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52"/>
  </p:handoutMasterIdLst>
  <p:sldIdLst>
    <p:sldId id="271" r:id="rId4"/>
    <p:sldId id="272" r:id="rId5"/>
    <p:sldId id="261" r:id="rId6"/>
    <p:sldId id="275" r:id="rId7"/>
    <p:sldId id="276" r:id="rId8"/>
    <p:sldId id="279" r:id="rId9"/>
    <p:sldId id="285" r:id="rId10"/>
    <p:sldId id="310" r:id="rId11"/>
    <p:sldId id="265" r:id="rId12"/>
    <p:sldId id="286" r:id="rId13"/>
    <p:sldId id="289" r:id="rId14"/>
    <p:sldId id="304" r:id="rId15"/>
    <p:sldId id="288" r:id="rId16"/>
    <p:sldId id="299" r:id="rId17"/>
    <p:sldId id="290" r:id="rId18"/>
    <p:sldId id="287" r:id="rId19"/>
    <p:sldId id="309" r:id="rId20"/>
    <p:sldId id="277" r:id="rId21"/>
    <p:sldId id="298" r:id="rId22"/>
    <p:sldId id="280" r:id="rId23"/>
    <p:sldId id="302" r:id="rId24"/>
    <p:sldId id="267" r:id="rId25"/>
    <p:sldId id="303" r:id="rId26"/>
    <p:sldId id="268" r:id="rId27"/>
    <p:sldId id="301" r:id="rId28"/>
    <p:sldId id="284" r:id="rId29"/>
    <p:sldId id="281" r:id="rId30"/>
    <p:sldId id="269" r:id="rId31"/>
    <p:sldId id="292" r:id="rId32"/>
    <p:sldId id="283" r:id="rId33"/>
    <p:sldId id="308" r:id="rId34"/>
    <p:sldId id="293" r:id="rId35"/>
    <p:sldId id="282" r:id="rId36"/>
    <p:sldId id="307" r:id="rId37"/>
    <p:sldId id="295" r:id="rId38"/>
    <p:sldId id="305" r:id="rId39"/>
    <p:sldId id="264" r:id="rId40"/>
    <p:sldId id="297" r:id="rId41"/>
    <p:sldId id="306" r:id="rId42"/>
    <p:sldId id="294" r:id="rId43"/>
    <p:sldId id="296" r:id="rId44"/>
    <p:sldId id="270" r:id="rId45"/>
    <p:sldId id="260" r:id="rId46"/>
    <p:sldId id="263" r:id="rId47"/>
    <p:sldId id="278" r:id="rId48"/>
    <p:sldId id="257" r:id="rId49"/>
    <p:sldId id="258" r:id="rId50"/>
    <p:sldId id="259" r:id="rId51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A4F"/>
    <a:srgbClr val="224A90"/>
    <a:srgbClr val="5A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424" autoAdjust="0"/>
    <p:restoredTop sz="94660"/>
  </p:normalViewPr>
  <p:slideViewPr>
    <p:cSldViewPr snapToGrid="0">
      <p:cViewPr varScale="1">
        <p:scale>
          <a:sx n="72" d="100"/>
          <a:sy n="72" d="100"/>
        </p:scale>
        <p:origin x="39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499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4290856584300146"/>
          <c:y val="7.1774991022222151E-2"/>
          <c:w val="0.71344352783758958"/>
          <c:h val="0.87223941140763805"/>
        </c:manualLayout>
      </c:layout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>
              <a:solidFill>
                <a:schemeClr val="accent2"/>
              </a:solidFill>
            </a:ln>
          </c:spPr>
          <c:marker>
            <c:symbol val="circle"/>
            <c:size val="5"/>
            <c:spPr>
              <a:solidFill>
                <a:schemeClr val="accent2"/>
              </a:solidFill>
              <a:ln>
                <a:solidFill>
                  <a:schemeClr val="accent2"/>
                </a:solidFill>
              </a:ln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98-4EA7-B5D8-57800495745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>
              <a:solidFill>
                <a:schemeClr val="accent1"/>
              </a:solidFill>
            </a:ln>
          </c:spPr>
          <c:marker>
            <c:symbol val="circle"/>
            <c:size val="5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F98-4EA7-B5D8-5780049574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4995456"/>
        <c:axId val="164997376"/>
      </c:radarChart>
      <c:catAx>
        <c:axId val="164995456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pt-BR"/>
          </a:p>
        </c:txPr>
        <c:crossAx val="164997376"/>
        <c:crosses val="autoZero"/>
        <c:auto val="1"/>
        <c:lblAlgn val="ctr"/>
        <c:lblOffset val="100"/>
        <c:noMultiLvlLbl val="0"/>
      </c:catAx>
      <c:valAx>
        <c:axId val="164997376"/>
        <c:scaling>
          <c:orientation val="minMax"/>
        </c:scaling>
        <c:delete val="0"/>
        <c:axPos val="l"/>
        <c:majorGridlines>
          <c:spPr>
            <a:ln w="15875">
              <a:solidFill>
                <a:schemeClr val="bg1">
                  <a:lumMod val="85000"/>
                </a:schemeClr>
              </a:solidFill>
              <a:prstDash val="sysDash"/>
            </a:ln>
          </c:spPr>
        </c:majorGridlines>
        <c:numFmt formatCode="General" sourceLinked="1"/>
        <c:majorTickMark val="cross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pt-BR"/>
          </a:p>
        </c:txPr>
        <c:crossAx val="164995456"/>
        <c:crosses val="autoZero"/>
        <c:crossBetween val="between"/>
      </c:valAx>
      <c:spPr>
        <a:ln>
          <a:noFill/>
        </a:ln>
        <a:effectLst>
          <a:innerShdw blurRad="63500" dist="50800" dir="16200000">
            <a:prstClr val="black">
              <a:alpha val="50000"/>
            </a:prstClr>
          </a:innerShdw>
        </a:effectLst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pt-B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4E41-4FA5-BED6-3943559C3371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  <a:alpha val="5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4E41-4FA5-BED6-3943559C337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68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E41-4FA5-BED6-3943559C33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pt-B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1003-445F-8050-31AEA1425520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  <a:alpha val="5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1003-445F-8050-31AEA142552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003-445F-8050-31AEA14255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pt-B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DA12-404B-B3FD-6F0485CD1937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  <a:alpha val="5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DA12-404B-B3FD-6F0485CD193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68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A12-404B-B3FD-6F0485CD19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pt-BR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2662CD7-8945-430B-8525-FD12B698D0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B413FC-DE78-45A4-B05D-35B21A8CC3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028FD5-AB65-421A-9E64-A8DCDB77E4A0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E2177D-274A-46E1-AA96-CA0ED82753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BD3611-6525-48A2-ABAB-3ABD0C05A0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CA550-1E3C-4DE0-AB31-5C0AC35C0C5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659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7C212F7-184D-4A49-A276-228D2606CDAA}"/>
              </a:ext>
            </a:extLst>
          </p:cNvPr>
          <p:cNvSpPr/>
          <p:nvPr userDrawn="1"/>
        </p:nvSpPr>
        <p:spPr>
          <a:xfrm rot="2710283">
            <a:off x="3230156" y="-3604334"/>
            <a:ext cx="5188206" cy="13481605"/>
          </a:xfrm>
          <a:custGeom>
            <a:avLst/>
            <a:gdLst>
              <a:gd name="connsiteX0" fmla="*/ 4872276 w 5188206"/>
              <a:gd name="connsiteY0" fmla="*/ 0 h 13481605"/>
              <a:gd name="connsiteX1" fmla="*/ 5188206 w 5188206"/>
              <a:gd name="connsiteY1" fmla="*/ 314046 h 13481605"/>
              <a:gd name="connsiteX2" fmla="*/ 5188206 w 5188206"/>
              <a:gd name="connsiteY2" fmla="*/ 9409991 h 13481605"/>
              <a:gd name="connsiteX3" fmla="*/ 1140878 w 5188206"/>
              <a:gd name="connsiteY3" fmla="*/ 13481605 h 13481605"/>
              <a:gd name="connsiteX4" fmla="*/ 0 w 5188206"/>
              <a:gd name="connsiteY4" fmla="*/ 12347532 h 13481605"/>
              <a:gd name="connsiteX5" fmla="*/ 1 w 5188206"/>
              <a:gd name="connsiteY5" fmla="*/ 4901511 h 13481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88206" h="13481605">
                <a:moveTo>
                  <a:pt x="4872276" y="0"/>
                </a:moveTo>
                <a:lnTo>
                  <a:pt x="5188206" y="314046"/>
                </a:lnTo>
                <a:lnTo>
                  <a:pt x="5188206" y="9409991"/>
                </a:lnTo>
                <a:lnTo>
                  <a:pt x="1140878" y="13481605"/>
                </a:lnTo>
                <a:lnTo>
                  <a:pt x="0" y="12347532"/>
                </a:lnTo>
                <a:lnTo>
                  <a:pt x="1" y="4901511"/>
                </a:lnTo>
                <a:close/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6C027D-380B-4189-ADCD-4C61FF036C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7" t="29014" r="22468" b="1915"/>
          <a:stretch/>
        </p:blipFill>
        <p:spPr>
          <a:xfrm>
            <a:off x="7291761" y="1"/>
            <a:ext cx="4900239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200259-84FB-42E8-BC41-9E22E38BFF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69" t="27510"/>
          <a:stretch/>
        </p:blipFill>
        <p:spPr>
          <a:xfrm>
            <a:off x="-147" y="0"/>
            <a:ext cx="3611440" cy="6904883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363273D-08D0-4F61-9C43-8F313C85A4FB}"/>
              </a:ext>
            </a:extLst>
          </p:cNvPr>
          <p:cNvSpPr/>
          <p:nvPr userDrawn="1"/>
        </p:nvSpPr>
        <p:spPr>
          <a:xfrm rot="18917560">
            <a:off x="6757340" y="5310244"/>
            <a:ext cx="2184922" cy="719634"/>
          </a:xfrm>
          <a:custGeom>
            <a:avLst/>
            <a:gdLst>
              <a:gd name="connsiteX0" fmla="*/ 212221 w 2598991"/>
              <a:gd name="connsiteY0" fmla="*/ 705872 h 856013"/>
              <a:gd name="connsiteX1" fmla="*/ 212221 w 2598991"/>
              <a:gd name="connsiteY1" fmla="*/ 705873 h 856013"/>
              <a:gd name="connsiteX2" fmla="*/ 212221 w 2598991"/>
              <a:gd name="connsiteY2" fmla="*/ 705873 h 856013"/>
              <a:gd name="connsiteX3" fmla="*/ 0 w 2598991"/>
              <a:gd name="connsiteY3" fmla="*/ 150139 h 856013"/>
              <a:gd name="connsiteX4" fmla="*/ 0 w 2598991"/>
              <a:gd name="connsiteY4" fmla="*/ 150139 h 856013"/>
              <a:gd name="connsiteX5" fmla="*/ 0 w 2598991"/>
              <a:gd name="connsiteY5" fmla="*/ 150140 h 856013"/>
              <a:gd name="connsiteX6" fmla="*/ 150140 w 2598991"/>
              <a:gd name="connsiteY6" fmla="*/ 0 h 856013"/>
              <a:gd name="connsiteX7" fmla="*/ 1824103 w 2598991"/>
              <a:gd name="connsiteY7" fmla="*/ 0 h 856013"/>
              <a:gd name="connsiteX8" fmla="*/ 1974243 w 2598991"/>
              <a:gd name="connsiteY8" fmla="*/ 150140 h 856013"/>
              <a:gd name="connsiteX9" fmla="*/ 1974242 w 2598991"/>
              <a:gd name="connsiteY9" fmla="*/ 150140 h 856013"/>
              <a:gd name="connsiteX10" fmla="*/ 1930267 w 2598991"/>
              <a:gd name="connsiteY10" fmla="*/ 256305 h 856013"/>
              <a:gd name="connsiteX11" fmla="*/ 1894334 w 2598991"/>
              <a:gd name="connsiteY11" fmla="*/ 280532 h 856013"/>
              <a:gd name="connsiteX12" fmla="*/ 2457031 w 2598991"/>
              <a:gd name="connsiteY12" fmla="*/ 280532 h 856013"/>
              <a:gd name="connsiteX13" fmla="*/ 2598991 w 2598991"/>
              <a:gd name="connsiteY13" fmla="*/ 422492 h 856013"/>
              <a:gd name="connsiteX14" fmla="*/ 2598990 w 2598991"/>
              <a:gd name="connsiteY14" fmla="*/ 422492 h 856013"/>
              <a:gd name="connsiteX15" fmla="*/ 2457030 w 2598991"/>
              <a:gd name="connsiteY15" fmla="*/ 564452 h 856013"/>
              <a:gd name="connsiteX16" fmla="*/ 2079510 w 2598991"/>
              <a:gd name="connsiteY16" fmla="*/ 564452 h 856013"/>
              <a:gd name="connsiteX17" fmla="*/ 2094765 w 2598991"/>
              <a:gd name="connsiteY17" fmla="*/ 567532 h 856013"/>
              <a:gd name="connsiteX18" fmla="*/ 2186464 w 2598991"/>
              <a:gd name="connsiteY18" fmla="*/ 705873 h 856013"/>
              <a:gd name="connsiteX19" fmla="*/ 2186463 w 2598991"/>
              <a:gd name="connsiteY19" fmla="*/ 705873 h 856013"/>
              <a:gd name="connsiteX20" fmla="*/ 2036323 w 2598991"/>
              <a:gd name="connsiteY20" fmla="*/ 856013 h 856013"/>
              <a:gd name="connsiteX21" fmla="*/ 362361 w 2598991"/>
              <a:gd name="connsiteY21" fmla="*/ 856012 h 856013"/>
              <a:gd name="connsiteX22" fmla="*/ 224020 w 2598991"/>
              <a:gd name="connsiteY22" fmla="*/ 764313 h 856013"/>
              <a:gd name="connsiteX23" fmla="*/ 212221 w 2598991"/>
              <a:gd name="connsiteY23" fmla="*/ 705873 h 856013"/>
              <a:gd name="connsiteX24" fmla="*/ 224020 w 2598991"/>
              <a:gd name="connsiteY24" fmla="*/ 647432 h 856013"/>
              <a:gd name="connsiteX25" fmla="*/ 362361 w 2598991"/>
              <a:gd name="connsiteY25" fmla="*/ 555733 h 856013"/>
              <a:gd name="connsiteX26" fmla="*/ 469765 w 2598991"/>
              <a:gd name="connsiteY26" fmla="*/ 555733 h 856013"/>
              <a:gd name="connsiteX27" fmla="*/ 480117 w 2598991"/>
              <a:gd name="connsiteY27" fmla="*/ 553643 h 856013"/>
              <a:gd name="connsiteX28" fmla="*/ 566820 w 2598991"/>
              <a:gd name="connsiteY28" fmla="*/ 422839 h 856013"/>
              <a:gd name="connsiteX29" fmla="*/ 566821 w 2598991"/>
              <a:gd name="connsiteY29" fmla="*/ 422839 h 856013"/>
              <a:gd name="connsiteX30" fmla="*/ 515161 w 2598991"/>
              <a:gd name="connsiteY30" fmla="*/ 313296 h 856013"/>
              <a:gd name="connsiteX31" fmla="*/ 493706 w 2598991"/>
              <a:gd name="connsiteY31" fmla="*/ 300279 h 856013"/>
              <a:gd name="connsiteX32" fmla="*/ 150140 w 2598991"/>
              <a:gd name="connsiteY32" fmla="*/ 300279 h 856013"/>
              <a:gd name="connsiteX33" fmla="*/ 11799 w 2598991"/>
              <a:gd name="connsiteY33" fmla="*/ 208580 h 856013"/>
              <a:gd name="connsiteX34" fmla="*/ 0 w 2598991"/>
              <a:gd name="connsiteY34" fmla="*/ 150139 h 856013"/>
              <a:gd name="connsiteX35" fmla="*/ 11799 w 2598991"/>
              <a:gd name="connsiteY35" fmla="*/ 91699 h 856013"/>
              <a:gd name="connsiteX36" fmla="*/ 150140 w 2598991"/>
              <a:gd name="connsiteY36" fmla="*/ 0 h 856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598991" h="856013">
                <a:moveTo>
                  <a:pt x="212221" y="705872"/>
                </a:moveTo>
                <a:lnTo>
                  <a:pt x="212221" y="705873"/>
                </a:lnTo>
                <a:lnTo>
                  <a:pt x="212221" y="705873"/>
                </a:lnTo>
                <a:close/>
                <a:moveTo>
                  <a:pt x="0" y="150139"/>
                </a:moveTo>
                <a:lnTo>
                  <a:pt x="0" y="150139"/>
                </a:lnTo>
                <a:lnTo>
                  <a:pt x="0" y="150140"/>
                </a:lnTo>
                <a:close/>
                <a:moveTo>
                  <a:pt x="150140" y="0"/>
                </a:moveTo>
                <a:lnTo>
                  <a:pt x="1824103" y="0"/>
                </a:lnTo>
                <a:cubicBezTo>
                  <a:pt x="1907023" y="0"/>
                  <a:pt x="1974243" y="67220"/>
                  <a:pt x="1974243" y="150140"/>
                </a:cubicBezTo>
                <a:lnTo>
                  <a:pt x="1974242" y="150140"/>
                </a:lnTo>
                <a:cubicBezTo>
                  <a:pt x="1974242" y="191600"/>
                  <a:pt x="1957437" y="229135"/>
                  <a:pt x="1930267" y="256305"/>
                </a:cubicBezTo>
                <a:lnTo>
                  <a:pt x="1894334" y="280532"/>
                </a:lnTo>
                <a:lnTo>
                  <a:pt x="2457031" y="280532"/>
                </a:lnTo>
                <a:cubicBezTo>
                  <a:pt x="2535433" y="280532"/>
                  <a:pt x="2598991" y="344090"/>
                  <a:pt x="2598991" y="422492"/>
                </a:cubicBezTo>
                <a:lnTo>
                  <a:pt x="2598990" y="422492"/>
                </a:lnTo>
                <a:cubicBezTo>
                  <a:pt x="2598990" y="500894"/>
                  <a:pt x="2535432" y="564452"/>
                  <a:pt x="2457030" y="564452"/>
                </a:cubicBezTo>
                <a:lnTo>
                  <a:pt x="2079510" y="564452"/>
                </a:lnTo>
                <a:lnTo>
                  <a:pt x="2094765" y="567532"/>
                </a:lnTo>
                <a:cubicBezTo>
                  <a:pt x="2148653" y="590324"/>
                  <a:pt x="2186464" y="643683"/>
                  <a:pt x="2186464" y="705873"/>
                </a:cubicBezTo>
                <a:lnTo>
                  <a:pt x="2186463" y="705873"/>
                </a:lnTo>
                <a:cubicBezTo>
                  <a:pt x="2186463" y="788793"/>
                  <a:pt x="2119243" y="856013"/>
                  <a:pt x="2036323" y="856013"/>
                </a:cubicBezTo>
                <a:lnTo>
                  <a:pt x="362361" y="856012"/>
                </a:lnTo>
                <a:cubicBezTo>
                  <a:pt x="300171" y="856012"/>
                  <a:pt x="246812" y="818201"/>
                  <a:pt x="224020" y="764313"/>
                </a:cubicBezTo>
                <a:lnTo>
                  <a:pt x="212221" y="705873"/>
                </a:lnTo>
                <a:lnTo>
                  <a:pt x="224020" y="647432"/>
                </a:lnTo>
                <a:cubicBezTo>
                  <a:pt x="246812" y="593544"/>
                  <a:pt x="300171" y="555733"/>
                  <a:pt x="362361" y="555733"/>
                </a:cubicBezTo>
                <a:lnTo>
                  <a:pt x="469765" y="555733"/>
                </a:lnTo>
                <a:lnTo>
                  <a:pt x="480117" y="553643"/>
                </a:lnTo>
                <a:cubicBezTo>
                  <a:pt x="531069" y="532092"/>
                  <a:pt x="566820" y="481641"/>
                  <a:pt x="566820" y="422839"/>
                </a:cubicBezTo>
                <a:lnTo>
                  <a:pt x="566821" y="422839"/>
                </a:lnTo>
                <a:cubicBezTo>
                  <a:pt x="566821" y="378738"/>
                  <a:pt x="546711" y="339334"/>
                  <a:pt x="515161" y="313296"/>
                </a:cubicBezTo>
                <a:lnTo>
                  <a:pt x="493706" y="300279"/>
                </a:lnTo>
                <a:lnTo>
                  <a:pt x="150140" y="300279"/>
                </a:lnTo>
                <a:cubicBezTo>
                  <a:pt x="87950" y="300279"/>
                  <a:pt x="34591" y="262468"/>
                  <a:pt x="11799" y="208580"/>
                </a:cubicBezTo>
                <a:lnTo>
                  <a:pt x="0" y="150139"/>
                </a:lnTo>
                <a:lnTo>
                  <a:pt x="11799" y="91699"/>
                </a:lnTo>
                <a:cubicBezTo>
                  <a:pt x="34591" y="37811"/>
                  <a:pt x="87950" y="0"/>
                  <a:pt x="150140" y="0"/>
                </a:cubicBezTo>
                <a:close/>
              </a:path>
            </a:pathLst>
          </a:cu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F144AE0-43B5-4072-B84A-2621F7237F1E}"/>
              </a:ext>
            </a:extLst>
          </p:cNvPr>
          <p:cNvSpPr/>
          <p:nvPr userDrawn="1"/>
        </p:nvSpPr>
        <p:spPr>
          <a:xfrm rot="18917560">
            <a:off x="2315319" y="657619"/>
            <a:ext cx="2184922" cy="719634"/>
          </a:xfrm>
          <a:custGeom>
            <a:avLst/>
            <a:gdLst>
              <a:gd name="connsiteX0" fmla="*/ 212221 w 2598991"/>
              <a:gd name="connsiteY0" fmla="*/ 705872 h 856013"/>
              <a:gd name="connsiteX1" fmla="*/ 212221 w 2598991"/>
              <a:gd name="connsiteY1" fmla="*/ 705873 h 856013"/>
              <a:gd name="connsiteX2" fmla="*/ 212221 w 2598991"/>
              <a:gd name="connsiteY2" fmla="*/ 705873 h 856013"/>
              <a:gd name="connsiteX3" fmla="*/ 0 w 2598991"/>
              <a:gd name="connsiteY3" fmla="*/ 150139 h 856013"/>
              <a:gd name="connsiteX4" fmla="*/ 0 w 2598991"/>
              <a:gd name="connsiteY4" fmla="*/ 150139 h 856013"/>
              <a:gd name="connsiteX5" fmla="*/ 0 w 2598991"/>
              <a:gd name="connsiteY5" fmla="*/ 150140 h 856013"/>
              <a:gd name="connsiteX6" fmla="*/ 150140 w 2598991"/>
              <a:gd name="connsiteY6" fmla="*/ 0 h 856013"/>
              <a:gd name="connsiteX7" fmla="*/ 1824103 w 2598991"/>
              <a:gd name="connsiteY7" fmla="*/ 0 h 856013"/>
              <a:gd name="connsiteX8" fmla="*/ 1974243 w 2598991"/>
              <a:gd name="connsiteY8" fmla="*/ 150140 h 856013"/>
              <a:gd name="connsiteX9" fmla="*/ 1974242 w 2598991"/>
              <a:gd name="connsiteY9" fmla="*/ 150140 h 856013"/>
              <a:gd name="connsiteX10" fmla="*/ 1930267 w 2598991"/>
              <a:gd name="connsiteY10" fmla="*/ 256305 h 856013"/>
              <a:gd name="connsiteX11" fmla="*/ 1894334 w 2598991"/>
              <a:gd name="connsiteY11" fmla="*/ 280532 h 856013"/>
              <a:gd name="connsiteX12" fmla="*/ 2457031 w 2598991"/>
              <a:gd name="connsiteY12" fmla="*/ 280532 h 856013"/>
              <a:gd name="connsiteX13" fmla="*/ 2598991 w 2598991"/>
              <a:gd name="connsiteY13" fmla="*/ 422492 h 856013"/>
              <a:gd name="connsiteX14" fmla="*/ 2598990 w 2598991"/>
              <a:gd name="connsiteY14" fmla="*/ 422492 h 856013"/>
              <a:gd name="connsiteX15" fmla="*/ 2457030 w 2598991"/>
              <a:gd name="connsiteY15" fmla="*/ 564452 h 856013"/>
              <a:gd name="connsiteX16" fmla="*/ 2079510 w 2598991"/>
              <a:gd name="connsiteY16" fmla="*/ 564452 h 856013"/>
              <a:gd name="connsiteX17" fmla="*/ 2094765 w 2598991"/>
              <a:gd name="connsiteY17" fmla="*/ 567532 h 856013"/>
              <a:gd name="connsiteX18" fmla="*/ 2186464 w 2598991"/>
              <a:gd name="connsiteY18" fmla="*/ 705873 h 856013"/>
              <a:gd name="connsiteX19" fmla="*/ 2186463 w 2598991"/>
              <a:gd name="connsiteY19" fmla="*/ 705873 h 856013"/>
              <a:gd name="connsiteX20" fmla="*/ 2036323 w 2598991"/>
              <a:gd name="connsiteY20" fmla="*/ 856013 h 856013"/>
              <a:gd name="connsiteX21" fmla="*/ 362361 w 2598991"/>
              <a:gd name="connsiteY21" fmla="*/ 856012 h 856013"/>
              <a:gd name="connsiteX22" fmla="*/ 224020 w 2598991"/>
              <a:gd name="connsiteY22" fmla="*/ 764313 h 856013"/>
              <a:gd name="connsiteX23" fmla="*/ 212221 w 2598991"/>
              <a:gd name="connsiteY23" fmla="*/ 705873 h 856013"/>
              <a:gd name="connsiteX24" fmla="*/ 224020 w 2598991"/>
              <a:gd name="connsiteY24" fmla="*/ 647432 h 856013"/>
              <a:gd name="connsiteX25" fmla="*/ 362361 w 2598991"/>
              <a:gd name="connsiteY25" fmla="*/ 555733 h 856013"/>
              <a:gd name="connsiteX26" fmla="*/ 469765 w 2598991"/>
              <a:gd name="connsiteY26" fmla="*/ 555733 h 856013"/>
              <a:gd name="connsiteX27" fmla="*/ 480117 w 2598991"/>
              <a:gd name="connsiteY27" fmla="*/ 553643 h 856013"/>
              <a:gd name="connsiteX28" fmla="*/ 566820 w 2598991"/>
              <a:gd name="connsiteY28" fmla="*/ 422839 h 856013"/>
              <a:gd name="connsiteX29" fmla="*/ 566821 w 2598991"/>
              <a:gd name="connsiteY29" fmla="*/ 422839 h 856013"/>
              <a:gd name="connsiteX30" fmla="*/ 515161 w 2598991"/>
              <a:gd name="connsiteY30" fmla="*/ 313296 h 856013"/>
              <a:gd name="connsiteX31" fmla="*/ 493706 w 2598991"/>
              <a:gd name="connsiteY31" fmla="*/ 300279 h 856013"/>
              <a:gd name="connsiteX32" fmla="*/ 150140 w 2598991"/>
              <a:gd name="connsiteY32" fmla="*/ 300279 h 856013"/>
              <a:gd name="connsiteX33" fmla="*/ 11799 w 2598991"/>
              <a:gd name="connsiteY33" fmla="*/ 208580 h 856013"/>
              <a:gd name="connsiteX34" fmla="*/ 0 w 2598991"/>
              <a:gd name="connsiteY34" fmla="*/ 150139 h 856013"/>
              <a:gd name="connsiteX35" fmla="*/ 11799 w 2598991"/>
              <a:gd name="connsiteY35" fmla="*/ 91699 h 856013"/>
              <a:gd name="connsiteX36" fmla="*/ 150140 w 2598991"/>
              <a:gd name="connsiteY36" fmla="*/ 0 h 856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598991" h="856013">
                <a:moveTo>
                  <a:pt x="212221" y="705872"/>
                </a:moveTo>
                <a:lnTo>
                  <a:pt x="212221" y="705873"/>
                </a:lnTo>
                <a:lnTo>
                  <a:pt x="212221" y="705873"/>
                </a:lnTo>
                <a:close/>
                <a:moveTo>
                  <a:pt x="0" y="150139"/>
                </a:moveTo>
                <a:lnTo>
                  <a:pt x="0" y="150139"/>
                </a:lnTo>
                <a:lnTo>
                  <a:pt x="0" y="150140"/>
                </a:lnTo>
                <a:close/>
                <a:moveTo>
                  <a:pt x="150140" y="0"/>
                </a:moveTo>
                <a:lnTo>
                  <a:pt x="1824103" y="0"/>
                </a:lnTo>
                <a:cubicBezTo>
                  <a:pt x="1907023" y="0"/>
                  <a:pt x="1974243" y="67220"/>
                  <a:pt x="1974243" y="150140"/>
                </a:cubicBezTo>
                <a:lnTo>
                  <a:pt x="1974242" y="150140"/>
                </a:lnTo>
                <a:cubicBezTo>
                  <a:pt x="1974242" y="191600"/>
                  <a:pt x="1957437" y="229135"/>
                  <a:pt x="1930267" y="256305"/>
                </a:cubicBezTo>
                <a:lnTo>
                  <a:pt x="1894334" y="280532"/>
                </a:lnTo>
                <a:lnTo>
                  <a:pt x="2457031" y="280532"/>
                </a:lnTo>
                <a:cubicBezTo>
                  <a:pt x="2535433" y="280532"/>
                  <a:pt x="2598991" y="344090"/>
                  <a:pt x="2598991" y="422492"/>
                </a:cubicBezTo>
                <a:lnTo>
                  <a:pt x="2598990" y="422492"/>
                </a:lnTo>
                <a:cubicBezTo>
                  <a:pt x="2598990" y="500894"/>
                  <a:pt x="2535432" y="564452"/>
                  <a:pt x="2457030" y="564452"/>
                </a:cubicBezTo>
                <a:lnTo>
                  <a:pt x="2079510" y="564452"/>
                </a:lnTo>
                <a:lnTo>
                  <a:pt x="2094765" y="567532"/>
                </a:lnTo>
                <a:cubicBezTo>
                  <a:pt x="2148653" y="590324"/>
                  <a:pt x="2186464" y="643683"/>
                  <a:pt x="2186464" y="705873"/>
                </a:cubicBezTo>
                <a:lnTo>
                  <a:pt x="2186463" y="705873"/>
                </a:lnTo>
                <a:cubicBezTo>
                  <a:pt x="2186463" y="788793"/>
                  <a:pt x="2119243" y="856013"/>
                  <a:pt x="2036323" y="856013"/>
                </a:cubicBezTo>
                <a:lnTo>
                  <a:pt x="362361" y="856012"/>
                </a:lnTo>
                <a:cubicBezTo>
                  <a:pt x="300171" y="856012"/>
                  <a:pt x="246812" y="818201"/>
                  <a:pt x="224020" y="764313"/>
                </a:cubicBezTo>
                <a:lnTo>
                  <a:pt x="212221" y="705873"/>
                </a:lnTo>
                <a:lnTo>
                  <a:pt x="224020" y="647432"/>
                </a:lnTo>
                <a:cubicBezTo>
                  <a:pt x="246812" y="593544"/>
                  <a:pt x="300171" y="555733"/>
                  <a:pt x="362361" y="555733"/>
                </a:cubicBezTo>
                <a:lnTo>
                  <a:pt x="469765" y="555733"/>
                </a:lnTo>
                <a:lnTo>
                  <a:pt x="480117" y="553643"/>
                </a:lnTo>
                <a:cubicBezTo>
                  <a:pt x="531069" y="532092"/>
                  <a:pt x="566820" y="481641"/>
                  <a:pt x="566820" y="422839"/>
                </a:cubicBezTo>
                <a:lnTo>
                  <a:pt x="566821" y="422839"/>
                </a:lnTo>
                <a:cubicBezTo>
                  <a:pt x="566821" y="378738"/>
                  <a:pt x="546711" y="339334"/>
                  <a:pt x="515161" y="313296"/>
                </a:cubicBezTo>
                <a:lnTo>
                  <a:pt x="493706" y="300279"/>
                </a:lnTo>
                <a:lnTo>
                  <a:pt x="150140" y="300279"/>
                </a:lnTo>
                <a:cubicBezTo>
                  <a:pt x="87950" y="300279"/>
                  <a:pt x="34591" y="262468"/>
                  <a:pt x="11799" y="208580"/>
                </a:cubicBezTo>
                <a:lnTo>
                  <a:pt x="0" y="150139"/>
                </a:lnTo>
                <a:lnTo>
                  <a:pt x="11799" y="91699"/>
                </a:lnTo>
                <a:cubicBezTo>
                  <a:pt x="34591" y="37811"/>
                  <a:pt x="87950" y="0"/>
                  <a:pt x="150140" y="0"/>
                </a:cubicBezTo>
                <a:close/>
              </a:path>
            </a:pathLst>
          </a:cu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F73E14A-31CD-46CC-9655-417F344E964D}"/>
              </a:ext>
            </a:extLst>
          </p:cNvPr>
          <p:cNvSpPr/>
          <p:nvPr userDrawn="1"/>
        </p:nvSpPr>
        <p:spPr>
          <a:xfrm rot="18900000">
            <a:off x="3249095" y="3545172"/>
            <a:ext cx="898779" cy="18823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B359B05-6AC3-460B-AADD-EF4FE88E5E15}"/>
              </a:ext>
            </a:extLst>
          </p:cNvPr>
          <p:cNvSpPr/>
          <p:nvPr userDrawn="1"/>
        </p:nvSpPr>
        <p:spPr>
          <a:xfrm rot="18900000">
            <a:off x="3933047" y="3402148"/>
            <a:ext cx="471088" cy="9866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01AE4C7D-0581-4EF7-B01A-57774F1B5217}"/>
              </a:ext>
            </a:extLst>
          </p:cNvPr>
          <p:cNvSpPr/>
          <p:nvPr userDrawn="1"/>
        </p:nvSpPr>
        <p:spPr>
          <a:xfrm>
            <a:off x="8690530" y="3132960"/>
            <a:ext cx="296040" cy="296040"/>
          </a:xfrm>
          <a:prstGeom prst="plus">
            <a:avLst>
              <a:gd name="adj" fmla="val 4377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E15BDB5E-8F00-405C-BB7A-30DEF75B5163}"/>
              </a:ext>
            </a:extLst>
          </p:cNvPr>
          <p:cNvSpPr/>
          <p:nvPr userDrawn="1"/>
        </p:nvSpPr>
        <p:spPr>
          <a:xfrm rot="1642289">
            <a:off x="1982541" y="4138539"/>
            <a:ext cx="296040" cy="296040"/>
          </a:xfrm>
          <a:prstGeom prst="plus">
            <a:avLst>
              <a:gd name="adj" fmla="val 4377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DEAC9489-BCB7-4E3A-A896-B35B3A48F178}"/>
              </a:ext>
            </a:extLst>
          </p:cNvPr>
          <p:cNvSpPr/>
          <p:nvPr userDrawn="1"/>
        </p:nvSpPr>
        <p:spPr>
          <a:xfrm rot="12056913">
            <a:off x="5363426" y="5089801"/>
            <a:ext cx="251202" cy="216553"/>
          </a:xfrm>
          <a:prstGeom prst="triangl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6B27FEF4-8DD6-4FAC-9895-F6E35C1DA54A}"/>
              </a:ext>
            </a:extLst>
          </p:cNvPr>
          <p:cNvSpPr/>
          <p:nvPr userDrawn="1"/>
        </p:nvSpPr>
        <p:spPr>
          <a:xfrm rot="12056913">
            <a:off x="8103105" y="591382"/>
            <a:ext cx="251202" cy="216553"/>
          </a:xfrm>
          <a:prstGeom prst="triangl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D70D1D-AA00-4B06-A452-6DFDE7FFF4E9}"/>
              </a:ext>
            </a:extLst>
          </p:cNvPr>
          <p:cNvSpPr/>
          <p:nvPr userDrawn="1"/>
        </p:nvSpPr>
        <p:spPr>
          <a:xfrm>
            <a:off x="3621417" y="2170597"/>
            <a:ext cx="213463" cy="213463"/>
          </a:xfrm>
          <a:prstGeom prst="ellips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5D1B683-76F6-46BE-9D4C-38ADA1B32309}"/>
              </a:ext>
            </a:extLst>
          </p:cNvPr>
          <p:cNvSpPr/>
          <p:nvPr userDrawn="1"/>
        </p:nvSpPr>
        <p:spPr>
          <a:xfrm>
            <a:off x="10794549" y="1222466"/>
            <a:ext cx="213463" cy="213463"/>
          </a:xfrm>
          <a:prstGeom prst="ellips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B4C9FD5-DF32-4DAC-8E2E-373DFB75D439}"/>
              </a:ext>
            </a:extLst>
          </p:cNvPr>
          <p:cNvSpPr/>
          <p:nvPr userDrawn="1"/>
        </p:nvSpPr>
        <p:spPr>
          <a:xfrm rot="18900000">
            <a:off x="7806765" y="2002509"/>
            <a:ext cx="898779" cy="18823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4E87BE3-6EEF-461A-BBF4-750890F3D4AF}"/>
              </a:ext>
            </a:extLst>
          </p:cNvPr>
          <p:cNvSpPr/>
          <p:nvPr userDrawn="1"/>
        </p:nvSpPr>
        <p:spPr>
          <a:xfrm rot="18900000">
            <a:off x="8490717" y="1859485"/>
            <a:ext cx="471088" cy="9866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99394" y="382791"/>
            <a:ext cx="929260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82" name="Freeform: Shape 481">
            <a:extLst>
              <a:ext uri="{FF2B5EF4-FFF2-40B4-BE49-F238E27FC236}">
                <a16:creationId xmlns:a16="http://schemas.microsoft.com/office/drawing/2014/main" id="{93F14347-8724-4E0E-B38A-BF49D2989204}"/>
              </a:ext>
            </a:extLst>
          </p:cNvPr>
          <p:cNvSpPr/>
          <p:nvPr userDrawn="1"/>
        </p:nvSpPr>
        <p:spPr>
          <a:xfrm rot="14443387">
            <a:off x="843847" y="4911580"/>
            <a:ext cx="1140072" cy="2962120"/>
          </a:xfrm>
          <a:custGeom>
            <a:avLst/>
            <a:gdLst>
              <a:gd name="connsiteX0" fmla="*/ 1140072 w 1140072"/>
              <a:gd name="connsiteY0" fmla="*/ 2962120 h 2962120"/>
              <a:gd name="connsiteX1" fmla="*/ 0 w 1140072"/>
              <a:gd name="connsiteY1" fmla="*/ 2962120 h 2962120"/>
              <a:gd name="connsiteX2" fmla="*/ 0 w 1140072"/>
              <a:gd name="connsiteY2" fmla="*/ 1495855 h 2962120"/>
              <a:gd name="connsiteX3" fmla="*/ 838641 w 1140072"/>
              <a:gd name="connsiteY3" fmla="*/ 0 h 2962120"/>
              <a:gd name="connsiteX4" fmla="*/ 1140072 w 1140072"/>
              <a:gd name="connsiteY4" fmla="*/ 168995 h 2962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0072" h="2962120">
                <a:moveTo>
                  <a:pt x="1140072" y="2962120"/>
                </a:moveTo>
                <a:lnTo>
                  <a:pt x="0" y="2962120"/>
                </a:lnTo>
                <a:lnTo>
                  <a:pt x="0" y="1495855"/>
                </a:lnTo>
                <a:lnTo>
                  <a:pt x="838641" y="0"/>
                </a:lnTo>
                <a:lnTo>
                  <a:pt x="1140072" y="168995"/>
                </a:lnTo>
                <a:close/>
              </a:path>
            </a:pathLst>
          </a:cu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2" name="Freeform: Shape 431">
            <a:extLst>
              <a:ext uri="{FF2B5EF4-FFF2-40B4-BE49-F238E27FC236}">
                <a16:creationId xmlns:a16="http://schemas.microsoft.com/office/drawing/2014/main" id="{7EA5F801-0BB4-4602-A1F4-1851DCFFBA1E}"/>
              </a:ext>
            </a:extLst>
          </p:cNvPr>
          <p:cNvSpPr/>
          <p:nvPr userDrawn="1"/>
        </p:nvSpPr>
        <p:spPr>
          <a:xfrm rot="4221030">
            <a:off x="283573" y="565936"/>
            <a:ext cx="768387" cy="1712336"/>
          </a:xfrm>
          <a:custGeom>
            <a:avLst/>
            <a:gdLst>
              <a:gd name="connsiteX0" fmla="*/ 0 w 768387"/>
              <a:gd name="connsiteY0" fmla="*/ 0 h 1712336"/>
              <a:gd name="connsiteX1" fmla="*/ 768387 w 768387"/>
              <a:gd name="connsiteY1" fmla="*/ 0 h 1712336"/>
              <a:gd name="connsiteX2" fmla="*/ 768387 w 768387"/>
              <a:gd name="connsiteY2" fmla="*/ 1712336 h 1712336"/>
              <a:gd name="connsiteX3" fmla="*/ 0 w 768387"/>
              <a:gd name="connsiteY3" fmla="*/ 1437977 h 171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387" h="1712336">
                <a:moveTo>
                  <a:pt x="0" y="0"/>
                </a:moveTo>
                <a:lnTo>
                  <a:pt x="768387" y="0"/>
                </a:lnTo>
                <a:lnTo>
                  <a:pt x="768387" y="1712336"/>
                </a:lnTo>
                <a:lnTo>
                  <a:pt x="0" y="1437977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87" name="Freeform: Shape 486">
            <a:extLst>
              <a:ext uri="{FF2B5EF4-FFF2-40B4-BE49-F238E27FC236}">
                <a16:creationId xmlns:a16="http://schemas.microsoft.com/office/drawing/2014/main" id="{AD2F5493-95FF-45A5-8F15-33555CE33354}"/>
              </a:ext>
            </a:extLst>
          </p:cNvPr>
          <p:cNvSpPr/>
          <p:nvPr userDrawn="1"/>
        </p:nvSpPr>
        <p:spPr>
          <a:xfrm rot="7145988">
            <a:off x="774000" y="-711676"/>
            <a:ext cx="777923" cy="2298825"/>
          </a:xfrm>
          <a:custGeom>
            <a:avLst/>
            <a:gdLst>
              <a:gd name="connsiteX0" fmla="*/ 511308 w 777923"/>
              <a:gd name="connsiteY0" fmla="*/ 2298825 h 2298825"/>
              <a:gd name="connsiteX1" fmla="*/ 0 w 777923"/>
              <a:gd name="connsiteY1" fmla="*/ 1380179 h 2298825"/>
              <a:gd name="connsiteX2" fmla="*/ 0 w 777923"/>
              <a:gd name="connsiteY2" fmla="*/ 0 h 2298825"/>
              <a:gd name="connsiteX3" fmla="*/ 777923 w 777923"/>
              <a:gd name="connsiteY3" fmla="*/ 0 h 2298825"/>
              <a:gd name="connsiteX4" fmla="*/ 777923 w 777923"/>
              <a:gd name="connsiteY4" fmla="*/ 2298825 h 229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923" h="2298825">
                <a:moveTo>
                  <a:pt x="511308" y="2298825"/>
                </a:moveTo>
                <a:lnTo>
                  <a:pt x="0" y="1380179"/>
                </a:lnTo>
                <a:lnTo>
                  <a:pt x="0" y="0"/>
                </a:lnTo>
                <a:lnTo>
                  <a:pt x="777923" y="0"/>
                </a:lnTo>
                <a:lnTo>
                  <a:pt x="777923" y="2298825"/>
                </a:lnTo>
                <a:close/>
              </a:path>
            </a:pathLst>
          </a:cu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8" name="Freeform: Shape 487">
            <a:extLst>
              <a:ext uri="{FF2B5EF4-FFF2-40B4-BE49-F238E27FC236}">
                <a16:creationId xmlns:a16="http://schemas.microsoft.com/office/drawing/2014/main" id="{6C72F3B4-1312-46E3-8F4F-29244C1AE652}"/>
              </a:ext>
            </a:extLst>
          </p:cNvPr>
          <p:cNvSpPr/>
          <p:nvPr userDrawn="1"/>
        </p:nvSpPr>
        <p:spPr>
          <a:xfrm rot="7461413">
            <a:off x="142002" y="-203301"/>
            <a:ext cx="777923" cy="1558219"/>
          </a:xfrm>
          <a:custGeom>
            <a:avLst/>
            <a:gdLst>
              <a:gd name="connsiteX0" fmla="*/ 206683 w 777923"/>
              <a:gd name="connsiteY0" fmla="*/ 1558219 h 1558219"/>
              <a:gd name="connsiteX1" fmla="*/ 0 w 777923"/>
              <a:gd name="connsiteY1" fmla="*/ 1255879 h 1558219"/>
              <a:gd name="connsiteX2" fmla="*/ 0 w 777923"/>
              <a:gd name="connsiteY2" fmla="*/ 0 h 1558219"/>
              <a:gd name="connsiteX3" fmla="*/ 777923 w 777923"/>
              <a:gd name="connsiteY3" fmla="*/ 0 h 1558219"/>
              <a:gd name="connsiteX4" fmla="*/ 777923 w 777923"/>
              <a:gd name="connsiteY4" fmla="*/ 1167714 h 1558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923" h="1558219">
                <a:moveTo>
                  <a:pt x="206683" y="1558219"/>
                </a:moveTo>
                <a:lnTo>
                  <a:pt x="0" y="1255879"/>
                </a:lnTo>
                <a:lnTo>
                  <a:pt x="0" y="0"/>
                </a:lnTo>
                <a:lnTo>
                  <a:pt x="777923" y="0"/>
                </a:lnTo>
                <a:lnTo>
                  <a:pt x="777923" y="1167714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9" name="Freeform: Shape 488">
            <a:extLst>
              <a:ext uri="{FF2B5EF4-FFF2-40B4-BE49-F238E27FC236}">
                <a16:creationId xmlns:a16="http://schemas.microsoft.com/office/drawing/2014/main" id="{C363B2A3-9490-4057-AE0C-F60EF584CA90}"/>
              </a:ext>
            </a:extLst>
          </p:cNvPr>
          <p:cNvSpPr/>
          <p:nvPr userDrawn="1"/>
        </p:nvSpPr>
        <p:spPr>
          <a:xfrm rot="5977642">
            <a:off x="611731" y="-394577"/>
            <a:ext cx="648786" cy="1199486"/>
          </a:xfrm>
          <a:custGeom>
            <a:avLst/>
            <a:gdLst>
              <a:gd name="connsiteX0" fmla="*/ 203468 w 648786"/>
              <a:gd name="connsiteY0" fmla="*/ 1199486 h 1199486"/>
              <a:gd name="connsiteX1" fmla="*/ 0 w 648786"/>
              <a:gd name="connsiteY1" fmla="*/ 0 h 1199486"/>
              <a:gd name="connsiteX2" fmla="*/ 648786 w 648786"/>
              <a:gd name="connsiteY2" fmla="*/ 0 h 1199486"/>
              <a:gd name="connsiteX3" fmla="*/ 648786 w 648786"/>
              <a:gd name="connsiteY3" fmla="*/ 1199486 h 119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6" h="1199486">
                <a:moveTo>
                  <a:pt x="203468" y="1199486"/>
                </a:moveTo>
                <a:lnTo>
                  <a:pt x="0" y="0"/>
                </a:lnTo>
                <a:lnTo>
                  <a:pt x="648786" y="0"/>
                </a:lnTo>
                <a:lnTo>
                  <a:pt x="648786" y="1199486"/>
                </a:lnTo>
                <a:close/>
              </a:path>
            </a:pathLst>
          </a:cu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5" name="Freeform: Shape 444">
            <a:extLst>
              <a:ext uri="{FF2B5EF4-FFF2-40B4-BE49-F238E27FC236}">
                <a16:creationId xmlns:a16="http://schemas.microsoft.com/office/drawing/2014/main" id="{BEF8D5B6-05AA-4B68-82D9-18EF1C3FB4E2}"/>
              </a:ext>
            </a:extLst>
          </p:cNvPr>
          <p:cNvSpPr/>
          <p:nvPr userDrawn="1"/>
        </p:nvSpPr>
        <p:spPr>
          <a:xfrm rot="12074554">
            <a:off x="-24147" y="749004"/>
            <a:ext cx="629447" cy="1637731"/>
          </a:xfrm>
          <a:custGeom>
            <a:avLst/>
            <a:gdLst>
              <a:gd name="connsiteX0" fmla="*/ 629447 w 629447"/>
              <a:gd name="connsiteY0" fmla="*/ 1637731 h 1637731"/>
              <a:gd name="connsiteX1" fmla="*/ 0 w 629447"/>
              <a:gd name="connsiteY1" fmla="*/ 1637731 h 1637731"/>
              <a:gd name="connsiteX2" fmla="*/ 0 w 629447"/>
              <a:gd name="connsiteY2" fmla="*/ 0 h 1637731"/>
              <a:gd name="connsiteX3" fmla="*/ 318200 w 629447"/>
              <a:gd name="connsiteY3" fmla="*/ 0 h 1637731"/>
              <a:gd name="connsiteX4" fmla="*/ 629447 w 629447"/>
              <a:gd name="connsiteY4" fmla="*/ 800677 h 1637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447" h="1637731">
                <a:moveTo>
                  <a:pt x="629447" y="1637731"/>
                </a:moveTo>
                <a:lnTo>
                  <a:pt x="0" y="1637731"/>
                </a:lnTo>
                <a:lnTo>
                  <a:pt x="0" y="0"/>
                </a:lnTo>
                <a:lnTo>
                  <a:pt x="318200" y="0"/>
                </a:lnTo>
                <a:lnTo>
                  <a:pt x="629447" y="800677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7" name="Freeform: Shape 456">
            <a:extLst>
              <a:ext uri="{FF2B5EF4-FFF2-40B4-BE49-F238E27FC236}">
                <a16:creationId xmlns:a16="http://schemas.microsoft.com/office/drawing/2014/main" id="{7156A140-5FB4-4806-A48D-387E9BA5ADDF}"/>
              </a:ext>
            </a:extLst>
          </p:cNvPr>
          <p:cNvSpPr/>
          <p:nvPr userDrawn="1"/>
        </p:nvSpPr>
        <p:spPr>
          <a:xfrm rot="9538251">
            <a:off x="-192762" y="387902"/>
            <a:ext cx="1072551" cy="1186088"/>
          </a:xfrm>
          <a:custGeom>
            <a:avLst/>
            <a:gdLst>
              <a:gd name="connsiteX0" fmla="*/ 0 w 1072551"/>
              <a:gd name="connsiteY0" fmla="*/ 1186088 h 1186088"/>
              <a:gd name="connsiteX1" fmla="*/ 0 w 1072551"/>
              <a:gd name="connsiteY1" fmla="*/ 0 h 1186088"/>
              <a:gd name="connsiteX2" fmla="*/ 1072551 w 1072551"/>
              <a:gd name="connsiteY2" fmla="*/ 0 h 1186088"/>
              <a:gd name="connsiteX3" fmla="*/ 1072551 w 1072551"/>
              <a:gd name="connsiteY3" fmla="*/ 181466 h 1186088"/>
              <a:gd name="connsiteX4" fmla="*/ 686326 w 1072551"/>
              <a:gd name="connsiteY4" fmla="*/ 1186088 h 1186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2551" h="1186088">
                <a:moveTo>
                  <a:pt x="0" y="1186088"/>
                </a:moveTo>
                <a:lnTo>
                  <a:pt x="0" y="0"/>
                </a:lnTo>
                <a:lnTo>
                  <a:pt x="1072551" y="0"/>
                </a:lnTo>
                <a:lnTo>
                  <a:pt x="1072551" y="181466"/>
                </a:lnTo>
                <a:lnTo>
                  <a:pt x="686326" y="1186088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6" name="Freeform: Shape 445">
            <a:extLst>
              <a:ext uri="{FF2B5EF4-FFF2-40B4-BE49-F238E27FC236}">
                <a16:creationId xmlns:a16="http://schemas.microsoft.com/office/drawing/2014/main" id="{33DF524D-17F0-4071-8D15-A3A2F52E3507}"/>
              </a:ext>
            </a:extLst>
          </p:cNvPr>
          <p:cNvSpPr/>
          <p:nvPr userDrawn="1"/>
        </p:nvSpPr>
        <p:spPr>
          <a:xfrm rot="6278811">
            <a:off x="466065" y="1039647"/>
            <a:ext cx="343574" cy="1427681"/>
          </a:xfrm>
          <a:custGeom>
            <a:avLst/>
            <a:gdLst>
              <a:gd name="connsiteX0" fmla="*/ 0 w 343574"/>
              <a:gd name="connsiteY0" fmla="*/ 1427681 h 1427681"/>
              <a:gd name="connsiteX1" fmla="*/ 0 w 343574"/>
              <a:gd name="connsiteY1" fmla="*/ 0 h 1427681"/>
              <a:gd name="connsiteX2" fmla="*/ 343574 w 343574"/>
              <a:gd name="connsiteY2" fmla="*/ 0 h 1427681"/>
              <a:gd name="connsiteX3" fmla="*/ 343574 w 343574"/>
              <a:gd name="connsiteY3" fmla="*/ 1337887 h 1427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574" h="1427681">
                <a:moveTo>
                  <a:pt x="0" y="1427681"/>
                </a:moveTo>
                <a:lnTo>
                  <a:pt x="0" y="0"/>
                </a:lnTo>
                <a:lnTo>
                  <a:pt x="343574" y="0"/>
                </a:lnTo>
                <a:lnTo>
                  <a:pt x="343574" y="1337887"/>
                </a:lnTo>
                <a:close/>
              </a:path>
            </a:pathLst>
          </a:cu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84" name="Freeform: Shape 483">
            <a:extLst>
              <a:ext uri="{FF2B5EF4-FFF2-40B4-BE49-F238E27FC236}">
                <a16:creationId xmlns:a16="http://schemas.microsoft.com/office/drawing/2014/main" id="{40226568-9FBE-46DD-8728-D20FB670880A}"/>
              </a:ext>
            </a:extLst>
          </p:cNvPr>
          <p:cNvSpPr/>
          <p:nvPr userDrawn="1"/>
        </p:nvSpPr>
        <p:spPr>
          <a:xfrm rot="4221030">
            <a:off x="378481" y="5399956"/>
            <a:ext cx="768387" cy="1834429"/>
          </a:xfrm>
          <a:custGeom>
            <a:avLst/>
            <a:gdLst>
              <a:gd name="connsiteX0" fmla="*/ 0 w 768387"/>
              <a:gd name="connsiteY0" fmla="*/ 0 h 1834429"/>
              <a:gd name="connsiteX1" fmla="*/ 768387 w 768387"/>
              <a:gd name="connsiteY1" fmla="*/ 0 h 1834429"/>
              <a:gd name="connsiteX2" fmla="*/ 768387 w 768387"/>
              <a:gd name="connsiteY2" fmla="*/ 1522801 h 1834429"/>
              <a:gd name="connsiteX3" fmla="*/ 657117 w 768387"/>
              <a:gd name="connsiteY3" fmla="*/ 1834429 h 1834429"/>
              <a:gd name="connsiteX4" fmla="*/ 0 w 768387"/>
              <a:gd name="connsiteY4" fmla="*/ 1599801 h 1834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387" h="1834429">
                <a:moveTo>
                  <a:pt x="0" y="0"/>
                </a:moveTo>
                <a:lnTo>
                  <a:pt x="768387" y="0"/>
                </a:lnTo>
                <a:lnTo>
                  <a:pt x="768387" y="1522801"/>
                </a:lnTo>
                <a:lnTo>
                  <a:pt x="657117" y="1834429"/>
                </a:lnTo>
                <a:lnTo>
                  <a:pt x="0" y="1599801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6E4F8B-0231-43DA-AFD5-190BE61CB8C0}"/>
              </a:ext>
            </a:extLst>
          </p:cNvPr>
          <p:cNvSpPr/>
          <p:nvPr userDrawn="1"/>
        </p:nvSpPr>
        <p:spPr>
          <a:xfrm rot="7145988">
            <a:off x="926400" y="4162862"/>
            <a:ext cx="777923" cy="2298825"/>
          </a:xfrm>
          <a:prstGeom prst="rect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Freeform: Shape 442">
            <a:extLst>
              <a:ext uri="{FF2B5EF4-FFF2-40B4-BE49-F238E27FC236}">
                <a16:creationId xmlns:a16="http://schemas.microsoft.com/office/drawing/2014/main" id="{0ABE4525-6265-47D4-8C66-EB1437ED984D}"/>
              </a:ext>
            </a:extLst>
          </p:cNvPr>
          <p:cNvSpPr/>
          <p:nvPr userDrawn="1"/>
        </p:nvSpPr>
        <p:spPr>
          <a:xfrm rot="7461413">
            <a:off x="261582" y="4609045"/>
            <a:ext cx="777923" cy="1637731"/>
          </a:xfrm>
          <a:custGeom>
            <a:avLst/>
            <a:gdLst>
              <a:gd name="connsiteX0" fmla="*/ 0 w 777923"/>
              <a:gd name="connsiteY0" fmla="*/ 1637731 h 1637731"/>
              <a:gd name="connsiteX1" fmla="*/ 0 w 777923"/>
              <a:gd name="connsiteY1" fmla="*/ 0 h 1637731"/>
              <a:gd name="connsiteX2" fmla="*/ 777923 w 777923"/>
              <a:gd name="connsiteY2" fmla="*/ 0 h 1637731"/>
              <a:gd name="connsiteX3" fmla="*/ 777923 w 777923"/>
              <a:gd name="connsiteY3" fmla="*/ 1352321 h 1637731"/>
              <a:gd name="connsiteX4" fmla="*/ 360418 w 777923"/>
              <a:gd name="connsiteY4" fmla="*/ 1637731 h 1637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923" h="1637731">
                <a:moveTo>
                  <a:pt x="0" y="1637731"/>
                </a:moveTo>
                <a:lnTo>
                  <a:pt x="0" y="0"/>
                </a:lnTo>
                <a:lnTo>
                  <a:pt x="777923" y="0"/>
                </a:lnTo>
                <a:lnTo>
                  <a:pt x="777923" y="1352321"/>
                </a:lnTo>
                <a:lnTo>
                  <a:pt x="360418" y="1637731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04F17F-2249-463C-B7CB-1F5D0D66C3B8}"/>
              </a:ext>
            </a:extLst>
          </p:cNvPr>
          <p:cNvSpPr/>
          <p:nvPr userDrawn="1"/>
        </p:nvSpPr>
        <p:spPr>
          <a:xfrm rot="5977642">
            <a:off x="710362" y="4416302"/>
            <a:ext cx="777923" cy="1199486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Freeform: Shape 482">
            <a:extLst>
              <a:ext uri="{FF2B5EF4-FFF2-40B4-BE49-F238E27FC236}">
                <a16:creationId xmlns:a16="http://schemas.microsoft.com/office/drawing/2014/main" id="{5A61EDBD-3CA5-4D26-B8A6-5FE631F168AC}"/>
              </a:ext>
            </a:extLst>
          </p:cNvPr>
          <p:cNvSpPr/>
          <p:nvPr userDrawn="1"/>
        </p:nvSpPr>
        <p:spPr>
          <a:xfrm rot="12074554">
            <a:off x="172576" y="5631854"/>
            <a:ext cx="629447" cy="1393063"/>
          </a:xfrm>
          <a:custGeom>
            <a:avLst/>
            <a:gdLst>
              <a:gd name="connsiteX0" fmla="*/ 629447 w 629447"/>
              <a:gd name="connsiteY0" fmla="*/ 1393063 h 1393063"/>
              <a:gd name="connsiteX1" fmla="*/ 0 w 629447"/>
              <a:gd name="connsiteY1" fmla="*/ 1393063 h 1393063"/>
              <a:gd name="connsiteX2" fmla="*/ 0 w 629447"/>
              <a:gd name="connsiteY2" fmla="*/ 224227 h 1393063"/>
              <a:gd name="connsiteX3" fmla="*/ 576820 w 629447"/>
              <a:gd name="connsiteY3" fmla="*/ 0 h 1393063"/>
              <a:gd name="connsiteX4" fmla="*/ 629447 w 629447"/>
              <a:gd name="connsiteY4" fmla="*/ 135383 h 1393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447" h="1393063">
                <a:moveTo>
                  <a:pt x="629447" y="1393063"/>
                </a:moveTo>
                <a:lnTo>
                  <a:pt x="0" y="1393063"/>
                </a:lnTo>
                <a:lnTo>
                  <a:pt x="0" y="224227"/>
                </a:lnTo>
                <a:lnTo>
                  <a:pt x="576820" y="0"/>
                </a:lnTo>
                <a:lnTo>
                  <a:pt x="629447" y="135383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6" name="Freeform: Shape 435">
            <a:extLst>
              <a:ext uri="{FF2B5EF4-FFF2-40B4-BE49-F238E27FC236}">
                <a16:creationId xmlns:a16="http://schemas.microsoft.com/office/drawing/2014/main" id="{CA96CECD-6623-4A4B-8D85-59E660620F21}"/>
              </a:ext>
            </a:extLst>
          </p:cNvPr>
          <p:cNvSpPr/>
          <p:nvPr userDrawn="1"/>
        </p:nvSpPr>
        <p:spPr>
          <a:xfrm rot="9538251">
            <a:off x="-40362" y="5262440"/>
            <a:ext cx="1072551" cy="1186088"/>
          </a:xfrm>
          <a:custGeom>
            <a:avLst/>
            <a:gdLst>
              <a:gd name="connsiteX0" fmla="*/ 0 w 1072551"/>
              <a:gd name="connsiteY0" fmla="*/ 1186088 h 1186088"/>
              <a:gd name="connsiteX1" fmla="*/ 0 w 1072551"/>
              <a:gd name="connsiteY1" fmla="*/ 0 h 1186088"/>
              <a:gd name="connsiteX2" fmla="*/ 1072551 w 1072551"/>
              <a:gd name="connsiteY2" fmla="*/ 0 h 1186088"/>
              <a:gd name="connsiteX3" fmla="*/ 1072551 w 1072551"/>
              <a:gd name="connsiteY3" fmla="*/ 606164 h 1186088"/>
              <a:gd name="connsiteX4" fmla="*/ 849601 w 1072551"/>
              <a:gd name="connsiteY4" fmla="*/ 1186088 h 1186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2551" h="1186088">
                <a:moveTo>
                  <a:pt x="0" y="1186088"/>
                </a:moveTo>
                <a:lnTo>
                  <a:pt x="0" y="0"/>
                </a:lnTo>
                <a:lnTo>
                  <a:pt x="1072551" y="0"/>
                </a:lnTo>
                <a:lnTo>
                  <a:pt x="1072551" y="606164"/>
                </a:lnTo>
                <a:lnTo>
                  <a:pt x="849601" y="1186088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6" name="Freeform: Shape 485">
            <a:extLst>
              <a:ext uri="{FF2B5EF4-FFF2-40B4-BE49-F238E27FC236}">
                <a16:creationId xmlns:a16="http://schemas.microsoft.com/office/drawing/2014/main" id="{7B9860C4-D992-49C5-90F2-DC11914132AB}"/>
              </a:ext>
            </a:extLst>
          </p:cNvPr>
          <p:cNvSpPr/>
          <p:nvPr userDrawn="1"/>
        </p:nvSpPr>
        <p:spPr>
          <a:xfrm rot="6278811">
            <a:off x="542264" y="5815509"/>
            <a:ext cx="343574" cy="1585200"/>
          </a:xfrm>
          <a:custGeom>
            <a:avLst/>
            <a:gdLst>
              <a:gd name="connsiteX0" fmla="*/ 0 w 343574"/>
              <a:gd name="connsiteY0" fmla="*/ 1585200 h 1585200"/>
              <a:gd name="connsiteX1" fmla="*/ 0 w 343574"/>
              <a:gd name="connsiteY1" fmla="*/ 0 h 1585200"/>
              <a:gd name="connsiteX2" fmla="*/ 248379 w 343574"/>
              <a:gd name="connsiteY2" fmla="*/ 0 h 1585200"/>
              <a:gd name="connsiteX3" fmla="*/ 343574 w 343574"/>
              <a:gd name="connsiteY3" fmla="*/ 364238 h 1585200"/>
              <a:gd name="connsiteX4" fmla="*/ 343574 w 343574"/>
              <a:gd name="connsiteY4" fmla="*/ 1495406 h 15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74" h="1585200">
                <a:moveTo>
                  <a:pt x="0" y="1585200"/>
                </a:moveTo>
                <a:lnTo>
                  <a:pt x="0" y="0"/>
                </a:lnTo>
                <a:lnTo>
                  <a:pt x="248379" y="0"/>
                </a:lnTo>
                <a:lnTo>
                  <a:pt x="343574" y="364238"/>
                </a:lnTo>
                <a:lnTo>
                  <a:pt x="343574" y="1495406"/>
                </a:lnTo>
                <a:close/>
              </a:path>
            </a:pathLst>
          </a:cu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8" name="Freeform: Shape 437">
            <a:extLst>
              <a:ext uri="{FF2B5EF4-FFF2-40B4-BE49-F238E27FC236}">
                <a16:creationId xmlns:a16="http://schemas.microsoft.com/office/drawing/2014/main" id="{87C96BEE-DBCD-4DAC-AD1F-6D2CAA3A5740}"/>
              </a:ext>
            </a:extLst>
          </p:cNvPr>
          <p:cNvSpPr/>
          <p:nvPr userDrawn="1"/>
        </p:nvSpPr>
        <p:spPr>
          <a:xfrm rot="15742194">
            <a:off x="178781" y="3196514"/>
            <a:ext cx="768387" cy="1257817"/>
          </a:xfrm>
          <a:custGeom>
            <a:avLst/>
            <a:gdLst>
              <a:gd name="connsiteX0" fmla="*/ 768387 w 768387"/>
              <a:gd name="connsiteY0" fmla="*/ 1257817 h 1257817"/>
              <a:gd name="connsiteX1" fmla="*/ 0 w 768387"/>
              <a:gd name="connsiteY1" fmla="*/ 1257817 h 1257817"/>
              <a:gd name="connsiteX2" fmla="*/ 0 w 768387"/>
              <a:gd name="connsiteY2" fmla="*/ 0 h 1257817"/>
              <a:gd name="connsiteX3" fmla="*/ 768387 w 768387"/>
              <a:gd name="connsiteY3" fmla="*/ 102935 h 125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387" h="1257817">
                <a:moveTo>
                  <a:pt x="768387" y="1257817"/>
                </a:moveTo>
                <a:lnTo>
                  <a:pt x="0" y="1257817"/>
                </a:lnTo>
                <a:lnTo>
                  <a:pt x="0" y="0"/>
                </a:lnTo>
                <a:lnTo>
                  <a:pt x="768387" y="102935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4" name="Freeform: Shape 443">
            <a:extLst>
              <a:ext uri="{FF2B5EF4-FFF2-40B4-BE49-F238E27FC236}">
                <a16:creationId xmlns:a16="http://schemas.microsoft.com/office/drawing/2014/main" id="{6A38C584-A72C-4284-9728-047586A67C39}"/>
              </a:ext>
            </a:extLst>
          </p:cNvPr>
          <p:cNvSpPr/>
          <p:nvPr userDrawn="1"/>
        </p:nvSpPr>
        <p:spPr>
          <a:xfrm rot="18667152">
            <a:off x="430486" y="1666286"/>
            <a:ext cx="777923" cy="2298825"/>
          </a:xfrm>
          <a:custGeom>
            <a:avLst/>
            <a:gdLst>
              <a:gd name="connsiteX0" fmla="*/ 777923 w 777923"/>
              <a:gd name="connsiteY0" fmla="*/ 0 h 2298825"/>
              <a:gd name="connsiteX1" fmla="*/ 777923 w 777923"/>
              <a:gd name="connsiteY1" fmla="*/ 2298825 h 2298825"/>
              <a:gd name="connsiteX2" fmla="*/ 0 w 777923"/>
              <a:gd name="connsiteY2" fmla="*/ 2298825 h 2298825"/>
              <a:gd name="connsiteX3" fmla="*/ 0 w 777923"/>
              <a:gd name="connsiteY3" fmla="*/ 388791 h 2298825"/>
              <a:gd name="connsiteX4" fmla="*/ 445378 w 777923"/>
              <a:gd name="connsiteY4" fmla="*/ 0 h 229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923" h="2298825">
                <a:moveTo>
                  <a:pt x="777923" y="0"/>
                </a:moveTo>
                <a:lnTo>
                  <a:pt x="777923" y="2298825"/>
                </a:lnTo>
                <a:lnTo>
                  <a:pt x="0" y="2298825"/>
                </a:lnTo>
                <a:lnTo>
                  <a:pt x="0" y="388791"/>
                </a:lnTo>
                <a:lnTo>
                  <a:pt x="445378" y="0"/>
                </a:lnTo>
                <a:close/>
              </a:path>
            </a:pathLst>
          </a:cu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9" name="Freeform: Shape 438">
            <a:extLst>
              <a:ext uri="{FF2B5EF4-FFF2-40B4-BE49-F238E27FC236}">
                <a16:creationId xmlns:a16="http://schemas.microsoft.com/office/drawing/2014/main" id="{ABFB93A8-8A91-4CBD-B897-6C42530BC10F}"/>
              </a:ext>
            </a:extLst>
          </p:cNvPr>
          <p:cNvSpPr/>
          <p:nvPr userDrawn="1"/>
        </p:nvSpPr>
        <p:spPr>
          <a:xfrm rot="18982577">
            <a:off x="-174630" y="2261645"/>
            <a:ext cx="777923" cy="1464661"/>
          </a:xfrm>
          <a:custGeom>
            <a:avLst/>
            <a:gdLst>
              <a:gd name="connsiteX0" fmla="*/ 777923 w 777923"/>
              <a:gd name="connsiteY0" fmla="*/ 0 h 1464661"/>
              <a:gd name="connsiteX1" fmla="*/ 777923 w 777923"/>
              <a:gd name="connsiteY1" fmla="*/ 1464661 h 1464661"/>
              <a:gd name="connsiteX2" fmla="*/ 0 w 777923"/>
              <a:gd name="connsiteY2" fmla="*/ 1464661 h 1464661"/>
              <a:gd name="connsiteX3" fmla="*/ 0 w 777923"/>
              <a:gd name="connsiteY3" fmla="*/ 816223 h 1464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7923" h="1464661">
                <a:moveTo>
                  <a:pt x="777923" y="0"/>
                </a:moveTo>
                <a:lnTo>
                  <a:pt x="777923" y="1464661"/>
                </a:lnTo>
                <a:lnTo>
                  <a:pt x="0" y="1464661"/>
                </a:lnTo>
                <a:lnTo>
                  <a:pt x="0" y="816223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3" name="Freeform: Shape 432">
            <a:extLst>
              <a:ext uri="{FF2B5EF4-FFF2-40B4-BE49-F238E27FC236}">
                <a16:creationId xmlns:a16="http://schemas.microsoft.com/office/drawing/2014/main" id="{FD581728-24C7-4A4B-88F2-95F03A3E9A9F}"/>
              </a:ext>
            </a:extLst>
          </p:cNvPr>
          <p:cNvSpPr/>
          <p:nvPr userDrawn="1"/>
        </p:nvSpPr>
        <p:spPr>
          <a:xfrm rot="17498806">
            <a:off x="214448" y="1919726"/>
            <a:ext cx="777923" cy="1199486"/>
          </a:xfrm>
          <a:custGeom>
            <a:avLst/>
            <a:gdLst>
              <a:gd name="connsiteX0" fmla="*/ 777923 w 777923"/>
              <a:gd name="connsiteY0" fmla="*/ 0 h 1199486"/>
              <a:gd name="connsiteX1" fmla="*/ 777923 w 777923"/>
              <a:gd name="connsiteY1" fmla="*/ 1199486 h 1199486"/>
              <a:gd name="connsiteX2" fmla="*/ 0 w 777923"/>
              <a:gd name="connsiteY2" fmla="*/ 1199486 h 1199486"/>
              <a:gd name="connsiteX3" fmla="*/ 0 w 777923"/>
              <a:gd name="connsiteY3" fmla="*/ 94855 h 1199486"/>
              <a:gd name="connsiteX4" fmla="*/ 239006 w 777923"/>
              <a:gd name="connsiteY4" fmla="*/ 0 h 119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923" h="1199486">
                <a:moveTo>
                  <a:pt x="777923" y="0"/>
                </a:moveTo>
                <a:lnTo>
                  <a:pt x="777923" y="1199486"/>
                </a:lnTo>
                <a:lnTo>
                  <a:pt x="0" y="1199486"/>
                </a:lnTo>
                <a:lnTo>
                  <a:pt x="0" y="94855"/>
                </a:lnTo>
                <a:lnTo>
                  <a:pt x="239006" y="0"/>
                </a:lnTo>
                <a:close/>
              </a:path>
            </a:pathLst>
          </a:cu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1" name="Freeform: Shape 440">
            <a:extLst>
              <a:ext uri="{FF2B5EF4-FFF2-40B4-BE49-F238E27FC236}">
                <a16:creationId xmlns:a16="http://schemas.microsoft.com/office/drawing/2014/main" id="{736ABA4F-EC1A-4AB3-8CDA-8E6CBC546160}"/>
              </a:ext>
            </a:extLst>
          </p:cNvPr>
          <p:cNvSpPr/>
          <p:nvPr userDrawn="1"/>
        </p:nvSpPr>
        <p:spPr>
          <a:xfrm rot="1995718">
            <a:off x="-252890" y="3161248"/>
            <a:ext cx="629447" cy="1219214"/>
          </a:xfrm>
          <a:custGeom>
            <a:avLst/>
            <a:gdLst>
              <a:gd name="connsiteX0" fmla="*/ 0 w 629447"/>
              <a:gd name="connsiteY0" fmla="*/ 0 h 1219214"/>
              <a:gd name="connsiteX1" fmla="*/ 629447 w 629447"/>
              <a:gd name="connsiteY1" fmla="*/ 0 h 1219214"/>
              <a:gd name="connsiteX2" fmla="*/ 629447 w 629447"/>
              <a:gd name="connsiteY2" fmla="*/ 1219214 h 1219214"/>
              <a:gd name="connsiteX3" fmla="*/ 0 w 629447"/>
              <a:gd name="connsiteY3" fmla="*/ 259585 h 121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9447" h="1219214">
                <a:moveTo>
                  <a:pt x="0" y="0"/>
                </a:moveTo>
                <a:lnTo>
                  <a:pt x="629447" y="0"/>
                </a:lnTo>
                <a:lnTo>
                  <a:pt x="629447" y="1219214"/>
                </a:lnTo>
                <a:lnTo>
                  <a:pt x="0" y="259585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4" name="Freeform: Shape 433">
            <a:extLst>
              <a:ext uri="{FF2B5EF4-FFF2-40B4-BE49-F238E27FC236}">
                <a16:creationId xmlns:a16="http://schemas.microsoft.com/office/drawing/2014/main" id="{B5E3C639-2344-43E7-8D39-78FA9041BA4F}"/>
              </a:ext>
            </a:extLst>
          </p:cNvPr>
          <p:cNvSpPr/>
          <p:nvPr userDrawn="1"/>
        </p:nvSpPr>
        <p:spPr>
          <a:xfrm rot="21059415">
            <a:off x="-106172" y="2731977"/>
            <a:ext cx="639777" cy="1186088"/>
          </a:xfrm>
          <a:custGeom>
            <a:avLst/>
            <a:gdLst>
              <a:gd name="connsiteX0" fmla="*/ 639777 w 639777"/>
              <a:gd name="connsiteY0" fmla="*/ 0 h 1186088"/>
              <a:gd name="connsiteX1" fmla="*/ 639777 w 639777"/>
              <a:gd name="connsiteY1" fmla="*/ 1186088 h 1186088"/>
              <a:gd name="connsiteX2" fmla="*/ 0 w 639777"/>
              <a:gd name="connsiteY2" fmla="*/ 1186088 h 1186088"/>
              <a:gd name="connsiteX3" fmla="*/ 188065 w 639777"/>
              <a:gd name="connsiteY3" fmla="*/ 0 h 1186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9777" h="1186088">
                <a:moveTo>
                  <a:pt x="639777" y="0"/>
                </a:moveTo>
                <a:lnTo>
                  <a:pt x="639777" y="1186088"/>
                </a:lnTo>
                <a:lnTo>
                  <a:pt x="0" y="1186088"/>
                </a:lnTo>
                <a:lnTo>
                  <a:pt x="188065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2" name="Freeform: Shape 441">
            <a:extLst>
              <a:ext uri="{FF2B5EF4-FFF2-40B4-BE49-F238E27FC236}">
                <a16:creationId xmlns:a16="http://schemas.microsoft.com/office/drawing/2014/main" id="{CB35D7B4-E4D9-45A2-B418-16A030E0011F}"/>
              </a:ext>
            </a:extLst>
          </p:cNvPr>
          <p:cNvSpPr/>
          <p:nvPr userDrawn="1"/>
        </p:nvSpPr>
        <p:spPr>
          <a:xfrm rot="17799975">
            <a:off x="247236" y="3652905"/>
            <a:ext cx="343574" cy="1131270"/>
          </a:xfrm>
          <a:custGeom>
            <a:avLst/>
            <a:gdLst>
              <a:gd name="connsiteX0" fmla="*/ 343574 w 343574"/>
              <a:gd name="connsiteY0" fmla="*/ 0 h 1131270"/>
              <a:gd name="connsiteX1" fmla="*/ 343574 w 343574"/>
              <a:gd name="connsiteY1" fmla="*/ 1131270 h 1131270"/>
              <a:gd name="connsiteX2" fmla="*/ 0 w 343574"/>
              <a:gd name="connsiteY2" fmla="*/ 1131270 h 1131270"/>
              <a:gd name="connsiteX3" fmla="*/ 0 w 343574"/>
              <a:gd name="connsiteY3" fmla="*/ 172546 h 113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574" h="1131270">
                <a:moveTo>
                  <a:pt x="343574" y="0"/>
                </a:moveTo>
                <a:lnTo>
                  <a:pt x="343574" y="1131270"/>
                </a:lnTo>
                <a:lnTo>
                  <a:pt x="0" y="1131270"/>
                </a:lnTo>
                <a:lnTo>
                  <a:pt x="0" y="172546"/>
                </a:lnTo>
                <a:close/>
              </a:path>
            </a:pathLst>
          </a:cu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96029A-C8FF-4786-BCB3-428F268524C7}"/>
              </a:ext>
            </a:extLst>
          </p:cNvPr>
          <p:cNvSpPr/>
          <p:nvPr userDrawn="1"/>
        </p:nvSpPr>
        <p:spPr>
          <a:xfrm rot="5679720">
            <a:off x="1568629" y="5629488"/>
            <a:ext cx="194153" cy="57057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2A9AB5-79DA-46F0-BE4F-C0D77E1460E5}"/>
              </a:ext>
            </a:extLst>
          </p:cNvPr>
          <p:cNvSpPr/>
          <p:nvPr userDrawn="1"/>
        </p:nvSpPr>
        <p:spPr>
          <a:xfrm rot="8604678">
            <a:off x="1264227" y="4237744"/>
            <a:ext cx="193367" cy="533129"/>
          </a:xfrm>
          <a:prstGeom prst="rect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Freeform: Shape 489">
            <a:extLst>
              <a:ext uri="{FF2B5EF4-FFF2-40B4-BE49-F238E27FC236}">
                <a16:creationId xmlns:a16="http://schemas.microsoft.com/office/drawing/2014/main" id="{8DF1FB72-2314-403F-8449-A3B3A95E091C}"/>
              </a:ext>
            </a:extLst>
          </p:cNvPr>
          <p:cNvSpPr/>
          <p:nvPr userDrawn="1"/>
        </p:nvSpPr>
        <p:spPr>
          <a:xfrm rot="8920103">
            <a:off x="1510758" y="-81786"/>
            <a:ext cx="238958" cy="518707"/>
          </a:xfrm>
          <a:custGeom>
            <a:avLst/>
            <a:gdLst>
              <a:gd name="connsiteX0" fmla="*/ 176418 w 238958"/>
              <a:gd name="connsiteY0" fmla="*/ 518707 h 518707"/>
              <a:gd name="connsiteX1" fmla="*/ 0 w 238958"/>
              <a:gd name="connsiteY1" fmla="*/ 411309 h 518707"/>
              <a:gd name="connsiteX2" fmla="*/ 0 w 238958"/>
              <a:gd name="connsiteY2" fmla="*/ 0 h 518707"/>
              <a:gd name="connsiteX3" fmla="*/ 238958 w 238958"/>
              <a:gd name="connsiteY3" fmla="*/ 0 h 518707"/>
              <a:gd name="connsiteX4" fmla="*/ 238958 w 238958"/>
              <a:gd name="connsiteY4" fmla="*/ 518707 h 518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958" h="518707">
                <a:moveTo>
                  <a:pt x="176418" y="518707"/>
                </a:moveTo>
                <a:lnTo>
                  <a:pt x="0" y="411309"/>
                </a:lnTo>
                <a:lnTo>
                  <a:pt x="0" y="0"/>
                </a:lnTo>
                <a:lnTo>
                  <a:pt x="238958" y="0"/>
                </a:lnTo>
                <a:lnTo>
                  <a:pt x="238958" y="518707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0" name="Freeform: Shape 439">
            <a:extLst>
              <a:ext uri="{FF2B5EF4-FFF2-40B4-BE49-F238E27FC236}">
                <a16:creationId xmlns:a16="http://schemas.microsoft.com/office/drawing/2014/main" id="{043F568C-17B0-41DA-914B-253F67DB3ECC}"/>
              </a:ext>
            </a:extLst>
          </p:cNvPr>
          <p:cNvSpPr/>
          <p:nvPr userDrawn="1"/>
        </p:nvSpPr>
        <p:spPr>
          <a:xfrm rot="5400000">
            <a:off x="-93489" y="4209581"/>
            <a:ext cx="777923" cy="609650"/>
          </a:xfrm>
          <a:custGeom>
            <a:avLst/>
            <a:gdLst>
              <a:gd name="connsiteX0" fmla="*/ 0 w 777923"/>
              <a:gd name="connsiteY0" fmla="*/ 609650 h 609650"/>
              <a:gd name="connsiteX1" fmla="*/ 0 w 777923"/>
              <a:gd name="connsiteY1" fmla="*/ 0 h 609650"/>
              <a:gd name="connsiteX2" fmla="*/ 777923 w 777923"/>
              <a:gd name="connsiteY2" fmla="*/ 0 h 609650"/>
              <a:gd name="connsiteX3" fmla="*/ 777923 w 777923"/>
              <a:gd name="connsiteY3" fmla="*/ 609650 h 6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7923" h="609650">
                <a:moveTo>
                  <a:pt x="0" y="609650"/>
                </a:moveTo>
                <a:lnTo>
                  <a:pt x="0" y="0"/>
                </a:lnTo>
                <a:lnTo>
                  <a:pt x="777923" y="0"/>
                </a:lnTo>
                <a:lnTo>
                  <a:pt x="777923" y="609650"/>
                </a:lnTo>
                <a:close/>
              </a:path>
            </a:pathLst>
          </a:cu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5" name="Freeform: Shape 484">
            <a:extLst>
              <a:ext uri="{FF2B5EF4-FFF2-40B4-BE49-F238E27FC236}">
                <a16:creationId xmlns:a16="http://schemas.microsoft.com/office/drawing/2014/main" id="{1D3AC447-2913-495C-B8BA-42508EDB8247}"/>
              </a:ext>
            </a:extLst>
          </p:cNvPr>
          <p:cNvSpPr/>
          <p:nvPr userDrawn="1"/>
        </p:nvSpPr>
        <p:spPr>
          <a:xfrm rot="13533244">
            <a:off x="1201777" y="6360525"/>
            <a:ext cx="550616" cy="564416"/>
          </a:xfrm>
          <a:custGeom>
            <a:avLst/>
            <a:gdLst>
              <a:gd name="connsiteX0" fmla="*/ 550616 w 550616"/>
              <a:gd name="connsiteY0" fmla="*/ 564416 h 564416"/>
              <a:gd name="connsiteX1" fmla="*/ 0 w 550616"/>
              <a:gd name="connsiteY1" fmla="*/ 564416 h 564416"/>
              <a:gd name="connsiteX2" fmla="*/ 0 w 550616"/>
              <a:gd name="connsiteY2" fmla="*/ 220300 h 564416"/>
              <a:gd name="connsiteX3" fmla="*/ 216079 w 550616"/>
              <a:gd name="connsiteY3" fmla="*/ 0 h 564416"/>
              <a:gd name="connsiteX4" fmla="*/ 550616 w 550616"/>
              <a:gd name="connsiteY4" fmla="*/ 0 h 56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616" h="564416">
                <a:moveTo>
                  <a:pt x="550616" y="564416"/>
                </a:moveTo>
                <a:lnTo>
                  <a:pt x="0" y="564416"/>
                </a:lnTo>
                <a:lnTo>
                  <a:pt x="0" y="220300"/>
                </a:lnTo>
                <a:lnTo>
                  <a:pt x="216079" y="0"/>
                </a:lnTo>
                <a:lnTo>
                  <a:pt x="550616" y="0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5" name="Freeform: Shape 434">
            <a:extLst>
              <a:ext uri="{FF2B5EF4-FFF2-40B4-BE49-F238E27FC236}">
                <a16:creationId xmlns:a16="http://schemas.microsoft.com/office/drawing/2014/main" id="{FA13820A-23F1-4235-82CF-A1E31C6EE266}"/>
              </a:ext>
            </a:extLst>
          </p:cNvPr>
          <p:cNvSpPr/>
          <p:nvPr userDrawn="1"/>
        </p:nvSpPr>
        <p:spPr>
          <a:xfrm rot="15531050">
            <a:off x="-242114" y="4156767"/>
            <a:ext cx="1072551" cy="830086"/>
          </a:xfrm>
          <a:custGeom>
            <a:avLst/>
            <a:gdLst>
              <a:gd name="connsiteX0" fmla="*/ 1072551 w 1072551"/>
              <a:gd name="connsiteY0" fmla="*/ 830086 h 830086"/>
              <a:gd name="connsiteX1" fmla="*/ 0 w 1072551"/>
              <a:gd name="connsiteY1" fmla="*/ 830086 h 830086"/>
              <a:gd name="connsiteX2" fmla="*/ 0 w 1072551"/>
              <a:gd name="connsiteY2" fmla="*/ 0 h 830086"/>
              <a:gd name="connsiteX3" fmla="*/ 699490 w 1072551"/>
              <a:gd name="connsiteY3" fmla="*/ 137858 h 830086"/>
              <a:gd name="connsiteX4" fmla="*/ 1072551 w 1072551"/>
              <a:gd name="connsiteY4" fmla="*/ 211382 h 830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2551" h="830086">
                <a:moveTo>
                  <a:pt x="1072551" y="830086"/>
                </a:moveTo>
                <a:lnTo>
                  <a:pt x="0" y="830086"/>
                </a:lnTo>
                <a:lnTo>
                  <a:pt x="0" y="0"/>
                </a:lnTo>
                <a:lnTo>
                  <a:pt x="699490" y="137858"/>
                </a:lnTo>
                <a:lnTo>
                  <a:pt x="1072551" y="211382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CF6B0E6-D2DE-4273-9530-E87A35FE6034}"/>
              </a:ext>
            </a:extLst>
          </p:cNvPr>
          <p:cNvSpPr/>
          <p:nvPr userDrawn="1"/>
        </p:nvSpPr>
        <p:spPr>
          <a:xfrm rot="3244216">
            <a:off x="1144173" y="328197"/>
            <a:ext cx="151516" cy="1637731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6" name="Freeform: Shape 495">
            <a:extLst>
              <a:ext uri="{FF2B5EF4-FFF2-40B4-BE49-F238E27FC236}">
                <a16:creationId xmlns:a16="http://schemas.microsoft.com/office/drawing/2014/main" id="{E606A505-24B4-4E4A-B326-C37B6C58CD8D}"/>
              </a:ext>
            </a:extLst>
          </p:cNvPr>
          <p:cNvSpPr/>
          <p:nvPr/>
        </p:nvSpPr>
        <p:spPr>
          <a:xfrm>
            <a:off x="-7390" y="4220832"/>
            <a:ext cx="2658173" cy="2637168"/>
          </a:xfrm>
          <a:custGeom>
            <a:avLst/>
            <a:gdLst>
              <a:gd name="connsiteX0" fmla="*/ 1037898 w 2658173"/>
              <a:gd name="connsiteY0" fmla="*/ 2635885 h 2637168"/>
              <a:gd name="connsiteX1" fmla="*/ 1038512 w 2658173"/>
              <a:gd name="connsiteY1" fmla="*/ 2637168 h 2637168"/>
              <a:gd name="connsiteX2" fmla="*/ 1038243 w 2658173"/>
              <a:gd name="connsiteY2" fmla="*/ 2637168 h 2637168"/>
              <a:gd name="connsiteX3" fmla="*/ 1066923 w 2658173"/>
              <a:gd name="connsiteY3" fmla="*/ 2627971 h 2637168"/>
              <a:gd name="connsiteX4" fmla="*/ 1070512 w 2658173"/>
              <a:gd name="connsiteY4" fmla="*/ 2637168 h 2637168"/>
              <a:gd name="connsiteX5" fmla="*/ 1063997 w 2658173"/>
              <a:gd name="connsiteY5" fmla="*/ 2637168 h 2637168"/>
              <a:gd name="connsiteX6" fmla="*/ 243675 w 2658173"/>
              <a:gd name="connsiteY6" fmla="*/ 2627970 h 2637168"/>
              <a:gd name="connsiteX7" fmla="*/ 240674 w 2658173"/>
              <a:gd name="connsiteY7" fmla="*/ 2637168 h 2637168"/>
              <a:gd name="connsiteX8" fmla="*/ 235772 w 2658173"/>
              <a:gd name="connsiteY8" fmla="*/ 2637168 h 2637168"/>
              <a:gd name="connsiteX9" fmla="*/ 1037898 w 2658173"/>
              <a:gd name="connsiteY9" fmla="*/ 2622692 h 2637168"/>
              <a:gd name="connsiteX10" fmla="*/ 1040537 w 2658173"/>
              <a:gd name="connsiteY10" fmla="*/ 2630608 h 2637168"/>
              <a:gd name="connsiteX11" fmla="*/ 1037898 w 2658173"/>
              <a:gd name="connsiteY11" fmla="*/ 2622692 h 2637168"/>
              <a:gd name="connsiteX12" fmla="*/ 212008 w 2658173"/>
              <a:gd name="connsiteY12" fmla="*/ 2612139 h 2637168"/>
              <a:gd name="connsiteX13" fmla="*/ 209369 w 2658173"/>
              <a:gd name="connsiteY13" fmla="*/ 2625332 h 2637168"/>
              <a:gd name="connsiteX14" fmla="*/ 212008 w 2658173"/>
              <a:gd name="connsiteY14" fmla="*/ 2612139 h 2637168"/>
              <a:gd name="connsiteX15" fmla="*/ 821536 w 2658173"/>
              <a:gd name="connsiteY15" fmla="*/ 2596306 h 2637168"/>
              <a:gd name="connsiteX16" fmla="*/ 815654 w 2658173"/>
              <a:gd name="connsiteY16" fmla="*/ 2637168 h 2637168"/>
              <a:gd name="connsiteX17" fmla="*/ 800795 w 2658173"/>
              <a:gd name="connsiteY17" fmla="*/ 2637168 h 2637168"/>
              <a:gd name="connsiteX18" fmla="*/ 167151 w 2658173"/>
              <a:gd name="connsiteY18" fmla="*/ 2572558 h 2637168"/>
              <a:gd name="connsiteX19" fmla="*/ 169790 w 2658173"/>
              <a:gd name="connsiteY19" fmla="*/ 2583112 h 2637168"/>
              <a:gd name="connsiteX20" fmla="*/ 167151 w 2658173"/>
              <a:gd name="connsiteY20" fmla="*/ 2572558 h 2637168"/>
              <a:gd name="connsiteX21" fmla="*/ 404382 w 2658173"/>
              <a:gd name="connsiteY21" fmla="*/ 2565097 h 2637168"/>
              <a:gd name="connsiteX22" fmla="*/ 412546 w 2658173"/>
              <a:gd name="connsiteY22" fmla="*/ 2593669 h 2637168"/>
              <a:gd name="connsiteX23" fmla="*/ 394075 w 2658173"/>
              <a:gd name="connsiteY23" fmla="*/ 2569921 h 2637168"/>
              <a:gd name="connsiteX24" fmla="*/ 404382 w 2658173"/>
              <a:gd name="connsiteY24" fmla="*/ 2565097 h 2637168"/>
              <a:gd name="connsiteX25" fmla="*/ 771402 w 2658173"/>
              <a:gd name="connsiteY25" fmla="*/ 2556727 h 2637168"/>
              <a:gd name="connsiteX26" fmla="*/ 771402 w 2658173"/>
              <a:gd name="connsiteY26" fmla="*/ 2577836 h 2637168"/>
              <a:gd name="connsiteX27" fmla="*/ 771402 w 2658173"/>
              <a:gd name="connsiteY27" fmla="*/ 2556727 h 2637168"/>
              <a:gd name="connsiteX28" fmla="*/ 436292 w 2658173"/>
              <a:gd name="connsiteY28" fmla="*/ 2554089 h 2637168"/>
              <a:gd name="connsiteX29" fmla="*/ 438931 w 2658173"/>
              <a:gd name="connsiteY29" fmla="*/ 2569921 h 2637168"/>
              <a:gd name="connsiteX30" fmla="*/ 436292 w 2658173"/>
              <a:gd name="connsiteY30" fmla="*/ 2554089 h 2637168"/>
              <a:gd name="connsiteX31" fmla="*/ 1165213 w 2658173"/>
              <a:gd name="connsiteY31" fmla="*/ 2553098 h 2637168"/>
              <a:gd name="connsiteX32" fmla="*/ 1183023 w 2658173"/>
              <a:gd name="connsiteY32" fmla="*/ 2609499 h 2637168"/>
              <a:gd name="connsiteX33" fmla="*/ 1143444 w 2658173"/>
              <a:gd name="connsiteY33" fmla="*/ 2567281 h 2637168"/>
              <a:gd name="connsiteX34" fmla="*/ 1165213 w 2658173"/>
              <a:gd name="connsiteY34" fmla="*/ 2553098 h 2637168"/>
              <a:gd name="connsiteX35" fmla="*/ 594779 w 2658173"/>
              <a:gd name="connsiteY35" fmla="*/ 2540235 h 2637168"/>
              <a:gd name="connsiteX36" fmla="*/ 581421 w 2658173"/>
              <a:gd name="connsiteY36" fmla="*/ 2546172 h 2637168"/>
              <a:gd name="connsiteX37" fmla="*/ 594779 w 2658173"/>
              <a:gd name="connsiteY37" fmla="*/ 2540235 h 2637168"/>
              <a:gd name="connsiteX38" fmla="*/ 752933 w 2658173"/>
              <a:gd name="connsiteY38" fmla="*/ 2506593 h 2637168"/>
              <a:gd name="connsiteX39" fmla="*/ 747655 w 2658173"/>
              <a:gd name="connsiteY39" fmla="*/ 2519786 h 2637168"/>
              <a:gd name="connsiteX40" fmla="*/ 752933 w 2658173"/>
              <a:gd name="connsiteY40" fmla="*/ 2506593 h 2637168"/>
              <a:gd name="connsiteX41" fmla="*/ 185622 w 2658173"/>
              <a:gd name="connsiteY41" fmla="*/ 2493400 h 2637168"/>
              <a:gd name="connsiteX42" fmla="*/ 175067 w 2658173"/>
              <a:gd name="connsiteY42" fmla="*/ 2519786 h 2637168"/>
              <a:gd name="connsiteX43" fmla="*/ 185622 w 2658173"/>
              <a:gd name="connsiteY43" fmla="*/ 2493400 h 2637168"/>
              <a:gd name="connsiteX44" fmla="*/ 502260 w 2658173"/>
              <a:gd name="connsiteY44" fmla="*/ 2485483 h 2637168"/>
              <a:gd name="connsiteX45" fmla="*/ 499621 w 2658173"/>
              <a:gd name="connsiteY45" fmla="*/ 2493399 h 2637168"/>
              <a:gd name="connsiteX46" fmla="*/ 502260 w 2658173"/>
              <a:gd name="connsiteY46" fmla="*/ 2485483 h 2637168"/>
              <a:gd name="connsiteX47" fmla="*/ 751160 w 2658173"/>
              <a:gd name="connsiteY47" fmla="*/ 2479876 h 2637168"/>
              <a:gd name="connsiteX48" fmla="*/ 758211 w 2658173"/>
              <a:gd name="connsiteY48" fmla="*/ 2482844 h 2637168"/>
              <a:gd name="connsiteX49" fmla="*/ 751160 w 2658173"/>
              <a:gd name="connsiteY49" fmla="*/ 2479876 h 2637168"/>
              <a:gd name="connsiteX50" fmla="*/ 1231179 w 2658173"/>
              <a:gd name="connsiteY50" fmla="*/ 2469651 h 2637168"/>
              <a:gd name="connsiteX51" fmla="*/ 1238435 w 2658173"/>
              <a:gd name="connsiteY51" fmla="*/ 2472289 h 2637168"/>
              <a:gd name="connsiteX52" fmla="*/ 1227881 w 2658173"/>
              <a:gd name="connsiteY52" fmla="*/ 2474928 h 2637168"/>
              <a:gd name="connsiteX53" fmla="*/ 1231179 w 2658173"/>
              <a:gd name="connsiteY53" fmla="*/ 2469651 h 2637168"/>
              <a:gd name="connsiteX54" fmla="*/ 1008027 w 2658173"/>
              <a:gd name="connsiteY54" fmla="*/ 2461878 h 2637168"/>
              <a:gd name="connsiteX55" fmla="*/ 1009525 w 2658173"/>
              <a:gd name="connsiteY55" fmla="*/ 2463709 h 2637168"/>
              <a:gd name="connsiteX56" fmla="*/ 1008461 w 2658173"/>
              <a:gd name="connsiteY56" fmla="*/ 2463962 h 2637168"/>
              <a:gd name="connsiteX57" fmla="*/ 539199 w 2658173"/>
              <a:gd name="connsiteY57" fmla="*/ 2456458 h 2637168"/>
              <a:gd name="connsiteX58" fmla="*/ 531283 w 2658173"/>
              <a:gd name="connsiteY58" fmla="*/ 2480206 h 2637168"/>
              <a:gd name="connsiteX59" fmla="*/ 539199 w 2658173"/>
              <a:gd name="connsiteY59" fmla="*/ 2456458 h 2637168"/>
              <a:gd name="connsiteX60" fmla="*/ 544476 w 2658173"/>
              <a:gd name="connsiteY60" fmla="*/ 2440626 h 2637168"/>
              <a:gd name="connsiteX61" fmla="*/ 533922 w 2658173"/>
              <a:gd name="connsiteY61" fmla="*/ 2448542 h 2637168"/>
              <a:gd name="connsiteX62" fmla="*/ 544476 w 2658173"/>
              <a:gd name="connsiteY62" fmla="*/ 2440626 h 2637168"/>
              <a:gd name="connsiteX63" fmla="*/ 715993 w 2658173"/>
              <a:gd name="connsiteY63" fmla="*/ 2437988 h 2637168"/>
              <a:gd name="connsiteX64" fmla="*/ 713353 w 2658173"/>
              <a:gd name="connsiteY64" fmla="*/ 2453820 h 2637168"/>
              <a:gd name="connsiteX65" fmla="*/ 715993 w 2658173"/>
              <a:gd name="connsiteY65" fmla="*/ 2437988 h 2637168"/>
              <a:gd name="connsiteX66" fmla="*/ 391440 w 2658173"/>
              <a:gd name="connsiteY66" fmla="*/ 2435349 h 2637168"/>
              <a:gd name="connsiteX67" fmla="*/ 248952 w 2658173"/>
              <a:gd name="connsiteY67" fmla="*/ 2625331 h 2637168"/>
              <a:gd name="connsiteX68" fmla="*/ 391440 w 2658173"/>
              <a:gd name="connsiteY68" fmla="*/ 2435349 h 2637168"/>
              <a:gd name="connsiteX69" fmla="*/ 578783 w 2658173"/>
              <a:gd name="connsiteY69" fmla="*/ 2403686 h 2637168"/>
              <a:gd name="connsiteX70" fmla="*/ 578783 w 2658173"/>
              <a:gd name="connsiteY70" fmla="*/ 2403686 h 2637168"/>
              <a:gd name="connsiteX71" fmla="*/ 1051092 w 2658173"/>
              <a:gd name="connsiteY71" fmla="*/ 2401047 h 2637168"/>
              <a:gd name="connsiteX72" fmla="*/ 1069562 w 2658173"/>
              <a:gd name="connsiteY72" fmla="*/ 2467013 h 2637168"/>
              <a:gd name="connsiteX73" fmla="*/ 1072201 w 2658173"/>
              <a:gd name="connsiteY73" fmla="*/ 2448542 h 2637168"/>
              <a:gd name="connsiteX74" fmla="*/ 1051092 w 2658173"/>
              <a:gd name="connsiteY74" fmla="*/ 2401047 h 2637168"/>
              <a:gd name="connsiteX75" fmla="*/ 636837 w 2658173"/>
              <a:gd name="connsiteY75" fmla="*/ 2393130 h 2637168"/>
              <a:gd name="connsiteX76" fmla="*/ 526011 w 2658173"/>
              <a:gd name="connsiteY76" fmla="*/ 2540894 h 2637168"/>
              <a:gd name="connsiteX77" fmla="*/ 636837 w 2658173"/>
              <a:gd name="connsiteY77" fmla="*/ 2393130 h 2637168"/>
              <a:gd name="connsiteX78" fmla="*/ 1028493 w 2658173"/>
              <a:gd name="connsiteY78" fmla="*/ 2388111 h 2637168"/>
              <a:gd name="connsiteX79" fmla="*/ 1024705 w 2658173"/>
              <a:gd name="connsiteY79" fmla="*/ 2390492 h 2637168"/>
              <a:gd name="connsiteX80" fmla="*/ 1028493 w 2658173"/>
              <a:gd name="connsiteY80" fmla="*/ 2388111 h 2637168"/>
              <a:gd name="connsiteX81" fmla="*/ 1687004 w 2658173"/>
              <a:gd name="connsiteY81" fmla="*/ 2387854 h 2637168"/>
              <a:gd name="connsiteX82" fmla="*/ 1681727 w 2658173"/>
              <a:gd name="connsiteY82" fmla="*/ 2401047 h 2637168"/>
              <a:gd name="connsiteX83" fmla="*/ 1687004 w 2658173"/>
              <a:gd name="connsiteY83" fmla="*/ 2387854 h 2637168"/>
              <a:gd name="connsiteX84" fmla="*/ 1402031 w 2658173"/>
              <a:gd name="connsiteY84" fmla="*/ 2387853 h 2637168"/>
              <a:gd name="connsiteX85" fmla="*/ 1404669 w 2658173"/>
              <a:gd name="connsiteY85" fmla="*/ 2432710 h 2637168"/>
              <a:gd name="connsiteX86" fmla="*/ 1402031 w 2658173"/>
              <a:gd name="connsiteY86" fmla="*/ 2387853 h 2637168"/>
              <a:gd name="connsiteX87" fmla="*/ 496982 w 2658173"/>
              <a:gd name="connsiteY87" fmla="*/ 2387853 h 2637168"/>
              <a:gd name="connsiteX88" fmla="*/ 491705 w 2658173"/>
              <a:gd name="connsiteY88" fmla="*/ 2398408 h 2637168"/>
              <a:gd name="connsiteX89" fmla="*/ 496982 w 2658173"/>
              <a:gd name="connsiteY89" fmla="*/ 2387853 h 2637168"/>
              <a:gd name="connsiteX90" fmla="*/ 1763526 w 2658173"/>
              <a:gd name="connsiteY90" fmla="*/ 2385216 h 2637168"/>
              <a:gd name="connsiteX91" fmla="*/ 1760887 w 2658173"/>
              <a:gd name="connsiteY91" fmla="*/ 2414241 h 2637168"/>
              <a:gd name="connsiteX92" fmla="*/ 1763526 w 2658173"/>
              <a:gd name="connsiteY92" fmla="*/ 2385216 h 2637168"/>
              <a:gd name="connsiteX93" fmla="*/ 1214432 w 2658173"/>
              <a:gd name="connsiteY93" fmla="*/ 2380765 h 2637168"/>
              <a:gd name="connsiteX94" fmla="*/ 1213698 w 2658173"/>
              <a:gd name="connsiteY94" fmla="*/ 2625332 h 2637168"/>
              <a:gd name="connsiteX95" fmla="*/ 1213734 w 2658173"/>
              <a:gd name="connsiteY95" fmla="*/ 2637168 h 2637168"/>
              <a:gd name="connsiteX96" fmla="*/ 1200415 w 2658173"/>
              <a:gd name="connsiteY96" fmla="*/ 2637168 h 2637168"/>
              <a:gd name="connsiteX97" fmla="*/ 1199335 w 2658173"/>
              <a:gd name="connsiteY97" fmla="*/ 2602795 h 2637168"/>
              <a:gd name="connsiteX98" fmla="*/ 1203144 w 2658173"/>
              <a:gd name="connsiteY98" fmla="*/ 2464704 h 2637168"/>
              <a:gd name="connsiteX99" fmla="*/ 621001 w 2658173"/>
              <a:gd name="connsiteY99" fmla="*/ 2372805 h 2637168"/>
              <a:gd name="connsiteX100" fmla="*/ 628917 w 2658173"/>
              <a:gd name="connsiteY100" fmla="*/ 2374991 h 2637168"/>
              <a:gd name="connsiteX101" fmla="*/ 621002 w 2658173"/>
              <a:gd name="connsiteY101" fmla="*/ 2398409 h 2637168"/>
              <a:gd name="connsiteX102" fmla="*/ 605169 w 2658173"/>
              <a:gd name="connsiteY102" fmla="*/ 2377300 h 2637168"/>
              <a:gd name="connsiteX103" fmla="*/ 621001 w 2658173"/>
              <a:gd name="connsiteY103" fmla="*/ 2372805 h 2637168"/>
              <a:gd name="connsiteX104" fmla="*/ 1043176 w 2658173"/>
              <a:gd name="connsiteY104" fmla="*/ 2364106 h 2637168"/>
              <a:gd name="connsiteX105" fmla="*/ 1043176 w 2658173"/>
              <a:gd name="connsiteY105" fmla="*/ 2364106 h 2637168"/>
              <a:gd name="connsiteX106" fmla="*/ 801168 w 2658173"/>
              <a:gd name="connsiteY106" fmla="*/ 2356974 h 2637168"/>
              <a:gd name="connsiteX107" fmla="*/ 800426 w 2658173"/>
              <a:gd name="connsiteY107" fmla="*/ 2358829 h 2637168"/>
              <a:gd name="connsiteX108" fmla="*/ 801168 w 2658173"/>
              <a:gd name="connsiteY108" fmla="*/ 2356974 h 2637168"/>
              <a:gd name="connsiteX109" fmla="*/ 462682 w 2658173"/>
              <a:gd name="connsiteY109" fmla="*/ 2350912 h 2637168"/>
              <a:gd name="connsiteX110" fmla="*/ 428380 w 2658173"/>
              <a:gd name="connsiteY110" fmla="*/ 2395769 h 2637168"/>
              <a:gd name="connsiteX111" fmla="*/ 462682 w 2658173"/>
              <a:gd name="connsiteY111" fmla="*/ 2350912 h 2637168"/>
              <a:gd name="connsiteX112" fmla="*/ 1299125 w 2658173"/>
              <a:gd name="connsiteY112" fmla="*/ 2345634 h 2637168"/>
              <a:gd name="connsiteX113" fmla="*/ 1307041 w 2658173"/>
              <a:gd name="connsiteY113" fmla="*/ 2398407 h 2637168"/>
              <a:gd name="connsiteX114" fmla="*/ 1299125 w 2658173"/>
              <a:gd name="connsiteY114" fmla="*/ 2345634 h 2637168"/>
              <a:gd name="connsiteX115" fmla="*/ 1541879 w 2658173"/>
              <a:gd name="connsiteY115" fmla="*/ 2329802 h 2637168"/>
              <a:gd name="connsiteX116" fmla="*/ 1594653 w 2658173"/>
              <a:gd name="connsiteY116" fmla="*/ 2467012 h 2637168"/>
              <a:gd name="connsiteX117" fmla="*/ 1541879 w 2658173"/>
              <a:gd name="connsiteY117" fmla="*/ 2329802 h 2637168"/>
              <a:gd name="connsiteX118" fmla="*/ 2218114 w 2658173"/>
              <a:gd name="connsiteY118" fmla="*/ 2328650 h 2637168"/>
              <a:gd name="connsiteX119" fmla="*/ 2217372 w 2658173"/>
              <a:gd name="connsiteY119" fmla="*/ 2350913 h 2637168"/>
              <a:gd name="connsiteX120" fmla="*/ 2218114 w 2658173"/>
              <a:gd name="connsiteY120" fmla="*/ 2328650 h 2637168"/>
              <a:gd name="connsiteX121" fmla="*/ 1298219 w 2658173"/>
              <a:gd name="connsiteY121" fmla="*/ 2310673 h 2637168"/>
              <a:gd name="connsiteX122" fmla="*/ 1288571 w 2658173"/>
              <a:gd name="connsiteY122" fmla="*/ 2316610 h 2637168"/>
              <a:gd name="connsiteX123" fmla="*/ 1298219 w 2658173"/>
              <a:gd name="connsiteY123" fmla="*/ 2310673 h 2637168"/>
              <a:gd name="connsiteX124" fmla="*/ 486098 w 2658173"/>
              <a:gd name="connsiteY124" fmla="*/ 2295171 h 2637168"/>
              <a:gd name="connsiteX125" fmla="*/ 491705 w 2658173"/>
              <a:gd name="connsiteY125" fmla="*/ 2295501 h 2637168"/>
              <a:gd name="connsiteX126" fmla="*/ 486428 w 2658173"/>
              <a:gd name="connsiteY126" fmla="*/ 2300778 h 2637168"/>
              <a:gd name="connsiteX127" fmla="*/ 486098 w 2658173"/>
              <a:gd name="connsiteY127" fmla="*/ 2295171 h 2637168"/>
              <a:gd name="connsiteX128" fmla="*/ 172429 w 2658173"/>
              <a:gd name="connsiteY128" fmla="*/ 2288904 h 2637168"/>
              <a:gd name="connsiteX129" fmla="*/ 180345 w 2658173"/>
              <a:gd name="connsiteY129" fmla="*/ 2290223 h 2637168"/>
              <a:gd name="connsiteX130" fmla="*/ 172429 w 2658173"/>
              <a:gd name="connsiteY130" fmla="*/ 2295500 h 2637168"/>
              <a:gd name="connsiteX131" fmla="*/ 172429 w 2658173"/>
              <a:gd name="connsiteY131" fmla="*/ 2288904 h 2637168"/>
              <a:gd name="connsiteX132" fmla="*/ 2119742 w 2658173"/>
              <a:gd name="connsiteY132" fmla="*/ 2287585 h 2637168"/>
              <a:gd name="connsiteX133" fmla="*/ 2117103 w 2658173"/>
              <a:gd name="connsiteY133" fmla="*/ 2295501 h 2637168"/>
              <a:gd name="connsiteX134" fmla="*/ 2119742 w 2658173"/>
              <a:gd name="connsiteY134" fmla="*/ 2287585 h 2637168"/>
              <a:gd name="connsiteX135" fmla="*/ 814361 w 2658173"/>
              <a:gd name="connsiteY135" fmla="*/ 2276494 h 2637168"/>
              <a:gd name="connsiteX136" fmla="*/ 813619 w 2658173"/>
              <a:gd name="connsiteY136" fmla="*/ 2337719 h 2637168"/>
              <a:gd name="connsiteX137" fmla="*/ 816257 w 2658173"/>
              <a:gd name="connsiteY137" fmla="*/ 2287585 h 2637168"/>
              <a:gd name="connsiteX138" fmla="*/ 814361 w 2658173"/>
              <a:gd name="connsiteY138" fmla="*/ 2276494 h 2637168"/>
              <a:gd name="connsiteX139" fmla="*/ 1848623 w 2658173"/>
              <a:gd name="connsiteY139" fmla="*/ 2272414 h 2637168"/>
              <a:gd name="connsiteX140" fmla="*/ 1858518 w 2658173"/>
              <a:gd name="connsiteY140" fmla="*/ 2284947 h 2637168"/>
              <a:gd name="connsiteX141" fmla="*/ 1834769 w 2658173"/>
              <a:gd name="connsiteY141" fmla="*/ 2279670 h 2637168"/>
              <a:gd name="connsiteX142" fmla="*/ 1848623 w 2658173"/>
              <a:gd name="connsiteY142" fmla="*/ 2272414 h 2637168"/>
              <a:gd name="connsiteX143" fmla="*/ 1085394 w 2658173"/>
              <a:gd name="connsiteY143" fmla="*/ 2263837 h 2637168"/>
              <a:gd name="connsiteX144" fmla="*/ 1072201 w 2658173"/>
              <a:gd name="connsiteY144" fmla="*/ 2379938 h 2637168"/>
              <a:gd name="connsiteX145" fmla="*/ 1085394 w 2658173"/>
              <a:gd name="connsiteY145" fmla="*/ 2263837 h 2637168"/>
              <a:gd name="connsiteX146" fmla="*/ 396715 w 2658173"/>
              <a:gd name="connsiteY146" fmla="*/ 2263837 h 2637168"/>
              <a:gd name="connsiteX147" fmla="*/ 394076 w 2658173"/>
              <a:gd name="connsiteY147" fmla="*/ 2300778 h 2637168"/>
              <a:gd name="connsiteX148" fmla="*/ 396715 w 2658173"/>
              <a:gd name="connsiteY148" fmla="*/ 2263837 h 2637168"/>
              <a:gd name="connsiteX149" fmla="*/ 527000 w 2658173"/>
              <a:gd name="connsiteY149" fmla="*/ 2261198 h 2637168"/>
              <a:gd name="connsiteX150" fmla="*/ 494346 w 2658173"/>
              <a:gd name="connsiteY150" fmla="*/ 2308693 h 2637168"/>
              <a:gd name="connsiteX151" fmla="*/ 518094 w 2658173"/>
              <a:gd name="connsiteY151" fmla="*/ 2269114 h 2637168"/>
              <a:gd name="connsiteX152" fmla="*/ 527000 w 2658173"/>
              <a:gd name="connsiteY152" fmla="*/ 2261198 h 2637168"/>
              <a:gd name="connsiteX153" fmla="*/ 1404010 w 2658173"/>
              <a:gd name="connsiteY153" fmla="*/ 2250645 h 2637168"/>
              <a:gd name="connsiteX154" fmla="*/ 1433694 w 2658173"/>
              <a:gd name="connsiteY154" fmla="*/ 2261199 h 2637168"/>
              <a:gd name="connsiteX155" fmla="*/ 1438972 w 2658173"/>
              <a:gd name="connsiteY155" fmla="*/ 2263838 h 2637168"/>
              <a:gd name="connsiteX156" fmla="*/ 1378283 w 2658173"/>
              <a:gd name="connsiteY156" fmla="*/ 2263838 h 2637168"/>
              <a:gd name="connsiteX157" fmla="*/ 1404010 w 2658173"/>
              <a:gd name="connsiteY157" fmla="*/ 2250645 h 2637168"/>
              <a:gd name="connsiteX158" fmla="*/ 536524 w 2658173"/>
              <a:gd name="connsiteY158" fmla="*/ 2243553 h 2637168"/>
              <a:gd name="connsiteX159" fmla="*/ 557674 w 2658173"/>
              <a:gd name="connsiteY159" fmla="*/ 2248005 h 2637168"/>
              <a:gd name="connsiteX160" fmla="*/ 536524 w 2658173"/>
              <a:gd name="connsiteY160" fmla="*/ 2243553 h 2637168"/>
              <a:gd name="connsiteX161" fmla="*/ 1065604 w 2658173"/>
              <a:gd name="connsiteY161" fmla="*/ 2243264 h 2637168"/>
              <a:gd name="connsiteX162" fmla="*/ 1053730 w 2658173"/>
              <a:gd name="connsiteY162" fmla="*/ 2253283 h 2637168"/>
              <a:gd name="connsiteX163" fmla="*/ 1065604 w 2658173"/>
              <a:gd name="connsiteY163" fmla="*/ 2243264 h 2637168"/>
              <a:gd name="connsiteX164" fmla="*/ 458393 w 2658173"/>
              <a:gd name="connsiteY164" fmla="*/ 2233823 h 2637168"/>
              <a:gd name="connsiteX165" fmla="*/ 470597 w 2658173"/>
              <a:gd name="connsiteY165" fmla="*/ 2242729 h 2637168"/>
              <a:gd name="connsiteX166" fmla="*/ 444211 w 2658173"/>
              <a:gd name="connsiteY166" fmla="*/ 2242729 h 2637168"/>
              <a:gd name="connsiteX167" fmla="*/ 458393 w 2658173"/>
              <a:gd name="connsiteY167" fmla="*/ 2233823 h 2637168"/>
              <a:gd name="connsiteX168" fmla="*/ 1533964 w 2658173"/>
              <a:gd name="connsiteY168" fmla="*/ 2213703 h 2637168"/>
              <a:gd name="connsiteX169" fmla="*/ 1507577 w 2658173"/>
              <a:gd name="connsiteY169" fmla="*/ 2229535 h 2637168"/>
              <a:gd name="connsiteX170" fmla="*/ 1533964 w 2658173"/>
              <a:gd name="connsiteY170" fmla="*/ 2213703 h 2637168"/>
              <a:gd name="connsiteX171" fmla="*/ 388798 w 2658173"/>
              <a:gd name="connsiteY171" fmla="*/ 2213703 h 2637168"/>
              <a:gd name="connsiteX172" fmla="*/ 391437 w 2658173"/>
              <a:gd name="connsiteY172" fmla="*/ 2221619 h 2637168"/>
              <a:gd name="connsiteX173" fmla="*/ 388798 w 2658173"/>
              <a:gd name="connsiteY173" fmla="*/ 2213703 h 2637168"/>
              <a:gd name="connsiteX174" fmla="*/ 399353 w 2658173"/>
              <a:gd name="connsiteY174" fmla="*/ 2205787 h 2637168"/>
              <a:gd name="connsiteX175" fmla="*/ 401992 w 2658173"/>
              <a:gd name="connsiteY175" fmla="*/ 2216341 h 2637168"/>
              <a:gd name="connsiteX176" fmla="*/ 399353 w 2658173"/>
              <a:gd name="connsiteY176" fmla="*/ 2205787 h 2637168"/>
              <a:gd name="connsiteX177" fmla="*/ 188266 w 2658173"/>
              <a:gd name="connsiteY177" fmla="*/ 2205787 h 2637168"/>
              <a:gd name="connsiteX178" fmla="*/ 122300 w 2658173"/>
              <a:gd name="connsiteY178" fmla="*/ 2240089 h 2637168"/>
              <a:gd name="connsiteX179" fmla="*/ 188266 w 2658173"/>
              <a:gd name="connsiteY179" fmla="*/ 2205787 h 2637168"/>
              <a:gd name="connsiteX180" fmla="*/ 809619 w 2658173"/>
              <a:gd name="connsiteY180" fmla="*/ 2202777 h 2637168"/>
              <a:gd name="connsiteX181" fmla="*/ 818896 w 2658173"/>
              <a:gd name="connsiteY181" fmla="*/ 2226896 h 2637168"/>
              <a:gd name="connsiteX182" fmla="*/ 809619 w 2658173"/>
              <a:gd name="connsiteY182" fmla="*/ 2202777 h 2637168"/>
              <a:gd name="connsiteX183" fmla="*/ 1407762 w 2658173"/>
              <a:gd name="connsiteY183" fmla="*/ 2179607 h 2637168"/>
              <a:gd name="connsiteX184" fmla="*/ 1412587 w 2658173"/>
              <a:gd name="connsiteY184" fmla="*/ 2192594 h 2637168"/>
              <a:gd name="connsiteX185" fmla="*/ 1402031 w 2658173"/>
              <a:gd name="connsiteY185" fmla="*/ 2182039 h 2637168"/>
              <a:gd name="connsiteX186" fmla="*/ 1407762 w 2658173"/>
              <a:gd name="connsiteY186" fmla="*/ 2179607 h 2637168"/>
              <a:gd name="connsiteX187" fmla="*/ 1883625 w 2658173"/>
              <a:gd name="connsiteY187" fmla="*/ 2178741 h 2637168"/>
              <a:gd name="connsiteX188" fmla="*/ 1898096 w 2658173"/>
              <a:gd name="connsiteY188" fmla="*/ 2232173 h 2637168"/>
              <a:gd name="connsiteX189" fmla="*/ 1863794 w 2658173"/>
              <a:gd name="connsiteY189" fmla="*/ 2195232 h 2637168"/>
              <a:gd name="connsiteX190" fmla="*/ 1883625 w 2658173"/>
              <a:gd name="connsiteY190" fmla="*/ 2178741 h 2637168"/>
              <a:gd name="connsiteX191" fmla="*/ 766782 w 2658173"/>
              <a:gd name="connsiteY191" fmla="*/ 2154993 h 2637168"/>
              <a:gd name="connsiteX192" fmla="*/ 734459 w 2658173"/>
              <a:gd name="connsiteY192" fmla="*/ 2155653 h 2637168"/>
              <a:gd name="connsiteX193" fmla="*/ 771400 w 2658173"/>
              <a:gd name="connsiteY193" fmla="*/ 2174124 h 2637168"/>
              <a:gd name="connsiteX194" fmla="*/ 766782 w 2658173"/>
              <a:gd name="connsiteY194" fmla="*/ 2154993 h 2637168"/>
              <a:gd name="connsiteX195" fmla="*/ 163483 w 2658173"/>
              <a:gd name="connsiteY195" fmla="*/ 2142542 h 2637168"/>
              <a:gd name="connsiteX196" fmla="*/ 169792 w 2658173"/>
              <a:gd name="connsiteY196" fmla="*/ 2147737 h 2637168"/>
              <a:gd name="connsiteX197" fmla="*/ 163483 w 2658173"/>
              <a:gd name="connsiteY197" fmla="*/ 2142542 h 2637168"/>
              <a:gd name="connsiteX198" fmla="*/ 1417863 w 2658173"/>
              <a:gd name="connsiteY198" fmla="*/ 2142459 h 2637168"/>
              <a:gd name="connsiteX199" fmla="*/ 1665895 w 2658173"/>
              <a:gd name="connsiteY199" fmla="*/ 2208426 h 2637168"/>
              <a:gd name="connsiteX200" fmla="*/ 1417863 w 2658173"/>
              <a:gd name="connsiteY200" fmla="*/ 2142459 h 2637168"/>
              <a:gd name="connsiteX201" fmla="*/ 2078514 w 2658173"/>
              <a:gd name="connsiteY201" fmla="*/ 2136853 h 2637168"/>
              <a:gd name="connsiteX202" fmla="*/ 2080164 w 2658173"/>
              <a:gd name="connsiteY202" fmla="*/ 2150376 h 2637168"/>
              <a:gd name="connsiteX203" fmla="*/ 2066969 w 2658173"/>
              <a:gd name="connsiteY203" fmla="*/ 2137183 h 2637168"/>
              <a:gd name="connsiteX204" fmla="*/ 2078514 w 2658173"/>
              <a:gd name="connsiteY204" fmla="*/ 2136853 h 2637168"/>
              <a:gd name="connsiteX205" fmla="*/ 2238481 w 2658173"/>
              <a:gd name="connsiteY205" fmla="*/ 2131904 h 2637168"/>
              <a:gd name="connsiteX206" fmla="*/ 2233204 w 2658173"/>
              <a:gd name="connsiteY206" fmla="*/ 2139820 h 2637168"/>
              <a:gd name="connsiteX207" fmla="*/ 2238481 w 2658173"/>
              <a:gd name="connsiteY207" fmla="*/ 2131904 h 2637168"/>
              <a:gd name="connsiteX208" fmla="*/ 1412585 w 2658173"/>
              <a:gd name="connsiteY208" fmla="*/ 2116073 h 2637168"/>
              <a:gd name="connsiteX209" fmla="*/ 1417863 w 2658173"/>
              <a:gd name="connsiteY209" fmla="*/ 2126627 h 2637168"/>
              <a:gd name="connsiteX210" fmla="*/ 1412585 w 2658173"/>
              <a:gd name="connsiteY210" fmla="*/ 2116073 h 2637168"/>
              <a:gd name="connsiteX211" fmla="*/ 126258 w 2658173"/>
              <a:gd name="connsiteY211" fmla="*/ 2115084 h 2637168"/>
              <a:gd name="connsiteX212" fmla="*/ 135493 w 2658173"/>
              <a:gd name="connsiteY212" fmla="*/ 2129267 h 2637168"/>
              <a:gd name="connsiteX213" fmla="*/ 109106 w 2658173"/>
              <a:gd name="connsiteY213" fmla="*/ 2126628 h 2637168"/>
              <a:gd name="connsiteX214" fmla="*/ 126258 w 2658173"/>
              <a:gd name="connsiteY214" fmla="*/ 2115084 h 2637168"/>
              <a:gd name="connsiteX215" fmla="*/ 251582 w 2658173"/>
              <a:gd name="connsiteY215" fmla="*/ 2087049 h 2637168"/>
              <a:gd name="connsiteX216" fmla="*/ 204087 w 2658173"/>
              <a:gd name="connsiteY216" fmla="*/ 2105519 h 2637168"/>
              <a:gd name="connsiteX217" fmla="*/ 251582 w 2658173"/>
              <a:gd name="connsiteY217" fmla="*/ 2087049 h 2637168"/>
              <a:gd name="connsiteX218" fmla="*/ 2222649 w 2658173"/>
              <a:gd name="connsiteY218" fmla="*/ 2087048 h 2637168"/>
              <a:gd name="connsiteX219" fmla="*/ 2285977 w 2658173"/>
              <a:gd name="connsiteY219" fmla="*/ 2131905 h 2637168"/>
              <a:gd name="connsiteX220" fmla="*/ 2222649 w 2658173"/>
              <a:gd name="connsiteY220" fmla="*/ 2087048 h 2637168"/>
              <a:gd name="connsiteX221" fmla="*/ 190904 w 2658173"/>
              <a:gd name="connsiteY221" fmla="*/ 2071217 h 2637168"/>
              <a:gd name="connsiteX222" fmla="*/ 153963 w 2658173"/>
              <a:gd name="connsiteY222" fmla="*/ 2092326 h 2637168"/>
              <a:gd name="connsiteX223" fmla="*/ 190904 w 2658173"/>
              <a:gd name="connsiteY223" fmla="*/ 2071217 h 2637168"/>
              <a:gd name="connsiteX224" fmla="*/ 56334 w 2658173"/>
              <a:gd name="connsiteY224" fmla="*/ 2042191 h 2637168"/>
              <a:gd name="connsiteX225" fmla="*/ 1170 w 2658173"/>
              <a:gd name="connsiteY225" fmla="*/ 2068701 h 2637168"/>
              <a:gd name="connsiteX226" fmla="*/ 719 w 2658173"/>
              <a:gd name="connsiteY226" fmla="*/ 2068774 h 2637168"/>
              <a:gd name="connsiteX227" fmla="*/ 719 w 2658173"/>
              <a:gd name="connsiteY227" fmla="*/ 2048081 h 2637168"/>
              <a:gd name="connsiteX228" fmla="*/ 2284 w 2658173"/>
              <a:gd name="connsiteY228" fmla="*/ 2047922 h 2637168"/>
              <a:gd name="connsiteX229" fmla="*/ 56334 w 2658173"/>
              <a:gd name="connsiteY229" fmla="*/ 2042191 h 2637168"/>
              <a:gd name="connsiteX230" fmla="*/ 1399393 w 2658173"/>
              <a:gd name="connsiteY230" fmla="*/ 2028998 h 2637168"/>
              <a:gd name="connsiteX231" fmla="*/ 1399393 w 2658173"/>
              <a:gd name="connsiteY231" fmla="*/ 2028998 h 2637168"/>
              <a:gd name="connsiteX232" fmla="*/ 1562000 w 2658173"/>
              <a:gd name="connsiteY232" fmla="*/ 2025700 h 2637168"/>
              <a:gd name="connsiteX233" fmla="*/ 1573544 w 2658173"/>
              <a:gd name="connsiteY233" fmla="*/ 2034276 h 2637168"/>
              <a:gd name="connsiteX234" fmla="*/ 1552434 w 2658173"/>
              <a:gd name="connsiteY234" fmla="*/ 2036914 h 2637168"/>
              <a:gd name="connsiteX235" fmla="*/ 1562000 w 2658173"/>
              <a:gd name="connsiteY235" fmla="*/ 2025700 h 2637168"/>
              <a:gd name="connsiteX236" fmla="*/ 230352 w 2658173"/>
              <a:gd name="connsiteY236" fmla="*/ 1969670 h 2637168"/>
              <a:gd name="connsiteX237" fmla="*/ 241031 w 2658173"/>
              <a:gd name="connsiteY237" fmla="*/ 1976226 h 2637168"/>
              <a:gd name="connsiteX238" fmla="*/ 198813 w 2658173"/>
              <a:gd name="connsiteY238" fmla="*/ 1984142 h 2637168"/>
              <a:gd name="connsiteX239" fmla="*/ 230352 w 2658173"/>
              <a:gd name="connsiteY239" fmla="*/ 1969670 h 2637168"/>
              <a:gd name="connsiteX240" fmla="*/ 1766164 w 2658173"/>
              <a:gd name="connsiteY240" fmla="*/ 1952477 h 2637168"/>
              <a:gd name="connsiteX241" fmla="*/ 1821575 w 2658173"/>
              <a:gd name="connsiteY241" fmla="*/ 2021083 h 2637168"/>
              <a:gd name="connsiteX242" fmla="*/ 1766164 w 2658173"/>
              <a:gd name="connsiteY242" fmla="*/ 1952477 h 2637168"/>
              <a:gd name="connsiteX243" fmla="*/ 103500 w 2658173"/>
              <a:gd name="connsiteY243" fmla="*/ 1952147 h 2637168"/>
              <a:gd name="connsiteX244" fmla="*/ 109108 w 2658173"/>
              <a:gd name="connsiteY244" fmla="*/ 1960393 h 2637168"/>
              <a:gd name="connsiteX245" fmla="*/ 95915 w 2658173"/>
              <a:gd name="connsiteY245" fmla="*/ 1957754 h 2637168"/>
              <a:gd name="connsiteX246" fmla="*/ 103500 w 2658173"/>
              <a:gd name="connsiteY246" fmla="*/ 1952147 h 2637168"/>
              <a:gd name="connsiteX247" fmla="*/ 1773421 w 2658173"/>
              <a:gd name="connsiteY247" fmla="*/ 1916526 h 2637168"/>
              <a:gd name="connsiteX248" fmla="*/ 1787274 w 2658173"/>
              <a:gd name="connsiteY248" fmla="*/ 1918175 h 2637168"/>
              <a:gd name="connsiteX249" fmla="*/ 1771441 w 2658173"/>
              <a:gd name="connsiteY249" fmla="*/ 1928730 h 2637168"/>
              <a:gd name="connsiteX250" fmla="*/ 1773421 w 2658173"/>
              <a:gd name="connsiteY250" fmla="*/ 1916526 h 2637168"/>
              <a:gd name="connsiteX251" fmla="*/ 37658 w 2658173"/>
              <a:gd name="connsiteY251" fmla="*/ 1853281 h 2637168"/>
              <a:gd name="connsiteX252" fmla="*/ 72167 w 2658173"/>
              <a:gd name="connsiteY252" fmla="*/ 1862764 h 2637168"/>
              <a:gd name="connsiteX253" fmla="*/ 146048 w 2658173"/>
              <a:gd name="connsiteY253" fmla="*/ 1868041 h 2637168"/>
              <a:gd name="connsiteX254" fmla="*/ 77444 w 2658173"/>
              <a:gd name="connsiteY254" fmla="*/ 1875957 h 2637168"/>
              <a:gd name="connsiteX255" fmla="*/ 127578 w 2658173"/>
              <a:gd name="connsiteY255" fmla="*/ 1883873 h 2637168"/>
              <a:gd name="connsiteX256" fmla="*/ 46440 w 2658173"/>
              <a:gd name="connsiteY256" fmla="*/ 1883543 h 2637168"/>
              <a:gd name="connsiteX257" fmla="*/ 719 w 2658173"/>
              <a:gd name="connsiteY257" fmla="*/ 1881244 h 2637168"/>
              <a:gd name="connsiteX258" fmla="*/ 719 w 2658173"/>
              <a:gd name="connsiteY258" fmla="*/ 1860812 h 2637168"/>
              <a:gd name="connsiteX259" fmla="*/ 2362 w 2658173"/>
              <a:gd name="connsiteY259" fmla="*/ 1860238 h 2637168"/>
              <a:gd name="connsiteX260" fmla="*/ 37658 w 2658173"/>
              <a:gd name="connsiteY260" fmla="*/ 1853281 h 2637168"/>
              <a:gd name="connsiteX261" fmla="*/ 174476 w 2658173"/>
              <a:gd name="connsiteY261" fmla="*/ 1853198 h 2637168"/>
              <a:gd name="connsiteX262" fmla="*/ 164519 w 2658173"/>
              <a:gd name="connsiteY262" fmla="*/ 1860125 h 2637168"/>
              <a:gd name="connsiteX263" fmla="*/ 174476 w 2658173"/>
              <a:gd name="connsiteY263" fmla="*/ 1853198 h 2637168"/>
              <a:gd name="connsiteX264" fmla="*/ 1935037 w 2658173"/>
              <a:gd name="connsiteY264" fmla="*/ 1844293 h 2637168"/>
              <a:gd name="connsiteX265" fmla="*/ 1895458 w 2658173"/>
              <a:gd name="connsiteY265" fmla="*/ 1894427 h 2637168"/>
              <a:gd name="connsiteX266" fmla="*/ 1935037 w 2658173"/>
              <a:gd name="connsiteY266" fmla="*/ 1844293 h 2637168"/>
              <a:gd name="connsiteX267" fmla="*/ 1760887 w 2658173"/>
              <a:gd name="connsiteY267" fmla="*/ 1844293 h 2637168"/>
              <a:gd name="connsiteX268" fmla="*/ 1755610 w 2658173"/>
              <a:gd name="connsiteY268" fmla="*/ 1854847 h 2637168"/>
              <a:gd name="connsiteX269" fmla="*/ 1760887 w 2658173"/>
              <a:gd name="connsiteY269" fmla="*/ 1844293 h 2637168"/>
              <a:gd name="connsiteX270" fmla="*/ 1870391 w 2658173"/>
              <a:gd name="connsiteY270" fmla="*/ 1812629 h 2637168"/>
              <a:gd name="connsiteX271" fmla="*/ 1879626 w 2658173"/>
              <a:gd name="connsiteY271" fmla="*/ 1820546 h 2637168"/>
              <a:gd name="connsiteX272" fmla="*/ 1861155 w 2658173"/>
              <a:gd name="connsiteY272" fmla="*/ 1820546 h 2637168"/>
              <a:gd name="connsiteX273" fmla="*/ 1870391 w 2658173"/>
              <a:gd name="connsiteY273" fmla="*/ 1812629 h 2637168"/>
              <a:gd name="connsiteX274" fmla="*/ 1747694 w 2658173"/>
              <a:gd name="connsiteY274" fmla="*/ 1809991 h 2637168"/>
              <a:gd name="connsiteX275" fmla="*/ 1784636 w 2658173"/>
              <a:gd name="connsiteY275" fmla="*/ 1833739 h 2637168"/>
              <a:gd name="connsiteX276" fmla="*/ 1747694 w 2658173"/>
              <a:gd name="connsiteY276" fmla="*/ 1809991 h 2637168"/>
              <a:gd name="connsiteX277" fmla="*/ 98550 w 2658173"/>
              <a:gd name="connsiteY277" fmla="*/ 1804714 h 2637168"/>
              <a:gd name="connsiteX278" fmla="*/ 111744 w 2658173"/>
              <a:gd name="connsiteY278" fmla="*/ 1817908 h 2637168"/>
              <a:gd name="connsiteX279" fmla="*/ 98550 w 2658173"/>
              <a:gd name="connsiteY279" fmla="*/ 1804714 h 2637168"/>
              <a:gd name="connsiteX280" fmla="*/ 1704486 w 2658173"/>
              <a:gd name="connsiteY280" fmla="*/ 1796179 h 2637168"/>
              <a:gd name="connsiteX281" fmla="*/ 1713392 w 2658173"/>
              <a:gd name="connsiteY281" fmla="*/ 1852209 h 2637168"/>
              <a:gd name="connsiteX282" fmla="*/ 1697559 w 2658173"/>
              <a:gd name="connsiteY282" fmla="*/ 1809990 h 2637168"/>
              <a:gd name="connsiteX283" fmla="*/ 1704486 w 2658173"/>
              <a:gd name="connsiteY283" fmla="*/ 1796179 h 2637168"/>
              <a:gd name="connsiteX284" fmla="*/ 1747694 w 2658173"/>
              <a:gd name="connsiteY284" fmla="*/ 1770412 h 2637168"/>
              <a:gd name="connsiteX285" fmla="*/ 1784636 w 2658173"/>
              <a:gd name="connsiteY285" fmla="*/ 1794160 h 2637168"/>
              <a:gd name="connsiteX286" fmla="*/ 1747694 w 2658173"/>
              <a:gd name="connsiteY286" fmla="*/ 1770412 h 2637168"/>
              <a:gd name="connsiteX287" fmla="*/ 719 w 2658173"/>
              <a:gd name="connsiteY287" fmla="*/ 1756595 h 2637168"/>
              <a:gd name="connsiteX288" fmla="*/ 8151 w 2658173"/>
              <a:gd name="connsiteY288" fmla="*/ 1763825 h 2637168"/>
              <a:gd name="connsiteX289" fmla="*/ 8883 w 2658173"/>
              <a:gd name="connsiteY289" fmla="*/ 1792129 h 2637168"/>
              <a:gd name="connsiteX290" fmla="*/ 719 w 2658173"/>
              <a:gd name="connsiteY290" fmla="*/ 1796700 h 2637168"/>
              <a:gd name="connsiteX291" fmla="*/ 1928358 w 2658173"/>
              <a:gd name="connsiteY291" fmla="*/ 1725060 h 2637168"/>
              <a:gd name="connsiteX292" fmla="*/ 1935038 w 2658173"/>
              <a:gd name="connsiteY292" fmla="*/ 1741387 h 2637168"/>
              <a:gd name="connsiteX293" fmla="*/ 1928358 w 2658173"/>
              <a:gd name="connsiteY293" fmla="*/ 1725060 h 2637168"/>
              <a:gd name="connsiteX294" fmla="*/ 307001 w 2658173"/>
              <a:gd name="connsiteY294" fmla="*/ 1712362 h 2637168"/>
              <a:gd name="connsiteX295" fmla="*/ 307001 w 2658173"/>
              <a:gd name="connsiteY295" fmla="*/ 1725555 h 2637168"/>
              <a:gd name="connsiteX296" fmla="*/ 307001 w 2658173"/>
              <a:gd name="connsiteY296" fmla="*/ 1712362 h 2637168"/>
              <a:gd name="connsiteX297" fmla="*/ 1781996 w 2658173"/>
              <a:gd name="connsiteY297" fmla="*/ 1667504 h 2637168"/>
              <a:gd name="connsiteX298" fmla="*/ 1813660 w 2658173"/>
              <a:gd name="connsiteY298" fmla="*/ 1709722 h 2637168"/>
              <a:gd name="connsiteX299" fmla="*/ 1781996 w 2658173"/>
              <a:gd name="connsiteY299" fmla="*/ 1720277 h 2637168"/>
              <a:gd name="connsiteX300" fmla="*/ 1822584 w 2658173"/>
              <a:gd name="connsiteY300" fmla="*/ 1733972 h 2637168"/>
              <a:gd name="connsiteX301" fmla="*/ 1818195 w 2658173"/>
              <a:gd name="connsiteY301" fmla="*/ 1727327 h 2637168"/>
              <a:gd name="connsiteX302" fmla="*/ 1821575 w 2658173"/>
              <a:gd name="connsiteY302" fmla="*/ 1715000 h 2637168"/>
              <a:gd name="connsiteX303" fmla="*/ 1866432 w 2658173"/>
              <a:gd name="connsiteY303" fmla="*/ 1744025 h 2637168"/>
              <a:gd name="connsiteX304" fmla="*/ 1844315 w 2658173"/>
              <a:gd name="connsiteY304" fmla="*/ 1742396 h 2637168"/>
              <a:gd name="connsiteX305" fmla="*/ 1887542 w 2658173"/>
              <a:gd name="connsiteY305" fmla="*/ 1762495 h 2637168"/>
              <a:gd name="connsiteX306" fmla="*/ 1781996 w 2658173"/>
              <a:gd name="connsiteY306" fmla="*/ 1667504 h 2637168"/>
              <a:gd name="connsiteX307" fmla="*/ 2016835 w 2658173"/>
              <a:gd name="connsiteY307" fmla="*/ 1622647 h 2637168"/>
              <a:gd name="connsiteX308" fmla="*/ 2022112 w 2658173"/>
              <a:gd name="connsiteY308" fmla="*/ 1627924 h 2637168"/>
              <a:gd name="connsiteX309" fmla="*/ 2011558 w 2658173"/>
              <a:gd name="connsiteY309" fmla="*/ 1625285 h 2637168"/>
              <a:gd name="connsiteX310" fmla="*/ 2016835 w 2658173"/>
              <a:gd name="connsiteY310" fmla="*/ 1622647 h 2637168"/>
              <a:gd name="connsiteX311" fmla="*/ 1837408 w 2658173"/>
              <a:gd name="connsiteY311" fmla="*/ 1606815 h 2637168"/>
              <a:gd name="connsiteX312" fmla="*/ 1845339 w 2658173"/>
              <a:gd name="connsiteY312" fmla="*/ 1621147 h 2637168"/>
              <a:gd name="connsiteX313" fmla="*/ 1833700 w 2658173"/>
              <a:gd name="connsiteY313" fmla="*/ 1617428 h 2637168"/>
              <a:gd name="connsiteX314" fmla="*/ 1813001 w 2658173"/>
              <a:gd name="connsiteY314" fmla="*/ 1527986 h 2637168"/>
              <a:gd name="connsiteX315" fmla="*/ 1826854 w 2658173"/>
              <a:gd name="connsiteY315" fmla="*/ 1532933 h 2637168"/>
              <a:gd name="connsiteX316" fmla="*/ 1813001 w 2658173"/>
              <a:gd name="connsiteY316" fmla="*/ 1527986 h 2637168"/>
              <a:gd name="connsiteX317" fmla="*/ 1803105 w 2658173"/>
              <a:gd name="connsiteY317" fmla="*/ 1525018 h 2637168"/>
              <a:gd name="connsiteX318" fmla="*/ 1797828 w 2658173"/>
              <a:gd name="connsiteY318" fmla="*/ 1535573 h 2637168"/>
              <a:gd name="connsiteX319" fmla="*/ 1803105 w 2658173"/>
              <a:gd name="connsiteY319" fmla="*/ 1525018 h 2637168"/>
              <a:gd name="connsiteX320" fmla="*/ 265438 w 2658173"/>
              <a:gd name="connsiteY320" fmla="*/ 1511165 h 2637168"/>
              <a:gd name="connsiteX321" fmla="*/ 270056 w 2658173"/>
              <a:gd name="connsiteY321" fmla="*/ 1519740 h 2637168"/>
              <a:gd name="connsiteX322" fmla="*/ 256863 w 2658173"/>
              <a:gd name="connsiteY322" fmla="*/ 1514463 h 2637168"/>
              <a:gd name="connsiteX323" fmla="*/ 265438 w 2658173"/>
              <a:gd name="connsiteY323" fmla="*/ 1511165 h 2637168"/>
              <a:gd name="connsiteX324" fmla="*/ 122290 w 2658173"/>
              <a:gd name="connsiteY324" fmla="*/ 1506547 h 2637168"/>
              <a:gd name="connsiteX325" fmla="*/ 114374 w 2658173"/>
              <a:gd name="connsiteY325" fmla="*/ 1535572 h 2637168"/>
              <a:gd name="connsiteX326" fmla="*/ 122290 w 2658173"/>
              <a:gd name="connsiteY326" fmla="*/ 1506547 h 2637168"/>
              <a:gd name="connsiteX327" fmla="*/ 1771441 w 2658173"/>
              <a:gd name="connsiteY327" fmla="*/ 1456413 h 2637168"/>
              <a:gd name="connsiteX328" fmla="*/ 1789912 w 2658173"/>
              <a:gd name="connsiteY328" fmla="*/ 1474884 h 2637168"/>
              <a:gd name="connsiteX329" fmla="*/ 1771441 w 2658173"/>
              <a:gd name="connsiteY329" fmla="*/ 1456413 h 2637168"/>
              <a:gd name="connsiteX330" fmla="*/ 74804 w 2658173"/>
              <a:gd name="connsiteY330" fmla="*/ 1456413 h 2637168"/>
              <a:gd name="connsiteX331" fmla="*/ 135493 w 2658173"/>
              <a:gd name="connsiteY331" fmla="*/ 1469606 h 2637168"/>
              <a:gd name="connsiteX332" fmla="*/ 74804 w 2658173"/>
              <a:gd name="connsiteY332" fmla="*/ 1456413 h 2637168"/>
              <a:gd name="connsiteX333" fmla="*/ 2154375 w 2658173"/>
              <a:gd name="connsiteY333" fmla="*/ 1450806 h 2637168"/>
              <a:gd name="connsiteX334" fmla="*/ 2175155 w 2658173"/>
              <a:gd name="connsiteY334" fmla="*/ 1464328 h 2637168"/>
              <a:gd name="connsiteX335" fmla="*/ 2151407 w 2658173"/>
              <a:gd name="connsiteY335" fmla="*/ 1474883 h 2637168"/>
              <a:gd name="connsiteX336" fmla="*/ 2154375 w 2658173"/>
              <a:gd name="connsiteY336" fmla="*/ 1450806 h 2637168"/>
              <a:gd name="connsiteX337" fmla="*/ 1870093 w 2658173"/>
              <a:gd name="connsiteY337" fmla="*/ 1448650 h 2637168"/>
              <a:gd name="connsiteX338" fmla="*/ 1871711 w 2658173"/>
              <a:gd name="connsiteY338" fmla="*/ 1485437 h 2637168"/>
              <a:gd name="connsiteX339" fmla="*/ 1840046 w 2658173"/>
              <a:gd name="connsiteY339" fmla="*/ 1469605 h 2637168"/>
              <a:gd name="connsiteX340" fmla="*/ 1863919 w 2658173"/>
              <a:gd name="connsiteY340" fmla="*/ 1448702 h 2637168"/>
              <a:gd name="connsiteX341" fmla="*/ 1870093 w 2658173"/>
              <a:gd name="connsiteY341" fmla="*/ 1448650 h 2637168"/>
              <a:gd name="connsiteX342" fmla="*/ 2225287 w 2658173"/>
              <a:gd name="connsiteY342" fmla="*/ 1422111 h 2637168"/>
              <a:gd name="connsiteX343" fmla="*/ 2217372 w 2658173"/>
              <a:gd name="connsiteY343" fmla="*/ 1432666 h 2637168"/>
              <a:gd name="connsiteX344" fmla="*/ 2225287 w 2658173"/>
              <a:gd name="connsiteY344" fmla="*/ 1422111 h 2637168"/>
              <a:gd name="connsiteX345" fmla="*/ 2622074 w 2658173"/>
              <a:gd name="connsiteY345" fmla="*/ 1408257 h 2637168"/>
              <a:gd name="connsiteX346" fmla="*/ 2650109 w 2658173"/>
              <a:gd name="connsiteY346" fmla="*/ 1422110 h 2637168"/>
              <a:gd name="connsiteX347" fmla="*/ 2639554 w 2658173"/>
              <a:gd name="connsiteY347" fmla="*/ 1464328 h 2637168"/>
              <a:gd name="connsiteX348" fmla="*/ 2599975 w 2658173"/>
              <a:gd name="connsiteY348" fmla="*/ 1422110 h 2637168"/>
              <a:gd name="connsiteX349" fmla="*/ 2622074 w 2658173"/>
              <a:gd name="connsiteY349" fmla="*/ 1408257 h 2637168"/>
              <a:gd name="connsiteX350" fmla="*/ 1859377 w 2658173"/>
              <a:gd name="connsiteY350" fmla="*/ 1392638 h 2637168"/>
              <a:gd name="connsiteX351" fmla="*/ 1884614 w 2658173"/>
              <a:gd name="connsiteY351" fmla="*/ 1393374 h 2637168"/>
              <a:gd name="connsiteX352" fmla="*/ 1927121 w 2658173"/>
              <a:gd name="connsiteY352" fmla="*/ 1406278 h 2637168"/>
              <a:gd name="connsiteX353" fmla="*/ 2008919 w 2658173"/>
              <a:gd name="connsiteY353" fmla="*/ 1403639 h 2637168"/>
              <a:gd name="connsiteX354" fmla="*/ 1818937 w 2658173"/>
              <a:gd name="connsiteY354" fmla="*/ 1435303 h 2637168"/>
              <a:gd name="connsiteX355" fmla="*/ 1859377 w 2658173"/>
              <a:gd name="connsiteY355" fmla="*/ 1392638 h 2637168"/>
              <a:gd name="connsiteX356" fmla="*/ 1687005 w 2658173"/>
              <a:gd name="connsiteY356" fmla="*/ 1379892 h 2637168"/>
              <a:gd name="connsiteX357" fmla="*/ 1687005 w 2658173"/>
              <a:gd name="connsiteY357" fmla="*/ 1379892 h 2637168"/>
              <a:gd name="connsiteX358" fmla="*/ 2216053 w 2658173"/>
              <a:gd name="connsiteY358" fmla="*/ 1363070 h 2637168"/>
              <a:gd name="connsiteX359" fmla="*/ 2225288 w 2658173"/>
              <a:gd name="connsiteY359" fmla="*/ 1364059 h 2637168"/>
              <a:gd name="connsiteX360" fmla="*/ 2214733 w 2658173"/>
              <a:gd name="connsiteY360" fmla="*/ 1371975 h 2637168"/>
              <a:gd name="connsiteX361" fmla="*/ 2216053 w 2658173"/>
              <a:gd name="connsiteY361" fmla="*/ 1363070 h 2637168"/>
              <a:gd name="connsiteX362" fmla="*/ 1857527 w 2658173"/>
              <a:gd name="connsiteY362" fmla="*/ 1330747 h 2637168"/>
              <a:gd name="connsiteX363" fmla="*/ 1863793 w 2658173"/>
              <a:gd name="connsiteY363" fmla="*/ 1332396 h 2637168"/>
              <a:gd name="connsiteX364" fmla="*/ 1853239 w 2658173"/>
              <a:gd name="connsiteY364" fmla="*/ 1335035 h 2637168"/>
              <a:gd name="connsiteX365" fmla="*/ 1857527 w 2658173"/>
              <a:gd name="connsiteY365" fmla="*/ 1330747 h 2637168"/>
              <a:gd name="connsiteX366" fmla="*/ 2404 w 2658173"/>
              <a:gd name="connsiteY366" fmla="*/ 1328000 h 2637168"/>
              <a:gd name="connsiteX367" fmla="*/ 19396 w 2658173"/>
              <a:gd name="connsiteY367" fmla="*/ 1335035 h 2637168"/>
              <a:gd name="connsiteX368" fmla="*/ 4176 w 2658173"/>
              <a:gd name="connsiteY368" fmla="*/ 1352447 h 2637168"/>
              <a:gd name="connsiteX369" fmla="*/ 719 w 2658173"/>
              <a:gd name="connsiteY369" fmla="*/ 1346229 h 2637168"/>
              <a:gd name="connsiteX370" fmla="*/ 719 w 2658173"/>
              <a:gd name="connsiteY370" fmla="*/ 1329742 h 2637168"/>
              <a:gd name="connsiteX371" fmla="*/ 56326 w 2658173"/>
              <a:gd name="connsiteY371" fmla="*/ 1287540 h 2637168"/>
              <a:gd name="connsiteX372" fmla="*/ 87990 w 2658173"/>
              <a:gd name="connsiteY372" fmla="*/ 1319204 h 2637168"/>
              <a:gd name="connsiteX373" fmla="*/ 56326 w 2658173"/>
              <a:gd name="connsiteY373" fmla="*/ 1287540 h 2637168"/>
              <a:gd name="connsiteX374" fmla="*/ 2249325 w 2658173"/>
              <a:gd name="connsiteY374" fmla="*/ 1276490 h 2637168"/>
              <a:gd name="connsiteX375" fmla="*/ 2243759 w 2658173"/>
              <a:gd name="connsiteY375" fmla="*/ 1292817 h 2637168"/>
              <a:gd name="connsiteX376" fmla="*/ 2249325 w 2658173"/>
              <a:gd name="connsiteY376" fmla="*/ 1276490 h 2637168"/>
              <a:gd name="connsiteX377" fmla="*/ 2066640 w 2658173"/>
              <a:gd name="connsiteY377" fmla="*/ 1274017 h 2637168"/>
              <a:gd name="connsiteX378" fmla="*/ 2066970 w 2658173"/>
              <a:gd name="connsiteY378" fmla="*/ 1279624 h 2637168"/>
              <a:gd name="connsiteX379" fmla="*/ 2072247 w 2658173"/>
              <a:gd name="connsiteY379" fmla="*/ 1274347 h 2637168"/>
              <a:gd name="connsiteX380" fmla="*/ 2066640 w 2658173"/>
              <a:gd name="connsiteY380" fmla="*/ 1274017 h 2637168"/>
              <a:gd name="connsiteX381" fmla="*/ 2283338 w 2658173"/>
              <a:gd name="connsiteY381" fmla="*/ 1263792 h 2637168"/>
              <a:gd name="connsiteX382" fmla="*/ 2283338 w 2658173"/>
              <a:gd name="connsiteY382" fmla="*/ 1263792 h 2637168"/>
              <a:gd name="connsiteX383" fmla="*/ 1918546 w 2658173"/>
              <a:gd name="connsiteY383" fmla="*/ 1255875 h 2637168"/>
              <a:gd name="connsiteX384" fmla="*/ 1924483 w 2658173"/>
              <a:gd name="connsiteY384" fmla="*/ 1258513 h 2637168"/>
              <a:gd name="connsiteX385" fmla="*/ 1916567 w 2658173"/>
              <a:gd name="connsiteY385" fmla="*/ 1261152 h 2637168"/>
              <a:gd name="connsiteX386" fmla="*/ 1918546 w 2658173"/>
              <a:gd name="connsiteY386" fmla="*/ 1255875 h 2637168"/>
              <a:gd name="connsiteX387" fmla="*/ 1824998 w 2658173"/>
              <a:gd name="connsiteY387" fmla="*/ 1253113 h 2637168"/>
              <a:gd name="connsiteX388" fmla="*/ 1826854 w 2658173"/>
              <a:gd name="connsiteY388" fmla="*/ 1269069 h 2637168"/>
              <a:gd name="connsiteX389" fmla="*/ 1824998 w 2658173"/>
              <a:gd name="connsiteY389" fmla="*/ 1253113 h 2637168"/>
              <a:gd name="connsiteX390" fmla="*/ 2056416 w 2658173"/>
              <a:gd name="connsiteY390" fmla="*/ 1245322 h 2637168"/>
              <a:gd name="connsiteX391" fmla="*/ 2074886 w 2658173"/>
              <a:gd name="connsiteY391" fmla="*/ 1282263 h 2637168"/>
              <a:gd name="connsiteX392" fmla="*/ 2056416 w 2658173"/>
              <a:gd name="connsiteY392" fmla="*/ 1245322 h 2637168"/>
              <a:gd name="connsiteX393" fmla="*/ 161460 w 2658173"/>
              <a:gd name="connsiteY393" fmla="*/ 1244826 h 2637168"/>
              <a:gd name="connsiteX394" fmla="*/ 182981 w 2658173"/>
              <a:gd name="connsiteY394" fmla="*/ 1284901 h 2637168"/>
              <a:gd name="connsiteX395" fmla="*/ 148679 w 2658173"/>
              <a:gd name="connsiteY395" fmla="*/ 1245321 h 2637168"/>
              <a:gd name="connsiteX396" fmla="*/ 161460 w 2658173"/>
              <a:gd name="connsiteY396" fmla="*/ 1244826 h 2637168"/>
              <a:gd name="connsiteX397" fmla="*/ 2022114 w 2658173"/>
              <a:gd name="connsiteY397" fmla="*/ 1242683 h 2637168"/>
              <a:gd name="connsiteX398" fmla="*/ 2011558 w 2658173"/>
              <a:gd name="connsiteY398" fmla="*/ 1255876 h 2637168"/>
              <a:gd name="connsiteX399" fmla="*/ 2022114 w 2658173"/>
              <a:gd name="connsiteY399" fmla="*/ 1242683 h 2637168"/>
              <a:gd name="connsiteX400" fmla="*/ 1771442 w 2658173"/>
              <a:gd name="connsiteY400" fmla="*/ 1240044 h 2637168"/>
              <a:gd name="connsiteX401" fmla="*/ 1766165 w 2658173"/>
              <a:gd name="connsiteY401" fmla="*/ 1266430 h 2637168"/>
              <a:gd name="connsiteX402" fmla="*/ 1771442 w 2658173"/>
              <a:gd name="connsiteY402" fmla="*/ 1240044 h 2637168"/>
              <a:gd name="connsiteX403" fmla="*/ 1919206 w 2658173"/>
              <a:gd name="connsiteY403" fmla="*/ 1237405 h 2637168"/>
              <a:gd name="connsiteX404" fmla="*/ 1903565 w 2658173"/>
              <a:gd name="connsiteY404" fmla="*/ 1241327 h 2637168"/>
              <a:gd name="connsiteX405" fmla="*/ 1898300 w 2658173"/>
              <a:gd name="connsiteY405" fmla="*/ 1242388 h 2637168"/>
              <a:gd name="connsiteX406" fmla="*/ 1898427 w 2658173"/>
              <a:gd name="connsiteY406" fmla="*/ 1242311 h 2637168"/>
              <a:gd name="connsiteX407" fmla="*/ 1919206 w 2658173"/>
              <a:gd name="connsiteY407" fmla="*/ 1237405 h 2637168"/>
              <a:gd name="connsiteX408" fmla="*/ 719 w 2658173"/>
              <a:gd name="connsiteY408" fmla="*/ 1237405 h 2637168"/>
              <a:gd name="connsiteX409" fmla="*/ 29945 w 2658173"/>
              <a:gd name="connsiteY409" fmla="*/ 1237405 h 2637168"/>
              <a:gd name="connsiteX410" fmla="*/ 3559 w 2658173"/>
              <a:gd name="connsiteY410" fmla="*/ 1278964 h 2637168"/>
              <a:gd name="connsiteX411" fmla="*/ 719 w 2658173"/>
              <a:gd name="connsiteY411" fmla="*/ 1279089 h 2637168"/>
              <a:gd name="connsiteX412" fmla="*/ 297103 w 2658173"/>
              <a:gd name="connsiteY412" fmla="*/ 1227510 h 2637168"/>
              <a:gd name="connsiteX413" fmla="*/ 259503 w 2658173"/>
              <a:gd name="connsiteY413" fmla="*/ 1232127 h 2637168"/>
              <a:gd name="connsiteX414" fmla="*/ 296444 w 2658173"/>
              <a:gd name="connsiteY414" fmla="*/ 1271708 h 2637168"/>
              <a:gd name="connsiteX415" fmla="*/ 306998 w 2658173"/>
              <a:gd name="connsiteY415" fmla="*/ 1250597 h 2637168"/>
              <a:gd name="connsiteX416" fmla="*/ 297103 w 2658173"/>
              <a:gd name="connsiteY416" fmla="*/ 1227510 h 2637168"/>
              <a:gd name="connsiteX417" fmla="*/ 2158992 w 2658173"/>
              <a:gd name="connsiteY417" fmla="*/ 1215965 h 2637168"/>
              <a:gd name="connsiteX418" fmla="*/ 2164599 w 2658173"/>
              <a:gd name="connsiteY418" fmla="*/ 1216295 h 2637168"/>
              <a:gd name="connsiteX419" fmla="*/ 2159322 w 2658173"/>
              <a:gd name="connsiteY419" fmla="*/ 1221572 h 2637168"/>
              <a:gd name="connsiteX420" fmla="*/ 2158992 w 2658173"/>
              <a:gd name="connsiteY420" fmla="*/ 1215965 h 2637168"/>
              <a:gd name="connsiteX421" fmla="*/ 920 w 2658173"/>
              <a:gd name="connsiteY421" fmla="*/ 1208380 h 2637168"/>
              <a:gd name="connsiteX422" fmla="*/ 14115 w 2658173"/>
              <a:gd name="connsiteY422" fmla="*/ 1221574 h 2637168"/>
              <a:gd name="connsiteX423" fmla="*/ 920 w 2658173"/>
              <a:gd name="connsiteY423" fmla="*/ 1208380 h 2637168"/>
              <a:gd name="connsiteX424" fmla="*/ 1688852 w 2658173"/>
              <a:gd name="connsiteY424" fmla="*/ 1195579 h 2637168"/>
              <a:gd name="connsiteX425" fmla="*/ 1702836 w 2658173"/>
              <a:gd name="connsiteY425" fmla="*/ 1234766 h 2637168"/>
              <a:gd name="connsiteX426" fmla="*/ 1663257 w 2658173"/>
              <a:gd name="connsiteY426" fmla="*/ 1213657 h 2637168"/>
              <a:gd name="connsiteX427" fmla="*/ 1676120 w 2658173"/>
              <a:gd name="connsiteY427" fmla="*/ 1195805 h 2637168"/>
              <a:gd name="connsiteX428" fmla="*/ 1688852 w 2658173"/>
              <a:gd name="connsiteY428" fmla="*/ 1195579 h 2637168"/>
              <a:gd name="connsiteX429" fmla="*/ 1861155 w 2658173"/>
              <a:gd name="connsiteY429" fmla="*/ 1195187 h 2637168"/>
              <a:gd name="connsiteX430" fmla="*/ 1855878 w 2658173"/>
              <a:gd name="connsiteY430" fmla="*/ 1211019 h 2637168"/>
              <a:gd name="connsiteX431" fmla="*/ 1861155 w 2658173"/>
              <a:gd name="connsiteY431" fmla="*/ 1195187 h 2637168"/>
              <a:gd name="connsiteX432" fmla="*/ 1890181 w 2658173"/>
              <a:gd name="connsiteY432" fmla="*/ 1195186 h 2637168"/>
              <a:gd name="connsiteX433" fmla="*/ 1895004 w 2658173"/>
              <a:gd name="connsiteY433" fmla="*/ 1243053 h 2637168"/>
              <a:gd name="connsiteX434" fmla="*/ 1898300 w 2658173"/>
              <a:gd name="connsiteY434" fmla="*/ 1242388 h 2637168"/>
              <a:gd name="connsiteX435" fmla="*/ 1887542 w 2658173"/>
              <a:gd name="connsiteY435" fmla="*/ 1248949 h 2637168"/>
              <a:gd name="connsiteX436" fmla="*/ 1895458 w 2658173"/>
              <a:gd name="connsiteY436" fmla="*/ 1266430 h 2637168"/>
              <a:gd name="connsiteX437" fmla="*/ 1832130 w 2658173"/>
              <a:gd name="connsiteY437" fmla="*/ 1263792 h 2637168"/>
              <a:gd name="connsiteX438" fmla="*/ 1890181 w 2658173"/>
              <a:gd name="connsiteY438" fmla="*/ 1195186 h 2637168"/>
              <a:gd name="connsiteX439" fmla="*/ 53693 w 2658173"/>
              <a:gd name="connsiteY439" fmla="*/ 1187271 h 2637168"/>
              <a:gd name="connsiteX440" fmla="*/ 109106 w 2658173"/>
              <a:gd name="connsiteY440" fmla="*/ 1208380 h 2637168"/>
              <a:gd name="connsiteX441" fmla="*/ 19391 w 2658173"/>
              <a:gd name="connsiteY441" fmla="*/ 1218935 h 2637168"/>
              <a:gd name="connsiteX442" fmla="*/ 53693 w 2658173"/>
              <a:gd name="connsiteY442" fmla="*/ 1187271 h 2637168"/>
              <a:gd name="connsiteX443" fmla="*/ 1904694 w 2658173"/>
              <a:gd name="connsiteY443" fmla="*/ 1179356 h 2637168"/>
              <a:gd name="connsiteX444" fmla="*/ 1913929 w 2658173"/>
              <a:gd name="connsiteY444" fmla="*/ 1187272 h 2637168"/>
              <a:gd name="connsiteX445" fmla="*/ 1895458 w 2658173"/>
              <a:gd name="connsiteY445" fmla="*/ 1187272 h 2637168"/>
              <a:gd name="connsiteX446" fmla="*/ 1904694 w 2658173"/>
              <a:gd name="connsiteY446" fmla="*/ 1179356 h 2637168"/>
              <a:gd name="connsiteX447" fmla="*/ 2053777 w 2658173"/>
              <a:gd name="connsiteY447" fmla="*/ 1176716 h 2637168"/>
              <a:gd name="connsiteX448" fmla="*/ 1921844 w 2658173"/>
              <a:gd name="connsiteY448" fmla="*/ 1274346 h 2637168"/>
              <a:gd name="connsiteX449" fmla="*/ 2053777 w 2658173"/>
              <a:gd name="connsiteY449" fmla="*/ 1176716 h 2637168"/>
              <a:gd name="connsiteX450" fmla="*/ 367687 w 2658173"/>
              <a:gd name="connsiteY450" fmla="*/ 1163522 h 2637168"/>
              <a:gd name="connsiteX451" fmla="*/ 407267 w 2658173"/>
              <a:gd name="connsiteY451" fmla="*/ 1205741 h 2637168"/>
              <a:gd name="connsiteX452" fmla="*/ 367687 w 2658173"/>
              <a:gd name="connsiteY452" fmla="*/ 1163522 h 2637168"/>
              <a:gd name="connsiteX453" fmla="*/ 1592014 w 2658173"/>
              <a:gd name="connsiteY453" fmla="*/ 1150329 h 2637168"/>
              <a:gd name="connsiteX454" fmla="*/ 1592014 w 2658173"/>
              <a:gd name="connsiteY454" fmla="*/ 1150329 h 2637168"/>
              <a:gd name="connsiteX455" fmla="*/ 2217373 w 2658173"/>
              <a:gd name="connsiteY455" fmla="*/ 1137137 h 2637168"/>
              <a:gd name="connsiteX456" fmla="*/ 2185709 w 2658173"/>
              <a:gd name="connsiteY456" fmla="*/ 1163523 h 2637168"/>
              <a:gd name="connsiteX457" fmla="*/ 2217373 w 2658173"/>
              <a:gd name="connsiteY457" fmla="*/ 1137137 h 2637168"/>
              <a:gd name="connsiteX458" fmla="*/ 1742418 w 2658173"/>
              <a:gd name="connsiteY458" fmla="*/ 1137136 h 2637168"/>
              <a:gd name="connsiteX459" fmla="*/ 1729223 w 2658173"/>
              <a:gd name="connsiteY459" fmla="*/ 1147691 h 2637168"/>
              <a:gd name="connsiteX460" fmla="*/ 1742418 w 2658173"/>
              <a:gd name="connsiteY460" fmla="*/ 1137136 h 2637168"/>
              <a:gd name="connsiteX461" fmla="*/ 719 w 2658173"/>
              <a:gd name="connsiteY461" fmla="*/ 1126605 h 2637168"/>
              <a:gd name="connsiteX462" fmla="*/ 32015 w 2658173"/>
              <a:gd name="connsiteY462" fmla="*/ 1133892 h 2637168"/>
              <a:gd name="connsiteX463" fmla="*/ 53693 w 2658173"/>
              <a:gd name="connsiteY463" fmla="*/ 1142414 h 2637168"/>
              <a:gd name="connsiteX464" fmla="*/ 14897 w 2658173"/>
              <a:gd name="connsiteY464" fmla="*/ 1153547 h 2637168"/>
              <a:gd name="connsiteX465" fmla="*/ 719 w 2658173"/>
              <a:gd name="connsiteY465" fmla="*/ 1151426 h 2637168"/>
              <a:gd name="connsiteX466" fmla="*/ 452124 w 2658173"/>
              <a:gd name="connsiteY466" fmla="*/ 1121304 h 2637168"/>
              <a:gd name="connsiteX467" fmla="*/ 478509 w 2658173"/>
              <a:gd name="connsiteY467" fmla="*/ 1176715 h 2637168"/>
              <a:gd name="connsiteX468" fmla="*/ 452124 w 2658173"/>
              <a:gd name="connsiteY468" fmla="*/ 1121304 h 2637168"/>
              <a:gd name="connsiteX469" fmla="*/ 1929761 w 2658173"/>
              <a:gd name="connsiteY469" fmla="*/ 1092279 h 2637168"/>
              <a:gd name="connsiteX470" fmla="*/ 1874348 w 2658173"/>
              <a:gd name="connsiteY470" fmla="*/ 1189909 h 2637168"/>
              <a:gd name="connsiteX471" fmla="*/ 1929761 w 2658173"/>
              <a:gd name="connsiteY471" fmla="*/ 1092279 h 2637168"/>
              <a:gd name="connsiteX472" fmla="*/ 1807398 w 2658173"/>
              <a:gd name="connsiteY472" fmla="*/ 1088023 h 2637168"/>
              <a:gd name="connsiteX473" fmla="*/ 1813660 w 2658173"/>
              <a:gd name="connsiteY473" fmla="*/ 1110751 h 2637168"/>
              <a:gd name="connsiteX474" fmla="*/ 1807398 w 2658173"/>
              <a:gd name="connsiteY474" fmla="*/ 1088023 h 2637168"/>
              <a:gd name="connsiteX475" fmla="*/ 1737138 w 2658173"/>
              <a:gd name="connsiteY475" fmla="*/ 1073810 h 2637168"/>
              <a:gd name="connsiteX476" fmla="*/ 1737138 w 2658173"/>
              <a:gd name="connsiteY476" fmla="*/ 1073810 h 2637168"/>
              <a:gd name="connsiteX477" fmla="*/ 1763526 w 2658173"/>
              <a:gd name="connsiteY477" fmla="*/ 1065892 h 2637168"/>
              <a:gd name="connsiteX478" fmla="*/ 1750332 w 2658173"/>
              <a:gd name="connsiteY478" fmla="*/ 1073808 h 2637168"/>
              <a:gd name="connsiteX479" fmla="*/ 1763526 w 2658173"/>
              <a:gd name="connsiteY479" fmla="*/ 1065892 h 2637168"/>
              <a:gd name="connsiteX480" fmla="*/ 2046562 w 2658173"/>
              <a:gd name="connsiteY480" fmla="*/ 1031549 h 2637168"/>
              <a:gd name="connsiteX481" fmla="*/ 2051139 w 2658173"/>
              <a:gd name="connsiteY481" fmla="*/ 1050061 h 2637168"/>
              <a:gd name="connsiteX482" fmla="*/ 2019474 w 2658173"/>
              <a:gd name="connsiteY482" fmla="*/ 1076447 h 2637168"/>
              <a:gd name="connsiteX483" fmla="*/ 2046562 w 2658173"/>
              <a:gd name="connsiteY483" fmla="*/ 1031549 h 2637168"/>
              <a:gd name="connsiteX484" fmla="*/ 426479 w 2658173"/>
              <a:gd name="connsiteY484" fmla="*/ 1025200 h 2637168"/>
              <a:gd name="connsiteX485" fmla="*/ 409905 w 2658173"/>
              <a:gd name="connsiteY485" fmla="*/ 1031590 h 2637168"/>
              <a:gd name="connsiteX486" fmla="*/ 460039 w 2658173"/>
              <a:gd name="connsiteY486" fmla="*/ 1113388 h 2637168"/>
              <a:gd name="connsiteX487" fmla="*/ 473232 w 2658173"/>
              <a:gd name="connsiteY487" fmla="*/ 1097556 h 2637168"/>
              <a:gd name="connsiteX488" fmla="*/ 426479 w 2658173"/>
              <a:gd name="connsiteY488" fmla="*/ 1025200 h 2637168"/>
              <a:gd name="connsiteX489" fmla="*/ 2301863 w 2658173"/>
              <a:gd name="connsiteY489" fmla="*/ 1006147 h 2637168"/>
              <a:gd name="connsiteX490" fmla="*/ 2315580 w 2658173"/>
              <a:gd name="connsiteY490" fmla="*/ 1006895 h 2637168"/>
              <a:gd name="connsiteX491" fmla="*/ 2333474 w 2658173"/>
              <a:gd name="connsiteY491" fmla="*/ 1023675 h 2637168"/>
              <a:gd name="connsiteX492" fmla="*/ 2256952 w 2658173"/>
              <a:gd name="connsiteY492" fmla="*/ 1065893 h 2637168"/>
              <a:gd name="connsiteX493" fmla="*/ 2301863 w 2658173"/>
              <a:gd name="connsiteY493" fmla="*/ 1006147 h 2637168"/>
              <a:gd name="connsiteX494" fmla="*/ 1782986 w 2658173"/>
              <a:gd name="connsiteY494" fmla="*/ 1005493 h 2637168"/>
              <a:gd name="connsiteX495" fmla="*/ 1789913 w 2658173"/>
              <a:gd name="connsiteY495" fmla="*/ 1007843 h 2637168"/>
              <a:gd name="connsiteX496" fmla="*/ 1774080 w 2658173"/>
              <a:gd name="connsiteY496" fmla="*/ 1023675 h 2637168"/>
              <a:gd name="connsiteX497" fmla="*/ 1782986 w 2658173"/>
              <a:gd name="connsiteY497" fmla="*/ 1005493 h 2637168"/>
              <a:gd name="connsiteX498" fmla="*/ 1980673 w 2658173"/>
              <a:gd name="connsiteY498" fmla="*/ 1001113 h 2637168"/>
              <a:gd name="connsiteX499" fmla="*/ 1990450 w 2658173"/>
              <a:gd name="connsiteY499" fmla="*/ 1007843 h 2637168"/>
              <a:gd name="connsiteX500" fmla="*/ 1971978 w 2658173"/>
              <a:gd name="connsiteY500" fmla="*/ 1052700 h 2637168"/>
              <a:gd name="connsiteX501" fmla="*/ 1980673 w 2658173"/>
              <a:gd name="connsiteY501" fmla="*/ 1001113 h 2637168"/>
              <a:gd name="connsiteX502" fmla="*/ 82719 w 2658173"/>
              <a:gd name="connsiteY502" fmla="*/ 986734 h 2637168"/>
              <a:gd name="connsiteX503" fmla="*/ 219928 w 2658173"/>
              <a:gd name="connsiteY503" fmla="*/ 1108112 h 2637168"/>
              <a:gd name="connsiteX504" fmla="*/ 82719 w 2658173"/>
              <a:gd name="connsiteY504" fmla="*/ 986734 h 2637168"/>
              <a:gd name="connsiteX505" fmla="*/ 1531325 w 2658173"/>
              <a:gd name="connsiteY505" fmla="*/ 957708 h 2637168"/>
              <a:gd name="connsiteX506" fmla="*/ 1523409 w 2658173"/>
              <a:gd name="connsiteY506" fmla="*/ 965624 h 2637168"/>
              <a:gd name="connsiteX507" fmla="*/ 1531325 w 2658173"/>
              <a:gd name="connsiteY507" fmla="*/ 957708 h 2637168"/>
              <a:gd name="connsiteX508" fmla="*/ 719 w 2658173"/>
              <a:gd name="connsiteY508" fmla="*/ 953833 h 2637168"/>
              <a:gd name="connsiteX509" fmla="*/ 17737 w 2658173"/>
              <a:gd name="connsiteY509" fmla="*/ 971231 h 2637168"/>
              <a:gd name="connsiteX510" fmla="*/ 148564 w 2658173"/>
              <a:gd name="connsiteY510" fmla="*/ 1107536 h 2637168"/>
              <a:gd name="connsiteX511" fmla="*/ 139037 w 2658173"/>
              <a:gd name="connsiteY511" fmla="*/ 1099180 h 2637168"/>
              <a:gd name="connsiteX512" fmla="*/ 101184 w 2658173"/>
              <a:gd name="connsiteY512" fmla="*/ 1060615 h 2637168"/>
              <a:gd name="connsiteX513" fmla="*/ 719 w 2658173"/>
              <a:gd name="connsiteY513" fmla="*/ 955812 h 2637168"/>
              <a:gd name="connsiteX514" fmla="*/ 1454804 w 2658173"/>
              <a:gd name="connsiteY514" fmla="*/ 949792 h 2637168"/>
              <a:gd name="connsiteX515" fmla="*/ 1454804 w 2658173"/>
              <a:gd name="connsiteY515" fmla="*/ 949792 h 2637168"/>
              <a:gd name="connsiteX516" fmla="*/ 2201211 w 2658173"/>
              <a:gd name="connsiteY516" fmla="*/ 946824 h 2637168"/>
              <a:gd name="connsiteX517" fmla="*/ 2212096 w 2658173"/>
              <a:gd name="connsiteY517" fmla="*/ 960348 h 2637168"/>
              <a:gd name="connsiteX518" fmla="*/ 2188348 w 2658173"/>
              <a:gd name="connsiteY518" fmla="*/ 962986 h 2637168"/>
              <a:gd name="connsiteX519" fmla="*/ 2201211 w 2658173"/>
              <a:gd name="connsiteY519" fmla="*/ 946824 h 2637168"/>
              <a:gd name="connsiteX520" fmla="*/ 327116 w 2658173"/>
              <a:gd name="connsiteY520" fmla="*/ 943856 h 2637168"/>
              <a:gd name="connsiteX521" fmla="*/ 330744 w 2658173"/>
              <a:gd name="connsiteY521" fmla="*/ 952432 h 2637168"/>
              <a:gd name="connsiteX522" fmla="*/ 317550 w 2658173"/>
              <a:gd name="connsiteY522" fmla="*/ 947155 h 2637168"/>
              <a:gd name="connsiteX523" fmla="*/ 327116 w 2658173"/>
              <a:gd name="connsiteY523" fmla="*/ 943856 h 2637168"/>
              <a:gd name="connsiteX524" fmla="*/ 1486262 w 2658173"/>
              <a:gd name="connsiteY524" fmla="*/ 933053 h 2637168"/>
              <a:gd name="connsiteX525" fmla="*/ 1473275 w 2658173"/>
              <a:gd name="connsiteY525" fmla="*/ 970901 h 2637168"/>
              <a:gd name="connsiteX526" fmla="*/ 1486262 w 2658173"/>
              <a:gd name="connsiteY526" fmla="*/ 933053 h 2637168"/>
              <a:gd name="connsiteX527" fmla="*/ 1368224 w 2658173"/>
              <a:gd name="connsiteY527" fmla="*/ 922994 h 2637168"/>
              <a:gd name="connsiteX528" fmla="*/ 1383561 w 2658173"/>
              <a:gd name="connsiteY528" fmla="*/ 926045 h 2637168"/>
              <a:gd name="connsiteX529" fmla="*/ 1328149 w 2658173"/>
              <a:gd name="connsiteY529" fmla="*/ 944516 h 2637168"/>
              <a:gd name="connsiteX530" fmla="*/ 1368224 w 2658173"/>
              <a:gd name="connsiteY530" fmla="*/ 922994 h 2637168"/>
              <a:gd name="connsiteX531" fmla="*/ 1840047 w 2658173"/>
              <a:gd name="connsiteY531" fmla="*/ 910213 h 2637168"/>
              <a:gd name="connsiteX532" fmla="*/ 1766164 w 2658173"/>
              <a:gd name="connsiteY532" fmla="*/ 960347 h 2637168"/>
              <a:gd name="connsiteX533" fmla="*/ 1840047 w 2658173"/>
              <a:gd name="connsiteY533" fmla="*/ 910213 h 2637168"/>
              <a:gd name="connsiteX534" fmla="*/ 1035260 w 2658173"/>
              <a:gd name="connsiteY534" fmla="*/ 910212 h 2637168"/>
              <a:gd name="connsiteX535" fmla="*/ 1029983 w 2658173"/>
              <a:gd name="connsiteY535" fmla="*/ 915490 h 2637168"/>
              <a:gd name="connsiteX536" fmla="*/ 1035260 w 2658173"/>
              <a:gd name="connsiteY536" fmla="*/ 910212 h 2637168"/>
              <a:gd name="connsiteX537" fmla="*/ 1940314 w 2658173"/>
              <a:gd name="connsiteY537" fmla="*/ 902297 h 2637168"/>
              <a:gd name="connsiteX538" fmla="*/ 1895457 w 2658173"/>
              <a:gd name="connsiteY538" fmla="*/ 944515 h 2637168"/>
              <a:gd name="connsiteX539" fmla="*/ 1940314 w 2658173"/>
              <a:gd name="connsiteY539" fmla="*/ 902297 h 2637168"/>
              <a:gd name="connsiteX540" fmla="*/ 1544518 w 2658173"/>
              <a:gd name="connsiteY540" fmla="*/ 894382 h 2637168"/>
              <a:gd name="connsiteX541" fmla="*/ 1544518 w 2658173"/>
              <a:gd name="connsiteY541" fmla="*/ 894382 h 2637168"/>
              <a:gd name="connsiteX542" fmla="*/ 478509 w 2658173"/>
              <a:gd name="connsiteY542" fmla="*/ 873271 h 2637168"/>
              <a:gd name="connsiteX543" fmla="*/ 623635 w 2658173"/>
              <a:gd name="connsiteY543" fmla="*/ 1002565 h 2637168"/>
              <a:gd name="connsiteX544" fmla="*/ 478509 w 2658173"/>
              <a:gd name="connsiteY544" fmla="*/ 873271 h 2637168"/>
              <a:gd name="connsiteX545" fmla="*/ 391442 w 2658173"/>
              <a:gd name="connsiteY545" fmla="*/ 867996 h 2637168"/>
              <a:gd name="connsiteX546" fmla="*/ 399358 w 2658173"/>
              <a:gd name="connsiteY546" fmla="*/ 881189 h 2637168"/>
              <a:gd name="connsiteX547" fmla="*/ 391442 w 2658173"/>
              <a:gd name="connsiteY547" fmla="*/ 867996 h 2637168"/>
              <a:gd name="connsiteX548" fmla="*/ 1222104 w 2658173"/>
              <a:gd name="connsiteY548" fmla="*/ 841583 h 2637168"/>
              <a:gd name="connsiteX549" fmla="*/ 1225243 w 2658173"/>
              <a:gd name="connsiteY549" fmla="*/ 846886 h 2637168"/>
              <a:gd name="connsiteX550" fmla="*/ 1222104 w 2658173"/>
              <a:gd name="connsiteY550" fmla="*/ 841583 h 2637168"/>
              <a:gd name="connsiteX551" fmla="*/ 571533 w 2658173"/>
              <a:gd name="connsiteY551" fmla="*/ 836991 h 2637168"/>
              <a:gd name="connsiteX552" fmla="*/ 578789 w 2658173"/>
              <a:gd name="connsiteY552" fmla="*/ 841608 h 2637168"/>
              <a:gd name="connsiteX553" fmla="*/ 568235 w 2658173"/>
              <a:gd name="connsiteY553" fmla="*/ 844247 h 2637168"/>
              <a:gd name="connsiteX554" fmla="*/ 571533 w 2658173"/>
              <a:gd name="connsiteY554" fmla="*/ 836991 h 2637168"/>
              <a:gd name="connsiteX555" fmla="*/ 1939984 w 2658173"/>
              <a:gd name="connsiteY555" fmla="*/ 836001 h 2637168"/>
              <a:gd name="connsiteX556" fmla="*/ 1945591 w 2658173"/>
              <a:gd name="connsiteY556" fmla="*/ 836331 h 2637168"/>
              <a:gd name="connsiteX557" fmla="*/ 1940314 w 2658173"/>
              <a:gd name="connsiteY557" fmla="*/ 841608 h 2637168"/>
              <a:gd name="connsiteX558" fmla="*/ 1939984 w 2658173"/>
              <a:gd name="connsiteY558" fmla="*/ 836001 h 2637168"/>
              <a:gd name="connsiteX559" fmla="*/ 840542 w 2658173"/>
              <a:gd name="connsiteY559" fmla="*/ 832456 h 2637168"/>
              <a:gd name="connsiteX560" fmla="*/ 850561 w 2658173"/>
              <a:gd name="connsiteY560" fmla="*/ 849525 h 2637168"/>
              <a:gd name="connsiteX561" fmla="*/ 834729 w 2658173"/>
              <a:gd name="connsiteY561" fmla="*/ 836332 h 2637168"/>
              <a:gd name="connsiteX562" fmla="*/ 840542 w 2658173"/>
              <a:gd name="connsiteY562" fmla="*/ 832456 h 2637168"/>
              <a:gd name="connsiteX563" fmla="*/ 1338786 w 2658173"/>
              <a:gd name="connsiteY563" fmla="*/ 815510 h 2637168"/>
              <a:gd name="connsiteX564" fmla="*/ 1343981 w 2658173"/>
              <a:gd name="connsiteY564" fmla="*/ 833693 h 2637168"/>
              <a:gd name="connsiteX565" fmla="*/ 1342510 w 2658173"/>
              <a:gd name="connsiteY565" fmla="*/ 844433 h 2637168"/>
              <a:gd name="connsiteX566" fmla="*/ 1341526 w 2658173"/>
              <a:gd name="connsiteY566" fmla="*/ 847016 h 2637168"/>
              <a:gd name="connsiteX567" fmla="*/ 1340859 w 2658173"/>
              <a:gd name="connsiteY567" fmla="*/ 847260 h 2637168"/>
              <a:gd name="connsiteX568" fmla="*/ 1338879 w 2658173"/>
              <a:gd name="connsiteY568" fmla="*/ 840882 h 2637168"/>
              <a:gd name="connsiteX569" fmla="*/ 1338786 w 2658173"/>
              <a:gd name="connsiteY569" fmla="*/ 815510 h 2637168"/>
              <a:gd name="connsiteX570" fmla="*/ 2169876 w 2658173"/>
              <a:gd name="connsiteY570" fmla="*/ 807306 h 2637168"/>
              <a:gd name="connsiteX571" fmla="*/ 2114617 w 2658173"/>
              <a:gd name="connsiteY571" fmla="*/ 858244 h 2637168"/>
              <a:gd name="connsiteX572" fmla="*/ 2096942 w 2658173"/>
              <a:gd name="connsiteY572" fmla="*/ 863955 h 2637168"/>
              <a:gd name="connsiteX573" fmla="*/ 2078513 w 2658173"/>
              <a:gd name="connsiteY573" fmla="*/ 875911 h 2637168"/>
              <a:gd name="connsiteX574" fmla="*/ 2076897 w 2658173"/>
              <a:gd name="connsiteY574" fmla="*/ 876932 h 2637168"/>
              <a:gd name="connsiteX575" fmla="*/ 2037944 w 2658173"/>
              <a:gd name="connsiteY575" fmla="*/ 894382 h 2637168"/>
              <a:gd name="connsiteX576" fmla="*/ 2059589 w 2658173"/>
              <a:gd name="connsiteY576" fmla="*/ 887868 h 2637168"/>
              <a:gd name="connsiteX577" fmla="*/ 2076897 w 2658173"/>
              <a:gd name="connsiteY577" fmla="*/ 876932 h 2637168"/>
              <a:gd name="connsiteX578" fmla="*/ 2110837 w 2658173"/>
              <a:gd name="connsiteY578" fmla="*/ 861729 h 2637168"/>
              <a:gd name="connsiteX579" fmla="*/ 2114617 w 2658173"/>
              <a:gd name="connsiteY579" fmla="*/ 858244 h 2637168"/>
              <a:gd name="connsiteX580" fmla="*/ 2117103 w 2658173"/>
              <a:gd name="connsiteY580" fmla="*/ 857441 h 2637168"/>
              <a:gd name="connsiteX581" fmla="*/ 1990448 w 2658173"/>
              <a:gd name="connsiteY581" fmla="*/ 944516 h 2637168"/>
              <a:gd name="connsiteX582" fmla="*/ 2024751 w 2658173"/>
              <a:gd name="connsiteY582" fmla="*/ 897021 h 2637168"/>
              <a:gd name="connsiteX583" fmla="*/ 2169876 w 2658173"/>
              <a:gd name="connsiteY583" fmla="*/ 807306 h 2637168"/>
              <a:gd name="connsiteX584" fmla="*/ 462683 w 2658173"/>
              <a:gd name="connsiteY584" fmla="*/ 778280 h 2637168"/>
              <a:gd name="connsiteX585" fmla="*/ 475876 w 2658173"/>
              <a:gd name="connsiteY585" fmla="*/ 791474 h 2637168"/>
              <a:gd name="connsiteX586" fmla="*/ 462683 w 2658173"/>
              <a:gd name="connsiteY586" fmla="*/ 778280 h 2637168"/>
              <a:gd name="connsiteX587" fmla="*/ 713360 w 2658173"/>
              <a:gd name="connsiteY587" fmla="*/ 767726 h 2637168"/>
              <a:gd name="connsiteX588" fmla="*/ 723914 w 2658173"/>
              <a:gd name="connsiteY588" fmla="*/ 809944 h 2637168"/>
              <a:gd name="connsiteX589" fmla="*/ 713360 w 2658173"/>
              <a:gd name="connsiteY589" fmla="*/ 767726 h 2637168"/>
              <a:gd name="connsiteX590" fmla="*/ 607482 w 2658173"/>
              <a:gd name="connsiteY590" fmla="*/ 765418 h 2637168"/>
              <a:gd name="connsiteX591" fmla="*/ 615727 w 2658173"/>
              <a:gd name="connsiteY591" fmla="*/ 775642 h 2637168"/>
              <a:gd name="connsiteX592" fmla="*/ 597257 w 2658173"/>
              <a:gd name="connsiteY592" fmla="*/ 773003 h 2637168"/>
              <a:gd name="connsiteX593" fmla="*/ 607482 w 2658173"/>
              <a:gd name="connsiteY593" fmla="*/ 765418 h 2637168"/>
              <a:gd name="connsiteX594" fmla="*/ 2225288 w 2658173"/>
              <a:gd name="connsiteY594" fmla="*/ 765088 h 2637168"/>
              <a:gd name="connsiteX595" fmla="*/ 2217372 w 2658173"/>
              <a:gd name="connsiteY595" fmla="*/ 773004 h 2637168"/>
              <a:gd name="connsiteX596" fmla="*/ 2225288 w 2658173"/>
              <a:gd name="connsiteY596" fmla="*/ 765088 h 2637168"/>
              <a:gd name="connsiteX597" fmla="*/ 1148722 w 2658173"/>
              <a:gd name="connsiteY597" fmla="*/ 762449 h 2637168"/>
              <a:gd name="connsiteX598" fmla="*/ 1132890 w 2658173"/>
              <a:gd name="connsiteY598" fmla="*/ 812583 h 2637168"/>
              <a:gd name="connsiteX599" fmla="*/ 1088033 w 2658173"/>
              <a:gd name="connsiteY599" fmla="*/ 770365 h 2637168"/>
              <a:gd name="connsiteX600" fmla="*/ 1127612 w 2658173"/>
              <a:gd name="connsiteY600" fmla="*/ 802028 h 2637168"/>
              <a:gd name="connsiteX601" fmla="*/ 1148722 w 2658173"/>
              <a:gd name="connsiteY601" fmla="*/ 762449 h 2637168"/>
              <a:gd name="connsiteX602" fmla="*/ 1037899 w 2658173"/>
              <a:gd name="connsiteY602" fmla="*/ 754533 h 2637168"/>
              <a:gd name="connsiteX603" fmla="*/ 1016789 w 2658173"/>
              <a:gd name="connsiteY603" fmla="*/ 799390 h 2637168"/>
              <a:gd name="connsiteX604" fmla="*/ 1037899 w 2658173"/>
              <a:gd name="connsiteY604" fmla="*/ 754533 h 2637168"/>
              <a:gd name="connsiteX605" fmla="*/ 1381417 w 2658173"/>
              <a:gd name="connsiteY605" fmla="*/ 753955 h 2637168"/>
              <a:gd name="connsiteX606" fmla="*/ 1388838 w 2658173"/>
              <a:gd name="connsiteY606" fmla="*/ 765087 h 2637168"/>
              <a:gd name="connsiteX607" fmla="*/ 1380922 w 2658173"/>
              <a:gd name="connsiteY607" fmla="*/ 759810 h 2637168"/>
              <a:gd name="connsiteX608" fmla="*/ 1381417 w 2658173"/>
              <a:gd name="connsiteY608" fmla="*/ 753955 h 2637168"/>
              <a:gd name="connsiteX609" fmla="*/ 792505 w 2658173"/>
              <a:gd name="connsiteY609" fmla="*/ 746617 h 2637168"/>
              <a:gd name="connsiteX610" fmla="*/ 803059 w 2658173"/>
              <a:gd name="connsiteY610" fmla="*/ 796751 h 2637168"/>
              <a:gd name="connsiteX611" fmla="*/ 792505 w 2658173"/>
              <a:gd name="connsiteY611" fmla="*/ 746617 h 2637168"/>
              <a:gd name="connsiteX612" fmla="*/ 1628955 w 2658173"/>
              <a:gd name="connsiteY612" fmla="*/ 741340 h 2637168"/>
              <a:gd name="connsiteX613" fmla="*/ 1610484 w 2658173"/>
              <a:gd name="connsiteY613" fmla="*/ 765089 h 2637168"/>
              <a:gd name="connsiteX614" fmla="*/ 1628955 w 2658173"/>
              <a:gd name="connsiteY614" fmla="*/ 741340 h 2637168"/>
              <a:gd name="connsiteX615" fmla="*/ 1317265 w 2658173"/>
              <a:gd name="connsiteY615" fmla="*/ 717921 h 2637168"/>
              <a:gd name="connsiteX616" fmla="*/ 1325510 w 2658173"/>
              <a:gd name="connsiteY616" fmla="*/ 720230 h 2637168"/>
              <a:gd name="connsiteX617" fmla="*/ 1314956 w 2658173"/>
              <a:gd name="connsiteY617" fmla="*/ 725508 h 2637168"/>
              <a:gd name="connsiteX618" fmla="*/ 1317265 w 2658173"/>
              <a:gd name="connsiteY618" fmla="*/ 717921 h 2637168"/>
              <a:gd name="connsiteX619" fmla="*/ 1681727 w 2658173"/>
              <a:gd name="connsiteY619" fmla="*/ 707037 h 2637168"/>
              <a:gd name="connsiteX620" fmla="*/ 1634232 w 2658173"/>
              <a:gd name="connsiteY620" fmla="*/ 778281 h 2637168"/>
              <a:gd name="connsiteX621" fmla="*/ 1681727 w 2658173"/>
              <a:gd name="connsiteY621" fmla="*/ 707037 h 2637168"/>
              <a:gd name="connsiteX622" fmla="*/ 1486468 w 2658173"/>
              <a:gd name="connsiteY622" fmla="*/ 680651 h 2637168"/>
              <a:gd name="connsiteX623" fmla="*/ 1409948 w 2658173"/>
              <a:gd name="connsiteY623" fmla="*/ 770365 h 2637168"/>
              <a:gd name="connsiteX624" fmla="*/ 1349258 w 2658173"/>
              <a:gd name="connsiteY624" fmla="*/ 817861 h 2637168"/>
              <a:gd name="connsiteX625" fmla="*/ 1486468 w 2658173"/>
              <a:gd name="connsiteY625" fmla="*/ 680651 h 2637168"/>
              <a:gd name="connsiteX626" fmla="*/ 1644787 w 2658173"/>
              <a:gd name="connsiteY626" fmla="*/ 667458 h 2637168"/>
              <a:gd name="connsiteX627" fmla="*/ 1592013 w 2658173"/>
              <a:gd name="connsiteY627" fmla="*/ 693844 h 2637168"/>
              <a:gd name="connsiteX628" fmla="*/ 1644787 w 2658173"/>
              <a:gd name="connsiteY628" fmla="*/ 667458 h 2637168"/>
              <a:gd name="connsiteX629" fmla="*/ 1188302 w 2658173"/>
              <a:gd name="connsiteY629" fmla="*/ 662181 h 2637168"/>
              <a:gd name="connsiteX630" fmla="*/ 1177747 w 2658173"/>
              <a:gd name="connsiteY630" fmla="*/ 704399 h 2637168"/>
              <a:gd name="connsiteX631" fmla="*/ 1188302 w 2658173"/>
              <a:gd name="connsiteY631" fmla="*/ 662181 h 2637168"/>
              <a:gd name="connsiteX632" fmla="*/ 2111826 w 2658173"/>
              <a:gd name="connsiteY632" fmla="*/ 651626 h 2637168"/>
              <a:gd name="connsiteX633" fmla="*/ 2111826 w 2658173"/>
              <a:gd name="connsiteY633" fmla="*/ 651626 h 2637168"/>
              <a:gd name="connsiteX634" fmla="*/ 2074887 w 2658173"/>
              <a:gd name="connsiteY634" fmla="*/ 651626 h 2637168"/>
              <a:gd name="connsiteX635" fmla="*/ 2074887 w 2658173"/>
              <a:gd name="connsiteY635" fmla="*/ 651626 h 2637168"/>
              <a:gd name="connsiteX636" fmla="*/ 890140 w 2658173"/>
              <a:gd name="connsiteY636" fmla="*/ 648987 h 2637168"/>
              <a:gd name="connsiteX637" fmla="*/ 1022067 w 2658173"/>
              <a:gd name="connsiteY637" fmla="*/ 870634 h 2637168"/>
              <a:gd name="connsiteX638" fmla="*/ 890140 w 2658173"/>
              <a:gd name="connsiteY638" fmla="*/ 648987 h 2637168"/>
              <a:gd name="connsiteX639" fmla="*/ 1526049 w 2658173"/>
              <a:gd name="connsiteY639" fmla="*/ 635794 h 2637168"/>
              <a:gd name="connsiteX640" fmla="*/ 1491746 w 2658173"/>
              <a:gd name="connsiteY640" fmla="*/ 670097 h 2637168"/>
              <a:gd name="connsiteX641" fmla="*/ 1526049 w 2658173"/>
              <a:gd name="connsiteY641" fmla="*/ 635794 h 2637168"/>
              <a:gd name="connsiteX642" fmla="*/ 781951 w 2658173"/>
              <a:gd name="connsiteY642" fmla="*/ 633156 h 2637168"/>
              <a:gd name="connsiteX643" fmla="*/ 789867 w 2658173"/>
              <a:gd name="connsiteY643" fmla="*/ 691206 h 2637168"/>
              <a:gd name="connsiteX644" fmla="*/ 781951 w 2658173"/>
              <a:gd name="connsiteY644" fmla="*/ 633156 h 2637168"/>
              <a:gd name="connsiteX645" fmla="*/ 1285931 w 2658173"/>
              <a:gd name="connsiteY645" fmla="*/ 617323 h 2637168"/>
              <a:gd name="connsiteX646" fmla="*/ 1151360 w 2658173"/>
              <a:gd name="connsiteY646" fmla="*/ 926044 h 2637168"/>
              <a:gd name="connsiteX647" fmla="*/ 1304402 w 2658173"/>
              <a:gd name="connsiteY647" fmla="*/ 846885 h 2637168"/>
              <a:gd name="connsiteX648" fmla="*/ 1299124 w 2658173"/>
              <a:gd name="connsiteY648" fmla="*/ 878549 h 2637168"/>
              <a:gd name="connsiteX649" fmla="*/ 1312317 w 2658173"/>
              <a:gd name="connsiteY649" fmla="*/ 852162 h 2637168"/>
              <a:gd name="connsiteX650" fmla="*/ 1329778 w 2658173"/>
              <a:gd name="connsiteY650" fmla="*/ 851312 h 2637168"/>
              <a:gd name="connsiteX651" fmla="*/ 1340859 w 2658173"/>
              <a:gd name="connsiteY651" fmla="*/ 847260 h 2637168"/>
              <a:gd name="connsiteX652" fmla="*/ 1341117 w 2658173"/>
              <a:gd name="connsiteY652" fmla="*/ 848089 h 2637168"/>
              <a:gd name="connsiteX653" fmla="*/ 1341526 w 2658173"/>
              <a:gd name="connsiteY653" fmla="*/ 847016 h 2637168"/>
              <a:gd name="connsiteX654" fmla="*/ 1355525 w 2658173"/>
              <a:gd name="connsiteY654" fmla="*/ 841896 h 2637168"/>
              <a:gd name="connsiteX655" fmla="*/ 1441611 w 2658173"/>
              <a:gd name="connsiteY655" fmla="*/ 860078 h 2637168"/>
              <a:gd name="connsiteX656" fmla="*/ 1351897 w 2658173"/>
              <a:gd name="connsiteY656" fmla="*/ 1044783 h 2637168"/>
              <a:gd name="connsiteX657" fmla="*/ 1431056 w 2658173"/>
              <a:gd name="connsiteY657" fmla="*/ 867994 h 2637168"/>
              <a:gd name="connsiteX658" fmla="*/ 1462720 w 2658173"/>
              <a:gd name="connsiteY658" fmla="*/ 933960 h 2637168"/>
              <a:gd name="connsiteX659" fmla="*/ 1512854 w 2658173"/>
              <a:gd name="connsiteY659" fmla="*/ 696482 h 2637168"/>
              <a:gd name="connsiteX660" fmla="*/ 1515493 w 2658173"/>
              <a:gd name="connsiteY660" fmla="*/ 865355 h 2637168"/>
              <a:gd name="connsiteX661" fmla="*/ 1547157 w 2658173"/>
              <a:gd name="connsiteY661" fmla="*/ 809944 h 2637168"/>
              <a:gd name="connsiteX662" fmla="*/ 1560350 w 2658173"/>
              <a:gd name="connsiteY662" fmla="*/ 897019 h 2637168"/>
              <a:gd name="connsiteX663" fmla="*/ 1544518 w 2658173"/>
              <a:gd name="connsiteY663" fmla="*/ 854801 h 2637168"/>
              <a:gd name="connsiteX664" fmla="*/ 1507577 w 2658173"/>
              <a:gd name="connsiteY664" fmla="*/ 997288 h 2637168"/>
              <a:gd name="connsiteX665" fmla="*/ 1774080 w 2658173"/>
              <a:gd name="connsiteY665" fmla="*/ 780919 h 2637168"/>
              <a:gd name="connsiteX666" fmla="*/ 1774080 w 2658173"/>
              <a:gd name="connsiteY666" fmla="*/ 894381 h 2637168"/>
              <a:gd name="connsiteX667" fmla="*/ 1626316 w 2658173"/>
              <a:gd name="connsiteY667" fmla="*/ 1044783 h 2637168"/>
              <a:gd name="connsiteX668" fmla="*/ 1565627 w 2658173"/>
              <a:gd name="connsiteY668" fmla="*/ 1097556 h 2637168"/>
              <a:gd name="connsiteX669" fmla="*/ 1581459 w 2658173"/>
              <a:gd name="connsiteY669" fmla="*/ 1142413 h 2637168"/>
              <a:gd name="connsiteX670" fmla="*/ 1639509 w 2658173"/>
              <a:gd name="connsiteY670" fmla="*/ 1100195 h 2637168"/>
              <a:gd name="connsiteX671" fmla="*/ 1689644 w 2658173"/>
              <a:gd name="connsiteY671" fmla="*/ 1068531 h 2637168"/>
              <a:gd name="connsiteX672" fmla="*/ 1652702 w 2658173"/>
              <a:gd name="connsiteY672" fmla="*/ 1094917 h 2637168"/>
              <a:gd name="connsiteX673" fmla="*/ 1660618 w 2658173"/>
              <a:gd name="connsiteY673" fmla="*/ 1290178 h 2637168"/>
              <a:gd name="connsiteX674" fmla="*/ 1755610 w 2658173"/>
              <a:gd name="connsiteY674" fmla="*/ 1282262 h 2637168"/>
              <a:gd name="connsiteX675" fmla="*/ 1697559 w 2658173"/>
              <a:gd name="connsiteY675" fmla="*/ 1371976 h 2637168"/>
              <a:gd name="connsiteX676" fmla="*/ 1811021 w 2658173"/>
              <a:gd name="connsiteY676" fmla="*/ 1276985 h 2637168"/>
              <a:gd name="connsiteX677" fmla="*/ 1689644 w 2658173"/>
              <a:gd name="connsiteY677" fmla="*/ 1427387 h 2637168"/>
              <a:gd name="connsiteX678" fmla="*/ 1755610 w 2658173"/>
              <a:gd name="connsiteY678" fmla="*/ 1466967 h 2637168"/>
              <a:gd name="connsiteX679" fmla="*/ 1768803 w 2658173"/>
              <a:gd name="connsiteY679" fmla="*/ 1554042 h 2637168"/>
              <a:gd name="connsiteX680" fmla="*/ 1737139 w 2658173"/>
              <a:gd name="connsiteY680" fmla="*/ 1575152 h 2637168"/>
              <a:gd name="connsiteX681" fmla="*/ 1815969 w 2658173"/>
              <a:gd name="connsiteY681" fmla="*/ 1611763 h 2637168"/>
              <a:gd name="connsiteX682" fmla="*/ 1833700 w 2658173"/>
              <a:gd name="connsiteY682" fmla="*/ 1617428 h 2637168"/>
              <a:gd name="connsiteX683" fmla="*/ 1827843 w 2658173"/>
              <a:gd name="connsiteY683" fmla="*/ 1634191 h 2637168"/>
              <a:gd name="connsiteX684" fmla="*/ 1800466 w 2658173"/>
              <a:gd name="connsiteY684" fmla="*/ 1651672 h 2637168"/>
              <a:gd name="connsiteX685" fmla="*/ 1858517 w 2658173"/>
              <a:gd name="connsiteY685" fmla="*/ 1627924 h 2637168"/>
              <a:gd name="connsiteX686" fmla="*/ 1903374 w 2658173"/>
              <a:gd name="connsiteY686" fmla="*/ 1738747 h 2637168"/>
              <a:gd name="connsiteX687" fmla="*/ 1958785 w 2658173"/>
              <a:gd name="connsiteY687" fmla="*/ 1775689 h 2637168"/>
              <a:gd name="connsiteX688" fmla="*/ 1784635 w 2658173"/>
              <a:gd name="connsiteY688" fmla="*/ 1746663 h 2637168"/>
              <a:gd name="connsiteX689" fmla="*/ 1694921 w 2658173"/>
              <a:gd name="connsiteY689" fmla="*/ 1783604 h 2637168"/>
              <a:gd name="connsiteX690" fmla="*/ 1657980 w 2658173"/>
              <a:gd name="connsiteY690" fmla="*/ 1759856 h 2637168"/>
              <a:gd name="connsiteX691" fmla="*/ 1716030 w 2658173"/>
              <a:gd name="connsiteY691" fmla="*/ 1873318 h 2637168"/>
              <a:gd name="connsiteX692" fmla="*/ 1642148 w 2658173"/>
              <a:gd name="connsiteY692" fmla="*/ 1831100 h 2637168"/>
              <a:gd name="connsiteX693" fmla="*/ 1705475 w 2658173"/>
              <a:gd name="connsiteY693" fmla="*/ 1992057 h 2637168"/>
              <a:gd name="connsiteX694" fmla="*/ 1718669 w 2658173"/>
              <a:gd name="connsiteY694" fmla="*/ 2034275 h 2637168"/>
              <a:gd name="connsiteX695" fmla="*/ 1592014 w 2658173"/>
              <a:gd name="connsiteY695" fmla="*/ 1878595 h 2637168"/>
              <a:gd name="connsiteX696" fmla="*/ 1454804 w 2658173"/>
              <a:gd name="connsiteY696" fmla="*/ 1949839 h 2637168"/>
              <a:gd name="connsiteX697" fmla="*/ 1433695 w 2658173"/>
              <a:gd name="connsiteY697" fmla="*/ 2079132 h 2637168"/>
              <a:gd name="connsiteX698" fmla="*/ 1388838 w 2658173"/>
              <a:gd name="connsiteY698" fmla="*/ 2076494 h 2637168"/>
              <a:gd name="connsiteX699" fmla="*/ 1407309 w 2658173"/>
              <a:gd name="connsiteY699" fmla="*/ 2126628 h 2637168"/>
              <a:gd name="connsiteX700" fmla="*/ 1220434 w 2658173"/>
              <a:gd name="connsiteY700" fmla="*/ 2336137 h 2637168"/>
              <a:gd name="connsiteX701" fmla="*/ 1214432 w 2658173"/>
              <a:gd name="connsiteY701" fmla="*/ 2380765 h 2637168"/>
              <a:gd name="connsiteX702" fmla="*/ 1214688 w 2658173"/>
              <a:gd name="connsiteY702" fmla="*/ 2295501 h 2637168"/>
              <a:gd name="connsiteX703" fmla="*/ 1212049 w 2658173"/>
              <a:gd name="connsiteY703" fmla="*/ 2345635 h 2637168"/>
              <a:gd name="connsiteX704" fmla="*/ 1114419 w 2658173"/>
              <a:gd name="connsiteY704" fmla="*/ 2430072 h 2637168"/>
              <a:gd name="connsiteX705" fmla="*/ 1183024 w 2658173"/>
              <a:gd name="connsiteY705" fmla="*/ 2274392 h 2637168"/>
              <a:gd name="connsiteX706" fmla="*/ 1100278 w 2658173"/>
              <a:gd name="connsiteY706" fmla="*/ 2508948 h 2637168"/>
              <a:gd name="connsiteX707" fmla="*/ 1093207 w 2658173"/>
              <a:gd name="connsiteY707" fmla="*/ 2637168 h 2637168"/>
              <a:gd name="connsiteX708" fmla="*/ 1087531 w 2658173"/>
              <a:gd name="connsiteY708" fmla="*/ 2637168 h 2637168"/>
              <a:gd name="connsiteX709" fmla="*/ 1080117 w 2658173"/>
              <a:gd name="connsiteY709" fmla="*/ 2575197 h 2637168"/>
              <a:gd name="connsiteX710" fmla="*/ 1008873 w 2658173"/>
              <a:gd name="connsiteY710" fmla="*/ 2488122 h 2637168"/>
              <a:gd name="connsiteX711" fmla="*/ 1045814 w 2658173"/>
              <a:gd name="connsiteY711" fmla="*/ 2493399 h 2637168"/>
              <a:gd name="connsiteX712" fmla="*/ 1024705 w 2658173"/>
              <a:gd name="connsiteY712" fmla="*/ 2430072 h 2637168"/>
              <a:gd name="connsiteX713" fmla="*/ 1012404 w 2658173"/>
              <a:gd name="connsiteY713" fmla="*/ 2467229 h 2637168"/>
              <a:gd name="connsiteX714" fmla="*/ 1009525 w 2658173"/>
              <a:gd name="connsiteY714" fmla="*/ 2463709 h 2637168"/>
              <a:gd name="connsiteX715" fmla="*/ 1010409 w 2658173"/>
              <a:gd name="connsiteY715" fmla="*/ 2463499 h 2637168"/>
              <a:gd name="connsiteX716" fmla="*/ 1006235 w 2658173"/>
              <a:gd name="connsiteY716" fmla="*/ 2437988 h 2637168"/>
              <a:gd name="connsiteX717" fmla="*/ 1006884 w 2658173"/>
              <a:gd name="connsiteY717" fmla="*/ 2456387 h 2637168"/>
              <a:gd name="connsiteX718" fmla="*/ 1008027 w 2658173"/>
              <a:gd name="connsiteY718" fmla="*/ 2461878 h 2637168"/>
              <a:gd name="connsiteX719" fmla="*/ 1003596 w 2658173"/>
              <a:gd name="connsiteY719" fmla="*/ 2456458 h 2637168"/>
              <a:gd name="connsiteX720" fmla="*/ 1010136 w 2658173"/>
              <a:gd name="connsiteY720" fmla="*/ 2633918 h 2637168"/>
              <a:gd name="connsiteX721" fmla="*/ 1010227 w 2658173"/>
              <a:gd name="connsiteY721" fmla="*/ 2637168 h 2637168"/>
              <a:gd name="connsiteX722" fmla="*/ 986520 w 2658173"/>
              <a:gd name="connsiteY722" fmla="*/ 2637168 h 2637168"/>
              <a:gd name="connsiteX723" fmla="*/ 987177 w 2658173"/>
              <a:gd name="connsiteY723" fmla="*/ 2591658 h 2637168"/>
              <a:gd name="connsiteX724" fmla="*/ 979848 w 2658173"/>
              <a:gd name="connsiteY724" fmla="*/ 2387854 h 2637168"/>
              <a:gd name="connsiteX725" fmla="*/ 970572 w 2658173"/>
              <a:gd name="connsiteY725" fmla="*/ 2462066 h 2637168"/>
              <a:gd name="connsiteX726" fmla="*/ 970057 w 2658173"/>
              <a:gd name="connsiteY726" fmla="*/ 2467253 h 2637168"/>
              <a:gd name="connsiteX727" fmla="*/ 970052 w 2658173"/>
              <a:gd name="connsiteY727" fmla="*/ 2467255 h 2637168"/>
              <a:gd name="connsiteX728" fmla="*/ 969294 w 2658173"/>
              <a:gd name="connsiteY728" fmla="*/ 2474929 h 2637168"/>
              <a:gd name="connsiteX729" fmla="*/ 970057 w 2658173"/>
              <a:gd name="connsiteY729" fmla="*/ 2467253 h 2637168"/>
              <a:gd name="connsiteX730" fmla="*/ 971891 w 2658173"/>
              <a:gd name="connsiteY730" fmla="*/ 2466477 h 2637168"/>
              <a:gd name="connsiteX731" fmla="*/ 969294 w 2658173"/>
              <a:gd name="connsiteY731" fmla="*/ 2480206 h 2637168"/>
              <a:gd name="connsiteX732" fmla="*/ 949505 w 2658173"/>
              <a:gd name="connsiteY732" fmla="*/ 2602573 h 2637168"/>
              <a:gd name="connsiteX733" fmla="*/ 944938 w 2658173"/>
              <a:gd name="connsiteY733" fmla="*/ 2637168 h 2637168"/>
              <a:gd name="connsiteX734" fmla="*/ 895202 w 2658173"/>
              <a:gd name="connsiteY734" fmla="*/ 2637168 h 2637168"/>
              <a:gd name="connsiteX735" fmla="*/ 888392 w 2658173"/>
              <a:gd name="connsiteY735" fmla="*/ 2625997 h 2637168"/>
              <a:gd name="connsiteX736" fmla="*/ 867830 w 2658173"/>
              <a:gd name="connsiteY736" fmla="*/ 2620977 h 2637168"/>
              <a:gd name="connsiteX737" fmla="*/ 860327 w 2658173"/>
              <a:gd name="connsiteY737" fmla="*/ 2637168 h 2637168"/>
              <a:gd name="connsiteX738" fmla="*/ 857668 w 2658173"/>
              <a:gd name="connsiteY738" fmla="*/ 2637168 h 2637168"/>
              <a:gd name="connsiteX739" fmla="*/ 852853 w 2658173"/>
              <a:gd name="connsiteY739" fmla="*/ 2613370 h 2637168"/>
              <a:gd name="connsiteX740" fmla="*/ 861114 w 2658173"/>
              <a:gd name="connsiteY740" fmla="*/ 2430072 h 2637168"/>
              <a:gd name="connsiteX741" fmla="*/ 869030 w 2658173"/>
              <a:gd name="connsiteY741" fmla="*/ 2350913 h 2637168"/>
              <a:gd name="connsiteX742" fmla="*/ 826812 w 2658173"/>
              <a:gd name="connsiteY742" fmla="*/ 2329804 h 2637168"/>
              <a:gd name="connsiteX743" fmla="*/ 792510 w 2658173"/>
              <a:gd name="connsiteY743" fmla="*/ 2488122 h 2637168"/>
              <a:gd name="connsiteX744" fmla="*/ 789871 w 2658173"/>
              <a:gd name="connsiteY744" fmla="*/ 2234812 h 2637168"/>
              <a:gd name="connsiteX745" fmla="*/ 774039 w 2658173"/>
              <a:gd name="connsiteY745" fmla="*/ 2221619 h 2637168"/>
              <a:gd name="connsiteX746" fmla="*/ 766123 w 2658173"/>
              <a:gd name="connsiteY746" fmla="*/ 2251221 h 2637168"/>
              <a:gd name="connsiteX747" fmla="*/ 750366 w 2658173"/>
              <a:gd name="connsiteY747" fmla="*/ 2280474 h 2637168"/>
              <a:gd name="connsiteX748" fmla="*/ 755685 w 2658173"/>
              <a:gd name="connsiteY748" fmla="*/ 2284947 h 2637168"/>
              <a:gd name="connsiteX749" fmla="*/ 758735 w 2658173"/>
              <a:gd name="connsiteY749" fmla="*/ 2290374 h 2637168"/>
              <a:gd name="connsiteX750" fmla="*/ 747463 w 2658173"/>
              <a:gd name="connsiteY750" fmla="*/ 2285914 h 2637168"/>
              <a:gd name="connsiteX751" fmla="*/ 735128 w 2658173"/>
              <a:gd name="connsiteY751" fmla="*/ 2309557 h 2637168"/>
              <a:gd name="connsiteX752" fmla="*/ 739741 w 2658173"/>
              <a:gd name="connsiteY752" fmla="*/ 2306385 h 2637168"/>
              <a:gd name="connsiteX753" fmla="*/ 739741 w 2658173"/>
              <a:gd name="connsiteY753" fmla="*/ 2327165 h 2637168"/>
              <a:gd name="connsiteX754" fmla="*/ 734148 w 2658173"/>
              <a:gd name="connsiteY754" fmla="*/ 2311435 h 2637168"/>
              <a:gd name="connsiteX755" fmla="*/ 729512 w 2658173"/>
              <a:gd name="connsiteY755" fmla="*/ 2320321 h 2637168"/>
              <a:gd name="connsiteX756" fmla="*/ 718628 w 2658173"/>
              <a:gd name="connsiteY756" fmla="*/ 2358829 h 2637168"/>
              <a:gd name="connsiteX757" fmla="*/ 673770 w 2658173"/>
              <a:gd name="connsiteY757" fmla="*/ 2342997 h 2637168"/>
              <a:gd name="connsiteX758" fmla="*/ 642106 w 2658173"/>
              <a:gd name="connsiteY758" fmla="*/ 2377299 h 2637168"/>
              <a:gd name="connsiteX759" fmla="*/ 768762 w 2658173"/>
              <a:gd name="connsiteY759" fmla="*/ 2216342 h 2637168"/>
              <a:gd name="connsiteX760" fmla="*/ 673770 w 2658173"/>
              <a:gd name="connsiteY760" fmla="*/ 2303417 h 2637168"/>
              <a:gd name="connsiteX761" fmla="*/ 602526 w 2658173"/>
              <a:gd name="connsiteY761" fmla="*/ 2350913 h 2637168"/>
              <a:gd name="connsiteX762" fmla="*/ 613081 w 2658173"/>
              <a:gd name="connsiteY762" fmla="*/ 2187317 h 2637168"/>
              <a:gd name="connsiteX763" fmla="*/ 473232 w 2658173"/>
              <a:gd name="connsiteY763" fmla="*/ 2218980 h 2637168"/>
              <a:gd name="connsiteX764" fmla="*/ 401989 w 2658173"/>
              <a:gd name="connsiteY764" fmla="*/ 2166208 h 2637168"/>
              <a:gd name="connsiteX765" fmla="*/ 409905 w 2658173"/>
              <a:gd name="connsiteY765" fmla="*/ 2129267 h 2637168"/>
              <a:gd name="connsiteX766" fmla="*/ 336023 w 2658173"/>
              <a:gd name="connsiteY766" fmla="*/ 2155653 h 2637168"/>
              <a:gd name="connsiteX767" fmla="*/ 328107 w 2658173"/>
              <a:gd name="connsiteY767" fmla="*/ 2123989 h 2637168"/>
              <a:gd name="connsiteX768" fmla="*/ 333714 w 2658173"/>
              <a:gd name="connsiteY768" fmla="*/ 2132565 h 2637168"/>
              <a:gd name="connsiteX769" fmla="*/ 325413 w 2658173"/>
              <a:gd name="connsiteY769" fmla="*/ 2121854 h 2637168"/>
              <a:gd name="connsiteX770" fmla="*/ 325469 w 2658173"/>
              <a:gd name="connsiteY770" fmla="*/ 2121351 h 2637168"/>
              <a:gd name="connsiteX771" fmla="*/ 324768 w 2658173"/>
              <a:gd name="connsiteY771" fmla="*/ 2121021 h 2637168"/>
              <a:gd name="connsiteX772" fmla="*/ 325413 w 2658173"/>
              <a:gd name="connsiteY772" fmla="*/ 2121854 h 2637168"/>
              <a:gd name="connsiteX773" fmla="*/ 324082 w 2658173"/>
              <a:gd name="connsiteY773" fmla="*/ 2133894 h 2637168"/>
              <a:gd name="connsiteX774" fmla="*/ 169789 w 2658173"/>
              <a:gd name="connsiteY774" fmla="*/ 2171485 h 2637168"/>
              <a:gd name="connsiteX775" fmla="*/ 186642 w 2658173"/>
              <a:gd name="connsiteY775" fmla="*/ 2144189 h 2637168"/>
              <a:gd name="connsiteX776" fmla="*/ 178371 w 2658173"/>
              <a:gd name="connsiteY776" fmla="*/ 2146748 h 2637168"/>
              <a:gd name="connsiteX777" fmla="*/ 161879 w 2658173"/>
              <a:gd name="connsiteY777" fmla="*/ 2131906 h 2637168"/>
              <a:gd name="connsiteX778" fmla="*/ 183318 w 2658173"/>
              <a:gd name="connsiteY778" fmla="*/ 2117063 h 2637168"/>
              <a:gd name="connsiteX779" fmla="*/ 198821 w 2658173"/>
              <a:gd name="connsiteY779" fmla="*/ 2131906 h 2637168"/>
              <a:gd name="connsiteX780" fmla="*/ 197211 w 2658173"/>
              <a:gd name="connsiteY780" fmla="*/ 2134293 h 2637168"/>
              <a:gd name="connsiteX781" fmla="*/ 206565 w 2658173"/>
              <a:gd name="connsiteY781" fmla="*/ 2126421 h 2637168"/>
              <a:gd name="connsiteX782" fmla="*/ 314914 w 2658173"/>
              <a:gd name="connsiteY782" fmla="*/ 2089687 h 2637168"/>
              <a:gd name="connsiteX783" fmla="*/ 262141 w 2658173"/>
              <a:gd name="connsiteY783" fmla="*/ 2081771 h 2637168"/>
              <a:gd name="connsiteX784" fmla="*/ 288528 w 2658173"/>
              <a:gd name="connsiteY784" fmla="*/ 2028998 h 2637168"/>
              <a:gd name="connsiteX785" fmla="*/ 255544 w 2658173"/>
              <a:gd name="connsiteY785" fmla="*/ 2038563 h 2637168"/>
              <a:gd name="connsiteX786" fmla="*/ 257927 w 2658173"/>
              <a:gd name="connsiteY786" fmla="*/ 2034454 h 2637168"/>
              <a:gd name="connsiteX787" fmla="*/ 285889 w 2658173"/>
              <a:gd name="connsiteY787" fmla="*/ 2026360 h 2637168"/>
              <a:gd name="connsiteX788" fmla="*/ 259585 w 2658173"/>
              <a:gd name="connsiteY788" fmla="*/ 2031596 h 2637168"/>
              <a:gd name="connsiteX789" fmla="*/ 257927 w 2658173"/>
              <a:gd name="connsiteY789" fmla="*/ 2034454 h 2637168"/>
              <a:gd name="connsiteX790" fmla="*/ 248288 w 2658173"/>
              <a:gd name="connsiteY790" fmla="*/ 2037244 h 2637168"/>
              <a:gd name="connsiteX791" fmla="*/ 214646 w 2658173"/>
              <a:gd name="connsiteY791" fmla="*/ 2026360 h 2637168"/>
              <a:gd name="connsiteX792" fmla="*/ 280612 w 2658173"/>
              <a:gd name="connsiteY792" fmla="*/ 1997334 h 2637168"/>
              <a:gd name="connsiteX793" fmla="*/ 80075 w 2658173"/>
              <a:gd name="connsiteY793" fmla="*/ 2068578 h 2637168"/>
              <a:gd name="connsiteX794" fmla="*/ 56327 w 2658173"/>
              <a:gd name="connsiteY794" fmla="*/ 2039553 h 2637168"/>
              <a:gd name="connsiteX795" fmla="*/ 74798 w 2658173"/>
              <a:gd name="connsiteY795" fmla="*/ 2005250 h 2637168"/>
              <a:gd name="connsiteX796" fmla="*/ 269974 w 2658173"/>
              <a:gd name="connsiteY796" fmla="*/ 1961465 h 2637168"/>
              <a:gd name="connsiteX797" fmla="*/ 279131 w 2658173"/>
              <a:gd name="connsiteY797" fmla="*/ 1954392 h 2637168"/>
              <a:gd name="connsiteX798" fmla="*/ 277976 w 2658173"/>
              <a:gd name="connsiteY798" fmla="*/ 1954787 h 2637168"/>
              <a:gd name="connsiteX799" fmla="*/ 238397 w 2658173"/>
              <a:gd name="connsiteY799" fmla="*/ 1920814 h 2637168"/>
              <a:gd name="connsiteX800" fmla="*/ 277976 w 2658173"/>
              <a:gd name="connsiteY800" fmla="*/ 1939284 h 2637168"/>
              <a:gd name="connsiteX801" fmla="*/ 282465 w 2658173"/>
              <a:gd name="connsiteY801" fmla="*/ 1951817 h 2637168"/>
              <a:gd name="connsiteX802" fmla="*/ 293341 w 2658173"/>
              <a:gd name="connsiteY802" fmla="*/ 1943417 h 2637168"/>
              <a:gd name="connsiteX803" fmla="*/ 306998 w 2658173"/>
              <a:gd name="connsiteY803" fmla="*/ 1931368 h 2637168"/>
              <a:gd name="connsiteX804" fmla="*/ 206730 w 2658173"/>
              <a:gd name="connsiteY804" fmla="*/ 1889150 h 2637168"/>
              <a:gd name="connsiteX805" fmla="*/ 288528 w 2658173"/>
              <a:gd name="connsiteY805" fmla="*/ 1868041 h 2637168"/>
              <a:gd name="connsiteX806" fmla="*/ 198814 w 2658173"/>
              <a:gd name="connsiteY806" fmla="*/ 1860125 h 2637168"/>
              <a:gd name="connsiteX807" fmla="*/ 267831 w 2658173"/>
              <a:gd name="connsiteY807" fmla="*/ 1837119 h 2637168"/>
              <a:gd name="connsiteX808" fmla="*/ 270068 w 2658173"/>
              <a:gd name="connsiteY808" fmla="*/ 1837389 h 2637168"/>
              <a:gd name="connsiteX809" fmla="*/ 272696 w 2658173"/>
              <a:gd name="connsiteY809" fmla="*/ 1839016 h 2637168"/>
              <a:gd name="connsiteX810" fmla="*/ 274932 w 2658173"/>
              <a:gd name="connsiteY810" fmla="*/ 1837975 h 2637168"/>
              <a:gd name="connsiteX811" fmla="*/ 270068 w 2658173"/>
              <a:gd name="connsiteY811" fmla="*/ 1837389 h 2637168"/>
              <a:gd name="connsiteX812" fmla="*/ 232745 w 2658173"/>
              <a:gd name="connsiteY812" fmla="*/ 1814278 h 2637168"/>
              <a:gd name="connsiteX813" fmla="*/ 90629 w 2658173"/>
              <a:gd name="connsiteY813" fmla="*/ 1775689 h 2637168"/>
              <a:gd name="connsiteX814" fmla="*/ 172123 w 2658173"/>
              <a:gd name="connsiteY814" fmla="*/ 1780976 h 2637168"/>
              <a:gd name="connsiteX815" fmla="*/ 213526 w 2658173"/>
              <a:gd name="connsiteY815" fmla="*/ 1780967 h 2637168"/>
              <a:gd name="connsiteX816" fmla="*/ 198818 w 2658173"/>
              <a:gd name="connsiteY816" fmla="*/ 1767773 h 2637168"/>
              <a:gd name="connsiteX817" fmla="*/ 229162 w 2658173"/>
              <a:gd name="connsiteY817" fmla="*/ 1773050 h 2637168"/>
              <a:gd name="connsiteX818" fmla="*/ 237246 w 2658173"/>
              <a:gd name="connsiteY818" fmla="*/ 1780658 h 2637168"/>
              <a:gd name="connsiteX819" fmla="*/ 272629 w 2658173"/>
              <a:gd name="connsiteY819" fmla="*/ 1779965 h 2637168"/>
              <a:gd name="connsiteX820" fmla="*/ 378242 w 2658173"/>
              <a:gd name="connsiteY820" fmla="*/ 1770411 h 2637168"/>
              <a:gd name="connsiteX821" fmla="*/ 180343 w 2658173"/>
              <a:gd name="connsiteY821" fmla="*/ 1649034 h 2637168"/>
              <a:gd name="connsiteX822" fmla="*/ 293805 w 2658173"/>
              <a:gd name="connsiteY822" fmla="*/ 1519740 h 2637168"/>
              <a:gd name="connsiteX823" fmla="*/ 206730 w 2658173"/>
              <a:gd name="connsiteY823" fmla="*/ 1443219 h 2637168"/>
              <a:gd name="connsiteX824" fmla="*/ 127570 w 2658173"/>
              <a:gd name="connsiteY824" fmla="*/ 1203102 h 2637168"/>
              <a:gd name="connsiteX825" fmla="*/ 222562 w 2658173"/>
              <a:gd name="connsiteY825" fmla="*/ 1184631 h 2637168"/>
              <a:gd name="connsiteX826" fmla="*/ 148564 w 2658173"/>
              <a:gd name="connsiteY826" fmla="*/ 1107536 h 2637168"/>
              <a:gd name="connsiteX827" fmla="*/ 170984 w 2658173"/>
              <a:gd name="connsiteY827" fmla="*/ 1127200 h 2637168"/>
              <a:gd name="connsiteX828" fmla="*/ 365048 w 2658173"/>
              <a:gd name="connsiteY828" fmla="*/ 1189909 h 2637168"/>
              <a:gd name="connsiteX829" fmla="*/ 62924 w 2658173"/>
              <a:gd name="connsiteY829" fmla="*/ 848864 h 2637168"/>
              <a:gd name="connsiteX830" fmla="*/ 719 w 2658173"/>
              <a:gd name="connsiteY830" fmla="*/ 780413 h 2637168"/>
              <a:gd name="connsiteX831" fmla="*/ 719 w 2658173"/>
              <a:gd name="connsiteY831" fmla="*/ 754513 h 2637168"/>
              <a:gd name="connsiteX832" fmla="*/ 32538 w 2658173"/>
              <a:gd name="connsiteY832" fmla="*/ 788959 h 2637168"/>
              <a:gd name="connsiteX833" fmla="*/ 172427 w 2658173"/>
              <a:gd name="connsiteY833" fmla="*/ 939237 h 2637168"/>
              <a:gd name="connsiteX834" fmla="*/ 248948 w 2658173"/>
              <a:gd name="connsiteY834" fmla="*/ 957708 h 2637168"/>
              <a:gd name="connsiteX835" fmla="*/ 262141 w 2658173"/>
              <a:gd name="connsiteY835" fmla="*/ 1015758 h 2637168"/>
              <a:gd name="connsiteX836" fmla="*/ 391435 w 2658173"/>
              <a:gd name="connsiteY836" fmla="*/ 1121304 h 2637168"/>
              <a:gd name="connsiteX837" fmla="*/ 370326 w 2658173"/>
              <a:gd name="connsiteY837" fmla="*/ 1036867 h 2637168"/>
              <a:gd name="connsiteX838" fmla="*/ 386158 w 2658173"/>
              <a:gd name="connsiteY838" fmla="*/ 1110749 h 2637168"/>
              <a:gd name="connsiteX839" fmla="*/ 18421 w 2658173"/>
              <a:gd name="connsiteY839" fmla="*/ 666351 h 2637168"/>
              <a:gd name="connsiteX840" fmla="*/ 719 w 2658173"/>
              <a:gd name="connsiteY840" fmla="*/ 645518 h 2637168"/>
              <a:gd name="connsiteX841" fmla="*/ 719 w 2658173"/>
              <a:gd name="connsiteY841" fmla="*/ 634973 h 2637168"/>
              <a:gd name="connsiteX842" fmla="*/ 3044 w 2658173"/>
              <a:gd name="connsiteY842" fmla="*/ 636665 h 2637168"/>
              <a:gd name="connsiteX843" fmla="*/ 388796 w 2658173"/>
              <a:gd name="connsiteY843" fmla="*/ 1044783 h 2637168"/>
              <a:gd name="connsiteX844" fmla="*/ 341301 w 2658173"/>
              <a:gd name="connsiteY844" fmla="*/ 939237 h 2637168"/>
              <a:gd name="connsiteX845" fmla="*/ 486425 w 2658173"/>
              <a:gd name="connsiteY845" fmla="*/ 960347 h 2637168"/>
              <a:gd name="connsiteX846" fmla="*/ 383519 w 2658173"/>
              <a:gd name="connsiteY846" fmla="*/ 854801 h 2637168"/>
              <a:gd name="connsiteX847" fmla="*/ 378242 w 2658173"/>
              <a:gd name="connsiteY847" fmla="*/ 736062 h 2637168"/>
              <a:gd name="connsiteX848" fmla="*/ 623635 w 2658173"/>
              <a:gd name="connsiteY848" fmla="*/ 986733 h 2637168"/>
              <a:gd name="connsiteX849" fmla="*/ 631551 w 2658173"/>
              <a:gd name="connsiteY849" fmla="*/ 783558 h 2637168"/>
              <a:gd name="connsiteX850" fmla="*/ 657938 w 2658173"/>
              <a:gd name="connsiteY850" fmla="*/ 936599 h 2637168"/>
              <a:gd name="connsiteX851" fmla="*/ 950823 w 2658173"/>
              <a:gd name="connsiteY851" fmla="*/ 962985 h 2637168"/>
              <a:gd name="connsiteX852" fmla="*/ 958739 w 2658173"/>
              <a:gd name="connsiteY852" fmla="*/ 857440 h 2637168"/>
              <a:gd name="connsiteX853" fmla="*/ 995680 w 2658173"/>
              <a:gd name="connsiteY853" fmla="*/ 920767 h 2637168"/>
              <a:gd name="connsiteX854" fmla="*/ 1019428 w 2658173"/>
              <a:gd name="connsiteY854" fmla="*/ 873271 h 2637168"/>
              <a:gd name="connsiteX855" fmla="*/ 1090671 w 2658173"/>
              <a:gd name="connsiteY855" fmla="*/ 849524 h 2637168"/>
              <a:gd name="connsiteX856" fmla="*/ 1122335 w 2658173"/>
              <a:gd name="connsiteY856" fmla="*/ 846885 h 2637168"/>
              <a:gd name="connsiteX857" fmla="*/ 1285931 w 2658173"/>
              <a:gd name="connsiteY857" fmla="*/ 617323 h 2637168"/>
              <a:gd name="connsiteX858" fmla="*/ 1415554 w 2658173"/>
              <a:gd name="connsiteY858" fmla="*/ 606109 h 2637168"/>
              <a:gd name="connsiteX859" fmla="*/ 1423141 w 2658173"/>
              <a:gd name="connsiteY859" fmla="*/ 612046 h 2637168"/>
              <a:gd name="connsiteX860" fmla="*/ 1409947 w 2658173"/>
              <a:gd name="connsiteY860" fmla="*/ 612046 h 2637168"/>
              <a:gd name="connsiteX861" fmla="*/ 1415554 w 2658173"/>
              <a:gd name="connsiteY861" fmla="*/ 606109 h 2637168"/>
              <a:gd name="connsiteX862" fmla="*/ 1182365 w 2658173"/>
              <a:gd name="connsiteY862" fmla="*/ 602812 h 2637168"/>
              <a:gd name="connsiteX863" fmla="*/ 1198857 w 2658173"/>
              <a:gd name="connsiteY863" fmla="*/ 606769 h 2637168"/>
              <a:gd name="connsiteX864" fmla="*/ 1177747 w 2658173"/>
              <a:gd name="connsiteY864" fmla="*/ 622602 h 2637168"/>
              <a:gd name="connsiteX865" fmla="*/ 1182365 w 2658173"/>
              <a:gd name="connsiteY865" fmla="*/ 602812 h 2637168"/>
              <a:gd name="connsiteX866" fmla="*/ 613080 w 2658173"/>
              <a:gd name="connsiteY866" fmla="*/ 598853 h 2637168"/>
              <a:gd name="connsiteX867" fmla="*/ 634190 w 2658173"/>
              <a:gd name="connsiteY867" fmla="*/ 788835 h 2637168"/>
              <a:gd name="connsiteX868" fmla="*/ 620996 w 2658173"/>
              <a:gd name="connsiteY868" fmla="*/ 722869 h 2637168"/>
              <a:gd name="connsiteX869" fmla="*/ 613080 w 2658173"/>
              <a:gd name="connsiteY869" fmla="*/ 598853 h 2637168"/>
              <a:gd name="connsiteX870" fmla="*/ 1436663 w 2658173"/>
              <a:gd name="connsiteY870" fmla="*/ 556305 h 2637168"/>
              <a:gd name="connsiteX871" fmla="*/ 1444250 w 2658173"/>
              <a:gd name="connsiteY871" fmla="*/ 561912 h 2637168"/>
              <a:gd name="connsiteX872" fmla="*/ 1442773 w 2658173"/>
              <a:gd name="connsiteY872" fmla="*/ 564083 h 2637168"/>
              <a:gd name="connsiteX873" fmla="*/ 1457443 w 2658173"/>
              <a:gd name="connsiteY873" fmla="*/ 564551 h 2637168"/>
              <a:gd name="connsiteX874" fmla="*/ 1428418 w 2658173"/>
              <a:gd name="connsiteY874" fmla="*/ 596216 h 2637168"/>
              <a:gd name="connsiteX875" fmla="*/ 1424615 w 2658173"/>
              <a:gd name="connsiteY875" fmla="*/ 574369 h 2637168"/>
              <a:gd name="connsiteX876" fmla="*/ 1434238 w 2658173"/>
              <a:gd name="connsiteY876" fmla="*/ 566903 h 2637168"/>
              <a:gd name="connsiteX877" fmla="*/ 1431056 w 2658173"/>
              <a:gd name="connsiteY877" fmla="*/ 564551 h 2637168"/>
              <a:gd name="connsiteX878" fmla="*/ 1436663 w 2658173"/>
              <a:gd name="connsiteY878" fmla="*/ 556305 h 2637168"/>
              <a:gd name="connsiteX879" fmla="*/ 290833 w 2658173"/>
              <a:gd name="connsiteY879" fmla="*/ 535526 h 2637168"/>
              <a:gd name="connsiteX880" fmla="*/ 299079 w 2658173"/>
              <a:gd name="connsiteY880" fmla="*/ 543442 h 2637168"/>
              <a:gd name="connsiteX881" fmla="*/ 280608 w 2658173"/>
              <a:gd name="connsiteY881" fmla="*/ 543442 h 2637168"/>
              <a:gd name="connsiteX882" fmla="*/ 290833 w 2658173"/>
              <a:gd name="connsiteY882" fmla="*/ 535526 h 2637168"/>
              <a:gd name="connsiteX883" fmla="*/ 1119698 w 2658173"/>
              <a:gd name="connsiteY883" fmla="*/ 514417 h 2637168"/>
              <a:gd name="connsiteX884" fmla="*/ 1151361 w 2658173"/>
              <a:gd name="connsiteY884" fmla="*/ 664819 h 2637168"/>
              <a:gd name="connsiteX885" fmla="*/ 1069563 w 2658173"/>
              <a:gd name="connsiteY885" fmla="*/ 714955 h 2637168"/>
              <a:gd name="connsiteX886" fmla="*/ 1085395 w 2658173"/>
              <a:gd name="connsiteY886" fmla="*/ 662181 h 2637168"/>
              <a:gd name="connsiteX887" fmla="*/ 1119698 w 2658173"/>
              <a:gd name="connsiteY887" fmla="*/ 514417 h 2637168"/>
              <a:gd name="connsiteX888" fmla="*/ 1781996 w 2658173"/>
              <a:gd name="connsiteY888" fmla="*/ 509139 h 2637168"/>
              <a:gd name="connsiteX889" fmla="*/ 1729223 w 2658173"/>
              <a:gd name="connsiteY889" fmla="*/ 567189 h 2637168"/>
              <a:gd name="connsiteX890" fmla="*/ 1781996 w 2658173"/>
              <a:gd name="connsiteY890" fmla="*/ 509139 h 2637168"/>
              <a:gd name="connsiteX891" fmla="*/ 1476573 w 2658173"/>
              <a:gd name="connsiteY891" fmla="*/ 503862 h 2637168"/>
              <a:gd name="connsiteX892" fmla="*/ 1473275 w 2658173"/>
              <a:gd name="connsiteY892" fmla="*/ 522333 h 2637168"/>
              <a:gd name="connsiteX893" fmla="*/ 1460081 w 2658173"/>
              <a:gd name="connsiteY893" fmla="*/ 524971 h 2637168"/>
              <a:gd name="connsiteX894" fmla="*/ 1476573 w 2658173"/>
              <a:gd name="connsiteY894" fmla="*/ 503862 h 2637168"/>
              <a:gd name="connsiteX895" fmla="*/ 2307545 w 2658173"/>
              <a:gd name="connsiteY895" fmla="*/ 497770 h 2637168"/>
              <a:gd name="connsiteX896" fmla="*/ 2309725 w 2658173"/>
              <a:gd name="connsiteY896" fmla="*/ 509139 h 2637168"/>
              <a:gd name="connsiteX897" fmla="*/ 2246397 w 2658173"/>
              <a:gd name="connsiteY897" fmla="*/ 561913 h 2637168"/>
              <a:gd name="connsiteX898" fmla="*/ 2307545 w 2658173"/>
              <a:gd name="connsiteY898" fmla="*/ 497770 h 2637168"/>
              <a:gd name="connsiteX899" fmla="*/ 1483500 w 2658173"/>
              <a:gd name="connsiteY899" fmla="*/ 488690 h 2637168"/>
              <a:gd name="connsiteX900" fmla="*/ 1491745 w 2658173"/>
              <a:gd name="connsiteY900" fmla="*/ 490668 h 2637168"/>
              <a:gd name="connsiteX901" fmla="*/ 1481191 w 2658173"/>
              <a:gd name="connsiteY901" fmla="*/ 498584 h 2637168"/>
              <a:gd name="connsiteX902" fmla="*/ 1483500 w 2658173"/>
              <a:gd name="connsiteY902" fmla="*/ 488690 h 2637168"/>
              <a:gd name="connsiteX903" fmla="*/ 1856786 w 2658173"/>
              <a:gd name="connsiteY903" fmla="*/ 488360 h 2637168"/>
              <a:gd name="connsiteX904" fmla="*/ 1866434 w 2658173"/>
              <a:gd name="connsiteY904" fmla="*/ 509140 h 2637168"/>
              <a:gd name="connsiteX905" fmla="*/ 1847962 w 2658173"/>
              <a:gd name="connsiteY905" fmla="*/ 493307 h 2637168"/>
              <a:gd name="connsiteX906" fmla="*/ 1856786 w 2658173"/>
              <a:gd name="connsiteY906" fmla="*/ 488360 h 2637168"/>
              <a:gd name="connsiteX907" fmla="*/ 1663257 w 2658173"/>
              <a:gd name="connsiteY907" fmla="*/ 474837 h 2637168"/>
              <a:gd name="connsiteX908" fmla="*/ 1526047 w 2658173"/>
              <a:gd name="connsiteY908" fmla="*/ 635794 h 2637168"/>
              <a:gd name="connsiteX909" fmla="*/ 1570904 w 2658173"/>
              <a:gd name="connsiteY909" fmla="*/ 572467 h 2637168"/>
              <a:gd name="connsiteX910" fmla="*/ 1663257 w 2658173"/>
              <a:gd name="connsiteY910" fmla="*/ 474837 h 2637168"/>
              <a:gd name="connsiteX911" fmla="*/ 720874 w 2658173"/>
              <a:gd name="connsiteY911" fmla="*/ 470564 h 2637168"/>
              <a:gd name="connsiteX912" fmla="*/ 737107 w 2658173"/>
              <a:gd name="connsiteY912" fmla="*/ 472198 h 2637168"/>
              <a:gd name="connsiteX913" fmla="*/ 737107 w 2658173"/>
              <a:gd name="connsiteY913" fmla="*/ 522332 h 2637168"/>
              <a:gd name="connsiteX914" fmla="*/ 720874 w 2658173"/>
              <a:gd name="connsiteY914" fmla="*/ 470564 h 2637168"/>
              <a:gd name="connsiteX915" fmla="*/ 811063 w 2658173"/>
              <a:gd name="connsiteY915" fmla="*/ 458964 h 2637168"/>
              <a:gd name="connsiteX916" fmla="*/ 816258 w 2658173"/>
              <a:gd name="connsiteY916" fmla="*/ 480115 h 2637168"/>
              <a:gd name="connsiteX917" fmla="*/ 803065 w 2658173"/>
              <a:gd name="connsiteY917" fmla="*/ 461643 h 2637168"/>
              <a:gd name="connsiteX918" fmla="*/ 811063 w 2658173"/>
              <a:gd name="connsiteY918" fmla="*/ 458964 h 2637168"/>
              <a:gd name="connsiteX919" fmla="*/ 1528687 w 2658173"/>
              <a:gd name="connsiteY919" fmla="*/ 429980 h 2637168"/>
              <a:gd name="connsiteX920" fmla="*/ 1523409 w 2658173"/>
              <a:gd name="connsiteY920" fmla="*/ 448451 h 2637168"/>
              <a:gd name="connsiteX921" fmla="*/ 1528687 w 2658173"/>
              <a:gd name="connsiteY921" fmla="*/ 429980 h 2637168"/>
              <a:gd name="connsiteX922" fmla="*/ 1433696 w 2658173"/>
              <a:gd name="connsiteY922" fmla="*/ 422064 h 2637168"/>
              <a:gd name="connsiteX923" fmla="*/ 1296486 w 2658173"/>
              <a:gd name="connsiteY923" fmla="*/ 630518 h 2637168"/>
              <a:gd name="connsiteX924" fmla="*/ 1322872 w 2658173"/>
              <a:gd name="connsiteY924" fmla="*/ 575105 h 2637168"/>
              <a:gd name="connsiteX925" fmla="*/ 1433696 w 2658173"/>
              <a:gd name="connsiteY925" fmla="*/ 422064 h 2637168"/>
              <a:gd name="connsiteX926" fmla="*/ 948185 w 2658173"/>
              <a:gd name="connsiteY926" fmla="*/ 422064 h 2637168"/>
              <a:gd name="connsiteX927" fmla="*/ 964017 w 2658173"/>
              <a:gd name="connsiteY927" fmla="*/ 456367 h 2637168"/>
              <a:gd name="connsiteX928" fmla="*/ 948185 w 2658173"/>
              <a:gd name="connsiteY928" fmla="*/ 422064 h 2637168"/>
              <a:gd name="connsiteX929" fmla="*/ 549760 w 2658173"/>
              <a:gd name="connsiteY929" fmla="*/ 406232 h 2637168"/>
              <a:gd name="connsiteX930" fmla="*/ 549760 w 2658173"/>
              <a:gd name="connsiteY930" fmla="*/ 424702 h 2637168"/>
              <a:gd name="connsiteX931" fmla="*/ 549760 w 2658173"/>
              <a:gd name="connsiteY931" fmla="*/ 406232 h 2637168"/>
              <a:gd name="connsiteX932" fmla="*/ 1296486 w 2658173"/>
              <a:gd name="connsiteY932" fmla="*/ 390400 h 2637168"/>
              <a:gd name="connsiteX933" fmla="*/ 1285932 w 2658173"/>
              <a:gd name="connsiteY933" fmla="*/ 411510 h 2637168"/>
              <a:gd name="connsiteX934" fmla="*/ 1296486 w 2658173"/>
              <a:gd name="connsiteY934" fmla="*/ 390400 h 2637168"/>
              <a:gd name="connsiteX935" fmla="*/ 1234477 w 2658173"/>
              <a:gd name="connsiteY935" fmla="*/ 374239 h 2637168"/>
              <a:gd name="connsiteX936" fmla="*/ 1238435 w 2658173"/>
              <a:gd name="connsiteY936" fmla="*/ 393039 h 2637168"/>
              <a:gd name="connsiteX937" fmla="*/ 1234477 w 2658173"/>
              <a:gd name="connsiteY937" fmla="*/ 374239 h 2637168"/>
              <a:gd name="connsiteX938" fmla="*/ 1584098 w 2658173"/>
              <a:gd name="connsiteY938" fmla="*/ 348182 h 2637168"/>
              <a:gd name="connsiteX939" fmla="*/ 1533964 w 2658173"/>
              <a:gd name="connsiteY939" fmla="*/ 424703 h 2637168"/>
              <a:gd name="connsiteX940" fmla="*/ 1584098 w 2658173"/>
              <a:gd name="connsiteY940" fmla="*/ 348182 h 2637168"/>
              <a:gd name="connsiteX941" fmla="*/ 750287 w 2658173"/>
              <a:gd name="connsiteY941" fmla="*/ 345543 h 2637168"/>
              <a:gd name="connsiteX942" fmla="*/ 779312 w 2658173"/>
              <a:gd name="connsiteY942" fmla="*/ 588298 h 2637168"/>
              <a:gd name="connsiteX943" fmla="*/ 750287 w 2658173"/>
              <a:gd name="connsiteY943" fmla="*/ 345543 h 2637168"/>
              <a:gd name="connsiteX944" fmla="*/ 1583768 w 2658173"/>
              <a:gd name="connsiteY944" fmla="*/ 327732 h 2637168"/>
              <a:gd name="connsiteX945" fmla="*/ 1592013 w 2658173"/>
              <a:gd name="connsiteY945" fmla="*/ 329711 h 2637168"/>
              <a:gd name="connsiteX946" fmla="*/ 1581459 w 2658173"/>
              <a:gd name="connsiteY946" fmla="*/ 337627 h 2637168"/>
              <a:gd name="connsiteX947" fmla="*/ 1583768 w 2658173"/>
              <a:gd name="connsiteY947" fmla="*/ 327732 h 2637168"/>
              <a:gd name="connsiteX948" fmla="*/ 739732 w 2658173"/>
              <a:gd name="connsiteY948" fmla="*/ 279577 h 2637168"/>
              <a:gd name="connsiteX949" fmla="*/ 752926 w 2658173"/>
              <a:gd name="connsiteY949" fmla="*/ 334988 h 2637168"/>
              <a:gd name="connsiteX950" fmla="*/ 739732 w 2658173"/>
              <a:gd name="connsiteY950" fmla="*/ 279577 h 2637168"/>
              <a:gd name="connsiteX951" fmla="*/ 1305721 w 2658173"/>
              <a:gd name="connsiteY951" fmla="*/ 276609 h 2637168"/>
              <a:gd name="connsiteX952" fmla="*/ 1309679 w 2658173"/>
              <a:gd name="connsiteY952" fmla="*/ 295409 h 2637168"/>
              <a:gd name="connsiteX953" fmla="*/ 1305721 w 2658173"/>
              <a:gd name="connsiteY953" fmla="*/ 276609 h 2637168"/>
              <a:gd name="connsiteX954" fmla="*/ 388801 w 2658173"/>
              <a:gd name="connsiteY954" fmla="*/ 271661 h 2637168"/>
              <a:gd name="connsiteX955" fmla="*/ 404633 w 2658173"/>
              <a:gd name="connsiteY955" fmla="*/ 348182 h 2637168"/>
              <a:gd name="connsiteX956" fmla="*/ 388801 w 2658173"/>
              <a:gd name="connsiteY956" fmla="*/ 271661 h 2637168"/>
              <a:gd name="connsiteX957" fmla="*/ 1626646 w 2658173"/>
              <a:gd name="connsiteY957" fmla="*/ 259581 h 2637168"/>
              <a:gd name="connsiteX958" fmla="*/ 1639509 w 2658173"/>
              <a:gd name="connsiteY958" fmla="*/ 269023 h 2637168"/>
              <a:gd name="connsiteX959" fmla="*/ 1599930 w 2658173"/>
              <a:gd name="connsiteY959" fmla="*/ 305964 h 2637168"/>
              <a:gd name="connsiteX960" fmla="*/ 1626646 w 2658173"/>
              <a:gd name="connsiteY960" fmla="*/ 259581 h 2637168"/>
              <a:gd name="connsiteX961" fmla="*/ 1486468 w 2658173"/>
              <a:gd name="connsiteY961" fmla="*/ 226804 h 2637168"/>
              <a:gd name="connsiteX962" fmla="*/ 1510216 w 2658173"/>
              <a:gd name="connsiteY962" fmla="*/ 300687 h 2637168"/>
              <a:gd name="connsiteX963" fmla="*/ 1486468 w 2658173"/>
              <a:gd name="connsiteY963" fmla="*/ 226804 h 2637168"/>
              <a:gd name="connsiteX964" fmla="*/ 1821575 w 2658173"/>
              <a:gd name="connsiteY964" fmla="*/ 224166 h 2637168"/>
              <a:gd name="connsiteX965" fmla="*/ 1718668 w 2658173"/>
              <a:gd name="connsiteY965" fmla="*/ 416788 h 2637168"/>
              <a:gd name="connsiteX966" fmla="*/ 1679089 w 2658173"/>
              <a:gd name="connsiteY966" fmla="*/ 445813 h 2637168"/>
              <a:gd name="connsiteX967" fmla="*/ 1821575 w 2658173"/>
              <a:gd name="connsiteY967" fmla="*/ 224166 h 2637168"/>
              <a:gd name="connsiteX968" fmla="*/ 1328150 w 2658173"/>
              <a:gd name="connsiteY968" fmla="*/ 210973 h 2637168"/>
              <a:gd name="connsiteX969" fmla="*/ 1312317 w 2658173"/>
              <a:gd name="connsiteY969" fmla="*/ 234721 h 2637168"/>
              <a:gd name="connsiteX970" fmla="*/ 1328150 w 2658173"/>
              <a:gd name="connsiteY970" fmla="*/ 210973 h 2637168"/>
              <a:gd name="connsiteX971" fmla="*/ 1800863 w 2658173"/>
              <a:gd name="connsiteY971" fmla="*/ 76556 h 2637168"/>
              <a:gd name="connsiteX972" fmla="*/ 1787273 w 2658173"/>
              <a:gd name="connsiteY972" fmla="*/ 115981 h 2637168"/>
              <a:gd name="connsiteX973" fmla="*/ 1737139 w 2658173"/>
              <a:gd name="connsiteY973" fmla="*/ 168754 h 2637168"/>
              <a:gd name="connsiteX974" fmla="*/ 1800863 w 2658173"/>
              <a:gd name="connsiteY974" fmla="*/ 76556 h 2637168"/>
              <a:gd name="connsiteX975" fmla="*/ 2242358 w 2658173"/>
              <a:gd name="connsiteY975" fmla="*/ 8045 h 2637168"/>
              <a:gd name="connsiteX976" fmla="*/ 2249037 w 2658173"/>
              <a:gd name="connsiteY976" fmla="*/ 23629 h 2637168"/>
              <a:gd name="connsiteX977" fmla="*/ 2235844 w 2658173"/>
              <a:gd name="connsiteY977" fmla="*/ 10436 h 2637168"/>
              <a:gd name="connsiteX978" fmla="*/ 2242358 w 2658173"/>
              <a:gd name="connsiteY978" fmla="*/ 8045 h 2637168"/>
              <a:gd name="connsiteX979" fmla="*/ 1860372 w 2658173"/>
              <a:gd name="connsiteY979" fmla="*/ 87 h 2637168"/>
              <a:gd name="connsiteX980" fmla="*/ 1842685 w 2658173"/>
              <a:gd name="connsiteY980" fmla="*/ 31545 h 2637168"/>
              <a:gd name="connsiteX981" fmla="*/ 1811021 w 2658173"/>
              <a:gd name="connsiteY981" fmla="*/ 60570 h 2637168"/>
              <a:gd name="connsiteX982" fmla="*/ 1860372 w 2658173"/>
              <a:gd name="connsiteY982" fmla="*/ 87 h 2637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</a:cxnLst>
            <a:rect l="l" t="t" r="r" b="b"/>
            <a:pathLst>
              <a:path w="2658173" h="2637168">
                <a:moveTo>
                  <a:pt x="1037898" y="2635885"/>
                </a:moveTo>
                <a:lnTo>
                  <a:pt x="1038512" y="2637168"/>
                </a:lnTo>
                <a:lnTo>
                  <a:pt x="1038243" y="2637168"/>
                </a:lnTo>
                <a:close/>
                <a:moveTo>
                  <a:pt x="1066923" y="2627971"/>
                </a:moveTo>
                <a:lnTo>
                  <a:pt x="1070512" y="2637168"/>
                </a:lnTo>
                <a:lnTo>
                  <a:pt x="1063997" y="2637168"/>
                </a:lnTo>
                <a:close/>
                <a:moveTo>
                  <a:pt x="243675" y="2627970"/>
                </a:moveTo>
                <a:lnTo>
                  <a:pt x="240674" y="2637168"/>
                </a:lnTo>
                <a:lnTo>
                  <a:pt x="235772" y="2637168"/>
                </a:lnTo>
                <a:close/>
                <a:moveTo>
                  <a:pt x="1037898" y="2622692"/>
                </a:moveTo>
                <a:cubicBezTo>
                  <a:pt x="1043175" y="2625330"/>
                  <a:pt x="1045814" y="2627969"/>
                  <a:pt x="1040537" y="2630608"/>
                </a:cubicBezTo>
                <a:cubicBezTo>
                  <a:pt x="1035259" y="2630608"/>
                  <a:pt x="1035259" y="2627969"/>
                  <a:pt x="1037898" y="2622692"/>
                </a:cubicBezTo>
                <a:close/>
                <a:moveTo>
                  <a:pt x="212008" y="2612139"/>
                </a:moveTo>
                <a:cubicBezTo>
                  <a:pt x="219924" y="2614777"/>
                  <a:pt x="217285" y="2627971"/>
                  <a:pt x="209369" y="2625332"/>
                </a:cubicBezTo>
                <a:cubicBezTo>
                  <a:pt x="201454" y="2622693"/>
                  <a:pt x="204092" y="2609500"/>
                  <a:pt x="212008" y="2612139"/>
                </a:cubicBezTo>
                <a:close/>
                <a:moveTo>
                  <a:pt x="821536" y="2596306"/>
                </a:moveTo>
                <a:lnTo>
                  <a:pt x="815654" y="2637168"/>
                </a:lnTo>
                <a:lnTo>
                  <a:pt x="800795" y="2637168"/>
                </a:lnTo>
                <a:close/>
                <a:moveTo>
                  <a:pt x="167151" y="2572558"/>
                </a:moveTo>
                <a:cubicBezTo>
                  <a:pt x="172429" y="2572558"/>
                  <a:pt x="175067" y="2583112"/>
                  <a:pt x="169790" y="2583112"/>
                </a:cubicBezTo>
                <a:cubicBezTo>
                  <a:pt x="161874" y="2585751"/>
                  <a:pt x="159236" y="2572558"/>
                  <a:pt x="167151" y="2572558"/>
                </a:cubicBezTo>
                <a:close/>
                <a:moveTo>
                  <a:pt x="404382" y="2565097"/>
                </a:moveTo>
                <a:cubicBezTo>
                  <a:pt x="413041" y="2566457"/>
                  <a:pt x="416504" y="2583773"/>
                  <a:pt x="412546" y="2593669"/>
                </a:cubicBezTo>
                <a:cubicBezTo>
                  <a:pt x="362410" y="2622695"/>
                  <a:pt x="375605" y="2551449"/>
                  <a:pt x="394075" y="2569921"/>
                </a:cubicBezTo>
                <a:cubicBezTo>
                  <a:pt x="398033" y="2565963"/>
                  <a:pt x="401496" y="2564643"/>
                  <a:pt x="404382" y="2565097"/>
                </a:cubicBezTo>
                <a:close/>
                <a:moveTo>
                  <a:pt x="771402" y="2556727"/>
                </a:moveTo>
                <a:cubicBezTo>
                  <a:pt x="784595" y="2556727"/>
                  <a:pt x="784595" y="2577836"/>
                  <a:pt x="771402" y="2577836"/>
                </a:cubicBezTo>
                <a:cubicBezTo>
                  <a:pt x="758209" y="2577836"/>
                  <a:pt x="758209" y="2556727"/>
                  <a:pt x="771402" y="2556727"/>
                </a:cubicBezTo>
                <a:close/>
                <a:moveTo>
                  <a:pt x="436292" y="2554089"/>
                </a:moveTo>
                <a:cubicBezTo>
                  <a:pt x="446847" y="2559366"/>
                  <a:pt x="449486" y="2564643"/>
                  <a:pt x="438931" y="2569921"/>
                </a:cubicBezTo>
                <a:cubicBezTo>
                  <a:pt x="428376" y="2567282"/>
                  <a:pt x="428376" y="2562005"/>
                  <a:pt x="436292" y="2554089"/>
                </a:cubicBezTo>
                <a:close/>
                <a:moveTo>
                  <a:pt x="1165213" y="2553098"/>
                </a:moveTo>
                <a:cubicBezTo>
                  <a:pt x="1190445" y="2552603"/>
                  <a:pt x="1218645" y="2587730"/>
                  <a:pt x="1183023" y="2609499"/>
                </a:cubicBezTo>
                <a:cubicBezTo>
                  <a:pt x="1156637" y="2609499"/>
                  <a:pt x="1143444" y="2593667"/>
                  <a:pt x="1143444" y="2567281"/>
                </a:cubicBezTo>
                <a:cubicBezTo>
                  <a:pt x="1148721" y="2557386"/>
                  <a:pt x="1156802" y="2553263"/>
                  <a:pt x="1165213" y="2553098"/>
                </a:cubicBezTo>
                <a:close/>
                <a:moveTo>
                  <a:pt x="594779" y="2540235"/>
                </a:moveTo>
                <a:cubicBezTo>
                  <a:pt x="602200" y="2542214"/>
                  <a:pt x="593295" y="2562004"/>
                  <a:pt x="581421" y="2546172"/>
                </a:cubicBezTo>
                <a:cubicBezTo>
                  <a:pt x="588017" y="2540895"/>
                  <a:pt x="592305" y="2539575"/>
                  <a:pt x="594779" y="2540235"/>
                </a:cubicBezTo>
                <a:close/>
                <a:moveTo>
                  <a:pt x="752933" y="2506593"/>
                </a:moveTo>
                <a:cubicBezTo>
                  <a:pt x="758211" y="2509231"/>
                  <a:pt x="752933" y="2519786"/>
                  <a:pt x="747655" y="2519786"/>
                </a:cubicBezTo>
                <a:cubicBezTo>
                  <a:pt x="742378" y="2517147"/>
                  <a:pt x="745017" y="2506593"/>
                  <a:pt x="752933" y="2506593"/>
                </a:cubicBezTo>
                <a:close/>
                <a:moveTo>
                  <a:pt x="185622" y="2493400"/>
                </a:moveTo>
                <a:cubicBezTo>
                  <a:pt x="206731" y="2511870"/>
                  <a:pt x="204092" y="2522425"/>
                  <a:pt x="175067" y="2519786"/>
                </a:cubicBezTo>
                <a:cubicBezTo>
                  <a:pt x="140765" y="2501316"/>
                  <a:pt x="143404" y="2490761"/>
                  <a:pt x="185622" y="2493400"/>
                </a:cubicBezTo>
                <a:close/>
                <a:moveTo>
                  <a:pt x="502260" y="2485483"/>
                </a:moveTo>
                <a:cubicBezTo>
                  <a:pt x="507537" y="2490760"/>
                  <a:pt x="504899" y="2493399"/>
                  <a:pt x="499621" y="2493399"/>
                </a:cubicBezTo>
                <a:cubicBezTo>
                  <a:pt x="494344" y="2488122"/>
                  <a:pt x="496983" y="2485483"/>
                  <a:pt x="502260" y="2485483"/>
                </a:cubicBezTo>
                <a:close/>
                <a:moveTo>
                  <a:pt x="751160" y="2479876"/>
                </a:moveTo>
                <a:cubicBezTo>
                  <a:pt x="751284" y="2479381"/>
                  <a:pt x="768102" y="2484824"/>
                  <a:pt x="758211" y="2482844"/>
                </a:cubicBezTo>
                <a:cubicBezTo>
                  <a:pt x="752933" y="2480865"/>
                  <a:pt x="751119" y="2480041"/>
                  <a:pt x="751160" y="2479876"/>
                </a:cubicBezTo>
                <a:close/>
                <a:moveTo>
                  <a:pt x="1231179" y="2469651"/>
                </a:moveTo>
                <a:cubicBezTo>
                  <a:pt x="1233818" y="2469651"/>
                  <a:pt x="1237116" y="2470970"/>
                  <a:pt x="1238435" y="2472289"/>
                </a:cubicBezTo>
                <a:cubicBezTo>
                  <a:pt x="1246351" y="2480205"/>
                  <a:pt x="1230519" y="2480205"/>
                  <a:pt x="1227881" y="2474928"/>
                </a:cubicBezTo>
                <a:cubicBezTo>
                  <a:pt x="1226562" y="2470970"/>
                  <a:pt x="1228541" y="2469651"/>
                  <a:pt x="1231179" y="2469651"/>
                </a:cubicBezTo>
                <a:close/>
                <a:moveTo>
                  <a:pt x="1008027" y="2461878"/>
                </a:moveTo>
                <a:lnTo>
                  <a:pt x="1009525" y="2463709"/>
                </a:lnTo>
                <a:lnTo>
                  <a:pt x="1008461" y="2463962"/>
                </a:lnTo>
                <a:close/>
                <a:moveTo>
                  <a:pt x="539199" y="2456458"/>
                </a:moveTo>
                <a:cubicBezTo>
                  <a:pt x="560310" y="2472290"/>
                  <a:pt x="520728" y="2469651"/>
                  <a:pt x="531283" y="2480206"/>
                </a:cubicBezTo>
                <a:cubicBezTo>
                  <a:pt x="504896" y="2527702"/>
                  <a:pt x="512812" y="2453820"/>
                  <a:pt x="539199" y="2456458"/>
                </a:cubicBezTo>
                <a:close/>
                <a:moveTo>
                  <a:pt x="544476" y="2440626"/>
                </a:moveTo>
                <a:cubicBezTo>
                  <a:pt x="544476" y="2451181"/>
                  <a:pt x="541838" y="2453820"/>
                  <a:pt x="533922" y="2448542"/>
                </a:cubicBezTo>
                <a:cubicBezTo>
                  <a:pt x="533922" y="2440626"/>
                  <a:pt x="539199" y="2437988"/>
                  <a:pt x="544476" y="2440626"/>
                </a:cubicBezTo>
                <a:close/>
                <a:moveTo>
                  <a:pt x="715993" y="2437988"/>
                </a:moveTo>
                <a:cubicBezTo>
                  <a:pt x="723908" y="2440626"/>
                  <a:pt x="718631" y="2451181"/>
                  <a:pt x="713353" y="2453820"/>
                </a:cubicBezTo>
                <a:cubicBezTo>
                  <a:pt x="708077" y="2451181"/>
                  <a:pt x="710716" y="2440626"/>
                  <a:pt x="715993" y="2437988"/>
                </a:cubicBezTo>
                <a:close/>
                <a:moveTo>
                  <a:pt x="391440" y="2435349"/>
                </a:moveTo>
                <a:cubicBezTo>
                  <a:pt x="367691" y="2482844"/>
                  <a:pt x="309641" y="2577835"/>
                  <a:pt x="248952" y="2625331"/>
                </a:cubicBezTo>
                <a:cubicBezTo>
                  <a:pt x="243675" y="2562004"/>
                  <a:pt x="354498" y="2472290"/>
                  <a:pt x="391440" y="2435349"/>
                </a:cubicBezTo>
                <a:close/>
                <a:moveTo>
                  <a:pt x="578783" y="2403686"/>
                </a:moveTo>
                <a:cubicBezTo>
                  <a:pt x="586699" y="2443265"/>
                  <a:pt x="541841" y="2422156"/>
                  <a:pt x="578783" y="2403686"/>
                </a:cubicBezTo>
                <a:close/>
                <a:moveTo>
                  <a:pt x="1051092" y="2401047"/>
                </a:moveTo>
                <a:cubicBezTo>
                  <a:pt x="1056369" y="2424795"/>
                  <a:pt x="1061646" y="2445904"/>
                  <a:pt x="1069562" y="2467013"/>
                </a:cubicBezTo>
                <a:cubicBezTo>
                  <a:pt x="1072201" y="2461736"/>
                  <a:pt x="1072201" y="2453820"/>
                  <a:pt x="1072201" y="2448542"/>
                </a:cubicBezTo>
                <a:cubicBezTo>
                  <a:pt x="1085394" y="2424795"/>
                  <a:pt x="1080117" y="2408963"/>
                  <a:pt x="1051092" y="2401047"/>
                </a:cubicBezTo>
                <a:close/>
                <a:moveTo>
                  <a:pt x="636837" y="2393130"/>
                </a:moveTo>
                <a:cubicBezTo>
                  <a:pt x="621005" y="2440625"/>
                  <a:pt x="581425" y="2511869"/>
                  <a:pt x="526011" y="2540894"/>
                </a:cubicBezTo>
                <a:cubicBezTo>
                  <a:pt x="536568" y="2501314"/>
                  <a:pt x="602535" y="2416878"/>
                  <a:pt x="636837" y="2393130"/>
                </a:cubicBezTo>
                <a:close/>
                <a:moveTo>
                  <a:pt x="1028493" y="2388111"/>
                </a:moveTo>
                <a:cubicBezTo>
                  <a:pt x="1027014" y="2387565"/>
                  <a:pt x="1025695" y="2388184"/>
                  <a:pt x="1024705" y="2390492"/>
                </a:cubicBezTo>
                <a:cubicBezTo>
                  <a:pt x="1057028" y="2452831"/>
                  <a:pt x="1038847" y="2391936"/>
                  <a:pt x="1028493" y="2388111"/>
                </a:cubicBezTo>
                <a:close/>
                <a:moveTo>
                  <a:pt x="1687004" y="2387854"/>
                </a:moveTo>
                <a:cubicBezTo>
                  <a:pt x="1694920" y="2390492"/>
                  <a:pt x="1689643" y="2406324"/>
                  <a:pt x="1681727" y="2401047"/>
                </a:cubicBezTo>
                <a:cubicBezTo>
                  <a:pt x="1679088" y="2398408"/>
                  <a:pt x="1681727" y="2387854"/>
                  <a:pt x="1687004" y="2387854"/>
                </a:cubicBezTo>
                <a:close/>
                <a:moveTo>
                  <a:pt x="1402031" y="2387853"/>
                </a:moveTo>
                <a:cubicBezTo>
                  <a:pt x="1425780" y="2403685"/>
                  <a:pt x="1425780" y="2419516"/>
                  <a:pt x="1404669" y="2432710"/>
                </a:cubicBezTo>
                <a:cubicBezTo>
                  <a:pt x="1402031" y="2416878"/>
                  <a:pt x="1402031" y="2403685"/>
                  <a:pt x="1402031" y="2387853"/>
                </a:cubicBezTo>
                <a:close/>
                <a:moveTo>
                  <a:pt x="496982" y="2387853"/>
                </a:moveTo>
                <a:cubicBezTo>
                  <a:pt x="502259" y="2390492"/>
                  <a:pt x="494343" y="2398408"/>
                  <a:pt x="491705" y="2398408"/>
                </a:cubicBezTo>
                <a:cubicBezTo>
                  <a:pt x="486427" y="2393130"/>
                  <a:pt x="491705" y="2385214"/>
                  <a:pt x="496982" y="2387853"/>
                </a:cubicBezTo>
                <a:close/>
                <a:moveTo>
                  <a:pt x="1763526" y="2385216"/>
                </a:moveTo>
                <a:cubicBezTo>
                  <a:pt x="1789912" y="2406325"/>
                  <a:pt x="1787274" y="2416879"/>
                  <a:pt x="1760887" y="2414241"/>
                </a:cubicBezTo>
                <a:cubicBezTo>
                  <a:pt x="1737138" y="2406325"/>
                  <a:pt x="1739777" y="2395770"/>
                  <a:pt x="1763526" y="2385216"/>
                </a:cubicBezTo>
                <a:close/>
                <a:moveTo>
                  <a:pt x="1214432" y="2380765"/>
                </a:moveTo>
                <a:lnTo>
                  <a:pt x="1213698" y="2625332"/>
                </a:lnTo>
                <a:lnTo>
                  <a:pt x="1213734" y="2637168"/>
                </a:lnTo>
                <a:lnTo>
                  <a:pt x="1200415" y="2637168"/>
                </a:lnTo>
                <a:lnTo>
                  <a:pt x="1199335" y="2602795"/>
                </a:lnTo>
                <a:cubicBezTo>
                  <a:pt x="1198959" y="2556500"/>
                  <a:pt x="1199928" y="2509809"/>
                  <a:pt x="1203144" y="2464704"/>
                </a:cubicBezTo>
                <a:close/>
                <a:moveTo>
                  <a:pt x="621001" y="2372805"/>
                </a:moveTo>
                <a:cubicBezTo>
                  <a:pt x="624960" y="2372434"/>
                  <a:pt x="627598" y="2373177"/>
                  <a:pt x="628917" y="2374991"/>
                </a:cubicBezTo>
                <a:cubicBezTo>
                  <a:pt x="631556" y="2378619"/>
                  <a:pt x="628917" y="2386535"/>
                  <a:pt x="621002" y="2398409"/>
                </a:cubicBezTo>
                <a:cubicBezTo>
                  <a:pt x="597254" y="2408964"/>
                  <a:pt x="591976" y="2401048"/>
                  <a:pt x="605169" y="2377300"/>
                </a:cubicBezTo>
                <a:cubicBezTo>
                  <a:pt x="611766" y="2374661"/>
                  <a:pt x="617043" y="2373177"/>
                  <a:pt x="621001" y="2372805"/>
                </a:cubicBezTo>
                <a:close/>
                <a:moveTo>
                  <a:pt x="1043176" y="2364106"/>
                </a:moveTo>
                <a:cubicBezTo>
                  <a:pt x="1048453" y="2408963"/>
                  <a:pt x="1059008" y="2364106"/>
                  <a:pt x="1043176" y="2364106"/>
                </a:cubicBezTo>
                <a:close/>
                <a:moveTo>
                  <a:pt x="801168" y="2356974"/>
                </a:moveTo>
                <a:cubicBezTo>
                  <a:pt x="801250" y="2356520"/>
                  <a:pt x="801085" y="2356850"/>
                  <a:pt x="800426" y="2358829"/>
                </a:cubicBezTo>
                <a:cubicBezTo>
                  <a:pt x="798447" y="2366745"/>
                  <a:pt x="800920" y="2358334"/>
                  <a:pt x="801168" y="2356974"/>
                </a:cubicBezTo>
                <a:close/>
                <a:moveTo>
                  <a:pt x="462682" y="2350912"/>
                </a:moveTo>
                <a:cubicBezTo>
                  <a:pt x="452128" y="2364105"/>
                  <a:pt x="438934" y="2379937"/>
                  <a:pt x="428380" y="2395769"/>
                </a:cubicBezTo>
                <a:cubicBezTo>
                  <a:pt x="436296" y="2369382"/>
                  <a:pt x="438934" y="2361466"/>
                  <a:pt x="462682" y="2350912"/>
                </a:cubicBezTo>
                <a:close/>
                <a:moveTo>
                  <a:pt x="1299125" y="2345634"/>
                </a:moveTo>
                <a:cubicBezTo>
                  <a:pt x="1322873" y="2340357"/>
                  <a:pt x="1325512" y="2356189"/>
                  <a:pt x="1307041" y="2398407"/>
                </a:cubicBezTo>
                <a:cubicBezTo>
                  <a:pt x="1285931" y="2398407"/>
                  <a:pt x="1283293" y="2379937"/>
                  <a:pt x="1299125" y="2345634"/>
                </a:cubicBezTo>
                <a:close/>
                <a:moveTo>
                  <a:pt x="1541879" y="2329802"/>
                </a:moveTo>
                <a:cubicBezTo>
                  <a:pt x="1610485" y="2340357"/>
                  <a:pt x="1665897" y="2416878"/>
                  <a:pt x="1594653" y="2467012"/>
                </a:cubicBezTo>
                <a:cubicBezTo>
                  <a:pt x="1483829" y="2543533"/>
                  <a:pt x="1460081" y="2313970"/>
                  <a:pt x="1541879" y="2329802"/>
                </a:cubicBezTo>
                <a:close/>
                <a:moveTo>
                  <a:pt x="2218114" y="2328650"/>
                </a:moveTo>
                <a:cubicBezTo>
                  <a:pt x="2222320" y="2321228"/>
                  <a:pt x="2233205" y="2350913"/>
                  <a:pt x="2217372" y="2350913"/>
                </a:cubicBezTo>
                <a:cubicBezTo>
                  <a:pt x="2216053" y="2337720"/>
                  <a:pt x="2216713" y="2331123"/>
                  <a:pt x="2218114" y="2328650"/>
                </a:cubicBezTo>
                <a:close/>
                <a:moveTo>
                  <a:pt x="1298219" y="2310673"/>
                </a:moveTo>
                <a:cubicBezTo>
                  <a:pt x="1301270" y="2310508"/>
                  <a:pt x="1299785" y="2311993"/>
                  <a:pt x="1288571" y="2316610"/>
                </a:cubicBezTo>
                <a:cubicBezTo>
                  <a:pt x="1239095" y="2326505"/>
                  <a:pt x="1289066" y="2311168"/>
                  <a:pt x="1298219" y="2310673"/>
                </a:cubicBezTo>
                <a:close/>
                <a:moveTo>
                  <a:pt x="486098" y="2295171"/>
                </a:moveTo>
                <a:cubicBezTo>
                  <a:pt x="487088" y="2294182"/>
                  <a:pt x="489067" y="2294182"/>
                  <a:pt x="491705" y="2295501"/>
                </a:cubicBezTo>
                <a:cubicBezTo>
                  <a:pt x="491705" y="2300778"/>
                  <a:pt x="491705" y="2303417"/>
                  <a:pt x="486428" y="2300778"/>
                </a:cubicBezTo>
                <a:cubicBezTo>
                  <a:pt x="485109" y="2298140"/>
                  <a:pt x="485109" y="2296161"/>
                  <a:pt x="486098" y="2295171"/>
                </a:cubicBezTo>
                <a:close/>
                <a:moveTo>
                  <a:pt x="172429" y="2288904"/>
                </a:moveTo>
                <a:cubicBezTo>
                  <a:pt x="174408" y="2287584"/>
                  <a:pt x="177706" y="2287584"/>
                  <a:pt x="180345" y="2290223"/>
                </a:cubicBezTo>
                <a:cubicBezTo>
                  <a:pt x="185622" y="2295500"/>
                  <a:pt x="175068" y="2300777"/>
                  <a:pt x="172429" y="2295500"/>
                </a:cubicBezTo>
                <a:cubicBezTo>
                  <a:pt x="169790" y="2292862"/>
                  <a:pt x="170450" y="2290223"/>
                  <a:pt x="172429" y="2288904"/>
                </a:cubicBezTo>
                <a:close/>
                <a:moveTo>
                  <a:pt x="2119742" y="2287585"/>
                </a:moveTo>
                <a:cubicBezTo>
                  <a:pt x="2125019" y="2292862"/>
                  <a:pt x="2122381" y="2295501"/>
                  <a:pt x="2117103" y="2295501"/>
                </a:cubicBezTo>
                <a:cubicBezTo>
                  <a:pt x="2111826" y="2292862"/>
                  <a:pt x="2114465" y="2287585"/>
                  <a:pt x="2119742" y="2287585"/>
                </a:cubicBezTo>
                <a:close/>
                <a:moveTo>
                  <a:pt x="814361" y="2276494"/>
                </a:moveTo>
                <a:cubicBezTo>
                  <a:pt x="808176" y="2276865"/>
                  <a:pt x="793828" y="2308035"/>
                  <a:pt x="813619" y="2337719"/>
                </a:cubicBezTo>
                <a:cubicBezTo>
                  <a:pt x="813619" y="2321888"/>
                  <a:pt x="816257" y="2303417"/>
                  <a:pt x="816257" y="2287585"/>
                </a:cubicBezTo>
                <a:cubicBezTo>
                  <a:pt x="817576" y="2279669"/>
                  <a:pt x="816422" y="2276370"/>
                  <a:pt x="814361" y="2276494"/>
                </a:cubicBezTo>
                <a:close/>
                <a:moveTo>
                  <a:pt x="1848623" y="2272414"/>
                </a:moveTo>
                <a:cubicBezTo>
                  <a:pt x="1854560" y="2273733"/>
                  <a:pt x="1859837" y="2278350"/>
                  <a:pt x="1858518" y="2284947"/>
                </a:cubicBezTo>
                <a:cubicBezTo>
                  <a:pt x="1855879" y="2298140"/>
                  <a:pt x="1832130" y="2292863"/>
                  <a:pt x="1834769" y="2279670"/>
                </a:cubicBezTo>
                <a:cubicBezTo>
                  <a:pt x="1836089" y="2273073"/>
                  <a:pt x="1842686" y="2271094"/>
                  <a:pt x="1848623" y="2272414"/>
                </a:cubicBezTo>
                <a:close/>
                <a:moveTo>
                  <a:pt x="1085394" y="2263837"/>
                </a:moveTo>
                <a:cubicBezTo>
                  <a:pt x="1069562" y="2295501"/>
                  <a:pt x="1048453" y="2340358"/>
                  <a:pt x="1072201" y="2379938"/>
                </a:cubicBezTo>
                <a:cubicBezTo>
                  <a:pt x="1103865" y="2427433"/>
                  <a:pt x="1080117" y="2250644"/>
                  <a:pt x="1085394" y="2263837"/>
                </a:cubicBezTo>
                <a:close/>
                <a:moveTo>
                  <a:pt x="396715" y="2263837"/>
                </a:moveTo>
                <a:cubicBezTo>
                  <a:pt x="412546" y="2279669"/>
                  <a:pt x="412546" y="2340357"/>
                  <a:pt x="394076" y="2300778"/>
                </a:cubicBezTo>
                <a:cubicBezTo>
                  <a:pt x="370327" y="2295500"/>
                  <a:pt x="370327" y="2282307"/>
                  <a:pt x="396715" y="2263837"/>
                </a:cubicBezTo>
                <a:close/>
                <a:moveTo>
                  <a:pt x="527000" y="2261198"/>
                </a:moveTo>
                <a:cubicBezTo>
                  <a:pt x="530957" y="2259219"/>
                  <a:pt x="520073" y="2275051"/>
                  <a:pt x="494346" y="2308693"/>
                </a:cubicBezTo>
                <a:cubicBezTo>
                  <a:pt x="502262" y="2295500"/>
                  <a:pt x="510178" y="2282307"/>
                  <a:pt x="518094" y="2269114"/>
                </a:cubicBezTo>
                <a:cubicBezTo>
                  <a:pt x="522712" y="2264497"/>
                  <a:pt x="525680" y="2261858"/>
                  <a:pt x="527000" y="2261198"/>
                </a:cubicBezTo>
                <a:close/>
                <a:moveTo>
                  <a:pt x="1404010" y="2250645"/>
                </a:moveTo>
                <a:cubicBezTo>
                  <a:pt x="1413245" y="2249985"/>
                  <a:pt x="1423140" y="2253283"/>
                  <a:pt x="1433694" y="2261199"/>
                </a:cubicBezTo>
                <a:cubicBezTo>
                  <a:pt x="1433694" y="2261199"/>
                  <a:pt x="1436333" y="2261199"/>
                  <a:pt x="1438972" y="2263838"/>
                </a:cubicBezTo>
                <a:cubicBezTo>
                  <a:pt x="1417862" y="2274393"/>
                  <a:pt x="1396753" y="2274393"/>
                  <a:pt x="1378283" y="2263838"/>
                </a:cubicBezTo>
                <a:cubicBezTo>
                  <a:pt x="1386199" y="2255922"/>
                  <a:pt x="1394775" y="2251304"/>
                  <a:pt x="1404010" y="2250645"/>
                </a:cubicBezTo>
                <a:close/>
                <a:moveTo>
                  <a:pt x="536524" y="2243553"/>
                </a:moveTo>
                <a:cubicBezTo>
                  <a:pt x="535905" y="2242563"/>
                  <a:pt x="541182" y="2243388"/>
                  <a:pt x="557674" y="2248005"/>
                </a:cubicBezTo>
                <a:cubicBezTo>
                  <a:pt x="593297" y="2265816"/>
                  <a:pt x="538379" y="2246521"/>
                  <a:pt x="536524" y="2243553"/>
                </a:cubicBezTo>
                <a:close/>
                <a:moveTo>
                  <a:pt x="1065604" y="2243264"/>
                </a:moveTo>
                <a:cubicBezTo>
                  <a:pt x="1066924" y="2240914"/>
                  <a:pt x="1064285" y="2242728"/>
                  <a:pt x="1053730" y="2253283"/>
                </a:cubicBezTo>
                <a:cubicBezTo>
                  <a:pt x="1022067" y="2294841"/>
                  <a:pt x="1061647" y="2250314"/>
                  <a:pt x="1065604" y="2243264"/>
                </a:cubicBezTo>
                <a:close/>
                <a:moveTo>
                  <a:pt x="458393" y="2233823"/>
                </a:moveTo>
                <a:cubicBezTo>
                  <a:pt x="462021" y="2233493"/>
                  <a:pt x="465320" y="2236132"/>
                  <a:pt x="470597" y="2242729"/>
                </a:cubicBezTo>
                <a:cubicBezTo>
                  <a:pt x="457404" y="2261199"/>
                  <a:pt x="431016" y="2248006"/>
                  <a:pt x="444211" y="2242729"/>
                </a:cubicBezTo>
                <a:cubicBezTo>
                  <a:pt x="450807" y="2237451"/>
                  <a:pt x="454765" y="2234153"/>
                  <a:pt x="458393" y="2233823"/>
                </a:cubicBezTo>
                <a:close/>
                <a:moveTo>
                  <a:pt x="1533964" y="2213703"/>
                </a:moveTo>
                <a:cubicBezTo>
                  <a:pt x="1555073" y="2224258"/>
                  <a:pt x="1512855" y="2248006"/>
                  <a:pt x="1507577" y="2229535"/>
                </a:cubicBezTo>
                <a:cubicBezTo>
                  <a:pt x="1510215" y="2216342"/>
                  <a:pt x="1523410" y="2211065"/>
                  <a:pt x="1533964" y="2213703"/>
                </a:cubicBezTo>
                <a:close/>
                <a:moveTo>
                  <a:pt x="388798" y="2213703"/>
                </a:moveTo>
                <a:cubicBezTo>
                  <a:pt x="394076" y="2213703"/>
                  <a:pt x="394076" y="2216341"/>
                  <a:pt x="391437" y="2221619"/>
                </a:cubicBezTo>
                <a:cubicBezTo>
                  <a:pt x="386160" y="2221619"/>
                  <a:pt x="383521" y="2216341"/>
                  <a:pt x="388798" y="2213703"/>
                </a:cubicBezTo>
                <a:close/>
                <a:moveTo>
                  <a:pt x="399353" y="2205787"/>
                </a:moveTo>
                <a:cubicBezTo>
                  <a:pt x="404630" y="2205787"/>
                  <a:pt x="409908" y="2216341"/>
                  <a:pt x="401992" y="2216341"/>
                </a:cubicBezTo>
                <a:cubicBezTo>
                  <a:pt x="394076" y="2218980"/>
                  <a:pt x="386159" y="2203148"/>
                  <a:pt x="399353" y="2205787"/>
                </a:cubicBezTo>
                <a:close/>
                <a:moveTo>
                  <a:pt x="188266" y="2205787"/>
                </a:moveTo>
                <a:cubicBezTo>
                  <a:pt x="201459" y="2245366"/>
                  <a:pt x="130216" y="2300778"/>
                  <a:pt x="122300" y="2240089"/>
                </a:cubicBezTo>
                <a:cubicBezTo>
                  <a:pt x="204098" y="2269114"/>
                  <a:pt x="117023" y="2211064"/>
                  <a:pt x="188266" y="2205787"/>
                </a:cubicBezTo>
                <a:close/>
                <a:moveTo>
                  <a:pt x="809619" y="2202777"/>
                </a:moveTo>
                <a:cubicBezTo>
                  <a:pt x="795643" y="2207106"/>
                  <a:pt x="775358" y="2276371"/>
                  <a:pt x="818896" y="2226896"/>
                </a:cubicBezTo>
                <a:cubicBezTo>
                  <a:pt x="818236" y="2207106"/>
                  <a:pt x="814278" y="2201334"/>
                  <a:pt x="809619" y="2202777"/>
                </a:cubicBezTo>
                <a:close/>
                <a:moveTo>
                  <a:pt x="1407762" y="2179607"/>
                </a:moveTo>
                <a:cubicBezTo>
                  <a:pt x="1413081" y="2180225"/>
                  <a:pt x="1416545" y="2188636"/>
                  <a:pt x="1412587" y="2192594"/>
                </a:cubicBezTo>
                <a:cubicBezTo>
                  <a:pt x="1404671" y="2200510"/>
                  <a:pt x="1394115" y="2187317"/>
                  <a:pt x="1402031" y="2182039"/>
                </a:cubicBezTo>
                <a:cubicBezTo>
                  <a:pt x="1404010" y="2180060"/>
                  <a:pt x="1405990" y="2179400"/>
                  <a:pt x="1407762" y="2179607"/>
                </a:cubicBezTo>
                <a:close/>
                <a:moveTo>
                  <a:pt x="1883625" y="2178741"/>
                </a:moveTo>
                <a:cubicBezTo>
                  <a:pt x="1907002" y="2177256"/>
                  <a:pt x="1933718" y="2214362"/>
                  <a:pt x="1898096" y="2232173"/>
                </a:cubicBezTo>
                <a:cubicBezTo>
                  <a:pt x="1874348" y="2232173"/>
                  <a:pt x="1863794" y="2218979"/>
                  <a:pt x="1863794" y="2195232"/>
                </a:cubicBezTo>
                <a:cubicBezTo>
                  <a:pt x="1868412" y="2184018"/>
                  <a:pt x="1875833" y="2179235"/>
                  <a:pt x="1883625" y="2178741"/>
                </a:cubicBezTo>
                <a:close/>
                <a:moveTo>
                  <a:pt x="766782" y="2154993"/>
                </a:moveTo>
                <a:cubicBezTo>
                  <a:pt x="758867" y="2153014"/>
                  <a:pt x="746333" y="2154333"/>
                  <a:pt x="734459" y="2155653"/>
                </a:cubicBezTo>
                <a:cubicBezTo>
                  <a:pt x="745014" y="2163569"/>
                  <a:pt x="758206" y="2168846"/>
                  <a:pt x="771400" y="2174124"/>
                </a:cubicBezTo>
                <a:cubicBezTo>
                  <a:pt x="777997" y="2162250"/>
                  <a:pt x="774698" y="2156972"/>
                  <a:pt x="766782" y="2154993"/>
                </a:cubicBezTo>
                <a:close/>
                <a:moveTo>
                  <a:pt x="163483" y="2142542"/>
                </a:moveTo>
                <a:cubicBezTo>
                  <a:pt x="167812" y="2144274"/>
                  <a:pt x="195519" y="2161590"/>
                  <a:pt x="169792" y="2147737"/>
                </a:cubicBezTo>
                <a:cubicBezTo>
                  <a:pt x="163195" y="2143119"/>
                  <a:pt x="162040" y="2141965"/>
                  <a:pt x="163483" y="2142542"/>
                </a:cubicBezTo>
                <a:close/>
                <a:moveTo>
                  <a:pt x="1417863" y="2142459"/>
                </a:moveTo>
                <a:cubicBezTo>
                  <a:pt x="1494384" y="2147736"/>
                  <a:pt x="1594652" y="2182039"/>
                  <a:pt x="1665895" y="2208426"/>
                </a:cubicBezTo>
                <a:cubicBezTo>
                  <a:pt x="1644786" y="2221619"/>
                  <a:pt x="1460081" y="2166208"/>
                  <a:pt x="1417863" y="2142459"/>
                </a:cubicBezTo>
                <a:close/>
                <a:moveTo>
                  <a:pt x="2078514" y="2136853"/>
                </a:moveTo>
                <a:cubicBezTo>
                  <a:pt x="2080823" y="2139162"/>
                  <a:pt x="2081483" y="2143779"/>
                  <a:pt x="2080164" y="2150376"/>
                </a:cubicBezTo>
                <a:cubicBezTo>
                  <a:pt x="2066969" y="2153015"/>
                  <a:pt x="2064331" y="2150376"/>
                  <a:pt x="2066969" y="2137183"/>
                </a:cubicBezTo>
                <a:cubicBezTo>
                  <a:pt x="2072247" y="2134544"/>
                  <a:pt x="2076205" y="2134544"/>
                  <a:pt x="2078514" y="2136853"/>
                </a:cubicBezTo>
                <a:close/>
                <a:moveTo>
                  <a:pt x="2238481" y="2131904"/>
                </a:moveTo>
                <a:cubicBezTo>
                  <a:pt x="2243759" y="2134543"/>
                  <a:pt x="2238481" y="2145097"/>
                  <a:pt x="2233204" y="2139820"/>
                </a:cubicBezTo>
                <a:cubicBezTo>
                  <a:pt x="2230565" y="2134543"/>
                  <a:pt x="2233204" y="2126627"/>
                  <a:pt x="2238481" y="2131904"/>
                </a:cubicBezTo>
                <a:close/>
                <a:moveTo>
                  <a:pt x="1412585" y="2116073"/>
                </a:moveTo>
                <a:cubicBezTo>
                  <a:pt x="1420501" y="2116073"/>
                  <a:pt x="1423140" y="2118712"/>
                  <a:pt x="1417863" y="2126627"/>
                </a:cubicBezTo>
                <a:cubicBezTo>
                  <a:pt x="1409947" y="2129266"/>
                  <a:pt x="1407308" y="2123989"/>
                  <a:pt x="1412585" y="2116073"/>
                </a:cubicBezTo>
                <a:close/>
                <a:moveTo>
                  <a:pt x="126258" y="2115084"/>
                </a:moveTo>
                <a:cubicBezTo>
                  <a:pt x="130875" y="2115414"/>
                  <a:pt x="134174" y="2120031"/>
                  <a:pt x="135493" y="2129267"/>
                </a:cubicBezTo>
                <a:cubicBezTo>
                  <a:pt x="122300" y="2145099"/>
                  <a:pt x="111744" y="2145099"/>
                  <a:pt x="109106" y="2126628"/>
                </a:cubicBezTo>
                <a:cubicBezTo>
                  <a:pt x="115703" y="2118712"/>
                  <a:pt x="121640" y="2114754"/>
                  <a:pt x="126258" y="2115084"/>
                </a:cubicBezTo>
                <a:close/>
                <a:moveTo>
                  <a:pt x="251582" y="2087049"/>
                </a:moveTo>
                <a:cubicBezTo>
                  <a:pt x="262137" y="2108158"/>
                  <a:pt x="246305" y="2113435"/>
                  <a:pt x="204087" y="2105519"/>
                </a:cubicBezTo>
                <a:cubicBezTo>
                  <a:pt x="219919" y="2100242"/>
                  <a:pt x="235751" y="2092326"/>
                  <a:pt x="251582" y="2087049"/>
                </a:cubicBezTo>
                <a:close/>
                <a:moveTo>
                  <a:pt x="2222649" y="2087048"/>
                </a:moveTo>
                <a:cubicBezTo>
                  <a:pt x="2249036" y="2092325"/>
                  <a:pt x="2270145" y="2113434"/>
                  <a:pt x="2285977" y="2131905"/>
                </a:cubicBezTo>
                <a:cubicBezTo>
                  <a:pt x="2259590" y="2155653"/>
                  <a:pt x="2217372" y="2118712"/>
                  <a:pt x="2222649" y="2087048"/>
                </a:cubicBezTo>
                <a:close/>
                <a:moveTo>
                  <a:pt x="190904" y="2071217"/>
                </a:moveTo>
                <a:cubicBezTo>
                  <a:pt x="217290" y="2081771"/>
                  <a:pt x="204097" y="2089687"/>
                  <a:pt x="153963" y="2092326"/>
                </a:cubicBezTo>
                <a:cubicBezTo>
                  <a:pt x="164517" y="2087049"/>
                  <a:pt x="177711" y="2079133"/>
                  <a:pt x="190904" y="2071217"/>
                </a:cubicBezTo>
                <a:close/>
                <a:moveTo>
                  <a:pt x="56334" y="2042191"/>
                </a:moveTo>
                <a:cubicBezTo>
                  <a:pt x="47099" y="2053406"/>
                  <a:pt x="26484" y="2062146"/>
                  <a:pt x="1170" y="2068701"/>
                </a:cubicBezTo>
                <a:lnTo>
                  <a:pt x="719" y="2068774"/>
                </a:lnTo>
                <a:lnTo>
                  <a:pt x="719" y="2048081"/>
                </a:lnTo>
                <a:lnTo>
                  <a:pt x="2284" y="2047922"/>
                </a:lnTo>
                <a:cubicBezTo>
                  <a:pt x="22527" y="2045984"/>
                  <a:pt x="41162" y="2044170"/>
                  <a:pt x="56334" y="2042191"/>
                </a:cubicBezTo>
                <a:close/>
                <a:moveTo>
                  <a:pt x="1399393" y="2028998"/>
                </a:moveTo>
                <a:cubicBezTo>
                  <a:pt x="1420502" y="2055385"/>
                  <a:pt x="1407309" y="2028998"/>
                  <a:pt x="1399393" y="2028998"/>
                </a:cubicBezTo>
                <a:close/>
                <a:moveTo>
                  <a:pt x="1562000" y="2025700"/>
                </a:moveTo>
                <a:cubicBezTo>
                  <a:pt x="1566947" y="2025041"/>
                  <a:pt x="1572224" y="2027679"/>
                  <a:pt x="1573544" y="2034276"/>
                </a:cubicBezTo>
                <a:cubicBezTo>
                  <a:pt x="1576183" y="2047469"/>
                  <a:pt x="1555073" y="2050108"/>
                  <a:pt x="1552434" y="2036914"/>
                </a:cubicBezTo>
                <a:cubicBezTo>
                  <a:pt x="1552434" y="2030317"/>
                  <a:pt x="1557052" y="2026360"/>
                  <a:pt x="1562000" y="2025700"/>
                </a:cubicBezTo>
                <a:close/>
                <a:moveTo>
                  <a:pt x="230352" y="1969670"/>
                </a:moveTo>
                <a:cubicBezTo>
                  <a:pt x="234104" y="1970289"/>
                  <a:pt x="237732" y="1972268"/>
                  <a:pt x="241031" y="1976226"/>
                </a:cubicBezTo>
                <a:cubicBezTo>
                  <a:pt x="233115" y="1989419"/>
                  <a:pt x="214645" y="1992058"/>
                  <a:pt x="198813" y="1984142"/>
                </a:cubicBezTo>
                <a:cubicBezTo>
                  <a:pt x="206728" y="1978205"/>
                  <a:pt x="219097" y="1967815"/>
                  <a:pt x="230352" y="1969670"/>
                </a:cubicBezTo>
                <a:close/>
                <a:moveTo>
                  <a:pt x="1766164" y="1952477"/>
                </a:moveTo>
                <a:cubicBezTo>
                  <a:pt x="1792550" y="1965671"/>
                  <a:pt x="1811021" y="1994696"/>
                  <a:pt x="1821575" y="2021083"/>
                </a:cubicBezTo>
                <a:cubicBezTo>
                  <a:pt x="1800466" y="2002612"/>
                  <a:pt x="1784634" y="1976226"/>
                  <a:pt x="1766164" y="1952477"/>
                </a:cubicBezTo>
                <a:close/>
                <a:moveTo>
                  <a:pt x="103500" y="1952147"/>
                </a:moveTo>
                <a:cubicBezTo>
                  <a:pt x="105809" y="1952477"/>
                  <a:pt x="107788" y="1955116"/>
                  <a:pt x="109108" y="1960393"/>
                </a:cubicBezTo>
                <a:cubicBezTo>
                  <a:pt x="101192" y="1968309"/>
                  <a:pt x="98553" y="1965670"/>
                  <a:pt x="95915" y="1957754"/>
                </a:cubicBezTo>
                <a:cubicBezTo>
                  <a:pt x="98553" y="1953796"/>
                  <a:pt x="101192" y="1951817"/>
                  <a:pt x="103500" y="1952147"/>
                </a:cubicBezTo>
                <a:close/>
                <a:moveTo>
                  <a:pt x="1773421" y="1916526"/>
                </a:moveTo>
                <a:cubicBezTo>
                  <a:pt x="1776060" y="1914876"/>
                  <a:pt x="1780677" y="1915536"/>
                  <a:pt x="1787274" y="1918175"/>
                </a:cubicBezTo>
                <a:cubicBezTo>
                  <a:pt x="1789913" y="1931368"/>
                  <a:pt x="1784636" y="1934007"/>
                  <a:pt x="1771441" y="1928730"/>
                </a:cubicBezTo>
                <a:cubicBezTo>
                  <a:pt x="1770122" y="1922133"/>
                  <a:pt x="1770782" y="1918175"/>
                  <a:pt x="1773421" y="1916526"/>
                </a:cubicBezTo>
                <a:close/>
                <a:moveTo>
                  <a:pt x="37658" y="1853281"/>
                </a:moveTo>
                <a:cubicBezTo>
                  <a:pt x="46770" y="1854023"/>
                  <a:pt x="57654" y="1856827"/>
                  <a:pt x="72167" y="1862764"/>
                </a:cubicBezTo>
                <a:cubicBezTo>
                  <a:pt x="98553" y="1857486"/>
                  <a:pt x="122301" y="1860125"/>
                  <a:pt x="146048" y="1868041"/>
                </a:cubicBezTo>
                <a:cubicBezTo>
                  <a:pt x="124940" y="1870680"/>
                  <a:pt x="101192" y="1873318"/>
                  <a:pt x="77444" y="1875957"/>
                </a:cubicBezTo>
                <a:cubicBezTo>
                  <a:pt x="93276" y="1878595"/>
                  <a:pt x="111746" y="1881234"/>
                  <a:pt x="127578" y="1883873"/>
                </a:cubicBezTo>
                <a:cubicBezTo>
                  <a:pt x="128898" y="1883873"/>
                  <a:pt x="88658" y="1884533"/>
                  <a:pt x="46440" y="1883543"/>
                </a:cubicBezTo>
                <a:lnTo>
                  <a:pt x="719" y="1881244"/>
                </a:lnTo>
                <a:lnTo>
                  <a:pt x="719" y="1860812"/>
                </a:lnTo>
                <a:lnTo>
                  <a:pt x="2362" y="1860238"/>
                </a:lnTo>
                <a:cubicBezTo>
                  <a:pt x="14313" y="1855693"/>
                  <a:pt x="23991" y="1852168"/>
                  <a:pt x="37658" y="1853281"/>
                </a:cubicBezTo>
                <a:close/>
                <a:moveTo>
                  <a:pt x="174476" y="1853198"/>
                </a:moveTo>
                <a:cubicBezTo>
                  <a:pt x="187319" y="1847427"/>
                  <a:pt x="134504" y="1906302"/>
                  <a:pt x="164519" y="1860125"/>
                </a:cubicBezTo>
                <a:cubicBezTo>
                  <a:pt x="169466" y="1856167"/>
                  <a:pt x="172641" y="1854023"/>
                  <a:pt x="174476" y="1853198"/>
                </a:cubicBezTo>
                <a:close/>
                <a:moveTo>
                  <a:pt x="1935037" y="1844293"/>
                </a:moveTo>
                <a:cubicBezTo>
                  <a:pt x="1921844" y="1862763"/>
                  <a:pt x="1908651" y="1878595"/>
                  <a:pt x="1895458" y="1894427"/>
                </a:cubicBezTo>
                <a:cubicBezTo>
                  <a:pt x="1903374" y="1873318"/>
                  <a:pt x="1916567" y="1857486"/>
                  <a:pt x="1935037" y="1844293"/>
                </a:cubicBezTo>
                <a:close/>
                <a:moveTo>
                  <a:pt x="1760887" y="1844293"/>
                </a:moveTo>
                <a:cubicBezTo>
                  <a:pt x="1766164" y="1849570"/>
                  <a:pt x="1760887" y="1860125"/>
                  <a:pt x="1755610" y="1854847"/>
                </a:cubicBezTo>
                <a:cubicBezTo>
                  <a:pt x="1750332" y="1852209"/>
                  <a:pt x="1755610" y="1841654"/>
                  <a:pt x="1760887" y="1844293"/>
                </a:cubicBezTo>
                <a:close/>
                <a:moveTo>
                  <a:pt x="1870391" y="1812629"/>
                </a:moveTo>
                <a:cubicBezTo>
                  <a:pt x="1873689" y="1812629"/>
                  <a:pt x="1876987" y="1815268"/>
                  <a:pt x="1879626" y="1820546"/>
                </a:cubicBezTo>
                <a:cubicBezTo>
                  <a:pt x="1874349" y="1831100"/>
                  <a:pt x="1869072" y="1831100"/>
                  <a:pt x="1861155" y="1820546"/>
                </a:cubicBezTo>
                <a:cubicBezTo>
                  <a:pt x="1863794" y="1815268"/>
                  <a:pt x="1867092" y="1812629"/>
                  <a:pt x="1870391" y="1812629"/>
                </a:cubicBezTo>
                <a:close/>
                <a:moveTo>
                  <a:pt x="1747694" y="1809991"/>
                </a:moveTo>
                <a:cubicBezTo>
                  <a:pt x="1766165" y="1804714"/>
                  <a:pt x="1781997" y="1815269"/>
                  <a:pt x="1784636" y="1833739"/>
                </a:cubicBezTo>
                <a:cubicBezTo>
                  <a:pt x="1768804" y="1831100"/>
                  <a:pt x="1747694" y="1828462"/>
                  <a:pt x="1747694" y="1809991"/>
                </a:cubicBezTo>
                <a:close/>
                <a:moveTo>
                  <a:pt x="98550" y="1804714"/>
                </a:moveTo>
                <a:cubicBezTo>
                  <a:pt x="111744" y="1802076"/>
                  <a:pt x="114382" y="1804714"/>
                  <a:pt x="111744" y="1817908"/>
                </a:cubicBezTo>
                <a:cubicBezTo>
                  <a:pt x="98550" y="1823185"/>
                  <a:pt x="95912" y="1817908"/>
                  <a:pt x="98550" y="1804714"/>
                </a:cubicBezTo>
                <a:close/>
                <a:moveTo>
                  <a:pt x="1704486" y="1796179"/>
                </a:moveTo>
                <a:cubicBezTo>
                  <a:pt x="1710423" y="1790366"/>
                  <a:pt x="1713392" y="1808672"/>
                  <a:pt x="1713392" y="1852209"/>
                </a:cubicBezTo>
                <a:cubicBezTo>
                  <a:pt x="1700199" y="1844293"/>
                  <a:pt x="1694921" y="1828461"/>
                  <a:pt x="1697559" y="1809990"/>
                </a:cubicBezTo>
                <a:cubicBezTo>
                  <a:pt x="1700198" y="1802734"/>
                  <a:pt x="1702507" y="1798116"/>
                  <a:pt x="1704486" y="1796179"/>
                </a:cubicBezTo>
                <a:close/>
                <a:moveTo>
                  <a:pt x="1747694" y="1770412"/>
                </a:moveTo>
                <a:cubicBezTo>
                  <a:pt x="1763527" y="1770412"/>
                  <a:pt x="1776720" y="1780966"/>
                  <a:pt x="1784636" y="1794160"/>
                </a:cubicBezTo>
                <a:cubicBezTo>
                  <a:pt x="1768804" y="1791521"/>
                  <a:pt x="1750332" y="1788882"/>
                  <a:pt x="1747694" y="1770412"/>
                </a:cubicBezTo>
                <a:close/>
                <a:moveTo>
                  <a:pt x="719" y="1756595"/>
                </a:moveTo>
                <a:lnTo>
                  <a:pt x="8151" y="1763825"/>
                </a:lnTo>
                <a:cubicBezTo>
                  <a:pt x="17582" y="1776709"/>
                  <a:pt x="16025" y="1785677"/>
                  <a:pt x="8883" y="1792129"/>
                </a:cubicBezTo>
                <a:lnTo>
                  <a:pt x="719" y="1796700"/>
                </a:lnTo>
                <a:close/>
                <a:moveTo>
                  <a:pt x="1928358" y="1725060"/>
                </a:moveTo>
                <a:cubicBezTo>
                  <a:pt x="1931574" y="1726709"/>
                  <a:pt x="1934378" y="1731492"/>
                  <a:pt x="1935038" y="1741387"/>
                </a:cubicBezTo>
                <a:cubicBezTo>
                  <a:pt x="1905352" y="1743366"/>
                  <a:pt x="1918711" y="1720112"/>
                  <a:pt x="1928358" y="1725060"/>
                </a:cubicBezTo>
                <a:close/>
                <a:moveTo>
                  <a:pt x="307001" y="1712362"/>
                </a:moveTo>
                <a:cubicBezTo>
                  <a:pt x="312278" y="1712362"/>
                  <a:pt x="314917" y="1725555"/>
                  <a:pt x="307001" y="1725555"/>
                </a:cubicBezTo>
                <a:cubicBezTo>
                  <a:pt x="299085" y="1725555"/>
                  <a:pt x="299085" y="1712362"/>
                  <a:pt x="307001" y="1712362"/>
                </a:cubicBezTo>
                <a:close/>
                <a:moveTo>
                  <a:pt x="1781996" y="1667504"/>
                </a:moveTo>
                <a:cubicBezTo>
                  <a:pt x="1768803" y="1688613"/>
                  <a:pt x="1779357" y="1704445"/>
                  <a:pt x="1813660" y="1709722"/>
                </a:cubicBezTo>
                <a:cubicBezTo>
                  <a:pt x="1768803" y="1701806"/>
                  <a:pt x="1821576" y="1709722"/>
                  <a:pt x="1781996" y="1720277"/>
                </a:cubicBezTo>
                <a:lnTo>
                  <a:pt x="1822584" y="1733972"/>
                </a:lnTo>
                <a:lnTo>
                  <a:pt x="1818195" y="1727327"/>
                </a:lnTo>
                <a:cubicBezTo>
                  <a:pt x="1817782" y="1723740"/>
                  <a:pt x="1818937" y="1719617"/>
                  <a:pt x="1821575" y="1715000"/>
                </a:cubicBezTo>
                <a:cubicBezTo>
                  <a:pt x="1837407" y="1722916"/>
                  <a:pt x="1850600" y="1733470"/>
                  <a:pt x="1866432" y="1744025"/>
                </a:cubicBezTo>
                <a:lnTo>
                  <a:pt x="1844315" y="1742396"/>
                </a:lnTo>
                <a:lnTo>
                  <a:pt x="1887542" y="1762495"/>
                </a:lnTo>
                <a:cubicBezTo>
                  <a:pt x="1932399" y="1733470"/>
                  <a:pt x="1805744" y="1662227"/>
                  <a:pt x="1781996" y="1667504"/>
                </a:cubicBezTo>
                <a:close/>
                <a:moveTo>
                  <a:pt x="2016835" y="1622647"/>
                </a:moveTo>
                <a:cubicBezTo>
                  <a:pt x="2019474" y="1623307"/>
                  <a:pt x="2022112" y="1625286"/>
                  <a:pt x="2022112" y="1627924"/>
                </a:cubicBezTo>
                <a:cubicBezTo>
                  <a:pt x="2022112" y="1633201"/>
                  <a:pt x="2011558" y="1630563"/>
                  <a:pt x="2011558" y="1625285"/>
                </a:cubicBezTo>
                <a:cubicBezTo>
                  <a:pt x="2011558" y="1622647"/>
                  <a:pt x="2014197" y="1621987"/>
                  <a:pt x="2016835" y="1622647"/>
                </a:cubicBezTo>
                <a:close/>
                <a:moveTo>
                  <a:pt x="1837408" y="1606815"/>
                </a:moveTo>
                <a:cubicBezTo>
                  <a:pt x="1878967" y="1627594"/>
                  <a:pt x="1870432" y="1628337"/>
                  <a:pt x="1845339" y="1621147"/>
                </a:cubicBezTo>
                <a:lnTo>
                  <a:pt x="1833700" y="1617428"/>
                </a:lnTo>
                <a:close/>
                <a:moveTo>
                  <a:pt x="1813001" y="1527986"/>
                </a:moveTo>
                <a:cubicBezTo>
                  <a:pt x="1814320" y="1528316"/>
                  <a:pt x="1820257" y="1530295"/>
                  <a:pt x="1826854" y="1532933"/>
                </a:cubicBezTo>
                <a:cubicBezTo>
                  <a:pt x="1814980" y="1528975"/>
                  <a:pt x="1811681" y="1527656"/>
                  <a:pt x="1813001" y="1527986"/>
                </a:cubicBezTo>
                <a:close/>
                <a:moveTo>
                  <a:pt x="1803105" y="1525018"/>
                </a:moveTo>
                <a:cubicBezTo>
                  <a:pt x="1808383" y="1527657"/>
                  <a:pt x="1803105" y="1543489"/>
                  <a:pt x="1797828" y="1535573"/>
                </a:cubicBezTo>
                <a:cubicBezTo>
                  <a:pt x="1795189" y="1530295"/>
                  <a:pt x="1797828" y="1519741"/>
                  <a:pt x="1803105" y="1525018"/>
                </a:cubicBezTo>
                <a:close/>
                <a:moveTo>
                  <a:pt x="265438" y="1511165"/>
                </a:moveTo>
                <a:cubicBezTo>
                  <a:pt x="267417" y="1511824"/>
                  <a:pt x="268736" y="1514463"/>
                  <a:pt x="270056" y="1519740"/>
                </a:cubicBezTo>
                <a:cubicBezTo>
                  <a:pt x="264779" y="1527656"/>
                  <a:pt x="259502" y="1525018"/>
                  <a:pt x="256863" y="1514463"/>
                </a:cubicBezTo>
                <a:cubicBezTo>
                  <a:pt x="260821" y="1511824"/>
                  <a:pt x="263459" y="1510505"/>
                  <a:pt x="265438" y="1511165"/>
                </a:cubicBezTo>
                <a:close/>
                <a:moveTo>
                  <a:pt x="122290" y="1506547"/>
                </a:moveTo>
                <a:cubicBezTo>
                  <a:pt x="130206" y="1517102"/>
                  <a:pt x="122290" y="1530295"/>
                  <a:pt x="114374" y="1535572"/>
                </a:cubicBezTo>
                <a:cubicBezTo>
                  <a:pt x="93265" y="1540849"/>
                  <a:pt x="106458" y="1495992"/>
                  <a:pt x="122290" y="1506547"/>
                </a:cubicBezTo>
                <a:close/>
                <a:moveTo>
                  <a:pt x="1771441" y="1456413"/>
                </a:moveTo>
                <a:cubicBezTo>
                  <a:pt x="1795190" y="1451136"/>
                  <a:pt x="1803105" y="1480161"/>
                  <a:pt x="1789912" y="1474884"/>
                </a:cubicBezTo>
                <a:cubicBezTo>
                  <a:pt x="1774080" y="1474884"/>
                  <a:pt x="1768802" y="1474884"/>
                  <a:pt x="1771441" y="1456413"/>
                </a:cubicBezTo>
                <a:close/>
                <a:moveTo>
                  <a:pt x="74804" y="1456413"/>
                </a:moveTo>
                <a:cubicBezTo>
                  <a:pt x="95913" y="1456413"/>
                  <a:pt x="117022" y="1461690"/>
                  <a:pt x="135493" y="1469606"/>
                </a:cubicBezTo>
                <a:cubicBezTo>
                  <a:pt x="114383" y="1474883"/>
                  <a:pt x="93274" y="1472245"/>
                  <a:pt x="74804" y="1456413"/>
                </a:cubicBezTo>
                <a:close/>
                <a:moveTo>
                  <a:pt x="2154375" y="1450806"/>
                </a:moveTo>
                <a:cubicBezTo>
                  <a:pt x="2158663" y="1449156"/>
                  <a:pt x="2165920" y="1453774"/>
                  <a:pt x="2175155" y="1464328"/>
                </a:cubicBezTo>
                <a:cubicBezTo>
                  <a:pt x="2188348" y="1501269"/>
                  <a:pt x="2180432" y="1506546"/>
                  <a:pt x="2151407" y="1474883"/>
                </a:cubicBezTo>
                <a:cubicBezTo>
                  <a:pt x="2148768" y="1460371"/>
                  <a:pt x="2150087" y="1452455"/>
                  <a:pt x="2154375" y="1450806"/>
                </a:cubicBezTo>
                <a:close/>
                <a:moveTo>
                  <a:pt x="1870093" y="1448650"/>
                </a:moveTo>
                <a:cubicBezTo>
                  <a:pt x="1872824" y="1453711"/>
                  <a:pt x="1867258" y="1472079"/>
                  <a:pt x="1871711" y="1485437"/>
                </a:cubicBezTo>
                <a:cubicBezTo>
                  <a:pt x="1842686" y="1503907"/>
                  <a:pt x="1832130" y="1498630"/>
                  <a:pt x="1840046" y="1469605"/>
                </a:cubicBezTo>
                <a:cubicBezTo>
                  <a:pt x="1851921" y="1457731"/>
                  <a:pt x="1859342" y="1451300"/>
                  <a:pt x="1863919" y="1448702"/>
                </a:cubicBezTo>
                <a:cubicBezTo>
                  <a:pt x="1867351" y="1446754"/>
                  <a:pt x="1869183" y="1446963"/>
                  <a:pt x="1870093" y="1448650"/>
                </a:cubicBezTo>
                <a:close/>
                <a:moveTo>
                  <a:pt x="2225287" y="1422111"/>
                </a:moveTo>
                <a:cubicBezTo>
                  <a:pt x="2230565" y="1427388"/>
                  <a:pt x="2222649" y="1437943"/>
                  <a:pt x="2217372" y="1432666"/>
                </a:cubicBezTo>
                <a:cubicBezTo>
                  <a:pt x="2214733" y="1427388"/>
                  <a:pt x="2220010" y="1416834"/>
                  <a:pt x="2225287" y="1422111"/>
                </a:cubicBezTo>
                <a:close/>
                <a:moveTo>
                  <a:pt x="2622074" y="1408257"/>
                </a:moveTo>
                <a:cubicBezTo>
                  <a:pt x="2630319" y="1408257"/>
                  <a:pt x="2639555" y="1412875"/>
                  <a:pt x="2650109" y="1422110"/>
                </a:cubicBezTo>
                <a:cubicBezTo>
                  <a:pt x="2663302" y="1440580"/>
                  <a:pt x="2660664" y="1453773"/>
                  <a:pt x="2639554" y="1464328"/>
                </a:cubicBezTo>
                <a:cubicBezTo>
                  <a:pt x="2607891" y="1464328"/>
                  <a:pt x="2594697" y="1451135"/>
                  <a:pt x="2599975" y="1422110"/>
                </a:cubicBezTo>
                <a:cubicBezTo>
                  <a:pt x="2606572" y="1412875"/>
                  <a:pt x="2613828" y="1408257"/>
                  <a:pt x="2622074" y="1408257"/>
                </a:cubicBezTo>
                <a:close/>
                <a:moveTo>
                  <a:pt x="1859377" y="1392638"/>
                </a:moveTo>
                <a:cubicBezTo>
                  <a:pt x="1866827" y="1391619"/>
                  <a:pt x="1875245" y="1391859"/>
                  <a:pt x="1884614" y="1393374"/>
                </a:cubicBezTo>
                <a:cubicBezTo>
                  <a:pt x="1897107" y="1395394"/>
                  <a:pt x="1911289" y="1399682"/>
                  <a:pt x="1927121" y="1406278"/>
                </a:cubicBezTo>
                <a:cubicBezTo>
                  <a:pt x="1953508" y="1406278"/>
                  <a:pt x="1982533" y="1406278"/>
                  <a:pt x="2008919" y="1403639"/>
                </a:cubicBezTo>
                <a:cubicBezTo>
                  <a:pt x="1985171" y="1424748"/>
                  <a:pt x="1850600" y="1440580"/>
                  <a:pt x="1818937" y="1435303"/>
                </a:cubicBezTo>
                <a:cubicBezTo>
                  <a:pt x="1823390" y="1410072"/>
                  <a:pt x="1837027" y="1395693"/>
                  <a:pt x="1859377" y="1392638"/>
                </a:cubicBezTo>
                <a:close/>
                <a:moveTo>
                  <a:pt x="1687005" y="1379892"/>
                </a:moveTo>
                <a:cubicBezTo>
                  <a:pt x="1655341" y="1393085"/>
                  <a:pt x="1681728" y="1382531"/>
                  <a:pt x="1687005" y="1379892"/>
                </a:cubicBezTo>
                <a:close/>
                <a:moveTo>
                  <a:pt x="2216053" y="1363070"/>
                </a:moveTo>
                <a:cubicBezTo>
                  <a:pt x="2218691" y="1361421"/>
                  <a:pt x="2222649" y="1361421"/>
                  <a:pt x="2225288" y="1364059"/>
                </a:cubicBezTo>
                <a:cubicBezTo>
                  <a:pt x="2227926" y="1371975"/>
                  <a:pt x="2217372" y="1377252"/>
                  <a:pt x="2214733" y="1371975"/>
                </a:cubicBezTo>
                <a:cubicBezTo>
                  <a:pt x="2212095" y="1368017"/>
                  <a:pt x="2213414" y="1364719"/>
                  <a:pt x="2216053" y="1363070"/>
                </a:cubicBezTo>
                <a:close/>
                <a:moveTo>
                  <a:pt x="1857527" y="1330747"/>
                </a:moveTo>
                <a:cubicBezTo>
                  <a:pt x="1859836" y="1330417"/>
                  <a:pt x="1862474" y="1331077"/>
                  <a:pt x="1863793" y="1332396"/>
                </a:cubicBezTo>
                <a:cubicBezTo>
                  <a:pt x="1866432" y="1337673"/>
                  <a:pt x="1855877" y="1340312"/>
                  <a:pt x="1853239" y="1335035"/>
                </a:cubicBezTo>
                <a:cubicBezTo>
                  <a:pt x="1853239" y="1332396"/>
                  <a:pt x="1855218" y="1331077"/>
                  <a:pt x="1857527" y="1330747"/>
                </a:cubicBezTo>
                <a:close/>
                <a:moveTo>
                  <a:pt x="2404" y="1328000"/>
                </a:moveTo>
                <a:cubicBezTo>
                  <a:pt x="6285" y="1328603"/>
                  <a:pt x="11809" y="1330747"/>
                  <a:pt x="19396" y="1335035"/>
                </a:cubicBezTo>
                <a:cubicBezTo>
                  <a:pt x="24014" y="1365050"/>
                  <a:pt x="12974" y="1362237"/>
                  <a:pt x="4176" y="1352447"/>
                </a:cubicBezTo>
                <a:lnTo>
                  <a:pt x="719" y="1346229"/>
                </a:lnTo>
                <a:lnTo>
                  <a:pt x="719" y="1329742"/>
                </a:lnTo>
                <a:close/>
                <a:moveTo>
                  <a:pt x="56326" y="1287540"/>
                </a:moveTo>
                <a:cubicBezTo>
                  <a:pt x="66881" y="1298094"/>
                  <a:pt x="77435" y="1308649"/>
                  <a:pt x="87990" y="1319204"/>
                </a:cubicBezTo>
                <a:cubicBezTo>
                  <a:pt x="61603" y="1321842"/>
                  <a:pt x="51049" y="1311288"/>
                  <a:pt x="56326" y="1287540"/>
                </a:cubicBezTo>
                <a:close/>
                <a:moveTo>
                  <a:pt x="2249325" y="1276490"/>
                </a:moveTo>
                <a:cubicBezTo>
                  <a:pt x="2250685" y="1277644"/>
                  <a:pt x="2249696" y="1282262"/>
                  <a:pt x="2243759" y="1292817"/>
                </a:cubicBezTo>
                <a:cubicBezTo>
                  <a:pt x="2220010" y="1300733"/>
                  <a:pt x="2245243" y="1273026"/>
                  <a:pt x="2249325" y="1276490"/>
                </a:cubicBezTo>
                <a:close/>
                <a:moveTo>
                  <a:pt x="2066640" y="1274017"/>
                </a:moveTo>
                <a:cubicBezTo>
                  <a:pt x="2065650" y="1275007"/>
                  <a:pt x="2065650" y="1276986"/>
                  <a:pt x="2066970" y="1279624"/>
                </a:cubicBezTo>
                <a:cubicBezTo>
                  <a:pt x="2072247" y="1282263"/>
                  <a:pt x="2074886" y="1279624"/>
                  <a:pt x="2072247" y="1274347"/>
                </a:cubicBezTo>
                <a:cubicBezTo>
                  <a:pt x="2069609" y="1273028"/>
                  <a:pt x="2067629" y="1273028"/>
                  <a:pt x="2066640" y="1274017"/>
                </a:cubicBezTo>
                <a:close/>
                <a:moveTo>
                  <a:pt x="2283338" y="1263792"/>
                </a:moveTo>
                <a:cubicBezTo>
                  <a:pt x="2285976" y="1284901"/>
                  <a:pt x="2285976" y="1287540"/>
                  <a:pt x="2283338" y="1263792"/>
                </a:cubicBezTo>
                <a:close/>
                <a:moveTo>
                  <a:pt x="1918546" y="1255875"/>
                </a:moveTo>
                <a:cubicBezTo>
                  <a:pt x="1919865" y="1255215"/>
                  <a:pt x="1921844" y="1255875"/>
                  <a:pt x="1924483" y="1258513"/>
                </a:cubicBezTo>
                <a:cubicBezTo>
                  <a:pt x="1924483" y="1263791"/>
                  <a:pt x="1921844" y="1266429"/>
                  <a:pt x="1916567" y="1261152"/>
                </a:cubicBezTo>
                <a:cubicBezTo>
                  <a:pt x="1916567" y="1258514"/>
                  <a:pt x="1917227" y="1256535"/>
                  <a:pt x="1918546" y="1255875"/>
                </a:cubicBezTo>
                <a:close/>
                <a:moveTo>
                  <a:pt x="1824998" y="1253113"/>
                </a:moveTo>
                <a:cubicBezTo>
                  <a:pt x="1828503" y="1253567"/>
                  <a:pt x="1830152" y="1257854"/>
                  <a:pt x="1826854" y="1269069"/>
                </a:cubicBezTo>
                <a:cubicBezTo>
                  <a:pt x="1787273" y="1284901"/>
                  <a:pt x="1814485" y="1251752"/>
                  <a:pt x="1824998" y="1253113"/>
                </a:cubicBezTo>
                <a:close/>
                <a:moveTo>
                  <a:pt x="2056416" y="1245322"/>
                </a:moveTo>
                <a:cubicBezTo>
                  <a:pt x="2080163" y="1250599"/>
                  <a:pt x="2085441" y="1263792"/>
                  <a:pt x="2074886" y="1282263"/>
                </a:cubicBezTo>
                <a:cubicBezTo>
                  <a:pt x="2051138" y="1287540"/>
                  <a:pt x="2022112" y="1258515"/>
                  <a:pt x="2056416" y="1245322"/>
                </a:cubicBezTo>
                <a:close/>
                <a:moveTo>
                  <a:pt x="161460" y="1244826"/>
                </a:moveTo>
                <a:cubicBezTo>
                  <a:pt x="176055" y="1250763"/>
                  <a:pt x="192876" y="1273027"/>
                  <a:pt x="182981" y="1284901"/>
                </a:cubicBezTo>
                <a:cubicBezTo>
                  <a:pt x="172427" y="1271707"/>
                  <a:pt x="159233" y="1258514"/>
                  <a:pt x="148679" y="1245321"/>
                </a:cubicBezTo>
                <a:cubicBezTo>
                  <a:pt x="151977" y="1242683"/>
                  <a:pt x="156595" y="1242847"/>
                  <a:pt x="161460" y="1244826"/>
                </a:cubicBezTo>
                <a:close/>
                <a:moveTo>
                  <a:pt x="2022114" y="1242683"/>
                </a:moveTo>
                <a:cubicBezTo>
                  <a:pt x="2027391" y="1253237"/>
                  <a:pt x="2022114" y="1258515"/>
                  <a:pt x="2011558" y="1255876"/>
                </a:cubicBezTo>
                <a:cubicBezTo>
                  <a:pt x="2006281" y="1245322"/>
                  <a:pt x="2011558" y="1242683"/>
                  <a:pt x="2022114" y="1242683"/>
                </a:cubicBezTo>
                <a:close/>
                <a:moveTo>
                  <a:pt x="1771442" y="1240044"/>
                </a:moveTo>
                <a:cubicBezTo>
                  <a:pt x="1795190" y="1250598"/>
                  <a:pt x="1792551" y="1258514"/>
                  <a:pt x="1766165" y="1266430"/>
                </a:cubicBezTo>
                <a:cubicBezTo>
                  <a:pt x="1742416" y="1255876"/>
                  <a:pt x="1742416" y="1247960"/>
                  <a:pt x="1771442" y="1240044"/>
                </a:cubicBezTo>
                <a:close/>
                <a:moveTo>
                  <a:pt x="1919206" y="1237405"/>
                </a:moveTo>
                <a:cubicBezTo>
                  <a:pt x="1912609" y="1239054"/>
                  <a:pt x="1907497" y="1240373"/>
                  <a:pt x="1903565" y="1241327"/>
                </a:cubicBezTo>
                <a:lnTo>
                  <a:pt x="1898300" y="1242388"/>
                </a:lnTo>
                <a:lnTo>
                  <a:pt x="1898427" y="1242311"/>
                </a:lnTo>
                <a:cubicBezTo>
                  <a:pt x="1903704" y="1240373"/>
                  <a:pt x="1910631" y="1238724"/>
                  <a:pt x="1919206" y="1237405"/>
                </a:cubicBezTo>
                <a:close/>
                <a:moveTo>
                  <a:pt x="719" y="1237405"/>
                </a:moveTo>
                <a:lnTo>
                  <a:pt x="29945" y="1237405"/>
                </a:lnTo>
                <a:cubicBezTo>
                  <a:pt x="29945" y="1259834"/>
                  <a:pt x="21370" y="1273686"/>
                  <a:pt x="3559" y="1278964"/>
                </a:cubicBezTo>
                <a:lnTo>
                  <a:pt x="719" y="1279089"/>
                </a:lnTo>
                <a:close/>
                <a:moveTo>
                  <a:pt x="297103" y="1227510"/>
                </a:moveTo>
                <a:cubicBezTo>
                  <a:pt x="289187" y="1226191"/>
                  <a:pt x="276654" y="1229489"/>
                  <a:pt x="259503" y="1232127"/>
                </a:cubicBezTo>
                <a:cubicBezTo>
                  <a:pt x="272696" y="1245320"/>
                  <a:pt x="285889" y="1258514"/>
                  <a:pt x="296444" y="1271708"/>
                </a:cubicBezTo>
                <a:cubicBezTo>
                  <a:pt x="285889" y="1250597"/>
                  <a:pt x="288528" y="1242681"/>
                  <a:pt x="306998" y="1250597"/>
                </a:cubicBezTo>
                <a:cubicBezTo>
                  <a:pt x="308317" y="1234766"/>
                  <a:pt x="305019" y="1228829"/>
                  <a:pt x="297103" y="1227510"/>
                </a:cubicBezTo>
                <a:close/>
                <a:moveTo>
                  <a:pt x="2158992" y="1215965"/>
                </a:moveTo>
                <a:cubicBezTo>
                  <a:pt x="2159982" y="1214976"/>
                  <a:pt x="2161961" y="1214976"/>
                  <a:pt x="2164599" y="1216295"/>
                </a:cubicBezTo>
                <a:cubicBezTo>
                  <a:pt x="2167238" y="1221572"/>
                  <a:pt x="2164599" y="1224211"/>
                  <a:pt x="2159322" y="1221572"/>
                </a:cubicBezTo>
                <a:cubicBezTo>
                  <a:pt x="2158003" y="1218934"/>
                  <a:pt x="2158003" y="1216955"/>
                  <a:pt x="2158992" y="1215965"/>
                </a:cubicBezTo>
                <a:close/>
                <a:moveTo>
                  <a:pt x="920" y="1208380"/>
                </a:moveTo>
                <a:cubicBezTo>
                  <a:pt x="14115" y="1205742"/>
                  <a:pt x="16753" y="1208380"/>
                  <a:pt x="14115" y="1221574"/>
                </a:cubicBezTo>
                <a:cubicBezTo>
                  <a:pt x="920" y="1226851"/>
                  <a:pt x="-1718" y="1221574"/>
                  <a:pt x="920" y="1208380"/>
                </a:cubicBezTo>
                <a:close/>
                <a:moveTo>
                  <a:pt x="1688852" y="1195579"/>
                </a:moveTo>
                <a:cubicBezTo>
                  <a:pt x="1701445" y="1199979"/>
                  <a:pt x="1711742" y="1216955"/>
                  <a:pt x="1702836" y="1234766"/>
                </a:cubicBezTo>
                <a:cubicBezTo>
                  <a:pt x="1676450" y="1250598"/>
                  <a:pt x="1663257" y="1242682"/>
                  <a:pt x="1663257" y="1213657"/>
                </a:cubicBezTo>
                <a:cubicBezTo>
                  <a:pt x="1665896" y="1203762"/>
                  <a:pt x="1670678" y="1198155"/>
                  <a:pt x="1676120" y="1195805"/>
                </a:cubicBezTo>
                <a:cubicBezTo>
                  <a:pt x="1680202" y="1194042"/>
                  <a:pt x="1684654" y="1194112"/>
                  <a:pt x="1688852" y="1195579"/>
                </a:cubicBezTo>
                <a:close/>
                <a:moveTo>
                  <a:pt x="1861155" y="1195187"/>
                </a:moveTo>
                <a:cubicBezTo>
                  <a:pt x="1869071" y="1195187"/>
                  <a:pt x="1863794" y="1218935"/>
                  <a:pt x="1855878" y="1211019"/>
                </a:cubicBezTo>
                <a:cubicBezTo>
                  <a:pt x="1855878" y="1205741"/>
                  <a:pt x="1855878" y="1197826"/>
                  <a:pt x="1861155" y="1195187"/>
                </a:cubicBezTo>
                <a:close/>
                <a:moveTo>
                  <a:pt x="1890181" y="1195186"/>
                </a:moveTo>
                <a:cubicBezTo>
                  <a:pt x="1904033" y="1230808"/>
                  <a:pt x="1883749" y="1244166"/>
                  <a:pt x="1895004" y="1243053"/>
                </a:cubicBezTo>
                <a:lnTo>
                  <a:pt x="1898300" y="1242388"/>
                </a:lnTo>
                <a:lnTo>
                  <a:pt x="1887542" y="1248949"/>
                </a:lnTo>
                <a:cubicBezTo>
                  <a:pt x="1883584" y="1253896"/>
                  <a:pt x="1886223" y="1259834"/>
                  <a:pt x="1895458" y="1266430"/>
                </a:cubicBezTo>
                <a:cubicBezTo>
                  <a:pt x="1866433" y="1255876"/>
                  <a:pt x="1861156" y="1258514"/>
                  <a:pt x="1832130" y="1263792"/>
                </a:cubicBezTo>
                <a:cubicBezTo>
                  <a:pt x="1834768" y="1229489"/>
                  <a:pt x="1853239" y="1205741"/>
                  <a:pt x="1890181" y="1195186"/>
                </a:cubicBezTo>
                <a:close/>
                <a:moveTo>
                  <a:pt x="53693" y="1187271"/>
                </a:moveTo>
                <a:cubicBezTo>
                  <a:pt x="77442" y="1187271"/>
                  <a:pt x="95912" y="1195187"/>
                  <a:pt x="109106" y="1208380"/>
                </a:cubicBezTo>
                <a:cubicBezTo>
                  <a:pt x="82719" y="1232128"/>
                  <a:pt x="53693" y="1234766"/>
                  <a:pt x="19391" y="1218935"/>
                </a:cubicBezTo>
                <a:cubicBezTo>
                  <a:pt x="32584" y="1208380"/>
                  <a:pt x="43139" y="1197825"/>
                  <a:pt x="53693" y="1187271"/>
                </a:cubicBezTo>
                <a:close/>
                <a:moveTo>
                  <a:pt x="1904694" y="1179356"/>
                </a:moveTo>
                <a:cubicBezTo>
                  <a:pt x="1907992" y="1179356"/>
                  <a:pt x="1911290" y="1181994"/>
                  <a:pt x="1913929" y="1187272"/>
                </a:cubicBezTo>
                <a:cubicBezTo>
                  <a:pt x="1908652" y="1200465"/>
                  <a:pt x="1903375" y="1200465"/>
                  <a:pt x="1895458" y="1187272"/>
                </a:cubicBezTo>
                <a:cubicBezTo>
                  <a:pt x="1898097" y="1181994"/>
                  <a:pt x="1901395" y="1179356"/>
                  <a:pt x="1904694" y="1179356"/>
                </a:cubicBezTo>
                <a:close/>
                <a:moveTo>
                  <a:pt x="2053777" y="1176716"/>
                </a:moveTo>
                <a:cubicBezTo>
                  <a:pt x="2024752" y="1208380"/>
                  <a:pt x="1966701" y="1263791"/>
                  <a:pt x="1921844" y="1274346"/>
                </a:cubicBezTo>
                <a:cubicBezTo>
                  <a:pt x="1927121" y="1216295"/>
                  <a:pt x="2019475" y="1192548"/>
                  <a:pt x="2053777" y="1176716"/>
                </a:cubicBezTo>
                <a:close/>
                <a:moveTo>
                  <a:pt x="367687" y="1163522"/>
                </a:moveTo>
                <a:cubicBezTo>
                  <a:pt x="372964" y="1192547"/>
                  <a:pt x="386158" y="1205741"/>
                  <a:pt x="407267" y="1205741"/>
                </a:cubicBezTo>
                <a:cubicBezTo>
                  <a:pt x="394073" y="1189909"/>
                  <a:pt x="380880" y="1176715"/>
                  <a:pt x="367687" y="1163522"/>
                </a:cubicBezTo>
                <a:close/>
                <a:moveTo>
                  <a:pt x="1592014" y="1150329"/>
                </a:moveTo>
                <a:cubicBezTo>
                  <a:pt x="1578820" y="1158245"/>
                  <a:pt x="1589375" y="1163522"/>
                  <a:pt x="1592014" y="1150329"/>
                </a:cubicBezTo>
                <a:close/>
                <a:moveTo>
                  <a:pt x="2217373" y="1137137"/>
                </a:moveTo>
                <a:cubicBezTo>
                  <a:pt x="2214734" y="1150330"/>
                  <a:pt x="2198902" y="1171439"/>
                  <a:pt x="2185709" y="1163523"/>
                </a:cubicBezTo>
                <a:cubicBezTo>
                  <a:pt x="2188348" y="1152969"/>
                  <a:pt x="2204179" y="1131860"/>
                  <a:pt x="2217373" y="1137137"/>
                </a:cubicBezTo>
                <a:close/>
                <a:moveTo>
                  <a:pt x="1742418" y="1137136"/>
                </a:moveTo>
                <a:cubicBezTo>
                  <a:pt x="1745056" y="1142413"/>
                  <a:pt x="1734502" y="1147691"/>
                  <a:pt x="1729223" y="1147691"/>
                </a:cubicBezTo>
                <a:cubicBezTo>
                  <a:pt x="1726585" y="1139775"/>
                  <a:pt x="1737140" y="1134498"/>
                  <a:pt x="1742418" y="1137136"/>
                </a:cubicBezTo>
                <a:close/>
                <a:moveTo>
                  <a:pt x="719" y="1126605"/>
                </a:moveTo>
                <a:lnTo>
                  <a:pt x="32015" y="1133892"/>
                </a:lnTo>
                <a:cubicBezTo>
                  <a:pt x="41201" y="1136571"/>
                  <a:pt x="48746" y="1139446"/>
                  <a:pt x="53693" y="1142414"/>
                </a:cubicBezTo>
                <a:cubicBezTo>
                  <a:pt x="43798" y="1150331"/>
                  <a:pt x="30110" y="1153464"/>
                  <a:pt x="14897" y="1153547"/>
                </a:cubicBezTo>
                <a:lnTo>
                  <a:pt x="719" y="1151426"/>
                </a:lnTo>
                <a:close/>
                <a:moveTo>
                  <a:pt x="452124" y="1121304"/>
                </a:moveTo>
                <a:cubicBezTo>
                  <a:pt x="452124" y="1126581"/>
                  <a:pt x="462677" y="1181993"/>
                  <a:pt x="478509" y="1176715"/>
                </a:cubicBezTo>
                <a:cubicBezTo>
                  <a:pt x="481148" y="1152968"/>
                  <a:pt x="473232" y="1134497"/>
                  <a:pt x="452124" y="1121304"/>
                </a:cubicBezTo>
                <a:close/>
                <a:moveTo>
                  <a:pt x="1929761" y="1092279"/>
                </a:moveTo>
                <a:cubicBezTo>
                  <a:pt x="1940316" y="1137136"/>
                  <a:pt x="1921845" y="1168799"/>
                  <a:pt x="1874348" y="1189909"/>
                </a:cubicBezTo>
                <a:cubicBezTo>
                  <a:pt x="1842685" y="1158245"/>
                  <a:pt x="1861155" y="1126581"/>
                  <a:pt x="1929761" y="1092279"/>
                </a:cubicBezTo>
                <a:close/>
                <a:moveTo>
                  <a:pt x="1807398" y="1088023"/>
                </a:moveTo>
                <a:cubicBezTo>
                  <a:pt x="1824174" y="1086838"/>
                  <a:pt x="1856539" y="1100856"/>
                  <a:pt x="1813660" y="1110751"/>
                </a:cubicBezTo>
                <a:cubicBezTo>
                  <a:pt x="1792880" y="1094919"/>
                  <a:pt x="1797333" y="1088734"/>
                  <a:pt x="1807398" y="1088023"/>
                </a:cubicBezTo>
                <a:close/>
                <a:moveTo>
                  <a:pt x="1737138" y="1073810"/>
                </a:moveTo>
                <a:cubicBezTo>
                  <a:pt x="1763525" y="1087003"/>
                  <a:pt x="1718668" y="1102835"/>
                  <a:pt x="1737138" y="1073810"/>
                </a:cubicBezTo>
                <a:close/>
                <a:moveTo>
                  <a:pt x="1763526" y="1065892"/>
                </a:moveTo>
                <a:cubicBezTo>
                  <a:pt x="1766165" y="1071170"/>
                  <a:pt x="1755610" y="1076447"/>
                  <a:pt x="1750332" y="1073808"/>
                </a:cubicBezTo>
                <a:cubicBezTo>
                  <a:pt x="1750332" y="1065892"/>
                  <a:pt x="1758249" y="1063254"/>
                  <a:pt x="1763526" y="1065892"/>
                </a:cubicBezTo>
                <a:close/>
                <a:moveTo>
                  <a:pt x="2046562" y="1031549"/>
                </a:moveTo>
                <a:cubicBezTo>
                  <a:pt x="2049819" y="1033734"/>
                  <a:pt x="2051799" y="1039507"/>
                  <a:pt x="2051139" y="1050061"/>
                </a:cubicBezTo>
                <a:cubicBezTo>
                  <a:pt x="2040584" y="1057976"/>
                  <a:pt x="2030030" y="1065892"/>
                  <a:pt x="2019474" y="1076447"/>
                </a:cubicBezTo>
                <a:cubicBezTo>
                  <a:pt x="2015517" y="1050721"/>
                  <a:pt x="2036791" y="1024994"/>
                  <a:pt x="2046562" y="1031549"/>
                </a:cubicBezTo>
                <a:close/>
                <a:moveTo>
                  <a:pt x="426479" y="1025200"/>
                </a:moveTo>
                <a:cubicBezTo>
                  <a:pt x="412873" y="1025323"/>
                  <a:pt x="404627" y="1027632"/>
                  <a:pt x="409905" y="1031590"/>
                </a:cubicBezTo>
                <a:cubicBezTo>
                  <a:pt x="438929" y="1102833"/>
                  <a:pt x="417821" y="1076447"/>
                  <a:pt x="460039" y="1113388"/>
                </a:cubicBezTo>
                <a:cubicBezTo>
                  <a:pt x="412544" y="1002565"/>
                  <a:pt x="436292" y="1065892"/>
                  <a:pt x="473232" y="1097556"/>
                </a:cubicBezTo>
                <a:cubicBezTo>
                  <a:pt x="556351" y="1044124"/>
                  <a:pt x="467295" y="1024829"/>
                  <a:pt x="426479" y="1025200"/>
                </a:cubicBezTo>
                <a:close/>
                <a:moveTo>
                  <a:pt x="2301863" y="1006147"/>
                </a:moveTo>
                <a:cubicBezTo>
                  <a:pt x="2306505" y="1004692"/>
                  <a:pt x="2311066" y="1004947"/>
                  <a:pt x="2315580" y="1006895"/>
                </a:cubicBezTo>
                <a:cubicBezTo>
                  <a:pt x="2321600" y="1009492"/>
                  <a:pt x="2327537" y="1015100"/>
                  <a:pt x="2333474" y="1023675"/>
                </a:cubicBezTo>
                <a:cubicBezTo>
                  <a:pt x="2309726" y="1036868"/>
                  <a:pt x="2283339" y="1052700"/>
                  <a:pt x="2256952" y="1065893"/>
                </a:cubicBezTo>
                <a:cubicBezTo>
                  <a:pt x="2273279" y="1030272"/>
                  <a:pt x="2287936" y="1010513"/>
                  <a:pt x="2301863" y="1006147"/>
                </a:cubicBezTo>
                <a:close/>
                <a:moveTo>
                  <a:pt x="1782986" y="1005493"/>
                </a:moveTo>
                <a:cubicBezTo>
                  <a:pt x="1785460" y="1005205"/>
                  <a:pt x="1787934" y="1005864"/>
                  <a:pt x="1789913" y="1007843"/>
                </a:cubicBezTo>
                <a:cubicBezTo>
                  <a:pt x="1797829" y="1015759"/>
                  <a:pt x="1781997" y="1031591"/>
                  <a:pt x="1774080" y="1023675"/>
                </a:cubicBezTo>
                <a:cubicBezTo>
                  <a:pt x="1768143" y="1015759"/>
                  <a:pt x="1775565" y="1006359"/>
                  <a:pt x="1782986" y="1005493"/>
                </a:cubicBezTo>
                <a:close/>
                <a:moveTo>
                  <a:pt x="1980673" y="1001113"/>
                </a:moveTo>
                <a:cubicBezTo>
                  <a:pt x="1983276" y="1001783"/>
                  <a:pt x="1986492" y="1003885"/>
                  <a:pt x="1990450" y="1007843"/>
                </a:cubicBezTo>
                <a:cubicBezTo>
                  <a:pt x="2011559" y="1021036"/>
                  <a:pt x="2006282" y="1036868"/>
                  <a:pt x="1971978" y="1052700"/>
                </a:cubicBezTo>
                <a:cubicBezTo>
                  <a:pt x="1974288" y="1061936"/>
                  <a:pt x="1962455" y="996423"/>
                  <a:pt x="1980673" y="1001113"/>
                </a:cubicBezTo>
                <a:close/>
                <a:moveTo>
                  <a:pt x="82719" y="986734"/>
                </a:moveTo>
                <a:cubicBezTo>
                  <a:pt x="114383" y="992011"/>
                  <a:pt x="264785" y="1087003"/>
                  <a:pt x="219928" y="1108112"/>
                </a:cubicBezTo>
                <a:cubicBezTo>
                  <a:pt x="172433" y="1071171"/>
                  <a:pt x="124937" y="1031592"/>
                  <a:pt x="82719" y="986734"/>
                </a:cubicBezTo>
                <a:close/>
                <a:moveTo>
                  <a:pt x="1531325" y="957708"/>
                </a:moveTo>
                <a:cubicBezTo>
                  <a:pt x="1533964" y="960347"/>
                  <a:pt x="1528687" y="968263"/>
                  <a:pt x="1523409" y="965624"/>
                </a:cubicBezTo>
                <a:cubicBezTo>
                  <a:pt x="1518132" y="962985"/>
                  <a:pt x="1526048" y="952431"/>
                  <a:pt x="1531325" y="957708"/>
                </a:cubicBezTo>
                <a:close/>
                <a:moveTo>
                  <a:pt x="719" y="953833"/>
                </a:moveTo>
                <a:lnTo>
                  <a:pt x="17737" y="971231"/>
                </a:lnTo>
                <a:lnTo>
                  <a:pt x="148564" y="1107536"/>
                </a:lnTo>
                <a:lnTo>
                  <a:pt x="139037" y="1099180"/>
                </a:lnTo>
                <a:cubicBezTo>
                  <a:pt x="127529" y="1088197"/>
                  <a:pt x="115037" y="1075458"/>
                  <a:pt x="101184" y="1060615"/>
                </a:cubicBezTo>
                <a:lnTo>
                  <a:pt x="719" y="955812"/>
                </a:lnTo>
                <a:close/>
                <a:moveTo>
                  <a:pt x="1454804" y="949792"/>
                </a:moveTo>
                <a:cubicBezTo>
                  <a:pt x="1423141" y="944515"/>
                  <a:pt x="1454804" y="994649"/>
                  <a:pt x="1454804" y="949792"/>
                </a:cubicBezTo>
                <a:close/>
                <a:moveTo>
                  <a:pt x="2201211" y="946824"/>
                </a:moveTo>
                <a:cubicBezTo>
                  <a:pt x="2208798" y="945835"/>
                  <a:pt x="2216054" y="949793"/>
                  <a:pt x="2212096" y="960348"/>
                </a:cubicBezTo>
                <a:cubicBezTo>
                  <a:pt x="2212096" y="968264"/>
                  <a:pt x="2190987" y="976180"/>
                  <a:pt x="2188348" y="962986"/>
                </a:cubicBezTo>
                <a:cubicBezTo>
                  <a:pt x="2185709" y="953751"/>
                  <a:pt x="2193625" y="947814"/>
                  <a:pt x="2201211" y="946824"/>
                </a:cubicBezTo>
                <a:close/>
                <a:moveTo>
                  <a:pt x="327116" y="943856"/>
                </a:moveTo>
                <a:cubicBezTo>
                  <a:pt x="330744" y="945176"/>
                  <a:pt x="333383" y="948474"/>
                  <a:pt x="330744" y="952432"/>
                </a:cubicBezTo>
                <a:cubicBezTo>
                  <a:pt x="328106" y="962986"/>
                  <a:pt x="312273" y="957709"/>
                  <a:pt x="317550" y="947155"/>
                </a:cubicBezTo>
                <a:cubicBezTo>
                  <a:pt x="318870" y="943197"/>
                  <a:pt x="323488" y="942537"/>
                  <a:pt x="327116" y="943856"/>
                </a:cubicBezTo>
                <a:close/>
                <a:moveTo>
                  <a:pt x="1486262" y="933053"/>
                </a:moveTo>
                <a:cubicBezTo>
                  <a:pt x="1487128" y="923406"/>
                  <a:pt x="1459422" y="982775"/>
                  <a:pt x="1473275" y="970901"/>
                </a:cubicBezTo>
                <a:cubicBezTo>
                  <a:pt x="1482510" y="947154"/>
                  <a:pt x="1485973" y="936269"/>
                  <a:pt x="1486262" y="933053"/>
                </a:cubicBezTo>
                <a:close/>
                <a:moveTo>
                  <a:pt x="1368224" y="922994"/>
                </a:moveTo>
                <a:cubicBezTo>
                  <a:pt x="1373171" y="922582"/>
                  <a:pt x="1378284" y="923406"/>
                  <a:pt x="1383561" y="926045"/>
                </a:cubicBezTo>
                <a:cubicBezTo>
                  <a:pt x="1367728" y="939238"/>
                  <a:pt x="1349258" y="952432"/>
                  <a:pt x="1328149" y="944516"/>
                </a:cubicBezTo>
                <a:cubicBezTo>
                  <a:pt x="1340023" y="936600"/>
                  <a:pt x="1353381" y="924231"/>
                  <a:pt x="1368224" y="922994"/>
                </a:cubicBezTo>
                <a:close/>
                <a:moveTo>
                  <a:pt x="1840047" y="910213"/>
                </a:moveTo>
                <a:cubicBezTo>
                  <a:pt x="1826854" y="939238"/>
                  <a:pt x="1800467" y="955070"/>
                  <a:pt x="1766164" y="960347"/>
                </a:cubicBezTo>
                <a:cubicBezTo>
                  <a:pt x="1787273" y="939238"/>
                  <a:pt x="1813660" y="923406"/>
                  <a:pt x="1840047" y="910213"/>
                </a:cubicBezTo>
                <a:close/>
                <a:moveTo>
                  <a:pt x="1035260" y="910212"/>
                </a:moveTo>
                <a:cubicBezTo>
                  <a:pt x="1032621" y="912851"/>
                  <a:pt x="1029983" y="912851"/>
                  <a:pt x="1029983" y="915490"/>
                </a:cubicBezTo>
                <a:cubicBezTo>
                  <a:pt x="1035260" y="915490"/>
                  <a:pt x="1037898" y="912851"/>
                  <a:pt x="1035260" y="910212"/>
                </a:cubicBezTo>
                <a:close/>
                <a:moveTo>
                  <a:pt x="1940314" y="902297"/>
                </a:moveTo>
                <a:cubicBezTo>
                  <a:pt x="1927121" y="918129"/>
                  <a:pt x="1911289" y="931322"/>
                  <a:pt x="1895457" y="944515"/>
                </a:cubicBezTo>
                <a:cubicBezTo>
                  <a:pt x="1845323" y="965624"/>
                  <a:pt x="1908650" y="910213"/>
                  <a:pt x="1940314" y="902297"/>
                </a:cubicBezTo>
                <a:close/>
                <a:moveTo>
                  <a:pt x="1544518" y="894382"/>
                </a:moveTo>
                <a:cubicBezTo>
                  <a:pt x="1541879" y="957710"/>
                  <a:pt x="1523409" y="918130"/>
                  <a:pt x="1544518" y="894382"/>
                </a:cubicBezTo>
                <a:close/>
                <a:moveTo>
                  <a:pt x="478509" y="873271"/>
                </a:moveTo>
                <a:cubicBezTo>
                  <a:pt x="486425" y="889103"/>
                  <a:pt x="573501" y="1081724"/>
                  <a:pt x="623635" y="1002565"/>
                </a:cubicBezTo>
                <a:cubicBezTo>
                  <a:pt x="573501" y="952431"/>
                  <a:pt x="533922" y="912851"/>
                  <a:pt x="478509" y="873271"/>
                </a:cubicBezTo>
                <a:close/>
                <a:moveTo>
                  <a:pt x="391442" y="867996"/>
                </a:moveTo>
                <a:cubicBezTo>
                  <a:pt x="399358" y="862718"/>
                  <a:pt x="404635" y="875911"/>
                  <a:pt x="399358" y="881189"/>
                </a:cubicBezTo>
                <a:cubicBezTo>
                  <a:pt x="391442" y="886466"/>
                  <a:pt x="386165" y="873273"/>
                  <a:pt x="391442" y="867996"/>
                </a:cubicBezTo>
                <a:close/>
                <a:moveTo>
                  <a:pt x="1222104" y="841583"/>
                </a:moveTo>
                <a:cubicBezTo>
                  <a:pt x="1222604" y="842268"/>
                  <a:pt x="1223594" y="843917"/>
                  <a:pt x="1225243" y="846886"/>
                </a:cubicBezTo>
                <a:cubicBezTo>
                  <a:pt x="1239095" y="879210"/>
                  <a:pt x="1218604" y="836785"/>
                  <a:pt x="1222104" y="841583"/>
                </a:cubicBezTo>
                <a:close/>
                <a:moveTo>
                  <a:pt x="571533" y="836991"/>
                </a:moveTo>
                <a:cubicBezTo>
                  <a:pt x="574172" y="836332"/>
                  <a:pt x="577470" y="837651"/>
                  <a:pt x="578789" y="841608"/>
                </a:cubicBezTo>
                <a:cubicBezTo>
                  <a:pt x="581428" y="846886"/>
                  <a:pt x="568235" y="852163"/>
                  <a:pt x="568235" y="844247"/>
                </a:cubicBezTo>
                <a:cubicBezTo>
                  <a:pt x="566915" y="840289"/>
                  <a:pt x="568895" y="837651"/>
                  <a:pt x="571533" y="836991"/>
                </a:cubicBezTo>
                <a:close/>
                <a:moveTo>
                  <a:pt x="1939984" y="836001"/>
                </a:moveTo>
                <a:cubicBezTo>
                  <a:pt x="1940974" y="835012"/>
                  <a:pt x="1942953" y="835012"/>
                  <a:pt x="1945591" y="836331"/>
                </a:cubicBezTo>
                <a:cubicBezTo>
                  <a:pt x="1948230" y="841608"/>
                  <a:pt x="1945591" y="844247"/>
                  <a:pt x="1940314" y="841608"/>
                </a:cubicBezTo>
                <a:cubicBezTo>
                  <a:pt x="1938995" y="838970"/>
                  <a:pt x="1938995" y="836991"/>
                  <a:pt x="1939984" y="836001"/>
                </a:cubicBezTo>
                <a:close/>
                <a:moveTo>
                  <a:pt x="840542" y="832456"/>
                </a:moveTo>
                <a:cubicBezTo>
                  <a:pt x="847592" y="832209"/>
                  <a:pt x="856498" y="841609"/>
                  <a:pt x="850561" y="849525"/>
                </a:cubicBezTo>
                <a:cubicBezTo>
                  <a:pt x="842645" y="860080"/>
                  <a:pt x="824174" y="849525"/>
                  <a:pt x="834729" y="836332"/>
                </a:cubicBezTo>
                <a:cubicBezTo>
                  <a:pt x="836048" y="833693"/>
                  <a:pt x="838192" y="832539"/>
                  <a:pt x="840542" y="832456"/>
                </a:cubicBezTo>
                <a:close/>
                <a:moveTo>
                  <a:pt x="1338786" y="815510"/>
                </a:moveTo>
                <a:cubicBezTo>
                  <a:pt x="1339693" y="814232"/>
                  <a:pt x="1341342" y="818521"/>
                  <a:pt x="1343981" y="833693"/>
                </a:cubicBezTo>
                <a:cubicBezTo>
                  <a:pt x="1343486" y="838640"/>
                  <a:pt x="1342991" y="842127"/>
                  <a:pt x="1342510" y="844433"/>
                </a:cubicBezTo>
                <a:lnTo>
                  <a:pt x="1341526" y="847016"/>
                </a:lnTo>
                <a:lnTo>
                  <a:pt x="1340859" y="847260"/>
                </a:lnTo>
                <a:lnTo>
                  <a:pt x="1338879" y="840882"/>
                </a:lnTo>
                <a:cubicBezTo>
                  <a:pt x="1337734" y="831869"/>
                  <a:pt x="1337425" y="817428"/>
                  <a:pt x="1338786" y="815510"/>
                </a:cubicBezTo>
                <a:close/>
                <a:moveTo>
                  <a:pt x="2169876" y="807306"/>
                </a:moveTo>
                <a:lnTo>
                  <a:pt x="2114617" y="858244"/>
                </a:lnTo>
                <a:lnTo>
                  <a:pt x="2096942" y="863955"/>
                </a:lnTo>
                <a:cubicBezTo>
                  <a:pt x="2090634" y="867336"/>
                  <a:pt x="2084615" y="871624"/>
                  <a:pt x="2078513" y="875911"/>
                </a:cubicBezTo>
                <a:lnTo>
                  <a:pt x="2076897" y="876932"/>
                </a:lnTo>
                <a:lnTo>
                  <a:pt x="2037944" y="894382"/>
                </a:lnTo>
                <a:cubicBezTo>
                  <a:pt x="2045860" y="893722"/>
                  <a:pt x="2052951" y="891248"/>
                  <a:pt x="2059589" y="887868"/>
                </a:cubicBezTo>
                <a:lnTo>
                  <a:pt x="2076897" y="876932"/>
                </a:lnTo>
                <a:lnTo>
                  <a:pt x="2110837" y="861729"/>
                </a:lnTo>
                <a:lnTo>
                  <a:pt x="2114617" y="858244"/>
                </a:lnTo>
                <a:lnTo>
                  <a:pt x="2117103" y="857441"/>
                </a:lnTo>
                <a:cubicBezTo>
                  <a:pt x="2109187" y="891743"/>
                  <a:pt x="2027389" y="955071"/>
                  <a:pt x="1990448" y="944516"/>
                </a:cubicBezTo>
                <a:cubicBezTo>
                  <a:pt x="1969339" y="923407"/>
                  <a:pt x="2006280" y="902298"/>
                  <a:pt x="2024751" y="897021"/>
                </a:cubicBezTo>
                <a:cubicBezTo>
                  <a:pt x="2048499" y="894382"/>
                  <a:pt x="2127658" y="817860"/>
                  <a:pt x="2169876" y="807306"/>
                </a:cubicBezTo>
                <a:close/>
                <a:moveTo>
                  <a:pt x="462683" y="778280"/>
                </a:moveTo>
                <a:cubicBezTo>
                  <a:pt x="475876" y="775642"/>
                  <a:pt x="478515" y="778280"/>
                  <a:pt x="475876" y="791474"/>
                </a:cubicBezTo>
                <a:cubicBezTo>
                  <a:pt x="465322" y="796751"/>
                  <a:pt x="460045" y="791474"/>
                  <a:pt x="462683" y="778280"/>
                </a:cubicBezTo>
                <a:close/>
                <a:moveTo>
                  <a:pt x="713360" y="767726"/>
                </a:moveTo>
                <a:cubicBezTo>
                  <a:pt x="726553" y="775642"/>
                  <a:pt x="723914" y="796751"/>
                  <a:pt x="723914" y="809944"/>
                </a:cubicBezTo>
                <a:cubicBezTo>
                  <a:pt x="700166" y="812583"/>
                  <a:pt x="702805" y="780919"/>
                  <a:pt x="713360" y="767726"/>
                </a:cubicBezTo>
                <a:close/>
                <a:moveTo>
                  <a:pt x="607482" y="765418"/>
                </a:moveTo>
                <a:cubicBezTo>
                  <a:pt x="610450" y="765748"/>
                  <a:pt x="613089" y="769046"/>
                  <a:pt x="615727" y="775642"/>
                </a:cubicBezTo>
                <a:cubicBezTo>
                  <a:pt x="607811" y="786198"/>
                  <a:pt x="602534" y="786198"/>
                  <a:pt x="597257" y="773003"/>
                </a:cubicBezTo>
                <a:cubicBezTo>
                  <a:pt x="601214" y="767726"/>
                  <a:pt x="604513" y="765088"/>
                  <a:pt x="607482" y="765418"/>
                </a:cubicBezTo>
                <a:close/>
                <a:moveTo>
                  <a:pt x="2225288" y="765088"/>
                </a:moveTo>
                <a:cubicBezTo>
                  <a:pt x="2230565" y="770365"/>
                  <a:pt x="2220010" y="778281"/>
                  <a:pt x="2217372" y="773004"/>
                </a:cubicBezTo>
                <a:cubicBezTo>
                  <a:pt x="2214733" y="767726"/>
                  <a:pt x="2222649" y="762449"/>
                  <a:pt x="2225288" y="765088"/>
                </a:cubicBezTo>
                <a:close/>
                <a:moveTo>
                  <a:pt x="1148722" y="762449"/>
                </a:moveTo>
                <a:cubicBezTo>
                  <a:pt x="1151360" y="783558"/>
                  <a:pt x="1127612" y="788835"/>
                  <a:pt x="1132890" y="812583"/>
                </a:cubicBezTo>
                <a:cubicBezTo>
                  <a:pt x="1106503" y="812583"/>
                  <a:pt x="1101226" y="788835"/>
                  <a:pt x="1088033" y="770365"/>
                </a:cubicBezTo>
                <a:cubicBezTo>
                  <a:pt x="1103865" y="778281"/>
                  <a:pt x="1117058" y="788835"/>
                  <a:pt x="1127612" y="802028"/>
                </a:cubicBezTo>
                <a:cubicBezTo>
                  <a:pt x="1135528" y="788835"/>
                  <a:pt x="1140806" y="775642"/>
                  <a:pt x="1148722" y="762449"/>
                </a:cubicBezTo>
                <a:close/>
                <a:moveTo>
                  <a:pt x="1037899" y="754533"/>
                </a:moveTo>
                <a:cubicBezTo>
                  <a:pt x="1061647" y="765087"/>
                  <a:pt x="1037899" y="820499"/>
                  <a:pt x="1016789" y="799390"/>
                </a:cubicBezTo>
                <a:cubicBezTo>
                  <a:pt x="1008873" y="780919"/>
                  <a:pt x="1019429" y="754533"/>
                  <a:pt x="1037899" y="754533"/>
                </a:cubicBezTo>
                <a:close/>
                <a:moveTo>
                  <a:pt x="1381417" y="753955"/>
                </a:moveTo>
                <a:cubicBezTo>
                  <a:pt x="1383890" y="751729"/>
                  <a:pt x="1390817" y="759150"/>
                  <a:pt x="1388838" y="765087"/>
                </a:cubicBezTo>
                <a:cubicBezTo>
                  <a:pt x="1386199" y="773003"/>
                  <a:pt x="1378283" y="765087"/>
                  <a:pt x="1380922" y="759810"/>
                </a:cubicBezTo>
                <a:cubicBezTo>
                  <a:pt x="1380262" y="756512"/>
                  <a:pt x="1380592" y="754697"/>
                  <a:pt x="1381417" y="753955"/>
                </a:cubicBezTo>
                <a:close/>
                <a:moveTo>
                  <a:pt x="792505" y="746617"/>
                </a:moveTo>
                <a:cubicBezTo>
                  <a:pt x="803059" y="762449"/>
                  <a:pt x="805698" y="778281"/>
                  <a:pt x="803059" y="796751"/>
                </a:cubicBezTo>
                <a:cubicBezTo>
                  <a:pt x="800421" y="780919"/>
                  <a:pt x="797782" y="762449"/>
                  <a:pt x="792505" y="746617"/>
                </a:cubicBezTo>
                <a:close/>
                <a:moveTo>
                  <a:pt x="1628955" y="741340"/>
                </a:moveTo>
                <a:cubicBezTo>
                  <a:pt x="1626317" y="751894"/>
                  <a:pt x="1623678" y="765089"/>
                  <a:pt x="1610484" y="765089"/>
                </a:cubicBezTo>
                <a:cubicBezTo>
                  <a:pt x="1610484" y="754533"/>
                  <a:pt x="1621039" y="749256"/>
                  <a:pt x="1628955" y="741340"/>
                </a:cubicBezTo>
                <a:close/>
                <a:moveTo>
                  <a:pt x="1317265" y="717921"/>
                </a:moveTo>
                <a:cubicBezTo>
                  <a:pt x="1318914" y="716932"/>
                  <a:pt x="1321553" y="717591"/>
                  <a:pt x="1325510" y="720230"/>
                </a:cubicBezTo>
                <a:cubicBezTo>
                  <a:pt x="1325510" y="728146"/>
                  <a:pt x="1322872" y="730785"/>
                  <a:pt x="1314956" y="725508"/>
                </a:cubicBezTo>
                <a:cubicBezTo>
                  <a:pt x="1314956" y="721550"/>
                  <a:pt x="1315616" y="718911"/>
                  <a:pt x="1317265" y="717921"/>
                </a:cubicBezTo>
                <a:close/>
                <a:moveTo>
                  <a:pt x="1681727" y="707037"/>
                </a:moveTo>
                <a:cubicBezTo>
                  <a:pt x="1668534" y="733423"/>
                  <a:pt x="1652702" y="757171"/>
                  <a:pt x="1634232" y="778281"/>
                </a:cubicBezTo>
                <a:cubicBezTo>
                  <a:pt x="1642148" y="749255"/>
                  <a:pt x="1657979" y="725507"/>
                  <a:pt x="1681727" y="707037"/>
                </a:cubicBezTo>
                <a:close/>
                <a:moveTo>
                  <a:pt x="1486468" y="680651"/>
                </a:moveTo>
                <a:cubicBezTo>
                  <a:pt x="1449527" y="728146"/>
                  <a:pt x="1467998" y="746617"/>
                  <a:pt x="1409948" y="770365"/>
                </a:cubicBezTo>
                <a:cubicBezTo>
                  <a:pt x="1394115" y="791475"/>
                  <a:pt x="1373006" y="807307"/>
                  <a:pt x="1349258" y="817861"/>
                </a:cubicBezTo>
                <a:cubicBezTo>
                  <a:pt x="1357174" y="804668"/>
                  <a:pt x="1452166" y="680651"/>
                  <a:pt x="1486468" y="680651"/>
                </a:cubicBezTo>
                <a:close/>
                <a:moveTo>
                  <a:pt x="1644787" y="667458"/>
                </a:moveTo>
                <a:cubicBezTo>
                  <a:pt x="1631594" y="720231"/>
                  <a:pt x="1544518" y="722869"/>
                  <a:pt x="1592013" y="693844"/>
                </a:cubicBezTo>
                <a:cubicBezTo>
                  <a:pt x="1610485" y="685928"/>
                  <a:pt x="1628955" y="678012"/>
                  <a:pt x="1644787" y="667458"/>
                </a:cubicBezTo>
                <a:close/>
                <a:moveTo>
                  <a:pt x="1188302" y="662181"/>
                </a:moveTo>
                <a:cubicBezTo>
                  <a:pt x="1185663" y="675374"/>
                  <a:pt x="1180386" y="691206"/>
                  <a:pt x="1177747" y="704399"/>
                </a:cubicBezTo>
                <a:cubicBezTo>
                  <a:pt x="1151360" y="712315"/>
                  <a:pt x="1153998" y="699122"/>
                  <a:pt x="1188302" y="662181"/>
                </a:cubicBezTo>
                <a:close/>
                <a:moveTo>
                  <a:pt x="2111826" y="651626"/>
                </a:moveTo>
                <a:cubicBezTo>
                  <a:pt x="2111826" y="688568"/>
                  <a:pt x="2088079" y="646349"/>
                  <a:pt x="2111826" y="651626"/>
                </a:cubicBezTo>
                <a:close/>
                <a:moveTo>
                  <a:pt x="2074887" y="651626"/>
                </a:moveTo>
                <a:cubicBezTo>
                  <a:pt x="2077525" y="675374"/>
                  <a:pt x="2030029" y="648987"/>
                  <a:pt x="2074887" y="651626"/>
                </a:cubicBezTo>
                <a:close/>
                <a:moveTo>
                  <a:pt x="890140" y="648987"/>
                </a:moveTo>
                <a:cubicBezTo>
                  <a:pt x="929719" y="659541"/>
                  <a:pt x="1011512" y="831054"/>
                  <a:pt x="1022067" y="870634"/>
                </a:cubicBezTo>
                <a:cubicBezTo>
                  <a:pt x="969294" y="812584"/>
                  <a:pt x="921804" y="717592"/>
                  <a:pt x="890140" y="648987"/>
                </a:cubicBezTo>
                <a:close/>
                <a:moveTo>
                  <a:pt x="1526049" y="635794"/>
                </a:moveTo>
                <a:cubicBezTo>
                  <a:pt x="1515494" y="646348"/>
                  <a:pt x="1502301" y="659543"/>
                  <a:pt x="1491746" y="670097"/>
                </a:cubicBezTo>
                <a:cubicBezTo>
                  <a:pt x="1489107" y="678013"/>
                  <a:pt x="1470636" y="638432"/>
                  <a:pt x="1526049" y="635794"/>
                </a:cubicBezTo>
                <a:close/>
                <a:moveTo>
                  <a:pt x="781951" y="633156"/>
                </a:moveTo>
                <a:cubicBezTo>
                  <a:pt x="795144" y="656904"/>
                  <a:pt x="800421" y="667458"/>
                  <a:pt x="789867" y="691206"/>
                </a:cubicBezTo>
                <a:cubicBezTo>
                  <a:pt x="787228" y="672735"/>
                  <a:pt x="784589" y="654265"/>
                  <a:pt x="781951" y="633156"/>
                </a:cubicBezTo>
                <a:close/>
                <a:moveTo>
                  <a:pt x="1285931" y="617323"/>
                </a:moveTo>
                <a:cubicBezTo>
                  <a:pt x="1301763" y="670096"/>
                  <a:pt x="1077478" y="889103"/>
                  <a:pt x="1151360" y="926044"/>
                </a:cubicBezTo>
                <a:cubicBezTo>
                  <a:pt x="1212049" y="936599"/>
                  <a:pt x="1267461" y="878549"/>
                  <a:pt x="1304402" y="846885"/>
                </a:cubicBezTo>
                <a:cubicBezTo>
                  <a:pt x="1322872" y="852162"/>
                  <a:pt x="1304402" y="873271"/>
                  <a:pt x="1299124" y="878549"/>
                </a:cubicBezTo>
                <a:cubicBezTo>
                  <a:pt x="1317595" y="873271"/>
                  <a:pt x="1312317" y="878549"/>
                  <a:pt x="1312317" y="852162"/>
                </a:cubicBezTo>
                <a:cubicBezTo>
                  <a:pt x="1316275" y="853811"/>
                  <a:pt x="1322336" y="853275"/>
                  <a:pt x="1329778" y="851312"/>
                </a:cubicBezTo>
                <a:lnTo>
                  <a:pt x="1340859" y="847260"/>
                </a:lnTo>
                <a:lnTo>
                  <a:pt x="1341117" y="848089"/>
                </a:lnTo>
                <a:lnTo>
                  <a:pt x="1341526" y="847016"/>
                </a:lnTo>
                <a:lnTo>
                  <a:pt x="1355525" y="841896"/>
                </a:lnTo>
                <a:cubicBezTo>
                  <a:pt x="1412421" y="817530"/>
                  <a:pt x="1493065" y="769045"/>
                  <a:pt x="1441611" y="860078"/>
                </a:cubicBezTo>
                <a:cubicBezTo>
                  <a:pt x="1299124" y="773003"/>
                  <a:pt x="1301763" y="997288"/>
                  <a:pt x="1351897" y="1044783"/>
                </a:cubicBezTo>
                <a:cubicBezTo>
                  <a:pt x="1407309" y="1021035"/>
                  <a:pt x="1433695" y="915490"/>
                  <a:pt x="1431056" y="867994"/>
                </a:cubicBezTo>
                <a:cubicBezTo>
                  <a:pt x="1460081" y="867994"/>
                  <a:pt x="1467997" y="889103"/>
                  <a:pt x="1462720" y="933960"/>
                </a:cubicBezTo>
                <a:cubicBezTo>
                  <a:pt x="1507577" y="870633"/>
                  <a:pt x="1518132" y="696482"/>
                  <a:pt x="1512854" y="696482"/>
                </a:cubicBezTo>
                <a:cubicBezTo>
                  <a:pt x="1636871" y="725507"/>
                  <a:pt x="1518132" y="802028"/>
                  <a:pt x="1515493" y="865355"/>
                </a:cubicBezTo>
                <a:cubicBezTo>
                  <a:pt x="1536602" y="854801"/>
                  <a:pt x="1547157" y="836330"/>
                  <a:pt x="1547157" y="809944"/>
                </a:cubicBezTo>
                <a:cubicBezTo>
                  <a:pt x="1562989" y="809944"/>
                  <a:pt x="1605207" y="870633"/>
                  <a:pt x="1560350" y="897019"/>
                </a:cubicBezTo>
                <a:cubicBezTo>
                  <a:pt x="1541880" y="897019"/>
                  <a:pt x="1536602" y="881187"/>
                  <a:pt x="1544518" y="854801"/>
                </a:cubicBezTo>
                <a:cubicBezTo>
                  <a:pt x="1504938" y="928683"/>
                  <a:pt x="1533964" y="931322"/>
                  <a:pt x="1507577" y="997288"/>
                </a:cubicBezTo>
                <a:cubicBezTo>
                  <a:pt x="1586736" y="984094"/>
                  <a:pt x="1705475" y="788835"/>
                  <a:pt x="1774080" y="780919"/>
                </a:cubicBezTo>
                <a:cubicBezTo>
                  <a:pt x="1774080" y="812583"/>
                  <a:pt x="1702837" y="936599"/>
                  <a:pt x="1774080" y="894381"/>
                </a:cubicBezTo>
                <a:cubicBezTo>
                  <a:pt x="1755610" y="949792"/>
                  <a:pt x="1533964" y="1076447"/>
                  <a:pt x="1626316" y="1044783"/>
                </a:cubicBezTo>
                <a:cubicBezTo>
                  <a:pt x="1618400" y="1063254"/>
                  <a:pt x="1581459" y="1084363"/>
                  <a:pt x="1565627" y="1097556"/>
                </a:cubicBezTo>
                <a:cubicBezTo>
                  <a:pt x="1605207" y="1084363"/>
                  <a:pt x="1578820" y="1137136"/>
                  <a:pt x="1581459" y="1142413"/>
                </a:cubicBezTo>
                <a:cubicBezTo>
                  <a:pt x="1597291" y="1123943"/>
                  <a:pt x="1618400" y="1110749"/>
                  <a:pt x="1639509" y="1100195"/>
                </a:cubicBezTo>
                <a:cubicBezTo>
                  <a:pt x="1618400" y="1110749"/>
                  <a:pt x="1634232" y="1100195"/>
                  <a:pt x="1689644" y="1068531"/>
                </a:cubicBezTo>
                <a:cubicBezTo>
                  <a:pt x="1676450" y="1076447"/>
                  <a:pt x="1665896" y="1087002"/>
                  <a:pt x="1652702" y="1094917"/>
                </a:cubicBezTo>
                <a:cubicBezTo>
                  <a:pt x="1581459" y="1121304"/>
                  <a:pt x="1671173" y="1189909"/>
                  <a:pt x="1660618" y="1290178"/>
                </a:cubicBezTo>
                <a:cubicBezTo>
                  <a:pt x="1668534" y="1276985"/>
                  <a:pt x="1687005" y="1279623"/>
                  <a:pt x="1755610" y="1282262"/>
                </a:cubicBezTo>
                <a:cubicBezTo>
                  <a:pt x="1721307" y="1319203"/>
                  <a:pt x="1710753" y="1321842"/>
                  <a:pt x="1697559" y="1371976"/>
                </a:cubicBezTo>
                <a:cubicBezTo>
                  <a:pt x="1729223" y="1335035"/>
                  <a:pt x="1766164" y="1300733"/>
                  <a:pt x="1811021" y="1276985"/>
                </a:cubicBezTo>
                <a:cubicBezTo>
                  <a:pt x="1805744" y="1345590"/>
                  <a:pt x="1710753" y="1393085"/>
                  <a:pt x="1689644" y="1427387"/>
                </a:cubicBezTo>
                <a:cubicBezTo>
                  <a:pt x="1716030" y="1430026"/>
                  <a:pt x="1745055" y="1466967"/>
                  <a:pt x="1755610" y="1466967"/>
                </a:cubicBezTo>
                <a:cubicBezTo>
                  <a:pt x="1752971" y="1509185"/>
                  <a:pt x="1758248" y="1509185"/>
                  <a:pt x="1768803" y="1554042"/>
                </a:cubicBezTo>
                <a:cubicBezTo>
                  <a:pt x="1739778" y="1527656"/>
                  <a:pt x="1729223" y="1535572"/>
                  <a:pt x="1737139" y="1575152"/>
                </a:cubicBezTo>
                <a:cubicBezTo>
                  <a:pt x="1719988" y="1575152"/>
                  <a:pt x="1772761" y="1596921"/>
                  <a:pt x="1815969" y="1611763"/>
                </a:cubicBezTo>
                <a:lnTo>
                  <a:pt x="1833700" y="1617428"/>
                </a:lnTo>
                <a:lnTo>
                  <a:pt x="1827843" y="1634191"/>
                </a:lnTo>
                <a:cubicBezTo>
                  <a:pt x="1821576" y="1641777"/>
                  <a:pt x="1812340" y="1647714"/>
                  <a:pt x="1800466" y="1651672"/>
                </a:cubicBezTo>
                <a:cubicBezTo>
                  <a:pt x="1829492" y="1662227"/>
                  <a:pt x="1858517" y="1627924"/>
                  <a:pt x="1858517" y="1627924"/>
                </a:cubicBezTo>
                <a:cubicBezTo>
                  <a:pt x="1908651" y="1691252"/>
                  <a:pt x="1869071" y="1678059"/>
                  <a:pt x="1903374" y="1738747"/>
                </a:cubicBezTo>
                <a:cubicBezTo>
                  <a:pt x="1906012" y="1770411"/>
                  <a:pt x="1927122" y="1788882"/>
                  <a:pt x="1958785" y="1775689"/>
                </a:cubicBezTo>
                <a:cubicBezTo>
                  <a:pt x="1911290" y="1817907"/>
                  <a:pt x="1834769" y="1759856"/>
                  <a:pt x="1784635" y="1746663"/>
                </a:cubicBezTo>
                <a:cubicBezTo>
                  <a:pt x="1811021" y="1759856"/>
                  <a:pt x="1694921" y="1722916"/>
                  <a:pt x="1694921" y="1783604"/>
                </a:cubicBezTo>
                <a:cubicBezTo>
                  <a:pt x="1694921" y="1751941"/>
                  <a:pt x="1681728" y="1744025"/>
                  <a:pt x="1657980" y="1759856"/>
                </a:cubicBezTo>
                <a:cubicBezTo>
                  <a:pt x="1657980" y="1780966"/>
                  <a:pt x="1713391" y="1865402"/>
                  <a:pt x="1716030" y="1873318"/>
                </a:cubicBezTo>
                <a:cubicBezTo>
                  <a:pt x="1697559" y="1846932"/>
                  <a:pt x="1673812" y="1833739"/>
                  <a:pt x="1642148" y="1831100"/>
                </a:cubicBezTo>
                <a:cubicBezTo>
                  <a:pt x="1589375" y="1902343"/>
                  <a:pt x="1697559" y="1941923"/>
                  <a:pt x="1705475" y="1992057"/>
                </a:cubicBezTo>
                <a:cubicBezTo>
                  <a:pt x="1684366" y="1997334"/>
                  <a:pt x="1708114" y="1981503"/>
                  <a:pt x="1718669" y="2034275"/>
                </a:cubicBezTo>
                <a:cubicBezTo>
                  <a:pt x="1657980" y="2076494"/>
                  <a:pt x="1650064" y="1886511"/>
                  <a:pt x="1592014" y="1878595"/>
                </a:cubicBezTo>
                <a:cubicBezTo>
                  <a:pt x="1552434" y="1968309"/>
                  <a:pt x="1491745" y="1907621"/>
                  <a:pt x="1454804" y="1949839"/>
                </a:cubicBezTo>
                <a:cubicBezTo>
                  <a:pt x="1409947" y="2005250"/>
                  <a:pt x="1449527" y="2028998"/>
                  <a:pt x="1433695" y="2079132"/>
                </a:cubicBezTo>
                <a:cubicBezTo>
                  <a:pt x="1415225" y="2079132"/>
                  <a:pt x="1407309" y="2076494"/>
                  <a:pt x="1388838" y="2076494"/>
                </a:cubicBezTo>
                <a:cubicBezTo>
                  <a:pt x="1362452" y="2105519"/>
                  <a:pt x="1367729" y="2123989"/>
                  <a:pt x="1407309" y="2126628"/>
                </a:cubicBezTo>
                <a:cubicBezTo>
                  <a:pt x="1300444" y="2128607"/>
                  <a:pt x="1246269" y="2216300"/>
                  <a:pt x="1220434" y="2336137"/>
                </a:cubicBezTo>
                <a:lnTo>
                  <a:pt x="1214432" y="2380765"/>
                </a:lnTo>
                <a:lnTo>
                  <a:pt x="1214688" y="2295501"/>
                </a:lnTo>
                <a:cubicBezTo>
                  <a:pt x="1193578" y="2332442"/>
                  <a:pt x="1188301" y="2319249"/>
                  <a:pt x="1212049" y="2345635"/>
                </a:cubicBezTo>
                <a:cubicBezTo>
                  <a:pt x="1180385" y="2358829"/>
                  <a:pt x="1151360" y="2564643"/>
                  <a:pt x="1114419" y="2430072"/>
                </a:cubicBezTo>
                <a:cubicBezTo>
                  <a:pt x="1177747" y="2414240"/>
                  <a:pt x="1177747" y="2332442"/>
                  <a:pt x="1183024" y="2274392"/>
                </a:cubicBezTo>
                <a:cubicBezTo>
                  <a:pt x="1136518" y="2243718"/>
                  <a:pt x="1112647" y="2356273"/>
                  <a:pt x="1100278" y="2508948"/>
                </a:cubicBezTo>
                <a:lnTo>
                  <a:pt x="1093207" y="2637168"/>
                </a:lnTo>
                <a:lnTo>
                  <a:pt x="1087531" y="2637168"/>
                </a:lnTo>
                <a:lnTo>
                  <a:pt x="1080117" y="2575197"/>
                </a:lnTo>
                <a:cubicBezTo>
                  <a:pt x="1069562" y="2522424"/>
                  <a:pt x="987764" y="2559365"/>
                  <a:pt x="1008873" y="2488122"/>
                </a:cubicBezTo>
                <a:cubicBezTo>
                  <a:pt x="1011512" y="2472290"/>
                  <a:pt x="1035260" y="2501315"/>
                  <a:pt x="1045814" y="2493399"/>
                </a:cubicBezTo>
                <a:cubicBezTo>
                  <a:pt x="1040537" y="2472290"/>
                  <a:pt x="1032621" y="2451181"/>
                  <a:pt x="1024705" y="2430072"/>
                </a:cubicBezTo>
                <a:cubicBezTo>
                  <a:pt x="1015470" y="2441616"/>
                  <a:pt x="1028457" y="2483463"/>
                  <a:pt x="1012404" y="2467229"/>
                </a:cubicBezTo>
                <a:lnTo>
                  <a:pt x="1009525" y="2463709"/>
                </a:lnTo>
                <a:lnTo>
                  <a:pt x="1010409" y="2463499"/>
                </a:lnTo>
                <a:cubicBezTo>
                  <a:pt x="1013656" y="2457572"/>
                  <a:pt x="1016130" y="2429743"/>
                  <a:pt x="1006235" y="2437988"/>
                </a:cubicBezTo>
                <a:cubicBezTo>
                  <a:pt x="1006235" y="2446234"/>
                  <a:pt x="1006482" y="2452212"/>
                  <a:pt x="1006884" y="2456387"/>
                </a:cubicBezTo>
                <a:lnTo>
                  <a:pt x="1008027" y="2461878"/>
                </a:lnTo>
                <a:lnTo>
                  <a:pt x="1003596" y="2456458"/>
                </a:lnTo>
                <a:cubicBezTo>
                  <a:pt x="1003596" y="2478227"/>
                  <a:pt x="1007307" y="2551203"/>
                  <a:pt x="1010136" y="2633918"/>
                </a:cubicBezTo>
                <a:lnTo>
                  <a:pt x="1010227" y="2637168"/>
                </a:lnTo>
                <a:lnTo>
                  <a:pt x="986520" y="2637168"/>
                </a:lnTo>
                <a:lnTo>
                  <a:pt x="987177" y="2591658"/>
                </a:lnTo>
                <a:cubicBezTo>
                  <a:pt x="988259" y="2497193"/>
                  <a:pt x="987764" y="2413581"/>
                  <a:pt x="979848" y="2387854"/>
                </a:cubicBezTo>
                <a:cubicBezTo>
                  <a:pt x="977870" y="2391812"/>
                  <a:pt x="972922" y="2438813"/>
                  <a:pt x="970572" y="2462066"/>
                </a:cubicBezTo>
                <a:lnTo>
                  <a:pt x="970057" y="2467253"/>
                </a:lnTo>
                <a:lnTo>
                  <a:pt x="970052" y="2467255"/>
                </a:lnTo>
                <a:cubicBezTo>
                  <a:pt x="969583" y="2468539"/>
                  <a:pt x="969294" y="2470971"/>
                  <a:pt x="969294" y="2474929"/>
                </a:cubicBezTo>
                <a:lnTo>
                  <a:pt x="970057" y="2467253"/>
                </a:lnTo>
                <a:lnTo>
                  <a:pt x="971891" y="2466477"/>
                </a:lnTo>
                <a:cubicBezTo>
                  <a:pt x="976220" y="2470311"/>
                  <a:pt x="983147" y="2501975"/>
                  <a:pt x="969294" y="2480206"/>
                </a:cubicBezTo>
                <a:cubicBezTo>
                  <a:pt x="967975" y="2477568"/>
                  <a:pt x="958081" y="2540236"/>
                  <a:pt x="949505" y="2602573"/>
                </a:cubicBezTo>
                <a:lnTo>
                  <a:pt x="944938" y="2637168"/>
                </a:lnTo>
                <a:lnTo>
                  <a:pt x="895202" y="2637168"/>
                </a:lnTo>
                <a:lnTo>
                  <a:pt x="888392" y="2625997"/>
                </a:lnTo>
                <a:cubicBezTo>
                  <a:pt x="881312" y="2616813"/>
                  <a:pt x="874334" y="2613422"/>
                  <a:pt x="867830" y="2620977"/>
                </a:cubicBezTo>
                <a:lnTo>
                  <a:pt x="860327" y="2637168"/>
                </a:lnTo>
                <a:lnTo>
                  <a:pt x="857668" y="2637168"/>
                </a:lnTo>
                <a:lnTo>
                  <a:pt x="852853" y="2613370"/>
                </a:lnTo>
                <a:cubicBezTo>
                  <a:pt x="848704" y="2532237"/>
                  <a:pt x="900364" y="2353882"/>
                  <a:pt x="861114" y="2430072"/>
                </a:cubicBezTo>
                <a:cubicBezTo>
                  <a:pt x="853199" y="2411601"/>
                  <a:pt x="869030" y="2372022"/>
                  <a:pt x="869030" y="2350913"/>
                </a:cubicBezTo>
                <a:cubicBezTo>
                  <a:pt x="850560" y="2390492"/>
                  <a:pt x="832089" y="2332442"/>
                  <a:pt x="826812" y="2329804"/>
                </a:cubicBezTo>
                <a:cubicBezTo>
                  <a:pt x="816257" y="2350913"/>
                  <a:pt x="824173" y="2490761"/>
                  <a:pt x="792510" y="2488122"/>
                </a:cubicBezTo>
                <a:cubicBezTo>
                  <a:pt x="755569" y="2485483"/>
                  <a:pt x="789871" y="2253283"/>
                  <a:pt x="789871" y="2234812"/>
                </a:cubicBezTo>
                <a:cubicBezTo>
                  <a:pt x="779316" y="2240090"/>
                  <a:pt x="774039" y="2237451"/>
                  <a:pt x="774039" y="2221619"/>
                </a:cubicBezTo>
                <a:cubicBezTo>
                  <a:pt x="774039" y="2230854"/>
                  <a:pt x="770905" y="2240749"/>
                  <a:pt x="766123" y="2251221"/>
                </a:cubicBezTo>
                <a:lnTo>
                  <a:pt x="750366" y="2280474"/>
                </a:lnTo>
                <a:lnTo>
                  <a:pt x="755685" y="2284947"/>
                </a:lnTo>
                <a:cubicBezTo>
                  <a:pt x="758452" y="2287730"/>
                  <a:pt x="759991" y="2289956"/>
                  <a:pt x="758735" y="2290374"/>
                </a:cubicBezTo>
                <a:lnTo>
                  <a:pt x="747463" y="2285914"/>
                </a:lnTo>
                <a:lnTo>
                  <a:pt x="735128" y="2309557"/>
                </a:lnTo>
                <a:lnTo>
                  <a:pt x="739741" y="2306385"/>
                </a:lnTo>
                <a:cubicBezTo>
                  <a:pt x="745018" y="2307375"/>
                  <a:pt x="750295" y="2315291"/>
                  <a:pt x="739741" y="2327165"/>
                </a:cubicBezTo>
                <a:lnTo>
                  <a:pt x="734148" y="2311435"/>
                </a:lnTo>
                <a:lnTo>
                  <a:pt x="729512" y="2320321"/>
                </a:lnTo>
                <a:cubicBezTo>
                  <a:pt x="724070" y="2332772"/>
                  <a:pt x="719947" y="2345636"/>
                  <a:pt x="718628" y="2358829"/>
                </a:cubicBezTo>
                <a:cubicBezTo>
                  <a:pt x="705434" y="2390492"/>
                  <a:pt x="668492" y="2350913"/>
                  <a:pt x="673770" y="2342997"/>
                </a:cubicBezTo>
                <a:cubicBezTo>
                  <a:pt x="663215" y="2356190"/>
                  <a:pt x="652661" y="2366744"/>
                  <a:pt x="642106" y="2377299"/>
                </a:cubicBezTo>
                <a:cubicBezTo>
                  <a:pt x="655299" y="2342997"/>
                  <a:pt x="723904" y="2234812"/>
                  <a:pt x="768762" y="2216342"/>
                </a:cubicBezTo>
                <a:cubicBezTo>
                  <a:pt x="752930" y="2192594"/>
                  <a:pt x="663215" y="2253283"/>
                  <a:pt x="673770" y="2303417"/>
                </a:cubicBezTo>
                <a:cubicBezTo>
                  <a:pt x="644745" y="2263837"/>
                  <a:pt x="620997" y="2279669"/>
                  <a:pt x="602526" y="2350913"/>
                </a:cubicBezTo>
                <a:cubicBezTo>
                  <a:pt x="602526" y="2308694"/>
                  <a:pt x="555031" y="2203149"/>
                  <a:pt x="613081" y="2187317"/>
                </a:cubicBezTo>
                <a:cubicBezTo>
                  <a:pt x="613081" y="2187317"/>
                  <a:pt x="473232" y="2218980"/>
                  <a:pt x="473232" y="2218980"/>
                </a:cubicBezTo>
                <a:cubicBezTo>
                  <a:pt x="446845" y="2187317"/>
                  <a:pt x="441569" y="2189955"/>
                  <a:pt x="401989" y="2166208"/>
                </a:cubicBezTo>
                <a:cubicBezTo>
                  <a:pt x="438929" y="2163569"/>
                  <a:pt x="444207" y="2153014"/>
                  <a:pt x="409905" y="2129267"/>
                </a:cubicBezTo>
                <a:cubicBezTo>
                  <a:pt x="391435" y="2147737"/>
                  <a:pt x="365048" y="2126628"/>
                  <a:pt x="336023" y="2155653"/>
                </a:cubicBezTo>
                <a:cubicBezTo>
                  <a:pt x="349217" y="2134544"/>
                  <a:pt x="346578" y="2123989"/>
                  <a:pt x="328107" y="2123989"/>
                </a:cubicBezTo>
                <a:cubicBezTo>
                  <a:pt x="343939" y="2145098"/>
                  <a:pt x="339981" y="2140481"/>
                  <a:pt x="333714" y="2132565"/>
                </a:cubicBezTo>
                <a:lnTo>
                  <a:pt x="325413" y="2121854"/>
                </a:lnTo>
                <a:lnTo>
                  <a:pt x="325469" y="2121351"/>
                </a:lnTo>
                <a:cubicBezTo>
                  <a:pt x="322170" y="2117393"/>
                  <a:pt x="322665" y="2118217"/>
                  <a:pt x="324768" y="2121021"/>
                </a:cubicBezTo>
                <a:lnTo>
                  <a:pt x="325413" y="2121854"/>
                </a:lnTo>
                <a:lnTo>
                  <a:pt x="324082" y="2133894"/>
                </a:lnTo>
                <a:cubicBezTo>
                  <a:pt x="309183" y="2164269"/>
                  <a:pt x="218273" y="2199191"/>
                  <a:pt x="169789" y="2171485"/>
                </a:cubicBezTo>
                <a:lnTo>
                  <a:pt x="186642" y="2144189"/>
                </a:lnTo>
                <a:lnTo>
                  <a:pt x="178371" y="2146748"/>
                </a:lnTo>
                <a:cubicBezTo>
                  <a:pt x="169135" y="2147078"/>
                  <a:pt x="160560" y="2142460"/>
                  <a:pt x="161879" y="2131906"/>
                </a:cubicBezTo>
                <a:cubicBezTo>
                  <a:pt x="164518" y="2122670"/>
                  <a:pt x="174413" y="2117393"/>
                  <a:pt x="183318" y="2117063"/>
                </a:cubicBezTo>
                <a:cubicBezTo>
                  <a:pt x="192224" y="2116733"/>
                  <a:pt x="200140" y="2121351"/>
                  <a:pt x="198821" y="2131906"/>
                </a:cubicBezTo>
                <a:lnTo>
                  <a:pt x="197211" y="2134293"/>
                </a:lnTo>
                <a:lnTo>
                  <a:pt x="206565" y="2126421"/>
                </a:lnTo>
                <a:cubicBezTo>
                  <a:pt x="244165" y="2106013"/>
                  <a:pt x="283250" y="2143119"/>
                  <a:pt x="314914" y="2089687"/>
                </a:cubicBezTo>
                <a:cubicBezTo>
                  <a:pt x="306998" y="2065939"/>
                  <a:pt x="288528" y="2063300"/>
                  <a:pt x="262141" y="2081771"/>
                </a:cubicBezTo>
                <a:cubicBezTo>
                  <a:pt x="280612" y="2068578"/>
                  <a:pt x="275334" y="2065939"/>
                  <a:pt x="288528" y="2028998"/>
                </a:cubicBezTo>
                <a:cubicBezTo>
                  <a:pt x="272696" y="2042191"/>
                  <a:pt x="258843" y="2042191"/>
                  <a:pt x="255544" y="2038563"/>
                </a:cubicBezTo>
                <a:lnTo>
                  <a:pt x="257927" y="2034454"/>
                </a:lnTo>
                <a:lnTo>
                  <a:pt x="285889" y="2026360"/>
                </a:lnTo>
                <a:cubicBezTo>
                  <a:pt x="272695" y="2027019"/>
                  <a:pt x="264285" y="2029163"/>
                  <a:pt x="259585" y="2031596"/>
                </a:cubicBezTo>
                <a:lnTo>
                  <a:pt x="257927" y="2034454"/>
                </a:lnTo>
                <a:lnTo>
                  <a:pt x="248288" y="2037244"/>
                </a:lnTo>
                <a:cubicBezTo>
                  <a:pt x="236415" y="2037573"/>
                  <a:pt x="225200" y="2034275"/>
                  <a:pt x="214646" y="2026360"/>
                </a:cubicBezTo>
                <a:cubicBezTo>
                  <a:pt x="251587" y="2034275"/>
                  <a:pt x="272696" y="2026360"/>
                  <a:pt x="280612" y="1997334"/>
                </a:cubicBezTo>
                <a:cubicBezTo>
                  <a:pt x="222562" y="2007889"/>
                  <a:pt x="93268" y="2023721"/>
                  <a:pt x="80075" y="2068578"/>
                </a:cubicBezTo>
                <a:cubicBezTo>
                  <a:pt x="85352" y="2042191"/>
                  <a:pt x="77436" y="2031637"/>
                  <a:pt x="56327" y="2039553"/>
                </a:cubicBezTo>
                <a:cubicBezTo>
                  <a:pt x="72159" y="2007889"/>
                  <a:pt x="77436" y="2036914"/>
                  <a:pt x="74798" y="2005250"/>
                </a:cubicBezTo>
                <a:cubicBezTo>
                  <a:pt x="118335" y="2056704"/>
                  <a:pt x="215305" y="2001292"/>
                  <a:pt x="269974" y="1961465"/>
                </a:cubicBezTo>
                <a:lnTo>
                  <a:pt x="279131" y="1954392"/>
                </a:lnTo>
                <a:lnTo>
                  <a:pt x="277976" y="1954787"/>
                </a:lnTo>
                <a:cubicBezTo>
                  <a:pt x="271380" y="1951819"/>
                  <a:pt x="258187" y="1940604"/>
                  <a:pt x="238397" y="1920814"/>
                </a:cubicBezTo>
                <a:cubicBezTo>
                  <a:pt x="254229" y="1915537"/>
                  <a:pt x="267422" y="1923453"/>
                  <a:pt x="277976" y="1939284"/>
                </a:cubicBezTo>
                <a:lnTo>
                  <a:pt x="282465" y="1951817"/>
                </a:lnTo>
                <a:lnTo>
                  <a:pt x="293341" y="1943417"/>
                </a:lnTo>
                <a:cubicBezTo>
                  <a:pt x="299659" y="1938212"/>
                  <a:pt x="304359" y="1934007"/>
                  <a:pt x="306998" y="1931368"/>
                </a:cubicBezTo>
                <a:cubicBezTo>
                  <a:pt x="283250" y="1899705"/>
                  <a:pt x="248948" y="1883873"/>
                  <a:pt x="206730" y="1889150"/>
                </a:cubicBezTo>
                <a:cubicBezTo>
                  <a:pt x="235755" y="1894427"/>
                  <a:pt x="264780" y="1889150"/>
                  <a:pt x="288528" y="1868041"/>
                </a:cubicBezTo>
                <a:cubicBezTo>
                  <a:pt x="283250" y="1828461"/>
                  <a:pt x="225200" y="1862764"/>
                  <a:pt x="198814" y="1860125"/>
                </a:cubicBezTo>
                <a:cubicBezTo>
                  <a:pt x="186940" y="1838356"/>
                  <a:pt x="246309" y="1835882"/>
                  <a:pt x="267831" y="1837119"/>
                </a:cubicBezTo>
                <a:lnTo>
                  <a:pt x="270068" y="1837389"/>
                </a:lnTo>
                <a:lnTo>
                  <a:pt x="272696" y="1839016"/>
                </a:lnTo>
                <a:cubicBezTo>
                  <a:pt x="275334" y="1838686"/>
                  <a:pt x="275912" y="1838315"/>
                  <a:pt x="274932" y="1837975"/>
                </a:cubicBezTo>
                <a:lnTo>
                  <a:pt x="270068" y="1837389"/>
                </a:lnTo>
                <a:lnTo>
                  <a:pt x="232745" y="1814278"/>
                </a:lnTo>
                <a:cubicBezTo>
                  <a:pt x="187599" y="1798446"/>
                  <a:pt x="130209" y="1803394"/>
                  <a:pt x="90629" y="1775689"/>
                </a:cubicBezTo>
                <a:cubicBezTo>
                  <a:pt x="89640" y="1778657"/>
                  <a:pt x="125385" y="1780512"/>
                  <a:pt x="172123" y="1780976"/>
                </a:cubicBezTo>
                <a:lnTo>
                  <a:pt x="213526" y="1780967"/>
                </a:lnTo>
                <a:lnTo>
                  <a:pt x="198818" y="1767773"/>
                </a:lnTo>
                <a:cubicBezTo>
                  <a:pt x="209373" y="1767773"/>
                  <a:pt x="219927" y="1769092"/>
                  <a:pt x="229162" y="1773050"/>
                </a:cubicBezTo>
                <a:lnTo>
                  <a:pt x="237246" y="1780658"/>
                </a:lnTo>
                <a:lnTo>
                  <a:pt x="272629" y="1779965"/>
                </a:lnTo>
                <a:cubicBezTo>
                  <a:pt x="322583" y="1778450"/>
                  <a:pt x="366368" y="1775358"/>
                  <a:pt x="378242" y="1770411"/>
                </a:cubicBezTo>
                <a:cubicBezTo>
                  <a:pt x="304360" y="1659588"/>
                  <a:pt x="341301" y="1548765"/>
                  <a:pt x="180343" y="1649034"/>
                </a:cubicBezTo>
                <a:cubicBezTo>
                  <a:pt x="198814" y="1596261"/>
                  <a:pt x="296444" y="1546126"/>
                  <a:pt x="293805" y="1519740"/>
                </a:cubicBezTo>
                <a:cubicBezTo>
                  <a:pt x="291166" y="1451135"/>
                  <a:pt x="214646" y="1490715"/>
                  <a:pt x="206730" y="1443219"/>
                </a:cubicBezTo>
                <a:cubicBezTo>
                  <a:pt x="182982" y="1290178"/>
                  <a:pt x="407267" y="1229488"/>
                  <a:pt x="127570" y="1203102"/>
                </a:cubicBezTo>
                <a:cubicBezTo>
                  <a:pt x="153957" y="1179354"/>
                  <a:pt x="185621" y="1171438"/>
                  <a:pt x="222562" y="1184631"/>
                </a:cubicBezTo>
                <a:lnTo>
                  <a:pt x="148564" y="1107536"/>
                </a:lnTo>
                <a:lnTo>
                  <a:pt x="170984" y="1127200"/>
                </a:lnTo>
                <a:cubicBezTo>
                  <a:pt x="230477" y="1174077"/>
                  <a:pt x="268078" y="1170119"/>
                  <a:pt x="365048" y="1189909"/>
                </a:cubicBezTo>
                <a:cubicBezTo>
                  <a:pt x="349217" y="1166161"/>
                  <a:pt x="204091" y="1004544"/>
                  <a:pt x="62924" y="848864"/>
                </a:cubicBezTo>
                <a:lnTo>
                  <a:pt x="719" y="780413"/>
                </a:lnTo>
                <a:lnTo>
                  <a:pt x="719" y="754513"/>
                </a:lnTo>
                <a:lnTo>
                  <a:pt x="32538" y="788959"/>
                </a:lnTo>
                <a:cubicBezTo>
                  <a:pt x="96978" y="859089"/>
                  <a:pt x="153627" y="921427"/>
                  <a:pt x="172427" y="939237"/>
                </a:cubicBezTo>
                <a:cubicBezTo>
                  <a:pt x="180343" y="949792"/>
                  <a:pt x="230478" y="939237"/>
                  <a:pt x="248948" y="957708"/>
                </a:cubicBezTo>
                <a:cubicBezTo>
                  <a:pt x="264780" y="976179"/>
                  <a:pt x="241032" y="994649"/>
                  <a:pt x="262141" y="1015758"/>
                </a:cubicBezTo>
                <a:cubicBezTo>
                  <a:pt x="328107" y="1084363"/>
                  <a:pt x="359771" y="1208379"/>
                  <a:pt x="391435" y="1121304"/>
                </a:cubicBezTo>
                <a:cubicBezTo>
                  <a:pt x="494341" y="1266430"/>
                  <a:pt x="404628" y="1071170"/>
                  <a:pt x="370326" y="1036867"/>
                </a:cubicBezTo>
                <a:cubicBezTo>
                  <a:pt x="378242" y="1060615"/>
                  <a:pt x="391435" y="1087002"/>
                  <a:pt x="386158" y="1110749"/>
                </a:cubicBezTo>
                <a:cubicBezTo>
                  <a:pt x="364719" y="1085023"/>
                  <a:pt x="113347" y="778847"/>
                  <a:pt x="18421" y="666351"/>
                </a:cubicBezTo>
                <a:lnTo>
                  <a:pt x="719" y="645518"/>
                </a:lnTo>
                <a:lnTo>
                  <a:pt x="719" y="634973"/>
                </a:lnTo>
                <a:lnTo>
                  <a:pt x="3044" y="636665"/>
                </a:lnTo>
                <a:cubicBezTo>
                  <a:pt x="80281" y="700482"/>
                  <a:pt x="342620" y="1000916"/>
                  <a:pt x="388796" y="1044783"/>
                </a:cubicBezTo>
                <a:cubicBezTo>
                  <a:pt x="380880" y="1028951"/>
                  <a:pt x="330746" y="949792"/>
                  <a:pt x="341301" y="939237"/>
                </a:cubicBezTo>
                <a:cubicBezTo>
                  <a:pt x="370326" y="902297"/>
                  <a:pt x="446845" y="1026313"/>
                  <a:pt x="486425" y="960347"/>
                </a:cubicBezTo>
                <a:cubicBezTo>
                  <a:pt x="496980" y="944515"/>
                  <a:pt x="446845" y="754533"/>
                  <a:pt x="383519" y="854801"/>
                </a:cubicBezTo>
                <a:cubicBezTo>
                  <a:pt x="383519" y="825776"/>
                  <a:pt x="378242" y="757171"/>
                  <a:pt x="378242" y="736062"/>
                </a:cubicBezTo>
                <a:cubicBezTo>
                  <a:pt x="449484" y="738701"/>
                  <a:pt x="578779" y="939237"/>
                  <a:pt x="623635" y="986733"/>
                </a:cubicBezTo>
                <a:cubicBezTo>
                  <a:pt x="657938" y="920767"/>
                  <a:pt x="613081" y="857440"/>
                  <a:pt x="631551" y="783558"/>
                </a:cubicBezTo>
                <a:cubicBezTo>
                  <a:pt x="639468" y="833692"/>
                  <a:pt x="650022" y="886465"/>
                  <a:pt x="657938" y="936599"/>
                </a:cubicBezTo>
                <a:cubicBezTo>
                  <a:pt x="792510" y="860078"/>
                  <a:pt x="784594" y="976179"/>
                  <a:pt x="950823" y="962985"/>
                </a:cubicBezTo>
                <a:cubicBezTo>
                  <a:pt x="961378" y="910212"/>
                  <a:pt x="927081" y="918128"/>
                  <a:pt x="958739" y="857440"/>
                </a:cubicBezTo>
                <a:cubicBezTo>
                  <a:pt x="990403" y="886465"/>
                  <a:pt x="956101" y="881187"/>
                  <a:pt x="995680" y="920767"/>
                </a:cubicBezTo>
                <a:cubicBezTo>
                  <a:pt x="1022067" y="915490"/>
                  <a:pt x="1024705" y="894381"/>
                  <a:pt x="1019428" y="873271"/>
                </a:cubicBezTo>
                <a:cubicBezTo>
                  <a:pt x="1053730" y="904935"/>
                  <a:pt x="1040537" y="815221"/>
                  <a:pt x="1090671" y="849524"/>
                </a:cubicBezTo>
                <a:cubicBezTo>
                  <a:pt x="1019428" y="960347"/>
                  <a:pt x="1085394" y="891742"/>
                  <a:pt x="1122335" y="846885"/>
                </a:cubicBezTo>
                <a:cubicBezTo>
                  <a:pt x="1159276" y="802028"/>
                  <a:pt x="1225242" y="685928"/>
                  <a:pt x="1285931" y="617323"/>
                </a:cubicBezTo>
                <a:close/>
                <a:moveTo>
                  <a:pt x="1415554" y="606109"/>
                </a:moveTo>
                <a:cubicBezTo>
                  <a:pt x="1417863" y="606109"/>
                  <a:pt x="1420502" y="608088"/>
                  <a:pt x="1423141" y="612046"/>
                </a:cubicBezTo>
                <a:cubicBezTo>
                  <a:pt x="1420502" y="619962"/>
                  <a:pt x="1417864" y="619962"/>
                  <a:pt x="1409947" y="612046"/>
                </a:cubicBezTo>
                <a:cubicBezTo>
                  <a:pt x="1411266" y="608088"/>
                  <a:pt x="1413245" y="606109"/>
                  <a:pt x="1415554" y="606109"/>
                </a:cubicBezTo>
                <a:close/>
                <a:moveTo>
                  <a:pt x="1182365" y="602812"/>
                </a:moveTo>
                <a:cubicBezTo>
                  <a:pt x="1185663" y="600173"/>
                  <a:pt x="1190941" y="601492"/>
                  <a:pt x="1198857" y="606769"/>
                </a:cubicBezTo>
                <a:cubicBezTo>
                  <a:pt x="1198857" y="625241"/>
                  <a:pt x="1190941" y="630518"/>
                  <a:pt x="1177747" y="622602"/>
                </a:cubicBezTo>
                <a:cubicBezTo>
                  <a:pt x="1177747" y="612047"/>
                  <a:pt x="1179067" y="605450"/>
                  <a:pt x="1182365" y="602812"/>
                </a:cubicBezTo>
                <a:close/>
                <a:moveTo>
                  <a:pt x="613080" y="598853"/>
                </a:moveTo>
                <a:cubicBezTo>
                  <a:pt x="639467" y="648987"/>
                  <a:pt x="639467" y="733424"/>
                  <a:pt x="634190" y="788835"/>
                </a:cubicBezTo>
                <a:cubicBezTo>
                  <a:pt x="628912" y="767726"/>
                  <a:pt x="626273" y="743978"/>
                  <a:pt x="620996" y="722869"/>
                </a:cubicBezTo>
                <a:cubicBezTo>
                  <a:pt x="602525" y="680651"/>
                  <a:pt x="599886" y="638432"/>
                  <a:pt x="613080" y="598853"/>
                </a:cubicBezTo>
                <a:close/>
                <a:moveTo>
                  <a:pt x="1436663" y="556305"/>
                </a:moveTo>
                <a:cubicBezTo>
                  <a:pt x="1438972" y="555975"/>
                  <a:pt x="1441611" y="557954"/>
                  <a:pt x="1444250" y="561912"/>
                </a:cubicBezTo>
                <a:lnTo>
                  <a:pt x="1442773" y="564083"/>
                </a:lnTo>
                <a:lnTo>
                  <a:pt x="1457443" y="564551"/>
                </a:lnTo>
                <a:cubicBezTo>
                  <a:pt x="1465359" y="580383"/>
                  <a:pt x="1454805" y="590938"/>
                  <a:pt x="1428418" y="596216"/>
                </a:cubicBezTo>
                <a:cubicBezTo>
                  <a:pt x="1424460" y="587310"/>
                  <a:pt x="1423099" y="579889"/>
                  <a:pt x="1424615" y="574369"/>
                </a:cubicBezTo>
                <a:lnTo>
                  <a:pt x="1434238" y="566903"/>
                </a:lnTo>
                <a:lnTo>
                  <a:pt x="1431056" y="564551"/>
                </a:lnTo>
                <a:cubicBezTo>
                  <a:pt x="1432375" y="559274"/>
                  <a:pt x="1434354" y="556635"/>
                  <a:pt x="1436663" y="556305"/>
                </a:cubicBezTo>
                <a:close/>
                <a:moveTo>
                  <a:pt x="290833" y="535526"/>
                </a:moveTo>
                <a:cubicBezTo>
                  <a:pt x="293802" y="535526"/>
                  <a:pt x="296440" y="538165"/>
                  <a:pt x="299079" y="543442"/>
                </a:cubicBezTo>
                <a:cubicBezTo>
                  <a:pt x="293802" y="553996"/>
                  <a:pt x="285886" y="553996"/>
                  <a:pt x="280608" y="543442"/>
                </a:cubicBezTo>
                <a:cubicBezTo>
                  <a:pt x="284566" y="538165"/>
                  <a:pt x="287865" y="535526"/>
                  <a:pt x="290833" y="535526"/>
                </a:cubicBezTo>
                <a:close/>
                <a:moveTo>
                  <a:pt x="1119698" y="514417"/>
                </a:moveTo>
                <a:cubicBezTo>
                  <a:pt x="1169832" y="522333"/>
                  <a:pt x="1180387" y="633156"/>
                  <a:pt x="1151361" y="664819"/>
                </a:cubicBezTo>
                <a:cubicBezTo>
                  <a:pt x="1156639" y="659542"/>
                  <a:pt x="1085395" y="707039"/>
                  <a:pt x="1069563" y="714955"/>
                </a:cubicBezTo>
                <a:cubicBezTo>
                  <a:pt x="1074840" y="699123"/>
                  <a:pt x="1080117" y="680652"/>
                  <a:pt x="1085395" y="662181"/>
                </a:cubicBezTo>
                <a:cubicBezTo>
                  <a:pt x="995680" y="648988"/>
                  <a:pt x="1029983" y="498585"/>
                  <a:pt x="1119698" y="514417"/>
                </a:cubicBezTo>
                <a:close/>
                <a:moveTo>
                  <a:pt x="1781996" y="509139"/>
                </a:moveTo>
                <a:cubicBezTo>
                  <a:pt x="1779357" y="532887"/>
                  <a:pt x="1710753" y="601492"/>
                  <a:pt x="1729223" y="567189"/>
                </a:cubicBezTo>
                <a:cubicBezTo>
                  <a:pt x="1684366" y="614686"/>
                  <a:pt x="1776719" y="514416"/>
                  <a:pt x="1781996" y="509139"/>
                </a:cubicBezTo>
                <a:close/>
                <a:moveTo>
                  <a:pt x="1476573" y="503862"/>
                </a:moveTo>
                <a:cubicBezTo>
                  <a:pt x="1478552" y="503202"/>
                  <a:pt x="1477233" y="509139"/>
                  <a:pt x="1473275" y="522333"/>
                </a:cubicBezTo>
                <a:cubicBezTo>
                  <a:pt x="1457442" y="556635"/>
                  <a:pt x="1454804" y="556635"/>
                  <a:pt x="1460081" y="524971"/>
                </a:cubicBezTo>
                <a:cubicBezTo>
                  <a:pt x="1469317" y="511778"/>
                  <a:pt x="1474594" y="504522"/>
                  <a:pt x="1476573" y="503862"/>
                </a:cubicBezTo>
                <a:close/>
                <a:moveTo>
                  <a:pt x="2307545" y="497770"/>
                </a:moveTo>
                <a:cubicBezTo>
                  <a:pt x="2310673" y="498997"/>
                  <a:pt x="2311704" y="502543"/>
                  <a:pt x="2309725" y="509139"/>
                </a:cubicBezTo>
                <a:cubicBezTo>
                  <a:pt x="2288615" y="527609"/>
                  <a:pt x="2267506" y="543441"/>
                  <a:pt x="2246397" y="561913"/>
                </a:cubicBezTo>
                <a:cubicBezTo>
                  <a:pt x="2160971" y="594236"/>
                  <a:pt x="2285647" y="489184"/>
                  <a:pt x="2307545" y="497770"/>
                </a:cubicBezTo>
                <a:close/>
                <a:moveTo>
                  <a:pt x="1483500" y="488690"/>
                </a:moveTo>
                <a:cubicBezTo>
                  <a:pt x="1485149" y="487370"/>
                  <a:pt x="1487787" y="488030"/>
                  <a:pt x="1491745" y="490668"/>
                </a:cubicBezTo>
                <a:cubicBezTo>
                  <a:pt x="1491745" y="501223"/>
                  <a:pt x="1489107" y="503862"/>
                  <a:pt x="1481191" y="498584"/>
                </a:cubicBezTo>
                <a:cubicBezTo>
                  <a:pt x="1481191" y="493307"/>
                  <a:pt x="1481851" y="490009"/>
                  <a:pt x="1483500" y="488690"/>
                </a:cubicBezTo>
                <a:close/>
                <a:moveTo>
                  <a:pt x="1856786" y="488360"/>
                </a:moveTo>
                <a:cubicBezTo>
                  <a:pt x="1865939" y="487865"/>
                  <a:pt x="1874349" y="499244"/>
                  <a:pt x="1866434" y="509140"/>
                </a:cubicBezTo>
                <a:cubicBezTo>
                  <a:pt x="1858518" y="522333"/>
                  <a:pt x="1837407" y="506500"/>
                  <a:pt x="1847962" y="493307"/>
                </a:cubicBezTo>
                <a:cubicBezTo>
                  <a:pt x="1850601" y="490009"/>
                  <a:pt x="1853735" y="488525"/>
                  <a:pt x="1856786" y="488360"/>
                </a:cubicBezTo>
                <a:close/>
                <a:moveTo>
                  <a:pt x="1663257" y="474837"/>
                </a:moveTo>
                <a:cubicBezTo>
                  <a:pt x="1671173" y="522332"/>
                  <a:pt x="1560349" y="612046"/>
                  <a:pt x="1526047" y="635794"/>
                </a:cubicBezTo>
                <a:cubicBezTo>
                  <a:pt x="1539240" y="614685"/>
                  <a:pt x="1555072" y="593576"/>
                  <a:pt x="1570904" y="572467"/>
                </a:cubicBezTo>
                <a:cubicBezTo>
                  <a:pt x="1599930" y="538164"/>
                  <a:pt x="1628955" y="503862"/>
                  <a:pt x="1663257" y="474837"/>
                </a:cubicBezTo>
                <a:close/>
                <a:moveTo>
                  <a:pt x="720874" y="470564"/>
                </a:moveTo>
                <a:cubicBezTo>
                  <a:pt x="725440" y="469806"/>
                  <a:pt x="730840" y="470219"/>
                  <a:pt x="737107" y="472198"/>
                </a:cubicBezTo>
                <a:cubicBezTo>
                  <a:pt x="755577" y="488030"/>
                  <a:pt x="755577" y="506500"/>
                  <a:pt x="737107" y="522332"/>
                </a:cubicBezTo>
                <a:cubicBezTo>
                  <a:pt x="697857" y="538494"/>
                  <a:pt x="688911" y="475867"/>
                  <a:pt x="720874" y="470564"/>
                </a:cubicBezTo>
                <a:close/>
                <a:moveTo>
                  <a:pt x="811063" y="458964"/>
                </a:moveTo>
                <a:cubicBezTo>
                  <a:pt x="818732" y="460819"/>
                  <a:pt x="824174" y="474177"/>
                  <a:pt x="816258" y="480115"/>
                </a:cubicBezTo>
                <a:cubicBezTo>
                  <a:pt x="805704" y="490669"/>
                  <a:pt x="792510" y="469559"/>
                  <a:pt x="803065" y="461643"/>
                </a:cubicBezTo>
                <a:cubicBezTo>
                  <a:pt x="805703" y="459005"/>
                  <a:pt x="808507" y="458345"/>
                  <a:pt x="811063" y="458964"/>
                </a:cubicBezTo>
                <a:close/>
                <a:moveTo>
                  <a:pt x="1528687" y="429980"/>
                </a:moveTo>
                <a:cubicBezTo>
                  <a:pt x="1531325" y="437896"/>
                  <a:pt x="1528687" y="443173"/>
                  <a:pt x="1523409" y="448451"/>
                </a:cubicBezTo>
                <a:cubicBezTo>
                  <a:pt x="1507576" y="453729"/>
                  <a:pt x="1515492" y="424703"/>
                  <a:pt x="1528687" y="429980"/>
                </a:cubicBezTo>
                <a:close/>
                <a:moveTo>
                  <a:pt x="1433696" y="422064"/>
                </a:moveTo>
                <a:cubicBezTo>
                  <a:pt x="1449528" y="469559"/>
                  <a:pt x="1328149" y="590938"/>
                  <a:pt x="1296486" y="630518"/>
                </a:cubicBezTo>
                <a:cubicBezTo>
                  <a:pt x="1304402" y="612047"/>
                  <a:pt x="1314956" y="593577"/>
                  <a:pt x="1322872" y="575105"/>
                </a:cubicBezTo>
                <a:cubicBezTo>
                  <a:pt x="1362453" y="519694"/>
                  <a:pt x="1370369" y="461643"/>
                  <a:pt x="1433696" y="422064"/>
                </a:cubicBezTo>
                <a:close/>
                <a:moveTo>
                  <a:pt x="948185" y="422064"/>
                </a:moveTo>
                <a:cubicBezTo>
                  <a:pt x="961379" y="429980"/>
                  <a:pt x="966656" y="440534"/>
                  <a:pt x="964017" y="456367"/>
                </a:cubicBezTo>
                <a:cubicBezTo>
                  <a:pt x="934991" y="464283"/>
                  <a:pt x="929719" y="451090"/>
                  <a:pt x="948185" y="422064"/>
                </a:cubicBezTo>
                <a:close/>
                <a:moveTo>
                  <a:pt x="549760" y="406232"/>
                </a:moveTo>
                <a:cubicBezTo>
                  <a:pt x="560315" y="411509"/>
                  <a:pt x="560315" y="419425"/>
                  <a:pt x="549760" y="424702"/>
                </a:cubicBezTo>
                <a:cubicBezTo>
                  <a:pt x="539205" y="419425"/>
                  <a:pt x="539205" y="411509"/>
                  <a:pt x="549760" y="406232"/>
                </a:cubicBezTo>
                <a:close/>
                <a:moveTo>
                  <a:pt x="1296486" y="390400"/>
                </a:moveTo>
                <a:cubicBezTo>
                  <a:pt x="1307041" y="398316"/>
                  <a:pt x="1296486" y="416787"/>
                  <a:pt x="1285932" y="411510"/>
                </a:cubicBezTo>
                <a:cubicBezTo>
                  <a:pt x="1275376" y="406232"/>
                  <a:pt x="1283292" y="385122"/>
                  <a:pt x="1296486" y="390400"/>
                </a:cubicBezTo>
                <a:close/>
                <a:moveTo>
                  <a:pt x="1234477" y="374239"/>
                </a:moveTo>
                <a:cubicBezTo>
                  <a:pt x="1234477" y="373909"/>
                  <a:pt x="1235796" y="379846"/>
                  <a:pt x="1238435" y="393039"/>
                </a:cubicBezTo>
                <a:cubicBezTo>
                  <a:pt x="1235796" y="381165"/>
                  <a:pt x="1234477" y="374569"/>
                  <a:pt x="1234477" y="374239"/>
                </a:cubicBezTo>
                <a:close/>
                <a:moveTo>
                  <a:pt x="1584098" y="348182"/>
                </a:moveTo>
                <a:cubicBezTo>
                  <a:pt x="1573543" y="377207"/>
                  <a:pt x="1557712" y="403593"/>
                  <a:pt x="1533964" y="424703"/>
                </a:cubicBezTo>
                <a:cubicBezTo>
                  <a:pt x="1528687" y="411510"/>
                  <a:pt x="1560350" y="345543"/>
                  <a:pt x="1584098" y="348182"/>
                </a:cubicBezTo>
                <a:close/>
                <a:moveTo>
                  <a:pt x="750287" y="345543"/>
                </a:moveTo>
                <a:cubicBezTo>
                  <a:pt x="797783" y="387761"/>
                  <a:pt x="776673" y="538164"/>
                  <a:pt x="779312" y="588298"/>
                </a:cubicBezTo>
                <a:cubicBezTo>
                  <a:pt x="752926" y="527609"/>
                  <a:pt x="742371" y="403593"/>
                  <a:pt x="750287" y="345543"/>
                </a:cubicBezTo>
                <a:close/>
                <a:moveTo>
                  <a:pt x="1583768" y="327732"/>
                </a:moveTo>
                <a:cubicBezTo>
                  <a:pt x="1585417" y="326413"/>
                  <a:pt x="1588055" y="327072"/>
                  <a:pt x="1592013" y="329711"/>
                </a:cubicBezTo>
                <a:cubicBezTo>
                  <a:pt x="1592013" y="340266"/>
                  <a:pt x="1589375" y="340266"/>
                  <a:pt x="1581459" y="337627"/>
                </a:cubicBezTo>
                <a:cubicBezTo>
                  <a:pt x="1581459" y="332350"/>
                  <a:pt x="1582119" y="329052"/>
                  <a:pt x="1583768" y="327732"/>
                </a:cubicBezTo>
                <a:close/>
                <a:moveTo>
                  <a:pt x="739732" y="279577"/>
                </a:moveTo>
                <a:cubicBezTo>
                  <a:pt x="745010" y="298047"/>
                  <a:pt x="747648" y="316518"/>
                  <a:pt x="752926" y="334988"/>
                </a:cubicBezTo>
                <a:cubicBezTo>
                  <a:pt x="755564" y="337627"/>
                  <a:pt x="726538" y="303325"/>
                  <a:pt x="739732" y="279577"/>
                </a:cubicBezTo>
                <a:close/>
                <a:moveTo>
                  <a:pt x="1305721" y="276609"/>
                </a:moveTo>
                <a:cubicBezTo>
                  <a:pt x="1305721" y="276279"/>
                  <a:pt x="1307041" y="282216"/>
                  <a:pt x="1309679" y="295409"/>
                </a:cubicBezTo>
                <a:cubicBezTo>
                  <a:pt x="1307041" y="283535"/>
                  <a:pt x="1305721" y="276939"/>
                  <a:pt x="1305721" y="276609"/>
                </a:cubicBezTo>
                <a:close/>
                <a:moveTo>
                  <a:pt x="388801" y="271661"/>
                </a:moveTo>
                <a:cubicBezTo>
                  <a:pt x="425743" y="274299"/>
                  <a:pt x="431020" y="329711"/>
                  <a:pt x="404633" y="348182"/>
                </a:cubicBezTo>
                <a:cubicBezTo>
                  <a:pt x="388801" y="327072"/>
                  <a:pt x="388801" y="298047"/>
                  <a:pt x="388801" y="271661"/>
                </a:cubicBezTo>
                <a:close/>
                <a:moveTo>
                  <a:pt x="1626646" y="259581"/>
                </a:moveTo>
                <a:cubicBezTo>
                  <a:pt x="1630604" y="260612"/>
                  <a:pt x="1634892" y="263746"/>
                  <a:pt x="1639509" y="269023"/>
                </a:cubicBezTo>
                <a:cubicBezTo>
                  <a:pt x="1626316" y="279577"/>
                  <a:pt x="1613123" y="292771"/>
                  <a:pt x="1599930" y="305964"/>
                </a:cubicBezTo>
                <a:cubicBezTo>
                  <a:pt x="1605867" y="272321"/>
                  <a:pt x="1614772" y="256489"/>
                  <a:pt x="1626646" y="259581"/>
                </a:cubicBezTo>
                <a:close/>
                <a:moveTo>
                  <a:pt x="1486468" y="226804"/>
                </a:moveTo>
                <a:cubicBezTo>
                  <a:pt x="1533964" y="216249"/>
                  <a:pt x="1555073" y="279577"/>
                  <a:pt x="1510216" y="300687"/>
                </a:cubicBezTo>
                <a:cubicBezTo>
                  <a:pt x="1465359" y="292771"/>
                  <a:pt x="1457443" y="269022"/>
                  <a:pt x="1486468" y="226804"/>
                </a:cubicBezTo>
                <a:close/>
                <a:moveTo>
                  <a:pt x="1821575" y="224166"/>
                </a:moveTo>
                <a:cubicBezTo>
                  <a:pt x="1826853" y="266384"/>
                  <a:pt x="1739777" y="385124"/>
                  <a:pt x="1718668" y="416788"/>
                </a:cubicBezTo>
                <a:cubicBezTo>
                  <a:pt x="1705475" y="427342"/>
                  <a:pt x="1692282" y="435258"/>
                  <a:pt x="1679089" y="445813"/>
                </a:cubicBezTo>
                <a:cubicBezTo>
                  <a:pt x="1639509" y="379846"/>
                  <a:pt x="1750332" y="253191"/>
                  <a:pt x="1821575" y="224166"/>
                </a:cubicBezTo>
                <a:close/>
                <a:moveTo>
                  <a:pt x="1328150" y="210973"/>
                </a:moveTo>
                <a:cubicBezTo>
                  <a:pt x="1336066" y="229443"/>
                  <a:pt x="1330788" y="237360"/>
                  <a:pt x="1312317" y="234721"/>
                </a:cubicBezTo>
                <a:cubicBezTo>
                  <a:pt x="1307040" y="216250"/>
                  <a:pt x="1309678" y="208334"/>
                  <a:pt x="1328150" y="210973"/>
                </a:cubicBezTo>
                <a:close/>
                <a:moveTo>
                  <a:pt x="1800863" y="76556"/>
                </a:moveTo>
                <a:cubicBezTo>
                  <a:pt x="1802734" y="78009"/>
                  <a:pt x="1798157" y="91244"/>
                  <a:pt x="1787273" y="115981"/>
                </a:cubicBezTo>
                <a:cubicBezTo>
                  <a:pt x="1776718" y="168754"/>
                  <a:pt x="1758248" y="187225"/>
                  <a:pt x="1737139" y="168754"/>
                </a:cubicBezTo>
                <a:cubicBezTo>
                  <a:pt x="1776718" y="104437"/>
                  <a:pt x="1797745" y="74134"/>
                  <a:pt x="1800863" y="76556"/>
                </a:cubicBezTo>
                <a:close/>
                <a:moveTo>
                  <a:pt x="2242358" y="8045"/>
                </a:moveTo>
                <a:cubicBezTo>
                  <a:pt x="2249037" y="8787"/>
                  <a:pt x="2254974" y="17692"/>
                  <a:pt x="2249037" y="23629"/>
                </a:cubicBezTo>
                <a:cubicBezTo>
                  <a:pt x="2241121" y="34184"/>
                  <a:pt x="2227927" y="20990"/>
                  <a:pt x="2235844" y="10436"/>
                </a:cubicBezTo>
                <a:cubicBezTo>
                  <a:pt x="2237823" y="8457"/>
                  <a:pt x="2240131" y="7798"/>
                  <a:pt x="2242358" y="8045"/>
                </a:cubicBezTo>
                <a:close/>
                <a:moveTo>
                  <a:pt x="1860372" y="87"/>
                </a:moveTo>
                <a:cubicBezTo>
                  <a:pt x="1861155" y="1036"/>
                  <a:pt x="1856538" y="9776"/>
                  <a:pt x="1842685" y="31545"/>
                </a:cubicBezTo>
                <a:cubicBezTo>
                  <a:pt x="1837407" y="47377"/>
                  <a:pt x="1824214" y="55293"/>
                  <a:pt x="1811021" y="60570"/>
                </a:cubicBezTo>
                <a:cubicBezTo>
                  <a:pt x="1807063" y="64528"/>
                  <a:pt x="1858022" y="-2757"/>
                  <a:pt x="1860372" y="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981B30B4-AD3E-4088-8A90-A9BF6CD7FB3E}"/>
              </a:ext>
            </a:extLst>
          </p:cNvPr>
          <p:cNvGrpSpPr/>
          <p:nvPr userDrawn="1"/>
        </p:nvGrpSpPr>
        <p:grpSpPr>
          <a:xfrm>
            <a:off x="448683" y="5314328"/>
            <a:ext cx="1035835" cy="1298362"/>
            <a:chOff x="6846896" y="2302630"/>
            <a:chExt cx="2407391" cy="301753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7C43FE14-DADE-4E33-8173-07C811DB49F3}"/>
                </a:ext>
              </a:extLst>
            </p:cNvPr>
            <p:cNvSpPr/>
            <p:nvPr/>
          </p:nvSpPr>
          <p:spPr>
            <a:xfrm>
              <a:off x="6858578" y="2310064"/>
              <a:ext cx="2376797" cy="235259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B53E186B-3759-492F-A532-95BDDACB610D}"/>
                </a:ext>
              </a:extLst>
            </p:cNvPr>
            <p:cNvSpPr/>
            <p:nvPr/>
          </p:nvSpPr>
          <p:spPr>
            <a:xfrm>
              <a:off x="7009298" y="5253489"/>
              <a:ext cx="76200" cy="66675"/>
            </a:xfrm>
            <a:custGeom>
              <a:avLst/>
              <a:gdLst>
                <a:gd name="connsiteX0" fmla="*/ 63967 w 76200"/>
                <a:gd name="connsiteY0" fmla="*/ 62413 h 66675"/>
                <a:gd name="connsiteX1" fmla="*/ 8722 w 76200"/>
                <a:gd name="connsiteY1" fmla="*/ 30980 h 66675"/>
                <a:gd name="connsiteX2" fmla="*/ 7769 w 76200"/>
                <a:gd name="connsiteY2" fmla="*/ 22408 h 66675"/>
                <a:gd name="connsiteX3" fmla="*/ 43964 w 76200"/>
                <a:gd name="connsiteY3" fmla="*/ 10978 h 66675"/>
                <a:gd name="connsiteX4" fmla="*/ 71587 w 76200"/>
                <a:gd name="connsiteY4" fmla="*/ 52888 h 66675"/>
                <a:gd name="connsiteX5" fmla="*/ 63967 w 76200"/>
                <a:gd name="connsiteY5" fmla="*/ 62413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66675">
                  <a:moveTo>
                    <a:pt x="63967" y="62413"/>
                  </a:moveTo>
                  <a:cubicBezTo>
                    <a:pt x="40154" y="61461"/>
                    <a:pt x="23009" y="48126"/>
                    <a:pt x="8722" y="30980"/>
                  </a:cubicBezTo>
                  <a:cubicBezTo>
                    <a:pt x="6817" y="29076"/>
                    <a:pt x="6817" y="25266"/>
                    <a:pt x="7769" y="22408"/>
                  </a:cubicBezTo>
                  <a:cubicBezTo>
                    <a:pt x="10627" y="9073"/>
                    <a:pt x="33487" y="2405"/>
                    <a:pt x="43964" y="10978"/>
                  </a:cubicBezTo>
                  <a:cubicBezTo>
                    <a:pt x="57299" y="22408"/>
                    <a:pt x="67777" y="35743"/>
                    <a:pt x="71587" y="52888"/>
                  </a:cubicBezTo>
                  <a:cubicBezTo>
                    <a:pt x="71587" y="58603"/>
                    <a:pt x="71587" y="63366"/>
                    <a:pt x="63967" y="624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CF01CDF6-5A18-413F-B000-72F108EFA69A}"/>
                </a:ext>
              </a:extLst>
            </p:cNvPr>
            <p:cNvSpPr/>
            <p:nvPr/>
          </p:nvSpPr>
          <p:spPr>
            <a:xfrm>
              <a:off x="7163010" y="3086576"/>
              <a:ext cx="533400" cy="219075"/>
            </a:xfrm>
            <a:custGeom>
              <a:avLst/>
              <a:gdLst>
                <a:gd name="connsiteX0" fmla="*/ 82508 w 533400"/>
                <a:gd name="connsiteY0" fmla="*/ 8096 h 219075"/>
                <a:gd name="connsiteX1" fmla="*/ 132990 w 533400"/>
                <a:gd name="connsiteY1" fmla="*/ 54769 h 219075"/>
                <a:gd name="connsiteX2" fmla="*/ 449220 w 533400"/>
                <a:gd name="connsiteY2" fmla="*/ 139541 h 219075"/>
                <a:gd name="connsiteX3" fmla="*/ 516848 w 533400"/>
                <a:gd name="connsiteY3" fmla="*/ 149066 h 219075"/>
                <a:gd name="connsiteX4" fmla="*/ 516848 w 533400"/>
                <a:gd name="connsiteY4" fmla="*/ 216694 h 219075"/>
                <a:gd name="connsiteX5" fmla="*/ 441600 w 533400"/>
                <a:gd name="connsiteY5" fmla="*/ 147161 h 219075"/>
                <a:gd name="connsiteX6" fmla="*/ 129180 w 533400"/>
                <a:gd name="connsiteY6" fmla="*/ 64294 h 219075"/>
                <a:gd name="connsiteX7" fmla="*/ 58695 w 533400"/>
                <a:gd name="connsiteY7" fmla="*/ 85249 h 219075"/>
                <a:gd name="connsiteX8" fmla="*/ 23453 w 533400"/>
                <a:gd name="connsiteY8" fmla="*/ 50006 h 219075"/>
                <a:gd name="connsiteX9" fmla="*/ 56790 w 533400"/>
                <a:gd name="connsiteY9" fmla="*/ 33814 h 219075"/>
                <a:gd name="connsiteX10" fmla="*/ 78698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82508" y="8096"/>
                  </a:moveTo>
                  <a:cubicBezTo>
                    <a:pt x="82508" y="8096"/>
                    <a:pt x="93938" y="52864"/>
                    <a:pt x="132990" y="54769"/>
                  </a:cubicBezTo>
                  <a:cubicBezTo>
                    <a:pt x="172043" y="56674"/>
                    <a:pt x="347303" y="93821"/>
                    <a:pt x="449220" y="139541"/>
                  </a:cubicBezTo>
                  <a:cubicBezTo>
                    <a:pt x="449220" y="139541"/>
                    <a:pt x="488273" y="156686"/>
                    <a:pt x="516848" y="149066"/>
                  </a:cubicBezTo>
                  <a:cubicBezTo>
                    <a:pt x="545423" y="141446"/>
                    <a:pt x="516848" y="216694"/>
                    <a:pt x="516848" y="216694"/>
                  </a:cubicBezTo>
                  <a:cubicBezTo>
                    <a:pt x="516848" y="216694"/>
                    <a:pt x="527325" y="178594"/>
                    <a:pt x="441600" y="147161"/>
                  </a:cubicBezTo>
                  <a:cubicBezTo>
                    <a:pt x="367305" y="118586"/>
                    <a:pt x="278723" y="75724"/>
                    <a:pt x="129180" y="64294"/>
                  </a:cubicBezTo>
                  <a:cubicBezTo>
                    <a:pt x="109178" y="62389"/>
                    <a:pt x="82508" y="70009"/>
                    <a:pt x="58695" y="85249"/>
                  </a:cubicBezTo>
                  <a:cubicBezTo>
                    <a:pt x="-30840" y="141446"/>
                    <a:pt x="23453" y="50006"/>
                    <a:pt x="23453" y="50006"/>
                  </a:cubicBezTo>
                  <a:lnTo>
                    <a:pt x="56790" y="33814"/>
                  </a:lnTo>
                  <a:lnTo>
                    <a:pt x="78698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80D15B99-7E1B-4B26-BCDB-9AC870C2A704}"/>
                </a:ext>
              </a:extLst>
            </p:cNvPr>
            <p:cNvSpPr/>
            <p:nvPr/>
          </p:nvSpPr>
          <p:spPr>
            <a:xfrm>
              <a:off x="8437254" y="3084671"/>
              <a:ext cx="533400" cy="219075"/>
            </a:xfrm>
            <a:custGeom>
              <a:avLst/>
              <a:gdLst>
                <a:gd name="connsiteX0" fmla="*/ 454184 w 533400"/>
                <a:gd name="connsiteY0" fmla="*/ 7144 h 219075"/>
                <a:gd name="connsiteX1" fmla="*/ 403701 w 533400"/>
                <a:gd name="connsiteY1" fmla="*/ 53816 h 219075"/>
                <a:gd name="connsiteX2" fmla="*/ 87471 w 533400"/>
                <a:gd name="connsiteY2" fmla="*/ 138589 h 219075"/>
                <a:gd name="connsiteX3" fmla="*/ 19844 w 533400"/>
                <a:gd name="connsiteY3" fmla="*/ 148114 h 219075"/>
                <a:gd name="connsiteX4" fmla="*/ 19844 w 533400"/>
                <a:gd name="connsiteY4" fmla="*/ 215741 h 219075"/>
                <a:gd name="connsiteX5" fmla="*/ 95091 w 533400"/>
                <a:gd name="connsiteY5" fmla="*/ 146209 h 219075"/>
                <a:gd name="connsiteX6" fmla="*/ 406559 w 533400"/>
                <a:gd name="connsiteY6" fmla="*/ 64294 h 219075"/>
                <a:gd name="connsiteX7" fmla="*/ 477044 w 533400"/>
                <a:gd name="connsiteY7" fmla="*/ 85249 h 219075"/>
                <a:gd name="connsiteX8" fmla="*/ 512286 w 533400"/>
                <a:gd name="connsiteY8" fmla="*/ 50006 h 219075"/>
                <a:gd name="connsiteX9" fmla="*/ 478949 w 533400"/>
                <a:gd name="connsiteY9" fmla="*/ 33814 h 219075"/>
                <a:gd name="connsiteX10" fmla="*/ 457041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454184" y="7144"/>
                  </a:moveTo>
                  <a:cubicBezTo>
                    <a:pt x="454184" y="7144"/>
                    <a:pt x="442754" y="51911"/>
                    <a:pt x="403701" y="53816"/>
                  </a:cubicBezTo>
                  <a:cubicBezTo>
                    <a:pt x="364649" y="55721"/>
                    <a:pt x="189389" y="92869"/>
                    <a:pt x="87471" y="138589"/>
                  </a:cubicBezTo>
                  <a:cubicBezTo>
                    <a:pt x="87471" y="138589"/>
                    <a:pt x="48419" y="155734"/>
                    <a:pt x="19844" y="148114"/>
                  </a:cubicBezTo>
                  <a:cubicBezTo>
                    <a:pt x="-8731" y="140494"/>
                    <a:pt x="19844" y="215741"/>
                    <a:pt x="19844" y="215741"/>
                  </a:cubicBezTo>
                  <a:cubicBezTo>
                    <a:pt x="19844" y="215741"/>
                    <a:pt x="9366" y="177641"/>
                    <a:pt x="95091" y="146209"/>
                  </a:cubicBezTo>
                  <a:cubicBezTo>
                    <a:pt x="169386" y="118586"/>
                    <a:pt x="257969" y="75724"/>
                    <a:pt x="406559" y="64294"/>
                  </a:cubicBezTo>
                  <a:cubicBezTo>
                    <a:pt x="426561" y="62389"/>
                    <a:pt x="453231" y="70009"/>
                    <a:pt x="477044" y="85249"/>
                  </a:cubicBezTo>
                  <a:cubicBezTo>
                    <a:pt x="566579" y="141446"/>
                    <a:pt x="512286" y="50006"/>
                    <a:pt x="512286" y="50006"/>
                  </a:cubicBezTo>
                  <a:lnTo>
                    <a:pt x="478949" y="33814"/>
                  </a:lnTo>
                  <a:lnTo>
                    <a:pt x="457041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AD102F8A-0599-44C4-97EF-4E6D26F37CCA}"/>
                </a:ext>
              </a:extLst>
            </p:cNvPr>
            <p:cNvSpPr/>
            <p:nvPr/>
          </p:nvSpPr>
          <p:spPr>
            <a:xfrm>
              <a:off x="6986914" y="3417981"/>
              <a:ext cx="295275" cy="638175"/>
            </a:xfrm>
            <a:custGeom>
              <a:avLst/>
              <a:gdLst>
                <a:gd name="connsiteX0" fmla="*/ 48101 w 295275"/>
                <a:gd name="connsiteY0" fmla="*/ 46261 h 638175"/>
                <a:gd name="connsiteX1" fmla="*/ 38576 w 295275"/>
                <a:gd name="connsiteY1" fmla="*/ 123413 h 638175"/>
                <a:gd name="connsiteX2" fmla="*/ 177641 w 295275"/>
                <a:gd name="connsiteY2" fmla="*/ 559658 h 638175"/>
                <a:gd name="connsiteX3" fmla="*/ 296704 w 295275"/>
                <a:gd name="connsiteY3" fmla="*/ 633953 h 638175"/>
                <a:gd name="connsiteX4" fmla="*/ 183356 w 295275"/>
                <a:gd name="connsiteY4" fmla="*/ 592043 h 638175"/>
                <a:gd name="connsiteX5" fmla="*/ 120491 w 295275"/>
                <a:gd name="connsiteY5" fmla="*/ 493936 h 638175"/>
                <a:gd name="connsiteX6" fmla="*/ 25241 w 295275"/>
                <a:gd name="connsiteY6" fmla="*/ 98648 h 638175"/>
                <a:gd name="connsiteX7" fmla="*/ 7144 w 295275"/>
                <a:gd name="connsiteY7" fmla="*/ 29116 h 638175"/>
                <a:gd name="connsiteX8" fmla="*/ 29051 w 295275"/>
                <a:gd name="connsiteY8" fmla="*/ 7208 h 638175"/>
                <a:gd name="connsiteX9" fmla="*/ 48101 w 295275"/>
                <a:gd name="connsiteY9" fmla="*/ 4626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48101" y="46261"/>
                  </a:moveTo>
                  <a:cubicBezTo>
                    <a:pt x="48101" y="46261"/>
                    <a:pt x="40481" y="56738"/>
                    <a:pt x="38576" y="123413"/>
                  </a:cubicBezTo>
                  <a:cubicBezTo>
                    <a:pt x="37624" y="191041"/>
                    <a:pt x="73819" y="462503"/>
                    <a:pt x="177641" y="559658"/>
                  </a:cubicBezTo>
                  <a:cubicBezTo>
                    <a:pt x="281464" y="656813"/>
                    <a:pt x="296704" y="633953"/>
                    <a:pt x="296704" y="633953"/>
                  </a:cubicBezTo>
                  <a:lnTo>
                    <a:pt x="183356" y="592043"/>
                  </a:lnTo>
                  <a:cubicBezTo>
                    <a:pt x="183356" y="592043"/>
                    <a:pt x="155734" y="556801"/>
                    <a:pt x="120491" y="493936"/>
                  </a:cubicBezTo>
                  <a:cubicBezTo>
                    <a:pt x="63341" y="390113"/>
                    <a:pt x="28099" y="206281"/>
                    <a:pt x="25241" y="98648"/>
                  </a:cubicBezTo>
                  <a:cubicBezTo>
                    <a:pt x="23336" y="-8984"/>
                    <a:pt x="7144" y="29116"/>
                    <a:pt x="7144" y="29116"/>
                  </a:cubicBezTo>
                  <a:cubicBezTo>
                    <a:pt x="7144" y="29116"/>
                    <a:pt x="25241" y="10066"/>
                    <a:pt x="29051" y="7208"/>
                  </a:cubicBezTo>
                  <a:cubicBezTo>
                    <a:pt x="33814" y="5303"/>
                    <a:pt x="48101" y="46261"/>
                    <a:pt x="48101" y="4626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92EAEFBC-D1CA-4748-9281-BB88178FFC99}"/>
                </a:ext>
              </a:extLst>
            </p:cNvPr>
            <p:cNvSpPr/>
            <p:nvPr/>
          </p:nvSpPr>
          <p:spPr>
            <a:xfrm>
              <a:off x="8836669" y="3403739"/>
              <a:ext cx="295275" cy="638175"/>
            </a:xfrm>
            <a:custGeom>
              <a:avLst/>
              <a:gdLst>
                <a:gd name="connsiteX0" fmla="*/ 243364 w 295275"/>
                <a:gd name="connsiteY0" fmla="*/ 40501 h 638175"/>
                <a:gd name="connsiteX1" fmla="*/ 256699 w 295275"/>
                <a:gd name="connsiteY1" fmla="*/ 111938 h 638175"/>
                <a:gd name="connsiteX2" fmla="*/ 125254 w 295275"/>
                <a:gd name="connsiteY2" fmla="*/ 561518 h 638175"/>
                <a:gd name="connsiteX3" fmla="*/ 7144 w 295275"/>
                <a:gd name="connsiteY3" fmla="*/ 635813 h 638175"/>
                <a:gd name="connsiteX4" fmla="*/ 120491 w 295275"/>
                <a:gd name="connsiteY4" fmla="*/ 592951 h 638175"/>
                <a:gd name="connsiteX5" fmla="*/ 183356 w 295275"/>
                <a:gd name="connsiteY5" fmla="*/ 494843 h 638175"/>
                <a:gd name="connsiteX6" fmla="*/ 270986 w 295275"/>
                <a:gd name="connsiteY6" fmla="*/ 86221 h 638175"/>
                <a:gd name="connsiteX7" fmla="*/ 295751 w 295275"/>
                <a:gd name="connsiteY7" fmla="*/ 29071 h 638175"/>
                <a:gd name="connsiteX8" fmla="*/ 273844 w 295275"/>
                <a:gd name="connsiteY8" fmla="*/ 7163 h 638175"/>
                <a:gd name="connsiteX9" fmla="*/ 243364 w 295275"/>
                <a:gd name="connsiteY9" fmla="*/ 4050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243364" y="40501"/>
                  </a:moveTo>
                  <a:cubicBezTo>
                    <a:pt x="243364" y="40501"/>
                    <a:pt x="255746" y="45263"/>
                    <a:pt x="256699" y="111938"/>
                  </a:cubicBezTo>
                  <a:cubicBezTo>
                    <a:pt x="257651" y="179566"/>
                    <a:pt x="229076" y="464363"/>
                    <a:pt x="125254" y="561518"/>
                  </a:cubicBezTo>
                  <a:cubicBezTo>
                    <a:pt x="21431" y="658673"/>
                    <a:pt x="7144" y="635813"/>
                    <a:pt x="7144" y="635813"/>
                  </a:cubicBezTo>
                  <a:lnTo>
                    <a:pt x="120491" y="592951"/>
                  </a:lnTo>
                  <a:cubicBezTo>
                    <a:pt x="120491" y="592951"/>
                    <a:pt x="148114" y="557708"/>
                    <a:pt x="183356" y="494843"/>
                  </a:cubicBezTo>
                  <a:cubicBezTo>
                    <a:pt x="240506" y="391021"/>
                    <a:pt x="268129" y="193853"/>
                    <a:pt x="270986" y="86221"/>
                  </a:cubicBezTo>
                  <a:cubicBezTo>
                    <a:pt x="272891" y="-21412"/>
                    <a:pt x="295751" y="29071"/>
                    <a:pt x="295751" y="29071"/>
                  </a:cubicBezTo>
                  <a:cubicBezTo>
                    <a:pt x="295751" y="29071"/>
                    <a:pt x="277654" y="10021"/>
                    <a:pt x="273844" y="7163"/>
                  </a:cubicBezTo>
                  <a:cubicBezTo>
                    <a:pt x="269081" y="6211"/>
                    <a:pt x="243364" y="40501"/>
                    <a:pt x="243364" y="4050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444718A5-89F4-4D76-B152-F20E0CA42248}"/>
                </a:ext>
              </a:extLst>
            </p:cNvPr>
            <p:cNvSpPr/>
            <p:nvPr/>
          </p:nvSpPr>
          <p:spPr>
            <a:xfrm>
              <a:off x="7480347" y="3667601"/>
              <a:ext cx="390525" cy="552450"/>
            </a:xfrm>
            <a:custGeom>
              <a:avLst/>
              <a:gdLst>
                <a:gd name="connsiteX0" fmla="*/ 316668 w 390525"/>
                <a:gd name="connsiteY0" fmla="*/ 13811 h 552450"/>
                <a:gd name="connsiteX1" fmla="*/ 304285 w 390525"/>
                <a:gd name="connsiteY1" fmla="*/ 88106 h 552450"/>
                <a:gd name="connsiteX2" fmla="*/ 84258 w 390525"/>
                <a:gd name="connsiteY2" fmla="*/ 420529 h 552450"/>
                <a:gd name="connsiteX3" fmla="*/ 20440 w 390525"/>
                <a:gd name="connsiteY3" fmla="*/ 437674 h 552450"/>
                <a:gd name="connsiteX4" fmla="*/ 90925 w 390525"/>
                <a:gd name="connsiteY4" fmla="*/ 523399 h 552450"/>
                <a:gd name="connsiteX5" fmla="*/ 97593 w 390525"/>
                <a:gd name="connsiteY5" fmla="*/ 550069 h 552450"/>
                <a:gd name="connsiteX6" fmla="*/ 96640 w 390525"/>
                <a:gd name="connsiteY6" fmla="*/ 422434 h 552450"/>
                <a:gd name="connsiteX7" fmla="*/ 314763 w 390525"/>
                <a:gd name="connsiteY7" fmla="*/ 91916 h 552450"/>
                <a:gd name="connsiteX8" fmla="*/ 375723 w 390525"/>
                <a:gd name="connsiteY8" fmla="*/ 48101 h 552450"/>
                <a:gd name="connsiteX9" fmla="*/ 375723 w 390525"/>
                <a:gd name="connsiteY9" fmla="*/ 7144 h 552450"/>
                <a:gd name="connsiteX10" fmla="*/ 316668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316668" y="13811"/>
                  </a:moveTo>
                  <a:cubicBezTo>
                    <a:pt x="316668" y="13811"/>
                    <a:pt x="332860" y="38576"/>
                    <a:pt x="304285" y="88106"/>
                  </a:cubicBezTo>
                  <a:cubicBezTo>
                    <a:pt x="275710" y="137636"/>
                    <a:pt x="84258" y="420529"/>
                    <a:pt x="84258" y="420529"/>
                  </a:cubicBezTo>
                  <a:cubicBezTo>
                    <a:pt x="84258" y="420529"/>
                    <a:pt x="72828" y="438626"/>
                    <a:pt x="20440" y="437674"/>
                  </a:cubicBezTo>
                  <a:cubicBezTo>
                    <a:pt x="-31947" y="436721"/>
                    <a:pt x="87115" y="517684"/>
                    <a:pt x="90925" y="523399"/>
                  </a:cubicBezTo>
                  <a:cubicBezTo>
                    <a:pt x="95688" y="529114"/>
                    <a:pt x="97593" y="550069"/>
                    <a:pt x="97593" y="550069"/>
                  </a:cubicBezTo>
                  <a:cubicBezTo>
                    <a:pt x="97593" y="550069"/>
                    <a:pt x="76638" y="471011"/>
                    <a:pt x="96640" y="422434"/>
                  </a:cubicBezTo>
                  <a:cubicBezTo>
                    <a:pt x="116643" y="372904"/>
                    <a:pt x="314763" y="91916"/>
                    <a:pt x="314763" y="91916"/>
                  </a:cubicBezTo>
                  <a:cubicBezTo>
                    <a:pt x="314763" y="91916"/>
                    <a:pt x="338575" y="59531"/>
                    <a:pt x="375723" y="48101"/>
                  </a:cubicBezTo>
                  <a:cubicBezTo>
                    <a:pt x="411918" y="36671"/>
                    <a:pt x="375723" y="7144"/>
                    <a:pt x="375723" y="7144"/>
                  </a:cubicBezTo>
                  <a:lnTo>
                    <a:pt x="316668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A8D6745-6ECD-434F-876A-54F43923B852}"/>
                </a:ext>
              </a:extLst>
            </p:cNvPr>
            <p:cNvSpPr/>
            <p:nvPr/>
          </p:nvSpPr>
          <p:spPr>
            <a:xfrm>
              <a:off x="8236700" y="3652361"/>
              <a:ext cx="390525" cy="552450"/>
            </a:xfrm>
            <a:custGeom>
              <a:avLst/>
              <a:gdLst>
                <a:gd name="connsiteX0" fmla="*/ 82285 w 390525"/>
                <a:gd name="connsiteY0" fmla="*/ 13811 h 552450"/>
                <a:gd name="connsiteX1" fmla="*/ 94668 w 390525"/>
                <a:gd name="connsiteY1" fmla="*/ 88106 h 552450"/>
                <a:gd name="connsiteX2" fmla="*/ 314695 w 390525"/>
                <a:gd name="connsiteY2" fmla="*/ 420529 h 552450"/>
                <a:gd name="connsiteX3" fmla="*/ 378513 w 390525"/>
                <a:gd name="connsiteY3" fmla="*/ 437674 h 552450"/>
                <a:gd name="connsiteX4" fmla="*/ 308028 w 390525"/>
                <a:gd name="connsiteY4" fmla="*/ 523399 h 552450"/>
                <a:gd name="connsiteX5" fmla="*/ 301360 w 390525"/>
                <a:gd name="connsiteY5" fmla="*/ 550069 h 552450"/>
                <a:gd name="connsiteX6" fmla="*/ 302313 w 390525"/>
                <a:gd name="connsiteY6" fmla="*/ 422434 h 552450"/>
                <a:gd name="connsiteX7" fmla="*/ 84190 w 390525"/>
                <a:gd name="connsiteY7" fmla="*/ 91916 h 552450"/>
                <a:gd name="connsiteX8" fmla="*/ 23230 w 390525"/>
                <a:gd name="connsiteY8" fmla="*/ 48101 h 552450"/>
                <a:gd name="connsiteX9" fmla="*/ 23230 w 390525"/>
                <a:gd name="connsiteY9" fmla="*/ 7144 h 552450"/>
                <a:gd name="connsiteX10" fmla="*/ 82285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82285" y="13811"/>
                  </a:moveTo>
                  <a:cubicBezTo>
                    <a:pt x="82285" y="13811"/>
                    <a:pt x="66093" y="38576"/>
                    <a:pt x="94668" y="88106"/>
                  </a:cubicBezTo>
                  <a:cubicBezTo>
                    <a:pt x="123243" y="137636"/>
                    <a:pt x="314695" y="420529"/>
                    <a:pt x="314695" y="420529"/>
                  </a:cubicBezTo>
                  <a:cubicBezTo>
                    <a:pt x="314695" y="420529"/>
                    <a:pt x="326125" y="438626"/>
                    <a:pt x="378513" y="437674"/>
                  </a:cubicBezTo>
                  <a:cubicBezTo>
                    <a:pt x="430900" y="436721"/>
                    <a:pt x="311838" y="517684"/>
                    <a:pt x="308028" y="523399"/>
                  </a:cubicBezTo>
                  <a:cubicBezTo>
                    <a:pt x="303265" y="529114"/>
                    <a:pt x="301360" y="550069"/>
                    <a:pt x="301360" y="550069"/>
                  </a:cubicBezTo>
                  <a:cubicBezTo>
                    <a:pt x="301360" y="550069"/>
                    <a:pt x="322315" y="471011"/>
                    <a:pt x="302313" y="422434"/>
                  </a:cubicBezTo>
                  <a:cubicBezTo>
                    <a:pt x="282310" y="372904"/>
                    <a:pt x="84190" y="91916"/>
                    <a:pt x="84190" y="91916"/>
                  </a:cubicBezTo>
                  <a:cubicBezTo>
                    <a:pt x="84190" y="91916"/>
                    <a:pt x="60378" y="59531"/>
                    <a:pt x="23230" y="48101"/>
                  </a:cubicBezTo>
                  <a:cubicBezTo>
                    <a:pt x="-12965" y="36671"/>
                    <a:pt x="23230" y="7144"/>
                    <a:pt x="23230" y="7144"/>
                  </a:cubicBezTo>
                  <a:lnTo>
                    <a:pt x="82285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87765FF-B10D-488D-BAA8-02582595E1B4}"/>
                </a:ext>
              </a:extLst>
            </p:cNvPr>
            <p:cNvSpPr/>
            <p:nvPr/>
          </p:nvSpPr>
          <p:spPr>
            <a:xfrm>
              <a:off x="7773679" y="4406741"/>
              <a:ext cx="600075" cy="95250"/>
            </a:xfrm>
            <a:custGeom>
              <a:avLst/>
              <a:gdLst>
                <a:gd name="connsiteX0" fmla="*/ 7144 w 600075"/>
                <a:gd name="connsiteY0" fmla="*/ 30956 h 95250"/>
                <a:gd name="connsiteX1" fmla="*/ 280511 w 600075"/>
                <a:gd name="connsiteY1" fmla="*/ 89059 h 95250"/>
                <a:gd name="connsiteX2" fmla="*/ 593884 w 600075"/>
                <a:gd name="connsiteY2" fmla="*/ 7144 h 95250"/>
                <a:gd name="connsiteX3" fmla="*/ 588169 w 600075"/>
                <a:gd name="connsiteY3" fmla="*/ 34766 h 95250"/>
                <a:gd name="connsiteX4" fmla="*/ 280511 w 600075"/>
                <a:gd name="connsiteY4" fmla="*/ 94774 h 95250"/>
                <a:gd name="connsiteX5" fmla="*/ 7144 w 600075"/>
                <a:gd name="connsiteY5" fmla="*/ 45244 h 95250"/>
                <a:gd name="connsiteX6" fmla="*/ 7144 w 600075"/>
                <a:gd name="connsiteY6" fmla="*/ 3095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0075" h="95250">
                  <a:moveTo>
                    <a:pt x="7144" y="30956"/>
                  </a:moveTo>
                  <a:cubicBezTo>
                    <a:pt x="7144" y="30956"/>
                    <a:pt x="31909" y="82391"/>
                    <a:pt x="280511" y="89059"/>
                  </a:cubicBezTo>
                  <a:cubicBezTo>
                    <a:pt x="529114" y="95726"/>
                    <a:pt x="593884" y="7144"/>
                    <a:pt x="593884" y="7144"/>
                  </a:cubicBezTo>
                  <a:lnTo>
                    <a:pt x="588169" y="34766"/>
                  </a:lnTo>
                  <a:cubicBezTo>
                    <a:pt x="588169" y="34766"/>
                    <a:pt x="519589" y="99536"/>
                    <a:pt x="280511" y="94774"/>
                  </a:cubicBezTo>
                  <a:cubicBezTo>
                    <a:pt x="52864" y="90011"/>
                    <a:pt x="7144" y="45244"/>
                    <a:pt x="7144" y="45244"/>
                  </a:cubicBezTo>
                  <a:lnTo>
                    <a:pt x="7144" y="3095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34F4337A-E770-4B68-8B0C-4BE9E18CB948}"/>
                </a:ext>
              </a:extLst>
            </p:cNvPr>
            <p:cNvSpPr/>
            <p:nvPr/>
          </p:nvSpPr>
          <p:spPr>
            <a:xfrm>
              <a:off x="7213609" y="2436971"/>
              <a:ext cx="523875" cy="381000"/>
            </a:xfrm>
            <a:custGeom>
              <a:avLst/>
              <a:gdLst>
                <a:gd name="connsiteX0" fmla="*/ 27146 w 523875"/>
                <a:gd name="connsiteY0" fmla="*/ 362426 h 381000"/>
                <a:gd name="connsiteX1" fmla="*/ 212884 w 523875"/>
                <a:gd name="connsiteY1" fmla="*/ 131921 h 381000"/>
                <a:gd name="connsiteX2" fmla="*/ 516731 w 523875"/>
                <a:gd name="connsiteY2" fmla="*/ 17621 h 381000"/>
                <a:gd name="connsiteX3" fmla="*/ 516731 w 523875"/>
                <a:gd name="connsiteY3" fmla="*/ 7144 h 381000"/>
                <a:gd name="connsiteX4" fmla="*/ 206216 w 523875"/>
                <a:gd name="connsiteY4" fmla="*/ 130969 h 381000"/>
                <a:gd name="connsiteX5" fmla="*/ 7144 w 523875"/>
                <a:gd name="connsiteY5" fmla="*/ 359569 h 381000"/>
                <a:gd name="connsiteX6" fmla="*/ 7144 w 523875"/>
                <a:gd name="connsiteY6" fmla="*/ 383381 h 381000"/>
                <a:gd name="connsiteX7" fmla="*/ 27146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27146" y="362426"/>
                  </a:moveTo>
                  <a:cubicBezTo>
                    <a:pt x="27146" y="362426"/>
                    <a:pt x="72866" y="230029"/>
                    <a:pt x="212884" y="131921"/>
                  </a:cubicBezTo>
                  <a:cubicBezTo>
                    <a:pt x="352901" y="33814"/>
                    <a:pt x="516731" y="17621"/>
                    <a:pt x="516731" y="17621"/>
                  </a:cubicBezTo>
                  <a:lnTo>
                    <a:pt x="516731" y="7144"/>
                  </a:lnTo>
                  <a:cubicBezTo>
                    <a:pt x="516731" y="7144"/>
                    <a:pt x="345281" y="27146"/>
                    <a:pt x="206216" y="130969"/>
                  </a:cubicBezTo>
                  <a:cubicBezTo>
                    <a:pt x="67151" y="235744"/>
                    <a:pt x="7144" y="359569"/>
                    <a:pt x="7144" y="359569"/>
                  </a:cubicBezTo>
                  <a:lnTo>
                    <a:pt x="7144" y="383381"/>
                  </a:lnTo>
                  <a:lnTo>
                    <a:pt x="27146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3EA84EDB-71AA-4B09-9267-E6E5A52601DA}"/>
                </a:ext>
              </a:extLst>
            </p:cNvPr>
            <p:cNvSpPr/>
            <p:nvPr/>
          </p:nvSpPr>
          <p:spPr>
            <a:xfrm>
              <a:off x="8363276" y="2424588"/>
              <a:ext cx="523875" cy="381000"/>
            </a:xfrm>
            <a:custGeom>
              <a:avLst/>
              <a:gdLst>
                <a:gd name="connsiteX0" fmla="*/ 496729 w 523875"/>
                <a:gd name="connsiteY0" fmla="*/ 362426 h 381000"/>
                <a:gd name="connsiteX1" fmla="*/ 310991 w 523875"/>
                <a:gd name="connsiteY1" fmla="*/ 131921 h 381000"/>
                <a:gd name="connsiteX2" fmla="*/ 7144 w 523875"/>
                <a:gd name="connsiteY2" fmla="*/ 17621 h 381000"/>
                <a:gd name="connsiteX3" fmla="*/ 7144 w 523875"/>
                <a:gd name="connsiteY3" fmla="*/ 7144 h 381000"/>
                <a:gd name="connsiteX4" fmla="*/ 317659 w 523875"/>
                <a:gd name="connsiteY4" fmla="*/ 130969 h 381000"/>
                <a:gd name="connsiteX5" fmla="*/ 516731 w 523875"/>
                <a:gd name="connsiteY5" fmla="*/ 359569 h 381000"/>
                <a:gd name="connsiteX6" fmla="*/ 516731 w 523875"/>
                <a:gd name="connsiteY6" fmla="*/ 383381 h 381000"/>
                <a:gd name="connsiteX7" fmla="*/ 496729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496729" y="362426"/>
                  </a:moveTo>
                  <a:cubicBezTo>
                    <a:pt x="496729" y="362426"/>
                    <a:pt x="451009" y="230029"/>
                    <a:pt x="310991" y="131921"/>
                  </a:cubicBezTo>
                  <a:cubicBezTo>
                    <a:pt x="170974" y="33814"/>
                    <a:pt x="7144" y="17621"/>
                    <a:pt x="7144" y="17621"/>
                  </a:cubicBezTo>
                  <a:lnTo>
                    <a:pt x="7144" y="7144"/>
                  </a:lnTo>
                  <a:cubicBezTo>
                    <a:pt x="7144" y="7144"/>
                    <a:pt x="178594" y="27146"/>
                    <a:pt x="317659" y="130969"/>
                  </a:cubicBezTo>
                  <a:cubicBezTo>
                    <a:pt x="456724" y="235744"/>
                    <a:pt x="516731" y="359569"/>
                    <a:pt x="516731" y="359569"/>
                  </a:cubicBezTo>
                  <a:lnTo>
                    <a:pt x="516731" y="383381"/>
                  </a:lnTo>
                  <a:lnTo>
                    <a:pt x="496729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012E4EDC-005E-4749-A46A-BFB0BE363A5D}"/>
                </a:ext>
              </a:extLst>
            </p:cNvPr>
            <p:cNvSpPr/>
            <p:nvPr/>
          </p:nvSpPr>
          <p:spPr>
            <a:xfrm>
              <a:off x="7997180" y="2522696"/>
              <a:ext cx="104775" cy="495300"/>
            </a:xfrm>
            <a:custGeom>
              <a:avLst/>
              <a:gdLst>
                <a:gd name="connsiteX0" fmla="*/ 41770 w 104775"/>
                <a:gd name="connsiteY0" fmla="*/ 30004 h 495300"/>
                <a:gd name="connsiteX1" fmla="*/ 44628 w 104775"/>
                <a:gd name="connsiteY1" fmla="*/ 30956 h 495300"/>
                <a:gd name="connsiteX2" fmla="*/ 69393 w 104775"/>
                <a:gd name="connsiteY2" fmla="*/ 72866 h 495300"/>
                <a:gd name="connsiteX3" fmla="*/ 57963 w 104775"/>
                <a:gd name="connsiteY3" fmla="*/ 428149 h 495300"/>
                <a:gd name="connsiteX4" fmla="*/ 17958 w 104775"/>
                <a:gd name="connsiteY4" fmla="*/ 478631 h 495300"/>
                <a:gd name="connsiteX5" fmla="*/ 65583 w 104775"/>
                <a:gd name="connsiteY5" fmla="*/ 488156 h 495300"/>
                <a:gd name="connsiteX6" fmla="*/ 92253 w 104775"/>
                <a:gd name="connsiteY6" fmla="*/ 474821 h 495300"/>
                <a:gd name="connsiteX7" fmla="*/ 65583 w 104775"/>
                <a:gd name="connsiteY7" fmla="*/ 427196 h 495300"/>
                <a:gd name="connsiteX8" fmla="*/ 77965 w 104775"/>
                <a:gd name="connsiteY8" fmla="*/ 68104 h 495300"/>
                <a:gd name="connsiteX9" fmla="*/ 104635 w 104775"/>
                <a:gd name="connsiteY9" fmla="*/ 13811 h 495300"/>
                <a:gd name="connsiteX10" fmla="*/ 58915 w 104775"/>
                <a:gd name="connsiteY10" fmla="*/ 7144 h 495300"/>
                <a:gd name="connsiteX11" fmla="*/ 41770 w 104775"/>
                <a:gd name="connsiteY11" fmla="*/ 30004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" h="495300">
                  <a:moveTo>
                    <a:pt x="41770" y="30004"/>
                  </a:moveTo>
                  <a:cubicBezTo>
                    <a:pt x="41770" y="30004"/>
                    <a:pt x="42723" y="30004"/>
                    <a:pt x="44628" y="30956"/>
                  </a:cubicBezTo>
                  <a:cubicBezTo>
                    <a:pt x="51295" y="32861"/>
                    <a:pt x="67488" y="41434"/>
                    <a:pt x="69393" y="72866"/>
                  </a:cubicBezTo>
                  <a:cubicBezTo>
                    <a:pt x="72250" y="113824"/>
                    <a:pt x="57963" y="428149"/>
                    <a:pt x="57963" y="428149"/>
                  </a:cubicBezTo>
                  <a:cubicBezTo>
                    <a:pt x="57963" y="428149"/>
                    <a:pt x="57963" y="460534"/>
                    <a:pt x="17958" y="478631"/>
                  </a:cubicBezTo>
                  <a:cubicBezTo>
                    <a:pt x="-23000" y="495776"/>
                    <a:pt x="65583" y="488156"/>
                    <a:pt x="65583" y="488156"/>
                  </a:cubicBezTo>
                  <a:lnTo>
                    <a:pt x="92253" y="474821"/>
                  </a:lnTo>
                  <a:cubicBezTo>
                    <a:pt x="92253" y="474821"/>
                    <a:pt x="63678" y="445294"/>
                    <a:pt x="65583" y="427196"/>
                  </a:cubicBezTo>
                  <a:cubicBezTo>
                    <a:pt x="67488" y="410051"/>
                    <a:pt x="73203" y="101441"/>
                    <a:pt x="77965" y="68104"/>
                  </a:cubicBezTo>
                  <a:cubicBezTo>
                    <a:pt x="83680" y="21431"/>
                    <a:pt x="104635" y="13811"/>
                    <a:pt x="104635" y="13811"/>
                  </a:cubicBezTo>
                  <a:lnTo>
                    <a:pt x="58915" y="7144"/>
                  </a:lnTo>
                  <a:lnTo>
                    <a:pt x="41770" y="300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9AA10048-C1AD-498A-8B8E-E7EAC0248F1C}"/>
                </a:ext>
              </a:extLst>
            </p:cNvPr>
            <p:cNvSpPr/>
            <p:nvPr/>
          </p:nvSpPr>
          <p:spPr>
            <a:xfrm>
              <a:off x="7554604" y="4539138"/>
              <a:ext cx="76200" cy="95250"/>
            </a:xfrm>
            <a:custGeom>
              <a:avLst/>
              <a:gdLst>
                <a:gd name="connsiteX0" fmla="*/ 7144 w 76200"/>
                <a:gd name="connsiteY0" fmla="*/ 13811 h 95250"/>
                <a:gd name="connsiteX1" fmla="*/ 18574 w 76200"/>
                <a:gd name="connsiteY1" fmla="*/ 23336 h 95250"/>
                <a:gd name="connsiteX2" fmla="*/ 71914 w 76200"/>
                <a:gd name="connsiteY2" fmla="*/ 88106 h 95250"/>
                <a:gd name="connsiteX3" fmla="*/ 24289 w 76200"/>
                <a:gd name="connsiteY3" fmla="*/ 21431 h 95250"/>
                <a:gd name="connsiteX4" fmla="*/ 19526 w 76200"/>
                <a:gd name="connsiteY4" fmla="*/ 7144 h 95250"/>
                <a:gd name="connsiteX5" fmla="*/ 714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44" y="13811"/>
                  </a:moveTo>
                  <a:cubicBezTo>
                    <a:pt x="7144" y="13811"/>
                    <a:pt x="13811" y="16669"/>
                    <a:pt x="18574" y="23336"/>
                  </a:cubicBezTo>
                  <a:cubicBezTo>
                    <a:pt x="23336" y="29051"/>
                    <a:pt x="48101" y="73819"/>
                    <a:pt x="71914" y="88106"/>
                  </a:cubicBezTo>
                  <a:cubicBezTo>
                    <a:pt x="71914" y="88106"/>
                    <a:pt x="40481" y="60484"/>
                    <a:pt x="24289" y="21431"/>
                  </a:cubicBezTo>
                  <a:lnTo>
                    <a:pt x="19526" y="7144"/>
                  </a:lnTo>
                  <a:lnTo>
                    <a:pt x="714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D288128-0B08-453F-B092-5F6D8D737B64}"/>
                </a:ext>
              </a:extLst>
            </p:cNvPr>
            <p:cNvSpPr/>
            <p:nvPr/>
          </p:nvSpPr>
          <p:spPr>
            <a:xfrm>
              <a:off x="8489959" y="4535328"/>
              <a:ext cx="76200" cy="95250"/>
            </a:xfrm>
            <a:custGeom>
              <a:avLst/>
              <a:gdLst>
                <a:gd name="connsiteX0" fmla="*/ 71914 w 76200"/>
                <a:gd name="connsiteY0" fmla="*/ 13811 h 95250"/>
                <a:gd name="connsiteX1" fmla="*/ 60484 w 76200"/>
                <a:gd name="connsiteY1" fmla="*/ 23336 h 95250"/>
                <a:gd name="connsiteX2" fmla="*/ 7144 w 76200"/>
                <a:gd name="connsiteY2" fmla="*/ 88106 h 95250"/>
                <a:gd name="connsiteX3" fmla="*/ 54769 w 76200"/>
                <a:gd name="connsiteY3" fmla="*/ 21431 h 95250"/>
                <a:gd name="connsiteX4" fmla="*/ 59531 w 76200"/>
                <a:gd name="connsiteY4" fmla="*/ 7144 h 95250"/>
                <a:gd name="connsiteX5" fmla="*/ 7191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914" y="13811"/>
                  </a:moveTo>
                  <a:cubicBezTo>
                    <a:pt x="71914" y="13811"/>
                    <a:pt x="65246" y="16669"/>
                    <a:pt x="60484" y="23336"/>
                  </a:cubicBezTo>
                  <a:cubicBezTo>
                    <a:pt x="55721" y="29051"/>
                    <a:pt x="30956" y="73819"/>
                    <a:pt x="7144" y="88106"/>
                  </a:cubicBezTo>
                  <a:cubicBezTo>
                    <a:pt x="7144" y="88106"/>
                    <a:pt x="38576" y="60484"/>
                    <a:pt x="54769" y="21431"/>
                  </a:cubicBezTo>
                  <a:lnTo>
                    <a:pt x="59531" y="7144"/>
                  </a:lnTo>
                  <a:lnTo>
                    <a:pt x="7191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A7F919C5-98A9-4086-8481-9B3BE52A816C}"/>
                </a:ext>
              </a:extLst>
            </p:cNvPr>
            <p:cNvSpPr/>
            <p:nvPr/>
          </p:nvSpPr>
          <p:spPr>
            <a:xfrm>
              <a:off x="7075496" y="4203858"/>
              <a:ext cx="114300" cy="57150"/>
            </a:xfrm>
            <a:custGeom>
              <a:avLst/>
              <a:gdLst>
                <a:gd name="connsiteX0" fmla="*/ 109061 w 114300"/>
                <a:gd name="connsiteY0" fmla="*/ 48101 h 57150"/>
                <a:gd name="connsiteX1" fmla="*/ 7144 w 114300"/>
                <a:gd name="connsiteY1" fmla="*/ 7144 h 57150"/>
                <a:gd name="connsiteX2" fmla="*/ 112871 w 114300"/>
                <a:gd name="connsiteY2" fmla="*/ 55721 h 57150"/>
                <a:gd name="connsiteX3" fmla="*/ 109061 w 114300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57150">
                  <a:moveTo>
                    <a:pt x="109061" y="48101"/>
                  </a:moveTo>
                  <a:cubicBezTo>
                    <a:pt x="109061" y="48101"/>
                    <a:pt x="47149" y="47149"/>
                    <a:pt x="7144" y="7144"/>
                  </a:cubicBezTo>
                  <a:cubicBezTo>
                    <a:pt x="7144" y="7144"/>
                    <a:pt x="38576" y="50006"/>
                    <a:pt x="112871" y="55721"/>
                  </a:cubicBezTo>
                  <a:lnTo>
                    <a:pt x="109061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7B0AED30-C0CF-48B9-8876-0ABF1C7A6498}"/>
                </a:ext>
              </a:extLst>
            </p:cNvPr>
            <p:cNvSpPr/>
            <p:nvPr/>
          </p:nvSpPr>
          <p:spPr>
            <a:xfrm>
              <a:off x="8932871" y="4194333"/>
              <a:ext cx="104775" cy="57150"/>
            </a:xfrm>
            <a:custGeom>
              <a:avLst/>
              <a:gdLst>
                <a:gd name="connsiteX0" fmla="*/ 10954 w 104775"/>
                <a:gd name="connsiteY0" fmla="*/ 48101 h 57150"/>
                <a:gd name="connsiteX1" fmla="*/ 97631 w 104775"/>
                <a:gd name="connsiteY1" fmla="*/ 7144 h 57150"/>
                <a:gd name="connsiteX2" fmla="*/ 7144 w 104775"/>
                <a:gd name="connsiteY2" fmla="*/ 55721 h 57150"/>
                <a:gd name="connsiteX3" fmla="*/ 10954 w 104775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57150">
                  <a:moveTo>
                    <a:pt x="10954" y="48101"/>
                  </a:moveTo>
                  <a:cubicBezTo>
                    <a:pt x="10954" y="48101"/>
                    <a:pt x="63341" y="47149"/>
                    <a:pt x="97631" y="7144"/>
                  </a:cubicBezTo>
                  <a:cubicBezTo>
                    <a:pt x="97631" y="7144"/>
                    <a:pt x="70961" y="50006"/>
                    <a:pt x="7144" y="55721"/>
                  </a:cubicBezTo>
                  <a:lnTo>
                    <a:pt x="10954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92F7D5D0-6935-4912-A014-DF0DB6E8595B}"/>
                </a:ext>
              </a:extLst>
            </p:cNvPr>
            <p:cNvSpPr/>
            <p:nvPr/>
          </p:nvSpPr>
          <p:spPr>
            <a:xfrm>
              <a:off x="6846896" y="3349133"/>
              <a:ext cx="66675" cy="95250"/>
            </a:xfrm>
            <a:custGeom>
              <a:avLst/>
              <a:gdLst>
                <a:gd name="connsiteX0" fmla="*/ 59531 w 66675"/>
                <a:gd name="connsiteY0" fmla="*/ 16049 h 95250"/>
                <a:gd name="connsiteX1" fmla="*/ 7144 w 66675"/>
                <a:gd name="connsiteY1" fmla="*/ 93201 h 95250"/>
                <a:gd name="connsiteX2" fmla="*/ 9049 w 66675"/>
                <a:gd name="connsiteY2" fmla="*/ 64626 h 95250"/>
                <a:gd name="connsiteX3" fmla="*/ 59531 w 66675"/>
                <a:gd name="connsiteY3" fmla="*/ 9381 h 95250"/>
                <a:gd name="connsiteX4" fmla="*/ 59531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59531" y="16049"/>
                  </a:moveTo>
                  <a:cubicBezTo>
                    <a:pt x="59531" y="16049"/>
                    <a:pt x="15716" y="57959"/>
                    <a:pt x="7144" y="93201"/>
                  </a:cubicBezTo>
                  <a:lnTo>
                    <a:pt x="9049" y="64626"/>
                  </a:lnTo>
                  <a:cubicBezTo>
                    <a:pt x="9049" y="64626"/>
                    <a:pt x="42386" y="17001"/>
                    <a:pt x="59531" y="9381"/>
                  </a:cubicBezTo>
                  <a:cubicBezTo>
                    <a:pt x="75724" y="1761"/>
                    <a:pt x="59531" y="16049"/>
                    <a:pt x="59531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7A9A0496-705E-49A1-961D-523680025B37}"/>
                </a:ext>
              </a:extLst>
            </p:cNvPr>
            <p:cNvSpPr/>
            <p:nvPr/>
          </p:nvSpPr>
          <p:spPr>
            <a:xfrm>
              <a:off x="7052818" y="2791301"/>
              <a:ext cx="28575" cy="85725"/>
            </a:xfrm>
            <a:custGeom>
              <a:avLst/>
              <a:gdLst>
                <a:gd name="connsiteX0" fmla="*/ 9820 w 28575"/>
                <a:gd name="connsiteY0" fmla="*/ 82391 h 85725"/>
                <a:gd name="connsiteX1" fmla="*/ 12677 w 28575"/>
                <a:gd name="connsiteY1" fmla="*/ 30004 h 85725"/>
                <a:gd name="connsiteX2" fmla="*/ 28870 w 28575"/>
                <a:gd name="connsiteY2" fmla="*/ 7144 h 85725"/>
                <a:gd name="connsiteX3" fmla="*/ 9820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9820" y="82391"/>
                  </a:moveTo>
                  <a:cubicBezTo>
                    <a:pt x="9820" y="82391"/>
                    <a:pt x="2200" y="51911"/>
                    <a:pt x="12677" y="30004"/>
                  </a:cubicBezTo>
                  <a:lnTo>
                    <a:pt x="28870" y="7144"/>
                  </a:lnTo>
                  <a:cubicBezTo>
                    <a:pt x="27917" y="7144"/>
                    <a:pt x="3152" y="51911"/>
                    <a:pt x="9820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122BC1B8-8D9A-4695-9641-D7C2FBB39215}"/>
                </a:ext>
              </a:extLst>
            </p:cNvPr>
            <p:cNvSpPr/>
            <p:nvPr/>
          </p:nvSpPr>
          <p:spPr>
            <a:xfrm>
              <a:off x="9187612" y="3347228"/>
              <a:ext cx="66675" cy="95250"/>
            </a:xfrm>
            <a:custGeom>
              <a:avLst/>
              <a:gdLst>
                <a:gd name="connsiteX0" fmla="*/ 14340 w 66675"/>
                <a:gd name="connsiteY0" fmla="*/ 16049 h 95250"/>
                <a:gd name="connsiteX1" fmla="*/ 66728 w 66675"/>
                <a:gd name="connsiteY1" fmla="*/ 93201 h 95250"/>
                <a:gd name="connsiteX2" fmla="*/ 64823 w 66675"/>
                <a:gd name="connsiteY2" fmla="*/ 64626 h 95250"/>
                <a:gd name="connsiteX3" fmla="*/ 14340 w 66675"/>
                <a:gd name="connsiteY3" fmla="*/ 9381 h 95250"/>
                <a:gd name="connsiteX4" fmla="*/ 14340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14340" y="16049"/>
                  </a:moveTo>
                  <a:cubicBezTo>
                    <a:pt x="14340" y="16049"/>
                    <a:pt x="58155" y="57959"/>
                    <a:pt x="66728" y="93201"/>
                  </a:cubicBezTo>
                  <a:lnTo>
                    <a:pt x="64823" y="64626"/>
                  </a:lnTo>
                  <a:cubicBezTo>
                    <a:pt x="64823" y="64626"/>
                    <a:pt x="31485" y="17001"/>
                    <a:pt x="14340" y="9381"/>
                  </a:cubicBezTo>
                  <a:cubicBezTo>
                    <a:pt x="-1852" y="1761"/>
                    <a:pt x="14340" y="16049"/>
                    <a:pt x="14340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6EC69E-773F-4890-8924-E4FEDDFC45FC}"/>
                </a:ext>
              </a:extLst>
            </p:cNvPr>
            <p:cNvSpPr/>
            <p:nvPr/>
          </p:nvSpPr>
          <p:spPr>
            <a:xfrm>
              <a:off x="9019549" y="2790348"/>
              <a:ext cx="28575" cy="85725"/>
            </a:xfrm>
            <a:custGeom>
              <a:avLst/>
              <a:gdLst>
                <a:gd name="connsiteX0" fmla="*/ 26194 w 28575"/>
                <a:gd name="connsiteY0" fmla="*/ 82391 h 85725"/>
                <a:gd name="connsiteX1" fmla="*/ 23336 w 28575"/>
                <a:gd name="connsiteY1" fmla="*/ 30004 h 85725"/>
                <a:gd name="connsiteX2" fmla="*/ 7144 w 28575"/>
                <a:gd name="connsiteY2" fmla="*/ 7144 h 85725"/>
                <a:gd name="connsiteX3" fmla="*/ 26194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26194" y="82391"/>
                  </a:moveTo>
                  <a:cubicBezTo>
                    <a:pt x="26194" y="82391"/>
                    <a:pt x="33814" y="51911"/>
                    <a:pt x="23336" y="30004"/>
                  </a:cubicBezTo>
                  <a:lnTo>
                    <a:pt x="7144" y="7144"/>
                  </a:lnTo>
                  <a:cubicBezTo>
                    <a:pt x="8096" y="7144"/>
                    <a:pt x="32861" y="50959"/>
                    <a:pt x="26194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D91E01CE-8180-4F1A-9C71-24ECA43C02DD}"/>
                </a:ext>
              </a:extLst>
            </p:cNvPr>
            <p:cNvSpPr/>
            <p:nvPr/>
          </p:nvSpPr>
          <p:spPr>
            <a:xfrm>
              <a:off x="7634614" y="2965608"/>
              <a:ext cx="838200" cy="771525"/>
            </a:xfrm>
            <a:custGeom>
              <a:avLst/>
              <a:gdLst>
                <a:gd name="connsiteX0" fmla="*/ 639604 w 838200"/>
                <a:gd name="connsiteY0" fmla="*/ 135731 h 771525"/>
                <a:gd name="connsiteX1" fmla="*/ 421481 w 838200"/>
                <a:gd name="connsiteY1" fmla="*/ 7144 h 771525"/>
                <a:gd name="connsiteX2" fmla="*/ 203359 w 838200"/>
                <a:gd name="connsiteY2" fmla="*/ 135731 h 771525"/>
                <a:gd name="connsiteX3" fmla="*/ 7144 w 838200"/>
                <a:gd name="connsiteY3" fmla="*/ 283369 h 771525"/>
                <a:gd name="connsiteX4" fmla="*/ 80486 w 838200"/>
                <a:gd name="connsiteY4" fmla="*/ 536734 h 771525"/>
                <a:gd name="connsiteX5" fmla="*/ 173831 w 838200"/>
                <a:gd name="connsiteY5" fmla="*/ 753904 h 771525"/>
                <a:gd name="connsiteX6" fmla="*/ 421481 w 838200"/>
                <a:gd name="connsiteY6" fmla="*/ 767239 h 771525"/>
                <a:gd name="connsiteX7" fmla="*/ 669131 w 838200"/>
                <a:gd name="connsiteY7" fmla="*/ 753904 h 771525"/>
                <a:gd name="connsiteX8" fmla="*/ 762476 w 838200"/>
                <a:gd name="connsiteY8" fmla="*/ 536734 h 771525"/>
                <a:gd name="connsiteX9" fmla="*/ 835819 w 838200"/>
                <a:gd name="connsiteY9" fmla="*/ 283369 h 771525"/>
                <a:gd name="connsiteX10" fmla="*/ 639604 w 838200"/>
                <a:gd name="connsiteY10" fmla="*/ 135731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8200" h="771525">
                  <a:moveTo>
                    <a:pt x="639604" y="135731"/>
                  </a:moveTo>
                  <a:cubicBezTo>
                    <a:pt x="559594" y="83344"/>
                    <a:pt x="421481" y="7144"/>
                    <a:pt x="421481" y="7144"/>
                  </a:cubicBezTo>
                  <a:cubicBezTo>
                    <a:pt x="421481" y="7144"/>
                    <a:pt x="283369" y="84296"/>
                    <a:pt x="203359" y="135731"/>
                  </a:cubicBezTo>
                  <a:cubicBezTo>
                    <a:pt x="122396" y="188119"/>
                    <a:pt x="7144" y="283369"/>
                    <a:pt x="7144" y="283369"/>
                  </a:cubicBezTo>
                  <a:cubicBezTo>
                    <a:pt x="7144" y="283369"/>
                    <a:pt x="18574" y="361474"/>
                    <a:pt x="80486" y="536734"/>
                  </a:cubicBezTo>
                  <a:cubicBezTo>
                    <a:pt x="118586" y="646271"/>
                    <a:pt x="173831" y="753904"/>
                    <a:pt x="173831" y="753904"/>
                  </a:cubicBezTo>
                  <a:cubicBezTo>
                    <a:pt x="173831" y="753904"/>
                    <a:pt x="282416" y="767239"/>
                    <a:pt x="421481" y="767239"/>
                  </a:cubicBezTo>
                  <a:cubicBezTo>
                    <a:pt x="544354" y="767239"/>
                    <a:pt x="669131" y="753904"/>
                    <a:pt x="669131" y="753904"/>
                  </a:cubicBezTo>
                  <a:cubicBezTo>
                    <a:pt x="669131" y="753904"/>
                    <a:pt x="724376" y="646271"/>
                    <a:pt x="762476" y="536734"/>
                  </a:cubicBezTo>
                  <a:cubicBezTo>
                    <a:pt x="824389" y="360521"/>
                    <a:pt x="835819" y="283369"/>
                    <a:pt x="835819" y="283369"/>
                  </a:cubicBezTo>
                  <a:cubicBezTo>
                    <a:pt x="835819" y="283369"/>
                    <a:pt x="720566" y="188119"/>
                    <a:pt x="639604" y="13573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17877603-5AD2-4EB3-9648-58A4A4BCF5A5}"/>
                </a:ext>
              </a:extLst>
            </p:cNvPr>
            <p:cNvSpPr/>
            <p:nvPr/>
          </p:nvSpPr>
          <p:spPr>
            <a:xfrm>
              <a:off x="6892616" y="2763611"/>
              <a:ext cx="371475" cy="742950"/>
            </a:xfrm>
            <a:custGeom>
              <a:avLst/>
              <a:gdLst>
                <a:gd name="connsiteX0" fmla="*/ 171926 w 371475"/>
                <a:gd name="connsiteY0" fmla="*/ 95793 h 742950"/>
                <a:gd name="connsiteX1" fmla="*/ 7144 w 371475"/>
                <a:gd name="connsiteY1" fmla="*/ 599666 h 742950"/>
                <a:gd name="connsiteX2" fmla="*/ 124301 w 371475"/>
                <a:gd name="connsiteY2" fmla="*/ 737778 h 742950"/>
                <a:gd name="connsiteX3" fmla="*/ 372904 w 371475"/>
                <a:gd name="connsiteY3" fmla="*/ 378686 h 742950"/>
                <a:gd name="connsiteX4" fmla="*/ 359569 w 371475"/>
                <a:gd name="connsiteY4" fmla="*/ 7211 h 742950"/>
                <a:gd name="connsiteX5" fmla="*/ 171926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171926" y="95793"/>
                  </a:moveTo>
                  <a:cubicBezTo>
                    <a:pt x="171926" y="95793"/>
                    <a:pt x="9049" y="348206"/>
                    <a:pt x="7144" y="599666"/>
                  </a:cubicBezTo>
                  <a:cubicBezTo>
                    <a:pt x="7144" y="599666"/>
                    <a:pt x="40481" y="712061"/>
                    <a:pt x="124301" y="737778"/>
                  </a:cubicBezTo>
                  <a:cubicBezTo>
                    <a:pt x="124301" y="737778"/>
                    <a:pt x="251936" y="452981"/>
                    <a:pt x="372904" y="378686"/>
                  </a:cubicBezTo>
                  <a:cubicBezTo>
                    <a:pt x="372904" y="378686"/>
                    <a:pt x="304324" y="175803"/>
                    <a:pt x="359569" y="7211"/>
                  </a:cubicBezTo>
                  <a:cubicBezTo>
                    <a:pt x="359569" y="7211"/>
                    <a:pt x="281464" y="1496"/>
                    <a:pt x="171926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EF0AEECD-A51D-4F4C-ACAD-CD20A9E9AF6A}"/>
                </a:ext>
              </a:extLst>
            </p:cNvPr>
            <p:cNvSpPr/>
            <p:nvPr/>
          </p:nvSpPr>
          <p:spPr>
            <a:xfrm>
              <a:off x="8837621" y="2763611"/>
              <a:ext cx="371475" cy="742950"/>
            </a:xfrm>
            <a:custGeom>
              <a:avLst/>
              <a:gdLst>
                <a:gd name="connsiteX0" fmla="*/ 208121 w 371475"/>
                <a:gd name="connsiteY0" fmla="*/ 95793 h 742950"/>
                <a:gd name="connsiteX1" fmla="*/ 372904 w 371475"/>
                <a:gd name="connsiteY1" fmla="*/ 599666 h 742950"/>
                <a:gd name="connsiteX2" fmla="*/ 255746 w 371475"/>
                <a:gd name="connsiteY2" fmla="*/ 737778 h 742950"/>
                <a:gd name="connsiteX3" fmla="*/ 7144 w 371475"/>
                <a:gd name="connsiteY3" fmla="*/ 378686 h 742950"/>
                <a:gd name="connsiteX4" fmla="*/ 20479 w 371475"/>
                <a:gd name="connsiteY4" fmla="*/ 7211 h 742950"/>
                <a:gd name="connsiteX5" fmla="*/ 208121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208121" y="95793"/>
                  </a:moveTo>
                  <a:cubicBezTo>
                    <a:pt x="208121" y="95793"/>
                    <a:pt x="370999" y="348206"/>
                    <a:pt x="372904" y="599666"/>
                  </a:cubicBezTo>
                  <a:cubicBezTo>
                    <a:pt x="372904" y="599666"/>
                    <a:pt x="339566" y="712061"/>
                    <a:pt x="255746" y="737778"/>
                  </a:cubicBezTo>
                  <a:cubicBezTo>
                    <a:pt x="255746" y="737778"/>
                    <a:pt x="128111" y="452981"/>
                    <a:pt x="7144" y="378686"/>
                  </a:cubicBezTo>
                  <a:cubicBezTo>
                    <a:pt x="7144" y="378686"/>
                    <a:pt x="75724" y="175803"/>
                    <a:pt x="20479" y="7211"/>
                  </a:cubicBezTo>
                  <a:cubicBezTo>
                    <a:pt x="20479" y="7211"/>
                    <a:pt x="98584" y="1496"/>
                    <a:pt x="208121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A9FF6D04-A2EB-4334-8F37-DDA941623956}"/>
                </a:ext>
              </a:extLst>
            </p:cNvPr>
            <p:cNvSpPr/>
            <p:nvPr/>
          </p:nvSpPr>
          <p:spPr>
            <a:xfrm>
              <a:off x="7670809" y="2302630"/>
              <a:ext cx="781050" cy="266700"/>
            </a:xfrm>
            <a:custGeom>
              <a:avLst/>
              <a:gdLst>
                <a:gd name="connsiteX0" fmla="*/ 101441 w 781050"/>
                <a:gd name="connsiteY0" fmla="*/ 45282 h 266700"/>
                <a:gd name="connsiteX1" fmla="*/ 630079 w 781050"/>
                <a:gd name="connsiteY1" fmla="*/ 35757 h 266700"/>
                <a:gd name="connsiteX2" fmla="*/ 775811 w 781050"/>
                <a:gd name="connsiteY2" fmla="*/ 148152 h 266700"/>
                <a:gd name="connsiteX3" fmla="*/ 398621 w 781050"/>
                <a:gd name="connsiteY3" fmla="*/ 265310 h 266700"/>
                <a:gd name="connsiteX4" fmla="*/ 7144 w 781050"/>
                <a:gd name="connsiteY4" fmla="*/ 161487 h 266700"/>
                <a:gd name="connsiteX5" fmla="*/ 101441 w 781050"/>
                <a:gd name="connsiteY5" fmla="*/ 45282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1050" h="266700">
                  <a:moveTo>
                    <a:pt x="101441" y="45282"/>
                  </a:moveTo>
                  <a:cubicBezTo>
                    <a:pt x="101441" y="45282"/>
                    <a:pt x="358616" y="-33775"/>
                    <a:pt x="630079" y="35757"/>
                  </a:cubicBezTo>
                  <a:cubicBezTo>
                    <a:pt x="630079" y="35757"/>
                    <a:pt x="729139" y="71000"/>
                    <a:pt x="775811" y="148152"/>
                  </a:cubicBezTo>
                  <a:cubicBezTo>
                    <a:pt x="775811" y="148152"/>
                    <a:pt x="531971" y="178632"/>
                    <a:pt x="398621" y="265310"/>
                  </a:cubicBezTo>
                  <a:cubicBezTo>
                    <a:pt x="398621" y="265310"/>
                    <a:pt x="220504" y="158630"/>
                    <a:pt x="7144" y="161487"/>
                  </a:cubicBezTo>
                  <a:cubicBezTo>
                    <a:pt x="7144" y="162440"/>
                    <a:pt x="16669" y="103385"/>
                    <a:pt x="101441" y="4528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C7B464D2-4A66-4AC9-BCF0-4C3E3DFDFB30}"/>
                </a:ext>
              </a:extLst>
            </p:cNvPr>
            <p:cNvSpPr/>
            <p:nvPr/>
          </p:nvSpPr>
          <p:spPr>
            <a:xfrm>
              <a:off x="7143099" y="3983831"/>
              <a:ext cx="676275" cy="581025"/>
            </a:xfrm>
            <a:custGeom>
              <a:avLst/>
              <a:gdLst>
                <a:gd name="connsiteX0" fmla="*/ 25266 w 676275"/>
                <a:gd name="connsiteY0" fmla="*/ 7144 h 581025"/>
                <a:gd name="connsiteX1" fmla="*/ 38601 w 676275"/>
                <a:gd name="connsiteY1" fmla="*/ 274796 h 581025"/>
                <a:gd name="connsiteX2" fmla="*/ 435793 w 676275"/>
                <a:gd name="connsiteY2" fmla="*/ 582454 h 581025"/>
                <a:gd name="connsiteX3" fmla="*/ 669156 w 676275"/>
                <a:gd name="connsiteY3" fmla="*/ 475774 h 581025"/>
                <a:gd name="connsiteX4" fmla="*/ 424363 w 676275"/>
                <a:gd name="connsiteY4" fmla="*/ 116681 h 581025"/>
                <a:gd name="connsiteX5" fmla="*/ 25266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25266" y="7144"/>
                  </a:moveTo>
                  <a:cubicBezTo>
                    <a:pt x="25266" y="7144"/>
                    <a:pt x="-23312" y="113824"/>
                    <a:pt x="38601" y="274796"/>
                  </a:cubicBezTo>
                  <a:cubicBezTo>
                    <a:pt x="38601" y="274796"/>
                    <a:pt x="148138" y="465296"/>
                    <a:pt x="435793" y="582454"/>
                  </a:cubicBezTo>
                  <a:cubicBezTo>
                    <a:pt x="435793" y="582454"/>
                    <a:pt x="585336" y="569119"/>
                    <a:pt x="669156" y="475774"/>
                  </a:cubicBezTo>
                  <a:cubicBezTo>
                    <a:pt x="669156" y="475774"/>
                    <a:pt x="431983" y="238601"/>
                    <a:pt x="424363" y="116681"/>
                  </a:cubicBezTo>
                  <a:cubicBezTo>
                    <a:pt x="424363" y="116681"/>
                    <a:pt x="247198" y="131921"/>
                    <a:pt x="25266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CC1C3010-6A1F-4BE0-ABE9-C3E2CED8FCAE}"/>
                </a:ext>
              </a:extLst>
            </p:cNvPr>
            <p:cNvSpPr/>
            <p:nvPr/>
          </p:nvSpPr>
          <p:spPr>
            <a:xfrm>
              <a:off x="8308984" y="3973353"/>
              <a:ext cx="676275" cy="581025"/>
            </a:xfrm>
            <a:custGeom>
              <a:avLst/>
              <a:gdLst>
                <a:gd name="connsiteX0" fmla="*/ 651034 w 676275"/>
                <a:gd name="connsiteY0" fmla="*/ 7144 h 581025"/>
                <a:gd name="connsiteX1" fmla="*/ 637699 w 676275"/>
                <a:gd name="connsiteY1" fmla="*/ 274796 h 581025"/>
                <a:gd name="connsiteX2" fmla="*/ 240506 w 676275"/>
                <a:gd name="connsiteY2" fmla="*/ 582454 h 581025"/>
                <a:gd name="connsiteX3" fmla="*/ 7144 w 676275"/>
                <a:gd name="connsiteY3" fmla="*/ 475774 h 581025"/>
                <a:gd name="connsiteX4" fmla="*/ 251936 w 676275"/>
                <a:gd name="connsiteY4" fmla="*/ 116681 h 581025"/>
                <a:gd name="connsiteX5" fmla="*/ 651034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651034" y="7144"/>
                  </a:moveTo>
                  <a:cubicBezTo>
                    <a:pt x="651034" y="7144"/>
                    <a:pt x="699611" y="113824"/>
                    <a:pt x="637699" y="274796"/>
                  </a:cubicBezTo>
                  <a:cubicBezTo>
                    <a:pt x="637699" y="274796"/>
                    <a:pt x="528161" y="465296"/>
                    <a:pt x="240506" y="582454"/>
                  </a:cubicBezTo>
                  <a:cubicBezTo>
                    <a:pt x="240506" y="582454"/>
                    <a:pt x="90964" y="569119"/>
                    <a:pt x="7144" y="475774"/>
                  </a:cubicBezTo>
                  <a:cubicBezTo>
                    <a:pt x="7144" y="475774"/>
                    <a:pt x="244316" y="238601"/>
                    <a:pt x="251936" y="116681"/>
                  </a:cubicBezTo>
                  <a:cubicBezTo>
                    <a:pt x="251936" y="116681"/>
                    <a:pt x="429101" y="131921"/>
                    <a:pt x="651034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Freeform: Shape 481">
            <a:extLst>
              <a:ext uri="{FF2B5EF4-FFF2-40B4-BE49-F238E27FC236}">
                <a16:creationId xmlns:a16="http://schemas.microsoft.com/office/drawing/2014/main" id="{93F14347-8724-4E0E-B38A-BF49D2989204}"/>
              </a:ext>
            </a:extLst>
          </p:cNvPr>
          <p:cNvSpPr/>
          <p:nvPr userDrawn="1"/>
        </p:nvSpPr>
        <p:spPr>
          <a:xfrm rot="14443387">
            <a:off x="843847" y="4911580"/>
            <a:ext cx="1140072" cy="2962120"/>
          </a:xfrm>
          <a:custGeom>
            <a:avLst/>
            <a:gdLst>
              <a:gd name="connsiteX0" fmla="*/ 1140072 w 1140072"/>
              <a:gd name="connsiteY0" fmla="*/ 2962120 h 2962120"/>
              <a:gd name="connsiteX1" fmla="*/ 0 w 1140072"/>
              <a:gd name="connsiteY1" fmla="*/ 2962120 h 2962120"/>
              <a:gd name="connsiteX2" fmla="*/ 0 w 1140072"/>
              <a:gd name="connsiteY2" fmla="*/ 1495855 h 2962120"/>
              <a:gd name="connsiteX3" fmla="*/ 838641 w 1140072"/>
              <a:gd name="connsiteY3" fmla="*/ 0 h 2962120"/>
              <a:gd name="connsiteX4" fmla="*/ 1140072 w 1140072"/>
              <a:gd name="connsiteY4" fmla="*/ 168995 h 2962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0072" h="2962120">
                <a:moveTo>
                  <a:pt x="1140072" y="2962120"/>
                </a:moveTo>
                <a:lnTo>
                  <a:pt x="0" y="2962120"/>
                </a:lnTo>
                <a:lnTo>
                  <a:pt x="0" y="1495855"/>
                </a:lnTo>
                <a:lnTo>
                  <a:pt x="838641" y="0"/>
                </a:lnTo>
                <a:lnTo>
                  <a:pt x="1140072" y="168995"/>
                </a:lnTo>
                <a:close/>
              </a:path>
            </a:pathLst>
          </a:cu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2" name="Freeform: Shape 431">
            <a:extLst>
              <a:ext uri="{FF2B5EF4-FFF2-40B4-BE49-F238E27FC236}">
                <a16:creationId xmlns:a16="http://schemas.microsoft.com/office/drawing/2014/main" id="{7EA5F801-0BB4-4602-A1F4-1851DCFFBA1E}"/>
              </a:ext>
            </a:extLst>
          </p:cNvPr>
          <p:cNvSpPr/>
          <p:nvPr userDrawn="1"/>
        </p:nvSpPr>
        <p:spPr>
          <a:xfrm rot="4221030">
            <a:off x="283573" y="565936"/>
            <a:ext cx="768387" cy="1712336"/>
          </a:xfrm>
          <a:custGeom>
            <a:avLst/>
            <a:gdLst>
              <a:gd name="connsiteX0" fmla="*/ 0 w 768387"/>
              <a:gd name="connsiteY0" fmla="*/ 0 h 1712336"/>
              <a:gd name="connsiteX1" fmla="*/ 768387 w 768387"/>
              <a:gd name="connsiteY1" fmla="*/ 0 h 1712336"/>
              <a:gd name="connsiteX2" fmla="*/ 768387 w 768387"/>
              <a:gd name="connsiteY2" fmla="*/ 1712336 h 1712336"/>
              <a:gd name="connsiteX3" fmla="*/ 0 w 768387"/>
              <a:gd name="connsiteY3" fmla="*/ 1437977 h 171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387" h="1712336">
                <a:moveTo>
                  <a:pt x="0" y="0"/>
                </a:moveTo>
                <a:lnTo>
                  <a:pt x="768387" y="0"/>
                </a:lnTo>
                <a:lnTo>
                  <a:pt x="768387" y="1712336"/>
                </a:lnTo>
                <a:lnTo>
                  <a:pt x="0" y="1437977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87" name="Freeform: Shape 486">
            <a:extLst>
              <a:ext uri="{FF2B5EF4-FFF2-40B4-BE49-F238E27FC236}">
                <a16:creationId xmlns:a16="http://schemas.microsoft.com/office/drawing/2014/main" id="{AD2F5493-95FF-45A5-8F15-33555CE33354}"/>
              </a:ext>
            </a:extLst>
          </p:cNvPr>
          <p:cNvSpPr/>
          <p:nvPr userDrawn="1"/>
        </p:nvSpPr>
        <p:spPr>
          <a:xfrm rot="7145988">
            <a:off x="774000" y="-711676"/>
            <a:ext cx="777923" cy="2298825"/>
          </a:xfrm>
          <a:custGeom>
            <a:avLst/>
            <a:gdLst>
              <a:gd name="connsiteX0" fmla="*/ 511308 w 777923"/>
              <a:gd name="connsiteY0" fmla="*/ 2298825 h 2298825"/>
              <a:gd name="connsiteX1" fmla="*/ 0 w 777923"/>
              <a:gd name="connsiteY1" fmla="*/ 1380179 h 2298825"/>
              <a:gd name="connsiteX2" fmla="*/ 0 w 777923"/>
              <a:gd name="connsiteY2" fmla="*/ 0 h 2298825"/>
              <a:gd name="connsiteX3" fmla="*/ 777923 w 777923"/>
              <a:gd name="connsiteY3" fmla="*/ 0 h 2298825"/>
              <a:gd name="connsiteX4" fmla="*/ 777923 w 777923"/>
              <a:gd name="connsiteY4" fmla="*/ 2298825 h 229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923" h="2298825">
                <a:moveTo>
                  <a:pt x="511308" y="2298825"/>
                </a:moveTo>
                <a:lnTo>
                  <a:pt x="0" y="1380179"/>
                </a:lnTo>
                <a:lnTo>
                  <a:pt x="0" y="0"/>
                </a:lnTo>
                <a:lnTo>
                  <a:pt x="777923" y="0"/>
                </a:lnTo>
                <a:lnTo>
                  <a:pt x="777923" y="2298825"/>
                </a:lnTo>
                <a:close/>
              </a:path>
            </a:pathLst>
          </a:cu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8" name="Freeform: Shape 487">
            <a:extLst>
              <a:ext uri="{FF2B5EF4-FFF2-40B4-BE49-F238E27FC236}">
                <a16:creationId xmlns:a16="http://schemas.microsoft.com/office/drawing/2014/main" id="{6C72F3B4-1312-46E3-8F4F-29244C1AE652}"/>
              </a:ext>
            </a:extLst>
          </p:cNvPr>
          <p:cNvSpPr/>
          <p:nvPr userDrawn="1"/>
        </p:nvSpPr>
        <p:spPr>
          <a:xfrm rot="7461413">
            <a:off x="142002" y="-203301"/>
            <a:ext cx="777923" cy="1558219"/>
          </a:xfrm>
          <a:custGeom>
            <a:avLst/>
            <a:gdLst>
              <a:gd name="connsiteX0" fmla="*/ 206683 w 777923"/>
              <a:gd name="connsiteY0" fmla="*/ 1558219 h 1558219"/>
              <a:gd name="connsiteX1" fmla="*/ 0 w 777923"/>
              <a:gd name="connsiteY1" fmla="*/ 1255879 h 1558219"/>
              <a:gd name="connsiteX2" fmla="*/ 0 w 777923"/>
              <a:gd name="connsiteY2" fmla="*/ 0 h 1558219"/>
              <a:gd name="connsiteX3" fmla="*/ 777923 w 777923"/>
              <a:gd name="connsiteY3" fmla="*/ 0 h 1558219"/>
              <a:gd name="connsiteX4" fmla="*/ 777923 w 777923"/>
              <a:gd name="connsiteY4" fmla="*/ 1167714 h 1558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923" h="1558219">
                <a:moveTo>
                  <a:pt x="206683" y="1558219"/>
                </a:moveTo>
                <a:lnTo>
                  <a:pt x="0" y="1255879"/>
                </a:lnTo>
                <a:lnTo>
                  <a:pt x="0" y="0"/>
                </a:lnTo>
                <a:lnTo>
                  <a:pt x="777923" y="0"/>
                </a:lnTo>
                <a:lnTo>
                  <a:pt x="777923" y="1167714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9" name="Freeform: Shape 488">
            <a:extLst>
              <a:ext uri="{FF2B5EF4-FFF2-40B4-BE49-F238E27FC236}">
                <a16:creationId xmlns:a16="http://schemas.microsoft.com/office/drawing/2014/main" id="{C363B2A3-9490-4057-AE0C-F60EF584CA90}"/>
              </a:ext>
            </a:extLst>
          </p:cNvPr>
          <p:cNvSpPr/>
          <p:nvPr userDrawn="1"/>
        </p:nvSpPr>
        <p:spPr>
          <a:xfrm rot="5977642">
            <a:off x="611731" y="-394577"/>
            <a:ext cx="648786" cy="1199486"/>
          </a:xfrm>
          <a:custGeom>
            <a:avLst/>
            <a:gdLst>
              <a:gd name="connsiteX0" fmla="*/ 203468 w 648786"/>
              <a:gd name="connsiteY0" fmla="*/ 1199486 h 1199486"/>
              <a:gd name="connsiteX1" fmla="*/ 0 w 648786"/>
              <a:gd name="connsiteY1" fmla="*/ 0 h 1199486"/>
              <a:gd name="connsiteX2" fmla="*/ 648786 w 648786"/>
              <a:gd name="connsiteY2" fmla="*/ 0 h 1199486"/>
              <a:gd name="connsiteX3" fmla="*/ 648786 w 648786"/>
              <a:gd name="connsiteY3" fmla="*/ 1199486 h 119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6" h="1199486">
                <a:moveTo>
                  <a:pt x="203468" y="1199486"/>
                </a:moveTo>
                <a:lnTo>
                  <a:pt x="0" y="0"/>
                </a:lnTo>
                <a:lnTo>
                  <a:pt x="648786" y="0"/>
                </a:lnTo>
                <a:lnTo>
                  <a:pt x="648786" y="1199486"/>
                </a:lnTo>
                <a:close/>
              </a:path>
            </a:pathLst>
          </a:cu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5" name="Freeform: Shape 444">
            <a:extLst>
              <a:ext uri="{FF2B5EF4-FFF2-40B4-BE49-F238E27FC236}">
                <a16:creationId xmlns:a16="http://schemas.microsoft.com/office/drawing/2014/main" id="{BEF8D5B6-05AA-4B68-82D9-18EF1C3FB4E2}"/>
              </a:ext>
            </a:extLst>
          </p:cNvPr>
          <p:cNvSpPr/>
          <p:nvPr userDrawn="1"/>
        </p:nvSpPr>
        <p:spPr>
          <a:xfrm rot="12074554">
            <a:off x="-24147" y="749004"/>
            <a:ext cx="629447" cy="1637731"/>
          </a:xfrm>
          <a:custGeom>
            <a:avLst/>
            <a:gdLst>
              <a:gd name="connsiteX0" fmla="*/ 629447 w 629447"/>
              <a:gd name="connsiteY0" fmla="*/ 1637731 h 1637731"/>
              <a:gd name="connsiteX1" fmla="*/ 0 w 629447"/>
              <a:gd name="connsiteY1" fmla="*/ 1637731 h 1637731"/>
              <a:gd name="connsiteX2" fmla="*/ 0 w 629447"/>
              <a:gd name="connsiteY2" fmla="*/ 0 h 1637731"/>
              <a:gd name="connsiteX3" fmla="*/ 318200 w 629447"/>
              <a:gd name="connsiteY3" fmla="*/ 0 h 1637731"/>
              <a:gd name="connsiteX4" fmla="*/ 629447 w 629447"/>
              <a:gd name="connsiteY4" fmla="*/ 800677 h 1637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447" h="1637731">
                <a:moveTo>
                  <a:pt x="629447" y="1637731"/>
                </a:moveTo>
                <a:lnTo>
                  <a:pt x="0" y="1637731"/>
                </a:lnTo>
                <a:lnTo>
                  <a:pt x="0" y="0"/>
                </a:lnTo>
                <a:lnTo>
                  <a:pt x="318200" y="0"/>
                </a:lnTo>
                <a:lnTo>
                  <a:pt x="629447" y="800677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7" name="Freeform: Shape 456">
            <a:extLst>
              <a:ext uri="{FF2B5EF4-FFF2-40B4-BE49-F238E27FC236}">
                <a16:creationId xmlns:a16="http://schemas.microsoft.com/office/drawing/2014/main" id="{7156A140-5FB4-4806-A48D-387E9BA5ADDF}"/>
              </a:ext>
            </a:extLst>
          </p:cNvPr>
          <p:cNvSpPr/>
          <p:nvPr userDrawn="1"/>
        </p:nvSpPr>
        <p:spPr>
          <a:xfrm rot="9538251">
            <a:off x="-192762" y="387902"/>
            <a:ext cx="1072551" cy="1186088"/>
          </a:xfrm>
          <a:custGeom>
            <a:avLst/>
            <a:gdLst>
              <a:gd name="connsiteX0" fmla="*/ 0 w 1072551"/>
              <a:gd name="connsiteY0" fmla="*/ 1186088 h 1186088"/>
              <a:gd name="connsiteX1" fmla="*/ 0 w 1072551"/>
              <a:gd name="connsiteY1" fmla="*/ 0 h 1186088"/>
              <a:gd name="connsiteX2" fmla="*/ 1072551 w 1072551"/>
              <a:gd name="connsiteY2" fmla="*/ 0 h 1186088"/>
              <a:gd name="connsiteX3" fmla="*/ 1072551 w 1072551"/>
              <a:gd name="connsiteY3" fmla="*/ 181466 h 1186088"/>
              <a:gd name="connsiteX4" fmla="*/ 686326 w 1072551"/>
              <a:gd name="connsiteY4" fmla="*/ 1186088 h 1186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2551" h="1186088">
                <a:moveTo>
                  <a:pt x="0" y="1186088"/>
                </a:moveTo>
                <a:lnTo>
                  <a:pt x="0" y="0"/>
                </a:lnTo>
                <a:lnTo>
                  <a:pt x="1072551" y="0"/>
                </a:lnTo>
                <a:lnTo>
                  <a:pt x="1072551" y="181466"/>
                </a:lnTo>
                <a:lnTo>
                  <a:pt x="686326" y="1186088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6" name="Freeform: Shape 445">
            <a:extLst>
              <a:ext uri="{FF2B5EF4-FFF2-40B4-BE49-F238E27FC236}">
                <a16:creationId xmlns:a16="http://schemas.microsoft.com/office/drawing/2014/main" id="{33DF524D-17F0-4071-8D15-A3A2F52E3507}"/>
              </a:ext>
            </a:extLst>
          </p:cNvPr>
          <p:cNvSpPr/>
          <p:nvPr userDrawn="1"/>
        </p:nvSpPr>
        <p:spPr>
          <a:xfrm rot="6278811">
            <a:off x="466065" y="1039647"/>
            <a:ext cx="343574" cy="1427681"/>
          </a:xfrm>
          <a:custGeom>
            <a:avLst/>
            <a:gdLst>
              <a:gd name="connsiteX0" fmla="*/ 0 w 343574"/>
              <a:gd name="connsiteY0" fmla="*/ 1427681 h 1427681"/>
              <a:gd name="connsiteX1" fmla="*/ 0 w 343574"/>
              <a:gd name="connsiteY1" fmla="*/ 0 h 1427681"/>
              <a:gd name="connsiteX2" fmla="*/ 343574 w 343574"/>
              <a:gd name="connsiteY2" fmla="*/ 0 h 1427681"/>
              <a:gd name="connsiteX3" fmla="*/ 343574 w 343574"/>
              <a:gd name="connsiteY3" fmla="*/ 1337887 h 1427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574" h="1427681">
                <a:moveTo>
                  <a:pt x="0" y="1427681"/>
                </a:moveTo>
                <a:lnTo>
                  <a:pt x="0" y="0"/>
                </a:lnTo>
                <a:lnTo>
                  <a:pt x="343574" y="0"/>
                </a:lnTo>
                <a:lnTo>
                  <a:pt x="343574" y="1337887"/>
                </a:lnTo>
                <a:close/>
              </a:path>
            </a:pathLst>
          </a:cu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84" name="Freeform: Shape 483">
            <a:extLst>
              <a:ext uri="{FF2B5EF4-FFF2-40B4-BE49-F238E27FC236}">
                <a16:creationId xmlns:a16="http://schemas.microsoft.com/office/drawing/2014/main" id="{40226568-9FBE-46DD-8728-D20FB670880A}"/>
              </a:ext>
            </a:extLst>
          </p:cNvPr>
          <p:cNvSpPr/>
          <p:nvPr userDrawn="1"/>
        </p:nvSpPr>
        <p:spPr>
          <a:xfrm rot="4221030">
            <a:off x="378481" y="5399956"/>
            <a:ext cx="768387" cy="1834429"/>
          </a:xfrm>
          <a:custGeom>
            <a:avLst/>
            <a:gdLst>
              <a:gd name="connsiteX0" fmla="*/ 0 w 768387"/>
              <a:gd name="connsiteY0" fmla="*/ 0 h 1834429"/>
              <a:gd name="connsiteX1" fmla="*/ 768387 w 768387"/>
              <a:gd name="connsiteY1" fmla="*/ 0 h 1834429"/>
              <a:gd name="connsiteX2" fmla="*/ 768387 w 768387"/>
              <a:gd name="connsiteY2" fmla="*/ 1522801 h 1834429"/>
              <a:gd name="connsiteX3" fmla="*/ 657117 w 768387"/>
              <a:gd name="connsiteY3" fmla="*/ 1834429 h 1834429"/>
              <a:gd name="connsiteX4" fmla="*/ 0 w 768387"/>
              <a:gd name="connsiteY4" fmla="*/ 1599801 h 1834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387" h="1834429">
                <a:moveTo>
                  <a:pt x="0" y="0"/>
                </a:moveTo>
                <a:lnTo>
                  <a:pt x="768387" y="0"/>
                </a:lnTo>
                <a:lnTo>
                  <a:pt x="768387" y="1522801"/>
                </a:lnTo>
                <a:lnTo>
                  <a:pt x="657117" y="1834429"/>
                </a:lnTo>
                <a:lnTo>
                  <a:pt x="0" y="1599801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6E4F8B-0231-43DA-AFD5-190BE61CB8C0}"/>
              </a:ext>
            </a:extLst>
          </p:cNvPr>
          <p:cNvSpPr/>
          <p:nvPr userDrawn="1"/>
        </p:nvSpPr>
        <p:spPr>
          <a:xfrm rot="7145988">
            <a:off x="926400" y="4162862"/>
            <a:ext cx="777923" cy="2298825"/>
          </a:xfrm>
          <a:prstGeom prst="rect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Freeform: Shape 442">
            <a:extLst>
              <a:ext uri="{FF2B5EF4-FFF2-40B4-BE49-F238E27FC236}">
                <a16:creationId xmlns:a16="http://schemas.microsoft.com/office/drawing/2014/main" id="{0ABE4525-6265-47D4-8C66-EB1437ED984D}"/>
              </a:ext>
            </a:extLst>
          </p:cNvPr>
          <p:cNvSpPr/>
          <p:nvPr userDrawn="1"/>
        </p:nvSpPr>
        <p:spPr>
          <a:xfrm rot="7461413">
            <a:off x="261582" y="4609045"/>
            <a:ext cx="777923" cy="1637731"/>
          </a:xfrm>
          <a:custGeom>
            <a:avLst/>
            <a:gdLst>
              <a:gd name="connsiteX0" fmla="*/ 0 w 777923"/>
              <a:gd name="connsiteY0" fmla="*/ 1637731 h 1637731"/>
              <a:gd name="connsiteX1" fmla="*/ 0 w 777923"/>
              <a:gd name="connsiteY1" fmla="*/ 0 h 1637731"/>
              <a:gd name="connsiteX2" fmla="*/ 777923 w 777923"/>
              <a:gd name="connsiteY2" fmla="*/ 0 h 1637731"/>
              <a:gd name="connsiteX3" fmla="*/ 777923 w 777923"/>
              <a:gd name="connsiteY3" fmla="*/ 1352321 h 1637731"/>
              <a:gd name="connsiteX4" fmla="*/ 360418 w 777923"/>
              <a:gd name="connsiteY4" fmla="*/ 1637731 h 1637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923" h="1637731">
                <a:moveTo>
                  <a:pt x="0" y="1637731"/>
                </a:moveTo>
                <a:lnTo>
                  <a:pt x="0" y="0"/>
                </a:lnTo>
                <a:lnTo>
                  <a:pt x="777923" y="0"/>
                </a:lnTo>
                <a:lnTo>
                  <a:pt x="777923" y="1352321"/>
                </a:lnTo>
                <a:lnTo>
                  <a:pt x="360418" y="1637731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04F17F-2249-463C-B7CB-1F5D0D66C3B8}"/>
              </a:ext>
            </a:extLst>
          </p:cNvPr>
          <p:cNvSpPr/>
          <p:nvPr userDrawn="1"/>
        </p:nvSpPr>
        <p:spPr>
          <a:xfrm rot="5977642">
            <a:off x="710362" y="4416302"/>
            <a:ext cx="777923" cy="1199486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Freeform: Shape 482">
            <a:extLst>
              <a:ext uri="{FF2B5EF4-FFF2-40B4-BE49-F238E27FC236}">
                <a16:creationId xmlns:a16="http://schemas.microsoft.com/office/drawing/2014/main" id="{5A61EDBD-3CA5-4D26-B8A6-5FE631F168AC}"/>
              </a:ext>
            </a:extLst>
          </p:cNvPr>
          <p:cNvSpPr/>
          <p:nvPr userDrawn="1"/>
        </p:nvSpPr>
        <p:spPr>
          <a:xfrm rot="12074554">
            <a:off x="172576" y="5631854"/>
            <a:ext cx="629447" cy="1393063"/>
          </a:xfrm>
          <a:custGeom>
            <a:avLst/>
            <a:gdLst>
              <a:gd name="connsiteX0" fmla="*/ 629447 w 629447"/>
              <a:gd name="connsiteY0" fmla="*/ 1393063 h 1393063"/>
              <a:gd name="connsiteX1" fmla="*/ 0 w 629447"/>
              <a:gd name="connsiteY1" fmla="*/ 1393063 h 1393063"/>
              <a:gd name="connsiteX2" fmla="*/ 0 w 629447"/>
              <a:gd name="connsiteY2" fmla="*/ 224227 h 1393063"/>
              <a:gd name="connsiteX3" fmla="*/ 576820 w 629447"/>
              <a:gd name="connsiteY3" fmla="*/ 0 h 1393063"/>
              <a:gd name="connsiteX4" fmla="*/ 629447 w 629447"/>
              <a:gd name="connsiteY4" fmla="*/ 135383 h 1393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447" h="1393063">
                <a:moveTo>
                  <a:pt x="629447" y="1393063"/>
                </a:moveTo>
                <a:lnTo>
                  <a:pt x="0" y="1393063"/>
                </a:lnTo>
                <a:lnTo>
                  <a:pt x="0" y="224227"/>
                </a:lnTo>
                <a:lnTo>
                  <a:pt x="576820" y="0"/>
                </a:lnTo>
                <a:lnTo>
                  <a:pt x="629447" y="135383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6" name="Freeform: Shape 435">
            <a:extLst>
              <a:ext uri="{FF2B5EF4-FFF2-40B4-BE49-F238E27FC236}">
                <a16:creationId xmlns:a16="http://schemas.microsoft.com/office/drawing/2014/main" id="{CA96CECD-6623-4A4B-8D85-59E660620F21}"/>
              </a:ext>
            </a:extLst>
          </p:cNvPr>
          <p:cNvSpPr/>
          <p:nvPr userDrawn="1"/>
        </p:nvSpPr>
        <p:spPr>
          <a:xfrm rot="9538251">
            <a:off x="-40362" y="5262440"/>
            <a:ext cx="1072551" cy="1186088"/>
          </a:xfrm>
          <a:custGeom>
            <a:avLst/>
            <a:gdLst>
              <a:gd name="connsiteX0" fmla="*/ 0 w 1072551"/>
              <a:gd name="connsiteY0" fmla="*/ 1186088 h 1186088"/>
              <a:gd name="connsiteX1" fmla="*/ 0 w 1072551"/>
              <a:gd name="connsiteY1" fmla="*/ 0 h 1186088"/>
              <a:gd name="connsiteX2" fmla="*/ 1072551 w 1072551"/>
              <a:gd name="connsiteY2" fmla="*/ 0 h 1186088"/>
              <a:gd name="connsiteX3" fmla="*/ 1072551 w 1072551"/>
              <a:gd name="connsiteY3" fmla="*/ 606164 h 1186088"/>
              <a:gd name="connsiteX4" fmla="*/ 849601 w 1072551"/>
              <a:gd name="connsiteY4" fmla="*/ 1186088 h 1186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2551" h="1186088">
                <a:moveTo>
                  <a:pt x="0" y="1186088"/>
                </a:moveTo>
                <a:lnTo>
                  <a:pt x="0" y="0"/>
                </a:lnTo>
                <a:lnTo>
                  <a:pt x="1072551" y="0"/>
                </a:lnTo>
                <a:lnTo>
                  <a:pt x="1072551" y="606164"/>
                </a:lnTo>
                <a:lnTo>
                  <a:pt x="849601" y="1186088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6" name="Freeform: Shape 485">
            <a:extLst>
              <a:ext uri="{FF2B5EF4-FFF2-40B4-BE49-F238E27FC236}">
                <a16:creationId xmlns:a16="http://schemas.microsoft.com/office/drawing/2014/main" id="{7B9860C4-D992-49C5-90F2-DC11914132AB}"/>
              </a:ext>
            </a:extLst>
          </p:cNvPr>
          <p:cNvSpPr/>
          <p:nvPr userDrawn="1"/>
        </p:nvSpPr>
        <p:spPr>
          <a:xfrm rot="6278811">
            <a:off x="542264" y="5815509"/>
            <a:ext cx="343574" cy="1585200"/>
          </a:xfrm>
          <a:custGeom>
            <a:avLst/>
            <a:gdLst>
              <a:gd name="connsiteX0" fmla="*/ 0 w 343574"/>
              <a:gd name="connsiteY0" fmla="*/ 1585200 h 1585200"/>
              <a:gd name="connsiteX1" fmla="*/ 0 w 343574"/>
              <a:gd name="connsiteY1" fmla="*/ 0 h 1585200"/>
              <a:gd name="connsiteX2" fmla="*/ 248379 w 343574"/>
              <a:gd name="connsiteY2" fmla="*/ 0 h 1585200"/>
              <a:gd name="connsiteX3" fmla="*/ 343574 w 343574"/>
              <a:gd name="connsiteY3" fmla="*/ 364238 h 1585200"/>
              <a:gd name="connsiteX4" fmla="*/ 343574 w 343574"/>
              <a:gd name="connsiteY4" fmla="*/ 1495406 h 15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74" h="1585200">
                <a:moveTo>
                  <a:pt x="0" y="1585200"/>
                </a:moveTo>
                <a:lnTo>
                  <a:pt x="0" y="0"/>
                </a:lnTo>
                <a:lnTo>
                  <a:pt x="248379" y="0"/>
                </a:lnTo>
                <a:lnTo>
                  <a:pt x="343574" y="364238"/>
                </a:lnTo>
                <a:lnTo>
                  <a:pt x="343574" y="1495406"/>
                </a:lnTo>
                <a:close/>
              </a:path>
            </a:pathLst>
          </a:cu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8" name="Freeform: Shape 437">
            <a:extLst>
              <a:ext uri="{FF2B5EF4-FFF2-40B4-BE49-F238E27FC236}">
                <a16:creationId xmlns:a16="http://schemas.microsoft.com/office/drawing/2014/main" id="{87C96BEE-DBCD-4DAC-AD1F-6D2CAA3A5740}"/>
              </a:ext>
            </a:extLst>
          </p:cNvPr>
          <p:cNvSpPr/>
          <p:nvPr userDrawn="1"/>
        </p:nvSpPr>
        <p:spPr>
          <a:xfrm rot="15742194">
            <a:off x="178781" y="3196514"/>
            <a:ext cx="768387" cy="1257817"/>
          </a:xfrm>
          <a:custGeom>
            <a:avLst/>
            <a:gdLst>
              <a:gd name="connsiteX0" fmla="*/ 768387 w 768387"/>
              <a:gd name="connsiteY0" fmla="*/ 1257817 h 1257817"/>
              <a:gd name="connsiteX1" fmla="*/ 0 w 768387"/>
              <a:gd name="connsiteY1" fmla="*/ 1257817 h 1257817"/>
              <a:gd name="connsiteX2" fmla="*/ 0 w 768387"/>
              <a:gd name="connsiteY2" fmla="*/ 0 h 1257817"/>
              <a:gd name="connsiteX3" fmla="*/ 768387 w 768387"/>
              <a:gd name="connsiteY3" fmla="*/ 102935 h 125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387" h="1257817">
                <a:moveTo>
                  <a:pt x="768387" y="1257817"/>
                </a:moveTo>
                <a:lnTo>
                  <a:pt x="0" y="1257817"/>
                </a:lnTo>
                <a:lnTo>
                  <a:pt x="0" y="0"/>
                </a:lnTo>
                <a:lnTo>
                  <a:pt x="768387" y="102935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4" name="Freeform: Shape 443">
            <a:extLst>
              <a:ext uri="{FF2B5EF4-FFF2-40B4-BE49-F238E27FC236}">
                <a16:creationId xmlns:a16="http://schemas.microsoft.com/office/drawing/2014/main" id="{6A38C584-A72C-4284-9728-047586A67C39}"/>
              </a:ext>
            </a:extLst>
          </p:cNvPr>
          <p:cNvSpPr/>
          <p:nvPr userDrawn="1"/>
        </p:nvSpPr>
        <p:spPr>
          <a:xfrm rot="18667152">
            <a:off x="430486" y="1666286"/>
            <a:ext cx="777923" cy="2298825"/>
          </a:xfrm>
          <a:custGeom>
            <a:avLst/>
            <a:gdLst>
              <a:gd name="connsiteX0" fmla="*/ 777923 w 777923"/>
              <a:gd name="connsiteY0" fmla="*/ 0 h 2298825"/>
              <a:gd name="connsiteX1" fmla="*/ 777923 w 777923"/>
              <a:gd name="connsiteY1" fmla="*/ 2298825 h 2298825"/>
              <a:gd name="connsiteX2" fmla="*/ 0 w 777923"/>
              <a:gd name="connsiteY2" fmla="*/ 2298825 h 2298825"/>
              <a:gd name="connsiteX3" fmla="*/ 0 w 777923"/>
              <a:gd name="connsiteY3" fmla="*/ 388791 h 2298825"/>
              <a:gd name="connsiteX4" fmla="*/ 445378 w 777923"/>
              <a:gd name="connsiteY4" fmla="*/ 0 h 229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923" h="2298825">
                <a:moveTo>
                  <a:pt x="777923" y="0"/>
                </a:moveTo>
                <a:lnTo>
                  <a:pt x="777923" y="2298825"/>
                </a:lnTo>
                <a:lnTo>
                  <a:pt x="0" y="2298825"/>
                </a:lnTo>
                <a:lnTo>
                  <a:pt x="0" y="388791"/>
                </a:lnTo>
                <a:lnTo>
                  <a:pt x="445378" y="0"/>
                </a:lnTo>
                <a:close/>
              </a:path>
            </a:pathLst>
          </a:cu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9" name="Freeform: Shape 438">
            <a:extLst>
              <a:ext uri="{FF2B5EF4-FFF2-40B4-BE49-F238E27FC236}">
                <a16:creationId xmlns:a16="http://schemas.microsoft.com/office/drawing/2014/main" id="{ABFB93A8-8A91-4CBD-B897-6C42530BC10F}"/>
              </a:ext>
            </a:extLst>
          </p:cNvPr>
          <p:cNvSpPr/>
          <p:nvPr userDrawn="1"/>
        </p:nvSpPr>
        <p:spPr>
          <a:xfrm rot="18982577">
            <a:off x="-174630" y="2261645"/>
            <a:ext cx="777923" cy="1464661"/>
          </a:xfrm>
          <a:custGeom>
            <a:avLst/>
            <a:gdLst>
              <a:gd name="connsiteX0" fmla="*/ 777923 w 777923"/>
              <a:gd name="connsiteY0" fmla="*/ 0 h 1464661"/>
              <a:gd name="connsiteX1" fmla="*/ 777923 w 777923"/>
              <a:gd name="connsiteY1" fmla="*/ 1464661 h 1464661"/>
              <a:gd name="connsiteX2" fmla="*/ 0 w 777923"/>
              <a:gd name="connsiteY2" fmla="*/ 1464661 h 1464661"/>
              <a:gd name="connsiteX3" fmla="*/ 0 w 777923"/>
              <a:gd name="connsiteY3" fmla="*/ 816223 h 1464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7923" h="1464661">
                <a:moveTo>
                  <a:pt x="777923" y="0"/>
                </a:moveTo>
                <a:lnTo>
                  <a:pt x="777923" y="1464661"/>
                </a:lnTo>
                <a:lnTo>
                  <a:pt x="0" y="1464661"/>
                </a:lnTo>
                <a:lnTo>
                  <a:pt x="0" y="816223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3" name="Freeform: Shape 432">
            <a:extLst>
              <a:ext uri="{FF2B5EF4-FFF2-40B4-BE49-F238E27FC236}">
                <a16:creationId xmlns:a16="http://schemas.microsoft.com/office/drawing/2014/main" id="{FD581728-24C7-4A4B-88F2-95F03A3E9A9F}"/>
              </a:ext>
            </a:extLst>
          </p:cNvPr>
          <p:cNvSpPr/>
          <p:nvPr userDrawn="1"/>
        </p:nvSpPr>
        <p:spPr>
          <a:xfrm rot="17498806">
            <a:off x="214448" y="1919726"/>
            <a:ext cx="777923" cy="1199486"/>
          </a:xfrm>
          <a:custGeom>
            <a:avLst/>
            <a:gdLst>
              <a:gd name="connsiteX0" fmla="*/ 777923 w 777923"/>
              <a:gd name="connsiteY0" fmla="*/ 0 h 1199486"/>
              <a:gd name="connsiteX1" fmla="*/ 777923 w 777923"/>
              <a:gd name="connsiteY1" fmla="*/ 1199486 h 1199486"/>
              <a:gd name="connsiteX2" fmla="*/ 0 w 777923"/>
              <a:gd name="connsiteY2" fmla="*/ 1199486 h 1199486"/>
              <a:gd name="connsiteX3" fmla="*/ 0 w 777923"/>
              <a:gd name="connsiteY3" fmla="*/ 94855 h 1199486"/>
              <a:gd name="connsiteX4" fmla="*/ 239006 w 777923"/>
              <a:gd name="connsiteY4" fmla="*/ 0 h 119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923" h="1199486">
                <a:moveTo>
                  <a:pt x="777923" y="0"/>
                </a:moveTo>
                <a:lnTo>
                  <a:pt x="777923" y="1199486"/>
                </a:lnTo>
                <a:lnTo>
                  <a:pt x="0" y="1199486"/>
                </a:lnTo>
                <a:lnTo>
                  <a:pt x="0" y="94855"/>
                </a:lnTo>
                <a:lnTo>
                  <a:pt x="239006" y="0"/>
                </a:lnTo>
                <a:close/>
              </a:path>
            </a:pathLst>
          </a:cu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1" name="Freeform: Shape 440">
            <a:extLst>
              <a:ext uri="{FF2B5EF4-FFF2-40B4-BE49-F238E27FC236}">
                <a16:creationId xmlns:a16="http://schemas.microsoft.com/office/drawing/2014/main" id="{736ABA4F-EC1A-4AB3-8CDA-8E6CBC546160}"/>
              </a:ext>
            </a:extLst>
          </p:cNvPr>
          <p:cNvSpPr/>
          <p:nvPr userDrawn="1"/>
        </p:nvSpPr>
        <p:spPr>
          <a:xfrm rot="1995718">
            <a:off x="-252890" y="3161248"/>
            <a:ext cx="629447" cy="1219214"/>
          </a:xfrm>
          <a:custGeom>
            <a:avLst/>
            <a:gdLst>
              <a:gd name="connsiteX0" fmla="*/ 0 w 629447"/>
              <a:gd name="connsiteY0" fmla="*/ 0 h 1219214"/>
              <a:gd name="connsiteX1" fmla="*/ 629447 w 629447"/>
              <a:gd name="connsiteY1" fmla="*/ 0 h 1219214"/>
              <a:gd name="connsiteX2" fmla="*/ 629447 w 629447"/>
              <a:gd name="connsiteY2" fmla="*/ 1219214 h 1219214"/>
              <a:gd name="connsiteX3" fmla="*/ 0 w 629447"/>
              <a:gd name="connsiteY3" fmla="*/ 259585 h 121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9447" h="1219214">
                <a:moveTo>
                  <a:pt x="0" y="0"/>
                </a:moveTo>
                <a:lnTo>
                  <a:pt x="629447" y="0"/>
                </a:lnTo>
                <a:lnTo>
                  <a:pt x="629447" y="1219214"/>
                </a:lnTo>
                <a:lnTo>
                  <a:pt x="0" y="259585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4" name="Freeform: Shape 433">
            <a:extLst>
              <a:ext uri="{FF2B5EF4-FFF2-40B4-BE49-F238E27FC236}">
                <a16:creationId xmlns:a16="http://schemas.microsoft.com/office/drawing/2014/main" id="{B5E3C639-2344-43E7-8D39-78FA9041BA4F}"/>
              </a:ext>
            </a:extLst>
          </p:cNvPr>
          <p:cNvSpPr/>
          <p:nvPr userDrawn="1"/>
        </p:nvSpPr>
        <p:spPr>
          <a:xfrm rot="21059415">
            <a:off x="-106172" y="2731977"/>
            <a:ext cx="639777" cy="1186088"/>
          </a:xfrm>
          <a:custGeom>
            <a:avLst/>
            <a:gdLst>
              <a:gd name="connsiteX0" fmla="*/ 639777 w 639777"/>
              <a:gd name="connsiteY0" fmla="*/ 0 h 1186088"/>
              <a:gd name="connsiteX1" fmla="*/ 639777 w 639777"/>
              <a:gd name="connsiteY1" fmla="*/ 1186088 h 1186088"/>
              <a:gd name="connsiteX2" fmla="*/ 0 w 639777"/>
              <a:gd name="connsiteY2" fmla="*/ 1186088 h 1186088"/>
              <a:gd name="connsiteX3" fmla="*/ 188065 w 639777"/>
              <a:gd name="connsiteY3" fmla="*/ 0 h 1186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9777" h="1186088">
                <a:moveTo>
                  <a:pt x="639777" y="0"/>
                </a:moveTo>
                <a:lnTo>
                  <a:pt x="639777" y="1186088"/>
                </a:lnTo>
                <a:lnTo>
                  <a:pt x="0" y="1186088"/>
                </a:lnTo>
                <a:lnTo>
                  <a:pt x="188065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2" name="Freeform: Shape 441">
            <a:extLst>
              <a:ext uri="{FF2B5EF4-FFF2-40B4-BE49-F238E27FC236}">
                <a16:creationId xmlns:a16="http://schemas.microsoft.com/office/drawing/2014/main" id="{CB35D7B4-E4D9-45A2-B418-16A030E0011F}"/>
              </a:ext>
            </a:extLst>
          </p:cNvPr>
          <p:cNvSpPr/>
          <p:nvPr userDrawn="1"/>
        </p:nvSpPr>
        <p:spPr>
          <a:xfrm rot="17799975">
            <a:off x="247236" y="3652905"/>
            <a:ext cx="343574" cy="1131270"/>
          </a:xfrm>
          <a:custGeom>
            <a:avLst/>
            <a:gdLst>
              <a:gd name="connsiteX0" fmla="*/ 343574 w 343574"/>
              <a:gd name="connsiteY0" fmla="*/ 0 h 1131270"/>
              <a:gd name="connsiteX1" fmla="*/ 343574 w 343574"/>
              <a:gd name="connsiteY1" fmla="*/ 1131270 h 1131270"/>
              <a:gd name="connsiteX2" fmla="*/ 0 w 343574"/>
              <a:gd name="connsiteY2" fmla="*/ 1131270 h 1131270"/>
              <a:gd name="connsiteX3" fmla="*/ 0 w 343574"/>
              <a:gd name="connsiteY3" fmla="*/ 172546 h 113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574" h="1131270">
                <a:moveTo>
                  <a:pt x="343574" y="0"/>
                </a:moveTo>
                <a:lnTo>
                  <a:pt x="343574" y="1131270"/>
                </a:lnTo>
                <a:lnTo>
                  <a:pt x="0" y="1131270"/>
                </a:lnTo>
                <a:lnTo>
                  <a:pt x="0" y="172546"/>
                </a:lnTo>
                <a:close/>
              </a:path>
            </a:pathLst>
          </a:cu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96029A-C8FF-4786-BCB3-428F268524C7}"/>
              </a:ext>
            </a:extLst>
          </p:cNvPr>
          <p:cNvSpPr/>
          <p:nvPr userDrawn="1"/>
        </p:nvSpPr>
        <p:spPr>
          <a:xfrm rot="5679720">
            <a:off x="1568629" y="5629488"/>
            <a:ext cx="194153" cy="57057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2A9AB5-79DA-46F0-BE4F-C0D77E1460E5}"/>
              </a:ext>
            </a:extLst>
          </p:cNvPr>
          <p:cNvSpPr/>
          <p:nvPr userDrawn="1"/>
        </p:nvSpPr>
        <p:spPr>
          <a:xfrm rot="8604678">
            <a:off x="1264227" y="4237744"/>
            <a:ext cx="193367" cy="533129"/>
          </a:xfrm>
          <a:prstGeom prst="rect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Freeform: Shape 489">
            <a:extLst>
              <a:ext uri="{FF2B5EF4-FFF2-40B4-BE49-F238E27FC236}">
                <a16:creationId xmlns:a16="http://schemas.microsoft.com/office/drawing/2014/main" id="{8DF1FB72-2314-403F-8449-A3B3A95E091C}"/>
              </a:ext>
            </a:extLst>
          </p:cNvPr>
          <p:cNvSpPr/>
          <p:nvPr userDrawn="1"/>
        </p:nvSpPr>
        <p:spPr>
          <a:xfrm rot="8920103">
            <a:off x="1510758" y="-81786"/>
            <a:ext cx="238958" cy="518707"/>
          </a:xfrm>
          <a:custGeom>
            <a:avLst/>
            <a:gdLst>
              <a:gd name="connsiteX0" fmla="*/ 176418 w 238958"/>
              <a:gd name="connsiteY0" fmla="*/ 518707 h 518707"/>
              <a:gd name="connsiteX1" fmla="*/ 0 w 238958"/>
              <a:gd name="connsiteY1" fmla="*/ 411309 h 518707"/>
              <a:gd name="connsiteX2" fmla="*/ 0 w 238958"/>
              <a:gd name="connsiteY2" fmla="*/ 0 h 518707"/>
              <a:gd name="connsiteX3" fmla="*/ 238958 w 238958"/>
              <a:gd name="connsiteY3" fmla="*/ 0 h 518707"/>
              <a:gd name="connsiteX4" fmla="*/ 238958 w 238958"/>
              <a:gd name="connsiteY4" fmla="*/ 518707 h 518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958" h="518707">
                <a:moveTo>
                  <a:pt x="176418" y="518707"/>
                </a:moveTo>
                <a:lnTo>
                  <a:pt x="0" y="411309"/>
                </a:lnTo>
                <a:lnTo>
                  <a:pt x="0" y="0"/>
                </a:lnTo>
                <a:lnTo>
                  <a:pt x="238958" y="0"/>
                </a:lnTo>
                <a:lnTo>
                  <a:pt x="238958" y="518707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0" name="Freeform: Shape 439">
            <a:extLst>
              <a:ext uri="{FF2B5EF4-FFF2-40B4-BE49-F238E27FC236}">
                <a16:creationId xmlns:a16="http://schemas.microsoft.com/office/drawing/2014/main" id="{043F568C-17B0-41DA-914B-253F67DB3ECC}"/>
              </a:ext>
            </a:extLst>
          </p:cNvPr>
          <p:cNvSpPr/>
          <p:nvPr userDrawn="1"/>
        </p:nvSpPr>
        <p:spPr>
          <a:xfrm rot="5400000">
            <a:off x="-93489" y="4209581"/>
            <a:ext cx="777923" cy="609650"/>
          </a:xfrm>
          <a:custGeom>
            <a:avLst/>
            <a:gdLst>
              <a:gd name="connsiteX0" fmla="*/ 0 w 777923"/>
              <a:gd name="connsiteY0" fmla="*/ 609650 h 609650"/>
              <a:gd name="connsiteX1" fmla="*/ 0 w 777923"/>
              <a:gd name="connsiteY1" fmla="*/ 0 h 609650"/>
              <a:gd name="connsiteX2" fmla="*/ 777923 w 777923"/>
              <a:gd name="connsiteY2" fmla="*/ 0 h 609650"/>
              <a:gd name="connsiteX3" fmla="*/ 777923 w 777923"/>
              <a:gd name="connsiteY3" fmla="*/ 609650 h 6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7923" h="609650">
                <a:moveTo>
                  <a:pt x="0" y="609650"/>
                </a:moveTo>
                <a:lnTo>
                  <a:pt x="0" y="0"/>
                </a:lnTo>
                <a:lnTo>
                  <a:pt x="777923" y="0"/>
                </a:lnTo>
                <a:lnTo>
                  <a:pt x="777923" y="609650"/>
                </a:lnTo>
                <a:close/>
              </a:path>
            </a:pathLst>
          </a:cu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5" name="Freeform: Shape 484">
            <a:extLst>
              <a:ext uri="{FF2B5EF4-FFF2-40B4-BE49-F238E27FC236}">
                <a16:creationId xmlns:a16="http://schemas.microsoft.com/office/drawing/2014/main" id="{1D3AC447-2913-495C-B8BA-42508EDB8247}"/>
              </a:ext>
            </a:extLst>
          </p:cNvPr>
          <p:cNvSpPr/>
          <p:nvPr userDrawn="1"/>
        </p:nvSpPr>
        <p:spPr>
          <a:xfrm rot="13533244">
            <a:off x="1201777" y="6360525"/>
            <a:ext cx="550616" cy="564416"/>
          </a:xfrm>
          <a:custGeom>
            <a:avLst/>
            <a:gdLst>
              <a:gd name="connsiteX0" fmla="*/ 550616 w 550616"/>
              <a:gd name="connsiteY0" fmla="*/ 564416 h 564416"/>
              <a:gd name="connsiteX1" fmla="*/ 0 w 550616"/>
              <a:gd name="connsiteY1" fmla="*/ 564416 h 564416"/>
              <a:gd name="connsiteX2" fmla="*/ 0 w 550616"/>
              <a:gd name="connsiteY2" fmla="*/ 220300 h 564416"/>
              <a:gd name="connsiteX3" fmla="*/ 216079 w 550616"/>
              <a:gd name="connsiteY3" fmla="*/ 0 h 564416"/>
              <a:gd name="connsiteX4" fmla="*/ 550616 w 550616"/>
              <a:gd name="connsiteY4" fmla="*/ 0 h 56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616" h="564416">
                <a:moveTo>
                  <a:pt x="550616" y="564416"/>
                </a:moveTo>
                <a:lnTo>
                  <a:pt x="0" y="564416"/>
                </a:lnTo>
                <a:lnTo>
                  <a:pt x="0" y="220300"/>
                </a:lnTo>
                <a:lnTo>
                  <a:pt x="216079" y="0"/>
                </a:lnTo>
                <a:lnTo>
                  <a:pt x="550616" y="0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5" name="Freeform: Shape 434">
            <a:extLst>
              <a:ext uri="{FF2B5EF4-FFF2-40B4-BE49-F238E27FC236}">
                <a16:creationId xmlns:a16="http://schemas.microsoft.com/office/drawing/2014/main" id="{FA13820A-23F1-4235-82CF-A1E31C6EE266}"/>
              </a:ext>
            </a:extLst>
          </p:cNvPr>
          <p:cNvSpPr/>
          <p:nvPr userDrawn="1"/>
        </p:nvSpPr>
        <p:spPr>
          <a:xfrm rot="15531050">
            <a:off x="-242114" y="4156767"/>
            <a:ext cx="1072551" cy="830086"/>
          </a:xfrm>
          <a:custGeom>
            <a:avLst/>
            <a:gdLst>
              <a:gd name="connsiteX0" fmla="*/ 1072551 w 1072551"/>
              <a:gd name="connsiteY0" fmla="*/ 830086 h 830086"/>
              <a:gd name="connsiteX1" fmla="*/ 0 w 1072551"/>
              <a:gd name="connsiteY1" fmla="*/ 830086 h 830086"/>
              <a:gd name="connsiteX2" fmla="*/ 0 w 1072551"/>
              <a:gd name="connsiteY2" fmla="*/ 0 h 830086"/>
              <a:gd name="connsiteX3" fmla="*/ 699490 w 1072551"/>
              <a:gd name="connsiteY3" fmla="*/ 137858 h 830086"/>
              <a:gd name="connsiteX4" fmla="*/ 1072551 w 1072551"/>
              <a:gd name="connsiteY4" fmla="*/ 211382 h 830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2551" h="830086">
                <a:moveTo>
                  <a:pt x="1072551" y="830086"/>
                </a:moveTo>
                <a:lnTo>
                  <a:pt x="0" y="830086"/>
                </a:lnTo>
                <a:lnTo>
                  <a:pt x="0" y="0"/>
                </a:lnTo>
                <a:lnTo>
                  <a:pt x="699490" y="137858"/>
                </a:lnTo>
                <a:lnTo>
                  <a:pt x="1072551" y="211382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CF6B0E6-D2DE-4273-9530-E87A35FE6034}"/>
              </a:ext>
            </a:extLst>
          </p:cNvPr>
          <p:cNvSpPr/>
          <p:nvPr userDrawn="1"/>
        </p:nvSpPr>
        <p:spPr>
          <a:xfrm rot="3244216">
            <a:off x="1144173" y="328197"/>
            <a:ext cx="151516" cy="1637731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6" name="Freeform: Shape 495">
            <a:extLst>
              <a:ext uri="{FF2B5EF4-FFF2-40B4-BE49-F238E27FC236}">
                <a16:creationId xmlns:a16="http://schemas.microsoft.com/office/drawing/2014/main" id="{E606A505-24B4-4E4A-B326-C37B6C58CD8D}"/>
              </a:ext>
            </a:extLst>
          </p:cNvPr>
          <p:cNvSpPr/>
          <p:nvPr/>
        </p:nvSpPr>
        <p:spPr>
          <a:xfrm>
            <a:off x="-7390" y="4220832"/>
            <a:ext cx="2658173" cy="2637168"/>
          </a:xfrm>
          <a:custGeom>
            <a:avLst/>
            <a:gdLst>
              <a:gd name="connsiteX0" fmla="*/ 1037898 w 2658173"/>
              <a:gd name="connsiteY0" fmla="*/ 2635885 h 2637168"/>
              <a:gd name="connsiteX1" fmla="*/ 1038512 w 2658173"/>
              <a:gd name="connsiteY1" fmla="*/ 2637168 h 2637168"/>
              <a:gd name="connsiteX2" fmla="*/ 1038243 w 2658173"/>
              <a:gd name="connsiteY2" fmla="*/ 2637168 h 2637168"/>
              <a:gd name="connsiteX3" fmla="*/ 1066923 w 2658173"/>
              <a:gd name="connsiteY3" fmla="*/ 2627971 h 2637168"/>
              <a:gd name="connsiteX4" fmla="*/ 1070512 w 2658173"/>
              <a:gd name="connsiteY4" fmla="*/ 2637168 h 2637168"/>
              <a:gd name="connsiteX5" fmla="*/ 1063997 w 2658173"/>
              <a:gd name="connsiteY5" fmla="*/ 2637168 h 2637168"/>
              <a:gd name="connsiteX6" fmla="*/ 243675 w 2658173"/>
              <a:gd name="connsiteY6" fmla="*/ 2627970 h 2637168"/>
              <a:gd name="connsiteX7" fmla="*/ 240674 w 2658173"/>
              <a:gd name="connsiteY7" fmla="*/ 2637168 h 2637168"/>
              <a:gd name="connsiteX8" fmla="*/ 235772 w 2658173"/>
              <a:gd name="connsiteY8" fmla="*/ 2637168 h 2637168"/>
              <a:gd name="connsiteX9" fmla="*/ 1037898 w 2658173"/>
              <a:gd name="connsiteY9" fmla="*/ 2622692 h 2637168"/>
              <a:gd name="connsiteX10" fmla="*/ 1040537 w 2658173"/>
              <a:gd name="connsiteY10" fmla="*/ 2630608 h 2637168"/>
              <a:gd name="connsiteX11" fmla="*/ 1037898 w 2658173"/>
              <a:gd name="connsiteY11" fmla="*/ 2622692 h 2637168"/>
              <a:gd name="connsiteX12" fmla="*/ 212008 w 2658173"/>
              <a:gd name="connsiteY12" fmla="*/ 2612139 h 2637168"/>
              <a:gd name="connsiteX13" fmla="*/ 209369 w 2658173"/>
              <a:gd name="connsiteY13" fmla="*/ 2625332 h 2637168"/>
              <a:gd name="connsiteX14" fmla="*/ 212008 w 2658173"/>
              <a:gd name="connsiteY14" fmla="*/ 2612139 h 2637168"/>
              <a:gd name="connsiteX15" fmla="*/ 821536 w 2658173"/>
              <a:gd name="connsiteY15" fmla="*/ 2596306 h 2637168"/>
              <a:gd name="connsiteX16" fmla="*/ 815654 w 2658173"/>
              <a:gd name="connsiteY16" fmla="*/ 2637168 h 2637168"/>
              <a:gd name="connsiteX17" fmla="*/ 800795 w 2658173"/>
              <a:gd name="connsiteY17" fmla="*/ 2637168 h 2637168"/>
              <a:gd name="connsiteX18" fmla="*/ 167151 w 2658173"/>
              <a:gd name="connsiteY18" fmla="*/ 2572558 h 2637168"/>
              <a:gd name="connsiteX19" fmla="*/ 169790 w 2658173"/>
              <a:gd name="connsiteY19" fmla="*/ 2583112 h 2637168"/>
              <a:gd name="connsiteX20" fmla="*/ 167151 w 2658173"/>
              <a:gd name="connsiteY20" fmla="*/ 2572558 h 2637168"/>
              <a:gd name="connsiteX21" fmla="*/ 404382 w 2658173"/>
              <a:gd name="connsiteY21" fmla="*/ 2565097 h 2637168"/>
              <a:gd name="connsiteX22" fmla="*/ 412546 w 2658173"/>
              <a:gd name="connsiteY22" fmla="*/ 2593669 h 2637168"/>
              <a:gd name="connsiteX23" fmla="*/ 394075 w 2658173"/>
              <a:gd name="connsiteY23" fmla="*/ 2569921 h 2637168"/>
              <a:gd name="connsiteX24" fmla="*/ 404382 w 2658173"/>
              <a:gd name="connsiteY24" fmla="*/ 2565097 h 2637168"/>
              <a:gd name="connsiteX25" fmla="*/ 771402 w 2658173"/>
              <a:gd name="connsiteY25" fmla="*/ 2556727 h 2637168"/>
              <a:gd name="connsiteX26" fmla="*/ 771402 w 2658173"/>
              <a:gd name="connsiteY26" fmla="*/ 2577836 h 2637168"/>
              <a:gd name="connsiteX27" fmla="*/ 771402 w 2658173"/>
              <a:gd name="connsiteY27" fmla="*/ 2556727 h 2637168"/>
              <a:gd name="connsiteX28" fmla="*/ 436292 w 2658173"/>
              <a:gd name="connsiteY28" fmla="*/ 2554089 h 2637168"/>
              <a:gd name="connsiteX29" fmla="*/ 438931 w 2658173"/>
              <a:gd name="connsiteY29" fmla="*/ 2569921 h 2637168"/>
              <a:gd name="connsiteX30" fmla="*/ 436292 w 2658173"/>
              <a:gd name="connsiteY30" fmla="*/ 2554089 h 2637168"/>
              <a:gd name="connsiteX31" fmla="*/ 1165213 w 2658173"/>
              <a:gd name="connsiteY31" fmla="*/ 2553098 h 2637168"/>
              <a:gd name="connsiteX32" fmla="*/ 1183023 w 2658173"/>
              <a:gd name="connsiteY32" fmla="*/ 2609499 h 2637168"/>
              <a:gd name="connsiteX33" fmla="*/ 1143444 w 2658173"/>
              <a:gd name="connsiteY33" fmla="*/ 2567281 h 2637168"/>
              <a:gd name="connsiteX34" fmla="*/ 1165213 w 2658173"/>
              <a:gd name="connsiteY34" fmla="*/ 2553098 h 2637168"/>
              <a:gd name="connsiteX35" fmla="*/ 594779 w 2658173"/>
              <a:gd name="connsiteY35" fmla="*/ 2540235 h 2637168"/>
              <a:gd name="connsiteX36" fmla="*/ 581421 w 2658173"/>
              <a:gd name="connsiteY36" fmla="*/ 2546172 h 2637168"/>
              <a:gd name="connsiteX37" fmla="*/ 594779 w 2658173"/>
              <a:gd name="connsiteY37" fmla="*/ 2540235 h 2637168"/>
              <a:gd name="connsiteX38" fmla="*/ 752933 w 2658173"/>
              <a:gd name="connsiteY38" fmla="*/ 2506593 h 2637168"/>
              <a:gd name="connsiteX39" fmla="*/ 747655 w 2658173"/>
              <a:gd name="connsiteY39" fmla="*/ 2519786 h 2637168"/>
              <a:gd name="connsiteX40" fmla="*/ 752933 w 2658173"/>
              <a:gd name="connsiteY40" fmla="*/ 2506593 h 2637168"/>
              <a:gd name="connsiteX41" fmla="*/ 185622 w 2658173"/>
              <a:gd name="connsiteY41" fmla="*/ 2493400 h 2637168"/>
              <a:gd name="connsiteX42" fmla="*/ 175067 w 2658173"/>
              <a:gd name="connsiteY42" fmla="*/ 2519786 h 2637168"/>
              <a:gd name="connsiteX43" fmla="*/ 185622 w 2658173"/>
              <a:gd name="connsiteY43" fmla="*/ 2493400 h 2637168"/>
              <a:gd name="connsiteX44" fmla="*/ 502260 w 2658173"/>
              <a:gd name="connsiteY44" fmla="*/ 2485483 h 2637168"/>
              <a:gd name="connsiteX45" fmla="*/ 499621 w 2658173"/>
              <a:gd name="connsiteY45" fmla="*/ 2493399 h 2637168"/>
              <a:gd name="connsiteX46" fmla="*/ 502260 w 2658173"/>
              <a:gd name="connsiteY46" fmla="*/ 2485483 h 2637168"/>
              <a:gd name="connsiteX47" fmla="*/ 751160 w 2658173"/>
              <a:gd name="connsiteY47" fmla="*/ 2479876 h 2637168"/>
              <a:gd name="connsiteX48" fmla="*/ 758211 w 2658173"/>
              <a:gd name="connsiteY48" fmla="*/ 2482844 h 2637168"/>
              <a:gd name="connsiteX49" fmla="*/ 751160 w 2658173"/>
              <a:gd name="connsiteY49" fmla="*/ 2479876 h 2637168"/>
              <a:gd name="connsiteX50" fmla="*/ 1231179 w 2658173"/>
              <a:gd name="connsiteY50" fmla="*/ 2469651 h 2637168"/>
              <a:gd name="connsiteX51" fmla="*/ 1238435 w 2658173"/>
              <a:gd name="connsiteY51" fmla="*/ 2472289 h 2637168"/>
              <a:gd name="connsiteX52" fmla="*/ 1227881 w 2658173"/>
              <a:gd name="connsiteY52" fmla="*/ 2474928 h 2637168"/>
              <a:gd name="connsiteX53" fmla="*/ 1231179 w 2658173"/>
              <a:gd name="connsiteY53" fmla="*/ 2469651 h 2637168"/>
              <a:gd name="connsiteX54" fmla="*/ 1008027 w 2658173"/>
              <a:gd name="connsiteY54" fmla="*/ 2461878 h 2637168"/>
              <a:gd name="connsiteX55" fmla="*/ 1009525 w 2658173"/>
              <a:gd name="connsiteY55" fmla="*/ 2463709 h 2637168"/>
              <a:gd name="connsiteX56" fmla="*/ 1008461 w 2658173"/>
              <a:gd name="connsiteY56" fmla="*/ 2463962 h 2637168"/>
              <a:gd name="connsiteX57" fmla="*/ 539199 w 2658173"/>
              <a:gd name="connsiteY57" fmla="*/ 2456458 h 2637168"/>
              <a:gd name="connsiteX58" fmla="*/ 531283 w 2658173"/>
              <a:gd name="connsiteY58" fmla="*/ 2480206 h 2637168"/>
              <a:gd name="connsiteX59" fmla="*/ 539199 w 2658173"/>
              <a:gd name="connsiteY59" fmla="*/ 2456458 h 2637168"/>
              <a:gd name="connsiteX60" fmla="*/ 544476 w 2658173"/>
              <a:gd name="connsiteY60" fmla="*/ 2440626 h 2637168"/>
              <a:gd name="connsiteX61" fmla="*/ 533922 w 2658173"/>
              <a:gd name="connsiteY61" fmla="*/ 2448542 h 2637168"/>
              <a:gd name="connsiteX62" fmla="*/ 544476 w 2658173"/>
              <a:gd name="connsiteY62" fmla="*/ 2440626 h 2637168"/>
              <a:gd name="connsiteX63" fmla="*/ 715993 w 2658173"/>
              <a:gd name="connsiteY63" fmla="*/ 2437988 h 2637168"/>
              <a:gd name="connsiteX64" fmla="*/ 713353 w 2658173"/>
              <a:gd name="connsiteY64" fmla="*/ 2453820 h 2637168"/>
              <a:gd name="connsiteX65" fmla="*/ 715993 w 2658173"/>
              <a:gd name="connsiteY65" fmla="*/ 2437988 h 2637168"/>
              <a:gd name="connsiteX66" fmla="*/ 391440 w 2658173"/>
              <a:gd name="connsiteY66" fmla="*/ 2435349 h 2637168"/>
              <a:gd name="connsiteX67" fmla="*/ 248952 w 2658173"/>
              <a:gd name="connsiteY67" fmla="*/ 2625331 h 2637168"/>
              <a:gd name="connsiteX68" fmla="*/ 391440 w 2658173"/>
              <a:gd name="connsiteY68" fmla="*/ 2435349 h 2637168"/>
              <a:gd name="connsiteX69" fmla="*/ 578783 w 2658173"/>
              <a:gd name="connsiteY69" fmla="*/ 2403686 h 2637168"/>
              <a:gd name="connsiteX70" fmla="*/ 578783 w 2658173"/>
              <a:gd name="connsiteY70" fmla="*/ 2403686 h 2637168"/>
              <a:gd name="connsiteX71" fmla="*/ 1051092 w 2658173"/>
              <a:gd name="connsiteY71" fmla="*/ 2401047 h 2637168"/>
              <a:gd name="connsiteX72" fmla="*/ 1069562 w 2658173"/>
              <a:gd name="connsiteY72" fmla="*/ 2467013 h 2637168"/>
              <a:gd name="connsiteX73" fmla="*/ 1072201 w 2658173"/>
              <a:gd name="connsiteY73" fmla="*/ 2448542 h 2637168"/>
              <a:gd name="connsiteX74" fmla="*/ 1051092 w 2658173"/>
              <a:gd name="connsiteY74" fmla="*/ 2401047 h 2637168"/>
              <a:gd name="connsiteX75" fmla="*/ 636837 w 2658173"/>
              <a:gd name="connsiteY75" fmla="*/ 2393130 h 2637168"/>
              <a:gd name="connsiteX76" fmla="*/ 526011 w 2658173"/>
              <a:gd name="connsiteY76" fmla="*/ 2540894 h 2637168"/>
              <a:gd name="connsiteX77" fmla="*/ 636837 w 2658173"/>
              <a:gd name="connsiteY77" fmla="*/ 2393130 h 2637168"/>
              <a:gd name="connsiteX78" fmla="*/ 1028493 w 2658173"/>
              <a:gd name="connsiteY78" fmla="*/ 2388111 h 2637168"/>
              <a:gd name="connsiteX79" fmla="*/ 1024705 w 2658173"/>
              <a:gd name="connsiteY79" fmla="*/ 2390492 h 2637168"/>
              <a:gd name="connsiteX80" fmla="*/ 1028493 w 2658173"/>
              <a:gd name="connsiteY80" fmla="*/ 2388111 h 2637168"/>
              <a:gd name="connsiteX81" fmla="*/ 1687004 w 2658173"/>
              <a:gd name="connsiteY81" fmla="*/ 2387854 h 2637168"/>
              <a:gd name="connsiteX82" fmla="*/ 1681727 w 2658173"/>
              <a:gd name="connsiteY82" fmla="*/ 2401047 h 2637168"/>
              <a:gd name="connsiteX83" fmla="*/ 1687004 w 2658173"/>
              <a:gd name="connsiteY83" fmla="*/ 2387854 h 2637168"/>
              <a:gd name="connsiteX84" fmla="*/ 1402031 w 2658173"/>
              <a:gd name="connsiteY84" fmla="*/ 2387853 h 2637168"/>
              <a:gd name="connsiteX85" fmla="*/ 1404669 w 2658173"/>
              <a:gd name="connsiteY85" fmla="*/ 2432710 h 2637168"/>
              <a:gd name="connsiteX86" fmla="*/ 1402031 w 2658173"/>
              <a:gd name="connsiteY86" fmla="*/ 2387853 h 2637168"/>
              <a:gd name="connsiteX87" fmla="*/ 496982 w 2658173"/>
              <a:gd name="connsiteY87" fmla="*/ 2387853 h 2637168"/>
              <a:gd name="connsiteX88" fmla="*/ 491705 w 2658173"/>
              <a:gd name="connsiteY88" fmla="*/ 2398408 h 2637168"/>
              <a:gd name="connsiteX89" fmla="*/ 496982 w 2658173"/>
              <a:gd name="connsiteY89" fmla="*/ 2387853 h 2637168"/>
              <a:gd name="connsiteX90" fmla="*/ 1763526 w 2658173"/>
              <a:gd name="connsiteY90" fmla="*/ 2385216 h 2637168"/>
              <a:gd name="connsiteX91" fmla="*/ 1760887 w 2658173"/>
              <a:gd name="connsiteY91" fmla="*/ 2414241 h 2637168"/>
              <a:gd name="connsiteX92" fmla="*/ 1763526 w 2658173"/>
              <a:gd name="connsiteY92" fmla="*/ 2385216 h 2637168"/>
              <a:gd name="connsiteX93" fmla="*/ 1214432 w 2658173"/>
              <a:gd name="connsiteY93" fmla="*/ 2380765 h 2637168"/>
              <a:gd name="connsiteX94" fmla="*/ 1213698 w 2658173"/>
              <a:gd name="connsiteY94" fmla="*/ 2625332 h 2637168"/>
              <a:gd name="connsiteX95" fmla="*/ 1213734 w 2658173"/>
              <a:gd name="connsiteY95" fmla="*/ 2637168 h 2637168"/>
              <a:gd name="connsiteX96" fmla="*/ 1200415 w 2658173"/>
              <a:gd name="connsiteY96" fmla="*/ 2637168 h 2637168"/>
              <a:gd name="connsiteX97" fmla="*/ 1199335 w 2658173"/>
              <a:gd name="connsiteY97" fmla="*/ 2602795 h 2637168"/>
              <a:gd name="connsiteX98" fmla="*/ 1203144 w 2658173"/>
              <a:gd name="connsiteY98" fmla="*/ 2464704 h 2637168"/>
              <a:gd name="connsiteX99" fmla="*/ 621001 w 2658173"/>
              <a:gd name="connsiteY99" fmla="*/ 2372805 h 2637168"/>
              <a:gd name="connsiteX100" fmla="*/ 628917 w 2658173"/>
              <a:gd name="connsiteY100" fmla="*/ 2374991 h 2637168"/>
              <a:gd name="connsiteX101" fmla="*/ 621002 w 2658173"/>
              <a:gd name="connsiteY101" fmla="*/ 2398409 h 2637168"/>
              <a:gd name="connsiteX102" fmla="*/ 605169 w 2658173"/>
              <a:gd name="connsiteY102" fmla="*/ 2377300 h 2637168"/>
              <a:gd name="connsiteX103" fmla="*/ 621001 w 2658173"/>
              <a:gd name="connsiteY103" fmla="*/ 2372805 h 2637168"/>
              <a:gd name="connsiteX104" fmla="*/ 1043176 w 2658173"/>
              <a:gd name="connsiteY104" fmla="*/ 2364106 h 2637168"/>
              <a:gd name="connsiteX105" fmla="*/ 1043176 w 2658173"/>
              <a:gd name="connsiteY105" fmla="*/ 2364106 h 2637168"/>
              <a:gd name="connsiteX106" fmla="*/ 801168 w 2658173"/>
              <a:gd name="connsiteY106" fmla="*/ 2356974 h 2637168"/>
              <a:gd name="connsiteX107" fmla="*/ 800426 w 2658173"/>
              <a:gd name="connsiteY107" fmla="*/ 2358829 h 2637168"/>
              <a:gd name="connsiteX108" fmla="*/ 801168 w 2658173"/>
              <a:gd name="connsiteY108" fmla="*/ 2356974 h 2637168"/>
              <a:gd name="connsiteX109" fmla="*/ 462682 w 2658173"/>
              <a:gd name="connsiteY109" fmla="*/ 2350912 h 2637168"/>
              <a:gd name="connsiteX110" fmla="*/ 428380 w 2658173"/>
              <a:gd name="connsiteY110" fmla="*/ 2395769 h 2637168"/>
              <a:gd name="connsiteX111" fmla="*/ 462682 w 2658173"/>
              <a:gd name="connsiteY111" fmla="*/ 2350912 h 2637168"/>
              <a:gd name="connsiteX112" fmla="*/ 1299125 w 2658173"/>
              <a:gd name="connsiteY112" fmla="*/ 2345634 h 2637168"/>
              <a:gd name="connsiteX113" fmla="*/ 1307041 w 2658173"/>
              <a:gd name="connsiteY113" fmla="*/ 2398407 h 2637168"/>
              <a:gd name="connsiteX114" fmla="*/ 1299125 w 2658173"/>
              <a:gd name="connsiteY114" fmla="*/ 2345634 h 2637168"/>
              <a:gd name="connsiteX115" fmla="*/ 1541879 w 2658173"/>
              <a:gd name="connsiteY115" fmla="*/ 2329802 h 2637168"/>
              <a:gd name="connsiteX116" fmla="*/ 1594653 w 2658173"/>
              <a:gd name="connsiteY116" fmla="*/ 2467012 h 2637168"/>
              <a:gd name="connsiteX117" fmla="*/ 1541879 w 2658173"/>
              <a:gd name="connsiteY117" fmla="*/ 2329802 h 2637168"/>
              <a:gd name="connsiteX118" fmla="*/ 2218114 w 2658173"/>
              <a:gd name="connsiteY118" fmla="*/ 2328650 h 2637168"/>
              <a:gd name="connsiteX119" fmla="*/ 2217372 w 2658173"/>
              <a:gd name="connsiteY119" fmla="*/ 2350913 h 2637168"/>
              <a:gd name="connsiteX120" fmla="*/ 2218114 w 2658173"/>
              <a:gd name="connsiteY120" fmla="*/ 2328650 h 2637168"/>
              <a:gd name="connsiteX121" fmla="*/ 1298219 w 2658173"/>
              <a:gd name="connsiteY121" fmla="*/ 2310673 h 2637168"/>
              <a:gd name="connsiteX122" fmla="*/ 1288571 w 2658173"/>
              <a:gd name="connsiteY122" fmla="*/ 2316610 h 2637168"/>
              <a:gd name="connsiteX123" fmla="*/ 1298219 w 2658173"/>
              <a:gd name="connsiteY123" fmla="*/ 2310673 h 2637168"/>
              <a:gd name="connsiteX124" fmla="*/ 486098 w 2658173"/>
              <a:gd name="connsiteY124" fmla="*/ 2295171 h 2637168"/>
              <a:gd name="connsiteX125" fmla="*/ 491705 w 2658173"/>
              <a:gd name="connsiteY125" fmla="*/ 2295501 h 2637168"/>
              <a:gd name="connsiteX126" fmla="*/ 486428 w 2658173"/>
              <a:gd name="connsiteY126" fmla="*/ 2300778 h 2637168"/>
              <a:gd name="connsiteX127" fmla="*/ 486098 w 2658173"/>
              <a:gd name="connsiteY127" fmla="*/ 2295171 h 2637168"/>
              <a:gd name="connsiteX128" fmla="*/ 172429 w 2658173"/>
              <a:gd name="connsiteY128" fmla="*/ 2288904 h 2637168"/>
              <a:gd name="connsiteX129" fmla="*/ 180345 w 2658173"/>
              <a:gd name="connsiteY129" fmla="*/ 2290223 h 2637168"/>
              <a:gd name="connsiteX130" fmla="*/ 172429 w 2658173"/>
              <a:gd name="connsiteY130" fmla="*/ 2295500 h 2637168"/>
              <a:gd name="connsiteX131" fmla="*/ 172429 w 2658173"/>
              <a:gd name="connsiteY131" fmla="*/ 2288904 h 2637168"/>
              <a:gd name="connsiteX132" fmla="*/ 2119742 w 2658173"/>
              <a:gd name="connsiteY132" fmla="*/ 2287585 h 2637168"/>
              <a:gd name="connsiteX133" fmla="*/ 2117103 w 2658173"/>
              <a:gd name="connsiteY133" fmla="*/ 2295501 h 2637168"/>
              <a:gd name="connsiteX134" fmla="*/ 2119742 w 2658173"/>
              <a:gd name="connsiteY134" fmla="*/ 2287585 h 2637168"/>
              <a:gd name="connsiteX135" fmla="*/ 814361 w 2658173"/>
              <a:gd name="connsiteY135" fmla="*/ 2276494 h 2637168"/>
              <a:gd name="connsiteX136" fmla="*/ 813619 w 2658173"/>
              <a:gd name="connsiteY136" fmla="*/ 2337719 h 2637168"/>
              <a:gd name="connsiteX137" fmla="*/ 816257 w 2658173"/>
              <a:gd name="connsiteY137" fmla="*/ 2287585 h 2637168"/>
              <a:gd name="connsiteX138" fmla="*/ 814361 w 2658173"/>
              <a:gd name="connsiteY138" fmla="*/ 2276494 h 2637168"/>
              <a:gd name="connsiteX139" fmla="*/ 1848623 w 2658173"/>
              <a:gd name="connsiteY139" fmla="*/ 2272414 h 2637168"/>
              <a:gd name="connsiteX140" fmla="*/ 1858518 w 2658173"/>
              <a:gd name="connsiteY140" fmla="*/ 2284947 h 2637168"/>
              <a:gd name="connsiteX141" fmla="*/ 1834769 w 2658173"/>
              <a:gd name="connsiteY141" fmla="*/ 2279670 h 2637168"/>
              <a:gd name="connsiteX142" fmla="*/ 1848623 w 2658173"/>
              <a:gd name="connsiteY142" fmla="*/ 2272414 h 2637168"/>
              <a:gd name="connsiteX143" fmla="*/ 1085394 w 2658173"/>
              <a:gd name="connsiteY143" fmla="*/ 2263837 h 2637168"/>
              <a:gd name="connsiteX144" fmla="*/ 1072201 w 2658173"/>
              <a:gd name="connsiteY144" fmla="*/ 2379938 h 2637168"/>
              <a:gd name="connsiteX145" fmla="*/ 1085394 w 2658173"/>
              <a:gd name="connsiteY145" fmla="*/ 2263837 h 2637168"/>
              <a:gd name="connsiteX146" fmla="*/ 396715 w 2658173"/>
              <a:gd name="connsiteY146" fmla="*/ 2263837 h 2637168"/>
              <a:gd name="connsiteX147" fmla="*/ 394076 w 2658173"/>
              <a:gd name="connsiteY147" fmla="*/ 2300778 h 2637168"/>
              <a:gd name="connsiteX148" fmla="*/ 396715 w 2658173"/>
              <a:gd name="connsiteY148" fmla="*/ 2263837 h 2637168"/>
              <a:gd name="connsiteX149" fmla="*/ 527000 w 2658173"/>
              <a:gd name="connsiteY149" fmla="*/ 2261198 h 2637168"/>
              <a:gd name="connsiteX150" fmla="*/ 494346 w 2658173"/>
              <a:gd name="connsiteY150" fmla="*/ 2308693 h 2637168"/>
              <a:gd name="connsiteX151" fmla="*/ 518094 w 2658173"/>
              <a:gd name="connsiteY151" fmla="*/ 2269114 h 2637168"/>
              <a:gd name="connsiteX152" fmla="*/ 527000 w 2658173"/>
              <a:gd name="connsiteY152" fmla="*/ 2261198 h 2637168"/>
              <a:gd name="connsiteX153" fmla="*/ 1404010 w 2658173"/>
              <a:gd name="connsiteY153" fmla="*/ 2250645 h 2637168"/>
              <a:gd name="connsiteX154" fmla="*/ 1433694 w 2658173"/>
              <a:gd name="connsiteY154" fmla="*/ 2261199 h 2637168"/>
              <a:gd name="connsiteX155" fmla="*/ 1438972 w 2658173"/>
              <a:gd name="connsiteY155" fmla="*/ 2263838 h 2637168"/>
              <a:gd name="connsiteX156" fmla="*/ 1378283 w 2658173"/>
              <a:gd name="connsiteY156" fmla="*/ 2263838 h 2637168"/>
              <a:gd name="connsiteX157" fmla="*/ 1404010 w 2658173"/>
              <a:gd name="connsiteY157" fmla="*/ 2250645 h 2637168"/>
              <a:gd name="connsiteX158" fmla="*/ 536524 w 2658173"/>
              <a:gd name="connsiteY158" fmla="*/ 2243553 h 2637168"/>
              <a:gd name="connsiteX159" fmla="*/ 557674 w 2658173"/>
              <a:gd name="connsiteY159" fmla="*/ 2248005 h 2637168"/>
              <a:gd name="connsiteX160" fmla="*/ 536524 w 2658173"/>
              <a:gd name="connsiteY160" fmla="*/ 2243553 h 2637168"/>
              <a:gd name="connsiteX161" fmla="*/ 1065604 w 2658173"/>
              <a:gd name="connsiteY161" fmla="*/ 2243264 h 2637168"/>
              <a:gd name="connsiteX162" fmla="*/ 1053730 w 2658173"/>
              <a:gd name="connsiteY162" fmla="*/ 2253283 h 2637168"/>
              <a:gd name="connsiteX163" fmla="*/ 1065604 w 2658173"/>
              <a:gd name="connsiteY163" fmla="*/ 2243264 h 2637168"/>
              <a:gd name="connsiteX164" fmla="*/ 458393 w 2658173"/>
              <a:gd name="connsiteY164" fmla="*/ 2233823 h 2637168"/>
              <a:gd name="connsiteX165" fmla="*/ 470597 w 2658173"/>
              <a:gd name="connsiteY165" fmla="*/ 2242729 h 2637168"/>
              <a:gd name="connsiteX166" fmla="*/ 444211 w 2658173"/>
              <a:gd name="connsiteY166" fmla="*/ 2242729 h 2637168"/>
              <a:gd name="connsiteX167" fmla="*/ 458393 w 2658173"/>
              <a:gd name="connsiteY167" fmla="*/ 2233823 h 2637168"/>
              <a:gd name="connsiteX168" fmla="*/ 1533964 w 2658173"/>
              <a:gd name="connsiteY168" fmla="*/ 2213703 h 2637168"/>
              <a:gd name="connsiteX169" fmla="*/ 1507577 w 2658173"/>
              <a:gd name="connsiteY169" fmla="*/ 2229535 h 2637168"/>
              <a:gd name="connsiteX170" fmla="*/ 1533964 w 2658173"/>
              <a:gd name="connsiteY170" fmla="*/ 2213703 h 2637168"/>
              <a:gd name="connsiteX171" fmla="*/ 388798 w 2658173"/>
              <a:gd name="connsiteY171" fmla="*/ 2213703 h 2637168"/>
              <a:gd name="connsiteX172" fmla="*/ 391437 w 2658173"/>
              <a:gd name="connsiteY172" fmla="*/ 2221619 h 2637168"/>
              <a:gd name="connsiteX173" fmla="*/ 388798 w 2658173"/>
              <a:gd name="connsiteY173" fmla="*/ 2213703 h 2637168"/>
              <a:gd name="connsiteX174" fmla="*/ 399353 w 2658173"/>
              <a:gd name="connsiteY174" fmla="*/ 2205787 h 2637168"/>
              <a:gd name="connsiteX175" fmla="*/ 401992 w 2658173"/>
              <a:gd name="connsiteY175" fmla="*/ 2216341 h 2637168"/>
              <a:gd name="connsiteX176" fmla="*/ 399353 w 2658173"/>
              <a:gd name="connsiteY176" fmla="*/ 2205787 h 2637168"/>
              <a:gd name="connsiteX177" fmla="*/ 188266 w 2658173"/>
              <a:gd name="connsiteY177" fmla="*/ 2205787 h 2637168"/>
              <a:gd name="connsiteX178" fmla="*/ 122300 w 2658173"/>
              <a:gd name="connsiteY178" fmla="*/ 2240089 h 2637168"/>
              <a:gd name="connsiteX179" fmla="*/ 188266 w 2658173"/>
              <a:gd name="connsiteY179" fmla="*/ 2205787 h 2637168"/>
              <a:gd name="connsiteX180" fmla="*/ 809619 w 2658173"/>
              <a:gd name="connsiteY180" fmla="*/ 2202777 h 2637168"/>
              <a:gd name="connsiteX181" fmla="*/ 818896 w 2658173"/>
              <a:gd name="connsiteY181" fmla="*/ 2226896 h 2637168"/>
              <a:gd name="connsiteX182" fmla="*/ 809619 w 2658173"/>
              <a:gd name="connsiteY182" fmla="*/ 2202777 h 2637168"/>
              <a:gd name="connsiteX183" fmla="*/ 1407762 w 2658173"/>
              <a:gd name="connsiteY183" fmla="*/ 2179607 h 2637168"/>
              <a:gd name="connsiteX184" fmla="*/ 1412587 w 2658173"/>
              <a:gd name="connsiteY184" fmla="*/ 2192594 h 2637168"/>
              <a:gd name="connsiteX185" fmla="*/ 1402031 w 2658173"/>
              <a:gd name="connsiteY185" fmla="*/ 2182039 h 2637168"/>
              <a:gd name="connsiteX186" fmla="*/ 1407762 w 2658173"/>
              <a:gd name="connsiteY186" fmla="*/ 2179607 h 2637168"/>
              <a:gd name="connsiteX187" fmla="*/ 1883625 w 2658173"/>
              <a:gd name="connsiteY187" fmla="*/ 2178741 h 2637168"/>
              <a:gd name="connsiteX188" fmla="*/ 1898096 w 2658173"/>
              <a:gd name="connsiteY188" fmla="*/ 2232173 h 2637168"/>
              <a:gd name="connsiteX189" fmla="*/ 1863794 w 2658173"/>
              <a:gd name="connsiteY189" fmla="*/ 2195232 h 2637168"/>
              <a:gd name="connsiteX190" fmla="*/ 1883625 w 2658173"/>
              <a:gd name="connsiteY190" fmla="*/ 2178741 h 2637168"/>
              <a:gd name="connsiteX191" fmla="*/ 766782 w 2658173"/>
              <a:gd name="connsiteY191" fmla="*/ 2154993 h 2637168"/>
              <a:gd name="connsiteX192" fmla="*/ 734459 w 2658173"/>
              <a:gd name="connsiteY192" fmla="*/ 2155653 h 2637168"/>
              <a:gd name="connsiteX193" fmla="*/ 771400 w 2658173"/>
              <a:gd name="connsiteY193" fmla="*/ 2174124 h 2637168"/>
              <a:gd name="connsiteX194" fmla="*/ 766782 w 2658173"/>
              <a:gd name="connsiteY194" fmla="*/ 2154993 h 2637168"/>
              <a:gd name="connsiteX195" fmla="*/ 163483 w 2658173"/>
              <a:gd name="connsiteY195" fmla="*/ 2142542 h 2637168"/>
              <a:gd name="connsiteX196" fmla="*/ 169792 w 2658173"/>
              <a:gd name="connsiteY196" fmla="*/ 2147737 h 2637168"/>
              <a:gd name="connsiteX197" fmla="*/ 163483 w 2658173"/>
              <a:gd name="connsiteY197" fmla="*/ 2142542 h 2637168"/>
              <a:gd name="connsiteX198" fmla="*/ 1417863 w 2658173"/>
              <a:gd name="connsiteY198" fmla="*/ 2142459 h 2637168"/>
              <a:gd name="connsiteX199" fmla="*/ 1665895 w 2658173"/>
              <a:gd name="connsiteY199" fmla="*/ 2208426 h 2637168"/>
              <a:gd name="connsiteX200" fmla="*/ 1417863 w 2658173"/>
              <a:gd name="connsiteY200" fmla="*/ 2142459 h 2637168"/>
              <a:gd name="connsiteX201" fmla="*/ 2078514 w 2658173"/>
              <a:gd name="connsiteY201" fmla="*/ 2136853 h 2637168"/>
              <a:gd name="connsiteX202" fmla="*/ 2080164 w 2658173"/>
              <a:gd name="connsiteY202" fmla="*/ 2150376 h 2637168"/>
              <a:gd name="connsiteX203" fmla="*/ 2066969 w 2658173"/>
              <a:gd name="connsiteY203" fmla="*/ 2137183 h 2637168"/>
              <a:gd name="connsiteX204" fmla="*/ 2078514 w 2658173"/>
              <a:gd name="connsiteY204" fmla="*/ 2136853 h 2637168"/>
              <a:gd name="connsiteX205" fmla="*/ 2238481 w 2658173"/>
              <a:gd name="connsiteY205" fmla="*/ 2131904 h 2637168"/>
              <a:gd name="connsiteX206" fmla="*/ 2233204 w 2658173"/>
              <a:gd name="connsiteY206" fmla="*/ 2139820 h 2637168"/>
              <a:gd name="connsiteX207" fmla="*/ 2238481 w 2658173"/>
              <a:gd name="connsiteY207" fmla="*/ 2131904 h 2637168"/>
              <a:gd name="connsiteX208" fmla="*/ 1412585 w 2658173"/>
              <a:gd name="connsiteY208" fmla="*/ 2116073 h 2637168"/>
              <a:gd name="connsiteX209" fmla="*/ 1417863 w 2658173"/>
              <a:gd name="connsiteY209" fmla="*/ 2126627 h 2637168"/>
              <a:gd name="connsiteX210" fmla="*/ 1412585 w 2658173"/>
              <a:gd name="connsiteY210" fmla="*/ 2116073 h 2637168"/>
              <a:gd name="connsiteX211" fmla="*/ 126258 w 2658173"/>
              <a:gd name="connsiteY211" fmla="*/ 2115084 h 2637168"/>
              <a:gd name="connsiteX212" fmla="*/ 135493 w 2658173"/>
              <a:gd name="connsiteY212" fmla="*/ 2129267 h 2637168"/>
              <a:gd name="connsiteX213" fmla="*/ 109106 w 2658173"/>
              <a:gd name="connsiteY213" fmla="*/ 2126628 h 2637168"/>
              <a:gd name="connsiteX214" fmla="*/ 126258 w 2658173"/>
              <a:gd name="connsiteY214" fmla="*/ 2115084 h 2637168"/>
              <a:gd name="connsiteX215" fmla="*/ 251582 w 2658173"/>
              <a:gd name="connsiteY215" fmla="*/ 2087049 h 2637168"/>
              <a:gd name="connsiteX216" fmla="*/ 204087 w 2658173"/>
              <a:gd name="connsiteY216" fmla="*/ 2105519 h 2637168"/>
              <a:gd name="connsiteX217" fmla="*/ 251582 w 2658173"/>
              <a:gd name="connsiteY217" fmla="*/ 2087049 h 2637168"/>
              <a:gd name="connsiteX218" fmla="*/ 2222649 w 2658173"/>
              <a:gd name="connsiteY218" fmla="*/ 2087048 h 2637168"/>
              <a:gd name="connsiteX219" fmla="*/ 2285977 w 2658173"/>
              <a:gd name="connsiteY219" fmla="*/ 2131905 h 2637168"/>
              <a:gd name="connsiteX220" fmla="*/ 2222649 w 2658173"/>
              <a:gd name="connsiteY220" fmla="*/ 2087048 h 2637168"/>
              <a:gd name="connsiteX221" fmla="*/ 190904 w 2658173"/>
              <a:gd name="connsiteY221" fmla="*/ 2071217 h 2637168"/>
              <a:gd name="connsiteX222" fmla="*/ 153963 w 2658173"/>
              <a:gd name="connsiteY222" fmla="*/ 2092326 h 2637168"/>
              <a:gd name="connsiteX223" fmla="*/ 190904 w 2658173"/>
              <a:gd name="connsiteY223" fmla="*/ 2071217 h 2637168"/>
              <a:gd name="connsiteX224" fmla="*/ 56334 w 2658173"/>
              <a:gd name="connsiteY224" fmla="*/ 2042191 h 2637168"/>
              <a:gd name="connsiteX225" fmla="*/ 1170 w 2658173"/>
              <a:gd name="connsiteY225" fmla="*/ 2068701 h 2637168"/>
              <a:gd name="connsiteX226" fmla="*/ 719 w 2658173"/>
              <a:gd name="connsiteY226" fmla="*/ 2068774 h 2637168"/>
              <a:gd name="connsiteX227" fmla="*/ 719 w 2658173"/>
              <a:gd name="connsiteY227" fmla="*/ 2048081 h 2637168"/>
              <a:gd name="connsiteX228" fmla="*/ 2284 w 2658173"/>
              <a:gd name="connsiteY228" fmla="*/ 2047922 h 2637168"/>
              <a:gd name="connsiteX229" fmla="*/ 56334 w 2658173"/>
              <a:gd name="connsiteY229" fmla="*/ 2042191 h 2637168"/>
              <a:gd name="connsiteX230" fmla="*/ 1399393 w 2658173"/>
              <a:gd name="connsiteY230" fmla="*/ 2028998 h 2637168"/>
              <a:gd name="connsiteX231" fmla="*/ 1399393 w 2658173"/>
              <a:gd name="connsiteY231" fmla="*/ 2028998 h 2637168"/>
              <a:gd name="connsiteX232" fmla="*/ 1562000 w 2658173"/>
              <a:gd name="connsiteY232" fmla="*/ 2025700 h 2637168"/>
              <a:gd name="connsiteX233" fmla="*/ 1573544 w 2658173"/>
              <a:gd name="connsiteY233" fmla="*/ 2034276 h 2637168"/>
              <a:gd name="connsiteX234" fmla="*/ 1552434 w 2658173"/>
              <a:gd name="connsiteY234" fmla="*/ 2036914 h 2637168"/>
              <a:gd name="connsiteX235" fmla="*/ 1562000 w 2658173"/>
              <a:gd name="connsiteY235" fmla="*/ 2025700 h 2637168"/>
              <a:gd name="connsiteX236" fmla="*/ 230352 w 2658173"/>
              <a:gd name="connsiteY236" fmla="*/ 1969670 h 2637168"/>
              <a:gd name="connsiteX237" fmla="*/ 241031 w 2658173"/>
              <a:gd name="connsiteY237" fmla="*/ 1976226 h 2637168"/>
              <a:gd name="connsiteX238" fmla="*/ 198813 w 2658173"/>
              <a:gd name="connsiteY238" fmla="*/ 1984142 h 2637168"/>
              <a:gd name="connsiteX239" fmla="*/ 230352 w 2658173"/>
              <a:gd name="connsiteY239" fmla="*/ 1969670 h 2637168"/>
              <a:gd name="connsiteX240" fmla="*/ 1766164 w 2658173"/>
              <a:gd name="connsiteY240" fmla="*/ 1952477 h 2637168"/>
              <a:gd name="connsiteX241" fmla="*/ 1821575 w 2658173"/>
              <a:gd name="connsiteY241" fmla="*/ 2021083 h 2637168"/>
              <a:gd name="connsiteX242" fmla="*/ 1766164 w 2658173"/>
              <a:gd name="connsiteY242" fmla="*/ 1952477 h 2637168"/>
              <a:gd name="connsiteX243" fmla="*/ 103500 w 2658173"/>
              <a:gd name="connsiteY243" fmla="*/ 1952147 h 2637168"/>
              <a:gd name="connsiteX244" fmla="*/ 109108 w 2658173"/>
              <a:gd name="connsiteY244" fmla="*/ 1960393 h 2637168"/>
              <a:gd name="connsiteX245" fmla="*/ 95915 w 2658173"/>
              <a:gd name="connsiteY245" fmla="*/ 1957754 h 2637168"/>
              <a:gd name="connsiteX246" fmla="*/ 103500 w 2658173"/>
              <a:gd name="connsiteY246" fmla="*/ 1952147 h 2637168"/>
              <a:gd name="connsiteX247" fmla="*/ 1773421 w 2658173"/>
              <a:gd name="connsiteY247" fmla="*/ 1916526 h 2637168"/>
              <a:gd name="connsiteX248" fmla="*/ 1787274 w 2658173"/>
              <a:gd name="connsiteY248" fmla="*/ 1918175 h 2637168"/>
              <a:gd name="connsiteX249" fmla="*/ 1771441 w 2658173"/>
              <a:gd name="connsiteY249" fmla="*/ 1928730 h 2637168"/>
              <a:gd name="connsiteX250" fmla="*/ 1773421 w 2658173"/>
              <a:gd name="connsiteY250" fmla="*/ 1916526 h 2637168"/>
              <a:gd name="connsiteX251" fmla="*/ 37658 w 2658173"/>
              <a:gd name="connsiteY251" fmla="*/ 1853281 h 2637168"/>
              <a:gd name="connsiteX252" fmla="*/ 72167 w 2658173"/>
              <a:gd name="connsiteY252" fmla="*/ 1862764 h 2637168"/>
              <a:gd name="connsiteX253" fmla="*/ 146048 w 2658173"/>
              <a:gd name="connsiteY253" fmla="*/ 1868041 h 2637168"/>
              <a:gd name="connsiteX254" fmla="*/ 77444 w 2658173"/>
              <a:gd name="connsiteY254" fmla="*/ 1875957 h 2637168"/>
              <a:gd name="connsiteX255" fmla="*/ 127578 w 2658173"/>
              <a:gd name="connsiteY255" fmla="*/ 1883873 h 2637168"/>
              <a:gd name="connsiteX256" fmla="*/ 46440 w 2658173"/>
              <a:gd name="connsiteY256" fmla="*/ 1883543 h 2637168"/>
              <a:gd name="connsiteX257" fmla="*/ 719 w 2658173"/>
              <a:gd name="connsiteY257" fmla="*/ 1881244 h 2637168"/>
              <a:gd name="connsiteX258" fmla="*/ 719 w 2658173"/>
              <a:gd name="connsiteY258" fmla="*/ 1860812 h 2637168"/>
              <a:gd name="connsiteX259" fmla="*/ 2362 w 2658173"/>
              <a:gd name="connsiteY259" fmla="*/ 1860238 h 2637168"/>
              <a:gd name="connsiteX260" fmla="*/ 37658 w 2658173"/>
              <a:gd name="connsiteY260" fmla="*/ 1853281 h 2637168"/>
              <a:gd name="connsiteX261" fmla="*/ 174476 w 2658173"/>
              <a:gd name="connsiteY261" fmla="*/ 1853198 h 2637168"/>
              <a:gd name="connsiteX262" fmla="*/ 164519 w 2658173"/>
              <a:gd name="connsiteY262" fmla="*/ 1860125 h 2637168"/>
              <a:gd name="connsiteX263" fmla="*/ 174476 w 2658173"/>
              <a:gd name="connsiteY263" fmla="*/ 1853198 h 2637168"/>
              <a:gd name="connsiteX264" fmla="*/ 1935037 w 2658173"/>
              <a:gd name="connsiteY264" fmla="*/ 1844293 h 2637168"/>
              <a:gd name="connsiteX265" fmla="*/ 1895458 w 2658173"/>
              <a:gd name="connsiteY265" fmla="*/ 1894427 h 2637168"/>
              <a:gd name="connsiteX266" fmla="*/ 1935037 w 2658173"/>
              <a:gd name="connsiteY266" fmla="*/ 1844293 h 2637168"/>
              <a:gd name="connsiteX267" fmla="*/ 1760887 w 2658173"/>
              <a:gd name="connsiteY267" fmla="*/ 1844293 h 2637168"/>
              <a:gd name="connsiteX268" fmla="*/ 1755610 w 2658173"/>
              <a:gd name="connsiteY268" fmla="*/ 1854847 h 2637168"/>
              <a:gd name="connsiteX269" fmla="*/ 1760887 w 2658173"/>
              <a:gd name="connsiteY269" fmla="*/ 1844293 h 2637168"/>
              <a:gd name="connsiteX270" fmla="*/ 1870391 w 2658173"/>
              <a:gd name="connsiteY270" fmla="*/ 1812629 h 2637168"/>
              <a:gd name="connsiteX271" fmla="*/ 1879626 w 2658173"/>
              <a:gd name="connsiteY271" fmla="*/ 1820546 h 2637168"/>
              <a:gd name="connsiteX272" fmla="*/ 1861155 w 2658173"/>
              <a:gd name="connsiteY272" fmla="*/ 1820546 h 2637168"/>
              <a:gd name="connsiteX273" fmla="*/ 1870391 w 2658173"/>
              <a:gd name="connsiteY273" fmla="*/ 1812629 h 2637168"/>
              <a:gd name="connsiteX274" fmla="*/ 1747694 w 2658173"/>
              <a:gd name="connsiteY274" fmla="*/ 1809991 h 2637168"/>
              <a:gd name="connsiteX275" fmla="*/ 1784636 w 2658173"/>
              <a:gd name="connsiteY275" fmla="*/ 1833739 h 2637168"/>
              <a:gd name="connsiteX276" fmla="*/ 1747694 w 2658173"/>
              <a:gd name="connsiteY276" fmla="*/ 1809991 h 2637168"/>
              <a:gd name="connsiteX277" fmla="*/ 98550 w 2658173"/>
              <a:gd name="connsiteY277" fmla="*/ 1804714 h 2637168"/>
              <a:gd name="connsiteX278" fmla="*/ 111744 w 2658173"/>
              <a:gd name="connsiteY278" fmla="*/ 1817908 h 2637168"/>
              <a:gd name="connsiteX279" fmla="*/ 98550 w 2658173"/>
              <a:gd name="connsiteY279" fmla="*/ 1804714 h 2637168"/>
              <a:gd name="connsiteX280" fmla="*/ 1704486 w 2658173"/>
              <a:gd name="connsiteY280" fmla="*/ 1796179 h 2637168"/>
              <a:gd name="connsiteX281" fmla="*/ 1713392 w 2658173"/>
              <a:gd name="connsiteY281" fmla="*/ 1852209 h 2637168"/>
              <a:gd name="connsiteX282" fmla="*/ 1697559 w 2658173"/>
              <a:gd name="connsiteY282" fmla="*/ 1809990 h 2637168"/>
              <a:gd name="connsiteX283" fmla="*/ 1704486 w 2658173"/>
              <a:gd name="connsiteY283" fmla="*/ 1796179 h 2637168"/>
              <a:gd name="connsiteX284" fmla="*/ 1747694 w 2658173"/>
              <a:gd name="connsiteY284" fmla="*/ 1770412 h 2637168"/>
              <a:gd name="connsiteX285" fmla="*/ 1784636 w 2658173"/>
              <a:gd name="connsiteY285" fmla="*/ 1794160 h 2637168"/>
              <a:gd name="connsiteX286" fmla="*/ 1747694 w 2658173"/>
              <a:gd name="connsiteY286" fmla="*/ 1770412 h 2637168"/>
              <a:gd name="connsiteX287" fmla="*/ 719 w 2658173"/>
              <a:gd name="connsiteY287" fmla="*/ 1756595 h 2637168"/>
              <a:gd name="connsiteX288" fmla="*/ 8151 w 2658173"/>
              <a:gd name="connsiteY288" fmla="*/ 1763825 h 2637168"/>
              <a:gd name="connsiteX289" fmla="*/ 8883 w 2658173"/>
              <a:gd name="connsiteY289" fmla="*/ 1792129 h 2637168"/>
              <a:gd name="connsiteX290" fmla="*/ 719 w 2658173"/>
              <a:gd name="connsiteY290" fmla="*/ 1796700 h 2637168"/>
              <a:gd name="connsiteX291" fmla="*/ 1928358 w 2658173"/>
              <a:gd name="connsiteY291" fmla="*/ 1725060 h 2637168"/>
              <a:gd name="connsiteX292" fmla="*/ 1935038 w 2658173"/>
              <a:gd name="connsiteY292" fmla="*/ 1741387 h 2637168"/>
              <a:gd name="connsiteX293" fmla="*/ 1928358 w 2658173"/>
              <a:gd name="connsiteY293" fmla="*/ 1725060 h 2637168"/>
              <a:gd name="connsiteX294" fmla="*/ 307001 w 2658173"/>
              <a:gd name="connsiteY294" fmla="*/ 1712362 h 2637168"/>
              <a:gd name="connsiteX295" fmla="*/ 307001 w 2658173"/>
              <a:gd name="connsiteY295" fmla="*/ 1725555 h 2637168"/>
              <a:gd name="connsiteX296" fmla="*/ 307001 w 2658173"/>
              <a:gd name="connsiteY296" fmla="*/ 1712362 h 2637168"/>
              <a:gd name="connsiteX297" fmla="*/ 1781996 w 2658173"/>
              <a:gd name="connsiteY297" fmla="*/ 1667504 h 2637168"/>
              <a:gd name="connsiteX298" fmla="*/ 1813660 w 2658173"/>
              <a:gd name="connsiteY298" fmla="*/ 1709722 h 2637168"/>
              <a:gd name="connsiteX299" fmla="*/ 1781996 w 2658173"/>
              <a:gd name="connsiteY299" fmla="*/ 1720277 h 2637168"/>
              <a:gd name="connsiteX300" fmla="*/ 1822584 w 2658173"/>
              <a:gd name="connsiteY300" fmla="*/ 1733972 h 2637168"/>
              <a:gd name="connsiteX301" fmla="*/ 1818195 w 2658173"/>
              <a:gd name="connsiteY301" fmla="*/ 1727327 h 2637168"/>
              <a:gd name="connsiteX302" fmla="*/ 1821575 w 2658173"/>
              <a:gd name="connsiteY302" fmla="*/ 1715000 h 2637168"/>
              <a:gd name="connsiteX303" fmla="*/ 1866432 w 2658173"/>
              <a:gd name="connsiteY303" fmla="*/ 1744025 h 2637168"/>
              <a:gd name="connsiteX304" fmla="*/ 1844315 w 2658173"/>
              <a:gd name="connsiteY304" fmla="*/ 1742396 h 2637168"/>
              <a:gd name="connsiteX305" fmla="*/ 1887542 w 2658173"/>
              <a:gd name="connsiteY305" fmla="*/ 1762495 h 2637168"/>
              <a:gd name="connsiteX306" fmla="*/ 1781996 w 2658173"/>
              <a:gd name="connsiteY306" fmla="*/ 1667504 h 2637168"/>
              <a:gd name="connsiteX307" fmla="*/ 2016835 w 2658173"/>
              <a:gd name="connsiteY307" fmla="*/ 1622647 h 2637168"/>
              <a:gd name="connsiteX308" fmla="*/ 2022112 w 2658173"/>
              <a:gd name="connsiteY308" fmla="*/ 1627924 h 2637168"/>
              <a:gd name="connsiteX309" fmla="*/ 2011558 w 2658173"/>
              <a:gd name="connsiteY309" fmla="*/ 1625285 h 2637168"/>
              <a:gd name="connsiteX310" fmla="*/ 2016835 w 2658173"/>
              <a:gd name="connsiteY310" fmla="*/ 1622647 h 2637168"/>
              <a:gd name="connsiteX311" fmla="*/ 1837408 w 2658173"/>
              <a:gd name="connsiteY311" fmla="*/ 1606815 h 2637168"/>
              <a:gd name="connsiteX312" fmla="*/ 1845339 w 2658173"/>
              <a:gd name="connsiteY312" fmla="*/ 1621147 h 2637168"/>
              <a:gd name="connsiteX313" fmla="*/ 1833700 w 2658173"/>
              <a:gd name="connsiteY313" fmla="*/ 1617428 h 2637168"/>
              <a:gd name="connsiteX314" fmla="*/ 1813001 w 2658173"/>
              <a:gd name="connsiteY314" fmla="*/ 1527986 h 2637168"/>
              <a:gd name="connsiteX315" fmla="*/ 1826854 w 2658173"/>
              <a:gd name="connsiteY315" fmla="*/ 1532933 h 2637168"/>
              <a:gd name="connsiteX316" fmla="*/ 1813001 w 2658173"/>
              <a:gd name="connsiteY316" fmla="*/ 1527986 h 2637168"/>
              <a:gd name="connsiteX317" fmla="*/ 1803105 w 2658173"/>
              <a:gd name="connsiteY317" fmla="*/ 1525018 h 2637168"/>
              <a:gd name="connsiteX318" fmla="*/ 1797828 w 2658173"/>
              <a:gd name="connsiteY318" fmla="*/ 1535573 h 2637168"/>
              <a:gd name="connsiteX319" fmla="*/ 1803105 w 2658173"/>
              <a:gd name="connsiteY319" fmla="*/ 1525018 h 2637168"/>
              <a:gd name="connsiteX320" fmla="*/ 265438 w 2658173"/>
              <a:gd name="connsiteY320" fmla="*/ 1511165 h 2637168"/>
              <a:gd name="connsiteX321" fmla="*/ 270056 w 2658173"/>
              <a:gd name="connsiteY321" fmla="*/ 1519740 h 2637168"/>
              <a:gd name="connsiteX322" fmla="*/ 256863 w 2658173"/>
              <a:gd name="connsiteY322" fmla="*/ 1514463 h 2637168"/>
              <a:gd name="connsiteX323" fmla="*/ 265438 w 2658173"/>
              <a:gd name="connsiteY323" fmla="*/ 1511165 h 2637168"/>
              <a:gd name="connsiteX324" fmla="*/ 122290 w 2658173"/>
              <a:gd name="connsiteY324" fmla="*/ 1506547 h 2637168"/>
              <a:gd name="connsiteX325" fmla="*/ 114374 w 2658173"/>
              <a:gd name="connsiteY325" fmla="*/ 1535572 h 2637168"/>
              <a:gd name="connsiteX326" fmla="*/ 122290 w 2658173"/>
              <a:gd name="connsiteY326" fmla="*/ 1506547 h 2637168"/>
              <a:gd name="connsiteX327" fmla="*/ 1771441 w 2658173"/>
              <a:gd name="connsiteY327" fmla="*/ 1456413 h 2637168"/>
              <a:gd name="connsiteX328" fmla="*/ 1789912 w 2658173"/>
              <a:gd name="connsiteY328" fmla="*/ 1474884 h 2637168"/>
              <a:gd name="connsiteX329" fmla="*/ 1771441 w 2658173"/>
              <a:gd name="connsiteY329" fmla="*/ 1456413 h 2637168"/>
              <a:gd name="connsiteX330" fmla="*/ 74804 w 2658173"/>
              <a:gd name="connsiteY330" fmla="*/ 1456413 h 2637168"/>
              <a:gd name="connsiteX331" fmla="*/ 135493 w 2658173"/>
              <a:gd name="connsiteY331" fmla="*/ 1469606 h 2637168"/>
              <a:gd name="connsiteX332" fmla="*/ 74804 w 2658173"/>
              <a:gd name="connsiteY332" fmla="*/ 1456413 h 2637168"/>
              <a:gd name="connsiteX333" fmla="*/ 2154375 w 2658173"/>
              <a:gd name="connsiteY333" fmla="*/ 1450806 h 2637168"/>
              <a:gd name="connsiteX334" fmla="*/ 2175155 w 2658173"/>
              <a:gd name="connsiteY334" fmla="*/ 1464328 h 2637168"/>
              <a:gd name="connsiteX335" fmla="*/ 2151407 w 2658173"/>
              <a:gd name="connsiteY335" fmla="*/ 1474883 h 2637168"/>
              <a:gd name="connsiteX336" fmla="*/ 2154375 w 2658173"/>
              <a:gd name="connsiteY336" fmla="*/ 1450806 h 2637168"/>
              <a:gd name="connsiteX337" fmla="*/ 1870093 w 2658173"/>
              <a:gd name="connsiteY337" fmla="*/ 1448650 h 2637168"/>
              <a:gd name="connsiteX338" fmla="*/ 1871711 w 2658173"/>
              <a:gd name="connsiteY338" fmla="*/ 1485437 h 2637168"/>
              <a:gd name="connsiteX339" fmla="*/ 1840046 w 2658173"/>
              <a:gd name="connsiteY339" fmla="*/ 1469605 h 2637168"/>
              <a:gd name="connsiteX340" fmla="*/ 1863919 w 2658173"/>
              <a:gd name="connsiteY340" fmla="*/ 1448702 h 2637168"/>
              <a:gd name="connsiteX341" fmla="*/ 1870093 w 2658173"/>
              <a:gd name="connsiteY341" fmla="*/ 1448650 h 2637168"/>
              <a:gd name="connsiteX342" fmla="*/ 2225287 w 2658173"/>
              <a:gd name="connsiteY342" fmla="*/ 1422111 h 2637168"/>
              <a:gd name="connsiteX343" fmla="*/ 2217372 w 2658173"/>
              <a:gd name="connsiteY343" fmla="*/ 1432666 h 2637168"/>
              <a:gd name="connsiteX344" fmla="*/ 2225287 w 2658173"/>
              <a:gd name="connsiteY344" fmla="*/ 1422111 h 2637168"/>
              <a:gd name="connsiteX345" fmla="*/ 2622074 w 2658173"/>
              <a:gd name="connsiteY345" fmla="*/ 1408257 h 2637168"/>
              <a:gd name="connsiteX346" fmla="*/ 2650109 w 2658173"/>
              <a:gd name="connsiteY346" fmla="*/ 1422110 h 2637168"/>
              <a:gd name="connsiteX347" fmla="*/ 2639554 w 2658173"/>
              <a:gd name="connsiteY347" fmla="*/ 1464328 h 2637168"/>
              <a:gd name="connsiteX348" fmla="*/ 2599975 w 2658173"/>
              <a:gd name="connsiteY348" fmla="*/ 1422110 h 2637168"/>
              <a:gd name="connsiteX349" fmla="*/ 2622074 w 2658173"/>
              <a:gd name="connsiteY349" fmla="*/ 1408257 h 2637168"/>
              <a:gd name="connsiteX350" fmla="*/ 1859377 w 2658173"/>
              <a:gd name="connsiteY350" fmla="*/ 1392638 h 2637168"/>
              <a:gd name="connsiteX351" fmla="*/ 1884614 w 2658173"/>
              <a:gd name="connsiteY351" fmla="*/ 1393374 h 2637168"/>
              <a:gd name="connsiteX352" fmla="*/ 1927121 w 2658173"/>
              <a:gd name="connsiteY352" fmla="*/ 1406278 h 2637168"/>
              <a:gd name="connsiteX353" fmla="*/ 2008919 w 2658173"/>
              <a:gd name="connsiteY353" fmla="*/ 1403639 h 2637168"/>
              <a:gd name="connsiteX354" fmla="*/ 1818937 w 2658173"/>
              <a:gd name="connsiteY354" fmla="*/ 1435303 h 2637168"/>
              <a:gd name="connsiteX355" fmla="*/ 1859377 w 2658173"/>
              <a:gd name="connsiteY355" fmla="*/ 1392638 h 2637168"/>
              <a:gd name="connsiteX356" fmla="*/ 1687005 w 2658173"/>
              <a:gd name="connsiteY356" fmla="*/ 1379892 h 2637168"/>
              <a:gd name="connsiteX357" fmla="*/ 1687005 w 2658173"/>
              <a:gd name="connsiteY357" fmla="*/ 1379892 h 2637168"/>
              <a:gd name="connsiteX358" fmla="*/ 2216053 w 2658173"/>
              <a:gd name="connsiteY358" fmla="*/ 1363070 h 2637168"/>
              <a:gd name="connsiteX359" fmla="*/ 2225288 w 2658173"/>
              <a:gd name="connsiteY359" fmla="*/ 1364059 h 2637168"/>
              <a:gd name="connsiteX360" fmla="*/ 2214733 w 2658173"/>
              <a:gd name="connsiteY360" fmla="*/ 1371975 h 2637168"/>
              <a:gd name="connsiteX361" fmla="*/ 2216053 w 2658173"/>
              <a:gd name="connsiteY361" fmla="*/ 1363070 h 2637168"/>
              <a:gd name="connsiteX362" fmla="*/ 1857527 w 2658173"/>
              <a:gd name="connsiteY362" fmla="*/ 1330747 h 2637168"/>
              <a:gd name="connsiteX363" fmla="*/ 1863793 w 2658173"/>
              <a:gd name="connsiteY363" fmla="*/ 1332396 h 2637168"/>
              <a:gd name="connsiteX364" fmla="*/ 1853239 w 2658173"/>
              <a:gd name="connsiteY364" fmla="*/ 1335035 h 2637168"/>
              <a:gd name="connsiteX365" fmla="*/ 1857527 w 2658173"/>
              <a:gd name="connsiteY365" fmla="*/ 1330747 h 2637168"/>
              <a:gd name="connsiteX366" fmla="*/ 2404 w 2658173"/>
              <a:gd name="connsiteY366" fmla="*/ 1328000 h 2637168"/>
              <a:gd name="connsiteX367" fmla="*/ 19396 w 2658173"/>
              <a:gd name="connsiteY367" fmla="*/ 1335035 h 2637168"/>
              <a:gd name="connsiteX368" fmla="*/ 4176 w 2658173"/>
              <a:gd name="connsiteY368" fmla="*/ 1352447 h 2637168"/>
              <a:gd name="connsiteX369" fmla="*/ 719 w 2658173"/>
              <a:gd name="connsiteY369" fmla="*/ 1346229 h 2637168"/>
              <a:gd name="connsiteX370" fmla="*/ 719 w 2658173"/>
              <a:gd name="connsiteY370" fmla="*/ 1329742 h 2637168"/>
              <a:gd name="connsiteX371" fmla="*/ 56326 w 2658173"/>
              <a:gd name="connsiteY371" fmla="*/ 1287540 h 2637168"/>
              <a:gd name="connsiteX372" fmla="*/ 87990 w 2658173"/>
              <a:gd name="connsiteY372" fmla="*/ 1319204 h 2637168"/>
              <a:gd name="connsiteX373" fmla="*/ 56326 w 2658173"/>
              <a:gd name="connsiteY373" fmla="*/ 1287540 h 2637168"/>
              <a:gd name="connsiteX374" fmla="*/ 2249325 w 2658173"/>
              <a:gd name="connsiteY374" fmla="*/ 1276490 h 2637168"/>
              <a:gd name="connsiteX375" fmla="*/ 2243759 w 2658173"/>
              <a:gd name="connsiteY375" fmla="*/ 1292817 h 2637168"/>
              <a:gd name="connsiteX376" fmla="*/ 2249325 w 2658173"/>
              <a:gd name="connsiteY376" fmla="*/ 1276490 h 2637168"/>
              <a:gd name="connsiteX377" fmla="*/ 2066640 w 2658173"/>
              <a:gd name="connsiteY377" fmla="*/ 1274017 h 2637168"/>
              <a:gd name="connsiteX378" fmla="*/ 2066970 w 2658173"/>
              <a:gd name="connsiteY378" fmla="*/ 1279624 h 2637168"/>
              <a:gd name="connsiteX379" fmla="*/ 2072247 w 2658173"/>
              <a:gd name="connsiteY379" fmla="*/ 1274347 h 2637168"/>
              <a:gd name="connsiteX380" fmla="*/ 2066640 w 2658173"/>
              <a:gd name="connsiteY380" fmla="*/ 1274017 h 2637168"/>
              <a:gd name="connsiteX381" fmla="*/ 2283338 w 2658173"/>
              <a:gd name="connsiteY381" fmla="*/ 1263792 h 2637168"/>
              <a:gd name="connsiteX382" fmla="*/ 2283338 w 2658173"/>
              <a:gd name="connsiteY382" fmla="*/ 1263792 h 2637168"/>
              <a:gd name="connsiteX383" fmla="*/ 1918546 w 2658173"/>
              <a:gd name="connsiteY383" fmla="*/ 1255875 h 2637168"/>
              <a:gd name="connsiteX384" fmla="*/ 1924483 w 2658173"/>
              <a:gd name="connsiteY384" fmla="*/ 1258513 h 2637168"/>
              <a:gd name="connsiteX385" fmla="*/ 1916567 w 2658173"/>
              <a:gd name="connsiteY385" fmla="*/ 1261152 h 2637168"/>
              <a:gd name="connsiteX386" fmla="*/ 1918546 w 2658173"/>
              <a:gd name="connsiteY386" fmla="*/ 1255875 h 2637168"/>
              <a:gd name="connsiteX387" fmla="*/ 1824998 w 2658173"/>
              <a:gd name="connsiteY387" fmla="*/ 1253113 h 2637168"/>
              <a:gd name="connsiteX388" fmla="*/ 1826854 w 2658173"/>
              <a:gd name="connsiteY388" fmla="*/ 1269069 h 2637168"/>
              <a:gd name="connsiteX389" fmla="*/ 1824998 w 2658173"/>
              <a:gd name="connsiteY389" fmla="*/ 1253113 h 2637168"/>
              <a:gd name="connsiteX390" fmla="*/ 2056416 w 2658173"/>
              <a:gd name="connsiteY390" fmla="*/ 1245322 h 2637168"/>
              <a:gd name="connsiteX391" fmla="*/ 2074886 w 2658173"/>
              <a:gd name="connsiteY391" fmla="*/ 1282263 h 2637168"/>
              <a:gd name="connsiteX392" fmla="*/ 2056416 w 2658173"/>
              <a:gd name="connsiteY392" fmla="*/ 1245322 h 2637168"/>
              <a:gd name="connsiteX393" fmla="*/ 161460 w 2658173"/>
              <a:gd name="connsiteY393" fmla="*/ 1244826 h 2637168"/>
              <a:gd name="connsiteX394" fmla="*/ 182981 w 2658173"/>
              <a:gd name="connsiteY394" fmla="*/ 1284901 h 2637168"/>
              <a:gd name="connsiteX395" fmla="*/ 148679 w 2658173"/>
              <a:gd name="connsiteY395" fmla="*/ 1245321 h 2637168"/>
              <a:gd name="connsiteX396" fmla="*/ 161460 w 2658173"/>
              <a:gd name="connsiteY396" fmla="*/ 1244826 h 2637168"/>
              <a:gd name="connsiteX397" fmla="*/ 2022114 w 2658173"/>
              <a:gd name="connsiteY397" fmla="*/ 1242683 h 2637168"/>
              <a:gd name="connsiteX398" fmla="*/ 2011558 w 2658173"/>
              <a:gd name="connsiteY398" fmla="*/ 1255876 h 2637168"/>
              <a:gd name="connsiteX399" fmla="*/ 2022114 w 2658173"/>
              <a:gd name="connsiteY399" fmla="*/ 1242683 h 2637168"/>
              <a:gd name="connsiteX400" fmla="*/ 1771442 w 2658173"/>
              <a:gd name="connsiteY400" fmla="*/ 1240044 h 2637168"/>
              <a:gd name="connsiteX401" fmla="*/ 1766165 w 2658173"/>
              <a:gd name="connsiteY401" fmla="*/ 1266430 h 2637168"/>
              <a:gd name="connsiteX402" fmla="*/ 1771442 w 2658173"/>
              <a:gd name="connsiteY402" fmla="*/ 1240044 h 2637168"/>
              <a:gd name="connsiteX403" fmla="*/ 1919206 w 2658173"/>
              <a:gd name="connsiteY403" fmla="*/ 1237405 h 2637168"/>
              <a:gd name="connsiteX404" fmla="*/ 1903565 w 2658173"/>
              <a:gd name="connsiteY404" fmla="*/ 1241327 h 2637168"/>
              <a:gd name="connsiteX405" fmla="*/ 1898300 w 2658173"/>
              <a:gd name="connsiteY405" fmla="*/ 1242388 h 2637168"/>
              <a:gd name="connsiteX406" fmla="*/ 1898427 w 2658173"/>
              <a:gd name="connsiteY406" fmla="*/ 1242311 h 2637168"/>
              <a:gd name="connsiteX407" fmla="*/ 1919206 w 2658173"/>
              <a:gd name="connsiteY407" fmla="*/ 1237405 h 2637168"/>
              <a:gd name="connsiteX408" fmla="*/ 719 w 2658173"/>
              <a:gd name="connsiteY408" fmla="*/ 1237405 h 2637168"/>
              <a:gd name="connsiteX409" fmla="*/ 29945 w 2658173"/>
              <a:gd name="connsiteY409" fmla="*/ 1237405 h 2637168"/>
              <a:gd name="connsiteX410" fmla="*/ 3559 w 2658173"/>
              <a:gd name="connsiteY410" fmla="*/ 1278964 h 2637168"/>
              <a:gd name="connsiteX411" fmla="*/ 719 w 2658173"/>
              <a:gd name="connsiteY411" fmla="*/ 1279089 h 2637168"/>
              <a:gd name="connsiteX412" fmla="*/ 297103 w 2658173"/>
              <a:gd name="connsiteY412" fmla="*/ 1227510 h 2637168"/>
              <a:gd name="connsiteX413" fmla="*/ 259503 w 2658173"/>
              <a:gd name="connsiteY413" fmla="*/ 1232127 h 2637168"/>
              <a:gd name="connsiteX414" fmla="*/ 296444 w 2658173"/>
              <a:gd name="connsiteY414" fmla="*/ 1271708 h 2637168"/>
              <a:gd name="connsiteX415" fmla="*/ 306998 w 2658173"/>
              <a:gd name="connsiteY415" fmla="*/ 1250597 h 2637168"/>
              <a:gd name="connsiteX416" fmla="*/ 297103 w 2658173"/>
              <a:gd name="connsiteY416" fmla="*/ 1227510 h 2637168"/>
              <a:gd name="connsiteX417" fmla="*/ 2158992 w 2658173"/>
              <a:gd name="connsiteY417" fmla="*/ 1215965 h 2637168"/>
              <a:gd name="connsiteX418" fmla="*/ 2164599 w 2658173"/>
              <a:gd name="connsiteY418" fmla="*/ 1216295 h 2637168"/>
              <a:gd name="connsiteX419" fmla="*/ 2159322 w 2658173"/>
              <a:gd name="connsiteY419" fmla="*/ 1221572 h 2637168"/>
              <a:gd name="connsiteX420" fmla="*/ 2158992 w 2658173"/>
              <a:gd name="connsiteY420" fmla="*/ 1215965 h 2637168"/>
              <a:gd name="connsiteX421" fmla="*/ 920 w 2658173"/>
              <a:gd name="connsiteY421" fmla="*/ 1208380 h 2637168"/>
              <a:gd name="connsiteX422" fmla="*/ 14115 w 2658173"/>
              <a:gd name="connsiteY422" fmla="*/ 1221574 h 2637168"/>
              <a:gd name="connsiteX423" fmla="*/ 920 w 2658173"/>
              <a:gd name="connsiteY423" fmla="*/ 1208380 h 2637168"/>
              <a:gd name="connsiteX424" fmla="*/ 1688852 w 2658173"/>
              <a:gd name="connsiteY424" fmla="*/ 1195579 h 2637168"/>
              <a:gd name="connsiteX425" fmla="*/ 1702836 w 2658173"/>
              <a:gd name="connsiteY425" fmla="*/ 1234766 h 2637168"/>
              <a:gd name="connsiteX426" fmla="*/ 1663257 w 2658173"/>
              <a:gd name="connsiteY426" fmla="*/ 1213657 h 2637168"/>
              <a:gd name="connsiteX427" fmla="*/ 1676120 w 2658173"/>
              <a:gd name="connsiteY427" fmla="*/ 1195805 h 2637168"/>
              <a:gd name="connsiteX428" fmla="*/ 1688852 w 2658173"/>
              <a:gd name="connsiteY428" fmla="*/ 1195579 h 2637168"/>
              <a:gd name="connsiteX429" fmla="*/ 1861155 w 2658173"/>
              <a:gd name="connsiteY429" fmla="*/ 1195187 h 2637168"/>
              <a:gd name="connsiteX430" fmla="*/ 1855878 w 2658173"/>
              <a:gd name="connsiteY430" fmla="*/ 1211019 h 2637168"/>
              <a:gd name="connsiteX431" fmla="*/ 1861155 w 2658173"/>
              <a:gd name="connsiteY431" fmla="*/ 1195187 h 2637168"/>
              <a:gd name="connsiteX432" fmla="*/ 1890181 w 2658173"/>
              <a:gd name="connsiteY432" fmla="*/ 1195186 h 2637168"/>
              <a:gd name="connsiteX433" fmla="*/ 1895004 w 2658173"/>
              <a:gd name="connsiteY433" fmla="*/ 1243053 h 2637168"/>
              <a:gd name="connsiteX434" fmla="*/ 1898300 w 2658173"/>
              <a:gd name="connsiteY434" fmla="*/ 1242388 h 2637168"/>
              <a:gd name="connsiteX435" fmla="*/ 1887542 w 2658173"/>
              <a:gd name="connsiteY435" fmla="*/ 1248949 h 2637168"/>
              <a:gd name="connsiteX436" fmla="*/ 1895458 w 2658173"/>
              <a:gd name="connsiteY436" fmla="*/ 1266430 h 2637168"/>
              <a:gd name="connsiteX437" fmla="*/ 1832130 w 2658173"/>
              <a:gd name="connsiteY437" fmla="*/ 1263792 h 2637168"/>
              <a:gd name="connsiteX438" fmla="*/ 1890181 w 2658173"/>
              <a:gd name="connsiteY438" fmla="*/ 1195186 h 2637168"/>
              <a:gd name="connsiteX439" fmla="*/ 53693 w 2658173"/>
              <a:gd name="connsiteY439" fmla="*/ 1187271 h 2637168"/>
              <a:gd name="connsiteX440" fmla="*/ 109106 w 2658173"/>
              <a:gd name="connsiteY440" fmla="*/ 1208380 h 2637168"/>
              <a:gd name="connsiteX441" fmla="*/ 19391 w 2658173"/>
              <a:gd name="connsiteY441" fmla="*/ 1218935 h 2637168"/>
              <a:gd name="connsiteX442" fmla="*/ 53693 w 2658173"/>
              <a:gd name="connsiteY442" fmla="*/ 1187271 h 2637168"/>
              <a:gd name="connsiteX443" fmla="*/ 1904694 w 2658173"/>
              <a:gd name="connsiteY443" fmla="*/ 1179356 h 2637168"/>
              <a:gd name="connsiteX444" fmla="*/ 1913929 w 2658173"/>
              <a:gd name="connsiteY444" fmla="*/ 1187272 h 2637168"/>
              <a:gd name="connsiteX445" fmla="*/ 1895458 w 2658173"/>
              <a:gd name="connsiteY445" fmla="*/ 1187272 h 2637168"/>
              <a:gd name="connsiteX446" fmla="*/ 1904694 w 2658173"/>
              <a:gd name="connsiteY446" fmla="*/ 1179356 h 2637168"/>
              <a:gd name="connsiteX447" fmla="*/ 2053777 w 2658173"/>
              <a:gd name="connsiteY447" fmla="*/ 1176716 h 2637168"/>
              <a:gd name="connsiteX448" fmla="*/ 1921844 w 2658173"/>
              <a:gd name="connsiteY448" fmla="*/ 1274346 h 2637168"/>
              <a:gd name="connsiteX449" fmla="*/ 2053777 w 2658173"/>
              <a:gd name="connsiteY449" fmla="*/ 1176716 h 2637168"/>
              <a:gd name="connsiteX450" fmla="*/ 367687 w 2658173"/>
              <a:gd name="connsiteY450" fmla="*/ 1163522 h 2637168"/>
              <a:gd name="connsiteX451" fmla="*/ 407267 w 2658173"/>
              <a:gd name="connsiteY451" fmla="*/ 1205741 h 2637168"/>
              <a:gd name="connsiteX452" fmla="*/ 367687 w 2658173"/>
              <a:gd name="connsiteY452" fmla="*/ 1163522 h 2637168"/>
              <a:gd name="connsiteX453" fmla="*/ 1592014 w 2658173"/>
              <a:gd name="connsiteY453" fmla="*/ 1150329 h 2637168"/>
              <a:gd name="connsiteX454" fmla="*/ 1592014 w 2658173"/>
              <a:gd name="connsiteY454" fmla="*/ 1150329 h 2637168"/>
              <a:gd name="connsiteX455" fmla="*/ 2217373 w 2658173"/>
              <a:gd name="connsiteY455" fmla="*/ 1137137 h 2637168"/>
              <a:gd name="connsiteX456" fmla="*/ 2185709 w 2658173"/>
              <a:gd name="connsiteY456" fmla="*/ 1163523 h 2637168"/>
              <a:gd name="connsiteX457" fmla="*/ 2217373 w 2658173"/>
              <a:gd name="connsiteY457" fmla="*/ 1137137 h 2637168"/>
              <a:gd name="connsiteX458" fmla="*/ 1742418 w 2658173"/>
              <a:gd name="connsiteY458" fmla="*/ 1137136 h 2637168"/>
              <a:gd name="connsiteX459" fmla="*/ 1729223 w 2658173"/>
              <a:gd name="connsiteY459" fmla="*/ 1147691 h 2637168"/>
              <a:gd name="connsiteX460" fmla="*/ 1742418 w 2658173"/>
              <a:gd name="connsiteY460" fmla="*/ 1137136 h 2637168"/>
              <a:gd name="connsiteX461" fmla="*/ 719 w 2658173"/>
              <a:gd name="connsiteY461" fmla="*/ 1126605 h 2637168"/>
              <a:gd name="connsiteX462" fmla="*/ 32015 w 2658173"/>
              <a:gd name="connsiteY462" fmla="*/ 1133892 h 2637168"/>
              <a:gd name="connsiteX463" fmla="*/ 53693 w 2658173"/>
              <a:gd name="connsiteY463" fmla="*/ 1142414 h 2637168"/>
              <a:gd name="connsiteX464" fmla="*/ 14897 w 2658173"/>
              <a:gd name="connsiteY464" fmla="*/ 1153547 h 2637168"/>
              <a:gd name="connsiteX465" fmla="*/ 719 w 2658173"/>
              <a:gd name="connsiteY465" fmla="*/ 1151426 h 2637168"/>
              <a:gd name="connsiteX466" fmla="*/ 452124 w 2658173"/>
              <a:gd name="connsiteY466" fmla="*/ 1121304 h 2637168"/>
              <a:gd name="connsiteX467" fmla="*/ 478509 w 2658173"/>
              <a:gd name="connsiteY467" fmla="*/ 1176715 h 2637168"/>
              <a:gd name="connsiteX468" fmla="*/ 452124 w 2658173"/>
              <a:gd name="connsiteY468" fmla="*/ 1121304 h 2637168"/>
              <a:gd name="connsiteX469" fmla="*/ 1929761 w 2658173"/>
              <a:gd name="connsiteY469" fmla="*/ 1092279 h 2637168"/>
              <a:gd name="connsiteX470" fmla="*/ 1874348 w 2658173"/>
              <a:gd name="connsiteY470" fmla="*/ 1189909 h 2637168"/>
              <a:gd name="connsiteX471" fmla="*/ 1929761 w 2658173"/>
              <a:gd name="connsiteY471" fmla="*/ 1092279 h 2637168"/>
              <a:gd name="connsiteX472" fmla="*/ 1807398 w 2658173"/>
              <a:gd name="connsiteY472" fmla="*/ 1088023 h 2637168"/>
              <a:gd name="connsiteX473" fmla="*/ 1813660 w 2658173"/>
              <a:gd name="connsiteY473" fmla="*/ 1110751 h 2637168"/>
              <a:gd name="connsiteX474" fmla="*/ 1807398 w 2658173"/>
              <a:gd name="connsiteY474" fmla="*/ 1088023 h 2637168"/>
              <a:gd name="connsiteX475" fmla="*/ 1737138 w 2658173"/>
              <a:gd name="connsiteY475" fmla="*/ 1073810 h 2637168"/>
              <a:gd name="connsiteX476" fmla="*/ 1737138 w 2658173"/>
              <a:gd name="connsiteY476" fmla="*/ 1073810 h 2637168"/>
              <a:gd name="connsiteX477" fmla="*/ 1763526 w 2658173"/>
              <a:gd name="connsiteY477" fmla="*/ 1065892 h 2637168"/>
              <a:gd name="connsiteX478" fmla="*/ 1750332 w 2658173"/>
              <a:gd name="connsiteY478" fmla="*/ 1073808 h 2637168"/>
              <a:gd name="connsiteX479" fmla="*/ 1763526 w 2658173"/>
              <a:gd name="connsiteY479" fmla="*/ 1065892 h 2637168"/>
              <a:gd name="connsiteX480" fmla="*/ 2046562 w 2658173"/>
              <a:gd name="connsiteY480" fmla="*/ 1031549 h 2637168"/>
              <a:gd name="connsiteX481" fmla="*/ 2051139 w 2658173"/>
              <a:gd name="connsiteY481" fmla="*/ 1050061 h 2637168"/>
              <a:gd name="connsiteX482" fmla="*/ 2019474 w 2658173"/>
              <a:gd name="connsiteY482" fmla="*/ 1076447 h 2637168"/>
              <a:gd name="connsiteX483" fmla="*/ 2046562 w 2658173"/>
              <a:gd name="connsiteY483" fmla="*/ 1031549 h 2637168"/>
              <a:gd name="connsiteX484" fmla="*/ 426479 w 2658173"/>
              <a:gd name="connsiteY484" fmla="*/ 1025200 h 2637168"/>
              <a:gd name="connsiteX485" fmla="*/ 409905 w 2658173"/>
              <a:gd name="connsiteY485" fmla="*/ 1031590 h 2637168"/>
              <a:gd name="connsiteX486" fmla="*/ 460039 w 2658173"/>
              <a:gd name="connsiteY486" fmla="*/ 1113388 h 2637168"/>
              <a:gd name="connsiteX487" fmla="*/ 473232 w 2658173"/>
              <a:gd name="connsiteY487" fmla="*/ 1097556 h 2637168"/>
              <a:gd name="connsiteX488" fmla="*/ 426479 w 2658173"/>
              <a:gd name="connsiteY488" fmla="*/ 1025200 h 2637168"/>
              <a:gd name="connsiteX489" fmla="*/ 2301863 w 2658173"/>
              <a:gd name="connsiteY489" fmla="*/ 1006147 h 2637168"/>
              <a:gd name="connsiteX490" fmla="*/ 2315580 w 2658173"/>
              <a:gd name="connsiteY490" fmla="*/ 1006895 h 2637168"/>
              <a:gd name="connsiteX491" fmla="*/ 2333474 w 2658173"/>
              <a:gd name="connsiteY491" fmla="*/ 1023675 h 2637168"/>
              <a:gd name="connsiteX492" fmla="*/ 2256952 w 2658173"/>
              <a:gd name="connsiteY492" fmla="*/ 1065893 h 2637168"/>
              <a:gd name="connsiteX493" fmla="*/ 2301863 w 2658173"/>
              <a:gd name="connsiteY493" fmla="*/ 1006147 h 2637168"/>
              <a:gd name="connsiteX494" fmla="*/ 1782986 w 2658173"/>
              <a:gd name="connsiteY494" fmla="*/ 1005493 h 2637168"/>
              <a:gd name="connsiteX495" fmla="*/ 1789913 w 2658173"/>
              <a:gd name="connsiteY495" fmla="*/ 1007843 h 2637168"/>
              <a:gd name="connsiteX496" fmla="*/ 1774080 w 2658173"/>
              <a:gd name="connsiteY496" fmla="*/ 1023675 h 2637168"/>
              <a:gd name="connsiteX497" fmla="*/ 1782986 w 2658173"/>
              <a:gd name="connsiteY497" fmla="*/ 1005493 h 2637168"/>
              <a:gd name="connsiteX498" fmla="*/ 1980673 w 2658173"/>
              <a:gd name="connsiteY498" fmla="*/ 1001113 h 2637168"/>
              <a:gd name="connsiteX499" fmla="*/ 1990450 w 2658173"/>
              <a:gd name="connsiteY499" fmla="*/ 1007843 h 2637168"/>
              <a:gd name="connsiteX500" fmla="*/ 1971978 w 2658173"/>
              <a:gd name="connsiteY500" fmla="*/ 1052700 h 2637168"/>
              <a:gd name="connsiteX501" fmla="*/ 1980673 w 2658173"/>
              <a:gd name="connsiteY501" fmla="*/ 1001113 h 2637168"/>
              <a:gd name="connsiteX502" fmla="*/ 82719 w 2658173"/>
              <a:gd name="connsiteY502" fmla="*/ 986734 h 2637168"/>
              <a:gd name="connsiteX503" fmla="*/ 219928 w 2658173"/>
              <a:gd name="connsiteY503" fmla="*/ 1108112 h 2637168"/>
              <a:gd name="connsiteX504" fmla="*/ 82719 w 2658173"/>
              <a:gd name="connsiteY504" fmla="*/ 986734 h 2637168"/>
              <a:gd name="connsiteX505" fmla="*/ 1531325 w 2658173"/>
              <a:gd name="connsiteY505" fmla="*/ 957708 h 2637168"/>
              <a:gd name="connsiteX506" fmla="*/ 1523409 w 2658173"/>
              <a:gd name="connsiteY506" fmla="*/ 965624 h 2637168"/>
              <a:gd name="connsiteX507" fmla="*/ 1531325 w 2658173"/>
              <a:gd name="connsiteY507" fmla="*/ 957708 h 2637168"/>
              <a:gd name="connsiteX508" fmla="*/ 719 w 2658173"/>
              <a:gd name="connsiteY508" fmla="*/ 953833 h 2637168"/>
              <a:gd name="connsiteX509" fmla="*/ 17737 w 2658173"/>
              <a:gd name="connsiteY509" fmla="*/ 971231 h 2637168"/>
              <a:gd name="connsiteX510" fmla="*/ 148564 w 2658173"/>
              <a:gd name="connsiteY510" fmla="*/ 1107536 h 2637168"/>
              <a:gd name="connsiteX511" fmla="*/ 139037 w 2658173"/>
              <a:gd name="connsiteY511" fmla="*/ 1099180 h 2637168"/>
              <a:gd name="connsiteX512" fmla="*/ 101184 w 2658173"/>
              <a:gd name="connsiteY512" fmla="*/ 1060615 h 2637168"/>
              <a:gd name="connsiteX513" fmla="*/ 719 w 2658173"/>
              <a:gd name="connsiteY513" fmla="*/ 955812 h 2637168"/>
              <a:gd name="connsiteX514" fmla="*/ 1454804 w 2658173"/>
              <a:gd name="connsiteY514" fmla="*/ 949792 h 2637168"/>
              <a:gd name="connsiteX515" fmla="*/ 1454804 w 2658173"/>
              <a:gd name="connsiteY515" fmla="*/ 949792 h 2637168"/>
              <a:gd name="connsiteX516" fmla="*/ 2201211 w 2658173"/>
              <a:gd name="connsiteY516" fmla="*/ 946824 h 2637168"/>
              <a:gd name="connsiteX517" fmla="*/ 2212096 w 2658173"/>
              <a:gd name="connsiteY517" fmla="*/ 960348 h 2637168"/>
              <a:gd name="connsiteX518" fmla="*/ 2188348 w 2658173"/>
              <a:gd name="connsiteY518" fmla="*/ 962986 h 2637168"/>
              <a:gd name="connsiteX519" fmla="*/ 2201211 w 2658173"/>
              <a:gd name="connsiteY519" fmla="*/ 946824 h 2637168"/>
              <a:gd name="connsiteX520" fmla="*/ 327116 w 2658173"/>
              <a:gd name="connsiteY520" fmla="*/ 943856 h 2637168"/>
              <a:gd name="connsiteX521" fmla="*/ 330744 w 2658173"/>
              <a:gd name="connsiteY521" fmla="*/ 952432 h 2637168"/>
              <a:gd name="connsiteX522" fmla="*/ 317550 w 2658173"/>
              <a:gd name="connsiteY522" fmla="*/ 947155 h 2637168"/>
              <a:gd name="connsiteX523" fmla="*/ 327116 w 2658173"/>
              <a:gd name="connsiteY523" fmla="*/ 943856 h 2637168"/>
              <a:gd name="connsiteX524" fmla="*/ 1486262 w 2658173"/>
              <a:gd name="connsiteY524" fmla="*/ 933053 h 2637168"/>
              <a:gd name="connsiteX525" fmla="*/ 1473275 w 2658173"/>
              <a:gd name="connsiteY525" fmla="*/ 970901 h 2637168"/>
              <a:gd name="connsiteX526" fmla="*/ 1486262 w 2658173"/>
              <a:gd name="connsiteY526" fmla="*/ 933053 h 2637168"/>
              <a:gd name="connsiteX527" fmla="*/ 1368224 w 2658173"/>
              <a:gd name="connsiteY527" fmla="*/ 922994 h 2637168"/>
              <a:gd name="connsiteX528" fmla="*/ 1383561 w 2658173"/>
              <a:gd name="connsiteY528" fmla="*/ 926045 h 2637168"/>
              <a:gd name="connsiteX529" fmla="*/ 1328149 w 2658173"/>
              <a:gd name="connsiteY529" fmla="*/ 944516 h 2637168"/>
              <a:gd name="connsiteX530" fmla="*/ 1368224 w 2658173"/>
              <a:gd name="connsiteY530" fmla="*/ 922994 h 2637168"/>
              <a:gd name="connsiteX531" fmla="*/ 1840047 w 2658173"/>
              <a:gd name="connsiteY531" fmla="*/ 910213 h 2637168"/>
              <a:gd name="connsiteX532" fmla="*/ 1766164 w 2658173"/>
              <a:gd name="connsiteY532" fmla="*/ 960347 h 2637168"/>
              <a:gd name="connsiteX533" fmla="*/ 1840047 w 2658173"/>
              <a:gd name="connsiteY533" fmla="*/ 910213 h 2637168"/>
              <a:gd name="connsiteX534" fmla="*/ 1035260 w 2658173"/>
              <a:gd name="connsiteY534" fmla="*/ 910212 h 2637168"/>
              <a:gd name="connsiteX535" fmla="*/ 1029983 w 2658173"/>
              <a:gd name="connsiteY535" fmla="*/ 915490 h 2637168"/>
              <a:gd name="connsiteX536" fmla="*/ 1035260 w 2658173"/>
              <a:gd name="connsiteY536" fmla="*/ 910212 h 2637168"/>
              <a:gd name="connsiteX537" fmla="*/ 1940314 w 2658173"/>
              <a:gd name="connsiteY537" fmla="*/ 902297 h 2637168"/>
              <a:gd name="connsiteX538" fmla="*/ 1895457 w 2658173"/>
              <a:gd name="connsiteY538" fmla="*/ 944515 h 2637168"/>
              <a:gd name="connsiteX539" fmla="*/ 1940314 w 2658173"/>
              <a:gd name="connsiteY539" fmla="*/ 902297 h 2637168"/>
              <a:gd name="connsiteX540" fmla="*/ 1544518 w 2658173"/>
              <a:gd name="connsiteY540" fmla="*/ 894382 h 2637168"/>
              <a:gd name="connsiteX541" fmla="*/ 1544518 w 2658173"/>
              <a:gd name="connsiteY541" fmla="*/ 894382 h 2637168"/>
              <a:gd name="connsiteX542" fmla="*/ 478509 w 2658173"/>
              <a:gd name="connsiteY542" fmla="*/ 873271 h 2637168"/>
              <a:gd name="connsiteX543" fmla="*/ 623635 w 2658173"/>
              <a:gd name="connsiteY543" fmla="*/ 1002565 h 2637168"/>
              <a:gd name="connsiteX544" fmla="*/ 478509 w 2658173"/>
              <a:gd name="connsiteY544" fmla="*/ 873271 h 2637168"/>
              <a:gd name="connsiteX545" fmla="*/ 391442 w 2658173"/>
              <a:gd name="connsiteY545" fmla="*/ 867996 h 2637168"/>
              <a:gd name="connsiteX546" fmla="*/ 399358 w 2658173"/>
              <a:gd name="connsiteY546" fmla="*/ 881189 h 2637168"/>
              <a:gd name="connsiteX547" fmla="*/ 391442 w 2658173"/>
              <a:gd name="connsiteY547" fmla="*/ 867996 h 2637168"/>
              <a:gd name="connsiteX548" fmla="*/ 1222104 w 2658173"/>
              <a:gd name="connsiteY548" fmla="*/ 841583 h 2637168"/>
              <a:gd name="connsiteX549" fmla="*/ 1225243 w 2658173"/>
              <a:gd name="connsiteY549" fmla="*/ 846886 h 2637168"/>
              <a:gd name="connsiteX550" fmla="*/ 1222104 w 2658173"/>
              <a:gd name="connsiteY550" fmla="*/ 841583 h 2637168"/>
              <a:gd name="connsiteX551" fmla="*/ 571533 w 2658173"/>
              <a:gd name="connsiteY551" fmla="*/ 836991 h 2637168"/>
              <a:gd name="connsiteX552" fmla="*/ 578789 w 2658173"/>
              <a:gd name="connsiteY552" fmla="*/ 841608 h 2637168"/>
              <a:gd name="connsiteX553" fmla="*/ 568235 w 2658173"/>
              <a:gd name="connsiteY553" fmla="*/ 844247 h 2637168"/>
              <a:gd name="connsiteX554" fmla="*/ 571533 w 2658173"/>
              <a:gd name="connsiteY554" fmla="*/ 836991 h 2637168"/>
              <a:gd name="connsiteX555" fmla="*/ 1939984 w 2658173"/>
              <a:gd name="connsiteY555" fmla="*/ 836001 h 2637168"/>
              <a:gd name="connsiteX556" fmla="*/ 1945591 w 2658173"/>
              <a:gd name="connsiteY556" fmla="*/ 836331 h 2637168"/>
              <a:gd name="connsiteX557" fmla="*/ 1940314 w 2658173"/>
              <a:gd name="connsiteY557" fmla="*/ 841608 h 2637168"/>
              <a:gd name="connsiteX558" fmla="*/ 1939984 w 2658173"/>
              <a:gd name="connsiteY558" fmla="*/ 836001 h 2637168"/>
              <a:gd name="connsiteX559" fmla="*/ 840542 w 2658173"/>
              <a:gd name="connsiteY559" fmla="*/ 832456 h 2637168"/>
              <a:gd name="connsiteX560" fmla="*/ 850561 w 2658173"/>
              <a:gd name="connsiteY560" fmla="*/ 849525 h 2637168"/>
              <a:gd name="connsiteX561" fmla="*/ 834729 w 2658173"/>
              <a:gd name="connsiteY561" fmla="*/ 836332 h 2637168"/>
              <a:gd name="connsiteX562" fmla="*/ 840542 w 2658173"/>
              <a:gd name="connsiteY562" fmla="*/ 832456 h 2637168"/>
              <a:gd name="connsiteX563" fmla="*/ 1338786 w 2658173"/>
              <a:gd name="connsiteY563" fmla="*/ 815510 h 2637168"/>
              <a:gd name="connsiteX564" fmla="*/ 1343981 w 2658173"/>
              <a:gd name="connsiteY564" fmla="*/ 833693 h 2637168"/>
              <a:gd name="connsiteX565" fmla="*/ 1342510 w 2658173"/>
              <a:gd name="connsiteY565" fmla="*/ 844433 h 2637168"/>
              <a:gd name="connsiteX566" fmla="*/ 1341526 w 2658173"/>
              <a:gd name="connsiteY566" fmla="*/ 847016 h 2637168"/>
              <a:gd name="connsiteX567" fmla="*/ 1340859 w 2658173"/>
              <a:gd name="connsiteY567" fmla="*/ 847260 h 2637168"/>
              <a:gd name="connsiteX568" fmla="*/ 1338879 w 2658173"/>
              <a:gd name="connsiteY568" fmla="*/ 840882 h 2637168"/>
              <a:gd name="connsiteX569" fmla="*/ 1338786 w 2658173"/>
              <a:gd name="connsiteY569" fmla="*/ 815510 h 2637168"/>
              <a:gd name="connsiteX570" fmla="*/ 2169876 w 2658173"/>
              <a:gd name="connsiteY570" fmla="*/ 807306 h 2637168"/>
              <a:gd name="connsiteX571" fmla="*/ 2114617 w 2658173"/>
              <a:gd name="connsiteY571" fmla="*/ 858244 h 2637168"/>
              <a:gd name="connsiteX572" fmla="*/ 2096942 w 2658173"/>
              <a:gd name="connsiteY572" fmla="*/ 863955 h 2637168"/>
              <a:gd name="connsiteX573" fmla="*/ 2078513 w 2658173"/>
              <a:gd name="connsiteY573" fmla="*/ 875911 h 2637168"/>
              <a:gd name="connsiteX574" fmla="*/ 2076897 w 2658173"/>
              <a:gd name="connsiteY574" fmla="*/ 876932 h 2637168"/>
              <a:gd name="connsiteX575" fmla="*/ 2037944 w 2658173"/>
              <a:gd name="connsiteY575" fmla="*/ 894382 h 2637168"/>
              <a:gd name="connsiteX576" fmla="*/ 2059589 w 2658173"/>
              <a:gd name="connsiteY576" fmla="*/ 887868 h 2637168"/>
              <a:gd name="connsiteX577" fmla="*/ 2076897 w 2658173"/>
              <a:gd name="connsiteY577" fmla="*/ 876932 h 2637168"/>
              <a:gd name="connsiteX578" fmla="*/ 2110837 w 2658173"/>
              <a:gd name="connsiteY578" fmla="*/ 861729 h 2637168"/>
              <a:gd name="connsiteX579" fmla="*/ 2114617 w 2658173"/>
              <a:gd name="connsiteY579" fmla="*/ 858244 h 2637168"/>
              <a:gd name="connsiteX580" fmla="*/ 2117103 w 2658173"/>
              <a:gd name="connsiteY580" fmla="*/ 857441 h 2637168"/>
              <a:gd name="connsiteX581" fmla="*/ 1990448 w 2658173"/>
              <a:gd name="connsiteY581" fmla="*/ 944516 h 2637168"/>
              <a:gd name="connsiteX582" fmla="*/ 2024751 w 2658173"/>
              <a:gd name="connsiteY582" fmla="*/ 897021 h 2637168"/>
              <a:gd name="connsiteX583" fmla="*/ 2169876 w 2658173"/>
              <a:gd name="connsiteY583" fmla="*/ 807306 h 2637168"/>
              <a:gd name="connsiteX584" fmla="*/ 462683 w 2658173"/>
              <a:gd name="connsiteY584" fmla="*/ 778280 h 2637168"/>
              <a:gd name="connsiteX585" fmla="*/ 475876 w 2658173"/>
              <a:gd name="connsiteY585" fmla="*/ 791474 h 2637168"/>
              <a:gd name="connsiteX586" fmla="*/ 462683 w 2658173"/>
              <a:gd name="connsiteY586" fmla="*/ 778280 h 2637168"/>
              <a:gd name="connsiteX587" fmla="*/ 713360 w 2658173"/>
              <a:gd name="connsiteY587" fmla="*/ 767726 h 2637168"/>
              <a:gd name="connsiteX588" fmla="*/ 723914 w 2658173"/>
              <a:gd name="connsiteY588" fmla="*/ 809944 h 2637168"/>
              <a:gd name="connsiteX589" fmla="*/ 713360 w 2658173"/>
              <a:gd name="connsiteY589" fmla="*/ 767726 h 2637168"/>
              <a:gd name="connsiteX590" fmla="*/ 607482 w 2658173"/>
              <a:gd name="connsiteY590" fmla="*/ 765418 h 2637168"/>
              <a:gd name="connsiteX591" fmla="*/ 615727 w 2658173"/>
              <a:gd name="connsiteY591" fmla="*/ 775642 h 2637168"/>
              <a:gd name="connsiteX592" fmla="*/ 597257 w 2658173"/>
              <a:gd name="connsiteY592" fmla="*/ 773003 h 2637168"/>
              <a:gd name="connsiteX593" fmla="*/ 607482 w 2658173"/>
              <a:gd name="connsiteY593" fmla="*/ 765418 h 2637168"/>
              <a:gd name="connsiteX594" fmla="*/ 2225288 w 2658173"/>
              <a:gd name="connsiteY594" fmla="*/ 765088 h 2637168"/>
              <a:gd name="connsiteX595" fmla="*/ 2217372 w 2658173"/>
              <a:gd name="connsiteY595" fmla="*/ 773004 h 2637168"/>
              <a:gd name="connsiteX596" fmla="*/ 2225288 w 2658173"/>
              <a:gd name="connsiteY596" fmla="*/ 765088 h 2637168"/>
              <a:gd name="connsiteX597" fmla="*/ 1148722 w 2658173"/>
              <a:gd name="connsiteY597" fmla="*/ 762449 h 2637168"/>
              <a:gd name="connsiteX598" fmla="*/ 1132890 w 2658173"/>
              <a:gd name="connsiteY598" fmla="*/ 812583 h 2637168"/>
              <a:gd name="connsiteX599" fmla="*/ 1088033 w 2658173"/>
              <a:gd name="connsiteY599" fmla="*/ 770365 h 2637168"/>
              <a:gd name="connsiteX600" fmla="*/ 1127612 w 2658173"/>
              <a:gd name="connsiteY600" fmla="*/ 802028 h 2637168"/>
              <a:gd name="connsiteX601" fmla="*/ 1148722 w 2658173"/>
              <a:gd name="connsiteY601" fmla="*/ 762449 h 2637168"/>
              <a:gd name="connsiteX602" fmla="*/ 1037899 w 2658173"/>
              <a:gd name="connsiteY602" fmla="*/ 754533 h 2637168"/>
              <a:gd name="connsiteX603" fmla="*/ 1016789 w 2658173"/>
              <a:gd name="connsiteY603" fmla="*/ 799390 h 2637168"/>
              <a:gd name="connsiteX604" fmla="*/ 1037899 w 2658173"/>
              <a:gd name="connsiteY604" fmla="*/ 754533 h 2637168"/>
              <a:gd name="connsiteX605" fmla="*/ 1381417 w 2658173"/>
              <a:gd name="connsiteY605" fmla="*/ 753955 h 2637168"/>
              <a:gd name="connsiteX606" fmla="*/ 1388838 w 2658173"/>
              <a:gd name="connsiteY606" fmla="*/ 765087 h 2637168"/>
              <a:gd name="connsiteX607" fmla="*/ 1380922 w 2658173"/>
              <a:gd name="connsiteY607" fmla="*/ 759810 h 2637168"/>
              <a:gd name="connsiteX608" fmla="*/ 1381417 w 2658173"/>
              <a:gd name="connsiteY608" fmla="*/ 753955 h 2637168"/>
              <a:gd name="connsiteX609" fmla="*/ 792505 w 2658173"/>
              <a:gd name="connsiteY609" fmla="*/ 746617 h 2637168"/>
              <a:gd name="connsiteX610" fmla="*/ 803059 w 2658173"/>
              <a:gd name="connsiteY610" fmla="*/ 796751 h 2637168"/>
              <a:gd name="connsiteX611" fmla="*/ 792505 w 2658173"/>
              <a:gd name="connsiteY611" fmla="*/ 746617 h 2637168"/>
              <a:gd name="connsiteX612" fmla="*/ 1628955 w 2658173"/>
              <a:gd name="connsiteY612" fmla="*/ 741340 h 2637168"/>
              <a:gd name="connsiteX613" fmla="*/ 1610484 w 2658173"/>
              <a:gd name="connsiteY613" fmla="*/ 765089 h 2637168"/>
              <a:gd name="connsiteX614" fmla="*/ 1628955 w 2658173"/>
              <a:gd name="connsiteY614" fmla="*/ 741340 h 2637168"/>
              <a:gd name="connsiteX615" fmla="*/ 1317265 w 2658173"/>
              <a:gd name="connsiteY615" fmla="*/ 717921 h 2637168"/>
              <a:gd name="connsiteX616" fmla="*/ 1325510 w 2658173"/>
              <a:gd name="connsiteY616" fmla="*/ 720230 h 2637168"/>
              <a:gd name="connsiteX617" fmla="*/ 1314956 w 2658173"/>
              <a:gd name="connsiteY617" fmla="*/ 725508 h 2637168"/>
              <a:gd name="connsiteX618" fmla="*/ 1317265 w 2658173"/>
              <a:gd name="connsiteY618" fmla="*/ 717921 h 2637168"/>
              <a:gd name="connsiteX619" fmla="*/ 1681727 w 2658173"/>
              <a:gd name="connsiteY619" fmla="*/ 707037 h 2637168"/>
              <a:gd name="connsiteX620" fmla="*/ 1634232 w 2658173"/>
              <a:gd name="connsiteY620" fmla="*/ 778281 h 2637168"/>
              <a:gd name="connsiteX621" fmla="*/ 1681727 w 2658173"/>
              <a:gd name="connsiteY621" fmla="*/ 707037 h 2637168"/>
              <a:gd name="connsiteX622" fmla="*/ 1486468 w 2658173"/>
              <a:gd name="connsiteY622" fmla="*/ 680651 h 2637168"/>
              <a:gd name="connsiteX623" fmla="*/ 1409948 w 2658173"/>
              <a:gd name="connsiteY623" fmla="*/ 770365 h 2637168"/>
              <a:gd name="connsiteX624" fmla="*/ 1349258 w 2658173"/>
              <a:gd name="connsiteY624" fmla="*/ 817861 h 2637168"/>
              <a:gd name="connsiteX625" fmla="*/ 1486468 w 2658173"/>
              <a:gd name="connsiteY625" fmla="*/ 680651 h 2637168"/>
              <a:gd name="connsiteX626" fmla="*/ 1644787 w 2658173"/>
              <a:gd name="connsiteY626" fmla="*/ 667458 h 2637168"/>
              <a:gd name="connsiteX627" fmla="*/ 1592013 w 2658173"/>
              <a:gd name="connsiteY627" fmla="*/ 693844 h 2637168"/>
              <a:gd name="connsiteX628" fmla="*/ 1644787 w 2658173"/>
              <a:gd name="connsiteY628" fmla="*/ 667458 h 2637168"/>
              <a:gd name="connsiteX629" fmla="*/ 1188302 w 2658173"/>
              <a:gd name="connsiteY629" fmla="*/ 662181 h 2637168"/>
              <a:gd name="connsiteX630" fmla="*/ 1177747 w 2658173"/>
              <a:gd name="connsiteY630" fmla="*/ 704399 h 2637168"/>
              <a:gd name="connsiteX631" fmla="*/ 1188302 w 2658173"/>
              <a:gd name="connsiteY631" fmla="*/ 662181 h 2637168"/>
              <a:gd name="connsiteX632" fmla="*/ 2111826 w 2658173"/>
              <a:gd name="connsiteY632" fmla="*/ 651626 h 2637168"/>
              <a:gd name="connsiteX633" fmla="*/ 2111826 w 2658173"/>
              <a:gd name="connsiteY633" fmla="*/ 651626 h 2637168"/>
              <a:gd name="connsiteX634" fmla="*/ 2074887 w 2658173"/>
              <a:gd name="connsiteY634" fmla="*/ 651626 h 2637168"/>
              <a:gd name="connsiteX635" fmla="*/ 2074887 w 2658173"/>
              <a:gd name="connsiteY635" fmla="*/ 651626 h 2637168"/>
              <a:gd name="connsiteX636" fmla="*/ 890140 w 2658173"/>
              <a:gd name="connsiteY636" fmla="*/ 648987 h 2637168"/>
              <a:gd name="connsiteX637" fmla="*/ 1022067 w 2658173"/>
              <a:gd name="connsiteY637" fmla="*/ 870634 h 2637168"/>
              <a:gd name="connsiteX638" fmla="*/ 890140 w 2658173"/>
              <a:gd name="connsiteY638" fmla="*/ 648987 h 2637168"/>
              <a:gd name="connsiteX639" fmla="*/ 1526049 w 2658173"/>
              <a:gd name="connsiteY639" fmla="*/ 635794 h 2637168"/>
              <a:gd name="connsiteX640" fmla="*/ 1491746 w 2658173"/>
              <a:gd name="connsiteY640" fmla="*/ 670097 h 2637168"/>
              <a:gd name="connsiteX641" fmla="*/ 1526049 w 2658173"/>
              <a:gd name="connsiteY641" fmla="*/ 635794 h 2637168"/>
              <a:gd name="connsiteX642" fmla="*/ 781951 w 2658173"/>
              <a:gd name="connsiteY642" fmla="*/ 633156 h 2637168"/>
              <a:gd name="connsiteX643" fmla="*/ 789867 w 2658173"/>
              <a:gd name="connsiteY643" fmla="*/ 691206 h 2637168"/>
              <a:gd name="connsiteX644" fmla="*/ 781951 w 2658173"/>
              <a:gd name="connsiteY644" fmla="*/ 633156 h 2637168"/>
              <a:gd name="connsiteX645" fmla="*/ 1285931 w 2658173"/>
              <a:gd name="connsiteY645" fmla="*/ 617323 h 2637168"/>
              <a:gd name="connsiteX646" fmla="*/ 1151360 w 2658173"/>
              <a:gd name="connsiteY646" fmla="*/ 926044 h 2637168"/>
              <a:gd name="connsiteX647" fmla="*/ 1304402 w 2658173"/>
              <a:gd name="connsiteY647" fmla="*/ 846885 h 2637168"/>
              <a:gd name="connsiteX648" fmla="*/ 1299124 w 2658173"/>
              <a:gd name="connsiteY648" fmla="*/ 878549 h 2637168"/>
              <a:gd name="connsiteX649" fmla="*/ 1312317 w 2658173"/>
              <a:gd name="connsiteY649" fmla="*/ 852162 h 2637168"/>
              <a:gd name="connsiteX650" fmla="*/ 1329778 w 2658173"/>
              <a:gd name="connsiteY650" fmla="*/ 851312 h 2637168"/>
              <a:gd name="connsiteX651" fmla="*/ 1340859 w 2658173"/>
              <a:gd name="connsiteY651" fmla="*/ 847260 h 2637168"/>
              <a:gd name="connsiteX652" fmla="*/ 1341117 w 2658173"/>
              <a:gd name="connsiteY652" fmla="*/ 848089 h 2637168"/>
              <a:gd name="connsiteX653" fmla="*/ 1341526 w 2658173"/>
              <a:gd name="connsiteY653" fmla="*/ 847016 h 2637168"/>
              <a:gd name="connsiteX654" fmla="*/ 1355525 w 2658173"/>
              <a:gd name="connsiteY654" fmla="*/ 841896 h 2637168"/>
              <a:gd name="connsiteX655" fmla="*/ 1441611 w 2658173"/>
              <a:gd name="connsiteY655" fmla="*/ 860078 h 2637168"/>
              <a:gd name="connsiteX656" fmla="*/ 1351897 w 2658173"/>
              <a:gd name="connsiteY656" fmla="*/ 1044783 h 2637168"/>
              <a:gd name="connsiteX657" fmla="*/ 1431056 w 2658173"/>
              <a:gd name="connsiteY657" fmla="*/ 867994 h 2637168"/>
              <a:gd name="connsiteX658" fmla="*/ 1462720 w 2658173"/>
              <a:gd name="connsiteY658" fmla="*/ 933960 h 2637168"/>
              <a:gd name="connsiteX659" fmla="*/ 1512854 w 2658173"/>
              <a:gd name="connsiteY659" fmla="*/ 696482 h 2637168"/>
              <a:gd name="connsiteX660" fmla="*/ 1515493 w 2658173"/>
              <a:gd name="connsiteY660" fmla="*/ 865355 h 2637168"/>
              <a:gd name="connsiteX661" fmla="*/ 1547157 w 2658173"/>
              <a:gd name="connsiteY661" fmla="*/ 809944 h 2637168"/>
              <a:gd name="connsiteX662" fmla="*/ 1560350 w 2658173"/>
              <a:gd name="connsiteY662" fmla="*/ 897019 h 2637168"/>
              <a:gd name="connsiteX663" fmla="*/ 1544518 w 2658173"/>
              <a:gd name="connsiteY663" fmla="*/ 854801 h 2637168"/>
              <a:gd name="connsiteX664" fmla="*/ 1507577 w 2658173"/>
              <a:gd name="connsiteY664" fmla="*/ 997288 h 2637168"/>
              <a:gd name="connsiteX665" fmla="*/ 1774080 w 2658173"/>
              <a:gd name="connsiteY665" fmla="*/ 780919 h 2637168"/>
              <a:gd name="connsiteX666" fmla="*/ 1774080 w 2658173"/>
              <a:gd name="connsiteY666" fmla="*/ 894381 h 2637168"/>
              <a:gd name="connsiteX667" fmla="*/ 1626316 w 2658173"/>
              <a:gd name="connsiteY667" fmla="*/ 1044783 h 2637168"/>
              <a:gd name="connsiteX668" fmla="*/ 1565627 w 2658173"/>
              <a:gd name="connsiteY668" fmla="*/ 1097556 h 2637168"/>
              <a:gd name="connsiteX669" fmla="*/ 1581459 w 2658173"/>
              <a:gd name="connsiteY669" fmla="*/ 1142413 h 2637168"/>
              <a:gd name="connsiteX670" fmla="*/ 1639509 w 2658173"/>
              <a:gd name="connsiteY670" fmla="*/ 1100195 h 2637168"/>
              <a:gd name="connsiteX671" fmla="*/ 1689644 w 2658173"/>
              <a:gd name="connsiteY671" fmla="*/ 1068531 h 2637168"/>
              <a:gd name="connsiteX672" fmla="*/ 1652702 w 2658173"/>
              <a:gd name="connsiteY672" fmla="*/ 1094917 h 2637168"/>
              <a:gd name="connsiteX673" fmla="*/ 1660618 w 2658173"/>
              <a:gd name="connsiteY673" fmla="*/ 1290178 h 2637168"/>
              <a:gd name="connsiteX674" fmla="*/ 1755610 w 2658173"/>
              <a:gd name="connsiteY674" fmla="*/ 1282262 h 2637168"/>
              <a:gd name="connsiteX675" fmla="*/ 1697559 w 2658173"/>
              <a:gd name="connsiteY675" fmla="*/ 1371976 h 2637168"/>
              <a:gd name="connsiteX676" fmla="*/ 1811021 w 2658173"/>
              <a:gd name="connsiteY676" fmla="*/ 1276985 h 2637168"/>
              <a:gd name="connsiteX677" fmla="*/ 1689644 w 2658173"/>
              <a:gd name="connsiteY677" fmla="*/ 1427387 h 2637168"/>
              <a:gd name="connsiteX678" fmla="*/ 1755610 w 2658173"/>
              <a:gd name="connsiteY678" fmla="*/ 1466967 h 2637168"/>
              <a:gd name="connsiteX679" fmla="*/ 1768803 w 2658173"/>
              <a:gd name="connsiteY679" fmla="*/ 1554042 h 2637168"/>
              <a:gd name="connsiteX680" fmla="*/ 1737139 w 2658173"/>
              <a:gd name="connsiteY680" fmla="*/ 1575152 h 2637168"/>
              <a:gd name="connsiteX681" fmla="*/ 1815969 w 2658173"/>
              <a:gd name="connsiteY681" fmla="*/ 1611763 h 2637168"/>
              <a:gd name="connsiteX682" fmla="*/ 1833700 w 2658173"/>
              <a:gd name="connsiteY682" fmla="*/ 1617428 h 2637168"/>
              <a:gd name="connsiteX683" fmla="*/ 1827843 w 2658173"/>
              <a:gd name="connsiteY683" fmla="*/ 1634191 h 2637168"/>
              <a:gd name="connsiteX684" fmla="*/ 1800466 w 2658173"/>
              <a:gd name="connsiteY684" fmla="*/ 1651672 h 2637168"/>
              <a:gd name="connsiteX685" fmla="*/ 1858517 w 2658173"/>
              <a:gd name="connsiteY685" fmla="*/ 1627924 h 2637168"/>
              <a:gd name="connsiteX686" fmla="*/ 1903374 w 2658173"/>
              <a:gd name="connsiteY686" fmla="*/ 1738747 h 2637168"/>
              <a:gd name="connsiteX687" fmla="*/ 1958785 w 2658173"/>
              <a:gd name="connsiteY687" fmla="*/ 1775689 h 2637168"/>
              <a:gd name="connsiteX688" fmla="*/ 1784635 w 2658173"/>
              <a:gd name="connsiteY688" fmla="*/ 1746663 h 2637168"/>
              <a:gd name="connsiteX689" fmla="*/ 1694921 w 2658173"/>
              <a:gd name="connsiteY689" fmla="*/ 1783604 h 2637168"/>
              <a:gd name="connsiteX690" fmla="*/ 1657980 w 2658173"/>
              <a:gd name="connsiteY690" fmla="*/ 1759856 h 2637168"/>
              <a:gd name="connsiteX691" fmla="*/ 1716030 w 2658173"/>
              <a:gd name="connsiteY691" fmla="*/ 1873318 h 2637168"/>
              <a:gd name="connsiteX692" fmla="*/ 1642148 w 2658173"/>
              <a:gd name="connsiteY692" fmla="*/ 1831100 h 2637168"/>
              <a:gd name="connsiteX693" fmla="*/ 1705475 w 2658173"/>
              <a:gd name="connsiteY693" fmla="*/ 1992057 h 2637168"/>
              <a:gd name="connsiteX694" fmla="*/ 1718669 w 2658173"/>
              <a:gd name="connsiteY694" fmla="*/ 2034275 h 2637168"/>
              <a:gd name="connsiteX695" fmla="*/ 1592014 w 2658173"/>
              <a:gd name="connsiteY695" fmla="*/ 1878595 h 2637168"/>
              <a:gd name="connsiteX696" fmla="*/ 1454804 w 2658173"/>
              <a:gd name="connsiteY696" fmla="*/ 1949839 h 2637168"/>
              <a:gd name="connsiteX697" fmla="*/ 1433695 w 2658173"/>
              <a:gd name="connsiteY697" fmla="*/ 2079132 h 2637168"/>
              <a:gd name="connsiteX698" fmla="*/ 1388838 w 2658173"/>
              <a:gd name="connsiteY698" fmla="*/ 2076494 h 2637168"/>
              <a:gd name="connsiteX699" fmla="*/ 1407309 w 2658173"/>
              <a:gd name="connsiteY699" fmla="*/ 2126628 h 2637168"/>
              <a:gd name="connsiteX700" fmla="*/ 1220434 w 2658173"/>
              <a:gd name="connsiteY700" fmla="*/ 2336137 h 2637168"/>
              <a:gd name="connsiteX701" fmla="*/ 1214432 w 2658173"/>
              <a:gd name="connsiteY701" fmla="*/ 2380765 h 2637168"/>
              <a:gd name="connsiteX702" fmla="*/ 1214688 w 2658173"/>
              <a:gd name="connsiteY702" fmla="*/ 2295501 h 2637168"/>
              <a:gd name="connsiteX703" fmla="*/ 1212049 w 2658173"/>
              <a:gd name="connsiteY703" fmla="*/ 2345635 h 2637168"/>
              <a:gd name="connsiteX704" fmla="*/ 1114419 w 2658173"/>
              <a:gd name="connsiteY704" fmla="*/ 2430072 h 2637168"/>
              <a:gd name="connsiteX705" fmla="*/ 1183024 w 2658173"/>
              <a:gd name="connsiteY705" fmla="*/ 2274392 h 2637168"/>
              <a:gd name="connsiteX706" fmla="*/ 1100278 w 2658173"/>
              <a:gd name="connsiteY706" fmla="*/ 2508948 h 2637168"/>
              <a:gd name="connsiteX707" fmla="*/ 1093207 w 2658173"/>
              <a:gd name="connsiteY707" fmla="*/ 2637168 h 2637168"/>
              <a:gd name="connsiteX708" fmla="*/ 1087531 w 2658173"/>
              <a:gd name="connsiteY708" fmla="*/ 2637168 h 2637168"/>
              <a:gd name="connsiteX709" fmla="*/ 1080117 w 2658173"/>
              <a:gd name="connsiteY709" fmla="*/ 2575197 h 2637168"/>
              <a:gd name="connsiteX710" fmla="*/ 1008873 w 2658173"/>
              <a:gd name="connsiteY710" fmla="*/ 2488122 h 2637168"/>
              <a:gd name="connsiteX711" fmla="*/ 1045814 w 2658173"/>
              <a:gd name="connsiteY711" fmla="*/ 2493399 h 2637168"/>
              <a:gd name="connsiteX712" fmla="*/ 1024705 w 2658173"/>
              <a:gd name="connsiteY712" fmla="*/ 2430072 h 2637168"/>
              <a:gd name="connsiteX713" fmla="*/ 1012404 w 2658173"/>
              <a:gd name="connsiteY713" fmla="*/ 2467229 h 2637168"/>
              <a:gd name="connsiteX714" fmla="*/ 1009525 w 2658173"/>
              <a:gd name="connsiteY714" fmla="*/ 2463709 h 2637168"/>
              <a:gd name="connsiteX715" fmla="*/ 1010409 w 2658173"/>
              <a:gd name="connsiteY715" fmla="*/ 2463499 h 2637168"/>
              <a:gd name="connsiteX716" fmla="*/ 1006235 w 2658173"/>
              <a:gd name="connsiteY716" fmla="*/ 2437988 h 2637168"/>
              <a:gd name="connsiteX717" fmla="*/ 1006884 w 2658173"/>
              <a:gd name="connsiteY717" fmla="*/ 2456387 h 2637168"/>
              <a:gd name="connsiteX718" fmla="*/ 1008027 w 2658173"/>
              <a:gd name="connsiteY718" fmla="*/ 2461878 h 2637168"/>
              <a:gd name="connsiteX719" fmla="*/ 1003596 w 2658173"/>
              <a:gd name="connsiteY719" fmla="*/ 2456458 h 2637168"/>
              <a:gd name="connsiteX720" fmla="*/ 1010136 w 2658173"/>
              <a:gd name="connsiteY720" fmla="*/ 2633918 h 2637168"/>
              <a:gd name="connsiteX721" fmla="*/ 1010227 w 2658173"/>
              <a:gd name="connsiteY721" fmla="*/ 2637168 h 2637168"/>
              <a:gd name="connsiteX722" fmla="*/ 986520 w 2658173"/>
              <a:gd name="connsiteY722" fmla="*/ 2637168 h 2637168"/>
              <a:gd name="connsiteX723" fmla="*/ 987177 w 2658173"/>
              <a:gd name="connsiteY723" fmla="*/ 2591658 h 2637168"/>
              <a:gd name="connsiteX724" fmla="*/ 979848 w 2658173"/>
              <a:gd name="connsiteY724" fmla="*/ 2387854 h 2637168"/>
              <a:gd name="connsiteX725" fmla="*/ 970572 w 2658173"/>
              <a:gd name="connsiteY725" fmla="*/ 2462066 h 2637168"/>
              <a:gd name="connsiteX726" fmla="*/ 970057 w 2658173"/>
              <a:gd name="connsiteY726" fmla="*/ 2467253 h 2637168"/>
              <a:gd name="connsiteX727" fmla="*/ 970052 w 2658173"/>
              <a:gd name="connsiteY727" fmla="*/ 2467255 h 2637168"/>
              <a:gd name="connsiteX728" fmla="*/ 969294 w 2658173"/>
              <a:gd name="connsiteY728" fmla="*/ 2474929 h 2637168"/>
              <a:gd name="connsiteX729" fmla="*/ 970057 w 2658173"/>
              <a:gd name="connsiteY729" fmla="*/ 2467253 h 2637168"/>
              <a:gd name="connsiteX730" fmla="*/ 971891 w 2658173"/>
              <a:gd name="connsiteY730" fmla="*/ 2466477 h 2637168"/>
              <a:gd name="connsiteX731" fmla="*/ 969294 w 2658173"/>
              <a:gd name="connsiteY731" fmla="*/ 2480206 h 2637168"/>
              <a:gd name="connsiteX732" fmla="*/ 949505 w 2658173"/>
              <a:gd name="connsiteY732" fmla="*/ 2602573 h 2637168"/>
              <a:gd name="connsiteX733" fmla="*/ 944938 w 2658173"/>
              <a:gd name="connsiteY733" fmla="*/ 2637168 h 2637168"/>
              <a:gd name="connsiteX734" fmla="*/ 895202 w 2658173"/>
              <a:gd name="connsiteY734" fmla="*/ 2637168 h 2637168"/>
              <a:gd name="connsiteX735" fmla="*/ 888392 w 2658173"/>
              <a:gd name="connsiteY735" fmla="*/ 2625997 h 2637168"/>
              <a:gd name="connsiteX736" fmla="*/ 867830 w 2658173"/>
              <a:gd name="connsiteY736" fmla="*/ 2620977 h 2637168"/>
              <a:gd name="connsiteX737" fmla="*/ 860327 w 2658173"/>
              <a:gd name="connsiteY737" fmla="*/ 2637168 h 2637168"/>
              <a:gd name="connsiteX738" fmla="*/ 857668 w 2658173"/>
              <a:gd name="connsiteY738" fmla="*/ 2637168 h 2637168"/>
              <a:gd name="connsiteX739" fmla="*/ 852853 w 2658173"/>
              <a:gd name="connsiteY739" fmla="*/ 2613370 h 2637168"/>
              <a:gd name="connsiteX740" fmla="*/ 861114 w 2658173"/>
              <a:gd name="connsiteY740" fmla="*/ 2430072 h 2637168"/>
              <a:gd name="connsiteX741" fmla="*/ 869030 w 2658173"/>
              <a:gd name="connsiteY741" fmla="*/ 2350913 h 2637168"/>
              <a:gd name="connsiteX742" fmla="*/ 826812 w 2658173"/>
              <a:gd name="connsiteY742" fmla="*/ 2329804 h 2637168"/>
              <a:gd name="connsiteX743" fmla="*/ 792510 w 2658173"/>
              <a:gd name="connsiteY743" fmla="*/ 2488122 h 2637168"/>
              <a:gd name="connsiteX744" fmla="*/ 789871 w 2658173"/>
              <a:gd name="connsiteY744" fmla="*/ 2234812 h 2637168"/>
              <a:gd name="connsiteX745" fmla="*/ 774039 w 2658173"/>
              <a:gd name="connsiteY745" fmla="*/ 2221619 h 2637168"/>
              <a:gd name="connsiteX746" fmla="*/ 766123 w 2658173"/>
              <a:gd name="connsiteY746" fmla="*/ 2251221 h 2637168"/>
              <a:gd name="connsiteX747" fmla="*/ 750366 w 2658173"/>
              <a:gd name="connsiteY747" fmla="*/ 2280474 h 2637168"/>
              <a:gd name="connsiteX748" fmla="*/ 755685 w 2658173"/>
              <a:gd name="connsiteY748" fmla="*/ 2284947 h 2637168"/>
              <a:gd name="connsiteX749" fmla="*/ 758735 w 2658173"/>
              <a:gd name="connsiteY749" fmla="*/ 2290374 h 2637168"/>
              <a:gd name="connsiteX750" fmla="*/ 747463 w 2658173"/>
              <a:gd name="connsiteY750" fmla="*/ 2285914 h 2637168"/>
              <a:gd name="connsiteX751" fmla="*/ 735128 w 2658173"/>
              <a:gd name="connsiteY751" fmla="*/ 2309557 h 2637168"/>
              <a:gd name="connsiteX752" fmla="*/ 739741 w 2658173"/>
              <a:gd name="connsiteY752" fmla="*/ 2306385 h 2637168"/>
              <a:gd name="connsiteX753" fmla="*/ 739741 w 2658173"/>
              <a:gd name="connsiteY753" fmla="*/ 2327165 h 2637168"/>
              <a:gd name="connsiteX754" fmla="*/ 734148 w 2658173"/>
              <a:gd name="connsiteY754" fmla="*/ 2311435 h 2637168"/>
              <a:gd name="connsiteX755" fmla="*/ 729512 w 2658173"/>
              <a:gd name="connsiteY755" fmla="*/ 2320321 h 2637168"/>
              <a:gd name="connsiteX756" fmla="*/ 718628 w 2658173"/>
              <a:gd name="connsiteY756" fmla="*/ 2358829 h 2637168"/>
              <a:gd name="connsiteX757" fmla="*/ 673770 w 2658173"/>
              <a:gd name="connsiteY757" fmla="*/ 2342997 h 2637168"/>
              <a:gd name="connsiteX758" fmla="*/ 642106 w 2658173"/>
              <a:gd name="connsiteY758" fmla="*/ 2377299 h 2637168"/>
              <a:gd name="connsiteX759" fmla="*/ 768762 w 2658173"/>
              <a:gd name="connsiteY759" fmla="*/ 2216342 h 2637168"/>
              <a:gd name="connsiteX760" fmla="*/ 673770 w 2658173"/>
              <a:gd name="connsiteY760" fmla="*/ 2303417 h 2637168"/>
              <a:gd name="connsiteX761" fmla="*/ 602526 w 2658173"/>
              <a:gd name="connsiteY761" fmla="*/ 2350913 h 2637168"/>
              <a:gd name="connsiteX762" fmla="*/ 613081 w 2658173"/>
              <a:gd name="connsiteY762" fmla="*/ 2187317 h 2637168"/>
              <a:gd name="connsiteX763" fmla="*/ 473232 w 2658173"/>
              <a:gd name="connsiteY763" fmla="*/ 2218980 h 2637168"/>
              <a:gd name="connsiteX764" fmla="*/ 401989 w 2658173"/>
              <a:gd name="connsiteY764" fmla="*/ 2166208 h 2637168"/>
              <a:gd name="connsiteX765" fmla="*/ 409905 w 2658173"/>
              <a:gd name="connsiteY765" fmla="*/ 2129267 h 2637168"/>
              <a:gd name="connsiteX766" fmla="*/ 336023 w 2658173"/>
              <a:gd name="connsiteY766" fmla="*/ 2155653 h 2637168"/>
              <a:gd name="connsiteX767" fmla="*/ 328107 w 2658173"/>
              <a:gd name="connsiteY767" fmla="*/ 2123989 h 2637168"/>
              <a:gd name="connsiteX768" fmla="*/ 333714 w 2658173"/>
              <a:gd name="connsiteY768" fmla="*/ 2132565 h 2637168"/>
              <a:gd name="connsiteX769" fmla="*/ 325413 w 2658173"/>
              <a:gd name="connsiteY769" fmla="*/ 2121854 h 2637168"/>
              <a:gd name="connsiteX770" fmla="*/ 325469 w 2658173"/>
              <a:gd name="connsiteY770" fmla="*/ 2121351 h 2637168"/>
              <a:gd name="connsiteX771" fmla="*/ 324768 w 2658173"/>
              <a:gd name="connsiteY771" fmla="*/ 2121021 h 2637168"/>
              <a:gd name="connsiteX772" fmla="*/ 325413 w 2658173"/>
              <a:gd name="connsiteY772" fmla="*/ 2121854 h 2637168"/>
              <a:gd name="connsiteX773" fmla="*/ 324082 w 2658173"/>
              <a:gd name="connsiteY773" fmla="*/ 2133894 h 2637168"/>
              <a:gd name="connsiteX774" fmla="*/ 169789 w 2658173"/>
              <a:gd name="connsiteY774" fmla="*/ 2171485 h 2637168"/>
              <a:gd name="connsiteX775" fmla="*/ 186642 w 2658173"/>
              <a:gd name="connsiteY775" fmla="*/ 2144189 h 2637168"/>
              <a:gd name="connsiteX776" fmla="*/ 178371 w 2658173"/>
              <a:gd name="connsiteY776" fmla="*/ 2146748 h 2637168"/>
              <a:gd name="connsiteX777" fmla="*/ 161879 w 2658173"/>
              <a:gd name="connsiteY777" fmla="*/ 2131906 h 2637168"/>
              <a:gd name="connsiteX778" fmla="*/ 183318 w 2658173"/>
              <a:gd name="connsiteY778" fmla="*/ 2117063 h 2637168"/>
              <a:gd name="connsiteX779" fmla="*/ 198821 w 2658173"/>
              <a:gd name="connsiteY779" fmla="*/ 2131906 h 2637168"/>
              <a:gd name="connsiteX780" fmla="*/ 197211 w 2658173"/>
              <a:gd name="connsiteY780" fmla="*/ 2134293 h 2637168"/>
              <a:gd name="connsiteX781" fmla="*/ 206565 w 2658173"/>
              <a:gd name="connsiteY781" fmla="*/ 2126421 h 2637168"/>
              <a:gd name="connsiteX782" fmla="*/ 314914 w 2658173"/>
              <a:gd name="connsiteY782" fmla="*/ 2089687 h 2637168"/>
              <a:gd name="connsiteX783" fmla="*/ 262141 w 2658173"/>
              <a:gd name="connsiteY783" fmla="*/ 2081771 h 2637168"/>
              <a:gd name="connsiteX784" fmla="*/ 288528 w 2658173"/>
              <a:gd name="connsiteY784" fmla="*/ 2028998 h 2637168"/>
              <a:gd name="connsiteX785" fmla="*/ 255544 w 2658173"/>
              <a:gd name="connsiteY785" fmla="*/ 2038563 h 2637168"/>
              <a:gd name="connsiteX786" fmla="*/ 257927 w 2658173"/>
              <a:gd name="connsiteY786" fmla="*/ 2034454 h 2637168"/>
              <a:gd name="connsiteX787" fmla="*/ 285889 w 2658173"/>
              <a:gd name="connsiteY787" fmla="*/ 2026360 h 2637168"/>
              <a:gd name="connsiteX788" fmla="*/ 259585 w 2658173"/>
              <a:gd name="connsiteY788" fmla="*/ 2031596 h 2637168"/>
              <a:gd name="connsiteX789" fmla="*/ 257927 w 2658173"/>
              <a:gd name="connsiteY789" fmla="*/ 2034454 h 2637168"/>
              <a:gd name="connsiteX790" fmla="*/ 248288 w 2658173"/>
              <a:gd name="connsiteY790" fmla="*/ 2037244 h 2637168"/>
              <a:gd name="connsiteX791" fmla="*/ 214646 w 2658173"/>
              <a:gd name="connsiteY791" fmla="*/ 2026360 h 2637168"/>
              <a:gd name="connsiteX792" fmla="*/ 280612 w 2658173"/>
              <a:gd name="connsiteY792" fmla="*/ 1997334 h 2637168"/>
              <a:gd name="connsiteX793" fmla="*/ 80075 w 2658173"/>
              <a:gd name="connsiteY793" fmla="*/ 2068578 h 2637168"/>
              <a:gd name="connsiteX794" fmla="*/ 56327 w 2658173"/>
              <a:gd name="connsiteY794" fmla="*/ 2039553 h 2637168"/>
              <a:gd name="connsiteX795" fmla="*/ 74798 w 2658173"/>
              <a:gd name="connsiteY795" fmla="*/ 2005250 h 2637168"/>
              <a:gd name="connsiteX796" fmla="*/ 269974 w 2658173"/>
              <a:gd name="connsiteY796" fmla="*/ 1961465 h 2637168"/>
              <a:gd name="connsiteX797" fmla="*/ 279131 w 2658173"/>
              <a:gd name="connsiteY797" fmla="*/ 1954392 h 2637168"/>
              <a:gd name="connsiteX798" fmla="*/ 277976 w 2658173"/>
              <a:gd name="connsiteY798" fmla="*/ 1954787 h 2637168"/>
              <a:gd name="connsiteX799" fmla="*/ 238397 w 2658173"/>
              <a:gd name="connsiteY799" fmla="*/ 1920814 h 2637168"/>
              <a:gd name="connsiteX800" fmla="*/ 277976 w 2658173"/>
              <a:gd name="connsiteY800" fmla="*/ 1939284 h 2637168"/>
              <a:gd name="connsiteX801" fmla="*/ 282465 w 2658173"/>
              <a:gd name="connsiteY801" fmla="*/ 1951817 h 2637168"/>
              <a:gd name="connsiteX802" fmla="*/ 293341 w 2658173"/>
              <a:gd name="connsiteY802" fmla="*/ 1943417 h 2637168"/>
              <a:gd name="connsiteX803" fmla="*/ 306998 w 2658173"/>
              <a:gd name="connsiteY803" fmla="*/ 1931368 h 2637168"/>
              <a:gd name="connsiteX804" fmla="*/ 206730 w 2658173"/>
              <a:gd name="connsiteY804" fmla="*/ 1889150 h 2637168"/>
              <a:gd name="connsiteX805" fmla="*/ 288528 w 2658173"/>
              <a:gd name="connsiteY805" fmla="*/ 1868041 h 2637168"/>
              <a:gd name="connsiteX806" fmla="*/ 198814 w 2658173"/>
              <a:gd name="connsiteY806" fmla="*/ 1860125 h 2637168"/>
              <a:gd name="connsiteX807" fmla="*/ 267831 w 2658173"/>
              <a:gd name="connsiteY807" fmla="*/ 1837119 h 2637168"/>
              <a:gd name="connsiteX808" fmla="*/ 270068 w 2658173"/>
              <a:gd name="connsiteY808" fmla="*/ 1837389 h 2637168"/>
              <a:gd name="connsiteX809" fmla="*/ 272696 w 2658173"/>
              <a:gd name="connsiteY809" fmla="*/ 1839016 h 2637168"/>
              <a:gd name="connsiteX810" fmla="*/ 274932 w 2658173"/>
              <a:gd name="connsiteY810" fmla="*/ 1837975 h 2637168"/>
              <a:gd name="connsiteX811" fmla="*/ 270068 w 2658173"/>
              <a:gd name="connsiteY811" fmla="*/ 1837389 h 2637168"/>
              <a:gd name="connsiteX812" fmla="*/ 232745 w 2658173"/>
              <a:gd name="connsiteY812" fmla="*/ 1814278 h 2637168"/>
              <a:gd name="connsiteX813" fmla="*/ 90629 w 2658173"/>
              <a:gd name="connsiteY813" fmla="*/ 1775689 h 2637168"/>
              <a:gd name="connsiteX814" fmla="*/ 172123 w 2658173"/>
              <a:gd name="connsiteY814" fmla="*/ 1780976 h 2637168"/>
              <a:gd name="connsiteX815" fmla="*/ 213526 w 2658173"/>
              <a:gd name="connsiteY815" fmla="*/ 1780967 h 2637168"/>
              <a:gd name="connsiteX816" fmla="*/ 198818 w 2658173"/>
              <a:gd name="connsiteY816" fmla="*/ 1767773 h 2637168"/>
              <a:gd name="connsiteX817" fmla="*/ 229162 w 2658173"/>
              <a:gd name="connsiteY817" fmla="*/ 1773050 h 2637168"/>
              <a:gd name="connsiteX818" fmla="*/ 237246 w 2658173"/>
              <a:gd name="connsiteY818" fmla="*/ 1780658 h 2637168"/>
              <a:gd name="connsiteX819" fmla="*/ 272629 w 2658173"/>
              <a:gd name="connsiteY819" fmla="*/ 1779965 h 2637168"/>
              <a:gd name="connsiteX820" fmla="*/ 378242 w 2658173"/>
              <a:gd name="connsiteY820" fmla="*/ 1770411 h 2637168"/>
              <a:gd name="connsiteX821" fmla="*/ 180343 w 2658173"/>
              <a:gd name="connsiteY821" fmla="*/ 1649034 h 2637168"/>
              <a:gd name="connsiteX822" fmla="*/ 293805 w 2658173"/>
              <a:gd name="connsiteY822" fmla="*/ 1519740 h 2637168"/>
              <a:gd name="connsiteX823" fmla="*/ 206730 w 2658173"/>
              <a:gd name="connsiteY823" fmla="*/ 1443219 h 2637168"/>
              <a:gd name="connsiteX824" fmla="*/ 127570 w 2658173"/>
              <a:gd name="connsiteY824" fmla="*/ 1203102 h 2637168"/>
              <a:gd name="connsiteX825" fmla="*/ 222562 w 2658173"/>
              <a:gd name="connsiteY825" fmla="*/ 1184631 h 2637168"/>
              <a:gd name="connsiteX826" fmla="*/ 148564 w 2658173"/>
              <a:gd name="connsiteY826" fmla="*/ 1107536 h 2637168"/>
              <a:gd name="connsiteX827" fmla="*/ 170984 w 2658173"/>
              <a:gd name="connsiteY827" fmla="*/ 1127200 h 2637168"/>
              <a:gd name="connsiteX828" fmla="*/ 365048 w 2658173"/>
              <a:gd name="connsiteY828" fmla="*/ 1189909 h 2637168"/>
              <a:gd name="connsiteX829" fmla="*/ 62924 w 2658173"/>
              <a:gd name="connsiteY829" fmla="*/ 848864 h 2637168"/>
              <a:gd name="connsiteX830" fmla="*/ 719 w 2658173"/>
              <a:gd name="connsiteY830" fmla="*/ 780413 h 2637168"/>
              <a:gd name="connsiteX831" fmla="*/ 719 w 2658173"/>
              <a:gd name="connsiteY831" fmla="*/ 754513 h 2637168"/>
              <a:gd name="connsiteX832" fmla="*/ 32538 w 2658173"/>
              <a:gd name="connsiteY832" fmla="*/ 788959 h 2637168"/>
              <a:gd name="connsiteX833" fmla="*/ 172427 w 2658173"/>
              <a:gd name="connsiteY833" fmla="*/ 939237 h 2637168"/>
              <a:gd name="connsiteX834" fmla="*/ 248948 w 2658173"/>
              <a:gd name="connsiteY834" fmla="*/ 957708 h 2637168"/>
              <a:gd name="connsiteX835" fmla="*/ 262141 w 2658173"/>
              <a:gd name="connsiteY835" fmla="*/ 1015758 h 2637168"/>
              <a:gd name="connsiteX836" fmla="*/ 391435 w 2658173"/>
              <a:gd name="connsiteY836" fmla="*/ 1121304 h 2637168"/>
              <a:gd name="connsiteX837" fmla="*/ 370326 w 2658173"/>
              <a:gd name="connsiteY837" fmla="*/ 1036867 h 2637168"/>
              <a:gd name="connsiteX838" fmla="*/ 386158 w 2658173"/>
              <a:gd name="connsiteY838" fmla="*/ 1110749 h 2637168"/>
              <a:gd name="connsiteX839" fmla="*/ 18421 w 2658173"/>
              <a:gd name="connsiteY839" fmla="*/ 666351 h 2637168"/>
              <a:gd name="connsiteX840" fmla="*/ 719 w 2658173"/>
              <a:gd name="connsiteY840" fmla="*/ 645518 h 2637168"/>
              <a:gd name="connsiteX841" fmla="*/ 719 w 2658173"/>
              <a:gd name="connsiteY841" fmla="*/ 634973 h 2637168"/>
              <a:gd name="connsiteX842" fmla="*/ 3044 w 2658173"/>
              <a:gd name="connsiteY842" fmla="*/ 636665 h 2637168"/>
              <a:gd name="connsiteX843" fmla="*/ 388796 w 2658173"/>
              <a:gd name="connsiteY843" fmla="*/ 1044783 h 2637168"/>
              <a:gd name="connsiteX844" fmla="*/ 341301 w 2658173"/>
              <a:gd name="connsiteY844" fmla="*/ 939237 h 2637168"/>
              <a:gd name="connsiteX845" fmla="*/ 486425 w 2658173"/>
              <a:gd name="connsiteY845" fmla="*/ 960347 h 2637168"/>
              <a:gd name="connsiteX846" fmla="*/ 383519 w 2658173"/>
              <a:gd name="connsiteY846" fmla="*/ 854801 h 2637168"/>
              <a:gd name="connsiteX847" fmla="*/ 378242 w 2658173"/>
              <a:gd name="connsiteY847" fmla="*/ 736062 h 2637168"/>
              <a:gd name="connsiteX848" fmla="*/ 623635 w 2658173"/>
              <a:gd name="connsiteY848" fmla="*/ 986733 h 2637168"/>
              <a:gd name="connsiteX849" fmla="*/ 631551 w 2658173"/>
              <a:gd name="connsiteY849" fmla="*/ 783558 h 2637168"/>
              <a:gd name="connsiteX850" fmla="*/ 657938 w 2658173"/>
              <a:gd name="connsiteY850" fmla="*/ 936599 h 2637168"/>
              <a:gd name="connsiteX851" fmla="*/ 950823 w 2658173"/>
              <a:gd name="connsiteY851" fmla="*/ 962985 h 2637168"/>
              <a:gd name="connsiteX852" fmla="*/ 958739 w 2658173"/>
              <a:gd name="connsiteY852" fmla="*/ 857440 h 2637168"/>
              <a:gd name="connsiteX853" fmla="*/ 995680 w 2658173"/>
              <a:gd name="connsiteY853" fmla="*/ 920767 h 2637168"/>
              <a:gd name="connsiteX854" fmla="*/ 1019428 w 2658173"/>
              <a:gd name="connsiteY854" fmla="*/ 873271 h 2637168"/>
              <a:gd name="connsiteX855" fmla="*/ 1090671 w 2658173"/>
              <a:gd name="connsiteY855" fmla="*/ 849524 h 2637168"/>
              <a:gd name="connsiteX856" fmla="*/ 1122335 w 2658173"/>
              <a:gd name="connsiteY856" fmla="*/ 846885 h 2637168"/>
              <a:gd name="connsiteX857" fmla="*/ 1285931 w 2658173"/>
              <a:gd name="connsiteY857" fmla="*/ 617323 h 2637168"/>
              <a:gd name="connsiteX858" fmla="*/ 1415554 w 2658173"/>
              <a:gd name="connsiteY858" fmla="*/ 606109 h 2637168"/>
              <a:gd name="connsiteX859" fmla="*/ 1423141 w 2658173"/>
              <a:gd name="connsiteY859" fmla="*/ 612046 h 2637168"/>
              <a:gd name="connsiteX860" fmla="*/ 1409947 w 2658173"/>
              <a:gd name="connsiteY860" fmla="*/ 612046 h 2637168"/>
              <a:gd name="connsiteX861" fmla="*/ 1415554 w 2658173"/>
              <a:gd name="connsiteY861" fmla="*/ 606109 h 2637168"/>
              <a:gd name="connsiteX862" fmla="*/ 1182365 w 2658173"/>
              <a:gd name="connsiteY862" fmla="*/ 602812 h 2637168"/>
              <a:gd name="connsiteX863" fmla="*/ 1198857 w 2658173"/>
              <a:gd name="connsiteY863" fmla="*/ 606769 h 2637168"/>
              <a:gd name="connsiteX864" fmla="*/ 1177747 w 2658173"/>
              <a:gd name="connsiteY864" fmla="*/ 622602 h 2637168"/>
              <a:gd name="connsiteX865" fmla="*/ 1182365 w 2658173"/>
              <a:gd name="connsiteY865" fmla="*/ 602812 h 2637168"/>
              <a:gd name="connsiteX866" fmla="*/ 613080 w 2658173"/>
              <a:gd name="connsiteY866" fmla="*/ 598853 h 2637168"/>
              <a:gd name="connsiteX867" fmla="*/ 634190 w 2658173"/>
              <a:gd name="connsiteY867" fmla="*/ 788835 h 2637168"/>
              <a:gd name="connsiteX868" fmla="*/ 620996 w 2658173"/>
              <a:gd name="connsiteY868" fmla="*/ 722869 h 2637168"/>
              <a:gd name="connsiteX869" fmla="*/ 613080 w 2658173"/>
              <a:gd name="connsiteY869" fmla="*/ 598853 h 2637168"/>
              <a:gd name="connsiteX870" fmla="*/ 1436663 w 2658173"/>
              <a:gd name="connsiteY870" fmla="*/ 556305 h 2637168"/>
              <a:gd name="connsiteX871" fmla="*/ 1444250 w 2658173"/>
              <a:gd name="connsiteY871" fmla="*/ 561912 h 2637168"/>
              <a:gd name="connsiteX872" fmla="*/ 1442773 w 2658173"/>
              <a:gd name="connsiteY872" fmla="*/ 564083 h 2637168"/>
              <a:gd name="connsiteX873" fmla="*/ 1457443 w 2658173"/>
              <a:gd name="connsiteY873" fmla="*/ 564551 h 2637168"/>
              <a:gd name="connsiteX874" fmla="*/ 1428418 w 2658173"/>
              <a:gd name="connsiteY874" fmla="*/ 596216 h 2637168"/>
              <a:gd name="connsiteX875" fmla="*/ 1424615 w 2658173"/>
              <a:gd name="connsiteY875" fmla="*/ 574369 h 2637168"/>
              <a:gd name="connsiteX876" fmla="*/ 1434238 w 2658173"/>
              <a:gd name="connsiteY876" fmla="*/ 566903 h 2637168"/>
              <a:gd name="connsiteX877" fmla="*/ 1431056 w 2658173"/>
              <a:gd name="connsiteY877" fmla="*/ 564551 h 2637168"/>
              <a:gd name="connsiteX878" fmla="*/ 1436663 w 2658173"/>
              <a:gd name="connsiteY878" fmla="*/ 556305 h 2637168"/>
              <a:gd name="connsiteX879" fmla="*/ 290833 w 2658173"/>
              <a:gd name="connsiteY879" fmla="*/ 535526 h 2637168"/>
              <a:gd name="connsiteX880" fmla="*/ 299079 w 2658173"/>
              <a:gd name="connsiteY880" fmla="*/ 543442 h 2637168"/>
              <a:gd name="connsiteX881" fmla="*/ 280608 w 2658173"/>
              <a:gd name="connsiteY881" fmla="*/ 543442 h 2637168"/>
              <a:gd name="connsiteX882" fmla="*/ 290833 w 2658173"/>
              <a:gd name="connsiteY882" fmla="*/ 535526 h 2637168"/>
              <a:gd name="connsiteX883" fmla="*/ 1119698 w 2658173"/>
              <a:gd name="connsiteY883" fmla="*/ 514417 h 2637168"/>
              <a:gd name="connsiteX884" fmla="*/ 1151361 w 2658173"/>
              <a:gd name="connsiteY884" fmla="*/ 664819 h 2637168"/>
              <a:gd name="connsiteX885" fmla="*/ 1069563 w 2658173"/>
              <a:gd name="connsiteY885" fmla="*/ 714955 h 2637168"/>
              <a:gd name="connsiteX886" fmla="*/ 1085395 w 2658173"/>
              <a:gd name="connsiteY886" fmla="*/ 662181 h 2637168"/>
              <a:gd name="connsiteX887" fmla="*/ 1119698 w 2658173"/>
              <a:gd name="connsiteY887" fmla="*/ 514417 h 2637168"/>
              <a:gd name="connsiteX888" fmla="*/ 1781996 w 2658173"/>
              <a:gd name="connsiteY888" fmla="*/ 509139 h 2637168"/>
              <a:gd name="connsiteX889" fmla="*/ 1729223 w 2658173"/>
              <a:gd name="connsiteY889" fmla="*/ 567189 h 2637168"/>
              <a:gd name="connsiteX890" fmla="*/ 1781996 w 2658173"/>
              <a:gd name="connsiteY890" fmla="*/ 509139 h 2637168"/>
              <a:gd name="connsiteX891" fmla="*/ 1476573 w 2658173"/>
              <a:gd name="connsiteY891" fmla="*/ 503862 h 2637168"/>
              <a:gd name="connsiteX892" fmla="*/ 1473275 w 2658173"/>
              <a:gd name="connsiteY892" fmla="*/ 522333 h 2637168"/>
              <a:gd name="connsiteX893" fmla="*/ 1460081 w 2658173"/>
              <a:gd name="connsiteY893" fmla="*/ 524971 h 2637168"/>
              <a:gd name="connsiteX894" fmla="*/ 1476573 w 2658173"/>
              <a:gd name="connsiteY894" fmla="*/ 503862 h 2637168"/>
              <a:gd name="connsiteX895" fmla="*/ 2307545 w 2658173"/>
              <a:gd name="connsiteY895" fmla="*/ 497770 h 2637168"/>
              <a:gd name="connsiteX896" fmla="*/ 2309725 w 2658173"/>
              <a:gd name="connsiteY896" fmla="*/ 509139 h 2637168"/>
              <a:gd name="connsiteX897" fmla="*/ 2246397 w 2658173"/>
              <a:gd name="connsiteY897" fmla="*/ 561913 h 2637168"/>
              <a:gd name="connsiteX898" fmla="*/ 2307545 w 2658173"/>
              <a:gd name="connsiteY898" fmla="*/ 497770 h 2637168"/>
              <a:gd name="connsiteX899" fmla="*/ 1483500 w 2658173"/>
              <a:gd name="connsiteY899" fmla="*/ 488690 h 2637168"/>
              <a:gd name="connsiteX900" fmla="*/ 1491745 w 2658173"/>
              <a:gd name="connsiteY900" fmla="*/ 490668 h 2637168"/>
              <a:gd name="connsiteX901" fmla="*/ 1481191 w 2658173"/>
              <a:gd name="connsiteY901" fmla="*/ 498584 h 2637168"/>
              <a:gd name="connsiteX902" fmla="*/ 1483500 w 2658173"/>
              <a:gd name="connsiteY902" fmla="*/ 488690 h 2637168"/>
              <a:gd name="connsiteX903" fmla="*/ 1856786 w 2658173"/>
              <a:gd name="connsiteY903" fmla="*/ 488360 h 2637168"/>
              <a:gd name="connsiteX904" fmla="*/ 1866434 w 2658173"/>
              <a:gd name="connsiteY904" fmla="*/ 509140 h 2637168"/>
              <a:gd name="connsiteX905" fmla="*/ 1847962 w 2658173"/>
              <a:gd name="connsiteY905" fmla="*/ 493307 h 2637168"/>
              <a:gd name="connsiteX906" fmla="*/ 1856786 w 2658173"/>
              <a:gd name="connsiteY906" fmla="*/ 488360 h 2637168"/>
              <a:gd name="connsiteX907" fmla="*/ 1663257 w 2658173"/>
              <a:gd name="connsiteY907" fmla="*/ 474837 h 2637168"/>
              <a:gd name="connsiteX908" fmla="*/ 1526047 w 2658173"/>
              <a:gd name="connsiteY908" fmla="*/ 635794 h 2637168"/>
              <a:gd name="connsiteX909" fmla="*/ 1570904 w 2658173"/>
              <a:gd name="connsiteY909" fmla="*/ 572467 h 2637168"/>
              <a:gd name="connsiteX910" fmla="*/ 1663257 w 2658173"/>
              <a:gd name="connsiteY910" fmla="*/ 474837 h 2637168"/>
              <a:gd name="connsiteX911" fmla="*/ 720874 w 2658173"/>
              <a:gd name="connsiteY911" fmla="*/ 470564 h 2637168"/>
              <a:gd name="connsiteX912" fmla="*/ 737107 w 2658173"/>
              <a:gd name="connsiteY912" fmla="*/ 472198 h 2637168"/>
              <a:gd name="connsiteX913" fmla="*/ 737107 w 2658173"/>
              <a:gd name="connsiteY913" fmla="*/ 522332 h 2637168"/>
              <a:gd name="connsiteX914" fmla="*/ 720874 w 2658173"/>
              <a:gd name="connsiteY914" fmla="*/ 470564 h 2637168"/>
              <a:gd name="connsiteX915" fmla="*/ 811063 w 2658173"/>
              <a:gd name="connsiteY915" fmla="*/ 458964 h 2637168"/>
              <a:gd name="connsiteX916" fmla="*/ 816258 w 2658173"/>
              <a:gd name="connsiteY916" fmla="*/ 480115 h 2637168"/>
              <a:gd name="connsiteX917" fmla="*/ 803065 w 2658173"/>
              <a:gd name="connsiteY917" fmla="*/ 461643 h 2637168"/>
              <a:gd name="connsiteX918" fmla="*/ 811063 w 2658173"/>
              <a:gd name="connsiteY918" fmla="*/ 458964 h 2637168"/>
              <a:gd name="connsiteX919" fmla="*/ 1528687 w 2658173"/>
              <a:gd name="connsiteY919" fmla="*/ 429980 h 2637168"/>
              <a:gd name="connsiteX920" fmla="*/ 1523409 w 2658173"/>
              <a:gd name="connsiteY920" fmla="*/ 448451 h 2637168"/>
              <a:gd name="connsiteX921" fmla="*/ 1528687 w 2658173"/>
              <a:gd name="connsiteY921" fmla="*/ 429980 h 2637168"/>
              <a:gd name="connsiteX922" fmla="*/ 1433696 w 2658173"/>
              <a:gd name="connsiteY922" fmla="*/ 422064 h 2637168"/>
              <a:gd name="connsiteX923" fmla="*/ 1296486 w 2658173"/>
              <a:gd name="connsiteY923" fmla="*/ 630518 h 2637168"/>
              <a:gd name="connsiteX924" fmla="*/ 1322872 w 2658173"/>
              <a:gd name="connsiteY924" fmla="*/ 575105 h 2637168"/>
              <a:gd name="connsiteX925" fmla="*/ 1433696 w 2658173"/>
              <a:gd name="connsiteY925" fmla="*/ 422064 h 2637168"/>
              <a:gd name="connsiteX926" fmla="*/ 948185 w 2658173"/>
              <a:gd name="connsiteY926" fmla="*/ 422064 h 2637168"/>
              <a:gd name="connsiteX927" fmla="*/ 964017 w 2658173"/>
              <a:gd name="connsiteY927" fmla="*/ 456367 h 2637168"/>
              <a:gd name="connsiteX928" fmla="*/ 948185 w 2658173"/>
              <a:gd name="connsiteY928" fmla="*/ 422064 h 2637168"/>
              <a:gd name="connsiteX929" fmla="*/ 549760 w 2658173"/>
              <a:gd name="connsiteY929" fmla="*/ 406232 h 2637168"/>
              <a:gd name="connsiteX930" fmla="*/ 549760 w 2658173"/>
              <a:gd name="connsiteY930" fmla="*/ 424702 h 2637168"/>
              <a:gd name="connsiteX931" fmla="*/ 549760 w 2658173"/>
              <a:gd name="connsiteY931" fmla="*/ 406232 h 2637168"/>
              <a:gd name="connsiteX932" fmla="*/ 1296486 w 2658173"/>
              <a:gd name="connsiteY932" fmla="*/ 390400 h 2637168"/>
              <a:gd name="connsiteX933" fmla="*/ 1285932 w 2658173"/>
              <a:gd name="connsiteY933" fmla="*/ 411510 h 2637168"/>
              <a:gd name="connsiteX934" fmla="*/ 1296486 w 2658173"/>
              <a:gd name="connsiteY934" fmla="*/ 390400 h 2637168"/>
              <a:gd name="connsiteX935" fmla="*/ 1234477 w 2658173"/>
              <a:gd name="connsiteY935" fmla="*/ 374239 h 2637168"/>
              <a:gd name="connsiteX936" fmla="*/ 1238435 w 2658173"/>
              <a:gd name="connsiteY936" fmla="*/ 393039 h 2637168"/>
              <a:gd name="connsiteX937" fmla="*/ 1234477 w 2658173"/>
              <a:gd name="connsiteY937" fmla="*/ 374239 h 2637168"/>
              <a:gd name="connsiteX938" fmla="*/ 1584098 w 2658173"/>
              <a:gd name="connsiteY938" fmla="*/ 348182 h 2637168"/>
              <a:gd name="connsiteX939" fmla="*/ 1533964 w 2658173"/>
              <a:gd name="connsiteY939" fmla="*/ 424703 h 2637168"/>
              <a:gd name="connsiteX940" fmla="*/ 1584098 w 2658173"/>
              <a:gd name="connsiteY940" fmla="*/ 348182 h 2637168"/>
              <a:gd name="connsiteX941" fmla="*/ 750287 w 2658173"/>
              <a:gd name="connsiteY941" fmla="*/ 345543 h 2637168"/>
              <a:gd name="connsiteX942" fmla="*/ 779312 w 2658173"/>
              <a:gd name="connsiteY942" fmla="*/ 588298 h 2637168"/>
              <a:gd name="connsiteX943" fmla="*/ 750287 w 2658173"/>
              <a:gd name="connsiteY943" fmla="*/ 345543 h 2637168"/>
              <a:gd name="connsiteX944" fmla="*/ 1583768 w 2658173"/>
              <a:gd name="connsiteY944" fmla="*/ 327732 h 2637168"/>
              <a:gd name="connsiteX945" fmla="*/ 1592013 w 2658173"/>
              <a:gd name="connsiteY945" fmla="*/ 329711 h 2637168"/>
              <a:gd name="connsiteX946" fmla="*/ 1581459 w 2658173"/>
              <a:gd name="connsiteY946" fmla="*/ 337627 h 2637168"/>
              <a:gd name="connsiteX947" fmla="*/ 1583768 w 2658173"/>
              <a:gd name="connsiteY947" fmla="*/ 327732 h 2637168"/>
              <a:gd name="connsiteX948" fmla="*/ 739732 w 2658173"/>
              <a:gd name="connsiteY948" fmla="*/ 279577 h 2637168"/>
              <a:gd name="connsiteX949" fmla="*/ 752926 w 2658173"/>
              <a:gd name="connsiteY949" fmla="*/ 334988 h 2637168"/>
              <a:gd name="connsiteX950" fmla="*/ 739732 w 2658173"/>
              <a:gd name="connsiteY950" fmla="*/ 279577 h 2637168"/>
              <a:gd name="connsiteX951" fmla="*/ 1305721 w 2658173"/>
              <a:gd name="connsiteY951" fmla="*/ 276609 h 2637168"/>
              <a:gd name="connsiteX952" fmla="*/ 1309679 w 2658173"/>
              <a:gd name="connsiteY952" fmla="*/ 295409 h 2637168"/>
              <a:gd name="connsiteX953" fmla="*/ 1305721 w 2658173"/>
              <a:gd name="connsiteY953" fmla="*/ 276609 h 2637168"/>
              <a:gd name="connsiteX954" fmla="*/ 388801 w 2658173"/>
              <a:gd name="connsiteY954" fmla="*/ 271661 h 2637168"/>
              <a:gd name="connsiteX955" fmla="*/ 404633 w 2658173"/>
              <a:gd name="connsiteY955" fmla="*/ 348182 h 2637168"/>
              <a:gd name="connsiteX956" fmla="*/ 388801 w 2658173"/>
              <a:gd name="connsiteY956" fmla="*/ 271661 h 2637168"/>
              <a:gd name="connsiteX957" fmla="*/ 1626646 w 2658173"/>
              <a:gd name="connsiteY957" fmla="*/ 259581 h 2637168"/>
              <a:gd name="connsiteX958" fmla="*/ 1639509 w 2658173"/>
              <a:gd name="connsiteY958" fmla="*/ 269023 h 2637168"/>
              <a:gd name="connsiteX959" fmla="*/ 1599930 w 2658173"/>
              <a:gd name="connsiteY959" fmla="*/ 305964 h 2637168"/>
              <a:gd name="connsiteX960" fmla="*/ 1626646 w 2658173"/>
              <a:gd name="connsiteY960" fmla="*/ 259581 h 2637168"/>
              <a:gd name="connsiteX961" fmla="*/ 1486468 w 2658173"/>
              <a:gd name="connsiteY961" fmla="*/ 226804 h 2637168"/>
              <a:gd name="connsiteX962" fmla="*/ 1510216 w 2658173"/>
              <a:gd name="connsiteY962" fmla="*/ 300687 h 2637168"/>
              <a:gd name="connsiteX963" fmla="*/ 1486468 w 2658173"/>
              <a:gd name="connsiteY963" fmla="*/ 226804 h 2637168"/>
              <a:gd name="connsiteX964" fmla="*/ 1821575 w 2658173"/>
              <a:gd name="connsiteY964" fmla="*/ 224166 h 2637168"/>
              <a:gd name="connsiteX965" fmla="*/ 1718668 w 2658173"/>
              <a:gd name="connsiteY965" fmla="*/ 416788 h 2637168"/>
              <a:gd name="connsiteX966" fmla="*/ 1679089 w 2658173"/>
              <a:gd name="connsiteY966" fmla="*/ 445813 h 2637168"/>
              <a:gd name="connsiteX967" fmla="*/ 1821575 w 2658173"/>
              <a:gd name="connsiteY967" fmla="*/ 224166 h 2637168"/>
              <a:gd name="connsiteX968" fmla="*/ 1328150 w 2658173"/>
              <a:gd name="connsiteY968" fmla="*/ 210973 h 2637168"/>
              <a:gd name="connsiteX969" fmla="*/ 1312317 w 2658173"/>
              <a:gd name="connsiteY969" fmla="*/ 234721 h 2637168"/>
              <a:gd name="connsiteX970" fmla="*/ 1328150 w 2658173"/>
              <a:gd name="connsiteY970" fmla="*/ 210973 h 2637168"/>
              <a:gd name="connsiteX971" fmla="*/ 1800863 w 2658173"/>
              <a:gd name="connsiteY971" fmla="*/ 76556 h 2637168"/>
              <a:gd name="connsiteX972" fmla="*/ 1787273 w 2658173"/>
              <a:gd name="connsiteY972" fmla="*/ 115981 h 2637168"/>
              <a:gd name="connsiteX973" fmla="*/ 1737139 w 2658173"/>
              <a:gd name="connsiteY973" fmla="*/ 168754 h 2637168"/>
              <a:gd name="connsiteX974" fmla="*/ 1800863 w 2658173"/>
              <a:gd name="connsiteY974" fmla="*/ 76556 h 2637168"/>
              <a:gd name="connsiteX975" fmla="*/ 2242358 w 2658173"/>
              <a:gd name="connsiteY975" fmla="*/ 8045 h 2637168"/>
              <a:gd name="connsiteX976" fmla="*/ 2249037 w 2658173"/>
              <a:gd name="connsiteY976" fmla="*/ 23629 h 2637168"/>
              <a:gd name="connsiteX977" fmla="*/ 2235844 w 2658173"/>
              <a:gd name="connsiteY977" fmla="*/ 10436 h 2637168"/>
              <a:gd name="connsiteX978" fmla="*/ 2242358 w 2658173"/>
              <a:gd name="connsiteY978" fmla="*/ 8045 h 2637168"/>
              <a:gd name="connsiteX979" fmla="*/ 1860372 w 2658173"/>
              <a:gd name="connsiteY979" fmla="*/ 87 h 2637168"/>
              <a:gd name="connsiteX980" fmla="*/ 1842685 w 2658173"/>
              <a:gd name="connsiteY980" fmla="*/ 31545 h 2637168"/>
              <a:gd name="connsiteX981" fmla="*/ 1811021 w 2658173"/>
              <a:gd name="connsiteY981" fmla="*/ 60570 h 2637168"/>
              <a:gd name="connsiteX982" fmla="*/ 1860372 w 2658173"/>
              <a:gd name="connsiteY982" fmla="*/ 87 h 2637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</a:cxnLst>
            <a:rect l="l" t="t" r="r" b="b"/>
            <a:pathLst>
              <a:path w="2658173" h="2637168">
                <a:moveTo>
                  <a:pt x="1037898" y="2635885"/>
                </a:moveTo>
                <a:lnTo>
                  <a:pt x="1038512" y="2637168"/>
                </a:lnTo>
                <a:lnTo>
                  <a:pt x="1038243" y="2637168"/>
                </a:lnTo>
                <a:close/>
                <a:moveTo>
                  <a:pt x="1066923" y="2627971"/>
                </a:moveTo>
                <a:lnTo>
                  <a:pt x="1070512" y="2637168"/>
                </a:lnTo>
                <a:lnTo>
                  <a:pt x="1063997" y="2637168"/>
                </a:lnTo>
                <a:close/>
                <a:moveTo>
                  <a:pt x="243675" y="2627970"/>
                </a:moveTo>
                <a:lnTo>
                  <a:pt x="240674" y="2637168"/>
                </a:lnTo>
                <a:lnTo>
                  <a:pt x="235772" y="2637168"/>
                </a:lnTo>
                <a:close/>
                <a:moveTo>
                  <a:pt x="1037898" y="2622692"/>
                </a:moveTo>
                <a:cubicBezTo>
                  <a:pt x="1043175" y="2625330"/>
                  <a:pt x="1045814" y="2627969"/>
                  <a:pt x="1040537" y="2630608"/>
                </a:cubicBezTo>
                <a:cubicBezTo>
                  <a:pt x="1035259" y="2630608"/>
                  <a:pt x="1035259" y="2627969"/>
                  <a:pt x="1037898" y="2622692"/>
                </a:cubicBezTo>
                <a:close/>
                <a:moveTo>
                  <a:pt x="212008" y="2612139"/>
                </a:moveTo>
                <a:cubicBezTo>
                  <a:pt x="219924" y="2614777"/>
                  <a:pt x="217285" y="2627971"/>
                  <a:pt x="209369" y="2625332"/>
                </a:cubicBezTo>
                <a:cubicBezTo>
                  <a:pt x="201454" y="2622693"/>
                  <a:pt x="204092" y="2609500"/>
                  <a:pt x="212008" y="2612139"/>
                </a:cubicBezTo>
                <a:close/>
                <a:moveTo>
                  <a:pt x="821536" y="2596306"/>
                </a:moveTo>
                <a:lnTo>
                  <a:pt x="815654" y="2637168"/>
                </a:lnTo>
                <a:lnTo>
                  <a:pt x="800795" y="2637168"/>
                </a:lnTo>
                <a:close/>
                <a:moveTo>
                  <a:pt x="167151" y="2572558"/>
                </a:moveTo>
                <a:cubicBezTo>
                  <a:pt x="172429" y="2572558"/>
                  <a:pt x="175067" y="2583112"/>
                  <a:pt x="169790" y="2583112"/>
                </a:cubicBezTo>
                <a:cubicBezTo>
                  <a:pt x="161874" y="2585751"/>
                  <a:pt x="159236" y="2572558"/>
                  <a:pt x="167151" y="2572558"/>
                </a:cubicBezTo>
                <a:close/>
                <a:moveTo>
                  <a:pt x="404382" y="2565097"/>
                </a:moveTo>
                <a:cubicBezTo>
                  <a:pt x="413041" y="2566457"/>
                  <a:pt x="416504" y="2583773"/>
                  <a:pt x="412546" y="2593669"/>
                </a:cubicBezTo>
                <a:cubicBezTo>
                  <a:pt x="362410" y="2622695"/>
                  <a:pt x="375605" y="2551449"/>
                  <a:pt x="394075" y="2569921"/>
                </a:cubicBezTo>
                <a:cubicBezTo>
                  <a:pt x="398033" y="2565963"/>
                  <a:pt x="401496" y="2564643"/>
                  <a:pt x="404382" y="2565097"/>
                </a:cubicBezTo>
                <a:close/>
                <a:moveTo>
                  <a:pt x="771402" y="2556727"/>
                </a:moveTo>
                <a:cubicBezTo>
                  <a:pt x="784595" y="2556727"/>
                  <a:pt x="784595" y="2577836"/>
                  <a:pt x="771402" y="2577836"/>
                </a:cubicBezTo>
                <a:cubicBezTo>
                  <a:pt x="758209" y="2577836"/>
                  <a:pt x="758209" y="2556727"/>
                  <a:pt x="771402" y="2556727"/>
                </a:cubicBezTo>
                <a:close/>
                <a:moveTo>
                  <a:pt x="436292" y="2554089"/>
                </a:moveTo>
                <a:cubicBezTo>
                  <a:pt x="446847" y="2559366"/>
                  <a:pt x="449486" y="2564643"/>
                  <a:pt x="438931" y="2569921"/>
                </a:cubicBezTo>
                <a:cubicBezTo>
                  <a:pt x="428376" y="2567282"/>
                  <a:pt x="428376" y="2562005"/>
                  <a:pt x="436292" y="2554089"/>
                </a:cubicBezTo>
                <a:close/>
                <a:moveTo>
                  <a:pt x="1165213" y="2553098"/>
                </a:moveTo>
                <a:cubicBezTo>
                  <a:pt x="1190445" y="2552603"/>
                  <a:pt x="1218645" y="2587730"/>
                  <a:pt x="1183023" y="2609499"/>
                </a:cubicBezTo>
                <a:cubicBezTo>
                  <a:pt x="1156637" y="2609499"/>
                  <a:pt x="1143444" y="2593667"/>
                  <a:pt x="1143444" y="2567281"/>
                </a:cubicBezTo>
                <a:cubicBezTo>
                  <a:pt x="1148721" y="2557386"/>
                  <a:pt x="1156802" y="2553263"/>
                  <a:pt x="1165213" y="2553098"/>
                </a:cubicBezTo>
                <a:close/>
                <a:moveTo>
                  <a:pt x="594779" y="2540235"/>
                </a:moveTo>
                <a:cubicBezTo>
                  <a:pt x="602200" y="2542214"/>
                  <a:pt x="593295" y="2562004"/>
                  <a:pt x="581421" y="2546172"/>
                </a:cubicBezTo>
                <a:cubicBezTo>
                  <a:pt x="588017" y="2540895"/>
                  <a:pt x="592305" y="2539575"/>
                  <a:pt x="594779" y="2540235"/>
                </a:cubicBezTo>
                <a:close/>
                <a:moveTo>
                  <a:pt x="752933" y="2506593"/>
                </a:moveTo>
                <a:cubicBezTo>
                  <a:pt x="758211" y="2509231"/>
                  <a:pt x="752933" y="2519786"/>
                  <a:pt x="747655" y="2519786"/>
                </a:cubicBezTo>
                <a:cubicBezTo>
                  <a:pt x="742378" y="2517147"/>
                  <a:pt x="745017" y="2506593"/>
                  <a:pt x="752933" y="2506593"/>
                </a:cubicBezTo>
                <a:close/>
                <a:moveTo>
                  <a:pt x="185622" y="2493400"/>
                </a:moveTo>
                <a:cubicBezTo>
                  <a:pt x="206731" y="2511870"/>
                  <a:pt x="204092" y="2522425"/>
                  <a:pt x="175067" y="2519786"/>
                </a:cubicBezTo>
                <a:cubicBezTo>
                  <a:pt x="140765" y="2501316"/>
                  <a:pt x="143404" y="2490761"/>
                  <a:pt x="185622" y="2493400"/>
                </a:cubicBezTo>
                <a:close/>
                <a:moveTo>
                  <a:pt x="502260" y="2485483"/>
                </a:moveTo>
                <a:cubicBezTo>
                  <a:pt x="507537" y="2490760"/>
                  <a:pt x="504899" y="2493399"/>
                  <a:pt x="499621" y="2493399"/>
                </a:cubicBezTo>
                <a:cubicBezTo>
                  <a:pt x="494344" y="2488122"/>
                  <a:pt x="496983" y="2485483"/>
                  <a:pt x="502260" y="2485483"/>
                </a:cubicBezTo>
                <a:close/>
                <a:moveTo>
                  <a:pt x="751160" y="2479876"/>
                </a:moveTo>
                <a:cubicBezTo>
                  <a:pt x="751284" y="2479381"/>
                  <a:pt x="768102" y="2484824"/>
                  <a:pt x="758211" y="2482844"/>
                </a:cubicBezTo>
                <a:cubicBezTo>
                  <a:pt x="752933" y="2480865"/>
                  <a:pt x="751119" y="2480041"/>
                  <a:pt x="751160" y="2479876"/>
                </a:cubicBezTo>
                <a:close/>
                <a:moveTo>
                  <a:pt x="1231179" y="2469651"/>
                </a:moveTo>
                <a:cubicBezTo>
                  <a:pt x="1233818" y="2469651"/>
                  <a:pt x="1237116" y="2470970"/>
                  <a:pt x="1238435" y="2472289"/>
                </a:cubicBezTo>
                <a:cubicBezTo>
                  <a:pt x="1246351" y="2480205"/>
                  <a:pt x="1230519" y="2480205"/>
                  <a:pt x="1227881" y="2474928"/>
                </a:cubicBezTo>
                <a:cubicBezTo>
                  <a:pt x="1226562" y="2470970"/>
                  <a:pt x="1228541" y="2469651"/>
                  <a:pt x="1231179" y="2469651"/>
                </a:cubicBezTo>
                <a:close/>
                <a:moveTo>
                  <a:pt x="1008027" y="2461878"/>
                </a:moveTo>
                <a:lnTo>
                  <a:pt x="1009525" y="2463709"/>
                </a:lnTo>
                <a:lnTo>
                  <a:pt x="1008461" y="2463962"/>
                </a:lnTo>
                <a:close/>
                <a:moveTo>
                  <a:pt x="539199" y="2456458"/>
                </a:moveTo>
                <a:cubicBezTo>
                  <a:pt x="560310" y="2472290"/>
                  <a:pt x="520728" y="2469651"/>
                  <a:pt x="531283" y="2480206"/>
                </a:cubicBezTo>
                <a:cubicBezTo>
                  <a:pt x="504896" y="2527702"/>
                  <a:pt x="512812" y="2453820"/>
                  <a:pt x="539199" y="2456458"/>
                </a:cubicBezTo>
                <a:close/>
                <a:moveTo>
                  <a:pt x="544476" y="2440626"/>
                </a:moveTo>
                <a:cubicBezTo>
                  <a:pt x="544476" y="2451181"/>
                  <a:pt x="541838" y="2453820"/>
                  <a:pt x="533922" y="2448542"/>
                </a:cubicBezTo>
                <a:cubicBezTo>
                  <a:pt x="533922" y="2440626"/>
                  <a:pt x="539199" y="2437988"/>
                  <a:pt x="544476" y="2440626"/>
                </a:cubicBezTo>
                <a:close/>
                <a:moveTo>
                  <a:pt x="715993" y="2437988"/>
                </a:moveTo>
                <a:cubicBezTo>
                  <a:pt x="723908" y="2440626"/>
                  <a:pt x="718631" y="2451181"/>
                  <a:pt x="713353" y="2453820"/>
                </a:cubicBezTo>
                <a:cubicBezTo>
                  <a:pt x="708077" y="2451181"/>
                  <a:pt x="710716" y="2440626"/>
                  <a:pt x="715993" y="2437988"/>
                </a:cubicBezTo>
                <a:close/>
                <a:moveTo>
                  <a:pt x="391440" y="2435349"/>
                </a:moveTo>
                <a:cubicBezTo>
                  <a:pt x="367691" y="2482844"/>
                  <a:pt x="309641" y="2577835"/>
                  <a:pt x="248952" y="2625331"/>
                </a:cubicBezTo>
                <a:cubicBezTo>
                  <a:pt x="243675" y="2562004"/>
                  <a:pt x="354498" y="2472290"/>
                  <a:pt x="391440" y="2435349"/>
                </a:cubicBezTo>
                <a:close/>
                <a:moveTo>
                  <a:pt x="578783" y="2403686"/>
                </a:moveTo>
                <a:cubicBezTo>
                  <a:pt x="586699" y="2443265"/>
                  <a:pt x="541841" y="2422156"/>
                  <a:pt x="578783" y="2403686"/>
                </a:cubicBezTo>
                <a:close/>
                <a:moveTo>
                  <a:pt x="1051092" y="2401047"/>
                </a:moveTo>
                <a:cubicBezTo>
                  <a:pt x="1056369" y="2424795"/>
                  <a:pt x="1061646" y="2445904"/>
                  <a:pt x="1069562" y="2467013"/>
                </a:cubicBezTo>
                <a:cubicBezTo>
                  <a:pt x="1072201" y="2461736"/>
                  <a:pt x="1072201" y="2453820"/>
                  <a:pt x="1072201" y="2448542"/>
                </a:cubicBezTo>
                <a:cubicBezTo>
                  <a:pt x="1085394" y="2424795"/>
                  <a:pt x="1080117" y="2408963"/>
                  <a:pt x="1051092" y="2401047"/>
                </a:cubicBezTo>
                <a:close/>
                <a:moveTo>
                  <a:pt x="636837" y="2393130"/>
                </a:moveTo>
                <a:cubicBezTo>
                  <a:pt x="621005" y="2440625"/>
                  <a:pt x="581425" y="2511869"/>
                  <a:pt x="526011" y="2540894"/>
                </a:cubicBezTo>
                <a:cubicBezTo>
                  <a:pt x="536568" y="2501314"/>
                  <a:pt x="602535" y="2416878"/>
                  <a:pt x="636837" y="2393130"/>
                </a:cubicBezTo>
                <a:close/>
                <a:moveTo>
                  <a:pt x="1028493" y="2388111"/>
                </a:moveTo>
                <a:cubicBezTo>
                  <a:pt x="1027014" y="2387565"/>
                  <a:pt x="1025695" y="2388184"/>
                  <a:pt x="1024705" y="2390492"/>
                </a:cubicBezTo>
                <a:cubicBezTo>
                  <a:pt x="1057028" y="2452831"/>
                  <a:pt x="1038847" y="2391936"/>
                  <a:pt x="1028493" y="2388111"/>
                </a:cubicBezTo>
                <a:close/>
                <a:moveTo>
                  <a:pt x="1687004" y="2387854"/>
                </a:moveTo>
                <a:cubicBezTo>
                  <a:pt x="1694920" y="2390492"/>
                  <a:pt x="1689643" y="2406324"/>
                  <a:pt x="1681727" y="2401047"/>
                </a:cubicBezTo>
                <a:cubicBezTo>
                  <a:pt x="1679088" y="2398408"/>
                  <a:pt x="1681727" y="2387854"/>
                  <a:pt x="1687004" y="2387854"/>
                </a:cubicBezTo>
                <a:close/>
                <a:moveTo>
                  <a:pt x="1402031" y="2387853"/>
                </a:moveTo>
                <a:cubicBezTo>
                  <a:pt x="1425780" y="2403685"/>
                  <a:pt x="1425780" y="2419516"/>
                  <a:pt x="1404669" y="2432710"/>
                </a:cubicBezTo>
                <a:cubicBezTo>
                  <a:pt x="1402031" y="2416878"/>
                  <a:pt x="1402031" y="2403685"/>
                  <a:pt x="1402031" y="2387853"/>
                </a:cubicBezTo>
                <a:close/>
                <a:moveTo>
                  <a:pt x="496982" y="2387853"/>
                </a:moveTo>
                <a:cubicBezTo>
                  <a:pt x="502259" y="2390492"/>
                  <a:pt x="494343" y="2398408"/>
                  <a:pt x="491705" y="2398408"/>
                </a:cubicBezTo>
                <a:cubicBezTo>
                  <a:pt x="486427" y="2393130"/>
                  <a:pt x="491705" y="2385214"/>
                  <a:pt x="496982" y="2387853"/>
                </a:cubicBezTo>
                <a:close/>
                <a:moveTo>
                  <a:pt x="1763526" y="2385216"/>
                </a:moveTo>
                <a:cubicBezTo>
                  <a:pt x="1789912" y="2406325"/>
                  <a:pt x="1787274" y="2416879"/>
                  <a:pt x="1760887" y="2414241"/>
                </a:cubicBezTo>
                <a:cubicBezTo>
                  <a:pt x="1737138" y="2406325"/>
                  <a:pt x="1739777" y="2395770"/>
                  <a:pt x="1763526" y="2385216"/>
                </a:cubicBezTo>
                <a:close/>
                <a:moveTo>
                  <a:pt x="1214432" y="2380765"/>
                </a:moveTo>
                <a:lnTo>
                  <a:pt x="1213698" y="2625332"/>
                </a:lnTo>
                <a:lnTo>
                  <a:pt x="1213734" y="2637168"/>
                </a:lnTo>
                <a:lnTo>
                  <a:pt x="1200415" y="2637168"/>
                </a:lnTo>
                <a:lnTo>
                  <a:pt x="1199335" y="2602795"/>
                </a:lnTo>
                <a:cubicBezTo>
                  <a:pt x="1198959" y="2556500"/>
                  <a:pt x="1199928" y="2509809"/>
                  <a:pt x="1203144" y="2464704"/>
                </a:cubicBezTo>
                <a:close/>
                <a:moveTo>
                  <a:pt x="621001" y="2372805"/>
                </a:moveTo>
                <a:cubicBezTo>
                  <a:pt x="624960" y="2372434"/>
                  <a:pt x="627598" y="2373177"/>
                  <a:pt x="628917" y="2374991"/>
                </a:cubicBezTo>
                <a:cubicBezTo>
                  <a:pt x="631556" y="2378619"/>
                  <a:pt x="628917" y="2386535"/>
                  <a:pt x="621002" y="2398409"/>
                </a:cubicBezTo>
                <a:cubicBezTo>
                  <a:pt x="597254" y="2408964"/>
                  <a:pt x="591976" y="2401048"/>
                  <a:pt x="605169" y="2377300"/>
                </a:cubicBezTo>
                <a:cubicBezTo>
                  <a:pt x="611766" y="2374661"/>
                  <a:pt x="617043" y="2373177"/>
                  <a:pt x="621001" y="2372805"/>
                </a:cubicBezTo>
                <a:close/>
                <a:moveTo>
                  <a:pt x="1043176" y="2364106"/>
                </a:moveTo>
                <a:cubicBezTo>
                  <a:pt x="1048453" y="2408963"/>
                  <a:pt x="1059008" y="2364106"/>
                  <a:pt x="1043176" y="2364106"/>
                </a:cubicBezTo>
                <a:close/>
                <a:moveTo>
                  <a:pt x="801168" y="2356974"/>
                </a:moveTo>
                <a:cubicBezTo>
                  <a:pt x="801250" y="2356520"/>
                  <a:pt x="801085" y="2356850"/>
                  <a:pt x="800426" y="2358829"/>
                </a:cubicBezTo>
                <a:cubicBezTo>
                  <a:pt x="798447" y="2366745"/>
                  <a:pt x="800920" y="2358334"/>
                  <a:pt x="801168" y="2356974"/>
                </a:cubicBezTo>
                <a:close/>
                <a:moveTo>
                  <a:pt x="462682" y="2350912"/>
                </a:moveTo>
                <a:cubicBezTo>
                  <a:pt x="452128" y="2364105"/>
                  <a:pt x="438934" y="2379937"/>
                  <a:pt x="428380" y="2395769"/>
                </a:cubicBezTo>
                <a:cubicBezTo>
                  <a:pt x="436296" y="2369382"/>
                  <a:pt x="438934" y="2361466"/>
                  <a:pt x="462682" y="2350912"/>
                </a:cubicBezTo>
                <a:close/>
                <a:moveTo>
                  <a:pt x="1299125" y="2345634"/>
                </a:moveTo>
                <a:cubicBezTo>
                  <a:pt x="1322873" y="2340357"/>
                  <a:pt x="1325512" y="2356189"/>
                  <a:pt x="1307041" y="2398407"/>
                </a:cubicBezTo>
                <a:cubicBezTo>
                  <a:pt x="1285931" y="2398407"/>
                  <a:pt x="1283293" y="2379937"/>
                  <a:pt x="1299125" y="2345634"/>
                </a:cubicBezTo>
                <a:close/>
                <a:moveTo>
                  <a:pt x="1541879" y="2329802"/>
                </a:moveTo>
                <a:cubicBezTo>
                  <a:pt x="1610485" y="2340357"/>
                  <a:pt x="1665897" y="2416878"/>
                  <a:pt x="1594653" y="2467012"/>
                </a:cubicBezTo>
                <a:cubicBezTo>
                  <a:pt x="1483829" y="2543533"/>
                  <a:pt x="1460081" y="2313970"/>
                  <a:pt x="1541879" y="2329802"/>
                </a:cubicBezTo>
                <a:close/>
                <a:moveTo>
                  <a:pt x="2218114" y="2328650"/>
                </a:moveTo>
                <a:cubicBezTo>
                  <a:pt x="2222320" y="2321228"/>
                  <a:pt x="2233205" y="2350913"/>
                  <a:pt x="2217372" y="2350913"/>
                </a:cubicBezTo>
                <a:cubicBezTo>
                  <a:pt x="2216053" y="2337720"/>
                  <a:pt x="2216713" y="2331123"/>
                  <a:pt x="2218114" y="2328650"/>
                </a:cubicBezTo>
                <a:close/>
                <a:moveTo>
                  <a:pt x="1298219" y="2310673"/>
                </a:moveTo>
                <a:cubicBezTo>
                  <a:pt x="1301270" y="2310508"/>
                  <a:pt x="1299785" y="2311993"/>
                  <a:pt x="1288571" y="2316610"/>
                </a:cubicBezTo>
                <a:cubicBezTo>
                  <a:pt x="1239095" y="2326505"/>
                  <a:pt x="1289066" y="2311168"/>
                  <a:pt x="1298219" y="2310673"/>
                </a:cubicBezTo>
                <a:close/>
                <a:moveTo>
                  <a:pt x="486098" y="2295171"/>
                </a:moveTo>
                <a:cubicBezTo>
                  <a:pt x="487088" y="2294182"/>
                  <a:pt x="489067" y="2294182"/>
                  <a:pt x="491705" y="2295501"/>
                </a:cubicBezTo>
                <a:cubicBezTo>
                  <a:pt x="491705" y="2300778"/>
                  <a:pt x="491705" y="2303417"/>
                  <a:pt x="486428" y="2300778"/>
                </a:cubicBezTo>
                <a:cubicBezTo>
                  <a:pt x="485109" y="2298140"/>
                  <a:pt x="485109" y="2296161"/>
                  <a:pt x="486098" y="2295171"/>
                </a:cubicBezTo>
                <a:close/>
                <a:moveTo>
                  <a:pt x="172429" y="2288904"/>
                </a:moveTo>
                <a:cubicBezTo>
                  <a:pt x="174408" y="2287584"/>
                  <a:pt x="177706" y="2287584"/>
                  <a:pt x="180345" y="2290223"/>
                </a:cubicBezTo>
                <a:cubicBezTo>
                  <a:pt x="185622" y="2295500"/>
                  <a:pt x="175068" y="2300777"/>
                  <a:pt x="172429" y="2295500"/>
                </a:cubicBezTo>
                <a:cubicBezTo>
                  <a:pt x="169790" y="2292862"/>
                  <a:pt x="170450" y="2290223"/>
                  <a:pt x="172429" y="2288904"/>
                </a:cubicBezTo>
                <a:close/>
                <a:moveTo>
                  <a:pt x="2119742" y="2287585"/>
                </a:moveTo>
                <a:cubicBezTo>
                  <a:pt x="2125019" y="2292862"/>
                  <a:pt x="2122381" y="2295501"/>
                  <a:pt x="2117103" y="2295501"/>
                </a:cubicBezTo>
                <a:cubicBezTo>
                  <a:pt x="2111826" y="2292862"/>
                  <a:pt x="2114465" y="2287585"/>
                  <a:pt x="2119742" y="2287585"/>
                </a:cubicBezTo>
                <a:close/>
                <a:moveTo>
                  <a:pt x="814361" y="2276494"/>
                </a:moveTo>
                <a:cubicBezTo>
                  <a:pt x="808176" y="2276865"/>
                  <a:pt x="793828" y="2308035"/>
                  <a:pt x="813619" y="2337719"/>
                </a:cubicBezTo>
                <a:cubicBezTo>
                  <a:pt x="813619" y="2321888"/>
                  <a:pt x="816257" y="2303417"/>
                  <a:pt x="816257" y="2287585"/>
                </a:cubicBezTo>
                <a:cubicBezTo>
                  <a:pt x="817576" y="2279669"/>
                  <a:pt x="816422" y="2276370"/>
                  <a:pt x="814361" y="2276494"/>
                </a:cubicBezTo>
                <a:close/>
                <a:moveTo>
                  <a:pt x="1848623" y="2272414"/>
                </a:moveTo>
                <a:cubicBezTo>
                  <a:pt x="1854560" y="2273733"/>
                  <a:pt x="1859837" y="2278350"/>
                  <a:pt x="1858518" y="2284947"/>
                </a:cubicBezTo>
                <a:cubicBezTo>
                  <a:pt x="1855879" y="2298140"/>
                  <a:pt x="1832130" y="2292863"/>
                  <a:pt x="1834769" y="2279670"/>
                </a:cubicBezTo>
                <a:cubicBezTo>
                  <a:pt x="1836089" y="2273073"/>
                  <a:pt x="1842686" y="2271094"/>
                  <a:pt x="1848623" y="2272414"/>
                </a:cubicBezTo>
                <a:close/>
                <a:moveTo>
                  <a:pt x="1085394" y="2263837"/>
                </a:moveTo>
                <a:cubicBezTo>
                  <a:pt x="1069562" y="2295501"/>
                  <a:pt x="1048453" y="2340358"/>
                  <a:pt x="1072201" y="2379938"/>
                </a:cubicBezTo>
                <a:cubicBezTo>
                  <a:pt x="1103865" y="2427433"/>
                  <a:pt x="1080117" y="2250644"/>
                  <a:pt x="1085394" y="2263837"/>
                </a:cubicBezTo>
                <a:close/>
                <a:moveTo>
                  <a:pt x="396715" y="2263837"/>
                </a:moveTo>
                <a:cubicBezTo>
                  <a:pt x="412546" y="2279669"/>
                  <a:pt x="412546" y="2340357"/>
                  <a:pt x="394076" y="2300778"/>
                </a:cubicBezTo>
                <a:cubicBezTo>
                  <a:pt x="370327" y="2295500"/>
                  <a:pt x="370327" y="2282307"/>
                  <a:pt x="396715" y="2263837"/>
                </a:cubicBezTo>
                <a:close/>
                <a:moveTo>
                  <a:pt x="527000" y="2261198"/>
                </a:moveTo>
                <a:cubicBezTo>
                  <a:pt x="530957" y="2259219"/>
                  <a:pt x="520073" y="2275051"/>
                  <a:pt x="494346" y="2308693"/>
                </a:cubicBezTo>
                <a:cubicBezTo>
                  <a:pt x="502262" y="2295500"/>
                  <a:pt x="510178" y="2282307"/>
                  <a:pt x="518094" y="2269114"/>
                </a:cubicBezTo>
                <a:cubicBezTo>
                  <a:pt x="522712" y="2264497"/>
                  <a:pt x="525680" y="2261858"/>
                  <a:pt x="527000" y="2261198"/>
                </a:cubicBezTo>
                <a:close/>
                <a:moveTo>
                  <a:pt x="1404010" y="2250645"/>
                </a:moveTo>
                <a:cubicBezTo>
                  <a:pt x="1413245" y="2249985"/>
                  <a:pt x="1423140" y="2253283"/>
                  <a:pt x="1433694" y="2261199"/>
                </a:cubicBezTo>
                <a:cubicBezTo>
                  <a:pt x="1433694" y="2261199"/>
                  <a:pt x="1436333" y="2261199"/>
                  <a:pt x="1438972" y="2263838"/>
                </a:cubicBezTo>
                <a:cubicBezTo>
                  <a:pt x="1417862" y="2274393"/>
                  <a:pt x="1396753" y="2274393"/>
                  <a:pt x="1378283" y="2263838"/>
                </a:cubicBezTo>
                <a:cubicBezTo>
                  <a:pt x="1386199" y="2255922"/>
                  <a:pt x="1394775" y="2251304"/>
                  <a:pt x="1404010" y="2250645"/>
                </a:cubicBezTo>
                <a:close/>
                <a:moveTo>
                  <a:pt x="536524" y="2243553"/>
                </a:moveTo>
                <a:cubicBezTo>
                  <a:pt x="535905" y="2242563"/>
                  <a:pt x="541182" y="2243388"/>
                  <a:pt x="557674" y="2248005"/>
                </a:cubicBezTo>
                <a:cubicBezTo>
                  <a:pt x="593297" y="2265816"/>
                  <a:pt x="538379" y="2246521"/>
                  <a:pt x="536524" y="2243553"/>
                </a:cubicBezTo>
                <a:close/>
                <a:moveTo>
                  <a:pt x="1065604" y="2243264"/>
                </a:moveTo>
                <a:cubicBezTo>
                  <a:pt x="1066924" y="2240914"/>
                  <a:pt x="1064285" y="2242728"/>
                  <a:pt x="1053730" y="2253283"/>
                </a:cubicBezTo>
                <a:cubicBezTo>
                  <a:pt x="1022067" y="2294841"/>
                  <a:pt x="1061647" y="2250314"/>
                  <a:pt x="1065604" y="2243264"/>
                </a:cubicBezTo>
                <a:close/>
                <a:moveTo>
                  <a:pt x="458393" y="2233823"/>
                </a:moveTo>
                <a:cubicBezTo>
                  <a:pt x="462021" y="2233493"/>
                  <a:pt x="465320" y="2236132"/>
                  <a:pt x="470597" y="2242729"/>
                </a:cubicBezTo>
                <a:cubicBezTo>
                  <a:pt x="457404" y="2261199"/>
                  <a:pt x="431016" y="2248006"/>
                  <a:pt x="444211" y="2242729"/>
                </a:cubicBezTo>
                <a:cubicBezTo>
                  <a:pt x="450807" y="2237451"/>
                  <a:pt x="454765" y="2234153"/>
                  <a:pt x="458393" y="2233823"/>
                </a:cubicBezTo>
                <a:close/>
                <a:moveTo>
                  <a:pt x="1533964" y="2213703"/>
                </a:moveTo>
                <a:cubicBezTo>
                  <a:pt x="1555073" y="2224258"/>
                  <a:pt x="1512855" y="2248006"/>
                  <a:pt x="1507577" y="2229535"/>
                </a:cubicBezTo>
                <a:cubicBezTo>
                  <a:pt x="1510215" y="2216342"/>
                  <a:pt x="1523410" y="2211065"/>
                  <a:pt x="1533964" y="2213703"/>
                </a:cubicBezTo>
                <a:close/>
                <a:moveTo>
                  <a:pt x="388798" y="2213703"/>
                </a:moveTo>
                <a:cubicBezTo>
                  <a:pt x="394076" y="2213703"/>
                  <a:pt x="394076" y="2216341"/>
                  <a:pt x="391437" y="2221619"/>
                </a:cubicBezTo>
                <a:cubicBezTo>
                  <a:pt x="386160" y="2221619"/>
                  <a:pt x="383521" y="2216341"/>
                  <a:pt x="388798" y="2213703"/>
                </a:cubicBezTo>
                <a:close/>
                <a:moveTo>
                  <a:pt x="399353" y="2205787"/>
                </a:moveTo>
                <a:cubicBezTo>
                  <a:pt x="404630" y="2205787"/>
                  <a:pt x="409908" y="2216341"/>
                  <a:pt x="401992" y="2216341"/>
                </a:cubicBezTo>
                <a:cubicBezTo>
                  <a:pt x="394076" y="2218980"/>
                  <a:pt x="386159" y="2203148"/>
                  <a:pt x="399353" y="2205787"/>
                </a:cubicBezTo>
                <a:close/>
                <a:moveTo>
                  <a:pt x="188266" y="2205787"/>
                </a:moveTo>
                <a:cubicBezTo>
                  <a:pt x="201459" y="2245366"/>
                  <a:pt x="130216" y="2300778"/>
                  <a:pt x="122300" y="2240089"/>
                </a:cubicBezTo>
                <a:cubicBezTo>
                  <a:pt x="204098" y="2269114"/>
                  <a:pt x="117023" y="2211064"/>
                  <a:pt x="188266" y="2205787"/>
                </a:cubicBezTo>
                <a:close/>
                <a:moveTo>
                  <a:pt x="809619" y="2202777"/>
                </a:moveTo>
                <a:cubicBezTo>
                  <a:pt x="795643" y="2207106"/>
                  <a:pt x="775358" y="2276371"/>
                  <a:pt x="818896" y="2226896"/>
                </a:cubicBezTo>
                <a:cubicBezTo>
                  <a:pt x="818236" y="2207106"/>
                  <a:pt x="814278" y="2201334"/>
                  <a:pt x="809619" y="2202777"/>
                </a:cubicBezTo>
                <a:close/>
                <a:moveTo>
                  <a:pt x="1407762" y="2179607"/>
                </a:moveTo>
                <a:cubicBezTo>
                  <a:pt x="1413081" y="2180225"/>
                  <a:pt x="1416545" y="2188636"/>
                  <a:pt x="1412587" y="2192594"/>
                </a:cubicBezTo>
                <a:cubicBezTo>
                  <a:pt x="1404671" y="2200510"/>
                  <a:pt x="1394115" y="2187317"/>
                  <a:pt x="1402031" y="2182039"/>
                </a:cubicBezTo>
                <a:cubicBezTo>
                  <a:pt x="1404010" y="2180060"/>
                  <a:pt x="1405990" y="2179400"/>
                  <a:pt x="1407762" y="2179607"/>
                </a:cubicBezTo>
                <a:close/>
                <a:moveTo>
                  <a:pt x="1883625" y="2178741"/>
                </a:moveTo>
                <a:cubicBezTo>
                  <a:pt x="1907002" y="2177256"/>
                  <a:pt x="1933718" y="2214362"/>
                  <a:pt x="1898096" y="2232173"/>
                </a:cubicBezTo>
                <a:cubicBezTo>
                  <a:pt x="1874348" y="2232173"/>
                  <a:pt x="1863794" y="2218979"/>
                  <a:pt x="1863794" y="2195232"/>
                </a:cubicBezTo>
                <a:cubicBezTo>
                  <a:pt x="1868412" y="2184018"/>
                  <a:pt x="1875833" y="2179235"/>
                  <a:pt x="1883625" y="2178741"/>
                </a:cubicBezTo>
                <a:close/>
                <a:moveTo>
                  <a:pt x="766782" y="2154993"/>
                </a:moveTo>
                <a:cubicBezTo>
                  <a:pt x="758867" y="2153014"/>
                  <a:pt x="746333" y="2154333"/>
                  <a:pt x="734459" y="2155653"/>
                </a:cubicBezTo>
                <a:cubicBezTo>
                  <a:pt x="745014" y="2163569"/>
                  <a:pt x="758206" y="2168846"/>
                  <a:pt x="771400" y="2174124"/>
                </a:cubicBezTo>
                <a:cubicBezTo>
                  <a:pt x="777997" y="2162250"/>
                  <a:pt x="774698" y="2156972"/>
                  <a:pt x="766782" y="2154993"/>
                </a:cubicBezTo>
                <a:close/>
                <a:moveTo>
                  <a:pt x="163483" y="2142542"/>
                </a:moveTo>
                <a:cubicBezTo>
                  <a:pt x="167812" y="2144274"/>
                  <a:pt x="195519" y="2161590"/>
                  <a:pt x="169792" y="2147737"/>
                </a:cubicBezTo>
                <a:cubicBezTo>
                  <a:pt x="163195" y="2143119"/>
                  <a:pt x="162040" y="2141965"/>
                  <a:pt x="163483" y="2142542"/>
                </a:cubicBezTo>
                <a:close/>
                <a:moveTo>
                  <a:pt x="1417863" y="2142459"/>
                </a:moveTo>
                <a:cubicBezTo>
                  <a:pt x="1494384" y="2147736"/>
                  <a:pt x="1594652" y="2182039"/>
                  <a:pt x="1665895" y="2208426"/>
                </a:cubicBezTo>
                <a:cubicBezTo>
                  <a:pt x="1644786" y="2221619"/>
                  <a:pt x="1460081" y="2166208"/>
                  <a:pt x="1417863" y="2142459"/>
                </a:cubicBezTo>
                <a:close/>
                <a:moveTo>
                  <a:pt x="2078514" y="2136853"/>
                </a:moveTo>
                <a:cubicBezTo>
                  <a:pt x="2080823" y="2139162"/>
                  <a:pt x="2081483" y="2143779"/>
                  <a:pt x="2080164" y="2150376"/>
                </a:cubicBezTo>
                <a:cubicBezTo>
                  <a:pt x="2066969" y="2153015"/>
                  <a:pt x="2064331" y="2150376"/>
                  <a:pt x="2066969" y="2137183"/>
                </a:cubicBezTo>
                <a:cubicBezTo>
                  <a:pt x="2072247" y="2134544"/>
                  <a:pt x="2076205" y="2134544"/>
                  <a:pt x="2078514" y="2136853"/>
                </a:cubicBezTo>
                <a:close/>
                <a:moveTo>
                  <a:pt x="2238481" y="2131904"/>
                </a:moveTo>
                <a:cubicBezTo>
                  <a:pt x="2243759" y="2134543"/>
                  <a:pt x="2238481" y="2145097"/>
                  <a:pt x="2233204" y="2139820"/>
                </a:cubicBezTo>
                <a:cubicBezTo>
                  <a:pt x="2230565" y="2134543"/>
                  <a:pt x="2233204" y="2126627"/>
                  <a:pt x="2238481" y="2131904"/>
                </a:cubicBezTo>
                <a:close/>
                <a:moveTo>
                  <a:pt x="1412585" y="2116073"/>
                </a:moveTo>
                <a:cubicBezTo>
                  <a:pt x="1420501" y="2116073"/>
                  <a:pt x="1423140" y="2118712"/>
                  <a:pt x="1417863" y="2126627"/>
                </a:cubicBezTo>
                <a:cubicBezTo>
                  <a:pt x="1409947" y="2129266"/>
                  <a:pt x="1407308" y="2123989"/>
                  <a:pt x="1412585" y="2116073"/>
                </a:cubicBezTo>
                <a:close/>
                <a:moveTo>
                  <a:pt x="126258" y="2115084"/>
                </a:moveTo>
                <a:cubicBezTo>
                  <a:pt x="130875" y="2115414"/>
                  <a:pt x="134174" y="2120031"/>
                  <a:pt x="135493" y="2129267"/>
                </a:cubicBezTo>
                <a:cubicBezTo>
                  <a:pt x="122300" y="2145099"/>
                  <a:pt x="111744" y="2145099"/>
                  <a:pt x="109106" y="2126628"/>
                </a:cubicBezTo>
                <a:cubicBezTo>
                  <a:pt x="115703" y="2118712"/>
                  <a:pt x="121640" y="2114754"/>
                  <a:pt x="126258" y="2115084"/>
                </a:cubicBezTo>
                <a:close/>
                <a:moveTo>
                  <a:pt x="251582" y="2087049"/>
                </a:moveTo>
                <a:cubicBezTo>
                  <a:pt x="262137" y="2108158"/>
                  <a:pt x="246305" y="2113435"/>
                  <a:pt x="204087" y="2105519"/>
                </a:cubicBezTo>
                <a:cubicBezTo>
                  <a:pt x="219919" y="2100242"/>
                  <a:pt x="235751" y="2092326"/>
                  <a:pt x="251582" y="2087049"/>
                </a:cubicBezTo>
                <a:close/>
                <a:moveTo>
                  <a:pt x="2222649" y="2087048"/>
                </a:moveTo>
                <a:cubicBezTo>
                  <a:pt x="2249036" y="2092325"/>
                  <a:pt x="2270145" y="2113434"/>
                  <a:pt x="2285977" y="2131905"/>
                </a:cubicBezTo>
                <a:cubicBezTo>
                  <a:pt x="2259590" y="2155653"/>
                  <a:pt x="2217372" y="2118712"/>
                  <a:pt x="2222649" y="2087048"/>
                </a:cubicBezTo>
                <a:close/>
                <a:moveTo>
                  <a:pt x="190904" y="2071217"/>
                </a:moveTo>
                <a:cubicBezTo>
                  <a:pt x="217290" y="2081771"/>
                  <a:pt x="204097" y="2089687"/>
                  <a:pt x="153963" y="2092326"/>
                </a:cubicBezTo>
                <a:cubicBezTo>
                  <a:pt x="164517" y="2087049"/>
                  <a:pt x="177711" y="2079133"/>
                  <a:pt x="190904" y="2071217"/>
                </a:cubicBezTo>
                <a:close/>
                <a:moveTo>
                  <a:pt x="56334" y="2042191"/>
                </a:moveTo>
                <a:cubicBezTo>
                  <a:pt x="47099" y="2053406"/>
                  <a:pt x="26484" y="2062146"/>
                  <a:pt x="1170" y="2068701"/>
                </a:cubicBezTo>
                <a:lnTo>
                  <a:pt x="719" y="2068774"/>
                </a:lnTo>
                <a:lnTo>
                  <a:pt x="719" y="2048081"/>
                </a:lnTo>
                <a:lnTo>
                  <a:pt x="2284" y="2047922"/>
                </a:lnTo>
                <a:cubicBezTo>
                  <a:pt x="22527" y="2045984"/>
                  <a:pt x="41162" y="2044170"/>
                  <a:pt x="56334" y="2042191"/>
                </a:cubicBezTo>
                <a:close/>
                <a:moveTo>
                  <a:pt x="1399393" y="2028998"/>
                </a:moveTo>
                <a:cubicBezTo>
                  <a:pt x="1420502" y="2055385"/>
                  <a:pt x="1407309" y="2028998"/>
                  <a:pt x="1399393" y="2028998"/>
                </a:cubicBezTo>
                <a:close/>
                <a:moveTo>
                  <a:pt x="1562000" y="2025700"/>
                </a:moveTo>
                <a:cubicBezTo>
                  <a:pt x="1566947" y="2025041"/>
                  <a:pt x="1572224" y="2027679"/>
                  <a:pt x="1573544" y="2034276"/>
                </a:cubicBezTo>
                <a:cubicBezTo>
                  <a:pt x="1576183" y="2047469"/>
                  <a:pt x="1555073" y="2050108"/>
                  <a:pt x="1552434" y="2036914"/>
                </a:cubicBezTo>
                <a:cubicBezTo>
                  <a:pt x="1552434" y="2030317"/>
                  <a:pt x="1557052" y="2026360"/>
                  <a:pt x="1562000" y="2025700"/>
                </a:cubicBezTo>
                <a:close/>
                <a:moveTo>
                  <a:pt x="230352" y="1969670"/>
                </a:moveTo>
                <a:cubicBezTo>
                  <a:pt x="234104" y="1970289"/>
                  <a:pt x="237732" y="1972268"/>
                  <a:pt x="241031" y="1976226"/>
                </a:cubicBezTo>
                <a:cubicBezTo>
                  <a:pt x="233115" y="1989419"/>
                  <a:pt x="214645" y="1992058"/>
                  <a:pt x="198813" y="1984142"/>
                </a:cubicBezTo>
                <a:cubicBezTo>
                  <a:pt x="206728" y="1978205"/>
                  <a:pt x="219097" y="1967815"/>
                  <a:pt x="230352" y="1969670"/>
                </a:cubicBezTo>
                <a:close/>
                <a:moveTo>
                  <a:pt x="1766164" y="1952477"/>
                </a:moveTo>
                <a:cubicBezTo>
                  <a:pt x="1792550" y="1965671"/>
                  <a:pt x="1811021" y="1994696"/>
                  <a:pt x="1821575" y="2021083"/>
                </a:cubicBezTo>
                <a:cubicBezTo>
                  <a:pt x="1800466" y="2002612"/>
                  <a:pt x="1784634" y="1976226"/>
                  <a:pt x="1766164" y="1952477"/>
                </a:cubicBezTo>
                <a:close/>
                <a:moveTo>
                  <a:pt x="103500" y="1952147"/>
                </a:moveTo>
                <a:cubicBezTo>
                  <a:pt x="105809" y="1952477"/>
                  <a:pt x="107788" y="1955116"/>
                  <a:pt x="109108" y="1960393"/>
                </a:cubicBezTo>
                <a:cubicBezTo>
                  <a:pt x="101192" y="1968309"/>
                  <a:pt x="98553" y="1965670"/>
                  <a:pt x="95915" y="1957754"/>
                </a:cubicBezTo>
                <a:cubicBezTo>
                  <a:pt x="98553" y="1953796"/>
                  <a:pt x="101192" y="1951817"/>
                  <a:pt x="103500" y="1952147"/>
                </a:cubicBezTo>
                <a:close/>
                <a:moveTo>
                  <a:pt x="1773421" y="1916526"/>
                </a:moveTo>
                <a:cubicBezTo>
                  <a:pt x="1776060" y="1914876"/>
                  <a:pt x="1780677" y="1915536"/>
                  <a:pt x="1787274" y="1918175"/>
                </a:cubicBezTo>
                <a:cubicBezTo>
                  <a:pt x="1789913" y="1931368"/>
                  <a:pt x="1784636" y="1934007"/>
                  <a:pt x="1771441" y="1928730"/>
                </a:cubicBezTo>
                <a:cubicBezTo>
                  <a:pt x="1770122" y="1922133"/>
                  <a:pt x="1770782" y="1918175"/>
                  <a:pt x="1773421" y="1916526"/>
                </a:cubicBezTo>
                <a:close/>
                <a:moveTo>
                  <a:pt x="37658" y="1853281"/>
                </a:moveTo>
                <a:cubicBezTo>
                  <a:pt x="46770" y="1854023"/>
                  <a:pt x="57654" y="1856827"/>
                  <a:pt x="72167" y="1862764"/>
                </a:cubicBezTo>
                <a:cubicBezTo>
                  <a:pt x="98553" y="1857486"/>
                  <a:pt x="122301" y="1860125"/>
                  <a:pt x="146048" y="1868041"/>
                </a:cubicBezTo>
                <a:cubicBezTo>
                  <a:pt x="124940" y="1870680"/>
                  <a:pt x="101192" y="1873318"/>
                  <a:pt x="77444" y="1875957"/>
                </a:cubicBezTo>
                <a:cubicBezTo>
                  <a:pt x="93276" y="1878595"/>
                  <a:pt x="111746" y="1881234"/>
                  <a:pt x="127578" y="1883873"/>
                </a:cubicBezTo>
                <a:cubicBezTo>
                  <a:pt x="128898" y="1883873"/>
                  <a:pt x="88658" y="1884533"/>
                  <a:pt x="46440" y="1883543"/>
                </a:cubicBezTo>
                <a:lnTo>
                  <a:pt x="719" y="1881244"/>
                </a:lnTo>
                <a:lnTo>
                  <a:pt x="719" y="1860812"/>
                </a:lnTo>
                <a:lnTo>
                  <a:pt x="2362" y="1860238"/>
                </a:lnTo>
                <a:cubicBezTo>
                  <a:pt x="14313" y="1855693"/>
                  <a:pt x="23991" y="1852168"/>
                  <a:pt x="37658" y="1853281"/>
                </a:cubicBezTo>
                <a:close/>
                <a:moveTo>
                  <a:pt x="174476" y="1853198"/>
                </a:moveTo>
                <a:cubicBezTo>
                  <a:pt x="187319" y="1847427"/>
                  <a:pt x="134504" y="1906302"/>
                  <a:pt x="164519" y="1860125"/>
                </a:cubicBezTo>
                <a:cubicBezTo>
                  <a:pt x="169466" y="1856167"/>
                  <a:pt x="172641" y="1854023"/>
                  <a:pt x="174476" y="1853198"/>
                </a:cubicBezTo>
                <a:close/>
                <a:moveTo>
                  <a:pt x="1935037" y="1844293"/>
                </a:moveTo>
                <a:cubicBezTo>
                  <a:pt x="1921844" y="1862763"/>
                  <a:pt x="1908651" y="1878595"/>
                  <a:pt x="1895458" y="1894427"/>
                </a:cubicBezTo>
                <a:cubicBezTo>
                  <a:pt x="1903374" y="1873318"/>
                  <a:pt x="1916567" y="1857486"/>
                  <a:pt x="1935037" y="1844293"/>
                </a:cubicBezTo>
                <a:close/>
                <a:moveTo>
                  <a:pt x="1760887" y="1844293"/>
                </a:moveTo>
                <a:cubicBezTo>
                  <a:pt x="1766164" y="1849570"/>
                  <a:pt x="1760887" y="1860125"/>
                  <a:pt x="1755610" y="1854847"/>
                </a:cubicBezTo>
                <a:cubicBezTo>
                  <a:pt x="1750332" y="1852209"/>
                  <a:pt x="1755610" y="1841654"/>
                  <a:pt x="1760887" y="1844293"/>
                </a:cubicBezTo>
                <a:close/>
                <a:moveTo>
                  <a:pt x="1870391" y="1812629"/>
                </a:moveTo>
                <a:cubicBezTo>
                  <a:pt x="1873689" y="1812629"/>
                  <a:pt x="1876987" y="1815268"/>
                  <a:pt x="1879626" y="1820546"/>
                </a:cubicBezTo>
                <a:cubicBezTo>
                  <a:pt x="1874349" y="1831100"/>
                  <a:pt x="1869072" y="1831100"/>
                  <a:pt x="1861155" y="1820546"/>
                </a:cubicBezTo>
                <a:cubicBezTo>
                  <a:pt x="1863794" y="1815268"/>
                  <a:pt x="1867092" y="1812629"/>
                  <a:pt x="1870391" y="1812629"/>
                </a:cubicBezTo>
                <a:close/>
                <a:moveTo>
                  <a:pt x="1747694" y="1809991"/>
                </a:moveTo>
                <a:cubicBezTo>
                  <a:pt x="1766165" y="1804714"/>
                  <a:pt x="1781997" y="1815269"/>
                  <a:pt x="1784636" y="1833739"/>
                </a:cubicBezTo>
                <a:cubicBezTo>
                  <a:pt x="1768804" y="1831100"/>
                  <a:pt x="1747694" y="1828462"/>
                  <a:pt x="1747694" y="1809991"/>
                </a:cubicBezTo>
                <a:close/>
                <a:moveTo>
                  <a:pt x="98550" y="1804714"/>
                </a:moveTo>
                <a:cubicBezTo>
                  <a:pt x="111744" y="1802076"/>
                  <a:pt x="114382" y="1804714"/>
                  <a:pt x="111744" y="1817908"/>
                </a:cubicBezTo>
                <a:cubicBezTo>
                  <a:pt x="98550" y="1823185"/>
                  <a:pt x="95912" y="1817908"/>
                  <a:pt x="98550" y="1804714"/>
                </a:cubicBezTo>
                <a:close/>
                <a:moveTo>
                  <a:pt x="1704486" y="1796179"/>
                </a:moveTo>
                <a:cubicBezTo>
                  <a:pt x="1710423" y="1790366"/>
                  <a:pt x="1713392" y="1808672"/>
                  <a:pt x="1713392" y="1852209"/>
                </a:cubicBezTo>
                <a:cubicBezTo>
                  <a:pt x="1700199" y="1844293"/>
                  <a:pt x="1694921" y="1828461"/>
                  <a:pt x="1697559" y="1809990"/>
                </a:cubicBezTo>
                <a:cubicBezTo>
                  <a:pt x="1700198" y="1802734"/>
                  <a:pt x="1702507" y="1798116"/>
                  <a:pt x="1704486" y="1796179"/>
                </a:cubicBezTo>
                <a:close/>
                <a:moveTo>
                  <a:pt x="1747694" y="1770412"/>
                </a:moveTo>
                <a:cubicBezTo>
                  <a:pt x="1763527" y="1770412"/>
                  <a:pt x="1776720" y="1780966"/>
                  <a:pt x="1784636" y="1794160"/>
                </a:cubicBezTo>
                <a:cubicBezTo>
                  <a:pt x="1768804" y="1791521"/>
                  <a:pt x="1750332" y="1788882"/>
                  <a:pt x="1747694" y="1770412"/>
                </a:cubicBezTo>
                <a:close/>
                <a:moveTo>
                  <a:pt x="719" y="1756595"/>
                </a:moveTo>
                <a:lnTo>
                  <a:pt x="8151" y="1763825"/>
                </a:lnTo>
                <a:cubicBezTo>
                  <a:pt x="17582" y="1776709"/>
                  <a:pt x="16025" y="1785677"/>
                  <a:pt x="8883" y="1792129"/>
                </a:cubicBezTo>
                <a:lnTo>
                  <a:pt x="719" y="1796700"/>
                </a:lnTo>
                <a:close/>
                <a:moveTo>
                  <a:pt x="1928358" y="1725060"/>
                </a:moveTo>
                <a:cubicBezTo>
                  <a:pt x="1931574" y="1726709"/>
                  <a:pt x="1934378" y="1731492"/>
                  <a:pt x="1935038" y="1741387"/>
                </a:cubicBezTo>
                <a:cubicBezTo>
                  <a:pt x="1905352" y="1743366"/>
                  <a:pt x="1918711" y="1720112"/>
                  <a:pt x="1928358" y="1725060"/>
                </a:cubicBezTo>
                <a:close/>
                <a:moveTo>
                  <a:pt x="307001" y="1712362"/>
                </a:moveTo>
                <a:cubicBezTo>
                  <a:pt x="312278" y="1712362"/>
                  <a:pt x="314917" y="1725555"/>
                  <a:pt x="307001" y="1725555"/>
                </a:cubicBezTo>
                <a:cubicBezTo>
                  <a:pt x="299085" y="1725555"/>
                  <a:pt x="299085" y="1712362"/>
                  <a:pt x="307001" y="1712362"/>
                </a:cubicBezTo>
                <a:close/>
                <a:moveTo>
                  <a:pt x="1781996" y="1667504"/>
                </a:moveTo>
                <a:cubicBezTo>
                  <a:pt x="1768803" y="1688613"/>
                  <a:pt x="1779357" y="1704445"/>
                  <a:pt x="1813660" y="1709722"/>
                </a:cubicBezTo>
                <a:cubicBezTo>
                  <a:pt x="1768803" y="1701806"/>
                  <a:pt x="1821576" y="1709722"/>
                  <a:pt x="1781996" y="1720277"/>
                </a:cubicBezTo>
                <a:lnTo>
                  <a:pt x="1822584" y="1733972"/>
                </a:lnTo>
                <a:lnTo>
                  <a:pt x="1818195" y="1727327"/>
                </a:lnTo>
                <a:cubicBezTo>
                  <a:pt x="1817782" y="1723740"/>
                  <a:pt x="1818937" y="1719617"/>
                  <a:pt x="1821575" y="1715000"/>
                </a:cubicBezTo>
                <a:cubicBezTo>
                  <a:pt x="1837407" y="1722916"/>
                  <a:pt x="1850600" y="1733470"/>
                  <a:pt x="1866432" y="1744025"/>
                </a:cubicBezTo>
                <a:lnTo>
                  <a:pt x="1844315" y="1742396"/>
                </a:lnTo>
                <a:lnTo>
                  <a:pt x="1887542" y="1762495"/>
                </a:lnTo>
                <a:cubicBezTo>
                  <a:pt x="1932399" y="1733470"/>
                  <a:pt x="1805744" y="1662227"/>
                  <a:pt x="1781996" y="1667504"/>
                </a:cubicBezTo>
                <a:close/>
                <a:moveTo>
                  <a:pt x="2016835" y="1622647"/>
                </a:moveTo>
                <a:cubicBezTo>
                  <a:pt x="2019474" y="1623307"/>
                  <a:pt x="2022112" y="1625286"/>
                  <a:pt x="2022112" y="1627924"/>
                </a:cubicBezTo>
                <a:cubicBezTo>
                  <a:pt x="2022112" y="1633201"/>
                  <a:pt x="2011558" y="1630563"/>
                  <a:pt x="2011558" y="1625285"/>
                </a:cubicBezTo>
                <a:cubicBezTo>
                  <a:pt x="2011558" y="1622647"/>
                  <a:pt x="2014197" y="1621987"/>
                  <a:pt x="2016835" y="1622647"/>
                </a:cubicBezTo>
                <a:close/>
                <a:moveTo>
                  <a:pt x="1837408" y="1606815"/>
                </a:moveTo>
                <a:cubicBezTo>
                  <a:pt x="1878967" y="1627594"/>
                  <a:pt x="1870432" y="1628337"/>
                  <a:pt x="1845339" y="1621147"/>
                </a:cubicBezTo>
                <a:lnTo>
                  <a:pt x="1833700" y="1617428"/>
                </a:lnTo>
                <a:close/>
                <a:moveTo>
                  <a:pt x="1813001" y="1527986"/>
                </a:moveTo>
                <a:cubicBezTo>
                  <a:pt x="1814320" y="1528316"/>
                  <a:pt x="1820257" y="1530295"/>
                  <a:pt x="1826854" y="1532933"/>
                </a:cubicBezTo>
                <a:cubicBezTo>
                  <a:pt x="1814980" y="1528975"/>
                  <a:pt x="1811681" y="1527656"/>
                  <a:pt x="1813001" y="1527986"/>
                </a:cubicBezTo>
                <a:close/>
                <a:moveTo>
                  <a:pt x="1803105" y="1525018"/>
                </a:moveTo>
                <a:cubicBezTo>
                  <a:pt x="1808383" y="1527657"/>
                  <a:pt x="1803105" y="1543489"/>
                  <a:pt x="1797828" y="1535573"/>
                </a:cubicBezTo>
                <a:cubicBezTo>
                  <a:pt x="1795189" y="1530295"/>
                  <a:pt x="1797828" y="1519741"/>
                  <a:pt x="1803105" y="1525018"/>
                </a:cubicBezTo>
                <a:close/>
                <a:moveTo>
                  <a:pt x="265438" y="1511165"/>
                </a:moveTo>
                <a:cubicBezTo>
                  <a:pt x="267417" y="1511824"/>
                  <a:pt x="268736" y="1514463"/>
                  <a:pt x="270056" y="1519740"/>
                </a:cubicBezTo>
                <a:cubicBezTo>
                  <a:pt x="264779" y="1527656"/>
                  <a:pt x="259502" y="1525018"/>
                  <a:pt x="256863" y="1514463"/>
                </a:cubicBezTo>
                <a:cubicBezTo>
                  <a:pt x="260821" y="1511824"/>
                  <a:pt x="263459" y="1510505"/>
                  <a:pt x="265438" y="1511165"/>
                </a:cubicBezTo>
                <a:close/>
                <a:moveTo>
                  <a:pt x="122290" y="1506547"/>
                </a:moveTo>
                <a:cubicBezTo>
                  <a:pt x="130206" y="1517102"/>
                  <a:pt x="122290" y="1530295"/>
                  <a:pt x="114374" y="1535572"/>
                </a:cubicBezTo>
                <a:cubicBezTo>
                  <a:pt x="93265" y="1540849"/>
                  <a:pt x="106458" y="1495992"/>
                  <a:pt x="122290" y="1506547"/>
                </a:cubicBezTo>
                <a:close/>
                <a:moveTo>
                  <a:pt x="1771441" y="1456413"/>
                </a:moveTo>
                <a:cubicBezTo>
                  <a:pt x="1795190" y="1451136"/>
                  <a:pt x="1803105" y="1480161"/>
                  <a:pt x="1789912" y="1474884"/>
                </a:cubicBezTo>
                <a:cubicBezTo>
                  <a:pt x="1774080" y="1474884"/>
                  <a:pt x="1768802" y="1474884"/>
                  <a:pt x="1771441" y="1456413"/>
                </a:cubicBezTo>
                <a:close/>
                <a:moveTo>
                  <a:pt x="74804" y="1456413"/>
                </a:moveTo>
                <a:cubicBezTo>
                  <a:pt x="95913" y="1456413"/>
                  <a:pt x="117022" y="1461690"/>
                  <a:pt x="135493" y="1469606"/>
                </a:cubicBezTo>
                <a:cubicBezTo>
                  <a:pt x="114383" y="1474883"/>
                  <a:pt x="93274" y="1472245"/>
                  <a:pt x="74804" y="1456413"/>
                </a:cubicBezTo>
                <a:close/>
                <a:moveTo>
                  <a:pt x="2154375" y="1450806"/>
                </a:moveTo>
                <a:cubicBezTo>
                  <a:pt x="2158663" y="1449156"/>
                  <a:pt x="2165920" y="1453774"/>
                  <a:pt x="2175155" y="1464328"/>
                </a:cubicBezTo>
                <a:cubicBezTo>
                  <a:pt x="2188348" y="1501269"/>
                  <a:pt x="2180432" y="1506546"/>
                  <a:pt x="2151407" y="1474883"/>
                </a:cubicBezTo>
                <a:cubicBezTo>
                  <a:pt x="2148768" y="1460371"/>
                  <a:pt x="2150087" y="1452455"/>
                  <a:pt x="2154375" y="1450806"/>
                </a:cubicBezTo>
                <a:close/>
                <a:moveTo>
                  <a:pt x="1870093" y="1448650"/>
                </a:moveTo>
                <a:cubicBezTo>
                  <a:pt x="1872824" y="1453711"/>
                  <a:pt x="1867258" y="1472079"/>
                  <a:pt x="1871711" y="1485437"/>
                </a:cubicBezTo>
                <a:cubicBezTo>
                  <a:pt x="1842686" y="1503907"/>
                  <a:pt x="1832130" y="1498630"/>
                  <a:pt x="1840046" y="1469605"/>
                </a:cubicBezTo>
                <a:cubicBezTo>
                  <a:pt x="1851921" y="1457731"/>
                  <a:pt x="1859342" y="1451300"/>
                  <a:pt x="1863919" y="1448702"/>
                </a:cubicBezTo>
                <a:cubicBezTo>
                  <a:pt x="1867351" y="1446754"/>
                  <a:pt x="1869183" y="1446963"/>
                  <a:pt x="1870093" y="1448650"/>
                </a:cubicBezTo>
                <a:close/>
                <a:moveTo>
                  <a:pt x="2225287" y="1422111"/>
                </a:moveTo>
                <a:cubicBezTo>
                  <a:pt x="2230565" y="1427388"/>
                  <a:pt x="2222649" y="1437943"/>
                  <a:pt x="2217372" y="1432666"/>
                </a:cubicBezTo>
                <a:cubicBezTo>
                  <a:pt x="2214733" y="1427388"/>
                  <a:pt x="2220010" y="1416834"/>
                  <a:pt x="2225287" y="1422111"/>
                </a:cubicBezTo>
                <a:close/>
                <a:moveTo>
                  <a:pt x="2622074" y="1408257"/>
                </a:moveTo>
                <a:cubicBezTo>
                  <a:pt x="2630319" y="1408257"/>
                  <a:pt x="2639555" y="1412875"/>
                  <a:pt x="2650109" y="1422110"/>
                </a:cubicBezTo>
                <a:cubicBezTo>
                  <a:pt x="2663302" y="1440580"/>
                  <a:pt x="2660664" y="1453773"/>
                  <a:pt x="2639554" y="1464328"/>
                </a:cubicBezTo>
                <a:cubicBezTo>
                  <a:pt x="2607891" y="1464328"/>
                  <a:pt x="2594697" y="1451135"/>
                  <a:pt x="2599975" y="1422110"/>
                </a:cubicBezTo>
                <a:cubicBezTo>
                  <a:pt x="2606572" y="1412875"/>
                  <a:pt x="2613828" y="1408257"/>
                  <a:pt x="2622074" y="1408257"/>
                </a:cubicBezTo>
                <a:close/>
                <a:moveTo>
                  <a:pt x="1859377" y="1392638"/>
                </a:moveTo>
                <a:cubicBezTo>
                  <a:pt x="1866827" y="1391619"/>
                  <a:pt x="1875245" y="1391859"/>
                  <a:pt x="1884614" y="1393374"/>
                </a:cubicBezTo>
                <a:cubicBezTo>
                  <a:pt x="1897107" y="1395394"/>
                  <a:pt x="1911289" y="1399682"/>
                  <a:pt x="1927121" y="1406278"/>
                </a:cubicBezTo>
                <a:cubicBezTo>
                  <a:pt x="1953508" y="1406278"/>
                  <a:pt x="1982533" y="1406278"/>
                  <a:pt x="2008919" y="1403639"/>
                </a:cubicBezTo>
                <a:cubicBezTo>
                  <a:pt x="1985171" y="1424748"/>
                  <a:pt x="1850600" y="1440580"/>
                  <a:pt x="1818937" y="1435303"/>
                </a:cubicBezTo>
                <a:cubicBezTo>
                  <a:pt x="1823390" y="1410072"/>
                  <a:pt x="1837027" y="1395693"/>
                  <a:pt x="1859377" y="1392638"/>
                </a:cubicBezTo>
                <a:close/>
                <a:moveTo>
                  <a:pt x="1687005" y="1379892"/>
                </a:moveTo>
                <a:cubicBezTo>
                  <a:pt x="1655341" y="1393085"/>
                  <a:pt x="1681728" y="1382531"/>
                  <a:pt x="1687005" y="1379892"/>
                </a:cubicBezTo>
                <a:close/>
                <a:moveTo>
                  <a:pt x="2216053" y="1363070"/>
                </a:moveTo>
                <a:cubicBezTo>
                  <a:pt x="2218691" y="1361421"/>
                  <a:pt x="2222649" y="1361421"/>
                  <a:pt x="2225288" y="1364059"/>
                </a:cubicBezTo>
                <a:cubicBezTo>
                  <a:pt x="2227926" y="1371975"/>
                  <a:pt x="2217372" y="1377252"/>
                  <a:pt x="2214733" y="1371975"/>
                </a:cubicBezTo>
                <a:cubicBezTo>
                  <a:pt x="2212095" y="1368017"/>
                  <a:pt x="2213414" y="1364719"/>
                  <a:pt x="2216053" y="1363070"/>
                </a:cubicBezTo>
                <a:close/>
                <a:moveTo>
                  <a:pt x="1857527" y="1330747"/>
                </a:moveTo>
                <a:cubicBezTo>
                  <a:pt x="1859836" y="1330417"/>
                  <a:pt x="1862474" y="1331077"/>
                  <a:pt x="1863793" y="1332396"/>
                </a:cubicBezTo>
                <a:cubicBezTo>
                  <a:pt x="1866432" y="1337673"/>
                  <a:pt x="1855877" y="1340312"/>
                  <a:pt x="1853239" y="1335035"/>
                </a:cubicBezTo>
                <a:cubicBezTo>
                  <a:pt x="1853239" y="1332396"/>
                  <a:pt x="1855218" y="1331077"/>
                  <a:pt x="1857527" y="1330747"/>
                </a:cubicBezTo>
                <a:close/>
                <a:moveTo>
                  <a:pt x="2404" y="1328000"/>
                </a:moveTo>
                <a:cubicBezTo>
                  <a:pt x="6285" y="1328603"/>
                  <a:pt x="11809" y="1330747"/>
                  <a:pt x="19396" y="1335035"/>
                </a:cubicBezTo>
                <a:cubicBezTo>
                  <a:pt x="24014" y="1365050"/>
                  <a:pt x="12974" y="1362237"/>
                  <a:pt x="4176" y="1352447"/>
                </a:cubicBezTo>
                <a:lnTo>
                  <a:pt x="719" y="1346229"/>
                </a:lnTo>
                <a:lnTo>
                  <a:pt x="719" y="1329742"/>
                </a:lnTo>
                <a:close/>
                <a:moveTo>
                  <a:pt x="56326" y="1287540"/>
                </a:moveTo>
                <a:cubicBezTo>
                  <a:pt x="66881" y="1298094"/>
                  <a:pt x="77435" y="1308649"/>
                  <a:pt x="87990" y="1319204"/>
                </a:cubicBezTo>
                <a:cubicBezTo>
                  <a:pt x="61603" y="1321842"/>
                  <a:pt x="51049" y="1311288"/>
                  <a:pt x="56326" y="1287540"/>
                </a:cubicBezTo>
                <a:close/>
                <a:moveTo>
                  <a:pt x="2249325" y="1276490"/>
                </a:moveTo>
                <a:cubicBezTo>
                  <a:pt x="2250685" y="1277644"/>
                  <a:pt x="2249696" y="1282262"/>
                  <a:pt x="2243759" y="1292817"/>
                </a:cubicBezTo>
                <a:cubicBezTo>
                  <a:pt x="2220010" y="1300733"/>
                  <a:pt x="2245243" y="1273026"/>
                  <a:pt x="2249325" y="1276490"/>
                </a:cubicBezTo>
                <a:close/>
                <a:moveTo>
                  <a:pt x="2066640" y="1274017"/>
                </a:moveTo>
                <a:cubicBezTo>
                  <a:pt x="2065650" y="1275007"/>
                  <a:pt x="2065650" y="1276986"/>
                  <a:pt x="2066970" y="1279624"/>
                </a:cubicBezTo>
                <a:cubicBezTo>
                  <a:pt x="2072247" y="1282263"/>
                  <a:pt x="2074886" y="1279624"/>
                  <a:pt x="2072247" y="1274347"/>
                </a:cubicBezTo>
                <a:cubicBezTo>
                  <a:pt x="2069609" y="1273028"/>
                  <a:pt x="2067629" y="1273028"/>
                  <a:pt x="2066640" y="1274017"/>
                </a:cubicBezTo>
                <a:close/>
                <a:moveTo>
                  <a:pt x="2283338" y="1263792"/>
                </a:moveTo>
                <a:cubicBezTo>
                  <a:pt x="2285976" y="1284901"/>
                  <a:pt x="2285976" y="1287540"/>
                  <a:pt x="2283338" y="1263792"/>
                </a:cubicBezTo>
                <a:close/>
                <a:moveTo>
                  <a:pt x="1918546" y="1255875"/>
                </a:moveTo>
                <a:cubicBezTo>
                  <a:pt x="1919865" y="1255215"/>
                  <a:pt x="1921844" y="1255875"/>
                  <a:pt x="1924483" y="1258513"/>
                </a:cubicBezTo>
                <a:cubicBezTo>
                  <a:pt x="1924483" y="1263791"/>
                  <a:pt x="1921844" y="1266429"/>
                  <a:pt x="1916567" y="1261152"/>
                </a:cubicBezTo>
                <a:cubicBezTo>
                  <a:pt x="1916567" y="1258514"/>
                  <a:pt x="1917227" y="1256535"/>
                  <a:pt x="1918546" y="1255875"/>
                </a:cubicBezTo>
                <a:close/>
                <a:moveTo>
                  <a:pt x="1824998" y="1253113"/>
                </a:moveTo>
                <a:cubicBezTo>
                  <a:pt x="1828503" y="1253567"/>
                  <a:pt x="1830152" y="1257854"/>
                  <a:pt x="1826854" y="1269069"/>
                </a:cubicBezTo>
                <a:cubicBezTo>
                  <a:pt x="1787273" y="1284901"/>
                  <a:pt x="1814485" y="1251752"/>
                  <a:pt x="1824998" y="1253113"/>
                </a:cubicBezTo>
                <a:close/>
                <a:moveTo>
                  <a:pt x="2056416" y="1245322"/>
                </a:moveTo>
                <a:cubicBezTo>
                  <a:pt x="2080163" y="1250599"/>
                  <a:pt x="2085441" y="1263792"/>
                  <a:pt x="2074886" y="1282263"/>
                </a:cubicBezTo>
                <a:cubicBezTo>
                  <a:pt x="2051138" y="1287540"/>
                  <a:pt x="2022112" y="1258515"/>
                  <a:pt x="2056416" y="1245322"/>
                </a:cubicBezTo>
                <a:close/>
                <a:moveTo>
                  <a:pt x="161460" y="1244826"/>
                </a:moveTo>
                <a:cubicBezTo>
                  <a:pt x="176055" y="1250763"/>
                  <a:pt x="192876" y="1273027"/>
                  <a:pt x="182981" y="1284901"/>
                </a:cubicBezTo>
                <a:cubicBezTo>
                  <a:pt x="172427" y="1271707"/>
                  <a:pt x="159233" y="1258514"/>
                  <a:pt x="148679" y="1245321"/>
                </a:cubicBezTo>
                <a:cubicBezTo>
                  <a:pt x="151977" y="1242683"/>
                  <a:pt x="156595" y="1242847"/>
                  <a:pt x="161460" y="1244826"/>
                </a:cubicBezTo>
                <a:close/>
                <a:moveTo>
                  <a:pt x="2022114" y="1242683"/>
                </a:moveTo>
                <a:cubicBezTo>
                  <a:pt x="2027391" y="1253237"/>
                  <a:pt x="2022114" y="1258515"/>
                  <a:pt x="2011558" y="1255876"/>
                </a:cubicBezTo>
                <a:cubicBezTo>
                  <a:pt x="2006281" y="1245322"/>
                  <a:pt x="2011558" y="1242683"/>
                  <a:pt x="2022114" y="1242683"/>
                </a:cubicBezTo>
                <a:close/>
                <a:moveTo>
                  <a:pt x="1771442" y="1240044"/>
                </a:moveTo>
                <a:cubicBezTo>
                  <a:pt x="1795190" y="1250598"/>
                  <a:pt x="1792551" y="1258514"/>
                  <a:pt x="1766165" y="1266430"/>
                </a:cubicBezTo>
                <a:cubicBezTo>
                  <a:pt x="1742416" y="1255876"/>
                  <a:pt x="1742416" y="1247960"/>
                  <a:pt x="1771442" y="1240044"/>
                </a:cubicBezTo>
                <a:close/>
                <a:moveTo>
                  <a:pt x="1919206" y="1237405"/>
                </a:moveTo>
                <a:cubicBezTo>
                  <a:pt x="1912609" y="1239054"/>
                  <a:pt x="1907497" y="1240373"/>
                  <a:pt x="1903565" y="1241327"/>
                </a:cubicBezTo>
                <a:lnTo>
                  <a:pt x="1898300" y="1242388"/>
                </a:lnTo>
                <a:lnTo>
                  <a:pt x="1898427" y="1242311"/>
                </a:lnTo>
                <a:cubicBezTo>
                  <a:pt x="1903704" y="1240373"/>
                  <a:pt x="1910631" y="1238724"/>
                  <a:pt x="1919206" y="1237405"/>
                </a:cubicBezTo>
                <a:close/>
                <a:moveTo>
                  <a:pt x="719" y="1237405"/>
                </a:moveTo>
                <a:lnTo>
                  <a:pt x="29945" y="1237405"/>
                </a:lnTo>
                <a:cubicBezTo>
                  <a:pt x="29945" y="1259834"/>
                  <a:pt x="21370" y="1273686"/>
                  <a:pt x="3559" y="1278964"/>
                </a:cubicBezTo>
                <a:lnTo>
                  <a:pt x="719" y="1279089"/>
                </a:lnTo>
                <a:close/>
                <a:moveTo>
                  <a:pt x="297103" y="1227510"/>
                </a:moveTo>
                <a:cubicBezTo>
                  <a:pt x="289187" y="1226191"/>
                  <a:pt x="276654" y="1229489"/>
                  <a:pt x="259503" y="1232127"/>
                </a:cubicBezTo>
                <a:cubicBezTo>
                  <a:pt x="272696" y="1245320"/>
                  <a:pt x="285889" y="1258514"/>
                  <a:pt x="296444" y="1271708"/>
                </a:cubicBezTo>
                <a:cubicBezTo>
                  <a:pt x="285889" y="1250597"/>
                  <a:pt x="288528" y="1242681"/>
                  <a:pt x="306998" y="1250597"/>
                </a:cubicBezTo>
                <a:cubicBezTo>
                  <a:pt x="308317" y="1234766"/>
                  <a:pt x="305019" y="1228829"/>
                  <a:pt x="297103" y="1227510"/>
                </a:cubicBezTo>
                <a:close/>
                <a:moveTo>
                  <a:pt x="2158992" y="1215965"/>
                </a:moveTo>
                <a:cubicBezTo>
                  <a:pt x="2159982" y="1214976"/>
                  <a:pt x="2161961" y="1214976"/>
                  <a:pt x="2164599" y="1216295"/>
                </a:cubicBezTo>
                <a:cubicBezTo>
                  <a:pt x="2167238" y="1221572"/>
                  <a:pt x="2164599" y="1224211"/>
                  <a:pt x="2159322" y="1221572"/>
                </a:cubicBezTo>
                <a:cubicBezTo>
                  <a:pt x="2158003" y="1218934"/>
                  <a:pt x="2158003" y="1216955"/>
                  <a:pt x="2158992" y="1215965"/>
                </a:cubicBezTo>
                <a:close/>
                <a:moveTo>
                  <a:pt x="920" y="1208380"/>
                </a:moveTo>
                <a:cubicBezTo>
                  <a:pt x="14115" y="1205742"/>
                  <a:pt x="16753" y="1208380"/>
                  <a:pt x="14115" y="1221574"/>
                </a:cubicBezTo>
                <a:cubicBezTo>
                  <a:pt x="920" y="1226851"/>
                  <a:pt x="-1718" y="1221574"/>
                  <a:pt x="920" y="1208380"/>
                </a:cubicBezTo>
                <a:close/>
                <a:moveTo>
                  <a:pt x="1688852" y="1195579"/>
                </a:moveTo>
                <a:cubicBezTo>
                  <a:pt x="1701445" y="1199979"/>
                  <a:pt x="1711742" y="1216955"/>
                  <a:pt x="1702836" y="1234766"/>
                </a:cubicBezTo>
                <a:cubicBezTo>
                  <a:pt x="1676450" y="1250598"/>
                  <a:pt x="1663257" y="1242682"/>
                  <a:pt x="1663257" y="1213657"/>
                </a:cubicBezTo>
                <a:cubicBezTo>
                  <a:pt x="1665896" y="1203762"/>
                  <a:pt x="1670678" y="1198155"/>
                  <a:pt x="1676120" y="1195805"/>
                </a:cubicBezTo>
                <a:cubicBezTo>
                  <a:pt x="1680202" y="1194042"/>
                  <a:pt x="1684654" y="1194112"/>
                  <a:pt x="1688852" y="1195579"/>
                </a:cubicBezTo>
                <a:close/>
                <a:moveTo>
                  <a:pt x="1861155" y="1195187"/>
                </a:moveTo>
                <a:cubicBezTo>
                  <a:pt x="1869071" y="1195187"/>
                  <a:pt x="1863794" y="1218935"/>
                  <a:pt x="1855878" y="1211019"/>
                </a:cubicBezTo>
                <a:cubicBezTo>
                  <a:pt x="1855878" y="1205741"/>
                  <a:pt x="1855878" y="1197826"/>
                  <a:pt x="1861155" y="1195187"/>
                </a:cubicBezTo>
                <a:close/>
                <a:moveTo>
                  <a:pt x="1890181" y="1195186"/>
                </a:moveTo>
                <a:cubicBezTo>
                  <a:pt x="1904033" y="1230808"/>
                  <a:pt x="1883749" y="1244166"/>
                  <a:pt x="1895004" y="1243053"/>
                </a:cubicBezTo>
                <a:lnTo>
                  <a:pt x="1898300" y="1242388"/>
                </a:lnTo>
                <a:lnTo>
                  <a:pt x="1887542" y="1248949"/>
                </a:lnTo>
                <a:cubicBezTo>
                  <a:pt x="1883584" y="1253896"/>
                  <a:pt x="1886223" y="1259834"/>
                  <a:pt x="1895458" y="1266430"/>
                </a:cubicBezTo>
                <a:cubicBezTo>
                  <a:pt x="1866433" y="1255876"/>
                  <a:pt x="1861156" y="1258514"/>
                  <a:pt x="1832130" y="1263792"/>
                </a:cubicBezTo>
                <a:cubicBezTo>
                  <a:pt x="1834768" y="1229489"/>
                  <a:pt x="1853239" y="1205741"/>
                  <a:pt x="1890181" y="1195186"/>
                </a:cubicBezTo>
                <a:close/>
                <a:moveTo>
                  <a:pt x="53693" y="1187271"/>
                </a:moveTo>
                <a:cubicBezTo>
                  <a:pt x="77442" y="1187271"/>
                  <a:pt x="95912" y="1195187"/>
                  <a:pt x="109106" y="1208380"/>
                </a:cubicBezTo>
                <a:cubicBezTo>
                  <a:pt x="82719" y="1232128"/>
                  <a:pt x="53693" y="1234766"/>
                  <a:pt x="19391" y="1218935"/>
                </a:cubicBezTo>
                <a:cubicBezTo>
                  <a:pt x="32584" y="1208380"/>
                  <a:pt x="43139" y="1197825"/>
                  <a:pt x="53693" y="1187271"/>
                </a:cubicBezTo>
                <a:close/>
                <a:moveTo>
                  <a:pt x="1904694" y="1179356"/>
                </a:moveTo>
                <a:cubicBezTo>
                  <a:pt x="1907992" y="1179356"/>
                  <a:pt x="1911290" y="1181994"/>
                  <a:pt x="1913929" y="1187272"/>
                </a:cubicBezTo>
                <a:cubicBezTo>
                  <a:pt x="1908652" y="1200465"/>
                  <a:pt x="1903375" y="1200465"/>
                  <a:pt x="1895458" y="1187272"/>
                </a:cubicBezTo>
                <a:cubicBezTo>
                  <a:pt x="1898097" y="1181994"/>
                  <a:pt x="1901395" y="1179356"/>
                  <a:pt x="1904694" y="1179356"/>
                </a:cubicBezTo>
                <a:close/>
                <a:moveTo>
                  <a:pt x="2053777" y="1176716"/>
                </a:moveTo>
                <a:cubicBezTo>
                  <a:pt x="2024752" y="1208380"/>
                  <a:pt x="1966701" y="1263791"/>
                  <a:pt x="1921844" y="1274346"/>
                </a:cubicBezTo>
                <a:cubicBezTo>
                  <a:pt x="1927121" y="1216295"/>
                  <a:pt x="2019475" y="1192548"/>
                  <a:pt x="2053777" y="1176716"/>
                </a:cubicBezTo>
                <a:close/>
                <a:moveTo>
                  <a:pt x="367687" y="1163522"/>
                </a:moveTo>
                <a:cubicBezTo>
                  <a:pt x="372964" y="1192547"/>
                  <a:pt x="386158" y="1205741"/>
                  <a:pt x="407267" y="1205741"/>
                </a:cubicBezTo>
                <a:cubicBezTo>
                  <a:pt x="394073" y="1189909"/>
                  <a:pt x="380880" y="1176715"/>
                  <a:pt x="367687" y="1163522"/>
                </a:cubicBezTo>
                <a:close/>
                <a:moveTo>
                  <a:pt x="1592014" y="1150329"/>
                </a:moveTo>
                <a:cubicBezTo>
                  <a:pt x="1578820" y="1158245"/>
                  <a:pt x="1589375" y="1163522"/>
                  <a:pt x="1592014" y="1150329"/>
                </a:cubicBezTo>
                <a:close/>
                <a:moveTo>
                  <a:pt x="2217373" y="1137137"/>
                </a:moveTo>
                <a:cubicBezTo>
                  <a:pt x="2214734" y="1150330"/>
                  <a:pt x="2198902" y="1171439"/>
                  <a:pt x="2185709" y="1163523"/>
                </a:cubicBezTo>
                <a:cubicBezTo>
                  <a:pt x="2188348" y="1152969"/>
                  <a:pt x="2204179" y="1131860"/>
                  <a:pt x="2217373" y="1137137"/>
                </a:cubicBezTo>
                <a:close/>
                <a:moveTo>
                  <a:pt x="1742418" y="1137136"/>
                </a:moveTo>
                <a:cubicBezTo>
                  <a:pt x="1745056" y="1142413"/>
                  <a:pt x="1734502" y="1147691"/>
                  <a:pt x="1729223" y="1147691"/>
                </a:cubicBezTo>
                <a:cubicBezTo>
                  <a:pt x="1726585" y="1139775"/>
                  <a:pt x="1737140" y="1134498"/>
                  <a:pt x="1742418" y="1137136"/>
                </a:cubicBezTo>
                <a:close/>
                <a:moveTo>
                  <a:pt x="719" y="1126605"/>
                </a:moveTo>
                <a:lnTo>
                  <a:pt x="32015" y="1133892"/>
                </a:lnTo>
                <a:cubicBezTo>
                  <a:pt x="41201" y="1136571"/>
                  <a:pt x="48746" y="1139446"/>
                  <a:pt x="53693" y="1142414"/>
                </a:cubicBezTo>
                <a:cubicBezTo>
                  <a:pt x="43798" y="1150331"/>
                  <a:pt x="30110" y="1153464"/>
                  <a:pt x="14897" y="1153547"/>
                </a:cubicBezTo>
                <a:lnTo>
                  <a:pt x="719" y="1151426"/>
                </a:lnTo>
                <a:close/>
                <a:moveTo>
                  <a:pt x="452124" y="1121304"/>
                </a:moveTo>
                <a:cubicBezTo>
                  <a:pt x="452124" y="1126581"/>
                  <a:pt x="462677" y="1181993"/>
                  <a:pt x="478509" y="1176715"/>
                </a:cubicBezTo>
                <a:cubicBezTo>
                  <a:pt x="481148" y="1152968"/>
                  <a:pt x="473232" y="1134497"/>
                  <a:pt x="452124" y="1121304"/>
                </a:cubicBezTo>
                <a:close/>
                <a:moveTo>
                  <a:pt x="1929761" y="1092279"/>
                </a:moveTo>
                <a:cubicBezTo>
                  <a:pt x="1940316" y="1137136"/>
                  <a:pt x="1921845" y="1168799"/>
                  <a:pt x="1874348" y="1189909"/>
                </a:cubicBezTo>
                <a:cubicBezTo>
                  <a:pt x="1842685" y="1158245"/>
                  <a:pt x="1861155" y="1126581"/>
                  <a:pt x="1929761" y="1092279"/>
                </a:cubicBezTo>
                <a:close/>
                <a:moveTo>
                  <a:pt x="1807398" y="1088023"/>
                </a:moveTo>
                <a:cubicBezTo>
                  <a:pt x="1824174" y="1086838"/>
                  <a:pt x="1856539" y="1100856"/>
                  <a:pt x="1813660" y="1110751"/>
                </a:cubicBezTo>
                <a:cubicBezTo>
                  <a:pt x="1792880" y="1094919"/>
                  <a:pt x="1797333" y="1088734"/>
                  <a:pt x="1807398" y="1088023"/>
                </a:cubicBezTo>
                <a:close/>
                <a:moveTo>
                  <a:pt x="1737138" y="1073810"/>
                </a:moveTo>
                <a:cubicBezTo>
                  <a:pt x="1763525" y="1087003"/>
                  <a:pt x="1718668" y="1102835"/>
                  <a:pt x="1737138" y="1073810"/>
                </a:cubicBezTo>
                <a:close/>
                <a:moveTo>
                  <a:pt x="1763526" y="1065892"/>
                </a:moveTo>
                <a:cubicBezTo>
                  <a:pt x="1766165" y="1071170"/>
                  <a:pt x="1755610" y="1076447"/>
                  <a:pt x="1750332" y="1073808"/>
                </a:cubicBezTo>
                <a:cubicBezTo>
                  <a:pt x="1750332" y="1065892"/>
                  <a:pt x="1758249" y="1063254"/>
                  <a:pt x="1763526" y="1065892"/>
                </a:cubicBezTo>
                <a:close/>
                <a:moveTo>
                  <a:pt x="2046562" y="1031549"/>
                </a:moveTo>
                <a:cubicBezTo>
                  <a:pt x="2049819" y="1033734"/>
                  <a:pt x="2051799" y="1039507"/>
                  <a:pt x="2051139" y="1050061"/>
                </a:cubicBezTo>
                <a:cubicBezTo>
                  <a:pt x="2040584" y="1057976"/>
                  <a:pt x="2030030" y="1065892"/>
                  <a:pt x="2019474" y="1076447"/>
                </a:cubicBezTo>
                <a:cubicBezTo>
                  <a:pt x="2015517" y="1050721"/>
                  <a:pt x="2036791" y="1024994"/>
                  <a:pt x="2046562" y="1031549"/>
                </a:cubicBezTo>
                <a:close/>
                <a:moveTo>
                  <a:pt x="426479" y="1025200"/>
                </a:moveTo>
                <a:cubicBezTo>
                  <a:pt x="412873" y="1025323"/>
                  <a:pt x="404627" y="1027632"/>
                  <a:pt x="409905" y="1031590"/>
                </a:cubicBezTo>
                <a:cubicBezTo>
                  <a:pt x="438929" y="1102833"/>
                  <a:pt x="417821" y="1076447"/>
                  <a:pt x="460039" y="1113388"/>
                </a:cubicBezTo>
                <a:cubicBezTo>
                  <a:pt x="412544" y="1002565"/>
                  <a:pt x="436292" y="1065892"/>
                  <a:pt x="473232" y="1097556"/>
                </a:cubicBezTo>
                <a:cubicBezTo>
                  <a:pt x="556351" y="1044124"/>
                  <a:pt x="467295" y="1024829"/>
                  <a:pt x="426479" y="1025200"/>
                </a:cubicBezTo>
                <a:close/>
                <a:moveTo>
                  <a:pt x="2301863" y="1006147"/>
                </a:moveTo>
                <a:cubicBezTo>
                  <a:pt x="2306505" y="1004692"/>
                  <a:pt x="2311066" y="1004947"/>
                  <a:pt x="2315580" y="1006895"/>
                </a:cubicBezTo>
                <a:cubicBezTo>
                  <a:pt x="2321600" y="1009492"/>
                  <a:pt x="2327537" y="1015100"/>
                  <a:pt x="2333474" y="1023675"/>
                </a:cubicBezTo>
                <a:cubicBezTo>
                  <a:pt x="2309726" y="1036868"/>
                  <a:pt x="2283339" y="1052700"/>
                  <a:pt x="2256952" y="1065893"/>
                </a:cubicBezTo>
                <a:cubicBezTo>
                  <a:pt x="2273279" y="1030272"/>
                  <a:pt x="2287936" y="1010513"/>
                  <a:pt x="2301863" y="1006147"/>
                </a:cubicBezTo>
                <a:close/>
                <a:moveTo>
                  <a:pt x="1782986" y="1005493"/>
                </a:moveTo>
                <a:cubicBezTo>
                  <a:pt x="1785460" y="1005205"/>
                  <a:pt x="1787934" y="1005864"/>
                  <a:pt x="1789913" y="1007843"/>
                </a:cubicBezTo>
                <a:cubicBezTo>
                  <a:pt x="1797829" y="1015759"/>
                  <a:pt x="1781997" y="1031591"/>
                  <a:pt x="1774080" y="1023675"/>
                </a:cubicBezTo>
                <a:cubicBezTo>
                  <a:pt x="1768143" y="1015759"/>
                  <a:pt x="1775565" y="1006359"/>
                  <a:pt x="1782986" y="1005493"/>
                </a:cubicBezTo>
                <a:close/>
                <a:moveTo>
                  <a:pt x="1980673" y="1001113"/>
                </a:moveTo>
                <a:cubicBezTo>
                  <a:pt x="1983276" y="1001783"/>
                  <a:pt x="1986492" y="1003885"/>
                  <a:pt x="1990450" y="1007843"/>
                </a:cubicBezTo>
                <a:cubicBezTo>
                  <a:pt x="2011559" y="1021036"/>
                  <a:pt x="2006282" y="1036868"/>
                  <a:pt x="1971978" y="1052700"/>
                </a:cubicBezTo>
                <a:cubicBezTo>
                  <a:pt x="1974288" y="1061936"/>
                  <a:pt x="1962455" y="996423"/>
                  <a:pt x="1980673" y="1001113"/>
                </a:cubicBezTo>
                <a:close/>
                <a:moveTo>
                  <a:pt x="82719" y="986734"/>
                </a:moveTo>
                <a:cubicBezTo>
                  <a:pt x="114383" y="992011"/>
                  <a:pt x="264785" y="1087003"/>
                  <a:pt x="219928" y="1108112"/>
                </a:cubicBezTo>
                <a:cubicBezTo>
                  <a:pt x="172433" y="1071171"/>
                  <a:pt x="124937" y="1031592"/>
                  <a:pt x="82719" y="986734"/>
                </a:cubicBezTo>
                <a:close/>
                <a:moveTo>
                  <a:pt x="1531325" y="957708"/>
                </a:moveTo>
                <a:cubicBezTo>
                  <a:pt x="1533964" y="960347"/>
                  <a:pt x="1528687" y="968263"/>
                  <a:pt x="1523409" y="965624"/>
                </a:cubicBezTo>
                <a:cubicBezTo>
                  <a:pt x="1518132" y="962985"/>
                  <a:pt x="1526048" y="952431"/>
                  <a:pt x="1531325" y="957708"/>
                </a:cubicBezTo>
                <a:close/>
                <a:moveTo>
                  <a:pt x="719" y="953833"/>
                </a:moveTo>
                <a:lnTo>
                  <a:pt x="17737" y="971231"/>
                </a:lnTo>
                <a:lnTo>
                  <a:pt x="148564" y="1107536"/>
                </a:lnTo>
                <a:lnTo>
                  <a:pt x="139037" y="1099180"/>
                </a:lnTo>
                <a:cubicBezTo>
                  <a:pt x="127529" y="1088197"/>
                  <a:pt x="115037" y="1075458"/>
                  <a:pt x="101184" y="1060615"/>
                </a:cubicBezTo>
                <a:lnTo>
                  <a:pt x="719" y="955812"/>
                </a:lnTo>
                <a:close/>
                <a:moveTo>
                  <a:pt x="1454804" y="949792"/>
                </a:moveTo>
                <a:cubicBezTo>
                  <a:pt x="1423141" y="944515"/>
                  <a:pt x="1454804" y="994649"/>
                  <a:pt x="1454804" y="949792"/>
                </a:cubicBezTo>
                <a:close/>
                <a:moveTo>
                  <a:pt x="2201211" y="946824"/>
                </a:moveTo>
                <a:cubicBezTo>
                  <a:pt x="2208798" y="945835"/>
                  <a:pt x="2216054" y="949793"/>
                  <a:pt x="2212096" y="960348"/>
                </a:cubicBezTo>
                <a:cubicBezTo>
                  <a:pt x="2212096" y="968264"/>
                  <a:pt x="2190987" y="976180"/>
                  <a:pt x="2188348" y="962986"/>
                </a:cubicBezTo>
                <a:cubicBezTo>
                  <a:pt x="2185709" y="953751"/>
                  <a:pt x="2193625" y="947814"/>
                  <a:pt x="2201211" y="946824"/>
                </a:cubicBezTo>
                <a:close/>
                <a:moveTo>
                  <a:pt x="327116" y="943856"/>
                </a:moveTo>
                <a:cubicBezTo>
                  <a:pt x="330744" y="945176"/>
                  <a:pt x="333383" y="948474"/>
                  <a:pt x="330744" y="952432"/>
                </a:cubicBezTo>
                <a:cubicBezTo>
                  <a:pt x="328106" y="962986"/>
                  <a:pt x="312273" y="957709"/>
                  <a:pt x="317550" y="947155"/>
                </a:cubicBezTo>
                <a:cubicBezTo>
                  <a:pt x="318870" y="943197"/>
                  <a:pt x="323488" y="942537"/>
                  <a:pt x="327116" y="943856"/>
                </a:cubicBezTo>
                <a:close/>
                <a:moveTo>
                  <a:pt x="1486262" y="933053"/>
                </a:moveTo>
                <a:cubicBezTo>
                  <a:pt x="1487128" y="923406"/>
                  <a:pt x="1459422" y="982775"/>
                  <a:pt x="1473275" y="970901"/>
                </a:cubicBezTo>
                <a:cubicBezTo>
                  <a:pt x="1482510" y="947154"/>
                  <a:pt x="1485973" y="936269"/>
                  <a:pt x="1486262" y="933053"/>
                </a:cubicBezTo>
                <a:close/>
                <a:moveTo>
                  <a:pt x="1368224" y="922994"/>
                </a:moveTo>
                <a:cubicBezTo>
                  <a:pt x="1373171" y="922582"/>
                  <a:pt x="1378284" y="923406"/>
                  <a:pt x="1383561" y="926045"/>
                </a:cubicBezTo>
                <a:cubicBezTo>
                  <a:pt x="1367728" y="939238"/>
                  <a:pt x="1349258" y="952432"/>
                  <a:pt x="1328149" y="944516"/>
                </a:cubicBezTo>
                <a:cubicBezTo>
                  <a:pt x="1340023" y="936600"/>
                  <a:pt x="1353381" y="924231"/>
                  <a:pt x="1368224" y="922994"/>
                </a:cubicBezTo>
                <a:close/>
                <a:moveTo>
                  <a:pt x="1840047" y="910213"/>
                </a:moveTo>
                <a:cubicBezTo>
                  <a:pt x="1826854" y="939238"/>
                  <a:pt x="1800467" y="955070"/>
                  <a:pt x="1766164" y="960347"/>
                </a:cubicBezTo>
                <a:cubicBezTo>
                  <a:pt x="1787273" y="939238"/>
                  <a:pt x="1813660" y="923406"/>
                  <a:pt x="1840047" y="910213"/>
                </a:cubicBezTo>
                <a:close/>
                <a:moveTo>
                  <a:pt x="1035260" y="910212"/>
                </a:moveTo>
                <a:cubicBezTo>
                  <a:pt x="1032621" y="912851"/>
                  <a:pt x="1029983" y="912851"/>
                  <a:pt x="1029983" y="915490"/>
                </a:cubicBezTo>
                <a:cubicBezTo>
                  <a:pt x="1035260" y="915490"/>
                  <a:pt x="1037898" y="912851"/>
                  <a:pt x="1035260" y="910212"/>
                </a:cubicBezTo>
                <a:close/>
                <a:moveTo>
                  <a:pt x="1940314" y="902297"/>
                </a:moveTo>
                <a:cubicBezTo>
                  <a:pt x="1927121" y="918129"/>
                  <a:pt x="1911289" y="931322"/>
                  <a:pt x="1895457" y="944515"/>
                </a:cubicBezTo>
                <a:cubicBezTo>
                  <a:pt x="1845323" y="965624"/>
                  <a:pt x="1908650" y="910213"/>
                  <a:pt x="1940314" y="902297"/>
                </a:cubicBezTo>
                <a:close/>
                <a:moveTo>
                  <a:pt x="1544518" y="894382"/>
                </a:moveTo>
                <a:cubicBezTo>
                  <a:pt x="1541879" y="957710"/>
                  <a:pt x="1523409" y="918130"/>
                  <a:pt x="1544518" y="894382"/>
                </a:cubicBezTo>
                <a:close/>
                <a:moveTo>
                  <a:pt x="478509" y="873271"/>
                </a:moveTo>
                <a:cubicBezTo>
                  <a:pt x="486425" y="889103"/>
                  <a:pt x="573501" y="1081724"/>
                  <a:pt x="623635" y="1002565"/>
                </a:cubicBezTo>
                <a:cubicBezTo>
                  <a:pt x="573501" y="952431"/>
                  <a:pt x="533922" y="912851"/>
                  <a:pt x="478509" y="873271"/>
                </a:cubicBezTo>
                <a:close/>
                <a:moveTo>
                  <a:pt x="391442" y="867996"/>
                </a:moveTo>
                <a:cubicBezTo>
                  <a:pt x="399358" y="862718"/>
                  <a:pt x="404635" y="875911"/>
                  <a:pt x="399358" y="881189"/>
                </a:cubicBezTo>
                <a:cubicBezTo>
                  <a:pt x="391442" y="886466"/>
                  <a:pt x="386165" y="873273"/>
                  <a:pt x="391442" y="867996"/>
                </a:cubicBezTo>
                <a:close/>
                <a:moveTo>
                  <a:pt x="1222104" y="841583"/>
                </a:moveTo>
                <a:cubicBezTo>
                  <a:pt x="1222604" y="842268"/>
                  <a:pt x="1223594" y="843917"/>
                  <a:pt x="1225243" y="846886"/>
                </a:cubicBezTo>
                <a:cubicBezTo>
                  <a:pt x="1239095" y="879210"/>
                  <a:pt x="1218604" y="836785"/>
                  <a:pt x="1222104" y="841583"/>
                </a:cubicBezTo>
                <a:close/>
                <a:moveTo>
                  <a:pt x="571533" y="836991"/>
                </a:moveTo>
                <a:cubicBezTo>
                  <a:pt x="574172" y="836332"/>
                  <a:pt x="577470" y="837651"/>
                  <a:pt x="578789" y="841608"/>
                </a:cubicBezTo>
                <a:cubicBezTo>
                  <a:pt x="581428" y="846886"/>
                  <a:pt x="568235" y="852163"/>
                  <a:pt x="568235" y="844247"/>
                </a:cubicBezTo>
                <a:cubicBezTo>
                  <a:pt x="566915" y="840289"/>
                  <a:pt x="568895" y="837651"/>
                  <a:pt x="571533" y="836991"/>
                </a:cubicBezTo>
                <a:close/>
                <a:moveTo>
                  <a:pt x="1939984" y="836001"/>
                </a:moveTo>
                <a:cubicBezTo>
                  <a:pt x="1940974" y="835012"/>
                  <a:pt x="1942953" y="835012"/>
                  <a:pt x="1945591" y="836331"/>
                </a:cubicBezTo>
                <a:cubicBezTo>
                  <a:pt x="1948230" y="841608"/>
                  <a:pt x="1945591" y="844247"/>
                  <a:pt x="1940314" y="841608"/>
                </a:cubicBezTo>
                <a:cubicBezTo>
                  <a:pt x="1938995" y="838970"/>
                  <a:pt x="1938995" y="836991"/>
                  <a:pt x="1939984" y="836001"/>
                </a:cubicBezTo>
                <a:close/>
                <a:moveTo>
                  <a:pt x="840542" y="832456"/>
                </a:moveTo>
                <a:cubicBezTo>
                  <a:pt x="847592" y="832209"/>
                  <a:pt x="856498" y="841609"/>
                  <a:pt x="850561" y="849525"/>
                </a:cubicBezTo>
                <a:cubicBezTo>
                  <a:pt x="842645" y="860080"/>
                  <a:pt x="824174" y="849525"/>
                  <a:pt x="834729" y="836332"/>
                </a:cubicBezTo>
                <a:cubicBezTo>
                  <a:pt x="836048" y="833693"/>
                  <a:pt x="838192" y="832539"/>
                  <a:pt x="840542" y="832456"/>
                </a:cubicBezTo>
                <a:close/>
                <a:moveTo>
                  <a:pt x="1338786" y="815510"/>
                </a:moveTo>
                <a:cubicBezTo>
                  <a:pt x="1339693" y="814232"/>
                  <a:pt x="1341342" y="818521"/>
                  <a:pt x="1343981" y="833693"/>
                </a:cubicBezTo>
                <a:cubicBezTo>
                  <a:pt x="1343486" y="838640"/>
                  <a:pt x="1342991" y="842127"/>
                  <a:pt x="1342510" y="844433"/>
                </a:cubicBezTo>
                <a:lnTo>
                  <a:pt x="1341526" y="847016"/>
                </a:lnTo>
                <a:lnTo>
                  <a:pt x="1340859" y="847260"/>
                </a:lnTo>
                <a:lnTo>
                  <a:pt x="1338879" y="840882"/>
                </a:lnTo>
                <a:cubicBezTo>
                  <a:pt x="1337734" y="831869"/>
                  <a:pt x="1337425" y="817428"/>
                  <a:pt x="1338786" y="815510"/>
                </a:cubicBezTo>
                <a:close/>
                <a:moveTo>
                  <a:pt x="2169876" y="807306"/>
                </a:moveTo>
                <a:lnTo>
                  <a:pt x="2114617" y="858244"/>
                </a:lnTo>
                <a:lnTo>
                  <a:pt x="2096942" y="863955"/>
                </a:lnTo>
                <a:cubicBezTo>
                  <a:pt x="2090634" y="867336"/>
                  <a:pt x="2084615" y="871624"/>
                  <a:pt x="2078513" y="875911"/>
                </a:cubicBezTo>
                <a:lnTo>
                  <a:pt x="2076897" y="876932"/>
                </a:lnTo>
                <a:lnTo>
                  <a:pt x="2037944" y="894382"/>
                </a:lnTo>
                <a:cubicBezTo>
                  <a:pt x="2045860" y="893722"/>
                  <a:pt x="2052951" y="891248"/>
                  <a:pt x="2059589" y="887868"/>
                </a:cubicBezTo>
                <a:lnTo>
                  <a:pt x="2076897" y="876932"/>
                </a:lnTo>
                <a:lnTo>
                  <a:pt x="2110837" y="861729"/>
                </a:lnTo>
                <a:lnTo>
                  <a:pt x="2114617" y="858244"/>
                </a:lnTo>
                <a:lnTo>
                  <a:pt x="2117103" y="857441"/>
                </a:lnTo>
                <a:cubicBezTo>
                  <a:pt x="2109187" y="891743"/>
                  <a:pt x="2027389" y="955071"/>
                  <a:pt x="1990448" y="944516"/>
                </a:cubicBezTo>
                <a:cubicBezTo>
                  <a:pt x="1969339" y="923407"/>
                  <a:pt x="2006280" y="902298"/>
                  <a:pt x="2024751" y="897021"/>
                </a:cubicBezTo>
                <a:cubicBezTo>
                  <a:pt x="2048499" y="894382"/>
                  <a:pt x="2127658" y="817860"/>
                  <a:pt x="2169876" y="807306"/>
                </a:cubicBezTo>
                <a:close/>
                <a:moveTo>
                  <a:pt x="462683" y="778280"/>
                </a:moveTo>
                <a:cubicBezTo>
                  <a:pt x="475876" y="775642"/>
                  <a:pt x="478515" y="778280"/>
                  <a:pt x="475876" y="791474"/>
                </a:cubicBezTo>
                <a:cubicBezTo>
                  <a:pt x="465322" y="796751"/>
                  <a:pt x="460045" y="791474"/>
                  <a:pt x="462683" y="778280"/>
                </a:cubicBezTo>
                <a:close/>
                <a:moveTo>
                  <a:pt x="713360" y="767726"/>
                </a:moveTo>
                <a:cubicBezTo>
                  <a:pt x="726553" y="775642"/>
                  <a:pt x="723914" y="796751"/>
                  <a:pt x="723914" y="809944"/>
                </a:cubicBezTo>
                <a:cubicBezTo>
                  <a:pt x="700166" y="812583"/>
                  <a:pt x="702805" y="780919"/>
                  <a:pt x="713360" y="767726"/>
                </a:cubicBezTo>
                <a:close/>
                <a:moveTo>
                  <a:pt x="607482" y="765418"/>
                </a:moveTo>
                <a:cubicBezTo>
                  <a:pt x="610450" y="765748"/>
                  <a:pt x="613089" y="769046"/>
                  <a:pt x="615727" y="775642"/>
                </a:cubicBezTo>
                <a:cubicBezTo>
                  <a:pt x="607811" y="786198"/>
                  <a:pt x="602534" y="786198"/>
                  <a:pt x="597257" y="773003"/>
                </a:cubicBezTo>
                <a:cubicBezTo>
                  <a:pt x="601214" y="767726"/>
                  <a:pt x="604513" y="765088"/>
                  <a:pt x="607482" y="765418"/>
                </a:cubicBezTo>
                <a:close/>
                <a:moveTo>
                  <a:pt x="2225288" y="765088"/>
                </a:moveTo>
                <a:cubicBezTo>
                  <a:pt x="2230565" y="770365"/>
                  <a:pt x="2220010" y="778281"/>
                  <a:pt x="2217372" y="773004"/>
                </a:cubicBezTo>
                <a:cubicBezTo>
                  <a:pt x="2214733" y="767726"/>
                  <a:pt x="2222649" y="762449"/>
                  <a:pt x="2225288" y="765088"/>
                </a:cubicBezTo>
                <a:close/>
                <a:moveTo>
                  <a:pt x="1148722" y="762449"/>
                </a:moveTo>
                <a:cubicBezTo>
                  <a:pt x="1151360" y="783558"/>
                  <a:pt x="1127612" y="788835"/>
                  <a:pt x="1132890" y="812583"/>
                </a:cubicBezTo>
                <a:cubicBezTo>
                  <a:pt x="1106503" y="812583"/>
                  <a:pt x="1101226" y="788835"/>
                  <a:pt x="1088033" y="770365"/>
                </a:cubicBezTo>
                <a:cubicBezTo>
                  <a:pt x="1103865" y="778281"/>
                  <a:pt x="1117058" y="788835"/>
                  <a:pt x="1127612" y="802028"/>
                </a:cubicBezTo>
                <a:cubicBezTo>
                  <a:pt x="1135528" y="788835"/>
                  <a:pt x="1140806" y="775642"/>
                  <a:pt x="1148722" y="762449"/>
                </a:cubicBezTo>
                <a:close/>
                <a:moveTo>
                  <a:pt x="1037899" y="754533"/>
                </a:moveTo>
                <a:cubicBezTo>
                  <a:pt x="1061647" y="765087"/>
                  <a:pt x="1037899" y="820499"/>
                  <a:pt x="1016789" y="799390"/>
                </a:cubicBezTo>
                <a:cubicBezTo>
                  <a:pt x="1008873" y="780919"/>
                  <a:pt x="1019429" y="754533"/>
                  <a:pt x="1037899" y="754533"/>
                </a:cubicBezTo>
                <a:close/>
                <a:moveTo>
                  <a:pt x="1381417" y="753955"/>
                </a:moveTo>
                <a:cubicBezTo>
                  <a:pt x="1383890" y="751729"/>
                  <a:pt x="1390817" y="759150"/>
                  <a:pt x="1388838" y="765087"/>
                </a:cubicBezTo>
                <a:cubicBezTo>
                  <a:pt x="1386199" y="773003"/>
                  <a:pt x="1378283" y="765087"/>
                  <a:pt x="1380922" y="759810"/>
                </a:cubicBezTo>
                <a:cubicBezTo>
                  <a:pt x="1380262" y="756512"/>
                  <a:pt x="1380592" y="754697"/>
                  <a:pt x="1381417" y="753955"/>
                </a:cubicBezTo>
                <a:close/>
                <a:moveTo>
                  <a:pt x="792505" y="746617"/>
                </a:moveTo>
                <a:cubicBezTo>
                  <a:pt x="803059" y="762449"/>
                  <a:pt x="805698" y="778281"/>
                  <a:pt x="803059" y="796751"/>
                </a:cubicBezTo>
                <a:cubicBezTo>
                  <a:pt x="800421" y="780919"/>
                  <a:pt x="797782" y="762449"/>
                  <a:pt x="792505" y="746617"/>
                </a:cubicBezTo>
                <a:close/>
                <a:moveTo>
                  <a:pt x="1628955" y="741340"/>
                </a:moveTo>
                <a:cubicBezTo>
                  <a:pt x="1626317" y="751894"/>
                  <a:pt x="1623678" y="765089"/>
                  <a:pt x="1610484" y="765089"/>
                </a:cubicBezTo>
                <a:cubicBezTo>
                  <a:pt x="1610484" y="754533"/>
                  <a:pt x="1621039" y="749256"/>
                  <a:pt x="1628955" y="741340"/>
                </a:cubicBezTo>
                <a:close/>
                <a:moveTo>
                  <a:pt x="1317265" y="717921"/>
                </a:moveTo>
                <a:cubicBezTo>
                  <a:pt x="1318914" y="716932"/>
                  <a:pt x="1321553" y="717591"/>
                  <a:pt x="1325510" y="720230"/>
                </a:cubicBezTo>
                <a:cubicBezTo>
                  <a:pt x="1325510" y="728146"/>
                  <a:pt x="1322872" y="730785"/>
                  <a:pt x="1314956" y="725508"/>
                </a:cubicBezTo>
                <a:cubicBezTo>
                  <a:pt x="1314956" y="721550"/>
                  <a:pt x="1315616" y="718911"/>
                  <a:pt x="1317265" y="717921"/>
                </a:cubicBezTo>
                <a:close/>
                <a:moveTo>
                  <a:pt x="1681727" y="707037"/>
                </a:moveTo>
                <a:cubicBezTo>
                  <a:pt x="1668534" y="733423"/>
                  <a:pt x="1652702" y="757171"/>
                  <a:pt x="1634232" y="778281"/>
                </a:cubicBezTo>
                <a:cubicBezTo>
                  <a:pt x="1642148" y="749255"/>
                  <a:pt x="1657979" y="725507"/>
                  <a:pt x="1681727" y="707037"/>
                </a:cubicBezTo>
                <a:close/>
                <a:moveTo>
                  <a:pt x="1486468" y="680651"/>
                </a:moveTo>
                <a:cubicBezTo>
                  <a:pt x="1449527" y="728146"/>
                  <a:pt x="1467998" y="746617"/>
                  <a:pt x="1409948" y="770365"/>
                </a:cubicBezTo>
                <a:cubicBezTo>
                  <a:pt x="1394115" y="791475"/>
                  <a:pt x="1373006" y="807307"/>
                  <a:pt x="1349258" y="817861"/>
                </a:cubicBezTo>
                <a:cubicBezTo>
                  <a:pt x="1357174" y="804668"/>
                  <a:pt x="1452166" y="680651"/>
                  <a:pt x="1486468" y="680651"/>
                </a:cubicBezTo>
                <a:close/>
                <a:moveTo>
                  <a:pt x="1644787" y="667458"/>
                </a:moveTo>
                <a:cubicBezTo>
                  <a:pt x="1631594" y="720231"/>
                  <a:pt x="1544518" y="722869"/>
                  <a:pt x="1592013" y="693844"/>
                </a:cubicBezTo>
                <a:cubicBezTo>
                  <a:pt x="1610485" y="685928"/>
                  <a:pt x="1628955" y="678012"/>
                  <a:pt x="1644787" y="667458"/>
                </a:cubicBezTo>
                <a:close/>
                <a:moveTo>
                  <a:pt x="1188302" y="662181"/>
                </a:moveTo>
                <a:cubicBezTo>
                  <a:pt x="1185663" y="675374"/>
                  <a:pt x="1180386" y="691206"/>
                  <a:pt x="1177747" y="704399"/>
                </a:cubicBezTo>
                <a:cubicBezTo>
                  <a:pt x="1151360" y="712315"/>
                  <a:pt x="1153998" y="699122"/>
                  <a:pt x="1188302" y="662181"/>
                </a:cubicBezTo>
                <a:close/>
                <a:moveTo>
                  <a:pt x="2111826" y="651626"/>
                </a:moveTo>
                <a:cubicBezTo>
                  <a:pt x="2111826" y="688568"/>
                  <a:pt x="2088079" y="646349"/>
                  <a:pt x="2111826" y="651626"/>
                </a:cubicBezTo>
                <a:close/>
                <a:moveTo>
                  <a:pt x="2074887" y="651626"/>
                </a:moveTo>
                <a:cubicBezTo>
                  <a:pt x="2077525" y="675374"/>
                  <a:pt x="2030029" y="648987"/>
                  <a:pt x="2074887" y="651626"/>
                </a:cubicBezTo>
                <a:close/>
                <a:moveTo>
                  <a:pt x="890140" y="648987"/>
                </a:moveTo>
                <a:cubicBezTo>
                  <a:pt x="929719" y="659541"/>
                  <a:pt x="1011512" y="831054"/>
                  <a:pt x="1022067" y="870634"/>
                </a:cubicBezTo>
                <a:cubicBezTo>
                  <a:pt x="969294" y="812584"/>
                  <a:pt x="921804" y="717592"/>
                  <a:pt x="890140" y="648987"/>
                </a:cubicBezTo>
                <a:close/>
                <a:moveTo>
                  <a:pt x="1526049" y="635794"/>
                </a:moveTo>
                <a:cubicBezTo>
                  <a:pt x="1515494" y="646348"/>
                  <a:pt x="1502301" y="659543"/>
                  <a:pt x="1491746" y="670097"/>
                </a:cubicBezTo>
                <a:cubicBezTo>
                  <a:pt x="1489107" y="678013"/>
                  <a:pt x="1470636" y="638432"/>
                  <a:pt x="1526049" y="635794"/>
                </a:cubicBezTo>
                <a:close/>
                <a:moveTo>
                  <a:pt x="781951" y="633156"/>
                </a:moveTo>
                <a:cubicBezTo>
                  <a:pt x="795144" y="656904"/>
                  <a:pt x="800421" y="667458"/>
                  <a:pt x="789867" y="691206"/>
                </a:cubicBezTo>
                <a:cubicBezTo>
                  <a:pt x="787228" y="672735"/>
                  <a:pt x="784589" y="654265"/>
                  <a:pt x="781951" y="633156"/>
                </a:cubicBezTo>
                <a:close/>
                <a:moveTo>
                  <a:pt x="1285931" y="617323"/>
                </a:moveTo>
                <a:cubicBezTo>
                  <a:pt x="1301763" y="670096"/>
                  <a:pt x="1077478" y="889103"/>
                  <a:pt x="1151360" y="926044"/>
                </a:cubicBezTo>
                <a:cubicBezTo>
                  <a:pt x="1212049" y="936599"/>
                  <a:pt x="1267461" y="878549"/>
                  <a:pt x="1304402" y="846885"/>
                </a:cubicBezTo>
                <a:cubicBezTo>
                  <a:pt x="1322872" y="852162"/>
                  <a:pt x="1304402" y="873271"/>
                  <a:pt x="1299124" y="878549"/>
                </a:cubicBezTo>
                <a:cubicBezTo>
                  <a:pt x="1317595" y="873271"/>
                  <a:pt x="1312317" y="878549"/>
                  <a:pt x="1312317" y="852162"/>
                </a:cubicBezTo>
                <a:cubicBezTo>
                  <a:pt x="1316275" y="853811"/>
                  <a:pt x="1322336" y="853275"/>
                  <a:pt x="1329778" y="851312"/>
                </a:cubicBezTo>
                <a:lnTo>
                  <a:pt x="1340859" y="847260"/>
                </a:lnTo>
                <a:lnTo>
                  <a:pt x="1341117" y="848089"/>
                </a:lnTo>
                <a:lnTo>
                  <a:pt x="1341526" y="847016"/>
                </a:lnTo>
                <a:lnTo>
                  <a:pt x="1355525" y="841896"/>
                </a:lnTo>
                <a:cubicBezTo>
                  <a:pt x="1412421" y="817530"/>
                  <a:pt x="1493065" y="769045"/>
                  <a:pt x="1441611" y="860078"/>
                </a:cubicBezTo>
                <a:cubicBezTo>
                  <a:pt x="1299124" y="773003"/>
                  <a:pt x="1301763" y="997288"/>
                  <a:pt x="1351897" y="1044783"/>
                </a:cubicBezTo>
                <a:cubicBezTo>
                  <a:pt x="1407309" y="1021035"/>
                  <a:pt x="1433695" y="915490"/>
                  <a:pt x="1431056" y="867994"/>
                </a:cubicBezTo>
                <a:cubicBezTo>
                  <a:pt x="1460081" y="867994"/>
                  <a:pt x="1467997" y="889103"/>
                  <a:pt x="1462720" y="933960"/>
                </a:cubicBezTo>
                <a:cubicBezTo>
                  <a:pt x="1507577" y="870633"/>
                  <a:pt x="1518132" y="696482"/>
                  <a:pt x="1512854" y="696482"/>
                </a:cubicBezTo>
                <a:cubicBezTo>
                  <a:pt x="1636871" y="725507"/>
                  <a:pt x="1518132" y="802028"/>
                  <a:pt x="1515493" y="865355"/>
                </a:cubicBezTo>
                <a:cubicBezTo>
                  <a:pt x="1536602" y="854801"/>
                  <a:pt x="1547157" y="836330"/>
                  <a:pt x="1547157" y="809944"/>
                </a:cubicBezTo>
                <a:cubicBezTo>
                  <a:pt x="1562989" y="809944"/>
                  <a:pt x="1605207" y="870633"/>
                  <a:pt x="1560350" y="897019"/>
                </a:cubicBezTo>
                <a:cubicBezTo>
                  <a:pt x="1541880" y="897019"/>
                  <a:pt x="1536602" y="881187"/>
                  <a:pt x="1544518" y="854801"/>
                </a:cubicBezTo>
                <a:cubicBezTo>
                  <a:pt x="1504938" y="928683"/>
                  <a:pt x="1533964" y="931322"/>
                  <a:pt x="1507577" y="997288"/>
                </a:cubicBezTo>
                <a:cubicBezTo>
                  <a:pt x="1586736" y="984094"/>
                  <a:pt x="1705475" y="788835"/>
                  <a:pt x="1774080" y="780919"/>
                </a:cubicBezTo>
                <a:cubicBezTo>
                  <a:pt x="1774080" y="812583"/>
                  <a:pt x="1702837" y="936599"/>
                  <a:pt x="1774080" y="894381"/>
                </a:cubicBezTo>
                <a:cubicBezTo>
                  <a:pt x="1755610" y="949792"/>
                  <a:pt x="1533964" y="1076447"/>
                  <a:pt x="1626316" y="1044783"/>
                </a:cubicBezTo>
                <a:cubicBezTo>
                  <a:pt x="1618400" y="1063254"/>
                  <a:pt x="1581459" y="1084363"/>
                  <a:pt x="1565627" y="1097556"/>
                </a:cubicBezTo>
                <a:cubicBezTo>
                  <a:pt x="1605207" y="1084363"/>
                  <a:pt x="1578820" y="1137136"/>
                  <a:pt x="1581459" y="1142413"/>
                </a:cubicBezTo>
                <a:cubicBezTo>
                  <a:pt x="1597291" y="1123943"/>
                  <a:pt x="1618400" y="1110749"/>
                  <a:pt x="1639509" y="1100195"/>
                </a:cubicBezTo>
                <a:cubicBezTo>
                  <a:pt x="1618400" y="1110749"/>
                  <a:pt x="1634232" y="1100195"/>
                  <a:pt x="1689644" y="1068531"/>
                </a:cubicBezTo>
                <a:cubicBezTo>
                  <a:pt x="1676450" y="1076447"/>
                  <a:pt x="1665896" y="1087002"/>
                  <a:pt x="1652702" y="1094917"/>
                </a:cubicBezTo>
                <a:cubicBezTo>
                  <a:pt x="1581459" y="1121304"/>
                  <a:pt x="1671173" y="1189909"/>
                  <a:pt x="1660618" y="1290178"/>
                </a:cubicBezTo>
                <a:cubicBezTo>
                  <a:pt x="1668534" y="1276985"/>
                  <a:pt x="1687005" y="1279623"/>
                  <a:pt x="1755610" y="1282262"/>
                </a:cubicBezTo>
                <a:cubicBezTo>
                  <a:pt x="1721307" y="1319203"/>
                  <a:pt x="1710753" y="1321842"/>
                  <a:pt x="1697559" y="1371976"/>
                </a:cubicBezTo>
                <a:cubicBezTo>
                  <a:pt x="1729223" y="1335035"/>
                  <a:pt x="1766164" y="1300733"/>
                  <a:pt x="1811021" y="1276985"/>
                </a:cubicBezTo>
                <a:cubicBezTo>
                  <a:pt x="1805744" y="1345590"/>
                  <a:pt x="1710753" y="1393085"/>
                  <a:pt x="1689644" y="1427387"/>
                </a:cubicBezTo>
                <a:cubicBezTo>
                  <a:pt x="1716030" y="1430026"/>
                  <a:pt x="1745055" y="1466967"/>
                  <a:pt x="1755610" y="1466967"/>
                </a:cubicBezTo>
                <a:cubicBezTo>
                  <a:pt x="1752971" y="1509185"/>
                  <a:pt x="1758248" y="1509185"/>
                  <a:pt x="1768803" y="1554042"/>
                </a:cubicBezTo>
                <a:cubicBezTo>
                  <a:pt x="1739778" y="1527656"/>
                  <a:pt x="1729223" y="1535572"/>
                  <a:pt x="1737139" y="1575152"/>
                </a:cubicBezTo>
                <a:cubicBezTo>
                  <a:pt x="1719988" y="1575152"/>
                  <a:pt x="1772761" y="1596921"/>
                  <a:pt x="1815969" y="1611763"/>
                </a:cubicBezTo>
                <a:lnTo>
                  <a:pt x="1833700" y="1617428"/>
                </a:lnTo>
                <a:lnTo>
                  <a:pt x="1827843" y="1634191"/>
                </a:lnTo>
                <a:cubicBezTo>
                  <a:pt x="1821576" y="1641777"/>
                  <a:pt x="1812340" y="1647714"/>
                  <a:pt x="1800466" y="1651672"/>
                </a:cubicBezTo>
                <a:cubicBezTo>
                  <a:pt x="1829492" y="1662227"/>
                  <a:pt x="1858517" y="1627924"/>
                  <a:pt x="1858517" y="1627924"/>
                </a:cubicBezTo>
                <a:cubicBezTo>
                  <a:pt x="1908651" y="1691252"/>
                  <a:pt x="1869071" y="1678059"/>
                  <a:pt x="1903374" y="1738747"/>
                </a:cubicBezTo>
                <a:cubicBezTo>
                  <a:pt x="1906012" y="1770411"/>
                  <a:pt x="1927122" y="1788882"/>
                  <a:pt x="1958785" y="1775689"/>
                </a:cubicBezTo>
                <a:cubicBezTo>
                  <a:pt x="1911290" y="1817907"/>
                  <a:pt x="1834769" y="1759856"/>
                  <a:pt x="1784635" y="1746663"/>
                </a:cubicBezTo>
                <a:cubicBezTo>
                  <a:pt x="1811021" y="1759856"/>
                  <a:pt x="1694921" y="1722916"/>
                  <a:pt x="1694921" y="1783604"/>
                </a:cubicBezTo>
                <a:cubicBezTo>
                  <a:pt x="1694921" y="1751941"/>
                  <a:pt x="1681728" y="1744025"/>
                  <a:pt x="1657980" y="1759856"/>
                </a:cubicBezTo>
                <a:cubicBezTo>
                  <a:pt x="1657980" y="1780966"/>
                  <a:pt x="1713391" y="1865402"/>
                  <a:pt x="1716030" y="1873318"/>
                </a:cubicBezTo>
                <a:cubicBezTo>
                  <a:pt x="1697559" y="1846932"/>
                  <a:pt x="1673812" y="1833739"/>
                  <a:pt x="1642148" y="1831100"/>
                </a:cubicBezTo>
                <a:cubicBezTo>
                  <a:pt x="1589375" y="1902343"/>
                  <a:pt x="1697559" y="1941923"/>
                  <a:pt x="1705475" y="1992057"/>
                </a:cubicBezTo>
                <a:cubicBezTo>
                  <a:pt x="1684366" y="1997334"/>
                  <a:pt x="1708114" y="1981503"/>
                  <a:pt x="1718669" y="2034275"/>
                </a:cubicBezTo>
                <a:cubicBezTo>
                  <a:pt x="1657980" y="2076494"/>
                  <a:pt x="1650064" y="1886511"/>
                  <a:pt x="1592014" y="1878595"/>
                </a:cubicBezTo>
                <a:cubicBezTo>
                  <a:pt x="1552434" y="1968309"/>
                  <a:pt x="1491745" y="1907621"/>
                  <a:pt x="1454804" y="1949839"/>
                </a:cubicBezTo>
                <a:cubicBezTo>
                  <a:pt x="1409947" y="2005250"/>
                  <a:pt x="1449527" y="2028998"/>
                  <a:pt x="1433695" y="2079132"/>
                </a:cubicBezTo>
                <a:cubicBezTo>
                  <a:pt x="1415225" y="2079132"/>
                  <a:pt x="1407309" y="2076494"/>
                  <a:pt x="1388838" y="2076494"/>
                </a:cubicBezTo>
                <a:cubicBezTo>
                  <a:pt x="1362452" y="2105519"/>
                  <a:pt x="1367729" y="2123989"/>
                  <a:pt x="1407309" y="2126628"/>
                </a:cubicBezTo>
                <a:cubicBezTo>
                  <a:pt x="1300444" y="2128607"/>
                  <a:pt x="1246269" y="2216300"/>
                  <a:pt x="1220434" y="2336137"/>
                </a:cubicBezTo>
                <a:lnTo>
                  <a:pt x="1214432" y="2380765"/>
                </a:lnTo>
                <a:lnTo>
                  <a:pt x="1214688" y="2295501"/>
                </a:lnTo>
                <a:cubicBezTo>
                  <a:pt x="1193578" y="2332442"/>
                  <a:pt x="1188301" y="2319249"/>
                  <a:pt x="1212049" y="2345635"/>
                </a:cubicBezTo>
                <a:cubicBezTo>
                  <a:pt x="1180385" y="2358829"/>
                  <a:pt x="1151360" y="2564643"/>
                  <a:pt x="1114419" y="2430072"/>
                </a:cubicBezTo>
                <a:cubicBezTo>
                  <a:pt x="1177747" y="2414240"/>
                  <a:pt x="1177747" y="2332442"/>
                  <a:pt x="1183024" y="2274392"/>
                </a:cubicBezTo>
                <a:cubicBezTo>
                  <a:pt x="1136518" y="2243718"/>
                  <a:pt x="1112647" y="2356273"/>
                  <a:pt x="1100278" y="2508948"/>
                </a:cubicBezTo>
                <a:lnTo>
                  <a:pt x="1093207" y="2637168"/>
                </a:lnTo>
                <a:lnTo>
                  <a:pt x="1087531" y="2637168"/>
                </a:lnTo>
                <a:lnTo>
                  <a:pt x="1080117" y="2575197"/>
                </a:lnTo>
                <a:cubicBezTo>
                  <a:pt x="1069562" y="2522424"/>
                  <a:pt x="987764" y="2559365"/>
                  <a:pt x="1008873" y="2488122"/>
                </a:cubicBezTo>
                <a:cubicBezTo>
                  <a:pt x="1011512" y="2472290"/>
                  <a:pt x="1035260" y="2501315"/>
                  <a:pt x="1045814" y="2493399"/>
                </a:cubicBezTo>
                <a:cubicBezTo>
                  <a:pt x="1040537" y="2472290"/>
                  <a:pt x="1032621" y="2451181"/>
                  <a:pt x="1024705" y="2430072"/>
                </a:cubicBezTo>
                <a:cubicBezTo>
                  <a:pt x="1015470" y="2441616"/>
                  <a:pt x="1028457" y="2483463"/>
                  <a:pt x="1012404" y="2467229"/>
                </a:cubicBezTo>
                <a:lnTo>
                  <a:pt x="1009525" y="2463709"/>
                </a:lnTo>
                <a:lnTo>
                  <a:pt x="1010409" y="2463499"/>
                </a:lnTo>
                <a:cubicBezTo>
                  <a:pt x="1013656" y="2457572"/>
                  <a:pt x="1016130" y="2429743"/>
                  <a:pt x="1006235" y="2437988"/>
                </a:cubicBezTo>
                <a:cubicBezTo>
                  <a:pt x="1006235" y="2446234"/>
                  <a:pt x="1006482" y="2452212"/>
                  <a:pt x="1006884" y="2456387"/>
                </a:cubicBezTo>
                <a:lnTo>
                  <a:pt x="1008027" y="2461878"/>
                </a:lnTo>
                <a:lnTo>
                  <a:pt x="1003596" y="2456458"/>
                </a:lnTo>
                <a:cubicBezTo>
                  <a:pt x="1003596" y="2478227"/>
                  <a:pt x="1007307" y="2551203"/>
                  <a:pt x="1010136" y="2633918"/>
                </a:cubicBezTo>
                <a:lnTo>
                  <a:pt x="1010227" y="2637168"/>
                </a:lnTo>
                <a:lnTo>
                  <a:pt x="986520" y="2637168"/>
                </a:lnTo>
                <a:lnTo>
                  <a:pt x="987177" y="2591658"/>
                </a:lnTo>
                <a:cubicBezTo>
                  <a:pt x="988259" y="2497193"/>
                  <a:pt x="987764" y="2413581"/>
                  <a:pt x="979848" y="2387854"/>
                </a:cubicBezTo>
                <a:cubicBezTo>
                  <a:pt x="977870" y="2391812"/>
                  <a:pt x="972922" y="2438813"/>
                  <a:pt x="970572" y="2462066"/>
                </a:cubicBezTo>
                <a:lnTo>
                  <a:pt x="970057" y="2467253"/>
                </a:lnTo>
                <a:lnTo>
                  <a:pt x="970052" y="2467255"/>
                </a:lnTo>
                <a:cubicBezTo>
                  <a:pt x="969583" y="2468539"/>
                  <a:pt x="969294" y="2470971"/>
                  <a:pt x="969294" y="2474929"/>
                </a:cubicBezTo>
                <a:lnTo>
                  <a:pt x="970057" y="2467253"/>
                </a:lnTo>
                <a:lnTo>
                  <a:pt x="971891" y="2466477"/>
                </a:lnTo>
                <a:cubicBezTo>
                  <a:pt x="976220" y="2470311"/>
                  <a:pt x="983147" y="2501975"/>
                  <a:pt x="969294" y="2480206"/>
                </a:cubicBezTo>
                <a:cubicBezTo>
                  <a:pt x="967975" y="2477568"/>
                  <a:pt x="958081" y="2540236"/>
                  <a:pt x="949505" y="2602573"/>
                </a:cubicBezTo>
                <a:lnTo>
                  <a:pt x="944938" y="2637168"/>
                </a:lnTo>
                <a:lnTo>
                  <a:pt x="895202" y="2637168"/>
                </a:lnTo>
                <a:lnTo>
                  <a:pt x="888392" y="2625997"/>
                </a:lnTo>
                <a:cubicBezTo>
                  <a:pt x="881312" y="2616813"/>
                  <a:pt x="874334" y="2613422"/>
                  <a:pt x="867830" y="2620977"/>
                </a:cubicBezTo>
                <a:lnTo>
                  <a:pt x="860327" y="2637168"/>
                </a:lnTo>
                <a:lnTo>
                  <a:pt x="857668" y="2637168"/>
                </a:lnTo>
                <a:lnTo>
                  <a:pt x="852853" y="2613370"/>
                </a:lnTo>
                <a:cubicBezTo>
                  <a:pt x="848704" y="2532237"/>
                  <a:pt x="900364" y="2353882"/>
                  <a:pt x="861114" y="2430072"/>
                </a:cubicBezTo>
                <a:cubicBezTo>
                  <a:pt x="853199" y="2411601"/>
                  <a:pt x="869030" y="2372022"/>
                  <a:pt x="869030" y="2350913"/>
                </a:cubicBezTo>
                <a:cubicBezTo>
                  <a:pt x="850560" y="2390492"/>
                  <a:pt x="832089" y="2332442"/>
                  <a:pt x="826812" y="2329804"/>
                </a:cubicBezTo>
                <a:cubicBezTo>
                  <a:pt x="816257" y="2350913"/>
                  <a:pt x="824173" y="2490761"/>
                  <a:pt x="792510" y="2488122"/>
                </a:cubicBezTo>
                <a:cubicBezTo>
                  <a:pt x="755569" y="2485483"/>
                  <a:pt x="789871" y="2253283"/>
                  <a:pt x="789871" y="2234812"/>
                </a:cubicBezTo>
                <a:cubicBezTo>
                  <a:pt x="779316" y="2240090"/>
                  <a:pt x="774039" y="2237451"/>
                  <a:pt x="774039" y="2221619"/>
                </a:cubicBezTo>
                <a:cubicBezTo>
                  <a:pt x="774039" y="2230854"/>
                  <a:pt x="770905" y="2240749"/>
                  <a:pt x="766123" y="2251221"/>
                </a:cubicBezTo>
                <a:lnTo>
                  <a:pt x="750366" y="2280474"/>
                </a:lnTo>
                <a:lnTo>
                  <a:pt x="755685" y="2284947"/>
                </a:lnTo>
                <a:cubicBezTo>
                  <a:pt x="758452" y="2287730"/>
                  <a:pt x="759991" y="2289956"/>
                  <a:pt x="758735" y="2290374"/>
                </a:cubicBezTo>
                <a:lnTo>
                  <a:pt x="747463" y="2285914"/>
                </a:lnTo>
                <a:lnTo>
                  <a:pt x="735128" y="2309557"/>
                </a:lnTo>
                <a:lnTo>
                  <a:pt x="739741" y="2306385"/>
                </a:lnTo>
                <a:cubicBezTo>
                  <a:pt x="745018" y="2307375"/>
                  <a:pt x="750295" y="2315291"/>
                  <a:pt x="739741" y="2327165"/>
                </a:cubicBezTo>
                <a:lnTo>
                  <a:pt x="734148" y="2311435"/>
                </a:lnTo>
                <a:lnTo>
                  <a:pt x="729512" y="2320321"/>
                </a:lnTo>
                <a:cubicBezTo>
                  <a:pt x="724070" y="2332772"/>
                  <a:pt x="719947" y="2345636"/>
                  <a:pt x="718628" y="2358829"/>
                </a:cubicBezTo>
                <a:cubicBezTo>
                  <a:pt x="705434" y="2390492"/>
                  <a:pt x="668492" y="2350913"/>
                  <a:pt x="673770" y="2342997"/>
                </a:cubicBezTo>
                <a:cubicBezTo>
                  <a:pt x="663215" y="2356190"/>
                  <a:pt x="652661" y="2366744"/>
                  <a:pt x="642106" y="2377299"/>
                </a:cubicBezTo>
                <a:cubicBezTo>
                  <a:pt x="655299" y="2342997"/>
                  <a:pt x="723904" y="2234812"/>
                  <a:pt x="768762" y="2216342"/>
                </a:cubicBezTo>
                <a:cubicBezTo>
                  <a:pt x="752930" y="2192594"/>
                  <a:pt x="663215" y="2253283"/>
                  <a:pt x="673770" y="2303417"/>
                </a:cubicBezTo>
                <a:cubicBezTo>
                  <a:pt x="644745" y="2263837"/>
                  <a:pt x="620997" y="2279669"/>
                  <a:pt x="602526" y="2350913"/>
                </a:cubicBezTo>
                <a:cubicBezTo>
                  <a:pt x="602526" y="2308694"/>
                  <a:pt x="555031" y="2203149"/>
                  <a:pt x="613081" y="2187317"/>
                </a:cubicBezTo>
                <a:cubicBezTo>
                  <a:pt x="613081" y="2187317"/>
                  <a:pt x="473232" y="2218980"/>
                  <a:pt x="473232" y="2218980"/>
                </a:cubicBezTo>
                <a:cubicBezTo>
                  <a:pt x="446845" y="2187317"/>
                  <a:pt x="441569" y="2189955"/>
                  <a:pt x="401989" y="2166208"/>
                </a:cubicBezTo>
                <a:cubicBezTo>
                  <a:pt x="438929" y="2163569"/>
                  <a:pt x="444207" y="2153014"/>
                  <a:pt x="409905" y="2129267"/>
                </a:cubicBezTo>
                <a:cubicBezTo>
                  <a:pt x="391435" y="2147737"/>
                  <a:pt x="365048" y="2126628"/>
                  <a:pt x="336023" y="2155653"/>
                </a:cubicBezTo>
                <a:cubicBezTo>
                  <a:pt x="349217" y="2134544"/>
                  <a:pt x="346578" y="2123989"/>
                  <a:pt x="328107" y="2123989"/>
                </a:cubicBezTo>
                <a:cubicBezTo>
                  <a:pt x="343939" y="2145098"/>
                  <a:pt x="339981" y="2140481"/>
                  <a:pt x="333714" y="2132565"/>
                </a:cubicBezTo>
                <a:lnTo>
                  <a:pt x="325413" y="2121854"/>
                </a:lnTo>
                <a:lnTo>
                  <a:pt x="325469" y="2121351"/>
                </a:lnTo>
                <a:cubicBezTo>
                  <a:pt x="322170" y="2117393"/>
                  <a:pt x="322665" y="2118217"/>
                  <a:pt x="324768" y="2121021"/>
                </a:cubicBezTo>
                <a:lnTo>
                  <a:pt x="325413" y="2121854"/>
                </a:lnTo>
                <a:lnTo>
                  <a:pt x="324082" y="2133894"/>
                </a:lnTo>
                <a:cubicBezTo>
                  <a:pt x="309183" y="2164269"/>
                  <a:pt x="218273" y="2199191"/>
                  <a:pt x="169789" y="2171485"/>
                </a:cubicBezTo>
                <a:lnTo>
                  <a:pt x="186642" y="2144189"/>
                </a:lnTo>
                <a:lnTo>
                  <a:pt x="178371" y="2146748"/>
                </a:lnTo>
                <a:cubicBezTo>
                  <a:pt x="169135" y="2147078"/>
                  <a:pt x="160560" y="2142460"/>
                  <a:pt x="161879" y="2131906"/>
                </a:cubicBezTo>
                <a:cubicBezTo>
                  <a:pt x="164518" y="2122670"/>
                  <a:pt x="174413" y="2117393"/>
                  <a:pt x="183318" y="2117063"/>
                </a:cubicBezTo>
                <a:cubicBezTo>
                  <a:pt x="192224" y="2116733"/>
                  <a:pt x="200140" y="2121351"/>
                  <a:pt x="198821" y="2131906"/>
                </a:cubicBezTo>
                <a:lnTo>
                  <a:pt x="197211" y="2134293"/>
                </a:lnTo>
                <a:lnTo>
                  <a:pt x="206565" y="2126421"/>
                </a:lnTo>
                <a:cubicBezTo>
                  <a:pt x="244165" y="2106013"/>
                  <a:pt x="283250" y="2143119"/>
                  <a:pt x="314914" y="2089687"/>
                </a:cubicBezTo>
                <a:cubicBezTo>
                  <a:pt x="306998" y="2065939"/>
                  <a:pt x="288528" y="2063300"/>
                  <a:pt x="262141" y="2081771"/>
                </a:cubicBezTo>
                <a:cubicBezTo>
                  <a:pt x="280612" y="2068578"/>
                  <a:pt x="275334" y="2065939"/>
                  <a:pt x="288528" y="2028998"/>
                </a:cubicBezTo>
                <a:cubicBezTo>
                  <a:pt x="272696" y="2042191"/>
                  <a:pt x="258843" y="2042191"/>
                  <a:pt x="255544" y="2038563"/>
                </a:cubicBezTo>
                <a:lnTo>
                  <a:pt x="257927" y="2034454"/>
                </a:lnTo>
                <a:lnTo>
                  <a:pt x="285889" y="2026360"/>
                </a:lnTo>
                <a:cubicBezTo>
                  <a:pt x="272695" y="2027019"/>
                  <a:pt x="264285" y="2029163"/>
                  <a:pt x="259585" y="2031596"/>
                </a:cubicBezTo>
                <a:lnTo>
                  <a:pt x="257927" y="2034454"/>
                </a:lnTo>
                <a:lnTo>
                  <a:pt x="248288" y="2037244"/>
                </a:lnTo>
                <a:cubicBezTo>
                  <a:pt x="236415" y="2037573"/>
                  <a:pt x="225200" y="2034275"/>
                  <a:pt x="214646" y="2026360"/>
                </a:cubicBezTo>
                <a:cubicBezTo>
                  <a:pt x="251587" y="2034275"/>
                  <a:pt x="272696" y="2026360"/>
                  <a:pt x="280612" y="1997334"/>
                </a:cubicBezTo>
                <a:cubicBezTo>
                  <a:pt x="222562" y="2007889"/>
                  <a:pt x="93268" y="2023721"/>
                  <a:pt x="80075" y="2068578"/>
                </a:cubicBezTo>
                <a:cubicBezTo>
                  <a:pt x="85352" y="2042191"/>
                  <a:pt x="77436" y="2031637"/>
                  <a:pt x="56327" y="2039553"/>
                </a:cubicBezTo>
                <a:cubicBezTo>
                  <a:pt x="72159" y="2007889"/>
                  <a:pt x="77436" y="2036914"/>
                  <a:pt x="74798" y="2005250"/>
                </a:cubicBezTo>
                <a:cubicBezTo>
                  <a:pt x="118335" y="2056704"/>
                  <a:pt x="215305" y="2001292"/>
                  <a:pt x="269974" y="1961465"/>
                </a:cubicBezTo>
                <a:lnTo>
                  <a:pt x="279131" y="1954392"/>
                </a:lnTo>
                <a:lnTo>
                  <a:pt x="277976" y="1954787"/>
                </a:lnTo>
                <a:cubicBezTo>
                  <a:pt x="271380" y="1951819"/>
                  <a:pt x="258187" y="1940604"/>
                  <a:pt x="238397" y="1920814"/>
                </a:cubicBezTo>
                <a:cubicBezTo>
                  <a:pt x="254229" y="1915537"/>
                  <a:pt x="267422" y="1923453"/>
                  <a:pt x="277976" y="1939284"/>
                </a:cubicBezTo>
                <a:lnTo>
                  <a:pt x="282465" y="1951817"/>
                </a:lnTo>
                <a:lnTo>
                  <a:pt x="293341" y="1943417"/>
                </a:lnTo>
                <a:cubicBezTo>
                  <a:pt x="299659" y="1938212"/>
                  <a:pt x="304359" y="1934007"/>
                  <a:pt x="306998" y="1931368"/>
                </a:cubicBezTo>
                <a:cubicBezTo>
                  <a:pt x="283250" y="1899705"/>
                  <a:pt x="248948" y="1883873"/>
                  <a:pt x="206730" y="1889150"/>
                </a:cubicBezTo>
                <a:cubicBezTo>
                  <a:pt x="235755" y="1894427"/>
                  <a:pt x="264780" y="1889150"/>
                  <a:pt x="288528" y="1868041"/>
                </a:cubicBezTo>
                <a:cubicBezTo>
                  <a:pt x="283250" y="1828461"/>
                  <a:pt x="225200" y="1862764"/>
                  <a:pt x="198814" y="1860125"/>
                </a:cubicBezTo>
                <a:cubicBezTo>
                  <a:pt x="186940" y="1838356"/>
                  <a:pt x="246309" y="1835882"/>
                  <a:pt x="267831" y="1837119"/>
                </a:cubicBezTo>
                <a:lnTo>
                  <a:pt x="270068" y="1837389"/>
                </a:lnTo>
                <a:lnTo>
                  <a:pt x="272696" y="1839016"/>
                </a:lnTo>
                <a:cubicBezTo>
                  <a:pt x="275334" y="1838686"/>
                  <a:pt x="275912" y="1838315"/>
                  <a:pt x="274932" y="1837975"/>
                </a:cubicBezTo>
                <a:lnTo>
                  <a:pt x="270068" y="1837389"/>
                </a:lnTo>
                <a:lnTo>
                  <a:pt x="232745" y="1814278"/>
                </a:lnTo>
                <a:cubicBezTo>
                  <a:pt x="187599" y="1798446"/>
                  <a:pt x="130209" y="1803394"/>
                  <a:pt x="90629" y="1775689"/>
                </a:cubicBezTo>
                <a:cubicBezTo>
                  <a:pt x="89640" y="1778657"/>
                  <a:pt x="125385" y="1780512"/>
                  <a:pt x="172123" y="1780976"/>
                </a:cubicBezTo>
                <a:lnTo>
                  <a:pt x="213526" y="1780967"/>
                </a:lnTo>
                <a:lnTo>
                  <a:pt x="198818" y="1767773"/>
                </a:lnTo>
                <a:cubicBezTo>
                  <a:pt x="209373" y="1767773"/>
                  <a:pt x="219927" y="1769092"/>
                  <a:pt x="229162" y="1773050"/>
                </a:cubicBezTo>
                <a:lnTo>
                  <a:pt x="237246" y="1780658"/>
                </a:lnTo>
                <a:lnTo>
                  <a:pt x="272629" y="1779965"/>
                </a:lnTo>
                <a:cubicBezTo>
                  <a:pt x="322583" y="1778450"/>
                  <a:pt x="366368" y="1775358"/>
                  <a:pt x="378242" y="1770411"/>
                </a:cubicBezTo>
                <a:cubicBezTo>
                  <a:pt x="304360" y="1659588"/>
                  <a:pt x="341301" y="1548765"/>
                  <a:pt x="180343" y="1649034"/>
                </a:cubicBezTo>
                <a:cubicBezTo>
                  <a:pt x="198814" y="1596261"/>
                  <a:pt x="296444" y="1546126"/>
                  <a:pt x="293805" y="1519740"/>
                </a:cubicBezTo>
                <a:cubicBezTo>
                  <a:pt x="291166" y="1451135"/>
                  <a:pt x="214646" y="1490715"/>
                  <a:pt x="206730" y="1443219"/>
                </a:cubicBezTo>
                <a:cubicBezTo>
                  <a:pt x="182982" y="1290178"/>
                  <a:pt x="407267" y="1229488"/>
                  <a:pt x="127570" y="1203102"/>
                </a:cubicBezTo>
                <a:cubicBezTo>
                  <a:pt x="153957" y="1179354"/>
                  <a:pt x="185621" y="1171438"/>
                  <a:pt x="222562" y="1184631"/>
                </a:cubicBezTo>
                <a:lnTo>
                  <a:pt x="148564" y="1107536"/>
                </a:lnTo>
                <a:lnTo>
                  <a:pt x="170984" y="1127200"/>
                </a:lnTo>
                <a:cubicBezTo>
                  <a:pt x="230477" y="1174077"/>
                  <a:pt x="268078" y="1170119"/>
                  <a:pt x="365048" y="1189909"/>
                </a:cubicBezTo>
                <a:cubicBezTo>
                  <a:pt x="349217" y="1166161"/>
                  <a:pt x="204091" y="1004544"/>
                  <a:pt x="62924" y="848864"/>
                </a:cubicBezTo>
                <a:lnTo>
                  <a:pt x="719" y="780413"/>
                </a:lnTo>
                <a:lnTo>
                  <a:pt x="719" y="754513"/>
                </a:lnTo>
                <a:lnTo>
                  <a:pt x="32538" y="788959"/>
                </a:lnTo>
                <a:cubicBezTo>
                  <a:pt x="96978" y="859089"/>
                  <a:pt x="153627" y="921427"/>
                  <a:pt x="172427" y="939237"/>
                </a:cubicBezTo>
                <a:cubicBezTo>
                  <a:pt x="180343" y="949792"/>
                  <a:pt x="230478" y="939237"/>
                  <a:pt x="248948" y="957708"/>
                </a:cubicBezTo>
                <a:cubicBezTo>
                  <a:pt x="264780" y="976179"/>
                  <a:pt x="241032" y="994649"/>
                  <a:pt x="262141" y="1015758"/>
                </a:cubicBezTo>
                <a:cubicBezTo>
                  <a:pt x="328107" y="1084363"/>
                  <a:pt x="359771" y="1208379"/>
                  <a:pt x="391435" y="1121304"/>
                </a:cubicBezTo>
                <a:cubicBezTo>
                  <a:pt x="494341" y="1266430"/>
                  <a:pt x="404628" y="1071170"/>
                  <a:pt x="370326" y="1036867"/>
                </a:cubicBezTo>
                <a:cubicBezTo>
                  <a:pt x="378242" y="1060615"/>
                  <a:pt x="391435" y="1087002"/>
                  <a:pt x="386158" y="1110749"/>
                </a:cubicBezTo>
                <a:cubicBezTo>
                  <a:pt x="364719" y="1085023"/>
                  <a:pt x="113347" y="778847"/>
                  <a:pt x="18421" y="666351"/>
                </a:cubicBezTo>
                <a:lnTo>
                  <a:pt x="719" y="645518"/>
                </a:lnTo>
                <a:lnTo>
                  <a:pt x="719" y="634973"/>
                </a:lnTo>
                <a:lnTo>
                  <a:pt x="3044" y="636665"/>
                </a:lnTo>
                <a:cubicBezTo>
                  <a:pt x="80281" y="700482"/>
                  <a:pt x="342620" y="1000916"/>
                  <a:pt x="388796" y="1044783"/>
                </a:cubicBezTo>
                <a:cubicBezTo>
                  <a:pt x="380880" y="1028951"/>
                  <a:pt x="330746" y="949792"/>
                  <a:pt x="341301" y="939237"/>
                </a:cubicBezTo>
                <a:cubicBezTo>
                  <a:pt x="370326" y="902297"/>
                  <a:pt x="446845" y="1026313"/>
                  <a:pt x="486425" y="960347"/>
                </a:cubicBezTo>
                <a:cubicBezTo>
                  <a:pt x="496980" y="944515"/>
                  <a:pt x="446845" y="754533"/>
                  <a:pt x="383519" y="854801"/>
                </a:cubicBezTo>
                <a:cubicBezTo>
                  <a:pt x="383519" y="825776"/>
                  <a:pt x="378242" y="757171"/>
                  <a:pt x="378242" y="736062"/>
                </a:cubicBezTo>
                <a:cubicBezTo>
                  <a:pt x="449484" y="738701"/>
                  <a:pt x="578779" y="939237"/>
                  <a:pt x="623635" y="986733"/>
                </a:cubicBezTo>
                <a:cubicBezTo>
                  <a:pt x="657938" y="920767"/>
                  <a:pt x="613081" y="857440"/>
                  <a:pt x="631551" y="783558"/>
                </a:cubicBezTo>
                <a:cubicBezTo>
                  <a:pt x="639468" y="833692"/>
                  <a:pt x="650022" y="886465"/>
                  <a:pt x="657938" y="936599"/>
                </a:cubicBezTo>
                <a:cubicBezTo>
                  <a:pt x="792510" y="860078"/>
                  <a:pt x="784594" y="976179"/>
                  <a:pt x="950823" y="962985"/>
                </a:cubicBezTo>
                <a:cubicBezTo>
                  <a:pt x="961378" y="910212"/>
                  <a:pt x="927081" y="918128"/>
                  <a:pt x="958739" y="857440"/>
                </a:cubicBezTo>
                <a:cubicBezTo>
                  <a:pt x="990403" y="886465"/>
                  <a:pt x="956101" y="881187"/>
                  <a:pt x="995680" y="920767"/>
                </a:cubicBezTo>
                <a:cubicBezTo>
                  <a:pt x="1022067" y="915490"/>
                  <a:pt x="1024705" y="894381"/>
                  <a:pt x="1019428" y="873271"/>
                </a:cubicBezTo>
                <a:cubicBezTo>
                  <a:pt x="1053730" y="904935"/>
                  <a:pt x="1040537" y="815221"/>
                  <a:pt x="1090671" y="849524"/>
                </a:cubicBezTo>
                <a:cubicBezTo>
                  <a:pt x="1019428" y="960347"/>
                  <a:pt x="1085394" y="891742"/>
                  <a:pt x="1122335" y="846885"/>
                </a:cubicBezTo>
                <a:cubicBezTo>
                  <a:pt x="1159276" y="802028"/>
                  <a:pt x="1225242" y="685928"/>
                  <a:pt x="1285931" y="617323"/>
                </a:cubicBezTo>
                <a:close/>
                <a:moveTo>
                  <a:pt x="1415554" y="606109"/>
                </a:moveTo>
                <a:cubicBezTo>
                  <a:pt x="1417863" y="606109"/>
                  <a:pt x="1420502" y="608088"/>
                  <a:pt x="1423141" y="612046"/>
                </a:cubicBezTo>
                <a:cubicBezTo>
                  <a:pt x="1420502" y="619962"/>
                  <a:pt x="1417864" y="619962"/>
                  <a:pt x="1409947" y="612046"/>
                </a:cubicBezTo>
                <a:cubicBezTo>
                  <a:pt x="1411266" y="608088"/>
                  <a:pt x="1413245" y="606109"/>
                  <a:pt x="1415554" y="606109"/>
                </a:cubicBezTo>
                <a:close/>
                <a:moveTo>
                  <a:pt x="1182365" y="602812"/>
                </a:moveTo>
                <a:cubicBezTo>
                  <a:pt x="1185663" y="600173"/>
                  <a:pt x="1190941" y="601492"/>
                  <a:pt x="1198857" y="606769"/>
                </a:cubicBezTo>
                <a:cubicBezTo>
                  <a:pt x="1198857" y="625241"/>
                  <a:pt x="1190941" y="630518"/>
                  <a:pt x="1177747" y="622602"/>
                </a:cubicBezTo>
                <a:cubicBezTo>
                  <a:pt x="1177747" y="612047"/>
                  <a:pt x="1179067" y="605450"/>
                  <a:pt x="1182365" y="602812"/>
                </a:cubicBezTo>
                <a:close/>
                <a:moveTo>
                  <a:pt x="613080" y="598853"/>
                </a:moveTo>
                <a:cubicBezTo>
                  <a:pt x="639467" y="648987"/>
                  <a:pt x="639467" y="733424"/>
                  <a:pt x="634190" y="788835"/>
                </a:cubicBezTo>
                <a:cubicBezTo>
                  <a:pt x="628912" y="767726"/>
                  <a:pt x="626273" y="743978"/>
                  <a:pt x="620996" y="722869"/>
                </a:cubicBezTo>
                <a:cubicBezTo>
                  <a:pt x="602525" y="680651"/>
                  <a:pt x="599886" y="638432"/>
                  <a:pt x="613080" y="598853"/>
                </a:cubicBezTo>
                <a:close/>
                <a:moveTo>
                  <a:pt x="1436663" y="556305"/>
                </a:moveTo>
                <a:cubicBezTo>
                  <a:pt x="1438972" y="555975"/>
                  <a:pt x="1441611" y="557954"/>
                  <a:pt x="1444250" y="561912"/>
                </a:cubicBezTo>
                <a:lnTo>
                  <a:pt x="1442773" y="564083"/>
                </a:lnTo>
                <a:lnTo>
                  <a:pt x="1457443" y="564551"/>
                </a:lnTo>
                <a:cubicBezTo>
                  <a:pt x="1465359" y="580383"/>
                  <a:pt x="1454805" y="590938"/>
                  <a:pt x="1428418" y="596216"/>
                </a:cubicBezTo>
                <a:cubicBezTo>
                  <a:pt x="1424460" y="587310"/>
                  <a:pt x="1423099" y="579889"/>
                  <a:pt x="1424615" y="574369"/>
                </a:cubicBezTo>
                <a:lnTo>
                  <a:pt x="1434238" y="566903"/>
                </a:lnTo>
                <a:lnTo>
                  <a:pt x="1431056" y="564551"/>
                </a:lnTo>
                <a:cubicBezTo>
                  <a:pt x="1432375" y="559274"/>
                  <a:pt x="1434354" y="556635"/>
                  <a:pt x="1436663" y="556305"/>
                </a:cubicBezTo>
                <a:close/>
                <a:moveTo>
                  <a:pt x="290833" y="535526"/>
                </a:moveTo>
                <a:cubicBezTo>
                  <a:pt x="293802" y="535526"/>
                  <a:pt x="296440" y="538165"/>
                  <a:pt x="299079" y="543442"/>
                </a:cubicBezTo>
                <a:cubicBezTo>
                  <a:pt x="293802" y="553996"/>
                  <a:pt x="285886" y="553996"/>
                  <a:pt x="280608" y="543442"/>
                </a:cubicBezTo>
                <a:cubicBezTo>
                  <a:pt x="284566" y="538165"/>
                  <a:pt x="287865" y="535526"/>
                  <a:pt x="290833" y="535526"/>
                </a:cubicBezTo>
                <a:close/>
                <a:moveTo>
                  <a:pt x="1119698" y="514417"/>
                </a:moveTo>
                <a:cubicBezTo>
                  <a:pt x="1169832" y="522333"/>
                  <a:pt x="1180387" y="633156"/>
                  <a:pt x="1151361" y="664819"/>
                </a:cubicBezTo>
                <a:cubicBezTo>
                  <a:pt x="1156639" y="659542"/>
                  <a:pt x="1085395" y="707039"/>
                  <a:pt x="1069563" y="714955"/>
                </a:cubicBezTo>
                <a:cubicBezTo>
                  <a:pt x="1074840" y="699123"/>
                  <a:pt x="1080117" y="680652"/>
                  <a:pt x="1085395" y="662181"/>
                </a:cubicBezTo>
                <a:cubicBezTo>
                  <a:pt x="995680" y="648988"/>
                  <a:pt x="1029983" y="498585"/>
                  <a:pt x="1119698" y="514417"/>
                </a:cubicBezTo>
                <a:close/>
                <a:moveTo>
                  <a:pt x="1781996" y="509139"/>
                </a:moveTo>
                <a:cubicBezTo>
                  <a:pt x="1779357" y="532887"/>
                  <a:pt x="1710753" y="601492"/>
                  <a:pt x="1729223" y="567189"/>
                </a:cubicBezTo>
                <a:cubicBezTo>
                  <a:pt x="1684366" y="614686"/>
                  <a:pt x="1776719" y="514416"/>
                  <a:pt x="1781996" y="509139"/>
                </a:cubicBezTo>
                <a:close/>
                <a:moveTo>
                  <a:pt x="1476573" y="503862"/>
                </a:moveTo>
                <a:cubicBezTo>
                  <a:pt x="1478552" y="503202"/>
                  <a:pt x="1477233" y="509139"/>
                  <a:pt x="1473275" y="522333"/>
                </a:cubicBezTo>
                <a:cubicBezTo>
                  <a:pt x="1457442" y="556635"/>
                  <a:pt x="1454804" y="556635"/>
                  <a:pt x="1460081" y="524971"/>
                </a:cubicBezTo>
                <a:cubicBezTo>
                  <a:pt x="1469317" y="511778"/>
                  <a:pt x="1474594" y="504522"/>
                  <a:pt x="1476573" y="503862"/>
                </a:cubicBezTo>
                <a:close/>
                <a:moveTo>
                  <a:pt x="2307545" y="497770"/>
                </a:moveTo>
                <a:cubicBezTo>
                  <a:pt x="2310673" y="498997"/>
                  <a:pt x="2311704" y="502543"/>
                  <a:pt x="2309725" y="509139"/>
                </a:cubicBezTo>
                <a:cubicBezTo>
                  <a:pt x="2288615" y="527609"/>
                  <a:pt x="2267506" y="543441"/>
                  <a:pt x="2246397" y="561913"/>
                </a:cubicBezTo>
                <a:cubicBezTo>
                  <a:pt x="2160971" y="594236"/>
                  <a:pt x="2285647" y="489184"/>
                  <a:pt x="2307545" y="497770"/>
                </a:cubicBezTo>
                <a:close/>
                <a:moveTo>
                  <a:pt x="1483500" y="488690"/>
                </a:moveTo>
                <a:cubicBezTo>
                  <a:pt x="1485149" y="487370"/>
                  <a:pt x="1487787" y="488030"/>
                  <a:pt x="1491745" y="490668"/>
                </a:cubicBezTo>
                <a:cubicBezTo>
                  <a:pt x="1491745" y="501223"/>
                  <a:pt x="1489107" y="503862"/>
                  <a:pt x="1481191" y="498584"/>
                </a:cubicBezTo>
                <a:cubicBezTo>
                  <a:pt x="1481191" y="493307"/>
                  <a:pt x="1481851" y="490009"/>
                  <a:pt x="1483500" y="488690"/>
                </a:cubicBezTo>
                <a:close/>
                <a:moveTo>
                  <a:pt x="1856786" y="488360"/>
                </a:moveTo>
                <a:cubicBezTo>
                  <a:pt x="1865939" y="487865"/>
                  <a:pt x="1874349" y="499244"/>
                  <a:pt x="1866434" y="509140"/>
                </a:cubicBezTo>
                <a:cubicBezTo>
                  <a:pt x="1858518" y="522333"/>
                  <a:pt x="1837407" y="506500"/>
                  <a:pt x="1847962" y="493307"/>
                </a:cubicBezTo>
                <a:cubicBezTo>
                  <a:pt x="1850601" y="490009"/>
                  <a:pt x="1853735" y="488525"/>
                  <a:pt x="1856786" y="488360"/>
                </a:cubicBezTo>
                <a:close/>
                <a:moveTo>
                  <a:pt x="1663257" y="474837"/>
                </a:moveTo>
                <a:cubicBezTo>
                  <a:pt x="1671173" y="522332"/>
                  <a:pt x="1560349" y="612046"/>
                  <a:pt x="1526047" y="635794"/>
                </a:cubicBezTo>
                <a:cubicBezTo>
                  <a:pt x="1539240" y="614685"/>
                  <a:pt x="1555072" y="593576"/>
                  <a:pt x="1570904" y="572467"/>
                </a:cubicBezTo>
                <a:cubicBezTo>
                  <a:pt x="1599930" y="538164"/>
                  <a:pt x="1628955" y="503862"/>
                  <a:pt x="1663257" y="474837"/>
                </a:cubicBezTo>
                <a:close/>
                <a:moveTo>
                  <a:pt x="720874" y="470564"/>
                </a:moveTo>
                <a:cubicBezTo>
                  <a:pt x="725440" y="469806"/>
                  <a:pt x="730840" y="470219"/>
                  <a:pt x="737107" y="472198"/>
                </a:cubicBezTo>
                <a:cubicBezTo>
                  <a:pt x="755577" y="488030"/>
                  <a:pt x="755577" y="506500"/>
                  <a:pt x="737107" y="522332"/>
                </a:cubicBezTo>
                <a:cubicBezTo>
                  <a:pt x="697857" y="538494"/>
                  <a:pt x="688911" y="475867"/>
                  <a:pt x="720874" y="470564"/>
                </a:cubicBezTo>
                <a:close/>
                <a:moveTo>
                  <a:pt x="811063" y="458964"/>
                </a:moveTo>
                <a:cubicBezTo>
                  <a:pt x="818732" y="460819"/>
                  <a:pt x="824174" y="474177"/>
                  <a:pt x="816258" y="480115"/>
                </a:cubicBezTo>
                <a:cubicBezTo>
                  <a:pt x="805704" y="490669"/>
                  <a:pt x="792510" y="469559"/>
                  <a:pt x="803065" y="461643"/>
                </a:cubicBezTo>
                <a:cubicBezTo>
                  <a:pt x="805703" y="459005"/>
                  <a:pt x="808507" y="458345"/>
                  <a:pt x="811063" y="458964"/>
                </a:cubicBezTo>
                <a:close/>
                <a:moveTo>
                  <a:pt x="1528687" y="429980"/>
                </a:moveTo>
                <a:cubicBezTo>
                  <a:pt x="1531325" y="437896"/>
                  <a:pt x="1528687" y="443173"/>
                  <a:pt x="1523409" y="448451"/>
                </a:cubicBezTo>
                <a:cubicBezTo>
                  <a:pt x="1507576" y="453729"/>
                  <a:pt x="1515492" y="424703"/>
                  <a:pt x="1528687" y="429980"/>
                </a:cubicBezTo>
                <a:close/>
                <a:moveTo>
                  <a:pt x="1433696" y="422064"/>
                </a:moveTo>
                <a:cubicBezTo>
                  <a:pt x="1449528" y="469559"/>
                  <a:pt x="1328149" y="590938"/>
                  <a:pt x="1296486" y="630518"/>
                </a:cubicBezTo>
                <a:cubicBezTo>
                  <a:pt x="1304402" y="612047"/>
                  <a:pt x="1314956" y="593577"/>
                  <a:pt x="1322872" y="575105"/>
                </a:cubicBezTo>
                <a:cubicBezTo>
                  <a:pt x="1362453" y="519694"/>
                  <a:pt x="1370369" y="461643"/>
                  <a:pt x="1433696" y="422064"/>
                </a:cubicBezTo>
                <a:close/>
                <a:moveTo>
                  <a:pt x="948185" y="422064"/>
                </a:moveTo>
                <a:cubicBezTo>
                  <a:pt x="961379" y="429980"/>
                  <a:pt x="966656" y="440534"/>
                  <a:pt x="964017" y="456367"/>
                </a:cubicBezTo>
                <a:cubicBezTo>
                  <a:pt x="934991" y="464283"/>
                  <a:pt x="929719" y="451090"/>
                  <a:pt x="948185" y="422064"/>
                </a:cubicBezTo>
                <a:close/>
                <a:moveTo>
                  <a:pt x="549760" y="406232"/>
                </a:moveTo>
                <a:cubicBezTo>
                  <a:pt x="560315" y="411509"/>
                  <a:pt x="560315" y="419425"/>
                  <a:pt x="549760" y="424702"/>
                </a:cubicBezTo>
                <a:cubicBezTo>
                  <a:pt x="539205" y="419425"/>
                  <a:pt x="539205" y="411509"/>
                  <a:pt x="549760" y="406232"/>
                </a:cubicBezTo>
                <a:close/>
                <a:moveTo>
                  <a:pt x="1296486" y="390400"/>
                </a:moveTo>
                <a:cubicBezTo>
                  <a:pt x="1307041" y="398316"/>
                  <a:pt x="1296486" y="416787"/>
                  <a:pt x="1285932" y="411510"/>
                </a:cubicBezTo>
                <a:cubicBezTo>
                  <a:pt x="1275376" y="406232"/>
                  <a:pt x="1283292" y="385122"/>
                  <a:pt x="1296486" y="390400"/>
                </a:cubicBezTo>
                <a:close/>
                <a:moveTo>
                  <a:pt x="1234477" y="374239"/>
                </a:moveTo>
                <a:cubicBezTo>
                  <a:pt x="1234477" y="373909"/>
                  <a:pt x="1235796" y="379846"/>
                  <a:pt x="1238435" y="393039"/>
                </a:cubicBezTo>
                <a:cubicBezTo>
                  <a:pt x="1235796" y="381165"/>
                  <a:pt x="1234477" y="374569"/>
                  <a:pt x="1234477" y="374239"/>
                </a:cubicBezTo>
                <a:close/>
                <a:moveTo>
                  <a:pt x="1584098" y="348182"/>
                </a:moveTo>
                <a:cubicBezTo>
                  <a:pt x="1573543" y="377207"/>
                  <a:pt x="1557712" y="403593"/>
                  <a:pt x="1533964" y="424703"/>
                </a:cubicBezTo>
                <a:cubicBezTo>
                  <a:pt x="1528687" y="411510"/>
                  <a:pt x="1560350" y="345543"/>
                  <a:pt x="1584098" y="348182"/>
                </a:cubicBezTo>
                <a:close/>
                <a:moveTo>
                  <a:pt x="750287" y="345543"/>
                </a:moveTo>
                <a:cubicBezTo>
                  <a:pt x="797783" y="387761"/>
                  <a:pt x="776673" y="538164"/>
                  <a:pt x="779312" y="588298"/>
                </a:cubicBezTo>
                <a:cubicBezTo>
                  <a:pt x="752926" y="527609"/>
                  <a:pt x="742371" y="403593"/>
                  <a:pt x="750287" y="345543"/>
                </a:cubicBezTo>
                <a:close/>
                <a:moveTo>
                  <a:pt x="1583768" y="327732"/>
                </a:moveTo>
                <a:cubicBezTo>
                  <a:pt x="1585417" y="326413"/>
                  <a:pt x="1588055" y="327072"/>
                  <a:pt x="1592013" y="329711"/>
                </a:cubicBezTo>
                <a:cubicBezTo>
                  <a:pt x="1592013" y="340266"/>
                  <a:pt x="1589375" y="340266"/>
                  <a:pt x="1581459" y="337627"/>
                </a:cubicBezTo>
                <a:cubicBezTo>
                  <a:pt x="1581459" y="332350"/>
                  <a:pt x="1582119" y="329052"/>
                  <a:pt x="1583768" y="327732"/>
                </a:cubicBezTo>
                <a:close/>
                <a:moveTo>
                  <a:pt x="739732" y="279577"/>
                </a:moveTo>
                <a:cubicBezTo>
                  <a:pt x="745010" y="298047"/>
                  <a:pt x="747648" y="316518"/>
                  <a:pt x="752926" y="334988"/>
                </a:cubicBezTo>
                <a:cubicBezTo>
                  <a:pt x="755564" y="337627"/>
                  <a:pt x="726538" y="303325"/>
                  <a:pt x="739732" y="279577"/>
                </a:cubicBezTo>
                <a:close/>
                <a:moveTo>
                  <a:pt x="1305721" y="276609"/>
                </a:moveTo>
                <a:cubicBezTo>
                  <a:pt x="1305721" y="276279"/>
                  <a:pt x="1307041" y="282216"/>
                  <a:pt x="1309679" y="295409"/>
                </a:cubicBezTo>
                <a:cubicBezTo>
                  <a:pt x="1307041" y="283535"/>
                  <a:pt x="1305721" y="276939"/>
                  <a:pt x="1305721" y="276609"/>
                </a:cubicBezTo>
                <a:close/>
                <a:moveTo>
                  <a:pt x="388801" y="271661"/>
                </a:moveTo>
                <a:cubicBezTo>
                  <a:pt x="425743" y="274299"/>
                  <a:pt x="431020" y="329711"/>
                  <a:pt x="404633" y="348182"/>
                </a:cubicBezTo>
                <a:cubicBezTo>
                  <a:pt x="388801" y="327072"/>
                  <a:pt x="388801" y="298047"/>
                  <a:pt x="388801" y="271661"/>
                </a:cubicBezTo>
                <a:close/>
                <a:moveTo>
                  <a:pt x="1626646" y="259581"/>
                </a:moveTo>
                <a:cubicBezTo>
                  <a:pt x="1630604" y="260612"/>
                  <a:pt x="1634892" y="263746"/>
                  <a:pt x="1639509" y="269023"/>
                </a:cubicBezTo>
                <a:cubicBezTo>
                  <a:pt x="1626316" y="279577"/>
                  <a:pt x="1613123" y="292771"/>
                  <a:pt x="1599930" y="305964"/>
                </a:cubicBezTo>
                <a:cubicBezTo>
                  <a:pt x="1605867" y="272321"/>
                  <a:pt x="1614772" y="256489"/>
                  <a:pt x="1626646" y="259581"/>
                </a:cubicBezTo>
                <a:close/>
                <a:moveTo>
                  <a:pt x="1486468" y="226804"/>
                </a:moveTo>
                <a:cubicBezTo>
                  <a:pt x="1533964" y="216249"/>
                  <a:pt x="1555073" y="279577"/>
                  <a:pt x="1510216" y="300687"/>
                </a:cubicBezTo>
                <a:cubicBezTo>
                  <a:pt x="1465359" y="292771"/>
                  <a:pt x="1457443" y="269022"/>
                  <a:pt x="1486468" y="226804"/>
                </a:cubicBezTo>
                <a:close/>
                <a:moveTo>
                  <a:pt x="1821575" y="224166"/>
                </a:moveTo>
                <a:cubicBezTo>
                  <a:pt x="1826853" y="266384"/>
                  <a:pt x="1739777" y="385124"/>
                  <a:pt x="1718668" y="416788"/>
                </a:cubicBezTo>
                <a:cubicBezTo>
                  <a:pt x="1705475" y="427342"/>
                  <a:pt x="1692282" y="435258"/>
                  <a:pt x="1679089" y="445813"/>
                </a:cubicBezTo>
                <a:cubicBezTo>
                  <a:pt x="1639509" y="379846"/>
                  <a:pt x="1750332" y="253191"/>
                  <a:pt x="1821575" y="224166"/>
                </a:cubicBezTo>
                <a:close/>
                <a:moveTo>
                  <a:pt x="1328150" y="210973"/>
                </a:moveTo>
                <a:cubicBezTo>
                  <a:pt x="1336066" y="229443"/>
                  <a:pt x="1330788" y="237360"/>
                  <a:pt x="1312317" y="234721"/>
                </a:cubicBezTo>
                <a:cubicBezTo>
                  <a:pt x="1307040" y="216250"/>
                  <a:pt x="1309678" y="208334"/>
                  <a:pt x="1328150" y="210973"/>
                </a:cubicBezTo>
                <a:close/>
                <a:moveTo>
                  <a:pt x="1800863" y="76556"/>
                </a:moveTo>
                <a:cubicBezTo>
                  <a:pt x="1802734" y="78009"/>
                  <a:pt x="1798157" y="91244"/>
                  <a:pt x="1787273" y="115981"/>
                </a:cubicBezTo>
                <a:cubicBezTo>
                  <a:pt x="1776718" y="168754"/>
                  <a:pt x="1758248" y="187225"/>
                  <a:pt x="1737139" y="168754"/>
                </a:cubicBezTo>
                <a:cubicBezTo>
                  <a:pt x="1776718" y="104437"/>
                  <a:pt x="1797745" y="74134"/>
                  <a:pt x="1800863" y="76556"/>
                </a:cubicBezTo>
                <a:close/>
                <a:moveTo>
                  <a:pt x="2242358" y="8045"/>
                </a:moveTo>
                <a:cubicBezTo>
                  <a:pt x="2249037" y="8787"/>
                  <a:pt x="2254974" y="17692"/>
                  <a:pt x="2249037" y="23629"/>
                </a:cubicBezTo>
                <a:cubicBezTo>
                  <a:pt x="2241121" y="34184"/>
                  <a:pt x="2227927" y="20990"/>
                  <a:pt x="2235844" y="10436"/>
                </a:cubicBezTo>
                <a:cubicBezTo>
                  <a:pt x="2237823" y="8457"/>
                  <a:pt x="2240131" y="7798"/>
                  <a:pt x="2242358" y="8045"/>
                </a:cubicBezTo>
                <a:close/>
                <a:moveTo>
                  <a:pt x="1860372" y="87"/>
                </a:moveTo>
                <a:cubicBezTo>
                  <a:pt x="1861155" y="1036"/>
                  <a:pt x="1856538" y="9776"/>
                  <a:pt x="1842685" y="31545"/>
                </a:cubicBezTo>
                <a:cubicBezTo>
                  <a:pt x="1837407" y="47377"/>
                  <a:pt x="1824214" y="55293"/>
                  <a:pt x="1811021" y="60570"/>
                </a:cubicBezTo>
                <a:cubicBezTo>
                  <a:pt x="1807063" y="64528"/>
                  <a:pt x="1858022" y="-2757"/>
                  <a:pt x="1860372" y="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981B30B4-AD3E-4088-8A90-A9BF6CD7FB3E}"/>
              </a:ext>
            </a:extLst>
          </p:cNvPr>
          <p:cNvGrpSpPr/>
          <p:nvPr userDrawn="1"/>
        </p:nvGrpSpPr>
        <p:grpSpPr>
          <a:xfrm>
            <a:off x="448683" y="5314328"/>
            <a:ext cx="1035835" cy="1298362"/>
            <a:chOff x="6846896" y="2302630"/>
            <a:chExt cx="2407391" cy="301753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7C43FE14-DADE-4E33-8173-07C811DB49F3}"/>
                </a:ext>
              </a:extLst>
            </p:cNvPr>
            <p:cNvSpPr/>
            <p:nvPr/>
          </p:nvSpPr>
          <p:spPr>
            <a:xfrm>
              <a:off x="6858578" y="2310064"/>
              <a:ext cx="2376797" cy="235259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B53E186B-3759-492F-A532-95BDDACB610D}"/>
                </a:ext>
              </a:extLst>
            </p:cNvPr>
            <p:cNvSpPr/>
            <p:nvPr/>
          </p:nvSpPr>
          <p:spPr>
            <a:xfrm>
              <a:off x="7009298" y="5253489"/>
              <a:ext cx="76200" cy="66675"/>
            </a:xfrm>
            <a:custGeom>
              <a:avLst/>
              <a:gdLst>
                <a:gd name="connsiteX0" fmla="*/ 63967 w 76200"/>
                <a:gd name="connsiteY0" fmla="*/ 62413 h 66675"/>
                <a:gd name="connsiteX1" fmla="*/ 8722 w 76200"/>
                <a:gd name="connsiteY1" fmla="*/ 30980 h 66675"/>
                <a:gd name="connsiteX2" fmla="*/ 7769 w 76200"/>
                <a:gd name="connsiteY2" fmla="*/ 22408 h 66675"/>
                <a:gd name="connsiteX3" fmla="*/ 43964 w 76200"/>
                <a:gd name="connsiteY3" fmla="*/ 10978 h 66675"/>
                <a:gd name="connsiteX4" fmla="*/ 71587 w 76200"/>
                <a:gd name="connsiteY4" fmla="*/ 52888 h 66675"/>
                <a:gd name="connsiteX5" fmla="*/ 63967 w 76200"/>
                <a:gd name="connsiteY5" fmla="*/ 62413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66675">
                  <a:moveTo>
                    <a:pt x="63967" y="62413"/>
                  </a:moveTo>
                  <a:cubicBezTo>
                    <a:pt x="40154" y="61461"/>
                    <a:pt x="23009" y="48126"/>
                    <a:pt x="8722" y="30980"/>
                  </a:cubicBezTo>
                  <a:cubicBezTo>
                    <a:pt x="6817" y="29076"/>
                    <a:pt x="6817" y="25266"/>
                    <a:pt x="7769" y="22408"/>
                  </a:cubicBezTo>
                  <a:cubicBezTo>
                    <a:pt x="10627" y="9073"/>
                    <a:pt x="33487" y="2405"/>
                    <a:pt x="43964" y="10978"/>
                  </a:cubicBezTo>
                  <a:cubicBezTo>
                    <a:pt x="57299" y="22408"/>
                    <a:pt x="67777" y="35743"/>
                    <a:pt x="71587" y="52888"/>
                  </a:cubicBezTo>
                  <a:cubicBezTo>
                    <a:pt x="71587" y="58603"/>
                    <a:pt x="71587" y="63366"/>
                    <a:pt x="63967" y="624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CF01CDF6-5A18-413F-B000-72F108EFA69A}"/>
                </a:ext>
              </a:extLst>
            </p:cNvPr>
            <p:cNvSpPr/>
            <p:nvPr/>
          </p:nvSpPr>
          <p:spPr>
            <a:xfrm>
              <a:off x="7163010" y="3086576"/>
              <a:ext cx="533400" cy="219075"/>
            </a:xfrm>
            <a:custGeom>
              <a:avLst/>
              <a:gdLst>
                <a:gd name="connsiteX0" fmla="*/ 82508 w 533400"/>
                <a:gd name="connsiteY0" fmla="*/ 8096 h 219075"/>
                <a:gd name="connsiteX1" fmla="*/ 132990 w 533400"/>
                <a:gd name="connsiteY1" fmla="*/ 54769 h 219075"/>
                <a:gd name="connsiteX2" fmla="*/ 449220 w 533400"/>
                <a:gd name="connsiteY2" fmla="*/ 139541 h 219075"/>
                <a:gd name="connsiteX3" fmla="*/ 516848 w 533400"/>
                <a:gd name="connsiteY3" fmla="*/ 149066 h 219075"/>
                <a:gd name="connsiteX4" fmla="*/ 516848 w 533400"/>
                <a:gd name="connsiteY4" fmla="*/ 216694 h 219075"/>
                <a:gd name="connsiteX5" fmla="*/ 441600 w 533400"/>
                <a:gd name="connsiteY5" fmla="*/ 147161 h 219075"/>
                <a:gd name="connsiteX6" fmla="*/ 129180 w 533400"/>
                <a:gd name="connsiteY6" fmla="*/ 64294 h 219075"/>
                <a:gd name="connsiteX7" fmla="*/ 58695 w 533400"/>
                <a:gd name="connsiteY7" fmla="*/ 85249 h 219075"/>
                <a:gd name="connsiteX8" fmla="*/ 23453 w 533400"/>
                <a:gd name="connsiteY8" fmla="*/ 50006 h 219075"/>
                <a:gd name="connsiteX9" fmla="*/ 56790 w 533400"/>
                <a:gd name="connsiteY9" fmla="*/ 33814 h 219075"/>
                <a:gd name="connsiteX10" fmla="*/ 78698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82508" y="8096"/>
                  </a:moveTo>
                  <a:cubicBezTo>
                    <a:pt x="82508" y="8096"/>
                    <a:pt x="93938" y="52864"/>
                    <a:pt x="132990" y="54769"/>
                  </a:cubicBezTo>
                  <a:cubicBezTo>
                    <a:pt x="172043" y="56674"/>
                    <a:pt x="347303" y="93821"/>
                    <a:pt x="449220" y="139541"/>
                  </a:cubicBezTo>
                  <a:cubicBezTo>
                    <a:pt x="449220" y="139541"/>
                    <a:pt x="488273" y="156686"/>
                    <a:pt x="516848" y="149066"/>
                  </a:cubicBezTo>
                  <a:cubicBezTo>
                    <a:pt x="545423" y="141446"/>
                    <a:pt x="516848" y="216694"/>
                    <a:pt x="516848" y="216694"/>
                  </a:cubicBezTo>
                  <a:cubicBezTo>
                    <a:pt x="516848" y="216694"/>
                    <a:pt x="527325" y="178594"/>
                    <a:pt x="441600" y="147161"/>
                  </a:cubicBezTo>
                  <a:cubicBezTo>
                    <a:pt x="367305" y="118586"/>
                    <a:pt x="278723" y="75724"/>
                    <a:pt x="129180" y="64294"/>
                  </a:cubicBezTo>
                  <a:cubicBezTo>
                    <a:pt x="109178" y="62389"/>
                    <a:pt x="82508" y="70009"/>
                    <a:pt x="58695" y="85249"/>
                  </a:cubicBezTo>
                  <a:cubicBezTo>
                    <a:pt x="-30840" y="141446"/>
                    <a:pt x="23453" y="50006"/>
                    <a:pt x="23453" y="50006"/>
                  </a:cubicBezTo>
                  <a:lnTo>
                    <a:pt x="56790" y="33814"/>
                  </a:lnTo>
                  <a:lnTo>
                    <a:pt x="78698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80D15B99-7E1B-4B26-BCDB-9AC870C2A704}"/>
                </a:ext>
              </a:extLst>
            </p:cNvPr>
            <p:cNvSpPr/>
            <p:nvPr/>
          </p:nvSpPr>
          <p:spPr>
            <a:xfrm>
              <a:off x="8437254" y="3084671"/>
              <a:ext cx="533400" cy="219075"/>
            </a:xfrm>
            <a:custGeom>
              <a:avLst/>
              <a:gdLst>
                <a:gd name="connsiteX0" fmla="*/ 454184 w 533400"/>
                <a:gd name="connsiteY0" fmla="*/ 7144 h 219075"/>
                <a:gd name="connsiteX1" fmla="*/ 403701 w 533400"/>
                <a:gd name="connsiteY1" fmla="*/ 53816 h 219075"/>
                <a:gd name="connsiteX2" fmla="*/ 87471 w 533400"/>
                <a:gd name="connsiteY2" fmla="*/ 138589 h 219075"/>
                <a:gd name="connsiteX3" fmla="*/ 19844 w 533400"/>
                <a:gd name="connsiteY3" fmla="*/ 148114 h 219075"/>
                <a:gd name="connsiteX4" fmla="*/ 19844 w 533400"/>
                <a:gd name="connsiteY4" fmla="*/ 215741 h 219075"/>
                <a:gd name="connsiteX5" fmla="*/ 95091 w 533400"/>
                <a:gd name="connsiteY5" fmla="*/ 146209 h 219075"/>
                <a:gd name="connsiteX6" fmla="*/ 406559 w 533400"/>
                <a:gd name="connsiteY6" fmla="*/ 64294 h 219075"/>
                <a:gd name="connsiteX7" fmla="*/ 477044 w 533400"/>
                <a:gd name="connsiteY7" fmla="*/ 85249 h 219075"/>
                <a:gd name="connsiteX8" fmla="*/ 512286 w 533400"/>
                <a:gd name="connsiteY8" fmla="*/ 50006 h 219075"/>
                <a:gd name="connsiteX9" fmla="*/ 478949 w 533400"/>
                <a:gd name="connsiteY9" fmla="*/ 33814 h 219075"/>
                <a:gd name="connsiteX10" fmla="*/ 457041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454184" y="7144"/>
                  </a:moveTo>
                  <a:cubicBezTo>
                    <a:pt x="454184" y="7144"/>
                    <a:pt x="442754" y="51911"/>
                    <a:pt x="403701" y="53816"/>
                  </a:cubicBezTo>
                  <a:cubicBezTo>
                    <a:pt x="364649" y="55721"/>
                    <a:pt x="189389" y="92869"/>
                    <a:pt x="87471" y="138589"/>
                  </a:cubicBezTo>
                  <a:cubicBezTo>
                    <a:pt x="87471" y="138589"/>
                    <a:pt x="48419" y="155734"/>
                    <a:pt x="19844" y="148114"/>
                  </a:cubicBezTo>
                  <a:cubicBezTo>
                    <a:pt x="-8731" y="140494"/>
                    <a:pt x="19844" y="215741"/>
                    <a:pt x="19844" y="215741"/>
                  </a:cubicBezTo>
                  <a:cubicBezTo>
                    <a:pt x="19844" y="215741"/>
                    <a:pt x="9366" y="177641"/>
                    <a:pt x="95091" y="146209"/>
                  </a:cubicBezTo>
                  <a:cubicBezTo>
                    <a:pt x="169386" y="118586"/>
                    <a:pt x="257969" y="75724"/>
                    <a:pt x="406559" y="64294"/>
                  </a:cubicBezTo>
                  <a:cubicBezTo>
                    <a:pt x="426561" y="62389"/>
                    <a:pt x="453231" y="70009"/>
                    <a:pt x="477044" y="85249"/>
                  </a:cubicBezTo>
                  <a:cubicBezTo>
                    <a:pt x="566579" y="141446"/>
                    <a:pt x="512286" y="50006"/>
                    <a:pt x="512286" y="50006"/>
                  </a:cubicBezTo>
                  <a:lnTo>
                    <a:pt x="478949" y="33814"/>
                  </a:lnTo>
                  <a:lnTo>
                    <a:pt x="457041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AD102F8A-0599-44C4-97EF-4E6D26F37CCA}"/>
                </a:ext>
              </a:extLst>
            </p:cNvPr>
            <p:cNvSpPr/>
            <p:nvPr/>
          </p:nvSpPr>
          <p:spPr>
            <a:xfrm>
              <a:off x="6986914" y="3417981"/>
              <a:ext cx="295275" cy="638175"/>
            </a:xfrm>
            <a:custGeom>
              <a:avLst/>
              <a:gdLst>
                <a:gd name="connsiteX0" fmla="*/ 48101 w 295275"/>
                <a:gd name="connsiteY0" fmla="*/ 46261 h 638175"/>
                <a:gd name="connsiteX1" fmla="*/ 38576 w 295275"/>
                <a:gd name="connsiteY1" fmla="*/ 123413 h 638175"/>
                <a:gd name="connsiteX2" fmla="*/ 177641 w 295275"/>
                <a:gd name="connsiteY2" fmla="*/ 559658 h 638175"/>
                <a:gd name="connsiteX3" fmla="*/ 296704 w 295275"/>
                <a:gd name="connsiteY3" fmla="*/ 633953 h 638175"/>
                <a:gd name="connsiteX4" fmla="*/ 183356 w 295275"/>
                <a:gd name="connsiteY4" fmla="*/ 592043 h 638175"/>
                <a:gd name="connsiteX5" fmla="*/ 120491 w 295275"/>
                <a:gd name="connsiteY5" fmla="*/ 493936 h 638175"/>
                <a:gd name="connsiteX6" fmla="*/ 25241 w 295275"/>
                <a:gd name="connsiteY6" fmla="*/ 98648 h 638175"/>
                <a:gd name="connsiteX7" fmla="*/ 7144 w 295275"/>
                <a:gd name="connsiteY7" fmla="*/ 29116 h 638175"/>
                <a:gd name="connsiteX8" fmla="*/ 29051 w 295275"/>
                <a:gd name="connsiteY8" fmla="*/ 7208 h 638175"/>
                <a:gd name="connsiteX9" fmla="*/ 48101 w 295275"/>
                <a:gd name="connsiteY9" fmla="*/ 4626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48101" y="46261"/>
                  </a:moveTo>
                  <a:cubicBezTo>
                    <a:pt x="48101" y="46261"/>
                    <a:pt x="40481" y="56738"/>
                    <a:pt x="38576" y="123413"/>
                  </a:cubicBezTo>
                  <a:cubicBezTo>
                    <a:pt x="37624" y="191041"/>
                    <a:pt x="73819" y="462503"/>
                    <a:pt x="177641" y="559658"/>
                  </a:cubicBezTo>
                  <a:cubicBezTo>
                    <a:pt x="281464" y="656813"/>
                    <a:pt x="296704" y="633953"/>
                    <a:pt x="296704" y="633953"/>
                  </a:cubicBezTo>
                  <a:lnTo>
                    <a:pt x="183356" y="592043"/>
                  </a:lnTo>
                  <a:cubicBezTo>
                    <a:pt x="183356" y="592043"/>
                    <a:pt x="155734" y="556801"/>
                    <a:pt x="120491" y="493936"/>
                  </a:cubicBezTo>
                  <a:cubicBezTo>
                    <a:pt x="63341" y="390113"/>
                    <a:pt x="28099" y="206281"/>
                    <a:pt x="25241" y="98648"/>
                  </a:cubicBezTo>
                  <a:cubicBezTo>
                    <a:pt x="23336" y="-8984"/>
                    <a:pt x="7144" y="29116"/>
                    <a:pt x="7144" y="29116"/>
                  </a:cubicBezTo>
                  <a:cubicBezTo>
                    <a:pt x="7144" y="29116"/>
                    <a:pt x="25241" y="10066"/>
                    <a:pt x="29051" y="7208"/>
                  </a:cubicBezTo>
                  <a:cubicBezTo>
                    <a:pt x="33814" y="5303"/>
                    <a:pt x="48101" y="46261"/>
                    <a:pt x="48101" y="4626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92EAEFBC-D1CA-4748-9281-BB88178FFC99}"/>
                </a:ext>
              </a:extLst>
            </p:cNvPr>
            <p:cNvSpPr/>
            <p:nvPr/>
          </p:nvSpPr>
          <p:spPr>
            <a:xfrm>
              <a:off x="8836669" y="3403739"/>
              <a:ext cx="295275" cy="638175"/>
            </a:xfrm>
            <a:custGeom>
              <a:avLst/>
              <a:gdLst>
                <a:gd name="connsiteX0" fmla="*/ 243364 w 295275"/>
                <a:gd name="connsiteY0" fmla="*/ 40501 h 638175"/>
                <a:gd name="connsiteX1" fmla="*/ 256699 w 295275"/>
                <a:gd name="connsiteY1" fmla="*/ 111938 h 638175"/>
                <a:gd name="connsiteX2" fmla="*/ 125254 w 295275"/>
                <a:gd name="connsiteY2" fmla="*/ 561518 h 638175"/>
                <a:gd name="connsiteX3" fmla="*/ 7144 w 295275"/>
                <a:gd name="connsiteY3" fmla="*/ 635813 h 638175"/>
                <a:gd name="connsiteX4" fmla="*/ 120491 w 295275"/>
                <a:gd name="connsiteY4" fmla="*/ 592951 h 638175"/>
                <a:gd name="connsiteX5" fmla="*/ 183356 w 295275"/>
                <a:gd name="connsiteY5" fmla="*/ 494843 h 638175"/>
                <a:gd name="connsiteX6" fmla="*/ 270986 w 295275"/>
                <a:gd name="connsiteY6" fmla="*/ 86221 h 638175"/>
                <a:gd name="connsiteX7" fmla="*/ 295751 w 295275"/>
                <a:gd name="connsiteY7" fmla="*/ 29071 h 638175"/>
                <a:gd name="connsiteX8" fmla="*/ 273844 w 295275"/>
                <a:gd name="connsiteY8" fmla="*/ 7163 h 638175"/>
                <a:gd name="connsiteX9" fmla="*/ 243364 w 295275"/>
                <a:gd name="connsiteY9" fmla="*/ 4050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243364" y="40501"/>
                  </a:moveTo>
                  <a:cubicBezTo>
                    <a:pt x="243364" y="40501"/>
                    <a:pt x="255746" y="45263"/>
                    <a:pt x="256699" y="111938"/>
                  </a:cubicBezTo>
                  <a:cubicBezTo>
                    <a:pt x="257651" y="179566"/>
                    <a:pt x="229076" y="464363"/>
                    <a:pt x="125254" y="561518"/>
                  </a:cubicBezTo>
                  <a:cubicBezTo>
                    <a:pt x="21431" y="658673"/>
                    <a:pt x="7144" y="635813"/>
                    <a:pt x="7144" y="635813"/>
                  </a:cubicBezTo>
                  <a:lnTo>
                    <a:pt x="120491" y="592951"/>
                  </a:lnTo>
                  <a:cubicBezTo>
                    <a:pt x="120491" y="592951"/>
                    <a:pt x="148114" y="557708"/>
                    <a:pt x="183356" y="494843"/>
                  </a:cubicBezTo>
                  <a:cubicBezTo>
                    <a:pt x="240506" y="391021"/>
                    <a:pt x="268129" y="193853"/>
                    <a:pt x="270986" y="86221"/>
                  </a:cubicBezTo>
                  <a:cubicBezTo>
                    <a:pt x="272891" y="-21412"/>
                    <a:pt x="295751" y="29071"/>
                    <a:pt x="295751" y="29071"/>
                  </a:cubicBezTo>
                  <a:cubicBezTo>
                    <a:pt x="295751" y="29071"/>
                    <a:pt x="277654" y="10021"/>
                    <a:pt x="273844" y="7163"/>
                  </a:cubicBezTo>
                  <a:cubicBezTo>
                    <a:pt x="269081" y="6211"/>
                    <a:pt x="243364" y="40501"/>
                    <a:pt x="243364" y="4050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444718A5-89F4-4D76-B152-F20E0CA42248}"/>
                </a:ext>
              </a:extLst>
            </p:cNvPr>
            <p:cNvSpPr/>
            <p:nvPr/>
          </p:nvSpPr>
          <p:spPr>
            <a:xfrm>
              <a:off x="7480347" y="3667601"/>
              <a:ext cx="390525" cy="552450"/>
            </a:xfrm>
            <a:custGeom>
              <a:avLst/>
              <a:gdLst>
                <a:gd name="connsiteX0" fmla="*/ 316668 w 390525"/>
                <a:gd name="connsiteY0" fmla="*/ 13811 h 552450"/>
                <a:gd name="connsiteX1" fmla="*/ 304285 w 390525"/>
                <a:gd name="connsiteY1" fmla="*/ 88106 h 552450"/>
                <a:gd name="connsiteX2" fmla="*/ 84258 w 390525"/>
                <a:gd name="connsiteY2" fmla="*/ 420529 h 552450"/>
                <a:gd name="connsiteX3" fmla="*/ 20440 w 390525"/>
                <a:gd name="connsiteY3" fmla="*/ 437674 h 552450"/>
                <a:gd name="connsiteX4" fmla="*/ 90925 w 390525"/>
                <a:gd name="connsiteY4" fmla="*/ 523399 h 552450"/>
                <a:gd name="connsiteX5" fmla="*/ 97593 w 390525"/>
                <a:gd name="connsiteY5" fmla="*/ 550069 h 552450"/>
                <a:gd name="connsiteX6" fmla="*/ 96640 w 390525"/>
                <a:gd name="connsiteY6" fmla="*/ 422434 h 552450"/>
                <a:gd name="connsiteX7" fmla="*/ 314763 w 390525"/>
                <a:gd name="connsiteY7" fmla="*/ 91916 h 552450"/>
                <a:gd name="connsiteX8" fmla="*/ 375723 w 390525"/>
                <a:gd name="connsiteY8" fmla="*/ 48101 h 552450"/>
                <a:gd name="connsiteX9" fmla="*/ 375723 w 390525"/>
                <a:gd name="connsiteY9" fmla="*/ 7144 h 552450"/>
                <a:gd name="connsiteX10" fmla="*/ 316668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316668" y="13811"/>
                  </a:moveTo>
                  <a:cubicBezTo>
                    <a:pt x="316668" y="13811"/>
                    <a:pt x="332860" y="38576"/>
                    <a:pt x="304285" y="88106"/>
                  </a:cubicBezTo>
                  <a:cubicBezTo>
                    <a:pt x="275710" y="137636"/>
                    <a:pt x="84258" y="420529"/>
                    <a:pt x="84258" y="420529"/>
                  </a:cubicBezTo>
                  <a:cubicBezTo>
                    <a:pt x="84258" y="420529"/>
                    <a:pt x="72828" y="438626"/>
                    <a:pt x="20440" y="437674"/>
                  </a:cubicBezTo>
                  <a:cubicBezTo>
                    <a:pt x="-31947" y="436721"/>
                    <a:pt x="87115" y="517684"/>
                    <a:pt x="90925" y="523399"/>
                  </a:cubicBezTo>
                  <a:cubicBezTo>
                    <a:pt x="95688" y="529114"/>
                    <a:pt x="97593" y="550069"/>
                    <a:pt x="97593" y="550069"/>
                  </a:cubicBezTo>
                  <a:cubicBezTo>
                    <a:pt x="97593" y="550069"/>
                    <a:pt x="76638" y="471011"/>
                    <a:pt x="96640" y="422434"/>
                  </a:cubicBezTo>
                  <a:cubicBezTo>
                    <a:pt x="116643" y="372904"/>
                    <a:pt x="314763" y="91916"/>
                    <a:pt x="314763" y="91916"/>
                  </a:cubicBezTo>
                  <a:cubicBezTo>
                    <a:pt x="314763" y="91916"/>
                    <a:pt x="338575" y="59531"/>
                    <a:pt x="375723" y="48101"/>
                  </a:cubicBezTo>
                  <a:cubicBezTo>
                    <a:pt x="411918" y="36671"/>
                    <a:pt x="375723" y="7144"/>
                    <a:pt x="375723" y="7144"/>
                  </a:cubicBezTo>
                  <a:lnTo>
                    <a:pt x="316668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A8D6745-6ECD-434F-876A-54F43923B852}"/>
                </a:ext>
              </a:extLst>
            </p:cNvPr>
            <p:cNvSpPr/>
            <p:nvPr/>
          </p:nvSpPr>
          <p:spPr>
            <a:xfrm>
              <a:off x="8236700" y="3652361"/>
              <a:ext cx="390525" cy="552450"/>
            </a:xfrm>
            <a:custGeom>
              <a:avLst/>
              <a:gdLst>
                <a:gd name="connsiteX0" fmla="*/ 82285 w 390525"/>
                <a:gd name="connsiteY0" fmla="*/ 13811 h 552450"/>
                <a:gd name="connsiteX1" fmla="*/ 94668 w 390525"/>
                <a:gd name="connsiteY1" fmla="*/ 88106 h 552450"/>
                <a:gd name="connsiteX2" fmla="*/ 314695 w 390525"/>
                <a:gd name="connsiteY2" fmla="*/ 420529 h 552450"/>
                <a:gd name="connsiteX3" fmla="*/ 378513 w 390525"/>
                <a:gd name="connsiteY3" fmla="*/ 437674 h 552450"/>
                <a:gd name="connsiteX4" fmla="*/ 308028 w 390525"/>
                <a:gd name="connsiteY4" fmla="*/ 523399 h 552450"/>
                <a:gd name="connsiteX5" fmla="*/ 301360 w 390525"/>
                <a:gd name="connsiteY5" fmla="*/ 550069 h 552450"/>
                <a:gd name="connsiteX6" fmla="*/ 302313 w 390525"/>
                <a:gd name="connsiteY6" fmla="*/ 422434 h 552450"/>
                <a:gd name="connsiteX7" fmla="*/ 84190 w 390525"/>
                <a:gd name="connsiteY7" fmla="*/ 91916 h 552450"/>
                <a:gd name="connsiteX8" fmla="*/ 23230 w 390525"/>
                <a:gd name="connsiteY8" fmla="*/ 48101 h 552450"/>
                <a:gd name="connsiteX9" fmla="*/ 23230 w 390525"/>
                <a:gd name="connsiteY9" fmla="*/ 7144 h 552450"/>
                <a:gd name="connsiteX10" fmla="*/ 82285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82285" y="13811"/>
                  </a:moveTo>
                  <a:cubicBezTo>
                    <a:pt x="82285" y="13811"/>
                    <a:pt x="66093" y="38576"/>
                    <a:pt x="94668" y="88106"/>
                  </a:cubicBezTo>
                  <a:cubicBezTo>
                    <a:pt x="123243" y="137636"/>
                    <a:pt x="314695" y="420529"/>
                    <a:pt x="314695" y="420529"/>
                  </a:cubicBezTo>
                  <a:cubicBezTo>
                    <a:pt x="314695" y="420529"/>
                    <a:pt x="326125" y="438626"/>
                    <a:pt x="378513" y="437674"/>
                  </a:cubicBezTo>
                  <a:cubicBezTo>
                    <a:pt x="430900" y="436721"/>
                    <a:pt x="311838" y="517684"/>
                    <a:pt x="308028" y="523399"/>
                  </a:cubicBezTo>
                  <a:cubicBezTo>
                    <a:pt x="303265" y="529114"/>
                    <a:pt x="301360" y="550069"/>
                    <a:pt x="301360" y="550069"/>
                  </a:cubicBezTo>
                  <a:cubicBezTo>
                    <a:pt x="301360" y="550069"/>
                    <a:pt x="322315" y="471011"/>
                    <a:pt x="302313" y="422434"/>
                  </a:cubicBezTo>
                  <a:cubicBezTo>
                    <a:pt x="282310" y="372904"/>
                    <a:pt x="84190" y="91916"/>
                    <a:pt x="84190" y="91916"/>
                  </a:cubicBezTo>
                  <a:cubicBezTo>
                    <a:pt x="84190" y="91916"/>
                    <a:pt x="60378" y="59531"/>
                    <a:pt x="23230" y="48101"/>
                  </a:cubicBezTo>
                  <a:cubicBezTo>
                    <a:pt x="-12965" y="36671"/>
                    <a:pt x="23230" y="7144"/>
                    <a:pt x="23230" y="7144"/>
                  </a:cubicBezTo>
                  <a:lnTo>
                    <a:pt x="82285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87765FF-B10D-488D-BAA8-02582595E1B4}"/>
                </a:ext>
              </a:extLst>
            </p:cNvPr>
            <p:cNvSpPr/>
            <p:nvPr/>
          </p:nvSpPr>
          <p:spPr>
            <a:xfrm>
              <a:off x="7773679" y="4406741"/>
              <a:ext cx="600075" cy="95250"/>
            </a:xfrm>
            <a:custGeom>
              <a:avLst/>
              <a:gdLst>
                <a:gd name="connsiteX0" fmla="*/ 7144 w 600075"/>
                <a:gd name="connsiteY0" fmla="*/ 30956 h 95250"/>
                <a:gd name="connsiteX1" fmla="*/ 280511 w 600075"/>
                <a:gd name="connsiteY1" fmla="*/ 89059 h 95250"/>
                <a:gd name="connsiteX2" fmla="*/ 593884 w 600075"/>
                <a:gd name="connsiteY2" fmla="*/ 7144 h 95250"/>
                <a:gd name="connsiteX3" fmla="*/ 588169 w 600075"/>
                <a:gd name="connsiteY3" fmla="*/ 34766 h 95250"/>
                <a:gd name="connsiteX4" fmla="*/ 280511 w 600075"/>
                <a:gd name="connsiteY4" fmla="*/ 94774 h 95250"/>
                <a:gd name="connsiteX5" fmla="*/ 7144 w 600075"/>
                <a:gd name="connsiteY5" fmla="*/ 45244 h 95250"/>
                <a:gd name="connsiteX6" fmla="*/ 7144 w 600075"/>
                <a:gd name="connsiteY6" fmla="*/ 3095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0075" h="95250">
                  <a:moveTo>
                    <a:pt x="7144" y="30956"/>
                  </a:moveTo>
                  <a:cubicBezTo>
                    <a:pt x="7144" y="30956"/>
                    <a:pt x="31909" y="82391"/>
                    <a:pt x="280511" y="89059"/>
                  </a:cubicBezTo>
                  <a:cubicBezTo>
                    <a:pt x="529114" y="95726"/>
                    <a:pt x="593884" y="7144"/>
                    <a:pt x="593884" y="7144"/>
                  </a:cubicBezTo>
                  <a:lnTo>
                    <a:pt x="588169" y="34766"/>
                  </a:lnTo>
                  <a:cubicBezTo>
                    <a:pt x="588169" y="34766"/>
                    <a:pt x="519589" y="99536"/>
                    <a:pt x="280511" y="94774"/>
                  </a:cubicBezTo>
                  <a:cubicBezTo>
                    <a:pt x="52864" y="90011"/>
                    <a:pt x="7144" y="45244"/>
                    <a:pt x="7144" y="45244"/>
                  </a:cubicBezTo>
                  <a:lnTo>
                    <a:pt x="7144" y="3095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34F4337A-E770-4B68-8B0C-4BE9E18CB948}"/>
                </a:ext>
              </a:extLst>
            </p:cNvPr>
            <p:cNvSpPr/>
            <p:nvPr/>
          </p:nvSpPr>
          <p:spPr>
            <a:xfrm>
              <a:off x="7213609" y="2436971"/>
              <a:ext cx="523875" cy="381000"/>
            </a:xfrm>
            <a:custGeom>
              <a:avLst/>
              <a:gdLst>
                <a:gd name="connsiteX0" fmla="*/ 27146 w 523875"/>
                <a:gd name="connsiteY0" fmla="*/ 362426 h 381000"/>
                <a:gd name="connsiteX1" fmla="*/ 212884 w 523875"/>
                <a:gd name="connsiteY1" fmla="*/ 131921 h 381000"/>
                <a:gd name="connsiteX2" fmla="*/ 516731 w 523875"/>
                <a:gd name="connsiteY2" fmla="*/ 17621 h 381000"/>
                <a:gd name="connsiteX3" fmla="*/ 516731 w 523875"/>
                <a:gd name="connsiteY3" fmla="*/ 7144 h 381000"/>
                <a:gd name="connsiteX4" fmla="*/ 206216 w 523875"/>
                <a:gd name="connsiteY4" fmla="*/ 130969 h 381000"/>
                <a:gd name="connsiteX5" fmla="*/ 7144 w 523875"/>
                <a:gd name="connsiteY5" fmla="*/ 359569 h 381000"/>
                <a:gd name="connsiteX6" fmla="*/ 7144 w 523875"/>
                <a:gd name="connsiteY6" fmla="*/ 383381 h 381000"/>
                <a:gd name="connsiteX7" fmla="*/ 27146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27146" y="362426"/>
                  </a:moveTo>
                  <a:cubicBezTo>
                    <a:pt x="27146" y="362426"/>
                    <a:pt x="72866" y="230029"/>
                    <a:pt x="212884" y="131921"/>
                  </a:cubicBezTo>
                  <a:cubicBezTo>
                    <a:pt x="352901" y="33814"/>
                    <a:pt x="516731" y="17621"/>
                    <a:pt x="516731" y="17621"/>
                  </a:cubicBezTo>
                  <a:lnTo>
                    <a:pt x="516731" y="7144"/>
                  </a:lnTo>
                  <a:cubicBezTo>
                    <a:pt x="516731" y="7144"/>
                    <a:pt x="345281" y="27146"/>
                    <a:pt x="206216" y="130969"/>
                  </a:cubicBezTo>
                  <a:cubicBezTo>
                    <a:pt x="67151" y="235744"/>
                    <a:pt x="7144" y="359569"/>
                    <a:pt x="7144" y="359569"/>
                  </a:cubicBezTo>
                  <a:lnTo>
                    <a:pt x="7144" y="383381"/>
                  </a:lnTo>
                  <a:lnTo>
                    <a:pt x="27146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3EA84EDB-71AA-4B09-9267-E6E5A52601DA}"/>
                </a:ext>
              </a:extLst>
            </p:cNvPr>
            <p:cNvSpPr/>
            <p:nvPr/>
          </p:nvSpPr>
          <p:spPr>
            <a:xfrm>
              <a:off x="8363276" y="2424588"/>
              <a:ext cx="523875" cy="381000"/>
            </a:xfrm>
            <a:custGeom>
              <a:avLst/>
              <a:gdLst>
                <a:gd name="connsiteX0" fmla="*/ 496729 w 523875"/>
                <a:gd name="connsiteY0" fmla="*/ 362426 h 381000"/>
                <a:gd name="connsiteX1" fmla="*/ 310991 w 523875"/>
                <a:gd name="connsiteY1" fmla="*/ 131921 h 381000"/>
                <a:gd name="connsiteX2" fmla="*/ 7144 w 523875"/>
                <a:gd name="connsiteY2" fmla="*/ 17621 h 381000"/>
                <a:gd name="connsiteX3" fmla="*/ 7144 w 523875"/>
                <a:gd name="connsiteY3" fmla="*/ 7144 h 381000"/>
                <a:gd name="connsiteX4" fmla="*/ 317659 w 523875"/>
                <a:gd name="connsiteY4" fmla="*/ 130969 h 381000"/>
                <a:gd name="connsiteX5" fmla="*/ 516731 w 523875"/>
                <a:gd name="connsiteY5" fmla="*/ 359569 h 381000"/>
                <a:gd name="connsiteX6" fmla="*/ 516731 w 523875"/>
                <a:gd name="connsiteY6" fmla="*/ 383381 h 381000"/>
                <a:gd name="connsiteX7" fmla="*/ 496729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496729" y="362426"/>
                  </a:moveTo>
                  <a:cubicBezTo>
                    <a:pt x="496729" y="362426"/>
                    <a:pt x="451009" y="230029"/>
                    <a:pt x="310991" y="131921"/>
                  </a:cubicBezTo>
                  <a:cubicBezTo>
                    <a:pt x="170974" y="33814"/>
                    <a:pt x="7144" y="17621"/>
                    <a:pt x="7144" y="17621"/>
                  </a:cubicBezTo>
                  <a:lnTo>
                    <a:pt x="7144" y="7144"/>
                  </a:lnTo>
                  <a:cubicBezTo>
                    <a:pt x="7144" y="7144"/>
                    <a:pt x="178594" y="27146"/>
                    <a:pt x="317659" y="130969"/>
                  </a:cubicBezTo>
                  <a:cubicBezTo>
                    <a:pt x="456724" y="235744"/>
                    <a:pt x="516731" y="359569"/>
                    <a:pt x="516731" y="359569"/>
                  </a:cubicBezTo>
                  <a:lnTo>
                    <a:pt x="516731" y="383381"/>
                  </a:lnTo>
                  <a:lnTo>
                    <a:pt x="496729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012E4EDC-005E-4749-A46A-BFB0BE363A5D}"/>
                </a:ext>
              </a:extLst>
            </p:cNvPr>
            <p:cNvSpPr/>
            <p:nvPr/>
          </p:nvSpPr>
          <p:spPr>
            <a:xfrm>
              <a:off x="7997180" y="2522696"/>
              <a:ext cx="104775" cy="495300"/>
            </a:xfrm>
            <a:custGeom>
              <a:avLst/>
              <a:gdLst>
                <a:gd name="connsiteX0" fmla="*/ 41770 w 104775"/>
                <a:gd name="connsiteY0" fmla="*/ 30004 h 495300"/>
                <a:gd name="connsiteX1" fmla="*/ 44628 w 104775"/>
                <a:gd name="connsiteY1" fmla="*/ 30956 h 495300"/>
                <a:gd name="connsiteX2" fmla="*/ 69393 w 104775"/>
                <a:gd name="connsiteY2" fmla="*/ 72866 h 495300"/>
                <a:gd name="connsiteX3" fmla="*/ 57963 w 104775"/>
                <a:gd name="connsiteY3" fmla="*/ 428149 h 495300"/>
                <a:gd name="connsiteX4" fmla="*/ 17958 w 104775"/>
                <a:gd name="connsiteY4" fmla="*/ 478631 h 495300"/>
                <a:gd name="connsiteX5" fmla="*/ 65583 w 104775"/>
                <a:gd name="connsiteY5" fmla="*/ 488156 h 495300"/>
                <a:gd name="connsiteX6" fmla="*/ 92253 w 104775"/>
                <a:gd name="connsiteY6" fmla="*/ 474821 h 495300"/>
                <a:gd name="connsiteX7" fmla="*/ 65583 w 104775"/>
                <a:gd name="connsiteY7" fmla="*/ 427196 h 495300"/>
                <a:gd name="connsiteX8" fmla="*/ 77965 w 104775"/>
                <a:gd name="connsiteY8" fmla="*/ 68104 h 495300"/>
                <a:gd name="connsiteX9" fmla="*/ 104635 w 104775"/>
                <a:gd name="connsiteY9" fmla="*/ 13811 h 495300"/>
                <a:gd name="connsiteX10" fmla="*/ 58915 w 104775"/>
                <a:gd name="connsiteY10" fmla="*/ 7144 h 495300"/>
                <a:gd name="connsiteX11" fmla="*/ 41770 w 104775"/>
                <a:gd name="connsiteY11" fmla="*/ 30004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" h="495300">
                  <a:moveTo>
                    <a:pt x="41770" y="30004"/>
                  </a:moveTo>
                  <a:cubicBezTo>
                    <a:pt x="41770" y="30004"/>
                    <a:pt x="42723" y="30004"/>
                    <a:pt x="44628" y="30956"/>
                  </a:cubicBezTo>
                  <a:cubicBezTo>
                    <a:pt x="51295" y="32861"/>
                    <a:pt x="67488" y="41434"/>
                    <a:pt x="69393" y="72866"/>
                  </a:cubicBezTo>
                  <a:cubicBezTo>
                    <a:pt x="72250" y="113824"/>
                    <a:pt x="57963" y="428149"/>
                    <a:pt x="57963" y="428149"/>
                  </a:cubicBezTo>
                  <a:cubicBezTo>
                    <a:pt x="57963" y="428149"/>
                    <a:pt x="57963" y="460534"/>
                    <a:pt x="17958" y="478631"/>
                  </a:cubicBezTo>
                  <a:cubicBezTo>
                    <a:pt x="-23000" y="495776"/>
                    <a:pt x="65583" y="488156"/>
                    <a:pt x="65583" y="488156"/>
                  </a:cubicBezTo>
                  <a:lnTo>
                    <a:pt x="92253" y="474821"/>
                  </a:lnTo>
                  <a:cubicBezTo>
                    <a:pt x="92253" y="474821"/>
                    <a:pt x="63678" y="445294"/>
                    <a:pt x="65583" y="427196"/>
                  </a:cubicBezTo>
                  <a:cubicBezTo>
                    <a:pt x="67488" y="410051"/>
                    <a:pt x="73203" y="101441"/>
                    <a:pt x="77965" y="68104"/>
                  </a:cubicBezTo>
                  <a:cubicBezTo>
                    <a:pt x="83680" y="21431"/>
                    <a:pt x="104635" y="13811"/>
                    <a:pt x="104635" y="13811"/>
                  </a:cubicBezTo>
                  <a:lnTo>
                    <a:pt x="58915" y="7144"/>
                  </a:lnTo>
                  <a:lnTo>
                    <a:pt x="41770" y="300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9AA10048-C1AD-498A-8B8E-E7EAC0248F1C}"/>
                </a:ext>
              </a:extLst>
            </p:cNvPr>
            <p:cNvSpPr/>
            <p:nvPr/>
          </p:nvSpPr>
          <p:spPr>
            <a:xfrm>
              <a:off x="7554604" y="4539138"/>
              <a:ext cx="76200" cy="95250"/>
            </a:xfrm>
            <a:custGeom>
              <a:avLst/>
              <a:gdLst>
                <a:gd name="connsiteX0" fmla="*/ 7144 w 76200"/>
                <a:gd name="connsiteY0" fmla="*/ 13811 h 95250"/>
                <a:gd name="connsiteX1" fmla="*/ 18574 w 76200"/>
                <a:gd name="connsiteY1" fmla="*/ 23336 h 95250"/>
                <a:gd name="connsiteX2" fmla="*/ 71914 w 76200"/>
                <a:gd name="connsiteY2" fmla="*/ 88106 h 95250"/>
                <a:gd name="connsiteX3" fmla="*/ 24289 w 76200"/>
                <a:gd name="connsiteY3" fmla="*/ 21431 h 95250"/>
                <a:gd name="connsiteX4" fmla="*/ 19526 w 76200"/>
                <a:gd name="connsiteY4" fmla="*/ 7144 h 95250"/>
                <a:gd name="connsiteX5" fmla="*/ 714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44" y="13811"/>
                  </a:moveTo>
                  <a:cubicBezTo>
                    <a:pt x="7144" y="13811"/>
                    <a:pt x="13811" y="16669"/>
                    <a:pt x="18574" y="23336"/>
                  </a:cubicBezTo>
                  <a:cubicBezTo>
                    <a:pt x="23336" y="29051"/>
                    <a:pt x="48101" y="73819"/>
                    <a:pt x="71914" y="88106"/>
                  </a:cubicBezTo>
                  <a:cubicBezTo>
                    <a:pt x="71914" y="88106"/>
                    <a:pt x="40481" y="60484"/>
                    <a:pt x="24289" y="21431"/>
                  </a:cubicBezTo>
                  <a:lnTo>
                    <a:pt x="19526" y="7144"/>
                  </a:lnTo>
                  <a:lnTo>
                    <a:pt x="714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D288128-0B08-453F-B092-5F6D8D737B64}"/>
                </a:ext>
              </a:extLst>
            </p:cNvPr>
            <p:cNvSpPr/>
            <p:nvPr/>
          </p:nvSpPr>
          <p:spPr>
            <a:xfrm>
              <a:off x="8489959" y="4535328"/>
              <a:ext cx="76200" cy="95250"/>
            </a:xfrm>
            <a:custGeom>
              <a:avLst/>
              <a:gdLst>
                <a:gd name="connsiteX0" fmla="*/ 71914 w 76200"/>
                <a:gd name="connsiteY0" fmla="*/ 13811 h 95250"/>
                <a:gd name="connsiteX1" fmla="*/ 60484 w 76200"/>
                <a:gd name="connsiteY1" fmla="*/ 23336 h 95250"/>
                <a:gd name="connsiteX2" fmla="*/ 7144 w 76200"/>
                <a:gd name="connsiteY2" fmla="*/ 88106 h 95250"/>
                <a:gd name="connsiteX3" fmla="*/ 54769 w 76200"/>
                <a:gd name="connsiteY3" fmla="*/ 21431 h 95250"/>
                <a:gd name="connsiteX4" fmla="*/ 59531 w 76200"/>
                <a:gd name="connsiteY4" fmla="*/ 7144 h 95250"/>
                <a:gd name="connsiteX5" fmla="*/ 7191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914" y="13811"/>
                  </a:moveTo>
                  <a:cubicBezTo>
                    <a:pt x="71914" y="13811"/>
                    <a:pt x="65246" y="16669"/>
                    <a:pt x="60484" y="23336"/>
                  </a:cubicBezTo>
                  <a:cubicBezTo>
                    <a:pt x="55721" y="29051"/>
                    <a:pt x="30956" y="73819"/>
                    <a:pt x="7144" y="88106"/>
                  </a:cubicBezTo>
                  <a:cubicBezTo>
                    <a:pt x="7144" y="88106"/>
                    <a:pt x="38576" y="60484"/>
                    <a:pt x="54769" y="21431"/>
                  </a:cubicBezTo>
                  <a:lnTo>
                    <a:pt x="59531" y="7144"/>
                  </a:lnTo>
                  <a:lnTo>
                    <a:pt x="7191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A7F919C5-98A9-4086-8481-9B3BE52A816C}"/>
                </a:ext>
              </a:extLst>
            </p:cNvPr>
            <p:cNvSpPr/>
            <p:nvPr/>
          </p:nvSpPr>
          <p:spPr>
            <a:xfrm>
              <a:off x="7075496" y="4203858"/>
              <a:ext cx="114300" cy="57150"/>
            </a:xfrm>
            <a:custGeom>
              <a:avLst/>
              <a:gdLst>
                <a:gd name="connsiteX0" fmla="*/ 109061 w 114300"/>
                <a:gd name="connsiteY0" fmla="*/ 48101 h 57150"/>
                <a:gd name="connsiteX1" fmla="*/ 7144 w 114300"/>
                <a:gd name="connsiteY1" fmla="*/ 7144 h 57150"/>
                <a:gd name="connsiteX2" fmla="*/ 112871 w 114300"/>
                <a:gd name="connsiteY2" fmla="*/ 55721 h 57150"/>
                <a:gd name="connsiteX3" fmla="*/ 109061 w 114300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57150">
                  <a:moveTo>
                    <a:pt x="109061" y="48101"/>
                  </a:moveTo>
                  <a:cubicBezTo>
                    <a:pt x="109061" y="48101"/>
                    <a:pt x="47149" y="47149"/>
                    <a:pt x="7144" y="7144"/>
                  </a:cubicBezTo>
                  <a:cubicBezTo>
                    <a:pt x="7144" y="7144"/>
                    <a:pt x="38576" y="50006"/>
                    <a:pt x="112871" y="55721"/>
                  </a:cubicBezTo>
                  <a:lnTo>
                    <a:pt x="109061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7B0AED30-C0CF-48B9-8876-0ABF1C7A6498}"/>
                </a:ext>
              </a:extLst>
            </p:cNvPr>
            <p:cNvSpPr/>
            <p:nvPr/>
          </p:nvSpPr>
          <p:spPr>
            <a:xfrm>
              <a:off x="8932871" y="4194333"/>
              <a:ext cx="104775" cy="57150"/>
            </a:xfrm>
            <a:custGeom>
              <a:avLst/>
              <a:gdLst>
                <a:gd name="connsiteX0" fmla="*/ 10954 w 104775"/>
                <a:gd name="connsiteY0" fmla="*/ 48101 h 57150"/>
                <a:gd name="connsiteX1" fmla="*/ 97631 w 104775"/>
                <a:gd name="connsiteY1" fmla="*/ 7144 h 57150"/>
                <a:gd name="connsiteX2" fmla="*/ 7144 w 104775"/>
                <a:gd name="connsiteY2" fmla="*/ 55721 h 57150"/>
                <a:gd name="connsiteX3" fmla="*/ 10954 w 104775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57150">
                  <a:moveTo>
                    <a:pt x="10954" y="48101"/>
                  </a:moveTo>
                  <a:cubicBezTo>
                    <a:pt x="10954" y="48101"/>
                    <a:pt x="63341" y="47149"/>
                    <a:pt x="97631" y="7144"/>
                  </a:cubicBezTo>
                  <a:cubicBezTo>
                    <a:pt x="97631" y="7144"/>
                    <a:pt x="70961" y="50006"/>
                    <a:pt x="7144" y="55721"/>
                  </a:cubicBezTo>
                  <a:lnTo>
                    <a:pt x="10954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92F7D5D0-6935-4912-A014-DF0DB6E8595B}"/>
                </a:ext>
              </a:extLst>
            </p:cNvPr>
            <p:cNvSpPr/>
            <p:nvPr/>
          </p:nvSpPr>
          <p:spPr>
            <a:xfrm>
              <a:off x="6846896" y="3349133"/>
              <a:ext cx="66675" cy="95250"/>
            </a:xfrm>
            <a:custGeom>
              <a:avLst/>
              <a:gdLst>
                <a:gd name="connsiteX0" fmla="*/ 59531 w 66675"/>
                <a:gd name="connsiteY0" fmla="*/ 16049 h 95250"/>
                <a:gd name="connsiteX1" fmla="*/ 7144 w 66675"/>
                <a:gd name="connsiteY1" fmla="*/ 93201 h 95250"/>
                <a:gd name="connsiteX2" fmla="*/ 9049 w 66675"/>
                <a:gd name="connsiteY2" fmla="*/ 64626 h 95250"/>
                <a:gd name="connsiteX3" fmla="*/ 59531 w 66675"/>
                <a:gd name="connsiteY3" fmla="*/ 9381 h 95250"/>
                <a:gd name="connsiteX4" fmla="*/ 59531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59531" y="16049"/>
                  </a:moveTo>
                  <a:cubicBezTo>
                    <a:pt x="59531" y="16049"/>
                    <a:pt x="15716" y="57959"/>
                    <a:pt x="7144" y="93201"/>
                  </a:cubicBezTo>
                  <a:lnTo>
                    <a:pt x="9049" y="64626"/>
                  </a:lnTo>
                  <a:cubicBezTo>
                    <a:pt x="9049" y="64626"/>
                    <a:pt x="42386" y="17001"/>
                    <a:pt x="59531" y="9381"/>
                  </a:cubicBezTo>
                  <a:cubicBezTo>
                    <a:pt x="75724" y="1761"/>
                    <a:pt x="59531" y="16049"/>
                    <a:pt x="59531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7A9A0496-705E-49A1-961D-523680025B37}"/>
                </a:ext>
              </a:extLst>
            </p:cNvPr>
            <p:cNvSpPr/>
            <p:nvPr/>
          </p:nvSpPr>
          <p:spPr>
            <a:xfrm>
              <a:off x="7052818" y="2791301"/>
              <a:ext cx="28575" cy="85725"/>
            </a:xfrm>
            <a:custGeom>
              <a:avLst/>
              <a:gdLst>
                <a:gd name="connsiteX0" fmla="*/ 9820 w 28575"/>
                <a:gd name="connsiteY0" fmla="*/ 82391 h 85725"/>
                <a:gd name="connsiteX1" fmla="*/ 12677 w 28575"/>
                <a:gd name="connsiteY1" fmla="*/ 30004 h 85725"/>
                <a:gd name="connsiteX2" fmla="*/ 28870 w 28575"/>
                <a:gd name="connsiteY2" fmla="*/ 7144 h 85725"/>
                <a:gd name="connsiteX3" fmla="*/ 9820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9820" y="82391"/>
                  </a:moveTo>
                  <a:cubicBezTo>
                    <a:pt x="9820" y="82391"/>
                    <a:pt x="2200" y="51911"/>
                    <a:pt x="12677" y="30004"/>
                  </a:cubicBezTo>
                  <a:lnTo>
                    <a:pt x="28870" y="7144"/>
                  </a:lnTo>
                  <a:cubicBezTo>
                    <a:pt x="27917" y="7144"/>
                    <a:pt x="3152" y="51911"/>
                    <a:pt x="9820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122BC1B8-8D9A-4695-9641-D7C2FBB39215}"/>
                </a:ext>
              </a:extLst>
            </p:cNvPr>
            <p:cNvSpPr/>
            <p:nvPr/>
          </p:nvSpPr>
          <p:spPr>
            <a:xfrm>
              <a:off x="9187612" y="3347228"/>
              <a:ext cx="66675" cy="95250"/>
            </a:xfrm>
            <a:custGeom>
              <a:avLst/>
              <a:gdLst>
                <a:gd name="connsiteX0" fmla="*/ 14340 w 66675"/>
                <a:gd name="connsiteY0" fmla="*/ 16049 h 95250"/>
                <a:gd name="connsiteX1" fmla="*/ 66728 w 66675"/>
                <a:gd name="connsiteY1" fmla="*/ 93201 h 95250"/>
                <a:gd name="connsiteX2" fmla="*/ 64823 w 66675"/>
                <a:gd name="connsiteY2" fmla="*/ 64626 h 95250"/>
                <a:gd name="connsiteX3" fmla="*/ 14340 w 66675"/>
                <a:gd name="connsiteY3" fmla="*/ 9381 h 95250"/>
                <a:gd name="connsiteX4" fmla="*/ 14340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14340" y="16049"/>
                  </a:moveTo>
                  <a:cubicBezTo>
                    <a:pt x="14340" y="16049"/>
                    <a:pt x="58155" y="57959"/>
                    <a:pt x="66728" y="93201"/>
                  </a:cubicBezTo>
                  <a:lnTo>
                    <a:pt x="64823" y="64626"/>
                  </a:lnTo>
                  <a:cubicBezTo>
                    <a:pt x="64823" y="64626"/>
                    <a:pt x="31485" y="17001"/>
                    <a:pt x="14340" y="9381"/>
                  </a:cubicBezTo>
                  <a:cubicBezTo>
                    <a:pt x="-1852" y="1761"/>
                    <a:pt x="14340" y="16049"/>
                    <a:pt x="14340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6EC69E-773F-4890-8924-E4FEDDFC45FC}"/>
                </a:ext>
              </a:extLst>
            </p:cNvPr>
            <p:cNvSpPr/>
            <p:nvPr/>
          </p:nvSpPr>
          <p:spPr>
            <a:xfrm>
              <a:off x="9019549" y="2790348"/>
              <a:ext cx="28575" cy="85725"/>
            </a:xfrm>
            <a:custGeom>
              <a:avLst/>
              <a:gdLst>
                <a:gd name="connsiteX0" fmla="*/ 26194 w 28575"/>
                <a:gd name="connsiteY0" fmla="*/ 82391 h 85725"/>
                <a:gd name="connsiteX1" fmla="*/ 23336 w 28575"/>
                <a:gd name="connsiteY1" fmla="*/ 30004 h 85725"/>
                <a:gd name="connsiteX2" fmla="*/ 7144 w 28575"/>
                <a:gd name="connsiteY2" fmla="*/ 7144 h 85725"/>
                <a:gd name="connsiteX3" fmla="*/ 26194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26194" y="82391"/>
                  </a:moveTo>
                  <a:cubicBezTo>
                    <a:pt x="26194" y="82391"/>
                    <a:pt x="33814" y="51911"/>
                    <a:pt x="23336" y="30004"/>
                  </a:cubicBezTo>
                  <a:lnTo>
                    <a:pt x="7144" y="7144"/>
                  </a:lnTo>
                  <a:cubicBezTo>
                    <a:pt x="8096" y="7144"/>
                    <a:pt x="32861" y="50959"/>
                    <a:pt x="26194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D91E01CE-8180-4F1A-9C71-24ECA43C02DD}"/>
                </a:ext>
              </a:extLst>
            </p:cNvPr>
            <p:cNvSpPr/>
            <p:nvPr/>
          </p:nvSpPr>
          <p:spPr>
            <a:xfrm>
              <a:off x="7634614" y="2965608"/>
              <a:ext cx="838200" cy="771525"/>
            </a:xfrm>
            <a:custGeom>
              <a:avLst/>
              <a:gdLst>
                <a:gd name="connsiteX0" fmla="*/ 639604 w 838200"/>
                <a:gd name="connsiteY0" fmla="*/ 135731 h 771525"/>
                <a:gd name="connsiteX1" fmla="*/ 421481 w 838200"/>
                <a:gd name="connsiteY1" fmla="*/ 7144 h 771525"/>
                <a:gd name="connsiteX2" fmla="*/ 203359 w 838200"/>
                <a:gd name="connsiteY2" fmla="*/ 135731 h 771525"/>
                <a:gd name="connsiteX3" fmla="*/ 7144 w 838200"/>
                <a:gd name="connsiteY3" fmla="*/ 283369 h 771525"/>
                <a:gd name="connsiteX4" fmla="*/ 80486 w 838200"/>
                <a:gd name="connsiteY4" fmla="*/ 536734 h 771525"/>
                <a:gd name="connsiteX5" fmla="*/ 173831 w 838200"/>
                <a:gd name="connsiteY5" fmla="*/ 753904 h 771525"/>
                <a:gd name="connsiteX6" fmla="*/ 421481 w 838200"/>
                <a:gd name="connsiteY6" fmla="*/ 767239 h 771525"/>
                <a:gd name="connsiteX7" fmla="*/ 669131 w 838200"/>
                <a:gd name="connsiteY7" fmla="*/ 753904 h 771525"/>
                <a:gd name="connsiteX8" fmla="*/ 762476 w 838200"/>
                <a:gd name="connsiteY8" fmla="*/ 536734 h 771525"/>
                <a:gd name="connsiteX9" fmla="*/ 835819 w 838200"/>
                <a:gd name="connsiteY9" fmla="*/ 283369 h 771525"/>
                <a:gd name="connsiteX10" fmla="*/ 639604 w 838200"/>
                <a:gd name="connsiteY10" fmla="*/ 135731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8200" h="771525">
                  <a:moveTo>
                    <a:pt x="639604" y="135731"/>
                  </a:moveTo>
                  <a:cubicBezTo>
                    <a:pt x="559594" y="83344"/>
                    <a:pt x="421481" y="7144"/>
                    <a:pt x="421481" y="7144"/>
                  </a:cubicBezTo>
                  <a:cubicBezTo>
                    <a:pt x="421481" y="7144"/>
                    <a:pt x="283369" y="84296"/>
                    <a:pt x="203359" y="135731"/>
                  </a:cubicBezTo>
                  <a:cubicBezTo>
                    <a:pt x="122396" y="188119"/>
                    <a:pt x="7144" y="283369"/>
                    <a:pt x="7144" y="283369"/>
                  </a:cubicBezTo>
                  <a:cubicBezTo>
                    <a:pt x="7144" y="283369"/>
                    <a:pt x="18574" y="361474"/>
                    <a:pt x="80486" y="536734"/>
                  </a:cubicBezTo>
                  <a:cubicBezTo>
                    <a:pt x="118586" y="646271"/>
                    <a:pt x="173831" y="753904"/>
                    <a:pt x="173831" y="753904"/>
                  </a:cubicBezTo>
                  <a:cubicBezTo>
                    <a:pt x="173831" y="753904"/>
                    <a:pt x="282416" y="767239"/>
                    <a:pt x="421481" y="767239"/>
                  </a:cubicBezTo>
                  <a:cubicBezTo>
                    <a:pt x="544354" y="767239"/>
                    <a:pt x="669131" y="753904"/>
                    <a:pt x="669131" y="753904"/>
                  </a:cubicBezTo>
                  <a:cubicBezTo>
                    <a:pt x="669131" y="753904"/>
                    <a:pt x="724376" y="646271"/>
                    <a:pt x="762476" y="536734"/>
                  </a:cubicBezTo>
                  <a:cubicBezTo>
                    <a:pt x="824389" y="360521"/>
                    <a:pt x="835819" y="283369"/>
                    <a:pt x="835819" y="283369"/>
                  </a:cubicBezTo>
                  <a:cubicBezTo>
                    <a:pt x="835819" y="283369"/>
                    <a:pt x="720566" y="188119"/>
                    <a:pt x="639604" y="13573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17877603-5AD2-4EB3-9648-58A4A4BCF5A5}"/>
                </a:ext>
              </a:extLst>
            </p:cNvPr>
            <p:cNvSpPr/>
            <p:nvPr/>
          </p:nvSpPr>
          <p:spPr>
            <a:xfrm>
              <a:off x="6892616" y="2763611"/>
              <a:ext cx="371475" cy="742950"/>
            </a:xfrm>
            <a:custGeom>
              <a:avLst/>
              <a:gdLst>
                <a:gd name="connsiteX0" fmla="*/ 171926 w 371475"/>
                <a:gd name="connsiteY0" fmla="*/ 95793 h 742950"/>
                <a:gd name="connsiteX1" fmla="*/ 7144 w 371475"/>
                <a:gd name="connsiteY1" fmla="*/ 599666 h 742950"/>
                <a:gd name="connsiteX2" fmla="*/ 124301 w 371475"/>
                <a:gd name="connsiteY2" fmla="*/ 737778 h 742950"/>
                <a:gd name="connsiteX3" fmla="*/ 372904 w 371475"/>
                <a:gd name="connsiteY3" fmla="*/ 378686 h 742950"/>
                <a:gd name="connsiteX4" fmla="*/ 359569 w 371475"/>
                <a:gd name="connsiteY4" fmla="*/ 7211 h 742950"/>
                <a:gd name="connsiteX5" fmla="*/ 171926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171926" y="95793"/>
                  </a:moveTo>
                  <a:cubicBezTo>
                    <a:pt x="171926" y="95793"/>
                    <a:pt x="9049" y="348206"/>
                    <a:pt x="7144" y="599666"/>
                  </a:cubicBezTo>
                  <a:cubicBezTo>
                    <a:pt x="7144" y="599666"/>
                    <a:pt x="40481" y="712061"/>
                    <a:pt x="124301" y="737778"/>
                  </a:cubicBezTo>
                  <a:cubicBezTo>
                    <a:pt x="124301" y="737778"/>
                    <a:pt x="251936" y="452981"/>
                    <a:pt x="372904" y="378686"/>
                  </a:cubicBezTo>
                  <a:cubicBezTo>
                    <a:pt x="372904" y="378686"/>
                    <a:pt x="304324" y="175803"/>
                    <a:pt x="359569" y="7211"/>
                  </a:cubicBezTo>
                  <a:cubicBezTo>
                    <a:pt x="359569" y="7211"/>
                    <a:pt x="281464" y="1496"/>
                    <a:pt x="171926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EF0AEECD-A51D-4F4C-ACAD-CD20A9E9AF6A}"/>
                </a:ext>
              </a:extLst>
            </p:cNvPr>
            <p:cNvSpPr/>
            <p:nvPr/>
          </p:nvSpPr>
          <p:spPr>
            <a:xfrm>
              <a:off x="8837621" y="2763611"/>
              <a:ext cx="371475" cy="742950"/>
            </a:xfrm>
            <a:custGeom>
              <a:avLst/>
              <a:gdLst>
                <a:gd name="connsiteX0" fmla="*/ 208121 w 371475"/>
                <a:gd name="connsiteY0" fmla="*/ 95793 h 742950"/>
                <a:gd name="connsiteX1" fmla="*/ 372904 w 371475"/>
                <a:gd name="connsiteY1" fmla="*/ 599666 h 742950"/>
                <a:gd name="connsiteX2" fmla="*/ 255746 w 371475"/>
                <a:gd name="connsiteY2" fmla="*/ 737778 h 742950"/>
                <a:gd name="connsiteX3" fmla="*/ 7144 w 371475"/>
                <a:gd name="connsiteY3" fmla="*/ 378686 h 742950"/>
                <a:gd name="connsiteX4" fmla="*/ 20479 w 371475"/>
                <a:gd name="connsiteY4" fmla="*/ 7211 h 742950"/>
                <a:gd name="connsiteX5" fmla="*/ 208121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208121" y="95793"/>
                  </a:moveTo>
                  <a:cubicBezTo>
                    <a:pt x="208121" y="95793"/>
                    <a:pt x="370999" y="348206"/>
                    <a:pt x="372904" y="599666"/>
                  </a:cubicBezTo>
                  <a:cubicBezTo>
                    <a:pt x="372904" y="599666"/>
                    <a:pt x="339566" y="712061"/>
                    <a:pt x="255746" y="737778"/>
                  </a:cubicBezTo>
                  <a:cubicBezTo>
                    <a:pt x="255746" y="737778"/>
                    <a:pt x="128111" y="452981"/>
                    <a:pt x="7144" y="378686"/>
                  </a:cubicBezTo>
                  <a:cubicBezTo>
                    <a:pt x="7144" y="378686"/>
                    <a:pt x="75724" y="175803"/>
                    <a:pt x="20479" y="7211"/>
                  </a:cubicBezTo>
                  <a:cubicBezTo>
                    <a:pt x="20479" y="7211"/>
                    <a:pt x="98584" y="1496"/>
                    <a:pt x="208121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A9FF6D04-A2EB-4334-8F37-DDA941623956}"/>
                </a:ext>
              </a:extLst>
            </p:cNvPr>
            <p:cNvSpPr/>
            <p:nvPr/>
          </p:nvSpPr>
          <p:spPr>
            <a:xfrm>
              <a:off x="7670809" y="2302630"/>
              <a:ext cx="781050" cy="266700"/>
            </a:xfrm>
            <a:custGeom>
              <a:avLst/>
              <a:gdLst>
                <a:gd name="connsiteX0" fmla="*/ 101441 w 781050"/>
                <a:gd name="connsiteY0" fmla="*/ 45282 h 266700"/>
                <a:gd name="connsiteX1" fmla="*/ 630079 w 781050"/>
                <a:gd name="connsiteY1" fmla="*/ 35757 h 266700"/>
                <a:gd name="connsiteX2" fmla="*/ 775811 w 781050"/>
                <a:gd name="connsiteY2" fmla="*/ 148152 h 266700"/>
                <a:gd name="connsiteX3" fmla="*/ 398621 w 781050"/>
                <a:gd name="connsiteY3" fmla="*/ 265310 h 266700"/>
                <a:gd name="connsiteX4" fmla="*/ 7144 w 781050"/>
                <a:gd name="connsiteY4" fmla="*/ 161487 h 266700"/>
                <a:gd name="connsiteX5" fmla="*/ 101441 w 781050"/>
                <a:gd name="connsiteY5" fmla="*/ 45282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1050" h="266700">
                  <a:moveTo>
                    <a:pt x="101441" y="45282"/>
                  </a:moveTo>
                  <a:cubicBezTo>
                    <a:pt x="101441" y="45282"/>
                    <a:pt x="358616" y="-33775"/>
                    <a:pt x="630079" y="35757"/>
                  </a:cubicBezTo>
                  <a:cubicBezTo>
                    <a:pt x="630079" y="35757"/>
                    <a:pt x="729139" y="71000"/>
                    <a:pt x="775811" y="148152"/>
                  </a:cubicBezTo>
                  <a:cubicBezTo>
                    <a:pt x="775811" y="148152"/>
                    <a:pt x="531971" y="178632"/>
                    <a:pt x="398621" y="265310"/>
                  </a:cubicBezTo>
                  <a:cubicBezTo>
                    <a:pt x="398621" y="265310"/>
                    <a:pt x="220504" y="158630"/>
                    <a:pt x="7144" y="161487"/>
                  </a:cubicBezTo>
                  <a:cubicBezTo>
                    <a:pt x="7144" y="162440"/>
                    <a:pt x="16669" y="103385"/>
                    <a:pt x="101441" y="4528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C7B464D2-4A66-4AC9-BCF0-4C3E3DFDFB30}"/>
                </a:ext>
              </a:extLst>
            </p:cNvPr>
            <p:cNvSpPr/>
            <p:nvPr/>
          </p:nvSpPr>
          <p:spPr>
            <a:xfrm>
              <a:off x="7143099" y="3983831"/>
              <a:ext cx="676275" cy="581025"/>
            </a:xfrm>
            <a:custGeom>
              <a:avLst/>
              <a:gdLst>
                <a:gd name="connsiteX0" fmla="*/ 25266 w 676275"/>
                <a:gd name="connsiteY0" fmla="*/ 7144 h 581025"/>
                <a:gd name="connsiteX1" fmla="*/ 38601 w 676275"/>
                <a:gd name="connsiteY1" fmla="*/ 274796 h 581025"/>
                <a:gd name="connsiteX2" fmla="*/ 435793 w 676275"/>
                <a:gd name="connsiteY2" fmla="*/ 582454 h 581025"/>
                <a:gd name="connsiteX3" fmla="*/ 669156 w 676275"/>
                <a:gd name="connsiteY3" fmla="*/ 475774 h 581025"/>
                <a:gd name="connsiteX4" fmla="*/ 424363 w 676275"/>
                <a:gd name="connsiteY4" fmla="*/ 116681 h 581025"/>
                <a:gd name="connsiteX5" fmla="*/ 25266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25266" y="7144"/>
                  </a:moveTo>
                  <a:cubicBezTo>
                    <a:pt x="25266" y="7144"/>
                    <a:pt x="-23312" y="113824"/>
                    <a:pt x="38601" y="274796"/>
                  </a:cubicBezTo>
                  <a:cubicBezTo>
                    <a:pt x="38601" y="274796"/>
                    <a:pt x="148138" y="465296"/>
                    <a:pt x="435793" y="582454"/>
                  </a:cubicBezTo>
                  <a:cubicBezTo>
                    <a:pt x="435793" y="582454"/>
                    <a:pt x="585336" y="569119"/>
                    <a:pt x="669156" y="475774"/>
                  </a:cubicBezTo>
                  <a:cubicBezTo>
                    <a:pt x="669156" y="475774"/>
                    <a:pt x="431983" y="238601"/>
                    <a:pt x="424363" y="116681"/>
                  </a:cubicBezTo>
                  <a:cubicBezTo>
                    <a:pt x="424363" y="116681"/>
                    <a:pt x="247198" y="131921"/>
                    <a:pt x="25266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CC1C3010-6A1F-4BE0-ABE9-C3E2CED8FCAE}"/>
                </a:ext>
              </a:extLst>
            </p:cNvPr>
            <p:cNvSpPr/>
            <p:nvPr/>
          </p:nvSpPr>
          <p:spPr>
            <a:xfrm>
              <a:off x="8308984" y="3973353"/>
              <a:ext cx="676275" cy="581025"/>
            </a:xfrm>
            <a:custGeom>
              <a:avLst/>
              <a:gdLst>
                <a:gd name="connsiteX0" fmla="*/ 651034 w 676275"/>
                <a:gd name="connsiteY0" fmla="*/ 7144 h 581025"/>
                <a:gd name="connsiteX1" fmla="*/ 637699 w 676275"/>
                <a:gd name="connsiteY1" fmla="*/ 274796 h 581025"/>
                <a:gd name="connsiteX2" fmla="*/ 240506 w 676275"/>
                <a:gd name="connsiteY2" fmla="*/ 582454 h 581025"/>
                <a:gd name="connsiteX3" fmla="*/ 7144 w 676275"/>
                <a:gd name="connsiteY3" fmla="*/ 475774 h 581025"/>
                <a:gd name="connsiteX4" fmla="*/ 251936 w 676275"/>
                <a:gd name="connsiteY4" fmla="*/ 116681 h 581025"/>
                <a:gd name="connsiteX5" fmla="*/ 651034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651034" y="7144"/>
                  </a:moveTo>
                  <a:cubicBezTo>
                    <a:pt x="651034" y="7144"/>
                    <a:pt x="699611" y="113824"/>
                    <a:pt x="637699" y="274796"/>
                  </a:cubicBezTo>
                  <a:cubicBezTo>
                    <a:pt x="637699" y="274796"/>
                    <a:pt x="528161" y="465296"/>
                    <a:pt x="240506" y="582454"/>
                  </a:cubicBezTo>
                  <a:cubicBezTo>
                    <a:pt x="240506" y="582454"/>
                    <a:pt x="90964" y="569119"/>
                    <a:pt x="7144" y="475774"/>
                  </a:cubicBezTo>
                  <a:cubicBezTo>
                    <a:pt x="7144" y="475774"/>
                    <a:pt x="244316" y="238601"/>
                    <a:pt x="251936" y="116681"/>
                  </a:cubicBezTo>
                  <a:cubicBezTo>
                    <a:pt x="251936" y="116681"/>
                    <a:pt x="429101" y="131921"/>
                    <a:pt x="651034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3808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87255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9E32B89-F037-40D0-AF12-764A7C2FA486}"/>
              </a:ext>
            </a:extLst>
          </p:cNvPr>
          <p:cNvGrpSpPr/>
          <p:nvPr userDrawn="1"/>
        </p:nvGrpSpPr>
        <p:grpSpPr>
          <a:xfrm>
            <a:off x="-9525" y="6378430"/>
            <a:ext cx="12280605" cy="489096"/>
            <a:chOff x="-10633" y="6411432"/>
            <a:chExt cx="11109042" cy="446567"/>
          </a:xfrm>
        </p:grpSpPr>
        <p:sp>
          <p:nvSpPr>
            <p:cNvPr id="7" name="Graphic 41">
              <a:extLst>
                <a:ext uri="{FF2B5EF4-FFF2-40B4-BE49-F238E27FC236}">
                  <a16:creationId xmlns:a16="http://schemas.microsoft.com/office/drawing/2014/main" id="{3BC4C72F-286E-4B83-A4A4-AD0BA626627E}"/>
                </a:ext>
              </a:extLst>
            </p:cNvPr>
            <p:cNvSpPr/>
            <p:nvPr userDrawn="1"/>
          </p:nvSpPr>
          <p:spPr>
            <a:xfrm>
              <a:off x="-10633" y="6411432"/>
              <a:ext cx="5608465" cy="446567"/>
            </a:xfrm>
            <a:custGeom>
              <a:avLst/>
              <a:gdLst>
                <a:gd name="connsiteX0" fmla="*/ 7144 w 6400800"/>
                <a:gd name="connsiteY0" fmla="*/ 511016 h 514350"/>
                <a:gd name="connsiteX1" fmla="*/ 6354604 w 6400800"/>
                <a:gd name="connsiteY1" fmla="*/ 511016 h 514350"/>
                <a:gd name="connsiteX2" fmla="*/ 6354604 w 6400800"/>
                <a:gd name="connsiteY2" fmla="*/ 409099 h 514350"/>
                <a:gd name="connsiteX3" fmla="*/ 6327934 w 6400800"/>
                <a:gd name="connsiteY3" fmla="*/ 415766 h 514350"/>
                <a:gd name="connsiteX4" fmla="*/ 6327934 w 6400800"/>
                <a:gd name="connsiteY4" fmla="*/ 404336 h 514350"/>
                <a:gd name="connsiteX5" fmla="*/ 6328887 w 6400800"/>
                <a:gd name="connsiteY5" fmla="*/ 383381 h 514350"/>
                <a:gd name="connsiteX6" fmla="*/ 6329839 w 6400800"/>
                <a:gd name="connsiteY6" fmla="*/ 365284 h 514350"/>
                <a:gd name="connsiteX7" fmla="*/ 6324124 w 6400800"/>
                <a:gd name="connsiteY7" fmla="*/ 383381 h 514350"/>
                <a:gd name="connsiteX8" fmla="*/ 6319362 w 6400800"/>
                <a:gd name="connsiteY8" fmla="*/ 404336 h 514350"/>
                <a:gd name="connsiteX9" fmla="*/ 6316504 w 6400800"/>
                <a:gd name="connsiteY9" fmla="*/ 419576 h 514350"/>
                <a:gd name="connsiteX10" fmla="*/ 6303169 w 6400800"/>
                <a:gd name="connsiteY10" fmla="*/ 423386 h 514350"/>
                <a:gd name="connsiteX11" fmla="*/ 6304121 w 6400800"/>
                <a:gd name="connsiteY11" fmla="*/ 405289 h 514350"/>
                <a:gd name="connsiteX12" fmla="*/ 6319362 w 6400800"/>
                <a:gd name="connsiteY12" fmla="*/ 358616 h 514350"/>
                <a:gd name="connsiteX13" fmla="*/ 6322219 w 6400800"/>
                <a:gd name="connsiteY13" fmla="*/ 349091 h 514350"/>
                <a:gd name="connsiteX14" fmla="*/ 6334601 w 6400800"/>
                <a:gd name="connsiteY14" fmla="*/ 312896 h 514350"/>
                <a:gd name="connsiteX15" fmla="*/ 6349842 w 6400800"/>
                <a:gd name="connsiteY15" fmla="*/ 269081 h 514350"/>
                <a:gd name="connsiteX16" fmla="*/ 6363176 w 6400800"/>
                <a:gd name="connsiteY16" fmla="*/ 228124 h 514350"/>
                <a:gd name="connsiteX17" fmla="*/ 6375559 w 6400800"/>
                <a:gd name="connsiteY17" fmla="*/ 190976 h 514350"/>
                <a:gd name="connsiteX18" fmla="*/ 6393656 w 6400800"/>
                <a:gd name="connsiteY18" fmla="*/ 134779 h 514350"/>
                <a:gd name="connsiteX19" fmla="*/ 6400324 w 6400800"/>
                <a:gd name="connsiteY19" fmla="*/ 113824 h 514350"/>
                <a:gd name="connsiteX20" fmla="*/ 6389846 w 6400800"/>
                <a:gd name="connsiteY20" fmla="*/ 133826 h 514350"/>
                <a:gd name="connsiteX21" fmla="*/ 6380321 w 6400800"/>
                <a:gd name="connsiteY21" fmla="*/ 153829 h 514350"/>
                <a:gd name="connsiteX22" fmla="*/ 6392704 w 6400800"/>
                <a:gd name="connsiteY22" fmla="*/ 110966 h 514350"/>
                <a:gd name="connsiteX23" fmla="*/ 6399371 w 6400800"/>
                <a:gd name="connsiteY23" fmla="*/ 87154 h 514350"/>
                <a:gd name="connsiteX24" fmla="*/ 6388894 w 6400800"/>
                <a:gd name="connsiteY24" fmla="*/ 109061 h 514350"/>
                <a:gd name="connsiteX25" fmla="*/ 6377464 w 6400800"/>
                <a:gd name="connsiteY25" fmla="*/ 134779 h 514350"/>
                <a:gd name="connsiteX26" fmla="*/ 6364129 w 6400800"/>
                <a:gd name="connsiteY26" fmla="*/ 168116 h 514350"/>
                <a:gd name="connsiteX27" fmla="*/ 6332696 w 6400800"/>
                <a:gd name="connsiteY27" fmla="*/ 253841 h 514350"/>
                <a:gd name="connsiteX28" fmla="*/ 6316504 w 6400800"/>
                <a:gd name="connsiteY28" fmla="*/ 302419 h 514350"/>
                <a:gd name="connsiteX29" fmla="*/ 6314599 w 6400800"/>
                <a:gd name="connsiteY29" fmla="*/ 308134 h 514350"/>
                <a:gd name="connsiteX30" fmla="*/ 6317456 w 6400800"/>
                <a:gd name="connsiteY30" fmla="*/ 287179 h 514350"/>
                <a:gd name="connsiteX31" fmla="*/ 6319362 w 6400800"/>
                <a:gd name="connsiteY31" fmla="*/ 267176 h 514350"/>
                <a:gd name="connsiteX32" fmla="*/ 6320314 w 6400800"/>
                <a:gd name="connsiteY32" fmla="*/ 250031 h 514350"/>
                <a:gd name="connsiteX33" fmla="*/ 6314599 w 6400800"/>
                <a:gd name="connsiteY33" fmla="*/ 266224 h 514350"/>
                <a:gd name="connsiteX34" fmla="*/ 6302217 w 6400800"/>
                <a:gd name="connsiteY34" fmla="*/ 310039 h 514350"/>
                <a:gd name="connsiteX35" fmla="*/ 6293644 w 6400800"/>
                <a:gd name="connsiteY35" fmla="*/ 339566 h 514350"/>
                <a:gd name="connsiteX36" fmla="*/ 6286976 w 6400800"/>
                <a:gd name="connsiteY36" fmla="*/ 362426 h 514350"/>
                <a:gd name="connsiteX37" fmla="*/ 6284119 w 6400800"/>
                <a:gd name="connsiteY37" fmla="*/ 335756 h 514350"/>
                <a:gd name="connsiteX38" fmla="*/ 6288881 w 6400800"/>
                <a:gd name="connsiteY38" fmla="*/ 318611 h 514350"/>
                <a:gd name="connsiteX39" fmla="*/ 6302217 w 6400800"/>
                <a:gd name="connsiteY39" fmla="*/ 274796 h 514350"/>
                <a:gd name="connsiteX40" fmla="*/ 6307931 w 6400800"/>
                <a:gd name="connsiteY40" fmla="*/ 255746 h 514350"/>
                <a:gd name="connsiteX41" fmla="*/ 6313646 w 6400800"/>
                <a:gd name="connsiteY41" fmla="*/ 238601 h 514350"/>
                <a:gd name="connsiteX42" fmla="*/ 6323171 w 6400800"/>
                <a:gd name="connsiteY42" fmla="*/ 210026 h 514350"/>
                <a:gd name="connsiteX43" fmla="*/ 6330792 w 6400800"/>
                <a:gd name="connsiteY43" fmla="*/ 185261 h 514350"/>
                <a:gd name="connsiteX44" fmla="*/ 6319362 w 6400800"/>
                <a:gd name="connsiteY44" fmla="*/ 208121 h 514350"/>
                <a:gd name="connsiteX45" fmla="*/ 6306026 w 6400800"/>
                <a:gd name="connsiteY45" fmla="*/ 234791 h 514350"/>
                <a:gd name="connsiteX46" fmla="*/ 6298406 w 6400800"/>
                <a:gd name="connsiteY46" fmla="*/ 250984 h 514350"/>
                <a:gd name="connsiteX47" fmla="*/ 6290787 w 6400800"/>
                <a:gd name="connsiteY47" fmla="*/ 270034 h 514350"/>
                <a:gd name="connsiteX48" fmla="*/ 6278404 w 6400800"/>
                <a:gd name="connsiteY48" fmla="*/ 301466 h 514350"/>
                <a:gd name="connsiteX49" fmla="*/ 6277451 w 6400800"/>
                <a:gd name="connsiteY49" fmla="*/ 292894 h 514350"/>
                <a:gd name="connsiteX50" fmla="*/ 6276499 w 6400800"/>
                <a:gd name="connsiteY50" fmla="*/ 306229 h 514350"/>
                <a:gd name="connsiteX51" fmla="*/ 6273642 w 6400800"/>
                <a:gd name="connsiteY51" fmla="*/ 312896 h 514350"/>
                <a:gd name="connsiteX52" fmla="*/ 6269831 w 6400800"/>
                <a:gd name="connsiteY52" fmla="*/ 322421 h 514350"/>
                <a:gd name="connsiteX53" fmla="*/ 6273642 w 6400800"/>
                <a:gd name="connsiteY53" fmla="*/ 300514 h 514350"/>
                <a:gd name="connsiteX54" fmla="*/ 6283167 w 6400800"/>
                <a:gd name="connsiteY54" fmla="*/ 252889 h 514350"/>
                <a:gd name="connsiteX55" fmla="*/ 6287929 w 6400800"/>
                <a:gd name="connsiteY55" fmla="*/ 231934 h 514350"/>
                <a:gd name="connsiteX56" fmla="*/ 6292692 w 6400800"/>
                <a:gd name="connsiteY56" fmla="*/ 212884 h 514350"/>
                <a:gd name="connsiteX57" fmla="*/ 6300312 w 6400800"/>
                <a:gd name="connsiteY57" fmla="*/ 181451 h 514350"/>
                <a:gd name="connsiteX58" fmla="*/ 6306026 w 6400800"/>
                <a:gd name="connsiteY58" fmla="*/ 153829 h 514350"/>
                <a:gd name="connsiteX59" fmla="*/ 6296501 w 6400800"/>
                <a:gd name="connsiteY59" fmla="*/ 180499 h 514350"/>
                <a:gd name="connsiteX60" fmla="*/ 6286024 w 6400800"/>
                <a:gd name="connsiteY60" fmla="*/ 210979 h 514350"/>
                <a:gd name="connsiteX61" fmla="*/ 6279356 w 6400800"/>
                <a:gd name="connsiteY61" fmla="*/ 230029 h 514350"/>
                <a:gd name="connsiteX62" fmla="*/ 6273642 w 6400800"/>
                <a:gd name="connsiteY62" fmla="*/ 250984 h 514350"/>
                <a:gd name="connsiteX63" fmla="*/ 6260306 w 6400800"/>
                <a:gd name="connsiteY63" fmla="*/ 298609 h 514350"/>
                <a:gd name="connsiteX64" fmla="*/ 6246971 w 6400800"/>
                <a:gd name="connsiteY64" fmla="*/ 351949 h 514350"/>
                <a:gd name="connsiteX65" fmla="*/ 6236494 w 6400800"/>
                <a:gd name="connsiteY65" fmla="*/ 396716 h 514350"/>
                <a:gd name="connsiteX66" fmla="*/ 6235542 w 6400800"/>
                <a:gd name="connsiteY66" fmla="*/ 394811 h 514350"/>
                <a:gd name="connsiteX67" fmla="*/ 6234589 w 6400800"/>
                <a:gd name="connsiteY67" fmla="*/ 370046 h 514350"/>
                <a:gd name="connsiteX68" fmla="*/ 6230779 w 6400800"/>
                <a:gd name="connsiteY68" fmla="*/ 389096 h 514350"/>
                <a:gd name="connsiteX69" fmla="*/ 6227921 w 6400800"/>
                <a:gd name="connsiteY69" fmla="*/ 384334 h 514350"/>
                <a:gd name="connsiteX70" fmla="*/ 6216492 w 6400800"/>
                <a:gd name="connsiteY70" fmla="*/ 367189 h 514350"/>
                <a:gd name="connsiteX71" fmla="*/ 6223159 w 6400800"/>
                <a:gd name="connsiteY71" fmla="*/ 348139 h 514350"/>
                <a:gd name="connsiteX72" fmla="*/ 6236494 w 6400800"/>
                <a:gd name="connsiteY72" fmla="*/ 310991 h 514350"/>
                <a:gd name="connsiteX73" fmla="*/ 6247924 w 6400800"/>
                <a:gd name="connsiteY73" fmla="*/ 279559 h 514350"/>
                <a:gd name="connsiteX74" fmla="*/ 6256496 w 6400800"/>
                <a:gd name="connsiteY74" fmla="*/ 254794 h 514350"/>
                <a:gd name="connsiteX75" fmla="*/ 6264117 w 6400800"/>
                <a:gd name="connsiteY75" fmla="*/ 233839 h 514350"/>
                <a:gd name="connsiteX76" fmla="*/ 6252687 w 6400800"/>
                <a:gd name="connsiteY76" fmla="*/ 253841 h 514350"/>
                <a:gd name="connsiteX77" fmla="*/ 6240304 w 6400800"/>
                <a:gd name="connsiteY77" fmla="*/ 276701 h 514350"/>
                <a:gd name="connsiteX78" fmla="*/ 6225064 w 6400800"/>
                <a:gd name="connsiteY78" fmla="*/ 307181 h 514350"/>
                <a:gd name="connsiteX79" fmla="*/ 6208871 w 6400800"/>
                <a:gd name="connsiteY79" fmla="*/ 343376 h 514350"/>
                <a:gd name="connsiteX80" fmla="*/ 6205062 w 6400800"/>
                <a:gd name="connsiteY80" fmla="*/ 351949 h 514350"/>
                <a:gd name="connsiteX81" fmla="*/ 6204109 w 6400800"/>
                <a:gd name="connsiteY81" fmla="*/ 350996 h 514350"/>
                <a:gd name="connsiteX82" fmla="*/ 6210776 w 6400800"/>
                <a:gd name="connsiteY82" fmla="*/ 320516 h 514350"/>
                <a:gd name="connsiteX83" fmla="*/ 6222206 w 6400800"/>
                <a:gd name="connsiteY83" fmla="*/ 268129 h 514350"/>
                <a:gd name="connsiteX84" fmla="*/ 6226017 w 6400800"/>
                <a:gd name="connsiteY84" fmla="*/ 248126 h 514350"/>
                <a:gd name="connsiteX85" fmla="*/ 6218396 w 6400800"/>
                <a:gd name="connsiteY85" fmla="*/ 267176 h 514350"/>
                <a:gd name="connsiteX86" fmla="*/ 6209824 w 6400800"/>
                <a:gd name="connsiteY86" fmla="*/ 289084 h 514350"/>
                <a:gd name="connsiteX87" fmla="*/ 6199346 w 6400800"/>
                <a:gd name="connsiteY87" fmla="*/ 317659 h 514350"/>
                <a:gd name="connsiteX88" fmla="*/ 6193631 w 6400800"/>
                <a:gd name="connsiteY88" fmla="*/ 335756 h 514350"/>
                <a:gd name="connsiteX89" fmla="*/ 6184106 w 6400800"/>
                <a:gd name="connsiteY89" fmla="*/ 322421 h 514350"/>
                <a:gd name="connsiteX90" fmla="*/ 6181249 w 6400800"/>
                <a:gd name="connsiteY90" fmla="*/ 318611 h 514350"/>
                <a:gd name="connsiteX91" fmla="*/ 6184106 w 6400800"/>
                <a:gd name="connsiteY91" fmla="*/ 302419 h 514350"/>
                <a:gd name="connsiteX92" fmla="*/ 6189821 w 6400800"/>
                <a:gd name="connsiteY92" fmla="*/ 274796 h 514350"/>
                <a:gd name="connsiteX93" fmla="*/ 6195537 w 6400800"/>
                <a:gd name="connsiteY93" fmla="*/ 250984 h 514350"/>
                <a:gd name="connsiteX94" fmla="*/ 6186012 w 6400800"/>
                <a:gd name="connsiteY94" fmla="*/ 273844 h 514350"/>
                <a:gd name="connsiteX95" fmla="*/ 6176487 w 6400800"/>
                <a:gd name="connsiteY95" fmla="*/ 300514 h 514350"/>
                <a:gd name="connsiteX96" fmla="*/ 6173629 w 6400800"/>
                <a:gd name="connsiteY96" fmla="*/ 309086 h 514350"/>
                <a:gd name="connsiteX97" fmla="*/ 6172676 w 6400800"/>
                <a:gd name="connsiteY97" fmla="*/ 308134 h 514350"/>
                <a:gd name="connsiteX98" fmla="*/ 6174581 w 6400800"/>
                <a:gd name="connsiteY98" fmla="*/ 294799 h 514350"/>
                <a:gd name="connsiteX99" fmla="*/ 6180296 w 6400800"/>
                <a:gd name="connsiteY99" fmla="*/ 263366 h 514350"/>
                <a:gd name="connsiteX100" fmla="*/ 6185059 w 6400800"/>
                <a:gd name="connsiteY100" fmla="*/ 236696 h 514350"/>
                <a:gd name="connsiteX101" fmla="*/ 6188869 w 6400800"/>
                <a:gd name="connsiteY101" fmla="*/ 215741 h 514350"/>
                <a:gd name="connsiteX102" fmla="*/ 6192679 w 6400800"/>
                <a:gd name="connsiteY102" fmla="*/ 197644 h 514350"/>
                <a:gd name="connsiteX103" fmla="*/ 6185059 w 6400800"/>
                <a:gd name="connsiteY103" fmla="*/ 214789 h 514350"/>
                <a:gd name="connsiteX104" fmla="*/ 6168867 w 6400800"/>
                <a:gd name="connsiteY104" fmla="*/ 260509 h 514350"/>
                <a:gd name="connsiteX105" fmla="*/ 6163151 w 6400800"/>
                <a:gd name="connsiteY105" fmla="*/ 280511 h 514350"/>
                <a:gd name="connsiteX106" fmla="*/ 6159342 w 6400800"/>
                <a:gd name="connsiteY106" fmla="*/ 253841 h 514350"/>
                <a:gd name="connsiteX107" fmla="*/ 6154579 w 6400800"/>
                <a:gd name="connsiteY107" fmla="*/ 225266 h 514350"/>
                <a:gd name="connsiteX108" fmla="*/ 6156484 w 6400800"/>
                <a:gd name="connsiteY108" fmla="*/ 285274 h 514350"/>
                <a:gd name="connsiteX109" fmla="*/ 6143149 w 6400800"/>
                <a:gd name="connsiteY109" fmla="*/ 268129 h 514350"/>
                <a:gd name="connsiteX110" fmla="*/ 6143149 w 6400800"/>
                <a:gd name="connsiteY110" fmla="*/ 267176 h 514350"/>
                <a:gd name="connsiteX111" fmla="*/ 6146006 w 6400800"/>
                <a:gd name="connsiteY111" fmla="*/ 256699 h 514350"/>
                <a:gd name="connsiteX112" fmla="*/ 6161246 w 6400800"/>
                <a:gd name="connsiteY112" fmla="*/ 178594 h 514350"/>
                <a:gd name="connsiteX113" fmla="*/ 6152674 w 6400800"/>
                <a:gd name="connsiteY113" fmla="*/ 200501 h 514350"/>
                <a:gd name="connsiteX114" fmla="*/ 6152674 w 6400800"/>
                <a:gd name="connsiteY114" fmla="*/ 197644 h 514350"/>
                <a:gd name="connsiteX115" fmla="*/ 6156484 w 6400800"/>
                <a:gd name="connsiteY115" fmla="*/ 172879 h 514350"/>
                <a:gd name="connsiteX116" fmla="*/ 6160294 w 6400800"/>
                <a:gd name="connsiteY116" fmla="*/ 150971 h 514350"/>
                <a:gd name="connsiteX117" fmla="*/ 6152674 w 6400800"/>
                <a:gd name="connsiteY117" fmla="*/ 171926 h 514350"/>
                <a:gd name="connsiteX118" fmla="*/ 6145054 w 6400800"/>
                <a:gd name="connsiteY118" fmla="*/ 196691 h 514350"/>
                <a:gd name="connsiteX119" fmla="*/ 6138387 w 6400800"/>
                <a:gd name="connsiteY119" fmla="*/ 220504 h 514350"/>
                <a:gd name="connsiteX120" fmla="*/ 6135529 w 6400800"/>
                <a:gd name="connsiteY120" fmla="*/ 202406 h 514350"/>
                <a:gd name="connsiteX121" fmla="*/ 6134576 w 6400800"/>
                <a:gd name="connsiteY121" fmla="*/ 221456 h 514350"/>
                <a:gd name="connsiteX122" fmla="*/ 6132671 w 6400800"/>
                <a:gd name="connsiteY122" fmla="*/ 242411 h 514350"/>
                <a:gd name="connsiteX123" fmla="*/ 6131719 w 6400800"/>
                <a:gd name="connsiteY123" fmla="*/ 249079 h 514350"/>
                <a:gd name="connsiteX124" fmla="*/ 6130767 w 6400800"/>
                <a:gd name="connsiteY124" fmla="*/ 253841 h 514350"/>
                <a:gd name="connsiteX125" fmla="*/ 6129814 w 6400800"/>
                <a:gd name="connsiteY125" fmla="*/ 251936 h 514350"/>
                <a:gd name="connsiteX126" fmla="*/ 6130767 w 6400800"/>
                <a:gd name="connsiteY126" fmla="*/ 254794 h 514350"/>
                <a:gd name="connsiteX127" fmla="*/ 6129814 w 6400800"/>
                <a:gd name="connsiteY127" fmla="*/ 261461 h 514350"/>
                <a:gd name="connsiteX128" fmla="*/ 6129814 w 6400800"/>
                <a:gd name="connsiteY128" fmla="*/ 243364 h 514350"/>
                <a:gd name="connsiteX129" fmla="*/ 6126004 w 6400800"/>
                <a:gd name="connsiteY129" fmla="*/ 274796 h 514350"/>
                <a:gd name="connsiteX130" fmla="*/ 6125051 w 6400800"/>
                <a:gd name="connsiteY130" fmla="*/ 281464 h 514350"/>
                <a:gd name="connsiteX131" fmla="*/ 6122194 w 6400800"/>
                <a:gd name="connsiteY131" fmla="*/ 267176 h 514350"/>
                <a:gd name="connsiteX132" fmla="*/ 6117431 w 6400800"/>
                <a:gd name="connsiteY132" fmla="*/ 243364 h 514350"/>
                <a:gd name="connsiteX133" fmla="*/ 6118384 w 6400800"/>
                <a:gd name="connsiteY133" fmla="*/ 267176 h 514350"/>
                <a:gd name="connsiteX134" fmla="*/ 6119337 w 6400800"/>
                <a:gd name="connsiteY134" fmla="*/ 300514 h 514350"/>
                <a:gd name="connsiteX135" fmla="*/ 6114574 w 6400800"/>
                <a:gd name="connsiteY135" fmla="*/ 317659 h 514350"/>
                <a:gd name="connsiteX136" fmla="*/ 6114574 w 6400800"/>
                <a:gd name="connsiteY136" fmla="*/ 307181 h 514350"/>
                <a:gd name="connsiteX137" fmla="*/ 6112669 w 6400800"/>
                <a:gd name="connsiteY137" fmla="*/ 286226 h 514350"/>
                <a:gd name="connsiteX138" fmla="*/ 6109812 w 6400800"/>
                <a:gd name="connsiteY138" fmla="*/ 270986 h 514350"/>
                <a:gd name="connsiteX139" fmla="*/ 6105049 w 6400800"/>
                <a:gd name="connsiteY139" fmla="*/ 258604 h 514350"/>
                <a:gd name="connsiteX140" fmla="*/ 6106001 w 6400800"/>
                <a:gd name="connsiteY140" fmla="*/ 272891 h 514350"/>
                <a:gd name="connsiteX141" fmla="*/ 6106001 w 6400800"/>
                <a:gd name="connsiteY141" fmla="*/ 282416 h 514350"/>
                <a:gd name="connsiteX142" fmla="*/ 6104096 w 6400800"/>
                <a:gd name="connsiteY142" fmla="*/ 273844 h 514350"/>
                <a:gd name="connsiteX143" fmla="*/ 6102192 w 6400800"/>
                <a:gd name="connsiteY143" fmla="*/ 268129 h 514350"/>
                <a:gd name="connsiteX144" fmla="*/ 6101239 w 6400800"/>
                <a:gd name="connsiteY144" fmla="*/ 253841 h 514350"/>
                <a:gd name="connsiteX145" fmla="*/ 6103144 w 6400800"/>
                <a:gd name="connsiteY145" fmla="*/ 247174 h 514350"/>
                <a:gd name="connsiteX146" fmla="*/ 6107906 w 6400800"/>
                <a:gd name="connsiteY146" fmla="*/ 225266 h 514350"/>
                <a:gd name="connsiteX147" fmla="*/ 6111717 w 6400800"/>
                <a:gd name="connsiteY147" fmla="*/ 205264 h 514350"/>
                <a:gd name="connsiteX148" fmla="*/ 6104096 w 6400800"/>
                <a:gd name="connsiteY148" fmla="*/ 223361 h 514350"/>
                <a:gd name="connsiteX149" fmla="*/ 6099334 w 6400800"/>
                <a:gd name="connsiteY149" fmla="*/ 234791 h 514350"/>
                <a:gd name="connsiteX150" fmla="*/ 6096476 w 6400800"/>
                <a:gd name="connsiteY150" fmla="*/ 206216 h 514350"/>
                <a:gd name="connsiteX151" fmla="*/ 6097429 w 6400800"/>
                <a:gd name="connsiteY151" fmla="*/ 199549 h 514350"/>
                <a:gd name="connsiteX152" fmla="*/ 6101239 w 6400800"/>
                <a:gd name="connsiteY152" fmla="*/ 177641 h 514350"/>
                <a:gd name="connsiteX153" fmla="*/ 6104096 w 6400800"/>
                <a:gd name="connsiteY153" fmla="*/ 157639 h 514350"/>
                <a:gd name="connsiteX154" fmla="*/ 6107906 w 6400800"/>
                <a:gd name="connsiteY154" fmla="*/ 124301 h 514350"/>
                <a:gd name="connsiteX155" fmla="*/ 6110764 w 6400800"/>
                <a:gd name="connsiteY155" fmla="*/ 95726 h 514350"/>
                <a:gd name="connsiteX156" fmla="*/ 6104096 w 6400800"/>
                <a:gd name="connsiteY156" fmla="*/ 124301 h 514350"/>
                <a:gd name="connsiteX157" fmla="*/ 6096476 w 6400800"/>
                <a:gd name="connsiteY157" fmla="*/ 156686 h 514350"/>
                <a:gd name="connsiteX158" fmla="*/ 6091714 w 6400800"/>
                <a:gd name="connsiteY158" fmla="*/ 176689 h 514350"/>
                <a:gd name="connsiteX159" fmla="*/ 6085999 w 6400800"/>
                <a:gd name="connsiteY159" fmla="*/ 198596 h 514350"/>
                <a:gd name="connsiteX160" fmla="*/ 6081237 w 6400800"/>
                <a:gd name="connsiteY160" fmla="*/ 214789 h 514350"/>
                <a:gd name="connsiteX161" fmla="*/ 6074569 w 6400800"/>
                <a:gd name="connsiteY161" fmla="*/ 201454 h 514350"/>
                <a:gd name="connsiteX162" fmla="*/ 6079331 w 6400800"/>
                <a:gd name="connsiteY162" fmla="*/ 219551 h 514350"/>
                <a:gd name="connsiteX163" fmla="*/ 6073617 w 6400800"/>
                <a:gd name="connsiteY163" fmla="*/ 230029 h 514350"/>
                <a:gd name="connsiteX164" fmla="*/ 6069806 w 6400800"/>
                <a:gd name="connsiteY164" fmla="*/ 237649 h 514350"/>
                <a:gd name="connsiteX165" fmla="*/ 6069806 w 6400800"/>
                <a:gd name="connsiteY165" fmla="*/ 228124 h 514350"/>
                <a:gd name="connsiteX166" fmla="*/ 6069806 w 6400800"/>
                <a:gd name="connsiteY166" fmla="*/ 205264 h 514350"/>
                <a:gd name="connsiteX167" fmla="*/ 6065996 w 6400800"/>
                <a:gd name="connsiteY167" fmla="*/ 228124 h 514350"/>
                <a:gd name="connsiteX168" fmla="*/ 6061234 w 6400800"/>
                <a:gd name="connsiteY168" fmla="*/ 253841 h 514350"/>
                <a:gd name="connsiteX169" fmla="*/ 6059329 w 6400800"/>
                <a:gd name="connsiteY169" fmla="*/ 263366 h 514350"/>
                <a:gd name="connsiteX170" fmla="*/ 6057424 w 6400800"/>
                <a:gd name="connsiteY170" fmla="*/ 268129 h 514350"/>
                <a:gd name="connsiteX171" fmla="*/ 6048851 w 6400800"/>
                <a:gd name="connsiteY171" fmla="*/ 294799 h 514350"/>
                <a:gd name="connsiteX172" fmla="*/ 6041231 w 6400800"/>
                <a:gd name="connsiteY172" fmla="*/ 324326 h 514350"/>
                <a:gd name="connsiteX173" fmla="*/ 6041231 w 6400800"/>
                <a:gd name="connsiteY173" fmla="*/ 325279 h 514350"/>
                <a:gd name="connsiteX174" fmla="*/ 6033612 w 6400800"/>
                <a:gd name="connsiteY174" fmla="*/ 306229 h 514350"/>
                <a:gd name="connsiteX175" fmla="*/ 6029801 w 6400800"/>
                <a:gd name="connsiteY175" fmla="*/ 296704 h 514350"/>
                <a:gd name="connsiteX176" fmla="*/ 6029801 w 6400800"/>
                <a:gd name="connsiteY176" fmla="*/ 295751 h 514350"/>
                <a:gd name="connsiteX177" fmla="*/ 6031706 w 6400800"/>
                <a:gd name="connsiteY177" fmla="*/ 281464 h 514350"/>
                <a:gd name="connsiteX178" fmla="*/ 6033612 w 6400800"/>
                <a:gd name="connsiteY178" fmla="*/ 269081 h 514350"/>
                <a:gd name="connsiteX179" fmla="*/ 6027896 w 6400800"/>
                <a:gd name="connsiteY179" fmla="*/ 280511 h 514350"/>
                <a:gd name="connsiteX180" fmla="*/ 6025039 w 6400800"/>
                <a:gd name="connsiteY180" fmla="*/ 286226 h 514350"/>
                <a:gd name="connsiteX181" fmla="*/ 6020276 w 6400800"/>
                <a:gd name="connsiteY181" fmla="*/ 272891 h 514350"/>
                <a:gd name="connsiteX182" fmla="*/ 6008846 w 6400800"/>
                <a:gd name="connsiteY182" fmla="*/ 244316 h 514350"/>
                <a:gd name="connsiteX183" fmla="*/ 6016467 w 6400800"/>
                <a:gd name="connsiteY183" fmla="*/ 273844 h 514350"/>
                <a:gd name="connsiteX184" fmla="*/ 6022181 w 6400800"/>
                <a:gd name="connsiteY184" fmla="*/ 293846 h 514350"/>
                <a:gd name="connsiteX185" fmla="*/ 6019324 w 6400800"/>
                <a:gd name="connsiteY185" fmla="*/ 302419 h 514350"/>
                <a:gd name="connsiteX186" fmla="*/ 6016467 w 6400800"/>
                <a:gd name="connsiteY186" fmla="*/ 311944 h 514350"/>
                <a:gd name="connsiteX187" fmla="*/ 6010751 w 6400800"/>
                <a:gd name="connsiteY187" fmla="*/ 333851 h 514350"/>
                <a:gd name="connsiteX188" fmla="*/ 6010751 w 6400800"/>
                <a:gd name="connsiteY188" fmla="*/ 334804 h 514350"/>
                <a:gd name="connsiteX189" fmla="*/ 6003131 w 6400800"/>
                <a:gd name="connsiteY189" fmla="*/ 320516 h 514350"/>
                <a:gd name="connsiteX190" fmla="*/ 5996464 w 6400800"/>
                <a:gd name="connsiteY190" fmla="*/ 308134 h 514350"/>
                <a:gd name="connsiteX191" fmla="*/ 5999321 w 6400800"/>
                <a:gd name="connsiteY191" fmla="*/ 302419 h 514350"/>
                <a:gd name="connsiteX192" fmla="*/ 6007894 w 6400800"/>
                <a:gd name="connsiteY192" fmla="*/ 283369 h 514350"/>
                <a:gd name="connsiteX193" fmla="*/ 6014562 w 6400800"/>
                <a:gd name="connsiteY193" fmla="*/ 267176 h 514350"/>
                <a:gd name="connsiteX194" fmla="*/ 6004084 w 6400800"/>
                <a:gd name="connsiteY194" fmla="*/ 281464 h 514350"/>
                <a:gd name="connsiteX195" fmla="*/ 5993606 w 6400800"/>
                <a:gd name="connsiteY195" fmla="*/ 297656 h 514350"/>
                <a:gd name="connsiteX196" fmla="*/ 5989796 w 6400800"/>
                <a:gd name="connsiteY196" fmla="*/ 273844 h 514350"/>
                <a:gd name="connsiteX197" fmla="*/ 5991701 w 6400800"/>
                <a:gd name="connsiteY197" fmla="*/ 250984 h 514350"/>
                <a:gd name="connsiteX198" fmla="*/ 5997417 w 6400800"/>
                <a:gd name="connsiteY198" fmla="*/ 212884 h 514350"/>
                <a:gd name="connsiteX199" fmla="*/ 6003131 w 6400800"/>
                <a:gd name="connsiteY199" fmla="*/ 179546 h 514350"/>
                <a:gd name="connsiteX200" fmla="*/ 5993606 w 6400800"/>
                <a:gd name="connsiteY200" fmla="*/ 211931 h 514350"/>
                <a:gd name="connsiteX201" fmla="*/ 5985034 w 6400800"/>
                <a:gd name="connsiteY201" fmla="*/ 248126 h 514350"/>
                <a:gd name="connsiteX202" fmla="*/ 5974556 w 6400800"/>
                <a:gd name="connsiteY202" fmla="*/ 206216 h 514350"/>
                <a:gd name="connsiteX203" fmla="*/ 5974556 w 6400800"/>
                <a:gd name="connsiteY203" fmla="*/ 206216 h 514350"/>
                <a:gd name="connsiteX204" fmla="*/ 5977414 w 6400800"/>
                <a:gd name="connsiteY204" fmla="*/ 178594 h 514350"/>
                <a:gd name="connsiteX205" fmla="*/ 5979319 w 6400800"/>
                <a:gd name="connsiteY205" fmla="*/ 153829 h 514350"/>
                <a:gd name="connsiteX206" fmla="*/ 5973604 w 6400800"/>
                <a:gd name="connsiteY206" fmla="*/ 177641 h 514350"/>
                <a:gd name="connsiteX207" fmla="*/ 5969794 w 6400800"/>
                <a:gd name="connsiteY207" fmla="*/ 191929 h 514350"/>
                <a:gd name="connsiteX208" fmla="*/ 5959317 w 6400800"/>
                <a:gd name="connsiteY208" fmla="*/ 160496 h 514350"/>
                <a:gd name="connsiteX209" fmla="*/ 5946934 w 6400800"/>
                <a:gd name="connsiteY209" fmla="*/ 130016 h 514350"/>
                <a:gd name="connsiteX210" fmla="*/ 5934551 w 6400800"/>
                <a:gd name="connsiteY210" fmla="*/ 104299 h 514350"/>
                <a:gd name="connsiteX211" fmla="*/ 5943124 w 6400800"/>
                <a:gd name="connsiteY211" fmla="*/ 131921 h 514350"/>
                <a:gd name="connsiteX212" fmla="*/ 5951696 w 6400800"/>
                <a:gd name="connsiteY212" fmla="*/ 163354 h 514350"/>
                <a:gd name="connsiteX213" fmla="*/ 5961221 w 6400800"/>
                <a:gd name="connsiteY213" fmla="*/ 204311 h 514350"/>
                <a:gd name="connsiteX214" fmla="*/ 5964079 w 6400800"/>
                <a:gd name="connsiteY214" fmla="*/ 216694 h 514350"/>
                <a:gd name="connsiteX215" fmla="*/ 5962174 w 6400800"/>
                <a:gd name="connsiteY215" fmla="*/ 222409 h 514350"/>
                <a:gd name="connsiteX216" fmla="*/ 5958364 w 6400800"/>
                <a:gd name="connsiteY216" fmla="*/ 235744 h 514350"/>
                <a:gd name="connsiteX217" fmla="*/ 5956459 w 6400800"/>
                <a:gd name="connsiteY217" fmla="*/ 232886 h 514350"/>
                <a:gd name="connsiteX218" fmla="*/ 5956459 w 6400800"/>
                <a:gd name="connsiteY218" fmla="*/ 231934 h 514350"/>
                <a:gd name="connsiteX219" fmla="*/ 5956459 w 6400800"/>
                <a:gd name="connsiteY219" fmla="*/ 232886 h 514350"/>
                <a:gd name="connsiteX220" fmla="*/ 5938362 w 6400800"/>
                <a:gd name="connsiteY220" fmla="*/ 199549 h 514350"/>
                <a:gd name="connsiteX221" fmla="*/ 5927884 w 6400800"/>
                <a:gd name="connsiteY221" fmla="*/ 180499 h 514350"/>
                <a:gd name="connsiteX222" fmla="*/ 5953601 w 6400800"/>
                <a:gd name="connsiteY222" fmla="*/ 250984 h 514350"/>
                <a:gd name="connsiteX223" fmla="*/ 5952649 w 6400800"/>
                <a:gd name="connsiteY223" fmla="*/ 255746 h 514350"/>
                <a:gd name="connsiteX224" fmla="*/ 5945029 w 6400800"/>
                <a:gd name="connsiteY224" fmla="*/ 282416 h 514350"/>
                <a:gd name="connsiteX225" fmla="*/ 5944076 w 6400800"/>
                <a:gd name="connsiteY225" fmla="*/ 285274 h 514350"/>
                <a:gd name="connsiteX226" fmla="*/ 5940267 w 6400800"/>
                <a:gd name="connsiteY226" fmla="*/ 271939 h 514350"/>
                <a:gd name="connsiteX227" fmla="*/ 5928837 w 6400800"/>
                <a:gd name="connsiteY227" fmla="*/ 237649 h 514350"/>
                <a:gd name="connsiteX228" fmla="*/ 5922169 w 6400800"/>
                <a:gd name="connsiteY228" fmla="*/ 220504 h 514350"/>
                <a:gd name="connsiteX229" fmla="*/ 5923121 w 6400800"/>
                <a:gd name="connsiteY229" fmla="*/ 216694 h 514350"/>
                <a:gd name="connsiteX230" fmla="*/ 5921217 w 6400800"/>
                <a:gd name="connsiteY230" fmla="*/ 219551 h 514350"/>
                <a:gd name="connsiteX231" fmla="*/ 5917406 w 6400800"/>
                <a:gd name="connsiteY231" fmla="*/ 211931 h 514350"/>
                <a:gd name="connsiteX232" fmla="*/ 5908834 w 6400800"/>
                <a:gd name="connsiteY232" fmla="*/ 194786 h 514350"/>
                <a:gd name="connsiteX233" fmla="*/ 5907881 w 6400800"/>
                <a:gd name="connsiteY233" fmla="*/ 183356 h 514350"/>
                <a:gd name="connsiteX234" fmla="*/ 5905024 w 6400800"/>
                <a:gd name="connsiteY234" fmla="*/ 159544 h 514350"/>
                <a:gd name="connsiteX235" fmla="*/ 5904071 w 6400800"/>
                <a:gd name="connsiteY235" fmla="*/ 184309 h 514350"/>
                <a:gd name="connsiteX236" fmla="*/ 5903119 w 6400800"/>
                <a:gd name="connsiteY236" fmla="*/ 211931 h 514350"/>
                <a:gd name="connsiteX237" fmla="*/ 5902167 w 6400800"/>
                <a:gd name="connsiteY237" fmla="*/ 229076 h 514350"/>
                <a:gd name="connsiteX238" fmla="*/ 5902167 w 6400800"/>
                <a:gd name="connsiteY238" fmla="*/ 248126 h 514350"/>
                <a:gd name="connsiteX239" fmla="*/ 5903119 w 6400800"/>
                <a:gd name="connsiteY239" fmla="*/ 270034 h 514350"/>
                <a:gd name="connsiteX240" fmla="*/ 5900262 w 6400800"/>
                <a:gd name="connsiteY240" fmla="*/ 285274 h 514350"/>
                <a:gd name="connsiteX241" fmla="*/ 5899309 w 6400800"/>
                <a:gd name="connsiteY241" fmla="*/ 282416 h 514350"/>
                <a:gd name="connsiteX242" fmla="*/ 5895499 w 6400800"/>
                <a:gd name="connsiteY242" fmla="*/ 263366 h 514350"/>
                <a:gd name="connsiteX243" fmla="*/ 5891689 w 6400800"/>
                <a:gd name="connsiteY243" fmla="*/ 248126 h 514350"/>
                <a:gd name="connsiteX244" fmla="*/ 5891689 w 6400800"/>
                <a:gd name="connsiteY244" fmla="*/ 245269 h 514350"/>
                <a:gd name="connsiteX245" fmla="*/ 5890737 w 6400800"/>
                <a:gd name="connsiteY245" fmla="*/ 247174 h 514350"/>
                <a:gd name="connsiteX246" fmla="*/ 5890737 w 6400800"/>
                <a:gd name="connsiteY246" fmla="*/ 247174 h 514350"/>
                <a:gd name="connsiteX247" fmla="*/ 5890737 w 6400800"/>
                <a:gd name="connsiteY247" fmla="*/ 248126 h 514350"/>
                <a:gd name="connsiteX248" fmla="*/ 5881212 w 6400800"/>
                <a:gd name="connsiteY248" fmla="*/ 275749 h 514350"/>
                <a:gd name="connsiteX249" fmla="*/ 5878354 w 6400800"/>
                <a:gd name="connsiteY249" fmla="*/ 262414 h 514350"/>
                <a:gd name="connsiteX250" fmla="*/ 5874544 w 6400800"/>
                <a:gd name="connsiteY250" fmla="*/ 240506 h 514350"/>
                <a:gd name="connsiteX251" fmla="*/ 5874544 w 6400800"/>
                <a:gd name="connsiteY251" fmla="*/ 262414 h 514350"/>
                <a:gd name="connsiteX252" fmla="*/ 5875496 w 6400800"/>
                <a:gd name="connsiteY252" fmla="*/ 290989 h 514350"/>
                <a:gd name="connsiteX253" fmla="*/ 5873592 w 6400800"/>
                <a:gd name="connsiteY253" fmla="*/ 298609 h 514350"/>
                <a:gd name="connsiteX254" fmla="*/ 5870734 w 6400800"/>
                <a:gd name="connsiteY254" fmla="*/ 271939 h 514350"/>
                <a:gd name="connsiteX255" fmla="*/ 5867876 w 6400800"/>
                <a:gd name="connsiteY255" fmla="*/ 292894 h 514350"/>
                <a:gd name="connsiteX256" fmla="*/ 5866924 w 6400800"/>
                <a:gd name="connsiteY256" fmla="*/ 269081 h 514350"/>
                <a:gd name="connsiteX257" fmla="*/ 5865971 w 6400800"/>
                <a:gd name="connsiteY257" fmla="*/ 243364 h 514350"/>
                <a:gd name="connsiteX258" fmla="*/ 5873592 w 6400800"/>
                <a:gd name="connsiteY258" fmla="*/ 225266 h 514350"/>
                <a:gd name="connsiteX259" fmla="*/ 5865971 w 6400800"/>
                <a:gd name="connsiteY259" fmla="*/ 237649 h 514350"/>
                <a:gd name="connsiteX260" fmla="*/ 5865971 w 6400800"/>
                <a:gd name="connsiteY260" fmla="*/ 230029 h 514350"/>
                <a:gd name="connsiteX261" fmla="*/ 5865019 w 6400800"/>
                <a:gd name="connsiteY261" fmla="*/ 194786 h 514350"/>
                <a:gd name="connsiteX262" fmla="*/ 5863114 w 6400800"/>
                <a:gd name="connsiteY262" fmla="*/ 141446 h 514350"/>
                <a:gd name="connsiteX263" fmla="*/ 5862162 w 6400800"/>
                <a:gd name="connsiteY263" fmla="*/ 121444 h 514350"/>
                <a:gd name="connsiteX264" fmla="*/ 5859304 w 6400800"/>
                <a:gd name="connsiteY264" fmla="*/ 141446 h 514350"/>
                <a:gd name="connsiteX265" fmla="*/ 5856446 w 6400800"/>
                <a:gd name="connsiteY265" fmla="*/ 161449 h 514350"/>
                <a:gd name="connsiteX266" fmla="*/ 5853589 w 6400800"/>
                <a:gd name="connsiteY266" fmla="*/ 120491 h 514350"/>
                <a:gd name="connsiteX267" fmla="*/ 5851684 w 6400800"/>
                <a:gd name="connsiteY267" fmla="*/ 98584 h 514350"/>
                <a:gd name="connsiteX268" fmla="*/ 5849779 w 6400800"/>
                <a:gd name="connsiteY268" fmla="*/ 120491 h 514350"/>
                <a:gd name="connsiteX269" fmla="*/ 5847874 w 6400800"/>
                <a:gd name="connsiteY269" fmla="*/ 146209 h 514350"/>
                <a:gd name="connsiteX270" fmla="*/ 5846921 w 6400800"/>
                <a:gd name="connsiteY270" fmla="*/ 179546 h 514350"/>
                <a:gd name="connsiteX271" fmla="*/ 5846921 w 6400800"/>
                <a:gd name="connsiteY271" fmla="*/ 262414 h 514350"/>
                <a:gd name="connsiteX272" fmla="*/ 5846921 w 6400800"/>
                <a:gd name="connsiteY272" fmla="*/ 269081 h 514350"/>
                <a:gd name="connsiteX273" fmla="*/ 5843112 w 6400800"/>
                <a:gd name="connsiteY273" fmla="*/ 274796 h 514350"/>
                <a:gd name="connsiteX274" fmla="*/ 5840254 w 6400800"/>
                <a:gd name="connsiteY274" fmla="*/ 261461 h 514350"/>
                <a:gd name="connsiteX275" fmla="*/ 5841206 w 6400800"/>
                <a:gd name="connsiteY275" fmla="*/ 242411 h 514350"/>
                <a:gd name="connsiteX276" fmla="*/ 5841206 w 6400800"/>
                <a:gd name="connsiteY276" fmla="*/ 223361 h 514350"/>
                <a:gd name="connsiteX277" fmla="*/ 5837396 w 6400800"/>
                <a:gd name="connsiteY277" fmla="*/ 242411 h 514350"/>
                <a:gd name="connsiteX278" fmla="*/ 5836444 w 6400800"/>
                <a:gd name="connsiteY278" fmla="*/ 245269 h 514350"/>
                <a:gd name="connsiteX279" fmla="*/ 5829776 w 6400800"/>
                <a:gd name="connsiteY279" fmla="*/ 215741 h 514350"/>
                <a:gd name="connsiteX280" fmla="*/ 5824062 w 6400800"/>
                <a:gd name="connsiteY280" fmla="*/ 189071 h 514350"/>
                <a:gd name="connsiteX281" fmla="*/ 5825967 w 6400800"/>
                <a:gd name="connsiteY281" fmla="*/ 215741 h 514350"/>
                <a:gd name="connsiteX282" fmla="*/ 5828824 w 6400800"/>
                <a:gd name="connsiteY282" fmla="*/ 246221 h 514350"/>
                <a:gd name="connsiteX283" fmla="*/ 5831681 w 6400800"/>
                <a:gd name="connsiteY283" fmla="*/ 268129 h 514350"/>
                <a:gd name="connsiteX284" fmla="*/ 5826919 w 6400800"/>
                <a:gd name="connsiteY284" fmla="*/ 276701 h 514350"/>
                <a:gd name="connsiteX285" fmla="*/ 5825967 w 6400800"/>
                <a:gd name="connsiteY285" fmla="*/ 270986 h 514350"/>
                <a:gd name="connsiteX286" fmla="*/ 5822156 w 6400800"/>
                <a:gd name="connsiteY286" fmla="*/ 250031 h 514350"/>
                <a:gd name="connsiteX287" fmla="*/ 5818346 w 6400800"/>
                <a:gd name="connsiteY287" fmla="*/ 231934 h 514350"/>
                <a:gd name="connsiteX288" fmla="*/ 5818346 w 6400800"/>
                <a:gd name="connsiteY288" fmla="*/ 250031 h 514350"/>
                <a:gd name="connsiteX289" fmla="*/ 5818346 w 6400800"/>
                <a:gd name="connsiteY289" fmla="*/ 270986 h 514350"/>
                <a:gd name="connsiteX290" fmla="*/ 5812631 w 6400800"/>
                <a:gd name="connsiteY290" fmla="*/ 262414 h 514350"/>
                <a:gd name="connsiteX291" fmla="*/ 5812631 w 6400800"/>
                <a:gd name="connsiteY291" fmla="*/ 246221 h 514350"/>
                <a:gd name="connsiteX292" fmla="*/ 5814537 w 6400800"/>
                <a:gd name="connsiteY292" fmla="*/ 220504 h 514350"/>
                <a:gd name="connsiteX293" fmla="*/ 5816442 w 6400800"/>
                <a:gd name="connsiteY293" fmla="*/ 221456 h 514350"/>
                <a:gd name="connsiteX294" fmla="*/ 5819299 w 6400800"/>
                <a:gd name="connsiteY294" fmla="*/ 224314 h 514350"/>
                <a:gd name="connsiteX295" fmla="*/ 5822156 w 6400800"/>
                <a:gd name="connsiteY295" fmla="*/ 231934 h 514350"/>
                <a:gd name="connsiteX296" fmla="*/ 5821204 w 6400800"/>
                <a:gd name="connsiteY296" fmla="*/ 223361 h 514350"/>
                <a:gd name="connsiteX297" fmla="*/ 5818346 w 6400800"/>
                <a:gd name="connsiteY297" fmla="*/ 219551 h 514350"/>
                <a:gd name="connsiteX298" fmla="*/ 5813584 w 6400800"/>
                <a:gd name="connsiteY298" fmla="*/ 217646 h 514350"/>
                <a:gd name="connsiteX299" fmla="*/ 5811679 w 6400800"/>
                <a:gd name="connsiteY299" fmla="*/ 217646 h 514350"/>
                <a:gd name="connsiteX300" fmla="*/ 5811679 w 6400800"/>
                <a:gd name="connsiteY300" fmla="*/ 219551 h 514350"/>
                <a:gd name="connsiteX301" fmla="*/ 5805012 w 6400800"/>
                <a:gd name="connsiteY301" fmla="*/ 246221 h 514350"/>
                <a:gd name="connsiteX302" fmla="*/ 5803106 w 6400800"/>
                <a:gd name="connsiteY302" fmla="*/ 256699 h 514350"/>
                <a:gd name="connsiteX303" fmla="*/ 5796439 w 6400800"/>
                <a:gd name="connsiteY303" fmla="*/ 264319 h 514350"/>
                <a:gd name="connsiteX304" fmla="*/ 5795487 w 6400800"/>
                <a:gd name="connsiteY304" fmla="*/ 253841 h 514350"/>
                <a:gd name="connsiteX305" fmla="*/ 5794534 w 6400800"/>
                <a:gd name="connsiteY305" fmla="*/ 248126 h 514350"/>
                <a:gd name="connsiteX306" fmla="*/ 5794534 w 6400800"/>
                <a:gd name="connsiteY306" fmla="*/ 253841 h 514350"/>
                <a:gd name="connsiteX307" fmla="*/ 5793581 w 6400800"/>
                <a:gd name="connsiteY307" fmla="*/ 268129 h 514350"/>
                <a:gd name="connsiteX308" fmla="*/ 5791676 w 6400800"/>
                <a:gd name="connsiteY308" fmla="*/ 270034 h 514350"/>
                <a:gd name="connsiteX309" fmla="*/ 5791676 w 6400800"/>
                <a:gd name="connsiteY309" fmla="*/ 270034 h 514350"/>
                <a:gd name="connsiteX310" fmla="*/ 5787867 w 6400800"/>
                <a:gd name="connsiteY310" fmla="*/ 239554 h 514350"/>
                <a:gd name="connsiteX311" fmla="*/ 5793581 w 6400800"/>
                <a:gd name="connsiteY311" fmla="*/ 224314 h 514350"/>
                <a:gd name="connsiteX312" fmla="*/ 5786914 w 6400800"/>
                <a:gd name="connsiteY312" fmla="*/ 234791 h 514350"/>
                <a:gd name="connsiteX313" fmla="*/ 5785009 w 6400800"/>
                <a:gd name="connsiteY313" fmla="*/ 205264 h 514350"/>
                <a:gd name="connsiteX314" fmla="*/ 5795487 w 6400800"/>
                <a:gd name="connsiteY314" fmla="*/ 183356 h 514350"/>
                <a:gd name="connsiteX315" fmla="*/ 5795487 w 6400800"/>
                <a:gd name="connsiteY315" fmla="*/ 184309 h 514350"/>
                <a:gd name="connsiteX316" fmla="*/ 5795487 w 6400800"/>
                <a:gd name="connsiteY316" fmla="*/ 183356 h 514350"/>
                <a:gd name="connsiteX317" fmla="*/ 5797392 w 6400800"/>
                <a:gd name="connsiteY317" fmla="*/ 178594 h 514350"/>
                <a:gd name="connsiteX318" fmla="*/ 5812631 w 6400800"/>
                <a:gd name="connsiteY318" fmla="*/ 145256 h 514350"/>
                <a:gd name="connsiteX319" fmla="*/ 5825967 w 6400800"/>
                <a:gd name="connsiteY319" fmla="*/ 115729 h 514350"/>
                <a:gd name="connsiteX320" fmla="*/ 5809774 w 6400800"/>
                <a:gd name="connsiteY320" fmla="*/ 143351 h 514350"/>
                <a:gd name="connsiteX321" fmla="*/ 5791676 w 6400800"/>
                <a:gd name="connsiteY321" fmla="*/ 173831 h 514350"/>
                <a:gd name="connsiteX322" fmla="*/ 5788819 w 6400800"/>
                <a:gd name="connsiteY322" fmla="*/ 170974 h 514350"/>
                <a:gd name="connsiteX323" fmla="*/ 5783104 w 6400800"/>
                <a:gd name="connsiteY323" fmla="*/ 169069 h 514350"/>
                <a:gd name="connsiteX324" fmla="*/ 5781199 w 6400800"/>
                <a:gd name="connsiteY324" fmla="*/ 169069 h 514350"/>
                <a:gd name="connsiteX325" fmla="*/ 5781199 w 6400800"/>
                <a:gd name="connsiteY325" fmla="*/ 170974 h 514350"/>
                <a:gd name="connsiteX326" fmla="*/ 5777389 w 6400800"/>
                <a:gd name="connsiteY326" fmla="*/ 197644 h 514350"/>
                <a:gd name="connsiteX327" fmla="*/ 5766912 w 6400800"/>
                <a:gd name="connsiteY327" fmla="*/ 217646 h 514350"/>
                <a:gd name="connsiteX328" fmla="*/ 5752624 w 6400800"/>
                <a:gd name="connsiteY328" fmla="*/ 244316 h 514350"/>
                <a:gd name="connsiteX329" fmla="*/ 5751671 w 6400800"/>
                <a:gd name="connsiteY329" fmla="*/ 233839 h 514350"/>
                <a:gd name="connsiteX330" fmla="*/ 5749767 w 6400800"/>
                <a:gd name="connsiteY330" fmla="*/ 216694 h 514350"/>
                <a:gd name="connsiteX331" fmla="*/ 5757387 w 6400800"/>
                <a:gd name="connsiteY331" fmla="*/ 190024 h 514350"/>
                <a:gd name="connsiteX332" fmla="*/ 5749767 w 6400800"/>
                <a:gd name="connsiteY332" fmla="*/ 210979 h 514350"/>
                <a:gd name="connsiteX333" fmla="*/ 5748814 w 6400800"/>
                <a:gd name="connsiteY333" fmla="*/ 204311 h 514350"/>
                <a:gd name="connsiteX334" fmla="*/ 5745004 w 6400800"/>
                <a:gd name="connsiteY334" fmla="*/ 178594 h 514350"/>
                <a:gd name="connsiteX335" fmla="*/ 5745004 w 6400800"/>
                <a:gd name="connsiteY335" fmla="*/ 204311 h 514350"/>
                <a:gd name="connsiteX336" fmla="*/ 5745004 w 6400800"/>
                <a:gd name="connsiteY336" fmla="*/ 222409 h 514350"/>
                <a:gd name="connsiteX337" fmla="*/ 5744051 w 6400800"/>
                <a:gd name="connsiteY337" fmla="*/ 225266 h 514350"/>
                <a:gd name="connsiteX338" fmla="*/ 5731669 w 6400800"/>
                <a:gd name="connsiteY338" fmla="*/ 259556 h 514350"/>
                <a:gd name="connsiteX339" fmla="*/ 5731669 w 6400800"/>
                <a:gd name="connsiteY339" fmla="*/ 258604 h 514350"/>
                <a:gd name="connsiteX340" fmla="*/ 5734526 w 6400800"/>
                <a:gd name="connsiteY340" fmla="*/ 238601 h 514350"/>
                <a:gd name="connsiteX341" fmla="*/ 5727859 w 6400800"/>
                <a:gd name="connsiteY341" fmla="*/ 258604 h 514350"/>
                <a:gd name="connsiteX342" fmla="*/ 5725954 w 6400800"/>
                <a:gd name="connsiteY342" fmla="*/ 264319 h 514350"/>
                <a:gd name="connsiteX343" fmla="*/ 5725954 w 6400800"/>
                <a:gd name="connsiteY343" fmla="*/ 263366 h 514350"/>
                <a:gd name="connsiteX344" fmla="*/ 5725954 w 6400800"/>
                <a:gd name="connsiteY344" fmla="*/ 262414 h 514350"/>
                <a:gd name="connsiteX345" fmla="*/ 5726906 w 6400800"/>
                <a:gd name="connsiteY345" fmla="*/ 256699 h 514350"/>
                <a:gd name="connsiteX346" fmla="*/ 5729764 w 6400800"/>
                <a:gd name="connsiteY346" fmla="*/ 242411 h 514350"/>
                <a:gd name="connsiteX347" fmla="*/ 5732621 w 6400800"/>
                <a:gd name="connsiteY347" fmla="*/ 230029 h 514350"/>
                <a:gd name="connsiteX348" fmla="*/ 5737384 w 6400800"/>
                <a:gd name="connsiteY348" fmla="*/ 210026 h 514350"/>
                <a:gd name="connsiteX349" fmla="*/ 5741194 w 6400800"/>
                <a:gd name="connsiteY349" fmla="*/ 191929 h 514350"/>
                <a:gd name="connsiteX350" fmla="*/ 5739289 w 6400800"/>
                <a:gd name="connsiteY350" fmla="*/ 196691 h 514350"/>
                <a:gd name="connsiteX351" fmla="*/ 5740242 w 6400800"/>
                <a:gd name="connsiteY351" fmla="*/ 190024 h 514350"/>
                <a:gd name="connsiteX352" fmla="*/ 5731669 w 6400800"/>
                <a:gd name="connsiteY352" fmla="*/ 211931 h 514350"/>
                <a:gd name="connsiteX353" fmla="*/ 5726906 w 6400800"/>
                <a:gd name="connsiteY353" fmla="*/ 224314 h 514350"/>
                <a:gd name="connsiteX354" fmla="*/ 5725001 w 6400800"/>
                <a:gd name="connsiteY354" fmla="*/ 228124 h 514350"/>
                <a:gd name="connsiteX355" fmla="*/ 5720239 w 6400800"/>
                <a:gd name="connsiteY355" fmla="*/ 240506 h 514350"/>
                <a:gd name="connsiteX356" fmla="*/ 5717381 w 6400800"/>
                <a:gd name="connsiteY356" fmla="*/ 250031 h 514350"/>
                <a:gd name="connsiteX357" fmla="*/ 5715476 w 6400800"/>
                <a:gd name="connsiteY357" fmla="*/ 254794 h 514350"/>
                <a:gd name="connsiteX358" fmla="*/ 5709762 w 6400800"/>
                <a:gd name="connsiteY358" fmla="*/ 272891 h 514350"/>
                <a:gd name="connsiteX359" fmla="*/ 5704046 w 6400800"/>
                <a:gd name="connsiteY359" fmla="*/ 290989 h 514350"/>
                <a:gd name="connsiteX360" fmla="*/ 5696426 w 6400800"/>
                <a:gd name="connsiteY360" fmla="*/ 275749 h 514350"/>
                <a:gd name="connsiteX361" fmla="*/ 5695474 w 6400800"/>
                <a:gd name="connsiteY361" fmla="*/ 269081 h 514350"/>
                <a:gd name="connsiteX362" fmla="*/ 5695474 w 6400800"/>
                <a:gd name="connsiteY362" fmla="*/ 272891 h 514350"/>
                <a:gd name="connsiteX363" fmla="*/ 5688806 w 6400800"/>
                <a:gd name="connsiteY363" fmla="*/ 259556 h 514350"/>
                <a:gd name="connsiteX364" fmla="*/ 5680234 w 6400800"/>
                <a:gd name="connsiteY364" fmla="*/ 243364 h 514350"/>
                <a:gd name="connsiteX365" fmla="*/ 5684996 w 6400800"/>
                <a:gd name="connsiteY365" fmla="*/ 260509 h 514350"/>
                <a:gd name="connsiteX366" fmla="*/ 5694521 w 6400800"/>
                <a:gd name="connsiteY366" fmla="*/ 292894 h 514350"/>
                <a:gd name="connsiteX367" fmla="*/ 5694521 w 6400800"/>
                <a:gd name="connsiteY367" fmla="*/ 309086 h 514350"/>
                <a:gd name="connsiteX368" fmla="*/ 5694521 w 6400800"/>
                <a:gd name="connsiteY368" fmla="*/ 323374 h 514350"/>
                <a:gd name="connsiteX369" fmla="*/ 5691664 w 6400800"/>
                <a:gd name="connsiteY369" fmla="*/ 331946 h 514350"/>
                <a:gd name="connsiteX370" fmla="*/ 5689759 w 6400800"/>
                <a:gd name="connsiteY370" fmla="*/ 329089 h 514350"/>
                <a:gd name="connsiteX371" fmla="*/ 5689759 w 6400800"/>
                <a:gd name="connsiteY371" fmla="*/ 320516 h 514350"/>
                <a:gd name="connsiteX372" fmla="*/ 5687854 w 6400800"/>
                <a:gd name="connsiteY372" fmla="*/ 286226 h 514350"/>
                <a:gd name="connsiteX373" fmla="*/ 5684996 w 6400800"/>
                <a:gd name="connsiteY373" fmla="*/ 319564 h 514350"/>
                <a:gd name="connsiteX374" fmla="*/ 5681187 w 6400800"/>
                <a:gd name="connsiteY374" fmla="*/ 312896 h 514350"/>
                <a:gd name="connsiteX375" fmla="*/ 5675471 w 6400800"/>
                <a:gd name="connsiteY375" fmla="*/ 273844 h 514350"/>
                <a:gd name="connsiteX376" fmla="*/ 5672614 w 6400800"/>
                <a:gd name="connsiteY376" fmla="*/ 253841 h 514350"/>
                <a:gd name="connsiteX377" fmla="*/ 5670709 w 6400800"/>
                <a:gd name="connsiteY377" fmla="*/ 235744 h 514350"/>
                <a:gd name="connsiteX378" fmla="*/ 5667851 w 6400800"/>
                <a:gd name="connsiteY378" fmla="*/ 207169 h 514350"/>
                <a:gd name="connsiteX379" fmla="*/ 5665946 w 6400800"/>
                <a:gd name="connsiteY379" fmla="*/ 188119 h 514350"/>
                <a:gd name="connsiteX380" fmla="*/ 5666899 w 6400800"/>
                <a:gd name="connsiteY380" fmla="*/ 183356 h 514350"/>
                <a:gd name="connsiteX381" fmla="*/ 5665946 w 6400800"/>
                <a:gd name="connsiteY381" fmla="*/ 186214 h 514350"/>
                <a:gd name="connsiteX382" fmla="*/ 5664994 w 6400800"/>
                <a:gd name="connsiteY382" fmla="*/ 181451 h 514350"/>
                <a:gd name="connsiteX383" fmla="*/ 5664994 w 6400800"/>
                <a:gd name="connsiteY383" fmla="*/ 188119 h 514350"/>
                <a:gd name="connsiteX384" fmla="*/ 5654517 w 6400800"/>
                <a:gd name="connsiteY384" fmla="*/ 211931 h 514350"/>
                <a:gd name="connsiteX385" fmla="*/ 5653564 w 6400800"/>
                <a:gd name="connsiteY385" fmla="*/ 205264 h 514350"/>
                <a:gd name="connsiteX386" fmla="*/ 5652612 w 6400800"/>
                <a:gd name="connsiteY386" fmla="*/ 189071 h 514350"/>
                <a:gd name="connsiteX387" fmla="*/ 5657374 w 6400800"/>
                <a:gd name="connsiteY387" fmla="*/ 179546 h 514350"/>
                <a:gd name="connsiteX388" fmla="*/ 5652612 w 6400800"/>
                <a:gd name="connsiteY388" fmla="*/ 187166 h 514350"/>
                <a:gd name="connsiteX389" fmla="*/ 5652612 w 6400800"/>
                <a:gd name="connsiteY389" fmla="*/ 185261 h 514350"/>
                <a:gd name="connsiteX390" fmla="*/ 5651659 w 6400800"/>
                <a:gd name="connsiteY390" fmla="*/ 167164 h 514350"/>
                <a:gd name="connsiteX391" fmla="*/ 5649754 w 6400800"/>
                <a:gd name="connsiteY391" fmla="*/ 179546 h 514350"/>
                <a:gd name="connsiteX392" fmla="*/ 5649754 w 6400800"/>
                <a:gd name="connsiteY392" fmla="*/ 178594 h 514350"/>
                <a:gd name="connsiteX393" fmla="*/ 5647849 w 6400800"/>
                <a:gd name="connsiteY393" fmla="*/ 159544 h 514350"/>
                <a:gd name="connsiteX394" fmla="*/ 5646896 w 6400800"/>
                <a:gd name="connsiteY394" fmla="*/ 142399 h 514350"/>
                <a:gd name="connsiteX395" fmla="*/ 5645944 w 6400800"/>
                <a:gd name="connsiteY395" fmla="*/ 114776 h 514350"/>
                <a:gd name="connsiteX396" fmla="*/ 5644992 w 6400800"/>
                <a:gd name="connsiteY396" fmla="*/ 90011 h 514350"/>
                <a:gd name="connsiteX397" fmla="*/ 5641181 w 6400800"/>
                <a:gd name="connsiteY397" fmla="*/ 113824 h 514350"/>
                <a:gd name="connsiteX398" fmla="*/ 5639276 w 6400800"/>
                <a:gd name="connsiteY398" fmla="*/ 141446 h 514350"/>
                <a:gd name="connsiteX399" fmla="*/ 5638324 w 6400800"/>
                <a:gd name="connsiteY399" fmla="*/ 158591 h 514350"/>
                <a:gd name="connsiteX400" fmla="*/ 5638324 w 6400800"/>
                <a:gd name="connsiteY400" fmla="*/ 177641 h 514350"/>
                <a:gd name="connsiteX401" fmla="*/ 5639276 w 6400800"/>
                <a:gd name="connsiteY401" fmla="*/ 205264 h 514350"/>
                <a:gd name="connsiteX402" fmla="*/ 5637371 w 6400800"/>
                <a:gd name="connsiteY402" fmla="*/ 208121 h 514350"/>
                <a:gd name="connsiteX403" fmla="*/ 5636419 w 6400800"/>
                <a:gd name="connsiteY403" fmla="*/ 209074 h 514350"/>
                <a:gd name="connsiteX404" fmla="*/ 5636419 w 6400800"/>
                <a:gd name="connsiteY404" fmla="*/ 208121 h 514350"/>
                <a:gd name="connsiteX405" fmla="*/ 5636419 w 6400800"/>
                <a:gd name="connsiteY405" fmla="*/ 209074 h 514350"/>
                <a:gd name="connsiteX406" fmla="*/ 5631656 w 6400800"/>
                <a:gd name="connsiteY406" fmla="*/ 215741 h 514350"/>
                <a:gd name="connsiteX407" fmla="*/ 5626894 w 6400800"/>
                <a:gd name="connsiteY407" fmla="*/ 192881 h 514350"/>
                <a:gd name="connsiteX408" fmla="*/ 5626894 w 6400800"/>
                <a:gd name="connsiteY408" fmla="*/ 222409 h 514350"/>
                <a:gd name="connsiteX409" fmla="*/ 5626894 w 6400800"/>
                <a:gd name="connsiteY409" fmla="*/ 223361 h 514350"/>
                <a:gd name="connsiteX410" fmla="*/ 5618321 w 6400800"/>
                <a:gd name="connsiteY410" fmla="*/ 211931 h 514350"/>
                <a:gd name="connsiteX411" fmla="*/ 5593556 w 6400800"/>
                <a:gd name="connsiteY411" fmla="*/ 181451 h 514350"/>
                <a:gd name="connsiteX412" fmla="*/ 5570696 w 6400800"/>
                <a:gd name="connsiteY412" fmla="*/ 155734 h 514350"/>
                <a:gd name="connsiteX413" fmla="*/ 5590699 w 6400800"/>
                <a:gd name="connsiteY413" fmla="*/ 184309 h 514350"/>
                <a:gd name="connsiteX414" fmla="*/ 5612606 w 6400800"/>
                <a:gd name="connsiteY414" fmla="*/ 217646 h 514350"/>
                <a:gd name="connsiteX415" fmla="*/ 5616417 w 6400800"/>
                <a:gd name="connsiteY415" fmla="*/ 223361 h 514350"/>
                <a:gd name="connsiteX416" fmla="*/ 5620226 w 6400800"/>
                <a:gd name="connsiteY416" fmla="*/ 233839 h 514350"/>
                <a:gd name="connsiteX417" fmla="*/ 5620226 w 6400800"/>
                <a:gd name="connsiteY417" fmla="*/ 234791 h 514350"/>
                <a:gd name="connsiteX418" fmla="*/ 5616417 w 6400800"/>
                <a:gd name="connsiteY418" fmla="*/ 241459 h 514350"/>
                <a:gd name="connsiteX419" fmla="*/ 5616417 w 6400800"/>
                <a:gd name="connsiteY419" fmla="*/ 240506 h 514350"/>
                <a:gd name="connsiteX420" fmla="*/ 5616417 w 6400800"/>
                <a:gd name="connsiteY420" fmla="*/ 241459 h 514350"/>
                <a:gd name="connsiteX421" fmla="*/ 5614512 w 6400800"/>
                <a:gd name="connsiteY421" fmla="*/ 245269 h 514350"/>
                <a:gd name="connsiteX422" fmla="*/ 5594509 w 6400800"/>
                <a:gd name="connsiteY422" fmla="*/ 280511 h 514350"/>
                <a:gd name="connsiteX423" fmla="*/ 5594509 w 6400800"/>
                <a:gd name="connsiteY423" fmla="*/ 275749 h 514350"/>
                <a:gd name="connsiteX424" fmla="*/ 5594509 w 6400800"/>
                <a:gd name="connsiteY424" fmla="*/ 268129 h 514350"/>
                <a:gd name="connsiteX425" fmla="*/ 5596414 w 6400800"/>
                <a:gd name="connsiteY425" fmla="*/ 256699 h 514350"/>
                <a:gd name="connsiteX426" fmla="*/ 5594509 w 6400800"/>
                <a:gd name="connsiteY426" fmla="*/ 263366 h 514350"/>
                <a:gd name="connsiteX427" fmla="*/ 5594509 w 6400800"/>
                <a:gd name="connsiteY427" fmla="*/ 262414 h 514350"/>
                <a:gd name="connsiteX428" fmla="*/ 5592604 w 6400800"/>
                <a:gd name="connsiteY428" fmla="*/ 250031 h 514350"/>
                <a:gd name="connsiteX429" fmla="*/ 5590699 w 6400800"/>
                <a:gd name="connsiteY429" fmla="*/ 232886 h 514350"/>
                <a:gd name="connsiteX430" fmla="*/ 5596414 w 6400800"/>
                <a:gd name="connsiteY430" fmla="*/ 217646 h 514350"/>
                <a:gd name="connsiteX431" fmla="*/ 5589746 w 6400800"/>
                <a:gd name="connsiteY431" fmla="*/ 230029 h 514350"/>
                <a:gd name="connsiteX432" fmla="*/ 5589746 w 6400800"/>
                <a:gd name="connsiteY432" fmla="*/ 230029 h 514350"/>
                <a:gd name="connsiteX433" fmla="*/ 5586889 w 6400800"/>
                <a:gd name="connsiteY433" fmla="*/ 211931 h 514350"/>
                <a:gd name="connsiteX434" fmla="*/ 5585937 w 6400800"/>
                <a:gd name="connsiteY434" fmla="*/ 230029 h 514350"/>
                <a:gd name="connsiteX435" fmla="*/ 5585937 w 6400800"/>
                <a:gd name="connsiteY435" fmla="*/ 230981 h 514350"/>
                <a:gd name="connsiteX436" fmla="*/ 5583079 w 6400800"/>
                <a:gd name="connsiteY436" fmla="*/ 213836 h 514350"/>
                <a:gd name="connsiteX437" fmla="*/ 5583079 w 6400800"/>
                <a:gd name="connsiteY437" fmla="*/ 242411 h 514350"/>
                <a:gd name="connsiteX438" fmla="*/ 5581174 w 6400800"/>
                <a:gd name="connsiteY438" fmla="*/ 246221 h 514350"/>
                <a:gd name="connsiteX439" fmla="*/ 5579269 w 6400800"/>
                <a:gd name="connsiteY439" fmla="*/ 250031 h 514350"/>
                <a:gd name="connsiteX440" fmla="*/ 5571649 w 6400800"/>
                <a:gd name="connsiteY440" fmla="*/ 209074 h 514350"/>
                <a:gd name="connsiteX441" fmla="*/ 5567839 w 6400800"/>
                <a:gd name="connsiteY441" fmla="*/ 189071 h 514350"/>
                <a:gd name="connsiteX442" fmla="*/ 5563076 w 6400800"/>
                <a:gd name="connsiteY442" fmla="*/ 170974 h 514350"/>
                <a:gd name="connsiteX443" fmla="*/ 5555456 w 6400800"/>
                <a:gd name="connsiteY443" fmla="*/ 141446 h 514350"/>
                <a:gd name="connsiteX444" fmla="*/ 5548789 w 6400800"/>
                <a:gd name="connsiteY444" fmla="*/ 115729 h 514350"/>
                <a:gd name="connsiteX445" fmla="*/ 5551646 w 6400800"/>
                <a:gd name="connsiteY445" fmla="*/ 142399 h 514350"/>
                <a:gd name="connsiteX446" fmla="*/ 5555456 w 6400800"/>
                <a:gd name="connsiteY446" fmla="*/ 172879 h 514350"/>
                <a:gd name="connsiteX447" fmla="*/ 5558314 w 6400800"/>
                <a:gd name="connsiteY447" fmla="*/ 190976 h 514350"/>
                <a:gd name="connsiteX448" fmla="*/ 5560219 w 6400800"/>
                <a:gd name="connsiteY448" fmla="*/ 211931 h 514350"/>
                <a:gd name="connsiteX449" fmla="*/ 5564981 w 6400800"/>
                <a:gd name="connsiteY449" fmla="*/ 257651 h 514350"/>
                <a:gd name="connsiteX450" fmla="*/ 5565934 w 6400800"/>
                <a:gd name="connsiteY450" fmla="*/ 274796 h 514350"/>
                <a:gd name="connsiteX451" fmla="*/ 5564029 w 6400800"/>
                <a:gd name="connsiteY451" fmla="*/ 278606 h 514350"/>
                <a:gd name="connsiteX452" fmla="*/ 5561171 w 6400800"/>
                <a:gd name="connsiteY452" fmla="*/ 284321 h 514350"/>
                <a:gd name="connsiteX453" fmla="*/ 5549742 w 6400800"/>
                <a:gd name="connsiteY453" fmla="*/ 264319 h 514350"/>
                <a:gd name="connsiteX454" fmla="*/ 5548789 w 6400800"/>
                <a:gd name="connsiteY454" fmla="*/ 261461 h 514350"/>
                <a:gd name="connsiteX455" fmla="*/ 5544026 w 6400800"/>
                <a:gd name="connsiteY455" fmla="*/ 247174 h 514350"/>
                <a:gd name="connsiteX456" fmla="*/ 5547837 w 6400800"/>
                <a:gd name="connsiteY456" fmla="*/ 228124 h 514350"/>
                <a:gd name="connsiteX457" fmla="*/ 5542121 w 6400800"/>
                <a:gd name="connsiteY457" fmla="*/ 241459 h 514350"/>
                <a:gd name="connsiteX458" fmla="*/ 5541169 w 6400800"/>
                <a:gd name="connsiteY458" fmla="*/ 238601 h 514350"/>
                <a:gd name="connsiteX459" fmla="*/ 5538312 w 6400800"/>
                <a:gd name="connsiteY459" fmla="*/ 230029 h 514350"/>
                <a:gd name="connsiteX460" fmla="*/ 5551646 w 6400800"/>
                <a:gd name="connsiteY460" fmla="*/ 167164 h 514350"/>
                <a:gd name="connsiteX461" fmla="*/ 5528787 w 6400800"/>
                <a:gd name="connsiteY461" fmla="*/ 225266 h 514350"/>
                <a:gd name="connsiteX462" fmla="*/ 5524976 w 6400800"/>
                <a:gd name="connsiteY462" fmla="*/ 217646 h 514350"/>
                <a:gd name="connsiteX463" fmla="*/ 5524024 w 6400800"/>
                <a:gd name="connsiteY463" fmla="*/ 207169 h 514350"/>
                <a:gd name="connsiteX464" fmla="*/ 5521167 w 6400800"/>
                <a:gd name="connsiteY464" fmla="*/ 185261 h 514350"/>
                <a:gd name="connsiteX465" fmla="*/ 5520214 w 6400800"/>
                <a:gd name="connsiteY465" fmla="*/ 207169 h 514350"/>
                <a:gd name="connsiteX466" fmla="*/ 5520214 w 6400800"/>
                <a:gd name="connsiteY466" fmla="*/ 232886 h 514350"/>
                <a:gd name="connsiteX467" fmla="*/ 5520214 w 6400800"/>
                <a:gd name="connsiteY467" fmla="*/ 248126 h 514350"/>
                <a:gd name="connsiteX468" fmla="*/ 5520214 w 6400800"/>
                <a:gd name="connsiteY468" fmla="*/ 250984 h 514350"/>
                <a:gd name="connsiteX469" fmla="*/ 5505926 w 6400800"/>
                <a:gd name="connsiteY469" fmla="*/ 291941 h 514350"/>
                <a:gd name="connsiteX470" fmla="*/ 5503069 w 6400800"/>
                <a:gd name="connsiteY470" fmla="*/ 300514 h 514350"/>
                <a:gd name="connsiteX471" fmla="*/ 5498306 w 6400800"/>
                <a:gd name="connsiteY471" fmla="*/ 290989 h 514350"/>
                <a:gd name="connsiteX472" fmla="*/ 5498306 w 6400800"/>
                <a:gd name="connsiteY472" fmla="*/ 285274 h 514350"/>
                <a:gd name="connsiteX473" fmla="*/ 5499259 w 6400800"/>
                <a:gd name="connsiteY473" fmla="*/ 269081 h 514350"/>
                <a:gd name="connsiteX474" fmla="*/ 5494496 w 6400800"/>
                <a:gd name="connsiteY474" fmla="*/ 284321 h 514350"/>
                <a:gd name="connsiteX475" fmla="*/ 5481162 w 6400800"/>
                <a:gd name="connsiteY475" fmla="*/ 257651 h 514350"/>
                <a:gd name="connsiteX476" fmla="*/ 5483067 w 6400800"/>
                <a:gd name="connsiteY476" fmla="*/ 251936 h 514350"/>
                <a:gd name="connsiteX477" fmla="*/ 5492592 w 6400800"/>
                <a:gd name="connsiteY477" fmla="*/ 224314 h 514350"/>
                <a:gd name="connsiteX478" fmla="*/ 5500212 w 6400800"/>
                <a:gd name="connsiteY478" fmla="*/ 200501 h 514350"/>
                <a:gd name="connsiteX479" fmla="*/ 5493544 w 6400800"/>
                <a:gd name="connsiteY479" fmla="*/ 212884 h 514350"/>
                <a:gd name="connsiteX480" fmla="*/ 5502117 w 6400800"/>
                <a:gd name="connsiteY480" fmla="*/ 188119 h 514350"/>
                <a:gd name="connsiteX481" fmla="*/ 5511642 w 6400800"/>
                <a:gd name="connsiteY481" fmla="*/ 160496 h 514350"/>
                <a:gd name="connsiteX482" fmla="*/ 5498306 w 6400800"/>
                <a:gd name="connsiteY482" fmla="*/ 186214 h 514350"/>
                <a:gd name="connsiteX483" fmla="*/ 5484019 w 6400800"/>
                <a:gd name="connsiteY483" fmla="*/ 215741 h 514350"/>
                <a:gd name="connsiteX484" fmla="*/ 5475446 w 6400800"/>
                <a:gd name="connsiteY484" fmla="*/ 233839 h 514350"/>
                <a:gd name="connsiteX485" fmla="*/ 5472589 w 6400800"/>
                <a:gd name="connsiteY485" fmla="*/ 241459 h 514350"/>
                <a:gd name="connsiteX486" fmla="*/ 5461159 w 6400800"/>
                <a:gd name="connsiteY486" fmla="*/ 221456 h 514350"/>
                <a:gd name="connsiteX487" fmla="*/ 5469731 w 6400800"/>
                <a:gd name="connsiteY487" fmla="*/ 248126 h 514350"/>
                <a:gd name="connsiteX488" fmla="*/ 5466874 w 6400800"/>
                <a:gd name="connsiteY488" fmla="*/ 254794 h 514350"/>
                <a:gd name="connsiteX489" fmla="*/ 5465921 w 6400800"/>
                <a:gd name="connsiteY489" fmla="*/ 257651 h 514350"/>
                <a:gd name="connsiteX490" fmla="*/ 5464969 w 6400800"/>
                <a:gd name="connsiteY490" fmla="*/ 256699 h 514350"/>
                <a:gd name="connsiteX491" fmla="*/ 5455444 w 6400800"/>
                <a:gd name="connsiteY491" fmla="*/ 246221 h 514350"/>
                <a:gd name="connsiteX492" fmla="*/ 5452587 w 6400800"/>
                <a:gd name="connsiteY492" fmla="*/ 230029 h 514350"/>
                <a:gd name="connsiteX493" fmla="*/ 5448776 w 6400800"/>
                <a:gd name="connsiteY493" fmla="*/ 214789 h 514350"/>
                <a:gd name="connsiteX494" fmla="*/ 5442109 w 6400800"/>
                <a:gd name="connsiteY494" fmla="*/ 190024 h 514350"/>
                <a:gd name="connsiteX495" fmla="*/ 5442109 w 6400800"/>
                <a:gd name="connsiteY495" fmla="*/ 190024 h 514350"/>
                <a:gd name="connsiteX496" fmla="*/ 5442109 w 6400800"/>
                <a:gd name="connsiteY496" fmla="*/ 180499 h 514350"/>
                <a:gd name="connsiteX497" fmla="*/ 5441156 w 6400800"/>
                <a:gd name="connsiteY497" fmla="*/ 186214 h 514350"/>
                <a:gd name="connsiteX498" fmla="*/ 5436394 w 6400800"/>
                <a:gd name="connsiteY498" fmla="*/ 169069 h 514350"/>
                <a:gd name="connsiteX499" fmla="*/ 5438299 w 6400800"/>
                <a:gd name="connsiteY499" fmla="*/ 190976 h 514350"/>
                <a:gd name="connsiteX500" fmla="*/ 5439251 w 6400800"/>
                <a:gd name="connsiteY500" fmla="*/ 195739 h 514350"/>
                <a:gd name="connsiteX501" fmla="*/ 5433537 w 6400800"/>
                <a:gd name="connsiteY501" fmla="*/ 225266 h 514350"/>
                <a:gd name="connsiteX502" fmla="*/ 5429726 w 6400800"/>
                <a:gd name="connsiteY502" fmla="*/ 221456 h 514350"/>
                <a:gd name="connsiteX503" fmla="*/ 5433537 w 6400800"/>
                <a:gd name="connsiteY503" fmla="*/ 225266 h 514350"/>
                <a:gd name="connsiteX504" fmla="*/ 5430679 w 6400800"/>
                <a:gd name="connsiteY504" fmla="*/ 240506 h 514350"/>
                <a:gd name="connsiteX505" fmla="*/ 5428774 w 6400800"/>
                <a:gd name="connsiteY505" fmla="*/ 228124 h 514350"/>
                <a:gd name="connsiteX506" fmla="*/ 5428774 w 6400800"/>
                <a:gd name="connsiteY506" fmla="*/ 242411 h 514350"/>
                <a:gd name="connsiteX507" fmla="*/ 5424012 w 6400800"/>
                <a:gd name="connsiteY507" fmla="*/ 222409 h 514350"/>
                <a:gd name="connsiteX508" fmla="*/ 5419249 w 6400800"/>
                <a:gd name="connsiteY508" fmla="*/ 200501 h 514350"/>
                <a:gd name="connsiteX509" fmla="*/ 5420201 w 6400800"/>
                <a:gd name="connsiteY509" fmla="*/ 223361 h 514350"/>
                <a:gd name="connsiteX510" fmla="*/ 5424964 w 6400800"/>
                <a:gd name="connsiteY510" fmla="*/ 274796 h 514350"/>
                <a:gd name="connsiteX511" fmla="*/ 5420201 w 6400800"/>
                <a:gd name="connsiteY511" fmla="*/ 299561 h 514350"/>
                <a:gd name="connsiteX512" fmla="*/ 5418296 w 6400800"/>
                <a:gd name="connsiteY512" fmla="*/ 305276 h 514350"/>
                <a:gd name="connsiteX513" fmla="*/ 5415439 w 6400800"/>
                <a:gd name="connsiteY513" fmla="*/ 298609 h 514350"/>
                <a:gd name="connsiteX514" fmla="*/ 5417344 w 6400800"/>
                <a:gd name="connsiteY514" fmla="*/ 291941 h 514350"/>
                <a:gd name="connsiteX515" fmla="*/ 5414487 w 6400800"/>
                <a:gd name="connsiteY515" fmla="*/ 296704 h 514350"/>
                <a:gd name="connsiteX516" fmla="*/ 5414487 w 6400800"/>
                <a:gd name="connsiteY516" fmla="*/ 295751 h 514350"/>
                <a:gd name="connsiteX517" fmla="*/ 5411629 w 6400800"/>
                <a:gd name="connsiteY517" fmla="*/ 287179 h 514350"/>
                <a:gd name="connsiteX518" fmla="*/ 5414487 w 6400800"/>
                <a:gd name="connsiteY518" fmla="*/ 268129 h 514350"/>
                <a:gd name="connsiteX519" fmla="*/ 5409724 w 6400800"/>
                <a:gd name="connsiteY519" fmla="*/ 282416 h 514350"/>
                <a:gd name="connsiteX520" fmla="*/ 5404009 w 6400800"/>
                <a:gd name="connsiteY520" fmla="*/ 267176 h 514350"/>
                <a:gd name="connsiteX521" fmla="*/ 5399246 w 6400800"/>
                <a:gd name="connsiteY521" fmla="*/ 253841 h 514350"/>
                <a:gd name="connsiteX522" fmla="*/ 5400199 w 6400800"/>
                <a:gd name="connsiteY522" fmla="*/ 232886 h 514350"/>
                <a:gd name="connsiteX523" fmla="*/ 5396389 w 6400800"/>
                <a:gd name="connsiteY523" fmla="*/ 247174 h 514350"/>
                <a:gd name="connsiteX524" fmla="*/ 5395437 w 6400800"/>
                <a:gd name="connsiteY524" fmla="*/ 244316 h 514350"/>
                <a:gd name="connsiteX525" fmla="*/ 5387817 w 6400800"/>
                <a:gd name="connsiteY525" fmla="*/ 224314 h 514350"/>
                <a:gd name="connsiteX526" fmla="*/ 5391626 w 6400800"/>
                <a:gd name="connsiteY526" fmla="*/ 245269 h 514350"/>
                <a:gd name="connsiteX527" fmla="*/ 5394484 w 6400800"/>
                <a:gd name="connsiteY527" fmla="*/ 257651 h 514350"/>
                <a:gd name="connsiteX528" fmla="*/ 5384959 w 6400800"/>
                <a:gd name="connsiteY528" fmla="*/ 300514 h 514350"/>
                <a:gd name="connsiteX529" fmla="*/ 5384006 w 6400800"/>
                <a:gd name="connsiteY529" fmla="*/ 297656 h 514350"/>
                <a:gd name="connsiteX530" fmla="*/ 5382101 w 6400800"/>
                <a:gd name="connsiteY530" fmla="*/ 283369 h 514350"/>
                <a:gd name="connsiteX531" fmla="*/ 5382101 w 6400800"/>
                <a:gd name="connsiteY531" fmla="*/ 287179 h 514350"/>
                <a:gd name="connsiteX532" fmla="*/ 5380196 w 6400800"/>
                <a:gd name="connsiteY532" fmla="*/ 276701 h 514350"/>
                <a:gd name="connsiteX533" fmla="*/ 5379244 w 6400800"/>
                <a:gd name="connsiteY533" fmla="*/ 272891 h 514350"/>
                <a:gd name="connsiteX534" fmla="*/ 5380196 w 6400800"/>
                <a:gd name="connsiteY534" fmla="*/ 269081 h 514350"/>
                <a:gd name="connsiteX535" fmla="*/ 5379244 w 6400800"/>
                <a:gd name="connsiteY535" fmla="*/ 271939 h 514350"/>
                <a:gd name="connsiteX536" fmla="*/ 5372576 w 6400800"/>
                <a:gd name="connsiteY536" fmla="*/ 241459 h 514350"/>
                <a:gd name="connsiteX537" fmla="*/ 5373529 w 6400800"/>
                <a:gd name="connsiteY537" fmla="*/ 232886 h 514350"/>
                <a:gd name="connsiteX538" fmla="*/ 5378292 w 6400800"/>
                <a:gd name="connsiteY538" fmla="*/ 190024 h 514350"/>
                <a:gd name="connsiteX539" fmla="*/ 5384006 w 6400800"/>
                <a:gd name="connsiteY539" fmla="*/ 153829 h 514350"/>
                <a:gd name="connsiteX540" fmla="*/ 5386864 w 6400800"/>
                <a:gd name="connsiteY540" fmla="*/ 138589 h 514350"/>
                <a:gd name="connsiteX541" fmla="*/ 5389721 w 6400800"/>
                <a:gd name="connsiteY541" fmla="*/ 126206 h 514350"/>
                <a:gd name="connsiteX542" fmla="*/ 5394484 w 6400800"/>
                <a:gd name="connsiteY542" fmla="*/ 102394 h 514350"/>
                <a:gd name="connsiteX543" fmla="*/ 5385912 w 6400800"/>
                <a:gd name="connsiteY543" fmla="*/ 125254 h 514350"/>
                <a:gd name="connsiteX544" fmla="*/ 5381149 w 6400800"/>
                <a:gd name="connsiteY544" fmla="*/ 137636 h 514350"/>
                <a:gd name="connsiteX545" fmla="*/ 5376387 w 6400800"/>
                <a:gd name="connsiteY545" fmla="*/ 151924 h 514350"/>
                <a:gd name="connsiteX546" fmla="*/ 5366862 w 6400800"/>
                <a:gd name="connsiteY546" fmla="*/ 188119 h 514350"/>
                <a:gd name="connsiteX547" fmla="*/ 5363051 w 6400800"/>
                <a:gd name="connsiteY547" fmla="*/ 205264 h 514350"/>
                <a:gd name="connsiteX548" fmla="*/ 5360194 w 6400800"/>
                <a:gd name="connsiteY548" fmla="*/ 196691 h 514350"/>
                <a:gd name="connsiteX549" fmla="*/ 5361146 w 6400800"/>
                <a:gd name="connsiteY549" fmla="*/ 210979 h 514350"/>
                <a:gd name="connsiteX550" fmla="*/ 5357337 w 6400800"/>
                <a:gd name="connsiteY550" fmla="*/ 230981 h 514350"/>
                <a:gd name="connsiteX551" fmla="*/ 5355431 w 6400800"/>
                <a:gd name="connsiteY551" fmla="*/ 245269 h 514350"/>
                <a:gd name="connsiteX552" fmla="*/ 5354479 w 6400800"/>
                <a:gd name="connsiteY552" fmla="*/ 235744 h 514350"/>
                <a:gd name="connsiteX553" fmla="*/ 5354479 w 6400800"/>
                <a:gd name="connsiteY553" fmla="*/ 230029 h 514350"/>
                <a:gd name="connsiteX554" fmla="*/ 5355431 w 6400800"/>
                <a:gd name="connsiteY554" fmla="*/ 210979 h 514350"/>
                <a:gd name="connsiteX555" fmla="*/ 5352574 w 6400800"/>
                <a:gd name="connsiteY555" fmla="*/ 222409 h 514350"/>
                <a:gd name="connsiteX556" fmla="*/ 5347812 w 6400800"/>
                <a:gd name="connsiteY556" fmla="*/ 190024 h 514350"/>
                <a:gd name="connsiteX557" fmla="*/ 5347812 w 6400800"/>
                <a:gd name="connsiteY557" fmla="*/ 179546 h 514350"/>
                <a:gd name="connsiteX558" fmla="*/ 5347812 w 6400800"/>
                <a:gd name="connsiteY558" fmla="*/ 160496 h 514350"/>
                <a:gd name="connsiteX559" fmla="*/ 5344954 w 6400800"/>
                <a:gd name="connsiteY559" fmla="*/ 173831 h 514350"/>
                <a:gd name="connsiteX560" fmla="*/ 5341144 w 6400800"/>
                <a:gd name="connsiteY560" fmla="*/ 150019 h 514350"/>
                <a:gd name="connsiteX561" fmla="*/ 5342096 w 6400800"/>
                <a:gd name="connsiteY561" fmla="*/ 177641 h 514350"/>
                <a:gd name="connsiteX562" fmla="*/ 5342096 w 6400800"/>
                <a:gd name="connsiteY562" fmla="*/ 187166 h 514350"/>
                <a:gd name="connsiteX563" fmla="*/ 5340192 w 6400800"/>
                <a:gd name="connsiteY563" fmla="*/ 200501 h 514350"/>
                <a:gd name="connsiteX564" fmla="*/ 5337334 w 6400800"/>
                <a:gd name="connsiteY564" fmla="*/ 229076 h 514350"/>
                <a:gd name="connsiteX565" fmla="*/ 5336381 w 6400800"/>
                <a:gd name="connsiteY565" fmla="*/ 263366 h 514350"/>
                <a:gd name="connsiteX566" fmla="*/ 5336381 w 6400800"/>
                <a:gd name="connsiteY566" fmla="*/ 282416 h 514350"/>
                <a:gd name="connsiteX567" fmla="*/ 5336381 w 6400800"/>
                <a:gd name="connsiteY567" fmla="*/ 282416 h 514350"/>
                <a:gd name="connsiteX568" fmla="*/ 5333524 w 6400800"/>
                <a:gd name="connsiteY568" fmla="*/ 293846 h 514350"/>
                <a:gd name="connsiteX569" fmla="*/ 5332571 w 6400800"/>
                <a:gd name="connsiteY569" fmla="*/ 291941 h 514350"/>
                <a:gd name="connsiteX570" fmla="*/ 5327809 w 6400800"/>
                <a:gd name="connsiteY570" fmla="*/ 278606 h 514350"/>
                <a:gd name="connsiteX571" fmla="*/ 5319237 w 6400800"/>
                <a:gd name="connsiteY571" fmla="*/ 252889 h 514350"/>
                <a:gd name="connsiteX572" fmla="*/ 5310664 w 6400800"/>
                <a:gd name="connsiteY572" fmla="*/ 230029 h 514350"/>
                <a:gd name="connsiteX573" fmla="*/ 5315426 w 6400800"/>
                <a:gd name="connsiteY573" fmla="*/ 253841 h 514350"/>
                <a:gd name="connsiteX574" fmla="*/ 5318284 w 6400800"/>
                <a:gd name="connsiteY574" fmla="*/ 267176 h 514350"/>
                <a:gd name="connsiteX575" fmla="*/ 5315426 w 6400800"/>
                <a:gd name="connsiteY575" fmla="*/ 263366 h 514350"/>
                <a:gd name="connsiteX576" fmla="*/ 5320189 w 6400800"/>
                <a:gd name="connsiteY576" fmla="*/ 276701 h 514350"/>
                <a:gd name="connsiteX577" fmla="*/ 5321142 w 6400800"/>
                <a:gd name="connsiteY577" fmla="*/ 281464 h 514350"/>
                <a:gd name="connsiteX578" fmla="*/ 5324951 w 6400800"/>
                <a:gd name="connsiteY578" fmla="*/ 297656 h 514350"/>
                <a:gd name="connsiteX579" fmla="*/ 5326856 w 6400800"/>
                <a:gd name="connsiteY579" fmla="*/ 306229 h 514350"/>
                <a:gd name="connsiteX580" fmla="*/ 5316379 w 6400800"/>
                <a:gd name="connsiteY580" fmla="*/ 322421 h 514350"/>
                <a:gd name="connsiteX581" fmla="*/ 5306854 w 6400800"/>
                <a:gd name="connsiteY581" fmla="*/ 338614 h 514350"/>
                <a:gd name="connsiteX582" fmla="*/ 5298281 w 6400800"/>
                <a:gd name="connsiteY582" fmla="*/ 354806 h 514350"/>
                <a:gd name="connsiteX583" fmla="*/ 5298281 w 6400800"/>
                <a:gd name="connsiteY583" fmla="*/ 344329 h 514350"/>
                <a:gd name="connsiteX584" fmla="*/ 5301139 w 6400800"/>
                <a:gd name="connsiteY584" fmla="*/ 318611 h 514350"/>
                <a:gd name="connsiteX585" fmla="*/ 5305901 w 6400800"/>
                <a:gd name="connsiteY585" fmla="*/ 291941 h 514350"/>
                <a:gd name="connsiteX586" fmla="*/ 5311617 w 6400800"/>
                <a:gd name="connsiteY586" fmla="*/ 269081 h 514350"/>
                <a:gd name="connsiteX587" fmla="*/ 5302092 w 6400800"/>
                <a:gd name="connsiteY587" fmla="*/ 290989 h 514350"/>
                <a:gd name="connsiteX588" fmla="*/ 5299234 w 6400800"/>
                <a:gd name="connsiteY588" fmla="*/ 298609 h 514350"/>
                <a:gd name="connsiteX589" fmla="*/ 5299234 w 6400800"/>
                <a:gd name="connsiteY589" fmla="*/ 263366 h 514350"/>
                <a:gd name="connsiteX590" fmla="*/ 5290662 w 6400800"/>
                <a:gd name="connsiteY590" fmla="*/ 317659 h 514350"/>
                <a:gd name="connsiteX591" fmla="*/ 5289709 w 6400800"/>
                <a:gd name="connsiteY591" fmla="*/ 312896 h 514350"/>
                <a:gd name="connsiteX592" fmla="*/ 5284946 w 6400800"/>
                <a:gd name="connsiteY592" fmla="*/ 295751 h 514350"/>
                <a:gd name="connsiteX593" fmla="*/ 5284946 w 6400800"/>
                <a:gd name="connsiteY593" fmla="*/ 295751 h 514350"/>
                <a:gd name="connsiteX594" fmla="*/ 5284946 w 6400800"/>
                <a:gd name="connsiteY594" fmla="*/ 295751 h 514350"/>
                <a:gd name="connsiteX595" fmla="*/ 5282089 w 6400800"/>
                <a:gd name="connsiteY595" fmla="*/ 284321 h 514350"/>
                <a:gd name="connsiteX596" fmla="*/ 5281137 w 6400800"/>
                <a:gd name="connsiteY596" fmla="*/ 282416 h 514350"/>
                <a:gd name="connsiteX597" fmla="*/ 5288756 w 6400800"/>
                <a:gd name="connsiteY597" fmla="*/ 252889 h 514350"/>
                <a:gd name="connsiteX598" fmla="*/ 5279231 w 6400800"/>
                <a:gd name="connsiteY598" fmla="*/ 273844 h 514350"/>
                <a:gd name="connsiteX599" fmla="*/ 5275421 w 6400800"/>
                <a:gd name="connsiteY599" fmla="*/ 262414 h 514350"/>
                <a:gd name="connsiteX600" fmla="*/ 5268754 w 6400800"/>
                <a:gd name="connsiteY600" fmla="*/ 243364 h 514350"/>
                <a:gd name="connsiteX601" fmla="*/ 5271612 w 6400800"/>
                <a:gd name="connsiteY601" fmla="*/ 262414 h 514350"/>
                <a:gd name="connsiteX602" fmla="*/ 5274469 w 6400800"/>
                <a:gd name="connsiteY602" fmla="*/ 283369 h 514350"/>
                <a:gd name="connsiteX603" fmla="*/ 5263039 w 6400800"/>
                <a:gd name="connsiteY603" fmla="*/ 310039 h 514350"/>
                <a:gd name="connsiteX604" fmla="*/ 5263039 w 6400800"/>
                <a:gd name="connsiteY604" fmla="*/ 302419 h 514350"/>
                <a:gd name="connsiteX605" fmla="*/ 5260181 w 6400800"/>
                <a:gd name="connsiteY605" fmla="*/ 310039 h 514350"/>
                <a:gd name="connsiteX606" fmla="*/ 5260181 w 6400800"/>
                <a:gd name="connsiteY606" fmla="*/ 309086 h 514350"/>
                <a:gd name="connsiteX607" fmla="*/ 5261134 w 6400800"/>
                <a:gd name="connsiteY607" fmla="*/ 301466 h 514350"/>
                <a:gd name="connsiteX608" fmla="*/ 5262087 w 6400800"/>
                <a:gd name="connsiteY608" fmla="*/ 284321 h 514350"/>
                <a:gd name="connsiteX609" fmla="*/ 5263039 w 6400800"/>
                <a:gd name="connsiteY609" fmla="*/ 269081 h 514350"/>
                <a:gd name="connsiteX610" fmla="*/ 5258276 w 6400800"/>
                <a:gd name="connsiteY610" fmla="*/ 283369 h 514350"/>
                <a:gd name="connsiteX611" fmla="*/ 5257324 w 6400800"/>
                <a:gd name="connsiteY611" fmla="*/ 287179 h 514350"/>
                <a:gd name="connsiteX612" fmla="*/ 5255419 w 6400800"/>
                <a:gd name="connsiteY612" fmla="*/ 273844 h 514350"/>
                <a:gd name="connsiteX613" fmla="*/ 5255419 w 6400800"/>
                <a:gd name="connsiteY613" fmla="*/ 271939 h 514350"/>
                <a:gd name="connsiteX614" fmla="*/ 5255419 w 6400800"/>
                <a:gd name="connsiteY614" fmla="*/ 270986 h 514350"/>
                <a:gd name="connsiteX615" fmla="*/ 5256371 w 6400800"/>
                <a:gd name="connsiteY615" fmla="*/ 266224 h 514350"/>
                <a:gd name="connsiteX616" fmla="*/ 5255419 w 6400800"/>
                <a:gd name="connsiteY616" fmla="*/ 268129 h 514350"/>
                <a:gd name="connsiteX617" fmla="*/ 5258276 w 6400800"/>
                <a:gd name="connsiteY617" fmla="*/ 232886 h 514350"/>
                <a:gd name="connsiteX618" fmla="*/ 5263039 w 6400800"/>
                <a:gd name="connsiteY618" fmla="*/ 158591 h 514350"/>
                <a:gd name="connsiteX619" fmla="*/ 5252562 w 6400800"/>
                <a:gd name="connsiteY619" fmla="*/ 204311 h 514350"/>
                <a:gd name="connsiteX620" fmla="*/ 5255419 w 6400800"/>
                <a:gd name="connsiteY620" fmla="*/ 173831 h 514350"/>
                <a:gd name="connsiteX621" fmla="*/ 5258276 w 6400800"/>
                <a:gd name="connsiteY621" fmla="*/ 140494 h 514350"/>
                <a:gd name="connsiteX622" fmla="*/ 5260181 w 6400800"/>
                <a:gd name="connsiteY622" fmla="*/ 110966 h 514350"/>
                <a:gd name="connsiteX623" fmla="*/ 5254467 w 6400800"/>
                <a:gd name="connsiteY623" fmla="*/ 139541 h 514350"/>
                <a:gd name="connsiteX624" fmla="*/ 5247799 w 6400800"/>
                <a:gd name="connsiteY624" fmla="*/ 172879 h 514350"/>
                <a:gd name="connsiteX625" fmla="*/ 5243989 w 6400800"/>
                <a:gd name="connsiteY625" fmla="*/ 192881 h 514350"/>
                <a:gd name="connsiteX626" fmla="*/ 5243037 w 6400800"/>
                <a:gd name="connsiteY626" fmla="*/ 201454 h 514350"/>
                <a:gd name="connsiteX627" fmla="*/ 5241131 w 6400800"/>
                <a:gd name="connsiteY627" fmla="*/ 194786 h 514350"/>
                <a:gd name="connsiteX628" fmla="*/ 5241131 w 6400800"/>
                <a:gd name="connsiteY628" fmla="*/ 209074 h 514350"/>
                <a:gd name="connsiteX629" fmla="*/ 5240179 w 6400800"/>
                <a:gd name="connsiteY629" fmla="*/ 215741 h 514350"/>
                <a:gd name="connsiteX630" fmla="*/ 5235417 w 6400800"/>
                <a:gd name="connsiteY630" fmla="*/ 246221 h 514350"/>
                <a:gd name="connsiteX631" fmla="*/ 5230654 w 6400800"/>
                <a:gd name="connsiteY631" fmla="*/ 252889 h 514350"/>
                <a:gd name="connsiteX632" fmla="*/ 5222081 w 6400800"/>
                <a:gd name="connsiteY632" fmla="*/ 266224 h 514350"/>
                <a:gd name="connsiteX633" fmla="*/ 5215414 w 6400800"/>
                <a:gd name="connsiteY633" fmla="*/ 279559 h 514350"/>
                <a:gd name="connsiteX634" fmla="*/ 5215414 w 6400800"/>
                <a:gd name="connsiteY634" fmla="*/ 278606 h 514350"/>
                <a:gd name="connsiteX635" fmla="*/ 5216367 w 6400800"/>
                <a:gd name="connsiteY635" fmla="*/ 275749 h 514350"/>
                <a:gd name="connsiteX636" fmla="*/ 5215414 w 6400800"/>
                <a:gd name="connsiteY636" fmla="*/ 277654 h 514350"/>
                <a:gd name="connsiteX637" fmla="*/ 5211604 w 6400800"/>
                <a:gd name="connsiteY637" fmla="*/ 249079 h 514350"/>
                <a:gd name="connsiteX638" fmla="*/ 5208746 w 6400800"/>
                <a:gd name="connsiteY638" fmla="*/ 224314 h 514350"/>
                <a:gd name="connsiteX639" fmla="*/ 5205889 w 6400800"/>
                <a:gd name="connsiteY639" fmla="*/ 202406 h 514350"/>
                <a:gd name="connsiteX640" fmla="*/ 5204937 w 6400800"/>
                <a:gd name="connsiteY640" fmla="*/ 224314 h 514350"/>
                <a:gd name="connsiteX641" fmla="*/ 5204937 w 6400800"/>
                <a:gd name="connsiteY641" fmla="*/ 249079 h 514350"/>
                <a:gd name="connsiteX642" fmla="*/ 5204937 w 6400800"/>
                <a:gd name="connsiteY642" fmla="*/ 264319 h 514350"/>
                <a:gd name="connsiteX643" fmla="*/ 5205889 w 6400800"/>
                <a:gd name="connsiteY643" fmla="*/ 281464 h 514350"/>
                <a:gd name="connsiteX644" fmla="*/ 5205889 w 6400800"/>
                <a:gd name="connsiteY644" fmla="*/ 289084 h 514350"/>
                <a:gd name="connsiteX645" fmla="*/ 5203984 w 6400800"/>
                <a:gd name="connsiteY645" fmla="*/ 286226 h 514350"/>
                <a:gd name="connsiteX646" fmla="*/ 5205889 w 6400800"/>
                <a:gd name="connsiteY646" fmla="*/ 290989 h 514350"/>
                <a:gd name="connsiteX647" fmla="*/ 5205889 w 6400800"/>
                <a:gd name="connsiteY647" fmla="*/ 291941 h 514350"/>
                <a:gd name="connsiteX648" fmla="*/ 5203984 w 6400800"/>
                <a:gd name="connsiteY648" fmla="*/ 287179 h 514350"/>
                <a:gd name="connsiteX649" fmla="*/ 5203984 w 6400800"/>
                <a:gd name="connsiteY649" fmla="*/ 287179 h 514350"/>
                <a:gd name="connsiteX650" fmla="*/ 5203984 w 6400800"/>
                <a:gd name="connsiteY650" fmla="*/ 287179 h 514350"/>
                <a:gd name="connsiteX651" fmla="*/ 5199221 w 6400800"/>
                <a:gd name="connsiteY651" fmla="*/ 278606 h 514350"/>
                <a:gd name="connsiteX652" fmla="*/ 5202079 w 6400800"/>
                <a:gd name="connsiteY652" fmla="*/ 290989 h 514350"/>
                <a:gd name="connsiteX653" fmla="*/ 5198269 w 6400800"/>
                <a:gd name="connsiteY653" fmla="*/ 300514 h 514350"/>
                <a:gd name="connsiteX654" fmla="*/ 5195412 w 6400800"/>
                <a:gd name="connsiteY654" fmla="*/ 295751 h 514350"/>
                <a:gd name="connsiteX655" fmla="*/ 5191601 w 6400800"/>
                <a:gd name="connsiteY655" fmla="*/ 263366 h 514350"/>
                <a:gd name="connsiteX656" fmla="*/ 5184934 w 6400800"/>
                <a:gd name="connsiteY656" fmla="*/ 190024 h 514350"/>
                <a:gd name="connsiteX657" fmla="*/ 5183981 w 6400800"/>
                <a:gd name="connsiteY657" fmla="*/ 169069 h 514350"/>
                <a:gd name="connsiteX658" fmla="*/ 5183981 w 6400800"/>
                <a:gd name="connsiteY658" fmla="*/ 161449 h 514350"/>
                <a:gd name="connsiteX659" fmla="*/ 5183029 w 6400800"/>
                <a:gd name="connsiteY659" fmla="*/ 169069 h 514350"/>
                <a:gd name="connsiteX660" fmla="*/ 5181124 w 6400800"/>
                <a:gd name="connsiteY660" fmla="*/ 190024 h 514350"/>
                <a:gd name="connsiteX661" fmla="*/ 5180171 w 6400800"/>
                <a:gd name="connsiteY661" fmla="*/ 211931 h 514350"/>
                <a:gd name="connsiteX662" fmla="*/ 5177314 w 6400800"/>
                <a:gd name="connsiteY662" fmla="*/ 215741 h 514350"/>
                <a:gd name="connsiteX663" fmla="*/ 5165884 w 6400800"/>
                <a:gd name="connsiteY663" fmla="*/ 231934 h 514350"/>
                <a:gd name="connsiteX664" fmla="*/ 5163979 w 6400800"/>
                <a:gd name="connsiteY664" fmla="*/ 235744 h 514350"/>
                <a:gd name="connsiteX665" fmla="*/ 5161121 w 6400800"/>
                <a:gd name="connsiteY665" fmla="*/ 230029 h 514350"/>
                <a:gd name="connsiteX666" fmla="*/ 5161121 w 6400800"/>
                <a:gd name="connsiteY666" fmla="*/ 229076 h 514350"/>
                <a:gd name="connsiteX667" fmla="*/ 5163026 w 6400800"/>
                <a:gd name="connsiteY667" fmla="*/ 213836 h 514350"/>
                <a:gd name="connsiteX668" fmla="*/ 5163979 w 6400800"/>
                <a:gd name="connsiteY668" fmla="*/ 208121 h 514350"/>
                <a:gd name="connsiteX669" fmla="*/ 5158264 w 6400800"/>
                <a:gd name="connsiteY669" fmla="*/ 224314 h 514350"/>
                <a:gd name="connsiteX670" fmla="*/ 5156359 w 6400800"/>
                <a:gd name="connsiteY670" fmla="*/ 220504 h 514350"/>
                <a:gd name="connsiteX671" fmla="*/ 5147787 w 6400800"/>
                <a:gd name="connsiteY671" fmla="*/ 205264 h 514350"/>
                <a:gd name="connsiteX672" fmla="*/ 5144929 w 6400800"/>
                <a:gd name="connsiteY672" fmla="*/ 178594 h 514350"/>
                <a:gd name="connsiteX673" fmla="*/ 5141119 w 6400800"/>
                <a:gd name="connsiteY673" fmla="*/ 149066 h 514350"/>
                <a:gd name="connsiteX674" fmla="*/ 5141119 w 6400800"/>
                <a:gd name="connsiteY674" fmla="*/ 178594 h 514350"/>
                <a:gd name="connsiteX675" fmla="*/ 5141119 w 6400800"/>
                <a:gd name="connsiteY675" fmla="*/ 255746 h 514350"/>
                <a:gd name="connsiteX676" fmla="*/ 5141119 w 6400800"/>
                <a:gd name="connsiteY676" fmla="*/ 258604 h 514350"/>
                <a:gd name="connsiteX677" fmla="*/ 5139214 w 6400800"/>
                <a:gd name="connsiteY677" fmla="*/ 260509 h 514350"/>
                <a:gd name="connsiteX678" fmla="*/ 5134451 w 6400800"/>
                <a:gd name="connsiteY678" fmla="*/ 265271 h 514350"/>
                <a:gd name="connsiteX679" fmla="*/ 5128737 w 6400800"/>
                <a:gd name="connsiteY679" fmla="*/ 184309 h 514350"/>
                <a:gd name="connsiteX680" fmla="*/ 5124926 w 6400800"/>
                <a:gd name="connsiteY680" fmla="*/ 236696 h 514350"/>
                <a:gd name="connsiteX681" fmla="*/ 5119212 w 6400800"/>
                <a:gd name="connsiteY681" fmla="*/ 219551 h 514350"/>
                <a:gd name="connsiteX682" fmla="*/ 5123974 w 6400800"/>
                <a:gd name="connsiteY682" fmla="*/ 249079 h 514350"/>
                <a:gd name="connsiteX683" fmla="*/ 5123021 w 6400800"/>
                <a:gd name="connsiteY683" fmla="*/ 258604 h 514350"/>
                <a:gd name="connsiteX684" fmla="*/ 5120164 w 6400800"/>
                <a:gd name="connsiteY684" fmla="*/ 279559 h 514350"/>
                <a:gd name="connsiteX685" fmla="*/ 5116354 w 6400800"/>
                <a:gd name="connsiteY685" fmla="*/ 285274 h 514350"/>
                <a:gd name="connsiteX686" fmla="*/ 5106829 w 6400800"/>
                <a:gd name="connsiteY686" fmla="*/ 298609 h 514350"/>
                <a:gd name="connsiteX687" fmla="*/ 5103971 w 6400800"/>
                <a:gd name="connsiteY687" fmla="*/ 303371 h 514350"/>
                <a:gd name="connsiteX688" fmla="*/ 5085874 w 6400800"/>
                <a:gd name="connsiteY688" fmla="*/ 261461 h 514350"/>
                <a:gd name="connsiteX689" fmla="*/ 5086826 w 6400800"/>
                <a:gd name="connsiteY689" fmla="*/ 261461 h 514350"/>
                <a:gd name="connsiteX690" fmla="*/ 5091589 w 6400800"/>
                <a:gd name="connsiteY690" fmla="*/ 260509 h 514350"/>
                <a:gd name="connsiteX691" fmla="*/ 5086826 w 6400800"/>
                <a:gd name="connsiteY691" fmla="*/ 260509 h 514350"/>
                <a:gd name="connsiteX692" fmla="*/ 5085874 w 6400800"/>
                <a:gd name="connsiteY692" fmla="*/ 260509 h 514350"/>
                <a:gd name="connsiteX693" fmla="*/ 5071587 w 6400800"/>
                <a:gd name="connsiteY693" fmla="*/ 230029 h 514350"/>
                <a:gd name="connsiteX694" fmla="*/ 5071587 w 6400800"/>
                <a:gd name="connsiteY694" fmla="*/ 222409 h 514350"/>
                <a:gd name="connsiteX695" fmla="*/ 5069681 w 6400800"/>
                <a:gd name="connsiteY695" fmla="*/ 227171 h 514350"/>
                <a:gd name="connsiteX696" fmla="*/ 5062062 w 6400800"/>
                <a:gd name="connsiteY696" fmla="*/ 192881 h 514350"/>
                <a:gd name="connsiteX697" fmla="*/ 5058251 w 6400800"/>
                <a:gd name="connsiteY697" fmla="*/ 174784 h 514350"/>
                <a:gd name="connsiteX698" fmla="*/ 5055394 w 6400800"/>
                <a:gd name="connsiteY698" fmla="*/ 159544 h 514350"/>
                <a:gd name="connsiteX699" fmla="*/ 5049679 w 6400800"/>
                <a:gd name="connsiteY699" fmla="*/ 130016 h 514350"/>
                <a:gd name="connsiteX700" fmla="*/ 5050631 w 6400800"/>
                <a:gd name="connsiteY700" fmla="*/ 159544 h 514350"/>
                <a:gd name="connsiteX701" fmla="*/ 5051584 w 6400800"/>
                <a:gd name="connsiteY701" fmla="*/ 174784 h 514350"/>
                <a:gd name="connsiteX702" fmla="*/ 5053489 w 6400800"/>
                <a:gd name="connsiteY702" fmla="*/ 192881 h 514350"/>
                <a:gd name="connsiteX703" fmla="*/ 5059204 w 6400800"/>
                <a:gd name="connsiteY703" fmla="*/ 236696 h 514350"/>
                <a:gd name="connsiteX704" fmla="*/ 5061109 w 6400800"/>
                <a:gd name="connsiteY704" fmla="*/ 249079 h 514350"/>
                <a:gd name="connsiteX705" fmla="*/ 5055394 w 6400800"/>
                <a:gd name="connsiteY705" fmla="*/ 270034 h 514350"/>
                <a:gd name="connsiteX706" fmla="*/ 5052537 w 6400800"/>
                <a:gd name="connsiteY706" fmla="*/ 271939 h 514350"/>
                <a:gd name="connsiteX707" fmla="*/ 5052537 w 6400800"/>
                <a:gd name="connsiteY707" fmla="*/ 271939 h 514350"/>
                <a:gd name="connsiteX708" fmla="*/ 5051584 w 6400800"/>
                <a:gd name="connsiteY708" fmla="*/ 267176 h 514350"/>
                <a:gd name="connsiteX709" fmla="*/ 5051584 w 6400800"/>
                <a:gd name="connsiteY709" fmla="*/ 269081 h 514350"/>
                <a:gd name="connsiteX710" fmla="*/ 5048726 w 6400800"/>
                <a:gd name="connsiteY710" fmla="*/ 261461 h 514350"/>
                <a:gd name="connsiteX711" fmla="*/ 5048726 w 6400800"/>
                <a:gd name="connsiteY711" fmla="*/ 261461 h 514350"/>
                <a:gd name="connsiteX712" fmla="*/ 5050631 w 6400800"/>
                <a:gd name="connsiteY712" fmla="*/ 252889 h 514350"/>
                <a:gd name="connsiteX713" fmla="*/ 5047774 w 6400800"/>
                <a:gd name="connsiteY713" fmla="*/ 259556 h 514350"/>
                <a:gd name="connsiteX714" fmla="*/ 5039201 w 6400800"/>
                <a:gd name="connsiteY714" fmla="*/ 236696 h 514350"/>
                <a:gd name="connsiteX715" fmla="*/ 5031581 w 6400800"/>
                <a:gd name="connsiteY715" fmla="*/ 214789 h 514350"/>
                <a:gd name="connsiteX716" fmla="*/ 5035392 w 6400800"/>
                <a:gd name="connsiteY716" fmla="*/ 237649 h 514350"/>
                <a:gd name="connsiteX717" fmla="*/ 5039201 w 6400800"/>
                <a:gd name="connsiteY717" fmla="*/ 256699 h 514350"/>
                <a:gd name="connsiteX718" fmla="*/ 5034439 w 6400800"/>
                <a:gd name="connsiteY718" fmla="*/ 265271 h 514350"/>
                <a:gd name="connsiteX719" fmla="*/ 5034439 w 6400800"/>
                <a:gd name="connsiteY719" fmla="*/ 262414 h 514350"/>
                <a:gd name="connsiteX720" fmla="*/ 5030629 w 6400800"/>
                <a:gd name="connsiteY720" fmla="*/ 241459 h 514350"/>
                <a:gd name="connsiteX721" fmla="*/ 5026819 w 6400800"/>
                <a:gd name="connsiteY721" fmla="*/ 223361 h 514350"/>
                <a:gd name="connsiteX722" fmla="*/ 5025867 w 6400800"/>
                <a:gd name="connsiteY722" fmla="*/ 242411 h 514350"/>
                <a:gd name="connsiteX723" fmla="*/ 5025867 w 6400800"/>
                <a:gd name="connsiteY723" fmla="*/ 263366 h 514350"/>
                <a:gd name="connsiteX724" fmla="*/ 5025867 w 6400800"/>
                <a:gd name="connsiteY724" fmla="*/ 276701 h 514350"/>
                <a:gd name="connsiteX725" fmla="*/ 5025867 w 6400800"/>
                <a:gd name="connsiteY725" fmla="*/ 281464 h 514350"/>
                <a:gd name="connsiteX726" fmla="*/ 5010626 w 6400800"/>
                <a:gd name="connsiteY726" fmla="*/ 263366 h 514350"/>
                <a:gd name="connsiteX727" fmla="*/ 4995387 w 6400800"/>
                <a:gd name="connsiteY727" fmla="*/ 248126 h 514350"/>
                <a:gd name="connsiteX728" fmla="*/ 4997292 w 6400800"/>
                <a:gd name="connsiteY728" fmla="*/ 243364 h 514350"/>
                <a:gd name="connsiteX729" fmla="*/ 4994434 w 6400800"/>
                <a:gd name="connsiteY729" fmla="*/ 248126 h 514350"/>
                <a:gd name="connsiteX730" fmla="*/ 4992529 w 6400800"/>
                <a:gd name="connsiteY730" fmla="*/ 246221 h 514350"/>
                <a:gd name="connsiteX731" fmla="*/ 4994434 w 6400800"/>
                <a:gd name="connsiteY731" fmla="*/ 190024 h 514350"/>
                <a:gd name="connsiteX732" fmla="*/ 4983004 w 6400800"/>
                <a:gd name="connsiteY732" fmla="*/ 240506 h 514350"/>
                <a:gd name="connsiteX733" fmla="*/ 4981099 w 6400800"/>
                <a:gd name="connsiteY733" fmla="*/ 238601 h 514350"/>
                <a:gd name="connsiteX734" fmla="*/ 4959192 w 6400800"/>
                <a:gd name="connsiteY734" fmla="*/ 219551 h 514350"/>
                <a:gd name="connsiteX735" fmla="*/ 4978242 w 6400800"/>
                <a:gd name="connsiteY735" fmla="*/ 241459 h 514350"/>
                <a:gd name="connsiteX736" fmla="*/ 4982051 w 6400800"/>
                <a:gd name="connsiteY736" fmla="*/ 246221 h 514350"/>
                <a:gd name="connsiteX737" fmla="*/ 4982051 w 6400800"/>
                <a:gd name="connsiteY737" fmla="*/ 248126 h 514350"/>
                <a:gd name="connsiteX738" fmla="*/ 4976337 w 6400800"/>
                <a:gd name="connsiteY738" fmla="*/ 279559 h 514350"/>
                <a:gd name="connsiteX739" fmla="*/ 4969669 w 6400800"/>
                <a:gd name="connsiteY739" fmla="*/ 290989 h 514350"/>
                <a:gd name="connsiteX740" fmla="*/ 4960144 w 6400800"/>
                <a:gd name="connsiteY740" fmla="*/ 265271 h 514350"/>
                <a:gd name="connsiteX741" fmla="*/ 4960144 w 6400800"/>
                <a:gd name="connsiteY741" fmla="*/ 264319 h 514350"/>
                <a:gd name="connsiteX742" fmla="*/ 4959192 w 6400800"/>
                <a:gd name="connsiteY742" fmla="*/ 237649 h 514350"/>
                <a:gd name="connsiteX743" fmla="*/ 4958239 w 6400800"/>
                <a:gd name="connsiteY743" fmla="*/ 214789 h 514350"/>
                <a:gd name="connsiteX744" fmla="*/ 4968717 w 6400800"/>
                <a:gd name="connsiteY744" fmla="*/ 164306 h 514350"/>
                <a:gd name="connsiteX745" fmla="*/ 4974431 w 6400800"/>
                <a:gd name="connsiteY745" fmla="*/ 134779 h 514350"/>
                <a:gd name="connsiteX746" fmla="*/ 4964906 w 6400800"/>
                <a:gd name="connsiteY746" fmla="*/ 163354 h 514350"/>
                <a:gd name="connsiteX747" fmla="*/ 4955381 w 6400800"/>
                <a:gd name="connsiteY747" fmla="*/ 191929 h 514350"/>
                <a:gd name="connsiteX748" fmla="*/ 4955381 w 6400800"/>
                <a:gd name="connsiteY748" fmla="*/ 176689 h 514350"/>
                <a:gd name="connsiteX749" fmla="*/ 4952524 w 6400800"/>
                <a:gd name="connsiteY749" fmla="*/ 202406 h 514350"/>
                <a:gd name="connsiteX750" fmla="*/ 4952524 w 6400800"/>
                <a:gd name="connsiteY750" fmla="*/ 203359 h 514350"/>
                <a:gd name="connsiteX751" fmla="*/ 4944904 w 6400800"/>
                <a:gd name="connsiteY751" fmla="*/ 227171 h 514350"/>
                <a:gd name="connsiteX752" fmla="*/ 4944904 w 6400800"/>
                <a:gd name="connsiteY752" fmla="*/ 226219 h 514350"/>
                <a:gd name="connsiteX753" fmla="*/ 4936331 w 6400800"/>
                <a:gd name="connsiteY753" fmla="*/ 199549 h 514350"/>
                <a:gd name="connsiteX754" fmla="*/ 4942046 w 6400800"/>
                <a:gd name="connsiteY754" fmla="*/ 236696 h 514350"/>
                <a:gd name="connsiteX755" fmla="*/ 4941094 w 6400800"/>
                <a:gd name="connsiteY755" fmla="*/ 239554 h 514350"/>
                <a:gd name="connsiteX756" fmla="*/ 4922996 w 6400800"/>
                <a:gd name="connsiteY756" fmla="*/ 292894 h 514350"/>
                <a:gd name="connsiteX757" fmla="*/ 4922996 w 6400800"/>
                <a:gd name="connsiteY757" fmla="*/ 289084 h 514350"/>
                <a:gd name="connsiteX758" fmla="*/ 4920139 w 6400800"/>
                <a:gd name="connsiteY758" fmla="*/ 269081 h 514350"/>
                <a:gd name="connsiteX759" fmla="*/ 4919187 w 6400800"/>
                <a:gd name="connsiteY759" fmla="*/ 290036 h 514350"/>
                <a:gd name="connsiteX760" fmla="*/ 4919187 w 6400800"/>
                <a:gd name="connsiteY760" fmla="*/ 296704 h 514350"/>
                <a:gd name="connsiteX761" fmla="*/ 4917281 w 6400800"/>
                <a:gd name="connsiteY761" fmla="*/ 289084 h 514350"/>
                <a:gd name="connsiteX762" fmla="*/ 4911567 w 6400800"/>
                <a:gd name="connsiteY762" fmla="*/ 266224 h 514350"/>
                <a:gd name="connsiteX763" fmla="*/ 4904899 w 6400800"/>
                <a:gd name="connsiteY763" fmla="*/ 246221 h 514350"/>
                <a:gd name="connsiteX764" fmla="*/ 4907756 w 6400800"/>
                <a:gd name="connsiteY764" fmla="*/ 267176 h 514350"/>
                <a:gd name="connsiteX765" fmla="*/ 4909662 w 6400800"/>
                <a:gd name="connsiteY765" fmla="*/ 290989 h 514350"/>
                <a:gd name="connsiteX766" fmla="*/ 4911567 w 6400800"/>
                <a:gd name="connsiteY766" fmla="*/ 321469 h 514350"/>
                <a:gd name="connsiteX767" fmla="*/ 4908709 w 6400800"/>
                <a:gd name="connsiteY767" fmla="*/ 327184 h 514350"/>
                <a:gd name="connsiteX768" fmla="*/ 4902042 w 6400800"/>
                <a:gd name="connsiteY768" fmla="*/ 313849 h 514350"/>
                <a:gd name="connsiteX769" fmla="*/ 4894421 w 6400800"/>
                <a:gd name="connsiteY769" fmla="*/ 298609 h 514350"/>
                <a:gd name="connsiteX770" fmla="*/ 4892517 w 6400800"/>
                <a:gd name="connsiteY770" fmla="*/ 285274 h 514350"/>
                <a:gd name="connsiteX771" fmla="*/ 4891564 w 6400800"/>
                <a:gd name="connsiteY771" fmla="*/ 293846 h 514350"/>
                <a:gd name="connsiteX772" fmla="*/ 4888706 w 6400800"/>
                <a:gd name="connsiteY772" fmla="*/ 289084 h 514350"/>
                <a:gd name="connsiteX773" fmla="*/ 4891564 w 6400800"/>
                <a:gd name="connsiteY773" fmla="*/ 295751 h 514350"/>
                <a:gd name="connsiteX774" fmla="*/ 4887754 w 6400800"/>
                <a:gd name="connsiteY774" fmla="*/ 348139 h 514350"/>
                <a:gd name="connsiteX775" fmla="*/ 4887754 w 6400800"/>
                <a:gd name="connsiteY775" fmla="*/ 357664 h 514350"/>
                <a:gd name="connsiteX776" fmla="*/ 4882991 w 6400800"/>
                <a:gd name="connsiteY776" fmla="*/ 350996 h 514350"/>
                <a:gd name="connsiteX777" fmla="*/ 4882039 w 6400800"/>
                <a:gd name="connsiteY777" fmla="*/ 338614 h 514350"/>
                <a:gd name="connsiteX778" fmla="*/ 4882039 w 6400800"/>
                <a:gd name="connsiteY778" fmla="*/ 337661 h 514350"/>
                <a:gd name="connsiteX779" fmla="*/ 4883944 w 6400800"/>
                <a:gd name="connsiteY779" fmla="*/ 327184 h 514350"/>
                <a:gd name="connsiteX780" fmla="*/ 4885849 w 6400800"/>
                <a:gd name="connsiteY780" fmla="*/ 319564 h 514350"/>
                <a:gd name="connsiteX781" fmla="*/ 4887754 w 6400800"/>
                <a:gd name="connsiteY781" fmla="*/ 312896 h 514350"/>
                <a:gd name="connsiteX782" fmla="*/ 4884896 w 6400800"/>
                <a:gd name="connsiteY782" fmla="*/ 318611 h 514350"/>
                <a:gd name="connsiteX783" fmla="*/ 4882039 w 6400800"/>
                <a:gd name="connsiteY783" fmla="*/ 326231 h 514350"/>
                <a:gd name="connsiteX784" fmla="*/ 4882039 w 6400800"/>
                <a:gd name="connsiteY784" fmla="*/ 328136 h 514350"/>
                <a:gd name="connsiteX785" fmla="*/ 4882039 w 6400800"/>
                <a:gd name="connsiteY785" fmla="*/ 326231 h 514350"/>
                <a:gd name="connsiteX786" fmla="*/ 4877276 w 6400800"/>
                <a:gd name="connsiteY786" fmla="*/ 288131 h 514350"/>
                <a:gd name="connsiteX787" fmla="*/ 4873466 w 6400800"/>
                <a:gd name="connsiteY787" fmla="*/ 263366 h 514350"/>
                <a:gd name="connsiteX788" fmla="*/ 4878229 w 6400800"/>
                <a:gd name="connsiteY788" fmla="*/ 238601 h 514350"/>
                <a:gd name="connsiteX789" fmla="*/ 4882039 w 6400800"/>
                <a:gd name="connsiteY789" fmla="*/ 211931 h 514350"/>
                <a:gd name="connsiteX790" fmla="*/ 4874419 w 6400800"/>
                <a:gd name="connsiteY790" fmla="*/ 237649 h 514350"/>
                <a:gd name="connsiteX791" fmla="*/ 4870609 w 6400800"/>
                <a:gd name="connsiteY791" fmla="*/ 249079 h 514350"/>
                <a:gd name="connsiteX792" fmla="*/ 4866799 w 6400800"/>
                <a:gd name="connsiteY792" fmla="*/ 231934 h 514350"/>
                <a:gd name="connsiteX793" fmla="*/ 4862037 w 6400800"/>
                <a:gd name="connsiteY793" fmla="*/ 210979 h 514350"/>
                <a:gd name="connsiteX794" fmla="*/ 4862989 w 6400800"/>
                <a:gd name="connsiteY794" fmla="*/ 232886 h 514350"/>
                <a:gd name="connsiteX795" fmla="*/ 4863941 w 6400800"/>
                <a:gd name="connsiteY795" fmla="*/ 248126 h 514350"/>
                <a:gd name="connsiteX796" fmla="*/ 4863941 w 6400800"/>
                <a:gd name="connsiteY796" fmla="*/ 261461 h 514350"/>
                <a:gd name="connsiteX797" fmla="*/ 4860131 w 6400800"/>
                <a:gd name="connsiteY797" fmla="*/ 264319 h 514350"/>
                <a:gd name="connsiteX798" fmla="*/ 4843939 w 6400800"/>
                <a:gd name="connsiteY798" fmla="*/ 281464 h 514350"/>
                <a:gd name="connsiteX799" fmla="*/ 4841081 w 6400800"/>
                <a:gd name="connsiteY799" fmla="*/ 270986 h 514350"/>
                <a:gd name="connsiteX800" fmla="*/ 4842987 w 6400800"/>
                <a:gd name="connsiteY800" fmla="*/ 266224 h 514350"/>
                <a:gd name="connsiteX801" fmla="*/ 4841081 w 6400800"/>
                <a:gd name="connsiteY801" fmla="*/ 269081 h 514350"/>
                <a:gd name="connsiteX802" fmla="*/ 4840129 w 6400800"/>
                <a:gd name="connsiteY802" fmla="*/ 262414 h 514350"/>
                <a:gd name="connsiteX803" fmla="*/ 4840129 w 6400800"/>
                <a:gd name="connsiteY803" fmla="*/ 270034 h 514350"/>
                <a:gd name="connsiteX804" fmla="*/ 4833462 w 6400800"/>
                <a:gd name="connsiteY804" fmla="*/ 278606 h 514350"/>
                <a:gd name="connsiteX805" fmla="*/ 4822984 w 6400800"/>
                <a:gd name="connsiteY805" fmla="*/ 294799 h 514350"/>
                <a:gd name="connsiteX806" fmla="*/ 4816316 w 6400800"/>
                <a:gd name="connsiteY806" fmla="*/ 304324 h 514350"/>
                <a:gd name="connsiteX807" fmla="*/ 4809649 w 6400800"/>
                <a:gd name="connsiteY807" fmla="*/ 315754 h 514350"/>
                <a:gd name="connsiteX808" fmla="*/ 4807744 w 6400800"/>
                <a:gd name="connsiteY808" fmla="*/ 318611 h 514350"/>
                <a:gd name="connsiteX809" fmla="*/ 4807744 w 6400800"/>
                <a:gd name="connsiteY809" fmla="*/ 304324 h 514350"/>
                <a:gd name="connsiteX810" fmla="*/ 4803934 w 6400800"/>
                <a:gd name="connsiteY810" fmla="*/ 327184 h 514350"/>
                <a:gd name="connsiteX811" fmla="*/ 4795362 w 6400800"/>
                <a:gd name="connsiteY811" fmla="*/ 342424 h 514350"/>
                <a:gd name="connsiteX812" fmla="*/ 4795362 w 6400800"/>
                <a:gd name="connsiteY812" fmla="*/ 324326 h 514350"/>
                <a:gd name="connsiteX813" fmla="*/ 4795362 w 6400800"/>
                <a:gd name="connsiteY813" fmla="*/ 311944 h 514350"/>
                <a:gd name="connsiteX814" fmla="*/ 4796314 w 6400800"/>
                <a:gd name="connsiteY814" fmla="*/ 302419 h 514350"/>
                <a:gd name="connsiteX815" fmla="*/ 4797266 w 6400800"/>
                <a:gd name="connsiteY815" fmla="*/ 297656 h 514350"/>
                <a:gd name="connsiteX816" fmla="*/ 4803934 w 6400800"/>
                <a:gd name="connsiteY816" fmla="*/ 264319 h 514350"/>
                <a:gd name="connsiteX817" fmla="*/ 4815364 w 6400800"/>
                <a:gd name="connsiteY817" fmla="*/ 192881 h 514350"/>
                <a:gd name="connsiteX818" fmla="*/ 4792504 w 6400800"/>
                <a:gd name="connsiteY818" fmla="*/ 262414 h 514350"/>
                <a:gd name="connsiteX819" fmla="*/ 4790599 w 6400800"/>
                <a:gd name="connsiteY819" fmla="*/ 268129 h 514350"/>
                <a:gd name="connsiteX820" fmla="*/ 4788694 w 6400800"/>
                <a:gd name="connsiteY820" fmla="*/ 250031 h 514350"/>
                <a:gd name="connsiteX821" fmla="*/ 4787741 w 6400800"/>
                <a:gd name="connsiteY821" fmla="*/ 270986 h 514350"/>
                <a:gd name="connsiteX822" fmla="*/ 4787741 w 6400800"/>
                <a:gd name="connsiteY822" fmla="*/ 281464 h 514350"/>
                <a:gd name="connsiteX823" fmla="*/ 4782979 w 6400800"/>
                <a:gd name="connsiteY823" fmla="*/ 299561 h 514350"/>
                <a:gd name="connsiteX824" fmla="*/ 4782979 w 6400800"/>
                <a:gd name="connsiteY824" fmla="*/ 293846 h 514350"/>
                <a:gd name="connsiteX825" fmla="*/ 4784884 w 6400800"/>
                <a:gd name="connsiteY825" fmla="*/ 263366 h 514350"/>
                <a:gd name="connsiteX826" fmla="*/ 4786789 w 6400800"/>
                <a:gd name="connsiteY826" fmla="*/ 239554 h 514350"/>
                <a:gd name="connsiteX827" fmla="*/ 4789647 w 6400800"/>
                <a:gd name="connsiteY827" fmla="*/ 218599 h 514350"/>
                <a:gd name="connsiteX828" fmla="*/ 4782979 w 6400800"/>
                <a:gd name="connsiteY828" fmla="*/ 238601 h 514350"/>
                <a:gd name="connsiteX829" fmla="*/ 4777264 w 6400800"/>
                <a:gd name="connsiteY829" fmla="*/ 262414 h 514350"/>
                <a:gd name="connsiteX830" fmla="*/ 4776312 w 6400800"/>
                <a:gd name="connsiteY830" fmla="*/ 269081 h 514350"/>
                <a:gd name="connsiteX831" fmla="*/ 4773454 w 6400800"/>
                <a:gd name="connsiteY831" fmla="*/ 251936 h 514350"/>
                <a:gd name="connsiteX832" fmla="*/ 4773454 w 6400800"/>
                <a:gd name="connsiteY832" fmla="*/ 284321 h 514350"/>
                <a:gd name="connsiteX833" fmla="*/ 4771549 w 6400800"/>
                <a:gd name="connsiteY833" fmla="*/ 293846 h 514350"/>
                <a:gd name="connsiteX834" fmla="*/ 4771549 w 6400800"/>
                <a:gd name="connsiteY834" fmla="*/ 295751 h 514350"/>
                <a:gd name="connsiteX835" fmla="*/ 4767739 w 6400800"/>
                <a:gd name="connsiteY835" fmla="*/ 260509 h 514350"/>
                <a:gd name="connsiteX836" fmla="*/ 4764881 w 6400800"/>
                <a:gd name="connsiteY836" fmla="*/ 297656 h 514350"/>
                <a:gd name="connsiteX837" fmla="*/ 4755356 w 6400800"/>
                <a:gd name="connsiteY837" fmla="*/ 276701 h 514350"/>
                <a:gd name="connsiteX838" fmla="*/ 4750594 w 6400800"/>
                <a:gd name="connsiteY838" fmla="*/ 270034 h 514350"/>
                <a:gd name="connsiteX839" fmla="*/ 4758214 w 6400800"/>
                <a:gd name="connsiteY839" fmla="*/ 243364 h 514350"/>
                <a:gd name="connsiteX840" fmla="*/ 4780122 w 6400800"/>
                <a:gd name="connsiteY840" fmla="*/ 161449 h 514350"/>
                <a:gd name="connsiteX841" fmla="*/ 4787741 w 6400800"/>
                <a:gd name="connsiteY841" fmla="*/ 130016 h 514350"/>
                <a:gd name="connsiteX842" fmla="*/ 4776312 w 6400800"/>
                <a:gd name="connsiteY842" fmla="*/ 160496 h 514350"/>
                <a:gd name="connsiteX843" fmla="*/ 4747737 w 6400800"/>
                <a:gd name="connsiteY843" fmla="*/ 240506 h 514350"/>
                <a:gd name="connsiteX844" fmla="*/ 4742022 w 6400800"/>
                <a:gd name="connsiteY844" fmla="*/ 257651 h 514350"/>
                <a:gd name="connsiteX845" fmla="*/ 4742022 w 6400800"/>
                <a:gd name="connsiteY845" fmla="*/ 257651 h 514350"/>
                <a:gd name="connsiteX846" fmla="*/ 4727734 w 6400800"/>
                <a:gd name="connsiteY846" fmla="*/ 244316 h 514350"/>
                <a:gd name="connsiteX847" fmla="*/ 4721066 w 6400800"/>
                <a:gd name="connsiteY847" fmla="*/ 240506 h 514350"/>
                <a:gd name="connsiteX848" fmla="*/ 4716304 w 6400800"/>
                <a:gd name="connsiteY848" fmla="*/ 238601 h 514350"/>
                <a:gd name="connsiteX849" fmla="*/ 4712494 w 6400800"/>
                <a:gd name="connsiteY849" fmla="*/ 237649 h 514350"/>
                <a:gd name="connsiteX850" fmla="*/ 4716304 w 6400800"/>
                <a:gd name="connsiteY850" fmla="*/ 239554 h 514350"/>
                <a:gd name="connsiteX851" fmla="*/ 4725829 w 6400800"/>
                <a:gd name="connsiteY851" fmla="*/ 246221 h 514350"/>
                <a:gd name="connsiteX852" fmla="*/ 4736306 w 6400800"/>
                <a:gd name="connsiteY852" fmla="*/ 260509 h 514350"/>
                <a:gd name="connsiteX853" fmla="*/ 4739164 w 6400800"/>
                <a:gd name="connsiteY853" fmla="*/ 266224 h 514350"/>
                <a:gd name="connsiteX854" fmla="*/ 4729639 w 6400800"/>
                <a:gd name="connsiteY854" fmla="*/ 293846 h 514350"/>
                <a:gd name="connsiteX855" fmla="*/ 4728687 w 6400800"/>
                <a:gd name="connsiteY855" fmla="*/ 295751 h 514350"/>
                <a:gd name="connsiteX856" fmla="*/ 4728687 w 6400800"/>
                <a:gd name="connsiteY856" fmla="*/ 294799 h 514350"/>
                <a:gd name="connsiteX857" fmla="*/ 4728687 w 6400800"/>
                <a:gd name="connsiteY857" fmla="*/ 290989 h 514350"/>
                <a:gd name="connsiteX858" fmla="*/ 4727734 w 6400800"/>
                <a:gd name="connsiteY858" fmla="*/ 293846 h 514350"/>
                <a:gd name="connsiteX859" fmla="*/ 4717256 w 6400800"/>
                <a:gd name="connsiteY859" fmla="*/ 270986 h 514350"/>
                <a:gd name="connsiteX860" fmla="*/ 4714399 w 6400800"/>
                <a:gd name="connsiteY860" fmla="*/ 265271 h 514350"/>
                <a:gd name="connsiteX861" fmla="*/ 4716304 w 6400800"/>
                <a:gd name="connsiteY861" fmla="*/ 252889 h 514350"/>
                <a:gd name="connsiteX862" fmla="*/ 4713447 w 6400800"/>
                <a:gd name="connsiteY862" fmla="*/ 262414 h 514350"/>
                <a:gd name="connsiteX863" fmla="*/ 4706779 w 6400800"/>
                <a:gd name="connsiteY863" fmla="*/ 248126 h 514350"/>
                <a:gd name="connsiteX864" fmla="*/ 4712494 w 6400800"/>
                <a:gd name="connsiteY864" fmla="*/ 267176 h 514350"/>
                <a:gd name="connsiteX865" fmla="*/ 4708684 w 6400800"/>
                <a:gd name="connsiteY865" fmla="*/ 277654 h 514350"/>
                <a:gd name="connsiteX866" fmla="*/ 4694397 w 6400800"/>
                <a:gd name="connsiteY866" fmla="*/ 236696 h 514350"/>
                <a:gd name="connsiteX867" fmla="*/ 4702969 w 6400800"/>
                <a:gd name="connsiteY867" fmla="*/ 293846 h 514350"/>
                <a:gd name="connsiteX868" fmla="*/ 4691539 w 6400800"/>
                <a:gd name="connsiteY868" fmla="*/ 331946 h 514350"/>
                <a:gd name="connsiteX869" fmla="*/ 4690587 w 6400800"/>
                <a:gd name="connsiteY869" fmla="*/ 329089 h 514350"/>
                <a:gd name="connsiteX870" fmla="*/ 4682966 w 6400800"/>
                <a:gd name="connsiteY870" fmla="*/ 313849 h 514350"/>
                <a:gd name="connsiteX871" fmla="*/ 4684872 w 6400800"/>
                <a:gd name="connsiteY871" fmla="*/ 322421 h 514350"/>
                <a:gd name="connsiteX872" fmla="*/ 4684872 w 6400800"/>
                <a:gd name="connsiteY872" fmla="*/ 322421 h 514350"/>
                <a:gd name="connsiteX873" fmla="*/ 4671537 w 6400800"/>
                <a:gd name="connsiteY873" fmla="*/ 304324 h 514350"/>
                <a:gd name="connsiteX874" fmla="*/ 4682014 w 6400800"/>
                <a:gd name="connsiteY874" fmla="*/ 324326 h 514350"/>
                <a:gd name="connsiteX875" fmla="*/ 4688681 w 6400800"/>
                <a:gd name="connsiteY875" fmla="*/ 337661 h 514350"/>
                <a:gd name="connsiteX876" fmla="*/ 4689634 w 6400800"/>
                <a:gd name="connsiteY876" fmla="*/ 340519 h 514350"/>
                <a:gd name="connsiteX877" fmla="*/ 4682966 w 6400800"/>
                <a:gd name="connsiteY877" fmla="*/ 366236 h 514350"/>
                <a:gd name="connsiteX878" fmla="*/ 4678204 w 6400800"/>
                <a:gd name="connsiteY878" fmla="*/ 359569 h 514350"/>
                <a:gd name="connsiteX879" fmla="*/ 4669631 w 6400800"/>
                <a:gd name="connsiteY879" fmla="*/ 349091 h 514350"/>
                <a:gd name="connsiteX880" fmla="*/ 4668679 w 6400800"/>
                <a:gd name="connsiteY880" fmla="*/ 348139 h 514350"/>
                <a:gd name="connsiteX881" fmla="*/ 4669631 w 6400800"/>
                <a:gd name="connsiteY881" fmla="*/ 330994 h 514350"/>
                <a:gd name="connsiteX882" fmla="*/ 4669631 w 6400800"/>
                <a:gd name="connsiteY882" fmla="*/ 310991 h 514350"/>
                <a:gd name="connsiteX883" fmla="*/ 4669631 w 6400800"/>
                <a:gd name="connsiteY883" fmla="*/ 313849 h 514350"/>
                <a:gd name="connsiteX884" fmla="*/ 4670584 w 6400800"/>
                <a:gd name="connsiteY884" fmla="*/ 301466 h 514350"/>
                <a:gd name="connsiteX885" fmla="*/ 4670584 w 6400800"/>
                <a:gd name="connsiteY885" fmla="*/ 287179 h 514350"/>
                <a:gd name="connsiteX886" fmla="*/ 4675347 w 6400800"/>
                <a:gd name="connsiteY886" fmla="*/ 274796 h 514350"/>
                <a:gd name="connsiteX887" fmla="*/ 4689634 w 6400800"/>
                <a:gd name="connsiteY887" fmla="*/ 250984 h 514350"/>
                <a:gd name="connsiteX888" fmla="*/ 4681062 w 6400800"/>
                <a:gd name="connsiteY888" fmla="*/ 262414 h 514350"/>
                <a:gd name="connsiteX889" fmla="*/ 4686776 w 6400800"/>
                <a:gd name="connsiteY889" fmla="*/ 248126 h 514350"/>
                <a:gd name="connsiteX890" fmla="*/ 4675347 w 6400800"/>
                <a:gd name="connsiteY890" fmla="*/ 265271 h 514350"/>
                <a:gd name="connsiteX891" fmla="*/ 4670584 w 6400800"/>
                <a:gd name="connsiteY891" fmla="*/ 272891 h 514350"/>
                <a:gd name="connsiteX892" fmla="*/ 4670584 w 6400800"/>
                <a:gd name="connsiteY892" fmla="*/ 268129 h 514350"/>
                <a:gd name="connsiteX893" fmla="*/ 4668679 w 6400800"/>
                <a:gd name="connsiteY893" fmla="*/ 250984 h 514350"/>
                <a:gd name="connsiteX894" fmla="*/ 4669631 w 6400800"/>
                <a:gd name="connsiteY894" fmla="*/ 247174 h 514350"/>
                <a:gd name="connsiteX895" fmla="*/ 4671537 w 6400800"/>
                <a:gd name="connsiteY895" fmla="*/ 222409 h 514350"/>
                <a:gd name="connsiteX896" fmla="*/ 4670584 w 6400800"/>
                <a:gd name="connsiteY896" fmla="*/ 229076 h 514350"/>
                <a:gd name="connsiteX897" fmla="*/ 4666774 w 6400800"/>
                <a:gd name="connsiteY897" fmla="*/ 242411 h 514350"/>
                <a:gd name="connsiteX898" fmla="*/ 4666774 w 6400800"/>
                <a:gd name="connsiteY898" fmla="*/ 241459 h 514350"/>
                <a:gd name="connsiteX899" fmla="*/ 4666774 w 6400800"/>
                <a:gd name="connsiteY899" fmla="*/ 241459 h 514350"/>
                <a:gd name="connsiteX900" fmla="*/ 4666774 w 6400800"/>
                <a:gd name="connsiteY900" fmla="*/ 241459 h 514350"/>
                <a:gd name="connsiteX901" fmla="*/ 4662012 w 6400800"/>
                <a:gd name="connsiteY901" fmla="*/ 228124 h 514350"/>
                <a:gd name="connsiteX902" fmla="*/ 4660106 w 6400800"/>
                <a:gd name="connsiteY902" fmla="*/ 222409 h 514350"/>
                <a:gd name="connsiteX903" fmla="*/ 4661059 w 6400800"/>
                <a:gd name="connsiteY903" fmla="*/ 228124 h 514350"/>
                <a:gd name="connsiteX904" fmla="*/ 4662964 w 6400800"/>
                <a:gd name="connsiteY904" fmla="*/ 244316 h 514350"/>
                <a:gd name="connsiteX905" fmla="*/ 4662964 w 6400800"/>
                <a:gd name="connsiteY905" fmla="*/ 246221 h 514350"/>
                <a:gd name="connsiteX906" fmla="*/ 4662964 w 6400800"/>
                <a:gd name="connsiteY906" fmla="*/ 246221 h 514350"/>
                <a:gd name="connsiteX907" fmla="*/ 4654391 w 6400800"/>
                <a:gd name="connsiteY907" fmla="*/ 262414 h 514350"/>
                <a:gd name="connsiteX908" fmla="*/ 4650581 w 6400800"/>
                <a:gd name="connsiteY908" fmla="*/ 271939 h 514350"/>
                <a:gd name="connsiteX909" fmla="*/ 4646772 w 6400800"/>
                <a:gd name="connsiteY909" fmla="*/ 261461 h 514350"/>
                <a:gd name="connsiteX910" fmla="*/ 4645819 w 6400800"/>
                <a:gd name="connsiteY910" fmla="*/ 259556 h 514350"/>
                <a:gd name="connsiteX911" fmla="*/ 4646772 w 6400800"/>
                <a:gd name="connsiteY911" fmla="*/ 253841 h 514350"/>
                <a:gd name="connsiteX912" fmla="*/ 4653439 w 6400800"/>
                <a:gd name="connsiteY912" fmla="*/ 227171 h 514350"/>
                <a:gd name="connsiteX913" fmla="*/ 4660106 w 6400800"/>
                <a:gd name="connsiteY913" fmla="*/ 204311 h 514350"/>
                <a:gd name="connsiteX914" fmla="*/ 4650581 w 6400800"/>
                <a:gd name="connsiteY914" fmla="*/ 226219 h 514350"/>
                <a:gd name="connsiteX915" fmla="*/ 4641056 w 6400800"/>
                <a:gd name="connsiteY915" fmla="*/ 251936 h 514350"/>
                <a:gd name="connsiteX916" fmla="*/ 4636294 w 6400800"/>
                <a:gd name="connsiteY916" fmla="*/ 267176 h 514350"/>
                <a:gd name="connsiteX917" fmla="*/ 4636294 w 6400800"/>
                <a:gd name="connsiteY917" fmla="*/ 259556 h 514350"/>
                <a:gd name="connsiteX918" fmla="*/ 4638199 w 6400800"/>
                <a:gd name="connsiteY918" fmla="*/ 242411 h 514350"/>
                <a:gd name="connsiteX919" fmla="*/ 4639151 w 6400800"/>
                <a:gd name="connsiteY919" fmla="*/ 235744 h 514350"/>
                <a:gd name="connsiteX920" fmla="*/ 4637247 w 6400800"/>
                <a:gd name="connsiteY920" fmla="*/ 241459 h 514350"/>
                <a:gd name="connsiteX921" fmla="*/ 4632484 w 6400800"/>
                <a:gd name="connsiteY921" fmla="*/ 258604 h 514350"/>
                <a:gd name="connsiteX922" fmla="*/ 4632484 w 6400800"/>
                <a:gd name="connsiteY922" fmla="*/ 258604 h 514350"/>
                <a:gd name="connsiteX923" fmla="*/ 4631531 w 6400800"/>
                <a:gd name="connsiteY923" fmla="*/ 254794 h 514350"/>
                <a:gd name="connsiteX924" fmla="*/ 4632484 w 6400800"/>
                <a:gd name="connsiteY924" fmla="*/ 259556 h 514350"/>
                <a:gd name="connsiteX925" fmla="*/ 4628674 w 6400800"/>
                <a:gd name="connsiteY925" fmla="*/ 285274 h 514350"/>
                <a:gd name="connsiteX926" fmla="*/ 4628674 w 6400800"/>
                <a:gd name="connsiteY926" fmla="*/ 293846 h 514350"/>
                <a:gd name="connsiteX927" fmla="*/ 4625816 w 6400800"/>
                <a:gd name="connsiteY927" fmla="*/ 303371 h 514350"/>
                <a:gd name="connsiteX928" fmla="*/ 4610576 w 6400800"/>
                <a:gd name="connsiteY928" fmla="*/ 293846 h 514350"/>
                <a:gd name="connsiteX929" fmla="*/ 4604862 w 6400800"/>
                <a:gd name="connsiteY929" fmla="*/ 290989 h 514350"/>
                <a:gd name="connsiteX930" fmla="*/ 4610576 w 6400800"/>
                <a:gd name="connsiteY930" fmla="*/ 294799 h 514350"/>
                <a:gd name="connsiteX931" fmla="*/ 4624864 w 6400800"/>
                <a:gd name="connsiteY931" fmla="*/ 307181 h 514350"/>
                <a:gd name="connsiteX932" fmla="*/ 4625816 w 6400800"/>
                <a:gd name="connsiteY932" fmla="*/ 308134 h 514350"/>
                <a:gd name="connsiteX933" fmla="*/ 4622006 w 6400800"/>
                <a:gd name="connsiteY933" fmla="*/ 325279 h 514350"/>
                <a:gd name="connsiteX934" fmla="*/ 4619149 w 6400800"/>
                <a:gd name="connsiteY934" fmla="*/ 343376 h 514350"/>
                <a:gd name="connsiteX935" fmla="*/ 4607719 w 6400800"/>
                <a:gd name="connsiteY935" fmla="*/ 306229 h 514350"/>
                <a:gd name="connsiteX936" fmla="*/ 4602956 w 6400800"/>
                <a:gd name="connsiteY936" fmla="*/ 290989 h 514350"/>
                <a:gd name="connsiteX937" fmla="*/ 4601051 w 6400800"/>
                <a:gd name="connsiteY937" fmla="*/ 269081 h 514350"/>
                <a:gd name="connsiteX938" fmla="*/ 4599147 w 6400800"/>
                <a:gd name="connsiteY938" fmla="*/ 248126 h 514350"/>
                <a:gd name="connsiteX939" fmla="*/ 4597241 w 6400800"/>
                <a:gd name="connsiteY939" fmla="*/ 269081 h 514350"/>
                <a:gd name="connsiteX940" fmla="*/ 4597241 w 6400800"/>
                <a:gd name="connsiteY940" fmla="*/ 271939 h 514350"/>
                <a:gd name="connsiteX941" fmla="*/ 4589622 w 6400800"/>
                <a:gd name="connsiteY941" fmla="*/ 250031 h 514350"/>
                <a:gd name="connsiteX942" fmla="*/ 4589622 w 6400800"/>
                <a:gd name="connsiteY942" fmla="*/ 240506 h 514350"/>
                <a:gd name="connsiteX943" fmla="*/ 4590574 w 6400800"/>
                <a:gd name="connsiteY943" fmla="*/ 197644 h 514350"/>
                <a:gd name="connsiteX944" fmla="*/ 4590574 w 6400800"/>
                <a:gd name="connsiteY944" fmla="*/ 109061 h 514350"/>
                <a:gd name="connsiteX945" fmla="*/ 4579144 w 6400800"/>
                <a:gd name="connsiteY945" fmla="*/ 197644 h 514350"/>
                <a:gd name="connsiteX946" fmla="*/ 4574381 w 6400800"/>
                <a:gd name="connsiteY946" fmla="*/ 240506 h 514350"/>
                <a:gd name="connsiteX947" fmla="*/ 4573429 w 6400800"/>
                <a:gd name="connsiteY947" fmla="*/ 256699 h 514350"/>
                <a:gd name="connsiteX948" fmla="*/ 4572476 w 6400800"/>
                <a:gd name="connsiteY948" fmla="*/ 257651 h 514350"/>
                <a:gd name="connsiteX949" fmla="*/ 4563904 w 6400800"/>
                <a:gd name="connsiteY949" fmla="*/ 265271 h 514350"/>
                <a:gd name="connsiteX950" fmla="*/ 4563904 w 6400800"/>
                <a:gd name="connsiteY950" fmla="*/ 264319 h 514350"/>
                <a:gd name="connsiteX951" fmla="*/ 4559141 w 6400800"/>
                <a:gd name="connsiteY951" fmla="*/ 255746 h 514350"/>
                <a:gd name="connsiteX952" fmla="*/ 4560094 w 6400800"/>
                <a:gd name="connsiteY952" fmla="*/ 249079 h 514350"/>
                <a:gd name="connsiteX953" fmla="*/ 4576287 w 6400800"/>
                <a:gd name="connsiteY953" fmla="*/ 159544 h 514350"/>
                <a:gd name="connsiteX954" fmla="*/ 4550569 w 6400800"/>
                <a:gd name="connsiteY954" fmla="*/ 243364 h 514350"/>
                <a:gd name="connsiteX955" fmla="*/ 4550569 w 6400800"/>
                <a:gd name="connsiteY955" fmla="*/ 243364 h 514350"/>
                <a:gd name="connsiteX956" fmla="*/ 4550569 w 6400800"/>
                <a:gd name="connsiteY956" fmla="*/ 243364 h 514350"/>
                <a:gd name="connsiteX957" fmla="*/ 4549616 w 6400800"/>
                <a:gd name="connsiteY957" fmla="*/ 246221 h 514350"/>
                <a:gd name="connsiteX958" fmla="*/ 4548664 w 6400800"/>
                <a:gd name="connsiteY958" fmla="*/ 248126 h 514350"/>
                <a:gd name="connsiteX959" fmla="*/ 4548664 w 6400800"/>
                <a:gd name="connsiteY959" fmla="*/ 248126 h 514350"/>
                <a:gd name="connsiteX960" fmla="*/ 4548664 w 6400800"/>
                <a:gd name="connsiteY960" fmla="*/ 248126 h 514350"/>
                <a:gd name="connsiteX961" fmla="*/ 4536281 w 6400800"/>
                <a:gd name="connsiteY961" fmla="*/ 292894 h 514350"/>
                <a:gd name="connsiteX962" fmla="*/ 4531519 w 6400800"/>
                <a:gd name="connsiteY962" fmla="*/ 241459 h 514350"/>
                <a:gd name="connsiteX963" fmla="*/ 4525804 w 6400800"/>
                <a:gd name="connsiteY963" fmla="*/ 303371 h 514350"/>
                <a:gd name="connsiteX964" fmla="*/ 4525804 w 6400800"/>
                <a:gd name="connsiteY964" fmla="*/ 309086 h 514350"/>
                <a:gd name="connsiteX965" fmla="*/ 4524851 w 6400800"/>
                <a:gd name="connsiteY965" fmla="*/ 308134 h 514350"/>
                <a:gd name="connsiteX966" fmla="*/ 4525804 w 6400800"/>
                <a:gd name="connsiteY966" fmla="*/ 310039 h 514350"/>
                <a:gd name="connsiteX967" fmla="*/ 4523899 w 6400800"/>
                <a:gd name="connsiteY967" fmla="*/ 333851 h 514350"/>
                <a:gd name="connsiteX968" fmla="*/ 4523899 w 6400800"/>
                <a:gd name="connsiteY968" fmla="*/ 337661 h 514350"/>
                <a:gd name="connsiteX969" fmla="*/ 4522947 w 6400800"/>
                <a:gd name="connsiteY969" fmla="*/ 339566 h 514350"/>
                <a:gd name="connsiteX970" fmla="*/ 4517231 w 6400800"/>
                <a:gd name="connsiteY970" fmla="*/ 322421 h 514350"/>
                <a:gd name="connsiteX971" fmla="*/ 4514374 w 6400800"/>
                <a:gd name="connsiteY971" fmla="*/ 301466 h 514350"/>
                <a:gd name="connsiteX972" fmla="*/ 4517231 w 6400800"/>
                <a:gd name="connsiteY972" fmla="*/ 297656 h 514350"/>
                <a:gd name="connsiteX973" fmla="*/ 4521041 w 6400800"/>
                <a:gd name="connsiteY973" fmla="*/ 291941 h 514350"/>
                <a:gd name="connsiteX974" fmla="*/ 4516279 w 6400800"/>
                <a:gd name="connsiteY974" fmla="*/ 297656 h 514350"/>
                <a:gd name="connsiteX975" fmla="*/ 4514374 w 6400800"/>
                <a:gd name="connsiteY975" fmla="*/ 300514 h 514350"/>
                <a:gd name="connsiteX976" fmla="*/ 4514374 w 6400800"/>
                <a:gd name="connsiteY976" fmla="*/ 298609 h 514350"/>
                <a:gd name="connsiteX977" fmla="*/ 4517231 w 6400800"/>
                <a:gd name="connsiteY977" fmla="*/ 293846 h 514350"/>
                <a:gd name="connsiteX978" fmla="*/ 4520089 w 6400800"/>
                <a:gd name="connsiteY978" fmla="*/ 288131 h 514350"/>
                <a:gd name="connsiteX979" fmla="*/ 4516279 w 6400800"/>
                <a:gd name="connsiteY979" fmla="*/ 292894 h 514350"/>
                <a:gd name="connsiteX980" fmla="*/ 4514374 w 6400800"/>
                <a:gd name="connsiteY980" fmla="*/ 295751 h 514350"/>
                <a:gd name="connsiteX981" fmla="*/ 4512469 w 6400800"/>
                <a:gd name="connsiteY981" fmla="*/ 281464 h 514350"/>
                <a:gd name="connsiteX982" fmla="*/ 4511516 w 6400800"/>
                <a:gd name="connsiteY982" fmla="*/ 268129 h 514350"/>
                <a:gd name="connsiteX983" fmla="*/ 4510564 w 6400800"/>
                <a:gd name="connsiteY983" fmla="*/ 272891 h 514350"/>
                <a:gd name="connsiteX984" fmla="*/ 4506754 w 6400800"/>
                <a:gd name="connsiteY984" fmla="*/ 250984 h 514350"/>
                <a:gd name="connsiteX985" fmla="*/ 4506754 w 6400800"/>
                <a:gd name="connsiteY985" fmla="*/ 292894 h 514350"/>
                <a:gd name="connsiteX986" fmla="*/ 4501991 w 6400800"/>
                <a:gd name="connsiteY986" fmla="*/ 282416 h 514350"/>
                <a:gd name="connsiteX987" fmla="*/ 4494372 w 6400800"/>
                <a:gd name="connsiteY987" fmla="*/ 267176 h 514350"/>
                <a:gd name="connsiteX988" fmla="*/ 4486751 w 6400800"/>
                <a:gd name="connsiteY988" fmla="*/ 254794 h 514350"/>
                <a:gd name="connsiteX989" fmla="*/ 4480084 w 6400800"/>
                <a:gd name="connsiteY989" fmla="*/ 245269 h 514350"/>
                <a:gd name="connsiteX990" fmla="*/ 4474369 w 6400800"/>
                <a:gd name="connsiteY990" fmla="*/ 238601 h 514350"/>
                <a:gd name="connsiteX991" fmla="*/ 4469606 w 6400800"/>
                <a:gd name="connsiteY991" fmla="*/ 233839 h 514350"/>
                <a:gd name="connsiteX992" fmla="*/ 4471512 w 6400800"/>
                <a:gd name="connsiteY992" fmla="*/ 225266 h 514350"/>
                <a:gd name="connsiteX993" fmla="*/ 4477226 w 6400800"/>
                <a:gd name="connsiteY993" fmla="*/ 198596 h 514350"/>
                <a:gd name="connsiteX994" fmla="*/ 4481037 w 6400800"/>
                <a:gd name="connsiteY994" fmla="*/ 175736 h 514350"/>
                <a:gd name="connsiteX995" fmla="*/ 4473416 w 6400800"/>
                <a:gd name="connsiteY995" fmla="*/ 197644 h 514350"/>
                <a:gd name="connsiteX996" fmla="*/ 4463891 w 6400800"/>
                <a:gd name="connsiteY996" fmla="*/ 222409 h 514350"/>
                <a:gd name="connsiteX997" fmla="*/ 4455319 w 6400800"/>
                <a:gd name="connsiteY997" fmla="*/ 244316 h 514350"/>
                <a:gd name="connsiteX998" fmla="*/ 4453414 w 6400800"/>
                <a:gd name="connsiteY998" fmla="*/ 237649 h 514350"/>
                <a:gd name="connsiteX999" fmla="*/ 4454366 w 6400800"/>
                <a:gd name="connsiteY999" fmla="*/ 247174 h 514350"/>
                <a:gd name="connsiteX1000" fmla="*/ 4451509 w 6400800"/>
                <a:gd name="connsiteY1000" fmla="*/ 253841 h 514350"/>
                <a:gd name="connsiteX1001" fmla="*/ 4436269 w 6400800"/>
                <a:gd name="connsiteY1001" fmla="*/ 289084 h 514350"/>
                <a:gd name="connsiteX1002" fmla="*/ 4435316 w 6400800"/>
                <a:gd name="connsiteY1002" fmla="*/ 287179 h 514350"/>
                <a:gd name="connsiteX1003" fmla="*/ 4438174 w 6400800"/>
                <a:gd name="connsiteY1003" fmla="*/ 274796 h 514350"/>
                <a:gd name="connsiteX1004" fmla="*/ 4444841 w 6400800"/>
                <a:gd name="connsiteY1004" fmla="*/ 247174 h 514350"/>
                <a:gd name="connsiteX1005" fmla="*/ 4454366 w 6400800"/>
                <a:gd name="connsiteY1005" fmla="*/ 195739 h 514350"/>
                <a:gd name="connsiteX1006" fmla="*/ 4460081 w 6400800"/>
                <a:gd name="connsiteY1006" fmla="*/ 151924 h 514350"/>
                <a:gd name="connsiteX1007" fmla="*/ 4461987 w 6400800"/>
                <a:gd name="connsiteY1007" fmla="*/ 133826 h 514350"/>
                <a:gd name="connsiteX1008" fmla="*/ 4462939 w 6400800"/>
                <a:gd name="connsiteY1008" fmla="*/ 118586 h 514350"/>
                <a:gd name="connsiteX1009" fmla="*/ 4463891 w 6400800"/>
                <a:gd name="connsiteY1009" fmla="*/ 89059 h 514350"/>
                <a:gd name="connsiteX1010" fmla="*/ 4458176 w 6400800"/>
                <a:gd name="connsiteY1010" fmla="*/ 118586 h 514350"/>
                <a:gd name="connsiteX1011" fmla="*/ 4455319 w 6400800"/>
                <a:gd name="connsiteY1011" fmla="*/ 133826 h 514350"/>
                <a:gd name="connsiteX1012" fmla="*/ 4451509 w 6400800"/>
                <a:gd name="connsiteY1012" fmla="*/ 151924 h 514350"/>
                <a:gd name="connsiteX1013" fmla="*/ 4441984 w 6400800"/>
                <a:gd name="connsiteY1013" fmla="*/ 194786 h 514350"/>
                <a:gd name="connsiteX1014" fmla="*/ 4428649 w 6400800"/>
                <a:gd name="connsiteY1014" fmla="*/ 245269 h 514350"/>
                <a:gd name="connsiteX1015" fmla="*/ 4421981 w 6400800"/>
                <a:gd name="connsiteY1015" fmla="*/ 269081 h 514350"/>
                <a:gd name="connsiteX1016" fmla="*/ 4414362 w 6400800"/>
                <a:gd name="connsiteY1016" fmla="*/ 258604 h 514350"/>
                <a:gd name="connsiteX1017" fmla="*/ 4394359 w 6400800"/>
                <a:gd name="connsiteY1017" fmla="*/ 230029 h 514350"/>
                <a:gd name="connsiteX1018" fmla="*/ 4387691 w 6400800"/>
                <a:gd name="connsiteY1018" fmla="*/ 221456 h 514350"/>
                <a:gd name="connsiteX1019" fmla="*/ 4395312 w 6400800"/>
                <a:gd name="connsiteY1019" fmla="*/ 180499 h 514350"/>
                <a:gd name="connsiteX1020" fmla="*/ 4382929 w 6400800"/>
                <a:gd name="connsiteY1020" fmla="*/ 215741 h 514350"/>
                <a:gd name="connsiteX1021" fmla="*/ 4375309 w 6400800"/>
                <a:gd name="connsiteY1021" fmla="*/ 206216 h 514350"/>
                <a:gd name="connsiteX1022" fmla="*/ 4381976 w 6400800"/>
                <a:gd name="connsiteY1022" fmla="*/ 218599 h 514350"/>
                <a:gd name="connsiteX1023" fmla="*/ 4369594 w 6400800"/>
                <a:gd name="connsiteY1023" fmla="*/ 259556 h 514350"/>
                <a:gd name="connsiteX1024" fmla="*/ 4368641 w 6400800"/>
                <a:gd name="connsiteY1024" fmla="*/ 241459 h 514350"/>
                <a:gd name="connsiteX1025" fmla="*/ 4366737 w 6400800"/>
                <a:gd name="connsiteY1025" fmla="*/ 263366 h 514350"/>
                <a:gd name="connsiteX1026" fmla="*/ 4365784 w 6400800"/>
                <a:gd name="connsiteY1026" fmla="*/ 274796 h 514350"/>
                <a:gd name="connsiteX1027" fmla="*/ 4362926 w 6400800"/>
                <a:gd name="connsiteY1027" fmla="*/ 285274 h 514350"/>
                <a:gd name="connsiteX1028" fmla="*/ 4362926 w 6400800"/>
                <a:gd name="connsiteY1028" fmla="*/ 282416 h 514350"/>
                <a:gd name="connsiteX1029" fmla="*/ 4361022 w 6400800"/>
                <a:gd name="connsiteY1029" fmla="*/ 261461 h 514350"/>
                <a:gd name="connsiteX1030" fmla="*/ 4359116 w 6400800"/>
                <a:gd name="connsiteY1030" fmla="*/ 283369 h 514350"/>
                <a:gd name="connsiteX1031" fmla="*/ 4359116 w 6400800"/>
                <a:gd name="connsiteY1031" fmla="*/ 290989 h 514350"/>
                <a:gd name="connsiteX1032" fmla="*/ 4357212 w 6400800"/>
                <a:gd name="connsiteY1032" fmla="*/ 295751 h 514350"/>
                <a:gd name="connsiteX1033" fmla="*/ 4351497 w 6400800"/>
                <a:gd name="connsiteY1033" fmla="*/ 284321 h 514350"/>
                <a:gd name="connsiteX1034" fmla="*/ 4351497 w 6400800"/>
                <a:gd name="connsiteY1034" fmla="*/ 257651 h 514350"/>
                <a:gd name="connsiteX1035" fmla="*/ 4351497 w 6400800"/>
                <a:gd name="connsiteY1035" fmla="*/ 238601 h 514350"/>
                <a:gd name="connsiteX1036" fmla="*/ 4349591 w 6400800"/>
                <a:gd name="connsiteY1036" fmla="*/ 221456 h 514350"/>
                <a:gd name="connsiteX1037" fmla="*/ 4345781 w 6400800"/>
                <a:gd name="connsiteY1037" fmla="*/ 194786 h 514350"/>
                <a:gd name="connsiteX1038" fmla="*/ 4342924 w 6400800"/>
                <a:gd name="connsiteY1038" fmla="*/ 170974 h 514350"/>
                <a:gd name="connsiteX1039" fmla="*/ 4341972 w 6400800"/>
                <a:gd name="connsiteY1039" fmla="*/ 194786 h 514350"/>
                <a:gd name="connsiteX1040" fmla="*/ 4341972 w 6400800"/>
                <a:gd name="connsiteY1040" fmla="*/ 217646 h 514350"/>
                <a:gd name="connsiteX1041" fmla="*/ 4340066 w 6400800"/>
                <a:gd name="connsiteY1041" fmla="*/ 205264 h 514350"/>
                <a:gd name="connsiteX1042" fmla="*/ 4339114 w 6400800"/>
                <a:gd name="connsiteY1042" fmla="*/ 226219 h 514350"/>
                <a:gd name="connsiteX1043" fmla="*/ 4338162 w 6400800"/>
                <a:gd name="connsiteY1043" fmla="*/ 250031 h 514350"/>
                <a:gd name="connsiteX1044" fmla="*/ 4338162 w 6400800"/>
                <a:gd name="connsiteY1044" fmla="*/ 252889 h 514350"/>
                <a:gd name="connsiteX1045" fmla="*/ 4337209 w 6400800"/>
                <a:gd name="connsiteY1045" fmla="*/ 250984 h 514350"/>
                <a:gd name="connsiteX1046" fmla="*/ 4318159 w 6400800"/>
                <a:gd name="connsiteY1046" fmla="*/ 196691 h 514350"/>
                <a:gd name="connsiteX1047" fmla="*/ 4289584 w 6400800"/>
                <a:gd name="connsiteY1047" fmla="*/ 116681 h 514350"/>
                <a:gd name="connsiteX1048" fmla="*/ 4278154 w 6400800"/>
                <a:gd name="connsiteY1048" fmla="*/ 86201 h 514350"/>
                <a:gd name="connsiteX1049" fmla="*/ 4285774 w 6400800"/>
                <a:gd name="connsiteY1049" fmla="*/ 117634 h 514350"/>
                <a:gd name="connsiteX1050" fmla="*/ 4307681 w 6400800"/>
                <a:gd name="connsiteY1050" fmla="*/ 199549 h 514350"/>
                <a:gd name="connsiteX1051" fmla="*/ 4334351 w 6400800"/>
                <a:gd name="connsiteY1051" fmla="*/ 295751 h 514350"/>
                <a:gd name="connsiteX1052" fmla="*/ 4334351 w 6400800"/>
                <a:gd name="connsiteY1052" fmla="*/ 296704 h 514350"/>
                <a:gd name="connsiteX1053" fmla="*/ 4334351 w 6400800"/>
                <a:gd name="connsiteY1053" fmla="*/ 294799 h 514350"/>
                <a:gd name="connsiteX1054" fmla="*/ 4334351 w 6400800"/>
                <a:gd name="connsiteY1054" fmla="*/ 301466 h 514350"/>
                <a:gd name="connsiteX1055" fmla="*/ 4333399 w 6400800"/>
                <a:gd name="connsiteY1055" fmla="*/ 315754 h 514350"/>
                <a:gd name="connsiteX1056" fmla="*/ 4329589 w 6400800"/>
                <a:gd name="connsiteY1056" fmla="*/ 344329 h 514350"/>
                <a:gd name="connsiteX1057" fmla="*/ 4328637 w 6400800"/>
                <a:gd name="connsiteY1057" fmla="*/ 343376 h 514350"/>
                <a:gd name="connsiteX1058" fmla="*/ 4326731 w 6400800"/>
                <a:gd name="connsiteY1058" fmla="*/ 340519 h 514350"/>
                <a:gd name="connsiteX1059" fmla="*/ 4325779 w 6400800"/>
                <a:gd name="connsiteY1059" fmla="*/ 333851 h 514350"/>
                <a:gd name="connsiteX1060" fmla="*/ 4315301 w 6400800"/>
                <a:gd name="connsiteY1060" fmla="*/ 267176 h 514350"/>
                <a:gd name="connsiteX1061" fmla="*/ 4301966 w 6400800"/>
                <a:gd name="connsiteY1061" fmla="*/ 202406 h 514350"/>
                <a:gd name="connsiteX1062" fmla="*/ 4303872 w 6400800"/>
                <a:gd name="connsiteY1062" fmla="*/ 268129 h 514350"/>
                <a:gd name="connsiteX1063" fmla="*/ 4303872 w 6400800"/>
                <a:gd name="connsiteY1063" fmla="*/ 274796 h 514350"/>
                <a:gd name="connsiteX1064" fmla="*/ 4301966 w 6400800"/>
                <a:gd name="connsiteY1064" fmla="*/ 290036 h 514350"/>
                <a:gd name="connsiteX1065" fmla="*/ 4300062 w 6400800"/>
                <a:gd name="connsiteY1065" fmla="*/ 300514 h 514350"/>
                <a:gd name="connsiteX1066" fmla="*/ 4288631 w 6400800"/>
                <a:gd name="connsiteY1066" fmla="*/ 286226 h 514350"/>
                <a:gd name="connsiteX1067" fmla="*/ 4299109 w 6400800"/>
                <a:gd name="connsiteY1067" fmla="*/ 305276 h 514350"/>
                <a:gd name="connsiteX1068" fmla="*/ 4296251 w 6400800"/>
                <a:gd name="connsiteY1068" fmla="*/ 323374 h 514350"/>
                <a:gd name="connsiteX1069" fmla="*/ 4292441 w 6400800"/>
                <a:gd name="connsiteY1069" fmla="*/ 346234 h 514350"/>
                <a:gd name="connsiteX1070" fmla="*/ 4290537 w 6400800"/>
                <a:gd name="connsiteY1070" fmla="*/ 343376 h 514350"/>
                <a:gd name="connsiteX1071" fmla="*/ 4288631 w 6400800"/>
                <a:gd name="connsiteY1071" fmla="*/ 308134 h 514350"/>
                <a:gd name="connsiteX1072" fmla="*/ 4281964 w 6400800"/>
                <a:gd name="connsiteY1072" fmla="*/ 231934 h 514350"/>
                <a:gd name="connsiteX1073" fmla="*/ 4277201 w 6400800"/>
                <a:gd name="connsiteY1073" fmla="*/ 309086 h 514350"/>
                <a:gd name="connsiteX1074" fmla="*/ 4277201 w 6400800"/>
                <a:gd name="connsiteY1074" fmla="*/ 318611 h 514350"/>
                <a:gd name="connsiteX1075" fmla="*/ 4273391 w 6400800"/>
                <a:gd name="connsiteY1075" fmla="*/ 310039 h 514350"/>
                <a:gd name="connsiteX1076" fmla="*/ 4272439 w 6400800"/>
                <a:gd name="connsiteY1076" fmla="*/ 303371 h 514350"/>
                <a:gd name="connsiteX1077" fmla="*/ 4270534 w 6400800"/>
                <a:gd name="connsiteY1077" fmla="*/ 273844 h 514350"/>
                <a:gd name="connsiteX1078" fmla="*/ 4269581 w 6400800"/>
                <a:gd name="connsiteY1078" fmla="*/ 260509 h 514350"/>
                <a:gd name="connsiteX1079" fmla="*/ 4269581 w 6400800"/>
                <a:gd name="connsiteY1079" fmla="*/ 255746 h 514350"/>
                <a:gd name="connsiteX1080" fmla="*/ 4270534 w 6400800"/>
                <a:gd name="connsiteY1080" fmla="*/ 234791 h 514350"/>
                <a:gd name="connsiteX1081" fmla="*/ 4273391 w 6400800"/>
                <a:gd name="connsiteY1081" fmla="*/ 155734 h 514350"/>
                <a:gd name="connsiteX1082" fmla="*/ 4259104 w 6400800"/>
                <a:gd name="connsiteY1082" fmla="*/ 233839 h 514350"/>
                <a:gd name="connsiteX1083" fmla="*/ 4253389 w 6400800"/>
                <a:gd name="connsiteY1083" fmla="*/ 271939 h 514350"/>
                <a:gd name="connsiteX1084" fmla="*/ 4252437 w 6400800"/>
                <a:gd name="connsiteY1084" fmla="*/ 270034 h 514350"/>
                <a:gd name="connsiteX1085" fmla="*/ 4253389 w 6400800"/>
                <a:gd name="connsiteY1085" fmla="*/ 262414 h 514350"/>
                <a:gd name="connsiteX1086" fmla="*/ 4255294 w 6400800"/>
                <a:gd name="connsiteY1086" fmla="*/ 240506 h 514350"/>
                <a:gd name="connsiteX1087" fmla="*/ 4249579 w 6400800"/>
                <a:gd name="connsiteY1087" fmla="*/ 262414 h 514350"/>
                <a:gd name="connsiteX1088" fmla="*/ 4248626 w 6400800"/>
                <a:gd name="connsiteY1088" fmla="*/ 264319 h 514350"/>
                <a:gd name="connsiteX1089" fmla="*/ 4246722 w 6400800"/>
                <a:gd name="connsiteY1089" fmla="*/ 261461 h 514350"/>
                <a:gd name="connsiteX1090" fmla="*/ 4244816 w 6400800"/>
                <a:gd name="connsiteY1090" fmla="*/ 257651 h 514350"/>
                <a:gd name="connsiteX1091" fmla="*/ 4244816 w 6400800"/>
                <a:gd name="connsiteY1091" fmla="*/ 251936 h 514350"/>
                <a:gd name="connsiteX1092" fmla="*/ 4243864 w 6400800"/>
                <a:gd name="connsiteY1092" fmla="*/ 256699 h 514350"/>
                <a:gd name="connsiteX1093" fmla="*/ 4240054 w 6400800"/>
                <a:gd name="connsiteY1093" fmla="*/ 251936 h 514350"/>
                <a:gd name="connsiteX1094" fmla="*/ 4229576 w 6400800"/>
                <a:gd name="connsiteY1094" fmla="*/ 235744 h 514350"/>
                <a:gd name="connsiteX1095" fmla="*/ 4220051 w 6400800"/>
                <a:gd name="connsiteY1095" fmla="*/ 222409 h 514350"/>
                <a:gd name="connsiteX1096" fmla="*/ 4226719 w 6400800"/>
                <a:gd name="connsiteY1096" fmla="*/ 237649 h 514350"/>
                <a:gd name="connsiteX1097" fmla="*/ 4234339 w 6400800"/>
                <a:gd name="connsiteY1097" fmla="*/ 254794 h 514350"/>
                <a:gd name="connsiteX1098" fmla="*/ 4236244 w 6400800"/>
                <a:gd name="connsiteY1098" fmla="*/ 258604 h 514350"/>
                <a:gd name="connsiteX1099" fmla="*/ 4231481 w 6400800"/>
                <a:gd name="connsiteY1099" fmla="*/ 251936 h 514350"/>
                <a:gd name="connsiteX1100" fmla="*/ 4220051 w 6400800"/>
                <a:gd name="connsiteY1100" fmla="*/ 237649 h 514350"/>
                <a:gd name="connsiteX1101" fmla="*/ 4202906 w 6400800"/>
                <a:gd name="connsiteY1101" fmla="*/ 219551 h 514350"/>
                <a:gd name="connsiteX1102" fmla="*/ 4196239 w 6400800"/>
                <a:gd name="connsiteY1102" fmla="*/ 213836 h 514350"/>
                <a:gd name="connsiteX1103" fmla="*/ 4201954 w 6400800"/>
                <a:gd name="connsiteY1103" fmla="*/ 220504 h 514350"/>
                <a:gd name="connsiteX1104" fmla="*/ 4216241 w 6400800"/>
                <a:gd name="connsiteY1104" fmla="*/ 240506 h 514350"/>
                <a:gd name="connsiteX1105" fmla="*/ 4225766 w 6400800"/>
                <a:gd name="connsiteY1105" fmla="*/ 255746 h 514350"/>
                <a:gd name="connsiteX1106" fmla="*/ 4235291 w 6400800"/>
                <a:gd name="connsiteY1106" fmla="*/ 273844 h 514350"/>
                <a:gd name="connsiteX1107" fmla="*/ 4235291 w 6400800"/>
                <a:gd name="connsiteY1107" fmla="*/ 274796 h 514350"/>
                <a:gd name="connsiteX1108" fmla="*/ 4235291 w 6400800"/>
                <a:gd name="connsiteY1108" fmla="*/ 282416 h 514350"/>
                <a:gd name="connsiteX1109" fmla="*/ 4234339 w 6400800"/>
                <a:gd name="connsiteY1109" fmla="*/ 281464 h 514350"/>
                <a:gd name="connsiteX1110" fmla="*/ 4229576 w 6400800"/>
                <a:gd name="connsiteY1110" fmla="*/ 276701 h 514350"/>
                <a:gd name="connsiteX1111" fmla="*/ 4233387 w 6400800"/>
                <a:gd name="connsiteY1111" fmla="*/ 282416 h 514350"/>
                <a:gd name="connsiteX1112" fmla="*/ 4235291 w 6400800"/>
                <a:gd name="connsiteY1112" fmla="*/ 284321 h 514350"/>
                <a:gd name="connsiteX1113" fmla="*/ 4235291 w 6400800"/>
                <a:gd name="connsiteY1113" fmla="*/ 285274 h 514350"/>
                <a:gd name="connsiteX1114" fmla="*/ 4229576 w 6400800"/>
                <a:gd name="connsiteY1114" fmla="*/ 310039 h 514350"/>
                <a:gd name="connsiteX1115" fmla="*/ 4222909 w 6400800"/>
                <a:gd name="connsiteY1115" fmla="*/ 295751 h 514350"/>
                <a:gd name="connsiteX1116" fmla="*/ 4228624 w 6400800"/>
                <a:gd name="connsiteY1116" fmla="*/ 316706 h 514350"/>
                <a:gd name="connsiteX1117" fmla="*/ 4226719 w 6400800"/>
                <a:gd name="connsiteY1117" fmla="*/ 327184 h 514350"/>
                <a:gd name="connsiteX1118" fmla="*/ 4223862 w 6400800"/>
                <a:gd name="connsiteY1118" fmla="*/ 341471 h 514350"/>
                <a:gd name="connsiteX1119" fmla="*/ 4222909 w 6400800"/>
                <a:gd name="connsiteY1119" fmla="*/ 334804 h 514350"/>
                <a:gd name="connsiteX1120" fmla="*/ 4219099 w 6400800"/>
                <a:gd name="connsiteY1120" fmla="*/ 311944 h 514350"/>
                <a:gd name="connsiteX1121" fmla="*/ 4219099 w 6400800"/>
                <a:gd name="connsiteY1121" fmla="*/ 331946 h 514350"/>
                <a:gd name="connsiteX1122" fmla="*/ 4217194 w 6400800"/>
                <a:gd name="connsiteY1122" fmla="*/ 322421 h 514350"/>
                <a:gd name="connsiteX1123" fmla="*/ 4198144 w 6400800"/>
                <a:gd name="connsiteY1123" fmla="*/ 240506 h 514350"/>
                <a:gd name="connsiteX1124" fmla="*/ 4205764 w 6400800"/>
                <a:gd name="connsiteY1124" fmla="*/ 323374 h 514350"/>
                <a:gd name="connsiteX1125" fmla="*/ 4210526 w 6400800"/>
                <a:gd name="connsiteY1125" fmla="*/ 364331 h 514350"/>
                <a:gd name="connsiteX1126" fmla="*/ 4210526 w 6400800"/>
                <a:gd name="connsiteY1126" fmla="*/ 363379 h 514350"/>
                <a:gd name="connsiteX1127" fmla="*/ 4206716 w 6400800"/>
                <a:gd name="connsiteY1127" fmla="*/ 350044 h 514350"/>
                <a:gd name="connsiteX1128" fmla="*/ 4202906 w 6400800"/>
                <a:gd name="connsiteY1128" fmla="*/ 338614 h 514350"/>
                <a:gd name="connsiteX1129" fmla="*/ 4202906 w 6400800"/>
                <a:gd name="connsiteY1129" fmla="*/ 350996 h 514350"/>
                <a:gd name="connsiteX1130" fmla="*/ 4202906 w 6400800"/>
                <a:gd name="connsiteY1130" fmla="*/ 365284 h 514350"/>
                <a:gd name="connsiteX1131" fmla="*/ 4202906 w 6400800"/>
                <a:gd name="connsiteY1131" fmla="*/ 373856 h 514350"/>
                <a:gd name="connsiteX1132" fmla="*/ 4202906 w 6400800"/>
                <a:gd name="connsiteY1132" fmla="*/ 380524 h 514350"/>
                <a:gd name="connsiteX1133" fmla="*/ 4201954 w 6400800"/>
                <a:gd name="connsiteY1133" fmla="*/ 378619 h 514350"/>
                <a:gd name="connsiteX1134" fmla="*/ 4201001 w 6400800"/>
                <a:gd name="connsiteY1134" fmla="*/ 361474 h 514350"/>
                <a:gd name="connsiteX1135" fmla="*/ 4196239 w 6400800"/>
                <a:gd name="connsiteY1135" fmla="*/ 290989 h 514350"/>
                <a:gd name="connsiteX1136" fmla="*/ 4191476 w 6400800"/>
                <a:gd name="connsiteY1136" fmla="*/ 343376 h 514350"/>
                <a:gd name="connsiteX1137" fmla="*/ 4188619 w 6400800"/>
                <a:gd name="connsiteY1137" fmla="*/ 335756 h 514350"/>
                <a:gd name="connsiteX1138" fmla="*/ 4181951 w 6400800"/>
                <a:gd name="connsiteY1138" fmla="*/ 319564 h 514350"/>
                <a:gd name="connsiteX1139" fmla="*/ 4180999 w 6400800"/>
                <a:gd name="connsiteY1139" fmla="*/ 316706 h 514350"/>
                <a:gd name="connsiteX1140" fmla="*/ 4180999 w 6400800"/>
                <a:gd name="connsiteY1140" fmla="*/ 256699 h 514350"/>
                <a:gd name="connsiteX1141" fmla="*/ 4180999 w 6400800"/>
                <a:gd name="connsiteY1141" fmla="*/ 230029 h 514350"/>
                <a:gd name="connsiteX1142" fmla="*/ 4177189 w 6400800"/>
                <a:gd name="connsiteY1142" fmla="*/ 256699 h 514350"/>
                <a:gd name="connsiteX1143" fmla="*/ 4175284 w 6400800"/>
                <a:gd name="connsiteY1143" fmla="*/ 270034 h 514350"/>
                <a:gd name="connsiteX1144" fmla="*/ 4174331 w 6400800"/>
                <a:gd name="connsiteY1144" fmla="*/ 251936 h 514350"/>
                <a:gd name="connsiteX1145" fmla="*/ 4168616 w 6400800"/>
                <a:gd name="connsiteY1145" fmla="*/ 176689 h 514350"/>
                <a:gd name="connsiteX1146" fmla="*/ 4162901 w 6400800"/>
                <a:gd name="connsiteY1146" fmla="*/ 251936 h 514350"/>
                <a:gd name="connsiteX1147" fmla="*/ 4160996 w 6400800"/>
                <a:gd name="connsiteY1147" fmla="*/ 287179 h 514350"/>
                <a:gd name="connsiteX1148" fmla="*/ 4154329 w 6400800"/>
                <a:gd name="connsiteY1148" fmla="*/ 303371 h 514350"/>
                <a:gd name="connsiteX1149" fmla="*/ 4146709 w 6400800"/>
                <a:gd name="connsiteY1149" fmla="*/ 280511 h 514350"/>
                <a:gd name="connsiteX1150" fmla="*/ 4140041 w 6400800"/>
                <a:gd name="connsiteY1150" fmla="*/ 246221 h 514350"/>
                <a:gd name="connsiteX1151" fmla="*/ 4133374 w 6400800"/>
                <a:gd name="connsiteY1151" fmla="*/ 224314 h 514350"/>
                <a:gd name="connsiteX1152" fmla="*/ 4134326 w 6400800"/>
                <a:gd name="connsiteY1152" fmla="*/ 230029 h 514350"/>
                <a:gd name="connsiteX1153" fmla="*/ 4136231 w 6400800"/>
                <a:gd name="connsiteY1153" fmla="*/ 247174 h 514350"/>
                <a:gd name="connsiteX1154" fmla="*/ 4136231 w 6400800"/>
                <a:gd name="connsiteY1154" fmla="*/ 250031 h 514350"/>
                <a:gd name="connsiteX1155" fmla="*/ 4118134 w 6400800"/>
                <a:gd name="connsiteY1155" fmla="*/ 197644 h 514350"/>
                <a:gd name="connsiteX1156" fmla="*/ 4093369 w 6400800"/>
                <a:gd name="connsiteY1156" fmla="*/ 121444 h 514350"/>
                <a:gd name="connsiteX1157" fmla="*/ 4083844 w 6400800"/>
                <a:gd name="connsiteY1157" fmla="*/ 92869 h 514350"/>
                <a:gd name="connsiteX1158" fmla="*/ 4089559 w 6400800"/>
                <a:gd name="connsiteY1158" fmla="*/ 122396 h 514350"/>
                <a:gd name="connsiteX1159" fmla="*/ 4106704 w 6400800"/>
                <a:gd name="connsiteY1159" fmla="*/ 200501 h 514350"/>
                <a:gd name="connsiteX1160" fmla="*/ 4119086 w 6400800"/>
                <a:gd name="connsiteY1160" fmla="*/ 248126 h 514350"/>
                <a:gd name="connsiteX1161" fmla="*/ 4117181 w 6400800"/>
                <a:gd name="connsiteY1161" fmla="*/ 262414 h 514350"/>
                <a:gd name="connsiteX1162" fmla="*/ 4114324 w 6400800"/>
                <a:gd name="connsiteY1162" fmla="*/ 290036 h 514350"/>
                <a:gd name="connsiteX1163" fmla="*/ 4110514 w 6400800"/>
                <a:gd name="connsiteY1163" fmla="*/ 284321 h 514350"/>
                <a:gd name="connsiteX1164" fmla="*/ 4114324 w 6400800"/>
                <a:gd name="connsiteY1164" fmla="*/ 269081 h 514350"/>
                <a:gd name="connsiteX1165" fmla="*/ 4108609 w 6400800"/>
                <a:gd name="connsiteY1165" fmla="*/ 282416 h 514350"/>
                <a:gd name="connsiteX1166" fmla="*/ 4102894 w 6400800"/>
                <a:gd name="connsiteY1166" fmla="*/ 273844 h 514350"/>
                <a:gd name="connsiteX1167" fmla="*/ 4096226 w 6400800"/>
                <a:gd name="connsiteY1167" fmla="*/ 263366 h 514350"/>
                <a:gd name="connsiteX1168" fmla="*/ 4097179 w 6400800"/>
                <a:gd name="connsiteY1168" fmla="*/ 262414 h 514350"/>
                <a:gd name="connsiteX1169" fmla="*/ 4096226 w 6400800"/>
                <a:gd name="connsiteY1169" fmla="*/ 263366 h 514350"/>
                <a:gd name="connsiteX1170" fmla="*/ 4090511 w 6400800"/>
                <a:gd name="connsiteY1170" fmla="*/ 253841 h 514350"/>
                <a:gd name="connsiteX1171" fmla="*/ 4090511 w 6400800"/>
                <a:gd name="connsiteY1171" fmla="*/ 252889 h 514350"/>
                <a:gd name="connsiteX1172" fmla="*/ 4090511 w 6400800"/>
                <a:gd name="connsiteY1172" fmla="*/ 238601 h 514350"/>
                <a:gd name="connsiteX1173" fmla="*/ 4090511 w 6400800"/>
                <a:gd name="connsiteY1173" fmla="*/ 215741 h 514350"/>
                <a:gd name="connsiteX1174" fmla="*/ 4089559 w 6400800"/>
                <a:gd name="connsiteY1174" fmla="*/ 195739 h 514350"/>
                <a:gd name="connsiteX1175" fmla="*/ 4086701 w 6400800"/>
                <a:gd name="connsiteY1175" fmla="*/ 214789 h 514350"/>
                <a:gd name="connsiteX1176" fmla="*/ 4083844 w 6400800"/>
                <a:gd name="connsiteY1176" fmla="*/ 236696 h 514350"/>
                <a:gd name="connsiteX1177" fmla="*/ 4083844 w 6400800"/>
                <a:gd name="connsiteY1177" fmla="*/ 239554 h 514350"/>
                <a:gd name="connsiteX1178" fmla="*/ 4081939 w 6400800"/>
                <a:gd name="connsiteY1178" fmla="*/ 236696 h 514350"/>
                <a:gd name="connsiteX1179" fmla="*/ 4081939 w 6400800"/>
                <a:gd name="connsiteY1179" fmla="*/ 234791 h 514350"/>
                <a:gd name="connsiteX1180" fmla="*/ 4081939 w 6400800"/>
                <a:gd name="connsiteY1180" fmla="*/ 210026 h 514350"/>
                <a:gd name="connsiteX1181" fmla="*/ 4081939 w 6400800"/>
                <a:gd name="connsiteY1181" fmla="*/ 188119 h 514350"/>
                <a:gd name="connsiteX1182" fmla="*/ 4078129 w 6400800"/>
                <a:gd name="connsiteY1182" fmla="*/ 210026 h 514350"/>
                <a:gd name="connsiteX1183" fmla="*/ 4075271 w 6400800"/>
                <a:gd name="connsiteY1183" fmla="*/ 227171 h 514350"/>
                <a:gd name="connsiteX1184" fmla="*/ 4059079 w 6400800"/>
                <a:gd name="connsiteY1184" fmla="*/ 202406 h 514350"/>
                <a:gd name="connsiteX1185" fmla="*/ 4073366 w 6400800"/>
                <a:gd name="connsiteY1185" fmla="*/ 236696 h 514350"/>
                <a:gd name="connsiteX1186" fmla="*/ 4071461 w 6400800"/>
                <a:gd name="connsiteY1186" fmla="*/ 250984 h 514350"/>
                <a:gd name="connsiteX1187" fmla="*/ 4067651 w 6400800"/>
                <a:gd name="connsiteY1187" fmla="*/ 268129 h 514350"/>
                <a:gd name="connsiteX1188" fmla="*/ 4064794 w 6400800"/>
                <a:gd name="connsiteY1188" fmla="*/ 279559 h 514350"/>
                <a:gd name="connsiteX1189" fmla="*/ 4061936 w 6400800"/>
                <a:gd name="connsiteY1189" fmla="*/ 253841 h 514350"/>
                <a:gd name="connsiteX1190" fmla="*/ 4054316 w 6400800"/>
                <a:gd name="connsiteY1190" fmla="*/ 207169 h 514350"/>
                <a:gd name="connsiteX1191" fmla="*/ 4050506 w 6400800"/>
                <a:gd name="connsiteY1191" fmla="*/ 186214 h 514350"/>
                <a:gd name="connsiteX1192" fmla="*/ 4046696 w 6400800"/>
                <a:gd name="connsiteY1192" fmla="*/ 168116 h 514350"/>
                <a:gd name="connsiteX1193" fmla="*/ 4040029 w 6400800"/>
                <a:gd name="connsiteY1193" fmla="*/ 137636 h 514350"/>
                <a:gd name="connsiteX1194" fmla="*/ 4034314 w 6400800"/>
                <a:gd name="connsiteY1194" fmla="*/ 111919 h 514350"/>
                <a:gd name="connsiteX1195" fmla="*/ 4036219 w 6400800"/>
                <a:gd name="connsiteY1195" fmla="*/ 138589 h 514350"/>
                <a:gd name="connsiteX1196" fmla="*/ 4039076 w 6400800"/>
                <a:gd name="connsiteY1196" fmla="*/ 169069 h 514350"/>
                <a:gd name="connsiteX1197" fmla="*/ 4042886 w 6400800"/>
                <a:gd name="connsiteY1197" fmla="*/ 208121 h 514350"/>
                <a:gd name="connsiteX1198" fmla="*/ 4044791 w 6400800"/>
                <a:gd name="connsiteY1198" fmla="*/ 238601 h 514350"/>
                <a:gd name="connsiteX1199" fmla="*/ 4031456 w 6400800"/>
                <a:gd name="connsiteY1199" fmla="*/ 170021 h 514350"/>
                <a:gd name="connsiteX1200" fmla="*/ 4036219 w 6400800"/>
                <a:gd name="connsiteY1200" fmla="*/ 252889 h 514350"/>
                <a:gd name="connsiteX1201" fmla="*/ 4037171 w 6400800"/>
                <a:gd name="connsiteY1201" fmla="*/ 264319 h 514350"/>
                <a:gd name="connsiteX1202" fmla="*/ 4035266 w 6400800"/>
                <a:gd name="connsiteY1202" fmla="*/ 271939 h 514350"/>
                <a:gd name="connsiteX1203" fmla="*/ 4030504 w 6400800"/>
                <a:gd name="connsiteY1203" fmla="*/ 266224 h 514350"/>
                <a:gd name="connsiteX1204" fmla="*/ 4023836 w 6400800"/>
                <a:gd name="connsiteY1204" fmla="*/ 258604 h 514350"/>
                <a:gd name="connsiteX1205" fmla="*/ 4009549 w 6400800"/>
                <a:gd name="connsiteY1205" fmla="*/ 229076 h 514350"/>
                <a:gd name="connsiteX1206" fmla="*/ 3996214 w 6400800"/>
                <a:gd name="connsiteY1206" fmla="*/ 203359 h 514350"/>
                <a:gd name="connsiteX1207" fmla="*/ 4005739 w 6400800"/>
                <a:gd name="connsiteY1207" fmla="*/ 230981 h 514350"/>
                <a:gd name="connsiteX1208" fmla="*/ 4014311 w 6400800"/>
                <a:gd name="connsiteY1208" fmla="*/ 255746 h 514350"/>
                <a:gd name="connsiteX1209" fmla="*/ 4007644 w 6400800"/>
                <a:gd name="connsiteY1209" fmla="*/ 243364 h 514350"/>
                <a:gd name="connsiteX1210" fmla="*/ 4015264 w 6400800"/>
                <a:gd name="connsiteY1210" fmla="*/ 267176 h 514350"/>
                <a:gd name="connsiteX1211" fmla="*/ 4024789 w 6400800"/>
                <a:gd name="connsiteY1211" fmla="*/ 294799 h 514350"/>
                <a:gd name="connsiteX1212" fmla="*/ 4026694 w 6400800"/>
                <a:gd name="connsiteY1212" fmla="*/ 301466 h 514350"/>
                <a:gd name="connsiteX1213" fmla="*/ 4017169 w 6400800"/>
                <a:gd name="connsiteY1213" fmla="*/ 329089 h 514350"/>
                <a:gd name="connsiteX1214" fmla="*/ 4016216 w 6400800"/>
                <a:gd name="connsiteY1214" fmla="*/ 328136 h 514350"/>
                <a:gd name="connsiteX1215" fmla="*/ 4005739 w 6400800"/>
                <a:gd name="connsiteY1215" fmla="*/ 320516 h 514350"/>
                <a:gd name="connsiteX1216" fmla="*/ 4005739 w 6400800"/>
                <a:gd name="connsiteY1216" fmla="*/ 318611 h 514350"/>
                <a:gd name="connsiteX1217" fmla="*/ 4004786 w 6400800"/>
                <a:gd name="connsiteY1217" fmla="*/ 310991 h 514350"/>
                <a:gd name="connsiteX1218" fmla="*/ 4002881 w 6400800"/>
                <a:gd name="connsiteY1218" fmla="*/ 269081 h 514350"/>
                <a:gd name="connsiteX1219" fmla="*/ 4000024 w 6400800"/>
                <a:gd name="connsiteY1219" fmla="*/ 284321 h 514350"/>
                <a:gd name="connsiteX1220" fmla="*/ 3993356 w 6400800"/>
                <a:gd name="connsiteY1220" fmla="*/ 248126 h 514350"/>
                <a:gd name="connsiteX1221" fmla="*/ 3993356 w 6400800"/>
                <a:gd name="connsiteY1221" fmla="*/ 286226 h 514350"/>
                <a:gd name="connsiteX1222" fmla="*/ 3992404 w 6400800"/>
                <a:gd name="connsiteY1222" fmla="*/ 286226 h 514350"/>
                <a:gd name="connsiteX1223" fmla="*/ 3990499 w 6400800"/>
                <a:gd name="connsiteY1223" fmla="*/ 287179 h 514350"/>
                <a:gd name="connsiteX1224" fmla="*/ 3985736 w 6400800"/>
                <a:gd name="connsiteY1224" fmla="*/ 292894 h 514350"/>
                <a:gd name="connsiteX1225" fmla="*/ 3985736 w 6400800"/>
                <a:gd name="connsiteY1225" fmla="*/ 292894 h 514350"/>
                <a:gd name="connsiteX1226" fmla="*/ 3985736 w 6400800"/>
                <a:gd name="connsiteY1226" fmla="*/ 293846 h 514350"/>
                <a:gd name="connsiteX1227" fmla="*/ 3983831 w 6400800"/>
                <a:gd name="connsiteY1227" fmla="*/ 313849 h 514350"/>
                <a:gd name="connsiteX1228" fmla="*/ 3978116 w 6400800"/>
                <a:gd name="connsiteY1228" fmla="*/ 303371 h 514350"/>
                <a:gd name="connsiteX1229" fmla="*/ 3987641 w 6400800"/>
                <a:gd name="connsiteY1229" fmla="*/ 272891 h 514350"/>
                <a:gd name="connsiteX1230" fmla="*/ 3976211 w 6400800"/>
                <a:gd name="connsiteY1230" fmla="*/ 298609 h 514350"/>
                <a:gd name="connsiteX1231" fmla="*/ 3973354 w 6400800"/>
                <a:gd name="connsiteY1231" fmla="*/ 293846 h 514350"/>
                <a:gd name="connsiteX1232" fmla="*/ 3973354 w 6400800"/>
                <a:gd name="connsiteY1232" fmla="*/ 288131 h 514350"/>
                <a:gd name="connsiteX1233" fmla="*/ 3973354 w 6400800"/>
                <a:gd name="connsiteY1233" fmla="*/ 287179 h 514350"/>
                <a:gd name="connsiteX1234" fmla="*/ 3977164 w 6400800"/>
                <a:gd name="connsiteY1234" fmla="*/ 278606 h 514350"/>
                <a:gd name="connsiteX1235" fmla="*/ 3980974 w 6400800"/>
                <a:gd name="connsiteY1235" fmla="*/ 270986 h 514350"/>
                <a:gd name="connsiteX1236" fmla="*/ 3976211 w 6400800"/>
                <a:gd name="connsiteY1236" fmla="*/ 277654 h 514350"/>
                <a:gd name="connsiteX1237" fmla="*/ 3973354 w 6400800"/>
                <a:gd name="connsiteY1237" fmla="*/ 282416 h 514350"/>
                <a:gd name="connsiteX1238" fmla="*/ 3974306 w 6400800"/>
                <a:gd name="connsiteY1238" fmla="*/ 254794 h 514350"/>
                <a:gd name="connsiteX1239" fmla="*/ 3975259 w 6400800"/>
                <a:gd name="connsiteY1239" fmla="*/ 230029 h 514350"/>
                <a:gd name="connsiteX1240" fmla="*/ 3970496 w 6400800"/>
                <a:gd name="connsiteY1240" fmla="*/ 254794 h 514350"/>
                <a:gd name="connsiteX1241" fmla="*/ 3965734 w 6400800"/>
                <a:gd name="connsiteY1241" fmla="*/ 281464 h 514350"/>
                <a:gd name="connsiteX1242" fmla="*/ 3961924 w 6400800"/>
                <a:gd name="connsiteY1242" fmla="*/ 274796 h 514350"/>
                <a:gd name="connsiteX1243" fmla="*/ 3962876 w 6400800"/>
                <a:gd name="connsiteY1243" fmla="*/ 269081 h 514350"/>
                <a:gd name="connsiteX1244" fmla="*/ 3966686 w 6400800"/>
                <a:gd name="connsiteY1244" fmla="*/ 245269 h 514350"/>
                <a:gd name="connsiteX1245" fmla="*/ 3959066 w 6400800"/>
                <a:gd name="connsiteY1245" fmla="*/ 268129 h 514350"/>
                <a:gd name="connsiteX1246" fmla="*/ 3959066 w 6400800"/>
                <a:gd name="connsiteY1246" fmla="*/ 269081 h 514350"/>
                <a:gd name="connsiteX1247" fmla="*/ 3958114 w 6400800"/>
                <a:gd name="connsiteY1247" fmla="*/ 267176 h 514350"/>
                <a:gd name="connsiteX1248" fmla="*/ 3958114 w 6400800"/>
                <a:gd name="connsiteY1248" fmla="*/ 269081 h 514350"/>
                <a:gd name="connsiteX1249" fmla="*/ 3955256 w 6400800"/>
                <a:gd name="connsiteY1249" fmla="*/ 264319 h 514350"/>
                <a:gd name="connsiteX1250" fmla="*/ 3954304 w 6400800"/>
                <a:gd name="connsiteY1250" fmla="*/ 247174 h 514350"/>
                <a:gd name="connsiteX1251" fmla="*/ 3951446 w 6400800"/>
                <a:gd name="connsiteY1251" fmla="*/ 214789 h 514350"/>
                <a:gd name="connsiteX1252" fmla="*/ 3947636 w 6400800"/>
                <a:gd name="connsiteY1252" fmla="*/ 190024 h 514350"/>
                <a:gd name="connsiteX1253" fmla="*/ 3943826 w 6400800"/>
                <a:gd name="connsiteY1253" fmla="*/ 169069 h 514350"/>
                <a:gd name="connsiteX1254" fmla="*/ 3943826 w 6400800"/>
                <a:gd name="connsiteY1254" fmla="*/ 190024 h 514350"/>
                <a:gd name="connsiteX1255" fmla="*/ 3943826 w 6400800"/>
                <a:gd name="connsiteY1255" fmla="*/ 214789 h 514350"/>
                <a:gd name="connsiteX1256" fmla="*/ 3943826 w 6400800"/>
                <a:gd name="connsiteY1256" fmla="*/ 225266 h 514350"/>
                <a:gd name="connsiteX1257" fmla="*/ 3940969 w 6400800"/>
                <a:gd name="connsiteY1257" fmla="*/ 215741 h 514350"/>
                <a:gd name="connsiteX1258" fmla="*/ 3939064 w 6400800"/>
                <a:gd name="connsiteY1258" fmla="*/ 207169 h 514350"/>
                <a:gd name="connsiteX1259" fmla="*/ 3940016 w 6400800"/>
                <a:gd name="connsiteY1259" fmla="*/ 205264 h 514350"/>
                <a:gd name="connsiteX1260" fmla="*/ 3939064 w 6400800"/>
                <a:gd name="connsiteY1260" fmla="*/ 206216 h 514350"/>
                <a:gd name="connsiteX1261" fmla="*/ 3936206 w 6400800"/>
                <a:gd name="connsiteY1261" fmla="*/ 197644 h 514350"/>
                <a:gd name="connsiteX1262" fmla="*/ 3937159 w 6400800"/>
                <a:gd name="connsiteY1262" fmla="*/ 208121 h 514350"/>
                <a:gd name="connsiteX1263" fmla="*/ 3929539 w 6400800"/>
                <a:gd name="connsiteY1263" fmla="*/ 216694 h 514350"/>
                <a:gd name="connsiteX1264" fmla="*/ 3925729 w 6400800"/>
                <a:gd name="connsiteY1264" fmla="*/ 197644 h 514350"/>
                <a:gd name="connsiteX1265" fmla="*/ 3916204 w 6400800"/>
                <a:gd name="connsiteY1265" fmla="*/ 158591 h 514350"/>
                <a:gd name="connsiteX1266" fmla="*/ 3912394 w 6400800"/>
                <a:gd name="connsiteY1266" fmla="*/ 144304 h 514350"/>
                <a:gd name="connsiteX1267" fmla="*/ 3915251 w 6400800"/>
                <a:gd name="connsiteY1267" fmla="*/ 139541 h 514350"/>
                <a:gd name="connsiteX1268" fmla="*/ 3935254 w 6400800"/>
                <a:gd name="connsiteY1268" fmla="*/ 110966 h 514350"/>
                <a:gd name="connsiteX1269" fmla="*/ 3912394 w 6400800"/>
                <a:gd name="connsiteY1269" fmla="*/ 136684 h 514350"/>
                <a:gd name="connsiteX1270" fmla="*/ 3910489 w 6400800"/>
                <a:gd name="connsiteY1270" fmla="*/ 138589 h 514350"/>
                <a:gd name="connsiteX1271" fmla="*/ 3906679 w 6400800"/>
                <a:gd name="connsiteY1271" fmla="*/ 128111 h 514350"/>
                <a:gd name="connsiteX1272" fmla="*/ 3898106 w 6400800"/>
                <a:gd name="connsiteY1272" fmla="*/ 102394 h 514350"/>
                <a:gd name="connsiteX1273" fmla="*/ 3902869 w 6400800"/>
                <a:gd name="connsiteY1273" fmla="*/ 129064 h 514350"/>
                <a:gd name="connsiteX1274" fmla="*/ 3905726 w 6400800"/>
                <a:gd name="connsiteY1274" fmla="*/ 143351 h 514350"/>
                <a:gd name="connsiteX1275" fmla="*/ 3905726 w 6400800"/>
                <a:gd name="connsiteY1275" fmla="*/ 143351 h 514350"/>
                <a:gd name="connsiteX1276" fmla="*/ 3887629 w 6400800"/>
                <a:gd name="connsiteY1276" fmla="*/ 167164 h 514350"/>
                <a:gd name="connsiteX1277" fmla="*/ 3866674 w 6400800"/>
                <a:gd name="connsiteY1277" fmla="*/ 195739 h 514350"/>
                <a:gd name="connsiteX1278" fmla="*/ 3862864 w 6400800"/>
                <a:gd name="connsiteY1278" fmla="*/ 182404 h 514350"/>
                <a:gd name="connsiteX1279" fmla="*/ 3854291 w 6400800"/>
                <a:gd name="connsiteY1279" fmla="*/ 155734 h 514350"/>
                <a:gd name="connsiteX1280" fmla="*/ 3859054 w 6400800"/>
                <a:gd name="connsiteY1280" fmla="*/ 183356 h 514350"/>
                <a:gd name="connsiteX1281" fmla="*/ 3862864 w 6400800"/>
                <a:gd name="connsiteY1281" fmla="*/ 202406 h 514350"/>
                <a:gd name="connsiteX1282" fmla="*/ 3858101 w 6400800"/>
                <a:gd name="connsiteY1282" fmla="*/ 209074 h 514350"/>
                <a:gd name="connsiteX1283" fmla="*/ 3853339 w 6400800"/>
                <a:gd name="connsiteY1283" fmla="*/ 216694 h 514350"/>
                <a:gd name="connsiteX1284" fmla="*/ 3849529 w 6400800"/>
                <a:gd name="connsiteY1284" fmla="*/ 195739 h 514350"/>
                <a:gd name="connsiteX1285" fmla="*/ 3852386 w 6400800"/>
                <a:gd name="connsiteY1285" fmla="*/ 178594 h 514350"/>
                <a:gd name="connsiteX1286" fmla="*/ 3855244 w 6400800"/>
                <a:gd name="connsiteY1286" fmla="*/ 158591 h 514350"/>
                <a:gd name="connsiteX1287" fmla="*/ 3848576 w 6400800"/>
                <a:gd name="connsiteY1287" fmla="*/ 177641 h 514350"/>
                <a:gd name="connsiteX1288" fmla="*/ 3841909 w 6400800"/>
                <a:gd name="connsiteY1288" fmla="*/ 199549 h 514350"/>
                <a:gd name="connsiteX1289" fmla="*/ 3838099 w 6400800"/>
                <a:gd name="connsiteY1289" fmla="*/ 212884 h 514350"/>
                <a:gd name="connsiteX1290" fmla="*/ 3835241 w 6400800"/>
                <a:gd name="connsiteY1290" fmla="*/ 225266 h 514350"/>
                <a:gd name="connsiteX1291" fmla="*/ 3834289 w 6400800"/>
                <a:gd name="connsiteY1291" fmla="*/ 222409 h 514350"/>
                <a:gd name="connsiteX1292" fmla="*/ 3825716 w 6400800"/>
                <a:gd name="connsiteY1292" fmla="*/ 209074 h 514350"/>
                <a:gd name="connsiteX1293" fmla="*/ 3809524 w 6400800"/>
                <a:gd name="connsiteY1293" fmla="*/ 184309 h 514350"/>
                <a:gd name="connsiteX1294" fmla="*/ 3821906 w 6400800"/>
                <a:gd name="connsiteY1294" fmla="*/ 210979 h 514350"/>
                <a:gd name="connsiteX1295" fmla="*/ 3828574 w 6400800"/>
                <a:gd name="connsiteY1295" fmla="*/ 224314 h 514350"/>
                <a:gd name="connsiteX1296" fmla="*/ 3832384 w 6400800"/>
                <a:gd name="connsiteY1296" fmla="*/ 234791 h 514350"/>
                <a:gd name="connsiteX1297" fmla="*/ 3828574 w 6400800"/>
                <a:gd name="connsiteY1297" fmla="*/ 254794 h 514350"/>
                <a:gd name="connsiteX1298" fmla="*/ 3825716 w 6400800"/>
                <a:gd name="connsiteY1298" fmla="*/ 259556 h 514350"/>
                <a:gd name="connsiteX1299" fmla="*/ 3820954 w 6400800"/>
                <a:gd name="connsiteY1299" fmla="*/ 269081 h 514350"/>
                <a:gd name="connsiteX1300" fmla="*/ 3820001 w 6400800"/>
                <a:gd name="connsiteY1300" fmla="*/ 267176 h 514350"/>
                <a:gd name="connsiteX1301" fmla="*/ 3804761 w 6400800"/>
                <a:gd name="connsiteY1301" fmla="*/ 249079 h 514350"/>
                <a:gd name="connsiteX1302" fmla="*/ 3817144 w 6400800"/>
                <a:gd name="connsiteY1302" fmla="*/ 270034 h 514350"/>
                <a:gd name="connsiteX1303" fmla="*/ 3819049 w 6400800"/>
                <a:gd name="connsiteY1303" fmla="*/ 272891 h 514350"/>
                <a:gd name="connsiteX1304" fmla="*/ 3806666 w 6400800"/>
                <a:gd name="connsiteY1304" fmla="*/ 294799 h 514350"/>
                <a:gd name="connsiteX1305" fmla="*/ 3806666 w 6400800"/>
                <a:gd name="connsiteY1305" fmla="*/ 294799 h 514350"/>
                <a:gd name="connsiteX1306" fmla="*/ 3803809 w 6400800"/>
                <a:gd name="connsiteY1306" fmla="*/ 290989 h 514350"/>
                <a:gd name="connsiteX1307" fmla="*/ 3802856 w 6400800"/>
                <a:gd name="connsiteY1307" fmla="*/ 287179 h 514350"/>
                <a:gd name="connsiteX1308" fmla="*/ 3799999 w 6400800"/>
                <a:gd name="connsiteY1308" fmla="*/ 276701 h 514350"/>
                <a:gd name="connsiteX1309" fmla="*/ 3795236 w 6400800"/>
                <a:gd name="connsiteY1309" fmla="*/ 260509 h 514350"/>
                <a:gd name="connsiteX1310" fmla="*/ 3790474 w 6400800"/>
                <a:gd name="connsiteY1310" fmla="*/ 246221 h 514350"/>
                <a:gd name="connsiteX1311" fmla="*/ 3791426 w 6400800"/>
                <a:gd name="connsiteY1311" fmla="*/ 260509 h 514350"/>
                <a:gd name="connsiteX1312" fmla="*/ 3792379 w 6400800"/>
                <a:gd name="connsiteY1312" fmla="*/ 273844 h 514350"/>
                <a:gd name="connsiteX1313" fmla="*/ 3787616 w 6400800"/>
                <a:gd name="connsiteY1313" fmla="*/ 268129 h 514350"/>
                <a:gd name="connsiteX1314" fmla="*/ 3777139 w 6400800"/>
                <a:gd name="connsiteY1314" fmla="*/ 255746 h 514350"/>
                <a:gd name="connsiteX1315" fmla="*/ 3773329 w 6400800"/>
                <a:gd name="connsiteY1315" fmla="*/ 246221 h 514350"/>
                <a:gd name="connsiteX1316" fmla="*/ 3764756 w 6400800"/>
                <a:gd name="connsiteY1316" fmla="*/ 224314 h 514350"/>
                <a:gd name="connsiteX1317" fmla="*/ 3769519 w 6400800"/>
                <a:gd name="connsiteY1317" fmla="*/ 247174 h 514350"/>
                <a:gd name="connsiteX1318" fmla="*/ 3776186 w 6400800"/>
                <a:gd name="connsiteY1318" fmla="*/ 273844 h 514350"/>
                <a:gd name="connsiteX1319" fmla="*/ 3781901 w 6400800"/>
                <a:gd name="connsiteY1319" fmla="*/ 299561 h 514350"/>
                <a:gd name="connsiteX1320" fmla="*/ 3760946 w 6400800"/>
                <a:gd name="connsiteY1320" fmla="*/ 234791 h 514350"/>
                <a:gd name="connsiteX1321" fmla="*/ 3755231 w 6400800"/>
                <a:gd name="connsiteY1321" fmla="*/ 218599 h 514350"/>
                <a:gd name="connsiteX1322" fmla="*/ 3759041 w 6400800"/>
                <a:gd name="connsiteY1322" fmla="*/ 211931 h 514350"/>
                <a:gd name="connsiteX1323" fmla="*/ 3754279 w 6400800"/>
                <a:gd name="connsiteY1323" fmla="*/ 217646 h 514350"/>
                <a:gd name="connsiteX1324" fmla="*/ 3750469 w 6400800"/>
                <a:gd name="connsiteY1324" fmla="*/ 208121 h 514350"/>
                <a:gd name="connsiteX1325" fmla="*/ 3752374 w 6400800"/>
                <a:gd name="connsiteY1325" fmla="*/ 197644 h 514350"/>
                <a:gd name="connsiteX1326" fmla="*/ 3748564 w 6400800"/>
                <a:gd name="connsiteY1326" fmla="*/ 205264 h 514350"/>
                <a:gd name="connsiteX1327" fmla="*/ 3734276 w 6400800"/>
                <a:gd name="connsiteY1327" fmla="*/ 167164 h 514350"/>
                <a:gd name="connsiteX1328" fmla="*/ 3742849 w 6400800"/>
                <a:gd name="connsiteY1328" fmla="*/ 217646 h 514350"/>
                <a:gd name="connsiteX1329" fmla="*/ 3736181 w 6400800"/>
                <a:gd name="connsiteY1329" fmla="*/ 236696 h 514350"/>
                <a:gd name="connsiteX1330" fmla="*/ 3735229 w 6400800"/>
                <a:gd name="connsiteY1330" fmla="*/ 238601 h 514350"/>
                <a:gd name="connsiteX1331" fmla="*/ 3730466 w 6400800"/>
                <a:gd name="connsiteY1331" fmla="*/ 245269 h 514350"/>
                <a:gd name="connsiteX1332" fmla="*/ 3726656 w 6400800"/>
                <a:gd name="connsiteY1332" fmla="*/ 236696 h 514350"/>
                <a:gd name="connsiteX1333" fmla="*/ 3726656 w 6400800"/>
                <a:gd name="connsiteY1333" fmla="*/ 232886 h 514350"/>
                <a:gd name="connsiteX1334" fmla="*/ 3725704 w 6400800"/>
                <a:gd name="connsiteY1334" fmla="*/ 214789 h 514350"/>
                <a:gd name="connsiteX1335" fmla="*/ 3722846 w 6400800"/>
                <a:gd name="connsiteY1335" fmla="*/ 230029 h 514350"/>
                <a:gd name="connsiteX1336" fmla="*/ 3721894 w 6400800"/>
                <a:gd name="connsiteY1336" fmla="*/ 229076 h 514350"/>
                <a:gd name="connsiteX1337" fmla="*/ 3721894 w 6400800"/>
                <a:gd name="connsiteY1337" fmla="*/ 229076 h 514350"/>
                <a:gd name="connsiteX1338" fmla="*/ 3725704 w 6400800"/>
                <a:gd name="connsiteY1338" fmla="*/ 190976 h 514350"/>
                <a:gd name="connsiteX1339" fmla="*/ 3727609 w 6400800"/>
                <a:gd name="connsiteY1339" fmla="*/ 172879 h 514350"/>
                <a:gd name="connsiteX1340" fmla="*/ 3730466 w 6400800"/>
                <a:gd name="connsiteY1340" fmla="*/ 155734 h 514350"/>
                <a:gd name="connsiteX1341" fmla="*/ 3734276 w 6400800"/>
                <a:gd name="connsiteY1341" fmla="*/ 128111 h 514350"/>
                <a:gd name="connsiteX1342" fmla="*/ 3737134 w 6400800"/>
                <a:gd name="connsiteY1342" fmla="*/ 104299 h 514350"/>
                <a:gd name="connsiteX1343" fmla="*/ 3730466 w 6400800"/>
                <a:gd name="connsiteY1343" fmla="*/ 127159 h 514350"/>
                <a:gd name="connsiteX1344" fmla="*/ 3722846 w 6400800"/>
                <a:gd name="connsiteY1344" fmla="*/ 153829 h 514350"/>
                <a:gd name="connsiteX1345" fmla="*/ 3718084 w 6400800"/>
                <a:gd name="connsiteY1345" fmla="*/ 170021 h 514350"/>
                <a:gd name="connsiteX1346" fmla="*/ 3714274 w 6400800"/>
                <a:gd name="connsiteY1346" fmla="*/ 188119 h 514350"/>
                <a:gd name="connsiteX1347" fmla="*/ 3710464 w 6400800"/>
                <a:gd name="connsiteY1347" fmla="*/ 208121 h 514350"/>
                <a:gd name="connsiteX1348" fmla="*/ 3710464 w 6400800"/>
                <a:gd name="connsiteY1348" fmla="*/ 207169 h 514350"/>
                <a:gd name="connsiteX1349" fmla="*/ 3691414 w 6400800"/>
                <a:gd name="connsiteY1349" fmla="*/ 174784 h 514350"/>
                <a:gd name="connsiteX1350" fmla="*/ 3677126 w 6400800"/>
                <a:gd name="connsiteY1350" fmla="*/ 150971 h 514350"/>
                <a:gd name="connsiteX1351" fmla="*/ 3678079 w 6400800"/>
                <a:gd name="connsiteY1351" fmla="*/ 137636 h 514350"/>
                <a:gd name="connsiteX1352" fmla="*/ 3675221 w 6400800"/>
                <a:gd name="connsiteY1352" fmla="*/ 149066 h 514350"/>
                <a:gd name="connsiteX1353" fmla="*/ 3674269 w 6400800"/>
                <a:gd name="connsiteY1353" fmla="*/ 147161 h 514350"/>
                <a:gd name="connsiteX1354" fmla="*/ 3675221 w 6400800"/>
                <a:gd name="connsiteY1354" fmla="*/ 150019 h 514350"/>
                <a:gd name="connsiteX1355" fmla="*/ 3672364 w 6400800"/>
                <a:gd name="connsiteY1355" fmla="*/ 164306 h 514350"/>
                <a:gd name="connsiteX1356" fmla="*/ 3665696 w 6400800"/>
                <a:gd name="connsiteY1356" fmla="*/ 194786 h 514350"/>
                <a:gd name="connsiteX1357" fmla="*/ 3662839 w 6400800"/>
                <a:gd name="connsiteY1357" fmla="*/ 209074 h 514350"/>
                <a:gd name="connsiteX1358" fmla="*/ 3661886 w 6400800"/>
                <a:gd name="connsiteY1358" fmla="*/ 210026 h 514350"/>
                <a:gd name="connsiteX1359" fmla="*/ 3658076 w 6400800"/>
                <a:gd name="connsiteY1359" fmla="*/ 216694 h 514350"/>
                <a:gd name="connsiteX1360" fmla="*/ 3658076 w 6400800"/>
                <a:gd name="connsiteY1360" fmla="*/ 174784 h 514350"/>
                <a:gd name="connsiteX1361" fmla="*/ 3645694 w 6400800"/>
                <a:gd name="connsiteY1361" fmla="*/ 239554 h 514350"/>
                <a:gd name="connsiteX1362" fmla="*/ 3644741 w 6400800"/>
                <a:gd name="connsiteY1362" fmla="*/ 246221 h 514350"/>
                <a:gd name="connsiteX1363" fmla="*/ 3643789 w 6400800"/>
                <a:gd name="connsiteY1363" fmla="*/ 249079 h 514350"/>
                <a:gd name="connsiteX1364" fmla="*/ 3640931 w 6400800"/>
                <a:gd name="connsiteY1364" fmla="*/ 259556 h 514350"/>
                <a:gd name="connsiteX1365" fmla="*/ 3633311 w 6400800"/>
                <a:gd name="connsiteY1365" fmla="*/ 243364 h 514350"/>
                <a:gd name="connsiteX1366" fmla="*/ 3639979 w 6400800"/>
                <a:gd name="connsiteY1366" fmla="*/ 265271 h 514350"/>
                <a:gd name="connsiteX1367" fmla="*/ 3637121 w 6400800"/>
                <a:gd name="connsiteY1367" fmla="*/ 275749 h 514350"/>
                <a:gd name="connsiteX1368" fmla="*/ 3627596 w 6400800"/>
                <a:gd name="connsiteY1368" fmla="*/ 261461 h 514350"/>
                <a:gd name="connsiteX1369" fmla="*/ 3635216 w 6400800"/>
                <a:gd name="connsiteY1369" fmla="*/ 280511 h 514350"/>
                <a:gd name="connsiteX1370" fmla="*/ 3635216 w 6400800"/>
                <a:gd name="connsiteY1370" fmla="*/ 281464 h 514350"/>
                <a:gd name="connsiteX1371" fmla="*/ 3630454 w 6400800"/>
                <a:gd name="connsiteY1371" fmla="*/ 309086 h 514350"/>
                <a:gd name="connsiteX1372" fmla="*/ 3627596 w 6400800"/>
                <a:gd name="connsiteY1372" fmla="*/ 332899 h 514350"/>
                <a:gd name="connsiteX1373" fmla="*/ 3620929 w 6400800"/>
                <a:gd name="connsiteY1373" fmla="*/ 312896 h 514350"/>
                <a:gd name="connsiteX1374" fmla="*/ 3620929 w 6400800"/>
                <a:gd name="connsiteY1374" fmla="*/ 309086 h 514350"/>
                <a:gd name="connsiteX1375" fmla="*/ 3619976 w 6400800"/>
                <a:gd name="connsiteY1375" fmla="*/ 310991 h 514350"/>
                <a:gd name="connsiteX1376" fmla="*/ 3619024 w 6400800"/>
                <a:gd name="connsiteY1376" fmla="*/ 308134 h 514350"/>
                <a:gd name="connsiteX1377" fmla="*/ 3622834 w 6400800"/>
                <a:gd name="connsiteY1377" fmla="*/ 272891 h 514350"/>
                <a:gd name="connsiteX1378" fmla="*/ 3626644 w 6400800"/>
                <a:gd name="connsiteY1378" fmla="*/ 221456 h 514350"/>
                <a:gd name="connsiteX1379" fmla="*/ 3630454 w 6400800"/>
                <a:gd name="connsiteY1379" fmla="*/ 211931 h 514350"/>
                <a:gd name="connsiteX1380" fmla="*/ 3626644 w 6400800"/>
                <a:gd name="connsiteY1380" fmla="*/ 216694 h 514350"/>
                <a:gd name="connsiteX1381" fmla="*/ 3626644 w 6400800"/>
                <a:gd name="connsiteY1381" fmla="*/ 214789 h 514350"/>
                <a:gd name="connsiteX1382" fmla="*/ 3626644 w 6400800"/>
                <a:gd name="connsiteY1382" fmla="*/ 192881 h 514350"/>
                <a:gd name="connsiteX1383" fmla="*/ 3622834 w 6400800"/>
                <a:gd name="connsiteY1383" fmla="*/ 214789 h 514350"/>
                <a:gd name="connsiteX1384" fmla="*/ 3620929 w 6400800"/>
                <a:gd name="connsiteY1384" fmla="*/ 226219 h 514350"/>
                <a:gd name="connsiteX1385" fmla="*/ 3620929 w 6400800"/>
                <a:gd name="connsiteY1385" fmla="*/ 227171 h 514350"/>
                <a:gd name="connsiteX1386" fmla="*/ 3609499 w 6400800"/>
                <a:gd name="connsiteY1386" fmla="*/ 243364 h 514350"/>
                <a:gd name="connsiteX1387" fmla="*/ 3603784 w 6400800"/>
                <a:gd name="connsiteY1387" fmla="*/ 251936 h 514350"/>
                <a:gd name="connsiteX1388" fmla="*/ 3613309 w 6400800"/>
                <a:gd name="connsiteY1388" fmla="*/ 225266 h 514350"/>
                <a:gd name="connsiteX1389" fmla="*/ 3619024 w 6400800"/>
                <a:gd name="connsiteY1389" fmla="*/ 208121 h 514350"/>
                <a:gd name="connsiteX1390" fmla="*/ 3624739 w 6400800"/>
                <a:gd name="connsiteY1390" fmla="*/ 192881 h 514350"/>
                <a:gd name="connsiteX1391" fmla="*/ 3634264 w 6400800"/>
                <a:gd name="connsiteY1391" fmla="*/ 168116 h 514350"/>
                <a:gd name="connsiteX1392" fmla="*/ 3642836 w 6400800"/>
                <a:gd name="connsiteY1392" fmla="*/ 146209 h 514350"/>
                <a:gd name="connsiteX1393" fmla="*/ 3631406 w 6400800"/>
                <a:gd name="connsiteY1393" fmla="*/ 166211 h 514350"/>
                <a:gd name="connsiteX1394" fmla="*/ 3618071 w 6400800"/>
                <a:gd name="connsiteY1394" fmla="*/ 189071 h 514350"/>
                <a:gd name="connsiteX1395" fmla="*/ 3610451 w 6400800"/>
                <a:gd name="connsiteY1395" fmla="*/ 203359 h 514350"/>
                <a:gd name="connsiteX1396" fmla="*/ 3602831 w 6400800"/>
                <a:gd name="connsiteY1396" fmla="*/ 219551 h 514350"/>
                <a:gd name="connsiteX1397" fmla="*/ 3588544 w 6400800"/>
                <a:gd name="connsiteY1397" fmla="*/ 250031 h 514350"/>
                <a:gd name="connsiteX1398" fmla="*/ 3588544 w 6400800"/>
                <a:gd name="connsiteY1398" fmla="*/ 242411 h 514350"/>
                <a:gd name="connsiteX1399" fmla="*/ 3585686 w 6400800"/>
                <a:gd name="connsiteY1399" fmla="*/ 256699 h 514350"/>
                <a:gd name="connsiteX1400" fmla="*/ 3585686 w 6400800"/>
                <a:gd name="connsiteY1400" fmla="*/ 257651 h 514350"/>
                <a:gd name="connsiteX1401" fmla="*/ 3579971 w 6400800"/>
                <a:gd name="connsiteY1401" fmla="*/ 270986 h 514350"/>
                <a:gd name="connsiteX1402" fmla="*/ 3573304 w 6400800"/>
                <a:gd name="connsiteY1402" fmla="*/ 282416 h 514350"/>
                <a:gd name="connsiteX1403" fmla="*/ 3568541 w 6400800"/>
                <a:gd name="connsiteY1403" fmla="*/ 263366 h 514350"/>
                <a:gd name="connsiteX1404" fmla="*/ 3564731 w 6400800"/>
                <a:gd name="connsiteY1404" fmla="*/ 248126 h 514350"/>
                <a:gd name="connsiteX1405" fmla="*/ 3564731 w 6400800"/>
                <a:gd name="connsiteY1405" fmla="*/ 248126 h 514350"/>
                <a:gd name="connsiteX1406" fmla="*/ 3562826 w 6400800"/>
                <a:gd name="connsiteY1406" fmla="*/ 237649 h 514350"/>
                <a:gd name="connsiteX1407" fmla="*/ 3561874 w 6400800"/>
                <a:gd name="connsiteY1407" fmla="*/ 233839 h 514350"/>
                <a:gd name="connsiteX1408" fmla="*/ 3566636 w 6400800"/>
                <a:gd name="connsiteY1408" fmla="*/ 227171 h 514350"/>
                <a:gd name="connsiteX1409" fmla="*/ 3561874 w 6400800"/>
                <a:gd name="connsiteY1409" fmla="*/ 230981 h 514350"/>
                <a:gd name="connsiteX1410" fmla="*/ 3559016 w 6400800"/>
                <a:gd name="connsiteY1410" fmla="*/ 218599 h 514350"/>
                <a:gd name="connsiteX1411" fmla="*/ 3559016 w 6400800"/>
                <a:gd name="connsiteY1411" fmla="*/ 231934 h 514350"/>
                <a:gd name="connsiteX1412" fmla="*/ 3554254 w 6400800"/>
                <a:gd name="connsiteY1412" fmla="*/ 220504 h 514350"/>
                <a:gd name="connsiteX1413" fmla="*/ 3569494 w 6400800"/>
                <a:gd name="connsiteY1413" fmla="*/ 197644 h 514350"/>
                <a:gd name="connsiteX1414" fmla="*/ 3585686 w 6400800"/>
                <a:gd name="connsiteY1414" fmla="*/ 174784 h 514350"/>
                <a:gd name="connsiteX1415" fmla="*/ 3600926 w 6400800"/>
                <a:gd name="connsiteY1415" fmla="*/ 154781 h 514350"/>
                <a:gd name="connsiteX1416" fmla="*/ 3582829 w 6400800"/>
                <a:gd name="connsiteY1416" fmla="*/ 171926 h 514350"/>
                <a:gd name="connsiteX1417" fmla="*/ 3562826 w 6400800"/>
                <a:gd name="connsiteY1417" fmla="*/ 192881 h 514350"/>
                <a:gd name="connsiteX1418" fmla="*/ 3549491 w 6400800"/>
                <a:gd name="connsiteY1418" fmla="*/ 209074 h 514350"/>
                <a:gd name="connsiteX1419" fmla="*/ 3542824 w 6400800"/>
                <a:gd name="connsiteY1419" fmla="*/ 193834 h 514350"/>
                <a:gd name="connsiteX1420" fmla="*/ 3546634 w 6400800"/>
                <a:gd name="connsiteY1420" fmla="*/ 212884 h 514350"/>
                <a:gd name="connsiteX1421" fmla="*/ 3539966 w 6400800"/>
                <a:gd name="connsiteY1421" fmla="*/ 222409 h 514350"/>
                <a:gd name="connsiteX1422" fmla="*/ 3539014 w 6400800"/>
                <a:gd name="connsiteY1422" fmla="*/ 223361 h 514350"/>
                <a:gd name="connsiteX1423" fmla="*/ 3539014 w 6400800"/>
                <a:gd name="connsiteY1423" fmla="*/ 210979 h 514350"/>
                <a:gd name="connsiteX1424" fmla="*/ 3539014 w 6400800"/>
                <a:gd name="connsiteY1424" fmla="*/ 184309 h 514350"/>
                <a:gd name="connsiteX1425" fmla="*/ 3539014 w 6400800"/>
                <a:gd name="connsiteY1425" fmla="*/ 173831 h 514350"/>
                <a:gd name="connsiteX1426" fmla="*/ 3540919 w 6400800"/>
                <a:gd name="connsiteY1426" fmla="*/ 170021 h 514350"/>
                <a:gd name="connsiteX1427" fmla="*/ 3539014 w 6400800"/>
                <a:gd name="connsiteY1427" fmla="*/ 172879 h 514350"/>
                <a:gd name="connsiteX1428" fmla="*/ 3539014 w 6400800"/>
                <a:gd name="connsiteY1428" fmla="*/ 162401 h 514350"/>
                <a:gd name="connsiteX1429" fmla="*/ 3537109 w 6400800"/>
                <a:gd name="connsiteY1429" fmla="*/ 176689 h 514350"/>
                <a:gd name="connsiteX1430" fmla="*/ 3527584 w 6400800"/>
                <a:gd name="connsiteY1430" fmla="*/ 190976 h 514350"/>
                <a:gd name="connsiteX1431" fmla="*/ 3511391 w 6400800"/>
                <a:gd name="connsiteY1431" fmla="*/ 214789 h 514350"/>
                <a:gd name="connsiteX1432" fmla="*/ 3510439 w 6400800"/>
                <a:gd name="connsiteY1432" fmla="*/ 215741 h 514350"/>
                <a:gd name="connsiteX1433" fmla="*/ 3508534 w 6400800"/>
                <a:gd name="connsiteY1433" fmla="*/ 201454 h 514350"/>
                <a:gd name="connsiteX1434" fmla="*/ 3505676 w 6400800"/>
                <a:gd name="connsiteY1434" fmla="*/ 180499 h 514350"/>
                <a:gd name="connsiteX1435" fmla="*/ 3504724 w 6400800"/>
                <a:gd name="connsiteY1435" fmla="*/ 202406 h 514350"/>
                <a:gd name="connsiteX1436" fmla="*/ 3503771 w 6400800"/>
                <a:gd name="connsiteY1436" fmla="*/ 226219 h 514350"/>
                <a:gd name="connsiteX1437" fmla="*/ 3500914 w 6400800"/>
                <a:gd name="connsiteY1437" fmla="*/ 230981 h 514350"/>
                <a:gd name="connsiteX1438" fmla="*/ 3491389 w 6400800"/>
                <a:gd name="connsiteY1438" fmla="*/ 247174 h 514350"/>
                <a:gd name="connsiteX1439" fmla="*/ 3483769 w 6400800"/>
                <a:gd name="connsiteY1439" fmla="*/ 230029 h 514350"/>
                <a:gd name="connsiteX1440" fmla="*/ 3469481 w 6400800"/>
                <a:gd name="connsiteY1440" fmla="*/ 200501 h 514350"/>
                <a:gd name="connsiteX1441" fmla="*/ 3471386 w 6400800"/>
                <a:gd name="connsiteY1441" fmla="*/ 190976 h 514350"/>
                <a:gd name="connsiteX1442" fmla="*/ 3477101 w 6400800"/>
                <a:gd name="connsiteY1442" fmla="*/ 167164 h 514350"/>
                <a:gd name="connsiteX1443" fmla="*/ 3482816 w 6400800"/>
                <a:gd name="connsiteY1443" fmla="*/ 146209 h 514350"/>
                <a:gd name="connsiteX1444" fmla="*/ 3492341 w 6400800"/>
                <a:gd name="connsiteY1444" fmla="*/ 111919 h 514350"/>
                <a:gd name="connsiteX1445" fmla="*/ 3499961 w 6400800"/>
                <a:gd name="connsiteY1445" fmla="*/ 82391 h 514350"/>
                <a:gd name="connsiteX1446" fmla="*/ 3488531 w 6400800"/>
                <a:gd name="connsiteY1446" fmla="*/ 110966 h 514350"/>
                <a:gd name="connsiteX1447" fmla="*/ 3476149 w 6400800"/>
                <a:gd name="connsiteY1447" fmla="*/ 144304 h 514350"/>
                <a:gd name="connsiteX1448" fmla="*/ 3468529 w 6400800"/>
                <a:gd name="connsiteY1448" fmla="*/ 164306 h 514350"/>
                <a:gd name="connsiteX1449" fmla="*/ 3461861 w 6400800"/>
                <a:gd name="connsiteY1449" fmla="*/ 185261 h 514350"/>
                <a:gd name="connsiteX1450" fmla="*/ 3452336 w 6400800"/>
                <a:gd name="connsiteY1450" fmla="*/ 168116 h 514350"/>
                <a:gd name="connsiteX1451" fmla="*/ 3460909 w 6400800"/>
                <a:gd name="connsiteY1451" fmla="*/ 189071 h 514350"/>
                <a:gd name="connsiteX1452" fmla="*/ 3450431 w 6400800"/>
                <a:gd name="connsiteY1452" fmla="*/ 225266 h 514350"/>
                <a:gd name="connsiteX1453" fmla="*/ 3441859 w 6400800"/>
                <a:gd name="connsiteY1453" fmla="*/ 210026 h 514350"/>
                <a:gd name="connsiteX1454" fmla="*/ 3442811 w 6400800"/>
                <a:gd name="connsiteY1454" fmla="*/ 208121 h 514350"/>
                <a:gd name="connsiteX1455" fmla="*/ 3445669 w 6400800"/>
                <a:gd name="connsiteY1455" fmla="*/ 190976 h 514350"/>
                <a:gd name="connsiteX1456" fmla="*/ 3439001 w 6400800"/>
                <a:gd name="connsiteY1456" fmla="*/ 205264 h 514350"/>
                <a:gd name="connsiteX1457" fmla="*/ 3439001 w 6400800"/>
                <a:gd name="connsiteY1457" fmla="*/ 205264 h 514350"/>
                <a:gd name="connsiteX1458" fmla="*/ 3438049 w 6400800"/>
                <a:gd name="connsiteY1458" fmla="*/ 165259 h 514350"/>
                <a:gd name="connsiteX1459" fmla="*/ 3437096 w 6400800"/>
                <a:gd name="connsiteY1459" fmla="*/ 135731 h 514350"/>
                <a:gd name="connsiteX1460" fmla="*/ 3435191 w 6400800"/>
                <a:gd name="connsiteY1460" fmla="*/ 112871 h 514350"/>
                <a:gd name="connsiteX1461" fmla="*/ 3433286 w 6400800"/>
                <a:gd name="connsiteY1461" fmla="*/ 92869 h 514350"/>
                <a:gd name="connsiteX1462" fmla="*/ 3431381 w 6400800"/>
                <a:gd name="connsiteY1462" fmla="*/ 112871 h 514350"/>
                <a:gd name="connsiteX1463" fmla="*/ 3428524 w 6400800"/>
                <a:gd name="connsiteY1463" fmla="*/ 149066 h 514350"/>
                <a:gd name="connsiteX1464" fmla="*/ 3428524 w 6400800"/>
                <a:gd name="connsiteY1464" fmla="*/ 150019 h 514350"/>
                <a:gd name="connsiteX1465" fmla="*/ 3426619 w 6400800"/>
                <a:gd name="connsiteY1465" fmla="*/ 131921 h 514350"/>
                <a:gd name="connsiteX1466" fmla="*/ 3423761 w 6400800"/>
                <a:gd name="connsiteY1466" fmla="*/ 113824 h 514350"/>
                <a:gd name="connsiteX1467" fmla="*/ 3422809 w 6400800"/>
                <a:gd name="connsiteY1467" fmla="*/ 131921 h 514350"/>
                <a:gd name="connsiteX1468" fmla="*/ 3420904 w 6400800"/>
                <a:gd name="connsiteY1468" fmla="*/ 174784 h 514350"/>
                <a:gd name="connsiteX1469" fmla="*/ 3412331 w 6400800"/>
                <a:gd name="connsiteY1469" fmla="*/ 162401 h 514350"/>
                <a:gd name="connsiteX1470" fmla="*/ 3398044 w 6400800"/>
                <a:gd name="connsiteY1470" fmla="*/ 141446 h 514350"/>
                <a:gd name="connsiteX1471" fmla="*/ 3401854 w 6400800"/>
                <a:gd name="connsiteY1471" fmla="*/ 123349 h 514350"/>
                <a:gd name="connsiteX1472" fmla="*/ 3396139 w 6400800"/>
                <a:gd name="connsiteY1472" fmla="*/ 139541 h 514350"/>
                <a:gd name="connsiteX1473" fmla="*/ 3391376 w 6400800"/>
                <a:gd name="connsiteY1473" fmla="*/ 132874 h 514350"/>
                <a:gd name="connsiteX1474" fmla="*/ 3395186 w 6400800"/>
                <a:gd name="connsiteY1474" fmla="*/ 139541 h 514350"/>
                <a:gd name="connsiteX1475" fmla="*/ 3395186 w 6400800"/>
                <a:gd name="connsiteY1475" fmla="*/ 141446 h 514350"/>
                <a:gd name="connsiteX1476" fmla="*/ 3382804 w 6400800"/>
                <a:gd name="connsiteY1476" fmla="*/ 177641 h 514350"/>
                <a:gd name="connsiteX1477" fmla="*/ 3382804 w 6400800"/>
                <a:gd name="connsiteY1477" fmla="*/ 172879 h 514350"/>
                <a:gd name="connsiteX1478" fmla="*/ 3381851 w 6400800"/>
                <a:gd name="connsiteY1478" fmla="*/ 150971 h 514350"/>
                <a:gd name="connsiteX1479" fmla="*/ 3378994 w 6400800"/>
                <a:gd name="connsiteY1479" fmla="*/ 172879 h 514350"/>
                <a:gd name="connsiteX1480" fmla="*/ 3376136 w 6400800"/>
                <a:gd name="connsiteY1480" fmla="*/ 197644 h 514350"/>
                <a:gd name="connsiteX1481" fmla="*/ 3365659 w 6400800"/>
                <a:gd name="connsiteY1481" fmla="*/ 234791 h 514350"/>
                <a:gd name="connsiteX1482" fmla="*/ 3358991 w 6400800"/>
                <a:gd name="connsiteY1482" fmla="*/ 253841 h 514350"/>
                <a:gd name="connsiteX1483" fmla="*/ 3358039 w 6400800"/>
                <a:gd name="connsiteY1483" fmla="*/ 257651 h 514350"/>
                <a:gd name="connsiteX1484" fmla="*/ 3351371 w 6400800"/>
                <a:gd name="connsiteY1484" fmla="*/ 239554 h 514350"/>
                <a:gd name="connsiteX1485" fmla="*/ 3351371 w 6400800"/>
                <a:gd name="connsiteY1485" fmla="*/ 237649 h 514350"/>
                <a:gd name="connsiteX1486" fmla="*/ 3351371 w 6400800"/>
                <a:gd name="connsiteY1486" fmla="*/ 238601 h 514350"/>
                <a:gd name="connsiteX1487" fmla="*/ 3344704 w 6400800"/>
                <a:gd name="connsiteY1487" fmla="*/ 221456 h 514350"/>
                <a:gd name="connsiteX1488" fmla="*/ 3349466 w 6400800"/>
                <a:gd name="connsiteY1488" fmla="*/ 248126 h 514350"/>
                <a:gd name="connsiteX1489" fmla="*/ 3347561 w 6400800"/>
                <a:gd name="connsiteY1489" fmla="*/ 265271 h 514350"/>
                <a:gd name="connsiteX1490" fmla="*/ 3345656 w 6400800"/>
                <a:gd name="connsiteY1490" fmla="*/ 283369 h 514350"/>
                <a:gd name="connsiteX1491" fmla="*/ 3343751 w 6400800"/>
                <a:gd name="connsiteY1491" fmla="*/ 287179 h 514350"/>
                <a:gd name="connsiteX1492" fmla="*/ 3339941 w 6400800"/>
                <a:gd name="connsiteY1492" fmla="*/ 274796 h 514350"/>
                <a:gd name="connsiteX1493" fmla="*/ 3325654 w 6400800"/>
                <a:gd name="connsiteY1493" fmla="*/ 231934 h 514350"/>
                <a:gd name="connsiteX1494" fmla="*/ 3328511 w 6400800"/>
                <a:gd name="connsiteY1494" fmla="*/ 216694 h 514350"/>
                <a:gd name="connsiteX1495" fmla="*/ 3338036 w 6400800"/>
                <a:gd name="connsiteY1495" fmla="*/ 170974 h 514350"/>
                <a:gd name="connsiteX1496" fmla="*/ 3346609 w 6400800"/>
                <a:gd name="connsiteY1496" fmla="*/ 136684 h 514350"/>
                <a:gd name="connsiteX1497" fmla="*/ 3355181 w 6400800"/>
                <a:gd name="connsiteY1497" fmla="*/ 106204 h 514350"/>
                <a:gd name="connsiteX1498" fmla="*/ 3342799 w 6400800"/>
                <a:gd name="connsiteY1498" fmla="*/ 134779 h 514350"/>
                <a:gd name="connsiteX1499" fmla="*/ 3330416 w 6400800"/>
                <a:gd name="connsiteY1499" fmla="*/ 169069 h 514350"/>
                <a:gd name="connsiteX1500" fmla="*/ 3318986 w 6400800"/>
                <a:gd name="connsiteY1500" fmla="*/ 208121 h 514350"/>
                <a:gd name="connsiteX1501" fmla="*/ 3318986 w 6400800"/>
                <a:gd name="connsiteY1501" fmla="*/ 203359 h 514350"/>
                <a:gd name="connsiteX1502" fmla="*/ 3320891 w 6400800"/>
                <a:gd name="connsiteY1502" fmla="*/ 195739 h 514350"/>
                <a:gd name="connsiteX1503" fmla="*/ 3327559 w 6400800"/>
                <a:gd name="connsiteY1503" fmla="*/ 170021 h 514350"/>
                <a:gd name="connsiteX1504" fmla="*/ 3332321 w 6400800"/>
                <a:gd name="connsiteY1504" fmla="*/ 147161 h 514350"/>
                <a:gd name="connsiteX1505" fmla="*/ 3323749 w 6400800"/>
                <a:gd name="connsiteY1505" fmla="*/ 169069 h 514350"/>
                <a:gd name="connsiteX1506" fmla="*/ 3322796 w 6400800"/>
                <a:gd name="connsiteY1506" fmla="*/ 171926 h 514350"/>
                <a:gd name="connsiteX1507" fmla="*/ 3323749 w 6400800"/>
                <a:gd name="connsiteY1507" fmla="*/ 165259 h 514350"/>
                <a:gd name="connsiteX1508" fmla="*/ 3328511 w 6400800"/>
                <a:gd name="connsiteY1508" fmla="*/ 147161 h 514350"/>
                <a:gd name="connsiteX1509" fmla="*/ 3336131 w 6400800"/>
                <a:gd name="connsiteY1509" fmla="*/ 116681 h 514350"/>
                <a:gd name="connsiteX1510" fmla="*/ 3341846 w 6400800"/>
                <a:gd name="connsiteY1510" fmla="*/ 90011 h 514350"/>
                <a:gd name="connsiteX1511" fmla="*/ 3332321 w 6400800"/>
                <a:gd name="connsiteY1511" fmla="*/ 114776 h 514350"/>
                <a:gd name="connsiteX1512" fmla="*/ 3321844 w 6400800"/>
                <a:gd name="connsiteY1512" fmla="*/ 143351 h 514350"/>
                <a:gd name="connsiteX1513" fmla="*/ 3315176 w 6400800"/>
                <a:gd name="connsiteY1513" fmla="*/ 161449 h 514350"/>
                <a:gd name="connsiteX1514" fmla="*/ 3308509 w 6400800"/>
                <a:gd name="connsiteY1514" fmla="*/ 181451 h 514350"/>
                <a:gd name="connsiteX1515" fmla="*/ 3308509 w 6400800"/>
                <a:gd name="connsiteY1515" fmla="*/ 181451 h 514350"/>
                <a:gd name="connsiteX1516" fmla="*/ 3306604 w 6400800"/>
                <a:gd name="connsiteY1516" fmla="*/ 176689 h 514350"/>
                <a:gd name="connsiteX1517" fmla="*/ 3292316 w 6400800"/>
                <a:gd name="connsiteY1517" fmla="*/ 140494 h 514350"/>
                <a:gd name="connsiteX1518" fmla="*/ 3305651 w 6400800"/>
                <a:gd name="connsiteY1518" fmla="*/ 189071 h 514350"/>
                <a:gd name="connsiteX1519" fmla="*/ 3294221 w 6400800"/>
                <a:gd name="connsiteY1519" fmla="*/ 227171 h 514350"/>
                <a:gd name="connsiteX1520" fmla="*/ 3293269 w 6400800"/>
                <a:gd name="connsiteY1520" fmla="*/ 230981 h 514350"/>
                <a:gd name="connsiteX1521" fmla="*/ 3292316 w 6400800"/>
                <a:gd name="connsiteY1521" fmla="*/ 229076 h 514350"/>
                <a:gd name="connsiteX1522" fmla="*/ 3277076 w 6400800"/>
                <a:gd name="connsiteY1522" fmla="*/ 197644 h 514350"/>
                <a:gd name="connsiteX1523" fmla="*/ 3291364 w 6400800"/>
                <a:gd name="connsiteY1523" fmla="*/ 237649 h 514350"/>
                <a:gd name="connsiteX1524" fmla="*/ 3285649 w 6400800"/>
                <a:gd name="connsiteY1524" fmla="*/ 257651 h 514350"/>
                <a:gd name="connsiteX1525" fmla="*/ 3277076 w 6400800"/>
                <a:gd name="connsiteY1525" fmla="*/ 246221 h 514350"/>
                <a:gd name="connsiteX1526" fmla="*/ 3274219 w 6400800"/>
                <a:gd name="connsiteY1526" fmla="*/ 242411 h 514350"/>
                <a:gd name="connsiteX1527" fmla="*/ 3277076 w 6400800"/>
                <a:gd name="connsiteY1527" fmla="*/ 199549 h 514350"/>
                <a:gd name="connsiteX1528" fmla="*/ 3272314 w 6400800"/>
                <a:gd name="connsiteY1528" fmla="*/ 217646 h 514350"/>
                <a:gd name="connsiteX1529" fmla="*/ 3268504 w 6400800"/>
                <a:gd name="connsiteY1529" fmla="*/ 234791 h 514350"/>
                <a:gd name="connsiteX1530" fmla="*/ 3258979 w 6400800"/>
                <a:gd name="connsiteY1530" fmla="*/ 223361 h 514350"/>
                <a:gd name="connsiteX1531" fmla="*/ 3241834 w 6400800"/>
                <a:gd name="connsiteY1531" fmla="*/ 203359 h 514350"/>
                <a:gd name="connsiteX1532" fmla="*/ 3256121 w 6400800"/>
                <a:gd name="connsiteY1532" fmla="*/ 226219 h 514350"/>
                <a:gd name="connsiteX1533" fmla="*/ 3266599 w 6400800"/>
                <a:gd name="connsiteY1533" fmla="*/ 243364 h 514350"/>
                <a:gd name="connsiteX1534" fmla="*/ 3260884 w 6400800"/>
                <a:gd name="connsiteY1534" fmla="*/ 265271 h 514350"/>
                <a:gd name="connsiteX1535" fmla="*/ 3256121 w 6400800"/>
                <a:gd name="connsiteY1535" fmla="*/ 288131 h 514350"/>
                <a:gd name="connsiteX1536" fmla="*/ 3256121 w 6400800"/>
                <a:gd name="connsiteY1536" fmla="*/ 287179 h 514350"/>
                <a:gd name="connsiteX1537" fmla="*/ 3256121 w 6400800"/>
                <a:gd name="connsiteY1537" fmla="*/ 289084 h 514350"/>
                <a:gd name="connsiteX1538" fmla="*/ 3255169 w 6400800"/>
                <a:gd name="connsiteY1538" fmla="*/ 293846 h 514350"/>
                <a:gd name="connsiteX1539" fmla="*/ 3253264 w 6400800"/>
                <a:gd name="connsiteY1539" fmla="*/ 290036 h 514350"/>
                <a:gd name="connsiteX1540" fmla="*/ 3254216 w 6400800"/>
                <a:gd name="connsiteY1540" fmla="*/ 280511 h 514350"/>
                <a:gd name="connsiteX1541" fmla="*/ 3252311 w 6400800"/>
                <a:gd name="connsiteY1541" fmla="*/ 287179 h 514350"/>
                <a:gd name="connsiteX1542" fmla="*/ 3246596 w 6400800"/>
                <a:gd name="connsiteY1542" fmla="*/ 276701 h 514350"/>
                <a:gd name="connsiteX1543" fmla="*/ 3251359 w 6400800"/>
                <a:gd name="connsiteY1543" fmla="*/ 290989 h 514350"/>
                <a:gd name="connsiteX1544" fmla="*/ 3249454 w 6400800"/>
                <a:gd name="connsiteY1544" fmla="*/ 298609 h 514350"/>
                <a:gd name="connsiteX1545" fmla="*/ 3247549 w 6400800"/>
                <a:gd name="connsiteY1545" fmla="*/ 304324 h 514350"/>
                <a:gd name="connsiteX1546" fmla="*/ 3246596 w 6400800"/>
                <a:gd name="connsiteY1546" fmla="*/ 301466 h 514350"/>
                <a:gd name="connsiteX1547" fmla="*/ 3246596 w 6400800"/>
                <a:gd name="connsiteY1547" fmla="*/ 306229 h 514350"/>
                <a:gd name="connsiteX1548" fmla="*/ 3243739 w 6400800"/>
                <a:gd name="connsiteY1548" fmla="*/ 317659 h 514350"/>
                <a:gd name="connsiteX1549" fmla="*/ 3239929 w 6400800"/>
                <a:gd name="connsiteY1549" fmla="*/ 304324 h 514350"/>
                <a:gd name="connsiteX1550" fmla="*/ 3242786 w 6400800"/>
                <a:gd name="connsiteY1550" fmla="*/ 296704 h 514350"/>
                <a:gd name="connsiteX1551" fmla="*/ 3238976 w 6400800"/>
                <a:gd name="connsiteY1551" fmla="*/ 302419 h 514350"/>
                <a:gd name="connsiteX1552" fmla="*/ 3236119 w 6400800"/>
                <a:gd name="connsiteY1552" fmla="*/ 293846 h 514350"/>
                <a:gd name="connsiteX1553" fmla="*/ 3235166 w 6400800"/>
                <a:gd name="connsiteY1553" fmla="*/ 290036 h 514350"/>
                <a:gd name="connsiteX1554" fmla="*/ 3241834 w 6400800"/>
                <a:gd name="connsiteY1554" fmla="*/ 273844 h 514350"/>
                <a:gd name="connsiteX1555" fmla="*/ 3249454 w 6400800"/>
                <a:gd name="connsiteY1555" fmla="*/ 256699 h 514350"/>
                <a:gd name="connsiteX1556" fmla="*/ 3256121 w 6400800"/>
                <a:gd name="connsiteY1556" fmla="*/ 242411 h 514350"/>
                <a:gd name="connsiteX1557" fmla="*/ 3245644 w 6400800"/>
                <a:gd name="connsiteY1557" fmla="*/ 254794 h 514350"/>
                <a:gd name="connsiteX1558" fmla="*/ 3235166 w 6400800"/>
                <a:gd name="connsiteY1558" fmla="*/ 270034 h 514350"/>
                <a:gd name="connsiteX1559" fmla="*/ 3230404 w 6400800"/>
                <a:gd name="connsiteY1559" fmla="*/ 276701 h 514350"/>
                <a:gd name="connsiteX1560" fmla="*/ 3229451 w 6400800"/>
                <a:gd name="connsiteY1560" fmla="*/ 272891 h 514350"/>
                <a:gd name="connsiteX1561" fmla="*/ 3222784 w 6400800"/>
                <a:gd name="connsiteY1561" fmla="*/ 253841 h 514350"/>
                <a:gd name="connsiteX1562" fmla="*/ 3218021 w 6400800"/>
                <a:gd name="connsiteY1562" fmla="*/ 241459 h 514350"/>
                <a:gd name="connsiteX1563" fmla="*/ 3218021 w 6400800"/>
                <a:gd name="connsiteY1563" fmla="*/ 236696 h 514350"/>
                <a:gd name="connsiteX1564" fmla="*/ 3222784 w 6400800"/>
                <a:gd name="connsiteY1564" fmla="*/ 206216 h 514350"/>
                <a:gd name="connsiteX1565" fmla="*/ 3229451 w 6400800"/>
                <a:gd name="connsiteY1565" fmla="*/ 166211 h 514350"/>
                <a:gd name="connsiteX1566" fmla="*/ 3235166 w 6400800"/>
                <a:gd name="connsiteY1566" fmla="*/ 135731 h 514350"/>
                <a:gd name="connsiteX1567" fmla="*/ 3239929 w 6400800"/>
                <a:gd name="connsiteY1567" fmla="*/ 109061 h 514350"/>
                <a:gd name="connsiteX1568" fmla="*/ 3231356 w 6400800"/>
                <a:gd name="connsiteY1568" fmla="*/ 134779 h 514350"/>
                <a:gd name="connsiteX1569" fmla="*/ 3212306 w 6400800"/>
                <a:gd name="connsiteY1569" fmla="*/ 204311 h 514350"/>
                <a:gd name="connsiteX1570" fmla="*/ 3209449 w 6400800"/>
                <a:gd name="connsiteY1570" fmla="*/ 215741 h 514350"/>
                <a:gd name="connsiteX1571" fmla="*/ 3204686 w 6400800"/>
                <a:gd name="connsiteY1571" fmla="*/ 204311 h 514350"/>
                <a:gd name="connsiteX1572" fmla="*/ 3203734 w 6400800"/>
                <a:gd name="connsiteY1572" fmla="*/ 175736 h 514350"/>
                <a:gd name="connsiteX1573" fmla="*/ 3200876 w 6400800"/>
                <a:gd name="connsiteY1573" fmla="*/ 206216 h 514350"/>
                <a:gd name="connsiteX1574" fmla="*/ 3196114 w 6400800"/>
                <a:gd name="connsiteY1574" fmla="*/ 240506 h 514350"/>
                <a:gd name="connsiteX1575" fmla="*/ 3195161 w 6400800"/>
                <a:gd name="connsiteY1575" fmla="*/ 243364 h 514350"/>
                <a:gd name="connsiteX1576" fmla="*/ 3196114 w 6400800"/>
                <a:gd name="connsiteY1576" fmla="*/ 217646 h 514350"/>
                <a:gd name="connsiteX1577" fmla="*/ 3198019 w 6400800"/>
                <a:gd name="connsiteY1577" fmla="*/ 180499 h 514350"/>
                <a:gd name="connsiteX1578" fmla="*/ 3199924 w 6400800"/>
                <a:gd name="connsiteY1578" fmla="*/ 151924 h 514350"/>
                <a:gd name="connsiteX1579" fmla="*/ 3200876 w 6400800"/>
                <a:gd name="connsiteY1579" fmla="*/ 127159 h 514350"/>
                <a:gd name="connsiteX1580" fmla="*/ 3195161 w 6400800"/>
                <a:gd name="connsiteY1580" fmla="*/ 151924 h 514350"/>
                <a:gd name="connsiteX1581" fmla="*/ 3184684 w 6400800"/>
                <a:gd name="connsiteY1581" fmla="*/ 217646 h 514350"/>
                <a:gd name="connsiteX1582" fmla="*/ 3181826 w 6400800"/>
                <a:gd name="connsiteY1582" fmla="*/ 235744 h 514350"/>
                <a:gd name="connsiteX1583" fmla="*/ 3179921 w 6400800"/>
                <a:gd name="connsiteY1583" fmla="*/ 231934 h 514350"/>
                <a:gd name="connsiteX1584" fmla="*/ 3179921 w 6400800"/>
                <a:gd name="connsiteY1584" fmla="*/ 224314 h 514350"/>
                <a:gd name="connsiteX1585" fmla="*/ 3178969 w 6400800"/>
                <a:gd name="connsiteY1585" fmla="*/ 230029 h 514350"/>
                <a:gd name="connsiteX1586" fmla="*/ 3177064 w 6400800"/>
                <a:gd name="connsiteY1586" fmla="*/ 227171 h 514350"/>
                <a:gd name="connsiteX1587" fmla="*/ 3178016 w 6400800"/>
                <a:gd name="connsiteY1587" fmla="*/ 231934 h 514350"/>
                <a:gd name="connsiteX1588" fmla="*/ 3174206 w 6400800"/>
                <a:gd name="connsiteY1588" fmla="*/ 250984 h 514350"/>
                <a:gd name="connsiteX1589" fmla="*/ 3170396 w 6400800"/>
                <a:gd name="connsiteY1589" fmla="*/ 277654 h 514350"/>
                <a:gd name="connsiteX1590" fmla="*/ 3169444 w 6400800"/>
                <a:gd name="connsiteY1590" fmla="*/ 275749 h 514350"/>
                <a:gd name="connsiteX1591" fmla="*/ 3163729 w 6400800"/>
                <a:gd name="connsiteY1591" fmla="*/ 215741 h 514350"/>
                <a:gd name="connsiteX1592" fmla="*/ 3162776 w 6400800"/>
                <a:gd name="connsiteY1592" fmla="*/ 207169 h 514350"/>
                <a:gd name="connsiteX1593" fmla="*/ 3163729 w 6400800"/>
                <a:gd name="connsiteY1593" fmla="*/ 203359 h 514350"/>
                <a:gd name="connsiteX1594" fmla="*/ 3174206 w 6400800"/>
                <a:gd name="connsiteY1594" fmla="*/ 132874 h 514350"/>
                <a:gd name="connsiteX1595" fmla="*/ 3178016 w 6400800"/>
                <a:gd name="connsiteY1595" fmla="*/ 106204 h 514350"/>
                <a:gd name="connsiteX1596" fmla="*/ 3170396 w 6400800"/>
                <a:gd name="connsiteY1596" fmla="*/ 131921 h 514350"/>
                <a:gd name="connsiteX1597" fmla="*/ 3158014 w 6400800"/>
                <a:gd name="connsiteY1597" fmla="*/ 177641 h 514350"/>
                <a:gd name="connsiteX1598" fmla="*/ 3154204 w 6400800"/>
                <a:gd name="connsiteY1598" fmla="*/ 159544 h 514350"/>
                <a:gd name="connsiteX1599" fmla="*/ 3149441 w 6400800"/>
                <a:gd name="connsiteY1599" fmla="*/ 134779 h 514350"/>
                <a:gd name="connsiteX1600" fmla="*/ 3143726 w 6400800"/>
                <a:gd name="connsiteY1600" fmla="*/ 112871 h 514350"/>
                <a:gd name="connsiteX1601" fmla="*/ 3133249 w 6400800"/>
                <a:gd name="connsiteY1601" fmla="*/ 77629 h 514350"/>
                <a:gd name="connsiteX1602" fmla="*/ 3122771 w 6400800"/>
                <a:gd name="connsiteY1602" fmla="*/ 47149 h 514350"/>
                <a:gd name="connsiteX1603" fmla="*/ 3129439 w 6400800"/>
                <a:gd name="connsiteY1603" fmla="*/ 78581 h 514350"/>
                <a:gd name="connsiteX1604" fmla="*/ 3136106 w 6400800"/>
                <a:gd name="connsiteY1604" fmla="*/ 114776 h 514350"/>
                <a:gd name="connsiteX1605" fmla="*/ 3139916 w 6400800"/>
                <a:gd name="connsiteY1605" fmla="*/ 136684 h 514350"/>
                <a:gd name="connsiteX1606" fmla="*/ 3142774 w 6400800"/>
                <a:gd name="connsiteY1606" fmla="*/ 161449 h 514350"/>
                <a:gd name="connsiteX1607" fmla="*/ 3147536 w 6400800"/>
                <a:gd name="connsiteY1607" fmla="*/ 213836 h 514350"/>
                <a:gd name="connsiteX1608" fmla="*/ 3146584 w 6400800"/>
                <a:gd name="connsiteY1608" fmla="*/ 217646 h 514350"/>
                <a:gd name="connsiteX1609" fmla="*/ 3143726 w 6400800"/>
                <a:gd name="connsiteY1609" fmla="*/ 210026 h 514350"/>
                <a:gd name="connsiteX1610" fmla="*/ 3138964 w 6400800"/>
                <a:gd name="connsiteY1610" fmla="*/ 196691 h 514350"/>
                <a:gd name="connsiteX1611" fmla="*/ 3134201 w 6400800"/>
                <a:gd name="connsiteY1611" fmla="*/ 179546 h 514350"/>
                <a:gd name="connsiteX1612" fmla="*/ 3126581 w 6400800"/>
                <a:gd name="connsiteY1612" fmla="*/ 155734 h 514350"/>
                <a:gd name="connsiteX1613" fmla="*/ 3129439 w 6400800"/>
                <a:gd name="connsiteY1613" fmla="*/ 172879 h 514350"/>
                <a:gd name="connsiteX1614" fmla="*/ 3118961 w 6400800"/>
                <a:gd name="connsiteY1614" fmla="*/ 150019 h 514350"/>
                <a:gd name="connsiteX1615" fmla="*/ 3112294 w 6400800"/>
                <a:gd name="connsiteY1615" fmla="*/ 136684 h 514350"/>
                <a:gd name="connsiteX1616" fmla="*/ 3102769 w 6400800"/>
                <a:gd name="connsiteY1616" fmla="*/ 113824 h 514350"/>
                <a:gd name="connsiteX1617" fmla="*/ 3090386 w 6400800"/>
                <a:gd name="connsiteY1617" fmla="*/ 87154 h 514350"/>
                <a:gd name="connsiteX1618" fmla="*/ 3099911 w 6400800"/>
                <a:gd name="connsiteY1618" fmla="*/ 114776 h 514350"/>
                <a:gd name="connsiteX1619" fmla="*/ 3109436 w 6400800"/>
                <a:gd name="connsiteY1619" fmla="*/ 146209 h 514350"/>
                <a:gd name="connsiteX1620" fmla="*/ 3115151 w 6400800"/>
                <a:gd name="connsiteY1620" fmla="*/ 167164 h 514350"/>
                <a:gd name="connsiteX1621" fmla="*/ 3109436 w 6400800"/>
                <a:gd name="connsiteY1621" fmla="*/ 155734 h 514350"/>
                <a:gd name="connsiteX1622" fmla="*/ 3116104 w 6400800"/>
                <a:gd name="connsiteY1622" fmla="*/ 176689 h 514350"/>
                <a:gd name="connsiteX1623" fmla="*/ 3121819 w 6400800"/>
                <a:gd name="connsiteY1623" fmla="*/ 194786 h 514350"/>
                <a:gd name="connsiteX1624" fmla="*/ 3125629 w 6400800"/>
                <a:gd name="connsiteY1624" fmla="*/ 213836 h 514350"/>
                <a:gd name="connsiteX1625" fmla="*/ 3123724 w 6400800"/>
                <a:gd name="connsiteY1625" fmla="*/ 215741 h 514350"/>
                <a:gd name="connsiteX1626" fmla="*/ 3122771 w 6400800"/>
                <a:gd name="connsiteY1626" fmla="*/ 210979 h 514350"/>
                <a:gd name="connsiteX1627" fmla="*/ 3122771 w 6400800"/>
                <a:gd name="connsiteY1627" fmla="*/ 216694 h 514350"/>
                <a:gd name="connsiteX1628" fmla="*/ 3113246 w 6400800"/>
                <a:gd name="connsiteY1628" fmla="*/ 228124 h 514350"/>
                <a:gd name="connsiteX1629" fmla="*/ 3113246 w 6400800"/>
                <a:gd name="connsiteY1629" fmla="*/ 228124 h 514350"/>
                <a:gd name="connsiteX1630" fmla="*/ 3110389 w 6400800"/>
                <a:gd name="connsiteY1630" fmla="*/ 191929 h 514350"/>
                <a:gd name="connsiteX1631" fmla="*/ 3108484 w 6400800"/>
                <a:gd name="connsiteY1631" fmla="*/ 171926 h 514350"/>
                <a:gd name="connsiteX1632" fmla="*/ 3106579 w 6400800"/>
                <a:gd name="connsiteY1632" fmla="*/ 192881 h 514350"/>
                <a:gd name="connsiteX1633" fmla="*/ 3104674 w 6400800"/>
                <a:gd name="connsiteY1633" fmla="*/ 228124 h 514350"/>
                <a:gd name="connsiteX1634" fmla="*/ 3104674 w 6400800"/>
                <a:gd name="connsiteY1634" fmla="*/ 227171 h 514350"/>
                <a:gd name="connsiteX1635" fmla="*/ 3097054 w 6400800"/>
                <a:gd name="connsiteY1635" fmla="*/ 208121 h 514350"/>
                <a:gd name="connsiteX1636" fmla="*/ 3100864 w 6400800"/>
                <a:gd name="connsiteY1636" fmla="*/ 228124 h 514350"/>
                <a:gd name="connsiteX1637" fmla="*/ 3103721 w 6400800"/>
                <a:gd name="connsiteY1637" fmla="*/ 244316 h 514350"/>
                <a:gd name="connsiteX1638" fmla="*/ 3096101 w 6400800"/>
                <a:gd name="connsiteY1638" fmla="*/ 255746 h 514350"/>
                <a:gd name="connsiteX1639" fmla="*/ 3087529 w 6400800"/>
                <a:gd name="connsiteY1639" fmla="*/ 270034 h 514350"/>
                <a:gd name="connsiteX1640" fmla="*/ 3082766 w 6400800"/>
                <a:gd name="connsiteY1640" fmla="*/ 252889 h 514350"/>
                <a:gd name="connsiteX1641" fmla="*/ 3077051 w 6400800"/>
                <a:gd name="connsiteY1641" fmla="*/ 233839 h 514350"/>
                <a:gd name="connsiteX1642" fmla="*/ 3078956 w 6400800"/>
                <a:gd name="connsiteY1642" fmla="*/ 252889 h 514350"/>
                <a:gd name="connsiteX1643" fmla="*/ 3079909 w 6400800"/>
                <a:gd name="connsiteY1643" fmla="*/ 264319 h 514350"/>
                <a:gd name="connsiteX1644" fmla="*/ 3077051 w 6400800"/>
                <a:gd name="connsiteY1644" fmla="*/ 255746 h 514350"/>
                <a:gd name="connsiteX1645" fmla="*/ 3074194 w 6400800"/>
                <a:gd name="connsiteY1645" fmla="*/ 248126 h 514350"/>
                <a:gd name="connsiteX1646" fmla="*/ 3074194 w 6400800"/>
                <a:gd name="connsiteY1646" fmla="*/ 242411 h 514350"/>
                <a:gd name="connsiteX1647" fmla="*/ 3075146 w 6400800"/>
                <a:gd name="connsiteY1647" fmla="*/ 229076 h 514350"/>
                <a:gd name="connsiteX1648" fmla="*/ 3077051 w 6400800"/>
                <a:gd name="connsiteY1648" fmla="*/ 220504 h 514350"/>
                <a:gd name="connsiteX1649" fmla="*/ 3086576 w 6400800"/>
                <a:gd name="connsiteY1649" fmla="*/ 189071 h 514350"/>
                <a:gd name="connsiteX1650" fmla="*/ 3096101 w 6400800"/>
                <a:gd name="connsiteY1650" fmla="*/ 161449 h 514350"/>
                <a:gd name="connsiteX1651" fmla="*/ 3083719 w 6400800"/>
                <a:gd name="connsiteY1651" fmla="*/ 188119 h 514350"/>
                <a:gd name="connsiteX1652" fmla="*/ 3071336 w 6400800"/>
                <a:gd name="connsiteY1652" fmla="*/ 218599 h 514350"/>
                <a:gd name="connsiteX1653" fmla="*/ 3068479 w 6400800"/>
                <a:gd name="connsiteY1653" fmla="*/ 224314 h 514350"/>
                <a:gd name="connsiteX1654" fmla="*/ 3068479 w 6400800"/>
                <a:gd name="connsiteY1654" fmla="*/ 216694 h 514350"/>
                <a:gd name="connsiteX1655" fmla="*/ 3069431 w 6400800"/>
                <a:gd name="connsiteY1655" fmla="*/ 209074 h 514350"/>
                <a:gd name="connsiteX1656" fmla="*/ 3072289 w 6400800"/>
                <a:gd name="connsiteY1656" fmla="*/ 181451 h 514350"/>
                <a:gd name="connsiteX1657" fmla="*/ 3073241 w 6400800"/>
                <a:gd name="connsiteY1657" fmla="*/ 157639 h 514350"/>
                <a:gd name="connsiteX1658" fmla="*/ 3067526 w 6400800"/>
                <a:gd name="connsiteY1658" fmla="*/ 180499 h 514350"/>
                <a:gd name="connsiteX1659" fmla="*/ 3066574 w 6400800"/>
                <a:gd name="connsiteY1659" fmla="*/ 183356 h 514350"/>
                <a:gd name="connsiteX1660" fmla="*/ 3064669 w 6400800"/>
                <a:gd name="connsiteY1660" fmla="*/ 148114 h 514350"/>
                <a:gd name="connsiteX1661" fmla="*/ 3064669 w 6400800"/>
                <a:gd name="connsiteY1661" fmla="*/ 145256 h 514350"/>
                <a:gd name="connsiteX1662" fmla="*/ 3064669 w 6400800"/>
                <a:gd name="connsiteY1662" fmla="*/ 146209 h 514350"/>
                <a:gd name="connsiteX1663" fmla="*/ 3063716 w 6400800"/>
                <a:gd name="connsiteY1663" fmla="*/ 131921 h 514350"/>
                <a:gd name="connsiteX1664" fmla="*/ 3058954 w 6400800"/>
                <a:gd name="connsiteY1664" fmla="*/ 174784 h 514350"/>
                <a:gd name="connsiteX1665" fmla="*/ 3056096 w 6400800"/>
                <a:gd name="connsiteY1665" fmla="*/ 190976 h 514350"/>
                <a:gd name="connsiteX1666" fmla="*/ 3054191 w 6400800"/>
                <a:gd name="connsiteY1666" fmla="*/ 201454 h 514350"/>
                <a:gd name="connsiteX1667" fmla="*/ 3049429 w 6400800"/>
                <a:gd name="connsiteY1667" fmla="*/ 189071 h 514350"/>
                <a:gd name="connsiteX1668" fmla="*/ 3049429 w 6400800"/>
                <a:gd name="connsiteY1668" fmla="*/ 188119 h 514350"/>
                <a:gd name="connsiteX1669" fmla="*/ 3056096 w 6400800"/>
                <a:gd name="connsiteY1669" fmla="*/ 151924 h 514350"/>
                <a:gd name="connsiteX1670" fmla="*/ 3062764 w 6400800"/>
                <a:gd name="connsiteY1670" fmla="*/ 120491 h 514350"/>
                <a:gd name="connsiteX1671" fmla="*/ 3052286 w 6400800"/>
                <a:gd name="connsiteY1671" fmla="*/ 150971 h 514350"/>
                <a:gd name="connsiteX1672" fmla="*/ 3041809 w 6400800"/>
                <a:gd name="connsiteY1672" fmla="*/ 186214 h 514350"/>
                <a:gd name="connsiteX1673" fmla="*/ 3036094 w 6400800"/>
                <a:gd name="connsiteY1673" fmla="*/ 208121 h 514350"/>
                <a:gd name="connsiteX1674" fmla="*/ 3034189 w 6400800"/>
                <a:gd name="connsiteY1674" fmla="*/ 215741 h 514350"/>
                <a:gd name="connsiteX1675" fmla="*/ 3032284 w 6400800"/>
                <a:gd name="connsiteY1675" fmla="*/ 205264 h 514350"/>
                <a:gd name="connsiteX1676" fmla="*/ 3048476 w 6400800"/>
                <a:gd name="connsiteY1676" fmla="*/ 148114 h 514350"/>
                <a:gd name="connsiteX1677" fmla="*/ 3057049 w 6400800"/>
                <a:gd name="connsiteY1677" fmla="*/ 123349 h 514350"/>
                <a:gd name="connsiteX1678" fmla="*/ 3054191 w 6400800"/>
                <a:gd name="connsiteY1678" fmla="*/ 129064 h 514350"/>
                <a:gd name="connsiteX1679" fmla="*/ 3045619 w 6400800"/>
                <a:gd name="connsiteY1679" fmla="*/ 146209 h 514350"/>
                <a:gd name="connsiteX1680" fmla="*/ 3029426 w 6400800"/>
                <a:gd name="connsiteY1680" fmla="*/ 184309 h 514350"/>
                <a:gd name="connsiteX1681" fmla="*/ 3029426 w 6400800"/>
                <a:gd name="connsiteY1681" fmla="*/ 167164 h 514350"/>
                <a:gd name="connsiteX1682" fmla="*/ 3030379 w 6400800"/>
                <a:gd name="connsiteY1682" fmla="*/ 140494 h 514350"/>
                <a:gd name="connsiteX1683" fmla="*/ 3025616 w 6400800"/>
                <a:gd name="connsiteY1683" fmla="*/ 166211 h 514350"/>
                <a:gd name="connsiteX1684" fmla="*/ 3022759 w 6400800"/>
                <a:gd name="connsiteY1684" fmla="*/ 196691 h 514350"/>
                <a:gd name="connsiteX1685" fmla="*/ 3022759 w 6400800"/>
                <a:gd name="connsiteY1685" fmla="*/ 202406 h 514350"/>
                <a:gd name="connsiteX1686" fmla="*/ 3019901 w 6400800"/>
                <a:gd name="connsiteY1686" fmla="*/ 210979 h 514350"/>
                <a:gd name="connsiteX1687" fmla="*/ 3011329 w 6400800"/>
                <a:gd name="connsiteY1687" fmla="*/ 234791 h 514350"/>
                <a:gd name="connsiteX1688" fmla="*/ 3007519 w 6400800"/>
                <a:gd name="connsiteY1688" fmla="*/ 226219 h 514350"/>
                <a:gd name="connsiteX1689" fmla="*/ 3011329 w 6400800"/>
                <a:gd name="connsiteY1689" fmla="*/ 215741 h 514350"/>
                <a:gd name="connsiteX1690" fmla="*/ 3006566 w 6400800"/>
                <a:gd name="connsiteY1690" fmla="*/ 222409 h 514350"/>
                <a:gd name="connsiteX1691" fmla="*/ 3001804 w 6400800"/>
                <a:gd name="connsiteY1691" fmla="*/ 202406 h 514350"/>
                <a:gd name="connsiteX1692" fmla="*/ 3000851 w 6400800"/>
                <a:gd name="connsiteY1692" fmla="*/ 197644 h 514350"/>
                <a:gd name="connsiteX1693" fmla="*/ 3003709 w 6400800"/>
                <a:gd name="connsiteY1693" fmla="*/ 189071 h 514350"/>
                <a:gd name="connsiteX1694" fmla="*/ 3011329 w 6400800"/>
                <a:gd name="connsiteY1694" fmla="*/ 164306 h 514350"/>
                <a:gd name="connsiteX1695" fmla="*/ 3018949 w 6400800"/>
                <a:gd name="connsiteY1695" fmla="*/ 142399 h 514350"/>
                <a:gd name="connsiteX1696" fmla="*/ 3007519 w 6400800"/>
                <a:gd name="connsiteY1696" fmla="*/ 162401 h 514350"/>
                <a:gd name="connsiteX1697" fmla="*/ 2997994 w 6400800"/>
                <a:gd name="connsiteY1697" fmla="*/ 182404 h 514350"/>
                <a:gd name="connsiteX1698" fmla="*/ 2995136 w 6400800"/>
                <a:gd name="connsiteY1698" fmla="*/ 169069 h 514350"/>
                <a:gd name="connsiteX1699" fmla="*/ 3014186 w 6400800"/>
                <a:gd name="connsiteY1699" fmla="*/ 100489 h 514350"/>
                <a:gd name="connsiteX1700" fmla="*/ 3021806 w 6400800"/>
                <a:gd name="connsiteY1700" fmla="*/ 76676 h 514350"/>
                <a:gd name="connsiteX1701" fmla="*/ 3024664 w 6400800"/>
                <a:gd name="connsiteY1701" fmla="*/ 68104 h 514350"/>
                <a:gd name="connsiteX1702" fmla="*/ 3020854 w 6400800"/>
                <a:gd name="connsiteY1702" fmla="*/ 75724 h 514350"/>
                <a:gd name="connsiteX1703" fmla="*/ 3010376 w 6400800"/>
                <a:gd name="connsiteY1703" fmla="*/ 98584 h 514350"/>
                <a:gd name="connsiteX1704" fmla="*/ 2996089 w 6400800"/>
                <a:gd name="connsiteY1704" fmla="*/ 134779 h 514350"/>
                <a:gd name="connsiteX1705" fmla="*/ 2991326 w 6400800"/>
                <a:gd name="connsiteY1705" fmla="*/ 148114 h 514350"/>
                <a:gd name="connsiteX1706" fmla="*/ 2987516 w 6400800"/>
                <a:gd name="connsiteY1706" fmla="*/ 122396 h 514350"/>
                <a:gd name="connsiteX1707" fmla="*/ 2984659 w 6400800"/>
                <a:gd name="connsiteY1707" fmla="*/ 91916 h 514350"/>
                <a:gd name="connsiteX1708" fmla="*/ 2983706 w 6400800"/>
                <a:gd name="connsiteY1708" fmla="*/ 122396 h 514350"/>
                <a:gd name="connsiteX1709" fmla="*/ 2985611 w 6400800"/>
                <a:gd name="connsiteY1709" fmla="*/ 157639 h 514350"/>
                <a:gd name="connsiteX1710" fmla="*/ 2985611 w 6400800"/>
                <a:gd name="connsiteY1710" fmla="*/ 163354 h 514350"/>
                <a:gd name="connsiteX1711" fmla="*/ 2978944 w 6400800"/>
                <a:gd name="connsiteY1711" fmla="*/ 182404 h 514350"/>
                <a:gd name="connsiteX1712" fmla="*/ 2960846 w 6400800"/>
                <a:gd name="connsiteY1712" fmla="*/ 238601 h 514350"/>
                <a:gd name="connsiteX1713" fmla="*/ 2959894 w 6400800"/>
                <a:gd name="connsiteY1713" fmla="*/ 234791 h 514350"/>
                <a:gd name="connsiteX1714" fmla="*/ 2960846 w 6400800"/>
                <a:gd name="connsiteY1714" fmla="*/ 239554 h 514350"/>
                <a:gd name="connsiteX1715" fmla="*/ 2950369 w 6400800"/>
                <a:gd name="connsiteY1715" fmla="*/ 274796 h 514350"/>
                <a:gd name="connsiteX1716" fmla="*/ 2952274 w 6400800"/>
                <a:gd name="connsiteY1716" fmla="*/ 264319 h 514350"/>
                <a:gd name="connsiteX1717" fmla="*/ 2944654 w 6400800"/>
                <a:gd name="connsiteY1717" fmla="*/ 284321 h 514350"/>
                <a:gd name="connsiteX1718" fmla="*/ 2944654 w 6400800"/>
                <a:gd name="connsiteY1718" fmla="*/ 283369 h 514350"/>
                <a:gd name="connsiteX1719" fmla="*/ 2945606 w 6400800"/>
                <a:gd name="connsiteY1719" fmla="*/ 277654 h 514350"/>
                <a:gd name="connsiteX1720" fmla="*/ 2949416 w 6400800"/>
                <a:gd name="connsiteY1720" fmla="*/ 238601 h 514350"/>
                <a:gd name="connsiteX1721" fmla="*/ 2951321 w 6400800"/>
                <a:gd name="connsiteY1721" fmla="*/ 221456 h 514350"/>
                <a:gd name="connsiteX1722" fmla="*/ 2953226 w 6400800"/>
                <a:gd name="connsiteY1722" fmla="*/ 205264 h 514350"/>
                <a:gd name="connsiteX1723" fmla="*/ 2956084 w 6400800"/>
                <a:gd name="connsiteY1723" fmla="*/ 179546 h 514350"/>
                <a:gd name="connsiteX1724" fmla="*/ 2958941 w 6400800"/>
                <a:gd name="connsiteY1724" fmla="*/ 156686 h 514350"/>
                <a:gd name="connsiteX1725" fmla="*/ 2952274 w 6400800"/>
                <a:gd name="connsiteY1725" fmla="*/ 178594 h 514350"/>
                <a:gd name="connsiteX1726" fmla="*/ 2945606 w 6400800"/>
                <a:gd name="connsiteY1726" fmla="*/ 203359 h 514350"/>
                <a:gd name="connsiteX1727" fmla="*/ 2941796 w 6400800"/>
                <a:gd name="connsiteY1727" fmla="*/ 218599 h 514350"/>
                <a:gd name="connsiteX1728" fmla="*/ 2937986 w 6400800"/>
                <a:gd name="connsiteY1728" fmla="*/ 235744 h 514350"/>
                <a:gd name="connsiteX1729" fmla="*/ 2931319 w 6400800"/>
                <a:gd name="connsiteY1729" fmla="*/ 270034 h 514350"/>
                <a:gd name="connsiteX1730" fmla="*/ 2929414 w 6400800"/>
                <a:gd name="connsiteY1730" fmla="*/ 260509 h 514350"/>
                <a:gd name="connsiteX1731" fmla="*/ 2928461 w 6400800"/>
                <a:gd name="connsiteY1731" fmla="*/ 256699 h 514350"/>
                <a:gd name="connsiteX1732" fmla="*/ 2931319 w 6400800"/>
                <a:gd name="connsiteY1732" fmla="*/ 251936 h 514350"/>
                <a:gd name="connsiteX1733" fmla="*/ 2927509 w 6400800"/>
                <a:gd name="connsiteY1733" fmla="*/ 254794 h 514350"/>
                <a:gd name="connsiteX1734" fmla="*/ 2925604 w 6400800"/>
                <a:gd name="connsiteY1734" fmla="*/ 247174 h 514350"/>
                <a:gd name="connsiteX1735" fmla="*/ 2931319 w 6400800"/>
                <a:gd name="connsiteY1735" fmla="*/ 231934 h 514350"/>
                <a:gd name="connsiteX1736" fmla="*/ 2924651 w 6400800"/>
                <a:gd name="connsiteY1736" fmla="*/ 243364 h 514350"/>
                <a:gd name="connsiteX1737" fmla="*/ 2922746 w 6400800"/>
                <a:gd name="connsiteY1737" fmla="*/ 237649 h 514350"/>
                <a:gd name="connsiteX1738" fmla="*/ 2922746 w 6400800"/>
                <a:gd name="connsiteY1738" fmla="*/ 236696 h 514350"/>
                <a:gd name="connsiteX1739" fmla="*/ 2921794 w 6400800"/>
                <a:gd name="connsiteY1739" fmla="*/ 236696 h 514350"/>
                <a:gd name="connsiteX1740" fmla="*/ 2916079 w 6400800"/>
                <a:gd name="connsiteY1740" fmla="*/ 236696 h 514350"/>
                <a:gd name="connsiteX1741" fmla="*/ 2916079 w 6400800"/>
                <a:gd name="connsiteY1741" fmla="*/ 236696 h 514350"/>
                <a:gd name="connsiteX1742" fmla="*/ 2935129 w 6400800"/>
                <a:gd name="connsiteY1742" fmla="*/ 176689 h 514350"/>
                <a:gd name="connsiteX1743" fmla="*/ 2909411 w 6400800"/>
                <a:gd name="connsiteY1743" fmla="*/ 230029 h 514350"/>
                <a:gd name="connsiteX1744" fmla="*/ 2902744 w 6400800"/>
                <a:gd name="connsiteY1744" fmla="*/ 211931 h 514350"/>
                <a:gd name="connsiteX1745" fmla="*/ 2900839 w 6400800"/>
                <a:gd name="connsiteY1745" fmla="*/ 195739 h 514350"/>
                <a:gd name="connsiteX1746" fmla="*/ 2897981 w 6400800"/>
                <a:gd name="connsiteY1746" fmla="*/ 173831 h 514350"/>
                <a:gd name="connsiteX1747" fmla="*/ 2896076 w 6400800"/>
                <a:gd name="connsiteY1747" fmla="*/ 153829 h 514350"/>
                <a:gd name="connsiteX1748" fmla="*/ 2893219 w 6400800"/>
                <a:gd name="connsiteY1748" fmla="*/ 121444 h 514350"/>
                <a:gd name="connsiteX1749" fmla="*/ 2890361 w 6400800"/>
                <a:gd name="connsiteY1749" fmla="*/ 93821 h 514350"/>
                <a:gd name="connsiteX1750" fmla="*/ 2889409 w 6400800"/>
                <a:gd name="connsiteY1750" fmla="*/ 121444 h 514350"/>
                <a:gd name="connsiteX1751" fmla="*/ 2889409 w 6400800"/>
                <a:gd name="connsiteY1751" fmla="*/ 153829 h 514350"/>
                <a:gd name="connsiteX1752" fmla="*/ 2889409 w 6400800"/>
                <a:gd name="connsiteY1752" fmla="*/ 173831 h 514350"/>
                <a:gd name="connsiteX1753" fmla="*/ 2890361 w 6400800"/>
                <a:gd name="connsiteY1753" fmla="*/ 195739 h 514350"/>
                <a:gd name="connsiteX1754" fmla="*/ 2891314 w 6400800"/>
                <a:gd name="connsiteY1754" fmla="*/ 211931 h 514350"/>
                <a:gd name="connsiteX1755" fmla="*/ 2887504 w 6400800"/>
                <a:gd name="connsiteY1755" fmla="*/ 217646 h 514350"/>
                <a:gd name="connsiteX1756" fmla="*/ 2885599 w 6400800"/>
                <a:gd name="connsiteY1756" fmla="*/ 221456 h 514350"/>
                <a:gd name="connsiteX1757" fmla="*/ 2880836 w 6400800"/>
                <a:gd name="connsiteY1757" fmla="*/ 195739 h 514350"/>
                <a:gd name="connsiteX1758" fmla="*/ 2874169 w 6400800"/>
                <a:gd name="connsiteY1758" fmla="*/ 166211 h 514350"/>
                <a:gd name="connsiteX1759" fmla="*/ 2867501 w 6400800"/>
                <a:gd name="connsiteY1759" fmla="*/ 144304 h 514350"/>
                <a:gd name="connsiteX1760" fmla="*/ 2860834 w 6400800"/>
                <a:gd name="connsiteY1760" fmla="*/ 125254 h 514350"/>
                <a:gd name="connsiteX1761" fmla="*/ 2863691 w 6400800"/>
                <a:gd name="connsiteY1761" fmla="*/ 145256 h 514350"/>
                <a:gd name="connsiteX1762" fmla="*/ 2866549 w 6400800"/>
                <a:gd name="connsiteY1762" fmla="*/ 168116 h 514350"/>
                <a:gd name="connsiteX1763" fmla="*/ 2869406 w 6400800"/>
                <a:gd name="connsiteY1763" fmla="*/ 197644 h 514350"/>
                <a:gd name="connsiteX1764" fmla="*/ 2872264 w 6400800"/>
                <a:gd name="connsiteY1764" fmla="*/ 232886 h 514350"/>
                <a:gd name="connsiteX1765" fmla="*/ 2873216 w 6400800"/>
                <a:gd name="connsiteY1765" fmla="*/ 247174 h 514350"/>
                <a:gd name="connsiteX1766" fmla="*/ 2864644 w 6400800"/>
                <a:gd name="connsiteY1766" fmla="*/ 270034 h 514350"/>
                <a:gd name="connsiteX1767" fmla="*/ 2863691 w 6400800"/>
                <a:gd name="connsiteY1767" fmla="*/ 274796 h 514350"/>
                <a:gd name="connsiteX1768" fmla="*/ 2855119 w 6400800"/>
                <a:gd name="connsiteY1768" fmla="*/ 257651 h 514350"/>
                <a:gd name="connsiteX1769" fmla="*/ 2841784 w 6400800"/>
                <a:gd name="connsiteY1769" fmla="*/ 230029 h 514350"/>
                <a:gd name="connsiteX1770" fmla="*/ 2855119 w 6400800"/>
                <a:gd name="connsiteY1770" fmla="*/ 226219 h 514350"/>
                <a:gd name="connsiteX1771" fmla="*/ 2853214 w 6400800"/>
                <a:gd name="connsiteY1771" fmla="*/ 231934 h 514350"/>
                <a:gd name="connsiteX1772" fmla="*/ 2840831 w 6400800"/>
                <a:gd name="connsiteY1772" fmla="*/ 209074 h 514350"/>
                <a:gd name="connsiteX1773" fmla="*/ 2866549 w 6400800"/>
                <a:gd name="connsiteY1773" fmla="*/ 150971 h 514350"/>
                <a:gd name="connsiteX1774" fmla="*/ 2835116 w 6400800"/>
                <a:gd name="connsiteY1774" fmla="*/ 198596 h 514350"/>
                <a:gd name="connsiteX1775" fmla="*/ 2829401 w 6400800"/>
                <a:gd name="connsiteY1775" fmla="*/ 188119 h 514350"/>
                <a:gd name="connsiteX1776" fmla="*/ 2820829 w 6400800"/>
                <a:gd name="connsiteY1776" fmla="*/ 132874 h 514350"/>
                <a:gd name="connsiteX1777" fmla="*/ 2821781 w 6400800"/>
                <a:gd name="connsiteY1777" fmla="*/ 173831 h 514350"/>
                <a:gd name="connsiteX1778" fmla="*/ 2807494 w 6400800"/>
                <a:gd name="connsiteY1778" fmla="*/ 151924 h 514350"/>
                <a:gd name="connsiteX1779" fmla="*/ 2782729 w 6400800"/>
                <a:gd name="connsiteY1779" fmla="*/ 115729 h 514350"/>
                <a:gd name="connsiteX1780" fmla="*/ 2759869 w 6400800"/>
                <a:gd name="connsiteY1780" fmla="*/ 85249 h 514350"/>
                <a:gd name="connsiteX1781" fmla="*/ 2778919 w 6400800"/>
                <a:gd name="connsiteY1781" fmla="*/ 118586 h 514350"/>
                <a:gd name="connsiteX1782" fmla="*/ 2799874 w 6400800"/>
                <a:gd name="connsiteY1782" fmla="*/ 156686 h 514350"/>
                <a:gd name="connsiteX1783" fmla="*/ 2812256 w 6400800"/>
                <a:gd name="connsiteY1783" fmla="*/ 180499 h 514350"/>
                <a:gd name="connsiteX1784" fmla="*/ 2820829 w 6400800"/>
                <a:gd name="connsiteY1784" fmla="*/ 197644 h 514350"/>
                <a:gd name="connsiteX1785" fmla="*/ 2820829 w 6400800"/>
                <a:gd name="connsiteY1785" fmla="*/ 204311 h 514350"/>
                <a:gd name="connsiteX1786" fmla="*/ 2821781 w 6400800"/>
                <a:gd name="connsiteY1786" fmla="*/ 218599 h 514350"/>
                <a:gd name="connsiteX1787" fmla="*/ 2817019 w 6400800"/>
                <a:gd name="connsiteY1787" fmla="*/ 227171 h 514350"/>
                <a:gd name="connsiteX1788" fmla="*/ 2806541 w 6400800"/>
                <a:gd name="connsiteY1788" fmla="*/ 211931 h 514350"/>
                <a:gd name="connsiteX1789" fmla="*/ 2805589 w 6400800"/>
                <a:gd name="connsiteY1789" fmla="*/ 210026 h 514350"/>
                <a:gd name="connsiteX1790" fmla="*/ 2806541 w 6400800"/>
                <a:gd name="connsiteY1790" fmla="*/ 208121 h 514350"/>
                <a:gd name="connsiteX1791" fmla="*/ 2805589 w 6400800"/>
                <a:gd name="connsiteY1791" fmla="*/ 209074 h 514350"/>
                <a:gd name="connsiteX1792" fmla="*/ 2792254 w 6400800"/>
                <a:gd name="connsiteY1792" fmla="*/ 191929 h 514350"/>
                <a:gd name="connsiteX1793" fmla="*/ 2767489 w 6400800"/>
                <a:gd name="connsiteY1793" fmla="*/ 161449 h 514350"/>
                <a:gd name="connsiteX1794" fmla="*/ 2765584 w 6400800"/>
                <a:gd name="connsiteY1794" fmla="*/ 158591 h 514350"/>
                <a:gd name="connsiteX1795" fmla="*/ 2765584 w 6400800"/>
                <a:gd name="connsiteY1795" fmla="*/ 155734 h 514350"/>
                <a:gd name="connsiteX1796" fmla="*/ 2762726 w 6400800"/>
                <a:gd name="connsiteY1796" fmla="*/ 128111 h 514350"/>
                <a:gd name="connsiteX1797" fmla="*/ 2759869 w 6400800"/>
                <a:gd name="connsiteY1797" fmla="*/ 103346 h 514350"/>
                <a:gd name="connsiteX1798" fmla="*/ 2758916 w 6400800"/>
                <a:gd name="connsiteY1798" fmla="*/ 128111 h 514350"/>
                <a:gd name="connsiteX1799" fmla="*/ 2758916 w 6400800"/>
                <a:gd name="connsiteY1799" fmla="*/ 150019 h 514350"/>
                <a:gd name="connsiteX1800" fmla="*/ 2745581 w 6400800"/>
                <a:gd name="connsiteY1800" fmla="*/ 135731 h 514350"/>
                <a:gd name="connsiteX1801" fmla="*/ 2758916 w 6400800"/>
                <a:gd name="connsiteY1801" fmla="*/ 153829 h 514350"/>
                <a:gd name="connsiteX1802" fmla="*/ 2758916 w 6400800"/>
                <a:gd name="connsiteY1802" fmla="*/ 155734 h 514350"/>
                <a:gd name="connsiteX1803" fmla="*/ 2758916 w 6400800"/>
                <a:gd name="connsiteY1803" fmla="*/ 172879 h 514350"/>
                <a:gd name="connsiteX1804" fmla="*/ 2759869 w 6400800"/>
                <a:gd name="connsiteY1804" fmla="*/ 191929 h 514350"/>
                <a:gd name="connsiteX1805" fmla="*/ 2761774 w 6400800"/>
                <a:gd name="connsiteY1805" fmla="*/ 219551 h 514350"/>
                <a:gd name="connsiteX1806" fmla="*/ 2760821 w 6400800"/>
                <a:gd name="connsiteY1806" fmla="*/ 217646 h 514350"/>
                <a:gd name="connsiteX1807" fmla="*/ 2760821 w 6400800"/>
                <a:gd name="connsiteY1807" fmla="*/ 216694 h 514350"/>
                <a:gd name="connsiteX1808" fmla="*/ 2760821 w 6400800"/>
                <a:gd name="connsiteY1808" fmla="*/ 217646 h 514350"/>
                <a:gd name="connsiteX1809" fmla="*/ 2741771 w 6400800"/>
                <a:gd name="connsiteY1809" fmla="*/ 172879 h 514350"/>
                <a:gd name="connsiteX1810" fmla="*/ 2757011 w 6400800"/>
                <a:gd name="connsiteY1810" fmla="*/ 228124 h 514350"/>
                <a:gd name="connsiteX1811" fmla="*/ 2743676 w 6400800"/>
                <a:gd name="connsiteY1811" fmla="*/ 268129 h 514350"/>
                <a:gd name="connsiteX1812" fmla="*/ 2736056 w 6400800"/>
                <a:gd name="connsiteY1812" fmla="*/ 254794 h 514350"/>
                <a:gd name="connsiteX1813" fmla="*/ 2737009 w 6400800"/>
                <a:gd name="connsiteY1813" fmla="*/ 232886 h 514350"/>
                <a:gd name="connsiteX1814" fmla="*/ 2732246 w 6400800"/>
                <a:gd name="connsiteY1814" fmla="*/ 249079 h 514350"/>
                <a:gd name="connsiteX1815" fmla="*/ 2730341 w 6400800"/>
                <a:gd name="connsiteY1815" fmla="*/ 246221 h 514350"/>
                <a:gd name="connsiteX1816" fmla="*/ 2731294 w 6400800"/>
                <a:gd name="connsiteY1816" fmla="*/ 250031 h 514350"/>
                <a:gd name="connsiteX1817" fmla="*/ 2729389 w 6400800"/>
                <a:gd name="connsiteY1817" fmla="*/ 258604 h 514350"/>
                <a:gd name="connsiteX1818" fmla="*/ 2729389 w 6400800"/>
                <a:gd name="connsiteY1818" fmla="*/ 247174 h 514350"/>
                <a:gd name="connsiteX1819" fmla="*/ 2731294 w 6400800"/>
                <a:gd name="connsiteY1819" fmla="*/ 218599 h 514350"/>
                <a:gd name="connsiteX1820" fmla="*/ 2733199 w 6400800"/>
                <a:gd name="connsiteY1820" fmla="*/ 219551 h 514350"/>
                <a:gd name="connsiteX1821" fmla="*/ 2736056 w 6400800"/>
                <a:gd name="connsiteY1821" fmla="*/ 222409 h 514350"/>
                <a:gd name="connsiteX1822" fmla="*/ 2738914 w 6400800"/>
                <a:gd name="connsiteY1822" fmla="*/ 230981 h 514350"/>
                <a:gd name="connsiteX1823" fmla="*/ 2737961 w 6400800"/>
                <a:gd name="connsiteY1823" fmla="*/ 222409 h 514350"/>
                <a:gd name="connsiteX1824" fmla="*/ 2735104 w 6400800"/>
                <a:gd name="connsiteY1824" fmla="*/ 218599 h 514350"/>
                <a:gd name="connsiteX1825" fmla="*/ 2730341 w 6400800"/>
                <a:gd name="connsiteY1825" fmla="*/ 216694 h 514350"/>
                <a:gd name="connsiteX1826" fmla="*/ 2728436 w 6400800"/>
                <a:gd name="connsiteY1826" fmla="*/ 216694 h 514350"/>
                <a:gd name="connsiteX1827" fmla="*/ 2728436 w 6400800"/>
                <a:gd name="connsiteY1827" fmla="*/ 218599 h 514350"/>
                <a:gd name="connsiteX1828" fmla="*/ 2721769 w 6400800"/>
                <a:gd name="connsiteY1828" fmla="*/ 248126 h 514350"/>
                <a:gd name="connsiteX1829" fmla="*/ 2719864 w 6400800"/>
                <a:gd name="connsiteY1829" fmla="*/ 260509 h 514350"/>
                <a:gd name="connsiteX1830" fmla="*/ 2717006 w 6400800"/>
                <a:gd name="connsiteY1830" fmla="*/ 254794 h 514350"/>
                <a:gd name="connsiteX1831" fmla="*/ 2717006 w 6400800"/>
                <a:gd name="connsiteY1831" fmla="*/ 253841 h 514350"/>
                <a:gd name="connsiteX1832" fmla="*/ 2718911 w 6400800"/>
                <a:gd name="connsiteY1832" fmla="*/ 238601 h 514350"/>
                <a:gd name="connsiteX1833" fmla="*/ 2716054 w 6400800"/>
                <a:gd name="connsiteY1833" fmla="*/ 247174 h 514350"/>
                <a:gd name="connsiteX1834" fmla="*/ 2716054 w 6400800"/>
                <a:gd name="connsiteY1834" fmla="*/ 176689 h 514350"/>
                <a:gd name="connsiteX1835" fmla="*/ 2713196 w 6400800"/>
                <a:gd name="connsiteY1835" fmla="*/ 198596 h 514350"/>
                <a:gd name="connsiteX1836" fmla="*/ 2709386 w 6400800"/>
                <a:gd name="connsiteY1836" fmla="*/ 230029 h 514350"/>
                <a:gd name="connsiteX1837" fmla="*/ 2704624 w 6400800"/>
                <a:gd name="connsiteY1837" fmla="*/ 218599 h 514350"/>
                <a:gd name="connsiteX1838" fmla="*/ 2703671 w 6400800"/>
                <a:gd name="connsiteY1838" fmla="*/ 199549 h 514350"/>
                <a:gd name="connsiteX1839" fmla="*/ 2703671 w 6400800"/>
                <a:gd name="connsiteY1839" fmla="*/ 163354 h 514350"/>
                <a:gd name="connsiteX1840" fmla="*/ 2706529 w 6400800"/>
                <a:gd name="connsiteY1840" fmla="*/ 164306 h 514350"/>
                <a:gd name="connsiteX1841" fmla="*/ 2710339 w 6400800"/>
                <a:gd name="connsiteY1841" fmla="*/ 167164 h 514350"/>
                <a:gd name="connsiteX1842" fmla="*/ 2714149 w 6400800"/>
                <a:gd name="connsiteY1842" fmla="*/ 176689 h 514350"/>
                <a:gd name="connsiteX1843" fmla="*/ 2712244 w 6400800"/>
                <a:gd name="connsiteY1843" fmla="*/ 166211 h 514350"/>
                <a:gd name="connsiteX1844" fmla="*/ 2708434 w 6400800"/>
                <a:gd name="connsiteY1844" fmla="*/ 161449 h 514350"/>
                <a:gd name="connsiteX1845" fmla="*/ 2702719 w 6400800"/>
                <a:gd name="connsiteY1845" fmla="*/ 159544 h 514350"/>
                <a:gd name="connsiteX1846" fmla="*/ 2700814 w 6400800"/>
                <a:gd name="connsiteY1846" fmla="*/ 159544 h 514350"/>
                <a:gd name="connsiteX1847" fmla="*/ 2700814 w 6400800"/>
                <a:gd name="connsiteY1847" fmla="*/ 161449 h 514350"/>
                <a:gd name="connsiteX1848" fmla="*/ 2697004 w 6400800"/>
                <a:gd name="connsiteY1848" fmla="*/ 193834 h 514350"/>
                <a:gd name="connsiteX1849" fmla="*/ 2693194 w 6400800"/>
                <a:gd name="connsiteY1849" fmla="*/ 181451 h 514350"/>
                <a:gd name="connsiteX1850" fmla="*/ 2697004 w 6400800"/>
                <a:gd name="connsiteY1850" fmla="*/ 198596 h 514350"/>
                <a:gd name="connsiteX1851" fmla="*/ 2697004 w 6400800"/>
                <a:gd name="connsiteY1851" fmla="*/ 198596 h 514350"/>
                <a:gd name="connsiteX1852" fmla="*/ 2696051 w 6400800"/>
                <a:gd name="connsiteY1852" fmla="*/ 236696 h 514350"/>
                <a:gd name="connsiteX1853" fmla="*/ 2697004 w 6400800"/>
                <a:gd name="connsiteY1853" fmla="*/ 262414 h 514350"/>
                <a:gd name="connsiteX1854" fmla="*/ 2697004 w 6400800"/>
                <a:gd name="connsiteY1854" fmla="*/ 263366 h 514350"/>
                <a:gd name="connsiteX1855" fmla="*/ 2696051 w 6400800"/>
                <a:gd name="connsiteY1855" fmla="*/ 265271 h 514350"/>
                <a:gd name="connsiteX1856" fmla="*/ 2694146 w 6400800"/>
                <a:gd name="connsiteY1856" fmla="*/ 261461 h 514350"/>
                <a:gd name="connsiteX1857" fmla="*/ 2685574 w 6400800"/>
                <a:gd name="connsiteY1857" fmla="*/ 246221 h 514350"/>
                <a:gd name="connsiteX1858" fmla="*/ 2677954 w 6400800"/>
                <a:gd name="connsiteY1858" fmla="*/ 210979 h 514350"/>
                <a:gd name="connsiteX1859" fmla="*/ 2676049 w 6400800"/>
                <a:gd name="connsiteY1859" fmla="*/ 200501 h 514350"/>
                <a:gd name="connsiteX1860" fmla="*/ 2681764 w 6400800"/>
                <a:gd name="connsiteY1860" fmla="*/ 173831 h 514350"/>
                <a:gd name="connsiteX1861" fmla="*/ 2687479 w 6400800"/>
                <a:gd name="connsiteY1861" fmla="*/ 144304 h 514350"/>
                <a:gd name="connsiteX1862" fmla="*/ 2691289 w 6400800"/>
                <a:gd name="connsiteY1862" fmla="*/ 118586 h 514350"/>
                <a:gd name="connsiteX1863" fmla="*/ 2683669 w 6400800"/>
                <a:gd name="connsiteY1863" fmla="*/ 143351 h 514350"/>
                <a:gd name="connsiteX1864" fmla="*/ 2677954 w 6400800"/>
                <a:gd name="connsiteY1864" fmla="*/ 162401 h 514350"/>
                <a:gd name="connsiteX1865" fmla="*/ 2673191 w 6400800"/>
                <a:gd name="connsiteY1865" fmla="*/ 176689 h 514350"/>
                <a:gd name="connsiteX1866" fmla="*/ 2673191 w 6400800"/>
                <a:gd name="connsiteY1866" fmla="*/ 177641 h 514350"/>
                <a:gd name="connsiteX1867" fmla="*/ 2672239 w 6400800"/>
                <a:gd name="connsiteY1867" fmla="*/ 173831 h 514350"/>
                <a:gd name="connsiteX1868" fmla="*/ 2666524 w 6400800"/>
                <a:gd name="connsiteY1868" fmla="*/ 146209 h 514350"/>
                <a:gd name="connsiteX1869" fmla="*/ 2661761 w 6400800"/>
                <a:gd name="connsiteY1869" fmla="*/ 121444 h 514350"/>
                <a:gd name="connsiteX1870" fmla="*/ 2662714 w 6400800"/>
                <a:gd name="connsiteY1870" fmla="*/ 146209 h 514350"/>
                <a:gd name="connsiteX1871" fmla="*/ 2666524 w 6400800"/>
                <a:gd name="connsiteY1871" fmla="*/ 196691 h 514350"/>
                <a:gd name="connsiteX1872" fmla="*/ 2665571 w 6400800"/>
                <a:gd name="connsiteY1872" fmla="*/ 200501 h 514350"/>
                <a:gd name="connsiteX1873" fmla="*/ 2664619 w 6400800"/>
                <a:gd name="connsiteY1873" fmla="*/ 204311 h 514350"/>
                <a:gd name="connsiteX1874" fmla="*/ 2649379 w 6400800"/>
                <a:gd name="connsiteY1874" fmla="*/ 174784 h 514350"/>
                <a:gd name="connsiteX1875" fmla="*/ 2634139 w 6400800"/>
                <a:gd name="connsiteY1875" fmla="*/ 141446 h 514350"/>
                <a:gd name="connsiteX1876" fmla="*/ 2646521 w 6400800"/>
                <a:gd name="connsiteY1876" fmla="*/ 176689 h 514350"/>
                <a:gd name="connsiteX1877" fmla="*/ 2661761 w 6400800"/>
                <a:gd name="connsiteY1877" fmla="*/ 214789 h 514350"/>
                <a:gd name="connsiteX1878" fmla="*/ 2660809 w 6400800"/>
                <a:gd name="connsiteY1878" fmla="*/ 216694 h 514350"/>
                <a:gd name="connsiteX1879" fmla="*/ 2652236 w 6400800"/>
                <a:gd name="connsiteY1879" fmla="*/ 201454 h 514350"/>
                <a:gd name="connsiteX1880" fmla="*/ 2648426 w 6400800"/>
                <a:gd name="connsiteY1880" fmla="*/ 196691 h 514350"/>
                <a:gd name="connsiteX1881" fmla="*/ 2651284 w 6400800"/>
                <a:gd name="connsiteY1881" fmla="*/ 202406 h 514350"/>
                <a:gd name="connsiteX1882" fmla="*/ 2657951 w 6400800"/>
                <a:gd name="connsiteY1882" fmla="*/ 218599 h 514350"/>
                <a:gd name="connsiteX1883" fmla="*/ 2658904 w 6400800"/>
                <a:gd name="connsiteY1883" fmla="*/ 223361 h 514350"/>
                <a:gd name="connsiteX1884" fmla="*/ 2657951 w 6400800"/>
                <a:gd name="connsiteY1884" fmla="*/ 226219 h 514350"/>
                <a:gd name="connsiteX1885" fmla="*/ 2647474 w 6400800"/>
                <a:gd name="connsiteY1885" fmla="*/ 193834 h 514350"/>
                <a:gd name="connsiteX1886" fmla="*/ 2638901 w 6400800"/>
                <a:gd name="connsiteY1886" fmla="*/ 169069 h 514350"/>
                <a:gd name="connsiteX1887" fmla="*/ 2631281 w 6400800"/>
                <a:gd name="connsiteY1887" fmla="*/ 147161 h 514350"/>
                <a:gd name="connsiteX1888" fmla="*/ 2635091 w 6400800"/>
                <a:gd name="connsiteY1888" fmla="*/ 170021 h 514350"/>
                <a:gd name="connsiteX1889" fmla="*/ 2647474 w 6400800"/>
                <a:gd name="connsiteY1889" fmla="*/ 230029 h 514350"/>
                <a:gd name="connsiteX1890" fmla="*/ 2651284 w 6400800"/>
                <a:gd name="connsiteY1890" fmla="*/ 247174 h 514350"/>
                <a:gd name="connsiteX1891" fmla="*/ 2642711 w 6400800"/>
                <a:gd name="connsiteY1891" fmla="*/ 273844 h 514350"/>
                <a:gd name="connsiteX1892" fmla="*/ 2640806 w 6400800"/>
                <a:gd name="connsiteY1892" fmla="*/ 270034 h 514350"/>
                <a:gd name="connsiteX1893" fmla="*/ 2639854 w 6400800"/>
                <a:gd name="connsiteY1893" fmla="*/ 268129 h 514350"/>
                <a:gd name="connsiteX1894" fmla="*/ 2643664 w 6400800"/>
                <a:gd name="connsiteY1894" fmla="*/ 220504 h 514350"/>
                <a:gd name="connsiteX1895" fmla="*/ 2636996 w 6400800"/>
                <a:gd name="connsiteY1895" fmla="*/ 247174 h 514350"/>
                <a:gd name="connsiteX1896" fmla="*/ 2636044 w 6400800"/>
                <a:gd name="connsiteY1896" fmla="*/ 204311 h 514350"/>
                <a:gd name="connsiteX1897" fmla="*/ 2630329 w 6400800"/>
                <a:gd name="connsiteY1897" fmla="*/ 240506 h 514350"/>
                <a:gd name="connsiteX1898" fmla="*/ 2623661 w 6400800"/>
                <a:gd name="connsiteY1898" fmla="*/ 206216 h 514350"/>
                <a:gd name="connsiteX1899" fmla="*/ 2610326 w 6400800"/>
                <a:gd name="connsiteY1899" fmla="*/ 147161 h 514350"/>
                <a:gd name="connsiteX1900" fmla="*/ 2615089 w 6400800"/>
                <a:gd name="connsiteY1900" fmla="*/ 137636 h 514350"/>
                <a:gd name="connsiteX1901" fmla="*/ 2610326 w 6400800"/>
                <a:gd name="connsiteY1901" fmla="*/ 145256 h 514350"/>
                <a:gd name="connsiteX1902" fmla="*/ 2609374 w 6400800"/>
                <a:gd name="connsiteY1902" fmla="*/ 143351 h 514350"/>
                <a:gd name="connsiteX1903" fmla="*/ 2603659 w 6400800"/>
                <a:gd name="connsiteY1903" fmla="*/ 119539 h 514350"/>
                <a:gd name="connsiteX1904" fmla="*/ 2605564 w 6400800"/>
                <a:gd name="connsiteY1904" fmla="*/ 144304 h 514350"/>
                <a:gd name="connsiteX1905" fmla="*/ 2606516 w 6400800"/>
                <a:gd name="connsiteY1905" fmla="*/ 150971 h 514350"/>
                <a:gd name="connsiteX1906" fmla="*/ 2600801 w 6400800"/>
                <a:gd name="connsiteY1906" fmla="*/ 158591 h 514350"/>
                <a:gd name="connsiteX1907" fmla="*/ 2589371 w 6400800"/>
                <a:gd name="connsiteY1907" fmla="*/ 175736 h 514350"/>
                <a:gd name="connsiteX1908" fmla="*/ 2588419 w 6400800"/>
                <a:gd name="connsiteY1908" fmla="*/ 171926 h 514350"/>
                <a:gd name="connsiteX1909" fmla="*/ 2583656 w 6400800"/>
                <a:gd name="connsiteY1909" fmla="*/ 147161 h 514350"/>
                <a:gd name="connsiteX1910" fmla="*/ 2584609 w 6400800"/>
                <a:gd name="connsiteY1910" fmla="*/ 171926 h 514350"/>
                <a:gd name="connsiteX1911" fmla="*/ 2585561 w 6400800"/>
                <a:gd name="connsiteY1911" fmla="*/ 182404 h 514350"/>
                <a:gd name="connsiteX1912" fmla="*/ 2585561 w 6400800"/>
                <a:gd name="connsiteY1912" fmla="*/ 182404 h 514350"/>
                <a:gd name="connsiteX1913" fmla="*/ 2576036 w 6400800"/>
                <a:gd name="connsiteY1913" fmla="*/ 198596 h 514350"/>
                <a:gd name="connsiteX1914" fmla="*/ 2574131 w 6400800"/>
                <a:gd name="connsiteY1914" fmla="*/ 177641 h 514350"/>
                <a:gd name="connsiteX1915" fmla="*/ 2573179 w 6400800"/>
                <a:gd name="connsiteY1915" fmla="*/ 157639 h 514350"/>
                <a:gd name="connsiteX1916" fmla="*/ 2571274 w 6400800"/>
                <a:gd name="connsiteY1916" fmla="*/ 170974 h 514350"/>
                <a:gd name="connsiteX1917" fmla="*/ 2571274 w 6400800"/>
                <a:gd name="connsiteY1917" fmla="*/ 170021 h 514350"/>
                <a:gd name="connsiteX1918" fmla="*/ 2569369 w 6400800"/>
                <a:gd name="connsiteY1918" fmla="*/ 149066 h 514350"/>
                <a:gd name="connsiteX1919" fmla="*/ 2568416 w 6400800"/>
                <a:gd name="connsiteY1919" fmla="*/ 130016 h 514350"/>
                <a:gd name="connsiteX1920" fmla="*/ 2567464 w 6400800"/>
                <a:gd name="connsiteY1920" fmla="*/ 99536 h 514350"/>
                <a:gd name="connsiteX1921" fmla="*/ 2566511 w 6400800"/>
                <a:gd name="connsiteY1921" fmla="*/ 72866 h 514350"/>
                <a:gd name="connsiteX1922" fmla="*/ 2562701 w 6400800"/>
                <a:gd name="connsiteY1922" fmla="*/ 99536 h 514350"/>
                <a:gd name="connsiteX1923" fmla="*/ 2560796 w 6400800"/>
                <a:gd name="connsiteY1923" fmla="*/ 130016 h 514350"/>
                <a:gd name="connsiteX1924" fmla="*/ 2559844 w 6400800"/>
                <a:gd name="connsiteY1924" fmla="*/ 149066 h 514350"/>
                <a:gd name="connsiteX1925" fmla="*/ 2559844 w 6400800"/>
                <a:gd name="connsiteY1925" fmla="*/ 170021 h 514350"/>
                <a:gd name="connsiteX1926" fmla="*/ 2560796 w 6400800"/>
                <a:gd name="connsiteY1926" fmla="*/ 195739 h 514350"/>
                <a:gd name="connsiteX1927" fmla="*/ 2558891 w 6400800"/>
                <a:gd name="connsiteY1927" fmla="*/ 191929 h 514350"/>
                <a:gd name="connsiteX1928" fmla="*/ 2561749 w 6400800"/>
                <a:gd name="connsiteY1928" fmla="*/ 200501 h 514350"/>
                <a:gd name="connsiteX1929" fmla="*/ 2562701 w 6400800"/>
                <a:gd name="connsiteY1929" fmla="*/ 217646 h 514350"/>
                <a:gd name="connsiteX1930" fmla="*/ 2562701 w 6400800"/>
                <a:gd name="connsiteY1930" fmla="*/ 223361 h 514350"/>
                <a:gd name="connsiteX1931" fmla="*/ 2551271 w 6400800"/>
                <a:gd name="connsiteY1931" fmla="*/ 247174 h 514350"/>
                <a:gd name="connsiteX1932" fmla="*/ 2549366 w 6400800"/>
                <a:gd name="connsiteY1932" fmla="*/ 230029 h 514350"/>
                <a:gd name="connsiteX1933" fmla="*/ 2555081 w 6400800"/>
                <a:gd name="connsiteY1933" fmla="*/ 212884 h 514350"/>
                <a:gd name="connsiteX1934" fmla="*/ 2546509 w 6400800"/>
                <a:gd name="connsiteY1934" fmla="*/ 228124 h 514350"/>
                <a:gd name="connsiteX1935" fmla="*/ 2547461 w 6400800"/>
                <a:gd name="connsiteY1935" fmla="*/ 222409 h 514350"/>
                <a:gd name="connsiteX1936" fmla="*/ 2553176 w 6400800"/>
                <a:gd name="connsiteY1936" fmla="*/ 196691 h 514350"/>
                <a:gd name="connsiteX1937" fmla="*/ 2543651 w 6400800"/>
                <a:gd name="connsiteY1937" fmla="*/ 221456 h 514350"/>
                <a:gd name="connsiteX1938" fmla="*/ 2536984 w 6400800"/>
                <a:gd name="connsiteY1938" fmla="*/ 246221 h 514350"/>
                <a:gd name="connsiteX1939" fmla="*/ 2536984 w 6400800"/>
                <a:gd name="connsiteY1939" fmla="*/ 244316 h 514350"/>
                <a:gd name="connsiteX1940" fmla="*/ 2534126 w 6400800"/>
                <a:gd name="connsiteY1940" fmla="*/ 221456 h 514350"/>
                <a:gd name="connsiteX1941" fmla="*/ 2533174 w 6400800"/>
                <a:gd name="connsiteY1941" fmla="*/ 244316 h 514350"/>
                <a:gd name="connsiteX1942" fmla="*/ 2533174 w 6400800"/>
                <a:gd name="connsiteY1942" fmla="*/ 250984 h 514350"/>
                <a:gd name="connsiteX1943" fmla="*/ 2532221 w 6400800"/>
                <a:gd name="connsiteY1943" fmla="*/ 245269 h 514350"/>
                <a:gd name="connsiteX1944" fmla="*/ 2524601 w 6400800"/>
                <a:gd name="connsiteY1944" fmla="*/ 213836 h 514350"/>
                <a:gd name="connsiteX1945" fmla="*/ 2517934 w 6400800"/>
                <a:gd name="connsiteY1945" fmla="*/ 190024 h 514350"/>
                <a:gd name="connsiteX1946" fmla="*/ 2511266 w 6400800"/>
                <a:gd name="connsiteY1946" fmla="*/ 169069 h 514350"/>
                <a:gd name="connsiteX1947" fmla="*/ 2514124 w 6400800"/>
                <a:gd name="connsiteY1947" fmla="*/ 190976 h 514350"/>
                <a:gd name="connsiteX1948" fmla="*/ 2516981 w 6400800"/>
                <a:gd name="connsiteY1948" fmla="*/ 215741 h 514350"/>
                <a:gd name="connsiteX1949" fmla="*/ 2520791 w 6400800"/>
                <a:gd name="connsiteY1949" fmla="*/ 248126 h 514350"/>
                <a:gd name="connsiteX1950" fmla="*/ 2523649 w 6400800"/>
                <a:gd name="connsiteY1950" fmla="*/ 277654 h 514350"/>
                <a:gd name="connsiteX1951" fmla="*/ 2521744 w 6400800"/>
                <a:gd name="connsiteY1951" fmla="*/ 282416 h 514350"/>
                <a:gd name="connsiteX1952" fmla="*/ 2516981 w 6400800"/>
                <a:gd name="connsiteY1952" fmla="*/ 263366 h 514350"/>
                <a:gd name="connsiteX1953" fmla="*/ 2511266 w 6400800"/>
                <a:gd name="connsiteY1953" fmla="*/ 243364 h 514350"/>
                <a:gd name="connsiteX1954" fmla="*/ 2513171 w 6400800"/>
                <a:gd name="connsiteY1954" fmla="*/ 264319 h 514350"/>
                <a:gd name="connsiteX1955" fmla="*/ 2514124 w 6400800"/>
                <a:gd name="connsiteY1955" fmla="*/ 277654 h 514350"/>
                <a:gd name="connsiteX1956" fmla="*/ 2504599 w 6400800"/>
                <a:gd name="connsiteY1956" fmla="*/ 256699 h 514350"/>
                <a:gd name="connsiteX1957" fmla="*/ 2504599 w 6400800"/>
                <a:gd name="connsiteY1957" fmla="*/ 253841 h 514350"/>
                <a:gd name="connsiteX1958" fmla="*/ 2503646 w 6400800"/>
                <a:gd name="connsiteY1958" fmla="*/ 255746 h 514350"/>
                <a:gd name="connsiteX1959" fmla="*/ 2497931 w 6400800"/>
                <a:gd name="connsiteY1959" fmla="*/ 243364 h 514350"/>
                <a:gd name="connsiteX1960" fmla="*/ 2502694 w 6400800"/>
                <a:gd name="connsiteY1960" fmla="*/ 259556 h 514350"/>
                <a:gd name="connsiteX1961" fmla="*/ 2499836 w 6400800"/>
                <a:gd name="connsiteY1961" fmla="*/ 267176 h 514350"/>
                <a:gd name="connsiteX1962" fmla="*/ 2498884 w 6400800"/>
                <a:gd name="connsiteY1962" fmla="*/ 270034 h 514350"/>
                <a:gd name="connsiteX1963" fmla="*/ 2494121 w 6400800"/>
                <a:gd name="connsiteY1963" fmla="*/ 223361 h 514350"/>
                <a:gd name="connsiteX1964" fmla="*/ 2496026 w 6400800"/>
                <a:gd name="connsiteY1964" fmla="*/ 220504 h 514350"/>
                <a:gd name="connsiteX1965" fmla="*/ 2506504 w 6400800"/>
                <a:gd name="connsiteY1965" fmla="*/ 203359 h 514350"/>
                <a:gd name="connsiteX1966" fmla="*/ 2510314 w 6400800"/>
                <a:gd name="connsiteY1966" fmla="*/ 197644 h 514350"/>
                <a:gd name="connsiteX1967" fmla="*/ 2505551 w 6400800"/>
                <a:gd name="connsiteY1967" fmla="*/ 203359 h 514350"/>
                <a:gd name="connsiteX1968" fmla="*/ 2493169 w 6400800"/>
                <a:gd name="connsiteY1968" fmla="*/ 217646 h 514350"/>
                <a:gd name="connsiteX1969" fmla="*/ 2493169 w 6400800"/>
                <a:gd name="connsiteY1969" fmla="*/ 216694 h 514350"/>
                <a:gd name="connsiteX1970" fmla="*/ 2491264 w 6400800"/>
                <a:gd name="connsiteY1970" fmla="*/ 196691 h 514350"/>
                <a:gd name="connsiteX1971" fmla="*/ 2501741 w 6400800"/>
                <a:gd name="connsiteY1971" fmla="*/ 183356 h 514350"/>
                <a:gd name="connsiteX1972" fmla="*/ 2490311 w 6400800"/>
                <a:gd name="connsiteY1972" fmla="*/ 192881 h 514350"/>
                <a:gd name="connsiteX1973" fmla="*/ 2489359 w 6400800"/>
                <a:gd name="connsiteY1973" fmla="*/ 176689 h 514350"/>
                <a:gd name="connsiteX1974" fmla="*/ 2497931 w 6400800"/>
                <a:gd name="connsiteY1974" fmla="*/ 165259 h 514350"/>
                <a:gd name="connsiteX1975" fmla="*/ 2502694 w 6400800"/>
                <a:gd name="connsiteY1975" fmla="*/ 159544 h 514350"/>
                <a:gd name="connsiteX1976" fmla="*/ 2496979 w 6400800"/>
                <a:gd name="connsiteY1976" fmla="*/ 164306 h 514350"/>
                <a:gd name="connsiteX1977" fmla="*/ 2489359 w 6400800"/>
                <a:gd name="connsiteY1977" fmla="*/ 171926 h 514350"/>
                <a:gd name="connsiteX1978" fmla="*/ 2488406 w 6400800"/>
                <a:gd name="connsiteY1978" fmla="*/ 153829 h 514350"/>
                <a:gd name="connsiteX1979" fmla="*/ 2487454 w 6400800"/>
                <a:gd name="connsiteY1979" fmla="*/ 135731 h 514350"/>
                <a:gd name="connsiteX1980" fmla="*/ 2494121 w 6400800"/>
                <a:gd name="connsiteY1980" fmla="*/ 125254 h 514350"/>
                <a:gd name="connsiteX1981" fmla="*/ 2487454 w 6400800"/>
                <a:gd name="connsiteY1981" fmla="*/ 132874 h 514350"/>
                <a:gd name="connsiteX1982" fmla="*/ 2487454 w 6400800"/>
                <a:gd name="connsiteY1982" fmla="*/ 129064 h 514350"/>
                <a:gd name="connsiteX1983" fmla="*/ 2486501 w 6400800"/>
                <a:gd name="connsiteY1983" fmla="*/ 132874 h 514350"/>
                <a:gd name="connsiteX1984" fmla="*/ 2475071 w 6400800"/>
                <a:gd name="connsiteY1984" fmla="*/ 146209 h 514350"/>
                <a:gd name="connsiteX1985" fmla="*/ 2455069 w 6400800"/>
                <a:gd name="connsiteY1985" fmla="*/ 171926 h 514350"/>
                <a:gd name="connsiteX1986" fmla="*/ 2442686 w 6400800"/>
                <a:gd name="connsiteY1986" fmla="*/ 188119 h 514350"/>
                <a:gd name="connsiteX1987" fmla="*/ 2433161 w 6400800"/>
                <a:gd name="connsiteY1987" fmla="*/ 203359 h 514350"/>
                <a:gd name="connsiteX1988" fmla="*/ 2432209 w 6400800"/>
                <a:gd name="connsiteY1988" fmla="*/ 191929 h 514350"/>
                <a:gd name="connsiteX1989" fmla="*/ 2425541 w 6400800"/>
                <a:gd name="connsiteY1989" fmla="*/ 110966 h 514350"/>
                <a:gd name="connsiteX1990" fmla="*/ 2424589 w 6400800"/>
                <a:gd name="connsiteY1990" fmla="*/ 88106 h 514350"/>
                <a:gd name="connsiteX1991" fmla="*/ 2424589 w 6400800"/>
                <a:gd name="connsiteY1991" fmla="*/ 80486 h 514350"/>
                <a:gd name="connsiteX1992" fmla="*/ 2423636 w 6400800"/>
                <a:gd name="connsiteY1992" fmla="*/ 88106 h 514350"/>
                <a:gd name="connsiteX1993" fmla="*/ 2421731 w 6400800"/>
                <a:gd name="connsiteY1993" fmla="*/ 110966 h 514350"/>
                <a:gd name="connsiteX1994" fmla="*/ 2420779 w 6400800"/>
                <a:gd name="connsiteY1994" fmla="*/ 146209 h 514350"/>
                <a:gd name="connsiteX1995" fmla="*/ 2421731 w 6400800"/>
                <a:gd name="connsiteY1995" fmla="*/ 191929 h 514350"/>
                <a:gd name="connsiteX1996" fmla="*/ 2422684 w 6400800"/>
                <a:gd name="connsiteY1996" fmla="*/ 220504 h 514350"/>
                <a:gd name="connsiteX1997" fmla="*/ 2405539 w 6400800"/>
                <a:gd name="connsiteY1997" fmla="*/ 250031 h 514350"/>
                <a:gd name="connsiteX1998" fmla="*/ 2401729 w 6400800"/>
                <a:gd name="connsiteY1998" fmla="*/ 256699 h 514350"/>
                <a:gd name="connsiteX1999" fmla="*/ 2400776 w 6400800"/>
                <a:gd name="connsiteY1999" fmla="*/ 255746 h 514350"/>
                <a:gd name="connsiteX2000" fmla="*/ 2392204 w 6400800"/>
                <a:gd name="connsiteY2000" fmla="*/ 233839 h 514350"/>
                <a:gd name="connsiteX2001" fmla="*/ 2385536 w 6400800"/>
                <a:gd name="connsiteY2001" fmla="*/ 170974 h 514350"/>
                <a:gd name="connsiteX2002" fmla="*/ 2382679 w 6400800"/>
                <a:gd name="connsiteY2002" fmla="*/ 150971 h 514350"/>
                <a:gd name="connsiteX2003" fmla="*/ 2384584 w 6400800"/>
                <a:gd name="connsiteY2003" fmla="*/ 140494 h 514350"/>
                <a:gd name="connsiteX2004" fmla="*/ 2382679 w 6400800"/>
                <a:gd name="connsiteY2004" fmla="*/ 135731 h 514350"/>
                <a:gd name="connsiteX2005" fmla="*/ 2390299 w 6400800"/>
                <a:gd name="connsiteY2005" fmla="*/ 114776 h 514350"/>
                <a:gd name="connsiteX2006" fmla="*/ 2427446 w 6400800"/>
                <a:gd name="connsiteY2006" fmla="*/ 12859 h 514350"/>
                <a:gd name="connsiteX2007" fmla="*/ 2380774 w 6400800"/>
                <a:gd name="connsiteY2007" fmla="*/ 110014 h 514350"/>
                <a:gd name="connsiteX2008" fmla="*/ 2358866 w 6400800"/>
                <a:gd name="connsiteY2008" fmla="*/ 157639 h 514350"/>
                <a:gd name="connsiteX2009" fmla="*/ 2355056 w 6400800"/>
                <a:gd name="connsiteY2009" fmla="*/ 166211 h 514350"/>
                <a:gd name="connsiteX2010" fmla="*/ 2357914 w 6400800"/>
                <a:gd name="connsiteY2010" fmla="*/ 155734 h 514350"/>
                <a:gd name="connsiteX2011" fmla="*/ 2362676 w 6400800"/>
                <a:gd name="connsiteY2011" fmla="*/ 132874 h 514350"/>
                <a:gd name="connsiteX2012" fmla="*/ 2354104 w 6400800"/>
                <a:gd name="connsiteY2012" fmla="*/ 154781 h 514350"/>
                <a:gd name="connsiteX2013" fmla="*/ 2344579 w 6400800"/>
                <a:gd name="connsiteY2013" fmla="*/ 179546 h 514350"/>
                <a:gd name="connsiteX2014" fmla="*/ 2334101 w 6400800"/>
                <a:gd name="connsiteY2014" fmla="*/ 211931 h 514350"/>
                <a:gd name="connsiteX2015" fmla="*/ 2334101 w 6400800"/>
                <a:gd name="connsiteY2015" fmla="*/ 211931 h 514350"/>
                <a:gd name="connsiteX2016" fmla="*/ 2340769 w 6400800"/>
                <a:gd name="connsiteY2016" fmla="*/ 171926 h 514350"/>
                <a:gd name="connsiteX2017" fmla="*/ 2347436 w 6400800"/>
                <a:gd name="connsiteY2017" fmla="*/ 130969 h 514350"/>
                <a:gd name="connsiteX2018" fmla="*/ 2354104 w 6400800"/>
                <a:gd name="connsiteY2018" fmla="*/ 99536 h 514350"/>
                <a:gd name="connsiteX2019" fmla="*/ 2358866 w 6400800"/>
                <a:gd name="connsiteY2019" fmla="*/ 71914 h 514350"/>
                <a:gd name="connsiteX2020" fmla="*/ 2350294 w 6400800"/>
                <a:gd name="connsiteY2020" fmla="*/ 98584 h 514350"/>
                <a:gd name="connsiteX2021" fmla="*/ 2340769 w 6400800"/>
                <a:gd name="connsiteY2021" fmla="*/ 129064 h 514350"/>
                <a:gd name="connsiteX2022" fmla="*/ 2330291 w 6400800"/>
                <a:gd name="connsiteY2022" fmla="*/ 170021 h 514350"/>
                <a:gd name="connsiteX2023" fmla="*/ 2324576 w 6400800"/>
                <a:gd name="connsiteY2023" fmla="*/ 193834 h 514350"/>
                <a:gd name="connsiteX2024" fmla="*/ 2320766 w 6400800"/>
                <a:gd name="connsiteY2024" fmla="*/ 185261 h 514350"/>
                <a:gd name="connsiteX2025" fmla="*/ 2326481 w 6400800"/>
                <a:gd name="connsiteY2025" fmla="*/ 157639 h 514350"/>
                <a:gd name="connsiteX2026" fmla="*/ 2318861 w 6400800"/>
                <a:gd name="connsiteY2026" fmla="*/ 179546 h 514350"/>
                <a:gd name="connsiteX2027" fmla="*/ 2315051 w 6400800"/>
                <a:gd name="connsiteY2027" fmla="*/ 170974 h 514350"/>
                <a:gd name="connsiteX2028" fmla="*/ 2317909 w 6400800"/>
                <a:gd name="connsiteY2028" fmla="*/ 181451 h 514350"/>
                <a:gd name="connsiteX2029" fmla="*/ 2313146 w 6400800"/>
                <a:gd name="connsiteY2029" fmla="*/ 193834 h 514350"/>
                <a:gd name="connsiteX2030" fmla="*/ 2311241 w 6400800"/>
                <a:gd name="connsiteY2030" fmla="*/ 190976 h 514350"/>
                <a:gd name="connsiteX2031" fmla="*/ 2314099 w 6400800"/>
                <a:gd name="connsiteY2031" fmla="*/ 141446 h 514350"/>
                <a:gd name="connsiteX2032" fmla="*/ 2298859 w 6400800"/>
                <a:gd name="connsiteY2032" fmla="*/ 202406 h 514350"/>
                <a:gd name="connsiteX2033" fmla="*/ 2292191 w 6400800"/>
                <a:gd name="connsiteY2033" fmla="*/ 231934 h 514350"/>
                <a:gd name="connsiteX2034" fmla="*/ 2289334 w 6400800"/>
                <a:gd name="connsiteY2034" fmla="*/ 250031 h 514350"/>
                <a:gd name="connsiteX2035" fmla="*/ 2285524 w 6400800"/>
                <a:gd name="connsiteY2035" fmla="*/ 259556 h 514350"/>
                <a:gd name="connsiteX2036" fmla="*/ 2275999 w 6400800"/>
                <a:gd name="connsiteY2036" fmla="*/ 287179 h 514350"/>
                <a:gd name="connsiteX2037" fmla="*/ 2275999 w 6400800"/>
                <a:gd name="connsiteY2037" fmla="*/ 288131 h 514350"/>
                <a:gd name="connsiteX2038" fmla="*/ 2275999 w 6400800"/>
                <a:gd name="connsiteY2038" fmla="*/ 282416 h 514350"/>
                <a:gd name="connsiteX2039" fmla="*/ 2276951 w 6400800"/>
                <a:gd name="connsiteY2039" fmla="*/ 265271 h 514350"/>
                <a:gd name="connsiteX2040" fmla="*/ 2272189 w 6400800"/>
                <a:gd name="connsiteY2040" fmla="*/ 281464 h 514350"/>
                <a:gd name="connsiteX2041" fmla="*/ 2269331 w 6400800"/>
                <a:gd name="connsiteY2041" fmla="*/ 290989 h 514350"/>
                <a:gd name="connsiteX2042" fmla="*/ 2269331 w 6400800"/>
                <a:gd name="connsiteY2042" fmla="*/ 290989 h 514350"/>
                <a:gd name="connsiteX2043" fmla="*/ 2269331 w 6400800"/>
                <a:gd name="connsiteY2043" fmla="*/ 261461 h 514350"/>
                <a:gd name="connsiteX2044" fmla="*/ 2270284 w 6400800"/>
                <a:gd name="connsiteY2044" fmla="*/ 238601 h 514350"/>
                <a:gd name="connsiteX2045" fmla="*/ 2272189 w 6400800"/>
                <a:gd name="connsiteY2045" fmla="*/ 225266 h 514350"/>
                <a:gd name="connsiteX2046" fmla="*/ 2275999 w 6400800"/>
                <a:gd name="connsiteY2046" fmla="*/ 210979 h 514350"/>
                <a:gd name="connsiteX2047" fmla="*/ 2266474 w 6400800"/>
                <a:gd name="connsiteY2047" fmla="*/ 232886 h 514350"/>
                <a:gd name="connsiteX2048" fmla="*/ 2267426 w 6400800"/>
                <a:gd name="connsiteY2048" fmla="*/ 228124 h 514350"/>
                <a:gd name="connsiteX2049" fmla="*/ 2263616 w 6400800"/>
                <a:gd name="connsiteY2049" fmla="*/ 235744 h 514350"/>
                <a:gd name="connsiteX2050" fmla="*/ 2265521 w 6400800"/>
                <a:gd name="connsiteY2050" fmla="*/ 220504 h 514350"/>
                <a:gd name="connsiteX2051" fmla="*/ 2256949 w 6400800"/>
                <a:gd name="connsiteY2051" fmla="*/ 247174 h 514350"/>
                <a:gd name="connsiteX2052" fmla="*/ 2252186 w 6400800"/>
                <a:gd name="connsiteY2052" fmla="*/ 258604 h 514350"/>
                <a:gd name="connsiteX2053" fmla="*/ 2250281 w 6400800"/>
                <a:gd name="connsiteY2053" fmla="*/ 262414 h 514350"/>
                <a:gd name="connsiteX2054" fmla="*/ 2255044 w 6400800"/>
                <a:gd name="connsiteY2054" fmla="*/ 243364 h 514350"/>
                <a:gd name="connsiteX2055" fmla="*/ 2267426 w 6400800"/>
                <a:gd name="connsiteY2055" fmla="*/ 178594 h 514350"/>
                <a:gd name="connsiteX2056" fmla="*/ 2270284 w 6400800"/>
                <a:gd name="connsiteY2056" fmla="*/ 153829 h 514350"/>
                <a:gd name="connsiteX2057" fmla="*/ 2262664 w 6400800"/>
                <a:gd name="connsiteY2057" fmla="*/ 177641 h 514350"/>
                <a:gd name="connsiteX2058" fmla="*/ 2254091 w 6400800"/>
                <a:gd name="connsiteY2058" fmla="*/ 205264 h 514350"/>
                <a:gd name="connsiteX2059" fmla="*/ 2246471 w 6400800"/>
                <a:gd name="connsiteY2059" fmla="*/ 230981 h 514350"/>
                <a:gd name="connsiteX2060" fmla="*/ 2241709 w 6400800"/>
                <a:gd name="connsiteY2060" fmla="*/ 244316 h 514350"/>
                <a:gd name="connsiteX2061" fmla="*/ 2239804 w 6400800"/>
                <a:gd name="connsiteY2061" fmla="*/ 233839 h 514350"/>
                <a:gd name="connsiteX2062" fmla="*/ 2233136 w 6400800"/>
                <a:gd name="connsiteY2062" fmla="*/ 205264 h 514350"/>
                <a:gd name="connsiteX2063" fmla="*/ 2237899 w 6400800"/>
                <a:gd name="connsiteY2063" fmla="*/ 255746 h 514350"/>
                <a:gd name="connsiteX2064" fmla="*/ 2234089 w 6400800"/>
                <a:gd name="connsiteY2064" fmla="*/ 269081 h 514350"/>
                <a:gd name="connsiteX2065" fmla="*/ 2233136 w 6400800"/>
                <a:gd name="connsiteY2065" fmla="*/ 270034 h 514350"/>
                <a:gd name="connsiteX2066" fmla="*/ 2233136 w 6400800"/>
                <a:gd name="connsiteY2066" fmla="*/ 263366 h 514350"/>
                <a:gd name="connsiteX2067" fmla="*/ 2231231 w 6400800"/>
                <a:gd name="connsiteY2067" fmla="*/ 234791 h 514350"/>
                <a:gd name="connsiteX2068" fmla="*/ 2228374 w 6400800"/>
                <a:gd name="connsiteY2068" fmla="*/ 207169 h 514350"/>
                <a:gd name="connsiteX2069" fmla="*/ 2230279 w 6400800"/>
                <a:gd name="connsiteY2069" fmla="*/ 193834 h 514350"/>
                <a:gd name="connsiteX2070" fmla="*/ 2226469 w 6400800"/>
                <a:gd name="connsiteY2070" fmla="*/ 204311 h 514350"/>
                <a:gd name="connsiteX2071" fmla="*/ 2222659 w 6400800"/>
                <a:gd name="connsiteY2071" fmla="*/ 200501 h 514350"/>
                <a:gd name="connsiteX2072" fmla="*/ 2220754 w 6400800"/>
                <a:gd name="connsiteY2072" fmla="*/ 199549 h 514350"/>
                <a:gd name="connsiteX2073" fmla="*/ 2217896 w 6400800"/>
                <a:gd name="connsiteY2073" fmla="*/ 199549 h 514350"/>
                <a:gd name="connsiteX2074" fmla="*/ 2215039 w 6400800"/>
                <a:gd name="connsiteY2074" fmla="*/ 202406 h 514350"/>
                <a:gd name="connsiteX2075" fmla="*/ 2213134 w 6400800"/>
                <a:gd name="connsiteY2075" fmla="*/ 214789 h 514350"/>
                <a:gd name="connsiteX2076" fmla="*/ 2217896 w 6400800"/>
                <a:gd name="connsiteY2076" fmla="*/ 203359 h 514350"/>
                <a:gd name="connsiteX2077" fmla="*/ 2219801 w 6400800"/>
                <a:gd name="connsiteY2077" fmla="*/ 201454 h 514350"/>
                <a:gd name="connsiteX2078" fmla="*/ 2220754 w 6400800"/>
                <a:gd name="connsiteY2078" fmla="*/ 202406 h 514350"/>
                <a:gd name="connsiteX2079" fmla="*/ 2223611 w 6400800"/>
                <a:gd name="connsiteY2079" fmla="*/ 207169 h 514350"/>
                <a:gd name="connsiteX2080" fmla="*/ 2223611 w 6400800"/>
                <a:gd name="connsiteY2080" fmla="*/ 215741 h 514350"/>
                <a:gd name="connsiteX2081" fmla="*/ 2223611 w 6400800"/>
                <a:gd name="connsiteY2081" fmla="*/ 215741 h 514350"/>
                <a:gd name="connsiteX2082" fmla="*/ 2215991 w 6400800"/>
                <a:gd name="connsiteY2082" fmla="*/ 241459 h 514350"/>
                <a:gd name="connsiteX2083" fmla="*/ 2206466 w 6400800"/>
                <a:gd name="connsiteY2083" fmla="*/ 274796 h 514350"/>
                <a:gd name="connsiteX2084" fmla="*/ 2196941 w 6400800"/>
                <a:gd name="connsiteY2084" fmla="*/ 313849 h 514350"/>
                <a:gd name="connsiteX2085" fmla="*/ 2195989 w 6400800"/>
                <a:gd name="connsiteY2085" fmla="*/ 305276 h 514350"/>
                <a:gd name="connsiteX2086" fmla="*/ 2195036 w 6400800"/>
                <a:gd name="connsiteY2086" fmla="*/ 317659 h 514350"/>
                <a:gd name="connsiteX2087" fmla="*/ 2193131 w 6400800"/>
                <a:gd name="connsiteY2087" fmla="*/ 314801 h 514350"/>
                <a:gd name="connsiteX2088" fmla="*/ 2195036 w 6400800"/>
                <a:gd name="connsiteY2088" fmla="*/ 318611 h 514350"/>
                <a:gd name="connsiteX2089" fmla="*/ 2195036 w 6400800"/>
                <a:gd name="connsiteY2089" fmla="*/ 323374 h 514350"/>
                <a:gd name="connsiteX2090" fmla="*/ 2192179 w 6400800"/>
                <a:gd name="connsiteY2090" fmla="*/ 334804 h 514350"/>
                <a:gd name="connsiteX2091" fmla="*/ 2190274 w 6400800"/>
                <a:gd name="connsiteY2091" fmla="*/ 330994 h 514350"/>
                <a:gd name="connsiteX2092" fmla="*/ 2191226 w 6400800"/>
                <a:gd name="connsiteY2092" fmla="*/ 330041 h 514350"/>
                <a:gd name="connsiteX2093" fmla="*/ 2190274 w 6400800"/>
                <a:gd name="connsiteY2093" fmla="*/ 330994 h 514350"/>
                <a:gd name="connsiteX2094" fmla="*/ 2188369 w 6400800"/>
                <a:gd name="connsiteY2094" fmla="*/ 326231 h 514350"/>
                <a:gd name="connsiteX2095" fmla="*/ 2189321 w 6400800"/>
                <a:gd name="connsiteY2095" fmla="*/ 331946 h 514350"/>
                <a:gd name="connsiteX2096" fmla="*/ 2188369 w 6400800"/>
                <a:gd name="connsiteY2096" fmla="*/ 332899 h 514350"/>
                <a:gd name="connsiteX2097" fmla="*/ 2185511 w 6400800"/>
                <a:gd name="connsiteY2097" fmla="*/ 315754 h 514350"/>
                <a:gd name="connsiteX2098" fmla="*/ 2184559 w 6400800"/>
                <a:gd name="connsiteY2098" fmla="*/ 336709 h 514350"/>
                <a:gd name="connsiteX2099" fmla="*/ 2184559 w 6400800"/>
                <a:gd name="connsiteY2099" fmla="*/ 337661 h 514350"/>
                <a:gd name="connsiteX2100" fmla="*/ 2179796 w 6400800"/>
                <a:gd name="connsiteY2100" fmla="*/ 343376 h 514350"/>
                <a:gd name="connsiteX2101" fmla="*/ 2178844 w 6400800"/>
                <a:gd name="connsiteY2101" fmla="*/ 340519 h 514350"/>
                <a:gd name="connsiteX2102" fmla="*/ 2192179 w 6400800"/>
                <a:gd name="connsiteY2102" fmla="*/ 283369 h 514350"/>
                <a:gd name="connsiteX2103" fmla="*/ 2212181 w 6400800"/>
                <a:gd name="connsiteY2103" fmla="*/ 190024 h 514350"/>
                <a:gd name="connsiteX2104" fmla="*/ 2183606 w 6400800"/>
                <a:gd name="connsiteY2104" fmla="*/ 272891 h 514350"/>
                <a:gd name="connsiteX2105" fmla="*/ 2187416 w 6400800"/>
                <a:gd name="connsiteY2105" fmla="*/ 253841 h 514350"/>
                <a:gd name="connsiteX2106" fmla="*/ 2192179 w 6400800"/>
                <a:gd name="connsiteY2106" fmla="*/ 231934 h 514350"/>
                <a:gd name="connsiteX2107" fmla="*/ 2196941 w 6400800"/>
                <a:gd name="connsiteY2107" fmla="*/ 210026 h 514350"/>
                <a:gd name="connsiteX2108" fmla="*/ 2200751 w 6400800"/>
                <a:gd name="connsiteY2108" fmla="*/ 193834 h 514350"/>
                <a:gd name="connsiteX2109" fmla="*/ 2204561 w 6400800"/>
                <a:gd name="connsiteY2109" fmla="*/ 179546 h 514350"/>
                <a:gd name="connsiteX2110" fmla="*/ 2211229 w 6400800"/>
                <a:gd name="connsiteY2110" fmla="*/ 155734 h 514350"/>
                <a:gd name="connsiteX2111" fmla="*/ 2217896 w 6400800"/>
                <a:gd name="connsiteY2111" fmla="*/ 134779 h 514350"/>
                <a:gd name="connsiteX2112" fmla="*/ 2211229 w 6400800"/>
                <a:gd name="connsiteY2112" fmla="*/ 148114 h 514350"/>
                <a:gd name="connsiteX2113" fmla="*/ 2211229 w 6400800"/>
                <a:gd name="connsiteY2113" fmla="*/ 147161 h 514350"/>
                <a:gd name="connsiteX2114" fmla="*/ 2216944 w 6400800"/>
                <a:gd name="connsiteY2114" fmla="*/ 125254 h 514350"/>
                <a:gd name="connsiteX2115" fmla="*/ 2222659 w 6400800"/>
                <a:gd name="connsiteY2115" fmla="*/ 105251 h 514350"/>
                <a:gd name="connsiteX2116" fmla="*/ 2233136 w 6400800"/>
                <a:gd name="connsiteY2116" fmla="*/ 72866 h 514350"/>
                <a:gd name="connsiteX2117" fmla="*/ 2242661 w 6400800"/>
                <a:gd name="connsiteY2117" fmla="*/ 45244 h 514350"/>
                <a:gd name="connsiteX2118" fmla="*/ 2229326 w 6400800"/>
                <a:gd name="connsiteY2118" fmla="*/ 71914 h 514350"/>
                <a:gd name="connsiteX2119" fmla="*/ 2215991 w 6400800"/>
                <a:gd name="connsiteY2119" fmla="*/ 103346 h 514350"/>
                <a:gd name="connsiteX2120" fmla="*/ 2208371 w 6400800"/>
                <a:gd name="connsiteY2120" fmla="*/ 122396 h 514350"/>
                <a:gd name="connsiteX2121" fmla="*/ 2200751 w 6400800"/>
                <a:gd name="connsiteY2121" fmla="*/ 144304 h 514350"/>
                <a:gd name="connsiteX2122" fmla="*/ 2184559 w 6400800"/>
                <a:gd name="connsiteY2122" fmla="*/ 193834 h 514350"/>
                <a:gd name="connsiteX2123" fmla="*/ 2175034 w 6400800"/>
                <a:gd name="connsiteY2123" fmla="*/ 228124 h 514350"/>
                <a:gd name="connsiteX2124" fmla="*/ 2177891 w 6400800"/>
                <a:gd name="connsiteY2124" fmla="*/ 203359 h 514350"/>
                <a:gd name="connsiteX2125" fmla="*/ 2178844 w 6400800"/>
                <a:gd name="connsiteY2125" fmla="*/ 190024 h 514350"/>
                <a:gd name="connsiteX2126" fmla="*/ 2180749 w 6400800"/>
                <a:gd name="connsiteY2126" fmla="*/ 184309 h 514350"/>
                <a:gd name="connsiteX2127" fmla="*/ 2179796 w 6400800"/>
                <a:gd name="connsiteY2127" fmla="*/ 187166 h 514350"/>
                <a:gd name="connsiteX2128" fmla="*/ 2180749 w 6400800"/>
                <a:gd name="connsiteY2128" fmla="*/ 176689 h 514350"/>
                <a:gd name="connsiteX2129" fmla="*/ 2175986 w 6400800"/>
                <a:gd name="connsiteY2129" fmla="*/ 194786 h 514350"/>
                <a:gd name="connsiteX2130" fmla="*/ 2170271 w 6400800"/>
                <a:gd name="connsiteY2130" fmla="*/ 208121 h 514350"/>
                <a:gd name="connsiteX2131" fmla="*/ 2144554 w 6400800"/>
                <a:gd name="connsiteY2131" fmla="*/ 271939 h 514350"/>
                <a:gd name="connsiteX2132" fmla="*/ 2135029 w 6400800"/>
                <a:gd name="connsiteY2132" fmla="*/ 296704 h 514350"/>
                <a:gd name="connsiteX2133" fmla="*/ 2135029 w 6400800"/>
                <a:gd name="connsiteY2133" fmla="*/ 295751 h 514350"/>
                <a:gd name="connsiteX2134" fmla="*/ 2129314 w 6400800"/>
                <a:gd name="connsiteY2134" fmla="*/ 282416 h 514350"/>
                <a:gd name="connsiteX2135" fmla="*/ 2137886 w 6400800"/>
                <a:gd name="connsiteY2135" fmla="*/ 231934 h 514350"/>
                <a:gd name="connsiteX2136" fmla="*/ 2141696 w 6400800"/>
                <a:gd name="connsiteY2136" fmla="*/ 210026 h 514350"/>
                <a:gd name="connsiteX2137" fmla="*/ 2134076 w 6400800"/>
                <a:gd name="connsiteY2137" fmla="*/ 230981 h 514350"/>
                <a:gd name="connsiteX2138" fmla="*/ 2123599 w 6400800"/>
                <a:gd name="connsiteY2138" fmla="*/ 263366 h 514350"/>
                <a:gd name="connsiteX2139" fmla="*/ 2122646 w 6400800"/>
                <a:gd name="connsiteY2139" fmla="*/ 253841 h 514350"/>
                <a:gd name="connsiteX2140" fmla="*/ 2117884 w 6400800"/>
                <a:gd name="connsiteY2140" fmla="*/ 211931 h 514350"/>
                <a:gd name="connsiteX2141" fmla="*/ 2112169 w 6400800"/>
                <a:gd name="connsiteY2141" fmla="*/ 176689 h 514350"/>
                <a:gd name="connsiteX2142" fmla="*/ 2107406 w 6400800"/>
                <a:gd name="connsiteY2142" fmla="*/ 150019 h 514350"/>
                <a:gd name="connsiteX2143" fmla="*/ 2102644 w 6400800"/>
                <a:gd name="connsiteY2143" fmla="*/ 127159 h 514350"/>
                <a:gd name="connsiteX2144" fmla="*/ 2103596 w 6400800"/>
                <a:gd name="connsiteY2144" fmla="*/ 150971 h 514350"/>
                <a:gd name="connsiteX2145" fmla="*/ 2104549 w 6400800"/>
                <a:gd name="connsiteY2145" fmla="*/ 168116 h 514350"/>
                <a:gd name="connsiteX2146" fmla="*/ 2104549 w 6400800"/>
                <a:gd name="connsiteY2146" fmla="*/ 183356 h 514350"/>
                <a:gd name="connsiteX2147" fmla="*/ 2105501 w 6400800"/>
                <a:gd name="connsiteY2147" fmla="*/ 207169 h 514350"/>
                <a:gd name="connsiteX2148" fmla="*/ 2106454 w 6400800"/>
                <a:gd name="connsiteY2148" fmla="*/ 225266 h 514350"/>
                <a:gd name="connsiteX2149" fmla="*/ 2104549 w 6400800"/>
                <a:gd name="connsiteY2149" fmla="*/ 221456 h 514350"/>
                <a:gd name="connsiteX2150" fmla="*/ 2104549 w 6400800"/>
                <a:gd name="connsiteY2150" fmla="*/ 221456 h 514350"/>
                <a:gd name="connsiteX2151" fmla="*/ 2104549 w 6400800"/>
                <a:gd name="connsiteY2151" fmla="*/ 221456 h 514350"/>
                <a:gd name="connsiteX2152" fmla="*/ 2102644 w 6400800"/>
                <a:gd name="connsiteY2152" fmla="*/ 215741 h 514350"/>
                <a:gd name="connsiteX2153" fmla="*/ 2101691 w 6400800"/>
                <a:gd name="connsiteY2153" fmla="*/ 205264 h 514350"/>
                <a:gd name="connsiteX2154" fmla="*/ 2098834 w 6400800"/>
                <a:gd name="connsiteY2154" fmla="*/ 176689 h 514350"/>
                <a:gd name="connsiteX2155" fmla="*/ 2097881 w 6400800"/>
                <a:gd name="connsiteY2155" fmla="*/ 168116 h 514350"/>
                <a:gd name="connsiteX2156" fmla="*/ 2102644 w 6400800"/>
                <a:gd name="connsiteY2156" fmla="*/ 149066 h 514350"/>
                <a:gd name="connsiteX2157" fmla="*/ 2096929 w 6400800"/>
                <a:gd name="connsiteY2157" fmla="*/ 162401 h 514350"/>
                <a:gd name="connsiteX2158" fmla="*/ 2095024 w 6400800"/>
                <a:gd name="connsiteY2158" fmla="*/ 151924 h 514350"/>
                <a:gd name="connsiteX2159" fmla="*/ 2095024 w 6400800"/>
                <a:gd name="connsiteY2159" fmla="*/ 167164 h 514350"/>
                <a:gd name="connsiteX2160" fmla="*/ 2066449 w 6400800"/>
                <a:gd name="connsiteY2160" fmla="*/ 235744 h 514350"/>
                <a:gd name="connsiteX2161" fmla="*/ 2056924 w 6400800"/>
                <a:gd name="connsiteY2161" fmla="*/ 259556 h 514350"/>
                <a:gd name="connsiteX2162" fmla="*/ 2063591 w 6400800"/>
                <a:gd name="connsiteY2162" fmla="*/ 219551 h 514350"/>
                <a:gd name="connsiteX2163" fmla="*/ 2052161 w 6400800"/>
                <a:gd name="connsiteY2163" fmla="*/ 252889 h 514350"/>
                <a:gd name="connsiteX2164" fmla="*/ 2050256 w 6400800"/>
                <a:gd name="connsiteY2164" fmla="*/ 248126 h 514350"/>
                <a:gd name="connsiteX2165" fmla="*/ 2050256 w 6400800"/>
                <a:gd name="connsiteY2165" fmla="*/ 233839 h 514350"/>
                <a:gd name="connsiteX2166" fmla="*/ 2048351 w 6400800"/>
                <a:gd name="connsiteY2166" fmla="*/ 244316 h 514350"/>
                <a:gd name="connsiteX2167" fmla="*/ 2046446 w 6400800"/>
                <a:gd name="connsiteY2167" fmla="*/ 240506 h 514350"/>
                <a:gd name="connsiteX2168" fmla="*/ 2047399 w 6400800"/>
                <a:gd name="connsiteY2168" fmla="*/ 247174 h 514350"/>
                <a:gd name="connsiteX2169" fmla="*/ 2044541 w 6400800"/>
                <a:gd name="connsiteY2169" fmla="*/ 266224 h 514350"/>
                <a:gd name="connsiteX2170" fmla="*/ 2043589 w 6400800"/>
                <a:gd name="connsiteY2170" fmla="*/ 259556 h 514350"/>
                <a:gd name="connsiteX2171" fmla="*/ 2041684 w 6400800"/>
                <a:gd name="connsiteY2171" fmla="*/ 249079 h 514350"/>
                <a:gd name="connsiteX2172" fmla="*/ 2048351 w 6400800"/>
                <a:gd name="connsiteY2172" fmla="*/ 184309 h 514350"/>
                <a:gd name="connsiteX2173" fmla="*/ 2039779 w 6400800"/>
                <a:gd name="connsiteY2173" fmla="*/ 216694 h 514350"/>
                <a:gd name="connsiteX2174" fmla="*/ 2036921 w 6400800"/>
                <a:gd name="connsiteY2174" fmla="*/ 223361 h 514350"/>
                <a:gd name="connsiteX2175" fmla="*/ 2035969 w 6400800"/>
                <a:gd name="connsiteY2175" fmla="*/ 218599 h 514350"/>
                <a:gd name="connsiteX2176" fmla="*/ 2031206 w 6400800"/>
                <a:gd name="connsiteY2176" fmla="*/ 187166 h 514350"/>
                <a:gd name="connsiteX2177" fmla="*/ 2028349 w 6400800"/>
                <a:gd name="connsiteY2177" fmla="*/ 169069 h 514350"/>
                <a:gd name="connsiteX2178" fmla="*/ 2031206 w 6400800"/>
                <a:gd name="connsiteY2178" fmla="*/ 147161 h 514350"/>
                <a:gd name="connsiteX2179" fmla="*/ 2028349 w 6400800"/>
                <a:gd name="connsiteY2179" fmla="*/ 157639 h 514350"/>
                <a:gd name="connsiteX2180" fmla="*/ 2030254 w 6400800"/>
                <a:gd name="connsiteY2180" fmla="*/ 138589 h 514350"/>
                <a:gd name="connsiteX2181" fmla="*/ 2023586 w 6400800"/>
                <a:gd name="connsiteY2181" fmla="*/ 160496 h 514350"/>
                <a:gd name="connsiteX2182" fmla="*/ 2017871 w 6400800"/>
                <a:gd name="connsiteY2182" fmla="*/ 186214 h 514350"/>
                <a:gd name="connsiteX2183" fmla="*/ 2016919 w 6400800"/>
                <a:gd name="connsiteY2183" fmla="*/ 191929 h 514350"/>
                <a:gd name="connsiteX2184" fmla="*/ 2016919 w 6400800"/>
                <a:gd name="connsiteY2184" fmla="*/ 190976 h 514350"/>
                <a:gd name="connsiteX2185" fmla="*/ 2019776 w 6400800"/>
                <a:gd name="connsiteY2185" fmla="*/ 158591 h 514350"/>
                <a:gd name="connsiteX2186" fmla="*/ 2015014 w 6400800"/>
                <a:gd name="connsiteY2186" fmla="*/ 178594 h 514350"/>
                <a:gd name="connsiteX2187" fmla="*/ 2014061 w 6400800"/>
                <a:gd name="connsiteY2187" fmla="*/ 174784 h 514350"/>
                <a:gd name="connsiteX2188" fmla="*/ 2014061 w 6400800"/>
                <a:gd name="connsiteY2188" fmla="*/ 177641 h 514350"/>
                <a:gd name="connsiteX2189" fmla="*/ 2011204 w 6400800"/>
                <a:gd name="connsiteY2189" fmla="*/ 163354 h 514350"/>
                <a:gd name="connsiteX2190" fmla="*/ 2003584 w 6400800"/>
                <a:gd name="connsiteY2190" fmla="*/ 125254 h 514350"/>
                <a:gd name="connsiteX2191" fmla="*/ 1996916 w 6400800"/>
                <a:gd name="connsiteY2191" fmla="*/ 91916 h 514350"/>
                <a:gd name="connsiteX2192" fmla="*/ 1999774 w 6400800"/>
                <a:gd name="connsiteY2192" fmla="*/ 125254 h 514350"/>
                <a:gd name="connsiteX2193" fmla="*/ 2003584 w 6400800"/>
                <a:gd name="connsiteY2193" fmla="*/ 164306 h 514350"/>
                <a:gd name="connsiteX2194" fmla="*/ 2008346 w 6400800"/>
                <a:gd name="connsiteY2194" fmla="*/ 203359 h 514350"/>
                <a:gd name="connsiteX2195" fmla="*/ 1999774 w 6400800"/>
                <a:gd name="connsiteY2195" fmla="*/ 240506 h 514350"/>
                <a:gd name="connsiteX2196" fmla="*/ 1984534 w 6400800"/>
                <a:gd name="connsiteY2196" fmla="*/ 314801 h 514350"/>
                <a:gd name="connsiteX2197" fmla="*/ 1984534 w 6400800"/>
                <a:gd name="connsiteY2197" fmla="*/ 283369 h 514350"/>
                <a:gd name="connsiteX2198" fmla="*/ 1984534 w 6400800"/>
                <a:gd name="connsiteY2198" fmla="*/ 267176 h 514350"/>
                <a:gd name="connsiteX2199" fmla="*/ 1986439 w 6400800"/>
                <a:gd name="connsiteY2199" fmla="*/ 263366 h 514350"/>
                <a:gd name="connsiteX2200" fmla="*/ 1984534 w 6400800"/>
                <a:gd name="connsiteY2200" fmla="*/ 265271 h 514350"/>
                <a:gd name="connsiteX2201" fmla="*/ 1985486 w 6400800"/>
                <a:gd name="connsiteY2201" fmla="*/ 243364 h 514350"/>
                <a:gd name="connsiteX2202" fmla="*/ 1987391 w 6400800"/>
                <a:gd name="connsiteY2202" fmla="*/ 212884 h 514350"/>
                <a:gd name="connsiteX2203" fmla="*/ 1989296 w 6400800"/>
                <a:gd name="connsiteY2203" fmla="*/ 186214 h 514350"/>
                <a:gd name="connsiteX2204" fmla="*/ 1983581 w 6400800"/>
                <a:gd name="connsiteY2204" fmla="*/ 211931 h 514350"/>
                <a:gd name="connsiteX2205" fmla="*/ 1978819 w 6400800"/>
                <a:gd name="connsiteY2205" fmla="*/ 242411 h 514350"/>
                <a:gd name="connsiteX2206" fmla="*/ 1974056 w 6400800"/>
                <a:gd name="connsiteY2206" fmla="*/ 281464 h 514350"/>
                <a:gd name="connsiteX2207" fmla="*/ 1973104 w 6400800"/>
                <a:gd name="connsiteY2207" fmla="*/ 282416 h 514350"/>
                <a:gd name="connsiteX2208" fmla="*/ 1968341 w 6400800"/>
                <a:gd name="connsiteY2208" fmla="*/ 289084 h 514350"/>
                <a:gd name="connsiteX2209" fmla="*/ 1968341 w 6400800"/>
                <a:gd name="connsiteY2209" fmla="*/ 283369 h 514350"/>
                <a:gd name="connsiteX2210" fmla="*/ 1973104 w 6400800"/>
                <a:gd name="connsiteY2210" fmla="*/ 274796 h 514350"/>
                <a:gd name="connsiteX2211" fmla="*/ 1968341 w 6400800"/>
                <a:gd name="connsiteY2211" fmla="*/ 280511 h 514350"/>
                <a:gd name="connsiteX2212" fmla="*/ 1973104 w 6400800"/>
                <a:gd name="connsiteY2212" fmla="*/ 224314 h 514350"/>
                <a:gd name="connsiteX2213" fmla="*/ 1976914 w 6400800"/>
                <a:gd name="connsiteY2213" fmla="*/ 187166 h 514350"/>
                <a:gd name="connsiteX2214" fmla="*/ 1967389 w 6400800"/>
                <a:gd name="connsiteY2214" fmla="*/ 218599 h 514350"/>
                <a:gd name="connsiteX2215" fmla="*/ 1967389 w 6400800"/>
                <a:gd name="connsiteY2215" fmla="*/ 216694 h 514350"/>
                <a:gd name="connsiteX2216" fmla="*/ 1966436 w 6400800"/>
                <a:gd name="connsiteY2216" fmla="*/ 220504 h 514350"/>
                <a:gd name="connsiteX2217" fmla="*/ 1957864 w 6400800"/>
                <a:gd name="connsiteY2217" fmla="*/ 250031 h 514350"/>
                <a:gd name="connsiteX2218" fmla="*/ 1952149 w 6400800"/>
                <a:gd name="connsiteY2218" fmla="*/ 271939 h 514350"/>
                <a:gd name="connsiteX2219" fmla="*/ 1941671 w 6400800"/>
                <a:gd name="connsiteY2219" fmla="*/ 221456 h 514350"/>
                <a:gd name="connsiteX2220" fmla="*/ 1942624 w 6400800"/>
                <a:gd name="connsiteY2220" fmla="*/ 213836 h 514350"/>
                <a:gd name="connsiteX2221" fmla="*/ 1952149 w 6400800"/>
                <a:gd name="connsiteY2221" fmla="*/ 186214 h 514350"/>
                <a:gd name="connsiteX2222" fmla="*/ 1962626 w 6400800"/>
                <a:gd name="connsiteY2222" fmla="*/ 157639 h 514350"/>
                <a:gd name="connsiteX2223" fmla="*/ 1948339 w 6400800"/>
                <a:gd name="connsiteY2223" fmla="*/ 185261 h 514350"/>
                <a:gd name="connsiteX2224" fmla="*/ 1945481 w 6400800"/>
                <a:gd name="connsiteY2224" fmla="*/ 190976 h 514350"/>
                <a:gd name="connsiteX2225" fmla="*/ 1945481 w 6400800"/>
                <a:gd name="connsiteY2225" fmla="*/ 189071 h 514350"/>
                <a:gd name="connsiteX2226" fmla="*/ 1944529 w 6400800"/>
                <a:gd name="connsiteY2226" fmla="*/ 192881 h 514350"/>
                <a:gd name="connsiteX2227" fmla="*/ 1938814 w 6400800"/>
                <a:gd name="connsiteY2227" fmla="*/ 205264 h 514350"/>
                <a:gd name="connsiteX2228" fmla="*/ 1935004 w 6400800"/>
                <a:gd name="connsiteY2228" fmla="*/ 148114 h 514350"/>
                <a:gd name="connsiteX2229" fmla="*/ 1928336 w 6400800"/>
                <a:gd name="connsiteY2229" fmla="*/ 224314 h 514350"/>
                <a:gd name="connsiteX2230" fmla="*/ 1928336 w 6400800"/>
                <a:gd name="connsiteY2230" fmla="*/ 229076 h 514350"/>
                <a:gd name="connsiteX2231" fmla="*/ 1924526 w 6400800"/>
                <a:gd name="connsiteY2231" fmla="*/ 236696 h 514350"/>
                <a:gd name="connsiteX2232" fmla="*/ 1915001 w 6400800"/>
                <a:gd name="connsiteY2232" fmla="*/ 258604 h 514350"/>
                <a:gd name="connsiteX2233" fmla="*/ 1911191 w 6400800"/>
                <a:gd name="connsiteY2233" fmla="*/ 268129 h 514350"/>
                <a:gd name="connsiteX2234" fmla="*/ 1907381 w 6400800"/>
                <a:gd name="connsiteY2234" fmla="*/ 259556 h 514350"/>
                <a:gd name="connsiteX2235" fmla="*/ 1907381 w 6400800"/>
                <a:gd name="connsiteY2235" fmla="*/ 258604 h 514350"/>
                <a:gd name="connsiteX2236" fmla="*/ 1907381 w 6400800"/>
                <a:gd name="connsiteY2236" fmla="*/ 258604 h 514350"/>
                <a:gd name="connsiteX2237" fmla="*/ 1900714 w 6400800"/>
                <a:gd name="connsiteY2237" fmla="*/ 253841 h 514350"/>
                <a:gd name="connsiteX2238" fmla="*/ 1897856 w 6400800"/>
                <a:gd name="connsiteY2238" fmla="*/ 252889 h 514350"/>
                <a:gd name="connsiteX2239" fmla="*/ 1896904 w 6400800"/>
                <a:gd name="connsiteY2239" fmla="*/ 252889 h 514350"/>
                <a:gd name="connsiteX2240" fmla="*/ 1896904 w 6400800"/>
                <a:gd name="connsiteY2240" fmla="*/ 250984 h 514350"/>
                <a:gd name="connsiteX2241" fmla="*/ 1897856 w 6400800"/>
                <a:gd name="connsiteY2241" fmla="*/ 246221 h 514350"/>
                <a:gd name="connsiteX2242" fmla="*/ 1902619 w 6400800"/>
                <a:gd name="connsiteY2242" fmla="*/ 230029 h 514350"/>
                <a:gd name="connsiteX2243" fmla="*/ 1903571 w 6400800"/>
                <a:gd name="connsiteY2243" fmla="*/ 226219 h 514350"/>
                <a:gd name="connsiteX2244" fmla="*/ 1902619 w 6400800"/>
                <a:gd name="connsiteY2244" fmla="*/ 227171 h 514350"/>
                <a:gd name="connsiteX2245" fmla="*/ 1906429 w 6400800"/>
                <a:gd name="connsiteY2245" fmla="*/ 214789 h 514350"/>
                <a:gd name="connsiteX2246" fmla="*/ 1915001 w 6400800"/>
                <a:gd name="connsiteY2246" fmla="*/ 190976 h 514350"/>
                <a:gd name="connsiteX2247" fmla="*/ 1922621 w 6400800"/>
                <a:gd name="connsiteY2247" fmla="*/ 170021 h 514350"/>
                <a:gd name="connsiteX2248" fmla="*/ 1911191 w 6400800"/>
                <a:gd name="connsiteY2248" fmla="*/ 189071 h 514350"/>
                <a:gd name="connsiteX2249" fmla="*/ 1899761 w 6400800"/>
                <a:gd name="connsiteY2249" fmla="*/ 211931 h 514350"/>
                <a:gd name="connsiteX2250" fmla="*/ 1893094 w 6400800"/>
                <a:gd name="connsiteY2250" fmla="*/ 226219 h 514350"/>
                <a:gd name="connsiteX2251" fmla="*/ 1889284 w 6400800"/>
                <a:gd name="connsiteY2251" fmla="*/ 235744 h 514350"/>
                <a:gd name="connsiteX2252" fmla="*/ 1888331 w 6400800"/>
                <a:gd name="connsiteY2252" fmla="*/ 232886 h 514350"/>
                <a:gd name="connsiteX2253" fmla="*/ 1889284 w 6400800"/>
                <a:gd name="connsiteY2253" fmla="*/ 216694 h 514350"/>
                <a:gd name="connsiteX2254" fmla="*/ 1891189 w 6400800"/>
                <a:gd name="connsiteY2254" fmla="*/ 200501 h 514350"/>
                <a:gd name="connsiteX2255" fmla="*/ 1894046 w 6400800"/>
                <a:gd name="connsiteY2255" fmla="*/ 187166 h 514350"/>
                <a:gd name="connsiteX2256" fmla="*/ 1899761 w 6400800"/>
                <a:gd name="connsiteY2256" fmla="*/ 169069 h 514350"/>
                <a:gd name="connsiteX2257" fmla="*/ 1902619 w 6400800"/>
                <a:gd name="connsiteY2257" fmla="*/ 162401 h 514350"/>
                <a:gd name="connsiteX2258" fmla="*/ 1898809 w 6400800"/>
                <a:gd name="connsiteY2258" fmla="*/ 168116 h 514350"/>
                <a:gd name="connsiteX2259" fmla="*/ 1890236 w 6400800"/>
                <a:gd name="connsiteY2259" fmla="*/ 186214 h 514350"/>
                <a:gd name="connsiteX2260" fmla="*/ 1885474 w 6400800"/>
                <a:gd name="connsiteY2260" fmla="*/ 199549 h 514350"/>
                <a:gd name="connsiteX2261" fmla="*/ 1882616 w 6400800"/>
                <a:gd name="connsiteY2261" fmla="*/ 213836 h 514350"/>
                <a:gd name="connsiteX2262" fmla="*/ 1882616 w 6400800"/>
                <a:gd name="connsiteY2262" fmla="*/ 210026 h 514350"/>
                <a:gd name="connsiteX2263" fmla="*/ 1878806 w 6400800"/>
                <a:gd name="connsiteY2263" fmla="*/ 228124 h 514350"/>
                <a:gd name="connsiteX2264" fmla="*/ 1874996 w 6400800"/>
                <a:gd name="connsiteY2264" fmla="*/ 243364 h 514350"/>
                <a:gd name="connsiteX2265" fmla="*/ 1874996 w 6400800"/>
                <a:gd name="connsiteY2265" fmla="*/ 237649 h 514350"/>
                <a:gd name="connsiteX2266" fmla="*/ 1872139 w 6400800"/>
                <a:gd name="connsiteY2266" fmla="*/ 255746 h 514350"/>
                <a:gd name="connsiteX2267" fmla="*/ 1868329 w 6400800"/>
                <a:gd name="connsiteY2267" fmla="*/ 270986 h 514350"/>
                <a:gd name="connsiteX2268" fmla="*/ 1869281 w 6400800"/>
                <a:gd name="connsiteY2268" fmla="*/ 259556 h 514350"/>
                <a:gd name="connsiteX2269" fmla="*/ 1874996 w 6400800"/>
                <a:gd name="connsiteY2269" fmla="*/ 213836 h 514350"/>
                <a:gd name="connsiteX2270" fmla="*/ 1877854 w 6400800"/>
                <a:gd name="connsiteY2270" fmla="*/ 193834 h 514350"/>
                <a:gd name="connsiteX2271" fmla="*/ 1881664 w 6400800"/>
                <a:gd name="connsiteY2271" fmla="*/ 175736 h 514350"/>
                <a:gd name="connsiteX2272" fmla="*/ 1888331 w 6400800"/>
                <a:gd name="connsiteY2272" fmla="*/ 146209 h 514350"/>
                <a:gd name="connsiteX2273" fmla="*/ 1894999 w 6400800"/>
                <a:gd name="connsiteY2273" fmla="*/ 120491 h 514350"/>
                <a:gd name="connsiteX2274" fmla="*/ 1885474 w 6400800"/>
                <a:gd name="connsiteY2274" fmla="*/ 144304 h 514350"/>
                <a:gd name="connsiteX2275" fmla="*/ 1875949 w 6400800"/>
                <a:gd name="connsiteY2275" fmla="*/ 172879 h 514350"/>
                <a:gd name="connsiteX2276" fmla="*/ 1870234 w 6400800"/>
                <a:gd name="connsiteY2276" fmla="*/ 190976 h 514350"/>
                <a:gd name="connsiteX2277" fmla="*/ 1865471 w 6400800"/>
                <a:gd name="connsiteY2277" fmla="*/ 210979 h 514350"/>
                <a:gd name="connsiteX2278" fmla="*/ 1858804 w 6400800"/>
                <a:gd name="connsiteY2278" fmla="*/ 238601 h 514350"/>
                <a:gd name="connsiteX2279" fmla="*/ 1856899 w 6400800"/>
                <a:gd name="connsiteY2279" fmla="*/ 194786 h 514350"/>
                <a:gd name="connsiteX2280" fmla="*/ 1854994 w 6400800"/>
                <a:gd name="connsiteY2280" fmla="*/ 172879 h 514350"/>
                <a:gd name="connsiteX2281" fmla="*/ 1853089 w 6400800"/>
                <a:gd name="connsiteY2281" fmla="*/ 194786 h 514350"/>
                <a:gd name="connsiteX2282" fmla="*/ 1848326 w 6400800"/>
                <a:gd name="connsiteY2282" fmla="*/ 250984 h 514350"/>
                <a:gd name="connsiteX2283" fmla="*/ 1845469 w 6400800"/>
                <a:gd name="connsiteY2283" fmla="*/ 282416 h 514350"/>
                <a:gd name="connsiteX2284" fmla="*/ 1839754 w 6400800"/>
                <a:gd name="connsiteY2284" fmla="*/ 273844 h 514350"/>
                <a:gd name="connsiteX2285" fmla="*/ 1838801 w 6400800"/>
                <a:gd name="connsiteY2285" fmla="*/ 269081 h 514350"/>
                <a:gd name="connsiteX2286" fmla="*/ 1838801 w 6400800"/>
                <a:gd name="connsiteY2286" fmla="*/ 272891 h 514350"/>
                <a:gd name="connsiteX2287" fmla="*/ 1827371 w 6400800"/>
                <a:gd name="connsiteY2287" fmla="*/ 256699 h 514350"/>
                <a:gd name="connsiteX2288" fmla="*/ 1828324 w 6400800"/>
                <a:gd name="connsiteY2288" fmla="*/ 190976 h 514350"/>
                <a:gd name="connsiteX2289" fmla="*/ 1822609 w 6400800"/>
                <a:gd name="connsiteY2289" fmla="*/ 222409 h 514350"/>
                <a:gd name="connsiteX2290" fmla="*/ 1822609 w 6400800"/>
                <a:gd name="connsiteY2290" fmla="*/ 214789 h 514350"/>
                <a:gd name="connsiteX2291" fmla="*/ 1822609 w 6400800"/>
                <a:gd name="connsiteY2291" fmla="*/ 161449 h 514350"/>
                <a:gd name="connsiteX2292" fmla="*/ 1823561 w 6400800"/>
                <a:gd name="connsiteY2292" fmla="*/ 113824 h 514350"/>
                <a:gd name="connsiteX2293" fmla="*/ 1823561 w 6400800"/>
                <a:gd name="connsiteY2293" fmla="*/ 15716 h 514350"/>
                <a:gd name="connsiteX2294" fmla="*/ 1812131 w 6400800"/>
                <a:gd name="connsiteY2294" fmla="*/ 112871 h 514350"/>
                <a:gd name="connsiteX2295" fmla="*/ 1807369 w 6400800"/>
                <a:gd name="connsiteY2295" fmla="*/ 160496 h 514350"/>
                <a:gd name="connsiteX2296" fmla="*/ 1805464 w 6400800"/>
                <a:gd name="connsiteY2296" fmla="*/ 209074 h 514350"/>
                <a:gd name="connsiteX2297" fmla="*/ 1801654 w 6400800"/>
                <a:gd name="connsiteY2297" fmla="*/ 211931 h 514350"/>
                <a:gd name="connsiteX2298" fmla="*/ 1801654 w 6400800"/>
                <a:gd name="connsiteY2298" fmla="*/ 211931 h 514350"/>
                <a:gd name="connsiteX2299" fmla="*/ 1801654 w 6400800"/>
                <a:gd name="connsiteY2299" fmla="*/ 212884 h 514350"/>
                <a:gd name="connsiteX2300" fmla="*/ 1790224 w 6400800"/>
                <a:gd name="connsiteY2300" fmla="*/ 237649 h 514350"/>
                <a:gd name="connsiteX2301" fmla="*/ 1790224 w 6400800"/>
                <a:gd name="connsiteY2301" fmla="*/ 207169 h 514350"/>
                <a:gd name="connsiteX2302" fmla="*/ 1786414 w 6400800"/>
                <a:gd name="connsiteY2302" fmla="*/ 239554 h 514350"/>
                <a:gd name="connsiteX2303" fmla="*/ 1784509 w 6400800"/>
                <a:gd name="connsiteY2303" fmla="*/ 250984 h 514350"/>
                <a:gd name="connsiteX2304" fmla="*/ 1783556 w 6400800"/>
                <a:gd name="connsiteY2304" fmla="*/ 252889 h 514350"/>
                <a:gd name="connsiteX2305" fmla="*/ 1776889 w 6400800"/>
                <a:gd name="connsiteY2305" fmla="*/ 226219 h 514350"/>
                <a:gd name="connsiteX2306" fmla="*/ 1777841 w 6400800"/>
                <a:gd name="connsiteY2306" fmla="*/ 253841 h 514350"/>
                <a:gd name="connsiteX2307" fmla="*/ 1768316 w 6400800"/>
                <a:gd name="connsiteY2307" fmla="*/ 230029 h 514350"/>
                <a:gd name="connsiteX2308" fmla="*/ 1759744 w 6400800"/>
                <a:gd name="connsiteY2308" fmla="*/ 209074 h 514350"/>
                <a:gd name="connsiteX2309" fmla="*/ 1759744 w 6400800"/>
                <a:gd name="connsiteY2309" fmla="*/ 208121 h 514350"/>
                <a:gd name="connsiteX2310" fmla="*/ 1761649 w 6400800"/>
                <a:gd name="connsiteY2310" fmla="*/ 198596 h 514350"/>
                <a:gd name="connsiteX2311" fmla="*/ 1759744 w 6400800"/>
                <a:gd name="connsiteY2311" fmla="*/ 203359 h 514350"/>
                <a:gd name="connsiteX2312" fmla="*/ 1759744 w 6400800"/>
                <a:gd name="connsiteY2312" fmla="*/ 195739 h 514350"/>
                <a:gd name="connsiteX2313" fmla="*/ 1761649 w 6400800"/>
                <a:gd name="connsiteY2313" fmla="*/ 171926 h 514350"/>
                <a:gd name="connsiteX2314" fmla="*/ 1762601 w 6400800"/>
                <a:gd name="connsiteY2314" fmla="*/ 151924 h 514350"/>
                <a:gd name="connsiteX2315" fmla="*/ 1756886 w 6400800"/>
                <a:gd name="connsiteY2315" fmla="*/ 171926 h 514350"/>
                <a:gd name="connsiteX2316" fmla="*/ 1749266 w 6400800"/>
                <a:gd name="connsiteY2316" fmla="*/ 205264 h 514350"/>
                <a:gd name="connsiteX2317" fmla="*/ 1745456 w 6400800"/>
                <a:gd name="connsiteY2317" fmla="*/ 197644 h 514350"/>
                <a:gd name="connsiteX2318" fmla="*/ 1749266 w 6400800"/>
                <a:gd name="connsiteY2318" fmla="*/ 208121 h 514350"/>
                <a:gd name="connsiteX2319" fmla="*/ 1746409 w 6400800"/>
                <a:gd name="connsiteY2319" fmla="*/ 225266 h 514350"/>
                <a:gd name="connsiteX2320" fmla="*/ 1746409 w 6400800"/>
                <a:gd name="connsiteY2320" fmla="*/ 228124 h 514350"/>
                <a:gd name="connsiteX2321" fmla="*/ 1737836 w 6400800"/>
                <a:gd name="connsiteY2321" fmla="*/ 171926 h 514350"/>
                <a:gd name="connsiteX2322" fmla="*/ 1738789 w 6400800"/>
                <a:gd name="connsiteY2322" fmla="*/ 252889 h 514350"/>
                <a:gd name="connsiteX2323" fmla="*/ 1736884 w 6400800"/>
                <a:gd name="connsiteY2323" fmla="*/ 256699 h 514350"/>
                <a:gd name="connsiteX2324" fmla="*/ 1735931 w 6400800"/>
                <a:gd name="connsiteY2324" fmla="*/ 252889 h 514350"/>
                <a:gd name="connsiteX2325" fmla="*/ 1735931 w 6400800"/>
                <a:gd name="connsiteY2325" fmla="*/ 257651 h 514350"/>
                <a:gd name="connsiteX2326" fmla="*/ 1733074 w 6400800"/>
                <a:gd name="connsiteY2326" fmla="*/ 264319 h 514350"/>
                <a:gd name="connsiteX2327" fmla="*/ 1727359 w 6400800"/>
                <a:gd name="connsiteY2327" fmla="*/ 283369 h 514350"/>
                <a:gd name="connsiteX2328" fmla="*/ 1722596 w 6400800"/>
                <a:gd name="connsiteY2328" fmla="*/ 299561 h 514350"/>
                <a:gd name="connsiteX2329" fmla="*/ 1718786 w 6400800"/>
                <a:gd name="connsiteY2329" fmla="*/ 267176 h 514350"/>
                <a:gd name="connsiteX2330" fmla="*/ 1716881 w 6400800"/>
                <a:gd name="connsiteY2330" fmla="*/ 317659 h 514350"/>
                <a:gd name="connsiteX2331" fmla="*/ 1716881 w 6400800"/>
                <a:gd name="connsiteY2331" fmla="*/ 318611 h 514350"/>
                <a:gd name="connsiteX2332" fmla="*/ 1714976 w 6400800"/>
                <a:gd name="connsiteY2332" fmla="*/ 316706 h 514350"/>
                <a:gd name="connsiteX2333" fmla="*/ 1707356 w 6400800"/>
                <a:gd name="connsiteY2333" fmla="*/ 288131 h 514350"/>
                <a:gd name="connsiteX2334" fmla="*/ 1709261 w 6400800"/>
                <a:gd name="connsiteY2334" fmla="*/ 237649 h 514350"/>
                <a:gd name="connsiteX2335" fmla="*/ 1710214 w 6400800"/>
                <a:gd name="connsiteY2335" fmla="*/ 163354 h 514350"/>
                <a:gd name="connsiteX2336" fmla="*/ 1698784 w 6400800"/>
                <a:gd name="connsiteY2336" fmla="*/ 229076 h 514350"/>
                <a:gd name="connsiteX2337" fmla="*/ 1694021 w 6400800"/>
                <a:gd name="connsiteY2337" fmla="*/ 203359 h 514350"/>
                <a:gd name="connsiteX2338" fmla="*/ 1699736 w 6400800"/>
                <a:gd name="connsiteY2338" fmla="*/ 170021 h 514350"/>
                <a:gd name="connsiteX2339" fmla="*/ 1706404 w 6400800"/>
                <a:gd name="connsiteY2339" fmla="*/ 119539 h 514350"/>
                <a:gd name="connsiteX2340" fmla="*/ 1710214 w 6400800"/>
                <a:gd name="connsiteY2340" fmla="*/ 80486 h 514350"/>
                <a:gd name="connsiteX2341" fmla="*/ 1713071 w 6400800"/>
                <a:gd name="connsiteY2341" fmla="*/ 47149 h 514350"/>
                <a:gd name="connsiteX2342" fmla="*/ 1706404 w 6400800"/>
                <a:gd name="connsiteY2342" fmla="*/ 80486 h 514350"/>
                <a:gd name="connsiteX2343" fmla="*/ 1698784 w 6400800"/>
                <a:gd name="connsiteY2343" fmla="*/ 118586 h 514350"/>
                <a:gd name="connsiteX2344" fmla="*/ 1688306 w 6400800"/>
                <a:gd name="connsiteY2344" fmla="*/ 168116 h 514350"/>
                <a:gd name="connsiteX2345" fmla="*/ 1687354 w 6400800"/>
                <a:gd name="connsiteY2345" fmla="*/ 171926 h 514350"/>
                <a:gd name="connsiteX2346" fmla="*/ 1684496 w 6400800"/>
                <a:gd name="connsiteY2346" fmla="*/ 160496 h 514350"/>
                <a:gd name="connsiteX2347" fmla="*/ 1685449 w 6400800"/>
                <a:gd name="connsiteY2347" fmla="*/ 179546 h 514350"/>
                <a:gd name="connsiteX2348" fmla="*/ 1681639 w 6400800"/>
                <a:gd name="connsiteY2348" fmla="*/ 197644 h 514350"/>
                <a:gd name="connsiteX2349" fmla="*/ 1680686 w 6400800"/>
                <a:gd name="connsiteY2349" fmla="*/ 192881 h 514350"/>
                <a:gd name="connsiteX2350" fmla="*/ 1681639 w 6400800"/>
                <a:gd name="connsiteY2350" fmla="*/ 174784 h 514350"/>
                <a:gd name="connsiteX2351" fmla="*/ 1682591 w 6400800"/>
                <a:gd name="connsiteY2351" fmla="*/ 143351 h 514350"/>
                <a:gd name="connsiteX2352" fmla="*/ 1683544 w 6400800"/>
                <a:gd name="connsiteY2352" fmla="*/ 115729 h 514350"/>
                <a:gd name="connsiteX2353" fmla="*/ 1678781 w 6400800"/>
                <a:gd name="connsiteY2353" fmla="*/ 143351 h 514350"/>
                <a:gd name="connsiteX2354" fmla="*/ 1674019 w 6400800"/>
                <a:gd name="connsiteY2354" fmla="*/ 174784 h 514350"/>
                <a:gd name="connsiteX2355" fmla="*/ 1666399 w 6400800"/>
                <a:gd name="connsiteY2355" fmla="*/ 215741 h 514350"/>
                <a:gd name="connsiteX2356" fmla="*/ 1663541 w 6400800"/>
                <a:gd name="connsiteY2356" fmla="*/ 231934 h 514350"/>
                <a:gd name="connsiteX2357" fmla="*/ 1661636 w 6400800"/>
                <a:gd name="connsiteY2357" fmla="*/ 225266 h 514350"/>
                <a:gd name="connsiteX2358" fmla="*/ 1662589 w 6400800"/>
                <a:gd name="connsiteY2358" fmla="*/ 236696 h 514350"/>
                <a:gd name="connsiteX2359" fmla="*/ 1659731 w 6400800"/>
                <a:gd name="connsiteY2359" fmla="*/ 253841 h 514350"/>
                <a:gd name="connsiteX2360" fmla="*/ 1658779 w 6400800"/>
                <a:gd name="connsiteY2360" fmla="*/ 251936 h 514350"/>
                <a:gd name="connsiteX2361" fmla="*/ 1646396 w 6400800"/>
                <a:gd name="connsiteY2361" fmla="*/ 223361 h 514350"/>
                <a:gd name="connsiteX2362" fmla="*/ 1642586 w 6400800"/>
                <a:gd name="connsiteY2362" fmla="*/ 215741 h 514350"/>
                <a:gd name="connsiteX2363" fmla="*/ 1642586 w 6400800"/>
                <a:gd name="connsiteY2363" fmla="*/ 202406 h 514350"/>
                <a:gd name="connsiteX2364" fmla="*/ 1640681 w 6400800"/>
                <a:gd name="connsiteY2364" fmla="*/ 154781 h 514350"/>
                <a:gd name="connsiteX2365" fmla="*/ 1635919 w 6400800"/>
                <a:gd name="connsiteY2365" fmla="*/ 111919 h 514350"/>
                <a:gd name="connsiteX2366" fmla="*/ 1624489 w 6400800"/>
                <a:gd name="connsiteY2366" fmla="*/ 23336 h 514350"/>
                <a:gd name="connsiteX2367" fmla="*/ 1624489 w 6400800"/>
                <a:gd name="connsiteY2367" fmla="*/ 111919 h 514350"/>
                <a:gd name="connsiteX2368" fmla="*/ 1625441 w 6400800"/>
                <a:gd name="connsiteY2368" fmla="*/ 154781 h 514350"/>
                <a:gd name="connsiteX2369" fmla="*/ 1625441 w 6400800"/>
                <a:gd name="connsiteY2369" fmla="*/ 202406 h 514350"/>
                <a:gd name="connsiteX2370" fmla="*/ 1625441 w 6400800"/>
                <a:gd name="connsiteY2370" fmla="*/ 225266 h 514350"/>
                <a:gd name="connsiteX2371" fmla="*/ 1625441 w 6400800"/>
                <a:gd name="connsiteY2371" fmla="*/ 230981 h 514350"/>
                <a:gd name="connsiteX2372" fmla="*/ 1623536 w 6400800"/>
                <a:gd name="connsiteY2372" fmla="*/ 227171 h 514350"/>
                <a:gd name="connsiteX2373" fmla="*/ 1619726 w 6400800"/>
                <a:gd name="connsiteY2373" fmla="*/ 203359 h 514350"/>
                <a:gd name="connsiteX2374" fmla="*/ 1619726 w 6400800"/>
                <a:gd name="connsiteY2374" fmla="*/ 217646 h 514350"/>
                <a:gd name="connsiteX2375" fmla="*/ 1608296 w 6400800"/>
                <a:gd name="connsiteY2375" fmla="*/ 190976 h 514350"/>
                <a:gd name="connsiteX2376" fmla="*/ 1619726 w 6400800"/>
                <a:gd name="connsiteY2376" fmla="*/ 233839 h 514350"/>
                <a:gd name="connsiteX2377" fmla="*/ 1619726 w 6400800"/>
                <a:gd name="connsiteY2377" fmla="*/ 242411 h 514350"/>
                <a:gd name="connsiteX2378" fmla="*/ 1613059 w 6400800"/>
                <a:gd name="connsiteY2378" fmla="*/ 233839 h 514350"/>
                <a:gd name="connsiteX2379" fmla="*/ 1619726 w 6400800"/>
                <a:gd name="connsiteY2379" fmla="*/ 247174 h 514350"/>
                <a:gd name="connsiteX2380" fmla="*/ 1610201 w 6400800"/>
                <a:gd name="connsiteY2380" fmla="*/ 264319 h 514350"/>
                <a:gd name="connsiteX2381" fmla="*/ 1607344 w 6400800"/>
                <a:gd name="connsiteY2381" fmla="*/ 270034 h 514350"/>
                <a:gd name="connsiteX2382" fmla="*/ 1606391 w 6400800"/>
                <a:gd name="connsiteY2382" fmla="*/ 269081 h 514350"/>
                <a:gd name="connsiteX2383" fmla="*/ 1607344 w 6400800"/>
                <a:gd name="connsiteY2383" fmla="*/ 270034 h 514350"/>
                <a:gd name="connsiteX2384" fmla="*/ 1601629 w 6400800"/>
                <a:gd name="connsiteY2384" fmla="*/ 282416 h 514350"/>
                <a:gd name="connsiteX2385" fmla="*/ 1600676 w 6400800"/>
                <a:gd name="connsiteY2385" fmla="*/ 269081 h 514350"/>
                <a:gd name="connsiteX2386" fmla="*/ 1595914 w 6400800"/>
                <a:gd name="connsiteY2386" fmla="*/ 207169 h 514350"/>
                <a:gd name="connsiteX2387" fmla="*/ 1594009 w 6400800"/>
                <a:gd name="connsiteY2387" fmla="*/ 183356 h 514350"/>
                <a:gd name="connsiteX2388" fmla="*/ 1592104 w 6400800"/>
                <a:gd name="connsiteY2388" fmla="*/ 207169 h 514350"/>
                <a:gd name="connsiteX2389" fmla="*/ 1591151 w 6400800"/>
                <a:gd name="connsiteY2389" fmla="*/ 227171 h 514350"/>
                <a:gd name="connsiteX2390" fmla="*/ 1583531 w 6400800"/>
                <a:gd name="connsiteY2390" fmla="*/ 197644 h 514350"/>
                <a:gd name="connsiteX2391" fmla="*/ 1578769 w 6400800"/>
                <a:gd name="connsiteY2391" fmla="*/ 179546 h 514350"/>
                <a:gd name="connsiteX2392" fmla="*/ 1573054 w 6400800"/>
                <a:gd name="connsiteY2392" fmla="*/ 163354 h 514350"/>
                <a:gd name="connsiteX2393" fmla="*/ 1563529 w 6400800"/>
                <a:gd name="connsiteY2393" fmla="*/ 137636 h 514350"/>
                <a:gd name="connsiteX2394" fmla="*/ 1554004 w 6400800"/>
                <a:gd name="connsiteY2394" fmla="*/ 115729 h 514350"/>
                <a:gd name="connsiteX2395" fmla="*/ 1560671 w 6400800"/>
                <a:gd name="connsiteY2395" fmla="*/ 138589 h 514350"/>
                <a:gd name="connsiteX2396" fmla="*/ 1567339 w 6400800"/>
                <a:gd name="connsiteY2396" fmla="*/ 165259 h 514350"/>
                <a:gd name="connsiteX2397" fmla="*/ 1571149 w 6400800"/>
                <a:gd name="connsiteY2397" fmla="*/ 181451 h 514350"/>
                <a:gd name="connsiteX2398" fmla="*/ 1574006 w 6400800"/>
                <a:gd name="connsiteY2398" fmla="*/ 199549 h 514350"/>
                <a:gd name="connsiteX2399" fmla="*/ 1579721 w 6400800"/>
                <a:gd name="connsiteY2399" fmla="*/ 240506 h 514350"/>
                <a:gd name="connsiteX2400" fmla="*/ 1584484 w 6400800"/>
                <a:gd name="connsiteY2400" fmla="*/ 283369 h 514350"/>
                <a:gd name="connsiteX2401" fmla="*/ 1576864 w 6400800"/>
                <a:gd name="connsiteY2401" fmla="*/ 258604 h 514350"/>
                <a:gd name="connsiteX2402" fmla="*/ 1573054 w 6400800"/>
                <a:gd name="connsiteY2402" fmla="*/ 249079 h 514350"/>
                <a:gd name="connsiteX2403" fmla="*/ 1573054 w 6400800"/>
                <a:gd name="connsiteY2403" fmla="*/ 247174 h 514350"/>
                <a:gd name="connsiteX2404" fmla="*/ 1572101 w 6400800"/>
                <a:gd name="connsiteY2404" fmla="*/ 234791 h 514350"/>
                <a:gd name="connsiteX2405" fmla="*/ 1567339 w 6400800"/>
                <a:gd name="connsiteY2405" fmla="*/ 198596 h 514350"/>
                <a:gd name="connsiteX2406" fmla="*/ 1563529 w 6400800"/>
                <a:gd name="connsiteY2406" fmla="*/ 184309 h 514350"/>
                <a:gd name="connsiteX2407" fmla="*/ 1558766 w 6400800"/>
                <a:gd name="connsiteY2407" fmla="*/ 171926 h 514350"/>
                <a:gd name="connsiteX2408" fmla="*/ 1550194 w 6400800"/>
                <a:gd name="connsiteY2408" fmla="*/ 155734 h 514350"/>
                <a:gd name="connsiteX2409" fmla="*/ 1546384 w 6400800"/>
                <a:gd name="connsiteY2409" fmla="*/ 150019 h 514350"/>
                <a:gd name="connsiteX2410" fmla="*/ 1549241 w 6400800"/>
                <a:gd name="connsiteY2410" fmla="*/ 155734 h 514350"/>
                <a:gd name="connsiteX2411" fmla="*/ 1554956 w 6400800"/>
                <a:gd name="connsiteY2411" fmla="*/ 171926 h 514350"/>
                <a:gd name="connsiteX2412" fmla="*/ 1557814 w 6400800"/>
                <a:gd name="connsiteY2412" fmla="*/ 184309 h 514350"/>
                <a:gd name="connsiteX2413" fmla="*/ 1559719 w 6400800"/>
                <a:gd name="connsiteY2413" fmla="*/ 198596 h 514350"/>
                <a:gd name="connsiteX2414" fmla="*/ 1560671 w 6400800"/>
                <a:gd name="connsiteY2414" fmla="*/ 213836 h 514350"/>
                <a:gd name="connsiteX2415" fmla="*/ 1559719 w 6400800"/>
                <a:gd name="connsiteY2415" fmla="*/ 216694 h 514350"/>
                <a:gd name="connsiteX2416" fmla="*/ 1555909 w 6400800"/>
                <a:gd name="connsiteY2416" fmla="*/ 208121 h 514350"/>
                <a:gd name="connsiteX2417" fmla="*/ 1549241 w 6400800"/>
                <a:gd name="connsiteY2417" fmla="*/ 194786 h 514350"/>
                <a:gd name="connsiteX2418" fmla="*/ 1537811 w 6400800"/>
                <a:gd name="connsiteY2418" fmla="*/ 173831 h 514350"/>
                <a:gd name="connsiteX2419" fmla="*/ 1526381 w 6400800"/>
                <a:gd name="connsiteY2419" fmla="*/ 156686 h 514350"/>
                <a:gd name="connsiteX2420" fmla="*/ 1534001 w 6400800"/>
                <a:gd name="connsiteY2420" fmla="*/ 175736 h 514350"/>
                <a:gd name="connsiteX2421" fmla="*/ 1542574 w 6400800"/>
                <a:gd name="connsiteY2421" fmla="*/ 197644 h 514350"/>
                <a:gd name="connsiteX2422" fmla="*/ 1546384 w 6400800"/>
                <a:gd name="connsiteY2422" fmla="*/ 209074 h 514350"/>
                <a:gd name="connsiteX2423" fmla="*/ 1545431 w 6400800"/>
                <a:gd name="connsiteY2423" fmla="*/ 208121 h 514350"/>
                <a:gd name="connsiteX2424" fmla="*/ 1546384 w 6400800"/>
                <a:gd name="connsiteY2424" fmla="*/ 210979 h 514350"/>
                <a:gd name="connsiteX2425" fmla="*/ 1551146 w 6400800"/>
                <a:gd name="connsiteY2425" fmla="*/ 226219 h 514350"/>
                <a:gd name="connsiteX2426" fmla="*/ 1552099 w 6400800"/>
                <a:gd name="connsiteY2426" fmla="*/ 230981 h 514350"/>
                <a:gd name="connsiteX2427" fmla="*/ 1553051 w 6400800"/>
                <a:gd name="connsiteY2427" fmla="*/ 235744 h 514350"/>
                <a:gd name="connsiteX2428" fmla="*/ 1554004 w 6400800"/>
                <a:gd name="connsiteY2428" fmla="*/ 241459 h 514350"/>
                <a:gd name="connsiteX2429" fmla="*/ 1554004 w 6400800"/>
                <a:gd name="connsiteY2429" fmla="*/ 244316 h 514350"/>
                <a:gd name="connsiteX2430" fmla="*/ 1553051 w 6400800"/>
                <a:gd name="connsiteY2430" fmla="*/ 250031 h 514350"/>
                <a:gd name="connsiteX2431" fmla="*/ 1547336 w 6400800"/>
                <a:gd name="connsiteY2431" fmla="*/ 263366 h 514350"/>
                <a:gd name="connsiteX2432" fmla="*/ 1542574 w 6400800"/>
                <a:gd name="connsiteY2432" fmla="*/ 251936 h 514350"/>
                <a:gd name="connsiteX2433" fmla="*/ 1542574 w 6400800"/>
                <a:gd name="connsiteY2433" fmla="*/ 243364 h 514350"/>
                <a:gd name="connsiteX2434" fmla="*/ 1542574 w 6400800"/>
                <a:gd name="connsiteY2434" fmla="*/ 222409 h 514350"/>
                <a:gd name="connsiteX2435" fmla="*/ 1538764 w 6400800"/>
                <a:gd name="connsiteY2435" fmla="*/ 243364 h 514350"/>
                <a:gd name="connsiteX2436" fmla="*/ 1538764 w 6400800"/>
                <a:gd name="connsiteY2436" fmla="*/ 243364 h 514350"/>
                <a:gd name="connsiteX2437" fmla="*/ 1531144 w 6400800"/>
                <a:gd name="connsiteY2437" fmla="*/ 226219 h 514350"/>
                <a:gd name="connsiteX2438" fmla="*/ 1537811 w 6400800"/>
                <a:gd name="connsiteY2438" fmla="*/ 250031 h 514350"/>
                <a:gd name="connsiteX2439" fmla="*/ 1536859 w 6400800"/>
                <a:gd name="connsiteY2439" fmla="*/ 258604 h 514350"/>
                <a:gd name="connsiteX2440" fmla="*/ 1531144 w 6400800"/>
                <a:gd name="connsiteY2440" fmla="*/ 239554 h 514350"/>
                <a:gd name="connsiteX2441" fmla="*/ 1525429 w 6400800"/>
                <a:gd name="connsiteY2441" fmla="*/ 220504 h 514350"/>
                <a:gd name="connsiteX2442" fmla="*/ 1521619 w 6400800"/>
                <a:gd name="connsiteY2442" fmla="*/ 211931 h 514350"/>
                <a:gd name="connsiteX2443" fmla="*/ 1515904 w 6400800"/>
                <a:gd name="connsiteY2443" fmla="*/ 150019 h 514350"/>
                <a:gd name="connsiteX2444" fmla="*/ 1513046 w 6400800"/>
                <a:gd name="connsiteY2444" fmla="*/ 192881 h 514350"/>
                <a:gd name="connsiteX2445" fmla="*/ 1506379 w 6400800"/>
                <a:gd name="connsiteY2445" fmla="*/ 177641 h 514350"/>
                <a:gd name="connsiteX2446" fmla="*/ 1495901 w 6400800"/>
                <a:gd name="connsiteY2446" fmla="*/ 154781 h 514350"/>
                <a:gd name="connsiteX2447" fmla="*/ 1502569 w 6400800"/>
                <a:gd name="connsiteY2447" fmla="*/ 178594 h 514350"/>
                <a:gd name="connsiteX2448" fmla="*/ 1505426 w 6400800"/>
                <a:gd name="connsiteY2448" fmla="*/ 190024 h 514350"/>
                <a:gd name="connsiteX2449" fmla="*/ 1504474 w 6400800"/>
                <a:gd name="connsiteY2449" fmla="*/ 189071 h 514350"/>
                <a:gd name="connsiteX2450" fmla="*/ 1510189 w 6400800"/>
                <a:gd name="connsiteY2450" fmla="*/ 210026 h 514350"/>
                <a:gd name="connsiteX2451" fmla="*/ 1511141 w 6400800"/>
                <a:gd name="connsiteY2451" fmla="*/ 213836 h 514350"/>
                <a:gd name="connsiteX2452" fmla="*/ 1510189 w 6400800"/>
                <a:gd name="connsiteY2452" fmla="*/ 233839 h 514350"/>
                <a:gd name="connsiteX2453" fmla="*/ 1509236 w 6400800"/>
                <a:gd name="connsiteY2453" fmla="*/ 258604 h 514350"/>
                <a:gd name="connsiteX2454" fmla="*/ 1498759 w 6400800"/>
                <a:gd name="connsiteY2454" fmla="*/ 230981 h 514350"/>
                <a:gd name="connsiteX2455" fmla="*/ 1508284 w 6400800"/>
                <a:gd name="connsiteY2455" fmla="*/ 275749 h 514350"/>
                <a:gd name="connsiteX2456" fmla="*/ 1507331 w 6400800"/>
                <a:gd name="connsiteY2456" fmla="*/ 288131 h 514350"/>
                <a:gd name="connsiteX2457" fmla="*/ 1504474 w 6400800"/>
                <a:gd name="connsiteY2457" fmla="*/ 292894 h 514350"/>
                <a:gd name="connsiteX2458" fmla="*/ 1500664 w 6400800"/>
                <a:gd name="connsiteY2458" fmla="*/ 298609 h 514350"/>
                <a:gd name="connsiteX2459" fmla="*/ 1493044 w 6400800"/>
                <a:gd name="connsiteY2459" fmla="*/ 266224 h 514350"/>
                <a:gd name="connsiteX2460" fmla="*/ 1497806 w 6400800"/>
                <a:gd name="connsiteY2460" fmla="*/ 246221 h 514350"/>
                <a:gd name="connsiteX2461" fmla="*/ 1491139 w 6400800"/>
                <a:gd name="connsiteY2461" fmla="*/ 260509 h 514350"/>
                <a:gd name="connsiteX2462" fmla="*/ 1491139 w 6400800"/>
                <a:gd name="connsiteY2462" fmla="*/ 259556 h 514350"/>
                <a:gd name="connsiteX2463" fmla="*/ 1490186 w 6400800"/>
                <a:gd name="connsiteY2463" fmla="*/ 244316 h 514350"/>
                <a:gd name="connsiteX2464" fmla="*/ 1489234 w 6400800"/>
                <a:gd name="connsiteY2464" fmla="*/ 238601 h 514350"/>
                <a:gd name="connsiteX2465" fmla="*/ 1489234 w 6400800"/>
                <a:gd name="connsiteY2465" fmla="*/ 237649 h 514350"/>
                <a:gd name="connsiteX2466" fmla="*/ 1489234 w 6400800"/>
                <a:gd name="connsiteY2466" fmla="*/ 238601 h 514350"/>
                <a:gd name="connsiteX2467" fmla="*/ 1486376 w 6400800"/>
                <a:gd name="connsiteY2467" fmla="*/ 219551 h 514350"/>
                <a:gd name="connsiteX2468" fmla="*/ 1482566 w 6400800"/>
                <a:gd name="connsiteY2468" fmla="*/ 198596 h 514350"/>
                <a:gd name="connsiteX2469" fmla="*/ 1482566 w 6400800"/>
                <a:gd name="connsiteY2469" fmla="*/ 220504 h 514350"/>
                <a:gd name="connsiteX2470" fmla="*/ 1482566 w 6400800"/>
                <a:gd name="connsiteY2470" fmla="*/ 228124 h 514350"/>
                <a:gd name="connsiteX2471" fmla="*/ 1473041 w 6400800"/>
                <a:gd name="connsiteY2471" fmla="*/ 193834 h 514350"/>
                <a:gd name="connsiteX2472" fmla="*/ 1479709 w 6400800"/>
                <a:gd name="connsiteY2472" fmla="*/ 259556 h 514350"/>
                <a:gd name="connsiteX2473" fmla="*/ 1478756 w 6400800"/>
                <a:gd name="connsiteY2473" fmla="*/ 262414 h 514350"/>
                <a:gd name="connsiteX2474" fmla="*/ 1476851 w 6400800"/>
                <a:gd name="connsiteY2474" fmla="*/ 266224 h 514350"/>
                <a:gd name="connsiteX2475" fmla="*/ 1475899 w 6400800"/>
                <a:gd name="connsiteY2475" fmla="*/ 257651 h 514350"/>
                <a:gd name="connsiteX2476" fmla="*/ 1471136 w 6400800"/>
                <a:gd name="connsiteY2476" fmla="*/ 221456 h 514350"/>
                <a:gd name="connsiteX2477" fmla="*/ 1466374 w 6400800"/>
                <a:gd name="connsiteY2477" fmla="*/ 193834 h 514350"/>
                <a:gd name="connsiteX2478" fmla="*/ 1460659 w 6400800"/>
                <a:gd name="connsiteY2478" fmla="*/ 170021 h 514350"/>
                <a:gd name="connsiteX2479" fmla="*/ 1462564 w 6400800"/>
                <a:gd name="connsiteY2479" fmla="*/ 193834 h 514350"/>
                <a:gd name="connsiteX2480" fmla="*/ 1464469 w 6400800"/>
                <a:gd name="connsiteY2480" fmla="*/ 221456 h 514350"/>
                <a:gd name="connsiteX2481" fmla="*/ 1465421 w 6400800"/>
                <a:gd name="connsiteY2481" fmla="*/ 257651 h 514350"/>
                <a:gd name="connsiteX2482" fmla="*/ 1465421 w 6400800"/>
                <a:gd name="connsiteY2482" fmla="*/ 275749 h 514350"/>
                <a:gd name="connsiteX2483" fmla="*/ 1455896 w 6400800"/>
                <a:gd name="connsiteY2483" fmla="*/ 246221 h 514350"/>
                <a:gd name="connsiteX2484" fmla="*/ 1447324 w 6400800"/>
                <a:gd name="connsiteY2484" fmla="*/ 218599 h 514350"/>
                <a:gd name="connsiteX2485" fmla="*/ 1439704 w 6400800"/>
                <a:gd name="connsiteY2485" fmla="*/ 194786 h 514350"/>
                <a:gd name="connsiteX2486" fmla="*/ 1442561 w 6400800"/>
                <a:gd name="connsiteY2486" fmla="*/ 215741 h 514350"/>
                <a:gd name="connsiteX2487" fmla="*/ 1435894 w 6400800"/>
                <a:gd name="connsiteY2487" fmla="*/ 185261 h 514350"/>
                <a:gd name="connsiteX2488" fmla="*/ 1435894 w 6400800"/>
                <a:gd name="connsiteY2488" fmla="*/ 159544 h 514350"/>
                <a:gd name="connsiteX2489" fmla="*/ 1433036 w 6400800"/>
                <a:gd name="connsiteY2489" fmla="*/ 173831 h 514350"/>
                <a:gd name="connsiteX2490" fmla="*/ 1430179 w 6400800"/>
                <a:gd name="connsiteY2490" fmla="*/ 160496 h 514350"/>
                <a:gd name="connsiteX2491" fmla="*/ 1430179 w 6400800"/>
                <a:gd name="connsiteY2491" fmla="*/ 166211 h 514350"/>
                <a:gd name="connsiteX2492" fmla="*/ 1425416 w 6400800"/>
                <a:gd name="connsiteY2492" fmla="*/ 147161 h 514350"/>
                <a:gd name="connsiteX2493" fmla="*/ 1418749 w 6400800"/>
                <a:gd name="connsiteY2493" fmla="*/ 127159 h 514350"/>
                <a:gd name="connsiteX2494" fmla="*/ 1421606 w 6400800"/>
                <a:gd name="connsiteY2494" fmla="*/ 148114 h 514350"/>
                <a:gd name="connsiteX2495" fmla="*/ 1423511 w 6400800"/>
                <a:gd name="connsiteY2495" fmla="*/ 171926 h 514350"/>
                <a:gd name="connsiteX2496" fmla="*/ 1425416 w 6400800"/>
                <a:gd name="connsiteY2496" fmla="*/ 202406 h 514350"/>
                <a:gd name="connsiteX2497" fmla="*/ 1426369 w 6400800"/>
                <a:gd name="connsiteY2497" fmla="*/ 218599 h 514350"/>
                <a:gd name="connsiteX2498" fmla="*/ 1424464 w 6400800"/>
                <a:gd name="connsiteY2498" fmla="*/ 235744 h 514350"/>
                <a:gd name="connsiteX2499" fmla="*/ 1421606 w 6400800"/>
                <a:gd name="connsiteY2499" fmla="*/ 226219 h 514350"/>
                <a:gd name="connsiteX2500" fmla="*/ 1415891 w 6400800"/>
                <a:gd name="connsiteY2500" fmla="*/ 210026 h 514350"/>
                <a:gd name="connsiteX2501" fmla="*/ 1410176 w 6400800"/>
                <a:gd name="connsiteY2501" fmla="*/ 195739 h 514350"/>
                <a:gd name="connsiteX2502" fmla="*/ 1412081 w 6400800"/>
                <a:gd name="connsiteY2502" fmla="*/ 210979 h 514350"/>
                <a:gd name="connsiteX2503" fmla="*/ 1414939 w 6400800"/>
                <a:gd name="connsiteY2503" fmla="*/ 228124 h 514350"/>
                <a:gd name="connsiteX2504" fmla="*/ 1416844 w 6400800"/>
                <a:gd name="connsiteY2504" fmla="*/ 250031 h 514350"/>
                <a:gd name="connsiteX2505" fmla="*/ 1418749 w 6400800"/>
                <a:gd name="connsiteY2505" fmla="*/ 268129 h 514350"/>
                <a:gd name="connsiteX2506" fmla="*/ 1413034 w 6400800"/>
                <a:gd name="connsiteY2506" fmla="*/ 277654 h 514350"/>
                <a:gd name="connsiteX2507" fmla="*/ 1411129 w 6400800"/>
                <a:gd name="connsiteY2507" fmla="*/ 271939 h 514350"/>
                <a:gd name="connsiteX2508" fmla="*/ 1401604 w 6400800"/>
                <a:gd name="connsiteY2508" fmla="*/ 215741 h 514350"/>
                <a:gd name="connsiteX2509" fmla="*/ 1400651 w 6400800"/>
                <a:gd name="connsiteY2509" fmla="*/ 243364 h 514350"/>
                <a:gd name="connsiteX2510" fmla="*/ 1392079 w 6400800"/>
                <a:gd name="connsiteY2510" fmla="*/ 219551 h 514350"/>
                <a:gd name="connsiteX2511" fmla="*/ 1393031 w 6400800"/>
                <a:gd name="connsiteY2511" fmla="*/ 213836 h 514350"/>
                <a:gd name="connsiteX2512" fmla="*/ 1395889 w 6400800"/>
                <a:gd name="connsiteY2512" fmla="*/ 210979 h 514350"/>
                <a:gd name="connsiteX2513" fmla="*/ 1400651 w 6400800"/>
                <a:gd name="connsiteY2513" fmla="*/ 205264 h 514350"/>
                <a:gd name="connsiteX2514" fmla="*/ 1394936 w 6400800"/>
                <a:gd name="connsiteY2514" fmla="*/ 210026 h 514350"/>
                <a:gd name="connsiteX2515" fmla="*/ 1393031 w 6400800"/>
                <a:gd name="connsiteY2515" fmla="*/ 210979 h 514350"/>
                <a:gd name="connsiteX2516" fmla="*/ 1394936 w 6400800"/>
                <a:gd name="connsiteY2516" fmla="*/ 202406 h 514350"/>
                <a:gd name="connsiteX2517" fmla="*/ 1391126 w 6400800"/>
                <a:gd name="connsiteY2517" fmla="*/ 212884 h 514350"/>
                <a:gd name="connsiteX2518" fmla="*/ 1390174 w 6400800"/>
                <a:gd name="connsiteY2518" fmla="*/ 213836 h 514350"/>
                <a:gd name="connsiteX2519" fmla="*/ 1384459 w 6400800"/>
                <a:gd name="connsiteY2519" fmla="*/ 199549 h 514350"/>
                <a:gd name="connsiteX2520" fmla="*/ 1387316 w 6400800"/>
                <a:gd name="connsiteY2520" fmla="*/ 215741 h 514350"/>
                <a:gd name="connsiteX2521" fmla="*/ 1378744 w 6400800"/>
                <a:gd name="connsiteY2521" fmla="*/ 224314 h 514350"/>
                <a:gd name="connsiteX2522" fmla="*/ 1367314 w 6400800"/>
                <a:gd name="connsiteY2522" fmla="*/ 240506 h 514350"/>
                <a:gd name="connsiteX2523" fmla="*/ 1354931 w 6400800"/>
                <a:gd name="connsiteY2523" fmla="*/ 209074 h 514350"/>
                <a:gd name="connsiteX2524" fmla="*/ 1354931 w 6400800"/>
                <a:gd name="connsiteY2524" fmla="*/ 185261 h 514350"/>
                <a:gd name="connsiteX2525" fmla="*/ 1354931 w 6400800"/>
                <a:gd name="connsiteY2525" fmla="*/ 157639 h 514350"/>
                <a:gd name="connsiteX2526" fmla="*/ 1351121 w 6400800"/>
                <a:gd name="connsiteY2526" fmla="*/ 185261 h 514350"/>
                <a:gd name="connsiteX2527" fmla="*/ 1349216 w 6400800"/>
                <a:gd name="connsiteY2527" fmla="*/ 197644 h 514350"/>
                <a:gd name="connsiteX2528" fmla="*/ 1343501 w 6400800"/>
                <a:gd name="connsiteY2528" fmla="*/ 186214 h 514350"/>
                <a:gd name="connsiteX2529" fmla="*/ 1344454 w 6400800"/>
                <a:gd name="connsiteY2529" fmla="*/ 171926 h 514350"/>
                <a:gd name="connsiteX2530" fmla="*/ 1344454 w 6400800"/>
                <a:gd name="connsiteY2530" fmla="*/ 157639 h 514350"/>
                <a:gd name="connsiteX2531" fmla="*/ 1345406 w 6400800"/>
                <a:gd name="connsiteY2531" fmla="*/ 142399 h 514350"/>
                <a:gd name="connsiteX2532" fmla="*/ 1346359 w 6400800"/>
                <a:gd name="connsiteY2532" fmla="*/ 120491 h 514350"/>
                <a:gd name="connsiteX2533" fmla="*/ 1341596 w 6400800"/>
                <a:gd name="connsiteY2533" fmla="*/ 141446 h 514350"/>
                <a:gd name="connsiteX2534" fmla="*/ 1336834 w 6400800"/>
                <a:gd name="connsiteY2534" fmla="*/ 166211 h 514350"/>
                <a:gd name="connsiteX2535" fmla="*/ 1335881 w 6400800"/>
                <a:gd name="connsiteY2535" fmla="*/ 169069 h 514350"/>
                <a:gd name="connsiteX2536" fmla="*/ 1327309 w 6400800"/>
                <a:gd name="connsiteY2536" fmla="*/ 150971 h 514350"/>
                <a:gd name="connsiteX2537" fmla="*/ 1280636 w 6400800"/>
                <a:gd name="connsiteY2537" fmla="*/ 53816 h 514350"/>
                <a:gd name="connsiteX2538" fmla="*/ 1317784 w 6400800"/>
                <a:gd name="connsiteY2538" fmla="*/ 155734 h 514350"/>
                <a:gd name="connsiteX2539" fmla="*/ 1332071 w 6400800"/>
                <a:gd name="connsiteY2539" fmla="*/ 193834 h 514350"/>
                <a:gd name="connsiteX2540" fmla="*/ 1331119 w 6400800"/>
                <a:gd name="connsiteY2540" fmla="*/ 197644 h 514350"/>
                <a:gd name="connsiteX2541" fmla="*/ 1326356 w 6400800"/>
                <a:gd name="connsiteY2541" fmla="*/ 235744 h 514350"/>
                <a:gd name="connsiteX2542" fmla="*/ 1321594 w 6400800"/>
                <a:gd name="connsiteY2542" fmla="*/ 277654 h 514350"/>
                <a:gd name="connsiteX2543" fmla="*/ 1319689 w 6400800"/>
                <a:gd name="connsiteY2543" fmla="*/ 293846 h 514350"/>
                <a:gd name="connsiteX2544" fmla="*/ 1317784 w 6400800"/>
                <a:gd name="connsiteY2544" fmla="*/ 290989 h 514350"/>
                <a:gd name="connsiteX2545" fmla="*/ 1317784 w 6400800"/>
                <a:gd name="connsiteY2545" fmla="*/ 289084 h 514350"/>
                <a:gd name="connsiteX2546" fmla="*/ 1316831 w 6400800"/>
                <a:gd name="connsiteY2546" fmla="*/ 290989 h 514350"/>
                <a:gd name="connsiteX2547" fmla="*/ 1315879 w 6400800"/>
                <a:gd name="connsiteY2547" fmla="*/ 288131 h 514350"/>
                <a:gd name="connsiteX2548" fmla="*/ 1313974 w 6400800"/>
                <a:gd name="connsiteY2548" fmla="*/ 285274 h 514350"/>
                <a:gd name="connsiteX2549" fmla="*/ 1316831 w 6400800"/>
                <a:gd name="connsiteY2549" fmla="*/ 244316 h 514350"/>
                <a:gd name="connsiteX2550" fmla="*/ 1309211 w 6400800"/>
                <a:gd name="connsiteY2550" fmla="*/ 277654 h 514350"/>
                <a:gd name="connsiteX2551" fmla="*/ 1298734 w 6400800"/>
                <a:gd name="connsiteY2551" fmla="*/ 260509 h 514350"/>
                <a:gd name="connsiteX2552" fmla="*/ 1313974 w 6400800"/>
                <a:gd name="connsiteY2552" fmla="*/ 199549 h 514350"/>
                <a:gd name="connsiteX2553" fmla="*/ 1319689 w 6400800"/>
                <a:gd name="connsiteY2553" fmla="*/ 172879 h 514350"/>
                <a:gd name="connsiteX2554" fmla="*/ 1291114 w 6400800"/>
                <a:gd name="connsiteY2554" fmla="*/ 249079 h 514350"/>
                <a:gd name="connsiteX2555" fmla="*/ 1281589 w 6400800"/>
                <a:gd name="connsiteY2555" fmla="*/ 234791 h 514350"/>
                <a:gd name="connsiteX2556" fmla="*/ 1267301 w 6400800"/>
                <a:gd name="connsiteY2556" fmla="*/ 215741 h 514350"/>
                <a:gd name="connsiteX2557" fmla="*/ 1275874 w 6400800"/>
                <a:gd name="connsiteY2557" fmla="*/ 232886 h 514350"/>
                <a:gd name="connsiteX2558" fmla="*/ 1272064 w 6400800"/>
                <a:gd name="connsiteY2558" fmla="*/ 243364 h 514350"/>
                <a:gd name="connsiteX2559" fmla="*/ 1261586 w 6400800"/>
                <a:gd name="connsiteY2559" fmla="*/ 227171 h 514350"/>
                <a:gd name="connsiteX2560" fmla="*/ 1249204 w 6400800"/>
                <a:gd name="connsiteY2560" fmla="*/ 210979 h 514350"/>
                <a:gd name="connsiteX2561" fmla="*/ 1247299 w 6400800"/>
                <a:gd name="connsiteY2561" fmla="*/ 208121 h 514350"/>
                <a:gd name="connsiteX2562" fmla="*/ 1251109 w 6400800"/>
                <a:gd name="connsiteY2562" fmla="*/ 199549 h 514350"/>
                <a:gd name="connsiteX2563" fmla="*/ 1246346 w 6400800"/>
                <a:gd name="connsiteY2563" fmla="*/ 206216 h 514350"/>
                <a:gd name="connsiteX2564" fmla="*/ 1229201 w 6400800"/>
                <a:gd name="connsiteY2564" fmla="*/ 184309 h 514350"/>
                <a:gd name="connsiteX2565" fmla="*/ 1211104 w 6400800"/>
                <a:gd name="connsiteY2565" fmla="*/ 162401 h 514350"/>
                <a:gd name="connsiteX2566" fmla="*/ 1226344 w 6400800"/>
                <a:gd name="connsiteY2566" fmla="*/ 186214 h 514350"/>
                <a:gd name="connsiteX2567" fmla="*/ 1242536 w 6400800"/>
                <a:gd name="connsiteY2567" fmla="*/ 211931 h 514350"/>
                <a:gd name="connsiteX2568" fmla="*/ 1236821 w 6400800"/>
                <a:gd name="connsiteY2568" fmla="*/ 220504 h 514350"/>
                <a:gd name="connsiteX2569" fmla="*/ 1233011 w 6400800"/>
                <a:gd name="connsiteY2569" fmla="*/ 226219 h 514350"/>
                <a:gd name="connsiteX2570" fmla="*/ 1231106 w 6400800"/>
                <a:gd name="connsiteY2570" fmla="*/ 212884 h 514350"/>
                <a:gd name="connsiteX2571" fmla="*/ 1228249 w 6400800"/>
                <a:gd name="connsiteY2571" fmla="*/ 209074 h 514350"/>
                <a:gd name="connsiteX2572" fmla="*/ 1226344 w 6400800"/>
                <a:gd name="connsiteY2572" fmla="*/ 209074 h 514350"/>
                <a:gd name="connsiteX2573" fmla="*/ 1223486 w 6400800"/>
                <a:gd name="connsiteY2573" fmla="*/ 199549 h 514350"/>
                <a:gd name="connsiteX2574" fmla="*/ 1215866 w 6400800"/>
                <a:gd name="connsiteY2574" fmla="*/ 179546 h 514350"/>
                <a:gd name="connsiteX2575" fmla="*/ 1219676 w 6400800"/>
                <a:gd name="connsiteY2575" fmla="*/ 200501 h 514350"/>
                <a:gd name="connsiteX2576" fmla="*/ 1221581 w 6400800"/>
                <a:gd name="connsiteY2576" fmla="*/ 211931 h 514350"/>
                <a:gd name="connsiteX2577" fmla="*/ 1220629 w 6400800"/>
                <a:gd name="connsiteY2577" fmla="*/ 213836 h 514350"/>
                <a:gd name="connsiteX2578" fmla="*/ 1207294 w 6400800"/>
                <a:gd name="connsiteY2578" fmla="*/ 200501 h 514350"/>
                <a:gd name="connsiteX2579" fmla="*/ 1201579 w 6400800"/>
                <a:gd name="connsiteY2579" fmla="*/ 195739 h 514350"/>
                <a:gd name="connsiteX2580" fmla="*/ 1206341 w 6400800"/>
                <a:gd name="connsiteY2580" fmla="*/ 201454 h 514350"/>
                <a:gd name="connsiteX2581" fmla="*/ 1217771 w 6400800"/>
                <a:gd name="connsiteY2581" fmla="*/ 217646 h 514350"/>
                <a:gd name="connsiteX2582" fmla="*/ 1217771 w 6400800"/>
                <a:gd name="connsiteY2582" fmla="*/ 217646 h 514350"/>
                <a:gd name="connsiteX2583" fmla="*/ 1216819 w 6400800"/>
                <a:gd name="connsiteY2583" fmla="*/ 231934 h 514350"/>
                <a:gd name="connsiteX2584" fmla="*/ 1202531 w 6400800"/>
                <a:gd name="connsiteY2584" fmla="*/ 219551 h 514350"/>
                <a:gd name="connsiteX2585" fmla="*/ 1215866 w 6400800"/>
                <a:gd name="connsiteY2585" fmla="*/ 236696 h 514350"/>
                <a:gd name="connsiteX2586" fmla="*/ 1214914 w 6400800"/>
                <a:gd name="connsiteY2586" fmla="*/ 249079 h 514350"/>
                <a:gd name="connsiteX2587" fmla="*/ 1214914 w 6400800"/>
                <a:gd name="connsiteY2587" fmla="*/ 255746 h 514350"/>
                <a:gd name="connsiteX2588" fmla="*/ 1213961 w 6400800"/>
                <a:gd name="connsiteY2588" fmla="*/ 250984 h 514350"/>
                <a:gd name="connsiteX2589" fmla="*/ 1213961 w 6400800"/>
                <a:gd name="connsiteY2589" fmla="*/ 250031 h 514350"/>
                <a:gd name="connsiteX2590" fmla="*/ 1214914 w 6400800"/>
                <a:gd name="connsiteY2590" fmla="*/ 249079 h 514350"/>
                <a:gd name="connsiteX2591" fmla="*/ 1213961 w 6400800"/>
                <a:gd name="connsiteY2591" fmla="*/ 250031 h 514350"/>
                <a:gd name="connsiteX2592" fmla="*/ 1207294 w 6400800"/>
                <a:gd name="connsiteY2592" fmla="*/ 229076 h 514350"/>
                <a:gd name="connsiteX2593" fmla="*/ 1200626 w 6400800"/>
                <a:gd name="connsiteY2593" fmla="*/ 212884 h 514350"/>
                <a:gd name="connsiteX2594" fmla="*/ 1193959 w 6400800"/>
                <a:gd name="connsiteY2594" fmla="*/ 198596 h 514350"/>
                <a:gd name="connsiteX2595" fmla="*/ 1196816 w 6400800"/>
                <a:gd name="connsiteY2595" fmla="*/ 213836 h 514350"/>
                <a:gd name="connsiteX2596" fmla="*/ 1200626 w 6400800"/>
                <a:gd name="connsiteY2596" fmla="*/ 230981 h 514350"/>
                <a:gd name="connsiteX2597" fmla="*/ 1204436 w 6400800"/>
                <a:gd name="connsiteY2597" fmla="*/ 252889 h 514350"/>
                <a:gd name="connsiteX2598" fmla="*/ 1205389 w 6400800"/>
                <a:gd name="connsiteY2598" fmla="*/ 258604 h 514350"/>
                <a:gd name="connsiteX2599" fmla="*/ 1196816 w 6400800"/>
                <a:gd name="connsiteY2599" fmla="*/ 239554 h 514350"/>
                <a:gd name="connsiteX2600" fmla="*/ 1189196 w 6400800"/>
                <a:gd name="connsiteY2600" fmla="*/ 224314 h 514350"/>
                <a:gd name="connsiteX2601" fmla="*/ 1181576 w 6400800"/>
                <a:gd name="connsiteY2601" fmla="*/ 211931 h 514350"/>
                <a:gd name="connsiteX2602" fmla="*/ 1185386 w 6400800"/>
                <a:gd name="connsiteY2602" fmla="*/ 225266 h 514350"/>
                <a:gd name="connsiteX2603" fmla="*/ 1190149 w 6400800"/>
                <a:gd name="connsiteY2603" fmla="*/ 241459 h 514350"/>
                <a:gd name="connsiteX2604" fmla="*/ 1194911 w 6400800"/>
                <a:gd name="connsiteY2604" fmla="*/ 262414 h 514350"/>
                <a:gd name="connsiteX2605" fmla="*/ 1197769 w 6400800"/>
                <a:gd name="connsiteY2605" fmla="*/ 276701 h 514350"/>
                <a:gd name="connsiteX2606" fmla="*/ 1193959 w 6400800"/>
                <a:gd name="connsiteY2606" fmla="*/ 284321 h 514350"/>
                <a:gd name="connsiteX2607" fmla="*/ 1193959 w 6400800"/>
                <a:gd name="connsiteY2607" fmla="*/ 283369 h 514350"/>
                <a:gd name="connsiteX2608" fmla="*/ 1193006 w 6400800"/>
                <a:gd name="connsiteY2608" fmla="*/ 279559 h 514350"/>
                <a:gd name="connsiteX2609" fmla="*/ 1193959 w 6400800"/>
                <a:gd name="connsiteY2609" fmla="*/ 276701 h 514350"/>
                <a:gd name="connsiteX2610" fmla="*/ 1193006 w 6400800"/>
                <a:gd name="connsiteY2610" fmla="*/ 278606 h 514350"/>
                <a:gd name="connsiteX2611" fmla="*/ 1184434 w 6400800"/>
                <a:gd name="connsiteY2611" fmla="*/ 250984 h 514350"/>
                <a:gd name="connsiteX2612" fmla="*/ 1174909 w 6400800"/>
                <a:gd name="connsiteY2612" fmla="*/ 227171 h 514350"/>
                <a:gd name="connsiteX2613" fmla="*/ 1174909 w 6400800"/>
                <a:gd name="connsiteY2613" fmla="*/ 223361 h 514350"/>
                <a:gd name="connsiteX2614" fmla="*/ 1175861 w 6400800"/>
                <a:gd name="connsiteY2614" fmla="*/ 196691 h 514350"/>
                <a:gd name="connsiteX2615" fmla="*/ 1174909 w 6400800"/>
                <a:gd name="connsiteY2615" fmla="*/ 173831 h 514350"/>
                <a:gd name="connsiteX2616" fmla="*/ 1172051 w 6400800"/>
                <a:gd name="connsiteY2616" fmla="*/ 196691 h 514350"/>
                <a:gd name="connsiteX2617" fmla="*/ 1168241 w 6400800"/>
                <a:gd name="connsiteY2617" fmla="*/ 223361 h 514350"/>
                <a:gd name="connsiteX2618" fmla="*/ 1168241 w 6400800"/>
                <a:gd name="connsiteY2618" fmla="*/ 226219 h 514350"/>
                <a:gd name="connsiteX2619" fmla="*/ 1162526 w 6400800"/>
                <a:gd name="connsiteY2619" fmla="*/ 238601 h 514350"/>
                <a:gd name="connsiteX2620" fmla="*/ 1158716 w 6400800"/>
                <a:gd name="connsiteY2620" fmla="*/ 215741 h 514350"/>
                <a:gd name="connsiteX2621" fmla="*/ 1152049 w 6400800"/>
                <a:gd name="connsiteY2621" fmla="*/ 189071 h 514350"/>
                <a:gd name="connsiteX2622" fmla="*/ 1136809 w 6400800"/>
                <a:gd name="connsiteY2622" fmla="*/ 133826 h 514350"/>
                <a:gd name="connsiteX2623" fmla="*/ 1140619 w 6400800"/>
                <a:gd name="connsiteY2623" fmla="*/ 190024 h 514350"/>
                <a:gd name="connsiteX2624" fmla="*/ 1143476 w 6400800"/>
                <a:gd name="connsiteY2624" fmla="*/ 217646 h 514350"/>
                <a:gd name="connsiteX2625" fmla="*/ 1146334 w 6400800"/>
                <a:gd name="connsiteY2625" fmla="*/ 248126 h 514350"/>
                <a:gd name="connsiteX2626" fmla="*/ 1147286 w 6400800"/>
                <a:gd name="connsiteY2626" fmla="*/ 261461 h 514350"/>
                <a:gd name="connsiteX2627" fmla="*/ 1147286 w 6400800"/>
                <a:gd name="connsiteY2627" fmla="*/ 261461 h 514350"/>
                <a:gd name="connsiteX2628" fmla="*/ 1147286 w 6400800"/>
                <a:gd name="connsiteY2628" fmla="*/ 258604 h 514350"/>
                <a:gd name="connsiteX2629" fmla="*/ 1147286 w 6400800"/>
                <a:gd name="connsiteY2629" fmla="*/ 260509 h 514350"/>
                <a:gd name="connsiteX2630" fmla="*/ 1143476 w 6400800"/>
                <a:gd name="connsiteY2630" fmla="*/ 251936 h 514350"/>
                <a:gd name="connsiteX2631" fmla="*/ 1141571 w 6400800"/>
                <a:gd name="connsiteY2631" fmla="*/ 249079 h 514350"/>
                <a:gd name="connsiteX2632" fmla="*/ 1141571 w 6400800"/>
                <a:gd name="connsiteY2632" fmla="*/ 237649 h 514350"/>
                <a:gd name="connsiteX2633" fmla="*/ 1139666 w 6400800"/>
                <a:gd name="connsiteY2633" fmla="*/ 246221 h 514350"/>
                <a:gd name="connsiteX2634" fmla="*/ 1132046 w 6400800"/>
                <a:gd name="connsiteY2634" fmla="*/ 231934 h 514350"/>
                <a:gd name="connsiteX2635" fmla="*/ 1132046 w 6400800"/>
                <a:gd name="connsiteY2635" fmla="*/ 230981 h 514350"/>
                <a:gd name="connsiteX2636" fmla="*/ 1120616 w 6400800"/>
                <a:gd name="connsiteY2636" fmla="*/ 177641 h 514350"/>
                <a:gd name="connsiteX2637" fmla="*/ 1110139 w 6400800"/>
                <a:gd name="connsiteY2637" fmla="*/ 132874 h 514350"/>
                <a:gd name="connsiteX2638" fmla="*/ 1100614 w 6400800"/>
                <a:gd name="connsiteY2638" fmla="*/ 98584 h 514350"/>
                <a:gd name="connsiteX2639" fmla="*/ 1092041 w 6400800"/>
                <a:gd name="connsiteY2639" fmla="*/ 69056 h 514350"/>
                <a:gd name="connsiteX2640" fmla="*/ 1096804 w 6400800"/>
                <a:gd name="connsiteY2640" fmla="*/ 99536 h 514350"/>
                <a:gd name="connsiteX2641" fmla="*/ 1103471 w 6400800"/>
                <a:gd name="connsiteY2641" fmla="*/ 134779 h 514350"/>
                <a:gd name="connsiteX2642" fmla="*/ 1110139 w 6400800"/>
                <a:gd name="connsiteY2642" fmla="*/ 180499 h 514350"/>
                <a:gd name="connsiteX2643" fmla="*/ 1112996 w 6400800"/>
                <a:gd name="connsiteY2643" fmla="*/ 199549 h 514350"/>
                <a:gd name="connsiteX2644" fmla="*/ 1110139 w 6400800"/>
                <a:gd name="connsiteY2644" fmla="*/ 194786 h 514350"/>
                <a:gd name="connsiteX2645" fmla="*/ 1106329 w 6400800"/>
                <a:gd name="connsiteY2645" fmla="*/ 190024 h 514350"/>
                <a:gd name="connsiteX2646" fmla="*/ 1105376 w 6400800"/>
                <a:gd name="connsiteY2646" fmla="*/ 188119 h 514350"/>
                <a:gd name="connsiteX2647" fmla="*/ 1095851 w 6400800"/>
                <a:gd name="connsiteY2647" fmla="*/ 160496 h 514350"/>
                <a:gd name="connsiteX2648" fmla="*/ 1087279 w 6400800"/>
                <a:gd name="connsiteY2648" fmla="*/ 136684 h 514350"/>
                <a:gd name="connsiteX2649" fmla="*/ 1092041 w 6400800"/>
                <a:gd name="connsiteY2649" fmla="*/ 161449 h 514350"/>
                <a:gd name="connsiteX2650" fmla="*/ 1098709 w 6400800"/>
                <a:gd name="connsiteY2650" fmla="*/ 190024 h 514350"/>
                <a:gd name="connsiteX2651" fmla="*/ 1103471 w 6400800"/>
                <a:gd name="connsiteY2651" fmla="*/ 215741 h 514350"/>
                <a:gd name="connsiteX2652" fmla="*/ 1097756 w 6400800"/>
                <a:gd name="connsiteY2652" fmla="*/ 200501 h 514350"/>
                <a:gd name="connsiteX2653" fmla="*/ 1102519 w 6400800"/>
                <a:gd name="connsiteY2653" fmla="*/ 224314 h 514350"/>
                <a:gd name="connsiteX2654" fmla="*/ 1094899 w 6400800"/>
                <a:gd name="connsiteY2654" fmla="*/ 233839 h 514350"/>
                <a:gd name="connsiteX2655" fmla="*/ 1089184 w 6400800"/>
                <a:gd name="connsiteY2655" fmla="*/ 209074 h 514350"/>
                <a:gd name="connsiteX2656" fmla="*/ 1084421 w 6400800"/>
                <a:gd name="connsiteY2656" fmla="*/ 166211 h 514350"/>
                <a:gd name="connsiteX2657" fmla="*/ 1083469 w 6400800"/>
                <a:gd name="connsiteY2657" fmla="*/ 184309 h 514350"/>
                <a:gd name="connsiteX2658" fmla="*/ 1073944 w 6400800"/>
                <a:gd name="connsiteY2658" fmla="*/ 149066 h 514350"/>
                <a:gd name="connsiteX2659" fmla="*/ 1066324 w 6400800"/>
                <a:gd name="connsiteY2659" fmla="*/ 123349 h 514350"/>
                <a:gd name="connsiteX2660" fmla="*/ 1075849 w 6400800"/>
                <a:gd name="connsiteY2660" fmla="*/ 94774 h 514350"/>
                <a:gd name="connsiteX2661" fmla="*/ 1064419 w 6400800"/>
                <a:gd name="connsiteY2661" fmla="*/ 119539 h 514350"/>
                <a:gd name="connsiteX2662" fmla="*/ 1057751 w 6400800"/>
                <a:gd name="connsiteY2662" fmla="*/ 100489 h 514350"/>
                <a:gd name="connsiteX2663" fmla="*/ 1050131 w 6400800"/>
                <a:gd name="connsiteY2663" fmla="*/ 78581 h 514350"/>
                <a:gd name="connsiteX2664" fmla="*/ 1042511 w 6400800"/>
                <a:gd name="connsiteY2664" fmla="*/ 59531 h 514350"/>
                <a:gd name="connsiteX2665" fmla="*/ 1029176 w 6400800"/>
                <a:gd name="connsiteY2665" fmla="*/ 28099 h 514350"/>
                <a:gd name="connsiteX2666" fmla="*/ 1012984 w 6400800"/>
                <a:gd name="connsiteY2666" fmla="*/ 7144 h 514350"/>
                <a:gd name="connsiteX2667" fmla="*/ 1022509 w 6400800"/>
                <a:gd name="connsiteY2667" fmla="*/ 34766 h 514350"/>
                <a:gd name="connsiteX2668" fmla="*/ 1032986 w 6400800"/>
                <a:gd name="connsiteY2668" fmla="*/ 67151 h 514350"/>
                <a:gd name="connsiteX2669" fmla="*/ 1038701 w 6400800"/>
                <a:gd name="connsiteY2669" fmla="*/ 87154 h 514350"/>
                <a:gd name="connsiteX2670" fmla="*/ 1044416 w 6400800"/>
                <a:gd name="connsiteY2670" fmla="*/ 109061 h 514350"/>
                <a:gd name="connsiteX2671" fmla="*/ 1044416 w 6400800"/>
                <a:gd name="connsiteY2671" fmla="*/ 110014 h 514350"/>
                <a:gd name="connsiteX2672" fmla="*/ 1037749 w 6400800"/>
                <a:gd name="connsiteY2672" fmla="*/ 96679 h 514350"/>
                <a:gd name="connsiteX2673" fmla="*/ 1044416 w 6400800"/>
                <a:gd name="connsiteY2673" fmla="*/ 117634 h 514350"/>
                <a:gd name="connsiteX2674" fmla="*/ 1051084 w 6400800"/>
                <a:gd name="connsiteY2674" fmla="*/ 141446 h 514350"/>
                <a:gd name="connsiteX2675" fmla="*/ 1052036 w 6400800"/>
                <a:gd name="connsiteY2675" fmla="*/ 146209 h 514350"/>
                <a:gd name="connsiteX2676" fmla="*/ 1037749 w 6400800"/>
                <a:gd name="connsiteY2676" fmla="*/ 172879 h 514350"/>
                <a:gd name="connsiteX2677" fmla="*/ 1024414 w 6400800"/>
                <a:gd name="connsiteY2677" fmla="*/ 195739 h 514350"/>
                <a:gd name="connsiteX2678" fmla="*/ 1023461 w 6400800"/>
                <a:gd name="connsiteY2678" fmla="*/ 192881 h 514350"/>
                <a:gd name="connsiteX2679" fmla="*/ 1023461 w 6400800"/>
                <a:gd name="connsiteY2679" fmla="*/ 184309 h 514350"/>
                <a:gd name="connsiteX2680" fmla="*/ 1024414 w 6400800"/>
                <a:gd name="connsiteY2680" fmla="*/ 142399 h 514350"/>
                <a:gd name="connsiteX2681" fmla="*/ 1023461 w 6400800"/>
                <a:gd name="connsiteY2681" fmla="*/ 110014 h 514350"/>
                <a:gd name="connsiteX2682" fmla="*/ 1021556 w 6400800"/>
                <a:gd name="connsiteY2682" fmla="*/ 89059 h 514350"/>
                <a:gd name="connsiteX2683" fmla="*/ 1020604 w 6400800"/>
                <a:gd name="connsiteY2683" fmla="*/ 81439 h 514350"/>
                <a:gd name="connsiteX2684" fmla="*/ 1020604 w 6400800"/>
                <a:gd name="connsiteY2684" fmla="*/ 89059 h 514350"/>
                <a:gd name="connsiteX2685" fmla="*/ 1019651 w 6400800"/>
                <a:gd name="connsiteY2685" fmla="*/ 110014 h 514350"/>
                <a:gd name="connsiteX2686" fmla="*/ 1014889 w 6400800"/>
                <a:gd name="connsiteY2686" fmla="*/ 165259 h 514350"/>
                <a:gd name="connsiteX2687" fmla="*/ 1013936 w 6400800"/>
                <a:gd name="connsiteY2687" fmla="*/ 161449 h 514350"/>
                <a:gd name="connsiteX2688" fmla="*/ 1014889 w 6400800"/>
                <a:gd name="connsiteY2688" fmla="*/ 168116 h 514350"/>
                <a:gd name="connsiteX2689" fmla="*/ 1012984 w 6400800"/>
                <a:gd name="connsiteY2689" fmla="*/ 183356 h 514350"/>
                <a:gd name="connsiteX2690" fmla="*/ 1007269 w 6400800"/>
                <a:gd name="connsiteY2690" fmla="*/ 224314 h 514350"/>
                <a:gd name="connsiteX2691" fmla="*/ 972026 w 6400800"/>
                <a:gd name="connsiteY2691" fmla="*/ 283369 h 514350"/>
                <a:gd name="connsiteX2692" fmla="*/ 971074 w 6400800"/>
                <a:gd name="connsiteY2692" fmla="*/ 269081 h 514350"/>
                <a:gd name="connsiteX2693" fmla="*/ 977741 w 6400800"/>
                <a:gd name="connsiteY2693" fmla="*/ 251936 h 514350"/>
                <a:gd name="connsiteX2694" fmla="*/ 992981 w 6400800"/>
                <a:gd name="connsiteY2694" fmla="*/ 206216 h 514350"/>
                <a:gd name="connsiteX2695" fmla="*/ 1002506 w 6400800"/>
                <a:gd name="connsiteY2695" fmla="*/ 170974 h 514350"/>
                <a:gd name="connsiteX2696" fmla="*/ 1009174 w 6400800"/>
                <a:gd name="connsiteY2696" fmla="*/ 139541 h 514350"/>
                <a:gd name="connsiteX2697" fmla="*/ 998696 w 6400800"/>
                <a:gd name="connsiteY2697" fmla="*/ 170021 h 514350"/>
                <a:gd name="connsiteX2698" fmla="*/ 985361 w 6400800"/>
                <a:gd name="connsiteY2698" fmla="*/ 204311 h 514350"/>
                <a:gd name="connsiteX2699" fmla="*/ 966311 w 6400800"/>
                <a:gd name="connsiteY2699" fmla="*/ 248126 h 514350"/>
                <a:gd name="connsiteX2700" fmla="*/ 960596 w 6400800"/>
                <a:gd name="connsiteY2700" fmla="*/ 260509 h 514350"/>
                <a:gd name="connsiteX2701" fmla="*/ 961549 w 6400800"/>
                <a:gd name="connsiteY2701" fmla="*/ 225266 h 514350"/>
                <a:gd name="connsiteX2702" fmla="*/ 969169 w 6400800"/>
                <a:gd name="connsiteY2702" fmla="*/ 206216 h 514350"/>
                <a:gd name="connsiteX2703" fmla="*/ 961549 w 6400800"/>
                <a:gd name="connsiteY2703" fmla="*/ 218599 h 514350"/>
                <a:gd name="connsiteX2704" fmla="*/ 961549 w 6400800"/>
                <a:gd name="connsiteY2704" fmla="*/ 206216 h 514350"/>
                <a:gd name="connsiteX2705" fmla="*/ 958691 w 6400800"/>
                <a:gd name="connsiteY2705" fmla="*/ 149066 h 514350"/>
                <a:gd name="connsiteX2706" fmla="*/ 956786 w 6400800"/>
                <a:gd name="connsiteY2706" fmla="*/ 134779 h 514350"/>
                <a:gd name="connsiteX2707" fmla="*/ 957739 w 6400800"/>
                <a:gd name="connsiteY2707" fmla="*/ 131921 h 514350"/>
                <a:gd name="connsiteX2708" fmla="*/ 956786 w 6400800"/>
                <a:gd name="connsiteY2708" fmla="*/ 133826 h 514350"/>
                <a:gd name="connsiteX2709" fmla="*/ 956786 w 6400800"/>
                <a:gd name="connsiteY2709" fmla="*/ 132874 h 514350"/>
                <a:gd name="connsiteX2710" fmla="*/ 955834 w 6400800"/>
                <a:gd name="connsiteY2710" fmla="*/ 127159 h 514350"/>
                <a:gd name="connsiteX2711" fmla="*/ 955834 w 6400800"/>
                <a:gd name="connsiteY2711" fmla="*/ 136684 h 514350"/>
                <a:gd name="connsiteX2712" fmla="*/ 927259 w 6400800"/>
                <a:gd name="connsiteY2712" fmla="*/ 206216 h 514350"/>
                <a:gd name="connsiteX2713" fmla="*/ 927259 w 6400800"/>
                <a:gd name="connsiteY2713" fmla="*/ 205264 h 514350"/>
                <a:gd name="connsiteX2714" fmla="*/ 930116 w 6400800"/>
                <a:gd name="connsiteY2714" fmla="*/ 183356 h 514350"/>
                <a:gd name="connsiteX2715" fmla="*/ 932974 w 6400800"/>
                <a:gd name="connsiteY2715" fmla="*/ 164306 h 514350"/>
                <a:gd name="connsiteX2716" fmla="*/ 926306 w 6400800"/>
                <a:gd name="connsiteY2716" fmla="*/ 183356 h 514350"/>
                <a:gd name="connsiteX2717" fmla="*/ 920591 w 6400800"/>
                <a:gd name="connsiteY2717" fmla="*/ 203359 h 514350"/>
                <a:gd name="connsiteX2718" fmla="*/ 910114 w 6400800"/>
                <a:gd name="connsiteY2718" fmla="*/ 171926 h 514350"/>
                <a:gd name="connsiteX2719" fmla="*/ 907256 w 6400800"/>
                <a:gd name="connsiteY2719" fmla="*/ 164306 h 514350"/>
                <a:gd name="connsiteX2720" fmla="*/ 912019 w 6400800"/>
                <a:gd name="connsiteY2720" fmla="*/ 157639 h 514350"/>
                <a:gd name="connsiteX2721" fmla="*/ 933926 w 6400800"/>
                <a:gd name="connsiteY2721" fmla="*/ 124301 h 514350"/>
                <a:gd name="connsiteX2722" fmla="*/ 953929 w 6400800"/>
                <a:gd name="connsiteY2722" fmla="*/ 95726 h 514350"/>
                <a:gd name="connsiteX2723" fmla="*/ 931069 w 6400800"/>
                <a:gd name="connsiteY2723" fmla="*/ 121444 h 514350"/>
                <a:gd name="connsiteX2724" fmla="*/ 906304 w 6400800"/>
                <a:gd name="connsiteY2724" fmla="*/ 151924 h 514350"/>
                <a:gd name="connsiteX2725" fmla="*/ 904399 w 6400800"/>
                <a:gd name="connsiteY2725" fmla="*/ 154781 h 514350"/>
                <a:gd name="connsiteX2726" fmla="*/ 894874 w 6400800"/>
                <a:gd name="connsiteY2726" fmla="*/ 131921 h 514350"/>
                <a:gd name="connsiteX2727" fmla="*/ 892016 w 6400800"/>
                <a:gd name="connsiteY2727" fmla="*/ 126206 h 514350"/>
                <a:gd name="connsiteX2728" fmla="*/ 897731 w 6400800"/>
                <a:gd name="connsiteY2728" fmla="*/ 115729 h 514350"/>
                <a:gd name="connsiteX2729" fmla="*/ 918686 w 6400800"/>
                <a:gd name="connsiteY2729" fmla="*/ 77629 h 514350"/>
                <a:gd name="connsiteX2730" fmla="*/ 937736 w 6400800"/>
                <a:gd name="connsiteY2730" fmla="*/ 44291 h 514350"/>
                <a:gd name="connsiteX2731" fmla="*/ 914876 w 6400800"/>
                <a:gd name="connsiteY2731" fmla="*/ 74771 h 514350"/>
                <a:gd name="connsiteX2732" fmla="*/ 890111 w 6400800"/>
                <a:gd name="connsiteY2732" fmla="*/ 110966 h 514350"/>
                <a:gd name="connsiteX2733" fmla="*/ 886301 w 6400800"/>
                <a:gd name="connsiteY2733" fmla="*/ 116681 h 514350"/>
                <a:gd name="connsiteX2734" fmla="*/ 874871 w 6400800"/>
                <a:gd name="connsiteY2734" fmla="*/ 92869 h 514350"/>
                <a:gd name="connsiteX2735" fmla="*/ 873919 w 6400800"/>
                <a:gd name="connsiteY2735" fmla="*/ 90964 h 514350"/>
                <a:gd name="connsiteX2736" fmla="*/ 872966 w 6400800"/>
                <a:gd name="connsiteY2736" fmla="*/ 91916 h 514350"/>
                <a:gd name="connsiteX2737" fmla="*/ 868204 w 6400800"/>
                <a:gd name="connsiteY2737" fmla="*/ 95726 h 514350"/>
                <a:gd name="connsiteX2738" fmla="*/ 866299 w 6400800"/>
                <a:gd name="connsiteY2738" fmla="*/ 101441 h 514350"/>
                <a:gd name="connsiteX2739" fmla="*/ 868204 w 6400800"/>
                <a:gd name="connsiteY2739" fmla="*/ 113824 h 514350"/>
                <a:gd name="connsiteX2740" fmla="*/ 868204 w 6400800"/>
                <a:gd name="connsiteY2740" fmla="*/ 102394 h 514350"/>
                <a:gd name="connsiteX2741" fmla="*/ 870109 w 6400800"/>
                <a:gd name="connsiteY2741" fmla="*/ 97631 h 514350"/>
                <a:gd name="connsiteX2742" fmla="*/ 872966 w 6400800"/>
                <a:gd name="connsiteY2742" fmla="*/ 95726 h 514350"/>
                <a:gd name="connsiteX2743" fmla="*/ 882491 w 6400800"/>
                <a:gd name="connsiteY2743" fmla="*/ 122396 h 514350"/>
                <a:gd name="connsiteX2744" fmla="*/ 875824 w 6400800"/>
                <a:gd name="connsiteY2744" fmla="*/ 132874 h 514350"/>
                <a:gd name="connsiteX2745" fmla="*/ 860584 w 6400800"/>
                <a:gd name="connsiteY2745" fmla="*/ 159544 h 514350"/>
                <a:gd name="connsiteX2746" fmla="*/ 837724 w 6400800"/>
                <a:gd name="connsiteY2746" fmla="*/ 203359 h 514350"/>
                <a:gd name="connsiteX2747" fmla="*/ 832009 w 6400800"/>
                <a:gd name="connsiteY2747" fmla="*/ 194786 h 514350"/>
                <a:gd name="connsiteX2748" fmla="*/ 838676 w 6400800"/>
                <a:gd name="connsiteY2748" fmla="*/ 137636 h 514350"/>
                <a:gd name="connsiteX2749" fmla="*/ 840581 w 6400800"/>
                <a:gd name="connsiteY2749" fmla="*/ 115729 h 514350"/>
                <a:gd name="connsiteX2750" fmla="*/ 834866 w 6400800"/>
                <a:gd name="connsiteY2750" fmla="*/ 137636 h 514350"/>
                <a:gd name="connsiteX2751" fmla="*/ 820579 w 6400800"/>
                <a:gd name="connsiteY2751" fmla="*/ 194786 h 514350"/>
                <a:gd name="connsiteX2752" fmla="*/ 818674 w 6400800"/>
                <a:gd name="connsiteY2752" fmla="*/ 204311 h 514350"/>
                <a:gd name="connsiteX2753" fmla="*/ 815816 w 6400800"/>
                <a:gd name="connsiteY2753" fmla="*/ 197644 h 514350"/>
                <a:gd name="connsiteX2754" fmla="*/ 807244 w 6400800"/>
                <a:gd name="connsiteY2754" fmla="*/ 174784 h 514350"/>
                <a:gd name="connsiteX2755" fmla="*/ 812006 w 6400800"/>
                <a:gd name="connsiteY2755" fmla="*/ 198596 h 514350"/>
                <a:gd name="connsiteX2756" fmla="*/ 814864 w 6400800"/>
                <a:gd name="connsiteY2756" fmla="*/ 210979 h 514350"/>
                <a:gd name="connsiteX2757" fmla="*/ 815816 w 6400800"/>
                <a:gd name="connsiteY2757" fmla="*/ 216694 h 514350"/>
                <a:gd name="connsiteX2758" fmla="*/ 811054 w 6400800"/>
                <a:gd name="connsiteY2758" fmla="*/ 239554 h 514350"/>
                <a:gd name="connsiteX2759" fmla="*/ 808196 w 6400800"/>
                <a:gd name="connsiteY2759" fmla="*/ 219551 h 514350"/>
                <a:gd name="connsiteX2760" fmla="*/ 807244 w 6400800"/>
                <a:gd name="connsiteY2760" fmla="*/ 264319 h 514350"/>
                <a:gd name="connsiteX2761" fmla="*/ 807244 w 6400800"/>
                <a:gd name="connsiteY2761" fmla="*/ 266224 h 514350"/>
                <a:gd name="connsiteX2762" fmla="*/ 798671 w 6400800"/>
                <a:gd name="connsiteY2762" fmla="*/ 246221 h 514350"/>
                <a:gd name="connsiteX2763" fmla="*/ 800576 w 6400800"/>
                <a:gd name="connsiteY2763" fmla="*/ 239554 h 514350"/>
                <a:gd name="connsiteX2764" fmla="*/ 797719 w 6400800"/>
                <a:gd name="connsiteY2764" fmla="*/ 245269 h 514350"/>
                <a:gd name="connsiteX2765" fmla="*/ 796766 w 6400800"/>
                <a:gd name="connsiteY2765" fmla="*/ 242411 h 514350"/>
                <a:gd name="connsiteX2766" fmla="*/ 792956 w 6400800"/>
                <a:gd name="connsiteY2766" fmla="*/ 233839 h 514350"/>
                <a:gd name="connsiteX2767" fmla="*/ 796766 w 6400800"/>
                <a:gd name="connsiteY2767" fmla="*/ 218599 h 514350"/>
                <a:gd name="connsiteX2768" fmla="*/ 809149 w 6400800"/>
                <a:gd name="connsiteY2768" fmla="*/ 164306 h 514350"/>
                <a:gd name="connsiteX2769" fmla="*/ 812959 w 6400800"/>
                <a:gd name="connsiteY2769" fmla="*/ 143351 h 514350"/>
                <a:gd name="connsiteX2770" fmla="*/ 805339 w 6400800"/>
                <a:gd name="connsiteY2770" fmla="*/ 163354 h 514350"/>
                <a:gd name="connsiteX2771" fmla="*/ 796766 w 6400800"/>
                <a:gd name="connsiteY2771" fmla="*/ 186214 h 514350"/>
                <a:gd name="connsiteX2772" fmla="*/ 785336 w 6400800"/>
                <a:gd name="connsiteY2772" fmla="*/ 215741 h 514350"/>
                <a:gd name="connsiteX2773" fmla="*/ 784384 w 6400800"/>
                <a:gd name="connsiteY2773" fmla="*/ 218599 h 514350"/>
                <a:gd name="connsiteX2774" fmla="*/ 776764 w 6400800"/>
                <a:gd name="connsiteY2774" fmla="*/ 205264 h 514350"/>
                <a:gd name="connsiteX2775" fmla="*/ 774859 w 6400800"/>
                <a:gd name="connsiteY2775" fmla="*/ 202406 h 514350"/>
                <a:gd name="connsiteX2776" fmla="*/ 774859 w 6400800"/>
                <a:gd name="connsiteY2776" fmla="*/ 201454 h 514350"/>
                <a:gd name="connsiteX2777" fmla="*/ 780574 w 6400800"/>
                <a:gd name="connsiteY2777" fmla="*/ 142399 h 514350"/>
                <a:gd name="connsiteX2778" fmla="*/ 781526 w 6400800"/>
                <a:gd name="connsiteY2778" fmla="*/ 119539 h 514350"/>
                <a:gd name="connsiteX2779" fmla="*/ 776764 w 6400800"/>
                <a:gd name="connsiteY2779" fmla="*/ 141446 h 514350"/>
                <a:gd name="connsiteX2780" fmla="*/ 771049 w 6400800"/>
                <a:gd name="connsiteY2780" fmla="*/ 167164 h 514350"/>
                <a:gd name="connsiteX2781" fmla="*/ 766286 w 6400800"/>
                <a:gd name="connsiteY2781" fmla="*/ 189071 h 514350"/>
                <a:gd name="connsiteX2782" fmla="*/ 758666 w 6400800"/>
                <a:gd name="connsiteY2782" fmla="*/ 178594 h 514350"/>
                <a:gd name="connsiteX2783" fmla="*/ 745331 w 6400800"/>
                <a:gd name="connsiteY2783" fmla="*/ 163354 h 514350"/>
                <a:gd name="connsiteX2784" fmla="*/ 740569 w 6400800"/>
                <a:gd name="connsiteY2784" fmla="*/ 157639 h 514350"/>
                <a:gd name="connsiteX2785" fmla="*/ 744379 w 6400800"/>
                <a:gd name="connsiteY2785" fmla="*/ 163354 h 514350"/>
                <a:gd name="connsiteX2786" fmla="*/ 754856 w 6400800"/>
                <a:gd name="connsiteY2786" fmla="*/ 180499 h 514350"/>
                <a:gd name="connsiteX2787" fmla="*/ 763429 w 6400800"/>
                <a:gd name="connsiteY2787" fmla="*/ 196691 h 514350"/>
                <a:gd name="connsiteX2788" fmla="*/ 762476 w 6400800"/>
                <a:gd name="connsiteY2788" fmla="*/ 199549 h 514350"/>
                <a:gd name="connsiteX2789" fmla="*/ 753904 w 6400800"/>
                <a:gd name="connsiteY2789" fmla="*/ 238601 h 514350"/>
                <a:gd name="connsiteX2790" fmla="*/ 747236 w 6400800"/>
                <a:gd name="connsiteY2790" fmla="*/ 224314 h 514350"/>
                <a:gd name="connsiteX2791" fmla="*/ 752951 w 6400800"/>
                <a:gd name="connsiteY2791" fmla="*/ 241459 h 514350"/>
                <a:gd name="connsiteX2792" fmla="*/ 751046 w 6400800"/>
                <a:gd name="connsiteY2792" fmla="*/ 243364 h 514350"/>
                <a:gd name="connsiteX2793" fmla="*/ 749141 w 6400800"/>
                <a:gd name="connsiteY2793" fmla="*/ 252889 h 514350"/>
                <a:gd name="connsiteX2794" fmla="*/ 752951 w 6400800"/>
                <a:gd name="connsiteY2794" fmla="*/ 244316 h 514350"/>
                <a:gd name="connsiteX2795" fmla="*/ 752951 w 6400800"/>
                <a:gd name="connsiteY2795" fmla="*/ 244316 h 514350"/>
                <a:gd name="connsiteX2796" fmla="*/ 744379 w 6400800"/>
                <a:gd name="connsiteY2796" fmla="*/ 282416 h 514350"/>
                <a:gd name="connsiteX2797" fmla="*/ 741521 w 6400800"/>
                <a:gd name="connsiteY2797" fmla="*/ 296704 h 514350"/>
                <a:gd name="connsiteX2798" fmla="*/ 738664 w 6400800"/>
                <a:gd name="connsiteY2798" fmla="*/ 306229 h 514350"/>
                <a:gd name="connsiteX2799" fmla="*/ 738664 w 6400800"/>
                <a:gd name="connsiteY2799" fmla="*/ 306229 h 514350"/>
                <a:gd name="connsiteX2800" fmla="*/ 737711 w 6400800"/>
                <a:gd name="connsiteY2800" fmla="*/ 293846 h 514350"/>
                <a:gd name="connsiteX2801" fmla="*/ 733901 w 6400800"/>
                <a:gd name="connsiteY2801" fmla="*/ 270034 h 514350"/>
                <a:gd name="connsiteX2802" fmla="*/ 731996 w 6400800"/>
                <a:gd name="connsiteY2802" fmla="*/ 259556 h 514350"/>
                <a:gd name="connsiteX2803" fmla="*/ 731044 w 6400800"/>
                <a:gd name="connsiteY2803" fmla="*/ 257651 h 514350"/>
                <a:gd name="connsiteX2804" fmla="*/ 725329 w 6400800"/>
                <a:gd name="connsiteY2804" fmla="*/ 210979 h 514350"/>
                <a:gd name="connsiteX2805" fmla="*/ 722471 w 6400800"/>
                <a:gd name="connsiteY2805" fmla="*/ 186214 h 514350"/>
                <a:gd name="connsiteX2806" fmla="*/ 722471 w 6400800"/>
                <a:gd name="connsiteY2806" fmla="*/ 199549 h 514350"/>
                <a:gd name="connsiteX2807" fmla="*/ 709136 w 6400800"/>
                <a:gd name="connsiteY2807" fmla="*/ 243364 h 514350"/>
                <a:gd name="connsiteX2808" fmla="*/ 704374 w 6400800"/>
                <a:gd name="connsiteY2808" fmla="*/ 229076 h 514350"/>
                <a:gd name="connsiteX2809" fmla="*/ 687229 w 6400800"/>
                <a:gd name="connsiteY2809" fmla="*/ 181451 h 514350"/>
                <a:gd name="connsiteX2810" fmla="*/ 679609 w 6400800"/>
                <a:gd name="connsiteY2810" fmla="*/ 161449 h 514350"/>
                <a:gd name="connsiteX2811" fmla="*/ 679609 w 6400800"/>
                <a:gd name="connsiteY2811" fmla="*/ 148114 h 514350"/>
                <a:gd name="connsiteX2812" fmla="*/ 679609 w 6400800"/>
                <a:gd name="connsiteY2812" fmla="*/ 122396 h 514350"/>
                <a:gd name="connsiteX2813" fmla="*/ 678656 w 6400800"/>
                <a:gd name="connsiteY2813" fmla="*/ 100489 h 514350"/>
                <a:gd name="connsiteX2814" fmla="*/ 675799 w 6400800"/>
                <a:gd name="connsiteY2814" fmla="*/ 122396 h 514350"/>
                <a:gd name="connsiteX2815" fmla="*/ 672941 w 6400800"/>
                <a:gd name="connsiteY2815" fmla="*/ 144304 h 514350"/>
                <a:gd name="connsiteX2816" fmla="*/ 663416 w 6400800"/>
                <a:gd name="connsiteY2816" fmla="*/ 122396 h 514350"/>
                <a:gd name="connsiteX2817" fmla="*/ 659606 w 6400800"/>
                <a:gd name="connsiteY2817" fmla="*/ 114776 h 514350"/>
                <a:gd name="connsiteX2818" fmla="*/ 662464 w 6400800"/>
                <a:gd name="connsiteY2818" fmla="*/ 123349 h 514350"/>
                <a:gd name="connsiteX2819" fmla="*/ 670084 w 6400800"/>
                <a:gd name="connsiteY2819" fmla="*/ 147161 h 514350"/>
                <a:gd name="connsiteX2820" fmla="*/ 671989 w 6400800"/>
                <a:gd name="connsiteY2820" fmla="*/ 153829 h 514350"/>
                <a:gd name="connsiteX2821" fmla="*/ 671036 w 6400800"/>
                <a:gd name="connsiteY2821" fmla="*/ 164306 h 514350"/>
                <a:gd name="connsiteX2822" fmla="*/ 668179 w 6400800"/>
                <a:gd name="connsiteY2822" fmla="*/ 181451 h 514350"/>
                <a:gd name="connsiteX2823" fmla="*/ 662464 w 6400800"/>
                <a:gd name="connsiteY2823" fmla="*/ 219551 h 514350"/>
                <a:gd name="connsiteX2824" fmla="*/ 658654 w 6400800"/>
                <a:gd name="connsiteY2824" fmla="*/ 239554 h 514350"/>
                <a:gd name="connsiteX2825" fmla="*/ 655796 w 6400800"/>
                <a:gd name="connsiteY2825" fmla="*/ 231934 h 514350"/>
                <a:gd name="connsiteX2826" fmla="*/ 657701 w 6400800"/>
                <a:gd name="connsiteY2826" fmla="*/ 210026 h 514350"/>
                <a:gd name="connsiteX2827" fmla="*/ 653891 w 6400800"/>
                <a:gd name="connsiteY2827" fmla="*/ 226219 h 514350"/>
                <a:gd name="connsiteX2828" fmla="*/ 638651 w 6400800"/>
                <a:gd name="connsiteY2828" fmla="*/ 191929 h 514350"/>
                <a:gd name="connsiteX2829" fmla="*/ 630079 w 6400800"/>
                <a:gd name="connsiteY2829" fmla="*/ 174784 h 514350"/>
                <a:gd name="connsiteX2830" fmla="*/ 627221 w 6400800"/>
                <a:gd name="connsiteY2830" fmla="*/ 169069 h 514350"/>
                <a:gd name="connsiteX2831" fmla="*/ 635794 w 6400800"/>
                <a:gd name="connsiteY2831" fmla="*/ 193834 h 514350"/>
                <a:gd name="connsiteX2832" fmla="*/ 649129 w 6400800"/>
                <a:gd name="connsiteY2832" fmla="*/ 240506 h 514350"/>
                <a:gd name="connsiteX2833" fmla="*/ 650081 w 6400800"/>
                <a:gd name="connsiteY2833" fmla="*/ 244316 h 514350"/>
                <a:gd name="connsiteX2834" fmla="*/ 647224 w 6400800"/>
                <a:gd name="connsiteY2834" fmla="*/ 262414 h 514350"/>
                <a:gd name="connsiteX2835" fmla="*/ 644366 w 6400800"/>
                <a:gd name="connsiteY2835" fmla="*/ 279559 h 514350"/>
                <a:gd name="connsiteX2836" fmla="*/ 642461 w 6400800"/>
                <a:gd name="connsiteY2836" fmla="*/ 298609 h 514350"/>
                <a:gd name="connsiteX2837" fmla="*/ 642461 w 6400800"/>
                <a:gd name="connsiteY2837" fmla="*/ 298609 h 514350"/>
                <a:gd name="connsiteX2838" fmla="*/ 642461 w 6400800"/>
                <a:gd name="connsiteY2838" fmla="*/ 294799 h 514350"/>
                <a:gd name="connsiteX2839" fmla="*/ 641509 w 6400800"/>
                <a:gd name="connsiteY2839" fmla="*/ 315754 h 514350"/>
                <a:gd name="connsiteX2840" fmla="*/ 641509 w 6400800"/>
                <a:gd name="connsiteY2840" fmla="*/ 317659 h 514350"/>
                <a:gd name="connsiteX2841" fmla="*/ 639604 w 6400800"/>
                <a:gd name="connsiteY2841" fmla="*/ 309086 h 514350"/>
                <a:gd name="connsiteX2842" fmla="*/ 640556 w 6400800"/>
                <a:gd name="connsiteY2842" fmla="*/ 304324 h 514350"/>
                <a:gd name="connsiteX2843" fmla="*/ 638651 w 6400800"/>
                <a:gd name="connsiteY2843" fmla="*/ 307181 h 514350"/>
                <a:gd name="connsiteX2844" fmla="*/ 632936 w 6400800"/>
                <a:gd name="connsiteY2844" fmla="*/ 284321 h 514350"/>
                <a:gd name="connsiteX2845" fmla="*/ 624364 w 6400800"/>
                <a:gd name="connsiteY2845" fmla="*/ 250031 h 514350"/>
                <a:gd name="connsiteX2846" fmla="*/ 617696 w 6400800"/>
                <a:gd name="connsiteY2846" fmla="*/ 223361 h 514350"/>
                <a:gd name="connsiteX2847" fmla="*/ 614839 w 6400800"/>
                <a:gd name="connsiteY2847" fmla="*/ 210979 h 514350"/>
                <a:gd name="connsiteX2848" fmla="*/ 615791 w 6400800"/>
                <a:gd name="connsiteY2848" fmla="*/ 190024 h 514350"/>
                <a:gd name="connsiteX2849" fmla="*/ 617696 w 6400800"/>
                <a:gd name="connsiteY2849" fmla="*/ 126206 h 514350"/>
                <a:gd name="connsiteX2850" fmla="*/ 607219 w 6400800"/>
                <a:gd name="connsiteY2850" fmla="*/ 187166 h 514350"/>
                <a:gd name="connsiteX2851" fmla="*/ 606266 w 6400800"/>
                <a:gd name="connsiteY2851" fmla="*/ 184309 h 514350"/>
                <a:gd name="connsiteX2852" fmla="*/ 606266 w 6400800"/>
                <a:gd name="connsiteY2852" fmla="*/ 189071 h 514350"/>
                <a:gd name="connsiteX2853" fmla="*/ 601504 w 6400800"/>
                <a:gd name="connsiteY2853" fmla="*/ 215741 h 514350"/>
                <a:gd name="connsiteX2854" fmla="*/ 599599 w 6400800"/>
                <a:gd name="connsiteY2854" fmla="*/ 210979 h 514350"/>
                <a:gd name="connsiteX2855" fmla="*/ 591026 w 6400800"/>
                <a:gd name="connsiteY2855" fmla="*/ 191929 h 514350"/>
                <a:gd name="connsiteX2856" fmla="*/ 595789 w 6400800"/>
                <a:gd name="connsiteY2856" fmla="*/ 212884 h 514350"/>
                <a:gd name="connsiteX2857" fmla="*/ 599599 w 6400800"/>
                <a:gd name="connsiteY2857" fmla="*/ 230029 h 514350"/>
                <a:gd name="connsiteX2858" fmla="*/ 595789 w 6400800"/>
                <a:gd name="connsiteY2858" fmla="*/ 251936 h 514350"/>
                <a:gd name="connsiteX2859" fmla="*/ 589121 w 6400800"/>
                <a:gd name="connsiteY2859" fmla="*/ 294799 h 514350"/>
                <a:gd name="connsiteX2860" fmla="*/ 582454 w 6400800"/>
                <a:gd name="connsiteY2860" fmla="*/ 284321 h 514350"/>
                <a:gd name="connsiteX2861" fmla="*/ 585311 w 6400800"/>
                <a:gd name="connsiteY2861" fmla="*/ 265271 h 514350"/>
                <a:gd name="connsiteX2862" fmla="*/ 588169 w 6400800"/>
                <a:gd name="connsiteY2862" fmla="*/ 244316 h 514350"/>
                <a:gd name="connsiteX2863" fmla="*/ 591026 w 6400800"/>
                <a:gd name="connsiteY2863" fmla="*/ 225266 h 514350"/>
                <a:gd name="connsiteX2864" fmla="*/ 584359 w 6400800"/>
                <a:gd name="connsiteY2864" fmla="*/ 243364 h 514350"/>
                <a:gd name="connsiteX2865" fmla="*/ 579596 w 6400800"/>
                <a:gd name="connsiteY2865" fmla="*/ 258604 h 514350"/>
                <a:gd name="connsiteX2866" fmla="*/ 577691 w 6400800"/>
                <a:gd name="connsiteY2866" fmla="*/ 231934 h 514350"/>
                <a:gd name="connsiteX2867" fmla="*/ 575786 w 6400800"/>
                <a:gd name="connsiteY2867" fmla="*/ 210979 h 514350"/>
                <a:gd name="connsiteX2868" fmla="*/ 573881 w 6400800"/>
                <a:gd name="connsiteY2868" fmla="*/ 230981 h 514350"/>
                <a:gd name="connsiteX2869" fmla="*/ 571024 w 6400800"/>
                <a:gd name="connsiteY2869" fmla="*/ 267176 h 514350"/>
                <a:gd name="connsiteX2870" fmla="*/ 571024 w 6400800"/>
                <a:gd name="connsiteY2870" fmla="*/ 267176 h 514350"/>
                <a:gd name="connsiteX2871" fmla="*/ 567214 w 6400800"/>
                <a:gd name="connsiteY2871" fmla="*/ 262414 h 514350"/>
                <a:gd name="connsiteX2872" fmla="*/ 552926 w 6400800"/>
                <a:gd name="connsiteY2872" fmla="*/ 219551 h 514350"/>
                <a:gd name="connsiteX2873" fmla="*/ 552926 w 6400800"/>
                <a:gd name="connsiteY2873" fmla="*/ 218599 h 514350"/>
                <a:gd name="connsiteX2874" fmla="*/ 555784 w 6400800"/>
                <a:gd name="connsiteY2874" fmla="*/ 189071 h 514350"/>
                <a:gd name="connsiteX2875" fmla="*/ 558641 w 6400800"/>
                <a:gd name="connsiteY2875" fmla="*/ 162401 h 514350"/>
                <a:gd name="connsiteX2876" fmla="*/ 561499 w 6400800"/>
                <a:gd name="connsiteY2876" fmla="*/ 141446 h 514350"/>
                <a:gd name="connsiteX2877" fmla="*/ 564356 w 6400800"/>
                <a:gd name="connsiteY2877" fmla="*/ 123349 h 514350"/>
                <a:gd name="connsiteX2878" fmla="*/ 557689 w 6400800"/>
                <a:gd name="connsiteY2878" fmla="*/ 140494 h 514350"/>
                <a:gd name="connsiteX2879" fmla="*/ 551021 w 6400800"/>
                <a:gd name="connsiteY2879" fmla="*/ 160496 h 514350"/>
                <a:gd name="connsiteX2880" fmla="*/ 544354 w 6400800"/>
                <a:gd name="connsiteY2880" fmla="*/ 187166 h 514350"/>
                <a:gd name="connsiteX2881" fmla="*/ 537686 w 6400800"/>
                <a:gd name="connsiteY2881" fmla="*/ 218599 h 514350"/>
                <a:gd name="connsiteX2882" fmla="*/ 535781 w 6400800"/>
                <a:gd name="connsiteY2882" fmla="*/ 231934 h 514350"/>
                <a:gd name="connsiteX2883" fmla="*/ 534829 w 6400800"/>
                <a:gd name="connsiteY2883" fmla="*/ 220504 h 514350"/>
                <a:gd name="connsiteX2884" fmla="*/ 532924 w 6400800"/>
                <a:gd name="connsiteY2884" fmla="*/ 205264 h 514350"/>
                <a:gd name="connsiteX2885" fmla="*/ 533876 w 6400800"/>
                <a:gd name="connsiteY2885" fmla="*/ 186214 h 514350"/>
                <a:gd name="connsiteX2886" fmla="*/ 534829 w 6400800"/>
                <a:gd name="connsiteY2886" fmla="*/ 166211 h 514350"/>
                <a:gd name="connsiteX2887" fmla="*/ 534829 w 6400800"/>
                <a:gd name="connsiteY2887" fmla="*/ 148114 h 514350"/>
                <a:gd name="connsiteX2888" fmla="*/ 534829 w 6400800"/>
                <a:gd name="connsiteY2888" fmla="*/ 118586 h 514350"/>
                <a:gd name="connsiteX2889" fmla="*/ 533876 w 6400800"/>
                <a:gd name="connsiteY2889" fmla="*/ 92869 h 514350"/>
                <a:gd name="connsiteX2890" fmla="*/ 531019 w 6400800"/>
                <a:gd name="connsiteY2890" fmla="*/ 118586 h 514350"/>
                <a:gd name="connsiteX2891" fmla="*/ 528161 w 6400800"/>
                <a:gd name="connsiteY2891" fmla="*/ 147161 h 514350"/>
                <a:gd name="connsiteX2892" fmla="*/ 526256 w 6400800"/>
                <a:gd name="connsiteY2892" fmla="*/ 165259 h 514350"/>
                <a:gd name="connsiteX2893" fmla="*/ 523399 w 6400800"/>
                <a:gd name="connsiteY2893" fmla="*/ 185261 h 514350"/>
                <a:gd name="connsiteX2894" fmla="*/ 521494 w 6400800"/>
                <a:gd name="connsiteY2894" fmla="*/ 197644 h 514350"/>
                <a:gd name="connsiteX2895" fmla="*/ 513874 w 6400800"/>
                <a:gd name="connsiteY2895" fmla="*/ 170021 h 514350"/>
                <a:gd name="connsiteX2896" fmla="*/ 506254 w 6400800"/>
                <a:gd name="connsiteY2896" fmla="*/ 144304 h 514350"/>
                <a:gd name="connsiteX2897" fmla="*/ 510064 w 6400800"/>
                <a:gd name="connsiteY2897" fmla="*/ 170974 h 514350"/>
                <a:gd name="connsiteX2898" fmla="*/ 517684 w 6400800"/>
                <a:gd name="connsiteY2898" fmla="*/ 222409 h 514350"/>
                <a:gd name="connsiteX2899" fmla="*/ 516731 w 6400800"/>
                <a:gd name="connsiteY2899" fmla="*/ 230029 h 514350"/>
                <a:gd name="connsiteX2900" fmla="*/ 512921 w 6400800"/>
                <a:gd name="connsiteY2900" fmla="*/ 251936 h 514350"/>
                <a:gd name="connsiteX2901" fmla="*/ 487204 w 6400800"/>
                <a:gd name="connsiteY2901" fmla="*/ 172879 h 514350"/>
                <a:gd name="connsiteX2902" fmla="*/ 485299 w 6400800"/>
                <a:gd name="connsiteY2902" fmla="*/ 164306 h 514350"/>
                <a:gd name="connsiteX2903" fmla="*/ 486251 w 6400800"/>
                <a:gd name="connsiteY2903" fmla="*/ 189071 h 514350"/>
                <a:gd name="connsiteX2904" fmla="*/ 488156 w 6400800"/>
                <a:gd name="connsiteY2904" fmla="*/ 217646 h 514350"/>
                <a:gd name="connsiteX2905" fmla="*/ 489109 w 6400800"/>
                <a:gd name="connsiteY2905" fmla="*/ 238601 h 514350"/>
                <a:gd name="connsiteX2906" fmla="*/ 486251 w 6400800"/>
                <a:gd name="connsiteY2906" fmla="*/ 223361 h 514350"/>
                <a:gd name="connsiteX2907" fmla="*/ 482441 w 6400800"/>
                <a:gd name="connsiteY2907" fmla="*/ 207169 h 514350"/>
                <a:gd name="connsiteX2908" fmla="*/ 478631 w 6400800"/>
                <a:gd name="connsiteY2908" fmla="*/ 192881 h 514350"/>
                <a:gd name="connsiteX2909" fmla="*/ 471964 w 6400800"/>
                <a:gd name="connsiteY2909" fmla="*/ 170021 h 514350"/>
                <a:gd name="connsiteX2910" fmla="*/ 465296 w 6400800"/>
                <a:gd name="connsiteY2910" fmla="*/ 150019 h 514350"/>
                <a:gd name="connsiteX2911" fmla="*/ 468154 w 6400800"/>
                <a:gd name="connsiteY2911" fmla="*/ 170021 h 514350"/>
                <a:gd name="connsiteX2912" fmla="*/ 471011 w 6400800"/>
                <a:gd name="connsiteY2912" fmla="*/ 193834 h 514350"/>
                <a:gd name="connsiteX2913" fmla="*/ 472916 w 6400800"/>
                <a:gd name="connsiteY2913" fmla="*/ 208121 h 514350"/>
                <a:gd name="connsiteX2914" fmla="*/ 474821 w 6400800"/>
                <a:gd name="connsiteY2914" fmla="*/ 224314 h 514350"/>
                <a:gd name="connsiteX2915" fmla="*/ 478631 w 6400800"/>
                <a:gd name="connsiteY2915" fmla="*/ 255746 h 514350"/>
                <a:gd name="connsiteX2916" fmla="*/ 474821 w 6400800"/>
                <a:gd name="connsiteY2916" fmla="*/ 240506 h 514350"/>
                <a:gd name="connsiteX2917" fmla="*/ 455771 w 6400800"/>
                <a:gd name="connsiteY2917" fmla="*/ 170974 h 514350"/>
                <a:gd name="connsiteX2918" fmla="*/ 447199 w 6400800"/>
                <a:gd name="connsiteY2918" fmla="*/ 145256 h 514350"/>
                <a:gd name="connsiteX2919" fmla="*/ 451961 w 6400800"/>
                <a:gd name="connsiteY2919" fmla="*/ 171926 h 514350"/>
                <a:gd name="connsiteX2920" fmla="*/ 457676 w 6400800"/>
                <a:gd name="connsiteY2920" fmla="*/ 202406 h 514350"/>
                <a:gd name="connsiteX2921" fmla="*/ 464344 w 6400800"/>
                <a:gd name="connsiteY2921" fmla="*/ 242411 h 514350"/>
                <a:gd name="connsiteX2922" fmla="*/ 471011 w 6400800"/>
                <a:gd name="connsiteY2922" fmla="*/ 282416 h 514350"/>
                <a:gd name="connsiteX2923" fmla="*/ 467201 w 6400800"/>
                <a:gd name="connsiteY2923" fmla="*/ 272891 h 514350"/>
                <a:gd name="connsiteX2924" fmla="*/ 459581 w 6400800"/>
                <a:gd name="connsiteY2924" fmla="*/ 255746 h 514350"/>
                <a:gd name="connsiteX2925" fmla="*/ 463391 w 6400800"/>
                <a:gd name="connsiteY2925" fmla="*/ 273844 h 514350"/>
                <a:gd name="connsiteX2926" fmla="*/ 468154 w 6400800"/>
                <a:gd name="connsiteY2926" fmla="*/ 293846 h 514350"/>
                <a:gd name="connsiteX2927" fmla="*/ 471011 w 6400800"/>
                <a:gd name="connsiteY2927" fmla="*/ 306229 h 514350"/>
                <a:gd name="connsiteX2928" fmla="*/ 473869 w 6400800"/>
                <a:gd name="connsiteY2928" fmla="*/ 320516 h 514350"/>
                <a:gd name="connsiteX2929" fmla="*/ 479584 w 6400800"/>
                <a:gd name="connsiteY2929" fmla="*/ 351949 h 514350"/>
                <a:gd name="connsiteX2930" fmla="*/ 479584 w 6400800"/>
                <a:gd name="connsiteY2930" fmla="*/ 353854 h 514350"/>
                <a:gd name="connsiteX2931" fmla="*/ 478631 w 6400800"/>
                <a:gd name="connsiteY2931" fmla="*/ 351949 h 514350"/>
                <a:gd name="connsiteX2932" fmla="*/ 471964 w 6400800"/>
                <a:gd name="connsiteY2932" fmla="*/ 338614 h 514350"/>
                <a:gd name="connsiteX2933" fmla="*/ 470059 w 6400800"/>
                <a:gd name="connsiteY2933" fmla="*/ 324326 h 514350"/>
                <a:gd name="connsiteX2934" fmla="*/ 462439 w 6400800"/>
                <a:gd name="connsiteY2934" fmla="*/ 280511 h 514350"/>
                <a:gd name="connsiteX2935" fmla="*/ 452914 w 6400800"/>
                <a:gd name="connsiteY2935" fmla="*/ 240506 h 514350"/>
                <a:gd name="connsiteX2936" fmla="*/ 441484 w 6400800"/>
                <a:gd name="connsiteY2936" fmla="*/ 205264 h 514350"/>
                <a:gd name="connsiteX2937" fmla="*/ 437674 w 6400800"/>
                <a:gd name="connsiteY2937" fmla="*/ 194786 h 514350"/>
                <a:gd name="connsiteX2938" fmla="*/ 440531 w 6400800"/>
                <a:gd name="connsiteY2938" fmla="*/ 167164 h 514350"/>
                <a:gd name="connsiteX2939" fmla="*/ 442436 w 6400800"/>
                <a:gd name="connsiteY2939" fmla="*/ 128111 h 514350"/>
                <a:gd name="connsiteX2940" fmla="*/ 441484 w 6400800"/>
                <a:gd name="connsiteY2940" fmla="*/ 94774 h 514350"/>
                <a:gd name="connsiteX2941" fmla="*/ 438626 w 6400800"/>
                <a:gd name="connsiteY2941" fmla="*/ 128111 h 514350"/>
                <a:gd name="connsiteX2942" fmla="*/ 433864 w 6400800"/>
                <a:gd name="connsiteY2942" fmla="*/ 166211 h 514350"/>
                <a:gd name="connsiteX2943" fmla="*/ 431959 w 6400800"/>
                <a:gd name="connsiteY2943" fmla="*/ 178594 h 514350"/>
                <a:gd name="connsiteX2944" fmla="*/ 431006 w 6400800"/>
                <a:gd name="connsiteY2944" fmla="*/ 175736 h 514350"/>
                <a:gd name="connsiteX2945" fmla="*/ 419576 w 6400800"/>
                <a:gd name="connsiteY2945" fmla="*/ 153829 h 514350"/>
                <a:gd name="connsiteX2946" fmla="*/ 408146 w 6400800"/>
                <a:gd name="connsiteY2946" fmla="*/ 135731 h 514350"/>
                <a:gd name="connsiteX2947" fmla="*/ 415766 w 6400800"/>
                <a:gd name="connsiteY2947" fmla="*/ 155734 h 514350"/>
                <a:gd name="connsiteX2948" fmla="*/ 423386 w 6400800"/>
                <a:gd name="connsiteY2948" fmla="*/ 178594 h 514350"/>
                <a:gd name="connsiteX2949" fmla="*/ 428149 w 6400800"/>
                <a:gd name="connsiteY2949" fmla="*/ 195739 h 514350"/>
                <a:gd name="connsiteX2950" fmla="*/ 424339 w 6400800"/>
                <a:gd name="connsiteY2950" fmla="*/ 214789 h 514350"/>
                <a:gd name="connsiteX2951" fmla="*/ 424339 w 6400800"/>
                <a:gd name="connsiteY2951" fmla="*/ 214789 h 514350"/>
                <a:gd name="connsiteX2952" fmla="*/ 415766 w 6400800"/>
                <a:gd name="connsiteY2952" fmla="*/ 202406 h 514350"/>
                <a:gd name="connsiteX2953" fmla="*/ 421481 w 6400800"/>
                <a:gd name="connsiteY2953" fmla="*/ 216694 h 514350"/>
                <a:gd name="connsiteX2954" fmla="*/ 423386 w 6400800"/>
                <a:gd name="connsiteY2954" fmla="*/ 223361 h 514350"/>
                <a:gd name="connsiteX2955" fmla="*/ 412909 w 6400800"/>
                <a:gd name="connsiteY2955" fmla="*/ 272891 h 514350"/>
                <a:gd name="connsiteX2956" fmla="*/ 405289 w 6400800"/>
                <a:gd name="connsiteY2956" fmla="*/ 253841 h 514350"/>
                <a:gd name="connsiteX2957" fmla="*/ 405289 w 6400800"/>
                <a:gd name="connsiteY2957" fmla="*/ 253841 h 514350"/>
                <a:gd name="connsiteX2958" fmla="*/ 404336 w 6400800"/>
                <a:gd name="connsiteY2958" fmla="*/ 210026 h 514350"/>
                <a:gd name="connsiteX2959" fmla="*/ 401479 w 6400800"/>
                <a:gd name="connsiteY2959" fmla="*/ 176689 h 514350"/>
                <a:gd name="connsiteX2960" fmla="*/ 396716 w 6400800"/>
                <a:gd name="connsiteY2960" fmla="*/ 148114 h 514350"/>
                <a:gd name="connsiteX2961" fmla="*/ 397669 w 6400800"/>
                <a:gd name="connsiteY2961" fmla="*/ 177641 h 514350"/>
                <a:gd name="connsiteX2962" fmla="*/ 396716 w 6400800"/>
                <a:gd name="connsiteY2962" fmla="*/ 206216 h 514350"/>
                <a:gd name="connsiteX2963" fmla="*/ 389096 w 6400800"/>
                <a:gd name="connsiteY2963" fmla="*/ 244316 h 514350"/>
                <a:gd name="connsiteX2964" fmla="*/ 381476 w 6400800"/>
                <a:gd name="connsiteY2964" fmla="*/ 219551 h 514350"/>
                <a:gd name="connsiteX2965" fmla="*/ 374809 w 6400800"/>
                <a:gd name="connsiteY2965" fmla="*/ 199549 h 514350"/>
                <a:gd name="connsiteX2966" fmla="*/ 372904 w 6400800"/>
                <a:gd name="connsiteY2966" fmla="*/ 194786 h 514350"/>
                <a:gd name="connsiteX2967" fmla="*/ 372904 w 6400800"/>
                <a:gd name="connsiteY2967" fmla="*/ 190976 h 514350"/>
                <a:gd name="connsiteX2968" fmla="*/ 370046 w 6400800"/>
                <a:gd name="connsiteY2968" fmla="*/ 177641 h 514350"/>
                <a:gd name="connsiteX2969" fmla="*/ 366236 w 6400800"/>
                <a:gd name="connsiteY2969" fmla="*/ 155734 h 514350"/>
                <a:gd name="connsiteX2970" fmla="*/ 364331 w 6400800"/>
                <a:gd name="connsiteY2970" fmla="*/ 148114 h 514350"/>
                <a:gd name="connsiteX2971" fmla="*/ 363379 w 6400800"/>
                <a:gd name="connsiteY2971" fmla="*/ 135731 h 514350"/>
                <a:gd name="connsiteX2972" fmla="*/ 363379 w 6400800"/>
                <a:gd name="connsiteY2972" fmla="*/ 140494 h 514350"/>
                <a:gd name="connsiteX2973" fmla="*/ 362426 w 6400800"/>
                <a:gd name="connsiteY2973" fmla="*/ 136684 h 514350"/>
                <a:gd name="connsiteX2974" fmla="*/ 362426 w 6400800"/>
                <a:gd name="connsiteY2974" fmla="*/ 151924 h 514350"/>
                <a:gd name="connsiteX2975" fmla="*/ 361474 w 6400800"/>
                <a:gd name="connsiteY2975" fmla="*/ 163354 h 514350"/>
                <a:gd name="connsiteX2976" fmla="*/ 357664 w 6400800"/>
                <a:gd name="connsiteY2976" fmla="*/ 151924 h 514350"/>
                <a:gd name="connsiteX2977" fmla="*/ 348139 w 6400800"/>
                <a:gd name="connsiteY2977" fmla="*/ 127159 h 514350"/>
                <a:gd name="connsiteX2978" fmla="*/ 353854 w 6400800"/>
                <a:gd name="connsiteY2978" fmla="*/ 153829 h 514350"/>
                <a:gd name="connsiteX2979" fmla="*/ 361474 w 6400800"/>
                <a:gd name="connsiteY2979" fmla="*/ 183356 h 514350"/>
                <a:gd name="connsiteX2980" fmla="*/ 361474 w 6400800"/>
                <a:gd name="connsiteY2980" fmla="*/ 192881 h 514350"/>
                <a:gd name="connsiteX2981" fmla="*/ 357664 w 6400800"/>
                <a:gd name="connsiteY2981" fmla="*/ 184309 h 514350"/>
                <a:gd name="connsiteX2982" fmla="*/ 360521 w 6400800"/>
                <a:gd name="connsiteY2982" fmla="*/ 198596 h 514350"/>
                <a:gd name="connsiteX2983" fmla="*/ 359569 w 6400800"/>
                <a:gd name="connsiteY2983" fmla="*/ 221456 h 514350"/>
                <a:gd name="connsiteX2984" fmla="*/ 355759 w 6400800"/>
                <a:gd name="connsiteY2984" fmla="*/ 208121 h 514350"/>
                <a:gd name="connsiteX2985" fmla="*/ 350996 w 6400800"/>
                <a:gd name="connsiteY2985" fmla="*/ 193834 h 514350"/>
                <a:gd name="connsiteX2986" fmla="*/ 351949 w 6400800"/>
                <a:gd name="connsiteY2986" fmla="*/ 208121 h 514350"/>
                <a:gd name="connsiteX2987" fmla="*/ 352901 w 6400800"/>
                <a:gd name="connsiteY2987" fmla="*/ 224314 h 514350"/>
                <a:gd name="connsiteX2988" fmla="*/ 353854 w 6400800"/>
                <a:gd name="connsiteY2988" fmla="*/ 246221 h 514350"/>
                <a:gd name="connsiteX2989" fmla="*/ 354806 w 6400800"/>
                <a:gd name="connsiteY2989" fmla="*/ 270986 h 514350"/>
                <a:gd name="connsiteX2990" fmla="*/ 355759 w 6400800"/>
                <a:gd name="connsiteY2990" fmla="*/ 299561 h 514350"/>
                <a:gd name="connsiteX2991" fmla="*/ 356711 w 6400800"/>
                <a:gd name="connsiteY2991" fmla="*/ 316706 h 514350"/>
                <a:gd name="connsiteX2992" fmla="*/ 346234 w 6400800"/>
                <a:gd name="connsiteY2992" fmla="*/ 298609 h 514350"/>
                <a:gd name="connsiteX2993" fmla="*/ 345281 w 6400800"/>
                <a:gd name="connsiteY2993" fmla="*/ 296704 h 514350"/>
                <a:gd name="connsiteX2994" fmla="*/ 345281 w 6400800"/>
                <a:gd name="connsiteY2994" fmla="*/ 291941 h 514350"/>
                <a:gd name="connsiteX2995" fmla="*/ 348139 w 6400800"/>
                <a:gd name="connsiteY2995" fmla="*/ 267176 h 514350"/>
                <a:gd name="connsiteX2996" fmla="*/ 350044 w 6400800"/>
                <a:gd name="connsiteY2996" fmla="*/ 246221 h 514350"/>
                <a:gd name="connsiteX2997" fmla="*/ 344329 w 6400800"/>
                <a:gd name="connsiteY2997" fmla="*/ 267176 h 514350"/>
                <a:gd name="connsiteX2998" fmla="*/ 339566 w 6400800"/>
                <a:gd name="connsiteY2998" fmla="*/ 287179 h 514350"/>
                <a:gd name="connsiteX2999" fmla="*/ 339566 w 6400800"/>
                <a:gd name="connsiteY2999" fmla="*/ 287179 h 514350"/>
                <a:gd name="connsiteX3000" fmla="*/ 339566 w 6400800"/>
                <a:gd name="connsiteY3000" fmla="*/ 288131 h 514350"/>
                <a:gd name="connsiteX3001" fmla="*/ 338614 w 6400800"/>
                <a:gd name="connsiteY3001" fmla="*/ 291941 h 514350"/>
                <a:gd name="connsiteX3002" fmla="*/ 337661 w 6400800"/>
                <a:gd name="connsiteY3002" fmla="*/ 297656 h 514350"/>
                <a:gd name="connsiteX3003" fmla="*/ 324326 w 6400800"/>
                <a:gd name="connsiteY3003" fmla="*/ 277654 h 514350"/>
                <a:gd name="connsiteX3004" fmla="*/ 310991 w 6400800"/>
                <a:gd name="connsiteY3004" fmla="*/ 233839 h 514350"/>
                <a:gd name="connsiteX3005" fmla="*/ 303371 w 6400800"/>
                <a:gd name="connsiteY3005" fmla="*/ 211931 h 514350"/>
                <a:gd name="connsiteX3006" fmla="*/ 306229 w 6400800"/>
                <a:gd name="connsiteY3006" fmla="*/ 196691 h 514350"/>
                <a:gd name="connsiteX3007" fmla="*/ 316706 w 6400800"/>
                <a:gd name="connsiteY3007" fmla="*/ 150971 h 514350"/>
                <a:gd name="connsiteX3008" fmla="*/ 326231 w 6400800"/>
                <a:gd name="connsiteY3008" fmla="*/ 115729 h 514350"/>
                <a:gd name="connsiteX3009" fmla="*/ 335756 w 6400800"/>
                <a:gd name="connsiteY3009" fmla="*/ 85249 h 514350"/>
                <a:gd name="connsiteX3010" fmla="*/ 323374 w 6400800"/>
                <a:gd name="connsiteY3010" fmla="*/ 113824 h 514350"/>
                <a:gd name="connsiteX3011" fmla="*/ 310991 w 6400800"/>
                <a:gd name="connsiteY3011" fmla="*/ 148114 h 514350"/>
                <a:gd name="connsiteX3012" fmla="*/ 303371 w 6400800"/>
                <a:gd name="connsiteY3012" fmla="*/ 169069 h 514350"/>
                <a:gd name="connsiteX3013" fmla="*/ 297656 w 6400800"/>
                <a:gd name="connsiteY3013" fmla="*/ 190024 h 514350"/>
                <a:gd name="connsiteX3014" fmla="*/ 287179 w 6400800"/>
                <a:gd name="connsiteY3014" fmla="*/ 159544 h 514350"/>
                <a:gd name="connsiteX3015" fmla="*/ 294799 w 6400800"/>
                <a:gd name="connsiteY3015" fmla="*/ 198596 h 514350"/>
                <a:gd name="connsiteX3016" fmla="*/ 283369 w 6400800"/>
                <a:gd name="connsiteY3016" fmla="*/ 247174 h 514350"/>
                <a:gd name="connsiteX3017" fmla="*/ 279559 w 6400800"/>
                <a:gd name="connsiteY3017" fmla="*/ 264319 h 514350"/>
                <a:gd name="connsiteX3018" fmla="*/ 276701 w 6400800"/>
                <a:gd name="connsiteY3018" fmla="*/ 253841 h 514350"/>
                <a:gd name="connsiteX3019" fmla="*/ 278606 w 6400800"/>
                <a:gd name="connsiteY3019" fmla="*/ 227171 h 514350"/>
                <a:gd name="connsiteX3020" fmla="*/ 284321 w 6400800"/>
                <a:gd name="connsiteY3020" fmla="*/ 166211 h 514350"/>
                <a:gd name="connsiteX3021" fmla="*/ 287179 w 6400800"/>
                <a:gd name="connsiteY3021" fmla="*/ 139541 h 514350"/>
                <a:gd name="connsiteX3022" fmla="*/ 290989 w 6400800"/>
                <a:gd name="connsiteY3022" fmla="*/ 115729 h 514350"/>
                <a:gd name="connsiteX3023" fmla="*/ 297656 w 6400800"/>
                <a:gd name="connsiteY3023" fmla="*/ 76676 h 514350"/>
                <a:gd name="connsiteX3024" fmla="*/ 304324 w 6400800"/>
                <a:gd name="connsiteY3024" fmla="*/ 42386 h 514350"/>
                <a:gd name="connsiteX3025" fmla="*/ 293846 w 6400800"/>
                <a:gd name="connsiteY3025" fmla="*/ 75724 h 514350"/>
                <a:gd name="connsiteX3026" fmla="*/ 283369 w 6400800"/>
                <a:gd name="connsiteY3026" fmla="*/ 114776 h 514350"/>
                <a:gd name="connsiteX3027" fmla="*/ 277654 w 6400800"/>
                <a:gd name="connsiteY3027" fmla="*/ 138589 h 514350"/>
                <a:gd name="connsiteX3028" fmla="*/ 272891 w 6400800"/>
                <a:gd name="connsiteY3028" fmla="*/ 165259 h 514350"/>
                <a:gd name="connsiteX3029" fmla="*/ 270034 w 6400800"/>
                <a:gd name="connsiteY3029" fmla="*/ 178594 h 514350"/>
                <a:gd name="connsiteX3030" fmla="*/ 261461 w 6400800"/>
                <a:gd name="connsiteY3030" fmla="*/ 196691 h 514350"/>
                <a:gd name="connsiteX3031" fmla="*/ 258604 w 6400800"/>
                <a:gd name="connsiteY3031" fmla="*/ 183356 h 514350"/>
                <a:gd name="connsiteX3032" fmla="*/ 253841 w 6400800"/>
                <a:gd name="connsiteY3032" fmla="*/ 161449 h 514350"/>
                <a:gd name="connsiteX3033" fmla="*/ 254794 w 6400800"/>
                <a:gd name="connsiteY3033" fmla="*/ 183356 h 514350"/>
                <a:gd name="connsiteX3034" fmla="*/ 256699 w 6400800"/>
                <a:gd name="connsiteY3034" fmla="*/ 207169 h 514350"/>
                <a:gd name="connsiteX3035" fmla="*/ 247174 w 6400800"/>
                <a:gd name="connsiteY3035" fmla="*/ 231934 h 514350"/>
                <a:gd name="connsiteX3036" fmla="*/ 245269 w 6400800"/>
                <a:gd name="connsiteY3036" fmla="*/ 236696 h 514350"/>
                <a:gd name="connsiteX3037" fmla="*/ 242411 w 6400800"/>
                <a:gd name="connsiteY3037" fmla="*/ 230029 h 514350"/>
                <a:gd name="connsiteX3038" fmla="*/ 244316 w 6400800"/>
                <a:gd name="connsiteY3038" fmla="*/ 240506 h 514350"/>
                <a:gd name="connsiteX3039" fmla="*/ 236696 w 6400800"/>
                <a:gd name="connsiteY3039" fmla="*/ 262414 h 514350"/>
                <a:gd name="connsiteX3040" fmla="*/ 226219 w 6400800"/>
                <a:gd name="connsiteY3040" fmla="*/ 227171 h 514350"/>
                <a:gd name="connsiteX3041" fmla="*/ 218599 w 6400800"/>
                <a:gd name="connsiteY3041" fmla="*/ 204311 h 514350"/>
                <a:gd name="connsiteX3042" fmla="*/ 210979 w 6400800"/>
                <a:gd name="connsiteY3042" fmla="*/ 184309 h 514350"/>
                <a:gd name="connsiteX3043" fmla="*/ 198596 w 6400800"/>
                <a:gd name="connsiteY3043" fmla="*/ 150971 h 514350"/>
                <a:gd name="connsiteX3044" fmla="*/ 187166 w 6400800"/>
                <a:gd name="connsiteY3044" fmla="*/ 122396 h 514350"/>
                <a:gd name="connsiteX3045" fmla="*/ 194786 w 6400800"/>
                <a:gd name="connsiteY3045" fmla="*/ 151924 h 514350"/>
                <a:gd name="connsiteX3046" fmla="*/ 204311 w 6400800"/>
                <a:gd name="connsiteY3046" fmla="*/ 186214 h 514350"/>
                <a:gd name="connsiteX3047" fmla="*/ 210026 w 6400800"/>
                <a:gd name="connsiteY3047" fmla="*/ 207169 h 514350"/>
                <a:gd name="connsiteX3048" fmla="*/ 215741 w 6400800"/>
                <a:gd name="connsiteY3048" fmla="*/ 230981 h 514350"/>
                <a:gd name="connsiteX3049" fmla="*/ 226219 w 6400800"/>
                <a:gd name="connsiteY3049" fmla="*/ 275749 h 514350"/>
                <a:gd name="connsiteX3050" fmla="*/ 218599 w 6400800"/>
                <a:gd name="connsiteY3050" fmla="*/ 295751 h 514350"/>
                <a:gd name="connsiteX3051" fmla="*/ 217646 w 6400800"/>
                <a:gd name="connsiteY3051" fmla="*/ 298609 h 514350"/>
                <a:gd name="connsiteX3052" fmla="*/ 214789 w 6400800"/>
                <a:gd name="connsiteY3052" fmla="*/ 266224 h 514350"/>
                <a:gd name="connsiteX3053" fmla="*/ 212884 w 6400800"/>
                <a:gd name="connsiteY3053" fmla="*/ 241459 h 514350"/>
                <a:gd name="connsiteX3054" fmla="*/ 210979 w 6400800"/>
                <a:gd name="connsiteY3054" fmla="*/ 266224 h 514350"/>
                <a:gd name="connsiteX3055" fmla="*/ 209074 w 6400800"/>
                <a:gd name="connsiteY3055" fmla="*/ 309086 h 514350"/>
                <a:gd name="connsiteX3056" fmla="*/ 196691 w 6400800"/>
                <a:gd name="connsiteY3056" fmla="*/ 287179 h 514350"/>
                <a:gd name="connsiteX3057" fmla="*/ 187166 w 6400800"/>
                <a:gd name="connsiteY3057" fmla="*/ 270034 h 514350"/>
                <a:gd name="connsiteX3058" fmla="*/ 177641 w 6400800"/>
                <a:gd name="connsiteY3058" fmla="*/ 255746 h 514350"/>
                <a:gd name="connsiteX3059" fmla="*/ 161449 w 6400800"/>
                <a:gd name="connsiteY3059" fmla="*/ 231934 h 514350"/>
                <a:gd name="connsiteX3060" fmla="*/ 156686 w 6400800"/>
                <a:gd name="connsiteY3060" fmla="*/ 225266 h 514350"/>
                <a:gd name="connsiteX3061" fmla="*/ 152876 w 6400800"/>
                <a:gd name="connsiteY3061" fmla="*/ 209074 h 514350"/>
                <a:gd name="connsiteX3062" fmla="*/ 152876 w 6400800"/>
                <a:gd name="connsiteY3062" fmla="*/ 219551 h 514350"/>
                <a:gd name="connsiteX3063" fmla="*/ 146209 w 6400800"/>
                <a:gd name="connsiteY3063" fmla="*/ 210979 h 514350"/>
                <a:gd name="connsiteX3064" fmla="*/ 152876 w 6400800"/>
                <a:gd name="connsiteY3064" fmla="*/ 224314 h 514350"/>
                <a:gd name="connsiteX3065" fmla="*/ 156686 w 6400800"/>
                <a:gd name="connsiteY3065" fmla="*/ 275749 h 514350"/>
                <a:gd name="connsiteX3066" fmla="*/ 148114 w 6400800"/>
                <a:gd name="connsiteY3066" fmla="*/ 263366 h 514350"/>
                <a:gd name="connsiteX3067" fmla="*/ 124301 w 6400800"/>
                <a:gd name="connsiteY3067" fmla="*/ 233839 h 514350"/>
                <a:gd name="connsiteX3068" fmla="*/ 104299 w 6400800"/>
                <a:gd name="connsiteY3068" fmla="*/ 212884 h 514350"/>
                <a:gd name="connsiteX3069" fmla="*/ 88106 w 6400800"/>
                <a:gd name="connsiteY3069" fmla="*/ 197644 h 514350"/>
                <a:gd name="connsiteX3070" fmla="*/ 103346 w 6400800"/>
                <a:gd name="connsiteY3070" fmla="*/ 217646 h 514350"/>
                <a:gd name="connsiteX3071" fmla="*/ 119539 w 6400800"/>
                <a:gd name="connsiteY3071" fmla="*/ 240506 h 514350"/>
                <a:gd name="connsiteX3072" fmla="*/ 139541 w 6400800"/>
                <a:gd name="connsiteY3072" fmla="*/ 271939 h 514350"/>
                <a:gd name="connsiteX3073" fmla="*/ 151924 w 6400800"/>
                <a:gd name="connsiteY3073" fmla="*/ 292894 h 514350"/>
                <a:gd name="connsiteX3074" fmla="*/ 151924 w 6400800"/>
                <a:gd name="connsiteY3074" fmla="*/ 297656 h 514350"/>
                <a:gd name="connsiteX3075" fmla="*/ 150971 w 6400800"/>
                <a:gd name="connsiteY3075" fmla="*/ 296704 h 514350"/>
                <a:gd name="connsiteX3076" fmla="*/ 136684 w 6400800"/>
                <a:gd name="connsiteY3076" fmla="*/ 282416 h 514350"/>
                <a:gd name="connsiteX3077" fmla="*/ 131921 w 6400800"/>
                <a:gd name="connsiteY3077" fmla="*/ 278606 h 514350"/>
                <a:gd name="connsiteX3078" fmla="*/ 132874 w 6400800"/>
                <a:gd name="connsiteY3078" fmla="*/ 274796 h 514350"/>
                <a:gd name="connsiteX3079" fmla="*/ 130969 w 6400800"/>
                <a:gd name="connsiteY3079" fmla="*/ 278606 h 514350"/>
                <a:gd name="connsiteX3080" fmla="*/ 122396 w 6400800"/>
                <a:gd name="connsiteY3080" fmla="*/ 270986 h 514350"/>
                <a:gd name="connsiteX3081" fmla="*/ 130016 w 6400800"/>
                <a:gd name="connsiteY3081" fmla="*/ 280511 h 514350"/>
                <a:gd name="connsiteX3082" fmla="*/ 123349 w 6400800"/>
                <a:gd name="connsiteY3082" fmla="*/ 293846 h 514350"/>
                <a:gd name="connsiteX3083" fmla="*/ 114776 w 6400800"/>
                <a:gd name="connsiteY3083" fmla="*/ 316706 h 514350"/>
                <a:gd name="connsiteX3084" fmla="*/ 112871 w 6400800"/>
                <a:gd name="connsiteY3084" fmla="*/ 321469 h 514350"/>
                <a:gd name="connsiteX3085" fmla="*/ 103346 w 6400800"/>
                <a:gd name="connsiteY3085" fmla="*/ 299561 h 514350"/>
                <a:gd name="connsiteX3086" fmla="*/ 86201 w 6400800"/>
                <a:gd name="connsiteY3086" fmla="*/ 262414 h 514350"/>
                <a:gd name="connsiteX3087" fmla="*/ 78581 w 6400800"/>
                <a:gd name="connsiteY3087" fmla="*/ 245269 h 514350"/>
                <a:gd name="connsiteX3088" fmla="*/ 70961 w 6400800"/>
                <a:gd name="connsiteY3088" fmla="*/ 230981 h 514350"/>
                <a:gd name="connsiteX3089" fmla="*/ 57626 w 6400800"/>
                <a:gd name="connsiteY3089" fmla="*/ 208121 h 514350"/>
                <a:gd name="connsiteX3090" fmla="*/ 46196 w 6400800"/>
                <a:gd name="connsiteY3090" fmla="*/ 188119 h 514350"/>
                <a:gd name="connsiteX3091" fmla="*/ 54769 w 6400800"/>
                <a:gd name="connsiteY3091" fmla="*/ 210026 h 514350"/>
                <a:gd name="connsiteX3092" fmla="*/ 64294 w 6400800"/>
                <a:gd name="connsiteY3092" fmla="*/ 234791 h 514350"/>
                <a:gd name="connsiteX3093" fmla="*/ 70009 w 6400800"/>
                <a:gd name="connsiteY3093" fmla="*/ 250031 h 514350"/>
                <a:gd name="connsiteX3094" fmla="*/ 75724 w 6400800"/>
                <a:gd name="connsiteY3094" fmla="*/ 266224 h 514350"/>
                <a:gd name="connsiteX3095" fmla="*/ 85249 w 6400800"/>
                <a:gd name="connsiteY3095" fmla="*/ 292894 h 514350"/>
                <a:gd name="connsiteX3096" fmla="*/ 79534 w 6400800"/>
                <a:gd name="connsiteY3096" fmla="*/ 284321 h 514350"/>
                <a:gd name="connsiteX3097" fmla="*/ 68104 w 6400800"/>
                <a:gd name="connsiteY3097" fmla="*/ 268129 h 514350"/>
                <a:gd name="connsiteX3098" fmla="*/ 57626 w 6400800"/>
                <a:gd name="connsiteY3098" fmla="*/ 253841 h 514350"/>
                <a:gd name="connsiteX3099" fmla="*/ 64294 w 6400800"/>
                <a:gd name="connsiteY3099" fmla="*/ 270034 h 514350"/>
                <a:gd name="connsiteX3100" fmla="*/ 71914 w 6400800"/>
                <a:gd name="connsiteY3100" fmla="*/ 288131 h 514350"/>
                <a:gd name="connsiteX3101" fmla="*/ 83344 w 6400800"/>
                <a:gd name="connsiteY3101" fmla="*/ 311944 h 514350"/>
                <a:gd name="connsiteX3102" fmla="*/ 90964 w 6400800"/>
                <a:gd name="connsiteY3102" fmla="*/ 330994 h 514350"/>
                <a:gd name="connsiteX3103" fmla="*/ 87154 w 6400800"/>
                <a:gd name="connsiteY3103" fmla="*/ 339566 h 514350"/>
                <a:gd name="connsiteX3104" fmla="*/ 81439 w 6400800"/>
                <a:gd name="connsiteY3104" fmla="*/ 352901 h 514350"/>
                <a:gd name="connsiteX3105" fmla="*/ 78581 w 6400800"/>
                <a:gd name="connsiteY3105" fmla="*/ 339566 h 514350"/>
                <a:gd name="connsiteX3106" fmla="*/ 70009 w 6400800"/>
                <a:gd name="connsiteY3106" fmla="*/ 301466 h 514350"/>
                <a:gd name="connsiteX3107" fmla="*/ 61436 w 6400800"/>
                <a:gd name="connsiteY3107" fmla="*/ 269081 h 514350"/>
                <a:gd name="connsiteX3108" fmla="*/ 53816 w 6400800"/>
                <a:gd name="connsiteY3108" fmla="*/ 244316 h 514350"/>
                <a:gd name="connsiteX3109" fmla="*/ 46196 w 6400800"/>
                <a:gd name="connsiteY3109" fmla="*/ 223361 h 514350"/>
                <a:gd name="connsiteX3110" fmla="*/ 50006 w 6400800"/>
                <a:gd name="connsiteY3110" fmla="*/ 245269 h 514350"/>
                <a:gd name="connsiteX3111" fmla="*/ 53816 w 6400800"/>
                <a:gd name="connsiteY3111" fmla="*/ 270034 h 514350"/>
                <a:gd name="connsiteX3112" fmla="*/ 58579 w 6400800"/>
                <a:gd name="connsiteY3112" fmla="*/ 302419 h 514350"/>
                <a:gd name="connsiteX3113" fmla="*/ 64294 w 6400800"/>
                <a:gd name="connsiteY3113" fmla="*/ 340519 h 514350"/>
                <a:gd name="connsiteX3114" fmla="*/ 69056 w 6400800"/>
                <a:gd name="connsiteY3114" fmla="*/ 381476 h 514350"/>
                <a:gd name="connsiteX3115" fmla="*/ 67151 w 6400800"/>
                <a:gd name="connsiteY3115" fmla="*/ 385286 h 514350"/>
                <a:gd name="connsiteX3116" fmla="*/ 60484 w 6400800"/>
                <a:gd name="connsiteY3116" fmla="*/ 405289 h 514350"/>
                <a:gd name="connsiteX3117" fmla="*/ 59531 w 6400800"/>
                <a:gd name="connsiteY3117" fmla="*/ 407194 h 514350"/>
                <a:gd name="connsiteX3118" fmla="*/ 56674 w 6400800"/>
                <a:gd name="connsiteY3118" fmla="*/ 407194 h 514350"/>
                <a:gd name="connsiteX3119" fmla="*/ 54769 w 6400800"/>
                <a:gd name="connsiteY3119" fmla="*/ 399574 h 514350"/>
                <a:gd name="connsiteX3120" fmla="*/ 46196 w 6400800"/>
                <a:gd name="connsiteY3120" fmla="*/ 364331 h 514350"/>
                <a:gd name="connsiteX3121" fmla="*/ 37624 w 6400800"/>
                <a:gd name="connsiteY3121" fmla="*/ 332899 h 514350"/>
                <a:gd name="connsiteX3122" fmla="*/ 21431 w 6400800"/>
                <a:gd name="connsiteY3122" fmla="*/ 287179 h 514350"/>
                <a:gd name="connsiteX3123" fmla="*/ 13811 w 6400800"/>
                <a:gd name="connsiteY3123" fmla="*/ 270034 h 514350"/>
                <a:gd name="connsiteX3124" fmla="*/ 17621 w 6400800"/>
                <a:gd name="connsiteY3124" fmla="*/ 288131 h 514350"/>
                <a:gd name="connsiteX3125" fmla="*/ 21431 w 6400800"/>
                <a:gd name="connsiteY3125" fmla="*/ 309086 h 514350"/>
                <a:gd name="connsiteX3126" fmla="*/ 26194 w 6400800"/>
                <a:gd name="connsiteY3126" fmla="*/ 335756 h 514350"/>
                <a:gd name="connsiteX3127" fmla="*/ 31909 w 6400800"/>
                <a:gd name="connsiteY3127" fmla="*/ 367189 h 514350"/>
                <a:gd name="connsiteX3128" fmla="*/ 39529 w 6400800"/>
                <a:gd name="connsiteY3128" fmla="*/ 402431 h 514350"/>
                <a:gd name="connsiteX3129" fmla="*/ 39529 w 6400800"/>
                <a:gd name="connsiteY3129" fmla="*/ 404336 h 514350"/>
                <a:gd name="connsiteX3130" fmla="*/ 7144 w 6400800"/>
                <a:gd name="connsiteY3130" fmla="*/ 399574 h 514350"/>
                <a:gd name="connsiteX3131" fmla="*/ 7144 w 6400800"/>
                <a:gd name="connsiteY3131" fmla="*/ 511016 h 514350"/>
                <a:gd name="connsiteX3132" fmla="*/ 6277451 w 6400800"/>
                <a:gd name="connsiteY3132" fmla="*/ 364331 h 514350"/>
                <a:gd name="connsiteX3133" fmla="*/ 6279356 w 6400800"/>
                <a:gd name="connsiteY3133" fmla="*/ 357664 h 514350"/>
                <a:gd name="connsiteX3134" fmla="*/ 6279356 w 6400800"/>
                <a:gd name="connsiteY3134" fmla="*/ 361474 h 514350"/>
                <a:gd name="connsiteX3135" fmla="*/ 6277451 w 6400800"/>
                <a:gd name="connsiteY3135" fmla="*/ 399574 h 514350"/>
                <a:gd name="connsiteX3136" fmla="*/ 6267926 w 6400800"/>
                <a:gd name="connsiteY3136" fmla="*/ 430054 h 514350"/>
                <a:gd name="connsiteX3137" fmla="*/ 6266021 w 6400800"/>
                <a:gd name="connsiteY3137" fmla="*/ 430054 h 514350"/>
                <a:gd name="connsiteX3138" fmla="*/ 6260306 w 6400800"/>
                <a:gd name="connsiteY3138" fmla="*/ 421481 h 514350"/>
                <a:gd name="connsiteX3139" fmla="*/ 6277451 w 6400800"/>
                <a:gd name="connsiteY3139" fmla="*/ 364331 h 514350"/>
                <a:gd name="connsiteX3140" fmla="*/ 6211729 w 6400800"/>
                <a:gd name="connsiteY3140" fmla="*/ 425291 h 514350"/>
                <a:gd name="connsiteX3141" fmla="*/ 6212681 w 6400800"/>
                <a:gd name="connsiteY3141" fmla="*/ 398621 h 514350"/>
                <a:gd name="connsiteX3142" fmla="*/ 6213634 w 6400800"/>
                <a:gd name="connsiteY3142" fmla="*/ 390049 h 514350"/>
                <a:gd name="connsiteX3143" fmla="*/ 6216492 w 6400800"/>
                <a:gd name="connsiteY3143" fmla="*/ 393859 h 514350"/>
                <a:gd name="connsiteX3144" fmla="*/ 6227921 w 6400800"/>
                <a:gd name="connsiteY3144" fmla="*/ 408146 h 514350"/>
                <a:gd name="connsiteX3145" fmla="*/ 6225064 w 6400800"/>
                <a:gd name="connsiteY3145" fmla="*/ 412909 h 514350"/>
                <a:gd name="connsiteX3146" fmla="*/ 6221254 w 6400800"/>
                <a:gd name="connsiteY3146" fmla="*/ 420529 h 514350"/>
                <a:gd name="connsiteX3147" fmla="*/ 6218396 w 6400800"/>
                <a:gd name="connsiteY3147" fmla="*/ 429101 h 514350"/>
                <a:gd name="connsiteX3148" fmla="*/ 6217444 w 6400800"/>
                <a:gd name="connsiteY3148" fmla="*/ 431006 h 514350"/>
                <a:gd name="connsiteX3149" fmla="*/ 6217444 w 6400800"/>
                <a:gd name="connsiteY3149" fmla="*/ 429101 h 514350"/>
                <a:gd name="connsiteX3150" fmla="*/ 6215539 w 6400800"/>
                <a:gd name="connsiteY3150" fmla="*/ 413861 h 514350"/>
                <a:gd name="connsiteX3151" fmla="*/ 6213634 w 6400800"/>
                <a:gd name="connsiteY3151" fmla="*/ 429101 h 514350"/>
                <a:gd name="connsiteX3152" fmla="*/ 6211729 w 6400800"/>
                <a:gd name="connsiteY3152" fmla="*/ 441484 h 514350"/>
                <a:gd name="connsiteX3153" fmla="*/ 6211729 w 6400800"/>
                <a:gd name="connsiteY3153" fmla="*/ 425291 h 514350"/>
                <a:gd name="connsiteX3154" fmla="*/ 6183154 w 6400800"/>
                <a:gd name="connsiteY3154" fmla="*/ 343376 h 514350"/>
                <a:gd name="connsiteX3155" fmla="*/ 6187917 w 6400800"/>
                <a:gd name="connsiteY3155" fmla="*/ 350996 h 514350"/>
                <a:gd name="connsiteX3156" fmla="*/ 6191726 w 6400800"/>
                <a:gd name="connsiteY3156" fmla="*/ 356711 h 514350"/>
                <a:gd name="connsiteX3157" fmla="*/ 6183154 w 6400800"/>
                <a:gd name="connsiteY3157" fmla="*/ 388144 h 514350"/>
                <a:gd name="connsiteX3158" fmla="*/ 6182201 w 6400800"/>
                <a:gd name="connsiteY3158" fmla="*/ 391954 h 514350"/>
                <a:gd name="connsiteX3159" fmla="*/ 6181249 w 6400800"/>
                <a:gd name="connsiteY3159" fmla="*/ 375761 h 514350"/>
                <a:gd name="connsiteX3160" fmla="*/ 6181249 w 6400800"/>
                <a:gd name="connsiteY3160" fmla="*/ 372904 h 514350"/>
                <a:gd name="connsiteX3161" fmla="*/ 6183154 w 6400800"/>
                <a:gd name="connsiteY3161" fmla="*/ 343376 h 514350"/>
                <a:gd name="connsiteX3162" fmla="*/ 6144101 w 6400800"/>
                <a:gd name="connsiteY3162" fmla="*/ 308134 h 514350"/>
                <a:gd name="connsiteX3163" fmla="*/ 6147912 w 6400800"/>
                <a:gd name="connsiteY3163" fmla="*/ 276701 h 514350"/>
                <a:gd name="connsiteX3164" fmla="*/ 6153626 w 6400800"/>
                <a:gd name="connsiteY3164" fmla="*/ 289084 h 514350"/>
                <a:gd name="connsiteX3165" fmla="*/ 6161246 w 6400800"/>
                <a:gd name="connsiteY3165" fmla="*/ 305276 h 514350"/>
                <a:gd name="connsiteX3166" fmla="*/ 6157437 w 6400800"/>
                <a:gd name="connsiteY3166" fmla="*/ 319564 h 514350"/>
                <a:gd name="connsiteX3167" fmla="*/ 6152674 w 6400800"/>
                <a:gd name="connsiteY3167" fmla="*/ 342424 h 514350"/>
                <a:gd name="connsiteX3168" fmla="*/ 6150769 w 6400800"/>
                <a:gd name="connsiteY3168" fmla="*/ 356711 h 514350"/>
                <a:gd name="connsiteX3169" fmla="*/ 6149817 w 6400800"/>
                <a:gd name="connsiteY3169" fmla="*/ 360521 h 514350"/>
                <a:gd name="connsiteX3170" fmla="*/ 6148864 w 6400800"/>
                <a:gd name="connsiteY3170" fmla="*/ 365284 h 514350"/>
                <a:gd name="connsiteX3171" fmla="*/ 6146006 w 6400800"/>
                <a:gd name="connsiteY3171" fmla="*/ 360521 h 514350"/>
                <a:gd name="connsiteX3172" fmla="*/ 6147912 w 6400800"/>
                <a:gd name="connsiteY3172" fmla="*/ 368141 h 514350"/>
                <a:gd name="connsiteX3173" fmla="*/ 6145054 w 6400800"/>
                <a:gd name="connsiteY3173" fmla="*/ 389096 h 514350"/>
                <a:gd name="connsiteX3174" fmla="*/ 6144101 w 6400800"/>
                <a:gd name="connsiteY3174" fmla="*/ 386239 h 514350"/>
                <a:gd name="connsiteX3175" fmla="*/ 6143149 w 6400800"/>
                <a:gd name="connsiteY3175" fmla="*/ 384334 h 514350"/>
                <a:gd name="connsiteX3176" fmla="*/ 6142196 w 6400800"/>
                <a:gd name="connsiteY3176" fmla="*/ 369094 h 514350"/>
                <a:gd name="connsiteX3177" fmla="*/ 6139339 w 6400800"/>
                <a:gd name="connsiteY3177" fmla="*/ 343376 h 514350"/>
                <a:gd name="connsiteX3178" fmla="*/ 6144101 w 6400800"/>
                <a:gd name="connsiteY3178" fmla="*/ 308134 h 514350"/>
                <a:gd name="connsiteX3179" fmla="*/ 6095524 w 6400800"/>
                <a:gd name="connsiteY3179" fmla="*/ 384334 h 514350"/>
                <a:gd name="connsiteX3180" fmla="*/ 6088856 w 6400800"/>
                <a:gd name="connsiteY3180" fmla="*/ 412909 h 514350"/>
                <a:gd name="connsiteX3181" fmla="*/ 6083142 w 6400800"/>
                <a:gd name="connsiteY3181" fmla="*/ 435769 h 514350"/>
                <a:gd name="connsiteX3182" fmla="*/ 6076474 w 6400800"/>
                <a:gd name="connsiteY3182" fmla="*/ 411956 h 514350"/>
                <a:gd name="connsiteX3183" fmla="*/ 6079331 w 6400800"/>
                <a:gd name="connsiteY3183" fmla="*/ 391001 h 514350"/>
                <a:gd name="connsiteX3184" fmla="*/ 6084094 w 6400800"/>
                <a:gd name="connsiteY3184" fmla="*/ 368141 h 514350"/>
                <a:gd name="connsiteX3185" fmla="*/ 6088856 w 6400800"/>
                <a:gd name="connsiteY3185" fmla="*/ 347186 h 514350"/>
                <a:gd name="connsiteX3186" fmla="*/ 6091714 w 6400800"/>
                <a:gd name="connsiteY3186" fmla="*/ 348139 h 514350"/>
                <a:gd name="connsiteX3187" fmla="*/ 6095524 w 6400800"/>
                <a:gd name="connsiteY3187" fmla="*/ 350996 h 514350"/>
                <a:gd name="connsiteX3188" fmla="*/ 6100287 w 6400800"/>
                <a:gd name="connsiteY3188" fmla="*/ 359569 h 514350"/>
                <a:gd name="connsiteX3189" fmla="*/ 6095524 w 6400800"/>
                <a:gd name="connsiteY3189" fmla="*/ 384334 h 514350"/>
                <a:gd name="connsiteX3190" fmla="*/ 6102192 w 6400800"/>
                <a:gd name="connsiteY3190" fmla="*/ 206216 h 514350"/>
                <a:gd name="connsiteX3191" fmla="*/ 6101239 w 6400800"/>
                <a:gd name="connsiteY3191" fmla="*/ 235744 h 514350"/>
                <a:gd name="connsiteX3192" fmla="*/ 6101239 w 6400800"/>
                <a:gd name="connsiteY3192" fmla="*/ 241459 h 514350"/>
                <a:gd name="connsiteX3193" fmla="*/ 6101239 w 6400800"/>
                <a:gd name="connsiteY3193" fmla="*/ 242411 h 514350"/>
                <a:gd name="connsiteX3194" fmla="*/ 6101239 w 6400800"/>
                <a:gd name="connsiteY3194" fmla="*/ 242411 h 514350"/>
                <a:gd name="connsiteX3195" fmla="*/ 6100287 w 6400800"/>
                <a:gd name="connsiteY3195" fmla="*/ 239554 h 514350"/>
                <a:gd name="connsiteX3196" fmla="*/ 6097429 w 6400800"/>
                <a:gd name="connsiteY3196" fmla="*/ 230981 h 514350"/>
                <a:gd name="connsiteX3197" fmla="*/ 6102192 w 6400800"/>
                <a:gd name="connsiteY3197" fmla="*/ 206216 h 514350"/>
                <a:gd name="connsiteX3198" fmla="*/ 6100287 w 6400800"/>
                <a:gd name="connsiteY3198" fmla="*/ 284321 h 514350"/>
                <a:gd name="connsiteX3199" fmla="*/ 6098381 w 6400800"/>
                <a:gd name="connsiteY3199" fmla="*/ 279559 h 514350"/>
                <a:gd name="connsiteX3200" fmla="*/ 6099334 w 6400800"/>
                <a:gd name="connsiteY3200" fmla="*/ 277654 h 514350"/>
                <a:gd name="connsiteX3201" fmla="*/ 6100287 w 6400800"/>
                <a:gd name="connsiteY3201" fmla="*/ 284321 h 514350"/>
                <a:gd name="connsiteX3202" fmla="*/ 6093619 w 6400800"/>
                <a:gd name="connsiteY3202" fmla="*/ 247174 h 514350"/>
                <a:gd name="connsiteX3203" fmla="*/ 6095524 w 6400800"/>
                <a:gd name="connsiteY3203" fmla="*/ 255746 h 514350"/>
                <a:gd name="connsiteX3204" fmla="*/ 6091714 w 6400800"/>
                <a:gd name="connsiteY3204" fmla="*/ 264319 h 514350"/>
                <a:gd name="connsiteX3205" fmla="*/ 6090762 w 6400800"/>
                <a:gd name="connsiteY3205" fmla="*/ 262414 h 514350"/>
                <a:gd name="connsiteX3206" fmla="*/ 6093619 w 6400800"/>
                <a:gd name="connsiteY3206" fmla="*/ 247174 h 514350"/>
                <a:gd name="connsiteX3207" fmla="*/ 6088856 w 6400800"/>
                <a:gd name="connsiteY3207" fmla="*/ 269081 h 514350"/>
                <a:gd name="connsiteX3208" fmla="*/ 6088856 w 6400800"/>
                <a:gd name="connsiteY3208" fmla="*/ 270034 h 514350"/>
                <a:gd name="connsiteX3209" fmla="*/ 6088856 w 6400800"/>
                <a:gd name="connsiteY3209" fmla="*/ 270034 h 514350"/>
                <a:gd name="connsiteX3210" fmla="*/ 6087904 w 6400800"/>
                <a:gd name="connsiteY3210" fmla="*/ 272891 h 514350"/>
                <a:gd name="connsiteX3211" fmla="*/ 6088856 w 6400800"/>
                <a:gd name="connsiteY3211" fmla="*/ 269081 h 514350"/>
                <a:gd name="connsiteX3212" fmla="*/ 6067901 w 6400800"/>
                <a:gd name="connsiteY3212" fmla="*/ 369094 h 514350"/>
                <a:gd name="connsiteX3213" fmla="*/ 6080284 w 6400800"/>
                <a:gd name="connsiteY3213" fmla="*/ 339566 h 514350"/>
                <a:gd name="connsiteX3214" fmla="*/ 6085046 w 6400800"/>
                <a:gd name="connsiteY3214" fmla="*/ 326231 h 514350"/>
                <a:gd name="connsiteX3215" fmla="*/ 6088856 w 6400800"/>
                <a:gd name="connsiteY3215" fmla="*/ 313849 h 514350"/>
                <a:gd name="connsiteX3216" fmla="*/ 6093619 w 6400800"/>
                <a:gd name="connsiteY3216" fmla="*/ 293846 h 514350"/>
                <a:gd name="connsiteX3217" fmla="*/ 6093619 w 6400800"/>
                <a:gd name="connsiteY3217" fmla="*/ 293846 h 514350"/>
                <a:gd name="connsiteX3218" fmla="*/ 6096476 w 6400800"/>
                <a:gd name="connsiteY3218" fmla="*/ 310991 h 514350"/>
                <a:gd name="connsiteX3219" fmla="*/ 6100287 w 6400800"/>
                <a:gd name="connsiteY3219" fmla="*/ 339566 h 514350"/>
                <a:gd name="connsiteX3220" fmla="*/ 6101239 w 6400800"/>
                <a:gd name="connsiteY3220" fmla="*/ 355759 h 514350"/>
                <a:gd name="connsiteX3221" fmla="*/ 6101239 w 6400800"/>
                <a:gd name="connsiteY3221" fmla="*/ 355759 h 514350"/>
                <a:gd name="connsiteX3222" fmla="*/ 6100287 w 6400800"/>
                <a:gd name="connsiteY3222" fmla="*/ 359569 h 514350"/>
                <a:gd name="connsiteX3223" fmla="*/ 6097429 w 6400800"/>
                <a:gd name="connsiteY3223" fmla="*/ 350044 h 514350"/>
                <a:gd name="connsiteX3224" fmla="*/ 6093619 w 6400800"/>
                <a:gd name="connsiteY3224" fmla="*/ 345281 h 514350"/>
                <a:gd name="connsiteX3225" fmla="*/ 6087904 w 6400800"/>
                <a:gd name="connsiteY3225" fmla="*/ 342424 h 514350"/>
                <a:gd name="connsiteX3226" fmla="*/ 6085999 w 6400800"/>
                <a:gd name="connsiteY3226" fmla="*/ 341471 h 514350"/>
                <a:gd name="connsiteX3227" fmla="*/ 6085046 w 6400800"/>
                <a:gd name="connsiteY3227" fmla="*/ 343376 h 514350"/>
                <a:gd name="connsiteX3228" fmla="*/ 6076474 w 6400800"/>
                <a:gd name="connsiteY3228" fmla="*/ 365284 h 514350"/>
                <a:gd name="connsiteX3229" fmla="*/ 6069806 w 6400800"/>
                <a:gd name="connsiteY3229" fmla="*/ 384334 h 514350"/>
                <a:gd name="connsiteX3230" fmla="*/ 6065996 w 6400800"/>
                <a:gd name="connsiteY3230" fmla="*/ 372904 h 514350"/>
                <a:gd name="connsiteX3231" fmla="*/ 6067901 w 6400800"/>
                <a:gd name="connsiteY3231" fmla="*/ 369094 h 514350"/>
                <a:gd name="connsiteX3232" fmla="*/ 6035517 w 6400800"/>
                <a:gd name="connsiteY3232" fmla="*/ 310039 h 514350"/>
                <a:gd name="connsiteX3233" fmla="*/ 6035517 w 6400800"/>
                <a:gd name="connsiteY3233" fmla="*/ 308134 h 514350"/>
                <a:gd name="connsiteX3234" fmla="*/ 6040279 w 6400800"/>
                <a:gd name="connsiteY3234" fmla="*/ 324326 h 514350"/>
                <a:gd name="connsiteX3235" fmla="*/ 6044089 w 6400800"/>
                <a:gd name="connsiteY3235" fmla="*/ 338614 h 514350"/>
                <a:gd name="connsiteX3236" fmla="*/ 6038374 w 6400800"/>
                <a:gd name="connsiteY3236" fmla="*/ 355759 h 514350"/>
                <a:gd name="connsiteX3237" fmla="*/ 6033612 w 6400800"/>
                <a:gd name="connsiteY3237" fmla="*/ 330041 h 514350"/>
                <a:gd name="connsiteX3238" fmla="*/ 6035517 w 6400800"/>
                <a:gd name="connsiteY3238" fmla="*/ 310039 h 514350"/>
                <a:gd name="connsiteX3239" fmla="*/ 6012656 w 6400800"/>
                <a:gd name="connsiteY3239" fmla="*/ 361474 h 514350"/>
                <a:gd name="connsiteX3240" fmla="*/ 6012656 w 6400800"/>
                <a:gd name="connsiteY3240" fmla="*/ 363379 h 514350"/>
                <a:gd name="connsiteX3241" fmla="*/ 6012656 w 6400800"/>
                <a:gd name="connsiteY3241" fmla="*/ 359569 h 514350"/>
                <a:gd name="connsiteX3242" fmla="*/ 6012656 w 6400800"/>
                <a:gd name="connsiteY3242" fmla="*/ 361474 h 514350"/>
                <a:gd name="connsiteX3243" fmla="*/ 6007894 w 6400800"/>
                <a:gd name="connsiteY3243" fmla="*/ 351949 h 514350"/>
                <a:gd name="connsiteX3244" fmla="*/ 6007894 w 6400800"/>
                <a:gd name="connsiteY3244" fmla="*/ 352901 h 514350"/>
                <a:gd name="connsiteX3245" fmla="*/ 6007894 w 6400800"/>
                <a:gd name="connsiteY3245" fmla="*/ 351949 h 514350"/>
                <a:gd name="connsiteX3246" fmla="*/ 6007894 w 6400800"/>
                <a:gd name="connsiteY3246" fmla="*/ 351949 h 514350"/>
                <a:gd name="connsiteX3247" fmla="*/ 5976462 w 6400800"/>
                <a:gd name="connsiteY3247" fmla="*/ 410051 h 514350"/>
                <a:gd name="connsiteX3248" fmla="*/ 5973604 w 6400800"/>
                <a:gd name="connsiteY3248" fmla="*/ 402431 h 514350"/>
                <a:gd name="connsiteX3249" fmla="*/ 5972651 w 6400800"/>
                <a:gd name="connsiteY3249" fmla="*/ 398621 h 514350"/>
                <a:gd name="connsiteX3250" fmla="*/ 5971699 w 6400800"/>
                <a:gd name="connsiteY3250" fmla="*/ 391001 h 514350"/>
                <a:gd name="connsiteX3251" fmla="*/ 5973604 w 6400800"/>
                <a:gd name="connsiteY3251" fmla="*/ 386239 h 514350"/>
                <a:gd name="connsiteX3252" fmla="*/ 5977414 w 6400800"/>
                <a:gd name="connsiteY3252" fmla="*/ 374809 h 514350"/>
                <a:gd name="connsiteX3253" fmla="*/ 5976462 w 6400800"/>
                <a:gd name="connsiteY3253" fmla="*/ 410051 h 514350"/>
                <a:gd name="connsiteX3254" fmla="*/ 5976462 w 6400800"/>
                <a:gd name="connsiteY3254" fmla="*/ 239554 h 514350"/>
                <a:gd name="connsiteX3255" fmla="*/ 5978367 w 6400800"/>
                <a:gd name="connsiteY3255" fmla="*/ 250031 h 514350"/>
                <a:gd name="connsiteX3256" fmla="*/ 5979319 w 6400800"/>
                <a:gd name="connsiteY3256" fmla="*/ 256699 h 514350"/>
                <a:gd name="connsiteX3257" fmla="*/ 5974556 w 6400800"/>
                <a:gd name="connsiteY3257" fmla="*/ 248126 h 514350"/>
                <a:gd name="connsiteX3258" fmla="*/ 5976462 w 6400800"/>
                <a:gd name="connsiteY3258" fmla="*/ 239554 h 514350"/>
                <a:gd name="connsiteX3259" fmla="*/ 5965984 w 6400800"/>
                <a:gd name="connsiteY3259" fmla="*/ 291941 h 514350"/>
                <a:gd name="connsiteX3260" fmla="*/ 5966937 w 6400800"/>
                <a:gd name="connsiteY3260" fmla="*/ 286226 h 514350"/>
                <a:gd name="connsiteX3261" fmla="*/ 5967889 w 6400800"/>
                <a:gd name="connsiteY3261" fmla="*/ 282416 h 514350"/>
                <a:gd name="connsiteX3262" fmla="*/ 5970746 w 6400800"/>
                <a:gd name="connsiteY3262" fmla="*/ 269081 h 514350"/>
                <a:gd name="connsiteX3263" fmla="*/ 5983129 w 6400800"/>
                <a:gd name="connsiteY3263" fmla="*/ 298609 h 514350"/>
                <a:gd name="connsiteX3264" fmla="*/ 5980271 w 6400800"/>
                <a:gd name="connsiteY3264" fmla="*/ 330994 h 514350"/>
                <a:gd name="connsiteX3265" fmla="*/ 5979319 w 6400800"/>
                <a:gd name="connsiteY3265" fmla="*/ 331946 h 514350"/>
                <a:gd name="connsiteX3266" fmla="*/ 5976462 w 6400800"/>
                <a:gd name="connsiteY3266" fmla="*/ 328136 h 514350"/>
                <a:gd name="connsiteX3267" fmla="*/ 5979319 w 6400800"/>
                <a:gd name="connsiteY3267" fmla="*/ 332899 h 514350"/>
                <a:gd name="connsiteX3268" fmla="*/ 5972651 w 6400800"/>
                <a:gd name="connsiteY3268" fmla="*/ 346234 h 514350"/>
                <a:gd name="connsiteX3269" fmla="*/ 5967889 w 6400800"/>
                <a:gd name="connsiteY3269" fmla="*/ 355759 h 514350"/>
                <a:gd name="connsiteX3270" fmla="*/ 5967889 w 6400800"/>
                <a:gd name="connsiteY3270" fmla="*/ 355759 h 514350"/>
                <a:gd name="connsiteX3271" fmla="*/ 5966937 w 6400800"/>
                <a:gd name="connsiteY3271" fmla="*/ 351949 h 514350"/>
                <a:gd name="connsiteX3272" fmla="*/ 5965031 w 6400800"/>
                <a:gd name="connsiteY3272" fmla="*/ 333851 h 514350"/>
                <a:gd name="connsiteX3273" fmla="*/ 5963126 w 6400800"/>
                <a:gd name="connsiteY3273" fmla="*/ 299561 h 514350"/>
                <a:gd name="connsiteX3274" fmla="*/ 5965984 w 6400800"/>
                <a:gd name="connsiteY3274" fmla="*/ 291941 h 514350"/>
                <a:gd name="connsiteX3275" fmla="*/ 5952649 w 6400800"/>
                <a:gd name="connsiteY3275" fmla="*/ 385286 h 514350"/>
                <a:gd name="connsiteX3276" fmla="*/ 5952649 w 6400800"/>
                <a:gd name="connsiteY3276" fmla="*/ 385286 h 514350"/>
                <a:gd name="connsiteX3277" fmla="*/ 5952649 w 6400800"/>
                <a:gd name="connsiteY3277" fmla="*/ 385286 h 514350"/>
                <a:gd name="connsiteX3278" fmla="*/ 5952649 w 6400800"/>
                <a:gd name="connsiteY3278" fmla="*/ 385286 h 514350"/>
                <a:gd name="connsiteX3279" fmla="*/ 5934551 w 6400800"/>
                <a:gd name="connsiteY3279" fmla="*/ 339566 h 514350"/>
                <a:gd name="connsiteX3280" fmla="*/ 5933599 w 6400800"/>
                <a:gd name="connsiteY3280" fmla="*/ 332899 h 514350"/>
                <a:gd name="connsiteX3281" fmla="*/ 5933599 w 6400800"/>
                <a:gd name="connsiteY3281" fmla="*/ 330994 h 514350"/>
                <a:gd name="connsiteX3282" fmla="*/ 5935504 w 6400800"/>
                <a:gd name="connsiteY3282" fmla="*/ 336709 h 514350"/>
                <a:gd name="connsiteX3283" fmla="*/ 5934551 w 6400800"/>
                <a:gd name="connsiteY3283" fmla="*/ 339566 h 514350"/>
                <a:gd name="connsiteX3284" fmla="*/ 5948839 w 6400800"/>
                <a:gd name="connsiteY3284" fmla="*/ 371951 h 514350"/>
                <a:gd name="connsiteX3285" fmla="*/ 5945981 w 6400800"/>
                <a:gd name="connsiteY3285" fmla="*/ 382429 h 514350"/>
                <a:gd name="connsiteX3286" fmla="*/ 5943124 w 6400800"/>
                <a:gd name="connsiteY3286" fmla="*/ 392906 h 514350"/>
                <a:gd name="connsiteX3287" fmla="*/ 5943124 w 6400800"/>
                <a:gd name="connsiteY3287" fmla="*/ 378619 h 514350"/>
                <a:gd name="connsiteX3288" fmla="*/ 5943124 w 6400800"/>
                <a:gd name="connsiteY3288" fmla="*/ 378619 h 514350"/>
                <a:gd name="connsiteX3289" fmla="*/ 5946934 w 6400800"/>
                <a:gd name="connsiteY3289" fmla="*/ 365284 h 514350"/>
                <a:gd name="connsiteX3290" fmla="*/ 5948839 w 6400800"/>
                <a:gd name="connsiteY3290" fmla="*/ 371951 h 514350"/>
                <a:gd name="connsiteX3291" fmla="*/ 5930742 w 6400800"/>
                <a:gd name="connsiteY3291" fmla="*/ 234791 h 514350"/>
                <a:gd name="connsiteX3292" fmla="*/ 5938362 w 6400800"/>
                <a:gd name="connsiteY3292" fmla="*/ 269081 h 514350"/>
                <a:gd name="connsiteX3293" fmla="*/ 5945029 w 6400800"/>
                <a:gd name="connsiteY3293" fmla="*/ 307181 h 514350"/>
                <a:gd name="connsiteX3294" fmla="*/ 5940267 w 6400800"/>
                <a:gd name="connsiteY3294" fmla="*/ 323374 h 514350"/>
                <a:gd name="connsiteX3295" fmla="*/ 5940267 w 6400800"/>
                <a:gd name="connsiteY3295" fmla="*/ 324326 h 514350"/>
                <a:gd name="connsiteX3296" fmla="*/ 5931694 w 6400800"/>
                <a:gd name="connsiteY3296" fmla="*/ 307181 h 514350"/>
                <a:gd name="connsiteX3297" fmla="*/ 5928837 w 6400800"/>
                <a:gd name="connsiteY3297" fmla="*/ 284321 h 514350"/>
                <a:gd name="connsiteX3298" fmla="*/ 5926931 w 6400800"/>
                <a:gd name="connsiteY3298" fmla="*/ 266224 h 514350"/>
                <a:gd name="connsiteX3299" fmla="*/ 5929789 w 6400800"/>
                <a:gd name="connsiteY3299" fmla="*/ 259556 h 514350"/>
                <a:gd name="connsiteX3300" fmla="*/ 5926931 w 6400800"/>
                <a:gd name="connsiteY3300" fmla="*/ 264319 h 514350"/>
                <a:gd name="connsiteX3301" fmla="*/ 5925026 w 6400800"/>
                <a:gd name="connsiteY3301" fmla="*/ 245269 h 514350"/>
                <a:gd name="connsiteX3302" fmla="*/ 5926931 w 6400800"/>
                <a:gd name="connsiteY3302" fmla="*/ 233839 h 514350"/>
                <a:gd name="connsiteX3303" fmla="*/ 5928837 w 6400800"/>
                <a:gd name="connsiteY3303" fmla="*/ 226219 h 514350"/>
                <a:gd name="connsiteX3304" fmla="*/ 5930742 w 6400800"/>
                <a:gd name="connsiteY3304" fmla="*/ 234791 h 514350"/>
                <a:gd name="connsiteX3305" fmla="*/ 5923121 w 6400800"/>
                <a:gd name="connsiteY3305" fmla="*/ 209074 h 514350"/>
                <a:gd name="connsiteX3306" fmla="*/ 5926931 w 6400800"/>
                <a:gd name="connsiteY3306" fmla="*/ 222409 h 514350"/>
                <a:gd name="connsiteX3307" fmla="*/ 5922169 w 6400800"/>
                <a:gd name="connsiteY3307" fmla="*/ 232886 h 514350"/>
                <a:gd name="connsiteX3308" fmla="*/ 5919312 w 6400800"/>
                <a:gd name="connsiteY3308" fmla="*/ 206216 h 514350"/>
                <a:gd name="connsiteX3309" fmla="*/ 5918359 w 6400800"/>
                <a:gd name="connsiteY3309" fmla="*/ 193834 h 514350"/>
                <a:gd name="connsiteX3310" fmla="*/ 5923121 w 6400800"/>
                <a:gd name="connsiteY3310" fmla="*/ 209074 h 514350"/>
                <a:gd name="connsiteX3311" fmla="*/ 5901214 w 6400800"/>
                <a:gd name="connsiteY3311" fmla="*/ 244316 h 514350"/>
                <a:gd name="connsiteX3312" fmla="*/ 5901214 w 6400800"/>
                <a:gd name="connsiteY3312" fmla="*/ 258604 h 514350"/>
                <a:gd name="connsiteX3313" fmla="*/ 5902167 w 6400800"/>
                <a:gd name="connsiteY3313" fmla="*/ 278606 h 514350"/>
                <a:gd name="connsiteX3314" fmla="*/ 5904071 w 6400800"/>
                <a:gd name="connsiteY3314" fmla="*/ 302419 h 514350"/>
                <a:gd name="connsiteX3315" fmla="*/ 5900262 w 6400800"/>
                <a:gd name="connsiteY3315" fmla="*/ 310039 h 514350"/>
                <a:gd name="connsiteX3316" fmla="*/ 5895499 w 6400800"/>
                <a:gd name="connsiteY3316" fmla="*/ 284321 h 514350"/>
                <a:gd name="connsiteX3317" fmla="*/ 5901214 w 6400800"/>
                <a:gd name="connsiteY3317" fmla="*/ 244316 h 514350"/>
                <a:gd name="connsiteX3318" fmla="*/ 5903119 w 6400800"/>
                <a:gd name="connsiteY3318" fmla="*/ 324326 h 514350"/>
                <a:gd name="connsiteX3319" fmla="*/ 5903119 w 6400800"/>
                <a:gd name="connsiteY3319" fmla="*/ 328136 h 514350"/>
                <a:gd name="connsiteX3320" fmla="*/ 5902167 w 6400800"/>
                <a:gd name="connsiteY3320" fmla="*/ 325279 h 514350"/>
                <a:gd name="connsiteX3321" fmla="*/ 5903119 w 6400800"/>
                <a:gd name="connsiteY3321" fmla="*/ 324326 h 514350"/>
                <a:gd name="connsiteX3322" fmla="*/ 5892642 w 6400800"/>
                <a:gd name="connsiteY3322" fmla="*/ 348139 h 514350"/>
                <a:gd name="connsiteX3323" fmla="*/ 5893594 w 6400800"/>
                <a:gd name="connsiteY3323" fmla="*/ 352901 h 514350"/>
                <a:gd name="connsiteX3324" fmla="*/ 5893594 w 6400800"/>
                <a:gd name="connsiteY3324" fmla="*/ 355759 h 514350"/>
                <a:gd name="connsiteX3325" fmla="*/ 5891689 w 6400800"/>
                <a:gd name="connsiteY3325" fmla="*/ 350996 h 514350"/>
                <a:gd name="connsiteX3326" fmla="*/ 5892642 w 6400800"/>
                <a:gd name="connsiteY3326" fmla="*/ 348139 h 514350"/>
                <a:gd name="connsiteX3327" fmla="*/ 5893594 w 6400800"/>
                <a:gd name="connsiteY3327" fmla="*/ 373856 h 514350"/>
                <a:gd name="connsiteX3328" fmla="*/ 5898356 w 6400800"/>
                <a:gd name="connsiteY3328" fmla="*/ 391954 h 514350"/>
                <a:gd name="connsiteX3329" fmla="*/ 5902167 w 6400800"/>
                <a:gd name="connsiteY3329" fmla="*/ 408146 h 514350"/>
                <a:gd name="connsiteX3330" fmla="*/ 5904071 w 6400800"/>
                <a:gd name="connsiteY3330" fmla="*/ 417671 h 514350"/>
                <a:gd name="connsiteX3331" fmla="*/ 5904071 w 6400800"/>
                <a:gd name="connsiteY3331" fmla="*/ 417671 h 514350"/>
                <a:gd name="connsiteX3332" fmla="*/ 5890737 w 6400800"/>
                <a:gd name="connsiteY3332" fmla="*/ 387191 h 514350"/>
                <a:gd name="connsiteX3333" fmla="*/ 5888831 w 6400800"/>
                <a:gd name="connsiteY3333" fmla="*/ 383381 h 514350"/>
                <a:gd name="connsiteX3334" fmla="*/ 5887879 w 6400800"/>
                <a:gd name="connsiteY3334" fmla="*/ 357664 h 514350"/>
                <a:gd name="connsiteX3335" fmla="*/ 5888831 w 6400800"/>
                <a:gd name="connsiteY3335" fmla="*/ 356711 h 514350"/>
                <a:gd name="connsiteX3336" fmla="*/ 5893594 w 6400800"/>
                <a:gd name="connsiteY3336" fmla="*/ 373856 h 514350"/>
                <a:gd name="connsiteX3337" fmla="*/ 5886926 w 6400800"/>
                <a:gd name="connsiteY3337" fmla="*/ 321469 h 514350"/>
                <a:gd name="connsiteX3338" fmla="*/ 5888831 w 6400800"/>
                <a:gd name="connsiteY3338" fmla="*/ 311944 h 514350"/>
                <a:gd name="connsiteX3339" fmla="*/ 5888831 w 6400800"/>
                <a:gd name="connsiteY3339" fmla="*/ 314801 h 514350"/>
                <a:gd name="connsiteX3340" fmla="*/ 5889784 w 6400800"/>
                <a:gd name="connsiteY3340" fmla="*/ 326231 h 514350"/>
                <a:gd name="connsiteX3341" fmla="*/ 5885974 w 6400800"/>
                <a:gd name="connsiteY3341" fmla="*/ 332899 h 514350"/>
                <a:gd name="connsiteX3342" fmla="*/ 5885974 w 6400800"/>
                <a:gd name="connsiteY3342" fmla="*/ 325279 h 514350"/>
                <a:gd name="connsiteX3343" fmla="*/ 5886926 w 6400800"/>
                <a:gd name="connsiteY3343" fmla="*/ 321469 h 514350"/>
                <a:gd name="connsiteX3344" fmla="*/ 5858351 w 6400800"/>
                <a:gd name="connsiteY3344" fmla="*/ 279559 h 514350"/>
                <a:gd name="connsiteX3345" fmla="*/ 5858351 w 6400800"/>
                <a:gd name="connsiteY3345" fmla="*/ 284321 h 514350"/>
                <a:gd name="connsiteX3346" fmla="*/ 5858351 w 6400800"/>
                <a:gd name="connsiteY3346" fmla="*/ 285274 h 514350"/>
                <a:gd name="connsiteX3347" fmla="*/ 5857399 w 6400800"/>
                <a:gd name="connsiteY3347" fmla="*/ 281464 h 514350"/>
                <a:gd name="connsiteX3348" fmla="*/ 5858351 w 6400800"/>
                <a:gd name="connsiteY3348" fmla="*/ 279559 h 514350"/>
                <a:gd name="connsiteX3349" fmla="*/ 5841206 w 6400800"/>
                <a:gd name="connsiteY3349" fmla="*/ 264319 h 514350"/>
                <a:gd name="connsiteX3350" fmla="*/ 5840254 w 6400800"/>
                <a:gd name="connsiteY3350" fmla="*/ 270034 h 514350"/>
                <a:gd name="connsiteX3351" fmla="*/ 5839301 w 6400800"/>
                <a:gd name="connsiteY3351" fmla="*/ 277654 h 514350"/>
                <a:gd name="connsiteX3352" fmla="*/ 5838349 w 6400800"/>
                <a:gd name="connsiteY3352" fmla="*/ 271939 h 514350"/>
                <a:gd name="connsiteX3353" fmla="*/ 5841206 w 6400800"/>
                <a:gd name="connsiteY3353" fmla="*/ 264319 h 514350"/>
                <a:gd name="connsiteX3354" fmla="*/ 5828824 w 6400800"/>
                <a:gd name="connsiteY3354" fmla="*/ 305276 h 514350"/>
                <a:gd name="connsiteX3355" fmla="*/ 5826919 w 6400800"/>
                <a:gd name="connsiteY3355" fmla="*/ 308134 h 514350"/>
                <a:gd name="connsiteX3356" fmla="*/ 5826919 w 6400800"/>
                <a:gd name="connsiteY3356" fmla="*/ 306229 h 514350"/>
                <a:gd name="connsiteX3357" fmla="*/ 5829776 w 6400800"/>
                <a:gd name="connsiteY3357" fmla="*/ 299561 h 514350"/>
                <a:gd name="connsiteX3358" fmla="*/ 5828824 w 6400800"/>
                <a:gd name="connsiteY3358" fmla="*/ 305276 h 514350"/>
                <a:gd name="connsiteX3359" fmla="*/ 5823109 w 6400800"/>
                <a:gd name="connsiteY3359" fmla="*/ 259556 h 514350"/>
                <a:gd name="connsiteX3360" fmla="*/ 5827871 w 6400800"/>
                <a:gd name="connsiteY3360" fmla="*/ 270986 h 514350"/>
                <a:gd name="connsiteX3361" fmla="*/ 5828824 w 6400800"/>
                <a:gd name="connsiteY3361" fmla="*/ 273844 h 514350"/>
                <a:gd name="connsiteX3362" fmla="*/ 5828824 w 6400800"/>
                <a:gd name="connsiteY3362" fmla="*/ 286226 h 514350"/>
                <a:gd name="connsiteX3363" fmla="*/ 5824062 w 6400800"/>
                <a:gd name="connsiteY3363" fmla="*/ 295751 h 514350"/>
                <a:gd name="connsiteX3364" fmla="*/ 5824062 w 6400800"/>
                <a:gd name="connsiteY3364" fmla="*/ 294799 h 514350"/>
                <a:gd name="connsiteX3365" fmla="*/ 5823109 w 6400800"/>
                <a:gd name="connsiteY3365" fmla="*/ 267176 h 514350"/>
                <a:gd name="connsiteX3366" fmla="*/ 5823109 w 6400800"/>
                <a:gd name="connsiteY3366" fmla="*/ 259556 h 514350"/>
                <a:gd name="connsiteX3367" fmla="*/ 5813584 w 6400800"/>
                <a:gd name="connsiteY3367" fmla="*/ 252889 h 514350"/>
                <a:gd name="connsiteX3368" fmla="*/ 5812631 w 6400800"/>
                <a:gd name="connsiteY3368" fmla="*/ 258604 h 514350"/>
                <a:gd name="connsiteX3369" fmla="*/ 5811679 w 6400800"/>
                <a:gd name="connsiteY3369" fmla="*/ 255746 h 514350"/>
                <a:gd name="connsiteX3370" fmla="*/ 5811679 w 6400800"/>
                <a:gd name="connsiteY3370" fmla="*/ 262414 h 514350"/>
                <a:gd name="connsiteX3371" fmla="*/ 5810726 w 6400800"/>
                <a:gd name="connsiteY3371" fmla="*/ 267176 h 514350"/>
                <a:gd name="connsiteX3372" fmla="*/ 5808821 w 6400800"/>
                <a:gd name="connsiteY3372" fmla="*/ 294799 h 514350"/>
                <a:gd name="connsiteX3373" fmla="*/ 5808821 w 6400800"/>
                <a:gd name="connsiteY3373" fmla="*/ 304324 h 514350"/>
                <a:gd name="connsiteX3374" fmla="*/ 5807869 w 6400800"/>
                <a:gd name="connsiteY3374" fmla="*/ 300514 h 514350"/>
                <a:gd name="connsiteX3375" fmla="*/ 5806917 w 6400800"/>
                <a:gd name="connsiteY3375" fmla="*/ 264319 h 514350"/>
                <a:gd name="connsiteX3376" fmla="*/ 5806917 w 6400800"/>
                <a:gd name="connsiteY3376" fmla="*/ 262414 h 514350"/>
                <a:gd name="connsiteX3377" fmla="*/ 5813584 w 6400800"/>
                <a:gd name="connsiteY3377" fmla="*/ 252889 h 514350"/>
                <a:gd name="connsiteX3378" fmla="*/ 5804059 w 6400800"/>
                <a:gd name="connsiteY3378" fmla="*/ 268129 h 514350"/>
                <a:gd name="connsiteX3379" fmla="*/ 5804059 w 6400800"/>
                <a:gd name="connsiteY3379" fmla="*/ 269081 h 514350"/>
                <a:gd name="connsiteX3380" fmla="*/ 5804059 w 6400800"/>
                <a:gd name="connsiteY3380" fmla="*/ 268129 h 514350"/>
                <a:gd name="connsiteX3381" fmla="*/ 5804059 w 6400800"/>
                <a:gd name="connsiteY3381" fmla="*/ 268129 h 514350"/>
                <a:gd name="connsiteX3382" fmla="*/ 5799296 w 6400800"/>
                <a:gd name="connsiteY3382" fmla="*/ 164306 h 514350"/>
                <a:gd name="connsiteX3383" fmla="*/ 5802154 w 6400800"/>
                <a:gd name="connsiteY3383" fmla="*/ 166211 h 514350"/>
                <a:gd name="connsiteX3384" fmla="*/ 5796439 w 6400800"/>
                <a:gd name="connsiteY3384" fmla="*/ 176689 h 514350"/>
                <a:gd name="connsiteX3385" fmla="*/ 5796439 w 6400800"/>
                <a:gd name="connsiteY3385" fmla="*/ 163354 h 514350"/>
                <a:gd name="connsiteX3386" fmla="*/ 5799296 w 6400800"/>
                <a:gd name="connsiteY3386" fmla="*/ 164306 h 514350"/>
                <a:gd name="connsiteX3387" fmla="*/ 5770721 w 6400800"/>
                <a:gd name="connsiteY3387" fmla="*/ 386239 h 514350"/>
                <a:gd name="connsiteX3388" fmla="*/ 5770721 w 6400800"/>
                <a:gd name="connsiteY3388" fmla="*/ 383381 h 514350"/>
                <a:gd name="connsiteX3389" fmla="*/ 5770721 w 6400800"/>
                <a:gd name="connsiteY3389" fmla="*/ 382429 h 514350"/>
                <a:gd name="connsiteX3390" fmla="*/ 5771674 w 6400800"/>
                <a:gd name="connsiteY3390" fmla="*/ 387191 h 514350"/>
                <a:gd name="connsiteX3391" fmla="*/ 5770721 w 6400800"/>
                <a:gd name="connsiteY3391" fmla="*/ 386239 h 514350"/>
                <a:gd name="connsiteX3392" fmla="*/ 5782151 w 6400800"/>
                <a:gd name="connsiteY3392" fmla="*/ 253841 h 514350"/>
                <a:gd name="connsiteX3393" fmla="*/ 5780246 w 6400800"/>
                <a:gd name="connsiteY3393" fmla="*/ 258604 h 514350"/>
                <a:gd name="connsiteX3394" fmla="*/ 5777389 w 6400800"/>
                <a:gd name="connsiteY3394" fmla="*/ 267176 h 514350"/>
                <a:gd name="connsiteX3395" fmla="*/ 5773579 w 6400800"/>
                <a:gd name="connsiteY3395" fmla="*/ 275749 h 514350"/>
                <a:gd name="connsiteX3396" fmla="*/ 5772626 w 6400800"/>
                <a:gd name="connsiteY3396" fmla="*/ 273844 h 514350"/>
                <a:gd name="connsiteX3397" fmla="*/ 5771674 w 6400800"/>
                <a:gd name="connsiteY3397" fmla="*/ 272891 h 514350"/>
                <a:gd name="connsiteX3398" fmla="*/ 5783104 w 6400800"/>
                <a:gd name="connsiteY3398" fmla="*/ 241459 h 514350"/>
                <a:gd name="connsiteX3399" fmla="*/ 5782151 w 6400800"/>
                <a:gd name="connsiteY3399" fmla="*/ 253841 h 514350"/>
                <a:gd name="connsiteX3400" fmla="*/ 5785962 w 6400800"/>
                <a:gd name="connsiteY3400" fmla="*/ 221456 h 514350"/>
                <a:gd name="connsiteX3401" fmla="*/ 5784056 w 6400800"/>
                <a:gd name="connsiteY3401" fmla="*/ 239554 h 514350"/>
                <a:gd name="connsiteX3402" fmla="*/ 5784056 w 6400800"/>
                <a:gd name="connsiteY3402" fmla="*/ 240506 h 514350"/>
                <a:gd name="connsiteX3403" fmla="*/ 5770721 w 6400800"/>
                <a:gd name="connsiteY3403" fmla="*/ 267176 h 514350"/>
                <a:gd name="connsiteX3404" fmla="*/ 5769769 w 6400800"/>
                <a:gd name="connsiteY3404" fmla="*/ 261461 h 514350"/>
                <a:gd name="connsiteX3405" fmla="*/ 5769769 w 6400800"/>
                <a:gd name="connsiteY3405" fmla="*/ 258604 h 514350"/>
                <a:gd name="connsiteX3406" fmla="*/ 5785962 w 6400800"/>
                <a:gd name="connsiteY3406" fmla="*/ 221456 h 514350"/>
                <a:gd name="connsiteX3407" fmla="*/ 5754529 w 6400800"/>
                <a:gd name="connsiteY3407" fmla="*/ 333851 h 514350"/>
                <a:gd name="connsiteX3408" fmla="*/ 5746909 w 6400800"/>
                <a:gd name="connsiteY3408" fmla="*/ 348139 h 514350"/>
                <a:gd name="connsiteX3409" fmla="*/ 5745956 w 6400800"/>
                <a:gd name="connsiteY3409" fmla="*/ 346234 h 514350"/>
                <a:gd name="connsiteX3410" fmla="*/ 5754529 w 6400800"/>
                <a:gd name="connsiteY3410" fmla="*/ 322421 h 514350"/>
                <a:gd name="connsiteX3411" fmla="*/ 5754529 w 6400800"/>
                <a:gd name="connsiteY3411" fmla="*/ 333851 h 514350"/>
                <a:gd name="connsiteX3412" fmla="*/ 5754529 w 6400800"/>
                <a:gd name="connsiteY3412" fmla="*/ 333851 h 514350"/>
                <a:gd name="connsiteX3413" fmla="*/ 5762149 w 6400800"/>
                <a:gd name="connsiteY3413" fmla="*/ 302419 h 514350"/>
                <a:gd name="connsiteX3414" fmla="*/ 5762149 w 6400800"/>
                <a:gd name="connsiteY3414" fmla="*/ 302419 h 514350"/>
                <a:gd name="connsiteX3415" fmla="*/ 5762149 w 6400800"/>
                <a:gd name="connsiteY3415" fmla="*/ 302419 h 514350"/>
                <a:gd name="connsiteX3416" fmla="*/ 5762149 w 6400800"/>
                <a:gd name="connsiteY3416" fmla="*/ 302419 h 514350"/>
                <a:gd name="connsiteX3417" fmla="*/ 5761196 w 6400800"/>
                <a:gd name="connsiteY3417" fmla="*/ 304324 h 514350"/>
                <a:gd name="connsiteX3418" fmla="*/ 5762149 w 6400800"/>
                <a:gd name="connsiteY3418" fmla="*/ 305276 h 514350"/>
                <a:gd name="connsiteX3419" fmla="*/ 5762149 w 6400800"/>
                <a:gd name="connsiteY3419" fmla="*/ 308134 h 514350"/>
                <a:gd name="connsiteX3420" fmla="*/ 5762149 w 6400800"/>
                <a:gd name="connsiteY3420" fmla="*/ 310039 h 514350"/>
                <a:gd name="connsiteX3421" fmla="*/ 5759292 w 6400800"/>
                <a:gd name="connsiteY3421" fmla="*/ 320516 h 514350"/>
                <a:gd name="connsiteX3422" fmla="*/ 5757387 w 6400800"/>
                <a:gd name="connsiteY3422" fmla="*/ 328136 h 514350"/>
                <a:gd name="connsiteX3423" fmla="*/ 5755481 w 6400800"/>
                <a:gd name="connsiteY3423" fmla="*/ 320516 h 514350"/>
                <a:gd name="connsiteX3424" fmla="*/ 5761196 w 6400800"/>
                <a:gd name="connsiteY3424" fmla="*/ 304324 h 514350"/>
                <a:gd name="connsiteX3425" fmla="*/ 5760244 w 6400800"/>
                <a:gd name="connsiteY3425" fmla="*/ 289084 h 514350"/>
                <a:gd name="connsiteX3426" fmla="*/ 5759292 w 6400800"/>
                <a:gd name="connsiteY3426" fmla="*/ 290989 h 514350"/>
                <a:gd name="connsiteX3427" fmla="*/ 5751671 w 6400800"/>
                <a:gd name="connsiteY3427" fmla="*/ 301466 h 514350"/>
                <a:gd name="connsiteX3428" fmla="*/ 5748814 w 6400800"/>
                <a:gd name="connsiteY3428" fmla="*/ 305276 h 514350"/>
                <a:gd name="connsiteX3429" fmla="*/ 5759292 w 6400800"/>
                <a:gd name="connsiteY3429" fmla="*/ 280511 h 514350"/>
                <a:gd name="connsiteX3430" fmla="*/ 5760244 w 6400800"/>
                <a:gd name="connsiteY3430" fmla="*/ 289084 h 514350"/>
                <a:gd name="connsiteX3431" fmla="*/ 5756434 w 6400800"/>
                <a:gd name="connsiteY3431" fmla="*/ 227171 h 514350"/>
                <a:gd name="connsiteX3432" fmla="*/ 5756434 w 6400800"/>
                <a:gd name="connsiteY3432" fmla="*/ 243364 h 514350"/>
                <a:gd name="connsiteX3433" fmla="*/ 5757387 w 6400800"/>
                <a:gd name="connsiteY3433" fmla="*/ 250984 h 514350"/>
                <a:gd name="connsiteX3434" fmla="*/ 5753576 w 6400800"/>
                <a:gd name="connsiteY3434" fmla="*/ 259556 h 514350"/>
                <a:gd name="connsiteX3435" fmla="*/ 5741194 w 6400800"/>
                <a:gd name="connsiteY3435" fmla="*/ 285274 h 514350"/>
                <a:gd name="connsiteX3436" fmla="*/ 5756434 w 6400800"/>
                <a:gd name="connsiteY3436" fmla="*/ 227171 h 514350"/>
                <a:gd name="connsiteX3437" fmla="*/ 5676424 w 6400800"/>
                <a:gd name="connsiteY3437" fmla="*/ 184309 h 514350"/>
                <a:gd name="connsiteX3438" fmla="*/ 5676424 w 6400800"/>
                <a:gd name="connsiteY3438" fmla="*/ 198596 h 514350"/>
                <a:gd name="connsiteX3439" fmla="*/ 5676424 w 6400800"/>
                <a:gd name="connsiteY3439" fmla="*/ 228124 h 514350"/>
                <a:gd name="connsiteX3440" fmla="*/ 5676424 w 6400800"/>
                <a:gd name="connsiteY3440" fmla="*/ 246221 h 514350"/>
                <a:gd name="connsiteX3441" fmla="*/ 5677376 w 6400800"/>
                <a:gd name="connsiteY3441" fmla="*/ 266224 h 514350"/>
                <a:gd name="connsiteX3442" fmla="*/ 5678329 w 6400800"/>
                <a:gd name="connsiteY3442" fmla="*/ 276701 h 514350"/>
                <a:gd name="connsiteX3443" fmla="*/ 5678329 w 6400800"/>
                <a:gd name="connsiteY3443" fmla="*/ 276701 h 514350"/>
                <a:gd name="connsiteX3444" fmla="*/ 5675471 w 6400800"/>
                <a:gd name="connsiteY3444" fmla="*/ 259556 h 514350"/>
                <a:gd name="connsiteX3445" fmla="*/ 5672614 w 6400800"/>
                <a:gd name="connsiteY3445" fmla="*/ 242411 h 514350"/>
                <a:gd name="connsiteX3446" fmla="*/ 5669756 w 6400800"/>
                <a:gd name="connsiteY3446" fmla="*/ 223361 h 514350"/>
                <a:gd name="connsiteX3447" fmla="*/ 5668804 w 6400800"/>
                <a:gd name="connsiteY3447" fmla="*/ 216694 h 514350"/>
                <a:gd name="connsiteX3448" fmla="*/ 5676424 w 6400800"/>
                <a:gd name="connsiteY3448" fmla="*/ 184309 h 514350"/>
                <a:gd name="connsiteX3449" fmla="*/ 5652612 w 6400800"/>
                <a:gd name="connsiteY3449" fmla="*/ 263366 h 514350"/>
                <a:gd name="connsiteX3450" fmla="*/ 5653564 w 6400800"/>
                <a:gd name="connsiteY3450" fmla="*/ 261461 h 514350"/>
                <a:gd name="connsiteX3451" fmla="*/ 5655469 w 6400800"/>
                <a:gd name="connsiteY3451" fmla="*/ 264319 h 514350"/>
                <a:gd name="connsiteX3452" fmla="*/ 5655469 w 6400800"/>
                <a:gd name="connsiteY3452" fmla="*/ 268129 h 514350"/>
                <a:gd name="connsiteX3453" fmla="*/ 5657374 w 6400800"/>
                <a:gd name="connsiteY3453" fmla="*/ 286226 h 514350"/>
                <a:gd name="connsiteX3454" fmla="*/ 5652612 w 6400800"/>
                <a:gd name="connsiteY3454" fmla="*/ 269081 h 514350"/>
                <a:gd name="connsiteX3455" fmla="*/ 5651659 w 6400800"/>
                <a:gd name="connsiteY3455" fmla="*/ 267176 h 514350"/>
                <a:gd name="connsiteX3456" fmla="*/ 5652612 w 6400800"/>
                <a:gd name="connsiteY3456" fmla="*/ 263366 h 514350"/>
                <a:gd name="connsiteX3457" fmla="*/ 5650706 w 6400800"/>
                <a:gd name="connsiteY3457" fmla="*/ 205264 h 514350"/>
                <a:gd name="connsiteX3458" fmla="*/ 5651659 w 6400800"/>
                <a:gd name="connsiteY3458" fmla="*/ 212884 h 514350"/>
                <a:gd name="connsiteX3459" fmla="*/ 5649754 w 6400800"/>
                <a:gd name="connsiteY3459" fmla="*/ 207169 h 514350"/>
                <a:gd name="connsiteX3460" fmla="*/ 5650706 w 6400800"/>
                <a:gd name="connsiteY3460" fmla="*/ 205264 h 514350"/>
                <a:gd name="connsiteX3461" fmla="*/ 5647849 w 6400800"/>
                <a:gd name="connsiteY3461" fmla="*/ 209074 h 514350"/>
                <a:gd name="connsiteX3462" fmla="*/ 5649754 w 6400800"/>
                <a:gd name="connsiteY3462" fmla="*/ 219551 h 514350"/>
                <a:gd name="connsiteX3463" fmla="*/ 5651659 w 6400800"/>
                <a:gd name="connsiteY3463" fmla="*/ 235744 h 514350"/>
                <a:gd name="connsiteX3464" fmla="*/ 5651659 w 6400800"/>
                <a:gd name="connsiteY3464" fmla="*/ 236696 h 514350"/>
                <a:gd name="connsiteX3465" fmla="*/ 5645944 w 6400800"/>
                <a:gd name="connsiteY3465" fmla="*/ 228124 h 514350"/>
                <a:gd name="connsiteX3466" fmla="*/ 5644039 w 6400800"/>
                <a:gd name="connsiteY3466" fmla="*/ 216694 h 514350"/>
                <a:gd name="connsiteX3467" fmla="*/ 5647849 w 6400800"/>
                <a:gd name="connsiteY3467" fmla="*/ 209074 h 514350"/>
                <a:gd name="connsiteX3468" fmla="*/ 5642134 w 6400800"/>
                <a:gd name="connsiteY3468" fmla="*/ 370046 h 514350"/>
                <a:gd name="connsiteX3469" fmla="*/ 5643087 w 6400800"/>
                <a:gd name="connsiteY3469" fmla="*/ 377666 h 514350"/>
                <a:gd name="connsiteX3470" fmla="*/ 5641181 w 6400800"/>
                <a:gd name="connsiteY3470" fmla="*/ 385286 h 514350"/>
                <a:gd name="connsiteX3471" fmla="*/ 5642134 w 6400800"/>
                <a:gd name="connsiteY3471" fmla="*/ 370046 h 514350"/>
                <a:gd name="connsiteX3472" fmla="*/ 5624037 w 6400800"/>
                <a:gd name="connsiteY3472" fmla="*/ 272891 h 514350"/>
                <a:gd name="connsiteX3473" fmla="*/ 5625942 w 6400800"/>
                <a:gd name="connsiteY3473" fmla="*/ 258604 h 514350"/>
                <a:gd name="connsiteX3474" fmla="*/ 5625942 w 6400800"/>
                <a:gd name="connsiteY3474" fmla="*/ 254794 h 514350"/>
                <a:gd name="connsiteX3475" fmla="*/ 5632609 w 6400800"/>
                <a:gd name="connsiteY3475" fmla="*/ 241459 h 514350"/>
                <a:gd name="connsiteX3476" fmla="*/ 5634514 w 6400800"/>
                <a:gd name="connsiteY3476" fmla="*/ 236696 h 514350"/>
                <a:gd name="connsiteX3477" fmla="*/ 5637371 w 6400800"/>
                <a:gd name="connsiteY3477" fmla="*/ 245269 h 514350"/>
                <a:gd name="connsiteX3478" fmla="*/ 5640229 w 6400800"/>
                <a:gd name="connsiteY3478" fmla="*/ 259556 h 514350"/>
                <a:gd name="connsiteX3479" fmla="*/ 5640229 w 6400800"/>
                <a:gd name="connsiteY3479" fmla="*/ 266224 h 514350"/>
                <a:gd name="connsiteX3480" fmla="*/ 5631656 w 6400800"/>
                <a:gd name="connsiteY3480" fmla="*/ 288131 h 514350"/>
                <a:gd name="connsiteX3481" fmla="*/ 5624037 w 6400800"/>
                <a:gd name="connsiteY3481" fmla="*/ 277654 h 514350"/>
                <a:gd name="connsiteX3482" fmla="*/ 5624037 w 6400800"/>
                <a:gd name="connsiteY3482" fmla="*/ 272891 h 514350"/>
                <a:gd name="connsiteX3483" fmla="*/ 5623084 w 6400800"/>
                <a:gd name="connsiteY3483" fmla="*/ 289084 h 514350"/>
                <a:gd name="connsiteX3484" fmla="*/ 5623084 w 6400800"/>
                <a:gd name="connsiteY3484" fmla="*/ 287179 h 514350"/>
                <a:gd name="connsiteX3485" fmla="*/ 5624989 w 6400800"/>
                <a:gd name="connsiteY3485" fmla="*/ 290989 h 514350"/>
                <a:gd name="connsiteX3486" fmla="*/ 5626894 w 6400800"/>
                <a:gd name="connsiteY3486" fmla="*/ 298609 h 514350"/>
                <a:gd name="connsiteX3487" fmla="*/ 5625942 w 6400800"/>
                <a:gd name="connsiteY3487" fmla="*/ 300514 h 514350"/>
                <a:gd name="connsiteX3488" fmla="*/ 5625942 w 6400800"/>
                <a:gd name="connsiteY3488" fmla="*/ 300514 h 514350"/>
                <a:gd name="connsiteX3489" fmla="*/ 5622131 w 6400800"/>
                <a:gd name="connsiteY3489" fmla="*/ 295751 h 514350"/>
                <a:gd name="connsiteX3490" fmla="*/ 5623084 w 6400800"/>
                <a:gd name="connsiteY3490" fmla="*/ 289084 h 514350"/>
                <a:gd name="connsiteX3491" fmla="*/ 5621179 w 6400800"/>
                <a:gd name="connsiteY3491" fmla="*/ 310991 h 514350"/>
                <a:gd name="connsiteX3492" fmla="*/ 5621179 w 6400800"/>
                <a:gd name="connsiteY3492" fmla="*/ 310991 h 514350"/>
                <a:gd name="connsiteX3493" fmla="*/ 5621179 w 6400800"/>
                <a:gd name="connsiteY3493" fmla="*/ 310991 h 514350"/>
                <a:gd name="connsiteX3494" fmla="*/ 5621179 w 6400800"/>
                <a:gd name="connsiteY3494" fmla="*/ 310991 h 514350"/>
                <a:gd name="connsiteX3495" fmla="*/ 5618321 w 6400800"/>
                <a:gd name="connsiteY3495" fmla="*/ 270034 h 514350"/>
                <a:gd name="connsiteX3496" fmla="*/ 5618321 w 6400800"/>
                <a:gd name="connsiteY3496" fmla="*/ 270034 h 514350"/>
                <a:gd name="connsiteX3497" fmla="*/ 5618321 w 6400800"/>
                <a:gd name="connsiteY3497" fmla="*/ 270034 h 514350"/>
                <a:gd name="connsiteX3498" fmla="*/ 5618321 w 6400800"/>
                <a:gd name="connsiteY3498" fmla="*/ 270034 h 514350"/>
                <a:gd name="connsiteX3499" fmla="*/ 5617369 w 6400800"/>
                <a:gd name="connsiteY3499" fmla="*/ 272891 h 514350"/>
                <a:gd name="connsiteX3500" fmla="*/ 5618321 w 6400800"/>
                <a:gd name="connsiteY3500" fmla="*/ 273844 h 514350"/>
                <a:gd name="connsiteX3501" fmla="*/ 5616417 w 6400800"/>
                <a:gd name="connsiteY3501" fmla="*/ 286226 h 514350"/>
                <a:gd name="connsiteX3502" fmla="*/ 5613559 w 6400800"/>
                <a:gd name="connsiteY3502" fmla="*/ 282416 h 514350"/>
                <a:gd name="connsiteX3503" fmla="*/ 5617369 w 6400800"/>
                <a:gd name="connsiteY3503" fmla="*/ 272891 h 514350"/>
                <a:gd name="connsiteX3504" fmla="*/ 5608796 w 6400800"/>
                <a:gd name="connsiteY3504" fmla="*/ 290989 h 514350"/>
                <a:gd name="connsiteX3505" fmla="*/ 5608796 w 6400800"/>
                <a:gd name="connsiteY3505" fmla="*/ 290989 h 514350"/>
                <a:gd name="connsiteX3506" fmla="*/ 5611654 w 6400800"/>
                <a:gd name="connsiteY3506" fmla="*/ 294799 h 514350"/>
                <a:gd name="connsiteX3507" fmla="*/ 5613559 w 6400800"/>
                <a:gd name="connsiteY3507" fmla="*/ 297656 h 514350"/>
                <a:gd name="connsiteX3508" fmla="*/ 5611654 w 6400800"/>
                <a:gd name="connsiteY3508" fmla="*/ 310991 h 514350"/>
                <a:gd name="connsiteX3509" fmla="*/ 5608796 w 6400800"/>
                <a:gd name="connsiteY3509" fmla="*/ 292894 h 514350"/>
                <a:gd name="connsiteX3510" fmla="*/ 5608796 w 6400800"/>
                <a:gd name="connsiteY3510" fmla="*/ 290989 h 514350"/>
                <a:gd name="connsiteX3511" fmla="*/ 5594509 w 6400800"/>
                <a:gd name="connsiteY3511" fmla="*/ 241459 h 514350"/>
                <a:gd name="connsiteX3512" fmla="*/ 5595462 w 6400800"/>
                <a:gd name="connsiteY3512" fmla="*/ 258604 h 514350"/>
                <a:gd name="connsiteX3513" fmla="*/ 5595462 w 6400800"/>
                <a:gd name="connsiteY3513" fmla="*/ 259556 h 514350"/>
                <a:gd name="connsiteX3514" fmla="*/ 5595462 w 6400800"/>
                <a:gd name="connsiteY3514" fmla="*/ 261461 h 514350"/>
                <a:gd name="connsiteX3515" fmla="*/ 5593556 w 6400800"/>
                <a:gd name="connsiteY3515" fmla="*/ 259556 h 514350"/>
                <a:gd name="connsiteX3516" fmla="*/ 5592604 w 6400800"/>
                <a:gd name="connsiteY3516" fmla="*/ 250031 h 514350"/>
                <a:gd name="connsiteX3517" fmla="*/ 5594509 w 6400800"/>
                <a:gd name="connsiteY3517" fmla="*/ 241459 h 514350"/>
                <a:gd name="connsiteX3518" fmla="*/ 5578317 w 6400800"/>
                <a:gd name="connsiteY3518" fmla="*/ 284321 h 514350"/>
                <a:gd name="connsiteX3519" fmla="*/ 5578317 w 6400800"/>
                <a:gd name="connsiteY3519" fmla="*/ 286226 h 514350"/>
                <a:gd name="connsiteX3520" fmla="*/ 5577364 w 6400800"/>
                <a:gd name="connsiteY3520" fmla="*/ 285274 h 514350"/>
                <a:gd name="connsiteX3521" fmla="*/ 5578317 w 6400800"/>
                <a:gd name="connsiteY3521" fmla="*/ 284321 h 514350"/>
                <a:gd name="connsiteX3522" fmla="*/ 5573554 w 6400800"/>
                <a:gd name="connsiteY3522" fmla="*/ 299561 h 514350"/>
                <a:gd name="connsiteX3523" fmla="*/ 5576412 w 6400800"/>
                <a:gd name="connsiteY3523" fmla="*/ 305276 h 514350"/>
                <a:gd name="connsiteX3524" fmla="*/ 5577364 w 6400800"/>
                <a:gd name="connsiteY3524" fmla="*/ 307181 h 514350"/>
                <a:gd name="connsiteX3525" fmla="*/ 5576412 w 6400800"/>
                <a:gd name="connsiteY3525" fmla="*/ 325279 h 514350"/>
                <a:gd name="connsiteX3526" fmla="*/ 5576412 w 6400800"/>
                <a:gd name="connsiteY3526" fmla="*/ 328136 h 514350"/>
                <a:gd name="connsiteX3527" fmla="*/ 5575459 w 6400800"/>
                <a:gd name="connsiteY3527" fmla="*/ 319564 h 514350"/>
                <a:gd name="connsiteX3528" fmla="*/ 5573554 w 6400800"/>
                <a:gd name="connsiteY3528" fmla="*/ 303371 h 514350"/>
                <a:gd name="connsiteX3529" fmla="*/ 5573554 w 6400800"/>
                <a:gd name="connsiteY3529" fmla="*/ 299561 h 514350"/>
                <a:gd name="connsiteX3530" fmla="*/ 5550694 w 6400800"/>
                <a:gd name="connsiteY3530" fmla="*/ 308134 h 514350"/>
                <a:gd name="connsiteX3531" fmla="*/ 5549742 w 6400800"/>
                <a:gd name="connsiteY3531" fmla="*/ 301466 h 514350"/>
                <a:gd name="connsiteX3532" fmla="*/ 5551646 w 6400800"/>
                <a:gd name="connsiteY3532" fmla="*/ 294799 h 514350"/>
                <a:gd name="connsiteX3533" fmla="*/ 5552599 w 6400800"/>
                <a:gd name="connsiteY3533" fmla="*/ 291941 h 514350"/>
                <a:gd name="connsiteX3534" fmla="*/ 5554504 w 6400800"/>
                <a:gd name="connsiteY3534" fmla="*/ 302419 h 514350"/>
                <a:gd name="connsiteX3535" fmla="*/ 5552599 w 6400800"/>
                <a:gd name="connsiteY3535" fmla="*/ 306229 h 514350"/>
                <a:gd name="connsiteX3536" fmla="*/ 5550694 w 6400800"/>
                <a:gd name="connsiteY3536" fmla="*/ 308134 h 514350"/>
                <a:gd name="connsiteX3537" fmla="*/ 5557362 w 6400800"/>
                <a:gd name="connsiteY3537" fmla="*/ 313849 h 514350"/>
                <a:gd name="connsiteX3538" fmla="*/ 5557362 w 6400800"/>
                <a:gd name="connsiteY3538" fmla="*/ 313849 h 514350"/>
                <a:gd name="connsiteX3539" fmla="*/ 5553551 w 6400800"/>
                <a:gd name="connsiteY3539" fmla="*/ 318611 h 514350"/>
                <a:gd name="connsiteX3540" fmla="*/ 5556409 w 6400800"/>
                <a:gd name="connsiteY3540" fmla="*/ 310039 h 514350"/>
                <a:gd name="connsiteX3541" fmla="*/ 5557362 w 6400800"/>
                <a:gd name="connsiteY3541" fmla="*/ 313849 h 514350"/>
                <a:gd name="connsiteX3542" fmla="*/ 5557362 w 6400800"/>
                <a:gd name="connsiteY3542" fmla="*/ 313849 h 514350"/>
                <a:gd name="connsiteX3543" fmla="*/ 5561171 w 6400800"/>
                <a:gd name="connsiteY3543" fmla="*/ 359569 h 514350"/>
                <a:gd name="connsiteX3544" fmla="*/ 5561171 w 6400800"/>
                <a:gd name="connsiteY3544" fmla="*/ 361474 h 514350"/>
                <a:gd name="connsiteX3545" fmla="*/ 5560219 w 6400800"/>
                <a:gd name="connsiteY3545" fmla="*/ 360521 h 514350"/>
                <a:gd name="connsiteX3546" fmla="*/ 5558314 w 6400800"/>
                <a:gd name="connsiteY3546" fmla="*/ 350996 h 514350"/>
                <a:gd name="connsiteX3547" fmla="*/ 5560219 w 6400800"/>
                <a:gd name="connsiteY3547" fmla="*/ 342424 h 514350"/>
                <a:gd name="connsiteX3548" fmla="*/ 5561171 w 6400800"/>
                <a:gd name="connsiteY3548" fmla="*/ 359569 h 514350"/>
                <a:gd name="connsiteX3549" fmla="*/ 5559267 w 6400800"/>
                <a:gd name="connsiteY3549" fmla="*/ 303371 h 514350"/>
                <a:gd name="connsiteX3550" fmla="*/ 5559267 w 6400800"/>
                <a:gd name="connsiteY3550" fmla="*/ 303371 h 514350"/>
                <a:gd name="connsiteX3551" fmla="*/ 5559267 w 6400800"/>
                <a:gd name="connsiteY3551" fmla="*/ 303371 h 514350"/>
                <a:gd name="connsiteX3552" fmla="*/ 5559267 w 6400800"/>
                <a:gd name="connsiteY3552" fmla="*/ 303371 h 514350"/>
                <a:gd name="connsiteX3553" fmla="*/ 5557362 w 6400800"/>
                <a:gd name="connsiteY3553" fmla="*/ 277654 h 514350"/>
                <a:gd name="connsiteX3554" fmla="*/ 5558314 w 6400800"/>
                <a:gd name="connsiteY3554" fmla="*/ 283369 h 514350"/>
                <a:gd name="connsiteX3555" fmla="*/ 5559267 w 6400800"/>
                <a:gd name="connsiteY3555" fmla="*/ 293846 h 514350"/>
                <a:gd name="connsiteX3556" fmla="*/ 5557362 w 6400800"/>
                <a:gd name="connsiteY3556" fmla="*/ 296704 h 514350"/>
                <a:gd name="connsiteX3557" fmla="*/ 5554504 w 6400800"/>
                <a:gd name="connsiteY3557" fmla="*/ 287179 h 514350"/>
                <a:gd name="connsiteX3558" fmla="*/ 5557362 w 6400800"/>
                <a:gd name="connsiteY3558" fmla="*/ 277654 h 514350"/>
                <a:gd name="connsiteX3559" fmla="*/ 5553551 w 6400800"/>
                <a:gd name="connsiteY3559" fmla="*/ 252889 h 514350"/>
                <a:gd name="connsiteX3560" fmla="*/ 5553551 w 6400800"/>
                <a:gd name="connsiteY3560" fmla="*/ 252889 h 514350"/>
                <a:gd name="connsiteX3561" fmla="*/ 5553551 w 6400800"/>
                <a:gd name="connsiteY3561" fmla="*/ 253841 h 514350"/>
                <a:gd name="connsiteX3562" fmla="*/ 5555456 w 6400800"/>
                <a:gd name="connsiteY3562" fmla="*/ 268129 h 514350"/>
                <a:gd name="connsiteX3563" fmla="*/ 5555456 w 6400800"/>
                <a:gd name="connsiteY3563" fmla="*/ 270986 h 514350"/>
                <a:gd name="connsiteX3564" fmla="*/ 5552599 w 6400800"/>
                <a:gd name="connsiteY3564" fmla="*/ 275749 h 514350"/>
                <a:gd name="connsiteX3565" fmla="*/ 5549742 w 6400800"/>
                <a:gd name="connsiteY3565" fmla="*/ 280511 h 514350"/>
                <a:gd name="connsiteX3566" fmla="*/ 5549742 w 6400800"/>
                <a:gd name="connsiteY3566" fmla="*/ 280511 h 514350"/>
                <a:gd name="connsiteX3567" fmla="*/ 5549742 w 6400800"/>
                <a:gd name="connsiteY3567" fmla="*/ 280511 h 514350"/>
                <a:gd name="connsiteX3568" fmla="*/ 5545931 w 6400800"/>
                <a:gd name="connsiteY3568" fmla="*/ 286226 h 514350"/>
                <a:gd name="connsiteX3569" fmla="*/ 5544979 w 6400800"/>
                <a:gd name="connsiteY3569" fmla="*/ 281464 h 514350"/>
                <a:gd name="connsiteX3570" fmla="*/ 5546884 w 6400800"/>
                <a:gd name="connsiteY3570" fmla="*/ 275749 h 514350"/>
                <a:gd name="connsiteX3571" fmla="*/ 5549742 w 6400800"/>
                <a:gd name="connsiteY3571" fmla="*/ 261461 h 514350"/>
                <a:gd name="connsiteX3572" fmla="*/ 5553551 w 6400800"/>
                <a:gd name="connsiteY3572" fmla="*/ 252889 h 514350"/>
                <a:gd name="connsiteX3573" fmla="*/ 5548789 w 6400800"/>
                <a:gd name="connsiteY3573" fmla="*/ 226219 h 514350"/>
                <a:gd name="connsiteX3574" fmla="*/ 5549742 w 6400800"/>
                <a:gd name="connsiteY3574" fmla="*/ 230029 h 514350"/>
                <a:gd name="connsiteX3575" fmla="*/ 5550694 w 6400800"/>
                <a:gd name="connsiteY3575" fmla="*/ 234791 h 514350"/>
                <a:gd name="connsiteX3576" fmla="*/ 5547837 w 6400800"/>
                <a:gd name="connsiteY3576" fmla="*/ 230029 h 514350"/>
                <a:gd name="connsiteX3577" fmla="*/ 5548789 w 6400800"/>
                <a:gd name="connsiteY3577" fmla="*/ 226219 h 514350"/>
                <a:gd name="connsiteX3578" fmla="*/ 5546884 w 6400800"/>
                <a:gd name="connsiteY3578" fmla="*/ 235744 h 514350"/>
                <a:gd name="connsiteX3579" fmla="*/ 5550694 w 6400800"/>
                <a:gd name="connsiteY3579" fmla="*/ 244316 h 514350"/>
                <a:gd name="connsiteX3580" fmla="*/ 5544979 w 6400800"/>
                <a:gd name="connsiteY3580" fmla="*/ 259556 h 514350"/>
                <a:gd name="connsiteX3581" fmla="*/ 5544026 w 6400800"/>
                <a:gd name="connsiteY3581" fmla="*/ 262414 h 514350"/>
                <a:gd name="connsiteX3582" fmla="*/ 5543074 w 6400800"/>
                <a:gd name="connsiteY3582" fmla="*/ 257651 h 514350"/>
                <a:gd name="connsiteX3583" fmla="*/ 5542121 w 6400800"/>
                <a:gd name="connsiteY3583" fmla="*/ 254794 h 514350"/>
                <a:gd name="connsiteX3584" fmla="*/ 5546884 w 6400800"/>
                <a:gd name="connsiteY3584" fmla="*/ 235744 h 514350"/>
                <a:gd name="connsiteX3585" fmla="*/ 5540217 w 6400800"/>
                <a:gd name="connsiteY3585" fmla="*/ 218599 h 514350"/>
                <a:gd name="connsiteX3586" fmla="*/ 5539264 w 6400800"/>
                <a:gd name="connsiteY3586" fmla="*/ 220504 h 514350"/>
                <a:gd name="connsiteX3587" fmla="*/ 5538312 w 6400800"/>
                <a:gd name="connsiteY3587" fmla="*/ 223361 h 514350"/>
                <a:gd name="connsiteX3588" fmla="*/ 5536406 w 6400800"/>
                <a:gd name="connsiteY3588" fmla="*/ 210026 h 514350"/>
                <a:gd name="connsiteX3589" fmla="*/ 5540217 w 6400800"/>
                <a:gd name="connsiteY3589" fmla="*/ 218599 h 514350"/>
                <a:gd name="connsiteX3590" fmla="*/ 5507831 w 6400800"/>
                <a:gd name="connsiteY3590" fmla="*/ 312896 h 514350"/>
                <a:gd name="connsiteX3591" fmla="*/ 5507831 w 6400800"/>
                <a:gd name="connsiteY3591" fmla="*/ 312896 h 514350"/>
                <a:gd name="connsiteX3592" fmla="*/ 5507831 w 6400800"/>
                <a:gd name="connsiteY3592" fmla="*/ 313849 h 514350"/>
                <a:gd name="connsiteX3593" fmla="*/ 5507831 w 6400800"/>
                <a:gd name="connsiteY3593" fmla="*/ 312896 h 514350"/>
                <a:gd name="connsiteX3594" fmla="*/ 5481162 w 6400800"/>
                <a:gd name="connsiteY3594" fmla="*/ 326231 h 514350"/>
                <a:gd name="connsiteX3595" fmla="*/ 5480209 w 6400800"/>
                <a:gd name="connsiteY3595" fmla="*/ 330994 h 514350"/>
                <a:gd name="connsiteX3596" fmla="*/ 5479256 w 6400800"/>
                <a:gd name="connsiteY3596" fmla="*/ 324326 h 514350"/>
                <a:gd name="connsiteX3597" fmla="*/ 5479256 w 6400800"/>
                <a:gd name="connsiteY3597" fmla="*/ 322421 h 514350"/>
                <a:gd name="connsiteX3598" fmla="*/ 5478304 w 6400800"/>
                <a:gd name="connsiteY3598" fmla="*/ 311944 h 514350"/>
                <a:gd name="connsiteX3599" fmla="*/ 5482114 w 6400800"/>
                <a:gd name="connsiteY3599" fmla="*/ 325279 h 514350"/>
                <a:gd name="connsiteX3600" fmla="*/ 5481162 w 6400800"/>
                <a:gd name="connsiteY3600" fmla="*/ 326231 h 514350"/>
                <a:gd name="connsiteX3601" fmla="*/ 5493544 w 6400800"/>
                <a:gd name="connsiteY3601" fmla="*/ 339566 h 514350"/>
                <a:gd name="connsiteX3602" fmla="*/ 5493544 w 6400800"/>
                <a:gd name="connsiteY3602" fmla="*/ 339566 h 514350"/>
                <a:gd name="connsiteX3603" fmla="*/ 5493544 w 6400800"/>
                <a:gd name="connsiteY3603" fmla="*/ 339566 h 514350"/>
                <a:gd name="connsiteX3604" fmla="*/ 5493544 w 6400800"/>
                <a:gd name="connsiteY3604" fmla="*/ 339566 h 514350"/>
                <a:gd name="connsiteX3605" fmla="*/ 5488781 w 6400800"/>
                <a:gd name="connsiteY3605" fmla="*/ 261461 h 514350"/>
                <a:gd name="connsiteX3606" fmla="*/ 5488781 w 6400800"/>
                <a:gd name="connsiteY3606" fmla="*/ 261461 h 514350"/>
                <a:gd name="connsiteX3607" fmla="*/ 5490687 w 6400800"/>
                <a:gd name="connsiteY3607" fmla="*/ 267176 h 514350"/>
                <a:gd name="connsiteX3608" fmla="*/ 5487829 w 6400800"/>
                <a:gd name="connsiteY3608" fmla="*/ 264319 h 514350"/>
                <a:gd name="connsiteX3609" fmla="*/ 5488781 w 6400800"/>
                <a:gd name="connsiteY3609" fmla="*/ 261461 h 514350"/>
                <a:gd name="connsiteX3610" fmla="*/ 5483067 w 6400800"/>
                <a:gd name="connsiteY3610" fmla="*/ 280511 h 514350"/>
                <a:gd name="connsiteX3611" fmla="*/ 5484971 w 6400800"/>
                <a:gd name="connsiteY3611" fmla="*/ 272891 h 514350"/>
                <a:gd name="connsiteX3612" fmla="*/ 5496401 w 6400800"/>
                <a:gd name="connsiteY3612" fmla="*/ 291941 h 514350"/>
                <a:gd name="connsiteX3613" fmla="*/ 5500212 w 6400800"/>
                <a:gd name="connsiteY3613" fmla="*/ 297656 h 514350"/>
                <a:gd name="connsiteX3614" fmla="*/ 5497354 w 6400800"/>
                <a:gd name="connsiteY3614" fmla="*/ 307181 h 514350"/>
                <a:gd name="connsiteX3615" fmla="*/ 5496401 w 6400800"/>
                <a:gd name="connsiteY3615" fmla="*/ 310991 h 514350"/>
                <a:gd name="connsiteX3616" fmla="*/ 5493544 w 6400800"/>
                <a:gd name="connsiteY3616" fmla="*/ 307181 h 514350"/>
                <a:gd name="connsiteX3617" fmla="*/ 5495449 w 6400800"/>
                <a:gd name="connsiteY3617" fmla="*/ 311944 h 514350"/>
                <a:gd name="connsiteX3618" fmla="*/ 5494496 w 6400800"/>
                <a:gd name="connsiteY3618" fmla="*/ 319564 h 514350"/>
                <a:gd name="connsiteX3619" fmla="*/ 5492592 w 6400800"/>
                <a:gd name="connsiteY3619" fmla="*/ 330041 h 514350"/>
                <a:gd name="connsiteX3620" fmla="*/ 5488781 w 6400800"/>
                <a:gd name="connsiteY3620" fmla="*/ 333851 h 514350"/>
                <a:gd name="connsiteX3621" fmla="*/ 5485924 w 6400800"/>
                <a:gd name="connsiteY3621" fmla="*/ 327184 h 514350"/>
                <a:gd name="connsiteX3622" fmla="*/ 5487829 w 6400800"/>
                <a:gd name="connsiteY3622" fmla="*/ 312896 h 514350"/>
                <a:gd name="connsiteX3623" fmla="*/ 5489734 w 6400800"/>
                <a:gd name="connsiteY3623" fmla="*/ 299561 h 514350"/>
                <a:gd name="connsiteX3624" fmla="*/ 5484019 w 6400800"/>
                <a:gd name="connsiteY3624" fmla="*/ 311944 h 514350"/>
                <a:gd name="connsiteX3625" fmla="*/ 5483067 w 6400800"/>
                <a:gd name="connsiteY3625" fmla="*/ 313849 h 514350"/>
                <a:gd name="connsiteX3626" fmla="*/ 5483067 w 6400800"/>
                <a:gd name="connsiteY3626" fmla="*/ 312896 h 514350"/>
                <a:gd name="connsiteX3627" fmla="*/ 5478304 w 6400800"/>
                <a:gd name="connsiteY3627" fmla="*/ 292894 h 514350"/>
                <a:gd name="connsiteX3628" fmla="*/ 5479256 w 6400800"/>
                <a:gd name="connsiteY3628" fmla="*/ 309086 h 514350"/>
                <a:gd name="connsiteX3629" fmla="*/ 5479256 w 6400800"/>
                <a:gd name="connsiteY3629" fmla="*/ 308134 h 514350"/>
                <a:gd name="connsiteX3630" fmla="*/ 5476399 w 6400800"/>
                <a:gd name="connsiteY3630" fmla="*/ 300514 h 514350"/>
                <a:gd name="connsiteX3631" fmla="*/ 5483067 w 6400800"/>
                <a:gd name="connsiteY3631" fmla="*/ 280511 h 514350"/>
                <a:gd name="connsiteX3632" fmla="*/ 5472589 w 6400800"/>
                <a:gd name="connsiteY3632" fmla="*/ 254794 h 514350"/>
                <a:gd name="connsiteX3633" fmla="*/ 5475446 w 6400800"/>
                <a:gd name="connsiteY3633" fmla="*/ 258604 h 514350"/>
                <a:gd name="connsiteX3634" fmla="*/ 5471637 w 6400800"/>
                <a:gd name="connsiteY3634" fmla="*/ 268129 h 514350"/>
                <a:gd name="connsiteX3635" fmla="*/ 5468779 w 6400800"/>
                <a:gd name="connsiteY3635" fmla="*/ 249079 h 514350"/>
                <a:gd name="connsiteX3636" fmla="*/ 5472589 w 6400800"/>
                <a:gd name="connsiteY3636" fmla="*/ 254794 h 514350"/>
                <a:gd name="connsiteX3637" fmla="*/ 5452587 w 6400800"/>
                <a:gd name="connsiteY3637" fmla="*/ 208121 h 514350"/>
                <a:gd name="connsiteX3638" fmla="*/ 5452587 w 6400800"/>
                <a:gd name="connsiteY3638" fmla="*/ 210026 h 514350"/>
                <a:gd name="connsiteX3639" fmla="*/ 5454492 w 6400800"/>
                <a:gd name="connsiteY3639" fmla="*/ 225266 h 514350"/>
                <a:gd name="connsiteX3640" fmla="*/ 5454492 w 6400800"/>
                <a:gd name="connsiteY3640" fmla="*/ 228124 h 514350"/>
                <a:gd name="connsiteX3641" fmla="*/ 5450681 w 6400800"/>
                <a:gd name="connsiteY3641" fmla="*/ 225266 h 514350"/>
                <a:gd name="connsiteX3642" fmla="*/ 5452587 w 6400800"/>
                <a:gd name="connsiteY3642" fmla="*/ 208121 h 514350"/>
                <a:gd name="connsiteX3643" fmla="*/ 5449729 w 6400800"/>
                <a:gd name="connsiteY3643" fmla="*/ 250031 h 514350"/>
                <a:gd name="connsiteX3644" fmla="*/ 5451634 w 6400800"/>
                <a:gd name="connsiteY3644" fmla="*/ 228124 h 514350"/>
                <a:gd name="connsiteX3645" fmla="*/ 5453539 w 6400800"/>
                <a:gd name="connsiteY3645" fmla="*/ 230029 h 514350"/>
                <a:gd name="connsiteX3646" fmla="*/ 5455444 w 6400800"/>
                <a:gd name="connsiteY3646" fmla="*/ 232886 h 514350"/>
                <a:gd name="connsiteX3647" fmla="*/ 5456396 w 6400800"/>
                <a:gd name="connsiteY3647" fmla="*/ 243364 h 514350"/>
                <a:gd name="connsiteX3648" fmla="*/ 5459254 w 6400800"/>
                <a:gd name="connsiteY3648" fmla="*/ 282416 h 514350"/>
                <a:gd name="connsiteX3649" fmla="*/ 5460206 w 6400800"/>
                <a:gd name="connsiteY3649" fmla="*/ 299561 h 514350"/>
                <a:gd name="connsiteX3650" fmla="*/ 5455444 w 6400800"/>
                <a:gd name="connsiteY3650" fmla="*/ 313849 h 514350"/>
                <a:gd name="connsiteX3651" fmla="*/ 5447824 w 6400800"/>
                <a:gd name="connsiteY3651" fmla="*/ 280511 h 514350"/>
                <a:gd name="connsiteX3652" fmla="*/ 5446871 w 6400800"/>
                <a:gd name="connsiteY3652" fmla="*/ 276701 h 514350"/>
                <a:gd name="connsiteX3653" fmla="*/ 5449729 w 6400800"/>
                <a:gd name="connsiteY3653" fmla="*/ 250031 h 514350"/>
                <a:gd name="connsiteX3654" fmla="*/ 5443062 w 6400800"/>
                <a:gd name="connsiteY3654" fmla="*/ 327184 h 514350"/>
                <a:gd name="connsiteX3655" fmla="*/ 5445919 w 6400800"/>
                <a:gd name="connsiteY3655" fmla="*/ 343376 h 514350"/>
                <a:gd name="connsiteX3656" fmla="*/ 5443062 w 6400800"/>
                <a:gd name="connsiteY3656" fmla="*/ 334804 h 514350"/>
                <a:gd name="connsiteX3657" fmla="*/ 5443062 w 6400800"/>
                <a:gd name="connsiteY3657" fmla="*/ 327184 h 514350"/>
                <a:gd name="connsiteX3658" fmla="*/ 5417344 w 6400800"/>
                <a:gd name="connsiteY3658" fmla="*/ 318611 h 514350"/>
                <a:gd name="connsiteX3659" fmla="*/ 5419249 w 6400800"/>
                <a:gd name="connsiteY3659" fmla="*/ 312896 h 514350"/>
                <a:gd name="connsiteX3660" fmla="*/ 5421154 w 6400800"/>
                <a:gd name="connsiteY3660" fmla="*/ 320516 h 514350"/>
                <a:gd name="connsiteX3661" fmla="*/ 5421154 w 6400800"/>
                <a:gd name="connsiteY3661" fmla="*/ 321469 h 514350"/>
                <a:gd name="connsiteX3662" fmla="*/ 5421154 w 6400800"/>
                <a:gd name="connsiteY3662" fmla="*/ 320516 h 514350"/>
                <a:gd name="connsiteX3663" fmla="*/ 5421154 w 6400800"/>
                <a:gd name="connsiteY3663" fmla="*/ 322421 h 514350"/>
                <a:gd name="connsiteX3664" fmla="*/ 5418296 w 6400800"/>
                <a:gd name="connsiteY3664" fmla="*/ 331946 h 514350"/>
                <a:gd name="connsiteX3665" fmla="*/ 5417344 w 6400800"/>
                <a:gd name="connsiteY3665" fmla="*/ 329089 h 514350"/>
                <a:gd name="connsiteX3666" fmla="*/ 5417344 w 6400800"/>
                <a:gd name="connsiteY3666" fmla="*/ 318611 h 514350"/>
                <a:gd name="connsiteX3667" fmla="*/ 5416392 w 6400800"/>
                <a:gd name="connsiteY3667" fmla="*/ 334804 h 514350"/>
                <a:gd name="connsiteX3668" fmla="*/ 5417344 w 6400800"/>
                <a:gd name="connsiteY3668" fmla="*/ 335756 h 514350"/>
                <a:gd name="connsiteX3669" fmla="*/ 5416392 w 6400800"/>
                <a:gd name="connsiteY3669" fmla="*/ 337661 h 514350"/>
                <a:gd name="connsiteX3670" fmla="*/ 5416392 w 6400800"/>
                <a:gd name="connsiteY3670" fmla="*/ 334804 h 514350"/>
                <a:gd name="connsiteX3671" fmla="*/ 5405914 w 6400800"/>
                <a:gd name="connsiteY3671" fmla="*/ 325279 h 514350"/>
                <a:gd name="connsiteX3672" fmla="*/ 5407819 w 6400800"/>
                <a:gd name="connsiteY3672" fmla="*/ 271939 h 514350"/>
                <a:gd name="connsiteX3673" fmla="*/ 5407819 w 6400800"/>
                <a:gd name="connsiteY3673" fmla="*/ 267176 h 514350"/>
                <a:gd name="connsiteX3674" fmla="*/ 5414487 w 6400800"/>
                <a:gd name="connsiteY3674" fmla="*/ 292894 h 514350"/>
                <a:gd name="connsiteX3675" fmla="*/ 5414487 w 6400800"/>
                <a:gd name="connsiteY3675" fmla="*/ 293846 h 514350"/>
                <a:gd name="connsiteX3676" fmla="*/ 5411629 w 6400800"/>
                <a:gd name="connsiteY3676" fmla="*/ 303371 h 514350"/>
                <a:gd name="connsiteX3677" fmla="*/ 5404962 w 6400800"/>
                <a:gd name="connsiteY3677" fmla="*/ 331946 h 514350"/>
                <a:gd name="connsiteX3678" fmla="*/ 5404962 w 6400800"/>
                <a:gd name="connsiteY3678" fmla="*/ 332899 h 514350"/>
                <a:gd name="connsiteX3679" fmla="*/ 5405914 w 6400800"/>
                <a:gd name="connsiteY3679" fmla="*/ 325279 h 514350"/>
                <a:gd name="connsiteX3680" fmla="*/ 5384006 w 6400800"/>
                <a:gd name="connsiteY3680" fmla="*/ 310991 h 514350"/>
                <a:gd name="connsiteX3681" fmla="*/ 5386864 w 6400800"/>
                <a:gd name="connsiteY3681" fmla="*/ 334804 h 514350"/>
                <a:gd name="connsiteX3682" fmla="*/ 5384959 w 6400800"/>
                <a:gd name="connsiteY3682" fmla="*/ 341471 h 514350"/>
                <a:gd name="connsiteX3683" fmla="*/ 5382101 w 6400800"/>
                <a:gd name="connsiteY3683" fmla="*/ 325279 h 514350"/>
                <a:gd name="connsiteX3684" fmla="*/ 5378292 w 6400800"/>
                <a:gd name="connsiteY3684" fmla="*/ 305276 h 514350"/>
                <a:gd name="connsiteX3685" fmla="*/ 5381149 w 6400800"/>
                <a:gd name="connsiteY3685" fmla="*/ 294799 h 514350"/>
                <a:gd name="connsiteX3686" fmla="*/ 5384006 w 6400800"/>
                <a:gd name="connsiteY3686" fmla="*/ 310991 h 514350"/>
                <a:gd name="connsiteX3687" fmla="*/ 5379244 w 6400800"/>
                <a:gd name="connsiteY3687" fmla="*/ 274796 h 514350"/>
                <a:gd name="connsiteX3688" fmla="*/ 5379244 w 6400800"/>
                <a:gd name="connsiteY3688" fmla="*/ 271939 h 514350"/>
                <a:gd name="connsiteX3689" fmla="*/ 5381149 w 6400800"/>
                <a:gd name="connsiteY3689" fmla="*/ 284321 h 514350"/>
                <a:gd name="connsiteX3690" fmla="*/ 5380196 w 6400800"/>
                <a:gd name="connsiteY3690" fmla="*/ 285274 h 514350"/>
                <a:gd name="connsiteX3691" fmla="*/ 5378292 w 6400800"/>
                <a:gd name="connsiteY3691" fmla="*/ 290036 h 514350"/>
                <a:gd name="connsiteX3692" fmla="*/ 5379244 w 6400800"/>
                <a:gd name="connsiteY3692" fmla="*/ 274796 h 514350"/>
                <a:gd name="connsiteX3693" fmla="*/ 5332571 w 6400800"/>
                <a:gd name="connsiteY3693" fmla="*/ 321469 h 514350"/>
                <a:gd name="connsiteX3694" fmla="*/ 5338287 w 6400800"/>
                <a:gd name="connsiteY3694" fmla="*/ 309086 h 514350"/>
                <a:gd name="connsiteX3695" fmla="*/ 5338287 w 6400800"/>
                <a:gd name="connsiteY3695" fmla="*/ 310039 h 514350"/>
                <a:gd name="connsiteX3696" fmla="*/ 5326856 w 6400800"/>
                <a:gd name="connsiteY3696" fmla="*/ 351949 h 514350"/>
                <a:gd name="connsiteX3697" fmla="*/ 5323999 w 6400800"/>
                <a:gd name="connsiteY3697" fmla="*/ 336709 h 514350"/>
                <a:gd name="connsiteX3698" fmla="*/ 5332571 w 6400800"/>
                <a:gd name="connsiteY3698" fmla="*/ 321469 h 514350"/>
                <a:gd name="connsiteX3699" fmla="*/ 5319237 w 6400800"/>
                <a:gd name="connsiteY3699" fmla="*/ 350996 h 514350"/>
                <a:gd name="connsiteX3700" fmla="*/ 5323046 w 6400800"/>
                <a:gd name="connsiteY3700" fmla="*/ 342424 h 514350"/>
                <a:gd name="connsiteX3701" fmla="*/ 5322094 w 6400800"/>
                <a:gd name="connsiteY3701" fmla="*/ 371951 h 514350"/>
                <a:gd name="connsiteX3702" fmla="*/ 5319237 w 6400800"/>
                <a:gd name="connsiteY3702" fmla="*/ 362426 h 514350"/>
                <a:gd name="connsiteX3703" fmla="*/ 5319237 w 6400800"/>
                <a:gd name="connsiteY3703" fmla="*/ 350996 h 514350"/>
                <a:gd name="connsiteX3704" fmla="*/ 5316379 w 6400800"/>
                <a:gd name="connsiteY3704" fmla="*/ 392906 h 514350"/>
                <a:gd name="connsiteX3705" fmla="*/ 5317331 w 6400800"/>
                <a:gd name="connsiteY3705" fmla="*/ 382429 h 514350"/>
                <a:gd name="connsiteX3706" fmla="*/ 5318284 w 6400800"/>
                <a:gd name="connsiteY3706" fmla="*/ 390049 h 514350"/>
                <a:gd name="connsiteX3707" fmla="*/ 5315426 w 6400800"/>
                <a:gd name="connsiteY3707" fmla="*/ 399574 h 514350"/>
                <a:gd name="connsiteX3708" fmla="*/ 5316379 w 6400800"/>
                <a:gd name="connsiteY3708" fmla="*/ 392906 h 514350"/>
                <a:gd name="connsiteX3709" fmla="*/ 5285899 w 6400800"/>
                <a:gd name="connsiteY3709" fmla="*/ 293846 h 514350"/>
                <a:gd name="connsiteX3710" fmla="*/ 5286851 w 6400800"/>
                <a:gd name="connsiteY3710" fmla="*/ 298609 h 514350"/>
                <a:gd name="connsiteX3711" fmla="*/ 5283994 w 6400800"/>
                <a:gd name="connsiteY3711" fmla="*/ 302419 h 514350"/>
                <a:gd name="connsiteX3712" fmla="*/ 5285899 w 6400800"/>
                <a:gd name="connsiteY3712" fmla="*/ 293846 h 514350"/>
                <a:gd name="connsiteX3713" fmla="*/ 5279231 w 6400800"/>
                <a:gd name="connsiteY3713" fmla="*/ 319564 h 514350"/>
                <a:gd name="connsiteX3714" fmla="*/ 5282089 w 6400800"/>
                <a:gd name="connsiteY3714" fmla="*/ 311944 h 514350"/>
                <a:gd name="connsiteX3715" fmla="*/ 5287804 w 6400800"/>
                <a:gd name="connsiteY3715" fmla="*/ 302419 h 514350"/>
                <a:gd name="connsiteX3716" fmla="*/ 5288756 w 6400800"/>
                <a:gd name="connsiteY3716" fmla="*/ 309086 h 514350"/>
                <a:gd name="connsiteX3717" fmla="*/ 5292567 w 6400800"/>
                <a:gd name="connsiteY3717" fmla="*/ 340519 h 514350"/>
                <a:gd name="connsiteX3718" fmla="*/ 5287804 w 6400800"/>
                <a:gd name="connsiteY3718" fmla="*/ 363379 h 514350"/>
                <a:gd name="connsiteX3719" fmla="*/ 5287804 w 6400800"/>
                <a:gd name="connsiteY3719" fmla="*/ 351949 h 514350"/>
                <a:gd name="connsiteX3720" fmla="*/ 5287804 w 6400800"/>
                <a:gd name="connsiteY3720" fmla="*/ 335756 h 514350"/>
                <a:gd name="connsiteX3721" fmla="*/ 5283994 w 6400800"/>
                <a:gd name="connsiteY3721" fmla="*/ 350996 h 514350"/>
                <a:gd name="connsiteX3722" fmla="*/ 5280184 w 6400800"/>
                <a:gd name="connsiteY3722" fmla="*/ 369094 h 514350"/>
                <a:gd name="connsiteX3723" fmla="*/ 5280184 w 6400800"/>
                <a:gd name="connsiteY3723" fmla="*/ 370046 h 514350"/>
                <a:gd name="connsiteX3724" fmla="*/ 5277326 w 6400800"/>
                <a:gd name="connsiteY3724" fmla="*/ 350044 h 514350"/>
                <a:gd name="connsiteX3725" fmla="*/ 5275421 w 6400800"/>
                <a:gd name="connsiteY3725" fmla="*/ 335756 h 514350"/>
                <a:gd name="connsiteX3726" fmla="*/ 5279231 w 6400800"/>
                <a:gd name="connsiteY3726" fmla="*/ 319564 h 514350"/>
                <a:gd name="connsiteX3727" fmla="*/ 5236369 w 6400800"/>
                <a:gd name="connsiteY3727" fmla="*/ 318611 h 514350"/>
                <a:gd name="connsiteX3728" fmla="*/ 5235417 w 6400800"/>
                <a:gd name="connsiteY3728" fmla="*/ 320516 h 514350"/>
                <a:gd name="connsiteX3729" fmla="*/ 5230654 w 6400800"/>
                <a:gd name="connsiteY3729" fmla="*/ 311944 h 514350"/>
                <a:gd name="connsiteX3730" fmla="*/ 5230654 w 6400800"/>
                <a:gd name="connsiteY3730" fmla="*/ 310991 h 514350"/>
                <a:gd name="connsiteX3731" fmla="*/ 5239226 w 6400800"/>
                <a:gd name="connsiteY3731" fmla="*/ 295751 h 514350"/>
                <a:gd name="connsiteX3732" fmla="*/ 5236369 w 6400800"/>
                <a:gd name="connsiteY3732" fmla="*/ 318611 h 514350"/>
                <a:gd name="connsiteX3733" fmla="*/ 5230654 w 6400800"/>
                <a:gd name="connsiteY3733" fmla="*/ 281464 h 514350"/>
                <a:gd name="connsiteX3734" fmla="*/ 5237321 w 6400800"/>
                <a:gd name="connsiteY3734" fmla="*/ 265271 h 514350"/>
                <a:gd name="connsiteX3735" fmla="*/ 5243989 w 6400800"/>
                <a:gd name="connsiteY3735" fmla="*/ 251936 h 514350"/>
                <a:gd name="connsiteX3736" fmla="*/ 5242084 w 6400800"/>
                <a:gd name="connsiteY3736" fmla="*/ 264319 h 514350"/>
                <a:gd name="connsiteX3737" fmla="*/ 5240179 w 6400800"/>
                <a:gd name="connsiteY3737" fmla="*/ 283369 h 514350"/>
                <a:gd name="connsiteX3738" fmla="*/ 5228749 w 6400800"/>
                <a:gd name="connsiteY3738" fmla="*/ 299561 h 514350"/>
                <a:gd name="connsiteX3739" fmla="*/ 5227796 w 6400800"/>
                <a:gd name="connsiteY3739" fmla="*/ 290036 h 514350"/>
                <a:gd name="connsiteX3740" fmla="*/ 5230654 w 6400800"/>
                <a:gd name="connsiteY3740" fmla="*/ 281464 h 514350"/>
                <a:gd name="connsiteX3741" fmla="*/ 5211604 w 6400800"/>
                <a:gd name="connsiteY3741" fmla="*/ 344329 h 514350"/>
                <a:gd name="connsiteX3742" fmla="*/ 5213509 w 6400800"/>
                <a:gd name="connsiteY3742" fmla="*/ 341471 h 514350"/>
                <a:gd name="connsiteX3743" fmla="*/ 5213509 w 6400800"/>
                <a:gd name="connsiteY3743" fmla="*/ 341471 h 514350"/>
                <a:gd name="connsiteX3744" fmla="*/ 5213509 w 6400800"/>
                <a:gd name="connsiteY3744" fmla="*/ 342424 h 514350"/>
                <a:gd name="connsiteX3745" fmla="*/ 5211604 w 6400800"/>
                <a:gd name="connsiteY3745" fmla="*/ 344329 h 514350"/>
                <a:gd name="connsiteX3746" fmla="*/ 5211604 w 6400800"/>
                <a:gd name="connsiteY3746" fmla="*/ 344329 h 514350"/>
                <a:gd name="connsiteX3747" fmla="*/ 5214462 w 6400800"/>
                <a:gd name="connsiteY3747" fmla="*/ 343376 h 514350"/>
                <a:gd name="connsiteX3748" fmla="*/ 5216367 w 6400800"/>
                <a:gd name="connsiteY3748" fmla="*/ 348139 h 514350"/>
                <a:gd name="connsiteX3749" fmla="*/ 5213509 w 6400800"/>
                <a:gd name="connsiteY3749" fmla="*/ 352901 h 514350"/>
                <a:gd name="connsiteX3750" fmla="*/ 5212556 w 6400800"/>
                <a:gd name="connsiteY3750" fmla="*/ 350996 h 514350"/>
                <a:gd name="connsiteX3751" fmla="*/ 5212556 w 6400800"/>
                <a:gd name="connsiteY3751" fmla="*/ 349091 h 514350"/>
                <a:gd name="connsiteX3752" fmla="*/ 5214462 w 6400800"/>
                <a:gd name="connsiteY3752" fmla="*/ 343376 h 514350"/>
                <a:gd name="connsiteX3753" fmla="*/ 5214462 w 6400800"/>
                <a:gd name="connsiteY3753" fmla="*/ 343376 h 514350"/>
                <a:gd name="connsiteX3754" fmla="*/ 5211604 w 6400800"/>
                <a:gd name="connsiteY3754" fmla="*/ 290989 h 514350"/>
                <a:gd name="connsiteX3755" fmla="*/ 5211604 w 6400800"/>
                <a:gd name="connsiteY3755" fmla="*/ 290989 h 514350"/>
                <a:gd name="connsiteX3756" fmla="*/ 5213509 w 6400800"/>
                <a:gd name="connsiteY3756" fmla="*/ 296704 h 514350"/>
                <a:gd name="connsiteX3757" fmla="*/ 5210651 w 6400800"/>
                <a:gd name="connsiteY3757" fmla="*/ 302419 h 514350"/>
                <a:gd name="connsiteX3758" fmla="*/ 5211604 w 6400800"/>
                <a:gd name="connsiteY3758" fmla="*/ 290989 h 514350"/>
                <a:gd name="connsiteX3759" fmla="*/ 5189696 w 6400800"/>
                <a:gd name="connsiteY3759" fmla="*/ 260509 h 514350"/>
                <a:gd name="connsiteX3760" fmla="*/ 5189696 w 6400800"/>
                <a:gd name="connsiteY3760" fmla="*/ 264319 h 514350"/>
                <a:gd name="connsiteX3761" fmla="*/ 5186839 w 6400800"/>
                <a:gd name="connsiteY3761" fmla="*/ 258604 h 514350"/>
                <a:gd name="connsiteX3762" fmla="*/ 5187792 w 6400800"/>
                <a:gd name="connsiteY3762" fmla="*/ 257651 h 514350"/>
                <a:gd name="connsiteX3763" fmla="*/ 5189696 w 6400800"/>
                <a:gd name="connsiteY3763" fmla="*/ 253841 h 514350"/>
                <a:gd name="connsiteX3764" fmla="*/ 5189696 w 6400800"/>
                <a:gd name="connsiteY3764" fmla="*/ 260509 h 514350"/>
                <a:gd name="connsiteX3765" fmla="*/ 5178267 w 6400800"/>
                <a:gd name="connsiteY3765" fmla="*/ 230981 h 514350"/>
                <a:gd name="connsiteX3766" fmla="*/ 5186839 w 6400800"/>
                <a:gd name="connsiteY3766" fmla="*/ 213836 h 514350"/>
                <a:gd name="connsiteX3767" fmla="*/ 5188744 w 6400800"/>
                <a:gd name="connsiteY3767" fmla="*/ 210026 h 514350"/>
                <a:gd name="connsiteX3768" fmla="*/ 5188744 w 6400800"/>
                <a:gd name="connsiteY3768" fmla="*/ 219551 h 514350"/>
                <a:gd name="connsiteX3769" fmla="*/ 5188744 w 6400800"/>
                <a:gd name="connsiteY3769" fmla="*/ 254794 h 514350"/>
                <a:gd name="connsiteX3770" fmla="*/ 5185887 w 6400800"/>
                <a:gd name="connsiteY3770" fmla="*/ 258604 h 514350"/>
                <a:gd name="connsiteX3771" fmla="*/ 5185887 w 6400800"/>
                <a:gd name="connsiteY3771" fmla="*/ 258604 h 514350"/>
                <a:gd name="connsiteX3772" fmla="*/ 5178267 w 6400800"/>
                <a:gd name="connsiteY3772" fmla="*/ 243364 h 514350"/>
                <a:gd name="connsiteX3773" fmla="*/ 5175409 w 6400800"/>
                <a:gd name="connsiteY3773" fmla="*/ 238601 h 514350"/>
                <a:gd name="connsiteX3774" fmla="*/ 5178267 w 6400800"/>
                <a:gd name="connsiteY3774" fmla="*/ 230981 h 514350"/>
                <a:gd name="connsiteX3775" fmla="*/ 5168742 w 6400800"/>
                <a:gd name="connsiteY3775" fmla="*/ 238601 h 514350"/>
                <a:gd name="connsiteX3776" fmla="*/ 5168742 w 6400800"/>
                <a:gd name="connsiteY3776" fmla="*/ 238601 h 514350"/>
                <a:gd name="connsiteX3777" fmla="*/ 5168742 w 6400800"/>
                <a:gd name="connsiteY3777" fmla="*/ 238601 h 514350"/>
                <a:gd name="connsiteX3778" fmla="*/ 5168742 w 6400800"/>
                <a:gd name="connsiteY3778" fmla="*/ 238601 h 514350"/>
                <a:gd name="connsiteX3779" fmla="*/ 5166837 w 6400800"/>
                <a:gd name="connsiteY3779" fmla="*/ 280511 h 514350"/>
                <a:gd name="connsiteX3780" fmla="*/ 5167789 w 6400800"/>
                <a:gd name="connsiteY3780" fmla="*/ 259556 h 514350"/>
                <a:gd name="connsiteX3781" fmla="*/ 5167789 w 6400800"/>
                <a:gd name="connsiteY3781" fmla="*/ 259556 h 514350"/>
                <a:gd name="connsiteX3782" fmla="*/ 5171599 w 6400800"/>
                <a:gd name="connsiteY3782" fmla="*/ 248126 h 514350"/>
                <a:gd name="connsiteX3783" fmla="*/ 5177314 w 6400800"/>
                <a:gd name="connsiteY3783" fmla="*/ 263366 h 514350"/>
                <a:gd name="connsiteX3784" fmla="*/ 5179219 w 6400800"/>
                <a:gd name="connsiteY3784" fmla="*/ 267176 h 514350"/>
                <a:gd name="connsiteX3785" fmla="*/ 5176362 w 6400800"/>
                <a:gd name="connsiteY3785" fmla="*/ 271939 h 514350"/>
                <a:gd name="connsiteX3786" fmla="*/ 5166837 w 6400800"/>
                <a:gd name="connsiteY3786" fmla="*/ 287179 h 514350"/>
                <a:gd name="connsiteX3787" fmla="*/ 5166837 w 6400800"/>
                <a:gd name="connsiteY3787" fmla="*/ 280511 h 514350"/>
                <a:gd name="connsiteX3788" fmla="*/ 5166837 w 6400800"/>
                <a:gd name="connsiteY3788" fmla="*/ 307181 h 514350"/>
                <a:gd name="connsiteX3789" fmla="*/ 5170646 w 6400800"/>
                <a:gd name="connsiteY3789" fmla="*/ 296704 h 514350"/>
                <a:gd name="connsiteX3790" fmla="*/ 5171599 w 6400800"/>
                <a:gd name="connsiteY3790" fmla="*/ 293846 h 514350"/>
                <a:gd name="connsiteX3791" fmla="*/ 5176362 w 6400800"/>
                <a:gd name="connsiteY3791" fmla="*/ 289084 h 514350"/>
                <a:gd name="connsiteX3792" fmla="*/ 5181124 w 6400800"/>
                <a:gd name="connsiteY3792" fmla="*/ 284321 h 514350"/>
                <a:gd name="connsiteX3793" fmla="*/ 5175409 w 6400800"/>
                <a:gd name="connsiteY3793" fmla="*/ 288131 h 514350"/>
                <a:gd name="connsiteX3794" fmla="*/ 5172551 w 6400800"/>
                <a:gd name="connsiteY3794" fmla="*/ 290036 h 514350"/>
                <a:gd name="connsiteX3795" fmla="*/ 5179219 w 6400800"/>
                <a:gd name="connsiteY3795" fmla="*/ 272891 h 514350"/>
                <a:gd name="connsiteX3796" fmla="*/ 5180171 w 6400800"/>
                <a:gd name="connsiteY3796" fmla="*/ 270034 h 514350"/>
                <a:gd name="connsiteX3797" fmla="*/ 5184934 w 6400800"/>
                <a:gd name="connsiteY3797" fmla="*/ 280511 h 514350"/>
                <a:gd name="connsiteX3798" fmla="*/ 5190649 w 6400800"/>
                <a:gd name="connsiteY3798" fmla="*/ 292894 h 514350"/>
                <a:gd name="connsiteX3799" fmla="*/ 5190649 w 6400800"/>
                <a:gd name="connsiteY3799" fmla="*/ 298609 h 514350"/>
                <a:gd name="connsiteX3800" fmla="*/ 5192554 w 6400800"/>
                <a:gd name="connsiteY3800" fmla="*/ 330041 h 514350"/>
                <a:gd name="connsiteX3801" fmla="*/ 5192554 w 6400800"/>
                <a:gd name="connsiteY3801" fmla="*/ 335756 h 514350"/>
                <a:gd name="connsiteX3802" fmla="*/ 5192554 w 6400800"/>
                <a:gd name="connsiteY3802" fmla="*/ 336709 h 514350"/>
                <a:gd name="connsiteX3803" fmla="*/ 5191601 w 6400800"/>
                <a:gd name="connsiteY3803" fmla="*/ 338614 h 514350"/>
                <a:gd name="connsiteX3804" fmla="*/ 5187792 w 6400800"/>
                <a:gd name="connsiteY3804" fmla="*/ 348139 h 514350"/>
                <a:gd name="connsiteX3805" fmla="*/ 5183981 w 6400800"/>
                <a:gd name="connsiteY3805" fmla="*/ 309086 h 514350"/>
                <a:gd name="connsiteX3806" fmla="*/ 5177314 w 6400800"/>
                <a:gd name="connsiteY3806" fmla="*/ 348139 h 514350"/>
                <a:gd name="connsiteX3807" fmla="*/ 5176362 w 6400800"/>
                <a:gd name="connsiteY3807" fmla="*/ 354806 h 514350"/>
                <a:gd name="connsiteX3808" fmla="*/ 5174456 w 6400800"/>
                <a:gd name="connsiteY3808" fmla="*/ 349091 h 514350"/>
                <a:gd name="connsiteX3809" fmla="*/ 5171599 w 6400800"/>
                <a:gd name="connsiteY3809" fmla="*/ 341471 h 514350"/>
                <a:gd name="connsiteX3810" fmla="*/ 5173504 w 6400800"/>
                <a:gd name="connsiteY3810" fmla="*/ 328136 h 514350"/>
                <a:gd name="connsiteX3811" fmla="*/ 5169694 w 6400800"/>
                <a:gd name="connsiteY3811" fmla="*/ 338614 h 514350"/>
                <a:gd name="connsiteX3812" fmla="*/ 5167789 w 6400800"/>
                <a:gd name="connsiteY3812" fmla="*/ 334804 h 514350"/>
                <a:gd name="connsiteX3813" fmla="*/ 5165884 w 6400800"/>
                <a:gd name="connsiteY3813" fmla="*/ 312896 h 514350"/>
                <a:gd name="connsiteX3814" fmla="*/ 5166837 w 6400800"/>
                <a:gd name="connsiteY3814" fmla="*/ 307181 h 514350"/>
                <a:gd name="connsiteX3815" fmla="*/ 5161121 w 6400800"/>
                <a:gd name="connsiteY3815" fmla="*/ 218599 h 514350"/>
                <a:gd name="connsiteX3816" fmla="*/ 5164931 w 6400800"/>
                <a:gd name="connsiteY3816" fmla="*/ 229076 h 514350"/>
                <a:gd name="connsiteX3817" fmla="*/ 5161121 w 6400800"/>
                <a:gd name="connsiteY3817" fmla="*/ 248126 h 514350"/>
                <a:gd name="connsiteX3818" fmla="*/ 5157312 w 6400800"/>
                <a:gd name="connsiteY3818" fmla="*/ 206216 h 514350"/>
                <a:gd name="connsiteX3819" fmla="*/ 5161121 w 6400800"/>
                <a:gd name="connsiteY3819" fmla="*/ 218599 h 514350"/>
                <a:gd name="connsiteX3820" fmla="*/ 5148739 w 6400800"/>
                <a:gd name="connsiteY3820" fmla="*/ 256699 h 514350"/>
                <a:gd name="connsiteX3821" fmla="*/ 5149692 w 6400800"/>
                <a:gd name="connsiteY3821" fmla="*/ 255746 h 514350"/>
                <a:gd name="connsiteX3822" fmla="*/ 5149692 w 6400800"/>
                <a:gd name="connsiteY3822" fmla="*/ 283369 h 514350"/>
                <a:gd name="connsiteX3823" fmla="*/ 5149692 w 6400800"/>
                <a:gd name="connsiteY3823" fmla="*/ 284321 h 514350"/>
                <a:gd name="connsiteX3824" fmla="*/ 5143024 w 6400800"/>
                <a:gd name="connsiteY3824" fmla="*/ 263366 h 514350"/>
                <a:gd name="connsiteX3825" fmla="*/ 5148739 w 6400800"/>
                <a:gd name="connsiteY3825" fmla="*/ 256699 h 514350"/>
                <a:gd name="connsiteX3826" fmla="*/ 5087779 w 6400800"/>
                <a:gd name="connsiteY3826" fmla="*/ 317659 h 514350"/>
                <a:gd name="connsiteX3827" fmla="*/ 5087779 w 6400800"/>
                <a:gd name="connsiteY3827" fmla="*/ 315754 h 514350"/>
                <a:gd name="connsiteX3828" fmla="*/ 5087779 w 6400800"/>
                <a:gd name="connsiteY3828" fmla="*/ 317659 h 514350"/>
                <a:gd name="connsiteX3829" fmla="*/ 5087779 w 6400800"/>
                <a:gd name="connsiteY3829" fmla="*/ 317659 h 514350"/>
                <a:gd name="connsiteX3830" fmla="*/ 5122069 w 6400800"/>
                <a:gd name="connsiteY3830" fmla="*/ 298609 h 514350"/>
                <a:gd name="connsiteX3831" fmla="*/ 5128737 w 6400800"/>
                <a:gd name="connsiteY3831" fmla="*/ 287179 h 514350"/>
                <a:gd name="connsiteX3832" fmla="*/ 5124926 w 6400800"/>
                <a:gd name="connsiteY3832" fmla="*/ 327184 h 514350"/>
                <a:gd name="connsiteX3833" fmla="*/ 5121117 w 6400800"/>
                <a:gd name="connsiteY3833" fmla="*/ 318611 h 514350"/>
                <a:gd name="connsiteX3834" fmla="*/ 5117306 w 6400800"/>
                <a:gd name="connsiteY3834" fmla="*/ 308134 h 514350"/>
                <a:gd name="connsiteX3835" fmla="*/ 5122069 w 6400800"/>
                <a:gd name="connsiteY3835" fmla="*/ 298609 h 514350"/>
                <a:gd name="connsiteX3836" fmla="*/ 5110639 w 6400800"/>
                <a:gd name="connsiteY3836" fmla="*/ 321469 h 514350"/>
                <a:gd name="connsiteX3837" fmla="*/ 5110639 w 6400800"/>
                <a:gd name="connsiteY3837" fmla="*/ 321469 h 514350"/>
                <a:gd name="connsiteX3838" fmla="*/ 5118259 w 6400800"/>
                <a:gd name="connsiteY3838" fmla="*/ 344329 h 514350"/>
                <a:gd name="connsiteX3839" fmla="*/ 5116354 w 6400800"/>
                <a:gd name="connsiteY3839" fmla="*/ 347186 h 514350"/>
                <a:gd name="connsiteX3840" fmla="*/ 5114449 w 6400800"/>
                <a:gd name="connsiteY3840" fmla="*/ 349091 h 514350"/>
                <a:gd name="connsiteX3841" fmla="*/ 5110639 w 6400800"/>
                <a:gd name="connsiteY3841" fmla="*/ 335756 h 514350"/>
                <a:gd name="connsiteX3842" fmla="*/ 5107781 w 6400800"/>
                <a:gd name="connsiteY3842" fmla="*/ 327184 h 514350"/>
                <a:gd name="connsiteX3843" fmla="*/ 5110639 w 6400800"/>
                <a:gd name="connsiteY3843" fmla="*/ 321469 h 514350"/>
                <a:gd name="connsiteX3844" fmla="*/ 5105876 w 6400800"/>
                <a:gd name="connsiteY3844" fmla="*/ 308134 h 514350"/>
                <a:gd name="connsiteX3845" fmla="*/ 5103019 w 6400800"/>
                <a:gd name="connsiteY3845" fmla="*/ 311944 h 514350"/>
                <a:gd name="connsiteX3846" fmla="*/ 5101114 w 6400800"/>
                <a:gd name="connsiteY3846" fmla="*/ 306229 h 514350"/>
                <a:gd name="connsiteX3847" fmla="*/ 5101114 w 6400800"/>
                <a:gd name="connsiteY3847" fmla="*/ 304324 h 514350"/>
                <a:gd name="connsiteX3848" fmla="*/ 5101114 w 6400800"/>
                <a:gd name="connsiteY3848" fmla="*/ 305276 h 514350"/>
                <a:gd name="connsiteX3849" fmla="*/ 5096351 w 6400800"/>
                <a:gd name="connsiteY3849" fmla="*/ 288131 h 514350"/>
                <a:gd name="connsiteX3850" fmla="*/ 5097304 w 6400800"/>
                <a:gd name="connsiteY3850" fmla="*/ 281464 h 514350"/>
                <a:gd name="connsiteX3851" fmla="*/ 5105876 w 6400800"/>
                <a:gd name="connsiteY3851" fmla="*/ 308134 h 514350"/>
                <a:gd name="connsiteX3852" fmla="*/ 5097304 w 6400800"/>
                <a:gd name="connsiteY3852" fmla="*/ 282416 h 514350"/>
                <a:gd name="connsiteX3853" fmla="*/ 5095399 w 6400800"/>
                <a:gd name="connsiteY3853" fmla="*/ 286226 h 514350"/>
                <a:gd name="connsiteX3854" fmla="*/ 5093494 w 6400800"/>
                <a:gd name="connsiteY3854" fmla="*/ 279559 h 514350"/>
                <a:gd name="connsiteX3855" fmla="*/ 5087779 w 6400800"/>
                <a:gd name="connsiteY3855" fmla="*/ 258604 h 514350"/>
                <a:gd name="connsiteX3856" fmla="*/ 5089684 w 6400800"/>
                <a:gd name="connsiteY3856" fmla="*/ 257651 h 514350"/>
                <a:gd name="connsiteX3857" fmla="*/ 5097304 w 6400800"/>
                <a:gd name="connsiteY3857" fmla="*/ 282416 h 514350"/>
                <a:gd name="connsiteX3858" fmla="*/ 5080159 w 6400800"/>
                <a:gd name="connsiteY3858" fmla="*/ 224314 h 514350"/>
                <a:gd name="connsiteX3859" fmla="*/ 5089684 w 6400800"/>
                <a:gd name="connsiteY3859" fmla="*/ 254794 h 514350"/>
                <a:gd name="connsiteX3860" fmla="*/ 5087779 w 6400800"/>
                <a:gd name="connsiteY3860" fmla="*/ 254794 h 514350"/>
                <a:gd name="connsiteX3861" fmla="*/ 5081112 w 6400800"/>
                <a:gd name="connsiteY3861" fmla="*/ 228124 h 514350"/>
                <a:gd name="connsiteX3862" fmla="*/ 5080159 w 6400800"/>
                <a:gd name="connsiteY3862" fmla="*/ 224314 h 514350"/>
                <a:gd name="connsiteX3863" fmla="*/ 5080159 w 6400800"/>
                <a:gd name="connsiteY3863" fmla="*/ 224314 h 514350"/>
                <a:gd name="connsiteX3864" fmla="*/ 5076349 w 6400800"/>
                <a:gd name="connsiteY3864" fmla="*/ 272891 h 514350"/>
                <a:gd name="connsiteX3865" fmla="*/ 5076349 w 6400800"/>
                <a:gd name="connsiteY3865" fmla="*/ 268129 h 514350"/>
                <a:gd name="connsiteX3866" fmla="*/ 5079206 w 6400800"/>
                <a:gd name="connsiteY3866" fmla="*/ 283369 h 514350"/>
                <a:gd name="connsiteX3867" fmla="*/ 5083017 w 6400800"/>
                <a:gd name="connsiteY3867" fmla="*/ 301466 h 514350"/>
                <a:gd name="connsiteX3868" fmla="*/ 5083017 w 6400800"/>
                <a:gd name="connsiteY3868" fmla="*/ 304324 h 514350"/>
                <a:gd name="connsiteX3869" fmla="*/ 5082064 w 6400800"/>
                <a:gd name="connsiteY3869" fmla="*/ 311944 h 514350"/>
                <a:gd name="connsiteX3870" fmla="*/ 5073492 w 6400800"/>
                <a:gd name="connsiteY3870" fmla="*/ 292894 h 514350"/>
                <a:gd name="connsiteX3871" fmla="*/ 5076349 w 6400800"/>
                <a:gd name="connsiteY3871" fmla="*/ 272891 h 514350"/>
                <a:gd name="connsiteX3872" fmla="*/ 5066824 w 6400800"/>
                <a:gd name="connsiteY3872" fmla="*/ 377666 h 514350"/>
                <a:gd name="connsiteX3873" fmla="*/ 5066824 w 6400800"/>
                <a:gd name="connsiteY3873" fmla="*/ 380524 h 514350"/>
                <a:gd name="connsiteX3874" fmla="*/ 5066824 w 6400800"/>
                <a:gd name="connsiteY3874" fmla="*/ 383381 h 514350"/>
                <a:gd name="connsiteX3875" fmla="*/ 5065871 w 6400800"/>
                <a:gd name="connsiteY3875" fmla="*/ 384334 h 514350"/>
                <a:gd name="connsiteX3876" fmla="*/ 5064919 w 6400800"/>
                <a:gd name="connsiteY3876" fmla="*/ 381476 h 514350"/>
                <a:gd name="connsiteX3877" fmla="*/ 5066824 w 6400800"/>
                <a:gd name="connsiteY3877" fmla="*/ 377666 h 514350"/>
                <a:gd name="connsiteX3878" fmla="*/ 5057299 w 6400800"/>
                <a:gd name="connsiteY3878" fmla="*/ 303371 h 514350"/>
                <a:gd name="connsiteX3879" fmla="*/ 5051584 w 6400800"/>
                <a:gd name="connsiteY3879" fmla="*/ 294799 h 514350"/>
                <a:gd name="connsiteX3880" fmla="*/ 5052537 w 6400800"/>
                <a:gd name="connsiteY3880" fmla="*/ 290989 h 514350"/>
                <a:gd name="connsiteX3881" fmla="*/ 5055394 w 6400800"/>
                <a:gd name="connsiteY3881" fmla="*/ 287179 h 514350"/>
                <a:gd name="connsiteX3882" fmla="*/ 5057299 w 6400800"/>
                <a:gd name="connsiteY3882" fmla="*/ 303371 h 514350"/>
                <a:gd name="connsiteX3883" fmla="*/ 5050631 w 6400800"/>
                <a:gd name="connsiteY3883" fmla="*/ 252889 h 514350"/>
                <a:gd name="connsiteX3884" fmla="*/ 5052537 w 6400800"/>
                <a:gd name="connsiteY3884" fmla="*/ 258604 h 514350"/>
                <a:gd name="connsiteX3885" fmla="*/ 5053489 w 6400800"/>
                <a:gd name="connsiteY3885" fmla="*/ 260509 h 514350"/>
                <a:gd name="connsiteX3886" fmla="*/ 5054442 w 6400800"/>
                <a:gd name="connsiteY3886" fmla="*/ 268129 h 514350"/>
                <a:gd name="connsiteX3887" fmla="*/ 5052537 w 6400800"/>
                <a:gd name="connsiteY3887" fmla="*/ 273844 h 514350"/>
                <a:gd name="connsiteX3888" fmla="*/ 5051584 w 6400800"/>
                <a:gd name="connsiteY3888" fmla="*/ 276701 h 514350"/>
                <a:gd name="connsiteX3889" fmla="*/ 5048726 w 6400800"/>
                <a:gd name="connsiteY3889" fmla="*/ 279559 h 514350"/>
                <a:gd name="connsiteX3890" fmla="*/ 5048726 w 6400800"/>
                <a:gd name="connsiteY3890" fmla="*/ 278606 h 514350"/>
                <a:gd name="connsiteX3891" fmla="*/ 5048726 w 6400800"/>
                <a:gd name="connsiteY3891" fmla="*/ 274796 h 514350"/>
                <a:gd name="connsiteX3892" fmla="*/ 5049679 w 6400800"/>
                <a:gd name="connsiteY3892" fmla="*/ 268129 h 514350"/>
                <a:gd name="connsiteX3893" fmla="*/ 5050631 w 6400800"/>
                <a:gd name="connsiteY3893" fmla="*/ 262414 h 514350"/>
                <a:gd name="connsiteX3894" fmla="*/ 5048726 w 6400800"/>
                <a:gd name="connsiteY3894" fmla="*/ 268129 h 514350"/>
                <a:gd name="connsiteX3895" fmla="*/ 5048726 w 6400800"/>
                <a:gd name="connsiteY3895" fmla="*/ 269081 h 514350"/>
                <a:gd name="connsiteX3896" fmla="*/ 5048726 w 6400800"/>
                <a:gd name="connsiteY3896" fmla="*/ 266224 h 514350"/>
                <a:gd name="connsiteX3897" fmla="*/ 5050631 w 6400800"/>
                <a:gd name="connsiteY3897" fmla="*/ 252889 h 514350"/>
                <a:gd name="connsiteX3898" fmla="*/ 5020151 w 6400800"/>
                <a:gd name="connsiteY3898" fmla="*/ 390049 h 514350"/>
                <a:gd name="connsiteX3899" fmla="*/ 5014437 w 6400800"/>
                <a:gd name="connsiteY3899" fmla="*/ 376714 h 514350"/>
                <a:gd name="connsiteX3900" fmla="*/ 5014437 w 6400800"/>
                <a:gd name="connsiteY3900" fmla="*/ 375761 h 514350"/>
                <a:gd name="connsiteX3901" fmla="*/ 5022056 w 6400800"/>
                <a:gd name="connsiteY3901" fmla="*/ 347186 h 514350"/>
                <a:gd name="connsiteX3902" fmla="*/ 5022056 w 6400800"/>
                <a:gd name="connsiteY3902" fmla="*/ 348139 h 514350"/>
                <a:gd name="connsiteX3903" fmla="*/ 5022056 w 6400800"/>
                <a:gd name="connsiteY3903" fmla="*/ 363379 h 514350"/>
                <a:gd name="connsiteX3904" fmla="*/ 5023009 w 6400800"/>
                <a:gd name="connsiteY3904" fmla="*/ 379571 h 514350"/>
                <a:gd name="connsiteX3905" fmla="*/ 5023962 w 6400800"/>
                <a:gd name="connsiteY3905" fmla="*/ 386239 h 514350"/>
                <a:gd name="connsiteX3906" fmla="*/ 5020151 w 6400800"/>
                <a:gd name="connsiteY3906" fmla="*/ 390049 h 514350"/>
                <a:gd name="connsiteX3907" fmla="*/ 5024914 w 6400800"/>
                <a:gd name="connsiteY3907" fmla="*/ 400526 h 514350"/>
                <a:gd name="connsiteX3908" fmla="*/ 5024914 w 6400800"/>
                <a:gd name="connsiteY3908" fmla="*/ 400526 h 514350"/>
                <a:gd name="connsiteX3909" fmla="*/ 5024914 w 6400800"/>
                <a:gd name="connsiteY3909" fmla="*/ 400526 h 514350"/>
                <a:gd name="connsiteX3910" fmla="*/ 5024914 w 6400800"/>
                <a:gd name="connsiteY3910" fmla="*/ 400526 h 514350"/>
                <a:gd name="connsiteX3911" fmla="*/ 5035392 w 6400800"/>
                <a:gd name="connsiteY3911" fmla="*/ 314801 h 514350"/>
                <a:gd name="connsiteX3912" fmla="*/ 5035392 w 6400800"/>
                <a:gd name="connsiteY3912" fmla="*/ 317659 h 514350"/>
                <a:gd name="connsiteX3913" fmla="*/ 5031581 w 6400800"/>
                <a:gd name="connsiteY3913" fmla="*/ 353854 h 514350"/>
                <a:gd name="connsiteX3914" fmla="*/ 5031581 w 6400800"/>
                <a:gd name="connsiteY3914" fmla="*/ 353854 h 514350"/>
                <a:gd name="connsiteX3915" fmla="*/ 5031581 w 6400800"/>
                <a:gd name="connsiteY3915" fmla="*/ 354806 h 514350"/>
                <a:gd name="connsiteX3916" fmla="*/ 5030629 w 6400800"/>
                <a:gd name="connsiteY3916" fmla="*/ 347186 h 514350"/>
                <a:gd name="connsiteX3917" fmla="*/ 5027771 w 6400800"/>
                <a:gd name="connsiteY3917" fmla="*/ 329089 h 514350"/>
                <a:gd name="connsiteX3918" fmla="*/ 5028724 w 6400800"/>
                <a:gd name="connsiteY3918" fmla="*/ 325279 h 514350"/>
                <a:gd name="connsiteX3919" fmla="*/ 5032534 w 6400800"/>
                <a:gd name="connsiteY3919" fmla="*/ 319564 h 514350"/>
                <a:gd name="connsiteX3920" fmla="*/ 5035392 w 6400800"/>
                <a:gd name="connsiteY3920" fmla="*/ 314801 h 514350"/>
                <a:gd name="connsiteX3921" fmla="*/ 5006817 w 6400800"/>
                <a:gd name="connsiteY3921" fmla="*/ 242411 h 514350"/>
                <a:gd name="connsiteX3922" fmla="*/ 5019199 w 6400800"/>
                <a:gd name="connsiteY3922" fmla="*/ 259556 h 514350"/>
                <a:gd name="connsiteX3923" fmla="*/ 5025867 w 6400800"/>
                <a:gd name="connsiteY3923" fmla="*/ 270034 h 514350"/>
                <a:gd name="connsiteX3924" fmla="*/ 5021104 w 6400800"/>
                <a:gd name="connsiteY3924" fmla="*/ 263366 h 514350"/>
                <a:gd name="connsiteX3925" fmla="*/ 5014437 w 6400800"/>
                <a:gd name="connsiteY3925" fmla="*/ 255746 h 514350"/>
                <a:gd name="connsiteX3926" fmla="*/ 5004912 w 6400800"/>
                <a:gd name="connsiteY3926" fmla="*/ 245269 h 514350"/>
                <a:gd name="connsiteX3927" fmla="*/ 5006817 w 6400800"/>
                <a:gd name="connsiteY3927" fmla="*/ 242411 h 514350"/>
                <a:gd name="connsiteX3928" fmla="*/ 5004912 w 6400800"/>
                <a:gd name="connsiteY3928" fmla="*/ 242411 h 514350"/>
                <a:gd name="connsiteX3929" fmla="*/ 5004912 w 6400800"/>
                <a:gd name="connsiteY3929" fmla="*/ 238601 h 514350"/>
                <a:gd name="connsiteX3930" fmla="*/ 5006817 w 6400800"/>
                <a:gd name="connsiteY3930" fmla="*/ 241459 h 514350"/>
                <a:gd name="connsiteX3931" fmla="*/ 5004912 w 6400800"/>
                <a:gd name="connsiteY3931" fmla="*/ 244316 h 514350"/>
                <a:gd name="connsiteX3932" fmla="*/ 5004912 w 6400800"/>
                <a:gd name="connsiteY3932" fmla="*/ 243364 h 514350"/>
                <a:gd name="connsiteX3933" fmla="*/ 5004912 w 6400800"/>
                <a:gd name="connsiteY3933" fmla="*/ 242411 h 514350"/>
                <a:gd name="connsiteX3934" fmla="*/ 4999196 w 6400800"/>
                <a:gd name="connsiteY3934" fmla="*/ 303371 h 514350"/>
                <a:gd name="connsiteX3935" fmla="*/ 5003006 w 6400800"/>
                <a:gd name="connsiteY3935" fmla="*/ 252889 h 514350"/>
                <a:gd name="connsiteX3936" fmla="*/ 5008721 w 6400800"/>
                <a:gd name="connsiteY3936" fmla="*/ 260509 h 514350"/>
                <a:gd name="connsiteX3937" fmla="*/ 5014437 w 6400800"/>
                <a:gd name="connsiteY3937" fmla="*/ 268129 h 514350"/>
                <a:gd name="connsiteX3938" fmla="*/ 5020151 w 6400800"/>
                <a:gd name="connsiteY3938" fmla="*/ 276701 h 514350"/>
                <a:gd name="connsiteX3939" fmla="*/ 5029676 w 6400800"/>
                <a:gd name="connsiteY3939" fmla="*/ 292894 h 514350"/>
                <a:gd name="connsiteX3940" fmla="*/ 5029676 w 6400800"/>
                <a:gd name="connsiteY3940" fmla="*/ 293846 h 514350"/>
                <a:gd name="connsiteX3941" fmla="*/ 5025867 w 6400800"/>
                <a:gd name="connsiteY3941" fmla="*/ 302419 h 514350"/>
                <a:gd name="connsiteX3942" fmla="*/ 5023009 w 6400800"/>
                <a:gd name="connsiteY3942" fmla="*/ 305276 h 514350"/>
                <a:gd name="connsiteX3943" fmla="*/ 5022056 w 6400800"/>
                <a:gd name="connsiteY3943" fmla="*/ 301466 h 514350"/>
                <a:gd name="connsiteX3944" fmla="*/ 5022056 w 6400800"/>
                <a:gd name="connsiteY3944" fmla="*/ 306229 h 514350"/>
                <a:gd name="connsiteX3945" fmla="*/ 5019199 w 6400800"/>
                <a:gd name="connsiteY3945" fmla="*/ 309086 h 514350"/>
                <a:gd name="connsiteX3946" fmla="*/ 5012531 w 6400800"/>
                <a:gd name="connsiteY3946" fmla="*/ 318611 h 514350"/>
                <a:gd name="connsiteX3947" fmla="*/ 5013484 w 6400800"/>
                <a:gd name="connsiteY3947" fmla="*/ 311944 h 514350"/>
                <a:gd name="connsiteX3948" fmla="*/ 5017294 w 6400800"/>
                <a:gd name="connsiteY3948" fmla="*/ 294799 h 514350"/>
                <a:gd name="connsiteX3949" fmla="*/ 5020151 w 6400800"/>
                <a:gd name="connsiteY3949" fmla="*/ 279559 h 514350"/>
                <a:gd name="connsiteX3950" fmla="*/ 5013484 w 6400800"/>
                <a:gd name="connsiteY3950" fmla="*/ 293846 h 514350"/>
                <a:gd name="connsiteX3951" fmla="*/ 5006817 w 6400800"/>
                <a:gd name="connsiteY3951" fmla="*/ 310039 h 514350"/>
                <a:gd name="connsiteX3952" fmla="*/ 4999196 w 6400800"/>
                <a:gd name="connsiteY3952" fmla="*/ 331946 h 514350"/>
                <a:gd name="connsiteX3953" fmla="*/ 4999196 w 6400800"/>
                <a:gd name="connsiteY3953" fmla="*/ 332899 h 514350"/>
                <a:gd name="connsiteX3954" fmla="*/ 4997292 w 6400800"/>
                <a:gd name="connsiteY3954" fmla="*/ 327184 h 514350"/>
                <a:gd name="connsiteX3955" fmla="*/ 4999196 w 6400800"/>
                <a:gd name="connsiteY3955" fmla="*/ 303371 h 514350"/>
                <a:gd name="connsiteX3956" fmla="*/ 4968717 w 6400800"/>
                <a:gd name="connsiteY3956" fmla="*/ 208121 h 514350"/>
                <a:gd name="connsiteX3957" fmla="*/ 4967764 w 6400800"/>
                <a:gd name="connsiteY3957" fmla="*/ 212884 h 514350"/>
                <a:gd name="connsiteX3958" fmla="*/ 4966812 w 6400800"/>
                <a:gd name="connsiteY3958" fmla="*/ 217646 h 514350"/>
                <a:gd name="connsiteX3959" fmla="*/ 4966812 w 6400800"/>
                <a:gd name="connsiteY3959" fmla="*/ 215741 h 514350"/>
                <a:gd name="connsiteX3960" fmla="*/ 4968717 w 6400800"/>
                <a:gd name="connsiteY3960" fmla="*/ 208121 h 514350"/>
                <a:gd name="connsiteX3961" fmla="*/ 4960144 w 6400800"/>
                <a:gd name="connsiteY3961" fmla="*/ 364331 h 514350"/>
                <a:gd name="connsiteX3962" fmla="*/ 4961096 w 6400800"/>
                <a:gd name="connsiteY3962" fmla="*/ 381476 h 514350"/>
                <a:gd name="connsiteX3963" fmla="*/ 4958239 w 6400800"/>
                <a:gd name="connsiteY3963" fmla="*/ 391001 h 514350"/>
                <a:gd name="connsiteX3964" fmla="*/ 4957287 w 6400800"/>
                <a:gd name="connsiteY3964" fmla="*/ 386239 h 514350"/>
                <a:gd name="connsiteX3965" fmla="*/ 4957287 w 6400800"/>
                <a:gd name="connsiteY3965" fmla="*/ 380524 h 514350"/>
                <a:gd name="connsiteX3966" fmla="*/ 4956334 w 6400800"/>
                <a:gd name="connsiteY3966" fmla="*/ 356711 h 514350"/>
                <a:gd name="connsiteX3967" fmla="*/ 4956334 w 6400800"/>
                <a:gd name="connsiteY3967" fmla="*/ 351949 h 514350"/>
                <a:gd name="connsiteX3968" fmla="*/ 4958239 w 6400800"/>
                <a:gd name="connsiteY3968" fmla="*/ 348139 h 514350"/>
                <a:gd name="connsiteX3969" fmla="*/ 4960144 w 6400800"/>
                <a:gd name="connsiteY3969" fmla="*/ 364331 h 514350"/>
                <a:gd name="connsiteX3970" fmla="*/ 4957287 w 6400800"/>
                <a:gd name="connsiteY3970" fmla="*/ 256699 h 514350"/>
                <a:gd name="connsiteX3971" fmla="*/ 4957287 w 6400800"/>
                <a:gd name="connsiteY3971" fmla="*/ 258604 h 514350"/>
                <a:gd name="connsiteX3972" fmla="*/ 4957287 w 6400800"/>
                <a:gd name="connsiteY3972" fmla="*/ 259556 h 514350"/>
                <a:gd name="connsiteX3973" fmla="*/ 4955381 w 6400800"/>
                <a:gd name="connsiteY3973" fmla="*/ 267176 h 514350"/>
                <a:gd name="connsiteX3974" fmla="*/ 4954429 w 6400800"/>
                <a:gd name="connsiteY3974" fmla="*/ 265271 h 514350"/>
                <a:gd name="connsiteX3975" fmla="*/ 4957287 w 6400800"/>
                <a:gd name="connsiteY3975" fmla="*/ 256699 h 514350"/>
                <a:gd name="connsiteX3976" fmla="*/ 4954429 w 6400800"/>
                <a:gd name="connsiteY3976" fmla="*/ 268129 h 514350"/>
                <a:gd name="connsiteX3977" fmla="*/ 4955381 w 6400800"/>
                <a:gd name="connsiteY3977" fmla="*/ 270986 h 514350"/>
                <a:gd name="connsiteX3978" fmla="*/ 4951571 w 6400800"/>
                <a:gd name="connsiteY3978" fmla="*/ 290036 h 514350"/>
                <a:gd name="connsiteX3979" fmla="*/ 4944904 w 6400800"/>
                <a:gd name="connsiteY3979" fmla="*/ 316706 h 514350"/>
                <a:gd name="connsiteX3980" fmla="*/ 4943951 w 6400800"/>
                <a:gd name="connsiteY3980" fmla="*/ 310991 h 514350"/>
                <a:gd name="connsiteX3981" fmla="*/ 4943951 w 6400800"/>
                <a:gd name="connsiteY3981" fmla="*/ 320516 h 514350"/>
                <a:gd name="connsiteX3982" fmla="*/ 4940142 w 6400800"/>
                <a:gd name="connsiteY3982" fmla="*/ 336709 h 514350"/>
                <a:gd name="connsiteX3983" fmla="*/ 4940142 w 6400800"/>
                <a:gd name="connsiteY3983" fmla="*/ 335756 h 514350"/>
                <a:gd name="connsiteX3984" fmla="*/ 4938237 w 6400800"/>
                <a:gd name="connsiteY3984" fmla="*/ 325279 h 514350"/>
                <a:gd name="connsiteX3985" fmla="*/ 4954429 w 6400800"/>
                <a:gd name="connsiteY3985" fmla="*/ 268129 h 514350"/>
                <a:gd name="connsiteX3986" fmla="*/ 4922044 w 6400800"/>
                <a:gd name="connsiteY3986" fmla="*/ 378619 h 514350"/>
                <a:gd name="connsiteX3987" fmla="*/ 4922044 w 6400800"/>
                <a:gd name="connsiteY3987" fmla="*/ 378619 h 514350"/>
                <a:gd name="connsiteX3988" fmla="*/ 4922044 w 6400800"/>
                <a:gd name="connsiteY3988" fmla="*/ 378619 h 514350"/>
                <a:gd name="connsiteX3989" fmla="*/ 4922044 w 6400800"/>
                <a:gd name="connsiteY3989" fmla="*/ 378619 h 514350"/>
                <a:gd name="connsiteX3990" fmla="*/ 4908709 w 6400800"/>
                <a:gd name="connsiteY3990" fmla="*/ 307181 h 514350"/>
                <a:gd name="connsiteX3991" fmla="*/ 4915376 w 6400800"/>
                <a:gd name="connsiteY3991" fmla="*/ 326231 h 514350"/>
                <a:gd name="connsiteX3992" fmla="*/ 4909662 w 6400800"/>
                <a:gd name="connsiteY3992" fmla="*/ 338614 h 514350"/>
                <a:gd name="connsiteX3993" fmla="*/ 4906804 w 6400800"/>
                <a:gd name="connsiteY3993" fmla="*/ 308134 h 514350"/>
                <a:gd name="connsiteX3994" fmla="*/ 4906804 w 6400800"/>
                <a:gd name="connsiteY3994" fmla="*/ 305276 h 514350"/>
                <a:gd name="connsiteX3995" fmla="*/ 4905851 w 6400800"/>
                <a:gd name="connsiteY3995" fmla="*/ 307181 h 514350"/>
                <a:gd name="connsiteX3996" fmla="*/ 4904899 w 6400800"/>
                <a:gd name="connsiteY3996" fmla="*/ 297656 h 514350"/>
                <a:gd name="connsiteX3997" fmla="*/ 4908709 w 6400800"/>
                <a:gd name="connsiteY3997" fmla="*/ 307181 h 514350"/>
                <a:gd name="connsiteX3998" fmla="*/ 4897279 w 6400800"/>
                <a:gd name="connsiteY3998" fmla="*/ 351949 h 514350"/>
                <a:gd name="connsiteX3999" fmla="*/ 4896326 w 6400800"/>
                <a:gd name="connsiteY3999" fmla="*/ 365284 h 514350"/>
                <a:gd name="connsiteX4000" fmla="*/ 4895374 w 6400800"/>
                <a:gd name="connsiteY4000" fmla="*/ 368141 h 514350"/>
                <a:gd name="connsiteX4001" fmla="*/ 4894421 w 6400800"/>
                <a:gd name="connsiteY4001" fmla="*/ 357664 h 514350"/>
                <a:gd name="connsiteX4002" fmla="*/ 4892517 w 6400800"/>
                <a:gd name="connsiteY4002" fmla="*/ 341471 h 514350"/>
                <a:gd name="connsiteX4003" fmla="*/ 4897279 w 6400800"/>
                <a:gd name="connsiteY4003" fmla="*/ 351949 h 514350"/>
                <a:gd name="connsiteX4004" fmla="*/ 4822984 w 6400800"/>
                <a:gd name="connsiteY4004" fmla="*/ 387191 h 514350"/>
                <a:gd name="connsiteX4005" fmla="*/ 4822984 w 6400800"/>
                <a:gd name="connsiteY4005" fmla="*/ 385286 h 514350"/>
                <a:gd name="connsiteX4006" fmla="*/ 4822984 w 6400800"/>
                <a:gd name="connsiteY4006" fmla="*/ 387191 h 514350"/>
                <a:gd name="connsiteX4007" fmla="*/ 4822984 w 6400800"/>
                <a:gd name="connsiteY4007" fmla="*/ 387191 h 514350"/>
                <a:gd name="connsiteX4008" fmla="*/ 4842987 w 6400800"/>
                <a:gd name="connsiteY4008" fmla="*/ 338614 h 514350"/>
                <a:gd name="connsiteX4009" fmla="*/ 4842987 w 6400800"/>
                <a:gd name="connsiteY4009" fmla="*/ 356711 h 514350"/>
                <a:gd name="connsiteX4010" fmla="*/ 4842987 w 6400800"/>
                <a:gd name="connsiteY4010" fmla="*/ 360521 h 514350"/>
                <a:gd name="connsiteX4011" fmla="*/ 4840129 w 6400800"/>
                <a:gd name="connsiteY4011" fmla="*/ 382429 h 514350"/>
                <a:gd name="connsiteX4012" fmla="*/ 4838224 w 6400800"/>
                <a:gd name="connsiteY4012" fmla="*/ 390049 h 514350"/>
                <a:gd name="connsiteX4013" fmla="*/ 4826794 w 6400800"/>
                <a:gd name="connsiteY4013" fmla="*/ 387191 h 514350"/>
                <a:gd name="connsiteX4014" fmla="*/ 4824889 w 6400800"/>
                <a:gd name="connsiteY4014" fmla="*/ 379571 h 514350"/>
                <a:gd name="connsiteX4015" fmla="*/ 4827747 w 6400800"/>
                <a:gd name="connsiteY4015" fmla="*/ 370999 h 514350"/>
                <a:gd name="connsiteX4016" fmla="*/ 4838224 w 6400800"/>
                <a:gd name="connsiteY4016" fmla="*/ 346234 h 514350"/>
                <a:gd name="connsiteX4017" fmla="*/ 4843939 w 6400800"/>
                <a:gd name="connsiteY4017" fmla="*/ 336709 h 514350"/>
                <a:gd name="connsiteX4018" fmla="*/ 4842987 w 6400800"/>
                <a:gd name="connsiteY4018" fmla="*/ 338614 h 514350"/>
                <a:gd name="connsiteX4019" fmla="*/ 4842987 w 6400800"/>
                <a:gd name="connsiteY4019" fmla="*/ 338614 h 514350"/>
                <a:gd name="connsiteX4020" fmla="*/ 4843939 w 6400800"/>
                <a:gd name="connsiteY4020" fmla="*/ 329089 h 514350"/>
                <a:gd name="connsiteX4021" fmla="*/ 4843939 w 6400800"/>
                <a:gd name="connsiteY4021" fmla="*/ 329089 h 514350"/>
                <a:gd name="connsiteX4022" fmla="*/ 4836319 w 6400800"/>
                <a:gd name="connsiteY4022" fmla="*/ 318611 h 514350"/>
                <a:gd name="connsiteX4023" fmla="*/ 4836319 w 6400800"/>
                <a:gd name="connsiteY4023" fmla="*/ 318611 h 514350"/>
                <a:gd name="connsiteX4024" fmla="*/ 4839176 w 6400800"/>
                <a:gd name="connsiteY4024" fmla="*/ 314801 h 514350"/>
                <a:gd name="connsiteX4025" fmla="*/ 4842987 w 6400800"/>
                <a:gd name="connsiteY4025" fmla="*/ 321469 h 514350"/>
                <a:gd name="connsiteX4026" fmla="*/ 4843939 w 6400800"/>
                <a:gd name="connsiteY4026" fmla="*/ 323374 h 514350"/>
                <a:gd name="connsiteX4027" fmla="*/ 4843939 w 6400800"/>
                <a:gd name="connsiteY4027" fmla="*/ 329089 h 514350"/>
                <a:gd name="connsiteX4028" fmla="*/ 4845844 w 6400800"/>
                <a:gd name="connsiteY4028" fmla="*/ 296704 h 514350"/>
                <a:gd name="connsiteX4029" fmla="*/ 4844891 w 6400800"/>
                <a:gd name="connsiteY4029" fmla="*/ 316706 h 514350"/>
                <a:gd name="connsiteX4030" fmla="*/ 4840129 w 6400800"/>
                <a:gd name="connsiteY4030" fmla="*/ 310039 h 514350"/>
                <a:gd name="connsiteX4031" fmla="*/ 4837272 w 6400800"/>
                <a:gd name="connsiteY4031" fmla="*/ 306229 h 514350"/>
                <a:gd name="connsiteX4032" fmla="*/ 4845844 w 6400800"/>
                <a:gd name="connsiteY4032" fmla="*/ 290989 h 514350"/>
                <a:gd name="connsiteX4033" fmla="*/ 4847749 w 6400800"/>
                <a:gd name="connsiteY4033" fmla="*/ 288131 h 514350"/>
                <a:gd name="connsiteX4034" fmla="*/ 4845844 w 6400800"/>
                <a:gd name="connsiteY4034" fmla="*/ 296704 h 514350"/>
                <a:gd name="connsiteX4035" fmla="*/ 4869656 w 6400800"/>
                <a:gd name="connsiteY4035" fmla="*/ 325279 h 514350"/>
                <a:gd name="connsiteX4036" fmla="*/ 4869656 w 6400800"/>
                <a:gd name="connsiteY4036" fmla="*/ 327184 h 514350"/>
                <a:gd name="connsiteX4037" fmla="*/ 4869656 w 6400800"/>
                <a:gd name="connsiteY4037" fmla="*/ 325279 h 514350"/>
                <a:gd name="connsiteX4038" fmla="*/ 4869656 w 6400800"/>
                <a:gd name="connsiteY4038" fmla="*/ 318611 h 514350"/>
                <a:gd name="connsiteX4039" fmla="*/ 4869656 w 6400800"/>
                <a:gd name="connsiteY4039" fmla="*/ 325279 h 514350"/>
                <a:gd name="connsiteX4040" fmla="*/ 4854416 w 6400800"/>
                <a:gd name="connsiteY4040" fmla="*/ 276701 h 514350"/>
                <a:gd name="connsiteX4041" fmla="*/ 4868704 w 6400800"/>
                <a:gd name="connsiteY4041" fmla="*/ 256699 h 514350"/>
                <a:gd name="connsiteX4042" fmla="*/ 4871562 w 6400800"/>
                <a:gd name="connsiteY4042" fmla="*/ 252889 h 514350"/>
                <a:gd name="connsiteX4043" fmla="*/ 4871562 w 6400800"/>
                <a:gd name="connsiteY4043" fmla="*/ 259556 h 514350"/>
                <a:gd name="connsiteX4044" fmla="*/ 4861084 w 6400800"/>
                <a:gd name="connsiteY4044" fmla="*/ 296704 h 514350"/>
                <a:gd name="connsiteX4045" fmla="*/ 4860131 w 6400800"/>
                <a:gd name="connsiteY4045" fmla="*/ 300514 h 514350"/>
                <a:gd name="connsiteX4046" fmla="*/ 4853464 w 6400800"/>
                <a:gd name="connsiteY4046" fmla="*/ 278606 h 514350"/>
                <a:gd name="connsiteX4047" fmla="*/ 4854416 w 6400800"/>
                <a:gd name="connsiteY4047" fmla="*/ 276701 h 514350"/>
                <a:gd name="connsiteX4048" fmla="*/ 4854416 w 6400800"/>
                <a:gd name="connsiteY4048" fmla="*/ 276701 h 514350"/>
                <a:gd name="connsiteX4049" fmla="*/ 4850606 w 6400800"/>
                <a:gd name="connsiteY4049" fmla="*/ 281464 h 514350"/>
                <a:gd name="connsiteX4050" fmla="*/ 4857274 w 6400800"/>
                <a:gd name="connsiteY4050" fmla="*/ 316706 h 514350"/>
                <a:gd name="connsiteX4051" fmla="*/ 4854416 w 6400800"/>
                <a:gd name="connsiteY4051" fmla="*/ 330041 h 514350"/>
                <a:gd name="connsiteX4052" fmla="*/ 4852512 w 6400800"/>
                <a:gd name="connsiteY4052" fmla="*/ 326231 h 514350"/>
                <a:gd name="connsiteX4053" fmla="*/ 4852512 w 6400800"/>
                <a:gd name="connsiteY4053" fmla="*/ 322421 h 514350"/>
                <a:gd name="connsiteX4054" fmla="*/ 4850606 w 6400800"/>
                <a:gd name="connsiteY4054" fmla="*/ 295751 h 514350"/>
                <a:gd name="connsiteX4055" fmla="*/ 4849654 w 6400800"/>
                <a:gd name="connsiteY4055" fmla="*/ 284321 h 514350"/>
                <a:gd name="connsiteX4056" fmla="*/ 4850606 w 6400800"/>
                <a:gd name="connsiteY4056" fmla="*/ 281464 h 514350"/>
                <a:gd name="connsiteX4057" fmla="*/ 4838224 w 6400800"/>
                <a:gd name="connsiteY4057" fmla="*/ 290036 h 514350"/>
                <a:gd name="connsiteX4058" fmla="*/ 4845844 w 6400800"/>
                <a:gd name="connsiteY4058" fmla="*/ 272891 h 514350"/>
                <a:gd name="connsiteX4059" fmla="*/ 4848701 w 6400800"/>
                <a:gd name="connsiteY4059" fmla="*/ 265271 h 514350"/>
                <a:gd name="connsiteX4060" fmla="*/ 4849654 w 6400800"/>
                <a:gd name="connsiteY4060" fmla="*/ 275749 h 514350"/>
                <a:gd name="connsiteX4061" fmla="*/ 4847749 w 6400800"/>
                <a:gd name="connsiteY4061" fmla="*/ 277654 h 514350"/>
                <a:gd name="connsiteX4062" fmla="*/ 4847749 w 6400800"/>
                <a:gd name="connsiteY4062" fmla="*/ 273844 h 514350"/>
                <a:gd name="connsiteX4063" fmla="*/ 4847749 w 6400800"/>
                <a:gd name="connsiteY4063" fmla="*/ 278606 h 514350"/>
                <a:gd name="connsiteX4064" fmla="*/ 4841081 w 6400800"/>
                <a:gd name="connsiteY4064" fmla="*/ 288131 h 514350"/>
                <a:gd name="connsiteX4065" fmla="*/ 4836319 w 6400800"/>
                <a:gd name="connsiteY4065" fmla="*/ 294799 h 514350"/>
                <a:gd name="connsiteX4066" fmla="*/ 4838224 w 6400800"/>
                <a:gd name="connsiteY4066" fmla="*/ 290036 h 514350"/>
                <a:gd name="connsiteX4067" fmla="*/ 4835366 w 6400800"/>
                <a:gd name="connsiteY4067" fmla="*/ 309086 h 514350"/>
                <a:gd name="connsiteX4068" fmla="*/ 4836319 w 6400800"/>
                <a:gd name="connsiteY4068" fmla="*/ 308134 h 514350"/>
                <a:gd name="connsiteX4069" fmla="*/ 4838224 w 6400800"/>
                <a:gd name="connsiteY4069" fmla="*/ 311944 h 514350"/>
                <a:gd name="connsiteX4070" fmla="*/ 4839176 w 6400800"/>
                <a:gd name="connsiteY4070" fmla="*/ 313849 h 514350"/>
                <a:gd name="connsiteX4071" fmla="*/ 4835366 w 6400800"/>
                <a:gd name="connsiteY4071" fmla="*/ 317659 h 514350"/>
                <a:gd name="connsiteX4072" fmla="*/ 4835366 w 6400800"/>
                <a:gd name="connsiteY4072" fmla="*/ 317659 h 514350"/>
                <a:gd name="connsiteX4073" fmla="*/ 4834414 w 6400800"/>
                <a:gd name="connsiteY4073" fmla="*/ 316706 h 514350"/>
                <a:gd name="connsiteX4074" fmla="*/ 4832509 w 6400800"/>
                <a:gd name="connsiteY4074" fmla="*/ 314801 h 514350"/>
                <a:gd name="connsiteX4075" fmla="*/ 4835366 w 6400800"/>
                <a:gd name="connsiteY4075" fmla="*/ 309086 h 514350"/>
                <a:gd name="connsiteX4076" fmla="*/ 4830604 w 6400800"/>
                <a:gd name="connsiteY4076" fmla="*/ 319564 h 514350"/>
                <a:gd name="connsiteX4077" fmla="*/ 4832509 w 6400800"/>
                <a:gd name="connsiteY4077" fmla="*/ 314801 h 514350"/>
                <a:gd name="connsiteX4078" fmla="*/ 4833462 w 6400800"/>
                <a:gd name="connsiteY4078" fmla="*/ 316706 h 514350"/>
                <a:gd name="connsiteX4079" fmla="*/ 4834414 w 6400800"/>
                <a:gd name="connsiteY4079" fmla="*/ 318611 h 514350"/>
                <a:gd name="connsiteX4080" fmla="*/ 4828699 w 6400800"/>
                <a:gd name="connsiteY4080" fmla="*/ 324326 h 514350"/>
                <a:gd name="connsiteX4081" fmla="*/ 4830604 w 6400800"/>
                <a:gd name="connsiteY4081" fmla="*/ 319564 h 514350"/>
                <a:gd name="connsiteX4082" fmla="*/ 4817269 w 6400800"/>
                <a:gd name="connsiteY4082" fmla="*/ 364331 h 514350"/>
                <a:gd name="connsiteX4083" fmla="*/ 4817269 w 6400800"/>
                <a:gd name="connsiteY4083" fmla="*/ 356711 h 514350"/>
                <a:gd name="connsiteX4084" fmla="*/ 4824889 w 6400800"/>
                <a:gd name="connsiteY4084" fmla="*/ 335756 h 514350"/>
                <a:gd name="connsiteX4085" fmla="*/ 4825841 w 6400800"/>
                <a:gd name="connsiteY4085" fmla="*/ 334804 h 514350"/>
                <a:gd name="connsiteX4086" fmla="*/ 4835366 w 6400800"/>
                <a:gd name="connsiteY4086" fmla="*/ 319564 h 514350"/>
                <a:gd name="connsiteX4087" fmla="*/ 4837272 w 6400800"/>
                <a:gd name="connsiteY4087" fmla="*/ 322421 h 514350"/>
                <a:gd name="connsiteX4088" fmla="*/ 4841081 w 6400800"/>
                <a:gd name="connsiteY4088" fmla="*/ 330994 h 514350"/>
                <a:gd name="connsiteX4089" fmla="*/ 4842987 w 6400800"/>
                <a:gd name="connsiteY4089" fmla="*/ 335756 h 514350"/>
                <a:gd name="connsiteX4090" fmla="*/ 4835366 w 6400800"/>
                <a:gd name="connsiteY4090" fmla="*/ 345281 h 514350"/>
                <a:gd name="connsiteX4091" fmla="*/ 4822984 w 6400800"/>
                <a:gd name="connsiteY4091" fmla="*/ 366236 h 514350"/>
                <a:gd name="connsiteX4092" fmla="*/ 4820126 w 6400800"/>
                <a:gd name="connsiteY4092" fmla="*/ 369094 h 514350"/>
                <a:gd name="connsiteX4093" fmla="*/ 4817269 w 6400800"/>
                <a:gd name="connsiteY4093" fmla="*/ 371951 h 514350"/>
                <a:gd name="connsiteX4094" fmla="*/ 4817269 w 6400800"/>
                <a:gd name="connsiteY4094" fmla="*/ 364331 h 514350"/>
                <a:gd name="connsiteX4095" fmla="*/ 4816316 w 6400800"/>
                <a:gd name="connsiteY4095" fmla="*/ 376714 h 514350"/>
                <a:gd name="connsiteX4096" fmla="*/ 4820126 w 6400800"/>
                <a:gd name="connsiteY4096" fmla="*/ 370046 h 514350"/>
                <a:gd name="connsiteX4097" fmla="*/ 4820126 w 6400800"/>
                <a:gd name="connsiteY4097" fmla="*/ 370046 h 514350"/>
                <a:gd name="connsiteX4098" fmla="*/ 4820126 w 6400800"/>
                <a:gd name="connsiteY4098" fmla="*/ 370046 h 514350"/>
                <a:gd name="connsiteX4099" fmla="*/ 4816316 w 6400800"/>
                <a:gd name="connsiteY4099" fmla="*/ 378619 h 514350"/>
                <a:gd name="connsiteX4100" fmla="*/ 4816316 w 6400800"/>
                <a:gd name="connsiteY4100" fmla="*/ 376714 h 514350"/>
                <a:gd name="connsiteX4101" fmla="*/ 4762024 w 6400800"/>
                <a:gd name="connsiteY4101" fmla="*/ 305276 h 514350"/>
                <a:gd name="connsiteX4102" fmla="*/ 4763929 w 6400800"/>
                <a:gd name="connsiteY4102" fmla="*/ 322421 h 514350"/>
                <a:gd name="connsiteX4103" fmla="*/ 4760119 w 6400800"/>
                <a:gd name="connsiteY4103" fmla="*/ 309086 h 514350"/>
                <a:gd name="connsiteX4104" fmla="*/ 4762024 w 6400800"/>
                <a:gd name="connsiteY4104" fmla="*/ 300514 h 514350"/>
                <a:gd name="connsiteX4105" fmla="*/ 4762024 w 6400800"/>
                <a:gd name="connsiteY4105" fmla="*/ 305276 h 514350"/>
                <a:gd name="connsiteX4106" fmla="*/ 4755356 w 6400800"/>
                <a:gd name="connsiteY4106" fmla="*/ 279559 h 514350"/>
                <a:gd name="connsiteX4107" fmla="*/ 4760119 w 6400800"/>
                <a:gd name="connsiteY4107" fmla="*/ 294799 h 514350"/>
                <a:gd name="connsiteX4108" fmla="*/ 4761072 w 6400800"/>
                <a:gd name="connsiteY4108" fmla="*/ 297656 h 514350"/>
                <a:gd name="connsiteX4109" fmla="*/ 4758214 w 6400800"/>
                <a:gd name="connsiteY4109" fmla="*/ 304324 h 514350"/>
                <a:gd name="connsiteX4110" fmla="*/ 4754404 w 6400800"/>
                <a:gd name="connsiteY4110" fmla="*/ 292894 h 514350"/>
                <a:gd name="connsiteX4111" fmla="*/ 4755356 w 6400800"/>
                <a:gd name="connsiteY4111" fmla="*/ 279559 h 514350"/>
                <a:gd name="connsiteX4112" fmla="*/ 4759166 w 6400800"/>
                <a:gd name="connsiteY4112" fmla="*/ 342424 h 514350"/>
                <a:gd name="connsiteX4113" fmla="*/ 4755356 w 6400800"/>
                <a:gd name="connsiteY4113" fmla="*/ 331946 h 514350"/>
                <a:gd name="connsiteX4114" fmla="*/ 4756309 w 6400800"/>
                <a:gd name="connsiteY4114" fmla="*/ 326231 h 514350"/>
                <a:gd name="connsiteX4115" fmla="*/ 4759166 w 6400800"/>
                <a:gd name="connsiteY4115" fmla="*/ 342424 h 514350"/>
                <a:gd name="connsiteX4116" fmla="*/ 4753451 w 6400800"/>
                <a:gd name="connsiteY4116" fmla="*/ 312896 h 514350"/>
                <a:gd name="connsiteX4117" fmla="*/ 4754404 w 6400800"/>
                <a:gd name="connsiteY4117" fmla="*/ 315754 h 514350"/>
                <a:gd name="connsiteX4118" fmla="*/ 4753451 w 6400800"/>
                <a:gd name="connsiteY4118" fmla="*/ 317659 h 514350"/>
                <a:gd name="connsiteX4119" fmla="*/ 4753451 w 6400800"/>
                <a:gd name="connsiteY4119" fmla="*/ 312896 h 514350"/>
                <a:gd name="connsiteX4120" fmla="*/ 4755356 w 6400800"/>
                <a:gd name="connsiteY4120" fmla="*/ 373856 h 514350"/>
                <a:gd name="connsiteX4121" fmla="*/ 4756309 w 6400800"/>
                <a:gd name="connsiteY4121" fmla="*/ 375761 h 514350"/>
                <a:gd name="connsiteX4122" fmla="*/ 4754404 w 6400800"/>
                <a:gd name="connsiteY4122" fmla="*/ 379571 h 514350"/>
                <a:gd name="connsiteX4123" fmla="*/ 4752499 w 6400800"/>
                <a:gd name="connsiteY4123" fmla="*/ 379571 h 514350"/>
                <a:gd name="connsiteX4124" fmla="*/ 4755356 w 6400800"/>
                <a:gd name="connsiteY4124" fmla="*/ 373856 h 514350"/>
                <a:gd name="connsiteX4125" fmla="*/ 4748689 w 6400800"/>
                <a:gd name="connsiteY4125" fmla="*/ 291941 h 514350"/>
                <a:gd name="connsiteX4126" fmla="*/ 4746784 w 6400800"/>
                <a:gd name="connsiteY4126" fmla="*/ 303371 h 514350"/>
                <a:gd name="connsiteX4127" fmla="*/ 4746784 w 6400800"/>
                <a:gd name="connsiteY4127" fmla="*/ 303371 h 514350"/>
                <a:gd name="connsiteX4128" fmla="*/ 4746784 w 6400800"/>
                <a:gd name="connsiteY4128" fmla="*/ 299561 h 514350"/>
                <a:gd name="connsiteX4129" fmla="*/ 4748689 w 6400800"/>
                <a:gd name="connsiteY4129" fmla="*/ 291941 h 514350"/>
                <a:gd name="connsiteX4130" fmla="*/ 4738212 w 6400800"/>
                <a:gd name="connsiteY4130" fmla="*/ 327184 h 514350"/>
                <a:gd name="connsiteX4131" fmla="*/ 4737259 w 6400800"/>
                <a:gd name="connsiteY4131" fmla="*/ 341471 h 514350"/>
                <a:gd name="connsiteX4132" fmla="*/ 4736306 w 6400800"/>
                <a:gd name="connsiteY4132" fmla="*/ 336709 h 514350"/>
                <a:gd name="connsiteX4133" fmla="*/ 4738212 w 6400800"/>
                <a:gd name="connsiteY4133" fmla="*/ 327184 h 514350"/>
                <a:gd name="connsiteX4134" fmla="*/ 4720114 w 6400800"/>
                <a:gd name="connsiteY4134" fmla="*/ 261461 h 514350"/>
                <a:gd name="connsiteX4135" fmla="*/ 4720114 w 6400800"/>
                <a:gd name="connsiteY4135" fmla="*/ 261461 h 514350"/>
                <a:gd name="connsiteX4136" fmla="*/ 4729639 w 6400800"/>
                <a:gd name="connsiteY4136" fmla="*/ 290989 h 514350"/>
                <a:gd name="connsiteX4137" fmla="*/ 4731544 w 6400800"/>
                <a:gd name="connsiteY4137" fmla="*/ 296704 h 514350"/>
                <a:gd name="connsiteX4138" fmla="*/ 4727734 w 6400800"/>
                <a:gd name="connsiteY4138" fmla="*/ 308134 h 514350"/>
                <a:gd name="connsiteX4139" fmla="*/ 4723924 w 6400800"/>
                <a:gd name="connsiteY4139" fmla="*/ 295751 h 514350"/>
                <a:gd name="connsiteX4140" fmla="*/ 4718209 w 6400800"/>
                <a:gd name="connsiteY4140" fmla="*/ 276701 h 514350"/>
                <a:gd name="connsiteX4141" fmla="*/ 4720114 w 6400800"/>
                <a:gd name="connsiteY4141" fmla="*/ 261461 h 514350"/>
                <a:gd name="connsiteX4142" fmla="*/ 4709637 w 6400800"/>
                <a:gd name="connsiteY4142" fmla="*/ 324326 h 514350"/>
                <a:gd name="connsiteX4143" fmla="*/ 4713447 w 6400800"/>
                <a:gd name="connsiteY4143" fmla="*/ 301466 h 514350"/>
                <a:gd name="connsiteX4144" fmla="*/ 4719162 w 6400800"/>
                <a:gd name="connsiteY4144" fmla="*/ 331946 h 514350"/>
                <a:gd name="connsiteX4145" fmla="*/ 4715351 w 6400800"/>
                <a:gd name="connsiteY4145" fmla="*/ 343376 h 514350"/>
                <a:gd name="connsiteX4146" fmla="*/ 4715351 w 6400800"/>
                <a:gd name="connsiteY4146" fmla="*/ 343376 h 514350"/>
                <a:gd name="connsiteX4147" fmla="*/ 4707731 w 6400800"/>
                <a:gd name="connsiteY4147" fmla="*/ 332899 h 514350"/>
                <a:gd name="connsiteX4148" fmla="*/ 4709637 w 6400800"/>
                <a:gd name="connsiteY4148" fmla="*/ 324326 h 514350"/>
                <a:gd name="connsiteX4149" fmla="*/ 4703922 w 6400800"/>
                <a:gd name="connsiteY4149" fmla="*/ 355759 h 514350"/>
                <a:gd name="connsiteX4150" fmla="*/ 4705826 w 6400800"/>
                <a:gd name="connsiteY4150" fmla="*/ 360521 h 514350"/>
                <a:gd name="connsiteX4151" fmla="*/ 4708684 w 6400800"/>
                <a:gd name="connsiteY4151" fmla="*/ 369094 h 514350"/>
                <a:gd name="connsiteX4152" fmla="*/ 4704874 w 6400800"/>
                <a:gd name="connsiteY4152" fmla="*/ 377666 h 514350"/>
                <a:gd name="connsiteX4153" fmla="*/ 4704874 w 6400800"/>
                <a:gd name="connsiteY4153" fmla="*/ 376714 h 514350"/>
                <a:gd name="connsiteX4154" fmla="*/ 4702016 w 6400800"/>
                <a:gd name="connsiteY4154" fmla="*/ 371951 h 514350"/>
                <a:gd name="connsiteX4155" fmla="*/ 4703922 w 6400800"/>
                <a:gd name="connsiteY4155" fmla="*/ 355759 h 514350"/>
                <a:gd name="connsiteX4156" fmla="*/ 4682966 w 6400800"/>
                <a:gd name="connsiteY4156" fmla="*/ 380524 h 514350"/>
                <a:gd name="connsiteX4157" fmla="*/ 4680109 w 6400800"/>
                <a:gd name="connsiteY4157" fmla="*/ 392906 h 514350"/>
                <a:gd name="connsiteX4158" fmla="*/ 4676299 w 6400800"/>
                <a:gd name="connsiteY4158" fmla="*/ 393859 h 514350"/>
                <a:gd name="connsiteX4159" fmla="*/ 4675347 w 6400800"/>
                <a:gd name="connsiteY4159" fmla="*/ 388144 h 514350"/>
                <a:gd name="connsiteX4160" fmla="*/ 4682966 w 6400800"/>
                <a:gd name="connsiteY4160" fmla="*/ 378619 h 514350"/>
                <a:gd name="connsiteX4161" fmla="*/ 4682966 w 6400800"/>
                <a:gd name="connsiteY4161" fmla="*/ 380524 h 514350"/>
                <a:gd name="connsiteX4162" fmla="*/ 4672489 w 6400800"/>
                <a:gd name="connsiteY4162" fmla="*/ 361474 h 514350"/>
                <a:gd name="connsiteX4163" fmla="*/ 4679156 w 6400800"/>
                <a:gd name="connsiteY4163" fmla="*/ 373856 h 514350"/>
                <a:gd name="connsiteX4164" fmla="*/ 4672489 w 6400800"/>
                <a:gd name="connsiteY4164" fmla="*/ 379571 h 514350"/>
                <a:gd name="connsiteX4165" fmla="*/ 4671537 w 6400800"/>
                <a:gd name="connsiteY4165" fmla="*/ 376714 h 514350"/>
                <a:gd name="connsiteX4166" fmla="*/ 4670584 w 6400800"/>
                <a:gd name="connsiteY4166" fmla="*/ 370999 h 514350"/>
                <a:gd name="connsiteX4167" fmla="*/ 4672489 w 6400800"/>
                <a:gd name="connsiteY4167" fmla="*/ 361474 h 514350"/>
                <a:gd name="connsiteX4168" fmla="*/ 4661059 w 6400800"/>
                <a:gd name="connsiteY4168" fmla="*/ 265271 h 514350"/>
                <a:gd name="connsiteX4169" fmla="*/ 4663916 w 6400800"/>
                <a:gd name="connsiteY4169" fmla="*/ 252889 h 514350"/>
                <a:gd name="connsiteX4170" fmla="*/ 4669631 w 6400800"/>
                <a:gd name="connsiteY4170" fmla="*/ 237649 h 514350"/>
                <a:gd name="connsiteX4171" fmla="*/ 4669631 w 6400800"/>
                <a:gd name="connsiteY4171" fmla="*/ 242411 h 514350"/>
                <a:gd name="connsiteX4172" fmla="*/ 4661059 w 6400800"/>
                <a:gd name="connsiteY4172" fmla="*/ 269081 h 514350"/>
                <a:gd name="connsiteX4173" fmla="*/ 4661059 w 6400800"/>
                <a:gd name="connsiteY4173" fmla="*/ 265271 h 514350"/>
                <a:gd name="connsiteX4174" fmla="*/ 4645819 w 6400800"/>
                <a:gd name="connsiteY4174" fmla="*/ 278606 h 514350"/>
                <a:gd name="connsiteX4175" fmla="*/ 4648676 w 6400800"/>
                <a:gd name="connsiteY4175" fmla="*/ 260509 h 514350"/>
                <a:gd name="connsiteX4176" fmla="*/ 4650581 w 6400800"/>
                <a:gd name="connsiteY4176" fmla="*/ 250984 h 514350"/>
                <a:gd name="connsiteX4177" fmla="*/ 4650581 w 6400800"/>
                <a:gd name="connsiteY4177" fmla="*/ 251936 h 514350"/>
                <a:gd name="connsiteX4178" fmla="*/ 4652487 w 6400800"/>
                <a:gd name="connsiteY4178" fmla="*/ 265271 h 514350"/>
                <a:gd name="connsiteX4179" fmla="*/ 4652487 w 6400800"/>
                <a:gd name="connsiteY4179" fmla="*/ 270034 h 514350"/>
                <a:gd name="connsiteX4180" fmla="*/ 4650581 w 6400800"/>
                <a:gd name="connsiteY4180" fmla="*/ 278606 h 514350"/>
                <a:gd name="connsiteX4181" fmla="*/ 4648676 w 6400800"/>
                <a:gd name="connsiteY4181" fmla="*/ 290989 h 514350"/>
                <a:gd name="connsiteX4182" fmla="*/ 4645819 w 6400800"/>
                <a:gd name="connsiteY4182" fmla="*/ 278606 h 514350"/>
                <a:gd name="connsiteX4183" fmla="*/ 4645819 w 6400800"/>
                <a:gd name="connsiteY4183" fmla="*/ 278606 h 514350"/>
                <a:gd name="connsiteX4184" fmla="*/ 4642962 w 6400800"/>
                <a:gd name="connsiteY4184" fmla="*/ 293846 h 514350"/>
                <a:gd name="connsiteX4185" fmla="*/ 4644866 w 6400800"/>
                <a:gd name="connsiteY4185" fmla="*/ 302419 h 514350"/>
                <a:gd name="connsiteX4186" fmla="*/ 4645819 w 6400800"/>
                <a:gd name="connsiteY4186" fmla="*/ 309086 h 514350"/>
                <a:gd name="connsiteX4187" fmla="*/ 4645819 w 6400800"/>
                <a:gd name="connsiteY4187" fmla="*/ 309086 h 514350"/>
                <a:gd name="connsiteX4188" fmla="*/ 4642962 w 6400800"/>
                <a:gd name="connsiteY4188" fmla="*/ 306229 h 514350"/>
                <a:gd name="connsiteX4189" fmla="*/ 4642009 w 6400800"/>
                <a:gd name="connsiteY4189" fmla="*/ 299561 h 514350"/>
                <a:gd name="connsiteX4190" fmla="*/ 4642962 w 6400800"/>
                <a:gd name="connsiteY4190" fmla="*/ 293846 h 514350"/>
                <a:gd name="connsiteX4191" fmla="*/ 4595337 w 6400800"/>
                <a:gd name="connsiteY4191" fmla="*/ 280511 h 514350"/>
                <a:gd name="connsiteX4192" fmla="*/ 4598194 w 6400800"/>
                <a:gd name="connsiteY4192" fmla="*/ 293846 h 514350"/>
                <a:gd name="connsiteX4193" fmla="*/ 4598194 w 6400800"/>
                <a:gd name="connsiteY4193" fmla="*/ 300514 h 514350"/>
                <a:gd name="connsiteX4194" fmla="*/ 4598194 w 6400800"/>
                <a:gd name="connsiteY4194" fmla="*/ 311944 h 514350"/>
                <a:gd name="connsiteX4195" fmla="*/ 4596289 w 6400800"/>
                <a:gd name="connsiteY4195" fmla="*/ 319564 h 514350"/>
                <a:gd name="connsiteX4196" fmla="*/ 4593431 w 6400800"/>
                <a:gd name="connsiteY4196" fmla="*/ 311944 h 514350"/>
                <a:gd name="connsiteX4197" fmla="*/ 4593431 w 6400800"/>
                <a:gd name="connsiteY4197" fmla="*/ 305276 h 514350"/>
                <a:gd name="connsiteX4198" fmla="*/ 4593431 w 6400800"/>
                <a:gd name="connsiteY4198" fmla="*/ 286226 h 514350"/>
                <a:gd name="connsiteX4199" fmla="*/ 4595337 w 6400800"/>
                <a:gd name="connsiteY4199" fmla="*/ 280511 h 514350"/>
                <a:gd name="connsiteX4200" fmla="*/ 4595337 w 6400800"/>
                <a:gd name="connsiteY4200" fmla="*/ 280511 h 514350"/>
                <a:gd name="connsiteX4201" fmla="*/ 4595337 w 6400800"/>
                <a:gd name="connsiteY4201" fmla="*/ 277654 h 514350"/>
                <a:gd name="connsiteX4202" fmla="*/ 4593431 w 6400800"/>
                <a:gd name="connsiteY4202" fmla="*/ 279559 h 514350"/>
                <a:gd name="connsiteX4203" fmla="*/ 4592479 w 6400800"/>
                <a:gd name="connsiteY4203" fmla="*/ 280511 h 514350"/>
                <a:gd name="connsiteX4204" fmla="*/ 4592479 w 6400800"/>
                <a:gd name="connsiteY4204" fmla="*/ 263366 h 514350"/>
                <a:gd name="connsiteX4205" fmla="*/ 4595337 w 6400800"/>
                <a:gd name="connsiteY4205" fmla="*/ 277654 h 514350"/>
                <a:gd name="connsiteX4206" fmla="*/ 4576287 w 6400800"/>
                <a:gd name="connsiteY4206" fmla="*/ 253841 h 514350"/>
                <a:gd name="connsiteX4207" fmla="*/ 4575334 w 6400800"/>
                <a:gd name="connsiteY4207" fmla="*/ 273844 h 514350"/>
                <a:gd name="connsiteX4208" fmla="*/ 4569619 w 6400800"/>
                <a:gd name="connsiteY4208" fmla="*/ 262414 h 514350"/>
                <a:gd name="connsiteX4209" fmla="*/ 4576287 w 6400800"/>
                <a:gd name="connsiteY4209" fmla="*/ 253841 h 514350"/>
                <a:gd name="connsiteX4210" fmla="*/ 4566762 w 6400800"/>
                <a:gd name="connsiteY4210" fmla="*/ 268129 h 514350"/>
                <a:gd name="connsiteX4211" fmla="*/ 4566762 w 6400800"/>
                <a:gd name="connsiteY4211" fmla="*/ 268129 h 514350"/>
                <a:gd name="connsiteX4212" fmla="*/ 4571524 w 6400800"/>
                <a:gd name="connsiteY4212" fmla="*/ 284321 h 514350"/>
                <a:gd name="connsiteX4213" fmla="*/ 4574381 w 6400800"/>
                <a:gd name="connsiteY4213" fmla="*/ 296704 h 514350"/>
                <a:gd name="connsiteX4214" fmla="*/ 4574381 w 6400800"/>
                <a:gd name="connsiteY4214" fmla="*/ 301466 h 514350"/>
                <a:gd name="connsiteX4215" fmla="*/ 4568666 w 6400800"/>
                <a:gd name="connsiteY4215" fmla="*/ 289084 h 514350"/>
                <a:gd name="connsiteX4216" fmla="*/ 4574381 w 6400800"/>
                <a:gd name="connsiteY4216" fmla="*/ 309086 h 514350"/>
                <a:gd name="connsiteX4217" fmla="*/ 4571524 w 6400800"/>
                <a:gd name="connsiteY4217" fmla="*/ 314801 h 514350"/>
                <a:gd name="connsiteX4218" fmla="*/ 4571524 w 6400800"/>
                <a:gd name="connsiteY4218" fmla="*/ 315754 h 514350"/>
                <a:gd name="connsiteX4219" fmla="*/ 4564856 w 6400800"/>
                <a:gd name="connsiteY4219" fmla="*/ 271939 h 514350"/>
                <a:gd name="connsiteX4220" fmla="*/ 4566762 w 6400800"/>
                <a:gd name="connsiteY4220" fmla="*/ 268129 h 514350"/>
                <a:gd name="connsiteX4221" fmla="*/ 4560094 w 6400800"/>
                <a:gd name="connsiteY4221" fmla="*/ 254794 h 514350"/>
                <a:gd name="connsiteX4222" fmla="*/ 4562951 w 6400800"/>
                <a:gd name="connsiteY4222" fmla="*/ 260509 h 514350"/>
                <a:gd name="connsiteX4223" fmla="*/ 4561047 w 6400800"/>
                <a:gd name="connsiteY4223" fmla="*/ 263366 h 514350"/>
                <a:gd name="connsiteX4224" fmla="*/ 4557237 w 6400800"/>
                <a:gd name="connsiteY4224" fmla="*/ 268129 h 514350"/>
                <a:gd name="connsiteX4225" fmla="*/ 4560094 w 6400800"/>
                <a:gd name="connsiteY4225" fmla="*/ 254794 h 514350"/>
                <a:gd name="connsiteX4226" fmla="*/ 4548664 w 6400800"/>
                <a:gd name="connsiteY4226" fmla="*/ 317659 h 514350"/>
                <a:gd name="connsiteX4227" fmla="*/ 4557237 w 6400800"/>
                <a:gd name="connsiteY4227" fmla="*/ 290036 h 514350"/>
                <a:gd name="connsiteX4228" fmla="*/ 4562951 w 6400800"/>
                <a:gd name="connsiteY4228" fmla="*/ 275749 h 514350"/>
                <a:gd name="connsiteX4229" fmla="*/ 4560094 w 6400800"/>
                <a:gd name="connsiteY4229" fmla="*/ 318611 h 514350"/>
                <a:gd name="connsiteX4230" fmla="*/ 4555331 w 6400800"/>
                <a:gd name="connsiteY4230" fmla="*/ 310991 h 514350"/>
                <a:gd name="connsiteX4231" fmla="*/ 4560094 w 6400800"/>
                <a:gd name="connsiteY4231" fmla="*/ 321469 h 514350"/>
                <a:gd name="connsiteX4232" fmla="*/ 4560094 w 6400800"/>
                <a:gd name="connsiteY4232" fmla="*/ 321469 h 514350"/>
                <a:gd name="connsiteX4233" fmla="*/ 4559141 w 6400800"/>
                <a:gd name="connsiteY4233" fmla="*/ 342424 h 514350"/>
                <a:gd name="connsiteX4234" fmla="*/ 4555331 w 6400800"/>
                <a:gd name="connsiteY4234" fmla="*/ 352901 h 514350"/>
                <a:gd name="connsiteX4235" fmla="*/ 4552474 w 6400800"/>
                <a:gd name="connsiteY4235" fmla="*/ 361474 h 514350"/>
                <a:gd name="connsiteX4236" fmla="*/ 4547712 w 6400800"/>
                <a:gd name="connsiteY4236" fmla="*/ 343376 h 514350"/>
                <a:gd name="connsiteX4237" fmla="*/ 4547712 w 6400800"/>
                <a:gd name="connsiteY4237" fmla="*/ 328136 h 514350"/>
                <a:gd name="connsiteX4238" fmla="*/ 4545806 w 6400800"/>
                <a:gd name="connsiteY4238" fmla="*/ 338614 h 514350"/>
                <a:gd name="connsiteX4239" fmla="*/ 4545806 w 6400800"/>
                <a:gd name="connsiteY4239" fmla="*/ 337661 h 514350"/>
                <a:gd name="connsiteX4240" fmla="*/ 4544854 w 6400800"/>
                <a:gd name="connsiteY4240" fmla="*/ 335756 h 514350"/>
                <a:gd name="connsiteX4241" fmla="*/ 4548664 w 6400800"/>
                <a:gd name="connsiteY4241" fmla="*/ 317659 h 514350"/>
                <a:gd name="connsiteX4242" fmla="*/ 4457224 w 6400800"/>
                <a:gd name="connsiteY4242" fmla="*/ 306229 h 514350"/>
                <a:gd name="connsiteX4243" fmla="*/ 4457224 w 6400800"/>
                <a:gd name="connsiteY4243" fmla="*/ 306229 h 514350"/>
                <a:gd name="connsiteX4244" fmla="*/ 4457224 w 6400800"/>
                <a:gd name="connsiteY4244" fmla="*/ 304324 h 514350"/>
                <a:gd name="connsiteX4245" fmla="*/ 4457224 w 6400800"/>
                <a:gd name="connsiteY4245" fmla="*/ 306229 h 514350"/>
                <a:gd name="connsiteX4246" fmla="*/ 4478179 w 6400800"/>
                <a:gd name="connsiteY4246" fmla="*/ 359569 h 514350"/>
                <a:gd name="connsiteX4247" fmla="*/ 4476274 w 6400800"/>
                <a:gd name="connsiteY4247" fmla="*/ 339566 h 514350"/>
                <a:gd name="connsiteX4248" fmla="*/ 4476274 w 6400800"/>
                <a:gd name="connsiteY4248" fmla="*/ 336709 h 514350"/>
                <a:gd name="connsiteX4249" fmla="*/ 4483894 w 6400800"/>
                <a:gd name="connsiteY4249" fmla="*/ 347186 h 514350"/>
                <a:gd name="connsiteX4250" fmla="*/ 4478179 w 6400800"/>
                <a:gd name="connsiteY4250" fmla="*/ 359569 h 514350"/>
                <a:gd name="connsiteX4251" fmla="*/ 4497229 w 6400800"/>
                <a:gd name="connsiteY4251" fmla="*/ 371951 h 514350"/>
                <a:gd name="connsiteX4252" fmla="*/ 4497229 w 6400800"/>
                <a:gd name="connsiteY4252" fmla="*/ 367189 h 514350"/>
                <a:gd name="connsiteX4253" fmla="*/ 4498181 w 6400800"/>
                <a:gd name="connsiteY4253" fmla="*/ 370046 h 514350"/>
                <a:gd name="connsiteX4254" fmla="*/ 4497229 w 6400800"/>
                <a:gd name="connsiteY4254" fmla="*/ 371951 h 514350"/>
                <a:gd name="connsiteX4255" fmla="*/ 4504849 w 6400800"/>
                <a:gd name="connsiteY4255" fmla="*/ 322421 h 514350"/>
                <a:gd name="connsiteX4256" fmla="*/ 4504849 w 6400800"/>
                <a:gd name="connsiteY4256" fmla="*/ 330994 h 514350"/>
                <a:gd name="connsiteX4257" fmla="*/ 4501991 w 6400800"/>
                <a:gd name="connsiteY4257" fmla="*/ 341471 h 514350"/>
                <a:gd name="connsiteX4258" fmla="*/ 4501039 w 6400800"/>
                <a:gd name="connsiteY4258" fmla="*/ 348139 h 514350"/>
                <a:gd name="connsiteX4259" fmla="*/ 4499134 w 6400800"/>
                <a:gd name="connsiteY4259" fmla="*/ 345281 h 514350"/>
                <a:gd name="connsiteX4260" fmla="*/ 4498181 w 6400800"/>
                <a:gd name="connsiteY4260" fmla="*/ 342424 h 514350"/>
                <a:gd name="connsiteX4261" fmla="*/ 4501991 w 6400800"/>
                <a:gd name="connsiteY4261" fmla="*/ 326231 h 514350"/>
                <a:gd name="connsiteX4262" fmla="*/ 4506754 w 6400800"/>
                <a:gd name="connsiteY4262" fmla="*/ 310991 h 514350"/>
                <a:gd name="connsiteX4263" fmla="*/ 4504849 w 6400800"/>
                <a:gd name="connsiteY4263" fmla="*/ 322421 h 514350"/>
                <a:gd name="connsiteX4264" fmla="*/ 4462939 w 6400800"/>
                <a:gd name="connsiteY4264" fmla="*/ 250984 h 514350"/>
                <a:gd name="connsiteX4265" fmla="*/ 4470559 w 6400800"/>
                <a:gd name="connsiteY4265" fmla="*/ 226219 h 514350"/>
                <a:gd name="connsiteX4266" fmla="*/ 4474369 w 6400800"/>
                <a:gd name="connsiteY4266" fmla="*/ 231934 h 514350"/>
                <a:gd name="connsiteX4267" fmla="*/ 4479131 w 6400800"/>
                <a:gd name="connsiteY4267" fmla="*/ 238601 h 514350"/>
                <a:gd name="connsiteX4268" fmla="*/ 4483894 w 6400800"/>
                <a:gd name="connsiteY4268" fmla="*/ 248126 h 514350"/>
                <a:gd name="connsiteX4269" fmla="*/ 4489609 w 6400800"/>
                <a:gd name="connsiteY4269" fmla="*/ 260509 h 514350"/>
                <a:gd name="connsiteX4270" fmla="*/ 4495324 w 6400800"/>
                <a:gd name="connsiteY4270" fmla="*/ 275749 h 514350"/>
                <a:gd name="connsiteX4271" fmla="*/ 4501039 w 6400800"/>
                <a:gd name="connsiteY4271" fmla="*/ 293846 h 514350"/>
                <a:gd name="connsiteX4272" fmla="*/ 4503897 w 6400800"/>
                <a:gd name="connsiteY4272" fmla="*/ 303371 h 514350"/>
                <a:gd name="connsiteX4273" fmla="*/ 4497229 w 6400800"/>
                <a:gd name="connsiteY4273" fmla="*/ 317659 h 514350"/>
                <a:gd name="connsiteX4274" fmla="*/ 4493419 w 6400800"/>
                <a:gd name="connsiteY4274" fmla="*/ 326231 h 514350"/>
                <a:gd name="connsiteX4275" fmla="*/ 4488656 w 6400800"/>
                <a:gd name="connsiteY4275" fmla="*/ 280511 h 514350"/>
                <a:gd name="connsiteX4276" fmla="*/ 4487704 w 6400800"/>
                <a:gd name="connsiteY4276" fmla="*/ 319564 h 514350"/>
                <a:gd name="connsiteX4277" fmla="*/ 4483894 w 6400800"/>
                <a:gd name="connsiteY4277" fmla="*/ 311944 h 514350"/>
                <a:gd name="connsiteX4278" fmla="*/ 4473416 w 6400800"/>
                <a:gd name="connsiteY4278" fmla="*/ 289084 h 514350"/>
                <a:gd name="connsiteX4279" fmla="*/ 4481037 w 6400800"/>
                <a:gd name="connsiteY4279" fmla="*/ 312896 h 514350"/>
                <a:gd name="connsiteX4280" fmla="*/ 4486751 w 6400800"/>
                <a:gd name="connsiteY4280" fmla="*/ 330041 h 514350"/>
                <a:gd name="connsiteX4281" fmla="*/ 4484847 w 6400800"/>
                <a:gd name="connsiteY4281" fmla="*/ 328136 h 514350"/>
                <a:gd name="connsiteX4282" fmla="*/ 4475322 w 6400800"/>
                <a:gd name="connsiteY4282" fmla="*/ 318611 h 514350"/>
                <a:gd name="connsiteX4283" fmla="*/ 4473416 w 6400800"/>
                <a:gd name="connsiteY4283" fmla="*/ 304324 h 514350"/>
                <a:gd name="connsiteX4284" fmla="*/ 4468654 w 6400800"/>
                <a:gd name="connsiteY4284" fmla="*/ 278606 h 514350"/>
                <a:gd name="connsiteX4285" fmla="*/ 4477226 w 6400800"/>
                <a:gd name="connsiteY4285" fmla="*/ 256699 h 514350"/>
                <a:gd name="connsiteX4286" fmla="*/ 4466749 w 6400800"/>
                <a:gd name="connsiteY4286" fmla="*/ 273844 h 514350"/>
                <a:gd name="connsiteX4287" fmla="*/ 4462939 w 6400800"/>
                <a:gd name="connsiteY4287" fmla="*/ 258604 h 514350"/>
                <a:gd name="connsiteX4288" fmla="*/ 4462939 w 6400800"/>
                <a:gd name="connsiteY4288" fmla="*/ 256699 h 514350"/>
                <a:gd name="connsiteX4289" fmla="*/ 4462939 w 6400800"/>
                <a:gd name="connsiteY4289" fmla="*/ 250984 h 514350"/>
                <a:gd name="connsiteX4290" fmla="*/ 4461034 w 6400800"/>
                <a:gd name="connsiteY4290" fmla="*/ 255746 h 514350"/>
                <a:gd name="connsiteX4291" fmla="*/ 4461034 w 6400800"/>
                <a:gd name="connsiteY4291" fmla="*/ 255746 h 514350"/>
                <a:gd name="connsiteX4292" fmla="*/ 4461034 w 6400800"/>
                <a:gd name="connsiteY4292" fmla="*/ 255746 h 514350"/>
                <a:gd name="connsiteX4293" fmla="*/ 4461034 w 6400800"/>
                <a:gd name="connsiteY4293" fmla="*/ 255746 h 514350"/>
                <a:gd name="connsiteX4294" fmla="*/ 4455319 w 6400800"/>
                <a:gd name="connsiteY4294" fmla="*/ 274796 h 514350"/>
                <a:gd name="connsiteX4295" fmla="*/ 4457224 w 6400800"/>
                <a:gd name="connsiteY4295" fmla="*/ 268129 h 514350"/>
                <a:gd name="connsiteX4296" fmla="*/ 4457224 w 6400800"/>
                <a:gd name="connsiteY4296" fmla="*/ 273844 h 514350"/>
                <a:gd name="connsiteX4297" fmla="*/ 4458176 w 6400800"/>
                <a:gd name="connsiteY4297" fmla="*/ 284321 h 514350"/>
                <a:gd name="connsiteX4298" fmla="*/ 4454366 w 6400800"/>
                <a:gd name="connsiteY4298" fmla="*/ 292894 h 514350"/>
                <a:gd name="connsiteX4299" fmla="*/ 4455319 w 6400800"/>
                <a:gd name="connsiteY4299" fmla="*/ 274796 h 514350"/>
                <a:gd name="connsiteX4300" fmla="*/ 4449604 w 6400800"/>
                <a:gd name="connsiteY4300" fmla="*/ 361474 h 514350"/>
                <a:gd name="connsiteX4301" fmla="*/ 4451509 w 6400800"/>
                <a:gd name="connsiteY4301" fmla="*/ 339566 h 514350"/>
                <a:gd name="connsiteX4302" fmla="*/ 4453414 w 6400800"/>
                <a:gd name="connsiteY4302" fmla="*/ 343376 h 514350"/>
                <a:gd name="connsiteX4303" fmla="*/ 4453414 w 6400800"/>
                <a:gd name="connsiteY4303" fmla="*/ 344329 h 514350"/>
                <a:gd name="connsiteX4304" fmla="*/ 4453414 w 6400800"/>
                <a:gd name="connsiteY4304" fmla="*/ 344329 h 514350"/>
                <a:gd name="connsiteX4305" fmla="*/ 4451509 w 6400800"/>
                <a:gd name="connsiteY4305" fmla="*/ 366236 h 514350"/>
                <a:gd name="connsiteX4306" fmla="*/ 4448651 w 6400800"/>
                <a:gd name="connsiteY4306" fmla="*/ 388144 h 514350"/>
                <a:gd name="connsiteX4307" fmla="*/ 4446747 w 6400800"/>
                <a:gd name="connsiteY4307" fmla="*/ 386239 h 514350"/>
                <a:gd name="connsiteX4308" fmla="*/ 4449604 w 6400800"/>
                <a:gd name="connsiteY4308" fmla="*/ 361474 h 514350"/>
                <a:gd name="connsiteX4309" fmla="*/ 4386739 w 6400800"/>
                <a:gd name="connsiteY4309" fmla="*/ 331946 h 514350"/>
                <a:gd name="connsiteX4310" fmla="*/ 4390549 w 6400800"/>
                <a:gd name="connsiteY4310" fmla="*/ 335756 h 514350"/>
                <a:gd name="connsiteX4311" fmla="*/ 4390549 w 6400800"/>
                <a:gd name="connsiteY4311" fmla="*/ 342424 h 514350"/>
                <a:gd name="connsiteX4312" fmla="*/ 4386739 w 6400800"/>
                <a:gd name="connsiteY4312" fmla="*/ 347186 h 514350"/>
                <a:gd name="connsiteX4313" fmla="*/ 4386739 w 6400800"/>
                <a:gd name="connsiteY4313" fmla="*/ 331946 h 514350"/>
                <a:gd name="connsiteX4314" fmla="*/ 4389597 w 6400800"/>
                <a:gd name="connsiteY4314" fmla="*/ 376714 h 514350"/>
                <a:gd name="connsiteX4315" fmla="*/ 4388644 w 6400800"/>
                <a:gd name="connsiteY4315" fmla="*/ 375761 h 514350"/>
                <a:gd name="connsiteX4316" fmla="*/ 4387691 w 6400800"/>
                <a:gd name="connsiteY4316" fmla="*/ 370046 h 514350"/>
                <a:gd name="connsiteX4317" fmla="*/ 4387691 w 6400800"/>
                <a:gd name="connsiteY4317" fmla="*/ 360521 h 514350"/>
                <a:gd name="connsiteX4318" fmla="*/ 4387691 w 6400800"/>
                <a:gd name="connsiteY4318" fmla="*/ 351949 h 514350"/>
                <a:gd name="connsiteX4319" fmla="*/ 4391501 w 6400800"/>
                <a:gd name="connsiteY4319" fmla="*/ 345281 h 514350"/>
                <a:gd name="connsiteX4320" fmla="*/ 4391501 w 6400800"/>
                <a:gd name="connsiteY4320" fmla="*/ 349091 h 514350"/>
                <a:gd name="connsiteX4321" fmla="*/ 4392454 w 6400800"/>
                <a:gd name="connsiteY4321" fmla="*/ 370046 h 514350"/>
                <a:gd name="connsiteX4322" fmla="*/ 4389597 w 6400800"/>
                <a:gd name="connsiteY4322" fmla="*/ 376714 h 514350"/>
                <a:gd name="connsiteX4323" fmla="*/ 4424839 w 6400800"/>
                <a:gd name="connsiteY4323" fmla="*/ 351949 h 514350"/>
                <a:gd name="connsiteX4324" fmla="*/ 4424839 w 6400800"/>
                <a:gd name="connsiteY4324" fmla="*/ 354806 h 514350"/>
                <a:gd name="connsiteX4325" fmla="*/ 4422934 w 6400800"/>
                <a:gd name="connsiteY4325" fmla="*/ 356711 h 514350"/>
                <a:gd name="connsiteX4326" fmla="*/ 4424839 w 6400800"/>
                <a:gd name="connsiteY4326" fmla="*/ 351949 h 514350"/>
                <a:gd name="connsiteX4327" fmla="*/ 4415314 w 6400800"/>
                <a:gd name="connsiteY4327" fmla="*/ 411004 h 514350"/>
                <a:gd name="connsiteX4328" fmla="*/ 4415314 w 6400800"/>
                <a:gd name="connsiteY4328" fmla="*/ 411956 h 514350"/>
                <a:gd name="connsiteX4329" fmla="*/ 4412456 w 6400800"/>
                <a:gd name="connsiteY4329" fmla="*/ 409099 h 514350"/>
                <a:gd name="connsiteX4330" fmla="*/ 4411504 w 6400800"/>
                <a:gd name="connsiteY4330" fmla="*/ 385286 h 514350"/>
                <a:gd name="connsiteX4331" fmla="*/ 4420076 w 6400800"/>
                <a:gd name="connsiteY4331" fmla="*/ 372904 h 514350"/>
                <a:gd name="connsiteX4332" fmla="*/ 4421029 w 6400800"/>
                <a:gd name="connsiteY4332" fmla="*/ 374809 h 514350"/>
                <a:gd name="connsiteX4333" fmla="*/ 4415314 w 6400800"/>
                <a:gd name="connsiteY4333" fmla="*/ 411004 h 514350"/>
                <a:gd name="connsiteX4334" fmla="*/ 4410551 w 6400800"/>
                <a:gd name="connsiteY4334" fmla="*/ 254794 h 514350"/>
                <a:gd name="connsiteX4335" fmla="*/ 4421029 w 6400800"/>
                <a:gd name="connsiteY4335" fmla="*/ 273844 h 514350"/>
                <a:gd name="connsiteX4336" fmla="*/ 4415314 w 6400800"/>
                <a:gd name="connsiteY4336" fmla="*/ 293846 h 514350"/>
                <a:gd name="connsiteX4337" fmla="*/ 4408647 w 6400800"/>
                <a:gd name="connsiteY4337" fmla="*/ 316706 h 514350"/>
                <a:gd name="connsiteX4338" fmla="*/ 4406741 w 6400800"/>
                <a:gd name="connsiteY4338" fmla="*/ 297656 h 514350"/>
                <a:gd name="connsiteX4339" fmla="*/ 4402931 w 6400800"/>
                <a:gd name="connsiteY4339" fmla="*/ 331946 h 514350"/>
                <a:gd name="connsiteX4340" fmla="*/ 4401026 w 6400800"/>
                <a:gd name="connsiteY4340" fmla="*/ 337661 h 514350"/>
                <a:gd name="connsiteX4341" fmla="*/ 4400074 w 6400800"/>
                <a:gd name="connsiteY4341" fmla="*/ 336709 h 514350"/>
                <a:gd name="connsiteX4342" fmla="*/ 4388644 w 6400800"/>
                <a:gd name="connsiteY4342" fmla="*/ 270034 h 514350"/>
                <a:gd name="connsiteX4343" fmla="*/ 4389597 w 6400800"/>
                <a:gd name="connsiteY4343" fmla="*/ 328136 h 514350"/>
                <a:gd name="connsiteX4344" fmla="*/ 4386739 w 6400800"/>
                <a:gd name="connsiteY4344" fmla="*/ 325279 h 514350"/>
                <a:gd name="connsiteX4345" fmla="*/ 4386739 w 6400800"/>
                <a:gd name="connsiteY4345" fmla="*/ 323374 h 514350"/>
                <a:gd name="connsiteX4346" fmla="*/ 4387691 w 6400800"/>
                <a:gd name="connsiteY4346" fmla="*/ 290989 h 514350"/>
                <a:gd name="connsiteX4347" fmla="*/ 4389597 w 6400800"/>
                <a:gd name="connsiteY4347" fmla="*/ 263366 h 514350"/>
                <a:gd name="connsiteX4348" fmla="*/ 4391501 w 6400800"/>
                <a:gd name="connsiteY4348" fmla="*/ 242411 h 514350"/>
                <a:gd name="connsiteX4349" fmla="*/ 4393406 w 6400800"/>
                <a:gd name="connsiteY4349" fmla="*/ 225266 h 514350"/>
                <a:gd name="connsiteX4350" fmla="*/ 4410551 w 6400800"/>
                <a:gd name="connsiteY4350" fmla="*/ 254794 h 514350"/>
                <a:gd name="connsiteX4351" fmla="*/ 4389597 w 6400800"/>
                <a:gd name="connsiteY4351" fmla="*/ 217646 h 514350"/>
                <a:gd name="connsiteX4352" fmla="*/ 4393406 w 6400800"/>
                <a:gd name="connsiteY4352" fmla="*/ 224314 h 514350"/>
                <a:gd name="connsiteX4353" fmla="*/ 4387691 w 6400800"/>
                <a:gd name="connsiteY4353" fmla="*/ 240506 h 514350"/>
                <a:gd name="connsiteX4354" fmla="*/ 4381976 w 6400800"/>
                <a:gd name="connsiteY4354" fmla="*/ 260509 h 514350"/>
                <a:gd name="connsiteX4355" fmla="*/ 4381976 w 6400800"/>
                <a:gd name="connsiteY4355" fmla="*/ 256699 h 514350"/>
                <a:gd name="connsiteX4356" fmla="*/ 4389597 w 6400800"/>
                <a:gd name="connsiteY4356" fmla="*/ 217646 h 514350"/>
                <a:gd name="connsiteX4357" fmla="*/ 4374356 w 6400800"/>
                <a:gd name="connsiteY4357" fmla="*/ 291941 h 514350"/>
                <a:gd name="connsiteX4358" fmla="*/ 4374356 w 6400800"/>
                <a:gd name="connsiteY4358" fmla="*/ 292894 h 514350"/>
                <a:gd name="connsiteX4359" fmla="*/ 4374356 w 6400800"/>
                <a:gd name="connsiteY4359" fmla="*/ 291941 h 514350"/>
                <a:gd name="connsiteX4360" fmla="*/ 4374356 w 6400800"/>
                <a:gd name="connsiteY4360" fmla="*/ 291941 h 514350"/>
                <a:gd name="connsiteX4361" fmla="*/ 4360069 w 6400800"/>
                <a:gd name="connsiteY4361" fmla="*/ 282416 h 514350"/>
                <a:gd name="connsiteX4362" fmla="*/ 4360069 w 6400800"/>
                <a:gd name="connsiteY4362" fmla="*/ 290036 h 514350"/>
                <a:gd name="connsiteX4363" fmla="*/ 4359116 w 6400800"/>
                <a:gd name="connsiteY4363" fmla="*/ 288131 h 514350"/>
                <a:gd name="connsiteX4364" fmla="*/ 4360069 w 6400800"/>
                <a:gd name="connsiteY4364" fmla="*/ 282416 h 514350"/>
                <a:gd name="connsiteX4365" fmla="*/ 4313397 w 6400800"/>
                <a:gd name="connsiteY4365" fmla="*/ 387191 h 514350"/>
                <a:gd name="connsiteX4366" fmla="*/ 4311491 w 6400800"/>
                <a:gd name="connsiteY4366" fmla="*/ 391001 h 514350"/>
                <a:gd name="connsiteX4367" fmla="*/ 4313397 w 6400800"/>
                <a:gd name="connsiteY4367" fmla="*/ 387191 h 514350"/>
                <a:gd name="connsiteX4368" fmla="*/ 4313397 w 6400800"/>
                <a:gd name="connsiteY4368" fmla="*/ 387191 h 514350"/>
                <a:gd name="connsiteX4369" fmla="*/ 4311491 w 6400800"/>
                <a:gd name="connsiteY4369" fmla="*/ 351949 h 514350"/>
                <a:gd name="connsiteX4370" fmla="*/ 4312444 w 6400800"/>
                <a:gd name="connsiteY4370" fmla="*/ 365284 h 514350"/>
                <a:gd name="connsiteX4371" fmla="*/ 4311491 w 6400800"/>
                <a:gd name="connsiteY4371" fmla="*/ 363379 h 514350"/>
                <a:gd name="connsiteX4372" fmla="*/ 4311491 w 6400800"/>
                <a:gd name="connsiteY4372" fmla="*/ 351949 h 514350"/>
                <a:gd name="connsiteX4373" fmla="*/ 4247674 w 6400800"/>
                <a:gd name="connsiteY4373" fmla="*/ 313849 h 514350"/>
                <a:gd name="connsiteX4374" fmla="*/ 4247674 w 6400800"/>
                <a:gd name="connsiteY4374" fmla="*/ 311944 h 514350"/>
                <a:gd name="connsiteX4375" fmla="*/ 4247674 w 6400800"/>
                <a:gd name="connsiteY4375" fmla="*/ 313849 h 514350"/>
                <a:gd name="connsiteX4376" fmla="*/ 4246722 w 6400800"/>
                <a:gd name="connsiteY4376" fmla="*/ 324326 h 514350"/>
                <a:gd name="connsiteX4377" fmla="*/ 4246722 w 6400800"/>
                <a:gd name="connsiteY4377" fmla="*/ 322421 h 514350"/>
                <a:gd name="connsiteX4378" fmla="*/ 4247674 w 6400800"/>
                <a:gd name="connsiteY4378" fmla="*/ 313849 h 514350"/>
                <a:gd name="connsiteX4379" fmla="*/ 4181951 w 6400800"/>
                <a:gd name="connsiteY4379" fmla="*/ 367189 h 514350"/>
                <a:gd name="connsiteX4380" fmla="*/ 4182904 w 6400800"/>
                <a:gd name="connsiteY4380" fmla="*/ 324326 h 514350"/>
                <a:gd name="connsiteX4381" fmla="*/ 4183856 w 6400800"/>
                <a:gd name="connsiteY4381" fmla="*/ 330041 h 514350"/>
                <a:gd name="connsiteX4382" fmla="*/ 4185761 w 6400800"/>
                <a:gd name="connsiteY4382" fmla="*/ 340519 h 514350"/>
                <a:gd name="connsiteX4383" fmla="*/ 4185761 w 6400800"/>
                <a:gd name="connsiteY4383" fmla="*/ 342424 h 514350"/>
                <a:gd name="connsiteX4384" fmla="*/ 4183856 w 6400800"/>
                <a:gd name="connsiteY4384" fmla="*/ 338614 h 514350"/>
                <a:gd name="connsiteX4385" fmla="*/ 4187666 w 6400800"/>
                <a:gd name="connsiteY4385" fmla="*/ 357664 h 514350"/>
                <a:gd name="connsiteX4386" fmla="*/ 4189571 w 6400800"/>
                <a:gd name="connsiteY4386" fmla="*/ 365284 h 514350"/>
                <a:gd name="connsiteX4387" fmla="*/ 4191476 w 6400800"/>
                <a:gd name="connsiteY4387" fmla="*/ 373856 h 514350"/>
                <a:gd name="connsiteX4388" fmla="*/ 4190524 w 6400800"/>
                <a:gd name="connsiteY4388" fmla="*/ 386239 h 514350"/>
                <a:gd name="connsiteX4389" fmla="*/ 4190524 w 6400800"/>
                <a:gd name="connsiteY4389" fmla="*/ 391954 h 514350"/>
                <a:gd name="connsiteX4390" fmla="*/ 4181951 w 6400800"/>
                <a:gd name="connsiteY4390" fmla="*/ 367189 h 514350"/>
                <a:gd name="connsiteX4391" fmla="*/ 4181951 w 6400800"/>
                <a:gd name="connsiteY4391" fmla="*/ 367189 h 514350"/>
                <a:gd name="connsiteX4392" fmla="*/ 4161949 w 6400800"/>
                <a:gd name="connsiteY4392" fmla="*/ 401479 h 514350"/>
                <a:gd name="connsiteX4393" fmla="*/ 4161949 w 6400800"/>
                <a:gd name="connsiteY4393" fmla="*/ 399574 h 514350"/>
                <a:gd name="connsiteX4394" fmla="*/ 4161949 w 6400800"/>
                <a:gd name="connsiteY4394" fmla="*/ 399574 h 514350"/>
                <a:gd name="connsiteX4395" fmla="*/ 4161949 w 6400800"/>
                <a:gd name="connsiteY4395" fmla="*/ 401479 h 514350"/>
                <a:gd name="connsiteX4396" fmla="*/ 4160044 w 6400800"/>
                <a:gd name="connsiteY4396" fmla="*/ 306229 h 514350"/>
                <a:gd name="connsiteX4397" fmla="*/ 4160996 w 6400800"/>
                <a:gd name="connsiteY4397" fmla="*/ 292894 h 514350"/>
                <a:gd name="connsiteX4398" fmla="*/ 4163854 w 6400800"/>
                <a:gd name="connsiteY4398" fmla="*/ 282416 h 514350"/>
                <a:gd name="connsiteX4399" fmla="*/ 4162901 w 6400800"/>
                <a:gd name="connsiteY4399" fmla="*/ 313849 h 514350"/>
                <a:gd name="connsiteX4400" fmla="*/ 4160044 w 6400800"/>
                <a:gd name="connsiteY4400" fmla="*/ 306229 h 514350"/>
                <a:gd name="connsiteX4401" fmla="*/ 4160044 w 6400800"/>
                <a:gd name="connsiteY4401" fmla="*/ 306229 h 514350"/>
                <a:gd name="connsiteX4402" fmla="*/ 4128611 w 6400800"/>
                <a:gd name="connsiteY4402" fmla="*/ 354806 h 514350"/>
                <a:gd name="connsiteX4403" fmla="*/ 4127659 w 6400800"/>
                <a:gd name="connsiteY4403" fmla="*/ 343376 h 514350"/>
                <a:gd name="connsiteX4404" fmla="*/ 4128611 w 6400800"/>
                <a:gd name="connsiteY4404" fmla="*/ 350044 h 514350"/>
                <a:gd name="connsiteX4405" fmla="*/ 4130516 w 6400800"/>
                <a:gd name="connsiteY4405" fmla="*/ 365284 h 514350"/>
                <a:gd name="connsiteX4406" fmla="*/ 4128611 w 6400800"/>
                <a:gd name="connsiteY4406" fmla="*/ 354806 h 514350"/>
                <a:gd name="connsiteX4407" fmla="*/ 4124801 w 6400800"/>
                <a:gd name="connsiteY4407" fmla="*/ 255746 h 514350"/>
                <a:gd name="connsiteX4408" fmla="*/ 4124801 w 6400800"/>
                <a:gd name="connsiteY4408" fmla="*/ 248126 h 514350"/>
                <a:gd name="connsiteX4409" fmla="*/ 4140041 w 6400800"/>
                <a:gd name="connsiteY4409" fmla="*/ 303371 h 514350"/>
                <a:gd name="connsiteX4410" fmla="*/ 4140994 w 6400800"/>
                <a:gd name="connsiteY4410" fmla="*/ 307181 h 514350"/>
                <a:gd name="connsiteX4411" fmla="*/ 4140994 w 6400800"/>
                <a:gd name="connsiteY4411" fmla="*/ 321469 h 514350"/>
                <a:gd name="connsiteX4412" fmla="*/ 4133374 w 6400800"/>
                <a:gd name="connsiteY4412" fmla="*/ 305276 h 514350"/>
                <a:gd name="connsiteX4413" fmla="*/ 4135279 w 6400800"/>
                <a:gd name="connsiteY4413" fmla="*/ 312896 h 514350"/>
                <a:gd name="connsiteX4414" fmla="*/ 4127659 w 6400800"/>
                <a:gd name="connsiteY4414" fmla="*/ 300514 h 514350"/>
                <a:gd name="connsiteX4415" fmla="*/ 4123849 w 6400800"/>
                <a:gd name="connsiteY4415" fmla="*/ 284321 h 514350"/>
                <a:gd name="connsiteX4416" fmla="*/ 4124801 w 6400800"/>
                <a:gd name="connsiteY4416" fmla="*/ 255746 h 514350"/>
                <a:gd name="connsiteX4417" fmla="*/ 4095274 w 6400800"/>
                <a:gd name="connsiteY4417" fmla="*/ 395764 h 514350"/>
                <a:gd name="connsiteX4418" fmla="*/ 4095274 w 6400800"/>
                <a:gd name="connsiteY4418" fmla="*/ 395764 h 514350"/>
                <a:gd name="connsiteX4419" fmla="*/ 4095274 w 6400800"/>
                <a:gd name="connsiteY4419" fmla="*/ 394811 h 514350"/>
                <a:gd name="connsiteX4420" fmla="*/ 4095274 w 6400800"/>
                <a:gd name="connsiteY4420" fmla="*/ 395764 h 514350"/>
                <a:gd name="connsiteX4421" fmla="*/ 4093369 w 6400800"/>
                <a:gd name="connsiteY4421" fmla="*/ 386239 h 514350"/>
                <a:gd name="connsiteX4422" fmla="*/ 4093369 w 6400800"/>
                <a:gd name="connsiteY4422" fmla="*/ 376714 h 514350"/>
                <a:gd name="connsiteX4423" fmla="*/ 4096226 w 6400800"/>
                <a:gd name="connsiteY4423" fmla="*/ 382429 h 514350"/>
                <a:gd name="connsiteX4424" fmla="*/ 4093369 w 6400800"/>
                <a:gd name="connsiteY4424" fmla="*/ 386239 h 514350"/>
                <a:gd name="connsiteX4425" fmla="*/ 4097179 w 6400800"/>
                <a:gd name="connsiteY4425" fmla="*/ 342424 h 514350"/>
                <a:gd name="connsiteX4426" fmla="*/ 4099084 w 6400800"/>
                <a:gd name="connsiteY4426" fmla="*/ 334804 h 514350"/>
                <a:gd name="connsiteX4427" fmla="*/ 4099084 w 6400800"/>
                <a:gd name="connsiteY4427" fmla="*/ 337661 h 514350"/>
                <a:gd name="connsiteX4428" fmla="*/ 4097179 w 6400800"/>
                <a:gd name="connsiteY4428" fmla="*/ 342424 h 514350"/>
                <a:gd name="connsiteX4429" fmla="*/ 4100989 w 6400800"/>
                <a:gd name="connsiteY4429" fmla="*/ 353854 h 514350"/>
                <a:gd name="connsiteX4430" fmla="*/ 4100989 w 6400800"/>
                <a:gd name="connsiteY4430" fmla="*/ 351949 h 514350"/>
                <a:gd name="connsiteX4431" fmla="*/ 4100989 w 6400800"/>
                <a:gd name="connsiteY4431" fmla="*/ 351949 h 514350"/>
                <a:gd name="connsiteX4432" fmla="*/ 4100989 w 6400800"/>
                <a:gd name="connsiteY4432" fmla="*/ 353854 h 514350"/>
                <a:gd name="connsiteX4433" fmla="*/ 4100989 w 6400800"/>
                <a:gd name="connsiteY4433" fmla="*/ 353854 h 514350"/>
                <a:gd name="connsiteX4434" fmla="*/ 4115276 w 6400800"/>
                <a:gd name="connsiteY4434" fmla="*/ 322421 h 514350"/>
                <a:gd name="connsiteX4435" fmla="*/ 4114324 w 6400800"/>
                <a:gd name="connsiteY4435" fmla="*/ 350996 h 514350"/>
                <a:gd name="connsiteX4436" fmla="*/ 4111466 w 6400800"/>
                <a:gd name="connsiteY4436" fmla="*/ 327184 h 514350"/>
                <a:gd name="connsiteX4437" fmla="*/ 4108609 w 6400800"/>
                <a:gd name="connsiteY4437" fmla="*/ 342424 h 514350"/>
                <a:gd name="connsiteX4438" fmla="*/ 4107656 w 6400800"/>
                <a:gd name="connsiteY4438" fmla="*/ 341471 h 514350"/>
                <a:gd name="connsiteX4439" fmla="*/ 4106704 w 6400800"/>
                <a:gd name="connsiteY4439" fmla="*/ 336709 h 514350"/>
                <a:gd name="connsiteX4440" fmla="*/ 4113371 w 6400800"/>
                <a:gd name="connsiteY4440" fmla="*/ 322421 h 514350"/>
                <a:gd name="connsiteX4441" fmla="*/ 4115276 w 6400800"/>
                <a:gd name="connsiteY4441" fmla="*/ 318611 h 514350"/>
                <a:gd name="connsiteX4442" fmla="*/ 4115276 w 6400800"/>
                <a:gd name="connsiteY4442" fmla="*/ 322421 h 514350"/>
                <a:gd name="connsiteX4443" fmla="*/ 4109561 w 6400800"/>
                <a:gd name="connsiteY4443" fmla="*/ 295751 h 514350"/>
                <a:gd name="connsiteX4444" fmla="*/ 4116229 w 6400800"/>
                <a:gd name="connsiteY4444" fmla="*/ 308134 h 514350"/>
                <a:gd name="connsiteX4445" fmla="*/ 4116229 w 6400800"/>
                <a:gd name="connsiteY4445" fmla="*/ 311944 h 514350"/>
                <a:gd name="connsiteX4446" fmla="*/ 4110514 w 6400800"/>
                <a:gd name="connsiteY4446" fmla="*/ 320516 h 514350"/>
                <a:gd name="connsiteX4447" fmla="*/ 4104799 w 6400800"/>
                <a:gd name="connsiteY4447" fmla="*/ 329089 h 514350"/>
                <a:gd name="connsiteX4448" fmla="*/ 4102894 w 6400800"/>
                <a:gd name="connsiteY4448" fmla="*/ 322421 h 514350"/>
                <a:gd name="connsiteX4449" fmla="*/ 4109561 w 6400800"/>
                <a:gd name="connsiteY4449" fmla="*/ 295751 h 514350"/>
                <a:gd name="connsiteX4450" fmla="*/ 4092416 w 6400800"/>
                <a:gd name="connsiteY4450" fmla="*/ 294799 h 514350"/>
                <a:gd name="connsiteX4451" fmla="*/ 4094321 w 6400800"/>
                <a:gd name="connsiteY4451" fmla="*/ 265271 h 514350"/>
                <a:gd name="connsiteX4452" fmla="*/ 4098131 w 6400800"/>
                <a:gd name="connsiteY4452" fmla="*/ 272891 h 514350"/>
                <a:gd name="connsiteX4453" fmla="*/ 4106704 w 6400800"/>
                <a:gd name="connsiteY4453" fmla="*/ 290989 h 514350"/>
                <a:gd name="connsiteX4454" fmla="*/ 4098131 w 6400800"/>
                <a:gd name="connsiteY4454" fmla="*/ 311944 h 514350"/>
                <a:gd name="connsiteX4455" fmla="*/ 4096226 w 6400800"/>
                <a:gd name="connsiteY4455" fmla="*/ 306229 h 514350"/>
                <a:gd name="connsiteX4456" fmla="*/ 4097179 w 6400800"/>
                <a:gd name="connsiteY4456" fmla="*/ 315754 h 514350"/>
                <a:gd name="connsiteX4457" fmla="*/ 4092416 w 6400800"/>
                <a:gd name="connsiteY4457" fmla="*/ 329089 h 514350"/>
                <a:gd name="connsiteX4458" fmla="*/ 4091464 w 6400800"/>
                <a:gd name="connsiteY4458" fmla="*/ 325279 h 514350"/>
                <a:gd name="connsiteX4459" fmla="*/ 4090511 w 6400800"/>
                <a:gd name="connsiteY4459" fmla="*/ 321469 h 514350"/>
                <a:gd name="connsiteX4460" fmla="*/ 4092416 w 6400800"/>
                <a:gd name="connsiteY4460" fmla="*/ 294799 h 514350"/>
                <a:gd name="connsiteX4461" fmla="*/ 4085749 w 6400800"/>
                <a:gd name="connsiteY4461" fmla="*/ 244316 h 514350"/>
                <a:gd name="connsiteX4462" fmla="*/ 4085749 w 6400800"/>
                <a:gd name="connsiteY4462" fmla="*/ 244316 h 514350"/>
                <a:gd name="connsiteX4463" fmla="*/ 4084796 w 6400800"/>
                <a:gd name="connsiteY4463" fmla="*/ 250031 h 514350"/>
                <a:gd name="connsiteX4464" fmla="*/ 4085749 w 6400800"/>
                <a:gd name="connsiteY4464" fmla="*/ 244316 h 514350"/>
                <a:gd name="connsiteX4465" fmla="*/ 4043839 w 6400800"/>
                <a:gd name="connsiteY4465" fmla="*/ 279559 h 514350"/>
                <a:gd name="connsiteX4466" fmla="*/ 4043839 w 6400800"/>
                <a:gd name="connsiteY4466" fmla="*/ 279559 h 514350"/>
                <a:gd name="connsiteX4467" fmla="*/ 4044791 w 6400800"/>
                <a:gd name="connsiteY4467" fmla="*/ 283369 h 514350"/>
                <a:gd name="connsiteX4468" fmla="*/ 4043839 w 6400800"/>
                <a:gd name="connsiteY4468" fmla="*/ 281464 h 514350"/>
                <a:gd name="connsiteX4469" fmla="*/ 4044791 w 6400800"/>
                <a:gd name="connsiteY4469" fmla="*/ 286226 h 514350"/>
                <a:gd name="connsiteX4470" fmla="*/ 4044791 w 6400800"/>
                <a:gd name="connsiteY4470" fmla="*/ 290036 h 514350"/>
                <a:gd name="connsiteX4471" fmla="*/ 4042886 w 6400800"/>
                <a:gd name="connsiteY4471" fmla="*/ 284321 h 514350"/>
                <a:gd name="connsiteX4472" fmla="*/ 4043839 w 6400800"/>
                <a:gd name="connsiteY4472" fmla="*/ 279559 h 514350"/>
                <a:gd name="connsiteX4473" fmla="*/ 4044791 w 6400800"/>
                <a:gd name="connsiteY4473" fmla="*/ 333851 h 514350"/>
                <a:gd name="connsiteX4474" fmla="*/ 4044791 w 6400800"/>
                <a:gd name="connsiteY4474" fmla="*/ 333851 h 514350"/>
                <a:gd name="connsiteX4475" fmla="*/ 4044791 w 6400800"/>
                <a:gd name="connsiteY4475" fmla="*/ 339566 h 514350"/>
                <a:gd name="connsiteX4476" fmla="*/ 4042886 w 6400800"/>
                <a:gd name="connsiteY4476" fmla="*/ 337661 h 514350"/>
                <a:gd name="connsiteX4477" fmla="*/ 4044791 w 6400800"/>
                <a:gd name="connsiteY4477" fmla="*/ 333851 h 514350"/>
                <a:gd name="connsiteX4478" fmla="*/ 4039076 w 6400800"/>
                <a:gd name="connsiteY4478" fmla="*/ 271939 h 514350"/>
                <a:gd name="connsiteX4479" fmla="*/ 4039076 w 6400800"/>
                <a:gd name="connsiteY4479" fmla="*/ 273844 h 514350"/>
                <a:gd name="connsiteX4480" fmla="*/ 4038124 w 6400800"/>
                <a:gd name="connsiteY4480" fmla="*/ 270034 h 514350"/>
                <a:gd name="connsiteX4481" fmla="*/ 4036219 w 6400800"/>
                <a:gd name="connsiteY4481" fmla="*/ 265271 h 514350"/>
                <a:gd name="connsiteX4482" fmla="*/ 4039076 w 6400800"/>
                <a:gd name="connsiteY4482" fmla="*/ 271939 h 514350"/>
                <a:gd name="connsiteX4483" fmla="*/ 4033361 w 6400800"/>
                <a:gd name="connsiteY4483" fmla="*/ 358616 h 514350"/>
                <a:gd name="connsiteX4484" fmla="*/ 4034314 w 6400800"/>
                <a:gd name="connsiteY4484" fmla="*/ 351949 h 514350"/>
                <a:gd name="connsiteX4485" fmla="*/ 4038124 w 6400800"/>
                <a:gd name="connsiteY4485" fmla="*/ 345281 h 514350"/>
                <a:gd name="connsiteX4486" fmla="*/ 4043839 w 6400800"/>
                <a:gd name="connsiteY4486" fmla="*/ 351949 h 514350"/>
                <a:gd name="connsiteX4487" fmla="*/ 4040981 w 6400800"/>
                <a:gd name="connsiteY4487" fmla="*/ 391954 h 514350"/>
                <a:gd name="connsiteX4488" fmla="*/ 4035266 w 6400800"/>
                <a:gd name="connsiteY4488" fmla="*/ 413861 h 514350"/>
                <a:gd name="connsiteX4489" fmla="*/ 4029551 w 6400800"/>
                <a:gd name="connsiteY4489" fmla="*/ 395764 h 514350"/>
                <a:gd name="connsiteX4490" fmla="*/ 4027646 w 6400800"/>
                <a:gd name="connsiteY4490" fmla="*/ 388144 h 514350"/>
                <a:gd name="connsiteX4491" fmla="*/ 4033361 w 6400800"/>
                <a:gd name="connsiteY4491" fmla="*/ 358616 h 514350"/>
                <a:gd name="connsiteX4492" fmla="*/ 4020026 w 6400800"/>
                <a:gd name="connsiteY4492" fmla="*/ 324326 h 514350"/>
                <a:gd name="connsiteX4493" fmla="*/ 4021931 w 6400800"/>
                <a:gd name="connsiteY4493" fmla="*/ 326231 h 514350"/>
                <a:gd name="connsiteX4494" fmla="*/ 4019074 w 6400800"/>
                <a:gd name="connsiteY4494" fmla="*/ 334804 h 514350"/>
                <a:gd name="connsiteX4495" fmla="*/ 4017169 w 6400800"/>
                <a:gd name="connsiteY4495" fmla="*/ 341471 h 514350"/>
                <a:gd name="connsiteX4496" fmla="*/ 4016216 w 6400800"/>
                <a:gd name="connsiteY4496" fmla="*/ 342424 h 514350"/>
                <a:gd name="connsiteX4497" fmla="*/ 4015264 w 6400800"/>
                <a:gd name="connsiteY4497" fmla="*/ 344329 h 514350"/>
                <a:gd name="connsiteX4498" fmla="*/ 4011454 w 6400800"/>
                <a:gd name="connsiteY4498" fmla="*/ 315754 h 514350"/>
                <a:gd name="connsiteX4499" fmla="*/ 4020026 w 6400800"/>
                <a:gd name="connsiteY4499" fmla="*/ 324326 h 514350"/>
                <a:gd name="connsiteX4500" fmla="*/ 3999071 w 6400800"/>
                <a:gd name="connsiteY4500" fmla="*/ 282416 h 514350"/>
                <a:gd name="connsiteX4501" fmla="*/ 3999071 w 6400800"/>
                <a:gd name="connsiteY4501" fmla="*/ 282416 h 514350"/>
                <a:gd name="connsiteX4502" fmla="*/ 4000024 w 6400800"/>
                <a:gd name="connsiteY4502" fmla="*/ 310991 h 514350"/>
                <a:gd name="connsiteX4503" fmla="*/ 4000024 w 6400800"/>
                <a:gd name="connsiteY4503" fmla="*/ 316706 h 514350"/>
                <a:gd name="connsiteX4504" fmla="*/ 3999071 w 6400800"/>
                <a:gd name="connsiteY4504" fmla="*/ 325279 h 514350"/>
                <a:gd name="connsiteX4505" fmla="*/ 3999071 w 6400800"/>
                <a:gd name="connsiteY4505" fmla="*/ 327184 h 514350"/>
                <a:gd name="connsiteX4506" fmla="*/ 3998119 w 6400800"/>
                <a:gd name="connsiteY4506" fmla="*/ 324326 h 514350"/>
                <a:gd name="connsiteX4507" fmla="*/ 3997166 w 6400800"/>
                <a:gd name="connsiteY4507" fmla="*/ 314801 h 514350"/>
                <a:gd name="connsiteX4508" fmla="*/ 3996214 w 6400800"/>
                <a:gd name="connsiteY4508" fmla="*/ 286226 h 514350"/>
                <a:gd name="connsiteX4509" fmla="*/ 3999071 w 6400800"/>
                <a:gd name="connsiteY4509" fmla="*/ 282416 h 514350"/>
                <a:gd name="connsiteX4510" fmla="*/ 3983831 w 6400800"/>
                <a:gd name="connsiteY4510" fmla="*/ 405289 h 514350"/>
                <a:gd name="connsiteX4511" fmla="*/ 3980021 w 6400800"/>
                <a:gd name="connsiteY4511" fmla="*/ 412909 h 514350"/>
                <a:gd name="connsiteX4512" fmla="*/ 3980021 w 6400800"/>
                <a:gd name="connsiteY4512" fmla="*/ 412909 h 514350"/>
                <a:gd name="connsiteX4513" fmla="*/ 3982879 w 6400800"/>
                <a:gd name="connsiteY4513" fmla="*/ 402431 h 514350"/>
                <a:gd name="connsiteX4514" fmla="*/ 3983831 w 6400800"/>
                <a:gd name="connsiteY4514" fmla="*/ 405289 h 514350"/>
                <a:gd name="connsiteX4515" fmla="*/ 3980974 w 6400800"/>
                <a:gd name="connsiteY4515" fmla="*/ 395764 h 514350"/>
                <a:gd name="connsiteX4516" fmla="*/ 3982879 w 6400800"/>
                <a:gd name="connsiteY4516" fmla="*/ 401479 h 514350"/>
                <a:gd name="connsiteX4517" fmla="*/ 3979069 w 6400800"/>
                <a:gd name="connsiteY4517" fmla="*/ 407194 h 514350"/>
                <a:gd name="connsiteX4518" fmla="*/ 3979069 w 6400800"/>
                <a:gd name="connsiteY4518" fmla="*/ 406241 h 514350"/>
                <a:gd name="connsiteX4519" fmla="*/ 3980974 w 6400800"/>
                <a:gd name="connsiteY4519" fmla="*/ 395764 h 514350"/>
                <a:gd name="connsiteX4520" fmla="*/ 3976211 w 6400800"/>
                <a:gd name="connsiteY4520" fmla="*/ 378619 h 514350"/>
                <a:gd name="connsiteX4521" fmla="*/ 3976211 w 6400800"/>
                <a:gd name="connsiteY4521" fmla="*/ 378619 h 514350"/>
                <a:gd name="connsiteX4522" fmla="*/ 3976211 w 6400800"/>
                <a:gd name="connsiteY4522" fmla="*/ 380524 h 514350"/>
                <a:gd name="connsiteX4523" fmla="*/ 3976211 w 6400800"/>
                <a:gd name="connsiteY4523" fmla="*/ 378619 h 514350"/>
                <a:gd name="connsiteX4524" fmla="*/ 3948589 w 6400800"/>
                <a:gd name="connsiteY4524" fmla="*/ 255746 h 514350"/>
                <a:gd name="connsiteX4525" fmla="*/ 3946684 w 6400800"/>
                <a:gd name="connsiteY4525" fmla="*/ 277654 h 514350"/>
                <a:gd name="connsiteX4526" fmla="*/ 3945731 w 6400800"/>
                <a:gd name="connsiteY4526" fmla="*/ 285274 h 514350"/>
                <a:gd name="connsiteX4527" fmla="*/ 3943826 w 6400800"/>
                <a:gd name="connsiteY4527" fmla="*/ 266224 h 514350"/>
                <a:gd name="connsiteX4528" fmla="*/ 3940016 w 6400800"/>
                <a:gd name="connsiteY4528" fmla="*/ 240506 h 514350"/>
                <a:gd name="connsiteX4529" fmla="*/ 3940016 w 6400800"/>
                <a:gd name="connsiteY4529" fmla="*/ 239554 h 514350"/>
                <a:gd name="connsiteX4530" fmla="*/ 3940016 w 6400800"/>
                <a:gd name="connsiteY4530" fmla="*/ 236696 h 514350"/>
                <a:gd name="connsiteX4531" fmla="*/ 3942874 w 6400800"/>
                <a:gd name="connsiteY4531" fmla="*/ 240506 h 514350"/>
                <a:gd name="connsiteX4532" fmla="*/ 3947636 w 6400800"/>
                <a:gd name="connsiteY4532" fmla="*/ 248126 h 514350"/>
                <a:gd name="connsiteX4533" fmla="*/ 3948589 w 6400800"/>
                <a:gd name="connsiteY4533" fmla="*/ 255746 h 514350"/>
                <a:gd name="connsiteX4534" fmla="*/ 3943826 w 6400800"/>
                <a:gd name="connsiteY4534" fmla="*/ 205264 h 514350"/>
                <a:gd name="connsiteX4535" fmla="*/ 3943826 w 6400800"/>
                <a:gd name="connsiteY4535" fmla="*/ 210979 h 514350"/>
                <a:gd name="connsiteX4536" fmla="*/ 3945731 w 6400800"/>
                <a:gd name="connsiteY4536" fmla="*/ 230981 h 514350"/>
                <a:gd name="connsiteX4537" fmla="*/ 3946684 w 6400800"/>
                <a:gd name="connsiteY4537" fmla="*/ 236696 h 514350"/>
                <a:gd name="connsiteX4538" fmla="*/ 3939064 w 6400800"/>
                <a:gd name="connsiteY4538" fmla="*/ 228124 h 514350"/>
                <a:gd name="connsiteX4539" fmla="*/ 3937159 w 6400800"/>
                <a:gd name="connsiteY4539" fmla="*/ 215741 h 514350"/>
                <a:gd name="connsiteX4540" fmla="*/ 3943826 w 6400800"/>
                <a:gd name="connsiteY4540" fmla="*/ 205264 h 514350"/>
                <a:gd name="connsiteX4541" fmla="*/ 3866674 w 6400800"/>
                <a:gd name="connsiteY4541" fmla="*/ 369094 h 514350"/>
                <a:gd name="connsiteX4542" fmla="*/ 3867626 w 6400800"/>
                <a:gd name="connsiteY4542" fmla="*/ 368141 h 514350"/>
                <a:gd name="connsiteX4543" fmla="*/ 3867626 w 6400800"/>
                <a:gd name="connsiteY4543" fmla="*/ 370999 h 514350"/>
                <a:gd name="connsiteX4544" fmla="*/ 3866674 w 6400800"/>
                <a:gd name="connsiteY4544" fmla="*/ 369094 h 514350"/>
                <a:gd name="connsiteX4545" fmla="*/ 3886676 w 6400800"/>
                <a:gd name="connsiteY4545" fmla="*/ 354806 h 514350"/>
                <a:gd name="connsiteX4546" fmla="*/ 3882866 w 6400800"/>
                <a:gd name="connsiteY4546" fmla="*/ 348139 h 514350"/>
                <a:gd name="connsiteX4547" fmla="*/ 3881914 w 6400800"/>
                <a:gd name="connsiteY4547" fmla="*/ 338614 h 514350"/>
                <a:gd name="connsiteX4548" fmla="*/ 3886676 w 6400800"/>
                <a:gd name="connsiteY4548" fmla="*/ 354806 h 514350"/>
                <a:gd name="connsiteX4549" fmla="*/ 3887629 w 6400800"/>
                <a:gd name="connsiteY4549" fmla="*/ 356711 h 514350"/>
                <a:gd name="connsiteX4550" fmla="*/ 3886676 w 6400800"/>
                <a:gd name="connsiteY4550" fmla="*/ 354806 h 514350"/>
                <a:gd name="connsiteX4551" fmla="*/ 3897154 w 6400800"/>
                <a:gd name="connsiteY4551" fmla="*/ 278606 h 514350"/>
                <a:gd name="connsiteX4552" fmla="*/ 3901916 w 6400800"/>
                <a:gd name="connsiteY4552" fmla="*/ 270986 h 514350"/>
                <a:gd name="connsiteX4553" fmla="*/ 3901916 w 6400800"/>
                <a:gd name="connsiteY4553" fmla="*/ 270986 h 514350"/>
                <a:gd name="connsiteX4554" fmla="*/ 3897154 w 6400800"/>
                <a:gd name="connsiteY4554" fmla="*/ 278606 h 514350"/>
                <a:gd name="connsiteX4555" fmla="*/ 3897154 w 6400800"/>
                <a:gd name="connsiteY4555" fmla="*/ 278606 h 514350"/>
                <a:gd name="connsiteX4556" fmla="*/ 3900011 w 6400800"/>
                <a:gd name="connsiteY4556" fmla="*/ 291941 h 514350"/>
                <a:gd name="connsiteX4557" fmla="*/ 3901916 w 6400800"/>
                <a:gd name="connsiteY4557" fmla="*/ 288131 h 514350"/>
                <a:gd name="connsiteX4558" fmla="*/ 3902869 w 6400800"/>
                <a:gd name="connsiteY4558" fmla="*/ 286226 h 514350"/>
                <a:gd name="connsiteX4559" fmla="*/ 3903821 w 6400800"/>
                <a:gd name="connsiteY4559" fmla="*/ 297656 h 514350"/>
                <a:gd name="connsiteX4560" fmla="*/ 3902869 w 6400800"/>
                <a:gd name="connsiteY4560" fmla="*/ 301466 h 514350"/>
                <a:gd name="connsiteX4561" fmla="*/ 3901916 w 6400800"/>
                <a:gd name="connsiteY4561" fmla="*/ 298609 h 514350"/>
                <a:gd name="connsiteX4562" fmla="*/ 3900011 w 6400800"/>
                <a:gd name="connsiteY4562" fmla="*/ 291941 h 514350"/>
                <a:gd name="connsiteX4563" fmla="*/ 3903821 w 6400800"/>
                <a:gd name="connsiteY4563" fmla="*/ 431006 h 514350"/>
                <a:gd name="connsiteX4564" fmla="*/ 3902869 w 6400800"/>
                <a:gd name="connsiteY4564" fmla="*/ 431959 h 514350"/>
                <a:gd name="connsiteX4565" fmla="*/ 3901916 w 6400800"/>
                <a:gd name="connsiteY4565" fmla="*/ 431959 h 514350"/>
                <a:gd name="connsiteX4566" fmla="*/ 3903821 w 6400800"/>
                <a:gd name="connsiteY4566" fmla="*/ 426244 h 514350"/>
                <a:gd name="connsiteX4567" fmla="*/ 3904774 w 6400800"/>
                <a:gd name="connsiteY4567" fmla="*/ 428149 h 514350"/>
                <a:gd name="connsiteX4568" fmla="*/ 3903821 w 6400800"/>
                <a:gd name="connsiteY4568" fmla="*/ 431006 h 514350"/>
                <a:gd name="connsiteX4569" fmla="*/ 3925729 w 6400800"/>
                <a:gd name="connsiteY4569" fmla="*/ 309086 h 514350"/>
                <a:gd name="connsiteX4570" fmla="*/ 3922871 w 6400800"/>
                <a:gd name="connsiteY4570" fmla="*/ 297656 h 514350"/>
                <a:gd name="connsiteX4571" fmla="*/ 3923824 w 6400800"/>
                <a:gd name="connsiteY4571" fmla="*/ 308134 h 514350"/>
                <a:gd name="connsiteX4572" fmla="*/ 3919061 w 6400800"/>
                <a:gd name="connsiteY4572" fmla="*/ 291941 h 514350"/>
                <a:gd name="connsiteX4573" fmla="*/ 3922871 w 6400800"/>
                <a:gd name="connsiteY4573" fmla="*/ 317659 h 514350"/>
                <a:gd name="connsiteX4574" fmla="*/ 3923824 w 6400800"/>
                <a:gd name="connsiteY4574" fmla="*/ 325279 h 514350"/>
                <a:gd name="connsiteX4575" fmla="*/ 3921919 w 6400800"/>
                <a:gd name="connsiteY4575" fmla="*/ 334804 h 514350"/>
                <a:gd name="connsiteX4576" fmla="*/ 3921919 w 6400800"/>
                <a:gd name="connsiteY4576" fmla="*/ 335756 h 514350"/>
                <a:gd name="connsiteX4577" fmla="*/ 3920966 w 6400800"/>
                <a:gd name="connsiteY4577" fmla="*/ 330041 h 514350"/>
                <a:gd name="connsiteX4578" fmla="*/ 3915251 w 6400800"/>
                <a:gd name="connsiteY4578" fmla="*/ 301466 h 514350"/>
                <a:gd name="connsiteX4579" fmla="*/ 3911441 w 6400800"/>
                <a:gd name="connsiteY4579" fmla="*/ 281464 h 514350"/>
                <a:gd name="connsiteX4580" fmla="*/ 3912394 w 6400800"/>
                <a:gd name="connsiteY4580" fmla="*/ 264319 h 514350"/>
                <a:gd name="connsiteX4581" fmla="*/ 3912394 w 6400800"/>
                <a:gd name="connsiteY4581" fmla="*/ 263366 h 514350"/>
                <a:gd name="connsiteX4582" fmla="*/ 3919061 w 6400800"/>
                <a:gd name="connsiteY4582" fmla="*/ 270986 h 514350"/>
                <a:gd name="connsiteX4583" fmla="*/ 3923824 w 6400800"/>
                <a:gd name="connsiteY4583" fmla="*/ 277654 h 514350"/>
                <a:gd name="connsiteX4584" fmla="*/ 3924776 w 6400800"/>
                <a:gd name="connsiteY4584" fmla="*/ 284321 h 514350"/>
                <a:gd name="connsiteX4585" fmla="*/ 3921919 w 6400800"/>
                <a:gd name="connsiteY4585" fmla="*/ 277654 h 514350"/>
                <a:gd name="connsiteX4586" fmla="*/ 3926681 w 6400800"/>
                <a:gd name="connsiteY4586" fmla="*/ 296704 h 514350"/>
                <a:gd name="connsiteX4587" fmla="*/ 3927634 w 6400800"/>
                <a:gd name="connsiteY4587" fmla="*/ 304324 h 514350"/>
                <a:gd name="connsiteX4588" fmla="*/ 3927634 w 6400800"/>
                <a:gd name="connsiteY4588" fmla="*/ 305276 h 514350"/>
                <a:gd name="connsiteX4589" fmla="*/ 3925729 w 6400800"/>
                <a:gd name="connsiteY4589" fmla="*/ 309086 h 514350"/>
                <a:gd name="connsiteX4590" fmla="*/ 3929539 w 6400800"/>
                <a:gd name="connsiteY4590" fmla="*/ 287179 h 514350"/>
                <a:gd name="connsiteX4591" fmla="*/ 3928586 w 6400800"/>
                <a:gd name="connsiteY4591" fmla="*/ 292894 h 514350"/>
                <a:gd name="connsiteX4592" fmla="*/ 3927634 w 6400800"/>
                <a:gd name="connsiteY4592" fmla="*/ 290036 h 514350"/>
                <a:gd name="connsiteX4593" fmla="*/ 3923824 w 6400800"/>
                <a:gd name="connsiteY4593" fmla="*/ 275749 h 514350"/>
                <a:gd name="connsiteX4594" fmla="*/ 3927634 w 6400800"/>
                <a:gd name="connsiteY4594" fmla="*/ 281464 h 514350"/>
                <a:gd name="connsiteX4595" fmla="*/ 3929539 w 6400800"/>
                <a:gd name="connsiteY4595" fmla="*/ 284321 h 514350"/>
                <a:gd name="connsiteX4596" fmla="*/ 3929539 w 6400800"/>
                <a:gd name="connsiteY4596" fmla="*/ 287179 h 514350"/>
                <a:gd name="connsiteX4597" fmla="*/ 3926681 w 6400800"/>
                <a:gd name="connsiteY4597" fmla="*/ 242411 h 514350"/>
                <a:gd name="connsiteX4598" fmla="*/ 3928586 w 6400800"/>
                <a:gd name="connsiteY4598" fmla="*/ 270986 h 514350"/>
                <a:gd name="connsiteX4599" fmla="*/ 3921919 w 6400800"/>
                <a:gd name="connsiteY4599" fmla="*/ 265271 h 514350"/>
                <a:gd name="connsiteX4600" fmla="*/ 3913346 w 6400800"/>
                <a:gd name="connsiteY4600" fmla="*/ 257651 h 514350"/>
                <a:gd name="connsiteX4601" fmla="*/ 3917156 w 6400800"/>
                <a:gd name="connsiteY4601" fmla="*/ 246221 h 514350"/>
                <a:gd name="connsiteX4602" fmla="*/ 3925729 w 6400800"/>
                <a:gd name="connsiteY4602" fmla="*/ 232886 h 514350"/>
                <a:gd name="connsiteX4603" fmla="*/ 3926681 w 6400800"/>
                <a:gd name="connsiteY4603" fmla="*/ 242411 h 514350"/>
                <a:gd name="connsiteX4604" fmla="*/ 3900964 w 6400800"/>
                <a:gd name="connsiteY4604" fmla="*/ 168116 h 514350"/>
                <a:gd name="connsiteX4605" fmla="*/ 3914299 w 6400800"/>
                <a:gd name="connsiteY4605" fmla="*/ 147161 h 514350"/>
                <a:gd name="connsiteX4606" fmla="*/ 3915251 w 6400800"/>
                <a:gd name="connsiteY4606" fmla="*/ 156686 h 514350"/>
                <a:gd name="connsiteX4607" fmla="*/ 3920966 w 6400800"/>
                <a:gd name="connsiteY4607" fmla="*/ 196691 h 514350"/>
                <a:gd name="connsiteX4608" fmla="*/ 3922871 w 6400800"/>
                <a:gd name="connsiteY4608" fmla="*/ 213836 h 514350"/>
                <a:gd name="connsiteX4609" fmla="*/ 3920014 w 6400800"/>
                <a:gd name="connsiteY4609" fmla="*/ 210979 h 514350"/>
                <a:gd name="connsiteX4610" fmla="*/ 3923824 w 6400800"/>
                <a:gd name="connsiteY4610" fmla="*/ 214789 h 514350"/>
                <a:gd name="connsiteX4611" fmla="*/ 3924776 w 6400800"/>
                <a:gd name="connsiteY4611" fmla="*/ 226219 h 514350"/>
                <a:gd name="connsiteX4612" fmla="*/ 3906679 w 6400800"/>
                <a:gd name="connsiteY4612" fmla="*/ 249079 h 514350"/>
                <a:gd name="connsiteX4613" fmla="*/ 3904774 w 6400800"/>
                <a:gd name="connsiteY4613" fmla="*/ 251936 h 514350"/>
                <a:gd name="connsiteX4614" fmla="*/ 3902869 w 6400800"/>
                <a:gd name="connsiteY4614" fmla="*/ 250984 h 514350"/>
                <a:gd name="connsiteX4615" fmla="*/ 3900964 w 6400800"/>
                <a:gd name="connsiteY4615" fmla="*/ 242411 h 514350"/>
                <a:gd name="connsiteX4616" fmla="*/ 3900964 w 6400800"/>
                <a:gd name="connsiteY4616" fmla="*/ 249079 h 514350"/>
                <a:gd name="connsiteX4617" fmla="*/ 3897154 w 6400800"/>
                <a:gd name="connsiteY4617" fmla="*/ 247174 h 514350"/>
                <a:gd name="connsiteX4618" fmla="*/ 3891439 w 6400800"/>
                <a:gd name="connsiteY4618" fmla="*/ 243364 h 514350"/>
                <a:gd name="connsiteX4619" fmla="*/ 3896201 w 6400800"/>
                <a:gd name="connsiteY4619" fmla="*/ 248126 h 514350"/>
                <a:gd name="connsiteX4620" fmla="*/ 3900964 w 6400800"/>
                <a:gd name="connsiteY4620" fmla="*/ 251936 h 514350"/>
                <a:gd name="connsiteX4621" fmla="*/ 3900964 w 6400800"/>
                <a:gd name="connsiteY4621" fmla="*/ 256699 h 514350"/>
                <a:gd name="connsiteX4622" fmla="*/ 3894296 w 6400800"/>
                <a:gd name="connsiteY4622" fmla="*/ 266224 h 514350"/>
                <a:gd name="connsiteX4623" fmla="*/ 3890486 w 6400800"/>
                <a:gd name="connsiteY4623" fmla="*/ 250984 h 514350"/>
                <a:gd name="connsiteX4624" fmla="*/ 3880009 w 6400800"/>
                <a:gd name="connsiteY4624" fmla="*/ 210026 h 514350"/>
                <a:gd name="connsiteX4625" fmla="*/ 3879056 w 6400800"/>
                <a:gd name="connsiteY4625" fmla="*/ 206216 h 514350"/>
                <a:gd name="connsiteX4626" fmla="*/ 3900964 w 6400800"/>
                <a:gd name="connsiteY4626" fmla="*/ 168116 h 514350"/>
                <a:gd name="connsiteX4627" fmla="*/ 3873341 w 6400800"/>
                <a:gd name="connsiteY4627" fmla="*/ 214789 h 514350"/>
                <a:gd name="connsiteX4628" fmla="*/ 3879056 w 6400800"/>
                <a:gd name="connsiteY4628" fmla="*/ 251936 h 514350"/>
                <a:gd name="connsiteX4629" fmla="*/ 3883819 w 6400800"/>
                <a:gd name="connsiteY4629" fmla="*/ 280511 h 514350"/>
                <a:gd name="connsiteX4630" fmla="*/ 3882866 w 6400800"/>
                <a:gd name="connsiteY4630" fmla="*/ 282416 h 514350"/>
                <a:gd name="connsiteX4631" fmla="*/ 3875246 w 6400800"/>
                <a:gd name="connsiteY4631" fmla="*/ 259556 h 514350"/>
                <a:gd name="connsiteX4632" fmla="*/ 3865721 w 6400800"/>
                <a:gd name="connsiteY4632" fmla="*/ 234791 h 514350"/>
                <a:gd name="connsiteX4633" fmla="*/ 3864769 w 6400800"/>
                <a:gd name="connsiteY4633" fmla="*/ 231934 h 514350"/>
                <a:gd name="connsiteX4634" fmla="*/ 3873341 w 6400800"/>
                <a:gd name="connsiteY4634" fmla="*/ 214789 h 514350"/>
                <a:gd name="connsiteX4635" fmla="*/ 3864769 w 6400800"/>
                <a:gd name="connsiteY4635" fmla="*/ 341471 h 514350"/>
                <a:gd name="connsiteX4636" fmla="*/ 3862864 w 6400800"/>
                <a:gd name="connsiteY4636" fmla="*/ 345281 h 514350"/>
                <a:gd name="connsiteX4637" fmla="*/ 3864769 w 6400800"/>
                <a:gd name="connsiteY4637" fmla="*/ 341471 h 514350"/>
                <a:gd name="connsiteX4638" fmla="*/ 3864769 w 6400800"/>
                <a:gd name="connsiteY4638" fmla="*/ 341471 h 514350"/>
                <a:gd name="connsiteX4639" fmla="*/ 3854291 w 6400800"/>
                <a:gd name="connsiteY4639" fmla="*/ 211931 h 514350"/>
                <a:gd name="connsiteX4640" fmla="*/ 3856196 w 6400800"/>
                <a:gd name="connsiteY4640" fmla="*/ 201454 h 514350"/>
                <a:gd name="connsiteX4641" fmla="*/ 3857149 w 6400800"/>
                <a:gd name="connsiteY4641" fmla="*/ 220504 h 514350"/>
                <a:gd name="connsiteX4642" fmla="*/ 3854291 w 6400800"/>
                <a:gd name="connsiteY4642" fmla="*/ 226219 h 514350"/>
                <a:gd name="connsiteX4643" fmla="*/ 3854291 w 6400800"/>
                <a:gd name="connsiteY4643" fmla="*/ 211931 h 514350"/>
                <a:gd name="connsiteX4644" fmla="*/ 3849529 w 6400800"/>
                <a:gd name="connsiteY4644" fmla="*/ 262414 h 514350"/>
                <a:gd name="connsiteX4645" fmla="*/ 3849529 w 6400800"/>
                <a:gd name="connsiteY4645" fmla="*/ 257651 h 514350"/>
                <a:gd name="connsiteX4646" fmla="*/ 3850481 w 6400800"/>
                <a:gd name="connsiteY4646" fmla="*/ 256699 h 514350"/>
                <a:gd name="connsiteX4647" fmla="*/ 3859054 w 6400800"/>
                <a:gd name="connsiteY4647" fmla="*/ 278606 h 514350"/>
                <a:gd name="connsiteX4648" fmla="*/ 3860006 w 6400800"/>
                <a:gd name="connsiteY4648" fmla="*/ 280511 h 514350"/>
                <a:gd name="connsiteX4649" fmla="*/ 3862864 w 6400800"/>
                <a:gd name="connsiteY4649" fmla="*/ 313849 h 514350"/>
                <a:gd name="connsiteX4650" fmla="*/ 3862864 w 6400800"/>
                <a:gd name="connsiteY4650" fmla="*/ 313849 h 514350"/>
                <a:gd name="connsiteX4651" fmla="*/ 3847624 w 6400800"/>
                <a:gd name="connsiteY4651" fmla="*/ 291941 h 514350"/>
                <a:gd name="connsiteX4652" fmla="*/ 3849529 w 6400800"/>
                <a:gd name="connsiteY4652" fmla="*/ 262414 h 514350"/>
                <a:gd name="connsiteX4653" fmla="*/ 3846671 w 6400800"/>
                <a:gd name="connsiteY4653" fmla="*/ 308134 h 514350"/>
                <a:gd name="connsiteX4654" fmla="*/ 3855244 w 6400800"/>
                <a:gd name="connsiteY4654" fmla="*/ 323374 h 514350"/>
                <a:gd name="connsiteX4655" fmla="*/ 3856196 w 6400800"/>
                <a:gd name="connsiteY4655" fmla="*/ 325279 h 514350"/>
                <a:gd name="connsiteX4656" fmla="*/ 3855244 w 6400800"/>
                <a:gd name="connsiteY4656" fmla="*/ 327184 h 514350"/>
                <a:gd name="connsiteX4657" fmla="*/ 3849529 w 6400800"/>
                <a:gd name="connsiteY4657" fmla="*/ 336709 h 514350"/>
                <a:gd name="connsiteX4658" fmla="*/ 3845719 w 6400800"/>
                <a:gd name="connsiteY4658" fmla="*/ 330041 h 514350"/>
                <a:gd name="connsiteX4659" fmla="*/ 3846671 w 6400800"/>
                <a:gd name="connsiteY4659" fmla="*/ 308134 h 514350"/>
                <a:gd name="connsiteX4660" fmla="*/ 3843814 w 6400800"/>
                <a:gd name="connsiteY4660" fmla="*/ 415766 h 514350"/>
                <a:gd name="connsiteX4661" fmla="*/ 3846671 w 6400800"/>
                <a:gd name="connsiteY4661" fmla="*/ 410051 h 514350"/>
                <a:gd name="connsiteX4662" fmla="*/ 3847624 w 6400800"/>
                <a:gd name="connsiteY4662" fmla="*/ 416719 h 514350"/>
                <a:gd name="connsiteX4663" fmla="*/ 3847624 w 6400800"/>
                <a:gd name="connsiteY4663" fmla="*/ 419576 h 514350"/>
                <a:gd name="connsiteX4664" fmla="*/ 3846671 w 6400800"/>
                <a:gd name="connsiteY4664" fmla="*/ 422434 h 514350"/>
                <a:gd name="connsiteX4665" fmla="*/ 3844766 w 6400800"/>
                <a:gd name="connsiteY4665" fmla="*/ 426244 h 514350"/>
                <a:gd name="connsiteX4666" fmla="*/ 3842861 w 6400800"/>
                <a:gd name="connsiteY4666" fmla="*/ 426244 h 514350"/>
                <a:gd name="connsiteX4667" fmla="*/ 3843814 w 6400800"/>
                <a:gd name="connsiteY4667" fmla="*/ 415766 h 514350"/>
                <a:gd name="connsiteX4668" fmla="*/ 3830479 w 6400800"/>
                <a:gd name="connsiteY4668" fmla="*/ 297656 h 514350"/>
                <a:gd name="connsiteX4669" fmla="*/ 3830479 w 6400800"/>
                <a:gd name="connsiteY4669" fmla="*/ 299561 h 514350"/>
                <a:gd name="connsiteX4670" fmla="*/ 3830479 w 6400800"/>
                <a:gd name="connsiteY4670" fmla="*/ 301466 h 514350"/>
                <a:gd name="connsiteX4671" fmla="*/ 3829526 w 6400800"/>
                <a:gd name="connsiteY4671" fmla="*/ 307181 h 514350"/>
                <a:gd name="connsiteX4672" fmla="*/ 3827621 w 6400800"/>
                <a:gd name="connsiteY4672" fmla="*/ 304324 h 514350"/>
                <a:gd name="connsiteX4673" fmla="*/ 3830479 w 6400800"/>
                <a:gd name="connsiteY4673" fmla="*/ 297656 h 514350"/>
                <a:gd name="connsiteX4674" fmla="*/ 3826669 w 6400800"/>
                <a:gd name="connsiteY4674" fmla="*/ 305276 h 514350"/>
                <a:gd name="connsiteX4675" fmla="*/ 3828574 w 6400800"/>
                <a:gd name="connsiteY4675" fmla="*/ 310039 h 514350"/>
                <a:gd name="connsiteX4676" fmla="*/ 3827621 w 6400800"/>
                <a:gd name="connsiteY4676" fmla="*/ 314801 h 514350"/>
                <a:gd name="connsiteX4677" fmla="*/ 3823811 w 6400800"/>
                <a:gd name="connsiteY4677" fmla="*/ 309086 h 514350"/>
                <a:gd name="connsiteX4678" fmla="*/ 3826669 w 6400800"/>
                <a:gd name="connsiteY4678" fmla="*/ 305276 h 514350"/>
                <a:gd name="connsiteX4679" fmla="*/ 3820001 w 6400800"/>
                <a:gd name="connsiteY4679" fmla="*/ 319564 h 514350"/>
                <a:gd name="connsiteX4680" fmla="*/ 3826669 w 6400800"/>
                <a:gd name="connsiteY4680" fmla="*/ 332899 h 514350"/>
                <a:gd name="connsiteX4681" fmla="*/ 3827621 w 6400800"/>
                <a:gd name="connsiteY4681" fmla="*/ 333851 h 514350"/>
                <a:gd name="connsiteX4682" fmla="*/ 3826669 w 6400800"/>
                <a:gd name="connsiteY4682" fmla="*/ 343376 h 514350"/>
                <a:gd name="connsiteX4683" fmla="*/ 3824764 w 6400800"/>
                <a:gd name="connsiteY4683" fmla="*/ 377666 h 514350"/>
                <a:gd name="connsiteX4684" fmla="*/ 3820954 w 6400800"/>
                <a:gd name="connsiteY4684" fmla="*/ 364331 h 514350"/>
                <a:gd name="connsiteX4685" fmla="*/ 3820001 w 6400800"/>
                <a:gd name="connsiteY4685" fmla="*/ 352901 h 514350"/>
                <a:gd name="connsiteX4686" fmla="*/ 3818096 w 6400800"/>
                <a:gd name="connsiteY4686" fmla="*/ 336709 h 514350"/>
                <a:gd name="connsiteX4687" fmla="*/ 3821906 w 6400800"/>
                <a:gd name="connsiteY4687" fmla="*/ 332899 h 514350"/>
                <a:gd name="connsiteX4688" fmla="*/ 3818096 w 6400800"/>
                <a:gd name="connsiteY4688" fmla="*/ 335756 h 514350"/>
                <a:gd name="connsiteX4689" fmla="*/ 3817144 w 6400800"/>
                <a:gd name="connsiteY4689" fmla="*/ 326231 h 514350"/>
                <a:gd name="connsiteX4690" fmla="*/ 3820001 w 6400800"/>
                <a:gd name="connsiteY4690" fmla="*/ 319564 h 514350"/>
                <a:gd name="connsiteX4691" fmla="*/ 3788569 w 6400800"/>
                <a:gd name="connsiteY4691" fmla="*/ 264319 h 514350"/>
                <a:gd name="connsiteX4692" fmla="*/ 3792379 w 6400800"/>
                <a:gd name="connsiteY4692" fmla="*/ 270986 h 514350"/>
                <a:gd name="connsiteX4693" fmla="*/ 3800951 w 6400800"/>
                <a:gd name="connsiteY4693" fmla="*/ 285274 h 514350"/>
                <a:gd name="connsiteX4694" fmla="*/ 3800951 w 6400800"/>
                <a:gd name="connsiteY4694" fmla="*/ 287179 h 514350"/>
                <a:gd name="connsiteX4695" fmla="*/ 3800951 w 6400800"/>
                <a:gd name="connsiteY4695" fmla="*/ 298609 h 514350"/>
                <a:gd name="connsiteX4696" fmla="*/ 3800951 w 6400800"/>
                <a:gd name="connsiteY4696" fmla="*/ 300514 h 514350"/>
                <a:gd name="connsiteX4697" fmla="*/ 3797141 w 6400800"/>
                <a:gd name="connsiteY4697" fmla="*/ 287179 h 514350"/>
                <a:gd name="connsiteX4698" fmla="*/ 3796189 w 6400800"/>
                <a:gd name="connsiteY4698" fmla="*/ 285274 h 514350"/>
                <a:gd name="connsiteX4699" fmla="*/ 3796189 w 6400800"/>
                <a:gd name="connsiteY4699" fmla="*/ 280511 h 514350"/>
                <a:gd name="connsiteX4700" fmla="*/ 3795236 w 6400800"/>
                <a:gd name="connsiteY4700" fmla="*/ 283369 h 514350"/>
                <a:gd name="connsiteX4701" fmla="*/ 3791426 w 6400800"/>
                <a:gd name="connsiteY4701" fmla="*/ 271939 h 514350"/>
                <a:gd name="connsiteX4702" fmla="*/ 3788569 w 6400800"/>
                <a:gd name="connsiteY4702" fmla="*/ 264319 h 514350"/>
                <a:gd name="connsiteX4703" fmla="*/ 3748564 w 6400800"/>
                <a:gd name="connsiteY4703" fmla="*/ 364331 h 514350"/>
                <a:gd name="connsiteX4704" fmla="*/ 3748564 w 6400800"/>
                <a:gd name="connsiteY4704" fmla="*/ 351949 h 514350"/>
                <a:gd name="connsiteX4705" fmla="*/ 3750469 w 6400800"/>
                <a:gd name="connsiteY4705" fmla="*/ 358616 h 514350"/>
                <a:gd name="connsiteX4706" fmla="*/ 3748564 w 6400800"/>
                <a:gd name="connsiteY4706" fmla="*/ 364331 h 514350"/>
                <a:gd name="connsiteX4707" fmla="*/ 3762851 w 6400800"/>
                <a:gd name="connsiteY4707" fmla="*/ 399574 h 514350"/>
                <a:gd name="connsiteX4708" fmla="*/ 3759994 w 6400800"/>
                <a:gd name="connsiteY4708" fmla="*/ 405289 h 514350"/>
                <a:gd name="connsiteX4709" fmla="*/ 3760946 w 6400800"/>
                <a:gd name="connsiteY4709" fmla="*/ 391954 h 514350"/>
                <a:gd name="connsiteX4710" fmla="*/ 3760946 w 6400800"/>
                <a:gd name="connsiteY4710" fmla="*/ 391001 h 514350"/>
                <a:gd name="connsiteX4711" fmla="*/ 3762851 w 6400800"/>
                <a:gd name="connsiteY4711" fmla="*/ 396716 h 514350"/>
                <a:gd name="connsiteX4712" fmla="*/ 3762851 w 6400800"/>
                <a:gd name="connsiteY4712" fmla="*/ 399574 h 514350"/>
                <a:gd name="connsiteX4713" fmla="*/ 3770471 w 6400800"/>
                <a:gd name="connsiteY4713" fmla="*/ 290036 h 514350"/>
                <a:gd name="connsiteX4714" fmla="*/ 3775234 w 6400800"/>
                <a:gd name="connsiteY4714" fmla="*/ 309086 h 514350"/>
                <a:gd name="connsiteX4715" fmla="*/ 3771424 w 6400800"/>
                <a:gd name="connsiteY4715" fmla="*/ 301466 h 514350"/>
                <a:gd name="connsiteX4716" fmla="*/ 3770471 w 6400800"/>
                <a:gd name="connsiteY4716" fmla="*/ 299561 h 514350"/>
                <a:gd name="connsiteX4717" fmla="*/ 3770471 w 6400800"/>
                <a:gd name="connsiteY4717" fmla="*/ 290989 h 514350"/>
                <a:gd name="connsiteX4718" fmla="*/ 3770471 w 6400800"/>
                <a:gd name="connsiteY4718" fmla="*/ 290036 h 514350"/>
                <a:gd name="connsiteX4719" fmla="*/ 3769519 w 6400800"/>
                <a:gd name="connsiteY4719" fmla="*/ 370046 h 514350"/>
                <a:gd name="connsiteX4720" fmla="*/ 3770471 w 6400800"/>
                <a:gd name="connsiteY4720" fmla="*/ 372904 h 514350"/>
                <a:gd name="connsiteX4721" fmla="*/ 3767614 w 6400800"/>
                <a:gd name="connsiteY4721" fmla="*/ 366236 h 514350"/>
                <a:gd name="connsiteX4722" fmla="*/ 3767614 w 6400800"/>
                <a:gd name="connsiteY4722" fmla="*/ 359569 h 514350"/>
                <a:gd name="connsiteX4723" fmla="*/ 3766661 w 6400800"/>
                <a:gd name="connsiteY4723" fmla="*/ 364331 h 514350"/>
                <a:gd name="connsiteX4724" fmla="*/ 3764756 w 6400800"/>
                <a:gd name="connsiteY4724" fmla="*/ 360521 h 514350"/>
                <a:gd name="connsiteX4725" fmla="*/ 3764756 w 6400800"/>
                <a:gd name="connsiteY4725" fmla="*/ 357664 h 514350"/>
                <a:gd name="connsiteX4726" fmla="*/ 3765709 w 6400800"/>
                <a:gd name="connsiteY4726" fmla="*/ 351949 h 514350"/>
                <a:gd name="connsiteX4727" fmla="*/ 3769519 w 6400800"/>
                <a:gd name="connsiteY4727" fmla="*/ 370046 h 514350"/>
                <a:gd name="connsiteX4728" fmla="*/ 3753326 w 6400800"/>
                <a:gd name="connsiteY4728" fmla="*/ 250031 h 514350"/>
                <a:gd name="connsiteX4729" fmla="*/ 3755231 w 6400800"/>
                <a:gd name="connsiteY4729" fmla="*/ 236696 h 514350"/>
                <a:gd name="connsiteX4730" fmla="*/ 3756184 w 6400800"/>
                <a:gd name="connsiteY4730" fmla="*/ 232886 h 514350"/>
                <a:gd name="connsiteX4731" fmla="*/ 3758089 w 6400800"/>
                <a:gd name="connsiteY4731" fmla="*/ 230029 h 514350"/>
                <a:gd name="connsiteX4732" fmla="*/ 3759994 w 6400800"/>
                <a:gd name="connsiteY4732" fmla="*/ 237649 h 514350"/>
                <a:gd name="connsiteX4733" fmla="*/ 3769519 w 6400800"/>
                <a:gd name="connsiteY4733" fmla="*/ 281464 h 514350"/>
                <a:gd name="connsiteX4734" fmla="*/ 3767614 w 6400800"/>
                <a:gd name="connsiteY4734" fmla="*/ 290036 h 514350"/>
                <a:gd name="connsiteX4735" fmla="*/ 3767614 w 6400800"/>
                <a:gd name="connsiteY4735" fmla="*/ 290989 h 514350"/>
                <a:gd name="connsiteX4736" fmla="*/ 3752374 w 6400800"/>
                <a:gd name="connsiteY4736" fmla="*/ 261461 h 514350"/>
                <a:gd name="connsiteX4737" fmla="*/ 3753326 w 6400800"/>
                <a:gd name="connsiteY4737" fmla="*/ 250031 h 514350"/>
                <a:gd name="connsiteX4738" fmla="*/ 3748564 w 6400800"/>
                <a:gd name="connsiteY4738" fmla="*/ 296704 h 514350"/>
                <a:gd name="connsiteX4739" fmla="*/ 3748564 w 6400800"/>
                <a:gd name="connsiteY4739" fmla="*/ 296704 h 514350"/>
                <a:gd name="connsiteX4740" fmla="*/ 3756184 w 6400800"/>
                <a:gd name="connsiteY4740" fmla="*/ 313849 h 514350"/>
                <a:gd name="connsiteX4741" fmla="*/ 3757136 w 6400800"/>
                <a:gd name="connsiteY4741" fmla="*/ 316706 h 514350"/>
                <a:gd name="connsiteX4742" fmla="*/ 3759041 w 6400800"/>
                <a:gd name="connsiteY4742" fmla="*/ 323374 h 514350"/>
                <a:gd name="connsiteX4743" fmla="*/ 3757136 w 6400800"/>
                <a:gd name="connsiteY4743" fmla="*/ 330041 h 514350"/>
                <a:gd name="connsiteX4744" fmla="*/ 3754279 w 6400800"/>
                <a:gd name="connsiteY4744" fmla="*/ 341471 h 514350"/>
                <a:gd name="connsiteX4745" fmla="*/ 3750469 w 6400800"/>
                <a:gd name="connsiteY4745" fmla="*/ 335756 h 514350"/>
                <a:gd name="connsiteX4746" fmla="*/ 3747611 w 6400800"/>
                <a:gd name="connsiteY4746" fmla="*/ 331946 h 514350"/>
                <a:gd name="connsiteX4747" fmla="*/ 3748564 w 6400800"/>
                <a:gd name="connsiteY4747" fmla="*/ 296704 h 514350"/>
                <a:gd name="connsiteX4748" fmla="*/ 3738086 w 6400800"/>
                <a:gd name="connsiteY4748" fmla="*/ 273844 h 514350"/>
                <a:gd name="connsiteX4749" fmla="*/ 3738086 w 6400800"/>
                <a:gd name="connsiteY4749" fmla="*/ 273844 h 514350"/>
                <a:gd name="connsiteX4750" fmla="*/ 3738086 w 6400800"/>
                <a:gd name="connsiteY4750" fmla="*/ 274796 h 514350"/>
                <a:gd name="connsiteX4751" fmla="*/ 3738086 w 6400800"/>
                <a:gd name="connsiteY4751" fmla="*/ 273844 h 514350"/>
                <a:gd name="connsiteX4752" fmla="*/ 3689509 w 6400800"/>
                <a:gd name="connsiteY4752" fmla="*/ 326231 h 514350"/>
                <a:gd name="connsiteX4753" fmla="*/ 3686651 w 6400800"/>
                <a:gd name="connsiteY4753" fmla="*/ 331946 h 514350"/>
                <a:gd name="connsiteX4754" fmla="*/ 3685699 w 6400800"/>
                <a:gd name="connsiteY4754" fmla="*/ 330994 h 514350"/>
                <a:gd name="connsiteX4755" fmla="*/ 3685699 w 6400800"/>
                <a:gd name="connsiteY4755" fmla="*/ 322421 h 514350"/>
                <a:gd name="connsiteX4756" fmla="*/ 3685699 w 6400800"/>
                <a:gd name="connsiteY4756" fmla="*/ 313849 h 514350"/>
                <a:gd name="connsiteX4757" fmla="*/ 3689509 w 6400800"/>
                <a:gd name="connsiteY4757" fmla="*/ 325279 h 514350"/>
                <a:gd name="connsiteX4758" fmla="*/ 3689509 w 6400800"/>
                <a:gd name="connsiteY4758" fmla="*/ 326231 h 514350"/>
                <a:gd name="connsiteX4759" fmla="*/ 3716179 w 6400800"/>
                <a:gd name="connsiteY4759" fmla="*/ 211931 h 514350"/>
                <a:gd name="connsiteX4760" fmla="*/ 3720941 w 6400800"/>
                <a:gd name="connsiteY4760" fmla="*/ 221456 h 514350"/>
                <a:gd name="connsiteX4761" fmla="*/ 3719036 w 6400800"/>
                <a:gd name="connsiteY4761" fmla="*/ 230029 h 514350"/>
                <a:gd name="connsiteX4762" fmla="*/ 3718084 w 6400800"/>
                <a:gd name="connsiteY4762" fmla="*/ 233839 h 514350"/>
                <a:gd name="connsiteX4763" fmla="*/ 3713321 w 6400800"/>
                <a:gd name="connsiteY4763" fmla="*/ 228124 h 514350"/>
                <a:gd name="connsiteX4764" fmla="*/ 3717131 w 6400800"/>
                <a:gd name="connsiteY4764" fmla="*/ 235744 h 514350"/>
                <a:gd name="connsiteX4765" fmla="*/ 3714274 w 6400800"/>
                <a:gd name="connsiteY4765" fmla="*/ 253841 h 514350"/>
                <a:gd name="connsiteX4766" fmla="*/ 3714274 w 6400800"/>
                <a:gd name="connsiteY4766" fmla="*/ 250984 h 514350"/>
                <a:gd name="connsiteX4767" fmla="*/ 3713321 w 6400800"/>
                <a:gd name="connsiteY4767" fmla="*/ 238601 h 514350"/>
                <a:gd name="connsiteX4768" fmla="*/ 3713321 w 6400800"/>
                <a:gd name="connsiteY4768" fmla="*/ 227171 h 514350"/>
                <a:gd name="connsiteX4769" fmla="*/ 3712369 w 6400800"/>
                <a:gd name="connsiteY4769" fmla="*/ 208121 h 514350"/>
                <a:gd name="connsiteX4770" fmla="*/ 3712369 w 6400800"/>
                <a:gd name="connsiteY4770" fmla="*/ 205264 h 514350"/>
                <a:gd name="connsiteX4771" fmla="*/ 3716179 w 6400800"/>
                <a:gd name="connsiteY4771" fmla="*/ 211931 h 514350"/>
                <a:gd name="connsiteX4772" fmla="*/ 3679984 w 6400800"/>
                <a:gd name="connsiteY4772" fmla="*/ 236696 h 514350"/>
                <a:gd name="connsiteX4773" fmla="*/ 3684746 w 6400800"/>
                <a:gd name="connsiteY4773" fmla="*/ 196691 h 514350"/>
                <a:gd name="connsiteX4774" fmla="*/ 3687604 w 6400800"/>
                <a:gd name="connsiteY4774" fmla="*/ 166211 h 514350"/>
                <a:gd name="connsiteX4775" fmla="*/ 3688556 w 6400800"/>
                <a:gd name="connsiteY4775" fmla="*/ 154781 h 514350"/>
                <a:gd name="connsiteX4776" fmla="*/ 3699034 w 6400800"/>
                <a:gd name="connsiteY4776" fmla="*/ 178594 h 514350"/>
                <a:gd name="connsiteX4777" fmla="*/ 3708559 w 6400800"/>
                <a:gd name="connsiteY4777" fmla="*/ 199549 h 514350"/>
                <a:gd name="connsiteX4778" fmla="*/ 3707606 w 6400800"/>
                <a:gd name="connsiteY4778" fmla="*/ 207169 h 514350"/>
                <a:gd name="connsiteX4779" fmla="*/ 3704749 w 6400800"/>
                <a:gd name="connsiteY4779" fmla="*/ 226219 h 514350"/>
                <a:gd name="connsiteX4780" fmla="*/ 3702844 w 6400800"/>
                <a:gd name="connsiteY4780" fmla="*/ 237649 h 514350"/>
                <a:gd name="connsiteX4781" fmla="*/ 3701891 w 6400800"/>
                <a:gd name="connsiteY4781" fmla="*/ 250984 h 514350"/>
                <a:gd name="connsiteX4782" fmla="*/ 3700939 w 6400800"/>
                <a:gd name="connsiteY4782" fmla="*/ 280511 h 514350"/>
                <a:gd name="connsiteX4783" fmla="*/ 3700939 w 6400800"/>
                <a:gd name="connsiteY4783" fmla="*/ 300514 h 514350"/>
                <a:gd name="connsiteX4784" fmla="*/ 3697129 w 6400800"/>
                <a:gd name="connsiteY4784" fmla="*/ 290036 h 514350"/>
                <a:gd name="connsiteX4785" fmla="*/ 3699034 w 6400800"/>
                <a:gd name="connsiteY4785" fmla="*/ 308134 h 514350"/>
                <a:gd name="connsiteX4786" fmla="*/ 3690461 w 6400800"/>
                <a:gd name="connsiteY4786" fmla="*/ 322421 h 514350"/>
                <a:gd name="connsiteX4787" fmla="*/ 3683794 w 6400800"/>
                <a:gd name="connsiteY4787" fmla="*/ 310991 h 514350"/>
                <a:gd name="connsiteX4788" fmla="*/ 3683794 w 6400800"/>
                <a:gd name="connsiteY4788" fmla="*/ 302419 h 514350"/>
                <a:gd name="connsiteX4789" fmla="*/ 3682841 w 6400800"/>
                <a:gd name="connsiteY4789" fmla="*/ 308134 h 514350"/>
                <a:gd name="connsiteX4790" fmla="*/ 3679031 w 6400800"/>
                <a:gd name="connsiteY4790" fmla="*/ 302419 h 514350"/>
                <a:gd name="connsiteX4791" fmla="*/ 3681889 w 6400800"/>
                <a:gd name="connsiteY4791" fmla="*/ 310991 h 514350"/>
                <a:gd name="connsiteX4792" fmla="*/ 3679984 w 6400800"/>
                <a:gd name="connsiteY4792" fmla="*/ 323374 h 514350"/>
                <a:gd name="connsiteX4793" fmla="*/ 3672364 w 6400800"/>
                <a:gd name="connsiteY4793" fmla="*/ 307181 h 514350"/>
                <a:gd name="connsiteX4794" fmla="*/ 3677126 w 6400800"/>
                <a:gd name="connsiteY4794" fmla="*/ 289084 h 514350"/>
                <a:gd name="connsiteX4795" fmla="*/ 3681889 w 6400800"/>
                <a:gd name="connsiteY4795" fmla="*/ 272891 h 514350"/>
                <a:gd name="connsiteX4796" fmla="*/ 3686651 w 6400800"/>
                <a:gd name="connsiteY4796" fmla="*/ 260509 h 514350"/>
                <a:gd name="connsiteX4797" fmla="*/ 3692366 w 6400800"/>
                <a:gd name="connsiteY4797" fmla="*/ 250031 h 514350"/>
                <a:gd name="connsiteX4798" fmla="*/ 3683794 w 6400800"/>
                <a:gd name="connsiteY4798" fmla="*/ 258604 h 514350"/>
                <a:gd name="connsiteX4799" fmla="*/ 3675221 w 6400800"/>
                <a:gd name="connsiteY4799" fmla="*/ 270034 h 514350"/>
                <a:gd name="connsiteX4800" fmla="*/ 3671411 w 6400800"/>
                <a:gd name="connsiteY4800" fmla="*/ 275749 h 514350"/>
                <a:gd name="connsiteX4801" fmla="*/ 3679984 w 6400800"/>
                <a:gd name="connsiteY4801" fmla="*/ 236696 h 514350"/>
                <a:gd name="connsiteX4802" fmla="*/ 3678079 w 6400800"/>
                <a:gd name="connsiteY4802" fmla="*/ 342424 h 514350"/>
                <a:gd name="connsiteX4803" fmla="*/ 3677126 w 6400800"/>
                <a:gd name="connsiteY4803" fmla="*/ 349091 h 514350"/>
                <a:gd name="connsiteX4804" fmla="*/ 3676174 w 6400800"/>
                <a:gd name="connsiteY4804" fmla="*/ 343376 h 514350"/>
                <a:gd name="connsiteX4805" fmla="*/ 3674269 w 6400800"/>
                <a:gd name="connsiteY4805" fmla="*/ 335756 h 514350"/>
                <a:gd name="connsiteX4806" fmla="*/ 3678079 w 6400800"/>
                <a:gd name="connsiteY4806" fmla="*/ 342424 h 514350"/>
                <a:gd name="connsiteX4807" fmla="*/ 3664744 w 6400800"/>
                <a:gd name="connsiteY4807" fmla="*/ 355759 h 514350"/>
                <a:gd name="connsiteX4808" fmla="*/ 3664744 w 6400800"/>
                <a:gd name="connsiteY4808" fmla="*/ 362426 h 514350"/>
                <a:gd name="connsiteX4809" fmla="*/ 3663791 w 6400800"/>
                <a:gd name="connsiteY4809" fmla="*/ 371951 h 514350"/>
                <a:gd name="connsiteX4810" fmla="*/ 3663791 w 6400800"/>
                <a:gd name="connsiteY4810" fmla="*/ 371951 h 514350"/>
                <a:gd name="connsiteX4811" fmla="*/ 3662839 w 6400800"/>
                <a:gd name="connsiteY4811" fmla="*/ 367189 h 514350"/>
                <a:gd name="connsiteX4812" fmla="*/ 3662839 w 6400800"/>
                <a:gd name="connsiteY4812" fmla="*/ 366236 h 514350"/>
                <a:gd name="connsiteX4813" fmla="*/ 3664744 w 6400800"/>
                <a:gd name="connsiteY4813" fmla="*/ 355759 h 514350"/>
                <a:gd name="connsiteX4814" fmla="*/ 3603784 w 6400800"/>
                <a:gd name="connsiteY4814" fmla="*/ 369094 h 514350"/>
                <a:gd name="connsiteX4815" fmla="*/ 3602831 w 6400800"/>
                <a:gd name="connsiteY4815" fmla="*/ 363379 h 514350"/>
                <a:gd name="connsiteX4816" fmla="*/ 3605689 w 6400800"/>
                <a:gd name="connsiteY4816" fmla="*/ 352901 h 514350"/>
                <a:gd name="connsiteX4817" fmla="*/ 3606641 w 6400800"/>
                <a:gd name="connsiteY4817" fmla="*/ 350044 h 514350"/>
                <a:gd name="connsiteX4818" fmla="*/ 3607594 w 6400800"/>
                <a:gd name="connsiteY4818" fmla="*/ 352901 h 514350"/>
                <a:gd name="connsiteX4819" fmla="*/ 3607594 w 6400800"/>
                <a:gd name="connsiteY4819" fmla="*/ 353854 h 514350"/>
                <a:gd name="connsiteX4820" fmla="*/ 3603784 w 6400800"/>
                <a:gd name="connsiteY4820" fmla="*/ 369094 h 514350"/>
                <a:gd name="connsiteX4821" fmla="*/ 3612356 w 6400800"/>
                <a:gd name="connsiteY4821" fmla="*/ 329089 h 514350"/>
                <a:gd name="connsiteX4822" fmla="*/ 3611404 w 6400800"/>
                <a:gd name="connsiteY4822" fmla="*/ 327184 h 514350"/>
                <a:gd name="connsiteX4823" fmla="*/ 3610451 w 6400800"/>
                <a:gd name="connsiteY4823" fmla="*/ 321469 h 514350"/>
                <a:gd name="connsiteX4824" fmla="*/ 3613309 w 6400800"/>
                <a:gd name="connsiteY4824" fmla="*/ 324326 h 514350"/>
                <a:gd name="connsiteX4825" fmla="*/ 3612356 w 6400800"/>
                <a:gd name="connsiteY4825" fmla="*/ 329089 h 514350"/>
                <a:gd name="connsiteX4826" fmla="*/ 3633311 w 6400800"/>
                <a:gd name="connsiteY4826" fmla="*/ 366236 h 514350"/>
                <a:gd name="connsiteX4827" fmla="*/ 3629501 w 6400800"/>
                <a:gd name="connsiteY4827" fmla="*/ 358616 h 514350"/>
                <a:gd name="connsiteX4828" fmla="*/ 3629501 w 6400800"/>
                <a:gd name="connsiteY4828" fmla="*/ 354806 h 514350"/>
                <a:gd name="connsiteX4829" fmla="*/ 3633311 w 6400800"/>
                <a:gd name="connsiteY4829" fmla="*/ 366236 h 514350"/>
                <a:gd name="connsiteX4830" fmla="*/ 3633311 w 6400800"/>
                <a:gd name="connsiteY4830" fmla="*/ 366236 h 514350"/>
                <a:gd name="connsiteX4831" fmla="*/ 3633311 w 6400800"/>
                <a:gd name="connsiteY4831" fmla="*/ 366236 h 514350"/>
                <a:gd name="connsiteX4832" fmla="*/ 3632359 w 6400800"/>
                <a:gd name="connsiteY4832" fmla="*/ 331946 h 514350"/>
                <a:gd name="connsiteX4833" fmla="*/ 3635216 w 6400800"/>
                <a:gd name="connsiteY4833" fmla="*/ 348139 h 514350"/>
                <a:gd name="connsiteX4834" fmla="*/ 3631406 w 6400800"/>
                <a:gd name="connsiteY4834" fmla="*/ 341471 h 514350"/>
                <a:gd name="connsiteX4835" fmla="*/ 3632359 w 6400800"/>
                <a:gd name="connsiteY4835" fmla="*/ 331946 h 514350"/>
                <a:gd name="connsiteX4836" fmla="*/ 3618071 w 6400800"/>
                <a:gd name="connsiteY4836" fmla="*/ 270034 h 514350"/>
                <a:gd name="connsiteX4837" fmla="*/ 3628549 w 6400800"/>
                <a:gd name="connsiteY4837" fmla="*/ 246221 h 514350"/>
                <a:gd name="connsiteX4838" fmla="*/ 3630454 w 6400800"/>
                <a:gd name="connsiteY4838" fmla="*/ 242411 h 514350"/>
                <a:gd name="connsiteX4839" fmla="*/ 3625691 w 6400800"/>
                <a:gd name="connsiteY4839" fmla="*/ 265271 h 514350"/>
                <a:gd name="connsiteX4840" fmla="*/ 3618071 w 6400800"/>
                <a:gd name="connsiteY4840" fmla="*/ 271939 h 514350"/>
                <a:gd name="connsiteX4841" fmla="*/ 3618071 w 6400800"/>
                <a:gd name="connsiteY4841" fmla="*/ 270034 h 514350"/>
                <a:gd name="connsiteX4842" fmla="*/ 3601879 w 6400800"/>
                <a:gd name="connsiteY4842" fmla="*/ 310039 h 514350"/>
                <a:gd name="connsiteX4843" fmla="*/ 3606641 w 6400800"/>
                <a:gd name="connsiteY4843" fmla="*/ 298609 h 514350"/>
                <a:gd name="connsiteX4844" fmla="*/ 3615214 w 6400800"/>
                <a:gd name="connsiteY4844" fmla="*/ 278606 h 514350"/>
                <a:gd name="connsiteX4845" fmla="*/ 3619976 w 6400800"/>
                <a:gd name="connsiteY4845" fmla="*/ 271939 h 514350"/>
                <a:gd name="connsiteX4846" fmla="*/ 3625691 w 6400800"/>
                <a:gd name="connsiteY4846" fmla="*/ 266224 h 514350"/>
                <a:gd name="connsiteX4847" fmla="*/ 3624739 w 6400800"/>
                <a:gd name="connsiteY4847" fmla="*/ 270986 h 514350"/>
                <a:gd name="connsiteX4848" fmla="*/ 3617119 w 6400800"/>
                <a:gd name="connsiteY4848" fmla="*/ 309086 h 514350"/>
                <a:gd name="connsiteX4849" fmla="*/ 3614261 w 6400800"/>
                <a:gd name="connsiteY4849" fmla="*/ 322421 h 514350"/>
                <a:gd name="connsiteX4850" fmla="*/ 3611404 w 6400800"/>
                <a:gd name="connsiteY4850" fmla="*/ 320516 h 514350"/>
                <a:gd name="connsiteX4851" fmla="*/ 3609499 w 6400800"/>
                <a:gd name="connsiteY4851" fmla="*/ 298609 h 514350"/>
                <a:gd name="connsiteX4852" fmla="*/ 3608546 w 6400800"/>
                <a:gd name="connsiteY4852" fmla="*/ 318611 h 514350"/>
                <a:gd name="connsiteX4853" fmla="*/ 3606641 w 6400800"/>
                <a:gd name="connsiteY4853" fmla="*/ 317659 h 514350"/>
                <a:gd name="connsiteX4854" fmla="*/ 3608546 w 6400800"/>
                <a:gd name="connsiteY4854" fmla="*/ 319564 h 514350"/>
                <a:gd name="connsiteX4855" fmla="*/ 3608546 w 6400800"/>
                <a:gd name="connsiteY4855" fmla="*/ 322421 h 514350"/>
                <a:gd name="connsiteX4856" fmla="*/ 3602831 w 6400800"/>
                <a:gd name="connsiteY4856" fmla="*/ 312896 h 514350"/>
                <a:gd name="connsiteX4857" fmla="*/ 3601879 w 6400800"/>
                <a:gd name="connsiteY4857" fmla="*/ 310039 h 514350"/>
                <a:gd name="connsiteX4858" fmla="*/ 3600926 w 6400800"/>
                <a:gd name="connsiteY4858" fmla="*/ 335756 h 514350"/>
                <a:gd name="connsiteX4859" fmla="*/ 3604736 w 6400800"/>
                <a:gd name="connsiteY4859" fmla="*/ 346234 h 514350"/>
                <a:gd name="connsiteX4860" fmla="*/ 3601879 w 6400800"/>
                <a:gd name="connsiteY4860" fmla="*/ 351949 h 514350"/>
                <a:gd name="connsiteX4861" fmla="*/ 3600926 w 6400800"/>
                <a:gd name="connsiteY4861" fmla="*/ 352901 h 514350"/>
                <a:gd name="connsiteX4862" fmla="*/ 3599974 w 6400800"/>
                <a:gd name="connsiteY4862" fmla="*/ 345281 h 514350"/>
                <a:gd name="connsiteX4863" fmla="*/ 3600926 w 6400800"/>
                <a:gd name="connsiteY4863" fmla="*/ 335756 h 514350"/>
                <a:gd name="connsiteX4864" fmla="*/ 3556159 w 6400800"/>
                <a:gd name="connsiteY4864" fmla="*/ 342424 h 514350"/>
                <a:gd name="connsiteX4865" fmla="*/ 3557111 w 6400800"/>
                <a:gd name="connsiteY4865" fmla="*/ 324326 h 514350"/>
                <a:gd name="connsiteX4866" fmla="*/ 3558064 w 6400800"/>
                <a:gd name="connsiteY4866" fmla="*/ 328136 h 514350"/>
                <a:gd name="connsiteX4867" fmla="*/ 3559016 w 6400800"/>
                <a:gd name="connsiteY4867" fmla="*/ 333851 h 514350"/>
                <a:gd name="connsiteX4868" fmla="*/ 3559016 w 6400800"/>
                <a:gd name="connsiteY4868" fmla="*/ 334804 h 514350"/>
                <a:gd name="connsiteX4869" fmla="*/ 3556159 w 6400800"/>
                <a:gd name="connsiteY4869" fmla="*/ 342424 h 514350"/>
                <a:gd name="connsiteX4870" fmla="*/ 3559969 w 6400800"/>
                <a:gd name="connsiteY4870" fmla="*/ 279559 h 514350"/>
                <a:gd name="connsiteX4871" fmla="*/ 3559016 w 6400800"/>
                <a:gd name="connsiteY4871" fmla="*/ 274796 h 514350"/>
                <a:gd name="connsiteX4872" fmla="*/ 3561874 w 6400800"/>
                <a:gd name="connsiteY4872" fmla="*/ 276701 h 514350"/>
                <a:gd name="connsiteX4873" fmla="*/ 3566636 w 6400800"/>
                <a:gd name="connsiteY4873" fmla="*/ 280511 h 514350"/>
                <a:gd name="connsiteX4874" fmla="*/ 3562826 w 6400800"/>
                <a:gd name="connsiteY4874" fmla="*/ 287179 h 514350"/>
                <a:gd name="connsiteX4875" fmla="*/ 3559969 w 6400800"/>
                <a:gd name="connsiteY4875" fmla="*/ 279559 h 514350"/>
                <a:gd name="connsiteX4876" fmla="*/ 3571399 w 6400800"/>
                <a:gd name="connsiteY4876" fmla="*/ 287179 h 514350"/>
                <a:gd name="connsiteX4877" fmla="*/ 3571399 w 6400800"/>
                <a:gd name="connsiteY4877" fmla="*/ 311944 h 514350"/>
                <a:gd name="connsiteX4878" fmla="*/ 3569494 w 6400800"/>
                <a:gd name="connsiteY4878" fmla="*/ 314801 h 514350"/>
                <a:gd name="connsiteX4879" fmla="*/ 3562826 w 6400800"/>
                <a:gd name="connsiteY4879" fmla="*/ 292894 h 514350"/>
                <a:gd name="connsiteX4880" fmla="*/ 3566636 w 6400800"/>
                <a:gd name="connsiteY4880" fmla="*/ 282416 h 514350"/>
                <a:gd name="connsiteX4881" fmla="*/ 3571399 w 6400800"/>
                <a:gd name="connsiteY4881" fmla="*/ 287179 h 514350"/>
                <a:gd name="connsiteX4882" fmla="*/ 3571399 w 6400800"/>
                <a:gd name="connsiteY4882" fmla="*/ 287179 h 514350"/>
                <a:gd name="connsiteX4883" fmla="*/ 3571399 w 6400800"/>
                <a:gd name="connsiteY4883" fmla="*/ 281464 h 514350"/>
                <a:gd name="connsiteX4884" fmla="*/ 3568541 w 6400800"/>
                <a:gd name="connsiteY4884" fmla="*/ 279559 h 514350"/>
                <a:gd name="connsiteX4885" fmla="*/ 3568541 w 6400800"/>
                <a:gd name="connsiteY4885" fmla="*/ 279559 h 514350"/>
                <a:gd name="connsiteX4886" fmla="*/ 3571399 w 6400800"/>
                <a:gd name="connsiteY4886" fmla="*/ 273844 h 514350"/>
                <a:gd name="connsiteX4887" fmla="*/ 3571399 w 6400800"/>
                <a:gd name="connsiteY4887" fmla="*/ 281464 h 514350"/>
                <a:gd name="connsiteX4888" fmla="*/ 3567589 w 6400800"/>
                <a:gd name="connsiteY4888" fmla="*/ 250031 h 514350"/>
                <a:gd name="connsiteX4889" fmla="*/ 3570446 w 6400800"/>
                <a:gd name="connsiteY4889" fmla="*/ 265271 h 514350"/>
                <a:gd name="connsiteX4890" fmla="*/ 3571399 w 6400800"/>
                <a:gd name="connsiteY4890" fmla="*/ 271939 h 514350"/>
                <a:gd name="connsiteX4891" fmla="*/ 3571399 w 6400800"/>
                <a:gd name="connsiteY4891" fmla="*/ 272891 h 514350"/>
                <a:gd name="connsiteX4892" fmla="*/ 3567589 w 6400800"/>
                <a:gd name="connsiteY4892" fmla="*/ 277654 h 514350"/>
                <a:gd name="connsiteX4893" fmla="*/ 3567589 w 6400800"/>
                <a:gd name="connsiteY4893" fmla="*/ 277654 h 514350"/>
                <a:gd name="connsiteX4894" fmla="*/ 3561874 w 6400800"/>
                <a:gd name="connsiteY4894" fmla="*/ 274796 h 514350"/>
                <a:gd name="connsiteX4895" fmla="*/ 3558064 w 6400800"/>
                <a:gd name="connsiteY4895" fmla="*/ 272891 h 514350"/>
                <a:gd name="connsiteX4896" fmla="*/ 3554254 w 6400800"/>
                <a:gd name="connsiteY4896" fmla="*/ 260509 h 514350"/>
                <a:gd name="connsiteX4897" fmla="*/ 3556159 w 6400800"/>
                <a:gd name="connsiteY4897" fmla="*/ 257651 h 514350"/>
                <a:gd name="connsiteX4898" fmla="*/ 3566636 w 6400800"/>
                <a:gd name="connsiteY4898" fmla="*/ 243364 h 514350"/>
                <a:gd name="connsiteX4899" fmla="*/ 3567589 w 6400800"/>
                <a:gd name="connsiteY4899" fmla="*/ 250031 h 514350"/>
                <a:gd name="connsiteX4900" fmla="*/ 3561874 w 6400800"/>
                <a:gd name="connsiteY4900" fmla="*/ 229076 h 514350"/>
                <a:gd name="connsiteX4901" fmla="*/ 3562826 w 6400800"/>
                <a:gd name="connsiteY4901" fmla="*/ 227171 h 514350"/>
                <a:gd name="connsiteX4902" fmla="*/ 3564731 w 6400800"/>
                <a:gd name="connsiteY4902" fmla="*/ 235744 h 514350"/>
                <a:gd name="connsiteX4903" fmla="*/ 3565684 w 6400800"/>
                <a:gd name="connsiteY4903" fmla="*/ 238601 h 514350"/>
                <a:gd name="connsiteX4904" fmla="*/ 3552349 w 6400800"/>
                <a:gd name="connsiteY4904" fmla="*/ 251936 h 514350"/>
                <a:gd name="connsiteX4905" fmla="*/ 3551396 w 6400800"/>
                <a:gd name="connsiteY4905" fmla="*/ 247174 h 514350"/>
                <a:gd name="connsiteX4906" fmla="*/ 3561874 w 6400800"/>
                <a:gd name="connsiteY4906" fmla="*/ 229076 h 514350"/>
                <a:gd name="connsiteX4907" fmla="*/ 3551396 w 6400800"/>
                <a:gd name="connsiteY4907" fmla="*/ 293846 h 514350"/>
                <a:gd name="connsiteX4908" fmla="*/ 3554254 w 6400800"/>
                <a:gd name="connsiteY4908" fmla="*/ 307181 h 514350"/>
                <a:gd name="connsiteX4909" fmla="*/ 3550444 w 6400800"/>
                <a:gd name="connsiteY4909" fmla="*/ 321469 h 514350"/>
                <a:gd name="connsiteX4910" fmla="*/ 3547586 w 6400800"/>
                <a:gd name="connsiteY4910" fmla="*/ 333851 h 514350"/>
                <a:gd name="connsiteX4911" fmla="*/ 3546634 w 6400800"/>
                <a:gd name="connsiteY4911" fmla="*/ 331946 h 514350"/>
                <a:gd name="connsiteX4912" fmla="*/ 3543776 w 6400800"/>
                <a:gd name="connsiteY4912" fmla="*/ 327184 h 514350"/>
                <a:gd name="connsiteX4913" fmla="*/ 3544729 w 6400800"/>
                <a:gd name="connsiteY4913" fmla="*/ 306229 h 514350"/>
                <a:gd name="connsiteX4914" fmla="*/ 3547586 w 6400800"/>
                <a:gd name="connsiteY4914" fmla="*/ 286226 h 514350"/>
                <a:gd name="connsiteX4915" fmla="*/ 3548539 w 6400800"/>
                <a:gd name="connsiteY4915" fmla="*/ 276701 h 514350"/>
                <a:gd name="connsiteX4916" fmla="*/ 3551396 w 6400800"/>
                <a:gd name="connsiteY4916" fmla="*/ 293846 h 514350"/>
                <a:gd name="connsiteX4917" fmla="*/ 3543776 w 6400800"/>
                <a:gd name="connsiteY4917" fmla="*/ 191929 h 514350"/>
                <a:gd name="connsiteX4918" fmla="*/ 3549491 w 6400800"/>
                <a:gd name="connsiteY4918" fmla="*/ 180499 h 514350"/>
                <a:gd name="connsiteX4919" fmla="*/ 3548539 w 6400800"/>
                <a:gd name="connsiteY4919" fmla="*/ 185261 h 514350"/>
                <a:gd name="connsiteX4920" fmla="*/ 3544729 w 6400800"/>
                <a:gd name="connsiteY4920" fmla="*/ 211931 h 514350"/>
                <a:gd name="connsiteX4921" fmla="*/ 3543776 w 6400800"/>
                <a:gd name="connsiteY4921" fmla="*/ 217646 h 514350"/>
                <a:gd name="connsiteX4922" fmla="*/ 3539014 w 6400800"/>
                <a:gd name="connsiteY4922" fmla="*/ 200501 h 514350"/>
                <a:gd name="connsiteX4923" fmla="*/ 3543776 w 6400800"/>
                <a:gd name="connsiteY4923" fmla="*/ 191929 h 514350"/>
                <a:gd name="connsiteX4924" fmla="*/ 3530441 w 6400800"/>
                <a:gd name="connsiteY4924" fmla="*/ 217646 h 514350"/>
                <a:gd name="connsiteX4925" fmla="*/ 3539014 w 6400800"/>
                <a:gd name="connsiteY4925" fmla="*/ 201454 h 514350"/>
                <a:gd name="connsiteX4926" fmla="*/ 3540919 w 6400800"/>
                <a:gd name="connsiteY4926" fmla="*/ 217646 h 514350"/>
                <a:gd name="connsiteX4927" fmla="*/ 3542824 w 6400800"/>
                <a:gd name="connsiteY4927" fmla="*/ 231934 h 514350"/>
                <a:gd name="connsiteX4928" fmla="*/ 3540919 w 6400800"/>
                <a:gd name="connsiteY4928" fmla="*/ 240506 h 514350"/>
                <a:gd name="connsiteX4929" fmla="*/ 3528536 w 6400800"/>
                <a:gd name="connsiteY4929" fmla="*/ 259556 h 514350"/>
                <a:gd name="connsiteX4930" fmla="*/ 3528536 w 6400800"/>
                <a:gd name="connsiteY4930" fmla="*/ 257651 h 514350"/>
                <a:gd name="connsiteX4931" fmla="*/ 3527584 w 6400800"/>
                <a:gd name="connsiteY4931" fmla="*/ 240506 h 514350"/>
                <a:gd name="connsiteX4932" fmla="*/ 3526631 w 6400800"/>
                <a:gd name="connsiteY4932" fmla="*/ 229076 h 514350"/>
                <a:gd name="connsiteX4933" fmla="*/ 3530441 w 6400800"/>
                <a:gd name="connsiteY4933" fmla="*/ 217646 h 514350"/>
                <a:gd name="connsiteX4934" fmla="*/ 3490436 w 6400800"/>
                <a:gd name="connsiteY4934" fmla="*/ 321469 h 514350"/>
                <a:gd name="connsiteX4935" fmla="*/ 3490436 w 6400800"/>
                <a:gd name="connsiteY4935" fmla="*/ 317659 h 514350"/>
                <a:gd name="connsiteX4936" fmla="*/ 3491389 w 6400800"/>
                <a:gd name="connsiteY4936" fmla="*/ 319564 h 514350"/>
                <a:gd name="connsiteX4937" fmla="*/ 3490436 w 6400800"/>
                <a:gd name="connsiteY4937" fmla="*/ 321469 h 514350"/>
                <a:gd name="connsiteX4938" fmla="*/ 3514249 w 6400800"/>
                <a:gd name="connsiteY4938" fmla="*/ 250984 h 514350"/>
                <a:gd name="connsiteX4939" fmla="*/ 3516154 w 6400800"/>
                <a:gd name="connsiteY4939" fmla="*/ 246221 h 514350"/>
                <a:gd name="connsiteX4940" fmla="*/ 3515201 w 6400800"/>
                <a:gd name="connsiteY4940" fmla="*/ 257651 h 514350"/>
                <a:gd name="connsiteX4941" fmla="*/ 3514249 w 6400800"/>
                <a:gd name="connsiteY4941" fmla="*/ 270986 h 514350"/>
                <a:gd name="connsiteX4942" fmla="*/ 3509486 w 6400800"/>
                <a:gd name="connsiteY4942" fmla="*/ 259556 h 514350"/>
                <a:gd name="connsiteX4943" fmla="*/ 3514249 w 6400800"/>
                <a:gd name="connsiteY4943" fmla="*/ 250984 h 514350"/>
                <a:gd name="connsiteX4944" fmla="*/ 3504724 w 6400800"/>
                <a:gd name="connsiteY4944" fmla="*/ 271939 h 514350"/>
                <a:gd name="connsiteX4945" fmla="*/ 3505676 w 6400800"/>
                <a:gd name="connsiteY4945" fmla="*/ 274796 h 514350"/>
                <a:gd name="connsiteX4946" fmla="*/ 3509486 w 6400800"/>
                <a:gd name="connsiteY4946" fmla="*/ 288131 h 514350"/>
                <a:gd name="connsiteX4947" fmla="*/ 3505676 w 6400800"/>
                <a:gd name="connsiteY4947" fmla="*/ 293846 h 514350"/>
                <a:gd name="connsiteX4948" fmla="*/ 3504724 w 6400800"/>
                <a:gd name="connsiteY4948" fmla="*/ 282416 h 514350"/>
                <a:gd name="connsiteX4949" fmla="*/ 3504724 w 6400800"/>
                <a:gd name="connsiteY4949" fmla="*/ 271939 h 514350"/>
                <a:gd name="connsiteX4950" fmla="*/ 3504724 w 6400800"/>
                <a:gd name="connsiteY4950" fmla="*/ 271939 h 514350"/>
                <a:gd name="connsiteX4951" fmla="*/ 3501866 w 6400800"/>
                <a:gd name="connsiteY4951" fmla="*/ 398621 h 514350"/>
                <a:gd name="connsiteX4952" fmla="*/ 3495199 w 6400800"/>
                <a:gd name="connsiteY4952" fmla="*/ 371951 h 514350"/>
                <a:gd name="connsiteX4953" fmla="*/ 3494246 w 6400800"/>
                <a:gd name="connsiteY4953" fmla="*/ 369094 h 514350"/>
                <a:gd name="connsiteX4954" fmla="*/ 3499961 w 6400800"/>
                <a:gd name="connsiteY4954" fmla="*/ 357664 h 514350"/>
                <a:gd name="connsiteX4955" fmla="*/ 3501866 w 6400800"/>
                <a:gd name="connsiteY4955" fmla="*/ 398621 h 514350"/>
                <a:gd name="connsiteX4956" fmla="*/ 3496151 w 6400800"/>
                <a:gd name="connsiteY4956" fmla="*/ 290036 h 514350"/>
                <a:gd name="connsiteX4957" fmla="*/ 3499009 w 6400800"/>
                <a:gd name="connsiteY4957" fmla="*/ 284321 h 514350"/>
                <a:gd name="connsiteX4958" fmla="*/ 3499009 w 6400800"/>
                <a:gd name="connsiteY4958" fmla="*/ 295751 h 514350"/>
                <a:gd name="connsiteX4959" fmla="*/ 3496151 w 6400800"/>
                <a:gd name="connsiteY4959" fmla="*/ 290036 h 514350"/>
                <a:gd name="connsiteX4960" fmla="*/ 3496151 w 6400800"/>
                <a:gd name="connsiteY4960" fmla="*/ 252889 h 514350"/>
                <a:gd name="connsiteX4961" fmla="*/ 3496151 w 6400800"/>
                <a:gd name="connsiteY4961" fmla="*/ 247174 h 514350"/>
                <a:gd name="connsiteX4962" fmla="*/ 3499009 w 6400800"/>
                <a:gd name="connsiteY4962" fmla="*/ 254794 h 514350"/>
                <a:gd name="connsiteX4963" fmla="*/ 3495199 w 6400800"/>
                <a:gd name="connsiteY4963" fmla="*/ 261461 h 514350"/>
                <a:gd name="connsiteX4964" fmla="*/ 3496151 w 6400800"/>
                <a:gd name="connsiteY4964" fmla="*/ 252889 h 514350"/>
                <a:gd name="connsiteX4965" fmla="*/ 3481864 w 6400800"/>
                <a:gd name="connsiteY4965" fmla="*/ 205264 h 514350"/>
                <a:gd name="connsiteX4966" fmla="*/ 3491389 w 6400800"/>
                <a:gd name="connsiteY4966" fmla="*/ 230029 h 514350"/>
                <a:gd name="connsiteX4967" fmla="*/ 3495199 w 6400800"/>
                <a:gd name="connsiteY4967" fmla="*/ 243364 h 514350"/>
                <a:gd name="connsiteX4968" fmla="*/ 3492341 w 6400800"/>
                <a:gd name="connsiteY4968" fmla="*/ 251936 h 514350"/>
                <a:gd name="connsiteX4969" fmla="*/ 3487579 w 6400800"/>
                <a:gd name="connsiteY4969" fmla="*/ 268129 h 514350"/>
                <a:gd name="connsiteX4970" fmla="*/ 3486626 w 6400800"/>
                <a:gd name="connsiteY4970" fmla="*/ 270034 h 514350"/>
                <a:gd name="connsiteX4971" fmla="*/ 3479959 w 6400800"/>
                <a:gd name="connsiteY4971" fmla="*/ 255746 h 514350"/>
                <a:gd name="connsiteX4972" fmla="*/ 3479959 w 6400800"/>
                <a:gd name="connsiteY4972" fmla="*/ 228124 h 514350"/>
                <a:gd name="connsiteX4973" fmla="*/ 3479959 w 6400800"/>
                <a:gd name="connsiteY4973" fmla="*/ 213836 h 514350"/>
                <a:gd name="connsiteX4974" fmla="*/ 3481864 w 6400800"/>
                <a:gd name="connsiteY4974" fmla="*/ 205264 h 514350"/>
                <a:gd name="connsiteX4975" fmla="*/ 3473291 w 6400800"/>
                <a:gd name="connsiteY4975" fmla="*/ 241459 h 514350"/>
                <a:gd name="connsiteX4976" fmla="*/ 3475196 w 6400800"/>
                <a:gd name="connsiteY4976" fmla="*/ 234791 h 514350"/>
                <a:gd name="connsiteX4977" fmla="*/ 3473291 w 6400800"/>
                <a:gd name="connsiteY4977" fmla="*/ 241459 h 514350"/>
                <a:gd name="connsiteX4978" fmla="*/ 3473291 w 6400800"/>
                <a:gd name="connsiteY4978" fmla="*/ 241459 h 514350"/>
                <a:gd name="connsiteX4979" fmla="*/ 3473291 w 6400800"/>
                <a:gd name="connsiteY4979" fmla="*/ 241459 h 514350"/>
                <a:gd name="connsiteX4980" fmla="*/ 3468529 w 6400800"/>
                <a:gd name="connsiteY4980" fmla="*/ 260509 h 514350"/>
                <a:gd name="connsiteX4981" fmla="*/ 3469481 w 6400800"/>
                <a:gd name="connsiteY4981" fmla="*/ 263366 h 514350"/>
                <a:gd name="connsiteX4982" fmla="*/ 3468529 w 6400800"/>
                <a:gd name="connsiteY4982" fmla="*/ 270986 h 514350"/>
                <a:gd name="connsiteX4983" fmla="*/ 3465671 w 6400800"/>
                <a:gd name="connsiteY4983" fmla="*/ 300514 h 514350"/>
                <a:gd name="connsiteX4984" fmla="*/ 3464719 w 6400800"/>
                <a:gd name="connsiteY4984" fmla="*/ 318611 h 514350"/>
                <a:gd name="connsiteX4985" fmla="*/ 3463766 w 6400800"/>
                <a:gd name="connsiteY4985" fmla="*/ 321469 h 514350"/>
                <a:gd name="connsiteX4986" fmla="*/ 3459956 w 6400800"/>
                <a:gd name="connsiteY4986" fmla="*/ 307181 h 514350"/>
                <a:gd name="connsiteX4987" fmla="*/ 3459956 w 6400800"/>
                <a:gd name="connsiteY4987" fmla="*/ 306229 h 514350"/>
                <a:gd name="connsiteX4988" fmla="*/ 3460909 w 6400800"/>
                <a:gd name="connsiteY4988" fmla="*/ 300514 h 514350"/>
                <a:gd name="connsiteX4989" fmla="*/ 3468529 w 6400800"/>
                <a:gd name="connsiteY4989" fmla="*/ 260509 h 514350"/>
                <a:gd name="connsiteX4990" fmla="*/ 3451384 w 6400800"/>
                <a:gd name="connsiteY4990" fmla="*/ 237649 h 514350"/>
                <a:gd name="connsiteX4991" fmla="*/ 3451384 w 6400800"/>
                <a:gd name="connsiteY4991" fmla="*/ 221456 h 514350"/>
                <a:gd name="connsiteX4992" fmla="*/ 3451384 w 6400800"/>
                <a:gd name="connsiteY4992" fmla="*/ 222409 h 514350"/>
                <a:gd name="connsiteX4993" fmla="*/ 3458051 w 6400800"/>
                <a:gd name="connsiteY4993" fmla="*/ 237649 h 514350"/>
                <a:gd name="connsiteX4994" fmla="*/ 3458051 w 6400800"/>
                <a:gd name="connsiteY4994" fmla="*/ 238601 h 514350"/>
                <a:gd name="connsiteX4995" fmla="*/ 3450431 w 6400800"/>
                <a:gd name="connsiteY4995" fmla="*/ 267176 h 514350"/>
                <a:gd name="connsiteX4996" fmla="*/ 3450431 w 6400800"/>
                <a:gd name="connsiteY4996" fmla="*/ 267176 h 514350"/>
                <a:gd name="connsiteX4997" fmla="*/ 3451384 w 6400800"/>
                <a:gd name="connsiteY4997" fmla="*/ 237649 h 514350"/>
                <a:gd name="connsiteX4998" fmla="*/ 3405664 w 6400800"/>
                <a:gd name="connsiteY4998" fmla="*/ 273844 h 514350"/>
                <a:gd name="connsiteX4999" fmla="*/ 3406616 w 6400800"/>
                <a:gd name="connsiteY4999" fmla="*/ 258604 h 514350"/>
                <a:gd name="connsiteX5000" fmla="*/ 3406616 w 6400800"/>
                <a:gd name="connsiteY5000" fmla="*/ 245269 h 514350"/>
                <a:gd name="connsiteX5001" fmla="*/ 3409474 w 6400800"/>
                <a:gd name="connsiteY5001" fmla="*/ 259556 h 514350"/>
                <a:gd name="connsiteX5002" fmla="*/ 3405664 w 6400800"/>
                <a:gd name="connsiteY5002" fmla="*/ 273844 h 514350"/>
                <a:gd name="connsiteX5003" fmla="*/ 3416141 w 6400800"/>
                <a:gd name="connsiteY5003" fmla="*/ 335756 h 514350"/>
                <a:gd name="connsiteX5004" fmla="*/ 3416141 w 6400800"/>
                <a:gd name="connsiteY5004" fmla="*/ 353854 h 514350"/>
                <a:gd name="connsiteX5005" fmla="*/ 3415189 w 6400800"/>
                <a:gd name="connsiteY5005" fmla="*/ 348139 h 514350"/>
                <a:gd name="connsiteX5006" fmla="*/ 3413284 w 6400800"/>
                <a:gd name="connsiteY5006" fmla="*/ 328136 h 514350"/>
                <a:gd name="connsiteX5007" fmla="*/ 3413284 w 6400800"/>
                <a:gd name="connsiteY5007" fmla="*/ 328136 h 514350"/>
                <a:gd name="connsiteX5008" fmla="*/ 3417094 w 6400800"/>
                <a:gd name="connsiteY5008" fmla="*/ 320516 h 514350"/>
                <a:gd name="connsiteX5009" fmla="*/ 3416141 w 6400800"/>
                <a:gd name="connsiteY5009" fmla="*/ 335756 h 514350"/>
                <a:gd name="connsiteX5010" fmla="*/ 3421856 w 6400800"/>
                <a:gd name="connsiteY5010" fmla="*/ 320516 h 514350"/>
                <a:gd name="connsiteX5011" fmla="*/ 3419951 w 6400800"/>
                <a:gd name="connsiteY5011" fmla="*/ 332899 h 514350"/>
                <a:gd name="connsiteX5012" fmla="*/ 3418046 w 6400800"/>
                <a:gd name="connsiteY5012" fmla="*/ 316706 h 514350"/>
                <a:gd name="connsiteX5013" fmla="*/ 3420904 w 6400800"/>
                <a:gd name="connsiteY5013" fmla="*/ 310991 h 514350"/>
                <a:gd name="connsiteX5014" fmla="*/ 3421856 w 6400800"/>
                <a:gd name="connsiteY5014" fmla="*/ 308134 h 514350"/>
                <a:gd name="connsiteX5015" fmla="*/ 3422809 w 6400800"/>
                <a:gd name="connsiteY5015" fmla="*/ 312896 h 514350"/>
                <a:gd name="connsiteX5016" fmla="*/ 3421856 w 6400800"/>
                <a:gd name="connsiteY5016" fmla="*/ 320516 h 514350"/>
                <a:gd name="connsiteX5017" fmla="*/ 3410426 w 6400800"/>
                <a:gd name="connsiteY5017" fmla="*/ 139541 h 514350"/>
                <a:gd name="connsiteX5018" fmla="*/ 3421856 w 6400800"/>
                <a:gd name="connsiteY5018" fmla="*/ 161449 h 514350"/>
                <a:gd name="connsiteX5019" fmla="*/ 3433286 w 6400800"/>
                <a:gd name="connsiteY5019" fmla="*/ 181451 h 514350"/>
                <a:gd name="connsiteX5020" fmla="*/ 3428524 w 6400800"/>
                <a:gd name="connsiteY5020" fmla="*/ 198596 h 514350"/>
                <a:gd name="connsiteX5021" fmla="*/ 3425666 w 6400800"/>
                <a:gd name="connsiteY5021" fmla="*/ 210026 h 514350"/>
                <a:gd name="connsiteX5022" fmla="*/ 3422809 w 6400800"/>
                <a:gd name="connsiteY5022" fmla="*/ 195739 h 514350"/>
                <a:gd name="connsiteX5023" fmla="*/ 3415189 w 6400800"/>
                <a:gd name="connsiteY5023" fmla="*/ 163354 h 514350"/>
                <a:gd name="connsiteX5024" fmla="*/ 3410426 w 6400800"/>
                <a:gd name="connsiteY5024" fmla="*/ 143351 h 514350"/>
                <a:gd name="connsiteX5025" fmla="*/ 3410426 w 6400800"/>
                <a:gd name="connsiteY5025" fmla="*/ 139541 h 514350"/>
                <a:gd name="connsiteX5026" fmla="*/ 3408521 w 6400800"/>
                <a:gd name="connsiteY5026" fmla="*/ 136684 h 514350"/>
                <a:gd name="connsiteX5027" fmla="*/ 3408521 w 6400800"/>
                <a:gd name="connsiteY5027" fmla="*/ 136684 h 514350"/>
                <a:gd name="connsiteX5028" fmla="*/ 3408521 w 6400800"/>
                <a:gd name="connsiteY5028" fmla="*/ 136684 h 514350"/>
                <a:gd name="connsiteX5029" fmla="*/ 3408521 w 6400800"/>
                <a:gd name="connsiteY5029" fmla="*/ 136684 h 514350"/>
                <a:gd name="connsiteX5030" fmla="*/ 3395186 w 6400800"/>
                <a:gd name="connsiteY5030" fmla="*/ 266224 h 514350"/>
                <a:gd name="connsiteX5031" fmla="*/ 3396139 w 6400800"/>
                <a:gd name="connsiteY5031" fmla="*/ 227171 h 514350"/>
                <a:gd name="connsiteX5032" fmla="*/ 3396139 w 6400800"/>
                <a:gd name="connsiteY5032" fmla="*/ 212884 h 514350"/>
                <a:gd name="connsiteX5033" fmla="*/ 3398996 w 6400800"/>
                <a:gd name="connsiteY5033" fmla="*/ 204311 h 514350"/>
                <a:gd name="connsiteX5034" fmla="*/ 3396139 w 6400800"/>
                <a:gd name="connsiteY5034" fmla="*/ 210026 h 514350"/>
                <a:gd name="connsiteX5035" fmla="*/ 3396139 w 6400800"/>
                <a:gd name="connsiteY5035" fmla="*/ 202406 h 514350"/>
                <a:gd name="connsiteX5036" fmla="*/ 3398044 w 6400800"/>
                <a:gd name="connsiteY5036" fmla="*/ 194786 h 514350"/>
                <a:gd name="connsiteX5037" fmla="*/ 3408521 w 6400800"/>
                <a:gd name="connsiteY5037" fmla="*/ 145256 h 514350"/>
                <a:gd name="connsiteX5038" fmla="*/ 3410426 w 6400800"/>
                <a:gd name="connsiteY5038" fmla="*/ 162401 h 514350"/>
                <a:gd name="connsiteX5039" fmla="*/ 3414236 w 6400800"/>
                <a:gd name="connsiteY5039" fmla="*/ 195739 h 514350"/>
                <a:gd name="connsiteX5040" fmla="*/ 3417094 w 6400800"/>
                <a:gd name="connsiteY5040" fmla="*/ 215741 h 514350"/>
                <a:gd name="connsiteX5041" fmla="*/ 3419951 w 6400800"/>
                <a:gd name="connsiteY5041" fmla="*/ 229076 h 514350"/>
                <a:gd name="connsiteX5042" fmla="*/ 3418046 w 6400800"/>
                <a:gd name="connsiteY5042" fmla="*/ 233839 h 514350"/>
                <a:gd name="connsiteX5043" fmla="*/ 3411379 w 6400800"/>
                <a:gd name="connsiteY5043" fmla="*/ 253841 h 514350"/>
                <a:gd name="connsiteX5044" fmla="*/ 3407569 w 6400800"/>
                <a:gd name="connsiteY5044" fmla="*/ 244316 h 514350"/>
                <a:gd name="connsiteX5045" fmla="*/ 3407569 w 6400800"/>
                <a:gd name="connsiteY5045" fmla="*/ 239554 h 514350"/>
                <a:gd name="connsiteX5046" fmla="*/ 3407569 w 6400800"/>
                <a:gd name="connsiteY5046" fmla="*/ 224314 h 514350"/>
                <a:gd name="connsiteX5047" fmla="*/ 3403759 w 6400800"/>
                <a:gd name="connsiteY5047" fmla="*/ 239554 h 514350"/>
                <a:gd name="connsiteX5048" fmla="*/ 3399949 w 6400800"/>
                <a:gd name="connsiteY5048" fmla="*/ 256699 h 514350"/>
                <a:gd name="connsiteX5049" fmla="*/ 3395186 w 6400800"/>
                <a:gd name="connsiteY5049" fmla="*/ 275749 h 514350"/>
                <a:gd name="connsiteX5050" fmla="*/ 3395186 w 6400800"/>
                <a:gd name="connsiteY5050" fmla="*/ 266224 h 514350"/>
                <a:gd name="connsiteX5051" fmla="*/ 3363754 w 6400800"/>
                <a:gd name="connsiteY5051" fmla="*/ 252889 h 514350"/>
                <a:gd name="connsiteX5052" fmla="*/ 3365659 w 6400800"/>
                <a:gd name="connsiteY5052" fmla="*/ 264319 h 514350"/>
                <a:gd name="connsiteX5053" fmla="*/ 3363754 w 6400800"/>
                <a:gd name="connsiteY5053" fmla="*/ 269081 h 514350"/>
                <a:gd name="connsiteX5054" fmla="*/ 3363754 w 6400800"/>
                <a:gd name="connsiteY5054" fmla="*/ 252889 h 514350"/>
                <a:gd name="connsiteX5055" fmla="*/ 3321844 w 6400800"/>
                <a:gd name="connsiteY5055" fmla="*/ 351949 h 514350"/>
                <a:gd name="connsiteX5056" fmla="*/ 3322796 w 6400800"/>
                <a:gd name="connsiteY5056" fmla="*/ 342424 h 514350"/>
                <a:gd name="connsiteX5057" fmla="*/ 3323749 w 6400800"/>
                <a:gd name="connsiteY5057" fmla="*/ 347186 h 514350"/>
                <a:gd name="connsiteX5058" fmla="*/ 3321844 w 6400800"/>
                <a:gd name="connsiteY5058" fmla="*/ 351949 h 514350"/>
                <a:gd name="connsiteX5059" fmla="*/ 3340894 w 6400800"/>
                <a:gd name="connsiteY5059" fmla="*/ 273844 h 514350"/>
                <a:gd name="connsiteX5060" fmla="*/ 3347561 w 6400800"/>
                <a:gd name="connsiteY5060" fmla="*/ 298609 h 514350"/>
                <a:gd name="connsiteX5061" fmla="*/ 3344704 w 6400800"/>
                <a:gd name="connsiteY5061" fmla="*/ 304324 h 514350"/>
                <a:gd name="connsiteX5062" fmla="*/ 3338989 w 6400800"/>
                <a:gd name="connsiteY5062" fmla="*/ 290989 h 514350"/>
                <a:gd name="connsiteX5063" fmla="*/ 3335179 w 6400800"/>
                <a:gd name="connsiteY5063" fmla="*/ 251936 h 514350"/>
                <a:gd name="connsiteX5064" fmla="*/ 3340894 w 6400800"/>
                <a:gd name="connsiteY5064" fmla="*/ 273844 h 514350"/>
                <a:gd name="connsiteX5065" fmla="*/ 3330416 w 6400800"/>
                <a:gd name="connsiteY5065" fmla="*/ 376714 h 514350"/>
                <a:gd name="connsiteX5066" fmla="*/ 3331369 w 6400800"/>
                <a:gd name="connsiteY5066" fmla="*/ 379571 h 514350"/>
                <a:gd name="connsiteX5067" fmla="*/ 3329464 w 6400800"/>
                <a:gd name="connsiteY5067" fmla="*/ 384334 h 514350"/>
                <a:gd name="connsiteX5068" fmla="*/ 3328511 w 6400800"/>
                <a:gd name="connsiteY5068" fmla="*/ 381476 h 514350"/>
                <a:gd name="connsiteX5069" fmla="*/ 3330416 w 6400800"/>
                <a:gd name="connsiteY5069" fmla="*/ 376714 h 514350"/>
                <a:gd name="connsiteX5070" fmla="*/ 3329464 w 6400800"/>
                <a:gd name="connsiteY5070" fmla="*/ 202406 h 514350"/>
                <a:gd name="connsiteX5071" fmla="*/ 3329464 w 6400800"/>
                <a:gd name="connsiteY5071" fmla="*/ 207169 h 514350"/>
                <a:gd name="connsiteX5072" fmla="*/ 3328511 w 6400800"/>
                <a:gd name="connsiteY5072" fmla="*/ 205264 h 514350"/>
                <a:gd name="connsiteX5073" fmla="*/ 3329464 w 6400800"/>
                <a:gd name="connsiteY5073" fmla="*/ 202406 h 514350"/>
                <a:gd name="connsiteX5074" fmla="*/ 3326606 w 6400800"/>
                <a:gd name="connsiteY5074" fmla="*/ 302419 h 514350"/>
                <a:gd name="connsiteX5075" fmla="*/ 3329464 w 6400800"/>
                <a:gd name="connsiteY5075" fmla="*/ 310039 h 514350"/>
                <a:gd name="connsiteX5076" fmla="*/ 3329464 w 6400800"/>
                <a:gd name="connsiteY5076" fmla="*/ 311944 h 514350"/>
                <a:gd name="connsiteX5077" fmla="*/ 3326606 w 6400800"/>
                <a:gd name="connsiteY5077" fmla="*/ 306229 h 514350"/>
                <a:gd name="connsiteX5078" fmla="*/ 3326606 w 6400800"/>
                <a:gd name="connsiteY5078" fmla="*/ 302419 h 514350"/>
                <a:gd name="connsiteX5079" fmla="*/ 3323749 w 6400800"/>
                <a:gd name="connsiteY5079" fmla="*/ 227171 h 514350"/>
                <a:gd name="connsiteX5080" fmla="*/ 3325654 w 6400800"/>
                <a:gd name="connsiteY5080" fmla="*/ 219551 h 514350"/>
                <a:gd name="connsiteX5081" fmla="*/ 3325654 w 6400800"/>
                <a:gd name="connsiteY5081" fmla="*/ 221456 h 514350"/>
                <a:gd name="connsiteX5082" fmla="*/ 3318034 w 6400800"/>
                <a:gd name="connsiteY5082" fmla="*/ 256699 h 514350"/>
                <a:gd name="connsiteX5083" fmla="*/ 3317081 w 6400800"/>
                <a:gd name="connsiteY5083" fmla="*/ 255746 h 514350"/>
                <a:gd name="connsiteX5084" fmla="*/ 3323749 w 6400800"/>
                <a:gd name="connsiteY5084" fmla="*/ 227171 h 514350"/>
                <a:gd name="connsiteX5085" fmla="*/ 3315176 w 6400800"/>
                <a:gd name="connsiteY5085" fmla="*/ 269081 h 514350"/>
                <a:gd name="connsiteX5086" fmla="*/ 3316129 w 6400800"/>
                <a:gd name="connsiteY5086" fmla="*/ 270986 h 514350"/>
                <a:gd name="connsiteX5087" fmla="*/ 3314224 w 6400800"/>
                <a:gd name="connsiteY5087" fmla="*/ 282416 h 514350"/>
                <a:gd name="connsiteX5088" fmla="*/ 3313271 w 6400800"/>
                <a:gd name="connsiteY5088" fmla="*/ 280511 h 514350"/>
                <a:gd name="connsiteX5089" fmla="*/ 3315176 w 6400800"/>
                <a:gd name="connsiteY5089" fmla="*/ 269081 h 514350"/>
                <a:gd name="connsiteX5090" fmla="*/ 3305651 w 6400800"/>
                <a:gd name="connsiteY5090" fmla="*/ 310991 h 514350"/>
                <a:gd name="connsiteX5091" fmla="*/ 3308509 w 6400800"/>
                <a:gd name="connsiteY5091" fmla="*/ 298609 h 514350"/>
                <a:gd name="connsiteX5092" fmla="*/ 3310414 w 6400800"/>
                <a:gd name="connsiteY5092" fmla="*/ 302419 h 514350"/>
                <a:gd name="connsiteX5093" fmla="*/ 3307556 w 6400800"/>
                <a:gd name="connsiteY5093" fmla="*/ 320516 h 514350"/>
                <a:gd name="connsiteX5094" fmla="*/ 3304699 w 6400800"/>
                <a:gd name="connsiteY5094" fmla="*/ 313849 h 514350"/>
                <a:gd name="connsiteX5095" fmla="*/ 3305651 w 6400800"/>
                <a:gd name="connsiteY5095" fmla="*/ 310991 h 514350"/>
                <a:gd name="connsiteX5096" fmla="*/ 3302794 w 6400800"/>
                <a:gd name="connsiteY5096" fmla="*/ 327184 h 514350"/>
                <a:gd name="connsiteX5097" fmla="*/ 3304699 w 6400800"/>
                <a:gd name="connsiteY5097" fmla="*/ 335756 h 514350"/>
                <a:gd name="connsiteX5098" fmla="*/ 3300889 w 6400800"/>
                <a:gd name="connsiteY5098" fmla="*/ 349091 h 514350"/>
                <a:gd name="connsiteX5099" fmla="*/ 3298984 w 6400800"/>
                <a:gd name="connsiteY5099" fmla="*/ 355759 h 514350"/>
                <a:gd name="connsiteX5100" fmla="*/ 3297079 w 6400800"/>
                <a:gd name="connsiteY5100" fmla="*/ 351949 h 514350"/>
                <a:gd name="connsiteX5101" fmla="*/ 3302794 w 6400800"/>
                <a:gd name="connsiteY5101" fmla="*/ 327184 h 514350"/>
                <a:gd name="connsiteX5102" fmla="*/ 3279934 w 6400800"/>
                <a:gd name="connsiteY5102" fmla="*/ 297656 h 514350"/>
                <a:gd name="connsiteX5103" fmla="*/ 3280886 w 6400800"/>
                <a:gd name="connsiteY5103" fmla="*/ 289084 h 514350"/>
                <a:gd name="connsiteX5104" fmla="*/ 3283744 w 6400800"/>
                <a:gd name="connsiteY5104" fmla="*/ 263366 h 514350"/>
                <a:gd name="connsiteX5105" fmla="*/ 3284696 w 6400800"/>
                <a:gd name="connsiteY5105" fmla="*/ 252889 h 514350"/>
                <a:gd name="connsiteX5106" fmla="*/ 3293269 w 6400800"/>
                <a:gd name="connsiteY5106" fmla="*/ 270034 h 514350"/>
                <a:gd name="connsiteX5107" fmla="*/ 3291364 w 6400800"/>
                <a:gd name="connsiteY5107" fmla="*/ 277654 h 514350"/>
                <a:gd name="connsiteX5108" fmla="*/ 3290411 w 6400800"/>
                <a:gd name="connsiteY5108" fmla="*/ 283369 h 514350"/>
                <a:gd name="connsiteX5109" fmla="*/ 3289459 w 6400800"/>
                <a:gd name="connsiteY5109" fmla="*/ 264319 h 514350"/>
                <a:gd name="connsiteX5110" fmla="*/ 3281839 w 6400800"/>
                <a:gd name="connsiteY5110" fmla="*/ 317659 h 514350"/>
                <a:gd name="connsiteX5111" fmla="*/ 3280886 w 6400800"/>
                <a:gd name="connsiteY5111" fmla="*/ 317659 h 514350"/>
                <a:gd name="connsiteX5112" fmla="*/ 3280886 w 6400800"/>
                <a:gd name="connsiteY5112" fmla="*/ 316706 h 514350"/>
                <a:gd name="connsiteX5113" fmla="*/ 3279934 w 6400800"/>
                <a:gd name="connsiteY5113" fmla="*/ 315754 h 514350"/>
                <a:gd name="connsiteX5114" fmla="*/ 3278981 w 6400800"/>
                <a:gd name="connsiteY5114" fmla="*/ 313849 h 514350"/>
                <a:gd name="connsiteX5115" fmla="*/ 3279934 w 6400800"/>
                <a:gd name="connsiteY5115" fmla="*/ 297656 h 514350"/>
                <a:gd name="connsiteX5116" fmla="*/ 3263741 w 6400800"/>
                <a:gd name="connsiteY5116" fmla="*/ 295751 h 514350"/>
                <a:gd name="connsiteX5117" fmla="*/ 3263741 w 6400800"/>
                <a:gd name="connsiteY5117" fmla="*/ 293846 h 514350"/>
                <a:gd name="connsiteX5118" fmla="*/ 3263741 w 6400800"/>
                <a:gd name="connsiteY5118" fmla="*/ 295751 h 514350"/>
                <a:gd name="connsiteX5119" fmla="*/ 3264694 w 6400800"/>
                <a:gd name="connsiteY5119" fmla="*/ 296704 h 514350"/>
                <a:gd name="connsiteX5120" fmla="*/ 3262789 w 6400800"/>
                <a:gd name="connsiteY5120" fmla="*/ 306229 h 514350"/>
                <a:gd name="connsiteX5121" fmla="*/ 3263741 w 6400800"/>
                <a:gd name="connsiteY5121" fmla="*/ 295751 h 514350"/>
                <a:gd name="connsiteX5122" fmla="*/ 3232309 w 6400800"/>
                <a:gd name="connsiteY5122" fmla="*/ 381476 h 514350"/>
                <a:gd name="connsiteX5123" fmla="*/ 3232309 w 6400800"/>
                <a:gd name="connsiteY5123" fmla="*/ 357664 h 514350"/>
                <a:gd name="connsiteX5124" fmla="*/ 3232309 w 6400800"/>
                <a:gd name="connsiteY5124" fmla="*/ 358616 h 514350"/>
                <a:gd name="connsiteX5125" fmla="*/ 3233261 w 6400800"/>
                <a:gd name="connsiteY5125" fmla="*/ 360521 h 514350"/>
                <a:gd name="connsiteX5126" fmla="*/ 3232309 w 6400800"/>
                <a:gd name="connsiteY5126" fmla="*/ 381476 h 514350"/>
                <a:gd name="connsiteX5127" fmla="*/ 3239929 w 6400800"/>
                <a:gd name="connsiteY5127" fmla="*/ 327184 h 514350"/>
                <a:gd name="connsiteX5128" fmla="*/ 3241834 w 6400800"/>
                <a:gd name="connsiteY5128" fmla="*/ 339566 h 514350"/>
                <a:gd name="connsiteX5129" fmla="*/ 3239929 w 6400800"/>
                <a:gd name="connsiteY5129" fmla="*/ 333851 h 514350"/>
                <a:gd name="connsiteX5130" fmla="*/ 3239929 w 6400800"/>
                <a:gd name="connsiteY5130" fmla="*/ 329089 h 514350"/>
                <a:gd name="connsiteX5131" fmla="*/ 3239929 w 6400800"/>
                <a:gd name="connsiteY5131" fmla="*/ 327184 h 514350"/>
                <a:gd name="connsiteX5132" fmla="*/ 3234214 w 6400800"/>
                <a:gd name="connsiteY5132" fmla="*/ 318611 h 514350"/>
                <a:gd name="connsiteX5133" fmla="*/ 3237071 w 6400800"/>
                <a:gd name="connsiteY5133" fmla="*/ 310039 h 514350"/>
                <a:gd name="connsiteX5134" fmla="*/ 3238024 w 6400800"/>
                <a:gd name="connsiteY5134" fmla="*/ 314801 h 514350"/>
                <a:gd name="connsiteX5135" fmla="*/ 3238024 w 6400800"/>
                <a:gd name="connsiteY5135" fmla="*/ 316706 h 514350"/>
                <a:gd name="connsiteX5136" fmla="*/ 3237071 w 6400800"/>
                <a:gd name="connsiteY5136" fmla="*/ 317659 h 514350"/>
                <a:gd name="connsiteX5137" fmla="*/ 3237071 w 6400800"/>
                <a:gd name="connsiteY5137" fmla="*/ 311944 h 514350"/>
                <a:gd name="connsiteX5138" fmla="*/ 3236119 w 6400800"/>
                <a:gd name="connsiteY5138" fmla="*/ 319564 h 514350"/>
                <a:gd name="connsiteX5139" fmla="*/ 3234214 w 6400800"/>
                <a:gd name="connsiteY5139" fmla="*/ 322421 h 514350"/>
                <a:gd name="connsiteX5140" fmla="*/ 3233261 w 6400800"/>
                <a:gd name="connsiteY5140" fmla="*/ 319564 h 514350"/>
                <a:gd name="connsiteX5141" fmla="*/ 3234214 w 6400800"/>
                <a:gd name="connsiteY5141" fmla="*/ 318611 h 514350"/>
                <a:gd name="connsiteX5142" fmla="*/ 3233261 w 6400800"/>
                <a:gd name="connsiteY5142" fmla="*/ 286226 h 514350"/>
                <a:gd name="connsiteX5143" fmla="*/ 3233261 w 6400800"/>
                <a:gd name="connsiteY5143" fmla="*/ 288131 h 514350"/>
                <a:gd name="connsiteX5144" fmla="*/ 3232309 w 6400800"/>
                <a:gd name="connsiteY5144" fmla="*/ 290036 h 514350"/>
                <a:gd name="connsiteX5145" fmla="*/ 3232309 w 6400800"/>
                <a:gd name="connsiteY5145" fmla="*/ 282416 h 514350"/>
                <a:gd name="connsiteX5146" fmla="*/ 3233261 w 6400800"/>
                <a:gd name="connsiteY5146" fmla="*/ 286226 h 514350"/>
                <a:gd name="connsiteX5147" fmla="*/ 3222784 w 6400800"/>
                <a:gd name="connsiteY5147" fmla="*/ 285274 h 514350"/>
                <a:gd name="connsiteX5148" fmla="*/ 3223736 w 6400800"/>
                <a:gd name="connsiteY5148" fmla="*/ 273844 h 514350"/>
                <a:gd name="connsiteX5149" fmla="*/ 3224689 w 6400800"/>
                <a:gd name="connsiteY5149" fmla="*/ 270034 h 514350"/>
                <a:gd name="connsiteX5150" fmla="*/ 3224689 w 6400800"/>
                <a:gd name="connsiteY5150" fmla="*/ 270986 h 514350"/>
                <a:gd name="connsiteX5151" fmla="*/ 3227546 w 6400800"/>
                <a:gd name="connsiteY5151" fmla="*/ 253841 h 514350"/>
                <a:gd name="connsiteX5152" fmla="*/ 3227546 w 6400800"/>
                <a:gd name="connsiteY5152" fmla="*/ 253841 h 514350"/>
                <a:gd name="connsiteX5153" fmla="*/ 3223736 w 6400800"/>
                <a:gd name="connsiteY5153" fmla="*/ 292894 h 514350"/>
                <a:gd name="connsiteX5154" fmla="*/ 3222784 w 6400800"/>
                <a:gd name="connsiteY5154" fmla="*/ 291941 h 514350"/>
                <a:gd name="connsiteX5155" fmla="*/ 3222784 w 6400800"/>
                <a:gd name="connsiteY5155" fmla="*/ 290989 h 514350"/>
                <a:gd name="connsiteX5156" fmla="*/ 3222784 w 6400800"/>
                <a:gd name="connsiteY5156" fmla="*/ 285274 h 514350"/>
                <a:gd name="connsiteX5157" fmla="*/ 3217069 w 6400800"/>
                <a:gd name="connsiteY5157" fmla="*/ 207169 h 514350"/>
                <a:gd name="connsiteX5158" fmla="*/ 3219926 w 6400800"/>
                <a:gd name="connsiteY5158" fmla="*/ 219551 h 514350"/>
                <a:gd name="connsiteX5159" fmla="*/ 3215164 w 6400800"/>
                <a:gd name="connsiteY5159" fmla="*/ 238601 h 514350"/>
                <a:gd name="connsiteX5160" fmla="*/ 3217069 w 6400800"/>
                <a:gd name="connsiteY5160" fmla="*/ 207169 h 514350"/>
                <a:gd name="connsiteX5161" fmla="*/ 3191351 w 6400800"/>
                <a:gd name="connsiteY5161" fmla="*/ 249079 h 514350"/>
                <a:gd name="connsiteX5162" fmla="*/ 3192304 w 6400800"/>
                <a:gd name="connsiteY5162" fmla="*/ 232886 h 514350"/>
                <a:gd name="connsiteX5163" fmla="*/ 3194209 w 6400800"/>
                <a:gd name="connsiteY5163" fmla="*/ 238601 h 514350"/>
                <a:gd name="connsiteX5164" fmla="*/ 3191351 w 6400800"/>
                <a:gd name="connsiteY5164" fmla="*/ 265271 h 514350"/>
                <a:gd name="connsiteX5165" fmla="*/ 3191351 w 6400800"/>
                <a:gd name="connsiteY5165" fmla="*/ 249079 h 514350"/>
                <a:gd name="connsiteX5166" fmla="*/ 3155156 w 6400800"/>
                <a:gd name="connsiteY5166" fmla="*/ 313849 h 514350"/>
                <a:gd name="connsiteX5167" fmla="*/ 3156109 w 6400800"/>
                <a:gd name="connsiteY5167" fmla="*/ 320516 h 514350"/>
                <a:gd name="connsiteX5168" fmla="*/ 3158014 w 6400800"/>
                <a:gd name="connsiteY5168" fmla="*/ 334804 h 514350"/>
                <a:gd name="connsiteX5169" fmla="*/ 3154204 w 6400800"/>
                <a:gd name="connsiteY5169" fmla="*/ 354806 h 514350"/>
                <a:gd name="connsiteX5170" fmla="*/ 3152299 w 6400800"/>
                <a:gd name="connsiteY5170" fmla="*/ 351949 h 514350"/>
                <a:gd name="connsiteX5171" fmla="*/ 3152299 w 6400800"/>
                <a:gd name="connsiteY5171" fmla="*/ 350044 h 514350"/>
                <a:gd name="connsiteX5172" fmla="*/ 3151346 w 6400800"/>
                <a:gd name="connsiteY5172" fmla="*/ 345281 h 514350"/>
                <a:gd name="connsiteX5173" fmla="*/ 3151346 w 6400800"/>
                <a:gd name="connsiteY5173" fmla="*/ 344329 h 514350"/>
                <a:gd name="connsiteX5174" fmla="*/ 3151346 w 6400800"/>
                <a:gd name="connsiteY5174" fmla="*/ 338614 h 514350"/>
                <a:gd name="connsiteX5175" fmla="*/ 3155156 w 6400800"/>
                <a:gd name="connsiteY5175" fmla="*/ 313849 h 514350"/>
                <a:gd name="connsiteX5176" fmla="*/ 3139916 w 6400800"/>
                <a:gd name="connsiteY5176" fmla="*/ 213836 h 514350"/>
                <a:gd name="connsiteX5177" fmla="*/ 3143726 w 6400800"/>
                <a:gd name="connsiteY5177" fmla="*/ 235744 h 514350"/>
                <a:gd name="connsiteX5178" fmla="*/ 3148489 w 6400800"/>
                <a:gd name="connsiteY5178" fmla="*/ 267176 h 514350"/>
                <a:gd name="connsiteX5179" fmla="*/ 3143726 w 6400800"/>
                <a:gd name="connsiteY5179" fmla="*/ 284321 h 514350"/>
                <a:gd name="connsiteX5180" fmla="*/ 3137059 w 6400800"/>
                <a:gd name="connsiteY5180" fmla="*/ 216694 h 514350"/>
                <a:gd name="connsiteX5181" fmla="*/ 3139916 w 6400800"/>
                <a:gd name="connsiteY5181" fmla="*/ 213836 h 514350"/>
                <a:gd name="connsiteX5182" fmla="*/ 3130391 w 6400800"/>
                <a:gd name="connsiteY5182" fmla="*/ 337661 h 514350"/>
                <a:gd name="connsiteX5183" fmla="*/ 3130391 w 6400800"/>
                <a:gd name="connsiteY5183" fmla="*/ 335756 h 514350"/>
                <a:gd name="connsiteX5184" fmla="*/ 3130391 w 6400800"/>
                <a:gd name="connsiteY5184" fmla="*/ 335756 h 514350"/>
                <a:gd name="connsiteX5185" fmla="*/ 3130391 w 6400800"/>
                <a:gd name="connsiteY5185" fmla="*/ 337661 h 514350"/>
                <a:gd name="connsiteX5186" fmla="*/ 3130391 w 6400800"/>
                <a:gd name="connsiteY5186" fmla="*/ 328136 h 514350"/>
                <a:gd name="connsiteX5187" fmla="*/ 3130391 w 6400800"/>
                <a:gd name="connsiteY5187" fmla="*/ 328136 h 514350"/>
                <a:gd name="connsiteX5188" fmla="*/ 3130391 w 6400800"/>
                <a:gd name="connsiteY5188" fmla="*/ 328136 h 514350"/>
                <a:gd name="connsiteX5189" fmla="*/ 3130391 w 6400800"/>
                <a:gd name="connsiteY5189" fmla="*/ 328136 h 514350"/>
                <a:gd name="connsiteX5190" fmla="*/ 3133249 w 6400800"/>
                <a:gd name="connsiteY5190" fmla="*/ 276701 h 514350"/>
                <a:gd name="connsiteX5191" fmla="*/ 3133249 w 6400800"/>
                <a:gd name="connsiteY5191" fmla="*/ 276701 h 514350"/>
                <a:gd name="connsiteX5192" fmla="*/ 3128486 w 6400800"/>
                <a:gd name="connsiteY5192" fmla="*/ 259556 h 514350"/>
                <a:gd name="connsiteX5193" fmla="*/ 3127534 w 6400800"/>
                <a:gd name="connsiteY5193" fmla="*/ 246221 h 514350"/>
                <a:gd name="connsiteX5194" fmla="*/ 3135154 w 6400800"/>
                <a:gd name="connsiteY5194" fmla="*/ 223361 h 514350"/>
                <a:gd name="connsiteX5195" fmla="*/ 3133249 w 6400800"/>
                <a:gd name="connsiteY5195" fmla="*/ 276701 h 514350"/>
                <a:gd name="connsiteX5196" fmla="*/ 3130391 w 6400800"/>
                <a:gd name="connsiteY5196" fmla="*/ 229076 h 514350"/>
                <a:gd name="connsiteX5197" fmla="*/ 3136106 w 6400800"/>
                <a:gd name="connsiteY5197" fmla="*/ 219551 h 514350"/>
                <a:gd name="connsiteX5198" fmla="*/ 3136106 w 6400800"/>
                <a:gd name="connsiteY5198" fmla="*/ 221456 h 514350"/>
                <a:gd name="connsiteX5199" fmla="*/ 3127534 w 6400800"/>
                <a:gd name="connsiteY5199" fmla="*/ 236696 h 514350"/>
                <a:gd name="connsiteX5200" fmla="*/ 3127534 w 6400800"/>
                <a:gd name="connsiteY5200" fmla="*/ 234791 h 514350"/>
                <a:gd name="connsiteX5201" fmla="*/ 3130391 w 6400800"/>
                <a:gd name="connsiteY5201" fmla="*/ 229076 h 514350"/>
                <a:gd name="connsiteX5202" fmla="*/ 3114199 w 6400800"/>
                <a:gd name="connsiteY5202" fmla="*/ 290036 h 514350"/>
                <a:gd name="connsiteX5203" fmla="*/ 3113246 w 6400800"/>
                <a:gd name="connsiteY5203" fmla="*/ 287179 h 514350"/>
                <a:gd name="connsiteX5204" fmla="*/ 3113246 w 6400800"/>
                <a:gd name="connsiteY5204" fmla="*/ 286226 h 514350"/>
                <a:gd name="connsiteX5205" fmla="*/ 3115151 w 6400800"/>
                <a:gd name="connsiteY5205" fmla="*/ 281464 h 514350"/>
                <a:gd name="connsiteX5206" fmla="*/ 3114199 w 6400800"/>
                <a:gd name="connsiteY5206" fmla="*/ 290036 h 514350"/>
                <a:gd name="connsiteX5207" fmla="*/ 3115151 w 6400800"/>
                <a:gd name="connsiteY5207" fmla="*/ 257651 h 514350"/>
                <a:gd name="connsiteX5208" fmla="*/ 3116104 w 6400800"/>
                <a:gd name="connsiteY5208" fmla="*/ 255746 h 514350"/>
                <a:gd name="connsiteX5209" fmla="*/ 3115151 w 6400800"/>
                <a:gd name="connsiteY5209" fmla="*/ 257651 h 514350"/>
                <a:gd name="connsiteX5210" fmla="*/ 3109436 w 6400800"/>
                <a:gd name="connsiteY5210" fmla="*/ 270034 h 514350"/>
                <a:gd name="connsiteX5211" fmla="*/ 3115151 w 6400800"/>
                <a:gd name="connsiteY5211" fmla="*/ 257651 h 514350"/>
                <a:gd name="connsiteX5212" fmla="*/ 3110389 w 6400800"/>
                <a:gd name="connsiteY5212" fmla="*/ 292894 h 514350"/>
                <a:gd name="connsiteX5213" fmla="*/ 3113246 w 6400800"/>
                <a:gd name="connsiteY5213" fmla="*/ 309086 h 514350"/>
                <a:gd name="connsiteX5214" fmla="*/ 3114199 w 6400800"/>
                <a:gd name="connsiteY5214" fmla="*/ 311944 h 514350"/>
                <a:gd name="connsiteX5215" fmla="*/ 3114199 w 6400800"/>
                <a:gd name="connsiteY5215" fmla="*/ 321469 h 514350"/>
                <a:gd name="connsiteX5216" fmla="*/ 3114199 w 6400800"/>
                <a:gd name="connsiteY5216" fmla="*/ 319564 h 514350"/>
                <a:gd name="connsiteX5217" fmla="*/ 3110389 w 6400800"/>
                <a:gd name="connsiteY5217" fmla="*/ 309086 h 514350"/>
                <a:gd name="connsiteX5218" fmla="*/ 3109436 w 6400800"/>
                <a:gd name="connsiteY5218" fmla="*/ 300514 h 514350"/>
                <a:gd name="connsiteX5219" fmla="*/ 3109436 w 6400800"/>
                <a:gd name="connsiteY5219" fmla="*/ 299561 h 514350"/>
                <a:gd name="connsiteX5220" fmla="*/ 3110389 w 6400800"/>
                <a:gd name="connsiteY5220" fmla="*/ 292894 h 514350"/>
                <a:gd name="connsiteX5221" fmla="*/ 3098006 w 6400800"/>
                <a:gd name="connsiteY5221" fmla="*/ 350996 h 514350"/>
                <a:gd name="connsiteX5222" fmla="*/ 3098006 w 6400800"/>
                <a:gd name="connsiteY5222" fmla="*/ 350996 h 514350"/>
                <a:gd name="connsiteX5223" fmla="*/ 3098006 w 6400800"/>
                <a:gd name="connsiteY5223" fmla="*/ 353854 h 514350"/>
                <a:gd name="connsiteX5224" fmla="*/ 3097054 w 6400800"/>
                <a:gd name="connsiteY5224" fmla="*/ 354806 h 514350"/>
                <a:gd name="connsiteX5225" fmla="*/ 3098006 w 6400800"/>
                <a:gd name="connsiteY5225" fmla="*/ 350996 h 514350"/>
                <a:gd name="connsiteX5226" fmla="*/ 3093244 w 6400800"/>
                <a:gd name="connsiteY5226" fmla="*/ 377666 h 514350"/>
                <a:gd name="connsiteX5227" fmla="*/ 3097054 w 6400800"/>
                <a:gd name="connsiteY5227" fmla="*/ 370046 h 514350"/>
                <a:gd name="connsiteX5228" fmla="*/ 3094196 w 6400800"/>
                <a:gd name="connsiteY5228" fmla="*/ 373856 h 514350"/>
                <a:gd name="connsiteX5229" fmla="*/ 3097054 w 6400800"/>
                <a:gd name="connsiteY5229" fmla="*/ 355759 h 514350"/>
                <a:gd name="connsiteX5230" fmla="*/ 3098006 w 6400800"/>
                <a:gd name="connsiteY5230" fmla="*/ 353854 h 514350"/>
                <a:gd name="connsiteX5231" fmla="*/ 3098006 w 6400800"/>
                <a:gd name="connsiteY5231" fmla="*/ 371951 h 514350"/>
                <a:gd name="connsiteX5232" fmla="*/ 3098006 w 6400800"/>
                <a:gd name="connsiteY5232" fmla="*/ 383381 h 514350"/>
                <a:gd name="connsiteX5233" fmla="*/ 3095149 w 6400800"/>
                <a:gd name="connsiteY5233" fmla="*/ 383381 h 514350"/>
                <a:gd name="connsiteX5234" fmla="*/ 3095149 w 6400800"/>
                <a:gd name="connsiteY5234" fmla="*/ 383381 h 514350"/>
                <a:gd name="connsiteX5235" fmla="*/ 3093244 w 6400800"/>
                <a:gd name="connsiteY5235" fmla="*/ 378619 h 514350"/>
                <a:gd name="connsiteX5236" fmla="*/ 3093244 w 6400800"/>
                <a:gd name="connsiteY5236" fmla="*/ 377666 h 514350"/>
                <a:gd name="connsiteX5237" fmla="*/ 3084671 w 6400800"/>
                <a:gd name="connsiteY5237" fmla="*/ 293846 h 514350"/>
                <a:gd name="connsiteX5238" fmla="*/ 3085624 w 6400800"/>
                <a:gd name="connsiteY5238" fmla="*/ 276701 h 514350"/>
                <a:gd name="connsiteX5239" fmla="*/ 3085624 w 6400800"/>
                <a:gd name="connsiteY5239" fmla="*/ 278606 h 514350"/>
                <a:gd name="connsiteX5240" fmla="*/ 3088481 w 6400800"/>
                <a:gd name="connsiteY5240" fmla="*/ 289084 h 514350"/>
                <a:gd name="connsiteX5241" fmla="*/ 3086576 w 6400800"/>
                <a:gd name="connsiteY5241" fmla="*/ 291941 h 514350"/>
                <a:gd name="connsiteX5242" fmla="*/ 3084671 w 6400800"/>
                <a:gd name="connsiteY5242" fmla="*/ 296704 h 514350"/>
                <a:gd name="connsiteX5243" fmla="*/ 3084671 w 6400800"/>
                <a:gd name="connsiteY5243" fmla="*/ 293846 h 514350"/>
                <a:gd name="connsiteX5244" fmla="*/ 3086576 w 6400800"/>
                <a:gd name="connsiteY5244" fmla="*/ 348139 h 514350"/>
                <a:gd name="connsiteX5245" fmla="*/ 3086576 w 6400800"/>
                <a:gd name="connsiteY5245" fmla="*/ 350044 h 514350"/>
                <a:gd name="connsiteX5246" fmla="*/ 3083719 w 6400800"/>
                <a:gd name="connsiteY5246" fmla="*/ 361474 h 514350"/>
                <a:gd name="connsiteX5247" fmla="*/ 3083719 w 6400800"/>
                <a:gd name="connsiteY5247" fmla="*/ 357664 h 514350"/>
                <a:gd name="connsiteX5248" fmla="*/ 3086576 w 6400800"/>
                <a:gd name="connsiteY5248" fmla="*/ 348139 h 514350"/>
                <a:gd name="connsiteX5249" fmla="*/ 3057049 w 6400800"/>
                <a:gd name="connsiteY5249" fmla="*/ 235744 h 514350"/>
                <a:gd name="connsiteX5250" fmla="*/ 3059906 w 6400800"/>
                <a:gd name="connsiteY5250" fmla="*/ 210979 h 514350"/>
                <a:gd name="connsiteX5251" fmla="*/ 3062764 w 6400800"/>
                <a:gd name="connsiteY5251" fmla="*/ 191929 h 514350"/>
                <a:gd name="connsiteX5252" fmla="*/ 3067526 w 6400800"/>
                <a:gd name="connsiteY5252" fmla="*/ 209074 h 514350"/>
                <a:gd name="connsiteX5253" fmla="*/ 3066574 w 6400800"/>
                <a:gd name="connsiteY5253" fmla="*/ 222409 h 514350"/>
                <a:gd name="connsiteX5254" fmla="*/ 3063716 w 6400800"/>
                <a:gd name="connsiteY5254" fmla="*/ 253841 h 514350"/>
                <a:gd name="connsiteX5255" fmla="*/ 3059906 w 6400800"/>
                <a:gd name="connsiteY5255" fmla="*/ 268129 h 514350"/>
                <a:gd name="connsiteX5256" fmla="*/ 3057049 w 6400800"/>
                <a:gd name="connsiteY5256" fmla="*/ 252889 h 514350"/>
                <a:gd name="connsiteX5257" fmla="*/ 3056096 w 6400800"/>
                <a:gd name="connsiteY5257" fmla="*/ 248126 h 514350"/>
                <a:gd name="connsiteX5258" fmla="*/ 3057049 w 6400800"/>
                <a:gd name="connsiteY5258" fmla="*/ 235744 h 514350"/>
                <a:gd name="connsiteX5259" fmla="*/ 3002756 w 6400800"/>
                <a:gd name="connsiteY5259" fmla="*/ 307181 h 514350"/>
                <a:gd name="connsiteX5260" fmla="*/ 3001804 w 6400800"/>
                <a:gd name="connsiteY5260" fmla="*/ 310039 h 514350"/>
                <a:gd name="connsiteX5261" fmla="*/ 3002756 w 6400800"/>
                <a:gd name="connsiteY5261" fmla="*/ 305276 h 514350"/>
                <a:gd name="connsiteX5262" fmla="*/ 3006566 w 6400800"/>
                <a:gd name="connsiteY5262" fmla="*/ 286226 h 514350"/>
                <a:gd name="connsiteX5263" fmla="*/ 3008471 w 6400800"/>
                <a:gd name="connsiteY5263" fmla="*/ 290036 h 514350"/>
                <a:gd name="connsiteX5264" fmla="*/ 3002756 w 6400800"/>
                <a:gd name="connsiteY5264" fmla="*/ 307181 h 514350"/>
                <a:gd name="connsiteX5265" fmla="*/ 3036094 w 6400800"/>
                <a:gd name="connsiteY5265" fmla="*/ 249079 h 514350"/>
                <a:gd name="connsiteX5266" fmla="*/ 3036094 w 6400800"/>
                <a:gd name="connsiteY5266" fmla="*/ 266224 h 514350"/>
                <a:gd name="connsiteX5267" fmla="*/ 3033236 w 6400800"/>
                <a:gd name="connsiteY5267" fmla="*/ 258604 h 514350"/>
                <a:gd name="connsiteX5268" fmla="*/ 3036094 w 6400800"/>
                <a:gd name="connsiteY5268" fmla="*/ 249079 h 514350"/>
                <a:gd name="connsiteX5269" fmla="*/ 3030379 w 6400800"/>
                <a:gd name="connsiteY5269" fmla="*/ 269081 h 514350"/>
                <a:gd name="connsiteX5270" fmla="*/ 3030379 w 6400800"/>
                <a:gd name="connsiteY5270" fmla="*/ 269081 h 514350"/>
                <a:gd name="connsiteX5271" fmla="*/ 3030379 w 6400800"/>
                <a:gd name="connsiteY5271" fmla="*/ 269081 h 514350"/>
                <a:gd name="connsiteX5272" fmla="*/ 3030379 w 6400800"/>
                <a:gd name="connsiteY5272" fmla="*/ 269081 h 514350"/>
                <a:gd name="connsiteX5273" fmla="*/ 3027521 w 6400800"/>
                <a:gd name="connsiteY5273" fmla="*/ 353854 h 514350"/>
                <a:gd name="connsiteX5274" fmla="*/ 3023711 w 6400800"/>
                <a:gd name="connsiteY5274" fmla="*/ 364331 h 514350"/>
                <a:gd name="connsiteX5275" fmla="*/ 3017996 w 6400800"/>
                <a:gd name="connsiteY5275" fmla="*/ 383381 h 514350"/>
                <a:gd name="connsiteX5276" fmla="*/ 3017044 w 6400800"/>
                <a:gd name="connsiteY5276" fmla="*/ 385286 h 514350"/>
                <a:gd name="connsiteX5277" fmla="*/ 3015139 w 6400800"/>
                <a:gd name="connsiteY5277" fmla="*/ 376714 h 514350"/>
                <a:gd name="connsiteX5278" fmla="*/ 3020854 w 6400800"/>
                <a:gd name="connsiteY5278" fmla="*/ 366236 h 514350"/>
                <a:gd name="connsiteX5279" fmla="*/ 3028474 w 6400800"/>
                <a:gd name="connsiteY5279" fmla="*/ 352901 h 514350"/>
                <a:gd name="connsiteX5280" fmla="*/ 3027521 w 6400800"/>
                <a:gd name="connsiteY5280" fmla="*/ 353854 h 514350"/>
                <a:gd name="connsiteX5281" fmla="*/ 3021806 w 6400800"/>
                <a:gd name="connsiteY5281" fmla="*/ 230029 h 514350"/>
                <a:gd name="connsiteX5282" fmla="*/ 3024664 w 6400800"/>
                <a:gd name="connsiteY5282" fmla="*/ 241459 h 514350"/>
                <a:gd name="connsiteX5283" fmla="*/ 3024664 w 6400800"/>
                <a:gd name="connsiteY5283" fmla="*/ 241459 h 514350"/>
                <a:gd name="connsiteX5284" fmla="*/ 3021806 w 6400800"/>
                <a:gd name="connsiteY5284" fmla="*/ 230029 h 514350"/>
                <a:gd name="connsiteX5285" fmla="*/ 3021806 w 6400800"/>
                <a:gd name="connsiteY5285" fmla="*/ 230029 h 514350"/>
                <a:gd name="connsiteX5286" fmla="*/ 3020854 w 6400800"/>
                <a:gd name="connsiteY5286" fmla="*/ 305276 h 514350"/>
                <a:gd name="connsiteX5287" fmla="*/ 3020854 w 6400800"/>
                <a:gd name="connsiteY5287" fmla="*/ 305276 h 514350"/>
                <a:gd name="connsiteX5288" fmla="*/ 3020854 w 6400800"/>
                <a:gd name="connsiteY5288" fmla="*/ 305276 h 514350"/>
                <a:gd name="connsiteX5289" fmla="*/ 3020854 w 6400800"/>
                <a:gd name="connsiteY5289" fmla="*/ 305276 h 514350"/>
                <a:gd name="connsiteX5290" fmla="*/ 3017996 w 6400800"/>
                <a:gd name="connsiteY5290" fmla="*/ 317659 h 514350"/>
                <a:gd name="connsiteX5291" fmla="*/ 3021806 w 6400800"/>
                <a:gd name="connsiteY5291" fmla="*/ 329089 h 514350"/>
                <a:gd name="connsiteX5292" fmla="*/ 3025616 w 6400800"/>
                <a:gd name="connsiteY5292" fmla="*/ 339566 h 514350"/>
                <a:gd name="connsiteX5293" fmla="*/ 3011329 w 6400800"/>
                <a:gd name="connsiteY5293" fmla="*/ 359569 h 514350"/>
                <a:gd name="connsiteX5294" fmla="*/ 3011329 w 6400800"/>
                <a:gd name="connsiteY5294" fmla="*/ 360521 h 514350"/>
                <a:gd name="connsiteX5295" fmla="*/ 3009424 w 6400800"/>
                <a:gd name="connsiteY5295" fmla="*/ 351949 h 514350"/>
                <a:gd name="connsiteX5296" fmla="*/ 3017996 w 6400800"/>
                <a:gd name="connsiteY5296" fmla="*/ 317659 h 514350"/>
                <a:gd name="connsiteX5297" fmla="*/ 3013234 w 6400800"/>
                <a:gd name="connsiteY5297" fmla="*/ 257651 h 514350"/>
                <a:gd name="connsiteX5298" fmla="*/ 3014186 w 6400800"/>
                <a:gd name="connsiteY5298" fmla="*/ 261461 h 514350"/>
                <a:gd name="connsiteX5299" fmla="*/ 3015139 w 6400800"/>
                <a:gd name="connsiteY5299" fmla="*/ 269081 h 514350"/>
                <a:gd name="connsiteX5300" fmla="*/ 3010376 w 6400800"/>
                <a:gd name="connsiteY5300" fmla="*/ 284321 h 514350"/>
                <a:gd name="connsiteX5301" fmla="*/ 3009424 w 6400800"/>
                <a:gd name="connsiteY5301" fmla="*/ 282416 h 514350"/>
                <a:gd name="connsiteX5302" fmla="*/ 3008471 w 6400800"/>
                <a:gd name="connsiteY5302" fmla="*/ 279559 h 514350"/>
                <a:gd name="connsiteX5303" fmla="*/ 3009424 w 6400800"/>
                <a:gd name="connsiteY5303" fmla="*/ 276701 h 514350"/>
                <a:gd name="connsiteX5304" fmla="*/ 3013234 w 6400800"/>
                <a:gd name="connsiteY5304" fmla="*/ 257651 h 514350"/>
                <a:gd name="connsiteX5305" fmla="*/ 3008471 w 6400800"/>
                <a:gd name="connsiteY5305" fmla="*/ 230029 h 514350"/>
                <a:gd name="connsiteX5306" fmla="*/ 3010376 w 6400800"/>
                <a:gd name="connsiteY5306" fmla="*/ 244316 h 514350"/>
                <a:gd name="connsiteX5307" fmla="*/ 3007519 w 6400800"/>
                <a:gd name="connsiteY5307" fmla="*/ 250984 h 514350"/>
                <a:gd name="connsiteX5308" fmla="*/ 3001804 w 6400800"/>
                <a:gd name="connsiteY5308" fmla="*/ 264319 h 514350"/>
                <a:gd name="connsiteX5309" fmla="*/ 3008471 w 6400800"/>
                <a:gd name="connsiteY5309" fmla="*/ 230029 h 514350"/>
                <a:gd name="connsiteX5310" fmla="*/ 3003709 w 6400800"/>
                <a:gd name="connsiteY5310" fmla="*/ 195739 h 514350"/>
                <a:gd name="connsiteX5311" fmla="*/ 3004661 w 6400800"/>
                <a:gd name="connsiteY5311" fmla="*/ 205264 h 514350"/>
                <a:gd name="connsiteX5312" fmla="*/ 2997994 w 6400800"/>
                <a:gd name="connsiteY5312" fmla="*/ 223361 h 514350"/>
                <a:gd name="connsiteX5313" fmla="*/ 2986564 w 6400800"/>
                <a:gd name="connsiteY5313" fmla="*/ 262414 h 514350"/>
                <a:gd name="connsiteX5314" fmla="*/ 2984659 w 6400800"/>
                <a:gd name="connsiteY5314" fmla="*/ 270986 h 514350"/>
                <a:gd name="connsiteX5315" fmla="*/ 2984659 w 6400800"/>
                <a:gd name="connsiteY5315" fmla="*/ 270986 h 514350"/>
                <a:gd name="connsiteX5316" fmla="*/ 3003709 w 6400800"/>
                <a:gd name="connsiteY5316" fmla="*/ 195739 h 514350"/>
                <a:gd name="connsiteX5317" fmla="*/ 2974181 w 6400800"/>
                <a:gd name="connsiteY5317" fmla="*/ 311944 h 514350"/>
                <a:gd name="connsiteX5318" fmla="*/ 2980849 w 6400800"/>
                <a:gd name="connsiteY5318" fmla="*/ 284321 h 514350"/>
                <a:gd name="connsiteX5319" fmla="*/ 2980849 w 6400800"/>
                <a:gd name="connsiteY5319" fmla="*/ 285274 h 514350"/>
                <a:gd name="connsiteX5320" fmla="*/ 2976086 w 6400800"/>
                <a:gd name="connsiteY5320" fmla="*/ 307181 h 514350"/>
                <a:gd name="connsiteX5321" fmla="*/ 2972276 w 6400800"/>
                <a:gd name="connsiteY5321" fmla="*/ 327184 h 514350"/>
                <a:gd name="connsiteX5322" fmla="*/ 2970371 w 6400800"/>
                <a:gd name="connsiteY5322" fmla="*/ 322421 h 514350"/>
                <a:gd name="connsiteX5323" fmla="*/ 2974181 w 6400800"/>
                <a:gd name="connsiteY5323" fmla="*/ 311944 h 514350"/>
                <a:gd name="connsiteX5324" fmla="*/ 2964656 w 6400800"/>
                <a:gd name="connsiteY5324" fmla="*/ 349091 h 514350"/>
                <a:gd name="connsiteX5325" fmla="*/ 2968466 w 6400800"/>
                <a:gd name="connsiteY5325" fmla="*/ 334804 h 514350"/>
                <a:gd name="connsiteX5326" fmla="*/ 2970371 w 6400800"/>
                <a:gd name="connsiteY5326" fmla="*/ 344329 h 514350"/>
                <a:gd name="connsiteX5327" fmla="*/ 2969419 w 6400800"/>
                <a:gd name="connsiteY5327" fmla="*/ 353854 h 514350"/>
                <a:gd name="connsiteX5328" fmla="*/ 2966561 w 6400800"/>
                <a:gd name="connsiteY5328" fmla="*/ 377666 h 514350"/>
                <a:gd name="connsiteX5329" fmla="*/ 2963704 w 6400800"/>
                <a:gd name="connsiteY5329" fmla="*/ 366236 h 514350"/>
                <a:gd name="connsiteX5330" fmla="*/ 2969419 w 6400800"/>
                <a:gd name="connsiteY5330" fmla="*/ 341471 h 514350"/>
                <a:gd name="connsiteX5331" fmla="*/ 2964656 w 6400800"/>
                <a:gd name="connsiteY5331" fmla="*/ 349091 h 514350"/>
                <a:gd name="connsiteX5332" fmla="*/ 2958941 w 6400800"/>
                <a:gd name="connsiteY5332" fmla="*/ 383381 h 514350"/>
                <a:gd name="connsiteX5333" fmla="*/ 2958941 w 6400800"/>
                <a:gd name="connsiteY5333" fmla="*/ 383381 h 514350"/>
                <a:gd name="connsiteX5334" fmla="*/ 2958941 w 6400800"/>
                <a:gd name="connsiteY5334" fmla="*/ 383381 h 514350"/>
                <a:gd name="connsiteX5335" fmla="*/ 2958941 w 6400800"/>
                <a:gd name="connsiteY5335" fmla="*/ 383381 h 514350"/>
                <a:gd name="connsiteX5336" fmla="*/ 2958941 w 6400800"/>
                <a:gd name="connsiteY5336" fmla="*/ 383381 h 514350"/>
                <a:gd name="connsiteX5337" fmla="*/ 2936081 w 6400800"/>
                <a:gd name="connsiteY5337" fmla="*/ 284321 h 514350"/>
                <a:gd name="connsiteX5338" fmla="*/ 2934176 w 6400800"/>
                <a:gd name="connsiteY5338" fmla="*/ 273844 h 514350"/>
                <a:gd name="connsiteX5339" fmla="*/ 2936081 w 6400800"/>
                <a:gd name="connsiteY5339" fmla="*/ 271939 h 514350"/>
                <a:gd name="connsiteX5340" fmla="*/ 2936081 w 6400800"/>
                <a:gd name="connsiteY5340" fmla="*/ 284321 h 514350"/>
                <a:gd name="connsiteX5341" fmla="*/ 2936081 w 6400800"/>
                <a:gd name="connsiteY5341" fmla="*/ 267176 h 514350"/>
                <a:gd name="connsiteX5342" fmla="*/ 2936081 w 6400800"/>
                <a:gd name="connsiteY5342" fmla="*/ 267176 h 514350"/>
                <a:gd name="connsiteX5343" fmla="*/ 2934176 w 6400800"/>
                <a:gd name="connsiteY5343" fmla="*/ 269081 h 514350"/>
                <a:gd name="connsiteX5344" fmla="*/ 2936081 w 6400800"/>
                <a:gd name="connsiteY5344" fmla="*/ 265271 h 514350"/>
                <a:gd name="connsiteX5345" fmla="*/ 2936081 w 6400800"/>
                <a:gd name="connsiteY5345" fmla="*/ 267176 h 514350"/>
                <a:gd name="connsiteX5346" fmla="*/ 2929414 w 6400800"/>
                <a:gd name="connsiteY5346" fmla="*/ 243364 h 514350"/>
                <a:gd name="connsiteX5347" fmla="*/ 2930366 w 6400800"/>
                <a:gd name="connsiteY5347" fmla="*/ 243364 h 514350"/>
                <a:gd name="connsiteX5348" fmla="*/ 2933224 w 6400800"/>
                <a:gd name="connsiteY5348" fmla="*/ 244316 h 514350"/>
                <a:gd name="connsiteX5349" fmla="*/ 2934176 w 6400800"/>
                <a:gd name="connsiteY5349" fmla="*/ 255746 h 514350"/>
                <a:gd name="connsiteX5350" fmla="*/ 2931319 w 6400800"/>
                <a:gd name="connsiteY5350" fmla="*/ 261461 h 514350"/>
                <a:gd name="connsiteX5351" fmla="*/ 2927509 w 6400800"/>
                <a:gd name="connsiteY5351" fmla="*/ 248126 h 514350"/>
                <a:gd name="connsiteX5352" fmla="*/ 2929414 w 6400800"/>
                <a:gd name="connsiteY5352" fmla="*/ 243364 h 514350"/>
                <a:gd name="connsiteX5353" fmla="*/ 2917984 w 6400800"/>
                <a:gd name="connsiteY5353" fmla="*/ 351949 h 514350"/>
                <a:gd name="connsiteX5354" fmla="*/ 2918936 w 6400800"/>
                <a:gd name="connsiteY5354" fmla="*/ 353854 h 514350"/>
                <a:gd name="connsiteX5355" fmla="*/ 2919889 w 6400800"/>
                <a:gd name="connsiteY5355" fmla="*/ 363379 h 514350"/>
                <a:gd name="connsiteX5356" fmla="*/ 2922746 w 6400800"/>
                <a:gd name="connsiteY5356" fmla="*/ 380524 h 514350"/>
                <a:gd name="connsiteX5357" fmla="*/ 2920841 w 6400800"/>
                <a:gd name="connsiteY5357" fmla="*/ 380524 h 514350"/>
                <a:gd name="connsiteX5358" fmla="*/ 2913221 w 6400800"/>
                <a:gd name="connsiteY5358" fmla="*/ 362426 h 514350"/>
                <a:gd name="connsiteX5359" fmla="*/ 2917984 w 6400800"/>
                <a:gd name="connsiteY5359" fmla="*/ 351949 h 514350"/>
                <a:gd name="connsiteX5360" fmla="*/ 2904649 w 6400800"/>
                <a:gd name="connsiteY5360" fmla="*/ 224314 h 514350"/>
                <a:gd name="connsiteX5361" fmla="*/ 2904649 w 6400800"/>
                <a:gd name="connsiteY5361" fmla="*/ 224314 h 514350"/>
                <a:gd name="connsiteX5362" fmla="*/ 2903696 w 6400800"/>
                <a:gd name="connsiteY5362" fmla="*/ 237649 h 514350"/>
                <a:gd name="connsiteX5363" fmla="*/ 2902744 w 6400800"/>
                <a:gd name="connsiteY5363" fmla="*/ 250031 h 514350"/>
                <a:gd name="connsiteX5364" fmla="*/ 2900839 w 6400800"/>
                <a:gd name="connsiteY5364" fmla="*/ 235744 h 514350"/>
                <a:gd name="connsiteX5365" fmla="*/ 2904649 w 6400800"/>
                <a:gd name="connsiteY5365" fmla="*/ 224314 h 514350"/>
                <a:gd name="connsiteX5366" fmla="*/ 2885599 w 6400800"/>
                <a:gd name="connsiteY5366" fmla="*/ 294799 h 514350"/>
                <a:gd name="connsiteX5367" fmla="*/ 2888456 w 6400800"/>
                <a:gd name="connsiteY5367" fmla="*/ 280511 h 514350"/>
                <a:gd name="connsiteX5368" fmla="*/ 2889409 w 6400800"/>
                <a:gd name="connsiteY5368" fmla="*/ 308134 h 514350"/>
                <a:gd name="connsiteX5369" fmla="*/ 2884646 w 6400800"/>
                <a:gd name="connsiteY5369" fmla="*/ 297656 h 514350"/>
                <a:gd name="connsiteX5370" fmla="*/ 2885599 w 6400800"/>
                <a:gd name="connsiteY5370" fmla="*/ 294799 h 514350"/>
                <a:gd name="connsiteX5371" fmla="*/ 2869406 w 6400800"/>
                <a:gd name="connsiteY5371" fmla="*/ 301466 h 514350"/>
                <a:gd name="connsiteX5372" fmla="*/ 2869406 w 6400800"/>
                <a:gd name="connsiteY5372" fmla="*/ 301466 h 514350"/>
                <a:gd name="connsiteX5373" fmla="*/ 2869406 w 6400800"/>
                <a:gd name="connsiteY5373" fmla="*/ 302419 h 514350"/>
                <a:gd name="connsiteX5374" fmla="*/ 2868454 w 6400800"/>
                <a:gd name="connsiteY5374" fmla="*/ 305276 h 514350"/>
                <a:gd name="connsiteX5375" fmla="*/ 2856071 w 6400800"/>
                <a:gd name="connsiteY5375" fmla="*/ 284321 h 514350"/>
                <a:gd name="connsiteX5376" fmla="*/ 2855119 w 6400800"/>
                <a:gd name="connsiteY5376" fmla="*/ 282416 h 514350"/>
                <a:gd name="connsiteX5377" fmla="*/ 2857976 w 6400800"/>
                <a:gd name="connsiteY5377" fmla="*/ 273844 h 514350"/>
                <a:gd name="connsiteX5378" fmla="*/ 2869406 w 6400800"/>
                <a:gd name="connsiteY5378" fmla="*/ 301466 h 514350"/>
                <a:gd name="connsiteX5379" fmla="*/ 2851309 w 6400800"/>
                <a:gd name="connsiteY5379" fmla="*/ 262414 h 514350"/>
                <a:gd name="connsiteX5380" fmla="*/ 2851309 w 6400800"/>
                <a:gd name="connsiteY5380" fmla="*/ 259556 h 514350"/>
                <a:gd name="connsiteX5381" fmla="*/ 2855119 w 6400800"/>
                <a:gd name="connsiteY5381" fmla="*/ 267176 h 514350"/>
                <a:gd name="connsiteX5382" fmla="*/ 2856071 w 6400800"/>
                <a:gd name="connsiteY5382" fmla="*/ 269081 h 514350"/>
                <a:gd name="connsiteX5383" fmla="*/ 2851309 w 6400800"/>
                <a:gd name="connsiteY5383" fmla="*/ 276701 h 514350"/>
                <a:gd name="connsiteX5384" fmla="*/ 2850356 w 6400800"/>
                <a:gd name="connsiteY5384" fmla="*/ 274796 h 514350"/>
                <a:gd name="connsiteX5385" fmla="*/ 2851309 w 6400800"/>
                <a:gd name="connsiteY5385" fmla="*/ 262414 h 514350"/>
                <a:gd name="connsiteX5386" fmla="*/ 2848451 w 6400800"/>
                <a:gd name="connsiteY5386" fmla="*/ 312896 h 514350"/>
                <a:gd name="connsiteX5387" fmla="*/ 2848451 w 6400800"/>
                <a:gd name="connsiteY5387" fmla="*/ 302419 h 514350"/>
                <a:gd name="connsiteX5388" fmla="*/ 2860834 w 6400800"/>
                <a:gd name="connsiteY5388" fmla="*/ 327184 h 514350"/>
                <a:gd name="connsiteX5389" fmla="*/ 2856071 w 6400800"/>
                <a:gd name="connsiteY5389" fmla="*/ 344329 h 514350"/>
                <a:gd name="connsiteX5390" fmla="*/ 2853214 w 6400800"/>
                <a:gd name="connsiteY5390" fmla="*/ 355759 h 514350"/>
                <a:gd name="connsiteX5391" fmla="*/ 2851309 w 6400800"/>
                <a:gd name="connsiteY5391" fmla="*/ 341471 h 514350"/>
                <a:gd name="connsiteX5392" fmla="*/ 2847499 w 6400800"/>
                <a:gd name="connsiteY5392" fmla="*/ 316706 h 514350"/>
                <a:gd name="connsiteX5393" fmla="*/ 2848451 w 6400800"/>
                <a:gd name="connsiteY5393" fmla="*/ 312896 h 514350"/>
                <a:gd name="connsiteX5394" fmla="*/ 2836069 w 6400800"/>
                <a:gd name="connsiteY5394" fmla="*/ 226219 h 514350"/>
                <a:gd name="connsiteX5395" fmla="*/ 2847499 w 6400800"/>
                <a:gd name="connsiteY5395" fmla="*/ 251936 h 514350"/>
                <a:gd name="connsiteX5396" fmla="*/ 2844641 w 6400800"/>
                <a:gd name="connsiteY5396" fmla="*/ 261461 h 514350"/>
                <a:gd name="connsiteX5397" fmla="*/ 2843689 w 6400800"/>
                <a:gd name="connsiteY5397" fmla="*/ 266224 h 514350"/>
                <a:gd name="connsiteX5398" fmla="*/ 2838926 w 6400800"/>
                <a:gd name="connsiteY5398" fmla="*/ 258604 h 514350"/>
                <a:gd name="connsiteX5399" fmla="*/ 2834164 w 6400800"/>
                <a:gd name="connsiteY5399" fmla="*/ 229076 h 514350"/>
                <a:gd name="connsiteX5400" fmla="*/ 2836069 w 6400800"/>
                <a:gd name="connsiteY5400" fmla="*/ 226219 h 514350"/>
                <a:gd name="connsiteX5401" fmla="*/ 2830354 w 6400800"/>
                <a:gd name="connsiteY5401" fmla="*/ 305276 h 514350"/>
                <a:gd name="connsiteX5402" fmla="*/ 2831306 w 6400800"/>
                <a:gd name="connsiteY5402" fmla="*/ 312896 h 514350"/>
                <a:gd name="connsiteX5403" fmla="*/ 2831306 w 6400800"/>
                <a:gd name="connsiteY5403" fmla="*/ 313849 h 514350"/>
                <a:gd name="connsiteX5404" fmla="*/ 2830354 w 6400800"/>
                <a:gd name="connsiteY5404" fmla="*/ 308134 h 514350"/>
                <a:gd name="connsiteX5405" fmla="*/ 2830354 w 6400800"/>
                <a:gd name="connsiteY5405" fmla="*/ 305276 h 514350"/>
                <a:gd name="connsiteX5406" fmla="*/ 2829401 w 6400800"/>
                <a:gd name="connsiteY5406" fmla="*/ 292894 h 514350"/>
                <a:gd name="connsiteX5407" fmla="*/ 2830354 w 6400800"/>
                <a:gd name="connsiteY5407" fmla="*/ 299561 h 514350"/>
                <a:gd name="connsiteX5408" fmla="*/ 2829401 w 6400800"/>
                <a:gd name="connsiteY5408" fmla="*/ 301466 h 514350"/>
                <a:gd name="connsiteX5409" fmla="*/ 2829401 w 6400800"/>
                <a:gd name="connsiteY5409" fmla="*/ 299561 h 514350"/>
                <a:gd name="connsiteX5410" fmla="*/ 2829401 w 6400800"/>
                <a:gd name="connsiteY5410" fmla="*/ 292894 h 514350"/>
                <a:gd name="connsiteX5411" fmla="*/ 2785586 w 6400800"/>
                <a:gd name="connsiteY5411" fmla="*/ 268129 h 514350"/>
                <a:gd name="connsiteX5412" fmla="*/ 2782729 w 6400800"/>
                <a:gd name="connsiteY5412" fmla="*/ 271939 h 514350"/>
                <a:gd name="connsiteX5413" fmla="*/ 2782729 w 6400800"/>
                <a:gd name="connsiteY5413" fmla="*/ 269081 h 514350"/>
                <a:gd name="connsiteX5414" fmla="*/ 2782729 w 6400800"/>
                <a:gd name="connsiteY5414" fmla="*/ 265271 h 514350"/>
                <a:gd name="connsiteX5415" fmla="*/ 2786539 w 6400800"/>
                <a:gd name="connsiteY5415" fmla="*/ 258604 h 514350"/>
                <a:gd name="connsiteX5416" fmla="*/ 2786539 w 6400800"/>
                <a:gd name="connsiteY5416" fmla="*/ 260509 h 514350"/>
                <a:gd name="connsiteX5417" fmla="*/ 2785586 w 6400800"/>
                <a:gd name="connsiteY5417" fmla="*/ 268129 h 514350"/>
                <a:gd name="connsiteX5418" fmla="*/ 2796064 w 6400800"/>
                <a:gd name="connsiteY5418" fmla="*/ 268129 h 514350"/>
                <a:gd name="connsiteX5419" fmla="*/ 2796064 w 6400800"/>
                <a:gd name="connsiteY5419" fmla="*/ 268129 h 514350"/>
                <a:gd name="connsiteX5420" fmla="*/ 2798921 w 6400800"/>
                <a:gd name="connsiteY5420" fmla="*/ 263366 h 514350"/>
                <a:gd name="connsiteX5421" fmla="*/ 2796064 w 6400800"/>
                <a:gd name="connsiteY5421" fmla="*/ 268129 h 514350"/>
                <a:gd name="connsiteX5422" fmla="*/ 2803684 w 6400800"/>
                <a:gd name="connsiteY5422" fmla="*/ 314801 h 514350"/>
                <a:gd name="connsiteX5423" fmla="*/ 2802731 w 6400800"/>
                <a:gd name="connsiteY5423" fmla="*/ 318611 h 514350"/>
                <a:gd name="connsiteX5424" fmla="*/ 2801779 w 6400800"/>
                <a:gd name="connsiteY5424" fmla="*/ 325279 h 514350"/>
                <a:gd name="connsiteX5425" fmla="*/ 2798921 w 6400800"/>
                <a:gd name="connsiteY5425" fmla="*/ 317659 h 514350"/>
                <a:gd name="connsiteX5426" fmla="*/ 2798921 w 6400800"/>
                <a:gd name="connsiteY5426" fmla="*/ 315754 h 514350"/>
                <a:gd name="connsiteX5427" fmla="*/ 2798921 w 6400800"/>
                <a:gd name="connsiteY5427" fmla="*/ 315754 h 514350"/>
                <a:gd name="connsiteX5428" fmla="*/ 2801779 w 6400800"/>
                <a:gd name="connsiteY5428" fmla="*/ 304324 h 514350"/>
                <a:gd name="connsiteX5429" fmla="*/ 2803684 w 6400800"/>
                <a:gd name="connsiteY5429" fmla="*/ 312896 h 514350"/>
                <a:gd name="connsiteX5430" fmla="*/ 2803684 w 6400800"/>
                <a:gd name="connsiteY5430" fmla="*/ 314801 h 514350"/>
                <a:gd name="connsiteX5431" fmla="*/ 2810351 w 6400800"/>
                <a:gd name="connsiteY5431" fmla="*/ 280511 h 514350"/>
                <a:gd name="connsiteX5432" fmla="*/ 2805589 w 6400800"/>
                <a:gd name="connsiteY5432" fmla="*/ 302419 h 514350"/>
                <a:gd name="connsiteX5433" fmla="*/ 2803684 w 6400800"/>
                <a:gd name="connsiteY5433" fmla="*/ 298609 h 514350"/>
                <a:gd name="connsiteX5434" fmla="*/ 2802731 w 6400800"/>
                <a:gd name="connsiteY5434" fmla="*/ 296704 h 514350"/>
                <a:gd name="connsiteX5435" fmla="*/ 2805589 w 6400800"/>
                <a:gd name="connsiteY5435" fmla="*/ 287179 h 514350"/>
                <a:gd name="connsiteX5436" fmla="*/ 2809399 w 6400800"/>
                <a:gd name="connsiteY5436" fmla="*/ 277654 h 514350"/>
                <a:gd name="connsiteX5437" fmla="*/ 2810351 w 6400800"/>
                <a:gd name="connsiteY5437" fmla="*/ 275749 h 514350"/>
                <a:gd name="connsiteX5438" fmla="*/ 2810351 w 6400800"/>
                <a:gd name="connsiteY5438" fmla="*/ 280511 h 514350"/>
                <a:gd name="connsiteX5439" fmla="*/ 2811304 w 6400800"/>
                <a:gd name="connsiteY5439" fmla="*/ 276701 h 514350"/>
                <a:gd name="connsiteX5440" fmla="*/ 2811304 w 6400800"/>
                <a:gd name="connsiteY5440" fmla="*/ 274796 h 514350"/>
                <a:gd name="connsiteX5441" fmla="*/ 2813209 w 6400800"/>
                <a:gd name="connsiteY5441" fmla="*/ 270986 h 514350"/>
                <a:gd name="connsiteX5442" fmla="*/ 2811304 w 6400800"/>
                <a:gd name="connsiteY5442" fmla="*/ 276701 h 514350"/>
                <a:gd name="connsiteX5443" fmla="*/ 2812256 w 6400800"/>
                <a:gd name="connsiteY5443" fmla="*/ 236696 h 514350"/>
                <a:gd name="connsiteX5444" fmla="*/ 2806541 w 6400800"/>
                <a:gd name="connsiteY5444" fmla="*/ 246221 h 514350"/>
                <a:gd name="connsiteX5445" fmla="*/ 2799874 w 6400800"/>
                <a:gd name="connsiteY5445" fmla="*/ 251936 h 514350"/>
                <a:gd name="connsiteX5446" fmla="*/ 2794159 w 6400800"/>
                <a:gd name="connsiteY5446" fmla="*/ 257651 h 514350"/>
                <a:gd name="connsiteX5447" fmla="*/ 2792254 w 6400800"/>
                <a:gd name="connsiteY5447" fmla="*/ 245269 h 514350"/>
                <a:gd name="connsiteX5448" fmla="*/ 2796064 w 6400800"/>
                <a:gd name="connsiteY5448" fmla="*/ 238601 h 514350"/>
                <a:gd name="connsiteX5449" fmla="*/ 2804636 w 6400800"/>
                <a:gd name="connsiteY5449" fmla="*/ 224314 h 514350"/>
                <a:gd name="connsiteX5450" fmla="*/ 2812256 w 6400800"/>
                <a:gd name="connsiteY5450" fmla="*/ 236696 h 514350"/>
                <a:gd name="connsiteX5451" fmla="*/ 2804636 w 6400800"/>
                <a:gd name="connsiteY5451" fmla="*/ 223361 h 514350"/>
                <a:gd name="connsiteX5452" fmla="*/ 2794159 w 6400800"/>
                <a:gd name="connsiteY5452" fmla="*/ 235744 h 514350"/>
                <a:gd name="connsiteX5453" fmla="*/ 2792254 w 6400800"/>
                <a:gd name="connsiteY5453" fmla="*/ 238601 h 514350"/>
                <a:gd name="connsiteX5454" fmla="*/ 2792254 w 6400800"/>
                <a:gd name="connsiteY5454" fmla="*/ 238601 h 514350"/>
                <a:gd name="connsiteX5455" fmla="*/ 2796064 w 6400800"/>
                <a:gd name="connsiteY5455" fmla="*/ 230981 h 514350"/>
                <a:gd name="connsiteX5456" fmla="*/ 2801779 w 6400800"/>
                <a:gd name="connsiteY5456" fmla="*/ 219551 h 514350"/>
                <a:gd name="connsiteX5457" fmla="*/ 2804636 w 6400800"/>
                <a:gd name="connsiteY5457" fmla="*/ 223361 h 514350"/>
                <a:gd name="connsiteX5458" fmla="*/ 2787491 w 6400800"/>
                <a:gd name="connsiteY5458" fmla="*/ 196691 h 514350"/>
                <a:gd name="connsiteX5459" fmla="*/ 2800826 w 6400800"/>
                <a:gd name="connsiteY5459" fmla="*/ 217646 h 514350"/>
                <a:gd name="connsiteX5460" fmla="*/ 2792254 w 6400800"/>
                <a:gd name="connsiteY5460" fmla="*/ 228124 h 514350"/>
                <a:gd name="connsiteX5461" fmla="*/ 2790349 w 6400800"/>
                <a:gd name="connsiteY5461" fmla="*/ 230981 h 514350"/>
                <a:gd name="connsiteX5462" fmla="*/ 2787491 w 6400800"/>
                <a:gd name="connsiteY5462" fmla="*/ 218599 h 514350"/>
                <a:gd name="connsiteX5463" fmla="*/ 2781776 w 6400800"/>
                <a:gd name="connsiteY5463" fmla="*/ 196691 h 514350"/>
                <a:gd name="connsiteX5464" fmla="*/ 2783681 w 6400800"/>
                <a:gd name="connsiteY5464" fmla="*/ 218599 h 514350"/>
                <a:gd name="connsiteX5465" fmla="*/ 2784634 w 6400800"/>
                <a:gd name="connsiteY5465" fmla="*/ 237649 h 514350"/>
                <a:gd name="connsiteX5466" fmla="*/ 2780824 w 6400800"/>
                <a:gd name="connsiteY5466" fmla="*/ 243364 h 514350"/>
                <a:gd name="connsiteX5467" fmla="*/ 2778919 w 6400800"/>
                <a:gd name="connsiteY5467" fmla="*/ 204311 h 514350"/>
                <a:gd name="connsiteX5468" fmla="*/ 2777966 w 6400800"/>
                <a:gd name="connsiteY5468" fmla="*/ 186214 h 514350"/>
                <a:gd name="connsiteX5469" fmla="*/ 2775109 w 6400800"/>
                <a:gd name="connsiteY5469" fmla="*/ 204311 h 514350"/>
                <a:gd name="connsiteX5470" fmla="*/ 2774156 w 6400800"/>
                <a:gd name="connsiteY5470" fmla="*/ 214789 h 514350"/>
                <a:gd name="connsiteX5471" fmla="*/ 2770346 w 6400800"/>
                <a:gd name="connsiteY5471" fmla="*/ 190976 h 514350"/>
                <a:gd name="connsiteX5472" fmla="*/ 2770346 w 6400800"/>
                <a:gd name="connsiteY5472" fmla="*/ 189071 h 514350"/>
                <a:gd name="connsiteX5473" fmla="*/ 2770346 w 6400800"/>
                <a:gd name="connsiteY5473" fmla="*/ 185261 h 514350"/>
                <a:gd name="connsiteX5474" fmla="*/ 2768441 w 6400800"/>
                <a:gd name="connsiteY5474" fmla="*/ 166211 h 514350"/>
                <a:gd name="connsiteX5475" fmla="*/ 2787491 w 6400800"/>
                <a:gd name="connsiteY5475" fmla="*/ 196691 h 514350"/>
                <a:gd name="connsiteX5476" fmla="*/ 2767489 w 6400800"/>
                <a:gd name="connsiteY5476" fmla="*/ 167164 h 514350"/>
                <a:gd name="connsiteX5477" fmla="*/ 2767489 w 6400800"/>
                <a:gd name="connsiteY5477" fmla="*/ 170974 h 514350"/>
                <a:gd name="connsiteX5478" fmla="*/ 2766536 w 6400800"/>
                <a:gd name="connsiteY5478" fmla="*/ 166211 h 514350"/>
                <a:gd name="connsiteX5479" fmla="*/ 2767489 w 6400800"/>
                <a:gd name="connsiteY5479" fmla="*/ 167164 h 514350"/>
                <a:gd name="connsiteX5480" fmla="*/ 2757964 w 6400800"/>
                <a:gd name="connsiteY5480" fmla="*/ 342424 h 514350"/>
                <a:gd name="connsiteX5481" fmla="*/ 2755106 w 6400800"/>
                <a:gd name="connsiteY5481" fmla="*/ 336709 h 514350"/>
                <a:gd name="connsiteX5482" fmla="*/ 2758916 w 6400800"/>
                <a:gd name="connsiteY5482" fmla="*/ 329089 h 514350"/>
                <a:gd name="connsiteX5483" fmla="*/ 2760821 w 6400800"/>
                <a:gd name="connsiteY5483" fmla="*/ 332899 h 514350"/>
                <a:gd name="connsiteX5484" fmla="*/ 2757964 w 6400800"/>
                <a:gd name="connsiteY5484" fmla="*/ 342424 h 514350"/>
                <a:gd name="connsiteX5485" fmla="*/ 2762726 w 6400800"/>
                <a:gd name="connsiteY5485" fmla="*/ 327184 h 514350"/>
                <a:gd name="connsiteX5486" fmla="*/ 2761774 w 6400800"/>
                <a:gd name="connsiteY5486" fmla="*/ 330994 h 514350"/>
                <a:gd name="connsiteX5487" fmla="*/ 2759869 w 6400800"/>
                <a:gd name="connsiteY5487" fmla="*/ 328136 h 514350"/>
                <a:gd name="connsiteX5488" fmla="*/ 2761774 w 6400800"/>
                <a:gd name="connsiteY5488" fmla="*/ 324326 h 514350"/>
                <a:gd name="connsiteX5489" fmla="*/ 2762726 w 6400800"/>
                <a:gd name="connsiteY5489" fmla="*/ 327184 h 514350"/>
                <a:gd name="connsiteX5490" fmla="*/ 2762726 w 6400800"/>
                <a:gd name="connsiteY5490" fmla="*/ 327184 h 514350"/>
                <a:gd name="connsiteX5491" fmla="*/ 2762726 w 6400800"/>
                <a:gd name="connsiteY5491" fmla="*/ 250031 h 514350"/>
                <a:gd name="connsiteX5492" fmla="*/ 2762726 w 6400800"/>
                <a:gd name="connsiteY5492" fmla="*/ 270034 h 514350"/>
                <a:gd name="connsiteX5493" fmla="*/ 2754154 w 6400800"/>
                <a:gd name="connsiteY5493" fmla="*/ 282416 h 514350"/>
                <a:gd name="connsiteX5494" fmla="*/ 2753201 w 6400800"/>
                <a:gd name="connsiteY5494" fmla="*/ 284321 h 514350"/>
                <a:gd name="connsiteX5495" fmla="*/ 2752249 w 6400800"/>
                <a:gd name="connsiteY5495" fmla="*/ 282416 h 514350"/>
                <a:gd name="connsiteX5496" fmla="*/ 2753201 w 6400800"/>
                <a:gd name="connsiteY5496" fmla="*/ 278606 h 514350"/>
                <a:gd name="connsiteX5497" fmla="*/ 2756059 w 6400800"/>
                <a:gd name="connsiteY5497" fmla="*/ 267176 h 514350"/>
                <a:gd name="connsiteX5498" fmla="*/ 2761774 w 6400800"/>
                <a:gd name="connsiteY5498" fmla="*/ 251936 h 514350"/>
                <a:gd name="connsiteX5499" fmla="*/ 2762726 w 6400800"/>
                <a:gd name="connsiteY5499" fmla="*/ 250031 h 514350"/>
                <a:gd name="connsiteX5500" fmla="*/ 2762726 w 6400800"/>
                <a:gd name="connsiteY5500" fmla="*/ 250031 h 514350"/>
                <a:gd name="connsiteX5501" fmla="*/ 2753201 w 6400800"/>
                <a:gd name="connsiteY5501" fmla="*/ 250031 h 514350"/>
                <a:gd name="connsiteX5502" fmla="*/ 2757011 w 6400800"/>
                <a:gd name="connsiteY5502" fmla="*/ 230981 h 514350"/>
                <a:gd name="connsiteX5503" fmla="*/ 2762726 w 6400800"/>
                <a:gd name="connsiteY5503" fmla="*/ 249079 h 514350"/>
                <a:gd name="connsiteX5504" fmla="*/ 2760821 w 6400800"/>
                <a:gd name="connsiteY5504" fmla="*/ 252889 h 514350"/>
                <a:gd name="connsiteX5505" fmla="*/ 2752249 w 6400800"/>
                <a:gd name="connsiteY5505" fmla="*/ 267176 h 514350"/>
                <a:gd name="connsiteX5506" fmla="*/ 2748439 w 6400800"/>
                <a:gd name="connsiteY5506" fmla="*/ 275749 h 514350"/>
                <a:gd name="connsiteX5507" fmla="*/ 2747486 w 6400800"/>
                <a:gd name="connsiteY5507" fmla="*/ 274796 h 514350"/>
                <a:gd name="connsiteX5508" fmla="*/ 2753201 w 6400800"/>
                <a:gd name="connsiteY5508" fmla="*/ 250031 h 514350"/>
                <a:gd name="connsiteX5509" fmla="*/ 2749391 w 6400800"/>
                <a:gd name="connsiteY5509" fmla="*/ 362426 h 514350"/>
                <a:gd name="connsiteX5510" fmla="*/ 2746534 w 6400800"/>
                <a:gd name="connsiteY5510" fmla="*/ 357664 h 514350"/>
                <a:gd name="connsiteX5511" fmla="*/ 2746534 w 6400800"/>
                <a:gd name="connsiteY5511" fmla="*/ 354806 h 514350"/>
                <a:gd name="connsiteX5512" fmla="*/ 2749391 w 6400800"/>
                <a:gd name="connsiteY5512" fmla="*/ 362426 h 514350"/>
                <a:gd name="connsiteX5513" fmla="*/ 2734151 w 6400800"/>
                <a:gd name="connsiteY5513" fmla="*/ 258604 h 514350"/>
                <a:gd name="connsiteX5514" fmla="*/ 2740819 w 6400800"/>
                <a:gd name="connsiteY5514" fmla="*/ 273844 h 514350"/>
                <a:gd name="connsiteX5515" fmla="*/ 2735104 w 6400800"/>
                <a:gd name="connsiteY5515" fmla="*/ 290036 h 514350"/>
                <a:gd name="connsiteX5516" fmla="*/ 2734151 w 6400800"/>
                <a:gd name="connsiteY5516" fmla="*/ 287179 h 514350"/>
                <a:gd name="connsiteX5517" fmla="*/ 2734151 w 6400800"/>
                <a:gd name="connsiteY5517" fmla="*/ 291941 h 514350"/>
                <a:gd name="connsiteX5518" fmla="*/ 2734151 w 6400800"/>
                <a:gd name="connsiteY5518" fmla="*/ 291941 h 514350"/>
                <a:gd name="connsiteX5519" fmla="*/ 2732246 w 6400800"/>
                <a:gd name="connsiteY5519" fmla="*/ 289084 h 514350"/>
                <a:gd name="connsiteX5520" fmla="*/ 2731294 w 6400800"/>
                <a:gd name="connsiteY5520" fmla="*/ 286226 h 514350"/>
                <a:gd name="connsiteX5521" fmla="*/ 2734151 w 6400800"/>
                <a:gd name="connsiteY5521" fmla="*/ 258604 h 514350"/>
                <a:gd name="connsiteX5522" fmla="*/ 2715101 w 6400800"/>
                <a:gd name="connsiteY5522" fmla="*/ 290989 h 514350"/>
                <a:gd name="connsiteX5523" fmla="*/ 2716054 w 6400800"/>
                <a:gd name="connsiteY5523" fmla="*/ 273844 h 514350"/>
                <a:gd name="connsiteX5524" fmla="*/ 2717959 w 6400800"/>
                <a:gd name="connsiteY5524" fmla="*/ 278606 h 514350"/>
                <a:gd name="connsiteX5525" fmla="*/ 2716054 w 6400800"/>
                <a:gd name="connsiteY5525" fmla="*/ 304324 h 514350"/>
                <a:gd name="connsiteX5526" fmla="*/ 2715101 w 6400800"/>
                <a:gd name="connsiteY5526" fmla="*/ 303371 h 514350"/>
                <a:gd name="connsiteX5527" fmla="*/ 2715101 w 6400800"/>
                <a:gd name="connsiteY5527" fmla="*/ 290989 h 514350"/>
                <a:gd name="connsiteX5528" fmla="*/ 2705576 w 6400800"/>
                <a:gd name="connsiteY5528" fmla="*/ 243364 h 514350"/>
                <a:gd name="connsiteX5529" fmla="*/ 2704624 w 6400800"/>
                <a:gd name="connsiteY5529" fmla="*/ 247174 h 514350"/>
                <a:gd name="connsiteX5530" fmla="*/ 2703671 w 6400800"/>
                <a:gd name="connsiteY5530" fmla="*/ 238601 h 514350"/>
                <a:gd name="connsiteX5531" fmla="*/ 2705576 w 6400800"/>
                <a:gd name="connsiteY5531" fmla="*/ 243364 h 514350"/>
                <a:gd name="connsiteX5532" fmla="*/ 2697956 w 6400800"/>
                <a:gd name="connsiteY5532" fmla="*/ 312896 h 514350"/>
                <a:gd name="connsiteX5533" fmla="*/ 2697956 w 6400800"/>
                <a:gd name="connsiteY5533" fmla="*/ 313849 h 514350"/>
                <a:gd name="connsiteX5534" fmla="*/ 2697956 w 6400800"/>
                <a:gd name="connsiteY5534" fmla="*/ 310991 h 514350"/>
                <a:gd name="connsiteX5535" fmla="*/ 2697956 w 6400800"/>
                <a:gd name="connsiteY5535" fmla="*/ 312896 h 514350"/>
                <a:gd name="connsiteX5536" fmla="*/ 2664619 w 6400800"/>
                <a:gd name="connsiteY5536" fmla="*/ 234791 h 514350"/>
                <a:gd name="connsiteX5537" fmla="*/ 2666524 w 6400800"/>
                <a:gd name="connsiteY5537" fmla="*/ 238601 h 514350"/>
                <a:gd name="connsiteX5538" fmla="*/ 2673191 w 6400800"/>
                <a:gd name="connsiteY5538" fmla="*/ 287179 h 514350"/>
                <a:gd name="connsiteX5539" fmla="*/ 2670334 w 6400800"/>
                <a:gd name="connsiteY5539" fmla="*/ 279559 h 514350"/>
                <a:gd name="connsiteX5540" fmla="*/ 2670334 w 6400800"/>
                <a:gd name="connsiteY5540" fmla="*/ 278606 h 514350"/>
                <a:gd name="connsiteX5541" fmla="*/ 2671286 w 6400800"/>
                <a:gd name="connsiteY5541" fmla="*/ 276701 h 514350"/>
                <a:gd name="connsiteX5542" fmla="*/ 2670334 w 6400800"/>
                <a:gd name="connsiteY5542" fmla="*/ 278606 h 514350"/>
                <a:gd name="connsiteX5543" fmla="*/ 2664619 w 6400800"/>
                <a:gd name="connsiteY5543" fmla="*/ 246221 h 514350"/>
                <a:gd name="connsiteX5544" fmla="*/ 2663666 w 6400800"/>
                <a:gd name="connsiteY5544" fmla="*/ 240506 h 514350"/>
                <a:gd name="connsiteX5545" fmla="*/ 2664619 w 6400800"/>
                <a:gd name="connsiteY5545" fmla="*/ 234791 h 514350"/>
                <a:gd name="connsiteX5546" fmla="*/ 2657951 w 6400800"/>
                <a:gd name="connsiteY5546" fmla="*/ 339566 h 514350"/>
                <a:gd name="connsiteX5547" fmla="*/ 2656046 w 6400800"/>
                <a:gd name="connsiteY5547" fmla="*/ 336709 h 514350"/>
                <a:gd name="connsiteX5548" fmla="*/ 2657951 w 6400800"/>
                <a:gd name="connsiteY5548" fmla="*/ 325279 h 514350"/>
                <a:gd name="connsiteX5549" fmla="*/ 2657951 w 6400800"/>
                <a:gd name="connsiteY5549" fmla="*/ 339566 h 514350"/>
                <a:gd name="connsiteX5550" fmla="*/ 2654141 w 6400800"/>
                <a:gd name="connsiteY5550" fmla="*/ 277654 h 514350"/>
                <a:gd name="connsiteX5551" fmla="*/ 2659856 w 6400800"/>
                <a:gd name="connsiteY5551" fmla="*/ 298609 h 514350"/>
                <a:gd name="connsiteX5552" fmla="*/ 2659856 w 6400800"/>
                <a:gd name="connsiteY5552" fmla="*/ 299561 h 514350"/>
                <a:gd name="connsiteX5553" fmla="*/ 2653189 w 6400800"/>
                <a:gd name="connsiteY5553" fmla="*/ 316706 h 514350"/>
                <a:gd name="connsiteX5554" fmla="*/ 2652236 w 6400800"/>
                <a:gd name="connsiteY5554" fmla="*/ 319564 h 514350"/>
                <a:gd name="connsiteX5555" fmla="*/ 2650331 w 6400800"/>
                <a:gd name="connsiteY5555" fmla="*/ 311944 h 514350"/>
                <a:gd name="connsiteX5556" fmla="*/ 2647474 w 6400800"/>
                <a:gd name="connsiteY5556" fmla="*/ 301466 h 514350"/>
                <a:gd name="connsiteX5557" fmla="*/ 2654141 w 6400800"/>
                <a:gd name="connsiteY5557" fmla="*/ 277654 h 514350"/>
                <a:gd name="connsiteX5558" fmla="*/ 2633186 w 6400800"/>
                <a:gd name="connsiteY5558" fmla="*/ 283369 h 514350"/>
                <a:gd name="connsiteX5559" fmla="*/ 2633186 w 6400800"/>
                <a:gd name="connsiteY5559" fmla="*/ 285274 h 514350"/>
                <a:gd name="connsiteX5560" fmla="*/ 2633186 w 6400800"/>
                <a:gd name="connsiteY5560" fmla="*/ 286226 h 514350"/>
                <a:gd name="connsiteX5561" fmla="*/ 2632234 w 6400800"/>
                <a:gd name="connsiteY5561" fmla="*/ 290036 h 514350"/>
                <a:gd name="connsiteX5562" fmla="*/ 2633186 w 6400800"/>
                <a:gd name="connsiteY5562" fmla="*/ 283369 h 514350"/>
                <a:gd name="connsiteX5563" fmla="*/ 2578894 w 6400800"/>
                <a:gd name="connsiteY5563" fmla="*/ 242411 h 514350"/>
                <a:gd name="connsiteX5564" fmla="*/ 2577941 w 6400800"/>
                <a:gd name="connsiteY5564" fmla="*/ 241459 h 514350"/>
                <a:gd name="connsiteX5565" fmla="*/ 2580799 w 6400800"/>
                <a:gd name="connsiteY5565" fmla="*/ 235744 h 514350"/>
                <a:gd name="connsiteX5566" fmla="*/ 2580799 w 6400800"/>
                <a:gd name="connsiteY5566" fmla="*/ 235744 h 514350"/>
                <a:gd name="connsiteX5567" fmla="*/ 2578894 w 6400800"/>
                <a:gd name="connsiteY5567" fmla="*/ 242411 h 514350"/>
                <a:gd name="connsiteX5568" fmla="*/ 2597944 w 6400800"/>
                <a:gd name="connsiteY5568" fmla="*/ 275749 h 514350"/>
                <a:gd name="connsiteX5569" fmla="*/ 2597944 w 6400800"/>
                <a:gd name="connsiteY5569" fmla="*/ 274796 h 514350"/>
                <a:gd name="connsiteX5570" fmla="*/ 2597944 w 6400800"/>
                <a:gd name="connsiteY5570" fmla="*/ 275749 h 514350"/>
                <a:gd name="connsiteX5571" fmla="*/ 2597944 w 6400800"/>
                <a:gd name="connsiteY5571" fmla="*/ 275749 h 514350"/>
                <a:gd name="connsiteX5572" fmla="*/ 2616041 w 6400800"/>
                <a:gd name="connsiteY5572" fmla="*/ 309086 h 514350"/>
                <a:gd name="connsiteX5573" fmla="*/ 2613184 w 6400800"/>
                <a:gd name="connsiteY5573" fmla="*/ 319564 h 514350"/>
                <a:gd name="connsiteX5574" fmla="*/ 2613184 w 6400800"/>
                <a:gd name="connsiteY5574" fmla="*/ 318611 h 514350"/>
                <a:gd name="connsiteX5575" fmla="*/ 2613184 w 6400800"/>
                <a:gd name="connsiteY5575" fmla="*/ 319564 h 514350"/>
                <a:gd name="connsiteX5576" fmla="*/ 2613184 w 6400800"/>
                <a:gd name="connsiteY5576" fmla="*/ 319564 h 514350"/>
                <a:gd name="connsiteX5577" fmla="*/ 2600801 w 6400800"/>
                <a:gd name="connsiteY5577" fmla="*/ 289084 h 514350"/>
                <a:gd name="connsiteX5578" fmla="*/ 2602706 w 6400800"/>
                <a:gd name="connsiteY5578" fmla="*/ 282416 h 514350"/>
                <a:gd name="connsiteX5579" fmla="*/ 2612231 w 6400800"/>
                <a:gd name="connsiteY5579" fmla="*/ 299561 h 514350"/>
                <a:gd name="connsiteX5580" fmla="*/ 2616041 w 6400800"/>
                <a:gd name="connsiteY5580" fmla="*/ 308134 h 514350"/>
                <a:gd name="connsiteX5581" fmla="*/ 2616041 w 6400800"/>
                <a:gd name="connsiteY5581" fmla="*/ 309086 h 514350"/>
                <a:gd name="connsiteX5582" fmla="*/ 2616041 w 6400800"/>
                <a:gd name="connsiteY5582" fmla="*/ 309086 h 514350"/>
                <a:gd name="connsiteX5583" fmla="*/ 2604611 w 6400800"/>
                <a:gd name="connsiteY5583" fmla="*/ 276701 h 514350"/>
                <a:gd name="connsiteX5584" fmla="*/ 2608421 w 6400800"/>
                <a:gd name="connsiteY5584" fmla="*/ 267176 h 514350"/>
                <a:gd name="connsiteX5585" fmla="*/ 2615089 w 6400800"/>
                <a:gd name="connsiteY5585" fmla="*/ 290036 h 514350"/>
                <a:gd name="connsiteX5586" fmla="*/ 2604611 w 6400800"/>
                <a:gd name="connsiteY5586" fmla="*/ 276701 h 514350"/>
                <a:gd name="connsiteX5587" fmla="*/ 2614136 w 6400800"/>
                <a:gd name="connsiteY5587" fmla="*/ 276701 h 514350"/>
                <a:gd name="connsiteX5588" fmla="*/ 2609374 w 6400800"/>
                <a:gd name="connsiteY5588" fmla="*/ 266224 h 514350"/>
                <a:gd name="connsiteX5589" fmla="*/ 2612231 w 6400800"/>
                <a:gd name="connsiteY5589" fmla="*/ 257651 h 514350"/>
                <a:gd name="connsiteX5590" fmla="*/ 2614136 w 6400800"/>
                <a:gd name="connsiteY5590" fmla="*/ 276701 h 514350"/>
                <a:gd name="connsiteX5591" fmla="*/ 2606516 w 6400800"/>
                <a:gd name="connsiteY5591" fmla="*/ 208121 h 514350"/>
                <a:gd name="connsiteX5592" fmla="*/ 2611279 w 6400800"/>
                <a:gd name="connsiteY5592" fmla="*/ 250984 h 514350"/>
                <a:gd name="connsiteX5593" fmla="*/ 2611279 w 6400800"/>
                <a:gd name="connsiteY5593" fmla="*/ 251936 h 514350"/>
                <a:gd name="connsiteX5594" fmla="*/ 2600801 w 6400800"/>
                <a:gd name="connsiteY5594" fmla="*/ 271939 h 514350"/>
                <a:gd name="connsiteX5595" fmla="*/ 2597944 w 6400800"/>
                <a:gd name="connsiteY5595" fmla="*/ 268129 h 514350"/>
                <a:gd name="connsiteX5596" fmla="*/ 2595086 w 6400800"/>
                <a:gd name="connsiteY5596" fmla="*/ 237649 h 514350"/>
                <a:gd name="connsiteX5597" fmla="*/ 2594134 w 6400800"/>
                <a:gd name="connsiteY5597" fmla="*/ 228124 h 514350"/>
                <a:gd name="connsiteX5598" fmla="*/ 2605564 w 6400800"/>
                <a:gd name="connsiteY5598" fmla="*/ 179546 h 514350"/>
                <a:gd name="connsiteX5599" fmla="*/ 2606516 w 6400800"/>
                <a:gd name="connsiteY5599" fmla="*/ 208121 h 514350"/>
                <a:gd name="connsiteX5600" fmla="*/ 2586514 w 6400800"/>
                <a:gd name="connsiteY5600" fmla="*/ 186214 h 514350"/>
                <a:gd name="connsiteX5601" fmla="*/ 2598896 w 6400800"/>
                <a:gd name="connsiteY5601" fmla="*/ 159544 h 514350"/>
                <a:gd name="connsiteX5602" fmla="*/ 2601754 w 6400800"/>
                <a:gd name="connsiteY5602" fmla="*/ 153829 h 514350"/>
                <a:gd name="connsiteX5603" fmla="*/ 2603659 w 6400800"/>
                <a:gd name="connsiteY5603" fmla="*/ 173831 h 514350"/>
                <a:gd name="connsiteX5604" fmla="*/ 2590324 w 6400800"/>
                <a:gd name="connsiteY5604" fmla="*/ 210979 h 514350"/>
                <a:gd name="connsiteX5605" fmla="*/ 2586514 w 6400800"/>
                <a:gd name="connsiteY5605" fmla="*/ 187166 h 514350"/>
                <a:gd name="connsiteX5606" fmla="*/ 2586514 w 6400800"/>
                <a:gd name="connsiteY5606" fmla="*/ 186214 h 514350"/>
                <a:gd name="connsiteX5607" fmla="*/ 2584609 w 6400800"/>
                <a:gd name="connsiteY5607" fmla="*/ 408146 h 514350"/>
                <a:gd name="connsiteX5608" fmla="*/ 2584609 w 6400800"/>
                <a:gd name="connsiteY5608" fmla="*/ 408146 h 514350"/>
                <a:gd name="connsiteX5609" fmla="*/ 2581751 w 6400800"/>
                <a:gd name="connsiteY5609" fmla="*/ 393859 h 514350"/>
                <a:gd name="connsiteX5610" fmla="*/ 2584609 w 6400800"/>
                <a:gd name="connsiteY5610" fmla="*/ 408146 h 514350"/>
                <a:gd name="connsiteX5611" fmla="*/ 2580799 w 6400800"/>
                <a:gd name="connsiteY5611" fmla="*/ 199549 h 514350"/>
                <a:gd name="connsiteX5612" fmla="*/ 2581751 w 6400800"/>
                <a:gd name="connsiteY5612" fmla="*/ 228124 h 514350"/>
                <a:gd name="connsiteX5613" fmla="*/ 2578894 w 6400800"/>
                <a:gd name="connsiteY5613" fmla="*/ 231934 h 514350"/>
                <a:gd name="connsiteX5614" fmla="*/ 2575084 w 6400800"/>
                <a:gd name="connsiteY5614" fmla="*/ 236696 h 514350"/>
                <a:gd name="connsiteX5615" fmla="*/ 2573179 w 6400800"/>
                <a:gd name="connsiteY5615" fmla="*/ 233839 h 514350"/>
                <a:gd name="connsiteX5616" fmla="*/ 2572226 w 6400800"/>
                <a:gd name="connsiteY5616" fmla="*/ 229076 h 514350"/>
                <a:gd name="connsiteX5617" fmla="*/ 2571274 w 6400800"/>
                <a:gd name="connsiteY5617" fmla="*/ 219551 h 514350"/>
                <a:gd name="connsiteX5618" fmla="*/ 2580799 w 6400800"/>
                <a:gd name="connsiteY5618" fmla="*/ 199549 h 514350"/>
                <a:gd name="connsiteX5619" fmla="*/ 2569369 w 6400800"/>
                <a:gd name="connsiteY5619" fmla="*/ 320516 h 514350"/>
                <a:gd name="connsiteX5620" fmla="*/ 2570321 w 6400800"/>
                <a:gd name="connsiteY5620" fmla="*/ 327184 h 514350"/>
                <a:gd name="connsiteX5621" fmla="*/ 2571274 w 6400800"/>
                <a:gd name="connsiteY5621" fmla="*/ 330041 h 514350"/>
                <a:gd name="connsiteX5622" fmla="*/ 2563654 w 6400800"/>
                <a:gd name="connsiteY5622" fmla="*/ 345281 h 514350"/>
                <a:gd name="connsiteX5623" fmla="*/ 2562701 w 6400800"/>
                <a:gd name="connsiteY5623" fmla="*/ 342424 h 514350"/>
                <a:gd name="connsiteX5624" fmla="*/ 2569369 w 6400800"/>
                <a:gd name="connsiteY5624" fmla="*/ 320516 h 514350"/>
                <a:gd name="connsiteX5625" fmla="*/ 2556034 w 6400800"/>
                <a:gd name="connsiteY5625" fmla="*/ 262414 h 514350"/>
                <a:gd name="connsiteX5626" fmla="*/ 2559844 w 6400800"/>
                <a:gd name="connsiteY5626" fmla="*/ 251936 h 514350"/>
                <a:gd name="connsiteX5627" fmla="*/ 2560796 w 6400800"/>
                <a:gd name="connsiteY5627" fmla="*/ 257651 h 514350"/>
                <a:gd name="connsiteX5628" fmla="*/ 2559844 w 6400800"/>
                <a:gd name="connsiteY5628" fmla="*/ 259556 h 514350"/>
                <a:gd name="connsiteX5629" fmla="*/ 2554129 w 6400800"/>
                <a:gd name="connsiteY5629" fmla="*/ 269081 h 514350"/>
                <a:gd name="connsiteX5630" fmla="*/ 2556034 w 6400800"/>
                <a:gd name="connsiteY5630" fmla="*/ 262414 h 514350"/>
                <a:gd name="connsiteX5631" fmla="*/ 2561749 w 6400800"/>
                <a:gd name="connsiteY5631" fmla="*/ 276701 h 514350"/>
                <a:gd name="connsiteX5632" fmla="*/ 2562701 w 6400800"/>
                <a:gd name="connsiteY5632" fmla="*/ 274796 h 514350"/>
                <a:gd name="connsiteX5633" fmla="*/ 2564606 w 6400800"/>
                <a:gd name="connsiteY5633" fmla="*/ 287179 h 514350"/>
                <a:gd name="connsiteX5634" fmla="*/ 2557939 w 6400800"/>
                <a:gd name="connsiteY5634" fmla="*/ 309086 h 514350"/>
                <a:gd name="connsiteX5635" fmla="*/ 2556034 w 6400800"/>
                <a:gd name="connsiteY5635" fmla="*/ 313849 h 514350"/>
                <a:gd name="connsiteX5636" fmla="*/ 2553176 w 6400800"/>
                <a:gd name="connsiteY5636" fmla="*/ 296704 h 514350"/>
                <a:gd name="connsiteX5637" fmla="*/ 2561749 w 6400800"/>
                <a:gd name="connsiteY5637" fmla="*/ 276701 h 514350"/>
                <a:gd name="connsiteX5638" fmla="*/ 2538889 w 6400800"/>
                <a:gd name="connsiteY5638" fmla="*/ 252889 h 514350"/>
                <a:gd name="connsiteX5639" fmla="*/ 2540794 w 6400800"/>
                <a:gd name="connsiteY5639" fmla="*/ 242411 h 514350"/>
                <a:gd name="connsiteX5640" fmla="*/ 2542699 w 6400800"/>
                <a:gd name="connsiteY5640" fmla="*/ 238601 h 514350"/>
                <a:gd name="connsiteX5641" fmla="*/ 2544604 w 6400800"/>
                <a:gd name="connsiteY5641" fmla="*/ 233839 h 514350"/>
                <a:gd name="connsiteX5642" fmla="*/ 2543651 w 6400800"/>
                <a:gd name="connsiteY5642" fmla="*/ 248126 h 514350"/>
                <a:gd name="connsiteX5643" fmla="*/ 2542699 w 6400800"/>
                <a:gd name="connsiteY5643" fmla="*/ 257651 h 514350"/>
                <a:gd name="connsiteX5644" fmla="*/ 2537936 w 6400800"/>
                <a:gd name="connsiteY5644" fmla="*/ 268129 h 514350"/>
                <a:gd name="connsiteX5645" fmla="*/ 2538889 w 6400800"/>
                <a:gd name="connsiteY5645" fmla="*/ 252889 h 514350"/>
                <a:gd name="connsiteX5646" fmla="*/ 2521744 w 6400800"/>
                <a:gd name="connsiteY5646" fmla="*/ 475774 h 514350"/>
                <a:gd name="connsiteX5647" fmla="*/ 2522696 w 6400800"/>
                <a:gd name="connsiteY5647" fmla="*/ 484346 h 514350"/>
                <a:gd name="connsiteX5648" fmla="*/ 2520791 w 6400800"/>
                <a:gd name="connsiteY5648" fmla="*/ 479584 h 514350"/>
                <a:gd name="connsiteX5649" fmla="*/ 2521744 w 6400800"/>
                <a:gd name="connsiteY5649" fmla="*/ 475774 h 514350"/>
                <a:gd name="connsiteX5650" fmla="*/ 2514124 w 6400800"/>
                <a:gd name="connsiteY5650" fmla="*/ 323374 h 514350"/>
                <a:gd name="connsiteX5651" fmla="*/ 2514124 w 6400800"/>
                <a:gd name="connsiteY5651" fmla="*/ 323374 h 514350"/>
                <a:gd name="connsiteX5652" fmla="*/ 2513171 w 6400800"/>
                <a:gd name="connsiteY5652" fmla="*/ 328136 h 514350"/>
                <a:gd name="connsiteX5653" fmla="*/ 2513171 w 6400800"/>
                <a:gd name="connsiteY5653" fmla="*/ 329089 h 514350"/>
                <a:gd name="connsiteX5654" fmla="*/ 2514124 w 6400800"/>
                <a:gd name="connsiteY5654" fmla="*/ 323374 h 514350"/>
                <a:gd name="connsiteX5655" fmla="*/ 2509361 w 6400800"/>
                <a:gd name="connsiteY5655" fmla="*/ 300514 h 514350"/>
                <a:gd name="connsiteX5656" fmla="*/ 2508409 w 6400800"/>
                <a:gd name="connsiteY5656" fmla="*/ 302419 h 514350"/>
                <a:gd name="connsiteX5657" fmla="*/ 2508409 w 6400800"/>
                <a:gd name="connsiteY5657" fmla="*/ 302419 h 514350"/>
                <a:gd name="connsiteX5658" fmla="*/ 2507456 w 6400800"/>
                <a:gd name="connsiteY5658" fmla="*/ 294799 h 514350"/>
                <a:gd name="connsiteX5659" fmla="*/ 2509361 w 6400800"/>
                <a:gd name="connsiteY5659" fmla="*/ 300514 h 514350"/>
                <a:gd name="connsiteX5660" fmla="*/ 2496979 w 6400800"/>
                <a:gd name="connsiteY5660" fmla="*/ 292894 h 514350"/>
                <a:gd name="connsiteX5661" fmla="*/ 2497931 w 6400800"/>
                <a:gd name="connsiteY5661" fmla="*/ 290036 h 514350"/>
                <a:gd name="connsiteX5662" fmla="*/ 2496979 w 6400800"/>
                <a:gd name="connsiteY5662" fmla="*/ 290989 h 514350"/>
                <a:gd name="connsiteX5663" fmla="*/ 2497931 w 6400800"/>
                <a:gd name="connsiteY5663" fmla="*/ 284321 h 514350"/>
                <a:gd name="connsiteX5664" fmla="*/ 2498884 w 6400800"/>
                <a:gd name="connsiteY5664" fmla="*/ 269081 h 514350"/>
                <a:gd name="connsiteX5665" fmla="*/ 2498884 w 6400800"/>
                <a:gd name="connsiteY5665" fmla="*/ 266224 h 514350"/>
                <a:gd name="connsiteX5666" fmla="*/ 2502694 w 6400800"/>
                <a:gd name="connsiteY5666" fmla="*/ 277654 h 514350"/>
                <a:gd name="connsiteX5667" fmla="*/ 2502694 w 6400800"/>
                <a:gd name="connsiteY5667" fmla="*/ 283369 h 514350"/>
                <a:gd name="connsiteX5668" fmla="*/ 2501741 w 6400800"/>
                <a:gd name="connsiteY5668" fmla="*/ 302419 h 514350"/>
                <a:gd name="connsiteX5669" fmla="*/ 2501741 w 6400800"/>
                <a:gd name="connsiteY5669" fmla="*/ 313849 h 514350"/>
                <a:gd name="connsiteX5670" fmla="*/ 2500789 w 6400800"/>
                <a:gd name="connsiteY5670" fmla="*/ 325279 h 514350"/>
                <a:gd name="connsiteX5671" fmla="*/ 2500789 w 6400800"/>
                <a:gd name="connsiteY5671" fmla="*/ 326231 h 514350"/>
                <a:gd name="connsiteX5672" fmla="*/ 2499836 w 6400800"/>
                <a:gd name="connsiteY5672" fmla="*/ 315754 h 514350"/>
                <a:gd name="connsiteX5673" fmla="*/ 2499836 w 6400800"/>
                <a:gd name="connsiteY5673" fmla="*/ 310039 h 514350"/>
                <a:gd name="connsiteX5674" fmla="*/ 2500789 w 6400800"/>
                <a:gd name="connsiteY5674" fmla="*/ 297656 h 514350"/>
                <a:gd name="connsiteX5675" fmla="*/ 2500789 w 6400800"/>
                <a:gd name="connsiteY5675" fmla="*/ 286226 h 514350"/>
                <a:gd name="connsiteX5676" fmla="*/ 2496979 w 6400800"/>
                <a:gd name="connsiteY5676" fmla="*/ 292894 h 514350"/>
                <a:gd name="connsiteX5677" fmla="*/ 2496979 w 6400800"/>
                <a:gd name="connsiteY5677" fmla="*/ 292894 h 514350"/>
                <a:gd name="connsiteX5678" fmla="*/ 2449354 w 6400800"/>
                <a:gd name="connsiteY5678" fmla="*/ 334804 h 514350"/>
                <a:gd name="connsiteX5679" fmla="*/ 2447449 w 6400800"/>
                <a:gd name="connsiteY5679" fmla="*/ 328136 h 514350"/>
                <a:gd name="connsiteX5680" fmla="*/ 2450306 w 6400800"/>
                <a:gd name="connsiteY5680" fmla="*/ 321469 h 514350"/>
                <a:gd name="connsiteX5681" fmla="*/ 2450306 w 6400800"/>
                <a:gd name="connsiteY5681" fmla="*/ 322421 h 514350"/>
                <a:gd name="connsiteX5682" fmla="*/ 2451259 w 6400800"/>
                <a:gd name="connsiteY5682" fmla="*/ 324326 h 514350"/>
                <a:gd name="connsiteX5683" fmla="*/ 2449354 w 6400800"/>
                <a:gd name="connsiteY5683" fmla="*/ 334804 h 514350"/>
                <a:gd name="connsiteX5684" fmla="*/ 2450306 w 6400800"/>
                <a:gd name="connsiteY5684" fmla="*/ 254794 h 514350"/>
                <a:gd name="connsiteX5685" fmla="*/ 2451259 w 6400800"/>
                <a:gd name="connsiteY5685" fmla="*/ 251936 h 514350"/>
                <a:gd name="connsiteX5686" fmla="*/ 2451259 w 6400800"/>
                <a:gd name="connsiteY5686" fmla="*/ 250984 h 514350"/>
                <a:gd name="connsiteX5687" fmla="*/ 2451259 w 6400800"/>
                <a:gd name="connsiteY5687" fmla="*/ 251936 h 514350"/>
                <a:gd name="connsiteX5688" fmla="*/ 2450306 w 6400800"/>
                <a:gd name="connsiteY5688" fmla="*/ 254794 h 514350"/>
                <a:gd name="connsiteX5689" fmla="*/ 2452211 w 6400800"/>
                <a:gd name="connsiteY5689" fmla="*/ 251936 h 514350"/>
                <a:gd name="connsiteX5690" fmla="*/ 2451259 w 6400800"/>
                <a:gd name="connsiteY5690" fmla="*/ 250984 h 514350"/>
                <a:gd name="connsiteX5691" fmla="*/ 2456021 w 6400800"/>
                <a:gd name="connsiteY5691" fmla="*/ 238601 h 514350"/>
                <a:gd name="connsiteX5692" fmla="*/ 2460784 w 6400800"/>
                <a:gd name="connsiteY5692" fmla="*/ 231934 h 514350"/>
                <a:gd name="connsiteX5693" fmla="*/ 2459831 w 6400800"/>
                <a:gd name="connsiteY5693" fmla="*/ 235744 h 514350"/>
                <a:gd name="connsiteX5694" fmla="*/ 2456021 w 6400800"/>
                <a:gd name="connsiteY5694" fmla="*/ 248126 h 514350"/>
                <a:gd name="connsiteX5695" fmla="*/ 2452211 w 6400800"/>
                <a:gd name="connsiteY5695" fmla="*/ 251936 h 514350"/>
                <a:gd name="connsiteX5696" fmla="*/ 2457926 w 6400800"/>
                <a:gd name="connsiteY5696" fmla="*/ 266224 h 514350"/>
                <a:gd name="connsiteX5697" fmla="*/ 2456974 w 6400800"/>
                <a:gd name="connsiteY5697" fmla="*/ 268129 h 514350"/>
                <a:gd name="connsiteX5698" fmla="*/ 2457926 w 6400800"/>
                <a:gd name="connsiteY5698" fmla="*/ 266224 h 514350"/>
                <a:gd name="connsiteX5699" fmla="*/ 2457926 w 6400800"/>
                <a:gd name="connsiteY5699" fmla="*/ 266224 h 514350"/>
                <a:gd name="connsiteX5700" fmla="*/ 2457926 w 6400800"/>
                <a:gd name="connsiteY5700" fmla="*/ 374809 h 514350"/>
                <a:gd name="connsiteX5701" fmla="*/ 2456021 w 6400800"/>
                <a:gd name="connsiteY5701" fmla="*/ 367189 h 514350"/>
                <a:gd name="connsiteX5702" fmla="*/ 2456021 w 6400800"/>
                <a:gd name="connsiteY5702" fmla="*/ 362426 h 514350"/>
                <a:gd name="connsiteX5703" fmla="*/ 2456021 w 6400800"/>
                <a:gd name="connsiteY5703" fmla="*/ 344329 h 514350"/>
                <a:gd name="connsiteX5704" fmla="*/ 2458879 w 6400800"/>
                <a:gd name="connsiteY5704" fmla="*/ 354806 h 514350"/>
                <a:gd name="connsiteX5705" fmla="*/ 2457926 w 6400800"/>
                <a:gd name="connsiteY5705" fmla="*/ 374809 h 514350"/>
                <a:gd name="connsiteX5706" fmla="*/ 2456974 w 6400800"/>
                <a:gd name="connsiteY5706" fmla="*/ 308134 h 514350"/>
                <a:gd name="connsiteX5707" fmla="*/ 2456974 w 6400800"/>
                <a:gd name="connsiteY5707" fmla="*/ 305276 h 514350"/>
                <a:gd name="connsiteX5708" fmla="*/ 2457926 w 6400800"/>
                <a:gd name="connsiteY5708" fmla="*/ 302419 h 514350"/>
                <a:gd name="connsiteX5709" fmla="*/ 2459831 w 6400800"/>
                <a:gd name="connsiteY5709" fmla="*/ 313849 h 514350"/>
                <a:gd name="connsiteX5710" fmla="*/ 2460784 w 6400800"/>
                <a:gd name="connsiteY5710" fmla="*/ 317659 h 514350"/>
                <a:gd name="connsiteX5711" fmla="*/ 2456974 w 6400800"/>
                <a:gd name="connsiteY5711" fmla="*/ 308134 h 514350"/>
                <a:gd name="connsiteX5712" fmla="*/ 2458879 w 6400800"/>
                <a:gd name="connsiteY5712" fmla="*/ 290036 h 514350"/>
                <a:gd name="connsiteX5713" fmla="*/ 2459831 w 6400800"/>
                <a:gd name="connsiteY5713" fmla="*/ 287179 h 514350"/>
                <a:gd name="connsiteX5714" fmla="*/ 2463641 w 6400800"/>
                <a:gd name="connsiteY5714" fmla="*/ 277654 h 514350"/>
                <a:gd name="connsiteX5715" fmla="*/ 2465546 w 6400800"/>
                <a:gd name="connsiteY5715" fmla="*/ 281464 h 514350"/>
                <a:gd name="connsiteX5716" fmla="*/ 2458879 w 6400800"/>
                <a:gd name="connsiteY5716" fmla="*/ 290036 h 514350"/>
                <a:gd name="connsiteX5717" fmla="*/ 2464594 w 6400800"/>
                <a:gd name="connsiteY5717" fmla="*/ 305276 h 514350"/>
                <a:gd name="connsiteX5718" fmla="*/ 2460784 w 6400800"/>
                <a:gd name="connsiteY5718" fmla="*/ 295751 h 514350"/>
                <a:gd name="connsiteX5719" fmla="*/ 2462689 w 6400800"/>
                <a:gd name="connsiteY5719" fmla="*/ 292894 h 514350"/>
                <a:gd name="connsiteX5720" fmla="*/ 2466499 w 6400800"/>
                <a:gd name="connsiteY5720" fmla="*/ 285274 h 514350"/>
                <a:gd name="connsiteX5721" fmla="*/ 2464594 w 6400800"/>
                <a:gd name="connsiteY5721" fmla="*/ 305276 h 514350"/>
                <a:gd name="connsiteX5722" fmla="*/ 2467451 w 6400800"/>
                <a:gd name="connsiteY5722" fmla="*/ 274796 h 514350"/>
                <a:gd name="connsiteX5723" fmla="*/ 2466499 w 6400800"/>
                <a:gd name="connsiteY5723" fmla="*/ 272891 h 514350"/>
                <a:gd name="connsiteX5724" fmla="*/ 2468404 w 6400800"/>
                <a:gd name="connsiteY5724" fmla="*/ 268129 h 514350"/>
                <a:gd name="connsiteX5725" fmla="*/ 2467451 w 6400800"/>
                <a:gd name="connsiteY5725" fmla="*/ 274796 h 514350"/>
                <a:gd name="connsiteX5726" fmla="*/ 2471261 w 6400800"/>
                <a:gd name="connsiteY5726" fmla="*/ 233839 h 514350"/>
                <a:gd name="connsiteX5727" fmla="*/ 2470309 w 6400800"/>
                <a:gd name="connsiteY5727" fmla="*/ 245269 h 514350"/>
                <a:gd name="connsiteX5728" fmla="*/ 2469356 w 6400800"/>
                <a:gd name="connsiteY5728" fmla="*/ 246221 h 514350"/>
                <a:gd name="connsiteX5729" fmla="*/ 2459831 w 6400800"/>
                <a:gd name="connsiteY5729" fmla="*/ 263366 h 514350"/>
                <a:gd name="connsiteX5730" fmla="*/ 2458879 w 6400800"/>
                <a:gd name="connsiteY5730" fmla="*/ 261461 h 514350"/>
                <a:gd name="connsiteX5731" fmla="*/ 2461736 w 6400800"/>
                <a:gd name="connsiteY5731" fmla="*/ 247174 h 514350"/>
                <a:gd name="connsiteX5732" fmla="*/ 2462689 w 6400800"/>
                <a:gd name="connsiteY5732" fmla="*/ 245269 h 514350"/>
                <a:gd name="connsiteX5733" fmla="*/ 2472214 w 6400800"/>
                <a:gd name="connsiteY5733" fmla="*/ 231934 h 514350"/>
                <a:gd name="connsiteX5734" fmla="*/ 2472214 w 6400800"/>
                <a:gd name="connsiteY5734" fmla="*/ 231934 h 514350"/>
                <a:gd name="connsiteX5735" fmla="*/ 2473166 w 6400800"/>
                <a:gd name="connsiteY5735" fmla="*/ 240506 h 514350"/>
                <a:gd name="connsiteX5736" fmla="*/ 2472214 w 6400800"/>
                <a:gd name="connsiteY5736" fmla="*/ 242411 h 514350"/>
                <a:gd name="connsiteX5737" fmla="*/ 2471261 w 6400800"/>
                <a:gd name="connsiteY5737" fmla="*/ 233839 h 514350"/>
                <a:gd name="connsiteX5738" fmla="*/ 2467451 w 6400800"/>
                <a:gd name="connsiteY5738" fmla="*/ 211931 h 514350"/>
                <a:gd name="connsiteX5739" fmla="*/ 2465546 w 6400800"/>
                <a:gd name="connsiteY5739" fmla="*/ 213836 h 514350"/>
                <a:gd name="connsiteX5740" fmla="*/ 2466499 w 6400800"/>
                <a:gd name="connsiteY5740" fmla="*/ 211931 h 514350"/>
                <a:gd name="connsiteX5741" fmla="*/ 2468404 w 6400800"/>
                <a:gd name="connsiteY5741" fmla="*/ 208121 h 514350"/>
                <a:gd name="connsiteX5742" fmla="*/ 2468404 w 6400800"/>
                <a:gd name="connsiteY5742" fmla="*/ 210979 h 514350"/>
                <a:gd name="connsiteX5743" fmla="*/ 2467451 w 6400800"/>
                <a:gd name="connsiteY5743" fmla="*/ 211931 h 514350"/>
                <a:gd name="connsiteX5744" fmla="*/ 2467451 w 6400800"/>
                <a:gd name="connsiteY5744" fmla="*/ 211931 h 514350"/>
                <a:gd name="connsiteX5745" fmla="*/ 2467451 w 6400800"/>
                <a:gd name="connsiteY5745" fmla="*/ 211931 h 514350"/>
                <a:gd name="connsiteX5746" fmla="*/ 2470309 w 6400800"/>
                <a:gd name="connsiteY5746" fmla="*/ 218599 h 514350"/>
                <a:gd name="connsiteX5747" fmla="*/ 2472214 w 6400800"/>
                <a:gd name="connsiteY5747" fmla="*/ 230029 h 514350"/>
                <a:gd name="connsiteX5748" fmla="*/ 2472214 w 6400800"/>
                <a:gd name="connsiteY5748" fmla="*/ 230029 h 514350"/>
                <a:gd name="connsiteX5749" fmla="*/ 2463641 w 6400800"/>
                <a:gd name="connsiteY5749" fmla="*/ 237649 h 514350"/>
                <a:gd name="connsiteX5750" fmla="*/ 2464594 w 6400800"/>
                <a:gd name="connsiteY5750" fmla="*/ 234791 h 514350"/>
                <a:gd name="connsiteX5751" fmla="*/ 2466499 w 6400800"/>
                <a:gd name="connsiteY5751" fmla="*/ 224314 h 514350"/>
                <a:gd name="connsiteX5752" fmla="*/ 2466499 w 6400800"/>
                <a:gd name="connsiteY5752" fmla="*/ 224314 h 514350"/>
                <a:gd name="connsiteX5753" fmla="*/ 2470309 w 6400800"/>
                <a:gd name="connsiteY5753" fmla="*/ 218599 h 514350"/>
                <a:gd name="connsiteX5754" fmla="*/ 2477929 w 6400800"/>
                <a:gd name="connsiteY5754" fmla="*/ 223361 h 514350"/>
                <a:gd name="connsiteX5755" fmla="*/ 2475071 w 6400800"/>
                <a:gd name="connsiteY5755" fmla="*/ 212884 h 514350"/>
                <a:gd name="connsiteX5756" fmla="*/ 2477929 w 6400800"/>
                <a:gd name="connsiteY5756" fmla="*/ 209074 h 514350"/>
                <a:gd name="connsiteX5757" fmla="*/ 2477929 w 6400800"/>
                <a:gd name="connsiteY5757" fmla="*/ 217646 h 514350"/>
                <a:gd name="connsiteX5758" fmla="*/ 2477929 w 6400800"/>
                <a:gd name="connsiteY5758" fmla="*/ 223361 h 514350"/>
                <a:gd name="connsiteX5759" fmla="*/ 2473166 w 6400800"/>
                <a:gd name="connsiteY5759" fmla="*/ 206216 h 514350"/>
                <a:gd name="connsiteX5760" fmla="*/ 2472214 w 6400800"/>
                <a:gd name="connsiteY5760" fmla="*/ 203359 h 514350"/>
                <a:gd name="connsiteX5761" fmla="*/ 2471261 w 6400800"/>
                <a:gd name="connsiteY5761" fmla="*/ 201454 h 514350"/>
                <a:gd name="connsiteX5762" fmla="*/ 2474119 w 6400800"/>
                <a:gd name="connsiteY5762" fmla="*/ 195739 h 514350"/>
                <a:gd name="connsiteX5763" fmla="*/ 2477929 w 6400800"/>
                <a:gd name="connsiteY5763" fmla="*/ 189071 h 514350"/>
                <a:gd name="connsiteX5764" fmla="*/ 2477929 w 6400800"/>
                <a:gd name="connsiteY5764" fmla="*/ 201454 h 514350"/>
                <a:gd name="connsiteX5765" fmla="*/ 2473166 w 6400800"/>
                <a:gd name="connsiteY5765" fmla="*/ 206216 h 514350"/>
                <a:gd name="connsiteX5766" fmla="*/ 2473166 w 6400800"/>
                <a:gd name="connsiteY5766" fmla="*/ 255746 h 514350"/>
                <a:gd name="connsiteX5767" fmla="*/ 2475071 w 6400800"/>
                <a:gd name="connsiteY5767" fmla="*/ 251936 h 514350"/>
                <a:gd name="connsiteX5768" fmla="*/ 2476976 w 6400800"/>
                <a:gd name="connsiteY5768" fmla="*/ 266224 h 514350"/>
                <a:gd name="connsiteX5769" fmla="*/ 2479834 w 6400800"/>
                <a:gd name="connsiteY5769" fmla="*/ 292894 h 514350"/>
                <a:gd name="connsiteX5770" fmla="*/ 2479834 w 6400800"/>
                <a:gd name="connsiteY5770" fmla="*/ 296704 h 514350"/>
                <a:gd name="connsiteX5771" fmla="*/ 2479834 w 6400800"/>
                <a:gd name="connsiteY5771" fmla="*/ 295751 h 514350"/>
                <a:gd name="connsiteX5772" fmla="*/ 2475071 w 6400800"/>
                <a:gd name="connsiteY5772" fmla="*/ 288131 h 514350"/>
                <a:gd name="connsiteX5773" fmla="*/ 2473166 w 6400800"/>
                <a:gd name="connsiteY5773" fmla="*/ 255746 h 514350"/>
                <a:gd name="connsiteX5774" fmla="*/ 2481739 w 6400800"/>
                <a:gd name="connsiteY5774" fmla="*/ 324326 h 514350"/>
                <a:gd name="connsiteX5775" fmla="*/ 2480786 w 6400800"/>
                <a:gd name="connsiteY5775" fmla="*/ 326231 h 514350"/>
                <a:gd name="connsiteX5776" fmla="*/ 2476024 w 6400800"/>
                <a:gd name="connsiteY5776" fmla="*/ 340519 h 514350"/>
                <a:gd name="connsiteX5777" fmla="*/ 2476024 w 6400800"/>
                <a:gd name="connsiteY5777" fmla="*/ 308134 h 514350"/>
                <a:gd name="connsiteX5778" fmla="*/ 2476024 w 6400800"/>
                <a:gd name="connsiteY5778" fmla="*/ 308134 h 514350"/>
                <a:gd name="connsiteX5779" fmla="*/ 2479834 w 6400800"/>
                <a:gd name="connsiteY5779" fmla="*/ 318611 h 514350"/>
                <a:gd name="connsiteX5780" fmla="*/ 2480786 w 6400800"/>
                <a:gd name="connsiteY5780" fmla="*/ 322421 h 514350"/>
                <a:gd name="connsiteX5781" fmla="*/ 2481739 w 6400800"/>
                <a:gd name="connsiteY5781" fmla="*/ 324326 h 514350"/>
                <a:gd name="connsiteX5782" fmla="*/ 2481739 w 6400800"/>
                <a:gd name="connsiteY5782" fmla="*/ 324326 h 514350"/>
                <a:gd name="connsiteX5783" fmla="*/ 2436971 w 6400800"/>
                <a:gd name="connsiteY5783" fmla="*/ 215741 h 514350"/>
                <a:gd name="connsiteX5784" fmla="*/ 2447449 w 6400800"/>
                <a:gd name="connsiteY5784" fmla="*/ 195739 h 514350"/>
                <a:gd name="connsiteX5785" fmla="*/ 2457926 w 6400800"/>
                <a:gd name="connsiteY5785" fmla="*/ 178594 h 514350"/>
                <a:gd name="connsiteX5786" fmla="*/ 2475071 w 6400800"/>
                <a:gd name="connsiteY5786" fmla="*/ 150971 h 514350"/>
                <a:gd name="connsiteX5787" fmla="*/ 2482691 w 6400800"/>
                <a:gd name="connsiteY5787" fmla="*/ 138589 h 514350"/>
                <a:gd name="connsiteX5788" fmla="*/ 2480786 w 6400800"/>
                <a:gd name="connsiteY5788" fmla="*/ 154781 h 514350"/>
                <a:gd name="connsiteX5789" fmla="*/ 2478881 w 6400800"/>
                <a:gd name="connsiteY5789" fmla="*/ 181451 h 514350"/>
                <a:gd name="connsiteX5790" fmla="*/ 2470309 w 6400800"/>
                <a:gd name="connsiteY5790" fmla="*/ 193834 h 514350"/>
                <a:gd name="connsiteX5791" fmla="*/ 2469356 w 6400800"/>
                <a:gd name="connsiteY5791" fmla="*/ 194786 h 514350"/>
                <a:gd name="connsiteX5792" fmla="*/ 2465546 w 6400800"/>
                <a:gd name="connsiteY5792" fmla="*/ 181451 h 514350"/>
                <a:gd name="connsiteX5793" fmla="*/ 2467451 w 6400800"/>
                <a:gd name="connsiteY5793" fmla="*/ 197644 h 514350"/>
                <a:gd name="connsiteX5794" fmla="*/ 2460784 w 6400800"/>
                <a:gd name="connsiteY5794" fmla="*/ 209074 h 514350"/>
                <a:gd name="connsiteX5795" fmla="*/ 2447449 w 6400800"/>
                <a:gd name="connsiteY5795" fmla="*/ 234791 h 514350"/>
                <a:gd name="connsiteX5796" fmla="*/ 2436971 w 6400800"/>
                <a:gd name="connsiteY5796" fmla="*/ 247174 h 514350"/>
                <a:gd name="connsiteX5797" fmla="*/ 2436019 w 6400800"/>
                <a:gd name="connsiteY5797" fmla="*/ 249079 h 514350"/>
                <a:gd name="connsiteX5798" fmla="*/ 2436019 w 6400800"/>
                <a:gd name="connsiteY5798" fmla="*/ 249079 h 514350"/>
                <a:gd name="connsiteX5799" fmla="*/ 2433161 w 6400800"/>
                <a:gd name="connsiteY5799" fmla="*/ 225266 h 514350"/>
                <a:gd name="connsiteX5800" fmla="*/ 2436971 w 6400800"/>
                <a:gd name="connsiteY5800" fmla="*/ 215741 h 514350"/>
                <a:gd name="connsiteX5801" fmla="*/ 2416016 w 6400800"/>
                <a:gd name="connsiteY5801" fmla="*/ 313849 h 514350"/>
                <a:gd name="connsiteX5802" fmla="*/ 2416016 w 6400800"/>
                <a:gd name="connsiteY5802" fmla="*/ 313849 h 514350"/>
                <a:gd name="connsiteX5803" fmla="*/ 2413159 w 6400800"/>
                <a:gd name="connsiteY5803" fmla="*/ 304324 h 514350"/>
                <a:gd name="connsiteX5804" fmla="*/ 2415064 w 6400800"/>
                <a:gd name="connsiteY5804" fmla="*/ 301466 h 514350"/>
                <a:gd name="connsiteX5805" fmla="*/ 2415064 w 6400800"/>
                <a:gd name="connsiteY5805" fmla="*/ 303371 h 514350"/>
                <a:gd name="connsiteX5806" fmla="*/ 2416016 w 6400800"/>
                <a:gd name="connsiteY5806" fmla="*/ 313849 h 514350"/>
                <a:gd name="connsiteX5807" fmla="*/ 2416016 w 6400800"/>
                <a:gd name="connsiteY5807" fmla="*/ 313849 h 514350"/>
                <a:gd name="connsiteX5808" fmla="*/ 2422684 w 6400800"/>
                <a:gd name="connsiteY5808" fmla="*/ 288131 h 514350"/>
                <a:gd name="connsiteX5809" fmla="*/ 2422684 w 6400800"/>
                <a:gd name="connsiteY5809" fmla="*/ 293846 h 514350"/>
                <a:gd name="connsiteX5810" fmla="*/ 2420779 w 6400800"/>
                <a:gd name="connsiteY5810" fmla="*/ 299561 h 514350"/>
                <a:gd name="connsiteX5811" fmla="*/ 2418874 w 6400800"/>
                <a:gd name="connsiteY5811" fmla="*/ 293846 h 514350"/>
                <a:gd name="connsiteX5812" fmla="*/ 2420779 w 6400800"/>
                <a:gd name="connsiteY5812" fmla="*/ 290989 h 514350"/>
                <a:gd name="connsiteX5813" fmla="*/ 2422684 w 6400800"/>
                <a:gd name="connsiteY5813" fmla="*/ 288131 h 514350"/>
                <a:gd name="connsiteX5814" fmla="*/ 2414111 w 6400800"/>
                <a:gd name="connsiteY5814" fmla="*/ 259556 h 514350"/>
                <a:gd name="connsiteX5815" fmla="*/ 2419826 w 6400800"/>
                <a:gd name="connsiteY5815" fmla="*/ 248126 h 514350"/>
                <a:gd name="connsiteX5816" fmla="*/ 2420779 w 6400800"/>
                <a:gd name="connsiteY5816" fmla="*/ 266224 h 514350"/>
                <a:gd name="connsiteX5817" fmla="*/ 2412206 w 6400800"/>
                <a:gd name="connsiteY5817" fmla="*/ 277654 h 514350"/>
                <a:gd name="connsiteX5818" fmla="*/ 2410301 w 6400800"/>
                <a:gd name="connsiteY5818" fmla="*/ 273844 h 514350"/>
                <a:gd name="connsiteX5819" fmla="*/ 2408396 w 6400800"/>
                <a:gd name="connsiteY5819" fmla="*/ 270986 h 514350"/>
                <a:gd name="connsiteX5820" fmla="*/ 2414111 w 6400800"/>
                <a:gd name="connsiteY5820" fmla="*/ 259556 h 514350"/>
                <a:gd name="connsiteX5821" fmla="*/ 2406491 w 6400800"/>
                <a:gd name="connsiteY5821" fmla="*/ 275749 h 514350"/>
                <a:gd name="connsiteX5822" fmla="*/ 2406491 w 6400800"/>
                <a:gd name="connsiteY5822" fmla="*/ 275749 h 514350"/>
                <a:gd name="connsiteX5823" fmla="*/ 2409349 w 6400800"/>
                <a:gd name="connsiteY5823" fmla="*/ 282416 h 514350"/>
                <a:gd name="connsiteX5824" fmla="*/ 2406491 w 6400800"/>
                <a:gd name="connsiteY5824" fmla="*/ 286226 h 514350"/>
                <a:gd name="connsiteX5825" fmla="*/ 2404586 w 6400800"/>
                <a:gd name="connsiteY5825" fmla="*/ 280511 h 514350"/>
                <a:gd name="connsiteX5826" fmla="*/ 2406491 w 6400800"/>
                <a:gd name="connsiteY5826" fmla="*/ 275749 h 514350"/>
                <a:gd name="connsiteX5827" fmla="*/ 2405539 w 6400800"/>
                <a:gd name="connsiteY5827" fmla="*/ 317659 h 514350"/>
                <a:gd name="connsiteX5828" fmla="*/ 2408396 w 6400800"/>
                <a:gd name="connsiteY5828" fmla="*/ 328136 h 514350"/>
                <a:gd name="connsiteX5829" fmla="*/ 2408396 w 6400800"/>
                <a:gd name="connsiteY5829" fmla="*/ 334804 h 514350"/>
                <a:gd name="connsiteX5830" fmla="*/ 2407444 w 6400800"/>
                <a:gd name="connsiteY5830" fmla="*/ 332899 h 514350"/>
                <a:gd name="connsiteX5831" fmla="*/ 2407444 w 6400800"/>
                <a:gd name="connsiteY5831" fmla="*/ 340519 h 514350"/>
                <a:gd name="connsiteX5832" fmla="*/ 2404586 w 6400800"/>
                <a:gd name="connsiteY5832" fmla="*/ 350996 h 514350"/>
                <a:gd name="connsiteX5833" fmla="*/ 2400776 w 6400800"/>
                <a:gd name="connsiteY5833" fmla="*/ 364331 h 514350"/>
                <a:gd name="connsiteX5834" fmla="*/ 2398871 w 6400800"/>
                <a:gd name="connsiteY5834" fmla="*/ 343376 h 514350"/>
                <a:gd name="connsiteX5835" fmla="*/ 2397919 w 6400800"/>
                <a:gd name="connsiteY5835" fmla="*/ 333851 h 514350"/>
                <a:gd name="connsiteX5836" fmla="*/ 2398871 w 6400800"/>
                <a:gd name="connsiteY5836" fmla="*/ 330994 h 514350"/>
                <a:gd name="connsiteX5837" fmla="*/ 2405539 w 6400800"/>
                <a:gd name="connsiteY5837" fmla="*/ 317659 h 514350"/>
                <a:gd name="connsiteX5838" fmla="*/ 2398871 w 6400800"/>
                <a:gd name="connsiteY5838" fmla="*/ 291941 h 514350"/>
                <a:gd name="connsiteX5839" fmla="*/ 2399824 w 6400800"/>
                <a:gd name="connsiteY5839" fmla="*/ 295751 h 514350"/>
                <a:gd name="connsiteX5840" fmla="*/ 2394109 w 6400800"/>
                <a:gd name="connsiteY5840" fmla="*/ 303371 h 514350"/>
                <a:gd name="connsiteX5841" fmla="*/ 2394109 w 6400800"/>
                <a:gd name="connsiteY5841" fmla="*/ 302419 h 514350"/>
                <a:gd name="connsiteX5842" fmla="*/ 2398871 w 6400800"/>
                <a:gd name="connsiteY5842" fmla="*/ 291941 h 514350"/>
                <a:gd name="connsiteX5843" fmla="*/ 2393156 w 6400800"/>
                <a:gd name="connsiteY5843" fmla="*/ 267176 h 514350"/>
                <a:gd name="connsiteX5844" fmla="*/ 2391251 w 6400800"/>
                <a:gd name="connsiteY5844" fmla="*/ 270034 h 514350"/>
                <a:gd name="connsiteX5845" fmla="*/ 2389346 w 6400800"/>
                <a:gd name="connsiteY5845" fmla="*/ 254794 h 514350"/>
                <a:gd name="connsiteX5846" fmla="*/ 2393156 w 6400800"/>
                <a:gd name="connsiteY5846" fmla="*/ 267176 h 514350"/>
                <a:gd name="connsiteX5847" fmla="*/ 2351246 w 6400800"/>
                <a:gd name="connsiteY5847" fmla="*/ 278606 h 514350"/>
                <a:gd name="connsiteX5848" fmla="*/ 2351246 w 6400800"/>
                <a:gd name="connsiteY5848" fmla="*/ 278606 h 514350"/>
                <a:gd name="connsiteX5849" fmla="*/ 2351246 w 6400800"/>
                <a:gd name="connsiteY5849" fmla="*/ 275749 h 514350"/>
                <a:gd name="connsiteX5850" fmla="*/ 2351246 w 6400800"/>
                <a:gd name="connsiteY5850" fmla="*/ 278606 h 514350"/>
                <a:gd name="connsiteX5851" fmla="*/ 2378869 w 6400800"/>
                <a:gd name="connsiteY5851" fmla="*/ 295751 h 514350"/>
                <a:gd name="connsiteX5852" fmla="*/ 2375059 w 6400800"/>
                <a:gd name="connsiteY5852" fmla="*/ 303371 h 514350"/>
                <a:gd name="connsiteX5853" fmla="*/ 2374106 w 6400800"/>
                <a:gd name="connsiteY5853" fmla="*/ 305276 h 514350"/>
                <a:gd name="connsiteX5854" fmla="*/ 2374106 w 6400800"/>
                <a:gd name="connsiteY5854" fmla="*/ 304324 h 514350"/>
                <a:gd name="connsiteX5855" fmla="*/ 2376011 w 6400800"/>
                <a:gd name="connsiteY5855" fmla="*/ 231934 h 514350"/>
                <a:gd name="connsiteX5856" fmla="*/ 2366486 w 6400800"/>
                <a:gd name="connsiteY5856" fmla="*/ 277654 h 514350"/>
                <a:gd name="connsiteX5857" fmla="*/ 2364581 w 6400800"/>
                <a:gd name="connsiteY5857" fmla="*/ 272891 h 514350"/>
                <a:gd name="connsiteX5858" fmla="*/ 2361724 w 6400800"/>
                <a:gd name="connsiteY5858" fmla="*/ 264319 h 514350"/>
                <a:gd name="connsiteX5859" fmla="*/ 2361724 w 6400800"/>
                <a:gd name="connsiteY5859" fmla="*/ 245269 h 514350"/>
                <a:gd name="connsiteX5860" fmla="*/ 2365534 w 6400800"/>
                <a:gd name="connsiteY5860" fmla="*/ 234791 h 514350"/>
                <a:gd name="connsiteX5861" fmla="*/ 2376011 w 6400800"/>
                <a:gd name="connsiteY5861" fmla="*/ 211931 h 514350"/>
                <a:gd name="connsiteX5862" fmla="*/ 2376011 w 6400800"/>
                <a:gd name="connsiteY5862" fmla="*/ 244316 h 514350"/>
                <a:gd name="connsiteX5863" fmla="*/ 2376964 w 6400800"/>
                <a:gd name="connsiteY5863" fmla="*/ 290989 h 514350"/>
                <a:gd name="connsiteX5864" fmla="*/ 2378869 w 6400800"/>
                <a:gd name="connsiteY5864" fmla="*/ 295751 h 514350"/>
                <a:gd name="connsiteX5865" fmla="*/ 2362676 w 6400800"/>
                <a:gd name="connsiteY5865" fmla="*/ 180499 h 514350"/>
                <a:gd name="connsiteX5866" fmla="*/ 2368391 w 6400800"/>
                <a:gd name="connsiteY5866" fmla="*/ 166211 h 514350"/>
                <a:gd name="connsiteX5867" fmla="*/ 2377916 w 6400800"/>
                <a:gd name="connsiteY5867" fmla="*/ 140494 h 514350"/>
                <a:gd name="connsiteX5868" fmla="*/ 2378869 w 6400800"/>
                <a:gd name="connsiteY5868" fmla="*/ 143351 h 514350"/>
                <a:gd name="connsiteX5869" fmla="*/ 2378869 w 6400800"/>
                <a:gd name="connsiteY5869" fmla="*/ 152876 h 514350"/>
                <a:gd name="connsiteX5870" fmla="*/ 2377916 w 6400800"/>
                <a:gd name="connsiteY5870" fmla="*/ 147161 h 514350"/>
                <a:gd name="connsiteX5871" fmla="*/ 2377916 w 6400800"/>
                <a:gd name="connsiteY5871" fmla="*/ 173831 h 514350"/>
                <a:gd name="connsiteX5872" fmla="*/ 2377916 w 6400800"/>
                <a:gd name="connsiteY5872" fmla="*/ 203359 h 514350"/>
                <a:gd name="connsiteX5873" fmla="*/ 2362676 w 6400800"/>
                <a:gd name="connsiteY5873" fmla="*/ 227171 h 514350"/>
                <a:gd name="connsiteX5874" fmla="*/ 2360771 w 6400800"/>
                <a:gd name="connsiteY5874" fmla="*/ 185261 h 514350"/>
                <a:gd name="connsiteX5875" fmla="*/ 2362676 w 6400800"/>
                <a:gd name="connsiteY5875" fmla="*/ 180499 h 514350"/>
                <a:gd name="connsiteX5876" fmla="*/ 2340769 w 6400800"/>
                <a:gd name="connsiteY5876" fmla="*/ 241459 h 514350"/>
                <a:gd name="connsiteX5877" fmla="*/ 2342674 w 6400800"/>
                <a:gd name="connsiteY5877" fmla="*/ 235744 h 514350"/>
                <a:gd name="connsiteX5878" fmla="*/ 2347436 w 6400800"/>
                <a:gd name="connsiteY5878" fmla="*/ 221456 h 514350"/>
                <a:gd name="connsiteX5879" fmla="*/ 2359819 w 6400800"/>
                <a:gd name="connsiteY5879" fmla="*/ 187166 h 514350"/>
                <a:gd name="connsiteX5880" fmla="*/ 2355056 w 6400800"/>
                <a:gd name="connsiteY5880" fmla="*/ 236696 h 514350"/>
                <a:gd name="connsiteX5881" fmla="*/ 2353151 w 6400800"/>
                <a:gd name="connsiteY5881" fmla="*/ 230029 h 514350"/>
                <a:gd name="connsiteX5882" fmla="*/ 2354104 w 6400800"/>
                <a:gd name="connsiteY5882" fmla="*/ 241459 h 514350"/>
                <a:gd name="connsiteX5883" fmla="*/ 2344579 w 6400800"/>
                <a:gd name="connsiteY5883" fmla="*/ 259556 h 514350"/>
                <a:gd name="connsiteX5884" fmla="*/ 2344579 w 6400800"/>
                <a:gd name="connsiteY5884" fmla="*/ 259556 h 514350"/>
                <a:gd name="connsiteX5885" fmla="*/ 2339816 w 6400800"/>
                <a:gd name="connsiteY5885" fmla="*/ 245269 h 514350"/>
                <a:gd name="connsiteX5886" fmla="*/ 2340769 w 6400800"/>
                <a:gd name="connsiteY5886" fmla="*/ 241459 h 514350"/>
                <a:gd name="connsiteX5887" fmla="*/ 2344579 w 6400800"/>
                <a:gd name="connsiteY5887" fmla="*/ 320516 h 514350"/>
                <a:gd name="connsiteX5888" fmla="*/ 2339816 w 6400800"/>
                <a:gd name="connsiteY5888" fmla="*/ 310991 h 514350"/>
                <a:gd name="connsiteX5889" fmla="*/ 2339816 w 6400800"/>
                <a:gd name="connsiteY5889" fmla="*/ 310039 h 514350"/>
                <a:gd name="connsiteX5890" fmla="*/ 2344579 w 6400800"/>
                <a:gd name="connsiteY5890" fmla="*/ 320516 h 514350"/>
                <a:gd name="connsiteX5891" fmla="*/ 2337911 w 6400800"/>
                <a:gd name="connsiteY5891" fmla="*/ 317659 h 514350"/>
                <a:gd name="connsiteX5892" fmla="*/ 2341721 w 6400800"/>
                <a:gd name="connsiteY5892" fmla="*/ 327184 h 514350"/>
                <a:gd name="connsiteX5893" fmla="*/ 2336959 w 6400800"/>
                <a:gd name="connsiteY5893" fmla="*/ 321469 h 514350"/>
                <a:gd name="connsiteX5894" fmla="*/ 2337911 w 6400800"/>
                <a:gd name="connsiteY5894" fmla="*/ 317659 h 514350"/>
                <a:gd name="connsiteX5895" fmla="*/ 2332196 w 6400800"/>
                <a:gd name="connsiteY5895" fmla="*/ 280511 h 514350"/>
                <a:gd name="connsiteX5896" fmla="*/ 2333149 w 6400800"/>
                <a:gd name="connsiteY5896" fmla="*/ 283369 h 514350"/>
                <a:gd name="connsiteX5897" fmla="*/ 2332196 w 6400800"/>
                <a:gd name="connsiteY5897" fmla="*/ 281464 h 514350"/>
                <a:gd name="connsiteX5898" fmla="*/ 2332196 w 6400800"/>
                <a:gd name="connsiteY5898" fmla="*/ 280511 h 514350"/>
                <a:gd name="connsiteX5899" fmla="*/ 2330291 w 6400800"/>
                <a:gd name="connsiteY5899" fmla="*/ 289084 h 514350"/>
                <a:gd name="connsiteX5900" fmla="*/ 2331244 w 6400800"/>
                <a:gd name="connsiteY5900" fmla="*/ 290989 h 514350"/>
                <a:gd name="connsiteX5901" fmla="*/ 2330291 w 6400800"/>
                <a:gd name="connsiteY5901" fmla="*/ 292894 h 514350"/>
                <a:gd name="connsiteX5902" fmla="*/ 2329339 w 6400800"/>
                <a:gd name="connsiteY5902" fmla="*/ 290989 h 514350"/>
                <a:gd name="connsiteX5903" fmla="*/ 2330291 w 6400800"/>
                <a:gd name="connsiteY5903" fmla="*/ 289084 h 514350"/>
                <a:gd name="connsiteX5904" fmla="*/ 2329339 w 6400800"/>
                <a:gd name="connsiteY5904" fmla="*/ 293846 h 514350"/>
                <a:gd name="connsiteX5905" fmla="*/ 2329339 w 6400800"/>
                <a:gd name="connsiteY5905" fmla="*/ 292894 h 514350"/>
                <a:gd name="connsiteX5906" fmla="*/ 2330291 w 6400800"/>
                <a:gd name="connsiteY5906" fmla="*/ 294799 h 514350"/>
                <a:gd name="connsiteX5907" fmla="*/ 2328386 w 6400800"/>
                <a:gd name="connsiteY5907" fmla="*/ 299561 h 514350"/>
                <a:gd name="connsiteX5908" fmla="*/ 2328386 w 6400800"/>
                <a:gd name="connsiteY5908" fmla="*/ 298609 h 514350"/>
                <a:gd name="connsiteX5909" fmla="*/ 2329339 w 6400800"/>
                <a:gd name="connsiteY5909" fmla="*/ 293846 h 514350"/>
                <a:gd name="connsiteX5910" fmla="*/ 2313146 w 6400800"/>
                <a:gd name="connsiteY5910" fmla="*/ 194786 h 514350"/>
                <a:gd name="connsiteX5911" fmla="*/ 2315051 w 6400800"/>
                <a:gd name="connsiteY5911" fmla="*/ 201454 h 514350"/>
                <a:gd name="connsiteX5912" fmla="*/ 2316004 w 6400800"/>
                <a:gd name="connsiteY5912" fmla="*/ 205264 h 514350"/>
                <a:gd name="connsiteX5913" fmla="*/ 2314099 w 6400800"/>
                <a:gd name="connsiteY5913" fmla="*/ 214789 h 514350"/>
                <a:gd name="connsiteX5914" fmla="*/ 2314099 w 6400800"/>
                <a:gd name="connsiteY5914" fmla="*/ 214789 h 514350"/>
                <a:gd name="connsiteX5915" fmla="*/ 2310289 w 6400800"/>
                <a:gd name="connsiteY5915" fmla="*/ 207169 h 514350"/>
                <a:gd name="connsiteX5916" fmla="*/ 2313146 w 6400800"/>
                <a:gd name="connsiteY5916" fmla="*/ 194786 h 514350"/>
                <a:gd name="connsiteX5917" fmla="*/ 2304574 w 6400800"/>
                <a:gd name="connsiteY5917" fmla="*/ 197644 h 514350"/>
                <a:gd name="connsiteX5918" fmla="*/ 2305526 w 6400800"/>
                <a:gd name="connsiteY5918" fmla="*/ 200501 h 514350"/>
                <a:gd name="connsiteX5919" fmla="*/ 2303621 w 6400800"/>
                <a:gd name="connsiteY5919" fmla="*/ 205264 h 514350"/>
                <a:gd name="connsiteX5920" fmla="*/ 2304574 w 6400800"/>
                <a:gd name="connsiteY5920" fmla="*/ 197644 h 514350"/>
                <a:gd name="connsiteX5921" fmla="*/ 2297906 w 6400800"/>
                <a:gd name="connsiteY5921" fmla="*/ 272891 h 514350"/>
                <a:gd name="connsiteX5922" fmla="*/ 2298859 w 6400800"/>
                <a:gd name="connsiteY5922" fmla="*/ 256699 h 514350"/>
                <a:gd name="connsiteX5923" fmla="*/ 2299811 w 6400800"/>
                <a:gd name="connsiteY5923" fmla="*/ 250984 h 514350"/>
                <a:gd name="connsiteX5924" fmla="*/ 2308384 w 6400800"/>
                <a:gd name="connsiteY5924" fmla="*/ 211931 h 514350"/>
                <a:gd name="connsiteX5925" fmla="*/ 2309336 w 6400800"/>
                <a:gd name="connsiteY5925" fmla="*/ 215741 h 514350"/>
                <a:gd name="connsiteX5926" fmla="*/ 2311241 w 6400800"/>
                <a:gd name="connsiteY5926" fmla="*/ 221456 h 514350"/>
                <a:gd name="connsiteX5927" fmla="*/ 2311241 w 6400800"/>
                <a:gd name="connsiteY5927" fmla="*/ 221456 h 514350"/>
                <a:gd name="connsiteX5928" fmla="*/ 2304574 w 6400800"/>
                <a:gd name="connsiteY5928" fmla="*/ 253841 h 514350"/>
                <a:gd name="connsiteX5929" fmla="*/ 2302669 w 6400800"/>
                <a:gd name="connsiteY5929" fmla="*/ 251936 h 514350"/>
                <a:gd name="connsiteX5930" fmla="*/ 2304574 w 6400800"/>
                <a:gd name="connsiteY5930" fmla="*/ 253841 h 514350"/>
                <a:gd name="connsiteX5931" fmla="*/ 2299811 w 6400800"/>
                <a:gd name="connsiteY5931" fmla="*/ 274796 h 514350"/>
                <a:gd name="connsiteX5932" fmla="*/ 2294096 w 6400800"/>
                <a:gd name="connsiteY5932" fmla="*/ 300514 h 514350"/>
                <a:gd name="connsiteX5933" fmla="*/ 2297906 w 6400800"/>
                <a:gd name="connsiteY5933" fmla="*/ 272891 h 514350"/>
                <a:gd name="connsiteX5934" fmla="*/ 2271236 w 6400800"/>
                <a:gd name="connsiteY5934" fmla="*/ 369094 h 514350"/>
                <a:gd name="connsiteX5935" fmla="*/ 2270284 w 6400800"/>
                <a:gd name="connsiteY5935" fmla="*/ 376714 h 514350"/>
                <a:gd name="connsiteX5936" fmla="*/ 2270284 w 6400800"/>
                <a:gd name="connsiteY5936" fmla="*/ 376714 h 514350"/>
                <a:gd name="connsiteX5937" fmla="*/ 2270284 w 6400800"/>
                <a:gd name="connsiteY5937" fmla="*/ 372904 h 514350"/>
                <a:gd name="connsiteX5938" fmla="*/ 2271236 w 6400800"/>
                <a:gd name="connsiteY5938" fmla="*/ 369094 h 514350"/>
                <a:gd name="connsiteX5939" fmla="*/ 2252186 w 6400800"/>
                <a:gd name="connsiteY5939" fmla="*/ 297656 h 514350"/>
                <a:gd name="connsiteX5940" fmla="*/ 2251234 w 6400800"/>
                <a:gd name="connsiteY5940" fmla="*/ 311944 h 514350"/>
                <a:gd name="connsiteX5941" fmla="*/ 2250281 w 6400800"/>
                <a:gd name="connsiteY5941" fmla="*/ 308134 h 514350"/>
                <a:gd name="connsiteX5942" fmla="*/ 2252186 w 6400800"/>
                <a:gd name="connsiteY5942" fmla="*/ 297656 h 514350"/>
                <a:gd name="connsiteX5943" fmla="*/ 2215991 w 6400800"/>
                <a:gd name="connsiteY5943" fmla="*/ 252889 h 514350"/>
                <a:gd name="connsiteX5944" fmla="*/ 2215991 w 6400800"/>
                <a:gd name="connsiteY5944" fmla="*/ 256699 h 514350"/>
                <a:gd name="connsiteX5945" fmla="*/ 2215991 w 6400800"/>
                <a:gd name="connsiteY5945" fmla="*/ 256699 h 514350"/>
                <a:gd name="connsiteX5946" fmla="*/ 2215991 w 6400800"/>
                <a:gd name="connsiteY5946" fmla="*/ 252889 h 514350"/>
                <a:gd name="connsiteX5947" fmla="*/ 2211229 w 6400800"/>
                <a:gd name="connsiteY5947" fmla="*/ 281464 h 514350"/>
                <a:gd name="connsiteX5948" fmla="*/ 2214086 w 6400800"/>
                <a:gd name="connsiteY5948" fmla="*/ 260509 h 514350"/>
                <a:gd name="connsiteX5949" fmla="*/ 2215039 w 6400800"/>
                <a:gd name="connsiteY5949" fmla="*/ 261461 h 514350"/>
                <a:gd name="connsiteX5950" fmla="*/ 2215039 w 6400800"/>
                <a:gd name="connsiteY5950" fmla="*/ 267176 h 514350"/>
                <a:gd name="connsiteX5951" fmla="*/ 2212181 w 6400800"/>
                <a:gd name="connsiteY5951" fmla="*/ 299561 h 514350"/>
                <a:gd name="connsiteX5952" fmla="*/ 2206466 w 6400800"/>
                <a:gd name="connsiteY5952" fmla="*/ 309086 h 514350"/>
                <a:gd name="connsiteX5953" fmla="*/ 2211229 w 6400800"/>
                <a:gd name="connsiteY5953" fmla="*/ 281464 h 514350"/>
                <a:gd name="connsiteX5954" fmla="*/ 2205514 w 6400800"/>
                <a:gd name="connsiteY5954" fmla="*/ 337661 h 514350"/>
                <a:gd name="connsiteX5955" fmla="*/ 2204561 w 6400800"/>
                <a:gd name="connsiteY5955" fmla="*/ 339566 h 514350"/>
                <a:gd name="connsiteX5956" fmla="*/ 2204561 w 6400800"/>
                <a:gd name="connsiteY5956" fmla="*/ 340519 h 514350"/>
                <a:gd name="connsiteX5957" fmla="*/ 2205514 w 6400800"/>
                <a:gd name="connsiteY5957" fmla="*/ 337661 h 514350"/>
                <a:gd name="connsiteX5958" fmla="*/ 2183606 w 6400800"/>
                <a:gd name="connsiteY5958" fmla="*/ 336709 h 514350"/>
                <a:gd name="connsiteX5959" fmla="*/ 2185511 w 6400800"/>
                <a:gd name="connsiteY5959" fmla="*/ 345281 h 514350"/>
                <a:gd name="connsiteX5960" fmla="*/ 2184559 w 6400800"/>
                <a:gd name="connsiteY5960" fmla="*/ 350044 h 514350"/>
                <a:gd name="connsiteX5961" fmla="*/ 2183606 w 6400800"/>
                <a:gd name="connsiteY5961" fmla="*/ 340519 h 514350"/>
                <a:gd name="connsiteX5962" fmla="*/ 2183606 w 6400800"/>
                <a:gd name="connsiteY5962" fmla="*/ 337661 h 514350"/>
                <a:gd name="connsiteX5963" fmla="*/ 2183606 w 6400800"/>
                <a:gd name="connsiteY5963" fmla="*/ 336709 h 514350"/>
                <a:gd name="connsiteX5964" fmla="*/ 2178844 w 6400800"/>
                <a:gd name="connsiteY5964" fmla="*/ 345281 h 514350"/>
                <a:gd name="connsiteX5965" fmla="*/ 2178844 w 6400800"/>
                <a:gd name="connsiteY5965" fmla="*/ 357664 h 514350"/>
                <a:gd name="connsiteX5966" fmla="*/ 2175986 w 6400800"/>
                <a:gd name="connsiteY5966" fmla="*/ 350996 h 514350"/>
                <a:gd name="connsiteX5967" fmla="*/ 2178844 w 6400800"/>
                <a:gd name="connsiteY5967" fmla="*/ 345281 h 514350"/>
                <a:gd name="connsiteX5968" fmla="*/ 2150269 w 6400800"/>
                <a:gd name="connsiteY5968" fmla="*/ 278606 h 514350"/>
                <a:gd name="connsiteX5969" fmla="*/ 2162651 w 6400800"/>
                <a:gd name="connsiteY5969" fmla="*/ 232886 h 514350"/>
                <a:gd name="connsiteX5970" fmla="*/ 2161699 w 6400800"/>
                <a:gd name="connsiteY5970" fmla="*/ 235744 h 514350"/>
                <a:gd name="connsiteX5971" fmla="*/ 2157889 w 6400800"/>
                <a:gd name="connsiteY5971" fmla="*/ 253841 h 514350"/>
                <a:gd name="connsiteX5972" fmla="*/ 2154079 w 6400800"/>
                <a:gd name="connsiteY5972" fmla="*/ 274796 h 514350"/>
                <a:gd name="connsiteX5973" fmla="*/ 2151221 w 6400800"/>
                <a:gd name="connsiteY5973" fmla="*/ 293846 h 514350"/>
                <a:gd name="connsiteX5974" fmla="*/ 2148364 w 6400800"/>
                <a:gd name="connsiteY5974" fmla="*/ 288131 h 514350"/>
                <a:gd name="connsiteX5975" fmla="*/ 2150269 w 6400800"/>
                <a:gd name="connsiteY5975" fmla="*/ 296704 h 514350"/>
                <a:gd name="connsiteX5976" fmla="*/ 2147411 w 6400800"/>
                <a:gd name="connsiteY5976" fmla="*/ 314801 h 514350"/>
                <a:gd name="connsiteX5977" fmla="*/ 2140744 w 6400800"/>
                <a:gd name="connsiteY5977" fmla="*/ 305276 h 514350"/>
                <a:gd name="connsiteX5978" fmla="*/ 2150269 w 6400800"/>
                <a:gd name="connsiteY5978" fmla="*/ 278606 h 514350"/>
                <a:gd name="connsiteX5979" fmla="*/ 2142649 w 6400800"/>
                <a:gd name="connsiteY5979" fmla="*/ 305276 h 514350"/>
                <a:gd name="connsiteX5980" fmla="*/ 2148364 w 6400800"/>
                <a:gd name="connsiteY5980" fmla="*/ 319564 h 514350"/>
                <a:gd name="connsiteX5981" fmla="*/ 2148364 w 6400800"/>
                <a:gd name="connsiteY5981" fmla="*/ 320516 h 514350"/>
                <a:gd name="connsiteX5982" fmla="*/ 2148364 w 6400800"/>
                <a:gd name="connsiteY5982" fmla="*/ 321469 h 514350"/>
                <a:gd name="connsiteX5983" fmla="*/ 2145506 w 6400800"/>
                <a:gd name="connsiteY5983" fmla="*/ 343376 h 514350"/>
                <a:gd name="connsiteX5984" fmla="*/ 2139791 w 6400800"/>
                <a:gd name="connsiteY5984" fmla="*/ 324326 h 514350"/>
                <a:gd name="connsiteX5985" fmla="*/ 2138839 w 6400800"/>
                <a:gd name="connsiteY5985" fmla="*/ 320516 h 514350"/>
                <a:gd name="connsiteX5986" fmla="*/ 2142649 w 6400800"/>
                <a:gd name="connsiteY5986" fmla="*/ 305276 h 514350"/>
                <a:gd name="connsiteX5987" fmla="*/ 2058829 w 6400800"/>
                <a:gd name="connsiteY5987" fmla="*/ 353854 h 514350"/>
                <a:gd name="connsiteX5988" fmla="*/ 2056924 w 6400800"/>
                <a:gd name="connsiteY5988" fmla="*/ 366236 h 514350"/>
                <a:gd name="connsiteX5989" fmla="*/ 2055971 w 6400800"/>
                <a:gd name="connsiteY5989" fmla="*/ 361474 h 514350"/>
                <a:gd name="connsiteX5990" fmla="*/ 2054066 w 6400800"/>
                <a:gd name="connsiteY5990" fmla="*/ 352901 h 514350"/>
                <a:gd name="connsiteX5991" fmla="*/ 2054066 w 6400800"/>
                <a:gd name="connsiteY5991" fmla="*/ 351949 h 514350"/>
                <a:gd name="connsiteX5992" fmla="*/ 2059781 w 6400800"/>
                <a:gd name="connsiteY5992" fmla="*/ 338614 h 514350"/>
                <a:gd name="connsiteX5993" fmla="*/ 2060734 w 6400800"/>
                <a:gd name="connsiteY5993" fmla="*/ 343376 h 514350"/>
                <a:gd name="connsiteX5994" fmla="*/ 2058829 w 6400800"/>
                <a:gd name="connsiteY5994" fmla="*/ 353854 h 514350"/>
                <a:gd name="connsiteX5995" fmla="*/ 2081689 w 6400800"/>
                <a:gd name="connsiteY5995" fmla="*/ 350044 h 514350"/>
                <a:gd name="connsiteX5996" fmla="*/ 2079784 w 6400800"/>
                <a:gd name="connsiteY5996" fmla="*/ 354806 h 514350"/>
                <a:gd name="connsiteX5997" fmla="*/ 2077879 w 6400800"/>
                <a:gd name="connsiteY5997" fmla="*/ 347186 h 514350"/>
                <a:gd name="connsiteX5998" fmla="*/ 2077879 w 6400800"/>
                <a:gd name="connsiteY5998" fmla="*/ 344329 h 514350"/>
                <a:gd name="connsiteX5999" fmla="*/ 2080736 w 6400800"/>
                <a:gd name="connsiteY5999" fmla="*/ 348139 h 514350"/>
                <a:gd name="connsiteX6000" fmla="*/ 2081689 w 6400800"/>
                <a:gd name="connsiteY6000" fmla="*/ 350044 h 514350"/>
                <a:gd name="connsiteX6001" fmla="*/ 2081689 w 6400800"/>
                <a:gd name="connsiteY6001" fmla="*/ 350044 h 514350"/>
                <a:gd name="connsiteX6002" fmla="*/ 2081689 w 6400800"/>
                <a:gd name="connsiteY6002" fmla="*/ 339566 h 514350"/>
                <a:gd name="connsiteX6003" fmla="*/ 2081689 w 6400800"/>
                <a:gd name="connsiteY6003" fmla="*/ 341471 h 514350"/>
                <a:gd name="connsiteX6004" fmla="*/ 2078831 w 6400800"/>
                <a:gd name="connsiteY6004" fmla="*/ 337661 h 514350"/>
                <a:gd name="connsiteX6005" fmla="*/ 2079784 w 6400800"/>
                <a:gd name="connsiteY6005" fmla="*/ 330041 h 514350"/>
                <a:gd name="connsiteX6006" fmla="*/ 2081689 w 6400800"/>
                <a:gd name="connsiteY6006" fmla="*/ 339566 h 514350"/>
                <a:gd name="connsiteX6007" fmla="*/ 2081689 w 6400800"/>
                <a:gd name="connsiteY6007" fmla="*/ 339566 h 514350"/>
                <a:gd name="connsiteX6008" fmla="*/ 2085499 w 6400800"/>
                <a:gd name="connsiteY6008" fmla="*/ 290036 h 514350"/>
                <a:gd name="connsiteX6009" fmla="*/ 2084546 w 6400800"/>
                <a:gd name="connsiteY6009" fmla="*/ 307181 h 514350"/>
                <a:gd name="connsiteX6010" fmla="*/ 2083594 w 6400800"/>
                <a:gd name="connsiteY6010" fmla="*/ 303371 h 514350"/>
                <a:gd name="connsiteX6011" fmla="*/ 2086451 w 6400800"/>
                <a:gd name="connsiteY6011" fmla="*/ 273844 h 514350"/>
                <a:gd name="connsiteX6012" fmla="*/ 2087404 w 6400800"/>
                <a:gd name="connsiteY6012" fmla="*/ 267176 h 514350"/>
                <a:gd name="connsiteX6013" fmla="*/ 2085499 w 6400800"/>
                <a:gd name="connsiteY6013" fmla="*/ 290036 h 514350"/>
                <a:gd name="connsiteX6014" fmla="*/ 2089309 w 6400800"/>
                <a:gd name="connsiteY6014" fmla="*/ 180499 h 514350"/>
                <a:gd name="connsiteX6015" fmla="*/ 2089309 w 6400800"/>
                <a:gd name="connsiteY6015" fmla="*/ 200501 h 514350"/>
                <a:gd name="connsiteX6016" fmla="*/ 2086451 w 6400800"/>
                <a:gd name="connsiteY6016" fmla="*/ 192881 h 514350"/>
                <a:gd name="connsiteX6017" fmla="*/ 2089309 w 6400800"/>
                <a:gd name="connsiteY6017" fmla="*/ 180499 h 514350"/>
                <a:gd name="connsiteX6018" fmla="*/ 2072164 w 6400800"/>
                <a:gd name="connsiteY6018" fmla="*/ 241459 h 514350"/>
                <a:gd name="connsiteX6019" fmla="*/ 2086451 w 6400800"/>
                <a:gd name="connsiteY6019" fmla="*/ 193834 h 514350"/>
                <a:gd name="connsiteX6020" fmla="*/ 2090261 w 6400800"/>
                <a:gd name="connsiteY6020" fmla="*/ 207169 h 514350"/>
                <a:gd name="connsiteX6021" fmla="*/ 2090261 w 6400800"/>
                <a:gd name="connsiteY6021" fmla="*/ 208121 h 514350"/>
                <a:gd name="connsiteX6022" fmla="*/ 2075974 w 6400800"/>
                <a:gd name="connsiteY6022" fmla="*/ 271939 h 514350"/>
                <a:gd name="connsiteX6023" fmla="*/ 2074069 w 6400800"/>
                <a:gd name="connsiteY6023" fmla="*/ 282416 h 514350"/>
                <a:gd name="connsiteX6024" fmla="*/ 2068354 w 6400800"/>
                <a:gd name="connsiteY6024" fmla="*/ 271939 h 514350"/>
                <a:gd name="connsiteX6025" fmla="*/ 2065496 w 6400800"/>
                <a:gd name="connsiteY6025" fmla="*/ 266224 h 514350"/>
                <a:gd name="connsiteX6026" fmla="*/ 2072164 w 6400800"/>
                <a:gd name="connsiteY6026" fmla="*/ 241459 h 514350"/>
                <a:gd name="connsiteX6027" fmla="*/ 2062639 w 6400800"/>
                <a:gd name="connsiteY6027" fmla="*/ 270034 h 514350"/>
                <a:gd name="connsiteX6028" fmla="*/ 2063591 w 6400800"/>
                <a:gd name="connsiteY6028" fmla="*/ 272891 h 514350"/>
                <a:gd name="connsiteX6029" fmla="*/ 2069306 w 6400800"/>
                <a:gd name="connsiteY6029" fmla="*/ 292894 h 514350"/>
                <a:gd name="connsiteX6030" fmla="*/ 2070259 w 6400800"/>
                <a:gd name="connsiteY6030" fmla="*/ 294799 h 514350"/>
                <a:gd name="connsiteX6031" fmla="*/ 2067401 w 6400800"/>
                <a:gd name="connsiteY6031" fmla="*/ 310039 h 514350"/>
                <a:gd name="connsiteX6032" fmla="*/ 2065496 w 6400800"/>
                <a:gd name="connsiteY6032" fmla="*/ 303371 h 514350"/>
                <a:gd name="connsiteX6033" fmla="*/ 2058829 w 6400800"/>
                <a:gd name="connsiteY6033" fmla="*/ 284321 h 514350"/>
                <a:gd name="connsiteX6034" fmla="*/ 2062639 w 6400800"/>
                <a:gd name="connsiteY6034" fmla="*/ 270034 h 514350"/>
                <a:gd name="connsiteX6035" fmla="*/ 2053114 w 6400800"/>
                <a:gd name="connsiteY6035" fmla="*/ 301466 h 514350"/>
                <a:gd name="connsiteX6036" fmla="*/ 2054066 w 6400800"/>
                <a:gd name="connsiteY6036" fmla="*/ 306229 h 514350"/>
                <a:gd name="connsiteX6037" fmla="*/ 2056924 w 6400800"/>
                <a:gd name="connsiteY6037" fmla="*/ 320516 h 514350"/>
                <a:gd name="connsiteX6038" fmla="*/ 2055971 w 6400800"/>
                <a:gd name="connsiteY6038" fmla="*/ 320516 h 514350"/>
                <a:gd name="connsiteX6039" fmla="*/ 2049304 w 6400800"/>
                <a:gd name="connsiteY6039" fmla="*/ 317659 h 514350"/>
                <a:gd name="connsiteX6040" fmla="*/ 2055971 w 6400800"/>
                <a:gd name="connsiteY6040" fmla="*/ 321469 h 514350"/>
                <a:gd name="connsiteX6041" fmla="*/ 2057876 w 6400800"/>
                <a:gd name="connsiteY6041" fmla="*/ 322421 h 514350"/>
                <a:gd name="connsiteX6042" fmla="*/ 2059781 w 6400800"/>
                <a:gd name="connsiteY6042" fmla="*/ 332899 h 514350"/>
                <a:gd name="connsiteX6043" fmla="*/ 2053114 w 6400800"/>
                <a:gd name="connsiteY6043" fmla="*/ 342424 h 514350"/>
                <a:gd name="connsiteX6044" fmla="*/ 2049304 w 6400800"/>
                <a:gd name="connsiteY6044" fmla="*/ 321469 h 514350"/>
                <a:gd name="connsiteX6045" fmla="*/ 2049304 w 6400800"/>
                <a:gd name="connsiteY6045" fmla="*/ 315754 h 514350"/>
                <a:gd name="connsiteX6046" fmla="*/ 2053114 w 6400800"/>
                <a:gd name="connsiteY6046" fmla="*/ 301466 h 514350"/>
                <a:gd name="connsiteX6047" fmla="*/ 2044541 w 6400800"/>
                <a:gd name="connsiteY6047" fmla="*/ 260509 h 514350"/>
                <a:gd name="connsiteX6048" fmla="*/ 2044541 w 6400800"/>
                <a:gd name="connsiteY6048" fmla="*/ 260509 h 514350"/>
                <a:gd name="connsiteX6049" fmla="*/ 2044541 w 6400800"/>
                <a:gd name="connsiteY6049" fmla="*/ 259556 h 514350"/>
                <a:gd name="connsiteX6050" fmla="*/ 2044541 w 6400800"/>
                <a:gd name="connsiteY6050" fmla="*/ 260509 h 514350"/>
                <a:gd name="connsiteX6051" fmla="*/ 2019776 w 6400800"/>
                <a:gd name="connsiteY6051" fmla="*/ 188119 h 514350"/>
                <a:gd name="connsiteX6052" fmla="*/ 2019776 w 6400800"/>
                <a:gd name="connsiteY6052" fmla="*/ 185261 h 514350"/>
                <a:gd name="connsiteX6053" fmla="*/ 2020729 w 6400800"/>
                <a:gd name="connsiteY6053" fmla="*/ 177641 h 514350"/>
                <a:gd name="connsiteX6054" fmla="*/ 2020729 w 6400800"/>
                <a:gd name="connsiteY6054" fmla="*/ 189071 h 514350"/>
                <a:gd name="connsiteX6055" fmla="*/ 2021681 w 6400800"/>
                <a:gd name="connsiteY6055" fmla="*/ 220504 h 514350"/>
                <a:gd name="connsiteX6056" fmla="*/ 2023586 w 6400800"/>
                <a:gd name="connsiteY6056" fmla="*/ 244316 h 514350"/>
                <a:gd name="connsiteX6057" fmla="*/ 2022634 w 6400800"/>
                <a:gd name="connsiteY6057" fmla="*/ 247174 h 514350"/>
                <a:gd name="connsiteX6058" fmla="*/ 2016919 w 6400800"/>
                <a:gd name="connsiteY6058" fmla="*/ 222409 h 514350"/>
                <a:gd name="connsiteX6059" fmla="*/ 2019776 w 6400800"/>
                <a:gd name="connsiteY6059" fmla="*/ 188119 h 514350"/>
                <a:gd name="connsiteX6060" fmla="*/ 1999774 w 6400800"/>
                <a:gd name="connsiteY6060" fmla="*/ 298609 h 514350"/>
                <a:gd name="connsiteX6061" fmla="*/ 1999774 w 6400800"/>
                <a:gd name="connsiteY6061" fmla="*/ 304324 h 514350"/>
                <a:gd name="connsiteX6062" fmla="*/ 1997869 w 6400800"/>
                <a:gd name="connsiteY6062" fmla="*/ 310039 h 514350"/>
                <a:gd name="connsiteX6063" fmla="*/ 1999774 w 6400800"/>
                <a:gd name="connsiteY6063" fmla="*/ 298609 h 514350"/>
                <a:gd name="connsiteX6064" fmla="*/ 1992154 w 6400800"/>
                <a:gd name="connsiteY6064" fmla="*/ 349091 h 514350"/>
                <a:gd name="connsiteX6065" fmla="*/ 1992154 w 6400800"/>
                <a:gd name="connsiteY6065" fmla="*/ 359569 h 514350"/>
                <a:gd name="connsiteX6066" fmla="*/ 1992154 w 6400800"/>
                <a:gd name="connsiteY6066" fmla="*/ 369094 h 514350"/>
                <a:gd name="connsiteX6067" fmla="*/ 1988344 w 6400800"/>
                <a:gd name="connsiteY6067" fmla="*/ 373856 h 514350"/>
                <a:gd name="connsiteX6068" fmla="*/ 1992154 w 6400800"/>
                <a:gd name="connsiteY6068" fmla="*/ 349091 h 514350"/>
                <a:gd name="connsiteX6069" fmla="*/ 1987391 w 6400800"/>
                <a:gd name="connsiteY6069" fmla="*/ 381476 h 514350"/>
                <a:gd name="connsiteX6070" fmla="*/ 1987391 w 6400800"/>
                <a:gd name="connsiteY6070" fmla="*/ 381476 h 514350"/>
                <a:gd name="connsiteX6071" fmla="*/ 1992154 w 6400800"/>
                <a:gd name="connsiteY6071" fmla="*/ 372904 h 514350"/>
                <a:gd name="connsiteX6072" fmla="*/ 1992154 w 6400800"/>
                <a:gd name="connsiteY6072" fmla="*/ 379571 h 514350"/>
                <a:gd name="connsiteX6073" fmla="*/ 1991201 w 6400800"/>
                <a:gd name="connsiteY6073" fmla="*/ 386239 h 514350"/>
                <a:gd name="connsiteX6074" fmla="*/ 1988344 w 6400800"/>
                <a:gd name="connsiteY6074" fmla="*/ 400526 h 514350"/>
                <a:gd name="connsiteX6075" fmla="*/ 1988344 w 6400800"/>
                <a:gd name="connsiteY6075" fmla="*/ 399574 h 514350"/>
                <a:gd name="connsiteX6076" fmla="*/ 1985486 w 6400800"/>
                <a:gd name="connsiteY6076" fmla="*/ 392906 h 514350"/>
                <a:gd name="connsiteX6077" fmla="*/ 1987391 w 6400800"/>
                <a:gd name="connsiteY6077" fmla="*/ 381476 h 514350"/>
                <a:gd name="connsiteX6078" fmla="*/ 1968341 w 6400800"/>
                <a:gd name="connsiteY6078" fmla="*/ 290989 h 514350"/>
                <a:gd name="connsiteX6079" fmla="*/ 1967389 w 6400800"/>
                <a:gd name="connsiteY6079" fmla="*/ 297656 h 514350"/>
                <a:gd name="connsiteX6080" fmla="*/ 1966436 w 6400800"/>
                <a:gd name="connsiteY6080" fmla="*/ 305276 h 514350"/>
                <a:gd name="connsiteX6081" fmla="*/ 1965484 w 6400800"/>
                <a:gd name="connsiteY6081" fmla="*/ 318611 h 514350"/>
                <a:gd name="connsiteX6082" fmla="*/ 1964531 w 6400800"/>
                <a:gd name="connsiteY6082" fmla="*/ 304324 h 514350"/>
                <a:gd name="connsiteX6083" fmla="*/ 1964531 w 6400800"/>
                <a:gd name="connsiteY6083" fmla="*/ 300514 h 514350"/>
                <a:gd name="connsiteX6084" fmla="*/ 1968341 w 6400800"/>
                <a:gd name="connsiteY6084" fmla="*/ 290989 h 514350"/>
                <a:gd name="connsiteX6085" fmla="*/ 1937861 w 6400800"/>
                <a:gd name="connsiteY6085" fmla="*/ 310039 h 514350"/>
                <a:gd name="connsiteX6086" fmla="*/ 1937861 w 6400800"/>
                <a:gd name="connsiteY6086" fmla="*/ 302419 h 514350"/>
                <a:gd name="connsiteX6087" fmla="*/ 1937861 w 6400800"/>
                <a:gd name="connsiteY6087" fmla="*/ 295751 h 514350"/>
                <a:gd name="connsiteX6088" fmla="*/ 1938814 w 6400800"/>
                <a:gd name="connsiteY6088" fmla="*/ 306229 h 514350"/>
                <a:gd name="connsiteX6089" fmla="*/ 1937861 w 6400800"/>
                <a:gd name="connsiteY6089" fmla="*/ 310039 h 514350"/>
                <a:gd name="connsiteX6090" fmla="*/ 1938814 w 6400800"/>
                <a:gd name="connsiteY6090" fmla="*/ 272891 h 514350"/>
                <a:gd name="connsiteX6091" fmla="*/ 1936909 w 6400800"/>
                <a:gd name="connsiteY6091" fmla="*/ 266224 h 514350"/>
                <a:gd name="connsiteX6092" fmla="*/ 1936909 w 6400800"/>
                <a:gd name="connsiteY6092" fmla="*/ 261461 h 514350"/>
                <a:gd name="connsiteX6093" fmla="*/ 1936909 w 6400800"/>
                <a:gd name="connsiteY6093" fmla="*/ 246221 h 514350"/>
                <a:gd name="connsiteX6094" fmla="*/ 1938814 w 6400800"/>
                <a:gd name="connsiteY6094" fmla="*/ 272891 h 514350"/>
                <a:gd name="connsiteX6095" fmla="*/ 1900714 w 6400800"/>
                <a:gd name="connsiteY6095" fmla="*/ 338614 h 514350"/>
                <a:gd name="connsiteX6096" fmla="*/ 1900714 w 6400800"/>
                <a:gd name="connsiteY6096" fmla="*/ 333851 h 514350"/>
                <a:gd name="connsiteX6097" fmla="*/ 1902619 w 6400800"/>
                <a:gd name="connsiteY6097" fmla="*/ 329089 h 514350"/>
                <a:gd name="connsiteX6098" fmla="*/ 1904524 w 6400800"/>
                <a:gd name="connsiteY6098" fmla="*/ 325279 h 514350"/>
                <a:gd name="connsiteX6099" fmla="*/ 1900714 w 6400800"/>
                <a:gd name="connsiteY6099" fmla="*/ 338614 h 514350"/>
                <a:gd name="connsiteX6100" fmla="*/ 1915954 w 6400800"/>
                <a:gd name="connsiteY6100" fmla="*/ 436721 h 514350"/>
                <a:gd name="connsiteX6101" fmla="*/ 1915954 w 6400800"/>
                <a:gd name="connsiteY6101" fmla="*/ 433864 h 514350"/>
                <a:gd name="connsiteX6102" fmla="*/ 1916906 w 6400800"/>
                <a:gd name="connsiteY6102" fmla="*/ 434816 h 514350"/>
                <a:gd name="connsiteX6103" fmla="*/ 1915954 w 6400800"/>
                <a:gd name="connsiteY6103" fmla="*/ 436721 h 514350"/>
                <a:gd name="connsiteX6104" fmla="*/ 1920716 w 6400800"/>
                <a:gd name="connsiteY6104" fmla="*/ 401479 h 514350"/>
                <a:gd name="connsiteX6105" fmla="*/ 1919764 w 6400800"/>
                <a:gd name="connsiteY6105" fmla="*/ 407194 h 514350"/>
                <a:gd name="connsiteX6106" fmla="*/ 1917859 w 6400800"/>
                <a:gd name="connsiteY6106" fmla="*/ 404336 h 514350"/>
                <a:gd name="connsiteX6107" fmla="*/ 1919764 w 6400800"/>
                <a:gd name="connsiteY6107" fmla="*/ 398621 h 514350"/>
                <a:gd name="connsiteX6108" fmla="*/ 1920716 w 6400800"/>
                <a:gd name="connsiteY6108" fmla="*/ 401479 h 514350"/>
                <a:gd name="connsiteX6109" fmla="*/ 1917859 w 6400800"/>
                <a:gd name="connsiteY6109" fmla="*/ 331946 h 514350"/>
                <a:gd name="connsiteX6110" fmla="*/ 1919764 w 6400800"/>
                <a:gd name="connsiteY6110" fmla="*/ 337661 h 514350"/>
                <a:gd name="connsiteX6111" fmla="*/ 1919764 w 6400800"/>
                <a:gd name="connsiteY6111" fmla="*/ 337661 h 514350"/>
                <a:gd name="connsiteX6112" fmla="*/ 1918811 w 6400800"/>
                <a:gd name="connsiteY6112" fmla="*/ 338614 h 514350"/>
                <a:gd name="connsiteX6113" fmla="*/ 1916906 w 6400800"/>
                <a:gd name="connsiteY6113" fmla="*/ 342424 h 514350"/>
                <a:gd name="connsiteX6114" fmla="*/ 1916906 w 6400800"/>
                <a:gd name="connsiteY6114" fmla="*/ 341471 h 514350"/>
                <a:gd name="connsiteX6115" fmla="*/ 1915954 w 6400800"/>
                <a:gd name="connsiteY6115" fmla="*/ 344329 h 514350"/>
                <a:gd name="connsiteX6116" fmla="*/ 1915001 w 6400800"/>
                <a:gd name="connsiteY6116" fmla="*/ 345281 h 514350"/>
                <a:gd name="connsiteX6117" fmla="*/ 1917859 w 6400800"/>
                <a:gd name="connsiteY6117" fmla="*/ 331946 h 514350"/>
                <a:gd name="connsiteX6118" fmla="*/ 1919764 w 6400800"/>
                <a:gd name="connsiteY6118" fmla="*/ 360521 h 514350"/>
                <a:gd name="connsiteX6119" fmla="*/ 1919764 w 6400800"/>
                <a:gd name="connsiteY6119" fmla="*/ 364331 h 514350"/>
                <a:gd name="connsiteX6120" fmla="*/ 1915001 w 6400800"/>
                <a:gd name="connsiteY6120" fmla="*/ 373856 h 514350"/>
                <a:gd name="connsiteX6121" fmla="*/ 1908334 w 6400800"/>
                <a:gd name="connsiteY6121" fmla="*/ 388144 h 514350"/>
                <a:gd name="connsiteX6122" fmla="*/ 1907381 w 6400800"/>
                <a:gd name="connsiteY6122" fmla="*/ 387191 h 514350"/>
                <a:gd name="connsiteX6123" fmla="*/ 1907381 w 6400800"/>
                <a:gd name="connsiteY6123" fmla="*/ 385286 h 514350"/>
                <a:gd name="connsiteX6124" fmla="*/ 1910239 w 6400800"/>
                <a:gd name="connsiteY6124" fmla="*/ 380524 h 514350"/>
                <a:gd name="connsiteX6125" fmla="*/ 1919764 w 6400800"/>
                <a:gd name="connsiteY6125" fmla="*/ 360521 h 514350"/>
                <a:gd name="connsiteX6126" fmla="*/ 1910239 w 6400800"/>
                <a:gd name="connsiteY6126" fmla="*/ 299561 h 514350"/>
                <a:gd name="connsiteX6127" fmla="*/ 1908334 w 6400800"/>
                <a:gd name="connsiteY6127" fmla="*/ 305276 h 514350"/>
                <a:gd name="connsiteX6128" fmla="*/ 1908334 w 6400800"/>
                <a:gd name="connsiteY6128" fmla="*/ 305276 h 514350"/>
                <a:gd name="connsiteX6129" fmla="*/ 1910239 w 6400800"/>
                <a:gd name="connsiteY6129" fmla="*/ 299561 h 514350"/>
                <a:gd name="connsiteX6130" fmla="*/ 1906429 w 6400800"/>
                <a:gd name="connsiteY6130" fmla="*/ 313849 h 514350"/>
                <a:gd name="connsiteX6131" fmla="*/ 1908334 w 6400800"/>
                <a:gd name="connsiteY6131" fmla="*/ 309086 h 514350"/>
                <a:gd name="connsiteX6132" fmla="*/ 1908334 w 6400800"/>
                <a:gd name="connsiteY6132" fmla="*/ 310039 h 514350"/>
                <a:gd name="connsiteX6133" fmla="*/ 1906429 w 6400800"/>
                <a:gd name="connsiteY6133" fmla="*/ 315754 h 514350"/>
                <a:gd name="connsiteX6134" fmla="*/ 1905476 w 6400800"/>
                <a:gd name="connsiteY6134" fmla="*/ 316706 h 514350"/>
                <a:gd name="connsiteX6135" fmla="*/ 1906429 w 6400800"/>
                <a:gd name="connsiteY6135" fmla="*/ 313849 h 514350"/>
                <a:gd name="connsiteX6136" fmla="*/ 1893094 w 6400800"/>
                <a:gd name="connsiteY6136" fmla="*/ 259556 h 514350"/>
                <a:gd name="connsiteX6137" fmla="*/ 1894046 w 6400800"/>
                <a:gd name="connsiteY6137" fmla="*/ 256699 h 514350"/>
                <a:gd name="connsiteX6138" fmla="*/ 1894999 w 6400800"/>
                <a:gd name="connsiteY6138" fmla="*/ 256699 h 514350"/>
                <a:gd name="connsiteX6139" fmla="*/ 1899761 w 6400800"/>
                <a:gd name="connsiteY6139" fmla="*/ 260509 h 514350"/>
                <a:gd name="connsiteX6140" fmla="*/ 1904524 w 6400800"/>
                <a:gd name="connsiteY6140" fmla="*/ 275749 h 514350"/>
                <a:gd name="connsiteX6141" fmla="*/ 1895951 w 6400800"/>
                <a:gd name="connsiteY6141" fmla="*/ 297656 h 514350"/>
                <a:gd name="connsiteX6142" fmla="*/ 1894046 w 6400800"/>
                <a:gd name="connsiteY6142" fmla="*/ 281464 h 514350"/>
                <a:gd name="connsiteX6143" fmla="*/ 1892141 w 6400800"/>
                <a:gd name="connsiteY6143" fmla="*/ 270034 h 514350"/>
                <a:gd name="connsiteX6144" fmla="*/ 1893094 w 6400800"/>
                <a:gd name="connsiteY6144" fmla="*/ 272891 h 514350"/>
                <a:gd name="connsiteX6145" fmla="*/ 1893094 w 6400800"/>
                <a:gd name="connsiteY6145" fmla="*/ 259556 h 514350"/>
                <a:gd name="connsiteX6146" fmla="*/ 1841659 w 6400800"/>
                <a:gd name="connsiteY6146" fmla="*/ 297656 h 514350"/>
                <a:gd name="connsiteX6147" fmla="*/ 1840706 w 6400800"/>
                <a:gd name="connsiteY6147" fmla="*/ 313849 h 514350"/>
                <a:gd name="connsiteX6148" fmla="*/ 1838801 w 6400800"/>
                <a:gd name="connsiteY6148" fmla="*/ 294799 h 514350"/>
                <a:gd name="connsiteX6149" fmla="*/ 1838801 w 6400800"/>
                <a:gd name="connsiteY6149" fmla="*/ 290989 h 514350"/>
                <a:gd name="connsiteX6150" fmla="*/ 1841659 w 6400800"/>
                <a:gd name="connsiteY6150" fmla="*/ 297656 h 514350"/>
                <a:gd name="connsiteX6151" fmla="*/ 1822609 w 6400800"/>
                <a:gd name="connsiteY6151" fmla="*/ 363379 h 514350"/>
                <a:gd name="connsiteX6152" fmla="*/ 1826419 w 6400800"/>
                <a:gd name="connsiteY6152" fmla="*/ 353854 h 514350"/>
                <a:gd name="connsiteX6153" fmla="*/ 1827371 w 6400800"/>
                <a:gd name="connsiteY6153" fmla="*/ 364331 h 514350"/>
                <a:gd name="connsiteX6154" fmla="*/ 1823561 w 6400800"/>
                <a:gd name="connsiteY6154" fmla="*/ 368141 h 514350"/>
                <a:gd name="connsiteX6155" fmla="*/ 1822609 w 6400800"/>
                <a:gd name="connsiteY6155" fmla="*/ 363379 h 514350"/>
                <a:gd name="connsiteX6156" fmla="*/ 1828324 w 6400800"/>
                <a:gd name="connsiteY6156" fmla="*/ 403384 h 514350"/>
                <a:gd name="connsiteX6157" fmla="*/ 1827371 w 6400800"/>
                <a:gd name="connsiteY6157" fmla="*/ 400526 h 514350"/>
                <a:gd name="connsiteX6158" fmla="*/ 1825466 w 6400800"/>
                <a:gd name="connsiteY6158" fmla="*/ 381476 h 514350"/>
                <a:gd name="connsiteX6159" fmla="*/ 1828324 w 6400800"/>
                <a:gd name="connsiteY6159" fmla="*/ 377666 h 514350"/>
                <a:gd name="connsiteX6160" fmla="*/ 1829276 w 6400800"/>
                <a:gd name="connsiteY6160" fmla="*/ 399574 h 514350"/>
                <a:gd name="connsiteX6161" fmla="*/ 1828324 w 6400800"/>
                <a:gd name="connsiteY6161" fmla="*/ 403384 h 514350"/>
                <a:gd name="connsiteX6162" fmla="*/ 1833086 w 6400800"/>
                <a:gd name="connsiteY6162" fmla="*/ 339566 h 514350"/>
                <a:gd name="connsiteX6163" fmla="*/ 1833086 w 6400800"/>
                <a:gd name="connsiteY6163" fmla="*/ 339566 h 514350"/>
                <a:gd name="connsiteX6164" fmla="*/ 1833086 w 6400800"/>
                <a:gd name="connsiteY6164" fmla="*/ 340519 h 514350"/>
                <a:gd name="connsiteX6165" fmla="*/ 1833086 w 6400800"/>
                <a:gd name="connsiteY6165" fmla="*/ 339566 h 514350"/>
                <a:gd name="connsiteX6166" fmla="*/ 1824514 w 6400800"/>
                <a:gd name="connsiteY6166" fmla="*/ 272891 h 514350"/>
                <a:gd name="connsiteX6167" fmla="*/ 1824514 w 6400800"/>
                <a:gd name="connsiteY6167" fmla="*/ 263366 h 514350"/>
                <a:gd name="connsiteX6168" fmla="*/ 1835944 w 6400800"/>
                <a:gd name="connsiteY6168" fmla="*/ 285274 h 514350"/>
                <a:gd name="connsiteX6169" fmla="*/ 1834991 w 6400800"/>
                <a:gd name="connsiteY6169" fmla="*/ 294799 h 514350"/>
                <a:gd name="connsiteX6170" fmla="*/ 1834039 w 6400800"/>
                <a:gd name="connsiteY6170" fmla="*/ 320516 h 514350"/>
                <a:gd name="connsiteX6171" fmla="*/ 1834039 w 6400800"/>
                <a:gd name="connsiteY6171" fmla="*/ 330994 h 514350"/>
                <a:gd name="connsiteX6172" fmla="*/ 1833086 w 6400800"/>
                <a:gd name="connsiteY6172" fmla="*/ 331946 h 514350"/>
                <a:gd name="connsiteX6173" fmla="*/ 1832134 w 6400800"/>
                <a:gd name="connsiteY6173" fmla="*/ 332899 h 514350"/>
                <a:gd name="connsiteX6174" fmla="*/ 1827371 w 6400800"/>
                <a:gd name="connsiteY6174" fmla="*/ 316706 h 514350"/>
                <a:gd name="connsiteX6175" fmla="*/ 1822609 w 6400800"/>
                <a:gd name="connsiteY6175" fmla="*/ 303371 h 514350"/>
                <a:gd name="connsiteX6176" fmla="*/ 1824514 w 6400800"/>
                <a:gd name="connsiteY6176" fmla="*/ 272891 h 514350"/>
                <a:gd name="connsiteX6177" fmla="*/ 1822609 w 6400800"/>
                <a:gd name="connsiteY6177" fmla="*/ 309086 h 514350"/>
                <a:gd name="connsiteX6178" fmla="*/ 1823561 w 6400800"/>
                <a:gd name="connsiteY6178" fmla="*/ 317659 h 514350"/>
                <a:gd name="connsiteX6179" fmla="*/ 1825466 w 6400800"/>
                <a:gd name="connsiteY6179" fmla="*/ 338614 h 514350"/>
                <a:gd name="connsiteX6180" fmla="*/ 1825466 w 6400800"/>
                <a:gd name="connsiteY6180" fmla="*/ 340519 h 514350"/>
                <a:gd name="connsiteX6181" fmla="*/ 1820704 w 6400800"/>
                <a:gd name="connsiteY6181" fmla="*/ 348139 h 514350"/>
                <a:gd name="connsiteX6182" fmla="*/ 1820704 w 6400800"/>
                <a:gd name="connsiteY6182" fmla="*/ 332899 h 514350"/>
                <a:gd name="connsiteX6183" fmla="*/ 1820704 w 6400800"/>
                <a:gd name="connsiteY6183" fmla="*/ 331946 h 514350"/>
                <a:gd name="connsiteX6184" fmla="*/ 1822609 w 6400800"/>
                <a:gd name="connsiteY6184" fmla="*/ 309086 h 514350"/>
                <a:gd name="connsiteX6185" fmla="*/ 1763554 w 6400800"/>
                <a:gd name="connsiteY6185" fmla="*/ 411956 h 514350"/>
                <a:gd name="connsiteX6186" fmla="*/ 1762601 w 6400800"/>
                <a:gd name="connsiteY6186" fmla="*/ 406241 h 514350"/>
                <a:gd name="connsiteX6187" fmla="*/ 1761649 w 6400800"/>
                <a:gd name="connsiteY6187" fmla="*/ 397669 h 514350"/>
                <a:gd name="connsiteX6188" fmla="*/ 1761649 w 6400800"/>
                <a:gd name="connsiteY6188" fmla="*/ 397669 h 514350"/>
                <a:gd name="connsiteX6189" fmla="*/ 1764506 w 6400800"/>
                <a:gd name="connsiteY6189" fmla="*/ 400526 h 514350"/>
                <a:gd name="connsiteX6190" fmla="*/ 1763554 w 6400800"/>
                <a:gd name="connsiteY6190" fmla="*/ 411956 h 514350"/>
                <a:gd name="connsiteX6191" fmla="*/ 1766411 w 6400800"/>
                <a:gd name="connsiteY6191" fmla="*/ 379571 h 514350"/>
                <a:gd name="connsiteX6192" fmla="*/ 1766411 w 6400800"/>
                <a:gd name="connsiteY6192" fmla="*/ 379571 h 514350"/>
                <a:gd name="connsiteX6193" fmla="*/ 1766411 w 6400800"/>
                <a:gd name="connsiteY6193" fmla="*/ 377666 h 514350"/>
                <a:gd name="connsiteX6194" fmla="*/ 1766411 w 6400800"/>
                <a:gd name="connsiteY6194" fmla="*/ 379571 h 514350"/>
                <a:gd name="connsiteX6195" fmla="*/ 1792129 w 6400800"/>
                <a:gd name="connsiteY6195" fmla="*/ 251936 h 514350"/>
                <a:gd name="connsiteX6196" fmla="*/ 1802606 w 6400800"/>
                <a:gd name="connsiteY6196" fmla="*/ 219551 h 514350"/>
                <a:gd name="connsiteX6197" fmla="*/ 1802606 w 6400800"/>
                <a:gd name="connsiteY6197" fmla="*/ 219551 h 514350"/>
                <a:gd name="connsiteX6198" fmla="*/ 1801654 w 6400800"/>
                <a:gd name="connsiteY6198" fmla="*/ 274796 h 514350"/>
                <a:gd name="connsiteX6199" fmla="*/ 1800701 w 6400800"/>
                <a:gd name="connsiteY6199" fmla="*/ 327184 h 514350"/>
                <a:gd name="connsiteX6200" fmla="*/ 1794034 w 6400800"/>
                <a:gd name="connsiteY6200" fmla="*/ 310991 h 514350"/>
                <a:gd name="connsiteX6201" fmla="*/ 1788319 w 6400800"/>
                <a:gd name="connsiteY6201" fmla="*/ 294799 h 514350"/>
                <a:gd name="connsiteX6202" fmla="*/ 1787366 w 6400800"/>
                <a:gd name="connsiteY6202" fmla="*/ 292894 h 514350"/>
                <a:gd name="connsiteX6203" fmla="*/ 1786414 w 6400800"/>
                <a:gd name="connsiteY6203" fmla="*/ 287179 h 514350"/>
                <a:gd name="connsiteX6204" fmla="*/ 1788319 w 6400800"/>
                <a:gd name="connsiteY6204" fmla="*/ 279559 h 514350"/>
                <a:gd name="connsiteX6205" fmla="*/ 1787366 w 6400800"/>
                <a:gd name="connsiteY6205" fmla="*/ 275749 h 514350"/>
                <a:gd name="connsiteX6206" fmla="*/ 1785461 w 6400800"/>
                <a:gd name="connsiteY6206" fmla="*/ 274796 h 514350"/>
                <a:gd name="connsiteX6207" fmla="*/ 1785461 w 6400800"/>
                <a:gd name="connsiteY6207" fmla="*/ 274796 h 514350"/>
                <a:gd name="connsiteX6208" fmla="*/ 1792129 w 6400800"/>
                <a:gd name="connsiteY6208" fmla="*/ 251936 h 514350"/>
                <a:gd name="connsiteX6209" fmla="*/ 1785461 w 6400800"/>
                <a:gd name="connsiteY6209" fmla="*/ 276701 h 514350"/>
                <a:gd name="connsiteX6210" fmla="*/ 1786414 w 6400800"/>
                <a:gd name="connsiteY6210" fmla="*/ 278606 h 514350"/>
                <a:gd name="connsiteX6211" fmla="*/ 1786414 w 6400800"/>
                <a:gd name="connsiteY6211" fmla="*/ 282416 h 514350"/>
                <a:gd name="connsiteX6212" fmla="*/ 1785461 w 6400800"/>
                <a:gd name="connsiteY6212" fmla="*/ 276701 h 514350"/>
                <a:gd name="connsiteX6213" fmla="*/ 1785461 w 6400800"/>
                <a:gd name="connsiteY6213" fmla="*/ 276701 h 514350"/>
                <a:gd name="connsiteX6214" fmla="*/ 1776889 w 6400800"/>
                <a:gd name="connsiteY6214" fmla="*/ 330994 h 514350"/>
                <a:gd name="connsiteX6215" fmla="*/ 1785461 w 6400800"/>
                <a:gd name="connsiteY6215" fmla="*/ 376714 h 514350"/>
                <a:gd name="connsiteX6216" fmla="*/ 1786414 w 6400800"/>
                <a:gd name="connsiteY6216" fmla="*/ 385286 h 514350"/>
                <a:gd name="connsiteX6217" fmla="*/ 1784509 w 6400800"/>
                <a:gd name="connsiteY6217" fmla="*/ 382429 h 514350"/>
                <a:gd name="connsiteX6218" fmla="*/ 1785461 w 6400800"/>
                <a:gd name="connsiteY6218" fmla="*/ 374809 h 514350"/>
                <a:gd name="connsiteX6219" fmla="*/ 1783556 w 6400800"/>
                <a:gd name="connsiteY6219" fmla="*/ 380524 h 514350"/>
                <a:gd name="connsiteX6220" fmla="*/ 1776889 w 6400800"/>
                <a:gd name="connsiteY6220" fmla="*/ 370999 h 514350"/>
                <a:gd name="connsiteX6221" fmla="*/ 1776889 w 6400800"/>
                <a:gd name="connsiteY6221" fmla="*/ 337661 h 514350"/>
                <a:gd name="connsiteX6222" fmla="*/ 1776889 w 6400800"/>
                <a:gd name="connsiteY6222" fmla="*/ 330994 h 514350"/>
                <a:gd name="connsiteX6223" fmla="*/ 1755934 w 6400800"/>
                <a:gd name="connsiteY6223" fmla="*/ 211931 h 514350"/>
                <a:gd name="connsiteX6224" fmla="*/ 1761649 w 6400800"/>
                <a:gd name="connsiteY6224" fmla="*/ 233839 h 514350"/>
                <a:gd name="connsiteX6225" fmla="*/ 1762601 w 6400800"/>
                <a:gd name="connsiteY6225" fmla="*/ 238601 h 514350"/>
                <a:gd name="connsiteX6226" fmla="*/ 1760696 w 6400800"/>
                <a:gd name="connsiteY6226" fmla="*/ 234791 h 514350"/>
                <a:gd name="connsiteX6227" fmla="*/ 1759744 w 6400800"/>
                <a:gd name="connsiteY6227" fmla="*/ 230981 h 514350"/>
                <a:gd name="connsiteX6228" fmla="*/ 1759744 w 6400800"/>
                <a:gd name="connsiteY6228" fmla="*/ 232886 h 514350"/>
                <a:gd name="connsiteX6229" fmla="*/ 1756886 w 6400800"/>
                <a:gd name="connsiteY6229" fmla="*/ 227171 h 514350"/>
                <a:gd name="connsiteX6230" fmla="*/ 1754981 w 6400800"/>
                <a:gd name="connsiteY6230" fmla="*/ 223361 h 514350"/>
                <a:gd name="connsiteX6231" fmla="*/ 1755934 w 6400800"/>
                <a:gd name="connsiteY6231" fmla="*/ 211931 h 514350"/>
                <a:gd name="connsiteX6232" fmla="*/ 1754981 w 6400800"/>
                <a:gd name="connsiteY6232" fmla="*/ 232886 h 514350"/>
                <a:gd name="connsiteX6233" fmla="*/ 1755934 w 6400800"/>
                <a:gd name="connsiteY6233" fmla="*/ 235744 h 514350"/>
                <a:gd name="connsiteX6234" fmla="*/ 1754981 w 6400800"/>
                <a:gd name="connsiteY6234" fmla="*/ 240506 h 514350"/>
                <a:gd name="connsiteX6235" fmla="*/ 1754981 w 6400800"/>
                <a:gd name="connsiteY6235" fmla="*/ 232886 h 514350"/>
                <a:gd name="connsiteX6236" fmla="*/ 1754029 w 6400800"/>
                <a:gd name="connsiteY6236" fmla="*/ 281464 h 514350"/>
                <a:gd name="connsiteX6237" fmla="*/ 1754981 w 6400800"/>
                <a:gd name="connsiteY6237" fmla="*/ 252889 h 514350"/>
                <a:gd name="connsiteX6238" fmla="*/ 1756886 w 6400800"/>
                <a:gd name="connsiteY6238" fmla="*/ 236696 h 514350"/>
                <a:gd name="connsiteX6239" fmla="*/ 1763554 w 6400800"/>
                <a:gd name="connsiteY6239" fmla="*/ 256699 h 514350"/>
                <a:gd name="connsiteX6240" fmla="*/ 1768316 w 6400800"/>
                <a:gd name="connsiteY6240" fmla="*/ 286226 h 514350"/>
                <a:gd name="connsiteX6241" fmla="*/ 1754981 w 6400800"/>
                <a:gd name="connsiteY6241" fmla="*/ 322421 h 514350"/>
                <a:gd name="connsiteX6242" fmla="*/ 1754029 w 6400800"/>
                <a:gd name="connsiteY6242" fmla="*/ 317659 h 514350"/>
                <a:gd name="connsiteX6243" fmla="*/ 1754029 w 6400800"/>
                <a:gd name="connsiteY6243" fmla="*/ 316706 h 514350"/>
                <a:gd name="connsiteX6244" fmla="*/ 1754029 w 6400800"/>
                <a:gd name="connsiteY6244" fmla="*/ 281464 h 514350"/>
                <a:gd name="connsiteX6245" fmla="*/ 1687354 w 6400800"/>
                <a:gd name="connsiteY6245" fmla="*/ 295751 h 514350"/>
                <a:gd name="connsiteX6246" fmla="*/ 1685449 w 6400800"/>
                <a:gd name="connsiteY6246" fmla="*/ 314801 h 514350"/>
                <a:gd name="connsiteX6247" fmla="*/ 1684496 w 6400800"/>
                <a:gd name="connsiteY6247" fmla="*/ 325279 h 514350"/>
                <a:gd name="connsiteX6248" fmla="*/ 1681639 w 6400800"/>
                <a:gd name="connsiteY6248" fmla="*/ 311944 h 514350"/>
                <a:gd name="connsiteX6249" fmla="*/ 1681639 w 6400800"/>
                <a:gd name="connsiteY6249" fmla="*/ 309086 h 514350"/>
                <a:gd name="connsiteX6250" fmla="*/ 1681639 w 6400800"/>
                <a:gd name="connsiteY6250" fmla="*/ 310039 h 514350"/>
                <a:gd name="connsiteX6251" fmla="*/ 1680686 w 6400800"/>
                <a:gd name="connsiteY6251" fmla="*/ 306229 h 514350"/>
                <a:gd name="connsiteX6252" fmla="*/ 1681639 w 6400800"/>
                <a:gd name="connsiteY6252" fmla="*/ 303371 h 514350"/>
                <a:gd name="connsiteX6253" fmla="*/ 1684496 w 6400800"/>
                <a:gd name="connsiteY6253" fmla="*/ 295751 h 514350"/>
                <a:gd name="connsiteX6254" fmla="*/ 1689259 w 6400800"/>
                <a:gd name="connsiteY6254" fmla="*/ 282416 h 514350"/>
                <a:gd name="connsiteX6255" fmla="*/ 1687354 w 6400800"/>
                <a:gd name="connsiteY6255" fmla="*/ 295751 h 514350"/>
                <a:gd name="connsiteX6256" fmla="*/ 1678781 w 6400800"/>
                <a:gd name="connsiteY6256" fmla="*/ 276701 h 514350"/>
                <a:gd name="connsiteX6257" fmla="*/ 1684496 w 6400800"/>
                <a:gd name="connsiteY6257" fmla="*/ 245269 h 514350"/>
                <a:gd name="connsiteX6258" fmla="*/ 1686401 w 6400800"/>
                <a:gd name="connsiteY6258" fmla="*/ 259556 h 514350"/>
                <a:gd name="connsiteX6259" fmla="*/ 1686401 w 6400800"/>
                <a:gd name="connsiteY6259" fmla="*/ 268129 h 514350"/>
                <a:gd name="connsiteX6260" fmla="*/ 1686401 w 6400800"/>
                <a:gd name="connsiteY6260" fmla="*/ 270986 h 514350"/>
                <a:gd name="connsiteX6261" fmla="*/ 1675924 w 6400800"/>
                <a:gd name="connsiteY6261" fmla="*/ 292894 h 514350"/>
                <a:gd name="connsiteX6262" fmla="*/ 1675924 w 6400800"/>
                <a:gd name="connsiteY6262" fmla="*/ 291941 h 514350"/>
                <a:gd name="connsiteX6263" fmla="*/ 1678781 w 6400800"/>
                <a:gd name="connsiteY6263" fmla="*/ 278606 h 514350"/>
                <a:gd name="connsiteX6264" fmla="*/ 1679734 w 6400800"/>
                <a:gd name="connsiteY6264" fmla="*/ 275749 h 514350"/>
                <a:gd name="connsiteX6265" fmla="*/ 1678781 w 6400800"/>
                <a:gd name="connsiteY6265" fmla="*/ 276701 h 514350"/>
                <a:gd name="connsiteX6266" fmla="*/ 1677829 w 6400800"/>
                <a:gd name="connsiteY6266" fmla="*/ 199549 h 514350"/>
                <a:gd name="connsiteX6267" fmla="*/ 1678781 w 6400800"/>
                <a:gd name="connsiteY6267" fmla="*/ 204311 h 514350"/>
                <a:gd name="connsiteX6268" fmla="*/ 1676876 w 6400800"/>
                <a:gd name="connsiteY6268" fmla="*/ 213836 h 514350"/>
                <a:gd name="connsiteX6269" fmla="*/ 1677829 w 6400800"/>
                <a:gd name="connsiteY6269" fmla="*/ 199549 h 514350"/>
                <a:gd name="connsiteX6270" fmla="*/ 1640681 w 6400800"/>
                <a:gd name="connsiteY6270" fmla="*/ 226219 h 514350"/>
                <a:gd name="connsiteX6271" fmla="*/ 1649254 w 6400800"/>
                <a:gd name="connsiteY6271" fmla="*/ 254794 h 514350"/>
                <a:gd name="connsiteX6272" fmla="*/ 1654016 w 6400800"/>
                <a:gd name="connsiteY6272" fmla="*/ 274796 h 514350"/>
                <a:gd name="connsiteX6273" fmla="*/ 1653064 w 6400800"/>
                <a:gd name="connsiteY6273" fmla="*/ 281464 h 514350"/>
                <a:gd name="connsiteX6274" fmla="*/ 1652111 w 6400800"/>
                <a:gd name="connsiteY6274" fmla="*/ 279559 h 514350"/>
                <a:gd name="connsiteX6275" fmla="*/ 1652111 w 6400800"/>
                <a:gd name="connsiteY6275" fmla="*/ 282416 h 514350"/>
                <a:gd name="connsiteX6276" fmla="*/ 1649254 w 6400800"/>
                <a:gd name="connsiteY6276" fmla="*/ 300514 h 514350"/>
                <a:gd name="connsiteX6277" fmla="*/ 1641634 w 6400800"/>
                <a:gd name="connsiteY6277" fmla="*/ 281464 h 514350"/>
                <a:gd name="connsiteX6278" fmla="*/ 1643539 w 6400800"/>
                <a:gd name="connsiteY6278" fmla="*/ 279559 h 514350"/>
                <a:gd name="connsiteX6279" fmla="*/ 1647349 w 6400800"/>
                <a:gd name="connsiteY6279" fmla="*/ 277654 h 514350"/>
                <a:gd name="connsiteX6280" fmla="*/ 1654016 w 6400800"/>
                <a:gd name="connsiteY6280" fmla="*/ 273844 h 514350"/>
                <a:gd name="connsiteX6281" fmla="*/ 1647349 w 6400800"/>
                <a:gd name="connsiteY6281" fmla="*/ 276701 h 514350"/>
                <a:gd name="connsiteX6282" fmla="*/ 1643539 w 6400800"/>
                <a:gd name="connsiteY6282" fmla="*/ 278606 h 514350"/>
                <a:gd name="connsiteX6283" fmla="*/ 1642586 w 6400800"/>
                <a:gd name="connsiteY6283" fmla="*/ 279559 h 514350"/>
                <a:gd name="connsiteX6284" fmla="*/ 1642586 w 6400800"/>
                <a:gd name="connsiteY6284" fmla="*/ 255746 h 514350"/>
                <a:gd name="connsiteX6285" fmla="*/ 1640681 w 6400800"/>
                <a:gd name="connsiteY6285" fmla="*/ 226219 h 514350"/>
                <a:gd name="connsiteX6286" fmla="*/ 1640681 w 6400800"/>
                <a:gd name="connsiteY6286" fmla="*/ 226219 h 514350"/>
                <a:gd name="connsiteX6287" fmla="*/ 1620679 w 6400800"/>
                <a:gd name="connsiteY6287" fmla="*/ 348139 h 514350"/>
                <a:gd name="connsiteX6288" fmla="*/ 1620679 w 6400800"/>
                <a:gd name="connsiteY6288" fmla="*/ 351949 h 514350"/>
                <a:gd name="connsiteX6289" fmla="*/ 1620679 w 6400800"/>
                <a:gd name="connsiteY6289" fmla="*/ 353854 h 514350"/>
                <a:gd name="connsiteX6290" fmla="*/ 1618774 w 6400800"/>
                <a:gd name="connsiteY6290" fmla="*/ 356711 h 514350"/>
                <a:gd name="connsiteX6291" fmla="*/ 1620679 w 6400800"/>
                <a:gd name="connsiteY6291" fmla="*/ 348139 h 514350"/>
                <a:gd name="connsiteX6292" fmla="*/ 1618774 w 6400800"/>
                <a:gd name="connsiteY6292" fmla="*/ 311944 h 514350"/>
                <a:gd name="connsiteX6293" fmla="*/ 1616869 w 6400800"/>
                <a:gd name="connsiteY6293" fmla="*/ 315754 h 514350"/>
                <a:gd name="connsiteX6294" fmla="*/ 1605439 w 6400800"/>
                <a:gd name="connsiteY6294" fmla="*/ 343376 h 514350"/>
                <a:gd name="connsiteX6295" fmla="*/ 1602581 w 6400800"/>
                <a:gd name="connsiteY6295" fmla="*/ 350996 h 514350"/>
                <a:gd name="connsiteX6296" fmla="*/ 1602581 w 6400800"/>
                <a:gd name="connsiteY6296" fmla="*/ 342424 h 514350"/>
                <a:gd name="connsiteX6297" fmla="*/ 1613059 w 6400800"/>
                <a:gd name="connsiteY6297" fmla="*/ 321469 h 514350"/>
                <a:gd name="connsiteX6298" fmla="*/ 1619726 w 6400800"/>
                <a:gd name="connsiteY6298" fmla="*/ 310039 h 514350"/>
                <a:gd name="connsiteX6299" fmla="*/ 1618774 w 6400800"/>
                <a:gd name="connsiteY6299" fmla="*/ 311944 h 514350"/>
                <a:gd name="connsiteX6300" fmla="*/ 1610201 w 6400800"/>
                <a:gd name="connsiteY6300" fmla="*/ 269081 h 514350"/>
                <a:gd name="connsiteX6301" fmla="*/ 1614011 w 6400800"/>
                <a:gd name="connsiteY6301" fmla="*/ 258604 h 514350"/>
                <a:gd name="connsiteX6302" fmla="*/ 1616869 w 6400800"/>
                <a:gd name="connsiteY6302" fmla="*/ 252889 h 514350"/>
                <a:gd name="connsiteX6303" fmla="*/ 1617821 w 6400800"/>
                <a:gd name="connsiteY6303" fmla="*/ 292894 h 514350"/>
                <a:gd name="connsiteX6304" fmla="*/ 1617821 w 6400800"/>
                <a:gd name="connsiteY6304" fmla="*/ 293846 h 514350"/>
                <a:gd name="connsiteX6305" fmla="*/ 1614011 w 6400800"/>
                <a:gd name="connsiteY6305" fmla="*/ 289084 h 514350"/>
                <a:gd name="connsiteX6306" fmla="*/ 1606391 w 6400800"/>
                <a:gd name="connsiteY6306" fmla="*/ 277654 h 514350"/>
                <a:gd name="connsiteX6307" fmla="*/ 1610201 w 6400800"/>
                <a:gd name="connsiteY6307" fmla="*/ 269081 h 514350"/>
                <a:gd name="connsiteX6308" fmla="*/ 1600676 w 6400800"/>
                <a:gd name="connsiteY6308" fmla="*/ 297656 h 514350"/>
                <a:gd name="connsiteX6309" fmla="*/ 1606391 w 6400800"/>
                <a:gd name="connsiteY6309" fmla="*/ 279559 h 514350"/>
                <a:gd name="connsiteX6310" fmla="*/ 1611154 w 6400800"/>
                <a:gd name="connsiteY6310" fmla="*/ 290989 h 514350"/>
                <a:gd name="connsiteX6311" fmla="*/ 1616869 w 6400800"/>
                <a:gd name="connsiteY6311" fmla="*/ 303371 h 514350"/>
                <a:gd name="connsiteX6312" fmla="*/ 1606391 w 6400800"/>
                <a:gd name="connsiteY6312" fmla="*/ 317659 h 514350"/>
                <a:gd name="connsiteX6313" fmla="*/ 1601629 w 6400800"/>
                <a:gd name="connsiteY6313" fmla="*/ 325279 h 514350"/>
                <a:gd name="connsiteX6314" fmla="*/ 1600676 w 6400800"/>
                <a:gd name="connsiteY6314" fmla="*/ 319564 h 514350"/>
                <a:gd name="connsiteX6315" fmla="*/ 1599724 w 6400800"/>
                <a:gd name="connsiteY6315" fmla="*/ 305276 h 514350"/>
                <a:gd name="connsiteX6316" fmla="*/ 1600676 w 6400800"/>
                <a:gd name="connsiteY6316" fmla="*/ 297656 h 514350"/>
                <a:gd name="connsiteX6317" fmla="*/ 1567339 w 6400800"/>
                <a:gd name="connsiteY6317" fmla="*/ 315754 h 514350"/>
                <a:gd name="connsiteX6318" fmla="*/ 1568291 w 6400800"/>
                <a:gd name="connsiteY6318" fmla="*/ 330041 h 514350"/>
                <a:gd name="connsiteX6319" fmla="*/ 1566386 w 6400800"/>
                <a:gd name="connsiteY6319" fmla="*/ 320516 h 514350"/>
                <a:gd name="connsiteX6320" fmla="*/ 1567339 w 6400800"/>
                <a:gd name="connsiteY6320" fmla="*/ 315754 h 514350"/>
                <a:gd name="connsiteX6321" fmla="*/ 1547336 w 6400800"/>
                <a:gd name="connsiteY6321" fmla="*/ 265271 h 514350"/>
                <a:gd name="connsiteX6322" fmla="*/ 1546384 w 6400800"/>
                <a:gd name="connsiteY6322" fmla="*/ 275749 h 514350"/>
                <a:gd name="connsiteX6323" fmla="*/ 1545431 w 6400800"/>
                <a:gd name="connsiteY6323" fmla="*/ 272891 h 514350"/>
                <a:gd name="connsiteX6324" fmla="*/ 1547336 w 6400800"/>
                <a:gd name="connsiteY6324" fmla="*/ 265271 h 514350"/>
                <a:gd name="connsiteX6325" fmla="*/ 1541621 w 6400800"/>
                <a:gd name="connsiteY6325" fmla="*/ 286226 h 514350"/>
                <a:gd name="connsiteX6326" fmla="*/ 1543526 w 6400800"/>
                <a:gd name="connsiteY6326" fmla="*/ 293846 h 514350"/>
                <a:gd name="connsiteX6327" fmla="*/ 1542574 w 6400800"/>
                <a:gd name="connsiteY6327" fmla="*/ 301466 h 514350"/>
                <a:gd name="connsiteX6328" fmla="*/ 1539716 w 6400800"/>
                <a:gd name="connsiteY6328" fmla="*/ 291941 h 514350"/>
                <a:gd name="connsiteX6329" fmla="*/ 1541621 w 6400800"/>
                <a:gd name="connsiteY6329" fmla="*/ 286226 h 514350"/>
                <a:gd name="connsiteX6330" fmla="*/ 1537811 w 6400800"/>
                <a:gd name="connsiteY6330" fmla="*/ 271939 h 514350"/>
                <a:gd name="connsiteX6331" fmla="*/ 1538764 w 6400800"/>
                <a:gd name="connsiteY6331" fmla="*/ 276701 h 514350"/>
                <a:gd name="connsiteX6332" fmla="*/ 1536859 w 6400800"/>
                <a:gd name="connsiteY6332" fmla="*/ 280511 h 514350"/>
                <a:gd name="connsiteX6333" fmla="*/ 1537811 w 6400800"/>
                <a:gd name="connsiteY6333" fmla="*/ 271939 h 514350"/>
                <a:gd name="connsiteX6334" fmla="*/ 1533049 w 6400800"/>
                <a:gd name="connsiteY6334" fmla="*/ 338614 h 514350"/>
                <a:gd name="connsiteX6335" fmla="*/ 1533049 w 6400800"/>
                <a:gd name="connsiteY6335" fmla="*/ 335756 h 514350"/>
                <a:gd name="connsiteX6336" fmla="*/ 1535906 w 6400800"/>
                <a:gd name="connsiteY6336" fmla="*/ 350044 h 514350"/>
                <a:gd name="connsiteX6337" fmla="*/ 1536859 w 6400800"/>
                <a:gd name="connsiteY6337" fmla="*/ 357664 h 514350"/>
                <a:gd name="connsiteX6338" fmla="*/ 1536859 w 6400800"/>
                <a:gd name="connsiteY6338" fmla="*/ 362426 h 514350"/>
                <a:gd name="connsiteX6339" fmla="*/ 1536859 w 6400800"/>
                <a:gd name="connsiteY6339" fmla="*/ 362426 h 514350"/>
                <a:gd name="connsiteX6340" fmla="*/ 1532096 w 6400800"/>
                <a:gd name="connsiteY6340" fmla="*/ 346234 h 514350"/>
                <a:gd name="connsiteX6341" fmla="*/ 1533049 w 6400800"/>
                <a:gd name="connsiteY6341" fmla="*/ 338614 h 514350"/>
                <a:gd name="connsiteX6342" fmla="*/ 1519714 w 6400800"/>
                <a:gd name="connsiteY6342" fmla="*/ 270986 h 514350"/>
                <a:gd name="connsiteX6343" fmla="*/ 1525429 w 6400800"/>
                <a:gd name="connsiteY6343" fmla="*/ 297656 h 514350"/>
                <a:gd name="connsiteX6344" fmla="*/ 1524476 w 6400800"/>
                <a:gd name="connsiteY6344" fmla="*/ 301466 h 514350"/>
                <a:gd name="connsiteX6345" fmla="*/ 1521619 w 6400800"/>
                <a:gd name="connsiteY6345" fmla="*/ 315754 h 514350"/>
                <a:gd name="connsiteX6346" fmla="*/ 1519714 w 6400800"/>
                <a:gd name="connsiteY6346" fmla="*/ 310991 h 514350"/>
                <a:gd name="connsiteX6347" fmla="*/ 1517809 w 6400800"/>
                <a:gd name="connsiteY6347" fmla="*/ 268129 h 514350"/>
                <a:gd name="connsiteX6348" fmla="*/ 1519714 w 6400800"/>
                <a:gd name="connsiteY6348" fmla="*/ 270986 h 514350"/>
                <a:gd name="connsiteX6349" fmla="*/ 1503521 w 6400800"/>
                <a:gd name="connsiteY6349" fmla="*/ 302419 h 514350"/>
                <a:gd name="connsiteX6350" fmla="*/ 1502569 w 6400800"/>
                <a:gd name="connsiteY6350" fmla="*/ 313849 h 514350"/>
                <a:gd name="connsiteX6351" fmla="*/ 1502569 w 6400800"/>
                <a:gd name="connsiteY6351" fmla="*/ 330041 h 514350"/>
                <a:gd name="connsiteX6352" fmla="*/ 1501616 w 6400800"/>
                <a:gd name="connsiteY6352" fmla="*/ 329089 h 514350"/>
                <a:gd name="connsiteX6353" fmla="*/ 1497806 w 6400800"/>
                <a:gd name="connsiteY6353" fmla="*/ 311944 h 514350"/>
                <a:gd name="connsiteX6354" fmla="*/ 1503521 w 6400800"/>
                <a:gd name="connsiteY6354" fmla="*/ 302419 h 514350"/>
                <a:gd name="connsiteX6355" fmla="*/ 1477804 w 6400800"/>
                <a:gd name="connsiteY6355" fmla="*/ 272891 h 514350"/>
                <a:gd name="connsiteX6356" fmla="*/ 1477804 w 6400800"/>
                <a:gd name="connsiteY6356" fmla="*/ 272891 h 514350"/>
                <a:gd name="connsiteX6357" fmla="*/ 1477804 w 6400800"/>
                <a:gd name="connsiteY6357" fmla="*/ 282416 h 514350"/>
                <a:gd name="connsiteX6358" fmla="*/ 1476851 w 6400800"/>
                <a:gd name="connsiteY6358" fmla="*/ 294799 h 514350"/>
                <a:gd name="connsiteX6359" fmla="*/ 1475899 w 6400800"/>
                <a:gd name="connsiteY6359" fmla="*/ 295751 h 514350"/>
                <a:gd name="connsiteX6360" fmla="*/ 1474946 w 6400800"/>
                <a:gd name="connsiteY6360" fmla="*/ 282416 h 514350"/>
                <a:gd name="connsiteX6361" fmla="*/ 1477804 w 6400800"/>
                <a:gd name="connsiteY6361" fmla="*/ 272891 h 514350"/>
                <a:gd name="connsiteX6362" fmla="*/ 1461611 w 6400800"/>
                <a:gd name="connsiteY6362" fmla="*/ 326231 h 514350"/>
                <a:gd name="connsiteX6363" fmla="*/ 1461611 w 6400800"/>
                <a:gd name="connsiteY6363" fmla="*/ 328136 h 514350"/>
                <a:gd name="connsiteX6364" fmla="*/ 1460659 w 6400800"/>
                <a:gd name="connsiteY6364" fmla="*/ 330041 h 514350"/>
                <a:gd name="connsiteX6365" fmla="*/ 1460659 w 6400800"/>
                <a:gd name="connsiteY6365" fmla="*/ 329089 h 514350"/>
                <a:gd name="connsiteX6366" fmla="*/ 1461611 w 6400800"/>
                <a:gd name="connsiteY6366" fmla="*/ 326231 h 514350"/>
                <a:gd name="connsiteX6367" fmla="*/ 1457801 w 6400800"/>
                <a:gd name="connsiteY6367" fmla="*/ 309086 h 514350"/>
                <a:gd name="connsiteX6368" fmla="*/ 1457801 w 6400800"/>
                <a:gd name="connsiteY6368" fmla="*/ 309086 h 514350"/>
                <a:gd name="connsiteX6369" fmla="*/ 1455896 w 6400800"/>
                <a:gd name="connsiteY6369" fmla="*/ 302419 h 514350"/>
                <a:gd name="connsiteX6370" fmla="*/ 1457801 w 6400800"/>
                <a:gd name="connsiteY6370" fmla="*/ 309086 h 514350"/>
                <a:gd name="connsiteX6371" fmla="*/ 1442561 w 6400800"/>
                <a:gd name="connsiteY6371" fmla="*/ 328136 h 514350"/>
                <a:gd name="connsiteX6372" fmla="*/ 1442561 w 6400800"/>
                <a:gd name="connsiteY6372" fmla="*/ 318611 h 514350"/>
                <a:gd name="connsiteX6373" fmla="*/ 1444466 w 6400800"/>
                <a:gd name="connsiteY6373" fmla="*/ 333851 h 514350"/>
                <a:gd name="connsiteX6374" fmla="*/ 1442561 w 6400800"/>
                <a:gd name="connsiteY6374" fmla="*/ 330041 h 514350"/>
                <a:gd name="connsiteX6375" fmla="*/ 1442561 w 6400800"/>
                <a:gd name="connsiteY6375" fmla="*/ 328136 h 514350"/>
                <a:gd name="connsiteX6376" fmla="*/ 1415891 w 6400800"/>
                <a:gd name="connsiteY6376" fmla="*/ 281464 h 514350"/>
                <a:gd name="connsiteX6377" fmla="*/ 1415891 w 6400800"/>
                <a:gd name="connsiteY6377" fmla="*/ 289084 h 514350"/>
                <a:gd name="connsiteX6378" fmla="*/ 1415891 w 6400800"/>
                <a:gd name="connsiteY6378" fmla="*/ 289084 h 514350"/>
                <a:gd name="connsiteX6379" fmla="*/ 1413034 w 6400800"/>
                <a:gd name="connsiteY6379" fmla="*/ 286226 h 514350"/>
                <a:gd name="connsiteX6380" fmla="*/ 1415891 w 6400800"/>
                <a:gd name="connsiteY6380" fmla="*/ 281464 h 514350"/>
                <a:gd name="connsiteX6381" fmla="*/ 1412081 w 6400800"/>
                <a:gd name="connsiteY6381" fmla="*/ 290036 h 514350"/>
                <a:gd name="connsiteX6382" fmla="*/ 1413986 w 6400800"/>
                <a:gd name="connsiteY6382" fmla="*/ 292894 h 514350"/>
                <a:gd name="connsiteX6383" fmla="*/ 1415891 w 6400800"/>
                <a:gd name="connsiteY6383" fmla="*/ 295751 h 514350"/>
                <a:gd name="connsiteX6384" fmla="*/ 1415891 w 6400800"/>
                <a:gd name="connsiteY6384" fmla="*/ 300514 h 514350"/>
                <a:gd name="connsiteX6385" fmla="*/ 1412081 w 6400800"/>
                <a:gd name="connsiteY6385" fmla="*/ 290036 h 514350"/>
                <a:gd name="connsiteX6386" fmla="*/ 1412081 w 6400800"/>
                <a:gd name="connsiteY6386" fmla="*/ 290036 h 514350"/>
                <a:gd name="connsiteX6387" fmla="*/ 1383506 w 6400800"/>
                <a:gd name="connsiteY6387" fmla="*/ 364331 h 514350"/>
                <a:gd name="connsiteX6388" fmla="*/ 1382554 w 6400800"/>
                <a:gd name="connsiteY6388" fmla="*/ 358616 h 514350"/>
                <a:gd name="connsiteX6389" fmla="*/ 1382554 w 6400800"/>
                <a:gd name="connsiteY6389" fmla="*/ 357664 h 514350"/>
                <a:gd name="connsiteX6390" fmla="*/ 1383506 w 6400800"/>
                <a:gd name="connsiteY6390" fmla="*/ 362426 h 514350"/>
                <a:gd name="connsiteX6391" fmla="*/ 1383506 w 6400800"/>
                <a:gd name="connsiteY6391" fmla="*/ 364331 h 514350"/>
                <a:gd name="connsiteX6392" fmla="*/ 1386364 w 6400800"/>
                <a:gd name="connsiteY6392" fmla="*/ 298609 h 514350"/>
                <a:gd name="connsiteX6393" fmla="*/ 1386364 w 6400800"/>
                <a:gd name="connsiteY6393" fmla="*/ 298609 h 514350"/>
                <a:gd name="connsiteX6394" fmla="*/ 1384459 w 6400800"/>
                <a:gd name="connsiteY6394" fmla="*/ 293846 h 514350"/>
                <a:gd name="connsiteX6395" fmla="*/ 1386364 w 6400800"/>
                <a:gd name="connsiteY6395" fmla="*/ 290989 h 514350"/>
                <a:gd name="connsiteX6396" fmla="*/ 1391126 w 6400800"/>
                <a:gd name="connsiteY6396" fmla="*/ 286226 h 514350"/>
                <a:gd name="connsiteX6397" fmla="*/ 1386364 w 6400800"/>
                <a:gd name="connsiteY6397" fmla="*/ 298609 h 514350"/>
                <a:gd name="connsiteX6398" fmla="*/ 1383506 w 6400800"/>
                <a:gd name="connsiteY6398" fmla="*/ 287179 h 514350"/>
                <a:gd name="connsiteX6399" fmla="*/ 1382554 w 6400800"/>
                <a:gd name="connsiteY6399" fmla="*/ 288131 h 514350"/>
                <a:gd name="connsiteX6400" fmla="*/ 1376839 w 6400800"/>
                <a:gd name="connsiteY6400" fmla="*/ 274796 h 514350"/>
                <a:gd name="connsiteX6401" fmla="*/ 1384459 w 6400800"/>
                <a:gd name="connsiteY6401" fmla="*/ 242411 h 514350"/>
                <a:gd name="connsiteX6402" fmla="*/ 1390174 w 6400800"/>
                <a:gd name="connsiteY6402" fmla="*/ 281464 h 514350"/>
                <a:gd name="connsiteX6403" fmla="*/ 1383506 w 6400800"/>
                <a:gd name="connsiteY6403" fmla="*/ 287179 h 514350"/>
                <a:gd name="connsiteX6404" fmla="*/ 1391126 w 6400800"/>
                <a:gd name="connsiteY6404" fmla="*/ 310991 h 514350"/>
                <a:gd name="connsiteX6405" fmla="*/ 1393031 w 6400800"/>
                <a:gd name="connsiteY6405" fmla="*/ 299561 h 514350"/>
                <a:gd name="connsiteX6406" fmla="*/ 1393031 w 6400800"/>
                <a:gd name="connsiteY6406" fmla="*/ 298609 h 514350"/>
                <a:gd name="connsiteX6407" fmla="*/ 1393984 w 6400800"/>
                <a:gd name="connsiteY6407" fmla="*/ 305276 h 514350"/>
                <a:gd name="connsiteX6408" fmla="*/ 1391126 w 6400800"/>
                <a:gd name="connsiteY6408" fmla="*/ 310991 h 514350"/>
                <a:gd name="connsiteX6409" fmla="*/ 1397794 w 6400800"/>
                <a:gd name="connsiteY6409" fmla="*/ 278606 h 514350"/>
                <a:gd name="connsiteX6410" fmla="*/ 1397794 w 6400800"/>
                <a:gd name="connsiteY6410" fmla="*/ 278606 h 514350"/>
                <a:gd name="connsiteX6411" fmla="*/ 1397794 w 6400800"/>
                <a:gd name="connsiteY6411" fmla="*/ 279559 h 514350"/>
                <a:gd name="connsiteX6412" fmla="*/ 1397794 w 6400800"/>
                <a:gd name="connsiteY6412" fmla="*/ 278606 h 514350"/>
                <a:gd name="connsiteX6413" fmla="*/ 1397794 w 6400800"/>
                <a:gd name="connsiteY6413" fmla="*/ 278606 h 514350"/>
                <a:gd name="connsiteX6414" fmla="*/ 1397794 w 6400800"/>
                <a:gd name="connsiteY6414" fmla="*/ 322421 h 514350"/>
                <a:gd name="connsiteX6415" fmla="*/ 1399699 w 6400800"/>
                <a:gd name="connsiteY6415" fmla="*/ 331946 h 514350"/>
                <a:gd name="connsiteX6416" fmla="*/ 1399699 w 6400800"/>
                <a:gd name="connsiteY6416" fmla="*/ 333851 h 514350"/>
                <a:gd name="connsiteX6417" fmla="*/ 1396841 w 6400800"/>
                <a:gd name="connsiteY6417" fmla="*/ 326231 h 514350"/>
                <a:gd name="connsiteX6418" fmla="*/ 1397794 w 6400800"/>
                <a:gd name="connsiteY6418" fmla="*/ 322421 h 514350"/>
                <a:gd name="connsiteX6419" fmla="*/ 1387316 w 6400800"/>
                <a:gd name="connsiteY6419" fmla="*/ 231934 h 514350"/>
                <a:gd name="connsiteX6420" fmla="*/ 1395889 w 6400800"/>
                <a:gd name="connsiteY6420" fmla="*/ 270986 h 514350"/>
                <a:gd name="connsiteX6421" fmla="*/ 1394936 w 6400800"/>
                <a:gd name="connsiteY6421" fmla="*/ 272891 h 514350"/>
                <a:gd name="connsiteX6422" fmla="*/ 1384459 w 6400800"/>
                <a:gd name="connsiteY6422" fmla="*/ 240506 h 514350"/>
                <a:gd name="connsiteX6423" fmla="*/ 1387316 w 6400800"/>
                <a:gd name="connsiteY6423" fmla="*/ 231934 h 514350"/>
                <a:gd name="connsiteX6424" fmla="*/ 1380649 w 6400800"/>
                <a:gd name="connsiteY6424" fmla="*/ 232886 h 514350"/>
                <a:gd name="connsiteX6425" fmla="*/ 1386364 w 6400800"/>
                <a:gd name="connsiteY6425" fmla="*/ 225266 h 514350"/>
                <a:gd name="connsiteX6426" fmla="*/ 1386364 w 6400800"/>
                <a:gd name="connsiteY6426" fmla="*/ 225266 h 514350"/>
                <a:gd name="connsiteX6427" fmla="*/ 1372076 w 6400800"/>
                <a:gd name="connsiteY6427" fmla="*/ 262414 h 514350"/>
                <a:gd name="connsiteX6428" fmla="*/ 1370171 w 6400800"/>
                <a:gd name="connsiteY6428" fmla="*/ 257651 h 514350"/>
                <a:gd name="connsiteX6429" fmla="*/ 1369219 w 6400800"/>
                <a:gd name="connsiteY6429" fmla="*/ 253841 h 514350"/>
                <a:gd name="connsiteX6430" fmla="*/ 1380649 w 6400800"/>
                <a:gd name="connsiteY6430" fmla="*/ 232886 h 514350"/>
                <a:gd name="connsiteX6431" fmla="*/ 1356836 w 6400800"/>
                <a:gd name="connsiteY6431" fmla="*/ 300514 h 514350"/>
                <a:gd name="connsiteX6432" fmla="*/ 1356836 w 6400800"/>
                <a:gd name="connsiteY6432" fmla="*/ 302419 h 514350"/>
                <a:gd name="connsiteX6433" fmla="*/ 1355884 w 6400800"/>
                <a:gd name="connsiteY6433" fmla="*/ 304324 h 514350"/>
                <a:gd name="connsiteX6434" fmla="*/ 1355884 w 6400800"/>
                <a:gd name="connsiteY6434" fmla="*/ 299561 h 514350"/>
                <a:gd name="connsiteX6435" fmla="*/ 1356836 w 6400800"/>
                <a:gd name="connsiteY6435" fmla="*/ 300514 h 514350"/>
                <a:gd name="connsiteX6436" fmla="*/ 1339691 w 6400800"/>
                <a:gd name="connsiteY6436" fmla="*/ 325279 h 514350"/>
                <a:gd name="connsiteX6437" fmla="*/ 1339691 w 6400800"/>
                <a:gd name="connsiteY6437" fmla="*/ 324326 h 514350"/>
                <a:gd name="connsiteX6438" fmla="*/ 1341596 w 6400800"/>
                <a:gd name="connsiteY6438" fmla="*/ 317659 h 514350"/>
                <a:gd name="connsiteX6439" fmla="*/ 1341596 w 6400800"/>
                <a:gd name="connsiteY6439" fmla="*/ 317659 h 514350"/>
                <a:gd name="connsiteX6440" fmla="*/ 1341596 w 6400800"/>
                <a:gd name="connsiteY6440" fmla="*/ 330994 h 514350"/>
                <a:gd name="connsiteX6441" fmla="*/ 1339691 w 6400800"/>
                <a:gd name="connsiteY6441" fmla="*/ 325279 h 514350"/>
                <a:gd name="connsiteX6442" fmla="*/ 1340644 w 6400800"/>
                <a:gd name="connsiteY6442" fmla="*/ 226219 h 514350"/>
                <a:gd name="connsiteX6443" fmla="*/ 1340644 w 6400800"/>
                <a:gd name="connsiteY6443" fmla="*/ 226219 h 514350"/>
                <a:gd name="connsiteX6444" fmla="*/ 1344454 w 6400800"/>
                <a:gd name="connsiteY6444" fmla="*/ 237649 h 514350"/>
                <a:gd name="connsiteX6445" fmla="*/ 1344454 w 6400800"/>
                <a:gd name="connsiteY6445" fmla="*/ 242411 h 514350"/>
                <a:gd name="connsiteX6446" fmla="*/ 1343501 w 6400800"/>
                <a:gd name="connsiteY6446" fmla="*/ 264319 h 514350"/>
                <a:gd name="connsiteX6447" fmla="*/ 1343501 w 6400800"/>
                <a:gd name="connsiteY6447" fmla="*/ 272891 h 514350"/>
                <a:gd name="connsiteX6448" fmla="*/ 1339691 w 6400800"/>
                <a:gd name="connsiteY6448" fmla="*/ 269081 h 514350"/>
                <a:gd name="connsiteX6449" fmla="*/ 1340644 w 6400800"/>
                <a:gd name="connsiteY6449" fmla="*/ 226219 h 514350"/>
                <a:gd name="connsiteX6450" fmla="*/ 1337786 w 6400800"/>
                <a:gd name="connsiteY6450" fmla="*/ 295751 h 514350"/>
                <a:gd name="connsiteX6451" fmla="*/ 1338739 w 6400800"/>
                <a:gd name="connsiteY6451" fmla="*/ 271939 h 514350"/>
                <a:gd name="connsiteX6452" fmla="*/ 1342549 w 6400800"/>
                <a:gd name="connsiteY6452" fmla="*/ 276701 h 514350"/>
                <a:gd name="connsiteX6453" fmla="*/ 1342549 w 6400800"/>
                <a:gd name="connsiteY6453" fmla="*/ 276701 h 514350"/>
                <a:gd name="connsiteX6454" fmla="*/ 1342549 w 6400800"/>
                <a:gd name="connsiteY6454" fmla="*/ 286226 h 514350"/>
                <a:gd name="connsiteX6455" fmla="*/ 1337786 w 6400800"/>
                <a:gd name="connsiteY6455" fmla="*/ 295751 h 514350"/>
                <a:gd name="connsiteX6456" fmla="*/ 1337786 w 6400800"/>
                <a:gd name="connsiteY6456" fmla="*/ 296704 h 514350"/>
                <a:gd name="connsiteX6457" fmla="*/ 1337786 w 6400800"/>
                <a:gd name="connsiteY6457" fmla="*/ 295751 h 514350"/>
                <a:gd name="connsiteX6458" fmla="*/ 1314926 w 6400800"/>
                <a:gd name="connsiteY6458" fmla="*/ 320516 h 514350"/>
                <a:gd name="connsiteX6459" fmla="*/ 1314926 w 6400800"/>
                <a:gd name="connsiteY6459" fmla="*/ 320516 h 514350"/>
                <a:gd name="connsiteX6460" fmla="*/ 1314926 w 6400800"/>
                <a:gd name="connsiteY6460" fmla="*/ 320516 h 514350"/>
                <a:gd name="connsiteX6461" fmla="*/ 1314926 w 6400800"/>
                <a:gd name="connsiteY6461" fmla="*/ 320516 h 514350"/>
                <a:gd name="connsiteX6462" fmla="*/ 1311116 w 6400800"/>
                <a:gd name="connsiteY6462" fmla="*/ 312896 h 514350"/>
                <a:gd name="connsiteX6463" fmla="*/ 1311116 w 6400800"/>
                <a:gd name="connsiteY6463" fmla="*/ 312896 h 514350"/>
                <a:gd name="connsiteX6464" fmla="*/ 1311116 w 6400800"/>
                <a:gd name="connsiteY6464" fmla="*/ 314801 h 514350"/>
                <a:gd name="connsiteX6465" fmla="*/ 1311116 w 6400800"/>
                <a:gd name="connsiteY6465" fmla="*/ 314801 h 514350"/>
                <a:gd name="connsiteX6466" fmla="*/ 1311116 w 6400800"/>
                <a:gd name="connsiteY6466" fmla="*/ 312896 h 514350"/>
                <a:gd name="connsiteX6467" fmla="*/ 1242536 w 6400800"/>
                <a:gd name="connsiteY6467" fmla="*/ 344329 h 514350"/>
                <a:gd name="connsiteX6468" fmla="*/ 1238726 w 6400800"/>
                <a:gd name="connsiteY6468" fmla="*/ 336709 h 514350"/>
                <a:gd name="connsiteX6469" fmla="*/ 1238726 w 6400800"/>
                <a:gd name="connsiteY6469" fmla="*/ 310991 h 514350"/>
                <a:gd name="connsiteX6470" fmla="*/ 1238726 w 6400800"/>
                <a:gd name="connsiteY6470" fmla="*/ 307181 h 514350"/>
                <a:gd name="connsiteX6471" fmla="*/ 1244441 w 6400800"/>
                <a:gd name="connsiteY6471" fmla="*/ 339566 h 514350"/>
                <a:gd name="connsiteX6472" fmla="*/ 1244441 w 6400800"/>
                <a:gd name="connsiteY6472" fmla="*/ 340519 h 514350"/>
                <a:gd name="connsiteX6473" fmla="*/ 1242536 w 6400800"/>
                <a:gd name="connsiteY6473" fmla="*/ 344329 h 514350"/>
                <a:gd name="connsiteX6474" fmla="*/ 1279684 w 6400800"/>
                <a:gd name="connsiteY6474" fmla="*/ 290989 h 514350"/>
                <a:gd name="connsiteX6475" fmla="*/ 1279684 w 6400800"/>
                <a:gd name="connsiteY6475" fmla="*/ 284321 h 514350"/>
                <a:gd name="connsiteX6476" fmla="*/ 1281589 w 6400800"/>
                <a:gd name="connsiteY6476" fmla="*/ 287179 h 514350"/>
                <a:gd name="connsiteX6477" fmla="*/ 1279684 w 6400800"/>
                <a:gd name="connsiteY6477" fmla="*/ 290989 h 514350"/>
                <a:gd name="connsiteX6478" fmla="*/ 1298734 w 6400800"/>
                <a:gd name="connsiteY6478" fmla="*/ 332899 h 514350"/>
                <a:gd name="connsiteX6479" fmla="*/ 1298734 w 6400800"/>
                <a:gd name="connsiteY6479" fmla="*/ 332899 h 514350"/>
                <a:gd name="connsiteX6480" fmla="*/ 1298734 w 6400800"/>
                <a:gd name="connsiteY6480" fmla="*/ 330994 h 514350"/>
                <a:gd name="connsiteX6481" fmla="*/ 1298734 w 6400800"/>
                <a:gd name="connsiteY6481" fmla="*/ 332899 h 514350"/>
                <a:gd name="connsiteX6482" fmla="*/ 1295876 w 6400800"/>
                <a:gd name="connsiteY6482" fmla="*/ 278606 h 514350"/>
                <a:gd name="connsiteX6483" fmla="*/ 1305401 w 6400800"/>
                <a:gd name="connsiteY6483" fmla="*/ 299561 h 514350"/>
                <a:gd name="connsiteX6484" fmla="*/ 1305401 w 6400800"/>
                <a:gd name="connsiteY6484" fmla="*/ 300514 h 514350"/>
                <a:gd name="connsiteX6485" fmla="*/ 1304449 w 6400800"/>
                <a:gd name="connsiteY6485" fmla="*/ 303371 h 514350"/>
                <a:gd name="connsiteX6486" fmla="*/ 1300639 w 6400800"/>
                <a:gd name="connsiteY6486" fmla="*/ 295751 h 514350"/>
                <a:gd name="connsiteX6487" fmla="*/ 1293971 w 6400800"/>
                <a:gd name="connsiteY6487" fmla="*/ 284321 h 514350"/>
                <a:gd name="connsiteX6488" fmla="*/ 1295876 w 6400800"/>
                <a:gd name="connsiteY6488" fmla="*/ 278606 h 514350"/>
                <a:gd name="connsiteX6489" fmla="*/ 1299686 w 6400800"/>
                <a:gd name="connsiteY6489" fmla="*/ 328136 h 514350"/>
                <a:gd name="connsiteX6490" fmla="*/ 1299686 w 6400800"/>
                <a:gd name="connsiteY6490" fmla="*/ 330041 h 514350"/>
                <a:gd name="connsiteX6491" fmla="*/ 1298734 w 6400800"/>
                <a:gd name="connsiteY6491" fmla="*/ 331946 h 514350"/>
                <a:gd name="connsiteX6492" fmla="*/ 1293019 w 6400800"/>
                <a:gd name="connsiteY6492" fmla="*/ 324326 h 514350"/>
                <a:gd name="connsiteX6493" fmla="*/ 1289209 w 6400800"/>
                <a:gd name="connsiteY6493" fmla="*/ 318611 h 514350"/>
                <a:gd name="connsiteX6494" fmla="*/ 1289209 w 6400800"/>
                <a:gd name="connsiteY6494" fmla="*/ 318611 h 514350"/>
                <a:gd name="connsiteX6495" fmla="*/ 1289209 w 6400800"/>
                <a:gd name="connsiteY6495" fmla="*/ 309086 h 514350"/>
                <a:gd name="connsiteX6496" fmla="*/ 1290161 w 6400800"/>
                <a:gd name="connsiteY6496" fmla="*/ 305276 h 514350"/>
                <a:gd name="connsiteX6497" fmla="*/ 1299686 w 6400800"/>
                <a:gd name="connsiteY6497" fmla="*/ 328136 h 514350"/>
                <a:gd name="connsiteX6498" fmla="*/ 1289209 w 6400800"/>
                <a:gd name="connsiteY6498" fmla="*/ 263366 h 514350"/>
                <a:gd name="connsiteX6499" fmla="*/ 1287304 w 6400800"/>
                <a:gd name="connsiteY6499" fmla="*/ 268129 h 514350"/>
                <a:gd name="connsiteX6500" fmla="*/ 1287304 w 6400800"/>
                <a:gd name="connsiteY6500" fmla="*/ 259556 h 514350"/>
                <a:gd name="connsiteX6501" fmla="*/ 1289209 w 6400800"/>
                <a:gd name="connsiteY6501" fmla="*/ 263366 h 514350"/>
                <a:gd name="connsiteX6502" fmla="*/ 1276826 w 6400800"/>
                <a:gd name="connsiteY6502" fmla="*/ 238601 h 514350"/>
                <a:gd name="connsiteX6503" fmla="*/ 1278731 w 6400800"/>
                <a:gd name="connsiteY6503" fmla="*/ 242411 h 514350"/>
                <a:gd name="connsiteX6504" fmla="*/ 1286351 w 6400800"/>
                <a:gd name="connsiteY6504" fmla="*/ 257651 h 514350"/>
                <a:gd name="connsiteX6505" fmla="*/ 1285399 w 6400800"/>
                <a:gd name="connsiteY6505" fmla="*/ 267176 h 514350"/>
                <a:gd name="connsiteX6506" fmla="*/ 1277779 w 6400800"/>
                <a:gd name="connsiteY6506" fmla="*/ 255746 h 514350"/>
                <a:gd name="connsiteX6507" fmla="*/ 1276826 w 6400800"/>
                <a:gd name="connsiteY6507" fmla="*/ 242411 h 514350"/>
                <a:gd name="connsiteX6508" fmla="*/ 1276826 w 6400800"/>
                <a:gd name="connsiteY6508" fmla="*/ 238601 h 514350"/>
                <a:gd name="connsiteX6509" fmla="*/ 1273016 w 6400800"/>
                <a:gd name="connsiteY6509" fmla="*/ 271939 h 514350"/>
                <a:gd name="connsiteX6510" fmla="*/ 1273969 w 6400800"/>
                <a:gd name="connsiteY6510" fmla="*/ 272891 h 514350"/>
                <a:gd name="connsiteX6511" fmla="*/ 1273016 w 6400800"/>
                <a:gd name="connsiteY6511" fmla="*/ 291941 h 514350"/>
                <a:gd name="connsiteX6512" fmla="*/ 1271111 w 6400800"/>
                <a:gd name="connsiteY6512" fmla="*/ 288131 h 514350"/>
                <a:gd name="connsiteX6513" fmla="*/ 1273016 w 6400800"/>
                <a:gd name="connsiteY6513" fmla="*/ 271939 h 514350"/>
                <a:gd name="connsiteX6514" fmla="*/ 1240631 w 6400800"/>
                <a:gd name="connsiteY6514" fmla="*/ 229076 h 514350"/>
                <a:gd name="connsiteX6515" fmla="*/ 1244441 w 6400800"/>
                <a:gd name="connsiteY6515" fmla="*/ 220504 h 514350"/>
                <a:gd name="connsiteX6516" fmla="*/ 1253966 w 6400800"/>
                <a:gd name="connsiteY6516" fmla="*/ 237649 h 514350"/>
                <a:gd name="connsiteX6517" fmla="*/ 1264444 w 6400800"/>
                <a:gd name="connsiteY6517" fmla="*/ 257651 h 514350"/>
                <a:gd name="connsiteX6518" fmla="*/ 1268254 w 6400800"/>
                <a:gd name="connsiteY6518" fmla="*/ 264319 h 514350"/>
                <a:gd name="connsiteX6519" fmla="*/ 1262539 w 6400800"/>
                <a:gd name="connsiteY6519" fmla="*/ 286226 h 514350"/>
                <a:gd name="connsiteX6520" fmla="*/ 1254919 w 6400800"/>
                <a:gd name="connsiteY6520" fmla="*/ 277654 h 514350"/>
                <a:gd name="connsiteX6521" fmla="*/ 1241584 w 6400800"/>
                <a:gd name="connsiteY6521" fmla="*/ 251936 h 514350"/>
                <a:gd name="connsiteX6522" fmla="*/ 1235869 w 6400800"/>
                <a:gd name="connsiteY6522" fmla="*/ 243364 h 514350"/>
                <a:gd name="connsiteX6523" fmla="*/ 1235869 w 6400800"/>
                <a:gd name="connsiteY6523" fmla="*/ 242411 h 514350"/>
                <a:gd name="connsiteX6524" fmla="*/ 1240631 w 6400800"/>
                <a:gd name="connsiteY6524" fmla="*/ 229076 h 514350"/>
                <a:gd name="connsiteX6525" fmla="*/ 1228249 w 6400800"/>
                <a:gd name="connsiteY6525" fmla="*/ 304324 h 514350"/>
                <a:gd name="connsiteX6526" fmla="*/ 1227296 w 6400800"/>
                <a:gd name="connsiteY6526" fmla="*/ 288131 h 514350"/>
                <a:gd name="connsiteX6527" fmla="*/ 1227296 w 6400800"/>
                <a:gd name="connsiteY6527" fmla="*/ 281464 h 514350"/>
                <a:gd name="connsiteX6528" fmla="*/ 1228249 w 6400800"/>
                <a:gd name="connsiteY6528" fmla="*/ 279559 h 514350"/>
                <a:gd name="connsiteX6529" fmla="*/ 1228249 w 6400800"/>
                <a:gd name="connsiteY6529" fmla="*/ 278606 h 514350"/>
                <a:gd name="connsiteX6530" fmla="*/ 1229201 w 6400800"/>
                <a:gd name="connsiteY6530" fmla="*/ 279559 h 514350"/>
                <a:gd name="connsiteX6531" fmla="*/ 1231106 w 6400800"/>
                <a:gd name="connsiteY6531" fmla="*/ 284321 h 514350"/>
                <a:gd name="connsiteX6532" fmla="*/ 1228249 w 6400800"/>
                <a:gd name="connsiteY6532" fmla="*/ 304324 h 514350"/>
                <a:gd name="connsiteX6533" fmla="*/ 1232059 w 6400800"/>
                <a:gd name="connsiteY6533" fmla="*/ 280511 h 514350"/>
                <a:gd name="connsiteX6534" fmla="*/ 1232059 w 6400800"/>
                <a:gd name="connsiteY6534" fmla="*/ 278606 h 514350"/>
                <a:gd name="connsiteX6535" fmla="*/ 1230154 w 6400800"/>
                <a:gd name="connsiteY6535" fmla="*/ 275749 h 514350"/>
                <a:gd name="connsiteX6536" fmla="*/ 1227296 w 6400800"/>
                <a:gd name="connsiteY6536" fmla="*/ 275749 h 514350"/>
                <a:gd name="connsiteX6537" fmla="*/ 1226344 w 6400800"/>
                <a:gd name="connsiteY6537" fmla="*/ 275749 h 514350"/>
                <a:gd name="connsiteX6538" fmla="*/ 1226344 w 6400800"/>
                <a:gd name="connsiteY6538" fmla="*/ 269081 h 514350"/>
                <a:gd name="connsiteX6539" fmla="*/ 1230154 w 6400800"/>
                <a:gd name="connsiteY6539" fmla="*/ 272891 h 514350"/>
                <a:gd name="connsiteX6540" fmla="*/ 1233011 w 6400800"/>
                <a:gd name="connsiteY6540" fmla="*/ 276701 h 514350"/>
                <a:gd name="connsiteX6541" fmla="*/ 1232059 w 6400800"/>
                <a:gd name="connsiteY6541" fmla="*/ 280511 h 514350"/>
                <a:gd name="connsiteX6542" fmla="*/ 1230154 w 6400800"/>
                <a:gd name="connsiteY6542" fmla="*/ 221456 h 514350"/>
                <a:gd name="connsiteX6543" fmla="*/ 1233964 w 6400800"/>
                <a:gd name="connsiteY6543" fmla="*/ 233839 h 514350"/>
                <a:gd name="connsiteX6544" fmla="*/ 1233964 w 6400800"/>
                <a:gd name="connsiteY6544" fmla="*/ 233839 h 514350"/>
                <a:gd name="connsiteX6545" fmla="*/ 1233011 w 6400800"/>
                <a:gd name="connsiteY6545" fmla="*/ 230029 h 514350"/>
                <a:gd name="connsiteX6546" fmla="*/ 1230154 w 6400800"/>
                <a:gd name="connsiteY6546" fmla="*/ 221456 h 514350"/>
                <a:gd name="connsiteX6547" fmla="*/ 1230154 w 6400800"/>
                <a:gd name="connsiteY6547" fmla="*/ 221456 h 514350"/>
                <a:gd name="connsiteX6548" fmla="*/ 1229201 w 6400800"/>
                <a:gd name="connsiteY6548" fmla="*/ 257651 h 514350"/>
                <a:gd name="connsiteX6549" fmla="*/ 1229201 w 6400800"/>
                <a:gd name="connsiteY6549" fmla="*/ 257651 h 514350"/>
                <a:gd name="connsiteX6550" fmla="*/ 1230154 w 6400800"/>
                <a:gd name="connsiteY6550" fmla="*/ 259556 h 514350"/>
                <a:gd name="connsiteX6551" fmla="*/ 1230154 w 6400800"/>
                <a:gd name="connsiteY6551" fmla="*/ 262414 h 514350"/>
                <a:gd name="connsiteX6552" fmla="*/ 1232059 w 6400800"/>
                <a:gd name="connsiteY6552" fmla="*/ 274796 h 514350"/>
                <a:gd name="connsiteX6553" fmla="*/ 1232059 w 6400800"/>
                <a:gd name="connsiteY6553" fmla="*/ 274796 h 514350"/>
                <a:gd name="connsiteX6554" fmla="*/ 1229201 w 6400800"/>
                <a:gd name="connsiteY6554" fmla="*/ 272891 h 514350"/>
                <a:gd name="connsiteX6555" fmla="*/ 1225391 w 6400800"/>
                <a:gd name="connsiteY6555" fmla="*/ 269081 h 514350"/>
                <a:gd name="connsiteX6556" fmla="*/ 1225391 w 6400800"/>
                <a:gd name="connsiteY6556" fmla="*/ 265271 h 514350"/>
                <a:gd name="connsiteX6557" fmla="*/ 1229201 w 6400800"/>
                <a:gd name="connsiteY6557" fmla="*/ 257651 h 514350"/>
                <a:gd name="connsiteX6558" fmla="*/ 1226344 w 6400800"/>
                <a:gd name="connsiteY6558" fmla="*/ 235744 h 514350"/>
                <a:gd name="connsiteX6559" fmla="*/ 1228249 w 6400800"/>
                <a:gd name="connsiteY6559" fmla="*/ 244316 h 514350"/>
                <a:gd name="connsiteX6560" fmla="*/ 1227296 w 6400800"/>
                <a:gd name="connsiteY6560" fmla="*/ 246221 h 514350"/>
                <a:gd name="connsiteX6561" fmla="*/ 1225391 w 6400800"/>
                <a:gd name="connsiteY6561" fmla="*/ 244316 h 514350"/>
                <a:gd name="connsiteX6562" fmla="*/ 1225391 w 6400800"/>
                <a:gd name="connsiteY6562" fmla="*/ 231934 h 514350"/>
                <a:gd name="connsiteX6563" fmla="*/ 1226344 w 6400800"/>
                <a:gd name="connsiteY6563" fmla="*/ 235744 h 514350"/>
                <a:gd name="connsiteX6564" fmla="*/ 1197769 w 6400800"/>
                <a:gd name="connsiteY6564" fmla="*/ 293846 h 514350"/>
                <a:gd name="connsiteX6565" fmla="*/ 1198721 w 6400800"/>
                <a:gd name="connsiteY6565" fmla="*/ 290036 h 514350"/>
                <a:gd name="connsiteX6566" fmla="*/ 1198721 w 6400800"/>
                <a:gd name="connsiteY6566" fmla="*/ 291941 h 514350"/>
                <a:gd name="connsiteX6567" fmla="*/ 1199674 w 6400800"/>
                <a:gd name="connsiteY6567" fmla="*/ 299561 h 514350"/>
                <a:gd name="connsiteX6568" fmla="*/ 1196816 w 6400800"/>
                <a:gd name="connsiteY6568" fmla="*/ 307181 h 514350"/>
                <a:gd name="connsiteX6569" fmla="*/ 1194911 w 6400800"/>
                <a:gd name="connsiteY6569" fmla="*/ 299561 h 514350"/>
                <a:gd name="connsiteX6570" fmla="*/ 1197769 w 6400800"/>
                <a:gd name="connsiteY6570" fmla="*/ 293846 h 514350"/>
                <a:gd name="connsiteX6571" fmla="*/ 1196816 w 6400800"/>
                <a:gd name="connsiteY6571" fmla="*/ 459581 h 514350"/>
                <a:gd name="connsiteX6572" fmla="*/ 1196816 w 6400800"/>
                <a:gd name="connsiteY6572" fmla="*/ 459581 h 514350"/>
                <a:gd name="connsiteX6573" fmla="*/ 1195864 w 6400800"/>
                <a:gd name="connsiteY6573" fmla="*/ 455771 h 514350"/>
                <a:gd name="connsiteX6574" fmla="*/ 1196816 w 6400800"/>
                <a:gd name="connsiteY6574" fmla="*/ 459581 h 514350"/>
                <a:gd name="connsiteX6575" fmla="*/ 1190149 w 6400800"/>
                <a:gd name="connsiteY6575" fmla="*/ 324326 h 514350"/>
                <a:gd name="connsiteX6576" fmla="*/ 1190149 w 6400800"/>
                <a:gd name="connsiteY6576" fmla="*/ 324326 h 514350"/>
                <a:gd name="connsiteX6577" fmla="*/ 1189196 w 6400800"/>
                <a:gd name="connsiteY6577" fmla="*/ 320516 h 514350"/>
                <a:gd name="connsiteX6578" fmla="*/ 1190149 w 6400800"/>
                <a:gd name="connsiteY6578" fmla="*/ 324326 h 514350"/>
                <a:gd name="connsiteX6579" fmla="*/ 1170146 w 6400800"/>
                <a:gd name="connsiteY6579" fmla="*/ 270986 h 514350"/>
                <a:gd name="connsiteX6580" fmla="*/ 1170146 w 6400800"/>
                <a:gd name="connsiteY6580" fmla="*/ 268129 h 514350"/>
                <a:gd name="connsiteX6581" fmla="*/ 1170146 w 6400800"/>
                <a:gd name="connsiteY6581" fmla="*/ 264319 h 514350"/>
                <a:gd name="connsiteX6582" fmla="*/ 1172051 w 6400800"/>
                <a:gd name="connsiteY6582" fmla="*/ 235744 h 514350"/>
                <a:gd name="connsiteX6583" fmla="*/ 1174909 w 6400800"/>
                <a:gd name="connsiteY6583" fmla="*/ 245269 h 514350"/>
                <a:gd name="connsiteX6584" fmla="*/ 1176814 w 6400800"/>
                <a:gd name="connsiteY6584" fmla="*/ 260509 h 514350"/>
                <a:gd name="connsiteX6585" fmla="*/ 1177766 w 6400800"/>
                <a:gd name="connsiteY6585" fmla="*/ 285274 h 514350"/>
                <a:gd name="connsiteX6586" fmla="*/ 1177766 w 6400800"/>
                <a:gd name="connsiteY6586" fmla="*/ 308134 h 514350"/>
                <a:gd name="connsiteX6587" fmla="*/ 1176814 w 6400800"/>
                <a:gd name="connsiteY6587" fmla="*/ 305276 h 514350"/>
                <a:gd name="connsiteX6588" fmla="*/ 1168241 w 6400800"/>
                <a:gd name="connsiteY6588" fmla="*/ 287179 h 514350"/>
                <a:gd name="connsiteX6589" fmla="*/ 1170146 w 6400800"/>
                <a:gd name="connsiteY6589" fmla="*/ 270986 h 514350"/>
                <a:gd name="connsiteX6590" fmla="*/ 1170146 w 6400800"/>
                <a:gd name="connsiteY6590" fmla="*/ 309086 h 514350"/>
                <a:gd name="connsiteX6591" fmla="*/ 1173956 w 6400800"/>
                <a:gd name="connsiteY6591" fmla="*/ 321469 h 514350"/>
                <a:gd name="connsiteX6592" fmla="*/ 1172051 w 6400800"/>
                <a:gd name="connsiteY6592" fmla="*/ 327184 h 514350"/>
                <a:gd name="connsiteX6593" fmla="*/ 1170146 w 6400800"/>
                <a:gd name="connsiteY6593" fmla="*/ 322421 h 514350"/>
                <a:gd name="connsiteX6594" fmla="*/ 1170146 w 6400800"/>
                <a:gd name="connsiteY6594" fmla="*/ 318611 h 514350"/>
                <a:gd name="connsiteX6595" fmla="*/ 1168241 w 6400800"/>
                <a:gd name="connsiteY6595" fmla="*/ 303371 h 514350"/>
                <a:gd name="connsiteX6596" fmla="*/ 1170146 w 6400800"/>
                <a:gd name="connsiteY6596" fmla="*/ 309086 h 514350"/>
                <a:gd name="connsiteX6597" fmla="*/ 1164431 w 6400800"/>
                <a:gd name="connsiteY6597" fmla="*/ 236696 h 514350"/>
                <a:gd name="connsiteX6598" fmla="*/ 1161574 w 6400800"/>
                <a:gd name="connsiteY6598" fmla="*/ 253841 h 514350"/>
                <a:gd name="connsiteX6599" fmla="*/ 1161574 w 6400800"/>
                <a:gd name="connsiteY6599" fmla="*/ 251936 h 514350"/>
                <a:gd name="connsiteX6600" fmla="*/ 1161574 w 6400800"/>
                <a:gd name="connsiteY6600" fmla="*/ 250984 h 514350"/>
                <a:gd name="connsiteX6601" fmla="*/ 1164431 w 6400800"/>
                <a:gd name="connsiteY6601" fmla="*/ 236696 h 514350"/>
                <a:gd name="connsiteX6602" fmla="*/ 1140619 w 6400800"/>
                <a:gd name="connsiteY6602" fmla="*/ 290036 h 514350"/>
                <a:gd name="connsiteX6603" fmla="*/ 1139666 w 6400800"/>
                <a:gd name="connsiteY6603" fmla="*/ 291941 h 514350"/>
                <a:gd name="connsiteX6604" fmla="*/ 1137761 w 6400800"/>
                <a:gd name="connsiteY6604" fmla="*/ 283369 h 514350"/>
                <a:gd name="connsiteX6605" fmla="*/ 1140619 w 6400800"/>
                <a:gd name="connsiteY6605" fmla="*/ 290036 h 514350"/>
                <a:gd name="connsiteX6606" fmla="*/ 1114901 w 6400800"/>
                <a:gd name="connsiteY6606" fmla="*/ 339566 h 514350"/>
                <a:gd name="connsiteX6607" fmla="*/ 1117759 w 6400800"/>
                <a:gd name="connsiteY6607" fmla="*/ 315754 h 514350"/>
                <a:gd name="connsiteX6608" fmla="*/ 1119664 w 6400800"/>
                <a:gd name="connsiteY6608" fmla="*/ 325279 h 514350"/>
                <a:gd name="connsiteX6609" fmla="*/ 1121569 w 6400800"/>
                <a:gd name="connsiteY6609" fmla="*/ 334804 h 514350"/>
                <a:gd name="connsiteX6610" fmla="*/ 1120616 w 6400800"/>
                <a:gd name="connsiteY6610" fmla="*/ 341471 h 514350"/>
                <a:gd name="connsiteX6611" fmla="*/ 1120616 w 6400800"/>
                <a:gd name="connsiteY6611" fmla="*/ 342424 h 514350"/>
                <a:gd name="connsiteX6612" fmla="*/ 1118711 w 6400800"/>
                <a:gd name="connsiteY6612" fmla="*/ 348139 h 514350"/>
                <a:gd name="connsiteX6613" fmla="*/ 1114901 w 6400800"/>
                <a:gd name="connsiteY6613" fmla="*/ 341471 h 514350"/>
                <a:gd name="connsiteX6614" fmla="*/ 1114901 w 6400800"/>
                <a:gd name="connsiteY6614" fmla="*/ 339566 h 514350"/>
                <a:gd name="connsiteX6615" fmla="*/ 1111091 w 6400800"/>
                <a:gd name="connsiteY6615" fmla="*/ 219551 h 514350"/>
                <a:gd name="connsiteX6616" fmla="*/ 1112044 w 6400800"/>
                <a:gd name="connsiteY6616" fmla="*/ 222409 h 514350"/>
                <a:gd name="connsiteX6617" fmla="*/ 1112996 w 6400800"/>
                <a:gd name="connsiteY6617" fmla="*/ 230029 h 514350"/>
                <a:gd name="connsiteX6618" fmla="*/ 1112996 w 6400800"/>
                <a:gd name="connsiteY6618" fmla="*/ 230029 h 514350"/>
                <a:gd name="connsiteX6619" fmla="*/ 1111091 w 6400800"/>
                <a:gd name="connsiteY6619" fmla="*/ 219551 h 514350"/>
                <a:gd name="connsiteX6620" fmla="*/ 1111091 w 6400800"/>
                <a:gd name="connsiteY6620" fmla="*/ 219551 h 514350"/>
                <a:gd name="connsiteX6621" fmla="*/ 1110139 w 6400800"/>
                <a:gd name="connsiteY6621" fmla="*/ 217646 h 514350"/>
                <a:gd name="connsiteX6622" fmla="*/ 1110139 w 6400800"/>
                <a:gd name="connsiteY6622" fmla="*/ 217646 h 514350"/>
                <a:gd name="connsiteX6623" fmla="*/ 1109186 w 6400800"/>
                <a:gd name="connsiteY6623" fmla="*/ 215741 h 514350"/>
                <a:gd name="connsiteX6624" fmla="*/ 1110139 w 6400800"/>
                <a:gd name="connsiteY6624" fmla="*/ 217646 h 514350"/>
                <a:gd name="connsiteX6625" fmla="*/ 1101566 w 6400800"/>
                <a:gd name="connsiteY6625" fmla="*/ 236696 h 514350"/>
                <a:gd name="connsiteX6626" fmla="*/ 1111091 w 6400800"/>
                <a:gd name="connsiteY6626" fmla="*/ 278606 h 514350"/>
                <a:gd name="connsiteX6627" fmla="*/ 1109186 w 6400800"/>
                <a:gd name="connsiteY6627" fmla="*/ 293846 h 514350"/>
                <a:gd name="connsiteX6628" fmla="*/ 1106329 w 6400800"/>
                <a:gd name="connsiteY6628" fmla="*/ 309086 h 514350"/>
                <a:gd name="connsiteX6629" fmla="*/ 1106329 w 6400800"/>
                <a:gd name="connsiteY6629" fmla="*/ 308134 h 514350"/>
                <a:gd name="connsiteX6630" fmla="*/ 1105376 w 6400800"/>
                <a:gd name="connsiteY6630" fmla="*/ 295751 h 514350"/>
                <a:gd name="connsiteX6631" fmla="*/ 1105376 w 6400800"/>
                <a:gd name="connsiteY6631" fmla="*/ 300514 h 514350"/>
                <a:gd name="connsiteX6632" fmla="*/ 1099661 w 6400800"/>
                <a:gd name="connsiteY6632" fmla="*/ 272891 h 514350"/>
                <a:gd name="connsiteX6633" fmla="*/ 1094899 w 6400800"/>
                <a:gd name="connsiteY6633" fmla="*/ 249079 h 514350"/>
                <a:gd name="connsiteX6634" fmla="*/ 1101566 w 6400800"/>
                <a:gd name="connsiteY6634" fmla="*/ 236696 h 514350"/>
                <a:gd name="connsiteX6635" fmla="*/ 1027271 w 6400800"/>
                <a:gd name="connsiteY6635" fmla="*/ 325279 h 514350"/>
                <a:gd name="connsiteX6636" fmla="*/ 1030129 w 6400800"/>
                <a:gd name="connsiteY6636" fmla="*/ 310991 h 514350"/>
                <a:gd name="connsiteX6637" fmla="*/ 1034891 w 6400800"/>
                <a:gd name="connsiteY6637" fmla="*/ 297656 h 514350"/>
                <a:gd name="connsiteX6638" fmla="*/ 1039654 w 6400800"/>
                <a:gd name="connsiteY6638" fmla="*/ 288131 h 514350"/>
                <a:gd name="connsiteX6639" fmla="*/ 1042511 w 6400800"/>
                <a:gd name="connsiteY6639" fmla="*/ 299561 h 514350"/>
                <a:gd name="connsiteX6640" fmla="*/ 1039654 w 6400800"/>
                <a:gd name="connsiteY6640" fmla="*/ 305276 h 514350"/>
                <a:gd name="connsiteX6641" fmla="*/ 1028224 w 6400800"/>
                <a:gd name="connsiteY6641" fmla="*/ 330994 h 514350"/>
                <a:gd name="connsiteX6642" fmla="*/ 1027271 w 6400800"/>
                <a:gd name="connsiteY6642" fmla="*/ 325279 h 514350"/>
                <a:gd name="connsiteX6643" fmla="*/ 1040606 w 6400800"/>
                <a:gd name="connsiteY6643" fmla="*/ 374809 h 514350"/>
                <a:gd name="connsiteX6644" fmla="*/ 1039654 w 6400800"/>
                <a:gd name="connsiteY6644" fmla="*/ 370999 h 514350"/>
                <a:gd name="connsiteX6645" fmla="*/ 1045369 w 6400800"/>
                <a:gd name="connsiteY6645" fmla="*/ 355759 h 514350"/>
                <a:gd name="connsiteX6646" fmla="*/ 1047274 w 6400800"/>
                <a:gd name="connsiteY6646" fmla="*/ 364331 h 514350"/>
                <a:gd name="connsiteX6647" fmla="*/ 1048226 w 6400800"/>
                <a:gd name="connsiteY6647" fmla="*/ 386239 h 514350"/>
                <a:gd name="connsiteX6648" fmla="*/ 1044416 w 6400800"/>
                <a:gd name="connsiteY6648" fmla="*/ 384334 h 514350"/>
                <a:gd name="connsiteX6649" fmla="*/ 1040606 w 6400800"/>
                <a:gd name="connsiteY6649" fmla="*/ 374809 h 514350"/>
                <a:gd name="connsiteX6650" fmla="*/ 1046321 w 6400800"/>
                <a:gd name="connsiteY6650" fmla="*/ 389096 h 514350"/>
                <a:gd name="connsiteX6651" fmla="*/ 1048226 w 6400800"/>
                <a:gd name="connsiteY6651" fmla="*/ 391001 h 514350"/>
                <a:gd name="connsiteX6652" fmla="*/ 1048226 w 6400800"/>
                <a:gd name="connsiteY6652" fmla="*/ 392906 h 514350"/>
                <a:gd name="connsiteX6653" fmla="*/ 1046321 w 6400800"/>
                <a:gd name="connsiteY6653" fmla="*/ 389096 h 514350"/>
                <a:gd name="connsiteX6654" fmla="*/ 1056799 w 6400800"/>
                <a:gd name="connsiteY6654" fmla="*/ 292894 h 514350"/>
                <a:gd name="connsiteX6655" fmla="*/ 1061561 w 6400800"/>
                <a:gd name="connsiteY6655" fmla="*/ 282416 h 514350"/>
                <a:gd name="connsiteX6656" fmla="*/ 1066324 w 6400800"/>
                <a:gd name="connsiteY6656" fmla="*/ 271939 h 514350"/>
                <a:gd name="connsiteX6657" fmla="*/ 1066324 w 6400800"/>
                <a:gd name="connsiteY6657" fmla="*/ 273844 h 514350"/>
                <a:gd name="connsiteX6658" fmla="*/ 1067276 w 6400800"/>
                <a:gd name="connsiteY6658" fmla="*/ 278606 h 514350"/>
                <a:gd name="connsiteX6659" fmla="*/ 1063466 w 6400800"/>
                <a:gd name="connsiteY6659" fmla="*/ 285274 h 514350"/>
                <a:gd name="connsiteX6660" fmla="*/ 1057751 w 6400800"/>
                <a:gd name="connsiteY6660" fmla="*/ 295751 h 514350"/>
                <a:gd name="connsiteX6661" fmla="*/ 1056799 w 6400800"/>
                <a:gd name="connsiteY6661" fmla="*/ 292894 h 514350"/>
                <a:gd name="connsiteX6662" fmla="*/ 1059656 w 6400800"/>
                <a:gd name="connsiteY6662" fmla="*/ 360521 h 514350"/>
                <a:gd name="connsiteX6663" fmla="*/ 1059656 w 6400800"/>
                <a:gd name="connsiteY6663" fmla="*/ 360521 h 514350"/>
                <a:gd name="connsiteX6664" fmla="*/ 1059656 w 6400800"/>
                <a:gd name="connsiteY6664" fmla="*/ 360521 h 514350"/>
                <a:gd name="connsiteX6665" fmla="*/ 1059656 w 6400800"/>
                <a:gd name="connsiteY6665" fmla="*/ 360521 h 514350"/>
                <a:gd name="connsiteX6666" fmla="*/ 1064419 w 6400800"/>
                <a:gd name="connsiteY6666" fmla="*/ 383381 h 514350"/>
                <a:gd name="connsiteX6667" fmla="*/ 1062514 w 6400800"/>
                <a:gd name="connsiteY6667" fmla="*/ 379571 h 514350"/>
                <a:gd name="connsiteX6668" fmla="*/ 1063466 w 6400800"/>
                <a:gd name="connsiteY6668" fmla="*/ 374809 h 514350"/>
                <a:gd name="connsiteX6669" fmla="*/ 1064419 w 6400800"/>
                <a:gd name="connsiteY6669" fmla="*/ 378619 h 514350"/>
                <a:gd name="connsiteX6670" fmla="*/ 1064419 w 6400800"/>
                <a:gd name="connsiteY6670" fmla="*/ 380524 h 514350"/>
                <a:gd name="connsiteX6671" fmla="*/ 1065371 w 6400800"/>
                <a:gd name="connsiteY6671" fmla="*/ 386239 h 514350"/>
                <a:gd name="connsiteX6672" fmla="*/ 1064419 w 6400800"/>
                <a:gd name="connsiteY6672" fmla="*/ 383381 h 514350"/>
                <a:gd name="connsiteX6673" fmla="*/ 1069181 w 6400800"/>
                <a:gd name="connsiteY6673" fmla="*/ 330994 h 514350"/>
                <a:gd name="connsiteX6674" fmla="*/ 1063466 w 6400800"/>
                <a:gd name="connsiteY6674" fmla="*/ 312896 h 514350"/>
                <a:gd name="connsiteX6675" fmla="*/ 1069181 w 6400800"/>
                <a:gd name="connsiteY6675" fmla="*/ 300514 h 514350"/>
                <a:gd name="connsiteX6676" fmla="*/ 1070134 w 6400800"/>
                <a:gd name="connsiteY6676" fmla="*/ 326231 h 514350"/>
                <a:gd name="connsiteX6677" fmla="*/ 1069181 w 6400800"/>
                <a:gd name="connsiteY6677" fmla="*/ 330994 h 514350"/>
                <a:gd name="connsiteX6678" fmla="*/ 1077754 w 6400800"/>
                <a:gd name="connsiteY6678" fmla="*/ 262414 h 514350"/>
                <a:gd name="connsiteX6679" fmla="*/ 1075849 w 6400800"/>
                <a:gd name="connsiteY6679" fmla="*/ 264319 h 514350"/>
                <a:gd name="connsiteX6680" fmla="*/ 1073944 w 6400800"/>
                <a:gd name="connsiteY6680" fmla="*/ 256699 h 514350"/>
                <a:gd name="connsiteX6681" fmla="*/ 1074896 w 6400800"/>
                <a:gd name="connsiteY6681" fmla="*/ 256699 h 514350"/>
                <a:gd name="connsiteX6682" fmla="*/ 1075849 w 6400800"/>
                <a:gd name="connsiteY6682" fmla="*/ 256699 h 514350"/>
                <a:gd name="connsiteX6683" fmla="*/ 1077754 w 6400800"/>
                <a:gd name="connsiteY6683" fmla="*/ 262414 h 514350"/>
                <a:gd name="connsiteX6684" fmla="*/ 1045369 w 6400800"/>
                <a:gd name="connsiteY6684" fmla="*/ 175736 h 514350"/>
                <a:gd name="connsiteX6685" fmla="*/ 1054894 w 6400800"/>
                <a:gd name="connsiteY6685" fmla="*/ 153829 h 514350"/>
                <a:gd name="connsiteX6686" fmla="*/ 1055846 w 6400800"/>
                <a:gd name="connsiteY6686" fmla="*/ 155734 h 514350"/>
                <a:gd name="connsiteX6687" fmla="*/ 1059656 w 6400800"/>
                <a:gd name="connsiteY6687" fmla="*/ 171926 h 514350"/>
                <a:gd name="connsiteX6688" fmla="*/ 1064419 w 6400800"/>
                <a:gd name="connsiteY6688" fmla="*/ 193834 h 514350"/>
                <a:gd name="connsiteX6689" fmla="*/ 1069181 w 6400800"/>
                <a:gd name="connsiteY6689" fmla="*/ 215741 h 514350"/>
                <a:gd name="connsiteX6690" fmla="*/ 1076801 w 6400800"/>
                <a:gd name="connsiteY6690" fmla="*/ 253841 h 514350"/>
                <a:gd name="connsiteX6691" fmla="*/ 1074896 w 6400800"/>
                <a:gd name="connsiteY6691" fmla="*/ 252889 h 514350"/>
                <a:gd name="connsiteX6692" fmla="*/ 1067276 w 6400800"/>
                <a:gd name="connsiteY6692" fmla="*/ 216694 h 514350"/>
                <a:gd name="connsiteX6693" fmla="*/ 1068229 w 6400800"/>
                <a:gd name="connsiteY6693" fmla="*/ 257651 h 514350"/>
                <a:gd name="connsiteX6694" fmla="*/ 1067276 w 6400800"/>
                <a:gd name="connsiteY6694" fmla="*/ 259556 h 514350"/>
                <a:gd name="connsiteX6695" fmla="*/ 1065371 w 6400800"/>
                <a:gd name="connsiteY6695" fmla="*/ 252889 h 514350"/>
                <a:gd name="connsiteX6696" fmla="*/ 1066324 w 6400800"/>
                <a:gd name="connsiteY6696" fmla="*/ 261461 h 514350"/>
                <a:gd name="connsiteX6697" fmla="*/ 1055846 w 6400800"/>
                <a:gd name="connsiteY6697" fmla="*/ 278606 h 514350"/>
                <a:gd name="connsiteX6698" fmla="*/ 1054894 w 6400800"/>
                <a:gd name="connsiteY6698" fmla="*/ 280511 h 514350"/>
                <a:gd name="connsiteX6699" fmla="*/ 1053941 w 6400800"/>
                <a:gd name="connsiteY6699" fmla="*/ 277654 h 514350"/>
                <a:gd name="connsiteX6700" fmla="*/ 1043464 w 6400800"/>
                <a:gd name="connsiteY6700" fmla="*/ 245269 h 514350"/>
                <a:gd name="connsiteX6701" fmla="*/ 1035844 w 6400800"/>
                <a:gd name="connsiteY6701" fmla="*/ 220504 h 514350"/>
                <a:gd name="connsiteX6702" fmla="*/ 1032034 w 6400800"/>
                <a:gd name="connsiteY6702" fmla="*/ 209074 h 514350"/>
                <a:gd name="connsiteX6703" fmla="*/ 1045369 w 6400800"/>
                <a:gd name="connsiteY6703" fmla="*/ 175736 h 514350"/>
                <a:gd name="connsiteX6704" fmla="*/ 1019651 w 6400800"/>
                <a:gd name="connsiteY6704" fmla="*/ 267176 h 514350"/>
                <a:gd name="connsiteX6705" fmla="*/ 1023461 w 6400800"/>
                <a:gd name="connsiteY6705" fmla="*/ 221456 h 514350"/>
                <a:gd name="connsiteX6706" fmla="*/ 1024414 w 6400800"/>
                <a:gd name="connsiteY6706" fmla="*/ 218599 h 514350"/>
                <a:gd name="connsiteX6707" fmla="*/ 1032034 w 6400800"/>
                <a:gd name="connsiteY6707" fmla="*/ 253841 h 514350"/>
                <a:gd name="connsiteX6708" fmla="*/ 1038701 w 6400800"/>
                <a:gd name="connsiteY6708" fmla="*/ 283369 h 514350"/>
                <a:gd name="connsiteX6709" fmla="*/ 1037749 w 6400800"/>
                <a:gd name="connsiteY6709" fmla="*/ 284321 h 514350"/>
                <a:gd name="connsiteX6710" fmla="*/ 1031081 w 6400800"/>
                <a:gd name="connsiteY6710" fmla="*/ 294799 h 514350"/>
                <a:gd name="connsiteX6711" fmla="*/ 1025366 w 6400800"/>
                <a:gd name="connsiteY6711" fmla="*/ 306229 h 514350"/>
                <a:gd name="connsiteX6712" fmla="*/ 1023461 w 6400800"/>
                <a:gd name="connsiteY6712" fmla="*/ 284321 h 514350"/>
                <a:gd name="connsiteX6713" fmla="*/ 1022509 w 6400800"/>
                <a:gd name="connsiteY6713" fmla="*/ 269081 h 514350"/>
                <a:gd name="connsiteX6714" fmla="*/ 1019651 w 6400800"/>
                <a:gd name="connsiteY6714" fmla="*/ 284321 h 514350"/>
                <a:gd name="connsiteX6715" fmla="*/ 1015841 w 6400800"/>
                <a:gd name="connsiteY6715" fmla="*/ 314801 h 514350"/>
                <a:gd name="connsiteX6716" fmla="*/ 1015841 w 6400800"/>
                <a:gd name="connsiteY6716" fmla="*/ 315754 h 514350"/>
                <a:gd name="connsiteX6717" fmla="*/ 1015841 w 6400800"/>
                <a:gd name="connsiteY6717" fmla="*/ 315754 h 514350"/>
                <a:gd name="connsiteX6718" fmla="*/ 1022509 w 6400800"/>
                <a:gd name="connsiteY6718" fmla="*/ 251936 h 514350"/>
                <a:gd name="connsiteX6719" fmla="*/ 1019651 w 6400800"/>
                <a:gd name="connsiteY6719" fmla="*/ 267176 h 514350"/>
                <a:gd name="connsiteX6720" fmla="*/ 1011079 w 6400800"/>
                <a:gd name="connsiteY6720" fmla="*/ 364331 h 514350"/>
                <a:gd name="connsiteX6721" fmla="*/ 1012031 w 6400800"/>
                <a:gd name="connsiteY6721" fmla="*/ 355759 h 514350"/>
                <a:gd name="connsiteX6722" fmla="*/ 1013936 w 6400800"/>
                <a:gd name="connsiteY6722" fmla="*/ 342424 h 514350"/>
                <a:gd name="connsiteX6723" fmla="*/ 1013936 w 6400800"/>
                <a:gd name="connsiteY6723" fmla="*/ 342424 h 514350"/>
                <a:gd name="connsiteX6724" fmla="*/ 1012031 w 6400800"/>
                <a:gd name="connsiteY6724" fmla="*/ 364331 h 514350"/>
                <a:gd name="connsiteX6725" fmla="*/ 1011079 w 6400800"/>
                <a:gd name="connsiteY6725" fmla="*/ 366236 h 514350"/>
                <a:gd name="connsiteX6726" fmla="*/ 1011079 w 6400800"/>
                <a:gd name="connsiteY6726" fmla="*/ 366236 h 514350"/>
                <a:gd name="connsiteX6727" fmla="*/ 1011079 w 6400800"/>
                <a:gd name="connsiteY6727" fmla="*/ 364331 h 514350"/>
                <a:gd name="connsiteX6728" fmla="*/ 1004411 w 6400800"/>
                <a:gd name="connsiteY6728" fmla="*/ 257651 h 514350"/>
                <a:gd name="connsiteX6729" fmla="*/ 1001554 w 6400800"/>
                <a:gd name="connsiteY6729" fmla="*/ 281464 h 514350"/>
                <a:gd name="connsiteX6730" fmla="*/ 996791 w 6400800"/>
                <a:gd name="connsiteY6730" fmla="*/ 271939 h 514350"/>
                <a:gd name="connsiteX6731" fmla="*/ 1004411 w 6400800"/>
                <a:gd name="connsiteY6731" fmla="*/ 257651 h 514350"/>
                <a:gd name="connsiteX6732" fmla="*/ 991076 w 6400800"/>
                <a:gd name="connsiteY6732" fmla="*/ 283369 h 514350"/>
                <a:gd name="connsiteX6733" fmla="*/ 995839 w 6400800"/>
                <a:gd name="connsiteY6733" fmla="*/ 273844 h 514350"/>
                <a:gd name="connsiteX6734" fmla="*/ 999649 w 6400800"/>
                <a:gd name="connsiteY6734" fmla="*/ 291941 h 514350"/>
                <a:gd name="connsiteX6735" fmla="*/ 995839 w 6400800"/>
                <a:gd name="connsiteY6735" fmla="*/ 326231 h 514350"/>
                <a:gd name="connsiteX6736" fmla="*/ 993934 w 6400800"/>
                <a:gd name="connsiteY6736" fmla="*/ 330994 h 514350"/>
                <a:gd name="connsiteX6737" fmla="*/ 992981 w 6400800"/>
                <a:gd name="connsiteY6737" fmla="*/ 320516 h 514350"/>
                <a:gd name="connsiteX6738" fmla="*/ 991076 w 6400800"/>
                <a:gd name="connsiteY6738" fmla="*/ 338614 h 514350"/>
                <a:gd name="connsiteX6739" fmla="*/ 990124 w 6400800"/>
                <a:gd name="connsiteY6739" fmla="*/ 341471 h 514350"/>
                <a:gd name="connsiteX6740" fmla="*/ 981551 w 6400800"/>
                <a:gd name="connsiteY6740" fmla="*/ 365284 h 514350"/>
                <a:gd name="connsiteX6741" fmla="*/ 980599 w 6400800"/>
                <a:gd name="connsiteY6741" fmla="*/ 363379 h 514350"/>
                <a:gd name="connsiteX6742" fmla="*/ 977741 w 6400800"/>
                <a:gd name="connsiteY6742" fmla="*/ 331946 h 514350"/>
                <a:gd name="connsiteX6743" fmla="*/ 975836 w 6400800"/>
                <a:gd name="connsiteY6743" fmla="*/ 311944 h 514350"/>
                <a:gd name="connsiteX6744" fmla="*/ 991076 w 6400800"/>
                <a:gd name="connsiteY6744" fmla="*/ 283369 h 514350"/>
                <a:gd name="connsiteX6745" fmla="*/ 960596 w 6400800"/>
                <a:gd name="connsiteY6745" fmla="*/ 298609 h 514350"/>
                <a:gd name="connsiteX6746" fmla="*/ 968216 w 6400800"/>
                <a:gd name="connsiteY6746" fmla="*/ 280511 h 514350"/>
                <a:gd name="connsiteX6747" fmla="*/ 967264 w 6400800"/>
                <a:gd name="connsiteY6747" fmla="*/ 294799 h 514350"/>
                <a:gd name="connsiteX6748" fmla="*/ 961549 w 6400800"/>
                <a:gd name="connsiteY6748" fmla="*/ 304324 h 514350"/>
                <a:gd name="connsiteX6749" fmla="*/ 961549 w 6400800"/>
                <a:gd name="connsiteY6749" fmla="*/ 303371 h 514350"/>
                <a:gd name="connsiteX6750" fmla="*/ 960596 w 6400800"/>
                <a:gd name="connsiteY6750" fmla="*/ 301466 h 514350"/>
                <a:gd name="connsiteX6751" fmla="*/ 960596 w 6400800"/>
                <a:gd name="connsiteY6751" fmla="*/ 298609 h 514350"/>
                <a:gd name="connsiteX6752" fmla="*/ 939641 w 6400800"/>
                <a:gd name="connsiteY6752" fmla="*/ 258604 h 514350"/>
                <a:gd name="connsiteX6753" fmla="*/ 939641 w 6400800"/>
                <a:gd name="connsiteY6753" fmla="*/ 258604 h 514350"/>
                <a:gd name="connsiteX6754" fmla="*/ 943451 w 6400800"/>
                <a:gd name="connsiteY6754" fmla="*/ 246221 h 514350"/>
                <a:gd name="connsiteX6755" fmla="*/ 943451 w 6400800"/>
                <a:gd name="connsiteY6755" fmla="*/ 251936 h 514350"/>
                <a:gd name="connsiteX6756" fmla="*/ 939641 w 6400800"/>
                <a:gd name="connsiteY6756" fmla="*/ 258604 h 514350"/>
                <a:gd name="connsiteX6757" fmla="*/ 939641 w 6400800"/>
                <a:gd name="connsiteY6757" fmla="*/ 258604 h 514350"/>
                <a:gd name="connsiteX6758" fmla="*/ 944404 w 6400800"/>
                <a:gd name="connsiteY6758" fmla="*/ 280511 h 514350"/>
                <a:gd name="connsiteX6759" fmla="*/ 943451 w 6400800"/>
                <a:gd name="connsiteY6759" fmla="*/ 273844 h 514350"/>
                <a:gd name="connsiteX6760" fmla="*/ 944404 w 6400800"/>
                <a:gd name="connsiteY6760" fmla="*/ 270986 h 514350"/>
                <a:gd name="connsiteX6761" fmla="*/ 944404 w 6400800"/>
                <a:gd name="connsiteY6761" fmla="*/ 271939 h 514350"/>
                <a:gd name="connsiteX6762" fmla="*/ 944404 w 6400800"/>
                <a:gd name="connsiteY6762" fmla="*/ 275749 h 514350"/>
                <a:gd name="connsiteX6763" fmla="*/ 944404 w 6400800"/>
                <a:gd name="connsiteY6763" fmla="*/ 280511 h 514350"/>
                <a:gd name="connsiteX6764" fmla="*/ 944404 w 6400800"/>
                <a:gd name="connsiteY6764" fmla="*/ 270986 h 514350"/>
                <a:gd name="connsiteX6765" fmla="*/ 944404 w 6400800"/>
                <a:gd name="connsiteY6765" fmla="*/ 270986 h 514350"/>
                <a:gd name="connsiteX6766" fmla="*/ 944404 w 6400800"/>
                <a:gd name="connsiteY6766" fmla="*/ 270986 h 514350"/>
                <a:gd name="connsiteX6767" fmla="*/ 944404 w 6400800"/>
                <a:gd name="connsiteY6767" fmla="*/ 270986 h 514350"/>
                <a:gd name="connsiteX6768" fmla="*/ 933926 w 6400800"/>
                <a:gd name="connsiteY6768" fmla="*/ 227171 h 514350"/>
                <a:gd name="connsiteX6769" fmla="*/ 958691 w 6400800"/>
                <a:gd name="connsiteY6769" fmla="*/ 138589 h 514350"/>
                <a:gd name="connsiteX6770" fmla="*/ 958691 w 6400800"/>
                <a:gd name="connsiteY6770" fmla="*/ 146209 h 514350"/>
                <a:gd name="connsiteX6771" fmla="*/ 953929 w 6400800"/>
                <a:gd name="connsiteY6771" fmla="*/ 203359 h 514350"/>
                <a:gd name="connsiteX6772" fmla="*/ 950119 w 6400800"/>
                <a:gd name="connsiteY6772" fmla="*/ 242411 h 514350"/>
                <a:gd name="connsiteX6773" fmla="*/ 948214 w 6400800"/>
                <a:gd name="connsiteY6773" fmla="*/ 246221 h 514350"/>
                <a:gd name="connsiteX6774" fmla="*/ 947261 w 6400800"/>
                <a:gd name="connsiteY6774" fmla="*/ 240506 h 514350"/>
                <a:gd name="connsiteX6775" fmla="*/ 949166 w 6400800"/>
                <a:gd name="connsiteY6775" fmla="*/ 233839 h 514350"/>
                <a:gd name="connsiteX6776" fmla="*/ 946309 w 6400800"/>
                <a:gd name="connsiteY6776" fmla="*/ 238601 h 514350"/>
                <a:gd name="connsiteX6777" fmla="*/ 944404 w 6400800"/>
                <a:gd name="connsiteY6777" fmla="*/ 230029 h 514350"/>
                <a:gd name="connsiteX6778" fmla="*/ 944404 w 6400800"/>
                <a:gd name="connsiteY6778" fmla="*/ 241459 h 514350"/>
                <a:gd name="connsiteX6779" fmla="*/ 939641 w 6400800"/>
                <a:gd name="connsiteY6779" fmla="*/ 251936 h 514350"/>
                <a:gd name="connsiteX6780" fmla="*/ 938689 w 6400800"/>
                <a:gd name="connsiteY6780" fmla="*/ 248126 h 514350"/>
                <a:gd name="connsiteX6781" fmla="*/ 936784 w 6400800"/>
                <a:gd name="connsiteY6781" fmla="*/ 241459 h 514350"/>
                <a:gd name="connsiteX6782" fmla="*/ 943451 w 6400800"/>
                <a:gd name="connsiteY6782" fmla="*/ 217646 h 514350"/>
                <a:gd name="connsiteX6783" fmla="*/ 934879 w 6400800"/>
                <a:gd name="connsiteY6783" fmla="*/ 235744 h 514350"/>
                <a:gd name="connsiteX6784" fmla="*/ 932974 w 6400800"/>
                <a:gd name="connsiteY6784" fmla="*/ 230029 h 514350"/>
                <a:gd name="connsiteX6785" fmla="*/ 933926 w 6400800"/>
                <a:gd name="connsiteY6785" fmla="*/ 227171 h 514350"/>
                <a:gd name="connsiteX6786" fmla="*/ 921544 w 6400800"/>
                <a:gd name="connsiteY6786" fmla="*/ 452914 h 514350"/>
                <a:gd name="connsiteX6787" fmla="*/ 920591 w 6400800"/>
                <a:gd name="connsiteY6787" fmla="*/ 451961 h 514350"/>
                <a:gd name="connsiteX6788" fmla="*/ 919639 w 6400800"/>
                <a:gd name="connsiteY6788" fmla="*/ 438626 h 514350"/>
                <a:gd name="connsiteX6789" fmla="*/ 921544 w 6400800"/>
                <a:gd name="connsiteY6789" fmla="*/ 452914 h 514350"/>
                <a:gd name="connsiteX6790" fmla="*/ 912019 w 6400800"/>
                <a:gd name="connsiteY6790" fmla="*/ 210979 h 514350"/>
                <a:gd name="connsiteX6791" fmla="*/ 915829 w 6400800"/>
                <a:gd name="connsiteY6791" fmla="*/ 227171 h 514350"/>
                <a:gd name="connsiteX6792" fmla="*/ 914876 w 6400800"/>
                <a:gd name="connsiteY6792" fmla="*/ 230029 h 514350"/>
                <a:gd name="connsiteX6793" fmla="*/ 912971 w 6400800"/>
                <a:gd name="connsiteY6793" fmla="*/ 236696 h 514350"/>
                <a:gd name="connsiteX6794" fmla="*/ 912019 w 6400800"/>
                <a:gd name="connsiteY6794" fmla="*/ 232886 h 514350"/>
                <a:gd name="connsiteX6795" fmla="*/ 912019 w 6400800"/>
                <a:gd name="connsiteY6795" fmla="*/ 228124 h 514350"/>
                <a:gd name="connsiteX6796" fmla="*/ 911066 w 6400800"/>
                <a:gd name="connsiteY6796" fmla="*/ 210979 h 514350"/>
                <a:gd name="connsiteX6797" fmla="*/ 911066 w 6400800"/>
                <a:gd name="connsiteY6797" fmla="*/ 204311 h 514350"/>
                <a:gd name="connsiteX6798" fmla="*/ 912019 w 6400800"/>
                <a:gd name="connsiteY6798" fmla="*/ 210979 h 514350"/>
                <a:gd name="connsiteX6799" fmla="*/ 833914 w 6400800"/>
                <a:gd name="connsiteY6799" fmla="*/ 333851 h 514350"/>
                <a:gd name="connsiteX6800" fmla="*/ 834866 w 6400800"/>
                <a:gd name="connsiteY6800" fmla="*/ 331946 h 514350"/>
                <a:gd name="connsiteX6801" fmla="*/ 834866 w 6400800"/>
                <a:gd name="connsiteY6801" fmla="*/ 337661 h 514350"/>
                <a:gd name="connsiteX6802" fmla="*/ 833914 w 6400800"/>
                <a:gd name="connsiteY6802" fmla="*/ 333851 h 514350"/>
                <a:gd name="connsiteX6803" fmla="*/ 847249 w 6400800"/>
                <a:gd name="connsiteY6803" fmla="*/ 304324 h 514350"/>
                <a:gd name="connsiteX6804" fmla="*/ 846296 w 6400800"/>
                <a:gd name="connsiteY6804" fmla="*/ 301466 h 514350"/>
                <a:gd name="connsiteX6805" fmla="*/ 846296 w 6400800"/>
                <a:gd name="connsiteY6805" fmla="*/ 299561 h 514350"/>
                <a:gd name="connsiteX6806" fmla="*/ 851059 w 6400800"/>
                <a:gd name="connsiteY6806" fmla="*/ 286226 h 514350"/>
                <a:gd name="connsiteX6807" fmla="*/ 847249 w 6400800"/>
                <a:gd name="connsiteY6807" fmla="*/ 304324 h 514350"/>
                <a:gd name="connsiteX6808" fmla="*/ 880586 w 6400800"/>
                <a:gd name="connsiteY6808" fmla="*/ 300514 h 514350"/>
                <a:gd name="connsiteX6809" fmla="*/ 876776 w 6400800"/>
                <a:gd name="connsiteY6809" fmla="*/ 319564 h 514350"/>
                <a:gd name="connsiteX6810" fmla="*/ 872966 w 6400800"/>
                <a:gd name="connsiteY6810" fmla="*/ 343376 h 514350"/>
                <a:gd name="connsiteX6811" fmla="*/ 869156 w 6400800"/>
                <a:gd name="connsiteY6811" fmla="*/ 350996 h 514350"/>
                <a:gd name="connsiteX6812" fmla="*/ 868204 w 6400800"/>
                <a:gd name="connsiteY6812" fmla="*/ 349091 h 514350"/>
                <a:gd name="connsiteX6813" fmla="*/ 867251 w 6400800"/>
                <a:gd name="connsiteY6813" fmla="*/ 348139 h 514350"/>
                <a:gd name="connsiteX6814" fmla="*/ 867251 w 6400800"/>
                <a:gd name="connsiteY6814" fmla="*/ 335756 h 514350"/>
                <a:gd name="connsiteX6815" fmla="*/ 866299 w 6400800"/>
                <a:gd name="connsiteY6815" fmla="*/ 301466 h 514350"/>
                <a:gd name="connsiteX6816" fmla="*/ 863441 w 6400800"/>
                <a:gd name="connsiteY6816" fmla="*/ 272891 h 514350"/>
                <a:gd name="connsiteX6817" fmla="*/ 861536 w 6400800"/>
                <a:gd name="connsiteY6817" fmla="*/ 257651 h 514350"/>
                <a:gd name="connsiteX6818" fmla="*/ 862489 w 6400800"/>
                <a:gd name="connsiteY6818" fmla="*/ 255746 h 514350"/>
                <a:gd name="connsiteX6819" fmla="*/ 862489 w 6400800"/>
                <a:gd name="connsiteY6819" fmla="*/ 255746 h 514350"/>
                <a:gd name="connsiteX6820" fmla="*/ 876776 w 6400800"/>
                <a:gd name="connsiteY6820" fmla="*/ 286226 h 514350"/>
                <a:gd name="connsiteX6821" fmla="*/ 881539 w 6400800"/>
                <a:gd name="connsiteY6821" fmla="*/ 296704 h 514350"/>
                <a:gd name="connsiteX6822" fmla="*/ 880586 w 6400800"/>
                <a:gd name="connsiteY6822" fmla="*/ 300514 h 514350"/>
                <a:gd name="connsiteX6823" fmla="*/ 885349 w 6400800"/>
                <a:gd name="connsiteY6823" fmla="*/ 318611 h 514350"/>
                <a:gd name="connsiteX6824" fmla="*/ 884396 w 6400800"/>
                <a:gd name="connsiteY6824" fmla="*/ 319564 h 514350"/>
                <a:gd name="connsiteX6825" fmla="*/ 883444 w 6400800"/>
                <a:gd name="connsiteY6825" fmla="*/ 320516 h 514350"/>
                <a:gd name="connsiteX6826" fmla="*/ 884396 w 6400800"/>
                <a:gd name="connsiteY6826" fmla="*/ 303371 h 514350"/>
                <a:gd name="connsiteX6827" fmla="*/ 887254 w 6400800"/>
                <a:gd name="connsiteY6827" fmla="*/ 310039 h 514350"/>
                <a:gd name="connsiteX6828" fmla="*/ 885349 w 6400800"/>
                <a:gd name="connsiteY6828" fmla="*/ 318611 h 514350"/>
                <a:gd name="connsiteX6829" fmla="*/ 900589 w 6400800"/>
                <a:gd name="connsiteY6829" fmla="*/ 246221 h 514350"/>
                <a:gd name="connsiteX6830" fmla="*/ 900589 w 6400800"/>
                <a:gd name="connsiteY6830" fmla="*/ 246221 h 514350"/>
                <a:gd name="connsiteX6831" fmla="*/ 898684 w 6400800"/>
                <a:gd name="connsiteY6831" fmla="*/ 234791 h 514350"/>
                <a:gd name="connsiteX6832" fmla="*/ 897731 w 6400800"/>
                <a:gd name="connsiteY6832" fmla="*/ 252889 h 514350"/>
                <a:gd name="connsiteX6833" fmla="*/ 897731 w 6400800"/>
                <a:gd name="connsiteY6833" fmla="*/ 253841 h 514350"/>
                <a:gd name="connsiteX6834" fmla="*/ 894874 w 6400800"/>
                <a:gd name="connsiteY6834" fmla="*/ 250031 h 514350"/>
                <a:gd name="connsiteX6835" fmla="*/ 897731 w 6400800"/>
                <a:gd name="connsiteY6835" fmla="*/ 254794 h 514350"/>
                <a:gd name="connsiteX6836" fmla="*/ 897731 w 6400800"/>
                <a:gd name="connsiteY6836" fmla="*/ 257651 h 514350"/>
                <a:gd name="connsiteX6837" fmla="*/ 896779 w 6400800"/>
                <a:gd name="connsiteY6837" fmla="*/ 264319 h 514350"/>
                <a:gd name="connsiteX6838" fmla="*/ 896779 w 6400800"/>
                <a:gd name="connsiteY6838" fmla="*/ 264319 h 514350"/>
                <a:gd name="connsiteX6839" fmla="*/ 896779 w 6400800"/>
                <a:gd name="connsiteY6839" fmla="*/ 264319 h 514350"/>
                <a:gd name="connsiteX6840" fmla="*/ 896779 w 6400800"/>
                <a:gd name="connsiteY6840" fmla="*/ 265271 h 514350"/>
                <a:gd name="connsiteX6841" fmla="*/ 896779 w 6400800"/>
                <a:gd name="connsiteY6841" fmla="*/ 270986 h 514350"/>
                <a:gd name="connsiteX6842" fmla="*/ 896779 w 6400800"/>
                <a:gd name="connsiteY6842" fmla="*/ 272891 h 514350"/>
                <a:gd name="connsiteX6843" fmla="*/ 895826 w 6400800"/>
                <a:gd name="connsiteY6843" fmla="*/ 285274 h 514350"/>
                <a:gd name="connsiteX6844" fmla="*/ 895826 w 6400800"/>
                <a:gd name="connsiteY6844" fmla="*/ 287179 h 514350"/>
                <a:gd name="connsiteX6845" fmla="*/ 891064 w 6400800"/>
                <a:gd name="connsiteY6845" fmla="*/ 279559 h 514350"/>
                <a:gd name="connsiteX6846" fmla="*/ 873919 w 6400800"/>
                <a:gd name="connsiteY6846" fmla="*/ 250984 h 514350"/>
                <a:gd name="connsiteX6847" fmla="*/ 869156 w 6400800"/>
                <a:gd name="connsiteY6847" fmla="*/ 243364 h 514350"/>
                <a:gd name="connsiteX6848" fmla="*/ 869156 w 6400800"/>
                <a:gd name="connsiteY6848" fmla="*/ 242411 h 514350"/>
                <a:gd name="connsiteX6849" fmla="*/ 878681 w 6400800"/>
                <a:gd name="connsiteY6849" fmla="*/ 215741 h 514350"/>
                <a:gd name="connsiteX6850" fmla="*/ 887254 w 6400800"/>
                <a:gd name="connsiteY6850" fmla="*/ 200501 h 514350"/>
                <a:gd name="connsiteX6851" fmla="*/ 895826 w 6400800"/>
                <a:gd name="connsiteY6851" fmla="*/ 223361 h 514350"/>
                <a:gd name="connsiteX6852" fmla="*/ 901541 w 6400800"/>
                <a:gd name="connsiteY6852" fmla="*/ 240506 h 514350"/>
                <a:gd name="connsiteX6853" fmla="*/ 900589 w 6400800"/>
                <a:gd name="connsiteY6853" fmla="*/ 246221 h 514350"/>
                <a:gd name="connsiteX6854" fmla="*/ 891064 w 6400800"/>
                <a:gd name="connsiteY6854" fmla="*/ 190976 h 514350"/>
                <a:gd name="connsiteX6855" fmla="*/ 892969 w 6400800"/>
                <a:gd name="connsiteY6855" fmla="*/ 187166 h 514350"/>
                <a:gd name="connsiteX6856" fmla="*/ 896779 w 6400800"/>
                <a:gd name="connsiteY6856" fmla="*/ 202406 h 514350"/>
                <a:gd name="connsiteX6857" fmla="*/ 891064 w 6400800"/>
                <a:gd name="connsiteY6857" fmla="*/ 190976 h 514350"/>
                <a:gd name="connsiteX6858" fmla="*/ 904399 w 6400800"/>
                <a:gd name="connsiteY6858" fmla="*/ 181451 h 514350"/>
                <a:gd name="connsiteX6859" fmla="*/ 904399 w 6400800"/>
                <a:gd name="connsiteY6859" fmla="*/ 183356 h 514350"/>
                <a:gd name="connsiteX6860" fmla="*/ 903446 w 6400800"/>
                <a:gd name="connsiteY6860" fmla="*/ 210979 h 514350"/>
                <a:gd name="connsiteX6861" fmla="*/ 903446 w 6400800"/>
                <a:gd name="connsiteY6861" fmla="*/ 210026 h 514350"/>
                <a:gd name="connsiteX6862" fmla="*/ 894874 w 6400800"/>
                <a:gd name="connsiteY6862" fmla="*/ 188119 h 514350"/>
                <a:gd name="connsiteX6863" fmla="*/ 903446 w 6400800"/>
                <a:gd name="connsiteY6863" fmla="*/ 173831 h 514350"/>
                <a:gd name="connsiteX6864" fmla="*/ 904399 w 6400800"/>
                <a:gd name="connsiteY6864" fmla="*/ 181451 h 514350"/>
                <a:gd name="connsiteX6865" fmla="*/ 888206 w 6400800"/>
                <a:gd name="connsiteY6865" fmla="*/ 137636 h 514350"/>
                <a:gd name="connsiteX6866" fmla="*/ 890111 w 6400800"/>
                <a:gd name="connsiteY6866" fmla="*/ 132874 h 514350"/>
                <a:gd name="connsiteX6867" fmla="*/ 898684 w 6400800"/>
                <a:gd name="connsiteY6867" fmla="*/ 161449 h 514350"/>
                <a:gd name="connsiteX6868" fmla="*/ 893921 w 6400800"/>
                <a:gd name="connsiteY6868" fmla="*/ 168116 h 514350"/>
                <a:gd name="connsiteX6869" fmla="*/ 885349 w 6400800"/>
                <a:gd name="connsiteY6869" fmla="*/ 180499 h 514350"/>
                <a:gd name="connsiteX6870" fmla="*/ 874871 w 6400800"/>
                <a:gd name="connsiteY6870" fmla="*/ 163354 h 514350"/>
                <a:gd name="connsiteX6871" fmla="*/ 888206 w 6400800"/>
                <a:gd name="connsiteY6871" fmla="*/ 137636 h 514350"/>
                <a:gd name="connsiteX6872" fmla="*/ 872966 w 6400800"/>
                <a:gd name="connsiteY6872" fmla="*/ 169069 h 514350"/>
                <a:gd name="connsiteX6873" fmla="*/ 881539 w 6400800"/>
                <a:gd name="connsiteY6873" fmla="*/ 188119 h 514350"/>
                <a:gd name="connsiteX6874" fmla="*/ 878681 w 6400800"/>
                <a:gd name="connsiteY6874" fmla="*/ 191929 h 514350"/>
                <a:gd name="connsiteX6875" fmla="*/ 856774 w 6400800"/>
                <a:gd name="connsiteY6875" fmla="*/ 226219 h 514350"/>
                <a:gd name="connsiteX6876" fmla="*/ 851059 w 6400800"/>
                <a:gd name="connsiteY6876" fmla="*/ 217646 h 514350"/>
                <a:gd name="connsiteX6877" fmla="*/ 872966 w 6400800"/>
                <a:gd name="connsiteY6877" fmla="*/ 169069 h 514350"/>
                <a:gd name="connsiteX6878" fmla="*/ 847249 w 6400800"/>
                <a:gd name="connsiteY6878" fmla="*/ 225266 h 514350"/>
                <a:gd name="connsiteX6879" fmla="*/ 848201 w 6400800"/>
                <a:gd name="connsiteY6879" fmla="*/ 223361 h 514350"/>
                <a:gd name="connsiteX6880" fmla="*/ 852011 w 6400800"/>
                <a:gd name="connsiteY6880" fmla="*/ 232886 h 514350"/>
                <a:gd name="connsiteX6881" fmla="*/ 845344 w 6400800"/>
                <a:gd name="connsiteY6881" fmla="*/ 243364 h 514350"/>
                <a:gd name="connsiteX6882" fmla="*/ 837724 w 6400800"/>
                <a:gd name="connsiteY6882" fmla="*/ 256699 h 514350"/>
                <a:gd name="connsiteX6883" fmla="*/ 836771 w 6400800"/>
                <a:gd name="connsiteY6883" fmla="*/ 250984 h 514350"/>
                <a:gd name="connsiteX6884" fmla="*/ 847249 w 6400800"/>
                <a:gd name="connsiteY6884" fmla="*/ 225266 h 514350"/>
                <a:gd name="connsiteX6885" fmla="*/ 835819 w 6400800"/>
                <a:gd name="connsiteY6885" fmla="*/ 195739 h 514350"/>
                <a:gd name="connsiteX6886" fmla="*/ 835819 w 6400800"/>
                <a:gd name="connsiteY6886" fmla="*/ 195739 h 514350"/>
                <a:gd name="connsiteX6887" fmla="*/ 840581 w 6400800"/>
                <a:gd name="connsiteY6887" fmla="*/ 206216 h 514350"/>
                <a:gd name="connsiteX6888" fmla="*/ 833914 w 6400800"/>
                <a:gd name="connsiteY6888" fmla="*/ 219551 h 514350"/>
                <a:gd name="connsiteX6889" fmla="*/ 832961 w 6400800"/>
                <a:gd name="connsiteY6889" fmla="*/ 221456 h 514350"/>
                <a:gd name="connsiteX6890" fmla="*/ 835819 w 6400800"/>
                <a:gd name="connsiteY6890" fmla="*/ 195739 h 514350"/>
                <a:gd name="connsiteX6891" fmla="*/ 826294 w 6400800"/>
                <a:gd name="connsiteY6891" fmla="*/ 274796 h 514350"/>
                <a:gd name="connsiteX6892" fmla="*/ 828199 w 6400800"/>
                <a:gd name="connsiteY6892" fmla="*/ 270986 h 514350"/>
                <a:gd name="connsiteX6893" fmla="*/ 828199 w 6400800"/>
                <a:gd name="connsiteY6893" fmla="*/ 272891 h 514350"/>
                <a:gd name="connsiteX6894" fmla="*/ 826294 w 6400800"/>
                <a:gd name="connsiteY6894" fmla="*/ 276701 h 514350"/>
                <a:gd name="connsiteX6895" fmla="*/ 826294 w 6400800"/>
                <a:gd name="connsiteY6895" fmla="*/ 274796 h 514350"/>
                <a:gd name="connsiteX6896" fmla="*/ 812006 w 6400800"/>
                <a:gd name="connsiteY6896" fmla="*/ 448151 h 514350"/>
                <a:gd name="connsiteX6897" fmla="*/ 812006 w 6400800"/>
                <a:gd name="connsiteY6897" fmla="*/ 448151 h 514350"/>
                <a:gd name="connsiteX6898" fmla="*/ 812006 w 6400800"/>
                <a:gd name="connsiteY6898" fmla="*/ 448151 h 514350"/>
                <a:gd name="connsiteX6899" fmla="*/ 812006 w 6400800"/>
                <a:gd name="connsiteY6899" fmla="*/ 448151 h 514350"/>
                <a:gd name="connsiteX6900" fmla="*/ 785336 w 6400800"/>
                <a:gd name="connsiteY6900" fmla="*/ 330041 h 514350"/>
                <a:gd name="connsiteX6901" fmla="*/ 782479 w 6400800"/>
                <a:gd name="connsiteY6901" fmla="*/ 325279 h 514350"/>
                <a:gd name="connsiteX6902" fmla="*/ 782479 w 6400800"/>
                <a:gd name="connsiteY6902" fmla="*/ 315754 h 514350"/>
                <a:gd name="connsiteX6903" fmla="*/ 786289 w 6400800"/>
                <a:gd name="connsiteY6903" fmla="*/ 326231 h 514350"/>
                <a:gd name="connsiteX6904" fmla="*/ 785336 w 6400800"/>
                <a:gd name="connsiteY6904" fmla="*/ 330041 h 514350"/>
                <a:gd name="connsiteX6905" fmla="*/ 797719 w 6400800"/>
                <a:gd name="connsiteY6905" fmla="*/ 271939 h 514350"/>
                <a:gd name="connsiteX6906" fmla="*/ 803434 w 6400800"/>
                <a:gd name="connsiteY6906" fmla="*/ 286226 h 514350"/>
                <a:gd name="connsiteX6907" fmla="*/ 802481 w 6400800"/>
                <a:gd name="connsiteY6907" fmla="*/ 288131 h 514350"/>
                <a:gd name="connsiteX6908" fmla="*/ 792956 w 6400800"/>
                <a:gd name="connsiteY6908" fmla="*/ 310039 h 514350"/>
                <a:gd name="connsiteX6909" fmla="*/ 792956 w 6400800"/>
                <a:gd name="connsiteY6909" fmla="*/ 309086 h 514350"/>
                <a:gd name="connsiteX6910" fmla="*/ 787241 w 6400800"/>
                <a:gd name="connsiteY6910" fmla="*/ 296704 h 514350"/>
                <a:gd name="connsiteX6911" fmla="*/ 795814 w 6400800"/>
                <a:gd name="connsiteY6911" fmla="*/ 266224 h 514350"/>
                <a:gd name="connsiteX6912" fmla="*/ 797719 w 6400800"/>
                <a:gd name="connsiteY6912" fmla="*/ 271939 h 514350"/>
                <a:gd name="connsiteX6913" fmla="*/ 790099 w 6400800"/>
                <a:gd name="connsiteY6913" fmla="*/ 253841 h 514350"/>
                <a:gd name="connsiteX6914" fmla="*/ 793909 w 6400800"/>
                <a:gd name="connsiteY6914" fmla="*/ 261461 h 514350"/>
                <a:gd name="connsiteX6915" fmla="*/ 793909 w 6400800"/>
                <a:gd name="connsiteY6915" fmla="*/ 262414 h 514350"/>
                <a:gd name="connsiteX6916" fmla="*/ 784384 w 6400800"/>
                <a:gd name="connsiteY6916" fmla="*/ 286226 h 514350"/>
                <a:gd name="connsiteX6917" fmla="*/ 785336 w 6400800"/>
                <a:gd name="connsiteY6917" fmla="*/ 273844 h 514350"/>
                <a:gd name="connsiteX6918" fmla="*/ 790099 w 6400800"/>
                <a:gd name="connsiteY6918" fmla="*/ 253841 h 514350"/>
                <a:gd name="connsiteX6919" fmla="*/ 773906 w 6400800"/>
                <a:gd name="connsiteY6919" fmla="*/ 236696 h 514350"/>
                <a:gd name="connsiteX6920" fmla="*/ 776764 w 6400800"/>
                <a:gd name="connsiteY6920" fmla="*/ 213836 h 514350"/>
                <a:gd name="connsiteX6921" fmla="*/ 783431 w 6400800"/>
                <a:gd name="connsiteY6921" fmla="*/ 229076 h 514350"/>
                <a:gd name="connsiteX6922" fmla="*/ 780574 w 6400800"/>
                <a:gd name="connsiteY6922" fmla="*/ 235744 h 514350"/>
                <a:gd name="connsiteX6923" fmla="*/ 777716 w 6400800"/>
                <a:gd name="connsiteY6923" fmla="*/ 231934 h 514350"/>
                <a:gd name="connsiteX6924" fmla="*/ 780574 w 6400800"/>
                <a:gd name="connsiteY6924" fmla="*/ 236696 h 514350"/>
                <a:gd name="connsiteX6925" fmla="*/ 773906 w 6400800"/>
                <a:gd name="connsiteY6925" fmla="*/ 255746 h 514350"/>
                <a:gd name="connsiteX6926" fmla="*/ 773906 w 6400800"/>
                <a:gd name="connsiteY6926" fmla="*/ 236696 h 514350"/>
                <a:gd name="connsiteX6927" fmla="*/ 724376 w 6400800"/>
                <a:gd name="connsiteY6927" fmla="*/ 219551 h 514350"/>
                <a:gd name="connsiteX6928" fmla="*/ 726281 w 6400800"/>
                <a:gd name="connsiteY6928" fmla="*/ 203359 h 514350"/>
                <a:gd name="connsiteX6929" fmla="*/ 726281 w 6400800"/>
                <a:gd name="connsiteY6929" fmla="*/ 229076 h 514350"/>
                <a:gd name="connsiteX6930" fmla="*/ 723424 w 6400800"/>
                <a:gd name="connsiteY6930" fmla="*/ 223361 h 514350"/>
                <a:gd name="connsiteX6931" fmla="*/ 724376 w 6400800"/>
                <a:gd name="connsiteY6931" fmla="*/ 219551 h 514350"/>
                <a:gd name="connsiteX6932" fmla="*/ 723424 w 6400800"/>
                <a:gd name="connsiteY6932" fmla="*/ 224314 h 514350"/>
                <a:gd name="connsiteX6933" fmla="*/ 724376 w 6400800"/>
                <a:gd name="connsiteY6933" fmla="*/ 235744 h 514350"/>
                <a:gd name="connsiteX6934" fmla="*/ 726281 w 6400800"/>
                <a:gd name="connsiteY6934" fmla="*/ 250984 h 514350"/>
                <a:gd name="connsiteX6935" fmla="*/ 726281 w 6400800"/>
                <a:gd name="connsiteY6935" fmla="*/ 251936 h 514350"/>
                <a:gd name="connsiteX6936" fmla="*/ 727234 w 6400800"/>
                <a:gd name="connsiteY6936" fmla="*/ 276701 h 514350"/>
                <a:gd name="connsiteX6937" fmla="*/ 727234 w 6400800"/>
                <a:gd name="connsiteY6937" fmla="*/ 288131 h 514350"/>
                <a:gd name="connsiteX6938" fmla="*/ 725329 w 6400800"/>
                <a:gd name="connsiteY6938" fmla="*/ 284321 h 514350"/>
                <a:gd name="connsiteX6939" fmla="*/ 717709 w 6400800"/>
                <a:gd name="connsiteY6939" fmla="*/ 260509 h 514350"/>
                <a:gd name="connsiteX6940" fmla="*/ 723424 w 6400800"/>
                <a:gd name="connsiteY6940" fmla="*/ 224314 h 514350"/>
                <a:gd name="connsiteX6941" fmla="*/ 710089 w 6400800"/>
                <a:gd name="connsiteY6941" fmla="*/ 308134 h 514350"/>
                <a:gd name="connsiteX6942" fmla="*/ 711041 w 6400800"/>
                <a:gd name="connsiteY6942" fmla="*/ 320516 h 514350"/>
                <a:gd name="connsiteX6943" fmla="*/ 717709 w 6400800"/>
                <a:gd name="connsiteY6943" fmla="*/ 373856 h 514350"/>
                <a:gd name="connsiteX6944" fmla="*/ 711041 w 6400800"/>
                <a:gd name="connsiteY6944" fmla="*/ 389096 h 514350"/>
                <a:gd name="connsiteX6945" fmla="*/ 709136 w 6400800"/>
                <a:gd name="connsiteY6945" fmla="*/ 383381 h 514350"/>
                <a:gd name="connsiteX6946" fmla="*/ 711041 w 6400800"/>
                <a:gd name="connsiteY6946" fmla="*/ 372904 h 514350"/>
                <a:gd name="connsiteX6947" fmla="*/ 713899 w 6400800"/>
                <a:gd name="connsiteY6947" fmla="*/ 352901 h 514350"/>
                <a:gd name="connsiteX6948" fmla="*/ 707231 w 6400800"/>
                <a:gd name="connsiteY6948" fmla="*/ 372904 h 514350"/>
                <a:gd name="connsiteX6949" fmla="*/ 706279 w 6400800"/>
                <a:gd name="connsiteY6949" fmla="*/ 374809 h 514350"/>
                <a:gd name="connsiteX6950" fmla="*/ 701516 w 6400800"/>
                <a:gd name="connsiteY6950" fmla="*/ 357664 h 514350"/>
                <a:gd name="connsiteX6951" fmla="*/ 701516 w 6400800"/>
                <a:gd name="connsiteY6951" fmla="*/ 357664 h 514350"/>
                <a:gd name="connsiteX6952" fmla="*/ 710089 w 6400800"/>
                <a:gd name="connsiteY6952" fmla="*/ 308134 h 514350"/>
                <a:gd name="connsiteX6953" fmla="*/ 676751 w 6400800"/>
                <a:gd name="connsiteY6953" fmla="*/ 253841 h 514350"/>
                <a:gd name="connsiteX6954" fmla="*/ 676751 w 6400800"/>
                <a:gd name="connsiteY6954" fmla="*/ 246221 h 514350"/>
                <a:gd name="connsiteX6955" fmla="*/ 679609 w 6400800"/>
                <a:gd name="connsiteY6955" fmla="*/ 220504 h 514350"/>
                <a:gd name="connsiteX6956" fmla="*/ 682466 w 6400800"/>
                <a:gd name="connsiteY6956" fmla="*/ 181451 h 514350"/>
                <a:gd name="connsiteX6957" fmla="*/ 682466 w 6400800"/>
                <a:gd name="connsiteY6957" fmla="*/ 178594 h 514350"/>
                <a:gd name="connsiteX6958" fmla="*/ 696754 w 6400800"/>
                <a:gd name="connsiteY6958" fmla="*/ 231934 h 514350"/>
                <a:gd name="connsiteX6959" fmla="*/ 705326 w 6400800"/>
                <a:gd name="connsiteY6959" fmla="*/ 267176 h 514350"/>
                <a:gd name="connsiteX6960" fmla="*/ 703421 w 6400800"/>
                <a:gd name="connsiteY6960" fmla="*/ 273844 h 514350"/>
                <a:gd name="connsiteX6961" fmla="*/ 694849 w 6400800"/>
                <a:gd name="connsiteY6961" fmla="*/ 307181 h 514350"/>
                <a:gd name="connsiteX6962" fmla="*/ 692944 w 6400800"/>
                <a:gd name="connsiteY6962" fmla="*/ 313849 h 514350"/>
                <a:gd name="connsiteX6963" fmla="*/ 690086 w 6400800"/>
                <a:gd name="connsiteY6963" fmla="*/ 322421 h 514350"/>
                <a:gd name="connsiteX6964" fmla="*/ 673894 w 6400800"/>
                <a:gd name="connsiteY6964" fmla="*/ 274796 h 514350"/>
                <a:gd name="connsiteX6965" fmla="*/ 676751 w 6400800"/>
                <a:gd name="connsiteY6965" fmla="*/ 253841 h 514350"/>
                <a:gd name="connsiteX6966" fmla="*/ 668179 w 6400800"/>
                <a:gd name="connsiteY6966" fmla="*/ 331946 h 514350"/>
                <a:gd name="connsiteX6967" fmla="*/ 668179 w 6400800"/>
                <a:gd name="connsiteY6967" fmla="*/ 330041 h 514350"/>
                <a:gd name="connsiteX6968" fmla="*/ 669131 w 6400800"/>
                <a:gd name="connsiteY6968" fmla="*/ 334804 h 514350"/>
                <a:gd name="connsiteX6969" fmla="*/ 671989 w 6400800"/>
                <a:gd name="connsiteY6969" fmla="*/ 346234 h 514350"/>
                <a:gd name="connsiteX6970" fmla="*/ 674846 w 6400800"/>
                <a:gd name="connsiteY6970" fmla="*/ 359569 h 514350"/>
                <a:gd name="connsiteX6971" fmla="*/ 676751 w 6400800"/>
                <a:gd name="connsiteY6971" fmla="*/ 370999 h 514350"/>
                <a:gd name="connsiteX6972" fmla="*/ 675799 w 6400800"/>
                <a:gd name="connsiteY6972" fmla="*/ 373856 h 514350"/>
                <a:gd name="connsiteX6973" fmla="*/ 674846 w 6400800"/>
                <a:gd name="connsiteY6973" fmla="*/ 377666 h 514350"/>
                <a:gd name="connsiteX6974" fmla="*/ 670084 w 6400800"/>
                <a:gd name="connsiteY6974" fmla="*/ 368141 h 514350"/>
                <a:gd name="connsiteX6975" fmla="*/ 664369 w 6400800"/>
                <a:gd name="connsiteY6975" fmla="*/ 358616 h 514350"/>
                <a:gd name="connsiteX6976" fmla="*/ 668179 w 6400800"/>
                <a:gd name="connsiteY6976" fmla="*/ 331946 h 514350"/>
                <a:gd name="connsiteX6977" fmla="*/ 656749 w 6400800"/>
                <a:gd name="connsiteY6977" fmla="*/ 266224 h 514350"/>
                <a:gd name="connsiteX6978" fmla="*/ 656749 w 6400800"/>
                <a:gd name="connsiteY6978" fmla="*/ 267176 h 514350"/>
                <a:gd name="connsiteX6979" fmla="*/ 656749 w 6400800"/>
                <a:gd name="connsiteY6979" fmla="*/ 269081 h 514350"/>
                <a:gd name="connsiteX6980" fmla="*/ 656749 w 6400800"/>
                <a:gd name="connsiteY6980" fmla="*/ 266224 h 514350"/>
                <a:gd name="connsiteX6981" fmla="*/ 608171 w 6400800"/>
                <a:gd name="connsiteY6981" fmla="*/ 318611 h 514350"/>
                <a:gd name="connsiteX6982" fmla="*/ 611981 w 6400800"/>
                <a:gd name="connsiteY6982" fmla="*/ 279559 h 514350"/>
                <a:gd name="connsiteX6983" fmla="*/ 613886 w 6400800"/>
                <a:gd name="connsiteY6983" fmla="*/ 288131 h 514350"/>
                <a:gd name="connsiteX6984" fmla="*/ 615791 w 6400800"/>
                <a:gd name="connsiteY6984" fmla="*/ 327184 h 514350"/>
                <a:gd name="connsiteX6985" fmla="*/ 615791 w 6400800"/>
                <a:gd name="connsiteY6985" fmla="*/ 331946 h 514350"/>
                <a:gd name="connsiteX6986" fmla="*/ 615791 w 6400800"/>
                <a:gd name="connsiteY6986" fmla="*/ 337661 h 514350"/>
                <a:gd name="connsiteX6987" fmla="*/ 613886 w 6400800"/>
                <a:gd name="connsiteY6987" fmla="*/ 333851 h 514350"/>
                <a:gd name="connsiteX6988" fmla="*/ 607219 w 6400800"/>
                <a:gd name="connsiteY6988" fmla="*/ 321469 h 514350"/>
                <a:gd name="connsiteX6989" fmla="*/ 608171 w 6400800"/>
                <a:gd name="connsiteY6989" fmla="*/ 318611 h 514350"/>
                <a:gd name="connsiteX6990" fmla="*/ 606266 w 6400800"/>
                <a:gd name="connsiteY6990" fmla="*/ 341471 h 514350"/>
                <a:gd name="connsiteX6991" fmla="*/ 615791 w 6400800"/>
                <a:gd name="connsiteY6991" fmla="*/ 364331 h 514350"/>
                <a:gd name="connsiteX6992" fmla="*/ 615791 w 6400800"/>
                <a:gd name="connsiteY6992" fmla="*/ 365284 h 514350"/>
                <a:gd name="connsiteX6993" fmla="*/ 611029 w 6400800"/>
                <a:gd name="connsiteY6993" fmla="*/ 375761 h 514350"/>
                <a:gd name="connsiteX6994" fmla="*/ 608171 w 6400800"/>
                <a:gd name="connsiteY6994" fmla="*/ 363379 h 514350"/>
                <a:gd name="connsiteX6995" fmla="*/ 605314 w 6400800"/>
                <a:gd name="connsiteY6995" fmla="*/ 350996 h 514350"/>
                <a:gd name="connsiteX6996" fmla="*/ 606266 w 6400800"/>
                <a:gd name="connsiteY6996" fmla="*/ 341471 h 514350"/>
                <a:gd name="connsiteX6997" fmla="*/ 606266 w 6400800"/>
                <a:gd name="connsiteY6997" fmla="*/ 424339 h 514350"/>
                <a:gd name="connsiteX6998" fmla="*/ 609124 w 6400800"/>
                <a:gd name="connsiteY6998" fmla="*/ 433864 h 514350"/>
                <a:gd name="connsiteX6999" fmla="*/ 607219 w 6400800"/>
                <a:gd name="connsiteY6999" fmla="*/ 436721 h 514350"/>
                <a:gd name="connsiteX7000" fmla="*/ 601504 w 6400800"/>
                <a:gd name="connsiteY7000" fmla="*/ 435769 h 514350"/>
                <a:gd name="connsiteX7001" fmla="*/ 606266 w 6400800"/>
                <a:gd name="connsiteY7001" fmla="*/ 424339 h 514350"/>
                <a:gd name="connsiteX7002" fmla="*/ 599599 w 6400800"/>
                <a:gd name="connsiteY7002" fmla="*/ 401479 h 514350"/>
                <a:gd name="connsiteX7003" fmla="*/ 599599 w 6400800"/>
                <a:gd name="connsiteY7003" fmla="*/ 401479 h 514350"/>
                <a:gd name="connsiteX7004" fmla="*/ 599599 w 6400800"/>
                <a:gd name="connsiteY7004" fmla="*/ 403384 h 514350"/>
                <a:gd name="connsiteX7005" fmla="*/ 599599 w 6400800"/>
                <a:gd name="connsiteY7005" fmla="*/ 401479 h 514350"/>
                <a:gd name="connsiteX7006" fmla="*/ 587216 w 6400800"/>
                <a:gd name="connsiteY7006" fmla="*/ 300514 h 514350"/>
                <a:gd name="connsiteX7007" fmla="*/ 591979 w 6400800"/>
                <a:gd name="connsiteY7007" fmla="*/ 310039 h 514350"/>
                <a:gd name="connsiteX7008" fmla="*/ 591026 w 6400800"/>
                <a:gd name="connsiteY7008" fmla="*/ 316706 h 514350"/>
                <a:gd name="connsiteX7009" fmla="*/ 591026 w 6400800"/>
                <a:gd name="connsiteY7009" fmla="*/ 316706 h 514350"/>
                <a:gd name="connsiteX7010" fmla="*/ 590074 w 6400800"/>
                <a:gd name="connsiteY7010" fmla="*/ 319564 h 514350"/>
                <a:gd name="connsiteX7011" fmla="*/ 587216 w 6400800"/>
                <a:gd name="connsiteY7011" fmla="*/ 311944 h 514350"/>
                <a:gd name="connsiteX7012" fmla="*/ 586264 w 6400800"/>
                <a:gd name="connsiteY7012" fmla="*/ 299561 h 514350"/>
                <a:gd name="connsiteX7013" fmla="*/ 587216 w 6400800"/>
                <a:gd name="connsiteY7013" fmla="*/ 300514 h 514350"/>
                <a:gd name="connsiteX7014" fmla="*/ 553879 w 6400800"/>
                <a:gd name="connsiteY7014" fmla="*/ 257651 h 514350"/>
                <a:gd name="connsiteX7015" fmla="*/ 555784 w 6400800"/>
                <a:gd name="connsiteY7015" fmla="*/ 233839 h 514350"/>
                <a:gd name="connsiteX7016" fmla="*/ 558641 w 6400800"/>
                <a:gd name="connsiteY7016" fmla="*/ 249079 h 514350"/>
                <a:gd name="connsiteX7017" fmla="*/ 556736 w 6400800"/>
                <a:gd name="connsiteY7017" fmla="*/ 247174 h 514350"/>
                <a:gd name="connsiteX7018" fmla="*/ 558641 w 6400800"/>
                <a:gd name="connsiteY7018" fmla="*/ 250984 h 514350"/>
                <a:gd name="connsiteX7019" fmla="*/ 570071 w 6400800"/>
                <a:gd name="connsiteY7019" fmla="*/ 297656 h 514350"/>
                <a:gd name="connsiteX7020" fmla="*/ 571976 w 6400800"/>
                <a:gd name="connsiteY7020" fmla="*/ 303371 h 514350"/>
                <a:gd name="connsiteX7021" fmla="*/ 569119 w 6400800"/>
                <a:gd name="connsiteY7021" fmla="*/ 312896 h 514350"/>
                <a:gd name="connsiteX7022" fmla="*/ 564356 w 6400800"/>
                <a:gd name="connsiteY7022" fmla="*/ 295751 h 514350"/>
                <a:gd name="connsiteX7023" fmla="*/ 553879 w 6400800"/>
                <a:gd name="connsiteY7023" fmla="*/ 266224 h 514350"/>
                <a:gd name="connsiteX7024" fmla="*/ 553879 w 6400800"/>
                <a:gd name="connsiteY7024" fmla="*/ 257651 h 514350"/>
                <a:gd name="connsiteX7025" fmla="*/ 551974 w 6400800"/>
                <a:gd name="connsiteY7025" fmla="*/ 295751 h 514350"/>
                <a:gd name="connsiteX7026" fmla="*/ 551974 w 6400800"/>
                <a:gd name="connsiteY7026" fmla="*/ 295751 h 514350"/>
                <a:gd name="connsiteX7027" fmla="*/ 552926 w 6400800"/>
                <a:gd name="connsiteY7027" fmla="*/ 298609 h 514350"/>
                <a:gd name="connsiteX7028" fmla="*/ 556736 w 6400800"/>
                <a:gd name="connsiteY7028" fmla="*/ 317659 h 514350"/>
                <a:gd name="connsiteX7029" fmla="*/ 557689 w 6400800"/>
                <a:gd name="connsiteY7029" fmla="*/ 321469 h 514350"/>
                <a:gd name="connsiteX7030" fmla="*/ 557689 w 6400800"/>
                <a:gd name="connsiteY7030" fmla="*/ 322421 h 514350"/>
                <a:gd name="connsiteX7031" fmla="*/ 557689 w 6400800"/>
                <a:gd name="connsiteY7031" fmla="*/ 326231 h 514350"/>
                <a:gd name="connsiteX7032" fmla="*/ 552926 w 6400800"/>
                <a:gd name="connsiteY7032" fmla="*/ 306229 h 514350"/>
                <a:gd name="connsiteX7033" fmla="*/ 551974 w 6400800"/>
                <a:gd name="connsiteY7033" fmla="*/ 295751 h 514350"/>
                <a:gd name="connsiteX7034" fmla="*/ 529114 w 6400800"/>
                <a:gd name="connsiteY7034" fmla="*/ 290036 h 514350"/>
                <a:gd name="connsiteX7035" fmla="*/ 529114 w 6400800"/>
                <a:gd name="connsiteY7035" fmla="*/ 290036 h 514350"/>
                <a:gd name="connsiteX7036" fmla="*/ 529114 w 6400800"/>
                <a:gd name="connsiteY7036" fmla="*/ 290036 h 514350"/>
                <a:gd name="connsiteX7037" fmla="*/ 529114 w 6400800"/>
                <a:gd name="connsiteY7037" fmla="*/ 290036 h 514350"/>
                <a:gd name="connsiteX7038" fmla="*/ 522446 w 6400800"/>
                <a:gd name="connsiteY7038" fmla="*/ 336709 h 514350"/>
                <a:gd name="connsiteX7039" fmla="*/ 523399 w 6400800"/>
                <a:gd name="connsiteY7039" fmla="*/ 329089 h 514350"/>
                <a:gd name="connsiteX7040" fmla="*/ 526256 w 6400800"/>
                <a:gd name="connsiteY7040" fmla="*/ 336709 h 514350"/>
                <a:gd name="connsiteX7041" fmla="*/ 531019 w 6400800"/>
                <a:gd name="connsiteY7041" fmla="*/ 350996 h 514350"/>
                <a:gd name="connsiteX7042" fmla="*/ 531971 w 6400800"/>
                <a:gd name="connsiteY7042" fmla="*/ 374809 h 514350"/>
                <a:gd name="connsiteX7043" fmla="*/ 533876 w 6400800"/>
                <a:gd name="connsiteY7043" fmla="*/ 403384 h 514350"/>
                <a:gd name="connsiteX7044" fmla="*/ 528161 w 6400800"/>
                <a:gd name="connsiteY7044" fmla="*/ 394811 h 514350"/>
                <a:gd name="connsiteX7045" fmla="*/ 532924 w 6400800"/>
                <a:gd name="connsiteY7045" fmla="*/ 410051 h 514350"/>
                <a:gd name="connsiteX7046" fmla="*/ 534829 w 6400800"/>
                <a:gd name="connsiteY7046" fmla="*/ 417671 h 514350"/>
                <a:gd name="connsiteX7047" fmla="*/ 535781 w 6400800"/>
                <a:gd name="connsiteY7047" fmla="*/ 430054 h 514350"/>
                <a:gd name="connsiteX7048" fmla="*/ 523399 w 6400800"/>
                <a:gd name="connsiteY7048" fmla="*/ 428149 h 514350"/>
                <a:gd name="connsiteX7049" fmla="*/ 522446 w 6400800"/>
                <a:gd name="connsiteY7049" fmla="*/ 427196 h 514350"/>
                <a:gd name="connsiteX7050" fmla="*/ 522446 w 6400800"/>
                <a:gd name="connsiteY7050" fmla="*/ 423386 h 514350"/>
                <a:gd name="connsiteX7051" fmla="*/ 527209 w 6400800"/>
                <a:gd name="connsiteY7051" fmla="*/ 410051 h 514350"/>
                <a:gd name="connsiteX7052" fmla="*/ 522446 w 6400800"/>
                <a:gd name="connsiteY7052" fmla="*/ 418624 h 514350"/>
                <a:gd name="connsiteX7053" fmla="*/ 521494 w 6400800"/>
                <a:gd name="connsiteY7053" fmla="*/ 405289 h 514350"/>
                <a:gd name="connsiteX7054" fmla="*/ 517684 w 6400800"/>
                <a:gd name="connsiteY7054" fmla="*/ 369094 h 514350"/>
                <a:gd name="connsiteX7055" fmla="*/ 522446 w 6400800"/>
                <a:gd name="connsiteY7055" fmla="*/ 336709 h 514350"/>
                <a:gd name="connsiteX7056" fmla="*/ 512921 w 6400800"/>
                <a:gd name="connsiteY7056" fmla="*/ 271939 h 514350"/>
                <a:gd name="connsiteX7057" fmla="*/ 509111 w 6400800"/>
                <a:gd name="connsiteY7057" fmla="*/ 287179 h 514350"/>
                <a:gd name="connsiteX7058" fmla="*/ 509111 w 6400800"/>
                <a:gd name="connsiteY7058" fmla="*/ 288131 h 514350"/>
                <a:gd name="connsiteX7059" fmla="*/ 507206 w 6400800"/>
                <a:gd name="connsiteY7059" fmla="*/ 275749 h 514350"/>
                <a:gd name="connsiteX7060" fmla="*/ 508159 w 6400800"/>
                <a:gd name="connsiteY7060" fmla="*/ 262414 h 514350"/>
                <a:gd name="connsiteX7061" fmla="*/ 509111 w 6400800"/>
                <a:gd name="connsiteY7061" fmla="*/ 262414 h 514350"/>
                <a:gd name="connsiteX7062" fmla="*/ 512921 w 6400800"/>
                <a:gd name="connsiteY7062" fmla="*/ 271939 h 514350"/>
                <a:gd name="connsiteX7063" fmla="*/ 497681 w 6400800"/>
                <a:gd name="connsiteY7063" fmla="*/ 207169 h 514350"/>
                <a:gd name="connsiteX7064" fmla="*/ 506254 w 6400800"/>
                <a:gd name="connsiteY7064" fmla="*/ 245269 h 514350"/>
                <a:gd name="connsiteX7065" fmla="*/ 509111 w 6400800"/>
                <a:gd name="connsiteY7065" fmla="*/ 256699 h 514350"/>
                <a:gd name="connsiteX7066" fmla="*/ 506254 w 6400800"/>
                <a:gd name="connsiteY7066" fmla="*/ 256699 h 514350"/>
                <a:gd name="connsiteX7067" fmla="*/ 505301 w 6400800"/>
                <a:gd name="connsiteY7067" fmla="*/ 256699 h 514350"/>
                <a:gd name="connsiteX7068" fmla="*/ 505301 w 6400800"/>
                <a:gd name="connsiteY7068" fmla="*/ 256699 h 514350"/>
                <a:gd name="connsiteX7069" fmla="*/ 497681 w 6400800"/>
                <a:gd name="connsiteY7069" fmla="*/ 207169 h 514350"/>
                <a:gd name="connsiteX7070" fmla="*/ 497681 w 6400800"/>
                <a:gd name="connsiteY7070" fmla="*/ 207169 h 514350"/>
                <a:gd name="connsiteX7071" fmla="*/ 487204 w 6400800"/>
                <a:gd name="connsiteY7071" fmla="*/ 419576 h 514350"/>
                <a:gd name="connsiteX7072" fmla="*/ 486251 w 6400800"/>
                <a:gd name="connsiteY7072" fmla="*/ 422434 h 514350"/>
                <a:gd name="connsiteX7073" fmla="*/ 483394 w 6400800"/>
                <a:gd name="connsiteY7073" fmla="*/ 422434 h 514350"/>
                <a:gd name="connsiteX7074" fmla="*/ 483394 w 6400800"/>
                <a:gd name="connsiteY7074" fmla="*/ 418624 h 514350"/>
                <a:gd name="connsiteX7075" fmla="*/ 481489 w 6400800"/>
                <a:gd name="connsiteY7075" fmla="*/ 401479 h 514350"/>
                <a:gd name="connsiteX7076" fmla="*/ 487204 w 6400800"/>
                <a:gd name="connsiteY7076" fmla="*/ 419576 h 514350"/>
                <a:gd name="connsiteX7077" fmla="*/ 437674 w 6400800"/>
                <a:gd name="connsiteY7077" fmla="*/ 390049 h 514350"/>
                <a:gd name="connsiteX7078" fmla="*/ 437674 w 6400800"/>
                <a:gd name="connsiteY7078" fmla="*/ 390049 h 514350"/>
                <a:gd name="connsiteX7079" fmla="*/ 437674 w 6400800"/>
                <a:gd name="connsiteY7079" fmla="*/ 388144 h 514350"/>
                <a:gd name="connsiteX7080" fmla="*/ 437674 w 6400800"/>
                <a:gd name="connsiteY7080" fmla="*/ 388144 h 514350"/>
                <a:gd name="connsiteX7081" fmla="*/ 437674 w 6400800"/>
                <a:gd name="connsiteY7081" fmla="*/ 390049 h 514350"/>
                <a:gd name="connsiteX7082" fmla="*/ 437674 w 6400800"/>
                <a:gd name="connsiteY7082" fmla="*/ 390049 h 514350"/>
                <a:gd name="connsiteX7083" fmla="*/ 448151 w 6400800"/>
                <a:gd name="connsiteY7083" fmla="*/ 362426 h 514350"/>
                <a:gd name="connsiteX7084" fmla="*/ 446246 w 6400800"/>
                <a:gd name="connsiteY7084" fmla="*/ 356711 h 514350"/>
                <a:gd name="connsiteX7085" fmla="*/ 449104 w 6400800"/>
                <a:gd name="connsiteY7085" fmla="*/ 347186 h 514350"/>
                <a:gd name="connsiteX7086" fmla="*/ 448151 w 6400800"/>
                <a:gd name="connsiteY7086" fmla="*/ 362426 h 514350"/>
                <a:gd name="connsiteX7087" fmla="*/ 436721 w 6400800"/>
                <a:gd name="connsiteY7087" fmla="*/ 227171 h 514350"/>
                <a:gd name="connsiteX7088" fmla="*/ 440531 w 6400800"/>
                <a:gd name="connsiteY7088" fmla="*/ 246221 h 514350"/>
                <a:gd name="connsiteX7089" fmla="*/ 434816 w 6400800"/>
                <a:gd name="connsiteY7089" fmla="*/ 234791 h 514350"/>
                <a:gd name="connsiteX7090" fmla="*/ 436721 w 6400800"/>
                <a:gd name="connsiteY7090" fmla="*/ 227171 h 514350"/>
                <a:gd name="connsiteX7091" fmla="*/ 428149 w 6400800"/>
                <a:gd name="connsiteY7091" fmla="*/ 280511 h 514350"/>
                <a:gd name="connsiteX7092" fmla="*/ 431959 w 6400800"/>
                <a:gd name="connsiteY7092" fmla="*/ 253841 h 514350"/>
                <a:gd name="connsiteX7093" fmla="*/ 432911 w 6400800"/>
                <a:gd name="connsiteY7093" fmla="*/ 258604 h 514350"/>
                <a:gd name="connsiteX7094" fmla="*/ 438626 w 6400800"/>
                <a:gd name="connsiteY7094" fmla="*/ 284321 h 514350"/>
                <a:gd name="connsiteX7095" fmla="*/ 439579 w 6400800"/>
                <a:gd name="connsiteY7095" fmla="*/ 290036 h 514350"/>
                <a:gd name="connsiteX7096" fmla="*/ 432911 w 6400800"/>
                <a:gd name="connsiteY7096" fmla="*/ 281464 h 514350"/>
                <a:gd name="connsiteX7097" fmla="*/ 439579 w 6400800"/>
                <a:gd name="connsiteY7097" fmla="*/ 295751 h 514350"/>
                <a:gd name="connsiteX7098" fmla="*/ 441484 w 6400800"/>
                <a:gd name="connsiteY7098" fmla="*/ 299561 h 514350"/>
                <a:gd name="connsiteX7099" fmla="*/ 443389 w 6400800"/>
                <a:gd name="connsiteY7099" fmla="*/ 312896 h 514350"/>
                <a:gd name="connsiteX7100" fmla="*/ 446246 w 6400800"/>
                <a:gd name="connsiteY7100" fmla="*/ 328136 h 514350"/>
                <a:gd name="connsiteX7101" fmla="*/ 447199 w 6400800"/>
                <a:gd name="connsiteY7101" fmla="*/ 335756 h 514350"/>
                <a:gd name="connsiteX7102" fmla="*/ 445294 w 6400800"/>
                <a:gd name="connsiteY7102" fmla="*/ 341471 h 514350"/>
                <a:gd name="connsiteX7103" fmla="*/ 442436 w 6400800"/>
                <a:gd name="connsiteY7103" fmla="*/ 349091 h 514350"/>
                <a:gd name="connsiteX7104" fmla="*/ 434816 w 6400800"/>
                <a:gd name="connsiteY7104" fmla="*/ 331946 h 514350"/>
                <a:gd name="connsiteX7105" fmla="*/ 434816 w 6400800"/>
                <a:gd name="connsiteY7105" fmla="*/ 317659 h 514350"/>
                <a:gd name="connsiteX7106" fmla="*/ 432911 w 6400800"/>
                <a:gd name="connsiteY7106" fmla="*/ 328136 h 514350"/>
                <a:gd name="connsiteX7107" fmla="*/ 423386 w 6400800"/>
                <a:gd name="connsiteY7107" fmla="*/ 303371 h 514350"/>
                <a:gd name="connsiteX7108" fmla="*/ 428149 w 6400800"/>
                <a:gd name="connsiteY7108" fmla="*/ 280511 h 514350"/>
                <a:gd name="connsiteX7109" fmla="*/ 418624 w 6400800"/>
                <a:gd name="connsiteY7109" fmla="*/ 345281 h 514350"/>
                <a:gd name="connsiteX7110" fmla="*/ 422434 w 6400800"/>
                <a:gd name="connsiteY7110" fmla="*/ 322421 h 514350"/>
                <a:gd name="connsiteX7111" fmla="*/ 427196 w 6400800"/>
                <a:gd name="connsiteY7111" fmla="*/ 339566 h 514350"/>
                <a:gd name="connsiteX7112" fmla="*/ 430054 w 6400800"/>
                <a:gd name="connsiteY7112" fmla="*/ 350996 h 514350"/>
                <a:gd name="connsiteX7113" fmla="*/ 428149 w 6400800"/>
                <a:gd name="connsiteY7113" fmla="*/ 362426 h 514350"/>
                <a:gd name="connsiteX7114" fmla="*/ 426244 w 6400800"/>
                <a:gd name="connsiteY7114" fmla="*/ 356711 h 514350"/>
                <a:gd name="connsiteX7115" fmla="*/ 420529 w 6400800"/>
                <a:gd name="connsiteY7115" fmla="*/ 344329 h 514350"/>
                <a:gd name="connsiteX7116" fmla="*/ 422434 w 6400800"/>
                <a:gd name="connsiteY7116" fmla="*/ 357664 h 514350"/>
                <a:gd name="connsiteX7117" fmla="*/ 424339 w 6400800"/>
                <a:gd name="connsiteY7117" fmla="*/ 372904 h 514350"/>
                <a:gd name="connsiteX7118" fmla="*/ 425291 w 6400800"/>
                <a:gd name="connsiteY7118" fmla="*/ 377666 h 514350"/>
                <a:gd name="connsiteX7119" fmla="*/ 424339 w 6400800"/>
                <a:gd name="connsiteY7119" fmla="*/ 375761 h 514350"/>
                <a:gd name="connsiteX7120" fmla="*/ 424339 w 6400800"/>
                <a:gd name="connsiteY7120" fmla="*/ 374809 h 514350"/>
                <a:gd name="connsiteX7121" fmla="*/ 418624 w 6400800"/>
                <a:gd name="connsiteY7121" fmla="*/ 351949 h 514350"/>
                <a:gd name="connsiteX7122" fmla="*/ 418624 w 6400800"/>
                <a:gd name="connsiteY7122" fmla="*/ 345281 h 514350"/>
                <a:gd name="connsiteX7123" fmla="*/ 406241 w 6400800"/>
                <a:gd name="connsiteY7123" fmla="*/ 261461 h 514350"/>
                <a:gd name="connsiteX7124" fmla="*/ 411956 w 6400800"/>
                <a:gd name="connsiteY7124" fmla="*/ 285274 h 514350"/>
                <a:gd name="connsiteX7125" fmla="*/ 407194 w 6400800"/>
                <a:gd name="connsiteY7125" fmla="*/ 310039 h 514350"/>
                <a:gd name="connsiteX7126" fmla="*/ 405289 w 6400800"/>
                <a:gd name="connsiteY7126" fmla="*/ 302419 h 514350"/>
                <a:gd name="connsiteX7127" fmla="*/ 406241 w 6400800"/>
                <a:gd name="connsiteY7127" fmla="*/ 261461 h 514350"/>
                <a:gd name="connsiteX7128" fmla="*/ 382429 w 6400800"/>
                <a:gd name="connsiteY7128" fmla="*/ 290036 h 514350"/>
                <a:gd name="connsiteX7129" fmla="*/ 381476 w 6400800"/>
                <a:gd name="connsiteY7129" fmla="*/ 293846 h 514350"/>
                <a:gd name="connsiteX7130" fmla="*/ 381476 w 6400800"/>
                <a:gd name="connsiteY7130" fmla="*/ 285274 h 514350"/>
                <a:gd name="connsiteX7131" fmla="*/ 382429 w 6400800"/>
                <a:gd name="connsiteY7131" fmla="*/ 290036 h 514350"/>
                <a:gd name="connsiteX7132" fmla="*/ 361474 w 6400800"/>
                <a:gd name="connsiteY7132" fmla="*/ 394811 h 514350"/>
                <a:gd name="connsiteX7133" fmla="*/ 361474 w 6400800"/>
                <a:gd name="connsiteY7133" fmla="*/ 404336 h 514350"/>
                <a:gd name="connsiteX7134" fmla="*/ 361474 w 6400800"/>
                <a:gd name="connsiteY7134" fmla="*/ 407194 h 514350"/>
                <a:gd name="connsiteX7135" fmla="*/ 354806 w 6400800"/>
                <a:gd name="connsiteY7135" fmla="*/ 383381 h 514350"/>
                <a:gd name="connsiteX7136" fmla="*/ 354806 w 6400800"/>
                <a:gd name="connsiteY7136" fmla="*/ 382429 h 514350"/>
                <a:gd name="connsiteX7137" fmla="*/ 352901 w 6400800"/>
                <a:gd name="connsiteY7137" fmla="*/ 373856 h 514350"/>
                <a:gd name="connsiteX7138" fmla="*/ 361474 w 6400800"/>
                <a:gd name="connsiteY7138" fmla="*/ 394811 h 514350"/>
                <a:gd name="connsiteX7139" fmla="*/ 347186 w 6400800"/>
                <a:gd name="connsiteY7139" fmla="*/ 307181 h 514350"/>
                <a:gd name="connsiteX7140" fmla="*/ 349091 w 6400800"/>
                <a:gd name="connsiteY7140" fmla="*/ 311944 h 514350"/>
                <a:gd name="connsiteX7141" fmla="*/ 347186 w 6400800"/>
                <a:gd name="connsiteY7141" fmla="*/ 309086 h 514350"/>
                <a:gd name="connsiteX7142" fmla="*/ 347186 w 6400800"/>
                <a:gd name="connsiteY7142" fmla="*/ 307181 h 514350"/>
                <a:gd name="connsiteX7143" fmla="*/ 347186 w 6400800"/>
                <a:gd name="connsiteY7143" fmla="*/ 429101 h 514350"/>
                <a:gd name="connsiteX7144" fmla="*/ 348139 w 6400800"/>
                <a:gd name="connsiteY7144" fmla="*/ 432911 h 514350"/>
                <a:gd name="connsiteX7145" fmla="*/ 346234 w 6400800"/>
                <a:gd name="connsiteY7145" fmla="*/ 432911 h 514350"/>
                <a:gd name="connsiteX7146" fmla="*/ 347186 w 6400800"/>
                <a:gd name="connsiteY7146" fmla="*/ 429101 h 514350"/>
                <a:gd name="connsiteX7147" fmla="*/ 310991 w 6400800"/>
                <a:gd name="connsiteY7147" fmla="*/ 439579 h 514350"/>
                <a:gd name="connsiteX7148" fmla="*/ 311944 w 6400800"/>
                <a:gd name="connsiteY7148" fmla="*/ 424339 h 514350"/>
                <a:gd name="connsiteX7149" fmla="*/ 317659 w 6400800"/>
                <a:gd name="connsiteY7149" fmla="*/ 438626 h 514350"/>
                <a:gd name="connsiteX7150" fmla="*/ 310991 w 6400800"/>
                <a:gd name="connsiteY7150" fmla="*/ 439579 h 514350"/>
                <a:gd name="connsiteX7151" fmla="*/ 302419 w 6400800"/>
                <a:gd name="connsiteY7151" fmla="*/ 230981 h 514350"/>
                <a:gd name="connsiteX7152" fmla="*/ 304324 w 6400800"/>
                <a:gd name="connsiteY7152" fmla="*/ 237649 h 514350"/>
                <a:gd name="connsiteX7153" fmla="*/ 307181 w 6400800"/>
                <a:gd name="connsiteY7153" fmla="*/ 252889 h 514350"/>
                <a:gd name="connsiteX7154" fmla="*/ 300514 w 6400800"/>
                <a:gd name="connsiteY7154" fmla="*/ 244316 h 514350"/>
                <a:gd name="connsiteX7155" fmla="*/ 302419 w 6400800"/>
                <a:gd name="connsiteY7155" fmla="*/ 230981 h 514350"/>
                <a:gd name="connsiteX7156" fmla="*/ 295751 w 6400800"/>
                <a:gd name="connsiteY7156" fmla="*/ 269081 h 514350"/>
                <a:gd name="connsiteX7157" fmla="*/ 297656 w 6400800"/>
                <a:gd name="connsiteY7157" fmla="*/ 262414 h 514350"/>
                <a:gd name="connsiteX7158" fmla="*/ 295751 w 6400800"/>
                <a:gd name="connsiteY7158" fmla="*/ 265271 h 514350"/>
                <a:gd name="connsiteX7159" fmla="*/ 297656 w 6400800"/>
                <a:gd name="connsiteY7159" fmla="*/ 251936 h 514350"/>
                <a:gd name="connsiteX7160" fmla="*/ 299561 w 6400800"/>
                <a:gd name="connsiteY7160" fmla="*/ 243364 h 514350"/>
                <a:gd name="connsiteX7161" fmla="*/ 301466 w 6400800"/>
                <a:gd name="connsiteY7161" fmla="*/ 247174 h 514350"/>
                <a:gd name="connsiteX7162" fmla="*/ 310039 w 6400800"/>
                <a:gd name="connsiteY7162" fmla="*/ 270986 h 514350"/>
                <a:gd name="connsiteX7163" fmla="*/ 319564 w 6400800"/>
                <a:gd name="connsiteY7163" fmla="*/ 312896 h 514350"/>
                <a:gd name="connsiteX7164" fmla="*/ 330041 w 6400800"/>
                <a:gd name="connsiteY7164" fmla="*/ 358616 h 514350"/>
                <a:gd name="connsiteX7165" fmla="*/ 330041 w 6400800"/>
                <a:gd name="connsiteY7165" fmla="*/ 362426 h 514350"/>
                <a:gd name="connsiteX7166" fmla="*/ 327184 w 6400800"/>
                <a:gd name="connsiteY7166" fmla="*/ 404336 h 514350"/>
                <a:gd name="connsiteX7167" fmla="*/ 327184 w 6400800"/>
                <a:gd name="connsiteY7167" fmla="*/ 404336 h 514350"/>
                <a:gd name="connsiteX7168" fmla="*/ 321469 w 6400800"/>
                <a:gd name="connsiteY7168" fmla="*/ 392906 h 514350"/>
                <a:gd name="connsiteX7169" fmla="*/ 310991 w 6400800"/>
                <a:gd name="connsiteY7169" fmla="*/ 362426 h 514350"/>
                <a:gd name="connsiteX7170" fmla="*/ 296704 w 6400800"/>
                <a:gd name="connsiteY7170" fmla="*/ 318611 h 514350"/>
                <a:gd name="connsiteX7171" fmla="*/ 291941 w 6400800"/>
                <a:gd name="connsiteY7171" fmla="*/ 302419 h 514350"/>
                <a:gd name="connsiteX7172" fmla="*/ 295751 w 6400800"/>
                <a:gd name="connsiteY7172" fmla="*/ 269081 h 514350"/>
                <a:gd name="connsiteX7173" fmla="*/ 283369 w 6400800"/>
                <a:gd name="connsiteY7173" fmla="*/ 378619 h 514350"/>
                <a:gd name="connsiteX7174" fmla="*/ 284321 w 6400800"/>
                <a:gd name="connsiteY7174" fmla="*/ 365284 h 514350"/>
                <a:gd name="connsiteX7175" fmla="*/ 285274 w 6400800"/>
                <a:gd name="connsiteY7175" fmla="*/ 363379 h 514350"/>
                <a:gd name="connsiteX7176" fmla="*/ 295751 w 6400800"/>
                <a:gd name="connsiteY7176" fmla="*/ 387191 h 514350"/>
                <a:gd name="connsiteX7177" fmla="*/ 302419 w 6400800"/>
                <a:gd name="connsiteY7177" fmla="*/ 400526 h 514350"/>
                <a:gd name="connsiteX7178" fmla="*/ 303371 w 6400800"/>
                <a:gd name="connsiteY7178" fmla="*/ 404336 h 514350"/>
                <a:gd name="connsiteX7179" fmla="*/ 301466 w 6400800"/>
                <a:gd name="connsiteY7179" fmla="*/ 412909 h 514350"/>
                <a:gd name="connsiteX7180" fmla="*/ 295751 w 6400800"/>
                <a:gd name="connsiteY7180" fmla="*/ 442436 h 514350"/>
                <a:gd name="connsiteX7181" fmla="*/ 283369 w 6400800"/>
                <a:gd name="connsiteY7181" fmla="*/ 444341 h 514350"/>
                <a:gd name="connsiteX7182" fmla="*/ 281464 w 6400800"/>
                <a:gd name="connsiteY7182" fmla="*/ 435769 h 514350"/>
                <a:gd name="connsiteX7183" fmla="*/ 281464 w 6400800"/>
                <a:gd name="connsiteY7183" fmla="*/ 407194 h 514350"/>
                <a:gd name="connsiteX7184" fmla="*/ 283369 w 6400800"/>
                <a:gd name="connsiteY7184" fmla="*/ 378619 h 514350"/>
                <a:gd name="connsiteX7185" fmla="*/ 237649 w 6400800"/>
                <a:gd name="connsiteY7185" fmla="*/ 415766 h 514350"/>
                <a:gd name="connsiteX7186" fmla="*/ 228124 w 6400800"/>
                <a:gd name="connsiteY7186" fmla="*/ 395764 h 514350"/>
                <a:gd name="connsiteX7187" fmla="*/ 229076 w 6400800"/>
                <a:gd name="connsiteY7187" fmla="*/ 383381 h 514350"/>
                <a:gd name="connsiteX7188" fmla="*/ 239554 w 6400800"/>
                <a:gd name="connsiteY7188" fmla="*/ 406241 h 514350"/>
                <a:gd name="connsiteX7189" fmla="*/ 237649 w 6400800"/>
                <a:gd name="connsiteY7189" fmla="*/ 415766 h 514350"/>
                <a:gd name="connsiteX7190" fmla="*/ 247174 w 6400800"/>
                <a:gd name="connsiteY7190" fmla="*/ 431006 h 514350"/>
                <a:gd name="connsiteX7191" fmla="*/ 248126 w 6400800"/>
                <a:gd name="connsiteY7191" fmla="*/ 425291 h 514350"/>
                <a:gd name="connsiteX7192" fmla="*/ 248126 w 6400800"/>
                <a:gd name="connsiteY7192" fmla="*/ 425291 h 514350"/>
                <a:gd name="connsiteX7193" fmla="*/ 247174 w 6400800"/>
                <a:gd name="connsiteY7193" fmla="*/ 431006 h 514350"/>
                <a:gd name="connsiteX7194" fmla="*/ 264319 w 6400800"/>
                <a:gd name="connsiteY7194" fmla="*/ 204311 h 514350"/>
                <a:gd name="connsiteX7195" fmla="*/ 270986 w 6400800"/>
                <a:gd name="connsiteY7195" fmla="*/ 185261 h 514350"/>
                <a:gd name="connsiteX7196" fmla="*/ 267176 w 6400800"/>
                <a:gd name="connsiteY7196" fmla="*/ 214789 h 514350"/>
                <a:gd name="connsiteX7197" fmla="*/ 266224 w 6400800"/>
                <a:gd name="connsiteY7197" fmla="*/ 210026 h 514350"/>
                <a:gd name="connsiteX7198" fmla="*/ 264319 w 6400800"/>
                <a:gd name="connsiteY7198" fmla="*/ 204311 h 514350"/>
                <a:gd name="connsiteX7199" fmla="*/ 264319 w 6400800"/>
                <a:gd name="connsiteY7199" fmla="*/ 204311 h 514350"/>
                <a:gd name="connsiteX7200" fmla="*/ 254794 w 6400800"/>
                <a:gd name="connsiteY7200" fmla="*/ 235744 h 514350"/>
                <a:gd name="connsiteX7201" fmla="*/ 258604 w 6400800"/>
                <a:gd name="connsiteY7201" fmla="*/ 220504 h 514350"/>
                <a:gd name="connsiteX7202" fmla="*/ 261461 w 6400800"/>
                <a:gd name="connsiteY7202" fmla="*/ 242411 h 514350"/>
                <a:gd name="connsiteX7203" fmla="*/ 262414 w 6400800"/>
                <a:gd name="connsiteY7203" fmla="*/ 245269 h 514350"/>
                <a:gd name="connsiteX7204" fmla="*/ 260509 w 6400800"/>
                <a:gd name="connsiteY7204" fmla="*/ 270034 h 514350"/>
                <a:gd name="connsiteX7205" fmla="*/ 257651 w 6400800"/>
                <a:gd name="connsiteY7205" fmla="*/ 264319 h 514350"/>
                <a:gd name="connsiteX7206" fmla="*/ 250984 w 6400800"/>
                <a:gd name="connsiteY7206" fmla="*/ 249079 h 514350"/>
                <a:gd name="connsiteX7207" fmla="*/ 254794 w 6400800"/>
                <a:gd name="connsiteY7207" fmla="*/ 235744 h 514350"/>
                <a:gd name="connsiteX7208" fmla="*/ 245269 w 6400800"/>
                <a:gd name="connsiteY7208" fmla="*/ 276701 h 514350"/>
                <a:gd name="connsiteX7209" fmla="*/ 249079 w 6400800"/>
                <a:gd name="connsiteY7209" fmla="*/ 260509 h 514350"/>
                <a:gd name="connsiteX7210" fmla="*/ 250984 w 6400800"/>
                <a:gd name="connsiteY7210" fmla="*/ 268129 h 514350"/>
                <a:gd name="connsiteX7211" fmla="*/ 258604 w 6400800"/>
                <a:gd name="connsiteY7211" fmla="*/ 292894 h 514350"/>
                <a:gd name="connsiteX7212" fmla="*/ 259556 w 6400800"/>
                <a:gd name="connsiteY7212" fmla="*/ 294799 h 514350"/>
                <a:gd name="connsiteX7213" fmla="*/ 259556 w 6400800"/>
                <a:gd name="connsiteY7213" fmla="*/ 297656 h 514350"/>
                <a:gd name="connsiteX7214" fmla="*/ 257651 w 6400800"/>
                <a:gd name="connsiteY7214" fmla="*/ 333851 h 514350"/>
                <a:gd name="connsiteX7215" fmla="*/ 250984 w 6400800"/>
                <a:gd name="connsiteY7215" fmla="*/ 309086 h 514350"/>
                <a:gd name="connsiteX7216" fmla="*/ 253841 w 6400800"/>
                <a:gd name="connsiteY7216" fmla="*/ 301466 h 514350"/>
                <a:gd name="connsiteX7217" fmla="*/ 250984 w 6400800"/>
                <a:gd name="connsiteY7217" fmla="*/ 307181 h 514350"/>
                <a:gd name="connsiteX7218" fmla="*/ 244316 w 6400800"/>
                <a:gd name="connsiteY7218" fmla="*/ 284321 h 514350"/>
                <a:gd name="connsiteX7219" fmla="*/ 245269 w 6400800"/>
                <a:gd name="connsiteY7219" fmla="*/ 276701 h 514350"/>
                <a:gd name="connsiteX7220" fmla="*/ 236696 w 6400800"/>
                <a:gd name="connsiteY7220" fmla="*/ 325279 h 514350"/>
                <a:gd name="connsiteX7221" fmla="*/ 237649 w 6400800"/>
                <a:gd name="connsiteY7221" fmla="*/ 322421 h 514350"/>
                <a:gd name="connsiteX7222" fmla="*/ 238601 w 6400800"/>
                <a:gd name="connsiteY7222" fmla="*/ 329089 h 514350"/>
                <a:gd name="connsiteX7223" fmla="*/ 235744 w 6400800"/>
                <a:gd name="connsiteY7223" fmla="*/ 335756 h 514350"/>
                <a:gd name="connsiteX7224" fmla="*/ 236696 w 6400800"/>
                <a:gd name="connsiteY7224" fmla="*/ 325279 h 514350"/>
                <a:gd name="connsiteX7225" fmla="*/ 234791 w 6400800"/>
                <a:gd name="connsiteY7225" fmla="*/ 353854 h 514350"/>
                <a:gd name="connsiteX7226" fmla="*/ 240506 w 6400800"/>
                <a:gd name="connsiteY7226" fmla="*/ 337661 h 514350"/>
                <a:gd name="connsiteX7227" fmla="*/ 241459 w 6400800"/>
                <a:gd name="connsiteY7227" fmla="*/ 342424 h 514350"/>
                <a:gd name="connsiteX7228" fmla="*/ 248126 w 6400800"/>
                <a:gd name="connsiteY7228" fmla="*/ 372904 h 514350"/>
                <a:gd name="connsiteX7229" fmla="*/ 247174 w 6400800"/>
                <a:gd name="connsiteY7229" fmla="*/ 378619 h 514350"/>
                <a:gd name="connsiteX7230" fmla="*/ 242411 w 6400800"/>
                <a:gd name="connsiteY7230" fmla="*/ 369094 h 514350"/>
                <a:gd name="connsiteX7231" fmla="*/ 234791 w 6400800"/>
                <a:gd name="connsiteY7231" fmla="*/ 353854 h 514350"/>
                <a:gd name="connsiteX7232" fmla="*/ 234791 w 6400800"/>
                <a:gd name="connsiteY7232" fmla="*/ 353854 h 514350"/>
                <a:gd name="connsiteX7233" fmla="*/ 222409 w 6400800"/>
                <a:gd name="connsiteY7233" fmla="*/ 297656 h 514350"/>
                <a:gd name="connsiteX7234" fmla="*/ 227171 w 6400800"/>
                <a:gd name="connsiteY7234" fmla="*/ 278606 h 514350"/>
                <a:gd name="connsiteX7235" fmla="*/ 228124 w 6400800"/>
                <a:gd name="connsiteY7235" fmla="*/ 284321 h 514350"/>
                <a:gd name="connsiteX7236" fmla="*/ 230029 w 6400800"/>
                <a:gd name="connsiteY7236" fmla="*/ 290989 h 514350"/>
                <a:gd name="connsiteX7237" fmla="*/ 222409 w 6400800"/>
                <a:gd name="connsiteY7237" fmla="*/ 324326 h 514350"/>
                <a:gd name="connsiteX7238" fmla="*/ 221456 w 6400800"/>
                <a:gd name="connsiteY7238" fmla="*/ 330041 h 514350"/>
                <a:gd name="connsiteX7239" fmla="*/ 220504 w 6400800"/>
                <a:gd name="connsiteY7239" fmla="*/ 329089 h 514350"/>
                <a:gd name="connsiteX7240" fmla="*/ 218599 w 6400800"/>
                <a:gd name="connsiteY7240" fmla="*/ 312896 h 514350"/>
                <a:gd name="connsiteX7241" fmla="*/ 222409 w 6400800"/>
                <a:gd name="connsiteY7241" fmla="*/ 297656 h 514350"/>
                <a:gd name="connsiteX7242" fmla="*/ 169069 w 6400800"/>
                <a:gd name="connsiteY7242" fmla="*/ 411956 h 514350"/>
                <a:gd name="connsiteX7243" fmla="*/ 169069 w 6400800"/>
                <a:gd name="connsiteY7243" fmla="*/ 412909 h 514350"/>
                <a:gd name="connsiteX7244" fmla="*/ 165259 w 6400800"/>
                <a:gd name="connsiteY7244" fmla="*/ 396716 h 514350"/>
                <a:gd name="connsiteX7245" fmla="*/ 164306 w 6400800"/>
                <a:gd name="connsiteY7245" fmla="*/ 375761 h 514350"/>
                <a:gd name="connsiteX7246" fmla="*/ 161449 w 6400800"/>
                <a:gd name="connsiteY7246" fmla="*/ 345281 h 514350"/>
                <a:gd name="connsiteX7247" fmla="*/ 158591 w 6400800"/>
                <a:gd name="connsiteY7247" fmla="*/ 321469 h 514350"/>
                <a:gd name="connsiteX7248" fmla="*/ 159544 w 6400800"/>
                <a:gd name="connsiteY7248" fmla="*/ 323374 h 514350"/>
                <a:gd name="connsiteX7249" fmla="*/ 162401 w 6400800"/>
                <a:gd name="connsiteY7249" fmla="*/ 328136 h 514350"/>
                <a:gd name="connsiteX7250" fmla="*/ 167164 w 6400800"/>
                <a:gd name="connsiteY7250" fmla="*/ 376714 h 514350"/>
                <a:gd name="connsiteX7251" fmla="*/ 170021 w 6400800"/>
                <a:gd name="connsiteY7251" fmla="*/ 402431 h 514350"/>
                <a:gd name="connsiteX7252" fmla="*/ 169069 w 6400800"/>
                <a:gd name="connsiteY7252" fmla="*/ 411956 h 514350"/>
                <a:gd name="connsiteX7253" fmla="*/ 209074 w 6400800"/>
                <a:gd name="connsiteY7253" fmla="*/ 350044 h 514350"/>
                <a:gd name="connsiteX7254" fmla="*/ 209074 w 6400800"/>
                <a:gd name="connsiteY7254" fmla="*/ 359569 h 514350"/>
                <a:gd name="connsiteX7255" fmla="*/ 207169 w 6400800"/>
                <a:gd name="connsiteY7255" fmla="*/ 356711 h 514350"/>
                <a:gd name="connsiteX7256" fmla="*/ 209074 w 6400800"/>
                <a:gd name="connsiteY7256" fmla="*/ 350044 h 514350"/>
                <a:gd name="connsiteX7257" fmla="*/ 170974 w 6400800"/>
                <a:gd name="connsiteY7257" fmla="*/ 259556 h 514350"/>
                <a:gd name="connsiteX7258" fmla="*/ 178594 w 6400800"/>
                <a:gd name="connsiteY7258" fmla="*/ 274796 h 514350"/>
                <a:gd name="connsiteX7259" fmla="*/ 187166 w 6400800"/>
                <a:gd name="connsiteY7259" fmla="*/ 291941 h 514350"/>
                <a:gd name="connsiteX7260" fmla="*/ 205264 w 6400800"/>
                <a:gd name="connsiteY7260" fmla="*/ 330041 h 514350"/>
                <a:gd name="connsiteX7261" fmla="*/ 200501 w 6400800"/>
                <a:gd name="connsiteY7261" fmla="*/ 343376 h 514350"/>
                <a:gd name="connsiteX7262" fmla="*/ 199549 w 6400800"/>
                <a:gd name="connsiteY7262" fmla="*/ 342424 h 514350"/>
                <a:gd name="connsiteX7263" fmla="*/ 180499 w 6400800"/>
                <a:gd name="connsiteY7263" fmla="*/ 310039 h 514350"/>
                <a:gd name="connsiteX7264" fmla="*/ 176689 w 6400800"/>
                <a:gd name="connsiteY7264" fmla="*/ 296704 h 514350"/>
                <a:gd name="connsiteX7265" fmla="*/ 176689 w 6400800"/>
                <a:gd name="connsiteY7265" fmla="*/ 305276 h 514350"/>
                <a:gd name="connsiteX7266" fmla="*/ 172879 w 6400800"/>
                <a:gd name="connsiteY7266" fmla="*/ 299561 h 514350"/>
                <a:gd name="connsiteX7267" fmla="*/ 171926 w 6400800"/>
                <a:gd name="connsiteY7267" fmla="*/ 298609 h 514350"/>
                <a:gd name="connsiteX7268" fmla="*/ 168116 w 6400800"/>
                <a:gd name="connsiteY7268" fmla="*/ 279559 h 514350"/>
                <a:gd name="connsiteX7269" fmla="*/ 158591 w 6400800"/>
                <a:gd name="connsiteY7269" fmla="*/ 235744 h 514350"/>
                <a:gd name="connsiteX7270" fmla="*/ 170974 w 6400800"/>
                <a:gd name="connsiteY7270" fmla="*/ 259556 h 514350"/>
                <a:gd name="connsiteX7271" fmla="*/ 161449 w 6400800"/>
                <a:gd name="connsiteY7271" fmla="*/ 307181 h 514350"/>
                <a:gd name="connsiteX7272" fmla="*/ 156686 w 6400800"/>
                <a:gd name="connsiteY7272" fmla="*/ 301466 h 514350"/>
                <a:gd name="connsiteX7273" fmla="*/ 155734 w 6400800"/>
                <a:gd name="connsiteY7273" fmla="*/ 297656 h 514350"/>
                <a:gd name="connsiteX7274" fmla="*/ 161449 w 6400800"/>
                <a:gd name="connsiteY7274" fmla="*/ 307181 h 514350"/>
                <a:gd name="connsiteX7275" fmla="*/ 130969 w 6400800"/>
                <a:gd name="connsiteY7275" fmla="*/ 280511 h 514350"/>
                <a:gd name="connsiteX7276" fmla="*/ 133826 w 6400800"/>
                <a:gd name="connsiteY7276" fmla="*/ 284321 h 514350"/>
                <a:gd name="connsiteX7277" fmla="*/ 145256 w 6400800"/>
                <a:gd name="connsiteY7277" fmla="*/ 301466 h 514350"/>
                <a:gd name="connsiteX7278" fmla="*/ 150971 w 6400800"/>
                <a:gd name="connsiteY7278" fmla="*/ 310039 h 514350"/>
                <a:gd name="connsiteX7279" fmla="*/ 150019 w 6400800"/>
                <a:gd name="connsiteY7279" fmla="*/ 341471 h 514350"/>
                <a:gd name="connsiteX7280" fmla="*/ 149066 w 6400800"/>
                <a:gd name="connsiteY7280" fmla="*/ 339566 h 514350"/>
                <a:gd name="connsiteX7281" fmla="*/ 145256 w 6400800"/>
                <a:gd name="connsiteY7281" fmla="*/ 328136 h 514350"/>
                <a:gd name="connsiteX7282" fmla="*/ 140494 w 6400800"/>
                <a:gd name="connsiteY7282" fmla="*/ 317659 h 514350"/>
                <a:gd name="connsiteX7283" fmla="*/ 132874 w 6400800"/>
                <a:gd name="connsiteY7283" fmla="*/ 301466 h 514350"/>
                <a:gd name="connsiteX7284" fmla="*/ 127159 w 6400800"/>
                <a:gd name="connsiteY7284" fmla="*/ 290989 h 514350"/>
                <a:gd name="connsiteX7285" fmla="*/ 130969 w 6400800"/>
                <a:gd name="connsiteY7285" fmla="*/ 280511 h 514350"/>
                <a:gd name="connsiteX7286" fmla="*/ 121444 w 6400800"/>
                <a:gd name="connsiteY7286" fmla="*/ 318611 h 514350"/>
                <a:gd name="connsiteX7287" fmla="*/ 127159 w 6400800"/>
                <a:gd name="connsiteY7287" fmla="*/ 294799 h 514350"/>
                <a:gd name="connsiteX7288" fmla="*/ 127159 w 6400800"/>
                <a:gd name="connsiteY7288" fmla="*/ 293846 h 514350"/>
                <a:gd name="connsiteX7289" fmla="*/ 129064 w 6400800"/>
                <a:gd name="connsiteY7289" fmla="*/ 303371 h 514350"/>
                <a:gd name="connsiteX7290" fmla="*/ 133826 w 6400800"/>
                <a:gd name="connsiteY7290" fmla="*/ 320516 h 514350"/>
                <a:gd name="connsiteX7291" fmla="*/ 138589 w 6400800"/>
                <a:gd name="connsiteY7291" fmla="*/ 342424 h 514350"/>
                <a:gd name="connsiteX7292" fmla="*/ 143351 w 6400800"/>
                <a:gd name="connsiteY7292" fmla="*/ 369094 h 514350"/>
                <a:gd name="connsiteX7293" fmla="*/ 148114 w 6400800"/>
                <a:gd name="connsiteY7293" fmla="*/ 398621 h 514350"/>
                <a:gd name="connsiteX7294" fmla="*/ 149066 w 6400800"/>
                <a:gd name="connsiteY7294" fmla="*/ 403384 h 514350"/>
                <a:gd name="connsiteX7295" fmla="*/ 149066 w 6400800"/>
                <a:gd name="connsiteY7295" fmla="*/ 411004 h 514350"/>
                <a:gd name="connsiteX7296" fmla="*/ 149066 w 6400800"/>
                <a:gd name="connsiteY7296" fmla="*/ 416719 h 514350"/>
                <a:gd name="connsiteX7297" fmla="*/ 138589 w 6400800"/>
                <a:gd name="connsiteY7297" fmla="*/ 388144 h 514350"/>
                <a:gd name="connsiteX7298" fmla="*/ 129064 w 6400800"/>
                <a:gd name="connsiteY7298" fmla="*/ 363379 h 514350"/>
                <a:gd name="connsiteX7299" fmla="*/ 131921 w 6400800"/>
                <a:gd name="connsiteY7299" fmla="*/ 358616 h 514350"/>
                <a:gd name="connsiteX7300" fmla="*/ 129064 w 6400800"/>
                <a:gd name="connsiteY7300" fmla="*/ 361474 h 514350"/>
                <a:gd name="connsiteX7301" fmla="*/ 124301 w 6400800"/>
                <a:gd name="connsiteY7301" fmla="*/ 350044 h 514350"/>
                <a:gd name="connsiteX7302" fmla="*/ 125254 w 6400800"/>
                <a:gd name="connsiteY7302" fmla="*/ 344329 h 514350"/>
                <a:gd name="connsiteX7303" fmla="*/ 129064 w 6400800"/>
                <a:gd name="connsiteY7303" fmla="*/ 328136 h 514350"/>
                <a:gd name="connsiteX7304" fmla="*/ 121444 w 6400800"/>
                <a:gd name="connsiteY7304" fmla="*/ 343376 h 514350"/>
                <a:gd name="connsiteX7305" fmla="*/ 121444 w 6400800"/>
                <a:gd name="connsiteY7305" fmla="*/ 343376 h 514350"/>
                <a:gd name="connsiteX7306" fmla="*/ 120491 w 6400800"/>
                <a:gd name="connsiteY7306" fmla="*/ 341471 h 514350"/>
                <a:gd name="connsiteX7307" fmla="*/ 117634 w 6400800"/>
                <a:gd name="connsiteY7307" fmla="*/ 334804 h 514350"/>
                <a:gd name="connsiteX7308" fmla="*/ 121444 w 6400800"/>
                <a:gd name="connsiteY7308" fmla="*/ 318611 h 514350"/>
                <a:gd name="connsiteX7309" fmla="*/ 116681 w 6400800"/>
                <a:gd name="connsiteY7309" fmla="*/ 393859 h 514350"/>
                <a:gd name="connsiteX7310" fmla="*/ 127159 w 6400800"/>
                <a:gd name="connsiteY7310" fmla="*/ 419576 h 514350"/>
                <a:gd name="connsiteX7311" fmla="*/ 113824 w 6400800"/>
                <a:gd name="connsiteY7311" fmla="*/ 414814 h 514350"/>
                <a:gd name="connsiteX7312" fmla="*/ 116681 w 6400800"/>
                <a:gd name="connsiteY7312" fmla="*/ 393859 h 514350"/>
                <a:gd name="connsiteX7313" fmla="*/ 91916 w 6400800"/>
                <a:gd name="connsiteY7313" fmla="*/ 341471 h 514350"/>
                <a:gd name="connsiteX7314" fmla="*/ 92869 w 6400800"/>
                <a:gd name="connsiteY7314" fmla="*/ 335756 h 514350"/>
                <a:gd name="connsiteX7315" fmla="*/ 94774 w 6400800"/>
                <a:gd name="connsiteY7315" fmla="*/ 340519 h 514350"/>
                <a:gd name="connsiteX7316" fmla="*/ 102394 w 6400800"/>
                <a:gd name="connsiteY7316" fmla="*/ 358616 h 514350"/>
                <a:gd name="connsiteX7317" fmla="*/ 96679 w 6400800"/>
                <a:gd name="connsiteY7317" fmla="*/ 384334 h 514350"/>
                <a:gd name="connsiteX7318" fmla="*/ 94774 w 6400800"/>
                <a:gd name="connsiteY7318" fmla="*/ 399574 h 514350"/>
                <a:gd name="connsiteX7319" fmla="*/ 93821 w 6400800"/>
                <a:gd name="connsiteY7319" fmla="*/ 400526 h 514350"/>
                <a:gd name="connsiteX7320" fmla="*/ 90964 w 6400800"/>
                <a:gd name="connsiteY7320" fmla="*/ 404336 h 514350"/>
                <a:gd name="connsiteX7321" fmla="*/ 88106 w 6400800"/>
                <a:gd name="connsiteY7321" fmla="*/ 382429 h 514350"/>
                <a:gd name="connsiteX7322" fmla="*/ 85249 w 6400800"/>
                <a:gd name="connsiteY7322" fmla="*/ 365284 h 514350"/>
                <a:gd name="connsiteX7323" fmla="*/ 91916 w 6400800"/>
                <a:gd name="connsiteY7323" fmla="*/ 341471 h 514350"/>
                <a:gd name="connsiteX7324" fmla="*/ 72866 w 6400800"/>
                <a:gd name="connsiteY7324" fmla="*/ 407194 h 514350"/>
                <a:gd name="connsiteX7325" fmla="*/ 72866 w 6400800"/>
                <a:gd name="connsiteY7325" fmla="*/ 409099 h 514350"/>
                <a:gd name="connsiteX7326" fmla="*/ 71914 w 6400800"/>
                <a:gd name="connsiteY7326" fmla="*/ 409099 h 514350"/>
                <a:gd name="connsiteX7327" fmla="*/ 72866 w 6400800"/>
                <a:gd name="connsiteY7327" fmla="*/ 407194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  <a:cxn ang="0">
                  <a:pos x="connsiteX5291" y="connsiteY5291"/>
                </a:cxn>
                <a:cxn ang="0">
                  <a:pos x="connsiteX5292" y="connsiteY5292"/>
                </a:cxn>
                <a:cxn ang="0">
                  <a:pos x="connsiteX5293" y="connsiteY5293"/>
                </a:cxn>
                <a:cxn ang="0">
                  <a:pos x="connsiteX5294" y="connsiteY5294"/>
                </a:cxn>
                <a:cxn ang="0">
                  <a:pos x="connsiteX5295" y="connsiteY5295"/>
                </a:cxn>
                <a:cxn ang="0">
                  <a:pos x="connsiteX5296" y="connsiteY5296"/>
                </a:cxn>
                <a:cxn ang="0">
                  <a:pos x="connsiteX5297" y="connsiteY5297"/>
                </a:cxn>
                <a:cxn ang="0">
                  <a:pos x="connsiteX5298" y="connsiteY5298"/>
                </a:cxn>
                <a:cxn ang="0">
                  <a:pos x="connsiteX5299" y="connsiteY5299"/>
                </a:cxn>
                <a:cxn ang="0">
                  <a:pos x="connsiteX5300" y="connsiteY5300"/>
                </a:cxn>
                <a:cxn ang="0">
                  <a:pos x="connsiteX5301" y="connsiteY5301"/>
                </a:cxn>
                <a:cxn ang="0">
                  <a:pos x="connsiteX5302" y="connsiteY5302"/>
                </a:cxn>
                <a:cxn ang="0">
                  <a:pos x="connsiteX5303" y="connsiteY5303"/>
                </a:cxn>
                <a:cxn ang="0">
                  <a:pos x="connsiteX5304" y="connsiteY5304"/>
                </a:cxn>
                <a:cxn ang="0">
                  <a:pos x="connsiteX5305" y="connsiteY5305"/>
                </a:cxn>
                <a:cxn ang="0">
                  <a:pos x="connsiteX5306" y="connsiteY5306"/>
                </a:cxn>
                <a:cxn ang="0">
                  <a:pos x="connsiteX5307" y="connsiteY5307"/>
                </a:cxn>
                <a:cxn ang="0">
                  <a:pos x="connsiteX5308" y="connsiteY5308"/>
                </a:cxn>
                <a:cxn ang="0">
                  <a:pos x="connsiteX5309" y="connsiteY5309"/>
                </a:cxn>
                <a:cxn ang="0">
                  <a:pos x="connsiteX5310" y="connsiteY5310"/>
                </a:cxn>
                <a:cxn ang="0">
                  <a:pos x="connsiteX5311" y="connsiteY5311"/>
                </a:cxn>
                <a:cxn ang="0">
                  <a:pos x="connsiteX5312" y="connsiteY5312"/>
                </a:cxn>
                <a:cxn ang="0">
                  <a:pos x="connsiteX5313" y="connsiteY5313"/>
                </a:cxn>
                <a:cxn ang="0">
                  <a:pos x="connsiteX5314" y="connsiteY5314"/>
                </a:cxn>
                <a:cxn ang="0">
                  <a:pos x="connsiteX5315" y="connsiteY5315"/>
                </a:cxn>
                <a:cxn ang="0">
                  <a:pos x="connsiteX5316" y="connsiteY5316"/>
                </a:cxn>
                <a:cxn ang="0">
                  <a:pos x="connsiteX5317" y="connsiteY5317"/>
                </a:cxn>
                <a:cxn ang="0">
                  <a:pos x="connsiteX5318" y="connsiteY5318"/>
                </a:cxn>
                <a:cxn ang="0">
                  <a:pos x="connsiteX5319" y="connsiteY5319"/>
                </a:cxn>
                <a:cxn ang="0">
                  <a:pos x="connsiteX5320" y="connsiteY5320"/>
                </a:cxn>
                <a:cxn ang="0">
                  <a:pos x="connsiteX5321" y="connsiteY5321"/>
                </a:cxn>
                <a:cxn ang="0">
                  <a:pos x="connsiteX5322" y="connsiteY5322"/>
                </a:cxn>
                <a:cxn ang="0">
                  <a:pos x="connsiteX5323" y="connsiteY5323"/>
                </a:cxn>
                <a:cxn ang="0">
                  <a:pos x="connsiteX5324" y="connsiteY5324"/>
                </a:cxn>
                <a:cxn ang="0">
                  <a:pos x="connsiteX5325" y="connsiteY5325"/>
                </a:cxn>
                <a:cxn ang="0">
                  <a:pos x="connsiteX5326" y="connsiteY5326"/>
                </a:cxn>
                <a:cxn ang="0">
                  <a:pos x="connsiteX5327" y="connsiteY5327"/>
                </a:cxn>
                <a:cxn ang="0">
                  <a:pos x="connsiteX5328" y="connsiteY5328"/>
                </a:cxn>
                <a:cxn ang="0">
                  <a:pos x="connsiteX5329" y="connsiteY5329"/>
                </a:cxn>
                <a:cxn ang="0">
                  <a:pos x="connsiteX5330" y="connsiteY5330"/>
                </a:cxn>
                <a:cxn ang="0">
                  <a:pos x="connsiteX5331" y="connsiteY5331"/>
                </a:cxn>
                <a:cxn ang="0">
                  <a:pos x="connsiteX5332" y="connsiteY5332"/>
                </a:cxn>
                <a:cxn ang="0">
                  <a:pos x="connsiteX5333" y="connsiteY5333"/>
                </a:cxn>
                <a:cxn ang="0">
                  <a:pos x="connsiteX5334" y="connsiteY5334"/>
                </a:cxn>
                <a:cxn ang="0">
                  <a:pos x="connsiteX5335" y="connsiteY5335"/>
                </a:cxn>
                <a:cxn ang="0">
                  <a:pos x="connsiteX5336" y="connsiteY5336"/>
                </a:cxn>
                <a:cxn ang="0">
                  <a:pos x="connsiteX5337" y="connsiteY5337"/>
                </a:cxn>
                <a:cxn ang="0">
                  <a:pos x="connsiteX5338" y="connsiteY5338"/>
                </a:cxn>
                <a:cxn ang="0">
                  <a:pos x="connsiteX5339" y="connsiteY5339"/>
                </a:cxn>
                <a:cxn ang="0">
                  <a:pos x="connsiteX5340" y="connsiteY5340"/>
                </a:cxn>
                <a:cxn ang="0">
                  <a:pos x="connsiteX5341" y="connsiteY5341"/>
                </a:cxn>
                <a:cxn ang="0">
                  <a:pos x="connsiteX5342" y="connsiteY5342"/>
                </a:cxn>
                <a:cxn ang="0">
                  <a:pos x="connsiteX5343" y="connsiteY5343"/>
                </a:cxn>
                <a:cxn ang="0">
                  <a:pos x="connsiteX5344" y="connsiteY5344"/>
                </a:cxn>
                <a:cxn ang="0">
                  <a:pos x="connsiteX5345" y="connsiteY5345"/>
                </a:cxn>
                <a:cxn ang="0">
                  <a:pos x="connsiteX5346" y="connsiteY5346"/>
                </a:cxn>
                <a:cxn ang="0">
                  <a:pos x="connsiteX5347" y="connsiteY5347"/>
                </a:cxn>
                <a:cxn ang="0">
                  <a:pos x="connsiteX5348" y="connsiteY5348"/>
                </a:cxn>
                <a:cxn ang="0">
                  <a:pos x="connsiteX5349" y="connsiteY5349"/>
                </a:cxn>
                <a:cxn ang="0">
                  <a:pos x="connsiteX5350" y="connsiteY5350"/>
                </a:cxn>
                <a:cxn ang="0">
                  <a:pos x="connsiteX5351" y="connsiteY5351"/>
                </a:cxn>
                <a:cxn ang="0">
                  <a:pos x="connsiteX5352" y="connsiteY5352"/>
                </a:cxn>
                <a:cxn ang="0">
                  <a:pos x="connsiteX5353" y="connsiteY5353"/>
                </a:cxn>
                <a:cxn ang="0">
                  <a:pos x="connsiteX5354" y="connsiteY5354"/>
                </a:cxn>
                <a:cxn ang="0">
                  <a:pos x="connsiteX5355" y="connsiteY5355"/>
                </a:cxn>
                <a:cxn ang="0">
                  <a:pos x="connsiteX5356" y="connsiteY5356"/>
                </a:cxn>
                <a:cxn ang="0">
                  <a:pos x="connsiteX5357" y="connsiteY5357"/>
                </a:cxn>
                <a:cxn ang="0">
                  <a:pos x="connsiteX5358" y="connsiteY5358"/>
                </a:cxn>
                <a:cxn ang="0">
                  <a:pos x="connsiteX5359" y="connsiteY5359"/>
                </a:cxn>
                <a:cxn ang="0">
                  <a:pos x="connsiteX5360" y="connsiteY5360"/>
                </a:cxn>
                <a:cxn ang="0">
                  <a:pos x="connsiteX5361" y="connsiteY5361"/>
                </a:cxn>
                <a:cxn ang="0">
                  <a:pos x="connsiteX5362" y="connsiteY5362"/>
                </a:cxn>
                <a:cxn ang="0">
                  <a:pos x="connsiteX5363" y="connsiteY5363"/>
                </a:cxn>
                <a:cxn ang="0">
                  <a:pos x="connsiteX5364" y="connsiteY5364"/>
                </a:cxn>
                <a:cxn ang="0">
                  <a:pos x="connsiteX5365" y="connsiteY5365"/>
                </a:cxn>
                <a:cxn ang="0">
                  <a:pos x="connsiteX5366" y="connsiteY5366"/>
                </a:cxn>
                <a:cxn ang="0">
                  <a:pos x="connsiteX5367" y="connsiteY5367"/>
                </a:cxn>
                <a:cxn ang="0">
                  <a:pos x="connsiteX5368" y="connsiteY5368"/>
                </a:cxn>
                <a:cxn ang="0">
                  <a:pos x="connsiteX5369" y="connsiteY5369"/>
                </a:cxn>
                <a:cxn ang="0">
                  <a:pos x="connsiteX5370" y="connsiteY5370"/>
                </a:cxn>
                <a:cxn ang="0">
                  <a:pos x="connsiteX5371" y="connsiteY5371"/>
                </a:cxn>
                <a:cxn ang="0">
                  <a:pos x="connsiteX5372" y="connsiteY5372"/>
                </a:cxn>
                <a:cxn ang="0">
                  <a:pos x="connsiteX5373" y="connsiteY5373"/>
                </a:cxn>
                <a:cxn ang="0">
                  <a:pos x="connsiteX5374" y="connsiteY5374"/>
                </a:cxn>
                <a:cxn ang="0">
                  <a:pos x="connsiteX5375" y="connsiteY5375"/>
                </a:cxn>
                <a:cxn ang="0">
                  <a:pos x="connsiteX5376" y="connsiteY5376"/>
                </a:cxn>
                <a:cxn ang="0">
                  <a:pos x="connsiteX5377" y="connsiteY5377"/>
                </a:cxn>
                <a:cxn ang="0">
                  <a:pos x="connsiteX5378" y="connsiteY5378"/>
                </a:cxn>
                <a:cxn ang="0">
                  <a:pos x="connsiteX5379" y="connsiteY5379"/>
                </a:cxn>
                <a:cxn ang="0">
                  <a:pos x="connsiteX5380" y="connsiteY5380"/>
                </a:cxn>
                <a:cxn ang="0">
                  <a:pos x="connsiteX5381" y="connsiteY5381"/>
                </a:cxn>
                <a:cxn ang="0">
                  <a:pos x="connsiteX5382" y="connsiteY5382"/>
                </a:cxn>
                <a:cxn ang="0">
                  <a:pos x="connsiteX5383" y="connsiteY5383"/>
                </a:cxn>
                <a:cxn ang="0">
                  <a:pos x="connsiteX5384" y="connsiteY5384"/>
                </a:cxn>
                <a:cxn ang="0">
                  <a:pos x="connsiteX5385" y="connsiteY5385"/>
                </a:cxn>
                <a:cxn ang="0">
                  <a:pos x="connsiteX5386" y="connsiteY5386"/>
                </a:cxn>
                <a:cxn ang="0">
                  <a:pos x="connsiteX5387" y="connsiteY5387"/>
                </a:cxn>
                <a:cxn ang="0">
                  <a:pos x="connsiteX5388" y="connsiteY5388"/>
                </a:cxn>
                <a:cxn ang="0">
                  <a:pos x="connsiteX5389" y="connsiteY5389"/>
                </a:cxn>
                <a:cxn ang="0">
                  <a:pos x="connsiteX5390" y="connsiteY5390"/>
                </a:cxn>
                <a:cxn ang="0">
                  <a:pos x="connsiteX5391" y="connsiteY5391"/>
                </a:cxn>
                <a:cxn ang="0">
                  <a:pos x="connsiteX5392" y="connsiteY5392"/>
                </a:cxn>
                <a:cxn ang="0">
                  <a:pos x="connsiteX5393" y="connsiteY5393"/>
                </a:cxn>
                <a:cxn ang="0">
                  <a:pos x="connsiteX5394" y="connsiteY5394"/>
                </a:cxn>
                <a:cxn ang="0">
                  <a:pos x="connsiteX5395" y="connsiteY5395"/>
                </a:cxn>
                <a:cxn ang="0">
                  <a:pos x="connsiteX5396" y="connsiteY5396"/>
                </a:cxn>
                <a:cxn ang="0">
                  <a:pos x="connsiteX5397" y="connsiteY5397"/>
                </a:cxn>
                <a:cxn ang="0">
                  <a:pos x="connsiteX5398" y="connsiteY5398"/>
                </a:cxn>
                <a:cxn ang="0">
                  <a:pos x="connsiteX5399" y="connsiteY5399"/>
                </a:cxn>
                <a:cxn ang="0">
                  <a:pos x="connsiteX5400" y="connsiteY5400"/>
                </a:cxn>
                <a:cxn ang="0">
                  <a:pos x="connsiteX5401" y="connsiteY5401"/>
                </a:cxn>
                <a:cxn ang="0">
                  <a:pos x="connsiteX5402" y="connsiteY5402"/>
                </a:cxn>
                <a:cxn ang="0">
                  <a:pos x="connsiteX5403" y="connsiteY5403"/>
                </a:cxn>
                <a:cxn ang="0">
                  <a:pos x="connsiteX5404" y="connsiteY5404"/>
                </a:cxn>
                <a:cxn ang="0">
                  <a:pos x="connsiteX5405" y="connsiteY5405"/>
                </a:cxn>
                <a:cxn ang="0">
                  <a:pos x="connsiteX5406" y="connsiteY5406"/>
                </a:cxn>
                <a:cxn ang="0">
                  <a:pos x="connsiteX5407" y="connsiteY5407"/>
                </a:cxn>
                <a:cxn ang="0">
                  <a:pos x="connsiteX5408" y="connsiteY5408"/>
                </a:cxn>
                <a:cxn ang="0">
                  <a:pos x="connsiteX5409" y="connsiteY5409"/>
                </a:cxn>
                <a:cxn ang="0">
                  <a:pos x="connsiteX5410" y="connsiteY5410"/>
                </a:cxn>
                <a:cxn ang="0">
                  <a:pos x="connsiteX5411" y="connsiteY5411"/>
                </a:cxn>
                <a:cxn ang="0">
                  <a:pos x="connsiteX5412" y="connsiteY5412"/>
                </a:cxn>
                <a:cxn ang="0">
                  <a:pos x="connsiteX5413" y="connsiteY5413"/>
                </a:cxn>
                <a:cxn ang="0">
                  <a:pos x="connsiteX5414" y="connsiteY5414"/>
                </a:cxn>
                <a:cxn ang="0">
                  <a:pos x="connsiteX5415" y="connsiteY5415"/>
                </a:cxn>
                <a:cxn ang="0">
                  <a:pos x="connsiteX5416" y="connsiteY5416"/>
                </a:cxn>
                <a:cxn ang="0">
                  <a:pos x="connsiteX5417" y="connsiteY5417"/>
                </a:cxn>
                <a:cxn ang="0">
                  <a:pos x="connsiteX5418" y="connsiteY5418"/>
                </a:cxn>
                <a:cxn ang="0">
                  <a:pos x="connsiteX5419" y="connsiteY5419"/>
                </a:cxn>
                <a:cxn ang="0">
                  <a:pos x="connsiteX5420" y="connsiteY5420"/>
                </a:cxn>
                <a:cxn ang="0">
                  <a:pos x="connsiteX5421" y="connsiteY5421"/>
                </a:cxn>
                <a:cxn ang="0">
                  <a:pos x="connsiteX5422" y="connsiteY5422"/>
                </a:cxn>
                <a:cxn ang="0">
                  <a:pos x="connsiteX5423" y="connsiteY5423"/>
                </a:cxn>
                <a:cxn ang="0">
                  <a:pos x="connsiteX5424" y="connsiteY5424"/>
                </a:cxn>
                <a:cxn ang="0">
                  <a:pos x="connsiteX5425" y="connsiteY5425"/>
                </a:cxn>
                <a:cxn ang="0">
                  <a:pos x="connsiteX5426" y="connsiteY5426"/>
                </a:cxn>
                <a:cxn ang="0">
                  <a:pos x="connsiteX5427" y="connsiteY5427"/>
                </a:cxn>
                <a:cxn ang="0">
                  <a:pos x="connsiteX5428" y="connsiteY5428"/>
                </a:cxn>
                <a:cxn ang="0">
                  <a:pos x="connsiteX5429" y="connsiteY5429"/>
                </a:cxn>
                <a:cxn ang="0">
                  <a:pos x="connsiteX5430" y="connsiteY5430"/>
                </a:cxn>
                <a:cxn ang="0">
                  <a:pos x="connsiteX5431" y="connsiteY5431"/>
                </a:cxn>
                <a:cxn ang="0">
                  <a:pos x="connsiteX5432" y="connsiteY5432"/>
                </a:cxn>
                <a:cxn ang="0">
                  <a:pos x="connsiteX5433" y="connsiteY5433"/>
                </a:cxn>
                <a:cxn ang="0">
                  <a:pos x="connsiteX5434" y="connsiteY5434"/>
                </a:cxn>
                <a:cxn ang="0">
                  <a:pos x="connsiteX5435" y="connsiteY5435"/>
                </a:cxn>
                <a:cxn ang="0">
                  <a:pos x="connsiteX5436" y="connsiteY5436"/>
                </a:cxn>
                <a:cxn ang="0">
                  <a:pos x="connsiteX5437" y="connsiteY5437"/>
                </a:cxn>
                <a:cxn ang="0">
                  <a:pos x="connsiteX5438" y="connsiteY5438"/>
                </a:cxn>
                <a:cxn ang="0">
                  <a:pos x="connsiteX5439" y="connsiteY5439"/>
                </a:cxn>
                <a:cxn ang="0">
                  <a:pos x="connsiteX5440" y="connsiteY5440"/>
                </a:cxn>
                <a:cxn ang="0">
                  <a:pos x="connsiteX5441" y="connsiteY5441"/>
                </a:cxn>
                <a:cxn ang="0">
                  <a:pos x="connsiteX5442" y="connsiteY5442"/>
                </a:cxn>
                <a:cxn ang="0">
                  <a:pos x="connsiteX5443" y="connsiteY5443"/>
                </a:cxn>
                <a:cxn ang="0">
                  <a:pos x="connsiteX5444" y="connsiteY5444"/>
                </a:cxn>
                <a:cxn ang="0">
                  <a:pos x="connsiteX5445" y="connsiteY5445"/>
                </a:cxn>
                <a:cxn ang="0">
                  <a:pos x="connsiteX5446" y="connsiteY5446"/>
                </a:cxn>
                <a:cxn ang="0">
                  <a:pos x="connsiteX5447" y="connsiteY5447"/>
                </a:cxn>
                <a:cxn ang="0">
                  <a:pos x="connsiteX5448" y="connsiteY5448"/>
                </a:cxn>
                <a:cxn ang="0">
                  <a:pos x="connsiteX5449" y="connsiteY5449"/>
                </a:cxn>
                <a:cxn ang="0">
                  <a:pos x="connsiteX5450" y="connsiteY5450"/>
                </a:cxn>
                <a:cxn ang="0">
                  <a:pos x="connsiteX5451" y="connsiteY5451"/>
                </a:cxn>
                <a:cxn ang="0">
                  <a:pos x="connsiteX5452" y="connsiteY5452"/>
                </a:cxn>
                <a:cxn ang="0">
                  <a:pos x="connsiteX5453" y="connsiteY5453"/>
                </a:cxn>
                <a:cxn ang="0">
                  <a:pos x="connsiteX5454" y="connsiteY5454"/>
                </a:cxn>
                <a:cxn ang="0">
                  <a:pos x="connsiteX5455" y="connsiteY5455"/>
                </a:cxn>
                <a:cxn ang="0">
                  <a:pos x="connsiteX5456" y="connsiteY5456"/>
                </a:cxn>
                <a:cxn ang="0">
                  <a:pos x="connsiteX5457" y="connsiteY5457"/>
                </a:cxn>
                <a:cxn ang="0">
                  <a:pos x="connsiteX5458" y="connsiteY5458"/>
                </a:cxn>
                <a:cxn ang="0">
                  <a:pos x="connsiteX5459" y="connsiteY5459"/>
                </a:cxn>
                <a:cxn ang="0">
                  <a:pos x="connsiteX5460" y="connsiteY5460"/>
                </a:cxn>
                <a:cxn ang="0">
                  <a:pos x="connsiteX5461" y="connsiteY5461"/>
                </a:cxn>
                <a:cxn ang="0">
                  <a:pos x="connsiteX5462" y="connsiteY5462"/>
                </a:cxn>
                <a:cxn ang="0">
                  <a:pos x="connsiteX5463" y="connsiteY5463"/>
                </a:cxn>
                <a:cxn ang="0">
                  <a:pos x="connsiteX5464" y="connsiteY5464"/>
                </a:cxn>
                <a:cxn ang="0">
                  <a:pos x="connsiteX5465" y="connsiteY5465"/>
                </a:cxn>
                <a:cxn ang="0">
                  <a:pos x="connsiteX5466" y="connsiteY5466"/>
                </a:cxn>
                <a:cxn ang="0">
                  <a:pos x="connsiteX5467" y="connsiteY5467"/>
                </a:cxn>
                <a:cxn ang="0">
                  <a:pos x="connsiteX5468" y="connsiteY5468"/>
                </a:cxn>
                <a:cxn ang="0">
                  <a:pos x="connsiteX5469" y="connsiteY5469"/>
                </a:cxn>
                <a:cxn ang="0">
                  <a:pos x="connsiteX5470" y="connsiteY5470"/>
                </a:cxn>
                <a:cxn ang="0">
                  <a:pos x="connsiteX5471" y="connsiteY5471"/>
                </a:cxn>
                <a:cxn ang="0">
                  <a:pos x="connsiteX5472" y="connsiteY5472"/>
                </a:cxn>
                <a:cxn ang="0">
                  <a:pos x="connsiteX5473" y="connsiteY5473"/>
                </a:cxn>
                <a:cxn ang="0">
                  <a:pos x="connsiteX5474" y="connsiteY5474"/>
                </a:cxn>
                <a:cxn ang="0">
                  <a:pos x="connsiteX5475" y="connsiteY5475"/>
                </a:cxn>
                <a:cxn ang="0">
                  <a:pos x="connsiteX5476" y="connsiteY5476"/>
                </a:cxn>
                <a:cxn ang="0">
                  <a:pos x="connsiteX5477" y="connsiteY5477"/>
                </a:cxn>
                <a:cxn ang="0">
                  <a:pos x="connsiteX5478" y="connsiteY5478"/>
                </a:cxn>
                <a:cxn ang="0">
                  <a:pos x="connsiteX5479" y="connsiteY5479"/>
                </a:cxn>
                <a:cxn ang="0">
                  <a:pos x="connsiteX5480" y="connsiteY5480"/>
                </a:cxn>
                <a:cxn ang="0">
                  <a:pos x="connsiteX5481" y="connsiteY5481"/>
                </a:cxn>
                <a:cxn ang="0">
                  <a:pos x="connsiteX5482" y="connsiteY5482"/>
                </a:cxn>
                <a:cxn ang="0">
                  <a:pos x="connsiteX5483" y="connsiteY5483"/>
                </a:cxn>
                <a:cxn ang="0">
                  <a:pos x="connsiteX5484" y="connsiteY5484"/>
                </a:cxn>
                <a:cxn ang="0">
                  <a:pos x="connsiteX5485" y="connsiteY5485"/>
                </a:cxn>
                <a:cxn ang="0">
                  <a:pos x="connsiteX5486" y="connsiteY5486"/>
                </a:cxn>
                <a:cxn ang="0">
                  <a:pos x="connsiteX5487" y="connsiteY5487"/>
                </a:cxn>
                <a:cxn ang="0">
                  <a:pos x="connsiteX5488" y="connsiteY5488"/>
                </a:cxn>
                <a:cxn ang="0">
                  <a:pos x="connsiteX5489" y="connsiteY5489"/>
                </a:cxn>
                <a:cxn ang="0">
                  <a:pos x="connsiteX5490" y="connsiteY5490"/>
                </a:cxn>
                <a:cxn ang="0">
                  <a:pos x="connsiteX5491" y="connsiteY5491"/>
                </a:cxn>
                <a:cxn ang="0">
                  <a:pos x="connsiteX5492" y="connsiteY5492"/>
                </a:cxn>
                <a:cxn ang="0">
                  <a:pos x="connsiteX5493" y="connsiteY5493"/>
                </a:cxn>
                <a:cxn ang="0">
                  <a:pos x="connsiteX5494" y="connsiteY5494"/>
                </a:cxn>
                <a:cxn ang="0">
                  <a:pos x="connsiteX5495" y="connsiteY5495"/>
                </a:cxn>
                <a:cxn ang="0">
                  <a:pos x="connsiteX5496" y="connsiteY5496"/>
                </a:cxn>
                <a:cxn ang="0">
                  <a:pos x="connsiteX5497" y="connsiteY5497"/>
                </a:cxn>
                <a:cxn ang="0">
                  <a:pos x="connsiteX5498" y="connsiteY5498"/>
                </a:cxn>
                <a:cxn ang="0">
                  <a:pos x="connsiteX5499" y="connsiteY5499"/>
                </a:cxn>
                <a:cxn ang="0">
                  <a:pos x="connsiteX5500" y="connsiteY5500"/>
                </a:cxn>
                <a:cxn ang="0">
                  <a:pos x="connsiteX5501" y="connsiteY5501"/>
                </a:cxn>
                <a:cxn ang="0">
                  <a:pos x="connsiteX5502" y="connsiteY5502"/>
                </a:cxn>
                <a:cxn ang="0">
                  <a:pos x="connsiteX5503" y="connsiteY5503"/>
                </a:cxn>
                <a:cxn ang="0">
                  <a:pos x="connsiteX5504" y="connsiteY5504"/>
                </a:cxn>
                <a:cxn ang="0">
                  <a:pos x="connsiteX5505" y="connsiteY5505"/>
                </a:cxn>
                <a:cxn ang="0">
                  <a:pos x="connsiteX5506" y="connsiteY5506"/>
                </a:cxn>
                <a:cxn ang="0">
                  <a:pos x="connsiteX5507" y="connsiteY5507"/>
                </a:cxn>
                <a:cxn ang="0">
                  <a:pos x="connsiteX5508" y="connsiteY5508"/>
                </a:cxn>
                <a:cxn ang="0">
                  <a:pos x="connsiteX5509" y="connsiteY5509"/>
                </a:cxn>
                <a:cxn ang="0">
                  <a:pos x="connsiteX5510" y="connsiteY5510"/>
                </a:cxn>
                <a:cxn ang="0">
                  <a:pos x="connsiteX5511" y="connsiteY5511"/>
                </a:cxn>
                <a:cxn ang="0">
                  <a:pos x="connsiteX5512" y="connsiteY5512"/>
                </a:cxn>
                <a:cxn ang="0">
                  <a:pos x="connsiteX5513" y="connsiteY5513"/>
                </a:cxn>
                <a:cxn ang="0">
                  <a:pos x="connsiteX5514" y="connsiteY5514"/>
                </a:cxn>
                <a:cxn ang="0">
                  <a:pos x="connsiteX5515" y="connsiteY5515"/>
                </a:cxn>
                <a:cxn ang="0">
                  <a:pos x="connsiteX5516" y="connsiteY5516"/>
                </a:cxn>
                <a:cxn ang="0">
                  <a:pos x="connsiteX5517" y="connsiteY5517"/>
                </a:cxn>
                <a:cxn ang="0">
                  <a:pos x="connsiteX5518" y="connsiteY5518"/>
                </a:cxn>
                <a:cxn ang="0">
                  <a:pos x="connsiteX5519" y="connsiteY5519"/>
                </a:cxn>
                <a:cxn ang="0">
                  <a:pos x="connsiteX5520" y="connsiteY5520"/>
                </a:cxn>
                <a:cxn ang="0">
                  <a:pos x="connsiteX5521" y="connsiteY5521"/>
                </a:cxn>
                <a:cxn ang="0">
                  <a:pos x="connsiteX5522" y="connsiteY5522"/>
                </a:cxn>
                <a:cxn ang="0">
                  <a:pos x="connsiteX5523" y="connsiteY5523"/>
                </a:cxn>
                <a:cxn ang="0">
                  <a:pos x="connsiteX5524" y="connsiteY5524"/>
                </a:cxn>
                <a:cxn ang="0">
                  <a:pos x="connsiteX5525" y="connsiteY5525"/>
                </a:cxn>
                <a:cxn ang="0">
                  <a:pos x="connsiteX5526" y="connsiteY5526"/>
                </a:cxn>
                <a:cxn ang="0">
                  <a:pos x="connsiteX5527" y="connsiteY5527"/>
                </a:cxn>
                <a:cxn ang="0">
                  <a:pos x="connsiteX5528" y="connsiteY5528"/>
                </a:cxn>
                <a:cxn ang="0">
                  <a:pos x="connsiteX5529" y="connsiteY5529"/>
                </a:cxn>
                <a:cxn ang="0">
                  <a:pos x="connsiteX5530" y="connsiteY5530"/>
                </a:cxn>
                <a:cxn ang="0">
                  <a:pos x="connsiteX5531" y="connsiteY5531"/>
                </a:cxn>
                <a:cxn ang="0">
                  <a:pos x="connsiteX5532" y="connsiteY5532"/>
                </a:cxn>
                <a:cxn ang="0">
                  <a:pos x="connsiteX5533" y="connsiteY5533"/>
                </a:cxn>
                <a:cxn ang="0">
                  <a:pos x="connsiteX5534" y="connsiteY5534"/>
                </a:cxn>
                <a:cxn ang="0">
                  <a:pos x="connsiteX5535" y="connsiteY5535"/>
                </a:cxn>
                <a:cxn ang="0">
                  <a:pos x="connsiteX5536" y="connsiteY5536"/>
                </a:cxn>
                <a:cxn ang="0">
                  <a:pos x="connsiteX5537" y="connsiteY5537"/>
                </a:cxn>
                <a:cxn ang="0">
                  <a:pos x="connsiteX5538" y="connsiteY5538"/>
                </a:cxn>
                <a:cxn ang="0">
                  <a:pos x="connsiteX5539" y="connsiteY5539"/>
                </a:cxn>
                <a:cxn ang="0">
                  <a:pos x="connsiteX5540" y="connsiteY5540"/>
                </a:cxn>
                <a:cxn ang="0">
                  <a:pos x="connsiteX5541" y="connsiteY5541"/>
                </a:cxn>
                <a:cxn ang="0">
                  <a:pos x="connsiteX5542" y="connsiteY5542"/>
                </a:cxn>
                <a:cxn ang="0">
                  <a:pos x="connsiteX5543" y="connsiteY5543"/>
                </a:cxn>
                <a:cxn ang="0">
                  <a:pos x="connsiteX5544" y="connsiteY5544"/>
                </a:cxn>
                <a:cxn ang="0">
                  <a:pos x="connsiteX5545" y="connsiteY5545"/>
                </a:cxn>
                <a:cxn ang="0">
                  <a:pos x="connsiteX5546" y="connsiteY5546"/>
                </a:cxn>
                <a:cxn ang="0">
                  <a:pos x="connsiteX5547" y="connsiteY5547"/>
                </a:cxn>
                <a:cxn ang="0">
                  <a:pos x="connsiteX5548" y="connsiteY5548"/>
                </a:cxn>
                <a:cxn ang="0">
                  <a:pos x="connsiteX5549" y="connsiteY5549"/>
                </a:cxn>
                <a:cxn ang="0">
                  <a:pos x="connsiteX5550" y="connsiteY5550"/>
                </a:cxn>
                <a:cxn ang="0">
                  <a:pos x="connsiteX5551" y="connsiteY5551"/>
                </a:cxn>
                <a:cxn ang="0">
                  <a:pos x="connsiteX5552" y="connsiteY5552"/>
                </a:cxn>
                <a:cxn ang="0">
                  <a:pos x="connsiteX5553" y="connsiteY5553"/>
                </a:cxn>
                <a:cxn ang="0">
                  <a:pos x="connsiteX5554" y="connsiteY5554"/>
                </a:cxn>
                <a:cxn ang="0">
                  <a:pos x="connsiteX5555" y="connsiteY5555"/>
                </a:cxn>
                <a:cxn ang="0">
                  <a:pos x="connsiteX5556" y="connsiteY5556"/>
                </a:cxn>
                <a:cxn ang="0">
                  <a:pos x="connsiteX5557" y="connsiteY5557"/>
                </a:cxn>
                <a:cxn ang="0">
                  <a:pos x="connsiteX5558" y="connsiteY5558"/>
                </a:cxn>
                <a:cxn ang="0">
                  <a:pos x="connsiteX5559" y="connsiteY5559"/>
                </a:cxn>
                <a:cxn ang="0">
                  <a:pos x="connsiteX5560" y="connsiteY5560"/>
                </a:cxn>
                <a:cxn ang="0">
                  <a:pos x="connsiteX5561" y="connsiteY5561"/>
                </a:cxn>
                <a:cxn ang="0">
                  <a:pos x="connsiteX5562" y="connsiteY5562"/>
                </a:cxn>
                <a:cxn ang="0">
                  <a:pos x="connsiteX5563" y="connsiteY5563"/>
                </a:cxn>
                <a:cxn ang="0">
                  <a:pos x="connsiteX5564" y="connsiteY5564"/>
                </a:cxn>
                <a:cxn ang="0">
                  <a:pos x="connsiteX5565" y="connsiteY5565"/>
                </a:cxn>
                <a:cxn ang="0">
                  <a:pos x="connsiteX5566" y="connsiteY5566"/>
                </a:cxn>
                <a:cxn ang="0">
                  <a:pos x="connsiteX5567" y="connsiteY5567"/>
                </a:cxn>
                <a:cxn ang="0">
                  <a:pos x="connsiteX5568" y="connsiteY5568"/>
                </a:cxn>
                <a:cxn ang="0">
                  <a:pos x="connsiteX5569" y="connsiteY5569"/>
                </a:cxn>
                <a:cxn ang="0">
                  <a:pos x="connsiteX5570" y="connsiteY5570"/>
                </a:cxn>
                <a:cxn ang="0">
                  <a:pos x="connsiteX5571" y="connsiteY5571"/>
                </a:cxn>
                <a:cxn ang="0">
                  <a:pos x="connsiteX5572" y="connsiteY5572"/>
                </a:cxn>
                <a:cxn ang="0">
                  <a:pos x="connsiteX5573" y="connsiteY5573"/>
                </a:cxn>
                <a:cxn ang="0">
                  <a:pos x="connsiteX5574" y="connsiteY5574"/>
                </a:cxn>
                <a:cxn ang="0">
                  <a:pos x="connsiteX5575" y="connsiteY5575"/>
                </a:cxn>
                <a:cxn ang="0">
                  <a:pos x="connsiteX5576" y="connsiteY5576"/>
                </a:cxn>
                <a:cxn ang="0">
                  <a:pos x="connsiteX5577" y="connsiteY5577"/>
                </a:cxn>
                <a:cxn ang="0">
                  <a:pos x="connsiteX5578" y="connsiteY5578"/>
                </a:cxn>
                <a:cxn ang="0">
                  <a:pos x="connsiteX5579" y="connsiteY5579"/>
                </a:cxn>
                <a:cxn ang="0">
                  <a:pos x="connsiteX5580" y="connsiteY5580"/>
                </a:cxn>
                <a:cxn ang="0">
                  <a:pos x="connsiteX5581" y="connsiteY5581"/>
                </a:cxn>
                <a:cxn ang="0">
                  <a:pos x="connsiteX5582" y="connsiteY5582"/>
                </a:cxn>
                <a:cxn ang="0">
                  <a:pos x="connsiteX5583" y="connsiteY5583"/>
                </a:cxn>
                <a:cxn ang="0">
                  <a:pos x="connsiteX5584" y="connsiteY5584"/>
                </a:cxn>
                <a:cxn ang="0">
                  <a:pos x="connsiteX5585" y="connsiteY5585"/>
                </a:cxn>
                <a:cxn ang="0">
                  <a:pos x="connsiteX5586" y="connsiteY5586"/>
                </a:cxn>
                <a:cxn ang="0">
                  <a:pos x="connsiteX5587" y="connsiteY5587"/>
                </a:cxn>
                <a:cxn ang="0">
                  <a:pos x="connsiteX5588" y="connsiteY5588"/>
                </a:cxn>
                <a:cxn ang="0">
                  <a:pos x="connsiteX5589" y="connsiteY5589"/>
                </a:cxn>
                <a:cxn ang="0">
                  <a:pos x="connsiteX5590" y="connsiteY5590"/>
                </a:cxn>
                <a:cxn ang="0">
                  <a:pos x="connsiteX5591" y="connsiteY5591"/>
                </a:cxn>
                <a:cxn ang="0">
                  <a:pos x="connsiteX5592" y="connsiteY5592"/>
                </a:cxn>
                <a:cxn ang="0">
                  <a:pos x="connsiteX5593" y="connsiteY5593"/>
                </a:cxn>
                <a:cxn ang="0">
                  <a:pos x="connsiteX5594" y="connsiteY5594"/>
                </a:cxn>
                <a:cxn ang="0">
                  <a:pos x="connsiteX5595" y="connsiteY5595"/>
                </a:cxn>
                <a:cxn ang="0">
                  <a:pos x="connsiteX5596" y="connsiteY5596"/>
                </a:cxn>
                <a:cxn ang="0">
                  <a:pos x="connsiteX5597" y="connsiteY5597"/>
                </a:cxn>
                <a:cxn ang="0">
                  <a:pos x="connsiteX5598" y="connsiteY5598"/>
                </a:cxn>
                <a:cxn ang="0">
                  <a:pos x="connsiteX5599" y="connsiteY5599"/>
                </a:cxn>
                <a:cxn ang="0">
                  <a:pos x="connsiteX5600" y="connsiteY5600"/>
                </a:cxn>
                <a:cxn ang="0">
                  <a:pos x="connsiteX5601" y="connsiteY5601"/>
                </a:cxn>
                <a:cxn ang="0">
                  <a:pos x="connsiteX5602" y="connsiteY5602"/>
                </a:cxn>
                <a:cxn ang="0">
                  <a:pos x="connsiteX5603" y="connsiteY5603"/>
                </a:cxn>
                <a:cxn ang="0">
                  <a:pos x="connsiteX5604" y="connsiteY5604"/>
                </a:cxn>
                <a:cxn ang="0">
                  <a:pos x="connsiteX5605" y="connsiteY5605"/>
                </a:cxn>
                <a:cxn ang="0">
                  <a:pos x="connsiteX5606" y="connsiteY5606"/>
                </a:cxn>
                <a:cxn ang="0">
                  <a:pos x="connsiteX5607" y="connsiteY5607"/>
                </a:cxn>
                <a:cxn ang="0">
                  <a:pos x="connsiteX5608" y="connsiteY5608"/>
                </a:cxn>
                <a:cxn ang="0">
                  <a:pos x="connsiteX5609" y="connsiteY5609"/>
                </a:cxn>
                <a:cxn ang="0">
                  <a:pos x="connsiteX5610" y="connsiteY5610"/>
                </a:cxn>
                <a:cxn ang="0">
                  <a:pos x="connsiteX5611" y="connsiteY5611"/>
                </a:cxn>
                <a:cxn ang="0">
                  <a:pos x="connsiteX5612" y="connsiteY5612"/>
                </a:cxn>
                <a:cxn ang="0">
                  <a:pos x="connsiteX5613" y="connsiteY5613"/>
                </a:cxn>
                <a:cxn ang="0">
                  <a:pos x="connsiteX5614" y="connsiteY5614"/>
                </a:cxn>
                <a:cxn ang="0">
                  <a:pos x="connsiteX5615" y="connsiteY5615"/>
                </a:cxn>
                <a:cxn ang="0">
                  <a:pos x="connsiteX5616" y="connsiteY5616"/>
                </a:cxn>
                <a:cxn ang="0">
                  <a:pos x="connsiteX5617" y="connsiteY5617"/>
                </a:cxn>
                <a:cxn ang="0">
                  <a:pos x="connsiteX5618" y="connsiteY5618"/>
                </a:cxn>
                <a:cxn ang="0">
                  <a:pos x="connsiteX5619" y="connsiteY5619"/>
                </a:cxn>
                <a:cxn ang="0">
                  <a:pos x="connsiteX5620" y="connsiteY5620"/>
                </a:cxn>
                <a:cxn ang="0">
                  <a:pos x="connsiteX5621" y="connsiteY5621"/>
                </a:cxn>
                <a:cxn ang="0">
                  <a:pos x="connsiteX5622" y="connsiteY5622"/>
                </a:cxn>
                <a:cxn ang="0">
                  <a:pos x="connsiteX5623" y="connsiteY5623"/>
                </a:cxn>
                <a:cxn ang="0">
                  <a:pos x="connsiteX5624" y="connsiteY5624"/>
                </a:cxn>
                <a:cxn ang="0">
                  <a:pos x="connsiteX5625" y="connsiteY5625"/>
                </a:cxn>
                <a:cxn ang="0">
                  <a:pos x="connsiteX5626" y="connsiteY5626"/>
                </a:cxn>
                <a:cxn ang="0">
                  <a:pos x="connsiteX5627" y="connsiteY5627"/>
                </a:cxn>
                <a:cxn ang="0">
                  <a:pos x="connsiteX5628" y="connsiteY5628"/>
                </a:cxn>
                <a:cxn ang="0">
                  <a:pos x="connsiteX5629" y="connsiteY5629"/>
                </a:cxn>
                <a:cxn ang="0">
                  <a:pos x="connsiteX5630" y="connsiteY5630"/>
                </a:cxn>
                <a:cxn ang="0">
                  <a:pos x="connsiteX5631" y="connsiteY5631"/>
                </a:cxn>
                <a:cxn ang="0">
                  <a:pos x="connsiteX5632" y="connsiteY5632"/>
                </a:cxn>
                <a:cxn ang="0">
                  <a:pos x="connsiteX5633" y="connsiteY5633"/>
                </a:cxn>
                <a:cxn ang="0">
                  <a:pos x="connsiteX5634" y="connsiteY5634"/>
                </a:cxn>
                <a:cxn ang="0">
                  <a:pos x="connsiteX5635" y="connsiteY5635"/>
                </a:cxn>
                <a:cxn ang="0">
                  <a:pos x="connsiteX5636" y="connsiteY5636"/>
                </a:cxn>
                <a:cxn ang="0">
                  <a:pos x="connsiteX5637" y="connsiteY5637"/>
                </a:cxn>
                <a:cxn ang="0">
                  <a:pos x="connsiteX5638" y="connsiteY5638"/>
                </a:cxn>
                <a:cxn ang="0">
                  <a:pos x="connsiteX5639" y="connsiteY5639"/>
                </a:cxn>
                <a:cxn ang="0">
                  <a:pos x="connsiteX5640" y="connsiteY5640"/>
                </a:cxn>
                <a:cxn ang="0">
                  <a:pos x="connsiteX5641" y="connsiteY5641"/>
                </a:cxn>
                <a:cxn ang="0">
                  <a:pos x="connsiteX5642" y="connsiteY5642"/>
                </a:cxn>
                <a:cxn ang="0">
                  <a:pos x="connsiteX5643" y="connsiteY5643"/>
                </a:cxn>
                <a:cxn ang="0">
                  <a:pos x="connsiteX5644" y="connsiteY5644"/>
                </a:cxn>
                <a:cxn ang="0">
                  <a:pos x="connsiteX5645" y="connsiteY5645"/>
                </a:cxn>
                <a:cxn ang="0">
                  <a:pos x="connsiteX5646" y="connsiteY5646"/>
                </a:cxn>
                <a:cxn ang="0">
                  <a:pos x="connsiteX5647" y="connsiteY5647"/>
                </a:cxn>
                <a:cxn ang="0">
                  <a:pos x="connsiteX5648" y="connsiteY5648"/>
                </a:cxn>
                <a:cxn ang="0">
                  <a:pos x="connsiteX5649" y="connsiteY5649"/>
                </a:cxn>
                <a:cxn ang="0">
                  <a:pos x="connsiteX5650" y="connsiteY5650"/>
                </a:cxn>
                <a:cxn ang="0">
                  <a:pos x="connsiteX5651" y="connsiteY5651"/>
                </a:cxn>
                <a:cxn ang="0">
                  <a:pos x="connsiteX5652" y="connsiteY5652"/>
                </a:cxn>
                <a:cxn ang="0">
                  <a:pos x="connsiteX5653" y="connsiteY5653"/>
                </a:cxn>
                <a:cxn ang="0">
                  <a:pos x="connsiteX5654" y="connsiteY5654"/>
                </a:cxn>
                <a:cxn ang="0">
                  <a:pos x="connsiteX5655" y="connsiteY5655"/>
                </a:cxn>
                <a:cxn ang="0">
                  <a:pos x="connsiteX5656" y="connsiteY5656"/>
                </a:cxn>
                <a:cxn ang="0">
                  <a:pos x="connsiteX5657" y="connsiteY5657"/>
                </a:cxn>
                <a:cxn ang="0">
                  <a:pos x="connsiteX5658" y="connsiteY5658"/>
                </a:cxn>
                <a:cxn ang="0">
                  <a:pos x="connsiteX5659" y="connsiteY5659"/>
                </a:cxn>
                <a:cxn ang="0">
                  <a:pos x="connsiteX5660" y="connsiteY5660"/>
                </a:cxn>
                <a:cxn ang="0">
                  <a:pos x="connsiteX5661" y="connsiteY5661"/>
                </a:cxn>
                <a:cxn ang="0">
                  <a:pos x="connsiteX5662" y="connsiteY5662"/>
                </a:cxn>
                <a:cxn ang="0">
                  <a:pos x="connsiteX5663" y="connsiteY5663"/>
                </a:cxn>
                <a:cxn ang="0">
                  <a:pos x="connsiteX5664" y="connsiteY5664"/>
                </a:cxn>
                <a:cxn ang="0">
                  <a:pos x="connsiteX5665" y="connsiteY5665"/>
                </a:cxn>
                <a:cxn ang="0">
                  <a:pos x="connsiteX5666" y="connsiteY5666"/>
                </a:cxn>
                <a:cxn ang="0">
                  <a:pos x="connsiteX5667" y="connsiteY5667"/>
                </a:cxn>
                <a:cxn ang="0">
                  <a:pos x="connsiteX5668" y="connsiteY5668"/>
                </a:cxn>
                <a:cxn ang="0">
                  <a:pos x="connsiteX5669" y="connsiteY5669"/>
                </a:cxn>
                <a:cxn ang="0">
                  <a:pos x="connsiteX5670" y="connsiteY5670"/>
                </a:cxn>
                <a:cxn ang="0">
                  <a:pos x="connsiteX5671" y="connsiteY5671"/>
                </a:cxn>
                <a:cxn ang="0">
                  <a:pos x="connsiteX5672" y="connsiteY5672"/>
                </a:cxn>
                <a:cxn ang="0">
                  <a:pos x="connsiteX5673" y="connsiteY5673"/>
                </a:cxn>
                <a:cxn ang="0">
                  <a:pos x="connsiteX5674" y="connsiteY5674"/>
                </a:cxn>
                <a:cxn ang="0">
                  <a:pos x="connsiteX5675" y="connsiteY5675"/>
                </a:cxn>
                <a:cxn ang="0">
                  <a:pos x="connsiteX5676" y="connsiteY5676"/>
                </a:cxn>
                <a:cxn ang="0">
                  <a:pos x="connsiteX5677" y="connsiteY5677"/>
                </a:cxn>
                <a:cxn ang="0">
                  <a:pos x="connsiteX5678" y="connsiteY5678"/>
                </a:cxn>
                <a:cxn ang="0">
                  <a:pos x="connsiteX5679" y="connsiteY5679"/>
                </a:cxn>
                <a:cxn ang="0">
                  <a:pos x="connsiteX5680" y="connsiteY5680"/>
                </a:cxn>
                <a:cxn ang="0">
                  <a:pos x="connsiteX5681" y="connsiteY5681"/>
                </a:cxn>
                <a:cxn ang="0">
                  <a:pos x="connsiteX5682" y="connsiteY5682"/>
                </a:cxn>
                <a:cxn ang="0">
                  <a:pos x="connsiteX5683" y="connsiteY5683"/>
                </a:cxn>
                <a:cxn ang="0">
                  <a:pos x="connsiteX5684" y="connsiteY5684"/>
                </a:cxn>
                <a:cxn ang="0">
                  <a:pos x="connsiteX5685" y="connsiteY5685"/>
                </a:cxn>
                <a:cxn ang="0">
                  <a:pos x="connsiteX5686" y="connsiteY5686"/>
                </a:cxn>
                <a:cxn ang="0">
                  <a:pos x="connsiteX5687" y="connsiteY5687"/>
                </a:cxn>
                <a:cxn ang="0">
                  <a:pos x="connsiteX5688" y="connsiteY5688"/>
                </a:cxn>
                <a:cxn ang="0">
                  <a:pos x="connsiteX5689" y="connsiteY5689"/>
                </a:cxn>
                <a:cxn ang="0">
                  <a:pos x="connsiteX5690" y="connsiteY5690"/>
                </a:cxn>
                <a:cxn ang="0">
                  <a:pos x="connsiteX5691" y="connsiteY5691"/>
                </a:cxn>
                <a:cxn ang="0">
                  <a:pos x="connsiteX5692" y="connsiteY5692"/>
                </a:cxn>
                <a:cxn ang="0">
                  <a:pos x="connsiteX5693" y="connsiteY5693"/>
                </a:cxn>
                <a:cxn ang="0">
                  <a:pos x="connsiteX5694" y="connsiteY5694"/>
                </a:cxn>
                <a:cxn ang="0">
                  <a:pos x="connsiteX5695" y="connsiteY5695"/>
                </a:cxn>
                <a:cxn ang="0">
                  <a:pos x="connsiteX5696" y="connsiteY5696"/>
                </a:cxn>
                <a:cxn ang="0">
                  <a:pos x="connsiteX5697" y="connsiteY5697"/>
                </a:cxn>
                <a:cxn ang="0">
                  <a:pos x="connsiteX5698" y="connsiteY5698"/>
                </a:cxn>
                <a:cxn ang="0">
                  <a:pos x="connsiteX5699" y="connsiteY5699"/>
                </a:cxn>
                <a:cxn ang="0">
                  <a:pos x="connsiteX5700" y="connsiteY5700"/>
                </a:cxn>
                <a:cxn ang="0">
                  <a:pos x="connsiteX5701" y="connsiteY5701"/>
                </a:cxn>
                <a:cxn ang="0">
                  <a:pos x="connsiteX5702" y="connsiteY5702"/>
                </a:cxn>
                <a:cxn ang="0">
                  <a:pos x="connsiteX5703" y="connsiteY5703"/>
                </a:cxn>
                <a:cxn ang="0">
                  <a:pos x="connsiteX5704" y="connsiteY5704"/>
                </a:cxn>
                <a:cxn ang="0">
                  <a:pos x="connsiteX5705" y="connsiteY5705"/>
                </a:cxn>
                <a:cxn ang="0">
                  <a:pos x="connsiteX5706" y="connsiteY5706"/>
                </a:cxn>
                <a:cxn ang="0">
                  <a:pos x="connsiteX5707" y="connsiteY5707"/>
                </a:cxn>
                <a:cxn ang="0">
                  <a:pos x="connsiteX5708" y="connsiteY5708"/>
                </a:cxn>
                <a:cxn ang="0">
                  <a:pos x="connsiteX5709" y="connsiteY5709"/>
                </a:cxn>
                <a:cxn ang="0">
                  <a:pos x="connsiteX5710" y="connsiteY5710"/>
                </a:cxn>
                <a:cxn ang="0">
                  <a:pos x="connsiteX5711" y="connsiteY5711"/>
                </a:cxn>
                <a:cxn ang="0">
                  <a:pos x="connsiteX5712" y="connsiteY5712"/>
                </a:cxn>
                <a:cxn ang="0">
                  <a:pos x="connsiteX5713" y="connsiteY5713"/>
                </a:cxn>
                <a:cxn ang="0">
                  <a:pos x="connsiteX5714" y="connsiteY5714"/>
                </a:cxn>
                <a:cxn ang="0">
                  <a:pos x="connsiteX5715" y="connsiteY5715"/>
                </a:cxn>
                <a:cxn ang="0">
                  <a:pos x="connsiteX5716" y="connsiteY5716"/>
                </a:cxn>
                <a:cxn ang="0">
                  <a:pos x="connsiteX5717" y="connsiteY5717"/>
                </a:cxn>
                <a:cxn ang="0">
                  <a:pos x="connsiteX5718" y="connsiteY5718"/>
                </a:cxn>
                <a:cxn ang="0">
                  <a:pos x="connsiteX5719" y="connsiteY5719"/>
                </a:cxn>
                <a:cxn ang="0">
                  <a:pos x="connsiteX5720" y="connsiteY5720"/>
                </a:cxn>
                <a:cxn ang="0">
                  <a:pos x="connsiteX5721" y="connsiteY5721"/>
                </a:cxn>
                <a:cxn ang="0">
                  <a:pos x="connsiteX5722" y="connsiteY5722"/>
                </a:cxn>
                <a:cxn ang="0">
                  <a:pos x="connsiteX5723" y="connsiteY5723"/>
                </a:cxn>
                <a:cxn ang="0">
                  <a:pos x="connsiteX5724" y="connsiteY5724"/>
                </a:cxn>
                <a:cxn ang="0">
                  <a:pos x="connsiteX5725" y="connsiteY5725"/>
                </a:cxn>
                <a:cxn ang="0">
                  <a:pos x="connsiteX5726" y="connsiteY5726"/>
                </a:cxn>
                <a:cxn ang="0">
                  <a:pos x="connsiteX5727" y="connsiteY5727"/>
                </a:cxn>
                <a:cxn ang="0">
                  <a:pos x="connsiteX5728" y="connsiteY5728"/>
                </a:cxn>
                <a:cxn ang="0">
                  <a:pos x="connsiteX5729" y="connsiteY5729"/>
                </a:cxn>
                <a:cxn ang="0">
                  <a:pos x="connsiteX5730" y="connsiteY5730"/>
                </a:cxn>
                <a:cxn ang="0">
                  <a:pos x="connsiteX5731" y="connsiteY5731"/>
                </a:cxn>
                <a:cxn ang="0">
                  <a:pos x="connsiteX5732" y="connsiteY5732"/>
                </a:cxn>
                <a:cxn ang="0">
                  <a:pos x="connsiteX5733" y="connsiteY5733"/>
                </a:cxn>
                <a:cxn ang="0">
                  <a:pos x="connsiteX5734" y="connsiteY5734"/>
                </a:cxn>
                <a:cxn ang="0">
                  <a:pos x="connsiteX5735" y="connsiteY5735"/>
                </a:cxn>
                <a:cxn ang="0">
                  <a:pos x="connsiteX5736" y="connsiteY5736"/>
                </a:cxn>
                <a:cxn ang="0">
                  <a:pos x="connsiteX5737" y="connsiteY5737"/>
                </a:cxn>
                <a:cxn ang="0">
                  <a:pos x="connsiteX5738" y="connsiteY5738"/>
                </a:cxn>
                <a:cxn ang="0">
                  <a:pos x="connsiteX5739" y="connsiteY5739"/>
                </a:cxn>
                <a:cxn ang="0">
                  <a:pos x="connsiteX5740" y="connsiteY5740"/>
                </a:cxn>
                <a:cxn ang="0">
                  <a:pos x="connsiteX5741" y="connsiteY5741"/>
                </a:cxn>
                <a:cxn ang="0">
                  <a:pos x="connsiteX5742" y="connsiteY5742"/>
                </a:cxn>
                <a:cxn ang="0">
                  <a:pos x="connsiteX5743" y="connsiteY5743"/>
                </a:cxn>
                <a:cxn ang="0">
                  <a:pos x="connsiteX5744" y="connsiteY5744"/>
                </a:cxn>
                <a:cxn ang="0">
                  <a:pos x="connsiteX5745" y="connsiteY5745"/>
                </a:cxn>
                <a:cxn ang="0">
                  <a:pos x="connsiteX5746" y="connsiteY5746"/>
                </a:cxn>
                <a:cxn ang="0">
                  <a:pos x="connsiteX5747" y="connsiteY5747"/>
                </a:cxn>
                <a:cxn ang="0">
                  <a:pos x="connsiteX5748" y="connsiteY5748"/>
                </a:cxn>
                <a:cxn ang="0">
                  <a:pos x="connsiteX5749" y="connsiteY5749"/>
                </a:cxn>
                <a:cxn ang="0">
                  <a:pos x="connsiteX5750" y="connsiteY5750"/>
                </a:cxn>
                <a:cxn ang="0">
                  <a:pos x="connsiteX5751" y="connsiteY5751"/>
                </a:cxn>
                <a:cxn ang="0">
                  <a:pos x="connsiteX5752" y="connsiteY5752"/>
                </a:cxn>
                <a:cxn ang="0">
                  <a:pos x="connsiteX5753" y="connsiteY5753"/>
                </a:cxn>
                <a:cxn ang="0">
                  <a:pos x="connsiteX5754" y="connsiteY5754"/>
                </a:cxn>
                <a:cxn ang="0">
                  <a:pos x="connsiteX5755" y="connsiteY5755"/>
                </a:cxn>
                <a:cxn ang="0">
                  <a:pos x="connsiteX5756" y="connsiteY5756"/>
                </a:cxn>
                <a:cxn ang="0">
                  <a:pos x="connsiteX5757" y="connsiteY5757"/>
                </a:cxn>
                <a:cxn ang="0">
                  <a:pos x="connsiteX5758" y="connsiteY5758"/>
                </a:cxn>
                <a:cxn ang="0">
                  <a:pos x="connsiteX5759" y="connsiteY5759"/>
                </a:cxn>
                <a:cxn ang="0">
                  <a:pos x="connsiteX5760" y="connsiteY5760"/>
                </a:cxn>
                <a:cxn ang="0">
                  <a:pos x="connsiteX5761" y="connsiteY5761"/>
                </a:cxn>
                <a:cxn ang="0">
                  <a:pos x="connsiteX5762" y="connsiteY5762"/>
                </a:cxn>
                <a:cxn ang="0">
                  <a:pos x="connsiteX5763" y="connsiteY5763"/>
                </a:cxn>
                <a:cxn ang="0">
                  <a:pos x="connsiteX5764" y="connsiteY5764"/>
                </a:cxn>
                <a:cxn ang="0">
                  <a:pos x="connsiteX5765" y="connsiteY5765"/>
                </a:cxn>
                <a:cxn ang="0">
                  <a:pos x="connsiteX5766" y="connsiteY5766"/>
                </a:cxn>
                <a:cxn ang="0">
                  <a:pos x="connsiteX5767" y="connsiteY5767"/>
                </a:cxn>
                <a:cxn ang="0">
                  <a:pos x="connsiteX5768" y="connsiteY5768"/>
                </a:cxn>
                <a:cxn ang="0">
                  <a:pos x="connsiteX5769" y="connsiteY5769"/>
                </a:cxn>
                <a:cxn ang="0">
                  <a:pos x="connsiteX5770" y="connsiteY5770"/>
                </a:cxn>
                <a:cxn ang="0">
                  <a:pos x="connsiteX5771" y="connsiteY5771"/>
                </a:cxn>
                <a:cxn ang="0">
                  <a:pos x="connsiteX5772" y="connsiteY5772"/>
                </a:cxn>
                <a:cxn ang="0">
                  <a:pos x="connsiteX5773" y="connsiteY5773"/>
                </a:cxn>
                <a:cxn ang="0">
                  <a:pos x="connsiteX5774" y="connsiteY5774"/>
                </a:cxn>
                <a:cxn ang="0">
                  <a:pos x="connsiteX5775" y="connsiteY5775"/>
                </a:cxn>
                <a:cxn ang="0">
                  <a:pos x="connsiteX5776" y="connsiteY5776"/>
                </a:cxn>
                <a:cxn ang="0">
                  <a:pos x="connsiteX5777" y="connsiteY5777"/>
                </a:cxn>
                <a:cxn ang="0">
                  <a:pos x="connsiteX5778" y="connsiteY5778"/>
                </a:cxn>
                <a:cxn ang="0">
                  <a:pos x="connsiteX5779" y="connsiteY5779"/>
                </a:cxn>
                <a:cxn ang="0">
                  <a:pos x="connsiteX5780" y="connsiteY5780"/>
                </a:cxn>
                <a:cxn ang="0">
                  <a:pos x="connsiteX5781" y="connsiteY5781"/>
                </a:cxn>
                <a:cxn ang="0">
                  <a:pos x="connsiteX5782" y="connsiteY5782"/>
                </a:cxn>
                <a:cxn ang="0">
                  <a:pos x="connsiteX5783" y="connsiteY5783"/>
                </a:cxn>
                <a:cxn ang="0">
                  <a:pos x="connsiteX5784" y="connsiteY5784"/>
                </a:cxn>
                <a:cxn ang="0">
                  <a:pos x="connsiteX5785" y="connsiteY5785"/>
                </a:cxn>
                <a:cxn ang="0">
                  <a:pos x="connsiteX5786" y="connsiteY5786"/>
                </a:cxn>
                <a:cxn ang="0">
                  <a:pos x="connsiteX5787" y="connsiteY5787"/>
                </a:cxn>
                <a:cxn ang="0">
                  <a:pos x="connsiteX5788" y="connsiteY5788"/>
                </a:cxn>
                <a:cxn ang="0">
                  <a:pos x="connsiteX5789" y="connsiteY5789"/>
                </a:cxn>
                <a:cxn ang="0">
                  <a:pos x="connsiteX5790" y="connsiteY5790"/>
                </a:cxn>
                <a:cxn ang="0">
                  <a:pos x="connsiteX5791" y="connsiteY5791"/>
                </a:cxn>
                <a:cxn ang="0">
                  <a:pos x="connsiteX5792" y="connsiteY5792"/>
                </a:cxn>
                <a:cxn ang="0">
                  <a:pos x="connsiteX5793" y="connsiteY5793"/>
                </a:cxn>
                <a:cxn ang="0">
                  <a:pos x="connsiteX5794" y="connsiteY5794"/>
                </a:cxn>
                <a:cxn ang="0">
                  <a:pos x="connsiteX5795" y="connsiteY5795"/>
                </a:cxn>
                <a:cxn ang="0">
                  <a:pos x="connsiteX5796" y="connsiteY5796"/>
                </a:cxn>
                <a:cxn ang="0">
                  <a:pos x="connsiteX5797" y="connsiteY5797"/>
                </a:cxn>
                <a:cxn ang="0">
                  <a:pos x="connsiteX5798" y="connsiteY5798"/>
                </a:cxn>
                <a:cxn ang="0">
                  <a:pos x="connsiteX5799" y="connsiteY5799"/>
                </a:cxn>
                <a:cxn ang="0">
                  <a:pos x="connsiteX5800" y="connsiteY5800"/>
                </a:cxn>
                <a:cxn ang="0">
                  <a:pos x="connsiteX5801" y="connsiteY5801"/>
                </a:cxn>
                <a:cxn ang="0">
                  <a:pos x="connsiteX5802" y="connsiteY5802"/>
                </a:cxn>
                <a:cxn ang="0">
                  <a:pos x="connsiteX5803" y="connsiteY5803"/>
                </a:cxn>
                <a:cxn ang="0">
                  <a:pos x="connsiteX5804" y="connsiteY5804"/>
                </a:cxn>
                <a:cxn ang="0">
                  <a:pos x="connsiteX5805" y="connsiteY5805"/>
                </a:cxn>
                <a:cxn ang="0">
                  <a:pos x="connsiteX5806" y="connsiteY5806"/>
                </a:cxn>
                <a:cxn ang="0">
                  <a:pos x="connsiteX5807" y="connsiteY5807"/>
                </a:cxn>
                <a:cxn ang="0">
                  <a:pos x="connsiteX5808" y="connsiteY5808"/>
                </a:cxn>
                <a:cxn ang="0">
                  <a:pos x="connsiteX5809" y="connsiteY5809"/>
                </a:cxn>
                <a:cxn ang="0">
                  <a:pos x="connsiteX5810" y="connsiteY5810"/>
                </a:cxn>
                <a:cxn ang="0">
                  <a:pos x="connsiteX5811" y="connsiteY5811"/>
                </a:cxn>
                <a:cxn ang="0">
                  <a:pos x="connsiteX5812" y="connsiteY5812"/>
                </a:cxn>
                <a:cxn ang="0">
                  <a:pos x="connsiteX5813" y="connsiteY5813"/>
                </a:cxn>
                <a:cxn ang="0">
                  <a:pos x="connsiteX5814" y="connsiteY5814"/>
                </a:cxn>
                <a:cxn ang="0">
                  <a:pos x="connsiteX5815" y="connsiteY5815"/>
                </a:cxn>
                <a:cxn ang="0">
                  <a:pos x="connsiteX5816" y="connsiteY5816"/>
                </a:cxn>
                <a:cxn ang="0">
                  <a:pos x="connsiteX5817" y="connsiteY5817"/>
                </a:cxn>
                <a:cxn ang="0">
                  <a:pos x="connsiteX5818" y="connsiteY5818"/>
                </a:cxn>
                <a:cxn ang="0">
                  <a:pos x="connsiteX5819" y="connsiteY5819"/>
                </a:cxn>
                <a:cxn ang="0">
                  <a:pos x="connsiteX5820" y="connsiteY5820"/>
                </a:cxn>
                <a:cxn ang="0">
                  <a:pos x="connsiteX5821" y="connsiteY5821"/>
                </a:cxn>
                <a:cxn ang="0">
                  <a:pos x="connsiteX5822" y="connsiteY5822"/>
                </a:cxn>
                <a:cxn ang="0">
                  <a:pos x="connsiteX5823" y="connsiteY5823"/>
                </a:cxn>
                <a:cxn ang="0">
                  <a:pos x="connsiteX5824" y="connsiteY5824"/>
                </a:cxn>
                <a:cxn ang="0">
                  <a:pos x="connsiteX5825" y="connsiteY5825"/>
                </a:cxn>
                <a:cxn ang="0">
                  <a:pos x="connsiteX5826" y="connsiteY5826"/>
                </a:cxn>
                <a:cxn ang="0">
                  <a:pos x="connsiteX5827" y="connsiteY5827"/>
                </a:cxn>
                <a:cxn ang="0">
                  <a:pos x="connsiteX5828" y="connsiteY5828"/>
                </a:cxn>
                <a:cxn ang="0">
                  <a:pos x="connsiteX5829" y="connsiteY5829"/>
                </a:cxn>
                <a:cxn ang="0">
                  <a:pos x="connsiteX5830" y="connsiteY5830"/>
                </a:cxn>
                <a:cxn ang="0">
                  <a:pos x="connsiteX5831" y="connsiteY5831"/>
                </a:cxn>
                <a:cxn ang="0">
                  <a:pos x="connsiteX5832" y="connsiteY5832"/>
                </a:cxn>
                <a:cxn ang="0">
                  <a:pos x="connsiteX5833" y="connsiteY5833"/>
                </a:cxn>
                <a:cxn ang="0">
                  <a:pos x="connsiteX5834" y="connsiteY5834"/>
                </a:cxn>
                <a:cxn ang="0">
                  <a:pos x="connsiteX5835" y="connsiteY5835"/>
                </a:cxn>
                <a:cxn ang="0">
                  <a:pos x="connsiteX5836" y="connsiteY5836"/>
                </a:cxn>
                <a:cxn ang="0">
                  <a:pos x="connsiteX5837" y="connsiteY5837"/>
                </a:cxn>
                <a:cxn ang="0">
                  <a:pos x="connsiteX5838" y="connsiteY5838"/>
                </a:cxn>
                <a:cxn ang="0">
                  <a:pos x="connsiteX5839" y="connsiteY5839"/>
                </a:cxn>
                <a:cxn ang="0">
                  <a:pos x="connsiteX5840" y="connsiteY5840"/>
                </a:cxn>
                <a:cxn ang="0">
                  <a:pos x="connsiteX5841" y="connsiteY5841"/>
                </a:cxn>
                <a:cxn ang="0">
                  <a:pos x="connsiteX5842" y="connsiteY5842"/>
                </a:cxn>
                <a:cxn ang="0">
                  <a:pos x="connsiteX5843" y="connsiteY5843"/>
                </a:cxn>
                <a:cxn ang="0">
                  <a:pos x="connsiteX5844" y="connsiteY5844"/>
                </a:cxn>
                <a:cxn ang="0">
                  <a:pos x="connsiteX5845" y="connsiteY5845"/>
                </a:cxn>
                <a:cxn ang="0">
                  <a:pos x="connsiteX5846" y="connsiteY5846"/>
                </a:cxn>
                <a:cxn ang="0">
                  <a:pos x="connsiteX5847" y="connsiteY5847"/>
                </a:cxn>
                <a:cxn ang="0">
                  <a:pos x="connsiteX5848" y="connsiteY5848"/>
                </a:cxn>
                <a:cxn ang="0">
                  <a:pos x="connsiteX5849" y="connsiteY5849"/>
                </a:cxn>
                <a:cxn ang="0">
                  <a:pos x="connsiteX5850" y="connsiteY5850"/>
                </a:cxn>
                <a:cxn ang="0">
                  <a:pos x="connsiteX5851" y="connsiteY5851"/>
                </a:cxn>
                <a:cxn ang="0">
                  <a:pos x="connsiteX5852" y="connsiteY5852"/>
                </a:cxn>
                <a:cxn ang="0">
                  <a:pos x="connsiteX5853" y="connsiteY5853"/>
                </a:cxn>
                <a:cxn ang="0">
                  <a:pos x="connsiteX5854" y="connsiteY5854"/>
                </a:cxn>
                <a:cxn ang="0">
                  <a:pos x="connsiteX5855" y="connsiteY5855"/>
                </a:cxn>
                <a:cxn ang="0">
                  <a:pos x="connsiteX5856" y="connsiteY5856"/>
                </a:cxn>
                <a:cxn ang="0">
                  <a:pos x="connsiteX5857" y="connsiteY5857"/>
                </a:cxn>
                <a:cxn ang="0">
                  <a:pos x="connsiteX5858" y="connsiteY5858"/>
                </a:cxn>
                <a:cxn ang="0">
                  <a:pos x="connsiteX5859" y="connsiteY5859"/>
                </a:cxn>
                <a:cxn ang="0">
                  <a:pos x="connsiteX5860" y="connsiteY5860"/>
                </a:cxn>
                <a:cxn ang="0">
                  <a:pos x="connsiteX5861" y="connsiteY5861"/>
                </a:cxn>
                <a:cxn ang="0">
                  <a:pos x="connsiteX5862" y="connsiteY5862"/>
                </a:cxn>
                <a:cxn ang="0">
                  <a:pos x="connsiteX5863" y="connsiteY5863"/>
                </a:cxn>
                <a:cxn ang="0">
                  <a:pos x="connsiteX5864" y="connsiteY5864"/>
                </a:cxn>
                <a:cxn ang="0">
                  <a:pos x="connsiteX5865" y="connsiteY5865"/>
                </a:cxn>
                <a:cxn ang="0">
                  <a:pos x="connsiteX5866" y="connsiteY5866"/>
                </a:cxn>
                <a:cxn ang="0">
                  <a:pos x="connsiteX5867" y="connsiteY5867"/>
                </a:cxn>
                <a:cxn ang="0">
                  <a:pos x="connsiteX5868" y="connsiteY5868"/>
                </a:cxn>
                <a:cxn ang="0">
                  <a:pos x="connsiteX5869" y="connsiteY5869"/>
                </a:cxn>
                <a:cxn ang="0">
                  <a:pos x="connsiteX5870" y="connsiteY5870"/>
                </a:cxn>
                <a:cxn ang="0">
                  <a:pos x="connsiteX5871" y="connsiteY5871"/>
                </a:cxn>
                <a:cxn ang="0">
                  <a:pos x="connsiteX5872" y="connsiteY5872"/>
                </a:cxn>
                <a:cxn ang="0">
                  <a:pos x="connsiteX5873" y="connsiteY5873"/>
                </a:cxn>
                <a:cxn ang="0">
                  <a:pos x="connsiteX5874" y="connsiteY5874"/>
                </a:cxn>
                <a:cxn ang="0">
                  <a:pos x="connsiteX5875" y="connsiteY5875"/>
                </a:cxn>
                <a:cxn ang="0">
                  <a:pos x="connsiteX5876" y="connsiteY5876"/>
                </a:cxn>
                <a:cxn ang="0">
                  <a:pos x="connsiteX5877" y="connsiteY5877"/>
                </a:cxn>
                <a:cxn ang="0">
                  <a:pos x="connsiteX5878" y="connsiteY5878"/>
                </a:cxn>
                <a:cxn ang="0">
                  <a:pos x="connsiteX5879" y="connsiteY5879"/>
                </a:cxn>
                <a:cxn ang="0">
                  <a:pos x="connsiteX5880" y="connsiteY5880"/>
                </a:cxn>
                <a:cxn ang="0">
                  <a:pos x="connsiteX5881" y="connsiteY5881"/>
                </a:cxn>
                <a:cxn ang="0">
                  <a:pos x="connsiteX5882" y="connsiteY5882"/>
                </a:cxn>
                <a:cxn ang="0">
                  <a:pos x="connsiteX5883" y="connsiteY5883"/>
                </a:cxn>
                <a:cxn ang="0">
                  <a:pos x="connsiteX5884" y="connsiteY5884"/>
                </a:cxn>
                <a:cxn ang="0">
                  <a:pos x="connsiteX5885" y="connsiteY5885"/>
                </a:cxn>
                <a:cxn ang="0">
                  <a:pos x="connsiteX5886" y="connsiteY5886"/>
                </a:cxn>
                <a:cxn ang="0">
                  <a:pos x="connsiteX5887" y="connsiteY5887"/>
                </a:cxn>
                <a:cxn ang="0">
                  <a:pos x="connsiteX5888" y="connsiteY5888"/>
                </a:cxn>
                <a:cxn ang="0">
                  <a:pos x="connsiteX5889" y="connsiteY5889"/>
                </a:cxn>
                <a:cxn ang="0">
                  <a:pos x="connsiteX5890" y="connsiteY5890"/>
                </a:cxn>
                <a:cxn ang="0">
                  <a:pos x="connsiteX5891" y="connsiteY5891"/>
                </a:cxn>
                <a:cxn ang="0">
                  <a:pos x="connsiteX5892" y="connsiteY5892"/>
                </a:cxn>
                <a:cxn ang="0">
                  <a:pos x="connsiteX5893" y="connsiteY5893"/>
                </a:cxn>
                <a:cxn ang="0">
                  <a:pos x="connsiteX5894" y="connsiteY5894"/>
                </a:cxn>
                <a:cxn ang="0">
                  <a:pos x="connsiteX5895" y="connsiteY5895"/>
                </a:cxn>
                <a:cxn ang="0">
                  <a:pos x="connsiteX5896" y="connsiteY5896"/>
                </a:cxn>
                <a:cxn ang="0">
                  <a:pos x="connsiteX5897" y="connsiteY5897"/>
                </a:cxn>
                <a:cxn ang="0">
                  <a:pos x="connsiteX5898" y="connsiteY5898"/>
                </a:cxn>
                <a:cxn ang="0">
                  <a:pos x="connsiteX5899" y="connsiteY5899"/>
                </a:cxn>
                <a:cxn ang="0">
                  <a:pos x="connsiteX5900" y="connsiteY5900"/>
                </a:cxn>
                <a:cxn ang="0">
                  <a:pos x="connsiteX5901" y="connsiteY5901"/>
                </a:cxn>
                <a:cxn ang="0">
                  <a:pos x="connsiteX5902" y="connsiteY5902"/>
                </a:cxn>
                <a:cxn ang="0">
                  <a:pos x="connsiteX5903" y="connsiteY5903"/>
                </a:cxn>
                <a:cxn ang="0">
                  <a:pos x="connsiteX5904" y="connsiteY5904"/>
                </a:cxn>
                <a:cxn ang="0">
                  <a:pos x="connsiteX5905" y="connsiteY5905"/>
                </a:cxn>
                <a:cxn ang="0">
                  <a:pos x="connsiteX5906" y="connsiteY5906"/>
                </a:cxn>
                <a:cxn ang="0">
                  <a:pos x="connsiteX5907" y="connsiteY5907"/>
                </a:cxn>
                <a:cxn ang="0">
                  <a:pos x="connsiteX5908" y="connsiteY5908"/>
                </a:cxn>
                <a:cxn ang="0">
                  <a:pos x="connsiteX5909" y="connsiteY5909"/>
                </a:cxn>
                <a:cxn ang="0">
                  <a:pos x="connsiteX5910" y="connsiteY5910"/>
                </a:cxn>
                <a:cxn ang="0">
                  <a:pos x="connsiteX5911" y="connsiteY5911"/>
                </a:cxn>
                <a:cxn ang="0">
                  <a:pos x="connsiteX5912" y="connsiteY5912"/>
                </a:cxn>
                <a:cxn ang="0">
                  <a:pos x="connsiteX5913" y="connsiteY5913"/>
                </a:cxn>
                <a:cxn ang="0">
                  <a:pos x="connsiteX5914" y="connsiteY5914"/>
                </a:cxn>
                <a:cxn ang="0">
                  <a:pos x="connsiteX5915" y="connsiteY5915"/>
                </a:cxn>
                <a:cxn ang="0">
                  <a:pos x="connsiteX5916" y="connsiteY5916"/>
                </a:cxn>
                <a:cxn ang="0">
                  <a:pos x="connsiteX5917" y="connsiteY5917"/>
                </a:cxn>
                <a:cxn ang="0">
                  <a:pos x="connsiteX5918" y="connsiteY5918"/>
                </a:cxn>
                <a:cxn ang="0">
                  <a:pos x="connsiteX5919" y="connsiteY5919"/>
                </a:cxn>
                <a:cxn ang="0">
                  <a:pos x="connsiteX5920" y="connsiteY5920"/>
                </a:cxn>
                <a:cxn ang="0">
                  <a:pos x="connsiteX5921" y="connsiteY5921"/>
                </a:cxn>
                <a:cxn ang="0">
                  <a:pos x="connsiteX5922" y="connsiteY5922"/>
                </a:cxn>
                <a:cxn ang="0">
                  <a:pos x="connsiteX5923" y="connsiteY5923"/>
                </a:cxn>
                <a:cxn ang="0">
                  <a:pos x="connsiteX5924" y="connsiteY5924"/>
                </a:cxn>
                <a:cxn ang="0">
                  <a:pos x="connsiteX5925" y="connsiteY5925"/>
                </a:cxn>
                <a:cxn ang="0">
                  <a:pos x="connsiteX5926" y="connsiteY5926"/>
                </a:cxn>
                <a:cxn ang="0">
                  <a:pos x="connsiteX5927" y="connsiteY5927"/>
                </a:cxn>
                <a:cxn ang="0">
                  <a:pos x="connsiteX5928" y="connsiteY5928"/>
                </a:cxn>
                <a:cxn ang="0">
                  <a:pos x="connsiteX5929" y="connsiteY5929"/>
                </a:cxn>
                <a:cxn ang="0">
                  <a:pos x="connsiteX5930" y="connsiteY5930"/>
                </a:cxn>
                <a:cxn ang="0">
                  <a:pos x="connsiteX5931" y="connsiteY5931"/>
                </a:cxn>
                <a:cxn ang="0">
                  <a:pos x="connsiteX5932" y="connsiteY5932"/>
                </a:cxn>
                <a:cxn ang="0">
                  <a:pos x="connsiteX5933" y="connsiteY5933"/>
                </a:cxn>
                <a:cxn ang="0">
                  <a:pos x="connsiteX5934" y="connsiteY5934"/>
                </a:cxn>
                <a:cxn ang="0">
                  <a:pos x="connsiteX5935" y="connsiteY5935"/>
                </a:cxn>
                <a:cxn ang="0">
                  <a:pos x="connsiteX5936" y="connsiteY5936"/>
                </a:cxn>
                <a:cxn ang="0">
                  <a:pos x="connsiteX5937" y="connsiteY5937"/>
                </a:cxn>
                <a:cxn ang="0">
                  <a:pos x="connsiteX5938" y="connsiteY5938"/>
                </a:cxn>
                <a:cxn ang="0">
                  <a:pos x="connsiteX5939" y="connsiteY5939"/>
                </a:cxn>
                <a:cxn ang="0">
                  <a:pos x="connsiteX5940" y="connsiteY5940"/>
                </a:cxn>
                <a:cxn ang="0">
                  <a:pos x="connsiteX5941" y="connsiteY5941"/>
                </a:cxn>
                <a:cxn ang="0">
                  <a:pos x="connsiteX5942" y="connsiteY5942"/>
                </a:cxn>
                <a:cxn ang="0">
                  <a:pos x="connsiteX5943" y="connsiteY5943"/>
                </a:cxn>
                <a:cxn ang="0">
                  <a:pos x="connsiteX5944" y="connsiteY5944"/>
                </a:cxn>
                <a:cxn ang="0">
                  <a:pos x="connsiteX5945" y="connsiteY5945"/>
                </a:cxn>
                <a:cxn ang="0">
                  <a:pos x="connsiteX5946" y="connsiteY5946"/>
                </a:cxn>
                <a:cxn ang="0">
                  <a:pos x="connsiteX5947" y="connsiteY5947"/>
                </a:cxn>
                <a:cxn ang="0">
                  <a:pos x="connsiteX5948" y="connsiteY5948"/>
                </a:cxn>
                <a:cxn ang="0">
                  <a:pos x="connsiteX5949" y="connsiteY5949"/>
                </a:cxn>
                <a:cxn ang="0">
                  <a:pos x="connsiteX5950" y="connsiteY5950"/>
                </a:cxn>
                <a:cxn ang="0">
                  <a:pos x="connsiteX5951" y="connsiteY5951"/>
                </a:cxn>
                <a:cxn ang="0">
                  <a:pos x="connsiteX5952" y="connsiteY5952"/>
                </a:cxn>
                <a:cxn ang="0">
                  <a:pos x="connsiteX5953" y="connsiteY5953"/>
                </a:cxn>
                <a:cxn ang="0">
                  <a:pos x="connsiteX5954" y="connsiteY5954"/>
                </a:cxn>
                <a:cxn ang="0">
                  <a:pos x="connsiteX5955" y="connsiteY5955"/>
                </a:cxn>
                <a:cxn ang="0">
                  <a:pos x="connsiteX5956" y="connsiteY5956"/>
                </a:cxn>
                <a:cxn ang="0">
                  <a:pos x="connsiteX5957" y="connsiteY5957"/>
                </a:cxn>
                <a:cxn ang="0">
                  <a:pos x="connsiteX5958" y="connsiteY5958"/>
                </a:cxn>
                <a:cxn ang="0">
                  <a:pos x="connsiteX5959" y="connsiteY5959"/>
                </a:cxn>
                <a:cxn ang="0">
                  <a:pos x="connsiteX5960" y="connsiteY5960"/>
                </a:cxn>
                <a:cxn ang="0">
                  <a:pos x="connsiteX5961" y="connsiteY5961"/>
                </a:cxn>
                <a:cxn ang="0">
                  <a:pos x="connsiteX5962" y="connsiteY5962"/>
                </a:cxn>
                <a:cxn ang="0">
                  <a:pos x="connsiteX5963" y="connsiteY5963"/>
                </a:cxn>
                <a:cxn ang="0">
                  <a:pos x="connsiteX5964" y="connsiteY5964"/>
                </a:cxn>
                <a:cxn ang="0">
                  <a:pos x="connsiteX5965" y="connsiteY5965"/>
                </a:cxn>
                <a:cxn ang="0">
                  <a:pos x="connsiteX5966" y="connsiteY5966"/>
                </a:cxn>
                <a:cxn ang="0">
                  <a:pos x="connsiteX5967" y="connsiteY5967"/>
                </a:cxn>
                <a:cxn ang="0">
                  <a:pos x="connsiteX5968" y="connsiteY5968"/>
                </a:cxn>
                <a:cxn ang="0">
                  <a:pos x="connsiteX5969" y="connsiteY5969"/>
                </a:cxn>
                <a:cxn ang="0">
                  <a:pos x="connsiteX5970" y="connsiteY5970"/>
                </a:cxn>
                <a:cxn ang="0">
                  <a:pos x="connsiteX5971" y="connsiteY5971"/>
                </a:cxn>
                <a:cxn ang="0">
                  <a:pos x="connsiteX5972" y="connsiteY5972"/>
                </a:cxn>
                <a:cxn ang="0">
                  <a:pos x="connsiteX5973" y="connsiteY5973"/>
                </a:cxn>
                <a:cxn ang="0">
                  <a:pos x="connsiteX5974" y="connsiteY5974"/>
                </a:cxn>
                <a:cxn ang="0">
                  <a:pos x="connsiteX5975" y="connsiteY5975"/>
                </a:cxn>
                <a:cxn ang="0">
                  <a:pos x="connsiteX5976" y="connsiteY5976"/>
                </a:cxn>
                <a:cxn ang="0">
                  <a:pos x="connsiteX5977" y="connsiteY5977"/>
                </a:cxn>
                <a:cxn ang="0">
                  <a:pos x="connsiteX5978" y="connsiteY5978"/>
                </a:cxn>
                <a:cxn ang="0">
                  <a:pos x="connsiteX5979" y="connsiteY5979"/>
                </a:cxn>
                <a:cxn ang="0">
                  <a:pos x="connsiteX5980" y="connsiteY5980"/>
                </a:cxn>
                <a:cxn ang="0">
                  <a:pos x="connsiteX5981" y="connsiteY5981"/>
                </a:cxn>
                <a:cxn ang="0">
                  <a:pos x="connsiteX5982" y="connsiteY5982"/>
                </a:cxn>
                <a:cxn ang="0">
                  <a:pos x="connsiteX5983" y="connsiteY5983"/>
                </a:cxn>
                <a:cxn ang="0">
                  <a:pos x="connsiteX5984" y="connsiteY5984"/>
                </a:cxn>
                <a:cxn ang="0">
                  <a:pos x="connsiteX5985" y="connsiteY5985"/>
                </a:cxn>
                <a:cxn ang="0">
                  <a:pos x="connsiteX5986" y="connsiteY5986"/>
                </a:cxn>
                <a:cxn ang="0">
                  <a:pos x="connsiteX5987" y="connsiteY5987"/>
                </a:cxn>
                <a:cxn ang="0">
                  <a:pos x="connsiteX5988" y="connsiteY5988"/>
                </a:cxn>
                <a:cxn ang="0">
                  <a:pos x="connsiteX5989" y="connsiteY5989"/>
                </a:cxn>
                <a:cxn ang="0">
                  <a:pos x="connsiteX5990" y="connsiteY5990"/>
                </a:cxn>
                <a:cxn ang="0">
                  <a:pos x="connsiteX5991" y="connsiteY5991"/>
                </a:cxn>
                <a:cxn ang="0">
                  <a:pos x="connsiteX5992" y="connsiteY5992"/>
                </a:cxn>
                <a:cxn ang="0">
                  <a:pos x="connsiteX5993" y="connsiteY5993"/>
                </a:cxn>
                <a:cxn ang="0">
                  <a:pos x="connsiteX5994" y="connsiteY5994"/>
                </a:cxn>
                <a:cxn ang="0">
                  <a:pos x="connsiteX5995" y="connsiteY5995"/>
                </a:cxn>
                <a:cxn ang="0">
                  <a:pos x="connsiteX5996" y="connsiteY5996"/>
                </a:cxn>
                <a:cxn ang="0">
                  <a:pos x="connsiteX5997" y="connsiteY5997"/>
                </a:cxn>
                <a:cxn ang="0">
                  <a:pos x="connsiteX5998" y="connsiteY5998"/>
                </a:cxn>
                <a:cxn ang="0">
                  <a:pos x="connsiteX5999" y="connsiteY5999"/>
                </a:cxn>
                <a:cxn ang="0">
                  <a:pos x="connsiteX6000" y="connsiteY6000"/>
                </a:cxn>
                <a:cxn ang="0">
                  <a:pos x="connsiteX6001" y="connsiteY6001"/>
                </a:cxn>
                <a:cxn ang="0">
                  <a:pos x="connsiteX6002" y="connsiteY6002"/>
                </a:cxn>
                <a:cxn ang="0">
                  <a:pos x="connsiteX6003" y="connsiteY6003"/>
                </a:cxn>
                <a:cxn ang="0">
                  <a:pos x="connsiteX6004" y="connsiteY6004"/>
                </a:cxn>
                <a:cxn ang="0">
                  <a:pos x="connsiteX6005" y="connsiteY6005"/>
                </a:cxn>
                <a:cxn ang="0">
                  <a:pos x="connsiteX6006" y="connsiteY6006"/>
                </a:cxn>
                <a:cxn ang="0">
                  <a:pos x="connsiteX6007" y="connsiteY6007"/>
                </a:cxn>
                <a:cxn ang="0">
                  <a:pos x="connsiteX6008" y="connsiteY6008"/>
                </a:cxn>
                <a:cxn ang="0">
                  <a:pos x="connsiteX6009" y="connsiteY6009"/>
                </a:cxn>
                <a:cxn ang="0">
                  <a:pos x="connsiteX6010" y="connsiteY6010"/>
                </a:cxn>
                <a:cxn ang="0">
                  <a:pos x="connsiteX6011" y="connsiteY6011"/>
                </a:cxn>
                <a:cxn ang="0">
                  <a:pos x="connsiteX6012" y="connsiteY6012"/>
                </a:cxn>
                <a:cxn ang="0">
                  <a:pos x="connsiteX6013" y="connsiteY6013"/>
                </a:cxn>
                <a:cxn ang="0">
                  <a:pos x="connsiteX6014" y="connsiteY6014"/>
                </a:cxn>
                <a:cxn ang="0">
                  <a:pos x="connsiteX6015" y="connsiteY6015"/>
                </a:cxn>
                <a:cxn ang="0">
                  <a:pos x="connsiteX6016" y="connsiteY6016"/>
                </a:cxn>
                <a:cxn ang="0">
                  <a:pos x="connsiteX6017" y="connsiteY6017"/>
                </a:cxn>
                <a:cxn ang="0">
                  <a:pos x="connsiteX6018" y="connsiteY6018"/>
                </a:cxn>
                <a:cxn ang="0">
                  <a:pos x="connsiteX6019" y="connsiteY6019"/>
                </a:cxn>
                <a:cxn ang="0">
                  <a:pos x="connsiteX6020" y="connsiteY6020"/>
                </a:cxn>
                <a:cxn ang="0">
                  <a:pos x="connsiteX6021" y="connsiteY6021"/>
                </a:cxn>
                <a:cxn ang="0">
                  <a:pos x="connsiteX6022" y="connsiteY6022"/>
                </a:cxn>
                <a:cxn ang="0">
                  <a:pos x="connsiteX6023" y="connsiteY6023"/>
                </a:cxn>
                <a:cxn ang="0">
                  <a:pos x="connsiteX6024" y="connsiteY6024"/>
                </a:cxn>
                <a:cxn ang="0">
                  <a:pos x="connsiteX6025" y="connsiteY6025"/>
                </a:cxn>
                <a:cxn ang="0">
                  <a:pos x="connsiteX6026" y="connsiteY6026"/>
                </a:cxn>
                <a:cxn ang="0">
                  <a:pos x="connsiteX6027" y="connsiteY6027"/>
                </a:cxn>
                <a:cxn ang="0">
                  <a:pos x="connsiteX6028" y="connsiteY6028"/>
                </a:cxn>
                <a:cxn ang="0">
                  <a:pos x="connsiteX6029" y="connsiteY6029"/>
                </a:cxn>
                <a:cxn ang="0">
                  <a:pos x="connsiteX6030" y="connsiteY6030"/>
                </a:cxn>
                <a:cxn ang="0">
                  <a:pos x="connsiteX6031" y="connsiteY6031"/>
                </a:cxn>
                <a:cxn ang="0">
                  <a:pos x="connsiteX6032" y="connsiteY6032"/>
                </a:cxn>
                <a:cxn ang="0">
                  <a:pos x="connsiteX6033" y="connsiteY6033"/>
                </a:cxn>
                <a:cxn ang="0">
                  <a:pos x="connsiteX6034" y="connsiteY6034"/>
                </a:cxn>
                <a:cxn ang="0">
                  <a:pos x="connsiteX6035" y="connsiteY6035"/>
                </a:cxn>
                <a:cxn ang="0">
                  <a:pos x="connsiteX6036" y="connsiteY6036"/>
                </a:cxn>
                <a:cxn ang="0">
                  <a:pos x="connsiteX6037" y="connsiteY6037"/>
                </a:cxn>
                <a:cxn ang="0">
                  <a:pos x="connsiteX6038" y="connsiteY6038"/>
                </a:cxn>
                <a:cxn ang="0">
                  <a:pos x="connsiteX6039" y="connsiteY6039"/>
                </a:cxn>
                <a:cxn ang="0">
                  <a:pos x="connsiteX6040" y="connsiteY6040"/>
                </a:cxn>
                <a:cxn ang="0">
                  <a:pos x="connsiteX6041" y="connsiteY6041"/>
                </a:cxn>
                <a:cxn ang="0">
                  <a:pos x="connsiteX6042" y="connsiteY6042"/>
                </a:cxn>
                <a:cxn ang="0">
                  <a:pos x="connsiteX6043" y="connsiteY6043"/>
                </a:cxn>
                <a:cxn ang="0">
                  <a:pos x="connsiteX6044" y="connsiteY6044"/>
                </a:cxn>
                <a:cxn ang="0">
                  <a:pos x="connsiteX6045" y="connsiteY6045"/>
                </a:cxn>
                <a:cxn ang="0">
                  <a:pos x="connsiteX6046" y="connsiteY6046"/>
                </a:cxn>
                <a:cxn ang="0">
                  <a:pos x="connsiteX6047" y="connsiteY6047"/>
                </a:cxn>
                <a:cxn ang="0">
                  <a:pos x="connsiteX6048" y="connsiteY6048"/>
                </a:cxn>
                <a:cxn ang="0">
                  <a:pos x="connsiteX6049" y="connsiteY6049"/>
                </a:cxn>
                <a:cxn ang="0">
                  <a:pos x="connsiteX6050" y="connsiteY6050"/>
                </a:cxn>
                <a:cxn ang="0">
                  <a:pos x="connsiteX6051" y="connsiteY6051"/>
                </a:cxn>
                <a:cxn ang="0">
                  <a:pos x="connsiteX6052" y="connsiteY6052"/>
                </a:cxn>
                <a:cxn ang="0">
                  <a:pos x="connsiteX6053" y="connsiteY6053"/>
                </a:cxn>
                <a:cxn ang="0">
                  <a:pos x="connsiteX6054" y="connsiteY6054"/>
                </a:cxn>
                <a:cxn ang="0">
                  <a:pos x="connsiteX6055" y="connsiteY6055"/>
                </a:cxn>
                <a:cxn ang="0">
                  <a:pos x="connsiteX6056" y="connsiteY6056"/>
                </a:cxn>
                <a:cxn ang="0">
                  <a:pos x="connsiteX6057" y="connsiteY6057"/>
                </a:cxn>
                <a:cxn ang="0">
                  <a:pos x="connsiteX6058" y="connsiteY6058"/>
                </a:cxn>
                <a:cxn ang="0">
                  <a:pos x="connsiteX6059" y="connsiteY6059"/>
                </a:cxn>
                <a:cxn ang="0">
                  <a:pos x="connsiteX6060" y="connsiteY6060"/>
                </a:cxn>
                <a:cxn ang="0">
                  <a:pos x="connsiteX6061" y="connsiteY6061"/>
                </a:cxn>
                <a:cxn ang="0">
                  <a:pos x="connsiteX6062" y="connsiteY6062"/>
                </a:cxn>
                <a:cxn ang="0">
                  <a:pos x="connsiteX6063" y="connsiteY6063"/>
                </a:cxn>
                <a:cxn ang="0">
                  <a:pos x="connsiteX6064" y="connsiteY6064"/>
                </a:cxn>
                <a:cxn ang="0">
                  <a:pos x="connsiteX6065" y="connsiteY6065"/>
                </a:cxn>
                <a:cxn ang="0">
                  <a:pos x="connsiteX6066" y="connsiteY6066"/>
                </a:cxn>
                <a:cxn ang="0">
                  <a:pos x="connsiteX6067" y="connsiteY6067"/>
                </a:cxn>
                <a:cxn ang="0">
                  <a:pos x="connsiteX6068" y="connsiteY6068"/>
                </a:cxn>
                <a:cxn ang="0">
                  <a:pos x="connsiteX6069" y="connsiteY6069"/>
                </a:cxn>
                <a:cxn ang="0">
                  <a:pos x="connsiteX6070" y="connsiteY6070"/>
                </a:cxn>
                <a:cxn ang="0">
                  <a:pos x="connsiteX6071" y="connsiteY6071"/>
                </a:cxn>
                <a:cxn ang="0">
                  <a:pos x="connsiteX6072" y="connsiteY6072"/>
                </a:cxn>
                <a:cxn ang="0">
                  <a:pos x="connsiteX6073" y="connsiteY6073"/>
                </a:cxn>
                <a:cxn ang="0">
                  <a:pos x="connsiteX6074" y="connsiteY6074"/>
                </a:cxn>
                <a:cxn ang="0">
                  <a:pos x="connsiteX6075" y="connsiteY6075"/>
                </a:cxn>
                <a:cxn ang="0">
                  <a:pos x="connsiteX6076" y="connsiteY6076"/>
                </a:cxn>
                <a:cxn ang="0">
                  <a:pos x="connsiteX6077" y="connsiteY6077"/>
                </a:cxn>
                <a:cxn ang="0">
                  <a:pos x="connsiteX6078" y="connsiteY6078"/>
                </a:cxn>
                <a:cxn ang="0">
                  <a:pos x="connsiteX6079" y="connsiteY6079"/>
                </a:cxn>
                <a:cxn ang="0">
                  <a:pos x="connsiteX6080" y="connsiteY6080"/>
                </a:cxn>
                <a:cxn ang="0">
                  <a:pos x="connsiteX6081" y="connsiteY6081"/>
                </a:cxn>
                <a:cxn ang="0">
                  <a:pos x="connsiteX6082" y="connsiteY6082"/>
                </a:cxn>
                <a:cxn ang="0">
                  <a:pos x="connsiteX6083" y="connsiteY6083"/>
                </a:cxn>
                <a:cxn ang="0">
                  <a:pos x="connsiteX6084" y="connsiteY6084"/>
                </a:cxn>
                <a:cxn ang="0">
                  <a:pos x="connsiteX6085" y="connsiteY6085"/>
                </a:cxn>
                <a:cxn ang="0">
                  <a:pos x="connsiteX6086" y="connsiteY6086"/>
                </a:cxn>
                <a:cxn ang="0">
                  <a:pos x="connsiteX6087" y="connsiteY6087"/>
                </a:cxn>
                <a:cxn ang="0">
                  <a:pos x="connsiteX6088" y="connsiteY6088"/>
                </a:cxn>
                <a:cxn ang="0">
                  <a:pos x="connsiteX6089" y="connsiteY6089"/>
                </a:cxn>
                <a:cxn ang="0">
                  <a:pos x="connsiteX6090" y="connsiteY6090"/>
                </a:cxn>
                <a:cxn ang="0">
                  <a:pos x="connsiteX6091" y="connsiteY6091"/>
                </a:cxn>
                <a:cxn ang="0">
                  <a:pos x="connsiteX6092" y="connsiteY6092"/>
                </a:cxn>
                <a:cxn ang="0">
                  <a:pos x="connsiteX6093" y="connsiteY6093"/>
                </a:cxn>
                <a:cxn ang="0">
                  <a:pos x="connsiteX6094" y="connsiteY6094"/>
                </a:cxn>
                <a:cxn ang="0">
                  <a:pos x="connsiteX6095" y="connsiteY6095"/>
                </a:cxn>
                <a:cxn ang="0">
                  <a:pos x="connsiteX6096" y="connsiteY6096"/>
                </a:cxn>
                <a:cxn ang="0">
                  <a:pos x="connsiteX6097" y="connsiteY6097"/>
                </a:cxn>
                <a:cxn ang="0">
                  <a:pos x="connsiteX6098" y="connsiteY6098"/>
                </a:cxn>
                <a:cxn ang="0">
                  <a:pos x="connsiteX6099" y="connsiteY6099"/>
                </a:cxn>
                <a:cxn ang="0">
                  <a:pos x="connsiteX6100" y="connsiteY6100"/>
                </a:cxn>
                <a:cxn ang="0">
                  <a:pos x="connsiteX6101" y="connsiteY6101"/>
                </a:cxn>
                <a:cxn ang="0">
                  <a:pos x="connsiteX6102" y="connsiteY6102"/>
                </a:cxn>
                <a:cxn ang="0">
                  <a:pos x="connsiteX6103" y="connsiteY6103"/>
                </a:cxn>
                <a:cxn ang="0">
                  <a:pos x="connsiteX6104" y="connsiteY6104"/>
                </a:cxn>
                <a:cxn ang="0">
                  <a:pos x="connsiteX6105" y="connsiteY6105"/>
                </a:cxn>
                <a:cxn ang="0">
                  <a:pos x="connsiteX6106" y="connsiteY6106"/>
                </a:cxn>
                <a:cxn ang="0">
                  <a:pos x="connsiteX6107" y="connsiteY6107"/>
                </a:cxn>
                <a:cxn ang="0">
                  <a:pos x="connsiteX6108" y="connsiteY6108"/>
                </a:cxn>
                <a:cxn ang="0">
                  <a:pos x="connsiteX6109" y="connsiteY6109"/>
                </a:cxn>
                <a:cxn ang="0">
                  <a:pos x="connsiteX6110" y="connsiteY6110"/>
                </a:cxn>
                <a:cxn ang="0">
                  <a:pos x="connsiteX6111" y="connsiteY6111"/>
                </a:cxn>
                <a:cxn ang="0">
                  <a:pos x="connsiteX6112" y="connsiteY6112"/>
                </a:cxn>
                <a:cxn ang="0">
                  <a:pos x="connsiteX6113" y="connsiteY6113"/>
                </a:cxn>
                <a:cxn ang="0">
                  <a:pos x="connsiteX6114" y="connsiteY6114"/>
                </a:cxn>
                <a:cxn ang="0">
                  <a:pos x="connsiteX6115" y="connsiteY6115"/>
                </a:cxn>
                <a:cxn ang="0">
                  <a:pos x="connsiteX6116" y="connsiteY6116"/>
                </a:cxn>
                <a:cxn ang="0">
                  <a:pos x="connsiteX6117" y="connsiteY6117"/>
                </a:cxn>
                <a:cxn ang="0">
                  <a:pos x="connsiteX6118" y="connsiteY6118"/>
                </a:cxn>
                <a:cxn ang="0">
                  <a:pos x="connsiteX6119" y="connsiteY6119"/>
                </a:cxn>
                <a:cxn ang="0">
                  <a:pos x="connsiteX6120" y="connsiteY6120"/>
                </a:cxn>
                <a:cxn ang="0">
                  <a:pos x="connsiteX6121" y="connsiteY6121"/>
                </a:cxn>
                <a:cxn ang="0">
                  <a:pos x="connsiteX6122" y="connsiteY6122"/>
                </a:cxn>
                <a:cxn ang="0">
                  <a:pos x="connsiteX6123" y="connsiteY6123"/>
                </a:cxn>
                <a:cxn ang="0">
                  <a:pos x="connsiteX6124" y="connsiteY6124"/>
                </a:cxn>
                <a:cxn ang="0">
                  <a:pos x="connsiteX6125" y="connsiteY6125"/>
                </a:cxn>
                <a:cxn ang="0">
                  <a:pos x="connsiteX6126" y="connsiteY6126"/>
                </a:cxn>
                <a:cxn ang="0">
                  <a:pos x="connsiteX6127" y="connsiteY6127"/>
                </a:cxn>
                <a:cxn ang="0">
                  <a:pos x="connsiteX6128" y="connsiteY6128"/>
                </a:cxn>
                <a:cxn ang="0">
                  <a:pos x="connsiteX6129" y="connsiteY6129"/>
                </a:cxn>
                <a:cxn ang="0">
                  <a:pos x="connsiteX6130" y="connsiteY6130"/>
                </a:cxn>
                <a:cxn ang="0">
                  <a:pos x="connsiteX6131" y="connsiteY6131"/>
                </a:cxn>
                <a:cxn ang="0">
                  <a:pos x="connsiteX6132" y="connsiteY6132"/>
                </a:cxn>
                <a:cxn ang="0">
                  <a:pos x="connsiteX6133" y="connsiteY6133"/>
                </a:cxn>
                <a:cxn ang="0">
                  <a:pos x="connsiteX6134" y="connsiteY6134"/>
                </a:cxn>
                <a:cxn ang="0">
                  <a:pos x="connsiteX6135" y="connsiteY6135"/>
                </a:cxn>
                <a:cxn ang="0">
                  <a:pos x="connsiteX6136" y="connsiteY6136"/>
                </a:cxn>
                <a:cxn ang="0">
                  <a:pos x="connsiteX6137" y="connsiteY6137"/>
                </a:cxn>
                <a:cxn ang="0">
                  <a:pos x="connsiteX6138" y="connsiteY6138"/>
                </a:cxn>
                <a:cxn ang="0">
                  <a:pos x="connsiteX6139" y="connsiteY6139"/>
                </a:cxn>
                <a:cxn ang="0">
                  <a:pos x="connsiteX6140" y="connsiteY6140"/>
                </a:cxn>
                <a:cxn ang="0">
                  <a:pos x="connsiteX6141" y="connsiteY6141"/>
                </a:cxn>
                <a:cxn ang="0">
                  <a:pos x="connsiteX6142" y="connsiteY6142"/>
                </a:cxn>
                <a:cxn ang="0">
                  <a:pos x="connsiteX6143" y="connsiteY6143"/>
                </a:cxn>
                <a:cxn ang="0">
                  <a:pos x="connsiteX6144" y="connsiteY6144"/>
                </a:cxn>
                <a:cxn ang="0">
                  <a:pos x="connsiteX6145" y="connsiteY6145"/>
                </a:cxn>
                <a:cxn ang="0">
                  <a:pos x="connsiteX6146" y="connsiteY6146"/>
                </a:cxn>
                <a:cxn ang="0">
                  <a:pos x="connsiteX6147" y="connsiteY6147"/>
                </a:cxn>
                <a:cxn ang="0">
                  <a:pos x="connsiteX6148" y="connsiteY6148"/>
                </a:cxn>
                <a:cxn ang="0">
                  <a:pos x="connsiteX6149" y="connsiteY6149"/>
                </a:cxn>
                <a:cxn ang="0">
                  <a:pos x="connsiteX6150" y="connsiteY6150"/>
                </a:cxn>
                <a:cxn ang="0">
                  <a:pos x="connsiteX6151" y="connsiteY6151"/>
                </a:cxn>
                <a:cxn ang="0">
                  <a:pos x="connsiteX6152" y="connsiteY6152"/>
                </a:cxn>
                <a:cxn ang="0">
                  <a:pos x="connsiteX6153" y="connsiteY6153"/>
                </a:cxn>
                <a:cxn ang="0">
                  <a:pos x="connsiteX6154" y="connsiteY6154"/>
                </a:cxn>
                <a:cxn ang="0">
                  <a:pos x="connsiteX6155" y="connsiteY6155"/>
                </a:cxn>
                <a:cxn ang="0">
                  <a:pos x="connsiteX6156" y="connsiteY6156"/>
                </a:cxn>
                <a:cxn ang="0">
                  <a:pos x="connsiteX6157" y="connsiteY6157"/>
                </a:cxn>
                <a:cxn ang="0">
                  <a:pos x="connsiteX6158" y="connsiteY6158"/>
                </a:cxn>
                <a:cxn ang="0">
                  <a:pos x="connsiteX6159" y="connsiteY6159"/>
                </a:cxn>
                <a:cxn ang="0">
                  <a:pos x="connsiteX6160" y="connsiteY6160"/>
                </a:cxn>
                <a:cxn ang="0">
                  <a:pos x="connsiteX6161" y="connsiteY6161"/>
                </a:cxn>
                <a:cxn ang="0">
                  <a:pos x="connsiteX6162" y="connsiteY6162"/>
                </a:cxn>
                <a:cxn ang="0">
                  <a:pos x="connsiteX6163" y="connsiteY6163"/>
                </a:cxn>
                <a:cxn ang="0">
                  <a:pos x="connsiteX6164" y="connsiteY6164"/>
                </a:cxn>
                <a:cxn ang="0">
                  <a:pos x="connsiteX6165" y="connsiteY6165"/>
                </a:cxn>
                <a:cxn ang="0">
                  <a:pos x="connsiteX6166" y="connsiteY6166"/>
                </a:cxn>
                <a:cxn ang="0">
                  <a:pos x="connsiteX6167" y="connsiteY6167"/>
                </a:cxn>
                <a:cxn ang="0">
                  <a:pos x="connsiteX6168" y="connsiteY6168"/>
                </a:cxn>
                <a:cxn ang="0">
                  <a:pos x="connsiteX6169" y="connsiteY6169"/>
                </a:cxn>
                <a:cxn ang="0">
                  <a:pos x="connsiteX6170" y="connsiteY6170"/>
                </a:cxn>
                <a:cxn ang="0">
                  <a:pos x="connsiteX6171" y="connsiteY6171"/>
                </a:cxn>
                <a:cxn ang="0">
                  <a:pos x="connsiteX6172" y="connsiteY6172"/>
                </a:cxn>
                <a:cxn ang="0">
                  <a:pos x="connsiteX6173" y="connsiteY6173"/>
                </a:cxn>
                <a:cxn ang="0">
                  <a:pos x="connsiteX6174" y="connsiteY6174"/>
                </a:cxn>
                <a:cxn ang="0">
                  <a:pos x="connsiteX6175" y="connsiteY6175"/>
                </a:cxn>
                <a:cxn ang="0">
                  <a:pos x="connsiteX6176" y="connsiteY6176"/>
                </a:cxn>
                <a:cxn ang="0">
                  <a:pos x="connsiteX6177" y="connsiteY6177"/>
                </a:cxn>
                <a:cxn ang="0">
                  <a:pos x="connsiteX6178" y="connsiteY6178"/>
                </a:cxn>
                <a:cxn ang="0">
                  <a:pos x="connsiteX6179" y="connsiteY6179"/>
                </a:cxn>
                <a:cxn ang="0">
                  <a:pos x="connsiteX6180" y="connsiteY6180"/>
                </a:cxn>
                <a:cxn ang="0">
                  <a:pos x="connsiteX6181" y="connsiteY6181"/>
                </a:cxn>
                <a:cxn ang="0">
                  <a:pos x="connsiteX6182" y="connsiteY6182"/>
                </a:cxn>
                <a:cxn ang="0">
                  <a:pos x="connsiteX6183" y="connsiteY6183"/>
                </a:cxn>
                <a:cxn ang="0">
                  <a:pos x="connsiteX6184" y="connsiteY6184"/>
                </a:cxn>
                <a:cxn ang="0">
                  <a:pos x="connsiteX6185" y="connsiteY6185"/>
                </a:cxn>
                <a:cxn ang="0">
                  <a:pos x="connsiteX6186" y="connsiteY6186"/>
                </a:cxn>
                <a:cxn ang="0">
                  <a:pos x="connsiteX6187" y="connsiteY6187"/>
                </a:cxn>
                <a:cxn ang="0">
                  <a:pos x="connsiteX6188" y="connsiteY6188"/>
                </a:cxn>
                <a:cxn ang="0">
                  <a:pos x="connsiteX6189" y="connsiteY6189"/>
                </a:cxn>
                <a:cxn ang="0">
                  <a:pos x="connsiteX6190" y="connsiteY6190"/>
                </a:cxn>
                <a:cxn ang="0">
                  <a:pos x="connsiteX6191" y="connsiteY6191"/>
                </a:cxn>
                <a:cxn ang="0">
                  <a:pos x="connsiteX6192" y="connsiteY6192"/>
                </a:cxn>
                <a:cxn ang="0">
                  <a:pos x="connsiteX6193" y="connsiteY6193"/>
                </a:cxn>
                <a:cxn ang="0">
                  <a:pos x="connsiteX6194" y="connsiteY6194"/>
                </a:cxn>
                <a:cxn ang="0">
                  <a:pos x="connsiteX6195" y="connsiteY6195"/>
                </a:cxn>
                <a:cxn ang="0">
                  <a:pos x="connsiteX6196" y="connsiteY6196"/>
                </a:cxn>
                <a:cxn ang="0">
                  <a:pos x="connsiteX6197" y="connsiteY6197"/>
                </a:cxn>
                <a:cxn ang="0">
                  <a:pos x="connsiteX6198" y="connsiteY6198"/>
                </a:cxn>
                <a:cxn ang="0">
                  <a:pos x="connsiteX6199" y="connsiteY6199"/>
                </a:cxn>
                <a:cxn ang="0">
                  <a:pos x="connsiteX6200" y="connsiteY6200"/>
                </a:cxn>
                <a:cxn ang="0">
                  <a:pos x="connsiteX6201" y="connsiteY6201"/>
                </a:cxn>
                <a:cxn ang="0">
                  <a:pos x="connsiteX6202" y="connsiteY6202"/>
                </a:cxn>
                <a:cxn ang="0">
                  <a:pos x="connsiteX6203" y="connsiteY6203"/>
                </a:cxn>
                <a:cxn ang="0">
                  <a:pos x="connsiteX6204" y="connsiteY6204"/>
                </a:cxn>
                <a:cxn ang="0">
                  <a:pos x="connsiteX6205" y="connsiteY6205"/>
                </a:cxn>
                <a:cxn ang="0">
                  <a:pos x="connsiteX6206" y="connsiteY6206"/>
                </a:cxn>
                <a:cxn ang="0">
                  <a:pos x="connsiteX6207" y="connsiteY6207"/>
                </a:cxn>
                <a:cxn ang="0">
                  <a:pos x="connsiteX6208" y="connsiteY6208"/>
                </a:cxn>
                <a:cxn ang="0">
                  <a:pos x="connsiteX6209" y="connsiteY6209"/>
                </a:cxn>
                <a:cxn ang="0">
                  <a:pos x="connsiteX6210" y="connsiteY6210"/>
                </a:cxn>
                <a:cxn ang="0">
                  <a:pos x="connsiteX6211" y="connsiteY6211"/>
                </a:cxn>
                <a:cxn ang="0">
                  <a:pos x="connsiteX6212" y="connsiteY6212"/>
                </a:cxn>
                <a:cxn ang="0">
                  <a:pos x="connsiteX6213" y="connsiteY6213"/>
                </a:cxn>
                <a:cxn ang="0">
                  <a:pos x="connsiteX6214" y="connsiteY6214"/>
                </a:cxn>
                <a:cxn ang="0">
                  <a:pos x="connsiteX6215" y="connsiteY6215"/>
                </a:cxn>
                <a:cxn ang="0">
                  <a:pos x="connsiteX6216" y="connsiteY6216"/>
                </a:cxn>
                <a:cxn ang="0">
                  <a:pos x="connsiteX6217" y="connsiteY6217"/>
                </a:cxn>
                <a:cxn ang="0">
                  <a:pos x="connsiteX6218" y="connsiteY6218"/>
                </a:cxn>
                <a:cxn ang="0">
                  <a:pos x="connsiteX6219" y="connsiteY6219"/>
                </a:cxn>
                <a:cxn ang="0">
                  <a:pos x="connsiteX6220" y="connsiteY6220"/>
                </a:cxn>
                <a:cxn ang="0">
                  <a:pos x="connsiteX6221" y="connsiteY6221"/>
                </a:cxn>
                <a:cxn ang="0">
                  <a:pos x="connsiteX6222" y="connsiteY6222"/>
                </a:cxn>
                <a:cxn ang="0">
                  <a:pos x="connsiteX6223" y="connsiteY6223"/>
                </a:cxn>
                <a:cxn ang="0">
                  <a:pos x="connsiteX6224" y="connsiteY6224"/>
                </a:cxn>
                <a:cxn ang="0">
                  <a:pos x="connsiteX6225" y="connsiteY6225"/>
                </a:cxn>
                <a:cxn ang="0">
                  <a:pos x="connsiteX6226" y="connsiteY6226"/>
                </a:cxn>
                <a:cxn ang="0">
                  <a:pos x="connsiteX6227" y="connsiteY6227"/>
                </a:cxn>
                <a:cxn ang="0">
                  <a:pos x="connsiteX6228" y="connsiteY6228"/>
                </a:cxn>
                <a:cxn ang="0">
                  <a:pos x="connsiteX6229" y="connsiteY6229"/>
                </a:cxn>
                <a:cxn ang="0">
                  <a:pos x="connsiteX6230" y="connsiteY6230"/>
                </a:cxn>
                <a:cxn ang="0">
                  <a:pos x="connsiteX6231" y="connsiteY6231"/>
                </a:cxn>
                <a:cxn ang="0">
                  <a:pos x="connsiteX6232" y="connsiteY6232"/>
                </a:cxn>
                <a:cxn ang="0">
                  <a:pos x="connsiteX6233" y="connsiteY6233"/>
                </a:cxn>
                <a:cxn ang="0">
                  <a:pos x="connsiteX6234" y="connsiteY6234"/>
                </a:cxn>
                <a:cxn ang="0">
                  <a:pos x="connsiteX6235" y="connsiteY6235"/>
                </a:cxn>
                <a:cxn ang="0">
                  <a:pos x="connsiteX6236" y="connsiteY6236"/>
                </a:cxn>
                <a:cxn ang="0">
                  <a:pos x="connsiteX6237" y="connsiteY6237"/>
                </a:cxn>
                <a:cxn ang="0">
                  <a:pos x="connsiteX6238" y="connsiteY6238"/>
                </a:cxn>
                <a:cxn ang="0">
                  <a:pos x="connsiteX6239" y="connsiteY6239"/>
                </a:cxn>
                <a:cxn ang="0">
                  <a:pos x="connsiteX6240" y="connsiteY6240"/>
                </a:cxn>
                <a:cxn ang="0">
                  <a:pos x="connsiteX6241" y="connsiteY6241"/>
                </a:cxn>
                <a:cxn ang="0">
                  <a:pos x="connsiteX6242" y="connsiteY6242"/>
                </a:cxn>
                <a:cxn ang="0">
                  <a:pos x="connsiteX6243" y="connsiteY6243"/>
                </a:cxn>
                <a:cxn ang="0">
                  <a:pos x="connsiteX6244" y="connsiteY6244"/>
                </a:cxn>
                <a:cxn ang="0">
                  <a:pos x="connsiteX6245" y="connsiteY6245"/>
                </a:cxn>
                <a:cxn ang="0">
                  <a:pos x="connsiteX6246" y="connsiteY6246"/>
                </a:cxn>
                <a:cxn ang="0">
                  <a:pos x="connsiteX6247" y="connsiteY6247"/>
                </a:cxn>
                <a:cxn ang="0">
                  <a:pos x="connsiteX6248" y="connsiteY6248"/>
                </a:cxn>
                <a:cxn ang="0">
                  <a:pos x="connsiteX6249" y="connsiteY6249"/>
                </a:cxn>
                <a:cxn ang="0">
                  <a:pos x="connsiteX6250" y="connsiteY6250"/>
                </a:cxn>
                <a:cxn ang="0">
                  <a:pos x="connsiteX6251" y="connsiteY6251"/>
                </a:cxn>
                <a:cxn ang="0">
                  <a:pos x="connsiteX6252" y="connsiteY6252"/>
                </a:cxn>
                <a:cxn ang="0">
                  <a:pos x="connsiteX6253" y="connsiteY6253"/>
                </a:cxn>
                <a:cxn ang="0">
                  <a:pos x="connsiteX6254" y="connsiteY6254"/>
                </a:cxn>
                <a:cxn ang="0">
                  <a:pos x="connsiteX6255" y="connsiteY6255"/>
                </a:cxn>
                <a:cxn ang="0">
                  <a:pos x="connsiteX6256" y="connsiteY6256"/>
                </a:cxn>
                <a:cxn ang="0">
                  <a:pos x="connsiteX6257" y="connsiteY6257"/>
                </a:cxn>
                <a:cxn ang="0">
                  <a:pos x="connsiteX6258" y="connsiteY6258"/>
                </a:cxn>
                <a:cxn ang="0">
                  <a:pos x="connsiteX6259" y="connsiteY6259"/>
                </a:cxn>
                <a:cxn ang="0">
                  <a:pos x="connsiteX6260" y="connsiteY6260"/>
                </a:cxn>
                <a:cxn ang="0">
                  <a:pos x="connsiteX6261" y="connsiteY6261"/>
                </a:cxn>
                <a:cxn ang="0">
                  <a:pos x="connsiteX6262" y="connsiteY6262"/>
                </a:cxn>
                <a:cxn ang="0">
                  <a:pos x="connsiteX6263" y="connsiteY6263"/>
                </a:cxn>
                <a:cxn ang="0">
                  <a:pos x="connsiteX6264" y="connsiteY6264"/>
                </a:cxn>
                <a:cxn ang="0">
                  <a:pos x="connsiteX6265" y="connsiteY6265"/>
                </a:cxn>
                <a:cxn ang="0">
                  <a:pos x="connsiteX6266" y="connsiteY6266"/>
                </a:cxn>
                <a:cxn ang="0">
                  <a:pos x="connsiteX6267" y="connsiteY6267"/>
                </a:cxn>
                <a:cxn ang="0">
                  <a:pos x="connsiteX6268" y="connsiteY6268"/>
                </a:cxn>
                <a:cxn ang="0">
                  <a:pos x="connsiteX6269" y="connsiteY6269"/>
                </a:cxn>
                <a:cxn ang="0">
                  <a:pos x="connsiteX6270" y="connsiteY6270"/>
                </a:cxn>
                <a:cxn ang="0">
                  <a:pos x="connsiteX6271" y="connsiteY6271"/>
                </a:cxn>
                <a:cxn ang="0">
                  <a:pos x="connsiteX6272" y="connsiteY6272"/>
                </a:cxn>
                <a:cxn ang="0">
                  <a:pos x="connsiteX6273" y="connsiteY6273"/>
                </a:cxn>
                <a:cxn ang="0">
                  <a:pos x="connsiteX6274" y="connsiteY6274"/>
                </a:cxn>
                <a:cxn ang="0">
                  <a:pos x="connsiteX6275" y="connsiteY6275"/>
                </a:cxn>
                <a:cxn ang="0">
                  <a:pos x="connsiteX6276" y="connsiteY6276"/>
                </a:cxn>
                <a:cxn ang="0">
                  <a:pos x="connsiteX6277" y="connsiteY6277"/>
                </a:cxn>
                <a:cxn ang="0">
                  <a:pos x="connsiteX6278" y="connsiteY6278"/>
                </a:cxn>
                <a:cxn ang="0">
                  <a:pos x="connsiteX6279" y="connsiteY6279"/>
                </a:cxn>
                <a:cxn ang="0">
                  <a:pos x="connsiteX6280" y="connsiteY6280"/>
                </a:cxn>
                <a:cxn ang="0">
                  <a:pos x="connsiteX6281" y="connsiteY6281"/>
                </a:cxn>
                <a:cxn ang="0">
                  <a:pos x="connsiteX6282" y="connsiteY6282"/>
                </a:cxn>
                <a:cxn ang="0">
                  <a:pos x="connsiteX6283" y="connsiteY6283"/>
                </a:cxn>
                <a:cxn ang="0">
                  <a:pos x="connsiteX6284" y="connsiteY6284"/>
                </a:cxn>
                <a:cxn ang="0">
                  <a:pos x="connsiteX6285" y="connsiteY6285"/>
                </a:cxn>
                <a:cxn ang="0">
                  <a:pos x="connsiteX6286" y="connsiteY6286"/>
                </a:cxn>
                <a:cxn ang="0">
                  <a:pos x="connsiteX6287" y="connsiteY6287"/>
                </a:cxn>
                <a:cxn ang="0">
                  <a:pos x="connsiteX6288" y="connsiteY6288"/>
                </a:cxn>
                <a:cxn ang="0">
                  <a:pos x="connsiteX6289" y="connsiteY6289"/>
                </a:cxn>
                <a:cxn ang="0">
                  <a:pos x="connsiteX6290" y="connsiteY6290"/>
                </a:cxn>
                <a:cxn ang="0">
                  <a:pos x="connsiteX6291" y="connsiteY6291"/>
                </a:cxn>
                <a:cxn ang="0">
                  <a:pos x="connsiteX6292" y="connsiteY6292"/>
                </a:cxn>
                <a:cxn ang="0">
                  <a:pos x="connsiteX6293" y="connsiteY6293"/>
                </a:cxn>
                <a:cxn ang="0">
                  <a:pos x="connsiteX6294" y="connsiteY6294"/>
                </a:cxn>
                <a:cxn ang="0">
                  <a:pos x="connsiteX6295" y="connsiteY6295"/>
                </a:cxn>
                <a:cxn ang="0">
                  <a:pos x="connsiteX6296" y="connsiteY6296"/>
                </a:cxn>
                <a:cxn ang="0">
                  <a:pos x="connsiteX6297" y="connsiteY6297"/>
                </a:cxn>
                <a:cxn ang="0">
                  <a:pos x="connsiteX6298" y="connsiteY6298"/>
                </a:cxn>
                <a:cxn ang="0">
                  <a:pos x="connsiteX6299" y="connsiteY6299"/>
                </a:cxn>
                <a:cxn ang="0">
                  <a:pos x="connsiteX6300" y="connsiteY6300"/>
                </a:cxn>
                <a:cxn ang="0">
                  <a:pos x="connsiteX6301" y="connsiteY6301"/>
                </a:cxn>
                <a:cxn ang="0">
                  <a:pos x="connsiteX6302" y="connsiteY6302"/>
                </a:cxn>
                <a:cxn ang="0">
                  <a:pos x="connsiteX6303" y="connsiteY6303"/>
                </a:cxn>
                <a:cxn ang="0">
                  <a:pos x="connsiteX6304" y="connsiteY6304"/>
                </a:cxn>
                <a:cxn ang="0">
                  <a:pos x="connsiteX6305" y="connsiteY6305"/>
                </a:cxn>
                <a:cxn ang="0">
                  <a:pos x="connsiteX6306" y="connsiteY6306"/>
                </a:cxn>
                <a:cxn ang="0">
                  <a:pos x="connsiteX6307" y="connsiteY6307"/>
                </a:cxn>
                <a:cxn ang="0">
                  <a:pos x="connsiteX6308" y="connsiteY6308"/>
                </a:cxn>
                <a:cxn ang="0">
                  <a:pos x="connsiteX6309" y="connsiteY6309"/>
                </a:cxn>
                <a:cxn ang="0">
                  <a:pos x="connsiteX6310" y="connsiteY6310"/>
                </a:cxn>
                <a:cxn ang="0">
                  <a:pos x="connsiteX6311" y="connsiteY6311"/>
                </a:cxn>
                <a:cxn ang="0">
                  <a:pos x="connsiteX6312" y="connsiteY6312"/>
                </a:cxn>
                <a:cxn ang="0">
                  <a:pos x="connsiteX6313" y="connsiteY6313"/>
                </a:cxn>
                <a:cxn ang="0">
                  <a:pos x="connsiteX6314" y="connsiteY6314"/>
                </a:cxn>
                <a:cxn ang="0">
                  <a:pos x="connsiteX6315" y="connsiteY6315"/>
                </a:cxn>
                <a:cxn ang="0">
                  <a:pos x="connsiteX6316" y="connsiteY6316"/>
                </a:cxn>
                <a:cxn ang="0">
                  <a:pos x="connsiteX6317" y="connsiteY6317"/>
                </a:cxn>
                <a:cxn ang="0">
                  <a:pos x="connsiteX6318" y="connsiteY6318"/>
                </a:cxn>
                <a:cxn ang="0">
                  <a:pos x="connsiteX6319" y="connsiteY6319"/>
                </a:cxn>
                <a:cxn ang="0">
                  <a:pos x="connsiteX6320" y="connsiteY6320"/>
                </a:cxn>
                <a:cxn ang="0">
                  <a:pos x="connsiteX6321" y="connsiteY6321"/>
                </a:cxn>
                <a:cxn ang="0">
                  <a:pos x="connsiteX6322" y="connsiteY6322"/>
                </a:cxn>
                <a:cxn ang="0">
                  <a:pos x="connsiteX6323" y="connsiteY6323"/>
                </a:cxn>
                <a:cxn ang="0">
                  <a:pos x="connsiteX6324" y="connsiteY6324"/>
                </a:cxn>
                <a:cxn ang="0">
                  <a:pos x="connsiteX6325" y="connsiteY6325"/>
                </a:cxn>
                <a:cxn ang="0">
                  <a:pos x="connsiteX6326" y="connsiteY6326"/>
                </a:cxn>
                <a:cxn ang="0">
                  <a:pos x="connsiteX6327" y="connsiteY6327"/>
                </a:cxn>
                <a:cxn ang="0">
                  <a:pos x="connsiteX6328" y="connsiteY6328"/>
                </a:cxn>
                <a:cxn ang="0">
                  <a:pos x="connsiteX6329" y="connsiteY6329"/>
                </a:cxn>
                <a:cxn ang="0">
                  <a:pos x="connsiteX6330" y="connsiteY6330"/>
                </a:cxn>
                <a:cxn ang="0">
                  <a:pos x="connsiteX6331" y="connsiteY6331"/>
                </a:cxn>
                <a:cxn ang="0">
                  <a:pos x="connsiteX6332" y="connsiteY6332"/>
                </a:cxn>
                <a:cxn ang="0">
                  <a:pos x="connsiteX6333" y="connsiteY6333"/>
                </a:cxn>
                <a:cxn ang="0">
                  <a:pos x="connsiteX6334" y="connsiteY6334"/>
                </a:cxn>
                <a:cxn ang="0">
                  <a:pos x="connsiteX6335" y="connsiteY6335"/>
                </a:cxn>
                <a:cxn ang="0">
                  <a:pos x="connsiteX6336" y="connsiteY6336"/>
                </a:cxn>
                <a:cxn ang="0">
                  <a:pos x="connsiteX6337" y="connsiteY6337"/>
                </a:cxn>
                <a:cxn ang="0">
                  <a:pos x="connsiteX6338" y="connsiteY6338"/>
                </a:cxn>
                <a:cxn ang="0">
                  <a:pos x="connsiteX6339" y="connsiteY6339"/>
                </a:cxn>
                <a:cxn ang="0">
                  <a:pos x="connsiteX6340" y="connsiteY6340"/>
                </a:cxn>
                <a:cxn ang="0">
                  <a:pos x="connsiteX6341" y="connsiteY6341"/>
                </a:cxn>
                <a:cxn ang="0">
                  <a:pos x="connsiteX6342" y="connsiteY6342"/>
                </a:cxn>
                <a:cxn ang="0">
                  <a:pos x="connsiteX6343" y="connsiteY6343"/>
                </a:cxn>
                <a:cxn ang="0">
                  <a:pos x="connsiteX6344" y="connsiteY6344"/>
                </a:cxn>
                <a:cxn ang="0">
                  <a:pos x="connsiteX6345" y="connsiteY6345"/>
                </a:cxn>
                <a:cxn ang="0">
                  <a:pos x="connsiteX6346" y="connsiteY6346"/>
                </a:cxn>
                <a:cxn ang="0">
                  <a:pos x="connsiteX6347" y="connsiteY6347"/>
                </a:cxn>
                <a:cxn ang="0">
                  <a:pos x="connsiteX6348" y="connsiteY6348"/>
                </a:cxn>
                <a:cxn ang="0">
                  <a:pos x="connsiteX6349" y="connsiteY6349"/>
                </a:cxn>
                <a:cxn ang="0">
                  <a:pos x="connsiteX6350" y="connsiteY6350"/>
                </a:cxn>
                <a:cxn ang="0">
                  <a:pos x="connsiteX6351" y="connsiteY6351"/>
                </a:cxn>
                <a:cxn ang="0">
                  <a:pos x="connsiteX6352" y="connsiteY6352"/>
                </a:cxn>
                <a:cxn ang="0">
                  <a:pos x="connsiteX6353" y="connsiteY6353"/>
                </a:cxn>
                <a:cxn ang="0">
                  <a:pos x="connsiteX6354" y="connsiteY6354"/>
                </a:cxn>
                <a:cxn ang="0">
                  <a:pos x="connsiteX6355" y="connsiteY6355"/>
                </a:cxn>
                <a:cxn ang="0">
                  <a:pos x="connsiteX6356" y="connsiteY6356"/>
                </a:cxn>
                <a:cxn ang="0">
                  <a:pos x="connsiteX6357" y="connsiteY6357"/>
                </a:cxn>
                <a:cxn ang="0">
                  <a:pos x="connsiteX6358" y="connsiteY6358"/>
                </a:cxn>
                <a:cxn ang="0">
                  <a:pos x="connsiteX6359" y="connsiteY6359"/>
                </a:cxn>
                <a:cxn ang="0">
                  <a:pos x="connsiteX6360" y="connsiteY6360"/>
                </a:cxn>
                <a:cxn ang="0">
                  <a:pos x="connsiteX6361" y="connsiteY6361"/>
                </a:cxn>
                <a:cxn ang="0">
                  <a:pos x="connsiteX6362" y="connsiteY6362"/>
                </a:cxn>
                <a:cxn ang="0">
                  <a:pos x="connsiteX6363" y="connsiteY6363"/>
                </a:cxn>
                <a:cxn ang="0">
                  <a:pos x="connsiteX6364" y="connsiteY6364"/>
                </a:cxn>
                <a:cxn ang="0">
                  <a:pos x="connsiteX6365" y="connsiteY6365"/>
                </a:cxn>
                <a:cxn ang="0">
                  <a:pos x="connsiteX6366" y="connsiteY6366"/>
                </a:cxn>
                <a:cxn ang="0">
                  <a:pos x="connsiteX6367" y="connsiteY6367"/>
                </a:cxn>
                <a:cxn ang="0">
                  <a:pos x="connsiteX6368" y="connsiteY6368"/>
                </a:cxn>
                <a:cxn ang="0">
                  <a:pos x="connsiteX6369" y="connsiteY6369"/>
                </a:cxn>
                <a:cxn ang="0">
                  <a:pos x="connsiteX6370" y="connsiteY6370"/>
                </a:cxn>
                <a:cxn ang="0">
                  <a:pos x="connsiteX6371" y="connsiteY6371"/>
                </a:cxn>
                <a:cxn ang="0">
                  <a:pos x="connsiteX6372" y="connsiteY6372"/>
                </a:cxn>
                <a:cxn ang="0">
                  <a:pos x="connsiteX6373" y="connsiteY6373"/>
                </a:cxn>
                <a:cxn ang="0">
                  <a:pos x="connsiteX6374" y="connsiteY6374"/>
                </a:cxn>
                <a:cxn ang="0">
                  <a:pos x="connsiteX6375" y="connsiteY6375"/>
                </a:cxn>
                <a:cxn ang="0">
                  <a:pos x="connsiteX6376" y="connsiteY6376"/>
                </a:cxn>
                <a:cxn ang="0">
                  <a:pos x="connsiteX6377" y="connsiteY6377"/>
                </a:cxn>
                <a:cxn ang="0">
                  <a:pos x="connsiteX6378" y="connsiteY6378"/>
                </a:cxn>
                <a:cxn ang="0">
                  <a:pos x="connsiteX6379" y="connsiteY6379"/>
                </a:cxn>
                <a:cxn ang="0">
                  <a:pos x="connsiteX6380" y="connsiteY6380"/>
                </a:cxn>
                <a:cxn ang="0">
                  <a:pos x="connsiteX6381" y="connsiteY6381"/>
                </a:cxn>
                <a:cxn ang="0">
                  <a:pos x="connsiteX6382" y="connsiteY6382"/>
                </a:cxn>
                <a:cxn ang="0">
                  <a:pos x="connsiteX6383" y="connsiteY6383"/>
                </a:cxn>
                <a:cxn ang="0">
                  <a:pos x="connsiteX6384" y="connsiteY6384"/>
                </a:cxn>
                <a:cxn ang="0">
                  <a:pos x="connsiteX6385" y="connsiteY6385"/>
                </a:cxn>
                <a:cxn ang="0">
                  <a:pos x="connsiteX6386" y="connsiteY6386"/>
                </a:cxn>
                <a:cxn ang="0">
                  <a:pos x="connsiteX6387" y="connsiteY6387"/>
                </a:cxn>
                <a:cxn ang="0">
                  <a:pos x="connsiteX6388" y="connsiteY6388"/>
                </a:cxn>
                <a:cxn ang="0">
                  <a:pos x="connsiteX6389" y="connsiteY6389"/>
                </a:cxn>
                <a:cxn ang="0">
                  <a:pos x="connsiteX6390" y="connsiteY6390"/>
                </a:cxn>
                <a:cxn ang="0">
                  <a:pos x="connsiteX6391" y="connsiteY6391"/>
                </a:cxn>
                <a:cxn ang="0">
                  <a:pos x="connsiteX6392" y="connsiteY6392"/>
                </a:cxn>
                <a:cxn ang="0">
                  <a:pos x="connsiteX6393" y="connsiteY6393"/>
                </a:cxn>
                <a:cxn ang="0">
                  <a:pos x="connsiteX6394" y="connsiteY6394"/>
                </a:cxn>
                <a:cxn ang="0">
                  <a:pos x="connsiteX6395" y="connsiteY6395"/>
                </a:cxn>
                <a:cxn ang="0">
                  <a:pos x="connsiteX6396" y="connsiteY6396"/>
                </a:cxn>
                <a:cxn ang="0">
                  <a:pos x="connsiteX6397" y="connsiteY6397"/>
                </a:cxn>
                <a:cxn ang="0">
                  <a:pos x="connsiteX6398" y="connsiteY6398"/>
                </a:cxn>
                <a:cxn ang="0">
                  <a:pos x="connsiteX6399" y="connsiteY6399"/>
                </a:cxn>
                <a:cxn ang="0">
                  <a:pos x="connsiteX6400" y="connsiteY6400"/>
                </a:cxn>
                <a:cxn ang="0">
                  <a:pos x="connsiteX6401" y="connsiteY6401"/>
                </a:cxn>
                <a:cxn ang="0">
                  <a:pos x="connsiteX6402" y="connsiteY6402"/>
                </a:cxn>
                <a:cxn ang="0">
                  <a:pos x="connsiteX6403" y="connsiteY6403"/>
                </a:cxn>
                <a:cxn ang="0">
                  <a:pos x="connsiteX6404" y="connsiteY6404"/>
                </a:cxn>
                <a:cxn ang="0">
                  <a:pos x="connsiteX6405" y="connsiteY6405"/>
                </a:cxn>
                <a:cxn ang="0">
                  <a:pos x="connsiteX6406" y="connsiteY6406"/>
                </a:cxn>
                <a:cxn ang="0">
                  <a:pos x="connsiteX6407" y="connsiteY6407"/>
                </a:cxn>
                <a:cxn ang="0">
                  <a:pos x="connsiteX6408" y="connsiteY6408"/>
                </a:cxn>
                <a:cxn ang="0">
                  <a:pos x="connsiteX6409" y="connsiteY6409"/>
                </a:cxn>
                <a:cxn ang="0">
                  <a:pos x="connsiteX6410" y="connsiteY6410"/>
                </a:cxn>
                <a:cxn ang="0">
                  <a:pos x="connsiteX6411" y="connsiteY6411"/>
                </a:cxn>
                <a:cxn ang="0">
                  <a:pos x="connsiteX6412" y="connsiteY6412"/>
                </a:cxn>
                <a:cxn ang="0">
                  <a:pos x="connsiteX6413" y="connsiteY6413"/>
                </a:cxn>
                <a:cxn ang="0">
                  <a:pos x="connsiteX6414" y="connsiteY6414"/>
                </a:cxn>
                <a:cxn ang="0">
                  <a:pos x="connsiteX6415" y="connsiteY6415"/>
                </a:cxn>
                <a:cxn ang="0">
                  <a:pos x="connsiteX6416" y="connsiteY6416"/>
                </a:cxn>
                <a:cxn ang="0">
                  <a:pos x="connsiteX6417" y="connsiteY6417"/>
                </a:cxn>
                <a:cxn ang="0">
                  <a:pos x="connsiteX6418" y="connsiteY6418"/>
                </a:cxn>
                <a:cxn ang="0">
                  <a:pos x="connsiteX6419" y="connsiteY6419"/>
                </a:cxn>
                <a:cxn ang="0">
                  <a:pos x="connsiteX6420" y="connsiteY6420"/>
                </a:cxn>
                <a:cxn ang="0">
                  <a:pos x="connsiteX6421" y="connsiteY6421"/>
                </a:cxn>
                <a:cxn ang="0">
                  <a:pos x="connsiteX6422" y="connsiteY6422"/>
                </a:cxn>
                <a:cxn ang="0">
                  <a:pos x="connsiteX6423" y="connsiteY6423"/>
                </a:cxn>
                <a:cxn ang="0">
                  <a:pos x="connsiteX6424" y="connsiteY6424"/>
                </a:cxn>
                <a:cxn ang="0">
                  <a:pos x="connsiteX6425" y="connsiteY6425"/>
                </a:cxn>
                <a:cxn ang="0">
                  <a:pos x="connsiteX6426" y="connsiteY6426"/>
                </a:cxn>
                <a:cxn ang="0">
                  <a:pos x="connsiteX6427" y="connsiteY6427"/>
                </a:cxn>
                <a:cxn ang="0">
                  <a:pos x="connsiteX6428" y="connsiteY6428"/>
                </a:cxn>
                <a:cxn ang="0">
                  <a:pos x="connsiteX6429" y="connsiteY6429"/>
                </a:cxn>
                <a:cxn ang="0">
                  <a:pos x="connsiteX6430" y="connsiteY6430"/>
                </a:cxn>
                <a:cxn ang="0">
                  <a:pos x="connsiteX6431" y="connsiteY6431"/>
                </a:cxn>
                <a:cxn ang="0">
                  <a:pos x="connsiteX6432" y="connsiteY6432"/>
                </a:cxn>
                <a:cxn ang="0">
                  <a:pos x="connsiteX6433" y="connsiteY6433"/>
                </a:cxn>
                <a:cxn ang="0">
                  <a:pos x="connsiteX6434" y="connsiteY6434"/>
                </a:cxn>
                <a:cxn ang="0">
                  <a:pos x="connsiteX6435" y="connsiteY6435"/>
                </a:cxn>
                <a:cxn ang="0">
                  <a:pos x="connsiteX6436" y="connsiteY6436"/>
                </a:cxn>
                <a:cxn ang="0">
                  <a:pos x="connsiteX6437" y="connsiteY6437"/>
                </a:cxn>
                <a:cxn ang="0">
                  <a:pos x="connsiteX6438" y="connsiteY6438"/>
                </a:cxn>
                <a:cxn ang="0">
                  <a:pos x="connsiteX6439" y="connsiteY6439"/>
                </a:cxn>
                <a:cxn ang="0">
                  <a:pos x="connsiteX6440" y="connsiteY6440"/>
                </a:cxn>
                <a:cxn ang="0">
                  <a:pos x="connsiteX6441" y="connsiteY6441"/>
                </a:cxn>
                <a:cxn ang="0">
                  <a:pos x="connsiteX6442" y="connsiteY6442"/>
                </a:cxn>
                <a:cxn ang="0">
                  <a:pos x="connsiteX6443" y="connsiteY6443"/>
                </a:cxn>
                <a:cxn ang="0">
                  <a:pos x="connsiteX6444" y="connsiteY6444"/>
                </a:cxn>
                <a:cxn ang="0">
                  <a:pos x="connsiteX6445" y="connsiteY6445"/>
                </a:cxn>
                <a:cxn ang="0">
                  <a:pos x="connsiteX6446" y="connsiteY6446"/>
                </a:cxn>
                <a:cxn ang="0">
                  <a:pos x="connsiteX6447" y="connsiteY6447"/>
                </a:cxn>
                <a:cxn ang="0">
                  <a:pos x="connsiteX6448" y="connsiteY6448"/>
                </a:cxn>
                <a:cxn ang="0">
                  <a:pos x="connsiteX6449" y="connsiteY6449"/>
                </a:cxn>
                <a:cxn ang="0">
                  <a:pos x="connsiteX6450" y="connsiteY6450"/>
                </a:cxn>
                <a:cxn ang="0">
                  <a:pos x="connsiteX6451" y="connsiteY6451"/>
                </a:cxn>
                <a:cxn ang="0">
                  <a:pos x="connsiteX6452" y="connsiteY6452"/>
                </a:cxn>
                <a:cxn ang="0">
                  <a:pos x="connsiteX6453" y="connsiteY6453"/>
                </a:cxn>
                <a:cxn ang="0">
                  <a:pos x="connsiteX6454" y="connsiteY6454"/>
                </a:cxn>
                <a:cxn ang="0">
                  <a:pos x="connsiteX6455" y="connsiteY6455"/>
                </a:cxn>
                <a:cxn ang="0">
                  <a:pos x="connsiteX6456" y="connsiteY6456"/>
                </a:cxn>
                <a:cxn ang="0">
                  <a:pos x="connsiteX6457" y="connsiteY6457"/>
                </a:cxn>
                <a:cxn ang="0">
                  <a:pos x="connsiteX6458" y="connsiteY6458"/>
                </a:cxn>
                <a:cxn ang="0">
                  <a:pos x="connsiteX6459" y="connsiteY6459"/>
                </a:cxn>
                <a:cxn ang="0">
                  <a:pos x="connsiteX6460" y="connsiteY6460"/>
                </a:cxn>
                <a:cxn ang="0">
                  <a:pos x="connsiteX6461" y="connsiteY6461"/>
                </a:cxn>
                <a:cxn ang="0">
                  <a:pos x="connsiteX6462" y="connsiteY6462"/>
                </a:cxn>
                <a:cxn ang="0">
                  <a:pos x="connsiteX6463" y="connsiteY6463"/>
                </a:cxn>
                <a:cxn ang="0">
                  <a:pos x="connsiteX6464" y="connsiteY6464"/>
                </a:cxn>
                <a:cxn ang="0">
                  <a:pos x="connsiteX6465" y="connsiteY6465"/>
                </a:cxn>
                <a:cxn ang="0">
                  <a:pos x="connsiteX6466" y="connsiteY6466"/>
                </a:cxn>
                <a:cxn ang="0">
                  <a:pos x="connsiteX6467" y="connsiteY6467"/>
                </a:cxn>
                <a:cxn ang="0">
                  <a:pos x="connsiteX6468" y="connsiteY6468"/>
                </a:cxn>
                <a:cxn ang="0">
                  <a:pos x="connsiteX6469" y="connsiteY6469"/>
                </a:cxn>
                <a:cxn ang="0">
                  <a:pos x="connsiteX6470" y="connsiteY6470"/>
                </a:cxn>
                <a:cxn ang="0">
                  <a:pos x="connsiteX6471" y="connsiteY6471"/>
                </a:cxn>
                <a:cxn ang="0">
                  <a:pos x="connsiteX6472" y="connsiteY6472"/>
                </a:cxn>
                <a:cxn ang="0">
                  <a:pos x="connsiteX6473" y="connsiteY6473"/>
                </a:cxn>
                <a:cxn ang="0">
                  <a:pos x="connsiteX6474" y="connsiteY6474"/>
                </a:cxn>
                <a:cxn ang="0">
                  <a:pos x="connsiteX6475" y="connsiteY6475"/>
                </a:cxn>
                <a:cxn ang="0">
                  <a:pos x="connsiteX6476" y="connsiteY6476"/>
                </a:cxn>
                <a:cxn ang="0">
                  <a:pos x="connsiteX6477" y="connsiteY6477"/>
                </a:cxn>
                <a:cxn ang="0">
                  <a:pos x="connsiteX6478" y="connsiteY6478"/>
                </a:cxn>
                <a:cxn ang="0">
                  <a:pos x="connsiteX6479" y="connsiteY6479"/>
                </a:cxn>
                <a:cxn ang="0">
                  <a:pos x="connsiteX6480" y="connsiteY6480"/>
                </a:cxn>
                <a:cxn ang="0">
                  <a:pos x="connsiteX6481" y="connsiteY6481"/>
                </a:cxn>
                <a:cxn ang="0">
                  <a:pos x="connsiteX6482" y="connsiteY6482"/>
                </a:cxn>
                <a:cxn ang="0">
                  <a:pos x="connsiteX6483" y="connsiteY6483"/>
                </a:cxn>
                <a:cxn ang="0">
                  <a:pos x="connsiteX6484" y="connsiteY6484"/>
                </a:cxn>
                <a:cxn ang="0">
                  <a:pos x="connsiteX6485" y="connsiteY6485"/>
                </a:cxn>
                <a:cxn ang="0">
                  <a:pos x="connsiteX6486" y="connsiteY6486"/>
                </a:cxn>
                <a:cxn ang="0">
                  <a:pos x="connsiteX6487" y="connsiteY6487"/>
                </a:cxn>
                <a:cxn ang="0">
                  <a:pos x="connsiteX6488" y="connsiteY6488"/>
                </a:cxn>
                <a:cxn ang="0">
                  <a:pos x="connsiteX6489" y="connsiteY6489"/>
                </a:cxn>
                <a:cxn ang="0">
                  <a:pos x="connsiteX6490" y="connsiteY6490"/>
                </a:cxn>
                <a:cxn ang="0">
                  <a:pos x="connsiteX6491" y="connsiteY6491"/>
                </a:cxn>
                <a:cxn ang="0">
                  <a:pos x="connsiteX6492" y="connsiteY6492"/>
                </a:cxn>
                <a:cxn ang="0">
                  <a:pos x="connsiteX6493" y="connsiteY6493"/>
                </a:cxn>
                <a:cxn ang="0">
                  <a:pos x="connsiteX6494" y="connsiteY6494"/>
                </a:cxn>
                <a:cxn ang="0">
                  <a:pos x="connsiteX6495" y="connsiteY6495"/>
                </a:cxn>
                <a:cxn ang="0">
                  <a:pos x="connsiteX6496" y="connsiteY6496"/>
                </a:cxn>
                <a:cxn ang="0">
                  <a:pos x="connsiteX6497" y="connsiteY6497"/>
                </a:cxn>
                <a:cxn ang="0">
                  <a:pos x="connsiteX6498" y="connsiteY6498"/>
                </a:cxn>
                <a:cxn ang="0">
                  <a:pos x="connsiteX6499" y="connsiteY6499"/>
                </a:cxn>
                <a:cxn ang="0">
                  <a:pos x="connsiteX6500" y="connsiteY6500"/>
                </a:cxn>
                <a:cxn ang="0">
                  <a:pos x="connsiteX6501" y="connsiteY6501"/>
                </a:cxn>
                <a:cxn ang="0">
                  <a:pos x="connsiteX6502" y="connsiteY6502"/>
                </a:cxn>
                <a:cxn ang="0">
                  <a:pos x="connsiteX6503" y="connsiteY6503"/>
                </a:cxn>
                <a:cxn ang="0">
                  <a:pos x="connsiteX6504" y="connsiteY6504"/>
                </a:cxn>
                <a:cxn ang="0">
                  <a:pos x="connsiteX6505" y="connsiteY6505"/>
                </a:cxn>
                <a:cxn ang="0">
                  <a:pos x="connsiteX6506" y="connsiteY6506"/>
                </a:cxn>
                <a:cxn ang="0">
                  <a:pos x="connsiteX6507" y="connsiteY6507"/>
                </a:cxn>
                <a:cxn ang="0">
                  <a:pos x="connsiteX6508" y="connsiteY6508"/>
                </a:cxn>
                <a:cxn ang="0">
                  <a:pos x="connsiteX6509" y="connsiteY6509"/>
                </a:cxn>
                <a:cxn ang="0">
                  <a:pos x="connsiteX6510" y="connsiteY6510"/>
                </a:cxn>
                <a:cxn ang="0">
                  <a:pos x="connsiteX6511" y="connsiteY6511"/>
                </a:cxn>
                <a:cxn ang="0">
                  <a:pos x="connsiteX6512" y="connsiteY6512"/>
                </a:cxn>
                <a:cxn ang="0">
                  <a:pos x="connsiteX6513" y="connsiteY6513"/>
                </a:cxn>
                <a:cxn ang="0">
                  <a:pos x="connsiteX6514" y="connsiteY6514"/>
                </a:cxn>
                <a:cxn ang="0">
                  <a:pos x="connsiteX6515" y="connsiteY6515"/>
                </a:cxn>
                <a:cxn ang="0">
                  <a:pos x="connsiteX6516" y="connsiteY6516"/>
                </a:cxn>
                <a:cxn ang="0">
                  <a:pos x="connsiteX6517" y="connsiteY6517"/>
                </a:cxn>
                <a:cxn ang="0">
                  <a:pos x="connsiteX6518" y="connsiteY6518"/>
                </a:cxn>
                <a:cxn ang="0">
                  <a:pos x="connsiteX6519" y="connsiteY6519"/>
                </a:cxn>
                <a:cxn ang="0">
                  <a:pos x="connsiteX6520" y="connsiteY6520"/>
                </a:cxn>
                <a:cxn ang="0">
                  <a:pos x="connsiteX6521" y="connsiteY6521"/>
                </a:cxn>
                <a:cxn ang="0">
                  <a:pos x="connsiteX6522" y="connsiteY6522"/>
                </a:cxn>
                <a:cxn ang="0">
                  <a:pos x="connsiteX6523" y="connsiteY6523"/>
                </a:cxn>
                <a:cxn ang="0">
                  <a:pos x="connsiteX6524" y="connsiteY6524"/>
                </a:cxn>
                <a:cxn ang="0">
                  <a:pos x="connsiteX6525" y="connsiteY6525"/>
                </a:cxn>
                <a:cxn ang="0">
                  <a:pos x="connsiteX6526" y="connsiteY6526"/>
                </a:cxn>
                <a:cxn ang="0">
                  <a:pos x="connsiteX6527" y="connsiteY6527"/>
                </a:cxn>
                <a:cxn ang="0">
                  <a:pos x="connsiteX6528" y="connsiteY6528"/>
                </a:cxn>
                <a:cxn ang="0">
                  <a:pos x="connsiteX6529" y="connsiteY6529"/>
                </a:cxn>
                <a:cxn ang="0">
                  <a:pos x="connsiteX6530" y="connsiteY6530"/>
                </a:cxn>
                <a:cxn ang="0">
                  <a:pos x="connsiteX6531" y="connsiteY6531"/>
                </a:cxn>
                <a:cxn ang="0">
                  <a:pos x="connsiteX6532" y="connsiteY6532"/>
                </a:cxn>
                <a:cxn ang="0">
                  <a:pos x="connsiteX6533" y="connsiteY6533"/>
                </a:cxn>
                <a:cxn ang="0">
                  <a:pos x="connsiteX6534" y="connsiteY6534"/>
                </a:cxn>
                <a:cxn ang="0">
                  <a:pos x="connsiteX6535" y="connsiteY6535"/>
                </a:cxn>
                <a:cxn ang="0">
                  <a:pos x="connsiteX6536" y="connsiteY6536"/>
                </a:cxn>
                <a:cxn ang="0">
                  <a:pos x="connsiteX6537" y="connsiteY6537"/>
                </a:cxn>
                <a:cxn ang="0">
                  <a:pos x="connsiteX6538" y="connsiteY6538"/>
                </a:cxn>
                <a:cxn ang="0">
                  <a:pos x="connsiteX6539" y="connsiteY6539"/>
                </a:cxn>
                <a:cxn ang="0">
                  <a:pos x="connsiteX6540" y="connsiteY6540"/>
                </a:cxn>
                <a:cxn ang="0">
                  <a:pos x="connsiteX6541" y="connsiteY6541"/>
                </a:cxn>
                <a:cxn ang="0">
                  <a:pos x="connsiteX6542" y="connsiteY6542"/>
                </a:cxn>
                <a:cxn ang="0">
                  <a:pos x="connsiteX6543" y="connsiteY6543"/>
                </a:cxn>
                <a:cxn ang="0">
                  <a:pos x="connsiteX6544" y="connsiteY6544"/>
                </a:cxn>
                <a:cxn ang="0">
                  <a:pos x="connsiteX6545" y="connsiteY6545"/>
                </a:cxn>
                <a:cxn ang="0">
                  <a:pos x="connsiteX6546" y="connsiteY6546"/>
                </a:cxn>
                <a:cxn ang="0">
                  <a:pos x="connsiteX6547" y="connsiteY6547"/>
                </a:cxn>
                <a:cxn ang="0">
                  <a:pos x="connsiteX6548" y="connsiteY6548"/>
                </a:cxn>
                <a:cxn ang="0">
                  <a:pos x="connsiteX6549" y="connsiteY6549"/>
                </a:cxn>
                <a:cxn ang="0">
                  <a:pos x="connsiteX6550" y="connsiteY6550"/>
                </a:cxn>
                <a:cxn ang="0">
                  <a:pos x="connsiteX6551" y="connsiteY6551"/>
                </a:cxn>
                <a:cxn ang="0">
                  <a:pos x="connsiteX6552" y="connsiteY6552"/>
                </a:cxn>
                <a:cxn ang="0">
                  <a:pos x="connsiteX6553" y="connsiteY6553"/>
                </a:cxn>
                <a:cxn ang="0">
                  <a:pos x="connsiteX6554" y="connsiteY6554"/>
                </a:cxn>
                <a:cxn ang="0">
                  <a:pos x="connsiteX6555" y="connsiteY6555"/>
                </a:cxn>
                <a:cxn ang="0">
                  <a:pos x="connsiteX6556" y="connsiteY6556"/>
                </a:cxn>
                <a:cxn ang="0">
                  <a:pos x="connsiteX6557" y="connsiteY6557"/>
                </a:cxn>
                <a:cxn ang="0">
                  <a:pos x="connsiteX6558" y="connsiteY6558"/>
                </a:cxn>
                <a:cxn ang="0">
                  <a:pos x="connsiteX6559" y="connsiteY6559"/>
                </a:cxn>
                <a:cxn ang="0">
                  <a:pos x="connsiteX6560" y="connsiteY6560"/>
                </a:cxn>
                <a:cxn ang="0">
                  <a:pos x="connsiteX6561" y="connsiteY6561"/>
                </a:cxn>
                <a:cxn ang="0">
                  <a:pos x="connsiteX6562" y="connsiteY6562"/>
                </a:cxn>
                <a:cxn ang="0">
                  <a:pos x="connsiteX6563" y="connsiteY6563"/>
                </a:cxn>
                <a:cxn ang="0">
                  <a:pos x="connsiteX6564" y="connsiteY6564"/>
                </a:cxn>
                <a:cxn ang="0">
                  <a:pos x="connsiteX6565" y="connsiteY6565"/>
                </a:cxn>
                <a:cxn ang="0">
                  <a:pos x="connsiteX6566" y="connsiteY6566"/>
                </a:cxn>
                <a:cxn ang="0">
                  <a:pos x="connsiteX6567" y="connsiteY6567"/>
                </a:cxn>
                <a:cxn ang="0">
                  <a:pos x="connsiteX6568" y="connsiteY6568"/>
                </a:cxn>
                <a:cxn ang="0">
                  <a:pos x="connsiteX6569" y="connsiteY6569"/>
                </a:cxn>
                <a:cxn ang="0">
                  <a:pos x="connsiteX6570" y="connsiteY6570"/>
                </a:cxn>
                <a:cxn ang="0">
                  <a:pos x="connsiteX6571" y="connsiteY6571"/>
                </a:cxn>
                <a:cxn ang="0">
                  <a:pos x="connsiteX6572" y="connsiteY6572"/>
                </a:cxn>
                <a:cxn ang="0">
                  <a:pos x="connsiteX6573" y="connsiteY6573"/>
                </a:cxn>
                <a:cxn ang="0">
                  <a:pos x="connsiteX6574" y="connsiteY6574"/>
                </a:cxn>
                <a:cxn ang="0">
                  <a:pos x="connsiteX6575" y="connsiteY6575"/>
                </a:cxn>
                <a:cxn ang="0">
                  <a:pos x="connsiteX6576" y="connsiteY6576"/>
                </a:cxn>
                <a:cxn ang="0">
                  <a:pos x="connsiteX6577" y="connsiteY6577"/>
                </a:cxn>
                <a:cxn ang="0">
                  <a:pos x="connsiteX6578" y="connsiteY6578"/>
                </a:cxn>
                <a:cxn ang="0">
                  <a:pos x="connsiteX6579" y="connsiteY6579"/>
                </a:cxn>
                <a:cxn ang="0">
                  <a:pos x="connsiteX6580" y="connsiteY6580"/>
                </a:cxn>
                <a:cxn ang="0">
                  <a:pos x="connsiteX6581" y="connsiteY6581"/>
                </a:cxn>
                <a:cxn ang="0">
                  <a:pos x="connsiteX6582" y="connsiteY6582"/>
                </a:cxn>
                <a:cxn ang="0">
                  <a:pos x="connsiteX6583" y="connsiteY6583"/>
                </a:cxn>
                <a:cxn ang="0">
                  <a:pos x="connsiteX6584" y="connsiteY6584"/>
                </a:cxn>
                <a:cxn ang="0">
                  <a:pos x="connsiteX6585" y="connsiteY6585"/>
                </a:cxn>
                <a:cxn ang="0">
                  <a:pos x="connsiteX6586" y="connsiteY6586"/>
                </a:cxn>
                <a:cxn ang="0">
                  <a:pos x="connsiteX6587" y="connsiteY6587"/>
                </a:cxn>
                <a:cxn ang="0">
                  <a:pos x="connsiteX6588" y="connsiteY6588"/>
                </a:cxn>
                <a:cxn ang="0">
                  <a:pos x="connsiteX6589" y="connsiteY6589"/>
                </a:cxn>
                <a:cxn ang="0">
                  <a:pos x="connsiteX6590" y="connsiteY6590"/>
                </a:cxn>
                <a:cxn ang="0">
                  <a:pos x="connsiteX6591" y="connsiteY6591"/>
                </a:cxn>
                <a:cxn ang="0">
                  <a:pos x="connsiteX6592" y="connsiteY6592"/>
                </a:cxn>
                <a:cxn ang="0">
                  <a:pos x="connsiteX6593" y="connsiteY6593"/>
                </a:cxn>
                <a:cxn ang="0">
                  <a:pos x="connsiteX6594" y="connsiteY6594"/>
                </a:cxn>
                <a:cxn ang="0">
                  <a:pos x="connsiteX6595" y="connsiteY6595"/>
                </a:cxn>
                <a:cxn ang="0">
                  <a:pos x="connsiteX6596" y="connsiteY6596"/>
                </a:cxn>
                <a:cxn ang="0">
                  <a:pos x="connsiteX6597" y="connsiteY6597"/>
                </a:cxn>
                <a:cxn ang="0">
                  <a:pos x="connsiteX6598" y="connsiteY6598"/>
                </a:cxn>
                <a:cxn ang="0">
                  <a:pos x="connsiteX6599" y="connsiteY6599"/>
                </a:cxn>
                <a:cxn ang="0">
                  <a:pos x="connsiteX6600" y="connsiteY6600"/>
                </a:cxn>
                <a:cxn ang="0">
                  <a:pos x="connsiteX6601" y="connsiteY6601"/>
                </a:cxn>
                <a:cxn ang="0">
                  <a:pos x="connsiteX6602" y="connsiteY6602"/>
                </a:cxn>
                <a:cxn ang="0">
                  <a:pos x="connsiteX6603" y="connsiteY6603"/>
                </a:cxn>
                <a:cxn ang="0">
                  <a:pos x="connsiteX6604" y="connsiteY6604"/>
                </a:cxn>
                <a:cxn ang="0">
                  <a:pos x="connsiteX6605" y="connsiteY6605"/>
                </a:cxn>
                <a:cxn ang="0">
                  <a:pos x="connsiteX6606" y="connsiteY6606"/>
                </a:cxn>
                <a:cxn ang="0">
                  <a:pos x="connsiteX6607" y="connsiteY6607"/>
                </a:cxn>
                <a:cxn ang="0">
                  <a:pos x="connsiteX6608" y="connsiteY6608"/>
                </a:cxn>
                <a:cxn ang="0">
                  <a:pos x="connsiteX6609" y="connsiteY6609"/>
                </a:cxn>
                <a:cxn ang="0">
                  <a:pos x="connsiteX6610" y="connsiteY6610"/>
                </a:cxn>
                <a:cxn ang="0">
                  <a:pos x="connsiteX6611" y="connsiteY6611"/>
                </a:cxn>
                <a:cxn ang="0">
                  <a:pos x="connsiteX6612" y="connsiteY6612"/>
                </a:cxn>
                <a:cxn ang="0">
                  <a:pos x="connsiteX6613" y="connsiteY6613"/>
                </a:cxn>
                <a:cxn ang="0">
                  <a:pos x="connsiteX6614" y="connsiteY6614"/>
                </a:cxn>
                <a:cxn ang="0">
                  <a:pos x="connsiteX6615" y="connsiteY6615"/>
                </a:cxn>
                <a:cxn ang="0">
                  <a:pos x="connsiteX6616" y="connsiteY6616"/>
                </a:cxn>
                <a:cxn ang="0">
                  <a:pos x="connsiteX6617" y="connsiteY6617"/>
                </a:cxn>
                <a:cxn ang="0">
                  <a:pos x="connsiteX6618" y="connsiteY6618"/>
                </a:cxn>
                <a:cxn ang="0">
                  <a:pos x="connsiteX6619" y="connsiteY6619"/>
                </a:cxn>
                <a:cxn ang="0">
                  <a:pos x="connsiteX6620" y="connsiteY6620"/>
                </a:cxn>
                <a:cxn ang="0">
                  <a:pos x="connsiteX6621" y="connsiteY6621"/>
                </a:cxn>
                <a:cxn ang="0">
                  <a:pos x="connsiteX6622" y="connsiteY6622"/>
                </a:cxn>
                <a:cxn ang="0">
                  <a:pos x="connsiteX6623" y="connsiteY6623"/>
                </a:cxn>
                <a:cxn ang="0">
                  <a:pos x="connsiteX6624" y="connsiteY6624"/>
                </a:cxn>
                <a:cxn ang="0">
                  <a:pos x="connsiteX6625" y="connsiteY6625"/>
                </a:cxn>
                <a:cxn ang="0">
                  <a:pos x="connsiteX6626" y="connsiteY6626"/>
                </a:cxn>
                <a:cxn ang="0">
                  <a:pos x="connsiteX6627" y="connsiteY6627"/>
                </a:cxn>
                <a:cxn ang="0">
                  <a:pos x="connsiteX6628" y="connsiteY6628"/>
                </a:cxn>
                <a:cxn ang="0">
                  <a:pos x="connsiteX6629" y="connsiteY6629"/>
                </a:cxn>
                <a:cxn ang="0">
                  <a:pos x="connsiteX6630" y="connsiteY6630"/>
                </a:cxn>
                <a:cxn ang="0">
                  <a:pos x="connsiteX6631" y="connsiteY6631"/>
                </a:cxn>
                <a:cxn ang="0">
                  <a:pos x="connsiteX6632" y="connsiteY6632"/>
                </a:cxn>
                <a:cxn ang="0">
                  <a:pos x="connsiteX6633" y="connsiteY6633"/>
                </a:cxn>
                <a:cxn ang="0">
                  <a:pos x="connsiteX6634" y="connsiteY6634"/>
                </a:cxn>
                <a:cxn ang="0">
                  <a:pos x="connsiteX6635" y="connsiteY6635"/>
                </a:cxn>
                <a:cxn ang="0">
                  <a:pos x="connsiteX6636" y="connsiteY6636"/>
                </a:cxn>
                <a:cxn ang="0">
                  <a:pos x="connsiteX6637" y="connsiteY6637"/>
                </a:cxn>
                <a:cxn ang="0">
                  <a:pos x="connsiteX6638" y="connsiteY6638"/>
                </a:cxn>
                <a:cxn ang="0">
                  <a:pos x="connsiteX6639" y="connsiteY6639"/>
                </a:cxn>
                <a:cxn ang="0">
                  <a:pos x="connsiteX6640" y="connsiteY6640"/>
                </a:cxn>
                <a:cxn ang="0">
                  <a:pos x="connsiteX6641" y="connsiteY6641"/>
                </a:cxn>
                <a:cxn ang="0">
                  <a:pos x="connsiteX6642" y="connsiteY6642"/>
                </a:cxn>
                <a:cxn ang="0">
                  <a:pos x="connsiteX6643" y="connsiteY6643"/>
                </a:cxn>
                <a:cxn ang="0">
                  <a:pos x="connsiteX6644" y="connsiteY6644"/>
                </a:cxn>
                <a:cxn ang="0">
                  <a:pos x="connsiteX6645" y="connsiteY6645"/>
                </a:cxn>
                <a:cxn ang="0">
                  <a:pos x="connsiteX6646" y="connsiteY6646"/>
                </a:cxn>
                <a:cxn ang="0">
                  <a:pos x="connsiteX6647" y="connsiteY6647"/>
                </a:cxn>
                <a:cxn ang="0">
                  <a:pos x="connsiteX6648" y="connsiteY6648"/>
                </a:cxn>
                <a:cxn ang="0">
                  <a:pos x="connsiteX6649" y="connsiteY6649"/>
                </a:cxn>
                <a:cxn ang="0">
                  <a:pos x="connsiteX6650" y="connsiteY6650"/>
                </a:cxn>
                <a:cxn ang="0">
                  <a:pos x="connsiteX6651" y="connsiteY6651"/>
                </a:cxn>
                <a:cxn ang="0">
                  <a:pos x="connsiteX6652" y="connsiteY6652"/>
                </a:cxn>
                <a:cxn ang="0">
                  <a:pos x="connsiteX6653" y="connsiteY6653"/>
                </a:cxn>
                <a:cxn ang="0">
                  <a:pos x="connsiteX6654" y="connsiteY6654"/>
                </a:cxn>
                <a:cxn ang="0">
                  <a:pos x="connsiteX6655" y="connsiteY6655"/>
                </a:cxn>
                <a:cxn ang="0">
                  <a:pos x="connsiteX6656" y="connsiteY6656"/>
                </a:cxn>
                <a:cxn ang="0">
                  <a:pos x="connsiteX6657" y="connsiteY6657"/>
                </a:cxn>
                <a:cxn ang="0">
                  <a:pos x="connsiteX6658" y="connsiteY6658"/>
                </a:cxn>
                <a:cxn ang="0">
                  <a:pos x="connsiteX6659" y="connsiteY6659"/>
                </a:cxn>
                <a:cxn ang="0">
                  <a:pos x="connsiteX6660" y="connsiteY6660"/>
                </a:cxn>
                <a:cxn ang="0">
                  <a:pos x="connsiteX6661" y="connsiteY6661"/>
                </a:cxn>
                <a:cxn ang="0">
                  <a:pos x="connsiteX6662" y="connsiteY6662"/>
                </a:cxn>
                <a:cxn ang="0">
                  <a:pos x="connsiteX6663" y="connsiteY6663"/>
                </a:cxn>
                <a:cxn ang="0">
                  <a:pos x="connsiteX6664" y="connsiteY6664"/>
                </a:cxn>
                <a:cxn ang="0">
                  <a:pos x="connsiteX6665" y="connsiteY6665"/>
                </a:cxn>
                <a:cxn ang="0">
                  <a:pos x="connsiteX6666" y="connsiteY6666"/>
                </a:cxn>
                <a:cxn ang="0">
                  <a:pos x="connsiteX6667" y="connsiteY6667"/>
                </a:cxn>
                <a:cxn ang="0">
                  <a:pos x="connsiteX6668" y="connsiteY6668"/>
                </a:cxn>
                <a:cxn ang="0">
                  <a:pos x="connsiteX6669" y="connsiteY6669"/>
                </a:cxn>
                <a:cxn ang="0">
                  <a:pos x="connsiteX6670" y="connsiteY6670"/>
                </a:cxn>
                <a:cxn ang="0">
                  <a:pos x="connsiteX6671" y="connsiteY6671"/>
                </a:cxn>
                <a:cxn ang="0">
                  <a:pos x="connsiteX6672" y="connsiteY6672"/>
                </a:cxn>
                <a:cxn ang="0">
                  <a:pos x="connsiteX6673" y="connsiteY6673"/>
                </a:cxn>
                <a:cxn ang="0">
                  <a:pos x="connsiteX6674" y="connsiteY6674"/>
                </a:cxn>
                <a:cxn ang="0">
                  <a:pos x="connsiteX6675" y="connsiteY6675"/>
                </a:cxn>
                <a:cxn ang="0">
                  <a:pos x="connsiteX6676" y="connsiteY6676"/>
                </a:cxn>
                <a:cxn ang="0">
                  <a:pos x="connsiteX6677" y="connsiteY6677"/>
                </a:cxn>
                <a:cxn ang="0">
                  <a:pos x="connsiteX6678" y="connsiteY6678"/>
                </a:cxn>
                <a:cxn ang="0">
                  <a:pos x="connsiteX6679" y="connsiteY6679"/>
                </a:cxn>
                <a:cxn ang="0">
                  <a:pos x="connsiteX6680" y="connsiteY6680"/>
                </a:cxn>
                <a:cxn ang="0">
                  <a:pos x="connsiteX6681" y="connsiteY6681"/>
                </a:cxn>
                <a:cxn ang="0">
                  <a:pos x="connsiteX6682" y="connsiteY6682"/>
                </a:cxn>
                <a:cxn ang="0">
                  <a:pos x="connsiteX6683" y="connsiteY6683"/>
                </a:cxn>
                <a:cxn ang="0">
                  <a:pos x="connsiteX6684" y="connsiteY6684"/>
                </a:cxn>
                <a:cxn ang="0">
                  <a:pos x="connsiteX6685" y="connsiteY6685"/>
                </a:cxn>
                <a:cxn ang="0">
                  <a:pos x="connsiteX6686" y="connsiteY6686"/>
                </a:cxn>
                <a:cxn ang="0">
                  <a:pos x="connsiteX6687" y="connsiteY6687"/>
                </a:cxn>
                <a:cxn ang="0">
                  <a:pos x="connsiteX6688" y="connsiteY6688"/>
                </a:cxn>
                <a:cxn ang="0">
                  <a:pos x="connsiteX6689" y="connsiteY6689"/>
                </a:cxn>
                <a:cxn ang="0">
                  <a:pos x="connsiteX6690" y="connsiteY6690"/>
                </a:cxn>
                <a:cxn ang="0">
                  <a:pos x="connsiteX6691" y="connsiteY6691"/>
                </a:cxn>
                <a:cxn ang="0">
                  <a:pos x="connsiteX6692" y="connsiteY6692"/>
                </a:cxn>
                <a:cxn ang="0">
                  <a:pos x="connsiteX6693" y="connsiteY6693"/>
                </a:cxn>
                <a:cxn ang="0">
                  <a:pos x="connsiteX6694" y="connsiteY6694"/>
                </a:cxn>
                <a:cxn ang="0">
                  <a:pos x="connsiteX6695" y="connsiteY6695"/>
                </a:cxn>
                <a:cxn ang="0">
                  <a:pos x="connsiteX6696" y="connsiteY6696"/>
                </a:cxn>
                <a:cxn ang="0">
                  <a:pos x="connsiteX6697" y="connsiteY6697"/>
                </a:cxn>
                <a:cxn ang="0">
                  <a:pos x="connsiteX6698" y="connsiteY6698"/>
                </a:cxn>
                <a:cxn ang="0">
                  <a:pos x="connsiteX6699" y="connsiteY6699"/>
                </a:cxn>
                <a:cxn ang="0">
                  <a:pos x="connsiteX6700" y="connsiteY6700"/>
                </a:cxn>
                <a:cxn ang="0">
                  <a:pos x="connsiteX6701" y="connsiteY6701"/>
                </a:cxn>
                <a:cxn ang="0">
                  <a:pos x="connsiteX6702" y="connsiteY6702"/>
                </a:cxn>
                <a:cxn ang="0">
                  <a:pos x="connsiteX6703" y="connsiteY6703"/>
                </a:cxn>
                <a:cxn ang="0">
                  <a:pos x="connsiteX6704" y="connsiteY6704"/>
                </a:cxn>
                <a:cxn ang="0">
                  <a:pos x="connsiteX6705" y="connsiteY6705"/>
                </a:cxn>
                <a:cxn ang="0">
                  <a:pos x="connsiteX6706" y="connsiteY6706"/>
                </a:cxn>
                <a:cxn ang="0">
                  <a:pos x="connsiteX6707" y="connsiteY6707"/>
                </a:cxn>
                <a:cxn ang="0">
                  <a:pos x="connsiteX6708" y="connsiteY6708"/>
                </a:cxn>
                <a:cxn ang="0">
                  <a:pos x="connsiteX6709" y="connsiteY6709"/>
                </a:cxn>
                <a:cxn ang="0">
                  <a:pos x="connsiteX6710" y="connsiteY6710"/>
                </a:cxn>
                <a:cxn ang="0">
                  <a:pos x="connsiteX6711" y="connsiteY6711"/>
                </a:cxn>
                <a:cxn ang="0">
                  <a:pos x="connsiteX6712" y="connsiteY6712"/>
                </a:cxn>
                <a:cxn ang="0">
                  <a:pos x="connsiteX6713" y="connsiteY6713"/>
                </a:cxn>
                <a:cxn ang="0">
                  <a:pos x="connsiteX6714" y="connsiteY6714"/>
                </a:cxn>
                <a:cxn ang="0">
                  <a:pos x="connsiteX6715" y="connsiteY6715"/>
                </a:cxn>
                <a:cxn ang="0">
                  <a:pos x="connsiteX6716" y="connsiteY6716"/>
                </a:cxn>
                <a:cxn ang="0">
                  <a:pos x="connsiteX6717" y="connsiteY6717"/>
                </a:cxn>
                <a:cxn ang="0">
                  <a:pos x="connsiteX6718" y="connsiteY6718"/>
                </a:cxn>
                <a:cxn ang="0">
                  <a:pos x="connsiteX6719" y="connsiteY6719"/>
                </a:cxn>
                <a:cxn ang="0">
                  <a:pos x="connsiteX6720" y="connsiteY6720"/>
                </a:cxn>
                <a:cxn ang="0">
                  <a:pos x="connsiteX6721" y="connsiteY6721"/>
                </a:cxn>
                <a:cxn ang="0">
                  <a:pos x="connsiteX6722" y="connsiteY6722"/>
                </a:cxn>
                <a:cxn ang="0">
                  <a:pos x="connsiteX6723" y="connsiteY6723"/>
                </a:cxn>
                <a:cxn ang="0">
                  <a:pos x="connsiteX6724" y="connsiteY6724"/>
                </a:cxn>
                <a:cxn ang="0">
                  <a:pos x="connsiteX6725" y="connsiteY6725"/>
                </a:cxn>
                <a:cxn ang="0">
                  <a:pos x="connsiteX6726" y="connsiteY6726"/>
                </a:cxn>
                <a:cxn ang="0">
                  <a:pos x="connsiteX6727" y="connsiteY6727"/>
                </a:cxn>
                <a:cxn ang="0">
                  <a:pos x="connsiteX6728" y="connsiteY6728"/>
                </a:cxn>
                <a:cxn ang="0">
                  <a:pos x="connsiteX6729" y="connsiteY6729"/>
                </a:cxn>
                <a:cxn ang="0">
                  <a:pos x="connsiteX6730" y="connsiteY6730"/>
                </a:cxn>
                <a:cxn ang="0">
                  <a:pos x="connsiteX6731" y="connsiteY6731"/>
                </a:cxn>
                <a:cxn ang="0">
                  <a:pos x="connsiteX6732" y="connsiteY6732"/>
                </a:cxn>
                <a:cxn ang="0">
                  <a:pos x="connsiteX6733" y="connsiteY6733"/>
                </a:cxn>
                <a:cxn ang="0">
                  <a:pos x="connsiteX6734" y="connsiteY6734"/>
                </a:cxn>
                <a:cxn ang="0">
                  <a:pos x="connsiteX6735" y="connsiteY6735"/>
                </a:cxn>
                <a:cxn ang="0">
                  <a:pos x="connsiteX6736" y="connsiteY6736"/>
                </a:cxn>
                <a:cxn ang="0">
                  <a:pos x="connsiteX6737" y="connsiteY6737"/>
                </a:cxn>
                <a:cxn ang="0">
                  <a:pos x="connsiteX6738" y="connsiteY6738"/>
                </a:cxn>
                <a:cxn ang="0">
                  <a:pos x="connsiteX6739" y="connsiteY6739"/>
                </a:cxn>
                <a:cxn ang="0">
                  <a:pos x="connsiteX6740" y="connsiteY6740"/>
                </a:cxn>
                <a:cxn ang="0">
                  <a:pos x="connsiteX6741" y="connsiteY6741"/>
                </a:cxn>
                <a:cxn ang="0">
                  <a:pos x="connsiteX6742" y="connsiteY6742"/>
                </a:cxn>
                <a:cxn ang="0">
                  <a:pos x="connsiteX6743" y="connsiteY6743"/>
                </a:cxn>
                <a:cxn ang="0">
                  <a:pos x="connsiteX6744" y="connsiteY6744"/>
                </a:cxn>
                <a:cxn ang="0">
                  <a:pos x="connsiteX6745" y="connsiteY6745"/>
                </a:cxn>
                <a:cxn ang="0">
                  <a:pos x="connsiteX6746" y="connsiteY6746"/>
                </a:cxn>
                <a:cxn ang="0">
                  <a:pos x="connsiteX6747" y="connsiteY6747"/>
                </a:cxn>
                <a:cxn ang="0">
                  <a:pos x="connsiteX6748" y="connsiteY6748"/>
                </a:cxn>
                <a:cxn ang="0">
                  <a:pos x="connsiteX6749" y="connsiteY6749"/>
                </a:cxn>
                <a:cxn ang="0">
                  <a:pos x="connsiteX6750" y="connsiteY6750"/>
                </a:cxn>
                <a:cxn ang="0">
                  <a:pos x="connsiteX6751" y="connsiteY6751"/>
                </a:cxn>
                <a:cxn ang="0">
                  <a:pos x="connsiteX6752" y="connsiteY6752"/>
                </a:cxn>
                <a:cxn ang="0">
                  <a:pos x="connsiteX6753" y="connsiteY6753"/>
                </a:cxn>
                <a:cxn ang="0">
                  <a:pos x="connsiteX6754" y="connsiteY6754"/>
                </a:cxn>
                <a:cxn ang="0">
                  <a:pos x="connsiteX6755" y="connsiteY6755"/>
                </a:cxn>
                <a:cxn ang="0">
                  <a:pos x="connsiteX6756" y="connsiteY6756"/>
                </a:cxn>
                <a:cxn ang="0">
                  <a:pos x="connsiteX6757" y="connsiteY6757"/>
                </a:cxn>
                <a:cxn ang="0">
                  <a:pos x="connsiteX6758" y="connsiteY6758"/>
                </a:cxn>
                <a:cxn ang="0">
                  <a:pos x="connsiteX6759" y="connsiteY6759"/>
                </a:cxn>
                <a:cxn ang="0">
                  <a:pos x="connsiteX6760" y="connsiteY6760"/>
                </a:cxn>
                <a:cxn ang="0">
                  <a:pos x="connsiteX6761" y="connsiteY6761"/>
                </a:cxn>
                <a:cxn ang="0">
                  <a:pos x="connsiteX6762" y="connsiteY6762"/>
                </a:cxn>
                <a:cxn ang="0">
                  <a:pos x="connsiteX6763" y="connsiteY6763"/>
                </a:cxn>
                <a:cxn ang="0">
                  <a:pos x="connsiteX6764" y="connsiteY6764"/>
                </a:cxn>
                <a:cxn ang="0">
                  <a:pos x="connsiteX6765" y="connsiteY6765"/>
                </a:cxn>
                <a:cxn ang="0">
                  <a:pos x="connsiteX6766" y="connsiteY6766"/>
                </a:cxn>
                <a:cxn ang="0">
                  <a:pos x="connsiteX6767" y="connsiteY6767"/>
                </a:cxn>
                <a:cxn ang="0">
                  <a:pos x="connsiteX6768" y="connsiteY6768"/>
                </a:cxn>
                <a:cxn ang="0">
                  <a:pos x="connsiteX6769" y="connsiteY6769"/>
                </a:cxn>
                <a:cxn ang="0">
                  <a:pos x="connsiteX6770" y="connsiteY6770"/>
                </a:cxn>
                <a:cxn ang="0">
                  <a:pos x="connsiteX6771" y="connsiteY6771"/>
                </a:cxn>
                <a:cxn ang="0">
                  <a:pos x="connsiteX6772" y="connsiteY6772"/>
                </a:cxn>
                <a:cxn ang="0">
                  <a:pos x="connsiteX6773" y="connsiteY6773"/>
                </a:cxn>
                <a:cxn ang="0">
                  <a:pos x="connsiteX6774" y="connsiteY6774"/>
                </a:cxn>
                <a:cxn ang="0">
                  <a:pos x="connsiteX6775" y="connsiteY6775"/>
                </a:cxn>
                <a:cxn ang="0">
                  <a:pos x="connsiteX6776" y="connsiteY6776"/>
                </a:cxn>
                <a:cxn ang="0">
                  <a:pos x="connsiteX6777" y="connsiteY6777"/>
                </a:cxn>
                <a:cxn ang="0">
                  <a:pos x="connsiteX6778" y="connsiteY6778"/>
                </a:cxn>
                <a:cxn ang="0">
                  <a:pos x="connsiteX6779" y="connsiteY6779"/>
                </a:cxn>
                <a:cxn ang="0">
                  <a:pos x="connsiteX6780" y="connsiteY6780"/>
                </a:cxn>
                <a:cxn ang="0">
                  <a:pos x="connsiteX6781" y="connsiteY6781"/>
                </a:cxn>
                <a:cxn ang="0">
                  <a:pos x="connsiteX6782" y="connsiteY6782"/>
                </a:cxn>
                <a:cxn ang="0">
                  <a:pos x="connsiteX6783" y="connsiteY6783"/>
                </a:cxn>
                <a:cxn ang="0">
                  <a:pos x="connsiteX6784" y="connsiteY6784"/>
                </a:cxn>
                <a:cxn ang="0">
                  <a:pos x="connsiteX6785" y="connsiteY6785"/>
                </a:cxn>
                <a:cxn ang="0">
                  <a:pos x="connsiteX6786" y="connsiteY6786"/>
                </a:cxn>
                <a:cxn ang="0">
                  <a:pos x="connsiteX6787" y="connsiteY6787"/>
                </a:cxn>
                <a:cxn ang="0">
                  <a:pos x="connsiteX6788" y="connsiteY6788"/>
                </a:cxn>
                <a:cxn ang="0">
                  <a:pos x="connsiteX6789" y="connsiteY6789"/>
                </a:cxn>
                <a:cxn ang="0">
                  <a:pos x="connsiteX6790" y="connsiteY6790"/>
                </a:cxn>
                <a:cxn ang="0">
                  <a:pos x="connsiteX6791" y="connsiteY6791"/>
                </a:cxn>
                <a:cxn ang="0">
                  <a:pos x="connsiteX6792" y="connsiteY6792"/>
                </a:cxn>
                <a:cxn ang="0">
                  <a:pos x="connsiteX6793" y="connsiteY6793"/>
                </a:cxn>
                <a:cxn ang="0">
                  <a:pos x="connsiteX6794" y="connsiteY6794"/>
                </a:cxn>
                <a:cxn ang="0">
                  <a:pos x="connsiteX6795" y="connsiteY6795"/>
                </a:cxn>
                <a:cxn ang="0">
                  <a:pos x="connsiteX6796" y="connsiteY6796"/>
                </a:cxn>
                <a:cxn ang="0">
                  <a:pos x="connsiteX6797" y="connsiteY6797"/>
                </a:cxn>
                <a:cxn ang="0">
                  <a:pos x="connsiteX6798" y="connsiteY6798"/>
                </a:cxn>
                <a:cxn ang="0">
                  <a:pos x="connsiteX6799" y="connsiteY6799"/>
                </a:cxn>
                <a:cxn ang="0">
                  <a:pos x="connsiteX6800" y="connsiteY6800"/>
                </a:cxn>
                <a:cxn ang="0">
                  <a:pos x="connsiteX6801" y="connsiteY6801"/>
                </a:cxn>
                <a:cxn ang="0">
                  <a:pos x="connsiteX6802" y="connsiteY6802"/>
                </a:cxn>
                <a:cxn ang="0">
                  <a:pos x="connsiteX6803" y="connsiteY6803"/>
                </a:cxn>
                <a:cxn ang="0">
                  <a:pos x="connsiteX6804" y="connsiteY6804"/>
                </a:cxn>
                <a:cxn ang="0">
                  <a:pos x="connsiteX6805" y="connsiteY6805"/>
                </a:cxn>
                <a:cxn ang="0">
                  <a:pos x="connsiteX6806" y="connsiteY6806"/>
                </a:cxn>
                <a:cxn ang="0">
                  <a:pos x="connsiteX6807" y="connsiteY6807"/>
                </a:cxn>
                <a:cxn ang="0">
                  <a:pos x="connsiteX6808" y="connsiteY6808"/>
                </a:cxn>
                <a:cxn ang="0">
                  <a:pos x="connsiteX6809" y="connsiteY6809"/>
                </a:cxn>
                <a:cxn ang="0">
                  <a:pos x="connsiteX6810" y="connsiteY6810"/>
                </a:cxn>
                <a:cxn ang="0">
                  <a:pos x="connsiteX6811" y="connsiteY6811"/>
                </a:cxn>
                <a:cxn ang="0">
                  <a:pos x="connsiteX6812" y="connsiteY6812"/>
                </a:cxn>
                <a:cxn ang="0">
                  <a:pos x="connsiteX6813" y="connsiteY6813"/>
                </a:cxn>
                <a:cxn ang="0">
                  <a:pos x="connsiteX6814" y="connsiteY6814"/>
                </a:cxn>
                <a:cxn ang="0">
                  <a:pos x="connsiteX6815" y="connsiteY6815"/>
                </a:cxn>
                <a:cxn ang="0">
                  <a:pos x="connsiteX6816" y="connsiteY6816"/>
                </a:cxn>
                <a:cxn ang="0">
                  <a:pos x="connsiteX6817" y="connsiteY6817"/>
                </a:cxn>
                <a:cxn ang="0">
                  <a:pos x="connsiteX6818" y="connsiteY6818"/>
                </a:cxn>
                <a:cxn ang="0">
                  <a:pos x="connsiteX6819" y="connsiteY6819"/>
                </a:cxn>
                <a:cxn ang="0">
                  <a:pos x="connsiteX6820" y="connsiteY6820"/>
                </a:cxn>
                <a:cxn ang="0">
                  <a:pos x="connsiteX6821" y="connsiteY6821"/>
                </a:cxn>
                <a:cxn ang="0">
                  <a:pos x="connsiteX6822" y="connsiteY6822"/>
                </a:cxn>
                <a:cxn ang="0">
                  <a:pos x="connsiteX6823" y="connsiteY6823"/>
                </a:cxn>
                <a:cxn ang="0">
                  <a:pos x="connsiteX6824" y="connsiteY6824"/>
                </a:cxn>
                <a:cxn ang="0">
                  <a:pos x="connsiteX6825" y="connsiteY6825"/>
                </a:cxn>
                <a:cxn ang="0">
                  <a:pos x="connsiteX6826" y="connsiteY6826"/>
                </a:cxn>
                <a:cxn ang="0">
                  <a:pos x="connsiteX6827" y="connsiteY6827"/>
                </a:cxn>
                <a:cxn ang="0">
                  <a:pos x="connsiteX6828" y="connsiteY6828"/>
                </a:cxn>
                <a:cxn ang="0">
                  <a:pos x="connsiteX6829" y="connsiteY6829"/>
                </a:cxn>
                <a:cxn ang="0">
                  <a:pos x="connsiteX6830" y="connsiteY6830"/>
                </a:cxn>
                <a:cxn ang="0">
                  <a:pos x="connsiteX6831" y="connsiteY6831"/>
                </a:cxn>
                <a:cxn ang="0">
                  <a:pos x="connsiteX6832" y="connsiteY6832"/>
                </a:cxn>
                <a:cxn ang="0">
                  <a:pos x="connsiteX6833" y="connsiteY6833"/>
                </a:cxn>
                <a:cxn ang="0">
                  <a:pos x="connsiteX6834" y="connsiteY6834"/>
                </a:cxn>
                <a:cxn ang="0">
                  <a:pos x="connsiteX6835" y="connsiteY6835"/>
                </a:cxn>
                <a:cxn ang="0">
                  <a:pos x="connsiteX6836" y="connsiteY6836"/>
                </a:cxn>
                <a:cxn ang="0">
                  <a:pos x="connsiteX6837" y="connsiteY6837"/>
                </a:cxn>
                <a:cxn ang="0">
                  <a:pos x="connsiteX6838" y="connsiteY6838"/>
                </a:cxn>
                <a:cxn ang="0">
                  <a:pos x="connsiteX6839" y="connsiteY6839"/>
                </a:cxn>
                <a:cxn ang="0">
                  <a:pos x="connsiteX6840" y="connsiteY6840"/>
                </a:cxn>
                <a:cxn ang="0">
                  <a:pos x="connsiteX6841" y="connsiteY6841"/>
                </a:cxn>
                <a:cxn ang="0">
                  <a:pos x="connsiteX6842" y="connsiteY6842"/>
                </a:cxn>
                <a:cxn ang="0">
                  <a:pos x="connsiteX6843" y="connsiteY6843"/>
                </a:cxn>
                <a:cxn ang="0">
                  <a:pos x="connsiteX6844" y="connsiteY6844"/>
                </a:cxn>
                <a:cxn ang="0">
                  <a:pos x="connsiteX6845" y="connsiteY6845"/>
                </a:cxn>
                <a:cxn ang="0">
                  <a:pos x="connsiteX6846" y="connsiteY6846"/>
                </a:cxn>
                <a:cxn ang="0">
                  <a:pos x="connsiteX6847" y="connsiteY6847"/>
                </a:cxn>
                <a:cxn ang="0">
                  <a:pos x="connsiteX6848" y="connsiteY6848"/>
                </a:cxn>
                <a:cxn ang="0">
                  <a:pos x="connsiteX6849" y="connsiteY6849"/>
                </a:cxn>
                <a:cxn ang="0">
                  <a:pos x="connsiteX6850" y="connsiteY6850"/>
                </a:cxn>
                <a:cxn ang="0">
                  <a:pos x="connsiteX6851" y="connsiteY6851"/>
                </a:cxn>
                <a:cxn ang="0">
                  <a:pos x="connsiteX6852" y="connsiteY6852"/>
                </a:cxn>
                <a:cxn ang="0">
                  <a:pos x="connsiteX6853" y="connsiteY6853"/>
                </a:cxn>
                <a:cxn ang="0">
                  <a:pos x="connsiteX6854" y="connsiteY6854"/>
                </a:cxn>
                <a:cxn ang="0">
                  <a:pos x="connsiteX6855" y="connsiteY6855"/>
                </a:cxn>
                <a:cxn ang="0">
                  <a:pos x="connsiteX6856" y="connsiteY6856"/>
                </a:cxn>
                <a:cxn ang="0">
                  <a:pos x="connsiteX6857" y="connsiteY6857"/>
                </a:cxn>
                <a:cxn ang="0">
                  <a:pos x="connsiteX6858" y="connsiteY6858"/>
                </a:cxn>
                <a:cxn ang="0">
                  <a:pos x="connsiteX6859" y="connsiteY6859"/>
                </a:cxn>
                <a:cxn ang="0">
                  <a:pos x="connsiteX6860" y="connsiteY6860"/>
                </a:cxn>
                <a:cxn ang="0">
                  <a:pos x="connsiteX6861" y="connsiteY6861"/>
                </a:cxn>
                <a:cxn ang="0">
                  <a:pos x="connsiteX6862" y="connsiteY6862"/>
                </a:cxn>
                <a:cxn ang="0">
                  <a:pos x="connsiteX6863" y="connsiteY6863"/>
                </a:cxn>
                <a:cxn ang="0">
                  <a:pos x="connsiteX6864" y="connsiteY6864"/>
                </a:cxn>
                <a:cxn ang="0">
                  <a:pos x="connsiteX6865" y="connsiteY6865"/>
                </a:cxn>
                <a:cxn ang="0">
                  <a:pos x="connsiteX6866" y="connsiteY6866"/>
                </a:cxn>
                <a:cxn ang="0">
                  <a:pos x="connsiteX6867" y="connsiteY6867"/>
                </a:cxn>
                <a:cxn ang="0">
                  <a:pos x="connsiteX6868" y="connsiteY6868"/>
                </a:cxn>
                <a:cxn ang="0">
                  <a:pos x="connsiteX6869" y="connsiteY6869"/>
                </a:cxn>
                <a:cxn ang="0">
                  <a:pos x="connsiteX6870" y="connsiteY6870"/>
                </a:cxn>
                <a:cxn ang="0">
                  <a:pos x="connsiteX6871" y="connsiteY6871"/>
                </a:cxn>
                <a:cxn ang="0">
                  <a:pos x="connsiteX6872" y="connsiteY6872"/>
                </a:cxn>
                <a:cxn ang="0">
                  <a:pos x="connsiteX6873" y="connsiteY6873"/>
                </a:cxn>
                <a:cxn ang="0">
                  <a:pos x="connsiteX6874" y="connsiteY6874"/>
                </a:cxn>
                <a:cxn ang="0">
                  <a:pos x="connsiteX6875" y="connsiteY6875"/>
                </a:cxn>
                <a:cxn ang="0">
                  <a:pos x="connsiteX6876" y="connsiteY6876"/>
                </a:cxn>
                <a:cxn ang="0">
                  <a:pos x="connsiteX6877" y="connsiteY6877"/>
                </a:cxn>
                <a:cxn ang="0">
                  <a:pos x="connsiteX6878" y="connsiteY6878"/>
                </a:cxn>
                <a:cxn ang="0">
                  <a:pos x="connsiteX6879" y="connsiteY6879"/>
                </a:cxn>
                <a:cxn ang="0">
                  <a:pos x="connsiteX6880" y="connsiteY6880"/>
                </a:cxn>
                <a:cxn ang="0">
                  <a:pos x="connsiteX6881" y="connsiteY6881"/>
                </a:cxn>
                <a:cxn ang="0">
                  <a:pos x="connsiteX6882" y="connsiteY6882"/>
                </a:cxn>
                <a:cxn ang="0">
                  <a:pos x="connsiteX6883" y="connsiteY6883"/>
                </a:cxn>
                <a:cxn ang="0">
                  <a:pos x="connsiteX6884" y="connsiteY6884"/>
                </a:cxn>
                <a:cxn ang="0">
                  <a:pos x="connsiteX6885" y="connsiteY6885"/>
                </a:cxn>
                <a:cxn ang="0">
                  <a:pos x="connsiteX6886" y="connsiteY6886"/>
                </a:cxn>
                <a:cxn ang="0">
                  <a:pos x="connsiteX6887" y="connsiteY6887"/>
                </a:cxn>
                <a:cxn ang="0">
                  <a:pos x="connsiteX6888" y="connsiteY6888"/>
                </a:cxn>
                <a:cxn ang="0">
                  <a:pos x="connsiteX6889" y="connsiteY6889"/>
                </a:cxn>
                <a:cxn ang="0">
                  <a:pos x="connsiteX6890" y="connsiteY6890"/>
                </a:cxn>
                <a:cxn ang="0">
                  <a:pos x="connsiteX6891" y="connsiteY6891"/>
                </a:cxn>
                <a:cxn ang="0">
                  <a:pos x="connsiteX6892" y="connsiteY6892"/>
                </a:cxn>
                <a:cxn ang="0">
                  <a:pos x="connsiteX6893" y="connsiteY6893"/>
                </a:cxn>
                <a:cxn ang="0">
                  <a:pos x="connsiteX6894" y="connsiteY6894"/>
                </a:cxn>
                <a:cxn ang="0">
                  <a:pos x="connsiteX6895" y="connsiteY6895"/>
                </a:cxn>
                <a:cxn ang="0">
                  <a:pos x="connsiteX6896" y="connsiteY6896"/>
                </a:cxn>
                <a:cxn ang="0">
                  <a:pos x="connsiteX6897" y="connsiteY6897"/>
                </a:cxn>
                <a:cxn ang="0">
                  <a:pos x="connsiteX6898" y="connsiteY6898"/>
                </a:cxn>
                <a:cxn ang="0">
                  <a:pos x="connsiteX6899" y="connsiteY6899"/>
                </a:cxn>
                <a:cxn ang="0">
                  <a:pos x="connsiteX6900" y="connsiteY6900"/>
                </a:cxn>
                <a:cxn ang="0">
                  <a:pos x="connsiteX6901" y="connsiteY6901"/>
                </a:cxn>
                <a:cxn ang="0">
                  <a:pos x="connsiteX6902" y="connsiteY6902"/>
                </a:cxn>
                <a:cxn ang="0">
                  <a:pos x="connsiteX6903" y="connsiteY6903"/>
                </a:cxn>
                <a:cxn ang="0">
                  <a:pos x="connsiteX6904" y="connsiteY6904"/>
                </a:cxn>
                <a:cxn ang="0">
                  <a:pos x="connsiteX6905" y="connsiteY6905"/>
                </a:cxn>
                <a:cxn ang="0">
                  <a:pos x="connsiteX6906" y="connsiteY6906"/>
                </a:cxn>
                <a:cxn ang="0">
                  <a:pos x="connsiteX6907" y="connsiteY6907"/>
                </a:cxn>
                <a:cxn ang="0">
                  <a:pos x="connsiteX6908" y="connsiteY6908"/>
                </a:cxn>
                <a:cxn ang="0">
                  <a:pos x="connsiteX6909" y="connsiteY6909"/>
                </a:cxn>
                <a:cxn ang="0">
                  <a:pos x="connsiteX6910" y="connsiteY6910"/>
                </a:cxn>
                <a:cxn ang="0">
                  <a:pos x="connsiteX6911" y="connsiteY6911"/>
                </a:cxn>
                <a:cxn ang="0">
                  <a:pos x="connsiteX6912" y="connsiteY6912"/>
                </a:cxn>
                <a:cxn ang="0">
                  <a:pos x="connsiteX6913" y="connsiteY6913"/>
                </a:cxn>
                <a:cxn ang="0">
                  <a:pos x="connsiteX6914" y="connsiteY6914"/>
                </a:cxn>
                <a:cxn ang="0">
                  <a:pos x="connsiteX6915" y="connsiteY6915"/>
                </a:cxn>
                <a:cxn ang="0">
                  <a:pos x="connsiteX6916" y="connsiteY6916"/>
                </a:cxn>
                <a:cxn ang="0">
                  <a:pos x="connsiteX6917" y="connsiteY6917"/>
                </a:cxn>
                <a:cxn ang="0">
                  <a:pos x="connsiteX6918" y="connsiteY6918"/>
                </a:cxn>
                <a:cxn ang="0">
                  <a:pos x="connsiteX6919" y="connsiteY6919"/>
                </a:cxn>
                <a:cxn ang="0">
                  <a:pos x="connsiteX6920" y="connsiteY6920"/>
                </a:cxn>
                <a:cxn ang="0">
                  <a:pos x="connsiteX6921" y="connsiteY6921"/>
                </a:cxn>
                <a:cxn ang="0">
                  <a:pos x="connsiteX6922" y="connsiteY6922"/>
                </a:cxn>
                <a:cxn ang="0">
                  <a:pos x="connsiteX6923" y="connsiteY6923"/>
                </a:cxn>
                <a:cxn ang="0">
                  <a:pos x="connsiteX6924" y="connsiteY6924"/>
                </a:cxn>
                <a:cxn ang="0">
                  <a:pos x="connsiteX6925" y="connsiteY6925"/>
                </a:cxn>
                <a:cxn ang="0">
                  <a:pos x="connsiteX6926" y="connsiteY6926"/>
                </a:cxn>
                <a:cxn ang="0">
                  <a:pos x="connsiteX6927" y="connsiteY6927"/>
                </a:cxn>
                <a:cxn ang="0">
                  <a:pos x="connsiteX6928" y="connsiteY6928"/>
                </a:cxn>
                <a:cxn ang="0">
                  <a:pos x="connsiteX6929" y="connsiteY6929"/>
                </a:cxn>
                <a:cxn ang="0">
                  <a:pos x="connsiteX6930" y="connsiteY6930"/>
                </a:cxn>
                <a:cxn ang="0">
                  <a:pos x="connsiteX6931" y="connsiteY6931"/>
                </a:cxn>
                <a:cxn ang="0">
                  <a:pos x="connsiteX6932" y="connsiteY6932"/>
                </a:cxn>
                <a:cxn ang="0">
                  <a:pos x="connsiteX6933" y="connsiteY6933"/>
                </a:cxn>
                <a:cxn ang="0">
                  <a:pos x="connsiteX6934" y="connsiteY6934"/>
                </a:cxn>
                <a:cxn ang="0">
                  <a:pos x="connsiteX6935" y="connsiteY6935"/>
                </a:cxn>
                <a:cxn ang="0">
                  <a:pos x="connsiteX6936" y="connsiteY6936"/>
                </a:cxn>
                <a:cxn ang="0">
                  <a:pos x="connsiteX6937" y="connsiteY6937"/>
                </a:cxn>
                <a:cxn ang="0">
                  <a:pos x="connsiteX6938" y="connsiteY6938"/>
                </a:cxn>
                <a:cxn ang="0">
                  <a:pos x="connsiteX6939" y="connsiteY6939"/>
                </a:cxn>
                <a:cxn ang="0">
                  <a:pos x="connsiteX6940" y="connsiteY6940"/>
                </a:cxn>
                <a:cxn ang="0">
                  <a:pos x="connsiteX6941" y="connsiteY6941"/>
                </a:cxn>
                <a:cxn ang="0">
                  <a:pos x="connsiteX6942" y="connsiteY6942"/>
                </a:cxn>
                <a:cxn ang="0">
                  <a:pos x="connsiteX6943" y="connsiteY6943"/>
                </a:cxn>
                <a:cxn ang="0">
                  <a:pos x="connsiteX6944" y="connsiteY6944"/>
                </a:cxn>
                <a:cxn ang="0">
                  <a:pos x="connsiteX6945" y="connsiteY6945"/>
                </a:cxn>
                <a:cxn ang="0">
                  <a:pos x="connsiteX6946" y="connsiteY6946"/>
                </a:cxn>
                <a:cxn ang="0">
                  <a:pos x="connsiteX6947" y="connsiteY6947"/>
                </a:cxn>
                <a:cxn ang="0">
                  <a:pos x="connsiteX6948" y="connsiteY6948"/>
                </a:cxn>
                <a:cxn ang="0">
                  <a:pos x="connsiteX6949" y="connsiteY6949"/>
                </a:cxn>
                <a:cxn ang="0">
                  <a:pos x="connsiteX6950" y="connsiteY6950"/>
                </a:cxn>
                <a:cxn ang="0">
                  <a:pos x="connsiteX6951" y="connsiteY6951"/>
                </a:cxn>
                <a:cxn ang="0">
                  <a:pos x="connsiteX6952" y="connsiteY6952"/>
                </a:cxn>
                <a:cxn ang="0">
                  <a:pos x="connsiteX6953" y="connsiteY6953"/>
                </a:cxn>
                <a:cxn ang="0">
                  <a:pos x="connsiteX6954" y="connsiteY6954"/>
                </a:cxn>
                <a:cxn ang="0">
                  <a:pos x="connsiteX6955" y="connsiteY6955"/>
                </a:cxn>
                <a:cxn ang="0">
                  <a:pos x="connsiteX6956" y="connsiteY6956"/>
                </a:cxn>
                <a:cxn ang="0">
                  <a:pos x="connsiteX6957" y="connsiteY6957"/>
                </a:cxn>
                <a:cxn ang="0">
                  <a:pos x="connsiteX6958" y="connsiteY6958"/>
                </a:cxn>
                <a:cxn ang="0">
                  <a:pos x="connsiteX6959" y="connsiteY6959"/>
                </a:cxn>
                <a:cxn ang="0">
                  <a:pos x="connsiteX6960" y="connsiteY6960"/>
                </a:cxn>
                <a:cxn ang="0">
                  <a:pos x="connsiteX6961" y="connsiteY6961"/>
                </a:cxn>
                <a:cxn ang="0">
                  <a:pos x="connsiteX6962" y="connsiteY6962"/>
                </a:cxn>
                <a:cxn ang="0">
                  <a:pos x="connsiteX6963" y="connsiteY6963"/>
                </a:cxn>
                <a:cxn ang="0">
                  <a:pos x="connsiteX6964" y="connsiteY6964"/>
                </a:cxn>
                <a:cxn ang="0">
                  <a:pos x="connsiteX6965" y="connsiteY6965"/>
                </a:cxn>
                <a:cxn ang="0">
                  <a:pos x="connsiteX6966" y="connsiteY6966"/>
                </a:cxn>
                <a:cxn ang="0">
                  <a:pos x="connsiteX6967" y="connsiteY6967"/>
                </a:cxn>
                <a:cxn ang="0">
                  <a:pos x="connsiteX6968" y="connsiteY6968"/>
                </a:cxn>
                <a:cxn ang="0">
                  <a:pos x="connsiteX6969" y="connsiteY6969"/>
                </a:cxn>
                <a:cxn ang="0">
                  <a:pos x="connsiteX6970" y="connsiteY6970"/>
                </a:cxn>
                <a:cxn ang="0">
                  <a:pos x="connsiteX6971" y="connsiteY6971"/>
                </a:cxn>
                <a:cxn ang="0">
                  <a:pos x="connsiteX6972" y="connsiteY6972"/>
                </a:cxn>
                <a:cxn ang="0">
                  <a:pos x="connsiteX6973" y="connsiteY6973"/>
                </a:cxn>
                <a:cxn ang="0">
                  <a:pos x="connsiteX6974" y="connsiteY6974"/>
                </a:cxn>
                <a:cxn ang="0">
                  <a:pos x="connsiteX6975" y="connsiteY6975"/>
                </a:cxn>
                <a:cxn ang="0">
                  <a:pos x="connsiteX6976" y="connsiteY6976"/>
                </a:cxn>
                <a:cxn ang="0">
                  <a:pos x="connsiteX6977" y="connsiteY6977"/>
                </a:cxn>
                <a:cxn ang="0">
                  <a:pos x="connsiteX6978" y="connsiteY6978"/>
                </a:cxn>
                <a:cxn ang="0">
                  <a:pos x="connsiteX6979" y="connsiteY6979"/>
                </a:cxn>
                <a:cxn ang="0">
                  <a:pos x="connsiteX6980" y="connsiteY6980"/>
                </a:cxn>
                <a:cxn ang="0">
                  <a:pos x="connsiteX6981" y="connsiteY6981"/>
                </a:cxn>
                <a:cxn ang="0">
                  <a:pos x="connsiteX6982" y="connsiteY6982"/>
                </a:cxn>
                <a:cxn ang="0">
                  <a:pos x="connsiteX6983" y="connsiteY6983"/>
                </a:cxn>
                <a:cxn ang="0">
                  <a:pos x="connsiteX6984" y="connsiteY6984"/>
                </a:cxn>
                <a:cxn ang="0">
                  <a:pos x="connsiteX6985" y="connsiteY6985"/>
                </a:cxn>
                <a:cxn ang="0">
                  <a:pos x="connsiteX6986" y="connsiteY6986"/>
                </a:cxn>
                <a:cxn ang="0">
                  <a:pos x="connsiteX6987" y="connsiteY6987"/>
                </a:cxn>
                <a:cxn ang="0">
                  <a:pos x="connsiteX6988" y="connsiteY6988"/>
                </a:cxn>
                <a:cxn ang="0">
                  <a:pos x="connsiteX6989" y="connsiteY6989"/>
                </a:cxn>
                <a:cxn ang="0">
                  <a:pos x="connsiteX6990" y="connsiteY6990"/>
                </a:cxn>
                <a:cxn ang="0">
                  <a:pos x="connsiteX6991" y="connsiteY6991"/>
                </a:cxn>
                <a:cxn ang="0">
                  <a:pos x="connsiteX6992" y="connsiteY6992"/>
                </a:cxn>
                <a:cxn ang="0">
                  <a:pos x="connsiteX6993" y="connsiteY6993"/>
                </a:cxn>
                <a:cxn ang="0">
                  <a:pos x="connsiteX6994" y="connsiteY6994"/>
                </a:cxn>
                <a:cxn ang="0">
                  <a:pos x="connsiteX6995" y="connsiteY6995"/>
                </a:cxn>
                <a:cxn ang="0">
                  <a:pos x="connsiteX6996" y="connsiteY6996"/>
                </a:cxn>
                <a:cxn ang="0">
                  <a:pos x="connsiteX6997" y="connsiteY6997"/>
                </a:cxn>
                <a:cxn ang="0">
                  <a:pos x="connsiteX6998" y="connsiteY6998"/>
                </a:cxn>
                <a:cxn ang="0">
                  <a:pos x="connsiteX6999" y="connsiteY6999"/>
                </a:cxn>
                <a:cxn ang="0">
                  <a:pos x="connsiteX7000" y="connsiteY7000"/>
                </a:cxn>
                <a:cxn ang="0">
                  <a:pos x="connsiteX7001" y="connsiteY7001"/>
                </a:cxn>
                <a:cxn ang="0">
                  <a:pos x="connsiteX7002" y="connsiteY7002"/>
                </a:cxn>
                <a:cxn ang="0">
                  <a:pos x="connsiteX7003" y="connsiteY7003"/>
                </a:cxn>
                <a:cxn ang="0">
                  <a:pos x="connsiteX7004" y="connsiteY7004"/>
                </a:cxn>
                <a:cxn ang="0">
                  <a:pos x="connsiteX7005" y="connsiteY7005"/>
                </a:cxn>
                <a:cxn ang="0">
                  <a:pos x="connsiteX7006" y="connsiteY7006"/>
                </a:cxn>
                <a:cxn ang="0">
                  <a:pos x="connsiteX7007" y="connsiteY7007"/>
                </a:cxn>
                <a:cxn ang="0">
                  <a:pos x="connsiteX7008" y="connsiteY7008"/>
                </a:cxn>
                <a:cxn ang="0">
                  <a:pos x="connsiteX7009" y="connsiteY7009"/>
                </a:cxn>
                <a:cxn ang="0">
                  <a:pos x="connsiteX7010" y="connsiteY7010"/>
                </a:cxn>
                <a:cxn ang="0">
                  <a:pos x="connsiteX7011" y="connsiteY7011"/>
                </a:cxn>
                <a:cxn ang="0">
                  <a:pos x="connsiteX7012" y="connsiteY7012"/>
                </a:cxn>
                <a:cxn ang="0">
                  <a:pos x="connsiteX7013" y="connsiteY7013"/>
                </a:cxn>
                <a:cxn ang="0">
                  <a:pos x="connsiteX7014" y="connsiteY7014"/>
                </a:cxn>
                <a:cxn ang="0">
                  <a:pos x="connsiteX7015" y="connsiteY7015"/>
                </a:cxn>
                <a:cxn ang="0">
                  <a:pos x="connsiteX7016" y="connsiteY7016"/>
                </a:cxn>
                <a:cxn ang="0">
                  <a:pos x="connsiteX7017" y="connsiteY7017"/>
                </a:cxn>
                <a:cxn ang="0">
                  <a:pos x="connsiteX7018" y="connsiteY7018"/>
                </a:cxn>
                <a:cxn ang="0">
                  <a:pos x="connsiteX7019" y="connsiteY7019"/>
                </a:cxn>
                <a:cxn ang="0">
                  <a:pos x="connsiteX7020" y="connsiteY7020"/>
                </a:cxn>
                <a:cxn ang="0">
                  <a:pos x="connsiteX7021" y="connsiteY7021"/>
                </a:cxn>
                <a:cxn ang="0">
                  <a:pos x="connsiteX7022" y="connsiteY7022"/>
                </a:cxn>
                <a:cxn ang="0">
                  <a:pos x="connsiteX7023" y="connsiteY7023"/>
                </a:cxn>
                <a:cxn ang="0">
                  <a:pos x="connsiteX7024" y="connsiteY7024"/>
                </a:cxn>
                <a:cxn ang="0">
                  <a:pos x="connsiteX7025" y="connsiteY7025"/>
                </a:cxn>
                <a:cxn ang="0">
                  <a:pos x="connsiteX7026" y="connsiteY7026"/>
                </a:cxn>
                <a:cxn ang="0">
                  <a:pos x="connsiteX7027" y="connsiteY7027"/>
                </a:cxn>
                <a:cxn ang="0">
                  <a:pos x="connsiteX7028" y="connsiteY7028"/>
                </a:cxn>
                <a:cxn ang="0">
                  <a:pos x="connsiteX7029" y="connsiteY7029"/>
                </a:cxn>
                <a:cxn ang="0">
                  <a:pos x="connsiteX7030" y="connsiteY7030"/>
                </a:cxn>
                <a:cxn ang="0">
                  <a:pos x="connsiteX7031" y="connsiteY7031"/>
                </a:cxn>
                <a:cxn ang="0">
                  <a:pos x="connsiteX7032" y="connsiteY7032"/>
                </a:cxn>
                <a:cxn ang="0">
                  <a:pos x="connsiteX7033" y="connsiteY7033"/>
                </a:cxn>
                <a:cxn ang="0">
                  <a:pos x="connsiteX7034" y="connsiteY7034"/>
                </a:cxn>
                <a:cxn ang="0">
                  <a:pos x="connsiteX7035" y="connsiteY7035"/>
                </a:cxn>
                <a:cxn ang="0">
                  <a:pos x="connsiteX7036" y="connsiteY7036"/>
                </a:cxn>
                <a:cxn ang="0">
                  <a:pos x="connsiteX7037" y="connsiteY7037"/>
                </a:cxn>
                <a:cxn ang="0">
                  <a:pos x="connsiteX7038" y="connsiteY7038"/>
                </a:cxn>
                <a:cxn ang="0">
                  <a:pos x="connsiteX7039" y="connsiteY7039"/>
                </a:cxn>
                <a:cxn ang="0">
                  <a:pos x="connsiteX7040" y="connsiteY7040"/>
                </a:cxn>
                <a:cxn ang="0">
                  <a:pos x="connsiteX7041" y="connsiteY7041"/>
                </a:cxn>
                <a:cxn ang="0">
                  <a:pos x="connsiteX7042" y="connsiteY7042"/>
                </a:cxn>
                <a:cxn ang="0">
                  <a:pos x="connsiteX7043" y="connsiteY7043"/>
                </a:cxn>
                <a:cxn ang="0">
                  <a:pos x="connsiteX7044" y="connsiteY7044"/>
                </a:cxn>
                <a:cxn ang="0">
                  <a:pos x="connsiteX7045" y="connsiteY7045"/>
                </a:cxn>
                <a:cxn ang="0">
                  <a:pos x="connsiteX7046" y="connsiteY7046"/>
                </a:cxn>
                <a:cxn ang="0">
                  <a:pos x="connsiteX7047" y="connsiteY7047"/>
                </a:cxn>
                <a:cxn ang="0">
                  <a:pos x="connsiteX7048" y="connsiteY7048"/>
                </a:cxn>
                <a:cxn ang="0">
                  <a:pos x="connsiteX7049" y="connsiteY7049"/>
                </a:cxn>
                <a:cxn ang="0">
                  <a:pos x="connsiteX7050" y="connsiteY7050"/>
                </a:cxn>
                <a:cxn ang="0">
                  <a:pos x="connsiteX7051" y="connsiteY7051"/>
                </a:cxn>
                <a:cxn ang="0">
                  <a:pos x="connsiteX7052" y="connsiteY7052"/>
                </a:cxn>
                <a:cxn ang="0">
                  <a:pos x="connsiteX7053" y="connsiteY7053"/>
                </a:cxn>
                <a:cxn ang="0">
                  <a:pos x="connsiteX7054" y="connsiteY7054"/>
                </a:cxn>
                <a:cxn ang="0">
                  <a:pos x="connsiteX7055" y="connsiteY7055"/>
                </a:cxn>
                <a:cxn ang="0">
                  <a:pos x="connsiteX7056" y="connsiteY7056"/>
                </a:cxn>
                <a:cxn ang="0">
                  <a:pos x="connsiteX7057" y="connsiteY7057"/>
                </a:cxn>
                <a:cxn ang="0">
                  <a:pos x="connsiteX7058" y="connsiteY7058"/>
                </a:cxn>
                <a:cxn ang="0">
                  <a:pos x="connsiteX7059" y="connsiteY7059"/>
                </a:cxn>
                <a:cxn ang="0">
                  <a:pos x="connsiteX7060" y="connsiteY7060"/>
                </a:cxn>
                <a:cxn ang="0">
                  <a:pos x="connsiteX7061" y="connsiteY7061"/>
                </a:cxn>
                <a:cxn ang="0">
                  <a:pos x="connsiteX7062" y="connsiteY7062"/>
                </a:cxn>
                <a:cxn ang="0">
                  <a:pos x="connsiteX7063" y="connsiteY7063"/>
                </a:cxn>
                <a:cxn ang="0">
                  <a:pos x="connsiteX7064" y="connsiteY7064"/>
                </a:cxn>
                <a:cxn ang="0">
                  <a:pos x="connsiteX7065" y="connsiteY7065"/>
                </a:cxn>
                <a:cxn ang="0">
                  <a:pos x="connsiteX7066" y="connsiteY7066"/>
                </a:cxn>
                <a:cxn ang="0">
                  <a:pos x="connsiteX7067" y="connsiteY7067"/>
                </a:cxn>
                <a:cxn ang="0">
                  <a:pos x="connsiteX7068" y="connsiteY7068"/>
                </a:cxn>
                <a:cxn ang="0">
                  <a:pos x="connsiteX7069" y="connsiteY7069"/>
                </a:cxn>
                <a:cxn ang="0">
                  <a:pos x="connsiteX7070" y="connsiteY7070"/>
                </a:cxn>
                <a:cxn ang="0">
                  <a:pos x="connsiteX7071" y="connsiteY7071"/>
                </a:cxn>
                <a:cxn ang="0">
                  <a:pos x="connsiteX7072" y="connsiteY7072"/>
                </a:cxn>
                <a:cxn ang="0">
                  <a:pos x="connsiteX7073" y="connsiteY7073"/>
                </a:cxn>
                <a:cxn ang="0">
                  <a:pos x="connsiteX7074" y="connsiteY7074"/>
                </a:cxn>
                <a:cxn ang="0">
                  <a:pos x="connsiteX7075" y="connsiteY7075"/>
                </a:cxn>
                <a:cxn ang="0">
                  <a:pos x="connsiteX7076" y="connsiteY7076"/>
                </a:cxn>
                <a:cxn ang="0">
                  <a:pos x="connsiteX7077" y="connsiteY7077"/>
                </a:cxn>
                <a:cxn ang="0">
                  <a:pos x="connsiteX7078" y="connsiteY7078"/>
                </a:cxn>
                <a:cxn ang="0">
                  <a:pos x="connsiteX7079" y="connsiteY7079"/>
                </a:cxn>
                <a:cxn ang="0">
                  <a:pos x="connsiteX7080" y="connsiteY7080"/>
                </a:cxn>
                <a:cxn ang="0">
                  <a:pos x="connsiteX7081" y="connsiteY7081"/>
                </a:cxn>
                <a:cxn ang="0">
                  <a:pos x="connsiteX7082" y="connsiteY7082"/>
                </a:cxn>
                <a:cxn ang="0">
                  <a:pos x="connsiteX7083" y="connsiteY7083"/>
                </a:cxn>
                <a:cxn ang="0">
                  <a:pos x="connsiteX7084" y="connsiteY7084"/>
                </a:cxn>
                <a:cxn ang="0">
                  <a:pos x="connsiteX7085" y="connsiteY7085"/>
                </a:cxn>
                <a:cxn ang="0">
                  <a:pos x="connsiteX7086" y="connsiteY7086"/>
                </a:cxn>
                <a:cxn ang="0">
                  <a:pos x="connsiteX7087" y="connsiteY7087"/>
                </a:cxn>
                <a:cxn ang="0">
                  <a:pos x="connsiteX7088" y="connsiteY7088"/>
                </a:cxn>
                <a:cxn ang="0">
                  <a:pos x="connsiteX7089" y="connsiteY7089"/>
                </a:cxn>
                <a:cxn ang="0">
                  <a:pos x="connsiteX7090" y="connsiteY7090"/>
                </a:cxn>
                <a:cxn ang="0">
                  <a:pos x="connsiteX7091" y="connsiteY7091"/>
                </a:cxn>
                <a:cxn ang="0">
                  <a:pos x="connsiteX7092" y="connsiteY7092"/>
                </a:cxn>
                <a:cxn ang="0">
                  <a:pos x="connsiteX7093" y="connsiteY7093"/>
                </a:cxn>
                <a:cxn ang="0">
                  <a:pos x="connsiteX7094" y="connsiteY7094"/>
                </a:cxn>
                <a:cxn ang="0">
                  <a:pos x="connsiteX7095" y="connsiteY7095"/>
                </a:cxn>
                <a:cxn ang="0">
                  <a:pos x="connsiteX7096" y="connsiteY7096"/>
                </a:cxn>
                <a:cxn ang="0">
                  <a:pos x="connsiteX7097" y="connsiteY7097"/>
                </a:cxn>
                <a:cxn ang="0">
                  <a:pos x="connsiteX7098" y="connsiteY7098"/>
                </a:cxn>
                <a:cxn ang="0">
                  <a:pos x="connsiteX7099" y="connsiteY7099"/>
                </a:cxn>
                <a:cxn ang="0">
                  <a:pos x="connsiteX7100" y="connsiteY7100"/>
                </a:cxn>
                <a:cxn ang="0">
                  <a:pos x="connsiteX7101" y="connsiteY7101"/>
                </a:cxn>
                <a:cxn ang="0">
                  <a:pos x="connsiteX7102" y="connsiteY7102"/>
                </a:cxn>
                <a:cxn ang="0">
                  <a:pos x="connsiteX7103" y="connsiteY7103"/>
                </a:cxn>
                <a:cxn ang="0">
                  <a:pos x="connsiteX7104" y="connsiteY7104"/>
                </a:cxn>
                <a:cxn ang="0">
                  <a:pos x="connsiteX7105" y="connsiteY7105"/>
                </a:cxn>
                <a:cxn ang="0">
                  <a:pos x="connsiteX7106" y="connsiteY7106"/>
                </a:cxn>
                <a:cxn ang="0">
                  <a:pos x="connsiteX7107" y="connsiteY7107"/>
                </a:cxn>
                <a:cxn ang="0">
                  <a:pos x="connsiteX7108" y="connsiteY7108"/>
                </a:cxn>
                <a:cxn ang="0">
                  <a:pos x="connsiteX7109" y="connsiteY7109"/>
                </a:cxn>
                <a:cxn ang="0">
                  <a:pos x="connsiteX7110" y="connsiteY7110"/>
                </a:cxn>
                <a:cxn ang="0">
                  <a:pos x="connsiteX7111" y="connsiteY7111"/>
                </a:cxn>
                <a:cxn ang="0">
                  <a:pos x="connsiteX7112" y="connsiteY7112"/>
                </a:cxn>
                <a:cxn ang="0">
                  <a:pos x="connsiteX7113" y="connsiteY7113"/>
                </a:cxn>
                <a:cxn ang="0">
                  <a:pos x="connsiteX7114" y="connsiteY7114"/>
                </a:cxn>
                <a:cxn ang="0">
                  <a:pos x="connsiteX7115" y="connsiteY7115"/>
                </a:cxn>
                <a:cxn ang="0">
                  <a:pos x="connsiteX7116" y="connsiteY7116"/>
                </a:cxn>
                <a:cxn ang="0">
                  <a:pos x="connsiteX7117" y="connsiteY7117"/>
                </a:cxn>
                <a:cxn ang="0">
                  <a:pos x="connsiteX7118" y="connsiteY7118"/>
                </a:cxn>
                <a:cxn ang="0">
                  <a:pos x="connsiteX7119" y="connsiteY7119"/>
                </a:cxn>
                <a:cxn ang="0">
                  <a:pos x="connsiteX7120" y="connsiteY7120"/>
                </a:cxn>
                <a:cxn ang="0">
                  <a:pos x="connsiteX7121" y="connsiteY7121"/>
                </a:cxn>
                <a:cxn ang="0">
                  <a:pos x="connsiteX7122" y="connsiteY7122"/>
                </a:cxn>
                <a:cxn ang="0">
                  <a:pos x="connsiteX7123" y="connsiteY7123"/>
                </a:cxn>
                <a:cxn ang="0">
                  <a:pos x="connsiteX7124" y="connsiteY7124"/>
                </a:cxn>
                <a:cxn ang="0">
                  <a:pos x="connsiteX7125" y="connsiteY7125"/>
                </a:cxn>
                <a:cxn ang="0">
                  <a:pos x="connsiteX7126" y="connsiteY7126"/>
                </a:cxn>
                <a:cxn ang="0">
                  <a:pos x="connsiteX7127" y="connsiteY7127"/>
                </a:cxn>
                <a:cxn ang="0">
                  <a:pos x="connsiteX7128" y="connsiteY7128"/>
                </a:cxn>
                <a:cxn ang="0">
                  <a:pos x="connsiteX7129" y="connsiteY7129"/>
                </a:cxn>
                <a:cxn ang="0">
                  <a:pos x="connsiteX7130" y="connsiteY7130"/>
                </a:cxn>
                <a:cxn ang="0">
                  <a:pos x="connsiteX7131" y="connsiteY7131"/>
                </a:cxn>
                <a:cxn ang="0">
                  <a:pos x="connsiteX7132" y="connsiteY7132"/>
                </a:cxn>
                <a:cxn ang="0">
                  <a:pos x="connsiteX7133" y="connsiteY7133"/>
                </a:cxn>
                <a:cxn ang="0">
                  <a:pos x="connsiteX7134" y="connsiteY7134"/>
                </a:cxn>
                <a:cxn ang="0">
                  <a:pos x="connsiteX7135" y="connsiteY7135"/>
                </a:cxn>
                <a:cxn ang="0">
                  <a:pos x="connsiteX7136" y="connsiteY7136"/>
                </a:cxn>
                <a:cxn ang="0">
                  <a:pos x="connsiteX7137" y="connsiteY7137"/>
                </a:cxn>
                <a:cxn ang="0">
                  <a:pos x="connsiteX7138" y="connsiteY7138"/>
                </a:cxn>
                <a:cxn ang="0">
                  <a:pos x="connsiteX7139" y="connsiteY7139"/>
                </a:cxn>
                <a:cxn ang="0">
                  <a:pos x="connsiteX7140" y="connsiteY7140"/>
                </a:cxn>
                <a:cxn ang="0">
                  <a:pos x="connsiteX7141" y="connsiteY7141"/>
                </a:cxn>
                <a:cxn ang="0">
                  <a:pos x="connsiteX7142" y="connsiteY7142"/>
                </a:cxn>
                <a:cxn ang="0">
                  <a:pos x="connsiteX7143" y="connsiteY7143"/>
                </a:cxn>
                <a:cxn ang="0">
                  <a:pos x="connsiteX7144" y="connsiteY7144"/>
                </a:cxn>
                <a:cxn ang="0">
                  <a:pos x="connsiteX7145" y="connsiteY7145"/>
                </a:cxn>
                <a:cxn ang="0">
                  <a:pos x="connsiteX7146" y="connsiteY7146"/>
                </a:cxn>
                <a:cxn ang="0">
                  <a:pos x="connsiteX7147" y="connsiteY7147"/>
                </a:cxn>
                <a:cxn ang="0">
                  <a:pos x="connsiteX7148" y="connsiteY7148"/>
                </a:cxn>
                <a:cxn ang="0">
                  <a:pos x="connsiteX7149" y="connsiteY7149"/>
                </a:cxn>
                <a:cxn ang="0">
                  <a:pos x="connsiteX7150" y="connsiteY7150"/>
                </a:cxn>
                <a:cxn ang="0">
                  <a:pos x="connsiteX7151" y="connsiteY7151"/>
                </a:cxn>
                <a:cxn ang="0">
                  <a:pos x="connsiteX7152" y="connsiteY7152"/>
                </a:cxn>
                <a:cxn ang="0">
                  <a:pos x="connsiteX7153" y="connsiteY7153"/>
                </a:cxn>
                <a:cxn ang="0">
                  <a:pos x="connsiteX7154" y="connsiteY7154"/>
                </a:cxn>
                <a:cxn ang="0">
                  <a:pos x="connsiteX7155" y="connsiteY7155"/>
                </a:cxn>
                <a:cxn ang="0">
                  <a:pos x="connsiteX7156" y="connsiteY7156"/>
                </a:cxn>
                <a:cxn ang="0">
                  <a:pos x="connsiteX7157" y="connsiteY7157"/>
                </a:cxn>
                <a:cxn ang="0">
                  <a:pos x="connsiteX7158" y="connsiteY7158"/>
                </a:cxn>
                <a:cxn ang="0">
                  <a:pos x="connsiteX7159" y="connsiteY7159"/>
                </a:cxn>
                <a:cxn ang="0">
                  <a:pos x="connsiteX7160" y="connsiteY7160"/>
                </a:cxn>
                <a:cxn ang="0">
                  <a:pos x="connsiteX7161" y="connsiteY7161"/>
                </a:cxn>
                <a:cxn ang="0">
                  <a:pos x="connsiteX7162" y="connsiteY7162"/>
                </a:cxn>
                <a:cxn ang="0">
                  <a:pos x="connsiteX7163" y="connsiteY7163"/>
                </a:cxn>
                <a:cxn ang="0">
                  <a:pos x="connsiteX7164" y="connsiteY7164"/>
                </a:cxn>
                <a:cxn ang="0">
                  <a:pos x="connsiteX7165" y="connsiteY7165"/>
                </a:cxn>
                <a:cxn ang="0">
                  <a:pos x="connsiteX7166" y="connsiteY7166"/>
                </a:cxn>
                <a:cxn ang="0">
                  <a:pos x="connsiteX7167" y="connsiteY7167"/>
                </a:cxn>
                <a:cxn ang="0">
                  <a:pos x="connsiteX7168" y="connsiteY7168"/>
                </a:cxn>
                <a:cxn ang="0">
                  <a:pos x="connsiteX7169" y="connsiteY7169"/>
                </a:cxn>
                <a:cxn ang="0">
                  <a:pos x="connsiteX7170" y="connsiteY7170"/>
                </a:cxn>
                <a:cxn ang="0">
                  <a:pos x="connsiteX7171" y="connsiteY7171"/>
                </a:cxn>
                <a:cxn ang="0">
                  <a:pos x="connsiteX7172" y="connsiteY7172"/>
                </a:cxn>
                <a:cxn ang="0">
                  <a:pos x="connsiteX7173" y="connsiteY7173"/>
                </a:cxn>
                <a:cxn ang="0">
                  <a:pos x="connsiteX7174" y="connsiteY7174"/>
                </a:cxn>
                <a:cxn ang="0">
                  <a:pos x="connsiteX7175" y="connsiteY7175"/>
                </a:cxn>
                <a:cxn ang="0">
                  <a:pos x="connsiteX7176" y="connsiteY7176"/>
                </a:cxn>
                <a:cxn ang="0">
                  <a:pos x="connsiteX7177" y="connsiteY7177"/>
                </a:cxn>
                <a:cxn ang="0">
                  <a:pos x="connsiteX7178" y="connsiteY7178"/>
                </a:cxn>
                <a:cxn ang="0">
                  <a:pos x="connsiteX7179" y="connsiteY7179"/>
                </a:cxn>
                <a:cxn ang="0">
                  <a:pos x="connsiteX7180" y="connsiteY7180"/>
                </a:cxn>
                <a:cxn ang="0">
                  <a:pos x="connsiteX7181" y="connsiteY7181"/>
                </a:cxn>
                <a:cxn ang="0">
                  <a:pos x="connsiteX7182" y="connsiteY7182"/>
                </a:cxn>
                <a:cxn ang="0">
                  <a:pos x="connsiteX7183" y="connsiteY7183"/>
                </a:cxn>
                <a:cxn ang="0">
                  <a:pos x="connsiteX7184" y="connsiteY7184"/>
                </a:cxn>
                <a:cxn ang="0">
                  <a:pos x="connsiteX7185" y="connsiteY7185"/>
                </a:cxn>
                <a:cxn ang="0">
                  <a:pos x="connsiteX7186" y="connsiteY7186"/>
                </a:cxn>
                <a:cxn ang="0">
                  <a:pos x="connsiteX7187" y="connsiteY7187"/>
                </a:cxn>
                <a:cxn ang="0">
                  <a:pos x="connsiteX7188" y="connsiteY7188"/>
                </a:cxn>
                <a:cxn ang="0">
                  <a:pos x="connsiteX7189" y="connsiteY7189"/>
                </a:cxn>
                <a:cxn ang="0">
                  <a:pos x="connsiteX7190" y="connsiteY7190"/>
                </a:cxn>
                <a:cxn ang="0">
                  <a:pos x="connsiteX7191" y="connsiteY7191"/>
                </a:cxn>
                <a:cxn ang="0">
                  <a:pos x="connsiteX7192" y="connsiteY7192"/>
                </a:cxn>
                <a:cxn ang="0">
                  <a:pos x="connsiteX7193" y="connsiteY7193"/>
                </a:cxn>
                <a:cxn ang="0">
                  <a:pos x="connsiteX7194" y="connsiteY7194"/>
                </a:cxn>
                <a:cxn ang="0">
                  <a:pos x="connsiteX7195" y="connsiteY7195"/>
                </a:cxn>
                <a:cxn ang="0">
                  <a:pos x="connsiteX7196" y="connsiteY7196"/>
                </a:cxn>
                <a:cxn ang="0">
                  <a:pos x="connsiteX7197" y="connsiteY7197"/>
                </a:cxn>
                <a:cxn ang="0">
                  <a:pos x="connsiteX7198" y="connsiteY7198"/>
                </a:cxn>
                <a:cxn ang="0">
                  <a:pos x="connsiteX7199" y="connsiteY7199"/>
                </a:cxn>
                <a:cxn ang="0">
                  <a:pos x="connsiteX7200" y="connsiteY7200"/>
                </a:cxn>
                <a:cxn ang="0">
                  <a:pos x="connsiteX7201" y="connsiteY7201"/>
                </a:cxn>
                <a:cxn ang="0">
                  <a:pos x="connsiteX7202" y="connsiteY7202"/>
                </a:cxn>
                <a:cxn ang="0">
                  <a:pos x="connsiteX7203" y="connsiteY7203"/>
                </a:cxn>
                <a:cxn ang="0">
                  <a:pos x="connsiteX7204" y="connsiteY7204"/>
                </a:cxn>
                <a:cxn ang="0">
                  <a:pos x="connsiteX7205" y="connsiteY7205"/>
                </a:cxn>
                <a:cxn ang="0">
                  <a:pos x="connsiteX7206" y="connsiteY7206"/>
                </a:cxn>
                <a:cxn ang="0">
                  <a:pos x="connsiteX7207" y="connsiteY7207"/>
                </a:cxn>
                <a:cxn ang="0">
                  <a:pos x="connsiteX7208" y="connsiteY7208"/>
                </a:cxn>
                <a:cxn ang="0">
                  <a:pos x="connsiteX7209" y="connsiteY7209"/>
                </a:cxn>
                <a:cxn ang="0">
                  <a:pos x="connsiteX7210" y="connsiteY7210"/>
                </a:cxn>
                <a:cxn ang="0">
                  <a:pos x="connsiteX7211" y="connsiteY7211"/>
                </a:cxn>
                <a:cxn ang="0">
                  <a:pos x="connsiteX7212" y="connsiteY7212"/>
                </a:cxn>
                <a:cxn ang="0">
                  <a:pos x="connsiteX7213" y="connsiteY7213"/>
                </a:cxn>
                <a:cxn ang="0">
                  <a:pos x="connsiteX7214" y="connsiteY7214"/>
                </a:cxn>
                <a:cxn ang="0">
                  <a:pos x="connsiteX7215" y="connsiteY7215"/>
                </a:cxn>
                <a:cxn ang="0">
                  <a:pos x="connsiteX7216" y="connsiteY7216"/>
                </a:cxn>
                <a:cxn ang="0">
                  <a:pos x="connsiteX7217" y="connsiteY7217"/>
                </a:cxn>
                <a:cxn ang="0">
                  <a:pos x="connsiteX7218" y="connsiteY7218"/>
                </a:cxn>
                <a:cxn ang="0">
                  <a:pos x="connsiteX7219" y="connsiteY7219"/>
                </a:cxn>
                <a:cxn ang="0">
                  <a:pos x="connsiteX7220" y="connsiteY7220"/>
                </a:cxn>
                <a:cxn ang="0">
                  <a:pos x="connsiteX7221" y="connsiteY7221"/>
                </a:cxn>
                <a:cxn ang="0">
                  <a:pos x="connsiteX7222" y="connsiteY7222"/>
                </a:cxn>
                <a:cxn ang="0">
                  <a:pos x="connsiteX7223" y="connsiteY7223"/>
                </a:cxn>
                <a:cxn ang="0">
                  <a:pos x="connsiteX7224" y="connsiteY7224"/>
                </a:cxn>
                <a:cxn ang="0">
                  <a:pos x="connsiteX7225" y="connsiteY7225"/>
                </a:cxn>
                <a:cxn ang="0">
                  <a:pos x="connsiteX7226" y="connsiteY7226"/>
                </a:cxn>
                <a:cxn ang="0">
                  <a:pos x="connsiteX7227" y="connsiteY7227"/>
                </a:cxn>
                <a:cxn ang="0">
                  <a:pos x="connsiteX7228" y="connsiteY7228"/>
                </a:cxn>
                <a:cxn ang="0">
                  <a:pos x="connsiteX7229" y="connsiteY7229"/>
                </a:cxn>
                <a:cxn ang="0">
                  <a:pos x="connsiteX7230" y="connsiteY7230"/>
                </a:cxn>
                <a:cxn ang="0">
                  <a:pos x="connsiteX7231" y="connsiteY7231"/>
                </a:cxn>
                <a:cxn ang="0">
                  <a:pos x="connsiteX7232" y="connsiteY7232"/>
                </a:cxn>
                <a:cxn ang="0">
                  <a:pos x="connsiteX7233" y="connsiteY7233"/>
                </a:cxn>
                <a:cxn ang="0">
                  <a:pos x="connsiteX7234" y="connsiteY7234"/>
                </a:cxn>
                <a:cxn ang="0">
                  <a:pos x="connsiteX7235" y="connsiteY7235"/>
                </a:cxn>
                <a:cxn ang="0">
                  <a:pos x="connsiteX7236" y="connsiteY7236"/>
                </a:cxn>
                <a:cxn ang="0">
                  <a:pos x="connsiteX7237" y="connsiteY7237"/>
                </a:cxn>
                <a:cxn ang="0">
                  <a:pos x="connsiteX7238" y="connsiteY7238"/>
                </a:cxn>
                <a:cxn ang="0">
                  <a:pos x="connsiteX7239" y="connsiteY7239"/>
                </a:cxn>
                <a:cxn ang="0">
                  <a:pos x="connsiteX7240" y="connsiteY7240"/>
                </a:cxn>
                <a:cxn ang="0">
                  <a:pos x="connsiteX7241" y="connsiteY7241"/>
                </a:cxn>
                <a:cxn ang="0">
                  <a:pos x="connsiteX7242" y="connsiteY7242"/>
                </a:cxn>
                <a:cxn ang="0">
                  <a:pos x="connsiteX7243" y="connsiteY7243"/>
                </a:cxn>
                <a:cxn ang="0">
                  <a:pos x="connsiteX7244" y="connsiteY7244"/>
                </a:cxn>
                <a:cxn ang="0">
                  <a:pos x="connsiteX7245" y="connsiteY7245"/>
                </a:cxn>
                <a:cxn ang="0">
                  <a:pos x="connsiteX7246" y="connsiteY7246"/>
                </a:cxn>
                <a:cxn ang="0">
                  <a:pos x="connsiteX7247" y="connsiteY7247"/>
                </a:cxn>
                <a:cxn ang="0">
                  <a:pos x="connsiteX7248" y="connsiteY7248"/>
                </a:cxn>
                <a:cxn ang="0">
                  <a:pos x="connsiteX7249" y="connsiteY7249"/>
                </a:cxn>
                <a:cxn ang="0">
                  <a:pos x="connsiteX7250" y="connsiteY7250"/>
                </a:cxn>
                <a:cxn ang="0">
                  <a:pos x="connsiteX7251" y="connsiteY7251"/>
                </a:cxn>
                <a:cxn ang="0">
                  <a:pos x="connsiteX7252" y="connsiteY7252"/>
                </a:cxn>
                <a:cxn ang="0">
                  <a:pos x="connsiteX7253" y="connsiteY7253"/>
                </a:cxn>
                <a:cxn ang="0">
                  <a:pos x="connsiteX7254" y="connsiteY7254"/>
                </a:cxn>
                <a:cxn ang="0">
                  <a:pos x="connsiteX7255" y="connsiteY7255"/>
                </a:cxn>
                <a:cxn ang="0">
                  <a:pos x="connsiteX7256" y="connsiteY7256"/>
                </a:cxn>
                <a:cxn ang="0">
                  <a:pos x="connsiteX7257" y="connsiteY7257"/>
                </a:cxn>
                <a:cxn ang="0">
                  <a:pos x="connsiteX7258" y="connsiteY7258"/>
                </a:cxn>
                <a:cxn ang="0">
                  <a:pos x="connsiteX7259" y="connsiteY7259"/>
                </a:cxn>
                <a:cxn ang="0">
                  <a:pos x="connsiteX7260" y="connsiteY7260"/>
                </a:cxn>
                <a:cxn ang="0">
                  <a:pos x="connsiteX7261" y="connsiteY7261"/>
                </a:cxn>
                <a:cxn ang="0">
                  <a:pos x="connsiteX7262" y="connsiteY7262"/>
                </a:cxn>
                <a:cxn ang="0">
                  <a:pos x="connsiteX7263" y="connsiteY7263"/>
                </a:cxn>
                <a:cxn ang="0">
                  <a:pos x="connsiteX7264" y="connsiteY7264"/>
                </a:cxn>
                <a:cxn ang="0">
                  <a:pos x="connsiteX7265" y="connsiteY7265"/>
                </a:cxn>
                <a:cxn ang="0">
                  <a:pos x="connsiteX7266" y="connsiteY7266"/>
                </a:cxn>
                <a:cxn ang="0">
                  <a:pos x="connsiteX7267" y="connsiteY7267"/>
                </a:cxn>
                <a:cxn ang="0">
                  <a:pos x="connsiteX7268" y="connsiteY7268"/>
                </a:cxn>
                <a:cxn ang="0">
                  <a:pos x="connsiteX7269" y="connsiteY7269"/>
                </a:cxn>
                <a:cxn ang="0">
                  <a:pos x="connsiteX7270" y="connsiteY7270"/>
                </a:cxn>
                <a:cxn ang="0">
                  <a:pos x="connsiteX7271" y="connsiteY7271"/>
                </a:cxn>
                <a:cxn ang="0">
                  <a:pos x="connsiteX7272" y="connsiteY7272"/>
                </a:cxn>
                <a:cxn ang="0">
                  <a:pos x="connsiteX7273" y="connsiteY7273"/>
                </a:cxn>
                <a:cxn ang="0">
                  <a:pos x="connsiteX7274" y="connsiteY7274"/>
                </a:cxn>
                <a:cxn ang="0">
                  <a:pos x="connsiteX7275" y="connsiteY7275"/>
                </a:cxn>
                <a:cxn ang="0">
                  <a:pos x="connsiteX7276" y="connsiteY7276"/>
                </a:cxn>
                <a:cxn ang="0">
                  <a:pos x="connsiteX7277" y="connsiteY7277"/>
                </a:cxn>
                <a:cxn ang="0">
                  <a:pos x="connsiteX7278" y="connsiteY7278"/>
                </a:cxn>
                <a:cxn ang="0">
                  <a:pos x="connsiteX7279" y="connsiteY7279"/>
                </a:cxn>
                <a:cxn ang="0">
                  <a:pos x="connsiteX7280" y="connsiteY7280"/>
                </a:cxn>
                <a:cxn ang="0">
                  <a:pos x="connsiteX7281" y="connsiteY7281"/>
                </a:cxn>
                <a:cxn ang="0">
                  <a:pos x="connsiteX7282" y="connsiteY7282"/>
                </a:cxn>
                <a:cxn ang="0">
                  <a:pos x="connsiteX7283" y="connsiteY7283"/>
                </a:cxn>
                <a:cxn ang="0">
                  <a:pos x="connsiteX7284" y="connsiteY7284"/>
                </a:cxn>
                <a:cxn ang="0">
                  <a:pos x="connsiteX7285" y="connsiteY7285"/>
                </a:cxn>
                <a:cxn ang="0">
                  <a:pos x="connsiteX7286" y="connsiteY7286"/>
                </a:cxn>
                <a:cxn ang="0">
                  <a:pos x="connsiteX7287" y="connsiteY7287"/>
                </a:cxn>
                <a:cxn ang="0">
                  <a:pos x="connsiteX7288" y="connsiteY7288"/>
                </a:cxn>
                <a:cxn ang="0">
                  <a:pos x="connsiteX7289" y="connsiteY7289"/>
                </a:cxn>
                <a:cxn ang="0">
                  <a:pos x="connsiteX7290" y="connsiteY7290"/>
                </a:cxn>
                <a:cxn ang="0">
                  <a:pos x="connsiteX7291" y="connsiteY7291"/>
                </a:cxn>
                <a:cxn ang="0">
                  <a:pos x="connsiteX7292" y="connsiteY7292"/>
                </a:cxn>
                <a:cxn ang="0">
                  <a:pos x="connsiteX7293" y="connsiteY7293"/>
                </a:cxn>
                <a:cxn ang="0">
                  <a:pos x="connsiteX7294" y="connsiteY7294"/>
                </a:cxn>
                <a:cxn ang="0">
                  <a:pos x="connsiteX7295" y="connsiteY7295"/>
                </a:cxn>
                <a:cxn ang="0">
                  <a:pos x="connsiteX7296" y="connsiteY7296"/>
                </a:cxn>
                <a:cxn ang="0">
                  <a:pos x="connsiteX7297" y="connsiteY7297"/>
                </a:cxn>
                <a:cxn ang="0">
                  <a:pos x="connsiteX7298" y="connsiteY7298"/>
                </a:cxn>
                <a:cxn ang="0">
                  <a:pos x="connsiteX7299" y="connsiteY7299"/>
                </a:cxn>
                <a:cxn ang="0">
                  <a:pos x="connsiteX7300" y="connsiteY7300"/>
                </a:cxn>
                <a:cxn ang="0">
                  <a:pos x="connsiteX7301" y="connsiteY7301"/>
                </a:cxn>
                <a:cxn ang="0">
                  <a:pos x="connsiteX7302" y="connsiteY7302"/>
                </a:cxn>
                <a:cxn ang="0">
                  <a:pos x="connsiteX7303" y="connsiteY7303"/>
                </a:cxn>
                <a:cxn ang="0">
                  <a:pos x="connsiteX7304" y="connsiteY7304"/>
                </a:cxn>
                <a:cxn ang="0">
                  <a:pos x="connsiteX7305" y="connsiteY7305"/>
                </a:cxn>
                <a:cxn ang="0">
                  <a:pos x="connsiteX7306" y="connsiteY7306"/>
                </a:cxn>
                <a:cxn ang="0">
                  <a:pos x="connsiteX7307" y="connsiteY7307"/>
                </a:cxn>
                <a:cxn ang="0">
                  <a:pos x="connsiteX7308" y="connsiteY7308"/>
                </a:cxn>
                <a:cxn ang="0">
                  <a:pos x="connsiteX7309" y="connsiteY7309"/>
                </a:cxn>
                <a:cxn ang="0">
                  <a:pos x="connsiteX7310" y="connsiteY7310"/>
                </a:cxn>
                <a:cxn ang="0">
                  <a:pos x="connsiteX7311" y="connsiteY7311"/>
                </a:cxn>
                <a:cxn ang="0">
                  <a:pos x="connsiteX7312" y="connsiteY7312"/>
                </a:cxn>
                <a:cxn ang="0">
                  <a:pos x="connsiteX7313" y="connsiteY7313"/>
                </a:cxn>
                <a:cxn ang="0">
                  <a:pos x="connsiteX7314" y="connsiteY7314"/>
                </a:cxn>
                <a:cxn ang="0">
                  <a:pos x="connsiteX7315" y="connsiteY7315"/>
                </a:cxn>
                <a:cxn ang="0">
                  <a:pos x="connsiteX7316" y="connsiteY7316"/>
                </a:cxn>
                <a:cxn ang="0">
                  <a:pos x="connsiteX7317" y="connsiteY7317"/>
                </a:cxn>
                <a:cxn ang="0">
                  <a:pos x="connsiteX7318" y="connsiteY7318"/>
                </a:cxn>
                <a:cxn ang="0">
                  <a:pos x="connsiteX7319" y="connsiteY7319"/>
                </a:cxn>
                <a:cxn ang="0">
                  <a:pos x="connsiteX7320" y="connsiteY7320"/>
                </a:cxn>
                <a:cxn ang="0">
                  <a:pos x="connsiteX7321" y="connsiteY7321"/>
                </a:cxn>
                <a:cxn ang="0">
                  <a:pos x="connsiteX7322" y="connsiteY7322"/>
                </a:cxn>
                <a:cxn ang="0">
                  <a:pos x="connsiteX7323" y="connsiteY7323"/>
                </a:cxn>
                <a:cxn ang="0">
                  <a:pos x="connsiteX7324" y="connsiteY7324"/>
                </a:cxn>
                <a:cxn ang="0">
                  <a:pos x="connsiteX7325" y="connsiteY7325"/>
                </a:cxn>
                <a:cxn ang="0">
                  <a:pos x="connsiteX7326" y="connsiteY7326"/>
                </a:cxn>
                <a:cxn ang="0">
                  <a:pos x="connsiteX7327" y="connsiteY7327"/>
                </a:cxn>
              </a:cxnLst>
              <a:rect l="l" t="t" r="r" b="b"/>
              <a:pathLst>
                <a:path w="6400800" h="514350">
                  <a:moveTo>
                    <a:pt x="7144" y="511016"/>
                  </a:moveTo>
                  <a:lnTo>
                    <a:pt x="6354604" y="511016"/>
                  </a:lnTo>
                  <a:lnTo>
                    <a:pt x="6354604" y="409099"/>
                  </a:lnTo>
                  <a:cubicBezTo>
                    <a:pt x="6346031" y="411004"/>
                    <a:pt x="6337459" y="413861"/>
                    <a:pt x="6327934" y="415766"/>
                  </a:cubicBezTo>
                  <a:cubicBezTo>
                    <a:pt x="6327934" y="411956"/>
                    <a:pt x="6327934" y="408146"/>
                    <a:pt x="6327934" y="404336"/>
                  </a:cubicBezTo>
                  <a:cubicBezTo>
                    <a:pt x="6328887" y="396716"/>
                    <a:pt x="6327934" y="389096"/>
                    <a:pt x="6328887" y="383381"/>
                  </a:cubicBezTo>
                  <a:cubicBezTo>
                    <a:pt x="6329839" y="371951"/>
                    <a:pt x="6329839" y="365284"/>
                    <a:pt x="6329839" y="365284"/>
                  </a:cubicBezTo>
                  <a:cubicBezTo>
                    <a:pt x="6329839" y="365284"/>
                    <a:pt x="6327934" y="371951"/>
                    <a:pt x="6324124" y="383381"/>
                  </a:cubicBezTo>
                  <a:cubicBezTo>
                    <a:pt x="6322219" y="389096"/>
                    <a:pt x="6321267" y="395764"/>
                    <a:pt x="6319362" y="404336"/>
                  </a:cubicBezTo>
                  <a:cubicBezTo>
                    <a:pt x="6318409" y="409099"/>
                    <a:pt x="6317456" y="413861"/>
                    <a:pt x="6316504" y="419576"/>
                  </a:cubicBezTo>
                  <a:cubicBezTo>
                    <a:pt x="6311742" y="420529"/>
                    <a:pt x="6306979" y="421481"/>
                    <a:pt x="6303169" y="423386"/>
                  </a:cubicBezTo>
                  <a:cubicBezTo>
                    <a:pt x="6303169" y="416719"/>
                    <a:pt x="6303169" y="411004"/>
                    <a:pt x="6304121" y="405289"/>
                  </a:cubicBezTo>
                  <a:cubicBezTo>
                    <a:pt x="6308884" y="390049"/>
                    <a:pt x="6314599" y="373856"/>
                    <a:pt x="6319362" y="358616"/>
                  </a:cubicBezTo>
                  <a:cubicBezTo>
                    <a:pt x="6320314" y="355759"/>
                    <a:pt x="6321267" y="352901"/>
                    <a:pt x="6322219" y="349091"/>
                  </a:cubicBezTo>
                  <a:cubicBezTo>
                    <a:pt x="6326029" y="336709"/>
                    <a:pt x="6330792" y="325279"/>
                    <a:pt x="6334601" y="312896"/>
                  </a:cubicBezTo>
                  <a:cubicBezTo>
                    <a:pt x="6340317" y="297656"/>
                    <a:pt x="6345079" y="283369"/>
                    <a:pt x="6349842" y="269081"/>
                  </a:cubicBezTo>
                  <a:cubicBezTo>
                    <a:pt x="6354604" y="254794"/>
                    <a:pt x="6359367" y="240506"/>
                    <a:pt x="6363176" y="228124"/>
                  </a:cubicBezTo>
                  <a:cubicBezTo>
                    <a:pt x="6367939" y="214789"/>
                    <a:pt x="6371749" y="202406"/>
                    <a:pt x="6375559" y="190976"/>
                  </a:cubicBezTo>
                  <a:cubicBezTo>
                    <a:pt x="6383179" y="168116"/>
                    <a:pt x="6388894" y="149066"/>
                    <a:pt x="6393656" y="134779"/>
                  </a:cubicBezTo>
                  <a:cubicBezTo>
                    <a:pt x="6397467" y="121444"/>
                    <a:pt x="6400324" y="113824"/>
                    <a:pt x="6400324" y="113824"/>
                  </a:cubicBezTo>
                  <a:cubicBezTo>
                    <a:pt x="6400324" y="113824"/>
                    <a:pt x="6396514" y="121444"/>
                    <a:pt x="6389846" y="133826"/>
                  </a:cubicBezTo>
                  <a:cubicBezTo>
                    <a:pt x="6386989" y="139541"/>
                    <a:pt x="6384131" y="146209"/>
                    <a:pt x="6380321" y="153829"/>
                  </a:cubicBezTo>
                  <a:cubicBezTo>
                    <a:pt x="6385084" y="136684"/>
                    <a:pt x="6389846" y="121444"/>
                    <a:pt x="6392704" y="110966"/>
                  </a:cubicBezTo>
                  <a:cubicBezTo>
                    <a:pt x="6396514" y="95726"/>
                    <a:pt x="6399371" y="87154"/>
                    <a:pt x="6399371" y="87154"/>
                  </a:cubicBezTo>
                  <a:cubicBezTo>
                    <a:pt x="6399371" y="87154"/>
                    <a:pt x="6395562" y="95726"/>
                    <a:pt x="6388894" y="109061"/>
                  </a:cubicBezTo>
                  <a:cubicBezTo>
                    <a:pt x="6386037" y="115729"/>
                    <a:pt x="6382226" y="125254"/>
                    <a:pt x="6377464" y="134779"/>
                  </a:cubicBezTo>
                  <a:cubicBezTo>
                    <a:pt x="6372701" y="144304"/>
                    <a:pt x="6367939" y="155734"/>
                    <a:pt x="6364129" y="168116"/>
                  </a:cubicBezTo>
                  <a:cubicBezTo>
                    <a:pt x="6354604" y="192881"/>
                    <a:pt x="6343174" y="222409"/>
                    <a:pt x="6332696" y="253841"/>
                  </a:cubicBezTo>
                  <a:cubicBezTo>
                    <a:pt x="6326981" y="270034"/>
                    <a:pt x="6321267" y="286226"/>
                    <a:pt x="6316504" y="302419"/>
                  </a:cubicBezTo>
                  <a:cubicBezTo>
                    <a:pt x="6315551" y="304324"/>
                    <a:pt x="6315551" y="306229"/>
                    <a:pt x="6314599" y="308134"/>
                  </a:cubicBezTo>
                  <a:cubicBezTo>
                    <a:pt x="6315551" y="300514"/>
                    <a:pt x="6316504" y="293846"/>
                    <a:pt x="6317456" y="287179"/>
                  </a:cubicBezTo>
                  <a:cubicBezTo>
                    <a:pt x="6318409" y="279559"/>
                    <a:pt x="6319362" y="272891"/>
                    <a:pt x="6319362" y="267176"/>
                  </a:cubicBezTo>
                  <a:cubicBezTo>
                    <a:pt x="6320314" y="256699"/>
                    <a:pt x="6320314" y="250031"/>
                    <a:pt x="6320314" y="250031"/>
                  </a:cubicBezTo>
                  <a:cubicBezTo>
                    <a:pt x="6320314" y="250031"/>
                    <a:pt x="6318409" y="255746"/>
                    <a:pt x="6314599" y="266224"/>
                  </a:cubicBezTo>
                  <a:cubicBezTo>
                    <a:pt x="6311742" y="276701"/>
                    <a:pt x="6306979" y="291941"/>
                    <a:pt x="6302217" y="310039"/>
                  </a:cubicBezTo>
                  <a:cubicBezTo>
                    <a:pt x="6299359" y="318611"/>
                    <a:pt x="6296501" y="329089"/>
                    <a:pt x="6293644" y="339566"/>
                  </a:cubicBezTo>
                  <a:cubicBezTo>
                    <a:pt x="6291739" y="347186"/>
                    <a:pt x="6288881" y="354806"/>
                    <a:pt x="6286976" y="362426"/>
                  </a:cubicBezTo>
                  <a:cubicBezTo>
                    <a:pt x="6286024" y="352901"/>
                    <a:pt x="6285071" y="343376"/>
                    <a:pt x="6284119" y="335756"/>
                  </a:cubicBezTo>
                  <a:cubicBezTo>
                    <a:pt x="6286024" y="330041"/>
                    <a:pt x="6286976" y="324326"/>
                    <a:pt x="6288881" y="318611"/>
                  </a:cubicBezTo>
                  <a:cubicBezTo>
                    <a:pt x="6293644" y="303371"/>
                    <a:pt x="6298406" y="289084"/>
                    <a:pt x="6302217" y="274796"/>
                  </a:cubicBezTo>
                  <a:cubicBezTo>
                    <a:pt x="6304121" y="268129"/>
                    <a:pt x="6306026" y="261461"/>
                    <a:pt x="6307931" y="255746"/>
                  </a:cubicBezTo>
                  <a:cubicBezTo>
                    <a:pt x="6309837" y="250031"/>
                    <a:pt x="6311742" y="244316"/>
                    <a:pt x="6313646" y="238601"/>
                  </a:cubicBezTo>
                  <a:cubicBezTo>
                    <a:pt x="6317456" y="228124"/>
                    <a:pt x="6320314" y="218599"/>
                    <a:pt x="6323171" y="210026"/>
                  </a:cubicBezTo>
                  <a:cubicBezTo>
                    <a:pt x="6327934" y="193834"/>
                    <a:pt x="6330792" y="185261"/>
                    <a:pt x="6330792" y="185261"/>
                  </a:cubicBezTo>
                  <a:cubicBezTo>
                    <a:pt x="6330792" y="185261"/>
                    <a:pt x="6326981" y="193834"/>
                    <a:pt x="6319362" y="208121"/>
                  </a:cubicBezTo>
                  <a:cubicBezTo>
                    <a:pt x="6315551" y="215741"/>
                    <a:pt x="6311742" y="224314"/>
                    <a:pt x="6306026" y="234791"/>
                  </a:cubicBezTo>
                  <a:cubicBezTo>
                    <a:pt x="6303169" y="239554"/>
                    <a:pt x="6301264" y="245269"/>
                    <a:pt x="6298406" y="250984"/>
                  </a:cubicBezTo>
                  <a:cubicBezTo>
                    <a:pt x="6295549" y="256699"/>
                    <a:pt x="6293644" y="263366"/>
                    <a:pt x="6290787" y="270034"/>
                  </a:cubicBezTo>
                  <a:cubicBezTo>
                    <a:pt x="6286976" y="279559"/>
                    <a:pt x="6282214" y="290036"/>
                    <a:pt x="6278404" y="301466"/>
                  </a:cubicBezTo>
                  <a:cubicBezTo>
                    <a:pt x="6277451" y="295751"/>
                    <a:pt x="6277451" y="292894"/>
                    <a:pt x="6277451" y="292894"/>
                  </a:cubicBezTo>
                  <a:cubicBezTo>
                    <a:pt x="6277451" y="292894"/>
                    <a:pt x="6277451" y="297656"/>
                    <a:pt x="6276499" y="306229"/>
                  </a:cubicBezTo>
                  <a:cubicBezTo>
                    <a:pt x="6275546" y="308134"/>
                    <a:pt x="6274594" y="310991"/>
                    <a:pt x="6273642" y="312896"/>
                  </a:cubicBezTo>
                  <a:cubicBezTo>
                    <a:pt x="6272689" y="315754"/>
                    <a:pt x="6271737" y="319564"/>
                    <a:pt x="6269831" y="322421"/>
                  </a:cubicBezTo>
                  <a:cubicBezTo>
                    <a:pt x="6270784" y="314801"/>
                    <a:pt x="6272689" y="308134"/>
                    <a:pt x="6273642" y="300514"/>
                  </a:cubicBezTo>
                  <a:cubicBezTo>
                    <a:pt x="6277451" y="283369"/>
                    <a:pt x="6280309" y="267176"/>
                    <a:pt x="6283167" y="252889"/>
                  </a:cubicBezTo>
                  <a:cubicBezTo>
                    <a:pt x="6285071" y="245269"/>
                    <a:pt x="6286024" y="238601"/>
                    <a:pt x="6287929" y="231934"/>
                  </a:cubicBezTo>
                  <a:cubicBezTo>
                    <a:pt x="6289834" y="225266"/>
                    <a:pt x="6290787" y="218599"/>
                    <a:pt x="6292692" y="212884"/>
                  </a:cubicBezTo>
                  <a:cubicBezTo>
                    <a:pt x="6295549" y="200501"/>
                    <a:pt x="6298406" y="190024"/>
                    <a:pt x="6300312" y="181451"/>
                  </a:cubicBezTo>
                  <a:cubicBezTo>
                    <a:pt x="6304121" y="164306"/>
                    <a:pt x="6306026" y="153829"/>
                    <a:pt x="6306026" y="153829"/>
                  </a:cubicBezTo>
                  <a:cubicBezTo>
                    <a:pt x="6306026" y="153829"/>
                    <a:pt x="6302217" y="163354"/>
                    <a:pt x="6296501" y="180499"/>
                  </a:cubicBezTo>
                  <a:cubicBezTo>
                    <a:pt x="6293644" y="189071"/>
                    <a:pt x="6289834" y="199549"/>
                    <a:pt x="6286024" y="210979"/>
                  </a:cubicBezTo>
                  <a:cubicBezTo>
                    <a:pt x="6284119" y="216694"/>
                    <a:pt x="6282214" y="223361"/>
                    <a:pt x="6279356" y="230029"/>
                  </a:cubicBezTo>
                  <a:cubicBezTo>
                    <a:pt x="6277451" y="236696"/>
                    <a:pt x="6275546" y="243364"/>
                    <a:pt x="6273642" y="250984"/>
                  </a:cubicBezTo>
                  <a:cubicBezTo>
                    <a:pt x="6269831" y="265271"/>
                    <a:pt x="6265069" y="281464"/>
                    <a:pt x="6260306" y="298609"/>
                  </a:cubicBezTo>
                  <a:cubicBezTo>
                    <a:pt x="6255544" y="315754"/>
                    <a:pt x="6251734" y="333851"/>
                    <a:pt x="6246971" y="351949"/>
                  </a:cubicBezTo>
                  <a:cubicBezTo>
                    <a:pt x="6244114" y="366236"/>
                    <a:pt x="6240304" y="381476"/>
                    <a:pt x="6236494" y="396716"/>
                  </a:cubicBezTo>
                  <a:cubicBezTo>
                    <a:pt x="6236494" y="395764"/>
                    <a:pt x="6235542" y="395764"/>
                    <a:pt x="6235542" y="394811"/>
                  </a:cubicBezTo>
                  <a:cubicBezTo>
                    <a:pt x="6235542" y="379571"/>
                    <a:pt x="6234589" y="370046"/>
                    <a:pt x="6234589" y="370046"/>
                  </a:cubicBezTo>
                  <a:cubicBezTo>
                    <a:pt x="6234589" y="370046"/>
                    <a:pt x="6233637" y="376714"/>
                    <a:pt x="6230779" y="389096"/>
                  </a:cubicBezTo>
                  <a:cubicBezTo>
                    <a:pt x="6229826" y="387191"/>
                    <a:pt x="6228874" y="386239"/>
                    <a:pt x="6227921" y="384334"/>
                  </a:cubicBezTo>
                  <a:cubicBezTo>
                    <a:pt x="6224112" y="378619"/>
                    <a:pt x="6220301" y="372904"/>
                    <a:pt x="6216492" y="367189"/>
                  </a:cubicBezTo>
                  <a:cubicBezTo>
                    <a:pt x="6218396" y="360521"/>
                    <a:pt x="6220301" y="354806"/>
                    <a:pt x="6223159" y="348139"/>
                  </a:cubicBezTo>
                  <a:cubicBezTo>
                    <a:pt x="6227921" y="334804"/>
                    <a:pt x="6232684" y="322421"/>
                    <a:pt x="6236494" y="310991"/>
                  </a:cubicBezTo>
                  <a:cubicBezTo>
                    <a:pt x="6240304" y="299561"/>
                    <a:pt x="6244114" y="289084"/>
                    <a:pt x="6247924" y="279559"/>
                  </a:cubicBezTo>
                  <a:cubicBezTo>
                    <a:pt x="6251734" y="270034"/>
                    <a:pt x="6254592" y="262414"/>
                    <a:pt x="6256496" y="254794"/>
                  </a:cubicBezTo>
                  <a:cubicBezTo>
                    <a:pt x="6261259" y="241459"/>
                    <a:pt x="6264117" y="233839"/>
                    <a:pt x="6264117" y="233839"/>
                  </a:cubicBezTo>
                  <a:cubicBezTo>
                    <a:pt x="6264117" y="233839"/>
                    <a:pt x="6260306" y="241459"/>
                    <a:pt x="6252687" y="253841"/>
                  </a:cubicBezTo>
                  <a:cubicBezTo>
                    <a:pt x="6248876" y="260509"/>
                    <a:pt x="6245067" y="268129"/>
                    <a:pt x="6240304" y="276701"/>
                  </a:cubicBezTo>
                  <a:cubicBezTo>
                    <a:pt x="6235542" y="285274"/>
                    <a:pt x="6230779" y="295751"/>
                    <a:pt x="6225064" y="307181"/>
                  </a:cubicBezTo>
                  <a:cubicBezTo>
                    <a:pt x="6220301" y="318611"/>
                    <a:pt x="6214587" y="330994"/>
                    <a:pt x="6208871" y="343376"/>
                  </a:cubicBezTo>
                  <a:cubicBezTo>
                    <a:pt x="6207919" y="346234"/>
                    <a:pt x="6206014" y="349091"/>
                    <a:pt x="6205062" y="351949"/>
                  </a:cubicBezTo>
                  <a:cubicBezTo>
                    <a:pt x="6205062" y="351949"/>
                    <a:pt x="6204109" y="350996"/>
                    <a:pt x="6204109" y="350996"/>
                  </a:cubicBezTo>
                  <a:cubicBezTo>
                    <a:pt x="6206967" y="340519"/>
                    <a:pt x="6208871" y="330041"/>
                    <a:pt x="6210776" y="320516"/>
                  </a:cubicBezTo>
                  <a:cubicBezTo>
                    <a:pt x="6214587" y="298609"/>
                    <a:pt x="6219349" y="280511"/>
                    <a:pt x="6222206" y="268129"/>
                  </a:cubicBezTo>
                  <a:cubicBezTo>
                    <a:pt x="6225064" y="255746"/>
                    <a:pt x="6226017" y="248126"/>
                    <a:pt x="6226017" y="248126"/>
                  </a:cubicBezTo>
                  <a:cubicBezTo>
                    <a:pt x="6226017" y="248126"/>
                    <a:pt x="6223159" y="254794"/>
                    <a:pt x="6218396" y="267176"/>
                  </a:cubicBezTo>
                  <a:cubicBezTo>
                    <a:pt x="6216492" y="272891"/>
                    <a:pt x="6213634" y="280511"/>
                    <a:pt x="6209824" y="289084"/>
                  </a:cubicBezTo>
                  <a:cubicBezTo>
                    <a:pt x="6206967" y="297656"/>
                    <a:pt x="6203156" y="307181"/>
                    <a:pt x="6199346" y="317659"/>
                  </a:cubicBezTo>
                  <a:cubicBezTo>
                    <a:pt x="6197442" y="323374"/>
                    <a:pt x="6195537" y="330041"/>
                    <a:pt x="6193631" y="335756"/>
                  </a:cubicBezTo>
                  <a:cubicBezTo>
                    <a:pt x="6190774" y="330994"/>
                    <a:pt x="6186964" y="326231"/>
                    <a:pt x="6184106" y="322421"/>
                  </a:cubicBezTo>
                  <a:cubicBezTo>
                    <a:pt x="6183154" y="321469"/>
                    <a:pt x="6182201" y="320516"/>
                    <a:pt x="6181249" y="318611"/>
                  </a:cubicBezTo>
                  <a:cubicBezTo>
                    <a:pt x="6182201" y="312896"/>
                    <a:pt x="6183154" y="307181"/>
                    <a:pt x="6184106" y="302419"/>
                  </a:cubicBezTo>
                  <a:cubicBezTo>
                    <a:pt x="6186012" y="291941"/>
                    <a:pt x="6186964" y="282416"/>
                    <a:pt x="6189821" y="274796"/>
                  </a:cubicBezTo>
                  <a:cubicBezTo>
                    <a:pt x="6193631" y="259556"/>
                    <a:pt x="6195537" y="250984"/>
                    <a:pt x="6195537" y="250984"/>
                  </a:cubicBezTo>
                  <a:cubicBezTo>
                    <a:pt x="6195537" y="250984"/>
                    <a:pt x="6191726" y="259556"/>
                    <a:pt x="6186012" y="273844"/>
                  </a:cubicBezTo>
                  <a:cubicBezTo>
                    <a:pt x="6183154" y="280511"/>
                    <a:pt x="6180296" y="290036"/>
                    <a:pt x="6176487" y="300514"/>
                  </a:cubicBezTo>
                  <a:cubicBezTo>
                    <a:pt x="6175534" y="303371"/>
                    <a:pt x="6174581" y="306229"/>
                    <a:pt x="6173629" y="309086"/>
                  </a:cubicBezTo>
                  <a:cubicBezTo>
                    <a:pt x="6173629" y="309086"/>
                    <a:pt x="6172676" y="308134"/>
                    <a:pt x="6172676" y="308134"/>
                  </a:cubicBezTo>
                  <a:cubicBezTo>
                    <a:pt x="6173629" y="303371"/>
                    <a:pt x="6174581" y="298609"/>
                    <a:pt x="6174581" y="294799"/>
                  </a:cubicBezTo>
                  <a:cubicBezTo>
                    <a:pt x="6176487" y="283369"/>
                    <a:pt x="6178392" y="272891"/>
                    <a:pt x="6180296" y="263366"/>
                  </a:cubicBezTo>
                  <a:cubicBezTo>
                    <a:pt x="6182201" y="253841"/>
                    <a:pt x="6184106" y="244316"/>
                    <a:pt x="6185059" y="236696"/>
                  </a:cubicBezTo>
                  <a:cubicBezTo>
                    <a:pt x="6186964" y="229076"/>
                    <a:pt x="6187917" y="221456"/>
                    <a:pt x="6188869" y="215741"/>
                  </a:cubicBezTo>
                  <a:cubicBezTo>
                    <a:pt x="6190774" y="204311"/>
                    <a:pt x="6192679" y="197644"/>
                    <a:pt x="6192679" y="197644"/>
                  </a:cubicBezTo>
                  <a:cubicBezTo>
                    <a:pt x="6192679" y="197644"/>
                    <a:pt x="6189821" y="203359"/>
                    <a:pt x="6185059" y="214789"/>
                  </a:cubicBezTo>
                  <a:cubicBezTo>
                    <a:pt x="6180296" y="225266"/>
                    <a:pt x="6174581" y="241459"/>
                    <a:pt x="6168867" y="260509"/>
                  </a:cubicBezTo>
                  <a:cubicBezTo>
                    <a:pt x="6166962" y="267176"/>
                    <a:pt x="6165056" y="273844"/>
                    <a:pt x="6163151" y="280511"/>
                  </a:cubicBezTo>
                  <a:cubicBezTo>
                    <a:pt x="6161246" y="270034"/>
                    <a:pt x="6160294" y="261461"/>
                    <a:pt x="6159342" y="253841"/>
                  </a:cubicBezTo>
                  <a:cubicBezTo>
                    <a:pt x="6156484" y="235744"/>
                    <a:pt x="6154579" y="225266"/>
                    <a:pt x="6154579" y="225266"/>
                  </a:cubicBezTo>
                  <a:cubicBezTo>
                    <a:pt x="6154579" y="225266"/>
                    <a:pt x="6155531" y="248126"/>
                    <a:pt x="6156484" y="285274"/>
                  </a:cubicBezTo>
                  <a:cubicBezTo>
                    <a:pt x="6151721" y="278606"/>
                    <a:pt x="6146959" y="272891"/>
                    <a:pt x="6143149" y="268129"/>
                  </a:cubicBezTo>
                  <a:cubicBezTo>
                    <a:pt x="6143149" y="268129"/>
                    <a:pt x="6143149" y="267176"/>
                    <a:pt x="6143149" y="267176"/>
                  </a:cubicBezTo>
                  <a:cubicBezTo>
                    <a:pt x="6144101" y="263366"/>
                    <a:pt x="6145054" y="259556"/>
                    <a:pt x="6146006" y="256699"/>
                  </a:cubicBezTo>
                  <a:cubicBezTo>
                    <a:pt x="6156484" y="210026"/>
                    <a:pt x="6161246" y="178594"/>
                    <a:pt x="6161246" y="178594"/>
                  </a:cubicBezTo>
                  <a:cubicBezTo>
                    <a:pt x="6161246" y="178594"/>
                    <a:pt x="6158389" y="186214"/>
                    <a:pt x="6152674" y="200501"/>
                  </a:cubicBezTo>
                  <a:cubicBezTo>
                    <a:pt x="6152674" y="199549"/>
                    <a:pt x="6152674" y="198596"/>
                    <a:pt x="6152674" y="197644"/>
                  </a:cubicBezTo>
                  <a:cubicBezTo>
                    <a:pt x="6154579" y="188119"/>
                    <a:pt x="6155531" y="179546"/>
                    <a:pt x="6156484" y="172879"/>
                  </a:cubicBezTo>
                  <a:cubicBezTo>
                    <a:pt x="6158389" y="158591"/>
                    <a:pt x="6160294" y="150971"/>
                    <a:pt x="6160294" y="150971"/>
                  </a:cubicBezTo>
                  <a:cubicBezTo>
                    <a:pt x="6160294" y="150971"/>
                    <a:pt x="6157437" y="158591"/>
                    <a:pt x="6152674" y="171926"/>
                  </a:cubicBezTo>
                  <a:cubicBezTo>
                    <a:pt x="6150769" y="178594"/>
                    <a:pt x="6147912" y="187166"/>
                    <a:pt x="6145054" y="196691"/>
                  </a:cubicBezTo>
                  <a:cubicBezTo>
                    <a:pt x="6143149" y="204311"/>
                    <a:pt x="6140292" y="211931"/>
                    <a:pt x="6138387" y="220504"/>
                  </a:cubicBezTo>
                  <a:cubicBezTo>
                    <a:pt x="6136481" y="209074"/>
                    <a:pt x="6135529" y="202406"/>
                    <a:pt x="6135529" y="202406"/>
                  </a:cubicBezTo>
                  <a:cubicBezTo>
                    <a:pt x="6135529" y="202406"/>
                    <a:pt x="6135529" y="209074"/>
                    <a:pt x="6134576" y="221456"/>
                  </a:cubicBezTo>
                  <a:cubicBezTo>
                    <a:pt x="6134576" y="227171"/>
                    <a:pt x="6132671" y="234791"/>
                    <a:pt x="6132671" y="242411"/>
                  </a:cubicBezTo>
                  <a:cubicBezTo>
                    <a:pt x="6132671" y="244316"/>
                    <a:pt x="6131719" y="246221"/>
                    <a:pt x="6131719" y="249079"/>
                  </a:cubicBezTo>
                  <a:cubicBezTo>
                    <a:pt x="6131719" y="250984"/>
                    <a:pt x="6130767" y="251936"/>
                    <a:pt x="6130767" y="253841"/>
                  </a:cubicBezTo>
                  <a:cubicBezTo>
                    <a:pt x="6129814" y="252889"/>
                    <a:pt x="6129814" y="251936"/>
                    <a:pt x="6129814" y="251936"/>
                  </a:cubicBezTo>
                  <a:cubicBezTo>
                    <a:pt x="6129814" y="251936"/>
                    <a:pt x="6129814" y="252889"/>
                    <a:pt x="6130767" y="254794"/>
                  </a:cubicBezTo>
                  <a:cubicBezTo>
                    <a:pt x="6130767" y="256699"/>
                    <a:pt x="6129814" y="258604"/>
                    <a:pt x="6129814" y="261461"/>
                  </a:cubicBezTo>
                  <a:cubicBezTo>
                    <a:pt x="6129814" y="250031"/>
                    <a:pt x="6129814" y="243364"/>
                    <a:pt x="6129814" y="243364"/>
                  </a:cubicBezTo>
                  <a:cubicBezTo>
                    <a:pt x="6129814" y="243364"/>
                    <a:pt x="6127909" y="254794"/>
                    <a:pt x="6126004" y="274796"/>
                  </a:cubicBezTo>
                  <a:cubicBezTo>
                    <a:pt x="6126004" y="276701"/>
                    <a:pt x="6126004" y="279559"/>
                    <a:pt x="6125051" y="281464"/>
                  </a:cubicBezTo>
                  <a:cubicBezTo>
                    <a:pt x="6124099" y="275749"/>
                    <a:pt x="6123146" y="270986"/>
                    <a:pt x="6122194" y="267176"/>
                  </a:cubicBezTo>
                  <a:cubicBezTo>
                    <a:pt x="6119337" y="251936"/>
                    <a:pt x="6117431" y="243364"/>
                    <a:pt x="6117431" y="243364"/>
                  </a:cubicBezTo>
                  <a:cubicBezTo>
                    <a:pt x="6117431" y="243364"/>
                    <a:pt x="6117431" y="251936"/>
                    <a:pt x="6118384" y="267176"/>
                  </a:cubicBezTo>
                  <a:cubicBezTo>
                    <a:pt x="6118384" y="275749"/>
                    <a:pt x="6119337" y="287179"/>
                    <a:pt x="6119337" y="300514"/>
                  </a:cubicBezTo>
                  <a:cubicBezTo>
                    <a:pt x="6117431" y="306229"/>
                    <a:pt x="6115526" y="311944"/>
                    <a:pt x="6114574" y="317659"/>
                  </a:cubicBezTo>
                  <a:cubicBezTo>
                    <a:pt x="6114574" y="313849"/>
                    <a:pt x="6114574" y="310991"/>
                    <a:pt x="6114574" y="307181"/>
                  </a:cubicBezTo>
                  <a:cubicBezTo>
                    <a:pt x="6113621" y="299561"/>
                    <a:pt x="6113621" y="292894"/>
                    <a:pt x="6112669" y="286226"/>
                  </a:cubicBezTo>
                  <a:cubicBezTo>
                    <a:pt x="6111717" y="279559"/>
                    <a:pt x="6110764" y="274796"/>
                    <a:pt x="6109812" y="270986"/>
                  </a:cubicBezTo>
                  <a:cubicBezTo>
                    <a:pt x="6106954" y="262414"/>
                    <a:pt x="6105049" y="258604"/>
                    <a:pt x="6105049" y="258604"/>
                  </a:cubicBezTo>
                  <a:cubicBezTo>
                    <a:pt x="6105049" y="258604"/>
                    <a:pt x="6105049" y="263366"/>
                    <a:pt x="6106001" y="272891"/>
                  </a:cubicBezTo>
                  <a:cubicBezTo>
                    <a:pt x="6106001" y="275749"/>
                    <a:pt x="6106001" y="278606"/>
                    <a:pt x="6106001" y="282416"/>
                  </a:cubicBezTo>
                  <a:cubicBezTo>
                    <a:pt x="6105049" y="279559"/>
                    <a:pt x="6105049" y="276701"/>
                    <a:pt x="6104096" y="273844"/>
                  </a:cubicBezTo>
                  <a:cubicBezTo>
                    <a:pt x="6103144" y="271939"/>
                    <a:pt x="6103144" y="270034"/>
                    <a:pt x="6102192" y="268129"/>
                  </a:cubicBezTo>
                  <a:cubicBezTo>
                    <a:pt x="6102192" y="263366"/>
                    <a:pt x="6101239" y="258604"/>
                    <a:pt x="6101239" y="253841"/>
                  </a:cubicBezTo>
                  <a:cubicBezTo>
                    <a:pt x="6102192" y="251936"/>
                    <a:pt x="6102192" y="249079"/>
                    <a:pt x="6103144" y="247174"/>
                  </a:cubicBezTo>
                  <a:cubicBezTo>
                    <a:pt x="6105049" y="238601"/>
                    <a:pt x="6106954" y="230981"/>
                    <a:pt x="6107906" y="225266"/>
                  </a:cubicBezTo>
                  <a:cubicBezTo>
                    <a:pt x="6110764" y="212884"/>
                    <a:pt x="6111717" y="205264"/>
                    <a:pt x="6111717" y="205264"/>
                  </a:cubicBezTo>
                  <a:cubicBezTo>
                    <a:pt x="6111717" y="205264"/>
                    <a:pt x="6108859" y="211931"/>
                    <a:pt x="6104096" y="223361"/>
                  </a:cubicBezTo>
                  <a:cubicBezTo>
                    <a:pt x="6103144" y="227171"/>
                    <a:pt x="6101239" y="230981"/>
                    <a:pt x="6099334" y="234791"/>
                  </a:cubicBezTo>
                  <a:cubicBezTo>
                    <a:pt x="6098381" y="220504"/>
                    <a:pt x="6097429" y="210026"/>
                    <a:pt x="6096476" y="206216"/>
                  </a:cubicBezTo>
                  <a:cubicBezTo>
                    <a:pt x="6096476" y="204311"/>
                    <a:pt x="6097429" y="201454"/>
                    <a:pt x="6097429" y="199549"/>
                  </a:cubicBezTo>
                  <a:cubicBezTo>
                    <a:pt x="6099334" y="191929"/>
                    <a:pt x="6100287" y="184309"/>
                    <a:pt x="6101239" y="177641"/>
                  </a:cubicBezTo>
                  <a:cubicBezTo>
                    <a:pt x="6102192" y="170974"/>
                    <a:pt x="6103144" y="163354"/>
                    <a:pt x="6104096" y="157639"/>
                  </a:cubicBezTo>
                  <a:cubicBezTo>
                    <a:pt x="6106001" y="145256"/>
                    <a:pt x="6106954" y="133826"/>
                    <a:pt x="6107906" y="124301"/>
                  </a:cubicBezTo>
                  <a:cubicBezTo>
                    <a:pt x="6109812" y="106204"/>
                    <a:pt x="6110764" y="95726"/>
                    <a:pt x="6110764" y="95726"/>
                  </a:cubicBezTo>
                  <a:cubicBezTo>
                    <a:pt x="6110764" y="95726"/>
                    <a:pt x="6107906" y="106204"/>
                    <a:pt x="6104096" y="124301"/>
                  </a:cubicBezTo>
                  <a:cubicBezTo>
                    <a:pt x="6102192" y="132874"/>
                    <a:pt x="6099334" y="144304"/>
                    <a:pt x="6096476" y="156686"/>
                  </a:cubicBezTo>
                  <a:cubicBezTo>
                    <a:pt x="6095524" y="163354"/>
                    <a:pt x="6093619" y="170021"/>
                    <a:pt x="6091714" y="176689"/>
                  </a:cubicBezTo>
                  <a:cubicBezTo>
                    <a:pt x="6089809" y="183356"/>
                    <a:pt x="6087904" y="190976"/>
                    <a:pt x="6085999" y="198596"/>
                  </a:cubicBezTo>
                  <a:cubicBezTo>
                    <a:pt x="6085046" y="203359"/>
                    <a:pt x="6083142" y="209074"/>
                    <a:pt x="6081237" y="214789"/>
                  </a:cubicBezTo>
                  <a:cubicBezTo>
                    <a:pt x="6077426" y="206216"/>
                    <a:pt x="6074569" y="201454"/>
                    <a:pt x="6074569" y="201454"/>
                  </a:cubicBezTo>
                  <a:cubicBezTo>
                    <a:pt x="6074569" y="201454"/>
                    <a:pt x="6076474" y="208121"/>
                    <a:pt x="6079331" y="219551"/>
                  </a:cubicBezTo>
                  <a:cubicBezTo>
                    <a:pt x="6078379" y="222409"/>
                    <a:pt x="6076474" y="225266"/>
                    <a:pt x="6073617" y="230029"/>
                  </a:cubicBezTo>
                  <a:cubicBezTo>
                    <a:pt x="6072664" y="231934"/>
                    <a:pt x="6071712" y="234791"/>
                    <a:pt x="6069806" y="237649"/>
                  </a:cubicBezTo>
                  <a:cubicBezTo>
                    <a:pt x="6069806" y="233839"/>
                    <a:pt x="6069806" y="230981"/>
                    <a:pt x="6069806" y="228124"/>
                  </a:cubicBezTo>
                  <a:cubicBezTo>
                    <a:pt x="6069806" y="213836"/>
                    <a:pt x="6069806" y="205264"/>
                    <a:pt x="6069806" y="205264"/>
                  </a:cubicBezTo>
                  <a:cubicBezTo>
                    <a:pt x="6069806" y="205264"/>
                    <a:pt x="6067901" y="213836"/>
                    <a:pt x="6065996" y="228124"/>
                  </a:cubicBezTo>
                  <a:cubicBezTo>
                    <a:pt x="6065044" y="235744"/>
                    <a:pt x="6063139" y="243364"/>
                    <a:pt x="6061234" y="253841"/>
                  </a:cubicBezTo>
                  <a:cubicBezTo>
                    <a:pt x="6060281" y="256699"/>
                    <a:pt x="6060281" y="259556"/>
                    <a:pt x="6059329" y="263366"/>
                  </a:cubicBezTo>
                  <a:cubicBezTo>
                    <a:pt x="6058376" y="265271"/>
                    <a:pt x="6058376" y="267176"/>
                    <a:pt x="6057424" y="268129"/>
                  </a:cubicBezTo>
                  <a:cubicBezTo>
                    <a:pt x="6054567" y="275749"/>
                    <a:pt x="6051709" y="285274"/>
                    <a:pt x="6048851" y="294799"/>
                  </a:cubicBezTo>
                  <a:cubicBezTo>
                    <a:pt x="6045994" y="304324"/>
                    <a:pt x="6044089" y="313849"/>
                    <a:pt x="6041231" y="324326"/>
                  </a:cubicBezTo>
                  <a:cubicBezTo>
                    <a:pt x="6041231" y="324326"/>
                    <a:pt x="6041231" y="325279"/>
                    <a:pt x="6041231" y="325279"/>
                  </a:cubicBezTo>
                  <a:cubicBezTo>
                    <a:pt x="6038374" y="318611"/>
                    <a:pt x="6036469" y="311944"/>
                    <a:pt x="6033612" y="306229"/>
                  </a:cubicBezTo>
                  <a:cubicBezTo>
                    <a:pt x="6032659" y="303371"/>
                    <a:pt x="6030754" y="299561"/>
                    <a:pt x="6029801" y="296704"/>
                  </a:cubicBezTo>
                  <a:cubicBezTo>
                    <a:pt x="6029801" y="296704"/>
                    <a:pt x="6029801" y="295751"/>
                    <a:pt x="6029801" y="295751"/>
                  </a:cubicBezTo>
                  <a:cubicBezTo>
                    <a:pt x="6030754" y="290036"/>
                    <a:pt x="6031706" y="285274"/>
                    <a:pt x="6031706" y="281464"/>
                  </a:cubicBezTo>
                  <a:cubicBezTo>
                    <a:pt x="6032659" y="272891"/>
                    <a:pt x="6033612" y="269081"/>
                    <a:pt x="6033612" y="269081"/>
                  </a:cubicBezTo>
                  <a:cubicBezTo>
                    <a:pt x="6033612" y="269081"/>
                    <a:pt x="6031706" y="272891"/>
                    <a:pt x="6027896" y="280511"/>
                  </a:cubicBezTo>
                  <a:cubicBezTo>
                    <a:pt x="6026944" y="282416"/>
                    <a:pt x="6025992" y="284321"/>
                    <a:pt x="6025039" y="286226"/>
                  </a:cubicBezTo>
                  <a:cubicBezTo>
                    <a:pt x="6023134" y="281464"/>
                    <a:pt x="6021229" y="276701"/>
                    <a:pt x="6020276" y="272891"/>
                  </a:cubicBezTo>
                  <a:cubicBezTo>
                    <a:pt x="6013609" y="254794"/>
                    <a:pt x="6008846" y="244316"/>
                    <a:pt x="6008846" y="244316"/>
                  </a:cubicBezTo>
                  <a:cubicBezTo>
                    <a:pt x="6008846" y="244316"/>
                    <a:pt x="6011704" y="254794"/>
                    <a:pt x="6016467" y="273844"/>
                  </a:cubicBezTo>
                  <a:cubicBezTo>
                    <a:pt x="6018371" y="279559"/>
                    <a:pt x="6020276" y="286226"/>
                    <a:pt x="6022181" y="293846"/>
                  </a:cubicBezTo>
                  <a:cubicBezTo>
                    <a:pt x="6021229" y="296704"/>
                    <a:pt x="6020276" y="299561"/>
                    <a:pt x="6019324" y="302419"/>
                  </a:cubicBezTo>
                  <a:cubicBezTo>
                    <a:pt x="6018371" y="305276"/>
                    <a:pt x="6017419" y="309086"/>
                    <a:pt x="6016467" y="311944"/>
                  </a:cubicBezTo>
                  <a:cubicBezTo>
                    <a:pt x="6014562" y="318611"/>
                    <a:pt x="6012656" y="326231"/>
                    <a:pt x="6010751" y="333851"/>
                  </a:cubicBezTo>
                  <a:cubicBezTo>
                    <a:pt x="6010751" y="333851"/>
                    <a:pt x="6010751" y="334804"/>
                    <a:pt x="6010751" y="334804"/>
                  </a:cubicBezTo>
                  <a:cubicBezTo>
                    <a:pt x="6007894" y="330041"/>
                    <a:pt x="6005989" y="325279"/>
                    <a:pt x="6003131" y="320516"/>
                  </a:cubicBezTo>
                  <a:cubicBezTo>
                    <a:pt x="6001226" y="316706"/>
                    <a:pt x="5999321" y="312896"/>
                    <a:pt x="5996464" y="308134"/>
                  </a:cubicBezTo>
                  <a:cubicBezTo>
                    <a:pt x="5997417" y="306229"/>
                    <a:pt x="5998369" y="304324"/>
                    <a:pt x="5999321" y="302419"/>
                  </a:cubicBezTo>
                  <a:cubicBezTo>
                    <a:pt x="6002179" y="294799"/>
                    <a:pt x="6005037" y="289084"/>
                    <a:pt x="6007894" y="283369"/>
                  </a:cubicBezTo>
                  <a:cubicBezTo>
                    <a:pt x="6012656" y="272891"/>
                    <a:pt x="6014562" y="267176"/>
                    <a:pt x="6014562" y="267176"/>
                  </a:cubicBezTo>
                  <a:cubicBezTo>
                    <a:pt x="6014562" y="267176"/>
                    <a:pt x="6010751" y="272891"/>
                    <a:pt x="6004084" y="281464"/>
                  </a:cubicBezTo>
                  <a:cubicBezTo>
                    <a:pt x="6001226" y="286226"/>
                    <a:pt x="5997417" y="291941"/>
                    <a:pt x="5993606" y="297656"/>
                  </a:cubicBezTo>
                  <a:cubicBezTo>
                    <a:pt x="5992654" y="289084"/>
                    <a:pt x="5990749" y="281464"/>
                    <a:pt x="5989796" y="273844"/>
                  </a:cubicBezTo>
                  <a:cubicBezTo>
                    <a:pt x="5990749" y="266224"/>
                    <a:pt x="5990749" y="258604"/>
                    <a:pt x="5991701" y="250984"/>
                  </a:cubicBezTo>
                  <a:cubicBezTo>
                    <a:pt x="5992654" y="235744"/>
                    <a:pt x="5995512" y="223361"/>
                    <a:pt x="5997417" y="212884"/>
                  </a:cubicBezTo>
                  <a:cubicBezTo>
                    <a:pt x="6001226" y="191929"/>
                    <a:pt x="6003131" y="179546"/>
                    <a:pt x="6003131" y="179546"/>
                  </a:cubicBezTo>
                  <a:cubicBezTo>
                    <a:pt x="6003131" y="179546"/>
                    <a:pt x="5999321" y="190976"/>
                    <a:pt x="5993606" y="211931"/>
                  </a:cubicBezTo>
                  <a:cubicBezTo>
                    <a:pt x="5990749" y="222409"/>
                    <a:pt x="5986939" y="233839"/>
                    <a:pt x="5985034" y="248126"/>
                  </a:cubicBezTo>
                  <a:cubicBezTo>
                    <a:pt x="5981224" y="233839"/>
                    <a:pt x="5978367" y="219551"/>
                    <a:pt x="5974556" y="206216"/>
                  </a:cubicBezTo>
                  <a:cubicBezTo>
                    <a:pt x="5974556" y="206216"/>
                    <a:pt x="5974556" y="206216"/>
                    <a:pt x="5974556" y="206216"/>
                  </a:cubicBezTo>
                  <a:cubicBezTo>
                    <a:pt x="5975509" y="195739"/>
                    <a:pt x="5976462" y="186214"/>
                    <a:pt x="5977414" y="178594"/>
                  </a:cubicBezTo>
                  <a:cubicBezTo>
                    <a:pt x="5978367" y="163354"/>
                    <a:pt x="5979319" y="153829"/>
                    <a:pt x="5979319" y="153829"/>
                  </a:cubicBezTo>
                  <a:cubicBezTo>
                    <a:pt x="5979319" y="153829"/>
                    <a:pt x="5977414" y="162401"/>
                    <a:pt x="5973604" y="177641"/>
                  </a:cubicBezTo>
                  <a:cubicBezTo>
                    <a:pt x="5972651" y="181451"/>
                    <a:pt x="5971699" y="186214"/>
                    <a:pt x="5969794" y="191929"/>
                  </a:cubicBezTo>
                  <a:cubicBezTo>
                    <a:pt x="5965984" y="180499"/>
                    <a:pt x="5963126" y="170021"/>
                    <a:pt x="5959317" y="160496"/>
                  </a:cubicBezTo>
                  <a:cubicBezTo>
                    <a:pt x="5954554" y="148114"/>
                    <a:pt x="5950744" y="137636"/>
                    <a:pt x="5946934" y="130016"/>
                  </a:cubicBezTo>
                  <a:cubicBezTo>
                    <a:pt x="5939314" y="112871"/>
                    <a:pt x="5934551" y="104299"/>
                    <a:pt x="5934551" y="104299"/>
                  </a:cubicBezTo>
                  <a:cubicBezTo>
                    <a:pt x="5934551" y="104299"/>
                    <a:pt x="5937409" y="113824"/>
                    <a:pt x="5943124" y="131921"/>
                  </a:cubicBezTo>
                  <a:cubicBezTo>
                    <a:pt x="5945981" y="140494"/>
                    <a:pt x="5948839" y="150971"/>
                    <a:pt x="5951696" y="163354"/>
                  </a:cubicBezTo>
                  <a:cubicBezTo>
                    <a:pt x="5955506" y="175736"/>
                    <a:pt x="5957412" y="189071"/>
                    <a:pt x="5961221" y="204311"/>
                  </a:cubicBezTo>
                  <a:cubicBezTo>
                    <a:pt x="5962174" y="208121"/>
                    <a:pt x="5963126" y="212884"/>
                    <a:pt x="5964079" y="216694"/>
                  </a:cubicBezTo>
                  <a:cubicBezTo>
                    <a:pt x="5964079" y="218599"/>
                    <a:pt x="5963126" y="220504"/>
                    <a:pt x="5962174" y="222409"/>
                  </a:cubicBezTo>
                  <a:cubicBezTo>
                    <a:pt x="5961221" y="226219"/>
                    <a:pt x="5959317" y="230981"/>
                    <a:pt x="5958364" y="235744"/>
                  </a:cubicBezTo>
                  <a:cubicBezTo>
                    <a:pt x="5957412" y="234791"/>
                    <a:pt x="5957412" y="233839"/>
                    <a:pt x="5956459" y="232886"/>
                  </a:cubicBezTo>
                  <a:cubicBezTo>
                    <a:pt x="5956459" y="231934"/>
                    <a:pt x="5956459" y="231934"/>
                    <a:pt x="5956459" y="231934"/>
                  </a:cubicBezTo>
                  <a:cubicBezTo>
                    <a:pt x="5956459" y="231934"/>
                    <a:pt x="5956459" y="231934"/>
                    <a:pt x="5956459" y="232886"/>
                  </a:cubicBezTo>
                  <a:cubicBezTo>
                    <a:pt x="5948839" y="219551"/>
                    <a:pt x="5943124" y="208121"/>
                    <a:pt x="5938362" y="199549"/>
                  </a:cubicBezTo>
                  <a:cubicBezTo>
                    <a:pt x="5931694" y="187166"/>
                    <a:pt x="5927884" y="180499"/>
                    <a:pt x="5927884" y="180499"/>
                  </a:cubicBezTo>
                  <a:cubicBezTo>
                    <a:pt x="5927884" y="180499"/>
                    <a:pt x="5937409" y="209074"/>
                    <a:pt x="5953601" y="250984"/>
                  </a:cubicBezTo>
                  <a:cubicBezTo>
                    <a:pt x="5953601" y="252889"/>
                    <a:pt x="5952649" y="253841"/>
                    <a:pt x="5952649" y="255746"/>
                  </a:cubicBezTo>
                  <a:cubicBezTo>
                    <a:pt x="5949792" y="264319"/>
                    <a:pt x="5947887" y="272891"/>
                    <a:pt x="5945029" y="282416"/>
                  </a:cubicBezTo>
                  <a:cubicBezTo>
                    <a:pt x="5945029" y="283369"/>
                    <a:pt x="5944076" y="284321"/>
                    <a:pt x="5944076" y="285274"/>
                  </a:cubicBezTo>
                  <a:cubicBezTo>
                    <a:pt x="5943124" y="280511"/>
                    <a:pt x="5941219" y="275749"/>
                    <a:pt x="5940267" y="271939"/>
                  </a:cubicBezTo>
                  <a:cubicBezTo>
                    <a:pt x="5936456" y="259556"/>
                    <a:pt x="5932646" y="247174"/>
                    <a:pt x="5928837" y="237649"/>
                  </a:cubicBezTo>
                  <a:cubicBezTo>
                    <a:pt x="5925979" y="230981"/>
                    <a:pt x="5924074" y="225266"/>
                    <a:pt x="5922169" y="220504"/>
                  </a:cubicBezTo>
                  <a:cubicBezTo>
                    <a:pt x="5923121" y="217646"/>
                    <a:pt x="5923121" y="216694"/>
                    <a:pt x="5923121" y="216694"/>
                  </a:cubicBezTo>
                  <a:cubicBezTo>
                    <a:pt x="5923121" y="216694"/>
                    <a:pt x="5922169" y="217646"/>
                    <a:pt x="5921217" y="219551"/>
                  </a:cubicBezTo>
                  <a:cubicBezTo>
                    <a:pt x="5920264" y="216694"/>
                    <a:pt x="5919312" y="213836"/>
                    <a:pt x="5917406" y="211931"/>
                  </a:cubicBezTo>
                  <a:cubicBezTo>
                    <a:pt x="5913596" y="204311"/>
                    <a:pt x="5910739" y="198596"/>
                    <a:pt x="5908834" y="194786"/>
                  </a:cubicBezTo>
                  <a:cubicBezTo>
                    <a:pt x="5908834" y="190976"/>
                    <a:pt x="5907881" y="187166"/>
                    <a:pt x="5907881" y="183356"/>
                  </a:cubicBezTo>
                  <a:cubicBezTo>
                    <a:pt x="5905976" y="168116"/>
                    <a:pt x="5905024" y="159544"/>
                    <a:pt x="5905024" y="159544"/>
                  </a:cubicBezTo>
                  <a:cubicBezTo>
                    <a:pt x="5905024" y="159544"/>
                    <a:pt x="5904071" y="168116"/>
                    <a:pt x="5904071" y="184309"/>
                  </a:cubicBezTo>
                  <a:cubicBezTo>
                    <a:pt x="5904071" y="191929"/>
                    <a:pt x="5903119" y="201454"/>
                    <a:pt x="5903119" y="211931"/>
                  </a:cubicBezTo>
                  <a:cubicBezTo>
                    <a:pt x="5903119" y="217646"/>
                    <a:pt x="5903119" y="223361"/>
                    <a:pt x="5902167" y="229076"/>
                  </a:cubicBezTo>
                  <a:cubicBezTo>
                    <a:pt x="5902167" y="234791"/>
                    <a:pt x="5902167" y="241459"/>
                    <a:pt x="5902167" y="248126"/>
                  </a:cubicBezTo>
                  <a:cubicBezTo>
                    <a:pt x="5902167" y="254794"/>
                    <a:pt x="5902167" y="262414"/>
                    <a:pt x="5903119" y="270034"/>
                  </a:cubicBezTo>
                  <a:cubicBezTo>
                    <a:pt x="5902167" y="274796"/>
                    <a:pt x="5901214" y="279559"/>
                    <a:pt x="5900262" y="285274"/>
                  </a:cubicBezTo>
                  <a:cubicBezTo>
                    <a:pt x="5900262" y="284321"/>
                    <a:pt x="5900262" y="283369"/>
                    <a:pt x="5899309" y="282416"/>
                  </a:cubicBezTo>
                  <a:cubicBezTo>
                    <a:pt x="5897404" y="274796"/>
                    <a:pt x="5896451" y="268129"/>
                    <a:pt x="5895499" y="263366"/>
                  </a:cubicBezTo>
                  <a:cubicBezTo>
                    <a:pt x="5893594" y="255746"/>
                    <a:pt x="5892642" y="250031"/>
                    <a:pt x="5891689" y="248126"/>
                  </a:cubicBezTo>
                  <a:cubicBezTo>
                    <a:pt x="5891689" y="246221"/>
                    <a:pt x="5891689" y="245269"/>
                    <a:pt x="5891689" y="245269"/>
                  </a:cubicBezTo>
                  <a:cubicBezTo>
                    <a:pt x="5891689" y="245269"/>
                    <a:pt x="5891689" y="246221"/>
                    <a:pt x="5890737" y="247174"/>
                  </a:cubicBezTo>
                  <a:cubicBezTo>
                    <a:pt x="5890737" y="247174"/>
                    <a:pt x="5890737" y="247174"/>
                    <a:pt x="5890737" y="247174"/>
                  </a:cubicBezTo>
                  <a:cubicBezTo>
                    <a:pt x="5890737" y="247174"/>
                    <a:pt x="5890737" y="247174"/>
                    <a:pt x="5890737" y="248126"/>
                  </a:cubicBezTo>
                  <a:cubicBezTo>
                    <a:pt x="5889784" y="251936"/>
                    <a:pt x="5885974" y="261461"/>
                    <a:pt x="5881212" y="275749"/>
                  </a:cubicBezTo>
                  <a:cubicBezTo>
                    <a:pt x="5880259" y="270986"/>
                    <a:pt x="5879306" y="266224"/>
                    <a:pt x="5878354" y="262414"/>
                  </a:cubicBezTo>
                  <a:cubicBezTo>
                    <a:pt x="5875496" y="248126"/>
                    <a:pt x="5874544" y="240506"/>
                    <a:pt x="5874544" y="240506"/>
                  </a:cubicBezTo>
                  <a:cubicBezTo>
                    <a:pt x="5874544" y="240506"/>
                    <a:pt x="5874544" y="248126"/>
                    <a:pt x="5874544" y="262414"/>
                  </a:cubicBezTo>
                  <a:cubicBezTo>
                    <a:pt x="5874544" y="270034"/>
                    <a:pt x="5875496" y="279559"/>
                    <a:pt x="5875496" y="290989"/>
                  </a:cubicBezTo>
                  <a:cubicBezTo>
                    <a:pt x="5874544" y="293846"/>
                    <a:pt x="5873592" y="295751"/>
                    <a:pt x="5873592" y="298609"/>
                  </a:cubicBezTo>
                  <a:cubicBezTo>
                    <a:pt x="5872639" y="290036"/>
                    <a:pt x="5872639" y="280511"/>
                    <a:pt x="5870734" y="271939"/>
                  </a:cubicBezTo>
                  <a:cubicBezTo>
                    <a:pt x="5869781" y="278606"/>
                    <a:pt x="5868829" y="286226"/>
                    <a:pt x="5867876" y="292894"/>
                  </a:cubicBezTo>
                  <a:cubicBezTo>
                    <a:pt x="5867876" y="285274"/>
                    <a:pt x="5867876" y="276701"/>
                    <a:pt x="5866924" y="269081"/>
                  </a:cubicBezTo>
                  <a:cubicBezTo>
                    <a:pt x="5866924" y="260509"/>
                    <a:pt x="5865971" y="251936"/>
                    <a:pt x="5865971" y="243364"/>
                  </a:cubicBezTo>
                  <a:cubicBezTo>
                    <a:pt x="5870734" y="231934"/>
                    <a:pt x="5873592" y="225266"/>
                    <a:pt x="5873592" y="225266"/>
                  </a:cubicBezTo>
                  <a:cubicBezTo>
                    <a:pt x="5873592" y="225266"/>
                    <a:pt x="5870734" y="230029"/>
                    <a:pt x="5865971" y="237649"/>
                  </a:cubicBezTo>
                  <a:cubicBezTo>
                    <a:pt x="5865971" y="234791"/>
                    <a:pt x="5865971" y="232886"/>
                    <a:pt x="5865971" y="230029"/>
                  </a:cubicBezTo>
                  <a:cubicBezTo>
                    <a:pt x="5865971" y="217646"/>
                    <a:pt x="5865019" y="205264"/>
                    <a:pt x="5865019" y="194786"/>
                  </a:cubicBezTo>
                  <a:cubicBezTo>
                    <a:pt x="5864067" y="172879"/>
                    <a:pt x="5863114" y="154781"/>
                    <a:pt x="5863114" y="141446"/>
                  </a:cubicBezTo>
                  <a:cubicBezTo>
                    <a:pt x="5862162" y="128111"/>
                    <a:pt x="5862162" y="121444"/>
                    <a:pt x="5862162" y="121444"/>
                  </a:cubicBezTo>
                  <a:cubicBezTo>
                    <a:pt x="5862162" y="121444"/>
                    <a:pt x="5861209" y="129064"/>
                    <a:pt x="5859304" y="141446"/>
                  </a:cubicBezTo>
                  <a:cubicBezTo>
                    <a:pt x="5858351" y="147161"/>
                    <a:pt x="5857399" y="153829"/>
                    <a:pt x="5856446" y="161449"/>
                  </a:cubicBezTo>
                  <a:cubicBezTo>
                    <a:pt x="5855494" y="145256"/>
                    <a:pt x="5854542" y="130969"/>
                    <a:pt x="5853589" y="120491"/>
                  </a:cubicBezTo>
                  <a:cubicBezTo>
                    <a:pt x="5852637" y="106204"/>
                    <a:pt x="5851684" y="98584"/>
                    <a:pt x="5851684" y="98584"/>
                  </a:cubicBezTo>
                  <a:cubicBezTo>
                    <a:pt x="5851684" y="98584"/>
                    <a:pt x="5850731" y="106204"/>
                    <a:pt x="5849779" y="120491"/>
                  </a:cubicBezTo>
                  <a:cubicBezTo>
                    <a:pt x="5848826" y="127159"/>
                    <a:pt x="5848826" y="135731"/>
                    <a:pt x="5847874" y="146209"/>
                  </a:cubicBezTo>
                  <a:cubicBezTo>
                    <a:pt x="5846921" y="155734"/>
                    <a:pt x="5846921" y="167164"/>
                    <a:pt x="5846921" y="179546"/>
                  </a:cubicBezTo>
                  <a:cubicBezTo>
                    <a:pt x="5845969" y="203359"/>
                    <a:pt x="5845969" y="231934"/>
                    <a:pt x="5846921" y="262414"/>
                  </a:cubicBezTo>
                  <a:cubicBezTo>
                    <a:pt x="5846921" y="264319"/>
                    <a:pt x="5846921" y="267176"/>
                    <a:pt x="5846921" y="269081"/>
                  </a:cubicBezTo>
                  <a:cubicBezTo>
                    <a:pt x="5845969" y="270986"/>
                    <a:pt x="5844064" y="272891"/>
                    <a:pt x="5843112" y="274796"/>
                  </a:cubicBezTo>
                  <a:cubicBezTo>
                    <a:pt x="5842159" y="270034"/>
                    <a:pt x="5841206" y="265271"/>
                    <a:pt x="5840254" y="261461"/>
                  </a:cubicBezTo>
                  <a:cubicBezTo>
                    <a:pt x="5840254" y="254794"/>
                    <a:pt x="5840254" y="248126"/>
                    <a:pt x="5841206" y="242411"/>
                  </a:cubicBezTo>
                  <a:cubicBezTo>
                    <a:pt x="5841206" y="230029"/>
                    <a:pt x="5841206" y="223361"/>
                    <a:pt x="5841206" y="223361"/>
                  </a:cubicBezTo>
                  <a:cubicBezTo>
                    <a:pt x="5841206" y="223361"/>
                    <a:pt x="5839301" y="230029"/>
                    <a:pt x="5837396" y="242411"/>
                  </a:cubicBezTo>
                  <a:cubicBezTo>
                    <a:pt x="5837396" y="243364"/>
                    <a:pt x="5837396" y="244316"/>
                    <a:pt x="5836444" y="245269"/>
                  </a:cubicBezTo>
                  <a:cubicBezTo>
                    <a:pt x="5833587" y="233839"/>
                    <a:pt x="5831681" y="224314"/>
                    <a:pt x="5829776" y="215741"/>
                  </a:cubicBezTo>
                  <a:cubicBezTo>
                    <a:pt x="5825967" y="198596"/>
                    <a:pt x="5824062" y="189071"/>
                    <a:pt x="5824062" y="189071"/>
                  </a:cubicBezTo>
                  <a:cubicBezTo>
                    <a:pt x="5824062" y="189071"/>
                    <a:pt x="5825014" y="198596"/>
                    <a:pt x="5825967" y="215741"/>
                  </a:cubicBezTo>
                  <a:cubicBezTo>
                    <a:pt x="5826919" y="224314"/>
                    <a:pt x="5827871" y="234791"/>
                    <a:pt x="5828824" y="246221"/>
                  </a:cubicBezTo>
                  <a:cubicBezTo>
                    <a:pt x="5829776" y="252889"/>
                    <a:pt x="5830729" y="260509"/>
                    <a:pt x="5831681" y="268129"/>
                  </a:cubicBezTo>
                  <a:cubicBezTo>
                    <a:pt x="5830729" y="270034"/>
                    <a:pt x="5828824" y="272891"/>
                    <a:pt x="5826919" y="276701"/>
                  </a:cubicBezTo>
                  <a:cubicBezTo>
                    <a:pt x="5826919" y="274796"/>
                    <a:pt x="5825967" y="272891"/>
                    <a:pt x="5825967" y="270986"/>
                  </a:cubicBezTo>
                  <a:cubicBezTo>
                    <a:pt x="5825014" y="263366"/>
                    <a:pt x="5823109" y="255746"/>
                    <a:pt x="5822156" y="250031"/>
                  </a:cubicBezTo>
                  <a:cubicBezTo>
                    <a:pt x="5820251" y="238601"/>
                    <a:pt x="5818346" y="231934"/>
                    <a:pt x="5818346" y="231934"/>
                  </a:cubicBezTo>
                  <a:cubicBezTo>
                    <a:pt x="5818346" y="231934"/>
                    <a:pt x="5818346" y="238601"/>
                    <a:pt x="5818346" y="250031"/>
                  </a:cubicBezTo>
                  <a:cubicBezTo>
                    <a:pt x="5818346" y="255746"/>
                    <a:pt x="5818346" y="262414"/>
                    <a:pt x="5818346" y="270986"/>
                  </a:cubicBezTo>
                  <a:cubicBezTo>
                    <a:pt x="5816442" y="267176"/>
                    <a:pt x="5814537" y="264319"/>
                    <a:pt x="5812631" y="262414"/>
                  </a:cubicBezTo>
                  <a:lnTo>
                    <a:pt x="5812631" y="246221"/>
                  </a:lnTo>
                  <a:lnTo>
                    <a:pt x="5814537" y="220504"/>
                  </a:lnTo>
                  <a:cubicBezTo>
                    <a:pt x="5815489" y="220504"/>
                    <a:pt x="5815489" y="220504"/>
                    <a:pt x="5816442" y="221456"/>
                  </a:cubicBezTo>
                  <a:cubicBezTo>
                    <a:pt x="5817394" y="222409"/>
                    <a:pt x="5818346" y="222409"/>
                    <a:pt x="5819299" y="224314"/>
                  </a:cubicBezTo>
                  <a:cubicBezTo>
                    <a:pt x="5821204" y="226219"/>
                    <a:pt x="5821204" y="229076"/>
                    <a:pt x="5822156" y="231934"/>
                  </a:cubicBezTo>
                  <a:cubicBezTo>
                    <a:pt x="5822156" y="229076"/>
                    <a:pt x="5822156" y="226219"/>
                    <a:pt x="5821204" y="223361"/>
                  </a:cubicBezTo>
                  <a:cubicBezTo>
                    <a:pt x="5820251" y="222409"/>
                    <a:pt x="5819299" y="220504"/>
                    <a:pt x="5818346" y="219551"/>
                  </a:cubicBezTo>
                  <a:cubicBezTo>
                    <a:pt x="5817394" y="218599"/>
                    <a:pt x="5815489" y="217646"/>
                    <a:pt x="5813584" y="217646"/>
                  </a:cubicBezTo>
                  <a:lnTo>
                    <a:pt x="5811679" y="217646"/>
                  </a:lnTo>
                  <a:lnTo>
                    <a:pt x="5811679" y="219551"/>
                  </a:lnTo>
                  <a:cubicBezTo>
                    <a:pt x="5809774" y="228124"/>
                    <a:pt x="5806917" y="237649"/>
                    <a:pt x="5805012" y="246221"/>
                  </a:cubicBezTo>
                  <a:cubicBezTo>
                    <a:pt x="5804059" y="250031"/>
                    <a:pt x="5804059" y="252889"/>
                    <a:pt x="5803106" y="256699"/>
                  </a:cubicBezTo>
                  <a:cubicBezTo>
                    <a:pt x="5801201" y="258604"/>
                    <a:pt x="5799296" y="261461"/>
                    <a:pt x="5796439" y="264319"/>
                  </a:cubicBezTo>
                  <a:cubicBezTo>
                    <a:pt x="5796439" y="259556"/>
                    <a:pt x="5795487" y="256699"/>
                    <a:pt x="5795487" y="253841"/>
                  </a:cubicBezTo>
                  <a:cubicBezTo>
                    <a:pt x="5794534" y="250031"/>
                    <a:pt x="5794534" y="248126"/>
                    <a:pt x="5794534" y="248126"/>
                  </a:cubicBezTo>
                  <a:cubicBezTo>
                    <a:pt x="5794534" y="248126"/>
                    <a:pt x="5794534" y="250031"/>
                    <a:pt x="5794534" y="253841"/>
                  </a:cubicBezTo>
                  <a:cubicBezTo>
                    <a:pt x="5794534" y="257651"/>
                    <a:pt x="5794534" y="262414"/>
                    <a:pt x="5793581" y="268129"/>
                  </a:cubicBezTo>
                  <a:cubicBezTo>
                    <a:pt x="5792629" y="269081"/>
                    <a:pt x="5792629" y="269081"/>
                    <a:pt x="5791676" y="270034"/>
                  </a:cubicBezTo>
                  <a:cubicBezTo>
                    <a:pt x="5791676" y="270034"/>
                    <a:pt x="5791676" y="270034"/>
                    <a:pt x="5791676" y="270034"/>
                  </a:cubicBezTo>
                  <a:lnTo>
                    <a:pt x="5787867" y="239554"/>
                  </a:lnTo>
                  <a:cubicBezTo>
                    <a:pt x="5791676" y="229076"/>
                    <a:pt x="5793581" y="224314"/>
                    <a:pt x="5793581" y="224314"/>
                  </a:cubicBezTo>
                  <a:cubicBezTo>
                    <a:pt x="5793581" y="224314"/>
                    <a:pt x="5791676" y="228124"/>
                    <a:pt x="5786914" y="234791"/>
                  </a:cubicBezTo>
                  <a:lnTo>
                    <a:pt x="5785009" y="205264"/>
                  </a:lnTo>
                  <a:cubicBezTo>
                    <a:pt x="5788819" y="197644"/>
                    <a:pt x="5791676" y="190024"/>
                    <a:pt x="5795487" y="183356"/>
                  </a:cubicBezTo>
                  <a:cubicBezTo>
                    <a:pt x="5795487" y="183356"/>
                    <a:pt x="5795487" y="184309"/>
                    <a:pt x="5795487" y="184309"/>
                  </a:cubicBezTo>
                  <a:cubicBezTo>
                    <a:pt x="5795487" y="184309"/>
                    <a:pt x="5795487" y="183356"/>
                    <a:pt x="5795487" y="183356"/>
                  </a:cubicBezTo>
                  <a:cubicBezTo>
                    <a:pt x="5796439" y="181451"/>
                    <a:pt x="5797392" y="179546"/>
                    <a:pt x="5797392" y="178594"/>
                  </a:cubicBezTo>
                  <a:cubicBezTo>
                    <a:pt x="5803106" y="165259"/>
                    <a:pt x="5808821" y="153829"/>
                    <a:pt x="5812631" y="145256"/>
                  </a:cubicBezTo>
                  <a:cubicBezTo>
                    <a:pt x="5821204" y="126206"/>
                    <a:pt x="5825967" y="115729"/>
                    <a:pt x="5825967" y="115729"/>
                  </a:cubicBezTo>
                  <a:cubicBezTo>
                    <a:pt x="5825967" y="115729"/>
                    <a:pt x="5820251" y="125254"/>
                    <a:pt x="5809774" y="143351"/>
                  </a:cubicBezTo>
                  <a:cubicBezTo>
                    <a:pt x="5805012" y="151924"/>
                    <a:pt x="5798344" y="162401"/>
                    <a:pt x="5791676" y="173831"/>
                  </a:cubicBezTo>
                  <a:cubicBezTo>
                    <a:pt x="5790724" y="172879"/>
                    <a:pt x="5789771" y="171926"/>
                    <a:pt x="5788819" y="170974"/>
                  </a:cubicBezTo>
                  <a:cubicBezTo>
                    <a:pt x="5786914" y="170021"/>
                    <a:pt x="5785009" y="169069"/>
                    <a:pt x="5783104" y="169069"/>
                  </a:cubicBezTo>
                  <a:lnTo>
                    <a:pt x="5781199" y="169069"/>
                  </a:lnTo>
                  <a:lnTo>
                    <a:pt x="5781199" y="170974"/>
                  </a:lnTo>
                  <a:lnTo>
                    <a:pt x="5777389" y="197644"/>
                  </a:lnTo>
                  <a:cubicBezTo>
                    <a:pt x="5774531" y="204311"/>
                    <a:pt x="5770721" y="210026"/>
                    <a:pt x="5766912" y="217646"/>
                  </a:cubicBezTo>
                  <a:cubicBezTo>
                    <a:pt x="5762149" y="226219"/>
                    <a:pt x="5757387" y="234791"/>
                    <a:pt x="5752624" y="244316"/>
                  </a:cubicBezTo>
                  <a:cubicBezTo>
                    <a:pt x="5752624" y="240506"/>
                    <a:pt x="5751671" y="236696"/>
                    <a:pt x="5751671" y="233839"/>
                  </a:cubicBezTo>
                  <a:cubicBezTo>
                    <a:pt x="5750719" y="228124"/>
                    <a:pt x="5749767" y="222409"/>
                    <a:pt x="5749767" y="216694"/>
                  </a:cubicBezTo>
                  <a:cubicBezTo>
                    <a:pt x="5754529" y="199549"/>
                    <a:pt x="5757387" y="190024"/>
                    <a:pt x="5757387" y="190024"/>
                  </a:cubicBezTo>
                  <a:cubicBezTo>
                    <a:pt x="5757387" y="190024"/>
                    <a:pt x="5754529" y="197644"/>
                    <a:pt x="5749767" y="210979"/>
                  </a:cubicBezTo>
                  <a:cubicBezTo>
                    <a:pt x="5749767" y="209074"/>
                    <a:pt x="5748814" y="206216"/>
                    <a:pt x="5748814" y="204311"/>
                  </a:cubicBezTo>
                  <a:cubicBezTo>
                    <a:pt x="5746909" y="188119"/>
                    <a:pt x="5745004" y="178594"/>
                    <a:pt x="5745004" y="178594"/>
                  </a:cubicBezTo>
                  <a:cubicBezTo>
                    <a:pt x="5745004" y="178594"/>
                    <a:pt x="5745004" y="188119"/>
                    <a:pt x="5745004" y="204311"/>
                  </a:cubicBezTo>
                  <a:cubicBezTo>
                    <a:pt x="5745004" y="210026"/>
                    <a:pt x="5745004" y="215741"/>
                    <a:pt x="5745004" y="222409"/>
                  </a:cubicBezTo>
                  <a:cubicBezTo>
                    <a:pt x="5745004" y="223361"/>
                    <a:pt x="5744051" y="224314"/>
                    <a:pt x="5744051" y="225266"/>
                  </a:cubicBezTo>
                  <a:cubicBezTo>
                    <a:pt x="5740242" y="234791"/>
                    <a:pt x="5736431" y="247174"/>
                    <a:pt x="5731669" y="259556"/>
                  </a:cubicBezTo>
                  <a:cubicBezTo>
                    <a:pt x="5731669" y="259556"/>
                    <a:pt x="5731669" y="258604"/>
                    <a:pt x="5731669" y="258604"/>
                  </a:cubicBezTo>
                  <a:cubicBezTo>
                    <a:pt x="5733574" y="245269"/>
                    <a:pt x="5734526" y="238601"/>
                    <a:pt x="5734526" y="238601"/>
                  </a:cubicBezTo>
                  <a:cubicBezTo>
                    <a:pt x="5734526" y="238601"/>
                    <a:pt x="5732621" y="246221"/>
                    <a:pt x="5727859" y="258604"/>
                  </a:cubicBezTo>
                  <a:cubicBezTo>
                    <a:pt x="5726906" y="260509"/>
                    <a:pt x="5726906" y="262414"/>
                    <a:pt x="5725954" y="264319"/>
                  </a:cubicBezTo>
                  <a:cubicBezTo>
                    <a:pt x="5725954" y="264319"/>
                    <a:pt x="5725954" y="263366"/>
                    <a:pt x="5725954" y="263366"/>
                  </a:cubicBezTo>
                  <a:cubicBezTo>
                    <a:pt x="5725954" y="263366"/>
                    <a:pt x="5725954" y="262414"/>
                    <a:pt x="5725954" y="262414"/>
                  </a:cubicBezTo>
                  <a:cubicBezTo>
                    <a:pt x="5725954" y="260509"/>
                    <a:pt x="5726906" y="258604"/>
                    <a:pt x="5726906" y="256699"/>
                  </a:cubicBezTo>
                  <a:cubicBezTo>
                    <a:pt x="5727859" y="251936"/>
                    <a:pt x="5728812" y="247174"/>
                    <a:pt x="5729764" y="242411"/>
                  </a:cubicBezTo>
                  <a:cubicBezTo>
                    <a:pt x="5730717" y="237649"/>
                    <a:pt x="5731669" y="233839"/>
                    <a:pt x="5732621" y="230029"/>
                  </a:cubicBezTo>
                  <a:cubicBezTo>
                    <a:pt x="5734526" y="222409"/>
                    <a:pt x="5736431" y="215741"/>
                    <a:pt x="5737384" y="210026"/>
                  </a:cubicBezTo>
                  <a:cubicBezTo>
                    <a:pt x="5740242" y="198596"/>
                    <a:pt x="5741194" y="191929"/>
                    <a:pt x="5741194" y="191929"/>
                  </a:cubicBezTo>
                  <a:cubicBezTo>
                    <a:pt x="5741194" y="191929"/>
                    <a:pt x="5740242" y="193834"/>
                    <a:pt x="5739289" y="196691"/>
                  </a:cubicBezTo>
                  <a:cubicBezTo>
                    <a:pt x="5740242" y="192881"/>
                    <a:pt x="5740242" y="190024"/>
                    <a:pt x="5740242" y="190024"/>
                  </a:cubicBezTo>
                  <a:cubicBezTo>
                    <a:pt x="5740242" y="190024"/>
                    <a:pt x="5737384" y="197644"/>
                    <a:pt x="5731669" y="211931"/>
                  </a:cubicBezTo>
                  <a:cubicBezTo>
                    <a:pt x="5730717" y="215741"/>
                    <a:pt x="5728812" y="219551"/>
                    <a:pt x="5726906" y="224314"/>
                  </a:cubicBezTo>
                  <a:cubicBezTo>
                    <a:pt x="5725954" y="225266"/>
                    <a:pt x="5725954" y="227171"/>
                    <a:pt x="5725001" y="228124"/>
                  </a:cubicBezTo>
                  <a:cubicBezTo>
                    <a:pt x="5723096" y="231934"/>
                    <a:pt x="5722144" y="235744"/>
                    <a:pt x="5720239" y="240506"/>
                  </a:cubicBezTo>
                  <a:cubicBezTo>
                    <a:pt x="5719287" y="243364"/>
                    <a:pt x="5718334" y="246221"/>
                    <a:pt x="5717381" y="250031"/>
                  </a:cubicBezTo>
                  <a:cubicBezTo>
                    <a:pt x="5716429" y="251936"/>
                    <a:pt x="5716429" y="252889"/>
                    <a:pt x="5715476" y="254794"/>
                  </a:cubicBezTo>
                  <a:cubicBezTo>
                    <a:pt x="5713571" y="260509"/>
                    <a:pt x="5711667" y="266224"/>
                    <a:pt x="5709762" y="272891"/>
                  </a:cubicBezTo>
                  <a:cubicBezTo>
                    <a:pt x="5707856" y="278606"/>
                    <a:pt x="5705951" y="284321"/>
                    <a:pt x="5704046" y="290989"/>
                  </a:cubicBezTo>
                  <a:cubicBezTo>
                    <a:pt x="5701189" y="285274"/>
                    <a:pt x="5699284" y="280511"/>
                    <a:pt x="5696426" y="275749"/>
                  </a:cubicBezTo>
                  <a:cubicBezTo>
                    <a:pt x="5695474" y="271939"/>
                    <a:pt x="5695474" y="269081"/>
                    <a:pt x="5695474" y="269081"/>
                  </a:cubicBezTo>
                  <a:cubicBezTo>
                    <a:pt x="5695474" y="269081"/>
                    <a:pt x="5695474" y="270034"/>
                    <a:pt x="5695474" y="272891"/>
                  </a:cubicBezTo>
                  <a:cubicBezTo>
                    <a:pt x="5692617" y="268129"/>
                    <a:pt x="5690712" y="263366"/>
                    <a:pt x="5688806" y="259556"/>
                  </a:cubicBezTo>
                  <a:cubicBezTo>
                    <a:pt x="5683092" y="249079"/>
                    <a:pt x="5680234" y="243364"/>
                    <a:pt x="5680234" y="243364"/>
                  </a:cubicBezTo>
                  <a:cubicBezTo>
                    <a:pt x="5680234" y="243364"/>
                    <a:pt x="5682139" y="250031"/>
                    <a:pt x="5684996" y="260509"/>
                  </a:cubicBezTo>
                  <a:cubicBezTo>
                    <a:pt x="5687854" y="269081"/>
                    <a:pt x="5690712" y="279559"/>
                    <a:pt x="5694521" y="292894"/>
                  </a:cubicBezTo>
                  <a:cubicBezTo>
                    <a:pt x="5694521" y="297656"/>
                    <a:pt x="5694521" y="302419"/>
                    <a:pt x="5694521" y="309086"/>
                  </a:cubicBezTo>
                  <a:cubicBezTo>
                    <a:pt x="5694521" y="313849"/>
                    <a:pt x="5694521" y="318611"/>
                    <a:pt x="5694521" y="323374"/>
                  </a:cubicBezTo>
                  <a:cubicBezTo>
                    <a:pt x="5693569" y="326231"/>
                    <a:pt x="5692617" y="329089"/>
                    <a:pt x="5691664" y="331946"/>
                  </a:cubicBezTo>
                  <a:cubicBezTo>
                    <a:pt x="5690712" y="330994"/>
                    <a:pt x="5690712" y="330041"/>
                    <a:pt x="5689759" y="329089"/>
                  </a:cubicBezTo>
                  <a:lnTo>
                    <a:pt x="5689759" y="320516"/>
                  </a:lnTo>
                  <a:cubicBezTo>
                    <a:pt x="5688806" y="309086"/>
                    <a:pt x="5688806" y="297656"/>
                    <a:pt x="5687854" y="286226"/>
                  </a:cubicBezTo>
                  <a:cubicBezTo>
                    <a:pt x="5686901" y="297656"/>
                    <a:pt x="5685949" y="308134"/>
                    <a:pt x="5684996" y="319564"/>
                  </a:cubicBezTo>
                  <a:cubicBezTo>
                    <a:pt x="5684044" y="317659"/>
                    <a:pt x="5683092" y="315754"/>
                    <a:pt x="5681187" y="312896"/>
                  </a:cubicBezTo>
                  <a:cubicBezTo>
                    <a:pt x="5679281" y="299561"/>
                    <a:pt x="5677376" y="286226"/>
                    <a:pt x="5675471" y="273844"/>
                  </a:cubicBezTo>
                  <a:cubicBezTo>
                    <a:pt x="5674519" y="267176"/>
                    <a:pt x="5673567" y="260509"/>
                    <a:pt x="5672614" y="253841"/>
                  </a:cubicBezTo>
                  <a:cubicBezTo>
                    <a:pt x="5671662" y="247174"/>
                    <a:pt x="5671662" y="241459"/>
                    <a:pt x="5670709" y="235744"/>
                  </a:cubicBezTo>
                  <a:cubicBezTo>
                    <a:pt x="5669756" y="224314"/>
                    <a:pt x="5668804" y="214789"/>
                    <a:pt x="5667851" y="207169"/>
                  </a:cubicBezTo>
                  <a:cubicBezTo>
                    <a:pt x="5666899" y="198596"/>
                    <a:pt x="5665946" y="192881"/>
                    <a:pt x="5665946" y="188119"/>
                  </a:cubicBezTo>
                  <a:cubicBezTo>
                    <a:pt x="5666899" y="185261"/>
                    <a:pt x="5666899" y="183356"/>
                    <a:pt x="5666899" y="183356"/>
                  </a:cubicBezTo>
                  <a:cubicBezTo>
                    <a:pt x="5666899" y="183356"/>
                    <a:pt x="5665946" y="184309"/>
                    <a:pt x="5665946" y="186214"/>
                  </a:cubicBezTo>
                  <a:cubicBezTo>
                    <a:pt x="5665946" y="183356"/>
                    <a:pt x="5664994" y="181451"/>
                    <a:pt x="5664994" y="181451"/>
                  </a:cubicBezTo>
                  <a:cubicBezTo>
                    <a:pt x="5664994" y="181451"/>
                    <a:pt x="5664994" y="184309"/>
                    <a:pt x="5664994" y="188119"/>
                  </a:cubicBezTo>
                  <a:cubicBezTo>
                    <a:pt x="5663089" y="192881"/>
                    <a:pt x="5659279" y="201454"/>
                    <a:pt x="5654517" y="211931"/>
                  </a:cubicBezTo>
                  <a:cubicBezTo>
                    <a:pt x="5654517" y="210026"/>
                    <a:pt x="5654517" y="207169"/>
                    <a:pt x="5653564" y="205264"/>
                  </a:cubicBezTo>
                  <a:cubicBezTo>
                    <a:pt x="5652612" y="199549"/>
                    <a:pt x="5652612" y="193834"/>
                    <a:pt x="5652612" y="189071"/>
                  </a:cubicBezTo>
                  <a:cubicBezTo>
                    <a:pt x="5655469" y="183356"/>
                    <a:pt x="5657374" y="179546"/>
                    <a:pt x="5657374" y="179546"/>
                  </a:cubicBezTo>
                  <a:cubicBezTo>
                    <a:pt x="5657374" y="179546"/>
                    <a:pt x="5655469" y="182404"/>
                    <a:pt x="5652612" y="187166"/>
                  </a:cubicBezTo>
                  <a:cubicBezTo>
                    <a:pt x="5652612" y="186214"/>
                    <a:pt x="5652612" y="186214"/>
                    <a:pt x="5652612" y="185261"/>
                  </a:cubicBezTo>
                  <a:cubicBezTo>
                    <a:pt x="5651659" y="173831"/>
                    <a:pt x="5651659" y="167164"/>
                    <a:pt x="5651659" y="167164"/>
                  </a:cubicBezTo>
                  <a:cubicBezTo>
                    <a:pt x="5651659" y="167164"/>
                    <a:pt x="5650706" y="171926"/>
                    <a:pt x="5649754" y="179546"/>
                  </a:cubicBezTo>
                  <a:cubicBezTo>
                    <a:pt x="5649754" y="179546"/>
                    <a:pt x="5649754" y="178594"/>
                    <a:pt x="5649754" y="178594"/>
                  </a:cubicBezTo>
                  <a:cubicBezTo>
                    <a:pt x="5648801" y="171926"/>
                    <a:pt x="5648801" y="166211"/>
                    <a:pt x="5647849" y="159544"/>
                  </a:cubicBezTo>
                  <a:cubicBezTo>
                    <a:pt x="5647849" y="153829"/>
                    <a:pt x="5646896" y="148114"/>
                    <a:pt x="5646896" y="142399"/>
                  </a:cubicBezTo>
                  <a:cubicBezTo>
                    <a:pt x="5645944" y="131921"/>
                    <a:pt x="5644992" y="122396"/>
                    <a:pt x="5645944" y="114776"/>
                  </a:cubicBezTo>
                  <a:cubicBezTo>
                    <a:pt x="5645944" y="99536"/>
                    <a:pt x="5644992" y="90011"/>
                    <a:pt x="5644992" y="90011"/>
                  </a:cubicBezTo>
                  <a:cubicBezTo>
                    <a:pt x="5644992" y="90011"/>
                    <a:pt x="5644039" y="98584"/>
                    <a:pt x="5641181" y="113824"/>
                  </a:cubicBezTo>
                  <a:cubicBezTo>
                    <a:pt x="5640229" y="121444"/>
                    <a:pt x="5639276" y="130969"/>
                    <a:pt x="5639276" y="141446"/>
                  </a:cubicBezTo>
                  <a:cubicBezTo>
                    <a:pt x="5639276" y="147161"/>
                    <a:pt x="5638324" y="152876"/>
                    <a:pt x="5638324" y="158591"/>
                  </a:cubicBezTo>
                  <a:cubicBezTo>
                    <a:pt x="5638324" y="164306"/>
                    <a:pt x="5638324" y="170974"/>
                    <a:pt x="5638324" y="177641"/>
                  </a:cubicBezTo>
                  <a:cubicBezTo>
                    <a:pt x="5638324" y="186214"/>
                    <a:pt x="5638324" y="195739"/>
                    <a:pt x="5639276" y="205264"/>
                  </a:cubicBezTo>
                  <a:cubicBezTo>
                    <a:pt x="5638324" y="206216"/>
                    <a:pt x="5638324" y="207169"/>
                    <a:pt x="5637371" y="208121"/>
                  </a:cubicBezTo>
                  <a:cubicBezTo>
                    <a:pt x="5637371" y="208121"/>
                    <a:pt x="5636419" y="209074"/>
                    <a:pt x="5636419" y="209074"/>
                  </a:cubicBezTo>
                  <a:cubicBezTo>
                    <a:pt x="5636419" y="208121"/>
                    <a:pt x="5636419" y="208121"/>
                    <a:pt x="5636419" y="208121"/>
                  </a:cubicBezTo>
                  <a:cubicBezTo>
                    <a:pt x="5636419" y="208121"/>
                    <a:pt x="5636419" y="208121"/>
                    <a:pt x="5636419" y="209074"/>
                  </a:cubicBezTo>
                  <a:cubicBezTo>
                    <a:pt x="5635467" y="210979"/>
                    <a:pt x="5633562" y="212884"/>
                    <a:pt x="5631656" y="215741"/>
                  </a:cubicBezTo>
                  <a:cubicBezTo>
                    <a:pt x="5628799" y="201454"/>
                    <a:pt x="5626894" y="192881"/>
                    <a:pt x="5626894" y="192881"/>
                  </a:cubicBezTo>
                  <a:cubicBezTo>
                    <a:pt x="5626894" y="192881"/>
                    <a:pt x="5626894" y="204311"/>
                    <a:pt x="5626894" y="222409"/>
                  </a:cubicBezTo>
                  <a:cubicBezTo>
                    <a:pt x="5626894" y="222409"/>
                    <a:pt x="5626894" y="222409"/>
                    <a:pt x="5626894" y="223361"/>
                  </a:cubicBezTo>
                  <a:cubicBezTo>
                    <a:pt x="5624037" y="219551"/>
                    <a:pt x="5621179" y="215741"/>
                    <a:pt x="5618321" y="211931"/>
                  </a:cubicBezTo>
                  <a:cubicBezTo>
                    <a:pt x="5608796" y="199549"/>
                    <a:pt x="5601176" y="189071"/>
                    <a:pt x="5593556" y="181451"/>
                  </a:cubicBezTo>
                  <a:cubicBezTo>
                    <a:pt x="5579269" y="165259"/>
                    <a:pt x="5570696" y="155734"/>
                    <a:pt x="5570696" y="155734"/>
                  </a:cubicBezTo>
                  <a:cubicBezTo>
                    <a:pt x="5570696" y="155734"/>
                    <a:pt x="5577364" y="166211"/>
                    <a:pt x="5590699" y="184309"/>
                  </a:cubicBezTo>
                  <a:cubicBezTo>
                    <a:pt x="5597367" y="192881"/>
                    <a:pt x="5604034" y="204311"/>
                    <a:pt x="5612606" y="217646"/>
                  </a:cubicBezTo>
                  <a:cubicBezTo>
                    <a:pt x="5613559" y="219551"/>
                    <a:pt x="5614512" y="221456"/>
                    <a:pt x="5616417" y="223361"/>
                  </a:cubicBezTo>
                  <a:cubicBezTo>
                    <a:pt x="5617369" y="226219"/>
                    <a:pt x="5618321" y="230029"/>
                    <a:pt x="5620226" y="233839"/>
                  </a:cubicBezTo>
                  <a:cubicBezTo>
                    <a:pt x="5620226" y="233839"/>
                    <a:pt x="5620226" y="233839"/>
                    <a:pt x="5620226" y="234791"/>
                  </a:cubicBezTo>
                  <a:cubicBezTo>
                    <a:pt x="5619274" y="236696"/>
                    <a:pt x="5618321" y="238601"/>
                    <a:pt x="5616417" y="241459"/>
                  </a:cubicBezTo>
                  <a:cubicBezTo>
                    <a:pt x="5616417" y="241459"/>
                    <a:pt x="5616417" y="240506"/>
                    <a:pt x="5616417" y="240506"/>
                  </a:cubicBezTo>
                  <a:cubicBezTo>
                    <a:pt x="5616417" y="240506"/>
                    <a:pt x="5616417" y="240506"/>
                    <a:pt x="5616417" y="241459"/>
                  </a:cubicBezTo>
                  <a:cubicBezTo>
                    <a:pt x="5615464" y="242411"/>
                    <a:pt x="5614512" y="244316"/>
                    <a:pt x="5614512" y="245269"/>
                  </a:cubicBezTo>
                  <a:cubicBezTo>
                    <a:pt x="5608796" y="255746"/>
                    <a:pt x="5602129" y="267176"/>
                    <a:pt x="5594509" y="280511"/>
                  </a:cubicBezTo>
                  <a:cubicBezTo>
                    <a:pt x="5594509" y="278606"/>
                    <a:pt x="5594509" y="277654"/>
                    <a:pt x="5594509" y="275749"/>
                  </a:cubicBezTo>
                  <a:cubicBezTo>
                    <a:pt x="5594509" y="272891"/>
                    <a:pt x="5594509" y="270986"/>
                    <a:pt x="5594509" y="268129"/>
                  </a:cubicBezTo>
                  <a:cubicBezTo>
                    <a:pt x="5595462" y="260509"/>
                    <a:pt x="5596414" y="256699"/>
                    <a:pt x="5596414" y="256699"/>
                  </a:cubicBezTo>
                  <a:cubicBezTo>
                    <a:pt x="5596414" y="256699"/>
                    <a:pt x="5595462" y="258604"/>
                    <a:pt x="5594509" y="263366"/>
                  </a:cubicBezTo>
                  <a:cubicBezTo>
                    <a:pt x="5594509" y="263366"/>
                    <a:pt x="5594509" y="262414"/>
                    <a:pt x="5594509" y="262414"/>
                  </a:cubicBezTo>
                  <a:cubicBezTo>
                    <a:pt x="5593556" y="257651"/>
                    <a:pt x="5593556" y="253841"/>
                    <a:pt x="5592604" y="250031"/>
                  </a:cubicBezTo>
                  <a:cubicBezTo>
                    <a:pt x="5591651" y="243364"/>
                    <a:pt x="5590699" y="238601"/>
                    <a:pt x="5590699" y="232886"/>
                  </a:cubicBezTo>
                  <a:cubicBezTo>
                    <a:pt x="5594509" y="223361"/>
                    <a:pt x="5596414" y="217646"/>
                    <a:pt x="5596414" y="217646"/>
                  </a:cubicBezTo>
                  <a:cubicBezTo>
                    <a:pt x="5596414" y="217646"/>
                    <a:pt x="5593556" y="221456"/>
                    <a:pt x="5589746" y="230029"/>
                  </a:cubicBezTo>
                  <a:cubicBezTo>
                    <a:pt x="5589746" y="230029"/>
                    <a:pt x="5589746" y="230029"/>
                    <a:pt x="5589746" y="230029"/>
                  </a:cubicBezTo>
                  <a:cubicBezTo>
                    <a:pt x="5587842" y="218599"/>
                    <a:pt x="5586889" y="211931"/>
                    <a:pt x="5586889" y="211931"/>
                  </a:cubicBezTo>
                  <a:cubicBezTo>
                    <a:pt x="5586889" y="211931"/>
                    <a:pt x="5585937" y="218599"/>
                    <a:pt x="5585937" y="230029"/>
                  </a:cubicBezTo>
                  <a:cubicBezTo>
                    <a:pt x="5585937" y="230029"/>
                    <a:pt x="5585937" y="230981"/>
                    <a:pt x="5585937" y="230981"/>
                  </a:cubicBezTo>
                  <a:cubicBezTo>
                    <a:pt x="5584984" y="225266"/>
                    <a:pt x="5584031" y="219551"/>
                    <a:pt x="5583079" y="213836"/>
                  </a:cubicBezTo>
                  <a:cubicBezTo>
                    <a:pt x="5583079" y="223361"/>
                    <a:pt x="5583079" y="232886"/>
                    <a:pt x="5583079" y="242411"/>
                  </a:cubicBezTo>
                  <a:cubicBezTo>
                    <a:pt x="5582126" y="243364"/>
                    <a:pt x="5582126" y="245269"/>
                    <a:pt x="5581174" y="246221"/>
                  </a:cubicBezTo>
                  <a:cubicBezTo>
                    <a:pt x="5580221" y="247174"/>
                    <a:pt x="5579269" y="249079"/>
                    <a:pt x="5579269" y="250031"/>
                  </a:cubicBezTo>
                  <a:cubicBezTo>
                    <a:pt x="5576412" y="235744"/>
                    <a:pt x="5574506" y="221456"/>
                    <a:pt x="5571649" y="209074"/>
                  </a:cubicBezTo>
                  <a:cubicBezTo>
                    <a:pt x="5570696" y="202406"/>
                    <a:pt x="5568792" y="194786"/>
                    <a:pt x="5567839" y="189071"/>
                  </a:cubicBezTo>
                  <a:cubicBezTo>
                    <a:pt x="5565934" y="182404"/>
                    <a:pt x="5564981" y="176689"/>
                    <a:pt x="5563076" y="170974"/>
                  </a:cubicBezTo>
                  <a:cubicBezTo>
                    <a:pt x="5560219" y="159544"/>
                    <a:pt x="5557362" y="150019"/>
                    <a:pt x="5555456" y="141446"/>
                  </a:cubicBezTo>
                  <a:cubicBezTo>
                    <a:pt x="5550694" y="125254"/>
                    <a:pt x="5548789" y="115729"/>
                    <a:pt x="5548789" y="115729"/>
                  </a:cubicBezTo>
                  <a:cubicBezTo>
                    <a:pt x="5548789" y="115729"/>
                    <a:pt x="5549742" y="125254"/>
                    <a:pt x="5551646" y="142399"/>
                  </a:cubicBezTo>
                  <a:cubicBezTo>
                    <a:pt x="5552599" y="150971"/>
                    <a:pt x="5554504" y="160496"/>
                    <a:pt x="5555456" y="172879"/>
                  </a:cubicBezTo>
                  <a:cubicBezTo>
                    <a:pt x="5556409" y="178594"/>
                    <a:pt x="5557362" y="185261"/>
                    <a:pt x="5558314" y="190976"/>
                  </a:cubicBezTo>
                  <a:cubicBezTo>
                    <a:pt x="5559267" y="197644"/>
                    <a:pt x="5559267" y="204311"/>
                    <a:pt x="5560219" y="211931"/>
                  </a:cubicBezTo>
                  <a:cubicBezTo>
                    <a:pt x="5561171" y="226219"/>
                    <a:pt x="5563076" y="241459"/>
                    <a:pt x="5564981" y="257651"/>
                  </a:cubicBezTo>
                  <a:cubicBezTo>
                    <a:pt x="5565934" y="263366"/>
                    <a:pt x="5565934" y="269081"/>
                    <a:pt x="5565934" y="274796"/>
                  </a:cubicBezTo>
                  <a:cubicBezTo>
                    <a:pt x="5564981" y="275749"/>
                    <a:pt x="5564981" y="277654"/>
                    <a:pt x="5564029" y="278606"/>
                  </a:cubicBezTo>
                  <a:cubicBezTo>
                    <a:pt x="5563076" y="280511"/>
                    <a:pt x="5562124" y="282416"/>
                    <a:pt x="5561171" y="284321"/>
                  </a:cubicBezTo>
                  <a:cubicBezTo>
                    <a:pt x="5557362" y="277654"/>
                    <a:pt x="5553551" y="270034"/>
                    <a:pt x="5549742" y="264319"/>
                  </a:cubicBezTo>
                  <a:cubicBezTo>
                    <a:pt x="5549742" y="263366"/>
                    <a:pt x="5548789" y="262414"/>
                    <a:pt x="5548789" y="261461"/>
                  </a:cubicBezTo>
                  <a:cubicBezTo>
                    <a:pt x="5546884" y="255746"/>
                    <a:pt x="5545931" y="250984"/>
                    <a:pt x="5544026" y="247174"/>
                  </a:cubicBezTo>
                  <a:cubicBezTo>
                    <a:pt x="5545931" y="234791"/>
                    <a:pt x="5547837" y="228124"/>
                    <a:pt x="5547837" y="228124"/>
                  </a:cubicBezTo>
                  <a:cubicBezTo>
                    <a:pt x="5547837" y="228124"/>
                    <a:pt x="5545931" y="232886"/>
                    <a:pt x="5542121" y="241459"/>
                  </a:cubicBezTo>
                  <a:cubicBezTo>
                    <a:pt x="5542121" y="240506"/>
                    <a:pt x="5541169" y="239554"/>
                    <a:pt x="5541169" y="238601"/>
                  </a:cubicBezTo>
                  <a:cubicBezTo>
                    <a:pt x="5540217" y="235744"/>
                    <a:pt x="5539264" y="232886"/>
                    <a:pt x="5538312" y="230029"/>
                  </a:cubicBezTo>
                  <a:cubicBezTo>
                    <a:pt x="5546884" y="192881"/>
                    <a:pt x="5551646" y="167164"/>
                    <a:pt x="5551646" y="167164"/>
                  </a:cubicBezTo>
                  <a:cubicBezTo>
                    <a:pt x="5551646" y="167164"/>
                    <a:pt x="5542121" y="190024"/>
                    <a:pt x="5528787" y="225266"/>
                  </a:cubicBezTo>
                  <a:cubicBezTo>
                    <a:pt x="5526881" y="221456"/>
                    <a:pt x="5524976" y="219551"/>
                    <a:pt x="5524976" y="217646"/>
                  </a:cubicBezTo>
                  <a:cubicBezTo>
                    <a:pt x="5524024" y="213836"/>
                    <a:pt x="5524024" y="210026"/>
                    <a:pt x="5524024" y="207169"/>
                  </a:cubicBezTo>
                  <a:cubicBezTo>
                    <a:pt x="5522119" y="192881"/>
                    <a:pt x="5521167" y="185261"/>
                    <a:pt x="5521167" y="185261"/>
                  </a:cubicBezTo>
                  <a:cubicBezTo>
                    <a:pt x="5521167" y="185261"/>
                    <a:pt x="5521167" y="192881"/>
                    <a:pt x="5520214" y="207169"/>
                  </a:cubicBezTo>
                  <a:cubicBezTo>
                    <a:pt x="5520214" y="213836"/>
                    <a:pt x="5520214" y="222409"/>
                    <a:pt x="5520214" y="232886"/>
                  </a:cubicBezTo>
                  <a:cubicBezTo>
                    <a:pt x="5520214" y="237649"/>
                    <a:pt x="5520214" y="243364"/>
                    <a:pt x="5520214" y="248126"/>
                  </a:cubicBezTo>
                  <a:cubicBezTo>
                    <a:pt x="5520214" y="249079"/>
                    <a:pt x="5520214" y="250031"/>
                    <a:pt x="5520214" y="250984"/>
                  </a:cubicBezTo>
                  <a:cubicBezTo>
                    <a:pt x="5515451" y="264319"/>
                    <a:pt x="5510689" y="277654"/>
                    <a:pt x="5505926" y="291941"/>
                  </a:cubicBezTo>
                  <a:cubicBezTo>
                    <a:pt x="5504974" y="294799"/>
                    <a:pt x="5504021" y="297656"/>
                    <a:pt x="5503069" y="300514"/>
                  </a:cubicBezTo>
                  <a:cubicBezTo>
                    <a:pt x="5501164" y="297656"/>
                    <a:pt x="5500212" y="293846"/>
                    <a:pt x="5498306" y="290989"/>
                  </a:cubicBezTo>
                  <a:cubicBezTo>
                    <a:pt x="5498306" y="289084"/>
                    <a:pt x="5498306" y="287179"/>
                    <a:pt x="5498306" y="285274"/>
                  </a:cubicBezTo>
                  <a:cubicBezTo>
                    <a:pt x="5499259" y="274796"/>
                    <a:pt x="5499259" y="269081"/>
                    <a:pt x="5499259" y="269081"/>
                  </a:cubicBezTo>
                  <a:cubicBezTo>
                    <a:pt x="5499259" y="269081"/>
                    <a:pt x="5497354" y="274796"/>
                    <a:pt x="5494496" y="284321"/>
                  </a:cubicBezTo>
                  <a:cubicBezTo>
                    <a:pt x="5489734" y="273844"/>
                    <a:pt x="5484971" y="265271"/>
                    <a:pt x="5481162" y="257651"/>
                  </a:cubicBezTo>
                  <a:cubicBezTo>
                    <a:pt x="5482114" y="255746"/>
                    <a:pt x="5482114" y="253841"/>
                    <a:pt x="5483067" y="251936"/>
                  </a:cubicBezTo>
                  <a:cubicBezTo>
                    <a:pt x="5486876" y="241459"/>
                    <a:pt x="5489734" y="231934"/>
                    <a:pt x="5492592" y="224314"/>
                  </a:cubicBezTo>
                  <a:cubicBezTo>
                    <a:pt x="5497354" y="209074"/>
                    <a:pt x="5500212" y="200501"/>
                    <a:pt x="5500212" y="200501"/>
                  </a:cubicBezTo>
                  <a:cubicBezTo>
                    <a:pt x="5500212" y="200501"/>
                    <a:pt x="5498306" y="205264"/>
                    <a:pt x="5493544" y="212884"/>
                  </a:cubicBezTo>
                  <a:cubicBezTo>
                    <a:pt x="5496401" y="203359"/>
                    <a:pt x="5500212" y="194786"/>
                    <a:pt x="5502117" y="188119"/>
                  </a:cubicBezTo>
                  <a:cubicBezTo>
                    <a:pt x="5507831" y="170974"/>
                    <a:pt x="5511642" y="160496"/>
                    <a:pt x="5511642" y="160496"/>
                  </a:cubicBezTo>
                  <a:cubicBezTo>
                    <a:pt x="5511642" y="160496"/>
                    <a:pt x="5506879" y="170021"/>
                    <a:pt x="5498306" y="186214"/>
                  </a:cubicBezTo>
                  <a:cubicBezTo>
                    <a:pt x="5494496" y="194786"/>
                    <a:pt x="5489734" y="204311"/>
                    <a:pt x="5484019" y="215741"/>
                  </a:cubicBezTo>
                  <a:cubicBezTo>
                    <a:pt x="5481162" y="221456"/>
                    <a:pt x="5478304" y="227171"/>
                    <a:pt x="5475446" y="233839"/>
                  </a:cubicBezTo>
                  <a:cubicBezTo>
                    <a:pt x="5474494" y="236696"/>
                    <a:pt x="5473542" y="238601"/>
                    <a:pt x="5472589" y="241459"/>
                  </a:cubicBezTo>
                  <a:cubicBezTo>
                    <a:pt x="5465921" y="228124"/>
                    <a:pt x="5461159" y="221456"/>
                    <a:pt x="5461159" y="221456"/>
                  </a:cubicBezTo>
                  <a:cubicBezTo>
                    <a:pt x="5461159" y="221456"/>
                    <a:pt x="5464017" y="231934"/>
                    <a:pt x="5469731" y="248126"/>
                  </a:cubicBezTo>
                  <a:cubicBezTo>
                    <a:pt x="5468779" y="250031"/>
                    <a:pt x="5467826" y="252889"/>
                    <a:pt x="5466874" y="254794"/>
                  </a:cubicBezTo>
                  <a:cubicBezTo>
                    <a:pt x="5466874" y="255746"/>
                    <a:pt x="5465921" y="256699"/>
                    <a:pt x="5465921" y="257651"/>
                  </a:cubicBezTo>
                  <a:cubicBezTo>
                    <a:pt x="5465921" y="257651"/>
                    <a:pt x="5464969" y="256699"/>
                    <a:pt x="5464969" y="256699"/>
                  </a:cubicBezTo>
                  <a:cubicBezTo>
                    <a:pt x="5461159" y="252889"/>
                    <a:pt x="5458301" y="249079"/>
                    <a:pt x="5455444" y="246221"/>
                  </a:cubicBezTo>
                  <a:cubicBezTo>
                    <a:pt x="5454492" y="240506"/>
                    <a:pt x="5453539" y="234791"/>
                    <a:pt x="5452587" y="230029"/>
                  </a:cubicBezTo>
                  <a:cubicBezTo>
                    <a:pt x="5451634" y="224314"/>
                    <a:pt x="5449729" y="219551"/>
                    <a:pt x="5448776" y="214789"/>
                  </a:cubicBezTo>
                  <a:cubicBezTo>
                    <a:pt x="5445919" y="205264"/>
                    <a:pt x="5444014" y="196691"/>
                    <a:pt x="5442109" y="190024"/>
                  </a:cubicBezTo>
                  <a:cubicBezTo>
                    <a:pt x="5442109" y="190024"/>
                    <a:pt x="5442109" y="190024"/>
                    <a:pt x="5442109" y="190024"/>
                  </a:cubicBezTo>
                  <a:cubicBezTo>
                    <a:pt x="5442109" y="184309"/>
                    <a:pt x="5442109" y="180499"/>
                    <a:pt x="5442109" y="180499"/>
                  </a:cubicBezTo>
                  <a:cubicBezTo>
                    <a:pt x="5442109" y="180499"/>
                    <a:pt x="5442109" y="182404"/>
                    <a:pt x="5441156" y="186214"/>
                  </a:cubicBezTo>
                  <a:cubicBezTo>
                    <a:pt x="5438299" y="174784"/>
                    <a:pt x="5436394" y="169069"/>
                    <a:pt x="5436394" y="169069"/>
                  </a:cubicBezTo>
                  <a:cubicBezTo>
                    <a:pt x="5436394" y="169069"/>
                    <a:pt x="5437346" y="176689"/>
                    <a:pt x="5438299" y="190976"/>
                  </a:cubicBezTo>
                  <a:cubicBezTo>
                    <a:pt x="5438299" y="192881"/>
                    <a:pt x="5438299" y="193834"/>
                    <a:pt x="5439251" y="195739"/>
                  </a:cubicBezTo>
                  <a:cubicBezTo>
                    <a:pt x="5437346" y="203359"/>
                    <a:pt x="5435442" y="212884"/>
                    <a:pt x="5433537" y="225266"/>
                  </a:cubicBezTo>
                  <a:cubicBezTo>
                    <a:pt x="5430679" y="223361"/>
                    <a:pt x="5429726" y="221456"/>
                    <a:pt x="5429726" y="221456"/>
                  </a:cubicBezTo>
                  <a:cubicBezTo>
                    <a:pt x="5429726" y="221456"/>
                    <a:pt x="5430679" y="223361"/>
                    <a:pt x="5433537" y="225266"/>
                  </a:cubicBezTo>
                  <a:cubicBezTo>
                    <a:pt x="5432584" y="230029"/>
                    <a:pt x="5431631" y="235744"/>
                    <a:pt x="5430679" y="240506"/>
                  </a:cubicBezTo>
                  <a:cubicBezTo>
                    <a:pt x="5429726" y="232886"/>
                    <a:pt x="5428774" y="228124"/>
                    <a:pt x="5428774" y="228124"/>
                  </a:cubicBezTo>
                  <a:cubicBezTo>
                    <a:pt x="5428774" y="228124"/>
                    <a:pt x="5428774" y="232886"/>
                    <a:pt x="5428774" y="242411"/>
                  </a:cubicBezTo>
                  <a:cubicBezTo>
                    <a:pt x="5426869" y="234791"/>
                    <a:pt x="5425917" y="228124"/>
                    <a:pt x="5424012" y="222409"/>
                  </a:cubicBezTo>
                  <a:cubicBezTo>
                    <a:pt x="5421154" y="208121"/>
                    <a:pt x="5419249" y="200501"/>
                    <a:pt x="5419249" y="200501"/>
                  </a:cubicBezTo>
                  <a:cubicBezTo>
                    <a:pt x="5419249" y="200501"/>
                    <a:pt x="5419249" y="209074"/>
                    <a:pt x="5420201" y="223361"/>
                  </a:cubicBezTo>
                  <a:cubicBezTo>
                    <a:pt x="5421154" y="235744"/>
                    <a:pt x="5422106" y="253841"/>
                    <a:pt x="5424964" y="274796"/>
                  </a:cubicBezTo>
                  <a:cubicBezTo>
                    <a:pt x="5424012" y="282416"/>
                    <a:pt x="5422106" y="290989"/>
                    <a:pt x="5420201" y="299561"/>
                  </a:cubicBezTo>
                  <a:cubicBezTo>
                    <a:pt x="5419249" y="301466"/>
                    <a:pt x="5419249" y="303371"/>
                    <a:pt x="5418296" y="305276"/>
                  </a:cubicBezTo>
                  <a:cubicBezTo>
                    <a:pt x="5417344" y="302419"/>
                    <a:pt x="5416392" y="300514"/>
                    <a:pt x="5415439" y="298609"/>
                  </a:cubicBezTo>
                  <a:cubicBezTo>
                    <a:pt x="5416392" y="294799"/>
                    <a:pt x="5417344" y="291941"/>
                    <a:pt x="5417344" y="291941"/>
                  </a:cubicBezTo>
                  <a:cubicBezTo>
                    <a:pt x="5417344" y="291941"/>
                    <a:pt x="5416392" y="293846"/>
                    <a:pt x="5414487" y="296704"/>
                  </a:cubicBezTo>
                  <a:cubicBezTo>
                    <a:pt x="5414487" y="296704"/>
                    <a:pt x="5414487" y="295751"/>
                    <a:pt x="5414487" y="295751"/>
                  </a:cubicBezTo>
                  <a:cubicBezTo>
                    <a:pt x="5413534" y="292894"/>
                    <a:pt x="5412581" y="290036"/>
                    <a:pt x="5411629" y="287179"/>
                  </a:cubicBezTo>
                  <a:cubicBezTo>
                    <a:pt x="5413534" y="274796"/>
                    <a:pt x="5414487" y="268129"/>
                    <a:pt x="5414487" y="268129"/>
                  </a:cubicBezTo>
                  <a:cubicBezTo>
                    <a:pt x="5414487" y="268129"/>
                    <a:pt x="5412581" y="272891"/>
                    <a:pt x="5409724" y="282416"/>
                  </a:cubicBezTo>
                  <a:cubicBezTo>
                    <a:pt x="5407819" y="276701"/>
                    <a:pt x="5405914" y="271939"/>
                    <a:pt x="5404009" y="267176"/>
                  </a:cubicBezTo>
                  <a:cubicBezTo>
                    <a:pt x="5402104" y="262414"/>
                    <a:pt x="5401151" y="258604"/>
                    <a:pt x="5399246" y="253841"/>
                  </a:cubicBezTo>
                  <a:cubicBezTo>
                    <a:pt x="5400199" y="240506"/>
                    <a:pt x="5400199" y="232886"/>
                    <a:pt x="5400199" y="232886"/>
                  </a:cubicBezTo>
                  <a:cubicBezTo>
                    <a:pt x="5400199" y="232886"/>
                    <a:pt x="5399246" y="237649"/>
                    <a:pt x="5396389" y="247174"/>
                  </a:cubicBezTo>
                  <a:cubicBezTo>
                    <a:pt x="5396389" y="246221"/>
                    <a:pt x="5395437" y="245269"/>
                    <a:pt x="5395437" y="244316"/>
                  </a:cubicBezTo>
                  <a:cubicBezTo>
                    <a:pt x="5390674" y="231934"/>
                    <a:pt x="5387817" y="224314"/>
                    <a:pt x="5387817" y="224314"/>
                  </a:cubicBezTo>
                  <a:cubicBezTo>
                    <a:pt x="5387817" y="224314"/>
                    <a:pt x="5388769" y="231934"/>
                    <a:pt x="5391626" y="245269"/>
                  </a:cubicBezTo>
                  <a:cubicBezTo>
                    <a:pt x="5392579" y="249079"/>
                    <a:pt x="5393531" y="252889"/>
                    <a:pt x="5394484" y="257651"/>
                  </a:cubicBezTo>
                  <a:cubicBezTo>
                    <a:pt x="5391626" y="269081"/>
                    <a:pt x="5388769" y="283369"/>
                    <a:pt x="5384959" y="300514"/>
                  </a:cubicBezTo>
                  <a:cubicBezTo>
                    <a:pt x="5384959" y="299561"/>
                    <a:pt x="5384959" y="298609"/>
                    <a:pt x="5384006" y="297656"/>
                  </a:cubicBezTo>
                  <a:cubicBezTo>
                    <a:pt x="5383054" y="288131"/>
                    <a:pt x="5382101" y="283369"/>
                    <a:pt x="5382101" y="283369"/>
                  </a:cubicBezTo>
                  <a:cubicBezTo>
                    <a:pt x="5382101" y="283369"/>
                    <a:pt x="5382101" y="284321"/>
                    <a:pt x="5382101" y="287179"/>
                  </a:cubicBezTo>
                  <a:cubicBezTo>
                    <a:pt x="5381149" y="283369"/>
                    <a:pt x="5380196" y="280511"/>
                    <a:pt x="5380196" y="276701"/>
                  </a:cubicBezTo>
                  <a:cubicBezTo>
                    <a:pt x="5380196" y="275749"/>
                    <a:pt x="5379244" y="273844"/>
                    <a:pt x="5379244" y="272891"/>
                  </a:cubicBezTo>
                  <a:cubicBezTo>
                    <a:pt x="5380196" y="270986"/>
                    <a:pt x="5380196" y="269081"/>
                    <a:pt x="5380196" y="269081"/>
                  </a:cubicBezTo>
                  <a:cubicBezTo>
                    <a:pt x="5380196" y="269081"/>
                    <a:pt x="5380196" y="270034"/>
                    <a:pt x="5379244" y="271939"/>
                  </a:cubicBezTo>
                  <a:cubicBezTo>
                    <a:pt x="5376387" y="260509"/>
                    <a:pt x="5374481" y="250984"/>
                    <a:pt x="5372576" y="241459"/>
                  </a:cubicBezTo>
                  <a:cubicBezTo>
                    <a:pt x="5372576" y="238601"/>
                    <a:pt x="5372576" y="235744"/>
                    <a:pt x="5373529" y="232886"/>
                  </a:cubicBezTo>
                  <a:cubicBezTo>
                    <a:pt x="5374481" y="217646"/>
                    <a:pt x="5376387" y="203359"/>
                    <a:pt x="5378292" y="190024"/>
                  </a:cubicBezTo>
                  <a:cubicBezTo>
                    <a:pt x="5379244" y="176689"/>
                    <a:pt x="5382101" y="165259"/>
                    <a:pt x="5384006" y="153829"/>
                  </a:cubicBezTo>
                  <a:cubicBezTo>
                    <a:pt x="5384959" y="148114"/>
                    <a:pt x="5385912" y="143351"/>
                    <a:pt x="5386864" y="138589"/>
                  </a:cubicBezTo>
                  <a:cubicBezTo>
                    <a:pt x="5387817" y="133826"/>
                    <a:pt x="5388769" y="130016"/>
                    <a:pt x="5389721" y="126206"/>
                  </a:cubicBezTo>
                  <a:cubicBezTo>
                    <a:pt x="5392579" y="110966"/>
                    <a:pt x="5394484" y="102394"/>
                    <a:pt x="5394484" y="102394"/>
                  </a:cubicBezTo>
                  <a:cubicBezTo>
                    <a:pt x="5394484" y="102394"/>
                    <a:pt x="5391626" y="110966"/>
                    <a:pt x="5385912" y="125254"/>
                  </a:cubicBezTo>
                  <a:cubicBezTo>
                    <a:pt x="5384959" y="129064"/>
                    <a:pt x="5383054" y="132874"/>
                    <a:pt x="5381149" y="137636"/>
                  </a:cubicBezTo>
                  <a:cubicBezTo>
                    <a:pt x="5379244" y="142399"/>
                    <a:pt x="5378292" y="147161"/>
                    <a:pt x="5376387" y="151924"/>
                  </a:cubicBezTo>
                  <a:cubicBezTo>
                    <a:pt x="5373529" y="162401"/>
                    <a:pt x="5369719" y="174784"/>
                    <a:pt x="5366862" y="188119"/>
                  </a:cubicBezTo>
                  <a:cubicBezTo>
                    <a:pt x="5365909" y="193834"/>
                    <a:pt x="5364004" y="199549"/>
                    <a:pt x="5363051" y="205264"/>
                  </a:cubicBezTo>
                  <a:cubicBezTo>
                    <a:pt x="5361146" y="199549"/>
                    <a:pt x="5360194" y="196691"/>
                    <a:pt x="5360194" y="196691"/>
                  </a:cubicBezTo>
                  <a:cubicBezTo>
                    <a:pt x="5360194" y="196691"/>
                    <a:pt x="5361146" y="201454"/>
                    <a:pt x="5361146" y="210979"/>
                  </a:cubicBezTo>
                  <a:cubicBezTo>
                    <a:pt x="5360194" y="217646"/>
                    <a:pt x="5358289" y="224314"/>
                    <a:pt x="5357337" y="230981"/>
                  </a:cubicBezTo>
                  <a:cubicBezTo>
                    <a:pt x="5356384" y="235744"/>
                    <a:pt x="5355431" y="240506"/>
                    <a:pt x="5355431" y="245269"/>
                  </a:cubicBezTo>
                  <a:cubicBezTo>
                    <a:pt x="5355431" y="241459"/>
                    <a:pt x="5354479" y="238601"/>
                    <a:pt x="5354479" y="235744"/>
                  </a:cubicBezTo>
                  <a:cubicBezTo>
                    <a:pt x="5354479" y="233839"/>
                    <a:pt x="5354479" y="231934"/>
                    <a:pt x="5354479" y="230029"/>
                  </a:cubicBezTo>
                  <a:cubicBezTo>
                    <a:pt x="5355431" y="217646"/>
                    <a:pt x="5355431" y="210979"/>
                    <a:pt x="5355431" y="210979"/>
                  </a:cubicBezTo>
                  <a:cubicBezTo>
                    <a:pt x="5355431" y="210979"/>
                    <a:pt x="5354479" y="214789"/>
                    <a:pt x="5352574" y="222409"/>
                  </a:cubicBezTo>
                  <a:cubicBezTo>
                    <a:pt x="5350669" y="210026"/>
                    <a:pt x="5348764" y="199549"/>
                    <a:pt x="5347812" y="190024"/>
                  </a:cubicBezTo>
                  <a:cubicBezTo>
                    <a:pt x="5347812" y="186214"/>
                    <a:pt x="5347812" y="182404"/>
                    <a:pt x="5347812" y="179546"/>
                  </a:cubicBezTo>
                  <a:cubicBezTo>
                    <a:pt x="5347812" y="167164"/>
                    <a:pt x="5347812" y="160496"/>
                    <a:pt x="5347812" y="160496"/>
                  </a:cubicBezTo>
                  <a:cubicBezTo>
                    <a:pt x="5347812" y="160496"/>
                    <a:pt x="5346859" y="165259"/>
                    <a:pt x="5344954" y="173831"/>
                  </a:cubicBezTo>
                  <a:cubicBezTo>
                    <a:pt x="5342096" y="158591"/>
                    <a:pt x="5341144" y="150019"/>
                    <a:pt x="5341144" y="150019"/>
                  </a:cubicBezTo>
                  <a:cubicBezTo>
                    <a:pt x="5341144" y="150019"/>
                    <a:pt x="5341144" y="160496"/>
                    <a:pt x="5342096" y="177641"/>
                  </a:cubicBezTo>
                  <a:cubicBezTo>
                    <a:pt x="5342096" y="180499"/>
                    <a:pt x="5342096" y="184309"/>
                    <a:pt x="5342096" y="187166"/>
                  </a:cubicBezTo>
                  <a:cubicBezTo>
                    <a:pt x="5341144" y="190976"/>
                    <a:pt x="5341144" y="195739"/>
                    <a:pt x="5340192" y="200501"/>
                  </a:cubicBezTo>
                  <a:cubicBezTo>
                    <a:pt x="5339239" y="209074"/>
                    <a:pt x="5337334" y="218599"/>
                    <a:pt x="5337334" y="229076"/>
                  </a:cubicBezTo>
                  <a:cubicBezTo>
                    <a:pt x="5337334" y="239554"/>
                    <a:pt x="5336381" y="250984"/>
                    <a:pt x="5336381" y="263366"/>
                  </a:cubicBezTo>
                  <a:cubicBezTo>
                    <a:pt x="5336381" y="269081"/>
                    <a:pt x="5336381" y="275749"/>
                    <a:pt x="5336381" y="282416"/>
                  </a:cubicBezTo>
                  <a:cubicBezTo>
                    <a:pt x="5336381" y="282416"/>
                    <a:pt x="5336381" y="282416"/>
                    <a:pt x="5336381" y="282416"/>
                  </a:cubicBezTo>
                  <a:cubicBezTo>
                    <a:pt x="5335429" y="286226"/>
                    <a:pt x="5334476" y="290036"/>
                    <a:pt x="5333524" y="293846"/>
                  </a:cubicBezTo>
                  <a:cubicBezTo>
                    <a:pt x="5333524" y="292894"/>
                    <a:pt x="5332571" y="291941"/>
                    <a:pt x="5332571" y="291941"/>
                  </a:cubicBezTo>
                  <a:cubicBezTo>
                    <a:pt x="5330667" y="287179"/>
                    <a:pt x="5329714" y="282416"/>
                    <a:pt x="5327809" y="278606"/>
                  </a:cubicBezTo>
                  <a:cubicBezTo>
                    <a:pt x="5323999" y="269081"/>
                    <a:pt x="5321142" y="259556"/>
                    <a:pt x="5319237" y="252889"/>
                  </a:cubicBezTo>
                  <a:cubicBezTo>
                    <a:pt x="5313521" y="238601"/>
                    <a:pt x="5310664" y="230029"/>
                    <a:pt x="5310664" y="230029"/>
                  </a:cubicBezTo>
                  <a:cubicBezTo>
                    <a:pt x="5310664" y="230029"/>
                    <a:pt x="5312569" y="238601"/>
                    <a:pt x="5315426" y="253841"/>
                  </a:cubicBezTo>
                  <a:cubicBezTo>
                    <a:pt x="5316379" y="257651"/>
                    <a:pt x="5317331" y="262414"/>
                    <a:pt x="5318284" y="267176"/>
                  </a:cubicBezTo>
                  <a:cubicBezTo>
                    <a:pt x="5316379" y="264319"/>
                    <a:pt x="5315426" y="263366"/>
                    <a:pt x="5315426" y="263366"/>
                  </a:cubicBezTo>
                  <a:cubicBezTo>
                    <a:pt x="5315426" y="263366"/>
                    <a:pt x="5317331" y="268129"/>
                    <a:pt x="5320189" y="276701"/>
                  </a:cubicBezTo>
                  <a:cubicBezTo>
                    <a:pt x="5320189" y="278606"/>
                    <a:pt x="5321142" y="279559"/>
                    <a:pt x="5321142" y="281464"/>
                  </a:cubicBezTo>
                  <a:cubicBezTo>
                    <a:pt x="5322094" y="286226"/>
                    <a:pt x="5323046" y="291941"/>
                    <a:pt x="5324951" y="297656"/>
                  </a:cubicBezTo>
                  <a:cubicBezTo>
                    <a:pt x="5325904" y="300514"/>
                    <a:pt x="5326856" y="303371"/>
                    <a:pt x="5326856" y="306229"/>
                  </a:cubicBezTo>
                  <a:cubicBezTo>
                    <a:pt x="5323999" y="310991"/>
                    <a:pt x="5320189" y="316706"/>
                    <a:pt x="5316379" y="322421"/>
                  </a:cubicBezTo>
                  <a:cubicBezTo>
                    <a:pt x="5313521" y="327184"/>
                    <a:pt x="5309712" y="332899"/>
                    <a:pt x="5306854" y="338614"/>
                  </a:cubicBezTo>
                  <a:cubicBezTo>
                    <a:pt x="5303996" y="343376"/>
                    <a:pt x="5301139" y="349091"/>
                    <a:pt x="5298281" y="354806"/>
                  </a:cubicBezTo>
                  <a:cubicBezTo>
                    <a:pt x="5298281" y="350996"/>
                    <a:pt x="5298281" y="347186"/>
                    <a:pt x="5298281" y="344329"/>
                  </a:cubicBezTo>
                  <a:cubicBezTo>
                    <a:pt x="5299234" y="334804"/>
                    <a:pt x="5300187" y="326231"/>
                    <a:pt x="5301139" y="318611"/>
                  </a:cubicBezTo>
                  <a:cubicBezTo>
                    <a:pt x="5303044" y="308134"/>
                    <a:pt x="5303996" y="299561"/>
                    <a:pt x="5305901" y="291941"/>
                  </a:cubicBezTo>
                  <a:cubicBezTo>
                    <a:pt x="5309712" y="276701"/>
                    <a:pt x="5311617" y="269081"/>
                    <a:pt x="5311617" y="269081"/>
                  </a:cubicBezTo>
                  <a:cubicBezTo>
                    <a:pt x="5311617" y="269081"/>
                    <a:pt x="5307806" y="276701"/>
                    <a:pt x="5302092" y="290989"/>
                  </a:cubicBezTo>
                  <a:cubicBezTo>
                    <a:pt x="5301139" y="293846"/>
                    <a:pt x="5300187" y="295751"/>
                    <a:pt x="5299234" y="298609"/>
                  </a:cubicBezTo>
                  <a:cubicBezTo>
                    <a:pt x="5299234" y="276701"/>
                    <a:pt x="5299234" y="263366"/>
                    <a:pt x="5299234" y="263366"/>
                  </a:cubicBezTo>
                  <a:cubicBezTo>
                    <a:pt x="5299234" y="263366"/>
                    <a:pt x="5295424" y="284321"/>
                    <a:pt x="5290662" y="317659"/>
                  </a:cubicBezTo>
                  <a:cubicBezTo>
                    <a:pt x="5290662" y="315754"/>
                    <a:pt x="5289709" y="314801"/>
                    <a:pt x="5289709" y="312896"/>
                  </a:cubicBezTo>
                  <a:cubicBezTo>
                    <a:pt x="5287804" y="306229"/>
                    <a:pt x="5286851" y="300514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3994" y="291941"/>
                    <a:pt x="5283042" y="288131"/>
                    <a:pt x="5282089" y="284321"/>
                  </a:cubicBezTo>
                  <a:cubicBezTo>
                    <a:pt x="5282089" y="283369"/>
                    <a:pt x="5282089" y="283369"/>
                    <a:pt x="5281137" y="282416"/>
                  </a:cubicBezTo>
                  <a:cubicBezTo>
                    <a:pt x="5285899" y="264319"/>
                    <a:pt x="5288756" y="252889"/>
                    <a:pt x="5288756" y="252889"/>
                  </a:cubicBezTo>
                  <a:cubicBezTo>
                    <a:pt x="5288756" y="252889"/>
                    <a:pt x="5284946" y="260509"/>
                    <a:pt x="5279231" y="273844"/>
                  </a:cubicBezTo>
                  <a:cubicBezTo>
                    <a:pt x="5278279" y="269081"/>
                    <a:pt x="5276374" y="265271"/>
                    <a:pt x="5275421" y="262414"/>
                  </a:cubicBezTo>
                  <a:cubicBezTo>
                    <a:pt x="5270659" y="250031"/>
                    <a:pt x="5268754" y="243364"/>
                    <a:pt x="5268754" y="243364"/>
                  </a:cubicBezTo>
                  <a:cubicBezTo>
                    <a:pt x="5268754" y="243364"/>
                    <a:pt x="5269706" y="250031"/>
                    <a:pt x="5271612" y="262414"/>
                  </a:cubicBezTo>
                  <a:cubicBezTo>
                    <a:pt x="5272564" y="268129"/>
                    <a:pt x="5273517" y="275749"/>
                    <a:pt x="5274469" y="283369"/>
                  </a:cubicBezTo>
                  <a:cubicBezTo>
                    <a:pt x="5270659" y="290989"/>
                    <a:pt x="5266849" y="300514"/>
                    <a:pt x="5263039" y="310039"/>
                  </a:cubicBezTo>
                  <a:cubicBezTo>
                    <a:pt x="5263039" y="305276"/>
                    <a:pt x="5263039" y="302419"/>
                    <a:pt x="5263039" y="302419"/>
                  </a:cubicBezTo>
                  <a:cubicBezTo>
                    <a:pt x="5263039" y="302419"/>
                    <a:pt x="5262087" y="305276"/>
                    <a:pt x="5260181" y="310039"/>
                  </a:cubicBezTo>
                  <a:cubicBezTo>
                    <a:pt x="5260181" y="310039"/>
                    <a:pt x="5260181" y="309086"/>
                    <a:pt x="5260181" y="309086"/>
                  </a:cubicBezTo>
                  <a:cubicBezTo>
                    <a:pt x="5260181" y="306229"/>
                    <a:pt x="5260181" y="303371"/>
                    <a:pt x="5261134" y="301466"/>
                  </a:cubicBezTo>
                  <a:cubicBezTo>
                    <a:pt x="5261134" y="294799"/>
                    <a:pt x="5262087" y="289084"/>
                    <a:pt x="5262087" y="284321"/>
                  </a:cubicBezTo>
                  <a:cubicBezTo>
                    <a:pt x="5263039" y="274796"/>
                    <a:pt x="5263039" y="269081"/>
                    <a:pt x="5263039" y="269081"/>
                  </a:cubicBezTo>
                  <a:cubicBezTo>
                    <a:pt x="5263039" y="269081"/>
                    <a:pt x="5261134" y="273844"/>
                    <a:pt x="5258276" y="283369"/>
                  </a:cubicBezTo>
                  <a:cubicBezTo>
                    <a:pt x="5258276" y="284321"/>
                    <a:pt x="5257324" y="286226"/>
                    <a:pt x="5257324" y="287179"/>
                  </a:cubicBezTo>
                  <a:cubicBezTo>
                    <a:pt x="5256371" y="282416"/>
                    <a:pt x="5256371" y="277654"/>
                    <a:pt x="5255419" y="273844"/>
                  </a:cubicBezTo>
                  <a:cubicBezTo>
                    <a:pt x="5255419" y="272891"/>
                    <a:pt x="5255419" y="271939"/>
                    <a:pt x="5255419" y="271939"/>
                  </a:cubicBezTo>
                  <a:cubicBezTo>
                    <a:pt x="5255419" y="271939"/>
                    <a:pt x="5255419" y="271939"/>
                    <a:pt x="5255419" y="270986"/>
                  </a:cubicBezTo>
                  <a:cubicBezTo>
                    <a:pt x="5256371" y="268129"/>
                    <a:pt x="5256371" y="266224"/>
                    <a:pt x="5256371" y="266224"/>
                  </a:cubicBezTo>
                  <a:cubicBezTo>
                    <a:pt x="5256371" y="266224"/>
                    <a:pt x="5256371" y="267176"/>
                    <a:pt x="5255419" y="268129"/>
                  </a:cubicBezTo>
                  <a:cubicBezTo>
                    <a:pt x="5256371" y="255746"/>
                    <a:pt x="5257324" y="244316"/>
                    <a:pt x="5258276" y="232886"/>
                  </a:cubicBezTo>
                  <a:cubicBezTo>
                    <a:pt x="5262087" y="188119"/>
                    <a:pt x="5263039" y="158591"/>
                    <a:pt x="5263039" y="158591"/>
                  </a:cubicBezTo>
                  <a:cubicBezTo>
                    <a:pt x="5263039" y="158591"/>
                    <a:pt x="5258276" y="175736"/>
                    <a:pt x="5252562" y="204311"/>
                  </a:cubicBezTo>
                  <a:cubicBezTo>
                    <a:pt x="5253514" y="193834"/>
                    <a:pt x="5254467" y="183356"/>
                    <a:pt x="5255419" y="173831"/>
                  </a:cubicBezTo>
                  <a:cubicBezTo>
                    <a:pt x="5256371" y="160496"/>
                    <a:pt x="5257324" y="150019"/>
                    <a:pt x="5258276" y="140494"/>
                  </a:cubicBezTo>
                  <a:cubicBezTo>
                    <a:pt x="5260181" y="121444"/>
                    <a:pt x="5260181" y="110966"/>
                    <a:pt x="5260181" y="110966"/>
                  </a:cubicBezTo>
                  <a:cubicBezTo>
                    <a:pt x="5260181" y="110966"/>
                    <a:pt x="5257324" y="121444"/>
                    <a:pt x="5254467" y="139541"/>
                  </a:cubicBezTo>
                  <a:cubicBezTo>
                    <a:pt x="5252562" y="149066"/>
                    <a:pt x="5250656" y="159544"/>
                    <a:pt x="5247799" y="172879"/>
                  </a:cubicBezTo>
                  <a:cubicBezTo>
                    <a:pt x="5246846" y="179546"/>
                    <a:pt x="5244942" y="186214"/>
                    <a:pt x="5243989" y="192881"/>
                  </a:cubicBezTo>
                  <a:cubicBezTo>
                    <a:pt x="5243989" y="195739"/>
                    <a:pt x="5243037" y="198596"/>
                    <a:pt x="5243037" y="201454"/>
                  </a:cubicBezTo>
                  <a:cubicBezTo>
                    <a:pt x="5242084" y="197644"/>
                    <a:pt x="5241131" y="194786"/>
                    <a:pt x="5241131" y="194786"/>
                  </a:cubicBezTo>
                  <a:cubicBezTo>
                    <a:pt x="5241131" y="194786"/>
                    <a:pt x="5241131" y="199549"/>
                    <a:pt x="5241131" y="209074"/>
                  </a:cubicBezTo>
                  <a:cubicBezTo>
                    <a:pt x="5241131" y="210979"/>
                    <a:pt x="5240179" y="213836"/>
                    <a:pt x="5240179" y="215741"/>
                  </a:cubicBezTo>
                  <a:cubicBezTo>
                    <a:pt x="5239226" y="225266"/>
                    <a:pt x="5237321" y="235744"/>
                    <a:pt x="5235417" y="246221"/>
                  </a:cubicBezTo>
                  <a:cubicBezTo>
                    <a:pt x="5234464" y="248126"/>
                    <a:pt x="5232559" y="250984"/>
                    <a:pt x="5230654" y="252889"/>
                  </a:cubicBezTo>
                  <a:cubicBezTo>
                    <a:pt x="5227796" y="256699"/>
                    <a:pt x="5225892" y="261461"/>
                    <a:pt x="5222081" y="266224"/>
                  </a:cubicBezTo>
                  <a:cubicBezTo>
                    <a:pt x="5220176" y="270034"/>
                    <a:pt x="5217319" y="274796"/>
                    <a:pt x="5215414" y="279559"/>
                  </a:cubicBezTo>
                  <a:cubicBezTo>
                    <a:pt x="5215414" y="279559"/>
                    <a:pt x="5215414" y="279559"/>
                    <a:pt x="5215414" y="278606"/>
                  </a:cubicBezTo>
                  <a:cubicBezTo>
                    <a:pt x="5216367" y="276701"/>
                    <a:pt x="5216367" y="275749"/>
                    <a:pt x="5216367" y="275749"/>
                  </a:cubicBezTo>
                  <a:cubicBezTo>
                    <a:pt x="5216367" y="275749"/>
                    <a:pt x="5216367" y="276701"/>
                    <a:pt x="5215414" y="277654"/>
                  </a:cubicBezTo>
                  <a:cubicBezTo>
                    <a:pt x="5213509" y="267176"/>
                    <a:pt x="5212556" y="257651"/>
                    <a:pt x="5211604" y="249079"/>
                  </a:cubicBezTo>
                  <a:cubicBezTo>
                    <a:pt x="5210651" y="239554"/>
                    <a:pt x="5209699" y="230981"/>
                    <a:pt x="5208746" y="224314"/>
                  </a:cubicBezTo>
                  <a:cubicBezTo>
                    <a:pt x="5206842" y="210979"/>
                    <a:pt x="5205889" y="202406"/>
                    <a:pt x="5205889" y="202406"/>
                  </a:cubicBezTo>
                  <a:cubicBezTo>
                    <a:pt x="5205889" y="202406"/>
                    <a:pt x="5205889" y="210026"/>
                    <a:pt x="5204937" y="224314"/>
                  </a:cubicBezTo>
                  <a:cubicBezTo>
                    <a:pt x="5204937" y="230981"/>
                    <a:pt x="5204937" y="239554"/>
                    <a:pt x="5204937" y="249079"/>
                  </a:cubicBezTo>
                  <a:cubicBezTo>
                    <a:pt x="5204937" y="253841"/>
                    <a:pt x="5204937" y="258604"/>
                    <a:pt x="5204937" y="264319"/>
                  </a:cubicBezTo>
                  <a:cubicBezTo>
                    <a:pt x="5204937" y="270034"/>
                    <a:pt x="5204937" y="275749"/>
                    <a:pt x="5205889" y="281464"/>
                  </a:cubicBezTo>
                  <a:cubicBezTo>
                    <a:pt x="5205889" y="284321"/>
                    <a:pt x="5205889" y="286226"/>
                    <a:pt x="5205889" y="289084"/>
                  </a:cubicBezTo>
                  <a:cubicBezTo>
                    <a:pt x="5204937" y="287179"/>
                    <a:pt x="5203984" y="286226"/>
                    <a:pt x="5203984" y="286226"/>
                  </a:cubicBezTo>
                  <a:cubicBezTo>
                    <a:pt x="5203984" y="286226"/>
                    <a:pt x="5204937" y="288131"/>
                    <a:pt x="5205889" y="290989"/>
                  </a:cubicBezTo>
                  <a:cubicBezTo>
                    <a:pt x="5205889" y="290989"/>
                    <a:pt x="5205889" y="290989"/>
                    <a:pt x="5205889" y="291941"/>
                  </a:cubicBezTo>
                  <a:cubicBezTo>
                    <a:pt x="5204937" y="290036"/>
                    <a:pt x="5203984" y="289084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1126" y="281464"/>
                    <a:pt x="5199221" y="278606"/>
                    <a:pt x="5199221" y="278606"/>
                  </a:cubicBezTo>
                  <a:cubicBezTo>
                    <a:pt x="5199221" y="278606"/>
                    <a:pt x="5200174" y="283369"/>
                    <a:pt x="5202079" y="290989"/>
                  </a:cubicBezTo>
                  <a:cubicBezTo>
                    <a:pt x="5201126" y="292894"/>
                    <a:pt x="5200174" y="295751"/>
                    <a:pt x="5198269" y="300514"/>
                  </a:cubicBezTo>
                  <a:cubicBezTo>
                    <a:pt x="5197317" y="298609"/>
                    <a:pt x="5196364" y="297656"/>
                    <a:pt x="5195412" y="295751"/>
                  </a:cubicBezTo>
                  <a:cubicBezTo>
                    <a:pt x="5193506" y="284321"/>
                    <a:pt x="5192554" y="273844"/>
                    <a:pt x="5191601" y="263366"/>
                  </a:cubicBezTo>
                  <a:cubicBezTo>
                    <a:pt x="5187792" y="232886"/>
                    <a:pt x="5185887" y="208121"/>
                    <a:pt x="5184934" y="190024"/>
                  </a:cubicBezTo>
                  <a:cubicBezTo>
                    <a:pt x="5183981" y="181451"/>
                    <a:pt x="5183981" y="173831"/>
                    <a:pt x="5183981" y="169069"/>
                  </a:cubicBezTo>
                  <a:cubicBezTo>
                    <a:pt x="5183981" y="164306"/>
                    <a:pt x="5183981" y="161449"/>
                    <a:pt x="5183981" y="161449"/>
                  </a:cubicBezTo>
                  <a:cubicBezTo>
                    <a:pt x="5183981" y="161449"/>
                    <a:pt x="5183981" y="164306"/>
                    <a:pt x="5183029" y="169069"/>
                  </a:cubicBezTo>
                  <a:cubicBezTo>
                    <a:pt x="5182076" y="173831"/>
                    <a:pt x="5182076" y="180499"/>
                    <a:pt x="5181124" y="190024"/>
                  </a:cubicBezTo>
                  <a:cubicBezTo>
                    <a:pt x="5181124" y="196691"/>
                    <a:pt x="5180171" y="204311"/>
                    <a:pt x="5180171" y="211931"/>
                  </a:cubicBezTo>
                  <a:cubicBezTo>
                    <a:pt x="5179219" y="212884"/>
                    <a:pt x="5178267" y="213836"/>
                    <a:pt x="5177314" y="215741"/>
                  </a:cubicBezTo>
                  <a:cubicBezTo>
                    <a:pt x="5174456" y="219551"/>
                    <a:pt x="5170646" y="224314"/>
                    <a:pt x="5165884" y="231934"/>
                  </a:cubicBezTo>
                  <a:cubicBezTo>
                    <a:pt x="5164931" y="232886"/>
                    <a:pt x="5163979" y="234791"/>
                    <a:pt x="5163979" y="235744"/>
                  </a:cubicBezTo>
                  <a:cubicBezTo>
                    <a:pt x="5163026" y="233839"/>
                    <a:pt x="5162074" y="231934"/>
                    <a:pt x="5161121" y="230029"/>
                  </a:cubicBezTo>
                  <a:cubicBezTo>
                    <a:pt x="5161121" y="230029"/>
                    <a:pt x="5161121" y="229076"/>
                    <a:pt x="5161121" y="229076"/>
                  </a:cubicBezTo>
                  <a:cubicBezTo>
                    <a:pt x="5162074" y="222409"/>
                    <a:pt x="5162074" y="217646"/>
                    <a:pt x="5163026" y="213836"/>
                  </a:cubicBezTo>
                  <a:cubicBezTo>
                    <a:pt x="5163979" y="210026"/>
                    <a:pt x="5163979" y="208121"/>
                    <a:pt x="5163979" y="208121"/>
                  </a:cubicBezTo>
                  <a:cubicBezTo>
                    <a:pt x="5163979" y="208121"/>
                    <a:pt x="5161121" y="213836"/>
                    <a:pt x="5158264" y="224314"/>
                  </a:cubicBezTo>
                  <a:cubicBezTo>
                    <a:pt x="5157312" y="222409"/>
                    <a:pt x="5156359" y="221456"/>
                    <a:pt x="5156359" y="220504"/>
                  </a:cubicBezTo>
                  <a:cubicBezTo>
                    <a:pt x="5152549" y="213836"/>
                    <a:pt x="5149692" y="208121"/>
                    <a:pt x="5147787" y="205264"/>
                  </a:cubicBezTo>
                  <a:cubicBezTo>
                    <a:pt x="5146834" y="195739"/>
                    <a:pt x="5145881" y="186214"/>
                    <a:pt x="5144929" y="178594"/>
                  </a:cubicBezTo>
                  <a:cubicBezTo>
                    <a:pt x="5143024" y="159544"/>
                    <a:pt x="5141119" y="149066"/>
                    <a:pt x="5141119" y="149066"/>
                  </a:cubicBezTo>
                  <a:cubicBezTo>
                    <a:pt x="5141119" y="149066"/>
                    <a:pt x="5141119" y="159544"/>
                    <a:pt x="5141119" y="178594"/>
                  </a:cubicBezTo>
                  <a:cubicBezTo>
                    <a:pt x="5141119" y="197644"/>
                    <a:pt x="5141119" y="224314"/>
                    <a:pt x="5141119" y="255746"/>
                  </a:cubicBezTo>
                  <a:cubicBezTo>
                    <a:pt x="5141119" y="256699"/>
                    <a:pt x="5141119" y="257651"/>
                    <a:pt x="5141119" y="258604"/>
                  </a:cubicBezTo>
                  <a:cubicBezTo>
                    <a:pt x="5140167" y="259556"/>
                    <a:pt x="5140167" y="259556"/>
                    <a:pt x="5139214" y="260509"/>
                  </a:cubicBezTo>
                  <a:cubicBezTo>
                    <a:pt x="5138262" y="261461"/>
                    <a:pt x="5136356" y="263366"/>
                    <a:pt x="5134451" y="265271"/>
                  </a:cubicBezTo>
                  <a:cubicBezTo>
                    <a:pt x="5131594" y="216694"/>
                    <a:pt x="5128737" y="184309"/>
                    <a:pt x="5128737" y="184309"/>
                  </a:cubicBezTo>
                  <a:cubicBezTo>
                    <a:pt x="5128737" y="184309"/>
                    <a:pt x="5126831" y="204311"/>
                    <a:pt x="5124926" y="236696"/>
                  </a:cubicBezTo>
                  <a:cubicBezTo>
                    <a:pt x="5121117" y="225266"/>
                    <a:pt x="5119212" y="219551"/>
                    <a:pt x="5119212" y="219551"/>
                  </a:cubicBezTo>
                  <a:cubicBezTo>
                    <a:pt x="5119212" y="219551"/>
                    <a:pt x="5121117" y="230029"/>
                    <a:pt x="5123974" y="249079"/>
                  </a:cubicBezTo>
                  <a:cubicBezTo>
                    <a:pt x="5123974" y="251936"/>
                    <a:pt x="5123974" y="255746"/>
                    <a:pt x="5123021" y="258604"/>
                  </a:cubicBezTo>
                  <a:cubicBezTo>
                    <a:pt x="5122069" y="263366"/>
                    <a:pt x="5121117" y="270034"/>
                    <a:pt x="5120164" y="279559"/>
                  </a:cubicBezTo>
                  <a:cubicBezTo>
                    <a:pt x="5119212" y="281464"/>
                    <a:pt x="5117306" y="283369"/>
                    <a:pt x="5116354" y="285274"/>
                  </a:cubicBezTo>
                  <a:cubicBezTo>
                    <a:pt x="5113496" y="289084"/>
                    <a:pt x="5109687" y="293846"/>
                    <a:pt x="5106829" y="298609"/>
                  </a:cubicBezTo>
                  <a:cubicBezTo>
                    <a:pt x="5105876" y="299561"/>
                    <a:pt x="5104924" y="301466"/>
                    <a:pt x="5103971" y="303371"/>
                  </a:cubicBezTo>
                  <a:cubicBezTo>
                    <a:pt x="5097304" y="287179"/>
                    <a:pt x="5090637" y="272891"/>
                    <a:pt x="5085874" y="261461"/>
                  </a:cubicBezTo>
                  <a:cubicBezTo>
                    <a:pt x="5085874" y="261461"/>
                    <a:pt x="5085874" y="261461"/>
                    <a:pt x="5086826" y="261461"/>
                  </a:cubicBezTo>
                  <a:cubicBezTo>
                    <a:pt x="5089684" y="260509"/>
                    <a:pt x="5091589" y="260509"/>
                    <a:pt x="5091589" y="260509"/>
                  </a:cubicBezTo>
                  <a:cubicBezTo>
                    <a:pt x="5091589" y="260509"/>
                    <a:pt x="5089684" y="260509"/>
                    <a:pt x="5086826" y="260509"/>
                  </a:cubicBezTo>
                  <a:cubicBezTo>
                    <a:pt x="5086826" y="260509"/>
                    <a:pt x="5085874" y="260509"/>
                    <a:pt x="5085874" y="260509"/>
                  </a:cubicBezTo>
                  <a:cubicBezTo>
                    <a:pt x="5078254" y="243364"/>
                    <a:pt x="5073492" y="232886"/>
                    <a:pt x="5071587" y="230029"/>
                  </a:cubicBezTo>
                  <a:cubicBezTo>
                    <a:pt x="5071587" y="225266"/>
                    <a:pt x="5071587" y="222409"/>
                    <a:pt x="5071587" y="222409"/>
                  </a:cubicBezTo>
                  <a:cubicBezTo>
                    <a:pt x="5071587" y="222409"/>
                    <a:pt x="5070634" y="224314"/>
                    <a:pt x="5069681" y="227171"/>
                  </a:cubicBezTo>
                  <a:cubicBezTo>
                    <a:pt x="5066824" y="214789"/>
                    <a:pt x="5063967" y="203359"/>
                    <a:pt x="5062062" y="192881"/>
                  </a:cubicBezTo>
                  <a:cubicBezTo>
                    <a:pt x="5061109" y="186214"/>
                    <a:pt x="5059204" y="180499"/>
                    <a:pt x="5058251" y="174784"/>
                  </a:cubicBezTo>
                  <a:cubicBezTo>
                    <a:pt x="5057299" y="169069"/>
                    <a:pt x="5056346" y="164306"/>
                    <a:pt x="5055394" y="159544"/>
                  </a:cubicBezTo>
                  <a:cubicBezTo>
                    <a:pt x="5051584" y="140494"/>
                    <a:pt x="5049679" y="130016"/>
                    <a:pt x="5049679" y="130016"/>
                  </a:cubicBezTo>
                  <a:cubicBezTo>
                    <a:pt x="5049679" y="130016"/>
                    <a:pt x="5050631" y="140494"/>
                    <a:pt x="5050631" y="159544"/>
                  </a:cubicBezTo>
                  <a:cubicBezTo>
                    <a:pt x="5050631" y="164306"/>
                    <a:pt x="5051584" y="169069"/>
                    <a:pt x="5051584" y="174784"/>
                  </a:cubicBezTo>
                  <a:cubicBezTo>
                    <a:pt x="5052537" y="180499"/>
                    <a:pt x="5052537" y="186214"/>
                    <a:pt x="5053489" y="192881"/>
                  </a:cubicBezTo>
                  <a:cubicBezTo>
                    <a:pt x="5055394" y="206216"/>
                    <a:pt x="5056346" y="220504"/>
                    <a:pt x="5059204" y="236696"/>
                  </a:cubicBezTo>
                  <a:cubicBezTo>
                    <a:pt x="5060156" y="240506"/>
                    <a:pt x="5061109" y="245269"/>
                    <a:pt x="5061109" y="249079"/>
                  </a:cubicBezTo>
                  <a:cubicBezTo>
                    <a:pt x="5059204" y="254794"/>
                    <a:pt x="5057299" y="262414"/>
                    <a:pt x="5055394" y="270034"/>
                  </a:cubicBezTo>
                  <a:cubicBezTo>
                    <a:pt x="5054442" y="270986"/>
                    <a:pt x="5053489" y="270986"/>
                    <a:pt x="5052537" y="271939"/>
                  </a:cubicBezTo>
                  <a:cubicBezTo>
                    <a:pt x="5052537" y="271939"/>
                    <a:pt x="5052537" y="271939"/>
                    <a:pt x="5052537" y="271939"/>
                  </a:cubicBezTo>
                  <a:cubicBezTo>
                    <a:pt x="5051584" y="269081"/>
                    <a:pt x="5051584" y="267176"/>
                    <a:pt x="5051584" y="267176"/>
                  </a:cubicBezTo>
                  <a:cubicBezTo>
                    <a:pt x="5051584" y="267176"/>
                    <a:pt x="5051584" y="268129"/>
                    <a:pt x="5051584" y="269081"/>
                  </a:cubicBezTo>
                  <a:cubicBezTo>
                    <a:pt x="5050631" y="266224"/>
                    <a:pt x="5049679" y="264319"/>
                    <a:pt x="5048726" y="261461"/>
                  </a:cubicBezTo>
                  <a:cubicBezTo>
                    <a:pt x="5048726" y="261461"/>
                    <a:pt x="5048726" y="261461"/>
                    <a:pt x="5048726" y="261461"/>
                  </a:cubicBezTo>
                  <a:cubicBezTo>
                    <a:pt x="5049679" y="255746"/>
                    <a:pt x="5050631" y="252889"/>
                    <a:pt x="5050631" y="252889"/>
                  </a:cubicBezTo>
                  <a:cubicBezTo>
                    <a:pt x="5050631" y="252889"/>
                    <a:pt x="5049679" y="254794"/>
                    <a:pt x="5047774" y="259556"/>
                  </a:cubicBezTo>
                  <a:cubicBezTo>
                    <a:pt x="5043964" y="250984"/>
                    <a:pt x="5041106" y="243364"/>
                    <a:pt x="5039201" y="236696"/>
                  </a:cubicBezTo>
                  <a:cubicBezTo>
                    <a:pt x="5034439" y="222409"/>
                    <a:pt x="5031581" y="214789"/>
                    <a:pt x="5031581" y="214789"/>
                  </a:cubicBezTo>
                  <a:cubicBezTo>
                    <a:pt x="5031581" y="214789"/>
                    <a:pt x="5033487" y="223361"/>
                    <a:pt x="5035392" y="237649"/>
                  </a:cubicBezTo>
                  <a:cubicBezTo>
                    <a:pt x="5036344" y="243364"/>
                    <a:pt x="5037296" y="249079"/>
                    <a:pt x="5039201" y="256699"/>
                  </a:cubicBezTo>
                  <a:cubicBezTo>
                    <a:pt x="5038249" y="258604"/>
                    <a:pt x="5036344" y="261461"/>
                    <a:pt x="5034439" y="265271"/>
                  </a:cubicBezTo>
                  <a:cubicBezTo>
                    <a:pt x="5034439" y="264319"/>
                    <a:pt x="5034439" y="263366"/>
                    <a:pt x="5034439" y="262414"/>
                  </a:cubicBezTo>
                  <a:cubicBezTo>
                    <a:pt x="5033487" y="253841"/>
                    <a:pt x="5031581" y="247174"/>
                    <a:pt x="5030629" y="241459"/>
                  </a:cubicBezTo>
                  <a:cubicBezTo>
                    <a:pt x="5028724" y="230029"/>
                    <a:pt x="5026819" y="223361"/>
                    <a:pt x="5026819" y="223361"/>
                  </a:cubicBezTo>
                  <a:cubicBezTo>
                    <a:pt x="5026819" y="223361"/>
                    <a:pt x="5026819" y="230029"/>
                    <a:pt x="5025867" y="242411"/>
                  </a:cubicBezTo>
                  <a:cubicBezTo>
                    <a:pt x="5025867" y="248126"/>
                    <a:pt x="5025867" y="255746"/>
                    <a:pt x="5025867" y="263366"/>
                  </a:cubicBezTo>
                  <a:cubicBezTo>
                    <a:pt x="5025867" y="267176"/>
                    <a:pt x="5025867" y="271939"/>
                    <a:pt x="5025867" y="276701"/>
                  </a:cubicBezTo>
                  <a:cubicBezTo>
                    <a:pt x="5025867" y="277654"/>
                    <a:pt x="5025867" y="279559"/>
                    <a:pt x="5025867" y="281464"/>
                  </a:cubicBezTo>
                  <a:cubicBezTo>
                    <a:pt x="5020151" y="274796"/>
                    <a:pt x="5015389" y="268129"/>
                    <a:pt x="5010626" y="263366"/>
                  </a:cubicBezTo>
                  <a:cubicBezTo>
                    <a:pt x="5003006" y="255746"/>
                    <a:pt x="4998244" y="250984"/>
                    <a:pt x="4995387" y="248126"/>
                  </a:cubicBezTo>
                  <a:cubicBezTo>
                    <a:pt x="4996339" y="245269"/>
                    <a:pt x="4997292" y="243364"/>
                    <a:pt x="4997292" y="243364"/>
                  </a:cubicBezTo>
                  <a:cubicBezTo>
                    <a:pt x="4997292" y="243364"/>
                    <a:pt x="4996339" y="245269"/>
                    <a:pt x="4994434" y="248126"/>
                  </a:cubicBezTo>
                  <a:cubicBezTo>
                    <a:pt x="4993481" y="247174"/>
                    <a:pt x="4992529" y="246221"/>
                    <a:pt x="4992529" y="246221"/>
                  </a:cubicBezTo>
                  <a:cubicBezTo>
                    <a:pt x="4994434" y="211931"/>
                    <a:pt x="4994434" y="190024"/>
                    <a:pt x="4994434" y="190024"/>
                  </a:cubicBezTo>
                  <a:cubicBezTo>
                    <a:pt x="4994434" y="190024"/>
                    <a:pt x="4988719" y="210026"/>
                    <a:pt x="4983004" y="240506"/>
                  </a:cubicBezTo>
                  <a:cubicBezTo>
                    <a:pt x="4982051" y="239554"/>
                    <a:pt x="4981099" y="238601"/>
                    <a:pt x="4981099" y="238601"/>
                  </a:cubicBezTo>
                  <a:cubicBezTo>
                    <a:pt x="4967764" y="226219"/>
                    <a:pt x="4959192" y="219551"/>
                    <a:pt x="4959192" y="219551"/>
                  </a:cubicBezTo>
                  <a:cubicBezTo>
                    <a:pt x="4959192" y="219551"/>
                    <a:pt x="4965859" y="227171"/>
                    <a:pt x="4978242" y="241459"/>
                  </a:cubicBezTo>
                  <a:cubicBezTo>
                    <a:pt x="4979194" y="243364"/>
                    <a:pt x="4981099" y="244316"/>
                    <a:pt x="4982051" y="246221"/>
                  </a:cubicBezTo>
                  <a:cubicBezTo>
                    <a:pt x="4982051" y="247174"/>
                    <a:pt x="4982051" y="248126"/>
                    <a:pt x="4982051" y="248126"/>
                  </a:cubicBezTo>
                  <a:cubicBezTo>
                    <a:pt x="4980146" y="257651"/>
                    <a:pt x="4978242" y="268129"/>
                    <a:pt x="4976337" y="279559"/>
                  </a:cubicBezTo>
                  <a:cubicBezTo>
                    <a:pt x="4974431" y="283369"/>
                    <a:pt x="4971574" y="287179"/>
                    <a:pt x="4969669" y="290989"/>
                  </a:cubicBezTo>
                  <a:cubicBezTo>
                    <a:pt x="4965859" y="281464"/>
                    <a:pt x="4963001" y="272891"/>
                    <a:pt x="4960144" y="265271"/>
                  </a:cubicBezTo>
                  <a:cubicBezTo>
                    <a:pt x="4960144" y="265271"/>
                    <a:pt x="4960144" y="264319"/>
                    <a:pt x="4960144" y="264319"/>
                  </a:cubicBezTo>
                  <a:cubicBezTo>
                    <a:pt x="4960144" y="253841"/>
                    <a:pt x="4960144" y="245269"/>
                    <a:pt x="4959192" y="237649"/>
                  </a:cubicBezTo>
                  <a:cubicBezTo>
                    <a:pt x="4958239" y="223361"/>
                    <a:pt x="4958239" y="215741"/>
                    <a:pt x="4958239" y="214789"/>
                  </a:cubicBezTo>
                  <a:cubicBezTo>
                    <a:pt x="4963001" y="194786"/>
                    <a:pt x="4965859" y="177641"/>
                    <a:pt x="4968717" y="164306"/>
                  </a:cubicBezTo>
                  <a:cubicBezTo>
                    <a:pt x="4972526" y="145256"/>
                    <a:pt x="4974431" y="134779"/>
                    <a:pt x="4974431" y="134779"/>
                  </a:cubicBezTo>
                  <a:cubicBezTo>
                    <a:pt x="4974431" y="134779"/>
                    <a:pt x="4970621" y="145256"/>
                    <a:pt x="4964906" y="163354"/>
                  </a:cubicBezTo>
                  <a:cubicBezTo>
                    <a:pt x="4962049" y="171926"/>
                    <a:pt x="4959192" y="181451"/>
                    <a:pt x="4955381" y="191929"/>
                  </a:cubicBezTo>
                  <a:cubicBezTo>
                    <a:pt x="4955381" y="182404"/>
                    <a:pt x="4955381" y="176689"/>
                    <a:pt x="4955381" y="176689"/>
                  </a:cubicBezTo>
                  <a:cubicBezTo>
                    <a:pt x="4955381" y="176689"/>
                    <a:pt x="4954429" y="186214"/>
                    <a:pt x="4952524" y="202406"/>
                  </a:cubicBezTo>
                  <a:cubicBezTo>
                    <a:pt x="4952524" y="202406"/>
                    <a:pt x="4952524" y="203359"/>
                    <a:pt x="4952524" y="203359"/>
                  </a:cubicBezTo>
                  <a:cubicBezTo>
                    <a:pt x="4949667" y="210979"/>
                    <a:pt x="4947762" y="218599"/>
                    <a:pt x="4944904" y="227171"/>
                  </a:cubicBezTo>
                  <a:cubicBezTo>
                    <a:pt x="4944904" y="227171"/>
                    <a:pt x="4944904" y="226219"/>
                    <a:pt x="4944904" y="226219"/>
                  </a:cubicBezTo>
                  <a:cubicBezTo>
                    <a:pt x="4939189" y="209074"/>
                    <a:pt x="4936331" y="199549"/>
                    <a:pt x="4936331" y="199549"/>
                  </a:cubicBezTo>
                  <a:cubicBezTo>
                    <a:pt x="4936331" y="199549"/>
                    <a:pt x="4938237" y="213836"/>
                    <a:pt x="4942046" y="236696"/>
                  </a:cubicBezTo>
                  <a:cubicBezTo>
                    <a:pt x="4942046" y="237649"/>
                    <a:pt x="4941094" y="238601"/>
                    <a:pt x="4941094" y="239554"/>
                  </a:cubicBezTo>
                  <a:cubicBezTo>
                    <a:pt x="4935379" y="255746"/>
                    <a:pt x="4929664" y="273844"/>
                    <a:pt x="4922996" y="292894"/>
                  </a:cubicBezTo>
                  <a:cubicBezTo>
                    <a:pt x="4922996" y="291941"/>
                    <a:pt x="4922996" y="290036"/>
                    <a:pt x="4922996" y="289084"/>
                  </a:cubicBezTo>
                  <a:cubicBezTo>
                    <a:pt x="4921092" y="275749"/>
                    <a:pt x="4920139" y="269081"/>
                    <a:pt x="4920139" y="269081"/>
                  </a:cubicBezTo>
                  <a:cubicBezTo>
                    <a:pt x="4920139" y="269081"/>
                    <a:pt x="4919187" y="276701"/>
                    <a:pt x="4919187" y="290036"/>
                  </a:cubicBezTo>
                  <a:cubicBezTo>
                    <a:pt x="4919187" y="291941"/>
                    <a:pt x="4919187" y="293846"/>
                    <a:pt x="4919187" y="296704"/>
                  </a:cubicBezTo>
                  <a:cubicBezTo>
                    <a:pt x="4918234" y="293846"/>
                    <a:pt x="4918234" y="290989"/>
                    <a:pt x="4917281" y="289084"/>
                  </a:cubicBezTo>
                  <a:cubicBezTo>
                    <a:pt x="4915376" y="279559"/>
                    <a:pt x="4913471" y="271939"/>
                    <a:pt x="4911567" y="266224"/>
                  </a:cubicBezTo>
                  <a:cubicBezTo>
                    <a:pt x="4907756" y="253841"/>
                    <a:pt x="4904899" y="246221"/>
                    <a:pt x="4904899" y="246221"/>
                  </a:cubicBezTo>
                  <a:cubicBezTo>
                    <a:pt x="4904899" y="246221"/>
                    <a:pt x="4905851" y="253841"/>
                    <a:pt x="4907756" y="267176"/>
                  </a:cubicBezTo>
                  <a:cubicBezTo>
                    <a:pt x="4908709" y="273844"/>
                    <a:pt x="4908709" y="281464"/>
                    <a:pt x="4909662" y="290989"/>
                  </a:cubicBezTo>
                  <a:cubicBezTo>
                    <a:pt x="4910614" y="299561"/>
                    <a:pt x="4910614" y="310039"/>
                    <a:pt x="4911567" y="321469"/>
                  </a:cubicBezTo>
                  <a:cubicBezTo>
                    <a:pt x="4910614" y="323374"/>
                    <a:pt x="4909662" y="325279"/>
                    <a:pt x="4908709" y="327184"/>
                  </a:cubicBezTo>
                  <a:cubicBezTo>
                    <a:pt x="4906804" y="322421"/>
                    <a:pt x="4903946" y="317659"/>
                    <a:pt x="4902042" y="313849"/>
                  </a:cubicBezTo>
                  <a:cubicBezTo>
                    <a:pt x="4899184" y="308134"/>
                    <a:pt x="4896326" y="302419"/>
                    <a:pt x="4894421" y="298609"/>
                  </a:cubicBezTo>
                  <a:cubicBezTo>
                    <a:pt x="4893469" y="290036"/>
                    <a:pt x="4892517" y="285274"/>
                    <a:pt x="4892517" y="285274"/>
                  </a:cubicBezTo>
                  <a:cubicBezTo>
                    <a:pt x="4892517" y="285274"/>
                    <a:pt x="4892517" y="288131"/>
                    <a:pt x="4891564" y="293846"/>
                  </a:cubicBezTo>
                  <a:cubicBezTo>
                    <a:pt x="4889659" y="290989"/>
                    <a:pt x="4888706" y="289084"/>
                    <a:pt x="4888706" y="289084"/>
                  </a:cubicBezTo>
                  <a:cubicBezTo>
                    <a:pt x="4888706" y="289084"/>
                    <a:pt x="4889659" y="291941"/>
                    <a:pt x="4891564" y="295751"/>
                  </a:cubicBezTo>
                  <a:cubicBezTo>
                    <a:pt x="4890612" y="306229"/>
                    <a:pt x="4888706" y="324326"/>
                    <a:pt x="4887754" y="348139"/>
                  </a:cubicBezTo>
                  <a:cubicBezTo>
                    <a:pt x="4887754" y="350996"/>
                    <a:pt x="4887754" y="354806"/>
                    <a:pt x="4887754" y="357664"/>
                  </a:cubicBezTo>
                  <a:cubicBezTo>
                    <a:pt x="4885849" y="354806"/>
                    <a:pt x="4883944" y="352901"/>
                    <a:pt x="4882991" y="350996"/>
                  </a:cubicBezTo>
                  <a:cubicBezTo>
                    <a:pt x="4882991" y="347186"/>
                    <a:pt x="4882039" y="343376"/>
                    <a:pt x="4882039" y="338614"/>
                  </a:cubicBezTo>
                  <a:cubicBezTo>
                    <a:pt x="4882039" y="338614"/>
                    <a:pt x="4882039" y="337661"/>
                    <a:pt x="4882039" y="337661"/>
                  </a:cubicBezTo>
                  <a:cubicBezTo>
                    <a:pt x="4882991" y="333851"/>
                    <a:pt x="4882991" y="330041"/>
                    <a:pt x="4883944" y="327184"/>
                  </a:cubicBezTo>
                  <a:cubicBezTo>
                    <a:pt x="4884896" y="324326"/>
                    <a:pt x="4884896" y="321469"/>
                    <a:pt x="4885849" y="319564"/>
                  </a:cubicBezTo>
                  <a:cubicBezTo>
                    <a:pt x="4886801" y="315754"/>
                    <a:pt x="4887754" y="312896"/>
                    <a:pt x="4887754" y="312896"/>
                  </a:cubicBezTo>
                  <a:cubicBezTo>
                    <a:pt x="4887754" y="312896"/>
                    <a:pt x="4886801" y="314801"/>
                    <a:pt x="4884896" y="318611"/>
                  </a:cubicBezTo>
                  <a:cubicBezTo>
                    <a:pt x="4883944" y="320516"/>
                    <a:pt x="4882991" y="323374"/>
                    <a:pt x="4882039" y="326231"/>
                  </a:cubicBezTo>
                  <a:cubicBezTo>
                    <a:pt x="4882039" y="327184"/>
                    <a:pt x="4882039" y="327184"/>
                    <a:pt x="4882039" y="328136"/>
                  </a:cubicBezTo>
                  <a:cubicBezTo>
                    <a:pt x="4882039" y="327184"/>
                    <a:pt x="4882039" y="326231"/>
                    <a:pt x="4882039" y="326231"/>
                  </a:cubicBezTo>
                  <a:cubicBezTo>
                    <a:pt x="4880134" y="312896"/>
                    <a:pt x="4878229" y="300514"/>
                    <a:pt x="4877276" y="288131"/>
                  </a:cubicBezTo>
                  <a:cubicBezTo>
                    <a:pt x="4876324" y="279559"/>
                    <a:pt x="4874419" y="270986"/>
                    <a:pt x="4873466" y="263366"/>
                  </a:cubicBezTo>
                  <a:cubicBezTo>
                    <a:pt x="4875372" y="253841"/>
                    <a:pt x="4876324" y="245269"/>
                    <a:pt x="4878229" y="238601"/>
                  </a:cubicBezTo>
                  <a:cubicBezTo>
                    <a:pt x="4881087" y="221456"/>
                    <a:pt x="4882039" y="211931"/>
                    <a:pt x="4882039" y="211931"/>
                  </a:cubicBezTo>
                  <a:cubicBezTo>
                    <a:pt x="4882039" y="211931"/>
                    <a:pt x="4879181" y="221456"/>
                    <a:pt x="4874419" y="237649"/>
                  </a:cubicBezTo>
                  <a:cubicBezTo>
                    <a:pt x="4873466" y="241459"/>
                    <a:pt x="4872514" y="245269"/>
                    <a:pt x="4870609" y="249079"/>
                  </a:cubicBezTo>
                  <a:cubicBezTo>
                    <a:pt x="4869656" y="242411"/>
                    <a:pt x="4867751" y="236696"/>
                    <a:pt x="4866799" y="231934"/>
                  </a:cubicBezTo>
                  <a:cubicBezTo>
                    <a:pt x="4863941" y="218599"/>
                    <a:pt x="4862037" y="210979"/>
                    <a:pt x="4862037" y="210979"/>
                  </a:cubicBezTo>
                  <a:cubicBezTo>
                    <a:pt x="4862037" y="210979"/>
                    <a:pt x="4862037" y="218599"/>
                    <a:pt x="4862989" y="232886"/>
                  </a:cubicBezTo>
                  <a:cubicBezTo>
                    <a:pt x="4862989" y="237649"/>
                    <a:pt x="4863941" y="242411"/>
                    <a:pt x="4863941" y="248126"/>
                  </a:cubicBezTo>
                  <a:cubicBezTo>
                    <a:pt x="4863941" y="250984"/>
                    <a:pt x="4863941" y="255746"/>
                    <a:pt x="4863941" y="261461"/>
                  </a:cubicBezTo>
                  <a:cubicBezTo>
                    <a:pt x="4862989" y="262414"/>
                    <a:pt x="4862037" y="263366"/>
                    <a:pt x="4860131" y="264319"/>
                  </a:cubicBezTo>
                  <a:cubicBezTo>
                    <a:pt x="4856322" y="268129"/>
                    <a:pt x="4850606" y="272891"/>
                    <a:pt x="4843939" y="281464"/>
                  </a:cubicBezTo>
                  <a:cubicBezTo>
                    <a:pt x="4842987" y="277654"/>
                    <a:pt x="4842034" y="273844"/>
                    <a:pt x="4841081" y="270986"/>
                  </a:cubicBezTo>
                  <a:cubicBezTo>
                    <a:pt x="4842034" y="268129"/>
                    <a:pt x="4842987" y="266224"/>
                    <a:pt x="4842987" y="266224"/>
                  </a:cubicBezTo>
                  <a:cubicBezTo>
                    <a:pt x="4842987" y="266224"/>
                    <a:pt x="4842034" y="267176"/>
                    <a:pt x="4841081" y="269081"/>
                  </a:cubicBezTo>
                  <a:cubicBezTo>
                    <a:pt x="4840129" y="265271"/>
                    <a:pt x="4840129" y="262414"/>
                    <a:pt x="4840129" y="262414"/>
                  </a:cubicBezTo>
                  <a:cubicBezTo>
                    <a:pt x="4840129" y="262414"/>
                    <a:pt x="4840129" y="265271"/>
                    <a:pt x="4840129" y="270034"/>
                  </a:cubicBezTo>
                  <a:cubicBezTo>
                    <a:pt x="4838224" y="271939"/>
                    <a:pt x="4836319" y="274796"/>
                    <a:pt x="4833462" y="278606"/>
                  </a:cubicBezTo>
                  <a:cubicBezTo>
                    <a:pt x="4830604" y="283369"/>
                    <a:pt x="4826794" y="288131"/>
                    <a:pt x="4822984" y="294799"/>
                  </a:cubicBezTo>
                  <a:cubicBezTo>
                    <a:pt x="4821079" y="297656"/>
                    <a:pt x="4819174" y="301466"/>
                    <a:pt x="4816316" y="304324"/>
                  </a:cubicBezTo>
                  <a:cubicBezTo>
                    <a:pt x="4814412" y="308134"/>
                    <a:pt x="4812506" y="311944"/>
                    <a:pt x="4809649" y="315754"/>
                  </a:cubicBezTo>
                  <a:cubicBezTo>
                    <a:pt x="4809649" y="316706"/>
                    <a:pt x="4808697" y="317659"/>
                    <a:pt x="4807744" y="318611"/>
                  </a:cubicBezTo>
                  <a:cubicBezTo>
                    <a:pt x="4807744" y="309086"/>
                    <a:pt x="4807744" y="304324"/>
                    <a:pt x="4807744" y="304324"/>
                  </a:cubicBezTo>
                  <a:cubicBezTo>
                    <a:pt x="4807744" y="304324"/>
                    <a:pt x="4805839" y="312896"/>
                    <a:pt x="4803934" y="327184"/>
                  </a:cubicBezTo>
                  <a:cubicBezTo>
                    <a:pt x="4801076" y="331946"/>
                    <a:pt x="4798219" y="336709"/>
                    <a:pt x="4795362" y="342424"/>
                  </a:cubicBezTo>
                  <a:cubicBezTo>
                    <a:pt x="4795362" y="335756"/>
                    <a:pt x="4795362" y="330041"/>
                    <a:pt x="4795362" y="324326"/>
                  </a:cubicBezTo>
                  <a:cubicBezTo>
                    <a:pt x="4795362" y="319564"/>
                    <a:pt x="4795362" y="315754"/>
                    <a:pt x="4795362" y="311944"/>
                  </a:cubicBezTo>
                  <a:cubicBezTo>
                    <a:pt x="4796314" y="308134"/>
                    <a:pt x="4796314" y="305276"/>
                    <a:pt x="4796314" y="302419"/>
                  </a:cubicBezTo>
                  <a:cubicBezTo>
                    <a:pt x="4796314" y="300514"/>
                    <a:pt x="4796314" y="299561"/>
                    <a:pt x="4797266" y="297656"/>
                  </a:cubicBezTo>
                  <a:cubicBezTo>
                    <a:pt x="4799172" y="286226"/>
                    <a:pt x="4802029" y="274796"/>
                    <a:pt x="4803934" y="264319"/>
                  </a:cubicBezTo>
                  <a:cubicBezTo>
                    <a:pt x="4811554" y="221456"/>
                    <a:pt x="4815364" y="192881"/>
                    <a:pt x="4815364" y="192881"/>
                  </a:cubicBezTo>
                  <a:cubicBezTo>
                    <a:pt x="4815364" y="192881"/>
                    <a:pt x="4804887" y="220504"/>
                    <a:pt x="4792504" y="262414"/>
                  </a:cubicBezTo>
                  <a:cubicBezTo>
                    <a:pt x="4791551" y="264319"/>
                    <a:pt x="4791551" y="266224"/>
                    <a:pt x="4790599" y="268129"/>
                  </a:cubicBezTo>
                  <a:cubicBezTo>
                    <a:pt x="4788694" y="256699"/>
                    <a:pt x="4788694" y="250031"/>
                    <a:pt x="4788694" y="250031"/>
                  </a:cubicBezTo>
                  <a:cubicBezTo>
                    <a:pt x="4788694" y="250031"/>
                    <a:pt x="4788694" y="257651"/>
                    <a:pt x="4787741" y="270986"/>
                  </a:cubicBezTo>
                  <a:cubicBezTo>
                    <a:pt x="4787741" y="273844"/>
                    <a:pt x="4787741" y="277654"/>
                    <a:pt x="4787741" y="281464"/>
                  </a:cubicBezTo>
                  <a:cubicBezTo>
                    <a:pt x="4785837" y="287179"/>
                    <a:pt x="4783931" y="292894"/>
                    <a:pt x="4782979" y="299561"/>
                  </a:cubicBezTo>
                  <a:cubicBezTo>
                    <a:pt x="4782979" y="297656"/>
                    <a:pt x="4782979" y="295751"/>
                    <a:pt x="4782979" y="293846"/>
                  </a:cubicBezTo>
                  <a:cubicBezTo>
                    <a:pt x="4783931" y="282416"/>
                    <a:pt x="4783931" y="271939"/>
                    <a:pt x="4784884" y="263366"/>
                  </a:cubicBezTo>
                  <a:cubicBezTo>
                    <a:pt x="4785837" y="253841"/>
                    <a:pt x="4785837" y="246221"/>
                    <a:pt x="4786789" y="239554"/>
                  </a:cubicBezTo>
                  <a:cubicBezTo>
                    <a:pt x="4788694" y="226219"/>
                    <a:pt x="4789647" y="218599"/>
                    <a:pt x="4789647" y="218599"/>
                  </a:cubicBezTo>
                  <a:cubicBezTo>
                    <a:pt x="4789647" y="218599"/>
                    <a:pt x="4787741" y="226219"/>
                    <a:pt x="4782979" y="238601"/>
                  </a:cubicBezTo>
                  <a:cubicBezTo>
                    <a:pt x="4781074" y="245269"/>
                    <a:pt x="4779169" y="252889"/>
                    <a:pt x="4777264" y="262414"/>
                  </a:cubicBezTo>
                  <a:cubicBezTo>
                    <a:pt x="4776312" y="264319"/>
                    <a:pt x="4776312" y="266224"/>
                    <a:pt x="4776312" y="269081"/>
                  </a:cubicBezTo>
                  <a:cubicBezTo>
                    <a:pt x="4774406" y="257651"/>
                    <a:pt x="4773454" y="251936"/>
                    <a:pt x="4773454" y="251936"/>
                  </a:cubicBezTo>
                  <a:cubicBezTo>
                    <a:pt x="4773454" y="251936"/>
                    <a:pt x="4773454" y="264319"/>
                    <a:pt x="4773454" y="284321"/>
                  </a:cubicBezTo>
                  <a:cubicBezTo>
                    <a:pt x="4772501" y="287179"/>
                    <a:pt x="4772501" y="290989"/>
                    <a:pt x="4771549" y="293846"/>
                  </a:cubicBezTo>
                  <a:cubicBezTo>
                    <a:pt x="4771549" y="294799"/>
                    <a:pt x="4771549" y="294799"/>
                    <a:pt x="4771549" y="295751"/>
                  </a:cubicBezTo>
                  <a:cubicBezTo>
                    <a:pt x="4769644" y="273844"/>
                    <a:pt x="4767739" y="260509"/>
                    <a:pt x="4767739" y="260509"/>
                  </a:cubicBezTo>
                  <a:cubicBezTo>
                    <a:pt x="4767739" y="260509"/>
                    <a:pt x="4765834" y="274796"/>
                    <a:pt x="4764881" y="297656"/>
                  </a:cubicBezTo>
                  <a:cubicBezTo>
                    <a:pt x="4762024" y="290036"/>
                    <a:pt x="4758214" y="283369"/>
                    <a:pt x="4755356" y="276701"/>
                  </a:cubicBezTo>
                  <a:cubicBezTo>
                    <a:pt x="4753451" y="273844"/>
                    <a:pt x="4752499" y="271939"/>
                    <a:pt x="4750594" y="270034"/>
                  </a:cubicBezTo>
                  <a:cubicBezTo>
                    <a:pt x="4753451" y="260509"/>
                    <a:pt x="4755356" y="251936"/>
                    <a:pt x="4758214" y="243364"/>
                  </a:cubicBezTo>
                  <a:cubicBezTo>
                    <a:pt x="4767739" y="209074"/>
                    <a:pt x="4774406" y="180499"/>
                    <a:pt x="4780122" y="161449"/>
                  </a:cubicBezTo>
                  <a:cubicBezTo>
                    <a:pt x="4784884" y="141446"/>
                    <a:pt x="4787741" y="130016"/>
                    <a:pt x="4787741" y="130016"/>
                  </a:cubicBezTo>
                  <a:cubicBezTo>
                    <a:pt x="4787741" y="130016"/>
                    <a:pt x="4782979" y="140494"/>
                    <a:pt x="4776312" y="160496"/>
                  </a:cubicBezTo>
                  <a:cubicBezTo>
                    <a:pt x="4769644" y="179546"/>
                    <a:pt x="4759166" y="207169"/>
                    <a:pt x="4747737" y="240506"/>
                  </a:cubicBezTo>
                  <a:cubicBezTo>
                    <a:pt x="4745831" y="246221"/>
                    <a:pt x="4743926" y="251936"/>
                    <a:pt x="4742022" y="257651"/>
                  </a:cubicBezTo>
                  <a:cubicBezTo>
                    <a:pt x="4742022" y="257651"/>
                    <a:pt x="4742022" y="257651"/>
                    <a:pt x="4742022" y="257651"/>
                  </a:cubicBezTo>
                  <a:cubicBezTo>
                    <a:pt x="4737259" y="251936"/>
                    <a:pt x="4732497" y="248126"/>
                    <a:pt x="4727734" y="244316"/>
                  </a:cubicBezTo>
                  <a:cubicBezTo>
                    <a:pt x="4725829" y="242411"/>
                    <a:pt x="4722972" y="241459"/>
                    <a:pt x="4721066" y="240506"/>
                  </a:cubicBezTo>
                  <a:cubicBezTo>
                    <a:pt x="4719162" y="239554"/>
                    <a:pt x="4717256" y="238601"/>
                    <a:pt x="4716304" y="238601"/>
                  </a:cubicBezTo>
                  <a:cubicBezTo>
                    <a:pt x="4713447" y="237649"/>
                    <a:pt x="4712494" y="237649"/>
                    <a:pt x="4712494" y="237649"/>
                  </a:cubicBezTo>
                  <a:cubicBezTo>
                    <a:pt x="4712494" y="237649"/>
                    <a:pt x="4713447" y="238601"/>
                    <a:pt x="4716304" y="239554"/>
                  </a:cubicBezTo>
                  <a:cubicBezTo>
                    <a:pt x="4719162" y="240506"/>
                    <a:pt x="4722019" y="243364"/>
                    <a:pt x="4725829" y="246221"/>
                  </a:cubicBezTo>
                  <a:cubicBezTo>
                    <a:pt x="4729639" y="250031"/>
                    <a:pt x="4733449" y="254794"/>
                    <a:pt x="4736306" y="260509"/>
                  </a:cubicBezTo>
                  <a:cubicBezTo>
                    <a:pt x="4737259" y="262414"/>
                    <a:pt x="4738212" y="264319"/>
                    <a:pt x="4739164" y="266224"/>
                  </a:cubicBezTo>
                  <a:cubicBezTo>
                    <a:pt x="4736306" y="274796"/>
                    <a:pt x="4732497" y="284321"/>
                    <a:pt x="4729639" y="293846"/>
                  </a:cubicBezTo>
                  <a:cubicBezTo>
                    <a:pt x="4729639" y="294799"/>
                    <a:pt x="4729639" y="294799"/>
                    <a:pt x="4728687" y="295751"/>
                  </a:cubicBezTo>
                  <a:cubicBezTo>
                    <a:pt x="4728687" y="295751"/>
                    <a:pt x="4728687" y="295751"/>
                    <a:pt x="4728687" y="294799"/>
                  </a:cubicBezTo>
                  <a:cubicBezTo>
                    <a:pt x="4728687" y="291941"/>
                    <a:pt x="4728687" y="290989"/>
                    <a:pt x="4728687" y="290989"/>
                  </a:cubicBezTo>
                  <a:cubicBezTo>
                    <a:pt x="4728687" y="290989"/>
                    <a:pt x="4728687" y="291941"/>
                    <a:pt x="4727734" y="293846"/>
                  </a:cubicBezTo>
                  <a:cubicBezTo>
                    <a:pt x="4723924" y="285274"/>
                    <a:pt x="4720114" y="277654"/>
                    <a:pt x="4717256" y="270986"/>
                  </a:cubicBezTo>
                  <a:cubicBezTo>
                    <a:pt x="4716304" y="269081"/>
                    <a:pt x="4715351" y="267176"/>
                    <a:pt x="4714399" y="265271"/>
                  </a:cubicBezTo>
                  <a:cubicBezTo>
                    <a:pt x="4715351" y="257651"/>
                    <a:pt x="4716304" y="252889"/>
                    <a:pt x="4716304" y="252889"/>
                  </a:cubicBezTo>
                  <a:cubicBezTo>
                    <a:pt x="4716304" y="252889"/>
                    <a:pt x="4715351" y="256699"/>
                    <a:pt x="4713447" y="262414"/>
                  </a:cubicBezTo>
                  <a:cubicBezTo>
                    <a:pt x="4708684" y="252889"/>
                    <a:pt x="4706779" y="248126"/>
                    <a:pt x="4706779" y="248126"/>
                  </a:cubicBezTo>
                  <a:cubicBezTo>
                    <a:pt x="4706779" y="248126"/>
                    <a:pt x="4708684" y="254794"/>
                    <a:pt x="4712494" y="267176"/>
                  </a:cubicBezTo>
                  <a:cubicBezTo>
                    <a:pt x="4711541" y="270034"/>
                    <a:pt x="4710589" y="273844"/>
                    <a:pt x="4708684" y="277654"/>
                  </a:cubicBezTo>
                  <a:cubicBezTo>
                    <a:pt x="4700112" y="251936"/>
                    <a:pt x="4694397" y="236696"/>
                    <a:pt x="4694397" y="236696"/>
                  </a:cubicBezTo>
                  <a:cubicBezTo>
                    <a:pt x="4694397" y="236696"/>
                    <a:pt x="4697254" y="258604"/>
                    <a:pt x="4702969" y="293846"/>
                  </a:cubicBezTo>
                  <a:cubicBezTo>
                    <a:pt x="4700112" y="304324"/>
                    <a:pt x="4696301" y="317659"/>
                    <a:pt x="4691539" y="331946"/>
                  </a:cubicBezTo>
                  <a:cubicBezTo>
                    <a:pt x="4691539" y="330994"/>
                    <a:pt x="4690587" y="330041"/>
                    <a:pt x="4690587" y="329089"/>
                  </a:cubicBezTo>
                  <a:cubicBezTo>
                    <a:pt x="4685824" y="319564"/>
                    <a:pt x="4682966" y="313849"/>
                    <a:pt x="4682966" y="313849"/>
                  </a:cubicBezTo>
                  <a:cubicBezTo>
                    <a:pt x="4682966" y="313849"/>
                    <a:pt x="4683919" y="316706"/>
                    <a:pt x="4684872" y="322421"/>
                  </a:cubicBezTo>
                  <a:cubicBezTo>
                    <a:pt x="4684872" y="322421"/>
                    <a:pt x="4684872" y="322421"/>
                    <a:pt x="4684872" y="322421"/>
                  </a:cubicBezTo>
                  <a:cubicBezTo>
                    <a:pt x="4676299" y="310991"/>
                    <a:pt x="4671537" y="304324"/>
                    <a:pt x="4671537" y="304324"/>
                  </a:cubicBezTo>
                  <a:cubicBezTo>
                    <a:pt x="4671537" y="304324"/>
                    <a:pt x="4675347" y="311944"/>
                    <a:pt x="4682014" y="324326"/>
                  </a:cubicBezTo>
                  <a:cubicBezTo>
                    <a:pt x="4683919" y="328136"/>
                    <a:pt x="4686776" y="332899"/>
                    <a:pt x="4688681" y="337661"/>
                  </a:cubicBezTo>
                  <a:cubicBezTo>
                    <a:pt x="4688681" y="338614"/>
                    <a:pt x="4688681" y="339566"/>
                    <a:pt x="4689634" y="340519"/>
                  </a:cubicBezTo>
                  <a:cubicBezTo>
                    <a:pt x="4687729" y="349091"/>
                    <a:pt x="4684872" y="356711"/>
                    <a:pt x="4682966" y="366236"/>
                  </a:cubicBezTo>
                  <a:cubicBezTo>
                    <a:pt x="4681062" y="364331"/>
                    <a:pt x="4680109" y="361474"/>
                    <a:pt x="4678204" y="359569"/>
                  </a:cubicBezTo>
                  <a:cubicBezTo>
                    <a:pt x="4675347" y="355759"/>
                    <a:pt x="4671537" y="351949"/>
                    <a:pt x="4669631" y="349091"/>
                  </a:cubicBezTo>
                  <a:cubicBezTo>
                    <a:pt x="4669631" y="349091"/>
                    <a:pt x="4669631" y="349091"/>
                    <a:pt x="4668679" y="348139"/>
                  </a:cubicBezTo>
                  <a:cubicBezTo>
                    <a:pt x="4669631" y="341471"/>
                    <a:pt x="4669631" y="335756"/>
                    <a:pt x="4669631" y="330994"/>
                  </a:cubicBezTo>
                  <a:cubicBezTo>
                    <a:pt x="4670584" y="318611"/>
                    <a:pt x="4669631" y="310991"/>
                    <a:pt x="4669631" y="310991"/>
                  </a:cubicBezTo>
                  <a:cubicBezTo>
                    <a:pt x="4669631" y="310991"/>
                    <a:pt x="4669631" y="311944"/>
                    <a:pt x="4669631" y="313849"/>
                  </a:cubicBezTo>
                  <a:cubicBezTo>
                    <a:pt x="4669631" y="310039"/>
                    <a:pt x="4670584" y="305276"/>
                    <a:pt x="4670584" y="301466"/>
                  </a:cubicBezTo>
                  <a:cubicBezTo>
                    <a:pt x="4670584" y="296704"/>
                    <a:pt x="4670584" y="291941"/>
                    <a:pt x="4670584" y="287179"/>
                  </a:cubicBezTo>
                  <a:cubicBezTo>
                    <a:pt x="4672489" y="282416"/>
                    <a:pt x="4673441" y="278606"/>
                    <a:pt x="4675347" y="274796"/>
                  </a:cubicBezTo>
                  <a:cubicBezTo>
                    <a:pt x="4683919" y="259556"/>
                    <a:pt x="4689634" y="250984"/>
                    <a:pt x="4689634" y="250984"/>
                  </a:cubicBezTo>
                  <a:cubicBezTo>
                    <a:pt x="4689634" y="250984"/>
                    <a:pt x="4686776" y="254794"/>
                    <a:pt x="4681062" y="262414"/>
                  </a:cubicBezTo>
                  <a:cubicBezTo>
                    <a:pt x="4684872" y="252889"/>
                    <a:pt x="4686776" y="248126"/>
                    <a:pt x="4686776" y="248126"/>
                  </a:cubicBezTo>
                  <a:cubicBezTo>
                    <a:pt x="4686776" y="248126"/>
                    <a:pt x="4682966" y="254794"/>
                    <a:pt x="4675347" y="265271"/>
                  </a:cubicBezTo>
                  <a:cubicBezTo>
                    <a:pt x="4673441" y="267176"/>
                    <a:pt x="4672489" y="270034"/>
                    <a:pt x="4670584" y="272891"/>
                  </a:cubicBezTo>
                  <a:cubicBezTo>
                    <a:pt x="4670584" y="270986"/>
                    <a:pt x="4670584" y="270034"/>
                    <a:pt x="4670584" y="268129"/>
                  </a:cubicBezTo>
                  <a:cubicBezTo>
                    <a:pt x="4669631" y="261461"/>
                    <a:pt x="4669631" y="255746"/>
                    <a:pt x="4668679" y="250984"/>
                  </a:cubicBezTo>
                  <a:cubicBezTo>
                    <a:pt x="4668679" y="250031"/>
                    <a:pt x="4668679" y="248126"/>
                    <a:pt x="4669631" y="247174"/>
                  </a:cubicBezTo>
                  <a:cubicBezTo>
                    <a:pt x="4671537" y="230981"/>
                    <a:pt x="4671537" y="222409"/>
                    <a:pt x="4671537" y="222409"/>
                  </a:cubicBezTo>
                  <a:cubicBezTo>
                    <a:pt x="4671537" y="222409"/>
                    <a:pt x="4671537" y="224314"/>
                    <a:pt x="4670584" y="229076"/>
                  </a:cubicBezTo>
                  <a:cubicBezTo>
                    <a:pt x="4669631" y="231934"/>
                    <a:pt x="4668679" y="236696"/>
                    <a:pt x="4666774" y="242411"/>
                  </a:cubicBezTo>
                  <a:cubicBezTo>
                    <a:pt x="4666774" y="242411"/>
                    <a:pt x="4666774" y="242411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5822" y="235744"/>
                    <a:pt x="4663916" y="230981"/>
                    <a:pt x="4662012" y="228124"/>
                  </a:cubicBezTo>
                  <a:cubicBezTo>
                    <a:pt x="4661059" y="224314"/>
                    <a:pt x="4660106" y="222409"/>
                    <a:pt x="4660106" y="222409"/>
                  </a:cubicBezTo>
                  <a:cubicBezTo>
                    <a:pt x="4660106" y="222409"/>
                    <a:pt x="4660106" y="224314"/>
                    <a:pt x="4661059" y="228124"/>
                  </a:cubicBezTo>
                  <a:cubicBezTo>
                    <a:pt x="4662012" y="231934"/>
                    <a:pt x="4662964" y="237649"/>
                    <a:pt x="4662964" y="244316"/>
                  </a:cubicBezTo>
                  <a:cubicBezTo>
                    <a:pt x="4662964" y="245269"/>
                    <a:pt x="4662964" y="245269"/>
                    <a:pt x="4662964" y="246221"/>
                  </a:cubicBezTo>
                  <a:cubicBezTo>
                    <a:pt x="4662964" y="246221"/>
                    <a:pt x="4662964" y="246221"/>
                    <a:pt x="4662964" y="246221"/>
                  </a:cubicBezTo>
                  <a:cubicBezTo>
                    <a:pt x="4660106" y="250031"/>
                    <a:pt x="4657249" y="254794"/>
                    <a:pt x="4654391" y="262414"/>
                  </a:cubicBezTo>
                  <a:cubicBezTo>
                    <a:pt x="4653439" y="265271"/>
                    <a:pt x="4652487" y="268129"/>
                    <a:pt x="4650581" y="271939"/>
                  </a:cubicBezTo>
                  <a:cubicBezTo>
                    <a:pt x="4649629" y="267176"/>
                    <a:pt x="4647724" y="264319"/>
                    <a:pt x="4646772" y="261461"/>
                  </a:cubicBezTo>
                  <a:cubicBezTo>
                    <a:pt x="4646772" y="260509"/>
                    <a:pt x="4645819" y="259556"/>
                    <a:pt x="4645819" y="259556"/>
                  </a:cubicBezTo>
                  <a:cubicBezTo>
                    <a:pt x="4645819" y="257651"/>
                    <a:pt x="4646772" y="255746"/>
                    <a:pt x="4646772" y="253841"/>
                  </a:cubicBezTo>
                  <a:cubicBezTo>
                    <a:pt x="4648676" y="243364"/>
                    <a:pt x="4650581" y="234791"/>
                    <a:pt x="4653439" y="227171"/>
                  </a:cubicBezTo>
                  <a:cubicBezTo>
                    <a:pt x="4657249" y="212884"/>
                    <a:pt x="4660106" y="204311"/>
                    <a:pt x="4660106" y="204311"/>
                  </a:cubicBezTo>
                  <a:cubicBezTo>
                    <a:pt x="4660106" y="204311"/>
                    <a:pt x="4656297" y="211931"/>
                    <a:pt x="4650581" y="226219"/>
                  </a:cubicBezTo>
                  <a:cubicBezTo>
                    <a:pt x="4647724" y="232886"/>
                    <a:pt x="4643914" y="241459"/>
                    <a:pt x="4641056" y="251936"/>
                  </a:cubicBezTo>
                  <a:cubicBezTo>
                    <a:pt x="4639151" y="256699"/>
                    <a:pt x="4637247" y="261461"/>
                    <a:pt x="4636294" y="267176"/>
                  </a:cubicBezTo>
                  <a:cubicBezTo>
                    <a:pt x="4636294" y="264319"/>
                    <a:pt x="4636294" y="261461"/>
                    <a:pt x="4636294" y="259556"/>
                  </a:cubicBezTo>
                  <a:cubicBezTo>
                    <a:pt x="4636294" y="251936"/>
                    <a:pt x="4637247" y="246221"/>
                    <a:pt x="4638199" y="242411"/>
                  </a:cubicBezTo>
                  <a:cubicBezTo>
                    <a:pt x="4639151" y="238601"/>
                    <a:pt x="4639151" y="235744"/>
                    <a:pt x="4639151" y="235744"/>
                  </a:cubicBezTo>
                  <a:cubicBezTo>
                    <a:pt x="4639151" y="235744"/>
                    <a:pt x="4638199" y="237649"/>
                    <a:pt x="4637247" y="241459"/>
                  </a:cubicBezTo>
                  <a:cubicBezTo>
                    <a:pt x="4636294" y="245269"/>
                    <a:pt x="4633437" y="250984"/>
                    <a:pt x="4632484" y="258604"/>
                  </a:cubicBezTo>
                  <a:cubicBezTo>
                    <a:pt x="4632484" y="258604"/>
                    <a:pt x="4632484" y="258604"/>
                    <a:pt x="4632484" y="258604"/>
                  </a:cubicBezTo>
                  <a:cubicBezTo>
                    <a:pt x="4631531" y="255746"/>
                    <a:pt x="4631531" y="254794"/>
                    <a:pt x="4631531" y="254794"/>
                  </a:cubicBezTo>
                  <a:cubicBezTo>
                    <a:pt x="4631531" y="254794"/>
                    <a:pt x="4631531" y="256699"/>
                    <a:pt x="4632484" y="259556"/>
                  </a:cubicBezTo>
                  <a:cubicBezTo>
                    <a:pt x="4630579" y="267176"/>
                    <a:pt x="4629626" y="275749"/>
                    <a:pt x="4628674" y="285274"/>
                  </a:cubicBezTo>
                  <a:cubicBezTo>
                    <a:pt x="4628674" y="288131"/>
                    <a:pt x="4628674" y="290989"/>
                    <a:pt x="4628674" y="293846"/>
                  </a:cubicBezTo>
                  <a:cubicBezTo>
                    <a:pt x="4627722" y="296704"/>
                    <a:pt x="4626769" y="300514"/>
                    <a:pt x="4625816" y="303371"/>
                  </a:cubicBezTo>
                  <a:cubicBezTo>
                    <a:pt x="4619149" y="298609"/>
                    <a:pt x="4614387" y="295751"/>
                    <a:pt x="4610576" y="293846"/>
                  </a:cubicBezTo>
                  <a:cubicBezTo>
                    <a:pt x="4606766" y="291941"/>
                    <a:pt x="4604862" y="290989"/>
                    <a:pt x="4604862" y="290989"/>
                  </a:cubicBezTo>
                  <a:cubicBezTo>
                    <a:pt x="4604862" y="290989"/>
                    <a:pt x="4606766" y="291941"/>
                    <a:pt x="4610576" y="294799"/>
                  </a:cubicBezTo>
                  <a:cubicBezTo>
                    <a:pt x="4614387" y="296704"/>
                    <a:pt x="4619149" y="301466"/>
                    <a:pt x="4624864" y="307181"/>
                  </a:cubicBezTo>
                  <a:cubicBezTo>
                    <a:pt x="4624864" y="307181"/>
                    <a:pt x="4624864" y="307181"/>
                    <a:pt x="4625816" y="308134"/>
                  </a:cubicBezTo>
                  <a:cubicBezTo>
                    <a:pt x="4624864" y="313849"/>
                    <a:pt x="4622959" y="319564"/>
                    <a:pt x="4622006" y="325279"/>
                  </a:cubicBezTo>
                  <a:cubicBezTo>
                    <a:pt x="4621054" y="330994"/>
                    <a:pt x="4620101" y="337661"/>
                    <a:pt x="4619149" y="343376"/>
                  </a:cubicBezTo>
                  <a:cubicBezTo>
                    <a:pt x="4615339" y="330041"/>
                    <a:pt x="4611529" y="317659"/>
                    <a:pt x="4607719" y="306229"/>
                  </a:cubicBezTo>
                  <a:cubicBezTo>
                    <a:pt x="4605814" y="300514"/>
                    <a:pt x="4604862" y="295751"/>
                    <a:pt x="4602956" y="290989"/>
                  </a:cubicBezTo>
                  <a:cubicBezTo>
                    <a:pt x="4602004" y="282416"/>
                    <a:pt x="4601051" y="274796"/>
                    <a:pt x="4601051" y="269081"/>
                  </a:cubicBezTo>
                  <a:cubicBezTo>
                    <a:pt x="4599147" y="255746"/>
                    <a:pt x="4599147" y="248126"/>
                    <a:pt x="4599147" y="248126"/>
                  </a:cubicBezTo>
                  <a:cubicBezTo>
                    <a:pt x="4599147" y="248126"/>
                    <a:pt x="4598194" y="255746"/>
                    <a:pt x="4597241" y="269081"/>
                  </a:cubicBezTo>
                  <a:cubicBezTo>
                    <a:pt x="4597241" y="270034"/>
                    <a:pt x="4597241" y="270986"/>
                    <a:pt x="4597241" y="271939"/>
                  </a:cubicBezTo>
                  <a:cubicBezTo>
                    <a:pt x="4594384" y="263366"/>
                    <a:pt x="4591526" y="255746"/>
                    <a:pt x="4589622" y="250031"/>
                  </a:cubicBezTo>
                  <a:cubicBezTo>
                    <a:pt x="4589622" y="247174"/>
                    <a:pt x="4589622" y="244316"/>
                    <a:pt x="4589622" y="240506"/>
                  </a:cubicBezTo>
                  <a:cubicBezTo>
                    <a:pt x="4590574" y="225266"/>
                    <a:pt x="4590574" y="210979"/>
                    <a:pt x="4590574" y="197644"/>
                  </a:cubicBezTo>
                  <a:cubicBezTo>
                    <a:pt x="4591526" y="144304"/>
                    <a:pt x="4590574" y="109061"/>
                    <a:pt x="4590574" y="109061"/>
                  </a:cubicBezTo>
                  <a:cubicBezTo>
                    <a:pt x="4590574" y="109061"/>
                    <a:pt x="4584859" y="144304"/>
                    <a:pt x="4579144" y="197644"/>
                  </a:cubicBezTo>
                  <a:cubicBezTo>
                    <a:pt x="4578191" y="210979"/>
                    <a:pt x="4576287" y="225266"/>
                    <a:pt x="4574381" y="240506"/>
                  </a:cubicBezTo>
                  <a:cubicBezTo>
                    <a:pt x="4573429" y="245269"/>
                    <a:pt x="4573429" y="250984"/>
                    <a:pt x="4573429" y="256699"/>
                  </a:cubicBezTo>
                  <a:cubicBezTo>
                    <a:pt x="4573429" y="256699"/>
                    <a:pt x="4572476" y="257651"/>
                    <a:pt x="4572476" y="257651"/>
                  </a:cubicBezTo>
                  <a:cubicBezTo>
                    <a:pt x="4569619" y="259556"/>
                    <a:pt x="4566762" y="262414"/>
                    <a:pt x="4563904" y="265271"/>
                  </a:cubicBezTo>
                  <a:cubicBezTo>
                    <a:pt x="4563904" y="265271"/>
                    <a:pt x="4563904" y="264319"/>
                    <a:pt x="4563904" y="264319"/>
                  </a:cubicBezTo>
                  <a:cubicBezTo>
                    <a:pt x="4561999" y="261461"/>
                    <a:pt x="4560094" y="258604"/>
                    <a:pt x="4559141" y="255746"/>
                  </a:cubicBezTo>
                  <a:cubicBezTo>
                    <a:pt x="4559141" y="253841"/>
                    <a:pt x="4560094" y="250984"/>
                    <a:pt x="4560094" y="249079"/>
                  </a:cubicBezTo>
                  <a:cubicBezTo>
                    <a:pt x="4570572" y="195739"/>
                    <a:pt x="4576287" y="159544"/>
                    <a:pt x="4576287" y="159544"/>
                  </a:cubicBezTo>
                  <a:cubicBezTo>
                    <a:pt x="4576287" y="159544"/>
                    <a:pt x="4564856" y="192881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4316"/>
                    <a:pt x="4549616" y="245269"/>
                    <a:pt x="4549616" y="246221"/>
                  </a:cubicBezTo>
                  <a:cubicBezTo>
                    <a:pt x="4549616" y="247174"/>
                    <a:pt x="4549616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4854" y="261461"/>
                    <a:pt x="4540091" y="276701"/>
                    <a:pt x="4536281" y="292894"/>
                  </a:cubicBezTo>
                  <a:cubicBezTo>
                    <a:pt x="4534376" y="261461"/>
                    <a:pt x="4531519" y="241459"/>
                    <a:pt x="4531519" y="241459"/>
                  </a:cubicBezTo>
                  <a:cubicBezTo>
                    <a:pt x="4531519" y="241459"/>
                    <a:pt x="4527709" y="266224"/>
                    <a:pt x="4525804" y="303371"/>
                  </a:cubicBezTo>
                  <a:cubicBezTo>
                    <a:pt x="4525804" y="305276"/>
                    <a:pt x="4525804" y="307181"/>
                    <a:pt x="4525804" y="309086"/>
                  </a:cubicBezTo>
                  <a:cubicBezTo>
                    <a:pt x="4524851" y="308134"/>
                    <a:pt x="4524851" y="308134"/>
                    <a:pt x="4524851" y="308134"/>
                  </a:cubicBezTo>
                  <a:cubicBezTo>
                    <a:pt x="4524851" y="308134"/>
                    <a:pt x="4524851" y="309086"/>
                    <a:pt x="4525804" y="310039"/>
                  </a:cubicBezTo>
                  <a:cubicBezTo>
                    <a:pt x="4524851" y="317659"/>
                    <a:pt x="4524851" y="325279"/>
                    <a:pt x="4523899" y="333851"/>
                  </a:cubicBezTo>
                  <a:cubicBezTo>
                    <a:pt x="4523899" y="334804"/>
                    <a:pt x="4523899" y="336709"/>
                    <a:pt x="4523899" y="337661"/>
                  </a:cubicBezTo>
                  <a:cubicBezTo>
                    <a:pt x="4523899" y="338614"/>
                    <a:pt x="4523899" y="338614"/>
                    <a:pt x="4522947" y="339566"/>
                  </a:cubicBezTo>
                  <a:cubicBezTo>
                    <a:pt x="4521041" y="333851"/>
                    <a:pt x="4519137" y="328136"/>
                    <a:pt x="4517231" y="322421"/>
                  </a:cubicBezTo>
                  <a:cubicBezTo>
                    <a:pt x="4516279" y="314801"/>
                    <a:pt x="4515326" y="307181"/>
                    <a:pt x="4514374" y="301466"/>
                  </a:cubicBezTo>
                  <a:cubicBezTo>
                    <a:pt x="4515326" y="299561"/>
                    <a:pt x="4516279" y="298609"/>
                    <a:pt x="4517231" y="297656"/>
                  </a:cubicBezTo>
                  <a:cubicBezTo>
                    <a:pt x="4520089" y="293846"/>
                    <a:pt x="4521041" y="291941"/>
                    <a:pt x="4521041" y="291941"/>
                  </a:cubicBezTo>
                  <a:cubicBezTo>
                    <a:pt x="4521041" y="291941"/>
                    <a:pt x="4519137" y="293846"/>
                    <a:pt x="4516279" y="297656"/>
                  </a:cubicBezTo>
                  <a:cubicBezTo>
                    <a:pt x="4515326" y="298609"/>
                    <a:pt x="4515326" y="299561"/>
                    <a:pt x="4514374" y="300514"/>
                  </a:cubicBezTo>
                  <a:cubicBezTo>
                    <a:pt x="4514374" y="299561"/>
                    <a:pt x="4514374" y="299561"/>
                    <a:pt x="4514374" y="298609"/>
                  </a:cubicBezTo>
                  <a:cubicBezTo>
                    <a:pt x="4515326" y="296704"/>
                    <a:pt x="4516279" y="294799"/>
                    <a:pt x="4517231" y="293846"/>
                  </a:cubicBezTo>
                  <a:cubicBezTo>
                    <a:pt x="4519137" y="290036"/>
                    <a:pt x="4520089" y="288131"/>
                    <a:pt x="4520089" y="288131"/>
                  </a:cubicBezTo>
                  <a:cubicBezTo>
                    <a:pt x="4520089" y="288131"/>
                    <a:pt x="4519137" y="290036"/>
                    <a:pt x="4516279" y="292894"/>
                  </a:cubicBezTo>
                  <a:cubicBezTo>
                    <a:pt x="4515326" y="293846"/>
                    <a:pt x="4515326" y="294799"/>
                    <a:pt x="4514374" y="295751"/>
                  </a:cubicBezTo>
                  <a:cubicBezTo>
                    <a:pt x="4513422" y="290036"/>
                    <a:pt x="4512469" y="285274"/>
                    <a:pt x="4512469" y="281464"/>
                  </a:cubicBezTo>
                  <a:cubicBezTo>
                    <a:pt x="4511516" y="272891"/>
                    <a:pt x="4511516" y="268129"/>
                    <a:pt x="4511516" y="268129"/>
                  </a:cubicBezTo>
                  <a:cubicBezTo>
                    <a:pt x="4511516" y="268129"/>
                    <a:pt x="4511516" y="270034"/>
                    <a:pt x="4510564" y="272891"/>
                  </a:cubicBezTo>
                  <a:cubicBezTo>
                    <a:pt x="4508659" y="259556"/>
                    <a:pt x="4506754" y="250984"/>
                    <a:pt x="4506754" y="250984"/>
                  </a:cubicBezTo>
                  <a:cubicBezTo>
                    <a:pt x="4506754" y="250984"/>
                    <a:pt x="4506754" y="267176"/>
                    <a:pt x="4506754" y="292894"/>
                  </a:cubicBezTo>
                  <a:cubicBezTo>
                    <a:pt x="4504849" y="289084"/>
                    <a:pt x="4502944" y="285274"/>
                    <a:pt x="4501991" y="282416"/>
                  </a:cubicBezTo>
                  <a:cubicBezTo>
                    <a:pt x="4499134" y="276701"/>
                    <a:pt x="4496276" y="271939"/>
                    <a:pt x="4494372" y="267176"/>
                  </a:cubicBezTo>
                  <a:cubicBezTo>
                    <a:pt x="4491514" y="262414"/>
                    <a:pt x="4489609" y="258604"/>
                    <a:pt x="4486751" y="254794"/>
                  </a:cubicBezTo>
                  <a:cubicBezTo>
                    <a:pt x="4483894" y="250984"/>
                    <a:pt x="4481989" y="248126"/>
                    <a:pt x="4480084" y="245269"/>
                  </a:cubicBezTo>
                  <a:cubicBezTo>
                    <a:pt x="4478179" y="242411"/>
                    <a:pt x="4476274" y="240506"/>
                    <a:pt x="4474369" y="238601"/>
                  </a:cubicBezTo>
                  <a:cubicBezTo>
                    <a:pt x="4471512" y="235744"/>
                    <a:pt x="4470559" y="233839"/>
                    <a:pt x="4469606" y="233839"/>
                  </a:cubicBezTo>
                  <a:cubicBezTo>
                    <a:pt x="4470559" y="230981"/>
                    <a:pt x="4471512" y="228124"/>
                    <a:pt x="4471512" y="225266"/>
                  </a:cubicBezTo>
                  <a:cubicBezTo>
                    <a:pt x="4474369" y="214789"/>
                    <a:pt x="4476274" y="206216"/>
                    <a:pt x="4477226" y="198596"/>
                  </a:cubicBezTo>
                  <a:cubicBezTo>
                    <a:pt x="4480084" y="184309"/>
                    <a:pt x="4481037" y="175736"/>
                    <a:pt x="4481037" y="175736"/>
                  </a:cubicBezTo>
                  <a:cubicBezTo>
                    <a:pt x="4481037" y="175736"/>
                    <a:pt x="4478179" y="183356"/>
                    <a:pt x="4473416" y="197644"/>
                  </a:cubicBezTo>
                  <a:cubicBezTo>
                    <a:pt x="4471512" y="204311"/>
                    <a:pt x="4467701" y="212884"/>
                    <a:pt x="4463891" y="222409"/>
                  </a:cubicBezTo>
                  <a:cubicBezTo>
                    <a:pt x="4461034" y="229076"/>
                    <a:pt x="4458176" y="236696"/>
                    <a:pt x="4455319" y="244316"/>
                  </a:cubicBezTo>
                  <a:cubicBezTo>
                    <a:pt x="4454366" y="240506"/>
                    <a:pt x="4453414" y="237649"/>
                    <a:pt x="4453414" y="237649"/>
                  </a:cubicBezTo>
                  <a:cubicBezTo>
                    <a:pt x="4453414" y="237649"/>
                    <a:pt x="4453414" y="240506"/>
                    <a:pt x="4454366" y="247174"/>
                  </a:cubicBezTo>
                  <a:cubicBezTo>
                    <a:pt x="4453414" y="249079"/>
                    <a:pt x="4452462" y="251936"/>
                    <a:pt x="4451509" y="253841"/>
                  </a:cubicBezTo>
                  <a:cubicBezTo>
                    <a:pt x="4446747" y="265271"/>
                    <a:pt x="4441984" y="276701"/>
                    <a:pt x="4436269" y="289084"/>
                  </a:cubicBezTo>
                  <a:cubicBezTo>
                    <a:pt x="4436269" y="288131"/>
                    <a:pt x="4435316" y="288131"/>
                    <a:pt x="4435316" y="287179"/>
                  </a:cubicBezTo>
                  <a:cubicBezTo>
                    <a:pt x="4436269" y="283369"/>
                    <a:pt x="4437222" y="278606"/>
                    <a:pt x="4438174" y="274796"/>
                  </a:cubicBezTo>
                  <a:cubicBezTo>
                    <a:pt x="4440079" y="265271"/>
                    <a:pt x="4441984" y="255746"/>
                    <a:pt x="4444841" y="247174"/>
                  </a:cubicBezTo>
                  <a:cubicBezTo>
                    <a:pt x="4449604" y="229076"/>
                    <a:pt x="4452462" y="211931"/>
                    <a:pt x="4454366" y="195739"/>
                  </a:cubicBezTo>
                  <a:cubicBezTo>
                    <a:pt x="4457224" y="179546"/>
                    <a:pt x="4459129" y="165259"/>
                    <a:pt x="4460081" y="151924"/>
                  </a:cubicBezTo>
                  <a:cubicBezTo>
                    <a:pt x="4461034" y="145256"/>
                    <a:pt x="4461987" y="139541"/>
                    <a:pt x="4461987" y="133826"/>
                  </a:cubicBezTo>
                  <a:cubicBezTo>
                    <a:pt x="4461987" y="128111"/>
                    <a:pt x="4462939" y="123349"/>
                    <a:pt x="4462939" y="118586"/>
                  </a:cubicBezTo>
                  <a:cubicBezTo>
                    <a:pt x="4463891" y="99536"/>
                    <a:pt x="4463891" y="89059"/>
                    <a:pt x="4463891" y="89059"/>
                  </a:cubicBezTo>
                  <a:cubicBezTo>
                    <a:pt x="4463891" y="89059"/>
                    <a:pt x="4461987" y="99536"/>
                    <a:pt x="4458176" y="118586"/>
                  </a:cubicBezTo>
                  <a:cubicBezTo>
                    <a:pt x="4457224" y="123349"/>
                    <a:pt x="4456272" y="128111"/>
                    <a:pt x="4455319" y="133826"/>
                  </a:cubicBezTo>
                  <a:cubicBezTo>
                    <a:pt x="4454366" y="139541"/>
                    <a:pt x="4452462" y="145256"/>
                    <a:pt x="4451509" y="151924"/>
                  </a:cubicBezTo>
                  <a:cubicBezTo>
                    <a:pt x="4448651" y="164306"/>
                    <a:pt x="4445794" y="178594"/>
                    <a:pt x="4441984" y="194786"/>
                  </a:cubicBezTo>
                  <a:cubicBezTo>
                    <a:pt x="4438174" y="210026"/>
                    <a:pt x="4434364" y="227171"/>
                    <a:pt x="4428649" y="245269"/>
                  </a:cubicBezTo>
                  <a:cubicBezTo>
                    <a:pt x="4426744" y="252889"/>
                    <a:pt x="4423887" y="261461"/>
                    <a:pt x="4421981" y="269081"/>
                  </a:cubicBezTo>
                  <a:cubicBezTo>
                    <a:pt x="4419124" y="265271"/>
                    <a:pt x="4417219" y="261461"/>
                    <a:pt x="4414362" y="258604"/>
                  </a:cubicBezTo>
                  <a:cubicBezTo>
                    <a:pt x="4406741" y="247174"/>
                    <a:pt x="4400074" y="237649"/>
                    <a:pt x="4394359" y="230029"/>
                  </a:cubicBezTo>
                  <a:cubicBezTo>
                    <a:pt x="4391501" y="227171"/>
                    <a:pt x="4389597" y="224314"/>
                    <a:pt x="4387691" y="221456"/>
                  </a:cubicBezTo>
                  <a:cubicBezTo>
                    <a:pt x="4392454" y="195739"/>
                    <a:pt x="4395312" y="180499"/>
                    <a:pt x="4395312" y="180499"/>
                  </a:cubicBezTo>
                  <a:cubicBezTo>
                    <a:pt x="4395312" y="180499"/>
                    <a:pt x="4390549" y="193834"/>
                    <a:pt x="4382929" y="215741"/>
                  </a:cubicBezTo>
                  <a:cubicBezTo>
                    <a:pt x="4378166" y="209074"/>
                    <a:pt x="4375309" y="206216"/>
                    <a:pt x="4375309" y="206216"/>
                  </a:cubicBezTo>
                  <a:cubicBezTo>
                    <a:pt x="4375309" y="206216"/>
                    <a:pt x="4378166" y="210979"/>
                    <a:pt x="4381976" y="218599"/>
                  </a:cubicBezTo>
                  <a:cubicBezTo>
                    <a:pt x="4378166" y="230029"/>
                    <a:pt x="4374356" y="244316"/>
                    <a:pt x="4369594" y="259556"/>
                  </a:cubicBezTo>
                  <a:cubicBezTo>
                    <a:pt x="4368641" y="248126"/>
                    <a:pt x="4368641" y="241459"/>
                    <a:pt x="4368641" y="241459"/>
                  </a:cubicBezTo>
                  <a:cubicBezTo>
                    <a:pt x="4368641" y="241459"/>
                    <a:pt x="4367689" y="249079"/>
                    <a:pt x="4366737" y="263366"/>
                  </a:cubicBezTo>
                  <a:cubicBezTo>
                    <a:pt x="4366737" y="267176"/>
                    <a:pt x="4365784" y="270986"/>
                    <a:pt x="4365784" y="274796"/>
                  </a:cubicBezTo>
                  <a:cubicBezTo>
                    <a:pt x="4364831" y="277654"/>
                    <a:pt x="4363879" y="281464"/>
                    <a:pt x="4362926" y="285274"/>
                  </a:cubicBezTo>
                  <a:cubicBezTo>
                    <a:pt x="4362926" y="284321"/>
                    <a:pt x="4362926" y="283369"/>
                    <a:pt x="4362926" y="282416"/>
                  </a:cubicBezTo>
                  <a:cubicBezTo>
                    <a:pt x="4361974" y="269081"/>
                    <a:pt x="4361022" y="261461"/>
                    <a:pt x="4361022" y="261461"/>
                  </a:cubicBezTo>
                  <a:cubicBezTo>
                    <a:pt x="4361022" y="261461"/>
                    <a:pt x="4360069" y="269081"/>
                    <a:pt x="4359116" y="283369"/>
                  </a:cubicBezTo>
                  <a:cubicBezTo>
                    <a:pt x="4359116" y="285274"/>
                    <a:pt x="4359116" y="288131"/>
                    <a:pt x="4359116" y="290989"/>
                  </a:cubicBezTo>
                  <a:cubicBezTo>
                    <a:pt x="4358164" y="291941"/>
                    <a:pt x="4358164" y="293846"/>
                    <a:pt x="4357212" y="295751"/>
                  </a:cubicBezTo>
                  <a:cubicBezTo>
                    <a:pt x="4355306" y="291941"/>
                    <a:pt x="4353401" y="288131"/>
                    <a:pt x="4351497" y="284321"/>
                  </a:cubicBezTo>
                  <a:cubicBezTo>
                    <a:pt x="4351497" y="274796"/>
                    <a:pt x="4351497" y="266224"/>
                    <a:pt x="4351497" y="257651"/>
                  </a:cubicBezTo>
                  <a:cubicBezTo>
                    <a:pt x="4351497" y="250984"/>
                    <a:pt x="4351497" y="245269"/>
                    <a:pt x="4351497" y="238601"/>
                  </a:cubicBezTo>
                  <a:cubicBezTo>
                    <a:pt x="4351497" y="232886"/>
                    <a:pt x="4350544" y="227171"/>
                    <a:pt x="4349591" y="221456"/>
                  </a:cubicBezTo>
                  <a:cubicBezTo>
                    <a:pt x="4348639" y="210979"/>
                    <a:pt x="4346734" y="201454"/>
                    <a:pt x="4345781" y="194786"/>
                  </a:cubicBezTo>
                  <a:cubicBezTo>
                    <a:pt x="4343876" y="179546"/>
                    <a:pt x="4342924" y="170974"/>
                    <a:pt x="4342924" y="170974"/>
                  </a:cubicBezTo>
                  <a:cubicBezTo>
                    <a:pt x="4342924" y="170974"/>
                    <a:pt x="4342924" y="179546"/>
                    <a:pt x="4341972" y="194786"/>
                  </a:cubicBezTo>
                  <a:cubicBezTo>
                    <a:pt x="4341972" y="201454"/>
                    <a:pt x="4341972" y="209074"/>
                    <a:pt x="4341972" y="217646"/>
                  </a:cubicBezTo>
                  <a:cubicBezTo>
                    <a:pt x="4341019" y="210026"/>
                    <a:pt x="4340066" y="205264"/>
                    <a:pt x="4340066" y="205264"/>
                  </a:cubicBezTo>
                  <a:cubicBezTo>
                    <a:pt x="4340066" y="205264"/>
                    <a:pt x="4340066" y="212884"/>
                    <a:pt x="4339114" y="226219"/>
                  </a:cubicBezTo>
                  <a:cubicBezTo>
                    <a:pt x="4339114" y="232886"/>
                    <a:pt x="4339114" y="240506"/>
                    <a:pt x="4338162" y="250031"/>
                  </a:cubicBezTo>
                  <a:cubicBezTo>
                    <a:pt x="4338162" y="250984"/>
                    <a:pt x="4338162" y="251936"/>
                    <a:pt x="4338162" y="252889"/>
                  </a:cubicBezTo>
                  <a:cubicBezTo>
                    <a:pt x="4338162" y="251936"/>
                    <a:pt x="4337209" y="250984"/>
                    <a:pt x="4337209" y="250984"/>
                  </a:cubicBezTo>
                  <a:cubicBezTo>
                    <a:pt x="4330541" y="231934"/>
                    <a:pt x="4324826" y="213836"/>
                    <a:pt x="4318159" y="196691"/>
                  </a:cubicBezTo>
                  <a:cubicBezTo>
                    <a:pt x="4306729" y="163354"/>
                    <a:pt x="4296251" y="135731"/>
                    <a:pt x="4289584" y="116681"/>
                  </a:cubicBezTo>
                  <a:cubicBezTo>
                    <a:pt x="4282916" y="97631"/>
                    <a:pt x="4278154" y="86201"/>
                    <a:pt x="4278154" y="86201"/>
                  </a:cubicBezTo>
                  <a:cubicBezTo>
                    <a:pt x="4278154" y="86201"/>
                    <a:pt x="4281012" y="97631"/>
                    <a:pt x="4285774" y="117634"/>
                  </a:cubicBezTo>
                  <a:cubicBezTo>
                    <a:pt x="4291489" y="137636"/>
                    <a:pt x="4298156" y="166211"/>
                    <a:pt x="4307681" y="199549"/>
                  </a:cubicBezTo>
                  <a:cubicBezTo>
                    <a:pt x="4315301" y="228124"/>
                    <a:pt x="4324826" y="261461"/>
                    <a:pt x="4334351" y="295751"/>
                  </a:cubicBezTo>
                  <a:cubicBezTo>
                    <a:pt x="4334351" y="295751"/>
                    <a:pt x="4334351" y="296704"/>
                    <a:pt x="4334351" y="296704"/>
                  </a:cubicBezTo>
                  <a:cubicBezTo>
                    <a:pt x="4334351" y="295751"/>
                    <a:pt x="4334351" y="294799"/>
                    <a:pt x="4334351" y="294799"/>
                  </a:cubicBezTo>
                  <a:cubicBezTo>
                    <a:pt x="4334351" y="294799"/>
                    <a:pt x="4334351" y="296704"/>
                    <a:pt x="4334351" y="301466"/>
                  </a:cubicBezTo>
                  <a:cubicBezTo>
                    <a:pt x="4334351" y="306229"/>
                    <a:pt x="4333399" y="310991"/>
                    <a:pt x="4333399" y="315754"/>
                  </a:cubicBezTo>
                  <a:cubicBezTo>
                    <a:pt x="4332447" y="325279"/>
                    <a:pt x="4331494" y="334804"/>
                    <a:pt x="4329589" y="344329"/>
                  </a:cubicBezTo>
                  <a:cubicBezTo>
                    <a:pt x="4329589" y="344329"/>
                    <a:pt x="4328637" y="343376"/>
                    <a:pt x="4328637" y="343376"/>
                  </a:cubicBezTo>
                  <a:cubicBezTo>
                    <a:pt x="4327684" y="342424"/>
                    <a:pt x="4327684" y="341471"/>
                    <a:pt x="4326731" y="340519"/>
                  </a:cubicBezTo>
                  <a:cubicBezTo>
                    <a:pt x="4326731" y="338614"/>
                    <a:pt x="4325779" y="335756"/>
                    <a:pt x="4325779" y="333851"/>
                  </a:cubicBezTo>
                  <a:cubicBezTo>
                    <a:pt x="4321969" y="309086"/>
                    <a:pt x="4318159" y="286226"/>
                    <a:pt x="4315301" y="267176"/>
                  </a:cubicBezTo>
                  <a:cubicBezTo>
                    <a:pt x="4308634" y="228124"/>
                    <a:pt x="4301966" y="202406"/>
                    <a:pt x="4301966" y="202406"/>
                  </a:cubicBezTo>
                  <a:cubicBezTo>
                    <a:pt x="4301966" y="202406"/>
                    <a:pt x="4301966" y="229076"/>
                    <a:pt x="4303872" y="268129"/>
                  </a:cubicBezTo>
                  <a:cubicBezTo>
                    <a:pt x="4303872" y="270034"/>
                    <a:pt x="4303872" y="271939"/>
                    <a:pt x="4303872" y="274796"/>
                  </a:cubicBezTo>
                  <a:cubicBezTo>
                    <a:pt x="4302919" y="279559"/>
                    <a:pt x="4302919" y="284321"/>
                    <a:pt x="4301966" y="290036"/>
                  </a:cubicBezTo>
                  <a:cubicBezTo>
                    <a:pt x="4301966" y="292894"/>
                    <a:pt x="4301014" y="296704"/>
                    <a:pt x="4300062" y="300514"/>
                  </a:cubicBezTo>
                  <a:cubicBezTo>
                    <a:pt x="4296251" y="295751"/>
                    <a:pt x="4292441" y="290989"/>
                    <a:pt x="4288631" y="286226"/>
                  </a:cubicBezTo>
                  <a:cubicBezTo>
                    <a:pt x="4292441" y="292894"/>
                    <a:pt x="4295299" y="298609"/>
                    <a:pt x="4299109" y="305276"/>
                  </a:cubicBezTo>
                  <a:cubicBezTo>
                    <a:pt x="4298156" y="310991"/>
                    <a:pt x="4297204" y="316706"/>
                    <a:pt x="4296251" y="323374"/>
                  </a:cubicBezTo>
                  <a:cubicBezTo>
                    <a:pt x="4295299" y="330041"/>
                    <a:pt x="4293394" y="337661"/>
                    <a:pt x="4292441" y="346234"/>
                  </a:cubicBezTo>
                  <a:cubicBezTo>
                    <a:pt x="4291489" y="345281"/>
                    <a:pt x="4291489" y="344329"/>
                    <a:pt x="4290537" y="343376"/>
                  </a:cubicBezTo>
                  <a:cubicBezTo>
                    <a:pt x="4289584" y="330994"/>
                    <a:pt x="4289584" y="319564"/>
                    <a:pt x="4288631" y="308134"/>
                  </a:cubicBezTo>
                  <a:cubicBezTo>
                    <a:pt x="4285774" y="262414"/>
                    <a:pt x="4281964" y="231934"/>
                    <a:pt x="4281964" y="231934"/>
                  </a:cubicBezTo>
                  <a:cubicBezTo>
                    <a:pt x="4281964" y="231934"/>
                    <a:pt x="4279106" y="262414"/>
                    <a:pt x="4277201" y="309086"/>
                  </a:cubicBezTo>
                  <a:cubicBezTo>
                    <a:pt x="4277201" y="311944"/>
                    <a:pt x="4277201" y="315754"/>
                    <a:pt x="4277201" y="318611"/>
                  </a:cubicBezTo>
                  <a:cubicBezTo>
                    <a:pt x="4276249" y="315754"/>
                    <a:pt x="4274344" y="312896"/>
                    <a:pt x="4273391" y="310039"/>
                  </a:cubicBezTo>
                  <a:cubicBezTo>
                    <a:pt x="4273391" y="308134"/>
                    <a:pt x="4272439" y="305276"/>
                    <a:pt x="4272439" y="303371"/>
                  </a:cubicBezTo>
                  <a:cubicBezTo>
                    <a:pt x="4271487" y="292894"/>
                    <a:pt x="4271487" y="283369"/>
                    <a:pt x="4270534" y="273844"/>
                  </a:cubicBezTo>
                  <a:cubicBezTo>
                    <a:pt x="4270534" y="269081"/>
                    <a:pt x="4269581" y="265271"/>
                    <a:pt x="4269581" y="260509"/>
                  </a:cubicBezTo>
                  <a:cubicBezTo>
                    <a:pt x="4269581" y="258604"/>
                    <a:pt x="4269581" y="257651"/>
                    <a:pt x="4269581" y="255746"/>
                  </a:cubicBezTo>
                  <a:cubicBezTo>
                    <a:pt x="4269581" y="248126"/>
                    <a:pt x="4270534" y="241459"/>
                    <a:pt x="4270534" y="234791"/>
                  </a:cubicBezTo>
                  <a:cubicBezTo>
                    <a:pt x="4273391" y="187166"/>
                    <a:pt x="4273391" y="155734"/>
                    <a:pt x="4273391" y="155734"/>
                  </a:cubicBezTo>
                  <a:cubicBezTo>
                    <a:pt x="4273391" y="155734"/>
                    <a:pt x="4265772" y="187166"/>
                    <a:pt x="4259104" y="233839"/>
                  </a:cubicBezTo>
                  <a:cubicBezTo>
                    <a:pt x="4257199" y="245269"/>
                    <a:pt x="4255294" y="258604"/>
                    <a:pt x="4253389" y="271939"/>
                  </a:cubicBezTo>
                  <a:cubicBezTo>
                    <a:pt x="4253389" y="270986"/>
                    <a:pt x="4252437" y="270986"/>
                    <a:pt x="4252437" y="270034"/>
                  </a:cubicBezTo>
                  <a:cubicBezTo>
                    <a:pt x="4252437" y="267176"/>
                    <a:pt x="4253389" y="264319"/>
                    <a:pt x="4253389" y="262414"/>
                  </a:cubicBezTo>
                  <a:cubicBezTo>
                    <a:pt x="4255294" y="248126"/>
                    <a:pt x="4255294" y="240506"/>
                    <a:pt x="4255294" y="240506"/>
                  </a:cubicBezTo>
                  <a:cubicBezTo>
                    <a:pt x="4255294" y="240506"/>
                    <a:pt x="4253389" y="248126"/>
                    <a:pt x="4249579" y="262414"/>
                  </a:cubicBezTo>
                  <a:cubicBezTo>
                    <a:pt x="4249579" y="263366"/>
                    <a:pt x="4249579" y="264319"/>
                    <a:pt x="4248626" y="264319"/>
                  </a:cubicBezTo>
                  <a:cubicBezTo>
                    <a:pt x="4247674" y="263366"/>
                    <a:pt x="4247674" y="262414"/>
                    <a:pt x="4246722" y="261461"/>
                  </a:cubicBezTo>
                  <a:cubicBezTo>
                    <a:pt x="4245769" y="260509"/>
                    <a:pt x="4244816" y="259556"/>
                    <a:pt x="4244816" y="257651"/>
                  </a:cubicBezTo>
                  <a:cubicBezTo>
                    <a:pt x="4244816" y="253841"/>
                    <a:pt x="4244816" y="251936"/>
                    <a:pt x="4244816" y="251936"/>
                  </a:cubicBezTo>
                  <a:cubicBezTo>
                    <a:pt x="4244816" y="251936"/>
                    <a:pt x="4244816" y="253841"/>
                    <a:pt x="4243864" y="256699"/>
                  </a:cubicBezTo>
                  <a:cubicBezTo>
                    <a:pt x="4242912" y="254794"/>
                    <a:pt x="4241959" y="252889"/>
                    <a:pt x="4240054" y="251936"/>
                  </a:cubicBezTo>
                  <a:cubicBezTo>
                    <a:pt x="4236244" y="246221"/>
                    <a:pt x="4232434" y="240506"/>
                    <a:pt x="4229576" y="235744"/>
                  </a:cubicBezTo>
                  <a:cubicBezTo>
                    <a:pt x="4223862" y="227171"/>
                    <a:pt x="4220051" y="222409"/>
                    <a:pt x="4220051" y="222409"/>
                  </a:cubicBezTo>
                  <a:cubicBezTo>
                    <a:pt x="4220051" y="222409"/>
                    <a:pt x="4221956" y="228124"/>
                    <a:pt x="4226719" y="237649"/>
                  </a:cubicBezTo>
                  <a:cubicBezTo>
                    <a:pt x="4228624" y="242411"/>
                    <a:pt x="4231481" y="248126"/>
                    <a:pt x="4234339" y="254794"/>
                  </a:cubicBezTo>
                  <a:cubicBezTo>
                    <a:pt x="4235291" y="255746"/>
                    <a:pt x="4235291" y="257651"/>
                    <a:pt x="4236244" y="258604"/>
                  </a:cubicBezTo>
                  <a:cubicBezTo>
                    <a:pt x="4234339" y="256699"/>
                    <a:pt x="4233387" y="253841"/>
                    <a:pt x="4231481" y="251936"/>
                  </a:cubicBezTo>
                  <a:cubicBezTo>
                    <a:pt x="4227672" y="246221"/>
                    <a:pt x="4223862" y="242411"/>
                    <a:pt x="4220051" y="237649"/>
                  </a:cubicBezTo>
                  <a:cubicBezTo>
                    <a:pt x="4213384" y="229076"/>
                    <a:pt x="4206716" y="223361"/>
                    <a:pt x="4202906" y="219551"/>
                  </a:cubicBezTo>
                  <a:cubicBezTo>
                    <a:pt x="4199097" y="215741"/>
                    <a:pt x="4196239" y="213836"/>
                    <a:pt x="4196239" y="213836"/>
                  </a:cubicBezTo>
                  <a:cubicBezTo>
                    <a:pt x="4196239" y="213836"/>
                    <a:pt x="4198144" y="216694"/>
                    <a:pt x="4201954" y="220504"/>
                  </a:cubicBezTo>
                  <a:cubicBezTo>
                    <a:pt x="4205764" y="225266"/>
                    <a:pt x="4211479" y="230981"/>
                    <a:pt x="4216241" y="240506"/>
                  </a:cubicBezTo>
                  <a:cubicBezTo>
                    <a:pt x="4219099" y="245269"/>
                    <a:pt x="4222909" y="250031"/>
                    <a:pt x="4225766" y="255746"/>
                  </a:cubicBezTo>
                  <a:cubicBezTo>
                    <a:pt x="4228624" y="261461"/>
                    <a:pt x="4232434" y="267176"/>
                    <a:pt x="4235291" y="273844"/>
                  </a:cubicBezTo>
                  <a:cubicBezTo>
                    <a:pt x="4235291" y="273844"/>
                    <a:pt x="4235291" y="273844"/>
                    <a:pt x="4235291" y="274796"/>
                  </a:cubicBezTo>
                  <a:cubicBezTo>
                    <a:pt x="4235291" y="276701"/>
                    <a:pt x="4235291" y="279559"/>
                    <a:pt x="4235291" y="282416"/>
                  </a:cubicBezTo>
                  <a:cubicBezTo>
                    <a:pt x="4235291" y="282416"/>
                    <a:pt x="4234339" y="281464"/>
                    <a:pt x="4234339" y="281464"/>
                  </a:cubicBezTo>
                  <a:cubicBezTo>
                    <a:pt x="4231481" y="277654"/>
                    <a:pt x="4229576" y="276701"/>
                    <a:pt x="4229576" y="276701"/>
                  </a:cubicBezTo>
                  <a:cubicBezTo>
                    <a:pt x="4229576" y="276701"/>
                    <a:pt x="4231481" y="278606"/>
                    <a:pt x="4233387" y="282416"/>
                  </a:cubicBezTo>
                  <a:cubicBezTo>
                    <a:pt x="4233387" y="283369"/>
                    <a:pt x="4234339" y="283369"/>
                    <a:pt x="4235291" y="284321"/>
                  </a:cubicBezTo>
                  <a:cubicBezTo>
                    <a:pt x="4235291" y="284321"/>
                    <a:pt x="4235291" y="284321"/>
                    <a:pt x="4235291" y="285274"/>
                  </a:cubicBezTo>
                  <a:cubicBezTo>
                    <a:pt x="4233387" y="292894"/>
                    <a:pt x="4231481" y="301466"/>
                    <a:pt x="4229576" y="310039"/>
                  </a:cubicBezTo>
                  <a:cubicBezTo>
                    <a:pt x="4225766" y="301466"/>
                    <a:pt x="4222909" y="295751"/>
                    <a:pt x="4222909" y="295751"/>
                  </a:cubicBezTo>
                  <a:cubicBezTo>
                    <a:pt x="4222909" y="295751"/>
                    <a:pt x="4224814" y="303371"/>
                    <a:pt x="4228624" y="316706"/>
                  </a:cubicBezTo>
                  <a:cubicBezTo>
                    <a:pt x="4227672" y="319564"/>
                    <a:pt x="4227672" y="323374"/>
                    <a:pt x="4226719" y="327184"/>
                  </a:cubicBezTo>
                  <a:cubicBezTo>
                    <a:pt x="4225766" y="331946"/>
                    <a:pt x="4224814" y="336709"/>
                    <a:pt x="4223862" y="341471"/>
                  </a:cubicBezTo>
                  <a:cubicBezTo>
                    <a:pt x="4223862" y="338614"/>
                    <a:pt x="4222909" y="336709"/>
                    <a:pt x="4222909" y="334804"/>
                  </a:cubicBezTo>
                  <a:cubicBezTo>
                    <a:pt x="4221004" y="320516"/>
                    <a:pt x="4219099" y="311944"/>
                    <a:pt x="4219099" y="311944"/>
                  </a:cubicBezTo>
                  <a:cubicBezTo>
                    <a:pt x="4219099" y="311944"/>
                    <a:pt x="4219099" y="319564"/>
                    <a:pt x="4219099" y="331946"/>
                  </a:cubicBezTo>
                  <a:cubicBezTo>
                    <a:pt x="4218147" y="329089"/>
                    <a:pt x="4218147" y="326231"/>
                    <a:pt x="4217194" y="322421"/>
                  </a:cubicBezTo>
                  <a:cubicBezTo>
                    <a:pt x="4206716" y="272891"/>
                    <a:pt x="4198144" y="240506"/>
                    <a:pt x="4198144" y="240506"/>
                  </a:cubicBezTo>
                  <a:cubicBezTo>
                    <a:pt x="4198144" y="240506"/>
                    <a:pt x="4200049" y="273844"/>
                    <a:pt x="4205764" y="323374"/>
                  </a:cubicBezTo>
                  <a:cubicBezTo>
                    <a:pt x="4206716" y="335756"/>
                    <a:pt x="4208622" y="350044"/>
                    <a:pt x="4210526" y="364331"/>
                  </a:cubicBezTo>
                  <a:cubicBezTo>
                    <a:pt x="4210526" y="364331"/>
                    <a:pt x="4210526" y="363379"/>
                    <a:pt x="4210526" y="363379"/>
                  </a:cubicBezTo>
                  <a:cubicBezTo>
                    <a:pt x="4209574" y="357664"/>
                    <a:pt x="4207669" y="353854"/>
                    <a:pt x="4206716" y="350044"/>
                  </a:cubicBezTo>
                  <a:cubicBezTo>
                    <a:pt x="4204812" y="342424"/>
                    <a:pt x="4202906" y="338614"/>
                    <a:pt x="4202906" y="338614"/>
                  </a:cubicBezTo>
                  <a:cubicBezTo>
                    <a:pt x="4202906" y="338614"/>
                    <a:pt x="4202906" y="343376"/>
                    <a:pt x="4202906" y="350996"/>
                  </a:cubicBezTo>
                  <a:cubicBezTo>
                    <a:pt x="4202906" y="354806"/>
                    <a:pt x="4202906" y="359569"/>
                    <a:pt x="4202906" y="365284"/>
                  </a:cubicBezTo>
                  <a:cubicBezTo>
                    <a:pt x="4202906" y="368141"/>
                    <a:pt x="4202906" y="370999"/>
                    <a:pt x="4202906" y="373856"/>
                  </a:cubicBezTo>
                  <a:cubicBezTo>
                    <a:pt x="4202906" y="375761"/>
                    <a:pt x="4202906" y="377666"/>
                    <a:pt x="4202906" y="380524"/>
                  </a:cubicBezTo>
                  <a:cubicBezTo>
                    <a:pt x="4202906" y="379571"/>
                    <a:pt x="4202906" y="379571"/>
                    <a:pt x="4201954" y="378619"/>
                  </a:cubicBezTo>
                  <a:cubicBezTo>
                    <a:pt x="4201954" y="372904"/>
                    <a:pt x="4201001" y="367189"/>
                    <a:pt x="4201001" y="361474"/>
                  </a:cubicBezTo>
                  <a:cubicBezTo>
                    <a:pt x="4199097" y="318611"/>
                    <a:pt x="4196239" y="290989"/>
                    <a:pt x="4196239" y="290989"/>
                  </a:cubicBezTo>
                  <a:cubicBezTo>
                    <a:pt x="4196239" y="290989"/>
                    <a:pt x="4193381" y="310991"/>
                    <a:pt x="4191476" y="343376"/>
                  </a:cubicBezTo>
                  <a:cubicBezTo>
                    <a:pt x="4190524" y="340519"/>
                    <a:pt x="4189571" y="338614"/>
                    <a:pt x="4188619" y="335756"/>
                  </a:cubicBezTo>
                  <a:cubicBezTo>
                    <a:pt x="4185761" y="329089"/>
                    <a:pt x="4183856" y="323374"/>
                    <a:pt x="4181951" y="319564"/>
                  </a:cubicBezTo>
                  <a:cubicBezTo>
                    <a:pt x="4181951" y="318611"/>
                    <a:pt x="4180999" y="317659"/>
                    <a:pt x="4180999" y="316706"/>
                  </a:cubicBezTo>
                  <a:cubicBezTo>
                    <a:pt x="4180999" y="291941"/>
                    <a:pt x="4180999" y="271939"/>
                    <a:pt x="4180999" y="256699"/>
                  </a:cubicBezTo>
                  <a:cubicBezTo>
                    <a:pt x="4180999" y="239554"/>
                    <a:pt x="4180999" y="230029"/>
                    <a:pt x="4180999" y="230029"/>
                  </a:cubicBezTo>
                  <a:cubicBezTo>
                    <a:pt x="4180999" y="230029"/>
                    <a:pt x="4180046" y="239554"/>
                    <a:pt x="4177189" y="256699"/>
                  </a:cubicBezTo>
                  <a:cubicBezTo>
                    <a:pt x="4177189" y="260509"/>
                    <a:pt x="4176236" y="265271"/>
                    <a:pt x="4175284" y="270034"/>
                  </a:cubicBezTo>
                  <a:cubicBezTo>
                    <a:pt x="4175284" y="263366"/>
                    <a:pt x="4174331" y="257651"/>
                    <a:pt x="4174331" y="251936"/>
                  </a:cubicBezTo>
                  <a:cubicBezTo>
                    <a:pt x="4172426" y="207169"/>
                    <a:pt x="4168616" y="176689"/>
                    <a:pt x="4168616" y="176689"/>
                  </a:cubicBezTo>
                  <a:cubicBezTo>
                    <a:pt x="4168616" y="176689"/>
                    <a:pt x="4164806" y="207169"/>
                    <a:pt x="4162901" y="251936"/>
                  </a:cubicBezTo>
                  <a:cubicBezTo>
                    <a:pt x="4161949" y="263366"/>
                    <a:pt x="4161949" y="274796"/>
                    <a:pt x="4160996" y="287179"/>
                  </a:cubicBezTo>
                  <a:cubicBezTo>
                    <a:pt x="4158139" y="292894"/>
                    <a:pt x="4156234" y="298609"/>
                    <a:pt x="4154329" y="303371"/>
                  </a:cubicBezTo>
                  <a:cubicBezTo>
                    <a:pt x="4151471" y="295751"/>
                    <a:pt x="4149566" y="288131"/>
                    <a:pt x="4146709" y="280511"/>
                  </a:cubicBezTo>
                  <a:cubicBezTo>
                    <a:pt x="4144804" y="267176"/>
                    <a:pt x="4141946" y="255746"/>
                    <a:pt x="4140041" y="246221"/>
                  </a:cubicBezTo>
                  <a:cubicBezTo>
                    <a:pt x="4137184" y="231934"/>
                    <a:pt x="4133374" y="224314"/>
                    <a:pt x="4133374" y="224314"/>
                  </a:cubicBezTo>
                  <a:cubicBezTo>
                    <a:pt x="4133374" y="224314"/>
                    <a:pt x="4134326" y="226219"/>
                    <a:pt x="4134326" y="230029"/>
                  </a:cubicBezTo>
                  <a:cubicBezTo>
                    <a:pt x="4135279" y="233839"/>
                    <a:pt x="4135279" y="239554"/>
                    <a:pt x="4136231" y="247174"/>
                  </a:cubicBezTo>
                  <a:cubicBezTo>
                    <a:pt x="4136231" y="248126"/>
                    <a:pt x="4136231" y="249079"/>
                    <a:pt x="4136231" y="250031"/>
                  </a:cubicBezTo>
                  <a:cubicBezTo>
                    <a:pt x="4130516" y="230981"/>
                    <a:pt x="4123849" y="213836"/>
                    <a:pt x="4118134" y="197644"/>
                  </a:cubicBezTo>
                  <a:cubicBezTo>
                    <a:pt x="4108609" y="166211"/>
                    <a:pt x="4100036" y="139541"/>
                    <a:pt x="4093369" y="121444"/>
                  </a:cubicBezTo>
                  <a:cubicBezTo>
                    <a:pt x="4087654" y="103346"/>
                    <a:pt x="4083844" y="92869"/>
                    <a:pt x="4083844" y="92869"/>
                  </a:cubicBezTo>
                  <a:cubicBezTo>
                    <a:pt x="4083844" y="92869"/>
                    <a:pt x="4085749" y="103346"/>
                    <a:pt x="4089559" y="122396"/>
                  </a:cubicBezTo>
                  <a:cubicBezTo>
                    <a:pt x="4093369" y="141446"/>
                    <a:pt x="4099084" y="168116"/>
                    <a:pt x="4106704" y="200501"/>
                  </a:cubicBezTo>
                  <a:cubicBezTo>
                    <a:pt x="4110514" y="215741"/>
                    <a:pt x="4115276" y="231934"/>
                    <a:pt x="4119086" y="248126"/>
                  </a:cubicBezTo>
                  <a:cubicBezTo>
                    <a:pt x="4118134" y="251936"/>
                    <a:pt x="4118134" y="256699"/>
                    <a:pt x="4117181" y="262414"/>
                  </a:cubicBezTo>
                  <a:cubicBezTo>
                    <a:pt x="4116229" y="270034"/>
                    <a:pt x="4115276" y="279559"/>
                    <a:pt x="4114324" y="290036"/>
                  </a:cubicBezTo>
                  <a:cubicBezTo>
                    <a:pt x="4113371" y="288131"/>
                    <a:pt x="4111466" y="286226"/>
                    <a:pt x="4110514" y="284321"/>
                  </a:cubicBezTo>
                  <a:cubicBezTo>
                    <a:pt x="4113371" y="274796"/>
                    <a:pt x="4114324" y="269081"/>
                    <a:pt x="4114324" y="269081"/>
                  </a:cubicBezTo>
                  <a:cubicBezTo>
                    <a:pt x="4114324" y="269081"/>
                    <a:pt x="4112419" y="273844"/>
                    <a:pt x="4108609" y="282416"/>
                  </a:cubicBezTo>
                  <a:cubicBezTo>
                    <a:pt x="4106704" y="279559"/>
                    <a:pt x="4104799" y="276701"/>
                    <a:pt x="4102894" y="273844"/>
                  </a:cubicBezTo>
                  <a:cubicBezTo>
                    <a:pt x="4100989" y="270034"/>
                    <a:pt x="4098131" y="266224"/>
                    <a:pt x="4096226" y="263366"/>
                  </a:cubicBezTo>
                  <a:cubicBezTo>
                    <a:pt x="4097179" y="262414"/>
                    <a:pt x="4097179" y="262414"/>
                    <a:pt x="4097179" y="262414"/>
                  </a:cubicBezTo>
                  <a:cubicBezTo>
                    <a:pt x="4097179" y="262414"/>
                    <a:pt x="4097179" y="262414"/>
                    <a:pt x="4096226" y="263366"/>
                  </a:cubicBezTo>
                  <a:cubicBezTo>
                    <a:pt x="4094321" y="259556"/>
                    <a:pt x="4092416" y="256699"/>
                    <a:pt x="4090511" y="253841"/>
                  </a:cubicBezTo>
                  <a:cubicBezTo>
                    <a:pt x="4090511" y="253841"/>
                    <a:pt x="4090511" y="252889"/>
                    <a:pt x="4090511" y="252889"/>
                  </a:cubicBezTo>
                  <a:cubicBezTo>
                    <a:pt x="4090511" y="248126"/>
                    <a:pt x="4090511" y="243364"/>
                    <a:pt x="4090511" y="238601"/>
                  </a:cubicBezTo>
                  <a:cubicBezTo>
                    <a:pt x="4090511" y="230029"/>
                    <a:pt x="4090511" y="222409"/>
                    <a:pt x="4090511" y="215741"/>
                  </a:cubicBezTo>
                  <a:cubicBezTo>
                    <a:pt x="4090511" y="203359"/>
                    <a:pt x="4089559" y="195739"/>
                    <a:pt x="4089559" y="195739"/>
                  </a:cubicBezTo>
                  <a:cubicBezTo>
                    <a:pt x="4089559" y="195739"/>
                    <a:pt x="4088606" y="202406"/>
                    <a:pt x="4086701" y="214789"/>
                  </a:cubicBezTo>
                  <a:cubicBezTo>
                    <a:pt x="4085749" y="221456"/>
                    <a:pt x="4084796" y="228124"/>
                    <a:pt x="4083844" y="236696"/>
                  </a:cubicBezTo>
                  <a:cubicBezTo>
                    <a:pt x="4083844" y="237649"/>
                    <a:pt x="4083844" y="238601"/>
                    <a:pt x="4083844" y="239554"/>
                  </a:cubicBezTo>
                  <a:cubicBezTo>
                    <a:pt x="4082891" y="238601"/>
                    <a:pt x="4082891" y="237649"/>
                    <a:pt x="4081939" y="236696"/>
                  </a:cubicBezTo>
                  <a:cubicBezTo>
                    <a:pt x="4081939" y="235744"/>
                    <a:pt x="4081939" y="235744"/>
                    <a:pt x="4081939" y="234791"/>
                  </a:cubicBezTo>
                  <a:cubicBezTo>
                    <a:pt x="4081939" y="225266"/>
                    <a:pt x="4081939" y="216694"/>
                    <a:pt x="4081939" y="210026"/>
                  </a:cubicBezTo>
                  <a:cubicBezTo>
                    <a:pt x="4081939" y="195739"/>
                    <a:pt x="4081939" y="188119"/>
                    <a:pt x="4081939" y="188119"/>
                  </a:cubicBezTo>
                  <a:cubicBezTo>
                    <a:pt x="4081939" y="188119"/>
                    <a:pt x="4080034" y="195739"/>
                    <a:pt x="4078129" y="210026"/>
                  </a:cubicBezTo>
                  <a:cubicBezTo>
                    <a:pt x="4077176" y="214789"/>
                    <a:pt x="4076224" y="220504"/>
                    <a:pt x="4075271" y="227171"/>
                  </a:cubicBezTo>
                  <a:cubicBezTo>
                    <a:pt x="4065746" y="210979"/>
                    <a:pt x="4059079" y="202406"/>
                    <a:pt x="4059079" y="202406"/>
                  </a:cubicBezTo>
                  <a:cubicBezTo>
                    <a:pt x="4059079" y="202406"/>
                    <a:pt x="4063841" y="214789"/>
                    <a:pt x="4073366" y="236696"/>
                  </a:cubicBezTo>
                  <a:cubicBezTo>
                    <a:pt x="4072414" y="241459"/>
                    <a:pt x="4071461" y="246221"/>
                    <a:pt x="4071461" y="250984"/>
                  </a:cubicBezTo>
                  <a:cubicBezTo>
                    <a:pt x="4070509" y="256699"/>
                    <a:pt x="4069556" y="261461"/>
                    <a:pt x="4067651" y="268129"/>
                  </a:cubicBezTo>
                  <a:cubicBezTo>
                    <a:pt x="4066699" y="271939"/>
                    <a:pt x="4065746" y="275749"/>
                    <a:pt x="4064794" y="279559"/>
                  </a:cubicBezTo>
                  <a:cubicBezTo>
                    <a:pt x="4063841" y="270986"/>
                    <a:pt x="4062889" y="262414"/>
                    <a:pt x="4061936" y="253841"/>
                  </a:cubicBezTo>
                  <a:cubicBezTo>
                    <a:pt x="4059079" y="237649"/>
                    <a:pt x="4057174" y="221456"/>
                    <a:pt x="4054316" y="207169"/>
                  </a:cubicBezTo>
                  <a:cubicBezTo>
                    <a:pt x="4053364" y="199549"/>
                    <a:pt x="4052411" y="192881"/>
                    <a:pt x="4050506" y="186214"/>
                  </a:cubicBezTo>
                  <a:cubicBezTo>
                    <a:pt x="4049554" y="179546"/>
                    <a:pt x="4047649" y="173831"/>
                    <a:pt x="4046696" y="168116"/>
                  </a:cubicBezTo>
                  <a:cubicBezTo>
                    <a:pt x="4043839" y="156686"/>
                    <a:pt x="4041934" y="146209"/>
                    <a:pt x="4040029" y="137636"/>
                  </a:cubicBezTo>
                  <a:cubicBezTo>
                    <a:pt x="4036219" y="121444"/>
                    <a:pt x="4034314" y="111919"/>
                    <a:pt x="4034314" y="111919"/>
                  </a:cubicBezTo>
                  <a:cubicBezTo>
                    <a:pt x="4034314" y="111919"/>
                    <a:pt x="4035266" y="121444"/>
                    <a:pt x="4036219" y="138589"/>
                  </a:cubicBezTo>
                  <a:cubicBezTo>
                    <a:pt x="4037171" y="147161"/>
                    <a:pt x="4038124" y="157639"/>
                    <a:pt x="4039076" y="169069"/>
                  </a:cubicBezTo>
                  <a:cubicBezTo>
                    <a:pt x="4040029" y="180499"/>
                    <a:pt x="4040981" y="193834"/>
                    <a:pt x="4042886" y="208121"/>
                  </a:cubicBezTo>
                  <a:cubicBezTo>
                    <a:pt x="4043839" y="217646"/>
                    <a:pt x="4044791" y="228124"/>
                    <a:pt x="4044791" y="238601"/>
                  </a:cubicBezTo>
                  <a:cubicBezTo>
                    <a:pt x="4037171" y="196691"/>
                    <a:pt x="4031456" y="170021"/>
                    <a:pt x="4031456" y="170021"/>
                  </a:cubicBezTo>
                  <a:cubicBezTo>
                    <a:pt x="4031456" y="170021"/>
                    <a:pt x="4032409" y="203359"/>
                    <a:pt x="4036219" y="252889"/>
                  </a:cubicBezTo>
                  <a:cubicBezTo>
                    <a:pt x="4036219" y="256699"/>
                    <a:pt x="4037171" y="260509"/>
                    <a:pt x="4037171" y="264319"/>
                  </a:cubicBezTo>
                  <a:cubicBezTo>
                    <a:pt x="4036219" y="266224"/>
                    <a:pt x="4036219" y="269081"/>
                    <a:pt x="4035266" y="271939"/>
                  </a:cubicBezTo>
                  <a:cubicBezTo>
                    <a:pt x="4033361" y="270034"/>
                    <a:pt x="4031456" y="268129"/>
                    <a:pt x="4030504" y="266224"/>
                  </a:cubicBezTo>
                  <a:cubicBezTo>
                    <a:pt x="4027646" y="263366"/>
                    <a:pt x="4025741" y="260509"/>
                    <a:pt x="4023836" y="258604"/>
                  </a:cubicBezTo>
                  <a:cubicBezTo>
                    <a:pt x="4018121" y="247174"/>
                    <a:pt x="4013359" y="237649"/>
                    <a:pt x="4009549" y="229076"/>
                  </a:cubicBezTo>
                  <a:cubicBezTo>
                    <a:pt x="4000976" y="212884"/>
                    <a:pt x="3996214" y="203359"/>
                    <a:pt x="3996214" y="203359"/>
                  </a:cubicBezTo>
                  <a:cubicBezTo>
                    <a:pt x="3996214" y="203359"/>
                    <a:pt x="4000024" y="212884"/>
                    <a:pt x="4005739" y="230981"/>
                  </a:cubicBezTo>
                  <a:cubicBezTo>
                    <a:pt x="4008596" y="237649"/>
                    <a:pt x="4011454" y="246221"/>
                    <a:pt x="4014311" y="255746"/>
                  </a:cubicBezTo>
                  <a:cubicBezTo>
                    <a:pt x="4010501" y="248126"/>
                    <a:pt x="4007644" y="243364"/>
                    <a:pt x="4007644" y="243364"/>
                  </a:cubicBezTo>
                  <a:cubicBezTo>
                    <a:pt x="4007644" y="243364"/>
                    <a:pt x="4010501" y="251936"/>
                    <a:pt x="4015264" y="267176"/>
                  </a:cubicBezTo>
                  <a:cubicBezTo>
                    <a:pt x="4018121" y="274796"/>
                    <a:pt x="4020979" y="284321"/>
                    <a:pt x="4024789" y="294799"/>
                  </a:cubicBezTo>
                  <a:cubicBezTo>
                    <a:pt x="4025741" y="296704"/>
                    <a:pt x="4026694" y="299561"/>
                    <a:pt x="4026694" y="301466"/>
                  </a:cubicBezTo>
                  <a:cubicBezTo>
                    <a:pt x="4023836" y="310039"/>
                    <a:pt x="4020026" y="319564"/>
                    <a:pt x="4017169" y="329089"/>
                  </a:cubicBezTo>
                  <a:cubicBezTo>
                    <a:pt x="4017169" y="329089"/>
                    <a:pt x="4016216" y="328136"/>
                    <a:pt x="4016216" y="328136"/>
                  </a:cubicBezTo>
                  <a:cubicBezTo>
                    <a:pt x="4011454" y="325279"/>
                    <a:pt x="4008596" y="322421"/>
                    <a:pt x="4005739" y="320516"/>
                  </a:cubicBezTo>
                  <a:cubicBezTo>
                    <a:pt x="4005739" y="319564"/>
                    <a:pt x="4005739" y="318611"/>
                    <a:pt x="4005739" y="318611"/>
                  </a:cubicBezTo>
                  <a:cubicBezTo>
                    <a:pt x="4005739" y="315754"/>
                    <a:pt x="4004786" y="313849"/>
                    <a:pt x="4004786" y="310991"/>
                  </a:cubicBezTo>
                  <a:cubicBezTo>
                    <a:pt x="4004786" y="285274"/>
                    <a:pt x="4002881" y="269081"/>
                    <a:pt x="4002881" y="269081"/>
                  </a:cubicBezTo>
                  <a:cubicBezTo>
                    <a:pt x="4002881" y="269081"/>
                    <a:pt x="4001929" y="274796"/>
                    <a:pt x="4000024" y="284321"/>
                  </a:cubicBezTo>
                  <a:cubicBezTo>
                    <a:pt x="3996214" y="261461"/>
                    <a:pt x="3993356" y="248126"/>
                    <a:pt x="3993356" y="248126"/>
                  </a:cubicBezTo>
                  <a:cubicBezTo>
                    <a:pt x="3993356" y="248126"/>
                    <a:pt x="3993356" y="262414"/>
                    <a:pt x="3993356" y="286226"/>
                  </a:cubicBezTo>
                  <a:cubicBezTo>
                    <a:pt x="3993356" y="286226"/>
                    <a:pt x="3992404" y="286226"/>
                    <a:pt x="3992404" y="286226"/>
                  </a:cubicBezTo>
                  <a:cubicBezTo>
                    <a:pt x="3991451" y="286226"/>
                    <a:pt x="3990499" y="287179"/>
                    <a:pt x="3990499" y="287179"/>
                  </a:cubicBezTo>
                  <a:cubicBezTo>
                    <a:pt x="3988594" y="289084"/>
                    <a:pt x="3986689" y="290989"/>
                    <a:pt x="3985736" y="292894"/>
                  </a:cubicBezTo>
                  <a:lnTo>
                    <a:pt x="3985736" y="292894"/>
                  </a:lnTo>
                  <a:lnTo>
                    <a:pt x="3985736" y="293846"/>
                  </a:lnTo>
                  <a:cubicBezTo>
                    <a:pt x="3984784" y="300514"/>
                    <a:pt x="3983831" y="307181"/>
                    <a:pt x="3983831" y="313849"/>
                  </a:cubicBezTo>
                  <a:cubicBezTo>
                    <a:pt x="3981926" y="310039"/>
                    <a:pt x="3980021" y="307181"/>
                    <a:pt x="3978116" y="303371"/>
                  </a:cubicBezTo>
                  <a:cubicBezTo>
                    <a:pt x="3983831" y="284321"/>
                    <a:pt x="3987641" y="272891"/>
                    <a:pt x="3987641" y="272891"/>
                  </a:cubicBezTo>
                  <a:cubicBezTo>
                    <a:pt x="3987641" y="272891"/>
                    <a:pt x="3982879" y="282416"/>
                    <a:pt x="3976211" y="298609"/>
                  </a:cubicBezTo>
                  <a:cubicBezTo>
                    <a:pt x="3975259" y="296704"/>
                    <a:pt x="3974306" y="295751"/>
                    <a:pt x="3973354" y="293846"/>
                  </a:cubicBezTo>
                  <a:cubicBezTo>
                    <a:pt x="3973354" y="291941"/>
                    <a:pt x="3973354" y="290036"/>
                    <a:pt x="3973354" y="288131"/>
                  </a:cubicBezTo>
                  <a:cubicBezTo>
                    <a:pt x="3973354" y="288131"/>
                    <a:pt x="3973354" y="288131"/>
                    <a:pt x="3973354" y="287179"/>
                  </a:cubicBezTo>
                  <a:cubicBezTo>
                    <a:pt x="3975259" y="283369"/>
                    <a:pt x="3976211" y="280511"/>
                    <a:pt x="3977164" y="278606"/>
                  </a:cubicBezTo>
                  <a:cubicBezTo>
                    <a:pt x="3979069" y="273844"/>
                    <a:pt x="3980974" y="270986"/>
                    <a:pt x="3980974" y="270986"/>
                  </a:cubicBezTo>
                  <a:cubicBezTo>
                    <a:pt x="3980974" y="270986"/>
                    <a:pt x="3979069" y="272891"/>
                    <a:pt x="3976211" y="277654"/>
                  </a:cubicBezTo>
                  <a:cubicBezTo>
                    <a:pt x="3975259" y="278606"/>
                    <a:pt x="3974306" y="280511"/>
                    <a:pt x="3973354" y="282416"/>
                  </a:cubicBezTo>
                  <a:cubicBezTo>
                    <a:pt x="3973354" y="271939"/>
                    <a:pt x="3974306" y="262414"/>
                    <a:pt x="3974306" y="254794"/>
                  </a:cubicBezTo>
                  <a:cubicBezTo>
                    <a:pt x="3975259" y="238601"/>
                    <a:pt x="3975259" y="230029"/>
                    <a:pt x="3975259" y="230029"/>
                  </a:cubicBezTo>
                  <a:cubicBezTo>
                    <a:pt x="3975259" y="230029"/>
                    <a:pt x="3973354" y="238601"/>
                    <a:pt x="3970496" y="254794"/>
                  </a:cubicBezTo>
                  <a:cubicBezTo>
                    <a:pt x="3969544" y="262414"/>
                    <a:pt x="3967639" y="271939"/>
                    <a:pt x="3965734" y="281464"/>
                  </a:cubicBezTo>
                  <a:cubicBezTo>
                    <a:pt x="3964781" y="278606"/>
                    <a:pt x="3962876" y="276701"/>
                    <a:pt x="3961924" y="274796"/>
                  </a:cubicBezTo>
                  <a:cubicBezTo>
                    <a:pt x="3961924" y="272891"/>
                    <a:pt x="3962876" y="270986"/>
                    <a:pt x="3962876" y="269081"/>
                  </a:cubicBezTo>
                  <a:cubicBezTo>
                    <a:pt x="3965734" y="253841"/>
                    <a:pt x="3966686" y="245269"/>
                    <a:pt x="3966686" y="245269"/>
                  </a:cubicBezTo>
                  <a:cubicBezTo>
                    <a:pt x="3966686" y="245269"/>
                    <a:pt x="3963829" y="253841"/>
                    <a:pt x="3959066" y="268129"/>
                  </a:cubicBezTo>
                  <a:cubicBezTo>
                    <a:pt x="3959066" y="268129"/>
                    <a:pt x="3959066" y="269081"/>
                    <a:pt x="3959066" y="269081"/>
                  </a:cubicBezTo>
                  <a:cubicBezTo>
                    <a:pt x="3959066" y="268129"/>
                    <a:pt x="3958114" y="267176"/>
                    <a:pt x="3958114" y="267176"/>
                  </a:cubicBezTo>
                  <a:cubicBezTo>
                    <a:pt x="3958114" y="267176"/>
                    <a:pt x="3958114" y="268129"/>
                    <a:pt x="3958114" y="269081"/>
                  </a:cubicBezTo>
                  <a:cubicBezTo>
                    <a:pt x="3957161" y="267176"/>
                    <a:pt x="3956209" y="266224"/>
                    <a:pt x="3955256" y="264319"/>
                  </a:cubicBezTo>
                  <a:cubicBezTo>
                    <a:pt x="3955256" y="258604"/>
                    <a:pt x="3955256" y="252889"/>
                    <a:pt x="3954304" y="247174"/>
                  </a:cubicBezTo>
                  <a:cubicBezTo>
                    <a:pt x="3954304" y="235744"/>
                    <a:pt x="3952399" y="224314"/>
                    <a:pt x="3951446" y="214789"/>
                  </a:cubicBezTo>
                  <a:cubicBezTo>
                    <a:pt x="3950494" y="205264"/>
                    <a:pt x="3949541" y="196691"/>
                    <a:pt x="3947636" y="190024"/>
                  </a:cubicBezTo>
                  <a:cubicBezTo>
                    <a:pt x="3944779" y="176689"/>
                    <a:pt x="3943826" y="169069"/>
                    <a:pt x="3943826" y="169069"/>
                  </a:cubicBezTo>
                  <a:cubicBezTo>
                    <a:pt x="3943826" y="169069"/>
                    <a:pt x="3943826" y="176689"/>
                    <a:pt x="3943826" y="190024"/>
                  </a:cubicBezTo>
                  <a:cubicBezTo>
                    <a:pt x="3943826" y="196691"/>
                    <a:pt x="3943826" y="205264"/>
                    <a:pt x="3943826" y="214789"/>
                  </a:cubicBezTo>
                  <a:cubicBezTo>
                    <a:pt x="3943826" y="218599"/>
                    <a:pt x="3943826" y="222409"/>
                    <a:pt x="3943826" y="225266"/>
                  </a:cubicBezTo>
                  <a:cubicBezTo>
                    <a:pt x="3942874" y="221456"/>
                    <a:pt x="3941921" y="218599"/>
                    <a:pt x="3940969" y="215741"/>
                  </a:cubicBezTo>
                  <a:cubicBezTo>
                    <a:pt x="3940016" y="212884"/>
                    <a:pt x="3939064" y="210026"/>
                    <a:pt x="3939064" y="207169"/>
                  </a:cubicBezTo>
                  <a:cubicBezTo>
                    <a:pt x="3940016" y="206216"/>
                    <a:pt x="3940016" y="205264"/>
                    <a:pt x="3940016" y="205264"/>
                  </a:cubicBezTo>
                  <a:cubicBezTo>
                    <a:pt x="3940016" y="205264"/>
                    <a:pt x="3940016" y="206216"/>
                    <a:pt x="3939064" y="206216"/>
                  </a:cubicBezTo>
                  <a:cubicBezTo>
                    <a:pt x="3937159" y="201454"/>
                    <a:pt x="3936206" y="197644"/>
                    <a:pt x="3936206" y="197644"/>
                  </a:cubicBezTo>
                  <a:cubicBezTo>
                    <a:pt x="3936206" y="197644"/>
                    <a:pt x="3936206" y="201454"/>
                    <a:pt x="3937159" y="208121"/>
                  </a:cubicBezTo>
                  <a:cubicBezTo>
                    <a:pt x="3935254" y="210026"/>
                    <a:pt x="3932396" y="212884"/>
                    <a:pt x="3929539" y="216694"/>
                  </a:cubicBezTo>
                  <a:cubicBezTo>
                    <a:pt x="3928586" y="210026"/>
                    <a:pt x="3926681" y="204311"/>
                    <a:pt x="3925729" y="197644"/>
                  </a:cubicBezTo>
                  <a:cubicBezTo>
                    <a:pt x="3922871" y="183356"/>
                    <a:pt x="3919061" y="170021"/>
                    <a:pt x="3916204" y="158591"/>
                  </a:cubicBezTo>
                  <a:cubicBezTo>
                    <a:pt x="3915251" y="153829"/>
                    <a:pt x="3913346" y="148114"/>
                    <a:pt x="3912394" y="144304"/>
                  </a:cubicBezTo>
                  <a:cubicBezTo>
                    <a:pt x="3913346" y="142399"/>
                    <a:pt x="3914299" y="141446"/>
                    <a:pt x="3915251" y="139541"/>
                  </a:cubicBezTo>
                  <a:cubicBezTo>
                    <a:pt x="3927634" y="121444"/>
                    <a:pt x="3935254" y="110966"/>
                    <a:pt x="3935254" y="110966"/>
                  </a:cubicBezTo>
                  <a:cubicBezTo>
                    <a:pt x="3935254" y="110966"/>
                    <a:pt x="3926681" y="120491"/>
                    <a:pt x="3912394" y="136684"/>
                  </a:cubicBezTo>
                  <a:cubicBezTo>
                    <a:pt x="3911441" y="137636"/>
                    <a:pt x="3911441" y="138589"/>
                    <a:pt x="3910489" y="138589"/>
                  </a:cubicBezTo>
                  <a:cubicBezTo>
                    <a:pt x="3909536" y="134779"/>
                    <a:pt x="3908584" y="131921"/>
                    <a:pt x="3906679" y="128111"/>
                  </a:cubicBezTo>
                  <a:cubicBezTo>
                    <a:pt x="3900964" y="111919"/>
                    <a:pt x="3898106" y="102394"/>
                    <a:pt x="3898106" y="102394"/>
                  </a:cubicBezTo>
                  <a:cubicBezTo>
                    <a:pt x="3898106" y="102394"/>
                    <a:pt x="3900011" y="111919"/>
                    <a:pt x="3902869" y="129064"/>
                  </a:cubicBezTo>
                  <a:cubicBezTo>
                    <a:pt x="3903821" y="132874"/>
                    <a:pt x="3904774" y="137636"/>
                    <a:pt x="3905726" y="143351"/>
                  </a:cubicBezTo>
                  <a:cubicBezTo>
                    <a:pt x="3905726" y="143351"/>
                    <a:pt x="3905726" y="143351"/>
                    <a:pt x="3905726" y="143351"/>
                  </a:cubicBezTo>
                  <a:cubicBezTo>
                    <a:pt x="3900011" y="150019"/>
                    <a:pt x="3894296" y="158591"/>
                    <a:pt x="3887629" y="167164"/>
                  </a:cubicBezTo>
                  <a:cubicBezTo>
                    <a:pt x="3880961" y="175736"/>
                    <a:pt x="3874294" y="185261"/>
                    <a:pt x="3866674" y="195739"/>
                  </a:cubicBezTo>
                  <a:cubicBezTo>
                    <a:pt x="3864769" y="190976"/>
                    <a:pt x="3863816" y="186214"/>
                    <a:pt x="3862864" y="182404"/>
                  </a:cubicBezTo>
                  <a:cubicBezTo>
                    <a:pt x="3857149" y="165259"/>
                    <a:pt x="3854291" y="155734"/>
                    <a:pt x="3854291" y="155734"/>
                  </a:cubicBezTo>
                  <a:cubicBezTo>
                    <a:pt x="3854291" y="155734"/>
                    <a:pt x="3856196" y="166211"/>
                    <a:pt x="3859054" y="183356"/>
                  </a:cubicBezTo>
                  <a:cubicBezTo>
                    <a:pt x="3860006" y="189071"/>
                    <a:pt x="3861911" y="195739"/>
                    <a:pt x="3862864" y="202406"/>
                  </a:cubicBezTo>
                  <a:cubicBezTo>
                    <a:pt x="3860959" y="204311"/>
                    <a:pt x="3860006" y="207169"/>
                    <a:pt x="3858101" y="209074"/>
                  </a:cubicBezTo>
                  <a:cubicBezTo>
                    <a:pt x="3856196" y="211931"/>
                    <a:pt x="3855244" y="213836"/>
                    <a:pt x="3853339" y="216694"/>
                  </a:cubicBezTo>
                  <a:cubicBezTo>
                    <a:pt x="3851434" y="208121"/>
                    <a:pt x="3850481" y="200501"/>
                    <a:pt x="3849529" y="195739"/>
                  </a:cubicBezTo>
                  <a:cubicBezTo>
                    <a:pt x="3850481" y="189071"/>
                    <a:pt x="3851434" y="183356"/>
                    <a:pt x="3852386" y="178594"/>
                  </a:cubicBezTo>
                  <a:cubicBezTo>
                    <a:pt x="3854291" y="166211"/>
                    <a:pt x="3855244" y="158591"/>
                    <a:pt x="3855244" y="158591"/>
                  </a:cubicBezTo>
                  <a:cubicBezTo>
                    <a:pt x="3855244" y="158591"/>
                    <a:pt x="3853339" y="165259"/>
                    <a:pt x="3848576" y="177641"/>
                  </a:cubicBezTo>
                  <a:cubicBezTo>
                    <a:pt x="3846671" y="184309"/>
                    <a:pt x="3844766" y="190976"/>
                    <a:pt x="3841909" y="199549"/>
                  </a:cubicBezTo>
                  <a:cubicBezTo>
                    <a:pt x="3840956" y="204311"/>
                    <a:pt x="3839051" y="208121"/>
                    <a:pt x="3838099" y="212884"/>
                  </a:cubicBezTo>
                  <a:cubicBezTo>
                    <a:pt x="3837146" y="216694"/>
                    <a:pt x="3836194" y="221456"/>
                    <a:pt x="3835241" y="225266"/>
                  </a:cubicBezTo>
                  <a:cubicBezTo>
                    <a:pt x="3835241" y="224314"/>
                    <a:pt x="3834289" y="223361"/>
                    <a:pt x="3834289" y="222409"/>
                  </a:cubicBezTo>
                  <a:cubicBezTo>
                    <a:pt x="3831431" y="217646"/>
                    <a:pt x="3828574" y="212884"/>
                    <a:pt x="3825716" y="209074"/>
                  </a:cubicBezTo>
                  <a:cubicBezTo>
                    <a:pt x="3815239" y="193834"/>
                    <a:pt x="3809524" y="184309"/>
                    <a:pt x="3809524" y="184309"/>
                  </a:cubicBezTo>
                  <a:cubicBezTo>
                    <a:pt x="3809524" y="184309"/>
                    <a:pt x="3814286" y="193834"/>
                    <a:pt x="3821906" y="210979"/>
                  </a:cubicBezTo>
                  <a:cubicBezTo>
                    <a:pt x="3823811" y="214789"/>
                    <a:pt x="3825716" y="219551"/>
                    <a:pt x="3828574" y="224314"/>
                  </a:cubicBezTo>
                  <a:cubicBezTo>
                    <a:pt x="3829526" y="227171"/>
                    <a:pt x="3831431" y="230981"/>
                    <a:pt x="3832384" y="234791"/>
                  </a:cubicBezTo>
                  <a:cubicBezTo>
                    <a:pt x="3831431" y="241459"/>
                    <a:pt x="3829526" y="248126"/>
                    <a:pt x="3828574" y="254794"/>
                  </a:cubicBezTo>
                  <a:cubicBezTo>
                    <a:pt x="3827621" y="256699"/>
                    <a:pt x="3826669" y="257651"/>
                    <a:pt x="3825716" y="259556"/>
                  </a:cubicBezTo>
                  <a:cubicBezTo>
                    <a:pt x="3823811" y="262414"/>
                    <a:pt x="3821906" y="266224"/>
                    <a:pt x="3820954" y="269081"/>
                  </a:cubicBezTo>
                  <a:cubicBezTo>
                    <a:pt x="3820954" y="268129"/>
                    <a:pt x="3820001" y="268129"/>
                    <a:pt x="3820001" y="267176"/>
                  </a:cubicBezTo>
                  <a:cubicBezTo>
                    <a:pt x="3810476" y="255746"/>
                    <a:pt x="3804761" y="249079"/>
                    <a:pt x="3804761" y="249079"/>
                  </a:cubicBezTo>
                  <a:cubicBezTo>
                    <a:pt x="3804761" y="249079"/>
                    <a:pt x="3809524" y="256699"/>
                    <a:pt x="3817144" y="270034"/>
                  </a:cubicBezTo>
                  <a:cubicBezTo>
                    <a:pt x="3818096" y="270986"/>
                    <a:pt x="3818096" y="271939"/>
                    <a:pt x="3819049" y="272891"/>
                  </a:cubicBezTo>
                  <a:cubicBezTo>
                    <a:pt x="3815239" y="280511"/>
                    <a:pt x="3811429" y="287179"/>
                    <a:pt x="3806666" y="294799"/>
                  </a:cubicBezTo>
                  <a:cubicBezTo>
                    <a:pt x="3806666" y="294799"/>
                    <a:pt x="3806666" y="294799"/>
                    <a:pt x="3806666" y="294799"/>
                  </a:cubicBezTo>
                  <a:cubicBezTo>
                    <a:pt x="3805714" y="293846"/>
                    <a:pt x="3804761" y="291941"/>
                    <a:pt x="3803809" y="290989"/>
                  </a:cubicBezTo>
                  <a:cubicBezTo>
                    <a:pt x="3803809" y="290036"/>
                    <a:pt x="3803809" y="289084"/>
                    <a:pt x="3802856" y="287179"/>
                  </a:cubicBezTo>
                  <a:cubicBezTo>
                    <a:pt x="3801904" y="283369"/>
                    <a:pt x="3800951" y="280511"/>
                    <a:pt x="3799999" y="276701"/>
                  </a:cubicBezTo>
                  <a:cubicBezTo>
                    <a:pt x="3798094" y="270034"/>
                    <a:pt x="3796189" y="265271"/>
                    <a:pt x="3795236" y="260509"/>
                  </a:cubicBezTo>
                  <a:cubicBezTo>
                    <a:pt x="3792379" y="250984"/>
                    <a:pt x="3790474" y="246221"/>
                    <a:pt x="3790474" y="246221"/>
                  </a:cubicBezTo>
                  <a:cubicBezTo>
                    <a:pt x="3790474" y="246221"/>
                    <a:pt x="3790474" y="251936"/>
                    <a:pt x="3791426" y="260509"/>
                  </a:cubicBezTo>
                  <a:cubicBezTo>
                    <a:pt x="3791426" y="264319"/>
                    <a:pt x="3792379" y="269081"/>
                    <a:pt x="3792379" y="273844"/>
                  </a:cubicBezTo>
                  <a:cubicBezTo>
                    <a:pt x="3790474" y="271939"/>
                    <a:pt x="3789521" y="270034"/>
                    <a:pt x="3787616" y="268129"/>
                  </a:cubicBezTo>
                  <a:cubicBezTo>
                    <a:pt x="3783806" y="263366"/>
                    <a:pt x="3779996" y="259556"/>
                    <a:pt x="3777139" y="255746"/>
                  </a:cubicBezTo>
                  <a:cubicBezTo>
                    <a:pt x="3776186" y="251936"/>
                    <a:pt x="3774281" y="249079"/>
                    <a:pt x="3773329" y="246221"/>
                  </a:cubicBezTo>
                  <a:cubicBezTo>
                    <a:pt x="3767614" y="231934"/>
                    <a:pt x="3764756" y="224314"/>
                    <a:pt x="3764756" y="224314"/>
                  </a:cubicBezTo>
                  <a:cubicBezTo>
                    <a:pt x="3764756" y="224314"/>
                    <a:pt x="3766661" y="232886"/>
                    <a:pt x="3769519" y="247174"/>
                  </a:cubicBezTo>
                  <a:cubicBezTo>
                    <a:pt x="3771424" y="254794"/>
                    <a:pt x="3773329" y="263366"/>
                    <a:pt x="3776186" y="273844"/>
                  </a:cubicBezTo>
                  <a:cubicBezTo>
                    <a:pt x="3778091" y="281464"/>
                    <a:pt x="3779996" y="290989"/>
                    <a:pt x="3781901" y="299561"/>
                  </a:cubicBezTo>
                  <a:cubicBezTo>
                    <a:pt x="3775234" y="275749"/>
                    <a:pt x="3767614" y="253841"/>
                    <a:pt x="3760946" y="234791"/>
                  </a:cubicBezTo>
                  <a:cubicBezTo>
                    <a:pt x="3759041" y="229076"/>
                    <a:pt x="3757136" y="224314"/>
                    <a:pt x="3755231" y="218599"/>
                  </a:cubicBezTo>
                  <a:cubicBezTo>
                    <a:pt x="3758089" y="214789"/>
                    <a:pt x="3759041" y="211931"/>
                    <a:pt x="3759041" y="211931"/>
                  </a:cubicBezTo>
                  <a:cubicBezTo>
                    <a:pt x="3759041" y="211931"/>
                    <a:pt x="3757136" y="213836"/>
                    <a:pt x="3754279" y="217646"/>
                  </a:cubicBezTo>
                  <a:cubicBezTo>
                    <a:pt x="3753326" y="213836"/>
                    <a:pt x="3752374" y="210979"/>
                    <a:pt x="3750469" y="208121"/>
                  </a:cubicBezTo>
                  <a:cubicBezTo>
                    <a:pt x="3752374" y="201454"/>
                    <a:pt x="3752374" y="197644"/>
                    <a:pt x="3752374" y="197644"/>
                  </a:cubicBezTo>
                  <a:cubicBezTo>
                    <a:pt x="3752374" y="197644"/>
                    <a:pt x="3751421" y="200501"/>
                    <a:pt x="3748564" y="205264"/>
                  </a:cubicBezTo>
                  <a:cubicBezTo>
                    <a:pt x="3739991" y="181451"/>
                    <a:pt x="3734276" y="167164"/>
                    <a:pt x="3734276" y="167164"/>
                  </a:cubicBezTo>
                  <a:cubicBezTo>
                    <a:pt x="3734276" y="167164"/>
                    <a:pt x="3737134" y="186214"/>
                    <a:pt x="3742849" y="217646"/>
                  </a:cubicBezTo>
                  <a:cubicBezTo>
                    <a:pt x="3740944" y="222409"/>
                    <a:pt x="3738086" y="229076"/>
                    <a:pt x="3736181" y="236696"/>
                  </a:cubicBezTo>
                  <a:cubicBezTo>
                    <a:pt x="3736181" y="237649"/>
                    <a:pt x="3736181" y="237649"/>
                    <a:pt x="3735229" y="238601"/>
                  </a:cubicBezTo>
                  <a:cubicBezTo>
                    <a:pt x="3733324" y="240506"/>
                    <a:pt x="3731419" y="243364"/>
                    <a:pt x="3730466" y="245269"/>
                  </a:cubicBezTo>
                  <a:cubicBezTo>
                    <a:pt x="3728561" y="242411"/>
                    <a:pt x="3727609" y="239554"/>
                    <a:pt x="3726656" y="236696"/>
                  </a:cubicBezTo>
                  <a:cubicBezTo>
                    <a:pt x="3726656" y="235744"/>
                    <a:pt x="3726656" y="234791"/>
                    <a:pt x="3726656" y="232886"/>
                  </a:cubicBezTo>
                  <a:cubicBezTo>
                    <a:pt x="3726656" y="221456"/>
                    <a:pt x="3725704" y="214789"/>
                    <a:pt x="3725704" y="214789"/>
                  </a:cubicBezTo>
                  <a:cubicBezTo>
                    <a:pt x="3725704" y="214789"/>
                    <a:pt x="3724751" y="220504"/>
                    <a:pt x="3722846" y="230029"/>
                  </a:cubicBezTo>
                  <a:cubicBezTo>
                    <a:pt x="3722846" y="230029"/>
                    <a:pt x="3722846" y="229076"/>
                    <a:pt x="3721894" y="229076"/>
                  </a:cubicBezTo>
                  <a:cubicBezTo>
                    <a:pt x="3721894" y="229076"/>
                    <a:pt x="3721894" y="229076"/>
                    <a:pt x="3721894" y="229076"/>
                  </a:cubicBezTo>
                  <a:cubicBezTo>
                    <a:pt x="3723799" y="215741"/>
                    <a:pt x="3724751" y="203359"/>
                    <a:pt x="3725704" y="190976"/>
                  </a:cubicBezTo>
                  <a:cubicBezTo>
                    <a:pt x="3726656" y="184309"/>
                    <a:pt x="3726656" y="178594"/>
                    <a:pt x="3727609" y="172879"/>
                  </a:cubicBezTo>
                  <a:cubicBezTo>
                    <a:pt x="3728561" y="167164"/>
                    <a:pt x="3729514" y="161449"/>
                    <a:pt x="3730466" y="155734"/>
                  </a:cubicBezTo>
                  <a:cubicBezTo>
                    <a:pt x="3732371" y="145256"/>
                    <a:pt x="3733324" y="135731"/>
                    <a:pt x="3734276" y="128111"/>
                  </a:cubicBezTo>
                  <a:cubicBezTo>
                    <a:pt x="3736181" y="112871"/>
                    <a:pt x="3737134" y="104299"/>
                    <a:pt x="3737134" y="104299"/>
                  </a:cubicBezTo>
                  <a:cubicBezTo>
                    <a:pt x="3737134" y="104299"/>
                    <a:pt x="3734276" y="112871"/>
                    <a:pt x="3730466" y="127159"/>
                  </a:cubicBezTo>
                  <a:cubicBezTo>
                    <a:pt x="3728561" y="134779"/>
                    <a:pt x="3725704" y="143351"/>
                    <a:pt x="3722846" y="153829"/>
                  </a:cubicBezTo>
                  <a:cubicBezTo>
                    <a:pt x="3720941" y="158591"/>
                    <a:pt x="3719989" y="164306"/>
                    <a:pt x="3718084" y="170021"/>
                  </a:cubicBezTo>
                  <a:cubicBezTo>
                    <a:pt x="3717131" y="175736"/>
                    <a:pt x="3715226" y="182404"/>
                    <a:pt x="3714274" y="188119"/>
                  </a:cubicBezTo>
                  <a:cubicBezTo>
                    <a:pt x="3713321" y="194786"/>
                    <a:pt x="3711416" y="201454"/>
                    <a:pt x="3710464" y="208121"/>
                  </a:cubicBezTo>
                  <a:cubicBezTo>
                    <a:pt x="3710464" y="208121"/>
                    <a:pt x="3710464" y="208121"/>
                    <a:pt x="3710464" y="207169"/>
                  </a:cubicBezTo>
                  <a:cubicBezTo>
                    <a:pt x="3702844" y="194786"/>
                    <a:pt x="3697129" y="184309"/>
                    <a:pt x="3691414" y="174784"/>
                  </a:cubicBezTo>
                  <a:cubicBezTo>
                    <a:pt x="3684746" y="164306"/>
                    <a:pt x="3679984" y="155734"/>
                    <a:pt x="3677126" y="150971"/>
                  </a:cubicBezTo>
                  <a:cubicBezTo>
                    <a:pt x="3678079" y="142399"/>
                    <a:pt x="3678079" y="137636"/>
                    <a:pt x="3678079" y="137636"/>
                  </a:cubicBezTo>
                  <a:cubicBezTo>
                    <a:pt x="3678079" y="137636"/>
                    <a:pt x="3677126" y="141446"/>
                    <a:pt x="3675221" y="149066"/>
                  </a:cubicBezTo>
                  <a:cubicBezTo>
                    <a:pt x="3674269" y="148114"/>
                    <a:pt x="3674269" y="147161"/>
                    <a:pt x="3674269" y="147161"/>
                  </a:cubicBezTo>
                  <a:cubicBezTo>
                    <a:pt x="3674269" y="147161"/>
                    <a:pt x="3674269" y="148114"/>
                    <a:pt x="3675221" y="150019"/>
                  </a:cubicBezTo>
                  <a:cubicBezTo>
                    <a:pt x="3674269" y="153829"/>
                    <a:pt x="3673316" y="158591"/>
                    <a:pt x="3672364" y="164306"/>
                  </a:cubicBezTo>
                  <a:cubicBezTo>
                    <a:pt x="3670459" y="172879"/>
                    <a:pt x="3668554" y="182404"/>
                    <a:pt x="3665696" y="194786"/>
                  </a:cubicBezTo>
                  <a:cubicBezTo>
                    <a:pt x="3664744" y="199549"/>
                    <a:pt x="3663791" y="204311"/>
                    <a:pt x="3662839" y="209074"/>
                  </a:cubicBezTo>
                  <a:cubicBezTo>
                    <a:pt x="3662839" y="209074"/>
                    <a:pt x="3662839" y="210026"/>
                    <a:pt x="3661886" y="210026"/>
                  </a:cubicBezTo>
                  <a:cubicBezTo>
                    <a:pt x="3660934" y="211931"/>
                    <a:pt x="3659029" y="214789"/>
                    <a:pt x="3658076" y="216694"/>
                  </a:cubicBezTo>
                  <a:cubicBezTo>
                    <a:pt x="3659029" y="190976"/>
                    <a:pt x="3658076" y="174784"/>
                    <a:pt x="3658076" y="174784"/>
                  </a:cubicBezTo>
                  <a:cubicBezTo>
                    <a:pt x="3658076" y="174784"/>
                    <a:pt x="3652361" y="200501"/>
                    <a:pt x="3645694" y="239554"/>
                  </a:cubicBezTo>
                  <a:cubicBezTo>
                    <a:pt x="3645694" y="241459"/>
                    <a:pt x="3644741" y="244316"/>
                    <a:pt x="3644741" y="246221"/>
                  </a:cubicBezTo>
                  <a:cubicBezTo>
                    <a:pt x="3644741" y="247174"/>
                    <a:pt x="3643789" y="248126"/>
                    <a:pt x="3643789" y="249079"/>
                  </a:cubicBezTo>
                  <a:cubicBezTo>
                    <a:pt x="3642836" y="251936"/>
                    <a:pt x="3641884" y="255746"/>
                    <a:pt x="3640931" y="259556"/>
                  </a:cubicBezTo>
                  <a:cubicBezTo>
                    <a:pt x="3636169" y="249079"/>
                    <a:pt x="3633311" y="243364"/>
                    <a:pt x="3633311" y="243364"/>
                  </a:cubicBezTo>
                  <a:cubicBezTo>
                    <a:pt x="3633311" y="243364"/>
                    <a:pt x="3635216" y="250984"/>
                    <a:pt x="3639979" y="265271"/>
                  </a:cubicBezTo>
                  <a:cubicBezTo>
                    <a:pt x="3639026" y="268129"/>
                    <a:pt x="3638074" y="271939"/>
                    <a:pt x="3637121" y="275749"/>
                  </a:cubicBezTo>
                  <a:cubicBezTo>
                    <a:pt x="3631406" y="266224"/>
                    <a:pt x="3627596" y="261461"/>
                    <a:pt x="3627596" y="261461"/>
                  </a:cubicBezTo>
                  <a:cubicBezTo>
                    <a:pt x="3627596" y="261461"/>
                    <a:pt x="3630454" y="268129"/>
                    <a:pt x="3635216" y="280511"/>
                  </a:cubicBezTo>
                  <a:cubicBezTo>
                    <a:pt x="3635216" y="280511"/>
                    <a:pt x="3635216" y="280511"/>
                    <a:pt x="3635216" y="281464"/>
                  </a:cubicBezTo>
                  <a:cubicBezTo>
                    <a:pt x="3633311" y="290036"/>
                    <a:pt x="3631406" y="299561"/>
                    <a:pt x="3630454" y="309086"/>
                  </a:cubicBezTo>
                  <a:cubicBezTo>
                    <a:pt x="3629501" y="316706"/>
                    <a:pt x="3628549" y="324326"/>
                    <a:pt x="3627596" y="332899"/>
                  </a:cubicBezTo>
                  <a:cubicBezTo>
                    <a:pt x="3624739" y="325279"/>
                    <a:pt x="3622834" y="318611"/>
                    <a:pt x="3620929" y="312896"/>
                  </a:cubicBezTo>
                  <a:cubicBezTo>
                    <a:pt x="3620929" y="310991"/>
                    <a:pt x="3620929" y="309086"/>
                    <a:pt x="3620929" y="309086"/>
                  </a:cubicBezTo>
                  <a:cubicBezTo>
                    <a:pt x="3620929" y="309086"/>
                    <a:pt x="3620929" y="310039"/>
                    <a:pt x="3619976" y="310991"/>
                  </a:cubicBezTo>
                  <a:cubicBezTo>
                    <a:pt x="3619976" y="310039"/>
                    <a:pt x="3619024" y="309086"/>
                    <a:pt x="3619024" y="308134"/>
                  </a:cubicBezTo>
                  <a:cubicBezTo>
                    <a:pt x="3620929" y="295751"/>
                    <a:pt x="3621881" y="284321"/>
                    <a:pt x="3622834" y="272891"/>
                  </a:cubicBezTo>
                  <a:cubicBezTo>
                    <a:pt x="3624739" y="252889"/>
                    <a:pt x="3625691" y="234791"/>
                    <a:pt x="3626644" y="221456"/>
                  </a:cubicBezTo>
                  <a:cubicBezTo>
                    <a:pt x="3629501" y="215741"/>
                    <a:pt x="3630454" y="211931"/>
                    <a:pt x="3630454" y="211931"/>
                  </a:cubicBezTo>
                  <a:cubicBezTo>
                    <a:pt x="3630454" y="211931"/>
                    <a:pt x="3629501" y="213836"/>
                    <a:pt x="3626644" y="216694"/>
                  </a:cubicBezTo>
                  <a:cubicBezTo>
                    <a:pt x="3626644" y="215741"/>
                    <a:pt x="3626644" y="214789"/>
                    <a:pt x="3626644" y="214789"/>
                  </a:cubicBezTo>
                  <a:cubicBezTo>
                    <a:pt x="3626644" y="200501"/>
                    <a:pt x="3626644" y="192881"/>
                    <a:pt x="3626644" y="192881"/>
                  </a:cubicBezTo>
                  <a:cubicBezTo>
                    <a:pt x="3626644" y="192881"/>
                    <a:pt x="3624739" y="200501"/>
                    <a:pt x="3622834" y="214789"/>
                  </a:cubicBezTo>
                  <a:cubicBezTo>
                    <a:pt x="3621881" y="217646"/>
                    <a:pt x="3621881" y="221456"/>
                    <a:pt x="3620929" y="226219"/>
                  </a:cubicBezTo>
                  <a:cubicBezTo>
                    <a:pt x="3620929" y="226219"/>
                    <a:pt x="3620929" y="226219"/>
                    <a:pt x="3620929" y="227171"/>
                  </a:cubicBezTo>
                  <a:cubicBezTo>
                    <a:pt x="3618071" y="231934"/>
                    <a:pt x="3614261" y="237649"/>
                    <a:pt x="3609499" y="243364"/>
                  </a:cubicBezTo>
                  <a:cubicBezTo>
                    <a:pt x="3607594" y="246221"/>
                    <a:pt x="3605689" y="249079"/>
                    <a:pt x="3603784" y="251936"/>
                  </a:cubicBezTo>
                  <a:cubicBezTo>
                    <a:pt x="3607594" y="242411"/>
                    <a:pt x="3610451" y="233839"/>
                    <a:pt x="3613309" y="225266"/>
                  </a:cubicBezTo>
                  <a:cubicBezTo>
                    <a:pt x="3615214" y="219551"/>
                    <a:pt x="3617119" y="213836"/>
                    <a:pt x="3619024" y="208121"/>
                  </a:cubicBezTo>
                  <a:cubicBezTo>
                    <a:pt x="3620929" y="202406"/>
                    <a:pt x="3622834" y="197644"/>
                    <a:pt x="3624739" y="192881"/>
                  </a:cubicBezTo>
                  <a:cubicBezTo>
                    <a:pt x="3628549" y="183356"/>
                    <a:pt x="3631406" y="174784"/>
                    <a:pt x="3634264" y="168116"/>
                  </a:cubicBezTo>
                  <a:cubicBezTo>
                    <a:pt x="3639026" y="153829"/>
                    <a:pt x="3642836" y="146209"/>
                    <a:pt x="3642836" y="146209"/>
                  </a:cubicBezTo>
                  <a:cubicBezTo>
                    <a:pt x="3642836" y="146209"/>
                    <a:pt x="3639026" y="153829"/>
                    <a:pt x="3631406" y="166211"/>
                  </a:cubicBezTo>
                  <a:cubicBezTo>
                    <a:pt x="3627596" y="172879"/>
                    <a:pt x="3623786" y="180499"/>
                    <a:pt x="3618071" y="189071"/>
                  </a:cubicBezTo>
                  <a:cubicBezTo>
                    <a:pt x="3615214" y="193834"/>
                    <a:pt x="3613309" y="198596"/>
                    <a:pt x="3610451" y="203359"/>
                  </a:cubicBezTo>
                  <a:cubicBezTo>
                    <a:pt x="3607594" y="209074"/>
                    <a:pt x="3605689" y="213836"/>
                    <a:pt x="3602831" y="219551"/>
                  </a:cubicBezTo>
                  <a:cubicBezTo>
                    <a:pt x="3598069" y="229076"/>
                    <a:pt x="3593306" y="238601"/>
                    <a:pt x="3588544" y="250031"/>
                  </a:cubicBezTo>
                  <a:cubicBezTo>
                    <a:pt x="3588544" y="245269"/>
                    <a:pt x="3588544" y="242411"/>
                    <a:pt x="3588544" y="242411"/>
                  </a:cubicBezTo>
                  <a:cubicBezTo>
                    <a:pt x="3588544" y="242411"/>
                    <a:pt x="3587591" y="248126"/>
                    <a:pt x="3585686" y="256699"/>
                  </a:cubicBezTo>
                  <a:cubicBezTo>
                    <a:pt x="3585686" y="256699"/>
                    <a:pt x="3585686" y="256699"/>
                    <a:pt x="3585686" y="257651"/>
                  </a:cubicBezTo>
                  <a:cubicBezTo>
                    <a:pt x="3583781" y="261461"/>
                    <a:pt x="3581876" y="266224"/>
                    <a:pt x="3579971" y="270986"/>
                  </a:cubicBezTo>
                  <a:cubicBezTo>
                    <a:pt x="3578066" y="274796"/>
                    <a:pt x="3576161" y="278606"/>
                    <a:pt x="3573304" y="282416"/>
                  </a:cubicBezTo>
                  <a:cubicBezTo>
                    <a:pt x="3571399" y="275749"/>
                    <a:pt x="3569494" y="269081"/>
                    <a:pt x="3568541" y="263366"/>
                  </a:cubicBezTo>
                  <a:cubicBezTo>
                    <a:pt x="3566636" y="257651"/>
                    <a:pt x="3565684" y="252889"/>
                    <a:pt x="3564731" y="248126"/>
                  </a:cubicBezTo>
                  <a:cubicBezTo>
                    <a:pt x="3564731" y="248126"/>
                    <a:pt x="3564731" y="248126"/>
                    <a:pt x="3564731" y="248126"/>
                  </a:cubicBezTo>
                  <a:cubicBezTo>
                    <a:pt x="3563779" y="244316"/>
                    <a:pt x="3563779" y="241459"/>
                    <a:pt x="3562826" y="237649"/>
                  </a:cubicBezTo>
                  <a:cubicBezTo>
                    <a:pt x="3562826" y="236696"/>
                    <a:pt x="3562826" y="235744"/>
                    <a:pt x="3561874" y="233839"/>
                  </a:cubicBezTo>
                  <a:cubicBezTo>
                    <a:pt x="3564731" y="230029"/>
                    <a:pt x="3566636" y="227171"/>
                    <a:pt x="3566636" y="227171"/>
                  </a:cubicBezTo>
                  <a:cubicBezTo>
                    <a:pt x="3566636" y="227171"/>
                    <a:pt x="3564731" y="229076"/>
                    <a:pt x="3561874" y="230981"/>
                  </a:cubicBezTo>
                  <a:cubicBezTo>
                    <a:pt x="3559969" y="222409"/>
                    <a:pt x="3559016" y="218599"/>
                    <a:pt x="3559016" y="218599"/>
                  </a:cubicBezTo>
                  <a:cubicBezTo>
                    <a:pt x="3559016" y="218599"/>
                    <a:pt x="3559016" y="223361"/>
                    <a:pt x="3559016" y="231934"/>
                  </a:cubicBezTo>
                  <a:cubicBezTo>
                    <a:pt x="3557111" y="228124"/>
                    <a:pt x="3556159" y="224314"/>
                    <a:pt x="3554254" y="220504"/>
                  </a:cubicBezTo>
                  <a:cubicBezTo>
                    <a:pt x="3559969" y="211931"/>
                    <a:pt x="3564731" y="204311"/>
                    <a:pt x="3569494" y="197644"/>
                  </a:cubicBezTo>
                  <a:cubicBezTo>
                    <a:pt x="3576161" y="189071"/>
                    <a:pt x="3580924" y="180499"/>
                    <a:pt x="3585686" y="174784"/>
                  </a:cubicBezTo>
                  <a:cubicBezTo>
                    <a:pt x="3595211" y="162401"/>
                    <a:pt x="3600926" y="154781"/>
                    <a:pt x="3600926" y="154781"/>
                  </a:cubicBezTo>
                  <a:cubicBezTo>
                    <a:pt x="3600926" y="154781"/>
                    <a:pt x="3594259" y="160496"/>
                    <a:pt x="3582829" y="171926"/>
                  </a:cubicBezTo>
                  <a:cubicBezTo>
                    <a:pt x="3577114" y="176689"/>
                    <a:pt x="3570446" y="184309"/>
                    <a:pt x="3562826" y="192881"/>
                  </a:cubicBezTo>
                  <a:cubicBezTo>
                    <a:pt x="3558064" y="197644"/>
                    <a:pt x="3553301" y="203359"/>
                    <a:pt x="3549491" y="209074"/>
                  </a:cubicBezTo>
                  <a:cubicBezTo>
                    <a:pt x="3545681" y="199549"/>
                    <a:pt x="3542824" y="193834"/>
                    <a:pt x="3542824" y="193834"/>
                  </a:cubicBezTo>
                  <a:cubicBezTo>
                    <a:pt x="3542824" y="193834"/>
                    <a:pt x="3543776" y="200501"/>
                    <a:pt x="3546634" y="212884"/>
                  </a:cubicBezTo>
                  <a:cubicBezTo>
                    <a:pt x="3544729" y="215741"/>
                    <a:pt x="3541871" y="218599"/>
                    <a:pt x="3539966" y="222409"/>
                  </a:cubicBezTo>
                  <a:cubicBezTo>
                    <a:pt x="3539966" y="222409"/>
                    <a:pt x="3539014" y="223361"/>
                    <a:pt x="3539014" y="223361"/>
                  </a:cubicBezTo>
                  <a:cubicBezTo>
                    <a:pt x="3539014" y="219551"/>
                    <a:pt x="3539014" y="214789"/>
                    <a:pt x="3539014" y="210979"/>
                  </a:cubicBezTo>
                  <a:cubicBezTo>
                    <a:pt x="3539014" y="200501"/>
                    <a:pt x="3539014" y="191929"/>
                    <a:pt x="3539014" y="184309"/>
                  </a:cubicBezTo>
                  <a:cubicBezTo>
                    <a:pt x="3539014" y="180499"/>
                    <a:pt x="3539014" y="176689"/>
                    <a:pt x="3539014" y="173831"/>
                  </a:cubicBezTo>
                  <a:cubicBezTo>
                    <a:pt x="3539966" y="170974"/>
                    <a:pt x="3540919" y="170021"/>
                    <a:pt x="3540919" y="170021"/>
                  </a:cubicBezTo>
                  <a:cubicBezTo>
                    <a:pt x="3540919" y="170021"/>
                    <a:pt x="3539966" y="170974"/>
                    <a:pt x="3539014" y="172879"/>
                  </a:cubicBezTo>
                  <a:cubicBezTo>
                    <a:pt x="3539014" y="166211"/>
                    <a:pt x="3539014" y="162401"/>
                    <a:pt x="3539014" y="162401"/>
                  </a:cubicBezTo>
                  <a:cubicBezTo>
                    <a:pt x="3539014" y="162401"/>
                    <a:pt x="3538061" y="167164"/>
                    <a:pt x="3537109" y="176689"/>
                  </a:cubicBezTo>
                  <a:cubicBezTo>
                    <a:pt x="3535204" y="180499"/>
                    <a:pt x="3531394" y="184309"/>
                    <a:pt x="3527584" y="190976"/>
                  </a:cubicBezTo>
                  <a:cubicBezTo>
                    <a:pt x="3522821" y="197644"/>
                    <a:pt x="3518059" y="205264"/>
                    <a:pt x="3511391" y="214789"/>
                  </a:cubicBezTo>
                  <a:cubicBezTo>
                    <a:pt x="3511391" y="214789"/>
                    <a:pt x="3511391" y="215741"/>
                    <a:pt x="3510439" y="215741"/>
                  </a:cubicBezTo>
                  <a:cubicBezTo>
                    <a:pt x="3509486" y="210026"/>
                    <a:pt x="3509486" y="205264"/>
                    <a:pt x="3508534" y="201454"/>
                  </a:cubicBezTo>
                  <a:cubicBezTo>
                    <a:pt x="3506629" y="188119"/>
                    <a:pt x="3505676" y="180499"/>
                    <a:pt x="3505676" y="180499"/>
                  </a:cubicBezTo>
                  <a:cubicBezTo>
                    <a:pt x="3505676" y="180499"/>
                    <a:pt x="3505676" y="188119"/>
                    <a:pt x="3504724" y="202406"/>
                  </a:cubicBezTo>
                  <a:cubicBezTo>
                    <a:pt x="3504724" y="209074"/>
                    <a:pt x="3504724" y="216694"/>
                    <a:pt x="3503771" y="226219"/>
                  </a:cubicBezTo>
                  <a:cubicBezTo>
                    <a:pt x="3502819" y="228124"/>
                    <a:pt x="3501866" y="229076"/>
                    <a:pt x="3500914" y="230981"/>
                  </a:cubicBezTo>
                  <a:cubicBezTo>
                    <a:pt x="3498056" y="235744"/>
                    <a:pt x="3495199" y="241459"/>
                    <a:pt x="3491389" y="247174"/>
                  </a:cubicBezTo>
                  <a:cubicBezTo>
                    <a:pt x="3488531" y="241459"/>
                    <a:pt x="3486626" y="235744"/>
                    <a:pt x="3483769" y="230029"/>
                  </a:cubicBezTo>
                  <a:cubicBezTo>
                    <a:pt x="3479006" y="218599"/>
                    <a:pt x="3474244" y="209074"/>
                    <a:pt x="3469481" y="200501"/>
                  </a:cubicBezTo>
                  <a:cubicBezTo>
                    <a:pt x="3470434" y="197644"/>
                    <a:pt x="3471386" y="193834"/>
                    <a:pt x="3471386" y="190976"/>
                  </a:cubicBezTo>
                  <a:cubicBezTo>
                    <a:pt x="3473291" y="182404"/>
                    <a:pt x="3475196" y="174784"/>
                    <a:pt x="3477101" y="167164"/>
                  </a:cubicBezTo>
                  <a:cubicBezTo>
                    <a:pt x="3479006" y="159544"/>
                    <a:pt x="3480911" y="152876"/>
                    <a:pt x="3482816" y="146209"/>
                  </a:cubicBezTo>
                  <a:cubicBezTo>
                    <a:pt x="3486626" y="132874"/>
                    <a:pt x="3489484" y="121444"/>
                    <a:pt x="3492341" y="111919"/>
                  </a:cubicBezTo>
                  <a:cubicBezTo>
                    <a:pt x="3497104" y="92869"/>
                    <a:pt x="3499961" y="82391"/>
                    <a:pt x="3499961" y="82391"/>
                  </a:cubicBezTo>
                  <a:cubicBezTo>
                    <a:pt x="3499961" y="82391"/>
                    <a:pt x="3496151" y="92869"/>
                    <a:pt x="3488531" y="110966"/>
                  </a:cubicBezTo>
                  <a:cubicBezTo>
                    <a:pt x="3484721" y="120491"/>
                    <a:pt x="3480911" y="130969"/>
                    <a:pt x="3476149" y="144304"/>
                  </a:cubicBezTo>
                  <a:cubicBezTo>
                    <a:pt x="3473291" y="150971"/>
                    <a:pt x="3471386" y="157639"/>
                    <a:pt x="3468529" y="164306"/>
                  </a:cubicBezTo>
                  <a:cubicBezTo>
                    <a:pt x="3466624" y="170974"/>
                    <a:pt x="3464719" y="177641"/>
                    <a:pt x="3461861" y="185261"/>
                  </a:cubicBezTo>
                  <a:cubicBezTo>
                    <a:pt x="3456146" y="173831"/>
                    <a:pt x="3452336" y="168116"/>
                    <a:pt x="3452336" y="168116"/>
                  </a:cubicBezTo>
                  <a:cubicBezTo>
                    <a:pt x="3452336" y="168116"/>
                    <a:pt x="3455194" y="175736"/>
                    <a:pt x="3460909" y="189071"/>
                  </a:cubicBezTo>
                  <a:cubicBezTo>
                    <a:pt x="3457099" y="200501"/>
                    <a:pt x="3454241" y="211931"/>
                    <a:pt x="3450431" y="225266"/>
                  </a:cubicBezTo>
                  <a:cubicBezTo>
                    <a:pt x="3447574" y="220504"/>
                    <a:pt x="3444716" y="214789"/>
                    <a:pt x="3441859" y="210026"/>
                  </a:cubicBezTo>
                  <a:cubicBezTo>
                    <a:pt x="3441859" y="209074"/>
                    <a:pt x="3441859" y="208121"/>
                    <a:pt x="3442811" y="208121"/>
                  </a:cubicBezTo>
                  <a:cubicBezTo>
                    <a:pt x="3444716" y="197644"/>
                    <a:pt x="3445669" y="190976"/>
                    <a:pt x="3445669" y="190976"/>
                  </a:cubicBezTo>
                  <a:cubicBezTo>
                    <a:pt x="3445669" y="190976"/>
                    <a:pt x="3442811" y="196691"/>
                    <a:pt x="3439001" y="205264"/>
                  </a:cubicBezTo>
                  <a:cubicBezTo>
                    <a:pt x="3439001" y="205264"/>
                    <a:pt x="3439001" y="205264"/>
                    <a:pt x="3439001" y="205264"/>
                  </a:cubicBezTo>
                  <a:cubicBezTo>
                    <a:pt x="3439001" y="190976"/>
                    <a:pt x="3439001" y="177641"/>
                    <a:pt x="3438049" y="165259"/>
                  </a:cubicBezTo>
                  <a:cubicBezTo>
                    <a:pt x="3438049" y="153829"/>
                    <a:pt x="3437096" y="144304"/>
                    <a:pt x="3437096" y="135731"/>
                  </a:cubicBezTo>
                  <a:cubicBezTo>
                    <a:pt x="3436144" y="127159"/>
                    <a:pt x="3436144" y="119539"/>
                    <a:pt x="3435191" y="112871"/>
                  </a:cubicBezTo>
                  <a:cubicBezTo>
                    <a:pt x="3434239" y="100489"/>
                    <a:pt x="3433286" y="92869"/>
                    <a:pt x="3433286" y="92869"/>
                  </a:cubicBezTo>
                  <a:cubicBezTo>
                    <a:pt x="3433286" y="92869"/>
                    <a:pt x="3432334" y="100489"/>
                    <a:pt x="3431381" y="112871"/>
                  </a:cubicBezTo>
                  <a:cubicBezTo>
                    <a:pt x="3430429" y="122396"/>
                    <a:pt x="3429476" y="134779"/>
                    <a:pt x="3428524" y="149066"/>
                  </a:cubicBezTo>
                  <a:cubicBezTo>
                    <a:pt x="3428524" y="149066"/>
                    <a:pt x="3428524" y="150019"/>
                    <a:pt x="3428524" y="150019"/>
                  </a:cubicBezTo>
                  <a:cubicBezTo>
                    <a:pt x="3427571" y="143351"/>
                    <a:pt x="3426619" y="137636"/>
                    <a:pt x="3426619" y="131921"/>
                  </a:cubicBezTo>
                  <a:cubicBezTo>
                    <a:pt x="3424714" y="120491"/>
                    <a:pt x="3423761" y="113824"/>
                    <a:pt x="3423761" y="113824"/>
                  </a:cubicBezTo>
                  <a:cubicBezTo>
                    <a:pt x="3423761" y="113824"/>
                    <a:pt x="3422809" y="120491"/>
                    <a:pt x="3422809" y="131921"/>
                  </a:cubicBezTo>
                  <a:cubicBezTo>
                    <a:pt x="3422809" y="142399"/>
                    <a:pt x="3421856" y="157639"/>
                    <a:pt x="3420904" y="174784"/>
                  </a:cubicBezTo>
                  <a:cubicBezTo>
                    <a:pt x="3418046" y="170021"/>
                    <a:pt x="3415189" y="166211"/>
                    <a:pt x="3412331" y="162401"/>
                  </a:cubicBezTo>
                  <a:cubicBezTo>
                    <a:pt x="3405664" y="152876"/>
                    <a:pt x="3400901" y="146209"/>
                    <a:pt x="3398044" y="141446"/>
                  </a:cubicBezTo>
                  <a:cubicBezTo>
                    <a:pt x="3398996" y="135731"/>
                    <a:pt x="3400901" y="129064"/>
                    <a:pt x="3401854" y="123349"/>
                  </a:cubicBezTo>
                  <a:cubicBezTo>
                    <a:pt x="3399949" y="128111"/>
                    <a:pt x="3398044" y="133826"/>
                    <a:pt x="3396139" y="139541"/>
                  </a:cubicBezTo>
                  <a:cubicBezTo>
                    <a:pt x="3393281" y="135731"/>
                    <a:pt x="3391376" y="132874"/>
                    <a:pt x="3391376" y="132874"/>
                  </a:cubicBezTo>
                  <a:cubicBezTo>
                    <a:pt x="3391376" y="132874"/>
                    <a:pt x="3392329" y="134779"/>
                    <a:pt x="3395186" y="139541"/>
                  </a:cubicBezTo>
                  <a:cubicBezTo>
                    <a:pt x="3395186" y="140494"/>
                    <a:pt x="3395186" y="140494"/>
                    <a:pt x="3395186" y="141446"/>
                  </a:cubicBezTo>
                  <a:cubicBezTo>
                    <a:pt x="3391376" y="153829"/>
                    <a:pt x="3386614" y="166211"/>
                    <a:pt x="3382804" y="177641"/>
                  </a:cubicBezTo>
                  <a:cubicBezTo>
                    <a:pt x="3382804" y="175736"/>
                    <a:pt x="3382804" y="174784"/>
                    <a:pt x="3382804" y="172879"/>
                  </a:cubicBezTo>
                  <a:cubicBezTo>
                    <a:pt x="3381851" y="158591"/>
                    <a:pt x="3381851" y="150971"/>
                    <a:pt x="3381851" y="150971"/>
                  </a:cubicBezTo>
                  <a:cubicBezTo>
                    <a:pt x="3381851" y="150971"/>
                    <a:pt x="3380899" y="158591"/>
                    <a:pt x="3378994" y="172879"/>
                  </a:cubicBezTo>
                  <a:cubicBezTo>
                    <a:pt x="3378041" y="179546"/>
                    <a:pt x="3377089" y="188119"/>
                    <a:pt x="3376136" y="197644"/>
                  </a:cubicBezTo>
                  <a:cubicBezTo>
                    <a:pt x="3372326" y="210026"/>
                    <a:pt x="3368516" y="222409"/>
                    <a:pt x="3365659" y="234791"/>
                  </a:cubicBezTo>
                  <a:cubicBezTo>
                    <a:pt x="3363754" y="240506"/>
                    <a:pt x="3361849" y="247174"/>
                    <a:pt x="3358991" y="253841"/>
                  </a:cubicBezTo>
                  <a:cubicBezTo>
                    <a:pt x="3358991" y="254794"/>
                    <a:pt x="3358039" y="256699"/>
                    <a:pt x="3358039" y="257651"/>
                  </a:cubicBezTo>
                  <a:cubicBezTo>
                    <a:pt x="3355181" y="250984"/>
                    <a:pt x="3353276" y="244316"/>
                    <a:pt x="3351371" y="239554"/>
                  </a:cubicBezTo>
                  <a:cubicBezTo>
                    <a:pt x="3351371" y="238601"/>
                    <a:pt x="3351371" y="237649"/>
                    <a:pt x="3351371" y="237649"/>
                  </a:cubicBezTo>
                  <a:cubicBezTo>
                    <a:pt x="3351371" y="237649"/>
                    <a:pt x="3351371" y="237649"/>
                    <a:pt x="3351371" y="238601"/>
                  </a:cubicBezTo>
                  <a:cubicBezTo>
                    <a:pt x="3347561" y="228124"/>
                    <a:pt x="3344704" y="221456"/>
                    <a:pt x="3344704" y="221456"/>
                  </a:cubicBezTo>
                  <a:cubicBezTo>
                    <a:pt x="3344704" y="221456"/>
                    <a:pt x="3346609" y="230981"/>
                    <a:pt x="3349466" y="248126"/>
                  </a:cubicBezTo>
                  <a:cubicBezTo>
                    <a:pt x="3348514" y="252889"/>
                    <a:pt x="3348514" y="258604"/>
                    <a:pt x="3347561" y="265271"/>
                  </a:cubicBezTo>
                  <a:cubicBezTo>
                    <a:pt x="3346609" y="270986"/>
                    <a:pt x="3346609" y="276701"/>
                    <a:pt x="3345656" y="283369"/>
                  </a:cubicBezTo>
                  <a:cubicBezTo>
                    <a:pt x="3344704" y="284321"/>
                    <a:pt x="3344704" y="285274"/>
                    <a:pt x="3343751" y="287179"/>
                  </a:cubicBezTo>
                  <a:cubicBezTo>
                    <a:pt x="3341846" y="283369"/>
                    <a:pt x="3340894" y="278606"/>
                    <a:pt x="3339941" y="274796"/>
                  </a:cubicBezTo>
                  <a:cubicBezTo>
                    <a:pt x="3335179" y="259556"/>
                    <a:pt x="3329464" y="245269"/>
                    <a:pt x="3325654" y="231934"/>
                  </a:cubicBezTo>
                  <a:cubicBezTo>
                    <a:pt x="3326606" y="227171"/>
                    <a:pt x="3327559" y="221456"/>
                    <a:pt x="3328511" y="216694"/>
                  </a:cubicBezTo>
                  <a:cubicBezTo>
                    <a:pt x="3332321" y="199549"/>
                    <a:pt x="3334226" y="184309"/>
                    <a:pt x="3338036" y="170974"/>
                  </a:cubicBezTo>
                  <a:cubicBezTo>
                    <a:pt x="3340894" y="157639"/>
                    <a:pt x="3343751" y="145256"/>
                    <a:pt x="3346609" y="136684"/>
                  </a:cubicBezTo>
                  <a:cubicBezTo>
                    <a:pt x="3352324" y="117634"/>
                    <a:pt x="3355181" y="106204"/>
                    <a:pt x="3355181" y="106204"/>
                  </a:cubicBezTo>
                  <a:cubicBezTo>
                    <a:pt x="3355181" y="106204"/>
                    <a:pt x="3350419" y="116681"/>
                    <a:pt x="3342799" y="134779"/>
                  </a:cubicBezTo>
                  <a:cubicBezTo>
                    <a:pt x="3338989" y="144304"/>
                    <a:pt x="3335179" y="155734"/>
                    <a:pt x="3330416" y="169069"/>
                  </a:cubicBezTo>
                  <a:cubicBezTo>
                    <a:pt x="3325654" y="180499"/>
                    <a:pt x="3322796" y="193834"/>
                    <a:pt x="3318986" y="208121"/>
                  </a:cubicBezTo>
                  <a:cubicBezTo>
                    <a:pt x="3318986" y="206216"/>
                    <a:pt x="3318986" y="205264"/>
                    <a:pt x="3318986" y="203359"/>
                  </a:cubicBezTo>
                  <a:cubicBezTo>
                    <a:pt x="3319939" y="200501"/>
                    <a:pt x="3319939" y="198596"/>
                    <a:pt x="3320891" y="195739"/>
                  </a:cubicBezTo>
                  <a:cubicBezTo>
                    <a:pt x="3323749" y="185261"/>
                    <a:pt x="3325654" y="176689"/>
                    <a:pt x="3327559" y="170021"/>
                  </a:cubicBezTo>
                  <a:cubicBezTo>
                    <a:pt x="3330416" y="155734"/>
                    <a:pt x="3332321" y="147161"/>
                    <a:pt x="3332321" y="147161"/>
                  </a:cubicBezTo>
                  <a:cubicBezTo>
                    <a:pt x="3332321" y="147161"/>
                    <a:pt x="3329464" y="154781"/>
                    <a:pt x="3323749" y="169069"/>
                  </a:cubicBezTo>
                  <a:cubicBezTo>
                    <a:pt x="3323749" y="170021"/>
                    <a:pt x="3322796" y="170974"/>
                    <a:pt x="3322796" y="171926"/>
                  </a:cubicBezTo>
                  <a:cubicBezTo>
                    <a:pt x="3322796" y="170021"/>
                    <a:pt x="3323749" y="167164"/>
                    <a:pt x="3323749" y="165259"/>
                  </a:cubicBezTo>
                  <a:cubicBezTo>
                    <a:pt x="3325654" y="158591"/>
                    <a:pt x="3326606" y="152876"/>
                    <a:pt x="3328511" y="147161"/>
                  </a:cubicBezTo>
                  <a:cubicBezTo>
                    <a:pt x="3331369" y="135731"/>
                    <a:pt x="3334226" y="125254"/>
                    <a:pt x="3336131" y="116681"/>
                  </a:cubicBezTo>
                  <a:cubicBezTo>
                    <a:pt x="3339941" y="99536"/>
                    <a:pt x="3341846" y="90011"/>
                    <a:pt x="3341846" y="90011"/>
                  </a:cubicBezTo>
                  <a:cubicBezTo>
                    <a:pt x="3341846" y="90011"/>
                    <a:pt x="3338036" y="99536"/>
                    <a:pt x="3332321" y="114776"/>
                  </a:cubicBezTo>
                  <a:cubicBezTo>
                    <a:pt x="3329464" y="122396"/>
                    <a:pt x="3325654" y="132874"/>
                    <a:pt x="3321844" y="143351"/>
                  </a:cubicBezTo>
                  <a:cubicBezTo>
                    <a:pt x="3319939" y="149066"/>
                    <a:pt x="3318034" y="154781"/>
                    <a:pt x="3315176" y="161449"/>
                  </a:cubicBezTo>
                  <a:cubicBezTo>
                    <a:pt x="3313271" y="168116"/>
                    <a:pt x="3311366" y="174784"/>
                    <a:pt x="3308509" y="181451"/>
                  </a:cubicBezTo>
                  <a:cubicBezTo>
                    <a:pt x="3308509" y="181451"/>
                    <a:pt x="3308509" y="181451"/>
                    <a:pt x="3308509" y="181451"/>
                  </a:cubicBezTo>
                  <a:cubicBezTo>
                    <a:pt x="3307556" y="179546"/>
                    <a:pt x="3307556" y="178594"/>
                    <a:pt x="3306604" y="176689"/>
                  </a:cubicBezTo>
                  <a:cubicBezTo>
                    <a:pt x="3298031" y="153829"/>
                    <a:pt x="3292316" y="140494"/>
                    <a:pt x="3292316" y="140494"/>
                  </a:cubicBezTo>
                  <a:cubicBezTo>
                    <a:pt x="3292316" y="140494"/>
                    <a:pt x="3297079" y="158591"/>
                    <a:pt x="3305651" y="189071"/>
                  </a:cubicBezTo>
                  <a:cubicBezTo>
                    <a:pt x="3301841" y="201454"/>
                    <a:pt x="3298031" y="213836"/>
                    <a:pt x="3294221" y="227171"/>
                  </a:cubicBezTo>
                  <a:cubicBezTo>
                    <a:pt x="3294221" y="228124"/>
                    <a:pt x="3293269" y="230029"/>
                    <a:pt x="3293269" y="230981"/>
                  </a:cubicBezTo>
                  <a:cubicBezTo>
                    <a:pt x="3293269" y="230029"/>
                    <a:pt x="3292316" y="230029"/>
                    <a:pt x="3292316" y="229076"/>
                  </a:cubicBezTo>
                  <a:cubicBezTo>
                    <a:pt x="3282791" y="209074"/>
                    <a:pt x="3277076" y="197644"/>
                    <a:pt x="3277076" y="197644"/>
                  </a:cubicBezTo>
                  <a:cubicBezTo>
                    <a:pt x="3277076" y="197644"/>
                    <a:pt x="3282791" y="211931"/>
                    <a:pt x="3291364" y="237649"/>
                  </a:cubicBezTo>
                  <a:cubicBezTo>
                    <a:pt x="3289459" y="244316"/>
                    <a:pt x="3287554" y="250984"/>
                    <a:pt x="3285649" y="257651"/>
                  </a:cubicBezTo>
                  <a:cubicBezTo>
                    <a:pt x="3282791" y="253841"/>
                    <a:pt x="3279934" y="249079"/>
                    <a:pt x="3277076" y="246221"/>
                  </a:cubicBezTo>
                  <a:cubicBezTo>
                    <a:pt x="3276124" y="245269"/>
                    <a:pt x="3275171" y="243364"/>
                    <a:pt x="3274219" y="242411"/>
                  </a:cubicBezTo>
                  <a:cubicBezTo>
                    <a:pt x="3276124" y="215741"/>
                    <a:pt x="3277076" y="199549"/>
                    <a:pt x="3277076" y="199549"/>
                  </a:cubicBezTo>
                  <a:cubicBezTo>
                    <a:pt x="3277076" y="199549"/>
                    <a:pt x="3275171" y="206216"/>
                    <a:pt x="3272314" y="217646"/>
                  </a:cubicBezTo>
                  <a:cubicBezTo>
                    <a:pt x="3271361" y="222409"/>
                    <a:pt x="3269456" y="228124"/>
                    <a:pt x="3268504" y="234791"/>
                  </a:cubicBezTo>
                  <a:cubicBezTo>
                    <a:pt x="3265646" y="230029"/>
                    <a:pt x="3261836" y="226219"/>
                    <a:pt x="3258979" y="223361"/>
                  </a:cubicBezTo>
                  <a:cubicBezTo>
                    <a:pt x="3247549" y="210979"/>
                    <a:pt x="3241834" y="203359"/>
                    <a:pt x="3241834" y="203359"/>
                  </a:cubicBezTo>
                  <a:cubicBezTo>
                    <a:pt x="3241834" y="203359"/>
                    <a:pt x="3247549" y="211931"/>
                    <a:pt x="3256121" y="226219"/>
                  </a:cubicBezTo>
                  <a:cubicBezTo>
                    <a:pt x="3259931" y="230981"/>
                    <a:pt x="3262789" y="236696"/>
                    <a:pt x="3266599" y="243364"/>
                  </a:cubicBezTo>
                  <a:cubicBezTo>
                    <a:pt x="3264694" y="250031"/>
                    <a:pt x="3262789" y="256699"/>
                    <a:pt x="3260884" y="265271"/>
                  </a:cubicBezTo>
                  <a:cubicBezTo>
                    <a:pt x="3258979" y="271939"/>
                    <a:pt x="3257074" y="279559"/>
                    <a:pt x="3256121" y="288131"/>
                  </a:cubicBezTo>
                  <a:cubicBezTo>
                    <a:pt x="3256121" y="287179"/>
                    <a:pt x="3256121" y="287179"/>
                    <a:pt x="3256121" y="287179"/>
                  </a:cubicBezTo>
                  <a:cubicBezTo>
                    <a:pt x="3256121" y="287179"/>
                    <a:pt x="3256121" y="288131"/>
                    <a:pt x="3256121" y="289084"/>
                  </a:cubicBezTo>
                  <a:cubicBezTo>
                    <a:pt x="3256121" y="290989"/>
                    <a:pt x="3255169" y="291941"/>
                    <a:pt x="3255169" y="293846"/>
                  </a:cubicBezTo>
                  <a:cubicBezTo>
                    <a:pt x="3254216" y="292894"/>
                    <a:pt x="3254216" y="291941"/>
                    <a:pt x="3253264" y="290036"/>
                  </a:cubicBezTo>
                  <a:cubicBezTo>
                    <a:pt x="3253264" y="284321"/>
                    <a:pt x="3254216" y="280511"/>
                    <a:pt x="3254216" y="280511"/>
                  </a:cubicBezTo>
                  <a:cubicBezTo>
                    <a:pt x="3254216" y="280511"/>
                    <a:pt x="3253264" y="282416"/>
                    <a:pt x="3252311" y="287179"/>
                  </a:cubicBezTo>
                  <a:cubicBezTo>
                    <a:pt x="3248501" y="280511"/>
                    <a:pt x="3246596" y="276701"/>
                    <a:pt x="3246596" y="276701"/>
                  </a:cubicBezTo>
                  <a:cubicBezTo>
                    <a:pt x="3246596" y="276701"/>
                    <a:pt x="3248501" y="281464"/>
                    <a:pt x="3251359" y="290989"/>
                  </a:cubicBezTo>
                  <a:cubicBezTo>
                    <a:pt x="3250406" y="292894"/>
                    <a:pt x="3250406" y="295751"/>
                    <a:pt x="3249454" y="298609"/>
                  </a:cubicBezTo>
                  <a:cubicBezTo>
                    <a:pt x="3248501" y="300514"/>
                    <a:pt x="3248501" y="302419"/>
                    <a:pt x="3247549" y="304324"/>
                  </a:cubicBezTo>
                  <a:cubicBezTo>
                    <a:pt x="3247549" y="302419"/>
                    <a:pt x="3246596" y="301466"/>
                    <a:pt x="3246596" y="301466"/>
                  </a:cubicBezTo>
                  <a:cubicBezTo>
                    <a:pt x="3246596" y="301466"/>
                    <a:pt x="3246596" y="303371"/>
                    <a:pt x="3246596" y="306229"/>
                  </a:cubicBezTo>
                  <a:cubicBezTo>
                    <a:pt x="3245644" y="310039"/>
                    <a:pt x="3244691" y="313849"/>
                    <a:pt x="3243739" y="317659"/>
                  </a:cubicBezTo>
                  <a:cubicBezTo>
                    <a:pt x="3242786" y="312896"/>
                    <a:pt x="3240881" y="308134"/>
                    <a:pt x="3239929" y="304324"/>
                  </a:cubicBezTo>
                  <a:cubicBezTo>
                    <a:pt x="3241834" y="299561"/>
                    <a:pt x="3242786" y="296704"/>
                    <a:pt x="3242786" y="296704"/>
                  </a:cubicBezTo>
                  <a:cubicBezTo>
                    <a:pt x="3242786" y="296704"/>
                    <a:pt x="3241834" y="298609"/>
                    <a:pt x="3238976" y="302419"/>
                  </a:cubicBezTo>
                  <a:cubicBezTo>
                    <a:pt x="3238024" y="299561"/>
                    <a:pt x="3237071" y="296704"/>
                    <a:pt x="3236119" y="293846"/>
                  </a:cubicBezTo>
                  <a:cubicBezTo>
                    <a:pt x="3236119" y="292894"/>
                    <a:pt x="3235166" y="291941"/>
                    <a:pt x="3235166" y="290036"/>
                  </a:cubicBezTo>
                  <a:cubicBezTo>
                    <a:pt x="3238024" y="284321"/>
                    <a:pt x="3239929" y="278606"/>
                    <a:pt x="3241834" y="273844"/>
                  </a:cubicBezTo>
                  <a:cubicBezTo>
                    <a:pt x="3244691" y="267176"/>
                    <a:pt x="3247549" y="261461"/>
                    <a:pt x="3249454" y="256699"/>
                  </a:cubicBezTo>
                  <a:cubicBezTo>
                    <a:pt x="3254216" y="247174"/>
                    <a:pt x="3256121" y="242411"/>
                    <a:pt x="3256121" y="242411"/>
                  </a:cubicBezTo>
                  <a:cubicBezTo>
                    <a:pt x="3256121" y="242411"/>
                    <a:pt x="3252311" y="247174"/>
                    <a:pt x="3245644" y="254794"/>
                  </a:cubicBezTo>
                  <a:cubicBezTo>
                    <a:pt x="3242786" y="258604"/>
                    <a:pt x="3238976" y="263366"/>
                    <a:pt x="3235166" y="270034"/>
                  </a:cubicBezTo>
                  <a:cubicBezTo>
                    <a:pt x="3233261" y="271939"/>
                    <a:pt x="3232309" y="274796"/>
                    <a:pt x="3230404" y="276701"/>
                  </a:cubicBezTo>
                  <a:cubicBezTo>
                    <a:pt x="3230404" y="275749"/>
                    <a:pt x="3229451" y="273844"/>
                    <a:pt x="3229451" y="272891"/>
                  </a:cubicBezTo>
                  <a:cubicBezTo>
                    <a:pt x="3227546" y="266224"/>
                    <a:pt x="3224689" y="260509"/>
                    <a:pt x="3222784" y="253841"/>
                  </a:cubicBezTo>
                  <a:cubicBezTo>
                    <a:pt x="3220879" y="250031"/>
                    <a:pt x="3219926" y="245269"/>
                    <a:pt x="3218021" y="241459"/>
                  </a:cubicBezTo>
                  <a:cubicBezTo>
                    <a:pt x="3218021" y="239554"/>
                    <a:pt x="3218021" y="238601"/>
                    <a:pt x="3218021" y="236696"/>
                  </a:cubicBezTo>
                  <a:cubicBezTo>
                    <a:pt x="3219926" y="226219"/>
                    <a:pt x="3221831" y="215741"/>
                    <a:pt x="3222784" y="206216"/>
                  </a:cubicBezTo>
                  <a:cubicBezTo>
                    <a:pt x="3225641" y="191929"/>
                    <a:pt x="3227546" y="178594"/>
                    <a:pt x="3229451" y="166211"/>
                  </a:cubicBezTo>
                  <a:cubicBezTo>
                    <a:pt x="3231356" y="154781"/>
                    <a:pt x="3233261" y="144304"/>
                    <a:pt x="3235166" y="135731"/>
                  </a:cubicBezTo>
                  <a:cubicBezTo>
                    <a:pt x="3238024" y="118586"/>
                    <a:pt x="3239929" y="109061"/>
                    <a:pt x="3239929" y="109061"/>
                  </a:cubicBezTo>
                  <a:cubicBezTo>
                    <a:pt x="3239929" y="109061"/>
                    <a:pt x="3237071" y="118586"/>
                    <a:pt x="3231356" y="134779"/>
                  </a:cubicBezTo>
                  <a:cubicBezTo>
                    <a:pt x="3226594" y="150971"/>
                    <a:pt x="3218974" y="175736"/>
                    <a:pt x="3212306" y="204311"/>
                  </a:cubicBezTo>
                  <a:cubicBezTo>
                    <a:pt x="3211354" y="208121"/>
                    <a:pt x="3210401" y="211931"/>
                    <a:pt x="3209449" y="215741"/>
                  </a:cubicBezTo>
                  <a:cubicBezTo>
                    <a:pt x="3207544" y="210979"/>
                    <a:pt x="3206591" y="207169"/>
                    <a:pt x="3204686" y="204311"/>
                  </a:cubicBezTo>
                  <a:cubicBezTo>
                    <a:pt x="3204686" y="186214"/>
                    <a:pt x="3203734" y="175736"/>
                    <a:pt x="3203734" y="175736"/>
                  </a:cubicBezTo>
                  <a:cubicBezTo>
                    <a:pt x="3203734" y="175736"/>
                    <a:pt x="3202781" y="187166"/>
                    <a:pt x="3200876" y="206216"/>
                  </a:cubicBezTo>
                  <a:cubicBezTo>
                    <a:pt x="3199924" y="215741"/>
                    <a:pt x="3198019" y="227171"/>
                    <a:pt x="3196114" y="240506"/>
                  </a:cubicBezTo>
                  <a:cubicBezTo>
                    <a:pt x="3196114" y="241459"/>
                    <a:pt x="3196114" y="242411"/>
                    <a:pt x="3195161" y="243364"/>
                  </a:cubicBezTo>
                  <a:cubicBezTo>
                    <a:pt x="3195161" y="234791"/>
                    <a:pt x="3196114" y="226219"/>
                    <a:pt x="3196114" y="217646"/>
                  </a:cubicBezTo>
                  <a:cubicBezTo>
                    <a:pt x="3197066" y="204311"/>
                    <a:pt x="3197066" y="191929"/>
                    <a:pt x="3198019" y="180499"/>
                  </a:cubicBezTo>
                  <a:cubicBezTo>
                    <a:pt x="3198971" y="169069"/>
                    <a:pt x="3198971" y="159544"/>
                    <a:pt x="3199924" y="151924"/>
                  </a:cubicBezTo>
                  <a:cubicBezTo>
                    <a:pt x="3200876" y="135731"/>
                    <a:pt x="3200876" y="127159"/>
                    <a:pt x="3200876" y="127159"/>
                  </a:cubicBezTo>
                  <a:cubicBezTo>
                    <a:pt x="3200876" y="127159"/>
                    <a:pt x="3198971" y="135731"/>
                    <a:pt x="3195161" y="151924"/>
                  </a:cubicBezTo>
                  <a:cubicBezTo>
                    <a:pt x="3192304" y="168116"/>
                    <a:pt x="3187541" y="190976"/>
                    <a:pt x="3184684" y="217646"/>
                  </a:cubicBezTo>
                  <a:cubicBezTo>
                    <a:pt x="3183731" y="223361"/>
                    <a:pt x="3182779" y="230029"/>
                    <a:pt x="3181826" y="235744"/>
                  </a:cubicBezTo>
                  <a:cubicBezTo>
                    <a:pt x="3180874" y="233839"/>
                    <a:pt x="3179921" y="232886"/>
                    <a:pt x="3179921" y="231934"/>
                  </a:cubicBezTo>
                  <a:cubicBezTo>
                    <a:pt x="3179921" y="227171"/>
                    <a:pt x="3179921" y="224314"/>
                    <a:pt x="3179921" y="224314"/>
                  </a:cubicBezTo>
                  <a:cubicBezTo>
                    <a:pt x="3179921" y="224314"/>
                    <a:pt x="3179921" y="226219"/>
                    <a:pt x="3178969" y="230029"/>
                  </a:cubicBezTo>
                  <a:cubicBezTo>
                    <a:pt x="3178016" y="228124"/>
                    <a:pt x="3177064" y="227171"/>
                    <a:pt x="3177064" y="227171"/>
                  </a:cubicBezTo>
                  <a:cubicBezTo>
                    <a:pt x="3177064" y="227171"/>
                    <a:pt x="3178016" y="229076"/>
                    <a:pt x="3178016" y="231934"/>
                  </a:cubicBezTo>
                  <a:cubicBezTo>
                    <a:pt x="3177064" y="236696"/>
                    <a:pt x="3176111" y="243364"/>
                    <a:pt x="3174206" y="250984"/>
                  </a:cubicBezTo>
                  <a:cubicBezTo>
                    <a:pt x="3173254" y="258604"/>
                    <a:pt x="3171349" y="267176"/>
                    <a:pt x="3170396" y="277654"/>
                  </a:cubicBezTo>
                  <a:cubicBezTo>
                    <a:pt x="3170396" y="276701"/>
                    <a:pt x="3170396" y="276701"/>
                    <a:pt x="3169444" y="275749"/>
                  </a:cubicBezTo>
                  <a:cubicBezTo>
                    <a:pt x="3168491" y="254794"/>
                    <a:pt x="3165634" y="234791"/>
                    <a:pt x="3163729" y="215741"/>
                  </a:cubicBezTo>
                  <a:cubicBezTo>
                    <a:pt x="3163729" y="212884"/>
                    <a:pt x="3162776" y="210026"/>
                    <a:pt x="3162776" y="207169"/>
                  </a:cubicBezTo>
                  <a:cubicBezTo>
                    <a:pt x="3162776" y="206216"/>
                    <a:pt x="3163729" y="204311"/>
                    <a:pt x="3163729" y="203359"/>
                  </a:cubicBezTo>
                  <a:cubicBezTo>
                    <a:pt x="3169444" y="174784"/>
                    <a:pt x="3172301" y="150019"/>
                    <a:pt x="3174206" y="132874"/>
                  </a:cubicBezTo>
                  <a:cubicBezTo>
                    <a:pt x="3176111" y="115729"/>
                    <a:pt x="3178016" y="106204"/>
                    <a:pt x="3178016" y="106204"/>
                  </a:cubicBezTo>
                  <a:cubicBezTo>
                    <a:pt x="3178016" y="106204"/>
                    <a:pt x="3175159" y="115729"/>
                    <a:pt x="3170396" y="131921"/>
                  </a:cubicBezTo>
                  <a:cubicBezTo>
                    <a:pt x="3167539" y="143351"/>
                    <a:pt x="3162776" y="159544"/>
                    <a:pt x="3158014" y="177641"/>
                  </a:cubicBezTo>
                  <a:cubicBezTo>
                    <a:pt x="3157061" y="171926"/>
                    <a:pt x="3156109" y="165259"/>
                    <a:pt x="3154204" y="159544"/>
                  </a:cubicBezTo>
                  <a:cubicBezTo>
                    <a:pt x="3152299" y="150971"/>
                    <a:pt x="3150394" y="142399"/>
                    <a:pt x="3149441" y="134779"/>
                  </a:cubicBezTo>
                  <a:cubicBezTo>
                    <a:pt x="3147536" y="127159"/>
                    <a:pt x="3145631" y="119539"/>
                    <a:pt x="3143726" y="112871"/>
                  </a:cubicBezTo>
                  <a:cubicBezTo>
                    <a:pt x="3139916" y="99536"/>
                    <a:pt x="3137059" y="87154"/>
                    <a:pt x="3133249" y="77629"/>
                  </a:cubicBezTo>
                  <a:cubicBezTo>
                    <a:pt x="3126581" y="58579"/>
                    <a:pt x="3122771" y="47149"/>
                    <a:pt x="3122771" y="47149"/>
                  </a:cubicBezTo>
                  <a:cubicBezTo>
                    <a:pt x="3122771" y="47149"/>
                    <a:pt x="3125629" y="58579"/>
                    <a:pt x="3129439" y="78581"/>
                  </a:cubicBezTo>
                  <a:cubicBezTo>
                    <a:pt x="3132296" y="88106"/>
                    <a:pt x="3134201" y="100489"/>
                    <a:pt x="3136106" y="114776"/>
                  </a:cubicBezTo>
                  <a:cubicBezTo>
                    <a:pt x="3137059" y="121444"/>
                    <a:pt x="3138964" y="129064"/>
                    <a:pt x="3139916" y="136684"/>
                  </a:cubicBezTo>
                  <a:cubicBezTo>
                    <a:pt x="3140869" y="144304"/>
                    <a:pt x="3141821" y="152876"/>
                    <a:pt x="3142774" y="161449"/>
                  </a:cubicBezTo>
                  <a:cubicBezTo>
                    <a:pt x="3145631" y="177641"/>
                    <a:pt x="3146584" y="195739"/>
                    <a:pt x="3147536" y="213836"/>
                  </a:cubicBezTo>
                  <a:cubicBezTo>
                    <a:pt x="3147536" y="214789"/>
                    <a:pt x="3146584" y="215741"/>
                    <a:pt x="3146584" y="217646"/>
                  </a:cubicBezTo>
                  <a:cubicBezTo>
                    <a:pt x="3145631" y="214789"/>
                    <a:pt x="3144679" y="211931"/>
                    <a:pt x="3143726" y="210026"/>
                  </a:cubicBezTo>
                  <a:cubicBezTo>
                    <a:pt x="3141821" y="205264"/>
                    <a:pt x="3139916" y="201454"/>
                    <a:pt x="3138964" y="196691"/>
                  </a:cubicBezTo>
                  <a:cubicBezTo>
                    <a:pt x="3137059" y="190024"/>
                    <a:pt x="3136106" y="184309"/>
                    <a:pt x="3134201" y="179546"/>
                  </a:cubicBezTo>
                  <a:cubicBezTo>
                    <a:pt x="3129439" y="164306"/>
                    <a:pt x="3126581" y="155734"/>
                    <a:pt x="3126581" y="155734"/>
                  </a:cubicBezTo>
                  <a:cubicBezTo>
                    <a:pt x="3126581" y="155734"/>
                    <a:pt x="3127534" y="161449"/>
                    <a:pt x="3129439" y="172879"/>
                  </a:cubicBezTo>
                  <a:cubicBezTo>
                    <a:pt x="3125629" y="164306"/>
                    <a:pt x="3121819" y="155734"/>
                    <a:pt x="3118961" y="150019"/>
                  </a:cubicBezTo>
                  <a:cubicBezTo>
                    <a:pt x="3116104" y="144304"/>
                    <a:pt x="3114199" y="139541"/>
                    <a:pt x="3112294" y="136684"/>
                  </a:cubicBezTo>
                  <a:cubicBezTo>
                    <a:pt x="3108484" y="128111"/>
                    <a:pt x="3105626" y="120491"/>
                    <a:pt x="3102769" y="113824"/>
                  </a:cubicBezTo>
                  <a:cubicBezTo>
                    <a:pt x="3095149" y="96679"/>
                    <a:pt x="3090386" y="87154"/>
                    <a:pt x="3090386" y="87154"/>
                  </a:cubicBezTo>
                  <a:cubicBezTo>
                    <a:pt x="3090386" y="87154"/>
                    <a:pt x="3093244" y="97631"/>
                    <a:pt x="3099911" y="114776"/>
                  </a:cubicBezTo>
                  <a:cubicBezTo>
                    <a:pt x="3102769" y="123349"/>
                    <a:pt x="3105626" y="133826"/>
                    <a:pt x="3109436" y="146209"/>
                  </a:cubicBezTo>
                  <a:cubicBezTo>
                    <a:pt x="3111341" y="152876"/>
                    <a:pt x="3113246" y="159544"/>
                    <a:pt x="3115151" y="167164"/>
                  </a:cubicBezTo>
                  <a:cubicBezTo>
                    <a:pt x="3111341" y="159544"/>
                    <a:pt x="3109436" y="155734"/>
                    <a:pt x="3109436" y="155734"/>
                  </a:cubicBezTo>
                  <a:cubicBezTo>
                    <a:pt x="3109436" y="155734"/>
                    <a:pt x="3111341" y="163354"/>
                    <a:pt x="3116104" y="176689"/>
                  </a:cubicBezTo>
                  <a:cubicBezTo>
                    <a:pt x="3118009" y="181451"/>
                    <a:pt x="3119914" y="188119"/>
                    <a:pt x="3121819" y="194786"/>
                  </a:cubicBezTo>
                  <a:cubicBezTo>
                    <a:pt x="3122771" y="200501"/>
                    <a:pt x="3124676" y="207169"/>
                    <a:pt x="3125629" y="213836"/>
                  </a:cubicBezTo>
                  <a:cubicBezTo>
                    <a:pt x="3124676" y="214789"/>
                    <a:pt x="3124676" y="215741"/>
                    <a:pt x="3123724" y="215741"/>
                  </a:cubicBezTo>
                  <a:cubicBezTo>
                    <a:pt x="3123724" y="212884"/>
                    <a:pt x="3122771" y="210979"/>
                    <a:pt x="3122771" y="210979"/>
                  </a:cubicBezTo>
                  <a:cubicBezTo>
                    <a:pt x="3122771" y="210979"/>
                    <a:pt x="3122771" y="212884"/>
                    <a:pt x="3122771" y="216694"/>
                  </a:cubicBezTo>
                  <a:cubicBezTo>
                    <a:pt x="3119914" y="219551"/>
                    <a:pt x="3117056" y="223361"/>
                    <a:pt x="3113246" y="228124"/>
                  </a:cubicBezTo>
                  <a:cubicBezTo>
                    <a:pt x="3113246" y="228124"/>
                    <a:pt x="3113246" y="228124"/>
                    <a:pt x="3113246" y="228124"/>
                  </a:cubicBezTo>
                  <a:cubicBezTo>
                    <a:pt x="3112294" y="213836"/>
                    <a:pt x="3111341" y="201454"/>
                    <a:pt x="3110389" y="191929"/>
                  </a:cubicBezTo>
                  <a:cubicBezTo>
                    <a:pt x="3109436" y="178594"/>
                    <a:pt x="3108484" y="171926"/>
                    <a:pt x="3108484" y="171926"/>
                  </a:cubicBezTo>
                  <a:cubicBezTo>
                    <a:pt x="3108484" y="171926"/>
                    <a:pt x="3107531" y="179546"/>
                    <a:pt x="3106579" y="192881"/>
                  </a:cubicBezTo>
                  <a:cubicBezTo>
                    <a:pt x="3105626" y="202406"/>
                    <a:pt x="3105626" y="213836"/>
                    <a:pt x="3104674" y="228124"/>
                  </a:cubicBezTo>
                  <a:cubicBezTo>
                    <a:pt x="3104674" y="228124"/>
                    <a:pt x="3104674" y="227171"/>
                    <a:pt x="3104674" y="227171"/>
                  </a:cubicBezTo>
                  <a:cubicBezTo>
                    <a:pt x="3099911" y="214789"/>
                    <a:pt x="3097054" y="208121"/>
                    <a:pt x="3097054" y="208121"/>
                  </a:cubicBezTo>
                  <a:cubicBezTo>
                    <a:pt x="3097054" y="208121"/>
                    <a:pt x="3098006" y="215741"/>
                    <a:pt x="3100864" y="228124"/>
                  </a:cubicBezTo>
                  <a:cubicBezTo>
                    <a:pt x="3101816" y="232886"/>
                    <a:pt x="3102769" y="238601"/>
                    <a:pt x="3103721" y="244316"/>
                  </a:cubicBezTo>
                  <a:cubicBezTo>
                    <a:pt x="3100864" y="248126"/>
                    <a:pt x="3098959" y="251936"/>
                    <a:pt x="3096101" y="255746"/>
                  </a:cubicBezTo>
                  <a:cubicBezTo>
                    <a:pt x="3093244" y="260509"/>
                    <a:pt x="3090386" y="264319"/>
                    <a:pt x="3087529" y="270034"/>
                  </a:cubicBezTo>
                  <a:cubicBezTo>
                    <a:pt x="3085624" y="263366"/>
                    <a:pt x="3083719" y="257651"/>
                    <a:pt x="3082766" y="252889"/>
                  </a:cubicBezTo>
                  <a:cubicBezTo>
                    <a:pt x="3078956" y="241459"/>
                    <a:pt x="3077051" y="233839"/>
                    <a:pt x="3077051" y="233839"/>
                  </a:cubicBezTo>
                  <a:cubicBezTo>
                    <a:pt x="3077051" y="233839"/>
                    <a:pt x="3078004" y="240506"/>
                    <a:pt x="3078956" y="252889"/>
                  </a:cubicBezTo>
                  <a:cubicBezTo>
                    <a:pt x="3078956" y="256699"/>
                    <a:pt x="3079909" y="260509"/>
                    <a:pt x="3079909" y="264319"/>
                  </a:cubicBezTo>
                  <a:cubicBezTo>
                    <a:pt x="3078956" y="261461"/>
                    <a:pt x="3078004" y="258604"/>
                    <a:pt x="3077051" y="255746"/>
                  </a:cubicBezTo>
                  <a:cubicBezTo>
                    <a:pt x="3076099" y="252889"/>
                    <a:pt x="3075146" y="250984"/>
                    <a:pt x="3074194" y="248126"/>
                  </a:cubicBezTo>
                  <a:cubicBezTo>
                    <a:pt x="3074194" y="246221"/>
                    <a:pt x="3074194" y="244316"/>
                    <a:pt x="3074194" y="242411"/>
                  </a:cubicBezTo>
                  <a:cubicBezTo>
                    <a:pt x="3074194" y="237649"/>
                    <a:pt x="3075146" y="232886"/>
                    <a:pt x="3075146" y="229076"/>
                  </a:cubicBezTo>
                  <a:cubicBezTo>
                    <a:pt x="3076099" y="226219"/>
                    <a:pt x="3077051" y="223361"/>
                    <a:pt x="3077051" y="220504"/>
                  </a:cubicBezTo>
                  <a:cubicBezTo>
                    <a:pt x="3080861" y="208121"/>
                    <a:pt x="3082766" y="197644"/>
                    <a:pt x="3086576" y="189071"/>
                  </a:cubicBezTo>
                  <a:cubicBezTo>
                    <a:pt x="3092291" y="171926"/>
                    <a:pt x="3096101" y="161449"/>
                    <a:pt x="3096101" y="161449"/>
                  </a:cubicBezTo>
                  <a:cubicBezTo>
                    <a:pt x="3096101" y="161449"/>
                    <a:pt x="3091339" y="170974"/>
                    <a:pt x="3083719" y="188119"/>
                  </a:cubicBezTo>
                  <a:cubicBezTo>
                    <a:pt x="3079909" y="196691"/>
                    <a:pt x="3076099" y="207169"/>
                    <a:pt x="3071336" y="218599"/>
                  </a:cubicBezTo>
                  <a:cubicBezTo>
                    <a:pt x="3070384" y="220504"/>
                    <a:pt x="3069431" y="222409"/>
                    <a:pt x="3068479" y="224314"/>
                  </a:cubicBezTo>
                  <a:cubicBezTo>
                    <a:pt x="3068479" y="221456"/>
                    <a:pt x="3068479" y="218599"/>
                    <a:pt x="3068479" y="216694"/>
                  </a:cubicBezTo>
                  <a:cubicBezTo>
                    <a:pt x="3068479" y="213836"/>
                    <a:pt x="3069431" y="211931"/>
                    <a:pt x="3069431" y="209074"/>
                  </a:cubicBezTo>
                  <a:cubicBezTo>
                    <a:pt x="3070384" y="198596"/>
                    <a:pt x="3071336" y="189071"/>
                    <a:pt x="3072289" y="181451"/>
                  </a:cubicBezTo>
                  <a:cubicBezTo>
                    <a:pt x="3073241" y="166211"/>
                    <a:pt x="3073241" y="157639"/>
                    <a:pt x="3073241" y="157639"/>
                  </a:cubicBezTo>
                  <a:cubicBezTo>
                    <a:pt x="3073241" y="157639"/>
                    <a:pt x="3071336" y="166211"/>
                    <a:pt x="3067526" y="180499"/>
                  </a:cubicBezTo>
                  <a:cubicBezTo>
                    <a:pt x="3067526" y="181451"/>
                    <a:pt x="3067526" y="182404"/>
                    <a:pt x="3066574" y="183356"/>
                  </a:cubicBezTo>
                  <a:cubicBezTo>
                    <a:pt x="3065621" y="169069"/>
                    <a:pt x="3065621" y="157639"/>
                    <a:pt x="3064669" y="148114"/>
                  </a:cubicBezTo>
                  <a:cubicBezTo>
                    <a:pt x="3064669" y="146209"/>
                    <a:pt x="3064669" y="145256"/>
                    <a:pt x="3064669" y="145256"/>
                  </a:cubicBezTo>
                  <a:cubicBezTo>
                    <a:pt x="3064669" y="145256"/>
                    <a:pt x="3064669" y="145256"/>
                    <a:pt x="3064669" y="146209"/>
                  </a:cubicBezTo>
                  <a:cubicBezTo>
                    <a:pt x="3063716" y="136684"/>
                    <a:pt x="3063716" y="131921"/>
                    <a:pt x="3063716" y="131921"/>
                  </a:cubicBezTo>
                  <a:cubicBezTo>
                    <a:pt x="3063716" y="131921"/>
                    <a:pt x="3061811" y="148114"/>
                    <a:pt x="3058954" y="174784"/>
                  </a:cubicBezTo>
                  <a:cubicBezTo>
                    <a:pt x="3058001" y="179546"/>
                    <a:pt x="3057049" y="185261"/>
                    <a:pt x="3056096" y="190976"/>
                  </a:cubicBezTo>
                  <a:cubicBezTo>
                    <a:pt x="3055144" y="193834"/>
                    <a:pt x="3055144" y="197644"/>
                    <a:pt x="3054191" y="201454"/>
                  </a:cubicBezTo>
                  <a:cubicBezTo>
                    <a:pt x="3052286" y="196691"/>
                    <a:pt x="3050381" y="192881"/>
                    <a:pt x="3049429" y="189071"/>
                  </a:cubicBezTo>
                  <a:cubicBezTo>
                    <a:pt x="3049429" y="189071"/>
                    <a:pt x="3049429" y="189071"/>
                    <a:pt x="3049429" y="188119"/>
                  </a:cubicBezTo>
                  <a:cubicBezTo>
                    <a:pt x="3052286" y="174784"/>
                    <a:pt x="3053239" y="162401"/>
                    <a:pt x="3056096" y="151924"/>
                  </a:cubicBezTo>
                  <a:cubicBezTo>
                    <a:pt x="3060859" y="131921"/>
                    <a:pt x="3062764" y="120491"/>
                    <a:pt x="3062764" y="120491"/>
                  </a:cubicBezTo>
                  <a:cubicBezTo>
                    <a:pt x="3062764" y="120491"/>
                    <a:pt x="3058954" y="130969"/>
                    <a:pt x="3052286" y="150971"/>
                  </a:cubicBezTo>
                  <a:cubicBezTo>
                    <a:pt x="3048476" y="160496"/>
                    <a:pt x="3045619" y="172879"/>
                    <a:pt x="3041809" y="186214"/>
                  </a:cubicBezTo>
                  <a:cubicBezTo>
                    <a:pt x="3039904" y="192881"/>
                    <a:pt x="3037999" y="200501"/>
                    <a:pt x="3036094" y="208121"/>
                  </a:cubicBezTo>
                  <a:cubicBezTo>
                    <a:pt x="3035141" y="210979"/>
                    <a:pt x="3035141" y="213836"/>
                    <a:pt x="3034189" y="215741"/>
                  </a:cubicBezTo>
                  <a:cubicBezTo>
                    <a:pt x="3033236" y="211931"/>
                    <a:pt x="3032284" y="209074"/>
                    <a:pt x="3032284" y="205264"/>
                  </a:cubicBezTo>
                  <a:cubicBezTo>
                    <a:pt x="3038951" y="181451"/>
                    <a:pt x="3044666" y="162401"/>
                    <a:pt x="3048476" y="148114"/>
                  </a:cubicBezTo>
                  <a:cubicBezTo>
                    <a:pt x="3053239" y="131921"/>
                    <a:pt x="3057049" y="123349"/>
                    <a:pt x="3057049" y="123349"/>
                  </a:cubicBezTo>
                  <a:cubicBezTo>
                    <a:pt x="3057049" y="123349"/>
                    <a:pt x="3056096" y="125254"/>
                    <a:pt x="3054191" y="129064"/>
                  </a:cubicBezTo>
                  <a:cubicBezTo>
                    <a:pt x="3052286" y="132874"/>
                    <a:pt x="3049429" y="138589"/>
                    <a:pt x="3045619" y="146209"/>
                  </a:cubicBezTo>
                  <a:cubicBezTo>
                    <a:pt x="3040856" y="155734"/>
                    <a:pt x="3035141" y="169069"/>
                    <a:pt x="3029426" y="184309"/>
                  </a:cubicBezTo>
                  <a:cubicBezTo>
                    <a:pt x="3029426" y="177641"/>
                    <a:pt x="3028474" y="171926"/>
                    <a:pt x="3029426" y="167164"/>
                  </a:cubicBezTo>
                  <a:cubicBezTo>
                    <a:pt x="3030379" y="150019"/>
                    <a:pt x="3030379" y="140494"/>
                    <a:pt x="3030379" y="140494"/>
                  </a:cubicBezTo>
                  <a:cubicBezTo>
                    <a:pt x="3030379" y="140494"/>
                    <a:pt x="3028474" y="150019"/>
                    <a:pt x="3025616" y="166211"/>
                  </a:cubicBezTo>
                  <a:cubicBezTo>
                    <a:pt x="3023711" y="174784"/>
                    <a:pt x="3023711" y="184309"/>
                    <a:pt x="3022759" y="196691"/>
                  </a:cubicBezTo>
                  <a:cubicBezTo>
                    <a:pt x="3022759" y="198596"/>
                    <a:pt x="3022759" y="200501"/>
                    <a:pt x="3022759" y="202406"/>
                  </a:cubicBezTo>
                  <a:cubicBezTo>
                    <a:pt x="3021806" y="205264"/>
                    <a:pt x="3020854" y="208121"/>
                    <a:pt x="3019901" y="210979"/>
                  </a:cubicBezTo>
                  <a:cubicBezTo>
                    <a:pt x="3017044" y="218599"/>
                    <a:pt x="3014186" y="226219"/>
                    <a:pt x="3011329" y="234791"/>
                  </a:cubicBezTo>
                  <a:cubicBezTo>
                    <a:pt x="3009424" y="230981"/>
                    <a:pt x="3008471" y="228124"/>
                    <a:pt x="3007519" y="226219"/>
                  </a:cubicBezTo>
                  <a:cubicBezTo>
                    <a:pt x="3009424" y="219551"/>
                    <a:pt x="3011329" y="215741"/>
                    <a:pt x="3011329" y="215741"/>
                  </a:cubicBezTo>
                  <a:cubicBezTo>
                    <a:pt x="3011329" y="215741"/>
                    <a:pt x="3009424" y="218599"/>
                    <a:pt x="3006566" y="222409"/>
                  </a:cubicBezTo>
                  <a:cubicBezTo>
                    <a:pt x="3004661" y="215741"/>
                    <a:pt x="3003709" y="209074"/>
                    <a:pt x="3001804" y="202406"/>
                  </a:cubicBezTo>
                  <a:cubicBezTo>
                    <a:pt x="3001804" y="200501"/>
                    <a:pt x="3000851" y="199549"/>
                    <a:pt x="3000851" y="197644"/>
                  </a:cubicBezTo>
                  <a:cubicBezTo>
                    <a:pt x="3001804" y="194786"/>
                    <a:pt x="3002756" y="191929"/>
                    <a:pt x="3003709" y="189071"/>
                  </a:cubicBezTo>
                  <a:cubicBezTo>
                    <a:pt x="3006566" y="179546"/>
                    <a:pt x="3008471" y="170974"/>
                    <a:pt x="3011329" y="164306"/>
                  </a:cubicBezTo>
                  <a:cubicBezTo>
                    <a:pt x="3016091" y="150971"/>
                    <a:pt x="3018949" y="142399"/>
                    <a:pt x="3018949" y="142399"/>
                  </a:cubicBezTo>
                  <a:cubicBezTo>
                    <a:pt x="3018949" y="142399"/>
                    <a:pt x="3015139" y="150019"/>
                    <a:pt x="3007519" y="162401"/>
                  </a:cubicBezTo>
                  <a:cubicBezTo>
                    <a:pt x="3004661" y="168116"/>
                    <a:pt x="3001804" y="174784"/>
                    <a:pt x="2997994" y="182404"/>
                  </a:cubicBezTo>
                  <a:cubicBezTo>
                    <a:pt x="2997041" y="177641"/>
                    <a:pt x="2996089" y="172879"/>
                    <a:pt x="2995136" y="169069"/>
                  </a:cubicBezTo>
                  <a:cubicBezTo>
                    <a:pt x="3002756" y="140494"/>
                    <a:pt x="3009424" y="117634"/>
                    <a:pt x="3014186" y="100489"/>
                  </a:cubicBezTo>
                  <a:cubicBezTo>
                    <a:pt x="3017044" y="90011"/>
                    <a:pt x="3019901" y="82391"/>
                    <a:pt x="3021806" y="76676"/>
                  </a:cubicBezTo>
                  <a:cubicBezTo>
                    <a:pt x="3023711" y="70961"/>
                    <a:pt x="3024664" y="68104"/>
                    <a:pt x="3024664" y="68104"/>
                  </a:cubicBezTo>
                  <a:cubicBezTo>
                    <a:pt x="3024664" y="68104"/>
                    <a:pt x="3023711" y="70961"/>
                    <a:pt x="3020854" y="75724"/>
                  </a:cubicBezTo>
                  <a:cubicBezTo>
                    <a:pt x="3017996" y="80486"/>
                    <a:pt x="3015139" y="88106"/>
                    <a:pt x="3010376" y="98584"/>
                  </a:cubicBezTo>
                  <a:cubicBezTo>
                    <a:pt x="3006566" y="108109"/>
                    <a:pt x="3001804" y="120491"/>
                    <a:pt x="2996089" y="134779"/>
                  </a:cubicBezTo>
                  <a:cubicBezTo>
                    <a:pt x="2994184" y="139541"/>
                    <a:pt x="2993231" y="143351"/>
                    <a:pt x="2991326" y="148114"/>
                  </a:cubicBezTo>
                  <a:cubicBezTo>
                    <a:pt x="2989421" y="138589"/>
                    <a:pt x="2988469" y="130016"/>
                    <a:pt x="2987516" y="122396"/>
                  </a:cubicBezTo>
                  <a:cubicBezTo>
                    <a:pt x="2985611" y="103346"/>
                    <a:pt x="2984659" y="91916"/>
                    <a:pt x="2984659" y="91916"/>
                  </a:cubicBezTo>
                  <a:cubicBezTo>
                    <a:pt x="2984659" y="91916"/>
                    <a:pt x="2984659" y="103346"/>
                    <a:pt x="2983706" y="122396"/>
                  </a:cubicBezTo>
                  <a:cubicBezTo>
                    <a:pt x="2983706" y="131921"/>
                    <a:pt x="2984659" y="144304"/>
                    <a:pt x="2985611" y="157639"/>
                  </a:cubicBezTo>
                  <a:cubicBezTo>
                    <a:pt x="2985611" y="159544"/>
                    <a:pt x="2985611" y="161449"/>
                    <a:pt x="2985611" y="163354"/>
                  </a:cubicBezTo>
                  <a:cubicBezTo>
                    <a:pt x="2983706" y="169069"/>
                    <a:pt x="2981801" y="175736"/>
                    <a:pt x="2978944" y="182404"/>
                  </a:cubicBezTo>
                  <a:cubicBezTo>
                    <a:pt x="2973229" y="199549"/>
                    <a:pt x="2967514" y="218599"/>
                    <a:pt x="2960846" y="238601"/>
                  </a:cubicBezTo>
                  <a:cubicBezTo>
                    <a:pt x="2959894" y="236696"/>
                    <a:pt x="2959894" y="234791"/>
                    <a:pt x="2959894" y="234791"/>
                  </a:cubicBezTo>
                  <a:cubicBezTo>
                    <a:pt x="2959894" y="234791"/>
                    <a:pt x="2959894" y="236696"/>
                    <a:pt x="2960846" y="239554"/>
                  </a:cubicBezTo>
                  <a:cubicBezTo>
                    <a:pt x="2957036" y="250984"/>
                    <a:pt x="2954179" y="262414"/>
                    <a:pt x="2950369" y="274796"/>
                  </a:cubicBezTo>
                  <a:cubicBezTo>
                    <a:pt x="2951321" y="268129"/>
                    <a:pt x="2952274" y="264319"/>
                    <a:pt x="2952274" y="264319"/>
                  </a:cubicBezTo>
                  <a:cubicBezTo>
                    <a:pt x="2952274" y="264319"/>
                    <a:pt x="2949416" y="271939"/>
                    <a:pt x="2944654" y="284321"/>
                  </a:cubicBezTo>
                  <a:cubicBezTo>
                    <a:pt x="2944654" y="284321"/>
                    <a:pt x="2944654" y="283369"/>
                    <a:pt x="2944654" y="283369"/>
                  </a:cubicBezTo>
                  <a:cubicBezTo>
                    <a:pt x="2944654" y="281464"/>
                    <a:pt x="2944654" y="279559"/>
                    <a:pt x="2945606" y="277654"/>
                  </a:cubicBezTo>
                  <a:cubicBezTo>
                    <a:pt x="2947511" y="263366"/>
                    <a:pt x="2948464" y="250984"/>
                    <a:pt x="2949416" y="238601"/>
                  </a:cubicBezTo>
                  <a:cubicBezTo>
                    <a:pt x="2950369" y="232886"/>
                    <a:pt x="2950369" y="226219"/>
                    <a:pt x="2951321" y="221456"/>
                  </a:cubicBezTo>
                  <a:cubicBezTo>
                    <a:pt x="2952274" y="215741"/>
                    <a:pt x="2953226" y="210979"/>
                    <a:pt x="2953226" y="205264"/>
                  </a:cubicBezTo>
                  <a:cubicBezTo>
                    <a:pt x="2954179" y="195739"/>
                    <a:pt x="2955131" y="186214"/>
                    <a:pt x="2956084" y="179546"/>
                  </a:cubicBezTo>
                  <a:cubicBezTo>
                    <a:pt x="2957989" y="165259"/>
                    <a:pt x="2958941" y="156686"/>
                    <a:pt x="2958941" y="156686"/>
                  </a:cubicBezTo>
                  <a:cubicBezTo>
                    <a:pt x="2958941" y="156686"/>
                    <a:pt x="2957036" y="164306"/>
                    <a:pt x="2952274" y="178594"/>
                  </a:cubicBezTo>
                  <a:cubicBezTo>
                    <a:pt x="2950369" y="185261"/>
                    <a:pt x="2948464" y="193834"/>
                    <a:pt x="2945606" y="203359"/>
                  </a:cubicBezTo>
                  <a:cubicBezTo>
                    <a:pt x="2944654" y="208121"/>
                    <a:pt x="2942749" y="212884"/>
                    <a:pt x="2941796" y="218599"/>
                  </a:cubicBezTo>
                  <a:cubicBezTo>
                    <a:pt x="2940844" y="224314"/>
                    <a:pt x="2939891" y="230029"/>
                    <a:pt x="2937986" y="235744"/>
                  </a:cubicBezTo>
                  <a:cubicBezTo>
                    <a:pt x="2936081" y="246221"/>
                    <a:pt x="2933224" y="257651"/>
                    <a:pt x="2931319" y="270034"/>
                  </a:cubicBezTo>
                  <a:cubicBezTo>
                    <a:pt x="2930366" y="266224"/>
                    <a:pt x="2930366" y="263366"/>
                    <a:pt x="2929414" y="260509"/>
                  </a:cubicBezTo>
                  <a:cubicBezTo>
                    <a:pt x="2929414" y="258604"/>
                    <a:pt x="2928461" y="257651"/>
                    <a:pt x="2928461" y="256699"/>
                  </a:cubicBezTo>
                  <a:cubicBezTo>
                    <a:pt x="2930366" y="253841"/>
                    <a:pt x="2931319" y="251936"/>
                    <a:pt x="2931319" y="251936"/>
                  </a:cubicBezTo>
                  <a:cubicBezTo>
                    <a:pt x="2931319" y="251936"/>
                    <a:pt x="2930366" y="252889"/>
                    <a:pt x="2927509" y="254794"/>
                  </a:cubicBezTo>
                  <a:cubicBezTo>
                    <a:pt x="2926556" y="251936"/>
                    <a:pt x="2925604" y="249079"/>
                    <a:pt x="2925604" y="247174"/>
                  </a:cubicBezTo>
                  <a:cubicBezTo>
                    <a:pt x="2929414" y="237649"/>
                    <a:pt x="2931319" y="231934"/>
                    <a:pt x="2931319" y="231934"/>
                  </a:cubicBezTo>
                  <a:cubicBezTo>
                    <a:pt x="2931319" y="231934"/>
                    <a:pt x="2928461" y="235744"/>
                    <a:pt x="2924651" y="243364"/>
                  </a:cubicBezTo>
                  <a:cubicBezTo>
                    <a:pt x="2923699" y="241459"/>
                    <a:pt x="2923699" y="239554"/>
                    <a:pt x="2922746" y="237649"/>
                  </a:cubicBezTo>
                  <a:lnTo>
                    <a:pt x="2922746" y="236696"/>
                  </a:lnTo>
                  <a:lnTo>
                    <a:pt x="2921794" y="236696"/>
                  </a:lnTo>
                  <a:cubicBezTo>
                    <a:pt x="2919889" y="236696"/>
                    <a:pt x="2917984" y="236696"/>
                    <a:pt x="2916079" y="236696"/>
                  </a:cubicBezTo>
                  <a:lnTo>
                    <a:pt x="2916079" y="236696"/>
                  </a:lnTo>
                  <a:cubicBezTo>
                    <a:pt x="2928461" y="200501"/>
                    <a:pt x="2935129" y="176689"/>
                    <a:pt x="2935129" y="176689"/>
                  </a:cubicBezTo>
                  <a:cubicBezTo>
                    <a:pt x="2935129" y="176689"/>
                    <a:pt x="2924651" y="196691"/>
                    <a:pt x="2909411" y="230029"/>
                  </a:cubicBezTo>
                  <a:cubicBezTo>
                    <a:pt x="2907506" y="222409"/>
                    <a:pt x="2904649" y="216694"/>
                    <a:pt x="2902744" y="211931"/>
                  </a:cubicBezTo>
                  <a:cubicBezTo>
                    <a:pt x="2901791" y="206216"/>
                    <a:pt x="2900839" y="201454"/>
                    <a:pt x="2900839" y="195739"/>
                  </a:cubicBezTo>
                  <a:cubicBezTo>
                    <a:pt x="2899886" y="188119"/>
                    <a:pt x="2898934" y="180499"/>
                    <a:pt x="2897981" y="173831"/>
                  </a:cubicBezTo>
                  <a:cubicBezTo>
                    <a:pt x="2897029" y="167164"/>
                    <a:pt x="2897029" y="160496"/>
                    <a:pt x="2896076" y="153829"/>
                  </a:cubicBezTo>
                  <a:cubicBezTo>
                    <a:pt x="2895124" y="141446"/>
                    <a:pt x="2894171" y="130969"/>
                    <a:pt x="2893219" y="121444"/>
                  </a:cubicBezTo>
                  <a:cubicBezTo>
                    <a:pt x="2891314" y="103346"/>
                    <a:pt x="2890361" y="93821"/>
                    <a:pt x="2890361" y="93821"/>
                  </a:cubicBezTo>
                  <a:cubicBezTo>
                    <a:pt x="2890361" y="93821"/>
                    <a:pt x="2890361" y="104299"/>
                    <a:pt x="2889409" y="121444"/>
                  </a:cubicBezTo>
                  <a:cubicBezTo>
                    <a:pt x="2889409" y="130016"/>
                    <a:pt x="2889409" y="141446"/>
                    <a:pt x="2889409" y="153829"/>
                  </a:cubicBezTo>
                  <a:cubicBezTo>
                    <a:pt x="2889409" y="160496"/>
                    <a:pt x="2889409" y="166211"/>
                    <a:pt x="2889409" y="173831"/>
                  </a:cubicBezTo>
                  <a:cubicBezTo>
                    <a:pt x="2889409" y="180499"/>
                    <a:pt x="2890361" y="188119"/>
                    <a:pt x="2890361" y="195739"/>
                  </a:cubicBezTo>
                  <a:cubicBezTo>
                    <a:pt x="2890361" y="200501"/>
                    <a:pt x="2891314" y="206216"/>
                    <a:pt x="2891314" y="211931"/>
                  </a:cubicBezTo>
                  <a:cubicBezTo>
                    <a:pt x="2890361" y="213836"/>
                    <a:pt x="2889409" y="215741"/>
                    <a:pt x="2887504" y="217646"/>
                  </a:cubicBezTo>
                  <a:cubicBezTo>
                    <a:pt x="2886551" y="218599"/>
                    <a:pt x="2885599" y="220504"/>
                    <a:pt x="2885599" y="221456"/>
                  </a:cubicBezTo>
                  <a:cubicBezTo>
                    <a:pt x="2883694" y="212884"/>
                    <a:pt x="2882741" y="204311"/>
                    <a:pt x="2880836" y="195739"/>
                  </a:cubicBezTo>
                  <a:cubicBezTo>
                    <a:pt x="2878931" y="185261"/>
                    <a:pt x="2877026" y="174784"/>
                    <a:pt x="2874169" y="166211"/>
                  </a:cubicBezTo>
                  <a:cubicBezTo>
                    <a:pt x="2872264" y="157639"/>
                    <a:pt x="2870359" y="150019"/>
                    <a:pt x="2867501" y="144304"/>
                  </a:cubicBezTo>
                  <a:cubicBezTo>
                    <a:pt x="2863691" y="131921"/>
                    <a:pt x="2860834" y="125254"/>
                    <a:pt x="2860834" y="125254"/>
                  </a:cubicBezTo>
                  <a:cubicBezTo>
                    <a:pt x="2860834" y="125254"/>
                    <a:pt x="2861786" y="132874"/>
                    <a:pt x="2863691" y="145256"/>
                  </a:cubicBezTo>
                  <a:cubicBezTo>
                    <a:pt x="2864644" y="151924"/>
                    <a:pt x="2865596" y="159544"/>
                    <a:pt x="2866549" y="168116"/>
                  </a:cubicBezTo>
                  <a:cubicBezTo>
                    <a:pt x="2867501" y="176689"/>
                    <a:pt x="2868454" y="187166"/>
                    <a:pt x="2869406" y="197644"/>
                  </a:cubicBezTo>
                  <a:cubicBezTo>
                    <a:pt x="2870359" y="208121"/>
                    <a:pt x="2871311" y="220504"/>
                    <a:pt x="2872264" y="232886"/>
                  </a:cubicBezTo>
                  <a:cubicBezTo>
                    <a:pt x="2872264" y="237649"/>
                    <a:pt x="2873216" y="242411"/>
                    <a:pt x="2873216" y="247174"/>
                  </a:cubicBezTo>
                  <a:cubicBezTo>
                    <a:pt x="2870359" y="253841"/>
                    <a:pt x="2867501" y="262414"/>
                    <a:pt x="2864644" y="270034"/>
                  </a:cubicBezTo>
                  <a:cubicBezTo>
                    <a:pt x="2863691" y="270986"/>
                    <a:pt x="2863691" y="272891"/>
                    <a:pt x="2863691" y="274796"/>
                  </a:cubicBezTo>
                  <a:cubicBezTo>
                    <a:pt x="2860834" y="269081"/>
                    <a:pt x="2857976" y="263366"/>
                    <a:pt x="2855119" y="257651"/>
                  </a:cubicBezTo>
                  <a:cubicBezTo>
                    <a:pt x="2850356" y="248126"/>
                    <a:pt x="2845594" y="239554"/>
                    <a:pt x="2841784" y="230029"/>
                  </a:cubicBezTo>
                  <a:cubicBezTo>
                    <a:pt x="2855119" y="229076"/>
                    <a:pt x="2855119" y="226219"/>
                    <a:pt x="2855119" y="226219"/>
                  </a:cubicBezTo>
                  <a:cubicBezTo>
                    <a:pt x="2855119" y="226219"/>
                    <a:pt x="2854166" y="228124"/>
                    <a:pt x="2853214" y="231934"/>
                  </a:cubicBezTo>
                  <a:cubicBezTo>
                    <a:pt x="2849404" y="224314"/>
                    <a:pt x="2844641" y="215741"/>
                    <a:pt x="2840831" y="209074"/>
                  </a:cubicBezTo>
                  <a:cubicBezTo>
                    <a:pt x="2857024" y="174784"/>
                    <a:pt x="2866549" y="150971"/>
                    <a:pt x="2866549" y="150971"/>
                  </a:cubicBezTo>
                  <a:cubicBezTo>
                    <a:pt x="2866549" y="150971"/>
                    <a:pt x="2853214" y="169069"/>
                    <a:pt x="2835116" y="198596"/>
                  </a:cubicBezTo>
                  <a:cubicBezTo>
                    <a:pt x="2833211" y="194786"/>
                    <a:pt x="2831306" y="191929"/>
                    <a:pt x="2829401" y="188119"/>
                  </a:cubicBezTo>
                  <a:cubicBezTo>
                    <a:pt x="2826544" y="170021"/>
                    <a:pt x="2823686" y="151924"/>
                    <a:pt x="2820829" y="132874"/>
                  </a:cubicBezTo>
                  <a:cubicBezTo>
                    <a:pt x="2820829" y="146209"/>
                    <a:pt x="2820829" y="160496"/>
                    <a:pt x="2821781" y="173831"/>
                  </a:cubicBezTo>
                  <a:cubicBezTo>
                    <a:pt x="2817019" y="166211"/>
                    <a:pt x="2812256" y="158591"/>
                    <a:pt x="2807494" y="151924"/>
                  </a:cubicBezTo>
                  <a:cubicBezTo>
                    <a:pt x="2797969" y="137636"/>
                    <a:pt x="2790349" y="125254"/>
                    <a:pt x="2782729" y="115729"/>
                  </a:cubicBezTo>
                  <a:cubicBezTo>
                    <a:pt x="2768441" y="95726"/>
                    <a:pt x="2759869" y="85249"/>
                    <a:pt x="2759869" y="85249"/>
                  </a:cubicBezTo>
                  <a:cubicBezTo>
                    <a:pt x="2759869" y="85249"/>
                    <a:pt x="2766536" y="97631"/>
                    <a:pt x="2778919" y="118586"/>
                  </a:cubicBezTo>
                  <a:cubicBezTo>
                    <a:pt x="2785586" y="129064"/>
                    <a:pt x="2792254" y="142399"/>
                    <a:pt x="2799874" y="156686"/>
                  </a:cubicBezTo>
                  <a:cubicBezTo>
                    <a:pt x="2803684" y="164306"/>
                    <a:pt x="2808446" y="171926"/>
                    <a:pt x="2812256" y="180499"/>
                  </a:cubicBezTo>
                  <a:cubicBezTo>
                    <a:pt x="2815114" y="186214"/>
                    <a:pt x="2817971" y="191929"/>
                    <a:pt x="2820829" y="197644"/>
                  </a:cubicBezTo>
                  <a:cubicBezTo>
                    <a:pt x="2820829" y="199549"/>
                    <a:pt x="2820829" y="202406"/>
                    <a:pt x="2820829" y="204311"/>
                  </a:cubicBezTo>
                  <a:cubicBezTo>
                    <a:pt x="2820829" y="209074"/>
                    <a:pt x="2821781" y="213836"/>
                    <a:pt x="2821781" y="218599"/>
                  </a:cubicBezTo>
                  <a:cubicBezTo>
                    <a:pt x="2819876" y="221456"/>
                    <a:pt x="2818924" y="224314"/>
                    <a:pt x="2817019" y="227171"/>
                  </a:cubicBezTo>
                  <a:cubicBezTo>
                    <a:pt x="2813209" y="222409"/>
                    <a:pt x="2810351" y="216694"/>
                    <a:pt x="2806541" y="211931"/>
                  </a:cubicBezTo>
                  <a:cubicBezTo>
                    <a:pt x="2806541" y="210979"/>
                    <a:pt x="2805589" y="210979"/>
                    <a:pt x="2805589" y="210026"/>
                  </a:cubicBezTo>
                  <a:cubicBezTo>
                    <a:pt x="2806541" y="209074"/>
                    <a:pt x="2806541" y="208121"/>
                    <a:pt x="2806541" y="208121"/>
                  </a:cubicBezTo>
                  <a:cubicBezTo>
                    <a:pt x="2806541" y="208121"/>
                    <a:pt x="2806541" y="208121"/>
                    <a:pt x="2805589" y="209074"/>
                  </a:cubicBezTo>
                  <a:cubicBezTo>
                    <a:pt x="2800826" y="202406"/>
                    <a:pt x="2796064" y="196691"/>
                    <a:pt x="2792254" y="191929"/>
                  </a:cubicBezTo>
                  <a:cubicBezTo>
                    <a:pt x="2782729" y="179546"/>
                    <a:pt x="2775109" y="169069"/>
                    <a:pt x="2767489" y="161449"/>
                  </a:cubicBezTo>
                  <a:cubicBezTo>
                    <a:pt x="2766536" y="160496"/>
                    <a:pt x="2766536" y="159544"/>
                    <a:pt x="2765584" y="158591"/>
                  </a:cubicBezTo>
                  <a:cubicBezTo>
                    <a:pt x="2765584" y="157639"/>
                    <a:pt x="2765584" y="156686"/>
                    <a:pt x="2765584" y="155734"/>
                  </a:cubicBezTo>
                  <a:cubicBezTo>
                    <a:pt x="2764631" y="145256"/>
                    <a:pt x="2762726" y="135731"/>
                    <a:pt x="2762726" y="128111"/>
                  </a:cubicBezTo>
                  <a:cubicBezTo>
                    <a:pt x="2760821" y="112871"/>
                    <a:pt x="2759869" y="103346"/>
                    <a:pt x="2759869" y="103346"/>
                  </a:cubicBezTo>
                  <a:cubicBezTo>
                    <a:pt x="2759869" y="103346"/>
                    <a:pt x="2759869" y="111919"/>
                    <a:pt x="2758916" y="128111"/>
                  </a:cubicBezTo>
                  <a:cubicBezTo>
                    <a:pt x="2758916" y="134779"/>
                    <a:pt x="2758916" y="141446"/>
                    <a:pt x="2758916" y="150019"/>
                  </a:cubicBezTo>
                  <a:cubicBezTo>
                    <a:pt x="2750344" y="140494"/>
                    <a:pt x="2745581" y="135731"/>
                    <a:pt x="2745581" y="135731"/>
                  </a:cubicBezTo>
                  <a:cubicBezTo>
                    <a:pt x="2745581" y="135731"/>
                    <a:pt x="2750344" y="142399"/>
                    <a:pt x="2758916" y="153829"/>
                  </a:cubicBezTo>
                  <a:cubicBezTo>
                    <a:pt x="2758916" y="154781"/>
                    <a:pt x="2758916" y="155734"/>
                    <a:pt x="2758916" y="155734"/>
                  </a:cubicBezTo>
                  <a:cubicBezTo>
                    <a:pt x="2758916" y="161449"/>
                    <a:pt x="2758916" y="167164"/>
                    <a:pt x="2758916" y="172879"/>
                  </a:cubicBezTo>
                  <a:cubicBezTo>
                    <a:pt x="2758916" y="178594"/>
                    <a:pt x="2759869" y="185261"/>
                    <a:pt x="2759869" y="191929"/>
                  </a:cubicBezTo>
                  <a:cubicBezTo>
                    <a:pt x="2759869" y="200501"/>
                    <a:pt x="2760821" y="210026"/>
                    <a:pt x="2761774" y="219551"/>
                  </a:cubicBezTo>
                  <a:cubicBezTo>
                    <a:pt x="2761774" y="218599"/>
                    <a:pt x="2760821" y="217646"/>
                    <a:pt x="2760821" y="217646"/>
                  </a:cubicBezTo>
                  <a:cubicBezTo>
                    <a:pt x="2760821" y="216694"/>
                    <a:pt x="2760821" y="216694"/>
                    <a:pt x="2760821" y="216694"/>
                  </a:cubicBezTo>
                  <a:cubicBezTo>
                    <a:pt x="2760821" y="216694"/>
                    <a:pt x="2760821" y="216694"/>
                    <a:pt x="2760821" y="217646"/>
                  </a:cubicBezTo>
                  <a:cubicBezTo>
                    <a:pt x="2749391" y="189071"/>
                    <a:pt x="2741771" y="172879"/>
                    <a:pt x="2741771" y="172879"/>
                  </a:cubicBezTo>
                  <a:cubicBezTo>
                    <a:pt x="2741771" y="172879"/>
                    <a:pt x="2747486" y="193834"/>
                    <a:pt x="2757011" y="228124"/>
                  </a:cubicBezTo>
                  <a:cubicBezTo>
                    <a:pt x="2754154" y="236696"/>
                    <a:pt x="2749391" y="250984"/>
                    <a:pt x="2743676" y="268129"/>
                  </a:cubicBezTo>
                  <a:cubicBezTo>
                    <a:pt x="2740819" y="262414"/>
                    <a:pt x="2737961" y="258604"/>
                    <a:pt x="2736056" y="254794"/>
                  </a:cubicBezTo>
                  <a:cubicBezTo>
                    <a:pt x="2737009" y="241459"/>
                    <a:pt x="2737009" y="232886"/>
                    <a:pt x="2737009" y="232886"/>
                  </a:cubicBezTo>
                  <a:cubicBezTo>
                    <a:pt x="2737009" y="232886"/>
                    <a:pt x="2735104" y="238601"/>
                    <a:pt x="2732246" y="249079"/>
                  </a:cubicBezTo>
                  <a:cubicBezTo>
                    <a:pt x="2731294" y="247174"/>
                    <a:pt x="2730341" y="246221"/>
                    <a:pt x="2730341" y="246221"/>
                  </a:cubicBezTo>
                  <a:cubicBezTo>
                    <a:pt x="2730341" y="246221"/>
                    <a:pt x="2730341" y="247174"/>
                    <a:pt x="2731294" y="250031"/>
                  </a:cubicBezTo>
                  <a:cubicBezTo>
                    <a:pt x="2730341" y="252889"/>
                    <a:pt x="2730341" y="254794"/>
                    <a:pt x="2729389" y="258604"/>
                  </a:cubicBezTo>
                  <a:lnTo>
                    <a:pt x="2729389" y="247174"/>
                  </a:lnTo>
                  <a:lnTo>
                    <a:pt x="2731294" y="218599"/>
                  </a:lnTo>
                  <a:cubicBezTo>
                    <a:pt x="2732246" y="218599"/>
                    <a:pt x="2732246" y="218599"/>
                    <a:pt x="2733199" y="219551"/>
                  </a:cubicBezTo>
                  <a:cubicBezTo>
                    <a:pt x="2734151" y="220504"/>
                    <a:pt x="2735104" y="221456"/>
                    <a:pt x="2736056" y="222409"/>
                  </a:cubicBezTo>
                  <a:cubicBezTo>
                    <a:pt x="2737961" y="224314"/>
                    <a:pt x="2737961" y="228124"/>
                    <a:pt x="2738914" y="230981"/>
                  </a:cubicBezTo>
                  <a:cubicBezTo>
                    <a:pt x="2738914" y="228124"/>
                    <a:pt x="2738914" y="225266"/>
                    <a:pt x="2737961" y="222409"/>
                  </a:cubicBezTo>
                  <a:cubicBezTo>
                    <a:pt x="2737009" y="220504"/>
                    <a:pt x="2736056" y="219551"/>
                    <a:pt x="2735104" y="218599"/>
                  </a:cubicBezTo>
                  <a:cubicBezTo>
                    <a:pt x="2734151" y="217646"/>
                    <a:pt x="2732246" y="216694"/>
                    <a:pt x="2730341" y="216694"/>
                  </a:cubicBezTo>
                  <a:lnTo>
                    <a:pt x="2728436" y="216694"/>
                  </a:lnTo>
                  <a:lnTo>
                    <a:pt x="2728436" y="218599"/>
                  </a:lnTo>
                  <a:cubicBezTo>
                    <a:pt x="2726531" y="228124"/>
                    <a:pt x="2723674" y="238601"/>
                    <a:pt x="2721769" y="248126"/>
                  </a:cubicBezTo>
                  <a:cubicBezTo>
                    <a:pt x="2720816" y="251936"/>
                    <a:pt x="2720816" y="256699"/>
                    <a:pt x="2719864" y="260509"/>
                  </a:cubicBezTo>
                  <a:cubicBezTo>
                    <a:pt x="2718911" y="258604"/>
                    <a:pt x="2717959" y="256699"/>
                    <a:pt x="2717006" y="254794"/>
                  </a:cubicBezTo>
                  <a:cubicBezTo>
                    <a:pt x="2717006" y="254794"/>
                    <a:pt x="2717006" y="253841"/>
                    <a:pt x="2717006" y="253841"/>
                  </a:cubicBezTo>
                  <a:cubicBezTo>
                    <a:pt x="2717959" y="244316"/>
                    <a:pt x="2718911" y="238601"/>
                    <a:pt x="2718911" y="238601"/>
                  </a:cubicBezTo>
                  <a:cubicBezTo>
                    <a:pt x="2718911" y="238601"/>
                    <a:pt x="2717959" y="241459"/>
                    <a:pt x="2716054" y="247174"/>
                  </a:cubicBezTo>
                  <a:cubicBezTo>
                    <a:pt x="2717006" y="204311"/>
                    <a:pt x="2716054" y="176689"/>
                    <a:pt x="2716054" y="176689"/>
                  </a:cubicBezTo>
                  <a:cubicBezTo>
                    <a:pt x="2716054" y="176689"/>
                    <a:pt x="2715101" y="185261"/>
                    <a:pt x="2713196" y="198596"/>
                  </a:cubicBezTo>
                  <a:cubicBezTo>
                    <a:pt x="2712244" y="207169"/>
                    <a:pt x="2710339" y="217646"/>
                    <a:pt x="2709386" y="230029"/>
                  </a:cubicBezTo>
                  <a:cubicBezTo>
                    <a:pt x="2707481" y="226219"/>
                    <a:pt x="2706529" y="221456"/>
                    <a:pt x="2704624" y="218599"/>
                  </a:cubicBezTo>
                  <a:lnTo>
                    <a:pt x="2703671" y="199549"/>
                  </a:lnTo>
                  <a:lnTo>
                    <a:pt x="2703671" y="163354"/>
                  </a:lnTo>
                  <a:cubicBezTo>
                    <a:pt x="2704624" y="163354"/>
                    <a:pt x="2705576" y="163354"/>
                    <a:pt x="2706529" y="164306"/>
                  </a:cubicBezTo>
                  <a:cubicBezTo>
                    <a:pt x="2708434" y="165259"/>
                    <a:pt x="2709386" y="166211"/>
                    <a:pt x="2710339" y="167164"/>
                  </a:cubicBezTo>
                  <a:cubicBezTo>
                    <a:pt x="2712244" y="170021"/>
                    <a:pt x="2713196" y="173831"/>
                    <a:pt x="2714149" y="176689"/>
                  </a:cubicBezTo>
                  <a:cubicBezTo>
                    <a:pt x="2714149" y="172879"/>
                    <a:pt x="2713196" y="169069"/>
                    <a:pt x="2712244" y="166211"/>
                  </a:cubicBezTo>
                  <a:cubicBezTo>
                    <a:pt x="2711291" y="164306"/>
                    <a:pt x="2710339" y="163354"/>
                    <a:pt x="2708434" y="161449"/>
                  </a:cubicBezTo>
                  <a:cubicBezTo>
                    <a:pt x="2706529" y="160496"/>
                    <a:pt x="2704624" y="159544"/>
                    <a:pt x="2702719" y="159544"/>
                  </a:cubicBezTo>
                  <a:lnTo>
                    <a:pt x="2700814" y="159544"/>
                  </a:lnTo>
                  <a:lnTo>
                    <a:pt x="2700814" y="161449"/>
                  </a:lnTo>
                  <a:lnTo>
                    <a:pt x="2697004" y="193834"/>
                  </a:lnTo>
                  <a:cubicBezTo>
                    <a:pt x="2694146" y="186214"/>
                    <a:pt x="2693194" y="181451"/>
                    <a:pt x="2693194" y="181451"/>
                  </a:cubicBezTo>
                  <a:cubicBezTo>
                    <a:pt x="2693194" y="181451"/>
                    <a:pt x="2694146" y="187166"/>
                    <a:pt x="2697004" y="198596"/>
                  </a:cubicBezTo>
                  <a:lnTo>
                    <a:pt x="2697004" y="198596"/>
                  </a:lnTo>
                  <a:cubicBezTo>
                    <a:pt x="2696051" y="210979"/>
                    <a:pt x="2696051" y="224314"/>
                    <a:pt x="2696051" y="236696"/>
                  </a:cubicBezTo>
                  <a:cubicBezTo>
                    <a:pt x="2696051" y="245269"/>
                    <a:pt x="2696051" y="253841"/>
                    <a:pt x="2697004" y="262414"/>
                  </a:cubicBezTo>
                  <a:cubicBezTo>
                    <a:pt x="2697004" y="262414"/>
                    <a:pt x="2697004" y="263366"/>
                    <a:pt x="2697004" y="263366"/>
                  </a:cubicBezTo>
                  <a:cubicBezTo>
                    <a:pt x="2697004" y="264319"/>
                    <a:pt x="2696051" y="265271"/>
                    <a:pt x="2696051" y="265271"/>
                  </a:cubicBezTo>
                  <a:cubicBezTo>
                    <a:pt x="2695099" y="264319"/>
                    <a:pt x="2694146" y="262414"/>
                    <a:pt x="2694146" y="261461"/>
                  </a:cubicBezTo>
                  <a:cubicBezTo>
                    <a:pt x="2691289" y="255746"/>
                    <a:pt x="2688431" y="250984"/>
                    <a:pt x="2685574" y="246221"/>
                  </a:cubicBezTo>
                  <a:cubicBezTo>
                    <a:pt x="2682716" y="233839"/>
                    <a:pt x="2680811" y="221456"/>
                    <a:pt x="2677954" y="210979"/>
                  </a:cubicBezTo>
                  <a:cubicBezTo>
                    <a:pt x="2677001" y="207169"/>
                    <a:pt x="2677001" y="204311"/>
                    <a:pt x="2676049" y="200501"/>
                  </a:cubicBezTo>
                  <a:cubicBezTo>
                    <a:pt x="2677954" y="190976"/>
                    <a:pt x="2679859" y="182404"/>
                    <a:pt x="2681764" y="173831"/>
                  </a:cubicBezTo>
                  <a:cubicBezTo>
                    <a:pt x="2683669" y="162401"/>
                    <a:pt x="2685574" y="152876"/>
                    <a:pt x="2687479" y="144304"/>
                  </a:cubicBezTo>
                  <a:cubicBezTo>
                    <a:pt x="2690336" y="128111"/>
                    <a:pt x="2691289" y="118586"/>
                    <a:pt x="2691289" y="118586"/>
                  </a:cubicBezTo>
                  <a:cubicBezTo>
                    <a:pt x="2691289" y="118586"/>
                    <a:pt x="2688431" y="128111"/>
                    <a:pt x="2683669" y="143351"/>
                  </a:cubicBezTo>
                  <a:cubicBezTo>
                    <a:pt x="2681764" y="149066"/>
                    <a:pt x="2679859" y="155734"/>
                    <a:pt x="2677954" y="162401"/>
                  </a:cubicBezTo>
                  <a:cubicBezTo>
                    <a:pt x="2677001" y="166211"/>
                    <a:pt x="2675096" y="170974"/>
                    <a:pt x="2673191" y="176689"/>
                  </a:cubicBezTo>
                  <a:cubicBezTo>
                    <a:pt x="2673191" y="176689"/>
                    <a:pt x="2673191" y="177641"/>
                    <a:pt x="2673191" y="177641"/>
                  </a:cubicBezTo>
                  <a:cubicBezTo>
                    <a:pt x="2673191" y="176689"/>
                    <a:pt x="2672239" y="174784"/>
                    <a:pt x="2672239" y="173831"/>
                  </a:cubicBezTo>
                  <a:cubicBezTo>
                    <a:pt x="2670334" y="163354"/>
                    <a:pt x="2668429" y="153829"/>
                    <a:pt x="2666524" y="146209"/>
                  </a:cubicBezTo>
                  <a:cubicBezTo>
                    <a:pt x="2663666" y="130969"/>
                    <a:pt x="2661761" y="121444"/>
                    <a:pt x="2661761" y="121444"/>
                  </a:cubicBezTo>
                  <a:cubicBezTo>
                    <a:pt x="2661761" y="121444"/>
                    <a:pt x="2661761" y="130016"/>
                    <a:pt x="2662714" y="146209"/>
                  </a:cubicBezTo>
                  <a:cubicBezTo>
                    <a:pt x="2663666" y="158591"/>
                    <a:pt x="2664619" y="176689"/>
                    <a:pt x="2666524" y="196691"/>
                  </a:cubicBezTo>
                  <a:cubicBezTo>
                    <a:pt x="2666524" y="197644"/>
                    <a:pt x="2665571" y="199549"/>
                    <a:pt x="2665571" y="200501"/>
                  </a:cubicBezTo>
                  <a:cubicBezTo>
                    <a:pt x="2665571" y="201454"/>
                    <a:pt x="2664619" y="203359"/>
                    <a:pt x="2664619" y="204311"/>
                  </a:cubicBezTo>
                  <a:cubicBezTo>
                    <a:pt x="2658904" y="192881"/>
                    <a:pt x="2653189" y="183356"/>
                    <a:pt x="2649379" y="174784"/>
                  </a:cubicBezTo>
                  <a:cubicBezTo>
                    <a:pt x="2639854" y="152876"/>
                    <a:pt x="2634139" y="141446"/>
                    <a:pt x="2634139" y="141446"/>
                  </a:cubicBezTo>
                  <a:cubicBezTo>
                    <a:pt x="2634139" y="141446"/>
                    <a:pt x="2637949" y="153829"/>
                    <a:pt x="2646521" y="176689"/>
                  </a:cubicBezTo>
                  <a:cubicBezTo>
                    <a:pt x="2650331" y="187166"/>
                    <a:pt x="2656046" y="199549"/>
                    <a:pt x="2661761" y="214789"/>
                  </a:cubicBezTo>
                  <a:cubicBezTo>
                    <a:pt x="2661761" y="215741"/>
                    <a:pt x="2661761" y="215741"/>
                    <a:pt x="2660809" y="216694"/>
                  </a:cubicBezTo>
                  <a:cubicBezTo>
                    <a:pt x="2656999" y="210026"/>
                    <a:pt x="2655094" y="204311"/>
                    <a:pt x="2652236" y="201454"/>
                  </a:cubicBezTo>
                  <a:cubicBezTo>
                    <a:pt x="2649379" y="197644"/>
                    <a:pt x="2648426" y="196691"/>
                    <a:pt x="2648426" y="196691"/>
                  </a:cubicBezTo>
                  <a:cubicBezTo>
                    <a:pt x="2648426" y="196691"/>
                    <a:pt x="2649379" y="198596"/>
                    <a:pt x="2651284" y="202406"/>
                  </a:cubicBezTo>
                  <a:cubicBezTo>
                    <a:pt x="2654141" y="206216"/>
                    <a:pt x="2655094" y="211931"/>
                    <a:pt x="2657951" y="218599"/>
                  </a:cubicBezTo>
                  <a:cubicBezTo>
                    <a:pt x="2657951" y="220504"/>
                    <a:pt x="2658904" y="222409"/>
                    <a:pt x="2658904" y="223361"/>
                  </a:cubicBezTo>
                  <a:cubicBezTo>
                    <a:pt x="2658904" y="224314"/>
                    <a:pt x="2657951" y="225266"/>
                    <a:pt x="2657951" y="226219"/>
                  </a:cubicBezTo>
                  <a:cubicBezTo>
                    <a:pt x="2654141" y="214789"/>
                    <a:pt x="2650331" y="203359"/>
                    <a:pt x="2647474" y="193834"/>
                  </a:cubicBezTo>
                  <a:cubicBezTo>
                    <a:pt x="2644616" y="184309"/>
                    <a:pt x="2640806" y="175736"/>
                    <a:pt x="2638901" y="169069"/>
                  </a:cubicBezTo>
                  <a:cubicBezTo>
                    <a:pt x="2634139" y="154781"/>
                    <a:pt x="2631281" y="147161"/>
                    <a:pt x="2631281" y="147161"/>
                  </a:cubicBezTo>
                  <a:cubicBezTo>
                    <a:pt x="2631281" y="147161"/>
                    <a:pt x="2632234" y="155734"/>
                    <a:pt x="2635091" y="170021"/>
                  </a:cubicBezTo>
                  <a:cubicBezTo>
                    <a:pt x="2637949" y="184309"/>
                    <a:pt x="2641759" y="205264"/>
                    <a:pt x="2647474" y="230029"/>
                  </a:cubicBezTo>
                  <a:cubicBezTo>
                    <a:pt x="2648426" y="235744"/>
                    <a:pt x="2650331" y="241459"/>
                    <a:pt x="2651284" y="247174"/>
                  </a:cubicBezTo>
                  <a:cubicBezTo>
                    <a:pt x="2648426" y="255746"/>
                    <a:pt x="2645569" y="264319"/>
                    <a:pt x="2642711" y="273844"/>
                  </a:cubicBezTo>
                  <a:cubicBezTo>
                    <a:pt x="2641759" y="272891"/>
                    <a:pt x="2641759" y="271939"/>
                    <a:pt x="2640806" y="270034"/>
                  </a:cubicBezTo>
                  <a:cubicBezTo>
                    <a:pt x="2640806" y="269081"/>
                    <a:pt x="2639854" y="269081"/>
                    <a:pt x="2639854" y="268129"/>
                  </a:cubicBezTo>
                  <a:cubicBezTo>
                    <a:pt x="2642711" y="238601"/>
                    <a:pt x="2643664" y="220504"/>
                    <a:pt x="2643664" y="220504"/>
                  </a:cubicBezTo>
                  <a:cubicBezTo>
                    <a:pt x="2643664" y="220504"/>
                    <a:pt x="2640806" y="230029"/>
                    <a:pt x="2636996" y="247174"/>
                  </a:cubicBezTo>
                  <a:cubicBezTo>
                    <a:pt x="2636996" y="220504"/>
                    <a:pt x="2636044" y="204311"/>
                    <a:pt x="2636044" y="204311"/>
                  </a:cubicBezTo>
                  <a:cubicBezTo>
                    <a:pt x="2636044" y="204311"/>
                    <a:pt x="2633186" y="217646"/>
                    <a:pt x="2630329" y="240506"/>
                  </a:cubicBezTo>
                  <a:cubicBezTo>
                    <a:pt x="2628424" y="228124"/>
                    <a:pt x="2625566" y="216694"/>
                    <a:pt x="2623661" y="206216"/>
                  </a:cubicBezTo>
                  <a:cubicBezTo>
                    <a:pt x="2618899" y="182404"/>
                    <a:pt x="2614136" y="162401"/>
                    <a:pt x="2610326" y="147161"/>
                  </a:cubicBezTo>
                  <a:cubicBezTo>
                    <a:pt x="2613184" y="141446"/>
                    <a:pt x="2615089" y="137636"/>
                    <a:pt x="2615089" y="137636"/>
                  </a:cubicBezTo>
                  <a:cubicBezTo>
                    <a:pt x="2615089" y="137636"/>
                    <a:pt x="2613184" y="140494"/>
                    <a:pt x="2610326" y="145256"/>
                  </a:cubicBezTo>
                  <a:cubicBezTo>
                    <a:pt x="2610326" y="144304"/>
                    <a:pt x="2610326" y="144304"/>
                    <a:pt x="2609374" y="143351"/>
                  </a:cubicBezTo>
                  <a:cubicBezTo>
                    <a:pt x="2605564" y="128111"/>
                    <a:pt x="2603659" y="119539"/>
                    <a:pt x="2603659" y="119539"/>
                  </a:cubicBezTo>
                  <a:cubicBezTo>
                    <a:pt x="2603659" y="119539"/>
                    <a:pt x="2604611" y="128111"/>
                    <a:pt x="2605564" y="144304"/>
                  </a:cubicBezTo>
                  <a:cubicBezTo>
                    <a:pt x="2605564" y="146209"/>
                    <a:pt x="2605564" y="149066"/>
                    <a:pt x="2606516" y="150971"/>
                  </a:cubicBezTo>
                  <a:cubicBezTo>
                    <a:pt x="2604611" y="153829"/>
                    <a:pt x="2602706" y="155734"/>
                    <a:pt x="2600801" y="158591"/>
                  </a:cubicBezTo>
                  <a:cubicBezTo>
                    <a:pt x="2596991" y="163354"/>
                    <a:pt x="2594134" y="169069"/>
                    <a:pt x="2589371" y="175736"/>
                  </a:cubicBezTo>
                  <a:cubicBezTo>
                    <a:pt x="2589371" y="174784"/>
                    <a:pt x="2589371" y="172879"/>
                    <a:pt x="2588419" y="171926"/>
                  </a:cubicBezTo>
                  <a:cubicBezTo>
                    <a:pt x="2585561" y="155734"/>
                    <a:pt x="2583656" y="147161"/>
                    <a:pt x="2583656" y="147161"/>
                  </a:cubicBezTo>
                  <a:cubicBezTo>
                    <a:pt x="2583656" y="147161"/>
                    <a:pt x="2583656" y="156686"/>
                    <a:pt x="2584609" y="171926"/>
                  </a:cubicBezTo>
                  <a:cubicBezTo>
                    <a:pt x="2584609" y="174784"/>
                    <a:pt x="2584609" y="178594"/>
                    <a:pt x="2585561" y="182404"/>
                  </a:cubicBezTo>
                  <a:cubicBezTo>
                    <a:pt x="2585561" y="182404"/>
                    <a:pt x="2585561" y="182404"/>
                    <a:pt x="2585561" y="182404"/>
                  </a:cubicBezTo>
                  <a:cubicBezTo>
                    <a:pt x="2582704" y="187166"/>
                    <a:pt x="2579846" y="192881"/>
                    <a:pt x="2576036" y="198596"/>
                  </a:cubicBezTo>
                  <a:cubicBezTo>
                    <a:pt x="2575084" y="190976"/>
                    <a:pt x="2575084" y="183356"/>
                    <a:pt x="2574131" y="177641"/>
                  </a:cubicBezTo>
                  <a:cubicBezTo>
                    <a:pt x="2573179" y="165259"/>
                    <a:pt x="2573179" y="157639"/>
                    <a:pt x="2573179" y="157639"/>
                  </a:cubicBezTo>
                  <a:cubicBezTo>
                    <a:pt x="2573179" y="157639"/>
                    <a:pt x="2572226" y="162401"/>
                    <a:pt x="2571274" y="170974"/>
                  </a:cubicBezTo>
                  <a:cubicBezTo>
                    <a:pt x="2571274" y="170974"/>
                    <a:pt x="2571274" y="170021"/>
                    <a:pt x="2571274" y="170021"/>
                  </a:cubicBezTo>
                  <a:cubicBezTo>
                    <a:pt x="2570321" y="162401"/>
                    <a:pt x="2570321" y="155734"/>
                    <a:pt x="2569369" y="149066"/>
                  </a:cubicBezTo>
                  <a:cubicBezTo>
                    <a:pt x="2569369" y="142399"/>
                    <a:pt x="2568416" y="135731"/>
                    <a:pt x="2568416" y="130016"/>
                  </a:cubicBezTo>
                  <a:cubicBezTo>
                    <a:pt x="2567464" y="118586"/>
                    <a:pt x="2566511" y="108109"/>
                    <a:pt x="2567464" y="99536"/>
                  </a:cubicBezTo>
                  <a:cubicBezTo>
                    <a:pt x="2567464" y="82391"/>
                    <a:pt x="2566511" y="72866"/>
                    <a:pt x="2566511" y="72866"/>
                  </a:cubicBezTo>
                  <a:cubicBezTo>
                    <a:pt x="2566511" y="72866"/>
                    <a:pt x="2565559" y="82391"/>
                    <a:pt x="2562701" y="99536"/>
                  </a:cubicBezTo>
                  <a:cubicBezTo>
                    <a:pt x="2561749" y="108109"/>
                    <a:pt x="2560796" y="118586"/>
                    <a:pt x="2560796" y="130016"/>
                  </a:cubicBezTo>
                  <a:cubicBezTo>
                    <a:pt x="2560796" y="135731"/>
                    <a:pt x="2559844" y="142399"/>
                    <a:pt x="2559844" y="149066"/>
                  </a:cubicBezTo>
                  <a:cubicBezTo>
                    <a:pt x="2559844" y="155734"/>
                    <a:pt x="2559844" y="162401"/>
                    <a:pt x="2559844" y="170021"/>
                  </a:cubicBezTo>
                  <a:cubicBezTo>
                    <a:pt x="2559844" y="178594"/>
                    <a:pt x="2559844" y="187166"/>
                    <a:pt x="2560796" y="195739"/>
                  </a:cubicBezTo>
                  <a:cubicBezTo>
                    <a:pt x="2559844" y="192881"/>
                    <a:pt x="2558891" y="191929"/>
                    <a:pt x="2558891" y="191929"/>
                  </a:cubicBezTo>
                  <a:cubicBezTo>
                    <a:pt x="2558891" y="191929"/>
                    <a:pt x="2559844" y="194786"/>
                    <a:pt x="2561749" y="200501"/>
                  </a:cubicBezTo>
                  <a:cubicBezTo>
                    <a:pt x="2561749" y="206216"/>
                    <a:pt x="2562701" y="211931"/>
                    <a:pt x="2562701" y="217646"/>
                  </a:cubicBezTo>
                  <a:cubicBezTo>
                    <a:pt x="2562701" y="219551"/>
                    <a:pt x="2562701" y="221456"/>
                    <a:pt x="2562701" y="223361"/>
                  </a:cubicBezTo>
                  <a:cubicBezTo>
                    <a:pt x="2558891" y="230981"/>
                    <a:pt x="2555081" y="238601"/>
                    <a:pt x="2551271" y="247174"/>
                  </a:cubicBezTo>
                  <a:cubicBezTo>
                    <a:pt x="2550319" y="239554"/>
                    <a:pt x="2550319" y="233839"/>
                    <a:pt x="2549366" y="230029"/>
                  </a:cubicBezTo>
                  <a:cubicBezTo>
                    <a:pt x="2553176" y="219551"/>
                    <a:pt x="2555081" y="212884"/>
                    <a:pt x="2555081" y="212884"/>
                  </a:cubicBezTo>
                  <a:cubicBezTo>
                    <a:pt x="2555081" y="212884"/>
                    <a:pt x="2552224" y="218599"/>
                    <a:pt x="2546509" y="228124"/>
                  </a:cubicBezTo>
                  <a:cubicBezTo>
                    <a:pt x="2546509" y="226219"/>
                    <a:pt x="2547461" y="224314"/>
                    <a:pt x="2547461" y="222409"/>
                  </a:cubicBezTo>
                  <a:cubicBezTo>
                    <a:pt x="2551271" y="206216"/>
                    <a:pt x="2553176" y="196691"/>
                    <a:pt x="2553176" y="196691"/>
                  </a:cubicBezTo>
                  <a:cubicBezTo>
                    <a:pt x="2553176" y="196691"/>
                    <a:pt x="2549366" y="205264"/>
                    <a:pt x="2543651" y="221456"/>
                  </a:cubicBezTo>
                  <a:cubicBezTo>
                    <a:pt x="2541746" y="228124"/>
                    <a:pt x="2538889" y="236696"/>
                    <a:pt x="2536984" y="246221"/>
                  </a:cubicBezTo>
                  <a:cubicBezTo>
                    <a:pt x="2536984" y="245269"/>
                    <a:pt x="2536984" y="245269"/>
                    <a:pt x="2536984" y="244316"/>
                  </a:cubicBezTo>
                  <a:cubicBezTo>
                    <a:pt x="2535079" y="230029"/>
                    <a:pt x="2534126" y="221456"/>
                    <a:pt x="2534126" y="221456"/>
                  </a:cubicBezTo>
                  <a:cubicBezTo>
                    <a:pt x="2534126" y="221456"/>
                    <a:pt x="2534126" y="230029"/>
                    <a:pt x="2533174" y="244316"/>
                  </a:cubicBezTo>
                  <a:cubicBezTo>
                    <a:pt x="2533174" y="246221"/>
                    <a:pt x="2533174" y="249079"/>
                    <a:pt x="2533174" y="250984"/>
                  </a:cubicBezTo>
                  <a:cubicBezTo>
                    <a:pt x="2533174" y="249079"/>
                    <a:pt x="2532221" y="247174"/>
                    <a:pt x="2532221" y="245269"/>
                  </a:cubicBezTo>
                  <a:cubicBezTo>
                    <a:pt x="2529364" y="233839"/>
                    <a:pt x="2527459" y="223361"/>
                    <a:pt x="2524601" y="213836"/>
                  </a:cubicBezTo>
                  <a:cubicBezTo>
                    <a:pt x="2521744" y="204311"/>
                    <a:pt x="2519839" y="196691"/>
                    <a:pt x="2517934" y="190024"/>
                  </a:cubicBezTo>
                  <a:cubicBezTo>
                    <a:pt x="2513171" y="176689"/>
                    <a:pt x="2511266" y="169069"/>
                    <a:pt x="2511266" y="169069"/>
                  </a:cubicBezTo>
                  <a:cubicBezTo>
                    <a:pt x="2511266" y="169069"/>
                    <a:pt x="2512219" y="176689"/>
                    <a:pt x="2514124" y="190976"/>
                  </a:cubicBezTo>
                  <a:cubicBezTo>
                    <a:pt x="2515076" y="197644"/>
                    <a:pt x="2516029" y="206216"/>
                    <a:pt x="2516981" y="215741"/>
                  </a:cubicBezTo>
                  <a:cubicBezTo>
                    <a:pt x="2517934" y="225266"/>
                    <a:pt x="2518886" y="235744"/>
                    <a:pt x="2520791" y="248126"/>
                  </a:cubicBezTo>
                  <a:cubicBezTo>
                    <a:pt x="2521744" y="257651"/>
                    <a:pt x="2522696" y="267176"/>
                    <a:pt x="2523649" y="277654"/>
                  </a:cubicBezTo>
                  <a:cubicBezTo>
                    <a:pt x="2522696" y="279559"/>
                    <a:pt x="2521744" y="281464"/>
                    <a:pt x="2521744" y="282416"/>
                  </a:cubicBezTo>
                  <a:cubicBezTo>
                    <a:pt x="2519839" y="274796"/>
                    <a:pt x="2517934" y="269081"/>
                    <a:pt x="2516981" y="263366"/>
                  </a:cubicBezTo>
                  <a:cubicBezTo>
                    <a:pt x="2513171" y="250031"/>
                    <a:pt x="2511266" y="243364"/>
                    <a:pt x="2511266" y="243364"/>
                  </a:cubicBezTo>
                  <a:cubicBezTo>
                    <a:pt x="2511266" y="243364"/>
                    <a:pt x="2512219" y="250984"/>
                    <a:pt x="2513171" y="264319"/>
                  </a:cubicBezTo>
                  <a:cubicBezTo>
                    <a:pt x="2513171" y="268129"/>
                    <a:pt x="2514124" y="272891"/>
                    <a:pt x="2514124" y="277654"/>
                  </a:cubicBezTo>
                  <a:cubicBezTo>
                    <a:pt x="2510314" y="269081"/>
                    <a:pt x="2507456" y="262414"/>
                    <a:pt x="2504599" y="256699"/>
                  </a:cubicBezTo>
                  <a:cubicBezTo>
                    <a:pt x="2504599" y="254794"/>
                    <a:pt x="2504599" y="253841"/>
                    <a:pt x="2504599" y="253841"/>
                  </a:cubicBezTo>
                  <a:cubicBezTo>
                    <a:pt x="2504599" y="253841"/>
                    <a:pt x="2504599" y="254794"/>
                    <a:pt x="2503646" y="255746"/>
                  </a:cubicBezTo>
                  <a:cubicBezTo>
                    <a:pt x="2499836" y="248126"/>
                    <a:pt x="2497931" y="243364"/>
                    <a:pt x="2497931" y="243364"/>
                  </a:cubicBezTo>
                  <a:cubicBezTo>
                    <a:pt x="2497931" y="243364"/>
                    <a:pt x="2499836" y="249079"/>
                    <a:pt x="2502694" y="259556"/>
                  </a:cubicBezTo>
                  <a:cubicBezTo>
                    <a:pt x="2501741" y="261461"/>
                    <a:pt x="2500789" y="264319"/>
                    <a:pt x="2499836" y="267176"/>
                  </a:cubicBezTo>
                  <a:cubicBezTo>
                    <a:pt x="2499836" y="268129"/>
                    <a:pt x="2498884" y="269081"/>
                    <a:pt x="2498884" y="270034"/>
                  </a:cubicBezTo>
                  <a:cubicBezTo>
                    <a:pt x="2496979" y="253841"/>
                    <a:pt x="2496026" y="237649"/>
                    <a:pt x="2494121" y="223361"/>
                  </a:cubicBezTo>
                  <a:cubicBezTo>
                    <a:pt x="2495074" y="222409"/>
                    <a:pt x="2495074" y="221456"/>
                    <a:pt x="2496026" y="220504"/>
                  </a:cubicBezTo>
                  <a:cubicBezTo>
                    <a:pt x="2500789" y="212884"/>
                    <a:pt x="2504599" y="207169"/>
                    <a:pt x="2506504" y="203359"/>
                  </a:cubicBezTo>
                  <a:cubicBezTo>
                    <a:pt x="2509361" y="199549"/>
                    <a:pt x="2510314" y="197644"/>
                    <a:pt x="2510314" y="197644"/>
                  </a:cubicBezTo>
                  <a:cubicBezTo>
                    <a:pt x="2510314" y="197644"/>
                    <a:pt x="2508409" y="199549"/>
                    <a:pt x="2505551" y="203359"/>
                  </a:cubicBezTo>
                  <a:cubicBezTo>
                    <a:pt x="2502694" y="206216"/>
                    <a:pt x="2497931" y="210979"/>
                    <a:pt x="2493169" y="217646"/>
                  </a:cubicBezTo>
                  <a:cubicBezTo>
                    <a:pt x="2493169" y="217646"/>
                    <a:pt x="2493169" y="216694"/>
                    <a:pt x="2493169" y="216694"/>
                  </a:cubicBezTo>
                  <a:cubicBezTo>
                    <a:pt x="2492216" y="210026"/>
                    <a:pt x="2492216" y="203359"/>
                    <a:pt x="2491264" y="196691"/>
                  </a:cubicBezTo>
                  <a:cubicBezTo>
                    <a:pt x="2497931" y="188119"/>
                    <a:pt x="2501741" y="183356"/>
                    <a:pt x="2501741" y="183356"/>
                  </a:cubicBezTo>
                  <a:cubicBezTo>
                    <a:pt x="2501741" y="183356"/>
                    <a:pt x="2497931" y="187166"/>
                    <a:pt x="2490311" y="192881"/>
                  </a:cubicBezTo>
                  <a:cubicBezTo>
                    <a:pt x="2489359" y="187166"/>
                    <a:pt x="2489359" y="181451"/>
                    <a:pt x="2489359" y="176689"/>
                  </a:cubicBezTo>
                  <a:cubicBezTo>
                    <a:pt x="2492216" y="171926"/>
                    <a:pt x="2495074" y="168116"/>
                    <a:pt x="2497931" y="165259"/>
                  </a:cubicBezTo>
                  <a:cubicBezTo>
                    <a:pt x="2500789" y="161449"/>
                    <a:pt x="2502694" y="159544"/>
                    <a:pt x="2502694" y="159544"/>
                  </a:cubicBezTo>
                  <a:cubicBezTo>
                    <a:pt x="2502694" y="159544"/>
                    <a:pt x="2500789" y="161449"/>
                    <a:pt x="2496979" y="164306"/>
                  </a:cubicBezTo>
                  <a:cubicBezTo>
                    <a:pt x="2495074" y="166211"/>
                    <a:pt x="2492216" y="169069"/>
                    <a:pt x="2489359" y="171926"/>
                  </a:cubicBezTo>
                  <a:cubicBezTo>
                    <a:pt x="2489359" y="165259"/>
                    <a:pt x="2488406" y="158591"/>
                    <a:pt x="2488406" y="153829"/>
                  </a:cubicBezTo>
                  <a:cubicBezTo>
                    <a:pt x="2488406" y="146209"/>
                    <a:pt x="2487454" y="139541"/>
                    <a:pt x="2487454" y="135731"/>
                  </a:cubicBezTo>
                  <a:cubicBezTo>
                    <a:pt x="2491264" y="129064"/>
                    <a:pt x="2494121" y="125254"/>
                    <a:pt x="2494121" y="125254"/>
                  </a:cubicBezTo>
                  <a:cubicBezTo>
                    <a:pt x="2494121" y="125254"/>
                    <a:pt x="2492216" y="128111"/>
                    <a:pt x="2487454" y="132874"/>
                  </a:cubicBezTo>
                  <a:cubicBezTo>
                    <a:pt x="2487454" y="130969"/>
                    <a:pt x="2487454" y="129064"/>
                    <a:pt x="2487454" y="129064"/>
                  </a:cubicBezTo>
                  <a:cubicBezTo>
                    <a:pt x="2487454" y="129064"/>
                    <a:pt x="2487454" y="130969"/>
                    <a:pt x="2486501" y="132874"/>
                  </a:cubicBezTo>
                  <a:cubicBezTo>
                    <a:pt x="2483644" y="136684"/>
                    <a:pt x="2479834" y="140494"/>
                    <a:pt x="2475071" y="146209"/>
                  </a:cubicBezTo>
                  <a:cubicBezTo>
                    <a:pt x="2469356" y="152876"/>
                    <a:pt x="2462689" y="161449"/>
                    <a:pt x="2455069" y="171926"/>
                  </a:cubicBezTo>
                  <a:cubicBezTo>
                    <a:pt x="2451259" y="176689"/>
                    <a:pt x="2447449" y="182404"/>
                    <a:pt x="2442686" y="188119"/>
                  </a:cubicBezTo>
                  <a:cubicBezTo>
                    <a:pt x="2439829" y="192881"/>
                    <a:pt x="2436019" y="197644"/>
                    <a:pt x="2433161" y="203359"/>
                  </a:cubicBezTo>
                  <a:cubicBezTo>
                    <a:pt x="2433161" y="199549"/>
                    <a:pt x="2432209" y="195739"/>
                    <a:pt x="2432209" y="191929"/>
                  </a:cubicBezTo>
                  <a:cubicBezTo>
                    <a:pt x="2428399" y="158591"/>
                    <a:pt x="2426494" y="130969"/>
                    <a:pt x="2425541" y="110966"/>
                  </a:cubicBezTo>
                  <a:cubicBezTo>
                    <a:pt x="2425541" y="101441"/>
                    <a:pt x="2424589" y="93821"/>
                    <a:pt x="2424589" y="88106"/>
                  </a:cubicBezTo>
                  <a:cubicBezTo>
                    <a:pt x="2424589" y="82391"/>
                    <a:pt x="2424589" y="80486"/>
                    <a:pt x="2424589" y="80486"/>
                  </a:cubicBezTo>
                  <a:cubicBezTo>
                    <a:pt x="2424589" y="80486"/>
                    <a:pt x="2424589" y="83344"/>
                    <a:pt x="2423636" y="88106"/>
                  </a:cubicBezTo>
                  <a:cubicBezTo>
                    <a:pt x="2422684" y="92869"/>
                    <a:pt x="2422684" y="101441"/>
                    <a:pt x="2421731" y="110966"/>
                  </a:cubicBezTo>
                  <a:cubicBezTo>
                    <a:pt x="2420779" y="120491"/>
                    <a:pt x="2420779" y="132874"/>
                    <a:pt x="2420779" y="146209"/>
                  </a:cubicBezTo>
                  <a:cubicBezTo>
                    <a:pt x="2420779" y="159544"/>
                    <a:pt x="2420779" y="175736"/>
                    <a:pt x="2421731" y="191929"/>
                  </a:cubicBezTo>
                  <a:cubicBezTo>
                    <a:pt x="2421731" y="200501"/>
                    <a:pt x="2422684" y="210026"/>
                    <a:pt x="2422684" y="220504"/>
                  </a:cubicBezTo>
                  <a:cubicBezTo>
                    <a:pt x="2416969" y="230029"/>
                    <a:pt x="2411254" y="239554"/>
                    <a:pt x="2405539" y="250031"/>
                  </a:cubicBezTo>
                  <a:cubicBezTo>
                    <a:pt x="2404586" y="251936"/>
                    <a:pt x="2403634" y="254794"/>
                    <a:pt x="2401729" y="256699"/>
                  </a:cubicBezTo>
                  <a:cubicBezTo>
                    <a:pt x="2401729" y="256699"/>
                    <a:pt x="2400776" y="255746"/>
                    <a:pt x="2400776" y="255746"/>
                  </a:cubicBezTo>
                  <a:cubicBezTo>
                    <a:pt x="2397919" y="247174"/>
                    <a:pt x="2395061" y="239554"/>
                    <a:pt x="2392204" y="233839"/>
                  </a:cubicBezTo>
                  <a:cubicBezTo>
                    <a:pt x="2389346" y="208121"/>
                    <a:pt x="2386489" y="186214"/>
                    <a:pt x="2385536" y="170974"/>
                  </a:cubicBezTo>
                  <a:cubicBezTo>
                    <a:pt x="2384584" y="162401"/>
                    <a:pt x="2383631" y="155734"/>
                    <a:pt x="2382679" y="150971"/>
                  </a:cubicBezTo>
                  <a:cubicBezTo>
                    <a:pt x="2383631" y="147161"/>
                    <a:pt x="2384584" y="144304"/>
                    <a:pt x="2384584" y="140494"/>
                  </a:cubicBezTo>
                  <a:cubicBezTo>
                    <a:pt x="2384584" y="138589"/>
                    <a:pt x="2383631" y="137636"/>
                    <a:pt x="2382679" y="135731"/>
                  </a:cubicBezTo>
                  <a:cubicBezTo>
                    <a:pt x="2385536" y="129064"/>
                    <a:pt x="2388394" y="121444"/>
                    <a:pt x="2390299" y="114776"/>
                  </a:cubicBezTo>
                  <a:cubicBezTo>
                    <a:pt x="2413159" y="53816"/>
                    <a:pt x="2427446" y="12859"/>
                    <a:pt x="2427446" y="12859"/>
                  </a:cubicBezTo>
                  <a:cubicBezTo>
                    <a:pt x="2427446" y="12859"/>
                    <a:pt x="2407444" y="50959"/>
                    <a:pt x="2380774" y="110014"/>
                  </a:cubicBezTo>
                  <a:cubicBezTo>
                    <a:pt x="2374106" y="124301"/>
                    <a:pt x="2366486" y="140494"/>
                    <a:pt x="2358866" y="157639"/>
                  </a:cubicBezTo>
                  <a:cubicBezTo>
                    <a:pt x="2357914" y="160496"/>
                    <a:pt x="2356009" y="163354"/>
                    <a:pt x="2355056" y="166211"/>
                  </a:cubicBezTo>
                  <a:cubicBezTo>
                    <a:pt x="2356009" y="162401"/>
                    <a:pt x="2356961" y="158591"/>
                    <a:pt x="2357914" y="155734"/>
                  </a:cubicBezTo>
                  <a:cubicBezTo>
                    <a:pt x="2360771" y="141446"/>
                    <a:pt x="2362676" y="132874"/>
                    <a:pt x="2362676" y="132874"/>
                  </a:cubicBezTo>
                  <a:cubicBezTo>
                    <a:pt x="2362676" y="132874"/>
                    <a:pt x="2359819" y="140494"/>
                    <a:pt x="2354104" y="154781"/>
                  </a:cubicBezTo>
                  <a:cubicBezTo>
                    <a:pt x="2351246" y="161449"/>
                    <a:pt x="2348389" y="170021"/>
                    <a:pt x="2344579" y="179546"/>
                  </a:cubicBezTo>
                  <a:cubicBezTo>
                    <a:pt x="2340769" y="189071"/>
                    <a:pt x="2336959" y="200501"/>
                    <a:pt x="2334101" y="211931"/>
                  </a:cubicBezTo>
                  <a:cubicBezTo>
                    <a:pt x="2334101" y="211931"/>
                    <a:pt x="2334101" y="211931"/>
                    <a:pt x="2334101" y="211931"/>
                  </a:cubicBezTo>
                  <a:cubicBezTo>
                    <a:pt x="2336006" y="197644"/>
                    <a:pt x="2338864" y="184309"/>
                    <a:pt x="2340769" y="171926"/>
                  </a:cubicBezTo>
                  <a:cubicBezTo>
                    <a:pt x="2343626" y="156686"/>
                    <a:pt x="2344579" y="143351"/>
                    <a:pt x="2347436" y="130969"/>
                  </a:cubicBezTo>
                  <a:cubicBezTo>
                    <a:pt x="2350294" y="118586"/>
                    <a:pt x="2352199" y="108109"/>
                    <a:pt x="2354104" y="99536"/>
                  </a:cubicBezTo>
                  <a:cubicBezTo>
                    <a:pt x="2357914" y="82391"/>
                    <a:pt x="2358866" y="71914"/>
                    <a:pt x="2358866" y="71914"/>
                  </a:cubicBezTo>
                  <a:cubicBezTo>
                    <a:pt x="2358866" y="71914"/>
                    <a:pt x="2355056" y="81439"/>
                    <a:pt x="2350294" y="98584"/>
                  </a:cubicBezTo>
                  <a:cubicBezTo>
                    <a:pt x="2347436" y="107156"/>
                    <a:pt x="2344579" y="117634"/>
                    <a:pt x="2340769" y="129064"/>
                  </a:cubicBezTo>
                  <a:cubicBezTo>
                    <a:pt x="2336959" y="140494"/>
                    <a:pt x="2333149" y="154781"/>
                    <a:pt x="2330291" y="170021"/>
                  </a:cubicBezTo>
                  <a:cubicBezTo>
                    <a:pt x="2328386" y="177641"/>
                    <a:pt x="2326481" y="185261"/>
                    <a:pt x="2324576" y="193834"/>
                  </a:cubicBezTo>
                  <a:cubicBezTo>
                    <a:pt x="2323624" y="190976"/>
                    <a:pt x="2321719" y="188119"/>
                    <a:pt x="2320766" y="185261"/>
                  </a:cubicBezTo>
                  <a:cubicBezTo>
                    <a:pt x="2324576" y="168116"/>
                    <a:pt x="2326481" y="157639"/>
                    <a:pt x="2326481" y="157639"/>
                  </a:cubicBezTo>
                  <a:cubicBezTo>
                    <a:pt x="2326481" y="157639"/>
                    <a:pt x="2323624" y="165259"/>
                    <a:pt x="2318861" y="179546"/>
                  </a:cubicBezTo>
                  <a:cubicBezTo>
                    <a:pt x="2316004" y="173831"/>
                    <a:pt x="2315051" y="170974"/>
                    <a:pt x="2315051" y="170974"/>
                  </a:cubicBezTo>
                  <a:cubicBezTo>
                    <a:pt x="2315051" y="170974"/>
                    <a:pt x="2316004" y="174784"/>
                    <a:pt x="2317909" y="181451"/>
                  </a:cubicBezTo>
                  <a:cubicBezTo>
                    <a:pt x="2316956" y="185261"/>
                    <a:pt x="2315051" y="189071"/>
                    <a:pt x="2313146" y="193834"/>
                  </a:cubicBezTo>
                  <a:cubicBezTo>
                    <a:pt x="2312194" y="192881"/>
                    <a:pt x="2312194" y="191929"/>
                    <a:pt x="2311241" y="190976"/>
                  </a:cubicBezTo>
                  <a:cubicBezTo>
                    <a:pt x="2314099" y="161449"/>
                    <a:pt x="2314099" y="141446"/>
                    <a:pt x="2314099" y="141446"/>
                  </a:cubicBezTo>
                  <a:cubicBezTo>
                    <a:pt x="2314099" y="141446"/>
                    <a:pt x="2306479" y="165259"/>
                    <a:pt x="2298859" y="202406"/>
                  </a:cubicBezTo>
                  <a:cubicBezTo>
                    <a:pt x="2296954" y="211931"/>
                    <a:pt x="2294096" y="221456"/>
                    <a:pt x="2292191" y="231934"/>
                  </a:cubicBezTo>
                  <a:cubicBezTo>
                    <a:pt x="2291239" y="237649"/>
                    <a:pt x="2290286" y="244316"/>
                    <a:pt x="2289334" y="250031"/>
                  </a:cubicBezTo>
                  <a:cubicBezTo>
                    <a:pt x="2288381" y="252889"/>
                    <a:pt x="2287429" y="255746"/>
                    <a:pt x="2285524" y="259556"/>
                  </a:cubicBezTo>
                  <a:cubicBezTo>
                    <a:pt x="2282666" y="267176"/>
                    <a:pt x="2279809" y="276701"/>
                    <a:pt x="2275999" y="287179"/>
                  </a:cubicBezTo>
                  <a:cubicBezTo>
                    <a:pt x="2275999" y="287179"/>
                    <a:pt x="2275999" y="288131"/>
                    <a:pt x="2275999" y="288131"/>
                  </a:cubicBezTo>
                  <a:cubicBezTo>
                    <a:pt x="2275999" y="286226"/>
                    <a:pt x="2275999" y="284321"/>
                    <a:pt x="2275999" y="282416"/>
                  </a:cubicBezTo>
                  <a:cubicBezTo>
                    <a:pt x="2276951" y="271939"/>
                    <a:pt x="2276951" y="265271"/>
                    <a:pt x="2276951" y="265271"/>
                  </a:cubicBezTo>
                  <a:cubicBezTo>
                    <a:pt x="2276951" y="265271"/>
                    <a:pt x="2275046" y="270986"/>
                    <a:pt x="2272189" y="281464"/>
                  </a:cubicBezTo>
                  <a:cubicBezTo>
                    <a:pt x="2271236" y="284321"/>
                    <a:pt x="2270284" y="287179"/>
                    <a:pt x="2269331" y="290989"/>
                  </a:cubicBezTo>
                  <a:cubicBezTo>
                    <a:pt x="2269331" y="290989"/>
                    <a:pt x="2269331" y="290989"/>
                    <a:pt x="2269331" y="290989"/>
                  </a:cubicBezTo>
                  <a:cubicBezTo>
                    <a:pt x="2269331" y="280511"/>
                    <a:pt x="2268379" y="270034"/>
                    <a:pt x="2269331" y="261461"/>
                  </a:cubicBezTo>
                  <a:cubicBezTo>
                    <a:pt x="2270284" y="252889"/>
                    <a:pt x="2269331" y="245269"/>
                    <a:pt x="2270284" y="238601"/>
                  </a:cubicBezTo>
                  <a:cubicBezTo>
                    <a:pt x="2271236" y="232886"/>
                    <a:pt x="2271236" y="228124"/>
                    <a:pt x="2272189" y="225266"/>
                  </a:cubicBezTo>
                  <a:cubicBezTo>
                    <a:pt x="2275046" y="215741"/>
                    <a:pt x="2275999" y="210979"/>
                    <a:pt x="2275999" y="210979"/>
                  </a:cubicBezTo>
                  <a:cubicBezTo>
                    <a:pt x="2275999" y="210979"/>
                    <a:pt x="2272189" y="218599"/>
                    <a:pt x="2266474" y="232886"/>
                  </a:cubicBezTo>
                  <a:cubicBezTo>
                    <a:pt x="2267426" y="230029"/>
                    <a:pt x="2267426" y="228124"/>
                    <a:pt x="2267426" y="228124"/>
                  </a:cubicBezTo>
                  <a:cubicBezTo>
                    <a:pt x="2267426" y="228124"/>
                    <a:pt x="2265521" y="230981"/>
                    <a:pt x="2263616" y="235744"/>
                  </a:cubicBezTo>
                  <a:cubicBezTo>
                    <a:pt x="2264569" y="226219"/>
                    <a:pt x="2265521" y="220504"/>
                    <a:pt x="2265521" y="220504"/>
                  </a:cubicBezTo>
                  <a:cubicBezTo>
                    <a:pt x="2265521" y="220504"/>
                    <a:pt x="2262664" y="230029"/>
                    <a:pt x="2256949" y="247174"/>
                  </a:cubicBezTo>
                  <a:cubicBezTo>
                    <a:pt x="2255044" y="250984"/>
                    <a:pt x="2253139" y="253841"/>
                    <a:pt x="2252186" y="258604"/>
                  </a:cubicBezTo>
                  <a:cubicBezTo>
                    <a:pt x="2251234" y="259556"/>
                    <a:pt x="2251234" y="260509"/>
                    <a:pt x="2250281" y="262414"/>
                  </a:cubicBezTo>
                  <a:cubicBezTo>
                    <a:pt x="2252186" y="255746"/>
                    <a:pt x="2253139" y="249079"/>
                    <a:pt x="2255044" y="243364"/>
                  </a:cubicBezTo>
                  <a:cubicBezTo>
                    <a:pt x="2260759" y="216694"/>
                    <a:pt x="2264569" y="194786"/>
                    <a:pt x="2267426" y="178594"/>
                  </a:cubicBezTo>
                  <a:cubicBezTo>
                    <a:pt x="2269331" y="163354"/>
                    <a:pt x="2270284" y="153829"/>
                    <a:pt x="2270284" y="153829"/>
                  </a:cubicBezTo>
                  <a:cubicBezTo>
                    <a:pt x="2270284" y="153829"/>
                    <a:pt x="2267426" y="162401"/>
                    <a:pt x="2262664" y="177641"/>
                  </a:cubicBezTo>
                  <a:cubicBezTo>
                    <a:pt x="2260759" y="185261"/>
                    <a:pt x="2257901" y="194786"/>
                    <a:pt x="2254091" y="205264"/>
                  </a:cubicBezTo>
                  <a:cubicBezTo>
                    <a:pt x="2251234" y="212884"/>
                    <a:pt x="2249329" y="221456"/>
                    <a:pt x="2246471" y="230981"/>
                  </a:cubicBezTo>
                  <a:cubicBezTo>
                    <a:pt x="2244566" y="234791"/>
                    <a:pt x="2243614" y="239554"/>
                    <a:pt x="2241709" y="244316"/>
                  </a:cubicBezTo>
                  <a:cubicBezTo>
                    <a:pt x="2240756" y="240506"/>
                    <a:pt x="2239804" y="236696"/>
                    <a:pt x="2239804" y="233839"/>
                  </a:cubicBezTo>
                  <a:cubicBezTo>
                    <a:pt x="2235994" y="215741"/>
                    <a:pt x="2233136" y="205264"/>
                    <a:pt x="2233136" y="205264"/>
                  </a:cubicBezTo>
                  <a:cubicBezTo>
                    <a:pt x="2233136" y="205264"/>
                    <a:pt x="2235041" y="224314"/>
                    <a:pt x="2237899" y="255746"/>
                  </a:cubicBezTo>
                  <a:cubicBezTo>
                    <a:pt x="2236946" y="259556"/>
                    <a:pt x="2235041" y="264319"/>
                    <a:pt x="2234089" y="269081"/>
                  </a:cubicBezTo>
                  <a:cubicBezTo>
                    <a:pt x="2234089" y="269081"/>
                    <a:pt x="2233136" y="270034"/>
                    <a:pt x="2233136" y="270034"/>
                  </a:cubicBezTo>
                  <a:cubicBezTo>
                    <a:pt x="2233136" y="268129"/>
                    <a:pt x="2233136" y="265271"/>
                    <a:pt x="2233136" y="263366"/>
                  </a:cubicBezTo>
                  <a:cubicBezTo>
                    <a:pt x="2233136" y="253841"/>
                    <a:pt x="2232184" y="244316"/>
                    <a:pt x="2231231" y="234791"/>
                  </a:cubicBezTo>
                  <a:cubicBezTo>
                    <a:pt x="2230279" y="225266"/>
                    <a:pt x="2229326" y="216694"/>
                    <a:pt x="2228374" y="207169"/>
                  </a:cubicBezTo>
                  <a:cubicBezTo>
                    <a:pt x="2229326" y="198596"/>
                    <a:pt x="2230279" y="193834"/>
                    <a:pt x="2230279" y="193834"/>
                  </a:cubicBezTo>
                  <a:cubicBezTo>
                    <a:pt x="2230279" y="193834"/>
                    <a:pt x="2229326" y="197644"/>
                    <a:pt x="2226469" y="204311"/>
                  </a:cubicBezTo>
                  <a:cubicBezTo>
                    <a:pt x="2225516" y="202406"/>
                    <a:pt x="2224564" y="201454"/>
                    <a:pt x="2222659" y="200501"/>
                  </a:cubicBezTo>
                  <a:cubicBezTo>
                    <a:pt x="2221706" y="200501"/>
                    <a:pt x="2221706" y="199549"/>
                    <a:pt x="2220754" y="199549"/>
                  </a:cubicBezTo>
                  <a:cubicBezTo>
                    <a:pt x="2219801" y="199549"/>
                    <a:pt x="2218849" y="199549"/>
                    <a:pt x="2217896" y="199549"/>
                  </a:cubicBezTo>
                  <a:cubicBezTo>
                    <a:pt x="2215991" y="200501"/>
                    <a:pt x="2215991" y="201454"/>
                    <a:pt x="2215039" y="202406"/>
                  </a:cubicBezTo>
                  <a:cubicBezTo>
                    <a:pt x="2213134" y="206216"/>
                    <a:pt x="2213134" y="210979"/>
                    <a:pt x="2213134" y="214789"/>
                  </a:cubicBezTo>
                  <a:cubicBezTo>
                    <a:pt x="2214086" y="210979"/>
                    <a:pt x="2215039" y="206216"/>
                    <a:pt x="2217896" y="203359"/>
                  </a:cubicBezTo>
                  <a:cubicBezTo>
                    <a:pt x="2218849" y="202406"/>
                    <a:pt x="2218849" y="201454"/>
                    <a:pt x="2219801" y="201454"/>
                  </a:cubicBezTo>
                  <a:cubicBezTo>
                    <a:pt x="2219801" y="201454"/>
                    <a:pt x="2220754" y="201454"/>
                    <a:pt x="2220754" y="202406"/>
                  </a:cubicBezTo>
                  <a:cubicBezTo>
                    <a:pt x="2221706" y="203359"/>
                    <a:pt x="2222659" y="205264"/>
                    <a:pt x="2223611" y="207169"/>
                  </a:cubicBezTo>
                  <a:lnTo>
                    <a:pt x="2223611" y="215741"/>
                  </a:lnTo>
                  <a:cubicBezTo>
                    <a:pt x="2223611" y="215741"/>
                    <a:pt x="2223611" y="215741"/>
                    <a:pt x="2223611" y="215741"/>
                  </a:cubicBezTo>
                  <a:cubicBezTo>
                    <a:pt x="2221706" y="222409"/>
                    <a:pt x="2218849" y="230981"/>
                    <a:pt x="2215991" y="241459"/>
                  </a:cubicBezTo>
                  <a:cubicBezTo>
                    <a:pt x="2213134" y="250984"/>
                    <a:pt x="2209324" y="262414"/>
                    <a:pt x="2206466" y="274796"/>
                  </a:cubicBezTo>
                  <a:cubicBezTo>
                    <a:pt x="2203609" y="287179"/>
                    <a:pt x="2199799" y="299561"/>
                    <a:pt x="2196941" y="313849"/>
                  </a:cubicBezTo>
                  <a:cubicBezTo>
                    <a:pt x="2195989" y="308134"/>
                    <a:pt x="2195989" y="305276"/>
                    <a:pt x="2195989" y="305276"/>
                  </a:cubicBezTo>
                  <a:cubicBezTo>
                    <a:pt x="2195989" y="305276"/>
                    <a:pt x="2195989" y="310039"/>
                    <a:pt x="2195036" y="317659"/>
                  </a:cubicBezTo>
                  <a:cubicBezTo>
                    <a:pt x="2194084" y="315754"/>
                    <a:pt x="2193131" y="314801"/>
                    <a:pt x="2193131" y="314801"/>
                  </a:cubicBezTo>
                  <a:cubicBezTo>
                    <a:pt x="2193131" y="314801"/>
                    <a:pt x="2194084" y="315754"/>
                    <a:pt x="2195036" y="318611"/>
                  </a:cubicBezTo>
                  <a:cubicBezTo>
                    <a:pt x="2195036" y="320516"/>
                    <a:pt x="2195036" y="321469"/>
                    <a:pt x="2195036" y="323374"/>
                  </a:cubicBezTo>
                  <a:cubicBezTo>
                    <a:pt x="2194084" y="327184"/>
                    <a:pt x="2193131" y="330994"/>
                    <a:pt x="2192179" y="334804"/>
                  </a:cubicBezTo>
                  <a:cubicBezTo>
                    <a:pt x="2191226" y="332899"/>
                    <a:pt x="2191226" y="331946"/>
                    <a:pt x="2190274" y="330994"/>
                  </a:cubicBezTo>
                  <a:cubicBezTo>
                    <a:pt x="2190274" y="330041"/>
                    <a:pt x="2191226" y="330041"/>
                    <a:pt x="2191226" y="330041"/>
                  </a:cubicBezTo>
                  <a:cubicBezTo>
                    <a:pt x="2191226" y="330041"/>
                    <a:pt x="2191226" y="330041"/>
                    <a:pt x="2190274" y="330994"/>
                  </a:cubicBezTo>
                  <a:cubicBezTo>
                    <a:pt x="2189321" y="328136"/>
                    <a:pt x="2188369" y="326231"/>
                    <a:pt x="2188369" y="326231"/>
                  </a:cubicBezTo>
                  <a:cubicBezTo>
                    <a:pt x="2188369" y="326231"/>
                    <a:pt x="2188369" y="328136"/>
                    <a:pt x="2189321" y="331946"/>
                  </a:cubicBezTo>
                  <a:cubicBezTo>
                    <a:pt x="2189321" y="331946"/>
                    <a:pt x="2188369" y="332899"/>
                    <a:pt x="2188369" y="332899"/>
                  </a:cubicBezTo>
                  <a:cubicBezTo>
                    <a:pt x="2186464" y="321469"/>
                    <a:pt x="2185511" y="315754"/>
                    <a:pt x="2185511" y="315754"/>
                  </a:cubicBezTo>
                  <a:cubicBezTo>
                    <a:pt x="2185511" y="315754"/>
                    <a:pt x="2185511" y="323374"/>
                    <a:pt x="2184559" y="336709"/>
                  </a:cubicBezTo>
                  <a:cubicBezTo>
                    <a:pt x="2184559" y="336709"/>
                    <a:pt x="2184559" y="336709"/>
                    <a:pt x="2184559" y="337661"/>
                  </a:cubicBezTo>
                  <a:cubicBezTo>
                    <a:pt x="2183606" y="339566"/>
                    <a:pt x="2181701" y="341471"/>
                    <a:pt x="2179796" y="343376"/>
                  </a:cubicBezTo>
                  <a:cubicBezTo>
                    <a:pt x="2179796" y="342424"/>
                    <a:pt x="2178844" y="341471"/>
                    <a:pt x="2178844" y="340519"/>
                  </a:cubicBezTo>
                  <a:cubicBezTo>
                    <a:pt x="2183606" y="320516"/>
                    <a:pt x="2188369" y="301466"/>
                    <a:pt x="2192179" y="283369"/>
                  </a:cubicBezTo>
                  <a:cubicBezTo>
                    <a:pt x="2205514" y="228124"/>
                    <a:pt x="2212181" y="190024"/>
                    <a:pt x="2212181" y="190024"/>
                  </a:cubicBezTo>
                  <a:cubicBezTo>
                    <a:pt x="2212181" y="190024"/>
                    <a:pt x="2199799" y="222409"/>
                    <a:pt x="2183606" y="272891"/>
                  </a:cubicBezTo>
                  <a:cubicBezTo>
                    <a:pt x="2184559" y="266224"/>
                    <a:pt x="2186464" y="259556"/>
                    <a:pt x="2187416" y="253841"/>
                  </a:cubicBezTo>
                  <a:cubicBezTo>
                    <a:pt x="2189321" y="246221"/>
                    <a:pt x="2190274" y="239554"/>
                    <a:pt x="2192179" y="231934"/>
                  </a:cubicBezTo>
                  <a:cubicBezTo>
                    <a:pt x="2194084" y="224314"/>
                    <a:pt x="2195989" y="216694"/>
                    <a:pt x="2196941" y="210026"/>
                  </a:cubicBezTo>
                  <a:cubicBezTo>
                    <a:pt x="2197894" y="204311"/>
                    <a:pt x="2199799" y="198596"/>
                    <a:pt x="2200751" y="193834"/>
                  </a:cubicBezTo>
                  <a:cubicBezTo>
                    <a:pt x="2201704" y="189071"/>
                    <a:pt x="2203609" y="184309"/>
                    <a:pt x="2204561" y="179546"/>
                  </a:cubicBezTo>
                  <a:cubicBezTo>
                    <a:pt x="2207419" y="170021"/>
                    <a:pt x="2209324" y="162401"/>
                    <a:pt x="2211229" y="155734"/>
                  </a:cubicBezTo>
                  <a:cubicBezTo>
                    <a:pt x="2215039" y="142399"/>
                    <a:pt x="2217896" y="134779"/>
                    <a:pt x="2217896" y="134779"/>
                  </a:cubicBezTo>
                  <a:cubicBezTo>
                    <a:pt x="2217896" y="134779"/>
                    <a:pt x="2215039" y="139541"/>
                    <a:pt x="2211229" y="148114"/>
                  </a:cubicBezTo>
                  <a:cubicBezTo>
                    <a:pt x="2211229" y="148114"/>
                    <a:pt x="2211229" y="147161"/>
                    <a:pt x="2211229" y="147161"/>
                  </a:cubicBezTo>
                  <a:cubicBezTo>
                    <a:pt x="2213134" y="139541"/>
                    <a:pt x="2215039" y="131921"/>
                    <a:pt x="2216944" y="125254"/>
                  </a:cubicBezTo>
                  <a:cubicBezTo>
                    <a:pt x="2218849" y="118586"/>
                    <a:pt x="2220754" y="111919"/>
                    <a:pt x="2222659" y="105251"/>
                  </a:cubicBezTo>
                  <a:cubicBezTo>
                    <a:pt x="2226469" y="92869"/>
                    <a:pt x="2229326" y="81439"/>
                    <a:pt x="2233136" y="72866"/>
                  </a:cubicBezTo>
                  <a:cubicBezTo>
                    <a:pt x="2238851" y="54769"/>
                    <a:pt x="2242661" y="45244"/>
                    <a:pt x="2242661" y="45244"/>
                  </a:cubicBezTo>
                  <a:cubicBezTo>
                    <a:pt x="2242661" y="45244"/>
                    <a:pt x="2237899" y="54769"/>
                    <a:pt x="2229326" y="71914"/>
                  </a:cubicBezTo>
                  <a:cubicBezTo>
                    <a:pt x="2224564" y="80486"/>
                    <a:pt x="2220754" y="90964"/>
                    <a:pt x="2215991" y="103346"/>
                  </a:cubicBezTo>
                  <a:cubicBezTo>
                    <a:pt x="2213134" y="109061"/>
                    <a:pt x="2211229" y="115729"/>
                    <a:pt x="2208371" y="122396"/>
                  </a:cubicBezTo>
                  <a:cubicBezTo>
                    <a:pt x="2205514" y="129064"/>
                    <a:pt x="2203609" y="136684"/>
                    <a:pt x="2200751" y="144304"/>
                  </a:cubicBezTo>
                  <a:cubicBezTo>
                    <a:pt x="2195036" y="159544"/>
                    <a:pt x="2190274" y="176689"/>
                    <a:pt x="2184559" y="193834"/>
                  </a:cubicBezTo>
                  <a:cubicBezTo>
                    <a:pt x="2181701" y="204311"/>
                    <a:pt x="2177891" y="215741"/>
                    <a:pt x="2175034" y="228124"/>
                  </a:cubicBezTo>
                  <a:cubicBezTo>
                    <a:pt x="2175986" y="218599"/>
                    <a:pt x="2176939" y="210026"/>
                    <a:pt x="2177891" y="203359"/>
                  </a:cubicBezTo>
                  <a:cubicBezTo>
                    <a:pt x="2178844" y="198596"/>
                    <a:pt x="2178844" y="193834"/>
                    <a:pt x="2178844" y="190024"/>
                  </a:cubicBezTo>
                  <a:cubicBezTo>
                    <a:pt x="2179796" y="186214"/>
                    <a:pt x="2180749" y="184309"/>
                    <a:pt x="2180749" y="184309"/>
                  </a:cubicBezTo>
                  <a:cubicBezTo>
                    <a:pt x="2180749" y="184309"/>
                    <a:pt x="2179796" y="185261"/>
                    <a:pt x="2179796" y="187166"/>
                  </a:cubicBezTo>
                  <a:cubicBezTo>
                    <a:pt x="2180749" y="180499"/>
                    <a:pt x="2180749" y="176689"/>
                    <a:pt x="2180749" y="176689"/>
                  </a:cubicBezTo>
                  <a:cubicBezTo>
                    <a:pt x="2180749" y="176689"/>
                    <a:pt x="2178844" y="183356"/>
                    <a:pt x="2175986" y="194786"/>
                  </a:cubicBezTo>
                  <a:cubicBezTo>
                    <a:pt x="2174081" y="198596"/>
                    <a:pt x="2172176" y="202406"/>
                    <a:pt x="2170271" y="208121"/>
                  </a:cubicBezTo>
                  <a:cubicBezTo>
                    <a:pt x="2163604" y="223361"/>
                    <a:pt x="2155031" y="245269"/>
                    <a:pt x="2144554" y="271939"/>
                  </a:cubicBezTo>
                  <a:cubicBezTo>
                    <a:pt x="2141696" y="279559"/>
                    <a:pt x="2137886" y="288131"/>
                    <a:pt x="2135029" y="296704"/>
                  </a:cubicBezTo>
                  <a:cubicBezTo>
                    <a:pt x="2135029" y="296704"/>
                    <a:pt x="2135029" y="296704"/>
                    <a:pt x="2135029" y="295751"/>
                  </a:cubicBezTo>
                  <a:cubicBezTo>
                    <a:pt x="2133124" y="290989"/>
                    <a:pt x="2131219" y="286226"/>
                    <a:pt x="2129314" y="282416"/>
                  </a:cubicBezTo>
                  <a:cubicBezTo>
                    <a:pt x="2133124" y="261461"/>
                    <a:pt x="2135981" y="244316"/>
                    <a:pt x="2137886" y="231934"/>
                  </a:cubicBezTo>
                  <a:cubicBezTo>
                    <a:pt x="2139791" y="217646"/>
                    <a:pt x="2141696" y="210026"/>
                    <a:pt x="2141696" y="210026"/>
                  </a:cubicBezTo>
                  <a:cubicBezTo>
                    <a:pt x="2141696" y="210026"/>
                    <a:pt x="2138839" y="217646"/>
                    <a:pt x="2134076" y="230981"/>
                  </a:cubicBezTo>
                  <a:cubicBezTo>
                    <a:pt x="2131219" y="239554"/>
                    <a:pt x="2127409" y="250984"/>
                    <a:pt x="2123599" y="263366"/>
                  </a:cubicBezTo>
                  <a:cubicBezTo>
                    <a:pt x="2123599" y="260509"/>
                    <a:pt x="2122646" y="257651"/>
                    <a:pt x="2122646" y="253841"/>
                  </a:cubicBezTo>
                  <a:cubicBezTo>
                    <a:pt x="2120741" y="238601"/>
                    <a:pt x="2118836" y="225266"/>
                    <a:pt x="2117884" y="211931"/>
                  </a:cubicBezTo>
                  <a:cubicBezTo>
                    <a:pt x="2115979" y="198596"/>
                    <a:pt x="2114074" y="187166"/>
                    <a:pt x="2112169" y="176689"/>
                  </a:cubicBezTo>
                  <a:cubicBezTo>
                    <a:pt x="2110264" y="166211"/>
                    <a:pt x="2108359" y="157639"/>
                    <a:pt x="2107406" y="150019"/>
                  </a:cubicBezTo>
                  <a:cubicBezTo>
                    <a:pt x="2104549" y="134779"/>
                    <a:pt x="2102644" y="127159"/>
                    <a:pt x="2102644" y="127159"/>
                  </a:cubicBezTo>
                  <a:cubicBezTo>
                    <a:pt x="2102644" y="127159"/>
                    <a:pt x="2102644" y="135731"/>
                    <a:pt x="2103596" y="150971"/>
                  </a:cubicBezTo>
                  <a:cubicBezTo>
                    <a:pt x="2103596" y="155734"/>
                    <a:pt x="2104549" y="161449"/>
                    <a:pt x="2104549" y="168116"/>
                  </a:cubicBezTo>
                  <a:cubicBezTo>
                    <a:pt x="2104549" y="171926"/>
                    <a:pt x="2104549" y="176689"/>
                    <a:pt x="2104549" y="183356"/>
                  </a:cubicBezTo>
                  <a:cubicBezTo>
                    <a:pt x="2104549" y="190024"/>
                    <a:pt x="2105501" y="197644"/>
                    <a:pt x="2105501" y="207169"/>
                  </a:cubicBezTo>
                  <a:cubicBezTo>
                    <a:pt x="2105501" y="212884"/>
                    <a:pt x="2106454" y="218599"/>
                    <a:pt x="2106454" y="225266"/>
                  </a:cubicBezTo>
                  <a:cubicBezTo>
                    <a:pt x="2105501" y="224314"/>
                    <a:pt x="2105501" y="222409"/>
                    <a:pt x="2104549" y="221456"/>
                  </a:cubicBezTo>
                  <a:cubicBezTo>
                    <a:pt x="2104549" y="221456"/>
                    <a:pt x="2104549" y="221456"/>
                    <a:pt x="2104549" y="221456"/>
                  </a:cubicBezTo>
                  <a:lnTo>
                    <a:pt x="2104549" y="221456"/>
                  </a:lnTo>
                  <a:cubicBezTo>
                    <a:pt x="2103596" y="219551"/>
                    <a:pt x="2102644" y="217646"/>
                    <a:pt x="2102644" y="215741"/>
                  </a:cubicBezTo>
                  <a:cubicBezTo>
                    <a:pt x="2102644" y="211931"/>
                    <a:pt x="2101691" y="208121"/>
                    <a:pt x="2101691" y="205264"/>
                  </a:cubicBezTo>
                  <a:cubicBezTo>
                    <a:pt x="2100739" y="193834"/>
                    <a:pt x="2099786" y="184309"/>
                    <a:pt x="2098834" y="176689"/>
                  </a:cubicBezTo>
                  <a:cubicBezTo>
                    <a:pt x="2098834" y="173831"/>
                    <a:pt x="2097881" y="170974"/>
                    <a:pt x="2097881" y="168116"/>
                  </a:cubicBezTo>
                  <a:cubicBezTo>
                    <a:pt x="2100739" y="155734"/>
                    <a:pt x="2102644" y="149066"/>
                    <a:pt x="2102644" y="149066"/>
                  </a:cubicBezTo>
                  <a:cubicBezTo>
                    <a:pt x="2102644" y="149066"/>
                    <a:pt x="2100739" y="153829"/>
                    <a:pt x="2096929" y="162401"/>
                  </a:cubicBezTo>
                  <a:cubicBezTo>
                    <a:pt x="2095976" y="155734"/>
                    <a:pt x="2095024" y="151924"/>
                    <a:pt x="2095024" y="151924"/>
                  </a:cubicBezTo>
                  <a:cubicBezTo>
                    <a:pt x="2095024" y="151924"/>
                    <a:pt x="2095024" y="157639"/>
                    <a:pt x="2095024" y="167164"/>
                  </a:cubicBezTo>
                  <a:cubicBezTo>
                    <a:pt x="2088356" y="182404"/>
                    <a:pt x="2078831" y="206216"/>
                    <a:pt x="2066449" y="235744"/>
                  </a:cubicBezTo>
                  <a:cubicBezTo>
                    <a:pt x="2063591" y="243364"/>
                    <a:pt x="2060734" y="250984"/>
                    <a:pt x="2056924" y="259556"/>
                  </a:cubicBezTo>
                  <a:cubicBezTo>
                    <a:pt x="2061686" y="234791"/>
                    <a:pt x="2063591" y="219551"/>
                    <a:pt x="2063591" y="219551"/>
                  </a:cubicBezTo>
                  <a:cubicBezTo>
                    <a:pt x="2063591" y="219551"/>
                    <a:pt x="2058829" y="231934"/>
                    <a:pt x="2052161" y="252889"/>
                  </a:cubicBezTo>
                  <a:cubicBezTo>
                    <a:pt x="2051209" y="250984"/>
                    <a:pt x="2050256" y="249079"/>
                    <a:pt x="2050256" y="248126"/>
                  </a:cubicBezTo>
                  <a:cubicBezTo>
                    <a:pt x="2050256" y="238601"/>
                    <a:pt x="2050256" y="233839"/>
                    <a:pt x="2050256" y="233839"/>
                  </a:cubicBezTo>
                  <a:cubicBezTo>
                    <a:pt x="2050256" y="233839"/>
                    <a:pt x="2049304" y="237649"/>
                    <a:pt x="2048351" y="244316"/>
                  </a:cubicBezTo>
                  <a:cubicBezTo>
                    <a:pt x="2047399" y="241459"/>
                    <a:pt x="2046446" y="240506"/>
                    <a:pt x="2046446" y="240506"/>
                  </a:cubicBezTo>
                  <a:cubicBezTo>
                    <a:pt x="2046446" y="240506"/>
                    <a:pt x="2047399" y="242411"/>
                    <a:pt x="2047399" y="247174"/>
                  </a:cubicBezTo>
                  <a:cubicBezTo>
                    <a:pt x="2046446" y="251936"/>
                    <a:pt x="2045494" y="258604"/>
                    <a:pt x="2044541" y="266224"/>
                  </a:cubicBezTo>
                  <a:cubicBezTo>
                    <a:pt x="2044541" y="264319"/>
                    <a:pt x="2043589" y="261461"/>
                    <a:pt x="2043589" y="259556"/>
                  </a:cubicBezTo>
                  <a:cubicBezTo>
                    <a:pt x="2042636" y="255746"/>
                    <a:pt x="2042636" y="252889"/>
                    <a:pt x="2041684" y="249079"/>
                  </a:cubicBezTo>
                  <a:cubicBezTo>
                    <a:pt x="2046446" y="210026"/>
                    <a:pt x="2048351" y="184309"/>
                    <a:pt x="2048351" y="184309"/>
                  </a:cubicBezTo>
                  <a:cubicBezTo>
                    <a:pt x="2048351" y="184309"/>
                    <a:pt x="2044541" y="196691"/>
                    <a:pt x="2039779" y="216694"/>
                  </a:cubicBezTo>
                  <a:cubicBezTo>
                    <a:pt x="2038826" y="218599"/>
                    <a:pt x="2037874" y="220504"/>
                    <a:pt x="2036921" y="223361"/>
                  </a:cubicBezTo>
                  <a:cubicBezTo>
                    <a:pt x="2036921" y="221456"/>
                    <a:pt x="2035969" y="220504"/>
                    <a:pt x="2035969" y="218599"/>
                  </a:cubicBezTo>
                  <a:cubicBezTo>
                    <a:pt x="2034064" y="206216"/>
                    <a:pt x="2032159" y="195739"/>
                    <a:pt x="2031206" y="187166"/>
                  </a:cubicBezTo>
                  <a:cubicBezTo>
                    <a:pt x="2030254" y="179546"/>
                    <a:pt x="2029301" y="173831"/>
                    <a:pt x="2028349" y="169069"/>
                  </a:cubicBezTo>
                  <a:cubicBezTo>
                    <a:pt x="2030254" y="154781"/>
                    <a:pt x="2031206" y="147161"/>
                    <a:pt x="2031206" y="147161"/>
                  </a:cubicBezTo>
                  <a:cubicBezTo>
                    <a:pt x="2031206" y="147161"/>
                    <a:pt x="2030254" y="150971"/>
                    <a:pt x="2028349" y="157639"/>
                  </a:cubicBezTo>
                  <a:cubicBezTo>
                    <a:pt x="2029301" y="145256"/>
                    <a:pt x="2030254" y="138589"/>
                    <a:pt x="2030254" y="138589"/>
                  </a:cubicBezTo>
                  <a:cubicBezTo>
                    <a:pt x="2030254" y="138589"/>
                    <a:pt x="2028349" y="146209"/>
                    <a:pt x="2023586" y="160496"/>
                  </a:cubicBezTo>
                  <a:cubicBezTo>
                    <a:pt x="2021681" y="167164"/>
                    <a:pt x="2019776" y="176689"/>
                    <a:pt x="2017871" y="186214"/>
                  </a:cubicBezTo>
                  <a:cubicBezTo>
                    <a:pt x="2017871" y="188119"/>
                    <a:pt x="2016919" y="190024"/>
                    <a:pt x="2016919" y="191929"/>
                  </a:cubicBezTo>
                  <a:cubicBezTo>
                    <a:pt x="2016919" y="191929"/>
                    <a:pt x="2016919" y="190976"/>
                    <a:pt x="2016919" y="190976"/>
                  </a:cubicBezTo>
                  <a:cubicBezTo>
                    <a:pt x="2018824" y="170021"/>
                    <a:pt x="2019776" y="158591"/>
                    <a:pt x="2019776" y="158591"/>
                  </a:cubicBezTo>
                  <a:cubicBezTo>
                    <a:pt x="2019776" y="158591"/>
                    <a:pt x="2017871" y="166211"/>
                    <a:pt x="2015014" y="178594"/>
                  </a:cubicBezTo>
                  <a:cubicBezTo>
                    <a:pt x="2015014" y="176689"/>
                    <a:pt x="2014061" y="174784"/>
                    <a:pt x="2014061" y="174784"/>
                  </a:cubicBezTo>
                  <a:cubicBezTo>
                    <a:pt x="2014061" y="174784"/>
                    <a:pt x="2014061" y="175736"/>
                    <a:pt x="2014061" y="177641"/>
                  </a:cubicBezTo>
                  <a:cubicBezTo>
                    <a:pt x="2013109" y="172879"/>
                    <a:pt x="2012156" y="168116"/>
                    <a:pt x="2011204" y="163354"/>
                  </a:cubicBezTo>
                  <a:cubicBezTo>
                    <a:pt x="2008346" y="148114"/>
                    <a:pt x="2006441" y="135731"/>
                    <a:pt x="2003584" y="125254"/>
                  </a:cubicBezTo>
                  <a:cubicBezTo>
                    <a:pt x="1999774" y="104299"/>
                    <a:pt x="1996916" y="91916"/>
                    <a:pt x="1996916" y="91916"/>
                  </a:cubicBezTo>
                  <a:cubicBezTo>
                    <a:pt x="1996916" y="91916"/>
                    <a:pt x="1997869" y="104299"/>
                    <a:pt x="1999774" y="125254"/>
                  </a:cubicBezTo>
                  <a:cubicBezTo>
                    <a:pt x="2000726" y="135731"/>
                    <a:pt x="2001679" y="149066"/>
                    <a:pt x="2003584" y="164306"/>
                  </a:cubicBezTo>
                  <a:cubicBezTo>
                    <a:pt x="2004536" y="175736"/>
                    <a:pt x="2006441" y="189071"/>
                    <a:pt x="2008346" y="203359"/>
                  </a:cubicBezTo>
                  <a:cubicBezTo>
                    <a:pt x="2005489" y="213836"/>
                    <a:pt x="2002631" y="227171"/>
                    <a:pt x="1999774" y="240506"/>
                  </a:cubicBezTo>
                  <a:cubicBezTo>
                    <a:pt x="1995011" y="262414"/>
                    <a:pt x="1990249" y="288131"/>
                    <a:pt x="1984534" y="314801"/>
                  </a:cubicBezTo>
                  <a:cubicBezTo>
                    <a:pt x="1984534" y="303371"/>
                    <a:pt x="1984534" y="292894"/>
                    <a:pt x="1984534" y="283369"/>
                  </a:cubicBezTo>
                  <a:cubicBezTo>
                    <a:pt x="1984534" y="277654"/>
                    <a:pt x="1984534" y="271939"/>
                    <a:pt x="1984534" y="267176"/>
                  </a:cubicBezTo>
                  <a:cubicBezTo>
                    <a:pt x="1985486" y="265271"/>
                    <a:pt x="1986439" y="263366"/>
                    <a:pt x="1986439" y="263366"/>
                  </a:cubicBezTo>
                  <a:cubicBezTo>
                    <a:pt x="1986439" y="263366"/>
                    <a:pt x="1985486" y="264319"/>
                    <a:pt x="1984534" y="265271"/>
                  </a:cubicBezTo>
                  <a:cubicBezTo>
                    <a:pt x="1984534" y="257651"/>
                    <a:pt x="1984534" y="250031"/>
                    <a:pt x="1985486" y="243364"/>
                  </a:cubicBezTo>
                  <a:cubicBezTo>
                    <a:pt x="1986439" y="231934"/>
                    <a:pt x="1986439" y="221456"/>
                    <a:pt x="1987391" y="212884"/>
                  </a:cubicBezTo>
                  <a:cubicBezTo>
                    <a:pt x="1988344" y="195739"/>
                    <a:pt x="1989296" y="186214"/>
                    <a:pt x="1989296" y="186214"/>
                  </a:cubicBezTo>
                  <a:cubicBezTo>
                    <a:pt x="1989296" y="186214"/>
                    <a:pt x="1987391" y="195739"/>
                    <a:pt x="1983581" y="211931"/>
                  </a:cubicBezTo>
                  <a:cubicBezTo>
                    <a:pt x="1981676" y="220504"/>
                    <a:pt x="1979771" y="230029"/>
                    <a:pt x="1978819" y="242411"/>
                  </a:cubicBezTo>
                  <a:cubicBezTo>
                    <a:pt x="1976914" y="253841"/>
                    <a:pt x="1975961" y="267176"/>
                    <a:pt x="1974056" y="281464"/>
                  </a:cubicBezTo>
                  <a:cubicBezTo>
                    <a:pt x="1974056" y="281464"/>
                    <a:pt x="1973104" y="282416"/>
                    <a:pt x="1973104" y="282416"/>
                  </a:cubicBezTo>
                  <a:cubicBezTo>
                    <a:pt x="1971199" y="284321"/>
                    <a:pt x="1970246" y="286226"/>
                    <a:pt x="1968341" y="289084"/>
                  </a:cubicBezTo>
                  <a:cubicBezTo>
                    <a:pt x="1968341" y="287179"/>
                    <a:pt x="1968341" y="285274"/>
                    <a:pt x="1968341" y="283369"/>
                  </a:cubicBezTo>
                  <a:cubicBezTo>
                    <a:pt x="1971199" y="277654"/>
                    <a:pt x="1973104" y="274796"/>
                    <a:pt x="1973104" y="274796"/>
                  </a:cubicBezTo>
                  <a:cubicBezTo>
                    <a:pt x="1973104" y="274796"/>
                    <a:pt x="1971199" y="276701"/>
                    <a:pt x="1968341" y="280511"/>
                  </a:cubicBezTo>
                  <a:cubicBezTo>
                    <a:pt x="1970246" y="255746"/>
                    <a:pt x="1972151" y="235744"/>
                    <a:pt x="1973104" y="224314"/>
                  </a:cubicBezTo>
                  <a:cubicBezTo>
                    <a:pt x="1975961" y="201454"/>
                    <a:pt x="1976914" y="187166"/>
                    <a:pt x="1976914" y="187166"/>
                  </a:cubicBezTo>
                  <a:cubicBezTo>
                    <a:pt x="1976914" y="187166"/>
                    <a:pt x="1973104" y="198596"/>
                    <a:pt x="1967389" y="218599"/>
                  </a:cubicBezTo>
                  <a:cubicBezTo>
                    <a:pt x="1967389" y="217646"/>
                    <a:pt x="1967389" y="216694"/>
                    <a:pt x="1967389" y="216694"/>
                  </a:cubicBezTo>
                  <a:cubicBezTo>
                    <a:pt x="1967389" y="216694"/>
                    <a:pt x="1967389" y="217646"/>
                    <a:pt x="1966436" y="220504"/>
                  </a:cubicBezTo>
                  <a:cubicBezTo>
                    <a:pt x="1963579" y="229076"/>
                    <a:pt x="1960721" y="238601"/>
                    <a:pt x="1957864" y="250031"/>
                  </a:cubicBezTo>
                  <a:cubicBezTo>
                    <a:pt x="1955959" y="256699"/>
                    <a:pt x="1954054" y="264319"/>
                    <a:pt x="1952149" y="271939"/>
                  </a:cubicBezTo>
                  <a:cubicBezTo>
                    <a:pt x="1947386" y="250031"/>
                    <a:pt x="1944529" y="232886"/>
                    <a:pt x="1941671" y="221456"/>
                  </a:cubicBezTo>
                  <a:cubicBezTo>
                    <a:pt x="1941671" y="218599"/>
                    <a:pt x="1942624" y="215741"/>
                    <a:pt x="1942624" y="213836"/>
                  </a:cubicBezTo>
                  <a:cubicBezTo>
                    <a:pt x="1946434" y="203359"/>
                    <a:pt x="1949291" y="193834"/>
                    <a:pt x="1952149" y="186214"/>
                  </a:cubicBezTo>
                  <a:cubicBezTo>
                    <a:pt x="1958816" y="168116"/>
                    <a:pt x="1962626" y="157639"/>
                    <a:pt x="1962626" y="157639"/>
                  </a:cubicBezTo>
                  <a:cubicBezTo>
                    <a:pt x="1962626" y="157639"/>
                    <a:pt x="1957864" y="167164"/>
                    <a:pt x="1948339" y="185261"/>
                  </a:cubicBezTo>
                  <a:cubicBezTo>
                    <a:pt x="1947386" y="187166"/>
                    <a:pt x="1946434" y="189071"/>
                    <a:pt x="1945481" y="190976"/>
                  </a:cubicBezTo>
                  <a:cubicBezTo>
                    <a:pt x="1945481" y="190024"/>
                    <a:pt x="1945481" y="189071"/>
                    <a:pt x="1945481" y="189071"/>
                  </a:cubicBezTo>
                  <a:cubicBezTo>
                    <a:pt x="1945481" y="189071"/>
                    <a:pt x="1945481" y="190024"/>
                    <a:pt x="1944529" y="192881"/>
                  </a:cubicBezTo>
                  <a:cubicBezTo>
                    <a:pt x="1942624" y="196691"/>
                    <a:pt x="1940719" y="201454"/>
                    <a:pt x="1938814" y="205264"/>
                  </a:cubicBezTo>
                  <a:cubicBezTo>
                    <a:pt x="1936909" y="170021"/>
                    <a:pt x="1935004" y="148114"/>
                    <a:pt x="1935004" y="148114"/>
                  </a:cubicBezTo>
                  <a:cubicBezTo>
                    <a:pt x="1935004" y="148114"/>
                    <a:pt x="1931194" y="178594"/>
                    <a:pt x="1928336" y="224314"/>
                  </a:cubicBezTo>
                  <a:cubicBezTo>
                    <a:pt x="1928336" y="225266"/>
                    <a:pt x="1928336" y="227171"/>
                    <a:pt x="1928336" y="229076"/>
                  </a:cubicBezTo>
                  <a:cubicBezTo>
                    <a:pt x="1927384" y="231934"/>
                    <a:pt x="1925479" y="234791"/>
                    <a:pt x="1924526" y="236696"/>
                  </a:cubicBezTo>
                  <a:cubicBezTo>
                    <a:pt x="1921669" y="243364"/>
                    <a:pt x="1918811" y="250984"/>
                    <a:pt x="1915001" y="258604"/>
                  </a:cubicBezTo>
                  <a:cubicBezTo>
                    <a:pt x="1914049" y="261461"/>
                    <a:pt x="1912144" y="265271"/>
                    <a:pt x="1911191" y="268129"/>
                  </a:cubicBezTo>
                  <a:cubicBezTo>
                    <a:pt x="1910239" y="265271"/>
                    <a:pt x="1908334" y="262414"/>
                    <a:pt x="1907381" y="259556"/>
                  </a:cubicBezTo>
                  <a:lnTo>
                    <a:pt x="1907381" y="258604"/>
                  </a:lnTo>
                  <a:lnTo>
                    <a:pt x="1907381" y="258604"/>
                  </a:lnTo>
                  <a:cubicBezTo>
                    <a:pt x="1905476" y="256699"/>
                    <a:pt x="1903571" y="254794"/>
                    <a:pt x="1900714" y="253841"/>
                  </a:cubicBezTo>
                  <a:cubicBezTo>
                    <a:pt x="1899761" y="253841"/>
                    <a:pt x="1898809" y="252889"/>
                    <a:pt x="1897856" y="252889"/>
                  </a:cubicBezTo>
                  <a:cubicBezTo>
                    <a:pt x="1897856" y="252889"/>
                    <a:pt x="1896904" y="252889"/>
                    <a:pt x="1896904" y="252889"/>
                  </a:cubicBezTo>
                  <a:cubicBezTo>
                    <a:pt x="1896904" y="251936"/>
                    <a:pt x="1896904" y="251936"/>
                    <a:pt x="1896904" y="250984"/>
                  </a:cubicBezTo>
                  <a:cubicBezTo>
                    <a:pt x="1896904" y="249079"/>
                    <a:pt x="1897856" y="247174"/>
                    <a:pt x="1897856" y="246221"/>
                  </a:cubicBezTo>
                  <a:cubicBezTo>
                    <a:pt x="1899761" y="240506"/>
                    <a:pt x="1900714" y="234791"/>
                    <a:pt x="1902619" y="230029"/>
                  </a:cubicBezTo>
                  <a:cubicBezTo>
                    <a:pt x="1903571" y="228124"/>
                    <a:pt x="1903571" y="226219"/>
                    <a:pt x="1903571" y="226219"/>
                  </a:cubicBezTo>
                  <a:cubicBezTo>
                    <a:pt x="1903571" y="226219"/>
                    <a:pt x="1903571" y="226219"/>
                    <a:pt x="1902619" y="227171"/>
                  </a:cubicBezTo>
                  <a:cubicBezTo>
                    <a:pt x="1903571" y="222409"/>
                    <a:pt x="1905476" y="218599"/>
                    <a:pt x="1906429" y="214789"/>
                  </a:cubicBezTo>
                  <a:cubicBezTo>
                    <a:pt x="1909286" y="205264"/>
                    <a:pt x="1912144" y="196691"/>
                    <a:pt x="1915001" y="190976"/>
                  </a:cubicBezTo>
                  <a:cubicBezTo>
                    <a:pt x="1919764" y="177641"/>
                    <a:pt x="1922621" y="170021"/>
                    <a:pt x="1922621" y="170021"/>
                  </a:cubicBezTo>
                  <a:cubicBezTo>
                    <a:pt x="1922621" y="170021"/>
                    <a:pt x="1918811" y="176689"/>
                    <a:pt x="1911191" y="189071"/>
                  </a:cubicBezTo>
                  <a:cubicBezTo>
                    <a:pt x="1907381" y="194786"/>
                    <a:pt x="1903571" y="203359"/>
                    <a:pt x="1899761" y="211931"/>
                  </a:cubicBezTo>
                  <a:cubicBezTo>
                    <a:pt x="1897856" y="216694"/>
                    <a:pt x="1894999" y="221456"/>
                    <a:pt x="1893094" y="226219"/>
                  </a:cubicBezTo>
                  <a:cubicBezTo>
                    <a:pt x="1892141" y="229076"/>
                    <a:pt x="1890236" y="231934"/>
                    <a:pt x="1889284" y="235744"/>
                  </a:cubicBezTo>
                  <a:cubicBezTo>
                    <a:pt x="1889284" y="234791"/>
                    <a:pt x="1889284" y="233839"/>
                    <a:pt x="1888331" y="232886"/>
                  </a:cubicBezTo>
                  <a:cubicBezTo>
                    <a:pt x="1888331" y="227171"/>
                    <a:pt x="1888331" y="221456"/>
                    <a:pt x="1889284" y="216694"/>
                  </a:cubicBezTo>
                  <a:cubicBezTo>
                    <a:pt x="1889284" y="210979"/>
                    <a:pt x="1890236" y="205264"/>
                    <a:pt x="1891189" y="200501"/>
                  </a:cubicBezTo>
                  <a:cubicBezTo>
                    <a:pt x="1892141" y="195739"/>
                    <a:pt x="1893094" y="190976"/>
                    <a:pt x="1894046" y="187166"/>
                  </a:cubicBezTo>
                  <a:cubicBezTo>
                    <a:pt x="1895951" y="179546"/>
                    <a:pt x="1897856" y="172879"/>
                    <a:pt x="1899761" y="169069"/>
                  </a:cubicBezTo>
                  <a:cubicBezTo>
                    <a:pt x="1901666" y="165259"/>
                    <a:pt x="1902619" y="162401"/>
                    <a:pt x="1902619" y="162401"/>
                  </a:cubicBezTo>
                  <a:cubicBezTo>
                    <a:pt x="1902619" y="162401"/>
                    <a:pt x="1901666" y="164306"/>
                    <a:pt x="1898809" y="168116"/>
                  </a:cubicBezTo>
                  <a:cubicBezTo>
                    <a:pt x="1895951" y="171926"/>
                    <a:pt x="1893094" y="177641"/>
                    <a:pt x="1890236" y="186214"/>
                  </a:cubicBezTo>
                  <a:cubicBezTo>
                    <a:pt x="1889284" y="190024"/>
                    <a:pt x="1887379" y="194786"/>
                    <a:pt x="1885474" y="199549"/>
                  </a:cubicBezTo>
                  <a:cubicBezTo>
                    <a:pt x="1884521" y="204311"/>
                    <a:pt x="1883569" y="209074"/>
                    <a:pt x="1882616" y="213836"/>
                  </a:cubicBezTo>
                  <a:cubicBezTo>
                    <a:pt x="1882616" y="211931"/>
                    <a:pt x="1882616" y="210026"/>
                    <a:pt x="1882616" y="210026"/>
                  </a:cubicBezTo>
                  <a:cubicBezTo>
                    <a:pt x="1882616" y="210026"/>
                    <a:pt x="1880711" y="216694"/>
                    <a:pt x="1878806" y="228124"/>
                  </a:cubicBezTo>
                  <a:cubicBezTo>
                    <a:pt x="1877854" y="232886"/>
                    <a:pt x="1876901" y="237649"/>
                    <a:pt x="1874996" y="243364"/>
                  </a:cubicBezTo>
                  <a:cubicBezTo>
                    <a:pt x="1874996" y="239554"/>
                    <a:pt x="1874996" y="237649"/>
                    <a:pt x="1874996" y="237649"/>
                  </a:cubicBezTo>
                  <a:cubicBezTo>
                    <a:pt x="1874996" y="237649"/>
                    <a:pt x="1874044" y="244316"/>
                    <a:pt x="1872139" y="255746"/>
                  </a:cubicBezTo>
                  <a:cubicBezTo>
                    <a:pt x="1871186" y="260509"/>
                    <a:pt x="1870234" y="266224"/>
                    <a:pt x="1868329" y="270986"/>
                  </a:cubicBezTo>
                  <a:cubicBezTo>
                    <a:pt x="1868329" y="267176"/>
                    <a:pt x="1869281" y="263366"/>
                    <a:pt x="1869281" y="259556"/>
                  </a:cubicBezTo>
                  <a:cubicBezTo>
                    <a:pt x="1871186" y="243364"/>
                    <a:pt x="1873091" y="228124"/>
                    <a:pt x="1874996" y="213836"/>
                  </a:cubicBezTo>
                  <a:cubicBezTo>
                    <a:pt x="1875949" y="207169"/>
                    <a:pt x="1876901" y="200501"/>
                    <a:pt x="1877854" y="193834"/>
                  </a:cubicBezTo>
                  <a:cubicBezTo>
                    <a:pt x="1878806" y="187166"/>
                    <a:pt x="1880711" y="181451"/>
                    <a:pt x="1881664" y="175736"/>
                  </a:cubicBezTo>
                  <a:cubicBezTo>
                    <a:pt x="1883569" y="164306"/>
                    <a:pt x="1885474" y="154781"/>
                    <a:pt x="1888331" y="146209"/>
                  </a:cubicBezTo>
                  <a:cubicBezTo>
                    <a:pt x="1892141" y="130016"/>
                    <a:pt x="1894999" y="120491"/>
                    <a:pt x="1894999" y="120491"/>
                  </a:cubicBezTo>
                  <a:cubicBezTo>
                    <a:pt x="1894999" y="120491"/>
                    <a:pt x="1891189" y="129064"/>
                    <a:pt x="1885474" y="144304"/>
                  </a:cubicBezTo>
                  <a:cubicBezTo>
                    <a:pt x="1882616" y="151924"/>
                    <a:pt x="1878806" y="161449"/>
                    <a:pt x="1875949" y="172879"/>
                  </a:cubicBezTo>
                  <a:cubicBezTo>
                    <a:pt x="1874044" y="178594"/>
                    <a:pt x="1872139" y="184309"/>
                    <a:pt x="1870234" y="190976"/>
                  </a:cubicBezTo>
                  <a:cubicBezTo>
                    <a:pt x="1868329" y="197644"/>
                    <a:pt x="1867376" y="204311"/>
                    <a:pt x="1865471" y="210979"/>
                  </a:cubicBezTo>
                  <a:cubicBezTo>
                    <a:pt x="1863566" y="219551"/>
                    <a:pt x="1860709" y="229076"/>
                    <a:pt x="1858804" y="238601"/>
                  </a:cubicBezTo>
                  <a:cubicBezTo>
                    <a:pt x="1858804" y="221456"/>
                    <a:pt x="1857851" y="206216"/>
                    <a:pt x="1856899" y="194786"/>
                  </a:cubicBezTo>
                  <a:cubicBezTo>
                    <a:pt x="1855946" y="181451"/>
                    <a:pt x="1854994" y="172879"/>
                    <a:pt x="1854994" y="172879"/>
                  </a:cubicBezTo>
                  <a:cubicBezTo>
                    <a:pt x="1854994" y="172879"/>
                    <a:pt x="1854041" y="180499"/>
                    <a:pt x="1853089" y="194786"/>
                  </a:cubicBezTo>
                  <a:cubicBezTo>
                    <a:pt x="1852136" y="208121"/>
                    <a:pt x="1850231" y="228124"/>
                    <a:pt x="1848326" y="250984"/>
                  </a:cubicBezTo>
                  <a:cubicBezTo>
                    <a:pt x="1847374" y="260509"/>
                    <a:pt x="1846421" y="271939"/>
                    <a:pt x="1845469" y="282416"/>
                  </a:cubicBezTo>
                  <a:cubicBezTo>
                    <a:pt x="1843564" y="279559"/>
                    <a:pt x="1841659" y="276701"/>
                    <a:pt x="1839754" y="273844"/>
                  </a:cubicBezTo>
                  <a:cubicBezTo>
                    <a:pt x="1839754" y="270986"/>
                    <a:pt x="1838801" y="269081"/>
                    <a:pt x="1838801" y="269081"/>
                  </a:cubicBezTo>
                  <a:cubicBezTo>
                    <a:pt x="1838801" y="269081"/>
                    <a:pt x="1838801" y="270034"/>
                    <a:pt x="1838801" y="272891"/>
                  </a:cubicBezTo>
                  <a:cubicBezTo>
                    <a:pt x="1834039" y="266224"/>
                    <a:pt x="1830229" y="260509"/>
                    <a:pt x="1827371" y="256699"/>
                  </a:cubicBezTo>
                  <a:cubicBezTo>
                    <a:pt x="1829276" y="216694"/>
                    <a:pt x="1828324" y="190976"/>
                    <a:pt x="1828324" y="190976"/>
                  </a:cubicBezTo>
                  <a:cubicBezTo>
                    <a:pt x="1828324" y="190976"/>
                    <a:pt x="1826419" y="202406"/>
                    <a:pt x="1822609" y="222409"/>
                  </a:cubicBezTo>
                  <a:cubicBezTo>
                    <a:pt x="1822609" y="219551"/>
                    <a:pt x="1822609" y="217646"/>
                    <a:pt x="1822609" y="214789"/>
                  </a:cubicBezTo>
                  <a:cubicBezTo>
                    <a:pt x="1822609" y="196691"/>
                    <a:pt x="1821656" y="178594"/>
                    <a:pt x="1822609" y="161449"/>
                  </a:cubicBezTo>
                  <a:cubicBezTo>
                    <a:pt x="1823561" y="144304"/>
                    <a:pt x="1823561" y="129064"/>
                    <a:pt x="1823561" y="113824"/>
                  </a:cubicBezTo>
                  <a:cubicBezTo>
                    <a:pt x="1824514" y="54769"/>
                    <a:pt x="1823561" y="15716"/>
                    <a:pt x="1823561" y="15716"/>
                  </a:cubicBezTo>
                  <a:cubicBezTo>
                    <a:pt x="1823561" y="15716"/>
                    <a:pt x="1817846" y="54769"/>
                    <a:pt x="1812131" y="112871"/>
                  </a:cubicBezTo>
                  <a:cubicBezTo>
                    <a:pt x="1811179" y="127159"/>
                    <a:pt x="1809274" y="143351"/>
                    <a:pt x="1807369" y="160496"/>
                  </a:cubicBezTo>
                  <a:cubicBezTo>
                    <a:pt x="1805464" y="175736"/>
                    <a:pt x="1805464" y="191929"/>
                    <a:pt x="1805464" y="209074"/>
                  </a:cubicBezTo>
                  <a:cubicBezTo>
                    <a:pt x="1803559" y="210026"/>
                    <a:pt x="1802606" y="210979"/>
                    <a:pt x="1801654" y="211931"/>
                  </a:cubicBezTo>
                  <a:lnTo>
                    <a:pt x="1801654" y="211931"/>
                  </a:lnTo>
                  <a:lnTo>
                    <a:pt x="1801654" y="212884"/>
                  </a:lnTo>
                  <a:cubicBezTo>
                    <a:pt x="1797844" y="221456"/>
                    <a:pt x="1794034" y="229076"/>
                    <a:pt x="1790224" y="237649"/>
                  </a:cubicBezTo>
                  <a:cubicBezTo>
                    <a:pt x="1790224" y="217646"/>
                    <a:pt x="1790224" y="207169"/>
                    <a:pt x="1790224" y="207169"/>
                  </a:cubicBezTo>
                  <a:cubicBezTo>
                    <a:pt x="1790224" y="207169"/>
                    <a:pt x="1788319" y="218599"/>
                    <a:pt x="1786414" y="239554"/>
                  </a:cubicBezTo>
                  <a:cubicBezTo>
                    <a:pt x="1786414" y="243364"/>
                    <a:pt x="1785461" y="246221"/>
                    <a:pt x="1784509" y="250984"/>
                  </a:cubicBezTo>
                  <a:cubicBezTo>
                    <a:pt x="1784509" y="251936"/>
                    <a:pt x="1784509" y="251936"/>
                    <a:pt x="1783556" y="252889"/>
                  </a:cubicBezTo>
                  <a:cubicBezTo>
                    <a:pt x="1779746" y="236696"/>
                    <a:pt x="1776889" y="226219"/>
                    <a:pt x="1776889" y="226219"/>
                  </a:cubicBezTo>
                  <a:cubicBezTo>
                    <a:pt x="1776889" y="226219"/>
                    <a:pt x="1776889" y="236696"/>
                    <a:pt x="1777841" y="253841"/>
                  </a:cubicBezTo>
                  <a:cubicBezTo>
                    <a:pt x="1774031" y="244316"/>
                    <a:pt x="1771174" y="236696"/>
                    <a:pt x="1768316" y="230029"/>
                  </a:cubicBezTo>
                  <a:cubicBezTo>
                    <a:pt x="1763554" y="219551"/>
                    <a:pt x="1760696" y="211931"/>
                    <a:pt x="1759744" y="209074"/>
                  </a:cubicBezTo>
                  <a:cubicBezTo>
                    <a:pt x="1759744" y="209074"/>
                    <a:pt x="1759744" y="208121"/>
                    <a:pt x="1759744" y="208121"/>
                  </a:cubicBezTo>
                  <a:cubicBezTo>
                    <a:pt x="1761649" y="202406"/>
                    <a:pt x="1761649" y="198596"/>
                    <a:pt x="1761649" y="198596"/>
                  </a:cubicBezTo>
                  <a:cubicBezTo>
                    <a:pt x="1761649" y="198596"/>
                    <a:pt x="1760696" y="200501"/>
                    <a:pt x="1759744" y="203359"/>
                  </a:cubicBezTo>
                  <a:cubicBezTo>
                    <a:pt x="1759744" y="200501"/>
                    <a:pt x="1759744" y="197644"/>
                    <a:pt x="1759744" y="195739"/>
                  </a:cubicBezTo>
                  <a:cubicBezTo>
                    <a:pt x="1760696" y="187166"/>
                    <a:pt x="1760696" y="178594"/>
                    <a:pt x="1761649" y="171926"/>
                  </a:cubicBezTo>
                  <a:cubicBezTo>
                    <a:pt x="1762601" y="158591"/>
                    <a:pt x="1762601" y="151924"/>
                    <a:pt x="1762601" y="151924"/>
                  </a:cubicBezTo>
                  <a:cubicBezTo>
                    <a:pt x="1762601" y="151924"/>
                    <a:pt x="1760696" y="159544"/>
                    <a:pt x="1756886" y="171926"/>
                  </a:cubicBezTo>
                  <a:cubicBezTo>
                    <a:pt x="1754981" y="180499"/>
                    <a:pt x="1752124" y="191929"/>
                    <a:pt x="1749266" y="205264"/>
                  </a:cubicBezTo>
                  <a:cubicBezTo>
                    <a:pt x="1746409" y="200501"/>
                    <a:pt x="1745456" y="197644"/>
                    <a:pt x="1745456" y="197644"/>
                  </a:cubicBezTo>
                  <a:cubicBezTo>
                    <a:pt x="1745456" y="197644"/>
                    <a:pt x="1746409" y="201454"/>
                    <a:pt x="1749266" y="208121"/>
                  </a:cubicBezTo>
                  <a:cubicBezTo>
                    <a:pt x="1748314" y="213836"/>
                    <a:pt x="1747361" y="219551"/>
                    <a:pt x="1746409" y="225266"/>
                  </a:cubicBezTo>
                  <a:cubicBezTo>
                    <a:pt x="1746409" y="226219"/>
                    <a:pt x="1746409" y="227171"/>
                    <a:pt x="1746409" y="228124"/>
                  </a:cubicBezTo>
                  <a:cubicBezTo>
                    <a:pt x="1741646" y="193834"/>
                    <a:pt x="1737836" y="171926"/>
                    <a:pt x="1737836" y="171926"/>
                  </a:cubicBezTo>
                  <a:cubicBezTo>
                    <a:pt x="1737836" y="171926"/>
                    <a:pt x="1736884" y="204311"/>
                    <a:pt x="1738789" y="252889"/>
                  </a:cubicBezTo>
                  <a:cubicBezTo>
                    <a:pt x="1737836" y="253841"/>
                    <a:pt x="1737836" y="255746"/>
                    <a:pt x="1736884" y="256699"/>
                  </a:cubicBezTo>
                  <a:cubicBezTo>
                    <a:pt x="1735931" y="253841"/>
                    <a:pt x="1735931" y="252889"/>
                    <a:pt x="1735931" y="252889"/>
                  </a:cubicBezTo>
                  <a:cubicBezTo>
                    <a:pt x="1735931" y="252889"/>
                    <a:pt x="1735931" y="254794"/>
                    <a:pt x="1735931" y="257651"/>
                  </a:cubicBezTo>
                  <a:cubicBezTo>
                    <a:pt x="1734979" y="259556"/>
                    <a:pt x="1734026" y="261461"/>
                    <a:pt x="1733074" y="264319"/>
                  </a:cubicBezTo>
                  <a:cubicBezTo>
                    <a:pt x="1731169" y="270034"/>
                    <a:pt x="1729264" y="276701"/>
                    <a:pt x="1727359" y="283369"/>
                  </a:cubicBezTo>
                  <a:cubicBezTo>
                    <a:pt x="1725454" y="288131"/>
                    <a:pt x="1723549" y="293846"/>
                    <a:pt x="1722596" y="299561"/>
                  </a:cubicBezTo>
                  <a:cubicBezTo>
                    <a:pt x="1720691" y="278606"/>
                    <a:pt x="1718786" y="267176"/>
                    <a:pt x="1718786" y="267176"/>
                  </a:cubicBezTo>
                  <a:cubicBezTo>
                    <a:pt x="1718786" y="267176"/>
                    <a:pt x="1717834" y="286226"/>
                    <a:pt x="1716881" y="317659"/>
                  </a:cubicBezTo>
                  <a:cubicBezTo>
                    <a:pt x="1716881" y="317659"/>
                    <a:pt x="1716881" y="318611"/>
                    <a:pt x="1716881" y="318611"/>
                  </a:cubicBezTo>
                  <a:cubicBezTo>
                    <a:pt x="1715929" y="317659"/>
                    <a:pt x="1715929" y="316706"/>
                    <a:pt x="1714976" y="316706"/>
                  </a:cubicBezTo>
                  <a:cubicBezTo>
                    <a:pt x="1712119" y="307181"/>
                    <a:pt x="1710214" y="297656"/>
                    <a:pt x="1707356" y="288131"/>
                  </a:cubicBezTo>
                  <a:cubicBezTo>
                    <a:pt x="1708309" y="270034"/>
                    <a:pt x="1709261" y="252889"/>
                    <a:pt x="1709261" y="237649"/>
                  </a:cubicBezTo>
                  <a:cubicBezTo>
                    <a:pt x="1711166" y="192881"/>
                    <a:pt x="1710214" y="163354"/>
                    <a:pt x="1710214" y="163354"/>
                  </a:cubicBezTo>
                  <a:cubicBezTo>
                    <a:pt x="1710214" y="163354"/>
                    <a:pt x="1705451" y="189071"/>
                    <a:pt x="1698784" y="229076"/>
                  </a:cubicBezTo>
                  <a:cubicBezTo>
                    <a:pt x="1696879" y="219551"/>
                    <a:pt x="1695926" y="210979"/>
                    <a:pt x="1694021" y="203359"/>
                  </a:cubicBezTo>
                  <a:cubicBezTo>
                    <a:pt x="1695926" y="191929"/>
                    <a:pt x="1697831" y="180499"/>
                    <a:pt x="1699736" y="170021"/>
                  </a:cubicBezTo>
                  <a:cubicBezTo>
                    <a:pt x="1702594" y="151924"/>
                    <a:pt x="1705451" y="134779"/>
                    <a:pt x="1706404" y="119539"/>
                  </a:cubicBezTo>
                  <a:cubicBezTo>
                    <a:pt x="1708309" y="104299"/>
                    <a:pt x="1709261" y="91916"/>
                    <a:pt x="1710214" y="80486"/>
                  </a:cubicBezTo>
                  <a:cubicBezTo>
                    <a:pt x="1712119" y="59531"/>
                    <a:pt x="1713071" y="47149"/>
                    <a:pt x="1713071" y="47149"/>
                  </a:cubicBezTo>
                  <a:cubicBezTo>
                    <a:pt x="1713071" y="47149"/>
                    <a:pt x="1710214" y="59531"/>
                    <a:pt x="1706404" y="80486"/>
                  </a:cubicBezTo>
                  <a:cubicBezTo>
                    <a:pt x="1704499" y="90964"/>
                    <a:pt x="1701641" y="104299"/>
                    <a:pt x="1698784" y="118586"/>
                  </a:cubicBezTo>
                  <a:cubicBezTo>
                    <a:pt x="1695926" y="133826"/>
                    <a:pt x="1692116" y="150019"/>
                    <a:pt x="1688306" y="168116"/>
                  </a:cubicBezTo>
                  <a:cubicBezTo>
                    <a:pt x="1688306" y="169069"/>
                    <a:pt x="1687354" y="170974"/>
                    <a:pt x="1687354" y="171926"/>
                  </a:cubicBezTo>
                  <a:cubicBezTo>
                    <a:pt x="1685449" y="164306"/>
                    <a:pt x="1684496" y="160496"/>
                    <a:pt x="1684496" y="160496"/>
                  </a:cubicBezTo>
                  <a:cubicBezTo>
                    <a:pt x="1684496" y="160496"/>
                    <a:pt x="1684496" y="167164"/>
                    <a:pt x="1685449" y="179546"/>
                  </a:cubicBezTo>
                  <a:cubicBezTo>
                    <a:pt x="1684496" y="185261"/>
                    <a:pt x="1682591" y="191929"/>
                    <a:pt x="1681639" y="197644"/>
                  </a:cubicBezTo>
                  <a:cubicBezTo>
                    <a:pt x="1680686" y="195739"/>
                    <a:pt x="1680686" y="194786"/>
                    <a:pt x="1680686" y="192881"/>
                  </a:cubicBezTo>
                  <a:cubicBezTo>
                    <a:pt x="1681639" y="186214"/>
                    <a:pt x="1681639" y="180499"/>
                    <a:pt x="1681639" y="174784"/>
                  </a:cubicBezTo>
                  <a:cubicBezTo>
                    <a:pt x="1681639" y="162401"/>
                    <a:pt x="1682591" y="151924"/>
                    <a:pt x="1682591" y="143351"/>
                  </a:cubicBezTo>
                  <a:cubicBezTo>
                    <a:pt x="1682591" y="126206"/>
                    <a:pt x="1683544" y="115729"/>
                    <a:pt x="1683544" y="115729"/>
                  </a:cubicBezTo>
                  <a:cubicBezTo>
                    <a:pt x="1683544" y="115729"/>
                    <a:pt x="1681639" y="125254"/>
                    <a:pt x="1678781" y="143351"/>
                  </a:cubicBezTo>
                  <a:cubicBezTo>
                    <a:pt x="1677829" y="151924"/>
                    <a:pt x="1675924" y="162401"/>
                    <a:pt x="1674019" y="174784"/>
                  </a:cubicBezTo>
                  <a:cubicBezTo>
                    <a:pt x="1672114" y="187166"/>
                    <a:pt x="1669256" y="200501"/>
                    <a:pt x="1666399" y="215741"/>
                  </a:cubicBezTo>
                  <a:cubicBezTo>
                    <a:pt x="1665446" y="220504"/>
                    <a:pt x="1664494" y="226219"/>
                    <a:pt x="1663541" y="231934"/>
                  </a:cubicBezTo>
                  <a:cubicBezTo>
                    <a:pt x="1662589" y="228124"/>
                    <a:pt x="1661636" y="225266"/>
                    <a:pt x="1661636" y="225266"/>
                  </a:cubicBezTo>
                  <a:cubicBezTo>
                    <a:pt x="1661636" y="225266"/>
                    <a:pt x="1661636" y="229076"/>
                    <a:pt x="1662589" y="236696"/>
                  </a:cubicBezTo>
                  <a:cubicBezTo>
                    <a:pt x="1661636" y="242411"/>
                    <a:pt x="1660684" y="248126"/>
                    <a:pt x="1659731" y="253841"/>
                  </a:cubicBezTo>
                  <a:cubicBezTo>
                    <a:pt x="1659731" y="252889"/>
                    <a:pt x="1658779" y="251936"/>
                    <a:pt x="1658779" y="251936"/>
                  </a:cubicBezTo>
                  <a:cubicBezTo>
                    <a:pt x="1654969" y="240506"/>
                    <a:pt x="1650206" y="230981"/>
                    <a:pt x="1646396" y="223361"/>
                  </a:cubicBezTo>
                  <a:cubicBezTo>
                    <a:pt x="1645444" y="220504"/>
                    <a:pt x="1643539" y="218599"/>
                    <a:pt x="1642586" y="215741"/>
                  </a:cubicBezTo>
                  <a:cubicBezTo>
                    <a:pt x="1642586" y="210979"/>
                    <a:pt x="1642586" y="207169"/>
                    <a:pt x="1642586" y="202406"/>
                  </a:cubicBezTo>
                  <a:cubicBezTo>
                    <a:pt x="1641634" y="186214"/>
                    <a:pt x="1641634" y="170021"/>
                    <a:pt x="1640681" y="154781"/>
                  </a:cubicBezTo>
                  <a:cubicBezTo>
                    <a:pt x="1639729" y="139541"/>
                    <a:pt x="1637824" y="125254"/>
                    <a:pt x="1635919" y="111919"/>
                  </a:cubicBezTo>
                  <a:cubicBezTo>
                    <a:pt x="1630204" y="58579"/>
                    <a:pt x="1624489" y="23336"/>
                    <a:pt x="1624489" y="23336"/>
                  </a:cubicBezTo>
                  <a:cubicBezTo>
                    <a:pt x="1624489" y="23336"/>
                    <a:pt x="1623536" y="58579"/>
                    <a:pt x="1624489" y="111919"/>
                  </a:cubicBezTo>
                  <a:cubicBezTo>
                    <a:pt x="1624489" y="125254"/>
                    <a:pt x="1624489" y="139541"/>
                    <a:pt x="1625441" y="154781"/>
                  </a:cubicBezTo>
                  <a:cubicBezTo>
                    <a:pt x="1626394" y="170021"/>
                    <a:pt x="1624489" y="186214"/>
                    <a:pt x="1625441" y="202406"/>
                  </a:cubicBezTo>
                  <a:cubicBezTo>
                    <a:pt x="1625441" y="210026"/>
                    <a:pt x="1625441" y="217646"/>
                    <a:pt x="1625441" y="225266"/>
                  </a:cubicBezTo>
                  <a:cubicBezTo>
                    <a:pt x="1625441" y="227171"/>
                    <a:pt x="1625441" y="229076"/>
                    <a:pt x="1625441" y="230981"/>
                  </a:cubicBezTo>
                  <a:cubicBezTo>
                    <a:pt x="1624489" y="230029"/>
                    <a:pt x="1624489" y="228124"/>
                    <a:pt x="1623536" y="227171"/>
                  </a:cubicBezTo>
                  <a:cubicBezTo>
                    <a:pt x="1620679" y="211931"/>
                    <a:pt x="1619726" y="203359"/>
                    <a:pt x="1619726" y="203359"/>
                  </a:cubicBezTo>
                  <a:cubicBezTo>
                    <a:pt x="1619726" y="203359"/>
                    <a:pt x="1619726" y="208121"/>
                    <a:pt x="1619726" y="217646"/>
                  </a:cubicBezTo>
                  <a:cubicBezTo>
                    <a:pt x="1613059" y="201454"/>
                    <a:pt x="1608296" y="190976"/>
                    <a:pt x="1608296" y="190976"/>
                  </a:cubicBezTo>
                  <a:cubicBezTo>
                    <a:pt x="1608296" y="190976"/>
                    <a:pt x="1612106" y="207169"/>
                    <a:pt x="1619726" y="233839"/>
                  </a:cubicBezTo>
                  <a:cubicBezTo>
                    <a:pt x="1619726" y="236696"/>
                    <a:pt x="1619726" y="239554"/>
                    <a:pt x="1619726" y="242411"/>
                  </a:cubicBezTo>
                  <a:cubicBezTo>
                    <a:pt x="1615916" y="236696"/>
                    <a:pt x="1613059" y="233839"/>
                    <a:pt x="1613059" y="233839"/>
                  </a:cubicBezTo>
                  <a:cubicBezTo>
                    <a:pt x="1613059" y="233839"/>
                    <a:pt x="1614964" y="238601"/>
                    <a:pt x="1619726" y="247174"/>
                  </a:cubicBezTo>
                  <a:cubicBezTo>
                    <a:pt x="1616869" y="250984"/>
                    <a:pt x="1614011" y="256699"/>
                    <a:pt x="1610201" y="264319"/>
                  </a:cubicBezTo>
                  <a:cubicBezTo>
                    <a:pt x="1609249" y="266224"/>
                    <a:pt x="1608296" y="268129"/>
                    <a:pt x="1607344" y="270034"/>
                  </a:cubicBezTo>
                  <a:cubicBezTo>
                    <a:pt x="1607344" y="269081"/>
                    <a:pt x="1606391" y="269081"/>
                    <a:pt x="1606391" y="269081"/>
                  </a:cubicBezTo>
                  <a:cubicBezTo>
                    <a:pt x="1606391" y="269081"/>
                    <a:pt x="1606391" y="269081"/>
                    <a:pt x="1607344" y="270034"/>
                  </a:cubicBezTo>
                  <a:cubicBezTo>
                    <a:pt x="1605439" y="273844"/>
                    <a:pt x="1603534" y="277654"/>
                    <a:pt x="1601629" y="282416"/>
                  </a:cubicBezTo>
                  <a:cubicBezTo>
                    <a:pt x="1601629" y="277654"/>
                    <a:pt x="1600676" y="273844"/>
                    <a:pt x="1600676" y="269081"/>
                  </a:cubicBezTo>
                  <a:cubicBezTo>
                    <a:pt x="1598771" y="243364"/>
                    <a:pt x="1596866" y="221456"/>
                    <a:pt x="1595914" y="207169"/>
                  </a:cubicBezTo>
                  <a:cubicBezTo>
                    <a:pt x="1594961" y="191929"/>
                    <a:pt x="1594009" y="183356"/>
                    <a:pt x="1594009" y="183356"/>
                  </a:cubicBezTo>
                  <a:cubicBezTo>
                    <a:pt x="1594009" y="183356"/>
                    <a:pt x="1593056" y="191929"/>
                    <a:pt x="1592104" y="207169"/>
                  </a:cubicBezTo>
                  <a:cubicBezTo>
                    <a:pt x="1592104" y="212884"/>
                    <a:pt x="1591151" y="219551"/>
                    <a:pt x="1591151" y="227171"/>
                  </a:cubicBezTo>
                  <a:cubicBezTo>
                    <a:pt x="1589246" y="216694"/>
                    <a:pt x="1586389" y="207169"/>
                    <a:pt x="1583531" y="197644"/>
                  </a:cubicBezTo>
                  <a:cubicBezTo>
                    <a:pt x="1581626" y="190976"/>
                    <a:pt x="1579721" y="185261"/>
                    <a:pt x="1578769" y="179546"/>
                  </a:cubicBezTo>
                  <a:cubicBezTo>
                    <a:pt x="1576864" y="173831"/>
                    <a:pt x="1574959" y="168116"/>
                    <a:pt x="1573054" y="163354"/>
                  </a:cubicBezTo>
                  <a:cubicBezTo>
                    <a:pt x="1569244" y="152876"/>
                    <a:pt x="1566386" y="144304"/>
                    <a:pt x="1563529" y="137636"/>
                  </a:cubicBezTo>
                  <a:cubicBezTo>
                    <a:pt x="1556861" y="123349"/>
                    <a:pt x="1554004" y="115729"/>
                    <a:pt x="1554004" y="115729"/>
                  </a:cubicBezTo>
                  <a:cubicBezTo>
                    <a:pt x="1554004" y="115729"/>
                    <a:pt x="1555909" y="124301"/>
                    <a:pt x="1560671" y="138589"/>
                  </a:cubicBezTo>
                  <a:cubicBezTo>
                    <a:pt x="1562576" y="146209"/>
                    <a:pt x="1564481" y="154781"/>
                    <a:pt x="1567339" y="165259"/>
                  </a:cubicBezTo>
                  <a:cubicBezTo>
                    <a:pt x="1568291" y="170021"/>
                    <a:pt x="1569244" y="175736"/>
                    <a:pt x="1571149" y="181451"/>
                  </a:cubicBezTo>
                  <a:cubicBezTo>
                    <a:pt x="1572101" y="187166"/>
                    <a:pt x="1573054" y="192881"/>
                    <a:pt x="1574006" y="199549"/>
                  </a:cubicBezTo>
                  <a:cubicBezTo>
                    <a:pt x="1576864" y="211931"/>
                    <a:pt x="1577816" y="226219"/>
                    <a:pt x="1579721" y="240506"/>
                  </a:cubicBezTo>
                  <a:cubicBezTo>
                    <a:pt x="1581626" y="253841"/>
                    <a:pt x="1582579" y="269081"/>
                    <a:pt x="1584484" y="283369"/>
                  </a:cubicBezTo>
                  <a:cubicBezTo>
                    <a:pt x="1581626" y="274796"/>
                    <a:pt x="1579721" y="266224"/>
                    <a:pt x="1576864" y="258604"/>
                  </a:cubicBezTo>
                  <a:cubicBezTo>
                    <a:pt x="1575911" y="255746"/>
                    <a:pt x="1574959" y="252889"/>
                    <a:pt x="1573054" y="249079"/>
                  </a:cubicBezTo>
                  <a:cubicBezTo>
                    <a:pt x="1573054" y="249079"/>
                    <a:pt x="1573054" y="248126"/>
                    <a:pt x="1573054" y="247174"/>
                  </a:cubicBezTo>
                  <a:cubicBezTo>
                    <a:pt x="1573054" y="243364"/>
                    <a:pt x="1573054" y="238601"/>
                    <a:pt x="1572101" y="234791"/>
                  </a:cubicBezTo>
                  <a:cubicBezTo>
                    <a:pt x="1571149" y="221456"/>
                    <a:pt x="1569244" y="209074"/>
                    <a:pt x="1567339" y="198596"/>
                  </a:cubicBezTo>
                  <a:cubicBezTo>
                    <a:pt x="1566386" y="192881"/>
                    <a:pt x="1564481" y="188119"/>
                    <a:pt x="1563529" y="184309"/>
                  </a:cubicBezTo>
                  <a:cubicBezTo>
                    <a:pt x="1561624" y="179546"/>
                    <a:pt x="1560671" y="175736"/>
                    <a:pt x="1558766" y="171926"/>
                  </a:cubicBezTo>
                  <a:cubicBezTo>
                    <a:pt x="1555909" y="164306"/>
                    <a:pt x="1553051" y="159544"/>
                    <a:pt x="1550194" y="155734"/>
                  </a:cubicBezTo>
                  <a:cubicBezTo>
                    <a:pt x="1548289" y="151924"/>
                    <a:pt x="1546384" y="150019"/>
                    <a:pt x="1546384" y="150019"/>
                  </a:cubicBezTo>
                  <a:cubicBezTo>
                    <a:pt x="1546384" y="150019"/>
                    <a:pt x="1547336" y="151924"/>
                    <a:pt x="1549241" y="155734"/>
                  </a:cubicBezTo>
                  <a:cubicBezTo>
                    <a:pt x="1551146" y="159544"/>
                    <a:pt x="1553051" y="165259"/>
                    <a:pt x="1554956" y="171926"/>
                  </a:cubicBezTo>
                  <a:cubicBezTo>
                    <a:pt x="1555909" y="175736"/>
                    <a:pt x="1556861" y="179546"/>
                    <a:pt x="1557814" y="184309"/>
                  </a:cubicBezTo>
                  <a:cubicBezTo>
                    <a:pt x="1557814" y="189071"/>
                    <a:pt x="1558766" y="193834"/>
                    <a:pt x="1559719" y="198596"/>
                  </a:cubicBezTo>
                  <a:cubicBezTo>
                    <a:pt x="1559719" y="203359"/>
                    <a:pt x="1560671" y="208121"/>
                    <a:pt x="1560671" y="213836"/>
                  </a:cubicBezTo>
                  <a:cubicBezTo>
                    <a:pt x="1560671" y="214789"/>
                    <a:pt x="1560671" y="215741"/>
                    <a:pt x="1559719" y="216694"/>
                  </a:cubicBezTo>
                  <a:cubicBezTo>
                    <a:pt x="1558766" y="213836"/>
                    <a:pt x="1556861" y="210979"/>
                    <a:pt x="1555909" y="208121"/>
                  </a:cubicBezTo>
                  <a:cubicBezTo>
                    <a:pt x="1554004" y="203359"/>
                    <a:pt x="1551146" y="199549"/>
                    <a:pt x="1549241" y="194786"/>
                  </a:cubicBezTo>
                  <a:cubicBezTo>
                    <a:pt x="1545431" y="186214"/>
                    <a:pt x="1541621" y="179546"/>
                    <a:pt x="1537811" y="173831"/>
                  </a:cubicBezTo>
                  <a:cubicBezTo>
                    <a:pt x="1530191" y="162401"/>
                    <a:pt x="1526381" y="156686"/>
                    <a:pt x="1526381" y="156686"/>
                  </a:cubicBezTo>
                  <a:cubicBezTo>
                    <a:pt x="1526381" y="156686"/>
                    <a:pt x="1529239" y="163354"/>
                    <a:pt x="1534001" y="175736"/>
                  </a:cubicBezTo>
                  <a:cubicBezTo>
                    <a:pt x="1536859" y="181451"/>
                    <a:pt x="1539716" y="189071"/>
                    <a:pt x="1542574" y="197644"/>
                  </a:cubicBezTo>
                  <a:cubicBezTo>
                    <a:pt x="1543526" y="201454"/>
                    <a:pt x="1545431" y="205264"/>
                    <a:pt x="1546384" y="209074"/>
                  </a:cubicBezTo>
                  <a:cubicBezTo>
                    <a:pt x="1546384" y="208121"/>
                    <a:pt x="1545431" y="208121"/>
                    <a:pt x="1545431" y="208121"/>
                  </a:cubicBezTo>
                  <a:cubicBezTo>
                    <a:pt x="1545431" y="208121"/>
                    <a:pt x="1546384" y="209074"/>
                    <a:pt x="1546384" y="210979"/>
                  </a:cubicBezTo>
                  <a:cubicBezTo>
                    <a:pt x="1548289" y="215741"/>
                    <a:pt x="1549241" y="220504"/>
                    <a:pt x="1551146" y="226219"/>
                  </a:cubicBezTo>
                  <a:cubicBezTo>
                    <a:pt x="1552099" y="228124"/>
                    <a:pt x="1552099" y="229076"/>
                    <a:pt x="1552099" y="230981"/>
                  </a:cubicBezTo>
                  <a:cubicBezTo>
                    <a:pt x="1552099" y="232886"/>
                    <a:pt x="1553051" y="233839"/>
                    <a:pt x="1553051" y="235744"/>
                  </a:cubicBezTo>
                  <a:cubicBezTo>
                    <a:pt x="1553051" y="237649"/>
                    <a:pt x="1553051" y="239554"/>
                    <a:pt x="1554004" y="241459"/>
                  </a:cubicBezTo>
                  <a:cubicBezTo>
                    <a:pt x="1554004" y="242411"/>
                    <a:pt x="1554004" y="243364"/>
                    <a:pt x="1554004" y="244316"/>
                  </a:cubicBezTo>
                  <a:cubicBezTo>
                    <a:pt x="1554004" y="246221"/>
                    <a:pt x="1553051" y="248126"/>
                    <a:pt x="1553051" y="250031"/>
                  </a:cubicBezTo>
                  <a:cubicBezTo>
                    <a:pt x="1551146" y="253841"/>
                    <a:pt x="1549241" y="257651"/>
                    <a:pt x="1547336" y="263366"/>
                  </a:cubicBezTo>
                  <a:cubicBezTo>
                    <a:pt x="1545431" y="258604"/>
                    <a:pt x="1543526" y="254794"/>
                    <a:pt x="1542574" y="251936"/>
                  </a:cubicBezTo>
                  <a:cubicBezTo>
                    <a:pt x="1542574" y="249079"/>
                    <a:pt x="1542574" y="245269"/>
                    <a:pt x="1542574" y="243364"/>
                  </a:cubicBezTo>
                  <a:cubicBezTo>
                    <a:pt x="1542574" y="230029"/>
                    <a:pt x="1542574" y="222409"/>
                    <a:pt x="1542574" y="222409"/>
                  </a:cubicBezTo>
                  <a:cubicBezTo>
                    <a:pt x="1542574" y="222409"/>
                    <a:pt x="1541621" y="230029"/>
                    <a:pt x="1538764" y="243364"/>
                  </a:cubicBezTo>
                  <a:cubicBezTo>
                    <a:pt x="1538764" y="243364"/>
                    <a:pt x="1538764" y="243364"/>
                    <a:pt x="1538764" y="243364"/>
                  </a:cubicBezTo>
                  <a:cubicBezTo>
                    <a:pt x="1534001" y="232886"/>
                    <a:pt x="1531144" y="226219"/>
                    <a:pt x="1531144" y="226219"/>
                  </a:cubicBezTo>
                  <a:cubicBezTo>
                    <a:pt x="1531144" y="226219"/>
                    <a:pt x="1533049" y="234791"/>
                    <a:pt x="1537811" y="250031"/>
                  </a:cubicBezTo>
                  <a:cubicBezTo>
                    <a:pt x="1537811" y="252889"/>
                    <a:pt x="1536859" y="255746"/>
                    <a:pt x="1536859" y="258604"/>
                  </a:cubicBezTo>
                  <a:cubicBezTo>
                    <a:pt x="1534954" y="251936"/>
                    <a:pt x="1533049" y="245269"/>
                    <a:pt x="1531144" y="239554"/>
                  </a:cubicBezTo>
                  <a:cubicBezTo>
                    <a:pt x="1529239" y="232886"/>
                    <a:pt x="1527334" y="227171"/>
                    <a:pt x="1525429" y="220504"/>
                  </a:cubicBezTo>
                  <a:cubicBezTo>
                    <a:pt x="1524476" y="217646"/>
                    <a:pt x="1523524" y="214789"/>
                    <a:pt x="1521619" y="211931"/>
                  </a:cubicBezTo>
                  <a:cubicBezTo>
                    <a:pt x="1518761" y="173831"/>
                    <a:pt x="1515904" y="150019"/>
                    <a:pt x="1515904" y="150019"/>
                  </a:cubicBezTo>
                  <a:cubicBezTo>
                    <a:pt x="1515904" y="150019"/>
                    <a:pt x="1514951" y="166211"/>
                    <a:pt x="1513046" y="192881"/>
                  </a:cubicBezTo>
                  <a:cubicBezTo>
                    <a:pt x="1510189" y="187166"/>
                    <a:pt x="1508284" y="182404"/>
                    <a:pt x="1506379" y="177641"/>
                  </a:cubicBezTo>
                  <a:cubicBezTo>
                    <a:pt x="1499711" y="163354"/>
                    <a:pt x="1495901" y="154781"/>
                    <a:pt x="1495901" y="154781"/>
                  </a:cubicBezTo>
                  <a:cubicBezTo>
                    <a:pt x="1495901" y="154781"/>
                    <a:pt x="1497806" y="163354"/>
                    <a:pt x="1502569" y="178594"/>
                  </a:cubicBezTo>
                  <a:cubicBezTo>
                    <a:pt x="1503521" y="182404"/>
                    <a:pt x="1504474" y="186214"/>
                    <a:pt x="1505426" y="190024"/>
                  </a:cubicBezTo>
                  <a:cubicBezTo>
                    <a:pt x="1505426" y="189071"/>
                    <a:pt x="1504474" y="189071"/>
                    <a:pt x="1504474" y="189071"/>
                  </a:cubicBezTo>
                  <a:cubicBezTo>
                    <a:pt x="1504474" y="189071"/>
                    <a:pt x="1506379" y="196691"/>
                    <a:pt x="1510189" y="210026"/>
                  </a:cubicBezTo>
                  <a:cubicBezTo>
                    <a:pt x="1510189" y="210979"/>
                    <a:pt x="1511141" y="212884"/>
                    <a:pt x="1511141" y="213836"/>
                  </a:cubicBezTo>
                  <a:cubicBezTo>
                    <a:pt x="1511141" y="220504"/>
                    <a:pt x="1510189" y="227171"/>
                    <a:pt x="1510189" y="233839"/>
                  </a:cubicBezTo>
                  <a:cubicBezTo>
                    <a:pt x="1510189" y="241459"/>
                    <a:pt x="1509236" y="250031"/>
                    <a:pt x="1509236" y="258604"/>
                  </a:cubicBezTo>
                  <a:cubicBezTo>
                    <a:pt x="1503521" y="241459"/>
                    <a:pt x="1498759" y="230981"/>
                    <a:pt x="1498759" y="230981"/>
                  </a:cubicBezTo>
                  <a:cubicBezTo>
                    <a:pt x="1498759" y="230981"/>
                    <a:pt x="1501616" y="248126"/>
                    <a:pt x="1508284" y="275749"/>
                  </a:cubicBezTo>
                  <a:cubicBezTo>
                    <a:pt x="1508284" y="279559"/>
                    <a:pt x="1508284" y="283369"/>
                    <a:pt x="1507331" y="288131"/>
                  </a:cubicBezTo>
                  <a:cubicBezTo>
                    <a:pt x="1506379" y="290036"/>
                    <a:pt x="1505426" y="290989"/>
                    <a:pt x="1504474" y="292894"/>
                  </a:cubicBezTo>
                  <a:cubicBezTo>
                    <a:pt x="1503521" y="294799"/>
                    <a:pt x="1501616" y="296704"/>
                    <a:pt x="1500664" y="298609"/>
                  </a:cubicBezTo>
                  <a:cubicBezTo>
                    <a:pt x="1497806" y="287179"/>
                    <a:pt x="1495901" y="275749"/>
                    <a:pt x="1493044" y="266224"/>
                  </a:cubicBezTo>
                  <a:cubicBezTo>
                    <a:pt x="1495901" y="253841"/>
                    <a:pt x="1497806" y="246221"/>
                    <a:pt x="1497806" y="246221"/>
                  </a:cubicBezTo>
                  <a:cubicBezTo>
                    <a:pt x="1497806" y="246221"/>
                    <a:pt x="1495901" y="251936"/>
                    <a:pt x="1491139" y="260509"/>
                  </a:cubicBezTo>
                  <a:cubicBezTo>
                    <a:pt x="1491139" y="260509"/>
                    <a:pt x="1491139" y="259556"/>
                    <a:pt x="1491139" y="259556"/>
                  </a:cubicBezTo>
                  <a:cubicBezTo>
                    <a:pt x="1491139" y="253841"/>
                    <a:pt x="1490186" y="249079"/>
                    <a:pt x="1490186" y="244316"/>
                  </a:cubicBezTo>
                  <a:cubicBezTo>
                    <a:pt x="1490186" y="242411"/>
                    <a:pt x="1490186" y="240506"/>
                    <a:pt x="1489234" y="238601"/>
                  </a:cubicBezTo>
                  <a:cubicBezTo>
                    <a:pt x="1489234" y="237649"/>
                    <a:pt x="1489234" y="237649"/>
                    <a:pt x="1489234" y="237649"/>
                  </a:cubicBezTo>
                  <a:cubicBezTo>
                    <a:pt x="1489234" y="237649"/>
                    <a:pt x="1489234" y="237649"/>
                    <a:pt x="1489234" y="238601"/>
                  </a:cubicBezTo>
                  <a:cubicBezTo>
                    <a:pt x="1488281" y="230981"/>
                    <a:pt x="1488281" y="225266"/>
                    <a:pt x="1486376" y="219551"/>
                  </a:cubicBezTo>
                  <a:cubicBezTo>
                    <a:pt x="1483519" y="206216"/>
                    <a:pt x="1482566" y="198596"/>
                    <a:pt x="1482566" y="198596"/>
                  </a:cubicBezTo>
                  <a:cubicBezTo>
                    <a:pt x="1482566" y="198596"/>
                    <a:pt x="1482566" y="206216"/>
                    <a:pt x="1482566" y="220504"/>
                  </a:cubicBezTo>
                  <a:cubicBezTo>
                    <a:pt x="1482566" y="222409"/>
                    <a:pt x="1482566" y="225266"/>
                    <a:pt x="1482566" y="228124"/>
                  </a:cubicBezTo>
                  <a:cubicBezTo>
                    <a:pt x="1476851" y="206216"/>
                    <a:pt x="1473041" y="193834"/>
                    <a:pt x="1473041" y="193834"/>
                  </a:cubicBezTo>
                  <a:cubicBezTo>
                    <a:pt x="1473041" y="193834"/>
                    <a:pt x="1474946" y="220504"/>
                    <a:pt x="1479709" y="259556"/>
                  </a:cubicBezTo>
                  <a:cubicBezTo>
                    <a:pt x="1479709" y="260509"/>
                    <a:pt x="1478756" y="261461"/>
                    <a:pt x="1478756" y="262414"/>
                  </a:cubicBezTo>
                  <a:cubicBezTo>
                    <a:pt x="1477804" y="263366"/>
                    <a:pt x="1477804" y="265271"/>
                    <a:pt x="1476851" y="266224"/>
                  </a:cubicBezTo>
                  <a:cubicBezTo>
                    <a:pt x="1476851" y="263366"/>
                    <a:pt x="1475899" y="260509"/>
                    <a:pt x="1475899" y="257651"/>
                  </a:cubicBezTo>
                  <a:cubicBezTo>
                    <a:pt x="1473994" y="244316"/>
                    <a:pt x="1473041" y="232886"/>
                    <a:pt x="1471136" y="221456"/>
                  </a:cubicBezTo>
                  <a:cubicBezTo>
                    <a:pt x="1469231" y="210979"/>
                    <a:pt x="1468279" y="201454"/>
                    <a:pt x="1466374" y="193834"/>
                  </a:cubicBezTo>
                  <a:cubicBezTo>
                    <a:pt x="1462564" y="178594"/>
                    <a:pt x="1460659" y="170021"/>
                    <a:pt x="1460659" y="170021"/>
                  </a:cubicBezTo>
                  <a:cubicBezTo>
                    <a:pt x="1460659" y="170021"/>
                    <a:pt x="1461611" y="178594"/>
                    <a:pt x="1462564" y="193834"/>
                  </a:cubicBezTo>
                  <a:cubicBezTo>
                    <a:pt x="1463516" y="201454"/>
                    <a:pt x="1463516" y="210979"/>
                    <a:pt x="1464469" y="221456"/>
                  </a:cubicBezTo>
                  <a:cubicBezTo>
                    <a:pt x="1465421" y="231934"/>
                    <a:pt x="1465421" y="244316"/>
                    <a:pt x="1465421" y="257651"/>
                  </a:cubicBezTo>
                  <a:cubicBezTo>
                    <a:pt x="1465421" y="263366"/>
                    <a:pt x="1465421" y="269081"/>
                    <a:pt x="1465421" y="275749"/>
                  </a:cubicBezTo>
                  <a:cubicBezTo>
                    <a:pt x="1462564" y="265271"/>
                    <a:pt x="1458754" y="254794"/>
                    <a:pt x="1455896" y="246221"/>
                  </a:cubicBezTo>
                  <a:cubicBezTo>
                    <a:pt x="1453039" y="235744"/>
                    <a:pt x="1450181" y="226219"/>
                    <a:pt x="1447324" y="218599"/>
                  </a:cubicBezTo>
                  <a:cubicBezTo>
                    <a:pt x="1442561" y="203359"/>
                    <a:pt x="1439704" y="194786"/>
                    <a:pt x="1439704" y="194786"/>
                  </a:cubicBezTo>
                  <a:cubicBezTo>
                    <a:pt x="1439704" y="194786"/>
                    <a:pt x="1440656" y="202406"/>
                    <a:pt x="1442561" y="215741"/>
                  </a:cubicBezTo>
                  <a:cubicBezTo>
                    <a:pt x="1439704" y="203359"/>
                    <a:pt x="1437799" y="193834"/>
                    <a:pt x="1435894" y="185261"/>
                  </a:cubicBezTo>
                  <a:cubicBezTo>
                    <a:pt x="1435894" y="169069"/>
                    <a:pt x="1435894" y="159544"/>
                    <a:pt x="1435894" y="159544"/>
                  </a:cubicBezTo>
                  <a:cubicBezTo>
                    <a:pt x="1435894" y="159544"/>
                    <a:pt x="1434941" y="164306"/>
                    <a:pt x="1433036" y="173831"/>
                  </a:cubicBezTo>
                  <a:cubicBezTo>
                    <a:pt x="1431131" y="165259"/>
                    <a:pt x="1430179" y="160496"/>
                    <a:pt x="1430179" y="160496"/>
                  </a:cubicBezTo>
                  <a:cubicBezTo>
                    <a:pt x="1430179" y="160496"/>
                    <a:pt x="1430179" y="162401"/>
                    <a:pt x="1430179" y="166211"/>
                  </a:cubicBezTo>
                  <a:cubicBezTo>
                    <a:pt x="1428274" y="158591"/>
                    <a:pt x="1427321" y="151924"/>
                    <a:pt x="1425416" y="147161"/>
                  </a:cubicBezTo>
                  <a:cubicBezTo>
                    <a:pt x="1421606" y="134779"/>
                    <a:pt x="1418749" y="127159"/>
                    <a:pt x="1418749" y="127159"/>
                  </a:cubicBezTo>
                  <a:cubicBezTo>
                    <a:pt x="1418749" y="127159"/>
                    <a:pt x="1419701" y="134779"/>
                    <a:pt x="1421606" y="148114"/>
                  </a:cubicBezTo>
                  <a:cubicBezTo>
                    <a:pt x="1422559" y="154781"/>
                    <a:pt x="1423511" y="162401"/>
                    <a:pt x="1423511" y="171926"/>
                  </a:cubicBezTo>
                  <a:cubicBezTo>
                    <a:pt x="1424464" y="181451"/>
                    <a:pt x="1424464" y="190976"/>
                    <a:pt x="1425416" y="202406"/>
                  </a:cubicBezTo>
                  <a:cubicBezTo>
                    <a:pt x="1425416" y="208121"/>
                    <a:pt x="1426369" y="212884"/>
                    <a:pt x="1426369" y="218599"/>
                  </a:cubicBezTo>
                  <a:cubicBezTo>
                    <a:pt x="1425416" y="224314"/>
                    <a:pt x="1424464" y="230029"/>
                    <a:pt x="1424464" y="235744"/>
                  </a:cubicBezTo>
                  <a:cubicBezTo>
                    <a:pt x="1423511" y="231934"/>
                    <a:pt x="1422559" y="229076"/>
                    <a:pt x="1421606" y="226219"/>
                  </a:cubicBezTo>
                  <a:cubicBezTo>
                    <a:pt x="1419701" y="219551"/>
                    <a:pt x="1416844" y="214789"/>
                    <a:pt x="1415891" y="210026"/>
                  </a:cubicBezTo>
                  <a:cubicBezTo>
                    <a:pt x="1412081" y="201454"/>
                    <a:pt x="1410176" y="195739"/>
                    <a:pt x="1410176" y="195739"/>
                  </a:cubicBezTo>
                  <a:cubicBezTo>
                    <a:pt x="1410176" y="195739"/>
                    <a:pt x="1411129" y="201454"/>
                    <a:pt x="1412081" y="210979"/>
                  </a:cubicBezTo>
                  <a:cubicBezTo>
                    <a:pt x="1413034" y="215741"/>
                    <a:pt x="1413986" y="221456"/>
                    <a:pt x="1414939" y="228124"/>
                  </a:cubicBezTo>
                  <a:cubicBezTo>
                    <a:pt x="1415891" y="234791"/>
                    <a:pt x="1416844" y="241459"/>
                    <a:pt x="1416844" y="250031"/>
                  </a:cubicBezTo>
                  <a:cubicBezTo>
                    <a:pt x="1416844" y="255746"/>
                    <a:pt x="1417796" y="261461"/>
                    <a:pt x="1418749" y="268129"/>
                  </a:cubicBezTo>
                  <a:cubicBezTo>
                    <a:pt x="1416844" y="270986"/>
                    <a:pt x="1414939" y="273844"/>
                    <a:pt x="1413034" y="277654"/>
                  </a:cubicBezTo>
                  <a:cubicBezTo>
                    <a:pt x="1412081" y="275749"/>
                    <a:pt x="1412081" y="273844"/>
                    <a:pt x="1411129" y="271939"/>
                  </a:cubicBezTo>
                  <a:cubicBezTo>
                    <a:pt x="1406366" y="237649"/>
                    <a:pt x="1401604" y="215741"/>
                    <a:pt x="1401604" y="215741"/>
                  </a:cubicBezTo>
                  <a:cubicBezTo>
                    <a:pt x="1401604" y="215741"/>
                    <a:pt x="1401604" y="226219"/>
                    <a:pt x="1400651" y="243364"/>
                  </a:cubicBezTo>
                  <a:cubicBezTo>
                    <a:pt x="1397794" y="233839"/>
                    <a:pt x="1394936" y="226219"/>
                    <a:pt x="1392079" y="219551"/>
                  </a:cubicBezTo>
                  <a:cubicBezTo>
                    <a:pt x="1392079" y="217646"/>
                    <a:pt x="1393031" y="215741"/>
                    <a:pt x="1393031" y="213836"/>
                  </a:cubicBezTo>
                  <a:cubicBezTo>
                    <a:pt x="1393984" y="212884"/>
                    <a:pt x="1394936" y="211931"/>
                    <a:pt x="1395889" y="210979"/>
                  </a:cubicBezTo>
                  <a:cubicBezTo>
                    <a:pt x="1399699" y="207169"/>
                    <a:pt x="1400651" y="205264"/>
                    <a:pt x="1400651" y="205264"/>
                  </a:cubicBezTo>
                  <a:cubicBezTo>
                    <a:pt x="1400651" y="205264"/>
                    <a:pt x="1398746" y="207169"/>
                    <a:pt x="1394936" y="210026"/>
                  </a:cubicBezTo>
                  <a:cubicBezTo>
                    <a:pt x="1394936" y="210026"/>
                    <a:pt x="1393984" y="210979"/>
                    <a:pt x="1393031" y="210979"/>
                  </a:cubicBezTo>
                  <a:cubicBezTo>
                    <a:pt x="1393984" y="205264"/>
                    <a:pt x="1394936" y="202406"/>
                    <a:pt x="1394936" y="202406"/>
                  </a:cubicBezTo>
                  <a:cubicBezTo>
                    <a:pt x="1394936" y="202406"/>
                    <a:pt x="1393031" y="206216"/>
                    <a:pt x="1391126" y="212884"/>
                  </a:cubicBezTo>
                  <a:cubicBezTo>
                    <a:pt x="1391126" y="212884"/>
                    <a:pt x="1390174" y="213836"/>
                    <a:pt x="1390174" y="213836"/>
                  </a:cubicBezTo>
                  <a:cubicBezTo>
                    <a:pt x="1386364" y="204311"/>
                    <a:pt x="1384459" y="199549"/>
                    <a:pt x="1384459" y="199549"/>
                  </a:cubicBezTo>
                  <a:cubicBezTo>
                    <a:pt x="1384459" y="199549"/>
                    <a:pt x="1385411" y="205264"/>
                    <a:pt x="1387316" y="215741"/>
                  </a:cubicBezTo>
                  <a:cubicBezTo>
                    <a:pt x="1384459" y="218599"/>
                    <a:pt x="1382554" y="220504"/>
                    <a:pt x="1378744" y="224314"/>
                  </a:cubicBezTo>
                  <a:cubicBezTo>
                    <a:pt x="1374934" y="229076"/>
                    <a:pt x="1371124" y="233839"/>
                    <a:pt x="1367314" y="240506"/>
                  </a:cubicBezTo>
                  <a:cubicBezTo>
                    <a:pt x="1363504" y="230029"/>
                    <a:pt x="1358741" y="219551"/>
                    <a:pt x="1354931" y="209074"/>
                  </a:cubicBezTo>
                  <a:cubicBezTo>
                    <a:pt x="1354931" y="199549"/>
                    <a:pt x="1354931" y="191929"/>
                    <a:pt x="1354931" y="185261"/>
                  </a:cubicBezTo>
                  <a:cubicBezTo>
                    <a:pt x="1354931" y="167164"/>
                    <a:pt x="1354931" y="157639"/>
                    <a:pt x="1354931" y="157639"/>
                  </a:cubicBezTo>
                  <a:cubicBezTo>
                    <a:pt x="1354931" y="157639"/>
                    <a:pt x="1353026" y="168116"/>
                    <a:pt x="1351121" y="185261"/>
                  </a:cubicBezTo>
                  <a:cubicBezTo>
                    <a:pt x="1350169" y="189071"/>
                    <a:pt x="1350169" y="192881"/>
                    <a:pt x="1349216" y="197644"/>
                  </a:cubicBezTo>
                  <a:cubicBezTo>
                    <a:pt x="1347311" y="193834"/>
                    <a:pt x="1345406" y="190024"/>
                    <a:pt x="1343501" y="186214"/>
                  </a:cubicBezTo>
                  <a:cubicBezTo>
                    <a:pt x="1343501" y="181451"/>
                    <a:pt x="1344454" y="175736"/>
                    <a:pt x="1344454" y="171926"/>
                  </a:cubicBezTo>
                  <a:cubicBezTo>
                    <a:pt x="1344454" y="166211"/>
                    <a:pt x="1344454" y="161449"/>
                    <a:pt x="1344454" y="157639"/>
                  </a:cubicBezTo>
                  <a:cubicBezTo>
                    <a:pt x="1344454" y="151924"/>
                    <a:pt x="1345406" y="147161"/>
                    <a:pt x="1345406" y="142399"/>
                  </a:cubicBezTo>
                  <a:cubicBezTo>
                    <a:pt x="1346359" y="129064"/>
                    <a:pt x="1346359" y="120491"/>
                    <a:pt x="1346359" y="120491"/>
                  </a:cubicBezTo>
                  <a:cubicBezTo>
                    <a:pt x="1346359" y="120491"/>
                    <a:pt x="1344454" y="128111"/>
                    <a:pt x="1341596" y="141446"/>
                  </a:cubicBezTo>
                  <a:cubicBezTo>
                    <a:pt x="1340644" y="148114"/>
                    <a:pt x="1338739" y="156686"/>
                    <a:pt x="1336834" y="166211"/>
                  </a:cubicBezTo>
                  <a:cubicBezTo>
                    <a:pt x="1336834" y="167164"/>
                    <a:pt x="1336834" y="168116"/>
                    <a:pt x="1335881" y="169069"/>
                  </a:cubicBezTo>
                  <a:cubicBezTo>
                    <a:pt x="1333024" y="162401"/>
                    <a:pt x="1330166" y="156686"/>
                    <a:pt x="1327309" y="150971"/>
                  </a:cubicBezTo>
                  <a:cubicBezTo>
                    <a:pt x="1299686" y="91916"/>
                    <a:pt x="1280636" y="53816"/>
                    <a:pt x="1280636" y="53816"/>
                  </a:cubicBezTo>
                  <a:cubicBezTo>
                    <a:pt x="1280636" y="53816"/>
                    <a:pt x="1293971" y="94774"/>
                    <a:pt x="1317784" y="155734"/>
                  </a:cubicBezTo>
                  <a:cubicBezTo>
                    <a:pt x="1322546" y="168116"/>
                    <a:pt x="1327309" y="180499"/>
                    <a:pt x="1332071" y="193834"/>
                  </a:cubicBezTo>
                  <a:cubicBezTo>
                    <a:pt x="1332071" y="195739"/>
                    <a:pt x="1332071" y="196691"/>
                    <a:pt x="1331119" y="197644"/>
                  </a:cubicBezTo>
                  <a:cubicBezTo>
                    <a:pt x="1329214" y="209074"/>
                    <a:pt x="1327309" y="222409"/>
                    <a:pt x="1326356" y="235744"/>
                  </a:cubicBezTo>
                  <a:cubicBezTo>
                    <a:pt x="1324451" y="249079"/>
                    <a:pt x="1323499" y="263366"/>
                    <a:pt x="1321594" y="277654"/>
                  </a:cubicBezTo>
                  <a:cubicBezTo>
                    <a:pt x="1321594" y="283369"/>
                    <a:pt x="1320641" y="288131"/>
                    <a:pt x="1319689" y="293846"/>
                  </a:cubicBezTo>
                  <a:cubicBezTo>
                    <a:pt x="1318736" y="292894"/>
                    <a:pt x="1318736" y="291941"/>
                    <a:pt x="1317784" y="290989"/>
                  </a:cubicBezTo>
                  <a:cubicBezTo>
                    <a:pt x="1317784" y="289084"/>
                    <a:pt x="1317784" y="289084"/>
                    <a:pt x="1317784" y="289084"/>
                  </a:cubicBezTo>
                  <a:cubicBezTo>
                    <a:pt x="1317784" y="289084"/>
                    <a:pt x="1317784" y="290036"/>
                    <a:pt x="1316831" y="290989"/>
                  </a:cubicBezTo>
                  <a:cubicBezTo>
                    <a:pt x="1316831" y="290036"/>
                    <a:pt x="1315879" y="289084"/>
                    <a:pt x="1315879" y="288131"/>
                  </a:cubicBezTo>
                  <a:cubicBezTo>
                    <a:pt x="1314926" y="287179"/>
                    <a:pt x="1314926" y="286226"/>
                    <a:pt x="1313974" y="285274"/>
                  </a:cubicBezTo>
                  <a:cubicBezTo>
                    <a:pt x="1315879" y="259556"/>
                    <a:pt x="1316831" y="244316"/>
                    <a:pt x="1316831" y="244316"/>
                  </a:cubicBezTo>
                  <a:cubicBezTo>
                    <a:pt x="1316831" y="244316"/>
                    <a:pt x="1313974" y="256699"/>
                    <a:pt x="1309211" y="277654"/>
                  </a:cubicBezTo>
                  <a:cubicBezTo>
                    <a:pt x="1305401" y="271939"/>
                    <a:pt x="1302544" y="266224"/>
                    <a:pt x="1298734" y="260509"/>
                  </a:cubicBezTo>
                  <a:cubicBezTo>
                    <a:pt x="1304449" y="235744"/>
                    <a:pt x="1310164" y="213836"/>
                    <a:pt x="1313974" y="199549"/>
                  </a:cubicBezTo>
                  <a:cubicBezTo>
                    <a:pt x="1317784" y="182404"/>
                    <a:pt x="1319689" y="172879"/>
                    <a:pt x="1319689" y="172879"/>
                  </a:cubicBezTo>
                  <a:cubicBezTo>
                    <a:pt x="1319689" y="172879"/>
                    <a:pt x="1307306" y="202406"/>
                    <a:pt x="1291114" y="249079"/>
                  </a:cubicBezTo>
                  <a:cubicBezTo>
                    <a:pt x="1287304" y="243364"/>
                    <a:pt x="1284446" y="238601"/>
                    <a:pt x="1281589" y="234791"/>
                  </a:cubicBezTo>
                  <a:cubicBezTo>
                    <a:pt x="1273016" y="222409"/>
                    <a:pt x="1267301" y="215741"/>
                    <a:pt x="1267301" y="215741"/>
                  </a:cubicBezTo>
                  <a:cubicBezTo>
                    <a:pt x="1267301" y="215741"/>
                    <a:pt x="1270159" y="222409"/>
                    <a:pt x="1275874" y="232886"/>
                  </a:cubicBezTo>
                  <a:cubicBezTo>
                    <a:pt x="1274921" y="234791"/>
                    <a:pt x="1273969" y="238601"/>
                    <a:pt x="1272064" y="243364"/>
                  </a:cubicBezTo>
                  <a:cubicBezTo>
                    <a:pt x="1268254" y="237649"/>
                    <a:pt x="1264444" y="231934"/>
                    <a:pt x="1261586" y="227171"/>
                  </a:cubicBezTo>
                  <a:cubicBezTo>
                    <a:pt x="1257776" y="221456"/>
                    <a:pt x="1253014" y="215741"/>
                    <a:pt x="1249204" y="210979"/>
                  </a:cubicBezTo>
                  <a:cubicBezTo>
                    <a:pt x="1248251" y="210026"/>
                    <a:pt x="1248251" y="209074"/>
                    <a:pt x="1247299" y="208121"/>
                  </a:cubicBezTo>
                  <a:cubicBezTo>
                    <a:pt x="1250156" y="203359"/>
                    <a:pt x="1251109" y="199549"/>
                    <a:pt x="1251109" y="199549"/>
                  </a:cubicBezTo>
                  <a:cubicBezTo>
                    <a:pt x="1251109" y="199549"/>
                    <a:pt x="1249204" y="202406"/>
                    <a:pt x="1246346" y="206216"/>
                  </a:cubicBezTo>
                  <a:cubicBezTo>
                    <a:pt x="1239679" y="197644"/>
                    <a:pt x="1233964" y="190024"/>
                    <a:pt x="1229201" y="184309"/>
                  </a:cubicBezTo>
                  <a:cubicBezTo>
                    <a:pt x="1217771" y="170974"/>
                    <a:pt x="1211104" y="162401"/>
                    <a:pt x="1211104" y="162401"/>
                  </a:cubicBezTo>
                  <a:cubicBezTo>
                    <a:pt x="1211104" y="162401"/>
                    <a:pt x="1216819" y="170974"/>
                    <a:pt x="1226344" y="186214"/>
                  </a:cubicBezTo>
                  <a:cubicBezTo>
                    <a:pt x="1231106" y="192881"/>
                    <a:pt x="1235869" y="202406"/>
                    <a:pt x="1242536" y="211931"/>
                  </a:cubicBezTo>
                  <a:cubicBezTo>
                    <a:pt x="1240631" y="214789"/>
                    <a:pt x="1238726" y="217646"/>
                    <a:pt x="1236821" y="220504"/>
                  </a:cubicBezTo>
                  <a:cubicBezTo>
                    <a:pt x="1235869" y="222409"/>
                    <a:pt x="1234916" y="224314"/>
                    <a:pt x="1233011" y="226219"/>
                  </a:cubicBezTo>
                  <a:cubicBezTo>
                    <a:pt x="1233011" y="221456"/>
                    <a:pt x="1232059" y="217646"/>
                    <a:pt x="1231106" y="212884"/>
                  </a:cubicBezTo>
                  <a:cubicBezTo>
                    <a:pt x="1231106" y="211931"/>
                    <a:pt x="1230154" y="210026"/>
                    <a:pt x="1228249" y="209074"/>
                  </a:cubicBezTo>
                  <a:cubicBezTo>
                    <a:pt x="1228249" y="209074"/>
                    <a:pt x="1227296" y="209074"/>
                    <a:pt x="1226344" y="209074"/>
                  </a:cubicBezTo>
                  <a:cubicBezTo>
                    <a:pt x="1225391" y="206216"/>
                    <a:pt x="1224439" y="202406"/>
                    <a:pt x="1223486" y="199549"/>
                  </a:cubicBezTo>
                  <a:cubicBezTo>
                    <a:pt x="1218724" y="187166"/>
                    <a:pt x="1215866" y="179546"/>
                    <a:pt x="1215866" y="179546"/>
                  </a:cubicBezTo>
                  <a:cubicBezTo>
                    <a:pt x="1215866" y="179546"/>
                    <a:pt x="1216819" y="187166"/>
                    <a:pt x="1219676" y="200501"/>
                  </a:cubicBezTo>
                  <a:cubicBezTo>
                    <a:pt x="1220629" y="204311"/>
                    <a:pt x="1220629" y="208121"/>
                    <a:pt x="1221581" y="211931"/>
                  </a:cubicBezTo>
                  <a:cubicBezTo>
                    <a:pt x="1221581" y="212884"/>
                    <a:pt x="1220629" y="212884"/>
                    <a:pt x="1220629" y="213836"/>
                  </a:cubicBezTo>
                  <a:cubicBezTo>
                    <a:pt x="1214914" y="208121"/>
                    <a:pt x="1211104" y="203359"/>
                    <a:pt x="1207294" y="200501"/>
                  </a:cubicBezTo>
                  <a:cubicBezTo>
                    <a:pt x="1203484" y="197644"/>
                    <a:pt x="1201579" y="195739"/>
                    <a:pt x="1201579" y="195739"/>
                  </a:cubicBezTo>
                  <a:cubicBezTo>
                    <a:pt x="1201579" y="195739"/>
                    <a:pt x="1203484" y="197644"/>
                    <a:pt x="1206341" y="201454"/>
                  </a:cubicBezTo>
                  <a:cubicBezTo>
                    <a:pt x="1209199" y="205264"/>
                    <a:pt x="1213009" y="210979"/>
                    <a:pt x="1217771" y="217646"/>
                  </a:cubicBezTo>
                  <a:lnTo>
                    <a:pt x="1217771" y="217646"/>
                  </a:lnTo>
                  <a:cubicBezTo>
                    <a:pt x="1216819" y="222409"/>
                    <a:pt x="1216819" y="227171"/>
                    <a:pt x="1216819" y="231934"/>
                  </a:cubicBezTo>
                  <a:cubicBezTo>
                    <a:pt x="1207294" y="223361"/>
                    <a:pt x="1202531" y="219551"/>
                    <a:pt x="1202531" y="219551"/>
                  </a:cubicBezTo>
                  <a:cubicBezTo>
                    <a:pt x="1202531" y="219551"/>
                    <a:pt x="1207294" y="226219"/>
                    <a:pt x="1215866" y="236696"/>
                  </a:cubicBezTo>
                  <a:cubicBezTo>
                    <a:pt x="1215866" y="240506"/>
                    <a:pt x="1214914" y="245269"/>
                    <a:pt x="1214914" y="249079"/>
                  </a:cubicBezTo>
                  <a:cubicBezTo>
                    <a:pt x="1214914" y="250984"/>
                    <a:pt x="1214914" y="252889"/>
                    <a:pt x="1214914" y="255746"/>
                  </a:cubicBezTo>
                  <a:cubicBezTo>
                    <a:pt x="1214914" y="253841"/>
                    <a:pt x="1213961" y="252889"/>
                    <a:pt x="1213961" y="250984"/>
                  </a:cubicBezTo>
                  <a:cubicBezTo>
                    <a:pt x="1213961" y="250984"/>
                    <a:pt x="1213961" y="250031"/>
                    <a:pt x="1213961" y="250031"/>
                  </a:cubicBezTo>
                  <a:cubicBezTo>
                    <a:pt x="1213961" y="249079"/>
                    <a:pt x="1214914" y="249079"/>
                    <a:pt x="1214914" y="249079"/>
                  </a:cubicBezTo>
                  <a:cubicBezTo>
                    <a:pt x="1214914" y="249079"/>
                    <a:pt x="1214914" y="249079"/>
                    <a:pt x="1213961" y="250031"/>
                  </a:cubicBezTo>
                  <a:cubicBezTo>
                    <a:pt x="1212056" y="242411"/>
                    <a:pt x="1209199" y="235744"/>
                    <a:pt x="1207294" y="229076"/>
                  </a:cubicBezTo>
                  <a:cubicBezTo>
                    <a:pt x="1204436" y="222409"/>
                    <a:pt x="1202531" y="216694"/>
                    <a:pt x="1200626" y="212884"/>
                  </a:cubicBezTo>
                  <a:cubicBezTo>
                    <a:pt x="1195864" y="204311"/>
                    <a:pt x="1193959" y="198596"/>
                    <a:pt x="1193959" y="198596"/>
                  </a:cubicBezTo>
                  <a:cubicBezTo>
                    <a:pt x="1193959" y="198596"/>
                    <a:pt x="1194911" y="204311"/>
                    <a:pt x="1196816" y="213836"/>
                  </a:cubicBezTo>
                  <a:cubicBezTo>
                    <a:pt x="1197769" y="218599"/>
                    <a:pt x="1198721" y="224314"/>
                    <a:pt x="1200626" y="230981"/>
                  </a:cubicBezTo>
                  <a:cubicBezTo>
                    <a:pt x="1201579" y="237649"/>
                    <a:pt x="1202531" y="245269"/>
                    <a:pt x="1204436" y="252889"/>
                  </a:cubicBezTo>
                  <a:cubicBezTo>
                    <a:pt x="1204436" y="254794"/>
                    <a:pt x="1205389" y="256699"/>
                    <a:pt x="1205389" y="258604"/>
                  </a:cubicBezTo>
                  <a:cubicBezTo>
                    <a:pt x="1202531" y="251936"/>
                    <a:pt x="1199674" y="245269"/>
                    <a:pt x="1196816" y="239554"/>
                  </a:cubicBezTo>
                  <a:cubicBezTo>
                    <a:pt x="1193959" y="233839"/>
                    <a:pt x="1191101" y="229076"/>
                    <a:pt x="1189196" y="224314"/>
                  </a:cubicBezTo>
                  <a:cubicBezTo>
                    <a:pt x="1184434" y="216694"/>
                    <a:pt x="1181576" y="211931"/>
                    <a:pt x="1181576" y="211931"/>
                  </a:cubicBezTo>
                  <a:cubicBezTo>
                    <a:pt x="1181576" y="211931"/>
                    <a:pt x="1183481" y="216694"/>
                    <a:pt x="1185386" y="225266"/>
                  </a:cubicBezTo>
                  <a:cubicBezTo>
                    <a:pt x="1187291" y="230029"/>
                    <a:pt x="1188244" y="234791"/>
                    <a:pt x="1190149" y="241459"/>
                  </a:cubicBezTo>
                  <a:cubicBezTo>
                    <a:pt x="1192054" y="247174"/>
                    <a:pt x="1193006" y="254794"/>
                    <a:pt x="1194911" y="262414"/>
                  </a:cubicBezTo>
                  <a:cubicBezTo>
                    <a:pt x="1195864" y="267176"/>
                    <a:pt x="1196816" y="271939"/>
                    <a:pt x="1197769" y="276701"/>
                  </a:cubicBezTo>
                  <a:cubicBezTo>
                    <a:pt x="1196816" y="279559"/>
                    <a:pt x="1194911" y="281464"/>
                    <a:pt x="1193959" y="284321"/>
                  </a:cubicBezTo>
                  <a:cubicBezTo>
                    <a:pt x="1193959" y="284321"/>
                    <a:pt x="1193959" y="283369"/>
                    <a:pt x="1193959" y="283369"/>
                  </a:cubicBezTo>
                  <a:cubicBezTo>
                    <a:pt x="1193959" y="282416"/>
                    <a:pt x="1193006" y="280511"/>
                    <a:pt x="1193006" y="279559"/>
                  </a:cubicBezTo>
                  <a:cubicBezTo>
                    <a:pt x="1193959" y="277654"/>
                    <a:pt x="1193959" y="276701"/>
                    <a:pt x="1193959" y="276701"/>
                  </a:cubicBezTo>
                  <a:cubicBezTo>
                    <a:pt x="1193959" y="276701"/>
                    <a:pt x="1193959" y="277654"/>
                    <a:pt x="1193006" y="278606"/>
                  </a:cubicBezTo>
                  <a:cubicBezTo>
                    <a:pt x="1190149" y="268129"/>
                    <a:pt x="1187291" y="258604"/>
                    <a:pt x="1184434" y="250984"/>
                  </a:cubicBezTo>
                  <a:cubicBezTo>
                    <a:pt x="1179671" y="239554"/>
                    <a:pt x="1176814" y="231934"/>
                    <a:pt x="1174909" y="227171"/>
                  </a:cubicBezTo>
                  <a:cubicBezTo>
                    <a:pt x="1174909" y="226219"/>
                    <a:pt x="1174909" y="224314"/>
                    <a:pt x="1174909" y="223361"/>
                  </a:cubicBezTo>
                  <a:cubicBezTo>
                    <a:pt x="1174909" y="212884"/>
                    <a:pt x="1175861" y="204311"/>
                    <a:pt x="1175861" y="196691"/>
                  </a:cubicBezTo>
                  <a:cubicBezTo>
                    <a:pt x="1175861" y="182404"/>
                    <a:pt x="1174909" y="173831"/>
                    <a:pt x="1174909" y="173831"/>
                  </a:cubicBezTo>
                  <a:cubicBezTo>
                    <a:pt x="1174909" y="173831"/>
                    <a:pt x="1173956" y="182404"/>
                    <a:pt x="1172051" y="196691"/>
                  </a:cubicBezTo>
                  <a:cubicBezTo>
                    <a:pt x="1171099" y="204311"/>
                    <a:pt x="1169194" y="212884"/>
                    <a:pt x="1168241" y="223361"/>
                  </a:cubicBezTo>
                  <a:cubicBezTo>
                    <a:pt x="1168241" y="224314"/>
                    <a:pt x="1168241" y="225266"/>
                    <a:pt x="1168241" y="226219"/>
                  </a:cubicBezTo>
                  <a:cubicBezTo>
                    <a:pt x="1167289" y="229076"/>
                    <a:pt x="1165384" y="232886"/>
                    <a:pt x="1162526" y="238601"/>
                  </a:cubicBezTo>
                  <a:cubicBezTo>
                    <a:pt x="1161574" y="230981"/>
                    <a:pt x="1160621" y="223361"/>
                    <a:pt x="1158716" y="215741"/>
                  </a:cubicBezTo>
                  <a:cubicBezTo>
                    <a:pt x="1156811" y="206216"/>
                    <a:pt x="1153954" y="197644"/>
                    <a:pt x="1152049" y="189071"/>
                  </a:cubicBezTo>
                  <a:cubicBezTo>
                    <a:pt x="1143476" y="155734"/>
                    <a:pt x="1136809" y="133826"/>
                    <a:pt x="1136809" y="133826"/>
                  </a:cubicBezTo>
                  <a:cubicBezTo>
                    <a:pt x="1136809" y="133826"/>
                    <a:pt x="1137761" y="156686"/>
                    <a:pt x="1140619" y="190024"/>
                  </a:cubicBezTo>
                  <a:cubicBezTo>
                    <a:pt x="1141571" y="198596"/>
                    <a:pt x="1142524" y="208121"/>
                    <a:pt x="1143476" y="217646"/>
                  </a:cubicBezTo>
                  <a:cubicBezTo>
                    <a:pt x="1144429" y="227171"/>
                    <a:pt x="1144429" y="237649"/>
                    <a:pt x="1146334" y="248126"/>
                  </a:cubicBezTo>
                  <a:cubicBezTo>
                    <a:pt x="1146334" y="252889"/>
                    <a:pt x="1147286" y="256699"/>
                    <a:pt x="1147286" y="261461"/>
                  </a:cubicBezTo>
                  <a:cubicBezTo>
                    <a:pt x="1147286" y="261461"/>
                    <a:pt x="1147286" y="261461"/>
                    <a:pt x="1147286" y="261461"/>
                  </a:cubicBezTo>
                  <a:cubicBezTo>
                    <a:pt x="1147286" y="259556"/>
                    <a:pt x="1147286" y="258604"/>
                    <a:pt x="1147286" y="258604"/>
                  </a:cubicBezTo>
                  <a:cubicBezTo>
                    <a:pt x="1147286" y="258604"/>
                    <a:pt x="1147286" y="259556"/>
                    <a:pt x="1147286" y="260509"/>
                  </a:cubicBezTo>
                  <a:cubicBezTo>
                    <a:pt x="1146334" y="257651"/>
                    <a:pt x="1144429" y="254794"/>
                    <a:pt x="1143476" y="251936"/>
                  </a:cubicBezTo>
                  <a:cubicBezTo>
                    <a:pt x="1142524" y="250984"/>
                    <a:pt x="1142524" y="250031"/>
                    <a:pt x="1141571" y="249079"/>
                  </a:cubicBezTo>
                  <a:cubicBezTo>
                    <a:pt x="1141571" y="242411"/>
                    <a:pt x="1141571" y="237649"/>
                    <a:pt x="1141571" y="237649"/>
                  </a:cubicBezTo>
                  <a:cubicBezTo>
                    <a:pt x="1141571" y="237649"/>
                    <a:pt x="1140619" y="240506"/>
                    <a:pt x="1139666" y="246221"/>
                  </a:cubicBezTo>
                  <a:cubicBezTo>
                    <a:pt x="1136809" y="241459"/>
                    <a:pt x="1134904" y="236696"/>
                    <a:pt x="1132046" y="231934"/>
                  </a:cubicBezTo>
                  <a:cubicBezTo>
                    <a:pt x="1132046" y="231934"/>
                    <a:pt x="1132046" y="230981"/>
                    <a:pt x="1132046" y="230981"/>
                  </a:cubicBezTo>
                  <a:cubicBezTo>
                    <a:pt x="1128236" y="211931"/>
                    <a:pt x="1124426" y="193834"/>
                    <a:pt x="1120616" y="177641"/>
                  </a:cubicBezTo>
                  <a:cubicBezTo>
                    <a:pt x="1116806" y="161449"/>
                    <a:pt x="1113949" y="146209"/>
                    <a:pt x="1110139" y="132874"/>
                  </a:cubicBezTo>
                  <a:cubicBezTo>
                    <a:pt x="1106329" y="119539"/>
                    <a:pt x="1103471" y="108109"/>
                    <a:pt x="1100614" y="98584"/>
                  </a:cubicBezTo>
                  <a:cubicBezTo>
                    <a:pt x="1094899" y="79534"/>
                    <a:pt x="1092041" y="69056"/>
                    <a:pt x="1092041" y="69056"/>
                  </a:cubicBezTo>
                  <a:cubicBezTo>
                    <a:pt x="1092041" y="69056"/>
                    <a:pt x="1093946" y="80486"/>
                    <a:pt x="1096804" y="99536"/>
                  </a:cubicBezTo>
                  <a:cubicBezTo>
                    <a:pt x="1098709" y="109061"/>
                    <a:pt x="1100614" y="121444"/>
                    <a:pt x="1103471" y="134779"/>
                  </a:cubicBezTo>
                  <a:cubicBezTo>
                    <a:pt x="1106329" y="148114"/>
                    <a:pt x="1108234" y="163354"/>
                    <a:pt x="1110139" y="180499"/>
                  </a:cubicBezTo>
                  <a:cubicBezTo>
                    <a:pt x="1111091" y="186214"/>
                    <a:pt x="1112044" y="192881"/>
                    <a:pt x="1112996" y="199549"/>
                  </a:cubicBezTo>
                  <a:cubicBezTo>
                    <a:pt x="1112044" y="197644"/>
                    <a:pt x="1111091" y="196691"/>
                    <a:pt x="1110139" y="194786"/>
                  </a:cubicBezTo>
                  <a:cubicBezTo>
                    <a:pt x="1109186" y="192881"/>
                    <a:pt x="1107281" y="190976"/>
                    <a:pt x="1106329" y="190024"/>
                  </a:cubicBezTo>
                  <a:cubicBezTo>
                    <a:pt x="1106329" y="189071"/>
                    <a:pt x="1106329" y="189071"/>
                    <a:pt x="1105376" y="188119"/>
                  </a:cubicBezTo>
                  <a:cubicBezTo>
                    <a:pt x="1101566" y="177641"/>
                    <a:pt x="1098709" y="168116"/>
                    <a:pt x="1095851" y="160496"/>
                  </a:cubicBezTo>
                  <a:cubicBezTo>
                    <a:pt x="1090136" y="145256"/>
                    <a:pt x="1087279" y="136684"/>
                    <a:pt x="1087279" y="136684"/>
                  </a:cubicBezTo>
                  <a:cubicBezTo>
                    <a:pt x="1087279" y="136684"/>
                    <a:pt x="1089184" y="145256"/>
                    <a:pt x="1092041" y="161449"/>
                  </a:cubicBezTo>
                  <a:cubicBezTo>
                    <a:pt x="1093946" y="169069"/>
                    <a:pt x="1095851" y="178594"/>
                    <a:pt x="1098709" y="190024"/>
                  </a:cubicBezTo>
                  <a:cubicBezTo>
                    <a:pt x="1100614" y="197644"/>
                    <a:pt x="1102519" y="207169"/>
                    <a:pt x="1103471" y="215741"/>
                  </a:cubicBezTo>
                  <a:cubicBezTo>
                    <a:pt x="1099661" y="206216"/>
                    <a:pt x="1097756" y="200501"/>
                    <a:pt x="1097756" y="200501"/>
                  </a:cubicBezTo>
                  <a:cubicBezTo>
                    <a:pt x="1097756" y="200501"/>
                    <a:pt x="1099661" y="209074"/>
                    <a:pt x="1102519" y="224314"/>
                  </a:cubicBezTo>
                  <a:cubicBezTo>
                    <a:pt x="1100614" y="227171"/>
                    <a:pt x="1097756" y="230981"/>
                    <a:pt x="1094899" y="233839"/>
                  </a:cubicBezTo>
                  <a:cubicBezTo>
                    <a:pt x="1092994" y="225266"/>
                    <a:pt x="1091089" y="216694"/>
                    <a:pt x="1089184" y="209074"/>
                  </a:cubicBezTo>
                  <a:cubicBezTo>
                    <a:pt x="1086326" y="182404"/>
                    <a:pt x="1084421" y="166211"/>
                    <a:pt x="1084421" y="166211"/>
                  </a:cubicBezTo>
                  <a:cubicBezTo>
                    <a:pt x="1084421" y="166211"/>
                    <a:pt x="1084421" y="172879"/>
                    <a:pt x="1083469" y="184309"/>
                  </a:cubicBezTo>
                  <a:cubicBezTo>
                    <a:pt x="1080611" y="171926"/>
                    <a:pt x="1077754" y="160496"/>
                    <a:pt x="1073944" y="149066"/>
                  </a:cubicBezTo>
                  <a:cubicBezTo>
                    <a:pt x="1071086" y="140494"/>
                    <a:pt x="1069181" y="131921"/>
                    <a:pt x="1066324" y="123349"/>
                  </a:cubicBezTo>
                  <a:cubicBezTo>
                    <a:pt x="1072991" y="105251"/>
                    <a:pt x="1075849" y="94774"/>
                    <a:pt x="1075849" y="94774"/>
                  </a:cubicBezTo>
                  <a:cubicBezTo>
                    <a:pt x="1075849" y="94774"/>
                    <a:pt x="1072039" y="103346"/>
                    <a:pt x="1064419" y="119539"/>
                  </a:cubicBezTo>
                  <a:cubicBezTo>
                    <a:pt x="1062514" y="112871"/>
                    <a:pt x="1059656" y="106204"/>
                    <a:pt x="1057751" y="100489"/>
                  </a:cubicBezTo>
                  <a:cubicBezTo>
                    <a:pt x="1054894" y="92869"/>
                    <a:pt x="1052036" y="85249"/>
                    <a:pt x="1050131" y="78581"/>
                  </a:cubicBezTo>
                  <a:cubicBezTo>
                    <a:pt x="1047274" y="71914"/>
                    <a:pt x="1044416" y="65246"/>
                    <a:pt x="1042511" y="59531"/>
                  </a:cubicBezTo>
                  <a:cubicBezTo>
                    <a:pt x="1037749" y="47149"/>
                    <a:pt x="1032986" y="36671"/>
                    <a:pt x="1029176" y="28099"/>
                  </a:cubicBezTo>
                  <a:cubicBezTo>
                    <a:pt x="1017746" y="16669"/>
                    <a:pt x="1012984" y="7144"/>
                    <a:pt x="1012984" y="7144"/>
                  </a:cubicBezTo>
                  <a:cubicBezTo>
                    <a:pt x="1012984" y="7144"/>
                    <a:pt x="1016794" y="17621"/>
                    <a:pt x="1022509" y="34766"/>
                  </a:cubicBezTo>
                  <a:cubicBezTo>
                    <a:pt x="1025366" y="43339"/>
                    <a:pt x="1029176" y="54769"/>
                    <a:pt x="1032986" y="67151"/>
                  </a:cubicBezTo>
                  <a:cubicBezTo>
                    <a:pt x="1034891" y="73819"/>
                    <a:pt x="1036796" y="79534"/>
                    <a:pt x="1038701" y="87154"/>
                  </a:cubicBezTo>
                  <a:cubicBezTo>
                    <a:pt x="1040606" y="93821"/>
                    <a:pt x="1042511" y="101441"/>
                    <a:pt x="1044416" y="109061"/>
                  </a:cubicBezTo>
                  <a:cubicBezTo>
                    <a:pt x="1044416" y="109061"/>
                    <a:pt x="1044416" y="110014"/>
                    <a:pt x="1044416" y="110014"/>
                  </a:cubicBezTo>
                  <a:cubicBezTo>
                    <a:pt x="1039654" y="101441"/>
                    <a:pt x="1037749" y="96679"/>
                    <a:pt x="1037749" y="96679"/>
                  </a:cubicBezTo>
                  <a:cubicBezTo>
                    <a:pt x="1037749" y="96679"/>
                    <a:pt x="1039654" y="104299"/>
                    <a:pt x="1044416" y="117634"/>
                  </a:cubicBezTo>
                  <a:cubicBezTo>
                    <a:pt x="1046321" y="124301"/>
                    <a:pt x="1049179" y="131921"/>
                    <a:pt x="1051084" y="141446"/>
                  </a:cubicBezTo>
                  <a:cubicBezTo>
                    <a:pt x="1051084" y="143351"/>
                    <a:pt x="1052036" y="144304"/>
                    <a:pt x="1052036" y="146209"/>
                  </a:cubicBezTo>
                  <a:cubicBezTo>
                    <a:pt x="1048226" y="153829"/>
                    <a:pt x="1043464" y="163354"/>
                    <a:pt x="1037749" y="172879"/>
                  </a:cubicBezTo>
                  <a:cubicBezTo>
                    <a:pt x="1033939" y="180499"/>
                    <a:pt x="1029176" y="188119"/>
                    <a:pt x="1024414" y="195739"/>
                  </a:cubicBezTo>
                  <a:cubicBezTo>
                    <a:pt x="1024414" y="194786"/>
                    <a:pt x="1023461" y="193834"/>
                    <a:pt x="1023461" y="192881"/>
                  </a:cubicBezTo>
                  <a:cubicBezTo>
                    <a:pt x="1023461" y="190024"/>
                    <a:pt x="1023461" y="187166"/>
                    <a:pt x="1023461" y="184309"/>
                  </a:cubicBezTo>
                  <a:cubicBezTo>
                    <a:pt x="1024414" y="169069"/>
                    <a:pt x="1024414" y="154781"/>
                    <a:pt x="1024414" y="142399"/>
                  </a:cubicBezTo>
                  <a:cubicBezTo>
                    <a:pt x="1024414" y="130016"/>
                    <a:pt x="1024414" y="119539"/>
                    <a:pt x="1023461" y="110014"/>
                  </a:cubicBezTo>
                  <a:cubicBezTo>
                    <a:pt x="1023461" y="101441"/>
                    <a:pt x="1022509" y="93821"/>
                    <a:pt x="1021556" y="89059"/>
                  </a:cubicBezTo>
                  <a:cubicBezTo>
                    <a:pt x="1020604" y="84296"/>
                    <a:pt x="1020604" y="81439"/>
                    <a:pt x="1020604" y="81439"/>
                  </a:cubicBezTo>
                  <a:cubicBezTo>
                    <a:pt x="1020604" y="81439"/>
                    <a:pt x="1020604" y="84296"/>
                    <a:pt x="1020604" y="89059"/>
                  </a:cubicBezTo>
                  <a:cubicBezTo>
                    <a:pt x="1020604" y="93821"/>
                    <a:pt x="1019651" y="100489"/>
                    <a:pt x="1019651" y="110014"/>
                  </a:cubicBezTo>
                  <a:cubicBezTo>
                    <a:pt x="1018699" y="124301"/>
                    <a:pt x="1016794" y="142399"/>
                    <a:pt x="1014889" y="165259"/>
                  </a:cubicBezTo>
                  <a:cubicBezTo>
                    <a:pt x="1013936" y="162401"/>
                    <a:pt x="1013936" y="161449"/>
                    <a:pt x="1013936" y="161449"/>
                  </a:cubicBezTo>
                  <a:cubicBezTo>
                    <a:pt x="1013936" y="161449"/>
                    <a:pt x="1013936" y="163354"/>
                    <a:pt x="1014889" y="168116"/>
                  </a:cubicBezTo>
                  <a:cubicBezTo>
                    <a:pt x="1013936" y="172879"/>
                    <a:pt x="1013936" y="178594"/>
                    <a:pt x="1012984" y="183356"/>
                  </a:cubicBezTo>
                  <a:cubicBezTo>
                    <a:pt x="1011079" y="196691"/>
                    <a:pt x="1009174" y="210026"/>
                    <a:pt x="1007269" y="224314"/>
                  </a:cubicBezTo>
                  <a:cubicBezTo>
                    <a:pt x="996791" y="242411"/>
                    <a:pt x="984409" y="262414"/>
                    <a:pt x="972026" y="283369"/>
                  </a:cubicBezTo>
                  <a:cubicBezTo>
                    <a:pt x="972026" y="277654"/>
                    <a:pt x="971074" y="273844"/>
                    <a:pt x="971074" y="269081"/>
                  </a:cubicBezTo>
                  <a:cubicBezTo>
                    <a:pt x="972979" y="263366"/>
                    <a:pt x="975836" y="256699"/>
                    <a:pt x="977741" y="251936"/>
                  </a:cubicBezTo>
                  <a:cubicBezTo>
                    <a:pt x="983456" y="235744"/>
                    <a:pt x="989171" y="220504"/>
                    <a:pt x="992981" y="206216"/>
                  </a:cubicBezTo>
                  <a:cubicBezTo>
                    <a:pt x="996791" y="192881"/>
                    <a:pt x="1000601" y="180499"/>
                    <a:pt x="1002506" y="170974"/>
                  </a:cubicBezTo>
                  <a:cubicBezTo>
                    <a:pt x="1007269" y="150971"/>
                    <a:pt x="1009174" y="139541"/>
                    <a:pt x="1009174" y="139541"/>
                  </a:cubicBezTo>
                  <a:cubicBezTo>
                    <a:pt x="1009174" y="139541"/>
                    <a:pt x="1005364" y="150971"/>
                    <a:pt x="998696" y="170021"/>
                  </a:cubicBezTo>
                  <a:cubicBezTo>
                    <a:pt x="995839" y="179546"/>
                    <a:pt x="990124" y="190976"/>
                    <a:pt x="985361" y="204311"/>
                  </a:cubicBezTo>
                  <a:cubicBezTo>
                    <a:pt x="980599" y="217646"/>
                    <a:pt x="972979" y="231934"/>
                    <a:pt x="966311" y="248126"/>
                  </a:cubicBezTo>
                  <a:cubicBezTo>
                    <a:pt x="964406" y="251936"/>
                    <a:pt x="962501" y="255746"/>
                    <a:pt x="960596" y="260509"/>
                  </a:cubicBezTo>
                  <a:cubicBezTo>
                    <a:pt x="961549" y="248126"/>
                    <a:pt x="961549" y="236696"/>
                    <a:pt x="961549" y="225266"/>
                  </a:cubicBezTo>
                  <a:cubicBezTo>
                    <a:pt x="966311" y="212884"/>
                    <a:pt x="969169" y="206216"/>
                    <a:pt x="969169" y="206216"/>
                  </a:cubicBezTo>
                  <a:cubicBezTo>
                    <a:pt x="969169" y="206216"/>
                    <a:pt x="966311" y="210979"/>
                    <a:pt x="961549" y="218599"/>
                  </a:cubicBezTo>
                  <a:cubicBezTo>
                    <a:pt x="961549" y="213836"/>
                    <a:pt x="961549" y="210026"/>
                    <a:pt x="961549" y="206216"/>
                  </a:cubicBezTo>
                  <a:cubicBezTo>
                    <a:pt x="961549" y="182404"/>
                    <a:pt x="960596" y="162401"/>
                    <a:pt x="958691" y="149066"/>
                  </a:cubicBezTo>
                  <a:cubicBezTo>
                    <a:pt x="957739" y="143351"/>
                    <a:pt x="957739" y="138589"/>
                    <a:pt x="956786" y="134779"/>
                  </a:cubicBezTo>
                  <a:cubicBezTo>
                    <a:pt x="956786" y="132874"/>
                    <a:pt x="957739" y="131921"/>
                    <a:pt x="957739" y="131921"/>
                  </a:cubicBezTo>
                  <a:cubicBezTo>
                    <a:pt x="957739" y="131921"/>
                    <a:pt x="957739" y="132874"/>
                    <a:pt x="956786" y="133826"/>
                  </a:cubicBezTo>
                  <a:cubicBezTo>
                    <a:pt x="956786" y="133826"/>
                    <a:pt x="956786" y="132874"/>
                    <a:pt x="956786" y="132874"/>
                  </a:cubicBezTo>
                  <a:cubicBezTo>
                    <a:pt x="955834" y="129064"/>
                    <a:pt x="955834" y="127159"/>
                    <a:pt x="955834" y="127159"/>
                  </a:cubicBezTo>
                  <a:cubicBezTo>
                    <a:pt x="955834" y="127159"/>
                    <a:pt x="955834" y="130969"/>
                    <a:pt x="955834" y="136684"/>
                  </a:cubicBezTo>
                  <a:cubicBezTo>
                    <a:pt x="951071" y="147161"/>
                    <a:pt x="940594" y="171926"/>
                    <a:pt x="927259" y="206216"/>
                  </a:cubicBezTo>
                  <a:cubicBezTo>
                    <a:pt x="927259" y="206216"/>
                    <a:pt x="927259" y="205264"/>
                    <a:pt x="927259" y="205264"/>
                  </a:cubicBezTo>
                  <a:cubicBezTo>
                    <a:pt x="928211" y="196691"/>
                    <a:pt x="929164" y="189071"/>
                    <a:pt x="930116" y="183356"/>
                  </a:cubicBezTo>
                  <a:cubicBezTo>
                    <a:pt x="932021" y="170974"/>
                    <a:pt x="932974" y="164306"/>
                    <a:pt x="932974" y="164306"/>
                  </a:cubicBezTo>
                  <a:cubicBezTo>
                    <a:pt x="932974" y="164306"/>
                    <a:pt x="930116" y="170974"/>
                    <a:pt x="926306" y="183356"/>
                  </a:cubicBezTo>
                  <a:cubicBezTo>
                    <a:pt x="924401" y="189071"/>
                    <a:pt x="922496" y="195739"/>
                    <a:pt x="920591" y="203359"/>
                  </a:cubicBezTo>
                  <a:cubicBezTo>
                    <a:pt x="916781" y="192881"/>
                    <a:pt x="913924" y="182404"/>
                    <a:pt x="910114" y="171926"/>
                  </a:cubicBezTo>
                  <a:cubicBezTo>
                    <a:pt x="909161" y="169069"/>
                    <a:pt x="908209" y="167164"/>
                    <a:pt x="907256" y="164306"/>
                  </a:cubicBezTo>
                  <a:cubicBezTo>
                    <a:pt x="909161" y="161449"/>
                    <a:pt x="910114" y="159544"/>
                    <a:pt x="912019" y="157639"/>
                  </a:cubicBezTo>
                  <a:cubicBezTo>
                    <a:pt x="920591" y="145256"/>
                    <a:pt x="927259" y="133826"/>
                    <a:pt x="933926" y="124301"/>
                  </a:cubicBezTo>
                  <a:cubicBezTo>
                    <a:pt x="946309" y="106204"/>
                    <a:pt x="953929" y="95726"/>
                    <a:pt x="953929" y="95726"/>
                  </a:cubicBezTo>
                  <a:cubicBezTo>
                    <a:pt x="953929" y="95726"/>
                    <a:pt x="945356" y="105251"/>
                    <a:pt x="931069" y="121444"/>
                  </a:cubicBezTo>
                  <a:cubicBezTo>
                    <a:pt x="923449" y="129064"/>
                    <a:pt x="915829" y="140494"/>
                    <a:pt x="906304" y="151924"/>
                  </a:cubicBezTo>
                  <a:cubicBezTo>
                    <a:pt x="905351" y="152876"/>
                    <a:pt x="904399" y="153829"/>
                    <a:pt x="904399" y="154781"/>
                  </a:cubicBezTo>
                  <a:cubicBezTo>
                    <a:pt x="901541" y="147161"/>
                    <a:pt x="898684" y="139541"/>
                    <a:pt x="894874" y="131921"/>
                  </a:cubicBezTo>
                  <a:lnTo>
                    <a:pt x="892016" y="126206"/>
                  </a:lnTo>
                  <a:cubicBezTo>
                    <a:pt x="893921" y="122396"/>
                    <a:pt x="895826" y="118586"/>
                    <a:pt x="897731" y="115729"/>
                  </a:cubicBezTo>
                  <a:cubicBezTo>
                    <a:pt x="905351" y="100489"/>
                    <a:pt x="912019" y="87154"/>
                    <a:pt x="918686" y="77629"/>
                  </a:cubicBezTo>
                  <a:cubicBezTo>
                    <a:pt x="931069" y="56674"/>
                    <a:pt x="937736" y="44291"/>
                    <a:pt x="937736" y="44291"/>
                  </a:cubicBezTo>
                  <a:cubicBezTo>
                    <a:pt x="937736" y="44291"/>
                    <a:pt x="929164" y="55721"/>
                    <a:pt x="914876" y="74771"/>
                  </a:cubicBezTo>
                  <a:cubicBezTo>
                    <a:pt x="907256" y="84296"/>
                    <a:pt x="899636" y="96679"/>
                    <a:pt x="890111" y="110966"/>
                  </a:cubicBezTo>
                  <a:cubicBezTo>
                    <a:pt x="889159" y="112871"/>
                    <a:pt x="887254" y="114776"/>
                    <a:pt x="886301" y="116681"/>
                  </a:cubicBezTo>
                  <a:lnTo>
                    <a:pt x="874871" y="92869"/>
                  </a:lnTo>
                  <a:lnTo>
                    <a:pt x="873919" y="90964"/>
                  </a:lnTo>
                  <a:lnTo>
                    <a:pt x="872966" y="91916"/>
                  </a:lnTo>
                  <a:cubicBezTo>
                    <a:pt x="871061" y="92869"/>
                    <a:pt x="869156" y="93821"/>
                    <a:pt x="868204" y="95726"/>
                  </a:cubicBezTo>
                  <a:cubicBezTo>
                    <a:pt x="867251" y="97631"/>
                    <a:pt x="866299" y="99536"/>
                    <a:pt x="866299" y="101441"/>
                  </a:cubicBezTo>
                  <a:cubicBezTo>
                    <a:pt x="866299" y="105251"/>
                    <a:pt x="867251" y="110014"/>
                    <a:pt x="868204" y="113824"/>
                  </a:cubicBezTo>
                  <a:cubicBezTo>
                    <a:pt x="867251" y="110014"/>
                    <a:pt x="867251" y="106204"/>
                    <a:pt x="868204" y="102394"/>
                  </a:cubicBezTo>
                  <a:cubicBezTo>
                    <a:pt x="868204" y="100489"/>
                    <a:pt x="869156" y="99536"/>
                    <a:pt x="870109" y="97631"/>
                  </a:cubicBezTo>
                  <a:cubicBezTo>
                    <a:pt x="871061" y="96679"/>
                    <a:pt x="872014" y="96679"/>
                    <a:pt x="872966" y="95726"/>
                  </a:cubicBezTo>
                  <a:lnTo>
                    <a:pt x="882491" y="122396"/>
                  </a:lnTo>
                  <a:cubicBezTo>
                    <a:pt x="880586" y="126206"/>
                    <a:pt x="877729" y="129064"/>
                    <a:pt x="875824" y="132874"/>
                  </a:cubicBezTo>
                  <a:cubicBezTo>
                    <a:pt x="871061" y="141446"/>
                    <a:pt x="866299" y="150019"/>
                    <a:pt x="860584" y="159544"/>
                  </a:cubicBezTo>
                  <a:cubicBezTo>
                    <a:pt x="852964" y="172879"/>
                    <a:pt x="845344" y="188119"/>
                    <a:pt x="837724" y="203359"/>
                  </a:cubicBezTo>
                  <a:cubicBezTo>
                    <a:pt x="834866" y="198596"/>
                    <a:pt x="832961" y="195739"/>
                    <a:pt x="832009" y="194786"/>
                  </a:cubicBezTo>
                  <a:cubicBezTo>
                    <a:pt x="834866" y="170974"/>
                    <a:pt x="836771" y="151924"/>
                    <a:pt x="838676" y="137636"/>
                  </a:cubicBezTo>
                  <a:cubicBezTo>
                    <a:pt x="839629" y="123349"/>
                    <a:pt x="840581" y="115729"/>
                    <a:pt x="840581" y="115729"/>
                  </a:cubicBezTo>
                  <a:cubicBezTo>
                    <a:pt x="840581" y="115729"/>
                    <a:pt x="838676" y="123349"/>
                    <a:pt x="834866" y="137636"/>
                  </a:cubicBezTo>
                  <a:cubicBezTo>
                    <a:pt x="831056" y="151924"/>
                    <a:pt x="826294" y="170974"/>
                    <a:pt x="820579" y="194786"/>
                  </a:cubicBezTo>
                  <a:cubicBezTo>
                    <a:pt x="819626" y="197644"/>
                    <a:pt x="819626" y="200501"/>
                    <a:pt x="818674" y="204311"/>
                  </a:cubicBezTo>
                  <a:cubicBezTo>
                    <a:pt x="817721" y="202406"/>
                    <a:pt x="816769" y="199549"/>
                    <a:pt x="815816" y="197644"/>
                  </a:cubicBezTo>
                  <a:cubicBezTo>
                    <a:pt x="810101" y="183356"/>
                    <a:pt x="807244" y="174784"/>
                    <a:pt x="807244" y="174784"/>
                  </a:cubicBezTo>
                  <a:cubicBezTo>
                    <a:pt x="807244" y="174784"/>
                    <a:pt x="809149" y="183356"/>
                    <a:pt x="812006" y="198596"/>
                  </a:cubicBezTo>
                  <a:cubicBezTo>
                    <a:pt x="812959" y="202406"/>
                    <a:pt x="813911" y="206216"/>
                    <a:pt x="814864" y="210979"/>
                  </a:cubicBezTo>
                  <a:cubicBezTo>
                    <a:pt x="814864" y="212884"/>
                    <a:pt x="815816" y="214789"/>
                    <a:pt x="815816" y="216694"/>
                  </a:cubicBezTo>
                  <a:cubicBezTo>
                    <a:pt x="813911" y="224314"/>
                    <a:pt x="812959" y="231934"/>
                    <a:pt x="811054" y="239554"/>
                  </a:cubicBezTo>
                  <a:cubicBezTo>
                    <a:pt x="809149" y="226219"/>
                    <a:pt x="808196" y="219551"/>
                    <a:pt x="808196" y="219551"/>
                  </a:cubicBezTo>
                  <a:cubicBezTo>
                    <a:pt x="808196" y="219551"/>
                    <a:pt x="807244" y="236696"/>
                    <a:pt x="807244" y="264319"/>
                  </a:cubicBezTo>
                  <a:cubicBezTo>
                    <a:pt x="807244" y="265271"/>
                    <a:pt x="807244" y="265271"/>
                    <a:pt x="807244" y="266224"/>
                  </a:cubicBezTo>
                  <a:cubicBezTo>
                    <a:pt x="804386" y="259556"/>
                    <a:pt x="801529" y="252889"/>
                    <a:pt x="798671" y="246221"/>
                  </a:cubicBezTo>
                  <a:cubicBezTo>
                    <a:pt x="799624" y="241459"/>
                    <a:pt x="800576" y="239554"/>
                    <a:pt x="800576" y="239554"/>
                  </a:cubicBezTo>
                  <a:cubicBezTo>
                    <a:pt x="800576" y="239554"/>
                    <a:pt x="799624" y="241459"/>
                    <a:pt x="797719" y="245269"/>
                  </a:cubicBezTo>
                  <a:cubicBezTo>
                    <a:pt x="797719" y="244316"/>
                    <a:pt x="796766" y="243364"/>
                    <a:pt x="796766" y="242411"/>
                  </a:cubicBezTo>
                  <a:cubicBezTo>
                    <a:pt x="795814" y="239554"/>
                    <a:pt x="793909" y="236696"/>
                    <a:pt x="792956" y="233839"/>
                  </a:cubicBezTo>
                  <a:cubicBezTo>
                    <a:pt x="794861" y="229076"/>
                    <a:pt x="795814" y="223361"/>
                    <a:pt x="796766" y="218599"/>
                  </a:cubicBezTo>
                  <a:cubicBezTo>
                    <a:pt x="802481" y="196691"/>
                    <a:pt x="806291" y="177641"/>
                    <a:pt x="809149" y="164306"/>
                  </a:cubicBezTo>
                  <a:cubicBezTo>
                    <a:pt x="811054" y="150971"/>
                    <a:pt x="812959" y="143351"/>
                    <a:pt x="812959" y="143351"/>
                  </a:cubicBezTo>
                  <a:cubicBezTo>
                    <a:pt x="812959" y="143351"/>
                    <a:pt x="810101" y="150971"/>
                    <a:pt x="805339" y="163354"/>
                  </a:cubicBezTo>
                  <a:cubicBezTo>
                    <a:pt x="803434" y="170021"/>
                    <a:pt x="800576" y="177641"/>
                    <a:pt x="796766" y="186214"/>
                  </a:cubicBezTo>
                  <a:cubicBezTo>
                    <a:pt x="793909" y="194786"/>
                    <a:pt x="790099" y="205264"/>
                    <a:pt x="785336" y="215741"/>
                  </a:cubicBezTo>
                  <a:cubicBezTo>
                    <a:pt x="785336" y="216694"/>
                    <a:pt x="784384" y="217646"/>
                    <a:pt x="784384" y="218599"/>
                  </a:cubicBezTo>
                  <a:cubicBezTo>
                    <a:pt x="781526" y="213836"/>
                    <a:pt x="779621" y="209074"/>
                    <a:pt x="776764" y="205264"/>
                  </a:cubicBezTo>
                  <a:cubicBezTo>
                    <a:pt x="775811" y="204311"/>
                    <a:pt x="775811" y="203359"/>
                    <a:pt x="774859" y="202406"/>
                  </a:cubicBezTo>
                  <a:cubicBezTo>
                    <a:pt x="774859" y="202406"/>
                    <a:pt x="774859" y="202406"/>
                    <a:pt x="774859" y="201454"/>
                  </a:cubicBezTo>
                  <a:cubicBezTo>
                    <a:pt x="777716" y="176689"/>
                    <a:pt x="779621" y="156686"/>
                    <a:pt x="780574" y="142399"/>
                  </a:cubicBezTo>
                  <a:cubicBezTo>
                    <a:pt x="781526" y="128111"/>
                    <a:pt x="781526" y="119539"/>
                    <a:pt x="781526" y="119539"/>
                  </a:cubicBezTo>
                  <a:cubicBezTo>
                    <a:pt x="781526" y="119539"/>
                    <a:pt x="779621" y="127159"/>
                    <a:pt x="776764" y="141446"/>
                  </a:cubicBezTo>
                  <a:cubicBezTo>
                    <a:pt x="775811" y="148114"/>
                    <a:pt x="772954" y="156686"/>
                    <a:pt x="771049" y="167164"/>
                  </a:cubicBezTo>
                  <a:cubicBezTo>
                    <a:pt x="769144" y="173831"/>
                    <a:pt x="768191" y="181451"/>
                    <a:pt x="766286" y="189071"/>
                  </a:cubicBezTo>
                  <a:cubicBezTo>
                    <a:pt x="763429" y="185261"/>
                    <a:pt x="760571" y="181451"/>
                    <a:pt x="758666" y="178594"/>
                  </a:cubicBezTo>
                  <a:cubicBezTo>
                    <a:pt x="753904" y="171926"/>
                    <a:pt x="748189" y="166211"/>
                    <a:pt x="745331" y="163354"/>
                  </a:cubicBezTo>
                  <a:cubicBezTo>
                    <a:pt x="742474" y="159544"/>
                    <a:pt x="740569" y="157639"/>
                    <a:pt x="740569" y="157639"/>
                  </a:cubicBezTo>
                  <a:cubicBezTo>
                    <a:pt x="740569" y="157639"/>
                    <a:pt x="741521" y="159544"/>
                    <a:pt x="744379" y="163354"/>
                  </a:cubicBezTo>
                  <a:cubicBezTo>
                    <a:pt x="747236" y="167164"/>
                    <a:pt x="751046" y="172879"/>
                    <a:pt x="754856" y="180499"/>
                  </a:cubicBezTo>
                  <a:cubicBezTo>
                    <a:pt x="757714" y="185261"/>
                    <a:pt x="760571" y="190976"/>
                    <a:pt x="763429" y="196691"/>
                  </a:cubicBezTo>
                  <a:cubicBezTo>
                    <a:pt x="763429" y="197644"/>
                    <a:pt x="763429" y="198596"/>
                    <a:pt x="762476" y="199549"/>
                  </a:cubicBezTo>
                  <a:cubicBezTo>
                    <a:pt x="759619" y="211931"/>
                    <a:pt x="756761" y="224314"/>
                    <a:pt x="753904" y="238601"/>
                  </a:cubicBezTo>
                  <a:cubicBezTo>
                    <a:pt x="749141" y="230029"/>
                    <a:pt x="747236" y="224314"/>
                    <a:pt x="747236" y="224314"/>
                  </a:cubicBezTo>
                  <a:cubicBezTo>
                    <a:pt x="747236" y="224314"/>
                    <a:pt x="749141" y="230981"/>
                    <a:pt x="752951" y="241459"/>
                  </a:cubicBezTo>
                  <a:cubicBezTo>
                    <a:pt x="751999" y="242411"/>
                    <a:pt x="751999" y="242411"/>
                    <a:pt x="751046" y="243364"/>
                  </a:cubicBezTo>
                  <a:cubicBezTo>
                    <a:pt x="749141" y="246221"/>
                    <a:pt x="749141" y="250031"/>
                    <a:pt x="749141" y="252889"/>
                  </a:cubicBezTo>
                  <a:cubicBezTo>
                    <a:pt x="750094" y="250031"/>
                    <a:pt x="751046" y="246221"/>
                    <a:pt x="752951" y="244316"/>
                  </a:cubicBezTo>
                  <a:cubicBezTo>
                    <a:pt x="752951" y="244316"/>
                    <a:pt x="752951" y="244316"/>
                    <a:pt x="752951" y="244316"/>
                  </a:cubicBezTo>
                  <a:cubicBezTo>
                    <a:pt x="750094" y="256699"/>
                    <a:pt x="747236" y="269081"/>
                    <a:pt x="744379" y="282416"/>
                  </a:cubicBezTo>
                  <a:cubicBezTo>
                    <a:pt x="743426" y="287179"/>
                    <a:pt x="742474" y="291941"/>
                    <a:pt x="741521" y="296704"/>
                  </a:cubicBezTo>
                  <a:cubicBezTo>
                    <a:pt x="740569" y="299561"/>
                    <a:pt x="739616" y="302419"/>
                    <a:pt x="738664" y="306229"/>
                  </a:cubicBezTo>
                  <a:cubicBezTo>
                    <a:pt x="738664" y="306229"/>
                    <a:pt x="738664" y="306229"/>
                    <a:pt x="738664" y="306229"/>
                  </a:cubicBezTo>
                  <a:cubicBezTo>
                    <a:pt x="738664" y="302419"/>
                    <a:pt x="737711" y="297656"/>
                    <a:pt x="737711" y="293846"/>
                  </a:cubicBezTo>
                  <a:cubicBezTo>
                    <a:pt x="736759" y="285274"/>
                    <a:pt x="735806" y="277654"/>
                    <a:pt x="733901" y="270034"/>
                  </a:cubicBezTo>
                  <a:cubicBezTo>
                    <a:pt x="732949" y="266224"/>
                    <a:pt x="731996" y="263366"/>
                    <a:pt x="731996" y="259556"/>
                  </a:cubicBezTo>
                  <a:cubicBezTo>
                    <a:pt x="731996" y="258604"/>
                    <a:pt x="731996" y="258604"/>
                    <a:pt x="731044" y="257651"/>
                  </a:cubicBezTo>
                  <a:cubicBezTo>
                    <a:pt x="729139" y="238601"/>
                    <a:pt x="727234" y="223361"/>
                    <a:pt x="725329" y="210979"/>
                  </a:cubicBezTo>
                  <a:cubicBezTo>
                    <a:pt x="723424" y="195739"/>
                    <a:pt x="722471" y="186214"/>
                    <a:pt x="722471" y="186214"/>
                  </a:cubicBezTo>
                  <a:cubicBezTo>
                    <a:pt x="722471" y="186214"/>
                    <a:pt x="722471" y="190976"/>
                    <a:pt x="722471" y="199549"/>
                  </a:cubicBezTo>
                  <a:cubicBezTo>
                    <a:pt x="720566" y="204311"/>
                    <a:pt x="715804" y="220504"/>
                    <a:pt x="709136" y="243364"/>
                  </a:cubicBezTo>
                  <a:cubicBezTo>
                    <a:pt x="707231" y="238601"/>
                    <a:pt x="706279" y="233839"/>
                    <a:pt x="704374" y="229076"/>
                  </a:cubicBezTo>
                  <a:cubicBezTo>
                    <a:pt x="698659" y="211931"/>
                    <a:pt x="692944" y="195739"/>
                    <a:pt x="687229" y="181451"/>
                  </a:cubicBezTo>
                  <a:cubicBezTo>
                    <a:pt x="684371" y="174784"/>
                    <a:pt x="682466" y="168116"/>
                    <a:pt x="679609" y="161449"/>
                  </a:cubicBezTo>
                  <a:cubicBezTo>
                    <a:pt x="679609" y="156686"/>
                    <a:pt x="679609" y="151924"/>
                    <a:pt x="679609" y="148114"/>
                  </a:cubicBezTo>
                  <a:cubicBezTo>
                    <a:pt x="679609" y="138589"/>
                    <a:pt x="679609" y="130016"/>
                    <a:pt x="679609" y="122396"/>
                  </a:cubicBezTo>
                  <a:cubicBezTo>
                    <a:pt x="679609" y="108109"/>
                    <a:pt x="678656" y="100489"/>
                    <a:pt x="678656" y="100489"/>
                  </a:cubicBezTo>
                  <a:cubicBezTo>
                    <a:pt x="678656" y="100489"/>
                    <a:pt x="677704" y="108109"/>
                    <a:pt x="675799" y="122396"/>
                  </a:cubicBezTo>
                  <a:cubicBezTo>
                    <a:pt x="674846" y="128111"/>
                    <a:pt x="673894" y="135731"/>
                    <a:pt x="672941" y="144304"/>
                  </a:cubicBezTo>
                  <a:cubicBezTo>
                    <a:pt x="669131" y="134779"/>
                    <a:pt x="665321" y="127159"/>
                    <a:pt x="663416" y="122396"/>
                  </a:cubicBezTo>
                  <a:cubicBezTo>
                    <a:pt x="660559" y="117634"/>
                    <a:pt x="659606" y="114776"/>
                    <a:pt x="659606" y="114776"/>
                  </a:cubicBezTo>
                  <a:cubicBezTo>
                    <a:pt x="659606" y="114776"/>
                    <a:pt x="660559" y="117634"/>
                    <a:pt x="662464" y="123349"/>
                  </a:cubicBezTo>
                  <a:cubicBezTo>
                    <a:pt x="664369" y="129064"/>
                    <a:pt x="667226" y="136684"/>
                    <a:pt x="670084" y="147161"/>
                  </a:cubicBezTo>
                  <a:cubicBezTo>
                    <a:pt x="671036" y="149066"/>
                    <a:pt x="671036" y="151924"/>
                    <a:pt x="671989" y="153829"/>
                  </a:cubicBezTo>
                  <a:cubicBezTo>
                    <a:pt x="671989" y="157639"/>
                    <a:pt x="671036" y="160496"/>
                    <a:pt x="671036" y="164306"/>
                  </a:cubicBezTo>
                  <a:cubicBezTo>
                    <a:pt x="670084" y="170021"/>
                    <a:pt x="669131" y="175736"/>
                    <a:pt x="668179" y="181451"/>
                  </a:cubicBezTo>
                  <a:cubicBezTo>
                    <a:pt x="666274" y="193834"/>
                    <a:pt x="664369" y="206216"/>
                    <a:pt x="662464" y="219551"/>
                  </a:cubicBezTo>
                  <a:cubicBezTo>
                    <a:pt x="661511" y="226219"/>
                    <a:pt x="660559" y="232886"/>
                    <a:pt x="658654" y="239554"/>
                  </a:cubicBezTo>
                  <a:cubicBezTo>
                    <a:pt x="657701" y="236696"/>
                    <a:pt x="656749" y="233839"/>
                    <a:pt x="655796" y="231934"/>
                  </a:cubicBezTo>
                  <a:cubicBezTo>
                    <a:pt x="656749" y="218599"/>
                    <a:pt x="657701" y="210026"/>
                    <a:pt x="657701" y="210026"/>
                  </a:cubicBezTo>
                  <a:cubicBezTo>
                    <a:pt x="657701" y="210026"/>
                    <a:pt x="655796" y="215741"/>
                    <a:pt x="653891" y="226219"/>
                  </a:cubicBezTo>
                  <a:cubicBezTo>
                    <a:pt x="648176" y="212884"/>
                    <a:pt x="643414" y="201454"/>
                    <a:pt x="638651" y="191929"/>
                  </a:cubicBezTo>
                  <a:cubicBezTo>
                    <a:pt x="634841" y="184309"/>
                    <a:pt x="631984" y="178594"/>
                    <a:pt x="630079" y="174784"/>
                  </a:cubicBezTo>
                  <a:cubicBezTo>
                    <a:pt x="628174" y="170974"/>
                    <a:pt x="627221" y="169069"/>
                    <a:pt x="627221" y="169069"/>
                  </a:cubicBezTo>
                  <a:cubicBezTo>
                    <a:pt x="627221" y="169069"/>
                    <a:pt x="630079" y="178594"/>
                    <a:pt x="635794" y="193834"/>
                  </a:cubicBezTo>
                  <a:cubicBezTo>
                    <a:pt x="639604" y="205264"/>
                    <a:pt x="644366" y="221456"/>
                    <a:pt x="649129" y="240506"/>
                  </a:cubicBezTo>
                  <a:cubicBezTo>
                    <a:pt x="649129" y="241459"/>
                    <a:pt x="649129" y="242411"/>
                    <a:pt x="650081" y="244316"/>
                  </a:cubicBezTo>
                  <a:cubicBezTo>
                    <a:pt x="649129" y="250031"/>
                    <a:pt x="648176" y="255746"/>
                    <a:pt x="647224" y="262414"/>
                  </a:cubicBezTo>
                  <a:cubicBezTo>
                    <a:pt x="646271" y="268129"/>
                    <a:pt x="645319" y="273844"/>
                    <a:pt x="644366" y="279559"/>
                  </a:cubicBezTo>
                  <a:cubicBezTo>
                    <a:pt x="643414" y="285274"/>
                    <a:pt x="643414" y="291941"/>
                    <a:pt x="642461" y="298609"/>
                  </a:cubicBezTo>
                  <a:cubicBezTo>
                    <a:pt x="642461" y="298609"/>
                    <a:pt x="642461" y="298609"/>
                    <a:pt x="642461" y="298609"/>
                  </a:cubicBezTo>
                  <a:cubicBezTo>
                    <a:pt x="642461" y="296704"/>
                    <a:pt x="642461" y="294799"/>
                    <a:pt x="642461" y="294799"/>
                  </a:cubicBezTo>
                  <a:cubicBezTo>
                    <a:pt x="642461" y="294799"/>
                    <a:pt x="642461" y="302419"/>
                    <a:pt x="641509" y="315754"/>
                  </a:cubicBezTo>
                  <a:cubicBezTo>
                    <a:pt x="641509" y="316706"/>
                    <a:pt x="641509" y="316706"/>
                    <a:pt x="641509" y="317659"/>
                  </a:cubicBezTo>
                  <a:cubicBezTo>
                    <a:pt x="640556" y="314801"/>
                    <a:pt x="639604" y="311944"/>
                    <a:pt x="639604" y="309086"/>
                  </a:cubicBezTo>
                  <a:cubicBezTo>
                    <a:pt x="640556" y="306229"/>
                    <a:pt x="640556" y="304324"/>
                    <a:pt x="640556" y="304324"/>
                  </a:cubicBezTo>
                  <a:cubicBezTo>
                    <a:pt x="640556" y="304324"/>
                    <a:pt x="639604" y="305276"/>
                    <a:pt x="638651" y="307181"/>
                  </a:cubicBezTo>
                  <a:cubicBezTo>
                    <a:pt x="636746" y="299561"/>
                    <a:pt x="634841" y="291941"/>
                    <a:pt x="632936" y="284321"/>
                  </a:cubicBezTo>
                  <a:cubicBezTo>
                    <a:pt x="630079" y="271939"/>
                    <a:pt x="626269" y="260509"/>
                    <a:pt x="624364" y="250031"/>
                  </a:cubicBezTo>
                  <a:cubicBezTo>
                    <a:pt x="622459" y="239554"/>
                    <a:pt x="619601" y="230981"/>
                    <a:pt x="617696" y="223361"/>
                  </a:cubicBezTo>
                  <a:cubicBezTo>
                    <a:pt x="616744" y="218599"/>
                    <a:pt x="615791" y="214789"/>
                    <a:pt x="614839" y="210979"/>
                  </a:cubicBezTo>
                  <a:cubicBezTo>
                    <a:pt x="615791" y="204311"/>
                    <a:pt x="615791" y="197644"/>
                    <a:pt x="615791" y="190024"/>
                  </a:cubicBezTo>
                  <a:cubicBezTo>
                    <a:pt x="616744" y="169069"/>
                    <a:pt x="617696" y="148114"/>
                    <a:pt x="617696" y="126206"/>
                  </a:cubicBezTo>
                  <a:cubicBezTo>
                    <a:pt x="613886" y="146209"/>
                    <a:pt x="610076" y="166211"/>
                    <a:pt x="607219" y="187166"/>
                  </a:cubicBezTo>
                  <a:cubicBezTo>
                    <a:pt x="607219" y="186214"/>
                    <a:pt x="607219" y="185261"/>
                    <a:pt x="606266" y="184309"/>
                  </a:cubicBezTo>
                  <a:cubicBezTo>
                    <a:pt x="606266" y="186214"/>
                    <a:pt x="606266" y="188119"/>
                    <a:pt x="606266" y="189071"/>
                  </a:cubicBezTo>
                  <a:cubicBezTo>
                    <a:pt x="604361" y="197644"/>
                    <a:pt x="603409" y="207169"/>
                    <a:pt x="601504" y="215741"/>
                  </a:cubicBezTo>
                  <a:cubicBezTo>
                    <a:pt x="600551" y="213836"/>
                    <a:pt x="600551" y="211931"/>
                    <a:pt x="599599" y="210979"/>
                  </a:cubicBezTo>
                  <a:cubicBezTo>
                    <a:pt x="593884" y="198596"/>
                    <a:pt x="591026" y="191929"/>
                    <a:pt x="591026" y="191929"/>
                  </a:cubicBezTo>
                  <a:cubicBezTo>
                    <a:pt x="591026" y="191929"/>
                    <a:pt x="592931" y="199549"/>
                    <a:pt x="595789" y="212884"/>
                  </a:cubicBezTo>
                  <a:cubicBezTo>
                    <a:pt x="596741" y="217646"/>
                    <a:pt x="597694" y="223361"/>
                    <a:pt x="599599" y="230029"/>
                  </a:cubicBezTo>
                  <a:cubicBezTo>
                    <a:pt x="598646" y="237649"/>
                    <a:pt x="596741" y="244316"/>
                    <a:pt x="595789" y="251936"/>
                  </a:cubicBezTo>
                  <a:cubicBezTo>
                    <a:pt x="592931" y="266224"/>
                    <a:pt x="591026" y="280511"/>
                    <a:pt x="589121" y="294799"/>
                  </a:cubicBezTo>
                  <a:cubicBezTo>
                    <a:pt x="586264" y="290989"/>
                    <a:pt x="584359" y="288131"/>
                    <a:pt x="582454" y="284321"/>
                  </a:cubicBezTo>
                  <a:cubicBezTo>
                    <a:pt x="583406" y="277654"/>
                    <a:pt x="584359" y="270986"/>
                    <a:pt x="585311" y="265271"/>
                  </a:cubicBezTo>
                  <a:cubicBezTo>
                    <a:pt x="586264" y="256699"/>
                    <a:pt x="587216" y="250031"/>
                    <a:pt x="588169" y="244316"/>
                  </a:cubicBezTo>
                  <a:cubicBezTo>
                    <a:pt x="590074" y="232886"/>
                    <a:pt x="591026" y="225266"/>
                    <a:pt x="591026" y="225266"/>
                  </a:cubicBezTo>
                  <a:cubicBezTo>
                    <a:pt x="591026" y="225266"/>
                    <a:pt x="588169" y="231934"/>
                    <a:pt x="584359" y="243364"/>
                  </a:cubicBezTo>
                  <a:cubicBezTo>
                    <a:pt x="583406" y="247174"/>
                    <a:pt x="581501" y="252889"/>
                    <a:pt x="579596" y="258604"/>
                  </a:cubicBezTo>
                  <a:cubicBezTo>
                    <a:pt x="578644" y="248126"/>
                    <a:pt x="578644" y="239554"/>
                    <a:pt x="577691" y="231934"/>
                  </a:cubicBezTo>
                  <a:cubicBezTo>
                    <a:pt x="576739" y="218599"/>
                    <a:pt x="575786" y="210979"/>
                    <a:pt x="575786" y="210979"/>
                  </a:cubicBezTo>
                  <a:cubicBezTo>
                    <a:pt x="575786" y="210979"/>
                    <a:pt x="574834" y="218599"/>
                    <a:pt x="573881" y="230981"/>
                  </a:cubicBezTo>
                  <a:cubicBezTo>
                    <a:pt x="572929" y="240506"/>
                    <a:pt x="571976" y="252889"/>
                    <a:pt x="571024" y="267176"/>
                  </a:cubicBezTo>
                  <a:cubicBezTo>
                    <a:pt x="571024" y="267176"/>
                    <a:pt x="571024" y="267176"/>
                    <a:pt x="571024" y="267176"/>
                  </a:cubicBezTo>
                  <a:cubicBezTo>
                    <a:pt x="570071" y="265271"/>
                    <a:pt x="568166" y="264319"/>
                    <a:pt x="567214" y="262414"/>
                  </a:cubicBezTo>
                  <a:cubicBezTo>
                    <a:pt x="561499" y="245269"/>
                    <a:pt x="556736" y="230981"/>
                    <a:pt x="552926" y="219551"/>
                  </a:cubicBezTo>
                  <a:cubicBezTo>
                    <a:pt x="552926" y="219551"/>
                    <a:pt x="552926" y="218599"/>
                    <a:pt x="552926" y="218599"/>
                  </a:cubicBezTo>
                  <a:cubicBezTo>
                    <a:pt x="553879" y="208121"/>
                    <a:pt x="554831" y="198596"/>
                    <a:pt x="555784" y="189071"/>
                  </a:cubicBezTo>
                  <a:cubicBezTo>
                    <a:pt x="556736" y="179546"/>
                    <a:pt x="557689" y="170021"/>
                    <a:pt x="558641" y="162401"/>
                  </a:cubicBezTo>
                  <a:cubicBezTo>
                    <a:pt x="559594" y="154781"/>
                    <a:pt x="560546" y="147161"/>
                    <a:pt x="561499" y="141446"/>
                  </a:cubicBezTo>
                  <a:cubicBezTo>
                    <a:pt x="563404" y="130016"/>
                    <a:pt x="564356" y="123349"/>
                    <a:pt x="564356" y="123349"/>
                  </a:cubicBezTo>
                  <a:cubicBezTo>
                    <a:pt x="564356" y="123349"/>
                    <a:pt x="561499" y="130016"/>
                    <a:pt x="557689" y="140494"/>
                  </a:cubicBezTo>
                  <a:cubicBezTo>
                    <a:pt x="555784" y="146209"/>
                    <a:pt x="553879" y="152876"/>
                    <a:pt x="551021" y="160496"/>
                  </a:cubicBezTo>
                  <a:cubicBezTo>
                    <a:pt x="548164" y="168116"/>
                    <a:pt x="546259" y="177641"/>
                    <a:pt x="544354" y="187166"/>
                  </a:cubicBezTo>
                  <a:cubicBezTo>
                    <a:pt x="542449" y="196691"/>
                    <a:pt x="540544" y="207169"/>
                    <a:pt x="537686" y="218599"/>
                  </a:cubicBezTo>
                  <a:cubicBezTo>
                    <a:pt x="536734" y="222409"/>
                    <a:pt x="536734" y="227171"/>
                    <a:pt x="535781" y="231934"/>
                  </a:cubicBezTo>
                  <a:cubicBezTo>
                    <a:pt x="535781" y="228124"/>
                    <a:pt x="534829" y="224314"/>
                    <a:pt x="534829" y="220504"/>
                  </a:cubicBezTo>
                  <a:cubicBezTo>
                    <a:pt x="534829" y="214789"/>
                    <a:pt x="533876" y="210026"/>
                    <a:pt x="532924" y="205264"/>
                  </a:cubicBezTo>
                  <a:cubicBezTo>
                    <a:pt x="532924" y="198596"/>
                    <a:pt x="533876" y="192881"/>
                    <a:pt x="533876" y="186214"/>
                  </a:cubicBezTo>
                  <a:cubicBezTo>
                    <a:pt x="533876" y="179546"/>
                    <a:pt x="534829" y="172879"/>
                    <a:pt x="534829" y="166211"/>
                  </a:cubicBezTo>
                  <a:cubicBezTo>
                    <a:pt x="534829" y="159544"/>
                    <a:pt x="534829" y="153829"/>
                    <a:pt x="534829" y="148114"/>
                  </a:cubicBezTo>
                  <a:cubicBezTo>
                    <a:pt x="534829" y="136684"/>
                    <a:pt x="534829" y="127159"/>
                    <a:pt x="534829" y="118586"/>
                  </a:cubicBezTo>
                  <a:cubicBezTo>
                    <a:pt x="534829" y="102394"/>
                    <a:pt x="533876" y="92869"/>
                    <a:pt x="533876" y="92869"/>
                  </a:cubicBezTo>
                  <a:cubicBezTo>
                    <a:pt x="533876" y="92869"/>
                    <a:pt x="532924" y="102394"/>
                    <a:pt x="531019" y="118586"/>
                  </a:cubicBezTo>
                  <a:cubicBezTo>
                    <a:pt x="530066" y="126206"/>
                    <a:pt x="529114" y="136684"/>
                    <a:pt x="528161" y="147161"/>
                  </a:cubicBezTo>
                  <a:cubicBezTo>
                    <a:pt x="527209" y="152876"/>
                    <a:pt x="527209" y="158591"/>
                    <a:pt x="526256" y="165259"/>
                  </a:cubicBezTo>
                  <a:cubicBezTo>
                    <a:pt x="525304" y="171926"/>
                    <a:pt x="524351" y="177641"/>
                    <a:pt x="523399" y="185261"/>
                  </a:cubicBezTo>
                  <a:cubicBezTo>
                    <a:pt x="522446" y="189071"/>
                    <a:pt x="522446" y="192881"/>
                    <a:pt x="521494" y="197644"/>
                  </a:cubicBezTo>
                  <a:cubicBezTo>
                    <a:pt x="518636" y="187166"/>
                    <a:pt x="516731" y="177641"/>
                    <a:pt x="513874" y="170021"/>
                  </a:cubicBezTo>
                  <a:cubicBezTo>
                    <a:pt x="509111" y="153829"/>
                    <a:pt x="506254" y="144304"/>
                    <a:pt x="506254" y="144304"/>
                  </a:cubicBezTo>
                  <a:cubicBezTo>
                    <a:pt x="506254" y="144304"/>
                    <a:pt x="507206" y="153829"/>
                    <a:pt x="510064" y="170974"/>
                  </a:cubicBezTo>
                  <a:cubicBezTo>
                    <a:pt x="511969" y="184309"/>
                    <a:pt x="513874" y="201454"/>
                    <a:pt x="517684" y="222409"/>
                  </a:cubicBezTo>
                  <a:cubicBezTo>
                    <a:pt x="517684" y="225266"/>
                    <a:pt x="516731" y="227171"/>
                    <a:pt x="516731" y="230029"/>
                  </a:cubicBezTo>
                  <a:cubicBezTo>
                    <a:pt x="515779" y="237649"/>
                    <a:pt x="514826" y="244316"/>
                    <a:pt x="512921" y="251936"/>
                  </a:cubicBezTo>
                  <a:cubicBezTo>
                    <a:pt x="499586" y="210026"/>
                    <a:pt x="490061" y="181451"/>
                    <a:pt x="487204" y="172879"/>
                  </a:cubicBezTo>
                  <a:cubicBezTo>
                    <a:pt x="486251" y="167164"/>
                    <a:pt x="485299" y="164306"/>
                    <a:pt x="485299" y="164306"/>
                  </a:cubicBezTo>
                  <a:cubicBezTo>
                    <a:pt x="485299" y="164306"/>
                    <a:pt x="486251" y="173831"/>
                    <a:pt x="486251" y="189071"/>
                  </a:cubicBezTo>
                  <a:cubicBezTo>
                    <a:pt x="487204" y="196691"/>
                    <a:pt x="487204" y="207169"/>
                    <a:pt x="488156" y="217646"/>
                  </a:cubicBezTo>
                  <a:cubicBezTo>
                    <a:pt x="488156" y="224314"/>
                    <a:pt x="489109" y="230981"/>
                    <a:pt x="489109" y="238601"/>
                  </a:cubicBezTo>
                  <a:cubicBezTo>
                    <a:pt x="488156" y="232886"/>
                    <a:pt x="487204" y="228124"/>
                    <a:pt x="486251" y="223361"/>
                  </a:cubicBezTo>
                  <a:cubicBezTo>
                    <a:pt x="485299" y="217646"/>
                    <a:pt x="484346" y="212884"/>
                    <a:pt x="482441" y="207169"/>
                  </a:cubicBezTo>
                  <a:cubicBezTo>
                    <a:pt x="480536" y="202406"/>
                    <a:pt x="479584" y="197644"/>
                    <a:pt x="478631" y="192881"/>
                  </a:cubicBezTo>
                  <a:cubicBezTo>
                    <a:pt x="475774" y="184309"/>
                    <a:pt x="473869" y="176689"/>
                    <a:pt x="471964" y="170021"/>
                  </a:cubicBezTo>
                  <a:cubicBezTo>
                    <a:pt x="468154" y="157639"/>
                    <a:pt x="465296" y="150019"/>
                    <a:pt x="465296" y="150019"/>
                  </a:cubicBezTo>
                  <a:cubicBezTo>
                    <a:pt x="465296" y="150019"/>
                    <a:pt x="466249" y="157639"/>
                    <a:pt x="468154" y="170021"/>
                  </a:cubicBezTo>
                  <a:cubicBezTo>
                    <a:pt x="469106" y="176689"/>
                    <a:pt x="470059" y="184309"/>
                    <a:pt x="471011" y="193834"/>
                  </a:cubicBezTo>
                  <a:cubicBezTo>
                    <a:pt x="471964" y="198596"/>
                    <a:pt x="471964" y="203359"/>
                    <a:pt x="472916" y="208121"/>
                  </a:cubicBezTo>
                  <a:cubicBezTo>
                    <a:pt x="473869" y="212884"/>
                    <a:pt x="473869" y="218599"/>
                    <a:pt x="474821" y="224314"/>
                  </a:cubicBezTo>
                  <a:cubicBezTo>
                    <a:pt x="475774" y="233839"/>
                    <a:pt x="476726" y="244316"/>
                    <a:pt x="478631" y="255746"/>
                  </a:cubicBezTo>
                  <a:cubicBezTo>
                    <a:pt x="477679" y="250031"/>
                    <a:pt x="475774" y="245269"/>
                    <a:pt x="474821" y="240506"/>
                  </a:cubicBezTo>
                  <a:cubicBezTo>
                    <a:pt x="467201" y="211931"/>
                    <a:pt x="460534" y="188119"/>
                    <a:pt x="455771" y="170974"/>
                  </a:cubicBezTo>
                  <a:cubicBezTo>
                    <a:pt x="450056" y="154781"/>
                    <a:pt x="447199" y="145256"/>
                    <a:pt x="447199" y="145256"/>
                  </a:cubicBezTo>
                  <a:cubicBezTo>
                    <a:pt x="447199" y="145256"/>
                    <a:pt x="449104" y="154781"/>
                    <a:pt x="451961" y="171926"/>
                  </a:cubicBezTo>
                  <a:cubicBezTo>
                    <a:pt x="453866" y="180499"/>
                    <a:pt x="454819" y="190976"/>
                    <a:pt x="457676" y="202406"/>
                  </a:cubicBezTo>
                  <a:cubicBezTo>
                    <a:pt x="459581" y="213836"/>
                    <a:pt x="462439" y="227171"/>
                    <a:pt x="464344" y="242411"/>
                  </a:cubicBezTo>
                  <a:cubicBezTo>
                    <a:pt x="466249" y="254794"/>
                    <a:pt x="469106" y="268129"/>
                    <a:pt x="471011" y="282416"/>
                  </a:cubicBezTo>
                  <a:cubicBezTo>
                    <a:pt x="469106" y="278606"/>
                    <a:pt x="468154" y="275749"/>
                    <a:pt x="467201" y="272891"/>
                  </a:cubicBezTo>
                  <a:cubicBezTo>
                    <a:pt x="462439" y="262414"/>
                    <a:pt x="459581" y="255746"/>
                    <a:pt x="459581" y="255746"/>
                  </a:cubicBezTo>
                  <a:cubicBezTo>
                    <a:pt x="459581" y="255746"/>
                    <a:pt x="460534" y="262414"/>
                    <a:pt x="463391" y="273844"/>
                  </a:cubicBezTo>
                  <a:cubicBezTo>
                    <a:pt x="464344" y="279559"/>
                    <a:pt x="466249" y="286226"/>
                    <a:pt x="468154" y="293846"/>
                  </a:cubicBezTo>
                  <a:cubicBezTo>
                    <a:pt x="469106" y="297656"/>
                    <a:pt x="470059" y="302419"/>
                    <a:pt x="471011" y="306229"/>
                  </a:cubicBezTo>
                  <a:cubicBezTo>
                    <a:pt x="471964" y="310991"/>
                    <a:pt x="472916" y="315754"/>
                    <a:pt x="473869" y="320516"/>
                  </a:cubicBezTo>
                  <a:cubicBezTo>
                    <a:pt x="475774" y="330041"/>
                    <a:pt x="477679" y="340519"/>
                    <a:pt x="479584" y="351949"/>
                  </a:cubicBezTo>
                  <a:cubicBezTo>
                    <a:pt x="479584" y="352901"/>
                    <a:pt x="479584" y="352901"/>
                    <a:pt x="479584" y="353854"/>
                  </a:cubicBezTo>
                  <a:cubicBezTo>
                    <a:pt x="479584" y="353854"/>
                    <a:pt x="479584" y="352901"/>
                    <a:pt x="478631" y="351949"/>
                  </a:cubicBezTo>
                  <a:cubicBezTo>
                    <a:pt x="476726" y="347186"/>
                    <a:pt x="473869" y="343376"/>
                    <a:pt x="471964" y="338614"/>
                  </a:cubicBezTo>
                  <a:cubicBezTo>
                    <a:pt x="471011" y="333851"/>
                    <a:pt x="471011" y="329089"/>
                    <a:pt x="470059" y="324326"/>
                  </a:cubicBezTo>
                  <a:cubicBezTo>
                    <a:pt x="468154" y="309086"/>
                    <a:pt x="465296" y="294799"/>
                    <a:pt x="462439" y="280511"/>
                  </a:cubicBezTo>
                  <a:cubicBezTo>
                    <a:pt x="459581" y="266224"/>
                    <a:pt x="455771" y="252889"/>
                    <a:pt x="452914" y="240506"/>
                  </a:cubicBezTo>
                  <a:cubicBezTo>
                    <a:pt x="449104" y="228124"/>
                    <a:pt x="445294" y="215741"/>
                    <a:pt x="441484" y="205264"/>
                  </a:cubicBezTo>
                  <a:cubicBezTo>
                    <a:pt x="440531" y="201454"/>
                    <a:pt x="438626" y="198596"/>
                    <a:pt x="437674" y="194786"/>
                  </a:cubicBezTo>
                  <a:cubicBezTo>
                    <a:pt x="438626" y="185261"/>
                    <a:pt x="439579" y="175736"/>
                    <a:pt x="440531" y="167164"/>
                  </a:cubicBezTo>
                  <a:cubicBezTo>
                    <a:pt x="441484" y="151924"/>
                    <a:pt x="442436" y="139541"/>
                    <a:pt x="442436" y="128111"/>
                  </a:cubicBezTo>
                  <a:cubicBezTo>
                    <a:pt x="442436" y="106204"/>
                    <a:pt x="441484" y="94774"/>
                    <a:pt x="441484" y="94774"/>
                  </a:cubicBezTo>
                  <a:cubicBezTo>
                    <a:pt x="441484" y="94774"/>
                    <a:pt x="440531" y="107156"/>
                    <a:pt x="438626" y="128111"/>
                  </a:cubicBezTo>
                  <a:cubicBezTo>
                    <a:pt x="437674" y="138589"/>
                    <a:pt x="435769" y="151924"/>
                    <a:pt x="433864" y="166211"/>
                  </a:cubicBezTo>
                  <a:cubicBezTo>
                    <a:pt x="432911" y="170021"/>
                    <a:pt x="432911" y="173831"/>
                    <a:pt x="431959" y="178594"/>
                  </a:cubicBezTo>
                  <a:cubicBezTo>
                    <a:pt x="431959" y="177641"/>
                    <a:pt x="431006" y="176689"/>
                    <a:pt x="431006" y="175736"/>
                  </a:cubicBezTo>
                  <a:cubicBezTo>
                    <a:pt x="427196" y="167164"/>
                    <a:pt x="423386" y="159544"/>
                    <a:pt x="419576" y="153829"/>
                  </a:cubicBezTo>
                  <a:cubicBezTo>
                    <a:pt x="412909" y="142399"/>
                    <a:pt x="408146" y="135731"/>
                    <a:pt x="408146" y="135731"/>
                  </a:cubicBezTo>
                  <a:cubicBezTo>
                    <a:pt x="408146" y="135731"/>
                    <a:pt x="411004" y="143351"/>
                    <a:pt x="415766" y="155734"/>
                  </a:cubicBezTo>
                  <a:cubicBezTo>
                    <a:pt x="418624" y="161449"/>
                    <a:pt x="420529" y="170021"/>
                    <a:pt x="423386" y="178594"/>
                  </a:cubicBezTo>
                  <a:cubicBezTo>
                    <a:pt x="425291" y="184309"/>
                    <a:pt x="427196" y="190024"/>
                    <a:pt x="428149" y="195739"/>
                  </a:cubicBezTo>
                  <a:cubicBezTo>
                    <a:pt x="427196" y="201454"/>
                    <a:pt x="425291" y="208121"/>
                    <a:pt x="424339" y="214789"/>
                  </a:cubicBezTo>
                  <a:cubicBezTo>
                    <a:pt x="424339" y="214789"/>
                    <a:pt x="424339" y="214789"/>
                    <a:pt x="424339" y="214789"/>
                  </a:cubicBezTo>
                  <a:cubicBezTo>
                    <a:pt x="418624" y="206216"/>
                    <a:pt x="415766" y="202406"/>
                    <a:pt x="415766" y="202406"/>
                  </a:cubicBezTo>
                  <a:cubicBezTo>
                    <a:pt x="415766" y="202406"/>
                    <a:pt x="417671" y="208121"/>
                    <a:pt x="421481" y="216694"/>
                  </a:cubicBezTo>
                  <a:cubicBezTo>
                    <a:pt x="422434" y="218599"/>
                    <a:pt x="423386" y="220504"/>
                    <a:pt x="423386" y="223361"/>
                  </a:cubicBezTo>
                  <a:cubicBezTo>
                    <a:pt x="420529" y="238601"/>
                    <a:pt x="416719" y="255746"/>
                    <a:pt x="412909" y="272891"/>
                  </a:cubicBezTo>
                  <a:cubicBezTo>
                    <a:pt x="410051" y="264319"/>
                    <a:pt x="407194" y="257651"/>
                    <a:pt x="405289" y="253841"/>
                  </a:cubicBezTo>
                  <a:cubicBezTo>
                    <a:pt x="405289" y="253841"/>
                    <a:pt x="405289" y="253841"/>
                    <a:pt x="405289" y="253841"/>
                  </a:cubicBezTo>
                  <a:cubicBezTo>
                    <a:pt x="405289" y="237649"/>
                    <a:pt x="405289" y="223361"/>
                    <a:pt x="404336" y="210026"/>
                  </a:cubicBezTo>
                  <a:cubicBezTo>
                    <a:pt x="403384" y="196691"/>
                    <a:pt x="403384" y="185261"/>
                    <a:pt x="401479" y="176689"/>
                  </a:cubicBezTo>
                  <a:cubicBezTo>
                    <a:pt x="398621" y="158591"/>
                    <a:pt x="396716" y="148114"/>
                    <a:pt x="396716" y="148114"/>
                  </a:cubicBezTo>
                  <a:cubicBezTo>
                    <a:pt x="396716" y="148114"/>
                    <a:pt x="396716" y="158591"/>
                    <a:pt x="397669" y="177641"/>
                  </a:cubicBezTo>
                  <a:cubicBezTo>
                    <a:pt x="397669" y="186214"/>
                    <a:pt x="397669" y="195739"/>
                    <a:pt x="396716" y="206216"/>
                  </a:cubicBezTo>
                  <a:cubicBezTo>
                    <a:pt x="394811" y="214789"/>
                    <a:pt x="391954" y="228124"/>
                    <a:pt x="389096" y="244316"/>
                  </a:cubicBezTo>
                  <a:cubicBezTo>
                    <a:pt x="386239" y="235744"/>
                    <a:pt x="384334" y="227171"/>
                    <a:pt x="381476" y="219551"/>
                  </a:cubicBezTo>
                  <a:cubicBezTo>
                    <a:pt x="379571" y="212884"/>
                    <a:pt x="377666" y="205264"/>
                    <a:pt x="374809" y="199549"/>
                  </a:cubicBezTo>
                  <a:cubicBezTo>
                    <a:pt x="373856" y="197644"/>
                    <a:pt x="373856" y="196691"/>
                    <a:pt x="372904" y="194786"/>
                  </a:cubicBezTo>
                  <a:cubicBezTo>
                    <a:pt x="372904" y="193834"/>
                    <a:pt x="372904" y="192881"/>
                    <a:pt x="372904" y="190976"/>
                  </a:cubicBezTo>
                  <a:cubicBezTo>
                    <a:pt x="371951" y="186214"/>
                    <a:pt x="370999" y="181451"/>
                    <a:pt x="370046" y="177641"/>
                  </a:cubicBezTo>
                  <a:cubicBezTo>
                    <a:pt x="368141" y="169069"/>
                    <a:pt x="367189" y="162401"/>
                    <a:pt x="366236" y="155734"/>
                  </a:cubicBezTo>
                  <a:cubicBezTo>
                    <a:pt x="365284" y="152876"/>
                    <a:pt x="365284" y="150019"/>
                    <a:pt x="364331" y="148114"/>
                  </a:cubicBezTo>
                  <a:cubicBezTo>
                    <a:pt x="363379" y="140494"/>
                    <a:pt x="363379" y="135731"/>
                    <a:pt x="363379" y="135731"/>
                  </a:cubicBezTo>
                  <a:cubicBezTo>
                    <a:pt x="363379" y="135731"/>
                    <a:pt x="363379" y="137636"/>
                    <a:pt x="363379" y="140494"/>
                  </a:cubicBezTo>
                  <a:cubicBezTo>
                    <a:pt x="362426" y="138589"/>
                    <a:pt x="362426" y="136684"/>
                    <a:pt x="362426" y="136684"/>
                  </a:cubicBezTo>
                  <a:cubicBezTo>
                    <a:pt x="362426" y="136684"/>
                    <a:pt x="362426" y="142399"/>
                    <a:pt x="362426" y="151924"/>
                  </a:cubicBezTo>
                  <a:cubicBezTo>
                    <a:pt x="362426" y="154781"/>
                    <a:pt x="362426" y="158591"/>
                    <a:pt x="361474" y="163354"/>
                  </a:cubicBezTo>
                  <a:cubicBezTo>
                    <a:pt x="359569" y="159544"/>
                    <a:pt x="358616" y="155734"/>
                    <a:pt x="357664" y="151924"/>
                  </a:cubicBezTo>
                  <a:cubicBezTo>
                    <a:pt x="350996" y="135731"/>
                    <a:pt x="348139" y="127159"/>
                    <a:pt x="348139" y="127159"/>
                  </a:cubicBezTo>
                  <a:cubicBezTo>
                    <a:pt x="348139" y="127159"/>
                    <a:pt x="350044" y="136684"/>
                    <a:pt x="353854" y="153829"/>
                  </a:cubicBezTo>
                  <a:cubicBezTo>
                    <a:pt x="355759" y="162401"/>
                    <a:pt x="358616" y="171926"/>
                    <a:pt x="361474" y="183356"/>
                  </a:cubicBezTo>
                  <a:cubicBezTo>
                    <a:pt x="361474" y="186214"/>
                    <a:pt x="361474" y="189071"/>
                    <a:pt x="361474" y="192881"/>
                  </a:cubicBezTo>
                  <a:cubicBezTo>
                    <a:pt x="359569" y="187166"/>
                    <a:pt x="357664" y="184309"/>
                    <a:pt x="357664" y="184309"/>
                  </a:cubicBezTo>
                  <a:cubicBezTo>
                    <a:pt x="357664" y="184309"/>
                    <a:pt x="358616" y="189071"/>
                    <a:pt x="360521" y="198596"/>
                  </a:cubicBezTo>
                  <a:cubicBezTo>
                    <a:pt x="360521" y="205264"/>
                    <a:pt x="360521" y="212884"/>
                    <a:pt x="359569" y="221456"/>
                  </a:cubicBezTo>
                  <a:cubicBezTo>
                    <a:pt x="357664" y="216694"/>
                    <a:pt x="356711" y="211931"/>
                    <a:pt x="355759" y="208121"/>
                  </a:cubicBezTo>
                  <a:cubicBezTo>
                    <a:pt x="352901" y="199549"/>
                    <a:pt x="350996" y="193834"/>
                    <a:pt x="350996" y="193834"/>
                  </a:cubicBezTo>
                  <a:cubicBezTo>
                    <a:pt x="350996" y="193834"/>
                    <a:pt x="350996" y="199549"/>
                    <a:pt x="351949" y="208121"/>
                  </a:cubicBezTo>
                  <a:cubicBezTo>
                    <a:pt x="351949" y="212884"/>
                    <a:pt x="352901" y="218599"/>
                    <a:pt x="352901" y="224314"/>
                  </a:cubicBezTo>
                  <a:cubicBezTo>
                    <a:pt x="353854" y="230981"/>
                    <a:pt x="353854" y="237649"/>
                    <a:pt x="353854" y="246221"/>
                  </a:cubicBezTo>
                  <a:cubicBezTo>
                    <a:pt x="353854" y="253841"/>
                    <a:pt x="354806" y="262414"/>
                    <a:pt x="354806" y="270986"/>
                  </a:cubicBezTo>
                  <a:cubicBezTo>
                    <a:pt x="355759" y="279559"/>
                    <a:pt x="355759" y="289084"/>
                    <a:pt x="355759" y="299561"/>
                  </a:cubicBezTo>
                  <a:cubicBezTo>
                    <a:pt x="355759" y="305276"/>
                    <a:pt x="356711" y="310991"/>
                    <a:pt x="356711" y="316706"/>
                  </a:cubicBezTo>
                  <a:cubicBezTo>
                    <a:pt x="352901" y="310039"/>
                    <a:pt x="349091" y="303371"/>
                    <a:pt x="346234" y="298609"/>
                  </a:cubicBezTo>
                  <a:cubicBezTo>
                    <a:pt x="346234" y="297656"/>
                    <a:pt x="345281" y="297656"/>
                    <a:pt x="345281" y="296704"/>
                  </a:cubicBezTo>
                  <a:cubicBezTo>
                    <a:pt x="345281" y="294799"/>
                    <a:pt x="345281" y="293846"/>
                    <a:pt x="345281" y="291941"/>
                  </a:cubicBezTo>
                  <a:cubicBezTo>
                    <a:pt x="346234" y="282416"/>
                    <a:pt x="347186" y="274796"/>
                    <a:pt x="348139" y="267176"/>
                  </a:cubicBezTo>
                  <a:cubicBezTo>
                    <a:pt x="349091" y="253841"/>
                    <a:pt x="350044" y="246221"/>
                    <a:pt x="350044" y="246221"/>
                  </a:cubicBezTo>
                  <a:cubicBezTo>
                    <a:pt x="350044" y="246221"/>
                    <a:pt x="348139" y="253841"/>
                    <a:pt x="344329" y="267176"/>
                  </a:cubicBezTo>
                  <a:cubicBezTo>
                    <a:pt x="342424" y="272891"/>
                    <a:pt x="341471" y="279559"/>
                    <a:pt x="339566" y="287179"/>
                  </a:cubicBezTo>
                  <a:cubicBezTo>
                    <a:pt x="339566" y="287179"/>
                    <a:pt x="339566" y="287179"/>
                    <a:pt x="339566" y="287179"/>
                  </a:cubicBezTo>
                  <a:cubicBezTo>
                    <a:pt x="339566" y="287179"/>
                    <a:pt x="339566" y="287179"/>
                    <a:pt x="339566" y="288131"/>
                  </a:cubicBezTo>
                  <a:cubicBezTo>
                    <a:pt x="339566" y="289084"/>
                    <a:pt x="338614" y="290036"/>
                    <a:pt x="338614" y="291941"/>
                  </a:cubicBezTo>
                  <a:cubicBezTo>
                    <a:pt x="338614" y="293846"/>
                    <a:pt x="337661" y="295751"/>
                    <a:pt x="337661" y="297656"/>
                  </a:cubicBezTo>
                  <a:cubicBezTo>
                    <a:pt x="332899" y="290036"/>
                    <a:pt x="328136" y="283369"/>
                    <a:pt x="324326" y="277654"/>
                  </a:cubicBezTo>
                  <a:cubicBezTo>
                    <a:pt x="320516" y="263366"/>
                    <a:pt x="315754" y="249079"/>
                    <a:pt x="310991" y="233839"/>
                  </a:cubicBezTo>
                  <a:cubicBezTo>
                    <a:pt x="308134" y="226219"/>
                    <a:pt x="306229" y="219551"/>
                    <a:pt x="303371" y="211931"/>
                  </a:cubicBezTo>
                  <a:cubicBezTo>
                    <a:pt x="304324" y="206216"/>
                    <a:pt x="305276" y="201454"/>
                    <a:pt x="306229" y="196691"/>
                  </a:cubicBezTo>
                  <a:cubicBezTo>
                    <a:pt x="310039" y="179546"/>
                    <a:pt x="312896" y="164306"/>
                    <a:pt x="316706" y="150971"/>
                  </a:cubicBezTo>
                  <a:cubicBezTo>
                    <a:pt x="320516" y="137636"/>
                    <a:pt x="322421" y="125254"/>
                    <a:pt x="326231" y="115729"/>
                  </a:cubicBezTo>
                  <a:cubicBezTo>
                    <a:pt x="331946" y="96679"/>
                    <a:pt x="335756" y="85249"/>
                    <a:pt x="335756" y="85249"/>
                  </a:cubicBezTo>
                  <a:cubicBezTo>
                    <a:pt x="335756" y="85249"/>
                    <a:pt x="330994" y="95726"/>
                    <a:pt x="323374" y="113824"/>
                  </a:cubicBezTo>
                  <a:cubicBezTo>
                    <a:pt x="319564" y="123349"/>
                    <a:pt x="315754" y="134779"/>
                    <a:pt x="310991" y="148114"/>
                  </a:cubicBezTo>
                  <a:cubicBezTo>
                    <a:pt x="309086" y="154781"/>
                    <a:pt x="306229" y="161449"/>
                    <a:pt x="303371" y="169069"/>
                  </a:cubicBezTo>
                  <a:cubicBezTo>
                    <a:pt x="301466" y="175736"/>
                    <a:pt x="299561" y="183356"/>
                    <a:pt x="297656" y="190024"/>
                  </a:cubicBezTo>
                  <a:cubicBezTo>
                    <a:pt x="293846" y="179546"/>
                    <a:pt x="290989" y="170021"/>
                    <a:pt x="287179" y="159544"/>
                  </a:cubicBezTo>
                  <a:cubicBezTo>
                    <a:pt x="290036" y="172879"/>
                    <a:pt x="291941" y="185261"/>
                    <a:pt x="294799" y="198596"/>
                  </a:cubicBezTo>
                  <a:cubicBezTo>
                    <a:pt x="290989" y="213836"/>
                    <a:pt x="287179" y="230029"/>
                    <a:pt x="283369" y="247174"/>
                  </a:cubicBezTo>
                  <a:cubicBezTo>
                    <a:pt x="282416" y="252889"/>
                    <a:pt x="281464" y="258604"/>
                    <a:pt x="279559" y="264319"/>
                  </a:cubicBezTo>
                  <a:cubicBezTo>
                    <a:pt x="278606" y="260509"/>
                    <a:pt x="277654" y="257651"/>
                    <a:pt x="276701" y="253841"/>
                  </a:cubicBezTo>
                  <a:cubicBezTo>
                    <a:pt x="276701" y="245269"/>
                    <a:pt x="277654" y="235744"/>
                    <a:pt x="278606" y="227171"/>
                  </a:cubicBezTo>
                  <a:cubicBezTo>
                    <a:pt x="280511" y="205264"/>
                    <a:pt x="281464" y="185261"/>
                    <a:pt x="284321" y="166211"/>
                  </a:cubicBezTo>
                  <a:cubicBezTo>
                    <a:pt x="285274" y="156686"/>
                    <a:pt x="286226" y="148114"/>
                    <a:pt x="287179" y="139541"/>
                  </a:cubicBezTo>
                  <a:cubicBezTo>
                    <a:pt x="288131" y="130969"/>
                    <a:pt x="290036" y="123349"/>
                    <a:pt x="290989" y="115729"/>
                  </a:cubicBezTo>
                  <a:cubicBezTo>
                    <a:pt x="293846" y="100489"/>
                    <a:pt x="294799" y="87154"/>
                    <a:pt x="297656" y="76676"/>
                  </a:cubicBezTo>
                  <a:cubicBezTo>
                    <a:pt x="302419" y="54769"/>
                    <a:pt x="304324" y="42386"/>
                    <a:pt x="304324" y="42386"/>
                  </a:cubicBezTo>
                  <a:cubicBezTo>
                    <a:pt x="304324" y="42386"/>
                    <a:pt x="300514" y="54769"/>
                    <a:pt x="293846" y="75724"/>
                  </a:cubicBezTo>
                  <a:cubicBezTo>
                    <a:pt x="290036" y="86201"/>
                    <a:pt x="287179" y="99536"/>
                    <a:pt x="283369" y="114776"/>
                  </a:cubicBezTo>
                  <a:cubicBezTo>
                    <a:pt x="281464" y="122396"/>
                    <a:pt x="279559" y="130016"/>
                    <a:pt x="277654" y="138589"/>
                  </a:cubicBezTo>
                  <a:cubicBezTo>
                    <a:pt x="275749" y="147161"/>
                    <a:pt x="274796" y="156686"/>
                    <a:pt x="272891" y="165259"/>
                  </a:cubicBezTo>
                  <a:cubicBezTo>
                    <a:pt x="271939" y="170021"/>
                    <a:pt x="270986" y="173831"/>
                    <a:pt x="270034" y="178594"/>
                  </a:cubicBezTo>
                  <a:cubicBezTo>
                    <a:pt x="268129" y="182404"/>
                    <a:pt x="265271" y="188119"/>
                    <a:pt x="261461" y="196691"/>
                  </a:cubicBezTo>
                  <a:cubicBezTo>
                    <a:pt x="260509" y="191929"/>
                    <a:pt x="258604" y="187166"/>
                    <a:pt x="258604" y="183356"/>
                  </a:cubicBezTo>
                  <a:cubicBezTo>
                    <a:pt x="255746" y="170021"/>
                    <a:pt x="253841" y="161449"/>
                    <a:pt x="253841" y="161449"/>
                  </a:cubicBezTo>
                  <a:cubicBezTo>
                    <a:pt x="253841" y="161449"/>
                    <a:pt x="253841" y="169069"/>
                    <a:pt x="254794" y="183356"/>
                  </a:cubicBezTo>
                  <a:cubicBezTo>
                    <a:pt x="254794" y="190024"/>
                    <a:pt x="255746" y="197644"/>
                    <a:pt x="256699" y="207169"/>
                  </a:cubicBezTo>
                  <a:cubicBezTo>
                    <a:pt x="253841" y="213836"/>
                    <a:pt x="250984" y="222409"/>
                    <a:pt x="247174" y="231934"/>
                  </a:cubicBezTo>
                  <a:cubicBezTo>
                    <a:pt x="246221" y="232886"/>
                    <a:pt x="246221" y="234791"/>
                    <a:pt x="245269" y="236696"/>
                  </a:cubicBezTo>
                  <a:cubicBezTo>
                    <a:pt x="243364" y="231934"/>
                    <a:pt x="242411" y="230029"/>
                    <a:pt x="242411" y="230029"/>
                  </a:cubicBezTo>
                  <a:cubicBezTo>
                    <a:pt x="242411" y="230029"/>
                    <a:pt x="243364" y="233839"/>
                    <a:pt x="244316" y="240506"/>
                  </a:cubicBezTo>
                  <a:cubicBezTo>
                    <a:pt x="241459" y="247174"/>
                    <a:pt x="239554" y="254794"/>
                    <a:pt x="236696" y="262414"/>
                  </a:cubicBezTo>
                  <a:cubicBezTo>
                    <a:pt x="232886" y="250031"/>
                    <a:pt x="229076" y="238601"/>
                    <a:pt x="226219" y="227171"/>
                  </a:cubicBezTo>
                  <a:cubicBezTo>
                    <a:pt x="223361" y="219551"/>
                    <a:pt x="221456" y="210979"/>
                    <a:pt x="218599" y="204311"/>
                  </a:cubicBezTo>
                  <a:cubicBezTo>
                    <a:pt x="215741" y="196691"/>
                    <a:pt x="213836" y="190024"/>
                    <a:pt x="210979" y="184309"/>
                  </a:cubicBezTo>
                  <a:cubicBezTo>
                    <a:pt x="206216" y="171926"/>
                    <a:pt x="202406" y="160496"/>
                    <a:pt x="198596" y="150971"/>
                  </a:cubicBezTo>
                  <a:cubicBezTo>
                    <a:pt x="191929" y="132874"/>
                    <a:pt x="187166" y="122396"/>
                    <a:pt x="187166" y="122396"/>
                  </a:cubicBezTo>
                  <a:cubicBezTo>
                    <a:pt x="187166" y="122396"/>
                    <a:pt x="190024" y="132874"/>
                    <a:pt x="194786" y="151924"/>
                  </a:cubicBezTo>
                  <a:cubicBezTo>
                    <a:pt x="197644" y="161449"/>
                    <a:pt x="200501" y="172879"/>
                    <a:pt x="204311" y="186214"/>
                  </a:cubicBezTo>
                  <a:cubicBezTo>
                    <a:pt x="206216" y="192881"/>
                    <a:pt x="208121" y="199549"/>
                    <a:pt x="210026" y="207169"/>
                  </a:cubicBezTo>
                  <a:cubicBezTo>
                    <a:pt x="211931" y="214789"/>
                    <a:pt x="213836" y="222409"/>
                    <a:pt x="215741" y="230981"/>
                  </a:cubicBezTo>
                  <a:cubicBezTo>
                    <a:pt x="218599" y="245269"/>
                    <a:pt x="222409" y="260509"/>
                    <a:pt x="226219" y="275749"/>
                  </a:cubicBezTo>
                  <a:cubicBezTo>
                    <a:pt x="224314" y="280511"/>
                    <a:pt x="221456" y="287179"/>
                    <a:pt x="218599" y="295751"/>
                  </a:cubicBezTo>
                  <a:cubicBezTo>
                    <a:pt x="218599" y="296704"/>
                    <a:pt x="217646" y="297656"/>
                    <a:pt x="217646" y="298609"/>
                  </a:cubicBezTo>
                  <a:cubicBezTo>
                    <a:pt x="216694" y="286226"/>
                    <a:pt x="215741" y="274796"/>
                    <a:pt x="214789" y="266224"/>
                  </a:cubicBezTo>
                  <a:cubicBezTo>
                    <a:pt x="213836" y="250984"/>
                    <a:pt x="212884" y="241459"/>
                    <a:pt x="212884" y="241459"/>
                  </a:cubicBezTo>
                  <a:cubicBezTo>
                    <a:pt x="212884" y="241459"/>
                    <a:pt x="211931" y="250031"/>
                    <a:pt x="210979" y="266224"/>
                  </a:cubicBezTo>
                  <a:cubicBezTo>
                    <a:pt x="210026" y="277654"/>
                    <a:pt x="210026" y="291941"/>
                    <a:pt x="209074" y="309086"/>
                  </a:cubicBezTo>
                  <a:cubicBezTo>
                    <a:pt x="204311" y="301466"/>
                    <a:pt x="200501" y="293846"/>
                    <a:pt x="196691" y="287179"/>
                  </a:cubicBezTo>
                  <a:cubicBezTo>
                    <a:pt x="192881" y="281464"/>
                    <a:pt x="190024" y="275749"/>
                    <a:pt x="187166" y="270034"/>
                  </a:cubicBezTo>
                  <a:cubicBezTo>
                    <a:pt x="183356" y="265271"/>
                    <a:pt x="180499" y="260509"/>
                    <a:pt x="177641" y="255746"/>
                  </a:cubicBezTo>
                  <a:cubicBezTo>
                    <a:pt x="171926" y="246221"/>
                    <a:pt x="166211" y="238601"/>
                    <a:pt x="161449" y="231934"/>
                  </a:cubicBezTo>
                  <a:cubicBezTo>
                    <a:pt x="159544" y="230029"/>
                    <a:pt x="158591" y="227171"/>
                    <a:pt x="156686" y="225266"/>
                  </a:cubicBezTo>
                  <a:cubicBezTo>
                    <a:pt x="154781" y="214789"/>
                    <a:pt x="152876" y="209074"/>
                    <a:pt x="152876" y="209074"/>
                  </a:cubicBezTo>
                  <a:cubicBezTo>
                    <a:pt x="152876" y="209074"/>
                    <a:pt x="152876" y="212884"/>
                    <a:pt x="152876" y="219551"/>
                  </a:cubicBezTo>
                  <a:cubicBezTo>
                    <a:pt x="149066" y="213836"/>
                    <a:pt x="146209" y="210979"/>
                    <a:pt x="146209" y="210979"/>
                  </a:cubicBezTo>
                  <a:cubicBezTo>
                    <a:pt x="146209" y="210979"/>
                    <a:pt x="148114" y="215741"/>
                    <a:pt x="152876" y="224314"/>
                  </a:cubicBezTo>
                  <a:cubicBezTo>
                    <a:pt x="153829" y="235744"/>
                    <a:pt x="154781" y="253841"/>
                    <a:pt x="156686" y="275749"/>
                  </a:cubicBezTo>
                  <a:cubicBezTo>
                    <a:pt x="153829" y="271939"/>
                    <a:pt x="150971" y="267176"/>
                    <a:pt x="148114" y="263366"/>
                  </a:cubicBezTo>
                  <a:cubicBezTo>
                    <a:pt x="139541" y="252889"/>
                    <a:pt x="131921" y="242411"/>
                    <a:pt x="124301" y="233839"/>
                  </a:cubicBezTo>
                  <a:cubicBezTo>
                    <a:pt x="116681" y="225266"/>
                    <a:pt x="110966" y="217646"/>
                    <a:pt x="104299" y="212884"/>
                  </a:cubicBezTo>
                  <a:cubicBezTo>
                    <a:pt x="94774" y="203359"/>
                    <a:pt x="88106" y="197644"/>
                    <a:pt x="88106" y="197644"/>
                  </a:cubicBezTo>
                  <a:cubicBezTo>
                    <a:pt x="88106" y="197644"/>
                    <a:pt x="93821" y="205264"/>
                    <a:pt x="103346" y="217646"/>
                  </a:cubicBezTo>
                  <a:cubicBezTo>
                    <a:pt x="108109" y="223361"/>
                    <a:pt x="113824" y="231934"/>
                    <a:pt x="119539" y="240506"/>
                  </a:cubicBezTo>
                  <a:cubicBezTo>
                    <a:pt x="126206" y="249079"/>
                    <a:pt x="131921" y="260509"/>
                    <a:pt x="139541" y="271939"/>
                  </a:cubicBezTo>
                  <a:cubicBezTo>
                    <a:pt x="143351" y="278606"/>
                    <a:pt x="148114" y="285274"/>
                    <a:pt x="151924" y="292894"/>
                  </a:cubicBezTo>
                  <a:cubicBezTo>
                    <a:pt x="151924" y="294799"/>
                    <a:pt x="151924" y="295751"/>
                    <a:pt x="151924" y="297656"/>
                  </a:cubicBezTo>
                  <a:cubicBezTo>
                    <a:pt x="151924" y="297656"/>
                    <a:pt x="150971" y="296704"/>
                    <a:pt x="150971" y="296704"/>
                  </a:cubicBezTo>
                  <a:cubicBezTo>
                    <a:pt x="145256" y="290989"/>
                    <a:pt x="140494" y="285274"/>
                    <a:pt x="136684" y="282416"/>
                  </a:cubicBezTo>
                  <a:cubicBezTo>
                    <a:pt x="134779" y="280511"/>
                    <a:pt x="133826" y="279559"/>
                    <a:pt x="131921" y="278606"/>
                  </a:cubicBezTo>
                  <a:cubicBezTo>
                    <a:pt x="132874" y="275749"/>
                    <a:pt x="132874" y="274796"/>
                    <a:pt x="132874" y="274796"/>
                  </a:cubicBezTo>
                  <a:cubicBezTo>
                    <a:pt x="132874" y="274796"/>
                    <a:pt x="131921" y="275749"/>
                    <a:pt x="130969" y="278606"/>
                  </a:cubicBezTo>
                  <a:cubicBezTo>
                    <a:pt x="125254" y="273844"/>
                    <a:pt x="122396" y="270986"/>
                    <a:pt x="122396" y="270986"/>
                  </a:cubicBezTo>
                  <a:cubicBezTo>
                    <a:pt x="122396" y="270986"/>
                    <a:pt x="125254" y="274796"/>
                    <a:pt x="130016" y="280511"/>
                  </a:cubicBezTo>
                  <a:cubicBezTo>
                    <a:pt x="128111" y="283369"/>
                    <a:pt x="126206" y="288131"/>
                    <a:pt x="123349" y="293846"/>
                  </a:cubicBezTo>
                  <a:cubicBezTo>
                    <a:pt x="120491" y="299561"/>
                    <a:pt x="117634" y="308134"/>
                    <a:pt x="114776" y="316706"/>
                  </a:cubicBezTo>
                  <a:cubicBezTo>
                    <a:pt x="113824" y="318611"/>
                    <a:pt x="113824" y="319564"/>
                    <a:pt x="112871" y="321469"/>
                  </a:cubicBezTo>
                  <a:cubicBezTo>
                    <a:pt x="110014" y="313849"/>
                    <a:pt x="107156" y="306229"/>
                    <a:pt x="103346" y="299561"/>
                  </a:cubicBezTo>
                  <a:cubicBezTo>
                    <a:pt x="97631" y="286226"/>
                    <a:pt x="91916" y="273844"/>
                    <a:pt x="86201" y="262414"/>
                  </a:cubicBezTo>
                  <a:cubicBezTo>
                    <a:pt x="83344" y="255746"/>
                    <a:pt x="80486" y="250984"/>
                    <a:pt x="78581" y="245269"/>
                  </a:cubicBezTo>
                  <a:cubicBezTo>
                    <a:pt x="75724" y="240506"/>
                    <a:pt x="72866" y="235744"/>
                    <a:pt x="70961" y="230981"/>
                  </a:cubicBezTo>
                  <a:cubicBezTo>
                    <a:pt x="66199" y="222409"/>
                    <a:pt x="61436" y="213836"/>
                    <a:pt x="57626" y="208121"/>
                  </a:cubicBezTo>
                  <a:cubicBezTo>
                    <a:pt x="50006" y="195739"/>
                    <a:pt x="46196" y="188119"/>
                    <a:pt x="46196" y="188119"/>
                  </a:cubicBezTo>
                  <a:cubicBezTo>
                    <a:pt x="46196" y="188119"/>
                    <a:pt x="49054" y="195739"/>
                    <a:pt x="54769" y="210026"/>
                  </a:cubicBezTo>
                  <a:cubicBezTo>
                    <a:pt x="57626" y="216694"/>
                    <a:pt x="60484" y="225266"/>
                    <a:pt x="64294" y="234791"/>
                  </a:cubicBezTo>
                  <a:cubicBezTo>
                    <a:pt x="66199" y="239554"/>
                    <a:pt x="68104" y="244316"/>
                    <a:pt x="70009" y="250031"/>
                  </a:cubicBezTo>
                  <a:cubicBezTo>
                    <a:pt x="71914" y="254794"/>
                    <a:pt x="73819" y="260509"/>
                    <a:pt x="75724" y="266224"/>
                  </a:cubicBezTo>
                  <a:cubicBezTo>
                    <a:pt x="78581" y="274796"/>
                    <a:pt x="82391" y="283369"/>
                    <a:pt x="85249" y="292894"/>
                  </a:cubicBezTo>
                  <a:cubicBezTo>
                    <a:pt x="83344" y="290036"/>
                    <a:pt x="81439" y="286226"/>
                    <a:pt x="79534" y="284321"/>
                  </a:cubicBezTo>
                  <a:cubicBezTo>
                    <a:pt x="74771" y="277654"/>
                    <a:pt x="71914" y="271939"/>
                    <a:pt x="68104" y="268129"/>
                  </a:cubicBezTo>
                  <a:cubicBezTo>
                    <a:pt x="61436" y="258604"/>
                    <a:pt x="57626" y="253841"/>
                    <a:pt x="57626" y="253841"/>
                  </a:cubicBezTo>
                  <a:cubicBezTo>
                    <a:pt x="57626" y="253841"/>
                    <a:pt x="59531" y="259556"/>
                    <a:pt x="64294" y="270034"/>
                  </a:cubicBezTo>
                  <a:cubicBezTo>
                    <a:pt x="66199" y="274796"/>
                    <a:pt x="69056" y="281464"/>
                    <a:pt x="71914" y="288131"/>
                  </a:cubicBezTo>
                  <a:cubicBezTo>
                    <a:pt x="76676" y="295751"/>
                    <a:pt x="79534" y="303371"/>
                    <a:pt x="83344" y="311944"/>
                  </a:cubicBezTo>
                  <a:cubicBezTo>
                    <a:pt x="86201" y="317659"/>
                    <a:pt x="88106" y="324326"/>
                    <a:pt x="90964" y="330994"/>
                  </a:cubicBezTo>
                  <a:cubicBezTo>
                    <a:pt x="90011" y="333851"/>
                    <a:pt x="89059" y="336709"/>
                    <a:pt x="87154" y="339566"/>
                  </a:cubicBezTo>
                  <a:cubicBezTo>
                    <a:pt x="85249" y="343376"/>
                    <a:pt x="83344" y="348139"/>
                    <a:pt x="81439" y="352901"/>
                  </a:cubicBezTo>
                  <a:cubicBezTo>
                    <a:pt x="80486" y="348139"/>
                    <a:pt x="79534" y="343376"/>
                    <a:pt x="78581" y="339566"/>
                  </a:cubicBezTo>
                  <a:cubicBezTo>
                    <a:pt x="75724" y="326231"/>
                    <a:pt x="72866" y="312896"/>
                    <a:pt x="70009" y="301466"/>
                  </a:cubicBezTo>
                  <a:cubicBezTo>
                    <a:pt x="67151" y="290036"/>
                    <a:pt x="64294" y="278606"/>
                    <a:pt x="61436" y="269081"/>
                  </a:cubicBezTo>
                  <a:cubicBezTo>
                    <a:pt x="58579" y="259556"/>
                    <a:pt x="56674" y="250984"/>
                    <a:pt x="53816" y="244316"/>
                  </a:cubicBezTo>
                  <a:cubicBezTo>
                    <a:pt x="49054" y="230981"/>
                    <a:pt x="46196" y="223361"/>
                    <a:pt x="46196" y="223361"/>
                  </a:cubicBezTo>
                  <a:cubicBezTo>
                    <a:pt x="46196" y="223361"/>
                    <a:pt x="47149" y="230981"/>
                    <a:pt x="50006" y="245269"/>
                  </a:cubicBezTo>
                  <a:cubicBezTo>
                    <a:pt x="50959" y="251936"/>
                    <a:pt x="51911" y="260509"/>
                    <a:pt x="53816" y="270034"/>
                  </a:cubicBezTo>
                  <a:cubicBezTo>
                    <a:pt x="55721" y="279559"/>
                    <a:pt x="56674" y="290989"/>
                    <a:pt x="58579" y="302419"/>
                  </a:cubicBezTo>
                  <a:cubicBezTo>
                    <a:pt x="60484" y="314801"/>
                    <a:pt x="61436" y="327184"/>
                    <a:pt x="64294" y="340519"/>
                  </a:cubicBezTo>
                  <a:cubicBezTo>
                    <a:pt x="66199" y="353854"/>
                    <a:pt x="67151" y="367189"/>
                    <a:pt x="69056" y="381476"/>
                  </a:cubicBezTo>
                  <a:cubicBezTo>
                    <a:pt x="68104" y="382429"/>
                    <a:pt x="68104" y="383381"/>
                    <a:pt x="67151" y="385286"/>
                  </a:cubicBezTo>
                  <a:cubicBezTo>
                    <a:pt x="64294" y="391954"/>
                    <a:pt x="62389" y="398621"/>
                    <a:pt x="60484" y="405289"/>
                  </a:cubicBezTo>
                  <a:cubicBezTo>
                    <a:pt x="60484" y="406241"/>
                    <a:pt x="60484" y="406241"/>
                    <a:pt x="59531" y="407194"/>
                  </a:cubicBezTo>
                  <a:cubicBezTo>
                    <a:pt x="58579" y="407194"/>
                    <a:pt x="57626" y="407194"/>
                    <a:pt x="56674" y="407194"/>
                  </a:cubicBezTo>
                  <a:cubicBezTo>
                    <a:pt x="55721" y="404336"/>
                    <a:pt x="55721" y="402431"/>
                    <a:pt x="54769" y="399574"/>
                  </a:cubicBezTo>
                  <a:cubicBezTo>
                    <a:pt x="51911" y="387191"/>
                    <a:pt x="49054" y="375761"/>
                    <a:pt x="46196" y="364331"/>
                  </a:cubicBezTo>
                  <a:cubicBezTo>
                    <a:pt x="43339" y="352901"/>
                    <a:pt x="40481" y="342424"/>
                    <a:pt x="37624" y="332899"/>
                  </a:cubicBezTo>
                  <a:cubicBezTo>
                    <a:pt x="31909" y="313849"/>
                    <a:pt x="26194" y="297656"/>
                    <a:pt x="21431" y="287179"/>
                  </a:cubicBezTo>
                  <a:cubicBezTo>
                    <a:pt x="16669" y="276701"/>
                    <a:pt x="13811" y="270034"/>
                    <a:pt x="13811" y="270034"/>
                  </a:cubicBezTo>
                  <a:cubicBezTo>
                    <a:pt x="13811" y="270034"/>
                    <a:pt x="14764" y="276701"/>
                    <a:pt x="17621" y="288131"/>
                  </a:cubicBezTo>
                  <a:cubicBezTo>
                    <a:pt x="18574" y="293846"/>
                    <a:pt x="20479" y="300514"/>
                    <a:pt x="21431" y="309086"/>
                  </a:cubicBezTo>
                  <a:cubicBezTo>
                    <a:pt x="23336" y="316706"/>
                    <a:pt x="24289" y="326231"/>
                    <a:pt x="26194" y="335756"/>
                  </a:cubicBezTo>
                  <a:cubicBezTo>
                    <a:pt x="28099" y="345281"/>
                    <a:pt x="30004" y="355759"/>
                    <a:pt x="31909" y="367189"/>
                  </a:cubicBezTo>
                  <a:cubicBezTo>
                    <a:pt x="35719" y="378619"/>
                    <a:pt x="37624" y="390049"/>
                    <a:pt x="39529" y="402431"/>
                  </a:cubicBezTo>
                  <a:cubicBezTo>
                    <a:pt x="39529" y="403384"/>
                    <a:pt x="39529" y="403384"/>
                    <a:pt x="39529" y="404336"/>
                  </a:cubicBezTo>
                  <a:cubicBezTo>
                    <a:pt x="29051" y="402431"/>
                    <a:pt x="18574" y="401479"/>
                    <a:pt x="7144" y="399574"/>
                  </a:cubicBezTo>
                  <a:lnTo>
                    <a:pt x="7144" y="511016"/>
                  </a:lnTo>
                  <a:close/>
                  <a:moveTo>
                    <a:pt x="6277451" y="364331"/>
                  </a:moveTo>
                  <a:cubicBezTo>
                    <a:pt x="6278404" y="362426"/>
                    <a:pt x="6278404" y="359569"/>
                    <a:pt x="6279356" y="357664"/>
                  </a:cubicBezTo>
                  <a:cubicBezTo>
                    <a:pt x="6279356" y="358616"/>
                    <a:pt x="6279356" y="360521"/>
                    <a:pt x="6279356" y="361474"/>
                  </a:cubicBezTo>
                  <a:cubicBezTo>
                    <a:pt x="6278404" y="370999"/>
                    <a:pt x="6278404" y="384334"/>
                    <a:pt x="6277451" y="399574"/>
                  </a:cubicBezTo>
                  <a:cubicBezTo>
                    <a:pt x="6274594" y="409099"/>
                    <a:pt x="6270784" y="419576"/>
                    <a:pt x="6267926" y="430054"/>
                  </a:cubicBezTo>
                  <a:cubicBezTo>
                    <a:pt x="6266974" y="430054"/>
                    <a:pt x="6266974" y="430054"/>
                    <a:pt x="6266021" y="430054"/>
                  </a:cubicBezTo>
                  <a:cubicBezTo>
                    <a:pt x="6264117" y="427196"/>
                    <a:pt x="6262212" y="424339"/>
                    <a:pt x="6260306" y="421481"/>
                  </a:cubicBezTo>
                  <a:cubicBezTo>
                    <a:pt x="6266021" y="402431"/>
                    <a:pt x="6271737" y="383381"/>
                    <a:pt x="6277451" y="364331"/>
                  </a:cubicBezTo>
                  <a:close/>
                  <a:moveTo>
                    <a:pt x="6211729" y="425291"/>
                  </a:moveTo>
                  <a:cubicBezTo>
                    <a:pt x="6211729" y="415766"/>
                    <a:pt x="6212681" y="406241"/>
                    <a:pt x="6212681" y="398621"/>
                  </a:cubicBezTo>
                  <a:cubicBezTo>
                    <a:pt x="6212681" y="395764"/>
                    <a:pt x="6212681" y="392906"/>
                    <a:pt x="6213634" y="390049"/>
                  </a:cubicBezTo>
                  <a:cubicBezTo>
                    <a:pt x="6214587" y="391001"/>
                    <a:pt x="6215539" y="392906"/>
                    <a:pt x="6216492" y="393859"/>
                  </a:cubicBezTo>
                  <a:cubicBezTo>
                    <a:pt x="6220301" y="398621"/>
                    <a:pt x="6224112" y="403384"/>
                    <a:pt x="6227921" y="408146"/>
                  </a:cubicBezTo>
                  <a:cubicBezTo>
                    <a:pt x="6226969" y="410051"/>
                    <a:pt x="6226017" y="411956"/>
                    <a:pt x="6225064" y="412909"/>
                  </a:cubicBezTo>
                  <a:cubicBezTo>
                    <a:pt x="6224112" y="414814"/>
                    <a:pt x="6222206" y="417671"/>
                    <a:pt x="6221254" y="420529"/>
                  </a:cubicBezTo>
                  <a:cubicBezTo>
                    <a:pt x="6220301" y="423386"/>
                    <a:pt x="6219349" y="426244"/>
                    <a:pt x="6218396" y="429101"/>
                  </a:cubicBezTo>
                  <a:cubicBezTo>
                    <a:pt x="6218396" y="430054"/>
                    <a:pt x="6218396" y="430054"/>
                    <a:pt x="6217444" y="431006"/>
                  </a:cubicBezTo>
                  <a:cubicBezTo>
                    <a:pt x="6217444" y="430054"/>
                    <a:pt x="6217444" y="429101"/>
                    <a:pt x="6217444" y="429101"/>
                  </a:cubicBezTo>
                  <a:cubicBezTo>
                    <a:pt x="6216492" y="419576"/>
                    <a:pt x="6215539" y="413861"/>
                    <a:pt x="6215539" y="413861"/>
                  </a:cubicBezTo>
                  <a:cubicBezTo>
                    <a:pt x="6215539" y="413861"/>
                    <a:pt x="6214587" y="419576"/>
                    <a:pt x="6213634" y="429101"/>
                  </a:cubicBezTo>
                  <a:cubicBezTo>
                    <a:pt x="6213634" y="432911"/>
                    <a:pt x="6212681" y="436721"/>
                    <a:pt x="6211729" y="441484"/>
                  </a:cubicBezTo>
                  <a:cubicBezTo>
                    <a:pt x="6211729" y="435769"/>
                    <a:pt x="6211729" y="430054"/>
                    <a:pt x="6211729" y="425291"/>
                  </a:cubicBezTo>
                  <a:close/>
                  <a:moveTo>
                    <a:pt x="6183154" y="343376"/>
                  </a:moveTo>
                  <a:cubicBezTo>
                    <a:pt x="6185059" y="346234"/>
                    <a:pt x="6186012" y="348139"/>
                    <a:pt x="6187917" y="350996"/>
                  </a:cubicBezTo>
                  <a:cubicBezTo>
                    <a:pt x="6188869" y="352901"/>
                    <a:pt x="6190774" y="354806"/>
                    <a:pt x="6191726" y="356711"/>
                  </a:cubicBezTo>
                  <a:cubicBezTo>
                    <a:pt x="6188869" y="366236"/>
                    <a:pt x="6186012" y="376714"/>
                    <a:pt x="6183154" y="388144"/>
                  </a:cubicBezTo>
                  <a:cubicBezTo>
                    <a:pt x="6183154" y="389096"/>
                    <a:pt x="6182201" y="391001"/>
                    <a:pt x="6182201" y="391954"/>
                  </a:cubicBezTo>
                  <a:cubicBezTo>
                    <a:pt x="6182201" y="386239"/>
                    <a:pt x="6181249" y="381476"/>
                    <a:pt x="6181249" y="375761"/>
                  </a:cubicBezTo>
                  <a:cubicBezTo>
                    <a:pt x="6181249" y="374809"/>
                    <a:pt x="6181249" y="373856"/>
                    <a:pt x="6181249" y="372904"/>
                  </a:cubicBezTo>
                  <a:cubicBezTo>
                    <a:pt x="6181249" y="362426"/>
                    <a:pt x="6182201" y="352901"/>
                    <a:pt x="6183154" y="343376"/>
                  </a:cubicBezTo>
                  <a:close/>
                  <a:moveTo>
                    <a:pt x="6144101" y="308134"/>
                  </a:moveTo>
                  <a:cubicBezTo>
                    <a:pt x="6145054" y="297656"/>
                    <a:pt x="6146959" y="287179"/>
                    <a:pt x="6147912" y="276701"/>
                  </a:cubicBezTo>
                  <a:cubicBezTo>
                    <a:pt x="6149817" y="280511"/>
                    <a:pt x="6151721" y="284321"/>
                    <a:pt x="6153626" y="289084"/>
                  </a:cubicBezTo>
                  <a:cubicBezTo>
                    <a:pt x="6156484" y="293846"/>
                    <a:pt x="6158389" y="299561"/>
                    <a:pt x="6161246" y="305276"/>
                  </a:cubicBezTo>
                  <a:cubicBezTo>
                    <a:pt x="6160294" y="308134"/>
                    <a:pt x="6159342" y="313849"/>
                    <a:pt x="6157437" y="319564"/>
                  </a:cubicBezTo>
                  <a:cubicBezTo>
                    <a:pt x="6155531" y="325279"/>
                    <a:pt x="6154579" y="332899"/>
                    <a:pt x="6152674" y="342424"/>
                  </a:cubicBezTo>
                  <a:cubicBezTo>
                    <a:pt x="6151721" y="347186"/>
                    <a:pt x="6150769" y="351949"/>
                    <a:pt x="6150769" y="356711"/>
                  </a:cubicBezTo>
                  <a:cubicBezTo>
                    <a:pt x="6150769" y="358616"/>
                    <a:pt x="6149817" y="359569"/>
                    <a:pt x="6149817" y="360521"/>
                  </a:cubicBezTo>
                  <a:cubicBezTo>
                    <a:pt x="6149817" y="362426"/>
                    <a:pt x="6148864" y="363379"/>
                    <a:pt x="6148864" y="365284"/>
                  </a:cubicBezTo>
                  <a:cubicBezTo>
                    <a:pt x="6146959" y="362426"/>
                    <a:pt x="6146006" y="360521"/>
                    <a:pt x="6146006" y="360521"/>
                  </a:cubicBezTo>
                  <a:cubicBezTo>
                    <a:pt x="6146006" y="360521"/>
                    <a:pt x="6146959" y="363379"/>
                    <a:pt x="6147912" y="368141"/>
                  </a:cubicBezTo>
                  <a:cubicBezTo>
                    <a:pt x="6146959" y="374809"/>
                    <a:pt x="6146006" y="382429"/>
                    <a:pt x="6145054" y="389096"/>
                  </a:cubicBezTo>
                  <a:cubicBezTo>
                    <a:pt x="6145054" y="388144"/>
                    <a:pt x="6144101" y="387191"/>
                    <a:pt x="6144101" y="386239"/>
                  </a:cubicBezTo>
                  <a:cubicBezTo>
                    <a:pt x="6144101" y="385286"/>
                    <a:pt x="6143149" y="385286"/>
                    <a:pt x="6143149" y="384334"/>
                  </a:cubicBezTo>
                  <a:cubicBezTo>
                    <a:pt x="6143149" y="379571"/>
                    <a:pt x="6142196" y="373856"/>
                    <a:pt x="6142196" y="369094"/>
                  </a:cubicBezTo>
                  <a:cubicBezTo>
                    <a:pt x="6141244" y="360521"/>
                    <a:pt x="6140292" y="351949"/>
                    <a:pt x="6139339" y="343376"/>
                  </a:cubicBezTo>
                  <a:cubicBezTo>
                    <a:pt x="6142196" y="331946"/>
                    <a:pt x="6143149" y="319564"/>
                    <a:pt x="6144101" y="308134"/>
                  </a:cubicBezTo>
                  <a:close/>
                  <a:moveTo>
                    <a:pt x="6095524" y="384334"/>
                  </a:moveTo>
                  <a:cubicBezTo>
                    <a:pt x="6093619" y="393859"/>
                    <a:pt x="6090762" y="403384"/>
                    <a:pt x="6088856" y="412909"/>
                  </a:cubicBezTo>
                  <a:cubicBezTo>
                    <a:pt x="6086951" y="420529"/>
                    <a:pt x="6085046" y="428149"/>
                    <a:pt x="6083142" y="435769"/>
                  </a:cubicBezTo>
                  <a:cubicBezTo>
                    <a:pt x="6081237" y="428149"/>
                    <a:pt x="6079331" y="419576"/>
                    <a:pt x="6076474" y="411956"/>
                  </a:cubicBezTo>
                  <a:cubicBezTo>
                    <a:pt x="6077426" y="405289"/>
                    <a:pt x="6078379" y="397669"/>
                    <a:pt x="6079331" y="391001"/>
                  </a:cubicBezTo>
                  <a:cubicBezTo>
                    <a:pt x="6080284" y="383381"/>
                    <a:pt x="6082189" y="375761"/>
                    <a:pt x="6084094" y="368141"/>
                  </a:cubicBezTo>
                  <a:lnTo>
                    <a:pt x="6088856" y="347186"/>
                  </a:lnTo>
                  <a:cubicBezTo>
                    <a:pt x="6089809" y="347186"/>
                    <a:pt x="6090762" y="347186"/>
                    <a:pt x="6091714" y="348139"/>
                  </a:cubicBezTo>
                  <a:cubicBezTo>
                    <a:pt x="6093619" y="349091"/>
                    <a:pt x="6094571" y="350044"/>
                    <a:pt x="6095524" y="350996"/>
                  </a:cubicBezTo>
                  <a:cubicBezTo>
                    <a:pt x="6098381" y="352901"/>
                    <a:pt x="6099334" y="356711"/>
                    <a:pt x="6100287" y="359569"/>
                  </a:cubicBezTo>
                  <a:cubicBezTo>
                    <a:pt x="6099334" y="367189"/>
                    <a:pt x="6097429" y="375761"/>
                    <a:pt x="6095524" y="384334"/>
                  </a:cubicBezTo>
                  <a:close/>
                  <a:moveTo>
                    <a:pt x="6102192" y="206216"/>
                  </a:moveTo>
                  <a:cubicBezTo>
                    <a:pt x="6102192" y="211931"/>
                    <a:pt x="6102192" y="222409"/>
                    <a:pt x="6101239" y="235744"/>
                  </a:cubicBezTo>
                  <a:cubicBezTo>
                    <a:pt x="6101239" y="237649"/>
                    <a:pt x="6101239" y="239554"/>
                    <a:pt x="6101239" y="241459"/>
                  </a:cubicBezTo>
                  <a:cubicBezTo>
                    <a:pt x="6101239" y="241459"/>
                    <a:pt x="6101239" y="242411"/>
                    <a:pt x="6101239" y="242411"/>
                  </a:cubicBezTo>
                  <a:cubicBezTo>
                    <a:pt x="6101239" y="242411"/>
                    <a:pt x="6101239" y="242411"/>
                    <a:pt x="6101239" y="242411"/>
                  </a:cubicBezTo>
                  <a:cubicBezTo>
                    <a:pt x="6101239" y="241459"/>
                    <a:pt x="6100287" y="240506"/>
                    <a:pt x="6100287" y="239554"/>
                  </a:cubicBezTo>
                  <a:cubicBezTo>
                    <a:pt x="6099334" y="236696"/>
                    <a:pt x="6098381" y="233839"/>
                    <a:pt x="6097429" y="230981"/>
                  </a:cubicBezTo>
                  <a:cubicBezTo>
                    <a:pt x="6099334" y="222409"/>
                    <a:pt x="6100287" y="213836"/>
                    <a:pt x="6102192" y="206216"/>
                  </a:cubicBezTo>
                  <a:close/>
                  <a:moveTo>
                    <a:pt x="6100287" y="284321"/>
                  </a:moveTo>
                  <a:cubicBezTo>
                    <a:pt x="6099334" y="282416"/>
                    <a:pt x="6099334" y="281464"/>
                    <a:pt x="6098381" y="279559"/>
                  </a:cubicBezTo>
                  <a:cubicBezTo>
                    <a:pt x="6098381" y="278606"/>
                    <a:pt x="6099334" y="277654"/>
                    <a:pt x="6099334" y="277654"/>
                  </a:cubicBezTo>
                  <a:cubicBezTo>
                    <a:pt x="6099334" y="279559"/>
                    <a:pt x="6099334" y="281464"/>
                    <a:pt x="6100287" y="284321"/>
                  </a:cubicBezTo>
                  <a:close/>
                  <a:moveTo>
                    <a:pt x="6093619" y="247174"/>
                  </a:moveTo>
                  <a:cubicBezTo>
                    <a:pt x="6094571" y="250031"/>
                    <a:pt x="6094571" y="252889"/>
                    <a:pt x="6095524" y="255746"/>
                  </a:cubicBezTo>
                  <a:cubicBezTo>
                    <a:pt x="6094571" y="258604"/>
                    <a:pt x="6092667" y="261461"/>
                    <a:pt x="6091714" y="264319"/>
                  </a:cubicBezTo>
                  <a:cubicBezTo>
                    <a:pt x="6091714" y="263366"/>
                    <a:pt x="6090762" y="262414"/>
                    <a:pt x="6090762" y="262414"/>
                  </a:cubicBezTo>
                  <a:cubicBezTo>
                    <a:pt x="6091714" y="257651"/>
                    <a:pt x="6092667" y="251936"/>
                    <a:pt x="6093619" y="247174"/>
                  </a:cubicBezTo>
                  <a:close/>
                  <a:moveTo>
                    <a:pt x="6088856" y="269081"/>
                  </a:moveTo>
                  <a:cubicBezTo>
                    <a:pt x="6088856" y="269081"/>
                    <a:pt x="6088856" y="270034"/>
                    <a:pt x="6088856" y="270034"/>
                  </a:cubicBezTo>
                  <a:cubicBezTo>
                    <a:pt x="6088856" y="270034"/>
                    <a:pt x="6088856" y="270034"/>
                    <a:pt x="6088856" y="270034"/>
                  </a:cubicBezTo>
                  <a:cubicBezTo>
                    <a:pt x="6088856" y="270986"/>
                    <a:pt x="6087904" y="271939"/>
                    <a:pt x="6087904" y="272891"/>
                  </a:cubicBezTo>
                  <a:cubicBezTo>
                    <a:pt x="6088856" y="270986"/>
                    <a:pt x="6088856" y="270034"/>
                    <a:pt x="6088856" y="269081"/>
                  </a:cubicBezTo>
                  <a:close/>
                  <a:moveTo>
                    <a:pt x="6067901" y="369094"/>
                  </a:moveTo>
                  <a:cubicBezTo>
                    <a:pt x="6072664" y="358616"/>
                    <a:pt x="6076474" y="349091"/>
                    <a:pt x="6080284" y="339566"/>
                  </a:cubicBezTo>
                  <a:cubicBezTo>
                    <a:pt x="6082189" y="334804"/>
                    <a:pt x="6084094" y="330041"/>
                    <a:pt x="6085046" y="326231"/>
                  </a:cubicBezTo>
                  <a:cubicBezTo>
                    <a:pt x="6085999" y="321469"/>
                    <a:pt x="6087904" y="317659"/>
                    <a:pt x="6088856" y="313849"/>
                  </a:cubicBezTo>
                  <a:cubicBezTo>
                    <a:pt x="6090762" y="306229"/>
                    <a:pt x="6092667" y="299561"/>
                    <a:pt x="6093619" y="293846"/>
                  </a:cubicBezTo>
                  <a:cubicBezTo>
                    <a:pt x="6093619" y="293846"/>
                    <a:pt x="6093619" y="293846"/>
                    <a:pt x="6093619" y="293846"/>
                  </a:cubicBezTo>
                  <a:cubicBezTo>
                    <a:pt x="6094571" y="299561"/>
                    <a:pt x="6095524" y="305276"/>
                    <a:pt x="6096476" y="310991"/>
                  </a:cubicBezTo>
                  <a:cubicBezTo>
                    <a:pt x="6098381" y="319564"/>
                    <a:pt x="6098381" y="329089"/>
                    <a:pt x="6100287" y="339566"/>
                  </a:cubicBezTo>
                  <a:cubicBezTo>
                    <a:pt x="6100287" y="345281"/>
                    <a:pt x="6101239" y="350044"/>
                    <a:pt x="6101239" y="355759"/>
                  </a:cubicBezTo>
                  <a:cubicBezTo>
                    <a:pt x="6101239" y="355759"/>
                    <a:pt x="6101239" y="355759"/>
                    <a:pt x="6101239" y="355759"/>
                  </a:cubicBezTo>
                  <a:cubicBezTo>
                    <a:pt x="6101239" y="356711"/>
                    <a:pt x="6100287" y="358616"/>
                    <a:pt x="6100287" y="359569"/>
                  </a:cubicBezTo>
                  <a:cubicBezTo>
                    <a:pt x="6100287" y="355759"/>
                    <a:pt x="6099334" y="352901"/>
                    <a:pt x="6097429" y="350044"/>
                  </a:cubicBezTo>
                  <a:cubicBezTo>
                    <a:pt x="6096476" y="348139"/>
                    <a:pt x="6094571" y="347186"/>
                    <a:pt x="6093619" y="345281"/>
                  </a:cubicBezTo>
                  <a:cubicBezTo>
                    <a:pt x="6091714" y="344329"/>
                    <a:pt x="6089809" y="343376"/>
                    <a:pt x="6087904" y="342424"/>
                  </a:cubicBezTo>
                  <a:lnTo>
                    <a:pt x="6085999" y="341471"/>
                  </a:lnTo>
                  <a:lnTo>
                    <a:pt x="6085046" y="343376"/>
                  </a:lnTo>
                  <a:cubicBezTo>
                    <a:pt x="6082189" y="350996"/>
                    <a:pt x="6079331" y="357664"/>
                    <a:pt x="6076474" y="365284"/>
                  </a:cubicBezTo>
                  <a:cubicBezTo>
                    <a:pt x="6074569" y="371951"/>
                    <a:pt x="6071712" y="377666"/>
                    <a:pt x="6069806" y="384334"/>
                  </a:cubicBezTo>
                  <a:cubicBezTo>
                    <a:pt x="6068854" y="380524"/>
                    <a:pt x="6067901" y="376714"/>
                    <a:pt x="6065996" y="372904"/>
                  </a:cubicBezTo>
                  <a:cubicBezTo>
                    <a:pt x="6066949" y="371951"/>
                    <a:pt x="6067901" y="370999"/>
                    <a:pt x="6067901" y="369094"/>
                  </a:cubicBezTo>
                  <a:close/>
                  <a:moveTo>
                    <a:pt x="6035517" y="310039"/>
                  </a:moveTo>
                  <a:cubicBezTo>
                    <a:pt x="6035517" y="309086"/>
                    <a:pt x="6035517" y="309086"/>
                    <a:pt x="6035517" y="308134"/>
                  </a:cubicBezTo>
                  <a:cubicBezTo>
                    <a:pt x="6036469" y="312896"/>
                    <a:pt x="6038374" y="318611"/>
                    <a:pt x="6040279" y="324326"/>
                  </a:cubicBezTo>
                  <a:cubicBezTo>
                    <a:pt x="6041231" y="329089"/>
                    <a:pt x="6042184" y="333851"/>
                    <a:pt x="6044089" y="338614"/>
                  </a:cubicBezTo>
                  <a:cubicBezTo>
                    <a:pt x="6042184" y="344329"/>
                    <a:pt x="6040279" y="350044"/>
                    <a:pt x="6038374" y="355759"/>
                  </a:cubicBezTo>
                  <a:cubicBezTo>
                    <a:pt x="6036469" y="345281"/>
                    <a:pt x="6035517" y="336709"/>
                    <a:pt x="6033612" y="330041"/>
                  </a:cubicBezTo>
                  <a:cubicBezTo>
                    <a:pt x="6034564" y="323374"/>
                    <a:pt x="6034564" y="315754"/>
                    <a:pt x="6035517" y="310039"/>
                  </a:cubicBezTo>
                  <a:close/>
                  <a:moveTo>
                    <a:pt x="6012656" y="361474"/>
                  </a:moveTo>
                  <a:cubicBezTo>
                    <a:pt x="6012656" y="362426"/>
                    <a:pt x="6012656" y="363379"/>
                    <a:pt x="6012656" y="363379"/>
                  </a:cubicBezTo>
                  <a:cubicBezTo>
                    <a:pt x="6012656" y="362426"/>
                    <a:pt x="6012656" y="361474"/>
                    <a:pt x="6012656" y="359569"/>
                  </a:cubicBezTo>
                  <a:cubicBezTo>
                    <a:pt x="6012656" y="360521"/>
                    <a:pt x="6012656" y="360521"/>
                    <a:pt x="6012656" y="361474"/>
                  </a:cubicBezTo>
                  <a:close/>
                  <a:moveTo>
                    <a:pt x="6007894" y="351949"/>
                  </a:moveTo>
                  <a:cubicBezTo>
                    <a:pt x="6007894" y="351949"/>
                    <a:pt x="6007894" y="352901"/>
                    <a:pt x="6007894" y="352901"/>
                  </a:cubicBezTo>
                  <a:cubicBezTo>
                    <a:pt x="6007894" y="351949"/>
                    <a:pt x="6007894" y="351949"/>
                    <a:pt x="6007894" y="351949"/>
                  </a:cubicBezTo>
                  <a:cubicBezTo>
                    <a:pt x="6007894" y="350996"/>
                    <a:pt x="6007894" y="351949"/>
                    <a:pt x="6007894" y="351949"/>
                  </a:cubicBezTo>
                  <a:close/>
                  <a:moveTo>
                    <a:pt x="5976462" y="410051"/>
                  </a:moveTo>
                  <a:cubicBezTo>
                    <a:pt x="5975509" y="407194"/>
                    <a:pt x="5974556" y="404336"/>
                    <a:pt x="5973604" y="402431"/>
                  </a:cubicBezTo>
                  <a:cubicBezTo>
                    <a:pt x="5973604" y="401479"/>
                    <a:pt x="5972651" y="399574"/>
                    <a:pt x="5972651" y="398621"/>
                  </a:cubicBezTo>
                  <a:cubicBezTo>
                    <a:pt x="5972651" y="395764"/>
                    <a:pt x="5971699" y="392906"/>
                    <a:pt x="5971699" y="391001"/>
                  </a:cubicBezTo>
                  <a:cubicBezTo>
                    <a:pt x="5972651" y="389096"/>
                    <a:pt x="5972651" y="387191"/>
                    <a:pt x="5973604" y="386239"/>
                  </a:cubicBezTo>
                  <a:cubicBezTo>
                    <a:pt x="5975509" y="382429"/>
                    <a:pt x="5976462" y="378619"/>
                    <a:pt x="5977414" y="374809"/>
                  </a:cubicBezTo>
                  <a:cubicBezTo>
                    <a:pt x="5977414" y="385286"/>
                    <a:pt x="5976462" y="397669"/>
                    <a:pt x="5976462" y="410051"/>
                  </a:cubicBezTo>
                  <a:close/>
                  <a:moveTo>
                    <a:pt x="5976462" y="239554"/>
                  </a:moveTo>
                  <a:cubicBezTo>
                    <a:pt x="5977414" y="243364"/>
                    <a:pt x="5977414" y="246221"/>
                    <a:pt x="5978367" y="250031"/>
                  </a:cubicBezTo>
                  <a:cubicBezTo>
                    <a:pt x="5978367" y="251936"/>
                    <a:pt x="5979319" y="254794"/>
                    <a:pt x="5979319" y="256699"/>
                  </a:cubicBezTo>
                  <a:cubicBezTo>
                    <a:pt x="5977414" y="253841"/>
                    <a:pt x="5976462" y="250984"/>
                    <a:pt x="5974556" y="248126"/>
                  </a:cubicBezTo>
                  <a:cubicBezTo>
                    <a:pt x="5975509" y="245269"/>
                    <a:pt x="5975509" y="242411"/>
                    <a:pt x="5976462" y="239554"/>
                  </a:cubicBezTo>
                  <a:close/>
                  <a:moveTo>
                    <a:pt x="5965984" y="291941"/>
                  </a:moveTo>
                  <a:cubicBezTo>
                    <a:pt x="5965984" y="290036"/>
                    <a:pt x="5966937" y="288131"/>
                    <a:pt x="5966937" y="286226"/>
                  </a:cubicBezTo>
                  <a:cubicBezTo>
                    <a:pt x="5966937" y="285274"/>
                    <a:pt x="5967889" y="283369"/>
                    <a:pt x="5967889" y="282416"/>
                  </a:cubicBezTo>
                  <a:cubicBezTo>
                    <a:pt x="5968842" y="277654"/>
                    <a:pt x="5969794" y="273844"/>
                    <a:pt x="5970746" y="269081"/>
                  </a:cubicBezTo>
                  <a:cubicBezTo>
                    <a:pt x="5974556" y="278606"/>
                    <a:pt x="5979319" y="289084"/>
                    <a:pt x="5983129" y="298609"/>
                  </a:cubicBezTo>
                  <a:cubicBezTo>
                    <a:pt x="5982176" y="309086"/>
                    <a:pt x="5981224" y="319564"/>
                    <a:pt x="5980271" y="330994"/>
                  </a:cubicBezTo>
                  <a:cubicBezTo>
                    <a:pt x="5980271" y="330994"/>
                    <a:pt x="5980271" y="331946"/>
                    <a:pt x="5979319" y="331946"/>
                  </a:cubicBezTo>
                  <a:cubicBezTo>
                    <a:pt x="5977414" y="329089"/>
                    <a:pt x="5976462" y="328136"/>
                    <a:pt x="5976462" y="328136"/>
                  </a:cubicBezTo>
                  <a:cubicBezTo>
                    <a:pt x="5976462" y="328136"/>
                    <a:pt x="5977414" y="330041"/>
                    <a:pt x="5979319" y="332899"/>
                  </a:cubicBezTo>
                  <a:cubicBezTo>
                    <a:pt x="5977414" y="336709"/>
                    <a:pt x="5974556" y="341471"/>
                    <a:pt x="5972651" y="346234"/>
                  </a:cubicBezTo>
                  <a:cubicBezTo>
                    <a:pt x="5970746" y="349091"/>
                    <a:pt x="5969794" y="352901"/>
                    <a:pt x="5967889" y="355759"/>
                  </a:cubicBezTo>
                  <a:cubicBezTo>
                    <a:pt x="5967889" y="355759"/>
                    <a:pt x="5967889" y="355759"/>
                    <a:pt x="5967889" y="355759"/>
                  </a:cubicBezTo>
                  <a:cubicBezTo>
                    <a:pt x="5967889" y="353854"/>
                    <a:pt x="5967889" y="352901"/>
                    <a:pt x="5966937" y="351949"/>
                  </a:cubicBezTo>
                  <a:cubicBezTo>
                    <a:pt x="5965984" y="346234"/>
                    <a:pt x="5965984" y="339566"/>
                    <a:pt x="5965031" y="333851"/>
                  </a:cubicBezTo>
                  <a:cubicBezTo>
                    <a:pt x="5964079" y="321469"/>
                    <a:pt x="5964079" y="310039"/>
                    <a:pt x="5963126" y="299561"/>
                  </a:cubicBezTo>
                  <a:cubicBezTo>
                    <a:pt x="5964079" y="296704"/>
                    <a:pt x="5965031" y="294799"/>
                    <a:pt x="5965984" y="291941"/>
                  </a:cubicBezTo>
                  <a:close/>
                  <a:moveTo>
                    <a:pt x="5952649" y="385286"/>
                  </a:move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lose/>
                  <a:moveTo>
                    <a:pt x="5934551" y="339566"/>
                  </a:moveTo>
                  <a:cubicBezTo>
                    <a:pt x="5934551" y="337661"/>
                    <a:pt x="5933599" y="334804"/>
                    <a:pt x="5933599" y="332899"/>
                  </a:cubicBezTo>
                  <a:cubicBezTo>
                    <a:pt x="5933599" y="331946"/>
                    <a:pt x="5933599" y="331946"/>
                    <a:pt x="5933599" y="330994"/>
                  </a:cubicBezTo>
                  <a:cubicBezTo>
                    <a:pt x="5934551" y="332899"/>
                    <a:pt x="5934551" y="334804"/>
                    <a:pt x="5935504" y="336709"/>
                  </a:cubicBezTo>
                  <a:cubicBezTo>
                    <a:pt x="5935504" y="337661"/>
                    <a:pt x="5934551" y="338614"/>
                    <a:pt x="5934551" y="339566"/>
                  </a:cubicBezTo>
                  <a:close/>
                  <a:moveTo>
                    <a:pt x="5948839" y="371951"/>
                  </a:moveTo>
                  <a:cubicBezTo>
                    <a:pt x="5947887" y="374809"/>
                    <a:pt x="5946934" y="378619"/>
                    <a:pt x="5945981" y="382429"/>
                  </a:cubicBezTo>
                  <a:cubicBezTo>
                    <a:pt x="5945029" y="386239"/>
                    <a:pt x="5944076" y="389096"/>
                    <a:pt x="5943124" y="392906"/>
                  </a:cubicBezTo>
                  <a:cubicBezTo>
                    <a:pt x="5943124" y="387191"/>
                    <a:pt x="5943124" y="382429"/>
                    <a:pt x="5943124" y="378619"/>
                  </a:cubicBezTo>
                  <a:cubicBezTo>
                    <a:pt x="5943124" y="378619"/>
                    <a:pt x="5943124" y="378619"/>
                    <a:pt x="5943124" y="378619"/>
                  </a:cubicBezTo>
                  <a:cubicBezTo>
                    <a:pt x="5945029" y="373856"/>
                    <a:pt x="5945981" y="370046"/>
                    <a:pt x="5946934" y="365284"/>
                  </a:cubicBezTo>
                  <a:cubicBezTo>
                    <a:pt x="5946934" y="367189"/>
                    <a:pt x="5947887" y="370046"/>
                    <a:pt x="5948839" y="371951"/>
                  </a:cubicBezTo>
                  <a:close/>
                  <a:moveTo>
                    <a:pt x="5930742" y="234791"/>
                  </a:moveTo>
                  <a:cubicBezTo>
                    <a:pt x="5933599" y="245269"/>
                    <a:pt x="5935504" y="256699"/>
                    <a:pt x="5938362" y="269081"/>
                  </a:cubicBezTo>
                  <a:cubicBezTo>
                    <a:pt x="5941219" y="280511"/>
                    <a:pt x="5942171" y="293846"/>
                    <a:pt x="5945029" y="307181"/>
                  </a:cubicBezTo>
                  <a:cubicBezTo>
                    <a:pt x="5943124" y="312896"/>
                    <a:pt x="5941219" y="317659"/>
                    <a:pt x="5940267" y="323374"/>
                  </a:cubicBezTo>
                  <a:cubicBezTo>
                    <a:pt x="5940267" y="323374"/>
                    <a:pt x="5940267" y="324326"/>
                    <a:pt x="5940267" y="324326"/>
                  </a:cubicBezTo>
                  <a:cubicBezTo>
                    <a:pt x="5937409" y="318611"/>
                    <a:pt x="5934551" y="312896"/>
                    <a:pt x="5931694" y="307181"/>
                  </a:cubicBezTo>
                  <a:cubicBezTo>
                    <a:pt x="5930742" y="299561"/>
                    <a:pt x="5929789" y="291941"/>
                    <a:pt x="5928837" y="284321"/>
                  </a:cubicBezTo>
                  <a:cubicBezTo>
                    <a:pt x="5927884" y="277654"/>
                    <a:pt x="5927884" y="271939"/>
                    <a:pt x="5926931" y="266224"/>
                  </a:cubicBezTo>
                  <a:cubicBezTo>
                    <a:pt x="5928837" y="261461"/>
                    <a:pt x="5929789" y="259556"/>
                    <a:pt x="5929789" y="259556"/>
                  </a:cubicBezTo>
                  <a:cubicBezTo>
                    <a:pt x="5929789" y="259556"/>
                    <a:pt x="5928837" y="261461"/>
                    <a:pt x="5926931" y="264319"/>
                  </a:cubicBezTo>
                  <a:cubicBezTo>
                    <a:pt x="5925979" y="257651"/>
                    <a:pt x="5925026" y="251936"/>
                    <a:pt x="5925026" y="245269"/>
                  </a:cubicBezTo>
                  <a:cubicBezTo>
                    <a:pt x="5925979" y="241459"/>
                    <a:pt x="5926931" y="237649"/>
                    <a:pt x="5926931" y="233839"/>
                  </a:cubicBezTo>
                  <a:cubicBezTo>
                    <a:pt x="5927884" y="230981"/>
                    <a:pt x="5927884" y="228124"/>
                    <a:pt x="5928837" y="226219"/>
                  </a:cubicBezTo>
                  <a:cubicBezTo>
                    <a:pt x="5928837" y="229076"/>
                    <a:pt x="5929789" y="231934"/>
                    <a:pt x="5930742" y="234791"/>
                  </a:cubicBezTo>
                  <a:close/>
                  <a:moveTo>
                    <a:pt x="5923121" y="209074"/>
                  </a:moveTo>
                  <a:cubicBezTo>
                    <a:pt x="5924074" y="212884"/>
                    <a:pt x="5925979" y="217646"/>
                    <a:pt x="5926931" y="222409"/>
                  </a:cubicBezTo>
                  <a:cubicBezTo>
                    <a:pt x="5925026" y="225266"/>
                    <a:pt x="5924074" y="229076"/>
                    <a:pt x="5922169" y="232886"/>
                  </a:cubicBezTo>
                  <a:cubicBezTo>
                    <a:pt x="5921217" y="223361"/>
                    <a:pt x="5920264" y="214789"/>
                    <a:pt x="5919312" y="206216"/>
                  </a:cubicBezTo>
                  <a:cubicBezTo>
                    <a:pt x="5919312" y="201454"/>
                    <a:pt x="5918359" y="197644"/>
                    <a:pt x="5918359" y="193834"/>
                  </a:cubicBezTo>
                  <a:cubicBezTo>
                    <a:pt x="5920264" y="197644"/>
                    <a:pt x="5921217" y="202406"/>
                    <a:pt x="5923121" y="209074"/>
                  </a:cubicBezTo>
                  <a:close/>
                  <a:moveTo>
                    <a:pt x="5901214" y="244316"/>
                  </a:moveTo>
                  <a:cubicBezTo>
                    <a:pt x="5901214" y="247174"/>
                    <a:pt x="5901214" y="251936"/>
                    <a:pt x="5901214" y="258604"/>
                  </a:cubicBezTo>
                  <a:cubicBezTo>
                    <a:pt x="5901214" y="264319"/>
                    <a:pt x="5901214" y="270986"/>
                    <a:pt x="5902167" y="278606"/>
                  </a:cubicBezTo>
                  <a:cubicBezTo>
                    <a:pt x="5902167" y="286226"/>
                    <a:pt x="5903119" y="293846"/>
                    <a:pt x="5904071" y="302419"/>
                  </a:cubicBezTo>
                  <a:cubicBezTo>
                    <a:pt x="5903119" y="304324"/>
                    <a:pt x="5901214" y="307181"/>
                    <a:pt x="5900262" y="310039"/>
                  </a:cubicBezTo>
                  <a:cubicBezTo>
                    <a:pt x="5898356" y="300514"/>
                    <a:pt x="5896451" y="291941"/>
                    <a:pt x="5895499" y="284321"/>
                  </a:cubicBezTo>
                  <a:cubicBezTo>
                    <a:pt x="5897404" y="264319"/>
                    <a:pt x="5900262" y="250984"/>
                    <a:pt x="5901214" y="244316"/>
                  </a:cubicBezTo>
                  <a:close/>
                  <a:moveTo>
                    <a:pt x="5903119" y="324326"/>
                  </a:moveTo>
                  <a:cubicBezTo>
                    <a:pt x="5903119" y="325279"/>
                    <a:pt x="5903119" y="327184"/>
                    <a:pt x="5903119" y="328136"/>
                  </a:cubicBezTo>
                  <a:cubicBezTo>
                    <a:pt x="5903119" y="327184"/>
                    <a:pt x="5903119" y="326231"/>
                    <a:pt x="5902167" y="325279"/>
                  </a:cubicBezTo>
                  <a:cubicBezTo>
                    <a:pt x="5903119" y="325279"/>
                    <a:pt x="5903119" y="324326"/>
                    <a:pt x="5903119" y="324326"/>
                  </a:cubicBezTo>
                  <a:close/>
                  <a:moveTo>
                    <a:pt x="5892642" y="348139"/>
                  </a:moveTo>
                  <a:cubicBezTo>
                    <a:pt x="5892642" y="350044"/>
                    <a:pt x="5892642" y="350996"/>
                    <a:pt x="5893594" y="352901"/>
                  </a:cubicBezTo>
                  <a:cubicBezTo>
                    <a:pt x="5893594" y="353854"/>
                    <a:pt x="5893594" y="354806"/>
                    <a:pt x="5893594" y="355759"/>
                  </a:cubicBezTo>
                  <a:cubicBezTo>
                    <a:pt x="5892642" y="353854"/>
                    <a:pt x="5892642" y="351949"/>
                    <a:pt x="5891689" y="350996"/>
                  </a:cubicBezTo>
                  <a:cubicBezTo>
                    <a:pt x="5892642" y="350044"/>
                    <a:pt x="5892642" y="349091"/>
                    <a:pt x="5892642" y="348139"/>
                  </a:cubicBezTo>
                  <a:close/>
                  <a:moveTo>
                    <a:pt x="5893594" y="373856"/>
                  </a:moveTo>
                  <a:cubicBezTo>
                    <a:pt x="5895499" y="379571"/>
                    <a:pt x="5897404" y="385286"/>
                    <a:pt x="5898356" y="391954"/>
                  </a:cubicBezTo>
                  <a:cubicBezTo>
                    <a:pt x="5899309" y="396716"/>
                    <a:pt x="5901214" y="402431"/>
                    <a:pt x="5902167" y="408146"/>
                  </a:cubicBezTo>
                  <a:cubicBezTo>
                    <a:pt x="5903119" y="411004"/>
                    <a:pt x="5903119" y="414814"/>
                    <a:pt x="5904071" y="417671"/>
                  </a:cubicBezTo>
                  <a:cubicBezTo>
                    <a:pt x="5904071" y="417671"/>
                    <a:pt x="5904071" y="417671"/>
                    <a:pt x="5904071" y="417671"/>
                  </a:cubicBezTo>
                  <a:cubicBezTo>
                    <a:pt x="5899309" y="407194"/>
                    <a:pt x="5895499" y="397669"/>
                    <a:pt x="5890737" y="387191"/>
                  </a:cubicBezTo>
                  <a:cubicBezTo>
                    <a:pt x="5889784" y="386239"/>
                    <a:pt x="5889784" y="385286"/>
                    <a:pt x="5888831" y="383381"/>
                  </a:cubicBezTo>
                  <a:lnTo>
                    <a:pt x="5887879" y="357664"/>
                  </a:lnTo>
                  <a:cubicBezTo>
                    <a:pt x="5887879" y="357664"/>
                    <a:pt x="5887879" y="356711"/>
                    <a:pt x="5888831" y="356711"/>
                  </a:cubicBezTo>
                  <a:cubicBezTo>
                    <a:pt x="5889784" y="363379"/>
                    <a:pt x="5891689" y="368141"/>
                    <a:pt x="5893594" y="373856"/>
                  </a:cubicBezTo>
                  <a:close/>
                  <a:moveTo>
                    <a:pt x="5886926" y="321469"/>
                  </a:moveTo>
                  <a:cubicBezTo>
                    <a:pt x="5887879" y="317659"/>
                    <a:pt x="5887879" y="314801"/>
                    <a:pt x="5888831" y="311944"/>
                  </a:cubicBezTo>
                  <a:cubicBezTo>
                    <a:pt x="5888831" y="312896"/>
                    <a:pt x="5888831" y="313849"/>
                    <a:pt x="5888831" y="314801"/>
                  </a:cubicBezTo>
                  <a:cubicBezTo>
                    <a:pt x="5888831" y="318611"/>
                    <a:pt x="5889784" y="322421"/>
                    <a:pt x="5889784" y="326231"/>
                  </a:cubicBezTo>
                  <a:cubicBezTo>
                    <a:pt x="5888831" y="328136"/>
                    <a:pt x="5887879" y="330041"/>
                    <a:pt x="5885974" y="332899"/>
                  </a:cubicBezTo>
                  <a:cubicBezTo>
                    <a:pt x="5885974" y="330041"/>
                    <a:pt x="5885974" y="327184"/>
                    <a:pt x="5885974" y="325279"/>
                  </a:cubicBezTo>
                  <a:cubicBezTo>
                    <a:pt x="5885974" y="323374"/>
                    <a:pt x="5886926" y="322421"/>
                    <a:pt x="5886926" y="321469"/>
                  </a:cubicBezTo>
                  <a:close/>
                  <a:moveTo>
                    <a:pt x="5858351" y="279559"/>
                  </a:moveTo>
                  <a:cubicBezTo>
                    <a:pt x="5858351" y="281464"/>
                    <a:pt x="5858351" y="282416"/>
                    <a:pt x="5858351" y="284321"/>
                  </a:cubicBezTo>
                  <a:cubicBezTo>
                    <a:pt x="5858351" y="284321"/>
                    <a:pt x="5858351" y="285274"/>
                    <a:pt x="5858351" y="285274"/>
                  </a:cubicBezTo>
                  <a:cubicBezTo>
                    <a:pt x="5858351" y="284321"/>
                    <a:pt x="5857399" y="283369"/>
                    <a:pt x="5857399" y="281464"/>
                  </a:cubicBezTo>
                  <a:cubicBezTo>
                    <a:pt x="5857399" y="281464"/>
                    <a:pt x="5857399" y="280511"/>
                    <a:pt x="5858351" y="279559"/>
                  </a:cubicBezTo>
                  <a:close/>
                  <a:moveTo>
                    <a:pt x="5841206" y="264319"/>
                  </a:moveTo>
                  <a:cubicBezTo>
                    <a:pt x="5841206" y="266224"/>
                    <a:pt x="5840254" y="268129"/>
                    <a:pt x="5840254" y="270034"/>
                  </a:cubicBezTo>
                  <a:cubicBezTo>
                    <a:pt x="5840254" y="272891"/>
                    <a:pt x="5839301" y="274796"/>
                    <a:pt x="5839301" y="277654"/>
                  </a:cubicBezTo>
                  <a:cubicBezTo>
                    <a:pt x="5839301" y="275749"/>
                    <a:pt x="5838349" y="273844"/>
                    <a:pt x="5838349" y="271939"/>
                  </a:cubicBezTo>
                  <a:cubicBezTo>
                    <a:pt x="5840254" y="269081"/>
                    <a:pt x="5840254" y="267176"/>
                    <a:pt x="5841206" y="264319"/>
                  </a:cubicBezTo>
                  <a:close/>
                  <a:moveTo>
                    <a:pt x="5828824" y="305276"/>
                  </a:moveTo>
                  <a:cubicBezTo>
                    <a:pt x="5827871" y="306229"/>
                    <a:pt x="5827871" y="307181"/>
                    <a:pt x="5826919" y="308134"/>
                  </a:cubicBezTo>
                  <a:cubicBezTo>
                    <a:pt x="5826919" y="307181"/>
                    <a:pt x="5826919" y="307181"/>
                    <a:pt x="5826919" y="306229"/>
                  </a:cubicBezTo>
                  <a:cubicBezTo>
                    <a:pt x="5827871" y="304324"/>
                    <a:pt x="5828824" y="301466"/>
                    <a:pt x="5829776" y="299561"/>
                  </a:cubicBezTo>
                  <a:cubicBezTo>
                    <a:pt x="5828824" y="302419"/>
                    <a:pt x="5828824" y="303371"/>
                    <a:pt x="5828824" y="305276"/>
                  </a:cubicBezTo>
                  <a:close/>
                  <a:moveTo>
                    <a:pt x="5823109" y="259556"/>
                  </a:moveTo>
                  <a:cubicBezTo>
                    <a:pt x="5824062" y="262414"/>
                    <a:pt x="5825967" y="266224"/>
                    <a:pt x="5827871" y="270986"/>
                  </a:cubicBezTo>
                  <a:cubicBezTo>
                    <a:pt x="5827871" y="271939"/>
                    <a:pt x="5828824" y="272891"/>
                    <a:pt x="5828824" y="273844"/>
                  </a:cubicBezTo>
                  <a:cubicBezTo>
                    <a:pt x="5828824" y="277654"/>
                    <a:pt x="5828824" y="281464"/>
                    <a:pt x="5828824" y="286226"/>
                  </a:cubicBezTo>
                  <a:cubicBezTo>
                    <a:pt x="5826919" y="289084"/>
                    <a:pt x="5825967" y="291941"/>
                    <a:pt x="5824062" y="295751"/>
                  </a:cubicBezTo>
                  <a:lnTo>
                    <a:pt x="5824062" y="294799"/>
                  </a:lnTo>
                  <a:lnTo>
                    <a:pt x="5823109" y="267176"/>
                  </a:lnTo>
                  <a:lnTo>
                    <a:pt x="5823109" y="259556"/>
                  </a:lnTo>
                  <a:close/>
                  <a:moveTo>
                    <a:pt x="5813584" y="252889"/>
                  </a:moveTo>
                  <a:cubicBezTo>
                    <a:pt x="5813584" y="254794"/>
                    <a:pt x="5812631" y="256699"/>
                    <a:pt x="5812631" y="258604"/>
                  </a:cubicBezTo>
                  <a:cubicBezTo>
                    <a:pt x="5811679" y="256699"/>
                    <a:pt x="5811679" y="255746"/>
                    <a:pt x="5811679" y="255746"/>
                  </a:cubicBezTo>
                  <a:cubicBezTo>
                    <a:pt x="5811679" y="255746"/>
                    <a:pt x="5811679" y="258604"/>
                    <a:pt x="5811679" y="262414"/>
                  </a:cubicBezTo>
                  <a:cubicBezTo>
                    <a:pt x="5811679" y="264319"/>
                    <a:pt x="5810726" y="265271"/>
                    <a:pt x="5810726" y="267176"/>
                  </a:cubicBezTo>
                  <a:cubicBezTo>
                    <a:pt x="5809774" y="276701"/>
                    <a:pt x="5808821" y="285274"/>
                    <a:pt x="5808821" y="294799"/>
                  </a:cubicBezTo>
                  <a:lnTo>
                    <a:pt x="5808821" y="304324"/>
                  </a:lnTo>
                  <a:lnTo>
                    <a:pt x="5807869" y="300514"/>
                  </a:lnTo>
                  <a:cubicBezTo>
                    <a:pt x="5808821" y="286226"/>
                    <a:pt x="5807869" y="273844"/>
                    <a:pt x="5806917" y="264319"/>
                  </a:cubicBezTo>
                  <a:cubicBezTo>
                    <a:pt x="5806917" y="263366"/>
                    <a:pt x="5806917" y="263366"/>
                    <a:pt x="5806917" y="262414"/>
                  </a:cubicBezTo>
                  <a:cubicBezTo>
                    <a:pt x="5809774" y="258604"/>
                    <a:pt x="5812631" y="254794"/>
                    <a:pt x="5813584" y="252889"/>
                  </a:cubicBezTo>
                  <a:close/>
                  <a:moveTo>
                    <a:pt x="5804059" y="268129"/>
                  </a:moveTo>
                  <a:cubicBezTo>
                    <a:pt x="5804059" y="268129"/>
                    <a:pt x="5804059" y="269081"/>
                    <a:pt x="5804059" y="269081"/>
                  </a:cubicBezTo>
                  <a:lnTo>
                    <a:pt x="5804059" y="268129"/>
                  </a:lnTo>
                  <a:cubicBezTo>
                    <a:pt x="5804059" y="268129"/>
                    <a:pt x="5804059" y="268129"/>
                    <a:pt x="5804059" y="268129"/>
                  </a:cubicBezTo>
                  <a:close/>
                  <a:moveTo>
                    <a:pt x="5799296" y="164306"/>
                  </a:moveTo>
                  <a:cubicBezTo>
                    <a:pt x="5800249" y="165259"/>
                    <a:pt x="5801201" y="165259"/>
                    <a:pt x="5802154" y="166211"/>
                  </a:cubicBezTo>
                  <a:cubicBezTo>
                    <a:pt x="5800249" y="170021"/>
                    <a:pt x="5798344" y="172879"/>
                    <a:pt x="5796439" y="176689"/>
                  </a:cubicBezTo>
                  <a:lnTo>
                    <a:pt x="5796439" y="163354"/>
                  </a:lnTo>
                  <a:cubicBezTo>
                    <a:pt x="5797392" y="163354"/>
                    <a:pt x="5798344" y="163354"/>
                    <a:pt x="5799296" y="164306"/>
                  </a:cubicBezTo>
                  <a:close/>
                  <a:moveTo>
                    <a:pt x="5770721" y="386239"/>
                  </a:moveTo>
                  <a:cubicBezTo>
                    <a:pt x="5770721" y="385286"/>
                    <a:pt x="5770721" y="384334"/>
                    <a:pt x="5770721" y="383381"/>
                  </a:cubicBezTo>
                  <a:cubicBezTo>
                    <a:pt x="5770721" y="383381"/>
                    <a:pt x="5770721" y="382429"/>
                    <a:pt x="5770721" y="382429"/>
                  </a:cubicBezTo>
                  <a:cubicBezTo>
                    <a:pt x="5770721" y="384334"/>
                    <a:pt x="5770721" y="385286"/>
                    <a:pt x="5771674" y="387191"/>
                  </a:cubicBezTo>
                  <a:cubicBezTo>
                    <a:pt x="5771674" y="386239"/>
                    <a:pt x="5771674" y="386239"/>
                    <a:pt x="5770721" y="386239"/>
                  </a:cubicBezTo>
                  <a:close/>
                  <a:moveTo>
                    <a:pt x="5782151" y="253841"/>
                  </a:moveTo>
                  <a:cubicBezTo>
                    <a:pt x="5781199" y="254794"/>
                    <a:pt x="5781199" y="256699"/>
                    <a:pt x="5780246" y="258604"/>
                  </a:cubicBezTo>
                  <a:cubicBezTo>
                    <a:pt x="5779294" y="261461"/>
                    <a:pt x="5778342" y="264319"/>
                    <a:pt x="5777389" y="267176"/>
                  </a:cubicBezTo>
                  <a:cubicBezTo>
                    <a:pt x="5776437" y="270034"/>
                    <a:pt x="5775484" y="272891"/>
                    <a:pt x="5773579" y="275749"/>
                  </a:cubicBezTo>
                  <a:cubicBezTo>
                    <a:pt x="5773579" y="274796"/>
                    <a:pt x="5772626" y="274796"/>
                    <a:pt x="5772626" y="273844"/>
                  </a:cubicBezTo>
                  <a:cubicBezTo>
                    <a:pt x="5772626" y="273844"/>
                    <a:pt x="5772626" y="272891"/>
                    <a:pt x="5771674" y="272891"/>
                  </a:cubicBezTo>
                  <a:cubicBezTo>
                    <a:pt x="5777389" y="256699"/>
                    <a:pt x="5781199" y="246221"/>
                    <a:pt x="5783104" y="241459"/>
                  </a:cubicBezTo>
                  <a:cubicBezTo>
                    <a:pt x="5783104" y="245269"/>
                    <a:pt x="5783104" y="250031"/>
                    <a:pt x="5782151" y="253841"/>
                  </a:cubicBezTo>
                  <a:close/>
                  <a:moveTo>
                    <a:pt x="5785962" y="221456"/>
                  </a:moveTo>
                  <a:cubicBezTo>
                    <a:pt x="5785009" y="227171"/>
                    <a:pt x="5785009" y="232886"/>
                    <a:pt x="5784056" y="239554"/>
                  </a:cubicBezTo>
                  <a:cubicBezTo>
                    <a:pt x="5784056" y="239554"/>
                    <a:pt x="5784056" y="240506"/>
                    <a:pt x="5784056" y="240506"/>
                  </a:cubicBezTo>
                  <a:cubicBezTo>
                    <a:pt x="5782151" y="244316"/>
                    <a:pt x="5777389" y="253841"/>
                    <a:pt x="5770721" y="267176"/>
                  </a:cubicBezTo>
                  <a:cubicBezTo>
                    <a:pt x="5770721" y="265271"/>
                    <a:pt x="5769769" y="263366"/>
                    <a:pt x="5769769" y="261461"/>
                  </a:cubicBezTo>
                  <a:cubicBezTo>
                    <a:pt x="5769769" y="260509"/>
                    <a:pt x="5769769" y="259556"/>
                    <a:pt x="5769769" y="258604"/>
                  </a:cubicBezTo>
                  <a:cubicBezTo>
                    <a:pt x="5775484" y="246221"/>
                    <a:pt x="5781199" y="233839"/>
                    <a:pt x="5785962" y="221456"/>
                  </a:cubicBezTo>
                  <a:close/>
                  <a:moveTo>
                    <a:pt x="5754529" y="333851"/>
                  </a:moveTo>
                  <a:cubicBezTo>
                    <a:pt x="5751671" y="338614"/>
                    <a:pt x="5749767" y="343376"/>
                    <a:pt x="5746909" y="348139"/>
                  </a:cubicBezTo>
                  <a:cubicBezTo>
                    <a:pt x="5746909" y="347186"/>
                    <a:pt x="5745956" y="347186"/>
                    <a:pt x="5745956" y="346234"/>
                  </a:cubicBezTo>
                  <a:cubicBezTo>
                    <a:pt x="5748814" y="337661"/>
                    <a:pt x="5751671" y="330041"/>
                    <a:pt x="5754529" y="322421"/>
                  </a:cubicBezTo>
                  <a:cubicBezTo>
                    <a:pt x="5754529" y="325279"/>
                    <a:pt x="5754529" y="329089"/>
                    <a:pt x="5754529" y="333851"/>
                  </a:cubicBezTo>
                  <a:cubicBezTo>
                    <a:pt x="5754529" y="333851"/>
                    <a:pt x="5754529" y="333851"/>
                    <a:pt x="5754529" y="333851"/>
                  </a:cubicBezTo>
                  <a:close/>
                  <a:moveTo>
                    <a:pt x="5762149" y="302419"/>
                  </a:moveTo>
                  <a:cubicBezTo>
                    <a:pt x="5762149" y="303371"/>
                    <a:pt x="5762149" y="303371"/>
                    <a:pt x="5762149" y="302419"/>
                  </a:cubicBezTo>
                  <a:cubicBezTo>
                    <a:pt x="5762149" y="303371"/>
                    <a:pt x="5761196" y="303371"/>
                    <a:pt x="5762149" y="302419"/>
                  </a:cubicBezTo>
                  <a:cubicBezTo>
                    <a:pt x="5761196" y="303371"/>
                    <a:pt x="5761196" y="303371"/>
                    <a:pt x="5762149" y="302419"/>
                  </a:cubicBezTo>
                  <a:close/>
                  <a:moveTo>
                    <a:pt x="5761196" y="304324"/>
                  </a:moveTo>
                  <a:cubicBezTo>
                    <a:pt x="5761196" y="304324"/>
                    <a:pt x="5761196" y="305276"/>
                    <a:pt x="5762149" y="305276"/>
                  </a:cubicBezTo>
                  <a:cubicBezTo>
                    <a:pt x="5762149" y="306229"/>
                    <a:pt x="5762149" y="307181"/>
                    <a:pt x="5762149" y="308134"/>
                  </a:cubicBezTo>
                  <a:cubicBezTo>
                    <a:pt x="5762149" y="309086"/>
                    <a:pt x="5762149" y="309086"/>
                    <a:pt x="5762149" y="310039"/>
                  </a:cubicBezTo>
                  <a:cubicBezTo>
                    <a:pt x="5761196" y="313849"/>
                    <a:pt x="5760244" y="316706"/>
                    <a:pt x="5759292" y="320516"/>
                  </a:cubicBezTo>
                  <a:cubicBezTo>
                    <a:pt x="5758339" y="323374"/>
                    <a:pt x="5758339" y="325279"/>
                    <a:pt x="5757387" y="328136"/>
                  </a:cubicBezTo>
                  <a:cubicBezTo>
                    <a:pt x="5756434" y="324326"/>
                    <a:pt x="5755481" y="321469"/>
                    <a:pt x="5755481" y="320516"/>
                  </a:cubicBezTo>
                  <a:cubicBezTo>
                    <a:pt x="5757387" y="314801"/>
                    <a:pt x="5759292" y="309086"/>
                    <a:pt x="5761196" y="304324"/>
                  </a:cubicBezTo>
                  <a:close/>
                  <a:moveTo>
                    <a:pt x="5760244" y="289084"/>
                  </a:moveTo>
                  <a:cubicBezTo>
                    <a:pt x="5760244" y="290036"/>
                    <a:pt x="5759292" y="290036"/>
                    <a:pt x="5759292" y="290989"/>
                  </a:cubicBezTo>
                  <a:cubicBezTo>
                    <a:pt x="5757387" y="293846"/>
                    <a:pt x="5754529" y="297656"/>
                    <a:pt x="5751671" y="301466"/>
                  </a:cubicBezTo>
                  <a:cubicBezTo>
                    <a:pt x="5750719" y="302419"/>
                    <a:pt x="5749767" y="304324"/>
                    <a:pt x="5748814" y="305276"/>
                  </a:cubicBezTo>
                  <a:cubicBezTo>
                    <a:pt x="5752624" y="296704"/>
                    <a:pt x="5755481" y="288131"/>
                    <a:pt x="5759292" y="280511"/>
                  </a:cubicBezTo>
                  <a:cubicBezTo>
                    <a:pt x="5760244" y="284321"/>
                    <a:pt x="5760244" y="286226"/>
                    <a:pt x="5760244" y="289084"/>
                  </a:cubicBezTo>
                  <a:close/>
                  <a:moveTo>
                    <a:pt x="5756434" y="227171"/>
                  </a:moveTo>
                  <a:cubicBezTo>
                    <a:pt x="5756434" y="231934"/>
                    <a:pt x="5756434" y="237649"/>
                    <a:pt x="5756434" y="243364"/>
                  </a:cubicBezTo>
                  <a:cubicBezTo>
                    <a:pt x="5756434" y="246221"/>
                    <a:pt x="5756434" y="248126"/>
                    <a:pt x="5757387" y="250984"/>
                  </a:cubicBezTo>
                  <a:cubicBezTo>
                    <a:pt x="5756434" y="253841"/>
                    <a:pt x="5754529" y="256699"/>
                    <a:pt x="5753576" y="259556"/>
                  </a:cubicBezTo>
                  <a:cubicBezTo>
                    <a:pt x="5749767" y="268129"/>
                    <a:pt x="5745004" y="276701"/>
                    <a:pt x="5741194" y="285274"/>
                  </a:cubicBezTo>
                  <a:cubicBezTo>
                    <a:pt x="5746909" y="262414"/>
                    <a:pt x="5752624" y="243364"/>
                    <a:pt x="5756434" y="227171"/>
                  </a:cubicBezTo>
                  <a:close/>
                  <a:moveTo>
                    <a:pt x="5676424" y="184309"/>
                  </a:moveTo>
                  <a:cubicBezTo>
                    <a:pt x="5676424" y="188119"/>
                    <a:pt x="5676424" y="192881"/>
                    <a:pt x="5676424" y="198596"/>
                  </a:cubicBezTo>
                  <a:cubicBezTo>
                    <a:pt x="5676424" y="206216"/>
                    <a:pt x="5676424" y="216694"/>
                    <a:pt x="5676424" y="228124"/>
                  </a:cubicBezTo>
                  <a:cubicBezTo>
                    <a:pt x="5676424" y="233839"/>
                    <a:pt x="5676424" y="239554"/>
                    <a:pt x="5676424" y="246221"/>
                  </a:cubicBezTo>
                  <a:cubicBezTo>
                    <a:pt x="5676424" y="252889"/>
                    <a:pt x="5677376" y="259556"/>
                    <a:pt x="5677376" y="266224"/>
                  </a:cubicBezTo>
                  <a:cubicBezTo>
                    <a:pt x="5677376" y="270034"/>
                    <a:pt x="5677376" y="273844"/>
                    <a:pt x="5678329" y="276701"/>
                  </a:cubicBezTo>
                  <a:cubicBezTo>
                    <a:pt x="5678329" y="276701"/>
                    <a:pt x="5678329" y="276701"/>
                    <a:pt x="5678329" y="276701"/>
                  </a:cubicBezTo>
                  <a:cubicBezTo>
                    <a:pt x="5677376" y="270986"/>
                    <a:pt x="5676424" y="265271"/>
                    <a:pt x="5675471" y="259556"/>
                  </a:cubicBezTo>
                  <a:cubicBezTo>
                    <a:pt x="5674519" y="253841"/>
                    <a:pt x="5673567" y="248126"/>
                    <a:pt x="5672614" y="242411"/>
                  </a:cubicBezTo>
                  <a:cubicBezTo>
                    <a:pt x="5671662" y="235744"/>
                    <a:pt x="5670709" y="229076"/>
                    <a:pt x="5669756" y="223361"/>
                  </a:cubicBezTo>
                  <a:cubicBezTo>
                    <a:pt x="5669756" y="221456"/>
                    <a:pt x="5668804" y="218599"/>
                    <a:pt x="5668804" y="216694"/>
                  </a:cubicBezTo>
                  <a:cubicBezTo>
                    <a:pt x="5671662" y="202406"/>
                    <a:pt x="5674519" y="190976"/>
                    <a:pt x="5676424" y="184309"/>
                  </a:cubicBezTo>
                  <a:close/>
                  <a:moveTo>
                    <a:pt x="5652612" y="263366"/>
                  </a:moveTo>
                  <a:cubicBezTo>
                    <a:pt x="5652612" y="262414"/>
                    <a:pt x="5652612" y="262414"/>
                    <a:pt x="5653564" y="261461"/>
                  </a:cubicBezTo>
                  <a:cubicBezTo>
                    <a:pt x="5654517" y="262414"/>
                    <a:pt x="5654517" y="263366"/>
                    <a:pt x="5655469" y="264319"/>
                  </a:cubicBezTo>
                  <a:cubicBezTo>
                    <a:pt x="5655469" y="265271"/>
                    <a:pt x="5655469" y="266224"/>
                    <a:pt x="5655469" y="268129"/>
                  </a:cubicBezTo>
                  <a:cubicBezTo>
                    <a:pt x="5656421" y="273844"/>
                    <a:pt x="5656421" y="279559"/>
                    <a:pt x="5657374" y="286226"/>
                  </a:cubicBezTo>
                  <a:cubicBezTo>
                    <a:pt x="5655469" y="280511"/>
                    <a:pt x="5654517" y="274796"/>
                    <a:pt x="5652612" y="269081"/>
                  </a:cubicBezTo>
                  <a:cubicBezTo>
                    <a:pt x="5652612" y="268129"/>
                    <a:pt x="5652612" y="268129"/>
                    <a:pt x="5651659" y="267176"/>
                  </a:cubicBezTo>
                  <a:cubicBezTo>
                    <a:pt x="5652612" y="265271"/>
                    <a:pt x="5652612" y="264319"/>
                    <a:pt x="5652612" y="263366"/>
                  </a:cubicBezTo>
                  <a:close/>
                  <a:moveTo>
                    <a:pt x="5650706" y="205264"/>
                  </a:moveTo>
                  <a:cubicBezTo>
                    <a:pt x="5650706" y="208121"/>
                    <a:pt x="5650706" y="210979"/>
                    <a:pt x="5651659" y="212884"/>
                  </a:cubicBezTo>
                  <a:cubicBezTo>
                    <a:pt x="5650706" y="210979"/>
                    <a:pt x="5649754" y="209074"/>
                    <a:pt x="5649754" y="207169"/>
                  </a:cubicBezTo>
                  <a:cubicBezTo>
                    <a:pt x="5649754" y="206216"/>
                    <a:pt x="5649754" y="205264"/>
                    <a:pt x="5650706" y="205264"/>
                  </a:cubicBezTo>
                  <a:close/>
                  <a:moveTo>
                    <a:pt x="5647849" y="209074"/>
                  </a:moveTo>
                  <a:cubicBezTo>
                    <a:pt x="5647849" y="211931"/>
                    <a:pt x="5648801" y="215741"/>
                    <a:pt x="5649754" y="219551"/>
                  </a:cubicBezTo>
                  <a:cubicBezTo>
                    <a:pt x="5650706" y="224314"/>
                    <a:pt x="5650706" y="230029"/>
                    <a:pt x="5651659" y="235744"/>
                  </a:cubicBezTo>
                  <a:cubicBezTo>
                    <a:pt x="5651659" y="235744"/>
                    <a:pt x="5651659" y="235744"/>
                    <a:pt x="5651659" y="236696"/>
                  </a:cubicBezTo>
                  <a:cubicBezTo>
                    <a:pt x="5649754" y="233839"/>
                    <a:pt x="5647849" y="230981"/>
                    <a:pt x="5645944" y="228124"/>
                  </a:cubicBezTo>
                  <a:cubicBezTo>
                    <a:pt x="5644992" y="224314"/>
                    <a:pt x="5644992" y="220504"/>
                    <a:pt x="5644039" y="216694"/>
                  </a:cubicBezTo>
                  <a:cubicBezTo>
                    <a:pt x="5644992" y="213836"/>
                    <a:pt x="5646896" y="211931"/>
                    <a:pt x="5647849" y="209074"/>
                  </a:cubicBezTo>
                  <a:close/>
                  <a:moveTo>
                    <a:pt x="5642134" y="370046"/>
                  </a:moveTo>
                  <a:cubicBezTo>
                    <a:pt x="5642134" y="372904"/>
                    <a:pt x="5643087" y="374809"/>
                    <a:pt x="5643087" y="377666"/>
                  </a:cubicBezTo>
                  <a:cubicBezTo>
                    <a:pt x="5642134" y="379571"/>
                    <a:pt x="5642134" y="382429"/>
                    <a:pt x="5641181" y="385286"/>
                  </a:cubicBezTo>
                  <a:cubicBezTo>
                    <a:pt x="5641181" y="379571"/>
                    <a:pt x="5641181" y="374809"/>
                    <a:pt x="5642134" y="370046"/>
                  </a:cubicBezTo>
                  <a:close/>
                  <a:moveTo>
                    <a:pt x="5624037" y="272891"/>
                  </a:moveTo>
                  <a:cubicBezTo>
                    <a:pt x="5624989" y="268129"/>
                    <a:pt x="5624989" y="263366"/>
                    <a:pt x="5625942" y="258604"/>
                  </a:cubicBezTo>
                  <a:cubicBezTo>
                    <a:pt x="5625942" y="256699"/>
                    <a:pt x="5625942" y="255746"/>
                    <a:pt x="5625942" y="254794"/>
                  </a:cubicBezTo>
                  <a:cubicBezTo>
                    <a:pt x="5627846" y="250031"/>
                    <a:pt x="5629751" y="245269"/>
                    <a:pt x="5632609" y="241459"/>
                  </a:cubicBezTo>
                  <a:cubicBezTo>
                    <a:pt x="5633562" y="239554"/>
                    <a:pt x="5634514" y="238601"/>
                    <a:pt x="5634514" y="236696"/>
                  </a:cubicBezTo>
                  <a:cubicBezTo>
                    <a:pt x="5635467" y="239554"/>
                    <a:pt x="5636419" y="242411"/>
                    <a:pt x="5637371" y="245269"/>
                  </a:cubicBezTo>
                  <a:cubicBezTo>
                    <a:pt x="5638324" y="249079"/>
                    <a:pt x="5639276" y="253841"/>
                    <a:pt x="5640229" y="259556"/>
                  </a:cubicBezTo>
                  <a:cubicBezTo>
                    <a:pt x="5640229" y="261461"/>
                    <a:pt x="5640229" y="264319"/>
                    <a:pt x="5640229" y="266224"/>
                  </a:cubicBezTo>
                  <a:cubicBezTo>
                    <a:pt x="5637371" y="272891"/>
                    <a:pt x="5634514" y="280511"/>
                    <a:pt x="5631656" y="288131"/>
                  </a:cubicBezTo>
                  <a:cubicBezTo>
                    <a:pt x="5628799" y="284321"/>
                    <a:pt x="5626894" y="280511"/>
                    <a:pt x="5624037" y="277654"/>
                  </a:cubicBezTo>
                  <a:cubicBezTo>
                    <a:pt x="5623084" y="275749"/>
                    <a:pt x="5624037" y="273844"/>
                    <a:pt x="5624037" y="272891"/>
                  </a:cubicBezTo>
                  <a:close/>
                  <a:moveTo>
                    <a:pt x="5623084" y="289084"/>
                  </a:moveTo>
                  <a:cubicBezTo>
                    <a:pt x="5623084" y="288131"/>
                    <a:pt x="5623084" y="288131"/>
                    <a:pt x="5623084" y="287179"/>
                  </a:cubicBezTo>
                  <a:cubicBezTo>
                    <a:pt x="5624037" y="288131"/>
                    <a:pt x="5624037" y="290036"/>
                    <a:pt x="5624989" y="290989"/>
                  </a:cubicBezTo>
                  <a:cubicBezTo>
                    <a:pt x="5625942" y="292894"/>
                    <a:pt x="5626894" y="295751"/>
                    <a:pt x="5626894" y="298609"/>
                  </a:cubicBezTo>
                  <a:cubicBezTo>
                    <a:pt x="5626894" y="299561"/>
                    <a:pt x="5626894" y="299561"/>
                    <a:pt x="5625942" y="300514"/>
                  </a:cubicBezTo>
                  <a:cubicBezTo>
                    <a:pt x="5625942" y="300514"/>
                    <a:pt x="5625942" y="300514"/>
                    <a:pt x="5625942" y="300514"/>
                  </a:cubicBezTo>
                  <a:cubicBezTo>
                    <a:pt x="5624989" y="298609"/>
                    <a:pt x="5624037" y="297656"/>
                    <a:pt x="5622131" y="295751"/>
                  </a:cubicBezTo>
                  <a:cubicBezTo>
                    <a:pt x="5622131" y="293846"/>
                    <a:pt x="5622131" y="290989"/>
                    <a:pt x="5623084" y="289084"/>
                  </a:cubicBezTo>
                  <a:close/>
                  <a:moveTo>
                    <a:pt x="5621179" y="310991"/>
                  </a:move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lose/>
                  <a:moveTo>
                    <a:pt x="5618321" y="270034"/>
                  </a:moveTo>
                  <a:cubicBezTo>
                    <a:pt x="5618321" y="270034"/>
                    <a:pt x="5618321" y="270986"/>
                    <a:pt x="5618321" y="270034"/>
                  </a:cubicBezTo>
                  <a:cubicBezTo>
                    <a:pt x="5618321" y="270986"/>
                    <a:pt x="5618321" y="270986"/>
                    <a:pt x="5618321" y="270034"/>
                  </a:cubicBezTo>
                  <a:cubicBezTo>
                    <a:pt x="5618321" y="270986"/>
                    <a:pt x="5618321" y="270034"/>
                    <a:pt x="5618321" y="270034"/>
                  </a:cubicBezTo>
                  <a:close/>
                  <a:moveTo>
                    <a:pt x="5617369" y="272891"/>
                  </a:moveTo>
                  <a:cubicBezTo>
                    <a:pt x="5617369" y="272891"/>
                    <a:pt x="5617369" y="273844"/>
                    <a:pt x="5618321" y="273844"/>
                  </a:cubicBezTo>
                  <a:cubicBezTo>
                    <a:pt x="5617369" y="277654"/>
                    <a:pt x="5617369" y="282416"/>
                    <a:pt x="5616417" y="286226"/>
                  </a:cubicBezTo>
                  <a:cubicBezTo>
                    <a:pt x="5615464" y="285274"/>
                    <a:pt x="5614512" y="283369"/>
                    <a:pt x="5613559" y="282416"/>
                  </a:cubicBezTo>
                  <a:cubicBezTo>
                    <a:pt x="5614512" y="279559"/>
                    <a:pt x="5615464" y="276701"/>
                    <a:pt x="5617369" y="272891"/>
                  </a:cubicBezTo>
                  <a:close/>
                  <a:moveTo>
                    <a:pt x="5608796" y="290989"/>
                  </a:moveTo>
                  <a:cubicBezTo>
                    <a:pt x="5608796" y="290989"/>
                    <a:pt x="5609749" y="290989"/>
                    <a:pt x="5608796" y="290989"/>
                  </a:cubicBezTo>
                  <a:cubicBezTo>
                    <a:pt x="5609749" y="291941"/>
                    <a:pt x="5610701" y="293846"/>
                    <a:pt x="5611654" y="294799"/>
                  </a:cubicBezTo>
                  <a:cubicBezTo>
                    <a:pt x="5612606" y="295751"/>
                    <a:pt x="5612606" y="296704"/>
                    <a:pt x="5613559" y="297656"/>
                  </a:cubicBezTo>
                  <a:cubicBezTo>
                    <a:pt x="5612606" y="302419"/>
                    <a:pt x="5612606" y="306229"/>
                    <a:pt x="5611654" y="310991"/>
                  </a:cubicBezTo>
                  <a:cubicBezTo>
                    <a:pt x="5610701" y="305276"/>
                    <a:pt x="5609749" y="298609"/>
                    <a:pt x="5608796" y="292894"/>
                  </a:cubicBezTo>
                  <a:cubicBezTo>
                    <a:pt x="5608796" y="291941"/>
                    <a:pt x="5608796" y="291941"/>
                    <a:pt x="5608796" y="290989"/>
                  </a:cubicBezTo>
                  <a:close/>
                  <a:moveTo>
                    <a:pt x="5594509" y="241459"/>
                  </a:moveTo>
                  <a:cubicBezTo>
                    <a:pt x="5594509" y="247174"/>
                    <a:pt x="5594509" y="252889"/>
                    <a:pt x="5595462" y="258604"/>
                  </a:cubicBezTo>
                  <a:cubicBezTo>
                    <a:pt x="5595462" y="258604"/>
                    <a:pt x="5595462" y="259556"/>
                    <a:pt x="5595462" y="259556"/>
                  </a:cubicBezTo>
                  <a:cubicBezTo>
                    <a:pt x="5595462" y="260509"/>
                    <a:pt x="5595462" y="260509"/>
                    <a:pt x="5595462" y="261461"/>
                  </a:cubicBezTo>
                  <a:cubicBezTo>
                    <a:pt x="5594509" y="260509"/>
                    <a:pt x="5594509" y="260509"/>
                    <a:pt x="5593556" y="259556"/>
                  </a:cubicBezTo>
                  <a:cubicBezTo>
                    <a:pt x="5593556" y="256699"/>
                    <a:pt x="5592604" y="252889"/>
                    <a:pt x="5592604" y="250031"/>
                  </a:cubicBezTo>
                  <a:cubicBezTo>
                    <a:pt x="5591651" y="246221"/>
                    <a:pt x="5593556" y="244316"/>
                    <a:pt x="5594509" y="241459"/>
                  </a:cubicBezTo>
                  <a:close/>
                  <a:moveTo>
                    <a:pt x="5578317" y="284321"/>
                  </a:moveTo>
                  <a:cubicBezTo>
                    <a:pt x="5578317" y="285274"/>
                    <a:pt x="5578317" y="285274"/>
                    <a:pt x="5578317" y="286226"/>
                  </a:cubicBezTo>
                  <a:cubicBezTo>
                    <a:pt x="5578317" y="286226"/>
                    <a:pt x="5578317" y="285274"/>
                    <a:pt x="5577364" y="285274"/>
                  </a:cubicBezTo>
                  <a:cubicBezTo>
                    <a:pt x="5578317" y="284321"/>
                    <a:pt x="5578317" y="284321"/>
                    <a:pt x="5578317" y="284321"/>
                  </a:cubicBezTo>
                  <a:close/>
                  <a:moveTo>
                    <a:pt x="5573554" y="299561"/>
                  </a:moveTo>
                  <a:cubicBezTo>
                    <a:pt x="5574506" y="301466"/>
                    <a:pt x="5575459" y="303371"/>
                    <a:pt x="5576412" y="305276"/>
                  </a:cubicBezTo>
                  <a:cubicBezTo>
                    <a:pt x="5576412" y="306229"/>
                    <a:pt x="5577364" y="306229"/>
                    <a:pt x="5577364" y="307181"/>
                  </a:cubicBezTo>
                  <a:cubicBezTo>
                    <a:pt x="5577364" y="311944"/>
                    <a:pt x="5576412" y="317659"/>
                    <a:pt x="5576412" y="325279"/>
                  </a:cubicBezTo>
                  <a:cubicBezTo>
                    <a:pt x="5576412" y="326231"/>
                    <a:pt x="5576412" y="327184"/>
                    <a:pt x="5576412" y="328136"/>
                  </a:cubicBezTo>
                  <a:cubicBezTo>
                    <a:pt x="5576412" y="325279"/>
                    <a:pt x="5575459" y="322421"/>
                    <a:pt x="5575459" y="319564"/>
                  </a:cubicBezTo>
                  <a:cubicBezTo>
                    <a:pt x="5574506" y="313849"/>
                    <a:pt x="5573554" y="309086"/>
                    <a:pt x="5573554" y="303371"/>
                  </a:cubicBezTo>
                  <a:cubicBezTo>
                    <a:pt x="5572601" y="301466"/>
                    <a:pt x="5573554" y="300514"/>
                    <a:pt x="5573554" y="299561"/>
                  </a:cubicBezTo>
                  <a:close/>
                  <a:moveTo>
                    <a:pt x="5550694" y="308134"/>
                  </a:moveTo>
                  <a:cubicBezTo>
                    <a:pt x="5550694" y="305276"/>
                    <a:pt x="5549742" y="303371"/>
                    <a:pt x="5549742" y="301466"/>
                  </a:cubicBezTo>
                  <a:cubicBezTo>
                    <a:pt x="5550694" y="299561"/>
                    <a:pt x="5550694" y="296704"/>
                    <a:pt x="5551646" y="294799"/>
                  </a:cubicBezTo>
                  <a:cubicBezTo>
                    <a:pt x="5551646" y="293846"/>
                    <a:pt x="5552599" y="292894"/>
                    <a:pt x="5552599" y="291941"/>
                  </a:cubicBezTo>
                  <a:cubicBezTo>
                    <a:pt x="5553551" y="294799"/>
                    <a:pt x="5553551" y="298609"/>
                    <a:pt x="5554504" y="302419"/>
                  </a:cubicBezTo>
                  <a:cubicBezTo>
                    <a:pt x="5553551" y="303371"/>
                    <a:pt x="5553551" y="304324"/>
                    <a:pt x="5552599" y="306229"/>
                  </a:cubicBezTo>
                  <a:cubicBezTo>
                    <a:pt x="5551646" y="306229"/>
                    <a:pt x="5551646" y="307181"/>
                    <a:pt x="5550694" y="308134"/>
                  </a:cubicBezTo>
                  <a:close/>
                  <a:moveTo>
                    <a:pt x="5557362" y="313849"/>
                  </a:moveTo>
                  <a:cubicBezTo>
                    <a:pt x="5557362" y="313849"/>
                    <a:pt x="5557362" y="314801"/>
                    <a:pt x="5557362" y="313849"/>
                  </a:cubicBezTo>
                  <a:cubicBezTo>
                    <a:pt x="5556409" y="315754"/>
                    <a:pt x="5554504" y="317659"/>
                    <a:pt x="5553551" y="318611"/>
                  </a:cubicBezTo>
                  <a:cubicBezTo>
                    <a:pt x="5554504" y="315754"/>
                    <a:pt x="5555456" y="312896"/>
                    <a:pt x="5556409" y="310039"/>
                  </a:cubicBezTo>
                  <a:cubicBezTo>
                    <a:pt x="5556409" y="311944"/>
                    <a:pt x="5557362" y="312896"/>
                    <a:pt x="5557362" y="313849"/>
                  </a:cubicBezTo>
                  <a:cubicBezTo>
                    <a:pt x="5557362" y="313849"/>
                    <a:pt x="5557362" y="313849"/>
                    <a:pt x="5557362" y="313849"/>
                  </a:cubicBezTo>
                  <a:close/>
                  <a:moveTo>
                    <a:pt x="5561171" y="359569"/>
                  </a:moveTo>
                  <a:cubicBezTo>
                    <a:pt x="5561171" y="360521"/>
                    <a:pt x="5561171" y="360521"/>
                    <a:pt x="5561171" y="361474"/>
                  </a:cubicBezTo>
                  <a:cubicBezTo>
                    <a:pt x="5561171" y="361474"/>
                    <a:pt x="5560219" y="360521"/>
                    <a:pt x="5560219" y="360521"/>
                  </a:cubicBezTo>
                  <a:cubicBezTo>
                    <a:pt x="5559267" y="357664"/>
                    <a:pt x="5559267" y="353854"/>
                    <a:pt x="5558314" y="350996"/>
                  </a:cubicBezTo>
                  <a:cubicBezTo>
                    <a:pt x="5559267" y="348139"/>
                    <a:pt x="5560219" y="345281"/>
                    <a:pt x="5560219" y="342424"/>
                  </a:cubicBezTo>
                  <a:cubicBezTo>
                    <a:pt x="5561171" y="348139"/>
                    <a:pt x="5561171" y="353854"/>
                    <a:pt x="5561171" y="359569"/>
                  </a:cubicBezTo>
                  <a:close/>
                  <a:moveTo>
                    <a:pt x="5559267" y="303371"/>
                  </a:moveTo>
                  <a:cubicBezTo>
                    <a:pt x="5559267" y="303371"/>
                    <a:pt x="5559267" y="304324"/>
                    <a:pt x="5559267" y="303371"/>
                  </a:cubicBezTo>
                  <a:cubicBezTo>
                    <a:pt x="5559267" y="304324"/>
                    <a:pt x="5559267" y="304324"/>
                    <a:pt x="5559267" y="303371"/>
                  </a:cubicBezTo>
                  <a:cubicBezTo>
                    <a:pt x="5559267" y="303371"/>
                    <a:pt x="5559267" y="303371"/>
                    <a:pt x="5559267" y="303371"/>
                  </a:cubicBezTo>
                  <a:close/>
                  <a:moveTo>
                    <a:pt x="5557362" y="277654"/>
                  </a:moveTo>
                  <a:cubicBezTo>
                    <a:pt x="5557362" y="279559"/>
                    <a:pt x="5557362" y="281464"/>
                    <a:pt x="5558314" y="283369"/>
                  </a:cubicBezTo>
                  <a:cubicBezTo>
                    <a:pt x="5558314" y="287179"/>
                    <a:pt x="5559267" y="290989"/>
                    <a:pt x="5559267" y="293846"/>
                  </a:cubicBezTo>
                  <a:cubicBezTo>
                    <a:pt x="5558314" y="294799"/>
                    <a:pt x="5558314" y="295751"/>
                    <a:pt x="5557362" y="296704"/>
                  </a:cubicBezTo>
                  <a:cubicBezTo>
                    <a:pt x="5556409" y="292894"/>
                    <a:pt x="5555456" y="290036"/>
                    <a:pt x="5554504" y="287179"/>
                  </a:cubicBezTo>
                  <a:cubicBezTo>
                    <a:pt x="5554504" y="284321"/>
                    <a:pt x="5556409" y="281464"/>
                    <a:pt x="5557362" y="277654"/>
                  </a:cubicBezTo>
                  <a:close/>
                  <a:moveTo>
                    <a:pt x="5553551" y="252889"/>
                  </a:moveTo>
                  <a:cubicBezTo>
                    <a:pt x="5553551" y="252889"/>
                    <a:pt x="5553551" y="252889"/>
                    <a:pt x="5553551" y="252889"/>
                  </a:cubicBezTo>
                  <a:cubicBezTo>
                    <a:pt x="5553551" y="253841"/>
                    <a:pt x="5553551" y="253841"/>
                    <a:pt x="5553551" y="253841"/>
                  </a:cubicBezTo>
                  <a:cubicBezTo>
                    <a:pt x="5554504" y="258604"/>
                    <a:pt x="5554504" y="263366"/>
                    <a:pt x="5555456" y="268129"/>
                  </a:cubicBezTo>
                  <a:cubicBezTo>
                    <a:pt x="5555456" y="269081"/>
                    <a:pt x="5555456" y="270034"/>
                    <a:pt x="5555456" y="270986"/>
                  </a:cubicBezTo>
                  <a:cubicBezTo>
                    <a:pt x="5554504" y="272891"/>
                    <a:pt x="5553551" y="273844"/>
                    <a:pt x="5552599" y="275749"/>
                  </a:cubicBezTo>
                  <a:cubicBezTo>
                    <a:pt x="5551646" y="276701"/>
                    <a:pt x="5550694" y="278606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8789" y="282416"/>
                    <a:pt x="5547837" y="284321"/>
                    <a:pt x="5545931" y="286226"/>
                  </a:cubicBezTo>
                  <a:cubicBezTo>
                    <a:pt x="5545931" y="284321"/>
                    <a:pt x="5544979" y="282416"/>
                    <a:pt x="5544979" y="281464"/>
                  </a:cubicBezTo>
                  <a:cubicBezTo>
                    <a:pt x="5545931" y="279559"/>
                    <a:pt x="5545931" y="277654"/>
                    <a:pt x="5546884" y="275749"/>
                  </a:cubicBezTo>
                  <a:cubicBezTo>
                    <a:pt x="5547837" y="270986"/>
                    <a:pt x="5548789" y="266224"/>
                    <a:pt x="5549742" y="261461"/>
                  </a:cubicBezTo>
                  <a:cubicBezTo>
                    <a:pt x="5552599" y="258604"/>
                    <a:pt x="5553551" y="255746"/>
                    <a:pt x="5553551" y="252889"/>
                  </a:cubicBezTo>
                  <a:close/>
                  <a:moveTo>
                    <a:pt x="5548789" y="226219"/>
                  </a:moveTo>
                  <a:cubicBezTo>
                    <a:pt x="5548789" y="227171"/>
                    <a:pt x="5549742" y="229076"/>
                    <a:pt x="5549742" y="230029"/>
                  </a:cubicBezTo>
                  <a:cubicBezTo>
                    <a:pt x="5549742" y="231934"/>
                    <a:pt x="5550694" y="232886"/>
                    <a:pt x="5550694" y="234791"/>
                  </a:cubicBezTo>
                  <a:cubicBezTo>
                    <a:pt x="5549742" y="232886"/>
                    <a:pt x="5548789" y="230981"/>
                    <a:pt x="5547837" y="230029"/>
                  </a:cubicBezTo>
                  <a:cubicBezTo>
                    <a:pt x="5548789" y="229076"/>
                    <a:pt x="5548789" y="227171"/>
                    <a:pt x="5548789" y="226219"/>
                  </a:cubicBezTo>
                  <a:close/>
                  <a:moveTo>
                    <a:pt x="5546884" y="235744"/>
                  </a:moveTo>
                  <a:cubicBezTo>
                    <a:pt x="5547837" y="238601"/>
                    <a:pt x="5548789" y="241459"/>
                    <a:pt x="5550694" y="244316"/>
                  </a:cubicBezTo>
                  <a:cubicBezTo>
                    <a:pt x="5548789" y="249079"/>
                    <a:pt x="5546884" y="253841"/>
                    <a:pt x="5544979" y="259556"/>
                  </a:cubicBezTo>
                  <a:cubicBezTo>
                    <a:pt x="5544979" y="260509"/>
                    <a:pt x="5544026" y="261461"/>
                    <a:pt x="5544026" y="262414"/>
                  </a:cubicBezTo>
                  <a:cubicBezTo>
                    <a:pt x="5544026" y="260509"/>
                    <a:pt x="5543074" y="258604"/>
                    <a:pt x="5543074" y="257651"/>
                  </a:cubicBezTo>
                  <a:cubicBezTo>
                    <a:pt x="5543074" y="256699"/>
                    <a:pt x="5543074" y="255746"/>
                    <a:pt x="5542121" y="254794"/>
                  </a:cubicBezTo>
                  <a:cubicBezTo>
                    <a:pt x="5544026" y="248126"/>
                    <a:pt x="5545931" y="241459"/>
                    <a:pt x="5546884" y="235744"/>
                  </a:cubicBezTo>
                  <a:close/>
                  <a:moveTo>
                    <a:pt x="5540217" y="218599"/>
                  </a:moveTo>
                  <a:cubicBezTo>
                    <a:pt x="5540217" y="219551"/>
                    <a:pt x="5540217" y="219551"/>
                    <a:pt x="5539264" y="220504"/>
                  </a:cubicBezTo>
                  <a:cubicBezTo>
                    <a:pt x="5539264" y="221456"/>
                    <a:pt x="5538312" y="222409"/>
                    <a:pt x="5538312" y="223361"/>
                  </a:cubicBezTo>
                  <a:cubicBezTo>
                    <a:pt x="5537359" y="218599"/>
                    <a:pt x="5537359" y="214789"/>
                    <a:pt x="5536406" y="210026"/>
                  </a:cubicBezTo>
                  <a:cubicBezTo>
                    <a:pt x="5537359" y="211931"/>
                    <a:pt x="5538312" y="214789"/>
                    <a:pt x="5540217" y="218599"/>
                  </a:cubicBezTo>
                  <a:close/>
                  <a:moveTo>
                    <a:pt x="5507831" y="312896"/>
                  </a:moveTo>
                  <a:cubicBezTo>
                    <a:pt x="5507831" y="313849"/>
                    <a:pt x="5507831" y="313849"/>
                    <a:pt x="5507831" y="312896"/>
                  </a:cubicBezTo>
                  <a:cubicBezTo>
                    <a:pt x="5507831" y="313849"/>
                    <a:pt x="5507831" y="313849"/>
                    <a:pt x="5507831" y="313849"/>
                  </a:cubicBezTo>
                  <a:cubicBezTo>
                    <a:pt x="5507831" y="313849"/>
                    <a:pt x="5507831" y="313849"/>
                    <a:pt x="5507831" y="312896"/>
                  </a:cubicBezTo>
                  <a:close/>
                  <a:moveTo>
                    <a:pt x="5481162" y="326231"/>
                  </a:moveTo>
                  <a:cubicBezTo>
                    <a:pt x="5481162" y="327184"/>
                    <a:pt x="5480209" y="329089"/>
                    <a:pt x="5480209" y="330994"/>
                  </a:cubicBezTo>
                  <a:cubicBezTo>
                    <a:pt x="5480209" y="329089"/>
                    <a:pt x="5480209" y="326231"/>
                    <a:pt x="5479256" y="324326"/>
                  </a:cubicBezTo>
                  <a:cubicBezTo>
                    <a:pt x="5479256" y="323374"/>
                    <a:pt x="5479256" y="323374"/>
                    <a:pt x="5479256" y="322421"/>
                  </a:cubicBezTo>
                  <a:cubicBezTo>
                    <a:pt x="5479256" y="318611"/>
                    <a:pt x="5478304" y="315754"/>
                    <a:pt x="5478304" y="311944"/>
                  </a:cubicBezTo>
                  <a:cubicBezTo>
                    <a:pt x="5479256" y="315754"/>
                    <a:pt x="5480209" y="320516"/>
                    <a:pt x="5482114" y="325279"/>
                  </a:cubicBezTo>
                  <a:cubicBezTo>
                    <a:pt x="5481162" y="325279"/>
                    <a:pt x="5481162" y="325279"/>
                    <a:pt x="5481162" y="326231"/>
                  </a:cubicBezTo>
                  <a:close/>
                  <a:moveTo>
                    <a:pt x="5493544" y="339566"/>
                  </a:move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lose/>
                  <a:moveTo>
                    <a:pt x="5488781" y="261461"/>
                  </a:moveTo>
                  <a:cubicBezTo>
                    <a:pt x="5488781" y="261461"/>
                    <a:pt x="5488781" y="261461"/>
                    <a:pt x="5488781" y="261461"/>
                  </a:cubicBezTo>
                  <a:cubicBezTo>
                    <a:pt x="5489734" y="263366"/>
                    <a:pt x="5489734" y="265271"/>
                    <a:pt x="5490687" y="267176"/>
                  </a:cubicBezTo>
                  <a:cubicBezTo>
                    <a:pt x="5489734" y="266224"/>
                    <a:pt x="5488781" y="265271"/>
                    <a:pt x="5487829" y="264319"/>
                  </a:cubicBezTo>
                  <a:cubicBezTo>
                    <a:pt x="5487829" y="263366"/>
                    <a:pt x="5487829" y="262414"/>
                    <a:pt x="5488781" y="261461"/>
                  </a:cubicBezTo>
                  <a:close/>
                  <a:moveTo>
                    <a:pt x="5483067" y="280511"/>
                  </a:moveTo>
                  <a:cubicBezTo>
                    <a:pt x="5484019" y="277654"/>
                    <a:pt x="5484971" y="275749"/>
                    <a:pt x="5484971" y="272891"/>
                  </a:cubicBezTo>
                  <a:cubicBezTo>
                    <a:pt x="5488781" y="278606"/>
                    <a:pt x="5492592" y="285274"/>
                    <a:pt x="5496401" y="291941"/>
                  </a:cubicBezTo>
                  <a:cubicBezTo>
                    <a:pt x="5497354" y="293846"/>
                    <a:pt x="5498306" y="295751"/>
                    <a:pt x="5500212" y="297656"/>
                  </a:cubicBezTo>
                  <a:cubicBezTo>
                    <a:pt x="5499259" y="300514"/>
                    <a:pt x="5498306" y="303371"/>
                    <a:pt x="5497354" y="307181"/>
                  </a:cubicBezTo>
                  <a:cubicBezTo>
                    <a:pt x="5497354" y="308134"/>
                    <a:pt x="5497354" y="310039"/>
                    <a:pt x="5496401" y="310991"/>
                  </a:cubicBezTo>
                  <a:cubicBezTo>
                    <a:pt x="5494496" y="309086"/>
                    <a:pt x="5493544" y="307181"/>
                    <a:pt x="5493544" y="307181"/>
                  </a:cubicBezTo>
                  <a:cubicBezTo>
                    <a:pt x="5493544" y="307181"/>
                    <a:pt x="5494496" y="309086"/>
                    <a:pt x="5495449" y="311944"/>
                  </a:cubicBezTo>
                  <a:cubicBezTo>
                    <a:pt x="5495449" y="314801"/>
                    <a:pt x="5494496" y="316706"/>
                    <a:pt x="5494496" y="319564"/>
                  </a:cubicBezTo>
                  <a:cubicBezTo>
                    <a:pt x="5493544" y="323374"/>
                    <a:pt x="5493544" y="326231"/>
                    <a:pt x="5492592" y="330041"/>
                  </a:cubicBezTo>
                  <a:cubicBezTo>
                    <a:pt x="5491639" y="330994"/>
                    <a:pt x="5490687" y="331946"/>
                    <a:pt x="5488781" y="333851"/>
                  </a:cubicBezTo>
                  <a:cubicBezTo>
                    <a:pt x="5487829" y="330994"/>
                    <a:pt x="5486876" y="329089"/>
                    <a:pt x="5485924" y="327184"/>
                  </a:cubicBezTo>
                  <a:cubicBezTo>
                    <a:pt x="5485924" y="321469"/>
                    <a:pt x="5486876" y="316706"/>
                    <a:pt x="5487829" y="312896"/>
                  </a:cubicBezTo>
                  <a:cubicBezTo>
                    <a:pt x="5488781" y="304324"/>
                    <a:pt x="5489734" y="299561"/>
                    <a:pt x="5489734" y="299561"/>
                  </a:cubicBezTo>
                  <a:cubicBezTo>
                    <a:pt x="5489734" y="299561"/>
                    <a:pt x="5487829" y="304324"/>
                    <a:pt x="5484019" y="311944"/>
                  </a:cubicBezTo>
                  <a:cubicBezTo>
                    <a:pt x="5484019" y="312896"/>
                    <a:pt x="5484019" y="312896"/>
                    <a:pt x="5483067" y="313849"/>
                  </a:cubicBezTo>
                  <a:cubicBezTo>
                    <a:pt x="5483067" y="313849"/>
                    <a:pt x="5483067" y="312896"/>
                    <a:pt x="5483067" y="312896"/>
                  </a:cubicBezTo>
                  <a:cubicBezTo>
                    <a:pt x="5480209" y="300514"/>
                    <a:pt x="5478304" y="292894"/>
                    <a:pt x="5478304" y="292894"/>
                  </a:cubicBezTo>
                  <a:cubicBezTo>
                    <a:pt x="5478304" y="292894"/>
                    <a:pt x="5478304" y="298609"/>
                    <a:pt x="5479256" y="309086"/>
                  </a:cubicBezTo>
                  <a:cubicBezTo>
                    <a:pt x="5479256" y="309086"/>
                    <a:pt x="5479256" y="308134"/>
                    <a:pt x="5479256" y="308134"/>
                  </a:cubicBezTo>
                  <a:cubicBezTo>
                    <a:pt x="5478304" y="305276"/>
                    <a:pt x="5477351" y="303371"/>
                    <a:pt x="5476399" y="300514"/>
                  </a:cubicBezTo>
                  <a:cubicBezTo>
                    <a:pt x="5479256" y="293846"/>
                    <a:pt x="5481162" y="287179"/>
                    <a:pt x="5483067" y="280511"/>
                  </a:cubicBezTo>
                  <a:close/>
                  <a:moveTo>
                    <a:pt x="5472589" y="254794"/>
                  </a:moveTo>
                  <a:cubicBezTo>
                    <a:pt x="5473542" y="255746"/>
                    <a:pt x="5474494" y="256699"/>
                    <a:pt x="5475446" y="258604"/>
                  </a:cubicBezTo>
                  <a:cubicBezTo>
                    <a:pt x="5474494" y="261461"/>
                    <a:pt x="5472589" y="265271"/>
                    <a:pt x="5471637" y="268129"/>
                  </a:cubicBezTo>
                  <a:cubicBezTo>
                    <a:pt x="5470684" y="261461"/>
                    <a:pt x="5469731" y="255746"/>
                    <a:pt x="5468779" y="249079"/>
                  </a:cubicBezTo>
                  <a:cubicBezTo>
                    <a:pt x="5469731" y="250984"/>
                    <a:pt x="5471637" y="252889"/>
                    <a:pt x="5472589" y="254794"/>
                  </a:cubicBezTo>
                  <a:close/>
                  <a:moveTo>
                    <a:pt x="5452587" y="208121"/>
                  </a:moveTo>
                  <a:cubicBezTo>
                    <a:pt x="5452587" y="209074"/>
                    <a:pt x="5452587" y="210026"/>
                    <a:pt x="5452587" y="210026"/>
                  </a:cubicBezTo>
                  <a:cubicBezTo>
                    <a:pt x="5453539" y="214789"/>
                    <a:pt x="5454492" y="220504"/>
                    <a:pt x="5454492" y="225266"/>
                  </a:cubicBezTo>
                  <a:cubicBezTo>
                    <a:pt x="5454492" y="226219"/>
                    <a:pt x="5454492" y="227171"/>
                    <a:pt x="5454492" y="228124"/>
                  </a:cubicBezTo>
                  <a:cubicBezTo>
                    <a:pt x="5453539" y="227171"/>
                    <a:pt x="5451634" y="226219"/>
                    <a:pt x="5450681" y="225266"/>
                  </a:cubicBezTo>
                  <a:cubicBezTo>
                    <a:pt x="5451634" y="219551"/>
                    <a:pt x="5452587" y="212884"/>
                    <a:pt x="5452587" y="208121"/>
                  </a:cubicBezTo>
                  <a:close/>
                  <a:moveTo>
                    <a:pt x="5449729" y="250031"/>
                  </a:moveTo>
                  <a:cubicBezTo>
                    <a:pt x="5450681" y="242411"/>
                    <a:pt x="5450681" y="234791"/>
                    <a:pt x="5451634" y="228124"/>
                  </a:cubicBezTo>
                  <a:cubicBezTo>
                    <a:pt x="5452587" y="229076"/>
                    <a:pt x="5452587" y="229076"/>
                    <a:pt x="5453539" y="230029"/>
                  </a:cubicBezTo>
                  <a:cubicBezTo>
                    <a:pt x="5454492" y="230981"/>
                    <a:pt x="5455444" y="231934"/>
                    <a:pt x="5455444" y="232886"/>
                  </a:cubicBezTo>
                  <a:cubicBezTo>
                    <a:pt x="5455444" y="236696"/>
                    <a:pt x="5456396" y="239554"/>
                    <a:pt x="5456396" y="243364"/>
                  </a:cubicBezTo>
                  <a:cubicBezTo>
                    <a:pt x="5457349" y="255746"/>
                    <a:pt x="5458301" y="268129"/>
                    <a:pt x="5459254" y="282416"/>
                  </a:cubicBezTo>
                  <a:cubicBezTo>
                    <a:pt x="5460206" y="288131"/>
                    <a:pt x="5460206" y="293846"/>
                    <a:pt x="5460206" y="299561"/>
                  </a:cubicBezTo>
                  <a:cubicBezTo>
                    <a:pt x="5458301" y="304324"/>
                    <a:pt x="5457349" y="309086"/>
                    <a:pt x="5455444" y="313849"/>
                  </a:cubicBezTo>
                  <a:cubicBezTo>
                    <a:pt x="5452587" y="302419"/>
                    <a:pt x="5450681" y="290989"/>
                    <a:pt x="5447824" y="280511"/>
                  </a:cubicBezTo>
                  <a:cubicBezTo>
                    <a:pt x="5447824" y="279559"/>
                    <a:pt x="5447824" y="277654"/>
                    <a:pt x="5446871" y="276701"/>
                  </a:cubicBezTo>
                  <a:cubicBezTo>
                    <a:pt x="5448776" y="267176"/>
                    <a:pt x="5448776" y="257651"/>
                    <a:pt x="5449729" y="250031"/>
                  </a:cubicBezTo>
                  <a:close/>
                  <a:moveTo>
                    <a:pt x="5443062" y="327184"/>
                  </a:moveTo>
                  <a:cubicBezTo>
                    <a:pt x="5444014" y="332899"/>
                    <a:pt x="5444967" y="338614"/>
                    <a:pt x="5445919" y="343376"/>
                  </a:cubicBezTo>
                  <a:cubicBezTo>
                    <a:pt x="5444967" y="340519"/>
                    <a:pt x="5444014" y="337661"/>
                    <a:pt x="5443062" y="334804"/>
                  </a:cubicBezTo>
                  <a:cubicBezTo>
                    <a:pt x="5442109" y="332899"/>
                    <a:pt x="5443062" y="330041"/>
                    <a:pt x="5443062" y="327184"/>
                  </a:cubicBezTo>
                  <a:close/>
                  <a:moveTo>
                    <a:pt x="5417344" y="318611"/>
                  </a:moveTo>
                  <a:cubicBezTo>
                    <a:pt x="5418296" y="316706"/>
                    <a:pt x="5418296" y="314801"/>
                    <a:pt x="5419249" y="312896"/>
                  </a:cubicBezTo>
                  <a:cubicBezTo>
                    <a:pt x="5420201" y="315754"/>
                    <a:pt x="5421154" y="318611"/>
                    <a:pt x="5421154" y="320516"/>
                  </a:cubicBezTo>
                  <a:cubicBezTo>
                    <a:pt x="5421154" y="320516"/>
                    <a:pt x="5421154" y="321469"/>
                    <a:pt x="5421154" y="321469"/>
                  </a:cubicBezTo>
                  <a:cubicBezTo>
                    <a:pt x="5421154" y="320516"/>
                    <a:pt x="5421154" y="320516"/>
                    <a:pt x="5421154" y="320516"/>
                  </a:cubicBezTo>
                  <a:cubicBezTo>
                    <a:pt x="5421154" y="320516"/>
                    <a:pt x="5421154" y="321469"/>
                    <a:pt x="5421154" y="322421"/>
                  </a:cubicBezTo>
                  <a:cubicBezTo>
                    <a:pt x="5420201" y="325279"/>
                    <a:pt x="5419249" y="329089"/>
                    <a:pt x="5418296" y="331946"/>
                  </a:cubicBezTo>
                  <a:cubicBezTo>
                    <a:pt x="5417344" y="330994"/>
                    <a:pt x="5417344" y="330041"/>
                    <a:pt x="5417344" y="329089"/>
                  </a:cubicBezTo>
                  <a:cubicBezTo>
                    <a:pt x="5417344" y="326231"/>
                    <a:pt x="5417344" y="322421"/>
                    <a:pt x="5417344" y="318611"/>
                  </a:cubicBezTo>
                  <a:close/>
                  <a:moveTo>
                    <a:pt x="5416392" y="334804"/>
                  </a:moveTo>
                  <a:cubicBezTo>
                    <a:pt x="5416392" y="335756"/>
                    <a:pt x="5416392" y="335756"/>
                    <a:pt x="5417344" y="335756"/>
                  </a:cubicBezTo>
                  <a:cubicBezTo>
                    <a:pt x="5417344" y="336709"/>
                    <a:pt x="5416392" y="337661"/>
                    <a:pt x="5416392" y="337661"/>
                  </a:cubicBezTo>
                  <a:cubicBezTo>
                    <a:pt x="5416392" y="336709"/>
                    <a:pt x="5416392" y="335756"/>
                    <a:pt x="5416392" y="334804"/>
                  </a:cubicBezTo>
                  <a:close/>
                  <a:moveTo>
                    <a:pt x="5405914" y="325279"/>
                  </a:moveTo>
                  <a:cubicBezTo>
                    <a:pt x="5406867" y="302419"/>
                    <a:pt x="5407819" y="284321"/>
                    <a:pt x="5407819" y="271939"/>
                  </a:cubicBezTo>
                  <a:cubicBezTo>
                    <a:pt x="5407819" y="270034"/>
                    <a:pt x="5407819" y="269081"/>
                    <a:pt x="5407819" y="267176"/>
                  </a:cubicBezTo>
                  <a:cubicBezTo>
                    <a:pt x="5409724" y="274796"/>
                    <a:pt x="5411629" y="283369"/>
                    <a:pt x="5414487" y="292894"/>
                  </a:cubicBezTo>
                  <a:cubicBezTo>
                    <a:pt x="5414487" y="292894"/>
                    <a:pt x="5414487" y="292894"/>
                    <a:pt x="5414487" y="293846"/>
                  </a:cubicBezTo>
                  <a:cubicBezTo>
                    <a:pt x="5413534" y="296704"/>
                    <a:pt x="5412581" y="299561"/>
                    <a:pt x="5411629" y="303371"/>
                  </a:cubicBezTo>
                  <a:cubicBezTo>
                    <a:pt x="5408771" y="311944"/>
                    <a:pt x="5406867" y="321469"/>
                    <a:pt x="5404962" y="331946"/>
                  </a:cubicBezTo>
                  <a:cubicBezTo>
                    <a:pt x="5404962" y="331946"/>
                    <a:pt x="5404962" y="332899"/>
                    <a:pt x="5404962" y="332899"/>
                  </a:cubicBezTo>
                  <a:cubicBezTo>
                    <a:pt x="5404962" y="330994"/>
                    <a:pt x="5404962" y="328136"/>
                    <a:pt x="5405914" y="325279"/>
                  </a:cubicBezTo>
                  <a:close/>
                  <a:moveTo>
                    <a:pt x="5384006" y="310991"/>
                  </a:moveTo>
                  <a:cubicBezTo>
                    <a:pt x="5384959" y="318611"/>
                    <a:pt x="5385912" y="326231"/>
                    <a:pt x="5386864" y="334804"/>
                  </a:cubicBezTo>
                  <a:cubicBezTo>
                    <a:pt x="5385912" y="336709"/>
                    <a:pt x="5385912" y="339566"/>
                    <a:pt x="5384959" y="341471"/>
                  </a:cubicBezTo>
                  <a:cubicBezTo>
                    <a:pt x="5384006" y="335756"/>
                    <a:pt x="5383054" y="330041"/>
                    <a:pt x="5382101" y="325279"/>
                  </a:cubicBezTo>
                  <a:cubicBezTo>
                    <a:pt x="5381149" y="317659"/>
                    <a:pt x="5380196" y="310991"/>
                    <a:pt x="5378292" y="305276"/>
                  </a:cubicBezTo>
                  <a:cubicBezTo>
                    <a:pt x="5379244" y="301466"/>
                    <a:pt x="5380196" y="298609"/>
                    <a:pt x="5381149" y="294799"/>
                  </a:cubicBezTo>
                  <a:cubicBezTo>
                    <a:pt x="5382101" y="299561"/>
                    <a:pt x="5383054" y="305276"/>
                    <a:pt x="5384006" y="310991"/>
                  </a:cubicBezTo>
                  <a:close/>
                  <a:moveTo>
                    <a:pt x="5379244" y="274796"/>
                  </a:moveTo>
                  <a:cubicBezTo>
                    <a:pt x="5379244" y="273844"/>
                    <a:pt x="5379244" y="272891"/>
                    <a:pt x="5379244" y="271939"/>
                  </a:cubicBezTo>
                  <a:cubicBezTo>
                    <a:pt x="5379244" y="275749"/>
                    <a:pt x="5380196" y="280511"/>
                    <a:pt x="5381149" y="284321"/>
                  </a:cubicBezTo>
                  <a:cubicBezTo>
                    <a:pt x="5381149" y="284321"/>
                    <a:pt x="5381149" y="285274"/>
                    <a:pt x="5380196" y="285274"/>
                  </a:cubicBezTo>
                  <a:cubicBezTo>
                    <a:pt x="5379244" y="287179"/>
                    <a:pt x="5379244" y="288131"/>
                    <a:pt x="5378292" y="290036"/>
                  </a:cubicBezTo>
                  <a:cubicBezTo>
                    <a:pt x="5378292" y="285274"/>
                    <a:pt x="5378292" y="280511"/>
                    <a:pt x="5379244" y="274796"/>
                  </a:cubicBezTo>
                  <a:close/>
                  <a:moveTo>
                    <a:pt x="5332571" y="321469"/>
                  </a:moveTo>
                  <a:cubicBezTo>
                    <a:pt x="5334476" y="316706"/>
                    <a:pt x="5336381" y="312896"/>
                    <a:pt x="5338287" y="309086"/>
                  </a:cubicBezTo>
                  <a:cubicBezTo>
                    <a:pt x="5338287" y="309086"/>
                    <a:pt x="5338287" y="310039"/>
                    <a:pt x="5338287" y="310039"/>
                  </a:cubicBezTo>
                  <a:cubicBezTo>
                    <a:pt x="5334476" y="323374"/>
                    <a:pt x="5330667" y="337661"/>
                    <a:pt x="5326856" y="351949"/>
                  </a:cubicBezTo>
                  <a:cubicBezTo>
                    <a:pt x="5325904" y="345281"/>
                    <a:pt x="5324951" y="340519"/>
                    <a:pt x="5323999" y="336709"/>
                  </a:cubicBezTo>
                  <a:cubicBezTo>
                    <a:pt x="5327809" y="330994"/>
                    <a:pt x="5330667" y="326231"/>
                    <a:pt x="5332571" y="321469"/>
                  </a:cubicBezTo>
                  <a:close/>
                  <a:moveTo>
                    <a:pt x="5319237" y="350996"/>
                  </a:moveTo>
                  <a:cubicBezTo>
                    <a:pt x="5320189" y="348139"/>
                    <a:pt x="5322094" y="345281"/>
                    <a:pt x="5323046" y="342424"/>
                  </a:cubicBezTo>
                  <a:cubicBezTo>
                    <a:pt x="5323046" y="350044"/>
                    <a:pt x="5322094" y="359569"/>
                    <a:pt x="5322094" y="371951"/>
                  </a:cubicBezTo>
                  <a:cubicBezTo>
                    <a:pt x="5321142" y="368141"/>
                    <a:pt x="5320189" y="365284"/>
                    <a:pt x="5319237" y="362426"/>
                  </a:cubicBezTo>
                  <a:cubicBezTo>
                    <a:pt x="5319237" y="357664"/>
                    <a:pt x="5319237" y="353854"/>
                    <a:pt x="5319237" y="350996"/>
                  </a:cubicBezTo>
                  <a:close/>
                  <a:moveTo>
                    <a:pt x="5316379" y="392906"/>
                  </a:moveTo>
                  <a:cubicBezTo>
                    <a:pt x="5316379" y="389096"/>
                    <a:pt x="5317331" y="386239"/>
                    <a:pt x="5317331" y="382429"/>
                  </a:cubicBezTo>
                  <a:cubicBezTo>
                    <a:pt x="5317331" y="384334"/>
                    <a:pt x="5318284" y="387191"/>
                    <a:pt x="5318284" y="390049"/>
                  </a:cubicBezTo>
                  <a:cubicBezTo>
                    <a:pt x="5317331" y="392906"/>
                    <a:pt x="5316379" y="395764"/>
                    <a:pt x="5315426" y="399574"/>
                  </a:cubicBezTo>
                  <a:cubicBezTo>
                    <a:pt x="5316379" y="396716"/>
                    <a:pt x="5316379" y="394811"/>
                    <a:pt x="5316379" y="392906"/>
                  </a:cubicBezTo>
                  <a:close/>
                  <a:moveTo>
                    <a:pt x="5285899" y="293846"/>
                  </a:moveTo>
                  <a:cubicBezTo>
                    <a:pt x="5285899" y="295751"/>
                    <a:pt x="5285899" y="296704"/>
                    <a:pt x="5286851" y="298609"/>
                  </a:cubicBezTo>
                  <a:cubicBezTo>
                    <a:pt x="5285899" y="299561"/>
                    <a:pt x="5284946" y="300514"/>
                    <a:pt x="5283994" y="302419"/>
                  </a:cubicBezTo>
                  <a:cubicBezTo>
                    <a:pt x="5284946" y="299561"/>
                    <a:pt x="5285899" y="296704"/>
                    <a:pt x="5285899" y="293846"/>
                  </a:cubicBezTo>
                  <a:close/>
                  <a:moveTo>
                    <a:pt x="5279231" y="319564"/>
                  </a:moveTo>
                  <a:cubicBezTo>
                    <a:pt x="5280184" y="316706"/>
                    <a:pt x="5281137" y="313849"/>
                    <a:pt x="5282089" y="311944"/>
                  </a:cubicBezTo>
                  <a:cubicBezTo>
                    <a:pt x="5283994" y="308134"/>
                    <a:pt x="5285899" y="305276"/>
                    <a:pt x="5287804" y="302419"/>
                  </a:cubicBezTo>
                  <a:cubicBezTo>
                    <a:pt x="5287804" y="304324"/>
                    <a:pt x="5288756" y="307181"/>
                    <a:pt x="5288756" y="309086"/>
                  </a:cubicBezTo>
                  <a:cubicBezTo>
                    <a:pt x="5289709" y="318611"/>
                    <a:pt x="5290662" y="329089"/>
                    <a:pt x="5292567" y="340519"/>
                  </a:cubicBezTo>
                  <a:cubicBezTo>
                    <a:pt x="5290662" y="347186"/>
                    <a:pt x="5288756" y="354806"/>
                    <a:pt x="5287804" y="363379"/>
                  </a:cubicBezTo>
                  <a:cubicBezTo>
                    <a:pt x="5287804" y="359569"/>
                    <a:pt x="5287804" y="354806"/>
                    <a:pt x="5287804" y="351949"/>
                  </a:cubicBezTo>
                  <a:cubicBezTo>
                    <a:pt x="5287804" y="341471"/>
                    <a:pt x="5287804" y="335756"/>
                    <a:pt x="5287804" y="335756"/>
                  </a:cubicBezTo>
                  <a:cubicBezTo>
                    <a:pt x="5287804" y="335756"/>
                    <a:pt x="5286851" y="341471"/>
                    <a:pt x="5283994" y="350996"/>
                  </a:cubicBezTo>
                  <a:cubicBezTo>
                    <a:pt x="5283042" y="355759"/>
                    <a:pt x="5282089" y="362426"/>
                    <a:pt x="5280184" y="369094"/>
                  </a:cubicBezTo>
                  <a:cubicBezTo>
                    <a:pt x="5280184" y="369094"/>
                    <a:pt x="5280184" y="369094"/>
                    <a:pt x="5280184" y="370046"/>
                  </a:cubicBezTo>
                  <a:cubicBezTo>
                    <a:pt x="5279231" y="363379"/>
                    <a:pt x="5278279" y="356711"/>
                    <a:pt x="5277326" y="350044"/>
                  </a:cubicBezTo>
                  <a:cubicBezTo>
                    <a:pt x="5276374" y="345281"/>
                    <a:pt x="5276374" y="340519"/>
                    <a:pt x="5275421" y="335756"/>
                  </a:cubicBezTo>
                  <a:cubicBezTo>
                    <a:pt x="5275421" y="330041"/>
                    <a:pt x="5277326" y="324326"/>
                    <a:pt x="5279231" y="319564"/>
                  </a:cubicBezTo>
                  <a:close/>
                  <a:moveTo>
                    <a:pt x="5236369" y="318611"/>
                  </a:moveTo>
                  <a:cubicBezTo>
                    <a:pt x="5236369" y="319564"/>
                    <a:pt x="5235417" y="319564"/>
                    <a:pt x="5235417" y="320516"/>
                  </a:cubicBezTo>
                  <a:cubicBezTo>
                    <a:pt x="5233512" y="317659"/>
                    <a:pt x="5232559" y="314801"/>
                    <a:pt x="5230654" y="311944"/>
                  </a:cubicBezTo>
                  <a:cubicBezTo>
                    <a:pt x="5230654" y="311944"/>
                    <a:pt x="5230654" y="310991"/>
                    <a:pt x="5230654" y="310991"/>
                  </a:cubicBezTo>
                  <a:cubicBezTo>
                    <a:pt x="5233512" y="305276"/>
                    <a:pt x="5236369" y="300514"/>
                    <a:pt x="5239226" y="295751"/>
                  </a:cubicBezTo>
                  <a:cubicBezTo>
                    <a:pt x="5238274" y="303371"/>
                    <a:pt x="5237321" y="310991"/>
                    <a:pt x="5236369" y="318611"/>
                  </a:cubicBezTo>
                  <a:close/>
                  <a:moveTo>
                    <a:pt x="5230654" y="281464"/>
                  </a:moveTo>
                  <a:cubicBezTo>
                    <a:pt x="5233512" y="275749"/>
                    <a:pt x="5235417" y="270034"/>
                    <a:pt x="5237321" y="265271"/>
                  </a:cubicBezTo>
                  <a:cubicBezTo>
                    <a:pt x="5239226" y="260509"/>
                    <a:pt x="5242084" y="255746"/>
                    <a:pt x="5243989" y="251936"/>
                  </a:cubicBezTo>
                  <a:cubicBezTo>
                    <a:pt x="5243037" y="255746"/>
                    <a:pt x="5243037" y="259556"/>
                    <a:pt x="5242084" y="264319"/>
                  </a:cubicBezTo>
                  <a:cubicBezTo>
                    <a:pt x="5241131" y="270034"/>
                    <a:pt x="5240179" y="276701"/>
                    <a:pt x="5240179" y="283369"/>
                  </a:cubicBezTo>
                  <a:cubicBezTo>
                    <a:pt x="5236369" y="288131"/>
                    <a:pt x="5232559" y="293846"/>
                    <a:pt x="5228749" y="299561"/>
                  </a:cubicBezTo>
                  <a:cubicBezTo>
                    <a:pt x="5228749" y="296704"/>
                    <a:pt x="5227796" y="292894"/>
                    <a:pt x="5227796" y="290036"/>
                  </a:cubicBezTo>
                  <a:cubicBezTo>
                    <a:pt x="5227796" y="286226"/>
                    <a:pt x="5228749" y="284321"/>
                    <a:pt x="5230654" y="281464"/>
                  </a:cubicBezTo>
                  <a:close/>
                  <a:moveTo>
                    <a:pt x="5211604" y="344329"/>
                  </a:moveTo>
                  <a:cubicBezTo>
                    <a:pt x="5212556" y="343376"/>
                    <a:pt x="5212556" y="342424"/>
                    <a:pt x="5213509" y="341471"/>
                  </a:cubicBezTo>
                  <a:cubicBezTo>
                    <a:pt x="5213509" y="341471"/>
                    <a:pt x="5213509" y="341471"/>
                    <a:pt x="5213509" y="341471"/>
                  </a:cubicBezTo>
                  <a:cubicBezTo>
                    <a:pt x="5213509" y="341471"/>
                    <a:pt x="5213509" y="342424"/>
                    <a:pt x="5213509" y="342424"/>
                  </a:cubicBezTo>
                  <a:cubicBezTo>
                    <a:pt x="5212556" y="343376"/>
                    <a:pt x="5212556" y="344329"/>
                    <a:pt x="5211604" y="344329"/>
                  </a:cubicBezTo>
                  <a:cubicBezTo>
                    <a:pt x="5211604" y="345281"/>
                    <a:pt x="5211604" y="345281"/>
                    <a:pt x="5211604" y="344329"/>
                  </a:cubicBezTo>
                  <a:close/>
                  <a:moveTo>
                    <a:pt x="5214462" y="343376"/>
                  </a:moveTo>
                  <a:cubicBezTo>
                    <a:pt x="5215414" y="345281"/>
                    <a:pt x="5216367" y="346234"/>
                    <a:pt x="5216367" y="348139"/>
                  </a:cubicBezTo>
                  <a:cubicBezTo>
                    <a:pt x="5215414" y="350044"/>
                    <a:pt x="5214462" y="350996"/>
                    <a:pt x="5213509" y="352901"/>
                  </a:cubicBezTo>
                  <a:cubicBezTo>
                    <a:pt x="5213509" y="351949"/>
                    <a:pt x="5212556" y="351949"/>
                    <a:pt x="5212556" y="350996"/>
                  </a:cubicBezTo>
                  <a:cubicBezTo>
                    <a:pt x="5212556" y="350044"/>
                    <a:pt x="5212556" y="350044"/>
                    <a:pt x="5212556" y="349091"/>
                  </a:cubicBezTo>
                  <a:cubicBezTo>
                    <a:pt x="5212556" y="347186"/>
                    <a:pt x="5213509" y="345281"/>
                    <a:pt x="5214462" y="343376"/>
                  </a:cubicBezTo>
                  <a:cubicBezTo>
                    <a:pt x="5213509" y="343376"/>
                    <a:pt x="5213509" y="343376"/>
                    <a:pt x="5214462" y="343376"/>
                  </a:cubicBezTo>
                  <a:close/>
                  <a:moveTo>
                    <a:pt x="5211604" y="290989"/>
                  </a:moveTo>
                  <a:cubicBezTo>
                    <a:pt x="5211604" y="290989"/>
                    <a:pt x="5211604" y="291941"/>
                    <a:pt x="5211604" y="290989"/>
                  </a:cubicBezTo>
                  <a:cubicBezTo>
                    <a:pt x="5212556" y="292894"/>
                    <a:pt x="5212556" y="294799"/>
                    <a:pt x="5213509" y="296704"/>
                  </a:cubicBezTo>
                  <a:cubicBezTo>
                    <a:pt x="5212556" y="298609"/>
                    <a:pt x="5211604" y="300514"/>
                    <a:pt x="5210651" y="302419"/>
                  </a:cubicBezTo>
                  <a:cubicBezTo>
                    <a:pt x="5211604" y="297656"/>
                    <a:pt x="5211604" y="293846"/>
                    <a:pt x="5211604" y="290989"/>
                  </a:cubicBezTo>
                  <a:close/>
                  <a:moveTo>
                    <a:pt x="5189696" y="260509"/>
                  </a:moveTo>
                  <a:cubicBezTo>
                    <a:pt x="5189696" y="261461"/>
                    <a:pt x="5189696" y="263366"/>
                    <a:pt x="5189696" y="264319"/>
                  </a:cubicBezTo>
                  <a:cubicBezTo>
                    <a:pt x="5188744" y="262414"/>
                    <a:pt x="5187792" y="260509"/>
                    <a:pt x="5186839" y="258604"/>
                  </a:cubicBezTo>
                  <a:cubicBezTo>
                    <a:pt x="5186839" y="258604"/>
                    <a:pt x="5186839" y="257651"/>
                    <a:pt x="5187792" y="257651"/>
                  </a:cubicBezTo>
                  <a:cubicBezTo>
                    <a:pt x="5188744" y="255746"/>
                    <a:pt x="5189696" y="254794"/>
                    <a:pt x="5189696" y="253841"/>
                  </a:cubicBezTo>
                  <a:cubicBezTo>
                    <a:pt x="5189696" y="255746"/>
                    <a:pt x="5189696" y="258604"/>
                    <a:pt x="5189696" y="260509"/>
                  </a:cubicBezTo>
                  <a:close/>
                  <a:moveTo>
                    <a:pt x="5178267" y="230981"/>
                  </a:moveTo>
                  <a:cubicBezTo>
                    <a:pt x="5181124" y="223361"/>
                    <a:pt x="5184934" y="217646"/>
                    <a:pt x="5186839" y="213836"/>
                  </a:cubicBezTo>
                  <a:cubicBezTo>
                    <a:pt x="5187792" y="212884"/>
                    <a:pt x="5187792" y="210979"/>
                    <a:pt x="5188744" y="210026"/>
                  </a:cubicBezTo>
                  <a:cubicBezTo>
                    <a:pt x="5188744" y="212884"/>
                    <a:pt x="5188744" y="215741"/>
                    <a:pt x="5188744" y="219551"/>
                  </a:cubicBezTo>
                  <a:cubicBezTo>
                    <a:pt x="5188744" y="230029"/>
                    <a:pt x="5188744" y="241459"/>
                    <a:pt x="5188744" y="254794"/>
                  </a:cubicBezTo>
                  <a:cubicBezTo>
                    <a:pt x="5187792" y="255746"/>
                    <a:pt x="5186839" y="256699"/>
                    <a:pt x="5185887" y="258604"/>
                  </a:cubicBezTo>
                  <a:cubicBezTo>
                    <a:pt x="5185887" y="258604"/>
                    <a:pt x="5185887" y="258604"/>
                    <a:pt x="5185887" y="258604"/>
                  </a:cubicBezTo>
                  <a:cubicBezTo>
                    <a:pt x="5183029" y="252889"/>
                    <a:pt x="5180171" y="248126"/>
                    <a:pt x="5178267" y="243364"/>
                  </a:cubicBezTo>
                  <a:cubicBezTo>
                    <a:pt x="5177314" y="241459"/>
                    <a:pt x="5176362" y="240506"/>
                    <a:pt x="5175409" y="238601"/>
                  </a:cubicBezTo>
                  <a:cubicBezTo>
                    <a:pt x="5176362" y="234791"/>
                    <a:pt x="5177314" y="232886"/>
                    <a:pt x="5178267" y="230981"/>
                  </a:cubicBezTo>
                  <a:close/>
                  <a:moveTo>
                    <a:pt x="5168742" y="238601"/>
                  </a:move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lose/>
                  <a:moveTo>
                    <a:pt x="5166837" y="280511"/>
                  </a:moveTo>
                  <a:cubicBezTo>
                    <a:pt x="5166837" y="272891"/>
                    <a:pt x="5167789" y="266224"/>
                    <a:pt x="5167789" y="259556"/>
                  </a:cubicBezTo>
                  <a:cubicBezTo>
                    <a:pt x="5167789" y="259556"/>
                    <a:pt x="5167789" y="259556"/>
                    <a:pt x="5167789" y="259556"/>
                  </a:cubicBezTo>
                  <a:cubicBezTo>
                    <a:pt x="5168742" y="255746"/>
                    <a:pt x="5170646" y="251936"/>
                    <a:pt x="5171599" y="248126"/>
                  </a:cubicBezTo>
                  <a:cubicBezTo>
                    <a:pt x="5173504" y="252889"/>
                    <a:pt x="5175409" y="257651"/>
                    <a:pt x="5177314" y="263366"/>
                  </a:cubicBezTo>
                  <a:cubicBezTo>
                    <a:pt x="5178267" y="264319"/>
                    <a:pt x="5178267" y="266224"/>
                    <a:pt x="5179219" y="267176"/>
                  </a:cubicBezTo>
                  <a:cubicBezTo>
                    <a:pt x="5178267" y="268129"/>
                    <a:pt x="5177314" y="270034"/>
                    <a:pt x="5176362" y="271939"/>
                  </a:cubicBezTo>
                  <a:cubicBezTo>
                    <a:pt x="5173504" y="275749"/>
                    <a:pt x="5170646" y="281464"/>
                    <a:pt x="5166837" y="287179"/>
                  </a:cubicBezTo>
                  <a:cubicBezTo>
                    <a:pt x="5166837" y="283369"/>
                    <a:pt x="5166837" y="281464"/>
                    <a:pt x="5166837" y="280511"/>
                  </a:cubicBezTo>
                  <a:close/>
                  <a:moveTo>
                    <a:pt x="5166837" y="307181"/>
                  </a:moveTo>
                  <a:cubicBezTo>
                    <a:pt x="5167789" y="303371"/>
                    <a:pt x="5168742" y="299561"/>
                    <a:pt x="5170646" y="296704"/>
                  </a:cubicBezTo>
                  <a:cubicBezTo>
                    <a:pt x="5170646" y="295751"/>
                    <a:pt x="5171599" y="294799"/>
                    <a:pt x="5171599" y="293846"/>
                  </a:cubicBezTo>
                  <a:cubicBezTo>
                    <a:pt x="5173504" y="291941"/>
                    <a:pt x="5175409" y="290036"/>
                    <a:pt x="5176362" y="289084"/>
                  </a:cubicBezTo>
                  <a:cubicBezTo>
                    <a:pt x="5179219" y="286226"/>
                    <a:pt x="5181124" y="284321"/>
                    <a:pt x="5181124" y="284321"/>
                  </a:cubicBezTo>
                  <a:cubicBezTo>
                    <a:pt x="5181124" y="284321"/>
                    <a:pt x="5179219" y="285274"/>
                    <a:pt x="5175409" y="288131"/>
                  </a:cubicBezTo>
                  <a:cubicBezTo>
                    <a:pt x="5174456" y="289084"/>
                    <a:pt x="5173504" y="289084"/>
                    <a:pt x="5172551" y="290036"/>
                  </a:cubicBezTo>
                  <a:cubicBezTo>
                    <a:pt x="5175409" y="283369"/>
                    <a:pt x="5177314" y="277654"/>
                    <a:pt x="5179219" y="272891"/>
                  </a:cubicBezTo>
                  <a:cubicBezTo>
                    <a:pt x="5179219" y="271939"/>
                    <a:pt x="5180171" y="270986"/>
                    <a:pt x="5180171" y="270034"/>
                  </a:cubicBezTo>
                  <a:cubicBezTo>
                    <a:pt x="5182076" y="273844"/>
                    <a:pt x="5183029" y="276701"/>
                    <a:pt x="5184934" y="280511"/>
                  </a:cubicBezTo>
                  <a:cubicBezTo>
                    <a:pt x="5186839" y="284321"/>
                    <a:pt x="5188744" y="289084"/>
                    <a:pt x="5190649" y="292894"/>
                  </a:cubicBezTo>
                  <a:cubicBezTo>
                    <a:pt x="5190649" y="294799"/>
                    <a:pt x="5190649" y="296704"/>
                    <a:pt x="5190649" y="298609"/>
                  </a:cubicBezTo>
                  <a:cubicBezTo>
                    <a:pt x="5191601" y="308134"/>
                    <a:pt x="5191601" y="318611"/>
                    <a:pt x="5192554" y="330041"/>
                  </a:cubicBezTo>
                  <a:cubicBezTo>
                    <a:pt x="5192554" y="331946"/>
                    <a:pt x="5192554" y="333851"/>
                    <a:pt x="5192554" y="335756"/>
                  </a:cubicBezTo>
                  <a:cubicBezTo>
                    <a:pt x="5192554" y="335756"/>
                    <a:pt x="5192554" y="336709"/>
                    <a:pt x="5192554" y="336709"/>
                  </a:cubicBezTo>
                  <a:cubicBezTo>
                    <a:pt x="5192554" y="337661"/>
                    <a:pt x="5191601" y="337661"/>
                    <a:pt x="5191601" y="338614"/>
                  </a:cubicBezTo>
                  <a:cubicBezTo>
                    <a:pt x="5190649" y="341471"/>
                    <a:pt x="5188744" y="345281"/>
                    <a:pt x="5187792" y="348139"/>
                  </a:cubicBezTo>
                  <a:cubicBezTo>
                    <a:pt x="5185887" y="324326"/>
                    <a:pt x="5183981" y="309086"/>
                    <a:pt x="5183981" y="309086"/>
                  </a:cubicBezTo>
                  <a:cubicBezTo>
                    <a:pt x="5183981" y="309086"/>
                    <a:pt x="5180171" y="324326"/>
                    <a:pt x="5177314" y="348139"/>
                  </a:cubicBezTo>
                  <a:cubicBezTo>
                    <a:pt x="5177314" y="350044"/>
                    <a:pt x="5176362" y="352901"/>
                    <a:pt x="5176362" y="354806"/>
                  </a:cubicBezTo>
                  <a:cubicBezTo>
                    <a:pt x="5175409" y="352901"/>
                    <a:pt x="5174456" y="350996"/>
                    <a:pt x="5174456" y="349091"/>
                  </a:cubicBezTo>
                  <a:cubicBezTo>
                    <a:pt x="5173504" y="346234"/>
                    <a:pt x="5172551" y="344329"/>
                    <a:pt x="5171599" y="341471"/>
                  </a:cubicBezTo>
                  <a:cubicBezTo>
                    <a:pt x="5172551" y="336709"/>
                    <a:pt x="5173504" y="332899"/>
                    <a:pt x="5173504" y="328136"/>
                  </a:cubicBezTo>
                  <a:cubicBezTo>
                    <a:pt x="5172551" y="331946"/>
                    <a:pt x="5171599" y="334804"/>
                    <a:pt x="5169694" y="338614"/>
                  </a:cubicBezTo>
                  <a:cubicBezTo>
                    <a:pt x="5168742" y="337661"/>
                    <a:pt x="5168742" y="335756"/>
                    <a:pt x="5167789" y="334804"/>
                  </a:cubicBezTo>
                  <a:cubicBezTo>
                    <a:pt x="5166837" y="327184"/>
                    <a:pt x="5166837" y="320516"/>
                    <a:pt x="5165884" y="312896"/>
                  </a:cubicBezTo>
                  <a:cubicBezTo>
                    <a:pt x="5166837" y="310991"/>
                    <a:pt x="5166837" y="309086"/>
                    <a:pt x="5166837" y="307181"/>
                  </a:cubicBezTo>
                  <a:close/>
                  <a:moveTo>
                    <a:pt x="5161121" y="218599"/>
                  </a:moveTo>
                  <a:cubicBezTo>
                    <a:pt x="5162074" y="221456"/>
                    <a:pt x="5163979" y="225266"/>
                    <a:pt x="5164931" y="229076"/>
                  </a:cubicBezTo>
                  <a:cubicBezTo>
                    <a:pt x="5163979" y="234791"/>
                    <a:pt x="5162074" y="240506"/>
                    <a:pt x="5161121" y="248126"/>
                  </a:cubicBezTo>
                  <a:cubicBezTo>
                    <a:pt x="5160169" y="232886"/>
                    <a:pt x="5158264" y="218599"/>
                    <a:pt x="5157312" y="206216"/>
                  </a:cubicBezTo>
                  <a:cubicBezTo>
                    <a:pt x="5158264" y="209074"/>
                    <a:pt x="5159217" y="213836"/>
                    <a:pt x="5161121" y="218599"/>
                  </a:cubicBezTo>
                  <a:close/>
                  <a:moveTo>
                    <a:pt x="5148739" y="256699"/>
                  </a:moveTo>
                  <a:cubicBezTo>
                    <a:pt x="5148739" y="255746"/>
                    <a:pt x="5149692" y="255746"/>
                    <a:pt x="5149692" y="255746"/>
                  </a:cubicBezTo>
                  <a:cubicBezTo>
                    <a:pt x="5149692" y="264319"/>
                    <a:pt x="5149692" y="273844"/>
                    <a:pt x="5149692" y="283369"/>
                  </a:cubicBezTo>
                  <a:cubicBezTo>
                    <a:pt x="5149692" y="283369"/>
                    <a:pt x="5149692" y="284321"/>
                    <a:pt x="5149692" y="284321"/>
                  </a:cubicBezTo>
                  <a:cubicBezTo>
                    <a:pt x="5147787" y="276701"/>
                    <a:pt x="5144929" y="270034"/>
                    <a:pt x="5143024" y="263366"/>
                  </a:cubicBezTo>
                  <a:cubicBezTo>
                    <a:pt x="5145881" y="261461"/>
                    <a:pt x="5147787" y="258604"/>
                    <a:pt x="5148739" y="256699"/>
                  </a:cubicBezTo>
                  <a:close/>
                  <a:moveTo>
                    <a:pt x="5087779" y="317659"/>
                  </a:moveTo>
                  <a:cubicBezTo>
                    <a:pt x="5087779" y="316706"/>
                    <a:pt x="5087779" y="316706"/>
                    <a:pt x="5087779" y="315754"/>
                  </a:cubicBezTo>
                  <a:cubicBezTo>
                    <a:pt x="5087779" y="316706"/>
                    <a:pt x="5087779" y="316706"/>
                    <a:pt x="5087779" y="317659"/>
                  </a:cubicBezTo>
                  <a:cubicBezTo>
                    <a:pt x="5087779" y="317659"/>
                    <a:pt x="5087779" y="317659"/>
                    <a:pt x="5087779" y="317659"/>
                  </a:cubicBezTo>
                  <a:close/>
                  <a:moveTo>
                    <a:pt x="5122069" y="298609"/>
                  </a:moveTo>
                  <a:cubicBezTo>
                    <a:pt x="5123974" y="294799"/>
                    <a:pt x="5126831" y="290989"/>
                    <a:pt x="5128737" y="287179"/>
                  </a:cubicBezTo>
                  <a:cubicBezTo>
                    <a:pt x="5127784" y="298609"/>
                    <a:pt x="5125879" y="311944"/>
                    <a:pt x="5124926" y="327184"/>
                  </a:cubicBezTo>
                  <a:cubicBezTo>
                    <a:pt x="5123974" y="324326"/>
                    <a:pt x="5122069" y="321469"/>
                    <a:pt x="5121117" y="318611"/>
                  </a:cubicBezTo>
                  <a:cubicBezTo>
                    <a:pt x="5119212" y="314801"/>
                    <a:pt x="5118259" y="311944"/>
                    <a:pt x="5117306" y="308134"/>
                  </a:cubicBezTo>
                  <a:cubicBezTo>
                    <a:pt x="5118259" y="304324"/>
                    <a:pt x="5120164" y="301466"/>
                    <a:pt x="5122069" y="298609"/>
                  </a:cubicBezTo>
                  <a:close/>
                  <a:moveTo>
                    <a:pt x="5110639" y="321469"/>
                  </a:moveTo>
                  <a:cubicBezTo>
                    <a:pt x="5110639" y="321469"/>
                    <a:pt x="5110639" y="321469"/>
                    <a:pt x="5110639" y="321469"/>
                  </a:cubicBezTo>
                  <a:cubicBezTo>
                    <a:pt x="5113496" y="329089"/>
                    <a:pt x="5115401" y="336709"/>
                    <a:pt x="5118259" y="344329"/>
                  </a:cubicBezTo>
                  <a:cubicBezTo>
                    <a:pt x="5117306" y="345281"/>
                    <a:pt x="5117306" y="346234"/>
                    <a:pt x="5116354" y="347186"/>
                  </a:cubicBezTo>
                  <a:cubicBezTo>
                    <a:pt x="5115401" y="348139"/>
                    <a:pt x="5115401" y="349091"/>
                    <a:pt x="5114449" y="349091"/>
                  </a:cubicBezTo>
                  <a:cubicBezTo>
                    <a:pt x="5113496" y="344329"/>
                    <a:pt x="5111592" y="339566"/>
                    <a:pt x="5110639" y="335756"/>
                  </a:cubicBezTo>
                  <a:cubicBezTo>
                    <a:pt x="5109687" y="332899"/>
                    <a:pt x="5108734" y="330041"/>
                    <a:pt x="5107781" y="327184"/>
                  </a:cubicBezTo>
                  <a:cubicBezTo>
                    <a:pt x="5108734" y="325279"/>
                    <a:pt x="5109687" y="323374"/>
                    <a:pt x="5110639" y="321469"/>
                  </a:cubicBezTo>
                  <a:close/>
                  <a:moveTo>
                    <a:pt x="5105876" y="308134"/>
                  </a:moveTo>
                  <a:cubicBezTo>
                    <a:pt x="5104924" y="309086"/>
                    <a:pt x="5103971" y="310991"/>
                    <a:pt x="5103019" y="311944"/>
                  </a:cubicBezTo>
                  <a:cubicBezTo>
                    <a:pt x="5102067" y="310039"/>
                    <a:pt x="5102067" y="308134"/>
                    <a:pt x="5101114" y="306229"/>
                  </a:cubicBezTo>
                  <a:cubicBezTo>
                    <a:pt x="5101114" y="305276"/>
                    <a:pt x="5101114" y="304324"/>
                    <a:pt x="5101114" y="304324"/>
                  </a:cubicBezTo>
                  <a:cubicBezTo>
                    <a:pt x="5101114" y="304324"/>
                    <a:pt x="5101114" y="304324"/>
                    <a:pt x="5101114" y="305276"/>
                  </a:cubicBezTo>
                  <a:cubicBezTo>
                    <a:pt x="5099209" y="299561"/>
                    <a:pt x="5098256" y="293846"/>
                    <a:pt x="5096351" y="288131"/>
                  </a:cubicBezTo>
                  <a:cubicBezTo>
                    <a:pt x="5096351" y="285274"/>
                    <a:pt x="5097304" y="282416"/>
                    <a:pt x="5097304" y="281464"/>
                  </a:cubicBezTo>
                  <a:cubicBezTo>
                    <a:pt x="5100162" y="290989"/>
                    <a:pt x="5103019" y="299561"/>
                    <a:pt x="5105876" y="308134"/>
                  </a:cubicBezTo>
                  <a:close/>
                  <a:moveTo>
                    <a:pt x="5097304" y="282416"/>
                  </a:moveTo>
                  <a:cubicBezTo>
                    <a:pt x="5097304" y="283369"/>
                    <a:pt x="5096351" y="284321"/>
                    <a:pt x="5095399" y="286226"/>
                  </a:cubicBezTo>
                  <a:cubicBezTo>
                    <a:pt x="5094446" y="284321"/>
                    <a:pt x="5094446" y="281464"/>
                    <a:pt x="5093494" y="279559"/>
                  </a:cubicBezTo>
                  <a:cubicBezTo>
                    <a:pt x="5091589" y="271939"/>
                    <a:pt x="5089684" y="265271"/>
                    <a:pt x="5087779" y="258604"/>
                  </a:cubicBezTo>
                  <a:cubicBezTo>
                    <a:pt x="5087779" y="258604"/>
                    <a:pt x="5088731" y="257651"/>
                    <a:pt x="5089684" y="257651"/>
                  </a:cubicBezTo>
                  <a:cubicBezTo>
                    <a:pt x="5092542" y="265271"/>
                    <a:pt x="5094446" y="273844"/>
                    <a:pt x="5097304" y="282416"/>
                  </a:cubicBezTo>
                  <a:close/>
                  <a:moveTo>
                    <a:pt x="5080159" y="224314"/>
                  </a:moveTo>
                  <a:cubicBezTo>
                    <a:pt x="5081112" y="228124"/>
                    <a:pt x="5083969" y="238601"/>
                    <a:pt x="5089684" y="254794"/>
                  </a:cubicBezTo>
                  <a:cubicBezTo>
                    <a:pt x="5089684" y="254794"/>
                    <a:pt x="5088731" y="254794"/>
                    <a:pt x="5087779" y="254794"/>
                  </a:cubicBezTo>
                  <a:cubicBezTo>
                    <a:pt x="5085874" y="245269"/>
                    <a:pt x="5083017" y="236696"/>
                    <a:pt x="5081112" y="228124"/>
                  </a:cubicBezTo>
                  <a:cubicBezTo>
                    <a:pt x="5081112" y="228124"/>
                    <a:pt x="5080159" y="227171"/>
                    <a:pt x="5080159" y="224314"/>
                  </a:cubicBezTo>
                  <a:cubicBezTo>
                    <a:pt x="5080159" y="225266"/>
                    <a:pt x="5080159" y="225266"/>
                    <a:pt x="5080159" y="224314"/>
                  </a:cubicBezTo>
                  <a:close/>
                  <a:moveTo>
                    <a:pt x="5076349" y="272891"/>
                  </a:moveTo>
                  <a:cubicBezTo>
                    <a:pt x="5076349" y="270986"/>
                    <a:pt x="5076349" y="270034"/>
                    <a:pt x="5076349" y="268129"/>
                  </a:cubicBezTo>
                  <a:cubicBezTo>
                    <a:pt x="5077301" y="272891"/>
                    <a:pt x="5078254" y="277654"/>
                    <a:pt x="5079206" y="283369"/>
                  </a:cubicBezTo>
                  <a:cubicBezTo>
                    <a:pt x="5080159" y="289084"/>
                    <a:pt x="5082064" y="295751"/>
                    <a:pt x="5083017" y="301466"/>
                  </a:cubicBezTo>
                  <a:cubicBezTo>
                    <a:pt x="5083017" y="302419"/>
                    <a:pt x="5083017" y="303371"/>
                    <a:pt x="5083017" y="304324"/>
                  </a:cubicBezTo>
                  <a:cubicBezTo>
                    <a:pt x="5083017" y="306229"/>
                    <a:pt x="5082064" y="309086"/>
                    <a:pt x="5082064" y="311944"/>
                  </a:cubicBezTo>
                  <a:cubicBezTo>
                    <a:pt x="5079206" y="305276"/>
                    <a:pt x="5076349" y="298609"/>
                    <a:pt x="5073492" y="292894"/>
                  </a:cubicBezTo>
                  <a:cubicBezTo>
                    <a:pt x="5074444" y="285274"/>
                    <a:pt x="5075396" y="278606"/>
                    <a:pt x="5076349" y="272891"/>
                  </a:cubicBezTo>
                  <a:close/>
                  <a:moveTo>
                    <a:pt x="5066824" y="377666"/>
                  </a:moveTo>
                  <a:cubicBezTo>
                    <a:pt x="5066824" y="378619"/>
                    <a:pt x="5066824" y="379571"/>
                    <a:pt x="5066824" y="380524"/>
                  </a:cubicBezTo>
                  <a:cubicBezTo>
                    <a:pt x="5066824" y="381476"/>
                    <a:pt x="5066824" y="382429"/>
                    <a:pt x="5066824" y="383381"/>
                  </a:cubicBezTo>
                  <a:cubicBezTo>
                    <a:pt x="5066824" y="383381"/>
                    <a:pt x="5066824" y="384334"/>
                    <a:pt x="5065871" y="384334"/>
                  </a:cubicBezTo>
                  <a:cubicBezTo>
                    <a:pt x="5065871" y="383381"/>
                    <a:pt x="5064919" y="382429"/>
                    <a:pt x="5064919" y="381476"/>
                  </a:cubicBezTo>
                  <a:cubicBezTo>
                    <a:pt x="5065871" y="380524"/>
                    <a:pt x="5065871" y="379571"/>
                    <a:pt x="5066824" y="377666"/>
                  </a:cubicBezTo>
                  <a:close/>
                  <a:moveTo>
                    <a:pt x="5057299" y="303371"/>
                  </a:moveTo>
                  <a:cubicBezTo>
                    <a:pt x="5055394" y="300514"/>
                    <a:pt x="5053489" y="297656"/>
                    <a:pt x="5051584" y="294799"/>
                  </a:cubicBezTo>
                  <a:cubicBezTo>
                    <a:pt x="5051584" y="293846"/>
                    <a:pt x="5051584" y="291941"/>
                    <a:pt x="5052537" y="290989"/>
                  </a:cubicBezTo>
                  <a:cubicBezTo>
                    <a:pt x="5053489" y="290036"/>
                    <a:pt x="5054442" y="288131"/>
                    <a:pt x="5055394" y="287179"/>
                  </a:cubicBezTo>
                  <a:cubicBezTo>
                    <a:pt x="5056346" y="291941"/>
                    <a:pt x="5056346" y="297656"/>
                    <a:pt x="5057299" y="303371"/>
                  </a:cubicBezTo>
                  <a:close/>
                  <a:moveTo>
                    <a:pt x="5050631" y="252889"/>
                  </a:moveTo>
                  <a:cubicBezTo>
                    <a:pt x="5051584" y="254794"/>
                    <a:pt x="5051584" y="256699"/>
                    <a:pt x="5052537" y="258604"/>
                  </a:cubicBezTo>
                  <a:cubicBezTo>
                    <a:pt x="5052537" y="259556"/>
                    <a:pt x="5052537" y="260509"/>
                    <a:pt x="5053489" y="260509"/>
                  </a:cubicBezTo>
                  <a:cubicBezTo>
                    <a:pt x="5053489" y="262414"/>
                    <a:pt x="5053489" y="265271"/>
                    <a:pt x="5054442" y="268129"/>
                  </a:cubicBezTo>
                  <a:cubicBezTo>
                    <a:pt x="5053489" y="270034"/>
                    <a:pt x="5053489" y="271939"/>
                    <a:pt x="5052537" y="273844"/>
                  </a:cubicBezTo>
                  <a:cubicBezTo>
                    <a:pt x="5052537" y="274796"/>
                    <a:pt x="5051584" y="275749"/>
                    <a:pt x="5051584" y="276701"/>
                  </a:cubicBezTo>
                  <a:cubicBezTo>
                    <a:pt x="5050631" y="277654"/>
                    <a:pt x="5049679" y="278606"/>
                    <a:pt x="5048726" y="279559"/>
                  </a:cubicBezTo>
                  <a:cubicBezTo>
                    <a:pt x="5048726" y="279559"/>
                    <a:pt x="5048726" y="278606"/>
                    <a:pt x="5048726" y="278606"/>
                  </a:cubicBezTo>
                  <a:cubicBezTo>
                    <a:pt x="5048726" y="277654"/>
                    <a:pt x="5048726" y="275749"/>
                    <a:pt x="5048726" y="274796"/>
                  </a:cubicBezTo>
                  <a:cubicBezTo>
                    <a:pt x="5048726" y="271939"/>
                    <a:pt x="5048726" y="270034"/>
                    <a:pt x="5049679" y="268129"/>
                  </a:cubicBezTo>
                  <a:cubicBezTo>
                    <a:pt x="5049679" y="264319"/>
                    <a:pt x="5050631" y="262414"/>
                    <a:pt x="5050631" y="262414"/>
                  </a:cubicBezTo>
                  <a:cubicBezTo>
                    <a:pt x="5050631" y="262414"/>
                    <a:pt x="5049679" y="264319"/>
                    <a:pt x="5048726" y="268129"/>
                  </a:cubicBezTo>
                  <a:cubicBezTo>
                    <a:pt x="5048726" y="268129"/>
                    <a:pt x="5048726" y="269081"/>
                    <a:pt x="5048726" y="269081"/>
                  </a:cubicBezTo>
                  <a:cubicBezTo>
                    <a:pt x="5048726" y="268129"/>
                    <a:pt x="5048726" y="267176"/>
                    <a:pt x="5048726" y="266224"/>
                  </a:cubicBezTo>
                  <a:cubicBezTo>
                    <a:pt x="5048726" y="260509"/>
                    <a:pt x="5049679" y="256699"/>
                    <a:pt x="5050631" y="252889"/>
                  </a:cubicBezTo>
                  <a:close/>
                  <a:moveTo>
                    <a:pt x="5020151" y="390049"/>
                  </a:moveTo>
                  <a:cubicBezTo>
                    <a:pt x="5018246" y="385286"/>
                    <a:pt x="5016342" y="380524"/>
                    <a:pt x="5014437" y="376714"/>
                  </a:cubicBezTo>
                  <a:cubicBezTo>
                    <a:pt x="5014437" y="376714"/>
                    <a:pt x="5014437" y="375761"/>
                    <a:pt x="5014437" y="375761"/>
                  </a:cubicBezTo>
                  <a:cubicBezTo>
                    <a:pt x="5017294" y="365284"/>
                    <a:pt x="5020151" y="355759"/>
                    <a:pt x="5022056" y="347186"/>
                  </a:cubicBezTo>
                  <a:cubicBezTo>
                    <a:pt x="5022056" y="347186"/>
                    <a:pt x="5022056" y="348139"/>
                    <a:pt x="5022056" y="348139"/>
                  </a:cubicBezTo>
                  <a:cubicBezTo>
                    <a:pt x="5022056" y="352901"/>
                    <a:pt x="5022056" y="357664"/>
                    <a:pt x="5022056" y="363379"/>
                  </a:cubicBezTo>
                  <a:cubicBezTo>
                    <a:pt x="5022056" y="368141"/>
                    <a:pt x="5023009" y="373856"/>
                    <a:pt x="5023009" y="379571"/>
                  </a:cubicBezTo>
                  <a:cubicBezTo>
                    <a:pt x="5023009" y="381476"/>
                    <a:pt x="5023009" y="384334"/>
                    <a:pt x="5023962" y="386239"/>
                  </a:cubicBezTo>
                  <a:cubicBezTo>
                    <a:pt x="5023009" y="386239"/>
                    <a:pt x="5022056" y="388144"/>
                    <a:pt x="5020151" y="390049"/>
                  </a:cubicBezTo>
                  <a:close/>
                  <a:moveTo>
                    <a:pt x="5024914" y="400526"/>
                  </a:move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lose/>
                  <a:moveTo>
                    <a:pt x="5035392" y="314801"/>
                  </a:moveTo>
                  <a:cubicBezTo>
                    <a:pt x="5035392" y="315754"/>
                    <a:pt x="5035392" y="316706"/>
                    <a:pt x="5035392" y="317659"/>
                  </a:cubicBezTo>
                  <a:cubicBezTo>
                    <a:pt x="5034439" y="329089"/>
                    <a:pt x="5032534" y="341471"/>
                    <a:pt x="5031581" y="353854"/>
                  </a:cubicBezTo>
                  <a:cubicBezTo>
                    <a:pt x="5031581" y="353854"/>
                    <a:pt x="5031581" y="353854"/>
                    <a:pt x="5031581" y="353854"/>
                  </a:cubicBezTo>
                  <a:cubicBezTo>
                    <a:pt x="5031581" y="353854"/>
                    <a:pt x="5031581" y="354806"/>
                    <a:pt x="5031581" y="354806"/>
                  </a:cubicBezTo>
                  <a:cubicBezTo>
                    <a:pt x="5031581" y="351949"/>
                    <a:pt x="5030629" y="349091"/>
                    <a:pt x="5030629" y="347186"/>
                  </a:cubicBezTo>
                  <a:cubicBezTo>
                    <a:pt x="5029676" y="340519"/>
                    <a:pt x="5028724" y="334804"/>
                    <a:pt x="5027771" y="329089"/>
                  </a:cubicBezTo>
                  <a:cubicBezTo>
                    <a:pt x="5027771" y="328136"/>
                    <a:pt x="5028724" y="326231"/>
                    <a:pt x="5028724" y="325279"/>
                  </a:cubicBezTo>
                  <a:cubicBezTo>
                    <a:pt x="5029676" y="323374"/>
                    <a:pt x="5030629" y="321469"/>
                    <a:pt x="5032534" y="319564"/>
                  </a:cubicBezTo>
                  <a:cubicBezTo>
                    <a:pt x="5033487" y="317659"/>
                    <a:pt x="5034439" y="315754"/>
                    <a:pt x="5035392" y="314801"/>
                  </a:cubicBezTo>
                  <a:close/>
                  <a:moveTo>
                    <a:pt x="5006817" y="242411"/>
                  </a:moveTo>
                  <a:cubicBezTo>
                    <a:pt x="5009674" y="246221"/>
                    <a:pt x="5013484" y="251936"/>
                    <a:pt x="5019199" y="259556"/>
                  </a:cubicBezTo>
                  <a:cubicBezTo>
                    <a:pt x="5022056" y="262414"/>
                    <a:pt x="5023962" y="266224"/>
                    <a:pt x="5025867" y="270034"/>
                  </a:cubicBezTo>
                  <a:cubicBezTo>
                    <a:pt x="5023962" y="268129"/>
                    <a:pt x="5022056" y="265271"/>
                    <a:pt x="5021104" y="263366"/>
                  </a:cubicBezTo>
                  <a:cubicBezTo>
                    <a:pt x="5019199" y="260509"/>
                    <a:pt x="5016342" y="258604"/>
                    <a:pt x="5014437" y="255746"/>
                  </a:cubicBezTo>
                  <a:cubicBezTo>
                    <a:pt x="5011579" y="251936"/>
                    <a:pt x="5007769" y="249079"/>
                    <a:pt x="5004912" y="245269"/>
                  </a:cubicBezTo>
                  <a:cubicBezTo>
                    <a:pt x="5006817" y="244316"/>
                    <a:pt x="5006817" y="243364"/>
                    <a:pt x="5006817" y="242411"/>
                  </a:cubicBezTo>
                  <a:close/>
                  <a:moveTo>
                    <a:pt x="5004912" y="242411"/>
                  </a:moveTo>
                  <a:cubicBezTo>
                    <a:pt x="5004912" y="241459"/>
                    <a:pt x="5004912" y="240506"/>
                    <a:pt x="5004912" y="238601"/>
                  </a:cubicBezTo>
                  <a:cubicBezTo>
                    <a:pt x="5004912" y="238601"/>
                    <a:pt x="5005864" y="239554"/>
                    <a:pt x="5006817" y="241459"/>
                  </a:cubicBezTo>
                  <a:cubicBezTo>
                    <a:pt x="5005864" y="242411"/>
                    <a:pt x="5005864" y="243364"/>
                    <a:pt x="5004912" y="244316"/>
                  </a:cubicBezTo>
                  <a:cubicBezTo>
                    <a:pt x="5004912" y="244316"/>
                    <a:pt x="5004912" y="244316"/>
                    <a:pt x="5004912" y="243364"/>
                  </a:cubicBezTo>
                  <a:cubicBezTo>
                    <a:pt x="5003959" y="243364"/>
                    <a:pt x="5003959" y="242411"/>
                    <a:pt x="5004912" y="242411"/>
                  </a:cubicBezTo>
                  <a:close/>
                  <a:moveTo>
                    <a:pt x="4999196" y="303371"/>
                  </a:moveTo>
                  <a:cubicBezTo>
                    <a:pt x="5001101" y="285274"/>
                    <a:pt x="5002054" y="268129"/>
                    <a:pt x="5003006" y="252889"/>
                  </a:cubicBezTo>
                  <a:cubicBezTo>
                    <a:pt x="5004912" y="255746"/>
                    <a:pt x="5006817" y="257651"/>
                    <a:pt x="5008721" y="260509"/>
                  </a:cubicBezTo>
                  <a:cubicBezTo>
                    <a:pt x="5010626" y="263366"/>
                    <a:pt x="5012531" y="266224"/>
                    <a:pt x="5014437" y="268129"/>
                  </a:cubicBezTo>
                  <a:cubicBezTo>
                    <a:pt x="5016342" y="270986"/>
                    <a:pt x="5018246" y="273844"/>
                    <a:pt x="5020151" y="276701"/>
                  </a:cubicBezTo>
                  <a:cubicBezTo>
                    <a:pt x="5023009" y="281464"/>
                    <a:pt x="5026819" y="287179"/>
                    <a:pt x="5029676" y="292894"/>
                  </a:cubicBezTo>
                  <a:cubicBezTo>
                    <a:pt x="5029676" y="292894"/>
                    <a:pt x="5029676" y="293846"/>
                    <a:pt x="5029676" y="293846"/>
                  </a:cubicBezTo>
                  <a:cubicBezTo>
                    <a:pt x="5028724" y="296704"/>
                    <a:pt x="5026819" y="299561"/>
                    <a:pt x="5025867" y="302419"/>
                  </a:cubicBezTo>
                  <a:cubicBezTo>
                    <a:pt x="5024914" y="303371"/>
                    <a:pt x="5023962" y="304324"/>
                    <a:pt x="5023009" y="305276"/>
                  </a:cubicBezTo>
                  <a:cubicBezTo>
                    <a:pt x="5023009" y="302419"/>
                    <a:pt x="5022056" y="301466"/>
                    <a:pt x="5022056" y="301466"/>
                  </a:cubicBezTo>
                  <a:cubicBezTo>
                    <a:pt x="5022056" y="301466"/>
                    <a:pt x="5022056" y="303371"/>
                    <a:pt x="5022056" y="306229"/>
                  </a:cubicBezTo>
                  <a:cubicBezTo>
                    <a:pt x="5021104" y="307181"/>
                    <a:pt x="5020151" y="308134"/>
                    <a:pt x="5019199" y="309086"/>
                  </a:cubicBezTo>
                  <a:cubicBezTo>
                    <a:pt x="5017294" y="311944"/>
                    <a:pt x="5014437" y="314801"/>
                    <a:pt x="5012531" y="318611"/>
                  </a:cubicBezTo>
                  <a:cubicBezTo>
                    <a:pt x="5012531" y="316706"/>
                    <a:pt x="5013484" y="313849"/>
                    <a:pt x="5013484" y="311944"/>
                  </a:cubicBezTo>
                  <a:cubicBezTo>
                    <a:pt x="5014437" y="305276"/>
                    <a:pt x="5015389" y="299561"/>
                    <a:pt x="5017294" y="294799"/>
                  </a:cubicBezTo>
                  <a:cubicBezTo>
                    <a:pt x="5019199" y="285274"/>
                    <a:pt x="5020151" y="279559"/>
                    <a:pt x="5020151" y="279559"/>
                  </a:cubicBezTo>
                  <a:cubicBezTo>
                    <a:pt x="5020151" y="279559"/>
                    <a:pt x="5017294" y="284321"/>
                    <a:pt x="5013484" y="293846"/>
                  </a:cubicBezTo>
                  <a:cubicBezTo>
                    <a:pt x="5011579" y="298609"/>
                    <a:pt x="5008721" y="304324"/>
                    <a:pt x="5006817" y="310039"/>
                  </a:cubicBezTo>
                  <a:cubicBezTo>
                    <a:pt x="5003959" y="316706"/>
                    <a:pt x="5002054" y="324326"/>
                    <a:pt x="4999196" y="331946"/>
                  </a:cubicBezTo>
                  <a:cubicBezTo>
                    <a:pt x="4999196" y="331946"/>
                    <a:pt x="4999196" y="332899"/>
                    <a:pt x="4999196" y="332899"/>
                  </a:cubicBezTo>
                  <a:cubicBezTo>
                    <a:pt x="4998244" y="330994"/>
                    <a:pt x="4997292" y="329089"/>
                    <a:pt x="4997292" y="327184"/>
                  </a:cubicBezTo>
                  <a:cubicBezTo>
                    <a:pt x="4998244" y="320516"/>
                    <a:pt x="4998244" y="311944"/>
                    <a:pt x="4999196" y="303371"/>
                  </a:cubicBezTo>
                  <a:close/>
                  <a:moveTo>
                    <a:pt x="4968717" y="208121"/>
                  </a:moveTo>
                  <a:cubicBezTo>
                    <a:pt x="4968717" y="209074"/>
                    <a:pt x="4968717" y="210026"/>
                    <a:pt x="4967764" y="212884"/>
                  </a:cubicBezTo>
                  <a:cubicBezTo>
                    <a:pt x="4967764" y="213836"/>
                    <a:pt x="4966812" y="215741"/>
                    <a:pt x="4966812" y="217646"/>
                  </a:cubicBezTo>
                  <a:cubicBezTo>
                    <a:pt x="4966812" y="216694"/>
                    <a:pt x="4966812" y="216694"/>
                    <a:pt x="4966812" y="215741"/>
                  </a:cubicBezTo>
                  <a:cubicBezTo>
                    <a:pt x="4967764" y="213836"/>
                    <a:pt x="4968717" y="210979"/>
                    <a:pt x="4968717" y="208121"/>
                  </a:cubicBezTo>
                  <a:close/>
                  <a:moveTo>
                    <a:pt x="4960144" y="364331"/>
                  </a:moveTo>
                  <a:cubicBezTo>
                    <a:pt x="4960144" y="370046"/>
                    <a:pt x="4961096" y="375761"/>
                    <a:pt x="4961096" y="381476"/>
                  </a:cubicBezTo>
                  <a:cubicBezTo>
                    <a:pt x="4960144" y="384334"/>
                    <a:pt x="4959192" y="388144"/>
                    <a:pt x="4958239" y="391001"/>
                  </a:cubicBezTo>
                  <a:cubicBezTo>
                    <a:pt x="4958239" y="389096"/>
                    <a:pt x="4957287" y="387191"/>
                    <a:pt x="4957287" y="386239"/>
                  </a:cubicBezTo>
                  <a:cubicBezTo>
                    <a:pt x="4957287" y="384334"/>
                    <a:pt x="4957287" y="382429"/>
                    <a:pt x="4957287" y="380524"/>
                  </a:cubicBezTo>
                  <a:cubicBezTo>
                    <a:pt x="4957287" y="371951"/>
                    <a:pt x="4957287" y="363379"/>
                    <a:pt x="4956334" y="356711"/>
                  </a:cubicBezTo>
                  <a:cubicBezTo>
                    <a:pt x="4956334" y="354806"/>
                    <a:pt x="4956334" y="353854"/>
                    <a:pt x="4956334" y="351949"/>
                  </a:cubicBezTo>
                  <a:cubicBezTo>
                    <a:pt x="4957287" y="350996"/>
                    <a:pt x="4958239" y="349091"/>
                    <a:pt x="4958239" y="348139"/>
                  </a:cubicBezTo>
                  <a:cubicBezTo>
                    <a:pt x="4959192" y="352901"/>
                    <a:pt x="4959192" y="358616"/>
                    <a:pt x="4960144" y="364331"/>
                  </a:cubicBezTo>
                  <a:close/>
                  <a:moveTo>
                    <a:pt x="4957287" y="256699"/>
                  </a:moveTo>
                  <a:cubicBezTo>
                    <a:pt x="4957287" y="257651"/>
                    <a:pt x="4957287" y="258604"/>
                    <a:pt x="4957287" y="258604"/>
                  </a:cubicBezTo>
                  <a:cubicBezTo>
                    <a:pt x="4957287" y="258604"/>
                    <a:pt x="4957287" y="259556"/>
                    <a:pt x="4957287" y="259556"/>
                  </a:cubicBezTo>
                  <a:cubicBezTo>
                    <a:pt x="4956334" y="262414"/>
                    <a:pt x="4956334" y="264319"/>
                    <a:pt x="4955381" y="267176"/>
                  </a:cubicBezTo>
                  <a:cubicBezTo>
                    <a:pt x="4955381" y="266224"/>
                    <a:pt x="4954429" y="266224"/>
                    <a:pt x="4954429" y="265271"/>
                  </a:cubicBezTo>
                  <a:cubicBezTo>
                    <a:pt x="4955381" y="263366"/>
                    <a:pt x="4956334" y="259556"/>
                    <a:pt x="4957287" y="256699"/>
                  </a:cubicBezTo>
                  <a:close/>
                  <a:moveTo>
                    <a:pt x="4954429" y="268129"/>
                  </a:moveTo>
                  <a:cubicBezTo>
                    <a:pt x="4954429" y="269081"/>
                    <a:pt x="4955381" y="270034"/>
                    <a:pt x="4955381" y="270986"/>
                  </a:cubicBezTo>
                  <a:cubicBezTo>
                    <a:pt x="4954429" y="276701"/>
                    <a:pt x="4952524" y="283369"/>
                    <a:pt x="4951571" y="290036"/>
                  </a:cubicBezTo>
                  <a:cubicBezTo>
                    <a:pt x="4949667" y="298609"/>
                    <a:pt x="4947762" y="307181"/>
                    <a:pt x="4944904" y="316706"/>
                  </a:cubicBezTo>
                  <a:cubicBezTo>
                    <a:pt x="4943951" y="312896"/>
                    <a:pt x="4943951" y="310991"/>
                    <a:pt x="4943951" y="310991"/>
                  </a:cubicBezTo>
                  <a:cubicBezTo>
                    <a:pt x="4943951" y="310991"/>
                    <a:pt x="4943951" y="314801"/>
                    <a:pt x="4943951" y="320516"/>
                  </a:cubicBezTo>
                  <a:cubicBezTo>
                    <a:pt x="4942999" y="326231"/>
                    <a:pt x="4941094" y="330994"/>
                    <a:pt x="4940142" y="336709"/>
                  </a:cubicBezTo>
                  <a:cubicBezTo>
                    <a:pt x="4940142" y="336709"/>
                    <a:pt x="4940142" y="335756"/>
                    <a:pt x="4940142" y="335756"/>
                  </a:cubicBezTo>
                  <a:cubicBezTo>
                    <a:pt x="4939189" y="331946"/>
                    <a:pt x="4939189" y="329089"/>
                    <a:pt x="4938237" y="325279"/>
                  </a:cubicBezTo>
                  <a:cubicBezTo>
                    <a:pt x="4943951" y="306229"/>
                    <a:pt x="4949667" y="286226"/>
                    <a:pt x="4954429" y="268129"/>
                  </a:cubicBezTo>
                  <a:close/>
                  <a:moveTo>
                    <a:pt x="4922044" y="378619"/>
                  </a:moveTo>
                  <a:cubicBezTo>
                    <a:pt x="4922044" y="378619"/>
                    <a:pt x="4922044" y="378619"/>
                    <a:pt x="4922044" y="378619"/>
                  </a:cubicBezTo>
                  <a:cubicBezTo>
                    <a:pt x="4922044" y="379571"/>
                    <a:pt x="4922044" y="379571"/>
                    <a:pt x="4922044" y="378619"/>
                  </a:cubicBezTo>
                  <a:cubicBezTo>
                    <a:pt x="4922044" y="379571"/>
                    <a:pt x="4922044" y="378619"/>
                    <a:pt x="4922044" y="378619"/>
                  </a:cubicBezTo>
                  <a:close/>
                  <a:moveTo>
                    <a:pt x="4908709" y="307181"/>
                  </a:moveTo>
                  <a:cubicBezTo>
                    <a:pt x="4910614" y="312896"/>
                    <a:pt x="4912519" y="318611"/>
                    <a:pt x="4915376" y="326231"/>
                  </a:cubicBezTo>
                  <a:cubicBezTo>
                    <a:pt x="4913471" y="330041"/>
                    <a:pt x="4911567" y="334804"/>
                    <a:pt x="4909662" y="338614"/>
                  </a:cubicBezTo>
                  <a:cubicBezTo>
                    <a:pt x="4908709" y="327184"/>
                    <a:pt x="4907756" y="316706"/>
                    <a:pt x="4906804" y="308134"/>
                  </a:cubicBezTo>
                  <a:cubicBezTo>
                    <a:pt x="4906804" y="306229"/>
                    <a:pt x="4906804" y="305276"/>
                    <a:pt x="4906804" y="305276"/>
                  </a:cubicBezTo>
                  <a:cubicBezTo>
                    <a:pt x="4906804" y="305276"/>
                    <a:pt x="4906804" y="306229"/>
                    <a:pt x="4905851" y="307181"/>
                  </a:cubicBezTo>
                  <a:cubicBezTo>
                    <a:pt x="4905851" y="303371"/>
                    <a:pt x="4904899" y="300514"/>
                    <a:pt x="4904899" y="297656"/>
                  </a:cubicBezTo>
                  <a:cubicBezTo>
                    <a:pt x="4906804" y="300514"/>
                    <a:pt x="4907756" y="303371"/>
                    <a:pt x="4908709" y="307181"/>
                  </a:cubicBezTo>
                  <a:close/>
                  <a:moveTo>
                    <a:pt x="4897279" y="351949"/>
                  </a:moveTo>
                  <a:cubicBezTo>
                    <a:pt x="4897279" y="356711"/>
                    <a:pt x="4897279" y="360521"/>
                    <a:pt x="4896326" y="365284"/>
                  </a:cubicBezTo>
                  <a:cubicBezTo>
                    <a:pt x="4896326" y="366236"/>
                    <a:pt x="4895374" y="367189"/>
                    <a:pt x="4895374" y="368141"/>
                  </a:cubicBezTo>
                  <a:cubicBezTo>
                    <a:pt x="4895374" y="365284"/>
                    <a:pt x="4894421" y="361474"/>
                    <a:pt x="4894421" y="357664"/>
                  </a:cubicBezTo>
                  <a:cubicBezTo>
                    <a:pt x="4893469" y="351949"/>
                    <a:pt x="4893469" y="347186"/>
                    <a:pt x="4892517" y="341471"/>
                  </a:cubicBezTo>
                  <a:cubicBezTo>
                    <a:pt x="4894421" y="345281"/>
                    <a:pt x="4895374" y="348139"/>
                    <a:pt x="4897279" y="351949"/>
                  </a:cubicBezTo>
                  <a:close/>
                  <a:moveTo>
                    <a:pt x="4822984" y="387191"/>
                  </a:moveTo>
                  <a:cubicBezTo>
                    <a:pt x="4822984" y="386239"/>
                    <a:pt x="4822984" y="386239"/>
                    <a:pt x="4822984" y="385286"/>
                  </a:cubicBezTo>
                  <a:cubicBezTo>
                    <a:pt x="4822984" y="386239"/>
                    <a:pt x="4822984" y="387191"/>
                    <a:pt x="4822984" y="387191"/>
                  </a:cubicBezTo>
                  <a:cubicBezTo>
                    <a:pt x="4822984" y="387191"/>
                    <a:pt x="4822984" y="387191"/>
                    <a:pt x="4822984" y="387191"/>
                  </a:cubicBezTo>
                  <a:close/>
                  <a:moveTo>
                    <a:pt x="4842987" y="338614"/>
                  </a:moveTo>
                  <a:cubicBezTo>
                    <a:pt x="4842987" y="344329"/>
                    <a:pt x="4842987" y="350044"/>
                    <a:pt x="4842987" y="356711"/>
                  </a:cubicBezTo>
                  <a:cubicBezTo>
                    <a:pt x="4842987" y="357664"/>
                    <a:pt x="4842987" y="359569"/>
                    <a:pt x="4842987" y="360521"/>
                  </a:cubicBezTo>
                  <a:cubicBezTo>
                    <a:pt x="4842034" y="366236"/>
                    <a:pt x="4841081" y="373856"/>
                    <a:pt x="4840129" y="382429"/>
                  </a:cubicBezTo>
                  <a:cubicBezTo>
                    <a:pt x="4839176" y="385286"/>
                    <a:pt x="4839176" y="387191"/>
                    <a:pt x="4838224" y="390049"/>
                  </a:cubicBezTo>
                  <a:cubicBezTo>
                    <a:pt x="4834414" y="389096"/>
                    <a:pt x="4830604" y="388144"/>
                    <a:pt x="4826794" y="387191"/>
                  </a:cubicBezTo>
                  <a:cubicBezTo>
                    <a:pt x="4825841" y="384334"/>
                    <a:pt x="4824889" y="381476"/>
                    <a:pt x="4824889" y="379571"/>
                  </a:cubicBezTo>
                  <a:cubicBezTo>
                    <a:pt x="4825841" y="376714"/>
                    <a:pt x="4826794" y="373856"/>
                    <a:pt x="4827747" y="370999"/>
                  </a:cubicBezTo>
                  <a:cubicBezTo>
                    <a:pt x="4830604" y="361474"/>
                    <a:pt x="4834414" y="352901"/>
                    <a:pt x="4838224" y="346234"/>
                  </a:cubicBezTo>
                  <a:cubicBezTo>
                    <a:pt x="4840129" y="342424"/>
                    <a:pt x="4842034" y="339566"/>
                    <a:pt x="4843939" y="336709"/>
                  </a:cubicBezTo>
                  <a:cubicBezTo>
                    <a:pt x="4842987" y="337661"/>
                    <a:pt x="4842987" y="338614"/>
                    <a:pt x="4842987" y="338614"/>
                  </a:cubicBezTo>
                  <a:cubicBezTo>
                    <a:pt x="4842987" y="338614"/>
                    <a:pt x="4842987" y="338614"/>
                    <a:pt x="4842987" y="338614"/>
                  </a:cubicBezTo>
                  <a:close/>
                  <a:moveTo>
                    <a:pt x="4843939" y="329089"/>
                  </a:moveTo>
                  <a:cubicBezTo>
                    <a:pt x="4843939" y="329089"/>
                    <a:pt x="4843939" y="329089"/>
                    <a:pt x="4843939" y="329089"/>
                  </a:cubicBezTo>
                  <a:cubicBezTo>
                    <a:pt x="4841081" y="324326"/>
                    <a:pt x="4838224" y="320516"/>
                    <a:pt x="4836319" y="318611"/>
                  </a:cubicBezTo>
                  <a:cubicBezTo>
                    <a:pt x="4836319" y="318611"/>
                    <a:pt x="4836319" y="318611"/>
                    <a:pt x="4836319" y="318611"/>
                  </a:cubicBezTo>
                  <a:cubicBezTo>
                    <a:pt x="4837272" y="316706"/>
                    <a:pt x="4838224" y="315754"/>
                    <a:pt x="4839176" y="314801"/>
                  </a:cubicBezTo>
                  <a:cubicBezTo>
                    <a:pt x="4840129" y="316706"/>
                    <a:pt x="4841081" y="319564"/>
                    <a:pt x="4842987" y="321469"/>
                  </a:cubicBezTo>
                  <a:cubicBezTo>
                    <a:pt x="4842987" y="322421"/>
                    <a:pt x="4843939" y="323374"/>
                    <a:pt x="4843939" y="323374"/>
                  </a:cubicBezTo>
                  <a:cubicBezTo>
                    <a:pt x="4843939" y="325279"/>
                    <a:pt x="4843939" y="327184"/>
                    <a:pt x="4843939" y="329089"/>
                  </a:cubicBezTo>
                  <a:close/>
                  <a:moveTo>
                    <a:pt x="4845844" y="296704"/>
                  </a:moveTo>
                  <a:cubicBezTo>
                    <a:pt x="4845844" y="302419"/>
                    <a:pt x="4844891" y="309086"/>
                    <a:pt x="4844891" y="316706"/>
                  </a:cubicBezTo>
                  <a:cubicBezTo>
                    <a:pt x="4842987" y="314801"/>
                    <a:pt x="4842034" y="311944"/>
                    <a:pt x="4840129" y="310039"/>
                  </a:cubicBezTo>
                  <a:cubicBezTo>
                    <a:pt x="4839176" y="309086"/>
                    <a:pt x="4838224" y="307181"/>
                    <a:pt x="4837272" y="306229"/>
                  </a:cubicBezTo>
                  <a:cubicBezTo>
                    <a:pt x="4840129" y="300514"/>
                    <a:pt x="4842987" y="295751"/>
                    <a:pt x="4845844" y="290989"/>
                  </a:cubicBezTo>
                  <a:cubicBezTo>
                    <a:pt x="4846797" y="290036"/>
                    <a:pt x="4846797" y="289084"/>
                    <a:pt x="4847749" y="288131"/>
                  </a:cubicBezTo>
                  <a:cubicBezTo>
                    <a:pt x="4846797" y="290989"/>
                    <a:pt x="4845844" y="293846"/>
                    <a:pt x="4845844" y="296704"/>
                  </a:cubicBezTo>
                  <a:close/>
                  <a:moveTo>
                    <a:pt x="4869656" y="325279"/>
                  </a:moveTo>
                  <a:cubicBezTo>
                    <a:pt x="4869656" y="326231"/>
                    <a:pt x="4869656" y="326231"/>
                    <a:pt x="4869656" y="327184"/>
                  </a:cubicBezTo>
                  <a:cubicBezTo>
                    <a:pt x="4869656" y="327184"/>
                    <a:pt x="4869656" y="326231"/>
                    <a:pt x="4869656" y="325279"/>
                  </a:cubicBezTo>
                  <a:cubicBezTo>
                    <a:pt x="4869656" y="323374"/>
                    <a:pt x="4869656" y="320516"/>
                    <a:pt x="4869656" y="318611"/>
                  </a:cubicBezTo>
                  <a:cubicBezTo>
                    <a:pt x="4869656" y="320516"/>
                    <a:pt x="4869656" y="323374"/>
                    <a:pt x="4869656" y="325279"/>
                  </a:cubicBezTo>
                  <a:close/>
                  <a:moveTo>
                    <a:pt x="4854416" y="276701"/>
                  </a:moveTo>
                  <a:cubicBezTo>
                    <a:pt x="4860131" y="267176"/>
                    <a:pt x="4865847" y="261461"/>
                    <a:pt x="4868704" y="256699"/>
                  </a:cubicBezTo>
                  <a:cubicBezTo>
                    <a:pt x="4869656" y="255746"/>
                    <a:pt x="4870609" y="253841"/>
                    <a:pt x="4871562" y="252889"/>
                  </a:cubicBezTo>
                  <a:cubicBezTo>
                    <a:pt x="4871562" y="254794"/>
                    <a:pt x="4871562" y="257651"/>
                    <a:pt x="4871562" y="259556"/>
                  </a:cubicBezTo>
                  <a:cubicBezTo>
                    <a:pt x="4868704" y="270986"/>
                    <a:pt x="4864894" y="283369"/>
                    <a:pt x="4861084" y="296704"/>
                  </a:cubicBezTo>
                  <a:cubicBezTo>
                    <a:pt x="4861084" y="297656"/>
                    <a:pt x="4860131" y="299561"/>
                    <a:pt x="4860131" y="300514"/>
                  </a:cubicBezTo>
                  <a:cubicBezTo>
                    <a:pt x="4857274" y="291941"/>
                    <a:pt x="4855369" y="284321"/>
                    <a:pt x="4853464" y="278606"/>
                  </a:cubicBezTo>
                  <a:cubicBezTo>
                    <a:pt x="4854416" y="277654"/>
                    <a:pt x="4854416" y="277654"/>
                    <a:pt x="4854416" y="276701"/>
                  </a:cubicBezTo>
                  <a:cubicBezTo>
                    <a:pt x="4854416" y="276701"/>
                    <a:pt x="4854416" y="276701"/>
                    <a:pt x="4854416" y="276701"/>
                  </a:cubicBezTo>
                  <a:close/>
                  <a:moveTo>
                    <a:pt x="4850606" y="281464"/>
                  </a:moveTo>
                  <a:cubicBezTo>
                    <a:pt x="4852512" y="290989"/>
                    <a:pt x="4854416" y="303371"/>
                    <a:pt x="4857274" y="316706"/>
                  </a:cubicBezTo>
                  <a:cubicBezTo>
                    <a:pt x="4856322" y="321469"/>
                    <a:pt x="4855369" y="325279"/>
                    <a:pt x="4854416" y="330041"/>
                  </a:cubicBezTo>
                  <a:cubicBezTo>
                    <a:pt x="4853464" y="329089"/>
                    <a:pt x="4852512" y="327184"/>
                    <a:pt x="4852512" y="326231"/>
                  </a:cubicBezTo>
                  <a:cubicBezTo>
                    <a:pt x="4852512" y="325279"/>
                    <a:pt x="4852512" y="323374"/>
                    <a:pt x="4852512" y="322421"/>
                  </a:cubicBezTo>
                  <a:cubicBezTo>
                    <a:pt x="4851559" y="311944"/>
                    <a:pt x="4851559" y="303371"/>
                    <a:pt x="4850606" y="295751"/>
                  </a:cubicBezTo>
                  <a:cubicBezTo>
                    <a:pt x="4850606" y="290989"/>
                    <a:pt x="4849654" y="287179"/>
                    <a:pt x="4849654" y="284321"/>
                  </a:cubicBezTo>
                  <a:cubicBezTo>
                    <a:pt x="4849654" y="283369"/>
                    <a:pt x="4849654" y="282416"/>
                    <a:pt x="4850606" y="281464"/>
                  </a:cubicBezTo>
                  <a:close/>
                  <a:moveTo>
                    <a:pt x="4838224" y="290036"/>
                  </a:moveTo>
                  <a:cubicBezTo>
                    <a:pt x="4841081" y="283369"/>
                    <a:pt x="4843939" y="277654"/>
                    <a:pt x="4845844" y="272891"/>
                  </a:cubicBezTo>
                  <a:cubicBezTo>
                    <a:pt x="4846797" y="270034"/>
                    <a:pt x="4847749" y="267176"/>
                    <a:pt x="4848701" y="265271"/>
                  </a:cubicBezTo>
                  <a:cubicBezTo>
                    <a:pt x="4848701" y="268129"/>
                    <a:pt x="4849654" y="271939"/>
                    <a:pt x="4849654" y="275749"/>
                  </a:cubicBezTo>
                  <a:cubicBezTo>
                    <a:pt x="4848701" y="276701"/>
                    <a:pt x="4848701" y="277654"/>
                    <a:pt x="4847749" y="277654"/>
                  </a:cubicBezTo>
                  <a:cubicBezTo>
                    <a:pt x="4847749" y="274796"/>
                    <a:pt x="4847749" y="273844"/>
                    <a:pt x="4847749" y="273844"/>
                  </a:cubicBezTo>
                  <a:cubicBezTo>
                    <a:pt x="4847749" y="273844"/>
                    <a:pt x="4847749" y="275749"/>
                    <a:pt x="4847749" y="278606"/>
                  </a:cubicBezTo>
                  <a:cubicBezTo>
                    <a:pt x="4845844" y="281464"/>
                    <a:pt x="4842987" y="284321"/>
                    <a:pt x="4841081" y="288131"/>
                  </a:cubicBezTo>
                  <a:cubicBezTo>
                    <a:pt x="4840129" y="290036"/>
                    <a:pt x="4838224" y="291941"/>
                    <a:pt x="4836319" y="294799"/>
                  </a:cubicBezTo>
                  <a:cubicBezTo>
                    <a:pt x="4836319" y="292894"/>
                    <a:pt x="4837272" y="291941"/>
                    <a:pt x="4838224" y="290036"/>
                  </a:cubicBezTo>
                  <a:close/>
                  <a:moveTo>
                    <a:pt x="4835366" y="309086"/>
                  </a:moveTo>
                  <a:cubicBezTo>
                    <a:pt x="4835366" y="309086"/>
                    <a:pt x="4835366" y="308134"/>
                    <a:pt x="4836319" y="308134"/>
                  </a:cubicBezTo>
                  <a:cubicBezTo>
                    <a:pt x="4837272" y="309086"/>
                    <a:pt x="4837272" y="310039"/>
                    <a:pt x="4838224" y="311944"/>
                  </a:cubicBezTo>
                  <a:cubicBezTo>
                    <a:pt x="4838224" y="312896"/>
                    <a:pt x="4839176" y="312896"/>
                    <a:pt x="4839176" y="313849"/>
                  </a:cubicBezTo>
                  <a:cubicBezTo>
                    <a:pt x="4838224" y="314801"/>
                    <a:pt x="4837272" y="315754"/>
                    <a:pt x="4835366" y="317659"/>
                  </a:cubicBezTo>
                  <a:cubicBezTo>
                    <a:pt x="4835366" y="317659"/>
                    <a:pt x="4835366" y="317659"/>
                    <a:pt x="4835366" y="317659"/>
                  </a:cubicBezTo>
                  <a:cubicBezTo>
                    <a:pt x="4835366" y="317659"/>
                    <a:pt x="4834414" y="316706"/>
                    <a:pt x="4834414" y="316706"/>
                  </a:cubicBezTo>
                  <a:cubicBezTo>
                    <a:pt x="4833462" y="315754"/>
                    <a:pt x="4833462" y="315754"/>
                    <a:pt x="4832509" y="314801"/>
                  </a:cubicBezTo>
                  <a:cubicBezTo>
                    <a:pt x="4833462" y="312896"/>
                    <a:pt x="4834414" y="310991"/>
                    <a:pt x="4835366" y="309086"/>
                  </a:cubicBezTo>
                  <a:close/>
                  <a:moveTo>
                    <a:pt x="4830604" y="319564"/>
                  </a:moveTo>
                  <a:cubicBezTo>
                    <a:pt x="4831556" y="317659"/>
                    <a:pt x="4831556" y="316706"/>
                    <a:pt x="4832509" y="314801"/>
                  </a:cubicBezTo>
                  <a:cubicBezTo>
                    <a:pt x="4832509" y="315754"/>
                    <a:pt x="4833462" y="315754"/>
                    <a:pt x="4833462" y="316706"/>
                  </a:cubicBezTo>
                  <a:cubicBezTo>
                    <a:pt x="4833462" y="317659"/>
                    <a:pt x="4834414" y="317659"/>
                    <a:pt x="4834414" y="318611"/>
                  </a:cubicBezTo>
                  <a:cubicBezTo>
                    <a:pt x="4832509" y="320516"/>
                    <a:pt x="4830604" y="322421"/>
                    <a:pt x="4828699" y="324326"/>
                  </a:cubicBezTo>
                  <a:cubicBezTo>
                    <a:pt x="4829651" y="322421"/>
                    <a:pt x="4829651" y="320516"/>
                    <a:pt x="4830604" y="319564"/>
                  </a:cubicBezTo>
                  <a:close/>
                  <a:moveTo>
                    <a:pt x="4817269" y="364331"/>
                  </a:moveTo>
                  <a:cubicBezTo>
                    <a:pt x="4817269" y="361474"/>
                    <a:pt x="4817269" y="359569"/>
                    <a:pt x="4817269" y="356711"/>
                  </a:cubicBezTo>
                  <a:cubicBezTo>
                    <a:pt x="4820126" y="349091"/>
                    <a:pt x="4822984" y="342424"/>
                    <a:pt x="4824889" y="335756"/>
                  </a:cubicBezTo>
                  <a:cubicBezTo>
                    <a:pt x="4824889" y="335756"/>
                    <a:pt x="4825841" y="334804"/>
                    <a:pt x="4825841" y="334804"/>
                  </a:cubicBezTo>
                  <a:cubicBezTo>
                    <a:pt x="4829651" y="328136"/>
                    <a:pt x="4833462" y="323374"/>
                    <a:pt x="4835366" y="319564"/>
                  </a:cubicBezTo>
                  <a:cubicBezTo>
                    <a:pt x="4835366" y="320516"/>
                    <a:pt x="4836319" y="321469"/>
                    <a:pt x="4837272" y="322421"/>
                  </a:cubicBezTo>
                  <a:cubicBezTo>
                    <a:pt x="4838224" y="324326"/>
                    <a:pt x="4839176" y="327184"/>
                    <a:pt x="4841081" y="330994"/>
                  </a:cubicBezTo>
                  <a:cubicBezTo>
                    <a:pt x="4842034" y="332899"/>
                    <a:pt x="4842034" y="333851"/>
                    <a:pt x="4842987" y="335756"/>
                  </a:cubicBezTo>
                  <a:cubicBezTo>
                    <a:pt x="4840129" y="338614"/>
                    <a:pt x="4838224" y="341471"/>
                    <a:pt x="4835366" y="345281"/>
                  </a:cubicBezTo>
                  <a:cubicBezTo>
                    <a:pt x="4831556" y="350996"/>
                    <a:pt x="4826794" y="357664"/>
                    <a:pt x="4822984" y="366236"/>
                  </a:cubicBezTo>
                  <a:cubicBezTo>
                    <a:pt x="4822031" y="367189"/>
                    <a:pt x="4821079" y="368141"/>
                    <a:pt x="4820126" y="369094"/>
                  </a:cubicBezTo>
                  <a:cubicBezTo>
                    <a:pt x="4819174" y="370046"/>
                    <a:pt x="4818222" y="370999"/>
                    <a:pt x="4817269" y="371951"/>
                  </a:cubicBezTo>
                  <a:cubicBezTo>
                    <a:pt x="4816316" y="369094"/>
                    <a:pt x="4817269" y="366236"/>
                    <a:pt x="4817269" y="364331"/>
                  </a:cubicBezTo>
                  <a:close/>
                  <a:moveTo>
                    <a:pt x="4816316" y="376714"/>
                  </a:moveTo>
                  <a:cubicBezTo>
                    <a:pt x="4817269" y="373856"/>
                    <a:pt x="4819174" y="370999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19174" y="372904"/>
                    <a:pt x="4817269" y="375761"/>
                    <a:pt x="4816316" y="378619"/>
                  </a:cubicBezTo>
                  <a:cubicBezTo>
                    <a:pt x="4816316" y="376714"/>
                    <a:pt x="4816316" y="376714"/>
                    <a:pt x="4816316" y="376714"/>
                  </a:cubicBezTo>
                  <a:close/>
                  <a:moveTo>
                    <a:pt x="4762024" y="305276"/>
                  </a:moveTo>
                  <a:cubicBezTo>
                    <a:pt x="4762024" y="306229"/>
                    <a:pt x="4762976" y="312896"/>
                    <a:pt x="4763929" y="322421"/>
                  </a:cubicBezTo>
                  <a:cubicBezTo>
                    <a:pt x="4762024" y="317659"/>
                    <a:pt x="4761072" y="313849"/>
                    <a:pt x="4760119" y="309086"/>
                  </a:cubicBezTo>
                  <a:cubicBezTo>
                    <a:pt x="4761072" y="306229"/>
                    <a:pt x="4761072" y="303371"/>
                    <a:pt x="4762024" y="300514"/>
                  </a:cubicBezTo>
                  <a:cubicBezTo>
                    <a:pt x="4762024" y="302419"/>
                    <a:pt x="4762024" y="303371"/>
                    <a:pt x="4762024" y="305276"/>
                  </a:cubicBezTo>
                  <a:close/>
                  <a:moveTo>
                    <a:pt x="4755356" y="279559"/>
                  </a:moveTo>
                  <a:cubicBezTo>
                    <a:pt x="4757262" y="284321"/>
                    <a:pt x="4758214" y="289084"/>
                    <a:pt x="4760119" y="294799"/>
                  </a:cubicBezTo>
                  <a:cubicBezTo>
                    <a:pt x="4760119" y="295751"/>
                    <a:pt x="4760119" y="296704"/>
                    <a:pt x="4761072" y="297656"/>
                  </a:cubicBezTo>
                  <a:cubicBezTo>
                    <a:pt x="4760119" y="299561"/>
                    <a:pt x="4759166" y="301466"/>
                    <a:pt x="4758214" y="304324"/>
                  </a:cubicBezTo>
                  <a:cubicBezTo>
                    <a:pt x="4757262" y="300514"/>
                    <a:pt x="4755356" y="296704"/>
                    <a:pt x="4754404" y="292894"/>
                  </a:cubicBezTo>
                  <a:cubicBezTo>
                    <a:pt x="4754404" y="288131"/>
                    <a:pt x="4754404" y="284321"/>
                    <a:pt x="4755356" y="279559"/>
                  </a:cubicBezTo>
                  <a:close/>
                  <a:moveTo>
                    <a:pt x="4759166" y="342424"/>
                  </a:moveTo>
                  <a:cubicBezTo>
                    <a:pt x="4757262" y="338614"/>
                    <a:pt x="4756309" y="335756"/>
                    <a:pt x="4755356" y="331946"/>
                  </a:cubicBezTo>
                  <a:cubicBezTo>
                    <a:pt x="4755356" y="330041"/>
                    <a:pt x="4756309" y="328136"/>
                    <a:pt x="4756309" y="326231"/>
                  </a:cubicBezTo>
                  <a:cubicBezTo>
                    <a:pt x="4757262" y="330994"/>
                    <a:pt x="4758214" y="336709"/>
                    <a:pt x="4759166" y="342424"/>
                  </a:cubicBezTo>
                  <a:close/>
                  <a:moveTo>
                    <a:pt x="4753451" y="312896"/>
                  </a:moveTo>
                  <a:cubicBezTo>
                    <a:pt x="4753451" y="313849"/>
                    <a:pt x="4753451" y="314801"/>
                    <a:pt x="4754404" y="315754"/>
                  </a:cubicBezTo>
                  <a:cubicBezTo>
                    <a:pt x="4754404" y="316706"/>
                    <a:pt x="4754404" y="316706"/>
                    <a:pt x="4753451" y="317659"/>
                  </a:cubicBezTo>
                  <a:cubicBezTo>
                    <a:pt x="4753451" y="315754"/>
                    <a:pt x="4753451" y="313849"/>
                    <a:pt x="4753451" y="312896"/>
                  </a:cubicBezTo>
                  <a:close/>
                  <a:moveTo>
                    <a:pt x="4755356" y="373856"/>
                  </a:moveTo>
                  <a:cubicBezTo>
                    <a:pt x="4755356" y="374809"/>
                    <a:pt x="4755356" y="374809"/>
                    <a:pt x="4756309" y="375761"/>
                  </a:cubicBezTo>
                  <a:cubicBezTo>
                    <a:pt x="4755356" y="376714"/>
                    <a:pt x="4755356" y="378619"/>
                    <a:pt x="4754404" y="379571"/>
                  </a:cubicBezTo>
                  <a:cubicBezTo>
                    <a:pt x="4753451" y="379571"/>
                    <a:pt x="4753451" y="379571"/>
                    <a:pt x="4752499" y="379571"/>
                  </a:cubicBezTo>
                  <a:cubicBezTo>
                    <a:pt x="4753451" y="377666"/>
                    <a:pt x="4754404" y="375761"/>
                    <a:pt x="4755356" y="373856"/>
                  </a:cubicBezTo>
                  <a:close/>
                  <a:moveTo>
                    <a:pt x="4748689" y="291941"/>
                  </a:moveTo>
                  <a:cubicBezTo>
                    <a:pt x="4747737" y="295751"/>
                    <a:pt x="4747737" y="299561"/>
                    <a:pt x="4746784" y="303371"/>
                  </a:cubicBezTo>
                  <a:cubicBezTo>
                    <a:pt x="4746784" y="303371"/>
                    <a:pt x="4746784" y="303371"/>
                    <a:pt x="4746784" y="303371"/>
                  </a:cubicBezTo>
                  <a:cubicBezTo>
                    <a:pt x="4746784" y="302419"/>
                    <a:pt x="4746784" y="300514"/>
                    <a:pt x="4746784" y="299561"/>
                  </a:cubicBezTo>
                  <a:cubicBezTo>
                    <a:pt x="4746784" y="296704"/>
                    <a:pt x="4747737" y="293846"/>
                    <a:pt x="4748689" y="291941"/>
                  </a:cubicBezTo>
                  <a:close/>
                  <a:moveTo>
                    <a:pt x="4738212" y="327184"/>
                  </a:moveTo>
                  <a:cubicBezTo>
                    <a:pt x="4738212" y="331946"/>
                    <a:pt x="4737259" y="335756"/>
                    <a:pt x="4737259" y="341471"/>
                  </a:cubicBezTo>
                  <a:cubicBezTo>
                    <a:pt x="4737259" y="339566"/>
                    <a:pt x="4736306" y="338614"/>
                    <a:pt x="4736306" y="336709"/>
                  </a:cubicBezTo>
                  <a:cubicBezTo>
                    <a:pt x="4737259" y="332899"/>
                    <a:pt x="4737259" y="330041"/>
                    <a:pt x="4738212" y="327184"/>
                  </a:cubicBezTo>
                  <a:close/>
                  <a:moveTo>
                    <a:pt x="4720114" y="261461"/>
                  </a:moveTo>
                  <a:cubicBezTo>
                    <a:pt x="4720114" y="261461"/>
                    <a:pt x="4720114" y="261461"/>
                    <a:pt x="4720114" y="261461"/>
                  </a:cubicBezTo>
                  <a:cubicBezTo>
                    <a:pt x="4722972" y="270034"/>
                    <a:pt x="4725829" y="279559"/>
                    <a:pt x="4729639" y="290989"/>
                  </a:cubicBezTo>
                  <a:cubicBezTo>
                    <a:pt x="4730591" y="292894"/>
                    <a:pt x="4730591" y="294799"/>
                    <a:pt x="4731544" y="296704"/>
                  </a:cubicBezTo>
                  <a:cubicBezTo>
                    <a:pt x="4730591" y="300514"/>
                    <a:pt x="4728687" y="304324"/>
                    <a:pt x="4727734" y="308134"/>
                  </a:cubicBezTo>
                  <a:cubicBezTo>
                    <a:pt x="4726781" y="304324"/>
                    <a:pt x="4724876" y="299561"/>
                    <a:pt x="4723924" y="295751"/>
                  </a:cubicBezTo>
                  <a:cubicBezTo>
                    <a:pt x="4722019" y="289084"/>
                    <a:pt x="4720114" y="282416"/>
                    <a:pt x="4718209" y="276701"/>
                  </a:cubicBezTo>
                  <a:cubicBezTo>
                    <a:pt x="4718209" y="270034"/>
                    <a:pt x="4719162" y="265271"/>
                    <a:pt x="4720114" y="261461"/>
                  </a:cubicBezTo>
                  <a:close/>
                  <a:moveTo>
                    <a:pt x="4709637" y="324326"/>
                  </a:moveTo>
                  <a:cubicBezTo>
                    <a:pt x="4711541" y="315754"/>
                    <a:pt x="4712494" y="308134"/>
                    <a:pt x="4713447" y="301466"/>
                  </a:cubicBezTo>
                  <a:cubicBezTo>
                    <a:pt x="4715351" y="310991"/>
                    <a:pt x="4717256" y="321469"/>
                    <a:pt x="4719162" y="331946"/>
                  </a:cubicBezTo>
                  <a:cubicBezTo>
                    <a:pt x="4718209" y="335756"/>
                    <a:pt x="4716304" y="339566"/>
                    <a:pt x="4715351" y="343376"/>
                  </a:cubicBezTo>
                  <a:cubicBezTo>
                    <a:pt x="4715351" y="343376"/>
                    <a:pt x="4715351" y="343376"/>
                    <a:pt x="4715351" y="343376"/>
                  </a:cubicBezTo>
                  <a:cubicBezTo>
                    <a:pt x="4712494" y="339566"/>
                    <a:pt x="4709637" y="335756"/>
                    <a:pt x="4707731" y="332899"/>
                  </a:cubicBezTo>
                  <a:cubicBezTo>
                    <a:pt x="4708684" y="330041"/>
                    <a:pt x="4708684" y="327184"/>
                    <a:pt x="4709637" y="324326"/>
                  </a:cubicBezTo>
                  <a:close/>
                  <a:moveTo>
                    <a:pt x="4703922" y="355759"/>
                  </a:moveTo>
                  <a:cubicBezTo>
                    <a:pt x="4704874" y="357664"/>
                    <a:pt x="4704874" y="358616"/>
                    <a:pt x="4705826" y="360521"/>
                  </a:cubicBezTo>
                  <a:cubicBezTo>
                    <a:pt x="4706779" y="363379"/>
                    <a:pt x="4707731" y="366236"/>
                    <a:pt x="4708684" y="369094"/>
                  </a:cubicBezTo>
                  <a:cubicBezTo>
                    <a:pt x="4707731" y="371951"/>
                    <a:pt x="4705826" y="374809"/>
                    <a:pt x="4704874" y="377666"/>
                  </a:cubicBezTo>
                  <a:cubicBezTo>
                    <a:pt x="4704874" y="377666"/>
                    <a:pt x="4704874" y="376714"/>
                    <a:pt x="4704874" y="376714"/>
                  </a:cubicBezTo>
                  <a:cubicBezTo>
                    <a:pt x="4703922" y="374809"/>
                    <a:pt x="4702969" y="373856"/>
                    <a:pt x="4702016" y="371951"/>
                  </a:cubicBezTo>
                  <a:cubicBezTo>
                    <a:pt x="4702016" y="366236"/>
                    <a:pt x="4702969" y="361474"/>
                    <a:pt x="4703922" y="355759"/>
                  </a:cubicBezTo>
                  <a:close/>
                  <a:moveTo>
                    <a:pt x="4682966" y="380524"/>
                  </a:moveTo>
                  <a:cubicBezTo>
                    <a:pt x="4682014" y="384334"/>
                    <a:pt x="4681062" y="388144"/>
                    <a:pt x="4680109" y="392906"/>
                  </a:cubicBezTo>
                  <a:cubicBezTo>
                    <a:pt x="4679156" y="392906"/>
                    <a:pt x="4677251" y="393859"/>
                    <a:pt x="4676299" y="393859"/>
                  </a:cubicBezTo>
                  <a:cubicBezTo>
                    <a:pt x="4676299" y="391954"/>
                    <a:pt x="4675347" y="390049"/>
                    <a:pt x="4675347" y="388144"/>
                  </a:cubicBezTo>
                  <a:cubicBezTo>
                    <a:pt x="4678204" y="384334"/>
                    <a:pt x="4681062" y="381476"/>
                    <a:pt x="4682966" y="378619"/>
                  </a:cubicBezTo>
                  <a:cubicBezTo>
                    <a:pt x="4682014" y="379571"/>
                    <a:pt x="4682966" y="380524"/>
                    <a:pt x="4682966" y="380524"/>
                  </a:cubicBezTo>
                  <a:close/>
                  <a:moveTo>
                    <a:pt x="4672489" y="361474"/>
                  </a:moveTo>
                  <a:cubicBezTo>
                    <a:pt x="4674394" y="365284"/>
                    <a:pt x="4677251" y="370046"/>
                    <a:pt x="4679156" y="373856"/>
                  </a:cubicBezTo>
                  <a:cubicBezTo>
                    <a:pt x="4677251" y="375761"/>
                    <a:pt x="4674394" y="377666"/>
                    <a:pt x="4672489" y="379571"/>
                  </a:cubicBezTo>
                  <a:cubicBezTo>
                    <a:pt x="4672489" y="378619"/>
                    <a:pt x="4672489" y="377666"/>
                    <a:pt x="4671537" y="376714"/>
                  </a:cubicBezTo>
                  <a:cubicBezTo>
                    <a:pt x="4671537" y="374809"/>
                    <a:pt x="4670584" y="372904"/>
                    <a:pt x="4670584" y="370999"/>
                  </a:cubicBezTo>
                  <a:cubicBezTo>
                    <a:pt x="4671537" y="368141"/>
                    <a:pt x="4671537" y="364331"/>
                    <a:pt x="4672489" y="361474"/>
                  </a:cubicBezTo>
                  <a:close/>
                  <a:moveTo>
                    <a:pt x="4661059" y="265271"/>
                  </a:moveTo>
                  <a:cubicBezTo>
                    <a:pt x="4662012" y="260509"/>
                    <a:pt x="4662964" y="256699"/>
                    <a:pt x="4663916" y="252889"/>
                  </a:cubicBezTo>
                  <a:cubicBezTo>
                    <a:pt x="4665822" y="246221"/>
                    <a:pt x="4667726" y="241459"/>
                    <a:pt x="4669631" y="237649"/>
                  </a:cubicBezTo>
                  <a:cubicBezTo>
                    <a:pt x="4669631" y="239554"/>
                    <a:pt x="4669631" y="240506"/>
                    <a:pt x="4669631" y="242411"/>
                  </a:cubicBezTo>
                  <a:cubicBezTo>
                    <a:pt x="4667726" y="250031"/>
                    <a:pt x="4664869" y="259556"/>
                    <a:pt x="4661059" y="269081"/>
                  </a:cubicBezTo>
                  <a:cubicBezTo>
                    <a:pt x="4661059" y="268129"/>
                    <a:pt x="4661059" y="266224"/>
                    <a:pt x="4661059" y="265271"/>
                  </a:cubicBezTo>
                  <a:close/>
                  <a:moveTo>
                    <a:pt x="4645819" y="278606"/>
                  </a:moveTo>
                  <a:cubicBezTo>
                    <a:pt x="4646772" y="271939"/>
                    <a:pt x="4647724" y="266224"/>
                    <a:pt x="4648676" y="260509"/>
                  </a:cubicBezTo>
                  <a:cubicBezTo>
                    <a:pt x="4649629" y="257651"/>
                    <a:pt x="4649629" y="253841"/>
                    <a:pt x="4650581" y="250984"/>
                  </a:cubicBezTo>
                  <a:cubicBezTo>
                    <a:pt x="4650581" y="250984"/>
                    <a:pt x="4650581" y="251936"/>
                    <a:pt x="4650581" y="251936"/>
                  </a:cubicBezTo>
                  <a:cubicBezTo>
                    <a:pt x="4651534" y="254794"/>
                    <a:pt x="4652487" y="259556"/>
                    <a:pt x="4652487" y="265271"/>
                  </a:cubicBezTo>
                  <a:cubicBezTo>
                    <a:pt x="4652487" y="267176"/>
                    <a:pt x="4652487" y="269081"/>
                    <a:pt x="4652487" y="270034"/>
                  </a:cubicBezTo>
                  <a:cubicBezTo>
                    <a:pt x="4651534" y="272891"/>
                    <a:pt x="4651534" y="275749"/>
                    <a:pt x="4650581" y="278606"/>
                  </a:cubicBezTo>
                  <a:cubicBezTo>
                    <a:pt x="4649629" y="282416"/>
                    <a:pt x="4648676" y="287179"/>
                    <a:pt x="4648676" y="290989"/>
                  </a:cubicBezTo>
                  <a:cubicBezTo>
                    <a:pt x="4648676" y="287179"/>
                    <a:pt x="4646772" y="283369"/>
                    <a:pt x="4645819" y="278606"/>
                  </a:cubicBezTo>
                  <a:cubicBezTo>
                    <a:pt x="4645819" y="278606"/>
                    <a:pt x="4645819" y="278606"/>
                    <a:pt x="4645819" y="278606"/>
                  </a:cubicBezTo>
                  <a:close/>
                  <a:moveTo>
                    <a:pt x="4642962" y="293846"/>
                  </a:moveTo>
                  <a:cubicBezTo>
                    <a:pt x="4643914" y="296704"/>
                    <a:pt x="4643914" y="299561"/>
                    <a:pt x="4644866" y="302419"/>
                  </a:cubicBezTo>
                  <a:cubicBezTo>
                    <a:pt x="4644866" y="304324"/>
                    <a:pt x="4645819" y="307181"/>
                    <a:pt x="4645819" y="309086"/>
                  </a:cubicBezTo>
                  <a:cubicBezTo>
                    <a:pt x="4645819" y="309086"/>
                    <a:pt x="4645819" y="309086"/>
                    <a:pt x="4645819" y="309086"/>
                  </a:cubicBezTo>
                  <a:cubicBezTo>
                    <a:pt x="4644866" y="308134"/>
                    <a:pt x="4643914" y="307181"/>
                    <a:pt x="4642962" y="306229"/>
                  </a:cubicBezTo>
                  <a:cubicBezTo>
                    <a:pt x="4642962" y="304324"/>
                    <a:pt x="4642009" y="302419"/>
                    <a:pt x="4642009" y="299561"/>
                  </a:cubicBezTo>
                  <a:cubicBezTo>
                    <a:pt x="4642962" y="297656"/>
                    <a:pt x="4642962" y="295751"/>
                    <a:pt x="4642962" y="293846"/>
                  </a:cubicBezTo>
                  <a:close/>
                  <a:moveTo>
                    <a:pt x="4595337" y="280511"/>
                  </a:moveTo>
                  <a:cubicBezTo>
                    <a:pt x="4596289" y="284321"/>
                    <a:pt x="4597241" y="289084"/>
                    <a:pt x="4598194" y="293846"/>
                  </a:cubicBezTo>
                  <a:cubicBezTo>
                    <a:pt x="4598194" y="295751"/>
                    <a:pt x="4598194" y="298609"/>
                    <a:pt x="4598194" y="300514"/>
                  </a:cubicBezTo>
                  <a:cubicBezTo>
                    <a:pt x="4598194" y="304324"/>
                    <a:pt x="4598194" y="308134"/>
                    <a:pt x="4598194" y="311944"/>
                  </a:cubicBezTo>
                  <a:cubicBezTo>
                    <a:pt x="4597241" y="313849"/>
                    <a:pt x="4597241" y="316706"/>
                    <a:pt x="4596289" y="319564"/>
                  </a:cubicBezTo>
                  <a:cubicBezTo>
                    <a:pt x="4595337" y="316706"/>
                    <a:pt x="4594384" y="314801"/>
                    <a:pt x="4593431" y="311944"/>
                  </a:cubicBezTo>
                  <a:cubicBezTo>
                    <a:pt x="4593431" y="310039"/>
                    <a:pt x="4593431" y="307181"/>
                    <a:pt x="4593431" y="305276"/>
                  </a:cubicBezTo>
                  <a:cubicBezTo>
                    <a:pt x="4593431" y="298609"/>
                    <a:pt x="4593431" y="292894"/>
                    <a:pt x="4593431" y="286226"/>
                  </a:cubicBezTo>
                  <a:cubicBezTo>
                    <a:pt x="4593431" y="284321"/>
                    <a:pt x="4594384" y="282416"/>
                    <a:pt x="4595337" y="280511"/>
                  </a:cubicBezTo>
                  <a:cubicBezTo>
                    <a:pt x="4595337" y="280511"/>
                    <a:pt x="4595337" y="280511"/>
                    <a:pt x="4595337" y="280511"/>
                  </a:cubicBezTo>
                  <a:close/>
                  <a:moveTo>
                    <a:pt x="4595337" y="277654"/>
                  </a:moveTo>
                  <a:cubicBezTo>
                    <a:pt x="4594384" y="278606"/>
                    <a:pt x="4594384" y="278606"/>
                    <a:pt x="4593431" y="279559"/>
                  </a:cubicBezTo>
                  <a:cubicBezTo>
                    <a:pt x="4593431" y="279559"/>
                    <a:pt x="4593431" y="280511"/>
                    <a:pt x="4592479" y="280511"/>
                  </a:cubicBezTo>
                  <a:cubicBezTo>
                    <a:pt x="4592479" y="274796"/>
                    <a:pt x="4592479" y="269081"/>
                    <a:pt x="4592479" y="263366"/>
                  </a:cubicBezTo>
                  <a:cubicBezTo>
                    <a:pt x="4593431" y="267176"/>
                    <a:pt x="4594384" y="271939"/>
                    <a:pt x="4595337" y="277654"/>
                  </a:cubicBezTo>
                  <a:close/>
                  <a:moveTo>
                    <a:pt x="4576287" y="253841"/>
                  </a:moveTo>
                  <a:cubicBezTo>
                    <a:pt x="4576287" y="260509"/>
                    <a:pt x="4576287" y="267176"/>
                    <a:pt x="4575334" y="273844"/>
                  </a:cubicBezTo>
                  <a:cubicBezTo>
                    <a:pt x="4573429" y="270034"/>
                    <a:pt x="4571524" y="266224"/>
                    <a:pt x="4569619" y="262414"/>
                  </a:cubicBezTo>
                  <a:cubicBezTo>
                    <a:pt x="4572476" y="259556"/>
                    <a:pt x="4574381" y="256699"/>
                    <a:pt x="4576287" y="253841"/>
                  </a:cubicBezTo>
                  <a:close/>
                  <a:moveTo>
                    <a:pt x="4566762" y="268129"/>
                  </a:moveTo>
                  <a:cubicBezTo>
                    <a:pt x="4566762" y="268129"/>
                    <a:pt x="4566762" y="269081"/>
                    <a:pt x="4566762" y="268129"/>
                  </a:cubicBezTo>
                  <a:cubicBezTo>
                    <a:pt x="4568666" y="273844"/>
                    <a:pt x="4570572" y="278606"/>
                    <a:pt x="4571524" y="284321"/>
                  </a:cubicBezTo>
                  <a:cubicBezTo>
                    <a:pt x="4572476" y="288131"/>
                    <a:pt x="4573429" y="292894"/>
                    <a:pt x="4574381" y="296704"/>
                  </a:cubicBezTo>
                  <a:cubicBezTo>
                    <a:pt x="4574381" y="298609"/>
                    <a:pt x="4574381" y="299561"/>
                    <a:pt x="4574381" y="301466"/>
                  </a:cubicBezTo>
                  <a:cubicBezTo>
                    <a:pt x="4570572" y="293846"/>
                    <a:pt x="4568666" y="289084"/>
                    <a:pt x="4568666" y="289084"/>
                  </a:cubicBezTo>
                  <a:cubicBezTo>
                    <a:pt x="4568666" y="289084"/>
                    <a:pt x="4570572" y="296704"/>
                    <a:pt x="4574381" y="309086"/>
                  </a:cubicBezTo>
                  <a:cubicBezTo>
                    <a:pt x="4573429" y="310991"/>
                    <a:pt x="4572476" y="312896"/>
                    <a:pt x="4571524" y="314801"/>
                  </a:cubicBezTo>
                  <a:cubicBezTo>
                    <a:pt x="4571524" y="314801"/>
                    <a:pt x="4571524" y="314801"/>
                    <a:pt x="4571524" y="315754"/>
                  </a:cubicBezTo>
                  <a:cubicBezTo>
                    <a:pt x="4568666" y="293846"/>
                    <a:pt x="4566762" y="278606"/>
                    <a:pt x="4564856" y="271939"/>
                  </a:cubicBezTo>
                  <a:cubicBezTo>
                    <a:pt x="4564856" y="270986"/>
                    <a:pt x="4565809" y="270034"/>
                    <a:pt x="4566762" y="268129"/>
                  </a:cubicBezTo>
                  <a:close/>
                  <a:moveTo>
                    <a:pt x="4560094" y="254794"/>
                  </a:moveTo>
                  <a:cubicBezTo>
                    <a:pt x="4561047" y="256699"/>
                    <a:pt x="4561999" y="258604"/>
                    <a:pt x="4562951" y="260509"/>
                  </a:cubicBezTo>
                  <a:cubicBezTo>
                    <a:pt x="4561999" y="261461"/>
                    <a:pt x="4561047" y="262414"/>
                    <a:pt x="4561047" y="263366"/>
                  </a:cubicBezTo>
                  <a:cubicBezTo>
                    <a:pt x="4560094" y="265271"/>
                    <a:pt x="4558189" y="266224"/>
                    <a:pt x="4557237" y="268129"/>
                  </a:cubicBezTo>
                  <a:cubicBezTo>
                    <a:pt x="4558189" y="263366"/>
                    <a:pt x="4559141" y="258604"/>
                    <a:pt x="4560094" y="254794"/>
                  </a:cubicBezTo>
                  <a:close/>
                  <a:moveTo>
                    <a:pt x="4548664" y="317659"/>
                  </a:moveTo>
                  <a:cubicBezTo>
                    <a:pt x="4551522" y="307181"/>
                    <a:pt x="4554379" y="298609"/>
                    <a:pt x="4557237" y="290036"/>
                  </a:cubicBezTo>
                  <a:cubicBezTo>
                    <a:pt x="4559141" y="284321"/>
                    <a:pt x="4561047" y="279559"/>
                    <a:pt x="4562951" y="275749"/>
                  </a:cubicBezTo>
                  <a:cubicBezTo>
                    <a:pt x="4561999" y="283369"/>
                    <a:pt x="4561047" y="298609"/>
                    <a:pt x="4560094" y="318611"/>
                  </a:cubicBezTo>
                  <a:cubicBezTo>
                    <a:pt x="4557237" y="313849"/>
                    <a:pt x="4555331" y="310991"/>
                    <a:pt x="4555331" y="310991"/>
                  </a:cubicBezTo>
                  <a:cubicBezTo>
                    <a:pt x="4555331" y="310991"/>
                    <a:pt x="4557237" y="314801"/>
                    <a:pt x="4560094" y="321469"/>
                  </a:cubicBezTo>
                  <a:cubicBezTo>
                    <a:pt x="4560094" y="321469"/>
                    <a:pt x="4560094" y="321469"/>
                    <a:pt x="4560094" y="321469"/>
                  </a:cubicBezTo>
                  <a:cubicBezTo>
                    <a:pt x="4560094" y="328136"/>
                    <a:pt x="4559141" y="334804"/>
                    <a:pt x="4559141" y="342424"/>
                  </a:cubicBezTo>
                  <a:cubicBezTo>
                    <a:pt x="4558189" y="346234"/>
                    <a:pt x="4556284" y="349091"/>
                    <a:pt x="4555331" y="352901"/>
                  </a:cubicBezTo>
                  <a:cubicBezTo>
                    <a:pt x="4554379" y="355759"/>
                    <a:pt x="4553426" y="358616"/>
                    <a:pt x="4552474" y="361474"/>
                  </a:cubicBezTo>
                  <a:cubicBezTo>
                    <a:pt x="4550569" y="354806"/>
                    <a:pt x="4549616" y="349091"/>
                    <a:pt x="4547712" y="343376"/>
                  </a:cubicBezTo>
                  <a:cubicBezTo>
                    <a:pt x="4547712" y="333851"/>
                    <a:pt x="4547712" y="328136"/>
                    <a:pt x="4547712" y="328136"/>
                  </a:cubicBezTo>
                  <a:cubicBezTo>
                    <a:pt x="4547712" y="328136"/>
                    <a:pt x="4546759" y="331946"/>
                    <a:pt x="4545806" y="338614"/>
                  </a:cubicBezTo>
                  <a:cubicBezTo>
                    <a:pt x="4545806" y="338614"/>
                    <a:pt x="4545806" y="337661"/>
                    <a:pt x="4545806" y="337661"/>
                  </a:cubicBezTo>
                  <a:cubicBezTo>
                    <a:pt x="4545806" y="336709"/>
                    <a:pt x="4545806" y="336709"/>
                    <a:pt x="4544854" y="335756"/>
                  </a:cubicBezTo>
                  <a:cubicBezTo>
                    <a:pt x="4546759" y="329089"/>
                    <a:pt x="4547712" y="323374"/>
                    <a:pt x="4548664" y="317659"/>
                  </a:cubicBezTo>
                  <a:close/>
                  <a:moveTo>
                    <a:pt x="4457224" y="306229"/>
                  </a:moveTo>
                  <a:cubicBezTo>
                    <a:pt x="4457224" y="306229"/>
                    <a:pt x="4456272" y="306229"/>
                    <a:pt x="4457224" y="306229"/>
                  </a:cubicBezTo>
                  <a:cubicBezTo>
                    <a:pt x="4457224" y="305276"/>
                    <a:pt x="4457224" y="305276"/>
                    <a:pt x="4457224" y="304324"/>
                  </a:cubicBezTo>
                  <a:cubicBezTo>
                    <a:pt x="4457224" y="305276"/>
                    <a:pt x="4457224" y="306229"/>
                    <a:pt x="4457224" y="306229"/>
                  </a:cubicBezTo>
                  <a:close/>
                  <a:moveTo>
                    <a:pt x="4478179" y="359569"/>
                  </a:moveTo>
                  <a:cubicBezTo>
                    <a:pt x="4477226" y="352901"/>
                    <a:pt x="4476274" y="346234"/>
                    <a:pt x="4476274" y="339566"/>
                  </a:cubicBezTo>
                  <a:cubicBezTo>
                    <a:pt x="4476274" y="338614"/>
                    <a:pt x="4476274" y="337661"/>
                    <a:pt x="4476274" y="336709"/>
                  </a:cubicBezTo>
                  <a:cubicBezTo>
                    <a:pt x="4479131" y="340519"/>
                    <a:pt x="4481037" y="343376"/>
                    <a:pt x="4483894" y="347186"/>
                  </a:cubicBezTo>
                  <a:cubicBezTo>
                    <a:pt x="4481037" y="350996"/>
                    <a:pt x="4480084" y="355759"/>
                    <a:pt x="4478179" y="359569"/>
                  </a:cubicBezTo>
                  <a:close/>
                  <a:moveTo>
                    <a:pt x="4497229" y="371951"/>
                  </a:moveTo>
                  <a:cubicBezTo>
                    <a:pt x="4497229" y="370046"/>
                    <a:pt x="4497229" y="369094"/>
                    <a:pt x="4497229" y="367189"/>
                  </a:cubicBezTo>
                  <a:cubicBezTo>
                    <a:pt x="4497229" y="368141"/>
                    <a:pt x="4497229" y="369094"/>
                    <a:pt x="4498181" y="370046"/>
                  </a:cubicBezTo>
                  <a:cubicBezTo>
                    <a:pt x="4497229" y="370999"/>
                    <a:pt x="4497229" y="370999"/>
                    <a:pt x="4497229" y="371951"/>
                  </a:cubicBezTo>
                  <a:close/>
                  <a:moveTo>
                    <a:pt x="4504849" y="322421"/>
                  </a:moveTo>
                  <a:cubicBezTo>
                    <a:pt x="4504849" y="325279"/>
                    <a:pt x="4504849" y="328136"/>
                    <a:pt x="4504849" y="330994"/>
                  </a:cubicBezTo>
                  <a:cubicBezTo>
                    <a:pt x="4503897" y="333851"/>
                    <a:pt x="4502944" y="337661"/>
                    <a:pt x="4501991" y="341471"/>
                  </a:cubicBezTo>
                  <a:cubicBezTo>
                    <a:pt x="4501991" y="343376"/>
                    <a:pt x="4501039" y="346234"/>
                    <a:pt x="4501039" y="348139"/>
                  </a:cubicBezTo>
                  <a:cubicBezTo>
                    <a:pt x="4500087" y="347186"/>
                    <a:pt x="4499134" y="346234"/>
                    <a:pt x="4499134" y="345281"/>
                  </a:cubicBezTo>
                  <a:cubicBezTo>
                    <a:pt x="4499134" y="344329"/>
                    <a:pt x="4498181" y="343376"/>
                    <a:pt x="4498181" y="342424"/>
                  </a:cubicBezTo>
                  <a:cubicBezTo>
                    <a:pt x="4499134" y="336709"/>
                    <a:pt x="4501039" y="330994"/>
                    <a:pt x="4501991" y="326231"/>
                  </a:cubicBezTo>
                  <a:cubicBezTo>
                    <a:pt x="4502944" y="320516"/>
                    <a:pt x="4504849" y="315754"/>
                    <a:pt x="4506754" y="310991"/>
                  </a:cubicBezTo>
                  <a:cubicBezTo>
                    <a:pt x="4505801" y="314801"/>
                    <a:pt x="4505801" y="318611"/>
                    <a:pt x="4504849" y="322421"/>
                  </a:cubicBezTo>
                  <a:close/>
                  <a:moveTo>
                    <a:pt x="4462939" y="250984"/>
                  </a:moveTo>
                  <a:cubicBezTo>
                    <a:pt x="4465797" y="242411"/>
                    <a:pt x="4468654" y="233839"/>
                    <a:pt x="4470559" y="226219"/>
                  </a:cubicBezTo>
                  <a:cubicBezTo>
                    <a:pt x="4470559" y="227171"/>
                    <a:pt x="4472464" y="229076"/>
                    <a:pt x="4474369" y="231934"/>
                  </a:cubicBezTo>
                  <a:cubicBezTo>
                    <a:pt x="4475322" y="233839"/>
                    <a:pt x="4477226" y="235744"/>
                    <a:pt x="4479131" y="238601"/>
                  </a:cubicBezTo>
                  <a:cubicBezTo>
                    <a:pt x="4481037" y="241459"/>
                    <a:pt x="4481989" y="245269"/>
                    <a:pt x="4483894" y="248126"/>
                  </a:cubicBezTo>
                  <a:cubicBezTo>
                    <a:pt x="4485799" y="251936"/>
                    <a:pt x="4487704" y="255746"/>
                    <a:pt x="4489609" y="260509"/>
                  </a:cubicBezTo>
                  <a:cubicBezTo>
                    <a:pt x="4491514" y="265271"/>
                    <a:pt x="4493419" y="270034"/>
                    <a:pt x="4495324" y="275749"/>
                  </a:cubicBezTo>
                  <a:cubicBezTo>
                    <a:pt x="4497229" y="281464"/>
                    <a:pt x="4499134" y="287179"/>
                    <a:pt x="4501039" y="293846"/>
                  </a:cubicBezTo>
                  <a:cubicBezTo>
                    <a:pt x="4501991" y="296704"/>
                    <a:pt x="4502944" y="299561"/>
                    <a:pt x="4503897" y="303371"/>
                  </a:cubicBezTo>
                  <a:cubicBezTo>
                    <a:pt x="4501991" y="308134"/>
                    <a:pt x="4499134" y="312896"/>
                    <a:pt x="4497229" y="317659"/>
                  </a:cubicBezTo>
                  <a:cubicBezTo>
                    <a:pt x="4496276" y="320516"/>
                    <a:pt x="4494372" y="323374"/>
                    <a:pt x="4493419" y="326231"/>
                  </a:cubicBezTo>
                  <a:cubicBezTo>
                    <a:pt x="4490562" y="297656"/>
                    <a:pt x="4488656" y="280511"/>
                    <a:pt x="4488656" y="280511"/>
                  </a:cubicBezTo>
                  <a:cubicBezTo>
                    <a:pt x="4488656" y="280511"/>
                    <a:pt x="4487704" y="294799"/>
                    <a:pt x="4487704" y="319564"/>
                  </a:cubicBezTo>
                  <a:cubicBezTo>
                    <a:pt x="4486751" y="316706"/>
                    <a:pt x="4484847" y="313849"/>
                    <a:pt x="4483894" y="311944"/>
                  </a:cubicBezTo>
                  <a:cubicBezTo>
                    <a:pt x="4477226" y="297656"/>
                    <a:pt x="4473416" y="289084"/>
                    <a:pt x="4473416" y="289084"/>
                  </a:cubicBezTo>
                  <a:cubicBezTo>
                    <a:pt x="4473416" y="289084"/>
                    <a:pt x="4476274" y="297656"/>
                    <a:pt x="4481037" y="312896"/>
                  </a:cubicBezTo>
                  <a:cubicBezTo>
                    <a:pt x="4482941" y="317659"/>
                    <a:pt x="4484847" y="323374"/>
                    <a:pt x="4486751" y="330041"/>
                  </a:cubicBezTo>
                  <a:cubicBezTo>
                    <a:pt x="4485799" y="329089"/>
                    <a:pt x="4485799" y="328136"/>
                    <a:pt x="4484847" y="328136"/>
                  </a:cubicBezTo>
                  <a:cubicBezTo>
                    <a:pt x="4481037" y="324326"/>
                    <a:pt x="4478179" y="321469"/>
                    <a:pt x="4475322" y="318611"/>
                  </a:cubicBezTo>
                  <a:cubicBezTo>
                    <a:pt x="4474369" y="313849"/>
                    <a:pt x="4473416" y="309086"/>
                    <a:pt x="4473416" y="304324"/>
                  </a:cubicBezTo>
                  <a:cubicBezTo>
                    <a:pt x="4471512" y="294799"/>
                    <a:pt x="4470559" y="286226"/>
                    <a:pt x="4468654" y="278606"/>
                  </a:cubicBezTo>
                  <a:cubicBezTo>
                    <a:pt x="4474369" y="264319"/>
                    <a:pt x="4477226" y="256699"/>
                    <a:pt x="4477226" y="256699"/>
                  </a:cubicBezTo>
                  <a:cubicBezTo>
                    <a:pt x="4477226" y="256699"/>
                    <a:pt x="4473416" y="262414"/>
                    <a:pt x="4466749" y="273844"/>
                  </a:cubicBezTo>
                  <a:cubicBezTo>
                    <a:pt x="4465797" y="268129"/>
                    <a:pt x="4464844" y="263366"/>
                    <a:pt x="4462939" y="258604"/>
                  </a:cubicBezTo>
                  <a:cubicBezTo>
                    <a:pt x="4462939" y="257651"/>
                    <a:pt x="4462939" y="256699"/>
                    <a:pt x="4462939" y="256699"/>
                  </a:cubicBezTo>
                  <a:cubicBezTo>
                    <a:pt x="4461987" y="253841"/>
                    <a:pt x="4461987" y="252889"/>
                    <a:pt x="4462939" y="250984"/>
                  </a:cubicBezTo>
                  <a:close/>
                  <a:moveTo>
                    <a:pt x="4461034" y="255746"/>
                  </a:moveTo>
                  <a:cubicBezTo>
                    <a:pt x="4461034" y="255746"/>
                    <a:pt x="4461034" y="256699"/>
                    <a:pt x="4461034" y="255746"/>
                  </a:cubicBezTo>
                  <a:cubicBezTo>
                    <a:pt x="4461034" y="256699"/>
                    <a:pt x="4461034" y="256699"/>
                    <a:pt x="4461034" y="255746"/>
                  </a:cubicBezTo>
                  <a:cubicBezTo>
                    <a:pt x="4461034" y="255746"/>
                    <a:pt x="4461034" y="255746"/>
                    <a:pt x="4461034" y="255746"/>
                  </a:cubicBezTo>
                  <a:close/>
                  <a:moveTo>
                    <a:pt x="4455319" y="274796"/>
                  </a:moveTo>
                  <a:cubicBezTo>
                    <a:pt x="4456272" y="272891"/>
                    <a:pt x="4457224" y="270034"/>
                    <a:pt x="4457224" y="268129"/>
                  </a:cubicBezTo>
                  <a:cubicBezTo>
                    <a:pt x="4457224" y="270034"/>
                    <a:pt x="4457224" y="271939"/>
                    <a:pt x="4457224" y="273844"/>
                  </a:cubicBezTo>
                  <a:cubicBezTo>
                    <a:pt x="4457224" y="277654"/>
                    <a:pt x="4457224" y="280511"/>
                    <a:pt x="4458176" y="284321"/>
                  </a:cubicBezTo>
                  <a:cubicBezTo>
                    <a:pt x="4457224" y="287179"/>
                    <a:pt x="4455319" y="290036"/>
                    <a:pt x="4454366" y="292894"/>
                  </a:cubicBezTo>
                  <a:cubicBezTo>
                    <a:pt x="4454366" y="287179"/>
                    <a:pt x="4454366" y="280511"/>
                    <a:pt x="4455319" y="274796"/>
                  </a:cubicBezTo>
                  <a:close/>
                  <a:moveTo>
                    <a:pt x="4449604" y="361474"/>
                  </a:moveTo>
                  <a:cubicBezTo>
                    <a:pt x="4450556" y="353854"/>
                    <a:pt x="4450556" y="346234"/>
                    <a:pt x="4451509" y="339566"/>
                  </a:cubicBezTo>
                  <a:cubicBezTo>
                    <a:pt x="4452462" y="340519"/>
                    <a:pt x="4452462" y="342424"/>
                    <a:pt x="4453414" y="343376"/>
                  </a:cubicBezTo>
                  <a:cubicBezTo>
                    <a:pt x="4453414" y="343376"/>
                    <a:pt x="4453414" y="343376"/>
                    <a:pt x="4453414" y="344329"/>
                  </a:cubicBezTo>
                  <a:cubicBezTo>
                    <a:pt x="4453414" y="344329"/>
                    <a:pt x="4453414" y="344329"/>
                    <a:pt x="4453414" y="344329"/>
                  </a:cubicBezTo>
                  <a:cubicBezTo>
                    <a:pt x="4452462" y="350996"/>
                    <a:pt x="4451509" y="358616"/>
                    <a:pt x="4451509" y="366236"/>
                  </a:cubicBezTo>
                  <a:cubicBezTo>
                    <a:pt x="4450556" y="372904"/>
                    <a:pt x="4449604" y="380524"/>
                    <a:pt x="4448651" y="388144"/>
                  </a:cubicBezTo>
                  <a:cubicBezTo>
                    <a:pt x="4447699" y="387191"/>
                    <a:pt x="4447699" y="387191"/>
                    <a:pt x="4446747" y="386239"/>
                  </a:cubicBezTo>
                  <a:cubicBezTo>
                    <a:pt x="4447699" y="377666"/>
                    <a:pt x="4448651" y="370046"/>
                    <a:pt x="4449604" y="361474"/>
                  </a:cubicBezTo>
                  <a:close/>
                  <a:moveTo>
                    <a:pt x="4386739" y="331946"/>
                  </a:moveTo>
                  <a:cubicBezTo>
                    <a:pt x="4387691" y="332899"/>
                    <a:pt x="4388644" y="334804"/>
                    <a:pt x="4390549" y="335756"/>
                  </a:cubicBezTo>
                  <a:cubicBezTo>
                    <a:pt x="4390549" y="337661"/>
                    <a:pt x="4390549" y="339566"/>
                    <a:pt x="4390549" y="342424"/>
                  </a:cubicBezTo>
                  <a:cubicBezTo>
                    <a:pt x="4389597" y="343376"/>
                    <a:pt x="4388644" y="345281"/>
                    <a:pt x="4386739" y="347186"/>
                  </a:cubicBezTo>
                  <a:cubicBezTo>
                    <a:pt x="4386739" y="341471"/>
                    <a:pt x="4386739" y="336709"/>
                    <a:pt x="4386739" y="331946"/>
                  </a:cubicBezTo>
                  <a:close/>
                  <a:moveTo>
                    <a:pt x="4389597" y="376714"/>
                  </a:moveTo>
                  <a:cubicBezTo>
                    <a:pt x="4389597" y="376714"/>
                    <a:pt x="4389597" y="375761"/>
                    <a:pt x="4388644" y="375761"/>
                  </a:cubicBezTo>
                  <a:cubicBezTo>
                    <a:pt x="4388644" y="373856"/>
                    <a:pt x="4387691" y="371951"/>
                    <a:pt x="4387691" y="370046"/>
                  </a:cubicBezTo>
                  <a:cubicBezTo>
                    <a:pt x="4387691" y="367189"/>
                    <a:pt x="4387691" y="363379"/>
                    <a:pt x="4387691" y="360521"/>
                  </a:cubicBezTo>
                  <a:cubicBezTo>
                    <a:pt x="4387691" y="357664"/>
                    <a:pt x="4387691" y="354806"/>
                    <a:pt x="4387691" y="351949"/>
                  </a:cubicBezTo>
                  <a:cubicBezTo>
                    <a:pt x="4388644" y="349091"/>
                    <a:pt x="4390549" y="347186"/>
                    <a:pt x="4391501" y="345281"/>
                  </a:cubicBezTo>
                  <a:cubicBezTo>
                    <a:pt x="4391501" y="346234"/>
                    <a:pt x="4391501" y="348139"/>
                    <a:pt x="4391501" y="349091"/>
                  </a:cubicBezTo>
                  <a:cubicBezTo>
                    <a:pt x="4391501" y="355759"/>
                    <a:pt x="4392454" y="362426"/>
                    <a:pt x="4392454" y="370046"/>
                  </a:cubicBezTo>
                  <a:cubicBezTo>
                    <a:pt x="4390549" y="371951"/>
                    <a:pt x="4389597" y="374809"/>
                    <a:pt x="4389597" y="376714"/>
                  </a:cubicBezTo>
                  <a:close/>
                  <a:moveTo>
                    <a:pt x="4424839" y="351949"/>
                  </a:moveTo>
                  <a:cubicBezTo>
                    <a:pt x="4424839" y="352901"/>
                    <a:pt x="4424839" y="353854"/>
                    <a:pt x="4424839" y="354806"/>
                  </a:cubicBezTo>
                  <a:cubicBezTo>
                    <a:pt x="4423887" y="355759"/>
                    <a:pt x="4423887" y="356711"/>
                    <a:pt x="4422934" y="356711"/>
                  </a:cubicBezTo>
                  <a:cubicBezTo>
                    <a:pt x="4422934" y="354806"/>
                    <a:pt x="4423887" y="353854"/>
                    <a:pt x="4424839" y="351949"/>
                  </a:cubicBezTo>
                  <a:close/>
                  <a:moveTo>
                    <a:pt x="4415314" y="411004"/>
                  </a:moveTo>
                  <a:cubicBezTo>
                    <a:pt x="4415314" y="411004"/>
                    <a:pt x="4415314" y="411956"/>
                    <a:pt x="4415314" y="411956"/>
                  </a:cubicBezTo>
                  <a:cubicBezTo>
                    <a:pt x="4414362" y="411004"/>
                    <a:pt x="4413409" y="410051"/>
                    <a:pt x="4412456" y="409099"/>
                  </a:cubicBezTo>
                  <a:cubicBezTo>
                    <a:pt x="4412456" y="401479"/>
                    <a:pt x="4412456" y="392906"/>
                    <a:pt x="4411504" y="385286"/>
                  </a:cubicBezTo>
                  <a:cubicBezTo>
                    <a:pt x="4414362" y="380524"/>
                    <a:pt x="4417219" y="376714"/>
                    <a:pt x="4420076" y="372904"/>
                  </a:cubicBezTo>
                  <a:cubicBezTo>
                    <a:pt x="4420076" y="373856"/>
                    <a:pt x="4421029" y="373856"/>
                    <a:pt x="4421029" y="374809"/>
                  </a:cubicBezTo>
                  <a:cubicBezTo>
                    <a:pt x="4419124" y="386239"/>
                    <a:pt x="4417219" y="397669"/>
                    <a:pt x="4415314" y="411004"/>
                  </a:cubicBezTo>
                  <a:close/>
                  <a:moveTo>
                    <a:pt x="4410551" y="254794"/>
                  </a:moveTo>
                  <a:cubicBezTo>
                    <a:pt x="4413409" y="260509"/>
                    <a:pt x="4417219" y="267176"/>
                    <a:pt x="4421029" y="273844"/>
                  </a:cubicBezTo>
                  <a:cubicBezTo>
                    <a:pt x="4419124" y="280511"/>
                    <a:pt x="4417219" y="287179"/>
                    <a:pt x="4415314" y="293846"/>
                  </a:cubicBezTo>
                  <a:cubicBezTo>
                    <a:pt x="4413409" y="301466"/>
                    <a:pt x="4410551" y="309086"/>
                    <a:pt x="4408647" y="316706"/>
                  </a:cubicBezTo>
                  <a:cubicBezTo>
                    <a:pt x="4407694" y="305276"/>
                    <a:pt x="4406741" y="297656"/>
                    <a:pt x="4406741" y="297656"/>
                  </a:cubicBezTo>
                  <a:cubicBezTo>
                    <a:pt x="4406741" y="297656"/>
                    <a:pt x="4404837" y="310991"/>
                    <a:pt x="4402931" y="331946"/>
                  </a:cubicBezTo>
                  <a:cubicBezTo>
                    <a:pt x="4402931" y="333851"/>
                    <a:pt x="4401979" y="335756"/>
                    <a:pt x="4401026" y="337661"/>
                  </a:cubicBezTo>
                  <a:cubicBezTo>
                    <a:pt x="4401026" y="337661"/>
                    <a:pt x="4400074" y="336709"/>
                    <a:pt x="4400074" y="336709"/>
                  </a:cubicBezTo>
                  <a:cubicBezTo>
                    <a:pt x="4393406" y="295751"/>
                    <a:pt x="4388644" y="270034"/>
                    <a:pt x="4388644" y="270034"/>
                  </a:cubicBezTo>
                  <a:cubicBezTo>
                    <a:pt x="4388644" y="270034"/>
                    <a:pt x="4388644" y="292894"/>
                    <a:pt x="4389597" y="328136"/>
                  </a:cubicBezTo>
                  <a:cubicBezTo>
                    <a:pt x="4388644" y="327184"/>
                    <a:pt x="4387691" y="326231"/>
                    <a:pt x="4386739" y="325279"/>
                  </a:cubicBezTo>
                  <a:cubicBezTo>
                    <a:pt x="4386739" y="324326"/>
                    <a:pt x="4386739" y="324326"/>
                    <a:pt x="4386739" y="323374"/>
                  </a:cubicBezTo>
                  <a:cubicBezTo>
                    <a:pt x="4387691" y="311944"/>
                    <a:pt x="4386739" y="300514"/>
                    <a:pt x="4387691" y="290989"/>
                  </a:cubicBezTo>
                  <a:cubicBezTo>
                    <a:pt x="4388644" y="280511"/>
                    <a:pt x="4388644" y="271939"/>
                    <a:pt x="4389597" y="263366"/>
                  </a:cubicBezTo>
                  <a:cubicBezTo>
                    <a:pt x="4390549" y="254794"/>
                    <a:pt x="4390549" y="248126"/>
                    <a:pt x="4391501" y="242411"/>
                  </a:cubicBezTo>
                  <a:cubicBezTo>
                    <a:pt x="4392454" y="233839"/>
                    <a:pt x="4393406" y="228124"/>
                    <a:pt x="4393406" y="225266"/>
                  </a:cubicBezTo>
                  <a:cubicBezTo>
                    <a:pt x="4399122" y="232886"/>
                    <a:pt x="4403884" y="243364"/>
                    <a:pt x="4410551" y="254794"/>
                  </a:cubicBezTo>
                  <a:close/>
                  <a:moveTo>
                    <a:pt x="4389597" y="217646"/>
                  </a:moveTo>
                  <a:cubicBezTo>
                    <a:pt x="4390549" y="219551"/>
                    <a:pt x="4392454" y="221456"/>
                    <a:pt x="4393406" y="224314"/>
                  </a:cubicBezTo>
                  <a:cubicBezTo>
                    <a:pt x="4392454" y="227171"/>
                    <a:pt x="4390549" y="232886"/>
                    <a:pt x="4387691" y="240506"/>
                  </a:cubicBezTo>
                  <a:cubicBezTo>
                    <a:pt x="4385787" y="246221"/>
                    <a:pt x="4383881" y="252889"/>
                    <a:pt x="4381976" y="260509"/>
                  </a:cubicBezTo>
                  <a:cubicBezTo>
                    <a:pt x="4381976" y="259556"/>
                    <a:pt x="4381976" y="257651"/>
                    <a:pt x="4381976" y="256699"/>
                  </a:cubicBezTo>
                  <a:cubicBezTo>
                    <a:pt x="4384834" y="242411"/>
                    <a:pt x="4386739" y="229076"/>
                    <a:pt x="4389597" y="217646"/>
                  </a:cubicBezTo>
                  <a:close/>
                  <a:moveTo>
                    <a:pt x="4374356" y="291941"/>
                  </a:moveTo>
                  <a:cubicBezTo>
                    <a:pt x="4374356" y="291941"/>
                    <a:pt x="4374356" y="292894"/>
                    <a:pt x="4374356" y="292894"/>
                  </a:cubicBezTo>
                  <a:cubicBezTo>
                    <a:pt x="4374356" y="292894"/>
                    <a:pt x="4374356" y="292894"/>
                    <a:pt x="4374356" y="291941"/>
                  </a:cubicBezTo>
                  <a:cubicBezTo>
                    <a:pt x="4374356" y="291941"/>
                    <a:pt x="4374356" y="291941"/>
                    <a:pt x="4374356" y="291941"/>
                  </a:cubicBezTo>
                  <a:close/>
                  <a:moveTo>
                    <a:pt x="4360069" y="282416"/>
                  </a:moveTo>
                  <a:cubicBezTo>
                    <a:pt x="4360069" y="284321"/>
                    <a:pt x="4360069" y="287179"/>
                    <a:pt x="4360069" y="290036"/>
                  </a:cubicBezTo>
                  <a:cubicBezTo>
                    <a:pt x="4360069" y="289084"/>
                    <a:pt x="4359116" y="288131"/>
                    <a:pt x="4359116" y="288131"/>
                  </a:cubicBezTo>
                  <a:cubicBezTo>
                    <a:pt x="4359116" y="285274"/>
                    <a:pt x="4359116" y="283369"/>
                    <a:pt x="4360069" y="282416"/>
                  </a:cubicBezTo>
                  <a:close/>
                  <a:moveTo>
                    <a:pt x="4313397" y="387191"/>
                  </a:moveTo>
                  <a:cubicBezTo>
                    <a:pt x="4312444" y="388144"/>
                    <a:pt x="4312444" y="390049"/>
                    <a:pt x="4311491" y="391001"/>
                  </a:cubicBezTo>
                  <a:cubicBezTo>
                    <a:pt x="4312444" y="389096"/>
                    <a:pt x="4312444" y="388144"/>
                    <a:pt x="4313397" y="387191"/>
                  </a:cubicBezTo>
                  <a:cubicBezTo>
                    <a:pt x="4313397" y="386239"/>
                    <a:pt x="4313397" y="387191"/>
                    <a:pt x="4313397" y="387191"/>
                  </a:cubicBezTo>
                  <a:close/>
                  <a:moveTo>
                    <a:pt x="4311491" y="351949"/>
                  </a:moveTo>
                  <a:cubicBezTo>
                    <a:pt x="4311491" y="356711"/>
                    <a:pt x="4312444" y="360521"/>
                    <a:pt x="4312444" y="365284"/>
                  </a:cubicBezTo>
                  <a:cubicBezTo>
                    <a:pt x="4311491" y="364331"/>
                    <a:pt x="4311491" y="364331"/>
                    <a:pt x="4311491" y="363379"/>
                  </a:cubicBezTo>
                  <a:cubicBezTo>
                    <a:pt x="4311491" y="358616"/>
                    <a:pt x="4311491" y="355759"/>
                    <a:pt x="4311491" y="351949"/>
                  </a:cubicBezTo>
                  <a:close/>
                  <a:moveTo>
                    <a:pt x="4247674" y="313849"/>
                  </a:moveTo>
                  <a:cubicBezTo>
                    <a:pt x="4247674" y="312896"/>
                    <a:pt x="4247674" y="312896"/>
                    <a:pt x="4247674" y="311944"/>
                  </a:cubicBezTo>
                  <a:cubicBezTo>
                    <a:pt x="4247674" y="312896"/>
                    <a:pt x="4247674" y="312896"/>
                    <a:pt x="4247674" y="313849"/>
                  </a:cubicBezTo>
                  <a:cubicBezTo>
                    <a:pt x="4247674" y="317659"/>
                    <a:pt x="4247674" y="320516"/>
                    <a:pt x="4246722" y="324326"/>
                  </a:cubicBezTo>
                  <a:cubicBezTo>
                    <a:pt x="4246722" y="323374"/>
                    <a:pt x="4246722" y="322421"/>
                    <a:pt x="4246722" y="322421"/>
                  </a:cubicBezTo>
                  <a:cubicBezTo>
                    <a:pt x="4246722" y="318611"/>
                    <a:pt x="4247674" y="315754"/>
                    <a:pt x="4247674" y="313849"/>
                  </a:cubicBezTo>
                  <a:close/>
                  <a:moveTo>
                    <a:pt x="4181951" y="367189"/>
                  </a:moveTo>
                  <a:cubicBezTo>
                    <a:pt x="4181951" y="351949"/>
                    <a:pt x="4182904" y="337661"/>
                    <a:pt x="4182904" y="324326"/>
                  </a:cubicBezTo>
                  <a:cubicBezTo>
                    <a:pt x="4182904" y="326231"/>
                    <a:pt x="4183856" y="328136"/>
                    <a:pt x="4183856" y="330041"/>
                  </a:cubicBezTo>
                  <a:cubicBezTo>
                    <a:pt x="4184809" y="333851"/>
                    <a:pt x="4185761" y="336709"/>
                    <a:pt x="4185761" y="340519"/>
                  </a:cubicBezTo>
                  <a:cubicBezTo>
                    <a:pt x="4185761" y="341471"/>
                    <a:pt x="4185761" y="342424"/>
                    <a:pt x="4185761" y="342424"/>
                  </a:cubicBezTo>
                  <a:cubicBezTo>
                    <a:pt x="4184809" y="339566"/>
                    <a:pt x="4183856" y="338614"/>
                    <a:pt x="4183856" y="338614"/>
                  </a:cubicBezTo>
                  <a:cubicBezTo>
                    <a:pt x="4183856" y="338614"/>
                    <a:pt x="4184809" y="345281"/>
                    <a:pt x="4187666" y="357664"/>
                  </a:cubicBezTo>
                  <a:cubicBezTo>
                    <a:pt x="4187666" y="360521"/>
                    <a:pt x="4188619" y="362426"/>
                    <a:pt x="4189571" y="365284"/>
                  </a:cubicBezTo>
                  <a:cubicBezTo>
                    <a:pt x="4189571" y="368141"/>
                    <a:pt x="4190524" y="370999"/>
                    <a:pt x="4191476" y="373856"/>
                  </a:cubicBezTo>
                  <a:cubicBezTo>
                    <a:pt x="4191476" y="377666"/>
                    <a:pt x="4190524" y="382429"/>
                    <a:pt x="4190524" y="386239"/>
                  </a:cubicBezTo>
                  <a:cubicBezTo>
                    <a:pt x="4190524" y="388144"/>
                    <a:pt x="4190524" y="390049"/>
                    <a:pt x="4190524" y="391954"/>
                  </a:cubicBezTo>
                  <a:cubicBezTo>
                    <a:pt x="4187666" y="383381"/>
                    <a:pt x="4184809" y="374809"/>
                    <a:pt x="4181951" y="367189"/>
                  </a:cubicBezTo>
                  <a:cubicBezTo>
                    <a:pt x="4181951" y="369094"/>
                    <a:pt x="4181951" y="368141"/>
                    <a:pt x="4181951" y="367189"/>
                  </a:cubicBezTo>
                  <a:close/>
                  <a:moveTo>
                    <a:pt x="4161949" y="401479"/>
                  </a:moveTo>
                  <a:cubicBezTo>
                    <a:pt x="4161949" y="400526"/>
                    <a:pt x="4161949" y="400526"/>
                    <a:pt x="4161949" y="399574"/>
                  </a:cubicBezTo>
                  <a:cubicBezTo>
                    <a:pt x="4161949" y="399574"/>
                    <a:pt x="4161949" y="399574"/>
                    <a:pt x="4161949" y="399574"/>
                  </a:cubicBezTo>
                  <a:cubicBezTo>
                    <a:pt x="4161949" y="400526"/>
                    <a:pt x="4161949" y="401479"/>
                    <a:pt x="4161949" y="401479"/>
                  </a:cubicBezTo>
                  <a:close/>
                  <a:moveTo>
                    <a:pt x="4160044" y="306229"/>
                  </a:moveTo>
                  <a:cubicBezTo>
                    <a:pt x="4160044" y="299561"/>
                    <a:pt x="4160996" y="295751"/>
                    <a:pt x="4160996" y="292894"/>
                  </a:cubicBezTo>
                  <a:cubicBezTo>
                    <a:pt x="4161949" y="289084"/>
                    <a:pt x="4162901" y="286226"/>
                    <a:pt x="4163854" y="282416"/>
                  </a:cubicBezTo>
                  <a:cubicBezTo>
                    <a:pt x="4163854" y="292894"/>
                    <a:pt x="4162901" y="303371"/>
                    <a:pt x="4162901" y="313849"/>
                  </a:cubicBezTo>
                  <a:cubicBezTo>
                    <a:pt x="4161949" y="310991"/>
                    <a:pt x="4160996" y="309086"/>
                    <a:pt x="4160044" y="306229"/>
                  </a:cubicBezTo>
                  <a:cubicBezTo>
                    <a:pt x="4160044" y="306229"/>
                    <a:pt x="4160044" y="306229"/>
                    <a:pt x="4160044" y="306229"/>
                  </a:cubicBezTo>
                  <a:close/>
                  <a:moveTo>
                    <a:pt x="4128611" y="354806"/>
                  </a:moveTo>
                  <a:cubicBezTo>
                    <a:pt x="4128611" y="350996"/>
                    <a:pt x="4128611" y="347186"/>
                    <a:pt x="4127659" y="343376"/>
                  </a:cubicBezTo>
                  <a:cubicBezTo>
                    <a:pt x="4127659" y="345281"/>
                    <a:pt x="4127659" y="347186"/>
                    <a:pt x="4128611" y="350044"/>
                  </a:cubicBezTo>
                  <a:cubicBezTo>
                    <a:pt x="4129564" y="354806"/>
                    <a:pt x="4129564" y="360521"/>
                    <a:pt x="4130516" y="365284"/>
                  </a:cubicBezTo>
                  <a:cubicBezTo>
                    <a:pt x="4129564" y="361474"/>
                    <a:pt x="4129564" y="358616"/>
                    <a:pt x="4128611" y="354806"/>
                  </a:cubicBezTo>
                  <a:close/>
                  <a:moveTo>
                    <a:pt x="4124801" y="255746"/>
                  </a:moveTo>
                  <a:cubicBezTo>
                    <a:pt x="4124801" y="252889"/>
                    <a:pt x="4124801" y="250031"/>
                    <a:pt x="4124801" y="248126"/>
                  </a:cubicBezTo>
                  <a:cubicBezTo>
                    <a:pt x="4129564" y="265271"/>
                    <a:pt x="4134326" y="284321"/>
                    <a:pt x="4140041" y="303371"/>
                  </a:cubicBezTo>
                  <a:cubicBezTo>
                    <a:pt x="4140041" y="304324"/>
                    <a:pt x="4140994" y="306229"/>
                    <a:pt x="4140994" y="307181"/>
                  </a:cubicBezTo>
                  <a:cubicBezTo>
                    <a:pt x="4140994" y="311944"/>
                    <a:pt x="4140994" y="316706"/>
                    <a:pt x="4140994" y="321469"/>
                  </a:cubicBezTo>
                  <a:cubicBezTo>
                    <a:pt x="4136231" y="310991"/>
                    <a:pt x="4133374" y="305276"/>
                    <a:pt x="4133374" y="305276"/>
                  </a:cubicBezTo>
                  <a:cubicBezTo>
                    <a:pt x="4133374" y="305276"/>
                    <a:pt x="4134326" y="308134"/>
                    <a:pt x="4135279" y="312896"/>
                  </a:cubicBezTo>
                  <a:cubicBezTo>
                    <a:pt x="4132421" y="309086"/>
                    <a:pt x="4130516" y="304324"/>
                    <a:pt x="4127659" y="300514"/>
                  </a:cubicBezTo>
                  <a:cubicBezTo>
                    <a:pt x="4125754" y="293846"/>
                    <a:pt x="4124801" y="288131"/>
                    <a:pt x="4123849" y="284321"/>
                  </a:cubicBezTo>
                  <a:cubicBezTo>
                    <a:pt x="4124801" y="273844"/>
                    <a:pt x="4124801" y="264319"/>
                    <a:pt x="4124801" y="255746"/>
                  </a:cubicBezTo>
                  <a:close/>
                  <a:moveTo>
                    <a:pt x="4095274" y="395764"/>
                  </a:moveTo>
                  <a:cubicBezTo>
                    <a:pt x="4094321" y="395764"/>
                    <a:pt x="4094321" y="395764"/>
                    <a:pt x="4095274" y="395764"/>
                  </a:cubicBezTo>
                  <a:cubicBezTo>
                    <a:pt x="4095274" y="394811"/>
                    <a:pt x="4095274" y="394811"/>
                    <a:pt x="4095274" y="394811"/>
                  </a:cubicBezTo>
                  <a:cubicBezTo>
                    <a:pt x="4095274" y="394811"/>
                    <a:pt x="4095274" y="395764"/>
                    <a:pt x="4095274" y="395764"/>
                  </a:cubicBezTo>
                  <a:close/>
                  <a:moveTo>
                    <a:pt x="4093369" y="386239"/>
                  </a:moveTo>
                  <a:cubicBezTo>
                    <a:pt x="4093369" y="383381"/>
                    <a:pt x="4093369" y="379571"/>
                    <a:pt x="4093369" y="376714"/>
                  </a:cubicBezTo>
                  <a:cubicBezTo>
                    <a:pt x="4094321" y="378619"/>
                    <a:pt x="4095274" y="380524"/>
                    <a:pt x="4096226" y="382429"/>
                  </a:cubicBezTo>
                  <a:cubicBezTo>
                    <a:pt x="4094321" y="384334"/>
                    <a:pt x="4094321" y="385286"/>
                    <a:pt x="4093369" y="386239"/>
                  </a:cubicBezTo>
                  <a:close/>
                  <a:moveTo>
                    <a:pt x="4097179" y="342424"/>
                  </a:moveTo>
                  <a:cubicBezTo>
                    <a:pt x="4098131" y="339566"/>
                    <a:pt x="4098131" y="337661"/>
                    <a:pt x="4099084" y="334804"/>
                  </a:cubicBezTo>
                  <a:cubicBezTo>
                    <a:pt x="4099084" y="335756"/>
                    <a:pt x="4099084" y="336709"/>
                    <a:pt x="4099084" y="337661"/>
                  </a:cubicBezTo>
                  <a:cubicBezTo>
                    <a:pt x="4099084" y="339566"/>
                    <a:pt x="4098131" y="340519"/>
                    <a:pt x="4097179" y="342424"/>
                  </a:cubicBezTo>
                  <a:close/>
                  <a:moveTo>
                    <a:pt x="4100989" y="353854"/>
                  </a:moveTo>
                  <a:cubicBezTo>
                    <a:pt x="4100989" y="352901"/>
                    <a:pt x="4100989" y="351949"/>
                    <a:pt x="4100989" y="351949"/>
                  </a:cubicBezTo>
                  <a:cubicBezTo>
                    <a:pt x="4100989" y="351949"/>
                    <a:pt x="4100989" y="351949"/>
                    <a:pt x="4100989" y="351949"/>
                  </a:cubicBezTo>
                  <a:cubicBezTo>
                    <a:pt x="4100989" y="352901"/>
                    <a:pt x="4100989" y="353854"/>
                    <a:pt x="4100989" y="353854"/>
                  </a:cubicBezTo>
                  <a:cubicBezTo>
                    <a:pt x="4100989" y="354806"/>
                    <a:pt x="4100989" y="353854"/>
                    <a:pt x="4100989" y="353854"/>
                  </a:cubicBezTo>
                  <a:close/>
                  <a:moveTo>
                    <a:pt x="4115276" y="322421"/>
                  </a:moveTo>
                  <a:cubicBezTo>
                    <a:pt x="4115276" y="330994"/>
                    <a:pt x="4114324" y="341471"/>
                    <a:pt x="4114324" y="350996"/>
                  </a:cubicBezTo>
                  <a:cubicBezTo>
                    <a:pt x="4113371" y="336709"/>
                    <a:pt x="4111466" y="327184"/>
                    <a:pt x="4111466" y="327184"/>
                  </a:cubicBezTo>
                  <a:cubicBezTo>
                    <a:pt x="4111466" y="327184"/>
                    <a:pt x="4110514" y="332899"/>
                    <a:pt x="4108609" y="342424"/>
                  </a:cubicBezTo>
                  <a:cubicBezTo>
                    <a:pt x="4108609" y="342424"/>
                    <a:pt x="4107656" y="341471"/>
                    <a:pt x="4107656" y="341471"/>
                  </a:cubicBezTo>
                  <a:cubicBezTo>
                    <a:pt x="4107656" y="339566"/>
                    <a:pt x="4106704" y="338614"/>
                    <a:pt x="4106704" y="336709"/>
                  </a:cubicBezTo>
                  <a:cubicBezTo>
                    <a:pt x="4108609" y="330994"/>
                    <a:pt x="4111466" y="326231"/>
                    <a:pt x="4113371" y="322421"/>
                  </a:cubicBezTo>
                  <a:cubicBezTo>
                    <a:pt x="4114324" y="321469"/>
                    <a:pt x="4114324" y="319564"/>
                    <a:pt x="4115276" y="318611"/>
                  </a:cubicBezTo>
                  <a:cubicBezTo>
                    <a:pt x="4115276" y="319564"/>
                    <a:pt x="4115276" y="320516"/>
                    <a:pt x="4115276" y="322421"/>
                  </a:cubicBezTo>
                  <a:close/>
                  <a:moveTo>
                    <a:pt x="4109561" y="295751"/>
                  </a:moveTo>
                  <a:cubicBezTo>
                    <a:pt x="4111466" y="299561"/>
                    <a:pt x="4113371" y="303371"/>
                    <a:pt x="4116229" y="308134"/>
                  </a:cubicBezTo>
                  <a:cubicBezTo>
                    <a:pt x="4116229" y="309086"/>
                    <a:pt x="4116229" y="310991"/>
                    <a:pt x="4116229" y="311944"/>
                  </a:cubicBezTo>
                  <a:cubicBezTo>
                    <a:pt x="4114324" y="314801"/>
                    <a:pt x="4112419" y="316706"/>
                    <a:pt x="4110514" y="320516"/>
                  </a:cubicBezTo>
                  <a:cubicBezTo>
                    <a:pt x="4108609" y="323374"/>
                    <a:pt x="4106704" y="326231"/>
                    <a:pt x="4104799" y="329089"/>
                  </a:cubicBezTo>
                  <a:cubicBezTo>
                    <a:pt x="4103846" y="326231"/>
                    <a:pt x="4102894" y="324326"/>
                    <a:pt x="4102894" y="322421"/>
                  </a:cubicBezTo>
                  <a:cubicBezTo>
                    <a:pt x="4105751" y="311944"/>
                    <a:pt x="4107656" y="303371"/>
                    <a:pt x="4109561" y="295751"/>
                  </a:cubicBezTo>
                  <a:close/>
                  <a:moveTo>
                    <a:pt x="4092416" y="294799"/>
                  </a:moveTo>
                  <a:cubicBezTo>
                    <a:pt x="4093369" y="284321"/>
                    <a:pt x="4093369" y="274796"/>
                    <a:pt x="4094321" y="265271"/>
                  </a:cubicBezTo>
                  <a:cubicBezTo>
                    <a:pt x="4095274" y="268129"/>
                    <a:pt x="4096226" y="270034"/>
                    <a:pt x="4098131" y="272891"/>
                  </a:cubicBezTo>
                  <a:cubicBezTo>
                    <a:pt x="4100989" y="278606"/>
                    <a:pt x="4103846" y="284321"/>
                    <a:pt x="4106704" y="290989"/>
                  </a:cubicBezTo>
                  <a:cubicBezTo>
                    <a:pt x="4103846" y="296704"/>
                    <a:pt x="4101941" y="304324"/>
                    <a:pt x="4098131" y="311944"/>
                  </a:cubicBezTo>
                  <a:cubicBezTo>
                    <a:pt x="4097179" y="308134"/>
                    <a:pt x="4096226" y="306229"/>
                    <a:pt x="4096226" y="306229"/>
                  </a:cubicBezTo>
                  <a:cubicBezTo>
                    <a:pt x="4096226" y="306229"/>
                    <a:pt x="4096226" y="310039"/>
                    <a:pt x="4097179" y="315754"/>
                  </a:cubicBezTo>
                  <a:cubicBezTo>
                    <a:pt x="4095274" y="320516"/>
                    <a:pt x="4093369" y="324326"/>
                    <a:pt x="4092416" y="329089"/>
                  </a:cubicBezTo>
                  <a:cubicBezTo>
                    <a:pt x="4092416" y="328136"/>
                    <a:pt x="4091464" y="326231"/>
                    <a:pt x="4091464" y="325279"/>
                  </a:cubicBezTo>
                  <a:cubicBezTo>
                    <a:pt x="4091464" y="324326"/>
                    <a:pt x="4090511" y="323374"/>
                    <a:pt x="4090511" y="321469"/>
                  </a:cubicBezTo>
                  <a:cubicBezTo>
                    <a:pt x="4091464" y="311944"/>
                    <a:pt x="4092416" y="303371"/>
                    <a:pt x="4092416" y="294799"/>
                  </a:cubicBezTo>
                  <a:close/>
                  <a:moveTo>
                    <a:pt x="4085749" y="244316"/>
                  </a:moveTo>
                  <a:cubicBezTo>
                    <a:pt x="4085749" y="245269"/>
                    <a:pt x="4085749" y="245269"/>
                    <a:pt x="4085749" y="244316"/>
                  </a:cubicBezTo>
                  <a:cubicBezTo>
                    <a:pt x="4085749" y="247174"/>
                    <a:pt x="4085749" y="248126"/>
                    <a:pt x="4084796" y="250031"/>
                  </a:cubicBezTo>
                  <a:cubicBezTo>
                    <a:pt x="4084796" y="249079"/>
                    <a:pt x="4084796" y="246221"/>
                    <a:pt x="4085749" y="244316"/>
                  </a:cubicBezTo>
                  <a:close/>
                  <a:moveTo>
                    <a:pt x="4043839" y="279559"/>
                  </a:moveTo>
                  <a:cubicBezTo>
                    <a:pt x="4044791" y="280511"/>
                    <a:pt x="4044791" y="280511"/>
                    <a:pt x="4043839" y="279559"/>
                  </a:cubicBezTo>
                  <a:cubicBezTo>
                    <a:pt x="4044791" y="281464"/>
                    <a:pt x="4044791" y="282416"/>
                    <a:pt x="4044791" y="283369"/>
                  </a:cubicBezTo>
                  <a:cubicBezTo>
                    <a:pt x="4043839" y="282416"/>
                    <a:pt x="4043839" y="281464"/>
                    <a:pt x="4043839" y="281464"/>
                  </a:cubicBezTo>
                  <a:cubicBezTo>
                    <a:pt x="4043839" y="281464"/>
                    <a:pt x="4043839" y="283369"/>
                    <a:pt x="4044791" y="286226"/>
                  </a:cubicBezTo>
                  <a:cubicBezTo>
                    <a:pt x="4044791" y="287179"/>
                    <a:pt x="4044791" y="288131"/>
                    <a:pt x="4044791" y="290036"/>
                  </a:cubicBezTo>
                  <a:cubicBezTo>
                    <a:pt x="4043839" y="288131"/>
                    <a:pt x="4042886" y="286226"/>
                    <a:pt x="4042886" y="284321"/>
                  </a:cubicBezTo>
                  <a:cubicBezTo>
                    <a:pt x="4043839" y="282416"/>
                    <a:pt x="4043839" y="281464"/>
                    <a:pt x="4043839" y="279559"/>
                  </a:cubicBezTo>
                  <a:close/>
                  <a:moveTo>
                    <a:pt x="4044791" y="333851"/>
                  </a:moveTo>
                  <a:cubicBezTo>
                    <a:pt x="4044791" y="333851"/>
                    <a:pt x="4044791" y="333851"/>
                    <a:pt x="4044791" y="333851"/>
                  </a:cubicBezTo>
                  <a:cubicBezTo>
                    <a:pt x="4044791" y="335756"/>
                    <a:pt x="4044791" y="337661"/>
                    <a:pt x="4044791" y="339566"/>
                  </a:cubicBezTo>
                  <a:cubicBezTo>
                    <a:pt x="4043839" y="338614"/>
                    <a:pt x="4043839" y="338614"/>
                    <a:pt x="4042886" y="337661"/>
                  </a:cubicBezTo>
                  <a:cubicBezTo>
                    <a:pt x="4042886" y="335756"/>
                    <a:pt x="4043839" y="334804"/>
                    <a:pt x="4044791" y="333851"/>
                  </a:cubicBezTo>
                  <a:close/>
                  <a:moveTo>
                    <a:pt x="4039076" y="271939"/>
                  </a:moveTo>
                  <a:cubicBezTo>
                    <a:pt x="4039076" y="272891"/>
                    <a:pt x="4039076" y="272891"/>
                    <a:pt x="4039076" y="273844"/>
                  </a:cubicBezTo>
                  <a:cubicBezTo>
                    <a:pt x="4039076" y="272891"/>
                    <a:pt x="4038124" y="271939"/>
                    <a:pt x="4038124" y="270034"/>
                  </a:cubicBezTo>
                  <a:cubicBezTo>
                    <a:pt x="4037171" y="268129"/>
                    <a:pt x="4037171" y="267176"/>
                    <a:pt x="4036219" y="265271"/>
                  </a:cubicBezTo>
                  <a:cubicBezTo>
                    <a:pt x="4037171" y="267176"/>
                    <a:pt x="4038124" y="269081"/>
                    <a:pt x="4039076" y="271939"/>
                  </a:cubicBezTo>
                  <a:close/>
                  <a:moveTo>
                    <a:pt x="4033361" y="358616"/>
                  </a:moveTo>
                  <a:cubicBezTo>
                    <a:pt x="4033361" y="355759"/>
                    <a:pt x="4034314" y="353854"/>
                    <a:pt x="4034314" y="351949"/>
                  </a:cubicBezTo>
                  <a:cubicBezTo>
                    <a:pt x="4035266" y="350044"/>
                    <a:pt x="4037171" y="347186"/>
                    <a:pt x="4038124" y="345281"/>
                  </a:cubicBezTo>
                  <a:cubicBezTo>
                    <a:pt x="4040029" y="347186"/>
                    <a:pt x="4041934" y="350044"/>
                    <a:pt x="4043839" y="351949"/>
                  </a:cubicBezTo>
                  <a:cubicBezTo>
                    <a:pt x="4042886" y="363379"/>
                    <a:pt x="4041934" y="376714"/>
                    <a:pt x="4040981" y="391954"/>
                  </a:cubicBezTo>
                  <a:cubicBezTo>
                    <a:pt x="4039076" y="398621"/>
                    <a:pt x="4037171" y="406241"/>
                    <a:pt x="4035266" y="413861"/>
                  </a:cubicBezTo>
                  <a:cubicBezTo>
                    <a:pt x="4033361" y="407194"/>
                    <a:pt x="4030504" y="401479"/>
                    <a:pt x="4029551" y="395764"/>
                  </a:cubicBezTo>
                  <a:cubicBezTo>
                    <a:pt x="4028599" y="392906"/>
                    <a:pt x="4027646" y="391001"/>
                    <a:pt x="4027646" y="388144"/>
                  </a:cubicBezTo>
                  <a:cubicBezTo>
                    <a:pt x="4029551" y="377666"/>
                    <a:pt x="4031456" y="368141"/>
                    <a:pt x="4033361" y="358616"/>
                  </a:cubicBezTo>
                  <a:close/>
                  <a:moveTo>
                    <a:pt x="4020026" y="324326"/>
                  </a:moveTo>
                  <a:cubicBezTo>
                    <a:pt x="4020979" y="325279"/>
                    <a:pt x="4020979" y="325279"/>
                    <a:pt x="4021931" y="326231"/>
                  </a:cubicBezTo>
                  <a:cubicBezTo>
                    <a:pt x="4020979" y="329089"/>
                    <a:pt x="4020026" y="331946"/>
                    <a:pt x="4019074" y="334804"/>
                  </a:cubicBezTo>
                  <a:cubicBezTo>
                    <a:pt x="4018121" y="336709"/>
                    <a:pt x="4018121" y="339566"/>
                    <a:pt x="4017169" y="341471"/>
                  </a:cubicBezTo>
                  <a:cubicBezTo>
                    <a:pt x="4017169" y="341471"/>
                    <a:pt x="4017169" y="342424"/>
                    <a:pt x="4016216" y="342424"/>
                  </a:cubicBezTo>
                  <a:cubicBezTo>
                    <a:pt x="4016216" y="343376"/>
                    <a:pt x="4015264" y="343376"/>
                    <a:pt x="4015264" y="344329"/>
                  </a:cubicBezTo>
                  <a:cubicBezTo>
                    <a:pt x="4014311" y="333851"/>
                    <a:pt x="4012406" y="324326"/>
                    <a:pt x="4011454" y="315754"/>
                  </a:cubicBezTo>
                  <a:cubicBezTo>
                    <a:pt x="4014311" y="317659"/>
                    <a:pt x="4017169" y="320516"/>
                    <a:pt x="4020026" y="324326"/>
                  </a:cubicBezTo>
                  <a:close/>
                  <a:moveTo>
                    <a:pt x="3999071" y="282416"/>
                  </a:moveTo>
                  <a:cubicBezTo>
                    <a:pt x="4000024" y="282416"/>
                    <a:pt x="4000024" y="282416"/>
                    <a:pt x="3999071" y="282416"/>
                  </a:cubicBezTo>
                  <a:cubicBezTo>
                    <a:pt x="4000024" y="290989"/>
                    <a:pt x="4000024" y="300514"/>
                    <a:pt x="4000024" y="310991"/>
                  </a:cubicBezTo>
                  <a:cubicBezTo>
                    <a:pt x="4000024" y="312896"/>
                    <a:pt x="4000024" y="314801"/>
                    <a:pt x="4000024" y="316706"/>
                  </a:cubicBezTo>
                  <a:cubicBezTo>
                    <a:pt x="4000024" y="319564"/>
                    <a:pt x="3999071" y="322421"/>
                    <a:pt x="3999071" y="325279"/>
                  </a:cubicBezTo>
                  <a:cubicBezTo>
                    <a:pt x="3999071" y="325279"/>
                    <a:pt x="3999071" y="326231"/>
                    <a:pt x="3999071" y="327184"/>
                  </a:cubicBezTo>
                  <a:cubicBezTo>
                    <a:pt x="3999071" y="326231"/>
                    <a:pt x="3998119" y="325279"/>
                    <a:pt x="3998119" y="324326"/>
                  </a:cubicBezTo>
                  <a:lnTo>
                    <a:pt x="3997166" y="314801"/>
                  </a:lnTo>
                  <a:lnTo>
                    <a:pt x="3996214" y="286226"/>
                  </a:lnTo>
                  <a:cubicBezTo>
                    <a:pt x="3997166" y="285274"/>
                    <a:pt x="3998119" y="284321"/>
                    <a:pt x="3999071" y="282416"/>
                  </a:cubicBezTo>
                  <a:close/>
                  <a:moveTo>
                    <a:pt x="3983831" y="405289"/>
                  </a:moveTo>
                  <a:cubicBezTo>
                    <a:pt x="3982879" y="408146"/>
                    <a:pt x="3981926" y="410051"/>
                    <a:pt x="3980021" y="412909"/>
                  </a:cubicBezTo>
                  <a:cubicBezTo>
                    <a:pt x="3980021" y="412909"/>
                    <a:pt x="3980021" y="412909"/>
                    <a:pt x="3980021" y="412909"/>
                  </a:cubicBezTo>
                  <a:cubicBezTo>
                    <a:pt x="3981926" y="407194"/>
                    <a:pt x="3981926" y="404336"/>
                    <a:pt x="3982879" y="402431"/>
                  </a:cubicBezTo>
                  <a:cubicBezTo>
                    <a:pt x="3982879" y="403384"/>
                    <a:pt x="3982879" y="404336"/>
                    <a:pt x="3983831" y="405289"/>
                  </a:cubicBezTo>
                  <a:close/>
                  <a:moveTo>
                    <a:pt x="3980974" y="395764"/>
                  </a:moveTo>
                  <a:cubicBezTo>
                    <a:pt x="3981926" y="397669"/>
                    <a:pt x="3981926" y="399574"/>
                    <a:pt x="3982879" y="401479"/>
                  </a:cubicBezTo>
                  <a:cubicBezTo>
                    <a:pt x="3982879" y="402431"/>
                    <a:pt x="3980974" y="404336"/>
                    <a:pt x="3979069" y="407194"/>
                  </a:cubicBezTo>
                  <a:cubicBezTo>
                    <a:pt x="3979069" y="407194"/>
                    <a:pt x="3979069" y="406241"/>
                    <a:pt x="3979069" y="406241"/>
                  </a:cubicBezTo>
                  <a:cubicBezTo>
                    <a:pt x="3980021" y="403384"/>
                    <a:pt x="3980021" y="399574"/>
                    <a:pt x="3980974" y="395764"/>
                  </a:cubicBezTo>
                  <a:close/>
                  <a:moveTo>
                    <a:pt x="3976211" y="378619"/>
                  </a:moveTo>
                  <a:cubicBezTo>
                    <a:pt x="3976211" y="378619"/>
                    <a:pt x="3976211" y="378619"/>
                    <a:pt x="3976211" y="378619"/>
                  </a:cubicBezTo>
                  <a:cubicBezTo>
                    <a:pt x="3976211" y="379571"/>
                    <a:pt x="3976211" y="379571"/>
                    <a:pt x="3976211" y="380524"/>
                  </a:cubicBezTo>
                  <a:cubicBezTo>
                    <a:pt x="3976211" y="379571"/>
                    <a:pt x="3976211" y="378619"/>
                    <a:pt x="3976211" y="378619"/>
                  </a:cubicBezTo>
                  <a:close/>
                  <a:moveTo>
                    <a:pt x="3948589" y="255746"/>
                  </a:moveTo>
                  <a:cubicBezTo>
                    <a:pt x="3948589" y="262414"/>
                    <a:pt x="3947636" y="270034"/>
                    <a:pt x="3946684" y="277654"/>
                  </a:cubicBezTo>
                  <a:cubicBezTo>
                    <a:pt x="3946684" y="279559"/>
                    <a:pt x="3946684" y="282416"/>
                    <a:pt x="3945731" y="285274"/>
                  </a:cubicBezTo>
                  <a:cubicBezTo>
                    <a:pt x="3944779" y="278606"/>
                    <a:pt x="3944779" y="272891"/>
                    <a:pt x="3943826" y="266224"/>
                  </a:cubicBezTo>
                  <a:cubicBezTo>
                    <a:pt x="3942874" y="257651"/>
                    <a:pt x="3940969" y="249079"/>
                    <a:pt x="3940016" y="240506"/>
                  </a:cubicBezTo>
                  <a:cubicBezTo>
                    <a:pt x="3940016" y="240506"/>
                    <a:pt x="3940016" y="240506"/>
                    <a:pt x="3940016" y="239554"/>
                  </a:cubicBezTo>
                  <a:cubicBezTo>
                    <a:pt x="3940016" y="238601"/>
                    <a:pt x="3940016" y="237649"/>
                    <a:pt x="3940016" y="236696"/>
                  </a:cubicBezTo>
                  <a:cubicBezTo>
                    <a:pt x="3940969" y="237649"/>
                    <a:pt x="3941921" y="239554"/>
                    <a:pt x="3942874" y="240506"/>
                  </a:cubicBezTo>
                  <a:cubicBezTo>
                    <a:pt x="3944779" y="243364"/>
                    <a:pt x="3945731" y="245269"/>
                    <a:pt x="3947636" y="248126"/>
                  </a:cubicBezTo>
                  <a:cubicBezTo>
                    <a:pt x="3948589" y="251936"/>
                    <a:pt x="3948589" y="253841"/>
                    <a:pt x="3948589" y="255746"/>
                  </a:cubicBezTo>
                  <a:close/>
                  <a:moveTo>
                    <a:pt x="3943826" y="205264"/>
                  </a:moveTo>
                  <a:cubicBezTo>
                    <a:pt x="3943826" y="207169"/>
                    <a:pt x="3943826" y="209074"/>
                    <a:pt x="3943826" y="210979"/>
                  </a:cubicBezTo>
                  <a:cubicBezTo>
                    <a:pt x="3943826" y="216694"/>
                    <a:pt x="3944779" y="223361"/>
                    <a:pt x="3945731" y="230981"/>
                  </a:cubicBezTo>
                  <a:cubicBezTo>
                    <a:pt x="3945731" y="232886"/>
                    <a:pt x="3945731" y="234791"/>
                    <a:pt x="3946684" y="236696"/>
                  </a:cubicBezTo>
                  <a:cubicBezTo>
                    <a:pt x="3943826" y="233839"/>
                    <a:pt x="3941921" y="230029"/>
                    <a:pt x="3939064" y="228124"/>
                  </a:cubicBezTo>
                  <a:cubicBezTo>
                    <a:pt x="3938111" y="224314"/>
                    <a:pt x="3938111" y="219551"/>
                    <a:pt x="3937159" y="215741"/>
                  </a:cubicBezTo>
                  <a:cubicBezTo>
                    <a:pt x="3940016" y="210979"/>
                    <a:pt x="3941921" y="208121"/>
                    <a:pt x="3943826" y="205264"/>
                  </a:cubicBezTo>
                  <a:close/>
                  <a:moveTo>
                    <a:pt x="3866674" y="369094"/>
                  </a:moveTo>
                  <a:cubicBezTo>
                    <a:pt x="3866674" y="369094"/>
                    <a:pt x="3866674" y="368141"/>
                    <a:pt x="3867626" y="368141"/>
                  </a:cubicBezTo>
                  <a:cubicBezTo>
                    <a:pt x="3867626" y="369094"/>
                    <a:pt x="3867626" y="370046"/>
                    <a:pt x="3867626" y="370999"/>
                  </a:cubicBezTo>
                  <a:cubicBezTo>
                    <a:pt x="3867626" y="370046"/>
                    <a:pt x="3866674" y="370046"/>
                    <a:pt x="3866674" y="369094"/>
                  </a:cubicBezTo>
                  <a:close/>
                  <a:moveTo>
                    <a:pt x="3886676" y="354806"/>
                  </a:moveTo>
                  <a:cubicBezTo>
                    <a:pt x="3885724" y="351949"/>
                    <a:pt x="3883819" y="350044"/>
                    <a:pt x="3882866" y="348139"/>
                  </a:cubicBezTo>
                  <a:cubicBezTo>
                    <a:pt x="3882866" y="345281"/>
                    <a:pt x="3881914" y="341471"/>
                    <a:pt x="3881914" y="338614"/>
                  </a:cubicBezTo>
                  <a:cubicBezTo>
                    <a:pt x="3883819" y="343376"/>
                    <a:pt x="3885724" y="349091"/>
                    <a:pt x="3886676" y="354806"/>
                  </a:cubicBezTo>
                  <a:cubicBezTo>
                    <a:pt x="3887629" y="354806"/>
                    <a:pt x="3887629" y="355759"/>
                    <a:pt x="3887629" y="356711"/>
                  </a:cubicBezTo>
                  <a:cubicBezTo>
                    <a:pt x="3887629" y="355759"/>
                    <a:pt x="3887629" y="354806"/>
                    <a:pt x="3886676" y="354806"/>
                  </a:cubicBezTo>
                  <a:close/>
                  <a:moveTo>
                    <a:pt x="3897154" y="278606"/>
                  </a:moveTo>
                  <a:cubicBezTo>
                    <a:pt x="3899059" y="275749"/>
                    <a:pt x="3900011" y="272891"/>
                    <a:pt x="3901916" y="270986"/>
                  </a:cubicBezTo>
                  <a:cubicBezTo>
                    <a:pt x="3901916" y="270986"/>
                    <a:pt x="3901916" y="270986"/>
                    <a:pt x="3901916" y="270986"/>
                  </a:cubicBezTo>
                  <a:cubicBezTo>
                    <a:pt x="3900964" y="273844"/>
                    <a:pt x="3899059" y="276701"/>
                    <a:pt x="3897154" y="278606"/>
                  </a:cubicBezTo>
                  <a:cubicBezTo>
                    <a:pt x="3898106" y="279559"/>
                    <a:pt x="3897154" y="279559"/>
                    <a:pt x="3897154" y="278606"/>
                  </a:cubicBezTo>
                  <a:close/>
                  <a:moveTo>
                    <a:pt x="3900011" y="291941"/>
                  </a:moveTo>
                  <a:cubicBezTo>
                    <a:pt x="3900011" y="290989"/>
                    <a:pt x="3900964" y="289084"/>
                    <a:pt x="3901916" y="288131"/>
                  </a:cubicBezTo>
                  <a:cubicBezTo>
                    <a:pt x="3901916" y="287179"/>
                    <a:pt x="3902869" y="287179"/>
                    <a:pt x="3902869" y="286226"/>
                  </a:cubicBezTo>
                  <a:cubicBezTo>
                    <a:pt x="3902869" y="290036"/>
                    <a:pt x="3902869" y="293846"/>
                    <a:pt x="3903821" y="297656"/>
                  </a:cubicBezTo>
                  <a:cubicBezTo>
                    <a:pt x="3903821" y="298609"/>
                    <a:pt x="3903821" y="300514"/>
                    <a:pt x="3902869" y="301466"/>
                  </a:cubicBezTo>
                  <a:cubicBezTo>
                    <a:pt x="3902869" y="300514"/>
                    <a:pt x="3902869" y="299561"/>
                    <a:pt x="3901916" y="298609"/>
                  </a:cubicBezTo>
                  <a:cubicBezTo>
                    <a:pt x="3901916" y="295751"/>
                    <a:pt x="3900964" y="293846"/>
                    <a:pt x="3900011" y="291941"/>
                  </a:cubicBezTo>
                  <a:close/>
                  <a:moveTo>
                    <a:pt x="3903821" y="431006"/>
                  </a:moveTo>
                  <a:cubicBezTo>
                    <a:pt x="3903821" y="431006"/>
                    <a:pt x="3903821" y="431959"/>
                    <a:pt x="3902869" y="431959"/>
                  </a:cubicBezTo>
                  <a:lnTo>
                    <a:pt x="3901916" y="431959"/>
                  </a:lnTo>
                  <a:cubicBezTo>
                    <a:pt x="3902869" y="430054"/>
                    <a:pt x="3902869" y="428149"/>
                    <a:pt x="3903821" y="426244"/>
                  </a:cubicBezTo>
                  <a:cubicBezTo>
                    <a:pt x="3903821" y="427196"/>
                    <a:pt x="3903821" y="427196"/>
                    <a:pt x="3904774" y="428149"/>
                  </a:cubicBezTo>
                  <a:cubicBezTo>
                    <a:pt x="3903821" y="429101"/>
                    <a:pt x="3903821" y="430054"/>
                    <a:pt x="3903821" y="431006"/>
                  </a:cubicBezTo>
                  <a:close/>
                  <a:moveTo>
                    <a:pt x="3925729" y="309086"/>
                  </a:moveTo>
                  <a:cubicBezTo>
                    <a:pt x="3923824" y="301466"/>
                    <a:pt x="3922871" y="297656"/>
                    <a:pt x="3922871" y="297656"/>
                  </a:cubicBezTo>
                  <a:cubicBezTo>
                    <a:pt x="3922871" y="297656"/>
                    <a:pt x="3922871" y="301466"/>
                    <a:pt x="3923824" y="308134"/>
                  </a:cubicBezTo>
                  <a:cubicBezTo>
                    <a:pt x="3920966" y="297656"/>
                    <a:pt x="3919061" y="291941"/>
                    <a:pt x="3919061" y="291941"/>
                  </a:cubicBezTo>
                  <a:cubicBezTo>
                    <a:pt x="3919061" y="291941"/>
                    <a:pt x="3920014" y="301466"/>
                    <a:pt x="3922871" y="317659"/>
                  </a:cubicBezTo>
                  <a:cubicBezTo>
                    <a:pt x="3922871" y="320516"/>
                    <a:pt x="3923824" y="322421"/>
                    <a:pt x="3923824" y="325279"/>
                  </a:cubicBezTo>
                  <a:cubicBezTo>
                    <a:pt x="3922871" y="328136"/>
                    <a:pt x="3922871" y="331946"/>
                    <a:pt x="3921919" y="334804"/>
                  </a:cubicBezTo>
                  <a:cubicBezTo>
                    <a:pt x="3921919" y="334804"/>
                    <a:pt x="3921919" y="335756"/>
                    <a:pt x="3921919" y="335756"/>
                  </a:cubicBezTo>
                  <a:cubicBezTo>
                    <a:pt x="3921919" y="333851"/>
                    <a:pt x="3920966" y="331946"/>
                    <a:pt x="3920966" y="330041"/>
                  </a:cubicBezTo>
                  <a:cubicBezTo>
                    <a:pt x="3919061" y="319564"/>
                    <a:pt x="3917156" y="310039"/>
                    <a:pt x="3915251" y="301466"/>
                  </a:cubicBezTo>
                  <a:cubicBezTo>
                    <a:pt x="3913346" y="293846"/>
                    <a:pt x="3912394" y="287179"/>
                    <a:pt x="3911441" y="281464"/>
                  </a:cubicBezTo>
                  <a:cubicBezTo>
                    <a:pt x="3911441" y="273844"/>
                    <a:pt x="3912394" y="268129"/>
                    <a:pt x="3912394" y="264319"/>
                  </a:cubicBezTo>
                  <a:cubicBezTo>
                    <a:pt x="3912394" y="264319"/>
                    <a:pt x="3912394" y="263366"/>
                    <a:pt x="3912394" y="263366"/>
                  </a:cubicBezTo>
                  <a:cubicBezTo>
                    <a:pt x="3914299" y="265271"/>
                    <a:pt x="3917156" y="268129"/>
                    <a:pt x="3919061" y="270986"/>
                  </a:cubicBezTo>
                  <a:cubicBezTo>
                    <a:pt x="3920966" y="272891"/>
                    <a:pt x="3922871" y="274796"/>
                    <a:pt x="3923824" y="277654"/>
                  </a:cubicBezTo>
                  <a:cubicBezTo>
                    <a:pt x="3923824" y="277654"/>
                    <a:pt x="3923824" y="280511"/>
                    <a:pt x="3924776" y="284321"/>
                  </a:cubicBezTo>
                  <a:cubicBezTo>
                    <a:pt x="3922871" y="279559"/>
                    <a:pt x="3921919" y="277654"/>
                    <a:pt x="3921919" y="277654"/>
                  </a:cubicBezTo>
                  <a:cubicBezTo>
                    <a:pt x="3921919" y="277654"/>
                    <a:pt x="3923824" y="284321"/>
                    <a:pt x="3926681" y="296704"/>
                  </a:cubicBezTo>
                  <a:cubicBezTo>
                    <a:pt x="3926681" y="298609"/>
                    <a:pt x="3927634" y="301466"/>
                    <a:pt x="3927634" y="304324"/>
                  </a:cubicBezTo>
                  <a:cubicBezTo>
                    <a:pt x="3927634" y="304324"/>
                    <a:pt x="3927634" y="304324"/>
                    <a:pt x="3927634" y="305276"/>
                  </a:cubicBezTo>
                  <a:cubicBezTo>
                    <a:pt x="3926681" y="304324"/>
                    <a:pt x="3925729" y="306229"/>
                    <a:pt x="3925729" y="309086"/>
                  </a:cubicBezTo>
                  <a:close/>
                  <a:moveTo>
                    <a:pt x="3929539" y="287179"/>
                  </a:moveTo>
                  <a:cubicBezTo>
                    <a:pt x="3929539" y="289084"/>
                    <a:pt x="3928586" y="290989"/>
                    <a:pt x="3928586" y="292894"/>
                  </a:cubicBezTo>
                  <a:cubicBezTo>
                    <a:pt x="3928586" y="291941"/>
                    <a:pt x="3927634" y="290989"/>
                    <a:pt x="3927634" y="290036"/>
                  </a:cubicBezTo>
                  <a:cubicBezTo>
                    <a:pt x="3924776" y="281464"/>
                    <a:pt x="3923824" y="275749"/>
                    <a:pt x="3923824" y="275749"/>
                  </a:cubicBezTo>
                  <a:cubicBezTo>
                    <a:pt x="3924776" y="277654"/>
                    <a:pt x="3926681" y="279559"/>
                    <a:pt x="3927634" y="281464"/>
                  </a:cubicBezTo>
                  <a:cubicBezTo>
                    <a:pt x="3928586" y="282416"/>
                    <a:pt x="3928586" y="283369"/>
                    <a:pt x="3929539" y="284321"/>
                  </a:cubicBezTo>
                  <a:cubicBezTo>
                    <a:pt x="3929539" y="284321"/>
                    <a:pt x="3929539" y="285274"/>
                    <a:pt x="3929539" y="287179"/>
                  </a:cubicBezTo>
                  <a:close/>
                  <a:moveTo>
                    <a:pt x="3926681" y="242411"/>
                  </a:moveTo>
                  <a:cubicBezTo>
                    <a:pt x="3927634" y="251936"/>
                    <a:pt x="3928586" y="261461"/>
                    <a:pt x="3928586" y="270986"/>
                  </a:cubicBezTo>
                  <a:cubicBezTo>
                    <a:pt x="3926681" y="269081"/>
                    <a:pt x="3924776" y="266224"/>
                    <a:pt x="3921919" y="265271"/>
                  </a:cubicBezTo>
                  <a:cubicBezTo>
                    <a:pt x="3919061" y="262414"/>
                    <a:pt x="3916204" y="259556"/>
                    <a:pt x="3913346" y="257651"/>
                  </a:cubicBezTo>
                  <a:cubicBezTo>
                    <a:pt x="3915251" y="253841"/>
                    <a:pt x="3916204" y="250031"/>
                    <a:pt x="3917156" y="246221"/>
                  </a:cubicBezTo>
                  <a:cubicBezTo>
                    <a:pt x="3920014" y="241459"/>
                    <a:pt x="3922871" y="236696"/>
                    <a:pt x="3925729" y="232886"/>
                  </a:cubicBezTo>
                  <a:cubicBezTo>
                    <a:pt x="3925729" y="235744"/>
                    <a:pt x="3925729" y="239554"/>
                    <a:pt x="3926681" y="242411"/>
                  </a:cubicBezTo>
                  <a:close/>
                  <a:moveTo>
                    <a:pt x="3900964" y="168116"/>
                  </a:moveTo>
                  <a:cubicBezTo>
                    <a:pt x="3905726" y="160496"/>
                    <a:pt x="3910489" y="153829"/>
                    <a:pt x="3914299" y="147161"/>
                  </a:cubicBezTo>
                  <a:cubicBezTo>
                    <a:pt x="3914299" y="150019"/>
                    <a:pt x="3915251" y="152876"/>
                    <a:pt x="3915251" y="156686"/>
                  </a:cubicBezTo>
                  <a:cubicBezTo>
                    <a:pt x="3917156" y="168116"/>
                    <a:pt x="3919061" y="181451"/>
                    <a:pt x="3920966" y="196691"/>
                  </a:cubicBezTo>
                  <a:cubicBezTo>
                    <a:pt x="3921919" y="202406"/>
                    <a:pt x="3921919" y="208121"/>
                    <a:pt x="3922871" y="213836"/>
                  </a:cubicBezTo>
                  <a:cubicBezTo>
                    <a:pt x="3920966" y="211931"/>
                    <a:pt x="3920014" y="210979"/>
                    <a:pt x="3920014" y="210979"/>
                  </a:cubicBezTo>
                  <a:cubicBezTo>
                    <a:pt x="3920014" y="210979"/>
                    <a:pt x="3920966" y="212884"/>
                    <a:pt x="3923824" y="214789"/>
                  </a:cubicBezTo>
                  <a:cubicBezTo>
                    <a:pt x="3923824" y="218599"/>
                    <a:pt x="3924776" y="222409"/>
                    <a:pt x="3924776" y="226219"/>
                  </a:cubicBezTo>
                  <a:cubicBezTo>
                    <a:pt x="3919061" y="232886"/>
                    <a:pt x="3913346" y="240506"/>
                    <a:pt x="3906679" y="249079"/>
                  </a:cubicBezTo>
                  <a:cubicBezTo>
                    <a:pt x="3905726" y="250031"/>
                    <a:pt x="3905726" y="250984"/>
                    <a:pt x="3904774" y="251936"/>
                  </a:cubicBezTo>
                  <a:cubicBezTo>
                    <a:pt x="3903821" y="251936"/>
                    <a:pt x="3903821" y="250984"/>
                    <a:pt x="3902869" y="250984"/>
                  </a:cubicBezTo>
                  <a:cubicBezTo>
                    <a:pt x="3901916" y="245269"/>
                    <a:pt x="3900964" y="242411"/>
                    <a:pt x="3900964" y="242411"/>
                  </a:cubicBezTo>
                  <a:cubicBezTo>
                    <a:pt x="3900964" y="242411"/>
                    <a:pt x="3900964" y="245269"/>
                    <a:pt x="3900964" y="249079"/>
                  </a:cubicBezTo>
                  <a:cubicBezTo>
                    <a:pt x="3900011" y="248126"/>
                    <a:pt x="3898106" y="247174"/>
                    <a:pt x="3897154" y="247174"/>
                  </a:cubicBezTo>
                  <a:cubicBezTo>
                    <a:pt x="3893344" y="245269"/>
                    <a:pt x="3891439" y="243364"/>
                    <a:pt x="3891439" y="243364"/>
                  </a:cubicBezTo>
                  <a:cubicBezTo>
                    <a:pt x="3891439" y="243364"/>
                    <a:pt x="3893344" y="245269"/>
                    <a:pt x="3896201" y="248126"/>
                  </a:cubicBezTo>
                  <a:cubicBezTo>
                    <a:pt x="3897154" y="249079"/>
                    <a:pt x="3899059" y="250984"/>
                    <a:pt x="3900964" y="251936"/>
                  </a:cubicBezTo>
                  <a:cubicBezTo>
                    <a:pt x="3900964" y="253841"/>
                    <a:pt x="3900964" y="254794"/>
                    <a:pt x="3900964" y="256699"/>
                  </a:cubicBezTo>
                  <a:cubicBezTo>
                    <a:pt x="3899059" y="259556"/>
                    <a:pt x="3896201" y="263366"/>
                    <a:pt x="3894296" y="266224"/>
                  </a:cubicBezTo>
                  <a:cubicBezTo>
                    <a:pt x="3893344" y="261461"/>
                    <a:pt x="3891439" y="255746"/>
                    <a:pt x="3890486" y="250984"/>
                  </a:cubicBezTo>
                  <a:cubicBezTo>
                    <a:pt x="3886676" y="235744"/>
                    <a:pt x="3883819" y="222409"/>
                    <a:pt x="3880009" y="210026"/>
                  </a:cubicBezTo>
                  <a:cubicBezTo>
                    <a:pt x="3880009" y="209074"/>
                    <a:pt x="3879056" y="207169"/>
                    <a:pt x="3879056" y="206216"/>
                  </a:cubicBezTo>
                  <a:cubicBezTo>
                    <a:pt x="3886676" y="191929"/>
                    <a:pt x="3894296" y="178594"/>
                    <a:pt x="3900964" y="168116"/>
                  </a:cubicBezTo>
                  <a:close/>
                  <a:moveTo>
                    <a:pt x="3873341" y="214789"/>
                  </a:moveTo>
                  <a:cubicBezTo>
                    <a:pt x="3875246" y="226219"/>
                    <a:pt x="3877151" y="238601"/>
                    <a:pt x="3879056" y="251936"/>
                  </a:cubicBezTo>
                  <a:cubicBezTo>
                    <a:pt x="3880009" y="260509"/>
                    <a:pt x="3881914" y="270034"/>
                    <a:pt x="3883819" y="280511"/>
                  </a:cubicBezTo>
                  <a:cubicBezTo>
                    <a:pt x="3883819" y="281464"/>
                    <a:pt x="3882866" y="281464"/>
                    <a:pt x="3882866" y="282416"/>
                  </a:cubicBezTo>
                  <a:cubicBezTo>
                    <a:pt x="3880009" y="273844"/>
                    <a:pt x="3878104" y="266224"/>
                    <a:pt x="3875246" y="259556"/>
                  </a:cubicBezTo>
                  <a:cubicBezTo>
                    <a:pt x="3871436" y="250031"/>
                    <a:pt x="3868579" y="241459"/>
                    <a:pt x="3865721" y="234791"/>
                  </a:cubicBezTo>
                  <a:cubicBezTo>
                    <a:pt x="3865721" y="233839"/>
                    <a:pt x="3864769" y="232886"/>
                    <a:pt x="3864769" y="231934"/>
                  </a:cubicBezTo>
                  <a:cubicBezTo>
                    <a:pt x="3867626" y="225266"/>
                    <a:pt x="3870484" y="219551"/>
                    <a:pt x="3873341" y="214789"/>
                  </a:cubicBezTo>
                  <a:close/>
                  <a:moveTo>
                    <a:pt x="3864769" y="341471"/>
                  </a:moveTo>
                  <a:cubicBezTo>
                    <a:pt x="3863816" y="342424"/>
                    <a:pt x="3863816" y="344329"/>
                    <a:pt x="3862864" y="345281"/>
                  </a:cubicBezTo>
                  <a:cubicBezTo>
                    <a:pt x="3862864" y="344329"/>
                    <a:pt x="3863816" y="343376"/>
                    <a:pt x="3864769" y="341471"/>
                  </a:cubicBezTo>
                  <a:cubicBezTo>
                    <a:pt x="3864769" y="341471"/>
                    <a:pt x="3864769" y="341471"/>
                    <a:pt x="3864769" y="341471"/>
                  </a:cubicBezTo>
                  <a:close/>
                  <a:moveTo>
                    <a:pt x="3854291" y="211931"/>
                  </a:moveTo>
                  <a:cubicBezTo>
                    <a:pt x="3854291" y="208121"/>
                    <a:pt x="3855244" y="204311"/>
                    <a:pt x="3856196" y="201454"/>
                  </a:cubicBezTo>
                  <a:cubicBezTo>
                    <a:pt x="3856196" y="206216"/>
                    <a:pt x="3856196" y="212884"/>
                    <a:pt x="3857149" y="220504"/>
                  </a:cubicBezTo>
                  <a:cubicBezTo>
                    <a:pt x="3856196" y="222409"/>
                    <a:pt x="3855244" y="224314"/>
                    <a:pt x="3854291" y="226219"/>
                  </a:cubicBezTo>
                  <a:cubicBezTo>
                    <a:pt x="3853339" y="220504"/>
                    <a:pt x="3854291" y="215741"/>
                    <a:pt x="3854291" y="211931"/>
                  </a:cubicBezTo>
                  <a:close/>
                  <a:moveTo>
                    <a:pt x="3849529" y="262414"/>
                  </a:moveTo>
                  <a:cubicBezTo>
                    <a:pt x="3849529" y="260509"/>
                    <a:pt x="3849529" y="259556"/>
                    <a:pt x="3849529" y="257651"/>
                  </a:cubicBezTo>
                  <a:cubicBezTo>
                    <a:pt x="3849529" y="257651"/>
                    <a:pt x="3849529" y="256699"/>
                    <a:pt x="3850481" y="256699"/>
                  </a:cubicBezTo>
                  <a:cubicBezTo>
                    <a:pt x="3853339" y="263366"/>
                    <a:pt x="3856196" y="270986"/>
                    <a:pt x="3859054" y="278606"/>
                  </a:cubicBezTo>
                  <a:cubicBezTo>
                    <a:pt x="3859054" y="279559"/>
                    <a:pt x="3859054" y="279559"/>
                    <a:pt x="3860006" y="280511"/>
                  </a:cubicBezTo>
                  <a:cubicBezTo>
                    <a:pt x="3860959" y="290989"/>
                    <a:pt x="3861911" y="302419"/>
                    <a:pt x="3862864" y="313849"/>
                  </a:cubicBezTo>
                  <a:cubicBezTo>
                    <a:pt x="3862864" y="313849"/>
                    <a:pt x="3862864" y="313849"/>
                    <a:pt x="3862864" y="313849"/>
                  </a:cubicBezTo>
                  <a:cubicBezTo>
                    <a:pt x="3858101" y="305276"/>
                    <a:pt x="3852386" y="298609"/>
                    <a:pt x="3847624" y="291941"/>
                  </a:cubicBezTo>
                  <a:cubicBezTo>
                    <a:pt x="3848576" y="281464"/>
                    <a:pt x="3848576" y="271939"/>
                    <a:pt x="3849529" y="262414"/>
                  </a:cubicBezTo>
                  <a:close/>
                  <a:moveTo>
                    <a:pt x="3846671" y="308134"/>
                  </a:moveTo>
                  <a:cubicBezTo>
                    <a:pt x="3849529" y="312896"/>
                    <a:pt x="3852386" y="318611"/>
                    <a:pt x="3855244" y="323374"/>
                  </a:cubicBezTo>
                  <a:cubicBezTo>
                    <a:pt x="3855244" y="324326"/>
                    <a:pt x="3856196" y="324326"/>
                    <a:pt x="3856196" y="325279"/>
                  </a:cubicBezTo>
                  <a:cubicBezTo>
                    <a:pt x="3856196" y="326231"/>
                    <a:pt x="3855244" y="326231"/>
                    <a:pt x="3855244" y="327184"/>
                  </a:cubicBezTo>
                  <a:cubicBezTo>
                    <a:pt x="3853339" y="330041"/>
                    <a:pt x="3851434" y="333851"/>
                    <a:pt x="3849529" y="336709"/>
                  </a:cubicBezTo>
                  <a:cubicBezTo>
                    <a:pt x="3848576" y="334804"/>
                    <a:pt x="3846671" y="331946"/>
                    <a:pt x="3845719" y="330041"/>
                  </a:cubicBezTo>
                  <a:cubicBezTo>
                    <a:pt x="3845719" y="323374"/>
                    <a:pt x="3846671" y="315754"/>
                    <a:pt x="3846671" y="308134"/>
                  </a:cubicBezTo>
                  <a:close/>
                  <a:moveTo>
                    <a:pt x="3843814" y="415766"/>
                  </a:moveTo>
                  <a:cubicBezTo>
                    <a:pt x="3844766" y="413861"/>
                    <a:pt x="3845719" y="411956"/>
                    <a:pt x="3846671" y="410051"/>
                  </a:cubicBezTo>
                  <a:cubicBezTo>
                    <a:pt x="3846671" y="411956"/>
                    <a:pt x="3847624" y="414814"/>
                    <a:pt x="3847624" y="416719"/>
                  </a:cubicBezTo>
                  <a:cubicBezTo>
                    <a:pt x="3847624" y="417671"/>
                    <a:pt x="3847624" y="418624"/>
                    <a:pt x="3847624" y="419576"/>
                  </a:cubicBezTo>
                  <a:cubicBezTo>
                    <a:pt x="3847624" y="420529"/>
                    <a:pt x="3846671" y="421481"/>
                    <a:pt x="3846671" y="422434"/>
                  </a:cubicBezTo>
                  <a:cubicBezTo>
                    <a:pt x="3845719" y="423386"/>
                    <a:pt x="3845719" y="425291"/>
                    <a:pt x="3844766" y="426244"/>
                  </a:cubicBezTo>
                  <a:lnTo>
                    <a:pt x="3842861" y="426244"/>
                  </a:lnTo>
                  <a:cubicBezTo>
                    <a:pt x="3843814" y="422434"/>
                    <a:pt x="3843814" y="418624"/>
                    <a:pt x="3843814" y="415766"/>
                  </a:cubicBezTo>
                  <a:close/>
                  <a:moveTo>
                    <a:pt x="3830479" y="297656"/>
                  </a:moveTo>
                  <a:cubicBezTo>
                    <a:pt x="3830479" y="298609"/>
                    <a:pt x="3830479" y="298609"/>
                    <a:pt x="3830479" y="299561"/>
                  </a:cubicBezTo>
                  <a:cubicBezTo>
                    <a:pt x="3830479" y="300514"/>
                    <a:pt x="3830479" y="300514"/>
                    <a:pt x="3830479" y="301466"/>
                  </a:cubicBezTo>
                  <a:cubicBezTo>
                    <a:pt x="3830479" y="303371"/>
                    <a:pt x="3830479" y="305276"/>
                    <a:pt x="3829526" y="307181"/>
                  </a:cubicBezTo>
                  <a:cubicBezTo>
                    <a:pt x="3828574" y="306229"/>
                    <a:pt x="3827621" y="305276"/>
                    <a:pt x="3827621" y="304324"/>
                  </a:cubicBezTo>
                  <a:cubicBezTo>
                    <a:pt x="3828574" y="301466"/>
                    <a:pt x="3829526" y="299561"/>
                    <a:pt x="3830479" y="297656"/>
                  </a:cubicBezTo>
                  <a:close/>
                  <a:moveTo>
                    <a:pt x="3826669" y="305276"/>
                  </a:moveTo>
                  <a:cubicBezTo>
                    <a:pt x="3827621" y="306229"/>
                    <a:pt x="3827621" y="308134"/>
                    <a:pt x="3828574" y="310039"/>
                  </a:cubicBezTo>
                  <a:cubicBezTo>
                    <a:pt x="3828574" y="311944"/>
                    <a:pt x="3828574" y="312896"/>
                    <a:pt x="3827621" y="314801"/>
                  </a:cubicBezTo>
                  <a:cubicBezTo>
                    <a:pt x="3826669" y="312896"/>
                    <a:pt x="3824764" y="310991"/>
                    <a:pt x="3823811" y="309086"/>
                  </a:cubicBezTo>
                  <a:cubicBezTo>
                    <a:pt x="3825716" y="307181"/>
                    <a:pt x="3825716" y="306229"/>
                    <a:pt x="3826669" y="305276"/>
                  </a:cubicBezTo>
                  <a:close/>
                  <a:moveTo>
                    <a:pt x="3820001" y="319564"/>
                  </a:moveTo>
                  <a:cubicBezTo>
                    <a:pt x="3821906" y="323374"/>
                    <a:pt x="3823811" y="328136"/>
                    <a:pt x="3826669" y="332899"/>
                  </a:cubicBezTo>
                  <a:cubicBezTo>
                    <a:pt x="3826669" y="332899"/>
                    <a:pt x="3826669" y="333851"/>
                    <a:pt x="3827621" y="333851"/>
                  </a:cubicBezTo>
                  <a:cubicBezTo>
                    <a:pt x="3827621" y="336709"/>
                    <a:pt x="3826669" y="339566"/>
                    <a:pt x="3826669" y="343376"/>
                  </a:cubicBezTo>
                  <a:cubicBezTo>
                    <a:pt x="3825716" y="354806"/>
                    <a:pt x="3825716" y="366236"/>
                    <a:pt x="3824764" y="377666"/>
                  </a:cubicBezTo>
                  <a:cubicBezTo>
                    <a:pt x="3823811" y="372904"/>
                    <a:pt x="3821906" y="368141"/>
                    <a:pt x="3820954" y="364331"/>
                  </a:cubicBezTo>
                  <a:cubicBezTo>
                    <a:pt x="3820954" y="360521"/>
                    <a:pt x="3820001" y="356711"/>
                    <a:pt x="3820001" y="352901"/>
                  </a:cubicBezTo>
                  <a:cubicBezTo>
                    <a:pt x="3820001" y="347186"/>
                    <a:pt x="3819049" y="341471"/>
                    <a:pt x="3818096" y="336709"/>
                  </a:cubicBezTo>
                  <a:cubicBezTo>
                    <a:pt x="3820001" y="333851"/>
                    <a:pt x="3821906" y="332899"/>
                    <a:pt x="3821906" y="332899"/>
                  </a:cubicBezTo>
                  <a:cubicBezTo>
                    <a:pt x="3821906" y="332899"/>
                    <a:pt x="3820954" y="333851"/>
                    <a:pt x="3818096" y="335756"/>
                  </a:cubicBezTo>
                  <a:cubicBezTo>
                    <a:pt x="3818096" y="332899"/>
                    <a:pt x="3817144" y="329089"/>
                    <a:pt x="3817144" y="326231"/>
                  </a:cubicBezTo>
                  <a:cubicBezTo>
                    <a:pt x="3818096" y="323374"/>
                    <a:pt x="3819049" y="321469"/>
                    <a:pt x="3820001" y="319564"/>
                  </a:cubicBezTo>
                  <a:close/>
                  <a:moveTo>
                    <a:pt x="3788569" y="264319"/>
                  </a:moveTo>
                  <a:cubicBezTo>
                    <a:pt x="3789521" y="266224"/>
                    <a:pt x="3791426" y="268129"/>
                    <a:pt x="3792379" y="270986"/>
                  </a:cubicBezTo>
                  <a:cubicBezTo>
                    <a:pt x="3795236" y="274796"/>
                    <a:pt x="3798094" y="280511"/>
                    <a:pt x="3800951" y="285274"/>
                  </a:cubicBezTo>
                  <a:cubicBezTo>
                    <a:pt x="3800951" y="286226"/>
                    <a:pt x="3800951" y="286226"/>
                    <a:pt x="3800951" y="287179"/>
                  </a:cubicBezTo>
                  <a:cubicBezTo>
                    <a:pt x="3800951" y="290989"/>
                    <a:pt x="3800951" y="294799"/>
                    <a:pt x="3800951" y="298609"/>
                  </a:cubicBezTo>
                  <a:cubicBezTo>
                    <a:pt x="3800951" y="299561"/>
                    <a:pt x="3800951" y="300514"/>
                    <a:pt x="3800951" y="300514"/>
                  </a:cubicBezTo>
                  <a:cubicBezTo>
                    <a:pt x="3799999" y="295751"/>
                    <a:pt x="3798094" y="291941"/>
                    <a:pt x="3797141" y="287179"/>
                  </a:cubicBezTo>
                  <a:cubicBezTo>
                    <a:pt x="3797141" y="286226"/>
                    <a:pt x="3796189" y="285274"/>
                    <a:pt x="3796189" y="285274"/>
                  </a:cubicBezTo>
                  <a:cubicBezTo>
                    <a:pt x="3796189" y="282416"/>
                    <a:pt x="3796189" y="280511"/>
                    <a:pt x="3796189" y="280511"/>
                  </a:cubicBezTo>
                  <a:cubicBezTo>
                    <a:pt x="3796189" y="280511"/>
                    <a:pt x="3796189" y="281464"/>
                    <a:pt x="3795236" y="283369"/>
                  </a:cubicBezTo>
                  <a:cubicBezTo>
                    <a:pt x="3794284" y="279559"/>
                    <a:pt x="3792379" y="275749"/>
                    <a:pt x="3791426" y="271939"/>
                  </a:cubicBezTo>
                  <a:cubicBezTo>
                    <a:pt x="3790474" y="269081"/>
                    <a:pt x="3789521" y="266224"/>
                    <a:pt x="3788569" y="264319"/>
                  </a:cubicBezTo>
                  <a:close/>
                  <a:moveTo>
                    <a:pt x="3748564" y="364331"/>
                  </a:moveTo>
                  <a:cubicBezTo>
                    <a:pt x="3748564" y="359569"/>
                    <a:pt x="3748564" y="355759"/>
                    <a:pt x="3748564" y="351949"/>
                  </a:cubicBezTo>
                  <a:cubicBezTo>
                    <a:pt x="3749516" y="353854"/>
                    <a:pt x="3749516" y="355759"/>
                    <a:pt x="3750469" y="358616"/>
                  </a:cubicBezTo>
                  <a:cubicBezTo>
                    <a:pt x="3749516" y="359569"/>
                    <a:pt x="3749516" y="361474"/>
                    <a:pt x="3748564" y="364331"/>
                  </a:cubicBezTo>
                  <a:close/>
                  <a:moveTo>
                    <a:pt x="3762851" y="399574"/>
                  </a:moveTo>
                  <a:cubicBezTo>
                    <a:pt x="3761899" y="401479"/>
                    <a:pt x="3760946" y="403384"/>
                    <a:pt x="3759994" y="405289"/>
                  </a:cubicBezTo>
                  <a:cubicBezTo>
                    <a:pt x="3759994" y="400526"/>
                    <a:pt x="3760946" y="395764"/>
                    <a:pt x="3760946" y="391954"/>
                  </a:cubicBezTo>
                  <a:cubicBezTo>
                    <a:pt x="3760946" y="391954"/>
                    <a:pt x="3760946" y="391001"/>
                    <a:pt x="3760946" y="391001"/>
                  </a:cubicBezTo>
                  <a:cubicBezTo>
                    <a:pt x="3761899" y="392906"/>
                    <a:pt x="3761899" y="394811"/>
                    <a:pt x="3762851" y="396716"/>
                  </a:cubicBezTo>
                  <a:cubicBezTo>
                    <a:pt x="3763804" y="397669"/>
                    <a:pt x="3762851" y="398621"/>
                    <a:pt x="3762851" y="399574"/>
                  </a:cubicBezTo>
                  <a:close/>
                  <a:moveTo>
                    <a:pt x="3770471" y="290036"/>
                  </a:moveTo>
                  <a:cubicBezTo>
                    <a:pt x="3772376" y="296704"/>
                    <a:pt x="3773329" y="302419"/>
                    <a:pt x="3775234" y="309086"/>
                  </a:cubicBezTo>
                  <a:cubicBezTo>
                    <a:pt x="3774281" y="306229"/>
                    <a:pt x="3773329" y="304324"/>
                    <a:pt x="3771424" y="301466"/>
                  </a:cubicBezTo>
                  <a:cubicBezTo>
                    <a:pt x="3771424" y="300514"/>
                    <a:pt x="3770471" y="300514"/>
                    <a:pt x="3770471" y="299561"/>
                  </a:cubicBezTo>
                  <a:cubicBezTo>
                    <a:pt x="3770471" y="296704"/>
                    <a:pt x="3770471" y="293846"/>
                    <a:pt x="3770471" y="290989"/>
                  </a:cubicBezTo>
                  <a:cubicBezTo>
                    <a:pt x="3770471" y="290989"/>
                    <a:pt x="3770471" y="290036"/>
                    <a:pt x="3770471" y="290036"/>
                  </a:cubicBezTo>
                  <a:close/>
                  <a:moveTo>
                    <a:pt x="3769519" y="370046"/>
                  </a:moveTo>
                  <a:cubicBezTo>
                    <a:pt x="3769519" y="370999"/>
                    <a:pt x="3769519" y="371951"/>
                    <a:pt x="3770471" y="372904"/>
                  </a:cubicBezTo>
                  <a:cubicBezTo>
                    <a:pt x="3769519" y="370999"/>
                    <a:pt x="3768566" y="369094"/>
                    <a:pt x="3767614" y="366236"/>
                  </a:cubicBezTo>
                  <a:cubicBezTo>
                    <a:pt x="3767614" y="362426"/>
                    <a:pt x="3767614" y="359569"/>
                    <a:pt x="3767614" y="359569"/>
                  </a:cubicBezTo>
                  <a:cubicBezTo>
                    <a:pt x="3767614" y="359569"/>
                    <a:pt x="3767614" y="361474"/>
                    <a:pt x="3766661" y="364331"/>
                  </a:cubicBezTo>
                  <a:cubicBezTo>
                    <a:pt x="3765709" y="363379"/>
                    <a:pt x="3765709" y="361474"/>
                    <a:pt x="3764756" y="360521"/>
                  </a:cubicBezTo>
                  <a:cubicBezTo>
                    <a:pt x="3764756" y="359569"/>
                    <a:pt x="3764756" y="358616"/>
                    <a:pt x="3764756" y="357664"/>
                  </a:cubicBezTo>
                  <a:cubicBezTo>
                    <a:pt x="3764756" y="355759"/>
                    <a:pt x="3765709" y="353854"/>
                    <a:pt x="3765709" y="351949"/>
                  </a:cubicBezTo>
                  <a:cubicBezTo>
                    <a:pt x="3767614" y="358616"/>
                    <a:pt x="3768566" y="364331"/>
                    <a:pt x="3769519" y="370046"/>
                  </a:cubicBezTo>
                  <a:close/>
                  <a:moveTo>
                    <a:pt x="3753326" y="250031"/>
                  </a:moveTo>
                  <a:cubicBezTo>
                    <a:pt x="3754279" y="245269"/>
                    <a:pt x="3754279" y="241459"/>
                    <a:pt x="3755231" y="236696"/>
                  </a:cubicBezTo>
                  <a:cubicBezTo>
                    <a:pt x="3755231" y="235744"/>
                    <a:pt x="3755231" y="233839"/>
                    <a:pt x="3756184" y="232886"/>
                  </a:cubicBezTo>
                  <a:cubicBezTo>
                    <a:pt x="3757136" y="231934"/>
                    <a:pt x="3757136" y="230981"/>
                    <a:pt x="3758089" y="230029"/>
                  </a:cubicBezTo>
                  <a:cubicBezTo>
                    <a:pt x="3759041" y="232886"/>
                    <a:pt x="3759041" y="234791"/>
                    <a:pt x="3759994" y="237649"/>
                  </a:cubicBezTo>
                  <a:cubicBezTo>
                    <a:pt x="3762851" y="250984"/>
                    <a:pt x="3766661" y="266224"/>
                    <a:pt x="3769519" y="281464"/>
                  </a:cubicBezTo>
                  <a:cubicBezTo>
                    <a:pt x="3768566" y="284321"/>
                    <a:pt x="3768566" y="287179"/>
                    <a:pt x="3767614" y="290036"/>
                  </a:cubicBezTo>
                  <a:cubicBezTo>
                    <a:pt x="3767614" y="290036"/>
                    <a:pt x="3767614" y="290036"/>
                    <a:pt x="3767614" y="290989"/>
                  </a:cubicBezTo>
                  <a:cubicBezTo>
                    <a:pt x="3762851" y="280511"/>
                    <a:pt x="3757136" y="270986"/>
                    <a:pt x="3752374" y="261461"/>
                  </a:cubicBezTo>
                  <a:cubicBezTo>
                    <a:pt x="3752374" y="258604"/>
                    <a:pt x="3752374" y="253841"/>
                    <a:pt x="3753326" y="250031"/>
                  </a:cubicBezTo>
                  <a:close/>
                  <a:moveTo>
                    <a:pt x="3748564" y="296704"/>
                  </a:moveTo>
                  <a:cubicBezTo>
                    <a:pt x="3748564" y="296704"/>
                    <a:pt x="3748564" y="296704"/>
                    <a:pt x="3748564" y="296704"/>
                  </a:cubicBezTo>
                  <a:cubicBezTo>
                    <a:pt x="3751421" y="301466"/>
                    <a:pt x="3753326" y="307181"/>
                    <a:pt x="3756184" y="313849"/>
                  </a:cubicBezTo>
                  <a:cubicBezTo>
                    <a:pt x="3756184" y="314801"/>
                    <a:pt x="3757136" y="315754"/>
                    <a:pt x="3757136" y="316706"/>
                  </a:cubicBezTo>
                  <a:cubicBezTo>
                    <a:pt x="3758089" y="318611"/>
                    <a:pt x="3758089" y="321469"/>
                    <a:pt x="3759041" y="323374"/>
                  </a:cubicBezTo>
                  <a:cubicBezTo>
                    <a:pt x="3758089" y="325279"/>
                    <a:pt x="3758089" y="328136"/>
                    <a:pt x="3757136" y="330041"/>
                  </a:cubicBezTo>
                  <a:cubicBezTo>
                    <a:pt x="3756184" y="333851"/>
                    <a:pt x="3755231" y="337661"/>
                    <a:pt x="3754279" y="341471"/>
                  </a:cubicBezTo>
                  <a:cubicBezTo>
                    <a:pt x="3753326" y="339566"/>
                    <a:pt x="3751421" y="337661"/>
                    <a:pt x="3750469" y="335756"/>
                  </a:cubicBezTo>
                  <a:cubicBezTo>
                    <a:pt x="3749516" y="333851"/>
                    <a:pt x="3748564" y="332899"/>
                    <a:pt x="3747611" y="331946"/>
                  </a:cubicBezTo>
                  <a:cubicBezTo>
                    <a:pt x="3748564" y="320516"/>
                    <a:pt x="3748564" y="308134"/>
                    <a:pt x="3748564" y="296704"/>
                  </a:cubicBezTo>
                  <a:close/>
                  <a:moveTo>
                    <a:pt x="3738086" y="273844"/>
                  </a:moveTo>
                  <a:cubicBezTo>
                    <a:pt x="3738086" y="273844"/>
                    <a:pt x="3738086" y="273844"/>
                    <a:pt x="3738086" y="273844"/>
                  </a:cubicBezTo>
                  <a:cubicBezTo>
                    <a:pt x="3738086" y="274796"/>
                    <a:pt x="3738086" y="274796"/>
                    <a:pt x="3738086" y="274796"/>
                  </a:cubicBezTo>
                  <a:cubicBezTo>
                    <a:pt x="3738086" y="273844"/>
                    <a:pt x="3738086" y="273844"/>
                    <a:pt x="3738086" y="273844"/>
                  </a:cubicBezTo>
                  <a:close/>
                  <a:moveTo>
                    <a:pt x="3689509" y="326231"/>
                  </a:moveTo>
                  <a:cubicBezTo>
                    <a:pt x="3688556" y="328136"/>
                    <a:pt x="3687604" y="330041"/>
                    <a:pt x="3686651" y="331946"/>
                  </a:cubicBezTo>
                  <a:cubicBezTo>
                    <a:pt x="3686651" y="331946"/>
                    <a:pt x="3686651" y="330994"/>
                    <a:pt x="3685699" y="330994"/>
                  </a:cubicBezTo>
                  <a:cubicBezTo>
                    <a:pt x="3685699" y="328136"/>
                    <a:pt x="3685699" y="325279"/>
                    <a:pt x="3685699" y="322421"/>
                  </a:cubicBezTo>
                  <a:cubicBezTo>
                    <a:pt x="3685699" y="319564"/>
                    <a:pt x="3685699" y="316706"/>
                    <a:pt x="3685699" y="313849"/>
                  </a:cubicBezTo>
                  <a:cubicBezTo>
                    <a:pt x="3686651" y="316706"/>
                    <a:pt x="3688556" y="320516"/>
                    <a:pt x="3689509" y="325279"/>
                  </a:cubicBezTo>
                  <a:cubicBezTo>
                    <a:pt x="3689509" y="326231"/>
                    <a:pt x="3689509" y="326231"/>
                    <a:pt x="3689509" y="326231"/>
                  </a:cubicBezTo>
                  <a:close/>
                  <a:moveTo>
                    <a:pt x="3716179" y="211931"/>
                  </a:moveTo>
                  <a:cubicBezTo>
                    <a:pt x="3718084" y="214789"/>
                    <a:pt x="3719036" y="218599"/>
                    <a:pt x="3720941" y="221456"/>
                  </a:cubicBezTo>
                  <a:cubicBezTo>
                    <a:pt x="3719989" y="224314"/>
                    <a:pt x="3719989" y="227171"/>
                    <a:pt x="3719036" y="230029"/>
                  </a:cubicBezTo>
                  <a:cubicBezTo>
                    <a:pt x="3719036" y="230981"/>
                    <a:pt x="3719036" y="232886"/>
                    <a:pt x="3718084" y="233839"/>
                  </a:cubicBezTo>
                  <a:cubicBezTo>
                    <a:pt x="3715226" y="230029"/>
                    <a:pt x="3713321" y="228124"/>
                    <a:pt x="3713321" y="228124"/>
                  </a:cubicBezTo>
                  <a:cubicBezTo>
                    <a:pt x="3713321" y="228124"/>
                    <a:pt x="3715226" y="230981"/>
                    <a:pt x="3717131" y="235744"/>
                  </a:cubicBezTo>
                  <a:cubicBezTo>
                    <a:pt x="3716179" y="241459"/>
                    <a:pt x="3715226" y="247174"/>
                    <a:pt x="3714274" y="253841"/>
                  </a:cubicBezTo>
                  <a:cubicBezTo>
                    <a:pt x="3714274" y="252889"/>
                    <a:pt x="3714274" y="251936"/>
                    <a:pt x="3714274" y="250984"/>
                  </a:cubicBezTo>
                  <a:cubicBezTo>
                    <a:pt x="3714274" y="246221"/>
                    <a:pt x="3713321" y="242411"/>
                    <a:pt x="3713321" y="238601"/>
                  </a:cubicBezTo>
                  <a:cubicBezTo>
                    <a:pt x="3713321" y="234791"/>
                    <a:pt x="3713321" y="230981"/>
                    <a:pt x="3713321" y="227171"/>
                  </a:cubicBezTo>
                  <a:cubicBezTo>
                    <a:pt x="3713321" y="219551"/>
                    <a:pt x="3712369" y="213836"/>
                    <a:pt x="3712369" y="208121"/>
                  </a:cubicBezTo>
                  <a:cubicBezTo>
                    <a:pt x="3712369" y="207169"/>
                    <a:pt x="3712369" y="206216"/>
                    <a:pt x="3712369" y="205264"/>
                  </a:cubicBezTo>
                  <a:cubicBezTo>
                    <a:pt x="3713321" y="207169"/>
                    <a:pt x="3714274" y="209074"/>
                    <a:pt x="3716179" y="211931"/>
                  </a:cubicBezTo>
                  <a:close/>
                  <a:moveTo>
                    <a:pt x="3679984" y="236696"/>
                  </a:moveTo>
                  <a:cubicBezTo>
                    <a:pt x="3681889" y="222409"/>
                    <a:pt x="3683794" y="209074"/>
                    <a:pt x="3684746" y="196691"/>
                  </a:cubicBezTo>
                  <a:cubicBezTo>
                    <a:pt x="3685699" y="185261"/>
                    <a:pt x="3687604" y="174784"/>
                    <a:pt x="3687604" y="166211"/>
                  </a:cubicBezTo>
                  <a:cubicBezTo>
                    <a:pt x="3687604" y="161449"/>
                    <a:pt x="3688556" y="157639"/>
                    <a:pt x="3688556" y="154781"/>
                  </a:cubicBezTo>
                  <a:cubicBezTo>
                    <a:pt x="3690461" y="159544"/>
                    <a:pt x="3694271" y="168116"/>
                    <a:pt x="3699034" y="178594"/>
                  </a:cubicBezTo>
                  <a:cubicBezTo>
                    <a:pt x="3701891" y="184309"/>
                    <a:pt x="3704749" y="191929"/>
                    <a:pt x="3708559" y="199549"/>
                  </a:cubicBezTo>
                  <a:cubicBezTo>
                    <a:pt x="3708559" y="201454"/>
                    <a:pt x="3707606" y="204311"/>
                    <a:pt x="3707606" y="207169"/>
                  </a:cubicBezTo>
                  <a:cubicBezTo>
                    <a:pt x="3706654" y="211931"/>
                    <a:pt x="3705701" y="218599"/>
                    <a:pt x="3704749" y="226219"/>
                  </a:cubicBezTo>
                  <a:cubicBezTo>
                    <a:pt x="3703796" y="230029"/>
                    <a:pt x="3703796" y="233839"/>
                    <a:pt x="3702844" y="237649"/>
                  </a:cubicBezTo>
                  <a:cubicBezTo>
                    <a:pt x="3702844" y="241459"/>
                    <a:pt x="3701891" y="246221"/>
                    <a:pt x="3701891" y="250984"/>
                  </a:cubicBezTo>
                  <a:cubicBezTo>
                    <a:pt x="3700939" y="259556"/>
                    <a:pt x="3700939" y="270034"/>
                    <a:pt x="3700939" y="280511"/>
                  </a:cubicBezTo>
                  <a:cubicBezTo>
                    <a:pt x="3700939" y="287179"/>
                    <a:pt x="3700939" y="293846"/>
                    <a:pt x="3700939" y="300514"/>
                  </a:cubicBezTo>
                  <a:cubicBezTo>
                    <a:pt x="3699034" y="293846"/>
                    <a:pt x="3697129" y="290036"/>
                    <a:pt x="3697129" y="290036"/>
                  </a:cubicBezTo>
                  <a:cubicBezTo>
                    <a:pt x="3697129" y="290036"/>
                    <a:pt x="3698081" y="296704"/>
                    <a:pt x="3699034" y="308134"/>
                  </a:cubicBezTo>
                  <a:cubicBezTo>
                    <a:pt x="3696176" y="312896"/>
                    <a:pt x="3693319" y="317659"/>
                    <a:pt x="3690461" y="322421"/>
                  </a:cubicBezTo>
                  <a:cubicBezTo>
                    <a:pt x="3687604" y="317659"/>
                    <a:pt x="3685699" y="313849"/>
                    <a:pt x="3683794" y="310991"/>
                  </a:cubicBezTo>
                  <a:cubicBezTo>
                    <a:pt x="3683794" y="305276"/>
                    <a:pt x="3683794" y="302419"/>
                    <a:pt x="3683794" y="302419"/>
                  </a:cubicBezTo>
                  <a:cubicBezTo>
                    <a:pt x="3683794" y="302419"/>
                    <a:pt x="3683794" y="304324"/>
                    <a:pt x="3682841" y="308134"/>
                  </a:cubicBezTo>
                  <a:cubicBezTo>
                    <a:pt x="3680936" y="304324"/>
                    <a:pt x="3679031" y="302419"/>
                    <a:pt x="3679031" y="302419"/>
                  </a:cubicBezTo>
                  <a:cubicBezTo>
                    <a:pt x="3679031" y="302419"/>
                    <a:pt x="3679984" y="305276"/>
                    <a:pt x="3681889" y="310991"/>
                  </a:cubicBezTo>
                  <a:cubicBezTo>
                    <a:pt x="3680936" y="313849"/>
                    <a:pt x="3680936" y="318611"/>
                    <a:pt x="3679984" y="323374"/>
                  </a:cubicBezTo>
                  <a:cubicBezTo>
                    <a:pt x="3677126" y="317659"/>
                    <a:pt x="3675221" y="311944"/>
                    <a:pt x="3672364" y="307181"/>
                  </a:cubicBezTo>
                  <a:cubicBezTo>
                    <a:pt x="3674269" y="300514"/>
                    <a:pt x="3676174" y="294799"/>
                    <a:pt x="3677126" y="289084"/>
                  </a:cubicBezTo>
                  <a:cubicBezTo>
                    <a:pt x="3679031" y="283369"/>
                    <a:pt x="3680936" y="277654"/>
                    <a:pt x="3681889" y="272891"/>
                  </a:cubicBezTo>
                  <a:cubicBezTo>
                    <a:pt x="3683794" y="268129"/>
                    <a:pt x="3685699" y="264319"/>
                    <a:pt x="3686651" y="260509"/>
                  </a:cubicBezTo>
                  <a:cubicBezTo>
                    <a:pt x="3690461" y="253841"/>
                    <a:pt x="3692366" y="250031"/>
                    <a:pt x="3692366" y="250031"/>
                  </a:cubicBezTo>
                  <a:cubicBezTo>
                    <a:pt x="3692366" y="250031"/>
                    <a:pt x="3689509" y="252889"/>
                    <a:pt x="3683794" y="258604"/>
                  </a:cubicBezTo>
                  <a:cubicBezTo>
                    <a:pt x="3680936" y="261461"/>
                    <a:pt x="3678079" y="265271"/>
                    <a:pt x="3675221" y="270034"/>
                  </a:cubicBezTo>
                  <a:cubicBezTo>
                    <a:pt x="3674269" y="271939"/>
                    <a:pt x="3673316" y="273844"/>
                    <a:pt x="3671411" y="275749"/>
                  </a:cubicBezTo>
                  <a:cubicBezTo>
                    <a:pt x="3677126" y="261461"/>
                    <a:pt x="3679031" y="248126"/>
                    <a:pt x="3679984" y="236696"/>
                  </a:cubicBezTo>
                  <a:close/>
                  <a:moveTo>
                    <a:pt x="3678079" y="342424"/>
                  </a:moveTo>
                  <a:cubicBezTo>
                    <a:pt x="3678079" y="344329"/>
                    <a:pt x="3677126" y="346234"/>
                    <a:pt x="3677126" y="349091"/>
                  </a:cubicBezTo>
                  <a:cubicBezTo>
                    <a:pt x="3677126" y="347186"/>
                    <a:pt x="3676174" y="345281"/>
                    <a:pt x="3676174" y="343376"/>
                  </a:cubicBezTo>
                  <a:cubicBezTo>
                    <a:pt x="3675221" y="340519"/>
                    <a:pt x="3675221" y="337661"/>
                    <a:pt x="3674269" y="335756"/>
                  </a:cubicBezTo>
                  <a:cubicBezTo>
                    <a:pt x="3675221" y="337661"/>
                    <a:pt x="3676174" y="340519"/>
                    <a:pt x="3678079" y="342424"/>
                  </a:cubicBezTo>
                  <a:close/>
                  <a:moveTo>
                    <a:pt x="3664744" y="355759"/>
                  </a:moveTo>
                  <a:cubicBezTo>
                    <a:pt x="3664744" y="357664"/>
                    <a:pt x="3664744" y="360521"/>
                    <a:pt x="3664744" y="362426"/>
                  </a:cubicBezTo>
                  <a:cubicBezTo>
                    <a:pt x="3664744" y="365284"/>
                    <a:pt x="3663791" y="368141"/>
                    <a:pt x="3663791" y="371951"/>
                  </a:cubicBezTo>
                  <a:cubicBezTo>
                    <a:pt x="3663791" y="371951"/>
                    <a:pt x="3663791" y="371951"/>
                    <a:pt x="3663791" y="371951"/>
                  </a:cubicBezTo>
                  <a:cubicBezTo>
                    <a:pt x="3663791" y="370046"/>
                    <a:pt x="3662839" y="368141"/>
                    <a:pt x="3662839" y="367189"/>
                  </a:cubicBezTo>
                  <a:cubicBezTo>
                    <a:pt x="3662839" y="367189"/>
                    <a:pt x="3662839" y="367189"/>
                    <a:pt x="3662839" y="366236"/>
                  </a:cubicBezTo>
                  <a:cubicBezTo>
                    <a:pt x="3663791" y="363379"/>
                    <a:pt x="3664744" y="359569"/>
                    <a:pt x="3664744" y="355759"/>
                  </a:cubicBezTo>
                  <a:close/>
                  <a:moveTo>
                    <a:pt x="3603784" y="369094"/>
                  </a:moveTo>
                  <a:cubicBezTo>
                    <a:pt x="3603784" y="367189"/>
                    <a:pt x="3602831" y="365284"/>
                    <a:pt x="3602831" y="363379"/>
                  </a:cubicBezTo>
                  <a:cubicBezTo>
                    <a:pt x="3603784" y="359569"/>
                    <a:pt x="3604736" y="355759"/>
                    <a:pt x="3605689" y="352901"/>
                  </a:cubicBezTo>
                  <a:cubicBezTo>
                    <a:pt x="3605689" y="351949"/>
                    <a:pt x="3606641" y="350996"/>
                    <a:pt x="3606641" y="350044"/>
                  </a:cubicBezTo>
                  <a:cubicBezTo>
                    <a:pt x="3606641" y="350996"/>
                    <a:pt x="3607594" y="351949"/>
                    <a:pt x="3607594" y="352901"/>
                  </a:cubicBezTo>
                  <a:lnTo>
                    <a:pt x="3607594" y="353854"/>
                  </a:lnTo>
                  <a:cubicBezTo>
                    <a:pt x="3605689" y="358616"/>
                    <a:pt x="3604736" y="364331"/>
                    <a:pt x="3603784" y="369094"/>
                  </a:cubicBezTo>
                  <a:close/>
                  <a:moveTo>
                    <a:pt x="3612356" y="329089"/>
                  </a:moveTo>
                  <a:cubicBezTo>
                    <a:pt x="3612356" y="329089"/>
                    <a:pt x="3611404" y="328136"/>
                    <a:pt x="3611404" y="327184"/>
                  </a:cubicBezTo>
                  <a:cubicBezTo>
                    <a:pt x="3611404" y="325279"/>
                    <a:pt x="3611404" y="323374"/>
                    <a:pt x="3610451" y="321469"/>
                  </a:cubicBezTo>
                  <a:cubicBezTo>
                    <a:pt x="3611404" y="322421"/>
                    <a:pt x="3612356" y="323374"/>
                    <a:pt x="3613309" y="324326"/>
                  </a:cubicBezTo>
                  <a:cubicBezTo>
                    <a:pt x="3613309" y="326231"/>
                    <a:pt x="3612356" y="327184"/>
                    <a:pt x="3612356" y="329089"/>
                  </a:cubicBezTo>
                  <a:close/>
                  <a:moveTo>
                    <a:pt x="3633311" y="366236"/>
                  </a:moveTo>
                  <a:cubicBezTo>
                    <a:pt x="3632359" y="363379"/>
                    <a:pt x="3630454" y="361474"/>
                    <a:pt x="3629501" y="358616"/>
                  </a:cubicBezTo>
                  <a:cubicBezTo>
                    <a:pt x="3629501" y="357664"/>
                    <a:pt x="3629501" y="355759"/>
                    <a:pt x="3629501" y="354806"/>
                  </a:cubicBezTo>
                  <a:cubicBezTo>
                    <a:pt x="3631406" y="357664"/>
                    <a:pt x="3632359" y="361474"/>
                    <a:pt x="3633311" y="366236"/>
                  </a:cubicBezTo>
                  <a:cubicBezTo>
                    <a:pt x="3633311" y="366236"/>
                    <a:pt x="3634264" y="366236"/>
                    <a:pt x="3633311" y="366236"/>
                  </a:cubicBezTo>
                  <a:cubicBezTo>
                    <a:pt x="3634264" y="366236"/>
                    <a:pt x="3633311" y="366236"/>
                    <a:pt x="3633311" y="366236"/>
                  </a:cubicBezTo>
                  <a:close/>
                  <a:moveTo>
                    <a:pt x="3632359" y="331946"/>
                  </a:moveTo>
                  <a:cubicBezTo>
                    <a:pt x="3633311" y="336709"/>
                    <a:pt x="3634264" y="342424"/>
                    <a:pt x="3635216" y="348139"/>
                  </a:cubicBezTo>
                  <a:cubicBezTo>
                    <a:pt x="3634264" y="346234"/>
                    <a:pt x="3632359" y="343376"/>
                    <a:pt x="3631406" y="341471"/>
                  </a:cubicBezTo>
                  <a:cubicBezTo>
                    <a:pt x="3631406" y="337661"/>
                    <a:pt x="3631406" y="334804"/>
                    <a:pt x="3632359" y="331946"/>
                  </a:cubicBezTo>
                  <a:close/>
                  <a:moveTo>
                    <a:pt x="3618071" y="270034"/>
                  </a:moveTo>
                  <a:cubicBezTo>
                    <a:pt x="3621881" y="261461"/>
                    <a:pt x="3624739" y="252889"/>
                    <a:pt x="3628549" y="246221"/>
                  </a:cubicBezTo>
                  <a:cubicBezTo>
                    <a:pt x="3629501" y="244316"/>
                    <a:pt x="3629501" y="243364"/>
                    <a:pt x="3630454" y="242411"/>
                  </a:cubicBezTo>
                  <a:cubicBezTo>
                    <a:pt x="3629501" y="249079"/>
                    <a:pt x="3627596" y="256699"/>
                    <a:pt x="3625691" y="265271"/>
                  </a:cubicBezTo>
                  <a:cubicBezTo>
                    <a:pt x="3623786" y="267176"/>
                    <a:pt x="3620929" y="269081"/>
                    <a:pt x="3618071" y="271939"/>
                  </a:cubicBezTo>
                  <a:cubicBezTo>
                    <a:pt x="3618071" y="270986"/>
                    <a:pt x="3618071" y="270034"/>
                    <a:pt x="3618071" y="270034"/>
                  </a:cubicBezTo>
                  <a:close/>
                  <a:moveTo>
                    <a:pt x="3601879" y="310039"/>
                  </a:moveTo>
                  <a:cubicBezTo>
                    <a:pt x="3603784" y="306229"/>
                    <a:pt x="3604736" y="302419"/>
                    <a:pt x="3606641" y="298609"/>
                  </a:cubicBezTo>
                  <a:cubicBezTo>
                    <a:pt x="3609499" y="291941"/>
                    <a:pt x="3612356" y="285274"/>
                    <a:pt x="3615214" y="278606"/>
                  </a:cubicBezTo>
                  <a:cubicBezTo>
                    <a:pt x="3617119" y="276701"/>
                    <a:pt x="3619024" y="273844"/>
                    <a:pt x="3619976" y="271939"/>
                  </a:cubicBezTo>
                  <a:cubicBezTo>
                    <a:pt x="3621881" y="270034"/>
                    <a:pt x="3623786" y="268129"/>
                    <a:pt x="3625691" y="266224"/>
                  </a:cubicBezTo>
                  <a:cubicBezTo>
                    <a:pt x="3625691" y="268129"/>
                    <a:pt x="3624739" y="269081"/>
                    <a:pt x="3624739" y="270986"/>
                  </a:cubicBezTo>
                  <a:cubicBezTo>
                    <a:pt x="3621881" y="282416"/>
                    <a:pt x="3619976" y="295751"/>
                    <a:pt x="3617119" y="309086"/>
                  </a:cubicBezTo>
                  <a:cubicBezTo>
                    <a:pt x="3616166" y="312896"/>
                    <a:pt x="3615214" y="317659"/>
                    <a:pt x="3614261" y="322421"/>
                  </a:cubicBezTo>
                  <a:cubicBezTo>
                    <a:pt x="3613309" y="321469"/>
                    <a:pt x="3612356" y="320516"/>
                    <a:pt x="3611404" y="320516"/>
                  </a:cubicBezTo>
                  <a:cubicBezTo>
                    <a:pt x="3610451" y="312896"/>
                    <a:pt x="3610451" y="306229"/>
                    <a:pt x="3609499" y="298609"/>
                  </a:cubicBezTo>
                  <a:cubicBezTo>
                    <a:pt x="3609499" y="305276"/>
                    <a:pt x="3608546" y="311944"/>
                    <a:pt x="3608546" y="318611"/>
                  </a:cubicBezTo>
                  <a:cubicBezTo>
                    <a:pt x="3607594" y="318611"/>
                    <a:pt x="3606641" y="317659"/>
                    <a:pt x="3606641" y="317659"/>
                  </a:cubicBezTo>
                  <a:cubicBezTo>
                    <a:pt x="3607594" y="318611"/>
                    <a:pt x="3608546" y="318611"/>
                    <a:pt x="3608546" y="319564"/>
                  </a:cubicBezTo>
                  <a:cubicBezTo>
                    <a:pt x="3608546" y="320516"/>
                    <a:pt x="3608546" y="321469"/>
                    <a:pt x="3608546" y="322421"/>
                  </a:cubicBezTo>
                  <a:cubicBezTo>
                    <a:pt x="3606641" y="318611"/>
                    <a:pt x="3604736" y="315754"/>
                    <a:pt x="3602831" y="312896"/>
                  </a:cubicBezTo>
                  <a:cubicBezTo>
                    <a:pt x="3601879" y="310991"/>
                    <a:pt x="3601879" y="310039"/>
                    <a:pt x="3601879" y="310039"/>
                  </a:cubicBezTo>
                  <a:close/>
                  <a:moveTo>
                    <a:pt x="3600926" y="335756"/>
                  </a:moveTo>
                  <a:cubicBezTo>
                    <a:pt x="3601879" y="339566"/>
                    <a:pt x="3603784" y="342424"/>
                    <a:pt x="3604736" y="346234"/>
                  </a:cubicBezTo>
                  <a:cubicBezTo>
                    <a:pt x="3603784" y="348139"/>
                    <a:pt x="3602831" y="350044"/>
                    <a:pt x="3601879" y="351949"/>
                  </a:cubicBezTo>
                  <a:cubicBezTo>
                    <a:pt x="3601879" y="351949"/>
                    <a:pt x="3601879" y="352901"/>
                    <a:pt x="3600926" y="352901"/>
                  </a:cubicBezTo>
                  <a:cubicBezTo>
                    <a:pt x="3600926" y="350044"/>
                    <a:pt x="3599974" y="348139"/>
                    <a:pt x="3599974" y="345281"/>
                  </a:cubicBezTo>
                  <a:cubicBezTo>
                    <a:pt x="3599974" y="342424"/>
                    <a:pt x="3600926" y="338614"/>
                    <a:pt x="3600926" y="335756"/>
                  </a:cubicBezTo>
                  <a:close/>
                  <a:moveTo>
                    <a:pt x="3556159" y="342424"/>
                  </a:moveTo>
                  <a:cubicBezTo>
                    <a:pt x="3556159" y="335756"/>
                    <a:pt x="3557111" y="330041"/>
                    <a:pt x="3557111" y="324326"/>
                  </a:cubicBezTo>
                  <a:cubicBezTo>
                    <a:pt x="3557111" y="325279"/>
                    <a:pt x="3558064" y="327184"/>
                    <a:pt x="3558064" y="328136"/>
                  </a:cubicBezTo>
                  <a:cubicBezTo>
                    <a:pt x="3558064" y="330041"/>
                    <a:pt x="3559016" y="331946"/>
                    <a:pt x="3559016" y="333851"/>
                  </a:cubicBezTo>
                  <a:cubicBezTo>
                    <a:pt x="3559016" y="333851"/>
                    <a:pt x="3559016" y="334804"/>
                    <a:pt x="3559016" y="334804"/>
                  </a:cubicBezTo>
                  <a:cubicBezTo>
                    <a:pt x="3558064" y="337661"/>
                    <a:pt x="3557111" y="339566"/>
                    <a:pt x="3556159" y="342424"/>
                  </a:cubicBezTo>
                  <a:close/>
                  <a:moveTo>
                    <a:pt x="3559969" y="279559"/>
                  </a:moveTo>
                  <a:cubicBezTo>
                    <a:pt x="3559016" y="277654"/>
                    <a:pt x="3559016" y="276701"/>
                    <a:pt x="3559016" y="274796"/>
                  </a:cubicBezTo>
                  <a:cubicBezTo>
                    <a:pt x="3559969" y="275749"/>
                    <a:pt x="3560921" y="275749"/>
                    <a:pt x="3561874" y="276701"/>
                  </a:cubicBezTo>
                  <a:cubicBezTo>
                    <a:pt x="3563779" y="277654"/>
                    <a:pt x="3564731" y="278606"/>
                    <a:pt x="3566636" y="280511"/>
                  </a:cubicBezTo>
                  <a:cubicBezTo>
                    <a:pt x="3565684" y="282416"/>
                    <a:pt x="3563779" y="284321"/>
                    <a:pt x="3562826" y="287179"/>
                  </a:cubicBezTo>
                  <a:cubicBezTo>
                    <a:pt x="3561874" y="285274"/>
                    <a:pt x="3560921" y="282416"/>
                    <a:pt x="3559969" y="279559"/>
                  </a:cubicBezTo>
                  <a:close/>
                  <a:moveTo>
                    <a:pt x="3571399" y="287179"/>
                  </a:moveTo>
                  <a:cubicBezTo>
                    <a:pt x="3571399" y="294799"/>
                    <a:pt x="3571399" y="303371"/>
                    <a:pt x="3571399" y="311944"/>
                  </a:cubicBezTo>
                  <a:cubicBezTo>
                    <a:pt x="3570446" y="312896"/>
                    <a:pt x="3570446" y="313849"/>
                    <a:pt x="3569494" y="314801"/>
                  </a:cubicBezTo>
                  <a:cubicBezTo>
                    <a:pt x="3567589" y="307181"/>
                    <a:pt x="3565684" y="299561"/>
                    <a:pt x="3562826" y="292894"/>
                  </a:cubicBezTo>
                  <a:cubicBezTo>
                    <a:pt x="3563779" y="289084"/>
                    <a:pt x="3565684" y="285274"/>
                    <a:pt x="3566636" y="282416"/>
                  </a:cubicBezTo>
                  <a:cubicBezTo>
                    <a:pt x="3568541" y="283369"/>
                    <a:pt x="3570446" y="284321"/>
                    <a:pt x="3571399" y="287179"/>
                  </a:cubicBezTo>
                  <a:cubicBezTo>
                    <a:pt x="3571399" y="286226"/>
                    <a:pt x="3571399" y="286226"/>
                    <a:pt x="3571399" y="287179"/>
                  </a:cubicBezTo>
                  <a:close/>
                  <a:moveTo>
                    <a:pt x="3571399" y="281464"/>
                  </a:moveTo>
                  <a:cubicBezTo>
                    <a:pt x="3570446" y="280511"/>
                    <a:pt x="3569494" y="280511"/>
                    <a:pt x="3568541" y="279559"/>
                  </a:cubicBezTo>
                  <a:cubicBezTo>
                    <a:pt x="3568541" y="279559"/>
                    <a:pt x="3568541" y="279559"/>
                    <a:pt x="3568541" y="279559"/>
                  </a:cubicBezTo>
                  <a:cubicBezTo>
                    <a:pt x="3570446" y="276701"/>
                    <a:pt x="3571399" y="274796"/>
                    <a:pt x="3571399" y="273844"/>
                  </a:cubicBezTo>
                  <a:cubicBezTo>
                    <a:pt x="3571399" y="276701"/>
                    <a:pt x="3571399" y="279559"/>
                    <a:pt x="3571399" y="281464"/>
                  </a:cubicBezTo>
                  <a:close/>
                  <a:moveTo>
                    <a:pt x="3567589" y="250031"/>
                  </a:moveTo>
                  <a:cubicBezTo>
                    <a:pt x="3568541" y="254794"/>
                    <a:pt x="3569494" y="260509"/>
                    <a:pt x="3570446" y="265271"/>
                  </a:cubicBezTo>
                  <a:cubicBezTo>
                    <a:pt x="3570446" y="267176"/>
                    <a:pt x="3571399" y="270034"/>
                    <a:pt x="3571399" y="271939"/>
                  </a:cubicBezTo>
                  <a:cubicBezTo>
                    <a:pt x="3571399" y="271939"/>
                    <a:pt x="3571399" y="272891"/>
                    <a:pt x="3571399" y="272891"/>
                  </a:cubicBezTo>
                  <a:cubicBezTo>
                    <a:pt x="3571399" y="272891"/>
                    <a:pt x="3569494" y="274796"/>
                    <a:pt x="3567589" y="277654"/>
                  </a:cubicBezTo>
                  <a:cubicBezTo>
                    <a:pt x="3567589" y="277654"/>
                    <a:pt x="3567589" y="277654"/>
                    <a:pt x="3567589" y="277654"/>
                  </a:cubicBezTo>
                  <a:cubicBezTo>
                    <a:pt x="3565684" y="276701"/>
                    <a:pt x="3563779" y="274796"/>
                    <a:pt x="3561874" y="274796"/>
                  </a:cubicBezTo>
                  <a:cubicBezTo>
                    <a:pt x="3559969" y="273844"/>
                    <a:pt x="3559016" y="273844"/>
                    <a:pt x="3558064" y="272891"/>
                  </a:cubicBezTo>
                  <a:cubicBezTo>
                    <a:pt x="3557111" y="269081"/>
                    <a:pt x="3555206" y="264319"/>
                    <a:pt x="3554254" y="260509"/>
                  </a:cubicBezTo>
                  <a:cubicBezTo>
                    <a:pt x="3555206" y="259556"/>
                    <a:pt x="3555206" y="258604"/>
                    <a:pt x="3556159" y="257651"/>
                  </a:cubicBezTo>
                  <a:cubicBezTo>
                    <a:pt x="3559969" y="251936"/>
                    <a:pt x="3562826" y="247174"/>
                    <a:pt x="3566636" y="243364"/>
                  </a:cubicBezTo>
                  <a:cubicBezTo>
                    <a:pt x="3567589" y="246221"/>
                    <a:pt x="3567589" y="248126"/>
                    <a:pt x="3567589" y="250031"/>
                  </a:cubicBezTo>
                  <a:close/>
                  <a:moveTo>
                    <a:pt x="3561874" y="229076"/>
                  </a:moveTo>
                  <a:cubicBezTo>
                    <a:pt x="3561874" y="228124"/>
                    <a:pt x="3562826" y="228124"/>
                    <a:pt x="3562826" y="227171"/>
                  </a:cubicBezTo>
                  <a:cubicBezTo>
                    <a:pt x="3563779" y="230029"/>
                    <a:pt x="3563779" y="232886"/>
                    <a:pt x="3564731" y="235744"/>
                  </a:cubicBezTo>
                  <a:cubicBezTo>
                    <a:pt x="3564731" y="236696"/>
                    <a:pt x="3564731" y="237649"/>
                    <a:pt x="3565684" y="238601"/>
                  </a:cubicBezTo>
                  <a:cubicBezTo>
                    <a:pt x="3561874" y="241459"/>
                    <a:pt x="3557111" y="246221"/>
                    <a:pt x="3552349" y="251936"/>
                  </a:cubicBezTo>
                  <a:cubicBezTo>
                    <a:pt x="3552349" y="250031"/>
                    <a:pt x="3551396" y="248126"/>
                    <a:pt x="3551396" y="247174"/>
                  </a:cubicBezTo>
                  <a:cubicBezTo>
                    <a:pt x="3555206" y="241459"/>
                    <a:pt x="3558064" y="234791"/>
                    <a:pt x="3561874" y="229076"/>
                  </a:cubicBezTo>
                  <a:close/>
                  <a:moveTo>
                    <a:pt x="3551396" y="293846"/>
                  </a:moveTo>
                  <a:cubicBezTo>
                    <a:pt x="3552349" y="298609"/>
                    <a:pt x="3553301" y="303371"/>
                    <a:pt x="3554254" y="307181"/>
                  </a:cubicBezTo>
                  <a:cubicBezTo>
                    <a:pt x="3553301" y="311944"/>
                    <a:pt x="3551396" y="315754"/>
                    <a:pt x="3550444" y="321469"/>
                  </a:cubicBezTo>
                  <a:cubicBezTo>
                    <a:pt x="3549491" y="325279"/>
                    <a:pt x="3548539" y="329089"/>
                    <a:pt x="3547586" y="333851"/>
                  </a:cubicBezTo>
                  <a:cubicBezTo>
                    <a:pt x="3547586" y="332899"/>
                    <a:pt x="3546634" y="332899"/>
                    <a:pt x="3546634" y="331946"/>
                  </a:cubicBezTo>
                  <a:cubicBezTo>
                    <a:pt x="3545681" y="330041"/>
                    <a:pt x="3544729" y="329089"/>
                    <a:pt x="3543776" y="327184"/>
                  </a:cubicBezTo>
                  <a:cubicBezTo>
                    <a:pt x="3544729" y="319564"/>
                    <a:pt x="3544729" y="312896"/>
                    <a:pt x="3544729" y="306229"/>
                  </a:cubicBezTo>
                  <a:cubicBezTo>
                    <a:pt x="3545681" y="299561"/>
                    <a:pt x="3546634" y="292894"/>
                    <a:pt x="3547586" y="286226"/>
                  </a:cubicBezTo>
                  <a:cubicBezTo>
                    <a:pt x="3547586" y="283369"/>
                    <a:pt x="3548539" y="279559"/>
                    <a:pt x="3548539" y="276701"/>
                  </a:cubicBezTo>
                  <a:cubicBezTo>
                    <a:pt x="3548539" y="282416"/>
                    <a:pt x="3550444" y="288131"/>
                    <a:pt x="3551396" y="293846"/>
                  </a:cubicBezTo>
                  <a:close/>
                  <a:moveTo>
                    <a:pt x="3543776" y="191929"/>
                  </a:moveTo>
                  <a:cubicBezTo>
                    <a:pt x="3545681" y="187166"/>
                    <a:pt x="3547586" y="183356"/>
                    <a:pt x="3549491" y="180499"/>
                  </a:cubicBezTo>
                  <a:cubicBezTo>
                    <a:pt x="3549491" y="181451"/>
                    <a:pt x="3549491" y="183356"/>
                    <a:pt x="3548539" y="185261"/>
                  </a:cubicBezTo>
                  <a:cubicBezTo>
                    <a:pt x="3547586" y="192881"/>
                    <a:pt x="3546634" y="201454"/>
                    <a:pt x="3544729" y="211931"/>
                  </a:cubicBezTo>
                  <a:cubicBezTo>
                    <a:pt x="3544729" y="213836"/>
                    <a:pt x="3543776" y="215741"/>
                    <a:pt x="3543776" y="217646"/>
                  </a:cubicBezTo>
                  <a:cubicBezTo>
                    <a:pt x="3541871" y="210026"/>
                    <a:pt x="3539966" y="204311"/>
                    <a:pt x="3539014" y="200501"/>
                  </a:cubicBezTo>
                  <a:cubicBezTo>
                    <a:pt x="3540919" y="196691"/>
                    <a:pt x="3541871" y="194786"/>
                    <a:pt x="3543776" y="191929"/>
                  </a:cubicBezTo>
                  <a:close/>
                  <a:moveTo>
                    <a:pt x="3530441" y="217646"/>
                  </a:moveTo>
                  <a:cubicBezTo>
                    <a:pt x="3533299" y="211931"/>
                    <a:pt x="3536156" y="206216"/>
                    <a:pt x="3539014" y="201454"/>
                  </a:cubicBezTo>
                  <a:cubicBezTo>
                    <a:pt x="3539014" y="205264"/>
                    <a:pt x="3539966" y="210979"/>
                    <a:pt x="3540919" y="217646"/>
                  </a:cubicBezTo>
                  <a:cubicBezTo>
                    <a:pt x="3540919" y="221456"/>
                    <a:pt x="3541871" y="226219"/>
                    <a:pt x="3542824" y="231934"/>
                  </a:cubicBezTo>
                  <a:cubicBezTo>
                    <a:pt x="3541871" y="234791"/>
                    <a:pt x="3541871" y="237649"/>
                    <a:pt x="3540919" y="240506"/>
                  </a:cubicBezTo>
                  <a:cubicBezTo>
                    <a:pt x="3537109" y="246221"/>
                    <a:pt x="3532346" y="252889"/>
                    <a:pt x="3528536" y="259556"/>
                  </a:cubicBezTo>
                  <a:cubicBezTo>
                    <a:pt x="3528536" y="258604"/>
                    <a:pt x="3528536" y="257651"/>
                    <a:pt x="3528536" y="257651"/>
                  </a:cubicBezTo>
                  <a:cubicBezTo>
                    <a:pt x="3528536" y="251936"/>
                    <a:pt x="3528536" y="246221"/>
                    <a:pt x="3527584" y="240506"/>
                  </a:cubicBezTo>
                  <a:cubicBezTo>
                    <a:pt x="3527584" y="236696"/>
                    <a:pt x="3526631" y="232886"/>
                    <a:pt x="3526631" y="229076"/>
                  </a:cubicBezTo>
                  <a:cubicBezTo>
                    <a:pt x="3527584" y="224314"/>
                    <a:pt x="3528536" y="220504"/>
                    <a:pt x="3530441" y="217646"/>
                  </a:cubicBezTo>
                  <a:close/>
                  <a:moveTo>
                    <a:pt x="3490436" y="321469"/>
                  </a:moveTo>
                  <a:cubicBezTo>
                    <a:pt x="3490436" y="320516"/>
                    <a:pt x="3490436" y="318611"/>
                    <a:pt x="3490436" y="317659"/>
                  </a:cubicBezTo>
                  <a:cubicBezTo>
                    <a:pt x="3490436" y="318611"/>
                    <a:pt x="3491389" y="319564"/>
                    <a:pt x="3491389" y="319564"/>
                  </a:cubicBezTo>
                  <a:cubicBezTo>
                    <a:pt x="3491389" y="320516"/>
                    <a:pt x="3491389" y="320516"/>
                    <a:pt x="3490436" y="321469"/>
                  </a:cubicBezTo>
                  <a:close/>
                  <a:moveTo>
                    <a:pt x="3514249" y="250984"/>
                  </a:moveTo>
                  <a:cubicBezTo>
                    <a:pt x="3515201" y="249079"/>
                    <a:pt x="3516154" y="247174"/>
                    <a:pt x="3516154" y="246221"/>
                  </a:cubicBezTo>
                  <a:cubicBezTo>
                    <a:pt x="3516154" y="250031"/>
                    <a:pt x="3516154" y="253841"/>
                    <a:pt x="3515201" y="257651"/>
                  </a:cubicBezTo>
                  <a:cubicBezTo>
                    <a:pt x="3515201" y="261461"/>
                    <a:pt x="3514249" y="266224"/>
                    <a:pt x="3514249" y="270986"/>
                  </a:cubicBezTo>
                  <a:cubicBezTo>
                    <a:pt x="3513296" y="267176"/>
                    <a:pt x="3511391" y="263366"/>
                    <a:pt x="3509486" y="259556"/>
                  </a:cubicBezTo>
                  <a:cubicBezTo>
                    <a:pt x="3512344" y="255746"/>
                    <a:pt x="3513296" y="252889"/>
                    <a:pt x="3514249" y="250984"/>
                  </a:cubicBezTo>
                  <a:close/>
                  <a:moveTo>
                    <a:pt x="3504724" y="271939"/>
                  </a:moveTo>
                  <a:cubicBezTo>
                    <a:pt x="3504724" y="272891"/>
                    <a:pt x="3505676" y="273844"/>
                    <a:pt x="3505676" y="274796"/>
                  </a:cubicBezTo>
                  <a:cubicBezTo>
                    <a:pt x="3506629" y="279559"/>
                    <a:pt x="3508534" y="283369"/>
                    <a:pt x="3509486" y="288131"/>
                  </a:cubicBezTo>
                  <a:cubicBezTo>
                    <a:pt x="3508534" y="290036"/>
                    <a:pt x="3507581" y="291941"/>
                    <a:pt x="3505676" y="293846"/>
                  </a:cubicBezTo>
                  <a:cubicBezTo>
                    <a:pt x="3505676" y="290036"/>
                    <a:pt x="3504724" y="286226"/>
                    <a:pt x="3504724" y="282416"/>
                  </a:cubicBezTo>
                  <a:cubicBezTo>
                    <a:pt x="3504724" y="279559"/>
                    <a:pt x="3504724" y="275749"/>
                    <a:pt x="3504724" y="271939"/>
                  </a:cubicBezTo>
                  <a:cubicBezTo>
                    <a:pt x="3504724" y="272891"/>
                    <a:pt x="3504724" y="272891"/>
                    <a:pt x="3504724" y="271939"/>
                  </a:cubicBezTo>
                  <a:close/>
                  <a:moveTo>
                    <a:pt x="3501866" y="398621"/>
                  </a:moveTo>
                  <a:cubicBezTo>
                    <a:pt x="3499961" y="389096"/>
                    <a:pt x="3497104" y="380524"/>
                    <a:pt x="3495199" y="371951"/>
                  </a:cubicBezTo>
                  <a:cubicBezTo>
                    <a:pt x="3495199" y="370999"/>
                    <a:pt x="3494246" y="370046"/>
                    <a:pt x="3494246" y="369094"/>
                  </a:cubicBezTo>
                  <a:cubicBezTo>
                    <a:pt x="3496151" y="365284"/>
                    <a:pt x="3498056" y="361474"/>
                    <a:pt x="3499961" y="357664"/>
                  </a:cubicBezTo>
                  <a:cubicBezTo>
                    <a:pt x="3500914" y="370999"/>
                    <a:pt x="3500914" y="384334"/>
                    <a:pt x="3501866" y="398621"/>
                  </a:cubicBezTo>
                  <a:close/>
                  <a:moveTo>
                    <a:pt x="3496151" y="290036"/>
                  </a:moveTo>
                  <a:cubicBezTo>
                    <a:pt x="3497104" y="288131"/>
                    <a:pt x="3498056" y="286226"/>
                    <a:pt x="3499009" y="284321"/>
                  </a:cubicBezTo>
                  <a:cubicBezTo>
                    <a:pt x="3499009" y="288131"/>
                    <a:pt x="3499009" y="291941"/>
                    <a:pt x="3499009" y="295751"/>
                  </a:cubicBezTo>
                  <a:cubicBezTo>
                    <a:pt x="3498056" y="293846"/>
                    <a:pt x="3497104" y="291941"/>
                    <a:pt x="3496151" y="290036"/>
                  </a:cubicBezTo>
                  <a:close/>
                  <a:moveTo>
                    <a:pt x="3496151" y="252889"/>
                  </a:moveTo>
                  <a:cubicBezTo>
                    <a:pt x="3496151" y="250984"/>
                    <a:pt x="3496151" y="249079"/>
                    <a:pt x="3496151" y="247174"/>
                  </a:cubicBezTo>
                  <a:cubicBezTo>
                    <a:pt x="3497104" y="250031"/>
                    <a:pt x="3498056" y="252889"/>
                    <a:pt x="3499009" y="254794"/>
                  </a:cubicBezTo>
                  <a:cubicBezTo>
                    <a:pt x="3498056" y="256699"/>
                    <a:pt x="3496151" y="258604"/>
                    <a:pt x="3495199" y="261461"/>
                  </a:cubicBezTo>
                  <a:cubicBezTo>
                    <a:pt x="3495199" y="258604"/>
                    <a:pt x="3496151" y="255746"/>
                    <a:pt x="3496151" y="252889"/>
                  </a:cubicBezTo>
                  <a:close/>
                  <a:moveTo>
                    <a:pt x="3481864" y="205264"/>
                  </a:moveTo>
                  <a:cubicBezTo>
                    <a:pt x="3484721" y="212884"/>
                    <a:pt x="3488531" y="220504"/>
                    <a:pt x="3491389" y="230029"/>
                  </a:cubicBezTo>
                  <a:cubicBezTo>
                    <a:pt x="3492341" y="233839"/>
                    <a:pt x="3494246" y="238601"/>
                    <a:pt x="3495199" y="243364"/>
                  </a:cubicBezTo>
                  <a:cubicBezTo>
                    <a:pt x="3494246" y="245269"/>
                    <a:pt x="3493294" y="248126"/>
                    <a:pt x="3492341" y="251936"/>
                  </a:cubicBezTo>
                  <a:cubicBezTo>
                    <a:pt x="3491389" y="256699"/>
                    <a:pt x="3489484" y="261461"/>
                    <a:pt x="3487579" y="268129"/>
                  </a:cubicBezTo>
                  <a:cubicBezTo>
                    <a:pt x="3487579" y="269081"/>
                    <a:pt x="3487579" y="269081"/>
                    <a:pt x="3486626" y="270034"/>
                  </a:cubicBezTo>
                  <a:cubicBezTo>
                    <a:pt x="3484721" y="265271"/>
                    <a:pt x="3481864" y="260509"/>
                    <a:pt x="3479959" y="255746"/>
                  </a:cubicBezTo>
                  <a:cubicBezTo>
                    <a:pt x="3479959" y="245269"/>
                    <a:pt x="3479959" y="235744"/>
                    <a:pt x="3479959" y="228124"/>
                  </a:cubicBezTo>
                  <a:cubicBezTo>
                    <a:pt x="3479959" y="221456"/>
                    <a:pt x="3479959" y="216694"/>
                    <a:pt x="3479959" y="213836"/>
                  </a:cubicBezTo>
                  <a:cubicBezTo>
                    <a:pt x="3480911" y="211931"/>
                    <a:pt x="3480911" y="208121"/>
                    <a:pt x="3481864" y="205264"/>
                  </a:cubicBezTo>
                  <a:close/>
                  <a:moveTo>
                    <a:pt x="3473291" y="241459"/>
                  </a:moveTo>
                  <a:cubicBezTo>
                    <a:pt x="3474244" y="239554"/>
                    <a:pt x="3474244" y="236696"/>
                    <a:pt x="3475196" y="234791"/>
                  </a:cubicBezTo>
                  <a:cubicBezTo>
                    <a:pt x="3474244" y="236696"/>
                    <a:pt x="3474244" y="239554"/>
                    <a:pt x="3473291" y="241459"/>
                  </a:cubicBezTo>
                  <a:cubicBezTo>
                    <a:pt x="3473291" y="242411"/>
                    <a:pt x="3473291" y="241459"/>
                    <a:pt x="3473291" y="241459"/>
                  </a:cubicBezTo>
                  <a:cubicBezTo>
                    <a:pt x="3473291" y="241459"/>
                    <a:pt x="3473291" y="241459"/>
                    <a:pt x="3473291" y="241459"/>
                  </a:cubicBezTo>
                  <a:close/>
                  <a:moveTo>
                    <a:pt x="3468529" y="260509"/>
                  </a:moveTo>
                  <a:cubicBezTo>
                    <a:pt x="3468529" y="261461"/>
                    <a:pt x="3469481" y="262414"/>
                    <a:pt x="3469481" y="263366"/>
                  </a:cubicBezTo>
                  <a:cubicBezTo>
                    <a:pt x="3469481" y="266224"/>
                    <a:pt x="3468529" y="268129"/>
                    <a:pt x="3468529" y="270986"/>
                  </a:cubicBezTo>
                  <a:cubicBezTo>
                    <a:pt x="3467576" y="279559"/>
                    <a:pt x="3466624" y="290036"/>
                    <a:pt x="3465671" y="300514"/>
                  </a:cubicBezTo>
                  <a:cubicBezTo>
                    <a:pt x="3464719" y="306229"/>
                    <a:pt x="3464719" y="311944"/>
                    <a:pt x="3464719" y="318611"/>
                  </a:cubicBezTo>
                  <a:cubicBezTo>
                    <a:pt x="3464719" y="319564"/>
                    <a:pt x="3463766" y="320516"/>
                    <a:pt x="3463766" y="321469"/>
                  </a:cubicBezTo>
                  <a:cubicBezTo>
                    <a:pt x="3462814" y="316706"/>
                    <a:pt x="3460909" y="311944"/>
                    <a:pt x="3459956" y="307181"/>
                  </a:cubicBezTo>
                  <a:cubicBezTo>
                    <a:pt x="3459956" y="307181"/>
                    <a:pt x="3459956" y="306229"/>
                    <a:pt x="3459956" y="306229"/>
                  </a:cubicBezTo>
                  <a:cubicBezTo>
                    <a:pt x="3459956" y="304324"/>
                    <a:pt x="3460909" y="302419"/>
                    <a:pt x="3460909" y="300514"/>
                  </a:cubicBezTo>
                  <a:cubicBezTo>
                    <a:pt x="3463766" y="287179"/>
                    <a:pt x="3466624" y="273844"/>
                    <a:pt x="3468529" y="260509"/>
                  </a:cubicBezTo>
                  <a:close/>
                  <a:moveTo>
                    <a:pt x="3451384" y="237649"/>
                  </a:moveTo>
                  <a:cubicBezTo>
                    <a:pt x="3451384" y="231934"/>
                    <a:pt x="3451384" y="227171"/>
                    <a:pt x="3451384" y="221456"/>
                  </a:cubicBezTo>
                  <a:cubicBezTo>
                    <a:pt x="3451384" y="221456"/>
                    <a:pt x="3451384" y="221456"/>
                    <a:pt x="3451384" y="222409"/>
                  </a:cubicBezTo>
                  <a:cubicBezTo>
                    <a:pt x="3453289" y="227171"/>
                    <a:pt x="3456146" y="231934"/>
                    <a:pt x="3458051" y="237649"/>
                  </a:cubicBezTo>
                  <a:cubicBezTo>
                    <a:pt x="3458051" y="237649"/>
                    <a:pt x="3458051" y="238601"/>
                    <a:pt x="3458051" y="238601"/>
                  </a:cubicBezTo>
                  <a:cubicBezTo>
                    <a:pt x="3455194" y="248126"/>
                    <a:pt x="3452336" y="257651"/>
                    <a:pt x="3450431" y="267176"/>
                  </a:cubicBezTo>
                  <a:cubicBezTo>
                    <a:pt x="3450431" y="267176"/>
                    <a:pt x="3450431" y="267176"/>
                    <a:pt x="3450431" y="267176"/>
                  </a:cubicBezTo>
                  <a:cubicBezTo>
                    <a:pt x="3451384" y="256699"/>
                    <a:pt x="3451384" y="247174"/>
                    <a:pt x="3451384" y="237649"/>
                  </a:cubicBezTo>
                  <a:close/>
                  <a:moveTo>
                    <a:pt x="3405664" y="273844"/>
                  </a:moveTo>
                  <a:cubicBezTo>
                    <a:pt x="3406616" y="268129"/>
                    <a:pt x="3406616" y="263366"/>
                    <a:pt x="3406616" y="258604"/>
                  </a:cubicBezTo>
                  <a:cubicBezTo>
                    <a:pt x="3406616" y="253841"/>
                    <a:pt x="3406616" y="249079"/>
                    <a:pt x="3406616" y="245269"/>
                  </a:cubicBezTo>
                  <a:cubicBezTo>
                    <a:pt x="3406616" y="247174"/>
                    <a:pt x="3407569" y="251936"/>
                    <a:pt x="3409474" y="259556"/>
                  </a:cubicBezTo>
                  <a:cubicBezTo>
                    <a:pt x="3409474" y="264319"/>
                    <a:pt x="3407569" y="269081"/>
                    <a:pt x="3405664" y="273844"/>
                  </a:cubicBezTo>
                  <a:close/>
                  <a:moveTo>
                    <a:pt x="3416141" y="335756"/>
                  </a:moveTo>
                  <a:cubicBezTo>
                    <a:pt x="3416141" y="341471"/>
                    <a:pt x="3416141" y="347186"/>
                    <a:pt x="3416141" y="353854"/>
                  </a:cubicBezTo>
                  <a:cubicBezTo>
                    <a:pt x="3416141" y="351949"/>
                    <a:pt x="3415189" y="350044"/>
                    <a:pt x="3415189" y="348139"/>
                  </a:cubicBezTo>
                  <a:cubicBezTo>
                    <a:pt x="3414236" y="340519"/>
                    <a:pt x="3414236" y="333851"/>
                    <a:pt x="3413284" y="328136"/>
                  </a:cubicBezTo>
                  <a:cubicBezTo>
                    <a:pt x="3413284" y="328136"/>
                    <a:pt x="3413284" y="328136"/>
                    <a:pt x="3413284" y="328136"/>
                  </a:cubicBezTo>
                  <a:cubicBezTo>
                    <a:pt x="3414236" y="325279"/>
                    <a:pt x="3415189" y="323374"/>
                    <a:pt x="3417094" y="320516"/>
                  </a:cubicBezTo>
                  <a:cubicBezTo>
                    <a:pt x="3417094" y="324326"/>
                    <a:pt x="3417094" y="329089"/>
                    <a:pt x="3416141" y="335756"/>
                  </a:cubicBezTo>
                  <a:close/>
                  <a:moveTo>
                    <a:pt x="3421856" y="320516"/>
                  </a:moveTo>
                  <a:cubicBezTo>
                    <a:pt x="3420904" y="324326"/>
                    <a:pt x="3420904" y="329089"/>
                    <a:pt x="3419951" y="332899"/>
                  </a:cubicBezTo>
                  <a:cubicBezTo>
                    <a:pt x="3418999" y="326231"/>
                    <a:pt x="3418999" y="320516"/>
                    <a:pt x="3418046" y="316706"/>
                  </a:cubicBezTo>
                  <a:cubicBezTo>
                    <a:pt x="3418999" y="314801"/>
                    <a:pt x="3419951" y="312896"/>
                    <a:pt x="3420904" y="310991"/>
                  </a:cubicBezTo>
                  <a:cubicBezTo>
                    <a:pt x="3420904" y="310039"/>
                    <a:pt x="3421856" y="309086"/>
                    <a:pt x="3421856" y="308134"/>
                  </a:cubicBezTo>
                  <a:cubicBezTo>
                    <a:pt x="3421856" y="310039"/>
                    <a:pt x="3422809" y="310991"/>
                    <a:pt x="3422809" y="312896"/>
                  </a:cubicBezTo>
                  <a:cubicBezTo>
                    <a:pt x="3422809" y="314801"/>
                    <a:pt x="3422809" y="317659"/>
                    <a:pt x="3421856" y="320516"/>
                  </a:cubicBezTo>
                  <a:close/>
                  <a:moveTo>
                    <a:pt x="3410426" y="139541"/>
                  </a:moveTo>
                  <a:cubicBezTo>
                    <a:pt x="3413284" y="145256"/>
                    <a:pt x="3417094" y="151924"/>
                    <a:pt x="3421856" y="161449"/>
                  </a:cubicBezTo>
                  <a:cubicBezTo>
                    <a:pt x="3424714" y="167164"/>
                    <a:pt x="3428524" y="173831"/>
                    <a:pt x="3433286" y="181451"/>
                  </a:cubicBezTo>
                  <a:cubicBezTo>
                    <a:pt x="3431381" y="187166"/>
                    <a:pt x="3430429" y="192881"/>
                    <a:pt x="3428524" y="198596"/>
                  </a:cubicBezTo>
                  <a:cubicBezTo>
                    <a:pt x="3427571" y="202406"/>
                    <a:pt x="3426619" y="206216"/>
                    <a:pt x="3425666" y="210026"/>
                  </a:cubicBezTo>
                  <a:cubicBezTo>
                    <a:pt x="3424714" y="205264"/>
                    <a:pt x="3423761" y="200501"/>
                    <a:pt x="3422809" y="195739"/>
                  </a:cubicBezTo>
                  <a:cubicBezTo>
                    <a:pt x="3419951" y="183356"/>
                    <a:pt x="3417094" y="171926"/>
                    <a:pt x="3415189" y="163354"/>
                  </a:cubicBezTo>
                  <a:cubicBezTo>
                    <a:pt x="3413284" y="154781"/>
                    <a:pt x="3411379" y="148114"/>
                    <a:pt x="3410426" y="143351"/>
                  </a:cubicBezTo>
                  <a:cubicBezTo>
                    <a:pt x="3409474" y="141446"/>
                    <a:pt x="3410426" y="140494"/>
                    <a:pt x="3410426" y="139541"/>
                  </a:cubicBezTo>
                  <a:close/>
                  <a:moveTo>
                    <a:pt x="3408521" y="136684"/>
                  </a:move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lose/>
                  <a:moveTo>
                    <a:pt x="3395186" y="266224"/>
                  </a:moveTo>
                  <a:cubicBezTo>
                    <a:pt x="3396139" y="251936"/>
                    <a:pt x="3396139" y="239554"/>
                    <a:pt x="3396139" y="227171"/>
                  </a:cubicBezTo>
                  <a:cubicBezTo>
                    <a:pt x="3396139" y="222409"/>
                    <a:pt x="3396139" y="217646"/>
                    <a:pt x="3396139" y="212884"/>
                  </a:cubicBezTo>
                  <a:cubicBezTo>
                    <a:pt x="3397091" y="210026"/>
                    <a:pt x="3398044" y="207169"/>
                    <a:pt x="3398996" y="204311"/>
                  </a:cubicBezTo>
                  <a:cubicBezTo>
                    <a:pt x="3398044" y="206216"/>
                    <a:pt x="3397091" y="208121"/>
                    <a:pt x="3396139" y="210026"/>
                  </a:cubicBezTo>
                  <a:cubicBezTo>
                    <a:pt x="3396139" y="207169"/>
                    <a:pt x="3396139" y="204311"/>
                    <a:pt x="3396139" y="202406"/>
                  </a:cubicBezTo>
                  <a:cubicBezTo>
                    <a:pt x="3397091" y="199549"/>
                    <a:pt x="3397091" y="197644"/>
                    <a:pt x="3398044" y="194786"/>
                  </a:cubicBezTo>
                  <a:cubicBezTo>
                    <a:pt x="3401854" y="178594"/>
                    <a:pt x="3405664" y="162401"/>
                    <a:pt x="3408521" y="145256"/>
                  </a:cubicBezTo>
                  <a:cubicBezTo>
                    <a:pt x="3408521" y="150019"/>
                    <a:pt x="3409474" y="155734"/>
                    <a:pt x="3410426" y="162401"/>
                  </a:cubicBezTo>
                  <a:cubicBezTo>
                    <a:pt x="3411379" y="171926"/>
                    <a:pt x="3412331" y="182404"/>
                    <a:pt x="3414236" y="195739"/>
                  </a:cubicBezTo>
                  <a:cubicBezTo>
                    <a:pt x="3415189" y="202406"/>
                    <a:pt x="3416141" y="209074"/>
                    <a:pt x="3417094" y="215741"/>
                  </a:cubicBezTo>
                  <a:cubicBezTo>
                    <a:pt x="3418046" y="220504"/>
                    <a:pt x="3418999" y="224314"/>
                    <a:pt x="3419951" y="229076"/>
                  </a:cubicBezTo>
                  <a:cubicBezTo>
                    <a:pt x="3418999" y="230981"/>
                    <a:pt x="3418999" y="232886"/>
                    <a:pt x="3418046" y="233839"/>
                  </a:cubicBezTo>
                  <a:cubicBezTo>
                    <a:pt x="3416141" y="240506"/>
                    <a:pt x="3414236" y="247174"/>
                    <a:pt x="3411379" y="253841"/>
                  </a:cubicBezTo>
                  <a:cubicBezTo>
                    <a:pt x="3408521" y="248126"/>
                    <a:pt x="3407569" y="245269"/>
                    <a:pt x="3407569" y="244316"/>
                  </a:cubicBezTo>
                  <a:cubicBezTo>
                    <a:pt x="3407569" y="242411"/>
                    <a:pt x="3407569" y="241459"/>
                    <a:pt x="3407569" y="239554"/>
                  </a:cubicBezTo>
                  <a:cubicBezTo>
                    <a:pt x="3407569" y="230029"/>
                    <a:pt x="3407569" y="224314"/>
                    <a:pt x="3407569" y="224314"/>
                  </a:cubicBezTo>
                  <a:cubicBezTo>
                    <a:pt x="3407569" y="224314"/>
                    <a:pt x="3405664" y="230029"/>
                    <a:pt x="3403759" y="239554"/>
                  </a:cubicBezTo>
                  <a:cubicBezTo>
                    <a:pt x="3402806" y="244316"/>
                    <a:pt x="3400901" y="250031"/>
                    <a:pt x="3399949" y="256699"/>
                  </a:cubicBezTo>
                  <a:cubicBezTo>
                    <a:pt x="3398996" y="262414"/>
                    <a:pt x="3397091" y="269081"/>
                    <a:pt x="3395186" y="275749"/>
                  </a:cubicBezTo>
                  <a:cubicBezTo>
                    <a:pt x="3395186" y="273844"/>
                    <a:pt x="3395186" y="270034"/>
                    <a:pt x="3395186" y="266224"/>
                  </a:cubicBezTo>
                  <a:close/>
                  <a:moveTo>
                    <a:pt x="3363754" y="252889"/>
                  </a:moveTo>
                  <a:cubicBezTo>
                    <a:pt x="3364706" y="256699"/>
                    <a:pt x="3365659" y="260509"/>
                    <a:pt x="3365659" y="264319"/>
                  </a:cubicBezTo>
                  <a:cubicBezTo>
                    <a:pt x="3364706" y="266224"/>
                    <a:pt x="3363754" y="267176"/>
                    <a:pt x="3363754" y="269081"/>
                  </a:cubicBezTo>
                  <a:cubicBezTo>
                    <a:pt x="3363754" y="262414"/>
                    <a:pt x="3363754" y="257651"/>
                    <a:pt x="3363754" y="252889"/>
                  </a:cubicBezTo>
                  <a:close/>
                  <a:moveTo>
                    <a:pt x="3321844" y="351949"/>
                  </a:moveTo>
                  <a:cubicBezTo>
                    <a:pt x="3321844" y="349091"/>
                    <a:pt x="3322796" y="345281"/>
                    <a:pt x="3322796" y="342424"/>
                  </a:cubicBezTo>
                  <a:cubicBezTo>
                    <a:pt x="3322796" y="344329"/>
                    <a:pt x="3323749" y="346234"/>
                    <a:pt x="3323749" y="347186"/>
                  </a:cubicBezTo>
                  <a:cubicBezTo>
                    <a:pt x="3323749" y="349091"/>
                    <a:pt x="3322796" y="350044"/>
                    <a:pt x="3321844" y="351949"/>
                  </a:cubicBezTo>
                  <a:close/>
                  <a:moveTo>
                    <a:pt x="3340894" y="273844"/>
                  </a:moveTo>
                  <a:cubicBezTo>
                    <a:pt x="3342799" y="282416"/>
                    <a:pt x="3345656" y="290036"/>
                    <a:pt x="3347561" y="298609"/>
                  </a:cubicBezTo>
                  <a:cubicBezTo>
                    <a:pt x="3346609" y="300514"/>
                    <a:pt x="3345656" y="302419"/>
                    <a:pt x="3344704" y="304324"/>
                  </a:cubicBezTo>
                  <a:cubicBezTo>
                    <a:pt x="3342799" y="299561"/>
                    <a:pt x="3340894" y="295751"/>
                    <a:pt x="3338989" y="290989"/>
                  </a:cubicBezTo>
                  <a:cubicBezTo>
                    <a:pt x="3338036" y="276701"/>
                    <a:pt x="3336131" y="263366"/>
                    <a:pt x="3335179" y="251936"/>
                  </a:cubicBezTo>
                  <a:cubicBezTo>
                    <a:pt x="3337084" y="259556"/>
                    <a:pt x="3338989" y="266224"/>
                    <a:pt x="3340894" y="273844"/>
                  </a:cubicBezTo>
                  <a:close/>
                  <a:moveTo>
                    <a:pt x="3330416" y="376714"/>
                  </a:moveTo>
                  <a:cubicBezTo>
                    <a:pt x="3330416" y="377666"/>
                    <a:pt x="3330416" y="378619"/>
                    <a:pt x="3331369" y="379571"/>
                  </a:cubicBezTo>
                  <a:cubicBezTo>
                    <a:pt x="3330416" y="380524"/>
                    <a:pt x="3330416" y="382429"/>
                    <a:pt x="3329464" y="384334"/>
                  </a:cubicBezTo>
                  <a:cubicBezTo>
                    <a:pt x="3329464" y="383381"/>
                    <a:pt x="3328511" y="382429"/>
                    <a:pt x="3328511" y="381476"/>
                  </a:cubicBezTo>
                  <a:cubicBezTo>
                    <a:pt x="3328511" y="379571"/>
                    <a:pt x="3329464" y="378619"/>
                    <a:pt x="3330416" y="376714"/>
                  </a:cubicBezTo>
                  <a:close/>
                  <a:moveTo>
                    <a:pt x="3329464" y="202406"/>
                  </a:moveTo>
                  <a:cubicBezTo>
                    <a:pt x="3329464" y="203359"/>
                    <a:pt x="3329464" y="205264"/>
                    <a:pt x="3329464" y="207169"/>
                  </a:cubicBezTo>
                  <a:cubicBezTo>
                    <a:pt x="3329464" y="206216"/>
                    <a:pt x="3329464" y="206216"/>
                    <a:pt x="3328511" y="205264"/>
                  </a:cubicBezTo>
                  <a:cubicBezTo>
                    <a:pt x="3329464" y="204311"/>
                    <a:pt x="3329464" y="203359"/>
                    <a:pt x="3329464" y="202406"/>
                  </a:cubicBezTo>
                  <a:close/>
                  <a:moveTo>
                    <a:pt x="3326606" y="302419"/>
                  </a:moveTo>
                  <a:cubicBezTo>
                    <a:pt x="3327559" y="305276"/>
                    <a:pt x="3328511" y="307181"/>
                    <a:pt x="3329464" y="310039"/>
                  </a:cubicBezTo>
                  <a:cubicBezTo>
                    <a:pt x="3329464" y="310991"/>
                    <a:pt x="3329464" y="310991"/>
                    <a:pt x="3329464" y="311944"/>
                  </a:cubicBezTo>
                  <a:cubicBezTo>
                    <a:pt x="3328511" y="310039"/>
                    <a:pt x="3327559" y="308134"/>
                    <a:pt x="3326606" y="306229"/>
                  </a:cubicBezTo>
                  <a:cubicBezTo>
                    <a:pt x="3326606" y="304324"/>
                    <a:pt x="3326606" y="303371"/>
                    <a:pt x="3326606" y="302419"/>
                  </a:cubicBezTo>
                  <a:close/>
                  <a:moveTo>
                    <a:pt x="3323749" y="227171"/>
                  </a:moveTo>
                  <a:cubicBezTo>
                    <a:pt x="3324701" y="224314"/>
                    <a:pt x="3324701" y="221456"/>
                    <a:pt x="3325654" y="219551"/>
                  </a:cubicBezTo>
                  <a:cubicBezTo>
                    <a:pt x="3325654" y="220504"/>
                    <a:pt x="3325654" y="220504"/>
                    <a:pt x="3325654" y="221456"/>
                  </a:cubicBezTo>
                  <a:cubicBezTo>
                    <a:pt x="3322796" y="232886"/>
                    <a:pt x="3320891" y="244316"/>
                    <a:pt x="3318034" y="256699"/>
                  </a:cubicBezTo>
                  <a:cubicBezTo>
                    <a:pt x="3318034" y="256699"/>
                    <a:pt x="3318034" y="255746"/>
                    <a:pt x="3317081" y="255746"/>
                  </a:cubicBezTo>
                  <a:cubicBezTo>
                    <a:pt x="3319939" y="245269"/>
                    <a:pt x="3321844" y="235744"/>
                    <a:pt x="3323749" y="227171"/>
                  </a:cubicBezTo>
                  <a:close/>
                  <a:moveTo>
                    <a:pt x="3315176" y="269081"/>
                  </a:moveTo>
                  <a:cubicBezTo>
                    <a:pt x="3315176" y="270034"/>
                    <a:pt x="3316129" y="270986"/>
                    <a:pt x="3316129" y="270986"/>
                  </a:cubicBezTo>
                  <a:cubicBezTo>
                    <a:pt x="3315176" y="274796"/>
                    <a:pt x="3315176" y="278606"/>
                    <a:pt x="3314224" y="282416"/>
                  </a:cubicBezTo>
                  <a:cubicBezTo>
                    <a:pt x="3314224" y="281464"/>
                    <a:pt x="3313271" y="280511"/>
                    <a:pt x="3313271" y="280511"/>
                  </a:cubicBezTo>
                  <a:cubicBezTo>
                    <a:pt x="3313271" y="276701"/>
                    <a:pt x="3314224" y="272891"/>
                    <a:pt x="3315176" y="269081"/>
                  </a:cubicBezTo>
                  <a:close/>
                  <a:moveTo>
                    <a:pt x="3305651" y="310991"/>
                  </a:moveTo>
                  <a:cubicBezTo>
                    <a:pt x="3306604" y="307181"/>
                    <a:pt x="3307556" y="302419"/>
                    <a:pt x="3308509" y="298609"/>
                  </a:cubicBezTo>
                  <a:cubicBezTo>
                    <a:pt x="3309461" y="299561"/>
                    <a:pt x="3309461" y="301466"/>
                    <a:pt x="3310414" y="302419"/>
                  </a:cubicBezTo>
                  <a:cubicBezTo>
                    <a:pt x="3309461" y="308134"/>
                    <a:pt x="3308509" y="314801"/>
                    <a:pt x="3307556" y="320516"/>
                  </a:cubicBezTo>
                  <a:cubicBezTo>
                    <a:pt x="3306604" y="318611"/>
                    <a:pt x="3305651" y="315754"/>
                    <a:pt x="3304699" y="313849"/>
                  </a:cubicBezTo>
                  <a:cubicBezTo>
                    <a:pt x="3305651" y="313849"/>
                    <a:pt x="3305651" y="312896"/>
                    <a:pt x="3305651" y="310991"/>
                  </a:cubicBezTo>
                  <a:close/>
                  <a:moveTo>
                    <a:pt x="3302794" y="327184"/>
                  </a:moveTo>
                  <a:cubicBezTo>
                    <a:pt x="3303746" y="330041"/>
                    <a:pt x="3303746" y="332899"/>
                    <a:pt x="3304699" y="335756"/>
                  </a:cubicBezTo>
                  <a:cubicBezTo>
                    <a:pt x="3303746" y="339566"/>
                    <a:pt x="3302794" y="344329"/>
                    <a:pt x="3300889" y="349091"/>
                  </a:cubicBezTo>
                  <a:cubicBezTo>
                    <a:pt x="3299936" y="350996"/>
                    <a:pt x="3299936" y="353854"/>
                    <a:pt x="3298984" y="355759"/>
                  </a:cubicBezTo>
                  <a:cubicBezTo>
                    <a:pt x="3298031" y="354806"/>
                    <a:pt x="3298031" y="352901"/>
                    <a:pt x="3297079" y="351949"/>
                  </a:cubicBezTo>
                  <a:cubicBezTo>
                    <a:pt x="3298984" y="343376"/>
                    <a:pt x="3300889" y="334804"/>
                    <a:pt x="3302794" y="327184"/>
                  </a:cubicBezTo>
                  <a:close/>
                  <a:moveTo>
                    <a:pt x="3279934" y="297656"/>
                  </a:moveTo>
                  <a:cubicBezTo>
                    <a:pt x="3279934" y="294799"/>
                    <a:pt x="3279934" y="291941"/>
                    <a:pt x="3280886" y="289084"/>
                  </a:cubicBezTo>
                  <a:cubicBezTo>
                    <a:pt x="3281839" y="280511"/>
                    <a:pt x="3282791" y="271939"/>
                    <a:pt x="3283744" y="263366"/>
                  </a:cubicBezTo>
                  <a:cubicBezTo>
                    <a:pt x="3283744" y="259556"/>
                    <a:pt x="3284696" y="255746"/>
                    <a:pt x="3284696" y="252889"/>
                  </a:cubicBezTo>
                  <a:cubicBezTo>
                    <a:pt x="3287554" y="258604"/>
                    <a:pt x="3290411" y="264319"/>
                    <a:pt x="3293269" y="270034"/>
                  </a:cubicBezTo>
                  <a:cubicBezTo>
                    <a:pt x="3292316" y="272891"/>
                    <a:pt x="3292316" y="274796"/>
                    <a:pt x="3291364" y="277654"/>
                  </a:cubicBezTo>
                  <a:cubicBezTo>
                    <a:pt x="3291364" y="279559"/>
                    <a:pt x="3290411" y="281464"/>
                    <a:pt x="3290411" y="283369"/>
                  </a:cubicBezTo>
                  <a:cubicBezTo>
                    <a:pt x="3289459" y="271939"/>
                    <a:pt x="3289459" y="264319"/>
                    <a:pt x="3289459" y="264319"/>
                  </a:cubicBezTo>
                  <a:cubicBezTo>
                    <a:pt x="3289459" y="264319"/>
                    <a:pt x="3285649" y="285274"/>
                    <a:pt x="3281839" y="317659"/>
                  </a:cubicBezTo>
                  <a:cubicBezTo>
                    <a:pt x="3281839" y="317659"/>
                    <a:pt x="3280886" y="317659"/>
                    <a:pt x="3280886" y="317659"/>
                  </a:cubicBezTo>
                  <a:cubicBezTo>
                    <a:pt x="3280886" y="317659"/>
                    <a:pt x="3280886" y="316706"/>
                    <a:pt x="3280886" y="316706"/>
                  </a:cubicBezTo>
                  <a:cubicBezTo>
                    <a:pt x="3280886" y="316706"/>
                    <a:pt x="3280886" y="315754"/>
                    <a:pt x="3279934" y="315754"/>
                  </a:cubicBezTo>
                  <a:cubicBezTo>
                    <a:pt x="3279934" y="314801"/>
                    <a:pt x="3278981" y="314801"/>
                    <a:pt x="3278981" y="313849"/>
                  </a:cubicBezTo>
                  <a:cubicBezTo>
                    <a:pt x="3278981" y="308134"/>
                    <a:pt x="3279934" y="302419"/>
                    <a:pt x="3279934" y="297656"/>
                  </a:cubicBezTo>
                  <a:close/>
                  <a:moveTo>
                    <a:pt x="3263741" y="295751"/>
                  </a:moveTo>
                  <a:cubicBezTo>
                    <a:pt x="3263741" y="294799"/>
                    <a:pt x="3263741" y="293846"/>
                    <a:pt x="3263741" y="293846"/>
                  </a:cubicBezTo>
                  <a:cubicBezTo>
                    <a:pt x="3263741" y="293846"/>
                    <a:pt x="3263741" y="294799"/>
                    <a:pt x="3263741" y="295751"/>
                  </a:cubicBezTo>
                  <a:cubicBezTo>
                    <a:pt x="3264694" y="295751"/>
                    <a:pt x="3264694" y="295751"/>
                    <a:pt x="3264694" y="296704"/>
                  </a:cubicBezTo>
                  <a:cubicBezTo>
                    <a:pt x="3263741" y="299561"/>
                    <a:pt x="3262789" y="303371"/>
                    <a:pt x="3262789" y="306229"/>
                  </a:cubicBezTo>
                  <a:cubicBezTo>
                    <a:pt x="3262789" y="302419"/>
                    <a:pt x="3263741" y="298609"/>
                    <a:pt x="3263741" y="295751"/>
                  </a:cubicBezTo>
                  <a:close/>
                  <a:moveTo>
                    <a:pt x="3232309" y="381476"/>
                  </a:moveTo>
                  <a:cubicBezTo>
                    <a:pt x="3232309" y="372904"/>
                    <a:pt x="3232309" y="365284"/>
                    <a:pt x="3232309" y="357664"/>
                  </a:cubicBezTo>
                  <a:cubicBezTo>
                    <a:pt x="3232309" y="357664"/>
                    <a:pt x="3232309" y="358616"/>
                    <a:pt x="3232309" y="358616"/>
                  </a:cubicBezTo>
                  <a:cubicBezTo>
                    <a:pt x="3232309" y="359569"/>
                    <a:pt x="3232309" y="360521"/>
                    <a:pt x="3233261" y="360521"/>
                  </a:cubicBezTo>
                  <a:cubicBezTo>
                    <a:pt x="3233261" y="367189"/>
                    <a:pt x="3233261" y="373856"/>
                    <a:pt x="3232309" y="381476"/>
                  </a:cubicBezTo>
                  <a:close/>
                  <a:moveTo>
                    <a:pt x="3239929" y="327184"/>
                  </a:moveTo>
                  <a:cubicBezTo>
                    <a:pt x="3240881" y="330994"/>
                    <a:pt x="3240881" y="335756"/>
                    <a:pt x="3241834" y="339566"/>
                  </a:cubicBezTo>
                  <a:cubicBezTo>
                    <a:pt x="3240881" y="337661"/>
                    <a:pt x="3239929" y="335756"/>
                    <a:pt x="3239929" y="333851"/>
                  </a:cubicBezTo>
                  <a:cubicBezTo>
                    <a:pt x="3239929" y="331946"/>
                    <a:pt x="3239929" y="330994"/>
                    <a:pt x="3239929" y="329089"/>
                  </a:cubicBezTo>
                  <a:cubicBezTo>
                    <a:pt x="3238976" y="328136"/>
                    <a:pt x="3239929" y="328136"/>
                    <a:pt x="3239929" y="327184"/>
                  </a:cubicBezTo>
                  <a:close/>
                  <a:moveTo>
                    <a:pt x="3234214" y="318611"/>
                  </a:moveTo>
                  <a:cubicBezTo>
                    <a:pt x="3235166" y="315754"/>
                    <a:pt x="3236119" y="312896"/>
                    <a:pt x="3237071" y="310039"/>
                  </a:cubicBezTo>
                  <a:cubicBezTo>
                    <a:pt x="3237071" y="311944"/>
                    <a:pt x="3238024" y="313849"/>
                    <a:pt x="3238024" y="314801"/>
                  </a:cubicBezTo>
                  <a:cubicBezTo>
                    <a:pt x="3238024" y="315754"/>
                    <a:pt x="3238024" y="315754"/>
                    <a:pt x="3238024" y="316706"/>
                  </a:cubicBezTo>
                  <a:cubicBezTo>
                    <a:pt x="3238024" y="316706"/>
                    <a:pt x="3238024" y="317659"/>
                    <a:pt x="3237071" y="317659"/>
                  </a:cubicBezTo>
                  <a:cubicBezTo>
                    <a:pt x="3237071" y="314801"/>
                    <a:pt x="3236119" y="311944"/>
                    <a:pt x="3237071" y="311944"/>
                  </a:cubicBezTo>
                  <a:cubicBezTo>
                    <a:pt x="3238024" y="311944"/>
                    <a:pt x="3237071" y="314801"/>
                    <a:pt x="3236119" y="319564"/>
                  </a:cubicBezTo>
                  <a:cubicBezTo>
                    <a:pt x="3235166" y="320516"/>
                    <a:pt x="3235166" y="321469"/>
                    <a:pt x="3234214" y="322421"/>
                  </a:cubicBezTo>
                  <a:cubicBezTo>
                    <a:pt x="3234214" y="321469"/>
                    <a:pt x="3233261" y="320516"/>
                    <a:pt x="3233261" y="319564"/>
                  </a:cubicBezTo>
                  <a:cubicBezTo>
                    <a:pt x="3234214" y="319564"/>
                    <a:pt x="3234214" y="319564"/>
                    <a:pt x="3234214" y="318611"/>
                  </a:cubicBezTo>
                  <a:close/>
                  <a:moveTo>
                    <a:pt x="3233261" y="286226"/>
                  </a:moveTo>
                  <a:cubicBezTo>
                    <a:pt x="3233261" y="287179"/>
                    <a:pt x="3233261" y="287179"/>
                    <a:pt x="3233261" y="288131"/>
                  </a:cubicBezTo>
                  <a:cubicBezTo>
                    <a:pt x="3233261" y="289084"/>
                    <a:pt x="3232309" y="289084"/>
                    <a:pt x="3232309" y="290036"/>
                  </a:cubicBezTo>
                  <a:cubicBezTo>
                    <a:pt x="3232309" y="287179"/>
                    <a:pt x="3232309" y="285274"/>
                    <a:pt x="3232309" y="282416"/>
                  </a:cubicBezTo>
                  <a:cubicBezTo>
                    <a:pt x="3232309" y="284321"/>
                    <a:pt x="3233261" y="285274"/>
                    <a:pt x="3233261" y="286226"/>
                  </a:cubicBezTo>
                  <a:close/>
                  <a:moveTo>
                    <a:pt x="3222784" y="285274"/>
                  </a:moveTo>
                  <a:cubicBezTo>
                    <a:pt x="3222784" y="281464"/>
                    <a:pt x="3222784" y="277654"/>
                    <a:pt x="3223736" y="273844"/>
                  </a:cubicBezTo>
                  <a:cubicBezTo>
                    <a:pt x="3224689" y="271939"/>
                    <a:pt x="3224689" y="270034"/>
                    <a:pt x="3224689" y="270034"/>
                  </a:cubicBezTo>
                  <a:cubicBezTo>
                    <a:pt x="3224689" y="270034"/>
                    <a:pt x="3224689" y="270034"/>
                    <a:pt x="3224689" y="270986"/>
                  </a:cubicBezTo>
                  <a:cubicBezTo>
                    <a:pt x="3225641" y="265271"/>
                    <a:pt x="3226594" y="259556"/>
                    <a:pt x="3227546" y="253841"/>
                  </a:cubicBezTo>
                  <a:cubicBezTo>
                    <a:pt x="3227546" y="253841"/>
                    <a:pt x="3227546" y="253841"/>
                    <a:pt x="3227546" y="253841"/>
                  </a:cubicBezTo>
                  <a:cubicBezTo>
                    <a:pt x="3226594" y="264319"/>
                    <a:pt x="3225641" y="277654"/>
                    <a:pt x="3223736" y="292894"/>
                  </a:cubicBezTo>
                  <a:cubicBezTo>
                    <a:pt x="3223736" y="292894"/>
                    <a:pt x="3223736" y="291941"/>
                    <a:pt x="3222784" y="291941"/>
                  </a:cubicBezTo>
                  <a:cubicBezTo>
                    <a:pt x="3222784" y="291941"/>
                    <a:pt x="3222784" y="291941"/>
                    <a:pt x="3222784" y="290989"/>
                  </a:cubicBezTo>
                  <a:cubicBezTo>
                    <a:pt x="3221831" y="289084"/>
                    <a:pt x="3221831" y="287179"/>
                    <a:pt x="3222784" y="285274"/>
                  </a:cubicBezTo>
                  <a:close/>
                  <a:moveTo>
                    <a:pt x="3217069" y="207169"/>
                  </a:moveTo>
                  <a:cubicBezTo>
                    <a:pt x="3218021" y="210979"/>
                    <a:pt x="3218974" y="214789"/>
                    <a:pt x="3219926" y="219551"/>
                  </a:cubicBezTo>
                  <a:cubicBezTo>
                    <a:pt x="3218021" y="225266"/>
                    <a:pt x="3217069" y="231934"/>
                    <a:pt x="3215164" y="238601"/>
                  </a:cubicBezTo>
                  <a:cubicBezTo>
                    <a:pt x="3215164" y="226219"/>
                    <a:pt x="3217069" y="215741"/>
                    <a:pt x="3217069" y="207169"/>
                  </a:cubicBezTo>
                  <a:close/>
                  <a:moveTo>
                    <a:pt x="3191351" y="249079"/>
                  </a:moveTo>
                  <a:cubicBezTo>
                    <a:pt x="3191351" y="242411"/>
                    <a:pt x="3192304" y="236696"/>
                    <a:pt x="3192304" y="232886"/>
                  </a:cubicBezTo>
                  <a:cubicBezTo>
                    <a:pt x="3193256" y="234791"/>
                    <a:pt x="3193256" y="235744"/>
                    <a:pt x="3194209" y="238601"/>
                  </a:cubicBezTo>
                  <a:cubicBezTo>
                    <a:pt x="3193256" y="247174"/>
                    <a:pt x="3192304" y="255746"/>
                    <a:pt x="3191351" y="265271"/>
                  </a:cubicBezTo>
                  <a:cubicBezTo>
                    <a:pt x="3191351" y="258604"/>
                    <a:pt x="3191351" y="253841"/>
                    <a:pt x="3191351" y="249079"/>
                  </a:cubicBezTo>
                  <a:close/>
                  <a:moveTo>
                    <a:pt x="3155156" y="313849"/>
                  </a:moveTo>
                  <a:cubicBezTo>
                    <a:pt x="3155156" y="315754"/>
                    <a:pt x="3156109" y="317659"/>
                    <a:pt x="3156109" y="320516"/>
                  </a:cubicBezTo>
                  <a:cubicBezTo>
                    <a:pt x="3156109" y="325279"/>
                    <a:pt x="3157061" y="330041"/>
                    <a:pt x="3158014" y="334804"/>
                  </a:cubicBezTo>
                  <a:cubicBezTo>
                    <a:pt x="3157061" y="341471"/>
                    <a:pt x="3155156" y="348139"/>
                    <a:pt x="3154204" y="354806"/>
                  </a:cubicBezTo>
                  <a:cubicBezTo>
                    <a:pt x="3153251" y="353854"/>
                    <a:pt x="3153251" y="352901"/>
                    <a:pt x="3152299" y="351949"/>
                  </a:cubicBezTo>
                  <a:cubicBezTo>
                    <a:pt x="3152299" y="350996"/>
                    <a:pt x="3152299" y="350044"/>
                    <a:pt x="3152299" y="350044"/>
                  </a:cubicBezTo>
                  <a:cubicBezTo>
                    <a:pt x="3152299" y="348139"/>
                    <a:pt x="3151346" y="347186"/>
                    <a:pt x="3151346" y="345281"/>
                  </a:cubicBezTo>
                  <a:cubicBezTo>
                    <a:pt x="3151346" y="345281"/>
                    <a:pt x="3151346" y="344329"/>
                    <a:pt x="3151346" y="344329"/>
                  </a:cubicBezTo>
                  <a:lnTo>
                    <a:pt x="3151346" y="338614"/>
                  </a:lnTo>
                  <a:cubicBezTo>
                    <a:pt x="3151346" y="329089"/>
                    <a:pt x="3153251" y="321469"/>
                    <a:pt x="3155156" y="313849"/>
                  </a:cubicBezTo>
                  <a:close/>
                  <a:moveTo>
                    <a:pt x="3139916" y="213836"/>
                  </a:moveTo>
                  <a:cubicBezTo>
                    <a:pt x="3140869" y="220504"/>
                    <a:pt x="3142774" y="228124"/>
                    <a:pt x="3143726" y="235744"/>
                  </a:cubicBezTo>
                  <a:cubicBezTo>
                    <a:pt x="3145631" y="246221"/>
                    <a:pt x="3147536" y="256699"/>
                    <a:pt x="3148489" y="267176"/>
                  </a:cubicBezTo>
                  <a:cubicBezTo>
                    <a:pt x="3146584" y="272891"/>
                    <a:pt x="3145631" y="278606"/>
                    <a:pt x="3143726" y="284321"/>
                  </a:cubicBezTo>
                  <a:cubicBezTo>
                    <a:pt x="3140869" y="251936"/>
                    <a:pt x="3138964" y="228124"/>
                    <a:pt x="3137059" y="216694"/>
                  </a:cubicBezTo>
                  <a:cubicBezTo>
                    <a:pt x="3138011" y="215741"/>
                    <a:pt x="3138964" y="214789"/>
                    <a:pt x="3139916" y="213836"/>
                  </a:cubicBezTo>
                  <a:close/>
                  <a:moveTo>
                    <a:pt x="3130391" y="337661"/>
                  </a:moveTo>
                  <a:cubicBezTo>
                    <a:pt x="3130391" y="336709"/>
                    <a:pt x="3130391" y="336709"/>
                    <a:pt x="3130391" y="335756"/>
                  </a:cubicBezTo>
                  <a:cubicBezTo>
                    <a:pt x="3130391" y="335756"/>
                    <a:pt x="3130391" y="335756"/>
                    <a:pt x="3130391" y="335756"/>
                  </a:cubicBezTo>
                  <a:cubicBezTo>
                    <a:pt x="3130391" y="336709"/>
                    <a:pt x="3130391" y="336709"/>
                    <a:pt x="3130391" y="337661"/>
                  </a:cubicBezTo>
                  <a:close/>
                  <a:moveTo>
                    <a:pt x="3130391" y="328136"/>
                  </a:moveTo>
                  <a:cubicBezTo>
                    <a:pt x="3130391" y="328136"/>
                    <a:pt x="3130391" y="327184"/>
                    <a:pt x="3130391" y="328136"/>
                  </a:cubicBezTo>
                  <a:cubicBezTo>
                    <a:pt x="3130391" y="327184"/>
                    <a:pt x="3130391" y="328136"/>
                    <a:pt x="3130391" y="328136"/>
                  </a:cubicBezTo>
                  <a:cubicBezTo>
                    <a:pt x="3130391" y="328136"/>
                    <a:pt x="3130391" y="328136"/>
                    <a:pt x="3130391" y="328136"/>
                  </a:cubicBezTo>
                  <a:close/>
                  <a:moveTo>
                    <a:pt x="3133249" y="276701"/>
                  </a:moveTo>
                  <a:cubicBezTo>
                    <a:pt x="3133249" y="276701"/>
                    <a:pt x="3133249" y="275749"/>
                    <a:pt x="3133249" y="276701"/>
                  </a:cubicBezTo>
                  <a:cubicBezTo>
                    <a:pt x="3131344" y="270034"/>
                    <a:pt x="3129439" y="264319"/>
                    <a:pt x="3128486" y="259556"/>
                  </a:cubicBezTo>
                  <a:cubicBezTo>
                    <a:pt x="3128486" y="254794"/>
                    <a:pt x="3128486" y="250031"/>
                    <a:pt x="3127534" y="246221"/>
                  </a:cubicBezTo>
                  <a:cubicBezTo>
                    <a:pt x="3131344" y="235744"/>
                    <a:pt x="3134201" y="228124"/>
                    <a:pt x="3135154" y="223361"/>
                  </a:cubicBezTo>
                  <a:cubicBezTo>
                    <a:pt x="3135154" y="235744"/>
                    <a:pt x="3134201" y="253841"/>
                    <a:pt x="3133249" y="276701"/>
                  </a:cubicBezTo>
                  <a:close/>
                  <a:moveTo>
                    <a:pt x="3130391" y="229076"/>
                  </a:moveTo>
                  <a:cubicBezTo>
                    <a:pt x="3132296" y="225266"/>
                    <a:pt x="3134201" y="222409"/>
                    <a:pt x="3136106" y="219551"/>
                  </a:cubicBezTo>
                  <a:cubicBezTo>
                    <a:pt x="3136106" y="220504"/>
                    <a:pt x="3136106" y="220504"/>
                    <a:pt x="3136106" y="221456"/>
                  </a:cubicBezTo>
                  <a:cubicBezTo>
                    <a:pt x="3134201" y="224314"/>
                    <a:pt x="3131344" y="229076"/>
                    <a:pt x="3127534" y="236696"/>
                  </a:cubicBezTo>
                  <a:cubicBezTo>
                    <a:pt x="3127534" y="235744"/>
                    <a:pt x="3127534" y="235744"/>
                    <a:pt x="3127534" y="234791"/>
                  </a:cubicBezTo>
                  <a:cubicBezTo>
                    <a:pt x="3128486" y="232886"/>
                    <a:pt x="3129439" y="230981"/>
                    <a:pt x="3130391" y="229076"/>
                  </a:cubicBezTo>
                  <a:close/>
                  <a:moveTo>
                    <a:pt x="3114199" y="290036"/>
                  </a:moveTo>
                  <a:cubicBezTo>
                    <a:pt x="3114199" y="289084"/>
                    <a:pt x="3113246" y="288131"/>
                    <a:pt x="3113246" y="287179"/>
                  </a:cubicBezTo>
                  <a:cubicBezTo>
                    <a:pt x="3113246" y="287179"/>
                    <a:pt x="3113246" y="287179"/>
                    <a:pt x="3113246" y="286226"/>
                  </a:cubicBezTo>
                  <a:cubicBezTo>
                    <a:pt x="3114199" y="284321"/>
                    <a:pt x="3114199" y="283369"/>
                    <a:pt x="3115151" y="281464"/>
                  </a:cubicBezTo>
                  <a:cubicBezTo>
                    <a:pt x="3114199" y="284321"/>
                    <a:pt x="3114199" y="287179"/>
                    <a:pt x="3114199" y="290036"/>
                  </a:cubicBezTo>
                  <a:close/>
                  <a:moveTo>
                    <a:pt x="3115151" y="257651"/>
                  </a:moveTo>
                  <a:cubicBezTo>
                    <a:pt x="3115151" y="256699"/>
                    <a:pt x="3116104" y="256699"/>
                    <a:pt x="3116104" y="255746"/>
                  </a:cubicBezTo>
                  <a:cubicBezTo>
                    <a:pt x="3116104" y="256699"/>
                    <a:pt x="3116104" y="257651"/>
                    <a:pt x="3115151" y="257651"/>
                  </a:cubicBezTo>
                  <a:cubicBezTo>
                    <a:pt x="3114199" y="261461"/>
                    <a:pt x="3111341" y="265271"/>
                    <a:pt x="3109436" y="270034"/>
                  </a:cubicBezTo>
                  <a:cubicBezTo>
                    <a:pt x="3111341" y="266224"/>
                    <a:pt x="3113246" y="261461"/>
                    <a:pt x="3115151" y="257651"/>
                  </a:cubicBezTo>
                  <a:close/>
                  <a:moveTo>
                    <a:pt x="3110389" y="292894"/>
                  </a:moveTo>
                  <a:cubicBezTo>
                    <a:pt x="3111341" y="297656"/>
                    <a:pt x="3112294" y="302419"/>
                    <a:pt x="3113246" y="309086"/>
                  </a:cubicBezTo>
                  <a:cubicBezTo>
                    <a:pt x="3113246" y="310039"/>
                    <a:pt x="3113246" y="310991"/>
                    <a:pt x="3114199" y="311944"/>
                  </a:cubicBezTo>
                  <a:cubicBezTo>
                    <a:pt x="3114199" y="314801"/>
                    <a:pt x="3114199" y="317659"/>
                    <a:pt x="3114199" y="321469"/>
                  </a:cubicBezTo>
                  <a:cubicBezTo>
                    <a:pt x="3114199" y="321469"/>
                    <a:pt x="3114199" y="320516"/>
                    <a:pt x="3114199" y="319564"/>
                  </a:cubicBezTo>
                  <a:cubicBezTo>
                    <a:pt x="3113246" y="315754"/>
                    <a:pt x="3112294" y="312896"/>
                    <a:pt x="3110389" y="309086"/>
                  </a:cubicBezTo>
                  <a:cubicBezTo>
                    <a:pt x="3110389" y="306229"/>
                    <a:pt x="3109436" y="303371"/>
                    <a:pt x="3109436" y="300514"/>
                  </a:cubicBezTo>
                  <a:cubicBezTo>
                    <a:pt x="3109436" y="300514"/>
                    <a:pt x="3109436" y="299561"/>
                    <a:pt x="3109436" y="299561"/>
                  </a:cubicBezTo>
                  <a:cubicBezTo>
                    <a:pt x="3108484" y="297656"/>
                    <a:pt x="3109436" y="295751"/>
                    <a:pt x="3110389" y="292894"/>
                  </a:cubicBezTo>
                  <a:close/>
                  <a:moveTo>
                    <a:pt x="3098006" y="350996"/>
                  </a:moveTo>
                  <a:cubicBezTo>
                    <a:pt x="3098006" y="350996"/>
                    <a:pt x="3098006" y="350996"/>
                    <a:pt x="3098006" y="350996"/>
                  </a:cubicBezTo>
                  <a:cubicBezTo>
                    <a:pt x="3098006" y="351949"/>
                    <a:pt x="3098006" y="352901"/>
                    <a:pt x="3098006" y="353854"/>
                  </a:cubicBezTo>
                  <a:cubicBezTo>
                    <a:pt x="3098006" y="353854"/>
                    <a:pt x="3098006" y="353854"/>
                    <a:pt x="3097054" y="354806"/>
                  </a:cubicBezTo>
                  <a:cubicBezTo>
                    <a:pt x="3097054" y="353854"/>
                    <a:pt x="3098006" y="351949"/>
                    <a:pt x="3098006" y="350996"/>
                  </a:cubicBezTo>
                  <a:close/>
                  <a:moveTo>
                    <a:pt x="3093244" y="377666"/>
                  </a:moveTo>
                  <a:cubicBezTo>
                    <a:pt x="3095149" y="372904"/>
                    <a:pt x="3097054" y="370046"/>
                    <a:pt x="3097054" y="370046"/>
                  </a:cubicBezTo>
                  <a:cubicBezTo>
                    <a:pt x="3097054" y="370046"/>
                    <a:pt x="3096101" y="371951"/>
                    <a:pt x="3094196" y="373856"/>
                  </a:cubicBezTo>
                  <a:cubicBezTo>
                    <a:pt x="3095149" y="368141"/>
                    <a:pt x="3096101" y="361474"/>
                    <a:pt x="3097054" y="355759"/>
                  </a:cubicBezTo>
                  <a:cubicBezTo>
                    <a:pt x="3097054" y="354806"/>
                    <a:pt x="3098006" y="354806"/>
                    <a:pt x="3098006" y="353854"/>
                  </a:cubicBezTo>
                  <a:cubicBezTo>
                    <a:pt x="3098006" y="359569"/>
                    <a:pt x="3098006" y="366236"/>
                    <a:pt x="3098006" y="371951"/>
                  </a:cubicBezTo>
                  <a:cubicBezTo>
                    <a:pt x="3098006" y="375761"/>
                    <a:pt x="3098006" y="379571"/>
                    <a:pt x="3098006" y="383381"/>
                  </a:cubicBezTo>
                  <a:lnTo>
                    <a:pt x="3095149" y="383381"/>
                  </a:lnTo>
                  <a:cubicBezTo>
                    <a:pt x="3095149" y="383381"/>
                    <a:pt x="3095149" y="383381"/>
                    <a:pt x="3095149" y="383381"/>
                  </a:cubicBezTo>
                  <a:cubicBezTo>
                    <a:pt x="3094196" y="381476"/>
                    <a:pt x="3094196" y="379571"/>
                    <a:pt x="3093244" y="378619"/>
                  </a:cubicBezTo>
                  <a:cubicBezTo>
                    <a:pt x="3093244" y="379571"/>
                    <a:pt x="3093244" y="378619"/>
                    <a:pt x="3093244" y="377666"/>
                  </a:cubicBezTo>
                  <a:close/>
                  <a:moveTo>
                    <a:pt x="3084671" y="293846"/>
                  </a:moveTo>
                  <a:cubicBezTo>
                    <a:pt x="3084671" y="288131"/>
                    <a:pt x="3085624" y="282416"/>
                    <a:pt x="3085624" y="276701"/>
                  </a:cubicBezTo>
                  <a:cubicBezTo>
                    <a:pt x="3085624" y="277654"/>
                    <a:pt x="3085624" y="277654"/>
                    <a:pt x="3085624" y="278606"/>
                  </a:cubicBezTo>
                  <a:cubicBezTo>
                    <a:pt x="3086576" y="281464"/>
                    <a:pt x="3087529" y="285274"/>
                    <a:pt x="3088481" y="289084"/>
                  </a:cubicBezTo>
                  <a:cubicBezTo>
                    <a:pt x="3087529" y="290036"/>
                    <a:pt x="3087529" y="290989"/>
                    <a:pt x="3086576" y="291941"/>
                  </a:cubicBezTo>
                  <a:cubicBezTo>
                    <a:pt x="3085624" y="292894"/>
                    <a:pt x="3084671" y="294799"/>
                    <a:pt x="3084671" y="296704"/>
                  </a:cubicBezTo>
                  <a:cubicBezTo>
                    <a:pt x="3084671" y="294799"/>
                    <a:pt x="3084671" y="294799"/>
                    <a:pt x="3084671" y="293846"/>
                  </a:cubicBezTo>
                  <a:close/>
                  <a:moveTo>
                    <a:pt x="3086576" y="348139"/>
                  </a:moveTo>
                  <a:cubicBezTo>
                    <a:pt x="3086576" y="349091"/>
                    <a:pt x="3086576" y="349091"/>
                    <a:pt x="3086576" y="350044"/>
                  </a:cubicBezTo>
                  <a:cubicBezTo>
                    <a:pt x="3085624" y="353854"/>
                    <a:pt x="3084671" y="357664"/>
                    <a:pt x="3083719" y="361474"/>
                  </a:cubicBezTo>
                  <a:cubicBezTo>
                    <a:pt x="3083719" y="360521"/>
                    <a:pt x="3083719" y="358616"/>
                    <a:pt x="3083719" y="357664"/>
                  </a:cubicBezTo>
                  <a:cubicBezTo>
                    <a:pt x="3084671" y="353854"/>
                    <a:pt x="3085624" y="350996"/>
                    <a:pt x="3086576" y="348139"/>
                  </a:cubicBezTo>
                  <a:close/>
                  <a:moveTo>
                    <a:pt x="3057049" y="235744"/>
                  </a:moveTo>
                  <a:cubicBezTo>
                    <a:pt x="3058001" y="227171"/>
                    <a:pt x="3058954" y="218599"/>
                    <a:pt x="3059906" y="210979"/>
                  </a:cubicBezTo>
                  <a:cubicBezTo>
                    <a:pt x="3060859" y="204311"/>
                    <a:pt x="3061811" y="197644"/>
                    <a:pt x="3062764" y="191929"/>
                  </a:cubicBezTo>
                  <a:cubicBezTo>
                    <a:pt x="3063716" y="195739"/>
                    <a:pt x="3065621" y="201454"/>
                    <a:pt x="3067526" y="209074"/>
                  </a:cubicBezTo>
                  <a:cubicBezTo>
                    <a:pt x="3067526" y="213836"/>
                    <a:pt x="3066574" y="217646"/>
                    <a:pt x="3066574" y="222409"/>
                  </a:cubicBezTo>
                  <a:cubicBezTo>
                    <a:pt x="3065621" y="231934"/>
                    <a:pt x="3064669" y="242411"/>
                    <a:pt x="3063716" y="253841"/>
                  </a:cubicBezTo>
                  <a:cubicBezTo>
                    <a:pt x="3062764" y="258604"/>
                    <a:pt x="3060859" y="263366"/>
                    <a:pt x="3059906" y="268129"/>
                  </a:cubicBezTo>
                  <a:cubicBezTo>
                    <a:pt x="3058954" y="262414"/>
                    <a:pt x="3058001" y="257651"/>
                    <a:pt x="3057049" y="252889"/>
                  </a:cubicBezTo>
                  <a:cubicBezTo>
                    <a:pt x="3057049" y="250984"/>
                    <a:pt x="3056096" y="250031"/>
                    <a:pt x="3056096" y="248126"/>
                  </a:cubicBezTo>
                  <a:cubicBezTo>
                    <a:pt x="3056096" y="244316"/>
                    <a:pt x="3056096" y="239554"/>
                    <a:pt x="3057049" y="235744"/>
                  </a:cubicBezTo>
                  <a:close/>
                  <a:moveTo>
                    <a:pt x="3002756" y="307181"/>
                  </a:moveTo>
                  <a:cubicBezTo>
                    <a:pt x="3002756" y="308134"/>
                    <a:pt x="3001804" y="309086"/>
                    <a:pt x="3001804" y="310039"/>
                  </a:cubicBezTo>
                  <a:cubicBezTo>
                    <a:pt x="3001804" y="308134"/>
                    <a:pt x="3002756" y="307181"/>
                    <a:pt x="3002756" y="305276"/>
                  </a:cubicBezTo>
                  <a:cubicBezTo>
                    <a:pt x="3004661" y="298609"/>
                    <a:pt x="3005614" y="292894"/>
                    <a:pt x="3006566" y="286226"/>
                  </a:cubicBezTo>
                  <a:cubicBezTo>
                    <a:pt x="3007519" y="287179"/>
                    <a:pt x="3007519" y="289084"/>
                    <a:pt x="3008471" y="290036"/>
                  </a:cubicBezTo>
                  <a:cubicBezTo>
                    <a:pt x="3006566" y="295751"/>
                    <a:pt x="3004661" y="301466"/>
                    <a:pt x="3002756" y="307181"/>
                  </a:cubicBezTo>
                  <a:close/>
                  <a:moveTo>
                    <a:pt x="3036094" y="249079"/>
                  </a:moveTo>
                  <a:cubicBezTo>
                    <a:pt x="3036094" y="254794"/>
                    <a:pt x="3036094" y="260509"/>
                    <a:pt x="3036094" y="266224"/>
                  </a:cubicBezTo>
                  <a:cubicBezTo>
                    <a:pt x="3035141" y="263366"/>
                    <a:pt x="3034189" y="260509"/>
                    <a:pt x="3033236" y="258604"/>
                  </a:cubicBezTo>
                  <a:cubicBezTo>
                    <a:pt x="3034189" y="255746"/>
                    <a:pt x="3035141" y="252889"/>
                    <a:pt x="3036094" y="249079"/>
                  </a:cubicBezTo>
                  <a:close/>
                  <a:moveTo>
                    <a:pt x="3030379" y="269081"/>
                  </a:moveTo>
                  <a:cubicBezTo>
                    <a:pt x="3030379" y="269081"/>
                    <a:pt x="3030379" y="270034"/>
                    <a:pt x="3030379" y="269081"/>
                  </a:cubicBezTo>
                  <a:cubicBezTo>
                    <a:pt x="3030379" y="270034"/>
                    <a:pt x="3030379" y="270034"/>
                    <a:pt x="3030379" y="269081"/>
                  </a:cubicBezTo>
                  <a:cubicBezTo>
                    <a:pt x="3030379" y="269081"/>
                    <a:pt x="3030379" y="269081"/>
                    <a:pt x="3030379" y="269081"/>
                  </a:cubicBezTo>
                  <a:close/>
                  <a:moveTo>
                    <a:pt x="3027521" y="353854"/>
                  </a:moveTo>
                  <a:cubicBezTo>
                    <a:pt x="3026569" y="356711"/>
                    <a:pt x="3024664" y="360521"/>
                    <a:pt x="3023711" y="364331"/>
                  </a:cubicBezTo>
                  <a:cubicBezTo>
                    <a:pt x="3021806" y="370046"/>
                    <a:pt x="3019901" y="376714"/>
                    <a:pt x="3017996" y="383381"/>
                  </a:cubicBezTo>
                  <a:cubicBezTo>
                    <a:pt x="3017996" y="384334"/>
                    <a:pt x="3017044" y="384334"/>
                    <a:pt x="3017044" y="385286"/>
                  </a:cubicBezTo>
                  <a:cubicBezTo>
                    <a:pt x="3016091" y="382429"/>
                    <a:pt x="3015139" y="379571"/>
                    <a:pt x="3015139" y="376714"/>
                  </a:cubicBezTo>
                  <a:cubicBezTo>
                    <a:pt x="3017044" y="372904"/>
                    <a:pt x="3018949" y="370046"/>
                    <a:pt x="3020854" y="366236"/>
                  </a:cubicBezTo>
                  <a:cubicBezTo>
                    <a:pt x="3023711" y="361474"/>
                    <a:pt x="3025616" y="357664"/>
                    <a:pt x="3028474" y="352901"/>
                  </a:cubicBezTo>
                  <a:cubicBezTo>
                    <a:pt x="3027521" y="352901"/>
                    <a:pt x="3027521" y="353854"/>
                    <a:pt x="3027521" y="353854"/>
                  </a:cubicBezTo>
                  <a:close/>
                  <a:moveTo>
                    <a:pt x="3021806" y="230029"/>
                  </a:moveTo>
                  <a:cubicBezTo>
                    <a:pt x="3022759" y="231934"/>
                    <a:pt x="3022759" y="235744"/>
                    <a:pt x="3024664" y="241459"/>
                  </a:cubicBezTo>
                  <a:cubicBezTo>
                    <a:pt x="3024664" y="241459"/>
                    <a:pt x="3024664" y="241459"/>
                    <a:pt x="3024664" y="241459"/>
                  </a:cubicBezTo>
                  <a:cubicBezTo>
                    <a:pt x="3022759" y="237649"/>
                    <a:pt x="3022759" y="233839"/>
                    <a:pt x="3021806" y="230029"/>
                  </a:cubicBezTo>
                  <a:cubicBezTo>
                    <a:pt x="3021806" y="230029"/>
                    <a:pt x="3021806" y="230029"/>
                    <a:pt x="3021806" y="230029"/>
                  </a:cubicBezTo>
                  <a:close/>
                  <a:moveTo>
                    <a:pt x="3020854" y="305276"/>
                  </a:moveTo>
                  <a:cubicBezTo>
                    <a:pt x="3020854" y="305276"/>
                    <a:pt x="3020854" y="305276"/>
                    <a:pt x="3020854" y="305276"/>
                  </a:cubicBezTo>
                  <a:cubicBezTo>
                    <a:pt x="3020854" y="306229"/>
                    <a:pt x="3020854" y="305276"/>
                    <a:pt x="3020854" y="305276"/>
                  </a:cubicBezTo>
                  <a:cubicBezTo>
                    <a:pt x="3020854" y="305276"/>
                    <a:pt x="3020854" y="305276"/>
                    <a:pt x="3020854" y="305276"/>
                  </a:cubicBezTo>
                  <a:close/>
                  <a:moveTo>
                    <a:pt x="3017996" y="317659"/>
                  </a:moveTo>
                  <a:cubicBezTo>
                    <a:pt x="3018949" y="321469"/>
                    <a:pt x="3020854" y="325279"/>
                    <a:pt x="3021806" y="329089"/>
                  </a:cubicBezTo>
                  <a:cubicBezTo>
                    <a:pt x="3022759" y="332899"/>
                    <a:pt x="3023711" y="336709"/>
                    <a:pt x="3025616" y="339566"/>
                  </a:cubicBezTo>
                  <a:cubicBezTo>
                    <a:pt x="3020854" y="345281"/>
                    <a:pt x="3016091" y="351949"/>
                    <a:pt x="3011329" y="359569"/>
                  </a:cubicBezTo>
                  <a:cubicBezTo>
                    <a:pt x="3011329" y="359569"/>
                    <a:pt x="3011329" y="359569"/>
                    <a:pt x="3011329" y="360521"/>
                  </a:cubicBezTo>
                  <a:cubicBezTo>
                    <a:pt x="3010376" y="357664"/>
                    <a:pt x="3009424" y="354806"/>
                    <a:pt x="3009424" y="351949"/>
                  </a:cubicBezTo>
                  <a:cubicBezTo>
                    <a:pt x="3011329" y="340519"/>
                    <a:pt x="3015139" y="329089"/>
                    <a:pt x="3017996" y="317659"/>
                  </a:cubicBezTo>
                  <a:close/>
                  <a:moveTo>
                    <a:pt x="3013234" y="257651"/>
                  </a:moveTo>
                  <a:cubicBezTo>
                    <a:pt x="3013234" y="258604"/>
                    <a:pt x="3013234" y="259556"/>
                    <a:pt x="3014186" y="261461"/>
                  </a:cubicBezTo>
                  <a:cubicBezTo>
                    <a:pt x="3014186" y="263366"/>
                    <a:pt x="3015139" y="266224"/>
                    <a:pt x="3015139" y="269081"/>
                  </a:cubicBezTo>
                  <a:cubicBezTo>
                    <a:pt x="3013234" y="273844"/>
                    <a:pt x="3012281" y="279559"/>
                    <a:pt x="3010376" y="284321"/>
                  </a:cubicBezTo>
                  <a:cubicBezTo>
                    <a:pt x="3010376" y="283369"/>
                    <a:pt x="3009424" y="283369"/>
                    <a:pt x="3009424" y="282416"/>
                  </a:cubicBezTo>
                  <a:cubicBezTo>
                    <a:pt x="3009424" y="281464"/>
                    <a:pt x="3008471" y="280511"/>
                    <a:pt x="3008471" y="279559"/>
                  </a:cubicBezTo>
                  <a:cubicBezTo>
                    <a:pt x="3008471" y="278606"/>
                    <a:pt x="3008471" y="277654"/>
                    <a:pt x="3009424" y="276701"/>
                  </a:cubicBezTo>
                  <a:cubicBezTo>
                    <a:pt x="3010376" y="270034"/>
                    <a:pt x="3011329" y="263366"/>
                    <a:pt x="3013234" y="257651"/>
                  </a:cubicBezTo>
                  <a:close/>
                  <a:moveTo>
                    <a:pt x="3008471" y="230029"/>
                  </a:moveTo>
                  <a:cubicBezTo>
                    <a:pt x="3009424" y="234791"/>
                    <a:pt x="3010376" y="239554"/>
                    <a:pt x="3010376" y="244316"/>
                  </a:cubicBezTo>
                  <a:cubicBezTo>
                    <a:pt x="3009424" y="246221"/>
                    <a:pt x="3008471" y="249079"/>
                    <a:pt x="3007519" y="250984"/>
                  </a:cubicBezTo>
                  <a:cubicBezTo>
                    <a:pt x="3005614" y="254794"/>
                    <a:pt x="3003709" y="259556"/>
                    <a:pt x="3001804" y="264319"/>
                  </a:cubicBezTo>
                  <a:cubicBezTo>
                    <a:pt x="3003709" y="251936"/>
                    <a:pt x="3005614" y="240506"/>
                    <a:pt x="3008471" y="230029"/>
                  </a:cubicBezTo>
                  <a:close/>
                  <a:moveTo>
                    <a:pt x="3003709" y="195739"/>
                  </a:moveTo>
                  <a:cubicBezTo>
                    <a:pt x="3003709" y="198596"/>
                    <a:pt x="3004661" y="202406"/>
                    <a:pt x="3004661" y="205264"/>
                  </a:cubicBezTo>
                  <a:cubicBezTo>
                    <a:pt x="3002756" y="210979"/>
                    <a:pt x="3000851" y="216694"/>
                    <a:pt x="2997994" y="223361"/>
                  </a:cubicBezTo>
                  <a:cubicBezTo>
                    <a:pt x="2993231" y="235744"/>
                    <a:pt x="2990374" y="248126"/>
                    <a:pt x="2986564" y="262414"/>
                  </a:cubicBezTo>
                  <a:cubicBezTo>
                    <a:pt x="2985611" y="265271"/>
                    <a:pt x="2985611" y="268129"/>
                    <a:pt x="2984659" y="270986"/>
                  </a:cubicBezTo>
                  <a:cubicBezTo>
                    <a:pt x="2984659" y="270986"/>
                    <a:pt x="2984659" y="270986"/>
                    <a:pt x="2984659" y="270986"/>
                  </a:cubicBezTo>
                  <a:cubicBezTo>
                    <a:pt x="2991326" y="243364"/>
                    <a:pt x="2997994" y="218599"/>
                    <a:pt x="3003709" y="195739"/>
                  </a:cubicBezTo>
                  <a:close/>
                  <a:moveTo>
                    <a:pt x="2974181" y="311944"/>
                  </a:moveTo>
                  <a:cubicBezTo>
                    <a:pt x="2976086" y="302419"/>
                    <a:pt x="2978944" y="292894"/>
                    <a:pt x="2980849" y="284321"/>
                  </a:cubicBezTo>
                  <a:cubicBezTo>
                    <a:pt x="2980849" y="284321"/>
                    <a:pt x="2980849" y="285274"/>
                    <a:pt x="2980849" y="285274"/>
                  </a:cubicBezTo>
                  <a:cubicBezTo>
                    <a:pt x="2978944" y="291941"/>
                    <a:pt x="2977991" y="299561"/>
                    <a:pt x="2976086" y="307181"/>
                  </a:cubicBezTo>
                  <a:cubicBezTo>
                    <a:pt x="2975134" y="313849"/>
                    <a:pt x="2973229" y="320516"/>
                    <a:pt x="2972276" y="327184"/>
                  </a:cubicBezTo>
                  <a:cubicBezTo>
                    <a:pt x="2971324" y="325279"/>
                    <a:pt x="2971324" y="324326"/>
                    <a:pt x="2970371" y="322421"/>
                  </a:cubicBezTo>
                  <a:cubicBezTo>
                    <a:pt x="2972276" y="318611"/>
                    <a:pt x="2973229" y="314801"/>
                    <a:pt x="2974181" y="311944"/>
                  </a:cubicBezTo>
                  <a:close/>
                  <a:moveTo>
                    <a:pt x="2964656" y="349091"/>
                  </a:moveTo>
                  <a:cubicBezTo>
                    <a:pt x="2965609" y="344329"/>
                    <a:pt x="2967514" y="339566"/>
                    <a:pt x="2968466" y="334804"/>
                  </a:cubicBezTo>
                  <a:cubicBezTo>
                    <a:pt x="2969419" y="337661"/>
                    <a:pt x="2970371" y="341471"/>
                    <a:pt x="2970371" y="344329"/>
                  </a:cubicBezTo>
                  <a:cubicBezTo>
                    <a:pt x="2970371" y="347186"/>
                    <a:pt x="2969419" y="350996"/>
                    <a:pt x="2969419" y="353854"/>
                  </a:cubicBezTo>
                  <a:cubicBezTo>
                    <a:pt x="2968466" y="361474"/>
                    <a:pt x="2967514" y="369094"/>
                    <a:pt x="2966561" y="377666"/>
                  </a:cubicBezTo>
                  <a:cubicBezTo>
                    <a:pt x="2965609" y="373856"/>
                    <a:pt x="2964656" y="369094"/>
                    <a:pt x="2963704" y="366236"/>
                  </a:cubicBezTo>
                  <a:cubicBezTo>
                    <a:pt x="2967514" y="350996"/>
                    <a:pt x="2969419" y="341471"/>
                    <a:pt x="2969419" y="341471"/>
                  </a:cubicBezTo>
                  <a:cubicBezTo>
                    <a:pt x="2969419" y="341471"/>
                    <a:pt x="2967514" y="344329"/>
                    <a:pt x="2964656" y="349091"/>
                  </a:cubicBezTo>
                  <a:close/>
                  <a:moveTo>
                    <a:pt x="2958941" y="383381"/>
                  </a:moveTo>
                  <a:cubicBezTo>
                    <a:pt x="2958941" y="383381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3381"/>
                    <a:pt x="2958941" y="383381"/>
                  </a:cubicBezTo>
                  <a:close/>
                  <a:moveTo>
                    <a:pt x="2936081" y="284321"/>
                  </a:moveTo>
                  <a:cubicBezTo>
                    <a:pt x="2935129" y="280511"/>
                    <a:pt x="2935129" y="277654"/>
                    <a:pt x="2934176" y="273844"/>
                  </a:cubicBezTo>
                  <a:cubicBezTo>
                    <a:pt x="2935129" y="272891"/>
                    <a:pt x="2935129" y="271939"/>
                    <a:pt x="2936081" y="271939"/>
                  </a:cubicBezTo>
                  <a:cubicBezTo>
                    <a:pt x="2936081" y="276701"/>
                    <a:pt x="2936081" y="280511"/>
                    <a:pt x="2936081" y="284321"/>
                  </a:cubicBezTo>
                  <a:close/>
                  <a:moveTo>
                    <a:pt x="2936081" y="267176"/>
                  </a:moveTo>
                  <a:cubicBezTo>
                    <a:pt x="2936081" y="267176"/>
                    <a:pt x="2936081" y="267176"/>
                    <a:pt x="2936081" y="267176"/>
                  </a:cubicBezTo>
                  <a:cubicBezTo>
                    <a:pt x="2935129" y="268129"/>
                    <a:pt x="2935129" y="268129"/>
                    <a:pt x="2934176" y="269081"/>
                  </a:cubicBezTo>
                  <a:cubicBezTo>
                    <a:pt x="2935129" y="268129"/>
                    <a:pt x="2935129" y="266224"/>
                    <a:pt x="2936081" y="265271"/>
                  </a:cubicBezTo>
                  <a:cubicBezTo>
                    <a:pt x="2935129" y="265271"/>
                    <a:pt x="2936081" y="266224"/>
                    <a:pt x="2936081" y="267176"/>
                  </a:cubicBezTo>
                  <a:close/>
                  <a:moveTo>
                    <a:pt x="2929414" y="243364"/>
                  </a:moveTo>
                  <a:lnTo>
                    <a:pt x="2930366" y="243364"/>
                  </a:lnTo>
                  <a:lnTo>
                    <a:pt x="2933224" y="244316"/>
                  </a:lnTo>
                  <a:cubicBezTo>
                    <a:pt x="2933224" y="248126"/>
                    <a:pt x="2934176" y="251936"/>
                    <a:pt x="2934176" y="255746"/>
                  </a:cubicBezTo>
                  <a:cubicBezTo>
                    <a:pt x="2933224" y="257651"/>
                    <a:pt x="2932271" y="259556"/>
                    <a:pt x="2931319" y="261461"/>
                  </a:cubicBezTo>
                  <a:cubicBezTo>
                    <a:pt x="2930366" y="256699"/>
                    <a:pt x="2929414" y="251936"/>
                    <a:pt x="2927509" y="248126"/>
                  </a:cubicBezTo>
                  <a:cubicBezTo>
                    <a:pt x="2928461" y="246221"/>
                    <a:pt x="2929414" y="245269"/>
                    <a:pt x="2929414" y="243364"/>
                  </a:cubicBezTo>
                  <a:close/>
                  <a:moveTo>
                    <a:pt x="2917984" y="351949"/>
                  </a:moveTo>
                  <a:cubicBezTo>
                    <a:pt x="2917984" y="352901"/>
                    <a:pt x="2917984" y="352901"/>
                    <a:pt x="2918936" y="353854"/>
                  </a:cubicBezTo>
                  <a:cubicBezTo>
                    <a:pt x="2918936" y="356711"/>
                    <a:pt x="2919889" y="360521"/>
                    <a:pt x="2919889" y="363379"/>
                  </a:cubicBezTo>
                  <a:cubicBezTo>
                    <a:pt x="2920841" y="369094"/>
                    <a:pt x="2921794" y="374809"/>
                    <a:pt x="2922746" y="380524"/>
                  </a:cubicBezTo>
                  <a:cubicBezTo>
                    <a:pt x="2921794" y="380524"/>
                    <a:pt x="2921794" y="380524"/>
                    <a:pt x="2920841" y="380524"/>
                  </a:cubicBezTo>
                  <a:cubicBezTo>
                    <a:pt x="2918936" y="374809"/>
                    <a:pt x="2916079" y="368141"/>
                    <a:pt x="2913221" y="362426"/>
                  </a:cubicBezTo>
                  <a:cubicBezTo>
                    <a:pt x="2914174" y="358616"/>
                    <a:pt x="2916079" y="355759"/>
                    <a:pt x="2917984" y="351949"/>
                  </a:cubicBezTo>
                  <a:close/>
                  <a:moveTo>
                    <a:pt x="2904649" y="224314"/>
                  </a:moveTo>
                  <a:cubicBezTo>
                    <a:pt x="2904649" y="224314"/>
                    <a:pt x="2904649" y="224314"/>
                    <a:pt x="2904649" y="224314"/>
                  </a:cubicBezTo>
                  <a:cubicBezTo>
                    <a:pt x="2904649" y="228124"/>
                    <a:pt x="2903696" y="232886"/>
                    <a:pt x="2903696" y="237649"/>
                  </a:cubicBezTo>
                  <a:cubicBezTo>
                    <a:pt x="2903696" y="241459"/>
                    <a:pt x="2902744" y="245269"/>
                    <a:pt x="2902744" y="250031"/>
                  </a:cubicBezTo>
                  <a:cubicBezTo>
                    <a:pt x="2901791" y="245269"/>
                    <a:pt x="2901791" y="240506"/>
                    <a:pt x="2900839" y="235744"/>
                  </a:cubicBezTo>
                  <a:cubicBezTo>
                    <a:pt x="2901791" y="231934"/>
                    <a:pt x="2902744" y="228124"/>
                    <a:pt x="2904649" y="224314"/>
                  </a:cubicBezTo>
                  <a:close/>
                  <a:moveTo>
                    <a:pt x="2885599" y="294799"/>
                  </a:moveTo>
                  <a:cubicBezTo>
                    <a:pt x="2886551" y="290036"/>
                    <a:pt x="2887504" y="285274"/>
                    <a:pt x="2888456" y="280511"/>
                  </a:cubicBezTo>
                  <a:cubicBezTo>
                    <a:pt x="2888456" y="289084"/>
                    <a:pt x="2889409" y="298609"/>
                    <a:pt x="2889409" y="308134"/>
                  </a:cubicBezTo>
                  <a:cubicBezTo>
                    <a:pt x="2887504" y="304324"/>
                    <a:pt x="2886551" y="301466"/>
                    <a:pt x="2884646" y="297656"/>
                  </a:cubicBezTo>
                  <a:cubicBezTo>
                    <a:pt x="2884646" y="296704"/>
                    <a:pt x="2885599" y="295751"/>
                    <a:pt x="2885599" y="294799"/>
                  </a:cubicBezTo>
                  <a:close/>
                  <a:moveTo>
                    <a:pt x="2869406" y="301466"/>
                  </a:moveTo>
                  <a:cubicBezTo>
                    <a:pt x="2869406" y="302419"/>
                    <a:pt x="2869406" y="302419"/>
                    <a:pt x="2869406" y="301466"/>
                  </a:cubicBezTo>
                  <a:cubicBezTo>
                    <a:pt x="2869406" y="302419"/>
                    <a:pt x="2869406" y="302419"/>
                    <a:pt x="2869406" y="302419"/>
                  </a:cubicBezTo>
                  <a:cubicBezTo>
                    <a:pt x="2869406" y="303371"/>
                    <a:pt x="2868454" y="304324"/>
                    <a:pt x="2868454" y="305276"/>
                  </a:cubicBezTo>
                  <a:cubicBezTo>
                    <a:pt x="2864644" y="298609"/>
                    <a:pt x="2860834" y="290989"/>
                    <a:pt x="2856071" y="284321"/>
                  </a:cubicBezTo>
                  <a:cubicBezTo>
                    <a:pt x="2856071" y="283369"/>
                    <a:pt x="2855119" y="283369"/>
                    <a:pt x="2855119" y="282416"/>
                  </a:cubicBezTo>
                  <a:cubicBezTo>
                    <a:pt x="2856071" y="279559"/>
                    <a:pt x="2857024" y="276701"/>
                    <a:pt x="2857976" y="273844"/>
                  </a:cubicBezTo>
                  <a:cubicBezTo>
                    <a:pt x="2861786" y="283369"/>
                    <a:pt x="2865596" y="292894"/>
                    <a:pt x="2869406" y="301466"/>
                  </a:cubicBezTo>
                  <a:close/>
                  <a:moveTo>
                    <a:pt x="2851309" y="262414"/>
                  </a:moveTo>
                  <a:cubicBezTo>
                    <a:pt x="2851309" y="261461"/>
                    <a:pt x="2851309" y="260509"/>
                    <a:pt x="2851309" y="259556"/>
                  </a:cubicBezTo>
                  <a:cubicBezTo>
                    <a:pt x="2852261" y="262414"/>
                    <a:pt x="2853214" y="264319"/>
                    <a:pt x="2855119" y="267176"/>
                  </a:cubicBezTo>
                  <a:cubicBezTo>
                    <a:pt x="2855119" y="268129"/>
                    <a:pt x="2856071" y="268129"/>
                    <a:pt x="2856071" y="269081"/>
                  </a:cubicBezTo>
                  <a:cubicBezTo>
                    <a:pt x="2855119" y="270986"/>
                    <a:pt x="2853214" y="273844"/>
                    <a:pt x="2851309" y="276701"/>
                  </a:cubicBezTo>
                  <a:cubicBezTo>
                    <a:pt x="2851309" y="275749"/>
                    <a:pt x="2850356" y="275749"/>
                    <a:pt x="2850356" y="274796"/>
                  </a:cubicBezTo>
                  <a:cubicBezTo>
                    <a:pt x="2850356" y="270986"/>
                    <a:pt x="2851309" y="267176"/>
                    <a:pt x="2851309" y="262414"/>
                  </a:cubicBezTo>
                  <a:close/>
                  <a:moveTo>
                    <a:pt x="2848451" y="312896"/>
                  </a:moveTo>
                  <a:cubicBezTo>
                    <a:pt x="2848451" y="309086"/>
                    <a:pt x="2848451" y="306229"/>
                    <a:pt x="2848451" y="302419"/>
                  </a:cubicBezTo>
                  <a:cubicBezTo>
                    <a:pt x="2852261" y="310039"/>
                    <a:pt x="2857024" y="318611"/>
                    <a:pt x="2860834" y="327184"/>
                  </a:cubicBezTo>
                  <a:cubicBezTo>
                    <a:pt x="2858929" y="332899"/>
                    <a:pt x="2857024" y="338614"/>
                    <a:pt x="2856071" y="344329"/>
                  </a:cubicBezTo>
                  <a:cubicBezTo>
                    <a:pt x="2855119" y="348139"/>
                    <a:pt x="2854166" y="351949"/>
                    <a:pt x="2853214" y="355759"/>
                  </a:cubicBezTo>
                  <a:cubicBezTo>
                    <a:pt x="2852261" y="350996"/>
                    <a:pt x="2852261" y="346234"/>
                    <a:pt x="2851309" y="341471"/>
                  </a:cubicBezTo>
                  <a:cubicBezTo>
                    <a:pt x="2850356" y="332899"/>
                    <a:pt x="2849404" y="324326"/>
                    <a:pt x="2847499" y="316706"/>
                  </a:cubicBezTo>
                  <a:cubicBezTo>
                    <a:pt x="2848451" y="315754"/>
                    <a:pt x="2848451" y="313849"/>
                    <a:pt x="2848451" y="312896"/>
                  </a:cubicBezTo>
                  <a:close/>
                  <a:moveTo>
                    <a:pt x="2836069" y="226219"/>
                  </a:moveTo>
                  <a:cubicBezTo>
                    <a:pt x="2839879" y="234791"/>
                    <a:pt x="2843689" y="243364"/>
                    <a:pt x="2847499" y="251936"/>
                  </a:cubicBezTo>
                  <a:cubicBezTo>
                    <a:pt x="2846546" y="254794"/>
                    <a:pt x="2845594" y="257651"/>
                    <a:pt x="2844641" y="261461"/>
                  </a:cubicBezTo>
                  <a:cubicBezTo>
                    <a:pt x="2844641" y="262414"/>
                    <a:pt x="2843689" y="264319"/>
                    <a:pt x="2843689" y="266224"/>
                  </a:cubicBezTo>
                  <a:cubicBezTo>
                    <a:pt x="2841784" y="263366"/>
                    <a:pt x="2840831" y="261461"/>
                    <a:pt x="2838926" y="258604"/>
                  </a:cubicBezTo>
                  <a:cubicBezTo>
                    <a:pt x="2837974" y="249079"/>
                    <a:pt x="2836069" y="238601"/>
                    <a:pt x="2834164" y="229076"/>
                  </a:cubicBezTo>
                  <a:cubicBezTo>
                    <a:pt x="2836069" y="228124"/>
                    <a:pt x="2836069" y="227171"/>
                    <a:pt x="2836069" y="226219"/>
                  </a:cubicBezTo>
                  <a:close/>
                  <a:moveTo>
                    <a:pt x="2830354" y="305276"/>
                  </a:moveTo>
                  <a:cubicBezTo>
                    <a:pt x="2830354" y="308134"/>
                    <a:pt x="2830354" y="310039"/>
                    <a:pt x="2831306" y="312896"/>
                  </a:cubicBezTo>
                  <a:cubicBezTo>
                    <a:pt x="2831306" y="312896"/>
                    <a:pt x="2831306" y="312896"/>
                    <a:pt x="2831306" y="313849"/>
                  </a:cubicBezTo>
                  <a:cubicBezTo>
                    <a:pt x="2831306" y="311944"/>
                    <a:pt x="2831306" y="310039"/>
                    <a:pt x="2830354" y="308134"/>
                  </a:cubicBezTo>
                  <a:cubicBezTo>
                    <a:pt x="2830354" y="307181"/>
                    <a:pt x="2830354" y="306229"/>
                    <a:pt x="2830354" y="305276"/>
                  </a:cubicBezTo>
                  <a:close/>
                  <a:moveTo>
                    <a:pt x="2829401" y="292894"/>
                  </a:moveTo>
                  <a:cubicBezTo>
                    <a:pt x="2829401" y="294799"/>
                    <a:pt x="2829401" y="296704"/>
                    <a:pt x="2830354" y="299561"/>
                  </a:cubicBezTo>
                  <a:cubicBezTo>
                    <a:pt x="2830354" y="300514"/>
                    <a:pt x="2830354" y="300514"/>
                    <a:pt x="2829401" y="301466"/>
                  </a:cubicBezTo>
                  <a:cubicBezTo>
                    <a:pt x="2829401" y="300514"/>
                    <a:pt x="2829401" y="300514"/>
                    <a:pt x="2829401" y="299561"/>
                  </a:cubicBezTo>
                  <a:cubicBezTo>
                    <a:pt x="2828449" y="296704"/>
                    <a:pt x="2828449" y="294799"/>
                    <a:pt x="2829401" y="292894"/>
                  </a:cubicBezTo>
                  <a:close/>
                  <a:moveTo>
                    <a:pt x="2785586" y="268129"/>
                  </a:moveTo>
                  <a:cubicBezTo>
                    <a:pt x="2784634" y="269081"/>
                    <a:pt x="2783681" y="270034"/>
                    <a:pt x="2782729" y="271939"/>
                  </a:cubicBezTo>
                  <a:cubicBezTo>
                    <a:pt x="2782729" y="270986"/>
                    <a:pt x="2782729" y="270034"/>
                    <a:pt x="2782729" y="269081"/>
                  </a:cubicBezTo>
                  <a:cubicBezTo>
                    <a:pt x="2782729" y="268129"/>
                    <a:pt x="2782729" y="266224"/>
                    <a:pt x="2782729" y="265271"/>
                  </a:cubicBezTo>
                  <a:cubicBezTo>
                    <a:pt x="2783681" y="263366"/>
                    <a:pt x="2785586" y="260509"/>
                    <a:pt x="2786539" y="258604"/>
                  </a:cubicBezTo>
                  <a:cubicBezTo>
                    <a:pt x="2786539" y="259556"/>
                    <a:pt x="2786539" y="259556"/>
                    <a:pt x="2786539" y="260509"/>
                  </a:cubicBezTo>
                  <a:cubicBezTo>
                    <a:pt x="2785586" y="262414"/>
                    <a:pt x="2785586" y="265271"/>
                    <a:pt x="2785586" y="268129"/>
                  </a:cubicBezTo>
                  <a:close/>
                  <a:moveTo>
                    <a:pt x="2796064" y="268129"/>
                  </a:moveTo>
                  <a:cubicBezTo>
                    <a:pt x="2796064" y="267176"/>
                    <a:pt x="2796064" y="267176"/>
                    <a:pt x="2796064" y="268129"/>
                  </a:cubicBezTo>
                  <a:cubicBezTo>
                    <a:pt x="2797016" y="266224"/>
                    <a:pt x="2797969" y="264319"/>
                    <a:pt x="2798921" y="263366"/>
                  </a:cubicBezTo>
                  <a:cubicBezTo>
                    <a:pt x="2797969" y="264319"/>
                    <a:pt x="2797016" y="266224"/>
                    <a:pt x="2796064" y="268129"/>
                  </a:cubicBezTo>
                  <a:close/>
                  <a:moveTo>
                    <a:pt x="2803684" y="314801"/>
                  </a:moveTo>
                  <a:cubicBezTo>
                    <a:pt x="2803684" y="315754"/>
                    <a:pt x="2802731" y="317659"/>
                    <a:pt x="2802731" y="318611"/>
                  </a:cubicBezTo>
                  <a:cubicBezTo>
                    <a:pt x="2802731" y="320516"/>
                    <a:pt x="2801779" y="322421"/>
                    <a:pt x="2801779" y="325279"/>
                  </a:cubicBezTo>
                  <a:cubicBezTo>
                    <a:pt x="2800826" y="322421"/>
                    <a:pt x="2799874" y="320516"/>
                    <a:pt x="2798921" y="317659"/>
                  </a:cubicBezTo>
                  <a:cubicBezTo>
                    <a:pt x="2798921" y="316706"/>
                    <a:pt x="2798921" y="316706"/>
                    <a:pt x="2798921" y="315754"/>
                  </a:cubicBezTo>
                  <a:cubicBezTo>
                    <a:pt x="2798921" y="315754"/>
                    <a:pt x="2798921" y="315754"/>
                    <a:pt x="2798921" y="315754"/>
                  </a:cubicBezTo>
                  <a:cubicBezTo>
                    <a:pt x="2799874" y="311944"/>
                    <a:pt x="2800826" y="308134"/>
                    <a:pt x="2801779" y="304324"/>
                  </a:cubicBezTo>
                  <a:cubicBezTo>
                    <a:pt x="2802731" y="307181"/>
                    <a:pt x="2802731" y="310039"/>
                    <a:pt x="2803684" y="312896"/>
                  </a:cubicBezTo>
                  <a:cubicBezTo>
                    <a:pt x="2803684" y="313849"/>
                    <a:pt x="2803684" y="313849"/>
                    <a:pt x="2803684" y="314801"/>
                  </a:cubicBezTo>
                  <a:close/>
                  <a:moveTo>
                    <a:pt x="2810351" y="280511"/>
                  </a:moveTo>
                  <a:cubicBezTo>
                    <a:pt x="2808446" y="287179"/>
                    <a:pt x="2807494" y="294799"/>
                    <a:pt x="2805589" y="302419"/>
                  </a:cubicBezTo>
                  <a:cubicBezTo>
                    <a:pt x="2804636" y="301466"/>
                    <a:pt x="2804636" y="299561"/>
                    <a:pt x="2803684" y="298609"/>
                  </a:cubicBezTo>
                  <a:cubicBezTo>
                    <a:pt x="2803684" y="297656"/>
                    <a:pt x="2803684" y="297656"/>
                    <a:pt x="2802731" y="296704"/>
                  </a:cubicBezTo>
                  <a:cubicBezTo>
                    <a:pt x="2803684" y="292894"/>
                    <a:pt x="2804636" y="290036"/>
                    <a:pt x="2805589" y="287179"/>
                  </a:cubicBezTo>
                  <a:cubicBezTo>
                    <a:pt x="2806541" y="284321"/>
                    <a:pt x="2808446" y="280511"/>
                    <a:pt x="2809399" y="277654"/>
                  </a:cubicBezTo>
                  <a:cubicBezTo>
                    <a:pt x="2809399" y="276701"/>
                    <a:pt x="2810351" y="275749"/>
                    <a:pt x="2810351" y="275749"/>
                  </a:cubicBezTo>
                  <a:cubicBezTo>
                    <a:pt x="2811304" y="276701"/>
                    <a:pt x="2810351" y="278606"/>
                    <a:pt x="2810351" y="280511"/>
                  </a:cubicBezTo>
                  <a:close/>
                  <a:moveTo>
                    <a:pt x="2811304" y="276701"/>
                  </a:moveTo>
                  <a:cubicBezTo>
                    <a:pt x="2811304" y="275749"/>
                    <a:pt x="2811304" y="275749"/>
                    <a:pt x="2811304" y="274796"/>
                  </a:cubicBezTo>
                  <a:cubicBezTo>
                    <a:pt x="2812256" y="273844"/>
                    <a:pt x="2812256" y="271939"/>
                    <a:pt x="2813209" y="270986"/>
                  </a:cubicBezTo>
                  <a:cubicBezTo>
                    <a:pt x="2812256" y="272891"/>
                    <a:pt x="2812256" y="274796"/>
                    <a:pt x="2811304" y="276701"/>
                  </a:cubicBezTo>
                  <a:close/>
                  <a:moveTo>
                    <a:pt x="2812256" y="236696"/>
                  </a:moveTo>
                  <a:cubicBezTo>
                    <a:pt x="2810351" y="239554"/>
                    <a:pt x="2808446" y="243364"/>
                    <a:pt x="2806541" y="246221"/>
                  </a:cubicBezTo>
                  <a:cubicBezTo>
                    <a:pt x="2804636" y="248126"/>
                    <a:pt x="2802731" y="250031"/>
                    <a:pt x="2799874" y="251936"/>
                  </a:cubicBezTo>
                  <a:cubicBezTo>
                    <a:pt x="2797969" y="253841"/>
                    <a:pt x="2796064" y="255746"/>
                    <a:pt x="2794159" y="257651"/>
                  </a:cubicBezTo>
                  <a:cubicBezTo>
                    <a:pt x="2793206" y="252889"/>
                    <a:pt x="2792254" y="249079"/>
                    <a:pt x="2792254" y="245269"/>
                  </a:cubicBezTo>
                  <a:cubicBezTo>
                    <a:pt x="2793206" y="242411"/>
                    <a:pt x="2795111" y="240506"/>
                    <a:pt x="2796064" y="238601"/>
                  </a:cubicBezTo>
                  <a:cubicBezTo>
                    <a:pt x="2799874" y="231934"/>
                    <a:pt x="2802731" y="227171"/>
                    <a:pt x="2804636" y="224314"/>
                  </a:cubicBezTo>
                  <a:cubicBezTo>
                    <a:pt x="2807494" y="228124"/>
                    <a:pt x="2809399" y="232886"/>
                    <a:pt x="2812256" y="236696"/>
                  </a:cubicBezTo>
                  <a:close/>
                  <a:moveTo>
                    <a:pt x="2804636" y="223361"/>
                  </a:moveTo>
                  <a:cubicBezTo>
                    <a:pt x="2802731" y="225266"/>
                    <a:pt x="2798921" y="229076"/>
                    <a:pt x="2794159" y="235744"/>
                  </a:cubicBezTo>
                  <a:cubicBezTo>
                    <a:pt x="2793206" y="236696"/>
                    <a:pt x="2793206" y="237649"/>
                    <a:pt x="2792254" y="238601"/>
                  </a:cubicBezTo>
                  <a:cubicBezTo>
                    <a:pt x="2792254" y="238601"/>
                    <a:pt x="2792254" y="238601"/>
                    <a:pt x="2792254" y="238601"/>
                  </a:cubicBezTo>
                  <a:cubicBezTo>
                    <a:pt x="2794159" y="235744"/>
                    <a:pt x="2795111" y="232886"/>
                    <a:pt x="2796064" y="230981"/>
                  </a:cubicBezTo>
                  <a:cubicBezTo>
                    <a:pt x="2797969" y="226219"/>
                    <a:pt x="2800826" y="222409"/>
                    <a:pt x="2801779" y="219551"/>
                  </a:cubicBezTo>
                  <a:cubicBezTo>
                    <a:pt x="2802731" y="220504"/>
                    <a:pt x="2803684" y="222409"/>
                    <a:pt x="2804636" y="223361"/>
                  </a:cubicBezTo>
                  <a:close/>
                  <a:moveTo>
                    <a:pt x="2787491" y="196691"/>
                  </a:moveTo>
                  <a:cubicBezTo>
                    <a:pt x="2792254" y="203359"/>
                    <a:pt x="2796064" y="210026"/>
                    <a:pt x="2800826" y="217646"/>
                  </a:cubicBezTo>
                  <a:cubicBezTo>
                    <a:pt x="2798921" y="220504"/>
                    <a:pt x="2796064" y="224314"/>
                    <a:pt x="2792254" y="228124"/>
                  </a:cubicBezTo>
                  <a:cubicBezTo>
                    <a:pt x="2791301" y="229076"/>
                    <a:pt x="2790349" y="230029"/>
                    <a:pt x="2790349" y="230981"/>
                  </a:cubicBezTo>
                  <a:cubicBezTo>
                    <a:pt x="2789396" y="226219"/>
                    <a:pt x="2788444" y="222409"/>
                    <a:pt x="2787491" y="218599"/>
                  </a:cubicBezTo>
                  <a:cubicBezTo>
                    <a:pt x="2783681" y="205264"/>
                    <a:pt x="2781776" y="196691"/>
                    <a:pt x="2781776" y="196691"/>
                  </a:cubicBezTo>
                  <a:cubicBezTo>
                    <a:pt x="2781776" y="196691"/>
                    <a:pt x="2782729" y="204311"/>
                    <a:pt x="2783681" y="218599"/>
                  </a:cubicBezTo>
                  <a:cubicBezTo>
                    <a:pt x="2784634" y="224314"/>
                    <a:pt x="2784634" y="230981"/>
                    <a:pt x="2784634" y="237649"/>
                  </a:cubicBezTo>
                  <a:cubicBezTo>
                    <a:pt x="2783681" y="239554"/>
                    <a:pt x="2781776" y="241459"/>
                    <a:pt x="2780824" y="243364"/>
                  </a:cubicBezTo>
                  <a:cubicBezTo>
                    <a:pt x="2779871" y="227171"/>
                    <a:pt x="2779871" y="213836"/>
                    <a:pt x="2778919" y="204311"/>
                  </a:cubicBezTo>
                  <a:cubicBezTo>
                    <a:pt x="2777966" y="192881"/>
                    <a:pt x="2777966" y="186214"/>
                    <a:pt x="2777966" y="186214"/>
                  </a:cubicBezTo>
                  <a:cubicBezTo>
                    <a:pt x="2777966" y="186214"/>
                    <a:pt x="2777014" y="192881"/>
                    <a:pt x="2775109" y="204311"/>
                  </a:cubicBezTo>
                  <a:cubicBezTo>
                    <a:pt x="2775109" y="207169"/>
                    <a:pt x="2774156" y="210979"/>
                    <a:pt x="2774156" y="214789"/>
                  </a:cubicBezTo>
                  <a:cubicBezTo>
                    <a:pt x="2773204" y="206216"/>
                    <a:pt x="2772251" y="198596"/>
                    <a:pt x="2770346" y="190976"/>
                  </a:cubicBezTo>
                  <a:cubicBezTo>
                    <a:pt x="2770346" y="190024"/>
                    <a:pt x="2770346" y="190024"/>
                    <a:pt x="2770346" y="189071"/>
                  </a:cubicBezTo>
                  <a:cubicBezTo>
                    <a:pt x="2770346" y="188119"/>
                    <a:pt x="2770346" y="186214"/>
                    <a:pt x="2770346" y="185261"/>
                  </a:cubicBezTo>
                  <a:cubicBezTo>
                    <a:pt x="2769394" y="174784"/>
                    <a:pt x="2768441" y="168116"/>
                    <a:pt x="2768441" y="166211"/>
                  </a:cubicBezTo>
                  <a:cubicBezTo>
                    <a:pt x="2774156" y="174784"/>
                    <a:pt x="2779871" y="185261"/>
                    <a:pt x="2787491" y="196691"/>
                  </a:cubicBezTo>
                  <a:close/>
                  <a:moveTo>
                    <a:pt x="2767489" y="167164"/>
                  </a:moveTo>
                  <a:cubicBezTo>
                    <a:pt x="2767489" y="168116"/>
                    <a:pt x="2767489" y="169069"/>
                    <a:pt x="2767489" y="170974"/>
                  </a:cubicBezTo>
                  <a:cubicBezTo>
                    <a:pt x="2767489" y="169069"/>
                    <a:pt x="2767489" y="168116"/>
                    <a:pt x="2766536" y="166211"/>
                  </a:cubicBezTo>
                  <a:cubicBezTo>
                    <a:pt x="2767489" y="166211"/>
                    <a:pt x="2767489" y="166211"/>
                    <a:pt x="2767489" y="167164"/>
                  </a:cubicBezTo>
                  <a:close/>
                  <a:moveTo>
                    <a:pt x="2757964" y="342424"/>
                  </a:moveTo>
                  <a:cubicBezTo>
                    <a:pt x="2757011" y="340519"/>
                    <a:pt x="2756059" y="338614"/>
                    <a:pt x="2755106" y="336709"/>
                  </a:cubicBezTo>
                  <a:cubicBezTo>
                    <a:pt x="2756059" y="333851"/>
                    <a:pt x="2757964" y="331946"/>
                    <a:pt x="2758916" y="329089"/>
                  </a:cubicBezTo>
                  <a:cubicBezTo>
                    <a:pt x="2759869" y="330041"/>
                    <a:pt x="2759869" y="331946"/>
                    <a:pt x="2760821" y="332899"/>
                  </a:cubicBezTo>
                  <a:cubicBezTo>
                    <a:pt x="2759869" y="336709"/>
                    <a:pt x="2758916" y="339566"/>
                    <a:pt x="2757964" y="342424"/>
                  </a:cubicBezTo>
                  <a:close/>
                  <a:moveTo>
                    <a:pt x="2762726" y="327184"/>
                  </a:moveTo>
                  <a:cubicBezTo>
                    <a:pt x="2762726" y="328136"/>
                    <a:pt x="2761774" y="329089"/>
                    <a:pt x="2761774" y="330994"/>
                  </a:cubicBezTo>
                  <a:cubicBezTo>
                    <a:pt x="2760821" y="330041"/>
                    <a:pt x="2760821" y="329089"/>
                    <a:pt x="2759869" y="328136"/>
                  </a:cubicBezTo>
                  <a:cubicBezTo>
                    <a:pt x="2760821" y="327184"/>
                    <a:pt x="2760821" y="325279"/>
                    <a:pt x="2761774" y="324326"/>
                  </a:cubicBezTo>
                  <a:cubicBezTo>
                    <a:pt x="2762726" y="325279"/>
                    <a:pt x="2762726" y="326231"/>
                    <a:pt x="2762726" y="327184"/>
                  </a:cubicBezTo>
                  <a:cubicBezTo>
                    <a:pt x="2762726" y="327184"/>
                    <a:pt x="2762726" y="327184"/>
                    <a:pt x="2762726" y="327184"/>
                  </a:cubicBezTo>
                  <a:close/>
                  <a:moveTo>
                    <a:pt x="2762726" y="250031"/>
                  </a:moveTo>
                  <a:cubicBezTo>
                    <a:pt x="2762726" y="256699"/>
                    <a:pt x="2762726" y="263366"/>
                    <a:pt x="2762726" y="270034"/>
                  </a:cubicBezTo>
                  <a:cubicBezTo>
                    <a:pt x="2759869" y="273844"/>
                    <a:pt x="2757011" y="278606"/>
                    <a:pt x="2754154" y="282416"/>
                  </a:cubicBezTo>
                  <a:cubicBezTo>
                    <a:pt x="2754154" y="283369"/>
                    <a:pt x="2753201" y="283369"/>
                    <a:pt x="2753201" y="284321"/>
                  </a:cubicBezTo>
                  <a:cubicBezTo>
                    <a:pt x="2753201" y="283369"/>
                    <a:pt x="2752249" y="283369"/>
                    <a:pt x="2752249" y="282416"/>
                  </a:cubicBezTo>
                  <a:cubicBezTo>
                    <a:pt x="2752249" y="281464"/>
                    <a:pt x="2753201" y="280511"/>
                    <a:pt x="2753201" y="278606"/>
                  </a:cubicBezTo>
                  <a:cubicBezTo>
                    <a:pt x="2754154" y="274796"/>
                    <a:pt x="2755106" y="270986"/>
                    <a:pt x="2756059" y="267176"/>
                  </a:cubicBezTo>
                  <a:cubicBezTo>
                    <a:pt x="2757964" y="260509"/>
                    <a:pt x="2759869" y="255746"/>
                    <a:pt x="2761774" y="251936"/>
                  </a:cubicBezTo>
                  <a:cubicBezTo>
                    <a:pt x="2761774" y="251936"/>
                    <a:pt x="2761774" y="250031"/>
                    <a:pt x="2762726" y="250031"/>
                  </a:cubicBezTo>
                  <a:cubicBezTo>
                    <a:pt x="2762726" y="250031"/>
                    <a:pt x="2762726" y="250031"/>
                    <a:pt x="2762726" y="250031"/>
                  </a:cubicBezTo>
                  <a:close/>
                  <a:moveTo>
                    <a:pt x="2753201" y="250031"/>
                  </a:moveTo>
                  <a:cubicBezTo>
                    <a:pt x="2755106" y="242411"/>
                    <a:pt x="2756059" y="236696"/>
                    <a:pt x="2757011" y="230981"/>
                  </a:cubicBezTo>
                  <a:cubicBezTo>
                    <a:pt x="2758916" y="236696"/>
                    <a:pt x="2760821" y="242411"/>
                    <a:pt x="2762726" y="249079"/>
                  </a:cubicBezTo>
                  <a:cubicBezTo>
                    <a:pt x="2761774" y="250031"/>
                    <a:pt x="2761774" y="250984"/>
                    <a:pt x="2760821" y="252889"/>
                  </a:cubicBezTo>
                  <a:cubicBezTo>
                    <a:pt x="2758916" y="255746"/>
                    <a:pt x="2756059" y="260509"/>
                    <a:pt x="2752249" y="267176"/>
                  </a:cubicBezTo>
                  <a:cubicBezTo>
                    <a:pt x="2750344" y="270034"/>
                    <a:pt x="2749391" y="272891"/>
                    <a:pt x="2748439" y="275749"/>
                  </a:cubicBezTo>
                  <a:cubicBezTo>
                    <a:pt x="2748439" y="275749"/>
                    <a:pt x="2748439" y="274796"/>
                    <a:pt x="2747486" y="274796"/>
                  </a:cubicBezTo>
                  <a:cubicBezTo>
                    <a:pt x="2749391" y="265271"/>
                    <a:pt x="2751296" y="256699"/>
                    <a:pt x="2753201" y="250031"/>
                  </a:cubicBezTo>
                  <a:close/>
                  <a:moveTo>
                    <a:pt x="2749391" y="362426"/>
                  </a:moveTo>
                  <a:cubicBezTo>
                    <a:pt x="2748439" y="360521"/>
                    <a:pt x="2747486" y="359569"/>
                    <a:pt x="2746534" y="357664"/>
                  </a:cubicBezTo>
                  <a:cubicBezTo>
                    <a:pt x="2746534" y="356711"/>
                    <a:pt x="2746534" y="355759"/>
                    <a:pt x="2746534" y="354806"/>
                  </a:cubicBezTo>
                  <a:cubicBezTo>
                    <a:pt x="2747486" y="356711"/>
                    <a:pt x="2748439" y="359569"/>
                    <a:pt x="2749391" y="362426"/>
                  </a:cubicBezTo>
                  <a:close/>
                  <a:moveTo>
                    <a:pt x="2734151" y="258604"/>
                  </a:moveTo>
                  <a:cubicBezTo>
                    <a:pt x="2736056" y="262414"/>
                    <a:pt x="2737961" y="268129"/>
                    <a:pt x="2740819" y="273844"/>
                  </a:cubicBezTo>
                  <a:cubicBezTo>
                    <a:pt x="2738914" y="278606"/>
                    <a:pt x="2737009" y="284321"/>
                    <a:pt x="2735104" y="290036"/>
                  </a:cubicBezTo>
                  <a:cubicBezTo>
                    <a:pt x="2735104" y="288131"/>
                    <a:pt x="2734151" y="287179"/>
                    <a:pt x="2734151" y="287179"/>
                  </a:cubicBezTo>
                  <a:cubicBezTo>
                    <a:pt x="2734151" y="287179"/>
                    <a:pt x="2734151" y="289084"/>
                    <a:pt x="2734151" y="291941"/>
                  </a:cubicBezTo>
                  <a:cubicBezTo>
                    <a:pt x="2734151" y="291941"/>
                    <a:pt x="2734151" y="291941"/>
                    <a:pt x="2734151" y="291941"/>
                  </a:cubicBezTo>
                  <a:cubicBezTo>
                    <a:pt x="2733199" y="290989"/>
                    <a:pt x="2733199" y="290036"/>
                    <a:pt x="2732246" y="289084"/>
                  </a:cubicBezTo>
                  <a:cubicBezTo>
                    <a:pt x="2732246" y="288131"/>
                    <a:pt x="2731294" y="287179"/>
                    <a:pt x="2731294" y="286226"/>
                  </a:cubicBezTo>
                  <a:cubicBezTo>
                    <a:pt x="2733199" y="275749"/>
                    <a:pt x="2734151" y="266224"/>
                    <a:pt x="2734151" y="258604"/>
                  </a:cubicBezTo>
                  <a:close/>
                  <a:moveTo>
                    <a:pt x="2715101" y="290989"/>
                  </a:moveTo>
                  <a:cubicBezTo>
                    <a:pt x="2715101" y="284321"/>
                    <a:pt x="2715101" y="278606"/>
                    <a:pt x="2716054" y="273844"/>
                  </a:cubicBezTo>
                  <a:cubicBezTo>
                    <a:pt x="2717006" y="274796"/>
                    <a:pt x="2717006" y="276701"/>
                    <a:pt x="2717959" y="278606"/>
                  </a:cubicBezTo>
                  <a:cubicBezTo>
                    <a:pt x="2717006" y="287179"/>
                    <a:pt x="2717006" y="295751"/>
                    <a:pt x="2716054" y="304324"/>
                  </a:cubicBezTo>
                  <a:cubicBezTo>
                    <a:pt x="2716054" y="304324"/>
                    <a:pt x="2715101" y="303371"/>
                    <a:pt x="2715101" y="303371"/>
                  </a:cubicBezTo>
                  <a:cubicBezTo>
                    <a:pt x="2714149" y="298609"/>
                    <a:pt x="2715101" y="294799"/>
                    <a:pt x="2715101" y="290989"/>
                  </a:cubicBezTo>
                  <a:close/>
                  <a:moveTo>
                    <a:pt x="2705576" y="243364"/>
                  </a:moveTo>
                  <a:cubicBezTo>
                    <a:pt x="2705576" y="244316"/>
                    <a:pt x="2705576" y="246221"/>
                    <a:pt x="2704624" y="247174"/>
                  </a:cubicBezTo>
                  <a:lnTo>
                    <a:pt x="2703671" y="238601"/>
                  </a:lnTo>
                  <a:cubicBezTo>
                    <a:pt x="2704624" y="239554"/>
                    <a:pt x="2705576" y="241459"/>
                    <a:pt x="2705576" y="243364"/>
                  </a:cubicBezTo>
                  <a:close/>
                  <a:moveTo>
                    <a:pt x="2697956" y="312896"/>
                  </a:moveTo>
                  <a:cubicBezTo>
                    <a:pt x="2697956" y="312896"/>
                    <a:pt x="2697956" y="313849"/>
                    <a:pt x="2697956" y="313849"/>
                  </a:cubicBezTo>
                  <a:cubicBezTo>
                    <a:pt x="2697956" y="312896"/>
                    <a:pt x="2697956" y="311944"/>
                    <a:pt x="2697956" y="310991"/>
                  </a:cubicBezTo>
                  <a:lnTo>
                    <a:pt x="2697956" y="312896"/>
                  </a:lnTo>
                  <a:close/>
                  <a:moveTo>
                    <a:pt x="2664619" y="234791"/>
                  </a:moveTo>
                  <a:cubicBezTo>
                    <a:pt x="2665571" y="235744"/>
                    <a:pt x="2665571" y="237649"/>
                    <a:pt x="2666524" y="238601"/>
                  </a:cubicBezTo>
                  <a:cubicBezTo>
                    <a:pt x="2668429" y="253841"/>
                    <a:pt x="2670334" y="270034"/>
                    <a:pt x="2673191" y="287179"/>
                  </a:cubicBezTo>
                  <a:cubicBezTo>
                    <a:pt x="2672239" y="284321"/>
                    <a:pt x="2671286" y="282416"/>
                    <a:pt x="2670334" y="279559"/>
                  </a:cubicBezTo>
                  <a:cubicBezTo>
                    <a:pt x="2670334" y="279559"/>
                    <a:pt x="2670334" y="278606"/>
                    <a:pt x="2670334" y="278606"/>
                  </a:cubicBezTo>
                  <a:cubicBezTo>
                    <a:pt x="2670334" y="276701"/>
                    <a:pt x="2671286" y="276701"/>
                    <a:pt x="2671286" y="276701"/>
                  </a:cubicBezTo>
                  <a:cubicBezTo>
                    <a:pt x="2671286" y="276701"/>
                    <a:pt x="2671286" y="277654"/>
                    <a:pt x="2670334" y="278606"/>
                  </a:cubicBezTo>
                  <a:cubicBezTo>
                    <a:pt x="2669381" y="266224"/>
                    <a:pt x="2667476" y="255746"/>
                    <a:pt x="2664619" y="246221"/>
                  </a:cubicBezTo>
                  <a:cubicBezTo>
                    <a:pt x="2664619" y="244316"/>
                    <a:pt x="2663666" y="242411"/>
                    <a:pt x="2663666" y="240506"/>
                  </a:cubicBezTo>
                  <a:cubicBezTo>
                    <a:pt x="2663666" y="238601"/>
                    <a:pt x="2663666" y="236696"/>
                    <a:pt x="2664619" y="234791"/>
                  </a:cubicBezTo>
                  <a:close/>
                  <a:moveTo>
                    <a:pt x="2657951" y="339566"/>
                  </a:moveTo>
                  <a:cubicBezTo>
                    <a:pt x="2656999" y="338614"/>
                    <a:pt x="2656999" y="337661"/>
                    <a:pt x="2656046" y="336709"/>
                  </a:cubicBezTo>
                  <a:cubicBezTo>
                    <a:pt x="2656999" y="332899"/>
                    <a:pt x="2656999" y="329089"/>
                    <a:pt x="2657951" y="325279"/>
                  </a:cubicBezTo>
                  <a:cubicBezTo>
                    <a:pt x="2658904" y="330041"/>
                    <a:pt x="2657951" y="334804"/>
                    <a:pt x="2657951" y="339566"/>
                  </a:cubicBezTo>
                  <a:close/>
                  <a:moveTo>
                    <a:pt x="2654141" y="277654"/>
                  </a:moveTo>
                  <a:cubicBezTo>
                    <a:pt x="2656046" y="284321"/>
                    <a:pt x="2657951" y="291941"/>
                    <a:pt x="2659856" y="298609"/>
                  </a:cubicBezTo>
                  <a:cubicBezTo>
                    <a:pt x="2659856" y="298609"/>
                    <a:pt x="2659856" y="299561"/>
                    <a:pt x="2659856" y="299561"/>
                  </a:cubicBezTo>
                  <a:cubicBezTo>
                    <a:pt x="2657951" y="304324"/>
                    <a:pt x="2656046" y="310039"/>
                    <a:pt x="2653189" y="316706"/>
                  </a:cubicBezTo>
                  <a:cubicBezTo>
                    <a:pt x="2653189" y="317659"/>
                    <a:pt x="2652236" y="318611"/>
                    <a:pt x="2652236" y="319564"/>
                  </a:cubicBezTo>
                  <a:cubicBezTo>
                    <a:pt x="2651284" y="316706"/>
                    <a:pt x="2651284" y="313849"/>
                    <a:pt x="2650331" y="311944"/>
                  </a:cubicBezTo>
                  <a:cubicBezTo>
                    <a:pt x="2649379" y="308134"/>
                    <a:pt x="2648426" y="305276"/>
                    <a:pt x="2647474" y="301466"/>
                  </a:cubicBezTo>
                  <a:cubicBezTo>
                    <a:pt x="2649379" y="293846"/>
                    <a:pt x="2651284" y="286226"/>
                    <a:pt x="2654141" y="277654"/>
                  </a:cubicBezTo>
                  <a:close/>
                  <a:moveTo>
                    <a:pt x="2633186" y="283369"/>
                  </a:moveTo>
                  <a:cubicBezTo>
                    <a:pt x="2633186" y="284321"/>
                    <a:pt x="2633186" y="284321"/>
                    <a:pt x="2633186" y="285274"/>
                  </a:cubicBezTo>
                  <a:cubicBezTo>
                    <a:pt x="2633186" y="285274"/>
                    <a:pt x="2633186" y="286226"/>
                    <a:pt x="2633186" y="286226"/>
                  </a:cubicBezTo>
                  <a:cubicBezTo>
                    <a:pt x="2633186" y="287179"/>
                    <a:pt x="2632234" y="288131"/>
                    <a:pt x="2632234" y="290036"/>
                  </a:cubicBezTo>
                  <a:cubicBezTo>
                    <a:pt x="2633186" y="287179"/>
                    <a:pt x="2633186" y="285274"/>
                    <a:pt x="2633186" y="283369"/>
                  </a:cubicBezTo>
                  <a:close/>
                  <a:moveTo>
                    <a:pt x="2578894" y="242411"/>
                  </a:moveTo>
                  <a:cubicBezTo>
                    <a:pt x="2578894" y="242411"/>
                    <a:pt x="2578894" y="241459"/>
                    <a:pt x="2577941" y="241459"/>
                  </a:cubicBezTo>
                  <a:cubicBezTo>
                    <a:pt x="2578894" y="239554"/>
                    <a:pt x="2579846" y="237649"/>
                    <a:pt x="2580799" y="235744"/>
                  </a:cubicBezTo>
                  <a:cubicBezTo>
                    <a:pt x="2580799" y="235744"/>
                    <a:pt x="2580799" y="235744"/>
                    <a:pt x="2580799" y="235744"/>
                  </a:cubicBezTo>
                  <a:cubicBezTo>
                    <a:pt x="2580799" y="238601"/>
                    <a:pt x="2579846" y="240506"/>
                    <a:pt x="2578894" y="242411"/>
                  </a:cubicBezTo>
                  <a:close/>
                  <a:moveTo>
                    <a:pt x="2597944" y="275749"/>
                  </a:moveTo>
                  <a:cubicBezTo>
                    <a:pt x="2597944" y="275749"/>
                    <a:pt x="2597944" y="274796"/>
                    <a:pt x="2597944" y="274796"/>
                  </a:cubicBezTo>
                  <a:cubicBezTo>
                    <a:pt x="2597944" y="274796"/>
                    <a:pt x="2598896" y="275749"/>
                    <a:pt x="2597944" y="275749"/>
                  </a:cubicBezTo>
                  <a:cubicBezTo>
                    <a:pt x="2598896" y="275749"/>
                    <a:pt x="2597944" y="275749"/>
                    <a:pt x="2597944" y="275749"/>
                  </a:cubicBezTo>
                  <a:close/>
                  <a:moveTo>
                    <a:pt x="2616041" y="309086"/>
                  </a:moveTo>
                  <a:cubicBezTo>
                    <a:pt x="2615089" y="312896"/>
                    <a:pt x="2614136" y="315754"/>
                    <a:pt x="2613184" y="319564"/>
                  </a:cubicBezTo>
                  <a:cubicBezTo>
                    <a:pt x="2613184" y="318611"/>
                    <a:pt x="2613184" y="318611"/>
                    <a:pt x="2613184" y="318611"/>
                  </a:cubicBezTo>
                  <a:cubicBezTo>
                    <a:pt x="2613184" y="318611"/>
                    <a:pt x="2613184" y="319564"/>
                    <a:pt x="2613184" y="319564"/>
                  </a:cubicBezTo>
                  <a:cubicBezTo>
                    <a:pt x="2613184" y="319564"/>
                    <a:pt x="2613184" y="319564"/>
                    <a:pt x="2613184" y="319564"/>
                  </a:cubicBezTo>
                  <a:cubicBezTo>
                    <a:pt x="2609374" y="309086"/>
                    <a:pt x="2604611" y="298609"/>
                    <a:pt x="2600801" y="289084"/>
                  </a:cubicBezTo>
                  <a:cubicBezTo>
                    <a:pt x="2601754" y="287179"/>
                    <a:pt x="2602706" y="284321"/>
                    <a:pt x="2602706" y="282416"/>
                  </a:cubicBezTo>
                  <a:cubicBezTo>
                    <a:pt x="2605564" y="287179"/>
                    <a:pt x="2609374" y="292894"/>
                    <a:pt x="2612231" y="299561"/>
                  </a:cubicBezTo>
                  <a:cubicBezTo>
                    <a:pt x="2613184" y="302419"/>
                    <a:pt x="2615089" y="305276"/>
                    <a:pt x="2616041" y="308134"/>
                  </a:cubicBezTo>
                  <a:lnTo>
                    <a:pt x="2616041" y="309086"/>
                  </a:lnTo>
                  <a:lnTo>
                    <a:pt x="2616041" y="309086"/>
                  </a:lnTo>
                  <a:close/>
                  <a:moveTo>
                    <a:pt x="2604611" y="276701"/>
                  </a:moveTo>
                  <a:cubicBezTo>
                    <a:pt x="2605564" y="272891"/>
                    <a:pt x="2607469" y="270034"/>
                    <a:pt x="2608421" y="267176"/>
                  </a:cubicBezTo>
                  <a:cubicBezTo>
                    <a:pt x="2609374" y="271939"/>
                    <a:pt x="2612231" y="279559"/>
                    <a:pt x="2615089" y="290036"/>
                  </a:cubicBezTo>
                  <a:cubicBezTo>
                    <a:pt x="2611279" y="285274"/>
                    <a:pt x="2608421" y="280511"/>
                    <a:pt x="2604611" y="276701"/>
                  </a:cubicBezTo>
                  <a:close/>
                  <a:moveTo>
                    <a:pt x="2614136" y="276701"/>
                  </a:moveTo>
                  <a:cubicBezTo>
                    <a:pt x="2612231" y="271939"/>
                    <a:pt x="2610326" y="268129"/>
                    <a:pt x="2609374" y="266224"/>
                  </a:cubicBezTo>
                  <a:cubicBezTo>
                    <a:pt x="2610326" y="263366"/>
                    <a:pt x="2611279" y="260509"/>
                    <a:pt x="2612231" y="257651"/>
                  </a:cubicBezTo>
                  <a:cubicBezTo>
                    <a:pt x="2612231" y="263366"/>
                    <a:pt x="2613184" y="270034"/>
                    <a:pt x="2614136" y="276701"/>
                  </a:cubicBezTo>
                  <a:close/>
                  <a:moveTo>
                    <a:pt x="2606516" y="208121"/>
                  </a:moveTo>
                  <a:cubicBezTo>
                    <a:pt x="2607469" y="221456"/>
                    <a:pt x="2609374" y="235744"/>
                    <a:pt x="2611279" y="250984"/>
                  </a:cubicBezTo>
                  <a:cubicBezTo>
                    <a:pt x="2611279" y="250984"/>
                    <a:pt x="2611279" y="251936"/>
                    <a:pt x="2611279" y="251936"/>
                  </a:cubicBezTo>
                  <a:cubicBezTo>
                    <a:pt x="2608421" y="256699"/>
                    <a:pt x="2604611" y="263366"/>
                    <a:pt x="2600801" y="271939"/>
                  </a:cubicBezTo>
                  <a:cubicBezTo>
                    <a:pt x="2599849" y="270034"/>
                    <a:pt x="2598896" y="269081"/>
                    <a:pt x="2597944" y="268129"/>
                  </a:cubicBezTo>
                  <a:cubicBezTo>
                    <a:pt x="2596991" y="257651"/>
                    <a:pt x="2596039" y="247174"/>
                    <a:pt x="2595086" y="237649"/>
                  </a:cubicBezTo>
                  <a:cubicBezTo>
                    <a:pt x="2595086" y="234791"/>
                    <a:pt x="2594134" y="230981"/>
                    <a:pt x="2594134" y="228124"/>
                  </a:cubicBezTo>
                  <a:cubicBezTo>
                    <a:pt x="2598896" y="207169"/>
                    <a:pt x="2602706" y="190976"/>
                    <a:pt x="2605564" y="179546"/>
                  </a:cubicBezTo>
                  <a:cubicBezTo>
                    <a:pt x="2604611" y="188119"/>
                    <a:pt x="2605564" y="197644"/>
                    <a:pt x="2606516" y="208121"/>
                  </a:cubicBezTo>
                  <a:close/>
                  <a:moveTo>
                    <a:pt x="2586514" y="186214"/>
                  </a:moveTo>
                  <a:cubicBezTo>
                    <a:pt x="2591276" y="175736"/>
                    <a:pt x="2595086" y="167164"/>
                    <a:pt x="2598896" y="159544"/>
                  </a:cubicBezTo>
                  <a:cubicBezTo>
                    <a:pt x="2599849" y="157639"/>
                    <a:pt x="2600801" y="155734"/>
                    <a:pt x="2601754" y="153829"/>
                  </a:cubicBezTo>
                  <a:cubicBezTo>
                    <a:pt x="2602706" y="159544"/>
                    <a:pt x="2602706" y="166211"/>
                    <a:pt x="2603659" y="173831"/>
                  </a:cubicBezTo>
                  <a:cubicBezTo>
                    <a:pt x="2600801" y="182404"/>
                    <a:pt x="2596039" y="194786"/>
                    <a:pt x="2590324" y="210979"/>
                  </a:cubicBezTo>
                  <a:cubicBezTo>
                    <a:pt x="2589371" y="202406"/>
                    <a:pt x="2587466" y="194786"/>
                    <a:pt x="2586514" y="187166"/>
                  </a:cubicBezTo>
                  <a:cubicBezTo>
                    <a:pt x="2586514" y="187166"/>
                    <a:pt x="2586514" y="187166"/>
                    <a:pt x="2586514" y="186214"/>
                  </a:cubicBezTo>
                  <a:close/>
                  <a:moveTo>
                    <a:pt x="2584609" y="408146"/>
                  </a:moveTo>
                  <a:cubicBezTo>
                    <a:pt x="2584609" y="408146"/>
                    <a:pt x="2584609" y="409099"/>
                    <a:pt x="2584609" y="408146"/>
                  </a:cubicBezTo>
                  <a:cubicBezTo>
                    <a:pt x="2583656" y="403384"/>
                    <a:pt x="2582704" y="398621"/>
                    <a:pt x="2581751" y="393859"/>
                  </a:cubicBezTo>
                  <a:cubicBezTo>
                    <a:pt x="2582704" y="398621"/>
                    <a:pt x="2583656" y="403384"/>
                    <a:pt x="2584609" y="408146"/>
                  </a:cubicBezTo>
                  <a:close/>
                  <a:moveTo>
                    <a:pt x="2580799" y="199549"/>
                  </a:moveTo>
                  <a:cubicBezTo>
                    <a:pt x="2580799" y="208121"/>
                    <a:pt x="2581751" y="217646"/>
                    <a:pt x="2581751" y="228124"/>
                  </a:cubicBezTo>
                  <a:cubicBezTo>
                    <a:pt x="2580799" y="229076"/>
                    <a:pt x="2579846" y="230029"/>
                    <a:pt x="2578894" y="231934"/>
                  </a:cubicBezTo>
                  <a:cubicBezTo>
                    <a:pt x="2577941" y="232886"/>
                    <a:pt x="2576989" y="234791"/>
                    <a:pt x="2575084" y="236696"/>
                  </a:cubicBezTo>
                  <a:cubicBezTo>
                    <a:pt x="2574131" y="235744"/>
                    <a:pt x="2574131" y="234791"/>
                    <a:pt x="2573179" y="233839"/>
                  </a:cubicBezTo>
                  <a:cubicBezTo>
                    <a:pt x="2573179" y="231934"/>
                    <a:pt x="2573179" y="230981"/>
                    <a:pt x="2572226" y="229076"/>
                  </a:cubicBezTo>
                  <a:cubicBezTo>
                    <a:pt x="2572226" y="226219"/>
                    <a:pt x="2571274" y="222409"/>
                    <a:pt x="2571274" y="219551"/>
                  </a:cubicBezTo>
                  <a:cubicBezTo>
                    <a:pt x="2575084" y="211931"/>
                    <a:pt x="2577941" y="206216"/>
                    <a:pt x="2580799" y="199549"/>
                  </a:cubicBezTo>
                  <a:close/>
                  <a:moveTo>
                    <a:pt x="2569369" y="320516"/>
                  </a:moveTo>
                  <a:cubicBezTo>
                    <a:pt x="2569369" y="322421"/>
                    <a:pt x="2570321" y="325279"/>
                    <a:pt x="2570321" y="327184"/>
                  </a:cubicBezTo>
                  <a:cubicBezTo>
                    <a:pt x="2570321" y="328136"/>
                    <a:pt x="2570321" y="329089"/>
                    <a:pt x="2571274" y="330041"/>
                  </a:cubicBezTo>
                  <a:cubicBezTo>
                    <a:pt x="2568416" y="334804"/>
                    <a:pt x="2566511" y="339566"/>
                    <a:pt x="2563654" y="345281"/>
                  </a:cubicBezTo>
                  <a:cubicBezTo>
                    <a:pt x="2563654" y="344329"/>
                    <a:pt x="2562701" y="343376"/>
                    <a:pt x="2562701" y="342424"/>
                  </a:cubicBezTo>
                  <a:cubicBezTo>
                    <a:pt x="2565559" y="334804"/>
                    <a:pt x="2567464" y="328136"/>
                    <a:pt x="2569369" y="320516"/>
                  </a:cubicBezTo>
                  <a:close/>
                  <a:moveTo>
                    <a:pt x="2556034" y="262414"/>
                  </a:moveTo>
                  <a:cubicBezTo>
                    <a:pt x="2556986" y="258604"/>
                    <a:pt x="2558891" y="255746"/>
                    <a:pt x="2559844" y="251936"/>
                  </a:cubicBezTo>
                  <a:cubicBezTo>
                    <a:pt x="2559844" y="253841"/>
                    <a:pt x="2559844" y="255746"/>
                    <a:pt x="2560796" y="257651"/>
                  </a:cubicBezTo>
                  <a:cubicBezTo>
                    <a:pt x="2560796" y="258604"/>
                    <a:pt x="2559844" y="258604"/>
                    <a:pt x="2559844" y="259556"/>
                  </a:cubicBezTo>
                  <a:cubicBezTo>
                    <a:pt x="2557939" y="262414"/>
                    <a:pt x="2556034" y="266224"/>
                    <a:pt x="2554129" y="269081"/>
                  </a:cubicBezTo>
                  <a:cubicBezTo>
                    <a:pt x="2554129" y="266224"/>
                    <a:pt x="2555081" y="264319"/>
                    <a:pt x="2556034" y="262414"/>
                  </a:cubicBezTo>
                  <a:close/>
                  <a:moveTo>
                    <a:pt x="2561749" y="276701"/>
                  </a:moveTo>
                  <a:cubicBezTo>
                    <a:pt x="2561749" y="275749"/>
                    <a:pt x="2561749" y="275749"/>
                    <a:pt x="2562701" y="274796"/>
                  </a:cubicBezTo>
                  <a:cubicBezTo>
                    <a:pt x="2563654" y="278606"/>
                    <a:pt x="2563654" y="283369"/>
                    <a:pt x="2564606" y="287179"/>
                  </a:cubicBezTo>
                  <a:cubicBezTo>
                    <a:pt x="2562701" y="293846"/>
                    <a:pt x="2559844" y="301466"/>
                    <a:pt x="2557939" y="309086"/>
                  </a:cubicBezTo>
                  <a:cubicBezTo>
                    <a:pt x="2556986" y="310991"/>
                    <a:pt x="2556986" y="312896"/>
                    <a:pt x="2556034" y="313849"/>
                  </a:cubicBezTo>
                  <a:cubicBezTo>
                    <a:pt x="2555081" y="308134"/>
                    <a:pt x="2554129" y="302419"/>
                    <a:pt x="2553176" y="296704"/>
                  </a:cubicBezTo>
                  <a:cubicBezTo>
                    <a:pt x="2556034" y="290036"/>
                    <a:pt x="2558891" y="282416"/>
                    <a:pt x="2561749" y="276701"/>
                  </a:cubicBezTo>
                  <a:close/>
                  <a:moveTo>
                    <a:pt x="2538889" y="252889"/>
                  </a:moveTo>
                  <a:cubicBezTo>
                    <a:pt x="2539841" y="249079"/>
                    <a:pt x="2539841" y="245269"/>
                    <a:pt x="2540794" y="242411"/>
                  </a:cubicBezTo>
                  <a:cubicBezTo>
                    <a:pt x="2540794" y="241459"/>
                    <a:pt x="2541746" y="239554"/>
                    <a:pt x="2542699" y="238601"/>
                  </a:cubicBezTo>
                  <a:cubicBezTo>
                    <a:pt x="2543651" y="236696"/>
                    <a:pt x="2543651" y="234791"/>
                    <a:pt x="2544604" y="233839"/>
                  </a:cubicBezTo>
                  <a:cubicBezTo>
                    <a:pt x="2544604" y="237649"/>
                    <a:pt x="2543651" y="242411"/>
                    <a:pt x="2543651" y="248126"/>
                  </a:cubicBezTo>
                  <a:cubicBezTo>
                    <a:pt x="2543651" y="250984"/>
                    <a:pt x="2543651" y="253841"/>
                    <a:pt x="2542699" y="257651"/>
                  </a:cubicBezTo>
                  <a:cubicBezTo>
                    <a:pt x="2540794" y="261461"/>
                    <a:pt x="2539841" y="264319"/>
                    <a:pt x="2537936" y="268129"/>
                  </a:cubicBezTo>
                  <a:cubicBezTo>
                    <a:pt x="2537936" y="263366"/>
                    <a:pt x="2537936" y="257651"/>
                    <a:pt x="2538889" y="252889"/>
                  </a:cubicBezTo>
                  <a:close/>
                  <a:moveTo>
                    <a:pt x="2521744" y="475774"/>
                  </a:moveTo>
                  <a:cubicBezTo>
                    <a:pt x="2521744" y="478631"/>
                    <a:pt x="2522696" y="481489"/>
                    <a:pt x="2522696" y="484346"/>
                  </a:cubicBezTo>
                  <a:cubicBezTo>
                    <a:pt x="2521744" y="482441"/>
                    <a:pt x="2521744" y="481489"/>
                    <a:pt x="2520791" y="479584"/>
                  </a:cubicBezTo>
                  <a:cubicBezTo>
                    <a:pt x="2521744" y="478631"/>
                    <a:pt x="2521744" y="477679"/>
                    <a:pt x="2521744" y="475774"/>
                  </a:cubicBezTo>
                  <a:close/>
                  <a:moveTo>
                    <a:pt x="2514124" y="323374"/>
                  </a:moveTo>
                  <a:cubicBezTo>
                    <a:pt x="2514124" y="323374"/>
                    <a:pt x="2515076" y="323374"/>
                    <a:pt x="2514124" y="323374"/>
                  </a:cubicBezTo>
                  <a:cubicBezTo>
                    <a:pt x="2514124" y="325279"/>
                    <a:pt x="2513171" y="326231"/>
                    <a:pt x="2513171" y="328136"/>
                  </a:cubicBezTo>
                  <a:cubicBezTo>
                    <a:pt x="2513171" y="328136"/>
                    <a:pt x="2513171" y="328136"/>
                    <a:pt x="2513171" y="329089"/>
                  </a:cubicBezTo>
                  <a:cubicBezTo>
                    <a:pt x="2513171" y="326231"/>
                    <a:pt x="2514124" y="324326"/>
                    <a:pt x="2514124" y="323374"/>
                  </a:cubicBezTo>
                  <a:close/>
                  <a:moveTo>
                    <a:pt x="2509361" y="300514"/>
                  </a:moveTo>
                  <a:cubicBezTo>
                    <a:pt x="2509361" y="301466"/>
                    <a:pt x="2509361" y="301466"/>
                    <a:pt x="2508409" y="302419"/>
                  </a:cubicBezTo>
                  <a:cubicBezTo>
                    <a:pt x="2508409" y="302419"/>
                    <a:pt x="2508409" y="302419"/>
                    <a:pt x="2508409" y="302419"/>
                  </a:cubicBezTo>
                  <a:cubicBezTo>
                    <a:pt x="2508409" y="299561"/>
                    <a:pt x="2507456" y="297656"/>
                    <a:pt x="2507456" y="294799"/>
                  </a:cubicBezTo>
                  <a:cubicBezTo>
                    <a:pt x="2508409" y="296704"/>
                    <a:pt x="2509361" y="298609"/>
                    <a:pt x="2509361" y="300514"/>
                  </a:cubicBezTo>
                  <a:close/>
                  <a:moveTo>
                    <a:pt x="2496979" y="292894"/>
                  </a:moveTo>
                  <a:cubicBezTo>
                    <a:pt x="2497931" y="290989"/>
                    <a:pt x="2497931" y="290036"/>
                    <a:pt x="2497931" y="290036"/>
                  </a:cubicBezTo>
                  <a:cubicBezTo>
                    <a:pt x="2497931" y="290036"/>
                    <a:pt x="2497931" y="290989"/>
                    <a:pt x="2496979" y="290989"/>
                  </a:cubicBezTo>
                  <a:cubicBezTo>
                    <a:pt x="2496979" y="289084"/>
                    <a:pt x="2496979" y="286226"/>
                    <a:pt x="2497931" y="284321"/>
                  </a:cubicBezTo>
                  <a:cubicBezTo>
                    <a:pt x="2497931" y="278606"/>
                    <a:pt x="2498884" y="272891"/>
                    <a:pt x="2498884" y="269081"/>
                  </a:cubicBezTo>
                  <a:cubicBezTo>
                    <a:pt x="2498884" y="268129"/>
                    <a:pt x="2498884" y="267176"/>
                    <a:pt x="2498884" y="266224"/>
                  </a:cubicBezTo>
                  <a:cubicBezTo>
                    <a:pt x="2499836" y="270034"/>
                    <a:pt x="2500789" y="273844"/>
                    <a:pt x="2502694" y="277654"/>
                  </a:cubicBezTo>
                  <a:cubicBezTo>
                    <a:pt x="2502694" y="279559"/>
                    <a:pt x="2502694" y="281464"/>
                    <a:pt x="2502694" y="283369"/>
                  </a:cubicBezTo>
                  <a:cubicBezTo>
                    <a:pt x="2502694" y="288131"/>
                    <a:pt x="2501741" y="294799"/>
                    <a:pt x="2501741" y="302419"/>
                  </a:cubicBezTo>
                  <a:cubicBezTo>
                    <a:pt x="2501741" y="306229"/>
                    <a:pt x="2501741" y="310039"/>
                    <a:pt x="2501741" y="313849"/>
                  </a:cubicBezTo>
                  <a:cubicBezTo>
                    <a:pt x="2501741" y="317659"/>
                    <a:pt x="2500789" y="321469"/>
                    <a:pt x="2500789" y="325279"/>
                  </a:cubicBezTo>
                  <a:cubicBezTo>
                    <a:pt x="2500789" y="325279"/>
                    <a:pt x="2500789" y="326231"/>
                    <a:pt x="2500789" y="326231"/>
                  </a:cubicBezTo>
                  <a:cubicBezTo>
                    <a:pt x="2500789" y="322421"/>
                    <a:pt x="2499836" y="319564"/>
                    <a:pt x="2499836" y="315754"/>
                  </a:cubicBezTo>
                  <a:cubicBezTo>
                    <a:pt x="2499836" y="313849"/>
                    <a:pt x="2499836" y="311944"/>
                    <a:pt x="2499836" y="310039"/>
                  </a:cubicBezTo>
                  <a:cubicBezTo>
                    <a:pt x="2499836" y="305276"/>
                    <a:pt x="2500789" y="300514"/>
                    <a:pt x="2500789" y="297656"/>
                  </a:cubicBezTo>
                  <a:cubicBezTo>
                    <a:pt x="2500789" y="290989"/>
                    <a:pt x="2500789" y="286226"/>
                    <a:pt x="2500789" y="286226"/>
                  </a:cubicBezTo>
                  <a:cubicBezTo>
                    <a:pt x="2500789" y="286226"/>
                    <a:pt x="2498884" y="289084"/>
                    <a:pt x="2496979" y="292894"/>
                  </a:cubicBezTo>
                  <a:cubicBezTo>
                    <a:pt x="2496979" y="293846"/>
                    <a:pt x="2496979" y="293846"/>
                    <a:pt x="2496979" y="292894"/>
                  </a:cubicBezTo>
                  <a:close/>
                  <a:moveTo>
                    <a:pt x="2449354" y="334804"/>
                  </a:moveTo>
                  <a:cubicBezTo>
                    <a:pt x="2448401" y="332899"/>
                    <a:pt x="2448401" y="330041"/>
                    <a:pt x="2447449" y="328136"/>
                  </a:cubicBezTo>
                  <a:cubicBezTo>
                    <a:pt x="2448401" y="326231"/>
                    <a:pt x="2449354" y="323374"/>
                    <a:pt x="2450306" y="321469"/>
                  </a:cubicBezTo>
                  <a:cubicBezTo>
                    <a:pt x="2450306" y="321469"/>
                    <a:pt x="2450306" y="322421"/>
                    <a:pt x="2450306" y="322421"/>
                  </a:cubicBezTo>
                  <a:cubicBezTo>
                    <a:pt x="2450306" y="323374"/>
                    <a:pt x="2450306" y="323374"/>
                    <a:pt x="2451259" y="324326"/>
                  </a:cubicBezTo>
                  <a:cubicBezTo>
                    <a:pt x="2450306" y="327184"/>
                    <a:pt x="2449354" y="330994"/>
                    <a:pt x="2449354" y="334804"/>
                  </a:cubicBezTo>
                  <a:close/>
                  <a:moveTo>
                    <a:pt x="2450306" y="254794"/>
                  </a:moveTo>
                  <a:cubicBezTo>
                    <a:pt x="2450306" y="253841"/>
                    <a:pt x="2451259" y="252889"/>
                    <a:pt x="2451259" y="251936"/>
                  </a:cubicBezTo>
                  <a:cubicBezTo>
                    <a:pt x="2451259" y="251936"/>
                    <a:pt x="2451259" y="251936"/>
                    <a:pt x="2451259" y="250984"/>
                  </a:cubicBezTo>
                  <a:cubicBezTo>
                    <a:pt x="2451259" y="250984"/>
                    <a:pt x="2451259" y="251936"/>
                    <a:pt x="2451259" y="251936"/>
                  </a:cubicBezTo>
                  <a:cubicBezTo>
                    <a:pt x="2451259" y="252889"/>
                    <a:pt x="2451259" y="253841"/>
                    <a:pt x="2450306" y="254794"/>
                  </a:cubicBezTo>
                  <a:close/>
                  <a:moveTo>
                    <a:pt x="2452211" y="251936"/>
                  </a:moveTo>
                  <a:cubicBezTo>
                    <a:pt x="2452211" y="251936"/>
                    <a:pt x="2452211" y="250984"/>
                    <a:pt x="2451259" y="250984"/>
                  </a:cubicBezTo>
                  <a:cubicBezTo>
                    <a:pt x="2453164" y="246221"/>
                    <a:pt x="2454116" y="242411"/>
                    <a:pt x="2456021" y="238601"/>
                  </a:cubicBezTo>
                  <a:cubicBezTo>
                    <a:pt x="2457926" y="236696"/>
                    <a:pt x="2458879" y="233839"/>
                    <a:pt x="2460784" y="231934"/>
                  </a:cubicBezTo>
                  <a:cubicBezTo>
                    <a:pt x="2460784" y="232886"/>
                    <a:pt x="2459831" y="234791"/>
                    <a:pt x="2459831" y="235744"/>
                  </a:cubicBezTo>
                  <a:cubicBezTo>
                    <a:pt x="2458879" y="239554"/>
                    <a:pt x="2456974" y="243364"/>
                    <a:pt x="2456021" y="248126"/>
                  </a:cubicBezTo>
                  <a:cubicBezTo>
                    <a:pt x="2455069" y="248126"/>
                    <a:pt x="2454116" y="250031"/>
                    <a:pt x="2452211" y="251936"/>
                  </a:cubicBezTo>
                  <a:close/>
                  <a:moveTo>
                    <a:pt x="2457926" y="266224"/>
                  </a:moveTo>
                  <a:cubicBezTo>
                    <a:pt x="2457926" y="267176"/>
                    <a:pt x="2456974" y="267176"/>
                    <a:pt x="2456974" y="268129"/>
                  </a:cubicBezTo>
                  <a:cubicBezTo>
                    <a:pt x="2457926" y="267176"/>
                    <a:pt x="2457926" y="266224"/>
                    <a:pt x="2457926" y="266224"/>
                  </a:cubicBezTo>
                  <a:cubicBezTo>
                    <a:pt x="2457926" y="265271"/>
                    <a:pt x="2457926" y="266224"/>
                    <a:pt x="2457926" y="266224"/>
                  </a:cubicBezTo>
                  <a:close/>
                  <a:moveTo>
                    <a:pt x="2457926" y="374809"/>
                  </a:moveTo>
                  <a:cubicBezTo>
                    <a:pt x="2456974" y="371951"/>
                    <a:pt x="2456974" y="369094"/>
                    <a:pt x="2456021" y="367189"/>
                  </a:cubicBezTo>
                  <a:cubicBezTo>
                    <a:pt x="2456021" y="365284"/>
                    <a:pt x="2456021" y="364331"/>
                    <a:pt x="2456021" y="362426"/>
                  </a:cubicBezTo>
                  <a:cubicBezTo>
                    <a:pt x="2456021" y="355759"/>
                    <a:pt x="2456021" y="350044"/>
                    <a:pt x="2456021" y="344329"/>
                  </a:cubicBezTo>
                  <a:cubicBezTo>
                    <a:pt x="2456974" y="347186"/>
                    <a:pt x="2457926" y="350996"/>
                    <a:pt x="2458879" y="354806"/>
                  </a:cubicBezTo>
                  <a:cubicBezTo>
                    <a:pt x="2459831" y="361474"/>
                    <a:pt x="2458879" y="368141"/>
                    <a:pt x="2457926" y="374809"/>
                  </a:cubicBezTo>
                  <a:close/>
                  <a:moveTo>
                    <a:pt x="2456974" y="308134"/>
                  </a:moveTo>
                  <a:cubicBezTo>
                    <a:pt x="2456974" y="307181"/>
                    <a:pt x="2456974" y="306229"/>
                    <a:pt x="2456974" y="305276"/>
                  </a:cubicBezTo>
                  <a:cubicBezTo>
                    <a:pt x="2456974" y="304324"/>
                    <a:pt x="2457926" y="303371"/>
                    <a:pt x="2457926" y="302419"/>
                  </a:cubicBezTo>
                  <a:cubicBezTo>
                    <a:pt x="2458879" y="306229"/>
                    <a:pt x="2458879" y="310039"/>
                    <a:pt x="2459831" y="313849"/>
                  </a:cubicBezTo>
                  <a:cubicBezTo>
                    <a:pt x="2459831" y="314801"/>
                    <a:pt x="2459831" y="315754"/>
                    <a:pt x="2460784" y="317659"/>
                  </a:cubicBezTo>
                  <a:cubicBezTo>
                    <a:pt x="2458879" y="313849"/>
                    <a:pt x="2457926" y="310991"/>
                    <a:pt x="2456974" y="308134"/>
                  </a:cubicBezTo>
                  <a:close/>
                  <a:moveTo>
                    <a:pt x="2458879" y="290036"/>
                  </a:moveTo>
                  <a:cubicBezTo>
                    <a:pt x="2458879" y="289084"/>
                    <a:pt x="2459831" y="288131"/>
                    <a:pt x="2459831" y="287179"/>
                  </a:cubicBezTo>
                  <a:cubicBezTo>
                    <a:pt x="2460784" y="284321"/>
                    <a:pt x="2461736" y="280511"/>
                    <a:pt x="2463641" y="277654"/>
                  </a:cubicBezTo>
                  <a:cubicBezTo>
                    <a:pt x="2464594" y="278606"/>
                    <a:pt x="2464594" y="280511"/>
                    <a:pt x="2465546" y="281464"/>
                  </a:cubicBezTo>
                  <a:cubicBezTo>
                    <a:pt x="2463641" y="284321"/>
                    <a:pt x="2461736" y="287179"/>
                    <a:pt x="2458879" y="290036"/>
                  </a:cubicBezTo>
                  <a:close/>
                  <a:moveTo>
                    <a:pt x="2464594" y="305276"/>
                  </a:moveTo>
                  <a:cubicBezTo>
                    <a:pt x="2463641" y="301466"/>
                    <a:pt x="2462689" y="298609"/>
                    <a:pt x="2460784" y="295751"/>
                  </a:cubicBezTo>
                  <a:cubicBezTo>
                    <a:pt x="2460784" y="294799"/>
                    <a:pt x="2461736" y="293846"/>
                    <a:pt x="2462689" y="292894"/>
                  </a:cubicBezTo>
                  <a:cubicBezTo>
                    <a:pt x="2464594" y="290036"/>
                    <a:pt x="2465546" y="287179"/>
                    <a:pt x="2466499" y="285274"/>
                  </a:cubicBezTo>
                  <a:cubicBezTo>
                    <a:pt x="2465546" y="290989"/>
                    <a:pt x="2465546" y="297656"/>
                    <a:pt x="2464594" y="305276"/>
                  </a:cubicBezTo>
                  <a:close/>
                  <a:moveTo>
                    <a:pt x="2467451" y="274796"/>
                  </a:moveTo>
                  <a:cubicBezTo>
                    <a:pt x="2467451" y="273844"/>
                    <a:pt x="2466499" y="272891"/>
                    <a:pt x="2466499" y="272891"/>
                  </a:cubicBezTo>
                  <a:cubicBezTo>
                    <a:pt x="2467451" y="270986"/>
                    <a:pt x="2467451" y="270034"/>
                    <a:pt x="2468404" y="268129"/>
                  </a:cubicBezTo>
                  <a:cubicBezTo>
                    <a:pt x="2468404" y="270034"/>
                    <a:pt x="2467451" y="272891"/>
                    <a:pt x="2467451" y="274796"/>
                  </a:cubicBezTo>
                  <a:close/>
                  <a:moveTo>
                    <a:pt x="2471261" y="233839"/>
                  </a:moveTo>
                  <a:cubicBezTo>
                    <a:pt x="2471261" y="233839"/>
                    <a:pt x="2471261" y="237649"/>
                    <a:pt x="2470309" y="245269"/>
                  </a:cubicBezTo>
                  <a:cubicBezTo>
                    <a:pt x="2470309" y="245269"/>
                    <a:pt x="2470309" y="246221"/>
                    <a:pt x="2469356" y="246221"/>
                  </a:cubicBezTo>
                  <a:cubicBezTo>
                    <a:pt x="2466499" y="251936"/>
                    <a:pt x="2462689" y="256699"/>
                    <a:pt x="2459831" y="263366"/>
                  </a:cubicBezTo>
                  <a:cubicBezTo>
                    <a:pt x="2459831" y="262414"/>
                    <a:pt x="2458879" y="262414"/>
                    <a:pt x="2458879" y="261461"/>
                  </a:cubicBezTo>
                  <a:cubicBezTo>
                    <a:pt x="2459831" y="256699"/>
                    <a:pt x="2460784" y="250984"/>
                    <a:pt x="2461736" y="247174"/>
                  </a:cubicBezTo>
                  <a:cubicBezTo>
                    <a:pt x="2461736" y="246221"/>
                    <a:pt x="2462689" y="246221"/>
                    <a:pt x="2462689" y="245269"/>
                  </a:cubicBezTo>
                  <a:cubicBezTo>
                    <a:pt x="2466499" y="239554"/>
                    <a:pt x="2469356" y="234791"/>
                    <a:pt x="2472214" y="231934"/>
                  </a:cubicBezTo>
                  <a:cubicBezTo>
                    <a:pt x="2472214" y="231934"/>
                    <a:pt x="2472214" y="231934"/>
                    <a:pt x="2472214" y="231934"/>
                  </a:cubicBezTo>
                  <a:cubicBezTo>
                    <a:pt x="2472214" y="234791"/>
                    <a:pt x="2473166" y="237649"/>
                    <a:pt x="2473166" y="240506"/>
                  </a:cubicBezTo>
                  <a:cubicBezTo>
                    <a:pt x="2473166" y="241459"/>
                    <a:pt x="2472214" y="241459"/>
                    <a:pt x="2472214" y="242411"/>
                  </a:cubicBezTo>
                  <a:cubicBezTo>
                    <a:pt x="2472214" y="236696"/>
                    <a:pt x="2471261" y="233839"/>
                    <a:pt x="2471261" y="233839"/>
                  </a:cubicBezTo>
                  <a:close/>
                  <a:moveTo>
                    <a:pt x="2467451" y="211931"/>
                  </a:moveTo>
                  <a:cubicBezTo>
                    <a:pt x="2466499" y="212884"/>
                    <a:pt x="2466499" y="212884"/>
                    <a:pt x="2465546" y="213836"/>
                  </a:cubicBezTo>
                  <a:cubicBezTo>
                    <a:pt x="2465546" y="212884"/>
                    <a:pt x="2465546" y="212884"/>
                    <a:pt x="2466499" y="211931"/>
                  </a:cubicBezTo>
                  <a:cubicBezTo>
                    <a:pt x="2467451" y="210026"/>
                    <a:pt x="2467451" y="209074"/>
                    <a:pt x="2468404" y="208121"/>
                  </a:cubicBezTo>
                  <a:cubicBezTo>
                    <a:pt x="2468404" y="209074"/>
                    <a:pt x="2468404" y="210026"/>
                    <a:pt x="2468404" y="210979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7451" y="210979"/>
                    <a:pt x="2467451" y="211931"/>
                  </a:cubicBezTo>
                  <a:close/>
                  <a:moveTo>
                    <a:pt x="2470309" y="218599"/>
                  </a:moveTo>
                  <a:cubicBezTo>
                    <a:pt x="2471261" y="222409"/>
                    <a:pt x="2471261" y="226219"/>
                    <a:pt x="2472214" y="230029"/>
                  </a:cubicBezTo>
                  <a:cubicBezTo>
                    <a:pt x="2472214" y="230029"/>
                    <a:pt x="2472214" y="230029"/>
                    <a:pt x="2472214" y="230029"/>
                  </a:cubicBezTo>
                  <a:cubicBezTo>
                    <a:pt x="2470309" y="231934"/>
                    <a:pt x="2467451" y="234791"/>
                    <a:pt x="2463641" y="237649"/>
                  </a:cubicBezTo>
                  <a:cubicBezTo>
                    <a:pt x="2463641" y="236696"/>
                    <a:pt x="2463641" y="235744"/>
                    <a:pt x="2464594" y="234791"/>
                  </a:cubicBezTo>
                  <a:cubicBezTo>
                    <a:pt x="2465546" y="230981"/>
                    <a:pt x="2465546" y="227171"/>
                    <a:pt x="2466499" y="224314"/>
                  </a:cubicBezTo>
                  <a:cubicBezTo>
                    <a:pt x="2466499" y="224314"/>
                    <a:pt x="2466499" y="224314"/>
                    <a:pt x="2466499" y="224314"/>
                  </a:cubicBezTo>
                  <a:cubicBezTo>
                    <a:pt x="2467451" y="223361"/>
                    <a:pt x="2468404" y="220504"/>
                    <a:pt x="2470309" y="218599"/>
                  </a:cubicBezTo>
                  <a:close/>
                  <a:moveTo>
                    <a:pt x="2477929" y="223361"/>
                  </a:moveTo>
                  <a:cubicBezTo>
                    <a:pt x="2476976" y="219551"/>
                    <a:pt x="2476024" y="215741"/>
                    <a:pt x="2475071" y="212884"/>
                  </a:cubicBezTo>
                  <a:cubicBezTo>
                    <a:pt x="2476024" y="211931"/>
                    <a:pt x="2476976" y="210026"/>
                    <a:pt x="2477929" y="209074"/>
                  </a:cubicBezTo>
                  <a:cubicBezTo>
                    <a:pt x="2477929" y="211931"/>
                    <a:pt x="2477929" y="214789"/>
                    <a:pt x="2477929" y="217646"/>
                  </a:cubicBezTo>
                  <a:cubicBezTo>
                    <a:pt x="2477929" y="219551"/>
                    <a:pt x="2477929" y="221456"/>
                    <a:pt x="2477929" y="223361"/>
                  </a:cubicBezTo>
                  <a:close/>
                  <a:moveTo>
                    <a:pt x="2473166" y="206216"/>
                  </a:moveTo>
                  <a:cubicBezTo>
                    <a:pt x="2473166" y="205264"/>
                    <a:pt x="2472214" y="204311"/>
                    <a:pt x="2472214" y="203359"/>
                  </a:cubicBezTo>
                  <a:cubicBezTo>
                    <a:pt x="2472214" y="202406"/>
                    <a:pt x="2472214" y="202406"/>
                    <a:pt x="2471261" y="201454"/>
                  </a:cubicBezTo>
                  <a:cubicBezTo>
                    <a:pt x="2472214" y="199549"/>
                    <a:pt x="2473166" y="197644"/>
                    <a:pt x="2474119" y="195739"/>
                  </a:cubicBezTo>
                  <a:cubicBezTo>
                    <a:pt x="2475071" y="193834"/>
                    <a:pt x="2476976" y="190976"/>
                    <a:pt x="2477929" y="189071"/>
                  </a:cubicBezTo>
                  <a:cubicBezTo>
                    <a:pt x="2477929" y="192881"/>
                    <a:pt x="2477929" y="197644"/>
                    <a:pt x="2477929" y="201454"/>
                  </a:cubicBezTo>
                  <a:cubicBezTo>
                    <a:pt x="2476024" y="203359"/>
                    <a:pt x="2474119" y="205264"/>
                    <a:pt x="2473166" y="206216"/>
                  </a:cubicBezTo>
                  <a:close/>
                  <a:moveTo>
                    <a:pt x="2473166" y="255746"/>
                  </a:moveTo>
                  <a:cubicBezTo>
                    <a:pt x="2474119" y="254794"/>
                    <a:pt x="2474119" y="252889"/>
                    <a:pt x="2475071" y="251936"/>
                  </a:cubicBezTo>
                  <a:cubicBezTo>
                    <a:pt x="2476024" y="256699"/>
                    <a:pt x="2476024" y="261461"/>
                    <a:pt x="2476976" y="266224"/>
                  </a:cubicBezTo>
                  <a:cubicBezTo>
                    <a:pt x="2477929" y="274796"/>
                    <a:pt x="2478881" y="283369"/>
                    <a:pt x="2479834" y="292894"/>
                  </a:cubicBezTo>
                  <a:cubicBezTo>
                    <a:pt x="2479834" y="293846"/>
                    <a:pt x="2479834" y="295751"/>
                    <a:pt x="2479834" y="296704"/>
                  </a:cubicBezTo>
                  <a:cubicBezTo>
                    <a:pt x="2479834" y="296704"/>
                    <a:pt x="2479834" y="295751"/>
                    <a:pt x="2479834" y="295751"/>
                  </a:cubicBezTo>
                  <a:cubicBezTo>
                    <a:pt x="2477929" y="292894"/>
                    <a:pt x="2476976" y="290036"/>
                    <a:pt x="2475071" y="288131"/>
                  </a:cubicBezTo>
                  <a:cubicBezTo>
                    <a:pt x="2475071" y="275749"/>
                    <a:pt x="2474119" y="264319"/>
                    <a:pt x="2473166" y="255746"/>
                  </a:cubicBezTo>
                  <a:close/>
                  <a:moveTo>
                    <a:pt x="2481739" y="324326"/>
                  </a:moveTo>
                  <a:cubicBezTo>
                    <a:pt x="2481739" y="325279"/>
                    <a:pt x="2480786" y="325279"/>
                    <a:pt x="2480786" y="326231"/>
                  </a:cubicBezTo>
                  <a:cubicBezTo>
                    <a:pt x="2479834" y="330041"/>
                    <a:pt x="2477929" y="334804"/>
                    <a:pt x="2476024" y="340519"/>
                  </a:cubicBezTo>
                  <a:cubicBezTo>
                    <a:pt x="2476024" y="329089"/>
                    <a:pt x="2476024" y="317659"/>
                    <a:pt x="2476024" y="308134"/>
                  </a:cubicBezTo>
                  <a:cubicBezTo>
                    <a:pt x="2476024" y="308134"/>
                    <a:pt x="2476024" y="308134"/>
                    <a:pt x="2476024" y="308134"/>
                  </a:cubicBezTo>
                  <a:cubicBezTo>
                    <a:pt x="2476976" y="311944"/>
                    <a:pt x="2478881" y="314801"/>
                    <a:pt x="2479834" y="318611"/>
                  </a:cubicBezTo>
                  <a:cubicBezTo>
                    <a:pt x="2479834" y="319564"/>
                    <a:pt x="2480786" y="321469"/>
                    <a:pt x="2480786" y="322421"/>
                  </a:cubicBezTo>
                  <a:cubicBezTo>
                    <a:pt x="2480786" y="322421"/>
                    <a:pt x="2481739" y="323374"/>
                    <a:pt x="2481739" y="324326"/>
                  </a:cubicBezTo>
                  <a:cubicBezTo>
                    <a:pt x="2481739" y="324326"/>
                    <a:pt x="2481739" y="324326"/>
                    <a:pt x="2481739" y="324326"/>
                  </a:cubicBezTo>
                  <a:close/>
                  <a:moveTo>
                    <a:pt x="2436971" y="215741"/>
                  </a:moveTo>
                  <a:cubicBezTo>
                    <a:pt x="2440781" y="209074"/>
                    <a:pt x="2444591" y="202406"/>
                    <a:pt x="2447449" y="195739"/>
                  </a:cubicBezTo>
                  <a:cubicBezTo>
                    <a:pt x="2451259" y="190024"/>
                    <a:pt x="2454116" y="184309"/>
                    <a:pt x="2457926" y="178594"/>
                  </a:cubicBezTo>
                  <a:cubicBezTo>
                    <a:pt x="2464594" y="168116"/>
                    <a:pt x="2469356" y="157639"/>
                    <a:pt x="2475071" y="150971"/>
                  </a:cubicBezTo>
                  <a:cubicBezTo>
                    <a:pt x="2477929" y="146209"/>
                    <a:pt x="2480786" y="142399"/>
                    <a:pt x="2482691" y="138589"/>
                  </a:cubicBezTo>
                  <a:cubicBezTo>
                    <a:pt x="2481739" y="142399"/>
                    <a:pt x="2481739" y="148114"/>
                    <a:pt x="2480786" y="154781"/>
                  </a:cubicBezTo>
                  <a:cubicBezTo>
                    <a:pt x="2479834" y="162401"/>
                    <a:pt x="2479834" y="170974"/>
                    <a:pt x="2478881" y="181451"/>
                  </a:cubicBezTo>
                  <a:cubicBezTo>
                    <a:pt x="2476024" y="185261"/>
                    <a:pt x="2473166" y="189071"/>
                    <a:pt x="2470309" y="193834"/>
                  </a:cubicBezTo>
                  <a:cubicBezTo>
                    <a:pt x="2470309" y="193834"/>
                    <a:pt x="2470309" y="194786"/>
                    <a:pt x="2469356" y="194786"/>
                  </a:cubicBezTo>
                  <a:cubicBezTo>
                    <a:pt x="2466499" y="186214"/>
                    <a:pt x="2465546" y="181451"/>
                    <a:pt x="2465546" y="181451"/>
                  </a:cubicBezTo>
                  <a:cubicBezTo>
                    <a:pt x="2465546" y="181451"/>
                    <a:pt x="2466499" y="187166"/>
                    <a:pt x="2467451" y="197644"/>
                  </a:cubicBezTo>
                  <a:cubicBezTo>
                    <a:pt x="2465546" y="201454"/>
                    <a:pt x="2462689" y="205264"/>
                    <a:pt x="2460784" y="209074"/>
                  </a:cubicBezTo>
                  <a:cubicBezTo>
                    <a:pt x="2456021" y="216694"/>
                    <a:pt x="2452211" y="225266"/>
                    <a:pt x="2447449" y="234791"/>
                  </a:cubicBezTo>
                  <a:cubicBezTo>
                    <a:pt x="2443639" y="238601"/>
                    <a:pt x="2440781" y="243364"/>
                    <a:pt x="2436971" y="247174"/>
                  </a:cubicBezTo>
                  <a:cubicBezTo>
                    <a:pt x="2436971" y="248126"/>
                    <a:pt x="2436019" y="248126"/>
                    <a:pt x="2436019" y="249079"/>
                  </a:cubicBezTo>
                  <a:cubicBezTo>
                    <a:pt x="2436019" y="249079"/>
                    <a:pt x="2436019" y="249079"/>
                    <a:pt x="2436019" y="249079"/>
                  </a:cubicBezTo>
                  <a:cubicBezTo>
                    <a:pt x="2435066" y="240506"/>
                    <a:pt x="2434114" y="232886"/>
                    <a:pt x="2433161" y="225266"/>
                  </a:cubicBezTo>
                  <a:cubicBezTo>
                    <a:pt x="2433161" y="221456"/>
                    <a:pt x="2435066" y="218599"/>
                    <a:pt x="2436971" y="215741"/>
                  </a:cubicBezTo>
                  <a:close/>
                  <a:moveTo>
                    <a:pt x="2416016" y="313849"/>
                  </a:moveTo>
                  <a:cubicBezTo>
                    <a:pt x="2416016" y="313849"/>
                    <a:pt x="2416016" y="313849"/>
                    <a:pt x="2416016" y="313849"/>
                  </a:cubicBezTo>
                  <a:cubicBezTo>
                    <a:pt x="2415064" y="310039"/>
                    <a:pt x="2414111" y="307181"/>
                    <a:pt x="2413159" y="304324"/>
                  </a:cubicBezTo>
                  <a:cubicBezTo>
                    <a:pt x="2414111" y="303371"/>
                    <a:pt x="2414111" y="302419"/>
                    <a:pt x="2415064" y="301466"/>
                  </a:cubicBezTo>
                  <a:cubicBezTo>
                    <a:pt x="2415064" y="302419"/>
                    <a:pt x="2415064" y="302419"/>
                    <a:pt x="2415064" y="303371"/>
                  </a:cubicBezTo>
                  <a:cubicBezTo>
                    <a:pt x="2415064" y="306229"/>
                    <a:pt x="2416016" y="310039"/>
                    <a:pt x="2416016" y="313849"/>
                  </a:cubicBezTo>
                  <a:cubicBezTo>
                    <a:pt x="2416016" y="313849"/>
                    <a:pt x="2416016" y="313849"/>
                    <a:pt x="2416016" y="313849"/>
                  </a:cubicBezTo>
                  <a:close/>
                  <a:moveTo>
                    <a:pt x="2422684" y="288131"/>
                  </a:moveTo>
                  <a:cubicBezTo>
                    <a:pt x="2422684" y="290036"/>
                    <a:pt x="2422684" y="291941"/>
                    <a:pt x="2422684" y="293846"/>
                  </a:cubicBezTo>
                  <a:cubicBezTo>
                    <a:pt x="2421731" y="295751"/>
                    <a:pt x="2421731" y="297656"/>
                    <a:pt x="2420779" y="299561"/>
                  </a:cubicBezTo>
                  <a:cubicBezTo>
                    <a:pt x="2419826" y="297656"/>
                    <a:pt x="2419826" y="295751"/>
                    <a:pt x="2418874" y="293846"/>
                  </a:cubicBezTo>
                  <a:cubicBezTo>
                    <a:pt x="2419826" y="292894"/>
                    <a:pt x="2419826" y="291941"/>
                    <a:pt x="2420779" y="290989"/>
                  </a:cubicBezTo>
                  <a:cubicBezTo>
                    <a:pt x="2421731" y="290036"/>
                    <a:pt x="2421731" y="289084"/>
                    <a:pt x="2422684" y="288131"/>
                  </a:cubicBezTo>
                  <a:close/>
                  <a:moveTo>
                    <a:pt x="2414111" y="259556"/>
                  </a:moveTo>
                  <a:cubicBezTo>
                    <a:pt x="2416016" y="255746"/>
                    <a:pt x="2417921" y="251936"/>
                    <a:pt x="2419826" y="248126"/>
                  </a:cubicBezTo>
                  <a:cubicBezTo>
                    <a:pt x="2419826" y="253841"/>
                    <a:pt x="2420779" y="259556"/>
                    <a:pt x="2420779" y="266224"/>
                  </a:cubicBezTo>
                  <a:cubicBezTo>
                    <a:pt x="2417921" y="270034"/>
                    <a:pt x="2415064" y="273844"/>
                    <a:pt x="2412206" y="277654"/>
                  </a:cubicBezTo>
                  <a:cubicBezTo>
                    <a:pt x="2411254" y="276701"/>
                    <a:pt x="2411254" y="275749"/>
                    <a:pt x="2410301" y="273844"/>
                  </a:cubicBezTo>
                  <a:cubicBezTo>
                    <a:pt x="2409349" y="272891"/>
                    <a:pt x="2409349" y="271939"/>
                    <a:pt x="2408396" y="270986"/>
                  </a:cubicBezTo>
                  <a:cubicBezTo>
                    <a:pt x="2410301" y="268129"/>
                    <a:pt x="2412206" y="263366"/>
                    <a:pt x="2414111" y="259556"/>
                  </a:cubicBezTo>
                  <a:close/>
                  <a:moveTo>
                    <a:pt x="2406491" y="275749"/>
                  </a:moveTo>
                  <a:cubicBezTo>
                    <a:pt x="2406491" y="275749"/>
                    <a:pt x="2406491" y="275749"/>
                    <a:pt x="2406491" y="275749"/>
                  </a:cubicBezTo>
                  <a:cubicBezTo>
                    <a:pt x="2407444" y="277654"/>
                    <a:pt x="2408396" y="279559"/>
                    <a:pt x="2409349" y="282416"/>
                  </a:cubicBezTo>
                  <a:cubicBezTo>
                    <a:pt x="2408396" y="283369"/>
                    <a:pt x="2407444" y="285274"/>
                    <a:pt x="2406491" y="286226"/>
                  </a:cubicBezTo>
                  <a:cubicBezTo>
                    <a:pt x="2405539" y="284321"/>
                    <a:pt x="2405539" y="282416"/>
                    <a:pt x="2404586" y="280511"/>
                  </a:cubicBezTo>
                  <a:cubicBezTo>
                    <a:pt x="2405539" y="278606"/>
                    <a:pt x="2405539" y="276701"/>
                    <a:pt x="2406491" y="275749"/>
                  </a:cubicBezTo>
                  <a:close/>
                  <a:moveTo>
                    <a:pt x="2405539" y="317659"/>
                  </a:moveTo>
                  <a:cubicBezTo>
                    <a:pt x="2406491" y="321469"/>
                    <a:pt x="2407444" y="324326"/>
                    <a:pt x="2408396" y="328136"/>
                  </a:cubicBezTo>
                  <a:cubicBezTo>
                    <a:pt x="2408396" y="330041"/>
                    <a:pt x="2408396" y="331946"/>
                    <a:pt x="2408396" y="334804"/>
                  </a:cubicBezTo>
                  <a:cubicBezTo>
                    <a:pt x="2408396" y="333851"/>
                    <a:pt x="2407444" y="332899"/>
                    <a:pt x="2407444" y="332899"/>
                  </a:cubicBezTo>
                  <a:cubicBezTo>
                    <a:pt x="2407444" y="332899"/>
                    <a:pt x="2407444" y="335756"/>
                    <a:pt x="2407444" y="340519"/>
                  </a:cubicBezTo>
                  <a:cubicBezTo>
                    <a:pt x="2406491" y="344329"/>
                    <a:pt x="2405539" y="347186"/>
                    <a:pt x="2404586" y="350996"/>
                  </a:cubicBezTo>
                  <a:cubicBezTo>
                    <a:pt x="2403634" y="355759"/>
                    <a:pt x="2401729" y="359569"/>
                    <a:pt x="2400776" y="364331"/>
                  </a:cubicBezTo>
                  <a:cubicBezTo>
                    <a:pt x="2399824" y="357664"/>
                    <a:pt x="2398871" y="350044"/>
                    <a:pt x="2398871" y="343376"/>
                  </a:cubicBezTo>
                  <a:cubicBezTo>
                    <a:pt x="2398871" y="340519"/>
                    <a:pt x="2397919" y="336709"/>
                    <a:pt x="2397919" y="333851"/>
                  </a:cubicBezTo>
                  <a:cubicBezTo>
                    <a:pt x="2397919" y="332899"/>
                    <a:pt x="2397919" y="331946"/>
                    <a:pt x="2398871" y="330994"/>
                  </a:cubicBezTo>
                  <a:cubicBezTo>
                    <a:pt x="2399824" y="325279"/>
                    <a:pt x="2402681" y="321469"/>
                    <a:pt x="2405539" y="317659"/>
                  </a:cubicBezTo>
                  <a:close/>
                  <a:moveTo>
                    <a:pt x="2398871" y="291941"/>
                  </a:moveTo>
                  <a:cubicBezTo>
                    <a:pt x="2398871" y="292894"/>
                    <a:pt x="2399824" y="293846"/>
                    <a:pt x="2399824" y="295751"/>
                  </a:cubicBezTo>
                  <a:cubicBezTo>
                    <a:pt x="2397919" y="298609"/>
                    <a:pt x="2396014" y="300514"/>
                    <a:pt x="2394109" y="303371"/>
                  </a:cubicBezTo>
                  <a:cubicBezTo>
                    <a:pt x="2394109" y="303371"/>
                    <a:pt x="2394109" y="302419"/>
                    <a:pt x="2394109" y="302419"/>
                  </a:cubicBezTo>
                  <a:cubicBezTo>
                    <a:pt x="2396014" y="298609"/>
                    <a:pt x="2397919" y="295751"/>
                    <a:pt x="2398871" y="291941"/>
                  </a:cubicBezTo>
                  <a:close/>
                  <a:moveTo>
                    <a:pt x="2393156" y="267176"/>
                  </a:moveTo>
                  <a:cubicBezTo>
                    <a:pt x="2392204" y="268129"/>
                    <a:pt x="2392204" y="269081"/>
                    <a:pt x="2391251" y="270034"/>
                  </a:cubicBezTo>
                  <a:cubicBezTo>
                    <a:pt x="2390299" y="264319"/>
                    <a:pt x="2390299" y="259556"/>
                    <a:pt x="2389346" y="254794"/>
                  </a:cubicBezTo>
                  <a:cubicBezTo>
                    <a:pt x="2391251" y="258604"/>
                    <a:pt x="2392204" y="263366"/>
                    <a:pt x="2393156" y="267176"/>
                  </a:cubicBezTo>
                  <a:close/>
                  <a:moveTo>
                    <a:pt x="2351246" y="278606"/>
                  </a:moveTo>
                  <a:cubicBezTo>
                    <a:pt x="2351246" y="277654"/>
                    <a:pt x="2351246" y="277654"/>
                    <a:pt x="2351246" y="278606"/>
                  </a:cubicBezTo>
                  <a:lnTo>
                    <a:pt x="2351246" y="275749"/>
                  </a:lnTo>
                  <a:cubicBezTo>
                    <a:pt x="2351246" y="276701"/>
                    <a:pt x="2351246" y="277654"/>
                    <a:pt x="2351246" y="278606"/>
                  </a:cubicBezTo>
                  <a:close/>
                  <a:moveTo>
                    <a:pt x="2378869" y="295751"/>
                  </a:moveTo>
                  <a:cubicBezTo>
                    <a:pt x="2377916" y="298609"/>
                    <a:pt x="2376011" y="300514"/>
                    <a:pt x="2375059" y="303371"/>
                  </a:cubicBezTo>
                  <a:cubicBezTo>
                    <a:pt x="2375059" y="304324"/>
                    <a:pt x="2374106" y="304324"/>
                    <a:pt x="2374106" y="305276"/>
                  </a:cubicBezTo>
                  <a:cubicBezTo>
                    <a:pt x="2374106" y="305276"/>
                    <a:pt x="2374106" y="304324"/>
                    <a:pt x="2374106" y="304324"/>
                  </a:cubicBezTo>
                  <a:cubicBezTo>
                    <a:pt x="2376964" y="261461"/>
                    <a:pt x="2376011" y="231934"/>
                    <a:pt x="2376011" y="231934"/>
                  </a:cubicBezTo>
                  <a:cubicBezTo>
                    <a:pt x="2376011" y="231934"/>
                    <a:pt x="2372201" y="249079"/>
                    <a:pt x="2366486" y="277654"/>
                  </a:cubicBezTo>
                  <a:cubicBezTo>
                    <a:pt x="2365534" y="275749"/>
                    <a:pt x="2365534" y="273844"/>
                    <a:pt x="2364581" y="272891"/>
                  </a:cubicBezTo>
                  <a:cubicBezTo>
                    <a:pt x="2363629" y="270034"/>
                    <a:pt x="2362676" y="267176"/>
                    <a:pt x="2361724" y="264319"/>
                  </a:cubicBezTo>
                  <a:cubicBezTo>
                    <a:pt x="2361724" y="257651"/>
                    <a:pt x="2361724" y="250984"/>
                    <a:pt x="2361724" y="245269"/>
                  </a:cubicBezTo>
                  <a:lnTo>
                    <a:pt x="2365534" y="234791"/>
                  </a:lnTo>
                  <a:lnTo>
                    <a:pt x="2376011" y="211931"/>
                  </a:lnTo>
                  <a:cubicBezTo>
                    <a:pt x="2376011" y="221456"/>
                    <a:pt x="2376011" y="232886"/>
                    <a:pt x="2376011" y="244316"/>
                  </a:cubicBezTo>
                  <a:cubicBezTo>
                    <a:pt x="2376011" y="258604"/>
                    <a:pt x="2376011" y="274796"/>
                    <a:pt x="2376964" y="290989"/>
                  </a:cubicBezTo>
                  <a:cubicBezTo>
                    <a:pt x="2378869" y="292894"/>
                    <a:pt x="2378869" y="293846"/>
                    <a:pt x="2378869" y="295751"/>
                  </a:cubicBezTo>
                  <a:close/>
                  <a:moveTo>
                    <a:pt x="2362676" y="180499"/>
                  </a:moveTo>
                  <a:cubicBezTo>
                    <a:pt x="2364581" y="175736"/>
                    <a:pt x="2366486" y="170974"/>
                    <a:pt x="2368391" y="166211"/>
                  </a:cubicBezTo>
                  <a:cubicBezTo>
                    <a:pt x="2372201" y="157639"/>
                    <a:pt x="2375059" y="149066"/>
                    <a:pt x="2377916" y="140494"/>
                  </a:cubicBezTo>
                  <a:cubicBezTo>
                    <a:pt x="2377916" y="141446"/>
                    <a:pt x="2378869" y="142399"/>
                    <a:pt x="2378869" y="143351"/>
                  </a:cubicBezTo>
                  <a:cubicBezTo>
                    <a:pt x="2379821" y="146209"/>
                    <a:pt x="2379821" y="149066"/>
                    <a:pt x="2378869" y="152876"/>
                  </a:cubicBezTo>
                  <a:cubicBezTo>
                    <a:pt x="2377916" y="149066"/>
                    <a:pt x="2377916" y="147161"/>
                    <a:pt x="2377916" y="147161"/>
                  </a:cubicBezTo>
                  <a:cubicBezTo>
                    <a:pt x="2377916" y="147161"/>
                    <a:pt x="2377916" y="156686"/>
                    <a:pt x="2377916" y="173831"/>
                  </a:cubicBezTo>
                  <a:cubicBezTo>
                    <a:pt x="2377916" y="182404"/>
                    <a:pt x="2377916" y="191929"/>
                    <a:pt x="2377916" y="203359"/>
                  </a:cubicBezTo>
                  <a:cubicBezTo>
                    <a:pt x="2373154" y="210979"/>
                    <a:pt x="2368391" y="219551"/>
                    <a:pt x="2362676" y="227171"/>
                  </a:cubicBezTo>
                  <a:cubicBezTo>
                    <a:pt x="2361724" y="206216"/>
                    <a:pt x="2361724" y="190976"/>
                    <a:pt x="2360771" y="185261"/>
                  </a:cubicBezTo>
                  <a:cubicBezTo>
                    <a:pt x="2361724" y="183356"/>
                    <a:pt x="2361724" y="182404"/>
                    <a:pt x="2362676" y="180499"/>
                  </a:cubicBezTo>
                  <a:close/>
                  <a:moveTo>
                    <a:pt x="2340769" y="241459"/>
                  </a:moveTo>
                  <a:cubicBezTo>
                    <a:pt x="2341721" y="239554"/>
                    <a:pt x="2341721" y="237649"/>
                    <a:pt x="2342674" y="235744"/>
                  </a:cubicBezTo>
                  <a:cubicBezTo>
                    <a:pt x="2344579" y="230981"/>
                    <a:pt x="2345531" y="226219"/>
                    <a:pt x="2347436" y="221456"/>
                  </a:cubicBezTo>
                  <a:cubicBezTo>
                    <a:pt x="2352199" y="210026"/>
                    <a:pt x="2356009" y="198596"/>
                    <a:pt x="2359819" y="187166"/>
                  </a:cubicBezTo>
                  <a:cubicBezTo>
                    <a:pt x="2358866" y="194786"/>
                    <a:pt x="2356961" y="212884"/>
                    <a:pt x="2355056" y="236696"/>
                  </a:cubicBezTo>
                  <a:cubicBezTo>
                    <a:pt x="2354104" y="232886"/>
                    <a:pt x="2353151" y="230029"/>
                    <a:pt x="2353151" y="230029"/>
                  </a:cubicBezTo>
                  <a:cubicBezTo>
                    <a:pt x="2353151" y="230029"/>
                    <a:pt x="2354104" y="233839"/>
                    <a:pt x="2354104" y="241459"/>
                  </a:cubicBezTo>
                  <a:cubicBezTo>
                    <a:pt x="2351246" y="247174"/>
                    <a:pt x="2347436" y="253841"/>
                    <a:pt x="2344579" y="259556"/>
                  </a:cubicBezTo>
                  <a:cubicBezTo>
                    <a:pt x="2344579" y="259556"/>
                    <a:pt x="2344579" y="259556"/>
                    <a:pt x="2344579" y="259556"/>
                  </a:cubicBezTo>
                  <a:cubicBezTo>
                    <a:pt x="2342674" y="254794"/>
                    <a:pt x="2340769" y="250031"/>
                    <a:pt x="2339816" y="245269"/>
                  </a:cubicBezTo>
                  <a:lnTo>
                    <a:pt x="2340769" y="241459"/>
                  </a:lnTo>
                  <a:close/>
                  <a:moveTo>
                    <a:pt x="2344579" y="320516"/>
                  </a:moveTo>
                  <a:cubicBezTo>
                    <a:pt x="2342674" y="316706"/>
                    <a:pt x="2340769" y="313849"/>
                    <a:pt x="2339816" y="310991"/>
                  </a:cubicBezTo>
                  <a:lnTo>
                    <a:pt x="2339816" y="310039"/>
                  </a:lnTo>
                  <a:cubicBezTo>
                    <a:pt x="2341721" y="313849"/>
                    <a:pt x="2343626" y="317659"/>
                    <a:pt x="2344579" y="320516"/>
                  </a:cubicBezTo>
                  <a:close/>
                  <a:moveTo>
                    <a:pt x="2337911" y="317659"/>
                  </a:moveTo>
                  <a:cubicBezTo>
                    <a:pt x="2338864" y="320516"/>
                    <a:pt x="2339816" y="324326"/>
                    <a:pt x="2341721" y="327184"/>
                  </a:cubicBezTo>
                  <a:lnTo>
                    <a:pt x="2336959" y="321469"/>
                  </a:lnTo>
                  <a:lnTo>
                    <a:pt x="2337911" y="317659"/>
                  </a:lnTo>
                  <a:close/>
                  <a:moveTo>
                    <a:pt x="2332196" y="280511"/>
                  </a:moveTo>
                  <a:cubicBezTo>
                    <a:pt x="2332196" y="281464"/>
                    <a:pt x="2333149" y="282416"/>
                    <a:pt x="2333149" y="283369"/>
                  </a:cubicBezTo>
                  <a:cubicBezTo>
                    <a:pt x="2333149" y="282416"/>
                    <a:pt x="2332196" y="282416"/>
                    <a:pt x="2332196" y="281464"/>
                  </a:cubicBezTo>
                  <a:lnTo>
                    <a:pt x="2332196" y="280511"/>
                  </a:lnTo>
                  <a:close/>
                  <a:moveTo>
                    <a:pt x="2330291" y="289084"/>
                  </a:moveTo>
                  <a:cubicBezTo>
                    <a:pt x="2330291" y="290036"/>
                    <a:pt x="2331244" y="290989"/>
                    <a:pt x="2331244" y="290989"/>
                  </a:cubicBezTo>
                  <a:lnTo>
                    <a:pt x="2330291" y="292894"/>
                  </a:lnTo>
                  <a:cubicBezTo>
                    <a:pt x="2330291" y="291941"/>
                    <a:pt x="2329339" y="291941"/>
                    <a:pt x="2329339" y="290989"/>
                  </a:cubicBezTo>
                  <a:lnTo>
                    <a:pt x="2330291" y="289084"/>
                  </a:lnTo>
                  <a:close/>
                  <a:moveTo>
                    <a:pt x="2329339" y="293846"/>
                  </a:moveTo>
                  <a:lnTo>
                    <a:pt x="2329339" y="292894"/>
                  </a:lnTo>
                  <a:cubicBezTo>
                    <a:pt x="2329339" y="293846"/>
                    <a:pt x="2329339" y="293846"/>
                    <a:pt x="2330291" y="294799"/>
                  </a:cubicBezTo>
                  <a:lnTo>
                    <a:pt x="2328386" y="299561"/>
                  </a:lnTo>
                  <a:cubicBezTo>
                    <a:pt x="2328386" y="299561"/>
                    <a:pt x="2328386" y="299561"/>
                    <a:pt x="2328386" y="298609"/>
                  </a:cubicBezTo>
                  <a:lnTo>
                    <a:pt x="2329339" y="293846"/>
                  </a:lnTo>
                  <a:close/>
                  <a:moveTo>
                    <a:pt x="2313146" y="194786"/>
                  </a:moveTo>
                  <a:cubicBezTo>
                    <a:pt x="2314099" y="196691"/>
                    <a:pt x="2314099" y="199549"/>
                    <a:pt x="2315051" y="201454"/>
                  </a:cubicBezTo>
                  <a:cubicBezTo>
                    <a:pt x="2315051" y="202406"/>
                    <a:pt x="2316004" y="203359"/>
                    <a:pt x="2316004" y="205264"/>
                  </a:cubicBezTo>
                  <a:cubicBezTo>
                    <a:pt x="2315051" y="208121"/>
                    <a:pt x="2314099" y="211931"/>
                    <a:pt x="2314099" y="214789"/>
                  </a:cubicBezTo>
                  <a:cubicBezTo>
                    <a:pt x="2314099" y="214789"/>
                    <a:pt x="2314099" y="214789"/>
                    <a:pt x="2314099" y="214789"/>
                  </a:cubicBezTo>
                  <a:cubicBezTo>
                    <a:pt x="2313146" y="211931"/>
                    <a:pt x="2311241" y="210026"/>
                    <a:pt x="2310289" y="207169"/>
                  </a:cubicBezTo>
                  <a:cubicBezTo>
                    <a:pt x="2311241" y="202406"/>
                    <a:pt x="2312194" y="198596"/>
                    <a:pt x="2313146" y="194786"/>
                  </a:cubicBezTo>
                  <a:close/>
                  <a:moveTo>
                    <a:pt x="2304574" y="197644"/>
                  </a:moveTo>
                  <a:cubicBezTo>
                    <a:pt x="2304574" y="198596"/>
                    <a:pt x="2305526" y="199549"/>
                    <a:pt x="2305526" y="200501"/>
                  </a:cubicBezTo>
                  <a:cubicBezTo>
                    <a:pt x="2304574" y="202406"/>
                    <a:pt x="2304574" y="204311"/>
                    <a:pt x="2303621" y="205264"/>
                  </a:cubicBezTo>
                  <a:cubicBezTo>
                    <a:pt x="2304574" y="203359"/>
                    <a:pt x="2304574" y="200501"/>
                    <a:pt x="2304574" y="197644"/>
                  </a:cubicBezTo>
                  <a:close/>
                  <a:moveTo>
                    <a:pt x="2297906" y="272891"/>
                  </a:moveTo>
                  <a:cubicBezTo>
                    <a:pt x="2298859" y="267176"/>
                    <a:pt x="2298859" y="262414"/>
                    <a:pt x="2298859" y="256699"/>
                  </a:cubicBezTo>
                  <a:cubicBezTo>
                    <a:pt x="2298859" y="254794"/>
                    <a:pt x="2299811" y="252889"/>
                    <a:pt x="2299811" y="250984"/>
                  </a:cubicBezTo>
                  <a:cubicBezTo>
                    <a:pt x="2303621" y="236696"/>
                    <a:pt x="2306479" y="223361"/>
                    <a:pt x="2308384" y="211931"/>
                  </a:cubicBezTo>
                  <a:cubicBezTo>
                    <a:pt x="2308384" y="212884"/>
                    <a:pt x="2309336" y="214789"/>
                    <a:pt x="2309336" y="215741"/>
                  </a:cubicBezTo>
                  <a:cubicBezTo>
                    <a:pt x="2310289" y="217646"/>
                    <a:pt x="2310289" y="219551"/>
                    <a:pt x="2311241" y="221456"/>
                  </a:cubicBezTo>
                  <a:cubicBezTo>
                    <a:pt x="2311241" y="221456"/>
                    <a:pt x="2311241" y="221456"/>
                    <a:pt x="2311241" y="221456"/>
                  </a:cubicBezTo>
                  <a:cubicBezTo>
                    <a:pt x="2309336" y="231934"/>
                    <a:pt x="2306479" y="242411"/>
                    <a:pt x="2304574" y="253841"/>
                  </a:cubicBezTo>
                  <a:cubicBezTo>
                    <a:pt x="2302669" y="252889"/>
                    <a:pt x="2302669" y="251936"/>
                    <a:pt x="2302669" y="251936"/>
                  </a:cubicBezTo>
                  <a:cubicBezTo>
                    <a:pt x="2302669" y="251936"/>
                    <a:pt x="2303621" y="252889"/>
                    <a:pt x="2304574" y="253841"/>
                  </a:cubicBezTo>
                  <a:cubicBezTo>
                    <a:pt x="2302669" y="260509"/>
                    <a:pt x="2301716" y="268129"/>
                    <a:pt x="2299811" y="274796"/>
                  </a:cubicBezTo>
                  <a:cubicBezTo>
                    <a:pt x="2297906" y="283369"/>
                    <a:pt x="2296001" y="291941"/>
                    <a:pt x="2294096" y="300514"/>
                  </a:cubicBezTo>
                  <a:cubicBezTo>
                    <a:pt x="2296954" y="291941"/>
                    <a:pt x="2297906" y="282416"/>
                    <a:pt x="2297906" y="272891"/>
                  </a:cubicBezTo>
                  <a:close/>
                  <a:moveTo>
                    <a:pt x="2271236" y="369094"/>
                  </a:moveTo>
                  <a:cubicBezTo>
                    <a:pt x="2271236" y="371951"/>
                    <a:pt x="2271236" y="374809"/>
                    <a:pt x="2270284" y="376714"/>
                  </a:cubicBezTo>
                  <a:lnTo>
                    <a:pt x="2270284" y="376714"/>
                  </a:lnTo>
                  <a:cubicBezTo>
                    <a:pt x="2270284" y="375761"/>
                    <a:pt x="2270284" y="373856"/>
                    <a:pt x="2270284" y="372904"/>
                  </a:cubicBezTo>
                  <a:cubicBezTo>
                    <a:pt x="2270284" y="371951"/>
                    <a:pt x="2270284" y="370046"/>
                    <a:pt x="2271236" y="369094"/>
                  </a:cubicBezTo>
                  <a:close/>
                  <a:moveTo>
                    <a:pt x="2252186" y="297656"/>
                  </a:moveTo>
                  <a:cubicBezTo>
                    <a:pt x="2252186" y="302419"/>
                    <a:pt x="2251234" y="307181"/>
                    <a:pt x="2251234" y="311944"/>
                  </a:cubicBezTo>
                  <a:cubicBezTo>
                    <a:pt x="2251234" y="310991"/>
                    <a:pt x="2250281" y="310039"/>
                    <a:pt x="2250281" y="308134"/>
                  </a:cubicBezTo>
                  <a:cubicBezTo>
                    <a:pt x="2251234" y="305276"/>
                    <a:pt x="2252186" y="301466"/>
                    <a:pt x="2252186" y="297656"/>
                  </a:cubicBezTo>
                  <a:close/>
                  <a:moveTo>
                    <a:pt x="2215991" y="252889"/>
                  </a:moveTo>
                  <a:lnTo>
                    <a:pt x="2215991" y="256699"/>
                  </a:lnTo>
                  <a:cubicBezTo>
                    <a:pt x="2215991" y="256699"/>
                    <a:pt x="2215991" y="256699"/>
                    <a:pt x="2215991" y="256699"/>
                  </a:cubicBezTo>
                  <a:cubicBezTo>
                    <a:pt x="2215039" y="255746"/>
                    <a:pt x="2215991" y="254794"/>
                    <a:pt x="2215991" y="252889"/>
                  </a:cubicBezTo>
                  <a:close/>
                  <a:moveTo>
                    <a:pt x="2211229" y="281464"/>
                  </a:moveTo>
                  <a:cubicBezTo>
                    <a:pt x="2212181" y="273844"/>
                    <a:pt x="2213134" y="267176"/>
                    <a:pt x="2214086" y="260509"/>
                  </a:cubicBezTo>
                  <a:cubicBezTo>
                    <a:pt x="2214086" y="260509"/>
                    <a:pt x="2215039" y="261461"/>
                    <a:pt x="2215039" y="261461"/>
                  </a:cubicBezTo>
                  <a:lnTo>
                    <a:pt x="2215039" y="267176"/>
                  </a:lnTo>
                  <a:cubicBezTo>
                    <a:pt x="2214086" y="277654"/>
                    <a:pt x="2213134" y="289084"/>
                    <a:pt x="2212181" y="299561"/>
                  </a:cubicBezTo>
                  <a:cubicBezTo>
                    <a:pt x="2210276" y="302419"/>
                    <a:pt x="2208371" y="306229"/>
                    <a:pt x="2206466" y="309086"/>
                  </a:cubicBezTo>
                  <a:cubicBezTo>
                    <a:pt x="2208371" y="299561"/>
                    <a:pt x="2210276" y="290036"/>
                    <a:pt x="2211229" y="281464"/>
                  </a:cubicBezTo>
                  <a:close/>
                  <a:moveTo>
                    <a:pt x="2205514" y="337661"/>
                  </a:moveTo>
                  <a:cubicBezTo>
                    <a:pt x="2205514" y="338614"/>
                    <a:pt x="2204561" y="338614"/>
                    <a:pt x="2204561" y="339566"/>
                  </a:cubicBezTo>
                  <a:cubicBezTo>
                    <a:pt x="2204561" y="339566"/>
                    <a:pt x="2204561" y="339566"/>
                    <a:pt x="2204561" y="340519"/>
                  </a:cubicBezTo>
                  <a:cubicBezTo>
                    <a:pt x="2204561" y="339566"/>
                    <a:pt x="2204561" y="338614"/>
                    <a:pt x="2205514" y="337661"/>
                  </a:cubicBezTo>
                  <a:close/>
                  <a:moveTo>
                    <a:pt x="2183606" y="336709"/>
                  </a:moveTo>
                  <a:cubicBezTo>
                    <a:pt x="2183606" y="338614"/>
                    <a:pt x="2184559" y="341471"/>
                    <a:pt x="2185511" y="345281"/>
                  </a:cubicBezTo>
                  <a:cubicBezTo>
                    <a:pt x="2185511" y="347186"/>
                    <a:pt x="2184559" y="349091"/>
                    <a:pt x="2184559" y="350044"/>
                  </a:cubicBezTo>
                  <a:cubicBezTo>
                    <a:pt x="2184559" y="347186"/>
                    <a:pt x="2183606" y="343376"/>
                    <a:pt x="2183606" y="340519"/>
                  </a:cubicBezTo>
                  <a:cubicBezTo>
                    <a:pt x="2183606" y="339566"/>
                    <a:pt x="2183606" y="338614"/>
                    <a:pt x="2183606" y="337661"/>
                  </a:cubicBezTo>
                  <a:cubicBezTo>
                    <a:pt x="2182654" y="337661"/>
                    <a:pt x="2182654" y="337661"/>
                    <a:pt x="2183606" y="336709"/>
                  </a:cubicBezTo>
                  <a:close/>
                  <a:moveTo>
                    <a:pt x="2178844" y="345281"/>
                  </a:moveTo>
                  <a:cubicBezTo>
                    <a:pt x="2178844" y="349091"/>
                    <a:pt x="2178844" y="352901"/>
                    <a:pt x="2178844" y="357664"/>
                  </a:cubicBezTo>
                  <a:cubicBezTo>
                    <a:pt x="2177891" y="355759"/>
                    <a:pt x="2176939" y="352901"/>
                    <a:pt x="2175986" y="350996"/>
                  </a:cubicBezTo>
                  <a:cubicBezTo>
                    <a:pt x="2176939" y="348139"/>
                    <a:pt x="2177891" y="346234"/>
                    <a:pt x="2178844" y="345281"/>
                  </a:cubicBezTo>
                  <a:close/>
                  <a:moveTo>
                    <a:pt x="2150269" y="278606"/>
                  </a:moveTo>
                  <a:cubicBezTo>
                    <a:pt x="2155031" y="261461"/>
                    <a:pt x="2159794" y="246221"/>
                    <a:pt x="2162651" y="232886"/>
                  </a:cubicBezTo>
                  <a:cubicBezTo>
                    <a:pt x="2162651" y="233839"/>
                    <a:pt x="2162651" y="234791"/>
                    <a:pt x="2161699" y="235744"/>
                  </a:cubicBezTo>
                  <a:cubicBezTo>
                    <a:pt x="2160746" y="241459"/>
                    <a:pt x="2158841" y="248126"/>
                    <a:pt x="2157889" y="253841"/>
                  </a:cubicBezTo>
                  <a:cubicBezTo>
                    <a:pt x="2156936" y="260509"/>
                    <a:pt x="2155984" y="267176"/>
                    <a:pt x="2154079" y="274796"/>
                  </a:cubicBezTo>
                  <a:cubicBezTo>
                    <a:pt x="2153126" y="280511"/>
                    <a:pt x="2152174" y="287179"/>
                    <a:pt x="2151221" y="293846"/>
                  </a:cubicBezTo>
                  <a:cubicBezTo>
                    <a:pt x="2149316" y="290036"/>
                    <a:pt x="2148364" y="288131"/>
                    <a:pt x="2148364" y="288131"/>
                  </a:cubicBezTo>
                  <a:cubicBezTo>
                    <a:pt x="2148364" y="288131"/>
                    <a:pt x="2149316" y="290989"/>
                    <a:pt x="2150269" y="296704"/>
                  </a:cubicBezTo>
                  <a:cubicBezTo>
                    <a:pt x="2149316" y="302419"/>
                    <a:pt x="2148364" y="309086"/>
                    <a:pt x="2147411" y="314801"/>
                  </a:cubicBezTo>
                  <a:cubicBezTo>
                    <a:pt x="2143601" y="309086"/>
                    <a:pt x="2140744" y="305276"/>
                    <a:pt x="2140744" y="305276"/>
                  </a:cubicBezTo>
                  <a:cubicBezTo>
                    <a:pt x="2145506" y="296704"/>
                    <a:pt x="2147411" y="287179"/>
                    <a:pt x="2150269" y="278606"/>
                  </a:cubicBezTo>
                  <a:close/>
                  <a:moveTo>
                    <a:pt x="2142649" y="305276"/>
                  </a:moveTo>
                  <a:cubicBezTo>
                    <a:pt x="2142649" y="306229"/>
                    <a:pt x="2144554" y="310991"/>
                    <a:pt x="2148364" y="319564"/>
                  </a:cubicBezTo>
                  <a:cubicBezTo>
                    <a:pt x="2148364" y="319564"/>
                    <a:pt x="2148364" y="320516"/>
                    <a:pt x="2148364" y="320516"/>
                  </a:cubicBezTo>
                  <a:cubicBezTo>
                    <a:pt x="2148364" y="320516"/>
                    <a:pt x="2148364" y="321469"/>
                    <a:pt x="2148364" y="321469"/>
                  </a:cubicBezTo>
                  <a:cubicBezTo>
                    <a:pt x="2147411" y="328136"/>
                    <a:pt x="2146459" y="335756"/>
                    <a:pt x="2145506" y="343376"/>
                  </a:cubicBezTo>
                  <a:cubicBezTo>
                    <a:pt x="2143601" y="336709"/>
                    <a:pt x="2141696" y="330994"/>
                    <a:pt x="2139791" y="324326"/>
                  </a:cubicBezTo>
                  <a:cubicBezTo>
                    <a:pt x="2139791" y="323374"/>
                    <a:pt x="2138839" y="321469"/>
                    <a:pt x="2138839" y="320516"/>
                  </a:cubicBezTo>
                  <a:cubicBezTo>
                    <a:pt x="2138839" y="315754"/>
                    <a:pt x="2140744" y="310991"/>
                    <a:pt x="2142649" y="305276"/>
                  </a:cubicBezTo>
                  <a:close/>
                  <a:moveTo>
                    <a:pt x="2058829" y="353854"/>
                  </a:moveTo>
                  <a:cubicBezTo>
                    <a:pt x="2057876" y="357664"/>
                    <a:pt x="2056924" y="362426"/>
                    <a:pt x="2056924" y="366236"/>
                  </a:cubicBezTo>
                  <a:cubicBezTo>
                    <a:pt x="2056924" y="364331"/>
                    <a:pt x="2055971" y="363379"/>
                    <a:pt x="2055971" y="361474"/>
                  </a:cubicBezTo>
                  <a:cubicBezTo>
                    <a:pt x="2055019" y="358616"/>
                    <a:pt x="2055019" y="355759"/>
                    <a:pt x="2054066" y="352901"/>
                  </a:cubicBezTo>
                  <a:cubicBezTo>
                    <a:pt x="2054066" y="352901"/>
                    <a:pt x="2054066" y="352901"/>
                    <a:pt x="2054066" y="351949"/>
                  </a:cubicBezTo>
                  <a:cubicBezTo>
                    <a:pt x="2055971" y="347186"/>
                    <a:pt x="2057876" y="343376"/>
                    <a:pt x="2059781" y="338614"/>
                  </a:cubicBezTo>
                  <a:cubicBezTo>
                    <a:pt x="2059781" y="340519"/>
                    <a:pt x="2060734" y="341471"/>
                    <a:pt x="2060734" y="343376"/>
                  </a:cubicBezTo>
                  <a:cubicBezTo>
                    <a:pt x="2060734" y="347186"/>
                    <a:pt x="2059781" y="350044"/>
                    <a:pt x="2058829" y="353854"/>
                  </a:cubicBezTo>
                  <a:close/>
                  <a:moveTo>
                    <a:pt x="2081689" y="350044"/>
                  </a:moveTo>
                  <a:cubicBezTo>
                    <a:pt x="2080736" y="351949"/>
                    <a:pt x="2080736" y="352901"/>
                    <a:pt x="2079784" y="354806"/>
                  </a:cubicBezTo>
                  <a:cubicBezTo>
                    <a:pt x="2078831" y="351949"/>
                    <a:pt x="2078831" y="350044"/>
                    <a:pt x="2077879" y="347186"/>
                  </a:cubicBezTo>
                  <a:cubicBezTo>
                    <a:pt x="2077879" y="346234"/>
                    <a:pt x="2077879" y="345281"/>
                    <a:pt x="2077879" y="344329"/>
                  </a:cubicBezTo>
                  <a:cubicBezTo>
                    <a:pt x="2078831" y="345281"/>
                    <a:pt x="2079784" y="346234"/>
                    <a:pt x="2080736" y="348139"/>
                  </a:cubicBezTo>
                  <a:cubicBezTo>
                    <a:pt x="2080736" y="348139"/>
                    <a:pt x="2080736" y="349091"/>
                    <a:pt x="2081689" y="350044"/>
                  </a:cubicBezTo>
                  <a:cubicBezTo>
                    <a:pt x="2081689" y="350044"/>
                    <a:pt x="2081689" y="350044"/>
                    <a:pt x="2081689" y="350044"/>
                  </a:cubicBezTo>
                  <a:close/>
                  <a:moveTo>
                    <a:pt x="2081689" y="339566"/>
                  </a:moveTo>
                  <a:cubicBezTo>
                    <a:pt x="2081689" y="340519"/>
                    <a:pt x="2081689" y="341471"/>
                    <a:pt x="2081689" y="341471"/>
                  </a:cubicBezTo>
                  <a:cubicBezTo>
                    <a:pt x="2080736" y="340519"/>
                    <a:pt x="2079784" y="338614"/>
                    <a:pt x="2078831" y="337661"/>
                  </a:cubicBezTo>
                  <a:cubicBezTo>
                    <a:pt x="2078831" y="334804"/>
                    <a:pt x="2079784" y="331946"/>
                    <a:pt x="2079784" y="330041"/>
                  </a:cubicBezTo>
                  <a:cubicBezTo>
                    <a:pt x="2080736" y="332899"/>
                    <a:pt x="2081689" y="335756"/>
                    <a:pt x="2081689" y="339566"/>
                  </a:cubicBezTo>
                  <a:cubicBezTo>
                    <a:pt x="2081689" y="338614"/>
                    <a:pt x="2081689" y="338614"/>
                    <a:pt x="2081689" y="339566"/>
                  </a:cubicBezTo>
                  <a:close/>
                  <a:moveTo>
                    <a:pt x="2085499" y="290036"/>
                  </a:moveTo>
                  <a:cubicBezTo>
                    <a:pt x="2085499" y="295751"/>
                    <a:pt x="2084546" y="301466"/>
                    <a:pt x="2084546" y="307181"/>
                  </a:cubicBezTo>
                  <a:cubicBezTo>
                    <a:pt x="2084546" y="306229"/>
                    <a:pt x="2083594" y="305276"/>
                    <a:pt x="2083594" y="303371"/>
                  </a:cubicBezTo>
                  <a:cubicBezTo>
                    <a:pt x="2084546" y="292894"/>
                    <a:pt x="2085499" y="282416"/>
                    <a:pt x="2086451" y="273844"/>
                  </a:cubicBezTo>
                  <a:cubicBezTo>
                    <a:pt x="2086451" y="271939"/>
                    <a:pt x="2086451" y="269081"/>
                    <a:pt x="2087404" y="267176"/>
                  </a:cubicBezTo>
                  <a:cubicBezTo>
                    <a:pt x="2086451" y="274796"/>
                    <a:pt x="2085499" y="282416"/>
                    <a:pt x="2085499" y="290036"/>
                  </a:cubicBezTo>
                  <a:close/>
                  <a:moveTo>
                    <a:pt x="2089309" y="180499"/>
                  </a:moveTo>
                  <a:cubicBezTo>
                    <a:pt x="2089309" y="186214"/>
                    <a:pt x="2089309" y="192881"/>
                    <a:pt x="2089309" y="200501"/>
                  </a:cubicBezTo>
                  <a:cubicBezTo>
                    <a:pt x="2088356" y="197644"/>
                    <a:pt x="2086451" y="194786"/>
                    <a:pt x="2086451" y="192881"/>
                  </a:cubicBezTo>
                  <a:cubicBezTo>
                    <a:pt x="2087404" y="188119"/>
                    <a:pt x="2088356" y="184309"/>
                    <a:pt x="2089309" y="180499"/>
                  </a:cubicBezTo>
                  <a:close/>
                  <a:moveTo>
                    <a:pt x="2072164" y="241459"/>
                  </a:moveTo>
                  <a:cubicBezTo>
                    <a:pt x="2077879" y="223361"/>
                    <a:pt x="2082641" y="207169"/>
                    <a:pt x="2086451" y="193834"/>
                  </a:cubicBezTo>
                  <a:cubicBezTo>
                    <a:pt x="2087404" y="197644"/>
                    <a:pt x="2088356" y="201454"/>
                    <a:pt x="2090261" y="207169"/>
                  </a:cubicBezTo>
                  <a:cubicBezTo>
                    <a:pt x="2090261" y="207169"/>
                    <a:pt x="2090261" y="207169"/>
                    <a:pt x="2090261" y="208121"/>
                  </a:cubicBezTo>
                  <a:cubicBezTo>
                    <a:pt x="2087404" y="221456"/>
                    <a:pt x="2081689" y="244316"/>
                    <a:pt x="2075974" y="271939"/>
                  </a:cubicBezTo>
                  <a:cubicBezTo>
                    <a:pt x="2075021" y="274796"/>
                    <a:pt x="2075021" y="278606"/>
                    <a:pt x="2074069" y="282416"/>
                  </a:cubicBezTo>
                  <a:cubicBezTo>
                    <a:pt x="2072164" y="278606"/>
                    <a:pt x="2070259" y="274796"/>
                    <a:pt x="2068354" y="271939"/>
                  </a:cubicBezTo>
                  <a:cubicBezTo>
                    <a:pt x="2067401" y="270034"/>
                    <a:pt x="2066449" y="268129"/>
                    <a:pt x="2065496" y="266224"/>
                  </a:cubicBezTo>
                  <a:cubicBezTo>
                    <a:pt x="2067401" y="257651"/>
                    <a:pt x="2069306" y="249079"/>
                    <a:pt x="2072164" y="241459"/>
                  </a:cubicBezTo>
                  <a:close/>
                  <a:moveTo>
                    <a:pt x="2062639" y="270034"/>
                  </a:moveTo>
                  <a:cubicBezTo>
                    <a:pt x="2062639" y="270986"/>
                    <a:pt x="2063591" y="271939"/>
                    <a:pt x="2063591" y="272891"/>
                  </a:cubicBezTo>
                  <a:cubicBezTo>
                    <a:pt x="2065496" y="278606"/>
                    <a:pt x="2067401" y="285274"/>
                    <a:pt x="2069306" y="292894"/>
                  </a:cubicBezTo>
                  <a:cubicBezTo>
                    <a:pt x="2069306" y="293846"/>
                    <a:pt x="2069306" y="293846"/>
                    <a:pt x="2070259" y="294799"/>
                  </a:cubicBezTo>
                  <a:cubicBezTo>
                    <a:pt x="2069306" y="299561"/>
                    <a:pt x="2068354" y="305276"/>
                    <a:pt x="2067401" y="310039"/>
                  </a:cubicBezTo>
                  <a:cubicBezTo>
                    <a:pt x="2066449" y="308134"/>
                    <a:pt x="2066449" y="305276"/>
                    <a:pt x="2065496" y="303371"/>
                  </a:cubicBezTo>
                  <a:cubicBezTo>
                    <a:pt x="2063591" y="296704"/>
                    <a:pt x="2060734" y="290036"/>
                    <a:pt x="2058829" y="284321"/>
                  </a:cubicBezTo>
                  <a:cubicBezTo>
                    <a:pt x="2059781" y="279559"/>
                    <a:pt x="2061686" y="274796"/>
                    <a:pt x="2062639" y="270034"/>
                  </a:cubicBezTo>
                  <a:close/>
                  <a:moveTo>
                    <a:pt x="2053114" y="301466"/>
                  </a:moveTo>
                  <a:cubicBezTo>
                    <a:pt x="2053114" y="303371"/>
                    <a:pt x="2054066" y="304324"/>
                    <a:pt x="2054066" y="306229"/>
                  </a:cubicBezTo>
                  <a:cubicBezTo>
                    <a:pt x="2055019" y="310991"/>
                    <a:pt x="2055971" y="315754"/>
                    <a:pt x="2056924" y="320516"/>
                  </a:cubicBezTo>
                  <a:cubicBezTo>
                    <a:pt x="2056924" y="320516"/>
                    <a:pt x="2055971" y="320516"/>
                    <a:pt x="2055971" y="320516"/>
                  </a:cubicBezTo>
                  <a:cubicBezTo>
                    <a:pt x="2051209" y="318611"/>
                    <a:pt x="2049304" y="317659"/>
                    <a:pt x="2049304" y="317659"/>
                  </a:cubicBezTo>
                  <a:cubicBezTo>
                    <a:pt x="2049304" y="317659"/>
                    <a:pt x="2051209" y="319564"/>
                    <a:pt x="2055971" y="321469"/>
                  </a:cubicBezTo>
                  <a:cubicBezTo>
                    <a:pt x="2056924" y="321469"/>
                    <a:pt x="2056924" y="322421"/>
                    <a:pt x="2057876" y="322421"/>
                  </a:cubicBezTo>
                  <a:cubicBezTo>
                    <a:pt x="2058829" y="326231"/>
                    <a:pt x="2058829" y="329089"/>
                    <a:pt x="2059781" y="332899"/>
                  </a:cubicBezTo>
                  <a:cubicBezTo>
                    <a:pt x="2057876" y="335756"/>
                    <a:pt x="2055971" y="338614"/>
                    <a:pt x="2053114" y="342424"/>
                  </a:cubicBezTo>
                  <a:cubicBezTo>
                    <a:pt x="2052161" y="335756"/>
                    <a:pt x="2050256" y="328136"/>
                    <a:pt x="2049304" y="321469"/>
                  </a:cubicBezTo>
                  <a:cubicBezTo>
                    <a:pt x="2049304" y="319564"/>
                    <a:pt x="2049304" y="317659"/>
                    <a:pt x="2049304" y="315754"/>
                  </a:cubicBezTo>
                  <a:cubicBezTo>
                    <a:pt x="2050256" y="310991"/>
                    <a:pt x="2052161" y="305276"/>
                    <a:pt x="2053114" y="301466"/>
                  </a:cubicBezTo>
                  <a:close/>
                  <a:moveTo>
                    <a:pt x="2044541" y="260509"/>
                  </a:moveTo>
                  <a:cubicBezTo>
                    <a:pt x="2044541" y="260509"/>
                    <a:pt x="2044541" y="260509"/>
                    <a:pt x="2044541" y="260509"/>
                  </a:cubicBezTo>
                  <a:cubicBezTo>
                    <a:pt x="2044541" y="260509"/>
                    <a:pt x="2044541" y="259556"/>
                    <a:pt x="2044541" y="259556"/>
                  </a:cubicBezTo>
                  <a:cubicBezTo>
                    <a:pt x="2044541" y="259556"/>
                    <a:pt x="2044541" y="259556"/>
                    <a:pt x="2044541" y="260509"/>
                  </a:cubicBezTo>
                  <a:close/>
                  <a:moveTo>
                    <a:pt x="2019776" y="188119"/>
                  </a:moveTo>
                  <a:cubicBezTo>
                    <a:pt x="2019776" y="187166"/>
                    <a:pt x="2019776" y="186214"/>
                    <a:pt x="2019776" y="185261"/>
                  </a:cubicBezTo>
                  <a:cubicBezTo>
                    <a:pt x="2019776" y="182404"/>
                    <a:pt x="2020729" y="179546"/>
                    <a:pt x="2020729" y="177641"/>
                  </a:cubicBezTo>
                  <a:cubicBezTo>
                    <a:pt x="2020729" y="180499"/>
                    <a:pt x="2020729" y="184309"/>
                    <a:pt x="2020729" y="189071"/>
                  </a:cubicBezTo>
                  <a:cubicBezTo>
                    <a:pt x="2020729" y="197644"/>
                    <a:pt x="2021681" y="208121"/>
                    <a:pt x="2021681" y="220504"/>
                  </a:cubicBezTo>
                  <a:cubicBezTo>
                    <a:pt x="2021681" y="228124"/>
                    <a:pt x="2022634" y="235744"/>
                    <a:pt x="2023586" y="244316"/>
                  </a:cubicBezTo>
                  <a:cubicBezTo>
                    <a:pt x="2023586" y="245269"/>
                    <a:pt x="2022634" y="246221"/>
                    <a:pt x="2022634" y="247174"/>
                  </a:cubicBezTo>
                  <a:cubicBezTo>
                    <a:pt x="2020729" y="238601"/>
                    <a:pt x="2018824" y="230029"/>
                    <a:pt x="2016919" y="222409"/>
                  </a:cubicBezTo>
                  <a:cubicBezTo>
                    <a:pt x="2018824" y="209074"/>
                    <a:pt x="2018824" y="197644"/>
                    <a:pt x="2019776" y="188119"/>
                  </a:cubicBezTo>
                  <a:close/>
                  <a:moveTo>
                    <a:pt x="1999774" y="298609"/>
                  </a:moveTo>
                  <a:cubicBezTo>
                    <a:pt x="1999774" y="300514"/>
                    <a:pt x="1999774" y="302419"/>
                    <a:pt x="1999774" y="304324"/>
                  </a:cubicBezTo>
                  <a:cubicBezTo>
                    <a:pt x="1998821" y="306229"/>
                    <a:pt x="1998821" y="308134"/>
                    <a:pt x="1997869" y="310039"/>
                  </a:cubicBezTo>
                  <a:cubicBezTo>
                    <a:pt x="1998821" y="306229"/>
                    <a:pt x="1999774" y="302419"/>
                    <a:pt x="1999774" y="298609"/>
                  </a:cubicBezTo>
                  <a:close/>
                  <a:moveTo>
                    <a:pt x="1992154" y="349091"/>
                  </a:moveTo>
                  <a:cubicBezTo>
                    <a:pt x="1992154" y="351949"/>
                    <a:pt x="1992154" y="355759"/>
                    <a:pt x="1992154" y="359569"/>
                  </a:cubicBezTo>
                  <a:cubicBezTo>
                    <a:pt x="1992154" y="362426"/>
                    <a:pt x="1992154" y="366236"/>
                    <a:pt x="1992154" y="369094"/>
                  </a:cubicBezTo>
                  <a:cubicBezTo>
                    <a:pt x="1991201" y="370046"/>
                    <a:pt x="1990249" y="371951"/>
                    <a:pt x="1988344" y="373856"/>
                  </a:cubicBezTo>
                  <a:cubicBezTo>
                    <a:pt x="1990249" y="365284"/>
                    <a:pt x="1991201" y="356711"/>
                    <a:pt x="1992154" y="349091"/>
                  </a:cubicBezTo>
                  <a:close/>
                  <a:moveTo>
                    <a:pt x="1987391" y="381476"/>
                  </a:moveTo>
                  <a:cubicBezTo>
                    <a:pt x="1987391" y="381476"/>
                    <a:pt x="1987391" y="381476"/>
                    <a:pt x="1987391" y="381476"/>
                  </a:cubicBezTo>
                  <a:cubicBezTo>
                    <a:pt x="1989296" y="377666"/>
                    <a:pt x="1991201" y="374809"/>
                    <a:pt x="1992154" y="372904"/>
                  </a:cubicBezTo>
                  <a:cubicBezTo>
                    <a:pt x="1992154" y="374809"/>
                    <a:pt x="1992154" y="377666"/>
                    <a:pt x="1992154" y="379571"/>
                  </a:cubicBezTo>
                  <a:cubicBezTo>
                    <a:pt x="1992154" y="381476"/>
                    <a:pt x="1991201" y="384334"/>
                    <a:pt x="1991201" y="386239"/>
                  </a:cubicBezTo>
                  <a:cubicBezTo>
                    <a:pt x="1990249" y="391001"/>
                    <a:pt x="1989296" y="395764"/>
                    <a:pt x="1988344" y="400526"/>
                  </a:cubicBezTo>
                  <a:cubicBezTo>
                    <a:pt x="1988344" y="400526"/>
                    <a:pt x="1988344" y="399574"/>
                    <a:pt x="1988344" y="399574"/>
                  </a:cubicBezTo>
                  <a:cubicBezTo>
                    <a:pt x="1987391" y="397669"/>
                    <a:pt x="1986439" y="394811"/>
                    <a:pt x="1985486" y="392906"/>
                  </a:cubicBezTo>
                  <a:cubicBezTo>
                    <a:pt x="1986439" y="389096"/>
                    <a:pt x="1986439" y="385286"/>
                    <a:pt x="1987391" y="381476"/>
                  </a:cubicBezTo>
                  <a:close/>
                  <a:moveTo>
                    <a:pt x="1968341" y="290989"/>
                  </a:moveTo>
                  <a:cubicBezTo>
                    <a:pt x="1968341" y="292894"/>
                    <a:pt x="1968341" y="294799"/>
                    <a:pt x="1967389" y="297656"/>
                  </a:cubicBezTo>
                  <a:cubicBezTo>
                    <a:pt x="1967389" y="299561"/>
                    <a:pt x="1966436" y="302419"/>
                    <a:pt x="1966436" y="305276"/>
                  </a:cubicBezTo>
                  <a:cubicBezTo>
                    <a:pt x="1966436" y="309086"/>
                    <a:pt x="1965484" y="313849"/>
                    <a:pt x="1965484" y="318611"/>
                  </a:cubicBezTo>
                  <a:cubicBezTo>
                    <a:pt x="1965484" y="313849"/>
                    <a:pt x="1964531" y="309086"/>
                    <a:pt x="1964531" y="304324"/>
                  </a:cubicBezTo>
                  <a:cubicBezTo>
                    <a:pt x="1964531" y="303371"/>
                    <a:pt x="1964531" y="301466"/>
                    <a:pt x="1964531" y="300514"/>
                  </a:cubicBezTo>
                  <a:cubicBezTo>
                    <a:pt x="1965484" y="296704"/>
                    <a:pt x="1967389" y="293846"/>
                    <a:pt x="1968341" y="290989"/>
                  </a:cubicBezTo>
                  <a:close/>
                  <a:moveTo>
                    <a:pt x="1937861" y="310039"/>
                  </a:moveTo>
                  <a:cubicBezTo>
                    <a:pt x="1937861" y="307181"/>
                    <a:pt x="1937861" y="304324"/>
                    <a:pt x="1937861" y="302419"/>
                  </a:cubicBezTo>
                  <a:cubicBezTo>
                    <a:pt x="1937861" y="300514"/>
                    <a:pt x="1937861" y="297656"/>
                    <a:pt x="1937861" y="295751"/>
                  </a:cubicBezTo>
                  <a:cubicBezTo>
                    <a:pt x="1937861" y="299561"/>
                    <a:pt x="1938814" y="302419"/>
                    <a:pt x="1938814" y="306229"/>
                  </a:cubicBezTo>
                  <a:cubicBezTo>
                    <a:pt x="1938814" y="308134"/>
                    <a:pt x="1938814" y="309086"/>
                    <a:pt x="1937861" y="310039"/>
                  </a:cubicBezTo>
                  <a:close/>
                  <a:moveTo>
                    <a:pt x="1938814" y="272891"/>
                  </a:moveTo>
                  <a:cubicBezTo>
                    <a:pt x="1937861" y="270034"/>
                    <a:pt x="1937861" y="268129"/>
                    <a:pt x="1936909" y="266224"/>
                  </a:cubicBezTo>
                  <a:cubicBezTo>
                    <a:pt x="1936909" y="264319"/>
                    <a:pt x="1936909" y="262414"/>
                    <a:pt x="1936909" y="261461"/>
                  </a:cubicBezTo>
                  <a:cubicBezTo>
                    <a:pt x="1936909" y="256699"/>
                    <a:pt x="1936909" y="250984"/>
                    <a:pt x="1936909" y="246221"/>
                  </a:cubicBezTo>
                  <a:cubicBezTo>
                    <a:pt x="1936909" y="253841"/>
                    <a:pt x="1937861" y="263366"/>
                    <a:pt x="1938814" y="272891"/>
                  </a:cubicBezTo>
                  <a:close/>
                  <a:moveTo>
                    <a:pt x="1900714" y="338614"/>
                  </a:moveTo>
                  <a:cubicBezTo>
                    <a:pt x="1900714" y="336709"/>
                    <a:pt x="1900714" y="334804"/>
                    <a:pt x="1900714" y="333851"/>
                  </a:cubicBezTo>
                  <a:cubicBezTo>
                    <a:pt x="1901666" y="331946"/>
                    <a:pt x="1901666" y="330041"/>
                    <a:pt x="1902619" y="329089"/>
                  </a:cubicBezTo>
                  <a:cubicBezTo>
                    <a:pt x="1903571" y="328136"/>
                    <a:pt x="1904524" y="326231"/>
                    <a:pt x="1904524" y="325279"/>
                  </a:cubicBezTo>
                  <a:cubicBezTo>
                    <a:pt x="1902619" y="330041"/>
                    <a:pt x="1901666" y="333851"/>
                    <a:pt x="1900714" y="338614"/>
                  </a:cubicBezTo>
                  <a:close/>
                  <a:moveTo>
                    <a:pt x="1915954" y="436721"/>
                  </a:moveTo>
                  <a:cubicBezTo>
                    <a:pt x="1915954" y="435769"/>
                    <a:pt x="1915954" y="434816"/>
                    <a:pt x="1915954" y="433864"/>
                  </a:cubicBezTo>
                  <a:cubicBezTo>
                    <a:pt x="1915954" y="433864"/>
                    <a:pt x="1915954" y="434816"/>
                    <a:pt x="1916906" y="434816"/>
                  </a:cubicBezTo>
                  <a:cubicBezTo>
                    <a:pt x="1915954" y="435769"/>
                    <a:pt x="1915954" y="436721"/>
                    <a:pt x="1915954" y="436721"/>
                  </a:cubicBezTo>
                  <a:close/>
                  <a:moveTo>
                    <a:pt x="1920716" y="401479"/>
                  </a:moveTo>
                  <a:cubicBezTo>
                    <a:pt x="1920716" y="403384"/>
                    <a:pt x="1919764" y="405289"/>
                    <a:pt x="1919764" y="407194"/>
                  </a:cubicBezTo>
                  <a:cubicBezTo>
                    <a:pt x="1918811" y="406241"/>
                    <a:pt x="1918811" y="405289"/>
                    <a:pt x="1917859" y="404336"/>
                  </a:cubicBezTo>
                  <a:cubicBezTo>
                    <a:pt x="1918811" y="402431"/>
                    <a:pt x="1919764" y="400526"/>
                    <a:pt x="1919764" y="398621"/>
                  </a:cubicBezTo>
                  <a:cubicBezTo>
                    <a:pt x="1920716" y="399574"/>
                    <a:pt x="1920716" y="400526"/>
                    <a:pt x="1920716" y="401479"/>
                  </a:cubicBezTo>
                  <a:close/>
                  <a:moveTo>
                    <a:pt x="1917859" y="331946"/>
                  </a:moveTo>
                  <a:cubicBezTo>
                    <a:pt x="1918811" y="333851"/>
                    <a:pt x="1919764" y="335756"/>
                    <a:pt x="1919764" y="337661"/>
                  </a:cubicBezTo>
                  <a:cubicBezTo>
                    <a:pt x="1919764" y="337661"/>
                    <a:pt x="1919764" y="337661"/>
                    <a:pt x="1919764" y="337661"/>
                  </a:cubicBezTo>
                  <a:cubicBezTo>
                    <a:pt x="1919764" y="337661"/>
                    <a:pt x="1918811" y="338614"/>
                    <a:pt x="1918811" y="338614"/>
                  </a:cubicBezTo>
                  <a:cubicBezTo>
                    <a:pt x="1917859" y="339566"/>
                    <a:pt x="1916906" y="340519"/>
                    <a:pt x="1916906" y="342424"/>
                  </a:cubicBezTo>
                  <a:cubicBezTo>
                    <a:pt x="1916906" y="341471"/>
                    <a:pt x="1916906" y="341471"/>
                    <a:pt x="1916906" y="341471"/>
                  </a:cubicBezTo>
                  <a:cubicBezTo>
                    <a:pt x="1916906" y="341471"/>
                    <a:pt x="1916906" y="342424"/>
                    <a:pt x="1915954" y="344329"/>
                  </a:cubicBezTo>
                  <a:cubicBezTo>
                    <a:pt x="1915954" y="344329"/>
                    <a:pt x="1915001" y="345281"/>
                    <a:pt x="1915001" y="345281"/>
                  </a:cubicBezTo>
                  <a:cubicBezTo>
                    <a:pt x="1915954" y="340519"/>
                    <a:pt x="1916906" y="335756"/>
                    <a:pt x="1917859" y="331946"/>
                  </a:cubicBezTo>
                  <a:close/>
                  <a:moveTo>
                    <a:pt x="1919764" y="360521"/>
                  </a:moveTo>
                  <a:cubicBezTo>
                    <a:pt x="1919764" y="361474"/>
                    <a:pt x="1919764" y="362426"/>
                    <a:pt x="1919764" y="364331"/>
                  </a:cubicBezTo>
                  <a:cubicBezTo>
                    <a:pt x="1917859" y="367189"/>
                    <a:pt x="1916906" y="370999"/>
                    <a:pt x="1915001" y="373856"/>
                  </a:cubicBezTo>
                  <a:cubicBezTo>
                    <a:pt x="1913096" y="378619"/>
                    <a:pt x="1910239" y="383381"/>
                    <a:pt x="1908334" y="388144"/>
                  </a:cubicBezTo>
                  <a:cubicBezTo>
                    <a:pt x="1908334" y="388144"/>
                    <a:pt x="1907381" y="387191"/>
                    <a:pt x="1907381" y="387191"/>
                  </a:cubicBezTo>
                  <a:cubicBezTo>
                    <a:pt x="1907381" y="386239"/>
                    <a:pt x="1907381" y="386239"/>
                    <a:pt x="1907381" y="385286"/>
                  </a:cubicBezTo>
                  <a:cubicBezTo>
                    <a:pt x="1908334" y="383381"/>
                    <a:pt x="1909286" y="381476"/>
                    <a:pt x="1910239" y="380524"/>
                  </a:cubicBezTo>
                  <a:cubicBezTo>
                    <a:pt x="1913096" y="372904"/>
                    <a:pt x="1916906" y="366236"/>
                    <a:pt x="1919764" y="360521"/>
                  </a:cubicBezTo>
                  <a:close/>
                  <a:moveTo>
                    <a:pt x="1910239" y="299561"/>
                  </a:moveTo>
                  <a:cubicBezTo>
                    <a:pt x="1909286" y="301466"/>
                    <a:pt x="1909286" y="303371"/>
                    <a:pt x="1908334" y="305276"/>
                  </a:cubicBezTo>
                  <a:cubicBezTo>
                    <a:pt x="1908334" y="305276"/>
                    <a:pt x="1908334" y="305276"/>
                    <a:pt x="1908334" y="305276"/>
                  </a:cubicBezTo>
                  <a:cubicBezTo>
                    <a:pt x="1909286" y="302419"/>
                    <a:pt x="1910239" y="300514"/>
                    <a:pt x="1910239" y="299561"/>
                  </a:cubicBezTo>
                  <a:close/>
                  <a:moveTo>
                    <a:pt x="1906429" y="313849"/>
                  </a:moveTo>
                  <a:cubicBezTo>
                    <a:pt x="1907381" y="311944"/>
                    <a:pt x="1907381" y="310991"/>
                    <a:pt x="1908334" y="309086"/>
                  </a:cubicBezTo>
                  <a:cubicBezTo>
                    <a:pt x="1908334" y="309086"/>
                    <a:pt x="1908334" y="309086"/>
                    <a:pt x="1908334" y="310039"/>
                  </a:cubicBezTo>
                  <a:cubicBezTo>
                    <a:pt x="1907381" y="311944"/>
                    <a:pt x="1907381" y="313849"/>
                    <a:pt x="1906429" y="315754"/>
                  </a:cubicBezTo>
                  <a:cubicBezTo>
                    <a:pt x="1906429" y="315754"/>
                    <a:pt x="1905476" y="316706"/>
                    <a:pt x="1905476" y="316706"/>
                  </a:cubicBezTo>
                  <a:cubicBezTo>
                    <a:pt x="1905476" y="314801"/>
                    <a:pt x="1905476" y="314801"/>
                    <a:pt x="1906429" y="313849"/>
                  </a:cubicBezTo>
                  <a:close/>
                  <a:moveTo>
                    <a:pt x="1893094" y="259556"/>
                  </a:moveTo>
                  <a:cubicBezTo>
                    <a:pt x="1893094" y="258604"/>
                    <a:pt x="1894046" y="257651"/>
                    <a:pt x="1894046" y="256699"/>
                  </a:cubicBezTo>
                  <a:cubicBezTo>
                    <a:pt x="1894046" y="256699"/>
                    <a:pt x="1894999" y="256699"/>
                    <a:pt x="1894999" y="256699"/>
                  </a:cubicBezTo>
                  <a:cubicBezTo>
                    <a:pt x="1896904" y="257651"/>
                    <a:pt x="1897856" y="259556"/>
                    <a:pt x="1899761" y="260509"/>
                  </a:cubicBezTo>
                  <a:lnTo>
                    <a:pt x="1904524" y="275749"/>
                  </a:lnTo>
                  <a:cubicBezTo>
                    <a:pt x="1901666" y="283369"/>
                    <a:pt x="1898809" y="290036"/>
                    <a:pt x="1895951" y="297656"/>
                  </a:cubicBezTo>
                  <a:cubicBezTo>
                    <a:pt x="1894999" y="291941"/>
                    <a:pt x="1894999" y="286226"/>
                    <a:pt x="1894046" y="281464"/>
                  </a:cubicBezTo>
                  <a:cubicBezTo>
                    <a:pt x="1894046" y="277654"/>
                    <a:pt x="1893094" y="273844"/>
                    <a:pt x="1892141" y="270034"/>
                  </a:cubicBezTo>
                  <a:cubicBezTo>
                    <a:pt x="1892141" y="270986"/>
                    <a:pt x="1893094" y="271939"/>
                    <a:pt x="1893094" y="272891"/>
                  </a:cubicBezTo>
                  <a:cubicBezTo>
                    <a:pt x="1893094" y="269081"/>
                    <a:pt x="1892141" y="264319"/>
                    <a:pt x="1893094" y="259556"/>
                  </a:cubicBezTo>
                  <a:close/>
                  <a:moveTo>
                    <a:pt x="1841659" y="297656"/>
                  </a:moveTo>
                  <a:cubicBezTo>
                    <a:pt x="1841659" y="303371"/>
                    <a:pt x="1840706" y="308134"/>
                    <a:pt x="1840706" y="313849"/>
                  </a:cubicBezTo>
                  <a:cubicBezTo>
                    <a:pt x="1839754" y="307181"/>
                    <a:pt x="1839754" y="300514"/>
                    <a:pt x="1838801" y="294799"/>
                  </a:cubicBezTo>
                  <a:cubicBezTo>
                    <a:pt x="1838801" y="292894"/>
                    <a:pt x="1838801" y="291941"/>
                    <a:pt x="1838801" y="290989"/>
                  </a:cubicBezTo>
                  <a:cubicBezTo>
                    <a:pt x="1839754" y="292894"/>
                    <a:pt x="1840706" y="294799"/>
                    <a:pt x="1841659" y="297656"/>
                  </a:cubicBezTo>
                  <a:close/>
                  <a:moveTo>
                    <a:pt x="1822609" y="363379"/>
                  </a:moveTo>
                  <a:cubicBezTo>
                    <a:pt x="1823561" y="359569"/>
                    <a:pt x="1825466" y="356711"/>
                    <a:pt x="1826419" y="353854"/>
                  </a:cubicBezTo>
                  <a:cubicBezTo>
                    <a:pt x="1826419" y="357664"/>
                    <a:pt x="1826419" y="360521"/>
                    <a:pt x="1827371" y="364331"/>
                  </a:cubicBezTo>
                  <a:cubicBezTo>
                    <a:pt x="1826419" y="365284"/>
                    <a:pt x="1824514" y="367189"/>
                    <a:pt x="1823561" y="368141"/>
                  </a:cubicBezTo>
                  <a:cubicBezTo>
                    <a:pt x="1822609" y="366236"/>
                    <a:pt x="1822609" y="365284"/>
                    <a:pt x="1822609" y="363379"/>
                  </a:cubicBezTo>
                  <a:close/>
                  <a:moveTo>
                    <a:pt x="1828324" y="403384"/>
                  </a:moveTo>
                  <a:cubicBezTo>
                    <a:pt x="1828324" y="402431"/>
                    <a:pt x="1827371" y="401479"/>
                    <a:pt x="1827371" y="400526"/>
                  </a:cubicBezTo>
                  <a:cubicBezTo>
                    <a:pt x="1826419" y="393859"/>
                    <a:pt x="1825466" y="387191"/>
                    <a:pt x="1825466" y="381476"/>
                  </a:cubicBezTo>
                  <a:cubicBezTo>
                    <a:pt x="1826419" y="379571"/>
                    <a:pt x="1827371" y="378619"/>
                    <a:pt x="1828324" y="377666"/>
                  </a:cubicBezTo>
                  <a:cubicBezTo>
                    <a:pt x="1828324" y="385286"/>
                    <a:pt x="1828324" y="391954"/>
                    <a:pt x="1829276" y="399574"/>
                  </a:cubicBezTo>
                  <a:cubicBezTo>
                    <a:pt x="1828324" y="400526"/>
                    <a:pt x="1828324" y="402431"/>
                    <a:pt x="1828324" y="403384"/>
                  </a:cubicBezTo>
                  <a:close/>
                  <a:moveTo>
                    <a:pt x="1833086" y="339566"/>
                  </a:moveTo>
                  <a:cubicBezTo>
                    <a:pt x="1833086" y="339566"/>
                    <a:pt x="1833086" y="339566"/>
                    <a:pt x="1833086" y="339566"/>
                  </a:cubicBezTo>
                  <a:cubicBezTo>
                    <a:pt x="1833086" y="339566"/>
                    <a:pt x="1833086" y="340519"/>
                    <a:pt x="1833086" y="340519"/>
                  </a:cubicBezTo>
                  <a:cubicBezTo>
                    <a:pt x="1833086" y="340519"/>
                    <a:pt x="1833086" y="339566"/>
                    <a:pt x="1833086" y="339566"/>
                  </a:cubicBezTo>
                  <a:close/>
                  <a:moveTo>
                    <a:pt x="1824514" y="272891"/>
                  </a:moveTo>
                  <a:cubicBezTo>
                    <a:pt x="1824514" y="269081"/>
                    <a:pt x="1824514" y="266224"/>
                    <a:pt x="1824514" y="263366"/>
                  </a:cubicBezTo>
                  <a:cubicBezTo>
                    <a:pt x="1827371" y="269081"/>
                    <a:pt x="1831181" y="276701"/>
                    <a:pt x="1835944" y="285274"/>
                  </a:cubicBezTo>
                  <a:cubicBezTo>
                    <a:pt x="1835944" y="288131"/>
                    <a:pt x="1835944" y="290989"/>
                    <a:pt x="1834991" y="294799"/>
                  </a:cubicBezTo>
                  <a:cubicBezTo>
                    <a:pt x="1834991" y="302419"/>
                    <a:pt x="1834039" y="310991"/>
                    <a:pt x="1834039" y="320516"/>
                  </a:cubicBezTo>
                  <a:cubicBezTo>
                    <a:pt x="1834039" y="323374"/>
                    <a:pt x="1834039" y="327184"/>
                    <a:pt x="1834039" y="330994"/>
                  </a:cubicBezTo>
                  <a:cubicBezTo>
                    <a:pt x="1834039" y="330994"/>
                    <a:pt x="1833086" y="330994"/>
                    <a:pt x="1833086" y="331946"/>
                  </a:cubicBezTo>
                  <a:cubicBezTo>
                    <a:pt x="1833086" y="331946"/>
                    <a:pt x="1832134" y="332899"/>
                    <a:pt x="1832134" y="332899"/>
                  </a:cubicBezTo>
                  <a:cubicBezTo>
                    <a:pt x="1830229" y="326231"/>
                    <a:pt x="1829276" y="321469"/>
                    <a:pt x="1827371" y="316706"/>
                  </a:cubicBezTo>
                  <a:cubicBezTo>
                    <a:pt x="1825466" y="310991"/>
                    <a:pt x="1823561" y="306229"/>
                    <a:pt x="1822609" y="303371"/>
                  </a:cubicBezTo>
                  <a:cubicBezTo>
                    <a:pt x="1823561" y="292894"/>
                    <a:pt x="1823561" y="282416"/>
                    <a:pt x="1824514" y="272891"/>
                  </a:cubicBezTo>
                  <a:close/>
                  <a:moveTo>
                    <a:pt x="1822609" y="309086"/>
                  </a:moveTo>
                  <a:cubicBezTo>
                    <a:pt x="1822609" y="311944"/>
                    <a:pt x="1823561" y="314801"/>
                    <a:pt x="1823561" y="317659"/>
                  </a:cubicBezTo>
                  <a:cubicBezTo>
                    <a:pt x="1824514" y="323374"/>
                    <a:pt x="1824514" y="330994"/>
                    <a:pt x="1825466" y="338614"/>
                  </a:cubicBezTo>
                  <a:cubicBezTo>
                    <a:pt x="1825466" y="339566"/>
                    <a:pt x="1825466" y="340519"/>
                    <a:pt x="1825466" y="340519"/>
                  </a:cubicBezTo>
                  <a:cubicBezTo>
                    <a:pt x="1823561" y="342424"/>
                    <a:pt x="1822609" y="345281"/>
                    <a:pt x="1820704" y="348139"/>
                  </a:cubicBezTo>
                  <a:cubicBezTo>
                    <a:pt x="1820704" y="343376"/>
                    <a:pt x="1820704" y="337661"/>
                    <a:pt x="1820704" y="332899"/>
                  </a:cubicBezTo>
                  <a:cubicBezTo>
                    <a:pt x="1820704" y="332899"/>
                    <a:pt x="1820704" y="332899"/>
                    <a:pt x="1820704" y="331946"/>
                  </a:cubicBezTo>
                  <a:cubicBezTo>
                    <a:pt x="1821656" y="324326"/>
                    <a:pt x="1821656" y="316706"/>
                    <a:pt x="1822609" y="309086"/>
                  </a:cubicBezTo>
                  <a:close/>
                  <a:moveTo>
                    <a:pt x="1763554" y="411956"/>
                  </a:moveTo>
                  <a:cubicBezTo>
                    <a:pt x="1763554" y="410051"/>
                    <a:pt x="1762601" y="408146"/>
                    <a:pt x="1762601" y="406241"/>
                  </a:cubicBezTo>
                  <a:cubicBezTo>
                    <a:pt x="1762601" y="403384"/>
                    <a:pt x="1761649" y="400526"/>
                    <a:pt x="1761649" y="397669"/>
                  </a:cubicBezTo>
                  <a:cubicBezTo>
                    <a:pt x="1761649" y="397669"/>
                    <a:pt x="1761649" y="397669"/>
                    <a:pt x="1761649" y="397669"/>
                  </a:cubicBezTo>
                  <a:cubicBezTo>
                    <a:pt x="1762601" y="398621"/>
                    <a:pt x="1763554" y="399574"/>
                    <a:pt x="1764506" y="400526"/>
                  </a:cubicBezTo>
                  <a:cubicBezTo>
                    <a:pt x="1764506" y="404336"/>
                    <a:pt x="1764506" y="408146"/>
                    <a:pt x="1763554" y="411956"/>
                  </a:cubicBezTo>
                  <a:close/>
                  <a:moveTo>
                    <a:pt x="1766411" y="379571"/>
                  </a:moveTo>
                  <a:cubicBezTo>
                    <a:pt x="1766411" y="379571"/>
                    <a:pt x="1766411" y="379571"/>
                    <a:pt x="1766411" y="379571"/>
                  </a:cubicBezTo>
                  <a:cubicBezTo>
                    <a:pt x="1766411" y="378619"/>
                    <a:pt x="1766411" y="377666"/>
                    <a:pt x="1766411" y="377666"/>
                  </a:cubicBezTo>
                  <a:cubicBezTo>
                    <a:pt x="1766411" y="378619"/>
                    <a:pt x="1766411" y="379571"/>
                    <a:pt x="1766411" y="379571"/>
                  </a:cubicBezTo>
                  <a:close/>
                  <a:moveTo>
                    <a:pt x="1792129" y="251936"/>
                  </a:moveTo>
                  <a:lnTo>
                    <a:pt x="1802606" y="219551"/>
                  </a:lnTo>
                  <a:cubicBezTo>
                    <a:pt x="1802606" y="219551"/>
                    <a:pt x="1802606" y="219551"/>
                    <a:pt x="1802606" y="219551"/>
                  </a:cubicBezTo>
                  <a:cubicBezTo>
                    <a:pt x="1802606" y="237649"/>
                    <a:pt x="1801654" y="255746"/>
                    <a:pt x="1801654" y="274796"/>
                  </a:cubicBezTo>
                  <a:cubicBezTo>
                    <a:pt x="1801654" y="291941"/>
                    <a:pt x="1800701" y="309086"/>
                    <a:pt x="1800701" y="327184"/>
                  </a:cubicBezTo>
                  <a:cubicBezTo>
                    <a:pt x="1798796" y="321469"/>
                    <a:pt x="1796891" y="315754"/>
                    <a:pt x="1794034" y="310991"/>
                  </a:cubicBezTo>
                  <a:cubicBezTo>
                    <a:pt x="1792129" y="305276"/>
                    <a:pt x="1790224" y="299561"/>
                    <a:pt x="1788319" y="294799"/>
                  </a:cubicBezTo>
                  <a:cubicBezTo>
                    <a:pt x="1788319" y="293846"/>
                    <a:pt x="1787366" y="292894"/>
                    <a:pt x="1787366" y="292894"/>
                  </a:cubicBezTo>
                  <a:cubicBezTo>
                    <a:pt x="1787366" y="290989"/>
                    <a:pt x="1786414" y="289084"/>
                    <a:pt x="1786414" y="287179"/>
                  </a:cubicBezTo>
                  <a:cubicBezTo>
                    <a:pt x="1787366" y="284321"/>
                    <a:pt x="1788319" y="282416"/>
                    <a:pt x="1788319" y="279559"/>
                  </a:cubicBezTo>
                  <a:cubicBezTo>
                    <a:pt x="1788319" y="278606"/>
                    <a:pt x="1788319" y="277654"/>
                    <a:pt x="1787366" y="275749"/>
                  </a:cubicBezTo>
                  <a:cubicBezTo>
                    <a:pt x="1787366" y="274796"/>
                    <a:pt x="1785461" y="274796"/>
                    <a:pt x="1785461" y="274796"/>
                  </a:cubicBezTo>
                  <a:cubicBezTo>
                    <a:pt x="1785461" y="274796"/>
                    <a:pt x="1785461" y="274796"/>
                    <a:pt x="1785461" y="274796"/>
                  </a:cubicBezTo>
                  <a:lnTo>
                    <a:pt x="1792129" y="251936"/>
                  </a:lnTo>
                  <a:close/>
                  <a:moveTo>
                    <a:pt x="1785461" y="276701"/>
                  </a:moveTo>
                  <a:cubicBezTo>
                    <a:pt x="1785461" y="276701"/>
                    <a:pt x="1786414" y="277654"/>
                    <a:pt x="1786414" y="278606"/>
                  </a:cubicBezTo>
                  <a:cubicBezTo>
                    <a:pt x="1786414" y="279559"/>
                    <a:pt x="1786414" y="281464"/>
                    <a:pt x="1786414" y="282416"/>
                  </a:cubicBezTo>
                  <a:cubicBezTo>
                    <a:pt x="1785461" y="280511"/>
                    <a:pt x="1785461" y="278606"/>
                    <a:pt x="1785461" y="276701"/>
                  </a:cubicBezTo>
                  <a:cubicBezTo>
                    <a:pt x="1785461" y="276701"/>
                    <a:pt x="1785461" y="276701"/>
                    <a:pt x="1785461" y="276701"/>
                  </a:cubicBezTo>
                  <a:close/>
                  <a:moveTo>
                    <a:pt x="1776889" y="330994"/>
                  </a:moveTo>
                  <a:cubicBezTo>
                    <a:pt x="1779746" y="345281"/>
                    <a:pt x="1782604" y="360521"/>
                    <a:pt x="1785461" y="376714"/>
                  </a:cubicBezTo>
                  <a:cubicBezTo>
                    <a:pt x="1785461" y="379571"/>
                    <a:pt x="1786414" y="382429"/>
                    <a:pt x="1786414" y="385286"/>
                  </a:cubicBezTo>
                  <a:cubicBezTo>
                    <a:pt x="1785461" y="384334"/>
                    <a:pt x="1785461" y="383381"/>
                    <a:pt x="1784509" y="382429"/>
                  </a:cubicBezTo>
                  <a:cubicBezTo>
                    <a:pt x="1785461" y="377666"/>
                    <a:pt x="1785461" y="374809"/>
                    <a:pt x="1785461" y="374809"/>
                  </a:cubicBezTo>
                  <a:cubicBezTo>
                    <a:pt x="1785461" y="374809"/>
                    <a:pt x="1784509" y="376714"/>
                    <a:pt x="1783556" y="380524"/>
                  </a:cubicBezTo>
                  <a:cubicBezTo>
                    <a:pt x="1781651" y="376714"/>
                    <a:pt x="1778794" y="373856"/>
                    <a:pt x="1776889" y="370999"/>
                  </a:cubicBezTo>
                  <a:cubicBezTo>
                    <a:pt x="1776889" y="357664"/>
                    <a:pt x="1776889" y="346234"/>
                    <a:pt x="1776889" y="337661"/>
                  </a:cubicBezTo>
                  <a:cubicBezTo>
                    <a:pt x="1775936" y="334804"/>
                    <a:pt x="1775936" y="332899"/>
                    <a:pt x="1776889" y="330994"/>
                  </a:cubicBezTo>
                  <a:close/>
                  <a:moveTo>
                    <a:pt x="1755934" y="211931"/>
                  </a:moveTo>
                  <a:cubicBezTo>
                    <a:pt x="1756886" y="215741"/>
                    <a:pt x="1758791" y="223361"/>
                    <a:pt x="1761649" y="233839"/>
                  </a:cubicBezTo>
                  <a:cubicBezTo>
                    <a:pt x="1761649" y="234791"/>
                    <a:pt x="1762601" y="236696"/>
                    <a:pt x="1762601" y="238601"/>
                  </a:cubicBezTo>
                  <a:cubicBezTo>
                    <a:pt x="1761649" y="237649"/>
                    <a:pt x="1761649" y="235744"/>
                    <a:pt x="1760696" y="234791"/>
                  </a:cubicBezTo>
                  <a:cubicBezTo>
                    <a:pt x="1759744" y="232886"/>
                    <a:pt x="1759744" y="230981"/>
                    <a:pt x="1759744" y="230981"/>
                  </a:cubicBezTo>
                  <a:cubicBezTo>
                    <a:pt x="1759744" y="230981"/>
                    <a:pt x="1759744" y="231934"/>
                    <a:pt x="1759744" y="232886"/>
                  </a:cubicBezTo>
                  <a:cubicBezTo>
                    <a:pt x="1758791" y="230981"/>
                    <a:pt x="1757839" y="229076"/>
                    <a:pt x="1756886" y="227171"/>
                  </a:cubicBezTo>
                  <a:cubicBezTo>
                    <a:pt x="1755934" y="226219"/>
                    <a:pt x="1755934" y="225266"/>
                    <a:pt x="1754981" y="223361"/>
                  </a:cubicBezTo>
                  <a:cubicBezTo>
                    <a:pt x="1755934" y="219551"/>
                    <a:pt x="1755934" y="215741"/>
                    <a:pt x="1755934" y="211931"/>
                  </a:cubicBezTo>
                  <a:close/>
                  <a:moveTo>
                    <a:pt x="1754981" y="232886"/>
                  </a:moveTo>
                  <a:cubicBezTo>
                    <a:pt x="1754981" y="233839"/>
                    <a:pt x="1755934" y="234791"/>
                    <a:pt x="1755934" y="235744"/>
                  </a:cubicBezTo>
                  <a:cubicBezTo>
                    <a:pt x="1755934" y="236696"/>
                    <a:pt x="1754981" y="237649"/>
                    <a:pt x="1754981" y="240506"/>
                  </a:cubicBezTo>
                  <a:cubicBezTo>
                    <a:pt x="1754981" y="237649"/>
                    <a:pt x="1754981" y="234791"/>
                    <a:pt x="1754981" y="232886"/>
                  </a:cubicBezTo>
                  <a:close/>
                  <a:moveTo>
                    <a:pt x="1754029" y="281464"/>
                  </a:moveTo>
                  <a:cubicBezTo>
                    <a:pt x="1754029" y="270986"/>
                    <a:pt x="1754029" y="261461"/>
                    <a:pt x="1754981" y="252889"/>
                  </a:cubicBezTo>
                  <a:cubicBezTo>
                    <a:pt x="1755934" y="244316"/>
                    <a:pt x="1756886" y="238601"/>
                    <a:pt x="1756886" y="236696"/>
                  </a:cubicBezTo>
                  <a:cubicBezTo>
                    <a:pt x="1758791" y="242411"/>
                    <a:pt x="1761649" y="250031"/>
                    <a:pt x="1763554" y="256699"/>
                  </a:cubicBezTo>
                  <a:cubicBezTo>
                    <a:pt x="1764506" y="265271"/>
                    <a:pt x="1766411" y="274796"/>
                    <a:pt x="1768316" y="286226"/>
                  </a:cubicBezTo>
                  <a:cubicBezTo>
                    <a:pt x="1763554" y="298609"/>
                    <a:pt x="1758791" y="310991"/>
                    <a:pt x="1754981" y="322421"/>
                  </a:cubicBezTo>
                  <a:cubicBezTo>
                    <a:pt x="1754981" y="320516"/>
                    <a:pt x="1754981" y="318611"/>
                    <a:pt x="1754029" y="317659"/>
                  </a:cubicBezTo>
                  <a:cubicBezTo>
                    <a:pt x="1754029" y="317659"/>
                    <a:pt x="1754029" y="316706"/>
                    <a:pt x="1754029" y="316706"/>
                  </a:cubicBezTo>
                  <a:cubicBezTo>
                    <a:pt x="1754029" y="303371"/>
                    <a:pt x="1754029" y="291941"/>
                    <a:pt x="1754029" y="281464"/>
                  </a:cubicBezTo>
                  <a:close/>
                  <a:moveTo>
                    <a:pt x="1687354" y="295751"/>
                  </a:moveTo>
                  <a:cubicBezTo>
                    <a:pt x="1686401" y="302419"/>
                    <a:pt x="1685449" y="309086"/>
                    <a:pt x="1685449" y="314801"/>
                  </a:cubicBezTo>
                  <a:cubicBezTo>
                    <a:pt x="1685449" y="318611"/>
                    <a:pt x="1684496" y="321469"/>
                    <a:pt x="1684496" y="325279"/>
                  </a:cubicBezTo>
                  <a:cubicBezTo>
                    <a:pt x="1683544" y="320516"/>
                    <a:pt x="1682591" y="316706"/>
                    <a:pt x="1681639" y="311944"/>
                  </a:cubicBezTo>
                  <a:cubicBezTo>
                    <a:pt x="1681639" y="310039"/>
                    <a:pt x="1681639" y="309086"/>
                    <a:pt x="1681639" y="309086"/>
                  </a:cubicBezTo>
                  <a:cubicBezTo>
                    <a:pt x="1681639" y="309086"/>
                    <a:pt x="1681639" y="309086"/>
                    <a:pt x="1681639" y="310039"/>
                  </a:cubicBezTo>
                  <a:cubicBezTo>
                    <a:pt x="1681639" y="309086"/>
                    <a:pt x="1680686" y="307181"/>
                    <a:pt x="1680686" y="306229"/>
                  </a:cubicBezTo>
                  <a:cubicBezTo>
                    <a:pt x="1680686" y="305276"/>
                    <a:pt x="1680686" y="304324"/>
                    <a:pt x="1681639" y="303371"/>
                  </a:cubicBezTo>
                  <a:cubicBezTo>
                    <a:pt x="1682591" y="300514"/>
                    <a:pt x="1683544" y="297656"/>
                    <a:pt x="1684496" y="295751"/>
                  </a:cubicBezTo>
                  <a:cubicBezTo>
                    <a:pt x="1686401" y="290989"/>
                    <a:pt x="1687354" y="287179"/>
                    <a:pt x="1689259" y="282416"/>
                  </a:cubicBezTo>
                  <a:cubicBezTo>
                    <a:pt x="1687354" y="287179"/>
                    <a:pt x="1687354" y="291941"/>
                    <a:pt x="1687354" y="295751"/>
                  </a:cubicBezTo>
                  <a:close/>
                  <a:moveTo>
                    <a:pt x="1678781" y="276701"/>
                  </a:moveTo>
                  <a:cubicBezTo>
                    <a:pt x="1680686" y="266224"/>
                    <a:pt x="1682591" y="255746"/>
                    <a:pt x="1684496" y="245269"/>
                  </a:cubicBezTo>
                  <a:cubicBezTo>
                    <a:pt x="1685449" y="250031"/>
                    <a:pt x="1686401" y="254794"/>
                    <a:pt x="1686401" y="259556"/>
                  </a:cubicBezTo>
                  <a:cubicBezTo>
                    <a:pt x="1686401" y="262414"/>
                    <a:pt x="1686401" y="265271"/>
                    <a:pt x="1686401" y="268129"/>
                  </a:cubicBezTo>
                  <a:cubicBezTo>
                    <a:pt x="1686401" y="269081"/>
                    <a:pt x="1686401" y="270034"/>
                    <a:pt x="1686401" y="270986"/>
                  </a:cubicBezTo>
                  <a:cubicBezTo>
                    <a:pt x="1682591" y="276701"/>
                    <a:pt x="1679734" y="284321"/>
                    <a:pt x="1675924" y="292894"/>
                  </a:cubicBezTo>
                  <a:cubicBezTo>
                    <a:pt x="1675924" y="292894"/>
                    <a:pt x="1675924" y="291941"/>
                    <a:pt x="1675924" y="291941"/>
                  </a:cubicBezTo>
                  <a:cubicBezTo>
                    <a:pt x="1676876" y="287179"/>
                    <a:pt x="1677829" y="283369"/>
                    <a:pt x="1678781" y="278606"/>
                  </a:cubicBezTo>
                  <a:cubicBezTo>
                    <a:pt x="1679734" y="276701"/>
                    <a:pt x="1679734" y="275749"/>
                    <a:pt x="1679734" y="275749"/>
                  </a:cubicBezTo>
                  <a:cubicBezTo>
                    <a:pt x="1679734" y="275749"/>
                    <a:pt x="1679734" y="275749"/>
                    <a:pt x="1678781" y="276701"/>
                  </a:cubicBezTo>
                  <a:close/>
                  <a:moveTo>
                    <a:pt x="1677829" y="199549"/>
                  </a:moveTo>
                  <a:cubicBezTo>
                    <a:pt x="1677829" y="201454"/>
                    <a:pt x="1677829" y="202406"/>
                    <a:pt x="1678781" y="204311"/>
                  </a:cubicBezTo>
                  <a:cubicBezTo>
                    <a:pt x="1677829" y="207169"/>
                    <a:pt x="1676876" y="210979"/>
                    <a:pt x="1676876" y="213836"/>
                  </a:cubicBezTo>
                  <a:cubicBezTo>
                    <a:pt x="1676876" y="209074"/>
                    <a:pt x="1676876" y="204311"/>
                    <a:pt x="1677829" y="199549"/>
                  </a:cubicBezTo>
                  <a:close/>
                  <a:moveTo>
                    <a:pt x="1640681" y="226219"/>
                  </a:moveTo>
                  <a:cubicBezTo>
                    <a:pt x="1643539" y="233839"/>
                    <a:pt x="1646396" y="244316"/>
                    <a:pt x="1649254" y="254794"/>
                  </a:cubicBezTo>
                  <a:cubicBezTo>
                    <a:pt x="1651159" y="260509"/>
                    <a:pt x="1652111" y="267176"/>
                    <a:pt x="1654016" y="274796"/>
                  </a:cubicBezTo>
                  <a:cubicBezTo>
                    <a:pt x="1654016" y="276701"/>
                    <a:pt x="1653064" y="279559"/>
                    <a:pt x="1653064" y="281464"/>
                  </a:cubicBezTo>
                  <a:cubicBezTo>
                    <a:pt x="1653064" y="280511"/>
                    <a:pt x="1652111" y="279559"/>
                    <a:pt x="1652111" y="279559"/>
                  </a:cubicBezTo>
                  <a:cubicBezTo>
                    <a:pt x="1652111" y="279559"/>
                    <a:pt x="1652111" y="280511"/>
                    <a:pt x="1652111" y="282416"/>
                  </a:cubicBezTo>
                  <a:cubicBezTo>
                    <a:pt x="1651159" y="288131"/>
                    <a:pt x="1650206" y="293846"/>
                    <a:pt x="1649254" y="300514"/>
                  </a:cubicBezTo>
                  <a:cubicBezTo>
                    <a:pt x="1646396" y="293846"/>
                    <a:pt x="1644491" y="288131"/>
                    <a:pt x="1641634" y="281464"/>
                  </a:cubicBezTo>
                  <a:cubicBezTo>
                    <a:pt x="1642586" y="280511"/>
                    <a:pt x="1642586" y="280511"/>
                    <a:pt x="1643539" y="279559"/>
                  </a:cubicBezTo>
                  <a:cubicBezTo>
                    <a:pt x="1644491" y="278606"/>
                    <a:pt x="1646396" y="277654"/>
                    <a:pt x="1647349" y="277654"/>
                  </a:cubicBezTo>
                  <a:cubicBezTo>
                    <a:pt x="1651159" y="274796"/>
                    <a:pt x="1654016" y="273844"/>
                    <a:pt x="1654016" y="273844"/>
                  </a:cubicBezTo>
                  <a:cubicBezTo>
                    <a:pt x="1654016" y="273844"/>
                    <a:pt x="1652111" y="274796"/>
                    <a:pt x="1647349" y="276701"/>
                  </a:cubicBezTo>
                  <a:cubicBezTo>
                    <a:pt x="1646396" y="277654"/>
                    <a:pt x="1645444" y="277654"/>
                    <a:pt x="1643539" y="278606"/>
                  </a:cubicBezTo>
                  <a:cubicBezTo>
                    <a:pt x="1643539" y="278606"/>
                    <a:pt x="1642586" y="279559"/>
                    <a:pt x="1642586" y="279559"/>
                  </a:cubicBezTo>
                  <a:cubicBezTo>
                    <a:pt x="1642586" y="271939"/>
                    <a:pt x="1642586" y="263366"/>
                    <a:pt x="1642586" y="255746"/>
                  </a:cubicBezTo>
                  <a:cubicBezTo>
                    <a:pt x="1640681" y="246221"/>
                    <a:pt x="1640681" y="235744"/>
                    <a:pt x="1640681" y="226219"/>
                  </a:cubicBezTo>
                  <a:cubicBezTo>
                    <a:pt x="1639729" y="226219"/>
                    <a:pt x="1639729" y="226219"/>
                    <a:pt x="1640681" y="226219"/>
                  </a:cubicBezTo>
                  <a:close/>
                  <a:moveTo>
                    <a:pt x="1620679" y="348139"/>
                  </a:moveTo>
                  <a:cubicBezTo>
                    <a:pt x="1620679" y="349091"/>
                    <a:pt x="1620679" y="350044"/>
                    <a:pt x="1620679" y="351949"/>
                  </a:cubicBezTo>
                  <a:cubicBezTo>
                    <a:pt x="1620679" y="352901"/>
                    <a:pt x="1620679" y="353854"/>
                    <a:pt x="1620679" y="353854"/>
                  </a:cubicBezTo>
                  <a:cubicBezTo>
                    <a:pt x="1619726" y="354806"/>
                    <a:pt x="1619726" y="355759"/>
                    <a:pt x="1618774" y="356711"/>
                  </a:cubicBezTo>
                  <a:cubicBezTo>
                    <a:pt x="1619726" y="353854"/>
                    <a:pt x="1620679" y="350044"/>
                    <a:pt x="1620679" y="348139"/>
                  </a:cubicBezTo>
                  <a:close/>
                  <a:moveTo>
                    <a:pt x="1618774" y="311944"/>
                  </a:moveTo>
                  <a:cubicBezTo>
                    <a:pt x="1617821" y="312896"/>
                    <a:pt x="1617821" y="313849"/>
                    <a:pt x="1616869" y="315754"/>
                  </a:cubicBezTo>
                  <a:cubicBezTo>
                    <a:pt x="1613059" y="323374"/>
                    <a:pt x="1609249" y="332899"/>
                    <a:pt x="1605439" y="343376"/>
                  </a:cubicBezTo>
                  <a:cubicBezTo>
                    <a:pt x="1604486" y="345281"/>
                    <a:pt x="1603534" y="348139"/>
                    <a:pt x="1602581" y="350996"/>
                  </a:cubicBezTo>
                  <a:cubicBezTo>
                    <a:pt x="1602581" y="348139"/>
                    <a:pt x="1602581" y="345281"/>
                    <a:pt x="1602581" y="342424"/>
                  </a:cubicBezTo>
                  <a:cubicBezTo>
                    <a:pt x="1605439" y="334804"/>
                    <a:pt x="1609249" y="328136"/>
                    <a:pt x="1613059" y="321469"/>
                  </a:cubicBezTo>
                  <a:cubicBezTo>
                    <a:pt x="1614964" y="317659"/>
                    <a:pt x="1617821" y="313849"/>
                    <a:pt x="1619726" y="310039"/>
                  </a:cubicBezTo>
                  <a:cubicBezTo>
                    <a:pt x="1618774" y="310991"/>
                    <a:pt x="1618774" y="310991"/>
                    <a:pt x="1618774" y="311944"/>
                  </a:cubicBezTo>
                  <a:close/>
                  <a:moveTo>
                    <a:pt x="1610201" y="269081"/>
                  </a:moveTo>
                  <a:cubicBezTo>
                    <a:pt x="1612106" y="265271"/>
                    <a:pt x="1613059" y="261461"/>
                    <a:pt x="1614011" y="258604"/>
                  </a:cubicBezTo>
                  <a:cubicBezTo>
                    <a:pt x="1614964" y="256699"/>
                    <a:pt x="1615916" y="254794"/>
                    <a:pt x="1616869" y="252889"/>
                  </a:cubicBezTo>
                  <a:cubicBezTo>
                    <a:pt x="1616869" y="264319"/>
                    <a:pt x="1617821" y="277654"/>
                    <a:pt x="1617821" y="292894"/>
                  </a:cubicBezTo>
                  <a:cubicBezTo>
                    <a:pt x="1617821" y="292894"/>
                    <a:pt x="1617821" y="293846"/>
                    <a:pt x="1617821" y="293846"/>
                  </a:cubicBezTo>
                  <a:cubicBezTo>
                    <a:pt x="1616869" y="291941"/>
                    <a:pt x="1615916" y="290036"/>
                    <a:pt x="1614011" y="289084"/>
                  </a:cubicBezTo>
                  <a:cubicBezTo>
                    <a:pt x="1611154" y="284321"/>
                    <a:pt x="1608296" y="280511"/>
                    <a:pt x="1606391" y="277654"/>
                  </a:cubicBezTo>
                  <a:cubicBezTo>
                    <a:pt x="1608296" y="274796"/>
                    <a:pt x="1609249" y="271939"/>
                    <a:pt x="1610201" y="269081"/>
                  </a:cubicBezTo>
                  <a:close/>
                  <a:moveTo>
                    <a:pt x="1600676" y="297656"/>
                  </a:moveTo>
                  <a:cubicBezTo>
                    <a:pt x="1602581" y="290989"/>
                    <a:pt x="1604486" y="285274"/>
                    <a:pt x="1606391" y="279559"/>
                  </a:cubicBezTo>
                  <a:cubicBezTo>
                    <a:pt x="1607344" y="282416"/>
                    <a:pt x="1609249" y="286226"/>
                    <a:pt x="1611154" y="290989"/>
                  </a:cubicBezTo>
                  <a:cubicBezTo>
                    <a:pt x="1613059" y="294799"/>
                    <a:pt x="1614964" y="298609"/>
                    <a:pt x="1616869" y="303371"/>
                  </a:cubicBezTo>
                  <a:cubicBezTo>
                    <a:pt x="1613059" y="307181"/>
                    <a:pt x="1610201" y="312896"/>
                    <a:pt x="1606391" y="317659"/>
                  </a:cubicBezTo>
                  <a:cubicBezTo>
                    <a:pt x="1604486" y="320516"/>
                    <a:pt x="1602581" y="322421"/>
                    <a:pt x="1601629" y="325279"/>
                  </a:cubicBezTo>
                  <a:cubicBezTo>
                    <a:pt x="1601629" y="323374"/>
                    <a:pt x="1601629" y="321469"/>
                    <a:pt x="1600676" y="319564"/>
                  </a:cubicBezTo>
                  <a:cubicBezTo>
                    <a:pt x="1600676" y="314801"/>
                    <a:pt x="1599724" y="310039"/>
                    <a:pt x="1599724" y="305276"/>
                  </a:cubicBezTo>
                  <a:cubicBezTo>
                    <a:pt x="1599724" y="302419"/>
                    <a:pt x="1600676" y="300514"/>
                    <a:pt x="1600676" y="297656"/>
                  </a:cubicBezTo>
                  <a:close/>
                  <a:moveTo>
                    <a:pt x="1567339" y="315754"/>
                  </a:moveTo>
                  <a:cubicBezTo>
                    <a:pt x="1567339" y="320516"/>
                    <a:pt x="1568291" y="325279"/>
                    <a:pt x="1568291" y="330041"/>
                  </a:cubicBezTo>
                  <a:cubicBezTo>
                    <a:pt x="1567339" y="326231"/>
                    <a:pt x="1567339" y="323374"/>
                    <a:pt x="1566386" y="320516"/>
                  </a:cubicBezTo>
                  <a:cubicBezTo>
                    <a:pt x="1567339" y="319564"/>
                    <a:pt x="1567339" y="317659"/>
                    <a:pt x="1567339" y="315754"/>
                  </a:cubicBezTo>
                  <a:close/>
                  <a:moveTo>
                    <a:pt x="1547336" y="265271"/>
                  </a:moveTo>
                  <a:cubicBezTo>
                    <a:pt x="1547336" y="269081"/>
                    <a:pt x="1546384" y="271939"/>
                    <a:pt x="1546384" y="275749"/>
                  </a:cubicBezTo>
                  <a:cubicBezTo>
                    <a:pt x="1546384" y="274796"/>
                    <a:pt x="1545431" y="273844"/>
                    <a:pt x="1545431" y="272891"/>
                  </a:cubicBezTo>
                  <a:cubicBezTo>
                    <a:pt x="1546384" y="270986"/>
                    <a:pt x="1546384" y="268129"/>
                    <a:pt x="1547336" y="265271"/>
                  </a:cubicBezTo>
                  <a:close/>
                  <a:moveTo>
                    <a:pt x="1541621" y="286226"/>
                  </a:moveTo>
                  <a:cubicBezTo>
                    <a:pt x="1542574" y="289084"/>
                    <a:pt x="1543526" y="290989"/>
                    <a:pt x="1543526" y="293846"/>
                  </a:cubicBezTo>
                  <a:cubicBezTo>
                    <a:pt x="1543526" y="295751"/>
                    <a:pt x="1542574" y="298609"/>
                    <a:pt x="1542574" y="301466"/>
                  </a:cubicBezTo>
                  <a:cubicBezTo>
                    <a:pt x="1541621" y="298609"/>
                    <a:pt x="1540669" y="294799"/>
                    <a:pt x="1539716" y="291941"/>
                  </a:cubicBezTo>
                  <a:cubicBezTo>
                    <a:pt x="1540669" y="289084"/>
                    <a:pt x="1541621" y="288131"/>
                    <a:pt x="1541621" y="286226"/>
                  </a:cubicBezTo>
                  <a:close/>
                  <a:moveTo>
                    <a:pt x="1537811" y="271939"/>
                  </a:moveTo>
                  <a:cubicBezTo>
                    <a:pt x="1537811" y="273844"/>
                    <a:pt x="1538764" y="274796"/>
                    <a:pt x="1538764" y="276701"/>
                  </a:cubicBezTo>
                  <a:cubicBezTo>
                    <a:pt x="1537811" y="277654"/>
                    <a:pt x="1537811" y="278606"/>
                    <a:pt x="1536859" y="280511"/>
                  </a:cubicBezTo>
                  <a:cubicBezTo>
                    <a:pt x="1537811" y="276701"/>
                    <a:pt x="1537811" y="273844"/>
                    <a:pt x="1537811" y="271939"/>
                  </a:cubicBezTo>
                  <a:close/>
                  <a:moveTo>
                    <a:pt x="1533049" y="338614"/>
                  </a:moveTo>
                  <a:cubicBezTo>
                    <a:pt x="1533049" y="337661"/>
                    <a:pt x="1533049" y="336709"/>
                    <a:pt x="1533049" y="335756"/>
                  </a:cubicBezTo>
                  <a:cubicBezTo>
                    <a:pt x="1534001" y="340519"/>
                    <a:pt x="1534954" y="345281"/>
                    <a:pt x="1535906" y="350044"/>
                  </a:cubicBezTo>
                  <a:cubicBezTo>
                    <a:pt x="1536859" y="352901"/>
                    <a:pt x="1536859" y="354806"/>
                    <a:pt x="1536859" y="357664"/>
                  </a:cubicBezTo>
                  <a:cubicBezTo>
                    <a:pt x="1536859" y="359569"/>
                    <a:pt x="1536859" y="360521"/>
                    <a:pt x="1536859" y="362426"/>
                  </a:cubicBezTo>
                  <a:cubicBezTo>
                    <a:pt x="1536859" y="362426"/>
                    <a:pt x="1536859" y="362426"/>
                    <a:pt x="1536859" y="362426"/>
                  </a:cubicBezTo>
                  <a:cubicBezTo>
                    <a:pt x="1534954" y="356711"/>
                    <a:pt x="1533049" y="351949"/>
                    <a:pt x="1532096" y="346234"/>
                  </a:cubicBezTo>
                  <a:cubicBezTo>
                    <a:pt x="1533049" y="343376"/>
                    <a:pt x="1533049" y="341471"/>
                    <a:pt x="1533049" y="338614"/>
                  </a:cubicBezTo>
                  <a:close/>
                  <a:moveTo>
                    <a:pt x="1519714" y="270986"/>
                  </a:moveTo>
                  <a:cubicBezTo>
                    <a:pt x="1521619" y="279559"/>
                    <a:pt x="1523524" y="288131"/>
                    <a:pt x="1525429" y="297656"/>
                  </a:cubicBezTo>
                  <a:cubicBezTo>
                    <a:pt x="1525429" y="298609"/>
                    <a:pt x="1525429" y="299561"/>
                    <a:pt x="1524476" y="301466"/>
                  </a:cubicBezTo>
                  <a:cubicBezTo>
                    <a:pt x="1523524" y="306229"/>
                    <a:pt x="1522571" y="310991"/>
                    <a:pt x="1521619" y="315754"/>
                  </a:cubicBezTo>
                  <a:cubicBezTo>
                    <a:pt x="1520666" y="313849"/>
                    <a:pt x="1520666" y="311944"/>
                    <a:pt x="1519714" y="310991"/>
                  </a:cubicBezTo>
                  <a:cubicBezTo>
                    <a:pt x="1519714" y="295751"/>
                    <a:pt x="1518761" y="281464"/>
                    <a:pt x="1517809" y="268129"/>
                  </a:cubicBezTo>
                  <a:cubicBezTo>
                    <a:pt x="1519714" y="268129"/>
                    <a:pt x="1519714" y="269081"/>
                    <a:pt x="1519714" y="270986"/>
                  </a:cubicBezTo>
                  <a:close/>
                  <a:moveTo>
                    <a:pt x="1503521" y="302419"/>
                  </a:moveTo>
                  <a:cubicBezTo>
                    <a:pt x="1503521" y="306229"/>
                    <a:pt x="1503521" y="310039"/>
                    <a:pt x="1502569" y="313849"/>
                  </a:cubicBezTo>
                  <a:cubicBezTo>
                    <a:pt x="1502569" y="318611"/>
                    <a:pt x="1502569" y="324326"/>
                    <a:pt x="1502569" y="330041"/>
                  </a:cubicBezTo>
                  <a:cubicBezTo>
                    <a:pt x="1502569" y="330041"/>
                    <a:pt x="1502569" y="330041"/>
                    <a:pt x="1501616" y="329089"/>
                  </a:cubicBezTo>
                  <a:cubicBezTo>
                    <a:pt x="1500664" y="323374"/>
                    <a:pt x="1498759" y="317659"/>
                    <a:pt x="1497806" y="311944"/>
                  </a:cubicBezTo>
                  <a:cubicBezTo>
                    <a:pt x="1500664" y="309086"/>
                    <a:pt x="1502569" y="306229"/>
                    <a:pt x="1503521" y="302419"/>
                  </a:cubicBezTo>
                  <a:close/>
                  <a:moveTo>
                    <a:pt x="1477804" y="272891"/>
                  </a:moveTo>
                  <a:cubicBezTo>
                    <a:pt x="1477804" y="273844"/>
                    <a:pt x="1477804" y="273844"/>
                    <a:pt x="1477804" y="272891"/>
                  </a:cubicBezTo>
                  <a:cubicBezTo>
                    <a:pt x="1477804" y="275749"/>
                    <a:pt x="1477804" y="278606"/>
                    <a:pt x="1477804" y="282416"/>
                  </a:cubicBezTo>
                  <a:cubicBezTo>
                    <a:pt x="1477804" y="286226"/>
                    <a:pt x="1476851" y="290989"/>
                    <a:pt x="1476851" y="294799"/>
                  </a:cubicBezTo>
                  <a:cubicBezTo>
                    <a:pt x="1476851" y="294799"/>
                    <a:pt x="1476851" y="295751"/>
                    <a:pt x="1475899" y="295751"/>
                  </a:cubicBezTo>
                  <a:cubicBezTo>
                    <a:pt x="1475899" y="290989"/>
                    <a:pt x="1474946" y="286226"/>
                    <a:pt x="1474946" y="282416"/>
                  </a:cubicBezTo>
                  <a:cubicBezTo>
                    <a:pt x="1475899" y="279559"/>
                    <a:pt x="1476851" y="276701"/>
                    <a:pt x="1477804" y="272891"/>
                  </a:cubicBezTo>
                  <a:close/>
                  <a:moveTo>
                    <a:pt x="1461611" y="326231"/>
                  </a:moveTo>
                  <a:cubicBezTo>
                    <a:pt x="1461611" y="327184"/>
                    <a:pt x="1461611" y="327184"/>
                    <a:pt x="1461611" y="328136"/>
                  </a:cubicBezTo>
                  <a:cubicBezTo>
                    <a:pt x="1461611" y="329089"/>
                    <a:pt x="1460659" y="329089"/>
                    <a:pt x="1460659" y="330041"/>
                  </a:cubicBezTo>
                  <a:cubicBezTo>
                    <a:pt x="1460659" y="330041"/>
                    <a:pt x="1460659" y="330041"/>
                    <a:pt x="1460659" y="329089"/>
                  </a:cubicBezTo>
                  <a:cubicBezTo>
                    <a:pt x="1460659" y="328136"/>
                    <a:pt x="1460659" y="327184"/>
                    <a:pt x="1461611" y="326231"/>
                  </a:cubicBezTo>
                  <a:close/>
                  <a:moveTo>
                    <a:pt x="1457801" y="309086"/>
                  </a:moveTo>
                  <a:cubicBezTo>
                    <a:pt x="1456849" y="310039"/>
                    <a:pt x="1456849" y="310039"/>
                    <a:pt x="1457801" y="309086"/>
                  </a:cubicBezTo>
                  <a:cubicBezTo>
                    <a:pt x="1456849" y="307181"/>
                    <a:pt x="1456849" y="305276"/>
                    <a:pt x="1455896" y="302419"/>
                  </a:cubicBezTo>
                  <a:cubicBezTo>
                    <a:pt x="1455896" y="305276"/>
                    <a:pt x="1456849" y="307181"/>
                    <a:pt x="1457801" y="309086"/>
                  </a:cubicBezTo>
                  <a:close/>
                  <a:moveTo>
                    <a:pt x="1442561" y="328136"/>
                  </a:moveTo>
                  <a:cubicBezTo>
                    <a:pt x="1442561" y="324326"/>
                    <a:pt x="1442561" y="321469"/>
                    <a:pt x="1442561" y="318611"/>
                  </a:cubicBezTo>
                  <a:cubicBezTo>
                    <a:pt x="1443514" y="323374"/>
                    <a:pt x="1443514" y="329089"/>
                    <a:pt x="1444466" y="333851"/>
                  </a:cubicBezTo>
                  <a:cubicBezTo>
                    <a:pt x="1443514" y="332899"/>
                    <a:pt x="1443514" y="330994"/>
                    <a:pt x="1442561" y="330041"/>
                  </a:cubicBezTo>
                  <a:cubicBezTo>
                    <a:pt x="1442561" y="330041"/>
                    <a:pt x="1442561" y="329089"/>
                    <a:pt x="1442561" y="328136"/>
                  </a:cubicBezTo>
                  <a:close/>
                  <a:moveTo>
                    <a:pt x="1415891" y="281464"/>
                  </a:moveTo>
                  <a:cubicBezTo>
                    <a:pt x="1415891" y="284321"/>
                    <a:pt x="1415891" y="286226"/>
                    <a:pt x="1415891" y="289084"/>
                  </a:cubicBezTo>
                  <a:cubicBezTo>
                    <a:pt x="1415891" y="289084"/>
                    <a:pt x="1415891" y="289084"/>
                    <a:pt x="1415891" y="289084"/>
                  </a:cubicBezTo>
                  <a:cubicBezTo>
                    <a:pt x="1414939" y="288131"/>
                    <a:pt x="1413986" y="287179"/>
                    <a:pt x="1413034" y="286226"/>
                  </a:cubicBezTo>
                  <a:cubicBezTo>
                    <a:pt x="1414939" y="284321"/>
                    <a:pt x="1415891" y="282416"/>
                    <a:pt x="1415891" y="281464"/>
                  </a:cubicBezTo>
                  <a:close/>
                  <a:moveTo>
                    <a:pt x="1412081" y="290036"/>
                  </a:moveTo>
                  <a:cubicBezTo>
                    <a:pt x="1413034" y="290989"/>
                    <a:pt x="1413034" y="291941"/>
                    <a:pt x="1413986" y="292894"/>
                  </a:cubicBezTo>
                  <a:cubicBezTo>
                    <a:pt x="1414939" y="293846"/>
                    <a:pt x="1414939" y="294799"/>
                    <a:pt x="1415891" y="295751"/>
                  </a:cubicBezTo>
                  <a:cubicBezTo>
                    <a:pt x="1415891" y="297656"/>
                    <a:pt x="1415891" y="299561"/>
                    <a:pt x="1415891" y="300514"/>
                  </a:cubicBezTo>
                  <a:cubicBezTo>
                    <a:pt x="1413986" y="296704"/>
                    <a:pt x="1413034" y="293846"/>
                    <a:pt x="1412081" y="290036"/>
                  </a:cubicBezTo>
                  <a:cubicBezTo>
                    <a:pt x="1412081" y="290036"/>
                    <a:pt x="1412081" y="290036"/>
                    <a:pt x="1412081" y="290036"/>
                  </a:cubicBezTo>
                  <a:close/>
                  <a:moveTo>
                    <a:pt x="1383506" y="364331"/>
                  </a:moveTo>
                  <a:cubicBezTo>
                    <a:pt x="1383506" y="362426"/>
                    <a:pt x="1383506" y="360521"/>
                    <a:pt x="1382554" y="358616"/>
                  </a:cubicBezTo>
                  <a:cubicBezTo>
                    <a:pt x="1382554" y="358616"/>
                    <a:pt x="1382554" y="357664"/>
                    <a:pt x="1382554" y="357664"/>
                  </a:cubicBezTo>
                  <a:cubicBezTo>
                    <a:pt x="1382554" y="358616"/>
                    <a:pt x="1383506" y="360521"/>
                    <a:pt x="1383506" y="362426"/>
                  </a:cubicBezTo>
                  <a:cubicBezTo>
                    <a:pt x="1384459" y="363379"/>
                    <a:pt x="1384459" y="363379"/>
                    <a:pt x="1383506" y="364331"/>
                  </a:cubicBezTo>
                  <a:close/>
                  <a:moveTo>
                    <a:pt x="1386364" y="298609"/>
                  </a:moveTo>
                  <a:cubicBezTo>
                    <a:pt x="1386364" y="298609"/>
                    <a:pt x="1386364" y="298609"/>
                    <a:pt x="1386364" y="298609"/>
                  </a:cubicBezTo>
                  <a:cubicBezTo>
                    <a:pt x="1385411" y="296704"/>
                    <a:pt x="1385411" y="295751"/>
                    <a:pt x="1384459" y="293846"/>
                  </a:cubicBezTo>
                  <a:cubicBezTo>
                    <a:pt x="1385411" y="292894"/>
                    <a:pt x="1385411" y="291941"/>
                    <a:pt x="1386364" y="290989"/>
                  </a:cubicBezTo>
                  <a:cubicBezTo>
                    <a:pt x="1388269" y="289084"/>
                    <a:pt x="1389221" y="287179"/>
                    <a:pt x="1391126" y="286226"/>
                  </a:cubicBezTo>
                  <a:cubicBezTo>
                    <a:pt x="1389221" y="290036"/>
                    <a:pt x="1387316" y="293846"/>
                    <a:pt x="1386364" y="298609"/>
                  </a:cubicBezTo>
                  <a:close/>
                  <a:moveTo>
                    <a:pt x="1383506" y="287179"/>
                  </a:moveTo>
                  <a:cubicBezTo>
                    <a:pt x="1383506" y="287179"/>
                    <a:pt x="1382554" y="288131"/>
                    <a:pt x="1382554" y="288131"/>
                  </a:cubicBezTo>
                  <a:cubicBezTo>
                    <a:pt x="1380649" y="283369"/>
                    <a:pt x="1378744" y="278606"/>
                    <a:pt x="1376839" y="274796"/>
                  </a:cubicBezTo>
                  <a:cubicBezTo>
                    <a:pt x="1379696" y="262414"/>
                    <a:pt x="1382554" y="251936"/>
                    <a:pt x="1384459" y="242411"/>
                  </a:cubicBezTo>
                  <a:cubicBezTo>
                    <a:pt x="1385411" y="250031"/>
                    <a:pt x="1387316" y="263366"/>
                    <a:pt x="1390174" y="281464"/>
                  </a:cubicBezTo>
                  <a:cubicBezTo>
                    <a:pt x="1388269" y="283369"/>
                    <a:pt x="1386364" y="285274"/>
                    <a:pt x="1383506" y="287179"/>
                  </a:cubicBezTo>
                  <a:close/>
                  <a:moveTo>
                    <a:pt x="1391126" y="310991"/>
                  </a:moveTo>
                  <a:cubicBezTo>
                    <a:pt x="1392079" y="307181"/>
                    <a:pt x="1392079" y="303371"/>
                    <a:pt x="1393031" y="299561"/>
                  </a:cubicBezTo>
                  <a:cubicBezTo>
                    <a:pt x="1393031" y="299561"/>
                    <a:pt x="1393031" y="298609"/>
                    <a:pt x="1393031" y="298609"/>
                  </a:cubicBezTo>
                  <a:cubicBezTo>
                    <a:pt x="1393031" y="300514"/>
                    <a:pt x="1393984" y="303371"/>
                    <a:pt x="1393984" y="305276"/>
                  </a:cubicBezTo>
                  <a:cubicBezTo>
                    <a:pt x="1393984" y="308134"/>
                    <a:pt x="1392079" y="309086"/>
                    <a:pt x="1391126" y="310991"/>
                  </a:cubicBezTo>
                  <a:close/>
                  <a:moveTo>
                    <a:pt x="1397794" y="278606"/>
                  </a:moveTo>
                  <a:cubicBezTo>
                    <a:pt x="1397794" y="278606"/>
                    <a:pt x="1397794" y="278606"/>
                    <a:pt x="1397794" y="278606"/>
                  </a:cubicBezTo>
                  <a:cubicBezTo>
                    <a:pt x="1397794" y="278606"/>
                    <a:pt x="1397794" y="279559"/>
                    <a:pt x="1397794" y="279559"/>
                  </a:cubicBezTo>
                  <a:cubicBezTo>
                    <a:pt x="1397794" y="279559"/>
                    <a:pt x="1397794" y="279559"/>
                    <a:pt x="1397794" y="278606"/>
                  </a:cubicBezTo>
                  <a:cubicBezTo>
                    <a:pt x="1397794" y="278606"/>
                    <a:pt x="1397794" y="278606"/>
                    <a:pt x="1397794" y="278606"/>
                  </a:cubicBezTo>
                  <a:close/>
                  <a:moveTo>
                    <a:pt x="1397794" y="322421"/>
                  </a:moveTo>
                  <a:cubicBezTo>
                    <a:pt x="1398746" y="325279"/>
                    <a:pt x="1398746" y="328136"/>
                    <a:pt x="1399699" y="331946"/>
                  </a:cubicBezTo>
                  <a:cubicBezTo>
                    <a:pt x="1399699" y="332899"/>
                    <a:pt x="1399699" y="332899"/>
                    <a:pt x="1399699" y="333851"/>
                  </a:cubicBezTo>
                  <a:cubicBezTo>
                    <a:pt x="1398746" y="330994"/>
                    <a:pt x="1397794" y="328136"/>
                    <a:pt x="1396841" y="326231"/>
                  </a:cubicBezTo>
                  <a:cubicBezTo>
                    <a:pt x="1396841" y="324326"/>
                    <a:pt x="1396841" y="323374"/>
                    <a:pt x="1397794" y="322421"/>
                  </a:cubicBezTo>
                  <a:close/>
                  <a:moveTo>
                    <a:pt x="1387316" y="231934"/>
                  </a:moveTo>
                  <a:cubicBezTo>
                    <a:pt x="1389221" y="242411"/>
                    <a:pt x="1392079" y="255746"/>
                    <a:pt x="1395889" y="270986"/>
                  </a:cubicBezTo>
                  <a:cubicBezTo>
                    <a:pt x="1395889" y="271939"/>
                    <a:pt x="1395889" y="271939"/>
                    <a:pt x="1394936" y="272891"/>
                  </a:cubicBezTo>
                  <a:cubicBezTo>
                    <a:pt x="1390174" y="257651"/>
                    <a:pt x="1386364" y="246221"/>
                    <a:pt x="1384459" y="240506"/>
                  </a:cubicBezTo>
                  <a:cubicBezTo>
                    <a:pt x="1386364" y="237649"/>
                    <a:pt x="1387316" y="234791"/>
                    <a:pt x="1387316" y="231934"/>
                  </a:cubicBezTo>
                  <a:close/>
                  <a:moveTo>
                    <a:pt x="1380649" y="232886"/>
                  </a:moveTo>
                  <a:cubicBezTo>
                    <a:pt x="1382554" y="230029"/>
                    <a:pt x="1384459" y="227171"/>
                    <a:pt x="1386364" y="225266"/>
                  </a:cubicBezTo>
                  <a:cubicBezTo>
                    <a:pt x="1386364" y="225266"/>
                    <a:pt x="1386364" y="225266"/>
                    <a:pt x="1386364" y="225266"/>
                  </a:cubicBezTo>
                  <a:cubicBezTo>
                    <a:pt x="1382554" y="234791"/>
                    <a:pt x="1377791" y="247174"/>
                    <a:pt x="1372076" y="262414"/>
                  </a:cubicBezTo>
                  <a:cubicBezTo>
                    <a:pt x="1371124" y="260509"/>
                    <a:pt x="1371124" y="259556"/>
                    <a:pt x="1370171" y="257651"/>
                  </a:cubicBezTo>
                  <a:cubicBezTo>
                    <a:pt x="1369219" y="256699"/>
                    <a:pt x="1369219" y="255746"/>
                    <a:pt x="1369219" y="253841"/>
                  </a:cubicBezTo>
                  <a:cubicBezTo>
                    <a:pt x="1373029" y="245269"/>
                    <a:pt x="1376839" y="238601"/>
                    <a:pt x="1380649" y="232886"/>
                  </a:cubicBezTo>
                  <a:close/>
                  <a:moveTo>
                    <a:pt x="1356836" y="300514"/>
                  </a:moveTo>
                  <a:cubicBezTo>
                    <a:pt x="1356836" y="301466"/>
                    <a:pt x="1356836" y="301466"/>
                    <a:pt x="1356836" y="302419"/>
                  </a:cubicBezTo>
                  <a:cubicBezTo>
                    <a:pt x="1356836" y="303371"/>
                    <a:pt x="1356836" y="303371"/>
                    <a:pt x="1355884" y="304324"/>
                  </a:cubicBezTo>
                  <a:cubicBezTo>
                    <a:pt x="1355884" y="302419"/>
                    <a:pt x="1355884" y="301466"/>
                    <a:pt x="1355884" y="299561"/>
                  </a:cubicBezTo>
                  <a:cubicBezTo>
                    <a:pt x="1355884" y="299561"/>
                    <a:pt x="1356836" y="299561"/>
                    <a:pt x="1356836" y="300514"/>
                  </a:cubicBezTo>
                  <a:close/>
                  <a:moveTo>
                    <a:pt x="1339691" y="325279"/>
                  </a:moveTo>
                  <a:cubicBezTo>
                    <a:pt x="1339691" y="325279"/>
                    <a:pt x="1339691" y="324326"/>
                    <a:pt x="1339691" y="324326"/>
                  </a:cubicBezTo>
                  <a:cubicBezTo>
                    <a:pt x="1340644" y="322421"/>
                    <a:pt x="1341596" y="319564"/>
                    <a:pt x="1341596" y="317659"/>
                  </a:cubicBezTo>
                  <a:cubicBezTo>
                    <a:pt x="1341596" y="317659"/>
                    <a:pt x="1341596" y="317659"/>
                    <a:pt x="1341596" y="317659"/>
                  </a:cubicBezTo>
                  <a:cubicBezTo>
                    <a:pt x="1341596" y="322421"/>
                    <a:pt x="1341596" y="326231"/>
                    <a:pt x="1341596" y="330994"/>
                  </a:cubicBezTo>
                  <a:cubicBezTo>
                    <a:pt x="1341596" y="328136"/>
                    <a:pt x="1340644" y="326231"/>
                    <a:pt x="1339691" y="325279"/>
                  </a:cubicBezTo>
                  <a:close/>
                  <a:moveTo>
                    <a:pt x="1340644" y="226219"/>
                  </a:moveTo>
                  <a:cubicBezTo>
                    <a:pt x="1340644" y="225266"/>
                    <a:pt x="1340644" y="225266"/>
                    <a:pt x="1340644" y="226219"/>
                  </a:cubicBezTo>
                  <a:cubicBezTo>
                    <a:pt x="1341596" y="229076"/>
                    <a:pt x="1343501" y="232886"/>
                    <a:pt x="1344454" y="237649"/>
                  </a:cubicBezTo>
                  <a:cubicBezTo>
                    <a:pt x="1344454" y="239554"/>
                    <a:pt x="1344454" y="240506"/>
                    <a:pt x="1344454" y="242411"/>
                  </a:cubicBezTo>
                  <a:cubicBezTo>
                    <a:pt x="1344454" y="249079"/>
                    <a:pt x="1343501" y="256699"/>
                    <a:pt x="1343501" y="264319"/>
                  </a:cubicBezTo>
                  <a:cubicBezTo>
                    <a:pt x="1343501" y="267176"/>
                    <a:pt x="1343501" y="270034"/>
                    <a:pt x="1343501" y="272891"/>
                  </a:cubicBezTo>
                  <a:cubicBezTo>
                    <a:pt x="1341596" y="271939"/>
                    <a:pt x="1340644" y="270034"/>
                    <a:pt x="1339691" y="269081"/>
                  </a:cubicBezTo>
                  <a:cubicBezTo>
                    <a:pt x="1338739" y="252889"/>
                    <a:pt x="1339691" y="238601"/>
                    <a:pt x="1340644" y="226219"/>
                  </a:cubicBezTo>
                  <a:close/>
                  <a:moveTo>
                    <a:pt x="1337786" y="295751"/>
                  </a:moveTo>
                  <a:cubicBezTo>
                    <a:pt x="1337786" y="288131"/>
                    <a:pt x="1338739" y="279559"/>
                    <a:pt x="1338739" y="271939"/>
                  </a:cubicBezTo>
                  <a:cubicBezTo>
                    <a:pt x="1339691" y="272891"/>
                    <a:pt x="1341596" y="274796"/>
                    <a:pt x="1342549" y="276701"/>
                  </a:cubicBezTo>
                  <a:cubicBezTo>
                    <a:pt x="1342549" y="276701"/>
                    <a:pt x="1342549" y="276701"/>
                    <a:pt x="1342549" y="276701"/>
                  </a:cubicBezTo>
                  <a:cubicBezTo>
                    <a:pt x="1342549" y="279559"/>
                    <a:pt x="1342549" y="283369"/>
                    <a:pt x="1342549" y="286226"/>
                  </a:cubicBezTo>
                  <a:cubicBezTo>
                    <a:pt x="1340644" y="290036"/>
                    <a:pt x="1338739" y="292894"/>
                    <a:pt x="1337786" y="295751"/>
                  </a:cubicBezTo>
                  <a:cubicBezTo>
                    <a:pt x="1337786" y="296704"/>
                    <a:pt x="1337786" y="296704"/>
                    <a:pt x="1337786" y="296704"/>
                  </a:cubicBezTo>
                  <a:cubicBezTo>
                    <a:pt x="1337786" y="296704"/>
                    <a:pt x="1337786" y="295751"/>
                    <a:pt x="1337786" y="295751"/>
                  </a:cubicBezTo>
                  <a:close/>
                  <a:moveTo>
                    <a:pt x="1314926" y="320516"/>
                  </a:move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lose/>
                  <a:moveTo>
                    <a:pt x="1311116" y="312896"/>
                  </a:moveTo>
                  <a:cubicBezTo>
                    <a:pt x="1311116" y="312896"/>
                    <a:pt x="1312069" y="313849"/>
                    <a:pt x="1311116" y="312896"/>
                  </a:cubicBezTo>
                  <a:cubicBezTo>
                    <a:pt x="1311116" y="313849"/>
                    <a:pt x="1311116" y="313849"/>
                    <a:pt x="1311116" y="314801"/>
                  </a:cubicBezTo>
                  <a:cubicBezTo>
                    <a:pt x="1311116" y="314801"/>
                    <a:pt x="1311116" y="314801"/>
                    <a:pt x="1311116" y="314801"/>
                  </a:cubicBezTo>
                  <a:cubicBezTo>
                    <a:pt x="1311116" y="313849"/>
                    <a:pt x="1311116" y="313849"/>
                    <a:pt x="1311116" y="312896"/>
                  </a:cubicBezTo>
                  <a:close/>
                  <a:moveTo>
                    <a:pt x="1242536" y="344329"/>
                  </a:moveTo>
                  <a:cubicBezTo>
                    <a:pt x="1241584" y="341471"/>
                    <a:pt x="1239679" y="339566"/>
                    <a:pt x="1238726" y="336709"/>
                  </a:cubicBezTo>
                  <a:cubicBezTo>
                    <a:pt x="1238726" y="328136"/>
                    <a:pt x="1238726" y="318611"/>
                    <a:pt x="1238726" y="310991"/>
                  </a:cubicBezTo>
                  <a:cubicBezTo>
                    <a:pt x="1238726" y="309086"/>
                    <a:pt x="1238726" y="308134"/>
                    <a:pt x="1238726" y="307181"/>
                  </a:cubicBezTo>
                  <a:cubicBezTo>
                    <a:pt x="1240631" y="317659"/>
                    <a:pt x="1241584" y="328136"/>
                    <a:pt x="1244441" y="339566"/>
                  </a:cubicBezTo>
                  <a:cubicBezTo>
                    <a:pt x="1244441" y="339566"/>
                    <a:pt x="1244441" y="340519"/>
                    <a:pt x="1244441" y="340519"/>
                  </a:cubicBezTo>
                  <a:cubicBezTo>
                    <a:pt x="1243489" y="341471"/>
                    <a:pt x="1242536" y="343376"/>
                    <a:pt x="1242536" y="344329"/>
                  </a:cubicBezTo>
                  <a:close/>
                  <a:moveTo>
                    <a:pt x="1279684" y="290989"/>
                  </a:moveTo>
                  <a:cubicBezTo>
                    <a:pt x="1279684" y="289084"/>
                    <a:pt x="1279684" y="286226"/>
                    <a:pt x="1279684" y="284321"/>
                  </a:cubicBezTo>
                  <a:cubicBezTo>
                    <a:pt x="1280636" y="285274"/>
                    <a:pt x="1280636" y="286226"/>
                    <a:pt x="1281589" y="287179"/>
                  </a:cubicBezTo>
                  <a:cubicBezTo>
                    <a:pt x="1280636" y="289084"/>
                    <a:pt x="1279684" y="290036"/>
                    <a:pt x="1279684" y="290989"/>
                  </a:cubicBezTo>
                  <a:close/>
                  <a:moveTo>
                    <a:pt x="1298734" y="332899"/>
                  </a:moveTo>
                  <a:cubicBezTo>
                    <a:pt x="1298734" y="332899"/>
                    <a:pt x="1298734" y="332899"/>
                    <a:pt x="1298734" y="332899"/>
                  </a:cubicBezTo>
                  <a:cubicBezTo>
                    <a:pt x="1298734" y="331946"/>
                    <a:pt x="1298734" y="331946"/>
                    <a:pt x="1298734" y="330994"/>
                  </a:cubicBezTo>
                  <a:cubicBezTo>
                    <a:pt x="1298734" y="331946"/>
                    <a:pt x="1298734" y="332899"/>
                    <a:pt x="1298734" y="332899"/>
                  </a:cubicBezTo>
                  <a:close/>
                  <a:moveTo>
                    <a:pt x="1295876" y="278606"/>
                  </a:moveTo>
                  <a:cubicBezTo>
                    <a:pt x="1298734" y="285274"/>
                    <a:pt x="1301591" y="291941"/>
                    <a:pt x="1305401" y="299561"/>
                  </a:cubicBezTo>
                  <a:cubicBezTo>
                    <a:pt x="1305401" y="299561"/>
                    <a:pt x="1305401" y="299561"/>
                    <a:pt x="1305401" y="300514"/>
                  </a:cubicBezTo>
                  <a:cubicBezTo>
                    <a:pt x="1305401" y="301466"/>
                    <a:pt x="1305401" y="302419"/>
                    <a:pt x="1304449" y="303371"/>
                  </a:cubicBezTo>
                  <a:cubicBezTo>
                    <a:pt x="1303496" y="300514"/>
                    <a:pt x="1301591" y="298609"/>
                    <a:pt x="1300639" y="295751"/>
                  </a:cubicBezTo>
                  <a:cubicBezTo>
                    <a:pt x="1298734" y="291941"/>
                    <a:pt x="1296829" y="288131"/>
                    <a:pt x="1293971" y="284321"/>
                  </a:cubicBezTo>
                  <a:cubicBezTo>
                    <a:pt x="1294924" y="282416"/>
                    <a:pt x="1295876" y="280511"/>
                    <a:pt x="1295876" y="278606"/>
                  </a:cubicBezTo>
                  <a:close/>
                  <a:moveTo>
                    <a:pt x="1299686" y="328136"/>
                  </a:moveTo>
                  <a:cubicBezTo>
                    <a:pt x="1299686" y="329089"/>
                    <a:pt x="1299686" y="329089"/>
                    <a:pt x="1299686" y="330041"/>
                  </a:cubicBezTo>
                  <a:cubicBezTo>
                    <a:pt x="1299686" y="330041"/>
                    <a:pt x="1298734" y="330994"/>
                    <a:pt x="1298734" y="331946"/>
                  </a:cubicBezTo>
                  <a:cubicBezTo>
                    <a:pt x="1296829" y="329089"/>
                    <a:pt x="1294924" y="326231"/>
                    <a:pt x="1293019" y="324326"/>
                  </a:cubicBezTo>
                  <a:cubicBezTo>
                    <a:pt x="1292066" y="322421"/>
                    <a:pt x="1290161" y="320516"/>
                    <a:pt x="1289209" y="318611"/>
                  </a:cubicBezTo>
                  <a:cubicBezTo>
                    <a:pt x="1289209" y="318611"/>
                    <a:pt x="1289209" y="318611"/>
                    <a:pt x="1289209" y="318611"/>
                  </a:cubicBezTo>
                  <a:cubicBezTo>
                    <a:pt x="1289209" y="314801"/>
                    <a:pt x="1289209" y="311944"/>
                    <a:pt x="1289209" y="309086"/>
                  </a:cubicBezTo>
                  <a:cubicBezTo>
                    <a:pt x="1289209" y="308134"/>
                    <a:pt x="1290161" y="306229"/>
                    <a:pt x="1290161" y="305276"/>
                  </a:cubicBezTo>
                  <a:cubicBezTo>
                    <a:pt x="1293019" y="311944"/>
                    <a:pt x="1296829" y="319564"/>
                    <a:pt x="1299686" y="328136"/>
                  </a:cubicBezTo>
                  <a:close/>
                  <a:moveTo>
                    <a:pt x="1289209" y="263366"/>
                  </a:moveTo>
                  <a:cubicBezTo>
                    <a:pt x="1288256" y="265271"/>
                    <a:pt x="1288256" y="266224"/>
                    <a:pt x="1287304" y="268129"/>
                  </a:cubicBezTo>
                  <a:cubicBezTo>
                    <a:pt x="1287304" y="265271"/>
                    <a:pt x="1287304" y="262414"/>
                    <a:pt x="1287304" y="259556"/>
                  </a:cubicBezTo>
                  <a:cubicBezTo>
                    <a:pt x="1287304" y="260509"/>
                    <a:pt x="1288256" y="262414"/>
                    <a:pt x="1289209" y="263366"/>
                  </a:cubicBezTo>
                  <a:close/>
                  <a:moveTo>
                    <a:pt x="1276826" y="238601"/>
                  </a:moveTo>
                  <a:cubicBezTo>
                    <a:pt x="1277779" y="239554"/>
                    <a:pt x="1277779" y="240506"/>
                    <a:pt x="1278731" y="242411"/>
                  </a:cubicBezTo>
                  <a:cubicBezTo>
                    <a:pt x="1280636" y="246221"/>
                    <a:pt x="1283494" y="251936"/>
                    <a:pt x="1286351" y="257651"/>
                  </a:cubicBezTo>
                  <a:cubicBezTo>
                    <a:pt x="1286351" y="260509"/>
                    <a:pt x="1285399" y="263366"/>
                    <a:pt x="1285399" y="267176"/>
                  </a:cubicBezTo>
                  <a:cubicBezTo>
                    <a:pt x="1282541" y="263366"/>
                    <a:pt x="1280636" y="259556"/>
                    <a:pt x="1277779" y="255746"/>
                  </a:cubicBezTo>
                  <a:cubicBezTo>
                    <a:pt x="1277779" y="250031"/>
                    <a:pt x="1276826" y="245269"/>
                    <a:pt x="1276826" y="242411"/>
                  </a:cubicBezTo>
                  <a:cubicBezTo>
                    <a:pt x="1276826" y="241459"/>
                    <a:pt x="1276826" y="239554"/>
                    <a:pt x="1276826" y="238601"/>
                  </a:cubicBezTo>
                  <a:close/>
                  <a:moveTo>
                    <a:pt x="1273016" y="271939"/>
                  </a:moveTo>
                  <a:cubicBezTo>
                    <a:pt x="1273016" y="271939"/>
                    <a:pt x="1273969" y="272891"/>
                    <a:pt x="1273969" y="272891"/>
                  </a:cubicBezTo>
                  <a:cubicBezTo>
                    <a:pt x="1273969" y="278606"/>
                    <a:pt x="1273016" y="284321"/>
                    <a:pt x="1273016" y="291941"/>
                  </a:cubicBezTo>
                  <a:cubicBezTo>
                    <a:pt x="1272064" y="290989"/>
                    <a:pt x="1272064" y="289084"/>
                    <a:pt x="1271111" y="288131"/>
                  </a:cubicBezTo>
                  <a:cubicBezTo>
                    <a:pt x="1271111" y="282416"/>
                    <a:pt x="1272064" y="276701"/>
                    <a:pt x="1273016" y="271939"/>
                  </a:cubicBezTo>
                  <a:close/>
                  <a:moveTo>
                    <a:pt x="1240631" y="229076"/>
                  </a:moveTo>
                  <a:cubicBezTo>
                    <a:pt x="1241584" y="226219"/>
                    <a:pt x="1243489" y="223361"/>
                    <a:pt x="1244441" y="220504"/>
                  </a:cubicBezTo>
                  <a:cubicBezTo>
                    <a:pt x="1247299" y="226219"/>
                    <a:pt x="1251109" y="230981"/>
                    <a:pt x="1253966" y="237649"/>
                  </a:cubicBezTo>
                  <a:cubicBezTo>
                    <a:pt x="1257776" y="244316"/>
                    <a:pt x="1260634" y="250031"/>
                    <a:pt x="1264444" y="257651"/>
                  </a:cubicBezTo>
                  <a:cubicBezTo>
                    <a:pt x="1265396" y="259556"/>
                    <a:pt x="1267301" y="262414"/>
                    <a:pt x="1268254" y="264319"/>
                  </a:cubicBezTo>
                  <a:cubicBezTo>
                    <a:pt x="1266349" y="270986"/>
                    <a:pt x="1264444" y="277654"/>
                    <a:pt x="1262539" y="286226"/>
                  </a:cubicBezTo>
                  <a:cubicBezTo>
                    <a:pt x="1259681" y="283369"/>
                    <a:pt x="1257776" y="280511"/>
                    <a:pt x="1254919" y="277654"/>
                  </a:cubicBezTo>
                  <a:cubicBezTo>
                    <a:pt x="1250156" y="268129"/>
                    <a:pt x="1246346" y="259556"/>
                    <a:pt x="1241584" y="251936"/>
                  </a:cubicBezTo>
                  <a:cubicBezTo>
                    <a:pt x="1239679" y="249079"/>
                    <a:pt x="1237774" y="246221"/>
                    <a:pt x="1235869" y="243364"/>
                  </a:cubicBezTo>
                  <a:cubicBezTo>
                    <a:pt x="1235869" y="243364"/>
                    <a:pt x="1235869" y="242411"/>
                    <a:pt x="1235869" y="242411"/>
                  </a:cubicBezTo>
                  <a:cubicBezTo>
                    <a:pt x="1237774" y="236696"/>
                    <a:pt x="1239679" y="232886"/>
                    <a:pt x="1240631" y="229076"/>
                  </a:cubicBezTo>
                  <a:close/>
                  <a:moveTo>
                    <a:pt x="1228249" y="304324"/>
                  </a:moveTo>
                  <a:cubicBezTo>
                    <a:pt x="1228249" y="298609"/>
                    <a:pt x="1227296" y="292894"/>
                    <a:pt x="1227296" y="288131"/>
                  </a:cubicBezTo>
                  <a:lnTo>
                    <a:pt x="1227296" y="281464"/>
                  </a:lnTo>
                  <a:cubicBezTo>
                    <a:pt x="1227296" y="280511"/>
                    <a:pt x="1228249" y="280511"/>
                    <a:pt x="1228249" y="279559"/>
                  </a:cubicBezTo>
                  <a:cubicBezTo>
                    <a:pt x="1228249" y="279559"/>
                    <a:pt x="1228249" y="278606"/>
                    <a:pt x="1228249" y="278606"/>
                  </a:cubicBezTo>
                  <a:cubicBezTo>
                    <a:pt x="1228249" y="278606"/>
                    <a:pt x="1229201" y="279559"/>
                    <a:pt x="1229201" y="279559"/>
                  </a:cubicBezTo>
                  <a:cubicBezTo>
                    <a:pt x="1230154" y="280511"/>
                    <a:pt x="1230154" y="282416"/>
                    <a:pt x="1231106" y="284321"/>
                  </a:cubicBezTo>
                  <a:cubicBezTo>
                    <a:pt x="1230154" y="290036"/>
                    <a:pt x="1229201" y="296704"/>
                    <a:pt x="1228249" y="304324"/>
                  </a:cubicBezTo>
                  <a:close/>
                  <a:moveTo>
                    <a:pt x="1232059" y="280511"/>
                  </a:moveTo>
                  <a:cubicBezTo>
                    <a:pt x="1232059" y="279559"/>
                    <a:pt x="1232059" y="279559"/>
                    <a:pt x="1232059" y="278606"/>
                  </a:cubicBezTo>
                  <a:cubicBezTo>
                    <a:pt x="1232059" y="277654"/>
                    <a:pt x="1231106" y="276701"/>
                    <a:pt x="1230154" y="275749"/>
                  </a:cubicBezTo>
                  <a:cubicBezTo>
                    <a:pt x="1229201" y="275749"/>
                    <a:pt x="1228249" y="274796"/>
                    <a:pt x="1227296" y="275749"/>
                  </a:cubicBezTo>
                  <a:cubicBezTo>
                    <a:pt x="1227296" y="275749"/>
                    <a:pt x="1227296" y="275749"/>
                    <a:pt x="1226344" y="275749"/>
                  </a:cubicBezTo>
                  <a:lnTo>
                    <a:pt x="1226344" y="269081"/>
                  </a:lnTo>
                  <a:cubicBezTo>
                    <a:pt x="1227296" y="270034"/>
                    <a:pt x="1228249" y="270986"/>
                    <a:pt x="1230154" y="272891"/>
                  </a:cubicBezTo>
                  <a:cubicBezTo>
                    <a:pt x="1231106" y="273844"/>
                    <a:pt x="1232059" y="274796"/>
                    <a:pt x="1233011" y="276701"/>
                  </a:cubicBezTo>
                  <a:cubicBezTo>
                    <a:pt x="1232059" y="278606"/>
                    <a:pt x="1232059" y="279559"/>
                    <a:pt x="1232059" y="280511"/>
                  </a:cubicBezTo>
                  <a:close/>
                  <a:moveTo>
                    <a:pt x="1230154" y="221456"/>
                  </a:moveTo>
                  <a:cubicBezTo>
                    <a:pt x="1232059" y="225266"/>
                    <a:pt x="1233011" y="229076"/>
                    <a:pt x="1233964" y="233839"/>
                  </a:cubicBezTo>
                  <a:cubicBezTo>
                    <a:pt x="1233964" y="233839"/>
                    <a:pt x="1233964" y="233839"/>
                    <a:pt x="1233964" y="233839"/>
                  </a:cubicBezTo>
                  <a:cubicBezTo>
                    <a:pt x="1233964" y="232886"/>
                    <a:pt x="1233011" y="230981"/>
                    <a:pt x="1233011" y="230029"/>
                  </a:cubicBezTo>
                  <a:cubicBezTo>
                    <a:pt x="1231106" y="226219"/>
                    <a:pt x="1230154" y="223361"/>
                    <a:pt x="1230154" y="221456"/>
                  </a:cubicBezTo>
                  <a:cubicBezTo>
                    <a:pt x="1229201" y="220504"/>
                    <a:pt x="1229201" y="220504"/>
                    <a:pt x="1230154" y="221456"/>
                  </a:cubicBezTo>
                  <a:close/>
                  <a:moveTo>
                    <a:pt x="1229201" y="257651"/>
                  </a:moveTo>
                  <a:cubicBezTo>
                    <a:pt x="1229201" y="257651"/>
                    <a:pt x="1229201" y="257651"/>
                    <a:pt x="1229201" y="257651"/>
                  </a:cubicBezTo>
                  <a:cubicBezTo>
                    <a:pt x="1229201" y="258604"/>
                    <a:pt x="1230154" y="258604"/>
                    <a:pt x="1230154" y="259556"/>
                  </a:cubicBezTo>
                  <a:cubicBezTo>
                    <a:pt x="1230154" y="260509"/>
                    <a:pt x="1230154" y="261461"/>
                    <a:pt x="1230154" y="262414"/>
                  </a:cubicBezTo>
                  <a:cubicBezTo>
                    <a:pt x="1231106" y="266224"/>
                    <a:pt x="1231106" y="270986"/>
                    <a:pt x="1232059" y="274796"/>
                  </a:cubicBezTo>
                  <a:cubicBezTo>
                    <a:pt x="1232059" y="274796"/>
                    <a:pt x="1232059" y="274796"/>
                    <a:pt x="1232059" y="274796"/>
                  </a:cubicBezTo>
                  <a:cubicBezTo>
                    <a:pt x="1231106" y="273844"/>
                    <a:pt x="1230154" y="272891"/>
                    <a:pt x="1229201" y="272891"/>
                  </a:cubicBezTo>
                  <a:cubicBezTo>
                    <a:pt x="1227296" y="270986"/>
                    <a:pt x="1225391" y="270034"/>
                    <a:pt x="1225391" y="269081"/>
                  </a:cubicBezTo>
                  <a:lnTo>
                    <a:pt x="1225391" y="265271"/>
                  </a:lnTo>
                  <a:cubicBezTo>
                    <a:pt x="1227296" y="263366"/>
                    <a:pt x="1228249" y="260509"/>
                    <a:pt x="1229201" y="257651"/>
                  </a:cubicBezTo>
                  <a:close/>
                  <a:moveTo>
                    <a:pt x="1226344" y="235744"/>
                  </a:moveTo>
                  <a:cubicBezTo>
                    <a:pt x="1227296" y="238601"/>
                    <a:pt x="1227296" y="241459"/>
                    <a:pt x="1228249" y="244316"/>
                  </a:cubicBezTo>
                  <a:cubicBezTo>
                    <a:pt x="1228249" y="245269"/>
                    <a:pt x="1227296" y="246221"/>
                    <a:pt x="1227296" y="246221"/>
                  </a:cubicBezTo>
                  <a:cubicBezTo>
                    <a:pt x="1226344" y="245269"/>
                    <a:pt x="1226344" y="245269"/>
                    <a:pt x="1225391" y="244316"/>
                  </a:cubicBezTo>
                  <a:lnTo>
                    <a:pt x="1225391" y="231934"/>
                  </a:lnTo>
                  <a:cubicBezTo>
                    <a:pt x="1225391" y="233839"/>
                    <a:pt x="1225391" y="234791"/>
                    <a:pt x="1226344" y="235744"/>
                  </a:cubicBezTo>
                  <a:close/>
                  <a:moveTo>
                    <a:pt x="1197769" y="293846"/>
                  </a:moveTo>
                  <a:cubicBezTo>
                    <a:pt x="1197769" y="292894"/>
                    <a:pt x="1198721" y="290989"/>
                    <a:pt x="1198721" y="290036"/>
                  </a:cubicBezTo>
                  <a:cubicBezTo>
                    <a:pt x="1198721" y="290989"/>
                    <a:pt x="1198721" y="290989"/>
                    <a:pt x="1198721" y="291941"/>
                  </a:cubicBezTo>
                  <a:cubicBezTo>
                    <a:pt x="1198721" y="293846"/>
                    <a:pt x="1199674" y="296704"/>
                    <a:pt x="1199674" y="299561"/>
                  </a:cubicBezTo>
                  <a:cubicBezTo>
                    <a:pt x="1198721" y="301466"/>
                    <a:pt x="1197769" y="304324"/>
                    <a:pt x="1196816" y="307181"/>
                  </a:cubicBezTo>
                  <a:cubicBezTo>
                    <a:pt x="1195864" y="304324"/>
                    <a:pt x="1195864" y="301466"/>
                    <a:pt x="1194911" y="299561"/>
                  </a:cubicBezTo>
                  <a:cubicBezTo>
                    <a:pt x="1195864" y="297656"/>
                    <a:pt x="1196816" y="295751"/>
                    <a:pt x="1197769" y="293846"/>
                  </a:cubicBezTo>
                  <a:close/>
                  <a:moveTo>
                    <a:pt x="1196816" y="459581"/>
                  </a:moveTo>
                  <a:lnTo>
                    <a:pt x="1196816" y="459581"/>
                  </a:lnTo>
                  <a:cubicBezTo>
                    <a:pt x="1195864" y="458629"/>
                    <a:pt x="1195864" y="457676"/>
                    <a:pt x="1195864" y="455771"/>
                  </a:cubicBezTo>
                  <a:cubicBezTo>
                    <a:pt x="1195864" y="456724"/>
                    <a:pt x="1195864" y="457676"/>
                    <a:pt x="1196816" y="459581"/>
                  </a:cubicBezTo>
                  <a:close/>
                  <a:moveTo>
                    <a:pt x="1190149" y="324326"/>
                  </a:moveTo>
                  <a:cubicBezTo>
                    <a:pt x="1190149" y="325279"/>
                    <a:pt x="1190149" y="325279"/>
                    <a:pt x="1190149" y="324326"/>
                  </a:cubicBezTo>
                  <a:cubicBezTo>
                    <a:pt x="1190149" y="323374"/>
                    <a:pt x="1190149" y="321469"/>
                    <a:pt x="1189196" y="320516"/>
                  </a:cubicBezTo>
                  <a:cubicBezTo>
                    <a:pt x="1190149" y="322421"/>
                    <a:pt x="1190149" y="323374"/>
                    <a:pt x="1190149" y="324326"/>
                  </a:cubicBezTo>
                  <a:close/>
                  <a:moveTo>
                    <a:pt x="1170146" y="270986"/>
                  </a:moveTo>
                  <a:cubicBezTo>
                    <a:pt x="1170146" y="270034"/>
                    <a:pt x="1170146" y="269081"/>
                    <a:pt x="1170146" y="268129"/>
                  </a:cubicBezTo>
                  <a:cubicBezTo>
                    <a:pt x="1170146" y="267176"/>
                    <a:pt x="1170146" y="265271"/>
                    <a:pt x="1170146" y="264319"/>
                  </a:cubicBezTo>
                  <a:cubicBezTo>
                    <a:pt x="1171099" y="253841"/>
                    <a:pt x="1172051" y="244316"/>
                    <a:pt x="1172051" y="235744"/>
                  </a:cubicBezTo>
                  <a:cubicBezTo>
                    <a:pt x="1173004" y="238601"/>
                    <a:pt x="1173956" y="241459"/>
                    <a:pt x="1174909" y="245269"/>
                  </a:cubicBezTo>
                  <a:cubicBezTo>
                    <a:pt x="1174909" y="249079"/>
                    <a:pt x="1175861" y="253841"/>
                    <a:pt x="1176814" y="260509"/>
                  </a:cubicBezTo>
                  <a:cubicBezTo>
                    <a:pt x="1177766" y="267176"/>
                    <a:pt x="1177766" y="275749"/>
                    <a:pt x="1177766" y="285274"/>
                  </a:cubicBezTo>
                  <a:cubicBezTo>
                    <a:pt x="1178719" y="291941"/>
                    <a:pt x="1177766" y="300514"/>
                    <a:pt x="1177766" y="308134"/>
                  </a:cubicBezTo>
                  <a:cubicBezTo>
                    <a:pt x="1177766" y="307181"/>
                    <a:pt x="1176814" y="306229"/>
                    <a:pt x="1176814" y="305276"/>
                  </a:cubicBezTo>
                  <a:cubicBezTo>
                    <a:pt x="1173956" y="298609"/>
                    <a:pt x="1171099" y="292894"/>
                    <a:pt x="1168241" y="287179"/>
                  </a:cubicBezTo>
                  <a:cubicBezTo>
                    <a:pt x="1169194" y="282416"/>
                    <a:pt x="1170146" y="275749"/>
                    <a:pt x="1170146" y="270986"/>
                  </a:cubicBezTo>
                  <a:close/>
                  <a:moveTo>
                    <a:pt x="1170146" y="309086"/>
                  </a:moveTo>
                  <a:cubicBezTo>
                    <a:pt x="1171099" y="312896"/>
                    <a:pt x="1173004" y="317659"/>
                    <a:pt x="1173956" y="321469"/>
                  </a:cubicBezTo>
                  <a:cubicBezTo>
                    <a:pt x="1173004" y="323374"/>
                    <a:pt x="1173004" y="325279"/>
                    <a:pt x="1172051" y="327184"/>
                  </a:cubicBezTo>
                  <a:cubicBezTo>
                    <a:pt x="1171099" y="325279"/>
                    <a:pt x="1171099" y="324326"/>
                    <a:pt x="1170146" y="322421"/>
                  </a:cubicBezTo>
                  <a:cubicBezTo>
                    <a:pt x="1170146" y="321469"/>
                    <a:pt x="1170146" y="319564"/>
                    <a:pt x="1170146" y="318611"/>
                  </a:cubicBezTo>
                  <a:cubicBezTo>
                    <a:pt x="1169194" y="313849"/>
                    <a:pt x="1169194" y="308134"/>
                    <a:pt x="1168241" y="303371"/>
                  </a:cubicBezTo>
                  <a:cubicBezTo>
                    <a:pt x="1168241" y="305276"/>
                    <a:pt x="1169194" y="307181"/>
                    <a:pt x="1170146" y="309086"/>
                  </a:cubicBezTo>
                  <a:close/>
                  <a:moveTo>
                    <a:pt x="1164431" y="236696"/>
                  </a:moveTo>
                  <a:cubicBezTo>
                    <a:pt x="1163479" y="242411"/>
                    <a:pt x="1162526" y="248126"/>
                    <a:pt x="1161574" y="253841"/>
                  </a:cubicBezTo>
                  <a:cubicBezTo>
                    <a:pt x="1161574" y="252889"/>
                    <a:pt x="1161574" y="252889"/>
                    <a:pt x="1161574" y="251936"/>
                  </a:cubicBezTo>
                  <a:cubicBezTo>
                    <a:pt x="1161574" y="251936"/>
                    <a:pt x="1161574" y="250984"/>
                    <a:pt x="1161574" y="250984"/>
                  </a:cubicBezTo>
                  <a:cubicBezTo>
                    <a:pt x="1162526" y="245269"/>
                    <a:pt x="1163479" y="240506"/>
                    <a:pt x="1164431" y="236696"/>
                  </a:cubicBezTo>
                  <a:close/>
                  <a:moveTo>
                    <a:pt x="1140619" y="290036"/>
                  </a:moveTo>
                  <a:cubicBezTo>
                    <a:pt x="1140619" y="290989"/>
                    <a:pt x="1139666" y="290989"/>
                    <a:pt x="1139666" y="291941"/>
                  </a:cubicBezTo>
                  <a:cubicBezTo>
                    <a:pt x="1138714" y="289084"/>
                    <a:pt x="1138714" y="286226"/>
                    <a:pt x="1137761" y="283369"/>
                  </a:cubicBezTo>
                  <a:cubicBezTo>
                    <a:pt x="1138714" y="286226"/>
                    <a:pt x="1139666" y="288131"/>
                    <a:pt x="1140619" y="290036"/>
                  </a:cubicBezTo>
                  <a:close/>
                  <a:moveTo>
                    <a:pt x="1114901" y="339566"/>
                  </a:moveTo>
                  <a:cubicBezTo>
                    <a:pt x="1115854" y="331946"/>
                    <a:pt x="1116806" y="323374"/>
                    <a:pt x="1117759" y="315754"/>
                  </a:cubicBezTo>
                  <a:cubicBezTo>
                    <a:pt x="1118711" y="318611"/>
                    <a:pt x="1118711" y="321469"/>
                    <a:pt x="1119664" y="325279"/>
                  </a:cubicBezTo>
                  <a:cubicBezTo>
                    <a:pt x="1120616" y="328136"/>
                    <a:pt x="1120616" y="331946"/>
                    <a:pt x="1121569" y="334804"/>
                  </a:cubicBezTo>
                  <a:cubicBezTo>
                    <a:pt x="1121569" y="336709"/>
                    <a:pt x="1120616" y="338614"/>
                    <a:pt x="1120616" y="341471"/>
                  </a:cubicBezTo>
                  <a:cubicBezTo>
                    <a:pt x="1120616" y="341471"/>
                    <a:pt x="1120616" y="341471"/>
                    <a:pt x="1120616" y="342424"/>
                  </a:cubicBezTo>
                  <a:cubicBezTo>
                    <a:pt x="1119664" y="344329"/>
                    <a:pt x="1118711" y="346234"/>
                    <a:pt x="1118711" y="348139"/>
                  </a:cubicBezTo>
                  <a:cubicBezTo>
                    <a:pt x="1117759" y="345281"/>
                    <a:pt x="1115854" y="343376"/>
                    <a:pt x="1114901" y="341471"/>
                  </a:cubicBezTo>
                  <a:cubicBezTo>
                    <a:pt x="1114901" y="340519"/>
                    <a:pt x="1114901" y="339566"/>
                    <a:pt x="1114901" y="339566"/>
                  </a:cubicBezTo>
                  <a:close/>
                  <a:moveTo>
                    <a:pt x="1111091" y="219551"/>
                  </a:moveTo>
                  <a:cubicBezTo>
                    <a:pt x="1111091" y="220504"/>
                    <a:pt x="1112044" y="221456"/>
                    <a:pt x="1112044" y="222409"/>
                  </a:cubicBezTo>
                  <a:cubicBezTo>
                    <a:pt x="1112044" y="225266"/>
                    <a:pt x="1112996" y="228124"/>
                    <a:pt x="1112996" y="230029"/>
                  </a:cubicBezTo>
                  <a:cubicBezTo>
                    <a:pt x="1112996" y="230029"/>
                    <a:pt x="1112996" y="230029"/>
                    <a:pt x="1112996" y="230029"/>
                  </a:cubicBezTo>
                  <a:cubicBezTo>
                    <a:pt x="1112996" y="226219"/>
                    <a:pt x="1112044" y="223361"/>
                    <a:pt x="1111091" y="219551"/>
                  </a:cubicBezTo>
                  <a:cubicBezTo>
                    <a:pt x="1111091" y="220504"/>
                    <a:pt x="1111091" y="219551"/>
                    <a:pt x="1111091" y="219551"/>
                  </a:cubicBezTo>
                  <a:close/>
                  <a:moveTo>
                    <a:pt x="1110139" y="217646"/>
                  </a:moveTo>
                  <a:cubicBezTo>
                    <a:pt x="1110139" y="217646"/>
                    <a:pt x="1110139" y="217646"/>
                    <a:pt x="1110139" y="217646"/>
                  </a:cubicBezTo>
                  <a:cubicBezTo>
                    <a:pt x="1110139" y="217646"/>
                    <a:pt x="1109186" y="216694"/>
                    <a:pt x="1109186" y="215741"/>
                  </a:cubicBezTo>
                  <a:cubicBezTo>
                    <a:pt x="1110139" y="216694"/>
                    <a:pt x="1110139" y="216694"/>
                    <a:pt x="1110139" y="217646"/>
                  </a:cubicBezTo>
                  <a:close/>
                  <a:moveTo>
                    <a:pt x="1101566" y="236696"/>
                  </a:moveTo>
                  <a:cubicBezTo>
                    <a:pt x="1104424" y="248126"/>
                    <a:pt x="1107281" y="262414"/>
                    <a:pt x="1111091" y="278606"/>
                  </a:cubicBezTo>
                  <a:cubicBezTo>
                    <a:pt x="1110139" y="283369"/>
                    <a:pt x="1109186" y="289084"/>
                    <a:pt x="1109186" y="293846"/>
                  </a:cubicBezTo>
                  <a:cubicBezTo>
                    <a:pt x="1108234" y="298609"/>
                    <a:pt x="1107281" y="304324"/>
                    <a:pt x="1106329" y="309086"/>
                  </a:cubicBezTo>
                  <a:cubicBezTo>
                    <a:pt x="1106329" y="309086"/>
                    <a:pt x="1106329" y="309086"/>
                    <a:pt x="1106329" y="308134"/>
                  </a:cubicBezTo>
                  <a:cubicBezTo>
                    <a:pt x="1105376" y="300514"/>
                    <a:pt x="1105376" y="295751"/>
                    <a:pt x="1105376" y="295751"/>
                  </a:cubicBezTo>
                  <a:cubicBezTo>
                    <a:pt x="1105376" y="295751"/>
                    <a:pt x="1105376" y="297656"/>
                    <a:pt x="1105376" y="300514"/>
                  </a:cubicBezTo>
                  <a:cubicBezTo>
                    <a:pt x="1103471" y="290989"/>
                    <a:pt x="1101566" y="282416"/>
                    <a:pt x="1099661" y="272891"/>
                  </a:cubicBezTo>
                  <a:cubicBezTo>
                    <a:pt x="1097756" y="265271"/>
                    <a:pt x="1096804" y="256699"/>
                    <a:pt x="1094899" y="249079"/>
                  </a:cubicBezTo>
                  <a:cubicBezTo>
                    <a:pt x="1096804" y="244316"/>
                    <a:pt x="1098709" y="240506"/>
                    <a:pt x="1101566" y="236696"/>
                  </a:cubicBezTo>
                  <a:close/>
                  <a:moveTo>
                    <a:pt x="1027271" y="325279"/>
                  </a:moveTo>
                  <a:cubicBezTo>
                    <a:pt x="1028224" y="319564"/>
                    <a:pt x="1029176" y="314801"/>
                    <a:pt x="1030129" y="310991"/>
                  </a:cubicBezTo>
                  <a:cubicBezTo>
                    <a:pt x="1031081" y="306229"/>
                    <a:pt x="1032986" y="301466"/>
                    <a:pt x="1034891" y="297656"/>
                  </a:cubicBezTo>
                  <a:cubicBezTo>
                    <a:pt x="1035844" y="293846"/>
                    <a:pt x="1037749" y="290989"/>
                    <a:pt x="1039654" y="288131"/>
                  </a:cubicBezTo>
                  <a:cubicBezTo>
                    <a:pt x="1040606" y="291941"/>
                    <a:pt x="1041559" y="295751"/>
                    <a:pt x="1042511" y="299561"/>
                  </a:cubicBezTo>
                  <a:cubicBezTo>
                    <a:pt x="1041559" y="301466"/>
                    <a:pt x="1040606" y="303371"/>
                    <a:pt x="1039654" y="305276"/>
                  </a:cubicBezTo>
                  <a:cubicBezTo>
                    <a:pt x="1034891" y="313849"/>
                    <a:pt x="1031081" y="322421"/>
                    <a:pt x="1028224" y="330994"/>
                  </a:cubicBezTo>
                  <a:cubicBezTo>
                    <a:pt x="1028224" y="329089"/>
                    <a:pt x="1028224" y="327184"/>
                    <a:pt x="1027271" y="325279"/>
                  </a:cubicBezTo>
                  <a:close/>
                  <a:moveTo>
                    <a:pt x="1040606" y="374809"/>
                  </a:moveTo>
                  <a:cubicBezTo>
                    <a:pt x="1040606" y="373856"/>
                    <a:pt x="1039654" y="371951"/>
                    <a:pt x="1039654" y="370999"/>
                  </a:cubicBezTo>
                  <a:cubicBezTo>
                    <a:pt x="1041559" y="366236"/>
                    <a:pt x="1043464" y="360521"/>
                    <a:pt x="1045369" y="355759"/>
                  </a:cubicBezTo>
                  <a:cubicBezTo>
                    <a:pt x="1046321" y="358616"/>
                    <a:pt x="1047274" y="361474"/>
                    <a:pt x="1047274" y="364331"/>
                  </a:cubicBezTo>
                  <a:cubicBezTo>
                    <a:pt x="1047274" y="371951"/>
                    <a:pt x="1047274" y="378619"/>
                    <a:pt x="1048226" y="386239"/>
                  </a:cubicBezTo>
                  <a:cubicBezTo>
                    <a:pt x="1046321" y="385286"/>
                    <a:pt x="1045369" y="384334"/>
                    <a:pt x="1044416" y="384334"/>
                  </a:cubicBezTo>
                  <a:cubicBezTo>
                    <a:pt x="1042511" y="381476"/>
                    <a:pt x="1041559" y="377666"/>
                    <a:pt x="1040606" y="374809"/>
                  </a:cubicBezTo>
                  <a:close/>
                  <a:moveTo>
                    <a:pt x="1046321" y="389096"/>
                  </a:moveTo>
                  <a:cubicBezTo>
                    <a:pt x="1047274" y="390049"/>
                    <a:pt x="1047274" y="390049"/>
                    <a:pt x="1048226" y="391001"/>
                  </a:cubicBezTo>
                  <a:cubicBezTo>
                    <a:pt x="1048226" y="391954"/>
                    <a:pt x="1048226" y="391954"/>
                    <a:pt x="1048226" y="392906"/>
                  </a:cubicBezTo>
                  <a:cubicBezTo>
                    <a:pt x="1047274" y="391954"/>
                    <a:pt x="1046321" y="390049"/>
                    <a:pt x="1046321" y="389096"/>
                  </a:cubicBezTo>
                  <a:close/>
                  <a:moveTo>
                    <a:pt x="1056799" y="292894"/>
                  </a:moveTo>
                  <a:cubicBezTo>
                    <a:pt x="1057751" y="289084"/>
                    <a:pt x="1059656" y="286226"/>
                    <a:pt x="1061561" y="282416"/>
                  </a:cubicBezTo>
                  <a:cubicBezTo>
                    <a:pt x="1063466" y="278606"/>
                    <a:pt x="1064419" y="274796"/>
                    <a:pt x="1066324" y="271939"/>
                  </a:cubicBezTo>
                  <a:cubicBezTo>
                    <a:pt x="1066324" y="272891"/>
                    <a:pt x="1066324" y="272891"/>
                    <a:pt x="1066324" y="273844"/>
                  </a:cubicBezTo>
                  <a:cubicBezTo>
                    <a:pt x="1066324" y="275749"/>
                    <a:pt x="1067276" y="276701"/>
                    <a:pt x="1067276" y="278606"/>
                  </a:cubicBezTo>
                  <a:cubicBezTo>
                    <a:pt x="1066324" y="280511"/>
                    <a:pt x="1064419" y="282416"/>
                    <a:pt x="1063466" y="285274"/>
                  </a:cubicBezTo>
                  <a:cubicBezTo>
                    <a:pt x="1061561" y="288131"/>
                    <a:pt x="1059656" y="291941"/>
                    <a:pt x="1057751" y="295751"/>
                  </a:cubicBezTo>
                  <a:cubicBezTo>
                    <a:pt x="1057751" y="294799"/>
                    <a:pt x="1056799" y="293846"/>
                    <a:pt x="1056799" y="292894"/>
                  </a:cubicBezTo>
                  <a:close/>
                  <a:moveTo>
                    <a:pt x="1059656" y="360521"/>
                  </a:moveTo>
                  <a:cubicBezTo>
                    <a:pt x="1059656" y="360521"/>
                    <a:pt x="1059656" y="359569"/>
                    <a:pt x="1059656" y="360521"/>
                  </a:cubicBezTo>
                  <a:cubicBezTo>
                    <a:pt x="1059656" y="359569"/>
                    <a:pt x="1059656" y="360521"/>
                    <a:pt x="1059656" y="360521"/>
                  </a:cubicBezTo>
                  <a:cubicBezTo>
                    <a:pt x="1059656" y="360521"/>
                    <a:pt x="1059656" y="360521"/>
                    <a:pt x="1059656" y="360521"/>
                  </a:cubicBezTo>
                  <a:close/>
                  <a:moveTo>
                    <a:pt x="1064419" y="383381"/>
                  </a:moveTo>
                  <a:cubicBezTo>
                    <a:pt x="1063466" y="381476"/>
                    <a:pt x="1063466" y="380524"/>
                    <a:pt x="1062514" y="379571"/>
                  </a:cubicBezTo>
                  <a:cubicBezTo>
                    <a:pt x="1062514" y="377666"/>
                    <a:pt x="1062514" y="376714"/>
                    <a:pt x="1063466" y="374809"/>
                  </a:cubicBezTo>
                  <a:cubicBezTo>
                    <a:pt x="1063466" y="375761"/>
                    <a:pt x="1064419" y="377666"/>
                    <a:pt x="1064419" y="378619"/>
                  </a:cubicBezTo>
                  <a:cubicBezTo>
                    <a:pt x="1064419" y="379571"/>
                    <a:pt x="1064419" y="379571"/>
                    <a:pt x="1064419" y="380524"/>
                  </a:cubicBezTo>
                  <a:cubicBezTo>
                    <a:pt x="1064419" y="382429"/>
                    <a:pt x="1065371" y="384334"/>
                    <a:pt x="1065371" y="386239"/>
                  </a:cubicBezTo>
                  <a:cubicBezTo>
                    <a:pt x="1065371" y="385286"/>
                    <a:pt x="1065371" y="384334"/>
                    <a:pt x="1064419" y="383381"/>
                  </a:cubicBezTo>
                  <a:close/>
                  <a:moveTo>
                    <a:pt x="1069181" y="330994"/>
                  </a:moveTo>
                  <a:cubicBezTo>
                    <a:pt x="1067276" y="325279"/>
                    <a:pt x="1065371" y="318611"/>
                    <a:pt x="1063466" y="312896"/>
                  </a:cubicBezTo>
                  <a:cubicBezTo>
                    <a:pt x="1065371" y="309086"/>
                    <a:pt x="1067276" y="304324"/>
                    <a:pt x="1069181" y="300514"/>
                  </a:cubicBezTo>
                  <a:cubicBezTo>
                    <a:pt x="1070134" y="308134"/>
                    <a:pt x="1069181" y="316706"/>
                    <a:pt x="1070134" y="326231"/>
                  </a:cubicBezTo>
                  <a:cubicBezTo>
                    <a:pt x="1069181" y="328136"/>
                    <a:pt x="1069181" y="329089"/>
                    <a:pt x="1069181" y="330994"/>
                  </a:cubicBezTo>
                  <a:close/>
                  <a:moveTo>
                    <a:pt x="1077754" y="262414"/>
                  </a:moveTo>
                  <a:cubicBezTo>
                    <a:pt x="1076801" y="263366"/>
                    <a:pt x="1076801" y="264319"/>
                    <a:pt x="1075849" y="264319"/>
                  </a:cubicBezTo>
                  <a:cubicBezTo>
                    <a:pt x="1074896" y="261461"/>
                    <a:pt x="1074896" y="259556"/>
                    <a:pt x="1073944" y="256699"/>
                  </a:cubicBezTo>
                  <a:lnTo>
                    <a:pt x="1074896" y="256699"/>
                  </a:lnTo>
                  <a:lnTo>
                    <a:pt x="1075849" y="256699"/>
                  </a:lnTo>
                  <a:cubicBezTo>
                    <a:pt x="1076801" y="259556"/>
                    <a:pt x="1077754" y="260509"/>
                    <a:pt x="1077754" y="262414"/>
                  </a:cubicBezTo>
                  <a:close/>
                  <a:moveTo>
                    <a:pt x="1045369" y="175736"/>
                  </a:moveTo>
                  <a:cubicBezTo>
                    <a:pt x="1048226" y="168116"/>
                    <a:pt x="1052036" y="160496"/>
                    <a:pt x="1054894" y="153829"/>
                  </a:cubicBezTo>
                  <a:cubicBezTo>
                    <a:pt x="1054894" y="154781"/>
                    <a:pt x="1054894" y="154781"/>
                    <a:pt x="1055846" y="155734"/>
                  </a:cubicBezTo>
                  <a:cubicBezTo>
                    <a:pt x="1056799" y="160496"/>
                    <a:pt x="1058704" y="166211"/>
                    <a:pt x="1059656" y="171926"/>
                  </a:cubicBezTo>
                  <a:cubicBezTo>
                    <a:pt x="1061561" y="178594"/>
                    <a:pt x="1063466" y="186214"/>
                    <a:pt x="1064419" y="193834"/>
                  </a:cubicBezTo>
                  <a:cubicBezTo>
                    <a:pt x="1066324" y="201454"/>
                    <a:pt x="1067276" y="208121"/>
                    <a:pt x="1069181" y="215741"/>
                  </a:cubicBezTo>
                  <a:cubicBezTo>
                    <a:pt x="1072039" y="228124"/>
                    <a:pt x="1073944" y="241459"/>
                    <a:pt x="1076801" y="253841"/>
                  </a:cubicBezTo>
                  <a:cubicBezTo>
                    <a:pt x="1075849" y="253841"/>
                    <a:pt x="1074896" y="252889"/>
                    <a:pt x="1074896" y="252889"/>
                  </a:cubicBezTo>
                  <a:cubicBezTo>
                    <a:pt x="1070134" y="230981"/>
                    <a:pt x="1067276" y="216694"/>
                    <a:pt x="1067276" y="216694"/>
                  </a:cubicBezTo>
                  <a:cubicBezTo>
                    <a:pt x="1067276" y="216694"/>
                    <a:pt x="1067276" y="232886"/>
                    <a:pt x="1068229" y="257651"/>
                  </a:cubicBezTo>
                  <a:cubicBezTo>
                    <a:pt x="1068229" y="258604"/>
                    <a:pt x="1067276" y="258604"/>
                    <a:pt x="1067276" y="259556"/>
                  </a:cubicBezTo>
                  <a:cubicBezTo>
                    <a:pt x="1065371" y="255746"/>
                    <a:pt x="1065371" y="252889"/>
                    <a:pt x="1065371" y="252889"/>
                  </a:cubicBezTo>
                  <a:cubicBezTo>
                    <a:pt x="1065371" y="252889"/>
                    <a:pt x="1065371" y="255746"/>
                    <a:pt x="1066324" y="261461"/>
                  </a:cubicBezTo>
                  <a:cubicBezTo>
                    <a:pt x="1062514" y="267176"/>
                    <a:pt x="1058704" y="272891"/>
                    <a:pt x="1055846" y="278606"/>
                  </a:cubicBezTo>
                  <a:cubicBezTo>
                    <a:pt x="1055846" y="279559"/>
                    <a:pt x="1054894" y="279559"/>
                    <a:pt x="1054894" y="280511"/>
                  </a:cubicBezTo>
                  <a:cubicBezTo>
                    <a:pt x="1054894" y="279559"/>
                    <a:pt x="1053941" y="278606"/>
                    <a:pt x="1053941" y="277654"/>
                  </a:cubicBezTo>
                  <a:cubicBezTo>
                    <a:pt x="1050131" y="266224"/>
                    <a:pt x="1046321" y="254794"/>
                    <a:pt x="1043464" y="245269"/>
                  </a:cubicBezTo>
                  <a:cubicBezTo>
                    <a:pt x="1040606" y="235744"/>
                    <a:pt x="1037749" y="227171"/>
                    <a:pt x="1035844" y="220504"/>
                  </a:cubicBezTo>
                  <a:cubicBezTo>
                    <a:pt x="1033939" y="215741"/>
                    <a:pt x="1032986" y="211931"/>
                    <a:pt x="1032034" y="209074"/>
                  </a:cubicBezTo>
                  <a:cubicBezTo>
                    <a:pt x="1034891" y="196691"/>
                    <a:pt x="1040606" y="186214"/>
                    <a:pt x="1045369" y="175736"/>
                  </a:cubicBezTo>
                  <a:close/>
                  <a:moveTo>
                    <a:pt x="1019651" y="267176"/>
                  </a:moveTo>
                  <a:cubicBezTo>
                    <a:pt x="1020604" y="251936"/>
                    <a:pt x="1022509" y="236696"/>
                    <a:pt x="1023461" y="221456"/>
                  </a:cubicBezTo>
                  <a:cubicBezTo>
                    <a:pt x="1023461" y="220504"/>
                    <a:pt x="1024414" y="219551"/>
                    <a:pt x="1024414" y="218599"/>
                  </a:cubicBezTo>
                  <a:cubicBezTo>
                    <a:pt x="1026319" y="229076"/>
                    <a:pt x="1028224" y="241459"/>
                    <a:pt x="1032034" y="253841"/>
                  </a:cubicBezTo>
                  <a:cubicBezTo>
                    <a:pt x="1033939" y="263366"/>
                    <a:pt x="1036796" y="272891"/>
                    <a:pt x="1038701" y="283369"/>
                  </a:cubicBezTo>
                  <a:cubicBezTo>
                    <a:pt x="1038701" y="283369"/>
                    <a:pt x="1038701" y="284321"/>
                    <a:pt x="1037749" y="284321"/>
                  </a:cubicBezTo>
                  <a:cubicBezTo>
                    <a:pt x="1035844" y="287179"/>
                    <a:pt x="1032986" y="290036"/>
                    <a:pt x="1031081" y="294799"/>
                  </a:cubicBezTo>
                  <a:cubicBezTo>
                    <a:pt x="1029176" y="298609"/>
                    <a:pt x="1027271" y="302419"/>
                    <a:pt x="1025366" y="306229"/>
                  </a:cubicBezTo>
                  <a:cubicBezTo>
                    <a:pt x="1024414" y="297656"/>
                    <a:pt x="1024414" y="290036"/>
                    <a:pt x="1023461" y="284321"/>
                  </a:cubicBezTo>
                  <a:cubicBezTo>
                    <a:pt x="1022509" y="274796"/>
                    <a:pt x="1022509" y="269081"/>
                    <a:pt x="1022509" y="269081"/>
                  </a:cubicBezTo>
                  <a:cubicBezTo>
                    <a:pt x="1022509" y="269081"/>
                    <a:pt x="1021556" y="274796"/>
                    <a:pt x="1019651" y="284321"/>
                  </a:cubicBezTo>
                  <a:cubicBezTo>
                    <a:pt x="1018699" y="291941"/>
                    <a:pt x="1016794" y="302419"/>
                    <a:pt x="1015841" y="314801"/>
                  </a:cubicBezTo>
                  <a:cubicBezTo>
                    <a:pt x="1015841" y="314801"/>
                    <a:pt x="1015841" y="315754"/>
                    <a:pt x="1015841" y="315754"/>
                  </a:cubicBezTo>
                  <a:cubicBezTo>
                    <a:pt x="1015841" y="315754"/>
                    <a:pt x="1015841" y="315754"/>
                    <a:pt x="1015841" y="315754"/>
                  </a:cubicBezTo>
                  <a:cubicBezTo>
                    <a:pt x="1020604" y="276701"/>
                    <a:pt x="1022509" y="251936"/>
                    <a:pt x="1022509" y="251936"/>
                  </a:cubicBezTo>
                  <a:cubicBezTo>
                    <a:pt x="1022509" y="251936"/>
                    <a:pt x="1021556" y="257651"/>
                    <a:pt x="1019651" y="267176"/>
                  </a:cubicBezTo>
                  <a:close/>
                  <a:moveTo>
                    <a:pt x="1011079" y="364331"/>
                  </a:moveTo>
                  <a:cubicBezTo>
                    <a:pt x="1011079" y="361474"/>
                    <a:pt x="1012031" y="358616"/>
                    <a:pt x="1012031" y="355759"/>
                  </a:cubicBezTo>
                  <a:cubicBezTo>
                    <a:pt x="1012984" y="350996"/>
                    <a:pt x="1012984" y="347186"/>
                    <a:pt x="1013936" y="342424"/>
                  </a:cubicBezTo>
                  <a:cubicBezTo>
                    <a:pt x="1013936" y="342424"/>
                    <a:pt x="1013936" y="342424"/>
                    <a:pt x="1013936" y="342424"/>
                  </a:cubicBezTo>
                  <a:cubicBezTo>
                    <a:pt x="1012984" y="349091"/>
                    <a:pt x="1012984" y="356711"/>
                    <a:pt x="1012031" y="364331"/>
                  </a:cubicBezTo>
                  <a:cubicBezTo>
                    <a:pt x="1012031" y="365284"/>
                    <a:pt x="1011079" y="365284"/>
                    <a:pt x="1011079" y="366236"/>
                  </a:cubicBezTo>
                  <a:cubicBezTo>
                    <a:pt x="1011079" y="366236"/>
                    <a:pt x="1011079" y="366236"/>
                    <a:pt x="1011079" y="366236"/>
                  </a:cubicBezTo>
                  <a:cubicBezTo>
                    <a:pt x="1011079" y="366236"/>
                    <a:pt x="1011079" y="365284"/>
                    <a:pt x="1011079" y="364331"/>
                  </a:cubicBezTo>
                  <a:close/>
                  <a:moveTo>
                    <a:pt x="1004411" y="257651"/>
                  </a:moveTo>
                  <a:cubicBezTo>
                    <a:pt x="1003459" y="265271"/>
                    <a:pt x="1002506" y="273844"/>
                    <a:pt x="1001554" y="281464"/>
                  </a:cubicBezTo>
                  <a:cubicBezTo>
                    <a:pt x="999649" y="277654"/>
                    <a:pt x="997744" y="273844"/>
                    <a:pt x="996791" y="271939"/>
                  </a:cubicBezTo>
                  <a:cubicBezTo>
                    <a:pt x="999649" y="268129"/>
                    <a:pt x="1001554" y="262414"/>
                    <a:pt x="1004411" y="257651"/>
                  </a:cubicBezTo>
                  <a:close/>
                  <a:moveTo>
                    <a:pt x="991076" y="283369"/>
                  </a:moveTo>
                  <a:cubicBezTo>
                    <a:pt x="992981" y="280511"/>
                    <a:pt x="994886" y="276701"/>
                    <a:pt x="995839" y="273844"/>
                  </a:cubicBezTo>
                  <a:cubicBezTo>
                    <a:pt x="996791" y="277654"/>
                    <a:pt x="997744" y="283369"/>
                    <a:pt x="999649" y="291941"/>
                  </a:cubicBezTo>
                  <a:cubicBezTo>
                    <a:pt x="998696" y="303371"/>
                    <a:pt x="996791" y="314801"/>
                    <a:pt x="995839" y="326231"/>
                  </a:cubicBezTo>
                  <a:cubicBezTo>
                    <a:pt x="994886" y="328136"/>
                    <a:pt x="994886" y="329089"/>
                    <a:pt x="993934" y="330994"/>
                  </a:cubicBezTo>
                  <a:cubicBezTo>
                    <a:pt x="992981" y="324326"/>
                    <a:pt x="992981" y="320516"/>
                    <a:pt x="992981" y="320516"/>
                  </a:cubicBezTo>
                  <a:cubicBezTo>
                    <a:pt x="992981" y="320516"/>
                    <a:pt x="992029" y="327184"/>
                    <a:pt x="991076" y="338614"/>
                  </a:cubicBezTo>
                  <a:cubicBezTo>
                    <a:pt x="991076" y="339566"/>
                    <a:pt x="990124" y="340519"/>
                    <a:pt x="990124" y="341471"/>
                  </a:cubicBezTo>
                  <a:cubicBezTo>
                    <a:pt x="987266" y="349091"/>
                    <a:pt x="984409" y="356711"/>
                    <a:pt x="981551" y="365284"/>
                  </a:cubicBezTo>
                  <a:cubicBezTo>
                    <a:pt x="981551" y="364331"/>
                    <a:pt x="981551" y="363379"/>
                    <a:pt x="980599" y="363379"/>
                  </a:cubicBezTo>
                  <a:cubicBezTo>
                    <a:pt x="979646" y="351949"/>
                    <a:pt x="978694" y="341471"/>
                    <a:pt x="977741" y="331946"/>
                  </a:cubicBezTo>
                  <a:cubicBezTo>
                    <a:pt x="976789" y="325279"/>
                    <a:pt x="976789" y="318611"/>
                    <a:pt x="975836" y="311944"/>
                  </a:cubicBezTo>
                  <a:cubicBezTo>
                    <a:pt x="980599" y="301466"/>
                    <a:pt x="986314" y="291941"/>
                    <a:pt x="991076" y="283369"/>
                  </a:cubicBezTo>
                  <a:close/>
                  <a:moveTo>
                    <a:pt x="960596" y="298609"/>
                  </a:moveTo>
                  <a:cubicBezTo>
                    <a:pt x="963454" y="291941"/>
                    <a:pt x="965359" y="286226"/>
                    <a:pt x="968216" y="280511"/>
                  </a:cubicBezTo>
                  <a:cubicBezTo>
                    <a:pt x="968216" y="284321"/>
                    <a:pt x="967264" y="289084"/>
                    <a:pt x="967264" y="294799"/>
                  </a:cubicBezTo>
                  <a:cubicBezTo>
                    <a:pt x="965359" y="297656"/>
                    <a:pt x="963454" y="301466"/>
                    <a:pt x="961549" y="304324"/>
                  </a:cubicBezTo>
                  <a:cubicBezTo>
                    <a:pt x="961549" y="304324"/>
                    <a:pt x="961549" y="304324"/>
                    <a:pt x="961549" y="303371"/>
                  </a:cubicBezTo>
                  <a:cubicBezTo>
                    <a:pt x="961549" y="302419"/>
                    <a:pt x="960596" y="302419"/>
                    <a:pt x="960596" y="301466"/>
                  </a:cubicBezTo>
                  <a:cubicBezTo>
                    <a:pt x="960596" y="299561"/>
                    <a:pt x="960596" y="299561"/>
                    <a:pt x="960596" y="298609"/>
                  </a:cubicBezTo>
                  <a:close/>
                  <a:moveTo>
                    <a:pt x="939641" y="258604"/>
                  </a:moveTo>
                  <a:cubicBezTo>
                    <a:pt x="939641" y="258604"/>
                    <a:pt x="939641" y="258604"/>
                    <a:pt x="939641" y="258604"/>
                  </a:cubicBezTo>
                  <a:cubicBezTo>
                    <a:pt x="941546" y="253841"/>
                    <a:pt x="942499" y="250031"/>
                    <a:pt x="943451" y="246221"/>
                  </a:cubicBezTo>
                  <a:cubicBezTo>
                    <a:pt x="943451" y="248126"/>
                    <a:pt x="943451" y="250031"/>
                    <a:pt x="943451" y="251936"/>
                  </a:cubicBezTo>
                  <a:cubicBezTo>
                    <a:pt x="942499" y="253841"/>
                    <a:pt x="941546" y="256699"/>
                    <a:pt x="939641" y="258604"/>
                  </a:cubicBezTo>
                  <a:lnTo>
                    <a:pt x="939641" y="258604"/>
                  </a:lnTo>
                  <a:close/>
                  <a:moveTo>
                    <a:pt x="944404" y="280511"/>
                  </a:moveTo>
                  <a:lnTo>
                    <a:pt x="943451" y="273844"/>
                  </a:lnTo>
                  <a:cubicBezTo>
                    <a:pt x="943451" y="272891"/>
                    <a:pt x="944404" y="271939"/>
                    <a:pt x="944404" y="270986"/>
                  </a:cubicBezTo>
                  <a:cubicBezTo>
                    <a:pt x="944404" y="270986"/>
                    <a:pt x="944404" y="271939"/>
                    <a:pt x="944404" y="271939"/>
                  </a:cubicBezTo>
                  <a:cubicBezTo>
                    <a:pt x="944404" y="272891"/>
                    <a:pt x="944404" y="274796"/>
                    <a:pt x="944404" y="275749"/>
                  </a:cubicBezTo>
                  <a:cubicBezTo>
                    <a:pt x="945356" y="277654"/>
                    <a:pt x="945356" y="279559"/>
                    <a:pt x="944404" y="280511"/>
                  </a:cubicBezTo>
                  <a:close/>
                  <a:moveTo>
                    <a:pt x="944404" y="270986"/>
                  </a:moveTo>
                  <a:cubicBezTo>
                    <a:pt x="944404" y="270986"/>
                    <a:pt x="944404" y="270986"/>
                    <a:pt x="944404" y="270986"/>
                  </a:cubicBezTo>
                  <a:cubicBezTo>
                    <a:pt x="945356" y="270986"/>
                    <a:pt x="945356" y="270986"/>
                    <a:pt x="944404" y="270986"/>
                  </a:cubicBezTo>
                  <a:cubicBezTo>
                    <a:pt x="945356" y="270986"/>
                    <a:pt x="944404" y="270986"/>
                    <a:pt x="944404" y="270986"/>
                  </a:cubicBezTo>
                  <a:close/>
                  <a:moveTo>
                    <a:pt x="933926" y="227171"/>
                  </a:moveTo>
                  <a:cubicBezTo>
                    <a:pt x="946309" y="185261"/>
                    <a:pt x="954881" y="153829"/>
                    <a:pt x="958691" y="138589"/>
                  </a:cubicBezTo>
                  <a:cubicBezTo>
                    <a:pt x="958691" y="141446"/>
                    <a:pt x="958691" y="143351"/>
                    <a:pt x="958691" y="146209"/>
                  </a:cubicBezTo>
                  <a:cubicBezTo>
                    <a:pt x="957739" y="159544"/>
                    <a:pt x="956786" y="179546"/>
                    <a:pt x="953929" y="203359"/>
                  </a:cubicBezTo>
                  <a:cubicBezTo>
                    <a:pt x="952976" y="215741"/>
                    <a:pt x="951071" y="228124"/>
                    <a:pt x="950119" y="242411"/>
                  </a:cubicBezTo>
                  <a:cubicBezTo>
                    <a:pt x="949166" y="243364"/>
                    <a:pt x="948214" y="245269"/>
                    <a:pt x="948214" y="246221"/>
                  </a:cubicBezTo>
                  <a:cubicBezTo>
                    <a:pt x="947261" y="244316"/>
                    <a:pt x="947261" y="241459"/>
                    <a:pt x="947261" y="240506"/>
                  </a:cubicBezTo>
                  <a:cubicBezTo>
                    <a:pt x="948214" y="235744"/>
                    <a:pt x="949166" y="233839"/>
                    <a:pt x="949166" y="233839"/>
                  </a:cubicBezTo>
                  <a:cubicBezTo>
                    <a:pt x="949166" y="233839"/>
                    <a:pt x="948214" y="235744"/>
                    <a:pt x="946309" y="238601"/>
                  </a:cubicBezTo>
                  <a:cubicBezTo>
                    <a:pt x="945356" y="232886"/>
                    <a:pt x="944404" y="230029"/>
                    <a:pt x="944404" y="230029"/>
                  </a:cubicBezTo>
                  <a:cubicBezTo>
                    <a:pt x="944404" y="230029"/>
                    <a:pt x="944404" y="233839"/>
                    <a:pt x="944404" y="241459"/>
                  </a:cubicBezTo>
                  <a:cubicBezTo>
                    <a:pt x="943451" y="244316"/>
                    <a:pt x="941546" y="248126"/>
                    <a:pt x="939641" y="251936"/>
                  </a:cubicBezTo>
                  <a:lnTo>
                    <a:pt x="938689" y="248126"/>
                  </a:lnTo>
                  <a:lnTo>
                    <a:pt x="936784" y="241459"/>
                  </a:lnTo>
                  <a:cubicBezTo>
                    <a:pt x="941546" y="226219"/>
                    <a:pt x="943451" y="217646"/>
                    <a:pt x="943451" y="217646"/>
                  </a:cubicBezTo>
                  <a:cubicBezTo>
                    <a:pt x="943451" y="217646"/>
                    <a:pt x="940594" y="224314"/>
                    <a:pt x="934879" y="235744"/>
                  </a:cubicBezTo>
                  <a:lnTo>
                    <a:pt x="932974" y="230029"/>
                  </a:lnTo>
                  <a:cubicBezTo>
                    <a:pt x="932974" y="230029"/>
                    <a:pt x="932974" y="228124"/>
                    <a:pt x="933926" y="227171"/>
                  </a:cubicBezTo>
                  <a:close/>
                  <a:moveTo>
                    <a:pt x="921544" y="452914"/>
                  </a:moveTo>
                  <a:cubicBezTo>
                    <a:pt x="921544" y="452914"/>
                    <a:pt x="920591" y="451961"/>
                    <a:pt x="920591" y="451961"/>
                  </a:cubicBezTo>
                  <a:cubicBezTo>
                    <a:pt x="920591" y="447199"/>
                    <a:pt x="920591" y="443389"/>
                    <a:pt x="919639" y="438626"/>
                  </a:cubicBezTo>
                  <a:cubicBezTo>
                    <a:pt x="920591" y="443389"/>
                    <a:pt x="921544" y="448151"/>
                    <a:pt x="921544" y="452914"/>
                  </a:cubicBezTo>
                  <a:close/>
                  <a:moveTo>
                    <a:pt x="912019" y="210979"/>
                  </a:moveTo>
                  <a:lnTo>
                    <a:pt x="915829" y="227171"/>
                  </a:lnTo>
                  <a:cubicBezTo>
                    <a:pt x="915829" y="228124"/>
                    <a:pt x="915829" y="229076"/>
                    <a:pt x="914876" y="230029"/>
                  </a:cubicBezTo>
                  <a:cubicBezTo>
                    <a:pt x="913924" y="231934"/>
                    <a:pt x="913924" y="234791"/>
                    <a:pt x="912971" y="236696"/>
                  </a:cubicBezTo>
                  <a:cubicBezTo>
                    <a:pt x="912971" y="235744"/>
                    <a:pt x="912019" y="233839"/>
                    <a:pt x="912019" y="232886"/>
                  </a:cubicBezTo>
                  <a:cubicBezTo>
                    <a:pt x="912019" y="231934"/>
                    <a:pt x="912019" y="230029"/>
                    <a:pt x="912019" y="228124"/>
                  </a:cubicBezTo>
                  <a:cubicBezTo>
                    <a:pt x="912019" y="222409"/>
                    <a:pt x="911066" y="216694"/>
                    <a:pt x="911066" y="210979"/>
                  </a:cubicBezTo>
                  <a:cubicBezTo>
                    <a:pt x="911066" y="209074"/>
                    <a:pt x="911066" y="206216"/>
                    <a:pt x="911066" y="204311"/>
                  </a:cubicBezTo>
                  <a:lnTo>
                    <a:pt x="912019" y="210979"/>
                  </a:lnTo>
                  <a:close/>
                  <a:moveTo>
                    <a:pt x="833914" y="333851"/>
                  </a:moveTo>
                  <a:cubicBezTo>
                    <a:pt x="833914" y="332899"/>
                    <a:pt x="833914" y="332899"/>
                    <a:pt x="834866" y="331946"/>
                  </a:cubicBezTo>
                  <a:cubicBezTo>
                    <a:pt x="834866" y="333851"/>
                    <a:pt x="834866" y="335756"/>
                    <a:pt x="834866" y="337661"/>
                  </a:cubicBezTo>
                  <a:cubicBezTo>
                    <a:pt x="834866" y="336709"/>
                    <a:pt x="833914" y="334804"/>
                    <a:pt x="833914" y="333851"/>
                  </a:cubicBezTo>
                  <a:close/>
                  <a:moveTo>
                    <a:pt x="847249" y="304324"/>
                  </a:moveTo>
                  <a:cubicBezTo>
                    <a:pt x="847249" y="303371"/>
                    <a:pt x="847249" y="302419"/>
                    <a:pt x="846296" y="301466"/>
                  </a:cubicBezTo>
                  <a:cubicBezTo>
                    <a:pt x="846296" y="300514"/>
                    <a:pt x="846296" y="300514"/>
                    <a:pt x="846296" y="299561"/>
                  </a:cubicBezTo>
                  <a:cubicBezTo>
                    <a:pt x="848201" y="294799"/>
                    <a:pt x="849154" y="290989"/>
                    <a:pt x="851059" y="286226"/>
                  </a:cubicBezTo>
                  <a:cubicBezTo>
                    <a:pt x="850106" y="292894"/>
                    <a:pt x="848201" y="298609"/>
                    <a:pt x="847249" y="304324"/>
                  </a:cubicBezTo>
                  <a:close/>
                  <a:moveTo>
                    <a:pt x="880586" y="300514"/>
                  </a:moveTo>
                  <a:cubicBezTo>
                    <a:pt x="878681" y="306229"/>
                    <a:pt x="877729" y="312896"/>
                    <a:pt x="876776" y="319564"/>
                  </a:cubicBezTo>
                  <a:cubicBezTo>
                    <a:pt x="874871" y="326231"/>
                    <a:pt x="873919" y="334804"/>
                    <a:pt x="872966" y="343376"/>
                  </a:cubicBezTo>
                  <a:cubicBezTo>
                    <a:pt x="872014" y="346234"/>
                    <a:pt x="870109" y="348139"/>
                    <a:pt x="869156" y="350996"/>
                  </a:cubicBezTo>
                  <a:cubicBezTo>
                    <a:pt x="869156" y="350996"/>
                    <a:pt x="868204" y="350044"/>
                    <a:pt x="868204" y="349091"/>
                  </a:cubicBezTo>
                  <a:cubicBezTo>
                    <a:pt x="868204" y="349091"/>
                    <a:pt x="868204" y="348139"/>
                    <a:pt x="867251" y="348139"/>
                  </a:cubicBezTo>
                  <a:cubicBezTo>
                    <a:pt x="867251" y="344329"/>
                    <a:pt x="867251" y="339566"/>
                    <a:pt x="867251" y="335756"/>
                  </a:cubicBezTo>
                  <a:cubicBezTo>
                    <a:pt x="867251" y="323374"/>
                    <a:pt x="867251" y="311944"/>
                    <a:pt x="866299" y="301466"/>
                  </a:cubicBezTo>
                  <a:cubicBezTo>
                    <a:pt x="866299" y="290989"/>
                    <a:pt x="864394" y="281464"/>
                    <a:pt x="863441" y="272891"/>
                  </a:cubicBezTo>
                  <a:cubicBezTo>
                    <a:pt x="862489" y="267176"/>
                    <a:pt x="862489" y="262414"/>
                    <a:pt x="861536" y="257651"/>
                  </a:cubicBezTo>
                  <a:cubicBezTo>
                    <a:pt x="861536" y="256699"/>
                    <a:pt x="861536" y="256699"/>
                    <a:pt x="862489" y="255746"/>
                  </a:cubicBezTo>
                  <a:cubicBezTo>
                    <a:pt x="862489" y="255746"/>
                    <a:pt x="862489" y="255746"/>
                    <a:pt x="862489" y="255746"/>
                  </a:cubicBezTo>
                  <a:cubicBezTo>
                    <a:pt x="867251" y="265271"/>
                    <a:pt x="871061" y="274796"/>
                    <a:pt x="876776" y="286226"/>
                  </a:cubicBezTo>
                  <a:cubicBezTo>
                    <a:pt x="878681" y="290036"/>
                    <a:pt x="880586" y="293846"/>
                    <a:pt x="881539" y="296704"/>
                  </a:cubicBezTo>
                  <a:cubicBezTo>
                    <a:pt x="881539" y="298609"/>
                    <a:pt x="881539" y="299561"/>
                    <a:pt x="880586" y="300514"/>
                  </a:cubicBezTo>
                  <a:close/>
                  <a:moveTo>
                    <a:pt x="885349" y="318611"/>
                  </a:moveTo>
                  <a:cubicBezTo>
                    <a:pt x="885349" y="318611"/>
                    <a:pt x="885349" y="319564"/>
                    <a:pt x="884396" y="319564"/>
                  </a:cubicBezTo>
                  <a:cubicBezTo>
                    <a:pt x="884396" y="319564"/>
                    <a:pt x="884396" y="320516"/>
                    <a:pt x="883444" y="320516"/>
                  </a:cubicBezTo>
                  <a:cubicBezTo>
                    <a:pt x="883444" y="313849"/>
                    <a:pt x="883444" y="308134"/>
                    <a:pt x="884396" y="303371"/>
                  </a:cubicBezTo>
                  <a:cubicBezTo>
                    <a:pt x="885349" y="305276"/>
                    <a:pt x="886301" y="308134"/>
                    <a:pt x="887254" y="310039"/>
                  </a:cubicBezTo>
                  <a:cubicBezTo>
                    <a:pt x="887254" y="312896"/>
                    <a:pt x="886301" y="315754"/>
                    <a:pt x="885349" y="318611"/>
                  </a:cubicBezTo>
                  <a:close/>
                  <a:moveTo>
                    <a:pt x="900589" y="246221"/>
                  </a:moveTo>
                  <a:cubicBezTo>
                    <a:pt x="900589" y="247174"/>
                    <a:pt x="899636" y="247174"/>
                    <a:pt x="900589" y="246221"/>
                  </a:cubicBezTo>
                  <a:cubicBezTo>
                    <a:pt x="899636" y="239554"/>
                    <a:pt x="898684" y="234791"/>
                    <a:pt x="898684" y="234791"/>
                  </a:cubicBezTo>
                  <a:cubicBezTo>
                    <a:pt x="898684" y="234791"/>
                    <a:pt x="898684" y="241459"/>
                    <a:pt x="897731" y="252889"/>
                  </a:cubicBezTo>
                  <a:cubicBezTo>
                    <a:pt x="897731" y="252889"/>
                    <a:pt x="897731" y="252889"/>
                    <a:pt x="897731" y="253841"/>
                  </a:cubicBezTo>
                  <a:cubicBezTo>
                    <a:pt x="895826" y="251936"/>
                    <a:pt x="894874" y="250031"/>
                    <a:pt x="894874" y="250031"/>
                  </a:cubicBezTo>
                  <a:cubicBezTo>
                    <a:pt x="894874" y="250031"/>
                    <a:pt x="895826" y="251936"/>
                    <a:pt x="897731" y="254794"/>
                  </a:cubicBezTo>
                  <a:cubicBezTo>
                    <a:pt x="897731" y="255746"/>
                    <a:pt x="897731" y="256699"/>
                    <a:pt x="897731" y="257651"/>
                  </a:cubicBezTo>
                  <a:cubicBezTo>
                    <a:pt x="897731" y="259556"/>
                    <a:pt x="897731" y="262414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5271"/>
                    <a:pt x="896779" y="265271"/>
                  </a:cubicBezTo>
                  <a:cubicBezTo>
                    <a:pt x="896779" y="267176"/>
                    <a:pt x="896779" y="269081"/>
                    <a:pt x="896779" y="270986"/>
                  </a:cubicBezTo>
                  <a:cubicBezTo>
                    <a:pt x="896779" y="271939"/>
                    <a:pt x="896779" y="271939"/>
                    <a:pt x="896779" y="272891"/>
                  </a:cubicBezTo>
                  <a:cubicBezTo>
                    <a:pt x="896779" y="276701"/>
                    <a:pt x="895826" y="280511"/>
                    <a:pt x="895826" y="285274"/>
                  </a:cubicBezTo>
                  <a:cubicBezTo>
                    <a:pt x="895826" y="286226"/>
                    <a:pt x="895826" y="286226"/>
                    <a:pt x="895826" y="287179"/>
                  </a:cubicBezTo>
                  <a:cubicBezTo>
                    <a:pt x="893921" y="284321"/>
                    <a:pt x="892969" y="281464"/>
                    <a:pt x="891064" y="279559"/>
                  </a:cubicBezTo>
                  <a:cubicBezTo>
                    <a:pt x="885349" y="269081"/>
                    <a:pt x="879634" y="259556"/>
                    <a:pt x="873919" y="250984"/>
                  </a:cubicBezTo>
                  <a:cubicBezTo>
                    <a:pt x="872014" y="248126"/>
                    <a:pt x="871061" y="245269"/>
                    <a:pt x="869156" y="243364"/>
                  </a:cubicBezTo>
                  <a:cubicBezTo>
                    <a:pt x="869156" y="243364"/>
                    <a:pt x="869156" y="243364"/>
                    <a:pt x="869156" y="242411"/>
                  </a:cubicBezTo>
                  <a:cubicBezTo>
                    <a:pt x="872966" y="232886"/>
                    <a:pt x="875824" y="223361"/>
                    <a:pt x="878681" y="215741"/>
                  </a:cubicBezTo>
                  <a:cubicBezTo>
                    <a:pt x="881539" y="210979"/>
                    <a:pt x="884396" y="205264"/>
                    <a:pt x="887254" y="200501"/>
                  </a:cubicBezTo>
                  <a:lnTo>
                    <a:pt x="895826" y="223361"/>
                  </a:lnTo>
                  <a:lnTo>
                    <a:pt x="901541" y="240506"/>
                  </a:lnTo>
                  <a:cubicBezTo>
                    <a:pt x="900589" y="242411"/>
                    <a:pt x="900589" y="244316"/>
                    <a:pt x="900589" y="246221"/>
                  </a:cubicBezTo>
                  <a:close/>
                  <a:moveTo>
                    <a:pt x="891064" y="190976"/>
                  </a:moveTo>
                  <a:cubicBezTo>
                    <a:pt x="892016" y="190024"/>
                    <a:pt x="892969" y="188119"/>
                    <a:pt x="892969" y="187166"/>
                  </a:cubicBezTo>
                  <a:cubicBezTo>
                    <a:pt x="892969" y="189071"/>
                    <a:pt x="894874" y="194786"/>
                    <a:pt x="896779" y="202406"/>
                  </a:cubicBezTo>
                  <a:cubicBezTo>
                    <a:pt x="895826" y="199549"/>
                    <a:pt x="893921" y="195739"/>
                    <a:pt x="891064" y="190976"/>
                  </a:cubicBezTo>
                  <a:close/>
                  <a:moveTo>
                    <a:pt x="904399" y="181451"/>
                  </a:moveTo>
                  <a:cubicBezTo>
                    <a:pt x="904399" y="182404"/>
                    <a:pt x="904399" y="182404"/>
                    <a:pt x="904399" y="183356"/>
                  </a:cubicBezTo>
                  <a:cubicBezTo>
                    <a:pt x="904399" y="190976"/>
                    <a:pt x="903446" y="200501"/>
                    <a:pt x="903446" y="210979"/>
                  </a:cubicBezTo>
                  <a:cubicBezTo>
                    <a:pt x="903446" y="210979"/>
                    <a:pt x="903446" y="210026"/>
                    <a:pt x="903446" y="210026"/>
                  </a:cubicBezTo>
                  <a:cubicBezTo>
                    <a:pt x="898684" y="197644"/>
                    <a:pt x="894874" y="190024"/>
                    <a:pt x="894874" y="188119"/>
                  </a:cubicBezTo>
                  <a:cubicBezTo>
                    <a:pt x="897731" y="183356"/>
                    <a:pt x="900589" y="178594"/>
                    <a:pt x="903446" y="173831"/>
                  </a:cubicBezTo>
                  <a:lnTo>
                    <a:pt x="904399" y="181451"/>
                  </a:lnTo>
                  <a:close/>
                  <a:moveTo>
                    <a:pt x="888206" y="137636"/>
                  </a:moveTo>
                  <a:cubicBezTo>
                    <a:pt x="889159" y="135731"/>
                    <a:pt x="890111" y="134779"/>
                    <a:pt x="890111" y="132874"/>
                  </a:cubicBezTo>
                  <a:lnTo>
                    <a:pt x="898684" y="161449"/>
                  </a:lnTo>
                  <a:cubicBezTo>
                    <a:pt x="896779" y="163354"/>
                    <a:pt x="894874" y="166211"/>
                    <a:pt x="893921" y="168116"/>
                  </a:cubicBezTo>
                  <a:cubicBezTo>
                    <a:pt x="891064" y="171926"/>
                    <a:pt x="888206" y="175736"/>
                    <a:pt x="885349" y="180499"/>
                  </a:cubicBezTo>
                  <a:cubicBezTo>
                    <a:pt x="881539" y="174784"/>
                    <a:pt x="878681" y="169069"/>
                    <a:pt x="874871" y="163354"/>
                  </a:cubicBezTo>
                  <a:cubicBezTo>
                    <a:pt x="879634" y="154781"/>
                    <a:pt x="883444" y="146209"/>
                    <a:pt x="888206" y="137636"/>
                  </a:cubicBezTo>
                  <a:close/>
                  <a:moveTo>
                    <a:pt x="872966" y="169069"/>
                  </a:moveTo>
                  <a:lnTo>
                    <a:pt x="881539" y="188119"/>
                  </a:lnTo>
                  <a:cubicBezTo>
                    <a:pt x="880586" y="189071"/>
                    <a:pt x="879634" y="190976"/>
                    <a:pt x="878681" y="191929"/>
                  </a:cubicBezTo>
                  <a:cubicBezTo>
                    <a:pt x="871061" y="202406"/>
                    <a:pt x="864394" y="213836"/>
                    <a:pt x="856774" y="226219"/>
                  </a:cubicBezTo>
                  <a:cubicBezTo>
                    <a:pt x="854869" y="223361"/>
                    <a:pt x="852964" y="220504"/>
                    <a:pt x="851059" y="217646"/>
                  </a:cubicBezTo>
                  <a:cubicBezTo>
                    <a:pt x="858679" y="199549"/>
                    <a:pt x="865346" y="183356"/>
                    <a:pt x="872966" y="169069"/>
                  </a:cubicBezTo>
                  <a:close/>
                  <a:moveTo>
                    <a:pt x="847249" y="225266"/>
                  </a:moveTo>
                  <a:cubicBezTo>
                    <a:pt x="847249" y="224314"/>
                    <a:pt x="848201" y="223361"/>
                    <a:pt x="848201" y="223361"/>
                  </a:cubicBezTo>
                  <a:cubicBezTo>
                    <a:pt x="849154" y="226219"/>
                    <a:pt x="851059" y="229076"/>
                    <a:pt x="852011" y="232886"/>
                  </a:cubicBezTo>
                  <a:cubicBezTo>
                    <a:pt x="850106" y="236696"/>
                    <a:pt x="848201" y="239554"/>
                    <a:pt x="845344" y="243364"/>
                  </a:cubicBezTo>
                  <a:cubicBezTo>
                    <a:pt x="842486" y="248126"/>
                    <a:pt x="839629" y="252889"/>
                    <a:pt x="837724" y="256699"/>
                  </a:cubicBezTo>
                  <a:cubicBezTo>
                    <a:pt x="837724" y="254794"/>
                    <a:pt x="836771" y="252889"/>
                    <a:pt x="836771" y="250984"/>
                  </a:cubicBezTo>
                  <a:cubicBezTo>
                    <a:pt x="839629" y="242411"/>
                    <a:pt x="843439" y="233839"/>
                    <a:pt x="847249" y="225266"/>
                  </a:cubicBezTo>
                  <a:close/>
                  <a:moveTo>
                    <a:pt x="835819" y="195739"/>
                  </a:moveTo>
                  <a:cubicBezTo>
                    <a:pt x="835819" y="194786"/>
                    <a:pt x="835819" y="194786"/>
                    <a:pt x="835819" y="195739"/>
                  </a:cubicBezTo>
                  <a:cubicBezTo>
                    <a:pt x="836771" y="196691"/>
                    <a:pt x="838676" y="200501"/>
                    <a:pt x="840581" y="206216"/>
                  </a:cubicBezTo>
                  <a:cubicBezTo>
                    <a:pt x="838676" y="210979"/>
                    <a:pt x="835819" y="214789"/>
                    <a:pt x="833914" y="219551"/>
                  </a:cubicBezTo>
                  <a:cubicBezTo>
                    <a:pt x="833914" y="220504"/>
                    <a:pt x="832961" y="220504"/>
                    <a:pt x="832961" y="221456"/>
                  </a:cubicBezTo>
                  <a:cubicBezTo>
                    <a:pt x="833914" y="211931"/>
                    <a:pt x="834866" y="203359"/>
                    <a:pt x="835819" y="195739"/>
                  </a:cubicBezTo>
                  <a:close/>
                  <a:moveTo>
                    <a:pt x="826294" y="274796"/>
                  </a:moveTo>
                  <a:cubicBezTo>
                    <a:pt x="827246" y="273844"/>
                    <a:pt x="827246" y="271939"/>
                    <a:pt x="828199" y="270986"/>
                  </a:cubicBezTo>
                  <a:cubicBezTo>
                    <a:pt x="828199" y="271939"/>
                    <a:pt x="828199" y="272891"/>
                    <a:pt x="828199" y="272891"/>
                  </a:cubicBezTo>
                  <a:cubicBezTo>
                    <a:pt x="827246" y="273844"/>
                    <a:pt x="826294" y="275749"/>
                    <a:pt x="826294" y="276701"/>
                  </a:cubicBezTo>
                  <a:cubicBezTo>
                    <a:pt x="826294" y="275749"/>
                    <a:pt x="826294" y="274796"/>
                    <a:pt x="826294" y="274796"/>
                  </a:cubicBezTo>
                  <a:close/>
                  <a:moveTo>
                    <a:pt x="812006" y="448151"/>
                  </a:move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lose/>
                  <a:moveTo>
                    <a:pt x="785336" y="330041"/>
                  </a:moveTo>
                  <a:cubicBezTo>
                    <a:pt x="784384" y="329089"/>
                    <a:pt x="783431" y="327184"/>
                    <a:pt x="782479" y="325279"/>
                  </a:cubicBezTo>
                  <a:cubicBezTo>
                    <a:pt x="782479" y="321469"/>
                    <a:pt x="782479" y="318611"/>
                    <a:pt x="782479" y="315754"/>
                  </a:cubicBezTo>
                  <a:cubicBezTo>
                    <a:pt x="783431" y="319564"/>
                    <a:pt x="785336" y="322421"/>
                    <a:pt x="786289" y="326231"/>
                  </a:cubicBezTo>
                  <a:cubicBezTo>
                    <a:pt x="786289" y="328136"/>
                    <a:pt x="785336" y="329089"/>
                    <a:pt x="785336" y="330041"/>
                  </a:cubicBezTo>
                  <a:close/>
                  <a:moveTo>
                    <a:pt x="797719" y="271939"/>
                  </a:moveTo>
                  <a:cubicBezTo>
                    <a:pt x="799624" y="276701"/>
                    <a:pt x="801529" y="281464"/>
                    <a:pt x="803434" y="286226"/>
                  </a:cubicBezTo>
                  <a:cubicBezTo>
                    <a:pt x="803434" y="287179"/>
                    <a:pt x="802481" y="288131"/>
                    <a:pt x="802481" y="288131"/>
                  </a:cubicBezTo>
                  <a:cubicBezTo>
                    <a:pt x="799624" y="295751"/>
                    <a:pt x="796766" y="302419"/>
                    <a:pt x="792956" y="310039"/>
                  </a:cubicBezTo>
                  <a:cubicBezTo>
                    <a:pt x="792956" y="310039"/>
                    <a:pt x="792956" y="310039"/>
                    <a:pt x="792956" y="309086"/>
                  </a:cubicBezTo>
                  <a:cubicBezTo>
                    <a:pt x="791051" y="305276"/>
                    <a:pt x="789146" y="300514"/>
                    <a:pt x="787241" y="296704"/>
                  </a:cubicBezTo>
                  <a:cubicBezTo>
                    <a:pt x="790099" y="285274"/>
                    <a:pt x="792956" y="274796"/>
                    <a:pt x="795814" y="266224"/>
                  </a:cubicBezTo>
                  <a:cubicBezTo>
                    <a:pt x="796766" y="269081"/>
                    <a:pt x="796766" y="270034"/>
                    <a:pt x="797719" y="271939"/>
                  </a:cubicBezTo>
                  <a:close/>
                  <a:moveTo>
                    <a:pt x="790099" y="253841"/>
                  </a:moveTo>
                  <a:cubicBezTo>
                    <a:pt x="791051" y="255746"/>
                    <a:pt x="792004" y="258604"/>
                    <a:pt x="793909" y="261461"/>
                  </a:cubicBezTo>
                  <a:cubicBezTo>
                    <a:pt x="793909" y="261461"/>
                    <a:pt x="793909" y="261461"/>
                    <a:pt x="793909" y="262414"/>
                  </a:cubicBezTo>
                  <a:cubicBezTo>
                    <a:pt x="791051" y="269081"/>
                    <a:pt x="788194" y="276701"/>
                    <a:pt x="784384" y="286226"/>
                  </a:cubicBezTo>
                  <a:cubicBezTo>
                    <a:pt x="784384" y="282416"/>
                    <a:pt x="784384" y="277654"/>
                    <a:pt x="785336" y="273844"/>
                  </a:cubicBezTo>
                  <a:cubicBezTo>
                    <a:pt x="786289" y="267176"/>
                    <a:pt x="788194" y="260509"/>
                    <a:pt x="790099" y="253841"/>
                  </a:cubicBezTo>
                  <a:close/>
                  <a:moveTo>
                    <a:pt x="773906" y="236696"/>
                  </a:moveTo>
                  <a:cubicBezTo>
                    <a:pt x="774859" y="229076"/>
                    <a:pt x="775811" y="221456"/>
                    <a:pt x="776764" y="213836"/>
                  </a:cubicBezTo>
                  <a:cubicBezTo>
                    <a:pt x="778669" y="218599"/>
                    <a:pt x="781526" y="223361"/>
                    <a:pt x="783431" y="229076"/>
                  </a:cubicBezTo>
                  <a:cubicBezTo>
                    <a:pt x="782479" y="230981"/>
                    <a:pt x="781526" y="233839"/>
                    <a:pt x="780574" y="235744"/>
                  </a:cubicBezTo>
                  <a:cubicBezTo>
                    <a:pt x="778669" y="233839"/>
                    <a:pt x="777716" y="231934"/>
                    <a:pt x="777716" y="231934"/>
                  </a:cubicBezTo>
                  <a:cubicBezTo>
                    <a:pt x="777716" y="231934"/>
                    <a:pt x="778669" y="233839"/>
                    <a:pt x="780574" y="236696"/>
                  </a:cubicBezTo>
                  <a:cubicBezTo>
                    <a:pt x="778669" y="242411"/>
                    <a:pt x="775811" y="249079"/>
                    <a:pt x="773906" y="255746"/>
                  </a:cubicBezTo>
                  <a:cubicBezTo>
                    <a:pt x="773906" y="249079"/>
                    <a:pt x="773906" y="242411"/>
                    <a:pt x="773906" y="236696"/>
                  </a:cubicBezTo>
                  <a:close/>
                  <a:moveTo>
                    <a:pt x="724376" y="219551"/>
                  </a:moveTo>
                  <a:cubicBezTo>
                    <a:pt x="725329" y="212884"/>
                    <a:pt x="726281" y="207169"/>
                    <a:pt x="726281" y="203359"/>
                  </a:cubicBezTo>
                  <a:cubicBezTo>
                    <a:pt x="726281" y="210026"/>
                    <a:pt x="726281" y="218599"/>
                    <a:pt x="726281" y="229076"/>
                  </a:cubicBezTo>
                  <a:cubicBezTo>
                    <a:pt x="725329" y="226219"/>
                    <a:pt x="724376" y="224314"/>
                    <a:pt x="723424" y="223361"/>
                  </a:cubicBezTo>
                  <a:cubicBezTo>
                    <a:pt x="723424" y="222409"/>
                    <a:pt x="723424" y="220504"/>
                    <a:pt x="724376" y="219551"/>
                  </a:cubicBezTo>
                  <a:close/>
                  <a:moveTo>
                    <a:pt x="723424" y="224314"/>
                  </a:moveTo>
                  <a:cubicBezTo>
                    <a:pt x="723424" y="226219"/>
                    <a:pt x="724376" y="230029"/>
                    <a:pt x="724376" y="235744"/>
                  </a:cubicBezTo>
                  <a:cubicBezTo>
                    <a:pt x="725329" y="239554"/>
                    <a:pt x="725329" y="245269"/>
                    <a:pt x="726281" y="250984"/>
                  </a:cubicBezTo>
                  <a:cubicBezTo>
                    <a:pt x="726281" y="250984"/>
                    <a:pt x="726281" y="250984"/>
                    <a:pt x="726281" y="251936"/>
                  </a:cubicBezTo>
                  <a:cubicBezTo>
                    <a:pt x="726281" y="259556"/>
                    <a:pt x="726281" y="268129"/>
                    <a:pt x="727234" y="276701"/>
                  </a:cubicBezTo>
                  <a:cubicBezTo>
                    <a:pt x="727234" y="280511"/>
                    <a:pt x="727234" y="284321"/>
                    <a:pt x="727234" y="288131"/>
                  </a:cubicBezTo>
                  <a:cubicBezTo>
                    <a:pt x="726281" y="286226"/>
                    <a:pt x="726281" y="285274"/>
                    <a:pt x="725329" y="284321"/>
                  </a:cubicBezTo>
                  <a:cubicBezTo>
                    <a:pt x="722471" y="275749"/>
                    <a:pt x="720566" y="268129"/>
                    <a:pt x="717709" y="260509"/>
                  </a:cubicBezTo>
                  <a:cubicBezTo>
                    <a:pt x="719614" y="246221"/>
                    <a:pt x="721519" y="233839"/>
                    <a:pt x="723424" y="224314"/>
                  </a:cubicBezTo>
                  <a:close/>
                  <a:moveTo>
                    <a:pt x="710089" y="308134"/>
                  </a:moveTo>
                  <a:cubicBezTo>
                    <a:pt x="710089" y="311944"/>
                    <a:pt x="711041" y="315754"/>
                    <a:pt x="711041" y="320516"/>
                  </a:cubicBezTo>
                  <a:cubicBezTo>
                    <a:pt x="712946" y="336709"/>
                    <a:pt x="714851" y="354806"/>
                    <a:pt x="717709" y="373856"/>
                  </a:cubicBezTo>
                  <a:cubicBezTo>
                    <a:pt x="715804" y="378619"/>
                    <a:pt x="712946" y="384334"/>
                    <a:pt x="711041" y="389096"/>
                  </a:cubicBezTo>
                  <a:cubicBezTo>
                    <a:pt x="710089" y="387191"/>
                    <a:pt x="710089" y="385286"/>
                    <a:pt x="709136" y="383381"/>
                  </a:cubicBezTo>
                  <a:cubicBezTo>
                    <a:pt x="710089" y="379571"/>
                    <a:pt x="710089" y="375761"/>
                    <a:pt x="711041" y="372904"/>
                  </a:cubicBezTo>
                  <a:cubicBezTo>
                    <a:pt x="712946" y="359569"/>
                    <a:pt x="713899" y="352901"/>
                    <a:pt x="713899" y="352901"/>
                  </a:cubicBezTo>
                  <a:cubicBezTo>
                    <a:pt x="713899" y="352901"/>
                    <a:pt x="711994" y="360521"/>
                    <a:pt x="707231" y="372904"/>
                  </a:cubicBezTo>
                  <a:cubicBezTo>
                    <a:pt x="707231" y="373856"/>
                    <a:pt x="706279" y="374809"/>
                    <a:pt x="706279" y="374809"/>
                  </a:cubicBezTo>
                  <a:cubicBezTo>
                    <a:pt x="704374" y="369094"/>
                    <a:pt x="702469" y="363379"/>
                    <a:pt x="701516" y="357664"/>
                  </a:cubicBezTo>
                  <a:cubicBezTo>
                    <a:pt x="701516" y="357664"/>
                    <a:pt x="701516" y="357664"/>
                    <a:pt x="701516" y="357664"/>
                  </a:cubicBezTo>
                  <a:cubicBezTo>
                    <a:pt x="704374" y="339566"/>
                    <a:pt x="707231" y="323374"/>
                    <a:pt x="710089" y="308134"/>
                  </a:cubicBezTo>
                  <a:close/>
                  <a:moveTo>
                    <a:pt x="676751" y="253841"/>
                  </a:moveTo>
                  <a:cubicBezTo>
                    <a:pt x="676751" y="250984"/>
                    <a:pt x="676751" y="249079"/>
                    <a:pt x="676751" y="246221"/>
                  </a:cubicBezTo>
                  <a:cubicBezTo>
                    <a:pt x="677704" y="237649"/>
                    <a:pt x="678656" y="229076"/>
                    <a:pt x="679609" y="220504"/>
                  </a:cubicBezTo>
                  <a:cubicBezTo>
                    <a:pt x="680561" y="206216"/>
                    <a:pt x="681514" y="192881"/>
                    <a:pt x="682466" y="181451"/>
                  </a:cubicBezTo>
                  <a:cubicBezTo>
                    <a:pt x="682466" y="180499"/>
                    <a:pt x="682466" y="179546"/>
                    <a:pt x="682466" y="178594"/>
                  </a:cubicBezTo>
                  <a:cubicBezTo>
                    <a:pt x="687229" y="193834"/>
                    <a:pt x="691039" y="211931"/>
                    <a:pt x="696754" y="231934"/>
                  </a:cubicBezTo>
                  <a:cubicBezTo>
                    <a:pt x="699611" y="243364"/>
                    <a:pt x="702469" y="254794"/>
                    <a:pt x="705326" y="267176"/>
                  </a:cubicBezTo>
                  <a:cubicBezTo>
                    <a:pt x="704374" y="269081"/>
                    <a:pt x="704374" y="271939"/>
                    <a:pt x="703421" y="273844"/>
                  </a:cubicBezTo>
                  <a:cubicBezTo>
                    <a:pt x="700564" y="284321"/>
                    <a:pt x="697706" y="295751"/>
                    <a:pt x="694849" y="307181"/>
                  </a:cubicBezTo>
                  <a:cubicBezTo>
                    <a:pt x="693896" y="309086"/>
                    <a:pt x="693896" y="311944"/>
                    <a:pt x="692944" y="313849"/>
                  </a:cubicBezTo>
                  <a:cubicBezTo>
                    <a:pt x="691991" y="316706"/>
                    <a:pt x="691039" y="319564"/>
                    <a:pt x="690086" y="322421"/>
                  </a:cubicBezTo>
                  <a:cubicBezTo>
                    <a:pt x="684371" y="305276"/>
                    <a:pt x="679609" y="290036"/>
                    <a:pt x="673894" y="274796"/>
                  </a:cubicBezTo>
                  <a:cubicBezTo>
                    <a:pt x="675799" y="268129"/>
                    <a:pt x="676751" y="260509"/>
                    <a:pt x="676751" y="253841"/>
                  </a:cubicBezTo>
                  <a:close/>
                  <a:moveTo>
                    <a:pt x="668179" y="331946"/>
                  </a:moveTo>
                  <a:cubicBezTo>
                    <a:pt x="668179" y="330994"/>
                    <a:pt x="668179" y="330994"/>
                    <a:pt x="668179" y="330041"/>
                  </a:cubicBezTo>
                  <a:cubicBezTo>
                    <a:pt x="668179" y="331946"/>
                    <a:pt x="669131" y="332899"/>
                    <a:pt x="669131" y="334804"/>
                  </a:cubicBezTo>
                  <a:cubicBezTo>
                    <a:pt x="670084" y="338614"/>
                    <a:pt x="671036" y="342424"/>
                    <a:pt x="671989" y="346234"/>
                  </a:cubicBezTo>
                  <a:cubicBezTo>
                    <a:pt x="672941" y="350044"/>
                    <a:pt x="673894" y="354806"/>
                    <a:pt x="674846" y="359569"/>
                  </a:cubicBezTo>
                  <a:cubicBezTo>
                    <a:pt x="675799" y="363379"/>
                    <a:pt x="676751" y="367189"/>
                    <a:pt x="676751" y="370999"/>
                  </a:cubicBezTo>
                  <a:cubicBezTo>
                    <a:pt x="676751" y="371951"/>
                    <a:pt x="675799" y="372904"/>
                    <a:pt x="675799" y="373856"/>
                  </a:cubicBezTo>
                  <a:cubicBezTo>
                    <a:pt x="675799" y="374809"/>
                    <a:pt x="674846" y="375761"/>
                    <a:pt x="674846" y="377666"/>
                  </a:cubicBezTo>
                  <a:cubicBezTo>
                    <a:pt x="672941" y="374809"/>
                    <a:pt x="671989" y="370999"/>
                    <a:pt x="670084" y="368141"/>
                  </a:cubicBezTo>
                  <a:cubicBezTo>
                    <a:pt x="668179" y="364331"/>
                    <a:pt x="666274" y="361474"/>
                    <a:pt x="664369" y="358616"/>
                  </a:cubicBezTo>
                  <a:cubicBezTo>
                    <a:pt x="665321" y="349091"/>
                    <a:pt x="667226" y="340519"/>
                    <a:pt x="668179" y="331946"/>
                  </a:cubicBezTo>
                  <a:close/>
                  <a:moveTo>
                    <a:pt x="656749" y="266224"/>
                  </a:moveTo>
                  <a:cubicBezTo>
                    <a:pt x="656749" y="266224"/>
                    <a:pt x="656749" y="267176"/>
                    <a:pt x="656749" y="267176"/>
                  </a:cubicBezTo>
                  <a:cubicBezTo>
                    <a:pt x="656749" y="268129"/>
                    <a:pt x="656749" y="269081"/>
                    <a:pt x="656749" y="269081"/>
                  </a:cubicBezTo>
                  <a:cubicBezTo>
                    <a:pt x="656749" y="268129"/>
                    <a:pt x="656749" y="267176"/>
                    <a:pt x="656749" y="266224"/>
                  </a:cubicBezTo>
                  <a:close/>
                  <a:moveTo>
                    <a:pt x="608171" y="318611"/>
                  </a:moveTo>
                  <a:cubicBezTo>
                    <a:pt x="609124" y="305276"/>
                    <a:pt x="611029" y="291941"/>
                    <a:pt x="611981" y="279559"/>
                  </a:cubicBezTo>
                  <a:cubicBezTo>
                    <a:pt x="612934" y="282416"/>
                    <a:pt x="612934" y="285274"/>
                    <a:pt x="613886" y="288131"/>
                  </a:cubicBezTo>
                  <a:cubicBezTo>
                    <a:pt x="614839" y="301466"/>
                    <a:pt x="615791" y="314801"/>
                    <a:pt x="615791" y="327184"/>
                  </a:cubicBezTo>
                  <a:cubicBezTo>
                    <a:pt x="615791" y="329089"/>
                    <a:pt x="615791" y="330041"/>
                    <a:pt x="615791" y="331946"/>
                  </a:cubicBezTo>
                  <a:cubicBezTo>
                    <a:pt x="615791" y="333851"/>
                    <a:pt x="615791" y="335756"/>
                    <a:pt x="615791" y="337661"/>
                  </a:cubicBezTo>
                  <a:cubicBezTo>
                    <a:pt x="614839" y="336709"/>
                    <a:pt x="613886" y="334804"/>
                    <a:pt x="613886" y="333851"/>
                  </a:cubicBezTo>
                  <a:cubicBezTo>
                    <a:pt x="611981" y="330041"/>
                    <a:pt x="609124" y="325279"/>
                    <a:pt x="607219" y="321469"/>
                  </a:cubicBezTo>
                  <a:cubicBezTo>
                    <a:pt x="608171" y="320516"/>
                    <a:pt x="608171" y="319564"/>
                    <a:pt x="608171" y="318611"/>
                  </a:cubicBezTo>
                  <a:close/>
                  <a:moveTo>
                    <a:pt x="606266" y="341471"/>
                  </a:moveTo>
                  <a:cubicBezTo>
                    <a:pt x="609124" y="349091"/>
                    <a:pt x="612934" y="356711"/>
                    <a:pt x="615791" y="364331"/>
                  </a:cubicBezTo>
                  <a:cubicBezTo>
                    <a:pt x="615791" y="364331"/>
                    <a:pt x="615791" y="365284"/>
                    <a:pt x="615791" y="365284"/>
                  </a:cubicBezTo>
                  <a:cubicBezTo>
                    <a:pt x="614839" y="368141"/>
                    <a:pt x="612934" y="371951"/>
                    <a:pt x="611029" y="375761"/>
                  </a:cubicBezTo>
                  <a:cubicBezTo>
                    <a:pt x="610076" y="371951"/>
                    <a:pt x="609124" y="367189"/>
                    <a:pt x="608171" y="363379"/>
                  </a:cubicBezTo>
                  <a:cubicBezTo>
                    <a:pt x="607219" y="358616"/>
                    <a:pt x="606266" y="354806"/>
                    <a:pt x="605314" y="350996"/>
                  </a:cubicBezTo>
                  <a:cubicBezTo>
                    <a:pt x="605314" y="348139"/>
                    <a:pt x="605314" y="344329"/>
                    <a:pt x="606266" y="341471"/>
                  </a:cubicBezTo>
                  <a:close/>
                  <a:moveTo>
                    <a:pt x="606266" y="424339"/>
                  </a:moveTo>
                  <a:cubicBezTo>
                    <a:pt x="607219" y="427196"/>
                    <a:pt x="608171" y="430054"/>
                    <a:pt x="609124" y="433864"/>
                  </a:cubicBezTo>
                  <a:cubicBezTo>
                    <a:pt x="608171" y="434816"/>
                    <a:pt x="608171" y="435769"/>
                    <a:pt x="607219" y="436721"/>
                  </a:cubicBezTo>
                  <a:lnTo>
                    <a:pt x="601504" y="435769"/>
                  </a:lnTo>
                  <a:cubicBezTo>
                    <a:pt x="604361" y="432911"/>
                    <a:pt x="605314" y="428149"/>
                    <a:pt x="606266" y="424339"/>
                  </a:cubicBezTo>
                  <a:close/>
                  <a:moveTo>
                    <a:pt x="599599" y="401479"/>
                  </a:moveTo>
                  <a:cubicBezTo>
                    <a:pt x="599599" y="402431"/>
                    <a:pt x="599599" y="402431"/>
                    <a:pt x="599599" y="401479"/>
                  </a:cubicBezTo>
                  <a:cubicBezTo>
                    <a:pt x="599599" y="402431"/>
                    <a:pt x="599599" y="403384"/>
                    <a:pt x="599599" y="403384"/>
                  </a:cubicBezTo>
                  <a:cubicBezTo>
                    <a:pt x="599599" y="403384"/>
                    <a:pt x="599599" y="402431"/>
                    <a:pt x="599599" y="401479"/>
                  </a:cubicBezTo>
                  <a:close/>
                  <a:moveTo>
                    <a:pt x="587216" y="300514"/>
                  </a:moveTo>
                  <a:cubicBezTo>
                    <a:pt x="588169" y="303371"/>
                    <a:pt x="590074" y="307181"/>
                    <a:pt x="591979" y="310039"/>
                  </a:cubicBezTo>
                  <a:cubicBezTo>
                    <a:pt x="591979" y="311944"/>
                    <a:pt x="591026" y="314801"/>
                    <a:pt x="591026" y="316706"/>
                  </a:cubicBezTo>
                  <a:cubicBezTo>
                    <a:pt x="591026" y="316706"/>
                    <a:pt x="591026" y="316706"/>
                    <a:pt x="591026" y="316706"/>
                  </a:cubicBezTo>
                  <a:cubicBezTo>
                    <a:pt x="591026" y="317659"/>
                    <a:pt x="590074" y="318611"/>
                    <a:pt x="590074" y="319564"/>
                  </a:cubicBezTo>
                  <a:cubicBezTo>
                    <a:pt x="589121" y="316706"/>
                    <a:pt x="588169" y="313849"/>
                    <a:pt x="587216" y="311944"/>
                  </a:cubicBezTo>
                  <a:cubicBezTo>
                    <a:pt x="587216" y="308134"/>
                    <a:pt x="587216" y="303371"/>
                    <a:pt x="586264" y="299561"/>
                  </a:cubicBezTo>
                  <a:cubicBezTo>
                    <a:pt x="586264" y="299561"/>
                    <a:pt x="586264" y="299561"/>
                    <a:pt x="587216" y="300514"/>
                  </a:cubicBezTo>
                  <a:close/>
                  <a:moveTo>
                    <a:pt x="553879" y="257651"/>
                  </a:moveTo>
                  <a:cubicBezTo>
                    <a:pt x="554831" y="249079"/>
                    <a:pt x="554831" y="241459"/>
                    <a:pt x="555784" y="233839"/>
                  </a:cubicBezTo>
                  <a:cubicBezTo>
                    <a:pt x="556736" y="238601"/>
                    <a:pt x="557689" y="243364"/>
                    <a:pt x="558641" y="249079"/>
                  </a:cubicBezTo>
                  <a:cubicBezTo>
                    <a:pt x="557689" y="247174"/>
                    <a:pt x="556736" y="247174"/>
                    <a:pt x="556736" y="247174"/>
                  </a:cubicBezTo>
                  <a:cubicBezTo>
                    <a:pt x="556736" y="247174"/>
                    <a:pt x="557689" y="248126"/>
                    <a:pt x="558641" y="250984"/>
                  </a:cubicBezTo>
                  <a:cubicBezTo>
                    <a:pt x="561499" y="264319"/>
                    <a:pt x="565309" y="280511"/>
                    <a:pt x="570071" y="297656"/>
                  </a:cubicBezTo>
                  <a:cubicBezTo>
                    <a:pt x="570071" y="299561"/>
                    <a:pt x="571024" y="301466"/>
                    <a:pt x="571976" y="303371"/>
                  </a:cubicBezTo>
                  <a:cubicBezTo>
                    <a:pt x="571024" y="306229"/>
                    <a:pt x="570071" y="310039"/>
                    <a:pt x="569119" y="312896"/>
                  </a:cubicBezTo>
                  <a:cubicBezTo>
                    <a:pt x="567214" y="307181"/>
                    <a:pt x="566261" y="301466"/>
                    <a:pt x="564356" y="295751"/>
                  </a:cubicBezTo>
                  <a:cubicBezTo>
                    <a:pt x="560546" y="285274"/>
                    <a:pt x="557689" y="274796"/>
                    <a:pt x="553879" y="266224"/>
                  </a:cubicBezTo>
                  <a:cubicBezTo>
                    <a:pt x="553879" y="263366"/>
                    <a:pt x="553879" y="260509"/>
                    <a:pt x="553879" y="257651"/>
                  </a:cubicBezTo>
                  <a:close/>
                  <a:moveTo>
                    <a:pt x="551974" y="295751"/>
                  </a:moveTo>
                  <a:cubicBezTo>
                    <a:pt x="551974" y="294799"/>
                    <a:pt x="551974" y="294799"/>
                    <a:pt x="551974" y="295751"/>
                  </a:cubicBezTo>
                  <a:cubicBezTo>
                    <a:pt x="551974" y="295751"/>
                    <a:pt x="552926" y="297656"/>
                    <a:pt x="552926" y="298609"/>
                  </a:cubicBezTo>
                  <a:cubicBezTo>
                    <a:pt x="554831" y="304324"/>
                    <a:pt x="555784" y="310991"/>
                    <a:pt x="556736" y="317659"/>
                  </a:cubicBezTo>
                  <a:cubicBezTo>
                    <a:pt x="556736" y="318611"/>
                    <a:pt x="556736" y="319564"/>
                    <a:pt x="557689" y="321469"/>
                  </a:cubicBezTo>
                  <a:cubicBezTo>
                    <a:pt x="557689" y="321469"/>
                    <a:pt x="557689" y="321469"/>
                    <a:pt x="557689" y="322421"/>
                  </a:cubicBezTo>
                  <a:cubicBezTo>
                    <a:pt x="557689" y="323374"/>
                    <a:pt x="557689" y="324326"/>
                    <a:pt x="557689" y="326231"/>
                  </a:cubicBezTo>
                  <a:cubicBezTo>
                    <a:pt x="555784" y="319564"/>
                    <a:pt x="553879" y="312896"/>
                    <a:pt x="552926" y="306229"/>
                  </a:cubicBezTo>
                  <a:cubicBezTo>
                    <a:pt x="551974" y="301466"/>
                    <a:pt x="551974" y="298609"/>
                    <a:pt x="551974" y="295751"/>
                  </a:cubicBezTo>
                  <a:close/>
                  <a:moveTo>
                    <a:pt x="529114" y="290036"/>
                  </a:moveTo>
                  <a:cubicBezTo>
                    <a:pt x="529114" y="290036"/>
                    <a:pt x="529114" y="290989"/>
                    <a:pt x="529114" y="290036"/>
                  </a:cubicBezTo>
                  <a:cubicBezTo>
                    <a:pt x="529114" y="290989"/>
                    <a:pt x="529114" y="290989"/>
                    <a:pt x="529114" y="290036"/>
                  </a:cubicBezTo>
                  <a:cubicBezTo>
                    <a:pt x="529114" y="290989"/>
                    <a:pt x="529114" y="290036"/>
                    <a:pt x="529114" y="290036"/>
                  </a:cubicBezTo>
                  <a:close/>
                  <a:moveTo>
                    <a:pt x="522446" y="336709"/>
                  </a:moveTo>
                  <a:cubicBezTo>
                    <a:pt x="522446" y="333851"/>
                    <a:pt x="523399" y="331946"/>
                    <a:pt x="523399" y="329089"/>
                  </a:cubicBezTo>
                  <a:cubicBezTo>
                    <a:pt x="524351" y="331946"/>
                    <a:pt x="525304" y="333851"/>
                    <a:pt x="526256" y="336709"/>
                  </a:cubicBezTo>
                  <a:cubicBezTo>
                    <a:pt x="528161" y="341471"/>
                    <a:pt x="530066" y="346234"/>
                    <a:pt x="531019" y="350996"/>
                  </a:cubicBezTo>
                  <a:cubicBezTo>
                    <a:pt x="531019" y="358616"/>
                    <a:pt x="531019" y="366236"/>
                    <a:pt x="531971" y="374809"/>
                  </a:cubicBezTo>
                  <a:cubicBezTo>
                    <a:pt x="531971" y="384334"/>
                    <a:pt x="532924" y="393859"/>
                    <a:pt x="533876" y="403384"/>
                  </a:cubicBezTo>
                  <a:cubicBezTo>
                    <a:pt x="530066" y="397669"/>
                    <a:pt x="528161" y="394811"/>
                    <a:pt x="528161" y="394811"/>
                  </a:cubicBezTo>
                  <a:cubicBezTo>
                    <a:pt x="528161" y="394811"/>
                    <a:pt x="530066" y="400526"/>
                    <a:pt x="532924" y="410051"/>
                  </a:cubicBezTo>
                  <a:cubicBezTo>
                    <a:pt x="533876" y="411956"/>
                    <a:pt x="534829" y="414814"/>
                    <a:pt x="534829" y="417671"/>
                  </a:cubicBezTo>
                  <a:cubicBezTo>
                    <a:pt x="534829" y="421481"/>
                    <a:pt x="535781" y="426244"/>
                    <a:pt x="535781" y="430054"/>
                  </a:cubicBezTo>
                  <a:lnTo>
                    <a:pt x="523399" y="428149"/>
                  </a:lnTo>
                  <a:cubicBezTo>
                    <a:pt x="523399" y="428149"/>
                    <a:pt x="522446" y="427196"/>
                    <a:pt x="522446" y="427196"/>
                  </a:cubicBezTo>
                  <a:cubicBezTo>
                    <a:pt x="522446" y="426244"/>
                    <a:pt x="522446" y="424339"/>
                    <a:pt x="522446" y="423386"/>
                  </a:cubicBezTo>
                  <a:cubicBezTo>
                    <a:pt x="525304" y="414814"/>
                    <a:pt x="527209" y="410051"/>
                    <a:pt x="527209" y="410051"/>
                  </a:cubicBezTo>
                  <a:cubicBezTo>
                    <a:pt x="527209" y="410051"/>
                    <a:pt x="525304" y="412909"/>
                    <a:pt x="522446" y="418624"/>
                  </a:cubicBezTo>
                  <a:cubicBezTo>
                    <a:pt x="522446" y="413861"/>
                    <a:pt x="521494" y="409099"/>
                    <a:pt x="521494" y="405289"/>
                  </a:cubicBezTo>
                  <a:cubicBezTo>
                    <a:pt x="520541" y="392906"/>
                    <a:pt x="518636" y="380524"/>
                    <a:pt x="517684" y="369094"/>
                  </a:cubicBezTo>
                  <a:cubicBezTo>
                    <a:pt x="519589" y="356711"/>
                    <a:pt x="520541" y="347186"/>
                    <a:pt x="522446" y="336709"/>
                  </a:cubicBezTo>
                  <a:close/>
                  <a:moveTo>
                    <a:pt x="512921" y="271939"/>
                  </a:moveTo>
                  <a:cubicBezTo>
                    <a:pt x="511969" y="276701"/>
                    <a:pt x="511016" y="281464"/>
                    <a:pt x="509111" y="287179"/>
                  </a:cubicBezTo>
                  <a:cubicBezTo>
                    <a:pt x="509111" y="287179"/>
                    <a:pt x="509111" y="287179"/>
                    <a:pt x="509111" y="288131"/>
                  </a:cubicBezTo>
                  <a:cubicBezTo>
                    <a:pt x="508159" y="284321"/>
                    <a:pt x="508159" y="279559"/>
                    <a:pt x="507206" y="275749"/>
                  </a:cubicBezTo>
                  <a:cubicBezTo>
                    <a:pt x="507206" y="270986"/>
                    <a:pt x="508159" y="267176"/>
                    <a:pt x="508159" y="262414"/>
                  </a:cubicBezTo>
                  <a:lnTo>
                    <a:pt x="509111" y="262414"/>
                  </a:lnTo>
                  <a:cubicBezTo>
                    <a:pt x="511016" y="265271"/>
                    <a:pt x="511969" y="268129"/>
                    <a:pt x="512921" y="271939"/>
                  </a:cubicBezTo>
                  <a:close/>
                  <a:moveTo>
                    <a:pt x="497681" y="207169"/>
                  </a:moveTo>
                  <a:cubicBezTo>
                    <a:pt x="500539" y="217646"/>
                    <a:pt x="503396" y="230981"/>
                    <a:pt x="506254" y="245269"/>
                  </a:cubicBezTo>
                  <a:cubicBezTo>
                    <a:pt x="507206" y="249079"/>
                    <a:pt x="508159" y="252889"/>
                    <a:pt x="509111" y="256699"/>
                  </a:cubicBezTo>
                  <a:cubicBezTo>
                    <a:pt x="508159" y="256699"/>
                    <a:pt x="507206" y="256699"/>
                    <a:pt x="506254" y="256699"/>
                  </a:cubicBezTo>
                  <a:lnTo>
                    <a:pt x="505301" y="256699"/>
                  </a:lnTo>
                  <a:cubicBezTo>
                    <a:pt x="505301" y="256699"/>
                    <a:pt x="505301" y="256699"/>
                    <a:pt x="505301" y="256699"/>
                  </a:cubicBezTo>
                  <a:cubicBezTo>
                    <a:pt x="502444" y="238601"/>
                    <a:pt x="499586" y="220504"/>
                    <a:pt x="497681" y="207169"/>
                  </a:cubicBezTo>
                  <a:cubicBezTo>
                    <a:pt x="496729" y="207169"/>
                    <a:pt x="496729" y="207169"/>
                    <a:pt x="497681" y="207169"/>
                  </a:cubicBezTo>
                  <a:close/>
                  <a:moveTo>
                    <a:pt x="487204" y="419576"/>
                  </a:moveTo>
                  <a:cubicBezTo>
                    <a:pt x="487204" y="420529"/>
                    <a:pt x="486251" y="421481"/>
                    <a:pt x="486251" y="422434"/>
                  </a:cubicBezTo>
                  <a:lnTo>
                    <a:pt x="483394" y="422434"/>
                  </a:lnTo>
                  <a:cubicBezTo>
                    <a:pt x="483394" y="421481"/>
                    <a:pt x="483394" y="419576"/>
                    <a:pt x="483394" y="418624"/>
                  </a:cubicBezTo>
                  <a:cubicBezTo>
                    <a:pt x="483394" y="412909"/>
                    <a:pt x="482441" y="407194"/>
                    <a:pt x="481489" y="401479"/>
                  </a:cubicBezTo>
                  <a:cubicBezTo>
                    <a:pt x="483394" y="407194"/>
                    <a:pt x="485299" y="413861"/>
                    <a:pt x="487204" y="419576"/>
                  </a:cubicBezTo>
                  <a:close/>
                  <a:moveTo>
                    <a:pt x="437674" y="390049"/>
                  </a:moveTo>
                  <a:cubicBezTo>
                    <a:pt x="437674" y="390049"/>
                    <a:pt x="437674" y="390049"/>
                    <a:pt x="437674" y="390049"/>
                  </a:cubicBezTo>
                  <a:cubicBezTo>
                    <a:pt x="437674" y="389096"/>
                    <a:pt x="437674" y="389096"/>
                    <a:pt x="437674" y="388144"/>
                  </a:cubicBezTo>
                  <a:cubicBezTo>
                    <a:pt x="437674" y="388144"/>
                    <a:pt x="437674" y="388144"/>
                    <a:pt x="437674" y="388144"/>
                  </a:cubicBezTo>
                  <a:cubicBezTo>
                    <a:pt x="437674" y="389096"/>
                    <a:pt x="437674" y="390049"/>
                    <a:pt x="437674" y="390049"/>
                  </a:cubicBezTo>
                  <a:cubicBezTo>
                    <a:pt x="437674" y="391001"/>
                    <a:pt x="437674" y="390049"/>
                    <a:pt x="437674" y="390049"/>
                  </a:cubicBezTo>
                  <a:close/>
                  <a:moveTo>
                    <a:pt x="448151" y="362426"/>
                  </a:moveTo>
                  <a:cubicBezTo>
                    <a:pt x="447199" y="360521"/>
                    <a:pt x="446246" y="358616"/>
                    <a:pt x="446246" y="356711"/>
                  </a:cubicBezTo>
                  <a:cubicBezTo>
                    <a:pt x="447199" y="353854"/>
                    <a:pt x="448151" y="350044"/>
                    <a:pt x="449104" y="347186"/>
                  </a:cubicBezTo>
                  <a:cubicBezTo>
                    <a:pt x="448151" y="351949"/>
                    <a:pt x="448151" y="357664"/>
                    <a:pt x="448151" y="362426"/>
                  </a:cubicBezTo>
                  <a:close/>
                  <a:moveTo>
                    <a:pt x="436721" y="227171"/>
                  </a:moveTo>
                  <a:cubicBezTo>
                    <a:pt x="437674" y="233839"/>
                    <a:pt x="439579" y="239554"/>
                    <a:pt x="440531" y="246221"/>
                  </a:cubicBezTo>
                  <a:cubicBezTo>
                    <a:pt x="438626" y="242411"/>
                    <a:pt x="436721" y="238601"/>
                    <a:pt x="434816" y="234791"/>
                  </a:cubicBezTo>
                  <a:cubicBezTo>
                    <a:pt x="435769" y="231934"/>
                    <a:pt x="435769" y="230029"/>
                    <a:pt x="436721" y="227171"/>
                  </a:cubicBezTo>
                  <a:close/>
                  <a:moveTo>
                    <a:pt x="428149" y="280511"/>
                  </a:moveTo>
                  <a:cubicBezTo>
                    <a:pt x="430054" y="270986"/>
                    <a:pt x="431006" y="262414"/>
                    <a:pt x="431959" y="253841"/>
                  </a:cubicBezTo>
                  <a:cubicBezTo>
                    <a:pt x="431959" y="255746"/>
                    <a:pt x="432911" y="256699"/>
                    <a:pt x="432911" y="258604"/>
                  </a:cubicBezTo>
                  <a:cubicBezTo>
                    <a:pt x="434816" y="266224"/>
                    <a:pt x="436721" y="274796"/>
                    <a:pt x="438626" y="284321"/>
                  </a:cubicBezTo>
                  <a:cubicBezTo>
                    <a:pt x="438626" y="286226"/>
                    <a:pt x="439579" y="288131"/>
                    <a:pt x="439579" y="290036"/>
                  </a:cubicBezTo>
                  <a:cubicBezTo>
                    <a:pt x="434816" y="284321"/>
                    <a:pt x="432911" y="281464"/>
                    <a:pt x="432911" y="281464"/>
                  </a:cubicBezTo>
                  <a:cubicBezTo>
                    <a:pt x="432911" y="281464"/>
                    <a:pt x="435769" y="287179"/>
                    <a:pt x="439579" y="295751"/>
                  </a:cubicBezTo>
                  <a:cubicBezTo>
                    <a:pt x="440531" y="296704"/>
                    <a:pt x="440531" y="298609"/>
                    <a:pt x="441484" y="299561"/>
                  </a:cubicBezTo>
                  <a:cubicBezTo>
                    <a:pt x="442436" y="303371"/>
                    <a:pt x="443389" y="308134"/>
                    <a:pt x="443389" y="312896"/>
                  </a:cubicBezTo>
                  <a:cubicBezTo>
                    <a:pt x="444341" y="317659"/>
                    <a:pt x="445294" y="323374"/>
                    <a:pt x="446246" y="328136"/>
                  </a:cubicBezTo>
                  <a:cubicBezTo>
                    <a:pt x="446246" y="330994"/>
                    <a:pt x="447199" y="332899"/>
                    <a:pt x="447199" y="335756"/>
                  </a:cubicBezTo>
                  <a:cubicBezTo>
                    <a:pt x="446246" y="337661"/>
                    <a:pt x="445294" y="339566"/>
                    <a:pt x="445294" y="341471"/>
                  </a:cubicBezTo>
                  <a:cubicBezTo>
                    <a:pt x="444341" y="344329"/>
                    <a:pt x="443389" y="346234"/>
                    <a:pt x="442436" y="349091"/>
                  </a:cubicBezTo>
                  <a:cubicBezTo>
                    <a:pt x="439579" y="342424"/>
                    <a:pt x="437674" y="336709"/>
                    <a:pt x="434816" y="331946"/>
                  </a:cubicBezTo>
                  <a:cubicBezTo>
                    <a:pt x="434816" y="322421"/>
                    <a:pt x="434816" y="317659"/>
                    <a:pt x="434816" y="317659"/>
                  </a:cubicBezTo>
                  <a:cubicBezTo>
                    <a:pt x="434816" y="317659"/>
                    <a:pt x="433864" y="321469"/>
                    <a:pt x="432911" y="328136"/>
                  </a:cubicBezTo>
                  <a:cubicBezTo>
                    <a:pt x="430054" y="319564"/>
                    <a:pt x="426244" y="310991"/>
                    <a:pt x="423386" y="303371"/>
                  </a:cubicBezTo>
                  <a:cubicBezTo>
                    <a:pt x="426244" y="295751"/>
                    <a:pt x="427196" y="288131"/>
                    <a:pt x="428149" y="280511"/>
                  </a:cubicBezTo>
                  <a:close/>
                  <a:moveTo>
                    <a:pt x="418624" y="345281"/>
                  </a:moveTo>
                  <a:cubicBezTo>
                    <a:pt x="419576" y="337661"/>
                    <a:pt x="420529" y="330041"/>
                    <a:pt x="422434" y="322421"/>
                  </a:cubicBezTo>
                  <a:cubicBezTo>
                    <a:pt x="424339" y="328136"/>
                    <a:pt x="425291" y="333851"/>
                    <a:pt x="427196" y="339566"/>
                  </a:cubicBezTo>
                  <a:cubicBezTo>
                    <a:pt x="428149" y="343376"/>
                    <a:pt x="429101" y="347186"/>
                    <a:pt x="430054" y="350996"/>
                  </a:cubicBezTo>
                  <a:cubicBezTo>
                    <a:pt x="429101" y="354806"/>
                    <a:pt x="429101" y="358616"/>
                    <a:pt x="428149" y="362426"/>
                  </a:cubicBezTo>
                  <a:cubicBezTo>
                    <a:pt x="427196" y="360521"/>
                    <a:pt x="426244" y="358616"/>
                    <a:pt x="426244" y="356711"/>
                  </a:cubicBezTo>
                  <a:cubicBezTo>
                    <a:pt x="423386" y="349091"/>
                    <a:pt x="420529" y="344329"/>
                    <a:pt x="420529" y="344329"/>
                  </a:cubicBezTo>
                  <a:cubicBezTo>
                    <a:pt x="420529" y="344329"/>
                    <a:pt x="420529" y="349091"/>
                    <a:pt x="422434" y="357664"/>
                  </a:cubicBezTo>
                  <a:cubicBezTo>
                    <a:pt x="423386" y="361474"/>
                    <a:pt x="423386" y="367189"/>
                    <a:pt x="424339" y="372904"/>
                  </a:cubicBezTo>
                  <a:cubicBezTo>
                    <a:pt x="424339" y="374809"/>
                    <a:pt x="425291" y="375761"/>
                    <a:pt x="425291" y="377666"/>
                  </a:cubicBezTo>
                  <a:cubicBezTo>
                    <a:pt x="425291" y="376714"/>
                    <a:pt x="424339" y="375761"/>
                    <a:pt x="424339" y="375761"/>
                  </a:cubicBezTo>
                  <a:cubicBezTo>
                    <a:pt x="424339" y="375761"/>
                    <a:pt x="424339" y="374809"/>
                    <a:pt x="424339" y="374809"/>
                  </a:cubicBezTo>
                  <a:cubicBezTo>
                    <a:pt x="422434" y="367189"/>
                    <a:pt x="420529" y="359569"/>
                    <a:pt x="418624" y="351949"/>
                  </a:cubicBezTo>
                  <a:cubicBezTo>
                    <a:pt x="417671" y="349091"/>
                    <a:pt x="418624" y="347186"/>
                    <a:pt x="418624" y="345281"/>
                  </a:cubicBezTo>
                  <a:close/>
                  <a:moveTo>
                    <a:pt x="406241" y="261461"/>
                  </a:moveTo>
                  <a:cubicBezTo>
                    <a:pt x="408146" y="267176"/>
                    <a:pt x="410051" y="275749"/>
                    <a:pt x="411956" y="285274"/>
                  </a:cubicBezTo>
                  <a:cubicBezTo>
                    <a:pt x="410051" y="292894"/>
                    <a:pt x="409099" y="301466"/>
                    <a:pt x="407194" y="310039"/>
                  </a:cubicBezTo>
                  <a:cubicBezTo>
                    <a:pt x="406241" y="307181"/>
                    <a:pt x="406241" y="304324"/>
                    <a:pt x="405289" y="302419"/>
                  </a:cubicBezTo>
                  <a:cubicBezTo>
                    <a:pt x="406241" y="288131"/>
                    <a:pt x="406241" y="273844"/>
                    <a:pt x="406241" y="261461"/>
                  </a:cubicBezTo>
                  <a:close/>
                  <a:moveTo>
                    <a:pt x="382429" y="290036"/>
                  </a:moveTo>
                  <a:cubicBezTo>
                    <a:pt x="382429" y="290989"/>
                    <a:pt x="382429" y="292894"/>
                    <a:pt x="381476" y="293846"/>
                  </a:cubicBezTo>
                  <a:cubicBezTo>
                    <a:pt x="381476" y="290989"/>
                    <a:pt x="381476" y="288131"/>
                    <a:pt x="381476" y="285274"/>
                  </a:cubicBezTo>
                  <a:cubicBezTo>
                    <a:pt x="381476" y="287179"/>
                    <a:pt x="382429" y="288131"/>
                    <a:pt x="382429" y="290036"/>
                  </a:cubicBezTo>
                  <a:close/>
                  <a:moveTo>
                    <a:pt x="361474" y="394811"/>
                  </a:moveTo>
                  <a:cubicBezTo>
                    <a:pt x="361474" y="397669"/>
                    <a:pt x="361474" y="401479"/>
                    <a:pt x="361474" y="404336"/>
                  </a:cubicBezTo>
                  <a:cubicBezTo>
                    <a:pt x="361474" y="405289"/>
                    <a:pt x="361474" y="406241"/>
                    <a:pt x="361474" y="407194"/>
                  </a:cubicBezTo>
                  <a:cubicBezTo>
                    <a:pt x="359569" y="399574"/>
                    <a:pt x="357664" y="391001"/>
                    <a:pt x="354806" y="383381"/>
                  </a:cubicBezTo>
                  <a:cubicBezTo>
                    <a:pt x="354806" y="383381"/>
                    <a:pt x="354806" y="383381"/>
                    <a:pt x="354806" y="382429"/>
                  </a:cubicBezTo>
                  <a:cubicBezTo>
                    <a:pt x="353854" y="379571"/>
                    <a:pt x="353854" y="376714"/>
                    <a:pt x="352901" y="373856"/>
                  </a:cubicBezTo>
                  <a:cubicBezTo>
                    <a:pt x="355759" y="381476"/>
                    <a:pt x="358616" y="388144"/>
                    <a:pt x="361474" y="394811"/>
                  </a:cubicBezTo>
                  <a:close/>
                  <a:moveTo>
                    <a:pt x="347186" y="307181"/>
                  </a:moveTo>
                  <a:cubicBezTo>
                    <a:pt x="348139" y="309086"/>
                    <a:pt x="348139" y="310039"/>
                    <a:pt x="349091" y="311944"/>
                  </a:cubicBezTo>
                  <a:cubicBezTo>
                    <a:pt x="348139" y="310991"/>
                    <a:pt x="348139" y="310039"/>
                    <a:pt x="347186" y="309086"/>
                  </a:cubicBezTo>
                  <a:cubicBezTo>
                    <a:pt x="346234" y="309086"/>
                    <a:pt x="346234" y="308134"/>
                    <a:pt x="347186" y="307181"/>
                  </a:cubicBezTo>
                  <a:close/>
                  <a:moveTo>
                    <a:pt x="347186" y="429101"/>
                  </a:moveTo>
                  <a:cubicBezTo>
                    <a:pt x="347186" y="430054"/>
                    <a:pt x="348139" y="431959"/>
                    <a:pt x="348139" y="432911"/>
                  </a:cubicBezTo>
                  <a:lnTo>
                    <a:pt x="346234" y="432911"/>
                  </a:lnTo>
                  <a:cubicBezTo>
                    <a:pt x="346234" y="431006"/>
                    <a:pt x="346234" y="430054"/>
                    <a:pt x="347186" y="429101"/>
                  </a:cubicBezTo>
                  <a:close/>
                  <a:moveTo>
                    <a:pt x="310991" y="439579"/>
                  </a:moveTo>
                  <a:cubicBezTo>
                    <a:pt x="310991" y="434816"/>
                    <a:pt x="310991" y="429101"/>
                    <a:pt x="311944" y="424339"/>
                  </a:cubicBezTo>
                  <a:cubicBezTo>
                    <a:pt x="313849" y="429101"/>
                    <a:pt x="315754" y="433864"/>
                    <a:pt x="317659" y="438626"/>
                  </a:cubicBezTo>
                  <a:lnTo>
                    <a:pt x="310991" y="439579"/>
                  </a:lnTo>
                  <a:close/>
                  <a:moveTo>
                    <a:pt x="302419" y="230981"/>
                  </a:moveTo>
                  <a:cubicBezTo>
                    <a:pt x="303371" y="232886"/>
                    <a:pt x="303371" y="235744"/>
                    <a:pt x="304324" y="237649"/>
                  </a:cubicBezTo>
                  <a:cubicBezTo>
                    <a:pt x="305276" y="242411"/>
                    <a:pt x="306229" y="247174"/>
                    <a:pt x="307181" y="252889"/>
                  </a:cubicBezTo>
                  <a:cubicBezTo>
                    <a:pt x="303371" y="247174"/>
                    <a:pt x="300514" y="244316"/>
                    <a:pt x="300514" y="244316"/>
                  </a:cubicBezTo>
                  <a:cubicBezTo>
                    <a:pt x="300514" y="238601"/>
                    <a:pt x="301466" y="234791"/>
                    <a:pt x="302419" y="230981"/>
                  </a:cubicBezTo>
                  <a:close/>
                  <a:moveTo>
                    <a:pt x="295751" y="269081"/>
                  </a:moveTo>
                  <a:cubicBezTo>
                    <a:pt x="296704" y="264319"/>
                    <a:pt x="297656" y="262414"/>
                    <a:pt x="297656" y="262414"/>
                  </a:cubicBezTo>
                  <a:cubicBezTo>
                    <a:pt x="297656" y="262414"/>
                    <a:pt x="296704" y="263366"/>
                    <a:pt x="295751" y="265271"/>
                  </a:cubicBezTo>
                  <a:cubicBezTo>
                    <a:pt x="296704" y="260509"/>
                    <a:pt x="296704" y="256699"/>
                    <a:pt x="297656" y="251936"/>
                  </a:cubicBezTo>
                  <a:cubicBezTo>
                    <a:pt x="298609" y="249079"/>
                    <a:pt x="298609" y="246221"/>
                    <a:pt x="299561" y="243364"/>
                  </a:cubicBezTo>
                  <a:cubicBezTo>
                    <a:pt x="299561" y="244316"/>
                    <a:pt x="300514" y="245269"/>
                    <a:pt x="301466" y="247174"/>
                  </a:cubicBezTo>
                  <a:cubicBezTo>
                    <a:pt x="304324" y="254794"/>
                    <a:pt x="307181" y="262414"/>
                    <a:pt x="310039" y="270986"/>
                  </a:cubicBezTo>
                  <a:cubicBezTo>
                    <a:pt x="312896" y="285274"/>
                    <a:pt x="315754" y="298609"/>
                    <a:pt x="319564" y="312896"/>
                  </a:cubicBezTo>
                  <a:cubicBezTo>
                    <a:pt x="322421" y="328136"/>
                    <a:pt x="326231" y="343376"/>
                    <a:pt x="330041" y="358616"/>
                  </a:cubicBezTo>
                  <a:cubicBezTo>
                    <a:pt x="330041" y="359569"/>
                    <a:pt x="330041" y="360521"/>
                    <a:pt x="330041" y="362426"/>
                  </a:cubicBezTo>
                  <a:cubicBezTo>
                    <a:pt x="329089" y="375761"/>
                    <a:pt x="328136" y="390049"/>
                    <a:pt x="327184" y="404336"/>
                  </a:cubicBezTo>
                  <a:cubicBezTo>
                    <a:pt x="327184" y="404336"/>
                    <a:pt x="327184" y="404336"/>
                    <a:pt x="327184" y="404336"/>
                  </a:cubicBezTo>
                  <a:cubicBezTo>
                    <a:pt x="325279" y="400526"/>
                    <a:pt x="323374" y="396716"/>
                    <a:pt x="321469" y="392906"/>
                  </a:cubicBezTo>
                  <a:cubicBezTo>
                    <a:pt x="317659" y="382429"/>
                    <a:pt x="313849" y="371951"/>
                    <a:pt x="310991" y="362426"/>
                  </a:cubicBezTo>
                  <a:cubicBezTo>
                    <a:pt x="306229" y="347186"/>
                    <a:pt x="301466" y="332899"/>
                    <a:pt x="296704" y="318611"/>
                  </a:cubicBezTo>
                  <a:cubicBezTo>
                    <a:pt x="294799" y="312896"/>
                    <a:pt x="293846" y="308134"/>
                    <a:pt x="291941" y="302419"/>
                  </a:cubicBezTo>
                  <a:cubicBezTo>
                    <a:pt x="292894" y="290989"/>
                    <a:pt x="294799" y="279559"/>
                    <a:pt x="295751" y="269081"/>
                  </a:cubicBezTo>
                  <a:close/>
                  <a:moveTo>
                    <a:pt x="283369" y="378619"/>
                  </a:moveTo>
                  <a:cubicBezTo>
                    <a:pt x="283369" y="373856"/>
                    <a:pt x="284321" y="369094"/>
                    <a:pt x="284321" y="365284"/>
                  </a:cubicBezTo>
                  <a:cubicBezTo>
                    <a:pt x="284321" y="364331"/>
                    <a:pt x="284321" y="363379"/>
                    <a:pt x="285274" y="363379"/>
                  </a:cubicBezTo>
                  <a:cubicBezTo>
                    <a:pt x="289084" y="370999"/>
                    <a:pt x="291941" y="378619"/>
                    <a:pt x="295751" y="387191"/>
                  </a:cubicBezTo>
                  <a:cubicBezTo>
                    <a:pt x="297656" y="391954"/>
                    <a:pt x="300514" y="395764"/>
                    <a:pt x="302419" y="400526"/>
                  </a:cubicBezTo>
                  <a:cubicBezTo>
                    <a:pt x="302419" y="401479"/>
                    <a:pt x="303371" y="403384"/>
                    <a:pt x="303371" y="404336"/>
                  </a:cubicBezTo>
                  <a:cubicBezTo>
                    <a:pt x="302419" y="407194"/>
                    <a:pt x="302419" y="410051"/>
                    <a:pt x="301466" y="412909"/>
                  </a:cubicBezTo>
                  <a:cubicBezTo>
                    <a:pt x="299561" y="422434"/>
                    <a:pt x="297656" y="432911"/>
                    <a:pt x="295751" y="442436"/>
                  </a:cubicBezTo>
                  <a:lnTo>
                    <a:pt x="283369" y="444341"/>
                  </a:lnTo>
                  <a:cubicBezTo>
                    <a:pt x="282416" y="441484"/>
                    <a:pt x="282416" y="438626"/>
                    <a:pt x="281464" y="435769"/>
                  </a:cubicBezTo>
                  <a:cubicBezTo>
                    <a:pt x="281464" y="425291"/>
                    <a:pt x="281464" y="415766"/>
                    <a:pt x="281464" y="407194"/>
                  </a:cubicBezTo>
                  <a:cubicBezTo>
                    <a:pt x="281464" y="397669"/>
                    <a:pt x="282416" y="388144"/>
                    <a:pt x="283369" y="378619"/>
                  </a:cubicBezTo>
                  <a:close/>
                  <a:moveTo>
                    <a:pt x="237649" y="415766"/>
                  </a:moveTo>
                  <a:cubicBezTo>
                    <a:pt x="234791" y="409099"/>
                    <a:pt x="230981" y="402431"/>
                    <a:pt x="228124" y="395764"/>
                  </a:cubicBezTo>
                  <a:cubicBezTo>
                    <a:pt x="228124" y="391954"/>
                    <a:pt x="229076" y="387191"/>
                    <a:pt x="229076" y="383381"/>
                  </a:cubicBezTo>
                  <a:cubicBezTo>
                    <a:pt x="232886" y="391001"/>
                    <a:pt x="235744" y="398621"/>
                    <a:pt x="239554" y="406241"/>
                  </a:cubicBezTo>
                  <a:cubicBezTo>
                    <a:pt x="239554" y="410051"/>
                    <a:pt x="238601" y="412909"/>
                    <a:pt x="237649" y="415766"/>
                  </a:cubicBezTo>
                  <a:close/>
                  <a:moveTo>
                    <a:pt x="247174" y="431006"/>
                  </a:moveTo>
                  <a:cubicBezTo>
                    <a:pt x="247174" y="429101"/>
                    <a:pt x="247174" y="427196"/>
                    <a:pt x="248126" y="425291"/>
                  </a:cubicBezTo>
                  <a:cubicBezTo>
                    <a:pt x="248126" y="425291"/>
                    <a:pt x="248126" y="425291"/>
                    <a:pt x="248126" y="425291"/>
                  </a:cubicBezTo>
                  <a:cubicBezTo>
                    <a:pt x="248126" y="427196"/>
                    <a:pt x="247174" y="429101"/>
                    <a:pt x="247174" y="431006"/>
                  </a:cubicBezTo>
                  <a:close/>
                  <a:moveTo>
                    <a:pt x="264319" y="204311"/>
                  </a:moveTo>
                  <a:cubicBezTo>
                    <a:pt x="267176" y="195739"/>
                    <a:pt x="269081" y="189071"/>
                    <a:pt x="270986" y="185261"/>
                  </a:cubicBezTo>
                  <a:cubicBezTo>
                    <a:pt x="269081" y="194786"/>
                    <a:pt x="268129" y="204311"/>
                    <a:pt x="267176" y="214789"/>
                  </a:cubicBezTo>
                  <a:cubicBezTo>
                    <a:pt x="267176" y="212884"/>
                    <a:pt x="266224" y="211931"/>
                    <a:pt x="266224" y="210026"/>
                  </a:cubicBezTo>
                  <a:cubicBezTo>
                    <a:pt x="264319" y="207169"/>
                    <a:pt x="264319" y="206216"/>
                    <a:pt x="264319" y="204311"/>
                  </a:cubicBezTo>
                  <a:cubicBezTo>
                    <a:pt x="264319" y="204311"/>
                    <a:pt x="264319" y="204311"/>
                    <a:pt x="264319" y="204311"/>
                  </a:cubicBezTo>
                  <a:close/>
                  <a:moveTo>
                    <a:pt x="254794" y="235744"/>
                  </a:moveTo>
                  <a:cubicBezTo>
                    <a:pt x="256699" y="230029"/>
                    <a:pt x="257651" y="225266"/>
                    <a:pt x="258604" y="220504"/>
                  </a:cubicBezTo>
                  <a:cubicBezTo>
                    <a:pt x="259556" y="227171"/>
                    <a:pt x="260509" y="234791"/>
                    <a:pt x="261461" y="242411"/>
                  </a:cubicBezTo>
                  <a:cubicBezTo>
                    <a:pt x="261461" y="243364"/>
                    <a:pt x="261461" y="244316"/>
                    <a:pt x="262414" y="245269"/>
                  </a:cubicBezTo>
                  <a:cubicBezTo>
                    <a:pt x="261461" y="253841"/>
                    <a:pt x="260509" y="261461"/>
                    <a:pt x="260509" y="270034"/>
                  </a:cubicBezTo>
                  <a:cubicBezTo>
                    <a:pt x="259556" y="268129"/>
                    <a:pt x="258604" y="266224"/>
                    <a:pt x="257651" y="264319"/>
                  </a:cubicBezTo>
                  <a:cubicBezTo>
                    <a:pt x="254794" y="258604"/>
                    <a:pt x="252889" y="253841"/>
                    <a:pt x="250984" y="249079"/>
                  </a:cubicBezTo>
                  <a:cubicBezTo>
                    <a:pt x="252889" y="245269"/>
                    <a:pt x="253841" y="239554"/>
                    <a:pt x="254794" y="235744"/>
                  </a:cubicBezTo>
                  <a:close/>
                  <a:moveTo>
                    <a:pt x="245269" y="276701"/>
                  </a:moveTo>
                  <a:cubicBezTo>
                    <a:pt x="246221" y="270986"/>
                    <a:pt x="248126" y="265271"/>
                    <a:pt x="249079" y="260509"/>
                  </a:cubicBezTo>
                  <a:cubicBezTo>
                    <a:pt x="250031" y="262414"/>
                    <a:pt x="250031" y="265271"/>
                    <a:pt x="250984" y="268129"/>
                  </a:cubicBezTo>
                  <a:cubicBezTo>
                    <a:pt x="252889" y="275749"/>
                    <a:pt x="255746" y="284321"/>
                    <a:pt x="258604" y="292894"/>
                  </a:cubicBezTo>
                  <a:cubicBezTo>
                    <a:pt x="258604" y="293846"/>
                    <a:pt x="259556" y="294799"/>
                    <a:pt x="259556" y="294799"/>
                  </a:cubicBezTo>
                  <a:cubicBezTo>
                    <a:pt x="259556" y="295751"/>
                    <a:pt x="259556" y="296704"/>
                    <a:pt x="259556" y="297656"/>
                  </a:cubicBezTo>
                  <a:cubicBezTo>
                    <a:pt x="258604" y="310039"/>
                    <a:pt x="258604" y="321469"/>
                    <a:pt x="257651" y="333851"/>
                  </a:cubicBezTo>
                  <a:cubicBezTo>
                    <a:pt x="255746" y="325279"/>
                    <a:pt x="253841" y="317659"/>
                    <a:pt x="250984" y="309086"/>
                  </a:cubicBezTo>
                  <a:cubicBezTo>
                    <a:pt x="252889" y="304324"/>
                    <a:pt x="253841" y="301466"/>
                    <a:pt x="253841" y="301466"/>
                  </a:cubicBezTo>
                  <a:cubicBezTo>
                    <a:pt x="253841" y="301466"/>
                    <a:pt x="252889" y="303371"/>
                    <a:pt x="250984" y="307181"/>
                  </a:cubicBezTo>
                  <a:cubicBezTo>
                    <a:pt x="249079" y="299561"/>
                    <a:pt x="247174" y="291941"/>
                    <a:pt x="244316" y="284321"/>
                  </a:cubicBezTo>
                  <a:cubicBezTo>
                    <a:pt x="244316" y="281464"/>
                    <a:pt x="245269" y="279559"/>
                    <a:pt x="245269" y="276701"/>
                  </a:cubicBezTo>
                  <a:close/>
                  <a:moveTo>
                    <a:pt x="236696" y="325279"/>
                  </a:moveTo>
                  <a:cubicBezTo>
                    <a:pt x="236696" y="324326"/>
                    <a:pt x="236696" y="323374"/>
                    <a:pt x="237649" y="322421"/>
                  </a:cubicBezTo>
                  <a:cubicBezTo>
                    <a:pt x="237649" y="324326"/>
                    <a:pt x="238601" y="327184"/>
                    <a:pt x="238601" y="329089"/>
                  </a:cubicBezTo>
                  <a:cubicBezTo>
                    <a:pt x="237649" y="330994"/>
                    <a:pt x="236696" y="332899"/>
                    <a:pt x="235744" y="335756"/>
                  </a:cubicBezTo>
                  <a:cubicBezTo>
                    <a:pt x="235744" y="332899"/>
                    <a:pt x="235744" y="329089"/>
                    <a:pt x="236696" y="325279"/>
                  </a:cubicBezTo>
                  <a:close/>
                  <a:moveTo>
                    <a:pt x="234791" y="353854"/>
                  </a:moveTo>
                  <a:cubicBezTo>
                    <a:pt x="236696" y="348139"/>
                    <a:pt x="238601" y="342424"/>
                    <a:pt x="240506" y="337661"/>
                  </a:cubicBezTo>
                  <a:cubicBezTo>
                    <a:pt x="240506" y="339566"/>
                    <a:pt x="241459" y="340519"/>
                    <a:pt x="241459" y="342424"/>
                  </a:cubicBezTo>
                  <a:cubicBezTo>
                    <a:pt x="243364" y="352901"/>
                    <a:pt x="246221" y="362426"/>
                    <a:pt x="248126" y="372904"/>
                  </a:cubicBezTo>
                  <a:cubicBezTo>
                    <a:pt x="248126" y="374809"/>
                    <a:pt x="247174" y="376714"/>
                    <a:pt x="247174" y="378619"/>
                  </a:cubicBezTo>
                  <a:cubicBezTo>
                    <a:pt x="245269" y="375761"/>
                    <a:pt x="243364" y="371951"/>
                    <a:pt x="242411" y="369094"/>
                  </a:cubicBezTo>
                  <a:cubicBezTo>
                    <a:pt x="239554" y="364331"/>
                    <a:pt x="236696" y="359569"/>
                    <a:pt x="234791" y="353854"/>
                  </a:cubicBezTo>
                  <a:cubicBezTo>
                    <a:pt x="234791" y="354806"/>
                    <a:pt x="234791" y="353854"/>
                    <a:pt x="234791" y="353854"/>
                  </a:cubicBezTo>
                  <a:close/>
                  <a:moveTo>
                    <a:pt x="222409" y="297656"/>
                  </a:moveTo>
                  <a:cubicBezTo>
                    <a:pt x="224314" y="290036"/>
                    <a:pt x="226219" y="283369"/>
                    <a:pt x="227171" y="278606"/>
                  </a:cubicBezTo>
                  <a:cubicBezTo>
                    <a:pt x="227171" y="280511"/>
                    <a:pt x="228124" y="282416"/>
                    <a:pt x="228124" y="284321"/>
                  </a:cubicBezTo>
                  <a:cubicBezTo>
                    <a:pt x="229076" y="286226"/>
                    <a:pt x="229076" y="288131"/>
                    <a:pt x="230029" y="290989"/>
                  </a:cubicBezTo>
                  <a:cubicBezTo>
                    <a:pt x="227171" y="301466"/>
                    <a:pt x="225266" y="312896"/>
                    <a:pt x="222409" y="324326"/>
                  </a:cubicBezTo>
                  <a:cubicBezTo>
                    <a:pt x="222409" y="326231"/>
                    <a:pt x="221456" y="328136"/>
                    <a:pt x="221456" y="330041"/>
                  </a:cubicBezTo>
                  <a:cubicBezTo>
                    <a:pt x="221456" y="330041"/>
                    <a:pt x="221456" y="329089"/>
                    <a:pt x="220504" y="329089"/>
                  </a:cubicBezTo>
                  <a:cubicBezTo>
                    <a:pt x="219551" y="323374"/>
                    <a:pt x="219551" y="317659"/>
                    <a:pt x="218599" y="312896"/>
                  </a:cubicBezTo>
                  <a:cubicBezTo>
                    <a:pt x="220504" y="306229"/>
                    <a:pt x="221456" y="301466"/>
                    <a:pt x="222409" y="297656"/>
                  </a:cubicBezTo>
                  <a:close/>
                  <a:moveTo>
                    <a:pt x="169069" y="411956"/>
                  </a:moveTo>
                  <a:cubicBezTo>
                    <a:pt x="169069" y="411956"/>
                    <a:pt x="169069" y="412909"/>
                    <a:pt x="169069" y="412909"/>
                  </a:cubicBezTo>
                  <a:cubicBezTo>
                    <a:pt x="168116" y="407194"/>
                    <a:pt x="167164" y="401479"/>
                    <a:pt x="165259" y="396716"/>
                  </a:cubicBezTo>
                  <a:cubicBezTo>
                    <a:pt x="165259" y="389096"/>
                    <a:pt x="164306" y="382429"/>
                    <a:pt x="164306" y="375761"/>
                  </a:cubicBezTo>
                  <a:cubicBezTo>
                    <a:pt x="163354" y="365284"/>
                    <a:pt x="162401" y="354806"/>
                    <a:pt x="161449" y="345281"/>
                  </a:cubicBezTo>
                  <a:cubicBezTo>
                    <a:pt x="160496" y="336709"/>
                    <a:pt x="159544" y="329089"/>
                    <a:pt x="158591" y="321469"/>
                  </a:cubicBezTo>
                  <a:cubicBezTo>
                    <a:pt x="158591" y="322421"/>
                    <a:pt x="159544" y="322421"/>
                    <a:pt x="159544" y="323374"/>
                  </a:cubicBezTo>
                  <a:cubicBezTo>
                    <a:pt x="160496" y="325279"/>
                    <a:pt x="161449" y="326231"/>
                    <a:pt x="162401" y="328136"/>
                  </a:cubicBezTo>
                  <a:cubicBezTo>
                    <a:pt x="163354" y="342424"/>
                    <a:pt x="165259" y="359569"/>
                    <a:pt x="167164" y="376714"/>
                  </a:cubicBezTo>
                  <a:cubicBezTo>
                    <a:pt x="168116" y="385286"/>
                    <a:pt x="169069" y="393859"/>
                    <a:pt x="170021" y="402431"/>
                  </a:cubicBezTo>
                  <a:cubicBezTo>
                    <a:pt x="170021" y="405289"/>
                    <a:pt x="169069" y="408146"/>
                    <a:pt x="169069" y="411956"/>
                  </a:cubicBezTo>
                  <a:close/>
                  <a:moveTo>
                    <a:pt x="209074" y="350044"/>
                  </a:moveTo>
                  <a:cubicBezTo>
                    <a:pt x="209074" y="352901"/>
                    <a:pt x="209074" y="356711"/>
                    <a:pt x="209074" y="359569"/>
                  </a:cubicBezTo>
                  <a:cubicBezTo>
                    <a:pt x="208121" y="358616"/>
                    <a:pt x="208121" y="357664"/>
                    <a:pt x="207169" y="356711"/>
                  </a:cubicBezTo>
                  <a:cubicBezTo>
                    <a:pt x="208121" y="354806"/>
                    <a:pt x="209074" y="351949"/>
                    <a:pt x="209074" y="350044"/>
                  </a:cubicBezTo>
                  <a:close/>
                  <a:moveTo>
                    <a:pt x="170974" y="259556"/>
                  </a:moveTo>
                  <a:cubicBezTo>
                    <a:pt x="173831" y="264319"/>
                    <a:pt x="175736" y="270034"/>
                    <a:pt x="178594" y="274796"/>
                  </a:cubicBezTo>
                  <a:cubicBezTo>
                    <a:pt x="181451" y="280511"/>
                    <a:pt x="184309" y="286226"/>
                    <a:pt x="187166" y="291941"/>
                  </a:cubicBezTo>
                  <a:cubicBezTo>
                    <a:pt x="192881" y="304324"/>
                    <a:pt x="198596" y="316706"/>
                    <a:pt x="205264" y="330041"/>
                  </a:cubicBezTo>
                  <a:cubicBezTo>
                    <a:pt x="203359" y="333851"/>
                    <a:pt x="202406" y="338614"/>
                    <a:pt x="200501" y="343376"/>
                  </a:cubicBezTo>
                  <a:cubicBezTo>
                    <a:pt x="200501" y="343376"/>
                    <a:pt x="200501" y="342424"/>
                    <a:pt x="199549" y="342424"/>
                  </a:cubicBezTo>
                  <a:cubicBezTo>
                    <a:pt x="193834" y="330994"/>
                    <a:pt x="187166" y="320516"/>
                    <a:pt x="180499" y="310039"/>
                  </a:cubicBezTo>
                  <a:cubicBezTo>
                    <a:pt x="178594" y="301466"/>
                    <a:pt x="176689" y="296704"/>
                    <a:pt x="176689" y="296704"/>
                  </a:cubicBezTo>
                  <a:cubicBezTo>
                    <a:pt x="176689" y="296704"/>
                    <a:pt x="176689" y="299561"/>
                    <a:pt x="176689" y="305276"/>
                  </a:cubicBezTo>
                  <a:cubicBezTo>
                    <a:pt x="175736" y="303371"/>
                    <a:pt x="174784" y="301466"/>
                    <a:pt x="172879" y="299561"/>
                  </a:cubicBezTo>
                  <a:cubicBezTo>
                    <a:pt x="172879" y="299561"/>
                    <a:pt x="171926" y="298609"/>
                    <a:pt x="171926" y="298609"/>
                  </a:cubicBezTo>
                  <a:cubicBezTo>
                    <a:pt x="170974" y="291941"/>
                    <a:pt x="169069" y="285274"/>
                    <a:pt x="168116" y="279559"/>
                  </a:cubicBezTo>
                  <a:cubicBezTo>
                    <a:pt x="164306" y="262414"/>
                    <a:pt x="161449" y="247174"/>
                    <a:pt x="158591" y="235744"/>
                  </a:cubicBezTo>
                  <a:cubicBezTo>
                    <a:pt x="163354" y="243364"/>
                    <a:pt x="167164" y="250984"/>
                    <a:pt x="170974" y="259556"/>
                  </a:cubicBezTo>
                  <a:close/>
                  <a:moveTo>
                    <a:pt x="161449" y="307181"/>
                  </a:moveTo>
                  <a:cubicBezTo>
                    <a:pt x="159544" y="305276"/>
                    <a:pt x="157639" y="303371"/>
                    <a:pt x="156686" y="301466"/>
                  </a:cubicBezTo>
                  <a:cubicBezTo>
                    <a:pt x="156686" y="300514"/>
                    <a:pt x="156686" y="298609"/>
                    <a:pt x="155734" y="297656"/>
                  </a:cubicBezTo>
                  <a:cubicBezTo>
                    <a:pt x="156686" y="300514"/>
                    <a:pt x="158591" y="304324"/>
                    <a:pt x="161449" y="307181"/>
                  </a:cubicBezTo>
                  <a:close/>
                  <a:moveTo>
                    <a:pt x="130969" y="280511"/>
                  </a:moveTo>
                  <a:cubicBezTo>
                    <a:pt x="131921" y="281464"/>
                    <a:pt x="132874" y="282416"/>
                    <a:pt x="133826" y="284321"/>
                  </a:cubicBezTo>
                  <a:cubicBezTo>
                    <a:pt x="137636" y="289084"/>
                    <a:pt x="141446" y="294799"/>
                    <a:pt x="145256" y="301466"/>
                  </a:cubicBezTo>
                  <a:cubicBezTo>
                    <a:pt x="147161" y="304324"/>
                    <a:pt x="149066" y="307181"/>
                    <a:pt x="150971" y="310039"/>
                  </a:cubicBezTo>
                  <a:cubicBezTo>
                    <a:pt x="150971" y="318611"/>
                    <a:pt x="150019" y="329089"/>
                    <a:pt x="150019" y="341471"/>
                  </a:cubicBezTo>
                  <a:cubicBezTo>
                    <a:pt x="150019" y="341471"/>
                    <a:pt x="150019" y="340519"/>
                    <a:pt x="149066" y="339566"/>
                  </a:cubicBezTo>
                  <a:cubicBezTo>
                    <a:pt x="148114" y="335756"/>
                    <a:pt x="146209" y="331946"/>
                    <a:pt x="145256" y="328136"/>
                  </a:cubicBezTo>
                  <a:cubicBezTo>
                    <a:pt x="144304" y="324326"/>
                    <a:pt x="142399" y="321469"/>
                    <a:pt x="140494" y="317659"/>
                  </a:cubicBezTo>
                  <a:cubicBezTo>
                    <a:pt x="137636" y="310991"/>
                    <a:pt x="134779" y="306229"/>
                    <a:pt x="132874" y="301466"/>
                  </a:cubicBezTo>
                  <a:cubicBezTo>
                    <a:pt x="130969" y="296704"/>
                    <a:pt x="129064" y="292894"/>
                    <a:pt x="127159" y="290989"/>
                  </a:cubicBezTo>
                  <a:cubicBezTo>
                    <a:pt x="129064" y="287179"/>
                    <a:pt x="130016" y="283369"/>
                    <a:pt x="130969" y="280511"/>
                  </a:cubicBezTo>
                  <a:close/>
                  <a:moveTo>
                    <a:pt x="121444" y="318611"/>
                  </a:moveTo>
                  <a:cubicBezTo>
                    <a:pt x="123349" y="309086"/>
                    <a:pt x="124301" y="301466"/>
                    <a:pt x="127159" y="294799"/>
                  </a:cubicBezTo>
                  <a:cubicBezTo>
                    <a:pt x="127159" y="294799"/>
                    <a:pt x="127159" y="294799"/>
                    <a:pt x="127159" y="293846"/>
                  </a:cubicBezTo>
                  <a:cubicBezTo>
                    <a:pt x="128111" y="296704"/>
                    <a:pt x="128111" y="299561"/>
                    <a:pt x="129064" y="303371"/>
                  </a:cubicBezTo>
                  <a:cubicBezTo>
                    <a:pt x="130016" y="308134"/>
                    <a:pt x="131921" y="313849"/>
                    <a:pt x="133826" y="320516"/>
                  </a:cubicBezTo>
                  <a:cubicBezTo>
                    <a:pt x="135731" y="327184"/>
                    <a:pt x="137636" y="334804"/>
                    <a:pt x="138589" y="342424"/>
                  </a:cubicBezTo>
                  <a:cubicBezTo>
                    <a:pt x="140494" y="350996"/>
                    <a:pt x="141446" y="359569"/>
                    <a:pt x="143351" y="369094"/>
                  </a:cubicBezTo>
                  <a:cubicBezTo>
                    <a:pt x="145256" y="378619"/>
                    <a:pt x="146209" y="388144"/>
                    <a:pt x="148114" y="398621"/>
                  </a:cubicBezTo>
                  <a:cubicBezTo>
                    <a:pt x="148114" y="399574"/>
                    <a:pt x="148114" y="401479"/>
                    <a:pt x="149066" y="403384"/>
                  </a:cubicBezTo>
                  <a:cubicBezTo>
                    <a:pt x="149066" y="406241"/>
                    <a:pt x="149066" y="408146"/>
                    <a:pt x="149066" y="411004"/>
                  </a:cubicBezTo>
                  <a:cubicBezTo>
                    <a:pt x="149066" y="412909"/>
                    <a:pt x="149066" y="414814"/>
                    <a:pt x="149066" y="416719"/>
                  </a:cubicBezTo>
                  <a:cubicBezTo>
                    <a:pt x="145256" y="407194"/>
                    <a:pt x="142399" y="397669"/>
                    <a:pt x="138589" y="388144"/>
                  </a:cubicBezTo>
                  <a:cubicBezTo>
                    <a:pt x="135731" y="379571"/>
                    <a:pt x="132874" y="371951"/>
                    <a:pt x="129064" y="363379"/>
                  </a:cubicBezTo>
                  <a:cubicBezTo>
                    <a:pt x="130969" y="360521"/>
                    <a:pt x="131921" y="358616"/>
                    <a:pt x="131921" y="358616"/>
                  </a:cubicBezTo>
                  <a:cubicBezTo>
                    <a:pt x="131921" y="358616"/>
                    <a:pt x="130969" y="359569"/>
                    <a:pt x="129064" y="361474"/>
                  </a:cubicBezTo>
                  <a:cubicBezTo>
                    <a:pt x="127159" y="357664"/>
                    <a:pt x="126206" y="353854"/>
                    <a:pt x="124301" y="350044"/>
                  </a:cubicBezTo>
                  <a:cubicBezTo>
                    <a:pt x="124301" y="348139"/>
                    <a:pt x="125254" y="346234"/>
                    <a:pt x="125254" y="344329"/>
                  </a:cubicBezTo>
                  <a:cubicBezTo>
                    <a:pt x="128111" y="333851"/>
                    <a:pt x="129064" y="328136"/>
                    <a:pt x="129064" y="328136"/>
                  </a:cubicBezTo>
                  <a:cubicBezTo>
                    <a:pt x="129064" y="328136"/>
                    <a:pt x="126206" y="333851"/>
                    <a:pt x="121444" y="343376"/>
                  </a:cubicBezTo>
                  <a:cubicBezTo>
                    <a:pt x="121444" y="343376"/>
                    <a:pt x="121444" y="343376"/>
                    <a:pt x="121444" y="343376"/>
                  </a:cubicBezTo>
                  <a:cubicBezTo>
                    <a:pt x="121444" y="342424"/>
                    <a:pt x="121444" y="342424"/>
                    <a:pt x="120491" y="341471"/>
                  </a:cubicBezTo>
                  <a:cubicBezTo>
                    <a:pt x="119539" y="339566"/>
                    <a:pt x="118586" y="337661"/>
                    <a:pt x="117634" y="334804"/>
                  </a:cubicBezTo>
                  <a:cubicBezTo>
                    <a:pt x="119539" y="329089"/>
                    <a:pt x="120491" y="323374"/>
                    <a:pt x="121444" y="318611"/>
                  </a:cubicBezTo>
                  <a:close/>
                  <a:moveTo>
                    <a:pt x="116681" y="393859"/>
                  </a:moveTo>
                  <a:cubicBezTo>
                    <a:pt x="120491" y="402431"/>
                    <a:pt x="123349" y="411004"/>
                    <a:pt x="127159" y="419576"/>
                  </a:cubicBezTo>
                  <a:lnTo>
                    <a:pt x="113824" y="414814"/>
                  </a:lnTo>
                  <a:cubicBezTo>
                    <a:pt x="115729" y="408146"/>
                    <a:pt x="115729" y="400526"/>
                    <a:pt x="116681" y="393859"/>
                  </a:cubicBezTo>
                  <a:close/>
                  <a:moveTo>
                    <a:pt x="91916" y="341471"/>
                  </a:moveTo>
                  <a:cubicBezTo>
                    <a:pt x="91916" y="339566"/>
                    <a:pt x="92869" y="337661"/>
                    <a:pt x="92869" y="335756"/>
                  </a:cubicBezTo>
                  <a:cubicBezTo>
                    <a:pt x="93821" y="337661"/>
                    <a:pt x="93821" y="338614"/>
                    <a:pt x="94774" y="340519"/>
                  </a:cubicBezTo>
                  <a:cubicBezTo>
                    <a:pt x="97631" y="346234"/>
                    <a:pt x="99536" y="351949"/>
                    <a:pt x="102394" y="358616"/>
                  </a:cubicBezTo>
                  <a:cubicBezTo>
                    <a:pt x="100489" y="367189"/>
                    <a:pt x="98584" y="374809"/>
                    <a:pt x="96679" y="384334"/>
                  </a:cubicBezTo>
                  <a:cubicBezTo>
                    <a:pt x="95726" y="389096"/>
                    <a:pt x="94774" y="393859"/>
                    <a:pt x="94774" y="399574"/>
                  </a:cubicBezTo>
                  <a:cubicBezTo>
                    <a:pt x="94774" y="399574"/>
                    <a:pt x="93821" y="400526"/>
                    <a:pt x="93821" y="400526"/>
                  </a:cubicBezTo>
                  <a:cubicBezTo>
                    <a:pt x="92869" y="401479"/>
                    <a:pt x="91916" y="403384"/>
                    <a:pt x="90964" y="404336"/>
                  </a:cubicBezTo>
                  <a:cubicBezTo>
                    <a:pt x="90011" y="396716"/>
                    <a:pt x="89059" y="390049"/>
                    <a:pt x="88106" y="382429"/>
                  </a:cubicBezTo>
                  <a:cubicBezTo>
                    <a:pt x="87154" y="376714"/>
                    <a:pt x="86201" y="370999"/>
                    <a:pt x="85249" y="365284"/>
                  </a:cubicBezTo>
                  <a:cubicBezTo>
                    <a:pt x="87154" y="356711"/>
                    <a:pt x="89059" y="348139"/>
                    <a:pt x="91916" y="341471"/>
                  </a:cubicBezTo>
                  <a:close/>
                  <a:moveTo>
                    <a:pt x="72866" y="407194"/>
                  </a:moveTo>
                  <a:cubicBezTo>
                    <a:pt x="72866" y="408146"/>
                    <a:pt x="72866" y="408146"/>
                    <a:pt x="72866" y="409099"/>
                  </a:cubicBezTo>
                  <a:cubicBezTo>
                    <a:pt x="72866" y="409099"/>
                    <a:pt x="72866" y="409099"/>
                    <a:pt x="71914" y="409099"/>
                  </a:cubicBezTo>
                  <a:cubicBezTo>
                    <a:pt x="71914" y="408146"/>
                    <a:pt x="72866" y="408146"/>
                    <a:pt x="72866" y="40719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Graphic 41">
              <a:extLst>
                <a:ext uri="{FF2B5EF4-FFF2-40B4-BE49-F238E27FC236}">
                  <a16:creationId xmlns:a16="http://schemas.microsoft.com/office/drawing/2014/main" id="{D99DEF50-1B12-45D7-8822-C1AF050634CB}"/>
                </a:ext>
              </a:extLst>
            </p:cNvPr>
            <p:cNvSpPr/>
            <p:nvPr userDrawn="1"/>
          </p:nvSpPr>
          <p:spPr>
            <a:xfrm>
              <a:off x="5489944" y="6411432"/>
              <a:ext cx="5608465" cy="446567"/>
            </a:xfrm>
            <a:custGeom>
              <a:avLst/>
              <a:gdLst>
                <a:gd name="connsiteX0" fmla="*/ 7144 w 6400800"/>
                <a:gd name="connsiteY0" fmla="*/ 511016 h 514350"/>
                <a:gd name="connsiteX1" fmla="*/ 6354604 w 6400800"/>
                <a:gd name="connsiteY1" fmla="*/ 511016 h 514350"/>
                <a:gd name="connsiteX2" fmla="*/ 6354604 w 6400800"/>
                <a:gd name="connsiteY2" fmla="*/ 409099 h 514350"/>
                <a:gd name="connsiteX3" fmla="*/ 6327934 w 6400800"/>
                <a:gd name="connsiteY3" fmla="*/ 415766 h 514350"/>
                <a:gd name="connsiteX4" fmla="*/ 6327934 w 6400800"/>
                <a:gd name="connsiteY4" fmla="*/ 404336 h 514350"/>
                <a:gd name="connsiteX5" fmla="*/ 6328887 w 6400800"/>
                <a:gd name="connsiteY5" fmla="*/ 383381 h 514350"/>
                <a:gd name="connsiteX6" fmla="*/ 6329839 w 6400800"/>
                <a:gd name="connsiteY6" fmla="*/ 365284 h 514350"/>
                <a:gd name="connsiteX7" fmla="*/ 6324124 w 6400800"/>
                <a:gd name="connsiteY7" fmla="*/ 383381 h 514350"/>
                <a:gd name="connsiteX8" fmla="*/ 6319362 w 6400800"/>
                <a:gd name="connsiteY8" fmla="*/ 404336 h 514350"/>
                <a:gd name="connsiteX9" fmla="*/ 6316504 w 6400800"/>
                <a:gd name="connsiteY9" fmla="*/ 419576 h 514350"/>
                <a:gd name="connsiteX10" fmla="*/ 6303169 w 6400800"/>
                <a:gd name="connsiteY10" fmla="*/ 423386 h 514350"/>
                <a:gd name="connsiteX11" fmla="*/ 6304121 w 6400800"/>
                <a:gd name="connsiteY11" fmla="*/ 405289 h 514350"/>
                <a:gd name="connsiteX12" fmla="*/ 6319362 w 6400800"/>
                <a:gd name="connsiteY12" fmla="*/ 358616 h 514350"/>
                <a:gd name="connsiteX13" fmla="*/ 6322219 w 6400800"/>
                <a:gd name="connsiteY13" fmla="*/ 349091 h 514350"/>
                <a:gd name="connsiteX14" fmla="*/ 6334601 w 6400800"/>
                <a:gd name="connsiteY14" fmla="*/ 312896 h 514350"/>
                <a:gd name="connsiteX15" fmla="*/ 6349842 w 6400800"/>
                <a:gd name="connsiteY15" fmla="*/ 269081 h 514350"/>
                <a:gd name="connsiteX16" fmla="*/ 6363176 w 6400800"/>
                <a:gd name="connsiteY16" fmla="*/ 228124 h 514350"/>
                <a:gd name="connsiteX17" fmla="*/ 6375559 w 6400800"/>
                <a:gd name="connsiteY17" fmla="*/ 190976 h 514350"/>
                <a:gd name="connsiteX18" fmla="*/ 6393656 w 6400800"/>
                <a:gd name="connsiteY18" fmla="*/ 134779 h 514350"/>
                <a:gd name="connsiteX19" fmla="*/ 6400324 w 6400800"/>
                <a:gd name="connsiteY19" fmla="*/ 113824 h 514350"/>
                <a:gd name="connsiteX20" fmla="*/ 6389846 w 6400800"/>
                <a:gd name="connsiteY20" fmla="*/ 133826 h 514350"/>
                <a:gd name="connsiteX21" fmla="*/ 6380321 w 6400800"/>
                <a:gd name="connsiteY21" fmla="*/ 153829 h 514350"/>
                <a:gd name="connsiteX22" fmla="*/ 6392704 w 6400800"/>
                <a:gd name="connsiteY22" fmla="*/ 110966 h 514350"/>
                <a:gd name="connsiteX23" fmla="*/ 6399371 w 6400800"/>
                <a:gd name="connsiteY23" fmla="*/ 87154 h 514350"/>
                <a:gd name="connsiteX24" fmla="*/ 6388894 w 6400800"/>
                <a:gd name="connsiteY24" fmla="*/ 109061 h 514350"/>
                <a:gd name="connsiteX25" fmla="*/ 6377464 w 6400800"/>
                <a:gd name="connsiteY25" fmla="*/ 134779 h 514350"/>
                <a:gd name="connsiteX26" fmla="*/ 6364129 w 6400800"/>
                <a:gd name="connsiteY26" fmla="*/ 168116 h 514350"/>
                <a:gd name="connsiteX27" fmla="*/ 6332696 w 6400800"/>
                <a:gd name="connsiteY27" fmla="*/ 253841 h 514350"/>
                <a:gd name="connsiteX28" fmla="*/ 6316504 w 6400800"/>
                <a:gd name="connsiteY28" fmla="*/ 302419 h 514350"/>
                <a:gd name="connsiteX29" fmla="*/ 6314599 w 6400800"/>
                <a:gd name="connsiteY29" fmla="*/ 308134 h 514350"/>
                <a:gd name="connsiteX30" fmla="*/ 6317456 w 6400800"/>
                <a:gd name="connsiteY30" fmla="*/ 287179 h 514350"/>
                <a:gd name="connsiteX31" fmla="*/ 6319362 w 6400800"/>
                <a:gd name="connsiteY31" fmla="*/ 267176 h 514350"/>
                <a:gd name="connsiteX32" fmla="*/ 6320314 w 6400800"/>
                <a:gd name="connsiteY32" fmla="*/ 250031 h 514350"/>
                <a:gd name="connsiteX33" fmla="*/ 6314599 w 6400800"/>
                <a:gd name="connsiteY33" fmla="*/ 266224 h 514350"/>
                <a:gd name="connsiteX34" fmla="*/ 6302217 w 6400800"/>
                <a:gd name="connsiteY34" fmla="*/ 310039 h 514350"/>
                <a:gd name="connsiteX35" fmla="*/ 6293644 w 6400800"/>
                <a:gd name="connsiteY35" fmla="*/ 339566 h 514350"/>
                <a:gd name="connsiteX36" fmla="*/ 6286976 w 6400800"/>
                <a:gd name="connsiteY36" fmla="*/ 362426 h 514350"/>
                <a:gd name="connsiteX37" fmla="*/ 6284119 w 6400800"/>
                <a:gd name="connsiteY37" fmla="*/ 335756 h 514350"/>
                <a:gd name="connsiteX38" fmla="*/ 6288881 w 6400800"/>
                <a:gd name="connsiteY38" fmla="*/ 318611 h 514350"/>
                <a:gd name="connsiteX39" fmla="*/ 6302217 w 6400800"/>
                <a:gd name="connsiteY39" fmla="*/ 274796 h 514350"/>
                <a:gd name="connsiteX40" fmla="*/ 6307931 w 6400800"/>
                <a:gd name="connsiteY40" fmla="*/ 255746 h 514350"/>
                <a:gd name="connsiteX41" fmla="*/ 6313646 w 6400800"/>
                <a:gd name="connsiteY41" fmla="*/ 238601 h 514350"/>
                <a:gd name="connsiteX42" fmla="*/ 6323171 w 6400800"/>
                <a:gd name="connsiteY42" fmla="*/ 210026 h 514350"/>
                <a:gd name="connsiteX43" fmla="*/ 6330792 w 6400800"/>
                <a:gd name="connsiteY43" fmla="*/ 185261 h 514350"/>
                <a:gd name="connsiteX44" fmla="*/ 6319362 w 6400800"/>
                <a:gd name="connsiteY44" fmla="*/ 208121 h 514350"/>
                <a:gd name="connsiteX45" fmla="*/ 6306026 w 6400800"/>
                <a:gd name="connsiteY45" fmla="*/ 234791 h 514350"/>
                <a:gd name="connsiteX46" fmla="*/ 6298406 w 6400800"/>
                <a:gd name="connsiteY46" fmla="*/ 250984 h 514350"/>
                <a:gd name="connsiteX47" fmla="*/ 6290787 w 6400800"/>
                <a:gd name="connsiteY47" fmla="*/ 270034 h 514350"/>
                <a:gd name="connsiteX48" fmla="*/ 6278404 w 6400800"/>
                <a:gd name="connsiteY48" fmla="*/ 301466 h 514350"/>
                <a:gd name="connsiteX49" fmla="*/ 6277451 w 6400800"/>
                <a:gd name="connsiteY49" fmla="*/ 292894 h 514350"/>
                <a:gd name="connsiteX50" fmla="*/ 6276499 w 6400800"/>
                <a:gd name="connsiteY50" fmla="*/ 306229 h 514350"/>
                <a:gd name="connsiteX51" fmla="*/ 6273642 w 6400800"/>
                <a:gd name="connsiteY51" fmla="*/ 312896 h 514350"/>
                <a:gd name="connsiteX52" fmla="*/ 6269831 w 6400800"/>
                <a:gd name="connsiteY52" fmla="*/ 322421 h 514350"/>
                <a:gd name="connsiteX53" fmla="*/ 6273642 w 6400800"/>
                <a:gd name="connsiteY53" fmla="*/ 300514 h 514350"/>
                <a:gd name="connsiteX54" fmla="*/ 6283167 w 6400800"/>
                <a:gd name="connsiteY54" fmla="*/ 252889 h 514350"/>
                <a:gd name="connsiteX55" fmla="*/ 6287929 w 6400800"/>
                <a:gd name="connsiteY55" fmla="*/ 231934 h 514350"/>
                <a:gd name="connsiteX56" fmla="*/ 6292692 w 6400800"/>
                <a:gd name="connsiteY56" fmla="*/ 212884 h 514350"/>
                <a:gd name="connsiteX57" fmla="*/ 6300312 w 6400800"/>
                <a:gd name="connsiteY57" fmla="*/ 181451 h 514350"/>
                <a:gd name="connsiteX58" fmla="*/ 6306026 w 6400800"/>
                <a:gd name="connsiteY58" fmla="*/ 153829 h 514350"/>
                <a:gd name="connsiteX59" fmla="*/ 6296501 w 6400800"/>
                <a:gd name="connsiteY59" fmla="*/ 180499 h 514350"/>
                <a:gd name="connsiteX60" fmla="*/ 6286024 w 6400800"/>
                <a:gd name="connsiteY60" fmla="*/ 210979 h 514350"/>
                <a:gd name="connsiteX61" fmla="*/ 6279356 w 6400800"/>
                <a:gd name="connsiteY61" fmla="*/ 230029 h 514350"/>
                <a:gd name="connsiteX62" fmla="*/ 6273642 w 6400800"/>
                <a:gd name="connsiteY62" fmla="*/ 250984 h 514350"/>
                <a:gd name="connsiteX63" fmla="*/ 6260306 w 6400800"/>
                <a:gd name="connsiteY63" fmla="*/ 298609 h 514350"/>
                <a:gd name="connsiteX64" fmla="*/ 6246971 w 6400800"/>
                <a:gd name="connsiteY64" fmla="*/ 351949 h 514350"/>
                <a:gd name="connsiteX65" fmla="*/ 6236494 w 6400800"/>
                <a:gd name="connsiteY65" fmla="*/ 396716 h 514350"/>
                <a:gd name="connsiteX66" fmla="*/ 6235542 w 6400800"/>
                <a:gd name="connsiteY66" fmla="*/ 394811 h 514350"/>
                <a:gd name="connsiteX67" fmla="*/ 6234589 w 6400800"/>
                <a:gd name="connsiteY67" fmla="*/ 370046 h 514350"/>
                <a:gd name="connsiteX68" fmla="*/ 6230779 w 6400800"/>
                <a:gd name="connsiteY68" fmla="*/ 389096 h 514350"/>
                <a:gd name="connsiteX69" fmla="*/ 6227921 w 6400800"/>
                <a:gd name="connsiteY69" fmla="*/ 384334 h 514350"/>
                <a:gd name="connsiteX70" fmla="*/ 6216492 w 6400800"/>
                <a:gd name="connsiteY70" fmla="*/ 367189 h 514350"/>
                <a:gd name="connsiteX71" fmla="*/ 6223159 w 6400800"/>
                <a:gd name="connsiteY71" fmla="*/ 348139 h 514350"/>
                <a:gd name="connsiteX72" fmla="*/ 6236494 w 6400800"/>
                <a:gd name="connsiteY72" fmla="*/ 310991 h 514350"/>
                <a:gd name="connsiteX73" fmla="*/ 6247924 w 6400800"/>
                <a:gd name="connsiteY73" fmla="*/ 279559 h 514350"/>
                <a:gd name="connsiteX74" fmla="*/ 6256496 w 6400800"/>
                <a:gd name="connsiteY74" fmla="*/ 254794 h 514350"/>
                <a:gd name="connsiteX75" fmla="*/ 6264117 w 6400800"/>
                <a:gd name="connsiteY75" fmla="*/ 233839 h 514350"/>
                <a:gd name="connsiteX76" fmla="*/ 6252687 w 6400800"/>
                <a:gd name="connsiteY76" fmla="*/ 253841 h 514350"/>
                <a:gd name="connsiteX77" fmla="*/ 6240304 w 6400800"/>
                <a:gd name="connsiteY77" fmla="*/ 276701 h 514350"/>
                <a:gd name="connsiteX78" fmla="*/ 6225064 w 6400800"/>
                <a:gd name="connsiteY78" fmla="*/ 307181 h 514350"/>
                <a:gd name="connsiteX79" fmla="*/ 6208871 w 6400800"/>
                <a:gd name="connsiteY79" fmla="*/ 343376 h 514350"/>
                <a:gd name="connsiteX80" fmla="*/ 6205062 w 6400800"/>
                <a:gd name="connsiteY80" fmla="*/ 351949 h 514350"/>
                <a:gd name="connsiteX81" fmla="*/ 6204109 w 6400800"/>
                <a:gd name="connsiteY81" fmla="*/ 350996 h 514350"/>
                <a:gd name="connsiteX82" fmla="*/ 6210776 w 6400800"/>
                <a:gd name="connsiteY82" fmla="*/ 320516 h 514350"/>
                <a:gd name="connsiteX83" fmla="*/ 6222206 w 6400800"/>
                <a:gd name="connsiteY83" fmla="*/ 268129 h 514350"/>
                <a:gd name="connsiteX84" fmla="*/ 6226017 w 6400800"/>
                <a:gd name="connsiteY84" fmla="*/ 248126 h 514350"/>
                <a:gd name="connsiteX85" fmla="*/ 6218396 w 6400800"/>
                <a:gd name="connsiteY85" fmla="*/ 267176 h 514350"/>
                <a:gd name="connsiteX86" fmla="*/ 6209824 w 6400800"/>
                <a:gd name="connsiteY86" fmla="*/ 289084 h 514350"/>
                <a:gd name="connsiteX87" fmla="*/ 6199346 w 6400800"/>
                <a:gd name="connsiteY87" fmla="*/ 317659 h 514350"/>
                <a:gd name="connsiteX88" fmla="*/ 6193631 w 6400800"/>
                <a:gd name="connsiteY88" fmla="*/ 335756 h 514350"/>
                <a:gd name="connsiteX89" fmla="*/ 6184106 w 6400800"/>
                <a:gd name="connsiteY89" fmla="*/ 322421 h 514350"/>
                <a:gd name="connsiteX90" fmla="*/ 6181249 w 6400800"/>
                <a:gd name="connsiteY90" fmla="*/ 318611 h 514350"/>
                <a:gd name="connsiteX91" fmla="*/ 6184106 w 6400800"/>
                <a:gd name="connsiteY91" fmla="*/ 302419 h 514350"/>
                <a:gd name="connsiteX92" fmla="*/ 6189821 w 6400800"/>
                <a:gd name="connsiteY92" fmla="*/ 274796 h 514350"/>
                <a:gd name="connsiteX93" fmla="*/ 6195537 w 6400800"/>
                <a:gd name="connsiteY93" fmla="*/ 250984 h 514350"/>
                <a:gd name="connsiteX94" fmla="*/ 6186012 w 6400800"/>
                <a:gd name="connsiteY94" fmla="*/ 273844 h 514350"/>
                <a:gd name="connsiteX95" fmla="*/ 6176487 w 6400800"/>
                <a:gd name="connsiteY95" fmla="*/ 300514 h 514350"/>
                <a:gd name="connsiteX96" fmla="*/ 6173629 w 6400800"/>
                <a:gd name="connsiteY96" fmla="*/ 309086 h 514350"/>
                <a:gd name="connsiteX97" fmla="*/ 6172676 w 6400800"/>
                <a:gd name="connsiteY97" fmla="*/ 308134 h 514350"/>
                <a:gd name="connsiteX98" fmla="*/ 6174581 w 6400800"/>
                <a:gd name="connsiteY98" fmla="*/ 294799 h 514350"/>
                <a:gd name="connsiteX99" fmla="*/ 6180296 w 6400800"/>
                <a:gd name="connsiteY99" fmla="*/ 263366 h 514350"/>
                <a:gd name="connsiteX100" fmla="*/ 6185059 w 6400800"/>
                <a:gd name="connsiteY100" fmla="*/ 236696 h 514350"/>
                <a:gd name="connsiteX101" fmla="*/ 6188869 w 6400800"/>
                <a:gd name="connsiteY101" fmla="*/ 215741 h 514350"/>
                <a:gd name="connsiteX102" fmla="*/ 6192679 w 6400800"/>
                <a:gd name="connsiteY102" fmla="*/ 197644 h 514350"/>
                <a:gd name="connsiteX103" fmla="*/ 6185059 w 6400800"/>
                <a:gd name="connsiteY103" fmla="*/ 214789 h 514350"/>
                <a:gd name="connsiteX104" fmla="*/ 6168867 w 6400800"/>
                <a:gd name="connsiteY104" fmla="*/ 260509 h 514350"/>
                <a:gd name="connsiteX105" fmla="*/ 6163151 w 6400800"/>
                <a:gd name="connsiteY105" fmla="*/ 280511 h 514350"/>
                <a:gd name="connsiteX106" fmla="*/ 6159342 w 6400800"/>
                <a:gd name="connsiteY106" fmla="*/ 253841 h 514350"/>
                <a:gd name="connsiteX107" fmla="*/ 6154579 w 6400800"/>
                <a:gd name="connsiteY107" fmla="*/ 225266 h 514350"/>
                <a:gd name="connsiteX108" fmla="*/ 6156484 w 6400800"/>
                <a:gd name="connsiteY108" fmla="*/ 285274 h 514350"/>
                <a:gd name="connsiteX109" fmla="*/ 6143149 w 6400800"/>
                <a:gd name="connsiteY109" fmla="*/ 268129 h 514350"/>
                <a:gd name="connsiteX110" fmla="*/ 6143149 w 6400800"/>
                <a:gd name="connsiteY110" fmla="*/ 267176 h 514350"/>
                <a:gd name="connsiteX111" fmla="*/ 6146006 w 6400800"/>
                <a:gd name="connsiteY111" fmla="*/ 256699 h 514350"/>
                <a:gd name="connsiteX112" fmla="*/ 6161246 w 6400800"/>
                <a:gd name="connsiteY112" fmla="*/ 178594 h 514350"/>
                <a:gd name="connsiteX113" fmla="*/ 6152674 w 6400800"/>
                <a:gd name="connsiteY113" fmla="*/ 200501 h 514350"/>
                <a:gd name="connsiteX114" fmla="*/ 6152674 w 6400800"/>
                <a:gd name="connsiteY114" fmla="*/ 197644 h 514350"/>
                <a:gd name="connsiteX115" fmla="*/ 6156484 w 6400800"/>
                <a:gd name="connsiteY115" fmla="*/ 172879 h 514350"/>
                <a:gd name="connsiteX116" fmla="*/ 6160294 w 6400800"/>
                <a:gd name="connsiteY116" fmla="*/ 150971 h 514350"/>
                <a:gd name="connsiteX117" fmla="*/ 6152674 w 6400800"/>
                <a:gd name="connsiteY117" fmla="*/ 171926 h 514350"/>
                <a:gd name="connsiteX118" fmla="*/ 6145054 w 6400800"/>
                <a:gd name="connsiteY118" fmla="*/ 196691 h 514350"/>
                <a:gd name="connsiteX119" fmla="*/ 6138387 w 6400800"/>
                <a:gd name="connsiteY119" fmla="*/ 220504 h 514350"/>
                <a:gd name="connsiteX120" fmla="*/ 6135529 w 6400800"/>
                <a:gd name="connsiteY120" fmla="*/ 202406 h 514350"/>
                <a:gd name="connsiteX121" fmla="*/ 6134576 w 6400800"/>
                <a:gd name="connsiteY121" fmla="*/ 221456 h 514350"/>
                <a:gd name="connsiteX122" fmla="*/ 6132671 w 6400800"/>
                <a:gd name="connsiteY122" fmla="*/ 242411 h 514350"/>
                <a:gd name="connsiteX123" fmla="*/ 6131719 w 6400800"/>
                <a:gd name="connsiteY123" fmla="*/ 249079 h 514350"/>
                <a:gd name="connsiteX124" fmla="*/ 6130767 w 6400800"/>
                <a:gd name="connsiteY124" fmla="*/ 253841 h 514350"/>
                <a:gd name="connsiteX125" fmla="*/ 6129814 w 6400800"/>
                <a:gd name="connsiteY125" fmla="*/ 251936 h 514350"/>
                <a:gd name="connsiteX126" fmla="*/ 6130767 w 6400800"/>
                <a:gd name="connsiteY126" fmla="*/ 254794 h 514350"/>
                <a:gd name="connsiteX127" fmla="*/ 6129814 w 6400800"/>
                <a:gd name="connsiteY127" fmla="*/ 261461 h 514350"/>
                <a:gd name="connsiteX128" fmla="*/ 6129814 w 6400800"/>
                <a:gd name="connsiteY128" fmla="*/ 243364 h 514350"/>
                <a:gd name="connsiteX129" fmla="*/ 6126004 w 6400800"/>
                <a:gd name="connsiteY129" fmla="*/ 274796 h 514350"/>
                <a:gd name="connsiteX130" fmla="*/ 6125051 w 6400800"/>
                <a:gd name="connsiteY130" fmla="*/ 281464 h 514350"/>
                <a:gd name="connsiteX131" fmla="*/ 6122194 w 6400800"/>
                <a:gd name="connsiteY131" fmla="*/ 267176 h 514350"/>
                <a:gd name="connsiteX132" fmla="*/ 6117431 w 6400800"/>
                <a:gd name="connsiteY132" fmla="*/ 243364 h 514350"/>
                <a:gd name="connsiteX133" fmla="*/ 6118384 w 6400800"/>
                <a:gd name="connsiteY133" fmla="*/ 267176 h 514350"/>
                <a:gd name="connsiteX134" fmla="*/ 6119337 w 6400800"/>
                <a:gd name="connsiteY134" fmla="*/ 300514 h 514350"/>
                <a:gd name="connsiteX135" fmla="*/ 6114574 w 6400800"/>
                <a:gd name="connsiteY135" fmla="*/ 317659 h 514350"/>
                <a:gd name="connsiteX136" fmla="*/ 6114574 w 6400800"/>
                <a:gd name="connsiteY136" fmla="*/ 307181 h 514350"/>
                <a:gd name="connsiteX137" fmla="*/ 6112669 w 6400800"/>
                <a:gd name="connsiteY137" fmla="*/ 286226 h 514350"/>
                <a:gd name="connsiteX138" fmla="*/ 6109812 w 6400800"/>
                <a:gd name="connsiteY138" fmla="*/ 270986 h 514350"/>
                <a:gd name="connsiteX139" fmla="*/ 6105049 w 6400800"/>
                <a:gd name="connsiteY139" fmla="*/ 258604 h 514350"/>
                <a:gd name="connsiteX140" fmla="*/ 6106001 w 6400800"/>
                <a:gd name="connsiteY140" fmla="*/ 272891 h 514350"/>
                <a:gd name="connsiteX141" fmla="*/ 6106001 w 6400800"/>
                <a:gd name="connsiteY141" fmla="*/ 282416 h 514350"/>
                <a:gd name="connsiteX142" fmla="*/ 6104096 w 6400800"/>
                <a:gd name="connsiteY142" fmla="*/ 273844 h 514350"/>
                <a:gd name="connsiteX143" fmla="*/ 6102192 w 6400800"/>
                <a:gd name="connsiteY143" fmla="*/ 268129 h 514350"/>
                <a:gd name="connsiteX144" fmla="*/ 6101239 w 6400800"/>
                <a:gd name="connsiteY144" fmla="*/ 253841 h 514350"/>
                <a:gd name="connsiteX145" fmla="*/ 6103144 w 6400800"/>
                <a:gd name="connsiteY145" fmla="*/ 247174 h 514350"/>
                <a:gd name="connsiteX146" fmla="*/ 6107906 w 6400800"/>
                <a:gd name="connsiteY146" fmla="*/ 225266 h 514350"/>
                <a:gd name="connsiteX147" fmla="*/ 6111717 w 6400800"/>
                <a:gd name="connsiteY147" fmla="*/ 205264 h 514350"/>
                <a:gd name="connsiteX148" fmla="*/ 6104096 w 6400800"/>
                <a:gd name="connsiteY148" fmla="*/ 223361 h 514350"/>
                <a:gd name="connsiteX149" fmla="*/ 6099334 w 6400800"/>
                <a:gd name="connsiteY149" fmla="*/ 234791 h 514350"/>
                <a:gd name="connsiteX150" fmla="*/ 6096476 w 6400800"/>
                <a:gd name="connsiteY150" fmla="*/ 206216 h 514350"/>
                <a:gd name="connsiteX151" fmla="*/ 6097429 w 6400800"/>
                <a:gd name="connsiteY151" fmla="*/ 199549 h 514350"/>
                <a:gd name="connsiteX152" fmla="*/ 6101239 w 6400800"/>
                <a:gd name="connsiteY152" fmla="*/ 177641 h 514350"/>
                <a:gd name="connsiteX153" fmla="*/ 6104096 w 6400800"/>
                <a:gd name="connsiteY153" fmla="*/ 157639 h 514350"/>
                <a:gd name="connsiteX154" fmla="*/ 6107906 w 6400800"/>
                <a:gd name="connsiteY154" fmla="*/ 124301 h 514350"/>
                <a:gd name="connsiteX155" fmla="*/ 6110764 w 6400800"/>
                <a:gd name="connsiteY155" fmla="*/ 95726 h 514350"/>
                <a:gd name="connsiteX156" fmla="*/ 6104096 w 6400800"/>
                <a:gd name="connsiteY156" fmla="*/ 124301 h 514350"/>
                <a:gd name="connsiteX157" fmla="*/ 6096476 w 6400800"/>
                <a:gd name="connsiteY157" fmla="*/ 156686 h 514350"/>
                <a:gd name="connsiteX158" fmla="*/ 6091714 w 6400800"/>
                <a:gd name="connsiteY158" fmla="*/ 176689 h 514350"/>
                <a:gd name="connsiteX159" fmla="*/ 6085999 w 6400800"/>
                <a:gd name="connsiteY159" fmla="*/ 198596 h 514350"/>
                <a:gd name="connsiteX160" fmla="*/ 6081237 w 6400800"/>
                <a:gd name="connsiteY160" fmla="*/ 214789 h 514350"/>
                <a:gd name="connsiteX161" fmla="*/ 6074569 w 6400800"/>
                <a:gd name="connsiteY161" fmla="*/ 201454 h 514350"/>
                <a:gd name="connsiteX162" fmla="*/ 6079331 w 6400800"/>
                <a:gd name="connsiteY162" fmla="*/ 219551 h 514350"/>
                <a:gd name="connsiteX163" fmla="*/ 6073617 w 6400800"/>
                <a:gd name="connsiteY163" fmla="*/ 230029 h 514350"/>
                <a:gd name="connsiteX164" fmla="*/ 6069806 w 6400800"/>
                <a:gd name="connsiteY164" fmla="*/ 237649 h 514350"/>
                <a:gd name="connsiteX165" fmla="*/ 6069806 w 6400800"/>
                <a:gd name="connsiteY165" fmla="*/ 228124 h 514350"/>
                <a:gd name="connsiteX166" fmla="*/ 6069806 w 6400800"/>
                <a:gd name="connsiteY166" fmla="*/ 205264 h 514350"/>
                <a:gd name="connsiteX167" fmla="*/ 6065996 w 6400800"/>
                <a:gd name="connsiteY167" fmla="*/ 228124 h 514350"/>
                <a:gd name="connsiteX168" fmla="*/ 6061234 w 6400800"/>
                <a:gd name="connsiteY168" fmla="*/ 253841 h 514350"/>
                <a:gd name="connsiteX169" fmla="*/ 6059329 w 6400800"/>
                <a:gd name="connsiteY169" fmla="*/ 263366 h 514350"/>
                <a:gd name="connsiteX170" fmla="*/ 6057424 w 6400800"/>
                <a:gd name="connsiteY170" fmla="*/ 268129 h 514350"/>
                <a:gd name="connsiteX171" fmla="*/ 6048851 w 6400800"/>
                <a:gd name="connsiteY171" fmla="*/ 294799 h 514350"/>
                <a:gd name="connsiteX172" fmla="*/ 6041231 w 6400800"/>
                <a:gd name="connsiteY172" fmla="*/ 324326 h 514350"/>
                <a:gd name="connsiteX173" fmla="*/ 6041231 w 6400800"/>
                <a:gd name="connsiteY173" fmla="*/ 325279 h 514350"/>
                <a:gd name="connsiteX174" fmla="*/ 6033612 w 6400800"/>
                <a:gd name="connsiteY174" fmla="*/ 306229 h 514350"/>
                <a:gd name="connsiteX175" fmla="*/ 6029801 w 6400800"/>
                <a:gd name="connsiteY175" fmla="*/ 296704 h 514350"/>
                <a:gd name="connsiteX176" fmla="*/ 6029801 w 6400800"/>
                <a:gd name="connsiteY176" fmla="*/ 295751 h 514350"/>
                <a:gd name="connsiteX177" fmla="*/ 6031706 w 6400800"/>
                <a:gd name="connsiteY177" fmla="*/ 281464 h 514350"/>
                <a:gd name="connsiteX178" fmla="*/ 6033612 w 6400800"/>
                <a:gd name="connsiteY178" fmla="*/ 269081 h 514350"/>
                <a:gd name="connsiteX179" fmla="*/ 6027896 w 6400800"/>
                <a:gd name="connsiteY179" fmla="*/ 280511 h 514350"/>
                <a:gd name="connsiteX180" fmla="*/ 6025039 w 6400800"/>
                <a:gd name="connsiteY180" fmla="*/ 286226 h 514350"/>
                <a:gd name="connsiteX181" fmla="*/ 6020276 w 6400800"/>
                <a:gd name="connsiteY181" fmla="*/ 272891 h 514350"/>
                <a:gd name="connsiteX182" fmla="*/ 6008846 w 6400800"/>
                <a:gd name="connsiteY182" fmla="*/ 244316 h 514350"/>
                <a:gd name="connsiteX183" fmla="*/ 6016467 w 6400800"/>
                <a:gd name="connsiteY183" fmla="*/ 273844 h 514350"/>
                <a:gd name="connsiteX184" fmla="*/ 6022181 w 6400800"/>
                <a:gd name="connsiteY184" fmla="*/ 293846 h 514350"/>
                <a:gd name="connsiteX185" fmla="*/ 6019324 w 6400800"/>
                <a:gd name="connsiteY185" fmla="*/ 302419 h 514350"/>
                <a:gd name="connsiteX186" fmla="*/ 6016467 w 6400800"/>
                <a:gd name="connsiteY186" fmla="*/ 311944 h 514350"/>
                <a:gd name="connsiteX187" fmla="*/ 6010751 w 6400800"/>
                <a:gd name="connsiteY187" fmla="*/ 333851 h 514350"/>
                <a:gd name="connsiteX188" fmla="*/ 6010751 w 6400800"/>
                <a:gd name="connsiteY188" fmla="*/ 334804 h 514350"/>
                <a:gd name="connsiteX189" fmla="*/ 6003131 w 6400800"/>
                <a:gd name="connsiteY189" fmla="*/ 320516 h 514350"/>
                <a:gd name="connsiteX190" fmla="*/ 5996464 w 6400800"/>
                <a:gd name="connsiteY190" fmla="*/ 308134 h 514350"/>
                <a:gd name="connsiteX191" fmla="*/ 5999321 w 6400800"/>
                <a:gd name="connsiteY191" fmla="*/ 302419 h 514350"/>
                <a:gd name="connsiteX192" fmla="*/ 6007894 w 6400800"/>
                <a:gd name="connsiteY192" fmla="*/ 283369 h 514350"/>
                <a:gd name="connsiteX193" fmla="*/ 6014562 w 6400800"/>
                <a:gd name="connsiteY193" fmla="*/ 267176 h 514350"/>
                <a:gd name="connsiteX194" fmla="*/ 6004084 w 6400800"/>
                <a:gd name="connsiteY194" fmla="*/ 281464 h 514350"/>
                <a:gd name="connsiteX195" fmla="*/ 5993606 w 6400800"/>
                <a:gd name="connsiteY195" fmla="*/ 297656 h 514350"/>
                <a:gd name="connsiteX196" fmla="*/ 5989796 w 6400800"/>
                <a:gd name="connsiteY196" fmla="*/ 273844 h 514350"/>
                <a:gd name="connsiteX197" fmla="*/ 5991701 w 6400800"/>
                <a:gd name="connsiteY197" fmla="*/ 250984 h 514350"/>
                <a:gd name="connsiteX198" fmla="*/ 5997417 w 6400800"/>
                <a:gd name="connsiteY198" fmla="*/ 212884 h 514350"/>
                <a:gd name="connsiteX199" fmla="*/ 6003131 w 6400800"/>
                <a:gd name="connsiteY199" fmla="*/ 179546 h 514350"/>
                <a:gd name="connsiteX200" fmla="*/ 5993606 w 6400800"/>
                <a:gd name="connsiteY200" fmla="*/ 211931 h 514350"/>
                <a:gd name="connsiteX201" fmla="*/ 5985034 w 6400800"/>
                <a:gd name="connsiteY201" fmla="*/ 248126 h 514350"/>
                <a:gd name="connsiteX202" fmla="*/ 5974556 w 6400800"/>
                <a:gd name="connsiteY202" fmla="*/ 206216 h 514350"/>
                <a:gd name="connsiteX203" fmla="*/ 5974556 w 6400800"/>
                <a:gd name="connsiteY203" fmla="*/ 206216 h 514350"/>
                <a:gd name="connsiteX204" fmla="*/ 5977414 w 6400800"/>
                <a:gd name="connsiteY204" fmla="*/ 178594 h 514350"/>
                <a:gd name="connsiteX205" fmla="*/ 5979319 w 6400800"/>
                <a:gd name="connsiteY205" fmla="*/ 153829 h 514350"/>
                <a:gd name="connsiteX206" fmla="*/ 5973604 w 6400800"/>
                <a:gd name="connsiteY206" fmla="*/ 177641 h 514350"/>
                <a:gd name="connsiteX207" fmla="*/ 5969794 w 6400800"/>
                <a:gd name="connsiteY207" fmla="*/ 191929 h 514350"/>
                <a:gd name="connsiteX208" fmla="*/ 5959317 w 6400800"/>
                <a:gd name="connsiteY208" fmla="*/ 160496 h 514350"/>
                <a:gd name="connsiteX209" fmla="*/ 5946934 w 6400800"/>
                <a:gd name="connsiteY209" fmla="*/ 130016 h 514350"/>
                <a:gd name="connsiteX210" fmla="*/ 5934551 w 6400800"/>
                <a:gd name="connsiteY210" fmla="*/ 104299 h 514350"/>
                <a:gd name="connsiteX211" fmla="*/ 5943124 w 6400800"/>
                <a:gd name="connsiteY211" fmla="*/ 131921 h 514350"/>
                <a:gd name="connsiteX212" fmla="*/ 5951696 w 6400800"/>
                <a:gd name="connsiteY212" fmla="*/ 163354 h 514350"/>
                <a:gd name="connsiteX213" fmla="*/ 5961221 w 6400800"/>
                <a:gd name="connsiteY213" fmla="*/ 204311 h 514350"/>
                <a:gd name="connsiteX214" fmla="*/ 5964079 w 6400800"/>
                <a:gd name="connsiteY214" fmla="*/ 216694 h 514350"/>
                <a:gd name="connsiteX215" fmla="*/ 5962174 w 6400800"/>
                <a:gd name="connsiteY215" fmla="*/ 222409 h 514350"/>
                <a:gd name="connsiteX216" fmla="*/ 5958364 w 6400800"/>
                <a:gd name="connsiteY216" fmla="*/ 235744 h 514350"/>
                <a:gd name="connsiteX217" fmla="*/ 5956459 w 6400800"/>
                <a:gd name="connsiteY217" fmla="*/ 232886 h 514350"/>
                <a:gd name="connsiteX218" fmla="*/ 5956459 w 6400800"/>
                <a:gd name="connsiteY218" fmla="*/ 231934 h 514350"/>
                <a:gd name="connsiteX219" fmla="*/ 5956459 w 6400800"/>
                <a:gd name="connsiteY219" fmla="*/ 232886 h 514350"/>
                <a:gd name="connsiteX220" fmla="*/ 5938362 w 6400800"/>
                <a:gd name="connsiteY220" fmla="*/ 199549 h 514350"/>
                <a:gd name="connsiteX221" fmla="*/ 5927884 w 6400800"/>
                <a:gd name="connsiteY221" fmla="*/ 180499 h 514350"/>
                <a:gd name="connsiteX222" fmla="*/ 5953601 w 6400800"/>
                <a:gd name="connsiteY222" fmla="*/ 250984 h 514350"/>
                <a:gd name="connsiteX223" fmla="*/ 5952649 w 6400800"/>
                <a:gd name="connsiteY223" fmla="*/ 255746 h 514350"/>
                <a:gd name="connsiteX224" fmla="*/ 5945029 w 6400800"/>
                <a:gd name="connsiteY224" fmla="*/ 282416 h 514350"/>
                <a:gd name="connsiteX225" fmla="*/ 5944076 w 6400800"/>
                <a:gd name="connsiteY225" fmla="*/ 285274 h 514350"/>
                <a:gd name="connsiteX226" fmla="*/ 5940267 w 6400800"/>
                <a:gd name="connsiteY226" fmla="*/ 271939 h 514350"/>
                <a:gd name="connsiteX227" fmla="*/ 5928837 w 6400800"/>
                <a:gd name="connsiteY227" fmla="*/ 237649 h 514350"/>
                <a:gd name="connsiteX228" fmla="*/ 5922169 w 6400800"/>
                <a:gd name="connsiteY228" fmla="*/ 220504 h 514350"/>
                <a:gd name="connsiteX229" fmla="*/ 5923121 w 6400800"/>
                <a:gd name="connsiteY229" fmla="*/ 216694 h 514350"/>
                <a:gd name="connsiteX230" fmla="*/ 5921217 w 6400800"/>
                <a:gd name="connsiteY230" fmla="*/ 219551 h 514350"/>
                <a:gd name="connsiteX231" fmla="*/ 5917406 w 6400800"/>
                <a:gd name="connsiteY231" fmla="*/ 211931 h 514350"/>
                <a:gd name="connsiteX232" fmla="*/ 5908834 w 6400800"/>
                <a:gd name="connsiteY232" fmla="*/ 194786 h 514350"/>
                <a:gd name="connsiteX233" fmla="*/ 5907881 w 6400800"/>
                <a:gd name="connsiteY233" fmla="*/ 183356 h 514350"/>
                <a:gd name="connsiteX234" fmla="*/ 5905024 w 6400800"/>
                <a:gd name="connsiteY234" fmla="*/ 159544 h 514350"/>
                <a:gd name="connsiteX235" fmla="*/ 5904071 w 6400800"/>
                <a:gd name="connsiteY235" fmla="*/ 184309 h 514350"/>
                <a:gd name="connsiteX236" fmla="*/ 5903119 w 6400800"/>
                <a:gd name="connsiteY236" fmla="*/ 211931 h 514350"/>
                <a:gd name="connsiteX237" fmla="*/ 5902167 w 6400800"/>
                <a:gd name="connsiteY237" fmla="*/ 229076 h 514350"/>
                <a:gd name="connsiteX238" fmla="*/ 5902167 w 6400800"/>
                <a:gd name="connsiteY238" fmla="*/ 248126 h 514350"/>
                <a:gd name="connsiteX239" fmla="*/ 5903119 w 6400800"/>
                <a:gd name="connsiteY239" fmla="*/ 270034 h 514350"/>
                <a:gd name="connsiteX240" fmla="*/ 5900262 w 6400800"/>
                <a:gd name="connsiteY240" fmla="*/ 285274 h 514350"/>
                <a:gd name="connsiteX241" fmla="*/ 5899309 w 6400800"/>
                <a:gd name="connsiteY241" fmla="*/ 282416 h 514350"/>
                <a:gd name="connsiteX242" fmla="*/ 5895499 w 6400800"/>
                <a:gd name="connsiteY242" fmla="*/ 263366 h 514350"/>
                <a:gd name="connsiteX243" fmla="*/ 5891689 w 6400800"/>
                <a:gd name="connsiteY243" fmla="*/ 248126 h 514350"/>
                <a:gd name="connsiteX244" fmla="*/ 5891689 w 6400800"/>
                <a:gd name="connsiteY244" fmla="*/ 245269 h 514350"/>
                <a:gd name="connsiteX245" fmla="*/ 5890737 w 6400800"/>
                <a:gd name="connsiteY245" fmla="*/ 247174 h 514350"/>
                <a:gd name="connsiteX246" fmla="*/ 5890737 w 6400800"/>
                <a:gd name="connsiteY246" fmla="*/ 247174 h 514350"/>
                <a:gd name="connsiteX247" fmla="*/ 5890737 w 6400800"/>
                <a:gd name="connsiteY247" fmla="*/ 248126 h 514350"/>
                <a:gd name="connsiteX248" fmla="*/ 5881212 w 6400800"/>
                <a:gd name="connsiteY248" fmla="*/ 275749 h 514350"/>
                <a:gd name="connsiteX249" fmla="*/ 5878354 w 6400800"/>
                <a:gd name="connsiteY249" fmla="*/ 262414 h 514350"/>
                <a:gd name="connsiteX250" fmla="*/ 5874544 w 6400800"/>
                <a:gd name="connsiteY250" fmla="*/ 240506 h 514350"/>
                <a:gd name="connsiteX251" fmla="*/ 5874544 w 6400800"/>
                <a:gd name="connsiteY251" fmla="*/ 262414 h 514350"/>
                <a:gd name="connsiteX252" fmla="*/ 5875496 w 6400800"/>
                <a:gd name="connsiteY252" fmla="*/ 290989 h 514350"/>
                <a:gd name="connsiteX253" fmla="*/ 5873592 w 6400800"/>
                <a:gd name="connsiteY253" fmla="*/ 298609 h 514350"/>
                <a:gd name="connsiteX254" fmla="*/ 5870734 w 6400800"/>
                <a:gd name="connsiteY254" fmla="*/ 271939 h 514350"/>
                <a:gd name="connsiteX255" fmla="*/ 5867876 w 6400800"/>
                <a:gd name="connsiteY255" fmla="*/ 292894 h 514350"/>
                <a:gd name="connsiteX256" fmla="*/ 5866924 w 6400800"/>
                <a:gd name="connsiteY256" fmla="*/ 269081 h 514350"/>
                <a:gd name="connsiteX257" fmla="*/ 5865971 w 6400800"/>
                <a:gd name="connsiteY257" fmla="*/ 243364 h 514350"/>
                <a:gd name="connsiteX258" fmla="*/ 5873592 w 6400800"/>
                <a:gd name="connsiteY258" fmla="*/ 225266 h 514350"/>
                <a:gd name="connsiteX259" fmla="*/ 5865971 w 6400800"/>
                <a:gd name="connsiteY259" fmla="*/ 237649 h 514350"/>
                <a:gd name="connsiteX260" fmla="*/ 5865971 w 6400800"/>
                <a:gd name="connsiteY260" fmla="*/ 230029 h 514350"/>
                <a:gd name="connsiteX261" fmla="*/ 5865019 w 6400800"/>
                <a:gd name="connsiteY261" fmla="*/ 194786 h 514350"/>
                <a:gd name="connsiteX262" fmla="*/ 5863114 w 6400800"/>
                <a:gd name="connsiteY262" fmla="*/ 141446 h 514350"/>
                <a:gd name="connsiteX263" fmla="*/ 5862162 w 6400800"/>
                <a:gd name="connsiteY263" fmla="*/ 121444 h 514350"/>
                <a:gd name="connsiteX264" fmla="*/ 5859304 w 6400800"/>
                <a:gd name="connsiteY264" fmla="*/ 141446 h 514350"/>
                <a:gd name="connsiteX265" fmla="*/ 5856446 w 6400800"/>
                <a:gd name="connsiteY265" fmla="*/ 161449 h 514350"/>
                <a:gd name="connsiteX266" fmla="*/ 5853589 w 6400800"/>
                <a:gd name="connsiteY266" fmla="*/ 120491 h 514350"/>
                <a:gd name="connsiteX267" fmla="*/ 5851684 w 6400800"/>
                <a:gd name="connsiteY267" fmla="*/ 98584 h 514350"/>
                <a:gd name="connsiteX268" fmla="*/ 5849779 w 6400800"/>
                <a:gd name="connsiteY268" fmla="*/ 120491 h 514350"/>
                <a:gd name="connsiteX269" fmla="*/ 5847874 w 6400800"/>
                <a:gd name="connsiteY269" fmla="*/ 146209 h 514350"/>
                <a:gd name="connsiteX270" fmla="*/ 5846921 w 6400800"/>
                <a:gd name="connsiteY270" fmla="*/ 179546 h 514350"/>
                <a:gd name="connsiteX271" fmla="*/ 5846921 w 6400800"/>
                <a:gd name="connsiteY271" fmla="*/ 262414 h 514350"/>
                <a:gd name="connsiteX272" fmla="*/ 5846921 w 6400800"/>
                <a:gd name="connsiteY272" fmla="*/ 269081 h 514350"/>
                <a:gd name="connsiteX273" fmla="*/ 5843112 w 6400800"/>
                <a:gd name="connsiteY273" fmla="*/ 274796 h 514350"/>
                <a:gd name="connsiteX274" fmla="*/ 5840254 w 6400800"/>
                <a:gd name="connsiteY274" fmla="*/ 261461 h 514350"/>
                <a:gd name="connsiteX275" fmla="*/ 5841206 w 6400800"/>
                <a:gd name="connsiteY275" fmla="*/ 242411 h 514350"/>
                <a:gd name="connsiteX276" fmla="*/ 5841206 w 6400800"/>
                <a:gd name="connsiteY276" fmla="*/ 223361 h 514350"/>
                <a:gd name="connsiteX277" fmla="*/ 5837396 w 6400800"/>
                <a:gd name="connsiteY277" fmla="*/ 242411 h 514350"/>
                <a:gd name="connsiteX278" fmla="*/ 5836444 w 6400800"/>
                <a:gd name="connsiteY278" fmla="*/ 245269 h 514350"/>
                <a:gd name="connsiteX279" fmla="*/ 5829776 w 6400800"/>
                <a:gd name="connsiteY279" fmla="*/ 215741 h 514350"/>
                <a:gd name="connsiteX280" fmla="*/ 5824062 w 6400800"/>
                <a:gd name="connsiteY280" fmla="*/ 189071 h 514350"/>
                <a:gd name="connsiteX281" fmla="*/ 5825967 w 6400800"/>
                <a:gd name="connsiteY281" fmla="*/ 215741 h 514350"/>
                <a:gd name="connsiteX282" fmla="*/ 5828824 w 6400800"/>
                <a:gd name="connsiteY282" fmla="*/ 246221 h 514350"/>
                <a:gd name="connsiteX283" fmla="*/ 5831681 w 6400800"/>
                <a:gd name="connsiteY283" fmla="*/ 268129 h 514350"/>
                <a:gd name="connsiteX284" fmla="*/ 5826919 w 6400800"/>
                <a:gd name="connsiteY284" fmla="*/ 276701 h 514350"/>
                <a:gd name="connsiteX285" fmla="*/ 5825967 w 6400800"/>
                <a:gd name="connsiteY285" fmla="*/ 270986 h 514350"/>
                <a:gd name="connsiteX286" fmla="*/ 5822156 w 6400800"/>
                <a:gd name="connsiteY286" fmla="*/ 250031 h 514350"/>
                <a:gd name="connsiteX287" fmla="*/ 5818346 w 6400800"/>
                <a:gd name="connsiteY287" fmla="*/ 231934 h 514350"/>
                <a:gd name="connsiteX288" fmla="*/ 5818346 w 6400800"/>
                <a:gd name="connsiteY288" fmla="*/ 250031 h 514350"/>
                <a:gd name="connsiteX289" fmla="*/ 5818346 w 6400800"/>
                <a:gd name="connsiteY289" fmla="*/ 270986 h 514350"/>
                <a:gd name="connsiteX290" fmla="*/ 5812631 w 6400800"/>
                <a:gd name="connsiteY290" fmla="*/ 262414 h 514350"/>
                <a:gd name="connsiteX291" fmla="*/ 5812631 w 6400800"/>
                <a:gd name="connsiteY291" fmla="*/ 246221 h 514350"/>
                <a:gd name="connsiteX292" fmla="*/ 5814537 w 6400800"/>
                <a:gd name="connsiteY292" fmla="*/ 220504 h 514350"/>
                <a:gd name="connsiteX293" fmla="*/ 5816442 w 6400800"/>
                <a:gd name="connsiteY293" fmla="*/ 221456 h 514350"/>
                <a:gd name="connsiteX294" fmla="*/ 5819299 w 6400800"/>
                <a:gd name="connsiteY294" fmla="*/ 224314 h 514350"/>
                <a:gd name="connsiteX295" fmla="*/ 5822156 w 6400800"/>
                <a:gd name="connsiteY295" fmla="*/ 231934 h 514350"/>
                <a:gd name="connsiteX296" fmla="*/ 5821204 w 6400800"/>
                <a:gd name="connsiteY296" fmla="*/ 223361 h 514350"/>
                <a:gd name="connsiteX297" fmla="*/ 5818346 w 6400800"/>
                <a:gd name="connsiteY297" fmla="*/ 219551 h 514350"/>
                <a:gd name="connsiteX298" fmla="*/ 5813584 w 6400800"/>
                <a:gd name="connsiteY298" fmla="*/ 217646 h 514350"/>
                <a:gd name="connsiteX299" fmla="*/ 5811679 w 6400800"/>
                <a:gd name="connsiteY299" fmla="*/ 217646 h 514350"/>
                <a:gd name="connsiteX300" fmla="*/ 5811679 w 6400800"/>
                <a:gd name="connsiteY300" fmla="*/ 219551 h 514350"/>
                <a:gd name="connsiteX301" fmla="*/ 5805012 w 6400800"/>
                <a:gd name="connsiteY301" fmla="*/ 246221 h 514350"/>
                <a:gd name="connsiteX302" fmla="*/ 5803106 w 6400800"/>
                <a:gd name="connsiteY302" fmla="*/ 256699 h 514350"/>
                <a:gd name="connsiteX303" fmla="*/ 5796439 w 6400800"/>
                <a:gd name="connsiteY303" fmla="*/ 264319 h 514350"/>
                <a:gd name="connsiteX304" fmla="*/ 5795487 w 6400800"/>
                <a:gd name="connsiteY304" fmla="*/ 253841 h 514350"/>
                <a:gd name="connsiteX305" fmla="*/ 5794534 w 6400800"/>
                <a:gd name="connsiteY305" fmla="*/ 248126 h 514350"/>
                <a:gd name="connsiteX306" fmla="*/ 5794534 w 6400800"/>
                <a:gd name="connsiteY306" fmla="*/ 253841 h 514350"/>
                <a:gd name="connsiteX307" fmla="*/ 5793581 w 6400800"/>
                <a:gd name="connsiteY307" fmla="*/ 268129 h 514350"/>
                <a:gd name="connsiteX308" fmla="*/ 5791676 w 6400800"/>
                <a:gd name="connsiteY308" fmla="*/ 270034 h 514350"/>
                <a:gd name="connsiteX309" fmla="*/ 5791676 w 6400800"/>
                <a:gd name="connsiteY309" fmla="*/ 270034 h 514350"/>
                <a:gd name="connsiteX310" fmla="*/ 5787867 w 6400800"/>
                <a:gd name="connsiteY310" fmla="*/ 239554 h 514350"/>
                <a:gd name="connsiteX311" fmla="*/ 5793581 w 6400800"/>
                <a:gd name="connsiteY311" fmla="*/ 224314 h 514350"/>
                <a:gd name="connsiteX312" fmla="*/ 5786914 w 6400800"/>
                <a:gd name="connsiteY312" fmla="*/ 234791 h 514350"/>
                <a:gd name="connsiteX313" fmla="*/ 5785009 w 6400800"/>
                <a:gd name="connsiteY313" fmla="*/ 205264 h 514350"/>
                <a:gd name="connsiteX314" fmla="*/ 5795487 w 6400800"/>
                <a:gd name="connsiteY314" fmla="*/ 183356 h 514350"/>
                <a:gd name="connsiteX315" fmla="*/ 5795487 w 6400800"/>
                <a:gd name="connsiteY315" fmla="*/ 184309 h 514350"/>
                <a:gd name="connsiteX316" fmla="*/ 5795487 w 6400800"/>
                <a:gd name="connsiteY316" fmla="*/ 183356 h 514350"/>
                <a:gd name="connsiteX317" fmla="*/ 5797392 w 6400800"/>
                <a:gd name="connsiteY317" fmla="*/ 178594 h 514350"/>
                <a:gd name="connsiteX318" fmla="*/ 5812631 w 6400800"/>
                <a:gd name="connsiteY318" fmla="*/ 145256 h 514350"/>
                <a:gd name="connsiteX319" fmla="*/ 5825967 w 6400800"/>
                <a:gd name="connsiteY319" fmla="*/ 115729 h 514350"/>
                <a:gd name="connsiteX320" fmla="*/ 5809774 w 6400800"/>
                <a:gd name="connsiteY320" fmla="*/ 143351 h 514350"/>
                <a:gd name="connsiteX321" fmla="*/ 5791676 w 6400800"/>
                <a:gd name="connsiteY321" fmla="*/ 173831 h 514350"/>
                <a:gd name="connsiteX322" fmla="*/ 5788819 w 6400800"/>
                <a:gd name="connsiteY322" fmla="*/ 170974 h 514350"/>
                <a:gd name="connsiteX323" fmla="*/ 5783104 w 6400800"/>
                <a:gd name="connsiteY323" fmla="*/ 169069 h 514350"/>
                <a:gd name="connsiteX324" fmla="*/ 5781199 w 6400800"/>
                <a:gd name="connsiteY324" fmla="*/ 169069 h 514350"/>
                <a:gd name="connsiteX325" fmla="*/ 5781199 w 6400800"/>
                <a:gd name="connsiteY325" fmla="*/ 170974 h 514350"/>
                <a:gd name="connsiteX326" fmla="*/ 5777389 w 6400800"/>
                <a:gd name="connsiteY326" fmla="*/ 197644 h 514350"/>
                <a:gd name="connsiteX327" fmla="*/ 5766912 w 6400800"/>
                <a:gd name="connsiteY327" fmla="*/ 217646 h 514350"/>
                <a:gd name="connsiteX328" fmla="*/ 5752624 w 6400800"/>
                <a:gd name="connsiteY328" fmla="*/ 244316 h 514350"/>
                <a:gd name="connsiteX329" fmla="*/ 5751671 w 6400800"/>
                <a:gd name="connsiteY329" fmla="*/ 233839 h 514350"/>
                <a:gd name="connsiteX330" fmla="*/ 5749767 w 6400800"/>
                <a:gd name="connsiteY330" fmla="*/ 216694 h 514350"/>
                <a:gd name="connsiteX331" fmla="*/ 5757387 w 6400800"/>
                <a:gd name="connsiteY331" fmla="*/ 190024 h 514350"/>
                <a:gd name="connsiteX332" fmla="*/ 5749767 w 6400800"/>
                <a:gd name="connsiteY332" fmla="*/ 210979 h 514350"/>
                <a:gd name="connsiteX333" fmla="*/ 5748814 w 6400800"/>
                <a:gd name="connsiteY333" fmla="*/ 204311 h 514350"/>
                <a:gd name="connsiteX334" fmla="*/ 5745004 w 6400800"/>
                <a:gd name="connsiteY334" fmla="*/ 178594 h 514350"/>
                <a:gd name="connsiteX335" fmla="*/ 5745004 w 6400800"/>
                <a:gd name="connsiteY335" fmla="*/ 204311 h 514350"/>
                <a:gd name="connsiteX336" fmla="*/ 5745004 w 6400800"/>
                <a:gd name="connsiteY336" fmla="*/ 222409 h 514350"/>
                <a:gd name="connsiteX337" fmla="*/ 5744051 w 6400800"/>
                <a:gd name="connsiteY337" fmla="*/ 225266 h 514350"/>
                <a:gd name="connsiteX338" fmla="*/ 5731669 w 6400800"/>
                <a:gd name="connsiteY338" fmla="*/ 259556 h 514350"/>
                <a:gd name="connsiteX339" fmla="*/ 5731669 w 6400800"/>
                <a:gd name="connsiteY339" fmla="*/ 258604 h 514350"/>
                <a:gd name="connsiteX340" fmla="*/ 5734526 w 6400800"/>
                <a:gd name="connsiteY340" fmla="*/ 238601 h 514350"/>
                <a:gd name="connsiteX341" fmla="*/ 5727859 w 6400800"/>
                <a:gd name="connsiteY341" fmla="*/ 258604 h 514350"/>
                <a:gd name="connsiteX342" fmla="*/ 5725954 w 6400800"/>
                <a:gd name="connsiteY342" fmla="*/ 264319 h 514350"/>
                <a:gd name="connsiteX343" fmla="*/ 5725954 w 6400800"/>
                <a:gd name="connsiteY343" fmla="*/ 263366 h 514350"/>
                <a:gd name="connsiteX344" fmla="*/ 5725954 w 6400800"/>
                <a:gd name="connsiteY344" fmla="*/ 262414 h 514350"/>
                <a:gd name="connsiteX345" fmla="*/ 5726906 w 6400800"/>
                <a:gd name="connsiteY345" fmla="*/ 256699 h 514350"/>
                <a:gd name="connsiteX346" fmla="*/ 5729764 w 6400800"/>
                <a:gd name="connsiteY346" fmla="*/ 242411 h 514350"/>
                <a:gd name="connsiteX347" fmla="*/ 5732621 w 6400800"/>
                <a:gd name="connsiteY347" fmla="*/ 230029 h 514350"/>
                <a:gd name="connsiteX348" fmla="*/ 5737384 w 6400800"/>
                <a:gd name="connsiteY348" fmla="*/ 210026 h 514350"/>
                <a:gd name="connsiteX349" fmla="*/ 5741194 w 6400800"/>
                <a:gd name="connsiteY349" fmla="*/ 191929 h 514350"/>
                <a:gd name="connsiteX350" fmla="*/ 5739289 w 6400800"/>
                <a:gd name="connsiteY350" fmla="*/ 196691 h 514350"/>
                <a:gd name="connsiteX351" fmla="*/ 5740242 w 6400800"/>
                <a:gd name="connsiteY351" fmla="*/ 190024 h 514350"/>
                <a:gd name="connsiteX352" fmla="*/ 5731669 w 6400800"/>
                <a:gd name="connsiteY352" fmla="*/ 211931 h 514350"/>
                <a:gd name="connsiteX353" fmla="*/ 5726906 w 6400800"/>
                <a:gd name="connsiteY353" fmla="*/ 224314 h 514350"/>
                <a:gd name="connsiteX354" fmla="*/ 5725001 w 6400800"/>
                <a:gd name="connsiteY354" fmla="*/ 228124 h 514350"/>
                <a:gd name="connsiteX355" fmla="*/ 5720239 w 6400800"/>
                <a:gd name="connsiteY355" fmla="*/ 240506 h 514350"/>
                <a:gd name="connsiteX356" fmla="*/ 5717381 w 6400800"/>
                <a:gd name="connsiteY356" fmla="*/ 250031 h 514350"/>
                <a:gd name="connsiteX357" fmla="*/ 5715476 w 6400800"/>
                <a:gd name="connsiteY357" fmla="*/ 254794 h 514350"/>
                <a:gd name="connsiteX358" fmla="*/ 5709762 w 6400800"/>
                <a:gd name="connsiteY358" fmla="*/ 272891 h 514350"/>
                <a:gd name="connsiteX359" fmla="*/ 5704046 w 6400800"/>
                <a:gd name="connsiteY359" fmla="*/ 290989 h 514350"/>
                <a:gd name="connsiteX360" fmla="*/ 5696426 w 6400800"/>
                <a:gd name="connsiteY360" fmla="*/ 275749 h 514350"/>
                <a:gd name="connsiteX361" fmla="*/ 5695474 w 6400800"/>
                <a:gd name="connsiteY361" fmla="*/ 269081 h 514350"/>
                <a:gd name="connsiteX362" fmla="*/ 5695474 w 6400800"/>
                <a:gd name="connsiteY362" fmla="*/ 272891 h 514350"/>
                <a:gd name="connsiteX363" fmla="*/ 5688806 w 6400800"/>
                <a:gd name="connsiteY363" fmla="*/ 259556 h 514350"/>
                <a:gd name="connsiteX364" fmla="*/ 5680234 w 6400800"/>
                <a:gd name="connsiteY364" fmla="*/ 243364 h 514350"/>
                <a:gd name="connsiteX365" fmla="*/ 5684996 w 6400800"/>
                <a:gd name="connsiteY365" fmla="*/ 260509 h 514350"/>
                <a:gd name="connsiteX366" fmla="*/ 5694521 w 6400800"/>
                <a:gd name="connsiteY366" fmla="*/ 292894 h 514350"/>
                <a:gd name="connsiteX367" fmla="*/ 5694521 w 6400800"/>
                <a:gd name="connsiteY367" fmla="*/ 309086 h 514350"/>
                <a:gd name="connsiteX368" fmla="*/ 5694521 w 6400800"/>
                <a:gd name="connsiteY368" fmla="*/ 323374 h 514350"/>
                <a:gd name="connsiteX369" fmla="*/ 5691664 w 6400800"/>
                <a:gd name="connsiteY369" fmla="*/ 331946 h 514350"/>
                <a:gd name="connsiteX370" fmla="*/ 5689759 w 6400800"/>
                <a:gd name="connsiteY370" fmla="*/ 329089 h 514350"/>
                <a:gd name="connsiteX371" fmla="*/ 5689759 w 6400800"/>
                <a:gd name="connsiteY371" fmla="*/ 320516 h 514350"/>
                <a:gd name="connsiteX372" fmla="*/ 5687854 w 6400800"/>
                <a:gd name="connsiteY372" fmla="*/ 286226 h 514350"/>
                <a:gd name="connsiteX373" fmla="*/ 5684996 w 6400800"/>
                <a:gd name="connsiteY373" fmla="*/ 319564 h 514350"/>
                <a:gd name="connsiteX374" fmla="*/ 5681187 w 6400800"/>
                <a:gd name="connsiteY374" fmla="*/ 312896 h 514350"/>
                <a:gd name="connsiteX375" fmla="*/ 5675471 w 6400800"/>
                <a:gd name="connsiteY375" fmla="*/ 273844 h 514350"/>
                <a:gd name="connsiteX376" fmla="*/ 5672614 w 6400800"/>
                <a:gd name="connsiteY376" fmla="*/ 253841 h 514350"/>
                <a:gd name="connsiteX377" fmla="*/ 5670709 w 6400800"/>
                <a:gd name="connsiteY377" fmla="*/ 235744 h 514350"/>
                <a:gd name="connsiteX378" fmla="*/ 5667851 w 6400800"/>
                <a:gd name="connsiteY378" fmla="*/ 207169 h 514350"/>
                <a:gd name="connsiteX379" fmla="*/ 5665946 w 6400800"/>
                <a:gd name="connsiteY379" fmla="*/ 188119 h 514350"/>
                <a:gd name="connsiteX380" fmla="*/ 5666899 w 6400800"/>
                <a:gd name="connsiteY380" fmla="*/ 183356 h 514350"/>
                <a:gd name="connsiteX381" fmla="*/ 5665946 w 6400800"/>
                <a:gd name="connsiteY381" fmla="*/ 186214 h 514350"/>
                <a:gd name="connsiteX382" fmla="*/ 5664994 w 6400800"/>
                <a:gd name="connsiteY382" fmla="*/ 181451 h 514350"/>
                <a:gd name="connsiteX383" fmla="*/ 5664994 w 6400800"/>
                <a:gd name="connsiteY383" fmla="*/ 188119 h 514350"/>
                <a:gd name="connsiteX384" fmla="*/ 5654517 w 6400800"/>
                <a:gd name="connsiteY384" fmla="*/ 211931 h 514350"/>
                <a:gd name="connsiteX385" fmla="*/ 5653564 w 6400800"/>
                <a:gd name="connsiteY385" fmla="*/ 205264 h 514350"/>
                <a:gd name="connsiteX386" fmla="*/ 5652612 w 6400800"/>
                <a:gd name="connsiteY386" fmla="*/ 189071 h 514350"/>
                <a:gd name="connsiteX387" fmla="*/ 5657374 w 6400800"/>
                <a:gd name="connsiteY387" fmla="*/ 179546 h 514350"/>
                <a:gd name="connsiteX388" fmla="*/ 5652612 w 6400800"/>
                <a:gd name="connsiteY388" fmla="*/ 187166 h 514350"/>
                <a:gd name="connsiteX389" fmla="*/ 5652612 w 6400800"/>
                <a:gd name="connsiteY389" fmla="*/ 185261 h 514350"/>
                <a:gd name="connsiteX390" fmla="*/ 5651659 w 6400800"/>
                <a:gd name="connsiteY390" fmla="*/ 167164 h 514350"/>
                <a:gd name="connsiteX391" fmla="*/ 5649754 w 6400800"/>
                <a:gd name="connsiteY391" fmla="*/ 179546 h 514350"/>
                <a:gd name="connsiteX392" fmla="*/ 5649754 w 6400800"/>
                <a:gd name="connsiteY392" fmla="*/ 178594 h 514350"/>
                <a:gd name="connsiteX393" fmla="*/ 5647849 w 6400800"/>
                <a:gd name="connsiteY393" fmla="*/ 159544 h 514350"/>
                <a:gd name="connsiteX394" fmla="*/ 5646896 w 6400800"/>
                <a:gd name="connsiteY394" fmla="*/ 142399 h 514350"/>
                <a:gd name="connsiteX395" fmla="*/ 5645944 w 6400800"/>
                <a:gd name="connsiteY395" fmla="*/ 114776 h 514350"/>
                <a:gd name="connsiteX396" fmla="*/ 5644992 w 6400800"/>
                <a:gd name="connsiteY396" fmla="*/ 90011 h 514350"/>
                <a:gd name="connsiteX397" fmla="*/ 5641181 w 6400800"/>
                <a:gd name="connsiteY397" fmla="*/ 113824 h 514350"/>
                <a:gd name="connsiteX398" fmla="*/ 5639276 w 6400800"/>
                <a:gd name="connsiteY398" fmla="*/ 141446 h 514350"/>
                <a:gd name="connsiteX399" fmla="*/ 5638324 w 6400800"/>
                <a:gd name="connsiteY399" fmla="*/ 158591 h 514350"/>
                <a:gd name="connsiteX400" fmla="*/ 5638324 w 6400800"/>
                <a:gd name="connsiteY400" fmla="*/ 177641 h 514350"/>
                <a:gd name="connsiteX401" fmla="*/ 5639276 w 6400800"/>
                <a:gd name="connsiteY401" fmla="*/ 205264 h 514350"/>
                <a:gd name="connsiteX402" fmla="*/ 5637371 w 6400800"/>
                <a:gd name="connsiteY402" fmla="*/ 208121 h 514350"/>
                <a:gd name="connsiteX403" fmla="*/ 5636419 w 6400800"/>
                <a:gd name="connsiteY403" fmla="*/ 209074 h 514350"/>
                <a:gd name="connsiteX404" fmla="*/ 5636419 w 6400800"/>
                <a:gd name="connsiteY404" fmla="*/ 208121 h 514350"/>
                <a:gd name="connsiteX405" fmla="*/ 5636419 w 6400800"/>
                <a:gd name="connsiteY405" fmla="*/ 209074 h 514350"/>
                <a:gd name="connsiteX406" fmla="*/ 5631656 w 6400800"/>
                <a:gd name="connsiteY406" fmla="*/ 215741 h 514350"/>
                <a:gd name="connsiteX407" fmla="*/ 5626894 w 6400800"/>
                <a:gd name="connsiteY407" fmla="*/ 192881 h 514350"/>
                <a:gd name="connsiteX408" fmla="*/ 5626894 w 6400800"/>
                <a:gd name="connsiteY408" fmla="*/ 222409 h 514350"/>
                <a:gd name="connsiteX409" fmla="*/ 5626894 w 6400800"/>
                <a:gd name="connsiteY409" fmla="*/ 223361 h 514350"/>
                <a:gd name="connsiteX410" fmla="*/ 5618321 w 6400800"/>
                <a:gd name="connsiteY410" fmla="*/ 211931 h 514350"/>
                <a:gd name="connsiteX411" fmla="*/ 5593556 w 6400800"/>
                <a:gd name="connsiteY411" fmla="*/ 181451 h 514350"/>
                <a:gd name="connsiteX412" fmla="*/ 5570696 w 6400800"/>
                <a:gd name="connsiteY412" fmla="*/ 155734 h 514350"/>
                <a:gd name="connsiteX413" fmla="*/ 5590699 w 6400800"/>
                <a:gd name="connsiteY413" fmla="*/ 184309 h 514350"/>
                <a:gd name="connsiteX414" fmla="*/ 5612606 w 6400800"/>
                <a:gd name="connsiteY414" fmla="*/ 217646 h 514350"/>
                <a:gd name="connsiteX415" fmla="*/ 5616417 w 6400800"/>
                <a:gd name="connsiteY415" fmla="*/ 223361 h 514350"/>
                <a:gd name="connsiteX416" fmla="*/ 5620226 w 6400800"/>
                <a:gd name="connsiteY416" fmla="*/ 233839 h 514350"/>
                <a:gd name="connsiteX417" fmla="*/ 5620226 w 6400800"/>
                <a:gd name="connsiteY417" fmla="*/ 234791 h 514350"/>
                <a:gd name="connsiteX418" fmla="*/ 5616417 w 6400800"/>
                <a:gd name="connsiteY418" fmla="*/ 241459 h 514350"/>
                <a:gd name="connsiteX419" fmla="*/ 5616417 w 6400800"/>
                <a:gd name="connsiteY419" fmla="*/ 240506 h 514350"/>
                <a:gd name="connsiteX420" fmla="*/ 5616417 w 6400800"/>
                <a:gd name="connsiteY420" fmla="*/ 241459 h 514350"/>
                <a:gd name="connsiteX421" fmla="*/ 5614512 w 6400800"/>
                <a:gd name="connsiteY421" fmla="*/ 245269 h 514350"/>
                <a:gd name="connsiteX422" fmla="*/ 5594509 w 6400800"/>
                <a:gd name="connsiteY422" fmla="*/ 280511 h 514350"/>
                <a:gd name="connsiteX423" fmla="*/ 5594509 w 6400800"/>
                <a:gd name="connsiteY423" fmla="*/ 275749 h 514350"/>
                <a:gd name="connsiteX424" fmla="*/ 5594509 w 6400800"/>
                <a:gd name="connsiteY424" fmla="*/ 268129 h 514350"/>
                <a:gd name="connsiteX425" fmla="*/ 5596414 w 6400800"/>
                <a:gd name="connsiteY425" fmla="*/ 256699 h 514350"/>
                <a:gd name="connsiteX426" fmla="*/ 5594509 w 6400800"/>
                <a:gd name="connsiteY426" fmla="*/ 263366 h 514350"/>
                <a:gd name="connsiteX427" fmla="*/ 5594509 w 6400800"/>
                <a:gd name="connsiteY427" fmla="*/ 262414 h 514350"/>
                <a:gd name="connsiteX428" fmla="*/ 5592604 w 6400800"/>
                <a:gd name="connsiteY428" fmla="*/ 250031 h 514350"/>
                <a:gd name="connsiteX429" fmla="*/ 5590699 w 6400800"/>
                <a:gd name="connsiteY429" fmla="*/ 232886 h 514350"/>
                <a:gd name="connsiteX430" fmla="*/ 5596414 w 6400800"/>
                <a:gd name="connsiteY430" fmla="*/ 217646 h 514350"/>
                <a:gd name="connsiteX431" fmla="*/ 5589746 w 6400800"/>
                <a:gd name="connsiteY431" fmla="*/ 230029 h 514350"/>
                <a:gd name="connsiteX432" fmla="*/ 5589746 w 6400800"/>
                <a:gd name="connsiteY432" fmla="*/ 230029 h 514350"/>
                <a:gd name="connsiteX433" fmla="*/ 5586889 w 6400800"/>
                <a:gd name="connsiteY433" fmla="*/ 211931 h 514350"/>
                <a:gd name="connsiteX434" fmla="*/ 5585937 w 6400800"/>
                <a:gd name="connsiteY434" fmla="*/ 230029 h 514350"/>
                <a:gd name="connsiteX435" fmla="*/ 5585937 w 6400800"/>
                <a:gd name="connsiteY435" fmla="*/ 230981 h 514350"/>
                <a:gd name="connsiteX436" fmla="*/ 5583079 w 6400800"/>
                <a:gd name="connsiteY436" fmla="*/ 213836 h 514350"/>
                <a:gd name="connsiteX437" fmla="*/ 5583079 w 6400800"/>
                <a:gd name="connsiteY437" fmla="*/ 242411 h 514350"/>
                <a:gd name="connsiteX438" fmla="*/ 5581174 w 6400800"/>
                <a:gd name="connsiteY438" fmla="*/ 246221 h 514350"/>
                <a:gd name="connsiteX439" fmla="*/ 5579269 w 6400800"/>
                <a:gd name="connsiteY439" fmla="*/ 250031 h 514350"/>
                <a:gd name="connsiteX440" fmla="*/ 5571649 w 6400800"/>
                <a:gd name="connsiteY440" fmla="*/ 209074 h 514350"/>
                <a:gd name="connsiteX441" fmla="*/ 5567839 w 6400800"/>
                <a:gd name="connsiteY441" fmla="*/ 189071 h 514350"/>
                <a:gd name="connsiteX442" fmla="*/ 5563076 w 6400800"/>
                <a:gd name="connsiteY442" fmla="*/ 170974 h 514350"/>
                <a:gd name="connsiteX443" fmla="*/ 5555456 w 6400800"/>
                <a:gd name="connsiteY443" fmla="*/ 141446 h 514350"/>
                <a:gd name="connsiteX444" fmla="*/ 5548789 w 6400800"/>
                <a:gd name="connsiteY444" fmla="*/ 115729 h 514350"/>
                <a:gd name="connsiteX445" fmla="*/ 5551646 w 6400800"/>
                <a:gd name="connsiteY445" fmla="*/ 142399 h 514350"/>
                <a:gd name="connsiteX446" fmla="*/ 5555456 w 6400800"/>
                <a:gd name="connsiteY446" fmla="*/ 172879 h 514350"/>
                <a:gd name="connsiteX447" fmla="*/ 5558314 w 6400800"/>
                <a:gd name="connsiteY447" fmla="*/ 190976 h 514350"/>
                <a:gd name="connsiteX448" fmla="*/ 5560219 w 6400800"/>
                <a:gd name="connsiteY448" fmla="*/ 211931 h 514350"/>
                <a:gd name="connsiteX449" fmla="*/ 5564981 w 6400800"/>
                <a:gd name="connsiteY449" fmla="*/ 257651 h 514350"/>
                <a:gd name="connsiteX450" fmla="*/ 5565934 w 6400800"/>
                <a:gd name="connsiteY450" fmla="*/ 274796 h 514350"/>
                <a:gd name="connsiteX451" fmla="*/ 5564029 w 6400800"/>
                <a:gd name="connsiteY451" fmla="*/ 278606 h 514350"/>
                <a:gd name="connsiteX452" fmla="*/ 5561171 w 6400800"/>
                <a:gd name="connsiteY452" fmla="*/ 284321 h 514350"/>
                <a:gd name="connsiteX453" fmla="*/ 5549742 w 6400800"/>
                <a:gd name="connsiteY453" fmla="*/ 264319 h 514350"/>
                <a:gd name="connsiteX454" fmla="*/ 5548789 w 6400800"/>
                <a:gd name="connsiteY454" fmla="*/ 261461 h 514350"/>
                <a:gd name="connsiteX455" fmla="*/ 5544026 w 6400800"/>
                <a:gd name="connsiteY455" fmla="*/ 247174 h 514350"/>
                <a:gd name="connsiteX456" fmla="*/ 5547837 w 6400800"/>
                <a:gd name="connsiteY456" fmla="*/ 228124 h 514350"/>
                <a:gd name="connsiteX457" fmla="*/ 5542121 w 6400800"/>
                <a:gd name="connsiteY457" fmla="*/ 241459 h 514350"/>
                <a:gd name="connsiteX458" fmla="*/ 5541169 w 6400800"/>
                <a:gd name="connsiteY458" fmla="*/ 238601 h 514350"/>
                <a:gd name="connsiteX459" fmla="*/ 5538312 w 6400800"/>
                <a:gd name="connsiteY459" fmla="*/ 230029 h 514350"/>
                <a:gd name="connsiteX460" fmla="*/ 5551646 w 6400800"/>
                <a:gd name="connsiteY460" fmla="*/ 167164 h 514350"/>
                <a:gd name="connsiteX461" fmla="*/ 5528787 w 6400800"/>
                <a:gd name="connsiteY461" fmla="*/ 225266 h 514350"/>
                <a:gd name="connsiteX462" fmla="*/ 5524976 w 6400800"/>
                <a:gd name="connsiteY462" fmla="*/ 217646 h 514350"/>
                <a:gd name="connsiteX463" fmla="*/ 5524024 w 6400800"/>
                <a:gd name="connsiteY463" fmla="*/ 207169 h 514350"/>
                <a:gd name="connsiteX464" fmla="*/ 5521167 w 6400800"/>
                <a:gd name="connsiteY464" fmla="*/ 185261 h 514350"/>
                <a:gd name="connsiteX465" fmla="*/ 5520214 w 6400800"/>
                <a:gd name="connsiteY465" fmla="*/ 207169 h 514350"/>
                <a:gd name="connsiteX466" fmla="*/ 5520214 w 6400800"/>
                <a:gd name="connsiteY466" fmla="*/ 232886 h 514350"/>
                <a:gd name="connsiteX467" fmla="*/ 5520214 w 6400800"/>
                <a:gd name="connsiteY467" fmla="*/ 248126 h 514350"/>
                <a:gd name="connsiteX468" fmla="*/ 5520214 w 6400800"/>
                <a:gd name="connsiteY468" fmla="*/ 250984 h 514350"/>
                <a:gd name="connsiteX469" fmla="*/ 5505926 w 6400800"/>
                <a:gd name="connsiteY469" fmla="*/ 291941 h 514350"/>
                <a:gd name="connsiteX470" fmla="*/ 5503069 w 6400800"/>
                <a:gd name="connsiteY470" fmla="*/ 300514 h 514350"/>
                <a:gd name="connsiteX471" fmla="*/ 5498306 w 6400800"/>
                <a:gd name="connsiteY471" fmla="*/ 290989 h 514350"/>
                <a:gd name="connsiteX472" fmla="*/ 5498306 w 6400800"/>
                <a:gd name="connsiteY472" fmla="*/ 285274 h 514350"/>
                <a:gd name="connsiteX473" fmla="*/ 5499259 w 6400800"/>
                <a:gd name="connsiteY473" fmla="*/ 269081 h 514350"/>
                <a:gd name="connsiteX474" fmla="*/ 5494496 w 6400800"/>
                <a:gd name="connsiteY474" fmla="*/ 284321 h 514350"/>
                <a:gd name="connsiteX475" fmla="*/ 5481162 w 6400800"/>
                <a:gd name="connsiteY475" fmla="*/ 257651 h 514350"/>
                <a:gd name="connsiteX476" fmla="*/ 5483067 w 6400800"/>
                <a:gd name="connsiteY476" fmla="*/ 251936 h 514350"/>
                <a:gd name="connsiteX477" fmla="*/ 5492592 w 6400800"/>
                <a:gd name="connsiteY477" fmla="*/ 224314 h 514350"/>
                <a:gd name="connsiteX478" fmla="*/ 5500212 w 6400800"/>
                <a:gd name="connsiteY478" fmla="*/ 200501 h 514350"/>
                <a:gd name="connsiteX479" fmla="*/ 5493544 w 6400800"/>
                <a:gd name="connsiteY479" fmla="*/ 212884 h 514350"/>
                <a:gd name="connsiteX480" fmla="*/ 5502117 w 6400800"/>
                <a:gd name="connsiteY480" fmla="*/ 188119 h 514350"/>
                <a:gd name="connsiteX481" fmla="*/ 5511642 w 6400800"/>
                <a:gd name="connsiteY481" fmla="*/ 160496 h 514350"/>
                <a:gd name="connsiteX482" fmla="*/ 5498306 w 6400800"/>
                <a:gd name="connsiteY482" fmla="*/ 186214 h 514350"/>
                <a:gd name="connsiteX483" fmla="*/ 5484019 w 6400800"/>
                <a:gd name="connsiteY483" fmla="*/ 215741 h 514350"/>
                <a:gd name="connsiteX484" fmla="*/ 5475446 w 6400800"/>
                <a:gd name="connsiteY484" fmla="*/ 233839 h 514350"/>
                <a:gd name="connsiteX485" fmla="*/ 5472589 w 6400800"/>
                <a:gd name="connsiteY485" fmla="*/ 241459 h 514350"/>
                <a:gd name="connsiteX486" fmla="*/ 5461159 w 6400800"/>
                <a:gd name="connsiteY486" fmla="*/ 221456 h 514350"/>
                <a:gd name="connsiteX487" fmla="*/ 5469731 w 6400800"/>
                <a:gd name="connsiteY487" fmla="*/ 248126 h 514350"/>
                <a:gd name="connsiteX488" fmla="*/ 5466874 w 6400800"/>
                <a:gd name="connsiteY488" fmla="*/ 254794 h 514350"/>
                <a:gd name="connsiteX489" fmla="*/ 5465921 w 6400800"/>
                <a:gd name="connsiteY489" fmla="*/ 257651 h 514350"/>
                <a:gd name="connsiteX490" fmla="*/ 5464969 w 6400800"/>
                <a:gd name="connsiteY490" fmla="*/ 256699 h 514350"/>
                <a:gd name="connsiteX491" fmla="*/ 5455444 w 6400800"/>
                <a:gd name="connsiteY491" fmla="*/ 246221 h 514350"/>
                <a:gd name="connsiteX492" fmla="*/ 5452587 w 6400800"/>
                <a:gd name="connsiteY492" fmla="*/ 230029 h 514350"/>
                <a:gd name="connsiteX493" fmla="*/ 5448776 w 6400800"/>
                <a:gd name="connsiteY493" fmla="*/ 214789 h 514350"/>
                <a:gd name="connsiteX494" fmla="*/ 5442109 w 6400800"/>
                <a:gd name="connsiteY494" fmla="*/ 190024 h 514350"/>
                <a:gd name="connsiteX495" fmla="*/ 5442109 w 6400800"/>
                <a:gd name="connsiteY495" fmla="*/ 190024 h 514350"/>
                <a:gd name="connsiteX496" fmla="*/ 5442109 w 6400800"/>
                <a:gd name="connsiteY496" fmla="*/ 180499 h 514350"/>
                <a:gd name="connsiteX497" fmla="*/ 5441156 w 6400800"/>
                <a:gd name="connsiteY497" fmla="*/ 186214 h 514350"/>
                <a:gd name="connsiteX498" fmla="*/ 5436394 w 6400800"/>
                <a:gd name="connsiteY498" fmla="*/ 169069 h 514350"/>
                <a:gd name="connsiteX499" fmla="*/ 5438299 w 6400800"/>
                <a:gd name="connsiteY499" fmla="*/ 190976 h 514350"/>
                <a:gd name="connsiteX500" fmla="*/ 5439251 w 6400800"/>
                <a:gd name="connsiteY500" fmla="*/ 195739 h 514350"/>
                <a:gd name="connsiteX501" fmla="*/ 5433537 w 6400800"/>
                <a:gd name="connsiteY501" fmla="*/ 225266 h 514350"/>
                <a:gd name="connsiteX502" fmla="*/ 5429726 w 6400800"/>
                <a:gd name="connsiteY502" fmla="*/ 221456 h 514350"/>
                <a:gd name="connsiteX503" fmla="*/ 5433537 w 6400800"/>
                <a:gd name="connsiteY503" fmla="*/ 225266 h 514350"/>
                <a:gd name="connsiteX504" fmla="*/ 5430679 w 6400800"/>
                <a:gd name="connsiteY504" fmla="*/ 240506 h 514350"/>
                <a:gd name="connsiteX505" fmla="*/ 5428774 w 6400800"/>
                <a:gd name="connsiteY505" fmla="*/ 228124 h 514350"/>
                <a:gd name="connsiteX506" fmla="*/ 5428774 w 6400800"/>
                <a:gd name="connsiteY506" fmla="*/ 242411 h 514350"/>
                <a:gd name="connsiteX507" fmla="*/ 5424012 w 6400800"/>
                <a:gd name="connsiteY507" fmla="*/ 222409 h 514350"/>
                <a:gd name="connsiteX508" fmla="*/ 5419249 w 6400800"/>
                <a:gd name="connsiteY508" fmla="*/ 200501 h 514350"/>
                <a:gd name="connsiteX509" fmla="*/ 5420201 w 6400800"/>
                <a:gd name="connsiteY509" fmla="*/ 223361 h 514350"/>
                <a:gd name="connsiteX510" fmla="*/ 5424964 w 6400800"/>
                <a:gd name="connsiteY510" fmla="*/ 274796 h 514350"/>
                <a:gd name="connsiteX511" fmla="*/ 5420201 w 6400800"/>
                <a:gd name="connsiteY511" fmla="*/ 299561 h 514350"/>
                <a:gd name="connsiteX512" fmla="*/ 5418296 w 6400800"/>
                <a:gd name="connsiteY512" fmla="*/ 305276 h 514350"/>
                <a:gd name="connsiteX513" fmla="*/ 5415439 w 6400800"/>
                <a:gd name="connsiteY513" fmla="*/ 298609 h 514350"/>
                <a:gd name="connsiteX514" fmla="*/ 5417344 w 6400800"/>
                <a:gd name="connsiteY514" fmla="*/ 291941 h 514350"/>
                <a:gd name="connsiteX515" fmla="*/ 5414487 w 6400800"/>
                <a:gd name="connsiteY515" fmla="*/ 296704 h 514350"/>
                <a:gd name="connsiteX516" fmla="*/ 5414487 w 6400800"/>
                <a:gd name="connsiteY516" fmla="*/ 295751 h 514350"/>
                <a:gd name="connsiteX517" fmla="*/ 5411629 w 6400800"/>
                <a:gd name="connsiteY517" fmla="*/ 287179 h 514350"/>
                <a:gd name="connsiteX518" fmla="*/ 5414487 w 6400800"/>
                <a:gd name="connsiteY518" fmla="*/ 268129 h 514350"/>
                <a:gd name="connsiteX519" fmla="*/ 5409724 w 6400800"/>
                <a:gd name="connsiteY519" fmla="*/ 282416 h 514350"/>
                <a:gd name="connsiteX520" fmla="*/ 5404009 w 6400800"/>
                <a:gd name="connsiteY520" fmla="*/ 267176 h 514350"/>
                <a:gd name="connsiteX521" fmla="*/ 5399246 w 6400800"/>
                <a:gd name="connsiteY521" fmla="*/ 253841 h 514350"/>
                <a:gd name="connsiteX522" fmla="*/ 5400199 w 6400800"/>
                <a:gd name="connsiteY522" fmla="*/ 232886 h 514350"/>
                <a:gd name="connsiteX523" fmla="*/ 5396389 w 6400800"/>
                <a:gd name="connsiteY523" fmla="*/ 247174 h 514350"/>
                <a:gd name="connsiteX524" fmla="*/ 5395437 w 6400800"/>
                <a:gd name="connsiteY524" fmla="*/ 244316 h 514350"/>
                <a:gd name="connsiteX525" fmla="*/ 5387817 w 6400800"/>
                <a:gd name="connsiteY525" fmla="*/ 224314 h 514350"/>
                <a:gd name="connsiteX526" fmla="*/ 5391626 w 6400800"/>
                <a:gd name="connsiteY526" fmla="*/ 245269 h 514350"/>
                <a:gd name="connsiteX527" fmla="*/ 5394484 w 6400800"/>
                <a:gd name="connsiteY527" fmla="*/ 257651 h 514350"/>
                <a:gd name="connsiteX528" fmla="*/ 5384959 w 6400800"/>
                <a:gd name="connsiteY528" fmla="*/ 300514 h 514350"/>
                <a:gd name="connsiteX529" fmla="*/ 5384006 w 6400800"/>
                <a:gd name="connsiteY529" fmla="*/ 297656 h 514350"/>
                <a:gd name="connsiteX530" fmla="*/ 5382101 w 6400800"/>
                <a:gd name="connsiteY530" fmla="*/ 283369 h 514350"/>
                <a:gd name="connsiteX531" fmla="*/ 5382101 w 6400800"/>
                <a:gd name="connsiteY531" fmla="*/ 287179 h 514350"/>
                <a:gd name="connsiteX532" fmla="*/ 5380196 w 6400800"/>
                <a:gd name="connsiteY532" fmla="*/ 276701 h 514350"/>
                <a:gd name="connsiteX533" fmla="*/ 5379244 w 6400800"/>
                <a:gd name="connsiteY533" fmla="*/ 272891 h 514350"/>
                <a:gd name="connsiteX534" fmla="*/ 5380196 w 6400800"/>
                <a:gd name="connsiteY534" fmla="*/ 269081 h 514350"/>
                <a:gd name="connsiteX535" fmla="*/ 5379244 w 6400800"/>
                <a:gd name="connsiteY535" fmla="*/ 271939 h 514350"/>
                <a:gd name="connsiteX536" fmla="*/ 5372576 w 6400800"/>
                <a:gd name="connsiteY536" fmla="*/ 241459 h 514350"/>
                <a:gd name="connsiteX537" fmla="*/ 5373529 w 6400800"/>
                <a:gd name="connsiteY537" fmla="*/ 232886 h 514350"/>
                <a:gd name="connsiteX538" fmla="*/ 5378292 w 6400800"/>
                <a:gd name="connsiteY538" fmla="*/ 190024 h 514350"/>
                <a:gd name="connsiteX539" fmla="*/ 5384006 w 6400800"/>
                <a:gd name="connsiteY539" fmla="*/ 153829 h 514350"/>
                <a:gd name="connsiteX540" fmla="*/ 5386864 w 6400800"/>
                <a:gd name="connsiteY540" fmla="*/ 138589 h 514350"/>
                <a:gd name="connsiteX541" fmla="*/ 5389721 w 6400800"/>
                <a:gd name="connsiteY541" fmla="*/ 126206 h 514350"/>
                <a:gd name="connsiteX542" fmla="*/ 5394484 w 6400800"/>
                <a:gd name="connsiteY542" fmla="*/ 102394 h 514350"/>
                <a:gd name="connsiteX543" fmla="*/ 5385912 w 6400800"/>
                <a:gd name="connsiteY543" fmla="*/ 125254 h 514350"/>
                <a:gd name="connsiteX544" fmla="*/ 5381149 w 6400800"/>
                <a:gd name="connsiteY544" fmla="*/ 137636 h 514350"/>
                <a:gd name="connsiteX545" fmla="*/ 5376387 w 6400800"/>
                <a:gd name="connsiteY545" fmla="*/ 151924 h 514350"/>
                <a:gd name="connsiteX546" fmla="*/ 5366862 w 6400800"/>
                <a:gd name="connsiteY546" fmla="*/ 188119 h 514350"/>
                <a:gd name="connsiteX547" fmla="*/ 5363051 w 6400800"/>
                <a:gd name="connsiteY547" fmla="*/ 205264 h 514350"/>
                <a:gd name="connsiteX548" fmla="*/ 5360194 w 6400800"/>
                <a:gd name="connsiteY548" fmla="*/ 196691 h 514350"/>
                <a:gd name="connsiteX549" fmla="*/ 5361146 w 6400800"/>
                <a:gd name="connsiteY549" fmla="*/ 210979 h 514350"/>
                <a:gd name="connsiteX550" fmla="*/ 5357337 w 6400800"/>
                <a:gd name="connsiteY550" fmla="*/ 230981 h 514350"/>
                <a:gd name="connsiteX551" fmla="*/ 5355431 w 6400800"/>
                <a:gd name="connsiteY551" fmla="*/ 245269 h 514350"/>
                <a:gd name="connsiteX552" fmla="*/ 5354479 w 6400800"/>
                <a:gd name="connsiteY552" fmla="*/ 235744 h 514350"/>
                <a:gd name="connsiteX553" fmla="*/ 5354479 w 6400800"/>
                <a:gd name="connsiteY553" fmla="*/ 230029 h 514350"/>
                <a:gd name="connsiteX554" fmla="*/ 5355431 w 6400800"/>
                <a:gd name="connsiteY554" fmla="*/ 210979 h 514350"/>
                <a:gd name="connsiteX555" fmla="*/ 5352574 w 6400800"/>
                <a:gd name="connsiteY555" fmla="*/ 222409 h 514350"/>
                <a:gd name="connsiteX556" fmla="*/ 5347812 w 6400800"/>
                <a:gd name="connsiteY556" fmla="*/ 190024 h 514350"/>
                <a:gd name="connsiteX557" fmla="*/ 5347812 w 6400800"/>
                <a:gd name="connsiteY557" fmla="*/ 179546 h 514350"/>
                <a:gd name="connsiteX558" fmla="*/ 5347812 w 6400800"/>
                <a:gd name="connsiteY558" fmla="*/ 160496 h 514350"/>
                <a:gd name="connsiteX559" fmla="*/ 5344954 w 6400800"/>
                <a:gd name="connsiteY559" fmla="*/ 173831 h 514350"/>
                <a:gd name="connsiteX560" fmla="*/ 5341144 w 6400800"/>
                <a:gd name="connsiteY560" fmla="*/ 150019 h 514350"/>
                <a:gd name="connsiteX561" fmla="*/ 5342096 w 6400800"/>
                <a:gd name="connsiteY561" fmla="*/ 177641 h 514350"/>
                <a:gd name="connsiteX562" fmla="*/ 5342096 w 6400800"/>
                <a:gd name="connsiteY562" fmla="*/ 187166 h 514350"/>
                <a:gd name="connsiteX563" fmla="*/ 5340192 w 6400800"/>
                <a:gd name="connsiteY563" fmla="*/ 200501 h 514350"/>
                <a:gd name="connsiteX564" fmla="*/ 5337334 w 6400800"/>
                <a:gd name="connsiteY564" fmla="*/ 229076 h 514350"/>
                <a:gd name="connsiteX565" fmla="*/ 5336381 w 6400800"/>
                <a:gd name="connsiteY565" fmla="*/ 263366 h 514350"/>
                <a:gd name="connsiteX566" fmla="*/ 5336381 w 6400800"/>
                <a:gd name="connsiteY566" fmla="*/ 282416 h 514350"/>
                <a:gd name="connsiteX567" fmla="*/ 5336381 w 6400800"/>
                <a:gd name="connsiteY567" fmla="*/ 282416 h 514350"/>
                <a:gd name="connsiteX568" fmla="*/ 5333524 w 6400800"/>
                <a:gd name="connsiteY568" fmla="*/ 293846 h 514350"/>
                <a:gd name="connsiteX569" fmla="*/ 5332571 w 6400800"/>
                <a:gd name="connsiteY569" fmla="*/ 291941 h 514350"/>
                <a:gd name="connsiteX570" fmla="*/ 5327809 w 6400800"/>
                <a:gd name="connsiteY570" fmla="*/ 278606 h 514350"/>
                <a:gd name="connsiteX571" fmla="*/ 5319237 w 6400800"/>
                <a:gd name="connsiteY571" fmla="*/ 252889 h 514350"/>
                <a:gd name="connsiteX572" fmla="*/ 5310664 w 6400800"/>
                <a:gd name="connsiteY572" fmla="*/ 230029 h 514350"/>
                <a:gd name="connsiteX573" fmla="*/ 5315426 w 6400800"/>
                <a:gd name="connsiteY573" fmla="*/ 253841 h 514350"/>
                <a:gd name="connsiteX574" fmla="*/ 5318284 w 6400800"/>
                <a:gd name="connsiteY574" fmla="*/ 267176 h 514350"/>
                <a:gd name="connsiteX575" fmla="*/ 5315426 w 6400800"/>
                <a:gd name="connsiteY575" fmla="*/ 263366 h 514350"/>
                <a:gd name="connsiteX576" fmla="*/ 5320189 w 6400800"/>
                <a:gd name="connsiteY576" fmla="*/ 276701 h 514350"/>
                <a:gd name="connsiteX577" fmla="*/ 5321142 w 6400800"/>
                <a:gd name="connsiteY577" fmla="*/ 281464 h 514350"/>
                <a:gd name="connsiteX578" fmla="*/ 5324951 w 6400800"/>
                <a:gd name="connsiteY578" fmla="*/ 297656 h 514350"/>
                <a:gd name="connsiteX579" fmla="*/ 5326856 w 6400800"/>
                <a:gd name="connsiteY579" fmla="*/ 306229 h 514350"/>
                <a:gd name="connsiteX580" fmla="*/ 5316379 w 6400800"/>
                <a:gd name="connsiteY580" fmla="*/ 322421 h 514350"/>
                <a:gd name="connsiteX581" fmla="*/ 5306854 w 6400800"/>
                <a:gd name="connsiteY581" fmla="*/ 338614 h 514350"/>
                <a:gd name="connsiteX582" fmla="*/ 5298281 w 6400800"/>
                <a:gd name="connsiteY582" fmla="*/ 354806 h 514350"/>
                <a:gd name="connsiteX583" fmla="*/ 5298281 w 6400800"/>
                <a:gd name="connsiteY583" fmla="*/ 344329 h 514350"/>
                <a:gd name="connsiteX584" fmla="*/ 5301139 w 6400800"/>
                <a:gd name="connsiteY584" fmla="*/ 318611 h 514350"/>
                <a:gd name="connsiteX585" fmla="*/ 5305901 w 6400800"/>
                <a:gd name="connsiteY585" fmla="*/ 291941 h 514350"/>
                <a:gd name="connsiteX586" fmla="*/ 5311617 w 6400800"/>
                <a:gd name="connsiteY586" fmla="*/ 269081 h 514350"/>
                <a:gd name="connsiteX587" fmla="*/ 5302092 w 6400800"/>
                <a:gd name="connsiteY587" fmla="*/ 290989 h 514350"/>
                <a:gd name="connsiteX588" fmla="*/ 5299234 w 6400800"/>
                <a:gd name="connsiteY588" fmla="*/ 298609 h 514350"/>
                <a:gd name="connsiteX589" fmla="*/ 5299234 w 6400800"/>
                <a:gd name="connsiteY589" fmla="*/ 263366 h 514350"/>
                <a:gd name="connsiteX590" fmla="*/ 5290662 w 6400800"/>
                <a:gd name="connsiteY590" fmla="*/ 317659 h 514350"/>
                <a:gd name="connsiteX591" fmla="*/ 5289709 w 6400800"/>
                <a:gd name="connsiteY591" fmla="*/ 312896 h 514350"/>
                <a:gd name="connsiteX592" fmla="*/ 5284946 w 6400800"/>
                <a:gd name="connsiteY592" fmla="*/ 295751 h 514350"/>
                <a:gd name="connsiteX593" fmla="*/ 5284946 w 6400800"/>
                <a:gd name="connsiteY593" fmla="*/ 295751 h 514350"/>
                <a:gd name="connsiteX594" fmla="*/ 5284946 w 6400800"/>
                <a:gd name="connsiteY594" fmla="*/ 295751 h 514350"/>
                <a:gd name="connsiteX595" fmla="*/ 5282089 w 6400800"/>
                <a:gd name="connsiteY595" fmla="*/ 284321 h 514350"/>
                <a:gd name="connsiteX596" fmla="*/ 5281137 w 6400800"/>
                <a:gd name="connsiteY596" fmla="*/ 282416 h 514350"/>
                <a:gd name="connsiteX597" fmla="*/ 5288756 w 6400800"/>
                <a:gd name="connsiteY597" fmla="*/ 252889 h 514350"/>
                <a:gd name="connsiteX598" fmla="*/ 5279231 w 6400800"/>
                <a:gd name="connsiteY598" fmla="*/ 273844 h 514350"/>
                <a:gd name="connsiteX599" fmla="*/ 5275421 w 6400800"/>
                <a:gd name="connsiteY599" fmla="*/ 262414 h 514350"/>
                <a:gd name="connsiteX600" fmla="*/ 5268754 w 6400800"/>
                <a:gd name="connsiteY600" fmla="*/ 243364 h 514350"/>
                <a:gd name="connsiteX601" fmla="*/ 5271612 w 6400800"/>
                <a:gd name="connsiteY601" fmla="*/ 262414 h 514350"/>
                <a:gd name="connsiteX602" fmla="*/ 5274469 w 6400800"/>
                <a:gd name="connsiteY602" fmla="*/ 283369 h 514350"/>
                <a:gd name="connsiteX603" fmla="*/ 5263039 w 6400800"/>
                <a:gd name="connsiteY603" fmla="*/ 310039 h 514350"/>
                <a:gd name="connsiteX604" fmla="*/ 5263039 w 6400800"/>
                <a:gd name="connsiteY604" fmla="*/ 302419 h 514350"/>
                <a:gd name="connsiteX605" fmla="*/ 5260181 w 6400800"/>
                <a:gd name="connsiteY605" fmla="*/ 310039 h 514350"/>
                <a:gd name="connsiteX606" fmla="*/ 5260181 w 6400800"/>
                <a:gd name="connsiteY606" fmla="*/ 309086 h 514350"/>
                <a:gd name="connsiteX607" fmla="*/ 5261134 w 6400800"/>
                <a:gd name="connsiteY607" fmla="*/ 301466 h 514350"/>
                <a:gd name="connsiteX608" fmla="*/ 5262087 w 6400800"/>
                <a:gd name="connsiteY608" fmla="*/ 284321 h 514350"/>
                <a:gd name="connsiteX609" fmla="*/ 5263039 w 6400800"/>
                <a:gd name="connsiteY609" fmla="*/ 269081 h 514350"/>
                <a:gd name="connsiteX610" fmla="*/ 5258276 w 6400800"/>
                <a:gd name="connsiteY610" fmla="*/ 283369 h 514350"/>
                <a:gd name="connsiteX611" fmla="*/ 5257324 w 6400800"/>
                <a:gd name="connsiteY611" fmla="*/ 287179 h 514350"/>
                <a:gd name="connsiteX612" fmla="*/ 5255419 w 6400800"/>
                <a:gd name="connsiteY612" fmla="*/ 273844 h 514350"/>
                <a:gd name="connsiteX613" fmla="*/ 5255419 w 6400800"/>
                <a:gd name="connsiteY613" fmla="*/ 271939 h 514350"/>
                <a:gd name="connsiteX614" fmla="*/ 5255419 w 6400800"/>
                <a:gd name="connsiteY614" fmla="*/ 270986 h 514350"/>
                <a:gd name="connsiteX615" fmla="*/ 5256371 w 6400800"/>
                <a:gd name="connsiteY615" fmla="*/ 266224 h 514350"/>
                <a:gd name="connsiteX616" fmla="*/ 5255419 w 6400800"/>
                <a:gd name="connsiteY616" fmla="*/ 268129 h 514350"/>
                <a:gd name="connsiteX617" fmla="*/ 5258276 w 6400800"/>
                <a:gd name="connsiteY617" fmla="*/ 232886 h 514350"/>
                <a:gd name="connsiteX618" fmla="*/ 5263039 w 6400800"/>
                <a:gd name="connsiteY618" fmla="*/ 158591 h 514350"/>
                <a:gd name="connsiteX619" fmla="*/ 5252562 w 6400800"/>
                <a:gd name="connsiteY619" fmla="*/ 204311 h 514350"/>
                <a:gd name="connsiteX620" fmla="*/ 5255419 w 6400800"/>
                <a:gd name="connsiteY620" fmla="*/ 173831 h 514350"/>
                <a:gd name="connsiteX621" fmla="*/ 5258276 w 6400800"/>
                <a:gd name="connsiteY621" fmla="*/ 140494 h 514350"/>
                <a:gd name="connsiteX622" fmla="*/ 5260181 w 6400800"/>
                <a:gd name="connsiteY622" fmla="*/ 110966 h 514350"/>
                <a:gd name="connsiteX623" fmla="*/ 5254467 w 6400800"/>
                <a:gd name="connsiteY623" fmla="*/ 139541 h 514350"/>
                <a:gd name="connsiteX624" fmla="*/ 5247799 w 6400800"/>
                <a:gd name="connsiteY624" fmla="*/ 172879 h 514350"/>
                <a:gd name="connsiteX625" fmla="*/ 5243989 w 6400800"/>
                <a:gd name="connsiteY625" fmla="*/ 192881 h 514350"/>
                <a:gd name="connsiteX626" fmla="*/ 5243037 w 6400800"/>
                <a:gd name="connsiteY626" fmla="*/ 201454 h 514350"/>
                <a:gd name="connsiteX627" fmla="*/ 5241131 w 6400800"/>
                <a:gd name="connsiteY627" fmla="*/ 194786 h 514350"/>
                <a:gd name="connsiteX628" fmla="*/ 5241131 w 6400800"/>
                <a:gd name="connsiteY628" fmla="*/ 209074 h 514350"/>
                <a:gd name="connsiteX629" fmla="*/ 5240179 w 6400800"/>
                <a:gd name="connsiteY629" fmla="*/ 215741 h 514350"/>
                <a:gd name="connsiteX630" fmla="*/ 5235417 w 6400800"/>
                <a:gd name="connsiteY630" fmla="*/ 246221 h 514350"/>
                <a:gd name="connsiteX631" fmla="*/ 5230654 w 6400800"/>
                <a:gd name="connsiteY631" fmla="*/ 252889 h 514350"/>
                <a:gd name="connsiteX632" fmla="*/ 5222081 w 6400800"/>
                <a:gd name="connsiteY632" fmla="*/ 266224 h 514350"/>
                <a:gd name="connsiteX633" fmla="*/ 5215414 w 6400800"/>
                <a:gd name="connsiteY633" fmla="*/ 279559 h 514350"/>
                <a:gd name="connsiteX634" fmla="*/ 5215414 w 6400800"/>
                <a:gd name="connsiteY634" fmla="*/ 278606 h 514350"/>
                <a:gd name="connsiteX635" fmla="*/ 5216367 w 6400800"/>
                <a:gd name="connsiteY635" fmla="*/ 275749 h 514350"/>
                <a:gd name="connsiteX636" fmla="*/ 5215414 w 6400800"/>
                <a:gd name="connsiteY636" fmla="*/ 277654 h 514350"/>
                <a:gd name="connsiteX637" fmla="*/ 5211604 w 6400800"/>
                <a:gd name="connsiteY637" fmla="*/ 249079 h 514350"/>
                <a:gd name="connsiteX638" fmla="*/ 5208746 w 6400800"/>
                <a:gd name="connsiteY638" fmla="*/ 224314 h 514350"/>
                <a:gd name="connsiteX639" fmla="*/ 5205889 w 6400800"/>
                <a:gd name="connsiteY639" fmla="*/ 202406 h 514350"/>
                <a:gd name="connsiteX640" fmla="*/ 5204937 w 6400800"/>
                <a:gd name="connsiteY640" fmla="*/ 224314 h 514350"/>
                <a:gd name="connsiteX641" fmla="*/ 5204937 w 6400800"/>
                <a:gd name="connsiteY641" fmla="*/ 249079 h 514350"/>
                <a:gd name="connsiteX642" fmla="*/ 5204937 w 6400800"/>
                <a:gd name="connsiteY642" fmla="*/ 264319 h 514350"/>
                <a:gd name="connsiteX643" fmla="*/ 5205889 w 6400800"/>
                <a:gd name="connsiteY643" fmla="*/ 281464 h 514350"/>
                <a:gd name="connsiteX644" fmla="*/ 5205889 w 6400800"/>
                <a:gd name="connsiteY644" fmla="*/ 289084 h 514350"/>
                <a:gd name="connsiteX645" fmla="*/ 5203984 w 6400800"/>
                <a:gd name="connsiteY645" fmla="*/ 286226 h 514350"/>
                <a:gd name="connsiteX646" fmla="*/ 5205889 w 6400800"/>
                <a:gd name="connsiteY646" fmla="*/ 290989 h 514350"/>
                <a:gd name="connsiteX647" fmla="*/ 5205889 w 6400800"/>
                <a:gd name="connsiteY647" fmla="*/ 291941 h 514350"/>
                <a:gd name="connsiteX648" fmla="*/ 5203984 w 6400800"/>
                <a:gd name="connsiteY648" fmla="*/ 287179 h 514350"/>
                <a:gd name="connsiteX649" fmla="*/ 5203984 w 6400800"/>
                <a:gd name="connsiteY649" fmla="*/ 287179 h 514350"/>
                <a:gd name="connsiteX650" fmla="*/ 5203984 w 6400800"/>
                <a:gd name="connsiteY650" fmla="*/ 287179 h 514350"/>
                <a:gd name="connsiteX651" fmla="*/ 5199221 w 6400800"/>
                <a:gd name="connsiteY651" fmla="*/ 278606 h 514350"/>
                <a:gd name="connsiteX652" fmla="*/ 5202079 w 6400800"/>
                <a:gd name="connsiteY652" fmla="*/ 290989 h 514350"/>
                <a:gd name="connsiteX653" fmla="*/ 5198269 w 6400800"/>
                <a:gd name="connsiteY653" fmla="*/ 300514 h 514350"/>
                <a:gd name="connsiteX654" fmla="*/ 5195412 w 6400800"/>
                <a:gd name="connsiteY654" fmla="*/ 295751 h 514350"/>
                <a:gd name="connsiteX655" fmla="*/ 5191601 w 6400800"/>
                <a:gd name="connsiteY655" fmla="*/ 263366 h 514350"/>
                <a:gd name="connsiteX656" fmla="*/ 5184934 w 6400800"/>
                <a:gd name="connsiteY656" fmla="*/ 190024 h 514350"/>
                <a:gd name="connsiteX657" fmla="*/ 5183981 w 6400800"/>
                <a:gd name="connsiteY657" fmla="*/ 169069 h 514350"/>
                <a:gd name="connsiteX658" fmla="*/ 5183981 w 6400800"/>
                <a:gd name="connsiteY658" fmla="*/ 161449 h 514350"/>
                <a:gd name="connsiteX659" fmla="*/ 5183029 w 6400800"/>
                <a:gd name="connsiteY659" fmla="*/ 169069 h 514350"/>
                <a:gd name="connsiteX660" fmla="*/ 5181124 w 6400800"/>
                <a:gd name="connsiteY660" fmla="*/ 190024 h 514350"/>
                <a:gd name="connsiteX661" fmla="*/ 5180171 w 6400800"/>
                <a:gd name="connsiteY661" fmla="*/ 211931 h 514350"/>
                <a:gd name="connsiteX662" fmla="*/ 5177314 w 6400800"/>
                <a:gd name="connsiteY662" fmla="*/ 215741 h 514350"/>
                <a:gd name="connsiteX663" fmla="*/ 5165884 w 6400800"/>
                <a:gd name="connsiteY663" fmla="*/ 231934 h 514350"/>
                <a:gd name="connsiteX664" fmla="*/ 5163979 w 6400800"/>
                <a:gd name="connsiteY664" fmla="*/ 235744 h 514350"/>
                <a:gd name="connsiteX665" fmla="*/ 5161121 w 6400800"/>
                <a:gd name="connsiteY665" fmla="*/ 230029 h 514350"/>
                <a:gd name="connsiteX666" fmla="*/ 5161121 w 6400800"/>
                <a:gd name="connsiteY666" fmla="*/ 229076 h 514350"/>
                <a:gd name="connsiteX667" fmla="*/ 5163026 w 6400800"/>
                <a:gd name="connsiteY667" fmla="*/ 213836 h 514350"/>
                <a:gd name="connsiteX668" fmla="*/ 5163979 w 6400800"/>
                <a:gd name="connsiteY668" fmla="*/ 208121 h 514350"/>
                <a:gd name="connsiteX669" fmla="*/ 5158264 w 6400800"/>
                <a:gd name="connsiteY669" fmla="*/ 224314 h 514350"/>
                <a:gd name="connsiteX670" fmla="*/ 5156359 w 6400800"/>
                <a:gd name="connsiteY670" fmla="*/ 220504 h 514350"/>
                <a:gd name="connsiteX671" fmla="*/ 5147787 w 6400800"/>
                <a:gd name="connsiteY671" fmla="*/ 205264 h 514350"/>
                <a:gd name="connsiteX672" fmla="*/ 5144929 w 6400800"/>
                <a:gd name="connsiteY672" fmla="*/ 178594 h 514350"/>
                <a:gd name="connsiteX673" fmla="*/ 5141119 w 6400800"/>
                <a:gd name="connsiteY673" fmla="*/ 149066 h 514350"/>
                <a:gd name="connsiteX674" fmla="*/ 5141119 w 6400800"/>
                <a:gd name="connsiteY674" fmla="*/ 178594 h 514350"/>
                <a:gd name="connsiteX675" fmla="*/ 5141119 w 6400800"/>
                <a:gd name="connsiteY675" fmla="*/ 255746 h 514350"/>
                <a:gd name="connsiteX676" fmla="*/ 5141119 w 6400800"/>
                <a:gd name="connsiteY676" fmla="*/ 258604 h 514350"/>
                <a:gd name="connsiteX677" fmla="*/ 5139214 w 6400800"/>
                <a:gd name="connsiteY677" fmla="*/ 260509 h 514350"/>
                <a:gd name="connsiteX678" fmla="*/ 5134451 w 6400800"/>
                <a:gd name="connsiteY678" fmla="*/ 265271 h 514350"/>
                <a:gd name="connsiteX679" fmla="*/ 5128737 w 6400800"/>
                <a:gd name="connsiteY679" fmla="*/ 184309 h 514350"/>
                <a:gd name="connsiteX680" fmla="*/ 5124926 w 6400800"/>
                <a:gd name="connsiteY680" fmla="*/ 236696 h 514350"/>
                <a:gd name="connsiteX681" fmla="*/ 5119212 w 6400800"/>
                <a:gd name="connsiteY681" fmla="*/ 219551 h 514350"/>
                <a:gd name="connsiteX682" fmla="*/ 5123974 w 6400800"/>
                <a:gd name="connsiteY682" fmla="*/ 249079 h 514350"/>
                <a:gd name="connsiteX683" fmla="*/ 5123021 w 6400800"/>
                <a:gd name="connsiteY683" fmla="*/ 258604 h 514350"/>
                <a:gd name="connsiteX684" fmla="*/ 5120164 w 6400800"/>
                <a:gd name="connsiteY684" fmla="*/ 279559 h 514350"/>
                <a:gd name="connsiteX685" fmla="*/ 5116354 w 6400800"/>
                <a:gd name="connsiteY685" fmla="*/ 285274 h 514350"/>
                <a:gd name="connsiteX686" fmla="*/ 5106829 w 6400800"/>
                <a:gd name="connsiteY686" fmla="*/ 298609 h 514350"/>
                <a:gd name="connsiteX687" fmla="*/ 5103971 w 6400800"/>
                <a:gd name="connsiteY687" fmla="*/ 303371 h 514350"/>
                <a:gd name="connsiteX688" fmla="*/ 5085874 w 6400800"/>
                <a:gd name="connsiteY688" fmla="*/ 261461 h 514350"/>
                <a:gd name="connsiteX689" fmla="*/ 5086826 w 6400800"/>
                <a:gd name="connsiteY689" fmla="*/ 261461 h 514350"/>
                <a:gd name="connsiteX690" fmla="*/ 5091589 w 6400800"/>
                <a:gd name="connsiteY690" fmla="*/ 260509 h 514350"/>
                <a:gd name="connsiteX691" fmla="*/ 5086826 w 6400800"/>
                <a:gd name="connsiteY691" fmla="*/ 260509 h 514350"/>
                <a:gd name="connsiteX692" fmla="*/ 5085874 w 6400800"/>
                <a:gd name="connsiteY692" fmla="*/ 260509 h 514350"/>
                <a:gd name="connsiteX693" fmla="*/ 5071587 w 6400800"/>
                <a:gd name="connsiteY693" fmla="*/ 230029 h 514350"/>
                <a:gd name="connsiteX694" fmla="*/ 5071587 w 6400800"/>
                <a:gd name="connsiteY694" fmla="*/ 222409 h 514350"/>
                <a:gd name="connsiteX695" fmla="*/ 5069681 w 6400800"/>
                <a:gd name="connsiteY695" fmla="*/ 227171 h 514350"/>
                <a:gd name="connsiteX696" fmla="*/ 5062062 w 6400800"/>
                <a:gd name="connsiteY696" fmla="*/ 192881 h 514350"/>
                <a:gd name="connsiteX697" fmla="*/ 5058251 w 6400800"/>
                <a:gd name="connsiteY697" fmla="*/ 174784 h 514350"/>
                <a:gd name="connsiteX698" fmla="*/ 5055394 w 6400800"/>
                <a:gd name="connsiteY698" fmla="*/ 159544 h 514350"/>
                <a:gd name="connsiteX699" fmla="*/ 5049679 w 6400800"/>
                <a:gd name="connsiteY699" fmla="*/ 130016 h 514350"/>
                <a:gd name="connsiteX700" fmla="*/ 5050631 w 6400800"/>
                <a:gd name="connsiteY700" fmla="*/ 159544 h 514350"/>
                <a:gd name="connsiteX701" fmla="*/ 5051584 w 6400800"/>
                <a:gd name="connsiteY701" fmla="*/ 174784 h 514350"/>
                <a:gd name="connsiteX702" fmla="*/ 5053489 w 6400800"/>
                <a:gd name="connsiteY702" fmla="*/ 192881 h 514350"/>
                <a:gd name="connsiteX703" fmla="*/ 5059204 w 6400800"/>
                <a:gd name="connsiteY703" fmla="*/ 236696 h 514350"/>
                <a:gd name="connsiteX704" fmla="*/ 5061109 w 6400800"/>
                <a:gd name="connsiteY704" fmla="*/ 249079 h 514350"/>
                <a:gd name="connsiteX705" fmla="*/ 5055394 w 6400800"/>
                <a:gd name="connsiteY705" fmla="*/ 270034 h 514350"/>
                <a:gd name="connsiteX706" fmla="*/ 5052537 w 6400800"/>
                <a:gd name="connsiteY706" fmla="*/ 271939 h 514350"/>
                <a:gd name="connsiteX707" fmla="*/ 5052537 w 6400800"/>
                <a:gd name="connsiteY707" fmla="*/ 271939 h 514350"/>
                <a:gd name="connsiteX708" fmla="*/ 5051584 w 6400800"/>
                <a:gd name="connsiteY708" fmla="*/ 267176 h 514350"/>
                <a:gd name="connsiteX709" fmla="*/ 5051584 w 6400800"/>
                <a:gd name="connsiteY709" fmla="*/ 269081 h 514350"/>
                <a:gd name="connsiteX710" fmla="*/ 5048726 w 6400800"/>
                <a:gd name="connsiteY710" fmla="*/ 261461 h 514350"/>
                <a:gd name="connsiteX711" fmla="*/ 5048726 w 6400800"/>
                <a:gd name="connsiteY711" fmla="*/ 261461 h 514350"/>
                <a:gd name="connsiteX712" fmla="*/ 5050631 w 6400800"/>
                <a:gd name="connsiteY712" fmla="*/ 252889 h 514350"/>
                <a:gd name="connsiteX713" fmla="*/ 5047774 w 6400800"/>
                <a:gd name="connsiteY713" fmla="*/ 259556 h 514350"/>
                <a:gd name="connsiteX714" fmla="*/ 5039201 w 6400800"/>
                <a:gd name="connsiteY714" fmla="*/ 236696 h 514350"/>
                <a:gd name="connsiteX715" fmla="*/ 5031581 w 6400800"/>
                <a:gd name="connsiteY715" fmla="*/ 214789 h 514350"/>
                <a:gd name="connsiteX716" fmla="*/ 5035392 w 6400800"/>
                <a:gd name="connsiteY716" fmla="*/ 237649 h 514350"/>
                <a:gd name="connsiteX717" fmla="*/ 5039201 w 6400800"/>
                <a:gd name="connsiteY717" fmla="*/ 256699 h 514350"/>
                <a:gd name="connsiteX718" fmla="*/ 5034439 w 6400800"/>
                <a:gd name="connsiteY718" fmla="*/ 265271 h 514350"/>
                <a:gd name="connsiteX719" fmla="*/ 5034439 w 6400800"/>
                <a:gd name="connsiteY719" fmla="*/ 262414 h 514350"/>
                <a:gd name="connsiteX720" fmla="*/ 5030629 w 6400800"/>
                <a:gd name="connsiteY720" fmla="*/ 241459 h 514350"/>
                <a:gd name="connsiteX721" fmla="*/ 5026819 w 6400800"/>
                <a:gd name="connsiteY721" fmla="*/ 223361 h 514350"/>
                <a:gd name="connsiteX722" fmla="*/ 5025867 w 6400800"/>
                <a:gd name="connsiteY722" fmla="*/ 242411 h 514350"/>
                <a:gd name="connsiteX723" fmla="*/ 5025867 w 6400800"/>
                <a:gd name="connsiteY723" fmla="*/ 263366 h 514350"/>
                <a:gd name="connsiteX724" fmla="*/ 5025867 w 6400800"/>
                <a:gd name="connsiteY724" fmla="*/ 276701 h 514350"/>
                <a:gd name="connsiteX725" fmla="*/ 5025867 w 6400800"/>
                <a:gd name="connsiteY725" fmla="*/ 281464 h 514350"/>
                <a:gd name="connsiteX726" fmla="*/ 5010626 w 6400800"/>
                <a:gd name="connsiteY726" fmla="*/ 263366 h 514350"/>
                <a:gd name="connsiteX727" fmla="*/ 4995387 w 6400800"/>
                <a:gd name="connsiteY727" fmla="*/ 248126 h 514350"/>
                <a:gd name="connsiteX728" fmla="*/ 4997292 w 6400800"/>
                <a:gd name="connsiteY728" fmla="*/ 243364 h 514350"/>
                <a:gd name="connsiteX729" fmla="*/ 4994434 w 6400800"/>
                <a:gd name="connsiteY729" fmla="*/ 248126 h 514350"/>
                <a:gd name="connsiteX730" fmla="*/ 4992529 w 6400800"/>
                <a:gd name="connsiteY730" fmla="*/ 246221 h 514350"/>
                <a:gd name="connsiteX731" fmla="*/ 4994434 w 6400800"/>
                <a:gd name="connsiteY731" fmla="*/ 190024 h 514350"/>
                <a:gd name="connsiteX732" fmla="*/ 4983004 w 6400800"/>
                <a:gd name="connsiteY732" fmla="*/ 240506 h 514350"/>
                <a:gd name="connsiteX733" fmla="*/ 4981099 w 6400800"/>
                <a:gd name="connsiteY733" fmla="*/ 238601 h 514350"/>
                <a:gd name="connsiteX734" fmla="*/ 4959192 w 6400800"/>
                <a:gd name="connsiteY734" fmla="*/ 219551 h 514350"/>
                <a:gd name="connsiteX735" fmla="*/ 4978242 w 6400800"/>
                <a:gd name="connsiteY735" fmla="*/ 241459 h 514350"/>
                <a:gd name="connsiteX736" fmla="*/ 4982051 w 6400800"/>
                <a:gd name="connsiteY736" fmla="*/ 246221 h 514350"/>
                <a:gd name="connsiteX737" fmla="*/ 4982051 w 6400800"/>
                <a:gd name="connsiteY737" fmla="*/ 248126 h 514350"/>
                <a:gd name="connsiteX738" fmla="*/ 4976337 w 6400800"/>
                <a:gd name="connsiteY738" fmla="*/ 279559 h 514350"/>
                <a:gd name="connsiteX739" fmla="*/ 4969669 w 6400800"/>
                <a:gd name="connsiteY739" fmla="*/ 290989 h 514350"/>
                <a:gd name="connsiteX740" fmla="*/ 4960144 w 6400800"/>
                <a:gd name="connsiteY740" fmla="*/ 265271 h 514350"/>
                <a:gd name="connsiteX741" fmla="*/ 4960144 w 6400800"/>
                <a:gd name="connsiteY741" fmla="*/ 264319 h 514350"/>
                <a:gd name="connsiteX742" fmla="*/ 4959192 w 6400800"/>
                <a:gd name="connsiteY742" fmla="*/ 237649 h 514350"/>
                <a:gd name="connsiteX743" fmla="*/ 4958239 w 6400800"/>
                <a:gd name="connsiteY743" fmla="*/ 214789 h 514350"/>
                <a:gd name="connsiteX744" fmla="*/ 4968717 w 6400800"/>
                <a:gd name="connsiteY744" fmla="*/ 164306 h 514350"/>
                <a:gd name="connsiteX745" fmla="*/ 4974431 w 6400800"/>
                <a:gd name="connsiteY745" fmla="*/ 134779 h 514350"/>
                <a:gd name="connsiteX746" fmla="*/ 4964906 w 6400800"/>
                <a:gd name="connsiteY746" fmla="*/ 163354 h 514350"/>
                <a:gd name="connsiteX747" fmla="*/ 4955381 w 6400800"/>
                <a:gd name="connsiteY747" fmla="*/ 191929 h 514350"/>
                <a:gd name="connsiteX748" fmla="*/ 4955381 w 6400800"/>
                <a:gd name="connsiteY748" fmla="*/ 176689 h 514350"/>
                <a:gd name="connsiteX749" fmla="*/ 4952524 w 6400800"/>
                <a:gd name="connsiteY749" fmla="*/ 202406 h 514350"/>
                <a:gd name="connsiteX750" fmla="*/ 4952524 w 6400800"/>
                <a:gd name="connsiteY750" fmla="*/ 203359 h 514350"/>
                <a:gd name="connsiteX751" fmla="*/ 4944904 w 6400800"/>
                <a:gd name="connsiteY751" fmla="*/ 227171 h 514350"/>
                <a:gd name="connsiteX752" fmla="*/ 4944904 w 6400800"/>
                <a:gd name="connsiteY752" fmla="*/ 226219 h 514350"/>
                <a:gd name="connsiteX753" fmla="*/ 4936331 w 6400800"/>
                <a:gd name="connsiteY753" fmla="*/ 199549 h 514350"/>
                <a:gd name="connsiteX754" fmla="*/ 4942046 w 6400800"/>
                <a:gd name="connsiteY754" fmla="*/ 236696 h 514350"/>
                <a:gd name="connsiteX755" fmla="*/ 4941094 w 6400800"/>
                <a:gd name="connsiteY755" fmla="*/ 239554 h 514350"/>
                <a:gd name="connsiteX756" fmla="*/ 4922996 w 6400800"/>
                <a:gd name="connsiteY756" fmla="*/ 292894 h 514350"/>
                <a:gd name="connsiteX757" fmla="*/ 4922996 w 6400800"/>
                <a:gd name="connsiteY757" fmla="*/ 289084 h 514350"/>
                <a:gd name="connsiteX758" fmla="*/ 4920139 w 6400800"/>
                <a:gd name="connsiteY758" fmla="*/ 269081 h 514350"/>
                <a:gd name="connsiteX759" fmla="*/ 4919187 w 6400800"/>
                <a:gd name="connsiteY759" fmla="*/ 290036 h 514350"/>
                <a:gd name="connsiteX760" fmla="*/ 4919187 w 6400800"/>
                <a:gd name="connsiteY760" fmla="*/ 296704 h 514350"/>
                <a:gd name="connsiteX761" fmla="*/ 4917281 w 6400800"/>
                <a:gd name="connsiteY761" fmla="*/ 289084 h 514350"/>
                <a:gd name="connsiteX762" fmla="*/ 4911567 w 6400800"/>
                <a:gd name="connsiteY762" fmla="*/ 266224 h 514350"/>
                <a:gd name="connsiteX763" fmla="*/ 4904899 w 6400800"/>
                <a:gd name="connsiteY763" fmla="*/ 246221 h 514350"/>
                <a:gd name="connsiteX764" fmla="*/ 4907756 w 6400800"/>
                <a:gd name="connsiteY764" fmla="*/ 267176 h 514350"/>
                <a:gd name="connsiteX765" fmla="*/ 4909662 w 6400800"/>
                <a:gd name="connsiteY765" fmla="*/ 290989 h 514350"/>
                <a:gd name="connsiteX766" fmla="*/ 4911567 w 6400800"/>
                <a:gd name="connsiteY766" fmla="*/ 321469 h 514350"/>
                <a:gd name="connsiteX767" fmla="*/ 4908709 w 6400800"/>
                <a:gd name="connsiteY767" fmla="*/ 327184 h 514350"/>
                <a:gd name="connsiteX768" fmla="*/ 4902042 w 6400800"/>
                <a:gd name="connsiteY768" fmla="*/ 313849 h 514350"/>
                <a:gd name="connsiteX769" fmla="*/ 4894421 w 6400800"/>
                <a:gd name="connsiteY769" fmla="*/ 298609 h 514350"/>
                <a:gd name="connsiteX770" fmla="*/ 4892517 w 6400800"/>
                <a:gd name="connsiteY770" fmla="*/ 285274 h 514350"/>
                <a:gd name="connsiteX771" fmla="*/ 4891564 w 6400800"/>
                <a:gd name="connsiteY771" fmla="*/ 293846 h 514350"/>
                <a:gd name="connsiteX772" fmla="*/ 4888706 w 6400800"/>
                <a:gd name="connsiteY772" fmla="*/ 289084 h 514350"/>
                <a:gd name="connsiteX773" fmla="*/ 4891564 w 6400800"/>
                <a:gd name="connsiteY773" fmla="*/ 295751 h 514350"/>
                <a:gd name="connsiteX774" fmla="*/ 4887754 w 6400800"/>
                <a:gd name="connsiteY774" fmla="*/ 348139 h 514350"/>
                <a:gd name="connsiteX775" fmla="*/ 4887754 w 6400800"/>
                <a:gd name="connsiteY775" fmla="*/ 357664 h 514350"/>
                <a:gd name="connsiteX776" fmla="*/ 4882991 w 6400800"/>
                <a:gd name="connsiteY776" fmla="*/ 350996 h 514350"/>
                <a:gd name="connsiteX777" fmla="*/ 4882039 w 6400800"/>
                <a:gd name="connsiteY777" fmla="*/ 338614 h 514350"/>
                <a:gd name="connsiteX778" fmla="*/ 4882039 w 6400800"/>
                <a:gd name="connsiteY778" fmla="*/ 337661 h 514350"/>
                <a:gd name="connsiteX779" fmla="*/ 4883944 w 6400800"/>
                <a:gd name="connsiteY779" fmla="*/ 327184 h 514350"/>
                <a:gd name="connsiteX780" fmla="*/ 4885849 w 6400800"/>
                <a:gd name="connsiteY780" fmla="*/ 319564 h 514350"/>
                <a:gd name="connsiteX781" fmla="*/ 4887754 w 6400800"/>
                <a:gd name="connsiteY781" fmla="*/ 312896 h 514350"/>
                <a:gd name="connsiteX782" fmla="*/ 4884896 w 6400800"/>
                <a:gd name="connsiteY782" fmla="*/ 318611 h 514350"/>
                <a:gd name="connsiteX783" fmla="*/ 4882039 w 6400800"/>
                <a:gd name="connsiteY783" fmla="*/ 326231 h 514350"/>
                <a:gd name="connsiteX784" fmla="*/ 4882039 w 6400800"/>
                <a:gd name="connsiteY784" fmla="*/ 328136 h 514350"/>
                <a:gd name="connsiteX785" fmla="*/ 4882039 w 6400800"/>
                <a:gd name="connsiteY785" fmla="*/ 326231 h 514350"/>
                <a:gd name="connsiteX786" fmla="*/ 4877276 w 6400800"/>
                <a:gd name="connsiteY786" fmla="*/ 288131 h 514350"/>
                <a:gd name="connsiteX787" fmla="*/ 4873466 w 6400800"/>
                <a:gd name="connsiteY787" fmla="*/ 263366 h 514350"/>
                <a:gd name="connsiteX788" fmla="*/ 4878229 w 6400800"/>
                <a:gd name="connsiteY788" fmla="*/ 238601 h 514350"/>
                <a:gd name="connsiteX789" fmla="*/ 4882039 w 6400800"/>
                <a:gd name="connsiteY789" fmla="*/ 211931 h 514350"/>
                <a:gd name="connsiteX790" fmla="*/ 4874419 w 6400800"/>
                <a:gd name="connsiteY790" fmla="*/ 237649 h 514350"/>
                <a:gd name="connsiteX791" fmla="*/ 4870609 w 6400800"/>
                <a:gd name="connsiteY791" fmla="*/ 249079 h 514350"/>
                <a:gd name="connsiteX792" fmla="*/ 4866799 w 6400800"/>
                <a:gd name="connsiteY792" fmla="*/ 231934 h 514350"/>
                <a:gd name="connsiteX793" fmla="*/ 4862037 w 6400800"/>
                <a:gd name="connsiteY793" fmla="*/ 210979 h 514350"/>
                <a:gd name="connsiteX794" fmla="*/ 4862989 w 6400800"/>
                <a:gd name="connsiteY794" fmla="*/ 232886 h 514350"/>
                <a:gd name="connsiteX795" fmla="*/ 4863941 w 6400800"/>
                <a:gd name="connsiteY795" fmla="*/ 248126 h 514350"/>
                <a:gd name="connsiteX796" fmla="*/ 4863941 w 6400800"/>
                <a:gd name="connsiteY796" fmla="*/ 261461 h 514350"/>
                <a:gd name="connsiteX797" fmla="*/ 4860131 w 6400800"/>
                <a:gd name="connsiteY797" fmla="*/ 264319 h 514350"/>
                <a:gd name="connsiteX798" fmla="*/ 4843939 w 6400800"/>
                <a:gd name="connsiteY798" fmla="*/ 281464 h 514350"/>
                <a:gd name="connsiteX799" fmla="*/ 4841081 w 6400800"/>
                <a:gd name="connsiteY799" fmla="*/ 270986 h 514350"/>
                <a:gd name="connsiteX800" fmla="*/ 4842987 w 6400800"/>
                <a:gd name="connsiteY800" fmla="*/ 266224 h 514350"/>
                <a:gd name="connsiteX801" fmla="*/ 4841081 w 6400800"/>
                <a:gd name="connsiteY801" fmla="*/ 269081 h 514350"/>
                <a:gd name="connsiteX802" fmla="*/ 4840129 w 6400800"/>
                <a:gd name="connsiteY802" fmla="*/ 262414 h 514350"/>
                <a:gd name="connsiteX803" fmla="*/ 4840129 w 6400800"/>
                <a:gd name="connsiteY803" fmla="*/ 270034 h 514350"/>
                <a:gd name="connsiteX804" fmla="*/ 4833462 w 6400800"/>
                <a:gd name="connsiteY804" fmla="*/ 278606 h 514350"/>
                <a:gd name="connsiteX805" fmla="*/ 4822984 w 6400800"/>
                <a:gd name="connsiteY805" fmla="*/ 294799 h 514350"/>
                <a:gd name="connsiteX806" fmla="*/ 4816316 w 6400800"/>
                <a:gd name="connsiteY806" fmla="*/ 304324 h 514350"/>
                <a:gd name="connsiteX807" fmla="*/ 4809649 w 6400800"/>
                <a:gd name="connsiteY807" fmla="*/ 315754 h 514350"/>
                <a:gd name="connsiteX808" fmla="*/ 4807744 w 6400800"/>
                <a:gd name="connsiteY808" fmla="*/ 318611 h 514350"/>
                <a:gd name="connsiteX809" fmla="*/ 4807744 w 6400800"/>
                <a:gd name="connsiteY809" fmla="*/ 304324 h 514350"/>
                <a:gd name="connsiteX810" fmla="*/ 4803934 w 6400800"/>
                <a:gd name="connsiteY810" fmla="*/ 327184 h 514350"/>
                <a:gd name="connsiteX811" fmla="*/ 4795362 w 6400800"/>
                <a:gd name="connsiteY811" fmla="*/ 342424 h 514350"/>
                <a:gd name="connsiteX812" fmla="*/ 4795362 w 6400800"/>
                <a:gd name="connsiteY812" fmla="*/ 324326 h 514350"/>
                <a:gd name="connsiteX813" fmla="*/ 4795362 w 6400800"/>
                <a:gd name="connsiteY813" fmla="*/ 311944 h 514350"/>
                <a:gd name="connsiteX814" fmla="*/ 4796314 w 6400800"/>
                <a:gd name="connsiteY814" fmla="*/ 302419 h 514350"/>
                <a:gd name="connsiteX815" fmla="*/ 4797266 w 6400800"/>
                <a:gd name="connsiteY815" fmla="*/ 297656 h 514350"/>
                <a:gd name="connsiteX816" fmla="*/ 4803934 w 6400800"/>
                <a:gd name="connsiteY816" fmla="*/ 264319 h 514350"/>
                <a:gd name="connsiteX817" fmla="*/ 4815364 w 6400800"/>
                <a:gd name="connsiteY817" fmla="*/ 192881 h 514350"/>
                <a:gd name="connsiteX818" fmla="*/ 4792504 w 6400800"/>
                <a:gd name="connsiteY818" fmla="*/ 262414 h 514350"/>
                <a:gd name="connsiteX819" fmla="*/ 4790599 w 6400800"/>
                <a:gd name="connsiteY819" fmla="*/ 268129 h 514350"/>
                <a:gd name="connsiteX820" fmla="*/ 4788694 w 6400800"/>
                <a:gd name="connsiteY820" fmla="*/ 250031 h 514350"/>
                <a:gd name="connsiteX821" fmla="*/ 4787741 w 6400800"/>
                <a:gd name="connsiteY821" fmla="*/ 270986 h 514350"/>
                <a:gd name="connsiteX822" fmla="*/ 4787741 w 6400800"/>
                <a:gd name="connsiteY822" fmla="*/ 281464 h 514350"/>
                <a:gd name="connsiteX823" fmla="*/ 4782979 w 6400800"/>
                <a:gd name="connsiteY823" fmla="*/ 299561 h 514350"/>
                <a:gd name="connsiteX824" fmla="*/ 4782979 w 6400800"/>
                <a:gd name="connsiteY824" fmla="*/ 293846 h 514350"/>
                <a:gd name="connsiteX825" fmla="*/ 4784884 w 6400800"/>
                <a:gd name="connsiteY825" fmla="*/ 263366 h 514350"/>
                <a:gd name="connsiteX826" fmla="*/ 4786789 w 6400800"/>
                <a:gd name="connsiteY826" fmla="*/ 239554 h 514350"/>
                <a:gd name="connsiteX827" fmla="*/ 4789647 w 6400800"/>
                <a:gd name="connsiteY827" fmla="*/ 218599 h 514350"/>
                <a:gd name="connsiteX828" fmla="*/ 4782979 w 6400800"/>
                <a:gd name="connsiteY828" fmla="*/ 238601 h 514350"/>
                <a:gd name="connsiteX829" fmla="*/ 4777264 w 6400800"/>
                <a:gd name="connsiteY829" fmla="*/ 262414 h 514350"/>
                <a:gd name="connsiteX830" fmla="*/ 4776312 w 6400800"/>
                <a:gd name="connsiteY830" fmla="*/ 269081 h 514350"/>
                <a:gd name="connsiteX831" fmla="*/ 4773454 w 6400800"/>
                <a:gd name="connsiteY831" fmla="*/ 251936 h 514350"/>
                <a:gd name="connsiteX832" fmla="*/ 4773454 w 6400800"/>
                <a:gd name="connsiteY832" fmla="*/ 284321 h 514350"/>
                <a:gd name="connsiteX833" fmla="*/ 4771549 w 6400800"/>
                <a:gd name="connsiteY833" fmla="*/ 293846 h 514350"/>
                <a:gd name="connsiteX834" fmla="*/ 4771549 w 6400800"/>
                <a:gd name="connsiteY834" fmla="*/ 295751 h 514350"/>
                <a:gd name="connsiteX835" fmla="*/ 4767739 w 6400800"/>
                <a:gd name="connsiteY835" fmla="*/ 260509 h 514350"/>
                <a:gd name="connsiteX836" fmla="*/ 4764881 w 6400800"/>
                <a:gd name="connsiteY836" fmla="*/ 297656 h 514350"/>
                <a:gd name="connsiteX837" fmla="*/ 4755356 w 6400800"/>
                <a:gd name="connsiteY837" fmla="*/ 276701 h 514350"/>
                <a:gd name="connsiteX838" fmla="*/ 4750594 w 6400800"/>
                <a:gd name="connsiteY838" fmla="*/ 270034 h 514350"/>
                <a:gd name="connsiteX839" fmla="*/ 4758214 w 6400800"/>
                <a:gd name="connsiteY839" fmla="*/ 243364 h 514350"/>
                <a:gd name="connsiteX840" fmla="*/ 4780122 w 6400800"/>
                <a:gd name="connsiteY840" fmla="*/ 161449 h 514350"/>
                <a:gd name="connsiteX841" fmla="*/ 4787741 w 6400800"/>
                <a:gd name="connsiteY841" fmla="*/ 130016 h 514350"/>
                <a:gd name="connsiteX842" fmla="*/ 4776312 w 6400800"/>
                <a:gd name="connsiteY842" fmla="*/ 160496 h 514350"/>
                <a:gd name="connsiteX843" fmla="*/ 4747737 w 6400800"/>
                <a:gd name="connsiteY843" fmla="*/ 240506 h 514350"/>
                <a:gd name="connsiteX844" fmla="*/ 4742022 w 6400800"/>
                <a:gd name="connsiteY844" fmla="*/ 257651 h 514350"/>
                <a:gd name="connsiteX845" fmla="*/ 4742022 w 6400800"/>
                <a:gd name="connsiteY845" fmla="*/ 257651 h 514350"/>
                <a:gd name="connsiteX846" fmla="*/ 4727734 w 6400800"/>
                <a:gd name="connsiteY846" fmla="*/ 244316 h 514350"/>
                <a:gd name="connsiteX847" fmla="*/ 4721066 w 6400800"/>
                <a:gd name="connsiteY847" fmla="*/ 240506 h 514350"/>
                <a:gd name="connsiteX848" fmla="*/ 4716304 w 6400800"/>
                <a:gd name="connsiteY848" fmla="*/ 238601 h 514350"/>
                <a:gd name="connsiteX849" fmla="*/ 4712494 w 6400800"/>
                <a:gd name="connsiteY849" fmla="*/ 237649 h 514350"/>
                <a:gd name="connsiteX850" fmla="*/ 4716304 w 6400800"/>
                <a:gd name="connsiteY850" fmla="*/ 239554 h 514350"/>
                <a:gd name="connsiteX851" fmla="*/ 4725829 w 6400800"/>
                <a:gd name="connsiteY851" fmla="*/ 246221 h 514350"/>
                <a:gd name="connsiteX852" fmla="*/ 4736306 w 6400800"/>
                <a:gd name="connsiteY852" fmla="*/ 260509 h 514350"/>
                <a:gd name="connsiteX853" fmla="*/ 4739164 w 6400800"/>
                <a:gd name="connsiteY853" fmla="*/ 266224 h 514350"/>
                <a:gd name="connsiteX854" fmla="*/ 4729639 w 6400800"/>
                <a:gd name="connsiteY854" fmla="*/ 293846 h 514350"/>
                <a:gd name="connsiteX855" fmla="*/ 4728687 w 6400800"/>
                <a:gd name="connsiteY855" fmla="*/ 295751 h 514350"/>
                <a:gd name="connsiteX856" fmla="*/ 4728687 w 6400800"/>
                <a:gd name="connsiteY856" fmla="*/ 294799 h 514350"/>
                <a:gd name="connsiteX857" fmla="*/ 4728687 w 6400800"/>
                <a:gd name="connsiteY857" fmla="*/ 290989 h 514350"/>
                <a:gd name="connsiteX858" fmla="*/ 4727734 w 6400800"/>
                <a:gd name="connsiteY858" fmla="*/ 293846 h 514350"/>
                <a:gd name="connsiteX859" fmla="*/ 4717256 w 6400800"/>
                <a:gd name="connsiteY859" fmla="*/ 270986 h 514350"/>
                <a:gd name="connsiteX860" fmla="*/ 4714399 w 6400800"/>
                <a:gd name="connsiteY860" fmla="*/ 265271 h 514350"/>
                <a:gd name="connsiteX861" fmla="*/ 4716304 w 6400800"/>
                <a:gd name="connsiteY861" fmla="*/ 252889 h 514350"/>
                <a:gd name="connsiteX862" fmla="*/ 4713447 w 6400800"/>
                <a:gd name="connsiteY862" fmla="*/ 262414 h 514350"/>
                <a:gd name="connsiteX863" fmla="*/ 4706779 w 6400800"/>
                <a:gd name="connsiteY863" fmla="*/ 248126 h 514350"/>
                <a:gd name="connsiteX864" fmla="*/ 4712494 w 6400800"/>
                <a:gd name="connsiteY864" fmla="*/ 267176 h 514350"/>
                <a:gd name="connsiteX865" fmla="*/ 4708684 w 6400800"/>
                <a:gd name="connsiteY865" fmla="*/ 277654 h 514350"/>
                <a:gd name="connsiteX866" fmla="*/ 4694397 w 6400800"/>
                <a:gd name="connsiteY866" fmla="*/ 236696 h 514350"/>
                <a:gd name="connsiteX867" fmla="*/ 4702969 w 6400800"/>
                <a:gd name="connsiteY867" fmla="*/ 293846 h 514350"/>
                <a:gd name="connsiteX868" fmla="*/ 4691539 w 6400800"/>
                <a:gd name="connsiteY868" fmla="*/ 331946 h 514350"/>
                <a:gd name="connsiteX869" fmla="*/ 4690587 w 6400800"/>
                <a:gd name="connsiteY869" fmla="*/ 329089 h 514350"/>
                <a:gd name="connsiteX870" fmla="*/ 4682966 w 6400800"/>
                <a:gd name="connsiteY870" fmla="*/ 313849 h 514350"/>
                <a:gd name="connsiteX871" fmla="*/ 4684872 w 6400800"/>
                <a:gd name="connsiteY871" fmla="*/ 322421 h 514350"/>
                <a:gd name="connsiteX872" fmla="*/ 4684872 w 6400800"/>
                <a:gd name="connsiteY872" fmla="*/ 322421 h 514350"/>
                <a:gd name="connsiteX873" fmla="*/ 4671537 w 6400800"/>
                <a:gd name="connsiteY873" fmla="*/ 304324 h 514350"/>
                <a:gd name="connsiteX874" fmla="*/ 4682014 w 6400800"/>
                <a:gd name="connsiteY874" fmla="*/ 324326 h 514350"/>
                <a:gd name="connsiteX875" fmla="*/ 4688681 w 6400800"/>
                <a:gd name="connsiteY875" fmla="*/ 337661 h 514350"/>
                <a:gd name="connsiteX876" fmla="*/ 4689634 w 6400800"/>
                <a:gd name="connsiteY876" fmla="*/ 340519 h 514350"/>
                <a:gd name="connsiteX877" fmla="*/ 4682966 w 6400800"/>
                <a:gd name="connsiteY877" fmla="*/ 366236 h 514350"/>
                <a:gd name="connsiteX878" fmla="*/ 4678204 w 6400800"/>
                <a:gd name="connsiteY878" fmla="*/ 359569 h 514350"/>
                <a:gd name="connsiteX879" fmla="*/ 4669631 w 6400800"/>
                <a:gd name="connsiteY879" fmla="*/ 349091 h 514350"/>
                <a:gd name="connsiteX880" fmla="*/ 4668679 w 6400800"/>
                <a:gd name="connsiteY880" fmla="*/ 348139 h 514350"/>
                <a:gd name="connsiteX881" fmla="*/ 4669631 w 6400800"/>
                <a:gd name="connsiteY881" fmla="*/ 330994 h 514350"/>
                <a:gd name="connsiteX882" fmla="*/ 4669631 w 6400800"/>
                <a:gd name="connsiteY882" fmla="*/ 310991 h 514350"/>
                <a:gd name="connsiteX883" fmla="*/ 4669631 w 6400800"/>
                <a:gd name="connsiteY883" fmla="*/ 313849 h 514350"/>
                <a:gd name="connsiteX884" fmla="*/ 4670584 w 6400800"/>
                <a:gd name="connsiteY884" fmla="*/ 301466 h 514350"/>
                <a:gd name="connsiteX885" fmla="*/ 4670584 w 6400800"/>
                <a:gd name="connsiteY885" fmla="*/ 287179 h 514350"/>
                <a:gd name="connsiteX886" fmla="*/ 4675347 w 6400800"/>
                <a:gd name="connsiteY886" fmla="*/ 274796 h 514350"/>
                <a:gd name="connsiteX887" fmla="*/ 4689634 w 6400800"/>
                <a:gd name="connsiteY887" fmla="*/ 250984 h 514350"/>
                <a:gd name="connsiteX888" fmla="*/ 4681062 w 6400800"/>
                <a:gd name="connsiteY888" fmla="*/ 262414 h 514350"/>
                <a:gd name="connsiteX889" fmla="*/ 4686776 w 6400800"/>
                <a:gd name="connsiteY889" fmla="*/ 248126 h 514350"/>
                <a:gd name="connsiteX890" fmla="*/ 4675347 w 6400800"/>
                <a:gd name="connsiteY890" fmla="*/ 265271 h 514350"/>
                <a:gd name="connsiteX891" fmla="*/ 4670584 w 6400800"/>
                <a:gd name="connsiteY891" fmla="*/ 272891 h 514350"/>
                <a:gd name="connsiteX892" fmla="*/ 4670584 w 6400800"/>
                <a:gd name="connsiteY892" fmla="*/ 268129 h 514350"/>
                <a:gd name="connsiteX893" fmla="*/ 4668679 w 6400800"/>
                <a:gd name="connsiteY893" fmla="*/ 250984 h 514350"/>
                <a:gd name="connsiteX894" fmla="*/ 4669631 w 6400800"/>
                <a:gd name="connsiteY894" fmla="*/ 247174 h 514350"/>
                <a:gd name="connsiteX895" fmla="*/ 4671537 w 6400800"/>
                <a:gd name="connsiteY895" fmla="*/ 222409 h 514350"/>
                <a:gd name="connsiteX896" fmla="*/ 4670584 w 6400800"/>
                <a:gd name="connsiteY896" fmla="*/ 229076 h 514350"/>
                <a:gd name="connsiteX897" fmla="*/ 4666774 w 6400800"/>
                <a:gd name="connsiteY897" fmla="*/ 242411 h 514350"/>
                <a:gd name="connsiteX898" fmla="*/ 4666774 w 6400800"/>
                <a:gd name="connsiteY898" fmla="*/ 241459 h 514350"/>
                <a:gd name="connsiteX899" fmla="*/ 4666774 w 6400800"/>
                <a:gd name="connsiteY899" fmla="*/ 241459 h 514350"/>
                <a:gd name="connsiteX900" fmla="*/ 4666774 w 6400800"/>
                <a:gd name="connsiteY900" fmla="*/ 241459 h 514350"/>
                <a:gd name="connsiteX901" fmla="*/ 4662012 w 6400800"/>
                <a:gd name="connsiteY901" fmla="*/ 228124 h 514350"/>
                <a:gd name="connsiteX902" fmla="*/ 4660106 w 6400800"/>
                <a:gd name="connsiteY902" fmla="*/ 222409 h 514350"/>
                <a:gd name="connsiteX903" fmla="*/ 4661059 w 6400800"/>
                <a:gd name="connsiteY903" fmla="*/ 228124 h 514350"/>
                <a:gd name="connsiteX904" fmla="*/ 4662964 w 6400800"/>
                <a:gd name="connsiteY904" fmla="*/ 244316 h 514350"/>
                <a:gd name="connsiteX905" fmla="*/ 4662964 w 6400800"/>
                <a:gd name="connsiteY905" fmla="*/ 246221 h 514350"/>
                <a:gd name="connsiteX906" fmla="*/ 4662964 w 6400800"/>
                <a:gd name="connsiteY906" fmla="*/ 246221 h 514350"/>
                <a:gd name="connsiteX907" fmla="*/ 4654391 w 6400800"/>
                <a:gd name="connsiteY907" fmla="*/ 262414 h 514350"/>
                <a:gd name="connsiteX908" fmla="*/ 4650581 w 6400800"/>
                <a:gd name="connsiteY908" fmla="*/ 271939 h 514350"/>
                <a:gd name="connsiteX909" fmla="*/ 4646772 w 6400800"/>
                <a:gd name="connsiteY909" fmla="*/ 261461 h 514350"/>
                <a:gd name="connsiteX910" fmla="*/ 4645819 w 6400800"/>
                <a:gd name="connsiteY910" fmla="*/ 259556 h 514350"/>
                <a:gd name="connsiteX911" fmla="*/ 4646772 w 6400800"/>
                <a:gd name="connsiteY911" fmla="*/ 253841 h 514350"/>
                <a:gd name="connsiteX912" fmla="*/ 4653439 w 6400800"/>
                <a:gd name="connsiteY912" fmla="*/ 227171 h 514350"/>
                <a:gd name="connsiteX913" fmla="*/ 4660106 w 6400800"/>
                <a:gd name="connsiteY913" fmla="*/ 204311 h 514350"/>
                <a:gd name="connsiteX914" fmla="*/ 4650581 w 6400800"/>
                <a:gd name="connsiteY914" fmla="*/ 226219 h 514350"/>
                <a:gd name="connsiteX915" fmla="*/ 4641056 w 6400800"/>
                <a:gd name="connsiteY915" fmla="*/ 251936 h 514350"/>
                <a:gd name="connsiteX916" fmla="*/ 4636294 w 6400800"/>
                <a:gd name="connsiteY916" fmla="*/ 267176 h 514350"/>
                <a:gd name="connsiteX917" fmla="*/ 4636294 w 6400800"/>
                <a:gd name="connsiteY917" fmla="*/ 259556 h 514350"/>
                <a:gd name="connsiteX918" fmla="*/ 4638199 w 6400800"/>
                <a:gd name="connsiteY918" fmla="*/ 242411 h 514350"/>
                <a:gd name="connsiteX919" fmla="*/ 4639151 w 6400800"/>
                <a:gd name="connsiteY919" fmla="*/ 235744 h 514350"/>
                <a:gd name="connsiteX920" fmla="*/ 4637247 w 6400800"/>
                <a:gd name="connsiteY920" fmla="*/ 241459 h 514350"/>
                <a:gd name="connsiteX921" fmla="*/ 4632484 w 6400800"/>
                <a:gd name="connsiteY921" fmla="*/ 258604 h 514350"/>
                <a:gd name="connsiteX922" fmla="*/ 4632484 w 6400800"/>
                <a:gd name="connsiteY922" fmla="*/ 258604 h 514350"/>
                <a:gd name="connsiteX923" fmla="*/ 4631531 w 6400800"/>
                <a:gd name="connsiteY923" fmla="*/ 254794 h 514350"/>
                <a:gd name="connsiteX924" fmla="*/ 4632484 w 6400800"/>
                <a:gd name="connsiteY924" fmla="*/ 259556 h 514350"/>
                <a:gd name="connsiteX925" fmla="*/ 4628674 w 6400800"/>
                <a:gd name="connsiteY925" fmla="*/ 285274 h 514350"/>
                <a:gd name="connsiteX926" fmla="*/ 4628674 w 6400800"/>
                <a:gd name="connsiteY926" fmla="*/ 293846 h 514350"/>
                <a:gd name="connsiteX927" fmla="*/ 4625816 w 6400800"/>
                <a:gd name="connsiteY927" fmla="*/ 303371 h 514350"/>
                <a:gd name="connsiteX928" fmla="*/ 4610576 w 6400800"/>
                <a:gd name="connsiteY928" fmla="*/ 293846 h 514350"/>
                <a:gd name="connsiteX929" fmla="*/ 4604862 w 6400800"/>
                <a:gd name="connsiteY929" fmla="*/ 290989 h 514350"/>
                <a:gd name="connsiteX930" fmla="*/ 4610576 w 6400800"/>
                <a:gd name="connsiteY930" fmla="*/ 294799 h 514350"/>
                <a:gd name="connsiteX931" fmla="*/ 4624864 w 6400800"/>
                <a:gd name="connsiteY931" fmla="*/ 307181 h 514350"/>
                <a:gd name="connsiteX932" fmla="*/ 4625816 w 6400800"/>
                <a:gd name="connsiteY932" fmla="*/ 308134 h 514350"/>
                <a:gd name="connsiteX933" fmla="*/ 4622006 w 6400800"/>
                <a:gd name="connsiteY933" fmla="*/ 325279 h 514350"/>
                <a:gd name="connsiteX934" fmla="*/ 4619149 w 6400800"/>
                <a:gd name="connsiteY934" fmla="*/ 343376 h 514350"/>
                <a:gd name="connsiteX935" fmla="*/ 4607719 w 6400800"/>
                <a:gd name="connsiteY935" fmla="*/ 306229 h 514350"/>
                <a:gd name="connsiteX936" fmla="*/ 4602956 w 6400800"/>
                <a:gd name="connsiteY936" fmla="*/ 290989 h 514350"/>
                <a:gd name="connsiteX937" fmla="*/ 4601051 w 6400800"/>
                <a:gd name="connsiteY937" fmla="*/ 269081 h 514350"/>
                <a:gd name="connsiteX938" fmla="*/ 4599147 w 6400800"/>
                <a:gd name="connsiteY938" fmla="*/ 248126 h 514350"/>
                <a:gd name="connsiteX939" fmla="*/ 4597241 w 6400800"/>
                <a:gd name="connsiteY939" fmla="*/ 269081 h 514350"/>
                <a:gd name="connsiteX940" fmla="*/ 4597241 w 6400800"/>
                <a:gd name="connsiteY940" fmla="*/ 271939 h 514350"/>
                <a:gd name="connsiteX941" fmla="*/ 4589622 w 6400800"/>
                <a:gd name="connsiteY941" fmla="*/ 250031 h 514350"/>
                <a:gd name="connsiteX942" fmla="*/ 4589622 w 6400800"/>
                <a:gd name="connsiteY942" fmla="*/ 240506 h 514350"/>
                <a:gd name="connsiteX943" fmla="*/ 4590574 w 6400800"/>
                <a:gd name="connsiteY943" fmla="*/ 197644 h 514350"/>
                <a:gd name="connsiteX944" fmla="*/ 4590574 w 6400800"/>
                <a:gd name="connsiteY944" fmla="*/ 109061 h 514350"/>
                <a:gd name="connsiteX945" fmla="*/ 4579144 w 6400800"/>
                <a:gd name="connsiteY945" fmla="*/ 197644 h 514350"/>
                <a:gd name="connsiteX946" fmla="*/ 4574381 w 6400800"/>
                <a:gd name="connsiteY946" fmla="*/ 240506 h 514350"/>
                <a:gd name="connsiteX947" fmla="*/ 4573429 w 6400800"/>
                <a:gd name="connsiteY947" fmla="*/ 256699 h 514350"/>
                <a:gd name="connsiteX948" fmla="*/ 4572476 w 6400800"/>
                <a:gd name="connsiteY948" fmla="*/ 257651 h 514350"/>
                <a:gd name="connsiteX949" fmla="*/ 4563904 w 6400800"/>
                <a:gd name="connsiteY949" fmla="*/ 265271 h 514350"/>
                <a:gd name="connsiteX950" fmla="*/ 4563904 w 6400800"/>
                <a:gd name="connsiteY950" fmla="*/ 264319 h 514350"/>
                <a:gd name="connsiteX951" fmla="*/ 4559141 w 6400800"/>
                <a:gd name="connsiteY951" fmla="*/ 255746 h 514350"/>
                <a:gd name="connsiteX952" fmla="*/ 4560094 w 6400800"/>
                <a:gd name="connsiteY952" fmla="*/ 249079 h 514350"/>
                <a:gd name="connsiteX953" fmla="*/ 4576287 w 6400800"/>
                <a:gd name="connsiteY953" fmla="*/ 159544 h 514350"/>
                <a:gd name="connsiteX954" fmla="*/ 4550569 w 6400800"/>
                <a:gd name="connsiteY954" fmla="*/ 243364 h 514350"/>
                <a:gd name="connsiteX955" fmla="*/ 4550569 w 6400800"/>
                <a:gd name="connsiteY955" fmla="*/ 243364 h 514350"/>
                <a:gd name="connsiteX956" fmla="*/ 4550569 w 6400800"/>
                <a:gd name="connsiteY956" fmla="*/ 243364 h 514350"/>
                <a:gd name="connsiteX957" fmla="*/ 4549616 w 6400800"/>
                <a:gd name="connsiteY957" fmla="*/ 246221 h 514350"/>
                <a:gd name="connsiteX958" fmla="*/ 4548664 w 6400800"/>
                <a:gd name="connsiteY958" fmla="*/ 248126 h 514350"/>
                <a:gd name="connsiteX959" fmla="*/ 4548664 w 6400800"/>
                <a:gd name="connsiteY959" fmla="*/ 248126 h 514350"/>
                <a:gd name="connsiteX960" fmla="*/ 4548664 w 6400800"/>
                <a:gd name="connsiteY960" fmla="*/ 248126 h 514350"/>
                <a:gd name="connsiteX961" fmla="*/ 4536281 w 6400800"/>
                <a:gd name="connsiteY961" fmla="*/ 292894 h 514350"/>
                <a:gd name="connsiteX962" fmla="*/ 4531519 w 6400800"/>
                <a:gd name="connsiteY962" fmla="*/ 241459 h 514350"/>
                <a:gd name="connsiteX963" fmla="*/ 4525804 w 6400800"/>
                <a:gd name="connsiteY963" fmla="*/ 303371 h 514350"/>
                <a:gd name="connsiteX964" fmla="*/ 4525804 w 6400800"/>
                <a:gd name="connsiteY964" fmla="*/ 309086 h 514350"/>
                <a:gd name="connsiteX965" fmla="*/ 4524851 w 6400800"/>
                <a:gd name="connsiteY965" fmla="*/ 308134 h 514350"/>
                <a:gd name="connsiteX966" fmla="*/ 4525804 w 6400800"/>
                <a:gd name="connsiteY966" fmla="*/ 310039 h 514350"/>
                <a:gd name="connsiteX967" fmla="*/ 4523899 w 6400800"/>
                <a:gd name="connsiteY967" fmla="*/ 333851 h 514350"/>
                <a:gd name="connsiteX968" fmla="*/ 4523899 w 6400800"/>
                <a:gd name="connsiteY968" fmla="*/ 337661 h 514350"/>
                <a:gd name="connsiteX969" fmla="*/ 4522947 w 6400800"/>
                <a:gd name="connsiteY969" fmla="*/ 339566 h 514350"/>
                <a:gd name="connsiteX970" fmla="*/ 4517231 w 6400800"/>
                <a:gd name="connsiteY970" fmla="*/ 322421 h 514350"/>
                <a:gd name="connsiteX971" fmla="*/ 4514374 w 6400800"/>
                <a:gd name="connsiteY971" fmla="*/ 301466 h 514350"/>
                <a:gd name="connsiteX972" fmla="*/ 4517231 w 6400800"/>
                <a:gd name="connsiteY972" fmla="*/ 297656 h 514350"/>
                <a:gd name="connsiteX973" fmla="*/ 4521041 w 6400800"/>
                <a:gd name="connsiteY973" fmla="*/ 291941 h 514350"/>
                <a:gd name="connsiteX974" fmla="*/ 4516279 w 6400800"/>
                <a:gd name="connsiteY974" fmla="*/ 297656 h 514350"/>
                <a:gd name="connsiteX975" fmla="*/ 4514374 w 6400800"/>
                <a:gd name="connsiteY975" fmla="*/ 300514 h 514350"/>
                <a:gd name="connsiteX976" fmla="*/ 4514374 w 6400800"/>
                <a:gd name="connsiteY976" fmla="*/ 298609 h 514350"/>
                <a:gd name="connsiteX977" fmla="*/ 4517231 w 6400800"/>
                <a:gd name="connsiteY977" fmla="*/ 293846 h 514350"/>
                <a:gd name="connsiteX978" fmla="*/ 4520089 w 6400800"/>
                <a:gd name="connsiteY978" fmla="*/ 288131 h 514350"/>
                <a:gd name="connsiteX979" fmla="*/ 4516279 w 6400800"/>
                <a:gd name="connsiteY979" fmla="*/ 292894 h 514350"/>
                <a:gd name="connsiteX980" fmla="*/ 4514374 w 6400800"/>
                <a:gd name="connsiteY980" fmla="*/ 295751 h 514350"/>
                <a:gd name="connsiteX981" fmla="*/ 4512469 w 6400800"/>
                <a:gd name="connsiteY981" fmla="*/ 281464 h 514350"/>
                <a:gd name="connsiteX982" fmla="*/ 4511516 w 6400800"/>
                <a:gd name="connsiteY982" fmla="*/ 268129 h 514350"/>
                <a:gd name="connsiteX983" fmla="*/ 4510564 w 6400800"/>
                <a:gd name="connsiteY983" fmla="*/ 272891 h 514350"/>
                <a:gd name="connsiteX984" fmla="*/ 4506754 w 6400800"/>
                <a:gd name="connsiteY984" fmla="*/ 250984 h 514350"/>
                <a:gd name="connsiteX985" fmla="*/ 4506754 w 6400800"/>
                <a:gd name="connsiteY985" fmla="*/ 292894 h 514350"/>
                <a:gd name="connsiteX986" fmla="*/ 4501991 w 6400800"/>
                <a:gd name="connsiteY986" fmla="*/ 282416 h 514350"/>
                <a:gd name="connsiteX987" fmla="*/ 4494372 w 6400800"/>
                <a:gd name="connsiteY987" fmla="*/ 267176 h 514350"/>
                <a:gd name="connsiteX988" fmla="*/ 4486751 w 6400800"/>
                <a:gd name="connsiteY988" fmla="*/ 254794 h 514350"/>
                <a:gd name="connsiteX989" fmla="*/ 4480084 w 6400800"/>
                <a:gd name="connsiteY989" fmla="*/ 245269 h 514350"/>
                <a:gd name="connsiteX990" fmla="*/ 4474369 w 6400800"/>
                <a:gd name="connsiteY990" fmla="*/ 238601 h 514350"/>
                <a:gd name="connsiteX991" fmla="*/ 4469606 w 6400800"/>
                <a:gd name="connsiteY991" fmla="*/ 233839 h 514350"/>
                <a:gd name="connsiteX992" fmla="*/ 4471512 w 6400800"/>
                <a:gd name="connsiteY992" fmla="*/ 225266 h 514350"/>
                <a:gd name="connsiteX993" fmla="*/ 4477226 w 6400800"/>
                <a:gd name="connsiteY993" fmla="*/ 198596 h 514350"/>
                <a:gd name="connsiteX994" fmla="*/ 4481037 w 6400800"/>
                <a:gd name="connsiteY994" fmla="*/ 175736 h 514350"/>
                <a:gd name="connsiteX995" fmla="*/ 4473416 w 6400800"/>
                <a:gd name="connsiteY995" fmla="*/ 197644 h 514350"/>
                <a:gd name="connsiteX996" fmla="*/ 4463891 w 6400800"/>
                <a:gd name="connsiteY996" fmla="*/ 222409 h 514350"/>
                <a:gd name="connsiteX997" fmla="*/ 4455319 w 6400800"/>
                <a:gd name="connsiteY997" fmla="*/ 244316 h 514350"/>
                <a:gd name="connsiteX998" fmla="*/ 4453414 w 6400800"/>
                <a:gd name="connsiteY998" fmla="*/ 237649 h 514350"/>
                <a:gd name="connsiteX999" fmla="*/ 4454366 w 6400800"/>
                <a:gd name="connsiteY999" fmla="*/ 247174 h 514350"/>
                <a:gd name="connsiteX1000" fmla="*/ 4451509 w 6400800"/>
                <a:gd name="connsiteY1000" fmla="*/ 253841 h 514350"/>
                <a:gd name="connsiteX1001" fmla="*/ 4436269 w 6400800"/>
                <a:gd name="connsiteY1001" fmla="*/ 289084 h 514350"/>
                <a:gd name="connsiteX1002" fmla="*/ 4435316 w 6400800"/>
                <a:gd name="connsiteY1002" fmla="*/ 287179 h 514350"/>
                <a:gd name="connsiteX1003" fmla="*/ 4438174 w 6400800"/>
                <a:gd name="connsiteY1003" fmla="*/ 274796 h 514350"/>
                <a:gd name="connsiteX1004" fmla="*/ 4444841 w 6400800"/>
                <a:gd name="connsiteY1004" fmla="*/ 247174 h 514350"/>
                <a:gd name="connsiteX1005" fmla="*/ 4454366 w 6400800"/>
                <a:gd name="connsiteY1005" fmla="*/ 195739 h 514350"/>
                <a:gd name="connsiteX1006" fmla="*/ 4460081 w 6400800"/>
                <a:gd name="connsiteY1006" fmla="*/ 151924 h 514350"/>
                <a:gd name="connsiteX1007" fmla="*/ 4461987 w 6400800"/>
                <a:gd name="connsiteY1007" fmla="*/ 133826 h 514350"/>
                <a:gd name="connsiteX1008" fmla="*/ 4462939 w 6400800"/>
                <a:gd name="connsiteY1008" fmla="*/ 118586 h 514350"/>
                <a:gd name="connsiteX1009" fmla="*/ 4463891 w 6400800"/>
                <a:gd name="connsiteY1009" fmla="*/ 89059 h 514350"/>
                <a:gd name="connsiteX1010" fmla="*/ 4458176 w 6400800"/>
                <a:gd name="connsiteY1010" fmla="*/ 118586 h 514350"/>
                <a:gd name="connsiteX1011" fmla="*/ 4455319 w 6400800"/>
                <a:gd name="connsiteY1011" fmla="*/ 133826 h 514350"/>
                <a:gd name="connsiteX1012" fmla="*/ 4451509 w 6400800"/>
                <a:gd name="connsiteY1012" fmla="*/ 151924 h 514350"/>
                <a:gd name="connsiteX1013" fmla="*/ 4441984 w 6400800"/>
                <a:gd name="connsiteY1013" fmla="*/ 194786 h 514350"/>
                <a:gd name="connsiteX1014" fmla="*/ 4428649 w 6400800"/>
                <a:gd name="connsiteY1014" fmla="*/ 245269 h 514350"/>
                <a:gd name="connsiteX1015" fmla="*/ 4421981 w 6400800"/>
                <a:gd name="connsiteY1015" fmla="*/ 269081 h 514350"/>
                <a:gd name="connsiteX1016" fmla="*/ 4414362 w 6400800"/>
                <a:gd name="connsiteY1016" fmla="*/ 258604 h 514350"/>
                <a:gd name="connsiteX1017" fmla="*/ 4394359 w 6400800"/>
                <a:gd name="connsiteY1017" fmla="*/ 230029 h 514350"/>
                <a:gd name="connsiteX1018" fmla="*/ 4387691 w 6400800"/>
                <a:gd name="connsiteY1018" fmla="*/ 221456 h 514350"/>
                <a:gd name="connsiteX1019" fmla="*/ 4395312 w 6400800"/>
                <a:gd name="connsiteY1019" fmla="*/ 180499 h 514350"/>
                <a:gd name="connsiteX1020" fmla="*/ 4382929 w 6400800"/>
                <a:gd name="connsiteY1020" fmla="*/ 215741 h 514350"/>
                <a:gd name="connsiteX1021" fmla="*/ 4375309 w 6400800"/>
                <a:gd name="connsiteY1021" fmla="*/ 206216 h 514350"/>
                <a:gd name="connsiteX1022" fmla="*/ 4381976 w 6400800"/>
                <a:gd name="connsiteY1022" fmla="*/ 218599 h 514350"/>
                <a:gd name="connsiteX1023" fmla="*/ 4369594 w 6400800"/>
                <a:gd name="connsiteY1023" fmla="*/ 259556 h 514350"/>
                <a:gd name="connsiteX1024" fmla="*/ 4368641 w 6400800"/>
                <a:gd name="connsiteY1024" fmla="*/ 241459 h 514350"/>
                <a:gd name="connsiteX1025" fmla="*/ 4366737 w 6400800"/>
                <a:gd name="connsiteY1025" fmla="*/ 263366 h 514350"/>
                <a:gd name="connsiteX1026" fmla="*/ 4365784 w 6400800"/>
                <a:gd name="connsiteY1026" fmla="*/ 274796 h 514350"/>
                <a:gd name="connsiteX1027" fmla="*/ 4362926 w 6400800"/>
                <a:gd name="connsiteY1027" fmla="*/ 285274 h 514350"/>
                <a:gd name="connsiteX1028" fmla="*/ 4362926 w 6400800"/>
                <a:gd name="connsiteY1028" fmla="*/ 282416 h 514350"/>
                <a:gd name="connsiteX1029" fmla="*/ 4361022 w 6400800"/>
                <a:gd name="connsiteY1029" fmla="*/ 261461 h 514350"/>
                <a:gd name="connsiteX1030" fmla="*/ 4359116 w 6400800"/>
                <a:gd name="connsiteY1030" fmla="*/ 283369 h 514350"/>
                <a:gd name="connsiteX1031" fmla="*/ 4359116 w 6400800"/>
                <a:gd name="connsiteY1031" fmla="*/ 290989 h 514350"/>
                <a:gd name="connsiteX1032" fmla="*/ 4357212 w 6400800"/>
                <a:gd name="connsiteY1032" fmla="*/ 295751 h 514350"/>
                <a:gd name="connsiteX1033" fmla="*/ 4351497 w 6400800"/>
                <a:gd name="connsiteY1033" fmla="*/ 284321 h 514350"/>
                <a:gd name="connsiteX1034" fmla="*/ 4351497 w 6400800"/>
                <a:gd name="connsiteY1034" fmla="*/ 257651 h 514350"/>
                <a:gd name="connsiteX1035" fmla="*/ 4351497 w 6400800"/>
                <a:gd name="connsiteY1035" fmla="*/ 238601 h 514350"/>
                <a:gd name="connsiteX1036" fmla="*/ 4349591 w 6400800"/>
                <a:gd name="connsiteY1036" fmla="*/ 221456 h 514350"/>
                <a:gd name="connsiteX1037" fmla="*/ 4345781 w 6400800"/>
                <a:gd name="connsiteY1037" fmla="*/ 194786 h 514350"/>
                <a:gd name="connsiteX1038" fmla="*/ 4342924 w 6400800"/>
                <a:gd name="connsiteY1038" fmla="*/ 170974 h 514350"/>
                <a:gd name="connsiteX1039" fmla="*/ 4341972 w 6400800"/>
                <a:gd name="connsiteY1039" fmla="*/ 194786 h 514350"/>
                <a:gd name="connsiteX1040" fmla="*/ 4341972 w 6400800"/>
                <a:gd name="connsiteY1040" fmla="*/ 217646 h 514350"/>
                <a:gd name="connsiteX1041" fmla="*/ 4340066 w 6400800"/>
                <a:gd name="connsiteY1041" fmla="*/ 205264 h 514350"/>
                <a:gd name="connsiteX1042" fmla="*/ 4339114 w 6400800"/>
                <a:gd name="connsiteY1042" fmla="*/ 226219 h 514350"/>
                <a:gd name="connsiteX1043" fmla="*/ 4338162 w 6400800"/>
                <a:gd name="connsiteY1043" fmla="*/ 250031 h 514350"/>
                <a:gd name="connsiteX1044" fmla="*/ 4338162 w 6400800"/>
                <a:gd name="connsiteY1044" fmla="*/ 252889 h 514350"/>
                <a:gd name="connsiteX1045" fmla="*/ 4337209 w 6400800"/>
                <a:gd name="connsiteY1045" fmla="*/ 250984 h 514350"/>
                <a:gd name="connsiteX1046" fmla="*/ 4318159 w 6400800"/>
                <a:gd name="connsiteY1046" fmla="*/ 196691 h 514350"/>
                <a:gd name="connsiteX1047" fmla="*/ 4289584 w 6400800"/>
                <a:gd name="connsiteY1047" fmla="*/ 116681 h 514350"/>
                <a:gd name="connsiteX1048" fmla="*/ 4278154 w 6400800"/>
                <a:gd name="connsiteY1048" fmla="*/ 86201 h 514350"/>
                <a:gd name="connsiteX1049" fmla="*/ 4285774 w 6400800"/>
                <a:gd name="connsiteY1049" fmla="*/ 117634 h 514350"/>
                <a:gd name="connsiteX1050" fmla="*/ 4307681 w 6400800"/>
                <a:gd name="connsiteY1050" fmla="*/ 199549 h 514350"/>
                <a:gd name="connsiteX1051" fmla="*/ 4334351 w 6400800"/>
                <a:gd name="connsiteY1051" fmla="*/ 295751 h 514350"/>
                <a:gd name="connsiteX1052" fmla="*/ 4334351 w 6400800"/>
                <a:gd name="connsiteY1052" fmla="*/ 296704 h 514350"/>
                <a:gd name="connsiteX1053" fmla="*/ 4334351 w 6400800"/>
                <a:gd name="connsiteY1053" fmla="*/ 294799 h 514350"/>
                <a:gd name="connsiteX1054" fmla="*/ 4334351 w 6400800"/>
                <a:gd name="connsiteY1054" fmla="*/ 301466 h 514350"/>
                <a:gd name="connsiteX1055" fmla="*/ 4333399 w 6400800"/>
                <a:gd name="connsiteY1055" fmla="*/ 315754 h 514350"/>
                <a:gd name="connsiteX1056" fmla="*/ 4329589 w 6400800"/>
                <a:gd name="connsiteY1056" fmla="*/ 344329 h 514350"/>
                <a:gd name="connsiteX1057" fmla="*/ 4328637 w 6400800"/>
                <a:gd name="connsiteY1057" fmla="*/ 343376 h 514350"/>
                <a:gd name="connsiteX1058" fmla="*/ 4326731 w 6400800"/>
                <a:gd name="connsiteY1058" fmla="*/ 340519 h 514350"/>
                <a:gd name="connsiteX1059" fmla="*/ 4325779 w 6400800"/>
                <a:gd name="connsiteY1059" fmla="*/ 333851 h 514350"/>
                <a:gd name="connsiteX1060" fmla="*/ 4315301 w 6400800"/>
                <a:gd name="connsiteY1060" fmla="*/ 267176 h 514350"/>
                <a:gd name="connsiteX1061" fmla="*/ 4301966 w 6400800"/>
                <a:gd name="connsiteY1061" fmla="*/ 202406 h 514350"/>
                <a:gd name="connsiteX1062" fmla="*/ 4303872 w 6400800"/>
                <a:gd name="connsiteY1062" fmla="*/ 268129 h 514350"/>
                <a:gd name="connsiteX1063" fmla="*/ 4303872 w 6400800"/>
                <a:gd name="connsiteY1063" fmla="*/ 274796 h 514350"/>
                <a:gd name="connsiteX1064" fmla="*/ 4301966 w 6400800"/>
                <a:gd name="connsiteY1064" fmla="*/ 290036 h 514350"/>
                <a:gd name="connsiteX1065" fmla="*/ 4300062 w 6400800"/>
                <a:gd name="connsiteY1065" fmla="*/ 300514 h 514350"/>
                <a:gd name="connsiteX1066" fmla="*/ 4288631 w 6400800"/>
                <a:gd name="connsiteY1066" fmla="*/ 286226 h 514350"/>
                <a:gd name="connsiteX1067" fmla="*/ 4299109 w 6400800"/>
                <a:gd name="connsiteY1067" fmla="*/ 305276 h 514350"/>
                <a:gd name="connsiteX1068" fmla="*/ 4296251 w 6400800"/>
                <a:gd name="connsiteY1068" fmla="*/ 323374 h 514350"/>
                <a:gd name="connsiteX1069" fmla="*/ 4292441 w 6400800"/>
                <a:gd name="connsiteY1069" fmla="*/ 346234 h 514350"/>
                <a:gd name="connsiteX1070" fmla="*/ 4290537 w 6400800"/>
                <a:gd name="connsiteY1070" fmla="*/ 343376 h 514350"/>
                <a:gd name="connsiteX1071" fmla="*/ 4288631 w 6400800"/>
                <a:gd name="connsiteY1071" fmla="*/ 308134 h 514350"/>
                <a:gd name="connsiteX1072" fmla="*/ 4281964 w 6400800"/>
                <a:gd name="connsiteY1072" fmla="*/ 231934 h 514350"/>
                <a:gd name="connsiteX1073" fmla="*/ 4277201 w 6400800"/>
                <a:gd name="connsiteY1073" fmla="*/ 309086 h 514350"/>
                <a:gd name="connsiteX1074" fmla="*/ 4277201 w 6400800"/>
                <a:gd name="connsiteY1074" fmla="*/ 318611 h 514350"/>
                <a:gd name="connsiteX1075" fmla="*/ 4273391 w 6400800"/>
                <a:gd name="connsiteY1075" fmla="*/ 310039 h 514350"/>
                <a:gd name="connsiteX1076" fmla="*/ 4272439 w 6400800"/>
                <a:gd name="connsiteY1076" fmla="*/ 303371 h 514350"/>
                <a:gd name="connsiteX1077" fmla="*/ 4270534 w 6400800"/>
                <a:gd name="connsiteY1077" fmla="*/ 273844 h 514350"/>
                <a:gd name="connsiteX1078" fmla="*/ 4269581 w 6400800"/>
                <a:gd name="connsiteY1078" fmla="*/ 260509 h 514350"/>
                <a:gd name="connsiteX1079" fmla="*/ 4269581 w 6400800"/>
                <a:gd name="connsiteY1079" fmla="*/ 255746 h 514350"/>
                <a:gd name="connsiteX1080" fmla="*/ 4270534 w 6400800"/>
                <a:gd name="connsiteY1080" fmla="*/ 234791 h 514350"/>
                <a:gd name="connsiteX1081" fmla="*/ 4273391 w 6400800"/>
                <a:gd name="connsiteY1081" fmla="*/ 155734 h 514350"/>
                <a:gd name="connsiteX1082" fmla="*/ 4259104 w 6400800"/>
                <a:gd name="connsiteY1082" fmla="*/ 233839 h 514350"/>
                <a:gd name="connsiteX1083" fmla="*/ 4253389 w 6400800"/>
                <a:gd name="connsiteY1083" fmla="*/ 271939 h 514350"/>
                <a:gd name="connsiteX1084" fmla="*/ 4252437 w 6400800"/>
                <a:gd name="connsiteY1084" fmla="*/ 270034 h 514350"/>
                <a:gd name="connsiteX1085" fmla="*/ 4253389 w 6400800"/>
                <a:gd name="connsiteY1085" fmla="*/ 262414 h 514350"/>
                <a:gd name="connsiteX1086" fmla="*/ 4255294 w 6400800"/>
                <a:gd name="connsiteY1086" fmla="*/ 240506 h 514350"/>
                <a:gd name="connsiteX1087" fmla="*/ 4249579 w 6400800"/>
                <a:gd name="connsiteY1087" fmla="*/ 262414 h 514350"/>
                <a:gd name="connsiteX1088" fmla="*/ 4248626 w 6400800"/>
                <a:gd name="connsiteY1088" fmla="*/ 264319 h 514350"/>
                <a:gd name="connsiteX1089" fmla="*/ 4246722 w 6400800"/>
                <a:gd name="connsiteY1089" fmla="*/ 261461 h 514350"/>
                <a:gd name="connsiteX1090" fmla="*/ 4244816 w 6400800"/>
                <a:gd name="connsiteY1090" fmla="*/ 257651 h 514350"/>
                <a:gd name="connsiteX1091" fmla="*/ 4244816 w 6400800"/>
                <a:gd name="connsiteY1091" fmla="*/ 251936 h 514350"/>
                <a:gd name="connsiteX1092" fmla="*/ 4243864 w 6400800"/>
                <a:gd name="connsiteY1092" fmla="*/ 256699 h 514350"/>
                <a:gd name="connsiteX1093" fmla="*/ 4240054 w 6400800"/>
                <a:gd name="connsiteY1093" fmla="*/ 251936 h 514350"/>
                <a:gd name="connsiteX1094" fmla="*/ 4229576 w 6400800"/>
                <a:gd name="connsiteY1094" fmla="*/ 235744 h 514350"/>
                <a:gd name="connsiteX1095" fmla="*/ 4220051 w 6400800"/>
                <a:gd name="connsiteY1095" fmla="*/ 222409 h 514350"/>
                <a:gd name="connsiteX1096" fmla="*/ 4226719 w 6400800"/>
                <a:gd name="connsiteY1096" fmla="*/ 237649 h 514350"/>
                <a:gd name="connsiteX1097" fmla="*/ 4234339 w 6400800"/>
                <a:gd name="connsiteY1097" fmla="*/ 254794 h 514350"/>
                <a:gd name="connsiteX1098" fmla="*/ 4236244 w 6400800"/>
                <a:gd name="connsiteY1098" fmla="*/ 258604 h 514350"/>
                <a:gd name="connsiteX1099" fmla="*/ 4231481 w 6400800"/>
                <a:gd name="connsiteY1099" fmla="*/ 251936 h 514350"/>
                <a:gd name="connsiteX1100" fmla="*/ 4220051 w 6400800"/>
                <a:gd name="connsiteY1100" fmla="*/ 237649 h 514350"/>
                <a:gd name="connsiteX1101" fmla="*/ 4202906 w 6400800"/>
                <a:gd name="connsiteY1101" fmla="*/ 219551 h 514350"/>
                <a:gd name="connsiteX1102" fmla="*/ 4196239 w 6400800"/>
                <a:gd name="connsiteY1102" fmla="*/ 213836 h 514350"/>
                <a:gd name="connsiteX1103" fmla="*/ 4201954 w 6400800"/>
                <a:gd name="connsiteY1103" fmla="*/ 220504 h 514350"/>
                <a:gd name="connsiteX1104" fmla="*/ 4216241 w 6400800"/>
                <a:gd name="connsiteY1104" fmla="*/ 240506 h 514350"/>
                <a:gd name="connsiteX1105" fmla="*/ 4225766 w 6400800"/>
                <a:gd name="connsiteY1105" fmla="*/ 255746 h 514350"/>
                <a:gd name="connsiteX1106" fmla="*/ 4235291 w 6400800"/>
                <a:gd name="connsiteY1106" fmla="*/ 273844 h 514350"/>
                <a:gd name="connsiteX1107" fmla="*/ 4235291 w 6400800"/>
                <a:gd name="connsiteY1107" fmla="*/ 274796 h 514350"/>
                <a:gd name="connsiteX1108" fmla="*/ 4235291 w 6400800"/>
                <a:gd name="connsiteY1108" fmla="*/ 282416 h 514350"/>
                <a:gd name="connsiteX1109" fmla="*/ 4234339 w 6400800"/>
                <a:gd name="connsiteY1109" fmla="*/ 281464 h 514350"/>
                <a:gd name="connsiteX1110" fmla="*/ 4229576 w 6400800"/>
                <a:gd name="connsiteY1110" fmla="*/ 276701 h 514350"/>
                <a:gd name="connsiteX1111" fmla="*/ 4233387 w 6400800"/>
                <a:gd name="connsiteY1111" fmla="*/ 282416 h 514350"/>
                <a:gd name="connsiteX1112" fmla="*/ 4235291 w 6400800"/>
                <a:gd name="connsiteY1112" fmla="*/ 284321 h 514350"/>
                <a:gd name="connsiteX1113" fmla="*/ 4235291 w 6400800"/>
                <a:gd name="connsiteY1113" fmla="*/ 285274 h 514350"/>
                <a:gd name="connsiteX1114" fmla="*/ 4229576 w 6400800"/>
                <a:gd name="connsiteY1114" fmla="*/ 310039 h 514350"/>
                <a:gd name="connsiteX1115" fmla="*/ 4222909 w 6400800"/>
                <a:gd name="connsiteY1115" fmla="*/ 295751 h 514350"/>
                <a:gd name="connsiteX1116" fmla="*/ 4228624 w 6400800"/>
                <a:gd name="connsiteY1116" fmla="*/ 316706 h 514350"/>
                <a:gd name="connsiteX1117" fmla="*/ 4226719 w 6400800"/>
                <a:gd name="connsiteY1117" fmla="*/ 327184 h 514350"/>
                <a:gd name="connsiteX1118" fmla="*/ 4223862 w 6400800"/>
                <a:gd name="connsiteY1118" fmla="*/ 341471 h 514350"/>
                <a:gd name="connsiteX1119" fmla="*/ 4222909 w 6400800"/>
                <a:gd name="connsiteY1119" fmla="*/ 334804 h 514350"/>
                <a:gd name="connsiteX1120" fmla="*/ 4219099 w 6400800"/>
                <a:gd name="connsiteY1120" fmla="*/ 311944 h 514350"/>
                <a:gd name="connsiteX1121" fmla="*/ 4219099 w 6400800"/>
                <a:gd name="connsiteY1121" fmla="*/ 331946 h 514350"/>
                <a:gd name="connsiteX1122" fmla="*/ 4217194 w 6400800"/>
                <a:gd name="connsiteY1122" fmla="*/ 322421 h 514350"/>
                <a:gd name="connsiteX1123" fmla="*/ 4198144 w 6400800"/>
                <a:gd name="connsiteY1123" fmla="*/ 240506 h 514350"/>
                <a:gd name="connsiteX1124" fmla="*/ 4205764 w 6400800"/>
                <a:gd name="connsiteY1124" fmla="*/ 323374 h 514350"/>
                <a:gd name="connsiteX1125" fmla="*/ 4210526 w 6400800"/>
                <a:gd name="connsiteY1125" fmla="*/ 364331 h 514350"/>
                <a:gd name="connsiteX1126" fmla="*/ 4210526 w 6400800"/>
                <a:gd name="connsiteY1126" fmla="*/ 363379 h 514350"/>
                <a:gd name="connsiteX1127" fmla="*/ 4206716 w 6400800"/>
                <a:gd name="connsiteY1127" fmla="*/ 350044 h 514350"/>
                <a:gd name="connsiteX1128" fmla="*/ 4202906 w 6400800"/>
                <a:gd name="connsiteY1128" fmla="*/ 338614 h 514350"/>
                <a:gd name="connsiteX1129" fmla="*/ 4202906 w 6400800"/>
                <a:gd name="connsiteY1129" fmla="*/ 350996 h 514350"/>
                <a:gd name="connsiteX1130" fmla="*/ 4202906 w 6400800"/>
                <a:gd name="connsiteY1130" fmla="*/ 365284 h 514350"/>
                <a:gd name="connsiteX1131" fmla="*/ 4202906 w 6400800"/>
                <a:gd name="connsiteY1131" fmla="*/ 373856 h 514350"/>
                <a:gd name="connsiteX1132" fmla="*/ 4202906 w 6400800"/>
                <a:gd name="connsiteY1132" fmla="*/ 380524 h 514350"/>
                <a:gd name="connsiteX1133" fmla="*/ 4201954 w 6400800"/>
                <a:gd name="connsiteY1133" fmla="*/ 378619 h 514350"/>
                <a:gd name="connsiteX1134" fmla="*/ 4201001 w 6400800"/>
                <a:gd name="connsiteY1134" fmla="*/ 361474 h 514350"/>
                <a:gd name="connsiteX1135" fmla="*/ 4196239 w 6400800"/>
                <a:gd name="connsiteY1135" fmla="*/ 290989 h 514350"/>
                <a:gd name="connsiteX1136" fmla="*/ 4191476 w 6400800"/>
                <a:gd name="connsiteY1136" fmla="*/ 343376 h 514350"/>
                <a:gd name="connsiteX1137" fmla="*/ 4188619 w 6400800"/>
                <a:gd name="connsiteY1137" fmla="*/ 335756 h 514350"/>
                <a:gd name="connsiteX1138" fmla="*/ 4181951 w 6400800"/>
                <a:gd name="connsiteY1138" fmla="*/ 319564 h 514350"/>
                <a:gd name="connsiteX1139" fmla="*/ 4180999 w 6400800"/>
                <a:gd name="connsiteY1139" fmla="*/ 316706 h 514350"/>
                <a:gd name="connsiteX1140" fmla="*/ 4180999 w 6400800"/>
                <a:gd name="connsiteY1140" fmla="*/ 256699 h 514350"/>
                <a:gd name="connsiteX1141" fmla="*/ 4180999 w 6400800"/>
                <a:gd name="connsiteY1141" fmla="*/ 230029 h 514350"/>
                <a:gd name="connsiteX1142" fmla="*/ 4177189 w 6400800"/>
                <a:gd name="connsiteY1142" fmla="*/ 256699 h 514350"/>
                <a:gd name="connsiteX1143" fmla="*/ 4175284 w 6400800"/>
                <a:gd name="connsiteY1143" fmla="*/ 270034 h 514350"/>
                <a:gd name="connsiteX1144" fmla="*/ 4174331 w 6400800"/>
                <a:gd name="connsiteY1144" fmla="*/ 251936 h 514350"/>
                <a:gd name="connsiteX1145" fmla="*/ 4168616 w 6400800"/>
                <a:gd name="connsiteY1145" fmla="*/ 176689 h 514350"/>
                <a:gd name="connsiteX1146" fmla="*/ 4162901 w 6400800"/>
                <a:gd name="connsiteY1146" fmla="*/ 251936 h 514350"/>
                <a:gd name="connsiteX1147" fmla="*/ 4160996 w 6400800"/>
                <a:gd name="connsiteY1147" fmla="*/ 287179 h 514350"/>
                <a:gd name="connsiteX1148" fmla="*/ 4154329 w 6400800"/>
                <a:gd name="connsiteY1148" fmla="*/ 303371 h 514350"/>
                <a:gd name="connsiteX1149" fmla="*/ 4146709 w 6400800"/>
                <a:gd name="connsiteY1149" fmla="*/ 280511 h 514350"/>
                <a:gd name="connsiteX1150" fmla="*/ 4140041 w 6400800"/>
                <a:gd name="connsiteY1150" fmla="*/ 246221 h 514350"/>
                <a:gd name="connsiteX1151" fmla="*/ 4133374 w 6400800"/>
                <a:gd name="connsiteY1151" fmla="*/ 224314 h 514350"/>
                <a:gd name="connsiteX1152" fmla="*/ 4134326 w 6400800"/>
                <a:gd name="connsiteY1152" fmla="*/ 230029 h 514350"/>
                <a:gd name="connsiteX1153" fmla="*/ 4136231 w 6400800"/>
                <a:gd name="connsiteY1153" fmla="*/ 247174 h 514350"/>
                <a:gd name="connsiteX1154" fmla="*/ 4136231 w 6400800"/>
                <a:gd name="connsiteY1154" fmla="*/ 250031 h 514350"/>
                <a:gd name="connsiteX1155" fmla="*/ 4118134 w 6400800"/>
                <a:gd name="connsiteY1155" fmla="*/ 197644 h 514350"/>
                <a:gd name="connsiteX1156" fmla="*/ 4093369 w 6400800"/>
                <a:gd name="connsiteY1156" fmla="*/ 121444 h 514350"/>
                <a:gd name="connsiteX1157" fmla="*/ 4083844 w 6400800"/>
                <a:gd name="connsiteY1157" fmla="*/ 92869 h 514350"/>
                <a:gd name="connsiteX1158" fmla="*/ 4089559 w 6400800"/>
                <a:gd name="connsiteY1158" fmla="*/ 122396 h 514350"/>
                <a:gd name="connsiteX1159" fmla="*/ 4106704 w 6400800"/>
                <a:gd name="connsiteY1159" fmla="*/ 200501 h 514350"/>
                <a:gd name="connsiteX1160" fmla="*/ 4119086 w 6400800"/>
                <a:gd name="connsiteY1160" fmla="*/ 248126 h 514350"/>
                <a:gd name="connsiteX1161" fmla="*/ 4117181 w 6400800"/>
                <a:gd name="connsiteY1161" fmla="*/ 262414 h 514350"/>
                <a:gd name="connsiteX1162" fmla="*/ 4114324 w 6400800"/>
                <a:gd name="connsiteY1162" fmla="*/ 290036 h 514350"/>
                <a:gd name="connsiteX1163" fmla="*/ 4110514 w 6400800"/>
                <a:gd name="connsiteY1163" fmla="*/ 284321 h 514350"/>
                <a:gd name="connsiteX1164" fmla="*/ 4114324 w 6400800"/>
                <a:gd name="connsiteY1164" fmla="*/ 269081 h 514350"/>
                <a:gd name="connsiteX1165" fmla="*/ 4108609 w 6400800"/>
                <a:gd name="connsiteY1165" fmla="*/ 282416 h 514350"/>
                <a:gd name="connsiteX1166" fmla="*/ 4102894 w 6400800"/>
                <a:gd name="connsiteY1166" fmla="*/ 273844 h 514350"/>
                <a:gd name="connsiteX1167" fmla="*/ 4096226 w 6400800"/>
                <a:gd name="connsiteY1167" fmla="*/ 263366 h 514350"/>
                <a:gd name="connsiteX1168" fmla="*/ 4097179 w 6400800"/>
                <a:gd name="connsiteY1168" fmla="*/ 262414 h 514350"/>
                <a:gd name="connsiteX1169" fmla="*/ 4096226 w 6400800"/>
                <a:gd name="connsiteY1169" fmla="*/ 263366 h 514350"/>
                <a:gd name="connsiteX1170" fmla="*/ 4090511 w 6400800"/>
                <a:gd name="connsiteY1170" fmla="*/ 253841 h 514350"/>
                <a:gd name="connsiteX1171" fmla="*/ 4090511 w 6400800"/>
                <a:gd name="connsiteY1171" fmla="*/ 252889 h 514350"/>
                <a:gd name="connsiteX1172" fmla="*/ 4090511 w 6400800"/>
                <a:gd name="connsiteY1172" fmla="*/ 238601 h 514350"/>
                <a:gd name="connsiteX1173" fmla="*/ 4090511 w 6400800"/>
                <a:gd name="connsiteY1173" fmla="*/ 215741 h 514350"/>
                <a:gd name="connsiteX1174" fmla="*/ 4089559 w 6400800"/>
                <a:gd name="connsiteY1174" fmla="*/ 195739 h 514350"/>
                <a:gd name="connsiteX1175" fmla="*/ 4086701 w 6400800"/>
                <a:gd name="connsiteY1175" fmla="*/ 214789 h 514350"/>
                <a:gd name="connsiteX1176" fmla="*/ 4083844 w 6400800"/>
                <a:gd name="connsiteY1176" fmla="*/ 236696 h 514350"/>
                <a:gd name="connsiteX1177" fmla="*/ 4083844 w 6400800"/>
                <a:gd name="connsiteY1177" fmla="*/ 239554 h 514350"/>
                <a:gd name="connsiteX1178" fmla="*/ 4081939 w 6400800"/>
                <a:gd name="connsiteY1178" fmla="*/ 236696 h 514350"/>
                <a:gd name="connsiteX1179" fmla="*/ 4081939 w 6400800"/>
                <a:gd name="connsiteY1179" fmla="*/ 234791 h 514350"/>
                <a:gd name="connsiteX1180" fmla="*/ 4081939 w 6400800"/>
                <a:gd name="connsiteY1180" fmla="*/ 210026 h 514350"/>
                <a:gd name="connsiteX1181" fmla="*/ 4081939 w 6400800"/>
                <a:gd name="connsiteY1181" fmla="*/ 188119 h 514350"/>
                <a:gd name="connsiteX1182" fmla="*/ 4078129 w 6400800"/>
                <a:gd name="connsiteY1182" fmla="*/ 210026 h 514350"/>
                <a:gd name="connsiteX1183" fmla="*/ 4075271 w 6400800"/>
                <a:gd name="connsiteY1183" fmla="*/ 227171 h 514350"/>
                <a:gd name="connsiteX1184" fmla="*/ 4059079 w 6400800"/>
                <a:gd name="connsiteY1184" fmla="*/ 202406 h 514350"/>
                <a:gd name="connsiteX1185" fmla="*/ 4073366 w 6400800"/>
                <a:gd name="connsiteY1185" fmla="*/ 236696 h 514350"/>
                <a:gd name="connsiteX1186" fmla="*/ 4071461 w 6400800"/>
                <a:gd name="connsiteY1186" fmla="*/ 250984 h 514350"/>
                <a:gd name="connsiteX1187" fmla="*/ 4067651 w 6400800"/>
                <a:gd name="connsiteY1187" fmla="*/ 268129 h 514350"/>
                <a:gd name="connsiteX1188" fmla="*/ 4064794 w 6400800"/>
                <a:gd name="connsiteY1188" fmla="*/ 279559 h 514350"/>
                <a:gd name="connsiteX1189" fmla="*/ 4061936 w 6400800"/>
                <a:gd name="connsiteY1189" fmla="*/ 253841 h 514350"/>
                <a:gd name="connsiteX1190" fmla="*/ 4054316 w 6400800"/>
                <a:gd name="connsiteY1190" fmla="*/ 207169 h 514350"/>
                <a:gd name="connsiteX1191" fmla="*/ 4050506 w 6400800"/>
                <a:gd name="connsiteY1191" fmla="*/ 186214 h 514350"/>
                <a:gd name="connsiteX1192" fmla="*/ 4046696 w 6400800"/>
                <a:gd name="connsiteY1192" fmla="*/ 168116 h 514350"/>
                <a:gd name="connsiteX1193" fmla="*/ 4040029 w 6400800"/>
                <a:gd name="connsiteY1193" fmla="*/ 137636 h 514350"/>
                <a:gd name="connsiteX1194" fmla="*/ 4034314 w 6400800"/>
                <a:gd name="connsiteY1194" fmla="*/ 111919 h 514350"/>
                <a:gd name="connsiteX1195" fmla="*/ 4036219 w 6400800"/>
                <a:gd name="connsiteY1195" fmla="*/ 138589 h 514350"/>
                <a:gd name="connsiteX1196" fmla="*/ 4039076 w 6400800"/>
                <a:gd name="connsiteY1196" fmla="*/ 169069 h 514350"/>
                <a:gd name="connsiteX1197" fmla="*/ 4042886 w 6400800"/>
                <a:gd name="connsiteY1197" fmla="*/ 208121 h 514350"/>
                <a:gd name="connsiteX1198" fmla="*/ 4044791 w 6400800"/>
                <a:gd name="connsiteY1198" fmla="*/ 238601 h 514350"/>
                <a:gd name="connsiteX1199" fmla="*/ 4031456 w 6400800"/>
                <a:gd name="connsiteY1199" fmla="*/ 170021 h 514350"/>
                <a:gd name="connsiteX1200" fmla="*/ 4036219 w 6400800"/>
                <a:gd name="connsiteY1200" fmla="*/ 252889 h 514350"/>
                <a:gd name="connsiteX1201" fmla="*/ 4037171 w 6400800"/>
                <a:gd name="connsiteY1201" fmla="*/ 264319 h 514350"/>
                <a:gd name="connsiteX1202" fmla="*/ 4035266 w 6400800"/>
                <a:gd name="connsiteY1202" fmla="*/ 271939 h 514350"/>
                <a:gd name="connsiteX1203" fmla="*/ 4030504 w 6400800"/>
                <a:gd name="connsiteY1203" fmla="*/ 266224 h 514350"/>
                <a:gd name="connsiteX1204" fmla="*/ 4023836 w 6400800"/>
                <a:gd name="connsiteY1204" fmla="*/ 258604 h 514350"/>
                <a:gd name="connsiteX1205" fmla="*/ 4009549 w 6400800"/>
                <a:gd name="connsiteY1205" fmla="*/ 229076 h 514350"/>
                <a:gd name="connsiteX1206" fmla="*/ 3996214 w 6400800"/>
                <a:gd name="connsiteY1206" fmla="*/ 203359 h 514350"/>
                <a:gd name="connsiteX1207" fmla="*/ 4005739 w 6400800"/>
                <a:gd name="connsiteY1207" fmla="*/ 230981 h 514350"/>
                <a:gd name="connsiteX1208" fmla="*/ 4014311 w 6400800"/>
                <a:gd name="connsiteY1208" fmla="*/ 255746 h 514350"/>
                <a:gd name="connsiteX1209" fmla="*/ 4007644 w 6400800"/>
                <a:gd name="connsiteY1209" fmla="*/ 243364 h 514350"/>
                <a:gd name="connsiteX1210" fmla="*/ 4015264 w 6400800"/>
                <a:gd name="connsiteY1210" fmla="*/ 267176 h 514350"/>
                <a:gd name="connsiteX1211" fmla="*/ 4024789 w 6400800"/>
                <a:gd name="connsiteY1211" fmla="*/ 294799 h 514350"/>
                <a:gd name="connsiteX1212" fmla="*/ 4026694 w 6400800"/>
                <a:gd name="connsiteY1212" fmla="*/ 301466 h 514350"/>
                <a:gd name="connsiteX1213" fmla="*/ 4017169 w 6400800"/>
                <a:gd name="connsiteY1213" fmla="*/ 329089 h 514350"/>
                <a:gd name="connsiteX1214" fmla="*/ 4016216 w 6400800"/>
                <a:gd name="connsiteY1214" fmla="*/ 328136 h 514350"/>
                <a:gd name="connsiteX1215" fmla="*/ 4005739 w 6400800"/>
                <a:gd name="connsiteY1215" fmla="*/ 320516 h 514350"/>
                <a:gd name="connsiteX1216" fmla="*/ 4005739 w 6400800"/>
                <a:gd name="connsiteY1216" fmla="*/ 318611 h 514350"/>
                <a:gd name="connsiteX1217" fmla="*/ 4004786 w 6400800"/>
                <a:gd name="connsiteY1217" fmla="*/ 310991 h 514350"/>
                <a:gd name="connsiteX1218" fmla="*/ 4002881 w 6400800"/>
                <a:gd name="connsiteY1218" fmla="*/ 269081 h 514350"/>
                <a:gd name="connsiteX1219" fmla="*/ 4000024 w 6400800"/>
                <a:gd name="connsiteY1219" fmla="*/ 284321 h 514350"/>
                <a:gd name="connsiteX1220" fmla="*/ 3993356 w 6400800"/>
                <a:gd name="connsiteY1220" fmla="*/ 248126 h 514350"/>
                <a:gd name="connsiteX1221" fmla="*/ 3993356 w 6400800"/>
                <a:gd name="connsiteY1221" fmla="*/ 286226 h 514350"/>
                <a:gd name="connsiteX1222" fmla="*/ 3992404 w 6400800"/>
                <a:gd name="connsiteY1222" fmla="*/ 286226 h 514350"/>
                <a:gd name="connsiteX1223" fmla="*/ 3990499 w 6400800"/>
                <a:gd name="connsiteY1223" fmla="*/ 287179 h 514350"/>
                <a:gd name="connsiteX1224" fmla="*/ 3985736 w 6400800"/>
                <a:gd name="connsiteY1224" fmla="*/ 292894 h 514350"/>
                <a:gd name="connsiteX1225" fmla="*/ 3985736 w 6400800"/>
                <a:gd name="connsiteY1225" fmla="*/ 292894 h 514350"/>
                <a:gd name="connsiteX1226" fmla="*/ 3985736 w 6400800"/>
                <a:gd name="connsiteY1226" fmla="*/ 293846 h 514350"/>
                <a:gd name="connsiteX1227" fmla="*/ 3983831 w 6400800"/>
                <a:gd name="connsiteY1227" fmla="*/ 313849 h 514350"/>
                <a:gd name="connsiteX1228" fmla="*/ 3978116 w 6400800"/>
                <a:gd name="connsiteY1228" fmla="*/ 303371 h 514350"/>
                <a:gd name="connsiteX1229" fmla="*/ 3987641 w 6400800"/>
                <a:gd name="connsiteY1229" fmla="*/ 272891 h 514350"/>
                <a:gd name="connsiteX1230" fmla="*/ 3976211 w 6400800"/>
                <a:gd name="connsiteY1230" fmla="*/ 298609 h 514350"/>
                <a:gd name="connsiteX1231" fmla="*/ 3973354 w 6400800"/>
                <a:gd name="connsiteY1231" fmla="*/ 293846 h 514350"/>
                <a:gd name="connsiteX1232" fmla="*/ 3973354 w 6400800"/>
                <a:gd name="connsiteY1232" fmla="*/ 288131 h 514350"/>
                <a:gd name="connsiteX1233" fmla="*/ 3973354 w 6400800"/>
                <a:gd name="connsiteY1233" fmla="*/ 287179 h 514350"/>
                <a:gd name="connsiteX1234" fmla="*/ 3977164 w 6400800"/>
                <a:gd name="connsiteY1234" fmla="*/ 278606 h 514350"/>
                <a:gd name="connsiteX1235" fmla="*/ 3980974 w 6400800"/>
                <a:gd name="connsiteY1235" fmla="*/ 270986 h 514350"/>
                <a:gd name="connsiteX1236" fmla="*/ 3976211 w 6400800"/>
                <a:gd name="connsiteY1236" fmla="*/ 277654 h 514350"/>
                <a:gd name="connsiteX1237" fmla="*/ 3973354 w 6400800"/>
                <a:gd name="connsiteY1237" fmla="*/ 282416 h 514350"/>
                <a:gd name="connsiteX1238" fmla="*/ 3974306 w 6400800"/>
                <a:gd name="connsiteY1238" fmla="*/ 254794 h 514350"/>
                <a:gd name="connsiteX1239" fmla="*/ 3975259 w 6400800"/>
                <a:gd name="connsiteY1239" fmla="*/ 230029 h 514350"/>
                <a:gd name="connsiteX1240" fmla="*/ 3970496 w 6400800"/>
                <a:gd name="connsiteY1240" fmla="*/ 254794 h 514350"/>
                <a:gd name="connsiteX1241" fmla="*/ 3965734 w 6400800"/>
                <a:gd name="connsiteY1241" fmla="*/ 281464 h 514350"/>
                <a:gd name="connsiteX1242" fmla="*/ 3961924 w 6400800"/>
                <a:gd name="connsiteY1242" fmla="*/ 274796 h 514350"/>
                <a:gd name="connsiteX1243" fmla="*/ 3962876 w 6400800"/>
                <a:gd name="connsiteY1243" fmla="*/ 269081 h 514350"/>
                <a:gd name="connsiteX1244" fmla="*/ 3966686 w 6400800"/>
                <a:gd name="connsiteY1244" fmla="*/ 245269 h 514350"/>
                <a:gd name="connsiteX1245" fmla="*/ 3959066 w 6400800"/>
                <a:gd name="connsiteY1245" fmla="*/ 268129 h 514350"/>
                <a:gd name="connsiteX1246" fmla="*/ 3959066 w 6400800"/>
                <a:gd name="connsiteY1246" fmla="*/ 269081 h 514350"/>
                <a:gd name="connsiteX1247" fmla="*/ 3958114 w 6400800"/>
                <a:gd name="connsiteY1247" fmla="*/ 267176 h 514350"/>
                <a:gd name="connsiteX1248" fmla="*/ 3958114 w 6400800"/>
                <a:gd name="connsiteY1248" fmla="*/ 269081 h 514350"/>
                <a:gd name="connsiteX1249" fmla="*/ 3955256 w 6400800"/>
                <a:gd name="connsiteY1249" fmla="*/ 264319 h 514350"/>
                <a:gd name="connsiteX1250" fmla="*/ 3954304 w 6400800"/>
                <a:gd name="connsiteY1250" fmla="*/ 247174 h 514350"/>
                <a:gd name="connsiteX1251" fmla="*/ 3951446 w 6400800"/>
                <a:gd name="connsiteY1251" fmla="*/ 214789 h 514350"/>
                <a:gd name="connsiteX1252" fmla="*/ 3947636 w 6400800"/>
                <a:gd name="connsiteY1252" fmla="*/ 190024 h 514350"/>
                <a:gd name="connsiteX1253" fmla="*/ 3943826 w 6400800"/>
                <a:gd name="connsiteY1253" fmla="*/ 169069 h 514350"/>
                <a:gd name="connsiteX1254" fmla="*/ 3943826 w 6400800"/>
                <a:gd name="connsiteY1254" fmla="*/ 190024 h 514350"/>
                <a:gd name="connsiteX1255" fmla="*/ 3943826 w 6400800"/>
                <a:gd name="connsiteY1255" fmla="*/ 214789 h 514350"/>
                <a:gd name="connsiteX1256" fmla="*/ 3943826 w 6400800"/>
                <a:gd name="connsiteY1256" fmla="*/ 225266 h 514350"/>
                <a:gd name="connsiteX1257" fmla="*/ 3940969 w 6400800"/>
                <a:gd name="connsiteY1257" fmla="*/ 215741 h 514350"/>
                <a:gd name="connsiteX1258" fmla="*/ 3939064 w 6400800"/>
                <a:gd name="connsiteY1258" fmla="*/ 207169 h 514350"/>
                <a:gd name="connsiteX1259" fmla="*/ 3940016 w 6400800"/>
                <a:gd name="connsiteY1259" fmla="*/ 205264 h 514350"/>
                <a:gd name="connsiteX1260" fmla="*/ 3939064 w 6400800"/>
                <a:gd name="connsiteY1260" fmla="*/ 206216 h 514350"/>
                <a:gd name="connsiteX1261" fmla="*/ 3936206 w 6400800"/>
                <a:gd name="connsiteY1261" fmla="*/ 197644 h 514350"/>
                <a:gd name="connsiteX1262" fmla="*/ 3937159 w 6400800"/>
                <a:gd name="connsiteY1262" fmla="*/ 208121 h 514350"/>
                <a:gd name="connsiteX1263" fmla="*/ 3929539 w 6400800"/>
                <a:gd name="connsiteY1263" fmla="*/ 216694 h 514350"/>
                <a:gd name="connsiteX1264" fmla="*/ 3925729 w 6400800"/>
                <a:gd name="connsiteY1264" fmla="*/ 197644 h 514350"/>
                <a:gd name="connsiteX1265" fmla="*/ 3916204 w 6400800"/>
                <a:gd name="connsiteY1265" fmla="*/ 158591 h 514350"/>
                <a:gd name="connsiteX1266" fmla="*/ 3912394 w 6400800"/>
                <a:gd name="connsiteY1266" fmla="*/ 144304 h 514350"/>
                <a:gd name="connsiteX1267" fmla="*/ 3915251 w 6400800"/>
                <a:gd name="connsiteY1267" fmla="*/ 139541 h 514350"/>
                <a:gd name="connsiteX1268" fmla="*/ 3935254 w 6400800"/>
                <a:gd name="connsiteY1268" fmla="*/ 110966 h 514350"/>
                <a:gd name="connsiteX1269" fmla="*/ 3912394 w 6400800"/>
                <a:gd name="connsiteY1269" fmla="*/ 136684 h 514350"/>
                <a:gd name="connsiteX1270" fmla="*/ 3910489 w 6400800"/>
                <a:gd name="connsiteY1270" fmla="*/ 138589 h 514350"/>
                <a:gd name="connsiteX1271" fmla="*/ 3906679 w 6400800"/>
                <a:gd name="connsiteY1271" fmla="*/ 128111 h 514350"/>
                <a:gd name="connsiteX1272" fmla="*/ 3898106 w 6400800"/>
                <a:gd name="connsiteY1272" fmla="*/ 102394 h 514350"/>
                <a:gd name="connsiteX1273" fmla="*/ 3902869 w 6400800"/>
                <a:gd name="connsiteY1273" fmla="*/ 129064 h 514350"/>
                <a:gd name="connsiteX1274" fmla="*/ 3905726 w 6400800"/>
                <a:gd name="connsiteY1274" fmla="*/ 143351 h 514350"/>
                <a:gd name="connsiteX1275" fmla="*/ 3905726 w 6400800"/>
                <a:gd name="connsiteY1275" fmla="*/ 143351 h 514350"/>
                <a:gd name="connsiteX1276" fmla="*/ 3887629 w 6400800"/>
                <a:gd name="connsiteY1276" fmla="*/ 167164 h 514350"/>
                <a:gd name="connsiteX1277" fmla="*/ 3866674 w 6400800"/>
                <a:gd name="connsiteY1277" fmla="*/ 195739 h 514350"/>
                <a:gd name="connsiteX1278" fmla="*/ 3862864 w 6400800"/>
                <a:gd name="connsiteY1278" fmla="*/ 182404 h 514350"/>
                <a:gd name="connsiteX1279" fmla="*/ 3854291 w 6400800"/>
                <a:gd name="connsiteY1279" fmla="*/ 155734 h 514350"/>
                <a:gd name="connsiteX1280" fmla="*/ 3859054 w 6400800"/>
                <a:gd name="connsiteY1280" fmla="*/ 183356 h 514350"/>
                <a:gd name="connsiteX1281" fmla="*/ 3862864 w 6400800"/>
                <a:gd name="connsiteY1281" fmla="*/ 202406 h 514350"/>
                <a:gd name="connsiteX1282" fmla="*/ 3858101 w 6400800"/>
                <a:gd name="connsiteY1282" fmla="*/ 209074 h 514350"/>
                <a:gd name="connsiteX1283" fmla="*/ 3853339 w 6400800"/>
                <a:gd name="connsiteY1283" fmla="*/ 216694 h 514350"/>
                <a:gd name="connsiteX1284" fmla="*/ 3849529 w 6400800"/>
                <a:gd name="connsiteY1284" fmla="*/ 195739 h 514350"/>
                <a:gd name="connsiteX1285" fmla="*/ 3852386 w 6400800"/>
                <a:gd name="connsiteY1285" fmla="*/ 178594 h 514350"/>
                <a:gd name="connsiteX1286" fmla="*/ 3855244 w 6400800"/>
                <a:gd name="connsiteY1286" fmla="*/ 158591 h 514350"/>
                <a:gd name="connsiteX1287" fmla="*/ 3848576 w 6400800"/>
                <a:gd name="connsiteY1287" fmla="*/ 177641 h 514350"/>
                <a:gd name="connsiteX1288" fmla="*/ 3841909 w 6400800"/>
                <a:gd name="connsiteY1288" fmla="*/ 199549 h 514350"/>
                <a:gd name="connsiteX1289" fmla="*/ 3838099 w 6400800"/>
                <a:gd name="connsiteY1289" fmla="*/ 212884 h 514350"/>
                <a:gd name="connsiteX1290" fmla="*/ 3835241 w 6400800"/>
                <a:gd name="connsiteY1290" fmla="*/ 225266 h 514350"/>
                <a:gd name="connsiteX1291" fmla="*/ 3834289 w 6400800"/>
                <a:gd name="connsiteY1291" fmla="*/ 222409 h 514350"/>
                <a:gd name="connsiteX1292" fmla="*/ 3825716 w 6400800"/>
                <a:gd name="connsiteY1292" fmla="*/ 209074 h 514350"/>
                <a:gd name="connsiteX1293" fmla="*/ 3809524 w 6400800"/>
                <a:gd name="connsiteY1293" fmla="*/ 184309 h 514350"/>
                <a:gd name="connsiteX1294" fmla="*/ 3821906 w 6400800"/>
                <a:gd name="connsiteY1294" fmla="*/ 210979 h 514350"/>
                <a:gd name="connsiteX1295" fmla="*/ 3828574 w 6400800"/>
                <a:gd name="connsiteY1295" fmla="*/ 224314 h 514350"/>
                <a:gd name="connsiteX1296" fmla="*/ 3832384 w 6400800"/>
                <a:gd name="connsiteY1296" fmla="*/ 234791 h 514350"/>
                <a:gd name="connsiteX1297" fmla="*/ 3828574 w 6400800"/>
                <a:gd name="connsiteY1297" fmla="*/ 254794 h 514350"/>
                <a:gd name="connsiteX1298" fmla="*/ 3825716 w 6400800"/>
                <a:gd name="connsiteY1298" fmla="*/ 259556 h 514350"/>
                <a:gd name="connsiteX1299" fmla="*/ 3820954 w 6400800"/>
                <a:gd name="connsiteY1299" fmla="*/ 269081 h 514350"/>
                <a:gd name="connsiteX1300" fmla="*/ 3820001 w 6400800"/>
                <a:gd name="connsiteY1300" fmla="*/ 267176 h 514350"/>
                <a:gd name="connsiteX1301" fmla="*/ 3804761 w 6400800"/>
                <a:gd name="connsiteY1301" fmla="*/ 249079 h 514350"/>
                <a:gd name="connsiteX1302" fmla="*/ 3817144 w 6400800"/>
                <a:gd name="connsiteY1302" fmla="*/ 270034 h 514350"/>
                <a:gd name="connsiteX1303" fmla="*/ 3819049 w 6400800"/>
                <a:gd name="connsiteY1303" fmla="*/ 272891 h 514350"/>
                <a:gd name="connsiteX1304" fmla="*/ 3806666 w 6400800"/>
                <a:gd name="connsiteY1304" fmla="*/ 294799 h 514350"/>
                <a:gd name="connsiteX1305" fmla="*/ 3806666 w 6400800"/>
                <a:gd name="connsiteY1305" fmla="*/ 294799 h 514350"/>
                <a:gd name="connsiteX1306" fmla="*/ 3803809 w 6400800"/>
                <a:gd name="connsiteY1306" fmla="*/ 290989 h 514350"/>
                <a:gd name="connsiteX1307" fmla="*/ 3802856 w 6400800"/>
                <a:gd name="connsiteY1307" fmla="*/ 287179 h 514350"/>
                <a:gd name="connsiteX1308" fmla="*/ 3799999 w 6400800"/>
                <a:gd name="connsiteY1308" fmla="*/ 276701 h 514350"/>
                <a:gd name="connsiteX1309" fmla="*/ 3795236 w 6400800"/>
                <a:gd name="connsiteY1309" fmla="*/ 260509 h 514350"/>
                <a:gd name="connsiteX1310" fmla="*/ 3790474 w 6400800"/>
                <a:gd name="connsiteY1310" fmla="*/ 246221 h 514350"/>
                <a:gd name="connsiteX1311" fmla="*/ 3791426 w 6400800"/>
                <a:gd name="connsiteY1311" fmla="*/ 260509 h 514350"/>
                <a:gd name="connsiteX1312" fmla="*/ 3792379 w 6400800"/>
                <a:gd name="connsiteY1312" fmla="*/ 273844 h 514350"/>
                <a:gd name="connsiteX1313" fmla="*/ 3787616 w 6400800"/>
                <a:gd name="connsiteY1313" fmla="*/ 268129 h 514350"/>
                <a:gd name="connsiteX1314" fmla="*/ 3777139 w 6400800"/>
                <a:gd name="connsiteY1314" fmla="*/ 255746 h 514350"/>
                <a:gd name="connsiteX1315" fmla="*/ 3773329 w 6400800"/>
                <a:gd name="connsiteY1315" fmla="*/ 246221 h 514350"/>
                <a:gd name="connsiteX1316" fmla="*/ 3764756 w 6400800"/>
                <a:gd name="connsiteY1316" fmla="*/ 224314 h 514350"/>
                <a:gd name="connsiteX1317" fmla="*/ 3769519 w 6400800"/>
                <a:gd name="connsiteY1317" fmla="*/ 247174 h 514350"/>
                <a:gd name="connsiteX1318" fmla="*/ 3776186 w 6400800"/>
                <a:gd name="connsiteY1318" fmla="*/ 273844 h 514350"/>
                <a:gd name="connsiteX1319" fmla="*/ 3781901 w 6400800"/>
                <a:gd name="connsiteY1319" fmla="*/ 299561 h 514350"/>
                <a:gd name="connsiteX1320" fmla="*/ 3760946 w 6400800"/>
                <a:gd name="connsiteY1320" fmla="*/ 234791 h 514350"/>
                <a:gd name="connsiteX1321" fmla="*/ 3755231 w 6400800"/>
                <a:gd name="connsiteY1321" fmla="*/ 218599 h 514350"/>
                <a:gd name="connsiteX1322" fmla="*/ 3759041 w 6400800"/>
                <a:gd name="connsiteY1322" fmla="*/ 211931 h 514350"/>
                <a:gd name="connsiteX1323" fmla="*/ 3754279 w 6400800"/>
                <a:gd name="connsiteY1323" fmla="*/ 217646 h 514350"/>
                <a:gd name="connsiteX1324" fmla="*/ 3750469 w 6400800"/>
                <a:gd name="connsiteY1324" fmla="*/ 208121 h 514350"/>
                <a:gd name="connsiteX1325" fmla="*/ 3752374 w 6400800"/>
                <a:gd name="connsiteY1325" fmla="*/ 197644 h 514350"/>
                <a:gd name="connsiteX1326" fmla="*/ 3748564 w 6400800"/>
                <a:gd name="connsiteY1326" fmla="*/ 205264 h 514350"/>
                <a:gd name="connsiteX1327" fmla="*/ 3734276 w 6400800"/>
                <a:gd name="connsiteY1327" fmla="*/ 167164 h 514350"/>
                <a:gd name="connsiteX1328" fmla="*/ 3742849 w 6400800"/>
                <a:gd name="connsiteY1328" fmla="*/ 217646 h 514350"/>
                <a:gd name="connsiteX1329" fmla="*/ 3736181 w 6400800"/>
                <a:gd name="connsiteY1329" fmla="*/ 236696 h 514350"/>
                <a:gd name="connsiteX1330" fmla="*/ 3735229 w 6400800"/>
                <a:gd name="connsiteY1330" fmla="*/ 238601 h 514350"/>
                <a:gd name="connsiteX1331" fmla="*/ 3730466 w 6400800"/>
                <a:gd name="connsiteY1331" fmla="*/ 245269 h 514350"/>
                <a:gd name="connsiteX1332" fmla="*/ 3726656 w 6400800"/>
                <a:gd name="connsiteY1332" fmla="*/ 236696 h 514350"/>
                <a:gd name="connsiteX1333" fmla="*/ 3726656 w 6400800"/>
                <a:gd name="connsiteY1333" fmla="*/ 232886 h 514350"/>
                <a:gd name="connsiteX1334" fmla="*/ 3725704 w 6400800"/>
                <a:gd name="connsiteY1334" fmla="*/ 214789 h 514350"/>
                <a:gd name="connsiteX1335" fmla="*/ 3722846 w 6400800"/>
                <a:gd name="connsiteY1335" fmla="*/ 230029 h 514350"/>
                <a:gd name="connsiteX1336" fmla="*/ 3721894 w 6400800"/>
                <a:gd name="connsiteY1336" fmla="*/ 229076 h 514350"/>
                <a:gd name="connsiteX1337" fmla="*/ 3721894 w 6400800"/>
                <a:gd name="connsiteY1337" fmla="*/ 229076 h 514350"/>
                <a:gd name="connsiteX1338" fmla="*/ 3725704 w 6400800"/>
                <a:gd name="connsiteY1338" fmla="*/ 190976 h 514350"/>
                <a:gd name="connsiteX1339" fmla="*/ 3727609 w 6400800"/>
                <a:gd name="connsiteY1339" fmla="*/ 172879 h 514350"/>
                <a:gd name="connsiteX1340" fmla="*/ 3730466 w 6400800"/>
                <a:gd name="connsiteY1340" fmla="*/ 155734 h 514350"/>
                <a:gd name="connsiteX1341" fmla="*/ 3734276 w 6400800"/>
                <a:gd name="connsiteY1341" fmla="*/ 128111 h 514350"/>
                <a:gd name="connsiteX1342" fmla="*/ 3737134 w 6400800"/>
                <a:gd name="connsiteY1342" fmla="*/ 104299 h 514350"/>
                <a:gd name="connsiteX1343" fmla="*/ 3730466 w 6400800"/>
                <a:gd name="connsiteY1343" fmla="*/ 127159 h 514350"/>
                <a:gd name="connsiteX1344" fmla="*/ 3722846 w 6400800"/>
                <a:gd name="connsiteY1344" fmla="*/ 153829 h 514350"/>
                <a:gd name="connsiteX1345" fmla="*/ 3718084 w 6400800"/>
                <a:gd name="connsiteY1345" fmla="*/ 170021 h 514350"/>
                <a:gd name="connsiteX1346" fmla="*/ 3714274 w 6400800"/>
                <a:gd name="connsiteY1346" fmla="*/ 188119 h 514350"/>
                <a:gd name="connsiteX1347" fmla="*/ 3710464 w 6400800"/>
                <a:gd name="connsiteY1347" fmla="*/ 208121 h 514350"/>
                <a:gd name="connsiteX1348" fmla="*/ 3710464 w 6400800"/>
                <a:gd name="connsiteY1348" fmla="*/ 207169 h 514350"/>
                <a:gd name="connsiteX1349" fmla="*/ 3691414 w 6400800"/>
                <a:gd name="connsiteY1349" fmla="*/ 174784 h 514350"/>
                <a:gd name="connsiteX1350" fmla="*/ 3677126 w 6400800"/>
                <a:gd name="connsiteY1350" fmla="*/ 150971 h 514350"/>
                <a:gd name="connsiteX1351" fmla="*/ 3678079 w 6400800"/>
                <a:gd name="connsiteY1351" fmla="*/ 137636 h 514350"/>
                <a:gd name="connsiteX1352" fmla="*/ 3675221 w 6400800"/>
                <a:gd name="connsiteY1352" fmla="*/ 149066 h 514350"/>
                <a:gd name="connsiteX1353" fmla="*/ 3674269 w 6400800"/>
                <a:gd name="connsiteY1353" fmla="*/ 147161 h 514350"/>
                <a:gd name="connsiteX1354" fmla="*/ 3675221 w 6400800"/>
                <a:gd name="connsiteY1354" fmla="*/ 150019 h 514350"/>
                <a:gd name="connsiteX1355" fmla="*/ 3672364 w 6400800"/>
                <a:gd name="connsiteY1355" fmla="*/ 164306 h 514350"/>
                <a:gd name="connsiteX1356" fmla="*/ 3665696 w 6400800"/>
                <a:gd name="connsiteY1356" fmla="*/ 194786 h 514350"/>
                <a:gd name="connsiteX1357" fmla="*/ 3662839 w 6400800"/>
                <a:gd name="connsiteY1357" fmla="*/ 209074 h 514350"/>
                <a:gd name="connsiteX1358" fmla="*/ 3661886 w 6400800"/>
                <a:gd name="connsiteY1358" fmla="*/ 210026 h 514350"/>
                <a:gd name="connsiteX1359" fmla="*/ 3658076 w 6400800"/>
                <a:gd name="connsiteY1359" fmla="*/ 216694 h 514350"/>
                <a:gd name="connsiteX1360" fmla="*/ 3658076 w 6400800"/>
                <a:gd name="connsiteY1360" fmla="*/ 174784 h 514350"/>
                <a:gd name="connsiteX1361" fmla="*/ 3645694 w 6400800"/>
                <a:gd name="connsiteY1361" fmla="*/ 239554 h 514350"/>
                <a:gd name="connsiteX1362" fmla="*/ 3644741 w 6400800"/>
                <a:gd name="connsiteY1362" fmla="*/ 246221 h 514350"/>
                <a:gd name="connsiteX1363" fmla="*/ 3643789 w 6400800"/>
                <a:gd name="connsiteY1363" fmla="*/ 249079 h 514350"/>
                <a:gd name="connsiteX1364" fmla="*/ 3640931 w 6400800"/>
                <a:gd name="connsiteY1364" fmla="*/ 259556 h 514350"/>
                <a:gd name="connsiteX1365" fmla="*/ 3633311 w 6400800"/>
                <a:gd name="connsiteY1365" fmla="*/ 243364 h 514350"/>
                <a:gd name="connsiteX1366" fmla="*/ 3639979 w 6400800"/>
                <a:gd name="connsiteY1366" fmla="*/ 265271 h 514350"/>
                <a:gd name="connsiteX1367" fmla="*/ 3637121 w 6400800"/>
                <a:gd name="connsiteY1367" fmla="*/ 275749 h 514350"/>
                <a:gd name="connsiteX1368" fmla="*/ 3627596 w 6400800"/>
                <a:gd name="connsiteY1368" fmla="*/ 261461 h 514350"/>
                <a:gd name="connsiteX1369" fmla="*/ 3635216 w 6400800"/>
                <a:gd name="connsiteY1369" fmla="*/ 280511 h 514350"/>
                <a:gd name="connsiteX1370" fmla="*/ 3635216 w 6400800"/>
                <a:gd name="connsiteY1370" fmla="*/ 281464 h 514350"/>
                <a:gd name="connsiteX1371" fmla="*/ 3630454 w 6400800"/>
                <a:gd name="connsiteY1371" fmla="*/ 309086 h 514350"/>
                <a:gd name="connsiteX1372" fmla="*/ 3627596 w 6400800"/>
                <a:gd name="connsiteY1372" fmla="*/ 332899 h 514350"/>
                <a:gd name="connsiteX1373" fmla="*/ 3620929 w 6400800"/>
                <a:gd name="connsiteY1373" fmla="*/ 312896 h 514350"/>
                <a:gd name="connsiteX1374" fmla="*/ 3620929 w 6400800"/>
                <a:gd name="connsiteY1374" fmla="*/ 309086 h 514350"/>
                <a:gd name="connsiteX1375" fmla="*/ 3619976 w 6400800"/>
                <a:gd name="connsiteY1375" fmla="*/ 310991 h 514350"/>
                <a:gd name="connsiteX1376" fmla="*/ 3619024 w 6400800"/>
                <a:gd name="connsiteY1376" fmla="*/ 308134 h 514350"/>
                <a:gd name="connsiteX1377" fmla="*/ 3622834 w 6400800"/>
                <a:gd name="connsiteY1377" fmla="*/ 272891 h 514350"/>
                <a:gd name="connsiteX1378" fmla="*/ 3626644 w 6400800"/>
                <a:gd name="connsiteY1378" fmla="*/ 221456 h 514350"/>
                <a:gd name="connsiteX1379" fmla="*/ 3630454 w 6400800"/>
                <a:gd name="connsiteY1379" fmla="*/ 211931 h 514350"/>
                <a:gd name="connsiteX1380" fmla="*/ 3626644 w 6400800"/>
                <a:gd name="connsiteY1380" fmla="*/ 216694 h 514350"/>
                <a:gd name="connsiteX1381" fmla="*/ 3626644 w 6400800"/>
                <a:gd name="connsiteY1381" fmla="*/ 214789 h 514350"/>
                <a:gd name="connsiteX1382" fmla="*/ 3626644 w 6400800"/>
                <a:gd name="connsiteY1382" fmla="*/ 192881 h 514350"/>
                <a:gd name="connsiteX1383" fmla="*/ 3622834 w 6400800"/>
                <a:gd name="connsiteY1383" fmla="*/ 214789 h 514350"/>
                <a:gd name="connsiteX1384" fmla="*/ 3620929 w 6400800"/>
                <a:gd name="connsiteY1384" fmla="*/ 226219 h 514350"/>
                <a:gd name="connsiteX1385" fmla="*/ 3620929 w 6400800"/>
                <a:gd name="connsiteY1385" fmla="*/ 227171 h 514350"/>
                <a:gd name="connsiteX1386" fmla="*/ 3609499 w 6400800"/>
                <a:gd name="connsiteY1386" fmla="*/ 243364 h 514350"/>
                <a:gd name="connsiteX1387" fmla="*/ 3603784 w 6400800"/>
                <a:gd name="connsiteY1387" fmla="*/ 251936 h 514350"/>
                <a:gd name="connsiteX1388" fmla="*/ 3613309 w 6400800"/>
                <a:gd name="connsiteY1388" fmla="*/ 225266 h 514350"/>
                <a:gd name="connsiteX1389" fmla="*/ 3619024 w 6400800"/>
                <a:gd name="connsiteY1389" fmla="*/ 208121 h 514350"/>
                <a:gd name="connsiteX1390" fmla="*/ 3624739 w 6400800"/>
                <a:gd name="connsiteY1390" fmla="*/ 192881 h 514350"/>
                <a:gd name="connsiteX1391" fmla="*/ 3634264 w 6400800"/>
                <a:gd name="connsiteY1391" fmla="*/ 168116 h 514350"/>
                <a:gd name="connsiteX1392" fmla="*/ 3642836 w 6400800"/>
                <a:gd name="connsiteY1392" fmla="*/ 146209 h 514350"/>
                <a:gd name="connsiteX1393" fmla="*/ 3631406 w 6400800"/>
                <a:gd name="connsiteY1393" fmla="*/ 166211 h 514350"/>
                <a:gd name="connsiteX1394" fmla="*/ 3618071 w 6400800"/>
                <a:gd name="connsiteY1394" fmla="*/ 189071 h 514350"/>
                <a:gd name="connsiteX1395" fmla="*/ 3610451 w 6400800"/>
                <a:gd name="connsiteY1395" fmla="*/ 203359 h 514350"/>
                <a:gd name="connsiteX1396" fmla="*/ 3602831 w 6400800"/>
                <a:gd name="connsiteY1396" fmla="*/ 219551 h 514350"/>
                <a:gd name="connsiteX1397" fmla="*/ 3588544 w 6400800"/>
                <a:gd name="connsiteY1397" fmla="*/ 250031 h 514350"/>
                <a:gd name="connsiteX1398" fmla="*/ 3588544 w 6400800"/>
                <a:gd name="connsiteY1398" fmla="*/ 242411 h 514350"/>
                <a:gd name="connsiteX1399" fmla="*/ 3585686 w 6400800"/>
                <a:gd name="connsiteY1399" fmla="*/ 256699 h 514350"/>
                <a:gd name="connsiteX1400" fmla="*/ 3585686 w 6400800"/>
                <a:gd name="connsiteY1400" fmla="*/ 257651 h 514350"/>
                <a:gd name="connsiteX1401" fmla="*/ 3579971 w 6400800"/>
                <a:gd name="connsiteY1401" fmla="*/ 270986 h 514350"/>
                <a:gd name="connsiteX1402" fmla="*/ 3573304 w 6400800"/>
                <a:gd name="connsiteY1402" fmla="*/ 282416 h 514350"/>
                <a:gd name="connsiteX1403" fmla="*/ 3568541 w 6400800"/>
                <a:gd name="connsiteY1403" fmla="*/ 263366 h 514350"/>
                <a:gd name="connsiteX1404" fmla="*/ 3564731 w 6400800"/>
                <a:gd name="connsiteY1404" fmla="*/ 248126 h 514350"/>
                <a:gd name="connsiteX1405" fmla="*/ 3564731 w 6400800"/>
                <a:gd name="connsiteY1405" fmla="*/ 248126 h 514350"/>
                <a:gd name="connsiteX1406" fmla="*/ 3562826 w 6400800"/>
                <a:gd name="connsiteY1406" fmla="*/ 237649 h 514350"/>
                <a:gd name="connsiteX1407" fmla="*/ 3561874 w 6400800"/>
                <a:gd name="connsiteY1407" fmla="*/ 233839 h 514350"/>
                <a:gd name="connsiteX1408" fmla="*/ 3566636 w 6400800"/>
                <a:gd name="connsiteY1408" fmla="*/ 227171 h 514350"/>
                <a:gd name="connsiteX1409" fmla="*/ 3561874 w 6400800"/>
                <a:gd name="connsiteY1409" fmla="*/ 230981 h 514350"/>
                <a:gd name="connsiteX1410" fmla="*/ 3559016 w 6400800"/>
                <a:gd name="connsiteY1410" fmla="*/ 218599 h 514350"/>
                <a:gd name="connsiteX1411" fmla="*/ 3559016 w 6400800"/>
                <a:gd name="connsiteY1411" fmla="*/ 231934 h 514350"/>
                <a:gd name="connsiteX1412" fmla="*/ 3554254 w 6400800"/>
                <a:gd name="connsiteY1412" fmla="*/ 220504 h 514350"/>
                <a:gd name="connsiteX1413" fmla="*/ 3569494 w 6400800"/>
                <a:gd name="connsiteY1413" fmla="*/ 197644 h 514350"/>
                <a:gd name="connsiteX1414" fmla="*/ 3585686 w 6400800"/>
                <a:gd name="connsiteY1414" fmla="*/ 174784 h 514350"/>
                <a:gd name="connsiteX1415" fmla="*/ 3600926 w 6400800"/>
                <a:gd name="connsiteY1415" fmla="*/ 154781 h 514350"/>
                <a:gd name="connsiteX1416" fmla="*/ 3582829 w 6400800"/>
                <a:gd name="connsiteY1416" fmla="*/ 171926 h 514350"/>
                <a:gd name="connsiteX1417" fmla="*/ 3562826 w 6400800"/>
                <a:gd name="connsiteY1417" fmla="*/ 192881 h 514350"/>
                <a:gd name="connsiteX1418" fmla="*/ 3549491 w 6400800"/>
                <a:gd name="connsiteY1418" fmla="*/ 209074 h 514350"/>
                <a:gd name="connsiteX1419" fmla="*/ 3542824 w 6400800"/>
                <a:gd name="connsiteY1419" fmla="*/ 193834 h 514350"/>
                <a:gd name="connsiteX1420" fmla="*/ 3546634 w 6400800"/>
                <a:gd name="connsiteY1420" fmla="*/ 212884 h 514350"/>
                <a:gd name="connsiteX1421" fmla="*/ 3539966 w 6400800"/>
                <a:gd name="connsiteY1421" fmla="*/ 222409 h 514350"/>
                <a:gd name="connsiteX1422" fmla="*/ 3539014 w 6400800"/>
                <a:gd name="connsiteY1422" fmla="*/ 223361 h 514350"/>
                <a:gd name="connsiteX1423" fmla="*/ 3539014 w 6400800"/>
                <a:gd name="connsiteY1423" fmla="*/ 210979 h 514350"/>
                <a:gd name="connsiteX1424" fmla="*/ 3539014 w 6400800"/>
                <a:gd name="connsiteY1424" fmla="*/ 184309 h 514350"/>
                <a:gd name="connsiteX1425" fmla="*/ 3539014 w 6400800"/>
                <a:gd name="connsiteY1425" fmla="*/ 173831 h 514350"/>
                <a:gd name="connsiteX1426" fmla="*/ 3540919 w 6400800"/>
                <a:gd name="connsiteY1426" fmla="*/ 170021 h 514350"/>
                <a:gd name="connsiteX1427" fmla="*/ 3539014 w 6400800"/>
                <a:gd name="connsiteY1427" fmla="*/ 172879 h 514350"/>
                <a:gd name="connsiteX1428" fmla="*/ 3539014 w 6400800"/>
                <a:gd name="connsiteY1428" fmla="*/ 162401 h 514350"/>
                <a:gd name="connsiteX1429" fmla="*/ 3537109 w 6400800"/>
                <a:gd name="connsiteY1429" fmla="*/ 176689 h 514350"/>
                <a:gd name="connsiteX1430" fmla="*/ 3527584 w 6400800"/>
                <a:gd name="connsiteY1430" fmla="*/ 190976 h 514350"/>
                <a:gd name="connsiteX1431" fmla="*/ 3511391 w 6400800"/>
                <a:gd name="connsiteY1431" fmla="*/ 214789 h 514350"/>
                <a:gd name="connsiteX1432" fmla="*/ 3510439 w 6400800"/>
                <a:gd name="connsiteY1432" fmla="*/ 215741 h 514350"/>
                <a:gd name="connsiteX1433" fmla="*/ 3508534 w 6400800"/>
                <a:gd name="connsiteY1433" fmla="*/ 201454 h 514350"/>
                <a:gd name="connsiteX1434" fmla="*/ 3505676 w 6400800"/>
                <a:gd name="connsiteY1434" fmla="*/ 180499 h 514350"/>
                <a:gd name="connsiteX1435" fmla="*/ 3504724 w 6400800"/>
                <a:gd name="connsiteY1435" fmla="*/ 202406 h 514350"/>
                <a:gd name="connsiteX1436" fmla="*/ 3503771 w 6400800"/>
                <a:gd name="connsiteY1436" fmla="*/ 226219 h 514350"/>
                <a:gd name="connsiteX1437" fmla="*/ 3500914 w 6400800"/>
                <a:gd name="connsiteY1437" fmla="*/ 230981 h 514350"/>
                <a:gd name="connsiteX1438" fmla="*/ 3491389 w 6400800"/>
                <a:gd name="connsiteY1438" fmla="*/ 247174 h 514350"/>
                <a:gd name="connsiteX1439" fmla="*/ 3483769 w 6400800"/>
                <a:gd name="connsiteY1439" fmla="*/ 230029 h 514350"/>
                <a:gd name="connsiteX1440" fmla="*/ 3469481 w 6400800"/>
                <a:gd name="connsiteY1440" fmla="*/ 200501 h 514350"/>
                <a:gd name="connsiteX1441" fmla="*/ 3471386 w 6400800"/>
                <a:gd name="connsiteY1441" fmla="*/ 190976 h 514350"/>
                <a:gd name="connsiteX1442" fmla="*/ 3477101 w 6400800"/>
                <a:gd name="connsiteY1442" fmla="*/ 167164 h 514350"/>
                <a:gd name="connsiteX1443" fmla="*/ 3482816 w 6400800"/>
                <a:gd name="connsiteY1443" fmla="*/ 146209 h 514350"/>
                <a:gd name="connsiteX1444" fmla="*/ 3492341 w 6400800"/>
                <a:gd name="connsiteY1444" fmla="*/ 111919 h 514350"/>
                <a:gd name="connsiteX1445" fmla="*/ 3499961 w 6400800"/>
                <a:gd name="connsiteY1445" fmla="*/ 82391 h 514350"/>
                <a:gd name="connsiteX1446" fmla="*/ 3488531 w 6400800"/>
                <a:gd name="connsiteY1446" fmla="*/ 110966 h 514350"/>
                <a:gd name="connsiteX1447" fmla="*/ 3476149 w 6400800"/>
                <a:gd name="connsiteY1447" fmla="*/ 144304 h 514350"/>
                <a:gd name="connsiteX1448" fmla="*/ 3468529 w 6400800"/>
                <a:gd name="connsiteY1448" fmla="*/ 164306 h 514350"/>
                <a:gd name="connsiteX1449" fmla="*/ 3461861 w 6400800"/>
                <a:gd name="connsiteY1449" fmla="*/ 185261 h 514350"/>
                <a:gd name="connsiteX1450" fmla="*/ 3452336 w 6400800"/>
                <a:gd name="connsiteY1450" fmla="*/ 168116 h 514350"/>
                <a:gd name="connsiteX1451" fmla="*/ 3460909 w 6400800"/>
                <a:gd name="connsiteY1451" fmla="*/ 189071 h 514350"/>
                <a:gd name="connsiteX1452" fmla="*/ 3450431 w 6400800"/>
                <a:gd name="connsiteY1452" fmla="*/ 225266 h 514350"/>
                <a:gd name="connsiteX1453" fmla="*/ 3441859 w 6400800"/>
                <a:gd name="connsiteY1453" fmla="*/ 210026 h 514350"/>
                <a:gd name="connsiteX1454" fmla="*/ 3442811 w 6400800"/>
                <a:gd name="connsiteY1454" fmla="*/ 208121 h 514350"/>
                <a:gd name="connsiteX1455" fmla="*/ 3445669 w 6400800"/>
                <a:gd name="connsiteY1455" fmla="*/ 190976 h 514350"/>
                <a:gd name="connsiteX1456" fmla="*/ 3439001 w 6400800"/>
                <a:gd name="connsiteY1456" fmla="*/ 205264 h 514350"/>
                <a:gd name="connsiteX1457" fmla="*/ 3439001 w 6400800"/>
                <a:gd name="connsiteY1457" fmla="*/ 205264 h 514350"/>
                <a:gd name="connsiteX1458" fmla="*/ 3438049 w 6400800"/>
                <a:gd name="connsiteY1458" fmla="*/ 165259 h 514350"/>
                <a:gd name="connsiteX1459" fmla="*/ 3437096 w 6400800"/>
                <a:gd name="connsiteY1459" fmla="*/ 135731 h 514350"/>
                <a:gd name="connsiteX1460" fmla="*/ 3435191 w 6400800"/>
                <a:gd name="connsiteY1460" fmla="*/ 112871 h 514350"/>
                <a:gd name="connsiteX1461" fmla="*/ 3433286 w 6400800"/>
                <a:gd name="connsiteY1461" fmla="*/ 92869 h 514350"/>
                <a:gd name="connsiteX1462" fmla="*/ 3431381 w 6400800"/>
                <a:gd name="connsiteY1462" fmla="*/ 112871 h 514350"/>
                <a:gd name="connsiteX1463" fmla="*/ 3428524 w 6400800"/>
                <a:gd name="connsiteY1463" fmla="*/ 149066 h 514350"/>
                <a:gd name="connsiteX1464" fmla="*/ 3428524 w 6400800"/>
                <a:gd name="connsiteY1464" fmla="*/ 150019 h 514350"/>
                <a:gd name="connsiteX1465" fmla="*/ 3426619 w 6400800"/>
                <a:gd name="connsiteY1465" fmla="*/ 131921 h 514350"/>
                <a:gd name="connsiteX1466" fmla="*/ 3423761 w 6400800"/>
                <a:gd name="connsiteY1466" fmla="*/ 113824 h 514350"/>
                <a:gd name="connsiteX1467" fmla="*/ 3422809 w 6400800"/>
                <a:gd name="connsiteY1467" fmla="*/ 131921 h 514350"/>
                <a:gd name="connsiteX1468" fmla="*/ 3420904 w 6400800"/>
                <a:gd name="connsiteY1468" fmla="*/ 174784 h 514350"/>
                <a:gd name="connsiteX1469" fmla="*/ 3412331 w 6400800"/>
                <a:gd name="connsiteY1469" fmla="*/ 162401 h 514350"/>
                <a:gd name="connsiteX1470" fmla="*/ 3398044 w 6400800"/>
                <a:gd name="connsiteY1470" fmla="*/ 141446 h 514350"/>
                <a:gd name="connsiteX1471" fmla="*/ 3401854 w 6400800"/>
                <a:gd name="connsiteY1471" fmla="*/ 123349 h 514350"/>
                <a:gd name="connsiteX1472" fmla="*/ 3396139 w 6400800"/>
                <a:gd name="connsiteY1472" fmla="*/ 139541 h 514350"/>
                <a:gd name="connsiteX1473" fmla="*/ 3391376 w 6400800"/>
                <a:gd name="connsiteY1473" fmla="*/ 132874 h 514350"/>
                <a:gd name="connsiteX1474" fmla="*/ 3395186 w 6400800"/>
                <a:gd name="connsiteY1474" fmla="*/ 139541 h 514350"/>
                <a:gd name="connsiteX1475" fmla="*/ 3395186 w 6400800"/>
                <a:gd name="connsiteY1475" fmla="*/ 141446 h 514350"/>
                <a:gd name="connsiteX1476" fmla="*/ 3382804 w 6400800"/>
                <a:gd name="connsiteY1476" fmla="*/ 177641 h 514350"/>
                <a:gd name="connsiteX1477" fmla="*/ 3382804 w 6400800"/>
                <a:gd name="connsiteY1477" fmla="*/ 172879 h 514350"/>
                <a:gd name="connsiteX1478" fmla="*/ 3381851 w 6400800"/>
                <a:gd name="connsiteY1478" fmla="*/ 150971 h 514350"/>
                <a:gd name="connsiteX1479" fmla="*/ 3378994 w 6400800"/>
                <a:gd name="connsiteY1479" fmla="*/ 172879 h 514350"/>
                <a:gd name="connsiteX1480" fmla="*/ 3376136 w 6400800"/>
                <a:gd name="connsiteY1480" fmla="*/ 197644 h 514350"/>
                <a:gd name="connsiteX1481" fmla="*/ 3365659 w 6400800"/>
                <a:gd name="connsiteY1481" fmla="*/ 234791 h 514350"/>
                <a:gd name="connsiteX1482" fmla="*/ 3358991 w 6400800"/>
                <a:gd name="connsiteY1482" fmla="*/ 253841 h 514350"/>
                <a:gd name="connsiteX1483" fmla="*/ 3358039 w 6400800"/>
                <a:gd name="connsiteY1483" fmla="*/ 257651 h 514350"/>
                <a:gd name="connsiteX1484" fmla="*/ 3351371 w 6400800"/>
                <a:gd name="connsiteY1484" fmla="*/ 239554 h 514350"/>
                <a:gd name="connsiteX1485" fmla="*/ 3351371 w 6400800"/>
                <a:gd name="connsiteY1485" fmla="*/ 237649 h 514350"/>
                <a:gd name="connsiteX1486" fmla="*/ 3351371 w 6400800"/>
                <a:gd name="connsiteY1486" fmla="*/ 238601 h 514350"/>
                <a:gd name="connsiteX1487" fmla="*/ 3344704 w 6400800"/>
                <a:gd name="connsiteY1487" fmla="*/ 221456 h 514350"/>
                <a:gd name="connsiteX1488" fmla="*/ 3349466 w 6400800"/>
                <a:gd name="connsiteY1488" fmla="*/ 248126 h 514350"/>
                <a:gd name="connsiteX1489" fmla="*/ 3347561 w 6400800"/>
                <a:gd name="connsiteY1489" fmla="*/ 265271 h 514350"/>
                <a:gd name="connsiteX1490" fmla="*/ 3345656 w 6400800"/>
                <a:gd name="connsiteY1490" fmla="*/ 283369 h 514350"/>
                <a:gd name="connsiteX1491" fmla="*/ 3343751 w 6400800"/>
                <a:gd name="connsiteY1491" fmla="*/ 287179 h 514350"/>
                <a:gd name="connsiteX1492" fmla="*/ 3339941 w 6400800"/>
                <a:gd name="connsiteY1492" fmla="*/ 274796 h 514350"/>
                <a:gd name="connsiteX1493" fmla="*/ 3325654 w 6400800"/>
                <a:gd name="connsiteY1493" fmla="*/ 231934 h 514350"/>
                <a:gd name="connsiteX1494" fmla="*/ 3328511 w 6400800"/>
                <a:gd name="connsiteY1494" fmla="*/ 216694 h 514350"/>
                <a:gd name="connsiteX1495" fmla="*/ 3338036 w 6400800"/>
                <a:gd name="connsiteY1495" fmla="*/ 170974 h 514350"/>
                <a:gd name="connsiteX1496" fmla="*/ 3346609 w 6400800"/>
                <a:gd name="connsiteY1496" fmla="*/ 136684 h 514350"/>
                <a:gd name="connsiteX1497" fmla="*/ 3355181 w 6400800"/>
                <a:gd name="connsiteY1497" fmla="*/ 106204 h 514350"/>
                <a:gd name="connsiteX1498" fmla="*/ 3342799 w 6400800"/>
                <a:gd name="connsiteY1498" fmla="*/ 134779 h 514350"/>
                <a:gd name="connsiteX1499" fmla="*/ 3330416 w 6400800"/>
                <a:gd name="connsiteY1499" fmla="*/ 169069 h 514350"/>
                <a:gd name="connsiteX1500" fmla="*/ 3318986 w 6400800"/>
                <a:gd name="connsiteY1500" fmla="*/ 208121 h 514350"/>
                <a:gd name="connsiteX1501" fmla="*/ 3318986 w 6400800"/>
                <a:gd name="connsiteY1501" fmla="*/ 203359 h 514350"/>
                <a:gd name="connsiteX1502" fmla="*/ 3320891 w 6400800"/>
                <a:gd name="connsiteY1502" fmla="*/ 195739 h 514350"/>
                <a:gd name="connsiteX1503" fmla="*/ 3327559 w 6400800"/>
                <a:gd name="connsiteY1503" fmla="*/ 170021 h 514350"/>
                <a:gd name="connsiteX1504" fmla="*/ 3332321 w 6400800"/>
                <a:gd name="connsiteY1504" fmla="*/ 147161 h 514350"/>
                <a:gd name="connsiteX1505" fmla="*/ 3323749 w 6400800"/>
                <a:gd name="connsiteY1505" fmla="*/ 169069 h 514350"/>
                <a:gd name="connsiteX1506" fmla="*/ 3322796 w 6400800"/>
                <a:gd name="connsiteY1506" fmla="*/ 171926 h 514350"/>
                <a:gd name="connsiteX1507" fmla="*/ 3323749 w 6400800"/>
                <a:gd name="connsiteY1507" fmla="*/ 165259 h 514350"/>
                <a:gd name="connsiteX1508" fmla="*/ 3328511 w 6400800"/>
                <a:gd name="connsiteY1508" fmla="*/ 147161 h 514350"/>
                <a:gd name="connsiteX1509" fmla="*/ 3336131 w 6400800"/>
                <a:gd name="connsiteY1509" fmla="*/ 116681 h 514350"/>
                <a:gd name="connsiteX1510" fmla="*/ 3341846 w 6400800"/>
                <a:gd name="connsiteY1510" fmla="*/ 90011 h 514350"/>
                <a:gd name="connsiteX1511" fmla="*/ 3332321 w 6400800"/>
                <a:gd name="connsiteY1511" fmla="*/ 114776 h 514350"/>
                <a:gd name="connsiteX1512" fmla="*/ 3321844 w 6400800"/>
                <a:gd name="connsiteY1512" fmla="*/ 143351 h 514350"/>
                <a:gd name="connsiteX1513" fmla="*/ 3315176 w 6400800"/>
                <a:gd name="connsiteY1513" fmla="*/ 161449 h 514350"/>
                <a:gd name="connsiteX1514" fmla="*/ 3308509 w 6400800"/>
                <a:gd name="connsiteY1514" fmla="*/ 181451 h 514350"/>
                <a:gd name="connsiteX1515" fmla="*/ 3308509 w 6400800"/>
                <a:gd name="connsiteY1515" fmla="*/ 181451 h 514350"/>
                <a:gd name="connsiteX1516" fmla="*/ 3306604 w 6400800"/>
                <a:gd name="connsiteY1516" fmla="*/ 176689 h 514350"/>
                <a:gd name="connsiteX1517" fmla="*/ 3292316 w 6400800"/>
                <a:gd name="connsiteY1517" fmla="*/ 140494 h 514350"/>
                <a:gd name="connsiteX1518" fmla="*/ 3305651 w 6400800"/>
                <a:gd name="connsiteY1518" fmla="*/ 189071 h 514350"/>
                <a:gd name="connsiteX1519" fmla="*/ 3294221 w 6400800"/>
                <a:gd name="connsiteY1519" fmla="*/ 227171 h 514350"/>
                <a:gd name="connsiteX1520" fmla="*/ 3293269 w 6400800"/>
                <a:gd name="connsiteY1520" fmla="*/ 230981 h 514350"/>
                <a:gd name="connsiteX1521" fmla="*/ 3292316 w 6400800"/>
                <a:gd name="connsiteY1521" fmla="*/ 229076 h 514350"/>
                <a:gd name="connsiteX1522" fmla="*/ 3277076 w 6400800"/>
                <a:gd name="connsiteY1522" fmla="*/ 197644 h 514350"/>
                <a:gd name="connsiteX1523" fmla="*/ 3291364 w 6400800"/>
                <a:gd name="connsiteY1523" fmla="*/ 237649 h 514350"/>
                <a:gd name="connsiteX1524" fmla="*/ 3285649 w 6400800"/>
                <a:gd name="connsiteY1524" fmla="*/ 257651 h 514350"/>
                <a:gd name="connsiteX1525" fmla="*/ 3277076 w 6400800"/>
                <a:gd name="connsiteY1525" fmla="*/ 246221 h 514350"/>
                <a:gd name="connsiteX1526" fmla="*/ 3274219 w 6400800"/>
                <a:gd name="connsiteY1526" fmla="*/ 242411 h 514350"/>
                <a:gd name="connsiteX1527" fmla="*/ 3277076 w 6400800"/>
                <a:gd name="connsiteY1527" fmla="*/ 199549 h 514350"/>
                <a:gd name="connsiteX1528" fmla="*/ 3272314 w 6400800"/>
                <a:gd name="connsiteY1528" fmla="*/ 217646 h 514350"/>
                <a:gd name="connsiteX1529" fmla="*/ 3268504 w 6400800"/>
                <a:gd name="connsiteY1529" fmla="*/ 234791 h 514350"/>
                <a:gd name="connsiteX1530" fmla="*/ 3258979 w 6400800"/>
                <a:gd name="connsiteY1530" fmla="*/ 223361 h 514350"/>
                <a:gd name="connsiteX1531" fmla="*/ 3241834 w 6400800"/>
                <a:gd name="connsiteY1531" fmla="*/ 203359 h 514350"/>
                <a:gd name="connsiteX1532" fmla="*/ 3256121 w 6400800"/>
                <a:gd name="connsiteY1532" fmla="*/ 226219 h 514350"/>
                <a:gd name="connsiteX1533" fmla="*/ 3266599 w 6400800"/>
                <a:gd name="connsiteY1533" fmla="*/ 243364 h 514350"/>
                <a:gd name="connsiteX1534" fmla="*/ 3260884 w 6400800"/>
                <a:gd name="connsiteY1534" fmla="*/ 265271 h 514350"/>
                <a:gd name="connsiteX1535" fmla="*/ 3256121 w 6400800"/>
                <a:gd name="connsiteY1535" fmla="*/ 288131 h 514350"/>
                <a:gd name="connsiteX1536" fmla="*/ 3256121 w 6400800"/>
                <a:gd name="connsiteY1536" fmla="*/ 287179 h 514350"/>
                <a:gd name="connsiteX1537" fmla="*/ 3256121 w 6400800"/>
                <a:gd name="connsiteY1537" fmla="*/ 289084 h 514350"/>
                <a:gd name="connsiteX1538" fmla="*/ 3255169 w 6400800"/>
                <a:gd name="connsiteY1538" fmla="*/ 293846 h 514350"/>
                <a:gd name="connsiteX1539" fmla="*/ 3253264 w 6400800"/>
                <a:gd name="connsiteY1539" fmla="*/ 290036 h 514350"/>
                <a:gd name="connsiteX1540" fmla="*/ 3254216 w 6400800"/>
                <a:gd name="connsiteY1540" fmla="*/ 280511 h 514350"/>
                <a:gd name="connsiteX1541" fmla="*/ 3252311 w 6400800"/>
                <a:gd name="connsiteY1541" fmla="*/ 287179 h 514350"/>
                <a:gd name="connsiteX1542" fmla="*/ 3246596 w 6400800"/>
                <a:gd name="connsiteY1542" fmla="*/ 276701 h 514350"/>
                <a:gd name="connsiteX1543" fmla="*/ 3251359 w 6400800"/>
                <a:gd name="connsiteY1543" fmla="*/ 290989 h 514350"/>
                <a:gd name="connsiteX1544" fmla="*/ 3249454 w 6400800"/>
                <a:gd name="connsiteY1544" fmla="*/ 298609 h 514350"/>
                <a:gd name="connsiteX1545" fmla="*/ 3247549 w 6400800"/>
                <a:gd name="connsiteY1545" fmla="*/ 304324 h 514350"/>
                <a:gd name="connsiteX1546" fmla="*/ 3246596 w 6400800"/>
                <a:gd name="connsiteY1546" fmla="*/ 301466 h 514350"/>
                <a:gd name="connsiteX1547" fmla="*/ 3246596 w 6400800"/>
                <a:gd name="connsiteY1547" fmla="*/ 306229 h 514350"/>
                <a:gd name="connsiteX1548" fmla="*/ 3243739 w 6400800"/>
                <a:gd name="connsiteY1548" fmla="*/ 317659 h 514350"/>
                <a:gd name="connsiteX1549" fmla="*/ 3239929 w 6400800"/>
                <a:gd name="connsiteY1549" fmla="*/ 304324 h 514350"/>
                <a:gd name="connsiteX1550" fmla="*/ 3242786 w 6400800"/>
                <a:gd name="connsiteY1550" fmla="*/ 296704 h 514350"/>
                <a:gd name="connsiteX1551" fmla="*/ 3238976 w 6400800"/>
                <a:gd name="connsiteY1551" fmla="*/ 302419 h 514350"/>
                <a:gd name="connsiteX1552" fmla="*/ 3236119 w 6400800"/>
                <a:gd name="connsiteY1552" fmla="*/ 293846 h 514350"/>
                <a:gd name="connsiteX1553" fmla="*/ 3235166 w 6400800"/>
                <a:gd name="connsiteY1553" fmla="*/ 290036 h 514350"/>
                <a:gd name="connsiteX1554" fmla="*/ 3241834 w 6400800"/>
                <a:gd name="connsiteY1554" fmla="*/ 273844 h 514350"/>
                <a:gd name="connsiteX1555" fmla="*/ 3249454 w 6400800"/>
                <a:gd name="connsiteY1555" fmla="*/ 256699 h 514350"/>
                <a:gd name="connsiteX1556" fmla="*/ 3256121 w 6400800"/>
                <a:gd name="connsiteY1556" fmla="*/ 242411 h 514350"/>
                <a:gd name="connsiteX1557" fmla="*/ 3245644 w 6400800"/>
                <a:gd name="connsiteY1557" fmla="*/ 254794 h 514350"/>
                <a:gd name="connsiteX1558" fmla="*/ 3235166 w 6400800"/>
                <a:gd name="connsiteY1558" fmla="*/ 270034 h 514350"/>
                <a:gd name="connsiteX1559" fmla="*/ 3230404 w 6400800"/>
                <a:gd name="connsiteY1559" fmla="*/ 276701 h 514350"/>
                <a:gd name="connsiteX1560" fmla="*/ 3229451 w 6400800"/>
                <a:gd name="connsiteY1560" fmla="*/ 272891 h 514350"/>
                <a:gd name="connsiteX1561" fmla="*/ 3222784 w 6400800"/>
                <a:gd name="connsiteY1561" fmla="*/ 253841 h 514350"/>
                <a:gd name="connsiteX1562" fmla="*/ 3218021 w 6400800"/>
                <a:gd name="connsiteY1562" fmla="*/ 241459 h 514350"/>
                <a:gd name="connsiteX1563" fmla="*/ 3218021 w 6400800"/>
                <a:gd name="connsiteY1563" fmla="*/ 236696 h 514350"/>
                <a:gd name="connsiteX1564" fmla="*/ 3222784 w 6400800"/>
                <a:gd name="connsiteY1564" fmla="*/ 206216 h 514350"/>
                <a:gd name="connsiteX1565" fmla="*/ 3229451 w 6400800"/>
                <a:gd name="connsiteY1565" fmla="*/ 166211 h 514350"/>
                <a:gd name="connsiteX1566" fmla="*/ 3235166 w 6400800"/>
                <a:gd name="connsiteY1566" fmla="*/ 135731 h 514350"/>
                <a:gd name="connsiteX1567" fmla="*/ 3239929 w 6400800"/>
                <a:gd name="connsiteY1567" fmla="*/ 109061 h 514350"/>
                <a:gd name="connsiteX1568" fmla="*/ 3231356 w 6400800"/>
                <a:gd name="connsiteY1568" fmla="*/ 134779 h 514350"/>
                <a:gd name="connsiteX1569" fmla="*/ 3212306 w 6400800"/>
                <a:gd name="connsiteY1569" fmla="*/ 204311 h 514350"/>
                <a:gd name="connsiteX1570" fmla="*/ 3209449 w 6400800"/>
                <a:gd name="connsiteY1570" fmla="*/ 215741 h 514350"/>
                <a:gd name="connsiteX1571" fmla="*/ 3204686 w 6400800"/>
                <a:gd name="connsiteY1571" fmla="*/ 204311 h 514350"/>
                <a:gd name="connsiteX1572" fmla="*/ 3203734 w 6400800"/>
                <a:gd name="connsiteY1572" fmla="*/ 175736 h 514350"/>
                <a:gd name="connsiteX1573" fmla="*/ 3200876 w 6400800"/>
                <a:gd name="connsiteY1573" fmla="*/ 206216 h 514350"/>
                <a:gd name="connsiteX1574" fmla="*/ 3196114 w 6400800"/>
                <a:gd name="connsiteY1574" fmla="*/ 240506 h 514350"/>
                <a:gd name="connsiteX1575" fmla="*/ 3195161 w 6400800"/>
                <a:gd name="connsiteY1575" fmla="*/ 243364 h 514350"/>
                <a:gd name="connsiteX1576" fmla="*/ 3196114 w 6400800"/>
                <a:gd name="connsiteY1576" fmla="*/ 217646 h 514350"/>
                <a:gd name="connsiteX1577" fmla="*/ 3198019 w 6400800"/>
                <a:gd name="connsiteY1577" fmla="*/ 180499 h 514350"/>
                <a:gd name="connsiteX1578" fmla="*/ 3199924 w 6400800"/>
                <a:gd name="connsiteY1578" fmla="*/ 151924 h 514350"/>
                <a:gd name="connsiteX1579" fmla="*/ 3200876 w 6400800"/>
                <a:gd name="connsiteY1579" fmla="*/ 127159 h 514350"/>
                <a:gd name="connsiteX1580" fmla="*/ 3195161 w 6400800"/>
                <a:gd name="connsiteY1580" fmla="*/ 151924 h 514350"/>
                <a:gd name="connsiteX1581" fmla="*/ 3184684 w 6400800"/>
                <a:gd name="connsiteY1581" fmla="*/ 217646 h 514350"/>
                <a:gd name="connsiteX1582" fmla="*/ 3181826 w 6400800"/>
                <a:gd name="connsiteY1582" fmla="*/ 235744 h 514350"/>
                <a:gd name="connsiteX1583" fmla="*/ 3179921 w 6400800"/>
                <a:gd name="connsiteY1583" fmla="*/ 231934 h 514350"/>
                <a:gd name="connsiteX1584" fmla="*/ 3179921 w 6400800"/>
                <a:gd name="connsiteY1584" fmla="*/ 224314 h 514350"/>
                <a:gd name="connsiteX1585" fmla="*/ 3178969 w 6400800"/>
                <a:gd name="connsiteY1585" fmla="*/ 230029 h 514350"/>
                <a:gd name="connsiteX1586" fmla="*/ 3177064 w 6400800"/>
                <a:gd name="connsiteY1586" fmla="*/ 227171 h 514350"/>
                <a:gd name="connsiteX1587" fmla="*/ 3178016 w 6400800"/>
                <a:gd name="connsiteY1587" fmla="*/ 231934 h 514350"/>
                <a:gd name="connsiteX1588" fmla="*/ 3174206 w 6400800"/>
                <a:gd name="connsiteY1588" fmla="*/ 250984 h 514350"/>
                <a:gd name="connsiteX1589" fmla="*/ 3170396 w 6400800"/>
                <a:gd name="connsiteY1589" fmla="*/ 277654 h 514350"/>
                <a:gd name="connsiteX1590" fmla="*/ 3169444 w 6400800"/>
                <a:gd name="connsiteY1590" fmla="*/ 275749 h 514350"/>
                <a:gd name="connsiteX1591" fmla="*/ 3163729 w 6400800"/>
                <a:gd name="connsiteY1591" fmla="*/ 215741 h 514350"/>
                <a:gd name="connsiteX1592" fmla="*/ 3162776 w 6400800"/>
                <a:gd name="connsiteY1592" fmla="*/ 207169 h 514350"/>
                <a:gd name="connsiteX1593" fmla="*/ 3163729 w 6400800"/>
                <a:gd name="connsiteY1593" fmla="*/ 203359 h 514350"/>
                <a:gd name="connsiteX1594" fmla="*/ 3174206 w 6400800"/>
                <a:gd name="connsiteY1594" fmla="*/ 132874 h 514350"/>
                <a:gd name="connsiteX1595" fmla="*/ 3178016 w 6400800"/>
                <a:gd name="connsiteY1595" fmla="*/ 106204 h 514350"/>
                <a:gd name="connsiteX1596" fmla="*/ 3170396 w 6400800"/>
                <a:gd name="connsiteY1596" fmla="*/ 131921 h 514350"/>
                <a:gd name="connsiteX1597" fmla="*/ 3158014 w 6400800"/>
                <a:gd name="connsiteY1597" fmla="*/ 177641 h 514350"/>
                <a:gd name="connsiteX1598" fmla="*/ 3154204 w 6400800"/>
                <a:gd name="connsiteY1598" fmla="*/ 159544 h 514350"/>
                <a:gd name="connsiteX1599" fmla="*/ 3149441 w 6400800"/>
                <a:gd name="connsiteY1599" fmla="*/ 134779 h 514350"/>
                <a:gd name="connsiteX1600" fmla="*/ 3143726 w 6400800"/>
                <a:gd name="connsiteY1600" fmla="*/ 112871 h 514350"/>
                <a:gd name="connsiteX1601" fmla="*/ 3133249 w 6400800"/>
                <a:gd name="connsiteY1601" fmla="*/ 77629 h 514350"/>
                <a:gd name="connsiteX1602" fmla="*/ 3122771 w 6400800"/>
                <a:gd name="connsiteY1602" fmla="*/ 47149 h 514350"/>
                <a:gd name="connsiteX1603" fmla="*/ 3129439 w 6400800"/>
                <a:gd name="connsiteY1603" fmla="*/ 78581 h 514350"/>
                <a:gd name="connsiteX1604" fmla="*/ 3136106 w 6400800"/>
                <a:gd name="connsiteY1604" fmla="*/ 114776 h 514350"/>
                <a:gd name="connsiteX1605" fmla="*/ 3139916 w 6400800"/>
                <a:gd name="connsiteY1605" fmla="*/ 136684 h 514350"/>
                <a:gd name="connsiteX1606" fmla="*/ 3142774 w 6400800"/>
                <a:gd name="connsiteY1606" fmla="*/ 161449 h 514350"/>
                <a:gd name="connsiteX1607" fmla="*/ 3147536 w 6400800"/>
                <a:gd name="connsiteY1607" fmla="*/ 213836 h 514350"/>
                <a:gd name="connsiteX1608" fmla="*/ 3146584 w 6400800"/>
                <a:gd name="connsiteY1608" fmla="*/ 217646 h 514350"/>
                <a:gd name="connsiteX1609" fmla="*/ 3143726 w 6400800"/>
                <a:gd name="connsiteY1609" fmla="*/ 210026 h 514350"/>
                <a:gd name="connsiteX1610" fmla="*/ 3138964 w 6400800"/>
                <a:gd name="connsiteY1610" fmla="*/ 196691 h 514350"/>
                <a:gd name="connsiteX1611" fmla="*/ 3134201 w 6400800"/>
                <a:gd name="connsiteY1611" fmla="*/ 179546 h 514350"/>
                <a:gd name="connsiteX1612" fmla="*/ 3126581 w 6400800"/>
                <a:gd name="connsiteY1612" fmla="*/ 155734 h 514350"/>
                <a:gd name="connsiteX1613" fmla="*/ 3129439 w 6400800"/>
                <a:gd name="connsiteY1613" fmla="*/ 172879 h 514350"/>
                <a:gd name="connsiteX1614" fmla="*/ 3118961 w 6400800"/>
                <a:gd name="connsiteY1614" fmla="*/ 150019 h 514350"/>
                <a:gd name="connsiteX1615" fmla="*/ 3112294 w 6400800"/>
                <a:gd name="connsiteY1615" fmla="*/ 136684 h 514350"/>
                <a:gd name="connsiteX1616" fmla="*/ 3102769 w 6400800"/>
                <a:gd name="connsiteY1616" fmla="*/ 113824 h 514350"/>
                <a:gd name="connsiteX1617" fmla="*/ 3090386 w 6400800"/>
                <a:gd name="connsiteY1617" fmla="*/ 87154 h 514350"/>
                <a:gd name="connsiteX1618" fmla="*/ 3099911 w 6400800"/>
                <a:gd name="connsiteY1618" fmla="*/ 114776 h 514350"/>
                <a:gd name="connsiteX1619" fmla="*/ 3109436 w 6400800"/>
                <a:gd name="connsiteY1619" fmla="*/ 146209 h 514350"/>
                <a:gd name="connsiteX1620" fmla="*/ 3115151 w 6400800"/>
                <a:gd name="connsiteY1620" fmla="*/ 167164 h 514350"/>
                <a:gd name="connsiteX1621" fmla="*/ 3109436 w 6400800"/>
                <a:gd name="connsiteY1621" fmla="*/ 155734 h 514350"/>
                <a:gd name="connsiteX1622" fmla="*/ 3116104 w 6400800"/>
                <a:gd name="connsiteY1622" fmla="*/ 176689 h 514350"/>
                <a:gd name="connsiteX1623" fmla="*/ 3121819 w 6400800"/>
                <a:gd name="connsiteY1623" fmla="*/ 194786 h 514350"/>
                <a:gd name="connsiteX1624" fmla="*/ 3125629 w 6400800"/>
                <a:gd name="connsiteY1624" fmla="*/ 213836 h 514350"/>
                <a:gd name="connsiteX1625" fmla="*/ 3123724 w 6400800"/>
                <a:gd name="connsiteY1625" fmla="*/ 215741 h 514350"/>
                <a:gd name="connsiteX1626" fmla="*/ 3122771 w 6400800"/>
                <a:gd name="connsiteY1626" fmla="*/ 210979 h 514350"/>
                <a:gd name="connsiteX1627" fmla="*/ 3122771 w 6400800"/>
                <a:gd name="connsiteY1627" fmla="*/ 216694 h 514350"/>
                <a:gd name="connsiteX1628" fmla="*/ 3113246 w 6400800"/>
                <a:gd name="connsiteY1628" fmla="*/ 228124 h 514350"/>
                <a:gd name="connsiteX1629" fmla="*/ 3113246 w 6400800"/>
                <a:gd name="connsiteY1629" fmla="*/ 228124 h 514350"/>
                <a:gd name="connsiteX1630" fmla="*/ 3110389 w 6400800"/>
                <a:gd name="connsiteY1630" fmla="*/ 191929 h 514350"/>
                <a:gd name="connsiteX1631" fmla="*/ 3108484 w 6400800"/>
                <a:gd name="connsiteY1631" fmla="*/ 171926 h 514350"/>
                <a:gd name="connsiteX1632" fmla="*/ 3106579 w 6400800"/>
                <a:gd name="connsiteY1632" fmla="*/ 192881 h 514350"/>
                <a:gd name="connsiteX1633" fmla="*/ 3104674 w 6400800"/>
                <a:gd name="connsiteY1633" fmla="*/ 228124 h 514350"/>
                <a:gd name="connsiteX1634" fmla="*/ 3104674 w 6400800"/>
                <a:gd name="connsiteY1634" fmla="*/ 227171 h 514350"/>
                <a:gd name="connsiteX1635" fmla="*/ 3097054 w 6400800"/>
                <a:gd name="connsiteY1635" fmla="*/ 208121 h 514350"/>
                <a:gd name="connsiteX1636" fmla="*/ 3100864 w 6400800"/>
                <a:gd name="connsiteY1636" fmla="*/ 228124 h 514350"/>
                <a:gd name="connsiteX1637" fmla="*/ 3103721 w 6400800"/>
                <a:gd name="connsiteY1637" fmla="*/ 244316 h 514350"/>
                <a:gd name="connsiteX1638" fmla="*/ 3096101 w 6400800"/>
                <a:gd name="connsiteY1638" fmla="*/ 255746 h 514350"/>
                <a:gd name="connsiteX1639" fmla="*/ 3087529 w 6400800"/>
                <a:gd name="connsiteY1639" fmla="*/ 270034 h 514350"/>
                <a:gd name="connsiteX1640" fmla="*/ 3082766 w 6400800"/>
                <a:gd name="connsiteY1640" fmla="*/ 252889 h 514350"/>
                <a:gd name="connsiteX1641" fmla="*/ 3077051 w 6400800"/>
                <a:gd name="connsiteY1641" fmla="*/ 233839 h 514350"/>
                <a:gd name="connsiteX1642" fmla="*/ 3078956 w 6400800"/>
                <a:gd name="connsiteY1642" fmla="*/ 252889 h 514350"/>
                <a:gd name="connsiteX1643" fmla="*/ 3079909 w 6400800"/>
                <a:gd name="connsiteY1643" fmla="*/ 264319 h 514350"/>
                <a:gd name="connsiteX1644" fmla="*/ 3077051 w 6400800"/>
                <a:gd name="connsiteY1644" fmla="*/ 255746 h 514350"/>
                <a:gd name="connsiteX1645" fmla="*/ 3074194 w 6400800"/>
                <a:gd name="connsiteY1645" fmla="*/ 248126 h 514350"/>
                <a:gd name="connsiteX1646" fmla="*/ 3074194 w 6400800"/>
                <a:gd name="connsiteY1646" fmla="*/ 242411 h 514350"/>
                <a:gd name="connsiteX1647" fmla="*/ 3075146 w 6400800"/>
                <a:gd name="connsiteY1647" fmla="*/ 229076 h 514350"/>
                <a:gd name="connsiteX1648" fmla="*/ 3077051 w 6400800"/>
                <a:gd name="connsiteY1648" fmla="*/ 220504 h 514350"/>
                <a:gd name="connsiteX1649" fmla="*/ 3086576 w 6400800"/>
                <a:gd name="connsiteY1649" fmla="*/ 189071 h 514350"/>
                <a:gd name="connsiteX1650" fmla="*/ 3096101 w 6400800"/>
                <a:gd name="connsiteY1650" fmla="*/ 161449 h 514350"/>
                <a:gd name="connsiteX1651" fmla="*/ 3083719 w 6400800"/>
                <a:gd name="connsiteY1651" fmla="*/ 188119 h 514350"/>
                <a:gd name="connsiteX1652" fmla="*/ 3071336 w 6400800"/>
                <a:gd name="connsiteY1652" fmla="*/ 218599 h 514350"/>
                <a:gd name="connsiteX1653" fmla="*/ 3068479 w 6400800"/>
                <a:gd name="connsiteY1653" fmla="*/ 224314 h 514350"/>
                <a:gd name="connsiteX1654" fmla="*/ 3068479 w 6400800"/>
                <a:gd name="connsiteY1654" fmla="*/ 216694 h 514350"/>
                <a:gd name="connsiteX1655" fmla="*/ 3069431 w 6400800"/>
                <a:gd name="connsiteY1655" fmla="*/ 209074 h 514350"/>
                <a:gd name="connsiteX1656" fmla="*/ 3072289 w 6400800"/>
                <a:gd name="connsiteY1656" fmla="*/ 181451 h 514350"/>
                <a:gd name="connsiteX1657" fmla="*/ 3073241 w 6400800"/>
                <a:gd name="connsiteY1657" fmla="*/ 157639 h 514350"/>
                <a:gd name="connsiteX1658" fmla="*/ 3067526 w 6400800"/>
                <a:gd name="connsiteY1658" fmla="*/ 180499 h 514350"/>
                <a:gd name="connsiteX1659" fmla="*/ 3066574 w 6400800"/>
                <a:gd name="connsiteY1659" fmla="*/ 183356 h 514350"/>
                <a:gd name="connsiteX1660" fmla="*/ 3064669 w 6400800"/>
                <a:gd name="connsiteY1660" fmla="*/ 148114 h 514350"/>
                <a:gd name="connsiteX1661" fmla="*/ 3064669 w 6400800"/>
                <a:gd name="connsiteY1661" fmla="*/ 145256 h 514350"/>
                <a:gd name="connsiteX1662" fmla="*/ 3064669 w 6400800"/>
                <a:gd name="connsiteY1662" fmla="*/ 146209 h 514350"/>
                <a:gd name="connsiteX1663" fmla="*/ 3063716 w 6400800"/>
                <a:gd name="connsiteY1663" fmla="*/ 131921 h 514350"/>
                <a:gd name="connsiteX1664" fmla="*/ 3058954 w 6400800"/>
                <a:gd name="connsiteY1664" fmla="*/ 174784 h 514350"/>
                <a:gd name="connsiteX1665" fmla="*/ 3056096 w 6400800"/>
                <a:gd name="connsiteY1665" fmla="*/ 190976 h 514350"/>
                <a:gd name="connsiteX1666" fmla="*/ 3054191 w 6400800"/>
                <a:gd name="connsiteY1666" fmla="*/ 201454 h 514350"/>
                <a:gd name="connsiteX1667" fmla="*/ 3049429 w 6400800"/>
                <a:gd name="connsiteY1667" fmla="*/ 189071 h 514350"/>
                <a:gd name="connsiteX1668" fmla="*/ 3049429 w 6400800"/>
                <a:gd name="connsiteY1668" fmla="*/ 188119 h 514350"/>
                <a:gd name="connsiteX1669" fmla="*/ 3056096 w 6400800"/>
                <a:gd name="connsiteY1669" fmla="*/ 151924 h 514350"/>
                <a:gd name="connsiteX1670" fmla="*/ 3062764 w 6400800"/>
                <a:gd name="connsiteY1670" fmla="*/ 120491 h 514350"/>
                <a:gd name="connsiteX1671" fmla="*/ 3052286 w 6400800"/>
                <a:gd name="connsiteY1671" fmla="*/ 150971 h 514350"/>
                <a:gd name="connsiteX1672" fmla="*/ 3041809 w 6400800"/>
                <a:gd name="connsiteY1672" fmla="*/ 186214 h 514350"/>
                <a:gd name="connsiteX1673" fmla="*/ 3036094 w 6400800"/>
                <a:gd name="connsiteY1673" fmla="*/ 208121 h 514350"/>
                <a:gd name="connsiteX1674" fmla="*/ 3034189 w 6400800"/>
                <a:gd name="connsiteY1674" fmla="*/ 215741 h 514350"/>
                <a:gd name="connsiteX1675" fmla="*/ 3032284 w 6400800"/>
                <a:gd name="connsiteY1675" fmla="*/ 205264 h 514350"/>
                <a:gd name="connsiteX1676" fmla="*/ 3048476 w 6400800"/>
                <a:gd name="connsiteY1676" fmla="*/ 148114 h 514350"/>
                <a:gd name="connsiteX1677" fmla="*/ 3057049 w 6400800"/>
                <a:gd name="connsiteY1677" fmla="*/ 123349 h 514350"/>
                <a:gd name="connsiteX1678" fmla="*/ 3054191 w 6400800"/>
                <a:gd name="connsiteY1678" fmla="*/ 129064 h 514350"/>
                <a:gd name="connsiteX1679" fmla="*/ 3045619 w 6400800"/>
                <a:gd name="connsiteY1679" fmla="*/ 146209 h 514350"/>
                <a:gd name="connsiteX1680" fmla="*/ 3029426 w 6400800"/>
                <a:gd name="connsiteY1680" fmla="*/ 184309 h 514350"/>
                <a:gd name="connsiteX1681" fmla="*/ 3029426 w 6400800"/>
                <a:gd name="connsiteY1681" fmla="*/ 167164 h 514350"/>
                <a:gd name="connsiteX1682" fmla="*/ 3030379 w 6400800"/>
                <a:gd name="connsiteY1682" fmla="*/ 140494 h 514350"/>
                <a:gd name="connsiteX1683" fmla="*/ 3025616 w 6400800"/>
                <a:gd name="connsiteY1683" fmla="*/ 166211 h 514350"/>
                <a:gd name="connsiteX1684" fmla="*/ 3022759 w 6400800"/>
                <a:gd name="connsiteY1684" fmla="*/ 196691 h 514350"/>
                <a:gd name="connsiteX1685" fmla="*/ 3022759 w 6400800"/>
                <a:gd name="connsiteY1685" fmla="*/ 202406 h 514350"/>
                <a:gd name="connsiteX1686" fmla="*/ 3019901 w 6400800"/>
                <a:gd name="connsiteY1686" fmla="*/ 210979 h 514350"/>
                <a:gd name="connsiteX1687" fmla="*/ 3011329 w 6400800"/>
                <a:gd name="connsiteY1687" fmla="*/ 234791 h 514350"/>
                <a:gd name="connsiteX1688" fmla="*/ 3007519 w 6400800"/>
                <a:gd name="connsiteY1688" fmla="*/ 226219 h 514350"/>
                <a:gd name="connsiteX1689" fmla="*/ 3011329 w 6400800"/>
                <a:gd name="connsiteY1689" fmla="*/ 215741 h 514350"/>
                <a:gd name="connsiteX1690" fmla="*/ 3006566 w 6400800"/>
                <a:gd name="connsiteY1690" fmla="*/ 222409 h 514350"/>
                <a:gd name="connsiteX1691" fmla="*/ 3001804 w 6400800"/>
                <a:gd name="connsiteY1691" fmla="*/ 202406 h 514350"/>
                <a:gd name="connsiteX1692" fmla="*/ 3000851 w 6400800"/>
                <a:gd name="connsiteY1692" fmla="*/ 197644 h 514350"/>
                <a:gd name="connsiteX1693" fmla="*/ 3003709 w 6400800"/>
                <a:gd name="connsiteY1693" fmla="*/ 189071 h 514350"/>
                <a:gd name="connsiteX1694" fmla="*/ 3011329 w 6400800"/>
                <a:gd name="connsiteY1694" fmla="*/ 164306 h 514350"/>
                <a:gd name="connsiteX1695" fmla="*/ 3018949 w 6400800"/>
                <a:gd name="connsiteY1695" fmla="*/ 142399 h 514350"/>
                <a:gd name="connsiteX1696" fmla="*/ 3007519 w 6400800"/>
                <a:gd name="connsiteY1696" fmla="*/ 162401 h 514350"/>
                <a:gd name="connsiteX1697" fmla="*/ 2997994 w 6400800"/>
                <a:gd name="connsiteY1697" fmla="*/ 182404 h 514350"/>
                <a:gd name="connsiteX1698" fmla="*/ 2995136 w 6400800"/>
                <a:gd name="connsiteY1698" fmla="*/ 169069 h 514350"/>
                <a:gd name="connsiteX1699" fmla="*/ 3014186 w 6400800"/>
                <a:gd name="connsiteY1699" fmla="*/ 100489 h 514350"/>
                <a:gd name="connsiteX1700" fmla="*/ 3021806 w 6400800"/>
                <a:gd name="connsiteY1700" fmla="*/ 76676 h 514350"/>
                <a:gd name="connsiteX1701" fmla="*/ 3024664 w 6400800"/>
                <a:gd name="connsiteY1701" fmla="*/ 68104 h 514350"/>
                <a:gd name="connsiteX1702" fmla="*/ 3020854 w 6400800"/>
                <a:gd name="connsiteY1702" fmla="*/ 75724 h 514350"/>
                <a:gd name="connsiteX1703" fmla="*/ 3010376 w 6400800"/>
                <a:gd name="connsiteY1703" fmla="*/ 98584 h 514350"/>
                <a:gd name="connsiteX1704" fmla="*/ 2996089 w 6400800"/>
                <a:gd name="connsiteY1704" fmla="*/ 134779 h 514350"/>
                <a:gd name="connsiteX1705" fmla="*/ 2991326 w 6400800"/>
                <a:gd name="connsiteY1705" fmla="*/ 148114 h 514350"/>
                <a:gd name="connsiteX1706" fmla="*/ 2987516 w 6400800"/>
                <a:gd name="connsiteY1706" fmla="*/ 122396 h 514350"/>
                <a:gd name="connsiteX1707" fmla="*/ 2984659 w 6400800"/>
                <a:gd name="connsiteY1707" fmla="*/ 91916 h 514350"/>
                <a:gd name="connsiteX1708" fmla="*/ 2983706 w 6400800"/>
                <a:gd name="connsiteY1708" fmla="*/ 122396 h 514350"/>
                <a:gd name="connsiteX1709" fmla="*/ 2985611 w 6400800"/>
                <a:gd name="connsiteY1709" fmla="*/ 157639 h 514350"/>
                <a:gd name="connsiteX1710" fmla="*/ 2985611 w 6400800"/>
                <a:gd name="connsiteY1710" fmla="*/ 163354 h 514350"/>
                <a:gd name="connsiteX1711" fmla="*/ 2978944 w 6400800"/>
                <a:gd name="connsiteY1711" fmla="*/ 182404 h 514350"/>
                <a:gd name="connsiteX1712" fmla="*/ 2960846 w 6400800"/>
                <a:gd name="connsiteY1712" fmla="*/ 238601 h 514350"/>
                <a:gd name="connsiteX1713" fmla="*/ 2959894 w 6400800"/>
                <a:gd name="connsiteY1713" fmla="*/ 234791 h 514350"/>
                <a:gd name="connsiteX1714" fmla="*/ 2960846 w 6400800"/>
                <a:gd name="connsiteY1714" fmla="*/ 239554 h 514350"/>
                <a:gd name="connsiteX1715" fmla="*/ 2950369 w 6400800"/>
                <a:gd name="connsiteY1715" fmla="*/ 274796 h 514350"/>
                <a:gd name="connsiteX1716" fmla="*/ 2952274 w 6400800"/>
                <a:gd name="connsiteY1716" fmla="*/ 264319 h 514350"/>
                <a:gd name="connsiteX1717" fmla="*/ 2944654 w 6400800"/>
                <a:gd name="connsiteY1717" fmla="*/ 284321 h 514350"/>
                <a:gd name="connsiteX1718" fmla="*/ 2944654 w 6400800"/>
                <a:gd name="connsiteY1718" fmla="*/ 283369 h 514350"/>
                <a:gd name="connsiteX1719" fmla="*/ 2945606 w 6400800"/>
                <a:gd name="connsiteY1719" fmla="*/ 277654 h 514350"/>
                <a:gd name="connsiteX1720" fmla="*/ 2949416 w 6400800"/>
                <a:gd name="connsiteY1720" fmla="*/ 238601 h 514350"/>
                <a:gd name="connsiteX1721" fmla="*/ 2951321 w 6400800"/>
                <a:gd name="connsiteY1721" fmla="*/ 221456 h 514350"/>
                <a:gd name="connsiteX1722" fmla="*/ 2953226 w 6400800"/>
                <a:gd name="connsiteY1722" fmla="*/ 205264 h 514350"/>
                <a:gd name="connsiteX1723" fmla="*/ 2956084 w 6400800"/>
                <a:gd name="connsiteY1723" fmla="*/ 179546 h 514350"/>
                <a:gd name="connsiteX1724" fmla="*/ 2958941 w 6400800"/>
                <a:gd name="connsiteY1724" fmla="*/ 156686 h 514350"/>
                <a:gd name="connsiteX1725" fmla="*/ 2952274 w 6400800"/>
                <a:gd name="connsiteY1725" fmla="*/ 178594 h 514350"/>
                <a:gd name="connsiteX1726" fmla="*/ 2945606 w 6400800"/>
                <a:gd name="connsiteY1726" fmla="*/ 203359 h 514350"/>
                <a:gd name="connsiteX1727" fmla="*/ 2941796 w 6400800"/>
                <a:gd name="connsiteY1727" fmla="*/ 218599 h 514350"/>
                <a:gd name="connsiteX1728" fmla="*/ 2937986 w 6400800"/>
                <a:gd name="connsiteY1728" fmla="*/ 235744 h 514350"/>
                <a:gd name="connsiteX1729" fmla="*/ 2931319 w 6400800"/>
                <a:gd name="connsiteY1729" fmla="*/ 270034 h 514350"/>
                <a:gd name="connsiteX1730" fmla="*/ 2929414 w 6400800"/>
                <a:gd name="connsiteY1730" fmla="*/ 260509 h 514350"/>
                <a:gd name="connsiteX1731" fmla="*/ 2928461 w 6400800"/>
                <a:gd name="connsiteY1731" fmla="*/ 256699 h 514350"/>
                <a:gd name="connsiteX1732" fmla="*/ 2931319 w 6400800"/>
                <a:gd name="connsiteY1732" fmla="*/ 251936 h 514350"/>
                <a:gd name="connsiteX1733" fmla="*/ 2927509 w 6400800"/>
                <a:gd name="connsiteY1733" fmla="*/ 254794 h 514350"/>
                <a:gd name="connsiteX1734" fmla="*/ 2925604 w 6400800"/>
                <a:gd name="connsiteY1734" fmla="*/ 247174 h 514350"/>
                <a:gd name="connsiteX1735" fmla="*/ 2931319 w 6400800"/>
                <a:gd name="connsiteY1735" fmla="*/ 231934 h 514350"/>
                <a:gd name="connsiteX1736" fmla="*/ 2924651 w 6400800"/>
                <a:gd name="connsiteY1736" fmla="*/ 243364 h 514350"/>
                <a:gd name="connsiteX1737" fmla="*/ 2922746 w 6400800"/>
                <a:gd name="connsiteY1737" fmla="*/ 237649 h 514350"/>
                <a:gd name="connsiteX1738" fmla="*/ 2922746 w 6400800"/>
                <a:gd name="connsiteY1738" fmla="*/ 236696 h 514350"/>
                <a:gd name="connsiteX1739" fmla="*/ 2921794 w 6400800"/>
                <a:gd name="connsiteY1739" fmla="*/ 236696 h 514350"/>
                <a:gd name="connsiteX1740" fmla="*/ 2916079 w 6400800"/>
                <a:gd name="connsiteY1740" fmla="*/ 236696 h 514350"/>
                <a:gd name="connsiteX1741" fmla="*/ 2916079 w 6400800"/>
                <a:gd name="connsiteY1741" fmla="*/ 236696 h 514350"/>
                <a:gd name="connsiteX1742" fmla="*/ 2935129 w 6400800"/>
                <a:gd name="connsiteY1742" fmla="*/ 176689 h 514350"/>
                <a:gd name="connsiteX1743" fmla="*/ 2909411 w 6400800"/>
                <a:gd name="connsiteY1743" fmla="*/ 230029 h 514350"/>
                <a:gd name="connsiteX1744" fmla="*/ 2902744 w 6400800"/>
                <a:gd name="connsiteY1744" fmla="*/ 211931 h 514350"/>
                <a:gd name="connsiteX1745" fmla="*/ 2900839 w 6400800"/>
                <a:gd name="connsiteY1745" fmla="*/ 195739 h 514350"/>
                <a:gd name="connsiteX1746" fmla="*/ 2897981 w 6400800"/>
                <a:gd name="connsiteY1746" fmla="*/ 173831 h 514350"/>
                <a:gd name="connsiteX1747" fmla="*/ 2896076 w 6400800"/>
                <a:gd name="connsiteY1747" fmla="*/ 153829 h 514350"/>
                <a:gd name="connsiteX1748" fmla="*/ 2893219 w 6400800"/>
                <a:gd name="connsiteY1748" fmla="*/ 121444 h 514350"/>
                <a:gd name="connsiteX1749" fmla="*/ 2890361 w 6400800"/>
                <a:gd name="connsiteY1749" fmla="*/ 93821 h 514350"/>
                <a:gd name="connsiteX1750" fmla="*/ 2889409 w 6400800"/>
                <a:gd name="connsiteY1750" fmla="*/ 121444 h 514350"/>
                <a:gd name="connsiteX1751" fmla="*/ 2889409 w 6400800"/>
                <a:gd name="connsiteY1751" fmla="*/ 153829 h 514350"/>
                <a:gd name="connsiteX1752" fmla="*/ 2889409 w 6400800"/>
                <a:gd name="connsiteY1752" fmla="*/ 173831 h 514350"/>
                <a:gd name="connsiteX1753" fmla="*/ 2890361 w 6400800"/>
                <a:gd name="connsiteY1753" fmla="*/ 195739 h 514350"/>
                <a:gd name="connsiteX1754" fmla="*/ 2891314 w 6400800"/>
                <a:gd name="connsiteY1754" fmla="*/ 211931 h 514350"/>
                <a:gd name="connsiteX1755" fmla="*/ 2887504 w 6400800"/>
                <a:gd name="connsiteY1755" fmla="*/ 217646 h 514350"/>
                <a:gd name="connsiteX1756" fmla="*/ 2885599 w 6400800"/>
                <a:gd name="connsiteY1756" fmla="*/ 221456 h 514350"/>
                <a:gd name="connsiteX1757" fmla="*/ 2880836 w 6400800"/>
                <a:gd name="connsiteY1757" fmla="*/ 195739 h 514350"/>
                <a:gd name="connsiteX1758" fmla="*/ 2874169 w 6400800"/>
                <a:gd name="connsiteY1758" fmla="*/ 166211 h 514350"/>
                <a:gd name="connsiteX1759" fmla="*/ 2867501 w 6400800"/>
                <a:gd name="connsiteY1759" fmla="*/ 144304 h 514350"/>
                <a:gd name="connsiteX1760" fmla="*/ 2860834 w 6400800"/>
                <a:gd name="connsiteY1760" fmla="*/ 125254 h 514350"/>
                <a:gd name="connsiteX1761" fmla="*/ 2863691 w 6400800"/>
                <a:gd name="connsiteY1761" fmla="*/ 145256 h 514350"/>
                <a:gd name="connsiteX1762" fmla="*/ 2866549 w 6400800"/>
                <a:gd name="connsiteY1762" fmla="*/ 168116 h 514350"/>
                <a:gd name="connsiteX1763" fmla="*/ 2869406 w 6400800"/>
                <a:gd name="connsiteY1763" fmla="*/ 197644 h 514350"/>
                <a:gd name="connsiteX1764" fmla="*/ 2872264 w 6400800"/>
                <a:gd name="connsiteY1764" fmla="*/ 232886 h 514350"/>
                <a:gd name="connsiteX1765" fmla="*/ 2873216 w 6400800"/>
                <a:gd name="connsiteY1765" fmla="*/ 247174 h 514350"/>
                <a:gd name="connsiteX1766" fmla="*/ 2864644 w 6400800"/>
                <a:gd name="connsiteY1766" fmla="*/ 270034 h 514350"/>
                <a:gd name="connsiteX1767" fmla="*/ 2863691 w 6400800"/>
                <a:gd name="connsiteY1767" fmla="*/ 274796 h 514350"/>
                <a:gd name="connsiteX1768" fmla="*/ 2855119 w 6400800"/>
                <a:gd name="connsiteY1768" fmla="*/ 257651 h 514350"/>
                <a:gd name="connsiteX1769" fmla="*/ 2841784 w 6400800"/>
                <a:gd name="connsiteY1769" fmla="*/ 230029 h 514350"/>
                <a:gd name="connsiteX1770" fmla="*/ 2855119 w 6400800"/>
                <a:gd name="connsiteY1770" fmla="*/ 226219 h 514350"/>
                <a:gd name="connsiteX1771" fmla="*/ 2853214 w 6400800"/>
                <a:gd name="connsiteY1771" fmla="*/ 231934 h 514350"/>
                <a:gd name="connsiteX1772" fmla="*/ 2840831 w 6400800"/>
                <a:gd name="connsiteY1772" fmla="*/ 209074 h 514350"/>
                <a:gd name="connsiteX1773" fmla="*/ 2866549 w 6400800"/>
                <a:gd name="connsiteY1773" fmla="*/ 150971 h 514350"/>
                <a:gd name="connsiteX1774" fmla="*/ 2835116 w 6400800"/>
                <a:gd name="connsiteY1774" fmla="*/ 198596 h 514350"/>
                <a:gd name="connsiteX1775" fmla="*/ 2829401 w 6400800"/>
                <a:gd name="connsiteY1775" fmla="*/ 188119 h 514350"/>
                <a:gd name="connsiteX1776" fmla="*/ 2820829 w 6400800"/>
                <a:gd name="connsiteY1776" fmla="*/ 132874 h 514350"/>
                <a:gd name="connsiteX1777" fmla="*/ 2821781 w 6400800"/>
                <a:gd name="connsiteY1777" fmla="*/ 173831 h 514350"/>
                <a:gd name="connsiteX1778" fmla="*/ 2807494 w 6400800"/>
                <a:gd name="connsiteY1778" fmla="*/ 151924 h 514350"/>
                <a:gd name="connsiteX1779" fmla="*/ 2782729 w 6400800"/>
                <a:gd name="connsiteY1779" fmla="*/ 115729 h 514350"/>
                <a:gd name="connsiteX1780" fmla="*/ 2759869 w 6400800"/>
                <a:gd name="connsiteY1780" fmla="*/ 85249 h 514350"/>
                <a:gd name="connsiteX1781" fmla="*/ 2778919 w 6400800"/>
                <a:gd name="connsiteY1781" fmla="*/ 118586 h 514350"/>
                <a:gd name="connsiteX1782" fmla="*/ 2799874 w 6400800"/>
                <a:gd name="connsiteY1782" fmla="*/ 156686 h 514350"/>
                <a:gd name="connsiteX1783" fmla="*/ 2812256 w 6400800"/>
                <a:gd name="connsiteY1783" fmla="*/ 180499 h 514350"/>
                <a:gd name="connsiteX1784" fmla="*/ 2820829 w 6400800"/>
                <a:gd name="connsiteY1784" fmla="*/ 197644 h 514350"/>
                <a:gd name="connsiteX1785" fmla="*/ 2820829 w 6400800"/>
                <a:gd name="connsiteY1785" fmla="*/ 204311 h 514350"/>
                <a:gd name="connsiteX1786" fmla="*/ 2821781 w 6400800"/>
                <a:gd name="connsiteY1786" fmla="*/ 218599 h 514350"/>
                <a:gd name="connsiteX1787" fmla="*/ 2817019 w 6400800"/>
                <a:gd name="connsiteY1787" fmla="*/ 227171 h 514350"/>
                <a:gd name="connsiteX1788" fmla="*/ 2806541 w 6400800"/>
                <a:gd name="connsiteY1788" fmla="*/ 211931 h 514350"/>
                <a:gd name="connsiteX1789" fmla="*/ 2805589 w 6400800"/>
                <a:gd name="connsiteY1789" fmla="*/ 210026 h 514350"/>
                <a:gd name="connsiteX1790" fmla="*/ 2806541 w 6400800"/>
                <a:gd name="connsiteY1790" fmla="*/ 208121 h 514350"/>
                <a:gd name="connsiteX1791" fmla="*/ 2805589 w 6400800"/>
                <a:gd name="connsiteY1791" fmla="*/ 209074 h 514350"/>
                <a:gd name="connsiteX1792" fmla="*/ 2792254 w 6400800"/>
                <a:gd name="connsiteY1792" fmla="*/ 191929 h 514350"/>
                <a:gd name="connsiteX1793" fmla="*/ 2767489 w 6400800"/>
                <a:gd name="connsiteY1793" fmla="*/ 161449 h 514350"/>
                <a:gd name="connsiteX1794" fmla="*/ 2765584 w 6400800"/>
                <a:gd name="connsiteY1794" fmla="*/ 158591 h 514350"/>
                <a:gd name="connsiteX1795" fmla="*/ 2765584 w 6400800"/>
                <a:gd name="connsiteY1795" fmla="*/ 155734 h 514350"/>
                <a:gd name="connsiteX1796" fmla="*/ 2762726 w 6400800"/>
                <a:gd name="connsiteY1796" fmla="*/ 128111 h 514350"/>
                <a:gd name="connsiteX1797" fmla="*/ 2759869 w 6400800"/>
                <a:gd name="connsiteY1797" fmla="*/ 103346 h 514350"/>
                <a:gd name="connsiteX1798" fmla="*/ 2758916 w 6400800"/>
                <a:gd name="connsiteY1798" fmla="*/ 128111 h 514350"/>
                <a:gd name="connsiteX1799" fmla="*/ 2758916 w 6400800"/>
                <a:gd name="connsiteY1799" fmla="*/ 150019 h 514350"/>
                <a:gd name="connsiteX1800" fmla="*/ 2745581 w 6400800"/>
                <a:gd name="connsiteY1800" fmla="*/ 135731 h 514350"/>
                <a:gd name="connsiteX1801" fmla="*/ 2758916 w 6400800"/>
                <a:gd name="connsiteY1801" fmla="*/ 153829 h 514350"/>
                <a:gd name="connsiteX1802" fmla="*/ 2758916 w 6400800"/>
                <a:gd name="connsiteY1802" fmla="*/ 155734 h 514350"/>
                <a:gd name="connsiteX1803" fmla="*/ 2758916 w 6400800"/>
                <a:gd name="connsiteY1803" fmla="*/ 172879 h 514350"/>
                <a:gd name="connsiteX1804" fmla="*/ 2759869 w 6400800"/>
                <a:gd name="connsiteY1804" fmla="*/ 191929 h 514350"/>
                <a:gd name="connsiteX1805" fmla="*/ 2761774 w 6400800"/>
                <a:gd name="connsiteY1805" fmla="*/ 219551 h 514350"/>
                <a:gd name="connsiteX1806" fmla="*/ 2760821 w 6400800"/>
                <a:gd name="connsiteY1806" fmla="*/ 217646 h 514350"/>
                <a:gd name="connsiteX1807" fmla="*/ 2760821 w 6400800"/>
                <a:gd name="connsiteY1807" fmla="*/ 216694 h 514350"/>
                <a:gd name="connsiteX1808" fmla="*/ 2760821 w 6400800"/>
                <a:gd name="connsiteY1808" fmla="*/ 217646 h 514350"/>
                <a:gd name="connsiteX1809" fmla="*/ 2741771 w 6400800"/>
                <a:gd name="connsiteY1809" fmla="*/ 172879 h 514350"/>
                <a:gd name="connsiteX1810" fmla="*/ 2757011 w 6400800"/>
                <a:gd name="connsiteY1810" fmla="*/ 228124 h 514350"/>
                <a:gd name="connsiteX1811" fmla="*/ 2743676 w 6400800"/>
                <a:gd name="connsiteY1811" fmla="*/ 268129 h 514350"/>
                <a:gd name="connsiteX1812" fmla="*/ 2736056 w 6400800"/>
                <a:gd name="connsiteY1812" fmla="*/ 254794 h 514350"/>
                <a:gd name="connsiteX1813" fmla="*/ 2737009 w 6400800"/>
                <a:gd name="connsiteY1813" fmla="*/ 232886 h 514350"/>
                <a:gd name="connsiteX1814" fmla="*/ 2732246 w 6400800"/>
                <a:gd name="connsiteY1814" fmla="*/ 249079 h 514350"/>
                <a:gd name="connsiteX1815" fmla="*/ 2730341 w 6400800"/>
                <a:gd name="connsiteY1815" fmla="*/ 246221 h 514350"/>
                <a:gd name="connsiteX1816" fmla="*/ 2731294 w 6400800"/>
                <a:gd name="connsiteY1816" fmla="*/ 250031 h 514350"/>
                <a:gd name="connsiteX1817" fmla="*/ 2729389 w 6400800"/>
                <a:gd name="connsiteY1817" fmla="*/ 258604 h 514350"/>
                <a:gd name="connsiteX1818" fmla="*/ 2729389 w 6400800"/>
                <a:gd name="connsiteY1818" fmla="*/ 247174 h 514350"/>
                <a:gd name="connsiteX1819" fmla="*/ 2731294 w 6400800"/>
                <a:gd name="connsiteY1819" fmla="*/ 218599 h 514350"/>
                <a:gd name="connsiteX1820" fmla="*/ 2733199 w 6400800"/>
                <a:gd name="connsiteY1820" fmla="*/ 219551 h 514350"/>
                <a:gd name="connsiteX1821" fmla="*/ 2736056 w 6400800"/>
                <a:gd name="connsiteY1821" fmla="*/ 222409 h 514350"/>
                <a:gd name="connsiteX1822" fmla="*/ 2738914 w 6400800"/>
                <a:gd name="connsiteY1822" fmla="*/ 230981 h 514350"/>
                <a:gd name="connsiteX1823" fmla="*/ 2737961 w 6400800"/>
                <a:gd name="connsiteY1823" fmla="*/ 222409 h 514350"/>
                <a:gd name="connsiteX1824" fmla="*/ 2735104 w 6400800"/>
                <a:gd name="connsiteY1824" fmla="*/ 218599 h 514350"/>
                <a:gd name="connsiteX1825" fmla="*/ 2730341 w 6400800"/>
                <a:gd name="connsiteY1825" fmla="*/ 216694 h 514350"/>
                <a:gd name="connsiteX1826" fmla="*/ 2728436 w 6400800"/>
                <a:gd name="connsiteY1826" fmla="*/ 216694 h 514350"/>
                <a:gd name="connsiteX1827" fmla="*/ 2728436 w 6400800"/>
                <a:gd name="connsiteY1827" fmla="*/ 218599 h 514350"/>
                <a:gd name="connsiteX1828" fmla="*/ 2721769 w 6400800"/>
                <a:gd name="connsiteY1828" fmla="*/ 248126 h 514350"/>
                <a:gd name="connsiteX1829" fmla="*/ 2719864 w 6400800"/>
                <a:gd name="connsiteY1829" fmla="*/ 260509 h 514350"/>
                <a:gd name="connsiteX1830" fmla="*/ 2717006 w 6400800"/>
                <a:gd name="connsiteY1830" fmla="*/ 254794 h 514350"/>
                <a:gd name="connsiteX1831" fmla="*/ 2717006 w 6400800"/>
                <a:gd name="connsiteY1831" fmla="*/ 253841 h 514350"/>
                <a:gd name="connsiteX1832" fmla="*/ 2718911 w 6400800"/>
                <a:gd name="connsiteY1832" fmla="*/ 238601 h 514350"/>
                <a:gd name="connsiteX1833" fmla="*/ 2716054 w 6400800"/>
                <a:gd name="connsiteY1833" fmla="*/ 247174 h 514350"/>
                <a:gd name="connsiteX1834" fmla="*/ 2716054 w 6400800"/>
                <a:gd name="connsiteY1834" fmla="*/ 176689 h 514350"/>
                <a:gd name="connsiteX1835" fmla="*/ 2713196 w 6400800"/>
                <a:gd name="connsiteY1835" fmla="*/ 198596 h 514350"/>
                <a:gd name="connsiteX1836" fmla="*/ 2709386 w 6400800"/>
                <a:gd name="connsiteY1836" fmla="*/ 230029 h 514350"/>
                <a:gd name="connsiteX1837" fmla="*/ 2704624 w 6400800"/>
                <a:gd name="connsiteY1837" fmla="*/ 218599 h 514350"/>
                <a:gd name="connsiteX1838" fmla="*/ 2703671 w 6400800"/>
                <a:gd name="connsiteY1838" fmla="*/ 199549 h 514350"/>
                <a:gd name="connsiteX1839" fmla="*/ 2703671 w 6400800"/>
                <a:gd name="connsiteY1839" fmla="*/ 163354 h 514350"/>
                <a:gd name="connsiteX1840" fmla="*/ 2706529 w 6400800"/>
                <a:gd name="connsiteY1840" fmla="*/ 164306 h 514350"/>
                <a:gd name="connsiteX1841" fmla="*/ 2710339 w 6400800"/>
                <a:gd name="connsiteY1841" fmla="*/ 167164 h 514350"/>
                <a:gd name="connsiteX1842" fmla="*/ 2714149 w 6400800"/>
                <a:gd name="connsiteY1842" fmla="*/ 176689 h 514350"/>
                <a:gd name="connsiteX1843" fmla="*/ 2712244 w 6400800"/>
                <a:gd name="connsiteY1843" fmla="*/ 166211 h 514350"/>
                <a:gd name="connsiteX1844" fmla="*/ 2708434 w 6400800"/>
                <a:gd name="connsiteY1844" fmla="*/ 161449 h 514350"/>
                <a:gd name="connsiteX1845" fmla="*/ 2702719 w 6400800"/>
                <a:gd name="connsiteY1845" fmla="*/ 159544 h 514350"/>
                <a:gd name="connsiteX1846" fmla="*/ 2700814 w 6400800"/>
                <a:gd name="connsiteY1846" fmla="*/ 159544 h 514350"/>
                <a:gd name="connsiteX1847" fmla="*/ 2700814 w 6400800"/>
                <a:gd name="connsiteY1847" fmla="*/ 161449 h 514350"/>
                <a:gd name="connsiteX1848" fmla="*/ 2697004 w 6400800"/>
                <a:gd name="connsiteY1848" fmla="*/ 193834 h 514350"/>
                <a:gd name="connsiteX1849" fmla="*/ 2693194 w 6400800"/>
                <a:gd name="connsiteY1849" fmla="*/ 181451 h 514350"/>
                <a:gd name="connsiteX1850" fmla="*/ 2697004 w 6400800"/>
                <a:gd name="connsiteY1850" fmla="*/ 198596 h 514350"/>
                <a:gd name="connsiteX1851" fmla="*/ 2697004 w 6400800"/>
                <a:gd name="connsiteY1851" fmla="*/ 198596 h 514350"/>
                <a:gd name="connsiteX1852" fmla="*/ 2696051 w 6400800"/>
                <a:gd name="connsiteY1852" fmla="*/ 236696 h 514350"/>
                <a:gd name="connsiteX1853" fmla="*/ 2697004 w 6400800"/>
                <a:gd name="connsiteY1853" fmla="*/ 262414 h 514350"/>
                <a:gd name="connsiteX1854" fmla="*/ 2697004 w 6400800"/>
                <a:gd name="connsiteY1854" fmla="*/ 263366 h 514350"/>
                <a:gd name="connsiteX1855" fmla="*/ 2696051 w 6400800"/>
                <a:gd name="connsiteY1855" fmla="*/ 265271 h 514350"/>
                <a:gd name="connsiteX1856" fmla="*/ 2694146 w 6400800"/>
                <a:gd name="connsiteY1856" fmla="*/ 261461 h 514350"/>
                <a:gd name="connsiteX1857" fmla="*/ 2685574 w 6400800"/>
                <a:gd name="connsiteY1857" fmla="*/ 246221 h 514350"/>
                <a:gd name="connsiteX1858" fmla="*/ 2677954 w 6400800"/>
                <a:gd name="connsiteY1858" fmla="*/ 210979 h 514350"/>
                <a:gd name="connsiteX1859" fmla="*/ 2676049 w 6400800"/>
                <a:gd name="connsiteY1859" fmla="*/ 200501 h 514350"/>
                <a:gd name="connsiteX1860" fmla="*/ 2681764 w 6400800"/>
                <a:gd name="connsiteY1860" fmla="*/ 173831 h 514350"/>
                <a:gd name="connsiteX1861" fmla="*/ 2687479 w 6400800"/>
                <a:gd name="connsiteY1861" fmla="*/ 144304 h 514350"/>
                <a:gd name="connsiteX1862" fmla="*/ 2691289 w 6400800"/>
                <a:gd name="connsiteY1862" fmla="*/ 118586 h 514350"/>
                <a:gd name="connsiteX1863" fmla="*/ 2683669 w 6400800"/>
                <a:gd name="connsiteY1863" fmla="*/ 143351 h 514350"/>
                <a:gd name="connsiteX1864" fmla="*/ 2677954 w 6400800"/>
                <a:gd name="connsiteY1864" fmla="*/ 162401 h 514350"/>
                <a:gd name="connsiteX1865" fmla="*/ 2673191 w 6400800"/>
                <a:gd name="connsiteY1865" fmla="*/ 176689 h 514350"/>
                <a:gd name="connsiteX1866" fmla="*/ 2673191 w 6400800"/>
                <a:gd name="connsiteY1866" fmla="*/ 177641 h 514350"/>
                <a:gd name="connsiteX1867" fmla="*/ 2672239 w 6400800"/>
                <a:gd name="connsiteY1867" fmla="*/ 173831 h 514350"/>
                <a:gd name="connsiteX1868" fmla="*/ 2666524 w 6400800"/>
                <a:gd name="connsiteY1868" fmla="*/ 146209 h 514350"/>
                <a:gd name="connsiteX1869" fmla="*/ 2661761 w 6400800"/>
                <a:gd name="connsiteY1869" fmla="*/ 121444 h 514350"/>
                <a:gd name="connsiteX1870" fmla="*/ 2662714 w 6400800"/>
                <a:gd name="connsiteY1870" fmla="*/ 146209 h 514350"/>
                <a:gd name="connsiteX1871" fmla="*/ 2666524 w 6400800"/>
                <a:gd name="connsiteY1871" fmla="*/ 196691 h 514350"/>
                <a:gd name="connsiteX1872" fmla="*/ 2665571 w 6400800"/>
                <a:gd name="connsiteY1872" fmla="*/ 200501 h 514350"/>
                <a:gd name="connsiteX1873" fmla="*/ 2664619 w 6400800"/>
                <a:gd name="connsiteY1873" fmla="*/ 204311 h 514350"/>
                <a:gd name="connsiteX1874" fmla="*/ 2649379 w 6400800"/>
                <a:gd name="connsiteY1874" fmla="*/ 174784 h 514350"/>
                <a:gd name="connsiteX1875" fmla="*/ 2634139 w 6400800"/>
                <a:gd name="connsiteY1875" fmla="*/ 141446 h 514350"/>
                <a:gd name="connsiteX1876" fmla="*/ 2646521 w 6400800"/>
                <a:gd name="connsiteY1876" fmla="*/ 176689 h 514350"/>
                <a:gd name="connsiteX1877" fmla="*/ 2661761 w 6400800"/>
                <a:gd name="connsiteY1877" fmla="*/ 214789 h 514350"/>
                <a:gd name="connsiteX1878" fmla="*/ 2660809 w 6400800"/>
                <a:gd name="connsiteY1878" fmla="*/ 216694 h 514350"/>
                <a:gd name="connsiteX1879" fmla="*/ 2652236 w 6400800"/>
                <a:gd name="connsiteY1879" fmla="*/ 201454 h 514350"/>
                <a:gd name="connsiteX1880" fmla="*/ 2648426 w 6400800"/>
                <a:gd name="connsiteY1880" fmla="*/ 196691 h 514350"/>
                <a:gd name="connsiteX1881" fmla="*/ 2651284 w 6400800"/>
                <a:gd name="connsiteY1881" fmla="*/ 202406 h 514350"/>
                <a:gd name="connsiteX1882" fmla="*/ 2657951 w 6400800"/>
                <a:gd name="connsiteY1882" fmla="*/ 218599 h 514350"/>
                <a:gd name="connsiteX1883" fmla="*/ 2658904 w 6400800"/>
                <a:gd name="connsiteY1883" fmla="*/ 223361 h 514350"/>
                <a:gd name="connsiteX1884" fmla="*/ 2657951 w 6400800"/>
                <a:gd name="connsiteY1884" fmla="*/ 226219 h 514350"/>
                <a:gd name="connsiteX1885" fmla="*/ 2647474 w 6400800"/>
                <a:gd name="connsiteY1885" fmla="*/ 193834 h 514350"/>
                <a:gd name="connsiteX1886" fmla="*/ 2638901 w 6400800"/>
                <a:gd name="connsiteY1886" fmla="*/ 169069 h 514350"/>
                <a:gd name="connsiteX1887" fmla="*/ 2631281 w 6400800"/>
                <a:gd name="connsiteY1887" fmla="*/ 147161 h 514350"/>
                <a:gd name="connsiteX1888" fmla="*/ 2635091 w 6400800"/>
                <a:gd name="connsiteY1888" fmla="*/ 170021 h 514350"/>
                <a:gd name="connsiteX1889" fmla="*/ 2647474 w 6400800"/>
                <a:gd name="connsiteY1889" fmla="*/ 230029 h 514350"/>
                <a:gd name="connsiteX1890" fmla="*/ 2651284 w 6400800"/>
                <a:gd name="connsiteY1890" fmla="*/ 247174 h 514350"/>
                <a:gd name="connsiteX1891" fmla="*/ 2642711 w 6400800"/>
                <a:gd name="connsiteY1891" fmla="*/ 273844 h 514350"/>
                <a:gd name="connsiteX1892" fmla="*/ 2640806 w 6400800"/>
                <a:gd name="connsiteY1892" fmla="*/ 270034 h 514350"/>
                <a:gd name="connsiteX1893" fmla="*/ 2639854 w 6400800"/>
                <a:gd name="connsiteY1893" fmla="*/ 268129 h 514350"/>
                <a:gd name="connsiteX1894" fmla="*/ 2643664 w 6400800"/>
                <a:gd name="connsiteY1894" fmla="*/ 220504 h 514350"/>
                <a:gd name="connsiteX1895" fmla="*/ 2636996 w 6400800"/>
                <a:gd name="connsiteY1895" fmla="*/ 247174 h 514350"/>
                <a:gd name="connsiteX1896" fmla="*/ 2636044 w 6400800"/>
                <a:gd name="connsiteY1896" fmla="*/ 204311 h 514350"/>
                <a:gd name="connsiteX1897" fmla="*/ 2630329 w 6400800"/>
                <a:gd name="connsiteY1897" fmla="*/ 240506 h 514350"/>
                <a:gd name="connsiteX1898" fmla="*/ 2623661 w 6400800"/>
                <a:gd name="connsiteY1898" fmla="*/ 206216 h 514350"/>
                <a:gd name="connsiteX1899" fmla="*/ 2610326 w 6400800"/>
                <a:gd name="connsiteY1899" fmla="*/ 147161 h 514350"/>
                <a:gd name="connsiteX1900" fmla="*/ 2615089 w 6400800"/>
                <a:gd name="connsiteY1900" fmla="*/ 137636 h 514350"/>
                <a:gd name="connsiteX1901" fmla="*/ 2610326 w 6400800"/>
                <a:gd name="connsiteY1901" fmla="*/ 145256 h 514350"/>
                <a:gd name="connsiteX1902" fmla="*/ 2609374 w 6400800"/>
                <a:gd name="connsiteY1902" fmla="*/ 143351 h 514350"/>
                <a:gd name="connsiteX1903" fmla="*/ 2603659 w 6400800"/>
                <a:gd name="connsiteY1903" fmla="*/ 119539 h 514350"/>
                <a:gd name="connsiteX1904" fmla="*/ 2605564 w 6400800"/>
                <a:gd name="connsiteY1904" fmla="*/ 144304 h 514350"/>
                <a:gd name="connsiteX1905" fmla="*/ 2606516 w 6400800"/>
                <a:gd name="connsiteY1905" fmla="*/ 150971 h 514350"/>
                <a:gd name="connsiteX1906" fmla="*/ 2600801 w 6400800"/>
                <a:gd name="connsiteY1906" fmla="*/ 158591 h 514350"/>
                <a:gd name="connsiteX1907" fmla="*/ 2589371 w 6400800"/>
                <a:gd name="connsiteY1907" fmla="*/ 175736 h 514350"/>
                <a:gd name="connsiteX1908" fmla="*/ 2588419 w 6400800"/>
                <a:gd name="connsiteY1908" fmla="*/ 171926 h 514350"/>
                <a:gd name="connsiteX1909" fmla="*/ 2583656 w 6400800"/>
                <a:gd name="connsiteY1909" fmla="*/ 147161 h 514350"/>
                <a:gd name="connsiteX1910" fmla="*/ 2584609 w 6400800"/>
                <a:gd name="connsiteY1910" fmla="*/ 171926 h 514350"/>
                <a:gd name="connsiteX1911" fmla="*/ 2585561 w 6400800"/>
                <a:gd name="connsiteY1911" fmla="*/ 182404 h 514350"/>
                <a:gd name="connsiteX1912" fmla="*/ 2585561 w 6400800"/>
                <a:gd name="connsiteY1912" fmla="*/ 182404 h 514350"/>
                <a:gd name="connsiteX1913" fmla="*/ 2576036 w 6400800"/>
                <a:gd name="connsiteY1913" fmla="*/ 198596 h 514350"/>
                <a:gd name="connsiteX1914" fmla="*/ 2574131 w 6400800"/>
                <a:gd name="connsiteY1914" fmla="*/ 177641 h 514350"/>
                <a:gd name="connsiteX1915" fmla="*/ 2573179 w 6400800"/>
                <a:gd name="connsiteY1915" fmla="*/ 157639 h 514350"/>
                <a:gd name="connsiteX1916" fmla="*/ 2571274 w 6400800"/>
                <a:gd name="connsiteY1916" fmla="*/ 170974 h 514350"/>
                <a:gd name="connsiteX1917" fmla="*/ 2571274 w 6400800"/>
                <a:gd name="connsiteY1917" fmla="*/ 170021 h 514350"/>
                <a:gd name="connsiteX1918" fmla="*/ 2569369 w 6400800"/>
                <a:gd name="connsiteY1918" fmla="*/ 149066 h 514350"/>
                <a:gd name="connsiteX1919" fmla="*/ 2568416 w 6400800"/>
                <a:gd name="connsiteY1919" fmla="*/ 130016 h 514350"/>
                <a:gd name="connsiteX1920" fmla="*/ 2567464 w 6400800"/>
                <a:gd name="connsiteY1920" fmla="*/ 99536 h 514350"/>
                <a:gd name="connsiteX1921" fmla="*/ 2566511 w 6400800"/>
                <a:gd name="connsiteY1921" fmla="*/ 72866 h 514350"/>
                <a:gd name="connsiteX1922" fmla="*/ 2562701 w 6400800"/>
                <a:gd name="connsiteY1922" fmla="*/ 99536 h 514350"/>
                <a:gd name="connsiteX1923" fmla="*/ 2560796 w 6400800"/>
                <a:gd name="connsiteY1923" fmla="*/ 130016 h 514350"/>
                <a:gd name="connsiteX1924" fmla="*/ 2559844 w 6400800"/>
                <a:gd name="connsiteY1924" fmla="*/ 149066 h 514350"/>
                <a:gd name="connsiteX1925" fmla="*/ 2559844 w 6400800"/>
                <a:gd name="connsiteY1925" fmla="*/ 170021 h 514350"/>
                <a:gd name="connsiteX1926" fmla="*/ 2560796 w 6400800"/>
                <a:gd name="connsiteY1926" fmla="*/ 195739 h 514350"/>
                <a:gd name="connsiteX1927" fmla="*/ 2558891 w 6400800"/>
                <a:gd name="connsiteY1927" fmla="*/ 191929 h 514350"/>
                <a:gd name="connsiteX1928" fmla="*/ 2561749 w 6400800"/>
                <a:gd name="connsiteY1928" fmla="*/ 200501 h 514350"/>
                <a:gd name="connsiteX1929" fmla="*/ 2562701 w 6400800"/>
                <a:gd name="connsiteY1929" fmla="*/ 217646 h 514350"/>
                <a:gd name="connsiteX1930" fmla="*/ 2562701 w 6400800"/>
                <a:gd name="connsiteY1930" fmla="*/ 223361 h 514350"/>
                <a:gd name="connsiteX1931" fmla="*/ 2551271 w 6400800"/>
                <a:gd name="connsiteY1931" fmla="*/ 247174 h 514350"/>
                <a:gd name="connsiteX1932" fmla="*/ 2549366 w 6400800"/>
                <a:gd name="connsiteY1932" fmla="*/ 230029 h 514350"/>
                <a:gd name="connsiteX1933" fmla="*/ 2555081 w 6400800"/>
                <a:gd name="connsiteY1933" fmla="*/ 212884 h 514350"/>
                <a:gd name="connsiteX1934" fmla="*/ 2546509 w 6400800"/>
                <a:gd name="connsiteY1934" fmla="*/ 228124 h 514350"/>
                <a:gd name="connsiteX1935" fmla="*/ 2547461 w 6400800"/>
                <a:gd name="connsiteY1935" fmla="*/ 222409 h 514350"/>
                <a:gd name="connsiteX1936" fmla="*/ 2553176 w 6400800"/>
                <a:gd name="connsiteY1936" fmla="*/ 196691 h 514350"/>
                <a:gd name="connsiteX1937" fmla="*/ 2543651 w 6400800"/>
                <a:gd name="connsiteY1937" fmla="*/ 221456 h 514350"/>
                <a:gd name="connsiteX1938" fmla="*/ 2536984 w 6400800"/>
                <a:gd name="connsiteY1938" fmla="*/ 246221 h 514350"/>
                <a:gd name="connsiteX1939" fmla="*/ 2536984 w 6400800"/>
                <a:gd name="connsiteY1939" fmla="*/ 244316 h 514350"/>
                <a:gd name="connsiteX1940" fmla="*/ 2534126 w 6400800"/>
                <a:gd name="connsiteY1940" fmla="*/ 221456 h 514350"/>
                <a:gd name="connsiteX1941" fmla="*/ 2533174 w 6400800"/>
                <a:gd name="connsiteY1941" fmla="*/ 244316 h 514350"/>
                <a:gd name="connsiteX1942" fmla="*/ 2533174 w 6400800"/>
                <a:gd name="connsiteY1942" fmla="*/ 250984 h 514350"/>
                <a:gd name="connsiteX1943" fmla="*/ 2532221 w 6400800"/>
                <a:gd name="connsiteY1943" fmla="*/ 245269 h 514350"/>
                <a:gd name="connsiteX1944" fmla="*/ 2524601 w 6400800"/>
                <a:gd name="connsiteY1944" fmla="*/ 213836 h 514350"/>
                <a:gd name="connsiteX1945" fmla="*/ 2517934 w 6400800"/>
                <a:gd name="connsiteY1945" fmla="*/ 190024 h 514350"/>
                <a:gd name="connsiteX1946" fmla="*/ 2511266 w 6400800"/>
                <a:gd name="connsiteY1946" fmla="*/ 169069 h 514350"/>
                <a:gd name="connsiteX1947" fmla="*/ 2514124 w 6400800"/>
                <a:gd name="connsiteY1947" fmla="*/ 190976 h 514350"/>
                <a:gd name="connsiteX1948" fmla="*/ 2516981 w 6400800"/>
                <a:gd name="connsiteY1948" fmla="*/ 215741 h 514350"/>
                <a:gd name="connsiteX1949" fmla="*/ 2520791 w 6400800"/>
                <a:gd name="connsiteY1949" fmla="*/ 248126 h 514350"/>
                <a:gd name="connsiteX1950" fmla="*/ 2523649 w 6400800"/>
                <a:gd name="connsiteY1950" fmla="*/ 277654 h 514350"/>
                <a:gd name="connsiteX1951" fmla="*/ 2521744 w 6400800"/>
                <a:gd name="connsiteY1951" fmla="*/ 282416 h 514350"/>
                <a:gd name="connsiteX1952" fmla="*/ 2516981 w 6400800"/>
                <a:gd name="connsiteY1952" fmla="*/ 263366 h 514350"/>
                <a:gd name="connsiteX1953" fmla="*/ 2511266 w 6400800"/>
                <a:gd name="connsiteY1953" fmla="*/ 243364 h 514350"/>
                <a:gd name="connsiteX1954" fmla="*/ 2513171 w 6400800"/>
                <a:gd name="connsiteY1954" fmla="*/ 264319 h 514350"/>
                <a:gd name="connsiteX1955" fmla="*/ 2514124 w 6400800"/>
                <a:gd name="connsiteY1955" fmla="*/ 277654 h 514350"/>
                <a:gd name="connsiteX1956" fmla="*/ 2504599 w 6400800"/>
                <a:gd name="connsiteY1956" fmla="*/ 256699 h 514350"/>
                <a:gd name="connsiteX1957" fmla="*/ 2504599 w 6400800"/>
                <a:gd name="connsiteY1957" fmla="*/ 253841 h 514350"/>
                <a:gd name="connsiteX1958" fmla="*/ 2503646 w 6400800"/>
                <a:gd name="connsiteY1958" fmla="*/ 255746 h 514350"/>
                <a:gd name="connsiteX1959" fmla="*/ 2497931 w 6400800"/>
                <a:gd name="connsiteY1959" fmla="*/ 243364 h 514350"/>
                <a:gd name="connsiteX1960" fmla="*/ 2502694 w 6400800"/>
                <a:gd name="connsiteY1960" fmla="*/ 259556 h 514350"/>
                <a:gd name="connsiteX1961" fmla="*/ 2499836 w 6400800"/>
                <a:gd name="connsiteY1961" fmla="*/ 267176 h 514350"/>
                <a:gd name="connsiteX1962" fmla="*/ 2498884 w 6400800"/>
                <a:gd name="connsiteY1962" fmla="*/ 270034 h 514350"/>
                <a:gd name="connsiteX1963" fmla="*/ 2494121 w 6400800"/>
                <a:gd name="connsiteY1963" fmla="*/ 223361 h 514350"/>
                <a:gd name="connsiteX1964" fmla="*/ 2496026 w 6400800"/>
                <a:gd name="connsiteY1964" fmla="*/ 220504 h 514350"/>
                <a:gd name="connsiteX1965" fmla="*/ 2506504 w 6400800"/>
                <a:gd name="connsiteY1965" fmla="*/ 203359 h 514350"/>
                <a:gd name="connsiteX1966" fmla="*/ 2510314 w 6400800"/>
                <a:gd name="connsiteY1966" fmla="*/ 197644 h 514350"/>
                <a:gd name="connsiteX1967" fmla="*/ 2505551 w 6400800"/>
                <a:gd name="connsiteY1967" fmla="*/ 203359 h 514350"/>
                <a:gd name="connsiteX1968" fmla="*/ 2493169 w 6400800"/>
                <a:gd name="connsiteY1968" fmla="*/ 217646 h 514350"/>
                <a:gd name="connsiteX1969" fmla="*/ 2493169 w 6400800"/>
                <a:gd name="connsiteY1969" fmla="*/ 216694 h 514350"/>
                <a:gd name="connsiteX1970" fmla="*/ 2491264 w 6400800"/>
                <a:gd name="connsiteY1970" fmla="*/ 196691 h 514350"/>
                <a:gd name="connsiteX1971" fmla="*/ 2501741 w 6400800"/>
                <a:gd name="connsiteY1971" fmla="*/ 183356 h 514350"/>
                <a:gd name="connsiteX1972" fmla="*/ 2490311 w 6400800"/>
                <a:gd name="connsiteY1972" fmla="*/ 192881 h 514350"/>
                <a:gd name="connsiteX1973" fmla="*/ 2489359 w 6400800"/>
                <a:gd name="connsiteY1973" fmla="*/ 176689 h 514350"/>
                <a:gd name="connsiteX1974" fmla="*/ 2497931 w 6400800"/>
                <a:gd name="connsiteY1974" fmla="*/ 165259 h 514350"/>
                <a:gd name="connsiteX1975" fmla="*/ 2502694 w 6400800"/>
                <a:gd name="connsiteY1975" fmla="*/ 159544 h 514350"/>
                <a:gd name="connsiteX1976" fmla="*/ 2496979 w 6400800"/>
                <a:gd name="connsiteY1976" fmla="*/ 164306 h 514350"/>
                <a:gd name="connsiteX1977" fmla="*/ 2489359 w 6400800"/>
                <a:gd name="connsiteY1977" fmla="*/ 171926 h 514350"/>
                <a:gd name="connsiteX1978" fmla="*/ 2488406 w 6400800"/>
                <a:gd name="connsiteY1978" fmla="*/ 153829 h 514350"/>
                <a:gd name="connsiteX1979" fmla="*/ 2487454 w 6400800"/>
                <a:gd name="connsiteY1979" fmla="*/ 135731 h 514350"/>
                <a:gd name="connsiteX1980" fmla="*/ 2494121 w 6400800"/>
                <a:gd name="connsiteY1980" fmla="*/ 125254 h 514350"/>
                <a:gd name="connsiteX1981" fmla="*/ 2487454 w 6400800"/>
                <a:gd name="connsiteY1981" fmla="*/ 132874 h 514350"/>
                <a:gd name="connsiteX1982" fmla="*/ 2487454 w 6400800"/>
                <a:gd name="connsiteY1982" fmla="*/ 129064 h 514350"/>
                <a:gd name="connsiteX1983" fmla="*/ 2486501 w 6400800"/>
                <a:gd name="connsiteY1983" fmla="*/ 132874 h 514350"/>
                <a:gd name="connsiteX1984" fmla="*/ 2475071 w 6400800"/>
                <a:gd name="connsiteY1984" fmla="*/ 146209 h 514350"/>
                <a:gd name="connsiteX1985" fmla="*/ 2455069 w 6400800"/>
                <a:gd name="connsiteY1985" fmla="*/ 171926 h 514350"/>
                <a:gd name="connsiteX1986" fmla="*/ 2442686 w 6400800"/>
                <a:gd name="connsiteY1986" fmla="*/ 188119 h 514350"/>
                <a:gd name="connsiteX1987" fmla="*/ 2433161 w 6400800"/>
                <a:gd name="connsiteY1987" fmla="*/ 203359 h 514350"/>
                <a:gd name="connsiteX1988" fmla="*/ 2432209 w 6400800"/>
                <a:gd name="connsiteY1988" fmla="*/ 191929 h 514350"/>
                <a:gd name="connsiteX1989" fmla="*/ 2425541 w 6400800"/>
                <a:gd name="connsiteY1989" fmla="*/ 110966 h 514350"/>
                <a:gd name="connsiteX1990" fmla="*/ 2424589 w 6400800"/>
                <a:gd name="connsiteY1990" fmla="*/ 88106 h 514350"/>
                <a:gd name="connsiteX1991" fmla="*/ 2424589 w 6400800"/>
                <a:gd name="connsiteY1991" fmla="*/ 80486 h 514350"/>
                <a:gd name="connsiteX1992" fmla="*/ 2423636 w 6400800"/>
                <a:gd name="connsiteY1992" fmla="*/ 88106 h 514350"/>
                <a:gd name="connsiteX1993" fmla="*/ 2421731 w 6400800"/>
                <a:gd name="connsiteY1993" fmla="*/ 110966 h 514350"/>
                <a:gd name="connsiteX1994" fmla="*/ 2420779 w 6400800"/>
                <a:gd name="connsiteY1994" fmla="*/ 146209 h 514350"/>
                <a:gd name="connsiteX1995" fmla="*/ 2421731 w 6400800"/>
                <a:gd name="connsiteY1995" fmla="*/ 191929 h 514350"/>
                <a:gd name="connsiteX1996" fmla="*/ 2422684 w 6400800"/>
                <a:gd name="connsiteY1996" fmla="*/ 220504 h 514350"/>
                <a:gd name="connsiteX1997" fmla="*/ 2405539 w 6400800"/>
                <a:gd name="connsiteY1997" fmla="*/ 250031 h 514350"/>
                <a:gd name="connsiteX1998" fmla="*/ 2401729 w 6400800"/>
                <a:gd name="connsiteY1998" fmla="*/ 256699 h 514350"/>
                <a:gd name="connsiteX1999" fmla="*/ 2400776 w 6400800"/>
                <a:gd name="connsiteY1999" fmla="*/ 255746 h 514350"/>
                <a:gd name="connsiteX2000" fmla="*/ 2392204 w 6400800"/>
                <a:gd name="connsiteY2000" fmla="*/ 233839 h 514350"/>
                <a:gd name="connsiteX2001" fmla="*/ 2385536 w 6400800"/>
                <a:gd name="connsiteY2001" fmla="*/ 170974 h 514350"/>
                <a:gd name="connsiteX2002" fmla="*/ 2382679 w 6400800"/>
                <a:gd name="connsiteY2002" fmla="*/ 150971 h 514350"/>
                <a:gd name="connsiteX2003" fmla="*/ 2384584 w 6400800"/>
                <a:gd name="connsiteY2003" fmla="*/ 140494 h 514350"/>
                <a:gd name="connsiteX2004" fmla="*/ 2382679 w 6400800"/>
                <a:gd name="connsiteY2004" fmla="*/ 135731 h 514350"/>
                <a:gd name="connsiteX2005" fmla="*/ 2390299 w 6400800"/>
                <a:gd name="connsiteY2005" fmla="*/ 114776 h 514350"/>
                <a:gd name="connsiteX2006" fmla="*/ 2427446 w 6400800"/>
                <a:gd name="connsiteY2006" fmla="*/ 12859 h 514350"/>
                <a:gd name="connsiteX2007" fmla="*/ 2380774 w 6400800"/>
                <a:gd name="connsiteY2007" fmla="*/ 110014 h 514350"/>
                <a:gd name="connsiteX2008" fmla="*/ 2358866 w 6400800"/>
                <a:gd name="connsiteY2008" fmla="*/ 157639 h 514350"/>
                <a:gd name="connsiteX2009" fmla="*/ 2355056 w 6400800"/>
                <a:gd name="connsiteY2009" fmla="*/ 166211 h 514350"/>
                <a:gd name="connsiteX2010" fmla="*/ 2357914 w 6400800"/>
                <a:gd name="connsiteY2010" fmla="*/ 155734 h 514350"/>
                <a:gd name="connsiteX2011" fmla="*/ 2362676 w 6400800"/>
                <a:gd name="connsiteY2011" fmla="*/ 132874 h 514350"/>
                <a:gd name="connsiteX2012" fmla="*/ 2354104 w 6400800"/>
                <a:gd name="connsiteY2012" fmla="*/ 154781 h 514350"/>
                <a:gd name="connsiteX2013" fmla="*/ 2344579 w 6400800"/>
                <a:gd name="connsiteY2013" fmla="*/ 179546 h 514350"/>
                <a:gd name="connsiteX2014" fmla="*/ 2334101 w 6400800"/>
                <a:gd name="connsiteY2014" fmla="*/ 211931 h 514350"/>
                <a:gd name="connsiteX2015" fmla="*/ 2334101 w 6400800"/>
                <a:gd name="connsiteY2015" fmla="*/ 211931 h 514350"/>
                <a:gd name="connsiteX2016" fmla="*/ 2340769 w 6400800"/>
                <a:gd name="connsiteY2016" fmla="*/ 171926 h 514350"/>
                <a:gd name="connsiteX2017" fmla="*/ 2347436 w 6400800"/>
                <a:gd name="connsiteY2017" fmla="*/ 130969 h 514350"/>
                <a:gd name="connsiteX2018" fmla="*/ 2354104 w 6400800"/>
                <a:gd name="connsiteY2018" fmla="*/ 99536 h 514350"/>
                <a:gd name="connsiteX2019" fmla="*/ 2358866 w 6400800"/>
                <a:gd name="connsiteY2019" fmla="*/ 71914 h 514350"/>
                <a:gd name="connsiteX2020" fmla="*/ 2350294 w 6400800"/>
                <a:gd name="connsiteY2020" fmla="*/ 98584 h 514350"/>
                <a:gd name="connsiteX2021" fmla="*/ 2340769 w 6400800"/>
                <a:gd name="connsiteY2021" fmla="*/ 129064 h 514350"/>
                <a:gd name="connsiteX2022" fmla="*/ 2330291 w 6400800"/>
                <a:gd name="connsiteY2022" fmla="*/ 170021 h 514350"/>
                <a:gd name="connsiteX2023" fmla="*/ 2324576 w 6400800"/>
                <a:gd name="connsiteY2023" fmla="*/ 193834 h 514350"/>
                <a:gd name="connsiteX2024" fmla="*/ 2320766 w 6400800"/>
                <a:gd name="connsiteY2024" fmla="*/ 185261 h 514350"/>
                <a:gd name="connsiteX2025" fmla="*/ 2326481 w 6400800"/>
                <a:gd name="connsiteY2025" fmla="*/ 157639 h 514350"/>
                <a:gd name="connsiteX2026" fmla="*/ 2318861 w 6400800"/>
                <a:gd name="connsiteY2026" fmla="*/ 179546 h 514350"/>
                <a:gd name="connsiteX2027" fmla="*/ 2315051 w 6400800"/>
                <a:gd name="connsiteY2027" fmla="*/ 170974 h 514350"/>
                <a:gd name="connsiteX2028" fmla="*/ 2317909 w 6400800"/>
                <a:gd name="connsiteY2028" fmla="*/ 181451 h 514350"/>
                <a:gd name="connsiteX2029" fmla="*/ 2313146 w 6400800"/>
                <a:gd name="connsiteY2029" fmla="*/ 193834 h 514350"/>
                <a:gd name="connsiteX2030" fmla="*/ 2311241 w 6400800"/>
                <a:gd name="connsiteY2030" fmla="*/ 190976 h 514350"/>
                <a:gd name="connsiteX2031" fmla="*/ 2314099 w 6400800"/>
                <a:gd name="connsiteY2031" fmla="*/ 141446 h 514350"/>
                <a:gd name="connsiteX2032" fmla="*/ 2298859 w 6400800"/>
                <a:gd name="connsiteY2032" fmla="*/ 202406 h 514350"/>
                <a:gd name="connsiteX2033" fmla="*/ 2292191 w 6400800"/>
                <a:gd name="connsiteY2033" fmla="*/ 231934 h 514350"/>
                <a:gd name="connsiteX2034" fmla="*/ 2289334 w 6400800"/>
                <a:gd name="connsiteY2034" fmla="*/ 250031 h 514350"/>
                <a:gd name="connsiteX2035" fmla="*/ 2285524 w 6400800"/>
                <a:gd name="connsiteY2035" fmla="*/ 259556 h 514350"/>
                <a:gd name="connsiteX2036" fmla="*/ 2275999 w 6400800"/>
                <a:gd name="connsiteY2036" fmla="*/ 287179 h 514350"/>
                <a:gd name="connsiteX2037" fmla="*/ 2275999 w 6400800"/>
                <a:gd name="connsiteY2037" fmla="*/ 288131 h 514350"/>
                <a:gd name="connsiteX2038" fmla="*/ 2275999 w 6400800"/>
                <a:gd name="connsiteY2038" fmla="*/ 282416 h 514350"/>
                <a:gd name="connsiteX2039" fmla="*/ 2276951 w 6400800"/>
                <a:gd name="connsiteY2039" fmla="*/ 265271 h 514350"/>
                <a:gd name="connsiteX2040" fmla="*/ 2272189 w 6400800"/>
                <a:gd name="connsiteY2040" fmla="*/ 281464 h 514350"/>
                <a:gd name="connsiteX2041" fmla="*/ 2269331 w 6400800"/>
                <a:gd name="connsiteY2041" fmla="*/ 290989 h 514350"/>
                <a:gd name="connsiteX2042" fmla="*/ 2269331 w 6400800"/>
                <a:gd name="connsiteY2042" fmla="*/ 290989 h 514350"/>
                <a:gd name="connsiteX2043" fmla="*/ 2269331 w 6400800"/>
                <a:gd name="connsiteY2043" fmla="*/ 261461 h 514350"/>
                <a:gd name="connsiteX2044" fmla="*/ 2270284 w 6400800"/>
                <a:gd name="connsiteY2044" fmla="*/ 238601 h 514350"/>
                <a:gd name="connsiteX2045" fmla="*/ 2272189 w 6400800"/>
                <a:gd name="connsiteY2045" fmla="*/ 225266 h 514350"/>
                <a:gd name="connsiteX2046" fmla="*/ 2275999 w 6400800"/>
                <a:gd name="connsiteY2046" fmla="*/ 210979 h 514350"/>
                <a:gd name="connsiteX2047" fmla="*/ 2266474 w 6400800"/>
                <a:gd name="connsiteY2047" fmla="*/ 232886 h 514350"/>
                <a:gd name="connsiteX2048" fmla="*/ 2267426 w 6400800"/>
                <a:gd name="connsiteY2048" fmla="*/ 228124 h 514350"/>
                <a:gd name="connsiteX2049" fmla="*/ 2263616 w 6400800"/>
                <a:gd name="connsiteY2049" fmla="*/ 235744 h 514350"/>
                <a:gd name="connsiteX2050" fmla="*/ 2265521 w 6400800"/>
                <a:gd name="connsiteY2050" fmla="*/ 220504 h 514350"/>
                <a:gd name="connsiteX2051" fmla="*/ 2256949 w 6400800"/>
                <a:gd name="connsiteY2051" fmla="*/ 247174 h 514350"/>
                <a:gd name="connsiteX2052" fmla="*/ 2252186 w 6400800"/>
                <a:gd name="connsiteY2052" fmla="*/ 258604 h 514350"/>
                <a:gd name="connsiteX2053" fmla="*/ 2250281 w 6400800"/>
                <a:gd name="connsiteY2053" fmla="*/ 262414 h 514350"/>
                <a:gd name="connsiteX2054" fmla="*/ 2255044 w 6400800"/>
                <a:gd name="connsiteY2054" fmla="*/ 243364 h 514350"/>
                <a:gd name="connsiteX2055" fmla="*/ 2267426 w 6400800"/>
                <a:gd name="connsiteY2055" fmla="*/ 178594 h 514350"/>
                <a:gd name="connsiteX2056" fmla="*/ 2270284 w 6400800"/>
                <a:gd name="connsiteY2056" fmla="*/ 153829 h 514350"/>
                <a:gd name="connsiteX2057" fmla="*/ 2262664 w 6400800"/>
                <a:gd name="connsiteY2057" fmla="*/ 177641 h 514350"/>
                <a:gd name="connsiteX2058" fmla="*/ 2254091 w 6400800"/>
                <a:gd name="connsiteY2058" fmla="*/ 205264 h 514350"/>
                <a:gd name="connsiteX2059" fmla="*/ 2246471 w 6400800"/>
                <a:gd name="connsiteY2059" fmla="*/ 230981 h 514350"/>
                <a:gd name="connsiteX2060" fmla="*/ 2241709 w 6400800"/>
                <a:gd name="connsiteY2060" fmla="*/ 244316 h 514350"/>
                <a:gd name="connsiteX2061" fmla="*/ 2239804 w 6400800"/>
                <a:gd name="connsiteY2061" fmla="*/ 233839 h 514350"/>
                <a:gd name="connsiteX2062" fmla="*/ 2233136 w 6400800"/>
                <a:gd name="connsiteY2062" fmla="*/ 205264 h 514350"/>
                <a:gd name="connsiteX2063" fmla="*/ 2237899 w 6400800"/>
                <a:gd name="connsiteY2063" fmla="*/ 255746 h 514350"/>
                <a:gd name="connsiteX2064" fmla="*/ 2234089 w 6400800"/>
                <a:gd name="connsiteY2064" fmla="*/ 269081 h 514350"/>
                <a:gd name="connsiteX2065" fmla="*/ 2233136 w 6400800"/>
                <a:gd name="connsiteY2065" fmla="*/ 270034 h 514350"/>
                <a:gd name="connsiteX2066" fmla="*/ 2233136 w 6400800"/>
                <a:gd name="connsiteY2066" fmla="*/ 263366 h 514350"/>
                <a:gd name="connsiteX2067" fmla="*/ 2231231 w 6400800"/>
                <a:gd name="connsiteY2067" fmla="*/ 234791 h 514350"/>
                <a:gd name="connsiteX2068" fmla="*/ 2228374 w 6400800"/>
                <a:gd name="connsiteY2068" fmla="*/ 207169 h 514350"/>
                <a:gd name="connsiteX2069" fmla="*/ 2230279 w 6400800"/>
                <a:gd name="connsiteY2069" fmla="*/ 193834 h 514350"/>
                <a:gd name="connsiteX2070" fmla="*/ 2226469 w 6400800"/>
                <a:gd name="connsiteY2070" fmla="*/ 204311 h 514350"/>
                <a:gd name="connsiteX2071" fmla="*/ 2222659 w 6400800"/>
                <a:gd name="connsiteY2071" fmla="*/ 200501 h 514350"/>
                <a:gd name="connsiteX2072" fmla="*/ 2220754 w 6400800"/>
                <a:gd name="connsiteY2072" fmla="*/ 199549 h 514350"/>
                <a:gd name="connsiteX2073" fmla="*/ 2217896 w 6400800"/>
                <a:gd name="connsiteY2073" fmla="*/ 199549 h 514350"/>
                <a:gd name="connsiteX2074" fmla="*/ 2215039 w 6400800"/>
                <a:gd name="connsiteY2074" fmla="*/ 202406 h 514350"/>
                <a:gd name="connsiteX2075" fmla="*/ 2213134 w 6400800"/>
                <a:gd name="connsiteY2075" fmla="*/ 214789 h 514350"/>
                <a:gd name="connsiteX2076" fmla="*/ 2217896 w 6400800"/>
                <a:gd name="connsiteY2076" fmla="*/ 203359 h 514350"/>
                <a:gd name="connsiteX2077" fmla="*/ 2219801 w 6400800"/>
                <a:gd name="connsiteY2077" fmla="*/ 201454 h 514350"/>
                <a:gd name="connsiteX2078" fmla="*/ 2220754 w 6400800"/>
                <a:gd name="connsiteY2078" fmla="*/ 202406 h 514350"/>
                <a:gd name="connsiteX2079" fmla="*/ 2223611 w 6400800"/>
                <a:gd name="connsiteY2079" fmla="*/ 207169 h 514350"/>
                <a:gd name="connsiteX2080" fmla="*/ 2223611 w 6400800"/>
                <a:gd name="connsiteY2080" fmla="*/ 215741 h 514350"/>
                <a:gd name="connsiteX2081" fmla="*/ 2223611 w 6400800"/>
                <a:gd name="connsiteY2081" fmla="*/ 215741 h 514350"/>
                <a:gd name="connsiteX2082" fmla="*/ 2215991 w 6400800"/>
                <a:gd name="connsiteY2082" fmla="*/ 241459 h 514350"/>
                <a:gd name="connsiteX2083" fmla="*/ 2206466 w 6400800"/>
                <a:gd name="connsiteY2083" fmla="*/ 274796 h 514350"/>
                <a:gd name="connsiteX2084" fmla="*/ 2196941 w 6400800"/>
                <a:gd name="connsiteY2084" fmla="*/ 313849 h 514350"/>
                <a:gd name="connsiteX2085" fmla="*/ 2195989 w 6400800"/>
                <a:gd name="connsiteY2085" fmla="*/ 305276 h 514350"/>
                <a:gd name="connsiteX2086" fmla="*/ 2195036 w 6400800"/>
                <a:gd name="connsiteY2086" fmla="*/ 317659 h 514350"/>
                <a:gd name="connsiteX2087" fmla="*/ 2193131 w 6400800"/>
                <a:gd name="connsiteY2087" fmla="*/ 314801 h 514350"/>
                <a:gd name="connsiteX2088" fmla="*/ 2195036 w 6400800"/>
                <a:gd name="connsiteY2088" fmla="*/ 318611 h 514350"/>
                <a:gd name="connsiteX2089" fmla="*/ 2195036 w 6400800"/>
                <a:gd name="connsiteY2089" fmla="*/ 323374 h 514350"/>
                <a:gd name="connsiteX2090" fmla="*/ 2192179 w 6400800"/>
                <a:gd name="connsiteY2090" fmla="*/ 334804 h 514350"/>
                <a:gd name="connsiteX2091" fmla="*/ 2190274 w 6400800"/>
                <a:gd name="connsiteY2091" fmla="*/ 330994 h 514350"/>
                <a:gd name="connsiteX2092" fmla="*/ 2191226 w 6400800"/>
                <a:gd name="connsiteY2092" fmla="*/ 330041 h 514350"/>
                <a:gd name="connsiteX2093" fmla="*/ 2190274 w 6400800"/>
                <a:gd name="connsiteY2093" fmla="*/ 330994 h 514350"/>
                <a:gd name="connsiteX2094" fmla="*/ 2188369 w 6400800"/>
                <a:gd name="connsiteY2094" fmla="*/ 326231 h 514350"/>
                <a:gd name="connsiteX2095" fmla="*/ 2189321 w 6400800"/>
                <a:gd name="connsiteY2095" fmla="*/ 331946 h 514350"/>
                <a:gd name="connsiteX2096" fmla="*/ 2188369 w 6400800"/>
                <a:gd name="connsiteY2096" fmla="*/ 332899 h 514350"/>
                <a:gd name="connsiteX2097" fmla="*/ 2185511 w 6400800"/>
                <a:gd name="connsiteY2097" fmla="*/ 315754 h 514350"/>
                <a:gd name="connsiteX2098" fmla="*/ 2184559 w 6400800"/>
                <a:gd name="connsiteY2098" fmla="*/ 336709 h 514350"/>
                <a:gd name="connsiteX2099" fmla="*/ 2184559 w 6400800"/>
                <a:gd name="connsiteY2099" fmla="*/ 337661 h 514350"/>
                <a:gd name="connsiteX2100" fmla="*/ 2179796 w 6400800"/>
                <a:gd name="connsiteY2100" fmla="*/ 343376 h 514350"/>
                <a:gd name="connsiteX2101" fmla="*/ 2178844 w 6400800"/>
                <a:gd name="connsiteY2101" fmla="*/ 340519 h 514350"/>
                <a:gd name="connsiteX2102" fmla="*/ 2192179 w 6400800"/>
                <a:gd name="connsiteY2102" fmla="*/ 283369 h 514350"/>
                <a:gd name="connsiteX2103" fmla="*/ 2212181 w 6400800"/>
                <a:gd name="connsiteY2103" fmla="*/ 190024 h 514350"/>
                <a:gd name="connsiteX2104" fmla="*/ 2183606 w 6400800"/>
                <a:gd name="connsiteY2104" fmla="*/ 272891 h 514350"/>
                <a:gd name="connsiteX2105" fmla="*/ 2187416 w 6400800"/>
                <a:gd name="connsiteY2105" fmla="*/ 253841 h 514350"/>
                <a:gd name="connsiteX2106" fmla="*/ 2192179 w 6400800"/>
                <a:gd name="connsiteY2106" fmla="*/ 231934 h 514350"/>
                <a:gd name="connsiteX2107" fmla="*/ 2196941 w 6400800"/>
                <a:gd name="connsiteY2107" fmla="*/ 210026 h 514350"/>
                <a:gd name="connsiteX2108" fmla="*/ 2200751 w 6400800"/>
                <a:gd name="connsiteY2108" fmla="*/ 193834 h 514350"/>
                <a:gd name="connsiteX2109" fmla="*/ 2204561 w 6400800"/>
                <a:gd name="connsiteY2109" fmla="*/ 179546 h 514350"/>
                <a:gd name="connsiteX2110" fmla="*/ 2211229 w 6400800"/>
                <a:gd name="connsiteY2110" fmla="*/ 155734 h 514350"/>
                <a:gd name="connsiteX2111" fmla="*/ 2217896 w 6400800"/>
                <a:gd name="connsiteY2111" fmla="*/ 134779 h 514350"/>
                <a:gd name="connsiteX2112" fmla="*/ 2211229 w 6400800"/>
                <a:gd name="connsiteY2112" fmla="*/ 148114 h 514350"/>
                <a:gd name="connsiteX2113" fmla="*/ 2211229 w 6400800"/>
                <a:gd name="connsiteY2113" fmla="*/ 147161 h 514350"/>
                <a:gd name="connsiteX2114" fmla="*/ 2216944 w 6400800"/>
                <a:gd name="connsiteY2114" fmla="*/ 125254 h 514350"/>
                <a:gd name="connsiteX2115" fmla="*/ 2222659 w 6400800"/>
                <a:gd name="connsiteY2115" fmla="*/ 105251 h 514350"/>
                <a:gd name="connsiteX2116" fmla="*/ 2233136 w 6400800"/>
                <a:gd name="connsiteY2116" fmla="*/ 72866 h 514350"/>
                <a:gd name="connsiteX2117" fmla="*/ 2242661 w 6400800"/>
                <a:gd name="connsiteY2117" fmla="*/ 45244 h 514350"/>
                <a:gd name="connsiteX2118" fmla="*/ 2229326 w 6400800"/>
                <a:gd name="connsiteY2118" fmla="*/ 71914 h 514350"/>
                <a:gd name="connsiteX2119" fmla="*/ 2215991 w 6400800"/>
                <a:gd name="connsiteY2119" fmla="*/ 103346 h 514350"/>
                <a:gd name="connsiteX2120" fmla="*/ 2208371 w 6400800"/>
                <a:gd name="connsiteY2120" fmla="*/ 122396 h 514350"/>
                <a:gd name="connsiteX2121" fmla="*/ 2200751 w 6400800"/>
                <a:gd name="connsiteY2121" fmla="*/ 144304 h 514350"/>
                <a:gd name="connsiteX2122" fmla="*/ 2184559 w 6400800"/>
                <a:gd name="connsiteY2122" fmla="*/ 193834 h 514350"/>
                <a:gd name="connsiteX2123" fmla="*/ 2175034 w 6400800"/>
                <a:gd name="connsiteY2123" fmla="*/ 228124 h 514350"/>
                <a:gd name="connsiteX2124" fmla="*/ 2177891 w 6400800"/>
                <a:gd name="connsiteY2124" fmla="*/ 203359 h 514350"/>
                <a:gd name="connsiteX2125" fmla="*/ 2178844 w 6400800"/>
                <a:gd name="connsiteY2125" fmla="*/ 190024 h 514350"/>
                <a:gd name="connsiteX2126" fmla="*/ 2180749 w 6400800"/>
                <a:gd name="connsiteY2126" fmla="*/ 184309 h 514350"/>
                <a:gd name="connsiteX2127" fmla="*/ 2179796 w 6400800"/>
                <a:gd name="connsiteY2127" fmla="*/ 187166 h 514350"/>
                <a:gd name="connsiteX2128" fmla="*/ 2180749 w 6400800"/>
                <a:gd name="connsiteY2128" fmla="*/ 176689 h 514350"/>
                <a:gd name="connsiteX2129" fmla="*/ 2175986 w 6400800"/>
                <a:gd name="connsiteY2129" fmla="*/ 194786 h 514350"/>
                <a:gd name="connsiteX2130" fmla="*/ 2170271 w 6400800"/>
                <a:gd name="connsiteY2130" fmla="*/ 208121 h 514350"/>
                <a:gd name="connsiteX2131" fmla="*/ 2144554 w 6400800"/>
                <a:gd name="connsiteY2131" fmla="*/ 271939 h 514350"/>
                <a:gd name="connsiteX2132" fmla="*/ 2135029 w 6400800"/>
                <a:gd name="connsiteY2132" fmla="*/ 296704 h 514350"/>
                <a:gd name="connsiteX2133" fmla="*/ 2135029 w 6400800"/>
                <a:gd name="connsiteY2133" fmla="*/ 295751 h 514350"/>
                <a:gd name="connsiteX2134" fmla="*/ 2129314 w 6400800"/>
                <a:gd name="connsiteY2134" fmla="*/ 282416 h 514350"/>
                <a:gd name="connsiteX2135" fmla="*/ 2137886 w 6400800"/>
                <a:gd name="connsiteY2135" fmla="*/ 231934 h 514350"/>
                <a:gd name="connsiteX2136" fmla="*/ 2141696 w 6400800"/>
                <a:gd name="connsiteY2136" fmla="*/ 210026 h 514350"/>
                <a:gd name="connsiteX2137" fmla="*/ 2134076 w 6400800"/>
                <a:gd name="connsiteY2137" fmla="*/ 230981 h 514350"/>
                <a:gd name="connsiteX2138" fmla="*/ 2123599 w 6400800"/>
                <a:gd name="connsiteY2138" fmla="*/ 263366 h 514350"/>
                <a:gd name="connsiteX2139" fmla="*/ 2122646 w 6400800"/>
                <a:gd name="connsiteY2139" fmla="*/ 253841 h 514350"/>
                <a:gd name="connsiteX2140" fmla="*/ 2117884 w 6400800"/>
                <a:gd name="connsiteY2140" fmla="*/ 211931 h 514350"/>
                <a:gd name="connsiteX2141" fmla="*/ 2112169 w 6400800"/>
                <a:gd name="connsiteY2141" fmla="*/ 176689 h 514350"/>
                <a:gd name="connsiteX2142" fmla="*/ 2107406 w 6400800"/>
                <a:gd name="connsiteY2142" fmla="*/ 150019 h 514350"/>
                <a:gd name="connsiteX2143" fmla="*/ 2102644 w 6400800"/>
                <a:gd name="connsiteY2143" fmla="*/ 127159 h 514350"/>
                <a:gd name="connsiteX2144" fmla="*/ 2103596 w 6400800"/>
                <a:gd name="connsiteY2144" fmla="*/ 150971 h 514350"/>
                <a:gd name="connsiteX2145" fmla="*/ 2104549 w 6400800"/>
                <a:gd name="connsiteY2145" fmla="*/ 168116 h 514350"/>
                <a:gd name="connsiteX2146" fmla="*/ 2104549 w 6400800"/>
                <a:gd name="connsiteY2146" fmla="*/ 183356 h 514350"/>
                <a:gd name="connsiteX2147" fmla="*/ 2105501 w 6400800"/>
                <a:gd name="connsiteY2147" fmla="*/ 207169 h 514350"/>
                <a:gd name="connsiteX2148" fmla="*/ 2106454 w 6400800"/>
                <a:gd name="connsiteY2148" fmla="*/ 225266 h 514350"/>
                <a:gd name="connsiteX2149" fmla="*/ 2104549 w 6400800"/>
                <a:gd name="connsiteY2149" fmla="*/ 221456 h 514350"/>
                <a:gd name="connsiteX2150" fmla="*/ 2104549 w 6400800"/>
                <a:gd name="connsiteY2150" fmla="*/ 221456 h 514350"/>
                <a:gd name="connsiteX2151" fmla="*/ 2104549 w 6400800"/>
                <a:gd name="connsiteY2151" fmla="*/ 221456 h 514350"/>
                <a:gd name="connsiteX2152" fmla="*/ 2102644 w 6400800"/>
                <a:gd name="connsiteY2152" fmla="*/ 215741 h 514350"/>
                <a:gd name="connsiteX2153" fmla="*/ 2101691 w 6400800"/>
                <a:gd name="connsiteY2153" fmla="*/ 205264 h 514350"/>
                <a:gd name="connsiteX2154" fmla="*/ 2098834 w 6400800"/>
                <a:gd name="connsiteY2154" fmla="*/ 176689 h 514350"/>
                <a:gd name="connsiteX2155" fmla="*/ 2097881 w 6400800"/>
                <a:gd name="connsiteY2155" fmla="*/ 168116 h 514350"/>
                <a:gd name="connsiteX2156" fmla="*/ 2102644 w 6400800"/>
                <a:gd name="connsiteY2156" fmla="*/ 149066 h 514350"/>
                <a:gd name="connsiteX2157" fmla="*/ 2096929 w 6400800"/>
                <a:gd name="connsiteY2157" fmla="*/ 162401 h 514350"/>
                <a:gd name="connsiteX2158" fmla="*/ 2095024 w 6400800"/>
                <a:gd name="connsiteY2158" fmla="*/ 151924 h 514350"/>
                <a:gd name="connsiteX2159" fmla="*/ 2095024 w 6400800"/>
                <a:gd name="connsiteY2159" fmla="*/ 167164 h 514350"/>
                <a:gd name="connsiteX2160" fmla="*/ 2066449 w 6400800"/>
                <a:gd name="connsiteY2160" fmla="*/ 235744 h 514350"/>
                <a:gd name="connsiteX2161" fmla="*/ 2056924 w 6400800"/>
                <a:gd name="connsiteY2161" fmla="*/ 259556 h 514350"/>
                <a:gd name="connsiteX2162" fmla="*/ 2063591 w 6400800"/>
                <a:gd name="connsiteY2162" fmla="*/ 219551 h 514350"/>
                <a:gd name="connsiteX2163" fmla="*/ 2052161 w 6400800"/>
                <a:gd name="connsiteY2163" fmla="*/ 252889 h 514350"/>
                <a:gd name="connsiteX2164" fmla="*/ 2050256 w 6400800"/>
                <a:gd name="connsiteY2164" fmla="*/ 248126 h 514350"/>
                <a:gd name="connsiteX2165" fmla="*/ 2050256 w 6400800"/>
                <a:gd name="connsiteY2165" fmla="*/ 233839 h 514350"/>
                <a:gd name="connsiteX2166" fmla="*/ 2048351 w 6400800"/>
                <a:gd name="connsiteY2166" fmla="*/ 244316 h 514350"/>
                <a:gd name="connsiteX2167" fmla="*/ 2046446 w 6400800"/>
                <a:gd name="connsiteY2167" fmla="*/ 240506 h 514350"/>
                <a:gd name="connsiteX2168" fmla="*/ 2047399 w 6400800"/>
                <a:gd name="connsiteY2168" fmla="*/ 247174 h 514350"/>
                <a:gd name="connsiteX2169" fmla="*/ 2044541 w 6400800"/>
                <a:gd name="connsiteY2169" fmla="*/ 266224 h 514350"/>
                <a:gd name="connsiteX2170" fmla="*/ 2043589 w 6400800"/>
                <a:gd name="connsiteY2170" fmla="*/ 259556 h 514350"/>
                <a:gd name="connsiteX2171" fmla="*/ 2041684 w 6400800"/>
                <a:gd name="connsiteY2171" fmla="*/ 249079 h 514350"/>
                <a:gd name="connsiteX2172" fmla="*/ 2048351 w 6400800"/>
                <a:gd name="connsiteY2172" fmla="*/ 184309 h 514350"/>
                <a:gd name="connsiteX2173" fmla="*/ 2039779 w 6400800"/>
                <a:gd name="connsiteY2173" fmla="*/ 216694 h 514350"/>
                <a:gd name="connsiteX2174" fmla="*/ 2036921 w 6400800"/>
                <a:gd name="connsiteY2174" fmla="*/ 223361 h 514350"/>
                <a:gd name="connsiteX2175" fmla="*/ 2035969 w 6400800"/>
                <a:gd name="connsiteY2175" fmla="*/ 218599 h 514350"/>
                <a:gd name="connsiteX2176" fmla="*/ 2031206 w 6400800"/>
                <a:gd name="connsiteY2176" fmla="*/ 187166 h 514350"/>
                <a:gd name="connsiteX2177" fmla="*/ 2028349 w 6400800"/>
                <a:gd name="connsiteY2177" fmla="*/ 169069 h 514350"/>
                <a:gd name="connsiteX2178" fmla="*/ 2031206 w 6400800"/>
                <a:gd name="connsiteY2178" fmla="*/ 147161 h 514350"/>
                <a:gd name="connsiteX2179" fmla="*/ 2028349 w 6400800"/>
                <a:gd name="connsiteY2179" fmla="*/ 157639 h 514350"/>
                <a:gd name="connsiteX2180" fmla="*/ 2030254 w 6400800"/>
                <a:gd name="connsiteY2180" fmla="*/ 138589 h 514350"/>
                <a:gd name="connsiteX2181" fmla="*/ 2023586 w 6400800"/>
                <a:gd name="connsiteY2181" fmla="*/ 160496 h 514350"/>
                <a:gd name="connsiteX2182" fmla="*/ 2017871 w 6400800"/>
                <a:gd name="connsiteY2182" fmla="*/ 186214 h 514350"/>
                <a:gd name="connsiteX2183" fmla="*/ 2016919 w 6400800"/>
                <a:gd name="connsiteY2183" fmla="*/ 191929 h 514350"/>
                <a:gd name="connsiteX2184" fmla="*/ 2016919 w 6400800"/>
                <a:gd name="connsiteY2184" fmla="*/ 190976 h 514350"/>
                <a:gd name="connsiteX2185" fmla="*/ 2019776 w 6400800"/>
                <a:gd name="connsiteY2185" fmla="*/ 158591 h 514350"/>
                <a:gd name="connsiteX2186" fmla="*/ 2015014 w 6400800"/>
                <a:gd name="connsiteY2186" fmla="*/ 178594 h 514350"/>
                <a:gd name="connsiteX2187" fmla="*/ 2014061 w 6400800"/>
                <a:gd name="connsiteY2187" fmla="*/ 174784 h 514350"/>
                <a:gd name="connsiteX2188" fmla="*/ 2014061 w 6400800"/>
                <a:gd name="connsiteY2188" fmla="*/ 177641 h 514350"/>
                <a:gd name="connsiteX2189" fmla="*/ 2011204 w 6400800"/>
                <a:gd name="connsiteY2189" fmla="*/ 163354 h 514350"/>
                <a:gd name="connsiteX2190" fmla="*/ 2003584 w 6400800"/>
                <a:gd name="connsiteY2190" fmla="*/ 125254 h 514350"/>
                <a:gd name="connsiteX2191" fmla="*/ 1996916 w 6400800"/>
                <a:gd name="connsiteY2191" fmla="*/ 91916 h 514350"/>
                <a:gd name="connsiteX2192" fmla="*/ 1999774 w 6400800"/>
                <a:gd name="connsiteY2192" fmla="*/ 125254 h 514350"/>
                <a:gd name="connsiteX2193" fmla="*/ 2003584 w 6400800"/>
                <a:gd name="connsiteY2193" fmla="*/ 164306 h 514350"/>
                <a:gd name="connsiteX2194" fmla="*/ 2008346 w 6400800"/>
                <a:gd name="connsiteY2194" fmla="*/ 203359 h 514350"/>
                <a:gd name="connsiteX2195" fmla="*/ 1999774 w 6400800"/>
                <a:gd name="connsiteY2195" fmla="*/ 240506 h 514350"/>
                <a:gd name="connsiteX2196" fmla="*/ 1984534 w 6400800"/>
                <a:gd name="connsiteY2196" fmla="*/ 314801 h 514350"/>
                <a:gd name="connsiteX2197" fmla="*/ 1984534 w 6400800"/>
                <a:gd name="connsiteY2197" fmla="*/ 283369 h 514350"/>
                <a:gd name="connsiteX2198" fmla="*/ 1984534 w 6400800"/>
                <a:gd name="connsiteY2198" fmla="*/ 267176 h 514350"/>
                <a:gd name="connsiteX2199" fmla="*/ 1986439 w 6400800"/>
                <a:gd name="connsiteY2199" fmla="*/ 263366 h 514350"/>
                <a:gd name="connsiteX2200" fmla="*/ 1984534 w 6400800"/>
                <a:gd name="connsiteY2200" fmla="*/ 265271 h 514350"/>
                <a:gd name="connsiteX2201" fmla="*/ 1985486 w 6400800"/>
                <a:gd name="connsiteY2201" fmla="*/ 243364 h 514350"/>
                <a:gd name="connsiteX2202" fmla="*/ 1987391 w 6400800"/>
                <a:gd name="connsiteY2202" fmla="*/ 212884 h 514350"/>
                <a:gd name="connsiteX2203" fmla="*/ 1989296 w 6400800"/>
                <a:gd name="connsiteY2203" fmla="*/ 186214 h 514350"/>
                <a:gd name="connsiteX2204" fmla="*/ 1983581 w 6400800"/>
                <a:gd name="connsiteY2204" fmla="*/ 211931 h 514350"/>
                <a:gd name="connsiteX2205" fmla="*/ 1978819 w 6400800"/>
                <a:gd name="connsiteY2205" fmla="*/ 242411 h 514350"/>
                <a:gd name="connsiteX2206" fmla="*/ 1974056 w 6400800"/>
                <a:gd name="connsiteY2206" fmla="*/ 281464 h 514350"/>
                <a:gd name="connsiteX2207" fmla="*/ 1973104 w 6400800"/>
                <a:gd name="connsiteY2207" fmla="*/ 282416 h 514350"/>
                <a:gd name="connsiteX2208" fmla="*/ 1968341 w 6400800"/>
                <a:gd name="connsiteY2208" fmla="*/ 289084 h 514350"/>
                <a:gd name="connsiteX2209" fmla="*/ 1968341 w 6400800"/>
                <a:gd name="connsiteY2209" fmla="*/ 283369 h 514350"/>
                <a:gd name="connsiteX2210" fmla="*/ 1973104 w 6400800"/>
                <a:gd name="connsiteY2210" fmla="*/ 274796 h 514350"/>
                <a:gd name="connsiteX2211" fmla="*/ 1968341 w 6400800"/>
                <a:gd name="connsiteY2211" fmla="*/ 280511 h 514350"/>
                <a:gd name="connsiteX2212" fmla="*/ 1973104 w 6400800"/>
                <a:gd name="connsiteY2212" fmla="*/ 224314 h 514350"/>
                <a:gd name="connsiteX2213" fmla="*/ 1976914 w 6400800"/>
                <a:gd name="connsiteY2213" fmla="*/ 187166 h 514350"/>
                <a:gd name="connsiteX2214" fmla="*/ 1967389 w 6400800"/>
                <a:gd name="connsiteY2214" fmla="*/ 218599 h 514350"/>
                <a:gd name="connsiteX2215" fmla="*/ 1967389 w 6400800"/>
                <a:gd name="connsiteY2215" fmla="*/ 216694 h 514350"/>
                <a:gd name="connsiteX2216" fmla="*/ 1966436 w 6400800"/>
                <a:gd name="connsiteY2216" fmla="*/ 220504 h 514350"/>
                <a:gd name="connsiteX2217" fmla="*/ 1957864 w 6400800"/>
                <a:gd name="connsiteY2217" fmla="*/ 250031 h 514350"/>
                <a:gd name="connsiteX2218" fmla="*/ 1952149 w 6400800"/>
                <a:gd name="connsiteY2218" fmla="*/ 271939 h 514350"/>
                <a:gd name="connsiteX2219" fmla="*/ 1941671 w 6400800"/>
                <a:gd name="connsiteY2219" fmla="*/ 221456 h 514350"/>
                <a:gd name="connsiteX2220" fmla="*/ 1942624 w 6400800"/>
                <a:gd name="connsiteY2220" fmla="*/ 213836 h 514350"/>
                <a:gd name="connsiteX2221" fmla="*/ 1952149 w 6400800"/>
                <a:gd name="connsiteY2221" fmla="*/ 186214 h 514350"/>
                <a:gd name="connsiteX2222" fmla="*/ 1962626 w 6400800"/>
                <a:gd name="connsiteY2222" fmla="*/ 157639 h 514350"/>
                <a:gd name="connsiteX2223" fmla="*/ 1948339 w 6400800"/>
                <a:gd name="connsiteY2223" fmla="*/ 185261 h 514350"/>
                <a:gd name="connsiteX2224" fmla="*/ 1945481 w 6400800"/>
                <a:gd name="connsiteY2224" fmla="*/ 190976 h 514350"/>
                <a:gd name="connsiteX2225" fmla="*/ 1945481 w 6400800"/>
                <a:gd name="connsiteY2225" fmla="*/ 189071 h 514350"/>
                <a:gd name="connsiteX2226" fmla="*/ 1944529 w 6400800"/>
                <a:gd name="connsiteY2226" fmla="*/ 192881 h 514350"/>
                <a:gd name="connsiteX2227" fmla="*/ 1938814 w 6400800"/>
                <a:gd name="connsiteY2227" fmla="*/ 205264 h 514350"/>
                <a:gd name="connsiteX2228" fmla="*/ 1935004 w 6400800"/>
                <a:gd name="connsiteY2228" fmla="*/ 148114 h 514350"/>
                <a:gd name="connsiteX2229" fmla="*/ 1928336 w 6400800"/>
                <a:gd name="connsiteY2229" fmla="*/ 224314 h 514350"/>
                <a:gd name="connsiteX2230" fmla="*/ 1928336 w 6400800"/>
                <a:gd name="connsiteY2230" fmla="*/ 229076 h 514350"/>
                <a:gd name="connsiteX2231" fmla="*/ 1924526 w 6400800"/>
                <a:gd name="connsiteY2231" fmla="*/ 236696 h 514350"/>
                <a:gd name="connsiteX2232" fmla="*/ 1915001 w 6400800"/>
                <a:gd name="connsiteY2232" fmla="*/ 258604 h 514350"/>
                <a:gd name="connsiteX2233" fmla="*/ 1911191 w 6400800"/>
                <a:gd name="connsiteY2233" fmla="*/ 268129 h 514350"/>
                <a:gd name="connsiteX2234" fmla="*/ 1907381 w 6400800"/>
                <a:gd name="connsiteY2234" fmla="*/ 259556 h 514350"/>
                <a:gd name="connsiteX2235" fmla="*/ 1907381 w 6400800"/>
                <a:gd name="connsiteY2235" fmla="*/ 258604 h 514350"/>
                <a:gd name="connsiteX2236" fmla="*/ 1907381 w 6400800"/>
                <a:gd name="connsiteY2236" fmla="*/ 258604 h 514350"/>
                <a:gd name="connsiteX2237" fmla="*/ 1900714 w 6400800"/>
                <a:gd name="connsiteY2237" fmla="*/ 253841 h 514350"/>
                <a:gd name="connsiteX2238" fmla="*/ 1897856 w 6400800"/>
                <a:gd name="connsiteY2238" fmla="*/ 252889 h 514350"/>
                <a:gd name="connsiteX2239" fmla="*/ 1896904 w 6400800"/>
                <a:gd name="connsiteY2239" fmla="*/ 252889 h 514350"/>
                <a:gd name="connsiteX2240" fmla="*/ 1896904 w 6400800"/>
                <a:gd name="connsiteY2240" fmla="*/ 250984 h 514350"/>
                <a:gd name="connsiteX2241" fmla="*/ 1897856 w 6400800"/>
                <a:gd name="connsiteY2241" fmla="*/ 246221 h 514350"/>
                <a:gd name="connsiteX2242" fmla="*/ 1902619 w 6400800"/>
                <a:gd name="connsiteY2242" fmla="*/ 230029 h 514350"/>
                <a:gd name="connsiteX2243" fmla="*/ 1903571 w 6400800"/>
                <a:gd name="connsiteY2243" fmla="*/ 226219 h 514350"/>
                <a:gd name="connsiteX2244" fmla="*/ 1902619 w 6400800"/>
                <a:gd name="connsiteY2244" fmla="*/ 227171 h 514350"/>
                <a:gd name="connsiteX2245" fmla="*/ 1906429 w 6400800"/>
                <a:gd name="connsiteY2245" fmla="*/ 214789 h 514350"/>
                <a:gd name="connsiteX2246" fmla="*/ 1915001 w 6400800"/>
                <a:gd name="connsiteY2246" fmla="*/ 190976 h 514350"/>
                <a:gd name="connsiteX2247" fmla="*/ 1922621 w 6400800"/>
                <a:gd name="connsiteY2247" fmla="*/ 170021 h 514350"/>
                <a:gd name="connsiteX2248" fmla="*/ 1911191 w 6400800"/>
                <a:gd name="connsiteY2248" fmla="*/ 189071 h 514350"/>
                <a:gd name="connsiteX2249" fmla="*/ 1899761 w 6400800"/>
                <a:gd name="connsiteY2249" fmla="*/ 211931 h 514350"/>
                <a:gd name="connsiteX2250" fmla="*/ 1893094 w 6400800"/>
                <a:gd name="connsiteY2250" fmla="*/ 226219 h 514350"/>
                <a:gd name="connsiteX2251" fmla="*/ 1889284 w 6400800"/>
                <a:gd name="connsiteY2251" fmla="*/ 235744 h 514350"/>
                <a:gd name="connsiteX2252" fmla="*/ 1888331 w 6400800"/>
                <a:gd name="connsiteY2252" fmla="*/ 232886 h 514350"/>
                <a:gd name="connsiteX2253" fmla="*/ 1889284 w 6400800"/>
                <a:gd name="connsiteY2253" fmla="*/ 216694 h 514350"/>
                <a:gd name="connsiteX2254" fmla="*/ 1891189 w 6400800"/>
                <a:gd name="connsiteY2254" fmla="*/ 200501 h 514350"/>
                <a:gd name="connsiteX2255" fmla="*/ 1894046 w 6400800"/>
                <a:gd name="connsiteY2255" fmla="*/ 187166 h 514350"/>
                <a:gd name="connsiteX2256" fmla="*/ 1899761 w 6400800"/>
                <a:gd name="connsiteY2256" fmla="*/ 169069 h 514350"/>
                <a:gd name="connsiteX2257" fmla="*/ 1902619 w 6400800"/>
                <a:gd name="connsiteY2257" fmla="*/ 162401 h 514350"/>
                <a:gd name="connsiteX2258" fmla="*/ 1898809 w 6400800"/>
                <a:gd name="connsiteY2258" fmla="*/ 168116 h 514350"/>
                <a:gd name="connsiteX2259" fmla="*/ 1890236 w 6400800"/>
                <a:gd name="connsiteY2259" fmla="*/ 186214 h 514350"/>
                <a:gd name="connsiteX2260" fmla="*/ 1885474 w 6400800"/>
                <a:gd name="connsiteY2260" fmla="*/ 199549 h 514350"/>
                <a:gd name="connsiteX2261" fmla="*/ 1882616 w 6400800"/>
                <a:gd name="connsiteY2261" fmla="*/ 213836 h 514350"/>
                <a:gd name="connsiteX2262" fmla="*/ 1882616 w 6400800"/>
                <a:gd name="connsiteY2262" fmla="*/ 210026 h 514350"/>
                <a:gd name="connsiteX2263" fmla="*/ 1878806 w 6400800"/>
                <a:gd name="connsiteY2263" fmla="*/ 228124 h 514350"/>
                <a:gd name="connsiteX2264" fmla="*/ 1874996 w 6400800"/>
                <a:gd name="connsiteY2264" fmla="*/ 243364 h 514350"/>
                <a:gd name="connsiteX2265" fmla="*/ 1874996 w 6400800"/>
                <a:gd name="connsiteY2265" fmla="*/ 237649 h 514350"/>
                <a:gd name="connsiteX2266" fmla="*/ 1872139 w 6400800"/>
                <a:gd name="connsiteY2266" fmla="*/ 255746 h 514350"/>
                <a:gd name="connsiteX2267" fmla="*/ 1868329 w 6400800"/>
                <a:gd name="connsiteY2267" fmla="*/ 270986 h 514350"/>
                <a:gd name="connsiteX2268" fmla="*/ 1869281 w 6400800"/>
                <a:gd name="connsiteY2268" fmla="*/ 259556 h 514350"/>
                <a:gd name="connsiteX2269" fmla="*/ 1874996 w 6400800"/>
                <a:gd name="connsiteY2269" fmla="*/ 213836 h 514350"/>
                <a:gd name="connsiteX2270" fmla="*/ 1877854 w 6400800"/>
                <a:gd name="connsiteY2270" fmla="*/ 193834 h 514350"/>
                <a:gd name="connsiteX2271" fmla="*/ 1881664 w 6400800"/>
                <a:gd name="connsiteY2271" fmla="*/ 175736 h 514350"/>
                <a:gd name="connsiteX2272" fmla="*/ 1888331 w 6400800"/>
                <a:gd name="connsiteY2272" fmla="*/ 146209 h 514350"/>
                <a:gd name="connsiteX2273" fmla="*/ 1894999 w 6400800"/>
                <a:gd name="connsiteY2273" fmla="*/ 120491 h 514350"/>
                <a:gd name="connsiteX2274" fmla="*/ 1885474 w 6400800"/>
                <a:gd name="connsiteY2274" fmla="*/ 144304 h 514350"/>
                <a:gd name="connsiteX2275" fmla="*/ 1875949 w 6400800"/>
                <a:gd name="connsiteY2275" fmla="*/ 172879 h 514350"/>
                <a:gd name="connsiteX2276" fmla="*/ 1870234 w 6400800"/>
                <a:gd name="connsiteY2276" fmla="*/ 190976 h 514350"/>
                <a:gd name="connsiteX2277" fmla="*/ 1865471 w 6400800"/>
                <a:gd name="connsiteY2277" fmla="*/ 210979 h 514350"/>
                <a:gd name="connsiteX2278" fmla="*/ 1858804 w 6400800"/>
                <a:gd name="connsiteY2278" fmla="*/ 238601 h 514350"/>
                <a:gd name="connsiteX2279" fmla="*/ 1856899 w 6400800"/>
                <a:gd name="connsiteY2279" fmla="*/ 194786 h 514350"/>
                <a:gd name="connsiteX2280" fmla="*/ 1854994 w 6400800"/>
                <a:gd name="connsiteY2280" fmla="*/ 172879 h 514350"/>
                <a:gd name="connsiteX2281" fmla="*/ 1853089 w 6400800"/>
                <a:gd name="connsiteY2281" fmla="*/ 194786 h 514350"/>
                <a:gd name="connsiteX2282" fmla="*/ 1848326 w 6400800"/>
                <a:gd name="connsiteY2282" fmla="*/ 250984 h 514350"/>
                <a:gd name="connsiteX2283" fmla="*/ 1845469 w 6400800"/>
                <a:gd name="connsiteY2283" fmla="*/ 282416 h 514350"/>
                <a:gd name="connsiteX2284" fmla="*/ 1839754 w 6400800"/>
                <a:gd name="connsiteY2284" fmla="*/ 273844 h 514350"/>
                <a:gd name="connsiteX2285" fmla="*/ 1838801 w 6400800"/>
                <a:gd name="connsiteY2285" fmla="*/ 269081 h 514350"/>
                <a:gd name="connsiteX2286" fmla="*/ 1838801 w 6400800"/>
                <a:gd name="connsiteY2286" fmla="*/ 272891 h 514350"/>
                <a:gd name="connsiteX2287" fmla="*/ 1827371 w 6400800"/>
                <a:gd name="connsiteY2287" fmla="*/ 256699 h 514350"/>
                <a:gd name="connsiteX2288" fmla="*/ 1828324 w 6400800"/>
                <a:gd name="connsiteY2288" fmla="*/ 190976 h 514350"/>
                <a:gd name="connsiteX2289" fmla="*/ 1822609 w 6400800"/>
                <a:gd name="connsiteY2289" fmla="*/ 222409 h 514350"/>
                <a:gd name="connsiteX2290" fmla="*/ 1822609 w 6400800"/>
                <a:gd name="connsiteY2290" fmla="*/ 214789 h 514350"/>
                <a:gd name="connsiteX2291" fmla="*/ 1822609 w 6400800"/>
                <a:gd name="connsiteY2291" fmla="*/ 161449 h 514350"/>
                <a:gd name="connsiteX2292" fmla="*/ 1823561 w 6400800"/>
                <a:gd name="connsiteY2292" fmla="*/ 113824 h 514350"/>
                <a:gd name="connsiteX2293" fmla="*/ 1823561 w 6400800"/>
                <a:gd name="connsiteY2293" fmla="*/ 15716 h 514350"/>
                <a:gd name="connsiteX2294" fmla="*/ 1812131 w 6400800"/>
                <a:gd name="connsiteY2294" fmla="*/ 112871 h 514350"/>
                <a:gd name="connsiteX2295" fmla="*/ 1807369 w 6400800"/>
                <a:gd name="connsiteY2295" fmla="*/ 160496 h 514350"/>
                <a:gd name="connsiteX2296" fmla="*/ 1805464 w 6400800"/>
                <a:gd name="connsiteY2296" fmla="*/ 209074 h 514350"/>
                <a:gd name="connsiteX2297" fmla="*/ 1801654 w 6400800"/>
                <a:gd name="connsiteY2297" fmla="*/ 211931 h 514350"/>
                <a:gd name="connsiteX2298" fmla="*/ 1801654 w 6400800"/>
                <a:gd name="connsiteY2298" fmla="*/ 211931 h 514350"/>
                <a:gd name="connsiteX2299" fmla="*/ 1801654 w 6400800"/>
                <a:gd name="connsiteY2299" fmla="*/ 212884 h 514350"/>
                <a:gd name="connsiteX2300" fmla="*/ 1790224 w 6400800"/>
                <a:gd name="connsiteY2300" fmla="*/ 237649 h 514350"/>
                <a:gd name="connsiteX2301" fmla="*/ 1790224 w 6400800"/>
                <a:gd name="connsiteY2301" fmla="*/ 207169 h 514350"/>
                <a:gd name="connsiteX2302" fmla="*/ 1786414 w 6400800"/>
                <a:gd name="connsiteY2302" fmla="*/ 239554 h 514350"/>
                <a:gd name="connsiteX2303" fmla="*/ 1784509 w 6400800"/>
                <a:gd name="connsiteY2303" fmla="*/ 250984 h 514350"/>
                <a:gd name="connsiteX2304" fmla="*/ 1783556 w 6400800"/>
                <a:gd name="connsiteY2304" fmla="*/ 252889 h 514350"/>
                <a:gd name="connsiteX2305" fmla="*/ 1776889 w 6400800"/>
                <a:gd name="connsiteY2305" fmla="*/ 226219 h 514350"/>
                <a:gd name="connsiteX2306" fmla="*/ 1777841 w 6400800"/>
                <a:gd name="connsiteY2306" fmla="*/ 253841 h 514350"/>
                <a:gd name="connsiteX2307" fmla="*/ 1768316 w 6400800"/>
                <a:gd name="connsiteY2307" fmla="*/ 230029 h 514350"/>
                <a:gd name="connsiteX2308" fmla="*/ 1759744 w 6400800"/>
                <a:gd name="connsiteY2308" fmla="*/ 209074 h 514350"/>
                <a:gd name="connsiteX2309" fmla="*/ 1759744 w 6400800"/>
                <a:gd name="connsiteY2309" fmla="*/ 208121 h 514350"/>
                <a:gd name="connsiteX2310" fmla="*/ 1761649 w 6400800"/>
                <a:gd name="connsiteY2310" fmla="*/ 198596 h 514350"/>
                <a:gd name="connsiteX2311" fmla="*/ 1759744 w 6400800"/>
                <a:gd name="connsiteY2311" fmla="*/ 203359 h 514350"/>
                <a:gd name="connsiteX2312" fmla="*/ 1759744 w 6400800"/>
                <a:gd name="connsiteY2312" fmla="*/ 195739 h 514350"/>
                <a:gd name="connsiteX2313" fmla="*/ 1761649 w 6400800"/>
                <a:gd name="connsiteY2313" fmla="*/ 171926 h 514350"/>
                <a:gd name="connsiteX2314" fmla="*/ 1762601 w 6400800"/>
                <a:gd name="connsiteY2314" fmla="*/ 151924 h 514350"/>
                <a:gd name="connsiteX2315" fmla="*/ 1756886 w 6400800"/>
                <a:gd name="connsiteY2315" fmla="*/ 171926 h 514350"/>
                <a:gd name="connsiteX2316" fmla="*/ 1749266 w 6400800"/>
                <a:gd name="connsiteY2316" fmla="*/ 205264 h 514350"/>
                <a:gd name="connsiteX2317" fmla="*/ 1745456 w 6400800"/>
                <a:gd name="connsiteY2317" fmla="*/ 197644 h 514350"/>
                <a:gd name="connsiteX2318" fmla="*/ 1749266 w 6400800"/>
                <a:gd name="connsiteY2318" fmla="*/ 208121 h 514350"/>
                <a:gd name="connsiteX2319" fmla="*/ 1746409 w 6400800"/>
                <a:gd name="connsiteY2319" fmla="*/ 225266 h 514350"/>
                <a:gd name="connsiteX2320" fmla="*/ 1746409 w 6400800"/>
                <a:gd name="connsiteY2320" fmla="*/ 228124 h 514350"/>
                <a:gd name="connsiteX2321" fmla="*/ 1737836 w 6400800"/>
                <a:gd name="connsiteY2321" fmla="*/ 171926 h 514350"/>
                <a:gd name="connsiteX2322" fmla="*/ 1738789 w 6400800"/>
                <a:gd name="connsiteY2322" fmla="*/ 252889 h 514350"/>
                <a:gd name="connsiteX2323" fmla="*/ 1736884 w 6400800"/>
                <a:gd name="connsiteY2323" fmla="*/ 256699 h 514350"/>
                <a:gd name="connsiteX2324" fmla="*/ 1735931 w 6400800"/>
                <a:gd name="connsiteY2324" fmla="*/ 252889 h 514350"/>
                <a:gd name="connsiteX2325" fmla="*/ 1735931 w 6400800"/>
                <a:gd name="connsiteY2325" fmla="*/ 257651 h 514350"/>
                <a:gd name="connsiteX2326" fmla="*/ 1733074 w 6400800"/>
                <a:gd name="connsiteY2326" fmla="*/ 264319 h 514350"/>
                <a:gd name="connsiteX2327" fmla="*/ 1727359 w 6400800"/>
                <a:gd name="connsiteY2327" fmla="*/ 283369 h 514350"/>
                <a:gd name="connsiteX2328" fmla="*/ 1722596 w 6400800"/>
                <a:gd name="connsiteY2328" fmla="*/ 299561 h 514350"/>
                <a:gd name="connsiteX2329" fmla="*/ 1718786 w 6400800"/>
                <a:gd name="connsiteY2329" fmla="*/ 267176 h 514350"/>
                <a:gd name="connsiteX2330" fmla="*/ 1716881 w 6400800"/>
                <a:gd name="connsiteY2330" fmla="*/ 317659 h 514350"/>
                <a:gd name="connsiteX2331" fmla="*/ 1716881 w 6400800"/>
                <a:gd name="connsiteY2331" fmla="*/ 318611 h 514350"/>
                <a:gd name="connsiteX2332" fmla="*/ 1714976 w 6400800"/>
                <a:gd name="connsiteY2332" fmla="*/ 316706 h 514350"/>
                <a:gd name="connsiteX2333" fmla="*/ 1707356 w 6400800"/>
                <a:gd name="connsiteY2333" fmla="*/ 288131 h 514350"/>
                <a:gd name="connsiteX2334" fmla="*/ 1709261 w 6400800"/>
                <a:gd name="connsiteY2334" fmla="*/ 237649 h 514350"/>
                <a:gd name="connsiteX2335" fmla="*/ 1710214 w 6400800"/>
                <a:gd name="connsiteY2335" fmla="*/ 163354 h 514350"/>
                <a:gd name="connsiteX2336" fmla="*/ 1698784 w 6400800"/>
                <a:gd name="connsiteY2336" fmla="*/ 229076 h 514350"/>
                <a:gd name="connsiteX2337" fmla="*/ 1694021 w 6400800"/>
                <a:gd name="connsiteY2337" fmla="*/ 203359 h 514350"/>
                <a:gd name="connsiteX2338" fmla="*/ 1699736 w 6400800"/>
                <a:gd name="connsiteY2338" fmla="*/ 170021 h 514350"/>
                <a:gd name="connsiteX2339" fmla="*/ 1706404 w 6400800"/>
                <a:gd name="connsiteY2339" fmla="*/ 119539 h 514350"/>
                <a:gd name="connsiteX2340" fmla="*/ 1710214 w 6400800"/>
                <a:gd name="connsiteY2340" fmla="*/ 80486 h 514350"/>
                <a:gd name="connsiteX2341" fmla="*/ 1713071 w 6400800"/>
                <a:gd name="connsiteY2341" fmla="*/ 47149 h 514350"/>
                <a:gd name="connsiteX2342" fmla="*/ 1706404 w 6400800"/>
                <a:gd name="connsiteY2342" fmla="*/ 80486 h 514350"/>
                <a:gd name="connsiteX2343" fmla="*/ 1698784 w 6400800"/>
                <a:gd name="connsiteY2343" fmla="*/ 118586 h 514350"/>
                <a:gd name="connsiteX2344" fmla="*/ 1688306 w 6400800"/>
                <a:gd name="connsiteY2344" fmla="*/ 168116 h 514350"/>
                <a:gd name="connsiteX2345" fmla="*/ 1687354 w 6400800"/>
                <a:gd name="connsiteY2345" fmla="*/ 171926 h 514350"/>
                <a:gd name="connsiteX2346" fmla="*/ 1684496 w 6400800"/>
                <a:gd name="connsiteY2346" fmla="*/ 160496 h 514350"/>
                <a:gd name="connsiteX2347" fmla="*/ 1685449 w 6400800"/>
                <a:gd name="connsiteY2347" fmla="*/ 179546 h 514350"/>
                <a:gd name="connsiteX2348" fmla="*/ 1681639 w 6400800"/>
                <a:gd name="connsiteY2348" fmla="*/ 197644 h 514350"/>
                <a:gd name="connsiteX2349" fmla="*/ 1680686 w 6400800"/>
                <a:gd name="connsiteY2349" fmla="*/ 192881 h 514350"/>
                <a:gd name="connsiteX2350" fmla="*/ 1681639 w 6400800"/>
                <a:gd name="connsiteY2350" fmla="*/ 174784 h 514350"/>
                <a:gd name="connsiteX2351" fmla="*/ 1682591 w 6400800"/>
                <a:gd name="connsiteY2351" fmla="*/ 143351 h 514350"/>
                <a:gd name="connsiteX2352" fmla="*/ 1683544 w 6400800"/>
                <a:gd name="connsiteY2352" fmla="*/ 115729 h 514350"/>
                <a:gd name="connsiteX2353" fmla="*/ 1678781 w 6400800"/>
                <a:gd name="connsiteY2353" fmla="*/ 143351 h 514350"/>
                <a:gd name="connsiteX2354" fmla="*/ 1674019 w 6400800"/>
                <a:gd name="connsiteY2354" fmla="*/ 174784 h 514350"/>
                <a:gd name="connsiteX2355" fmla="*/ 1666399 w 6400800"/>
                <a:gd name="connsiteY2355" fmla="*/ 215741 h 514350"/>
                <a:gd name="connsiteX2356" fmla="*/ 1663541 w 6400800"/>
                <a:gd name="connsiteY2356" fmla="*/ 231934 h 514350"/>
                <a:gd name="connsiteX2357" fmla="*/ 1661636 w 6400800"/>
                <a:gd name="connsiteY2357" fmla="*/ 225266 h 514350"/>
                <a:gd name="connsiteX2358" fmla="*/ 1662589 w 6400800"/>
                <a:gd name="connsiteY2358" fmla="*/ 236696 h 514350"/>
                <a:gd name="connsiteX2359" fmla="*/ 1659731 w 6400800"/>
                <a:gd name="connsiteY2359" fmla="*/ 253841 h 514350"/>
                <a:gd name="connsiteX2360" fmla="*/ 1658779 w 6400800"/>
                <a:gd name="connsiteY2360" fmla="*/ 251936 h 514350"/>
                <a:gd name="connsiteX2361" fmla="*/ 1646396 w 6400800"/>
                <a:gd name="connsiteY2361" fmla="*/ 223361 h 514350"/>
                <a:gd name="connsiteX2362" fmla="*/ 1642586 w 6400800"/>
                <a:gd name="connsiteY2362" fmla="*/ 215741 h 514350"/>
                <a:gd name="connsiteX2363" fmla="*/ 1642586 w 6400800"/>
                <a:gd name="connsiteY2363" fmla="*/ 202406 h 514350"/>
                <a:gd name="connsiteX2364" fmla="*/ 1640681 w 6400800"/>
                <a:gd name="connsiteY2364" fmla="*/ 154781 h 514350"/>
                <a:gd name="connsiteX2365" fmla="*/ 1635919 w 6400800"/>
                <a:gd name="connsiteY2365" fmla="*/ 111919 h 514350"/>
                <a:gd name="connsiteX2366" fmla="*/ 1624489 w 6400800"/>
                <a:gd name="connsiteY2366" fmla="*/ 23336 h 514350"/>
                <a:gd name="connsiteX2367" fmla="*/ 1624489 w 6400800"/>
                <a:gd name="connsiteY2367" fmla="*/ 111919 h 514350"/>
                <a:gd name="connsiteX2368" fmla="*/ 1625441 w 6400800"/>
                <a:gd name="connsiteY2368" fmla="*/ 154781 h 514350"/>
                <a:gd name="connsiteX2369" fmla="*/ 1625441 w 6400800"/>
                <a:gd name="connsiteY2369" fmla="*/ 202406 h 514350"/>
                <a:gd name="connsiteX2370" fmla="*/ 1625441 w 6400800"/>
                <a:gd name="connsiteY2370" fmla="*/ 225266 h 514350"/>
                <a:gd name="connsiteX2371" fmla="*/ 1625441 w 6400800"/>
                <a:gd name="connsiteY2371" fmla="*/ 230981 h 514350"/>
                <a:gd name="connsiteX2372" fmla="*/ 1623536 w 6400800"/>
                <a:gd name="connsiteY2372" fmla="*/ 227171 h 514350"/>
                <a:gd name="connsiteX2373" fmla="*/ 1619726 w 6400800"/>
                <a:gd name="connsiteY2373" fmla="*/ 203359 h 514350"/>
                <a:gd name="connsiteX2374" fmla="*/ 1619726 w 6400800"/>
                <a:gd name="connsiteY2374" fmla="*/ 217646 h 514350"/>
                <a:gd name="connsiteX2375" fmla="*/ 1608296 w 6400800"/>
                <a:gd name="connsiteY2375" fmla="*/ 190976 h 514350"/>
                <a:gd name="connsiteX2376" fmla="*/ 1619726 w 6400800"/>
                <a:gd name="connsiteY2376" fmla="*/ 233839 h 514350"/>
                <a:gd name="connsiteX2377" fmla="*/ 1619726 w 6400800"/>
                <a:gd name="connsiteY2377" fmla="*/ 242411 h 514350"/>
                <a:gd name="connsiteX2378" fmla="*/ 1613059 w 6400800"/>
                <a:gd name="connsiteY2378" fmla="*/ 233839 h 514350"/>
                <a:gd name="connsiteX2379" fmla="*/ 1619726 w 6400800"/>
                <a:gd name="connsiteY2379" fmla="*/ 247174 h 514350"/>
                <a:gd name="connsiteX2380" fmla="*/ 1610201 w 6400800"/>
                <a:gd name="connsiteY2380" fmla="*/ 264319 h 514350"/>
                <a:gd name="connsiteX2381" fmla="*/ 1607344 w 6400800"/>
                <a:gd name="connsiteY2381" fmla="*/ 270034 h 514350"/>
                <a:gd name="connsiteX2382" fmla="*/ 1606391 w 6400800"/>
                <a:gd name="connsiteY2382" fmla="*/ 269081 h 514350"/>
                <a:gd name="connsiteX2383" fmla="*/ 1607344 w 6400800"/>
                <a:gd name="connsiteY2383" fmla="*/ 270034 h 514350"/>
                <a:gd name="connsiteX2384" fmla="*/ 1601629 w 6400800"/>
                <a:gd name="connsiteY2384" fmla="*/ 282416 h 514350"/>
                <a:gd name="connsiteX2385" fmla="*/ 1600676 w 6400800"/>
                <a:gd name="connsiteY2385" fmla="*/ 269081 h 514350"/>
                <a:gd name="connsiteX2386" fmla="*/ 1595914 w 6400800"/>
                <a:gd name="connsiteY2386" fmla="*/ 207169 h 514350"/>
                <a:gd name="connsiteX2387" fmla="*/ 1594009 w 6400800"/>
                <a:gd name="connsiteY2387" fmla="*/ 183356 h 514350"/>
                <a:gd name="connsiteX2388" fmla="*/ 1592104 w 6400800"/>
                <a:gd name="connsiteY2388" fmla="*/ 207169 h 514350"/>
                <a:gd name="connsiteX2389" fmla="*/ 1591151 w 6400800"/>
                <a:gd name="connsiteY2389" fmla="*/ 227171 h 514350"/>
                <a:gd name="connsiteX2390" fmla="*/ 1583531 w 6400800"/>
                <a:gd name="connsiteY2390" fmla="*/ 197644 h 514350"/>
                <a:gd name="connsiteX2391" fmla="*/ 1578769 w 6400800"/>
                <a:gd name="connsiteY2391" fmla="*/ 179546 h 514350"/>
                <a:gd name="connsiteX2392" fmla="*/ 1573054 w 6400800"/>
                <a:gd name="connsiteY2392" fmla="*/ 163354 h 514350"/>
                <a:gd name="connsiteX2393" fmla="*/ 1563529 w 6400800"/>
                <a:gd name="connsiteY2393" fmla="*/ 137636 h 514350"/>
                <a:gd name="connsiteX2394" fmla="*/ 1554004 w 6400800"/>
                <a:gd name="connsiteY2394" fmla="*/ 115729 h 514350"/>
                <a:gd name="connsiteX2395" fmla="*/ 1560671 w 6400800"/>
                <a:gd name="connsiteY2395" fmla="*/ 138589 h 514350"/>
                <a:gd name="connsiteX2396" fmla="*/ 1567339 w 6400800"/>
                <a:gd name="connsiteY2396" fmla="*/ 165259 h 514350"/>
                <a:gd name="connsiteX2397" fmla="*/ 1571149 w 6400800"/>
                <a:gd name="connsiteY2397" fmla="*/ 181451 h 514350"/>
                <a:gd name="connsiteX2398" fmla="*/ 1574006 w 6400800"/>
                <a:gd name="connsiteY2398" fmla="*/ 199549 h 514350"/>
                <a:gd name="connsiteX2399" fmla="*/ 1579721 w 6400800"/>
                <a:gd name="connsiteY2399" fmla="*/ 240506 h 514350"/>
                <a:gd name="connsiteX2400" fmla="*/ 1584484 w 6400800"/>
                <a:gd name="connsiteY2400" fmla="*/ 283369 h 514350"/>
                <a:gd name="connsiteX2401" fmla="*/ 1576864 w 6400800"/>
                <a:gd name="connsiteY2401" fmla="*/ 258604 h 514350"/>
                <a:gd name="connsiteX2402" fmla="*/ 1573054 w 6400800"/>
                <a:gd name="connsiteY2402" fmla="*/ 249079 h 514350"/>
                <a:gd name="connsiteX2403" fmla="*/ 1573054 w 6400800"/>
                <a:gd name="connsiteY2403" fmla="*/ 247174 h 514350"/>
                <a:gd name="connsiteX2404" fmla="*/ 1572101 w 6400800"/>
                <a:gd name="connsiteY2404" fmla="*/ 234791 h 514350"/>
                <a:gd name="connsiteX2405" fmla="*/ 1567339 w 6400800"/>
                <a:gd name="connsiteY2405" fmla="*/ 198596 h 514350"/>
                <a:gd name="connsiteX2406" fmla="*/ 1563529 w 6400800"/>
                <a:gd name="connsiteY2406" fmla="*/ 184309 h 514350"/>
                <a:gd name="connsiteX2407" fmla="*/ 1558766 w 6400800"/>
                <a:gd name="connsiteY2407" fmla="*/ 171926 h 514350"/>
                <a:gd name="connsiteX2408" fmla="*/ 1550194 w 6400800"/>
                <a:gd name="connsiteY2408" fmla="*/ 155734 h 514350"/>
                <a:gd name="connsiteX2409" fmla="*/ 1546384 w 6400800"/>
                <a:gd name="connsiteY2409" fmla="*/ 150019 h 514350"/>
                <a:gd name="connsiteX2410" fmla="*/ 1549241 w 6400800"/>
                <a:gd name="connsiteY2410" fmla="*/ 155734 h 514350"/>
                <a:gd name="connsiteX2411" fmla="*/ 1554956 w 6400800"/>
                <a:gd name="connsiteY2411" fmla="*/ 171926 h 514350"/>
                <a:gd name="connsiteX2412" fmla="*/ 1557814 w 6400800"/>
                <a:gd name="connsiteY2412" fmla="*/ 184309 h 514350"/>
                <a:gd name="connsiteX2413" fmla="*/ 1559719 w 6400800"/>
                <a:gd name="connsiteY2413" fmla="*/ 198596 h 514350"/>
                <a:gd name="connsiteX2414" fmla="*/ 1560671 w 6400800"/>
                <a:gd name="connsiteY2414" fmla="*/ 213836 h 514350"/>
                <a:gd name="connsiteX2415" fmla="*/ 1559719 w 6400800"/>
                <a:gd name="connsiteY2415" fmla="*/ 216694 h 514350"/>
                <a:gd name="connsiteX2416" fmla="*/ 1555909 w 6400800"/>
                <a:gd name="connsiteY2416" fmla="*/ 208121 h 514350"/>
                <a:gd name="connsiteX2417" fmla="*/ 1549241 w 6400800"/>
                <a:gd name="connsiteY2417" fmla="*/ 194786 h 514350"/>
                <a:gd name="connsiteX2418" fmla="*/ 1537811 w 6400800"/>
                <a:gd name="connsiteY2418" fmla="*/ 173831 h 514350"/>
                <a:gd name="connsiteX2419" fmla="*/ 1526381 w 6400800"/>
                <a:gd name="connsiteY2419" fmla="*/ 156686 h 514350"/>
                <a:gd name="connsiteX2420" fmla="*/ 1534001 w 6400800"/>
                <a:gd name="connsiteY2420" fmla="*/ 175736 h 514350"/>
                <a:gd name="connsiteX2421" fmla="*/ 1542574 w 6400800"/>
                <a:gd name="connsiteY2421" fmla="*/ 197644 h 514350"/>
                <a:gd name="connsiteX2422" fmla="*/ 1546384 w 6400800"/>
                <a:gd name="connsiteY2422" fmla="*/ 209074 h 514350"/>
                <a:gd name="connsiteX2423" fmla="*/ 1545431 w 6400800"/>
                <a:gd name="connsiteY2423" fmla="*/ 208121 h 514350"/>
                <a:gd name="connsiteX2424" fmla="*/ 1546384 w 6400800"/>
                <a:gd name="connsiteY2424" fmla="*/ 210979 h 514350"/>
                <a:gd name="connsiteX2425" fmla="*/ 1551146 w 6400800"/>
                <a:gd name="connsiteY2425" fmla="*/ 226219 h 514350"/>
                <a:gd name="connsiteX2426" fmla="*/ 1552099 w 6400800"/>
                <a:gd name="connsiteY2426" fmla="*/ 230981 h 514350"/>
                <a:gd name="connsiteX2427" fmla="*/ 1553051 w 6400800"/>
                <a:gd name="connsiteY2427" fmla="*/ 235744 h 514350"/>
                <a:gd name="connsiteX2428" fmla="*/ 1554004 w 6400800"/>
                <a:gd name="connsiteY2428" fmla="*/ 241459 h 514350"/>
                <a:gd name="connsiteX2429" fmla="*/ 1554004 w 6400800"/>
                <a:gd name="connsiteY2429" fmla="*/ 244316 h 514350"/>
                <a:gd name="connsiteX2430" fmla="*/ 1553051 w 6400800"/>
                <a:gd name="connsiteY2430" fmla="*/ 250031 h 514350"/>
                <a:gd name="connsiteX2431" fmla="*/ 1547336 w 6400800"/>
                <a:gd name="connsiteY2431" fmla="*/ 263366 h 514350"/>
                <a:gd name="connsiteX2432" fmla="*/ 1542574 w 6400800"/>
                <a:gd name="connsiteY2432" fmla="*/ 251936 h 514350"/>
                <a:gd name="connsiteX2433" fmla="*/ 1542574 w 6400800"/>
                <a:gd name="connsiteY2433" fmla="*/ 243364 h 514350"/>
                <a:gd name="connsiteX2434" fmla="*/ 1542574 w 6400800"/>
                <a:gd name="connsiteY2434" fmla="*/ 222409 h 514350"/>
                <a:gd name="connsiteX2435" fmla="*/ 1538764 w 6400800"/>
                <a:gd name="connsiteY2435" fmla="*/ 243364 h 514350"/>
                <a:gd name="connsiteX2436" fmla="*/ 1538764 w 6400800"/>
                <a:gd name="connsiteY2436" fmla="*/ 243364 h 514350"/>
                <a:gd name="connsiteX2437" fmla="*/ 1531144 w 6400800"/>
                <a:gd name="connsiteY2437" fmla="*/ 226219 h 514350"/>
                <a:gd name="connsiteX2438" fmla="*/ 1537811 w 6400800"/>
                <a:gd name="connsiteY2438" fmla="*/ 250031 h 514350"/>
                <a:gd name="connsiteX2439" fmla="*/ 1536859 w 6400800"/>
                <a:gd name="connsiteY2439" fmla="*/ 258604 h 514350"/>
                <a:gd name="connsiteX2440" fmla="*/ 1531144 w 6400800"/>
                <a:gd name="connsiteY2440" fmla="*/ 239554 h 514350"/>
                <a:gd name="connsiteX2441" fmla="*/ 1525429 w 6400800"/>
                <a:gd name="connsiteY2441" fmla="*/ 220504 h 514350"/>
                <a:gd name="connsiteX2442" fmla="*/ 1521619 w 6400800"/>
                <a:gd name="connsiteY2442" fmla="*/ 211931 h 514350"/>
                <a:gd name="connsiteX2443" fmla="*/ 1515904 w 6400800"/>
                <a:gd name="connsiteY2443" fmla="*/ 150019 h 514350"/>
                <a:gd name="connsiteX2444" fmla="*/ 1513046 w 6400800"/>
                <a:gd name="connsiteY2444" fmla="*/ 192881 h 514350"/>
                <a:gd name="connsiteX2445" fmla="*/ 1506379 w 6400800"/>
                <a:gd name="connsiteY2445" fmla="*/ 177641 h 514350"/>
                <a:gd name="connsiteX2446" fmla="*/ 1495901 w 6400800"/>
                <a:gd name="connsiteY2446" fmla="*/ 154781 h 514350"/>
                <a:gd name="connsiteX2447" fmla="*/ 1502569 w 6400800"/>
                <a:gd name="connsiteY2447" fmla="*/ 178594 h 514350"/>
                <a:gd name="connsiteX2448" fmla="*/ 1505426 w 6400800"/>
                <a:gd name="connsiteY2448" fmla="*/ 190024 h 514350"/>
                <a:gd name="connsiteX2449" fmla="*/ 1504474 w 6400800"/>
                <a:gd name="connsiteY2449" fmla="*/ 189071 h 514350"/>
                <a:gd name="connsiteX2450" fmla="*/ 1510189 w 6400800"/>
                <a:gd name="connsiteY2450" fmla="*/ 210026 h 514350"/>
                <a:gd name="connsiteX2451" fmla="*/ 1511141 w 6400800"/>
                <a:gd name="connsiteY2451" fmla="*/ 213836 h 514350"/>
                <a:gd name="connsiteX2452" fmla="*/ 1510189 w 6400800"/>
                <a:gd name="connsiteY2452" fmla="*/ 233839 h 514350"/>
                <a:gd name="connsiteX2453" fmla="*/ 1509236 w 6400800"/>
                <a:gd name="connsiteY2453" fmla="*/ 258604 h 514350"/>
                <a:gd name="connsiteX2454" fmla="*/ 1498759 w 6400800"/>
                <a:gd name="connsiteY2454" fmla="*/ 230981 h 514350"/>
                <a:gd name="connsiteX2455" fmla="*/ 1508284 w 6400800"/>
                <a:gd name="connsiteY2455" fmla="*/ 275749 h 514350"/>
                <a:gd name="connsiteX2456" fmla="*/ 1507331 w 6400800"/>
                <a:gd name="connsiteY2456" fmla="*/ 288131 h 514350"/>
                <a:gd name="connsiteX2457" fmla="*/ 1504474 w 6400800"/>
                <a:gd name="connsiteY2457" fmla="*/ 292894 h 514350"/>
                <a:gd name="connsiteX2458" fmla="*/ 1500664 w 6400800"/>
                <a:gd name="connsiteY2458" fmla="*/ 298609 h 514350"/>
                <a:gd name="connsiteX2459" fmla="*/ 1493044 w 6400800"/>
                <a:gd name="connsiteY2459" fmla="*/ 266224 h 514350"/>
                <a:gd name="connsiteX2460" fmla="*/ 1497806 w 6400800"/>
                <a:gd name="connsiteY2460" fmla="*/ 246221 h 514350"/>
                <a:gd name="connsiteX2461" fmla="*/ 1491139 w 6400800"/>
                <a:gd name="connsiteY2461" fmla="*/ 260509 h 514350"/>
                <a:gd name="connsiteX2462" fmla="*/ 1491139 w 6400800"/>
                <a:gd name="connsiteY2462" fmla="*/ 259556 h 514350"/>
                <a:gd name="connsiteX2463" fmla="*/ 1490186 w 6400800"/>
                <a:gd name="connsiteY2463" fmla="*/ 244316 h 514350"/>
                <a:gd name="connsiteX2464" fmla="*/ 1489234 w 6400800"/>
                <a:gd name="connsiteY2464" fmla="*/ 238601 h 514350"/>
                <a:gd name="connsiteX2465" fmla="*/ 1489234 w 6400800"/>
                <a:gd name="connsiteY2465" fmla="*/ 237649 h 514350"/>
                <a:gd name="connsiteX2466" fmla="*/ 1489234 w 6400800"/>
                <a:gd name="connsiteY2466" fmla="*/ 238601 h 514350"/>
                <a:gd name="connsiteX2467" fmla="*/ 1486376 w 6400800"/>
                <a:gd name="connsiteY2467" fmla="*/ 219551 h 514350"/>
                <a:gd name="connsiteX2468" fmla="*/ 1482566 w 6400800"/>
                <a:gd name="connsiteY2468" fmla="*/ 198596 h 514350"/>
                <a:gd name="connsiteX2469" fmla="*/ 1482566 w 6400800"/>
                <a:gd name="connsiteY2469" fmla="*/ 220504 h 514350"/>
                <a:gd name="connsiteX2470" fmla="*/ 1482566 w 6400800"/>
                <a:gd name="connsiteY2470" fmla="*/ 228124 h 514350"/>
                <a:gd name="connsiteX2471" fmla="*/ 1473041 w 6400800"/>
                <a:gd name="connsiteY2471" fmla="*/ 193834 h 514350"/>
                <a:gd name="connsiteX2472" fmla="*/ 1479709 w 6400800"/>
                <a:gd name="connsiteY2472" fmla="*/ 259556 h 514350"/>
                <a:gd name="connsiteX2473" fmla="*/ 1478756 w 6400800"/>
                <a:gd name="connsiteY2473" fmla="*/ 262414 h 514350"/>
                <a:gd name="connsiteX2474" fmla="*/ 1476851 w 6400800"/>
                <a:gd name="connsiteY2474" fmla="*/ 266224 h 514350"/>
                <a:gd name="connsiteX2475" fmla="*/ 1475899 w 6400800"/>
                <a:gd name="connsiteY2475" fmla="*/ 257651 h 514350"/>
                <a:gd name="connsiteX2476" fmla="*/ 1471136 w 6400800"/>
                <a:gd name="connsiteY2476" fmla="*/ 221456 h 514350"/>
                <a:gd name="connsiteX2477" fmla="*/ 1466374 w 6400800"/>
                <a:gd name="connsiteY2477" fmla="*/ 193834 h 514350"/>
                <a:gd name="connsiteX2478" fmla="*/ 1460659 w 6400800"/>
                <a:gd name="connsiteY2478" fmla="*/ 170021 h 514350"/>
                <a:gd name="connsiteX2479" fmla="*/ 1462564 w 6400800"/>
                <a:gd name="connsiteY2479" fmla="*/ 193834 h 514350"/>
                <a:gd name="connsiteX2480" fmla="*/ 1464469 w 6400800"/>
                <a:gd name="connsiteY2480" fmla="*/ 221456 h 514350"/>
                <a:gd name="connsiteX2481" fmla="*/ 1465421 w 6400800"/>
                <a:gd name="connsiteY2481" fmla="*/ 257651 h 514350"/>
                <a:gd name="connsiteX2482" fmla="*/ 1465421 w 6400800"/>
                <a:gd name="connsiteY2482" fmla="*/ 275749 h 514350"/>
                <a:gd name="connsiteX2483" fmla="*/ 1455896 w 6400800"/>
                <a:gd name="connsiteY2483" fmla="*/ 246221 h 514350"/>
                <a:gd name="connsiteX2484" fmla="*/ 1447324 w 6400800"/>
                <a:gd name="connsiteY2484" fmla="*/ 218599 h 514350"/>
                <a:gd name="connsiteX2485" fmla="*/ 1439704 w 6400800"/>
                <a:gd name="connsiteY2485" fmla="*/ 194786 h 514350"/>
                <a:gd name="connsiteX2486" fmla="*/ 1442561 w 6400800"/>
                <a:gd name="connsiteY2486" fmla="*/ 215741 h 514350"/>
                <a:gd name="connsiteX2487" fmla="*/ 1435894 w 6400800"/>
                <a:gd name="connsiteY2487" fmla="*/ 185261 h 514350"/>
                <a:gd name="connsiteX2488" fmla="*/ 1435894 w 6400800"/>
                <a:gd name="connsiteY2488" fmla="*/ 159544 h 514350"/>
                <a:gd name="connsiteX2489" fmla="*/ 1433036 w 6400800"/>
                <a:gd name="connsiteY2489" fmla="*/ 173831 h 514350"/>
                <a:gd name="connsiteX2490" fmla="*/ 1430179 w 6400800"/>
                <a:gd name="connsiteY2490" fmla="*/ 160496 h 514350"/>
                <a:gd name="connsiteX2491" fmla="*/ 1430179 w 6400800"/>
                <a:gd name="connsiteY2491" fmla="*/ 166211 h 514350"/>
                <a:gd name="connsiteX2492" fmla="*/ 1425416 w 6400800"/>
                <a:gd name="connsiteY2492" fmla="*/ 147161 h 514350"/>
                <a:gd name="connsiteX2493" fmla="*/ 1418749 w 6400800"/>
                <a:gd name="connsiteY2493" fmla="*/ 127159 h 514350"/>
                <a:gd name="connsiteX2494" fmla="*/ 1421606 w 6400800"/>
                <a:gd name="connsiteY2494" fmla="*/ 148114 h 514350"/>
                <a:gd name="connsiteX2495" fmla="*/ 1423511 w 6400800"/>
                <a:gd name="connsiteY2495" fmla="*/ 171926 h 514350"/>
                <a:gd name="connsiteX2496" fmla="*/ 1425416 w 6400800"/>
                <a:gd name="connsiteY2496" fmla="*/ 202406 h 514350"/>
                <a:gd name="connsiteX2497" fmla="*/ 1426369 w 6400800"/>
                <a:gd name="connsiteY2497" fmla="*/ 218599 h 514350"/>
                <a:gd name="connsiteX2498" fmla="*/ 1424464 w 6400800"/>
                <a:gd name="connsiteY2498" fmla="*/ 235744 h 514350"/>
                <a:gd name="connsiteX2499" fmla="*/ 1421606 w 6400800"/>
                <a:gd name="connsiteY2499" fmla="*/ 226219 h 514350"/>
                <a:gd name="connsiteX2500" fmla="*/ 1415891 w 6400800"/>
                <a:gd name="connsiteY2500" fmla="*/ 210026 h 514350"/>
                <a:gd name="connsiteX2501" fmla="*/ 1410176 w 6400800"/>
                <a:gd name="connsiteY2501" fmla="*/ 195739 h 514350"/>
                <a:gd name="connsiteX2502" fmla="*/ 1412081 w 6400800"/>
                <a:gd name="connsiteY2502" fmla="*/ 210979 h 514350"/>
                <a:gd name="connsiteX2503" fmla="*/ 1414939 w 6400800"/>
                <a:gd name="connsiteY2503" fmla="*/ 228124 h 514350"/>
                <a:gd name="connsiteX2504" fmla="*/ 1416844 w 6400800"/>
                <a:gd name="connsiteY2504" fmla="*/ 250031 h 514350"/>
                <a:gd name="connsiteX2505" fmla="*/ 1418749 w 6400800"/>
                <a:gd name="connsiteY2505" fmla="*/ 268129 h 514350"/>
                <a:gd name="connsiteX2506" fmla="*/ 1413034 w 6400800"/>
                <a:gd name="connsiteY2506" fmla="*/ 277654 h 514350"/>
                <a:gd name="connsiteX2507" fmla="*/ 1411129 w 6400800"/>
                <a:gd name="connsiteY2507" fmla="*/ 271939 h 514350"/>
                <a:gd name="connsiteX2508" fmla="*/ 1401604 w 6400800"/>
                <a:gd name="connsiteY2508" fmla="*/ 215741 h 514350"/>
                <a:gd name="connsiteX2509" fmla="*/ 1400651 w 6400800"/>
                <a:gd name="connsiteY2509" fmla="*/ 243364 h 514350"/>
                <a:gd name="connsiteX2510" fmla="*/ 1392079 w 6400800"/>
                <a:gd name="connsiteY2510" fmla="*/ 219551 h 514350"/>
                <a:gd name="connsiteX2511" fmla="*/ 1393031 w 6400800"/>
                <a:gd name="connsiteY2511" fmla="*/ 213836 h 514350"/>
                <a:gd name="connsiteX2512" fmla="*/ 1395889 w 6400800"/>
                <a:gd name="connsiteY2512" fmla="*/ 210979 h 514350"/>
                <a:gd name="connsiteX2513" fmla="*/ 1400651 w 6400800"/>
                <a:gd name="connsiteY2513" fmla="*/ 205264 h 514350"/>
                <a:gd name="connsiteX2514" fmla="*/ 1394936 w 6400800"/>
                <a:gd name="connsiteY2514" fmla="*/ 210026 h 514350"/>
                <a:gd name="connsiteX2515" fmla="*/ 1393031 w 6400800"/>
                <a:gd name="connsiteY2515" fmla="*/ 210979 h 514350"/>
                <a:gd name="connsiteX2516" fmla="*/ 1394936 w 6400800"/>
                <a:gd name="connsiteY2516" fmla="*/ 202406 h 514350"/>
                <a:gd name="connsiteX2517" fmla="*/ 1391126 w 6400800"/>
                <a:gd name="connsiteY2517" fmla="*/ 212884 h 514350"/>
                <a:gd name="connsiteX2518" fmla="*/ 1390174 w 6400800"/>
                <a:gd name="connsiteY2518" fmla="*/ 213836 h 514350"/>
                <a:gd name="connsiteX2519" fmla="*/ 1384459 w 6400800"/>
                <a:gd name="connsiteY2519" fmla="*/ 199549 h 514350"/>
                <a:gd name="connsiteX2520" fmla="*/ 1387316 w 6400800"/>
                <a:gd name="connsiteY2520" fmla="*/ 215741 h 514350"/>
                <a:gd name="connsiteX2521" fmla="*/ 1378744 w 6400800"/>
                <a:gd name="connsiteY2521" fmla="*/ 224314 h 514350"/>
                <a:gd name="connsiteX2522" fmla="*/ 1367314 w 6400800"/>
                <a:gd name="connsiteY2522" fmla="*/ 240506 h 514350"/>
                <a:gd name="connsiteX2523" fmla="*/ 1354931 w 6400800"/>
                <a:gd name="connsiteY2523" fmla="*/ 209074 h 514350"/>
                <a:gd name="connsiteX2524" fmla="*/ 1354931 w 6400800"/>
                <a:gd name="connsiteY2524" fmla="*/ 185261 h 514350"/>
                <a:gd name="connsiteX2525" fmla="*/ 1354931 w 6400800"/>
                <a:gd name="connsiteY2525" fmla="*/ 157639 h 514350"/>
                <a:gd name="connsiteX2526" fmla="*/ 1351121 w 6400800"/>
                <a:gd name="connsiteY2526" fmla="*/ 185261 h 514350"/>
                <a:gd name="connsiteX2527" fmla="*/ 1349216 w 6400800"/>
                <a:gd name="connsiteY2527" fmla="*/ 197644 h 514350"/>
                <a:gd name="connsiteX2528" fmla="*/ 1343501 w 6400800"/>
                <a:gd name="connsiteY2528" fmla="*/ 186214 h 514350"/>
                <a:gd name="connsiteX2529" fmla="*/ 1344454 w 6400800"/>
                <a:gd name="connsiteY2529" fmla="*/ 171926 h 514350"/>
                <a:gd name="connsiteX2530" fmla="*/ 1344454 w 6400800"/>
                <a:gd name="connsiteY2530" fmla="*/ 157639 h 514350"/>
                <a:gd name="connsiteX2531" fmla="*/ 1345406 w 6400800"/>
                <a:gd name="connsiteY2531" fmla="*/ 142399 h 514350"/>
                <a:gd name="connsiteX2532" fmla="*/ 1346359 w 6400800"/>
                <a:gd name="connsiteY2532" fmla="*/ 120491 h 514350"/>
                <a:gd name="connsiteX2533" fmla="*/ 1341596 w 6400800"/>
                <a:gd name="connsiteY2533" fmla="*/ 141446 h 514350"/>
                <a:gd name="connsiteX2534" fmla="*/ 1336834 w 6400800"/>
                <a:gd name="connsiteY2534" fmla="*/ 166211 h 514350"/>
                <a:gd name="connsiteX2535" fmla="*/ 1335881 w 6400800"/>
                <a:gd name="connsiteY2535" fmla="*/ 169069 h 514350"/>
                <a:gd name="connsiteX2536" fmla="*/ 1327309 w 6400800"/>
                <a:gd name="connsiteY2536" fmla="*/ 150971 h 514350"/>
                <a:gd name="connsiteX2537" fmla="*/ 1280636 w 6400800"/>
                <a:gd name="connsiteY2537" fmla="*/ 53816 h 514350"/>
                <a:gd name="connsiteX2538" fmla="*/ 1317784 w 6400800"/>
                <a:gd name="connsiteY2538" fmla="*/ 155734 h 514350"/>
                <a:gd name="connsiteX2539" fmla="*/ 1332071 w 6400800"/>
                <a:gd name="connsiteY2539" fmla="*/ 193834 h 514350"/>
                <a:gd name="connsiteX2540" fmla="*/ 1331119 w 6400800"/>
                <a:gd name="connsiteY2540" fmla="*/ 197644 h 514350"/>
                <a:gd name="connsiteX2541" fmla="*/ 1326356 w 6400800"/>
                <a:gd name="connsiteY2541" fmla="*/ 235744 h 514350"/>
                <a:gd name="connsiteX2542" fmla="*/ 1321594 w 6400800"/>
                <a:gd name="connsiteY2542" fmla="*/ 277654 h 514350"/>
                <a:gd name="connsiteX2543" fmla="*/ 1319689 w 6400800"/>
                <a:gd name="connsiteY2543" fmla="*/ 293846 h 514350"/>
                <a:gd name="connsiteX2544" fmla="*/ 1317784 w 6400800"/>
                <a:gd name="connsiteY2544" fmla="*/ 290989 h 514350"/>
                <a:gd name="connsiteX2545" fmla="*/ 1317784 w 6400800"/>
                <a:gd name="connsiteY2545" fmla="*/ 289084 h 514350"/>
                <a:gd name="connsiteX2546" fmla="*/ 1316831 w 6400800"/>
                <a:gd name="connsiteY2546" fmla="*/ 290989 h 514350"/>
                <a:gd name="connsiteX2547" fmla="*/ 1315879 w 6400800"/>
                <a:gd name="connsiteY2547" fmla="*/ 288131 h 514350"/>
                <a:gd name="connsiteX2548" fmla="*/ 1313974 w 6400800"/>
                <a:gd name="connsiteY2548" fmla="*/ 285274 h 514350"/>
                <a:gd name="connsiteX2549" fmla="*/ 1316831 w 6400800"/>
                <a:gd name="connsiteY2549" fmla="*/ 244316 h 514350"/>
                <a:gd name="connsiteX2550" fmla="*/ 1309211 w 6400800"/>
                <a:gd name="connsiteY2550" fmla="*/ 277654 h 514350"/>
                <a:gd name="connsiteX2551" fmla="*/ 1298734 w 6400800"/>
                <a:gd name="connsiteY2551" fmla="*/ 260509 h 514350"/>
                <a:gd name="connsiteX2552" fmla="*/ 1313974 w 6400800"/>
                <a:gd name="connsiteY2552" fmla="*/ 199549 h 514350"/>
                <a:gd name="connsiteX2553" fmla="*/ 1319689 w 6400800"/>
                <a:gd name="connsiteY2553" fmla="*/ 172879 h 514350"/>
                <a:gd name="connsiteX2554" fmla="*/ 1291114 w 6400800"/>
                <a:gd name="connsiteY2554" fmla="*/ 249079 h 514350"/>
                <a:gd name="connsiteX2555" fmla="*/ 1281589 w 6400800"/>
                <a:gd name="connsiteY2555" fmla="*/ 234791 h 514350"/>
                <a:gd name="connsiteX2556" fmla="*/ 1267301 w 6400800"/>
                <a:gd name="connsiteY2556" fmla="*/ 215741 h 514350"/>
                <a:gd name="connsiteX2557" fmla="*/ 1275874 w 6400800"/>
                <a:gd name="connsiteY2557" fmla="*/ 232886 h 514350"/>
                <a:gd name="connsiteX2558" fmla="*/ 1272064 w 6400800"/>
                <a:gd name="connsiteY2558" fmla="*/ 243364 h 514350"/>
                <a:gd name="connsiteX2559" fmla="*/ 1261586 w 6400800"/>
                <a:gd name="connsiteY2559" fmla="*/ 227171 h 514350"/>
                <a:gd name="connsiteX2560" fmla="*/ 1249204 w 6400800"/>
                <a:gd name="connsiteY2560" fmla="*/ 210979 h 514350"/>
                <a:gd name="connsiteX2561" fmla="*/ 1247299 w 6400800"/>
                <a:gd name="connsiteY2561" fmla="*/ 208121 h 514350"/>
                <a:gd name="connsiteX2562" fmla="*/ 1251109 w 6400800"/>
                <a:gd name="connsiteY2562" fmla="*/ 199549 h 514350"/>
                <a:gd name="connsiteX2563" fmla="*/ 1246346 w 6400800"/>
                <a:gd name="connsiteY2563" fmla="*/ 206216 h 514350"/>
                <a:gd name="connsiteX2564" fmla="*/ 1229201 w 6400800"/>
                <a:gd name="connsiteY2564" fmla="*/ 184309 h 514350"/>
                <a:gd name="connsiteX2565" fmla="*/ 1211104 w 6400800"/>
                <a:gd name="connsiteY2565" fmla="*/ 162401 h 514350"/>
                <a:gd name="connsiteX2566" fmla="*/ 1226344 w 6400800"/>
                <a:gd name="connsiteY2566" fmla="*/ 186214 h 514350"/>
                <a:gd name="connsiteX2567" fmla="*/ 1242536 w 6400800"/>
                <a:gd name="connsiteY2567" fmla="*/ 211931 h 514350"/>
                <a:gd name="connsiteX2568" fmla="*/ 1236821 w 6400800"/>
                <a:gd name="connsiteY2568" fmla="*/ 220504 h 514350"/>
                <a:gd name="connsiteX2569" fmla="*/ 1233011 w 6400800"/>
                <a:gd name="connsiteY2569" fmla="*/ 226219 h 514350"/>
                <a:gd name="connsiteX2570" fmla="*/ 1231106 w 6400800"/>
                <a:gd name="connsiteY2570" fmla="*/ 212884 h 514350"/>
                <a:gd name="connsiteX2571" fmla="*/ 1228249 w 6400800"/>
                <a:gd name="connsiteY2571" fmla="*/ 209074 h 514350"/>
                <a:gd name="connsiteX2572" fmla="*/ 1226344 w 6400800"/>
                <a:gd name="connsiteY2572" fmla="*/ 209074 h 514350"/>
                <a:gd name="connsiteX2573" fmla="*/ 1223486 w 6400800"/>
                <a:gd name="connsiteY2573" fmla="*/ 199549 h 514350"/>
                <a:gd name="connsiteX2574" fmla="*/ 1215866 w 6400800"/>
                <a:gd name="connsiteY2574" fmla="*/ 179546 h 514350"/>
                <a:gd name="connsiteX2575" fmla="*/ 1219676 w 6400800"/>
                <a:gd name="connsiteY2575" fmla="*/ 200501 h 514350"/>
                <a:gd name="connsiteX2576" fmla="*/ 1221581 w 6400800"/>
                <a:gd name="connsiteY2576" fmla="*/ 211931 h 514350"/>
                <a:gd name="connsiteX2577" fmla="*/ 1220629 w 6400800"/>
                <a:gd name="connsiteY2577" fmla="*/ 213836 h 514350"/>
                <a:gd name="connsiteX2578" fmla="*/ 1207294 w 6400800"/>
                <a:gd name="connsiteY2578" fmla="*/ 200501 h 514350"/>
                <a:gd name="connsiteX2579" fmla="*/ 1201579 w 6400800"/>
                <a:gd name="connsiteY2579" fmla="*/ 195739 h 514350"/>
                <a:gd name="connsiteX2580" fmla="*/ 1206341 w 6400800"/>
                <a:gd name="connsiteY2580" fmla="*/ 201454 h 514350"/>
                <a:gd name="connsiteX2581" fmla="*/ 1217771 w 6400800"/>
                <a:gd name="connsiteY2581" fmla="*/ 217646 h 514350"/>
                <a:gd name="connsiteX2582" fmla="*/ 1217771 w 6400800"/>
                <a:gd name="connsiteY2582" fmla="*/ 217646 h 514350"/>
                <a:gd name="connsiteX2583" fmla="*/ 1216819 w 6400800"/>
                <a:gd name="connsiteY2583" fmla="*/ 231934 h 514350"/>
                <a:gd name="connsiteX2584" fmla="*/ 1202531 w 6400800"/>
                <a:gd name="connsiteY2584" fmla="*/ 219551 h 514350"/>
                <a:gd name="connsiteX2585" fmla="*/ 1215866 w 6400800"/>
                <a:gd name="connsiteY2585" fmla="*/ 236696 h 514350"/>
                <a:gd name="connsiteX2586" fmla="*/ 1214914 w 6400800"/>
                <a:gd name="connsiteY2586" fmla="*/ 249079 h 514350"/>
                <a:gd name="connsiteX2587" fmla="*/ 1214914 w 6400800"/>
                <a:gd name="connsiteY2587" fmla="*/ 255746 h 514350"/>
                <a:gd name="connsiteX2588" fmla="*/ 1213961 w 6400800"/>
                <a:gd name="connsiteY2588" fmla="*/ 250984 h 514350"/>
                <a:gd name="connsiteX2589" fmla="*/ 1213961 w 6400800"/>
                <a:gd name="connsiteY2589" fmla="*/ 250031 h 514350"/>
                <a:gd name="connsiteX2590" fmla="*/ 1214914 w 6400800"/>
                <a:gd name="connsiteY2590" fmla="*/ 249079 h 514350"/>
                <a:gd name="connsiteX2591" fmla="*/ 1213961 w 6400800"/>
                <a:gd name="connsiteY2591" fmla="*/ 250031 h 514350"/>
                <a:gd name="connsiteX2592" fmla="*/ 1207294 w 6400800"/>
                <a:gd name="connsiteY2592" fmla="*/ 229076 h 514350"/>
                <a:gd name="connsiteX2593" fmla="*/ 1200626 w 6400800"/>
                <a:gd name="connsiteY2593" fmla="*/ 212884 h 514350"/>
                <a:gd name="connsiteX2594" fmla="*/ 1193959 w 6400800"/>
                <a:gd name="connsiteY2594" fmla="*/ 198596 h 514350"/>
                <a:gd name="connsiteX2595" fmla="*/ 1196816 w 6400800"/>
                <a:gd name="connsiteY2595" fmla="*/ 213836 h 514350"/>
                <a:gd name="connsiteX2596" fmla="*/ 1200626 w 6400800"/>
                <a:gd name="connsiteY2596" fmla="*/ 230981 h 514350"/>
                <a:gd name="connsiteX2597" fmla="*/ 1204436 w 6400800"/>
                <a:gd name="connsiteY2597" fmla="*/ 252889 h 514350"/>
                <a:gd name="connsiteX2598" fmla="*/ 1205389 w 6400800"/>
                <a:gd name="connsiteY2598" fmla="*/ 258604 h 514350"/>
                <a:gd name="connsiteX2599" fmla="*/ 1196816 w 6400800"/>
                <a:gd name="connsiteY2599" fmla="*/ 239554 h 514350"/>
                <a:gd name="connsiteX2600" fmla="*/ 1189196 w 6400800"/>
                <a:gd name="connsiteY2600" fmla="*/ 224314 h 514350"/>
                <a:gd name="connsiteX2601" fmla="*/ 1181576 w 6400800"/>
                <a:gd name="connsiteY2601" fmla="*/ 211931 h 514350"/>
                <a:gd name="connsiteX2602" fmla="*/ 1185386 w 6400800"/>
                <a:gd name="connsiteY2602" fmla="*/ 225266 h 514350"/>
                <a:gd name="connsiteX2603" fmla="*/ 1190149 w 6400800"/>
                <a:gd name="connsiteY2603" fmla="*/ 241459 h 514350"/>
                <a:gd name="connsiteX2604" fmla="*/ 1194911 w 6400800"/>
                <a:gd name="connsiteY2604" fmla="*/ 262414 h 514350"/>
                <a:gd name="connsiteX2605" fmla="*/ 1197769 w 6400800"/>
                <a:gd name="connsiteY2605" fmla="*/ 276701 h 514350"/>
                <a:gd name="connsiteX2606" fmla="*/ 1193959 w 6400800"/>
                <a:gd name="connsiteY2606" fmla="*/ 284321 h 514350"/>
                <a:gd name="connsiteX2607" fmla="*/ 1193959 w 6400800"/>
                <a:gd name="connsiteY2607" fmla="*/ 283369 h 514350"/>
                <a:gd name="connsiteX2608" fmla="*/ 1193006 w 6400800"/>
                <a:gd name="connsiteY2608" fmla="*/ 279559 h 514350"/>
                <a:gd name="connsiteX2609" fmla="*/ 1193959 w 6400800"/>
                <a:gd name="connsiteY2609" fmla="*/ 276701 h 514350"/>
                <a:gd name="connsiteX2610" fmla="*/ 1193006 w 6400800"/>
                <a:gd name="connsiteY2610" fmla="*/ 278606 h 514350"/>
                <a:gd name="connsiteX2611" fmla="*/ 1184434 w 6400800"/>
                <a:gd name="connsiteY2611" fmla="*/ 250984 h 514350"/>
                <a:gd name="connsiteX2612" fmla="*/ 1174909 w 6400800"/>
                <a:gd name="connsiteY2612" fmla="*/ 227171 h 514350"/>
                <a:gd name="connsiteX2613" fmla="*/ 1174909 w 6400800"/>
                <a:gd name="connsiteY2613" fmla="*/ 223361 h 514350"/>
                <a:gd name="connsiteX2614" fmla="*/ 1175861 w 6400800"/>
                <a:gd name="connsiteY2614" fmla="*/ 196691 h 514350"/>
                <a:gd name="connsiteX2615" fmla="*/ 1174909 w 6400800"/>
                <a:gd name="connsiteY2615" fmla="*/ 173831 h 514350"/>
                <a:gd name="connsiteX2616" fmla="*/ 1172051 w 6400800"/>
                <a:gd name="connsiteY2616" fmla="*/ 196691 h 514350"/>
                <a:gd name="connsiteX2617" fmla="*/ 1168241 w 6400800"/>
                <a:gd name="connsiteY2617" fmla="*/ 223361 h 514350"/>
                <a:gd name="connsiteX2618" fmla="*/ 1168241 w 6400800"/>
                <a:gd name="connsiteY2618" fmla="*/ 226219 h 514350"/>
                <a:gd name="connsiteX2619" fmla="*/ 1162526 w 6400800"/>
                <a:gd name="connsiteY2619" fmla="*/ 238601 h 514350"/>
                <a:gd name="connsiteX2620" fmla="*/ 1158716 w 6400800"/>
                <a:gd name="connsiteY2620" fmla="*/ 215741 h 514350"/>
                <a:gd name="connsiteX2621" fmla="*/ 1152049 w 6400800"/>
                <a:gd name="connsiteY2621" fmla="*/ 189071 h 514350"/>
                <a:gd name="connsiteX2622" fmla="*/ 1136809 w 6400800"/>
                <a:gd name="connsiteY2622" fmla="*/ 133826 h 514350"/>
                <a:gd name="connsiteX2623" fmla="*/ 1140619 w 6400800"/>
                <a:gd name="connsiteY2623" fmla="*/ 190024 h 514350"/>
                <a:gd name="connsiteX2624" fmla="*/ 1143476 w 6400800"/>
                <a:gd name="connsiteY2624" fmla="*/ 217646 h 514350"/>
                <a:gd name="connsiteX2625" fmla="*/ 1146334 w 6400800"/>
                <a:gd name="connsiteY2625" fmla="*/ 248126 h 514350"/>
                <a:gd name="connsiteX2626" fmla="*/ 1147286 w 6400800"/>
                <a:gd name="connsiteY2626" fmla="*/ 261461 h 514350"/>
                <a:gd name="connsiteX2627" fmla="*/ 1147286 w 6400800"/>
                <a:gd name="connsiteY2627" fmla="*/ 261461 h 514350"/>
                <a:gd name="connsiteX2628" fmla="*/ 1147286 w 6400800"/>
                <a:gd name="connsiteY2628" fmla="*/ 258604 h 514350"/>
                <a:gd name="connsiteX2629" fmla="*/ 1147286 w 6400800"/>
                <a:gd name="connsiteY2629" fmla="*/ 260509 h 514350"/>
                <a:gd name="connsiteX2630" fmla="*/ 1143476 w 6400800"/>
                <a:gd name="connsiteY2630" fmla="*/ 251936 h 514350"/>
                <a:gd name="connsiteX2631" fmla="*/ 1141571 w 6400800"/>
                <a:gd name="connsiteY2631" fmla="*/ 249079 h 514350"/>
                <a:gd name="connsiteX2632" fmla="*/ 1141571 w 6400800"/>
                <a:gd name="connsiteY2632" fmla="*/ 237649 h 514350"/>
                <a:gd name="connsiteX2633" fmla="*/ 1139666 w 6400800"/>
                <a:gd name="connsiteY2633" fmla="*/ 246221 h 514350"/>
                <a:gd name="connsiteX2634" fmla="*/ 1132046 w 6400800"/>
                <a:gd name="connsiteY2634" fmla="*/ 231934 h 514350"/>
                <a:gd name="connsiteX2635" fmla="*/ 1132046 w 6400800"/>
                <a:gd name="connsiteY2635" fmla="*/ 230981 h 514350"/>
                <a:gd name="connsiteX2636" fmla="*/ 1120616 w 6400800"/>
                <a:gd name="connsiteY2636" fmla="*/ 177641 h 514350"/>
                <a:gd name="connsiteX2637" fmla="*/ 1110139 w 6400800"/>
                <a:gd name="connsiteY2637" fmla="*/ 132874 h 514350"/>
                <a:gd name="connsiteX2638" fmla="*/ 1100614 w 6400800"/>
                <a:gd name="connsiteY2638" fmla="*/ 98584 h 514350"/>
                <a:gd name="connsiteX2639" fmla="*/ 1092041 w 6400800"/>
                <a:gd name="connsiteY2639" fmla="*/ 69056 h 514350"/>
                <a:gd name="connsiteX2640" fmla="*/ 1096804 w 6400800"/>
                <a:gd name="connsiteY2640" fmla="*/ 99536 h 514350"/>
                <a:gd name="connsiteX2641" fmla="*/ 1103471 w 6400800"/>
                <a:gd name="connsiteY2641" fmla="*/ 134779 h 514350"/>
                <a:gd name="connsiteX2642" fmla="*/ 1110139 w 6400800"/>
                <a:gd name="connsiteY2642" fmla="*/ 180499 h 514350"/>
                <a:gd name="connsiteX2643" fmla="*/ 1112996 w 6400800"/>
                <a:gd name="connsiteY2643" fmla="*/ 199549 h 514350"/>
                <a:gd name="connsiteX2644" fmla="*/ 1110139 w 6400800"/>
                <a:gd name="connsiteY2644" fmla="*/ 194786 h 514350"/>
                <a:gd name="connsiteX2645" fmla="*/ 1106329 w 6400800"/>
                <a:gd name="connsiteY2645" fmla="*/ 190024 h 514350"/>
                <a:gd name="connsiteX2646" fmla="*/ 1105376 w 6400800"/>
                <a:gd name="connsiteY2646" fmla="*/ 188119 h 514350"/>
                <a:gd name="connsiteX2647" fmla="*/ 1095851 w 6400800"/>
                <a:gd name="connsiteY2647" fmla="*/ 160496 h 514350"/>
                <a:gd name="connsiteX2648" fmla="*/ 1087279 w 6400800"/>
                <a:gd name="connsiteY2648" fmla="*/ 136684 h 514350"/>
                <a:gd name="connsiteX2649" fmla="*/ 1092041 w 6400800"/>
                <a:gd name="connsiteY2649" fmla="*/ 161449 h 514350"/>
                <a:gd name="connsiteX2650" fmla="*/ 1098709 w 6400800"/>
                <a:gd name="connsiteY2650" fmla="*/ 190024 h 514350"/>
                <a:gd name="connsiteX2651" fmla="*/ 1103471 w 6400800"/>
                <a:gd name="connsiteY2651" fmla="*/ 215741 h 514350"/>
                <a:gd name="connsiteX2652" fmla="*/ 1097756 w 6400800"/>
                <a:gd name="connsiteY2652" fmla="*/ 200501 h 514350"/>
                <a:gd name="connsiteX2653" fmla="*/ 1102519 w 6400800"/>
                <a:gd name="connsiteY2653" fmla="*/ 224314 h 514350"/>
                <a:gd name="connsiteX2654" fmla="*/ 1094899 w 6400800"/>
                <a:gd name="connsiteY2654" fmla="*/ 233839 h 514350"/>
                <a:gd name="connsiteX2655" fmla="*/ 1089184 w 6400800"/>
                <a:gd name="connsiteY2655" fmla="*/ 209074 h 514350"/>
                <a:gd name="connsiteX2656" fmla="*/ 1084421 w 6400800"/>
                <a:gd name="connsiteY2656" fmla="*/ 166211 h 514350"/>
                <a:gd name="connsiteX2657" fmla="*/ 1083469 w 6400800"/>
                <a:gd name="connsiteY2657" fmla="*/ 184309 h 514350"/>
                <a:gd name="connsiteX2658" fmla="*/ 1073944 w 6400800"/>
                <a:gd name="connsiteY2658" fmla="*/ 149066 h 514350"/>
                <a:gd name="connsiteX2659" fmla="*/ 1066324 w 6400800"/>
                <a:gd name="connsiteY2659" fmla="*/ 123349 h 514350"/>
                <a:gd name="connsiteX2660" fmla="*/ 1075849 w 6400800"/>
                <a:gd name="connsiteY2660" fmla="*/ 94774 h 514350"/>
                <a:gd name="connsiteX2661" fmla="*/ 1064419 w 6400800"/>
                <a:gd name="connsiteY2661" fmla="*/ 119539 h 514350"/>
                <a:gd name="connsiteX2662" fmla="*/ 1057751 w 6400800"/>
                <a:gd name="connsiteY2662" fmla="*/ 100489 h 514350"/>
                <a:gd name="connsiteX2663" fmla="*/ 1050131 w 6400800"/>
                <a:gd name="connsiteY2663" fmla="*/ 78581 h 514350"/>
                <a:gd name="connsiteX2664" fmla="*/ 1042511 w 6400800"/>
                <a:gd name="connsiteY2664" fmla="*/ 59531 h 514350"/>
                <a:gd name="connsiteX2665" fmla="*/ 1029176 w 6400800"/>
                <a:gd name="connsiteY2665" fmla="*/ 28099 h 514350"/>
                <a:gd name="connsiteX2666" fmla="*/ 1012984 w 6400800"/>
                <a:gd name="connsiteY2666" fmla="*/ 7144 h 514350"/>
                <a:gd name="connsiteX2667" fmla="*/ 1022509 w 6400800"/>
                <a:gd name="connsiteY2667" fmla="*/ 34766 h 514350"/>
                <a:gd name="connsiteX2668" fmla="*/ 1032986 w 6400800"/>
                <a:gd name="connsiteY2668" fmla="*/ 67151 h 514350"/>
                <a:gd name="connsiteX2669" fmla="*/ 1038701 w 6400800"/>
                <a:gd name="connsiteY2669" fmla="*/ 87154 h 514350"/>
                <a:gd name="connsiteX2670" fmla="*/ 1044416 w 6400800"/>
                <a:gd name="connsiteY2670" fmla="*/ 109061 h 514350"/>
                <a:gd name="connsiteX2671" fmla="*/ 1044416 w 6400800"/>
                <a:gd name="connsiteY2671" fmla="*/ 110014 h 514350"/>
                <a:gd name="connsiteX2672" fmla="*/ 1037749 w 6400800"/>
                <a:gd name="connsiteY2672" fmla="*/ 96679 h 514350"/>
                <a:gd name="connsiteX2673" fmla="*/ 1044416 w 6400800"/>
                <a:gd name="connsiteY2673" fmla="*/ 117634 h 514350"/>
                <a:gd name="connsiteX2674" fmla="*/ 1051084 w 6400800"/>
                <a:gd name="connsiteY2674" fmla="*/ 141446 h 514350"/>
                <a:gd name="connsiteX2675" fmla="*/ 1052036 w 6400800"/>
                <a:gd name="connsiteY2675" fmla="*/ 146209 h 514350"/>
                <a:gd name="connsiteX2676" fmla="*/ 1037749 w 6400800"/>
                <a:gd name="connsiteY2676" fmla="*/ 172879 h 514350"/>
                <a:gd name="connsiteX2677" fmla="*/ 1024414 w 6400800"/>
                <a:gd name="connsiteY2677" fmla="*/ 195739 h 514350"/>
                <a:gd name="connsiteX2678" fmla="*/ 1023461 w 6400800"/>
                <a:gd name="connsiteY2678" fmla="*/ 192881 h 514350"/>
                <a:gd name="connsiteX2679" fmla="*/ 1023461 w 6400800"/>
                <a:gd name="connsiteY2679" fmla="*/ 184309 h 514350"/>
                <a:gd name="connsiteX2680" fmla="*/ 1024414 w 6400800"/>
                <a:gd name="connsiteY2680" fmla="*/ 142399 h 514350"/>
                <a:gd name="connsiteX2681" fmla="*/ 1023461 w 6400800"/>
                <a:gd name="connsiteY2681" fmla="*/ 110014 h 514350"/>
                <a:gd name="connsiteX2682" fmla="*/ 1021556 w 6400800"/>
                <a:gd name="connsiteY2682" fmla="*/ 89059 h 514350"/>
                <a:gd name="connsiteX2683" fmla="*/ 1020604 w 6400800"/>
                <a:gd name="connsiteY2683" fmla="*/ 81439 h 514350"/>
                <a:gd name="connsiteX2684" fmla="*/ 1020604 w 6400800"/>
                <a:gd name="connsiteY2684" fmla="*/ 89059 h 514350"/>
                <a:gd name="connsiteX2685" fmla="*/ 1019651 w 6400800"/>
                <a:gd name="connsiteY2685" fmla="*/ 110014 h 514350"/>
                <a:gd name="connsiteX2686" fmla="*/ 1014889 w 6400800"/>
                <a:gd name="connsiteY2686" fmla="*/ 165259 h 514350"/>
                <a:gd name="connsiteX2687" fmla="*/ 1013936 w 6400800"/>
                <a:gd name="connsiteY2687" fmla="*/ 161449 h 514350"/>
                <a:gd name="connsiteX2688" fmla="*/ 1014889 w 6400800"/>
                <a:gd name="connsiteY2688" fmla="*/ 168116 h 514350"/>
                <a:gd name="connsiteX2689" fmla="*/ 1012984 w 6400800"/>
                <a:gd name="connsiteY2689" fmla="*/ 183356 h 514350"/>
                <a:gd name="connsiteX2690" fmla="*/ 1007269 w 6400800"/>
                <a:gd name="connsiteY2690" fmla="*/ 224314 h 514350"/>
                <a:gd name="connsiteX2691" fmla="*/ 972026 w 6400800"/>
                <a:gd name="connsiteY2691" fmla="*/ 283369 h 514350"/>
                <a:gd name="connsiteX2692" fmla="*/ 971074 w 6400800"/>
                <a:gd name="connsiteY2692" fmla="*/ 269081 h 514350"/>
                <a:gd name="connsiteX2693" fmla="*/ 977741 w 6400800"/>
                <a:gd name="connsiteY2693" fmla="*/ 251936 h 514350"/>
                <a:gd name="connsiteX2694" fmla="*/ 992981 w 6400800"/>
                <a:gd name="connsiteY2694" fmla="*/ 206216 h 514350"/>
                <a:gd name="connsiteX2695" fmla="*/ 1002506 w 6400800"/>
                <a:gd name="connsiteY2695" fmla="*/ 170974 h 514350"/>
                <a:gd name="connsiteX2696" fmla="*/ 1009174 w 6400800"/>
                <a:gd name="connsiteY2696" fmla="*/ 139541 h 514350"/>
                <a:gd name="connsiteX2697" fmla="*/ 998696 w 6400800"/>
                <a:gd name="connsiteY2697" fmla="*/ 170021 h 514350"/>
                <a:gd name="connsiteX2698" fmla="*/ 985361 w 6400800"/>
                <a:gd name="connsiteY2698" fmla="*/ 204311 h 514350"/>
                <a:gd name="connsiteX2699" fmla="*/ 966311 w 6400800"/>
                <a:gd name="connsiteY2699" fmla="*/ 248126 h 514350"/>
                <a:gd name="connsiteX2700" fmla="*/ 960596 w 6400800"/>
                <a:gd name="connsiteY2700" fmla="*/ 260509 h 514350"/>
                <a:gd name="connsiteX2701" fmla="*/ 961549 w 6400800"/>
                <a:gd name="connsiteY2701" fmla="*/ 225266 h 514350"/>
                <a:gd name="connsiteX2702" fmla="*/ 969169 w 6400800"/>
                <a:gd name="connsiteY2702" fmla="*/ 206216 h 514350"/>
                <a:gd name="connsiteX2703" fmla="*/ 961549 w 6400800"/>
                <a:gd name="connsiteY2703" fmla="*/ 218599 h 514350"/>
                <a:gd name="connsiteX2704" fmla="*/ 961549 w 6400800"/>
                <a:gd name="connsiteY2704" fmla="*/ 206216 h 514350"/>
                <a:gd name="connsiteX2705" fmla="*/ 958691 w 6400800"/>
                <a:gd name="connsiteY2705" fmla="*/ 149066 h 514350"/>
                <a:gd name="connsiteX2706" fmla="*/ 956786 w 6400800"/>
                <a:gd name="connsiteY2706" fmla="*/ 134779 h 514350"/>
                <a:gd name="connsiteX2707" fmla="*/ 957739 w 6400800"/>
                <a:gd name="connsiteY2707" fmla="*/ 131921 h 514350"/>
                <a:gd name="connsiteX2708" fmla="*/ 956786 w 6400800"/>
                <a:gd name="connsiteY2708" fmla="*/ 133826 h 514350"/>
                <a:gd name="connsiteX2709" fmla="*/ 956786 w 6400800"/>
                <a:gd name="connsiteY2709" fmla="*/ 132874 h 514350"/>
                <a:gd name="connsiteX2710" fmla="*/ 955834 w 6400800"/>
                <a:gd name="connsiteY2710" fmla="*/ 127159 h 514350"/>
                <a:gd name="connsiteX2711" fmla="*/ 955834 w 6400800"/>
                <a:gd name="connsiteY2711" fmla="*/ 136684 h 514350"/>
                <a:gd name="connsiteX2712" fmla="*/ 927259 w 6400800"/>
                <a:gd name="connsiteY2712" fmla="*/ 206216 h 514350"/>
                <a:gd name="connsiteX2713" fmla="*/ 927259 w 6400800"/>
                <a:gd name="connsiteY2713" fmla="*/ 205264 h 514350"/>
                <a:gd name="connsiteX2714" fmla="*/ 930116 w 6400800"/>
                <a:gd name="connsiteY2714" fmla="*/ 183356 h 514350"/>
                <a:gd name="connsiteX2715" fmla="*/ 932974 w 6400800"/>
                <a:gd name="connsiteY2715" fmla="*/ 164306 h 514350"/>
                <a:gd name="connsiteX2716" fmla="*/ 926306 w 6400800"/>
                <a:gd name="connsiteY2716" fmla="*/ 183356 h 514350"/>
                <a:gd name="connsiteX2717" fmla="*/ 920591 w 6400800"/>
                <a:gd name="connsiteY2717" fmla="*/ 203359 h 514350"/>
                <a:gd name="connsiteX2718" fmla="*/ 910114 w 6400800"/>
                <a:gd name="connsiteY2718" fmla="*/ 171926 h 514350"/>
                <a:gd name="connsiteX2719" fmla="*/ 907256 w 6400800"/>
                <a:gd name="connsiteY2719" fmla="*/ 164306 h 514350"/>
                <a:gd name="connsiteX2720" fmla="*/ 912019 w 6400800"/>
                <a:gd name="connsiteY2720" fmla="*/ 157639 h 514350"/>
                <a:gd name="connsiteX2721" fmla="*/ 933926 w 6400800"/>
                <a:gd name="connsiteY2721" fmla="*/ 124301 h 514350"/>
                <a:gd name="connsiteX2722" fmla="*/ 953929 w 6400800"/>
                <a:gd name="connsiteY2722" fmla="*/ 95726 h 514350"/>
                <a:gd name="connsiteX2723" fmla="*/ 931069 w 6400800"/>
                <a:gd name="connsiteY2723" fmla="*/ 121444 h 514350"/>
                <a:gd name="connsiteX2724" fmla="*/ 906304 w 6400800"/>
                <a:gd name="connsiteY2724" fmla="*/ 151924 h 514350"/>
                <a:gd name="connsiteX2725" fmla="*/ 904399 w 6400800"/>
                <a:gd name="connsiteY2725" fmla="*/ 154781 h 514350"/>
                <a:gd name="connsiteX2726" fmla="*/ 894874 w 6400800"/>
                <a:gd name="connsiteY2726" fmla="*/ 131921 h 514350"/>
                <a:gd name="connsiteX2727" fmla="*/ 892016 w 6400800"/>
                <a:gd name="connsiteY2727" fmla="*/ 126206 h 514350"/>
                <a:gd name="connsiteX2728" fmla="*/ 897731 w 6400800"/>
                <a:gd name="connsiteY2728" fmla="*/ 115729 h 514350"/>
                <a:gd name="connsiteX2729" fmla="*/ 918686 w 6400800"/>
                <a:gd name="connsiteY2729" fmla="*/ 77629 h 514350"/>
                <a:gd name="connsiteX2730" fmla="*/ 937736 w 6400800"/>
                <a:gd name="connsiteY2730" fmla="*/ 44291 h 514350"/>
                <a:gd name="connsiteX2731" fmla="*/ 914876 w 6400800"/>
                <a:gd name="connsiteY2731" fmla="*/ 74771 h 514350"/>
                <a:gd name="connsiteX2732" fmla="*/ 890111 w 6400800"/>
                <a:gd name="connsiteY2732" fmla="*/ 110966 h 514350"/>
                <a:gd name="connsiteX2733" fmla="*/ 886301 w 6400800"/>
                <a:gd name="connsiteY2733" fmla="*/ 116681 h 514350"/>
                <a:gd name="connsiteX2734" fmla="*/ 874871 w 6400800"/>
                <a:gd name="connsiteY2734" fmla="*/ 92869 h 514350"/>
                <a:gd name="connsiteX2735" fmla="*/ 873919 w 6400800"/>
                <a:gd name="connsiteY2735" fmla="*/ 90964 h 514350"/>
                <a:gd name="connsiteX2736" fmla="*/ 872966 w 6400800"/>
                <a:gd name="connsiteY2736" fmla="*/ 91916 h 514350"/>
                <a:gd name="connsiteX2737" fmla="*/ 868204 w 6400800"/>
                <a:gd name="connsiteY2737" fmla="*/ 95726 h 514350"/>
                <a:gd name="connsiteX2738" fmla="*/ 866299 w 6400800"/>
                <a:gd name="connsiteY2738" fmla="*/ 101441 h 514350"/>
                <a:gd name="connsiteX2739" fmla="*/ 868204 w 6400800"/>
                <a:gd name="connsiteY2739" fmla="*/ 113824 h 514350"/>
                <a:gd name="connsiteX2740" fmla="*/ 868204 w 6400800"/>
                <a:gd name="connsiteY2740" fmla="*/ 102394 h 514350"/>
                <a:gd name="connsiteX2741" fmla="*/ 870109 w 6400800"/>
                <a:gd name="connsiteY2741" fmla="*/ 97631 h 514350"/>
                <a:gd name="connsiteX2742" fmla="*/ 872966 w 6400800"/>
                <a:gd name="connsiteY2742" fmla="*/ 95726 h 514350"/>
                <a:gd name="connsiteX2743" fmla="*/ 882491 w 6400800"/>
                <a:gd name="connsiteY2743" fmla="*/ 122396 h 514350"/>
                <a:gd name="connsiteX2744" fmla="*/ 875824 w 6400800"/>
                <a:gd name="connsiteY2744" fmla="*/ 132874 h 514350"/>
                <a:gd name="connsiteX2745" fmla="*/ 860584 w 6400800"/>
                <a:gd name="connsiteY2745" fmla="*/ 159544 h 514350"/>
                <a:gd name="connsiteX2746" fmla="*/ 837724 w 6400800"/>
                <a:gd name="connsiteY2746" fmla="*/ 203359 h 514350"/>
                <a:gd name="connsiteX2747" fmla="*/ 832009 w 6400800"/>
                <a:gd name="connsiteY2747" fmla="*/ 194786 h 514350"/>
                <a:gd name="connsiteX2748" fmla="*/ 838676 w 6400800"/>
                <a:gd name="connsiteY2748" fmla="*/ 137636 h 514350"/>
                <a:gd name="connsiteX2749" fmla="*/ 840581 w 6400800"/>
                <a:gd name="connsiteY2749" fmla="*/ 115729 h 514350"/>
                <a:gd name="connsiteX2750" fmla="*/ 834866 w 6400800"/>
                <a:gd name="connsiteY2750" fmla="*/ 137636 h 514350"/>
                <a:gd name="connsiteX2751" fmla="*/ 820579 w 6400800"/>
                <a:gd name="connsiteY2751" fmla="*/ 194786 h 514350"/>
                <a:gd name="connsiteX2752" fmla="*/ 818674 w 6400800"/>
                <a:gd name="connsiteY2752" fmla="*/ 204311 h 514350"/>
                <a:gd name="connsiteX2753" fmla="*/ 815816 w 6400800"/>
                <a:gd name="connsiteY2753" fmla="*/ 197644 h 514350"/>
                <a:gd name="connsiteX2754" fmla="*/ 807244 w 6400800"/>
                <a:gd name="connsiteY2754" fmla="*/ 174784 h 514350"/>
                <a:gd name="connsiteX2755" fmla="*/ 812006 w 6400800"/>
                <a:gd name="connsiteY2755" fmla="*/ 198596 h 514350"/>
                <a:gd name="connsiteX2756" fmla="*/ 814864 w 6400800"/>
                <a:gd name="connsiteY2756" fmla="*/ 210979 h 514350"/>
                <a:gd name="connsiteX2757" fmla="*/ 815816 w 6400800"/>
                <a:gd name="connsiteY2757" fmla="*/ 216694 h 514350"/>
                <a:gd name="connsiteX2758" fmla="*/ 811054 w 6400800"/>
                <a:gd name="connsiteY2758" fmla="*/ 239554 h 514350"/>
                <a:gd name="connsiteX2759" fmla="*/ 808196 w 6400800"/>
                <a:gd name="connsiteY2759" fmla="*/ 219551 h 514350"/>
                <a:gd name="connsiteX2760" fmla="*/ 807244 w 6400800"/>
                <a:gd name="connsiteY2760" fmla="*/ 264319 h 514350"/>
                <a:gd name="connsiteX2761" fmla="*/ 807244 w 6400800"/>
                <a:gd name="connsiteY2761" fmla="*/ 266224 h 514350"/>
                <a:gd name="connsiteX2762" fmla="*/ 798671 w 6400800"/>
                <a:gd name="connsiteY2762" fmla="*/ 246221 h 514350"/>
                <a:gd name="connsiteX2763" fmla="*/ 800576 w 6400800"/>
                <a:gd name="connsiteY2763" fmla="*/ 239554 h 514350"/>
                <a:gd name="connsiteX2764" fmla="*/ 797719 w 6400800"/>
                <a:gd name="connsiteY2764" fmla="*/ 245269 h 514350"/>
                <a:gd name="connsiteX2765" fmla="*/ 796766 w 6400800"/>
                <a:gd name="connsiteY2765" fmla="*/ 242411 h 514350"/>
                <a:gd name="connsiteX2766" fmla="*/ 792956 w 6400800"/>
                <a:gd name="connsiteY2766" fmla="*/ 233839 h 514350"/>
                <a:gd name="connsiteX2767" fmla="*/ 796766 w 6400800"/>
                <a:gd name="connsiteY2767" fmla="*/ 218599 h 514350"/>
                <a:gd name="connsiteX2768" fmla="*/ 809149 w 6400800"/>
                <a:gd name="connsiteY2768" fmla="*/ 164306 h 514350"/>
                <a:gd name="connsiteX2769" fmla="*/ 812959 w 6400800"/>
                <a:gd name="connsiteY2769" fmla="*/ 143351 h 514350"/>
                <a:gd name="connsiteX2770" fmla="*/ 805339 w 6400800"/>
                <a:gd name="connsiteY2770" fmla="*/ 163354 h 514350"/>
                <a:gd name="connsiteX2771" fmla="*/ 796766 w 6400800"/>
                <a:gd name="connsiteY2771" fmla="*/ 186214 h 514350"/>
                <a:gd name="connsiteX2772" fmla="*/ 785336 w 6400800"/>
                <a:gd name="connsiteY2772" fmla="*/ 215741 h 514350"/>
                <a:gd name="connsiteX2773" fmla="*/ 784384 w 6400800"/>
                <a:gd name="connsiteY2773" fmla="*/ 218599 h 514350"/>
                <a:gd name="connsiteX2774" fmla="*/ 776764 w 6400800"/>
                <a:gd name="connsiteY2774" fmla="*/ 205264 h 514350"/>
                <a:gd name="connsiteX2775" fmla="*/ 774859 w 6400800"/>
                <a:gd name="connsiteY2775" fmla="*/ 202406 h 514350"/>
                <a:gd name="connsiteX2776" fmla="*/ 774859 w 6400800"/>
                <a:gd name="connsiteY2776" fmla="*/ 201454 h 514350"/>
                <a:gd name="connsiteX2777" fmla="*/ 780574 w 6400800"/>
                <a:gd name="connsiteY2777" fmla="*/ 142399 h 514350"/>
                <a:gd name="connsiteX2778" fmla="*/ 781526 w 6400800"/>
                <a:gd name="connsiteY2778" fmla="*/ 119539 h 514350"/>
                <a:gd name="connsiteX2779" fmla="*/ 776764 w 6400800"/>
                <a:gd name="connsiteY2779" fmla="*/ 141446 h 514350"/>
                <a:gd name="connsiteX2780" fmla="*/ 771049 w 6400800"/>
                <a:gd name="connsiteY2780" fmla="*/ 167164 h 514350"/>
                <a:gd name="connsiteX2781" fmla="*/ 766286 w 6400800"/>
                <a:gd name="connsiteY2781" fmla="*/ 189071 h 514350"/>
                <a:gd name="connsiteX2782" fmla="*/ 758666 w 6400800"/>
                <a:gd name="connsiteY2782" fmla="*/ 178594 h 514350"/>
                <a:gd name="connsiteX2783" fmla="*/ 745331 w 6400800"/>
                <a:gd name="connsiteY2783" fmla="*/ 163354 h 514350"/>
                <a:gd name="connsiteX2784" fmla="*/ 740569 w 6400800"/>
                <a:gd name="connsiteY2784" fmla="*/ 157639 h 514350"/>
                <a:gd name="connsiteX2785" fmla="*/ 744379 w 6400800"/>
                <a:gd name="connsiteY2785" fmla="*/ 163354 h 514350"/>
                <a:gd name="connsiteX2786" fmla="*/ 754856 w 6400800"/>
                <a:gd name="connsiteY2786" fmla="*/ 180499 h 514350"/>
                <a:gd name="connsiteX2787" fmla="*/ 763429 w 6400800"/>
                <a:gd name="connsiteY2787" fmla="*/ 196691 h 514350"/>
                <a:gd name="connsiteX2788" fmla="*/ 762476 w 6400800"/>
                <a:gd name="connsiteY2788" fmla="*/ 199549 h 514350"/>
                <a:gd name="connsiteX2789" fmla="*/ 753904 w 6400800"/>
                <a:gd name="connsiteY2789" fmla="*/ 238601 h 514350"/>
                <a:gd name="connsiteX2790" fmla="*/ 747236 w 6400800"/>
                <a:gd name="connsiteY2790" fmla="*/ 224314 h 514350"/>
                <a:gd name="connsiteX2791" fmla="*/ 752951 w 6400800"/>
                <a:gd name="connsiteY2791" fmla="*/ 241459 h 514350"/>
                <a:gd name="connsiteX2792" fmla="*/ 751046 w 6400800"/>
                <a:gd name="connsiteY2792" fmla="*/ 243364 h 514350"/>
                <a:gd name="connsiteX2793" fmla="*/ 749141 w 6400800"/>
                <a:gd name="connsiteY2793" fmla="*/ 252889 h 514350"/>
                <a:gd name="connsiteX2794" fmla="*/ 752951 w 6400800"/>
                <a:gd name="connsiteY2794" fmla="*/ 244316 h 514350"/>
                <a:gd name="connsiteX2795" fmla="*/ 752951 w 6400800"/>
                <a:gd name="connsiteY2795" fmla="*/ 244316 h 514350"/>
                <a:gd name="connsiteX2796" fmla="*/ 744379 w 6400800"/>
                <a:gd name="connsiteY2796" fmla="*/ 282416 h 514350"/>
                <a:gd name="connsiteX2797" fmla="*/ 741521 w 6400800"/>
                <a:gd name="connsiteY2797" fmla="*/ 296704 h 514350"/>
                <a:gd name="connsiteX2798" fmla="*/ 738664 w 6400800"/>
                <a:gd name="connsiteY2798" fmla="*/ 306229 h 514350"/>
                <a:gd name="connsiteX2799" fmla="*/ 738664 w 6400800"/>
                <a:gd name="connsiteY2799" fmla="*/ 306229 h 514350"/>
                <a:gd name="connsiteX2800" fmla="*/ 737711 w 6400800"/>
                <a:gd name="connsiteY2800" fmla="*/ 293846 h 514350"/>
                <a:gd name="connsiteX2801" fmla="*/ 733901 w 6400800"/>
                <a:gd name="connsiteY2801" fmla="*/ 270034 h 514350"/>
                <a:gd name="connsiteX2802" fmla="*/ 731996 w 6400800"/>
                <a:gd name="connsiteY2802" fmla="*/ 259556 h 514350"/>
                <a:gd name="connsiteX2803" fmla="*/ 731044 w 6400800"/>
                <a:gd name="connsiteY2803" fmla="*/ 257651 h 514350"/>
                <a:gd name="connsiteX2804" fmla="*/ 725329 w 6400800"/>
                <a:gd name="connsiteY2804" fmla="*/ 210979 h 514350"/>
                <a:gd name="connsiteX2805" fmla="*/ 722471 w 6400800"/>
                <a:gd name="connsiteY2805" fmla="*/ 186214 h 514350"/>
                <a:gd name="connsiteX2806" fmla="*/ 722471 w 6400800"/>
                <a:gd name="connsiteY2806" fmla="*/ 199549 h 514350"/>
                <a:gd name="connsiteX2807" fmla="*/ 709136 w 6400800"/>
                <a:gd name="connsiteY2807" fmla="*/ 243364 h 514350"/>
                <a:gd name="connsiteX2808" fmla="*/ 704374 w 6400800"/>
                <a:gd name="connsiteY2808" fmla="*/ 229076 h 514350"/>
                <a:gd name="connsiteX2809" fmla="*/ 687229 w 6400800"/>
                <a:gd name="connsiteY2809" fmla="*/ 181451 h 514350"/>
                <a:gd name="connsiteX2810" fmla="*/ 679609 w 6400800"/>
                <a:gd name="connsiteY2810" fmla="*/ 161449 h 514350"/>
                <a:gd name="connsiteX2811" fmla="*/ 679609 w 6400800"/>
                <a:gd name="connsiteY2811" fmla="*/ 148114 h 514350"/>
                <a:gd name="connsiteX2812" fmla="*/ 679609 w 6400800"/>
                <a:gd name="connsiteY2812" fmla="*/ 122396 h 514350"/>
                <a:gd name="connsiteX2813" fmla="*/ 678656 w 6400800"/>
                <a:gd name="connsiteY2813" fmla="*/ 100489 h 514350"/>
                <a:gd name="connsiteX2814" fmla="*/ 675799 w 6400800"/>
                <a:gd name="connsiteY2814" fmla="*/ 122396 h 514350"/>
                <a:gd name="connsiteX2815" fmla="*/ 672941 w 6400800"/>
                <a:gd name="connsiteY2815" fmla="*/ 144304 h 514350"/>
                <a:gd name="connsiteX2816" fmla="*/ 663416 w 6400800"/>
                <a:gd name="connsiteY2816" fmla="*/ 122396 h 514350"/>
                <a:gd name="connsiteX2817" fmla="*/ 659606 w 6400800"/>
                <a:gd name="connsiteY2817" fmla="*/ 114776 h 514350"/>
                <a:gd name="connsiteX2818" fmla="*/ 662464 w 6400800"/>
                <a:gd name="connsiteY2818" fmla="*/ 123349 h 514350"/>
                <a:gd name="connsiteX2819" fmla="*/ 670084 w 6400800"/>
                <a:gd name="connsiteY2819" fmla="*/ 147161 h 514350"/>
                <a:gd name="connsiteX2820" fmla="*/ 671989 w 6400800"/>
                <a:gd name="connsiteY2820" fmla="*/ 153829 h 514350"/>
                <a:gd name="connsiteX2821" fmla="*/ 671036 w 6400800"/>
                <a:gd name="connsiteY2821" fmla="*/ 164306 h 514350"/>
                <a:gd name="connsiteX2822" fmla="*/ 668179 w 6400800"/>
                <a:gd name="connsiteY2822" fmla="*/ 181451 h 514350"/>
                <a:gd name="connsiteX2823" fmla="*/ 662464 w 6400800"/>
                <a:gd name="connsiteY2823" fmla="*/ 219551 h 514350"/>
                <a:gd name="connsiteX2824" fmla="*/ 658654 w 6400800"/>
                <a:gd name="connsiteY2824" fmla="*/ 239554 h 514350"/>
                <a:gd name="connsiteX2825" fmla="*/ 655796 w 6400800"/>
                <a:gd name="connsiteY2825" fmla="*/ 231934 h 514350"/>
                <a:gd name="connsiteX2826" fmla="*/ 657701 w 6400800"/>
                <a:gd name="connsiteY2826" fmla="*/ 210026 h 514350"/>
                <a:gd name="connsiteX2827" fmla="*/ 653891 w 6400800"/>
                <a:gd name="connsiteY2827" fmla="*/ 226219 h 514350"/>
                <a:gd name="connsiteX2828" fmla="*/ 638651 w 6400800"/>
                <a:gd name="connsiteY2828" fmla="*/ 191929 h 514350"/>
                <a:gd name="connsiteX2829" fmla="*/ 630079 w 6400800"/>
                <a:gd name="connsiteY2829" fmla="*/ 174784 h 514350"/>
                <a:gd name="connsiteX2830" fmla="*/ 627221 w 6400800"/>
                <a:gd name="connsiteY2830" fmla="*/ 169069 h 514350"/>
                <a:gd name="connsiteX2831" fmla="*/ 635794 w 6400800"/>
                <a:gd name="connsiteY2831" fmla="*/ 193834 h 514350"/>
                <a:gd name="connsiteX2832" fmla="*/ 649129 w 6400800"/>
                <a:gd name="connsiteY2832" fmla="*/ 240506 h 514350"/>
                <a:gd name="connsiteX2833" fmla="*/ 650081 w 6400800"/>
                <a:gd name="connsiteY2833" fmla="*/ 244316 h 514350"/>
                <a:gd name="connsiteX2834" fmla="*/ 647224 w 6400800"/>
                <a:gd name="connsiteY2834" fmla="*/ 262414 h 514350"/>
                <a:gd name="connsiteX2835" fmla="*/ 644366 w 6400800"/>
                <a:gd name="connsiteY2835" fmla="*/ 279559 h 514350"/>
                <a:gd name="connsiteX2836" fmla="*/ 642461 w 6400800"/>
                <a:gd name="connsiteY2836" fmla="*/ 298609 h 514350"/>
                <a:gd name="connsiteX2837" fmla="*/ 642461 w 6400800"/>
                <a:gd name="connsiteY2837" fmla="*/ 298609 h 514350"/>
                <a:gd name="connsiteX2838" fmla="*/ 642461 w 6400800"/>
                <a:gd name="connsiteY2838" fmla="*/ 294799 h 514350"/>
                <a:gd name="connsiteX2839" fmla="*/ 641509 w 6400800"/>
                <a:gd name="connsiteY2839" fmla="*/ 315754 h 514350"/>
                <a:gd name="connsiteX2840" fmla="*/ 641509 w 6400800"/>
                <a:gd name="connsiteY2840" fmla="*/ 317659 h 514350"/>
                <a:gd name="connsiteX2841" fmla="*/ 639604 w 6400800"/>
                <a:gd name="connsiteY2841" fmla="*/ 309086 h 514350"/>
                <a:gd name="connsiteX2842" fmla="*/ 640556 w 6400800"/>
                <a:gd name="connsiteY2842" fmla="*/ 304324 h 514350"/>
                <a:gd name="connsiteX2843" fmla="*/ 638651 w 6400800"/>
                <a:gd name="connsiteY2843" fmla="*/ 307181 h 514350"/>
                <a:gd name="connsiteX2844" fmla="*/ 632936 w 6400800"/>
                <a:gd name="connsiteY2844" fmla="*/ 284321 h 514350"/>
                <a:gd name="connsiteX2845" fmla="*/ 624364 w 6400800"/>
                <a:gd name="connsiteY2845" fmla="*/ 250031 h 514350"/>
                <a:gd name="connsiteX2846" fmla="*/ 617696 w 6400800"/>
                <a:gd name="connsiteY2846" fmla="*/ 223361 h 514350"/>
                <a:gd name="connsiteX2847" fmla="*/ 614839 w 6400800"/>
                <a:gd name="connsiteY2847" fmla="*/ 210979 h 514350"/>
                <a:gd name="connsiteX2848" fmla="*/ 615791 w 6400800"/>
                <a:gd name="connsiteY2848" fmla="*/ 190024 h 514350"/>
                <a:gd name="connsiteX2849" fmla="*/ 617696 w 6400800"/>
                <a:gd name="connsiteY2849" fmla="*/ 126206 h 514350"/>
                <a:gd name="connsiteX2850" fmla="*/ 607219 w 6400800"/>
                <a:gd name="connsiteY2850" fmla="*/ 187166 h 514350"/>
                <a:gd name="connsiteX2851" fmla="*/ 606266 w 6400800"/>
                <a:gd name="connsiteY2851" fmla="*/ 184309 h 514350"/>
                <a:gd name="connsiteX2852" fmla="*/ 606266 w 6400800"/>
                <a:gd name="connsiteY2852" fmla="*/ 189071 h 514350"/>
                <a:gd name="connsiteX2853" fmla="*/ 601504 w 6400800"/>
                <a:gd name="connsiteY2853" fmla="*/ 215741 h 514350"/>
                <a:gd name="connsiteX2854" fmla="*/ 599599 w 6400800"/>
                <a:gd name="connsiteY2854" fmla="*/ 210979 h 514350"/>
                <a:gd name="connsiteX2855" fmla="*/ 591026 w 6400800"/>
                <a:gd name="connsiteY2855" fmla="*/ 191929 h 514350"/>
                <a:gd name="connsiteX2856" fmla="*/ 595789 w 6400800"/>
                <a:gd name="connsiteY2856" fmla="*/ 212884 h 514350"/>
                <a:gd name="connsiteX2857" fmla="*/ 599599 w 6400800"/>
                <a:gd name="connsiteY2857" fmla="*/ 230029 h 514350"/>
                <a:gd name="connsiteX2858" fmla="*/ 595789 w 6400800"/>
                <a:gd name="connsiteY2858" fmla="*/ 251936 h 514350"/>
                <a:gd name="connsiteX2859" fmla="*/ 589121 w 6400800"/>
                <a:gd name="connsiteY2859" fmla="*/ 294799 h 514350"/>
                <a:gd name="connsiteX2860" fmla="*/ 582454 w 6400800"/>
                <a:gd name="connsiteY2860" fmla="*/ 284321 h 514350"/>
                <a:gd name="connsiteX2861" fmla="*/ 585311 w 6400800"/>
                <a:gd name="connsiteY2861" fmla="*/ 265271 h 514350"/>
                <a:gd name="connsiteX2862" fmla="*/ 588169 w 6400800"/>
                <a:gd name="connsiteY2862" fmla="*/ 244316 h 514350"/>
                <a:gd name="connsiteX2863" fmla="*/ 591026 w 6400800"/>
                <a:gd name="connsiteY2863" fmla="*/ 225266 h 514350"/>
                <a:gd name="connsiteX2864" fmla="*/ 584359 w 6400800"/>
                <a:gd name="connsiteY2864" fmla="*/ 243364 h 514350"/>
                <a:gd name="connsiteX2865" fmla="*/ 579596 w 6400800"/>
                <a:gd name="connsiteY2865" fmla="*/ 258604 h 514350"/>
                <a:gd name="connsiteX2866" fmla="*/ 577691 w 6400800"/>
                <a:gd name="connsiteY2866" fmla="*/ 231934 h 514350"/>
                <a:gd name="connsiteX2867" fmla="*/ 575786 w 6400800"/>
                <a:gd name="connsiteY2867" fmla="*/ 210979 h 514350"/>
                <a:gd name="connsiteX2868" fmla="*/ 573881 w 6400800"/>
                <a:gd name="connsiteY2868" fmla="*/ 230981 h 514350"/>
                <a:gd name="connsiteX2869" fmla="*/ 571024 w 6400800"/>
                <a:gd name="connsiteY2869" fmla="*/ 267176 h 514350"/>
                <a:gd name="connsiteX2870" fmla="*/ 571024 w 6400800"/>
                <a:gd name="connsiteY2870" fmla="*/ 267176 h 514350"/>
                <a:gd name="connsiteX2871" fmla="*/ 567214 w 6400800"/>
                <a:gd name="connsiteY2871" fmla="*/ 262414 h 514350"/>
                <a:gd name="connsiteX2872" fmla="*/ 552926 w 6400800"/>
                <a:gd name="connsiteY2872" fmla="*/ 219551 h 514350"/>
                <a:gd name="connsiteX2873" fmla="*/ 552926 w 6400800"/>
                <a:gd name="connsiteY2873" fmla="*/ 218599 h 514350"/>
                <a:gd name="connsiteX2874" fmla="*/ 555784 w 6400800"/>
                <a:gd name="connsiteY2874" fmla="*/ 189071 h 514350"/>
                <a:gd name="connsiteX2875" fmla="*/ 558641 w 6400800"/>
                <a:gd name="connsiteY2875" fmla="*/ 162401 h 514350"/>
                <a:gd name="connsiteX2876" fmla="*/ 561499 w 6400800"/>
                <a:gd name="connsiteY2876" fmla="*/ 141446 h 514350"/>
                <a:gd name="connsiteX2877" fmla="*/ 564356 w 6400800"/>
                <a:gd name="connsiteY2877" fmla="*/ 123349 h 514350"/>
                <a:gd name="connsiteX2878" fmla="*/ 557689 w 6400800"/>
                <a:gd name="connsiteY2878" fmla="*/ 140494 h 514350"/>
                <a:gd name="connsiteX2879" fmla="*/ 551021 w 6400800"/>
                <a:gd name="connsiteY2879" fmla="*/ 160496 h 514350"/>
                <a:gd name="connsiteX2880" fmla="*/ 544354 w 6400800"/>
                <a:gd name="connsiteY2880" fmla="*/ 187166 h 514350"/>
                <a:gd name="connsiteX2881" fmla="*/ 537686 w 6400800"/>
                <a:gd name="connsiteY2881" fmla="*/ 218599 h 514350"/>
                <a:gd name="connsiteX2882" fmla="*/ 535781 w 6400800"/>
                <a:gd name="connsiteY2882" fmla="*/ 231934 h 514350"/>
                <a:gd name="connsiteX2883" fmla="*/ 534829 w 6400800"/>
                <a:gd name="connsiteY2883" fmla="*/ 220504 h 514350"/>
                <a:gd name="connsiteX2884" fmla="*/ 532924 w 6400800"/>
                <a:gd name="connsiteY2884" fmla="*/ 205264 h 514350"/>
                <a:gd name="connsiteX2885" fmla="*/ 533876 w 6400800"/>
                <a:gd name="connsiteY2885" fmla="*/ 186214 h 514350"/>
                <a:gd name="connsiteX2886" fmla="*/ 534829 w 6400800"/>
                <a:gd name="connsiteY2886" fmla="*/ 166211 h 514350"/>
                <a:gd name="connsiteX2887" fmla="*/ 534829 w 6400800"/>
                <a:gd name="connsiteY2887" fmla="*/ 148114 h 514350"/>
                <a:gd name="connsiteX2888" fmla="*/ 534829 w 6400800"/>
                <a:gd name="connsiteY2888" fmla="*/ 118586 h 514350"/>
                <a:gd name="connsiteX2889" fmla="*/ 533876 w 6400800"/>
                <a:gd name="connsiteY2889" fmla="*/ 92869 h 514350"/>
                <a:gd name="connsiteX2890" fmla="*/ 531019 w 6400800"/>
                <a:gd name="connsiteY2890" fmla="*/ 118586 h 514350"/>
                <a:gd name="connsiteX2891" fmla="*/ 528161 w 6400800"/>
                <a:gd name="connsiteY2891" fmla="*/ 147161 h 514350"/>
                <a:gd name="connsiteX2892" fmla="*/ 526256 w 6400800"/>
                <a:gd name="connsiteY2892" fmla="*/ 165259 h 514350"/>
                <a:gd name="connsiteX2893" fmla="*/ 523399 w 6400800"/>
                <a:gd name="connsiteY2893" fmla="*/ 185261 h 514350"/>
                <a:gd name="connsiteX2894" fmla="*/ 521494 w 6400800"/>
                <a:gd name="connsiteY2894" fmla="*/ 197644 h 514350"/>
                <a:gd name="connsiteX2895" fmla="*/ 513874 w 6400800"/>
                <a:gd name="connsiteY2895" fmla="*/ 170021 h 514350"/>
                <a:gd name="connsiteX2896" fmla="*/ 506254 w 6400800"/>
                <a:gd name="connsiteY2896" fmla="*/ 144304 h 514350"/>
                <a:gd name="connsiteX2897" fmla="*/ 510064 w 6400800"/>
                <a:gd name="connsiteY2897" fmla="*/ 170974 h 514350"/>
                <a:gd name="connsiteX2898" fmla="*/ 517684 w 6400800"/>
                <a:gd name="connsiteY2898" fmla="*/ 222409 h 514350"/>
                <a:gd name="connsiteX2899" fmla="*/ 516731 w 6400800"/>
                <a:gd name="connsiteY2899" fmla="*/ 230029 h 514350"/>
                <a:gd name="connsiteX2900" fmla="*/ 512921 w 6400800"/>
                <a:gd name="connsiteY2900" fmla="*/ 251936 h 514350"/>
                <a:gd name="connsiteX2901" fmla="*/ 487204 w 6400800"/>
                <a:gd name="connsiteY2901" fmla="*/ 172879 h 514350"/>
                <a:gd name="connsiteX2902" fmla="*/ 485299 w 6400800"/>
                <a:gd name="connsiteY2902" fmla="*/ 164306 h 514350"/>
                <a:gd name="connsiteX2903" fmla="*/ 486251 w 6400800"/>
                <a:gd name="connsiteY2903" fmla="*/ 189071 h 514350"/>
                <a:gd name="connsiteX2904" fmla="*/ 488156 w 6400800"/>
                <a:gd name="connsiteY2904" fmla="*/ 217646 h 514350"/>
                <a:gd name="connsiteX2905" fmla="*/ 489109 w 6400800"/>
                <a:gd name="connsiteY2905" fmla="*/ 238601 h 514350"/>
                <a:gd name="connsiteX2906" fmla="*/ 486251 w 6400800"/>
                <a:gd name="connsiteY2906" fmla="*/ 223361 h 514350"/>
                <a:gd name="connsiteX2907" fmla="*/ 482441 w 6400800"/>
                <a:gd name="connsiteY2907" fmla="*/ 207169 h 514350"/>
                <a:gd name="connsiteX2908" fmla="*/ 478631 w 6400800"/>
                <a:gd name="connsiteY2908" fmla="*/ 192881 h 514350"/>
                <a:gd name="connsiteX2909" fmla="*/ 471964 w 6400800"/>
                <a:gd name="connsiteY2909" fmla="*/ 170021 h 514350"/>
                <a:gd name="connsiteX2910" fmla="*/ 465296 w 6400800"/>
                <a:gd name="connsiteY2910" fmla="*/ 150019 h 514350"/>
                <a:gd name="connsiteX2911" fmla="*/ 468154 w 6400800"/>
                <a:gd name="connsiteY2911" fmla="*/ 170021 h 514350"/>
                <a:gd name="connsiteX2912" fmla="*/ 471011 w 6400800"/>
                <a:gd name="connsiteY2912" fmla="*/ 193834 h 514350"/>
                <a:gd name="connsiteX2913" fmla="*/ 472916 w 6400800"/>
                <a:gd name="connsiteY2913" fmla="*/ 208121 h 514350"/>
                <a:gd name="connsiteX2914" fmla="*/ 474821 w 6400800"/>
                <a:gd name="connsiteY2914" fmla="*/ 224314 h 514350"/>
                <a:gd name="connsiteX2915" fmla="*/ 478631 w 6400800"/>
                <a:gd name="connsiteY2915" fmla="*/ 255746 h 514350"/>
                <a:gd name="connsiteX2916" fmla="*/ 474821 w 6400800"/>
                <a:gd name="connsiteY2916" fmla="*/ 240506 h 514350"/>
                <a:gd name="connsiteX2917" fmla="*/ 455771 w 6400800"/>
                <a:gd name="connsiteY2917" fmla="*/ 170974 h 514350"/>
                <a:gd name="connsiteX2918" fmla="*/ 447199 w 6400800"/>
                <a:gd name="connsiteY2918" fmla="*/ 145256 h 514350"/>
                <a:gd name="connsiteX2919" fmla="*/ 451961 w 6400800"/>
                <a:gd name="connsiteY2919" fmla="*/ 171926 h 514350"/>
                <a:gd name="connsiteX2920" fmla="*/ 457676 w 6400800"/>
                <a:gd name="connsiteY2920" fmla="*/ 202406 h 514350"/>
                <a:gd name="connsiteX2921" fmla="*/ 464344 w 6400800"/>
                <a:gd name="connsiteY2921" fmla="*/ 242411 h 514350"/>
                <a:gd name="connsiteX2922" fmla="*/ 471011 w 6400800"/>
                <a:gd name="connsiteY2922" fmla="*/ 282416 h 514350"/>
                <a:gd name="connsiteX2923" fmla="*/ 467201 w 6400800"/>
                <a:gd name="connsiteY2923" fmla="*/ 272891 h 514350"/>
                <a:gd name="connsiteX2924" fmla="*/ 459581 w 6400800"/>
                <a:gd name="connsiteY2924" fmla="*/ 255746 h 514350"/>
                <a:gd name="connsiteX2925" fmla="*/ 463391 w 6400800"/>
                <a:gd name="connsiteY2925" fmla="*/ 273844 h 514350"/>
                <a:gd name="connsiteX2926" fmla="*/ 468154 w 6400800"/>
                <a:gd name="connsiteY2926" fmla="*/ 293846 h 514350"/>
                <a:gd name="connsiteX2927" fmla="*/ 471011 w 6400800"/>
                <a:gd name="connsiteY2927" fmla="*/ 306229 h 514350"/>
                <a:gd name="connsiteX2928" fmla="*/ 473869 w 6400800"/>
                <a:gd name="connsiteY2928" fmla="*/ 320516 h 514350"/>
                <a:gd name="connsiteX2929" fmla="*/ 479584 w 6400800"/>
                <a:gd name="connsiteY2929" fmla="*/ 351949 h 514350"/>
                <a:gd name="connsiteX2930" fmla="*/ 479584 w 6400800"/>
                <a:gd name="connsiteY2930" fmla="*/ 353854 h 514350"/>
                <a:gd name="connsiteX2931" fmla="*/ 478631 w 6400800"/>
                <a:gd name="connsiteY2931" fmla="*/ 351949 h 514350"/>
                <a:gd name="connsiteX2932" fmla="*/ 471964 w 6400800"/>
                <a:gd name="connsiteY2932" fmla="*/ 338614 h 514350"/>
                <a:gd name="connsiteX2933" fmla="*/ 470059 w 6400800"/>
                <a:gd name="connsiteY2933" fmla="*/ 324326 h 514350"/>
                <a:gd name="connsiteX2934" fmla="*/ 462439 w 6400800"/>
                <a:gd name="connsiteY2934" fmla="*/ 280511 h 514350"/>
                <a:gd name="connsiteX2935" fmla="*/ 452914 w 6400800"/>
                <a:gd name="connsiteY2935" fmla="*/ 240506 h 514350"/>
                <a:gd name="connsiteX2936" fmla="*/ 441484 w 6400800"/>
                <a:gd name="connsiteY2936" fmla="*/ 205264 h 514350"/>
                <a:gd name="connsiteX2937" fmla="*/ 437674 w 6400800"/>
                <a:gd name="connsiteY2937" fmla="*/ 194786 h 514350"/>
                <a:gd name="connsiteX2938" fmla="*/ 440531 w 6400800"/>
                <a:gd name="connsiteY2938" fmla="*/ 167164 h 514350"/>
                <a:gd name="connsiteX2939" fmla="*/ 442436 w 6400800"/>
                <a:gd name="connsiteY2939" fmla="*/ 128111 h 514350"/>
                <a:gd name="connsiteX2940" fmla="*/ 441484 w 6400800"/>
                <a:gd name="connsiteY2940" fmla="*/ 94774 h 514350"/>
                <a:gd name="connsiteX2941" fmla="*/ 438626 w 6400800"/>
                <a:gd name="connsiteY2941" fmla="*/ 128111 h 514350"/>
                <a:gd name="connsiteX2942" fmla="*/ 433864 w 6400800"/>
                <a:gd name="connsiteY2942" fmla="*/ 166211 h 514350"/>
                <a:gd name="connsiteX2943" fmla="*/ 431959 w 6400800"/>
                <a:gd name="connsiteY2943" fmla="*/ 178594 h 514350"/>
                <a:gd name="connsiteX2944" fmla="*/ 431006 w 6400800"/>
                <a:gd name="connsiteY2944" fmla="*/ 175736 h 514350"/>
                <a:gd name="connsiteX2945" fmla="*/ 419576 w 6400800"/>
                <a:gd name="connsiteY2945" fmla="*/ 153829 h 514350"/>
                <a:gd name="connsiteX2946" fmla="*/ 408146 w 6400800"/>
                <a:gd name="connsiteY2946" fmla="*/ 135731 h 514350"/>
                <a:gd name="connsiteX2947" fmla="*/ 415766 w 6400800"/>
                <a:gd name="connsiteY2947" fmla="*/ 155734 h 514350"/>
                <a:gd name="connsiteX2948" fmla="*/ 423386 w 6400800"/>
                <a:gd name="connsiteY2948" fmla="*/ 178594 h 514350"/>
                <a:gd name="connsiteX2949" fmla="*/ 428149 w 6400800"/>
                <a:gd name="connsiteY2949" fmla="*/ 195739 h 514350"/>
                <a:gd name="connsiteX2950" fmla="*/ 424339 w 6400800"/>
                <a:gd name="connsiteY2950" fmla="*/ 214789 h 514350"/>
                <a:gd name="connsiteX2951" fmla="*/ 424339 w 6400800"/>
                <a:gd name="connsiteY2951" fmla="*/ 214789 h 514350"/>
                <a:gd name="connsiteX2952" fmla="*/ 415766 w 6400800"/>
                <a:gd name="connsiteY2952" fmla="*/ 202406 h 514350"/>
                <a:gd name="connsiteX2953" fmla="*/ 421481 w 6400800"/>
                <a:gd name="connsiteY2953" fmla="*/ 216694 h 514350"/>
                <a:gd name="connsiteX2954" fmla="*/ 423386 w 6400800"/>
                <a:gd name="connsiteY2954" fmla="*/ 223361 h 514350"/>
                <a:gd name="connsiteX2955" fmla="*/ 412909 w 6400800"/>
                <a:gd name="connsiteY2955" fmla="*/ 272891 h 514350"/>
                <a:gd name="connsiteX2956" fmla="*/ 405289 w 6400800"/>
                <a:gd name="connsiteY2956" fmla="*/ 253841 h 514350"/>
                <a:gd name="connsiteX2957" fmla="*/ 405289 w 6400800"/>
                <a:gd name="connsiteY2957" fmla="*/ 253841 h 514350"/>
                <a:gd name="connsiteX2958" fmla="*/ 404336 w 6400800"/>
                <a:gd name="connsiteY2958" fmla="*/ 210026 h 514350"/>
                <a:gd name="connsiteX2959" fmla="*/ 401479 w 6400800"/>
                <a:gd name="connsiteY2959" fmla="*/ 176689 h 514350"/>
                <a:gd name="connsiteX2960" fmla="*/ 396716 w 6400800"/>
                <a:gd name="connsiteY2960" fmla="*/ 148114 h 514350"/>
                <a:gd name="connsiteX2961" fmla="*/ 397669 w 6400800"/>
                <a:gd name="connsiteY2961" fmla="*/ 177641 h 514350"/>
                <a:gd name="connsiteX2962" fmla="*/ 396716 w 6400800"/>
                <a:gd name="connsiteY2962" fmla="*/ 206216 h 514350"/>
                <a:gd name="connsiteX2963" fmla="*/ 389096 w 6400800"/>
                <a:gd name="connsiteY2963" fmla="*/ 244316 h 514350"/>
                <a:gd name="connsiteX2964" fmla="*/ 381476 w 6400800"/>
                <a:gd name="connsiteY2964" fmla="*/ 219551 h 514350"/>
                <a:gd name="connsiteX2965" fmla="*/ 374809 w 6400800"/>
                <a:gd name="connsiteY2965" fmla="*/ 199549 h 514350"/>
                <a:gd name="connsiteX2966" fmla="*/ 372904 w 6400800"/>
                <a:gd name="connsiteY2966" fmla="*/ 194786 h 514350"/>
                <a:gd name="connsiteX2967" fmla="*/ 372904 w 6400800"/>
                <a:gd name="connsiteY2967" fmla="*/ 190976 h 514350"/>
                <a:gd name="connsiteX2968" fmla="*/ 370046 w 6400800"/>
                <a:gd name="connsiteY2968" fmla="*/ 177641 h 514350"/>
                <a:gd name="connsiteX2969" fmla="*/ 366236 w 6400800"/>
                <a:gd name="connsiteY2969" fmla="*/ 155734 h 514350"/>
                <a:gd name="connsiteX2970" fmla="*/ 364331 w 6400800"/>
                <a:gd name="connsiteY2970" fmla="*/ 148114 h 514350"/>
                <a:gd name="connsiteX2971" fmla="*/ 363379 w 6400800"/>
                <a:gd name="connsiteY2971" fmla="*/ 135731 h 514350"/>
                <a:gd name="connsiteX2972" fmla="*/ 363379 w 6400800"/>
                <a:gd name="connsiteY2972" fmla="*/ 140494 h 514350"/>
                <a:gd name="connsiteX2973" fmla="*/ 362426 w 6400800"/>
                <a:gd name="connsiteY2973" fmla="*/ 136684 h 514350"/>
                <a:gd name="connsiteX2974" fmla="*/ 362426 w 6400800"/>
                <a:gd name="connsiteY2974" fmla="*/ 151924 h 514350"/>
                <a:gd name="connsiteX2975" fmla="*/ 361474 w 6400800"/>
                <a:gd name="connsiteY2975" fmla="*/ 163354 h 514350"/>
                <a:gd name="connsiteX2976" fmla="*/ 357664 w 6400800"/>
                <a:gd name="connsiteY2976" fmla="*/ 151924 h 514350"/>
                <a:gd name="connsiteX2977" fmla="*/ 348139 w 6400800"/>
                <a:gd name="connsiteY2977" fmla="*/ 127159 h 514350"/>
                <a:gd name="connsiteX2978" fmla="*/ 353854 w 6400800"/>
                <a:gd name="connsiteY2978" fmla="*/ 153829 h 514350"/>
                <a:gd name="connsiteX2979" fmla="*/ 361474 w 6400800"/>
                <a:gd name="connsiteY2979" fmla="*/ 183356 h 514350"/>
                <a:gd name="connsiteX2980" fmla="*/ 361474 w 6400800"/>
                <a:gd name="connsiteY2980" fmla="*/ 192881 h 514350"/>
                <a:gd name="connsiteX2981" fmla="*/ 357664 w 6400800"/>
                <a:gd name="connsiteY2981" fmla="*/ 184309 h 514350"/>
                <a:gd name="connsiteX2982" fmla="*/ 360521 w 6400800"/>
                <a:gd name="connsiteY2982" fmla="*/ 198596 h 514350"/>
                <a:gd name="connsiteX2983" fmla="*/ 359569 w 6400800"/>
                <a:gd name="connsiteY2983" fmla="*/ 221456 h 514350"/>
                <a:gd name="connsiteX2984" fmla="*/ 355759 w 6400800"/>
                <a:gd name="connsiteY2984" fmla="*/ 208121 h 514350"/>
                <a:gd name="connsiteX2985" fmla="*/ 350996 w 6400800"/>
                <a:gd name="connsiteY2985" fmla="*/ 193834 h 514350"/>
                <a:gd name="connsiteX2986" fmla="*/ 351949 w 6400800"/>
                <a:gd name="connsiteY2986" fmla="*/ 208121 h 514350"/>
                <a:gd name="connsiteX2987" fmla="*/ 352901 w 6400800"/>
                <a:gd name="connsiteY2987" fmla="*/ 224314 h 514350"/>
                <a:gd name="connsiteX2988" fmla="*/ 353854 w 6400800"/>
                <a:gd name="connsiteY2988" fmla="*/ 246221 h 514350"/>
                <a:gd name="connsiteX2989" fmla="*/ 354806 w 6400800"/>
                <a:gd name="connsiteY2989" fmla="*/ 270986 h 514350"/>
                <a:gd name="connsiteX2990" fmla="*/ 355759 w 6400800"/>
                <a:gd name="connsiteY2990" fmla="*/ 299561 h 514350"/>
                <a:gd name="connsiteX2991" fmla="*/ 356711 w 6400800"/>
                <a:gd name="connsiteY2991" fmla="*/ 316706 h 514350"/>
                <a:gd name="connsiteX2992" fmla="*/ 346234 w 6400800"/>
                <a:gd name="connsiteY2992" fmla="*/ 298609 h 514350"/>
                <a:gd name="connsiteX2993" fmla="*/ 345281 w 6400800"/>
                <a:gd name="connsiteY2993" fmla="*/ 296704 h 514350"/>
                <a:gd name="connsiteX2994" fmla="*/ 345281 w 6400800"/>
                <a:gd name="connsiteY2994" fmla="*/ 291941 h 514350"/>
                <a:gd name="connsiteX2995" fmla="*/ 348139 w 6400800"/>
                <a:gd name="connsiteY2995" fmla="*/ 267176 h 514350"/>
                <a:gd name="connsiteX2996" fmla="*/ 350044 w 6400800"/>
                <a:gd name="connsiteY2996" fmla="*/ 246221 h 514350"/>
                <a:gd name="connsiteX2997" fmla="*/ 344329 w 6400800"/>
                <a:gd name="connsiteY2997" fmla="*/ 267176 h 514350"/>
                <a:gd name="connsiteX2998" fmla="*/ 339566 w 6400800"/>
                <a:gd name="connsiteY2998" fmla="*/ 287179 h 514350"/>
                <a:gd name="connsiteX2999" fmla="*/ 339566 w 6400800"/>
                <a:gd name="connsiteY2999" fmla="*/ 287179 h 514350"/>
                <a:gd name="connsiteX3000" fmla="*/ 339566 w 6400800"/>
                <a:gd name="connsiteY3000" fmla="*/ 288131 h 514350"/>
                <a:gd name="connsiteX3001" fmla="*/ 338614 w 6400800"/>
                <a:gd name="connsiteY3001" fmla="*/ 291941 h 514350"/>
                <a:gd name="connsiteX3002" fmla="*/ 337661 w 6400800"/>
                <a:gd name="connsiteY3002" fmla="*/ 297656 h 514350"/>
                <a:gd name="connsiteX3003" fmla="*/ 324326 w 6400800"/>
                <a:gd name="connsiteY3003" fmla="*/ 277654 h 514350"/>
                <a:gd name="connsiteX3004" fmla="*/ 310991 w 6400800"/>
                <a:gd name="connsiteY3004" fmla="*/ 233839 h 514350"/>
                <a:gd name="connsiteX3005" fmla="*/ 303371 w 6400800"/>
                <a:gd name="connsiteY3005" fmla="*/ 211931 h 514350"/>
                <a:gd name="connsiteX3006" fmla="*/ 306229 w 6400800"/>
                <a:gd name="connsiteY3006" fmla="*/ 196691 h 514350"/>
                <a:gd name="connsiteX3007" fmla="*/ 316706 w 6400800"/>
                <a:gd name="connsiteY3007" fmla="*/ 150971 h 514350"/>
                <a:gd name="connsiteX3008" fmla="*/ 326231 w 6400800"/>
                <a:gd name="connsiteY3008" fmla="*/ 115729 h 514350"/>
                <a:gd name="connsiteX3009" fmla="*/ 335756 w 6400800"/>
                <a:gd name="connsiteY3009" fmla="*/ 85249 h 514350"/>
                <a:gd name="connsiteX3010" fmla="*/ 323374 w 6400800"/>
                <a:gd name="connsiteY3010" fmla="*/ 113824 h 514350"/>
                <a:gd name="connsiteX3011" fmla="*/ 310991 w 6400800"/>
                <a:gd name="connsiteY3011" fmla="*/ 148114 h 514350"/>
                <a:gd name="connsiteX3012" fmla="*/ 303371 w 6400800"/>
                <a:gd name="connsiteY3012" fmla="*/ 169069 h 514350"/>
                <a:gd name="connsiteX3013" fmla="*/ 297656 w 6400800"/>
                <a:gd name="connsiteY3013" fmla="*/ 190024 h 514350"/>
                <a:gd name="connsiteX3014" fmla="*/ 287179 w 6400800"/>
                <a:gd name="connsiteY3014" fmla="*/ 159544 h 514350"/>
                <a:gd name="connsiteX3015" fmla="*/ 294799 w 6400800"/>
                <a:gd name="connsiteY3015" fmla="*/ 198596 h 514350"/>
                <a:gd name="connsiteX3016" fmla="*/ 283369 w 6400800"/>
                <a:gd name="connsiteY3016" fmla="*/ 247174 h 514350"/>
                <a:gd name="connsiteX3017" fmla="*/ 279559 w 6400800"/>
                <a:gd name="connsiteY3017" fmla="*/ 264319 h 514350"/>
                <a:gd name="connsiteX3018" fmla="*/ 276701 w 6400800"/>
                <a:gd name="connsiteY3018" fmla="*/ 253841 h 514350"/>
                <a:gd name="connsiteX3019" fmla="*/ 278606 w 6400800"/>
                <a:gd name="connsiteY3019" fmla="*/ 227171 h 514350"/>
                <a:gd name="connsiteX3020" fmla="*/ 284321 w 6400800"/>
                <a:gd name="connsiteY3020" fmla="*/ 166211 h 514350"/>
                <a:gd name="connsiteX3021" fmla="*/ 287179 w 6400800"/>
                <a:gd name="connsiteY3021" fmla="*/ 139541 h 514350"/>
                <a:gd name="connsiteX3022" fmla="*/ 290989 w 6400800"/>
                <a:gd name="connsiteY3022" fmla="*/ 115729 h 514350"/>
                <a:gd name="connsiteX3023" fmla="*/ 297656 w 6400800"/>
                <a:gd name="connsiteY3023" fmla="*/ 76676 h 514350"/>
                <a:gd name="connsiteX3024" fmla="*/ 304324 w 6400800"/>
                <a:gd name="connsiteY3024" fmla="*/ 42386 h 514350"/>
                <a:gd name="connsiteX3025" fmla="*/ 293846 w 6400800"/>
                <a:gd name="connsiteY3025" fmla="*/ 75724 h 514350"/>
                <a:gd name="connsiteX3026" fmla="*/ 283369 w 6400800"/>
                <a:gd name="connsiteY3026" fmla="*/ 114776 h 514350"/>
                <a:gd name="connsiteX3027" fmla="*/ 277654 w 6400800"/>
                <a:gd name="connsiteY3027" fmla="*/ 138589 h 514350"/>
                <a:gd name="connsiteX3028" fmla="*/ 272891 w 6400800"/>
                <a:gd name="connsiteY3028" fmla="*/ 165259 h 514350"/>
                <a:gd name="connsiteX3029" fmla="*/ 270034 w 6400800"/>
                <a:gd name="connsiteY3029" fmla="*/ 178594 h 514350"/>
                <a:gd name="connsiteX3030" fmla="*/ 261461 w 6400800"/>
                <a:gd name="connsiteY3030" fmla="*/ 196691 h 514350"/>
                <a:gd name="connsiteX3031" fmla="*/ 258604 w 6400800"/>
                <a:gd name="connsiteY3031" fmla="*/ 183356 h 514350"/>
                <a:gd name="connsiteX3032" fmla="*/ 253841 w 6400800"/>
                <a:gd name="connsiteY3032" fmla="*/ 161449 h 514350"/>
                <a:gd name="connsiteX3033" fmla="*/ 254794 w 6400800"/>
                <a:gd name="connsiteY3033" fmla="*/ 183356 h 514350"/>
                <a:gd name="connsiteX3034" fmla="*/ 256699 w 6400800"/>
                <a:gd name="connsiteY3034" fmla="*/ 207169 h 514350"/>
                <a:gd name="connsiteX3035" fmla="*/ 247174 w 6400800"/>
                <a:gd name="connsiteY3035" fmla="*/ 231934 h 514350"/>
                <a:gd name="connsiteX3036" fmla="*/ 245269 w 6400800"/>
                <a:gd name="connsiteY3036" fmla="*/ 236696 h 514350"/>
                <a:gd name="connsiteX3037" fmla="*/ 242411 w 6400800"/>
                <a:gd name="connsiteY3037" fmla="*/ 230029 h 514350"/>
                <a:gd name="connsiteX3038" fmla="*/ 244316 w 6400800"/>
                <a:gd name="connsiteY3038" fmla="*/ 240506 h 514350"/>
                <a:gd name="connsiteX3039" fmla="*/ 236696 w 6400800"/>
                <a:gd name="connsiteY3039" fmla="*/ 262414 h 514350"/>
                <a:gd name="connsiteX3040" fmla="*/ 226219 w 6400800"/>
                <a:gd name="connsiteY3040" fmla="*/ 227171 h 514350"/>
                <a:gd name="connsiteX3041" fmla="*/ 218599 w 6400800"/>
                <a:gd name="connsiteY3041" fmla="*/ 204311 h 514350"/>
                <a:gd name="connsiteX3042" fmla="*/ 210979 w 6400800"/>
                <a:gd name="connsiteY3042" fmla="*/ 184309 h 514350"/>
                <a:gd name="connsiteX3043" fmla="*/ 198596 w 6400800"/>
                <a:gd name="connsiteY3043" fmla="*/ 150971 h 514350"/>
                <a:gd name="connsiteX3044" fmla="*/ 187166 w 6400800"/>
                <a:gd name="connsiteY3044" fmla="*/ 122396 h 514350"/>
                <a:gd name="connsiteX3045" fmla="*/ 194786 w 6400800"/>
                <a:gd name="connsiteY3045" fmla="*/ 151924 h 514350"/>
                <a:gd name="connsiteX3046" fmla="*/ 204311 w 6400800"/>
                <a:gd name="connsiteY3046" fmla="*/ 186214 h 514350"/>
                <a:gd name="connsiteX3047" fmla="*/ 210026 w 6400800"/>
                <a:gd name="connsiteY3047" fmla="*/ 207169 h 514350"/>
                <a:gd name="connsiteX3048" fmla="*/ 215741 w 6400800"/>
                <a:gd name="connsiteY3048" fmla="*/ 230981 h 514350"/>
                <a:gd name="connsiteX3049" fmla="*/ 226219 w 6400800"/>
                <a:gd name="connsiteY3049" fmla="*/ 275749 h 514350"/>
                <a:gd name="connsiteX3050" fmla="*/ 218599 w 6400800"/>
                <a:gd name="connsiteY3050" fmla="*/ 295751 h 514350"/>
                <a:gd name="connsiteX3051" fmla="*/ 217646 w 6400800"/>
                <a:gd name="connsiteY3051" fmla="*/ 298609 h 514350"/>
                <a:gd name="connsiteX3052" fmla="*/ 214789 w 6400800"/>
                <a:gd name="connsiteY3052" fmla="*/ 266224 h 514350"/>
                <a:gd name="connsiteX3053" fmla="*/ 212884 w 6400800"/>
                <a:gd name="connsiteY3053" fmla="*/ 241459 h 514350"/>
                <a:gd name="connsiteX3054" fmla="*/ 210979 w 6400800"/>
                <a:gd name="connsiteY3054" fmla="*/ 266224 h 514350"/>
                <a:gd name="connsiteX3055" fmla="*/ 209074 w 6400800"/>
                <a:gd name="connsiteY3055" fmla="*/ 309086 h 514350"/>
                <a:gd name="connsiteX3056" fmla="*/ 196691 w 6400800"/>
                <a:gd name="connsiteY3056" fmla="*/ 287179 h 514350"/>
                <a:gd name="connsiteX3057" fmla="*/ 187166 w 6400800"/>
                <a:gd name="connsiteY3057" fmla="*/ 270034 h 514350"/>
                <a:gd name="connsiteX3058" fmla="*/ 177641 w 6400800"/>
                <a:gd name="connsiteY3058" fmla="*/ 255746 h 514350"/>
                <a:gd name="connsiteX3059" fmla="*/ 161449 w 6400800"/>
                <a:gd name="connsiteY3059" fmla="*/ 231934 h 514350"/>
                <a:gd name="connsiteX3060" fmla="*/ 156686 w 6400800"/>
                <a:gd name="connsiteY3060" fmla="*/ 225266 h 514350"/>
                <a:gd name="connsiteX3061" fmla="*/ 152876 w 6400800"/>
                <a:gd name="connsiteY3061" fmla="*/ 209074 h 514350"/>
                <a:gd name="connsiteX3062" fmla="*/ 152876 w 6400800"/>
                <a:gd name="connsiteY3062" fmla="*/ 219551 h 514350"/>
                <a:gd name="connsiteX3063" fmla="*/ 146209 w 6400800"/>
                <a:gd name="connsiteY3063" fmla="*/ 210979 h 514350"/>
                <a:gd name="connsiteX3064" fmla="*/ 152876 w 6400800"/>
                <a:gd name="connsiteY3064" fmla="*/ 224314 h 514350"/>
                <a:gd name="connsiteX3065" fmla="*/ 156686 w 6400800"/>
                <a:gd name="connsiteY3065" fmla="*/ 275749 h 514350"/>
                <a:gd name="connsiteX3066" fmla="*/ 148114 w 6400800"/>
                <a:gd name="connsiteY3066" fmla="*/ 263366 h 514350"/>
                <a:gd name="connsiteX3067" fmla="*/ 124301 w 6400800"/>
                <a:gd name="connsiteY3067" fmla="*/ 233839 h 514350"/>
                <a:gd name="connsiteX3068" fmla="*/ 104299 w 6400800"/>
                <a:gd name="connsiteY3068" fmla="*/ 212884 h 514350"/>
                <a:gd name="connsiteX3069" fmla="*/ 88106 w 6400800"/>
                <a:gd name="connsiteY3069" fmla="*/ 197644 h 514350"/>
                <a:gd name="connsiteX3070" fmla="*/ 103346 w 6400800"/>
                <a:gd name="connsiteY3070" fmla="*/ 217646 h 514350"/>
                <a:gd name="connsiteX3071" fmla="*/ 119539 w 6400800"/>
                <a:gd name="connsiteY3071" fmla="*/ 240506 h 514350"/>
                <a:gd name="connsiteX3072" fmla="*/ 139541 w 6400800"/>
                <a:gd name="connsiteY3072" fmla="*/ 271939 h 514350"/>
                <a:gd name="connsiteX3073" fmla="*/ 151924 w 6400800"/>
                <a:gd name="connsiteY3073" fmla="*/ 292894 h 514350"/>
                <a:gd name="connsiteX3074" fmla="*/ 151924 w 6400800"/>
                <a:gd name="connsiteY3074" fmla="*/ 297656 h 514350"/>
                <a:gd name="connsiteX3075" fmla="*/ 150971 w 6400800"/>
                <a:gd name="connsiteY3075" fmla="*/ 296704 h 514350"/>
                <a:gd name="connsiteX3076" fmla="*/ 136684 w 6400800"/>
                <a:gd name="connsiteY3076" fmla="*/ 282416 h 514350"/>
                <a:gd name="connsiteX3077" fmla="*/ 131921 w 6400800"/>
                <a:gd name="connsiteY3077" fmla="*/ 278606 h 514350"/>
                <a:gd name="connsiteX3078" fmla="*/ 132874 w 6400800"/>
                <a:gd name="connsiteY3078" fmla="*/ 274796 h 514350"/>
                <a:gd name="connsiteX3079" fmla="*/ 130969 w 6400800"/>
                <a:gd name="connsiteY3079" fmla="*/ 278606 h 514350"/>
                <a:gd name="connsiteX3080" fmla="*/ 122396 w 6400800"/>
                <a:gd name="connsiteY3080" fmla="*/ 270986 h 514350"/>
                <a:gd name="connsiteX3081" fmla="*/ 130016 w 6400800"/>
                <a:gd name="connsiteY3081" fmla="*/ 280511 h 514350"/>
                <a:gd name="connsiteX3082" fmla="*/ 123349 w 6400800"/>
                <a:gd name="connsiteY3082" fmla="*/ 293846 h 514350"/>
                <a:gd name="connsiteX3083" fmla="*/ 114776 w 6400800"/>
                <a:gd name="connsiteY3083" fmla="*/ 316706 h 514350"/>
                <a:gd name="connsiteX3084" fmla="*/ 112871 w 6400800"/>
                <a:gd name="connsiteY3084" fmla="*/ 321469 h 514350"/>
                <a:gd name="connsiteX3085" fmla="*/ 103346 w 6400800"/>
                <a:gd name="connsiteY3085" fmla="*/ 299561 h 514350"/>
                <a:gd name="connsiteX3086" fmla="*/ 86201 w 6400800"/>
                <a:gd name="connsiteY3086" fmla="*/ 262414 h 514350"/>
                <a:gd name="connsiteX3087" fmla="*/ 78581 w 6400800"/>
                <a:gd name="connsiteY3087" fmla="*/ 245269 h 514350"/>
                <a:gd name="connsiteX3088" fmla="*/ 70961 w 6400800"/>
                <a:gd name="connsiteY3088" fmla="*/ 230981 h 514350"/>
                <a:gd name="connsiteX3089" fmla="*/ 57626 w 6400800"/>
                <a:gd name="connsiteY3089" fmla="*/ 208121 h 514350"/>
                <a:gd name="connsiteX3090" fmla="*/ 46196 w 6400800"/>
                <a:gd name="connsiteY3090" fmla="*/ 188119 h 514350"/>
                <a:gd name="connsiteX3091" fmla="*/ 54769 w 6400800"/>
                <a:gd name="connsiteY3091" fmla="*/ 210026 h 514350"/>
                <a:gd name="connsiteX3092" fmla="*/ 64294 w 6400800"/>
                <a:gd name="connsiteY3092" fmla="*/ 234791 h 514350"/>
                <a:gd name="connsiteX3093" fmla="*/ 70009 w 6400800"/>
                <a:gd name="connsiteY3093" fmla="*/ 250031 h 514350"/>
                <a:gd name="connsiteX3094" fmla="*/ 75724 w 6400800"/>
                <a:gd name="connsiteY3094" fmla="*/ 266224 h 514350"/>
                <a:gd name="connsiteX3095" fmla="*/ 85249 w 6400800"/>
                <a:gd name="connsiteY3095" fmla="*/ 292894 h 514350"/>
                <a:gd name="connsiteX3096" fmla="*/ 79534 w 6400800"/>
                <a:gd name="connsiteY3096" fmla="*/ 284321 h 514350"/>
                <a:gd name="connsiteX3097" fmla="*/ 68104 w 6400800"/>
                <a:gd name="connsiteY3097" fmla="*/ 268129 h 514350"/>
                <a:gd name="connsiteX3098" fmla="*/ 57626 w 6400800"/>
                <a:gd name="connsiteY3098" fmla="*/ 253841 h 514350"/>
                <a:gd name="connsiteX3099" fmla="*/ 64294 w 6400800"/>
                <a:gd name="connsiteY3099" fmla="*/ 270034 h 514350"/>
                <a:gd name="connsiteX3100" fmla="*/ 71914 w 6400800"/>
                <a:gd name="connsiteY3100" fmla="*/ 288131 h 514350"/>
                <a:gd name="connsiteX3101" fmla="*/ 83344 w 6400800"/>
                <a:gd name="connsiteY3101" fmla="*/ 311944 h 514350"/>
                <a:gd name="connsiteX3102" fmla="*/ 90964 w 6400800"/>
                <a:gd name="connsiteY3102" fmla="*/ 330994 h 514350"/>
                <a:gd name="connsiteX3103" fmla="*/ 87154 w 6400800"/>
                <a:gd name="connsiteY3103" fmla="*/ 339566 h 514350"/>
                <a:gd name="connsiteX3104" fmla="*/ 81439 w 6400800"/>
                <a:gd name="connsiteY3104" fmla="*/ 352901 h 514350"/>
                <a:gd name="connsiteX3105" fmla="*/ 78581 w 6400800"/>
                <a:gd name="connsiteY3105" fmla="*/ 339566 h 514350"/>
                <a:gd name="connsiteX3106" fmla="*/ 70009 w 6400800"/>
                <a:gd name="connsiteY3106" fmla="*/ 301466 h 514350"/>
                <a:gd name="connsiteX3107" fmla="*/ 61436 w 6400800"/>
                <a:gd name="connsiteY3107" fmla="*/ 269081 h 514350"/>
                <a:gd name="connsiteX3108" fmla="*/ 53816 w 6400800"/>
                <a:gd name="connsiteY3108" fmla="*/ 244316 h 514350"/>
                <a:gd name="connsiteX3109" fmla="*/ 46196 w 6400800"/>
                <a:gd name="connsiteY3109" fmla="*/ 223361 h 514350"/>
                <a:gd name="connsiteX3110" fmla="*/ 50006 w 6400800"/>
                <a:gd name="connsiteY3110" fmla="*/ 245269 h 514350"/>
                <a:gd name="connsiteX3111" fmla="*/ 53816 w 6400800"/>
                <a:gd name="connsiteY3111" fmla="*/ 270034 h 514350"/>
                <a:gd name="connsiteX3112" fmla="*/ 58579 w 6400800"/>
                <a:gd name="connsiteY3112" fmla="*/ 302419 h 514350"/>
                <a:gd name="connsiteX3113" fmla="*/ 64294 w 6400800"/>
                <a:gd name="connsiteY3113" fmla="*/ 340519 h 514350"/>
                <a:gd name="connsiteX3114" fmla="*/ 69056 w 6400800"/>
                <a:gd name="connsiteY3114" fmla="*/ 381476 h 514350"/>
                <a:gd name="connsiteX3115" fmla="*/ 67151 w 6400800"/>
                <a:gd name="connsiteY3115" fmla="*/ 385286 h 514350"/>
                <a:gd name="connsiteX3116" fmla="*/ 60484 w 6400800"/>
                <a:gd name="connsiteY3116" fmla="*/ 405289 h 514350"/>
                <a:gd name="connsiteX3117" fmla="*/ 59531 w 6400800"/>
                <a:gd name="connsiteY3117" fmla="*/ 407194 h 514350"/>
                <a:gd name="connsiteX3118" fmla="*/ 56674 w 6400800"/>
                <a:gd name="connsiteY3118" fmla="*/ 407194 h 514350"/>
                <a:gd name="connsiteX3119" fmla="*/ 54769 w 6400800"/>
                <a:gd name="connsiteY3119" fmla="*/ 399574 h 514350"/>
                <a:gd name="connsiteX3120" fmla="*/ 46196 w 6400800"/>
                <a:gd name="connsiteY3120" fmla="*/ 364331 h 514350"/>
                <a:gd name="connsiteX3121" fmla="*/ 37624 w 6400800"/>
                <a:gd name="connsiteY3121" fmla="*/ 332899 h 514350"/>
                <a:gd name="connsiteX3122" fmla="*/ 21431 w 6400800"/>
                <a:gd name="connsiteY3122" fmla="*/ 287179 h 514350"/>
                <a:gd name="connsiteX3123" fmla="*/ 13811 w 6400800"/>
                <a:gd name="connsiteY3123" fmla="*/ 270034 h 514350"/>
                <a:gd name="connsiteX3124" fmla="*/ 17621 w 6400800"/>
                <a:gd name="connsiteY3124" fmla="*/ 288131 h 514350"/>
                <a:gd name="connsiteX3125" fmla="*/ 21431 w 6400800"/>
                <a:gd name="connsiteY3125" fmla="*/ 309086 h 514350"/>
                <a:gd name="connsiteX3126" fmla="*/ 26194 w 6400800"/>
                <a:gd name="connsiteY3126" fmla="*/ 335756 h 514350"/>
                <a:gd name="connsiteX3127" fmla="*/ 31909 w 6400800"/>
                <a:gd name="connsiteY3127" fmla="*/ 367189 h 514350"/>
                <a:gd name="connsiteX3128" fmla="*/ 39529 w 6400800"/>
                <a:gd name="connsiteY3128" fmla="*/ 402431 h 514350"/>
                <a:gd name="connsiteX3129" fmla="*/ 39529 w 6400800"/>
                <a:gd name="connsiteY3129" fmla="*/ 404336 h 514350"/>
                <a:gd name="connsiteX3130" fmla="*/ 7144 w 6400800"/>
                <a:gd name="connsiteY3130" fmla="*/ 399574 h 514350"/>
                <a:gd name="connsiteX3131" fmla="*/ 7144 w 6400800"/>
                <a:gd name="connsiteY3131" fmla="*/ 511016 h 514350"/>
                <a:gd name="connsiteX3132" fmla="*/ 6277451 w 6400800"/>
                <a:gd name="connsiteY3132" fmla="*/ 364331 h 514350"/>
                <a:gd name="connsiteX3133" fmla="*/ 6279356 w 6400800"/>
                <a:gd name="connsiteY3133" fmla="*/ 357664 h 514350"/>
                <a:gd name="connsiteX3134" fmla="*/ 6279356 w 6400800"/>
                <a:gd name="connsiteY3134" fmla="*/ 361474 h 514350"/>
                <a:gd name="connsiteX3135" fmla="*/ 6277451 w 6400800"/>
                <a:gd name="connsiteY3135" fmla="*/ 399574 h 514350"/>
                <a:gd name="connsiteX3136" fmla="*/ 6267926 w 6400800"/>
                <a:gd name="connsiteY3136" fmla="*/ 430054 h 514350"/>
                <a:gd name="connsiteX3137" fmla="*/ 6266021 w 6400800"/>
                <a:gd name="connsiteY3137" fmla="*/ 430054 h 514350"/>
                <a:gd name="connsiteX3138" fmla="*/ 6260306 w 6400800"/>
                <a:gd name="connsiteY3138" fmla="*/ 421481 h 514350"/>
                <a:gd name="connsiteX3139" fmla="*/ 6277451 w 6400800"/>
                <a:gd name="connsiteY3139" fmla="*/ 364331 h 514350"/>
                <a:gd name="connsiteX3140" fmla="*/ 6211729 w 6400800"/>
                <a:gd name="connsiteY3140" fmla="*/ 425291 h 514350"/>
                <a:gd name="connsiteX3141" fmla="*/ 6212681 w 6400800"/>
                <a:gd name="connsiteY3141" fmla="*/ 398621 h 514350"/>
                <a:gd name="connsiteX3142" fmla="*/ 6213634 w 6400800"/>
                <a:gd name="connsiteY3142" fmla="*/ 390049 h 514350"/>
                <a:gd name="connsiteX3143" fmla="*/ 6216492 w 6400800"/>
                <a:gd name="connsiteY3143" fmla="*/ 393859 h 514350"/>
                <a:gd name="connsiteX3144" fmla="*/ 6227921 w 6400800"/>
                <a:gd name="connsiteY3144" fmla="*/ 408146 h 514350"/>
                <a:gd name="connsiteX3145" fmla="*/ 6225064 w 6400800"/>
                <a:gd name="connsiteY3145" fmla="*/ 412909 h 514350"/>
                <a:gd name="connsiteX3146" fmla="*/ 6221254 w 6400800"/>
                <a:gd name="connsiteY3146" fmla="*/ 420529 h 514350"/>
                <a:gd name="connsiteX3147" fmla="*/ 6218396 w 6400800"/>
                <a:gd name="connsiteY3147" fmla="*/ 429101 h 514350"/>
                <a:gd name="connsiteX3148" fmla="*/ 6217444 w 6400800"/>
                <a:gd name="connsiteY3148" fmla="*/ 431006 h 514350"/>
                <a:gd name="connsiteX3149" fmla="*/ 6217444 w 6400800"/>
                <a:gd name="connsiteY3149" fmla="*/ 429101 h 514350"/>
                <a:gd name="connsiteX3150" fmla="*/ 6215539 w 6400800"/>
                <a:gd name="connsiteY3150" fmla="*/ 413861 h 514350"/>
                <a:gd name="connsiteX3151" fmla="*/ 6213634 w 6400800"/>
                <a:gd name="connsiteY3151" fmla="*/ 429101 h 514350"/>
                <a:gd name="connsiteX3152" fmla="*/ 6211729 w 6400800"/>
                <a:gd name="connsiteY3152" fmla="*/ 441484 h 514350"/>
                <a:gd name="connsiteX3153" fmla="*/ 6211729 w 6400800"/>
                <a:gd name="connsiteY3153" fmla="*/ 425291 h 514350"/>
                <a:gd name="connsiteX3154" fmla="*/ 6183154 w 6400800"/>
                <a:gd name="connsiteY3154" fmla="*/ 343376 h 514350"/>
                <a:gd name="connsiteX3155" fmla="*/ 6187917 w 6400800"/>
                <a:gd name="connsiteY3155" fmla="*/ 350996 h 514350"/>
                <a:gd name="connsiteX3156" fmla="*/ 6191726 w 6400800"/>
                <a:gd name="connsiteY3156" fmla="*/ 356711 h 514350"/>
                <a:gd name="connsiteX3157" fmla="*/ 6183154 w 6400800"/>
                <a:gd name="connsiteY3157" fmla="*/ 388144 h 514350"/>
                <a:gd name="connsiteX3158" fmla="*/ 6182201 w 6400800"/>
                <a:gd name="connsiteY3158" fmla="*/ 391954 h 514350"/>
                <a:gd name="connsiteX3159" fmla="*/ 6181249 w 6400800"/>
                <a:gd name="connsiteY3159" fmla="*/ 375761 h 514350"/>
                <a:gd name="connsiteX3160" fmla="*/ 6181249 w 6400800"/>
                <a:gd name="connsiteY3160" fmla="*/ 372904 h 514350"/>
                <a:gd name="connsiteX3161" fmla="*/ 6183154 w 6400800"/>
                <a:gd name="connsiteY3161" fmla="*/ 343376 h 514350"/>
                <a:gd name="connsiteX3162" fmla="*/ 6144101 w 6400800"/>
                <a:gd name="connsiteY3162" fmla="*/ 308134 h 514350"/>
                <a:gd name="connsiteX3163" fmla="*/ 6147912 w 6400800"/>
                <a:gd name="connsiteY3163" fmla="*/ 276701 h 514350"/>
                <a:gd name="connsiteX3164" fmla="*/ 6153626 w 6400800"/>
                <a:gd name="connsiteY3164" fmla="*/ 289084 h 514350"/>
                <a:gd name="connsiteX3165" fmla="*/ 6161246 w 6400800"/>
                <a:gd name="connsiteY3165" fmla="*/ 305276 h 514350"/>
                <a:gd name="connsiteX3166" fmla="*/ 6157437 w 6400800"/>
                <a:gd name="connsiteY3166" fmla="*/ 319564 h 514350"/>
                <a:gd name="connsiteX3167" fmla="*/ 6152674 w 6400800"/>
                <a:gd name="connsiteY3167" fmla="*/ 342424 h 514350"/>
                <a:gd name="connsiteX3168" fmla="*/ 6150769 w 6400800"/>
                <a:gd name="connsiteY3168" fmla="*/ 356711 h 514350"/>
                <a:gd name="connsiteX3169" fmla="*/ 6149817 w 6400800"/>
                <a:gd name="connsiteY3169" fmla="*/ 360521 h 514350"/>
                <a:gd name="connsiteX3170" fmla="*/ 6148864 w 6400800"/>
                <a:gd name="connsiteY3170" fmla="*/ 365284 h 514350"/>
                <a:gd name="connsiteX3171" fmla="*/ 6146006 w 6400800"/>
                <a:gd name="connsiteY3171" fmla="*/ 360521 h 514350"/>
                <a:gd name="connsiteX3172" fmla="*/ 6147912 w 6400800"/>
                <a:gd name="connsiteY3172" fmla="*/ 368141 h 514350"/>
                <a:gd name="connsiteX3173" fmla="*/ 6145054 w 6400800"/>
                <a:gd name="connsiteY3173" fmla="*/ 389096 h 514350"/>
                <a:gd name="connsiteX3174" fmla="*/ 6144101 w 6400800"/>
                <a:gd name="connsiteY3174" fmla="*/ 386239 h 514350"/>
                <a:gd name="connsiteX3175" fmla="*/ 6143149 w 6400800"/>
                <a:gd name="connsiteY3175" fmla="*/ 384334 h 514350"/>
                <a:gd name="connsiteX3176" fmla="*/ 6142196 w 6400800"/>
                <a:gd name="connsiteY3176" fmla="*/ 369094 h 514350"/>
                <a:gd name="connsiteX3177" fmla="*/ 6139339 w 6400800"/>
                <a:gd name="connsiteY3177" fmla="*/ 343376 h 514350"/>
                <a:gd name="connsiteX3178" fmla="*/ 6144101 w 6400800"/>
                <a:gd name="connsiteY3178" fmla="*/ 308134 h 514350"/>
                <a:gd name="connsiteX3179" fmla="*/ 6095524 w 6400800"/>
                <a:gd name="connsiteY3179" fmla="*/ 384334 h 514350"/>
                <a:gd name="connsiteX3180" fmla="*/ 6088856 w 6400800"/>
                <a:gd name="connsiteY3180" fmla="*/ 412909 h 514350"/>
                <a:gd name="connsiteX3181" fmla="*/ 6083142 w 6400800"/>
                <a:gd name="connsiteY3181" fmla="*/ 435769 h 514350"/>
                <a:gd name="connsiteX3182" fmla="*/ 6076474 w 6400800"/>
                <a:gd name="connsiteY3182" fmla="*/ 411956 h 514350"/>
                <a:gd name="connsiteX3183" fmla="*/ 6079331 w 6400800"/>
                <a:gd name="connsiteY3183" fmla="*/ 391001 h 514350"/>
                <a:gd name="connsiteX3184" fmla="*/ 6084094 w 6400800"/>
                <a:gd name="connsiteY3184" fmla="*/ 368141 h 514350"/>
                <a:gd name="connsiteX3185" fmla="*/ 6088856 w 6400800"/>
                <a:gd name="connsiteY3185" fmla="*/ 347186 h 514350"/>
                <a:gd name="connsiteX3186" fmla="*/ 6091714 w 6400800"/>
                <a:gd name="connsiteY3186" fmla="*/ 348139 h 514350"/>
                <a:gd name="connsiteX3187" fmla="*/ 6095524 w 6400800"/>
                <a:gd name="connsiteY3187" fmla="*/ 350996 h 514350"/>
                <a:gd name="connsiteX3188" fmla="*/ 6100287 w 6400800"/>
                <a:gd name="connsiteY3188" fmla="*/ 359569 h 514350"/>
                <a:gd name="connsiteX3189" fmla="*/ 6095524 w 6400800"/>
                <a:gd name="connsiteY3189" fmla="*/ 384334 h 514350"/>
                <a:gd name="connsiteX3190" fmla="*/ 6102192 w 6400800"/>
                <a:gd name="connsiteY3190" fmla="*/ 206216 h 514350"/>
                <a:gd name="connsiteX3191" fmla="*/ 6101239 w 6400800"/>
                <a:gd name="connsiteY3191" fmla="*/ 235744 h 514350"/>
                <a:gd name="connsiteX3192" fmla="*/ 6101239 w 6400800"/>
                <a:gd name="connsiteY3192" fmla="*/ 241459 h 514350"/>
                <a:gd name="connsiteX3193" fmla="*/ 6101239 w 6400800"/>
                <a:gd name="connsiteY3193" fmla="*/ 242411 h 514350"/>
                <a:gd name="connsiteX3194" fmla="*/ 6101239 w 6400800"/>
                <a:gd name="connsiteY3194" fmla="*/ 242411 h 514350"/>
                <a:gd name="connsiteX3195" fmla="*/ 6100287 w 6400800"/>
                <a:gd name="connsiteY3195" fmla="*/ 239554 h 514350"/>
                <a:gd name="connsiteX3196" fmla="*/ 6097429 w 6400800"/>
                <a:gd name="connsiteY3196" fmla="*/ 230981 h 514350"/>
                <a:gd name="connsiteX3197" fmla="*/ 6102192 w 6400800"/>
                <a:gd name="connsiteY3197" fmla="*/ 206216 h 514350"/>
                <a:gd name="connsiteX3198" fmla="*/ 6100287 w 6400800"/>
                <a:gd name="connsiteY3198" fmla="*/ 284321 h 514350"/>
                <a:gd name="connsiteX3199" fmla="*/ 6098381 w 6400800"/>
                <a:gd name="connsiteY3199" fmla="*/ 279559 h 514350"/>
                <a:gd name="connsiteX3200" fmla="*/ 6099334 w 6400800"/>
                <a:gd name="connsiteY3200" fmla="*/ 277654 h 514350"/>
                <a:gd name="connsiteX3201" fmla="*/ 6100287 w 6400800"/>
                <a:gd name="connsiteY3201" fmla="*/ 284321 h 514350"/>
                <a:gd name="connsiteX3202" fmla="*/ 6093619 w 6400800"/>
                <a:gd name="connsiteY3202" fmla="*/ 247174 h 514350"/>
                <a:gd name="connsiteX3203" fmla="*/ 6095524 w 6400800"/>
                <a:gd name="connsiteY3203" fmla="*/ 255746 h 514350"/>
                <a:gd name="connsiteX3204" fmla="*/ 6091714 w 6400800"/>
                <a:gd name="connsiteY3204" fmla="*/ 264319 h 514350"/>
                <a:gd name="connsiteX3205" fmla="*/ 6090762 w 6400800"/>
                <a:gd name="connsiteY3205" fmla="*/ 262414 h 514350"/>
                <a:gd name="connsiteX3206" fmla="*/ 6093619 w 6400800"/>
                <a:gd name="connsiteY3206" fmla="*/ 247174 h 514350"/>
                <a:gd name="connsiteX3207" fmla="*/ 6088856 w 6400800"/>
                <a:gd name="connsiteY3207" fmla="*/ 269081 h 514350"/>
                <a:gd name="connsiteX3208" fmla="*/ 6088856 w 6400800"/>
                <a:gd name="connsiteY3208" fmla="*/ 270034 h 514350"/>
                <a:gd name="connsiteX3209" fmla="*/ 6088856 w 6400800"/>
                <a:gd name="connsiteY3209" fmla="*/ 270034 h 514350"/>
                <a:gd name="connsiteX3210" fmla="*/ 6087904 w 6400800"/>
                <a:gd name="connsiteY3210" fmla="*/ 272891 h 514350"/>
                <a:gd name="connsiteX3211" fmla="*/ 6088856 w 6400800"/>
                <a:gd name="connsiteY3211" fmla="*/ 269081 h 514350"/>
                <a:gd name="connsiteX3212" fmla="*/ 6067901 w 6400800"/>
                <a:gd name="connsiteY3212" fmla="*/ 369094 h 514350"/>
                <a:gd name="connsiteX3213" fmla="*/ 6080284 w 6400800"/>
                <a:gd name="connsiteY3213" fmla="*/ 339566 h 514350"/>
                <a:gd name="connsiteX3214" fmla="*/ 6085046 w 6400800"/>
                <a:gd name="connsiteY3214" fmla="*/ 326231 h 514350"/>
                <a:gd name="connsiteX3215" fmla="*/ 6088856 w 6400800"/>
                <a:gd name="connsiteY3215" fmla="*/ 313849 h 514350"/>
                <a:gd name="connsiteX3216" fmla="*/ 6093619 w 6400800"/>
                <a:gd name="connsiteY3216" fmla="*/ 293846 h 514350"/>
                <a:gd name="connsiteX3217" fmla="*/ 6093619 w 6400800"/>
                <a:gd name="connsiteY3217" fmla="*/ 293846 h 514350"/>
                <a:gd name="connsiteX3218" fmla="*/ 6096476 w 6400800"/>
                <a:gd name="connsiteY3218" fmla="*/ 310991 h 514350"/>
                <a:gd name="connsiteX3219" fmla="*/ 6100287 w 6400800"/>
                <a:gd name="connsiteY3219" fmla="*/ 339566 h 514350"/>
                <a:gd name="connsiteX3220" fmla="*/ 6101239 w 6400800"/>
                <a:gd name="connsiteY3220" fmla="*/ 355759 h 514350"/>
                <a:gd name="connsiteX3221" fmla="*/ 6101239 w 6400800"/>
                <a:gd name="connsiteY3221" fmla="*/ 355759 h 514350"/>
                <a:gd name="connsiteX3222" fmla="*/ 6100287 w 6400800"/>
                <a:gd name="connsiteY3222" fmla="*/ 359569 h 514350"/>
                <a:gd name="connsiteX3223" fmla="*/ 6097429 w 6400800"/>
                <a:gd name="connsiteY3223" fmla="*/ 350044 h 514350"/>
                <a:gd name="connsiteX3224" fmla="*/ 6093619 w 6400800"/>
                <a:gd name="connsiteY3224" fmla="*/ 345281 h 514350"/>
                <a:gd name="connsiteX3225" fmla="*/ 6087904 w 6400800"/>
                <a:gd name="connsiteY3225" fmla="*/ 342424 h 514350"/>
                <a:gd name="connsiteX3226" fmla="*/ 6085999 w 6400800"/>
                <a:gd name="connsiteY3226" fmla="*/ 341471 h 514350"/>
                <a:gd name="connsiteX3227" fmla="*/ 6085046 w 6400800"/>
                <a:gd name="connsiteY3227" fmla="*/ 343376 h 514350"/>
                <a:gd name="connsiteX3228" fmla="*/ 6076474 w 6400800"/>
                <a:gd name="connsiteY3228" fmla="*/ 365284 h 514350"/>
                <a:gd name="connsiteX3229" fmla="*/ 6069806 w 6400800"/>
                <a:gd name="connsiteY3229" fmla="*/ 384334 h 514350"/>
                <a:gd name="connsiteX3230" fmla="*/ 6065996 w 6400800"/>
                <a:gd name="connsiteY3230" fmla="*/ 372904 h 514350"/>
                <a:gd name="connsiteX3231" fmla="*/ 6067901 w 6400800"/>
                <a:gd name="connsiteY3231" fmla="*/ 369094 h 514350"/>
                <a:gd name="connsiteX3232" fmla="*/ 6035517 w 6400800"/>
                <a:gd name="connsiteY3232" fmla="*/ 310039 h 514350"/>
                <a:gd name="connsiteX3233" fmla="*/ 6035517 w 6400800"/>
                <a:gd name="connsiteY3233" fmla="*/ 308134 h 514350"/>
                <a:gd name="connsiteX3234" fmla="*/ 6040279 w 6400800"/>
                <a:gd name="connsiteY3234" fmla="*/ 324326 h 514350"/>
                <a:gd name="connsiteX3235" fmla="*/ 6044089 w 6400800"/>
                <a:gd name="connsiteY3235" fmla="*/ 338614 h 514350"/>
                <a:gd name="connsiteX3236" fmla="*/ 6038374 w 6400800"/>
                <a:gd name="connsiteY3236" fmla="*/ 355759 h 514350"/>
                <a:gd name="connsiteX3237" fmla="*/ 6033612 w 6400800"/>
                <a:gd name="connsiteY3237" fmla="*/ 330041 h 514350"/>
                <a:gd name="connsiteX3238" fmla="*/ 6035517 w 6400800"/>
                <a:gd name="connsiteY3238" fmla="*/ 310039 h 514350"/>
                <a:gd name="connsiteX3239" fmla="*/ 6012656 w 6400800"/>
                <a:gd name="connsiteY3239" fmla="*/ 361474 h 514350"/>
                <a:gd name="connsiteX3240" fmla="*/ 6012656 w 6400800"/>
                <a:gd name="connsiteY3240" fmla="*/ 363379 h 514350"/>
                <a:gd name="connsiteX3241" fmla="*/ 6012656 w 6400800"/>
                <a:gd name="connsiteY3241" fmla="*/ 359569 h 514350"/>
                <a:gd name="connsiteX3242" fmla="*/ 6012656 w 6400800"/>
                <a:gd name="connsiteY3242" fmla="*/ 361474 h 514350"/>
                <a:gd name="connsiteX3243" fmla="*/ 6007894 w 6400800"/>
                <a:gd name="connsiteY3243" fmla="*/ 351949 h 514350"/>
                <a:gd name="connsiteX3244" fmla="*/ 6007894 w 6400800"/>
                <a:gd name="connsiteY3244" fmla="*/ 352901 h 514350"/>
                <a:gd name="connsiteX3245" fmla="*/ 6007894 w 6400800"/>
                <a:gd name="connsiteY3245" fmla="*/ 351949 h 514350"/>
                <a:gd name="connsiteX3246" fmla="*/ 6007894 w 6400800"/>
                <a:gd name="connsiteY3246" fmla="*/ 351949 h 514350"/>
                <a:gd name="connsiteX3247" fmla="*/ 5976462 w 6400800"/>
                <a:gd name="connsiteY3247" fmla="*/ 410051 h 514350"/>
                <a:gd name="connsiteX3248" fmla="*/ 5973604 w 6400800"/>
                <a:gd name="connsiteY3248" fmla="*/ 402431 h 514350"/>
                <a:gd name="connsiteX3249" fmla="*/ 5972651 w 6400800"/>
                <a:gd name="connsiteY3249" fmla="*/ 398621 h 514350"/>
                <a:gd name="connsiteX3250" fmla="*/ 5971699 w 6400800"/>
                <a:gd name="connsiteY3250" fmla="*/ 391001 h 514350"/>
                <a:gd name="connsiteX3251" fmla="*/ 5973604 w 6400800"/>
                <a:gd name="connsiteY3251" fmla="*/ 386239 h 514350"/>
                <a:gd name="connsiteX3252" fmla="*/ 5977414 w 6400800"/>
                <a:gd name="connsiteY3252" fmla="*/ 374809 h 514350"/>
                <a:gd name="connsiteX3253" fmla="*/ 5976462 w 6400800"/>
                <a:gd name="connsiteY3253" fmla="*/ 410051 h 514350"/>
                <a:gd name="connsiteX3254" fmla="*/ 5976462 w 6400800"/>
                <a:gd name="connsiteY3254" fmla="*/ 239554 h 514350"/>
                <a:gd name="connsiteX3255" fmla="*/ 5978367 w 6400800"/>
                <a:gd name="connsiteY3255" fmla="*/ 250031 h 514350"/>
                <a:gd name="connsiteX3256" fmla="*/ 5979319 w 6400800"/>
                <a:gd name="connsiteY3256" fmla="*/ 256699 h 514350"/>
                <a:gd name="connsiteX3257" fmla="*/ 5974556 w 6400800"/>
                <a:gd name="connsiteY3257" fmla="*/ 248126 h 514350"/>
                <a:gd name="connsiteX3258" fmla="*/ 5976462 w 6400800"/>
                <a:gd name="connsiteY3258" fmla="*/ 239554 h 514350"/>
                <a:gd name="connsiteX3259" fmla="*/ 5965984 w 6400800"/>
                <a:gd name="connsiteY3259" fmla="*/ 291941 h 514350"/>
                <a:gd name="connsiteX3260" fmla="*/ 5966937 w 6400800"/>
                <a:gd name="connsiteY3260" fmla="*/ 286226 h 514350"/>
                <a:gd name="connsiteX3261" fmla="*/ 5967889 w 6400800"/>
                <a:gd name="connsiteY3261" fmla="*/ 282416 h 514350"/>
                <a:gd name="connsiteX3262" fmla="*/ 5970746 w 6400800"/>
                <a:gd name="connsiteY3262" fmla="*/ 269081 h 514350"/>
                <a:gd name="connsiteX3263" fmla="*/ 5983129 w 6400800"/>
                <a:gd name="connsiteY3263" fmla="*/ 298609 h 514350"/>
                <a:gd name="connsiteX3264" fmla="*/ 5980271 w 6400800"/>
                <a:gd name="connsiteY3264" fmla="*/ 330994 h 514350"/>
                <a:gd name="connsiteX3265" fmla="*/ 5979319 w 6400800"/>
                <a:gd name="connsiteY3265" fmla="*/ 331946 h 514350"/>
                <a:gd name="connsiteX3266" fmla="*/ 5976462 w 6400800"/>
                <a:gd name="connsiteY3266" fmla="*/ 328136 h 514350"/>
                <a:gd name="connsiteX3267" fmla="*/ 5979319 w 6400800"/>
                <a:gd name="connsiteY3267" fmla="*/ 332899 h 514350"/>
                <a:gd name="connsiteX3268" fmla="*/ 5972651 w 6400800"/>
                <a:gd name="connsiteY3268" fmla="*/ 346234 h 514350"/>
                <a:gd name="connsiteX3269" fmla="*/ 5967889 w 6400800"/>
                <a:gd name="connsiteY3269" fmla="*/ 355759 h 514350"/>
                <a:gd name="connsiteX3270" fmla="*/ 5967889 w 6400800"/>
                <a:gd name="connsiteY3270" fmla="*/ 355759 h 514350"/>
                <a:gd name="connsiteX3271" fmla="*/ 5966937 w 6400800"/>
                <a:gd name="connsiteY3271" fmla="*/ 351949 h 514350"/>
                <a:gd name="connsiteX3272" fmla="*/ 5965031 w 6400800"/>
                <a:gd name="connsiteY3272" fmla="*/ 333851 h 514350"/>
                <a:gd name="connsiteX3273" fmla="*/ 5963126 w 6400800"/>
                <a:gd name="connsiteY3273" fmla="*/ 299561 h 514350"/>
                <a:gd name="connsiteX3274" fmla="*/ 5965984 w 6400800"/>
                <a:gd name="connsiteY3274" fmla="*/ 291941 h 514350"/>
                <a:gd name="connsiteX3275" fmla="*/ 5952649 w 6400800"/>
                <a:gd name="connsiteY3275" fmla="*/ 385286 h 514350"/>
                <a:gd name="connsiteX3276" fmla="*/ 5952649 w 6400800"/>
                <a:gd name="connsiteY3276" fmla="*/ 385286 h 514350"/>
                <a:gd name="connsiteX3277" fmla="*/ 5952649 w 6400800"/>
                <a:gd name="connsiteY3277" fmla="*/ 385286 h 514350"/>
                <a:gd name="connsiteX3278" fmla="*/ 5952649 w 6400800"/>
                <a:gd name="connsiteY3278" fmla="*/ 385286 h 514350"/>
                <a:gd name="connsiteX3279" fmla="*/ 5934551 w 6400800"/>
                <a:gd name="connsiteY3279" fmla="*/ 339566 h 514350"/>
                <a:gd name="connsiteX3280" fmla="*/ 5933599 w 6400800"/>
                <a:gd name="connsiteY3280" fmla="*/ 332899 h 514350"/>
                <a:gd name="connsiteX3281" fmla="*/ 5933599 w 6400800"/>
                <a:gd name="connsiteY3281" fmla="*/ 330994 h 514350"/>
                <a:gd name="connsiteX3282" fmla="*/ 5935504 w 6400800"/>
                <a:gd name="connsiteY3282" fmla="*/ 336709 h 514350"/>
                <a:gd name="connsiteX3283" fmla="*/ 5934551 w 6400800"/>
                <a:gd name="connsiteY3283" fmla="*/ 339566 h 514350"/>
                <a:gd name="connsiteX3284" fmla="*/ 5948839 w 6400800"/>
                <a:gd name="connsiteY3284" fmla="*/ 371951 h 514350"/>
                <a:gd name="connsiteX3285" fmla="*/ 5945981 w 6400800"/>
                <a:gd name="connsiteY3285" fmla="*/ 382429 h 514350"/>
                <a:gd name="connsiteX3286" fmla="*/ 5943124 w 6400800"/>
                <a:gd name="connsiteY3286" fmla="*/ 392906 h 514350"/>
                <a:gd name="connsiteX3287" fmla="*/ 5943124 w 6400800"/>
                <a:gd name="connsiteY3287" fmla="*/ 378619 h 514350"/>
                <a:gd name="connsiteX3288" fmla="*/ 5943124 w 6400800"/>
                <a:gd name="connsiteY3288" fmla="*/ 378619 h 514350"/>
                <a:gd name="connsiteX3289" fmla="*/ 5946934 w 6400800"/>
                <a:gd name="connsiteY3289" fmla="*/ 365284 h 514350"/>
                <a:gd name="connsiteX3290" fmla="*/ 5948839 w 6400800"/>
                <a:gd name="connsiteY3290" fmla="*/ 371951 h 514350"/>
                <a:gd name="connsiteX3291" fmla="*/ 5930742 w 6400800"/>
                <a:gd name="connsiteY3291" fmla="*/ 234791 h 514350"/>
                <a:gd name="connsiteX3292" fmla="*/ 5938362 w 6400800"/>
                <a:gd name="connsiteY3292" fmla="*/ 269081 h 514350"/>
                <a:gd name="connsiteX3293" fmla="*/ 5945029 w 6400800"/>
                <a:gd name="connsiteY3293" fmla="*/ 307181 h 514350"/>
                <a:gd name="connsiteX3294" fmla="*/ 5940267 w 6400800"/>
                <a:gd name="connsiteY3294" fmla="*/ 323374 h 514350"/>
                <a:gd name="connsiteX3295" fmla="*/ 5940267 w 6400800"/>
                <a:gd name="connsiteY3295" fmla="*/ 324326 h 514350"/>
                <a:gd name="connsiteX3296" fmla="*/ 5931694 w 6400800"/>
                <a:gd name="connsiteY3296" fmla="*/ 307181 h 514350"/>
                <a:gd name="connsiteX3297" fmla="*/ 5928837 w 6400800"/>
                <a:gd name="connsiteY3297" fmla="*/ 284321 h 514350"/>
                <a:gd name="connsiteX3298" fmla="*/ 5926931 w 6400800"/>
                <a:gd name="connsiteY3298" fmla="*/ 266224 h 514350"/>
                <a:gd name="connsiteX3299" fmla="*/ 5929789 w 6400800"/>
                <a:gd name="connsiteY3299" fmla="*/ 259556 h 514350"/>
                <a:gd name="connsiteX3300" fmla="*/ 5926931 w 6400800"/>
                <a:gd name="connsiteY3300" fmla="*/ 264319 h 514350"/>
                <a:gd name="connsiteX3301" fmla="*/ 5925026 w 6400800"/>
                <a:gd name="connsiteY3301" fmla="*/ 245269 h 514350"/>
                <a:gd name="connsiteX3302" fmla="*/ 5926931 w 6400800"/>
                <a:gd name="connsiteY3302" fmla="*/ 233839 h 514350"/>
                <a:gd name="connsiteX3303" fmla="*/ 5928837 w 6400800"/>
                <a:gd name="connsiteY3303" fmla="*/ 226219 h 514350"/>
                <a:gd name="connsiteX3304" fmla="*/ 5930742 w 6400800"/>
                <a:gd name="connsiteY3304" fmla="*/ 234791 h 514350"/>
                <a:gd name="connsiteX3305" fmla="*/ 5923121 w 6400800"/>
                <a:gd name="connsiteY3305" fmla="*/ 209074 h 514350"/>
                <a:gd name="connsiteX3306" fmla="*/ 5926931 w 6400800"/>
                <a:gd name="connsiteY3306" fmla="*/ 222409 h 514350"/>
                <a:gd name="connsiteX3307" fmla="*/ 5922169 w 6400800"/>
                <a:gd name="connsiteY3307" fmla="*/ 232886 h 514350"/>
                <a:gd name="connsiteX3308" fmla="*/ 5919312 w 6400800"/>
                <a:gd name="connsiteY3308" fmla="*/ 206216 h 514350"/>
                <a:gd name="connsiteX3309" fmla="*/ 5918359 w 6400800"/>
                <a:gd name="connsiteY3309" fmla="*/ 193834 h 514350"/>
                <a:gd name="connsiteX3310" fmla="*/ 5923121 w 6400800"/>
                <a:gd name="connsiteY3310" fmla="*/ 209074 h 514350"/>
                <a:gd name="connsiteX3311" fmla="*/ 5901214 w 6400800"/>
                <a:gd name="connsiteY3311" fmla="*/ 244316 h 514350"/>
                <a:gd name="connsiteX3312" fmla="*/ 5901214 w 6400800"/>
                <a:gd name="connsiteY3312" fmla="*/ 258604 h 514350"/>
                <a:gd name="connsiteX3313" fmla="*/ 5902167 w 6400800"/>
                <a:gd name="connsiteY3313" fmla="*/ 278606 h 514350"/>
                <a:gd name="connsiteX3314" fmla="*/ 5904071 w 6400800"/>
                <a:gd name="connsiteY3314" fmla="*/ 302419 h 514350"/>
                <a:gd name="connsiteX3315" fmla="*/ 5900262 w 6400800"/>
                <a:gd name="connsiteY3315" fmla="*/ 310039 h 514350"/>
                <a:gd name="connsiteX3316" fmla="*/ 5895499 w 6400800"/>
                <a:gd name="connsiteY3316" fmla="*/ 284321 h 514350"/>
                <a:gd name="connsiteX3317" fmla="*/ 5901214 w 6400800"/>
                <a:gd name="connsiteY3317" fmla="*/ 244316 h 514350"/>
                <a:gd name="connsiteX3318" fmla="*/ 5903119 w 6400800"/>
                <a:gd name="connsiteY3318" fmla="*/ 324326 h 514350"/>
                <a:gd name="connsiteX3319" fmla="*/ 5903119 w 6400800"/>
                <a:gd name="connsiteY3319" fmla="*/ 328136 h 514350"/>
                <a:gd name="connsiteX3320" fmla="*/ 5902167 w 6400800"/>
                <a:gd name="connsiteY3320" fmla="*/ 325279 h 514350"/>
                <a:gd name="connsiteX3321" fmla="*/ 5903119 w 6400800"/>
                <a:gd name="connsiteY3321" fmla="*/ 324326 h 514350"/>
                <a:gd name="connsiteX3322" fmla="*/ 5892642 w 6400800"/>
                <a:gd name="connsiteY3322" fmla="*/ 348139 h 514350"/>
                <a:gd name="connsiteX3323" fmla="*/ 5893594 w 6400800"/>
                <a:gd name="connsiteY3323" fmla="*/ 352901 h 514350"/>
                <a:gd name="connsiteX3324" fmla="*/ 5893594 w 6400800"/>
                <a:gd name="connsiteY3324" fmla="*/ 355759 h 514350"/>
                <a:gd name="connsiteX3325" fmla="*/ 5891689 w 6400800"/>
                <a:gd name="connsiteY3325" fmla="*/ 350996 h 514350"/>
                <a:gd name="connsiteX3326" fmla="*/ 5892642 w 6400800"/>
                <a:gd name="connsiteY3326" fmla="*/ 348139 h 514350"/>
                <a:gd name="connsiteX3327" fmla="*/ 5893594 w 6400800"/>
                <a:gd name="connsiteY3327" fmla="*/ 373856 h 514350"/>
                <a:gd name="connsiteX3328" fmla="*/ 5898356 w 6400800"/>
                <a:gd name="connsiteY3328" fmla="*/ 391954 h 514350"/>
                <a:gd name="connsiteX3329" fmla="*/ 5902167 w 6400800"/>
                <a:gd name="connsiteY3329" fmla="*/ 408146 h 514350"/>
                <a:gd name="connsiteX3330" fmla="*/ 5904071 w 6400800"/>
                <a:gd name="connsiteY3330" fmla="*/ 417671 h 514350"/>
                <a:gd name="connsiteX3331" fmla="*/ 5904071 w 6400800"/>
                <a:gd name="connsiteY3331" fmla="*/ 417671 h 514350"/>
                <a:gd name="connsiteX3332" fmla="*/ 5890737 w 6400800"/>
                <a:gd name="connsiteY3332" fmla="*/ 387191 h 514350"/>
                <a:gd name="connsiteX3333" fmla="*/ 5888831 w 6400800"/>
                <a:gd name="connsiteY3333" fmla="*/ 383381 h 514350"/>
                <a:gd name="connsiteX3334" fmla="*/ 5887879 w 6400800"/>
                <a:gd name="connsiteY3334" fmla="*/ 357664 h 514350"/>
                <a:gd name="connsiteX3335" fmla="*/ 5888831 w 6400800"/>
                <a:gd name="connsiteY3335" fmla="*/ 356711 h 514350"/>
                <a:gd name="connsiteX3336" fmla="*/ 5893594 w 6400800"/>
                <a:gd name="connsiteY3336" fmla="*/ 373856 h 514350"/>
                <a:gd name="connsiteX3337" fmla="*/ 5886926 w 6400800"/>
                <a:gd name="connsiteY3337" fmla="*/ 321469 h 514350"/>
                <a:gd name="connsiteX3338" fmla="*/ 5888831 w 6400800"/>
                <a:gd name="connsiteY3338" fmla="*/ 311944 h 514350"/>
                <a:gd name="connsiteX3339" fmla="*/ 5888831 w 6400800"/>
                <a:gd name="connsiteY3339" fmla="*/ 314801 h 514350"/>
                <a:gd name="connsiteX3340" fmla="*/ 5889784 w 6400800"/>
                <a:gd name="connsiteY3340" fmla="*/ 326231 h 514350"/>
                <a:gd name="connsiteX3341" fmla="*/ 5885974 w 6400800"/>
                <a:gd name="connsiteY3341" fmla="*/ 332899 h 514350"/>
                <a:gd name="connsiteX3342" fmla="*/ 5885974 w 6400800"/>
                <a:gd name="connsiteY3342" fmla="*/ 325279 h 514350"/>
                <a:gd name="connsiteX3343" fmla="*/ 5886926 w 6400800"/>
                <a:gd name="connsiteY3343" fmla="*/ 321469 h 514350"/>
                <a:gd name="connsiteX3344" fmla="*/ 5858351 w 6400800"/>
                <a:gd name="connsiteY3344" fmla="*/ 279559 h 514350"/>
                <a:gd name="connsiteX3345" fmla="*/ 5858351 w 6400800"/>
                <a:gd name="connsiteY3345" fmla="*/ 284321 h 514350"/>
                <a:gd name="connsiteX3346" fmla="*/ 5858351 w 6400800"/>
                <a:gd name="connsiteY3346" fmla="*/ 285274 h 514350"/>
                <a:gd name="connsiteX3347" fmla="*/ 5857399 w 6400800"/>
                <a:gd name="connsiteY3347" fmla="*/ 281464 h 514350"/>
                <a:gd name="connsiteX3348" fmla="*/ 5858351 w 6400800"/>
                <a:gd name="connsiteY3348" fmla="*/ 279559 h 514350"/>
                <a:gd name="connsiteX3349" fmla="*/ 5841206 w 6400800"/>
                <a:gd name="connsiteY3349" fmla="*/ 264319 h 514350"/>
                <a:gd name="connsiteX3350" fmla="*/ 5840254 w 6400800"/>
                <a:gd name="connsiteY3350" fmla="*/ 270034 h 514350"/>
                <a:gd name="connsiteX3351" fmla="*/ 5839301 w 6400800"/>
                <a:gd name="connsiteY3351" fmla="*/ 277654 h 514350"/>
                <a:gd name="connsiteX3352" fmla="*/ 5838349 w 6400800"/>
                <a:gd name="connsiteY3352" fmla="*/ 271939 h 514350"/>
                <a:gd name="connsiteX3353" fmla="*/ 5841206 w 6400800"/>
                <a:gd name="connsiteY3353" fmla="*/ 264319 h 514350"/>
                <a:gd name="connsiteX3354" fmla="*/ 5828824 w 6400800"/>
                <a:gd name="connsiteY3354" fmla="*/ 305276 h 514350"/>
                <a:gd name="connsiteX3355" fmla="*/ 5826919 w 6400800"/>
                <a:gd name="connsiteY3355" fmla="*/ 308134 h 514350"/>
                <a:gd name="connsiteX3356" fmla="*/ 5826919 w 6400800"/>
                <a:gd name="connsiteY3356" fmla="*/ 306229 h 514350"/>
                <a:gd name="connsiteX3357" fmla="*/ 5829776 w 6400800"/>
                <a:gd name="connsiteY3357" fmla="*/ 299561 h 514350"/>
                <a:gd name="connsiteX3358" fmla="*/ 5828824 w 6400800"/>
                <a:gd name="connsiteY3358" fmla="*/ 305276 h 514350"/>
                <a:gd name="connsiteX3359" fmla="*/ 5823109 w 6400800"/>
                <a:gd name="connsiteY3359" fmla="*/ 259556 h 514350"/>
                <a:gd name="connsiteX3360" fmla="*/ 5827871 w 6400800"/>
                <a:gd name="connsiteY3360" fmla="*/ 270986 h 514350"/>
                <a:gd name="connsiteX3361" fmla="*/ 5828824 w 6400800"/>
                <a:gd name="connsiteY3361" fmla="*/ 273844 h 514350"/>
                <a:gd name="connsiteX3362" fmla="*/ 5828824 w 6400800"/>
                <a:gd name="connsiteY3362" fmla="*/ 286226 h 514350"/>
                <a:gd name="connsiteX3363" fmla="*/ 5824062 w 6400800"/>
                <a:gd name="connsiteY3363" fmla="*/ 295751 h 514350"/>
                <a:gd name="connsiteX3364" fmla="*/ 5824062 w 6400800"/>
                <a:gd name="connsiteY3364" fmla="*/ 294799 h 514350"/>
                <a:gd name="connsiteX3365" fmla="*/ 5823109 w 6400800"/>
                <a:gd name="connsiteY3365" fmla="*/ 267176 h 514350"/>
                <a:gd name="connsiteX3366" fmla="*/ 5823109 w 6400800"/>
                <a:gd name="connsiteY3366" fmla="*/ 259556 h 514350"/>
                <a:gd name="connsiteX3367" fmla="*/ 5813584 w 6400800"/>
                <a:gd name="connsiteY3367" fmla="*/ 252889 h 514350"/>
                <a:gd name="connsiteX3368" fmla="*/ 5812631 w 6400800"/>
                <a:gd name="connsiteY3368" fmla="*/ 258604 h 514350"/>
                <a:gd name="connsiteX3369" fmla="*/ 5811679 w 6400800"/>
                <a:gd name="connsiteY3369" fmla="*/ 255746 h 514350"/>
                <a:gd name="connsiteX3370" fmla="*/ 5811679 w 6400800"/>
                <a:gd name="connsiteY3370" fmla="*/ 262414 h 514350"/>
                <a:gd name="connsiteX3371" fmla="*/ 5810726 w 6400800"/>
                <a:gd name="connsiteY3371" fmla="*/ 267176 h 514350"/>
                <a:gd name="connsiteX3372" fmla="*/ 5808821 w 6400800"/>
                <a:gd name="connsiteY3372" fmla="*/ 294799 h 514350"/>
                <a:gd name="connsiteX3373" fmla="*/ 5808821 w 6400800"/>
                <a:gd name="connsiteY3373" fmla="*/ 304324 h 514350"/>
                <a:gd name="connsiteX3374" fmla="*/ 5807869 w 6400800"/>
                <a:gd name="connsiteY3374" fmla="*/ 300514 h 514350"/>
                <a:gd name="connsiteX3375" fmla="*/ 5806917 w 6400800"/>
                <a:gd name="connsiteY3375" fmla="*/ 264319 h 514350"/>
                <a:gd name="connsiteX3376" fmla="*/ 5806917 w 6400800"/>
                <a:gd name="connsiteY3376" fmla="*/ 262414 h 514350"/>
                <a:gd name="connsiteX3377" fmla="*/ 5813584 w 6400800"/>
                <a:gd name="connsiteY3377" fmla="*/ 252889 h 514350"/>
                <a:gd name="connsiteX3378" fmla="*/ 5804059 w 6400800"/>
                <a:gd name="connsiteY3378" fmla="*/ 268129 h 514350"/>
                <a:gd name="connsiteX3379" fmla="*/ 5804059 w 6400800"/>
                <a:gd name="connsiteY3379" fmla="*/ 269081 h 514350"/>
                <a:gd name="connsiteX3380" fmla="*/ 5804059 w 6400800"/>
                <a:gd name="connsiteY3380" fmla="*/ 268129 h 514350"/>
                <a:gd name="connsiteX3381" fmla="*/ 5804059 w 6400800"/>
                <a:gd name="connsiteY3381" fmla="*/ 268129 h 514350"/>
                <a:gd name="connsiteX3382" fmla="*/ 5799296 w 6400800"/>
                <a:gd name="connsiteY3382" fmla="*/ 164306 h 514350"/>
                <a:gd name="connsiteX3383" fmla="*/ 5802154 w 6400800"/>
                <a:gd name="connsiteY3383" fmla="*/ 166211 h 514350"/>
                <a:gd name="connsiteX3384" fmla="*/ 5796439 w 6400800"/>
                <a:gd name="connsiteY3384" fmla="*/ 176689 h 514350"/>
                <a:gd name="connsiteX3385" fmla="*/ 5796439 w 6400800"/>
                <a:gd name="connsiteY3385" fmla="*/ 163354 h 514350"/>
                <a:gd name="connsiteX3386" fmla="*/ 5799296 w 6400800"/>
                <a:gd name="connsiteY3386" fmla="*/ 164306 h 514350"/>
                <a:gd name="connsiteX3387" fmla="*/ 5770721 w 6400800"/>
                <a:gd name="connsiteY3387" fmla="*/ 386239 h 514350"/>
                <a:gd name="connsiteX3388" fmla="*/ 5770721 w 6400800"/>
                <a:gd name="connsiteY3388" fmla="*/ 383381 h 514350"/>
                <a:gd name="connsiteX3389" fmla="*/ 5770721 w 6400800"/>
                <a:gd name="connsiteY3389" fmla="*/ 382429 h 514350"/>
                <a:gd name="connsiteX3390" fmla="*/ 5771674 w 6400800"/>
                <a:gd name="connsiteY3390" fmla="*/ 387191 h 514350"/>
                <a:gd name="connsiteX3391" fmla="*/ 5770721 w 6400800"/>
                <a:gd name="connsiteY3391" fmla="*/ 386239 h 514350"/>
                <a:gd name="connsiteX3392" fmla="*/ 5782151 w 6400800"/>
                <a:gd name="connsiteY3392" fmla="*/ 253841 h 514350"/>
                <a:gd name="connsiteX3393" fmla="*/ 5780246 w 6400800"/>
                <a:gd name="connsiteY3393" fmla="*/ 258604 h 514350"/>
                <a:gd name="connsiteX3394" fmla="*/ 5777389 w 6400800"/>
                <a:gd name="connsiteY3394" fmla="*/ 267176 h 514350"/>
                <a:gd name="connsiteX3395" fmla="*/ 5773579 w 6400800"/>
                <a:gd name="connsiteY3395" fmla="*/ 275749 h 514350"/>
                <a:gd name="connsiteX3396" fmla="*/ 5772626 w 6400800"/>
                <a:gd name="connsiteY3396" fmla="*/ 273844 h 514350"/>
                <a:gd name="connsiteX3397" fmla="*/ 5771674 w 6400800"/>
                <a:gd name="connsiteY3397" fmla="*/ 272891 h 514350"/>
                <a:gd name="connsiteX3398" fmla="*/ 5783104 w 6400800"/>
                <a:gd name="connsiteY3398" fmla="*/ 241459 h 514350"/>
                <a:gd name="connsiteX3399" fmla="*/ 5782151 w 6400800"/>
                <a:gd name="connsiteY3399" fmla="*/ 253841 h 514350"/>
                <a:gd name="connsiteX3400" fmla="*/ 5785962 w 6400800"/>
                <a:gd name="connsiteY3400" fmla="*/ 221456 h 514350"/>
                <a:gd name="connsiteX3401" fmla="*/ 5784056 w 6400800"/>
                <a:gd name="connsiteY3401" fmla="*/ 239554 h 514350"/>
                <a:gd name="connsiteX3402" fmla="*/ 5784056 w 6400800"/>
                <a:gd name="connsiteY3402" fmla="*/ 240506 h 514350"/>
                <a:gd name="connsiteX3403" fmla="*/ 5770721 w 6400800"/>
                <a:gd name="connsiteY3403" fmla="*/ 267176 h 514350"/>
                <a:gd name="connsiteX3404" fmla="*/ 5769769 w 6400800"/>
                <a:gd name="connsiteY3404" fmla="*/ 261461 h 514350"/>
                <a:gd name="connsiteX3405" fmla="*/ 5769769 w 6400800"/>
                <a:gd name="connsiteY3405" fmla="*/ 258604 h 514350"/>
                <a:gd name="connsiteX3406" fmla="*/ 5785962 w 6400800"/>
                <a:gd name="connsiteY3406" fmla="*/ 221456 h 514350"/>
                <a:gd name="connsiteX3407" fmla="*/ 5754529 w 6400800"/>
                <a:gd name="connsiteY3407" fmla="*/ 333851 h 514350"/>
                <a:gd name="connsiteX3408" fmla="*/ 5746909 w 6400800"/>
                <a:gd name="connsiteY3408" fmla="*/ 348139 h 514350"/>
                <a:gd name="connsiteX3409" fmla="*/ 5745956 w 6400800"/>
                <a:gd name="connsiteY3409" fmla="*/ 346234 h 514350"/>
                <a:gd name="connsiteX3410" fmla="*/ 5754529 w 6400800"/>
                <a:gd name="connsiteY3410" fmla="*/ 322421 h 514350"/>
                <a:gd name="connsiteX3411" fmla="*/ 5754529 w 6400800"/>
                <a:gd name="connsiteY3411" fmla="*/ 333851 h 514350"/>
                <a:gd name="connsiteX3412" fmla="*/ 5754529 w 6400800"/>
                <a:gd name="connsiteY3412" fmla="*/ 333851 h 514350"/>
                <a:gd name="connsiteX3413" fmla="*/ 5762149 w 6400800"/>
                <a:gd name="connsiteY3413" fmla="*/ 302419 h 514350"/>
                <a:gd name="connsiteX3414" fmla="*/ 5762149 w 6400800"/>
                <a:gd name="connsiteY3414" fmla="*/ 302419 h 514350"/>
                <a:gd name="connsiteX3415" fmla="*/ 5762149 w 6400800"/>
                <a:gd name="connsiteY3415" fmla="*/ 302419 h 514350"/>
                <a:gd name="connsiteX3416" fmla="*/ 5762149 w 6400800"/>
                <a:gd name="connsiteY3416" fmla="*/ 302419 h 514350"/>
                <a:gd name="connsiteX3417" fmla="*/ 5761196 w 6400800"/>
                <a:gd name="connsiteY3417" fmla="*/ 304324 h 514350"/>
                <a:gd name="connsiteX3418" fmla="*/ 5762149 w 6400800"/>
                <a:gd name="connsiteY3418" fmla="*/ 305276 h 514350"/>
                <a:gd name="connsiteX3419" fmla="*/ 5762149 w 6400800"/>
                <a:gd name="connsiteY3419" fmla="*/ 308134 h 514350"/>
                <a:gd name="connsiteX3420" fmla="*/ 5762149 w 6400800"/>
                <a:gd name="connsiteY3420" fmla="*/ 310039 h 514350"/>
                <a:gd name="connsiteX3421" fmla="*/ 5759292 w 6400800"/>
                <a:gd name="connsiteY3421" fmla="*/ 320516 h 514350"/>
                <a:gd name="connsiteX3422" fmla="*/ 5757387 w 6400800"/>
                <a:gd name="connsiteY3422" fmla="*/ 328136 h 514350"/>
                <a:gd name="connsiteX3423" fmla="*/ 5755481 w 6400800"/>
                <a:gd name="connsiteY3423" fmla="*/ 320516 h 514350"/>
                <a:gd name="connsiteX3424" fmla="*/ 5761196 w 6400800"/>
                <a:gd name="connsiteY3424" fmla="*/ 304324 h 514350"/>
                <a:gd name="connsiteX3425" fmla="*/ 5760244 w 6400800"/>
                <a:gd name="connsiteY3425" fmla="*/ 289084 h 514350"/>
                <a:gd name="connsiteX3426" fmla="*/ 5759292 w 6400800"/>
                <a:gd name="connsiteY3426" fmla="*/ 290989 h 514350"/>
                <a:gd name="connsiteX3427" fmla="*/ 5751671 w 6400800"/>
                <a:gd name="connsiteY3427" fmla="*/ 301466 h 514350"/>
                <a:gd name="connsiteX3428" fmla="*/ 5748814 w 6400800"/>
                <a:gd name="connsiteY3428" fmla="*/ 305276 h 514350"/>
                <a:gd name="connsiteX3429" fmla="*/ 5759292 w 6400800"/>
                <a:gd name="connsiteY3429" fmla="*/ 280511 h 514350"/>
                <a:gd name="connsiteX3430" fmla="*/ 5760244 w 6400800"/>
                <a:gd name="connsiteY3430" fmla="*/ 289084 h 514350"/>
                <a:gd name="connsiteX3431" fmla="*/ 5756434 w 6400800"/>
                <a:gd name="connsiteY3431" fmla="*/ 227171 h 514350"/>
                <a:gd name="connsiteX3432" fmla="*/ 5756434 w 6400800"/>
                <a:gd name="connsiteY3432" fmla="*/ 243364 h 514350"/>
                <a:gd name="connsiteX3433" fmla="*/ 5757387 w 6400800"/>
                <a:gd name="connsiteY3433" fmla="*/ 250984 h 514350"/>
                <a:gd name="connsiteX3434" fmla="*/ 5753576 w 6400800"/>
                <a:gd name="connsiteY3434" fmla="*/ 259556 h 514350"/>
                <a:gd name="connsiteX3435" fmla="*/ 5741194 w 6400800"/>
                <a:gd name="connsiteY3435" fmla="*/ 285274 h 514350"/>
                <a:gd name="connsiteX3436" fmla="*/ 5756434 w 6400800"/>
                <a:gd name="connsiteY3436" fmla="*/ 227171 h 514350"/>
                <a:gd name="connsiteX3437" fmla="*/ 5676424 w 6400800"/>
                <a:gd name="connsiteY3437" fmla="*/ 184309 h 514350"/>
                <a:gd name="connsiteX3438" fmla="*/ 5676424 w 6400800"/>
                <a:gd name="connsiteY3438" fmla="*/ 198596 h 514350"/>
                <a:gd name="connsiteX3439" fmla="*/ 5676424 w 6400800"/>
                <a:gd name="connsiteY3439" fmla="*/ 228124 h 514350"/>
                <a:gd name="connsiteX3440" fmla="*/ 5676424 w 6400800"/>
                <a:gd name="connsiteY3440" fmla="*/ 246221 h 514350"/>
                <a:gd name="connsiteX3441" fmla="*/ 5677376 w 6400800"/>
                <a:gd name="connsiteY3441" fmla="*/ 266224 h 514350"/>
                <a:gd name="connsiteX3442" fmla="*/ 5678329 w 6400800"/>
                <a:gd name="connsiteY3442" fmla="*/ 276701 h 514350"/>
                <a:gd name="connsiteX3443" fmla="*/ 5678329 w 6400800"/>
                <a:gd name="connsiteY3443" fmla="*/ 276701 h 514350"/>
                <a:gd name="connsiteX3444" fmla="*/ 5675471 w 6400800"/>
                <a:gd name="connsiteY3444" fmla="*/ 259556 h 514350"/>
                <a:gd name="connsiteX3445" fmla="*/ 5672614 w 6400800"/>
                <a:gd name="connsiteY3445" fmla="*/ 242411 h 514350"/>
                <a:gd name="connsiteX3446" fmla="*/ 5669756 w 6400800"/>
                <a:gd name="connsiteY3446" fmla="*/ 223361 h 514350"/>
                <a:gd name="connsiteX3447" fmla="*/ 5668804 w 6400800"/>
                <a:gd name="connsiteY3447" fmla="*/ 216694 h 514350"/>
                <a:gd name="connsiteX3448" fmla="*/ 5676424 w 6400800"/>
                <a:gd name="connsiteY3448" fmla="*/ 184309 h 514350"/>
                <a:gd name="connsiteX3449" fmla="*/ 5652612 w 6400800"/>
                <a:gd name="connsiteY3449" fmla="*/ 263366 h 514350"/>
                <a:gd name="connsiteX3450" fmla="*/ 5653564 w 6400800"/>
                <a:gd name="connsiteY3450" fmla="*/ 261461 h 514350"/>
                <a:gd name="connsiteX3451" fmla="*/ 5655469 w 6400800"/>
                <a:gd name="connsiteY3451" fmla="*/ 264319 h 514350"/>
                <a:gd name="connsiteX3452" fmla="*/ 5655469 w 6400800"/>
                <a:gd name="connsiteY3452" fmla="*/ 268129 h 514350"/>
                <a:gd name="connsiteX3453" fmla="*/ 5657374 w 6400800"/>
                <a:gd name="connsiteY3453" fmla="*/ 286226 h 514350"/>
                <a:gd name="connsiteX3454" fmla="*/ 5652612 w 6400800"/>
                <a:gd name="connsiteY3454" fmla="*/ 269081 h 514350"/>
                <a:gd name="connsiteX3455" fmla="*/ 5651659 w 6400800"/>
                <a:gd name="connsiteY3455" fmla="*/ 267176 h 514350"/>
                <a:gd name="connsiteX3456" fmla="*/ 5652612 w 6400800"/>
                <a:gd name="connsiteY3456" fmla="*/ 263366 h 514350"/>
                <a:gd name="connsiteX3457" fmla="*/ 5650706 w 6400800"/>
                <a:gd name="connsiteY3457" fmla="*/ 205264 h 514350"/>
                <a:gd name="connsiteX3458" fmla="*/ 5651659 w 6400800"/>
                <a:gd name="connsiteY3458" fmla="*/ 212884 h 514350"/>
                <a:gd name="connsiteX3459" fmla="*/ 5649754 w 6400800"/>
                <a:gd name="connsiteY3459" fmla="*/ 207169 h 514350"/>
                <a:gd name="connsiteX3460" fmla="*/ 5650706 w 6400800"/>
                <a:gd name="connsiteY3460" fmla="*/ 205264 h 514350"/>
                <a:gd name="connsiteX3461" fmla="*/ 5647849 w 6400800"/>
                <a:gd name="connsiteY3461" fmla="*/ 209074 h 514350"/>
                <a:gd name="connsiteX3462" fmla="*/ 5649754 w 6400800"/>
                <a:gd name="connsiteY3462" fmla="*/ 219551 h 514350"/>
                <a:gd name="connsiteX3463" fmla="*/ 5651659 w 6400800"/>
                <a:gd name="connsiteY3463" fmla="*/ 235744 h 514350"/>
                <a:gd name="connsiteX3464" fmla="*/ 5651659 w 6400800"/>
                <a:gd name="connsiteY3464" fmla="*/ 236696 h 514350"/>
                <a:gd name="connsiteX3465" fmla="*/ 5645944 w 6400800"/>
                <a:gd name="connsiteY3465" fmla="*/ 228124 h 514350"/>
                <a:gd name="connsiteX3466" fmla="*/ 5644039 w 6400800"/>
                <a:gd name="connsiteY3466" fmla="*/ 216694 h 514350"/>
                <a:gd name="connsiteX3467" fmla="*/ 5647849 w 6400800"/>
                <a:gd name="connsiteY3467" fmla="*/ 209074 h 514350"/>
                <a:gd name="connsiteX3468" fmla="*/ 5642134 w 6400800"/>
                <a:gd name="connsiteY3468" fmla="*/ 370046 h 514350"/>
                <a:gd name="connsiteX3469" fmla="*/ 5643087 w 6400800"/>
                <a:gd name="connsiteY3469" fmla="*/ 377666 h 514350"/>
                <a:gd name="connsiteX3470" fmla="*/ 5641181 w 6400800"/>
                <a:gd name="connsiteY3470" fmla="*/ 385286 h 514350"/>
                <a:gd name="connsiteX3471" fmla="*/ 5642134 w 6400800"/>
                <a:gd name="connsiteY3471" fmla="*/ 370046 h 514350"/>
                <a:gd name="connsiteX3472" fmla="*/ 5624037 w 6400800"/>
                <a:gd name="connsiteY3472" fmla="*/ 272891 h 514350"/>
                <a:gd name="connsiteX3473" fmla="*/ 5625942 w 6400800"/>
                <a:gd name="connsiteY3473" fmla="*/ 258604 h 514350"/>
                <a:gd name="connsiteX3474" fmla="*/ 5625942 w 6400800"/>
                <a:gd name="connsiteY3474" fmla="*/ 254794 h 514350"/>
                <a:gd name="connsiteX3475" fmla="*/ 5632609 w 6400800"/>
                <a:gd name="connsiteY3475" fmla="*/ 241459 h 514350"/>
                <a:gd name="connsiteX3476" fmla="*/ 5634514 w 6400800"/>
                <a:gd name="connsiteY3476" fmla="*/ 236696 h 514350"/>
                <a:gd name="connsiteX3477" fmla="*/ 5637371 w 6400800"/>
                <a:gd name="connsiteY3477" fmla="*/ 245269 h 514350"/>
                <a:gd name="connsiteX3478" fmla="*/ 5640229 w 6400800"/>
                <a:gd name="connsiteY3478" fmla="*/ 259556 h 514350"/>
                <a:gd name="connsiteX3479" fmla="*/ 5640229 w 6400800"/>
                <a:gd name="connsiteY3479" fmla="*/ 266224 h 514350"/>
                <a:gd name="connsiteX3480" fmla="*/ 5631656 w 6400800"/>
                <a:gd name="connsiteY3480" fmla="*/ 288131 h 514350"/>
                <a:gd name="connsiteX3481" fmla="*/ 5624037 w 6400800"/>
                <a:gd name="connsiteY3481" fmla="*/ 277654 h 514350"/>
                <a:gd name="connsiteX3482" fmla="*/ 5624037 w 6400800"/>
                <a:gd name="connsiteY3482" fmla="*/ 272891 h 514350"/>
                <a:gd name="connsiteX3483" fmla="*/ 5623084 w 6400800"/>
                <a:gd name="connsiteY3483" fmla="*/ 289084 h 514350"/>
                <a:gd name="connsiteX3484" fmla="*/ 5623084 w 6400800"/>
                <a:gd name="connsiteY3484" fmla="*/ 287179 h 514350"/>
                <a:gd name="connsiteX3485" fmla="*/ 5624989 w 6400800"/>
                <a:gd name="connsiteY3485" fmla="*/ 290989 h 514350"/>
                <a:gd name="connsiteX3486" fmla="*/ 5626894 w 6400800"/>
                <a:gd name="connsiteY3486" fmla="*/ 298609 h 514350"/>
                <a:gd name="connsiteX3487" fmla="*/ 5625942 w 6400800"/>
                <a:gd name="connsiteY3487" fmla="*/ 300514 h 514350"/>
                <a:gd name="connsiteX3488" fmla="*/ 5625942 w 6400800"/>
                <a:gd name="connsiteY3488" fmla="*/ 300514 h 514350"/>
                <a:gd name="connsiteX3489" fmla="*/ 5622131 w 6400800"/>
                <a:gd name="connsiteY3489" fmla="*/ 295751 h 514350"/>
                <a:gd name="connsiteX3490" fmla="*/ 5623084 w 6400800"/>
                <a:gd name="connsiteY3490" fmla="*/ 289084 h 514350"/>
                <a:gd name="connsiteX3491" fmla="*/ 5621179 w 6400800"/>
                <a:gd name="connsiteY3491" fmla="*/ 310991 h 514350"/>
                <a:gd name="connsiteX3492" fmla="*/ 5621179 w 6400800"/>
                <a:gd name="connsiteY3492" fmla="*/ 310991 h 514350"/>
                <a:gd name="connsiteX3493" fmla="*/ 5621179 w 6400800"/>
                <a:gd name="connsiteY3493" fmla="*/ 310991 h 514350"/>
                <a:gd name="connsiteX3494" fmla="*/ 5621179 w 6400800"/>
                <a:gd name="connsiteY3494" fmla="*/ 310991 h 514350"/>
                <a:gd name="connsiteX3495" fmla="*/ 5618321 w 6400800"/>
                <a:gd name="connsiteY3495" fmla="*/ 270034 h 514350"/>
                <a:gd name="connsiteX3496" fmla="*/ 5618321 w 6400800"/>
                <a:gd name="connsiteY3496" fmla="*/ 270034 h 514350"/>
                <a:gd name="connsiteX3497" fmla="*/ 5618321 w 6400800"/>
                <a:gd name="connsiteY3497" fmla="*/ 270034 h 514350"/>
                <a:gd name="connsiteX3498" fmla="*/ 5618321 w 6400800"/>
                <a:gd name="connsiteY3498" fmla="*/ 270034 h 514350"/>
                <a:gd name="connsiteX3499" fmla="*/ 5617369 w 6400800"/>
                <a:gd name="connsiteY3499" fmla="*/ 272891 h 514350"/>
                <a:gd name="connsiteX3500" fmla="*/ 5618321 w 6400800"/>
                <a:gd name="connsiteY3500" fmla="*/ 273844 h 514350"/>
                <a:gd name="connsiteX3501" fmla="*/ 5616417 w 6400800"/>
                <a:gd name="connsiteY3501" fmla="*/ 286226 h 514350"/>
                <a:gd name="connsiteX3502" fmla="*/ 5613559 w 6400800"/>
                <a:gd name="connsiteY3502" fmla="*/ 282416 h 514350"/>
                <a:gd name="connsiteX3503" fmla="*/ 5617369 w 6400800"/>
                <a:gd name="connsiteY3503" fmla="*/ 272891 h 514350"/>
                <a:gd name="connsiteX3504" fmla="*/ 5608796 w 6400800"/>
                <a:gd name="connsiteY3504" fmla="*/ 290989 h 514350"/>
                <a:gd name="connsiteX3505" fmla="*/ 5608796 w 6400800"/>
                <a:gd name="connsiteY3505" fmla="*/ 290989 h 514350"/>
                <a:gd name="connsiteX3506" fmla="*/ 5611654 w 6400800"/>
                <a:gd name="connsiteY3506" fmla="*/ 294799 h 514350"/>
                <a:gd name="connsiteX3507" fmla="*/ 5613559 w 6400800"/>
                <a:gd name="connsiteY3507" fmla="*/ 297656 h 514350"/>
                <a:gd name="connsiteX3508" fmla="*/ 5611654 w 6400800"/>
                <a:gd name="connsiteY3508" fmla="*/ 310991 h 514350"/>
                <a:gd name="connsiteX3509" fmla="*/ 5608796 w 6400800"/>
                <a:gd name="connsiteY3509" fmla="*/ 292894 h 514350"/>
                <a:gd name="connsiteX3510" fmla="*/ 5608796 w 6400800"/>
                <a:gd name="connsiteY3510" fmla="*/ 290989 h 514350"/>
                <a:gd name="connsiteX3511" fmla="*/ 5594509 w 6400800"/>
                <a:gd name="connsiteY3511" fmla="*/ 241459 h 514350"/>
                <a:gd name="connsiteX3512" fmla="*/ 5595462 w 6400800"/>
                <a:gd name="connsiteY3512" fmla="*/ 258604 h 514350"/>
                <a:gd name="connsiteX3513" fmla="*/ 5595462 w 6400800"/>
                <a:gd name="connsiteY3513" fmla="*/ 259556 h 514350"/>
                <a:gd name="connsiteX3514" fmla="*/ 5595462 w 6400800"/>
                <a:gd name="connsiteY3514" fmla="*/ 261461 h 514350"/>
                <a:gd name="connsiteX3515" fmla="*/ 5593556 w 6400800"/>
                <a:gd name="connsiteY3515" fmla="*/ 259556 h 514350"/>
                <a:gd name="connsiteX3516" fmla="*/ 5592604 w 6400800"/>
                <a:gd name="connsiteY3516" fmla="*/ 250031 h 514350"/>
                <a:gd name="connsiteX3517" fmla="*/ 5594509 w 6400800"/>
                <a:gd name="connsiteY3517" fmla="*/ 241459 h 514350"/>
                <a:gd name="connsiteX3518" fmla="*/ 5578317 w 6400800"/>
                <a:gd name="connsiteY3518" fmla="*/ 284321 h 514350"/>
                <a:gd name="connsiteX3519" fmla="*/ 5578317 w 6400800"/>
                <a:gd name="connsiteY3519" fmla="*/ 286226 h 514350"/>
                <a:gd name="connsiteX3520" fmla="*/ 5577364 w 6400800"/>
                <a:gd name="connsiteY3520" fmla="*/ 285274 h 514350"/>
                <a:gd name="connsiteX3521" fmla="*/ 5578317 w 6400800"/>
                <a:gd name="connsiteY3521" fmla="*/ 284321 h 514350"/>
                <a:gd name="connsiteX3522" fmla="*/ 5573554 w 6400800"/>
                <a:gd name="connsiteY3522" fmla="*/ 299561 h 514350"/>
                <a:gd name="connsiteX3523" fmla="*/ 5576412 w 6400800"/>
                <a:gd name="connsiteY3523" fmla="*/ 305276 h 514350"/>
                <a:gd name="connsiteX3524" fmla="*/ 5577364 w 6400800"/>
                <a:gd name="connsiteY3524" fmla="*/ 307181 h 514350"/>
                <a:gd name="connsiteX3525" fmla="*/ 5576412 w 6400800"/>
                <a:gd name="connsiteY3525" fmla="*/ 325279 h 514350"/>
                <a:gd name="connsiteX3526" fmla="*/ 5576412 w 6400800"/>
                <a:gd name="connsiteY3526" fmla="*/ 328136 h 514350"/>
                <a:gd name="connsiteX3527" fmla="*/ 5575459 w 6400800"/>
                <a:gd name="connsiteY3527" fmla="*/ 319564 h 514350"/>
                <a:gd name="connsiteX3528" fmla="*/ 5573554 w 6400800"/>
                <a:gd name="connsiteY3528" fmla="*/ 303371 h 514350"/>
                <a:gd name="connsiteX3529" fmla="*/ 5573554 w 6400800"/>
                <a:gd name="connsiteY3529" fmla="*/ 299561 h 514350"/>
                <a:gd name="connsiteX3530" fmla="*/ 5550694 w 6400800"/>
                <a:gd name="connsiteY3530" fmla="*/ 308134 h 514350"/>
                <a:gd name="connsiteX3531" fmla="*/ 5549742 w 6400800"/>
                <a:gd name="connsiteY3531" fmla="*/ 301466 h 514350"/>
                <a:gd name="connsiteX3532" fmla="*/ 5551646 w 6400800"/>
                <a:gd name="connsiteY3532" fmla="*/ 294799 h 514350"/>
                <a:gd name="connsiteX3533" fmla="*/ 5552599 w 6400800"/>
                <a:gd name="connsiteY3533" fmla="*/ 291941 h 514350"/>
                <a:gd name="connsiteX3534" fmla="*/ 5554504 w 6400800"/>
                <a:gd name="connsiteY3534" fmla="*/ 302419 h 514350"/>
                <a:gd name="connsiteX3535" fmla="*/ 5552599 w 6400800"/>
                <a:gd name="connsiteY3535" fmla="*/ 306229 h 514350"/>
                <a:gd name="connsiteX3536" fmla="*/ 5550694 w 6400800"/>
                <a:gd name="connsiteY3536" fmla="*/ 308134 h 514350"/>
                <a:gd name="connsiteX3537" fmla="*/ 5557362 w 6400800"/>
                <a:gd name="connsiteY3537" fmla="*/ 313849 h 514350"/>
                <a:gd name="connsiteX3538" fmla="*/ 5557362 w 6400800"/>
                <a:gd name="connsiteY3538" fmla="*/ 313849 h 514350"/>
                <a:gd name="connsiteX3539" fmla="*/ 5553551 w 6400800"/>
                <a:gd name="connsiteY3539" fmla="*/ 318611 h 514350"/>
                <a:gd name="connsiteX3540" fmla="*/ 5556409 w 6400800"/>
                <a:gd name="connsiteY3540" fmla="*/ 310039 h 514350"/>
                <a:gd name="connsiteX3541" fmla="*/ 5557362 w 6400800"/>
                <a:gd name="connsiteY3541" fmla="*/ 313849 h 514350"/>
                <a:gd name="connsiteX3542" fmla="*/ 5557362 w 6400800"/>
                <a:gd name="connsiteY3542" fmla="*/ 313849 h 514350"/>
                <a:gd name="connsiteX3543" fmla="*/ 5561171 w 6400800"/>
                <a:gd name="connsiteY3543" fmla="*/ 359569 h 514350"/>
                <a:gd name="connsiteX3544" fmla="*/ 5561171 w 6400800"/>
                <a:gd name="connsiteY3544" fmla="*/ 361474 h 514350"/>
                <a:gd name="connsiteX3545" fmla="*/ 5560219 w 6400800"/>
                <a:gd name="connsiteY3545" fmla="*/ 360521 h 514350"/>
                <a:gd name="connsiteX3546" fmla="*/ 5558314 w 6400800"/>
                <a:gd name="connsiteY3546" fmla="*/ 350996 h 514350"/>
                <a:gd name="connsiteX3547" fmla="*/ 5560219 w 6400800"/>
                <a:gd name="connsiteY3547" fmla="*/ 342424 h 514350"/>
                <a:gd name="connsiteX3548" fmla="*/ 5561171 w 6400800"/>
                <a:gd name="connsiteY3548" fmla="*/ 359569 h 514350"/>
                <a:gd name="connsiteX3549" fmla="*/ 5559267 w 6400800"/>
                <a:gd name="connsiteY3549" fmla="*/ 303371 h 514350"/>
                <a:gd name="connsiteX3550" fmla="*/ 5559267 w 6400800"/>
                <a:gd name="connsiteY3550" fmla="*/ 303371 h 514350"/>
                <a:gd name="connsiteX3551" fmla="*/ 5559267 w 6400800"/>
                <a:gd name="connsiteY3551" fmla="*/ 303371 h 514350"/>
                <a:gd name="connsiteX3552" fmla="*/ 5559267 w 6400800"/>
                <a:gd name="connsiteY3552" fmla="*/ 303371 h 514350"/>
                <a:gd name="connsiteX3553" fmla="*/ 5557362 w 6400800"/>
                <a:gd name="connsiteY3553" fmla="*/ 277654 h 514350"/>
                <a:gd name="connsiteX3554" fmla="*/ 5558314 w 6400800"/>
                <a:gd name="connsiteY3554" fmla="*/ 283369 h 514350"/>
                <a:gd name="connsiteX3555" fmla="*/ 5559267 w 6400800"/>
                <a:gd name="connsiteY3555" fmla="*/ 293846 h 514350"/>
                <a:gd name="connsiteX3556" fmla="*/ 5557362 w 6400800"/>
                <a:gd name="connsiteY3556" fmla="*/ 296704 h 514350"/>
                <a:gd name="connsiteX3557" fmla="*/ 5554504 w 6400800"/>
                <a:gd name="connsiteY3557" fmla="*/ 287179 h 514350"/>
                <a:gd name="connsiteX3558" fmla="*/ 5557362 w 6400800"/>
                <a:gd name="connsiteY3558" fmla="*/ 277654 h 514350"/>
                <a:gd name="connsiteX3559" fmla="*/ 5553551 w 6400800"/>
                <a:gd name="connsiteY3559" fmla="*/ 252889 h 514350"/>
                <a:gd name="connsiteX3560" fmla="*/ 5553551 w 6400800"/>
                <a:gd name="connsiteY3560" fmla="*/ 252889 h 514350"/>
                <a:gd name="connsiteX3561" fmla="*/ 5553551 w 6400800"/>
                <a:gd name="connsiteY3561" fmla="*/ 253841 h 514350"/>
                <a:gd name="connsiteX3562" fmla="*/ 5555456 w 6400800"/>
                <a:gd name="connsiteY3562" fmla="*/ 268129 h 514350"/>
                <a:gd name="connsiteX3563" fmla="*/ 5555456 w 6400800"/>
                <a:gd name="connsiteY3563" fmla="*/ 270986 h 514350"/>
                <a:gd name="connsiteX3564" fmla="*/ 5552599 w 6400800"/>
                <a:gd name="connsiteY3564" fmla="*/ 275749 h 514350"/>
                <a:gd name="connsiteX3565" fmla="*/ 5549742 w 6400800"/>
                <a:gd name="connsiteY3565" fmla="*/ 280511 h 514350"/>
                <a:gd name="connsiteX3566" fmla="*/ 5549742 w 6400800"/>
                <a:gd name="connsiteY3566" fmla="*/ 280511 h 514350"/>
                <a:gd name="connsiteX3567" fmla="*/ 5549742 w 6400800"/>
                <a:gd name="connsiteY3567" fmla="*/ 280511 h 514350"/>
                <a:gd name="connsiteX3568" fmla="*/ 5545931 w 6400800"/>
                <a:gd name="connsiteY3568" fmla="*/ 286226 h 514350"/>
                <a:gd name="connsiteX3569" fmla="*/ 5544979 w 6400800"/>
                <a:gd name="connsiteY3569" fmla="*/ 281464 h 514350"/>
                <a:gd name="connsiteX3570" fmla="*/ 5546884 w 6400800"/>
                <a:gd name="connsiteY3570" fmla="*/ 275749 h 514350"/>
                <a:gd name="connsiteX3571" fmla="*/ 5549742 w 6400800"/>
                <a:gd name="connsiteY3571" fmla="*/ 261461 h 514350"/>
                <a:gd name="connsiteX3572" fmla="*/ 5553551 w 6400800"/>
                <a:gd name="connsiteY3572" fmla="*/ 252889 h 514350"/>
                <a:gd name="connsiteX3573" fmla="*/ 5548789 w 6400800"/>
                <a:gd name="connsiteY3573" fmla="*/ 226219 h 514350"/>
                <a:gd name="connsiteX3574" fmla="*/ 5549742 w 6400800"/>
                <a:gd name="connsiteY3574" fmla="*/ 230029 h 514350"/>
                <a:gd name="connsiteX3575" fmla="*/ 5550694 w 6400800"/>
                <a:gd name="connsiteY3575" fmla="*/ 234791 h 514350"/>
                <a:gd name="connsiteX3576" fmla="*/ 5547837 w 6400800"/>
                <a:gd name="connsiteY3576" fmla="*/ 230029 h 514350"/>
                <a:gd name="connsiteX3577" fmla="*/ 5548789 w 6400800"/>
                <a:gd name="connsiteY3577" fmla="*/ 226219 h 514350"/>
                <a:gd name="connsiteX3578" fmla="*/ 5546884 w 6400800"/>
                <a:gd name="connsiteY3578" fmla="*/ 235744 h 514350"/>
                <a:gd name="connsiteX3579" fmla="*/ 5550694 w 6400800"/>
                <a:gd name="connsiteY3579" fmla="*/ 244316 h 514350"/>
                <a:gd name="connsiteX3580" fmla="*/ 5544979 w 6400800"/>
                <a:gd name="connsiteY3580" fmla="*/ 259556 h 514350"/>
                <a:gd name="connsiteX3581" fmla="*/ 5544026 w 6400800"/>
                <a:gd name="connsiteY3581" fmla="*/ 262414 h 514350"/>
                <a:gd name="connsiteX3582" fmla="*/ 5543074 w 6400800"/>
                <a:gd name="connsiteY3582" fmla="*/ 257651 h 514350"/>
                <a:gd name="connsiteX3583" fmla="*/ 5542121 w 6400800"/>
                <a:gd name="connsiteY3583" fmla="*/ 254794 h 514350"/>
                <a:gd name="connsiteX3584" fmla="*/ 5546884 w 6400800"/>
                <a:gd name="connsiteY3584" fmla="*/ 235744 h 514350"/>
                <a:gd name="connsiteX3585" fmla="*/ 5540217 w 6400800"/>
                <a:gd name="connsiteY3585" fmla="*/ 218599 h 514350"/>
                <a:gd name="connsiteX3586" fmla="*/ 5539264 w 6400800"/>
                <a:gd name="connsiteY3586" fmla="*/ 220504 h 514350"/>
                <a:gd name="connsiteX3587" fmla="*/ 5538312 w 6400800"/>
                <a:gd name="connsiteY3587" fmla="*/ 223361 h 514350"/>
                <a:gd name="connsiteX3588" fmla="*/ 5536406 w 6400800"/>
                <a:gd name="connsiteY3588" fmla="*/ 210026 h 514350"/>
                <a:gd name="connsiteX3589" fmla="*/ 5540217 w 6400800"/>
                <a:gd name="connsiteY3589" fmla="*/ 218599 h 514350"/>
                <a:gd name="connsiteX3590" fmla="*/ 5507831 w 6400800"/>
                <a:gd name="connsiteY3590" fmla="*/ 312896 h 514350"/>
                <a:gd name="connsiteX3591" fmla="*/ 5507831 w 6400800"/>
                <a:gd name="connsiteY3591" fmla="*/ 312896 h 514350"/>
                <a:gd name="connsiteX3592" fmla="*/ 5507831 w 6400800"/>
                <a:gd name="connsiteY3592" fmla="*/ 313849 h 514350"/>
                <a:gd name="connsiteX3593" fmla="*/ 5507831 w 6400800"/>
                <a:gd name="connsiteY3593" fmla="*/ 312896 h 514350"/>
                <a:gd name="connsiteX3594" fmla="*/ 5481162 w 6400800"/>
                <a:gd name="connsiteY3594" fmla="*/ 326231 h 514350"/>
                <a:gd name="connsiteX3595" fmla="*/ 5480209 w 6400800"/>
                <a:gd name="connsiteY3595" fmla="*/ 330994 h 514350"/>
                <a:gd name="connsiteX3596" fmla="*/ 5479256 w 6400800"/>
                <a:gd name="connsiteY3596" fmla="*/ 324326 h 514350"/>
                <a:gd name="connsiteX3597" fmla="*/ 5479256 w 6400800"/>
                <a:gd name="connsiteY3597" fmla="*/ 322421 h 514350"/>
                <a:gd name="connsiteX3598" fmla="*/ 5478304 w 6400800"/>
                <a:gd name="connsiteY3598" fmla="*/ 311944 h 514350"/>
                <a:gd name="connsiteX3599" fmla="*/ 5482114 w 6400800"/>
                <a:gd name="connsiteY3599" fmla="*/ 325279 h 514350"/>
                <a:gd name="connsiteX3600" fmla="*/ 5481162 w 6400800"/>
                <a:gd name="connsiteY3600" fmla="*/ 326231 h 514350"/>
                <a:gd name="connsiteX3601" fmla="*/ 5493544 w 6400800"/>
                <a:gd name="connsiteY3601" fmla="*/ 339566 h 514350"/>
                <a:gd name="connsiteX3602" fmla="*/ 5493544 w 6400800"/>
                <a:gd name="connsiteY3602" fmla="*/ 339566 h 514350"/>
                <a:gd name="connsiteX3603" fmla="*/ 5493544 w 6400800"/>
                <a:gd name="connsiteY3603" fmla="*/ 339566 h 514350"/>
                <a:gd name="connsiteX3604" fmla="*/ 5493544 w 6400800"/>
                <a:gd name="connsiteY3604" fmla="*/ 339566 h 514350"/>
                <a:gd name="connsiteX3605" fmla="*/ 5488781 w 6400800"/>
                <a:gd name="connsiteY3605" fmla="*/ 261461 h 514350"/>
                <a:gd name="connsiteX3606" fmla="*/ 5488781 w 6400800"/>
                <a:gd name="connsiteY3606" fmla="*/ 261461 h 514350"/>
                <a:gd name="connsiteX3607" fmla="*/ 5490687 w 6400800"/>
                <a:gd name="connsiteY3607" fmla="*/ 267176 h 514350"/>
                <a:gd name="connsiteX3608" fmla="*/ 5487829 w 6400800"/>
                <a:gd name="connsiteY3608" fmla="*/ 264319 h 514350"/>
                <a:gd name="connsiteX3609" fmla="*/ 5488781 w 6400800"/>
                <a:gd name="connsiteY3609" fmla="*/ 261461 h 514350"/>
                <a:gd name="connsiteX3610" fmla="*/ 5483067 w 6400800"/>
                <a:gd name="connsiteY3610" fmla="*/ 280511 h 514350"/>
                <a:gd name="connsiteX3611" fmla="*/ 5484971 w 6400800"/>
                <a:gd name="connsiteY3611" fmla="*/ 272891 h 514350"/>
                <a:gd name="connsiteX3612" fmla="*/ 5496401 w 6400800"/>
                <a:gd name="connsiteY3612" fmla="*/ 291941 h 514350"/>
                <a:gd name="connsiteX3613" fmla="*/ 5500212 w 6400800"/>
                <a:gd name="connsiteY3613" fmla="*/ 297656 h 514350"/>
                <a:gd name="connsiteX3614" fmla="*/ 5497354 w 6400800"/>
                <a:gd name="connsiteY3614" fmla="*/ 307181 h 514350"/>
                <a:gd name="connsiteX3615" fmla="*/ 5496401 w 6400800"/>
                <a:gd name="connsiteY3615" fmla="*/ 310991 h 514350"/>
                <a:gd name="connsiteX3616" fmla="*/ 5493544 w 6400800"/>
                <a:gd name="connsiteY3616" fmla="*/ 307181 h 514350"/>
                <a:gd name="connsiteX3617" fmla="*/ 5495449 w 6400800"/>
                <a:gd name="connsiteY3617" fmla="*/ 311944 h 514350"/>
                <a:gd name="connsiteX3618" fmla="*/ 5494496 w 6400800"/>
                <a:gd name="connsiteY3618" fmla="*/ 319564 h 514350"/>
                <a:gd name="connsiteX3619" fmla="*/ 5492592 w 6400800"/>
                <a:gd name="connsiteY3619" fmla="*/ 330041 h 514350"/>
                <a:gd name="connsiteX3620" fmla="*/ 5488781 w 6400800"/>
                <a:gd name="connsiteY3620" fmla="*/ 333851 h 514350"/>
                <a:gd name="connsiteX3621" fmla="*/ 5485924 w 6400800"/>
                <a:gd name="connsiteY3621" fmla="*/ 327184 h 514350"/>
                <a:gd name="connsiteX3622" fmla="*/ 5487829 w 6400800"/>
                <a:gd name="connsiteY3622" fmla="*/ 312896 h 514350"/>
                <a:gd name="connsiteX3623" fmla="*/ 5489734 w 6400800"/>
                <a:gd name="connsiteY3623" fmla="*/ 299561 h 514350"/>
                <a:gd name="connsiteX3624" fmla="*/ 5484019 w 6400800"/>
                <a:gd name="connsiteY3624" fmla="*/ 311944 h 514350"/>
                <a:gd name="connsiteX3625" fmla="*/ 5483067 w 6400800"/>
                <a:gd name="connsiteY3625" fmla="*/ 313849 h 514350"/>
                <a:gd name="connsiteX3626" fmla="*/ 5483067 w 6400800"/>
                <a:gd name="connsiteY3626" fmla="*/ 312896 h 514350"/>
                <a:gd name="connsiteX3627" fmla="*/ 5478304 w 6400800"/>
                <a:gd name="connsiteY3627" fmla="*/ 292894 h 514350"/>
                <a:gd name="connsiteX3628" fmla="*/ 5479256 w 6400800"/>
                <a:gd name="connsiteY3628" fmla="*/ 309086 h 514350"/>
                <a:gd name="connsiteX3629" fmla="*/ 5479256 w 6400800"/>
                <a:gd name="connsiteY3629" fmla="*/ 308134 h 514350"/>
                <a:gd name="connsiteX3630" fmla="*/ 5476399 w 6400800"/>
                <a:gd name="connsiteY3630" fmla="*/ 300514 h 514350"/>
                <a:gd name="connsiteX3631" fmla="*/ 5483067 w 6400800"/>
                <a:gd name="connsiteY3631" fmla="*/ 280511 h 514350"/>
                <a:gd name="connsiteX3632" fmla="*/ 5472589 w 6400800"/>
                <a:gd name="connsiteY3632" fmla="*/ 254794 h 514350"/>
                <a:gd name="connsiteX3633" fmla="*/ 5475446 w 6400800"/>
                <a:gd name="connsiteY3633" fmla="*/ 258604 h 514350"/>
                <a:gd name="connsiteX3634" fmla="*/ 5471637 w 6400800"/>
                <a:gd name="connsiteY3634" fmla="*/ 268129 h 514350"/>
                <a:gd name="connsiteX3635" fmla="*/ 5468779 w 6400800"/>
                <a:gd name="connsiteY3635" fmla="*/ 249079 h 514350"/>
                <a:gd name="connsiteX3636" fmla="*/ 5472589 w 6400800"/>
                <a:gd name="connsiteY3636" fmla="*/ 254794 h 514350"/>
                <a:gd name="connsiteX3637" fmla="*/ 5452587 w 6400800"/>
                <a:gd name="connsiteY3637" fmla="*/ 208121 h 514350"/>
                <a:gd name="connsiteX3638" fmla="*/ 5452587 w 6400800"/>
                <a:gd name="connsiteY3638" fmla="*/ 210026 h 514350"/>
                <a:gd name="connsiteX3639" fmla="*/ 5454492 w 6400800"/>
                <a:gd name="connsiteY3639" fmla="*/ 225266 h 514350"/>
                <a:gd name="connsiteX3640" fmla="*/ 5454492 w 6400800"/>
                <a:gd name="connsiteY3640" fmla="*/ 228124 h 514350"/>
                <a:gd name="connsiteX3641" fmla="*/ 5450681 w 6400800"/>
                <a:gd name="connsiteY3641" fmla="*/ 225266 h 514350"/>
                <a:gd name="connsiteX3642" fmla="*/ 5452587 w 6400800"/>
                <a:gd name="connsiteY3642" fmla="*/ 208121 h 514350"/>
                <a:gd name="connsiteX3643" fmla="*/ 5449729 w 6400800"/>
                <a:gd name="connsiteY3643" fmla="*/ 250031 h 514350"/>
                <a:gd name="connsiteX3644" fmla="*/ 5451634 w 6400800"/>
                <a:gd name="connsiteY3644" fmla="*/ 228124 h 514350"/>
                <a:gd name="connsiteX3645" fmla="*/ 5453539 w 6400800"/>
                <a:gd name="connsiteY3645" fmla="*/ 230029 h 514350"/>
                <a:gd name="connsiteX3646" fmla="*/ 5455444 w 6400800"/>
                <a:gd name="connsiteY3646" fmla="*/ 232886 h 514350"/>
                <a:gd name="connsiteX3647" fmla="*/ 5456396 w 6400800"/>
                <a:gd name="connsiteY3647" fmla="*/ 243364 h 514350"/>
                <a:gd name="connsiteX3648" fmla="*/ 5459254 w 6400800"/>
                <a:gd name="connsiteY3648" fmla="*/ 282416 h 514350"/>
                <a:gd name="connsiteX3649" fmla="*/ 5460206 w 6400800"/>
                <a:gd name="connsiteY3649" fmla="*/ 299561 h 514350"/>
                <a:gd name="connsiteX3650" fmla="*/ 5455444 w 6400800"/>
                <a:gd name="connsiteY3650" fmla="*/ 313849 h 514350"/>
                <a:gd name="connsiteX3651" fmla="*/ 5447824 w 6400800"/>
                <a:gd name="connsiteY3651" fmla="*/ 280511 h 514350"/>
                <a:gd name="connsiteX3652" fmla="*/ 5446871 w 6400800"/>
                <a:gd name="connsiteY3652" fmla="*/ 276701 h 514350"/>
                <a:gd name="connsiteX3653" fmla="*/ 5449729 w 6400800"/>
                <a:gd name="connsiteY3653" fmla="*/ 250031 h 514350"/>
                <a:gd name="connsiteX3654" fmla="*/ 5443062 w 6400800"/>
                <a:gd name="connsiteY3654" fmla="*/ 327184 h 514350"/>
                <a:gd name="connsiteX3655" fmla="*/ 5445919 w 6400800"/>
                <a:gd name="connsiteY3655" fmla="*/ 343376 h 514350"/>
                <a:gd name="connsiteX3656" fmla="*/ 5443062 w 6400800"/>
                <a:gd name="connsiteY3656" fmla="*/ 334804 h 514350"/>
                <a:gd name="connsiteX3657" fmla="*/ 5443062 w 6400800"/>
                <a:gd name="connsiteY3657" fmla="*/ 327184 h 514350"/>
                <a:gd name="connsiteX3658" fmla="*/ 5417344 w 6400800"/>
                <a:gd name="connsiteY3658" fmla="*/ 318611 h 514350"/>
                <a:gd name="connsiteX3659" fmla="*/ 5419249 w 6400800"/>
                <a:gd name="connsiteY3659" fmla="*/ 312896 h 514350"/>
                <a:gd name="connsiteX3660" fmla="*/ 5421154 w 6400800"/>
                <a:gd name="connsiteY3660" fmla="*/ 320516 h 514350"/>
                <a:gd name="connsiteX3661" fmla="*/ 5421154 w 6400800"/>
                <a:gd name="connsiteY3661" fmla="*/ 321469 h 514350"/>
                <a:gd name="connsiteX3662" fmla="*/ 5421154 w 6400800"/>
                <a:gd name="connsiteY3662" fmla="*/ 320516 h 514350"/>
                <a:gd name="connsiteX3663" fmla="*/ 5421154 w 6400800"/>
                <a:gd name="connsiteY3663" fmla="*/ 322421 h 514350"/>
                <a:gd name="connsiteX3664" fmla="*/ 5418296 w 6400800"/>
                <a:gd name="connsiteY3664" fmla="*/ 331946 h 514350"/>
                <a:gd name="connsiteX3665" fmla="*/ 5417344 w 6400800"/>
                <a:gd name="connsiteY3665" fmla="*/ 329089 h 514350"/>
                <a:gd name="connsiteX3666" fmla="*/ 5417344 w 6400800"/>
                <a:gd name="connsiteY3666" fmla="*/ 318611 h 514350"/>
                <a:gd name="connsiteX3667" fmla="*/ 5416392 w 6400800"/>
                <a:gd name="connsiteY3667" fmla="*/ 334804 h 514350"/>
                <a:gd name="connsiteX3668" fmla="*/ 5417344 w 6400800"/>
                <a:gd name="connsiteY3668" fmla="*/ 335756 h 514350"/>
                <a:gd name="connsiteX3669" fmla="*/ 5416392 w 6400800"/>
                <a:gd name="connsiteY3669" fmla="*/ 337661 h 514350"/>
                <a:gd name="connsiteX3670" fmla="*/ 5416392 w 6400800"/>
                <a:gd name="connsiteY3670" fmla="*/ 334804 h 514350"/>
                <a:gd name="connsiteX3671" fmla="*/ 5405914 w 6400800"/>
                <a:gd name="connsiteY3671" fmla="*/ 325279 h 514350"/>
                <a:gd name="connsiteX3672" fmla="*/ 5407819 w 6400800"/>
                <a:gd name="connsiteY3672" fmla="*/ 271939 h 514350"/>
                <a:gd name="connsiteX3673" fmla="*/ 5407819 w 6400800"/>
                <a:gd name="connsiteY3673" fmla="*/ 267176 h 514350"/>
                <a:gd name="connsiteX3674" fmla="*/ 5414487 w 6400800"/>
                <a:gd name="connsiteY3674" fmla="*/ 292894 h 514350"/>
                <a:gd name="connsiteX3675" fmla="*/ 5414487 w 6400800"/>
                <a:gd name="connsiteY3675" fmla="*/ 293846 h 514350"/>
                <a:gd name="connsiteX3676" fmla="*/ 5411629 w 6400800"/>
                <a:gd name="connsiteY3676" fmla="*/ 303371 h 514350"/>
                <a:gd name="connsiteX3677" fmla="*/ 5404962 w 6400800"/>
                <a:gd name="connsiteY3677" fmla="*/ 331946 h 514350"/>
                <a:gd name="connsiteX3678" fmla="*/ 5404962 w 6400800"/>
                <a:gd name="connsiteY3678" fmla="*/ 332899 h 514350"/>
                <a:gd name="connsiteX3679" fmla="*/ 5405914 w 6400800"/>
                <a:gd name="connsiteY3679" fmla="*/ 325279 h 514350"/>
                <a:gd name="connsiteX3680" fmla="*/ 5384006 w 6400800"/>
                <a:gd name="connsiteY3680" fmla="*/ 310991 h 514350"/>
                <a:gd name="connsiteX3681" fmla="*/ 5386864 w 6400800"/>
                <a:gd name="connsiteY3681" fmla="*/ 334804 h 514350"/>
                <a:gd name="connsiteX3682" fmla="*/ 5384959 w 6400800"/>
                <a:gd name="connsiteY3682" fmla="*/ 341471 h 514350"/>
                <a:gd name="connsiteX3683" fmla="*/ 5382101 w 6400800"/>
                <a:gd name="connsiteY3683" fmla="*/ 325279 h 514350"/>
                <a:gd name="connsiteX3684" fmla="*/ 5378292 w 6400800"/>
                <a:gd name="connsiteY3684" fmla="*/ 305276 h 514350"/>
                <a:gd name="connsiteX3685" fmla="*/ 5381149 w 6400800"/>
                <a:gd name="connsiteY3685" fmla="*/ 294799 h 514350"/>
                <a:gd name="connsiteX3686" fmla="*/ 5384006 w 6400800"/>
                <a:gd name="connsiteY3686" fmla="*/ 310991 h 514350"/>
                <a:gd name="connsiteX3687" fmla="*/ 5379244 w 6400800"/>
                <a:gd name="connsiteY3687" fmla="*/ 274796 h 514350"/>
                <a:gd name="connsiteX3688" fmla="*/ 5379244 w 6400800"/>
                <a:gd name="connsiteY3688" fmla="*/ 271939 h 514350"/>
                <a:gd name="connsiteX3689" fmla="*/ 5381149 w 6400800"/>
                <a:gd name="connsiteY3689" fmla="*/ 284321 h 514350"/>
                <a:gd name="connsiteX3690" fmla="*/ 5380196 w 6400800"/>
                <a:gd name="connsiteY3690" fmla="*/ 285274 h 514350"/>
                <a:gd name="connsiteX3691" fmla="*/ 5378292 w 6400800"/>
                <a:gd name="connsiteY3691" fmla="*/ 290036 h 514350"/>
                <a:gd name="connsiteX3692" fmla="*/ 5379244 w 6400800"/>
                <a:gd name="connsiteY3692" fmla="*/ 274796 h 514350"/>
                <a:gd name="connsiteX3693" fmla="*/ 5332571 w 6400800"/>
                <a:gd name="connsiteY3693" fmla="*/ 321469 h 514350"/>
                <a:gd name="connsiteX3694" fmla="*/ 5338287 w 6400800"/>
                <a:gd name="connsiteY3694" fmla="*/ 309086 h 514350"/>
                <a:gd name="connsiteX3695" fmla="*/ 5338287 w 6400800"/>
                <a:gd name="connsiteY3695" fmla="*/ 310039 h 514350"/>
                <a:gd name="connsiteX3696" fmla="*/ 5326856 w 6400800"/>
                <a:gd name="connsiteY3696" fmla="*/ 351949 h 514350"/>
                <a:gd name="connsiteX3697" fmla="*/ 5323999 w 6400800"/>
                <a:gd name="connsiteY3697" fmla="*/ 336709 h 514350"/>
                <a:gd name="connsiteX3698" fmla="*/ 5332571 w 6400800"/>
                <a:gd name="connsiteY3698" fmla="*/ 321469 h 514350"/>
                <a:gd name="connsiteX3699" fmla="*/ 5319237 w 6400800"/>
                <a:gd name="connsiteY3699" fmla="*/ 350996 h 514350"/>
                <a:gd name="connsiteX3700" fmla="*/ 5323046 w 6400800"/>
                <a:gd name="connsiteY3700" fmla="*/ 342424 h 514350"/>
                <a:gd name="connsiteX3701" fmla="*/ 5322094 w 6400800"/>
                <a:gd name="connsiteY3701" fmla="*/ 371951 h 514350"/>
                <a:gd name="connsiteX3702" fmla="*/ 5319237 w 6400800"/>
                <a:gd name="connsiteY3702" fmla="*/ 362426 h 514350"/>
                <a:gd name="connsiteX3703" fmla="*/ 5319237 w 6400800"/>
                <a:gd name="connsiteY3703" fmla="*/ 350996 h 514350"/>
                <a:gd name="connsiteX3704" fmla="*/ 5316379 w 6400800"/>
                <a:gd name="connsiteY3704" fmla="*/ 392906 h 514350"/>
                <a:gd name="connsiteX3705" fmla="*/ 5317331 w 6400800"/>
                <a:gd name="connsiteY3705" fmla="*/ 382429 h 514350"/>
                <a:gd name="connsiteX3706" fmla="*/ 5318284 w 6400800"/>
                <a:gd name="connsiteY3706" fmla="*/ 390049 h 514350"/>
                <a:gd name="connsiteX3707" fmla="*/ 5315426 w 6400800"/>
                <a:gd name="connsiteY3707" fmla="*/ 399574 h 514350"/>
                <a:gd name="connsiteX3708" fmla="*/ 5316379 w 6400800"/>
                <a:gd name="connsiteY3708" fmla="*/ 392906 h 514350"/>
                <a:gd name="connsiteX3709" fmla="*/ 5285899 w 6400800"/>
                <a:gd name="connsiteY3709" fmla="*/ 293846 h 514350"/>
                <a:gd name="connsiteX3710" fmla="*/ 5286851 w 6400800"/>
                <a:gd name="connsiteY3710" fmla="*/ 298609 h 514350"/>
                <a:gd name="connsiteX3711" fmla="*/ 5283994 w 6400800"/>
                <a:gd name="connsiteY3711" fmla="*/ 302419 h 514350"/>
                <a:gd name="connsiteX3712" fmla="*/ 5285899 w 6400800"/>
                <a:gd name="connsiteY3712" fmla="*/ 293846 h 514350"/>
                <a:gd name="connsiteX3713" fmla="*/ 5279231 w 6400800"/>
                <a:gd name="connsiteY3713" fmla="*/ 319564 h 514350"/>
                <a:gd name="connsiteX3714" fmla="*/ 5282089 w 6400800"/>
                <a:gd name="connsiteY3714" fmla="*/ 311944 h 514350"/>
                <a:gd name="connsiteX3715" fmla="*/ 5287804 w 6400800"/>
                <a:gd name="connsiteY3715" fmla="*/ 302419 h 514350"/>
                <a:gd name="connsiteX3716" fmla="*/ 5288756 w 6400800"/>
                <a:gd name="connsiteY3716" fmla="*/ 309086 h 514350"/>
                <a:gd name="connsiteX3717" fmla="*/ 5292567 w 6400800"/>
                <a:gd name="connsiteY3717" fmla="*/ 340519 h 514350"/>
                <a:gd name="connsiteX3718" fmla="*/ 5287804 w 6400800"/>
                <a:gd name="connsiteY3718" fmla="*/ 363379 h 514350"/>
                <a:gd name="connsiteX3719" fmla="*/ 5287804 w 6400800"/>
                <a:gd name="connsiteY3719" fmla="*/ 351949 h 514350"/>
                <a:gd name="connsiteX3720" fmla="*/ 5287804 w 6400800"/>
                <a:gd name="connsiteY3720" fmla="*/ 335756 h 514350"/>
                <a:gd name="connsiteX3721" fmla="*/ 5283994 w 6400800"/>
                <a:gd name="connsiteY3721" fmla="*/ 350996 h 514350"/>
                <a:gd name="connsiteX3722" fmla="*/ 5280184 w 6400800"/>
                <a:gd name="connsiteY3722" fmla="*/ 369094 h 514350"/>
                <a:gd name="connsiteX3723" fmla="*/ 5280184 w 6400800"/>
                <a:gd name="connsiteY3723" fmla="*/ 370046 h 514350"/>
                <a:gd name="connsiteX3724" fmla="*/ 5277326 w 6400800"/>
                <a:gd name="connsiteY3724" fmla="*/ 350044 h 514350"/>
                <a:gd name="connsiteX3725" fmla="*/ 5275421 w 6400800"/>
                <a:gd name="connsiteY3725" fmla="*/ 335756 h 514350"/>
                <a:gd name="connsiteX3726" fmla="*/ 5279231 w 6400800"/>
                <a:gd name="connsiteY3726" fmla="*/ 319564 h 514350"/>
                <a:gd name="connsiteX3727" fmla="*/ 5236369 w 6400800"/>
                <a:gd name="connsiteY3727" fmla="*/ 318611 h 514350"/>
                <a:gd name="connsiteX3728" fmla="*/ 5235417 w 6400800"/>
                <a:gd name="connsiteY3728" fmla="*/ 320516 h 514350"/>
                <a:gd name="connsiteX3729" fmla="*/ 5230654 w 6400800"/>
                <a:gd name="connsiteY3729" fmla="*/ 311944 h 514350"/>
                <a:gd name="connsiteX3730" fmla="*/ 5230654 w 6400800"/>
                <a:gd name="connsiteY3730" fmla="*/ 310991 h 514350"/>
                <a:gd name="connsiteX3731" fmla="*/ 5239226 w 6400800"/>
                <a:gd name="connsiteY3731" fmla="*/ 295751 h 514350"/>
                <a:gd name="connsiteX3732" fmla="*/ 5236369 w 6400800"/>
                <a:gd name="connsiteY3732" fmla="*/ 318611 h 514350"/>
                <a:gd name="connsiteX3733" fmla="*/ 5230654 w 6400800"/>
                <a:gd name="connsiteY3733" fmla="*/ 281464 h 514350"/>
                <a:gd name="connsiteX3734" fmla="*/ 5237321 w 6400800"/>
                <a:gd name="connsiteY3734" fmla="*/ 265271 h 514350"/>
                <a:gd name="connsiteX3735" fmla="*/ 5243989 w 6400800"/>
                <a:gd name="connsiteY3735" fmla="*/ 251936 h 514350"/>
                <a:gd name="connsiteX3736" fmla="*/ 5242084 w 6400800"/>
                <a:gd name="connsiteY3736" fmla="*/ 264319 h 514350"/>
                <a:gd name="connsiteX3737" fmla="*/ 5240179 w 6400800"/>
                <a:gd name="connsiteY3737" fmla="*/ 283369 h 514350"/>
                <a:gd name="connsiteX3738" fmla="*/ 5228749 w 6400800"/>
                <a:gd name="connsiteY3738" fmla="*/ 299561 h 514350"/>
                <a:gd name="connsiteX3739" fmla="*/ 5227796 w 6400800"/>
                <a:gd name="connsiteY3739" fmla="*/ 290036 h 514350"/>
                <a:gd name="connsiteX3740" fmla="*/ 5230654 w 6400800"/>
                <a:gd name="connsiteY3740" fmla="*/ 281464 h 514350"/>
                <a:gd name="connsiteX3741" fmla="*/ 5211604 w 6400800"/>
                <a:gd name="connsiteY3741" fmla="*/ 344329 h 514350"/>
                <a:gd name="connsiteX3742" fmla="*/ 5213509 w 6400800"/>
                <a:gd name="connsiteY3742" fmla="*/ 341471 h 514350"/>
                <a:gd name="connsiteX3743" fmla="*/ 5213509 w 6400800"/>
                <a:gd name="connsiteY3743" fmla="*/ 341471 h 514350"/>
                <a:gd name="connsiteX3744" fmla="*/ 5213509 w 6400800"/>
                <a:gd name="connsiteY3744" fmla="*/ 342424 h 514350"/>
                <a:gd name="connsiteX3745" fmla="*/ 5211604 w 6400800"/>
                <a:gd name="connsiteY3745" fmla="*/ 344329 h 514350"/>
                <a:gd name="connsiteX3746" fmla="*/ 5211604 w 6400800"/>
                <a:gd name="connsiteY3746" fmla="*/ 344329 h 514350"/>
                <a:gd name="connsiteX3747" fmla="*/ 5214462 w 6400800"/>
                <a:gd name="connsiteY3747" fmla="*/ 343376 h 514350"/>
                <a:gd name="connsiteX3748" fmla="*/ 5216367 w 6400800"/>
                <a:gd name="connsiteY3748" fmla="*/ 348139 h 514350"/>
                <a:gd name="connsiteX3749" fmla="*/ 5213509 w 6400800"/>
                <a:gd name="connsiteY3749" fmla="*/ 352901 h 514350"/>
                <a:gd name="connsiteX3750" fmla="*/ 5212556 w 6400800"/>
                <a:gd name="connsiteY3750" fmla="*/ 350996 h 514350"/>
                <a:gd name="connsiteX3751" fmla="*/ 5212556 w 6400800"/>
                <a:gd name="connsiteY3751" fmla="*/ 349091 h 514350"/>
                <a:gd name="connsiteX3752" fmla="*/ 5214462 w 6400800"/>
                <a:gd name="connsiteY3752" fmla="*/ 343376 h 514350"/>
                <a:gd name="connsiteX3753" fmla="*/ 5214462 w 6400800"/>
                <a:gd name="connsiteY3753" fmla="*/ 343376 h 514350"/>
                <a:gd name="connsiteX3754" fmla="*/ 5211604 w 6400800"/>
                <a:gd name="connsiteY3754" fmla="*/ 290989 h 514350"/>
                <a:gd name="connsiteX3755" fmla="*/ 5211604 w 6400800"/>
                <a:gd name="connsiteY3755" fmla="*/ 290989 h 514350"/>
                <a:gd name="connsiteX3756" fmla="*/ 5213509 w 6400800"/>
                <a:gd name="connsiteY3756" fmla="*/ 296704 h 514350"/>
                <a:gd name="connsiteX3757" fmla="*/ 5210651 w 6400800"/>
                <a:gd name="connsiteY3757" fmla="*/ 302419 h 514350"/>
                <a:gd name="connsiteX3758" fmla="*/ 5211604 w 6400800"/>
                <a:gd name="connsiteY3758" fmla="*/ 290989 h 514350"/>
                <a:gd name="connsiteX3759" fmla="*/ 5189696 w 6400800"/>
                <a:gd name="connsiteY3759" fmla="*/ 260509 h 514350"/>
                <a:gd name="connsiteX3760" fmla="*/ 5189696 w 6400800"/>
                <a:gd name="connsiteY3760" fmla="*/ 264319 h 514350"/>
                <a:gd name="connsiteX3761" fmla="*/ 5186839 w 6400800"/>
                <a:gd name="connsiteY3761" fmla="*/ 258604 h 514350"/>
                <a:gd name="connsiteX3762" fmla="*/ 5187792 w 6400800"/>
                <a:gd name="connsiteY3762" fmla="*/ 257651 h 514350"/>
                <a:gd name="connsiteX3763" fmla="*/ 5189696 w 6400800"/>
                <a:gd name="connsiteY3763" fmla="*/ 253841 h 514350"/>
                <a:gd name="connsiteX3764" fmla="*/ 5189696 w 6400800"/>
                <a:gd name="connsiteY3764" fmla="*/ 260509 h 514350"/>
                <a:gd name="connsiteX3765" fmla="*/ 5178267 w 6400800"/>
                <a:gd name="connsiteY3765" fmla="*/ 230981 h 514350"/>
                <a:gd name="connsiteX3766" fmla="*/ 5186839 w 6400800"/>
                <a:gd name="connsiteY3766" fmla="*/ 213836 h 514350"/>
                <a:gd name="connsiteX3767" fmla="*/ 5188744 w 6400800"/>
                <a:gd name="connsiteY3767" fmla="*/ 210026 h 514350"/>
                <a:gd name="connsiteX3768" fmla="*/ 5188744 w 6400800"/>
                <a:gd name="connsiteY3768" fmla="*/ 219551 h 514350"/>
                <a:gd name="connsiteX3769" fmla="*/ 5188744 w 6400800"/>
                <a:gd name="connsiteY3769" fmla="*/ 254794 h 514350"/>
                <a:gd name="connsiteX3770" fmla="*/ 5185887 w 6400800"/>
                <a:gd name="connsiteY3770" fmla="*/ 258604 h 514350"/>
                <a:gd name="connsiteX3771" fmla="*/ 5185887 w 6400800"/>
                <a:gd name="connsiteY3771" fmla="*/ 258604 h 514350"/>
                <a:gd name="connsiteX3772" fmla="*/ 5178267 w 6400800"/>
                <a:gd name="connsiteY3772" fmla="*/ 243364 h 514350"/>
                <a:gd name="connsiteX3773" fmla="*/ 5175409 w 6400800"/>
                <a:gd name="connsiteY3773" fmla="*/ 238601 h 514350"/>
                <a:gd name="connsiteX3774" fmla="*/ 5178267 w 6400800"/>
                <a:gd name="connsiteY3774" fmla="*/ 230981 h 514350"/>
                <a:gd name="connsiteX3775" fmla="*/ 5168742 w 6400800"/>
                <a:gd name="connsiteY3775" fmla="*/ 238601 h 514350"/>
                <a:gd name="connsiteX3776" fmla="*/ 5168742 w 6400800"/>
                <a:gd name="connsiteY3776" fmla="*/ 238601 h 514350"/>
                <a:gd name="connsiteX3777" fmla="*/ 5168742 w 6400800"/>
                <a:gd name="connsiteY3777" fmla="*/ 238601 h 514350"/>
                <a:gd name="connsiteX3778" fmla="*/ 5168742 w 6400800"/>
                <a:gd name="connsiteY3778" fmla="*/ 238601 h 514350"/>
                <a:gd name="connsiteX3779" fmla="*/ 5166837 w 6400800"/>
                <a:gd name="connsiteY3779" fmla="*/ 280511 h 514350"/>
                <a:gd name="connsiteX3780" fmla="*/ 5167789 w 6400800"/>
                <a:gd name="connsiteY3780" fmla="*/ 259556 h 514350"/>
                <a:gd name="connsiteX3781" fmla="*/ 5167789 w 6400800"/>
                <a:gd name="connsiteY3781" fmla="*/ 259556 h 514350"/>
                <a:gd name="connsiteX3782" fmla="*/ 5171599 w 6400800"/>
                <a:gd name="connsiteY3782" fmla="*/ 248126 h 514350"/>
                <a:gd name="connsiteX3783" fmla="*/ 5177314 w 6400800"/>
                <a:gd name="connsiteY3783" fmla="*/ 263366 h 514350"/>
                <a:gd name="connsiteX3784" fmla="*/ 5179219 w 6400800"/>
                <a:gd name="connsiteY3784" fmla="*/ 267176 h 514350"/>
                <a:gd name="connsiteX3785" fmla="*/ 5176362 w 6400800"/>
                <a:gd name="connsiteY3785" fmla="*/ 271939 h 514350"/>
                <a:gd name="connsiteX3786" fmla="*/ 5166837 w 6400800"/>
                <a:gd name="connsiteY3786" fmla="*/ 287179 h 514350"/>
                <a:gd name="connsiteX3787" fmla="*/ 5166837 w 6400800"/>
                <a:gd name="connsiteY3787" fmla="*/ 280511 h 514350"/>
                <a:gd name="connsiteX3788" fmla="*/ 5166837 w 6400800"/>
                <a:gd name="connsiteY3788" fmla="*/ 307181 h 514350"/>
                <a:gd name="connsiteX3789" fmla="*/ 5170646 w 6400800"/>
                <a:gd name="connsiteY3789" fmla="*/ 296704 h 514350"/>
                <a:gd name="connsiteX3790" fmla="*/ 5171599 w 6400800"/>
                <a:gd name="connsiteY3790" fmla="*/ 293846 h 514350"/>
                <a:gd name="connsiteX3791" fmla="*/ 5176362 w 6400800"/>
                <a:gd name="connsiteY3791" fmla="*/ 289084 h 514350"/>
                <a:gd name="connsiteX3792" fmla="*/ 5181124 w 6400800"/>
                <a:gd name="connsiteY3792" fmla="*/ 284321 h 514350"/>
                <a:gd name="connsiteX3793" fmla="*/ 5175409 w 6400800"/>
                <a:gd name="connsiteY3793" fmla="*/ 288131 h 514350"/>
                <a:gd name="connsiteX3794" fmla="*/ 5172551 w 6400800"/>
                <a:gd name="connsiteY3794" fmla="*/ 290036 h 514350"/>
                <a:gd name="connsiteX3795" fmla="*/ 5179219 w 6400800"/>
                <a:gd name="connsiteY3795" fmla="*/ 272891 h 514350"/>
                <a:gd name="connsiteX3796" fmla="*/ 5180171 w 6400800"/>
                <a:gd name="connsiteY3796" fmla="*/ 270034 h 514350"/>
                <a:gd name="connsiteX3797" fmla="*/ 5184934 w 6400800"/>
                <a:gd name="connsiteY3797" fmla="*/ 280511 h 514350"/>
                <a:gd name="connsiteX3798" fmla="*/ 5190649 w 6400800"/>
                <a:gd name="connsiteY3798" fmla="*/ 292894 h 514350"/>
                <a:gd name="connsiteX3799" fmla="*/ 5190649 w 6400800"/>
                <a:gd name="connsiteY3799" fmla="*/ 298609 h 514350"/>
                <a:gd name="connsiteX3800" fmla="*/ 5192554 w 6400800"/>
                <a:gd name="connsiteY3800" fmla="*/ 330041 h 514350"/>
                <a:gd name="connsiteX3801" fmla="*/ 5192554 w 6400800"/>
                <a:gd name="connsiteY3801" fmla="*/ 335756 h 514350"/>
                <a:gd name="connsiteX3802" fmla="*/ 5192554 w 6400800"/>
                <a:gd name="connsiteY3802" fmla="*/ 336709 h 514350"/>
                <a:gd name="connsiteX3803" fmla="*/ 5191601 w 6400800"/>
                <a:gd name="connsiteY3803" fmla="*/ 338614 h 514350"/>
                <a:gd name="connsiteX3804" fmla="*/ 5187792 w 6400800"/>
                <a:gd name="connsiteY3804" fmla="*/ 348139 h 514350"/>
                <a:gd name="connsiteX3805" fmla="*/ 5183981 w 6400800"/>
                <a:gd name="connsiteY3805" fmla="*/ 309086 h 514350"/>
                <a:gd name="connsiteX3806" fmla="*/ 5177314 w 6400800"/>
                <a:gd name="connsiteY3806" fmla="*/ 348139 h 514350"/>
                <a:gd name="connsiteX3807" fmla="*/ 5176362 w 6400800"/>
                <a:gd name="connsiteY3807" fmla="*/ 354806 h 514350"/>
                <a:gd name="connsiteX3808" fmla="*/ 5174456 w 6400800"/>
                <a:gd name="connsiteY3808" fmla="*/ 349091 h 514350"/>
                <a:gd name="connsiteX3809" fmla="*/ 5171599 w 6400800"/>
                <a:gd name="connsiteY3809" fmla="*/ 341471 h 514350"/>
                <a:gd name="connsiteX3810" fmla="*/ 5173504 w 6400800"/>
                <a:gd name="connsiteY3810" fmla="*/ 328136 h 514350"/>
                <a:gd name="connsiteX3811" fmla="*/ 5169694 w 6400800"/>
                <a:gd name="connsiteY3811" fmla="*/ 338614 h 514350"/>
                <a:gd name="connsiteX3812" fmla="*/ 5167789 w 6400800"/>
                <a:gd name="connsiteY3812" fmla="*/ 334804 h 514350"/>
                <a:gd name="connsiteX3813" fmla="*/ 5165884 w 6400800"/>
                <a:gd name="connsiteY3813" fmla="*/ 312896 h 514350"/>
                <a:gd name="connsiteX3814" fmla="*/ 5166837 w 6400800"/>
                <a:gd name="connsiteY3814" fmla="*/ 307181 h 514350"/>
                <a:gd name="connsiteX3815" fmla="*/ 5161121 w 6400800"/>
                <a:gd name="connsiteY3815" fmla="*/ 218599 h 514350"/>
                <a:gd name="connsiteX3816" fmla="*/ 5164931 w 6400800"/>
                <a:gd name="connsiteY3816" fmla="*/ 229076 h 514350"/>
                <a:gd name="connsiteX3817" fmla="*/ 5161121 w 6400800"/>
                <a:gd name="connsiteY3817" fmla="*/ 248126 h 514350"/>
                <a:gd name="connsiteX3818" fmla="*/ 5157312 w 6400800"/>
                <a:gd name="connsiteY3818" fmla="*/ 206216 h 514350"/>
                <a:gd name="connsiteX3819" fmla="*/ 5161121 w 6400800"/>
                <a:gd name="connsiteY3819" fmla="*/ 218599 h 514350"/>
                <a:gd name="connsiteX3820" fmla="*/ 5148739 w 6400800"/>
                <a:gd name="connsiteY3820" fmla="*/ 256699 h 514350"/>
                <a:gd name="connsiteX3821" fmla="*/ 5149692 w 6400800"/>
                <a:gd name="connsiteY3821" fmla="*/ 255746 h 514350"/>
                <a:gd name="connsiteX3822" fmla="*/ 5149692 w 6400800"/>
                <a:gd name="connsiteY3822" fmla="*/ 283369 h 514350"/>
                <a:gd name="connsiteX3823" fmla="*/ 5149692 w 6400800"/>
                <a:gd name="connsiteY3823" fmla="*/ 284321 h 514350"/>
                <a:gd name="connsiteX3824" fmla="*/ 5143024 w 6400800"/>
                <a:gd name="connsiteY3824" fmla="*/ 263366 h 514350"/>
                <a:gd name="connsiteX3825" fmla="*/ 5148739 w 6400800"/>
                <a:gd name="connsiteY3825" fmla="*/ 256699 h 514350"/>
                <a:gd name="connsiteX3826" fmla="*/ 5087779 w 6400800"/>
                <a:gd name="connsiteY3826" fmla="*/ 317659 h 514350"/>
                <a:gd name="connsiteX3827" fmla="*/ 5087779 w 6400800"/>
                <a:gd name="connsiteY3827" fmla="*/ 315754 h 514350"/>
                <a:gd name="connsiteX3828" fmla="*/ 5087779 w 6400800"/>
                <a:gd name="connsiteY3828" fmla="*/ 317659 h 514350"/>
                <a:gd name="connsiteX3829" fmla="*/ 5087779 w 6400800"/>
                <a:gd name="connsiteY3829" fmla="*/ 317659 h 514350"/>
                <a:gd name="connsiteX3830" fmla="*/ 5122069 w 6400800"/>
                <a:gd name="connsiteY3830" fmla="*/ 298609 h 514350"/>
                <a:gd name="connsiteX3831" fmla="*/ 5128737 w 6400800"/>
                <a:gd name="connsiteY3831" fmla="*/ 287179 h 514350"/>
                <a:gd name="connsiteX3832" fmla="*/ 5124926 w 6400800"/>
                <a:gd name="connsiteY3832" fmla="*/ 327184 h 514350"/>
                <a:gd name="connsiteX3833" fmla="*/ 5121117 w 6400800"/>
                <a:gd name="connsiteY3833" fmla="*/ 318611 h 514350"/>
                <a:gd name="connsiteX3834" fmla="*/ 5117306 w 6400800"/>
                <a:gd name="connsiteY3834" fmla="*/ 308134 h 514350"/>
                <a:gd name="connsiteX3835" fmla="*/ 5122069 w 6400800"/>
                <a:gd name="connsiteY3835" fmla="*/ 298609 h 514350"/>
                <a:gd name="connsiteX3836" fmla="*/ 5110639 w 6400800"/>
                <a:gd name="connsiteY3836" fmla="*/ 321469 h 514350"/>
                <a:gd name="connsiteX3837" fmla="*/ 5110639 w 6400800"/>
                <a:gd name="connsiteY3837" fmla="*/ 321469 h 514350"/>
                <a:gd name="connsiteX3838" fmla="*/ 5118259 w 6400800"/>
                <a:gd name="connsiteY3838" fmla="*/ 344329 h 514350"/>
                <a:gd name="connsiteX3839" fmla="*/ 5116354 w 6400800"/>
                <a:gd name="connsiteY3839" fmla="*/ 347186 h 514350"/>
                <a:gd name="connsiteX3840" fmla="*/ 5114449 w 6400800"/>
                <a:gd name="connsiteY3840" fmla="*/ 349091 h 514350"/>
                <a:gd name="connsiteX3841" fmla="*/ 5110639 w 6400800"/>
                <a:gd name="connsiteY3841" fmla="*/ 335756 h 514350"/>
                <a:gd name="connsiteX3842" fmla="*/ 5107781 w 6400800"/>
                <a:gd name="connsiteY3842" fmla="*/ 327184 h 514350"/>
                <a:gd name="connsiteX3843" fmla="*/ 5110639 w 6400800"/>
                <a:gd name="connsiteY3843" fmla="*/ 321469 h 514350"/>
                <a:gd name="connsiteX3844" fmla="*/ 5105876 w 6400800"/>
                <a:gd name="connsiteY3844" fmla="*/ 308134 h 514350"/>
                <a:gd name="connsiteX3845" fmla="*/ 5103019 w 6400800"/>
                <a:gd name="connsiteY3845" fmla="*/ 311944 h 514350"/>
                <a:gd name="connsiteX3846" fmla="*/ 5101114 w 6400800"/>
                <a:gd name="connsiteY3846" fmla="*/ 306229 h 514350"/>
                <a:gd name="connsiteX3847" fmla="*/ 5101114 w 6400800"/>
                <a:gd name="connsiteY3847" fmla="*/ 304324 h 514350"/>
                <a:gd name="connsiteX3848" fmla="*/ 5101114 w 6400800"/>
                <a:gd name="connsiteY3848" fmla="*/ 305276 h 514350"/>
                <a:gd name="connsiteX3849" fmla="*/ 5096351 w 6400800"/>
                <a:gd name="connsiteY3849" fmla="*/ 288131 h 514350"/>
                <a:gd name="connsiteX3850" fmla="*/ 5097304 w 6400800"/>
                <a:gd name="connsiteY3850" fmla="*/ 281464 h 514350"/>
                <a:gd name="connsiteX3851" fmla="*/ 5105876 w 6400800"/>
                <a:gd name="connsiteY3851" fmla="*/ 308134 h 514350"/>
                <a:gd name="connsiteX3852" fmla="*/ 5097304 w 6400800"/>
                <a:gd name="connsiteY3852" fmla="*/ 282416 h 514350"/>
                <a:gd name="connsiteX3853" fmla="*/ 5095399 w 6400800"/>
                <a:gd name="connsiteY3853" fmla="*/ 286226 h 514350"/>
                <a:gd name="connsiteX3854" fmla="*/ 5093494 w 6400800"/>
                <a:gd name="connsiteY3854" fmla="*/ 279559 h 514350"/>
                <a:gd name="connsiteX3855" fmla="*/ 5087779 w 6400800"/>
                <a:gd name="connsiteY3855" fmla="*/ 258604 h 514350"/>
                <a:gd name="connsiteX3856" fmla="*/ 5089684 w 6400800"/>
                <a:gd name="connsiteY3856" fmla="*/ 257651 h 514350"/>
                <a:gd name="connsiteX3857" fmla="*/ 5097304 w 6400800"/>
                <a:gd name="connsiteY3857" fmla="*/ 282416 h 514350"/>
                <a:gd name="connsiteX3858" fmla="*/ 5080159 w 6400800"/>
                <a:gd name="connsiteY3858" fmla="*/ 224314 h 514350"/>
                <a:gd name="connsiteX3859" fmla="*/ 5089684 w 6400800"/>
                <a:gd name="connsiteY3859" fmla="*/ 254794 h 514350"/>
                <a:gd name="connsiteX3860" fmla="*/ 5087779 w 6400800"/>
                <a:gd name="connsiteY3860" fmla="*/ 254794 h 514350"/>
                <a:gd name="connsiteX3861" fmla="*/ 5081112 w 6400800"/>
                <a:gd name="connsiteY3861" fmla="*/ 228124 h 514350"/>
                <a:gd name="connsiteX3862" fmla="*/ 5080159 w 6400800"/>
                <a:gd name="connsiteY3862" fmla="*/ 224314 h 514350"/>
                <a:gd name="connsiteX3863" fmla="*/ 5080159 w 6400800"/>
                <a:gd name="connsiteY3863" fmla="*/ 224314 h 514350"/>
                <a:gd name="connsiteX3864" fmla="*/ 5076349 w 6400800"/>
                <a:gd name="connsiteY3864" fmla="*/ 272891 h 514350"/>
                <a:gd name="connsiteX3865" fmla="*/ 5076349 w 6400800"/>
                <a:gd name="connsiteY3865" fmla="*/ 268129 h 514350"/>
                <a:gd name="connsiteX3866" fmla="*/ 5079206 w 6400800"/>
                <a:gd name="connsiteY3866" fmla="*/ 283369 h 514350"/>
                <a:gd name="connsiteX3867" fmla="*/ 5083017 w 6400800"/>
                <a:gd name="connsiteY3867" fmla="*/ 301466 h 514350"/>
                <a:gd name="connsiteX3868" fmla="*/ 5083017 w 6400800"/>
                <a:gd name="connsiteY3868" fmla="*/ 304324 h 514350"/>
                <a:gd name="connsiteX3869" fmla="*/ 5082064 w 6400800"/>
                <a:gd name="connsiteY3869" fmla="*/ 311944 h 514350"/>
                <a:gd name="connsiteX3870" fmla="*/ 5073492 w 6400800"/>
                <a:gd name="connsiteY3870" fmla="*/ 292894 h 514350"/>
                <a:gd name="connsiteX3871" fmla="*/ 5076349 w 6400800"/>
                <a:gd name="connsiteY3871" fmla="*/ 272891 h 514350"/>
                <a:gd name="connsiteX3872" fmla="*/ 5066824 w 6400800"/>
                <a:gd name="connsiteY3872" fmla="*/ 377666 h 514350"/>
                <a:gd name="connsiteX3873" fmla="*/ 5066824 w 6400800"/>
                <a:gd name="connsiteY3873" fmla="*/ 380524 h 514350"/>
                <a:gd name="connsiteX3874" fmla="*/ 5066824 w 6400800"/>
                <a:gd name="connsiteY3874" fmla="*/ 383381 h 514350"/>
                <a:gd name="connsiteX3875" fmla="*/ 5065871 w 6400800"/>
                <a:gd name="connsiteY3875" fmla="*/ 384334 h 514350"/>
                <a:gd name="connsiteX3876" fmla="*/ 5064919 w 6400800"/>
                <a:gd name="connsiteY3876" fmla="*/ 381476 h 514350"/>
                <a:gd name="connsiteX3877" fmla="*/ 5066824 w 6400800"/>
                <a:gd name="connsiteY3877" fmla="*/ 377666 h 514350"/>
                <a:gd name="connsiteX3878" fmla="*/ 5057299 w 6400800"/>
                <a:gd name="connsiteY3878" fmla="*/ 303371 h 514350"/>
                <a:gd name="connsiteX3879" fmla="*/ 5051584 w 6400800"/>
                <a:gd name="connsiteY3879" fmla="*/ 294799 h 514350"/>
                <a:gd name="connsiteX3880" fmla="*/ 5052537 w 6400800"/>
                <a:gd name="connsiteY3880" fmla="*/ 290989 h 514350"/>
                <a:gd name="connsiteX3881" fmla="*/ 5055394 w 6400800"/>
                <a:gd name="connsiteY3881" fmla="*/ 287179 h 514350"/>
                <a:gd name="connsiteX3882" fmla="*/ 5057299 w 6400800"/>
                <a:gd name="connsiteY3882" fmla="*/ 303371 h 514350"/>
                <a:gd name="connsiteX3883" fmla="*/ 5050631 w 6400800"/>
                <a:gd name="connsiteY3883" fmla="*/ 252889 h 514350"/>
                <a:gd name="connsiteX3884" fmla="*/ 5052537 w 6400800"/>
                <a:gd name="connsiteY3884" fmla="*/ 258604 h 514350"/>
                <a:gd name="connsiteX3885" fmla="*/ 5053489 w 6400800"/>
                <a:gd name="connsiteY3885" fmla="*/ 260509 h 514350"/>
                <a:gd name="connsiteX3886" fmla="*/ 5054442 w 6400800"/>
                <a:gd name="connsiteY3886" fmla="*/ 268129 h 514350"/>
                <a:gd name="connsiteX3887" fmla="*/ 5052537 w 6400800"/>
                <a:gd name="connsiteY3887" fmla="*/ 273844 h 514350"/>
                <a:gd name="connsiteX3888" fmla="*/ 5051584 w 6400800"/>
                <a:gd name="connsiteY3888" fmla="*/ 276701 h 514350"/>
                <a:gd name="connsiteX3889" fmla="*/ 5048726 w 6400800"/>
                <a:gd name="connsiteY3889" fmla="*/ 279559 h 514350"/>
                <a:gd name="connsiteX3890" fmla="*/ 5048726 w 6400800"/>
                <a:gd name="connsiteY3890" fmla="*/ 278606 h 514350"/>
                <a:gd name="connsiteX3891" fmla="*/ 5048726 w 6400800"/>
                <a:gd name="connsiteY3891" fmla="*/ 274796 h 514350"/>
                <a:gd name="connsiteX3892" fmla="*/ 5049679 w 6400800"/>
                <a:gd name="connsiteY3892" fmla="*/ 268129 h 514350"/>
                <a:gd name="connsiteX3893" fmla="*/ 5050631 w 6400800"/>
                <a:gd name="connsiteY3893" fmla="*/ 262414 h 514350"/>
                <a:gd name="connsiteX3894" fmla="*/ 5048726 w 6400800"/>
                <a:gd name="connsiteY3894" fmla="*/ 268129 h 514350"/>
                <a:gd name="connsiteX3895" fmla="*/ 5048726 w 6400800"/>
                <a:gd name="connsiteY3895" fmla="*/ 269081 h 514350"/>
                <a:gd name="connsiteX3896" fmla="*/ 5048726 w 6400800"/>
                <a:gd name="connsiteY3896" fmla="*/ 266224 h 514350"/>
                <a:gd name="connsiteX3897" fmla="*/ 5050631 w 6400800"/>
                <a:gd name="connsiteY3897" fmla="*/ 252889 h 514350"/>
                <a:gd name="connsiteX3898" fmla="*/ 5020151 w 6400800"/>
                <a:gd name="connsiteY3898" fmla="*/ 390049 h 514350"/>
                <a:gd name="connsiteX3899" fmla="*/ 5014437 w 6400800"/>
                <a:gd name="connsiteY3899" fmla="*/ 376714 h 514350"/>
                <a:gd name="connsiteX3900" fmla="*/ 5014437 w 6400800"/>
                <a:gd name="connsiteY3900" fmla="*/ 375761 h 514350"/>
                <a:gd name="connsiteX3901" fmla="*/ 5022056 w 6400800"/>
                <a:gd name="connsiteY3901" fmla="*/ 347186 h 514350"/>
                <a:gd name="connsiteX3902" fmla="*/ 5022056 w 6400800"/>
                <a:gd name="connsiteY3902" fmla="*/ 348139 h 514350"/>
                <a:gd name="connsiteX3903" fmla="*/ 5022056 w 6400800"/>
                <a:gd name="connsiteY3903" fmla="*/ 363379 h 514350"/>
                <a:gd name="connsiteX3904" fmla="*/ 5023009 w 6400800"/>
                <a:gd name="connsiteY3904" fmla="*/ 379571 h 514350"/>
                <a:gd name="connsiteX3905" fmla="*/ 5023962 w 6400800"/>
                <a:gd name="connsiteY3905" fmla="*/ 386239 h 514350"/>
                <a:gd name="connsiteX3906" fmla="*/ 5020151 w 6400800"/>
                <a:gd name="connsiteY3906" fmla="*/ 390049 h 514350"/>
                <a:gd name="connsiteX3907" fmla="*/ 5024914 w 6400800"/>
                <a:gd name="connsiteY3907" fmla="*/ 400526 h 514350"/>
                <a:gd name="connsiteX3908" fmla="*/ 5024914 w 6400800"/>
                <a:gd name="connsiteY3908" fmla="*/ 400526 h 514350"/>
                <a:gd name="connsiteX3909" fmla="*/ 5024914 w 6400800"/>
                <a:gd name="connsiteY3909" fmla="*/ 400526 h 514350"/>
                <a:gd name="connsiteX3910" fmla="*/ 5024914 w 6400800"/>
                <a:gd name="connsiteY3910" fmla="*/ 400526 h 514350"/>
                <a:gd name="connsiteX3911" fmla="*/ 5035392 w 6400800"/>
                <a:gd name="connsiteY3911" fmla="*/ 314801 h 514350"/>
                <a:gd name="connsiteX3912" fmla="*/ 5035392 w 6400800"/>
                <a:gd name="connsiteY3912" fmla="*/ 317659 h 514350"/>
                <a:gd name="connsiteX3913" fmla="*/ 5031581 w 6400800"/>
                <a:gd name="connsiteY3913" fmla="*/ 353854 h 514350"/>
                <a:gd name="connsiteX3914" fmla="*/ 5031581 w 6400800"/>
                <a:gd name="connsiteY3914" fmla="*/ 353854 h 514350"/>
                <a:gd name="connsiteX3915" fmla="*/ 5031581 w 6400800"/>
                <a:gd name="connsiteY3915" fmla="*/ 354806 h 514350"/>
                <a:gd name="connsiteX3916" fmla="*/ 5030629 w 6400800"/>
                <a:gd name="connsiteY3916" fmla="*/ 347186 h 514350"/>
                <a:gd name="connsiteX3917" fmla="*/ 5027771 w 6400800"/>
                <a:gd name="connsiteY3917" fmla="*/ 329089 h 514350"/>
                <a:gd name="connsiteX3918" fmla="*/ 5028724 w 6400800"/>
                <a:gd name="connsiteY3918" fmla="*/ 325279 h 514350"/>
                <a:gd name="connsiteX3919" fmla="*/ 5032534 w 6400800"/>
                <a:gd name="connsiteY3919" fmla="*/ 319564 h 514350"/>
                <a:gd name="connsiteX3920" fmla="*/ 5035392 w 6400800"/>
                <a:gd name="connsiteY3920" fmla="*/ 314801 h 514350"/>
                <a:gd name="connsiteX3921" fmla="*/ 5006817 w 6400800"/>
                <a:gd name="connsiteY3921" fmla="*/ 242411 h 514350"/>
                <a:gd name="connsiteX3922" fmla="*/ 5019199 w 6400800"/>
                <a:gd name="connsiteY3922" fmla="*/ 259556 h 514350"/>
                <a:gd name="connsiteX3923" fmla="*/ 5025867 w 6400800"/>
                <a:gd name="connsiteY3923" fmla="*/ 270034 h 514350"/>
                <a:gd name="connsiteX3924" fmla="*/ 5021104 w 6400800"/>
                <a:gd name="connsiteY3924" fmla="*/ 263366 h 514350"/>
                <a:gd name="connsiteX3925" fmla="*/ 5014437 w 6400800"/>
                <a:gd name="connsiteY3925" fmla="*/ 255746 h 514350"/>
                <a:gd name="connsiteX3926" fmla="*/ 5004912 w 6400800"/>
                <a:gd name="connsiteY3926" fmla="*/ 245269 h 514350"/>
                <a:gd name="connsiteX3927" fmla="*/ 5006817 w 6400800"/>
                <a:gd name="connsiteY3927" fmla="*/ 242411 h 514350"/>
                <a:gd name="connsiteX3928" fmla="*/ 5004912 w 6400800"/>
                <a:gd name="connsiteY3928" fmla="*/ 242411 h 514350"/>
                <a:gd name="connsiteX3929" fmla="*/ 5004912 w 6400800"/>
                <a:gd name="connsiteY3929" fmla="*/ 238601 h 514350"/>
                <a:gd name="connsiteX3930" fmla="*/ 5006817 w 6400800"/>
                <a:gd name="connsiteY3930" fmla="*/ 241459 h 514350"/>
                <a:gd name="connsiteX3931" fmla="*/ 5004912 w 6400800"/>
                <a:gd name="connsiteY3931" fmla="*/ 244316 h 514350"/>
                <a:gd name="connsiteX3932" fmla="*/ 5004912 w 6400800"/>
                <a:gd name="connsiteY3932" fmla="*/ 243364 h 514350"/>
                <a:gd name="connsiteX3933" fmla="*/ 5004912 w 6400800"/>
                <a:gd name="connsiteY3933" fmla="*/ 242411 h 514350"/>
                <a:gd name="connsiteX3934" fmla="*/ 4999196 w 6400800"/>
                <a:gd name="connsiteY3934" fmla="*/ 303371 h 514350"/>
                <a:gd name="connsiteX3935" fmla="*/ 5003006 w 6400800"/>
                <a:gd name="connsiteY3935" fmla="*/ 252889 h 514350"/>
                <a:gd name="connsiteX3936" fmla="*/ 5008721 w 6400800"/>
                <a:gd name="connsiteY3936" fmla="*/ 260509 h 514350"/>
                <a:gd name="connsiteX3937" fmla="*/ 5014437 w 6400800"/>
                <a:gd name="connsiteY3937" fmla="*/ 268129 h 514350"/>
                <a:gd name="connsiteX3938" fmla="*/ 5020151 w 6400800"/>
                <a:gd name="connsiteY3938" fmla="*/ 276701 h 514350"/>
                <a:gd name="connsiteX3939" fmla="*/ 5029676 w 6400800"/>
                <a:gd name="connsiteY3939" fmla="*/ 292894 h 514350"/>
                <a:gd name="connsiteX3940" fmla="*/ 5029676 w 6400800"/>
                <a:gd name="connsiteY3940" fmla="*/ 293846 h 514350"/>
                <a:gd name="connsiteX3941" fmla="*/ 5025867 w 6400800"/>
                <a:gd name="connsiteY3941" fmla="*/ 302419 h 514350"/>
                <a:gd name="connsiteX3942" fmla="*/ 5023009 w 6400800"/>
                <a:gd name="connsiteY3942" fmla="*/ 305276 h 514350"/>
                <a:gd name="connsiteX3943" fmla="*/ 5022056 w 6400800"/>
                <a:gd name="connsiteY3943" fmla="*/ 301466 h 514350"/>
                <a:gd name="connsiteX3944" fmla="*/ 5022056 w 6400800"/>
                <a:gd name="connsiteY3944" fmla="*/ 306229 h 514350"/>
                <a:gd name="connsiteX3945" fmla="*/ 5019199 w 6400800"/>
                <a:gd name="connsiteY3945" fmla="*/ 309086 h 514350"/>
                <a:gd name="connsiteX3946" fmla="*/ 5012531 w 6400800"/>
                <a:gd name="connsiteY3946" fmla="*/ 318611 h 514350"/>
                <a:gd name="connsiteX3947" fmla="*/ 5013484 w 6400800"/>
                <a:gd name="connsiteY3947" fmla="*/ 311944 h 514350"/>
                <a:gd name="connsiteX3948" fmla="*/ 5017294 w 6400800"/>
                <a:gd name="connsiteY3948" fmla="*/ 294799 h 514350"/>
                <a:gd name="connsiteX3949" fmla="*/ 5020151 w 6400800"/>
                <a:gd name="connsiteY3949" fmla="*/ 279559 h 514350"/>
                <a:gd name="connsiteX3950" fmla="*/ 5013484 w 6400800"/>
                <a:gd name="connsiteY3950" fmla="*/ 293846 h 514350"/>
                <a:gd name="connsiteX3951" fmla="*/ 5006817 w 6400800"/>
                <a:gd name="connsiteY3951" fmla="*/ 310039 h 514350"/>
                <a:gd name="connsiteX3952" fmla="*/ 4999196 w 6400800"/>
                <a:gd name="connsiteY3952" fmla="*/ 331946 h 514350"/>
                <a:gd name="connsiteX3953" fmla="*/ 4999196 w 6400800"/>
                <a:gd name="connsiteY3953" fmla="*/ 332899 h 514350"/>
                <a:gd name="connsiteX3954" fmla="*/ 4997292 w 6400800"/>
                <a:gd name="connsiteY3954" fmla="*/ 327184 h 514350"/>
                <a:gd name="connsiteX3955" fmla="*/ 4999196 w 6400800"/>
                <a:gd name="connsiteY3955" fmla="*/ 303371 h 514350"/>
                <a:gd name="connsiteX3956" fmla="*/ 4968717 w 6400800"/>
                <a:gd name="connsiteY3956" fmla="*/ 208121 h 514350"/>
                <a:gd name="connsiteX3957" fmla="*/ 4967764 w 6400800"/>
                <a:gd name="connsiteY3957" fmla="*/ 212884 h 514350"/>
                <a:gd name="connsiteX3958" fmla="*/ 4966812 w 6400800"/>
                <a:gd name="connsiteY3958" fmla="*/ 217646 h 514350"/>
                <a:gd name="connsiteX3959" fmla="*/ 4966812 w 6400800"/>
                <a:gd name="connsiteY3959" fmla="*/ 215741 h 514350"/>
                <a:gd name="connsiteX3960" fmla="*/ 4968717 w 6400800"/>
                <a:gd name="connsiteY3960" fmla="*/ 208121 h 514350"/>
                <a:gd name="connsiteX3961" fmla="*/ 4960144 w 6400800"/>
                <a:gd name="connsiteY3961" fmla="*/ 364331 h 514350"/>
                <a:gd name="connsiteX3962" fmla="*/ 4961096 w 6400800"/>
                <a:gd name="connsiteY3962" fmla="*/ 381476 h 514350"/>
                <a:gd name="connsiteX3963" fmla="*/ 4958239 w 6400800"/>
                <a:gd name="connsiteY3963" fmla="*/ 391001 h 514350"/>
                <a:gd name="connsiteX3964" fmla="*/ 4957287 w 6400800"/>
                <a:gd name="connsiteY3964" fmla="*/ 386239 h 514350"/>
                <a:gd name="connsiteX3965" fmla="*/ 4957287 w 6400800"/>
                <a:gd name="connsiteY3965" fmla="*/ 380524 h 514350"/>
                <a:gd name="connsiteX3966" fmla="*/ 4956334 w 6400800"/>
                <a:gd name="connsiteY3966" fmla="*/ 356711 h 514350"/>
                <a:gd name="connsiteX3967" fmla="*/ 4956334 w 6400800"/>
                <a:gd name="connsiteY3967" fmla="*/ 351949 h 514350"/>
                <a:gd name="connsiteX3968" fmla="*/ 4958239 w 6400800"/>
                <a:gd name="connsiteY3968" fmla="*/ 348139 h 514350"/>
                <a:gd name="connsiteX3969" fmla="*/ 4960144 w 6400800"/>
                <a:gd name="connsiteY3969" fmla="*/ 364331 h 514350"/>
                <a:gd name="connsiteX3970" fmla="*/ 4957287 w 6400800"/>
                <a:gd name="connsiteY3970" fmla="*/ 256699 h 514350"/>
                <a:gd name="connsiteX3971" fmla="*/ 4957287 w 6400800"/>
                <a:gd name="connsiteY3971" fmla="*/ 258604 h 514350"/>
                <a:gd name="connsiteX3972" fmla="*/ 4957287 w 6400800"/>
                <a:gd name="connsiteY3972" fmla="*/ 259556 h 514350"/>
                <a:gd name="connsiteX3973" fmla="*/ 4955381 w 6400800"/>
                <a:gd name="connsiteY3973" fmla="*/ 267176 h 514350"/>
                <a:gd name="connsiteX3974" fmla="*/ 4954429 w 6400800"/>
                <a:gd name="connsiteY3974" fmla="*/ 265271 h 514350"/>
                <a:gd name="connsiteX3975" fmla="*/ 4957287 w 6400800"/>
                <a:gd name="connsiteY3975" fmla="*/ 256699 h 514350"/>
                <a:gd name="connsiteX3976" fmla="*/ 4954429 w 6400800"/>
                <a:gd name="connsiteY3976" fmla="*/ 268129 h 514350"/>
                <a:gd name="connsiteX3977" fmla="*/ 4955381 w 6400800"/>
                <a:gd name="connsiteY3977" fmla="*/ 270986 h 514350"/>
                <a:gd name="connsiteX3978" fmla="*/ 4951571 w 6400800"/>
                <a:gd name="connsiteY3978" fmla="*/ 290036 h 514350"/>
                <a:gd name="connsiteX3979" fmla="*/ 4944904 w 6400800"/>
                <a:gd name="connsiteY3979" fmla="*/ 316706 h 514350"/>
                <a:gd name="connsiteX3980" fmla="*/ 4943951 w 6400800"/>
                <a:gd name="connsiteY3980" fmla="*/ 310991 h 514350"/>
                <a:gd name="connsiteX3981" fmla="*/ 4943951 w 6400800"/>
                <a:gd name="connsiteY3981" fmla="*/ 320516 h 514350"/>
                <a:gd name="connsiteX3982" fmla="*/ 4940142 w 6400800"/>
                <a:gd name="connsiteY3982" fmla="*/ 336709 h 514350"/>
                <a:gd name="connsiteX3983" fmla="*/ 4940142 w 6400800"/>
                <a:gd name="connsiteY3983" fmla="*/ 335756 h 514350"/>
                <a:gd name="connsiteX3984" fmla="*/ 4938237 w 6400800"/>
                <a:gd name="connsiteY3984" fmla="*/ 325279 h 514350"/>
                <a:gd name="connsiteX3985" fmla="*/ 4954429 w 6400800"/>
                <a:gd name="connsiteY3985" fmla="*/ 268129 h 514350"/>
                <a:gd name="connsiteX3986" fmla="*/ 4922044 w 6400800"/>
                <a:gd name="connsiteY3986" fmla="*/ 378619 h 514350"/>
                <a:gd name="connsiteX3987" fmla="*/ 4922044 w 6400800"/>
                <a:gd name="connsiteY3987" fmla="*/ 378619 h 514350"/>
                <a:gd name="connsiteX3988" fmla="*/ 4922044 w 6400800"/>
                <a:gd name="connsiteY3988" fmla="*/ 378619 h 514350"/>
                <a:gd name="connsiteX3989" fmla="*/ 4922044 w 6400800"/>
                <a:gd name="connsiteY3989" fmla="*/ 378619 h 514350"/>
                <a:gd name="connsiteX3990" fmla="*/ 4908709 w 6400800"/>
                <a:gd name="connsiteY3990" fmla="*/ 307181 h 514350"/>
                <a:gd name="connsiteX3991" fmla="*/ 4915376 w 6400800"/>
                <a:gd name="connsiteY3991" fmla="*/ 326231 h 514350"/>
                <a:gd name="connsiteX3992" fmla="*/ 4909662 w 6400800"/>
                <a:gd name="connsiteY3992" fmla="*/ 338614 h 514350"/>
                <a:gd name="connsiteX3993" fmla="*/ 4906804 w 6400800"/>
                <a:gd name="connsiteY3993" fmla="*/ 308134 h 514350"/>
                <a:gd name="connsiteX3994" fmla="*/ 4906804 w 6400800"/>
                <a:gd name="connsiteY3994" fmla="*/ 305276 h 514350"/>
                <a:gd name="connsiteX3995" fmla="*/ 4905851 w 6400800"/>
                <a:gd name="connsiteY3995" fmla="*/ 307181 h 514350"/>
                <a:gd name="connsiteX3996" fmla="*/ 4904899 w 6400800"/>
                <a:gd name="connsiteY3996" fmla="*/ 297656 h 514350"/>
                <a:gd name="connsiteX3997" fmla="*/ 4908709 w 6400800"/>
                <a:gd name="connsiteY3997" fmla="*/ 307181 h 514350"/>
                <a:gd name="connsiteX3998" fmla="*/ 4897279 w 6400800"/>
                <a:gd name="connsiteY3998" fmla="*/ 351949 h 514350"/>
                <a:gd name="connsiteX3999" fmla="*/ 4896326 w 6400800"/>
                <a:gd name="connsiteY3999" fmla="*/ 365284 h 514350"/>
                <a:gd name="connsiteX4000" fmla="*/ 4895374 w 6400800"/>
                <a:gd name="connsiteY4000" fmla="*/ 368141 h 514350"/>
                <a:gd name="connsiteX4001" fmla="*/ 4894421 w 6400800"/>
                <a:gd name="connsiteY4001" fmla="*/ 357664 h 514350"/>
                <a:gd name="connsiteX4002" fmla="*/ 4892517 w 6400800"/>
                <a:gd name="connsiteY4002" fmla="*/ 341471 h 514350"/>
                <a:gd name="connsiteX4003" fmla="*/ 4897279 w 6400800"/>
                <a:gd name="connsiteY4003" fmla="*/ 351949 h 514350"/>
                <a:gd name="connsiteX4004" fmla="*/ 4822984 w 6400800"/>
                <a:gd name="connsiteY4004" fmla="*/ 387191 h 514350"/>
                <a:gd name="connsiteX4005" fmla="*/ 4822984 w 6400800"/>
                <a:gd name="connsiteY4005" fmla="*/ 385286 h 514350"/>
                <a:gd name="connsiteX4006" fmla="*/ 4822984 w 6400800"/>
                <a:gd name="connsiteY4006" fmla="*/ 387191 h 514350"/>
                <a:gd name="connsiteX4007" fmla="*/ 4822984 w 6400800"/>
                <a:gd name="connsiteY4007" fmla="*/ 387191 h 514350"/>
                <a:gd name="connsiteX4008" fmla="*/ 4842987 w 6400800"/>
                <a:gd name="connsiteY4008" fmla="*/ 338614 h 514350"/>
                <a:gd name="connsiteX4009" fmla="*/ 4842987 w 6400800"/>
                <a:gd name="connsiteY4009" fmla="*/ 356711 h 514350"/>
                <a:gd name="connsiteX4010" fmla="*/ 4842987 w 6400800"/>
                <a:gd name="connsiteY4010" fmla="*/ 360521 h 514350"/>
                <a:gd name="connsiteX4011" fmla="*/ 4840129 w 6400800"/>
                <a:gd name="connsiteY4011" fmla="*/ 382429 h 514350"/>
                <a:gd name="connsiteX4012" fmla="*/ 4838224 w 6400800"/>
                <a:gd name="connsiteY4012" fmla="*/ 390049 h 514350"/>
                <a:gd name="connsiteX4013" fmla="*/ 4826794 w 6400800"/>
                <a:gd name="connsiteY4013" fmla="*/ 387191 h 514350"/>
                <a:gd name="connsiteX4014" fmla="*/ 4824889 w 6400800"/>
                <a:gd name="connsiteY4014" fmla="*/ 379571 h 514350"/>
                <a:gd name="connsiteX4015" fmla="*/ 4827747 w 6400800"/>
                <a:gd name="connsiteY4015" fmla="*/ 370999 h 514350"/>
                <a:gd name="connsiteX4016" fmla="*/ 4838224 w 6400800"/>
                <a:gd name="connsiteY4016" fmla="*/ 346234 h 514350"/>
                <a:gd name="connsiteX4017" fmla="*/ 4843939 w 6400800"/>
                <a:gd name="connsiteY4017" fmla="*/ 336709 h 514350"/>
                <a:gd name="connsiteX4018" fmla="*/ 4842987 w 6400800"/>
                <a:gd name="connsiteY4018" fmla="*/ 338614 h 514350"/>
                <a:gd name="connsiteX4019" fmla="*/ 4842987 w 6400800"/>
                <a:gd name="connsiteY4019" fmla="*/ 338614 h 514350"/>
                <a:gd name="connsiteX4020" fmla="*/ 4843939 w 6400800"/>
                <a:gd name="connsiteY4020" fmla="*/ 329089 h 514350"/>
                <a:gd name="connsiteX4021" fmla="*/ 4843939 w 6400800"/>
                <a:gd name="connsiteY4021" fmla="*/ 329089 h 514350"/>
                <a:gd name="connsiteX4022" fmla="*/ 4836319 w 6400800"/>
                <a:gd name="connsiteY4022" fmla="*/ 318611 h 514350"/>
                <a:gd name="connsiteX4023" fmla="*/ 4836319 w 6400800"/>
                <a:gd name="connsiteY4023" fmla="*/ 318611 h 514350"/>
                <a:gd name="connsiteX4024" fmla="*/ 4839176 w 6400800"/>
                <a:gd name="connsiteY4024" fmla="*/ 314801 h 514350"/>
                <a:gd name="connsiteX4025" fmla="*/ 4842987 w 6400800"/>
                <a:gd name="connsiteY4025" fmla="*/ 321469 h 514350"/>
                <a:gd name="connsiteX4026" fmla="*/ 4843939 w 6400800"/>
                <a:gd name="connsiteY4026" fmla="*/ 323374 h 514350"/>
                <a:gd name="connsiteX4027" fmla="*/ 4843939 w 6400800"/>
                <a:gd name="connsiteY4027" fmla="*/ 329089 h 514350"/>
                <a:gd name="connsiteX4028" fmla="*/ 4845844 w 6400800"/>
                <a:gd name="connsiteY4028" fmla="*/ 296704 h 514350"/>
                <a:gd name="connsiteX4029" fmla="*/ 4844891 w 6400800"/>
                <a:gd name="connsiteY4029" fmla="*/ 316706 h 514350"/>
                <a:gd name="connsiteX4030" fmla="*/ 4840129 w 6400800"/>
                <a:gd name="connsiteY4030" fmla="*/ 310039 h 514350"/>
                <a:gd name="connsiteX4031" fmla="*/ 4837272 w 6400800"/>
                <a:gd name="connsiteY4031" fmla="*/ 306229 h 514350"/>
                <a:gd name="connsiteX4032" fmla="*/ 4845844 w 6400800"/>
                <a:gd name="connsiteY4032" fmla="*/ 290989 h 514350"/>
                <a:gd name="connsiteX4033" fmla="*/ 4847749 w 6400800"/>
                <a:gd name="connsiteY4033" fmla="*/ 288131 h 514350"/>
                <a:gd name="connsiteX4034" fmla="*/ 4845844 w 6400800"/>
                <a:gd name="connsiteY4034" fmla="*/ 296704 h 514350"/>
                <a:gd name="connsiteX4035" fmla="*/ 4869656 w 6400800"/>
                <a:gd name="connsiteY4035" fmla="*/ 325279 h 514350"/>
                <a:gd name="connsiteX4036" fmla="*/ 4869656 w 6400800"/>
                <a:gd name="connsiteY4036" fmla="*/ 327184 h 514350"/>
                <a:gd name="connsiteX4037" fmla="*/ 4869656 w 6400800"/>
                <a:gd name="connsiteY4037" fmla="*/ 325279 h 514350"/>
                <a:gd name="connsiteX4038" fmla="*/ 4869656 w 6400800"/>
                <a:gd name="connsiteY4038" fmla="*/ 318611 h 514350"/>
                <a:gd name="connsiteX4039" fmla="*/ 4869656 w 6400800"/>
                <a:gd name="connsiteY4039" fmla="*/ 325279 h 514350"/>
                <a:gd name="connsiteX4040" fmla="*/ 4854416 w 6400800"/>
                <a:gd name="connsiteY4040" fmla="*/ 276701 h 514350"/>
                <a:gd name="connsiteX4041" fmla="*/ 4868704 w 6400800"/>
                <a:gd name="connsiteY4041" fmla="*/ 256699 h 514350"/>
                <a:gd name="connsiteX4042" fmla="*/ 4871562 w 6400800"/>
                <a:gd name="connsiteY4042" fmla="*/ 252889 h 514350"/>
                <a:gd name="connsiteX4043" fmla="*/ 4871562 w 6400800"/>
                <a:gd name="connsiteY4043" fmla="*/ 259556 h 514350"/>
                <a:gd name="connsiteX4044" fmla="*/ 4861084 w 6400800"/>
                <a:gd name="connsiteY4044" fmla="*/ 296704 h 514350"/>
                <a:gd name="connsiteX4045" fmla="*/ 4860131 w 6400800"/>
                <a:gd name="connsiteY4045" fmla="*/ 300514 h 514350"/>
                <a:gd name="connsiteX4046" fmla="*/ 4853464 w 6400800"/>
                <a:gd name="connsiteY4046" fmla="*/ 278606 h 514350"/>
                <a:gd name="connsiteX4047" fmla="*/ 4854416 w 6400800"/>
                <a:gd name="connsiteY4047" fmla="*/ 276701 h 514350"/>
                <a:gd name="connsiteX4048" fmla="*/ 4854416 w 6400800"/>
                <a:gd name="connsiteY4048" fmla="*/ 276701 h 514350"/>
                <a:gd name="connsiteX4049" fmla="*/ 4850606 w 6400800"/>
                <a:gd name="connsiteY4049" fmla="*/ 281464 h 514350"/>
                <a:gd name="connsiteX4050" fmla="*/ 4857274 w 6400800"/>
                <a:gd name="connsiteY4050" fmla="*/ 316706 h 514350"/>
                <a:gd name="connsiteX4051" fmla="*/ 4854416 w 6400800"/>
                <a:gd name="connsiteY4051" fmla="*/ 330041 h 514350"/>
                <a:gd name="connsiteX4052" fmla="*/ 4852512 w 6400800"/>
                <a:gd name="connsiteY4052" fmla="*/ 326231 h 514350"/>
                <a:gd name="connsiteX4053" fmla="*/ 4852512 w 6400800"/>
                <a:gd name="connsiteY4053" fmla="*/ 322421 h 514350"/>
                <a:gd name="connsiteX4054" fmla="*/ 4850606 w 6400800"/>
                <a:gd name="connsiteY4054" fmla="*/ 295751 h 514350"/>
                <a:gd name="connsiteX4055" fmla="*/ 4849654 w 6400800"/>
                <a:gd name="connsiteY4055" fmla="*/ 284321 h 514350"/>
                <a:gd name="connsiteX4056" fmla="*/ 4850606 w 6400800"/>
                <a:gd name="connsiteY4056" fmla="*/ 281464 h 514350"/>
                <a:gd name="connsiteX4057" fmla="*/ 4838224 w 6400800"/>
                <a:gd name="connsiteY4057" fmla="*/ 290036 h 514350"/>
                <a:gd name="connsiteX4058" fmla="*/ 4845844 w 6400800"/>
                <a:gd name="connsiteY4058" fmla="*/ 272891 h 514350"/>
                <a:gd name="connsiteX4059" fmla="*/ 4848701 w 6400800"/>
                <a:gd name="connsiteY4059" fmla="*/ 265271 h 514350"/>
                <a:gd name="connsiteX4060" fmla="*/ 4849654 w 6400800"/>
                <a:gd name="connsiteY4060" fmla="*/ 275749 h 514350"/>
                <a:gd name="connsiteX4061" fmla="*/ 4847749 w 6400800"/>
                <a:gd name="connsiteY4061" fmla="*/ 277654 h 514350"/>
                <a:gd name="connsiteX4062" fmla="*/ 4847749 w 6400800"/>
                <a:gd name="connsiteY4062" fmla="*/ 273844 h 514350"/>
                <a:gd name="connsiteX4063" fmla="*/ 4847749 w 6400800"/>
                <a:gd name="connsiteY4063" fmla="*/ 278606 h 514350"/>
                <a:gd name="connsiteX4064" fmla="*/ 4841081 w 6400800"/>
                <a:gd name="connsiteY4064" fmla="*/ 288131 h 514350"/>
                <a:gd name="connsiteX4065" fmla="*/ 4836319 w 6400800"/>
                <a:gd name="connsiteY4065" fmla="*/ 294799 h 514350"/>
                <a:gd name="connsiteX4066" fmla="*/ 4838224 w 6400800"/>
                <a:gd name="connsiteY4066" fmla="*/ 290036 h 514350"/>
                <a:gd name="connsiteX4067" fmla="*/ 4835366 w 6400800"/>
                <a:gd name="connsiteY4067" fmla="*/ 309086 h 514350"/>
                <a:gd name="connsiteX4068" fmla="*/ 4836319 w 6400800"/>
                <a:gd name="connsiteY4068" fmla="*/ 308134 h 514350"/>
                <a:gd name="connsiteX4069" fmla="*/ 4838224 w 6400800"/>
                <a:gd name="connsiteY4069" fmla="*/ 311944 h 514350"/>
                <a:gd name="connsiteX4070" fmla="*/ 4839176 w 6400800"/>
                <a:gd name="connsiteY4070" fmla="*/ 313849 h 514350"/>
                <a:gd name="connsiteX4071" fmla="*/ 4835366 w 6400800"/>
                <a:gd name="connsiteY4071" fmla="*/ 317659 h 514350"/>
                <a:gd name="connsiteX4072" fmla="*/ 4835366 w 6400800"/>
                <a:gd name="connsiteY4072" fmla="*/ 317659 h 514350"/>
                <a:gd name="connsiteX4073" fmla="*/ 4834414 w 6400800"/>
                <a:gd name="connsiteY4073" fmla="*/ 316706 h 514350"/>
                <a:gd name="connsiteX4074" fmla="*/ 4832509 w 6400800"/>
                <a:gd name="connsiteY4074" fmla="*/ 314801 h 514350"/>
                <a:gd name="connsiteX4075" fmla="*/ 4835366 w 6400800"/>
                <a:gd name="connsiteY4075" fmla="*/ 309086 h 514350"/>
                <a:gd name="connsiteX4076" fmla="*/ 4830604 w 6400800"/>
                <a:gd name="connsiteY4076" fmla="*/ 319564 h 514350"/>
                <a:gd name="connsiteX4077" fmla="*/ 4832509 w 6400800"/>
                <a:gd name="connsiteY4077" fmla="*/ 314801 h 514350"/>
                <a:gd name="connsiteX4078" fmla="*/ 4833462 w 6400800"/>
                <a:gd name="connsiteY4078" fmla="*/ 316706 h 514350"/>
                <a:gd name="connsiteX4079" fmla="*/ 4834414 w 6400800"/>
                <a:gd name="connsiteY4079" fmla="*/ 318611 h 514350"/>
                <a:gd name="connsiteX4080" fmla="*/ 4828699 w 6400800"/>
                <a:gd name="connsiteY4080" fmla="*/ 324326 h 514350"/>
                <a:gd name="connsiteX4081" fmla="*/ 4830604 w 6400800"/>
                <a:gd name="connsiteY4081" fmla="*/ 319564 h 514350"/>
                <a:gd name="connsiteX4082" fmla="*/ 4817269 w 6400800"/>
                <a:gd name="connsiteY4082" fmla="*/ 364331 h 514350"/>
                <a:gd name="connsiteX4083" fmla="*/ 4817269 w 6400800"/>
                <a:gd name="connsiteY4083" fmla="*/ 356711 h 514350"/>
                <a:gd name="connsiteX4084" fmla="*/ 4824889 w 6400800"/>
                <a:gd name="connsiteY4084" fmla="*/ 335756 h 514350"/>
                <a:gd name="connsiteX4085" fmla="*/ 4825841 w 6400800"/>
                <a:gd name="connsiteY4085" fmla="*/ 334804 h 514350"/>
                <a:gd name="connsiteX4086" fmla="*/ 4835366 w 6400800"/>
                <a:gd name="connsiteY4086" fmla="*/ 319564 h 514350"/>
                <a:gd name="connsiteX4087" fmla="*/ 4837272 w 6400800"/>
                <a:gd name="connsiteY4087" fmla="*/ 322421 h 514350"/>
                <a:gd name="connsiteX4088" fmla="*/ 4841081 w 6400800"/>
                <a:gd name="connsiteY4088" fmla="*/ 330994 h 514350"/>
                <a:gd name="connsiteX4089" fmla="*/ 4842987 w 6400800"/>
                <a:gd name="connsiteY4089" fmla="*/ 335756 h 514350"/>
                <a:gd name="connsiteX4090" fmla="*/ 4835366 w 6400800"/>
                <a:gd name="connsiteY4090" fmla="*/ 345281 h 514350"/>
                <a:gd name="connsiteX4091" fmla="*/ 4822984 w 6400800"/>
                <a:gd name="connsiteY4091" fmla="*/ 366236 h 514350"/>
                <a:gd name="connsiteX4092" fmla="*/ 4820126 w 6400800"/>
                <a:gd name="connsiteY4092" fmla="*/ 369094 h 514350"/>
                <a:gd name="connsiteX4093" fmla="*/ 4817269 w 6400800"/>
                <a:gd name="connsiteY4093" fmla="*/ 371951 h 514350"/>
                <a:gd name="connsiteX4094" fmla="*/ 4817269 w 6400800"/>
                <a:gd name="connsiteY4094" fmla="*/ 364331 h 514350"/>
                <a:gd name="connsiteX4095" fmla="*/ 4816316 w 6400800"/>
                <a:gd name="connsiteY4095" fmla="*/ 376714 h 514350"/>
                <a:gd name="connsiteX4096" fmla="*/ 4820126 w 6400800"/>
                <a:gd name="connsiteY4096" fmla="*/ 370046 h 514350"/>
                <a:gd name="connsiteX4097" fmla="*/ 4820126 w 6400800"/>
                <a:gd name="connsiteY4097" fmla="*/ 370046 h 514350"/>
                <a:gd name="connsiteX4098" fmla="*/ 4820126 w 6400800"/>
                <a:gd name="connsiteY4098" fmla="*/ 370046 h 514350"/>
                <a:gd name="connsiteX4099" fmla="*/ 4816316 w 6400800"/>
                <a:gd name="connsiteY4099" fmla="*/ 378619 h 514350"/>
                <a:gd name="connsiteX4100" fmla="*/ 4816316 w 6400800"/>
                <a:gd name="connsiteY4100" fmla="*/ 376714 h 514350"/>
                <a:gd name="connsiteX4101" fmla="*/ 4762024 w 6400800"/>
                <a:gd name="connsiteY4101" fmla="*/ 305276 h 514350"/>
                <a:gd name="connsiteX4102" fmla="*/ 4763929 w 6400800"/>
                <a:gd name="connsiteY4102" fmla="*/ 322421 h 514350"/>
                <a:gd name="connsiteX4103" fmla="*/ 4760119 w 6400800"/>
                <a:gd name="connsiteY4103" fmla="*/ 309086 h 514350"/>
                <a:gd name="connsiteX4104" fmla="*/ 4762024 w 6400800"/>
                <a:gd name="connsiteY4104" fmla="*/ 300514 h 514350"/>
                <a:gd name="connsiteX4105" fmla="*/ 4762024 w 6400800"/>
                <a:gd name="connsiteY4105" fmla="*/ 305276 h 514350"/>
                <a:gd name="connsiteX4106" fmla="*/ 4755356 w 6400800"/>
                <a:gd name="connsiteY4106" fmla="*/ 279559 h 514350"/>
                <a:gd name="connsiteX4107" fmla="*/ 4760119 w 6400800"/>
                <a:gd name="connsiteY4107" fmla="*/ 294799 h 514350"/>
                <a:gd name="connsiteX4108" fmla="*/ 4761072 w 6400800"/>
                <a:gd name="connsiteY4108" fmla="*/ 297656 h 514350"/>
                <a:gd name="connsiteX4109" fmla="*/ 4758214 w 6400800"/>
                <a:gd name="connsiteY4109" fmla="*/ 304324 h 514350"/>
                <a:gd name="connsiteX4110" fmla="*/ 4754404 w 6400800"/>
                <a:gd name="connsiteY4110" fmla="*/ 292894 h 514350"/>
                <a:gd name="connsiteX4111" fmla="*/ 4755356 w 6400800"/>
                <a:gd name="connsiteY4111" fmla="*/ 279559 h 514350"/>
                <a:gd name="connsiteX4112" fmla="*/ 4759166 w 6400800"/>
                <a:gd name="connsiteY4112" fmla="*/ 342424 h 514350"/>
                <a:gd name="connsiteX4113" fmla="*/ 4755356 w 6400800"/>
                <a:gd name="connsiteY4113" fmla="*/ 331946 h 514350"/>
                <a:gd name="connsiteX4114" fmla="*/ 4756309 w 6400800"/>
                <a:gd name="connsiteY4114" fmla="*/ 326231 h 514350"/>
                <a:gd name="connsiteX4115" fmla="*/ 4759166 w 6400800"/>
                <a:gd name="connsiteY4115" fmla="*/ 342424 h 514350"/>
                <a:gd name="connsiteX4116" fmla="*/ 4753451 w 6400800"/>
                <a:gd name="connsiteY4116" fmla="*/ 312896 h 514350"/>
                <a:gd name="connsiteX4117" fmla="*/ 4754404 w 6400800"/>
                <a:gd name="connsiteY4117" fmla="*/ 315754 h 514350"/>
                <a:gd name="connsiteX4118" fmla="*/ 4753451 w 6400800"/>
                <a:gd name="connsiteY4118" fmla="*/ 317659 h 514350"/>
                <a:gd name="connsiteX4119" fmla="*/ 4753451 w 6400800"/>
                <a:gd name="connsiteY4119" fmla="*/ 312896 h 514350"/>
                <a:gd name="connsiteX4120" fmla="*/ 4755356 w 6400800"/>
                <a:gd name="connsiteY4120" fmla="*/ 373856 h 514350"/>
                <a:gd name="connsiteX4121" fmla="*/ 4756309 w 6400800"/>
                <a:gd name="connsiteY4121" fmla="*/ 375761 h 514350"/>
                <a:gd name="connsiteX4122" fmla="*/ 4754404 w 6400800"/>
                <a:gd name="connsiteY4122" fmla="*/ 379571 h 514350"/>
                <a:gd name="connsiteX4123" fmla="*/ 4752499 w 6400800"/>
                <a:gd name="connsiteY4123" fmla="*/ 379571 h 514350"/>
                <a:gd name="connsiteX4124" fmla="*/ 4755356 w 6400800"/>
                <a:gd name="connsiteY4124" fmla="*/ 373856 h 514350"/>
                <a:gd name="connsiteX4125" fmla="*/ 4748689 w 6400800"/>
                <a:gd name="connsiteY4125" fmla="*/ 291941 h 514350"/>
                <a:gd name="connsiteX4126" fmla="*/ 4746784 w 6400800"/>
                <a:gd name="connsiteY4126" fmla="*/ 303371 h 514350"/>
                <a:gd name="connsiteX4127" fmla="*/ 4746784 w 6400800"/>
                <a:gd name="connsiteY4127" fmla="*/ 303371 h 514350"/>
                <a:gd name="connsiteX4128" fmla="*/ 4746784 w 6400800"/>
                <a:gd name="connsiteY4128" fmla="*/ 299561 h 514350"/>
                <a:gd name="connsiteX4129" fmla="*/ 4748689 w 6400800"/>
                <a:gd name="connsiteY4129" fmla="*/ 291941 h 514350"/>
                <a:gd name="connsiteX4130" fmla="*/ 4738212 w 6400800"/>
                <a:gd name="connsiteY4130" fmla="*/ 327184 h 514350"/>
                <a:gd name="connsiteX4131" fmla="*/ 4737259 w 6400800"/>
                <a:gd name="connsiteY4131" fmla="*/ 341471 h 514350"/>
                <a:gd name="connsiteX4132" fmla="*/ 4736306 w 6400800"/>
                <a:gd name="connsiteY4132" fmla="*/ 336709 h 514350"/>
                <a:gd name="connsiteX4133" fmla="*/ 4738212 w 6400800"/>
                <a:gd name="connsiteY4133" fmla="*/ 327184 h 514350"/>
                <a:gd name="connsiteX4134" fmla="*/ 4720114 w 6400800"/>
                <a:gd name="connsiteY4134" fmla="*/ 261461 h 514350"/>
                <a:gd name="connsiteX4135" fmla="*/ 4720114 w 6400800"/>
                <a:gd name="connsiteY4135" fmla="*/ 261461 h 514350"/>
                <a:gd name="connsiteX4136" fmla="*/ 4729639 w 6400800"/>
                <a:gd name="connsiteY4136" fmla="*/ 290989 h 514350"/>
                <a:gd name="connsiteX4137" fmla="*/ 4731544 w 6400800"/>
                <a:gd name="connsiteY4137" fmla="*/ 296704 h 514350"/>
                <a:gd name="connsiteX4138" fmla="*/ 4727734 w 6400800"/>
                <a:gd name="connsiteY4138" fmla="*/ 308134 h 514350"/>
                <a:gd name="connsiteX4139" fmla="*/ 4723924 w 6400800"/>
                <a:gd name="connsiteY4139" fmla="*/ 295751 h 514350"/>
                <a:gd name="connsiteX4140" fmla="*/ 4718209 w 6400800"/>
                <a:gd name="connsiteY4140" fmla="*/ 276701 h 514350"/>
                <a:gd name="connsiteX4141" fmla="*/ 4720114 w 6400800"/>
                <a:gd name="connsiteY4141" fmla="*/ 261461 h 514350"/>
                <a:gd name="connsiteX4142" fmla="*/ 4709637 w 6400800"/>
                <a:gd name="connsiteY4142" fmla="*/ 324326 h 514350"/>
                <a:gd name="connsiteX4143" fmla="*/ 4713447 w 6400800"/>
                <a:gd name="connsiteY4143" fmla="*/ 301466 h 514350"/>
                <a:gd name="connsiteX4144" fmla="*/ 4719162 w 6400800"/>
                <a:gd name="connsiteY4144" fmla="*/ 331946 h 514350"/>
                <a:gd name="connsiteX4145" fmla="*/ 4715351 w 6400800"/>
                <a:gd name="connsiteY4145" fmla="*/ 343376 h 514350"/>
                <a:gd name="connsiteX4146" fmla="*/ 4715351 w 6400800"/>
                <a:gd name="connsiteY4146" fmla="*/ 343376 h 514350"/>
                <a:gd name="connsiteX4147" fmla="*/ 4707731 w 6400800"/>
                <a:gd name="connsiteY4147" fmla="*/ 332899 h 514350"/>
                <a:gd name="connsiteX4148" fmla="*/ 4709637 w 6400800"/>
                <a:gd name="connsiteY4148" fmla="*/ 324326 h 514350"/>
                <a:gd name="connsiteX4149" fmla="*/ 4703922 w 6400800"/>
                <a:gd name="connsiteY4149" fmla="*/ 355759 h 514350"/>
                <a:gd name="connsiteX4150" fmla="*/ 4705826 w 6400800"/>
                <a:gd name="connsiteY4150" fmla="*/ 360521 h 514350"/>
                <a:gd name="connsiteX4151" fmla="*/ 4708684 w 6400800"/>
                <a:gd name="connsiteY4151" fmla="*/ 369094 h 514350"/>
                <a:gd name="connsiteX4152" fmla="*/ 4704874 w 6400800"/>
                <a:gd name="connsiteY4152" fmla="*/ 377666 h 514350"/>
                <a:gd name="connsiteX4153" fmla="*/ 4704874 w 6400800"/>
                <a:gd name="connsiteY4153" fmla="*/ 376714 h 514350"/>
                <a:gd name="connsiteX4154" fmla="*/ 4702016 w 6400800"/>
                <a:gd name="connsiteY4154" fmla="*/ 371951 h 514350"/>
                <a:gd name="connsiteX4155" fmla="*/ 4703922 w 6400800"/>
                <a:gd name="connsiteY4155" fmla="*/ 355759 h 514350"/>
                <a:gd name="connsiteX4156" fmla="*/ 4682966 w 6400800"/>
                <a:gd name="connsiteY4156" fmla="*/ 380524 h 514350"/>
                <a:gd name="connsiteX4157" fmla="*/ 4680109 w 6400800"/>
                <a:gd name="connsiteY4157" fmla="*/ 392906 h 514350"/>
                <a:gd name="connsiteX4158" fmla="*/ 4676299 w 6400800"/>
                <a:gd name="connsiteY4158" fmla="*/ 393859 h 514350"/>
                <a:gd name="connsiteX4159" fmla="*/ 4675347 w 6400800"/>
                <a:gd name="connsiteY4159" fmla="*/ 388144 h 514350"/>
                <a:gd name="connsiteX4160" fmla="*/ 4682966 w 6400800"/>
                <a:gd name="connsiteY4160" fmla="*/ 378619 h 514350"/>
                <a:gd name="connsiteX4161" fmla="*/ 4682966 w 6400800"/>
                <a:gd name="connsiteY4161" fmla="*/ 380524 h 514350"/>
                <a:gd name="connsiteX4162" fmla="*/ 4672489 w 6400800"/>
                <a:gd name="connsiteY4162" fmla="*/ 361474 h 514350"/>
                <a:gd name="connsiteX4163" fmla="*/ 4679156 w 6400800"/>
                <a:gd name="connsiteY4163" fmla="*/ 373856 h 514350"/>
                <a:gd name="connsiteX4164" fmla="*/ 4672489 w 6400800"/>
                <a:gd name="connsiteY4164" fmla="*/ 379571 h 514350"/>
                <a:gd name="connsiteX4165" fmla="*/ 4671537 w 6400800"/>
                <a:gd name="connsiteY4165" fmla="*/ 376714 h 514350"/>
                <a:gd name="connsiteX4166" fmla="*/ 4670584 w 6400800"/>
                <a:gd name="connsiteY4166" fmla="*/ 370999 h 514350"/>
                <a:gd name="connsiteX4167" fmla="*/ 4672489 w 6400800"/>
                <a:gd name="connsiteY4167" fmla="*/ 361474 h 514350"/>
                <a:gd name="connsiteX4168" fmla="*/ 4661059 w 6400800"/>
                <a:gd name="connsiteY4168" fmla="*/ 265271 h 514350"/>
                <a:gd name="connsiteX4169" fmla="*/ 4663916 w 6400800"/>
                <a:gd name="connsiteY4169" fmla="*/ 252889 h 514350"/>
                <a:gd name="connsiteX4170" fmla="*/ 4669631 w 6400800"/>
                <a:gd name="connsiteY4170" fmla="*/ 237649 h 514350"/>
                <a:gd name="connsiteX4171" fmla="*/ 4669631 w 6400800"/>
                <a:gd name="connsiteY4171" fmla="*/ 242411 h 514350"/>
                <a:gd name="connsiteX4172" fmla="*/ 4661059 w 6400800"/>
                <a:gd name="connsiteY4172" fmla="*/ 269081 h 514350"/>
                <a:gd name="connsiteX4173" fmla="*/ 4661059 w 6400800"/>
                <a:gd name="connsiteY4173" fmla="*/ 265271 h 514350"/>
                <a:gd name="connsiteX4174" fmla="*/ 4645819 w 6400800"/>
                <a:gd name="connsiteY4174" fmla="*/ 278606 h 514350"/>
                <a:gd name="connsiteX4175" fmla="*/ 4648676 w 6400800"/>
                <a:gd name="connsiteY4175" fmla="*/ 260509 h 514350"/>
                <a:gd name="connsiteX4176" fmla="*/ 4650581 w 6400800"/>
                <a:gd name="connsiteY4176" fmla="*/ 250984 h 514350"/>
                <a:gd name="connsiteX4177" fmla="*/ 4650581 w 6400800"/>
                <a:gd name="connsiteY4177" fmla="*/ 251936 h 514350"/>
                <a:gd name="connsiteX4178" fmla="*/ 4652487 w 6400800"/>
                <a:gd name="connsiteY4178" fmla="*/ 265271 h 514350"/>
                <a:gd name="connsiteX4179" fmla="*/ 4652487 w 6400800"/>
                <a:gd name="connsiteY4179" fmla="*/ 270034 h 514350"/>
                <a:gd name="connsiteX4180" fmla="*/ 4650581 w 6400800"/>
                <a:gd name="connsiteY4180" fmla="*/ 278606 h 514350"/>
                <a:gd name="connsiteX4181" fmla="*/ 4648676 w 6400800"/>
                <a:gd name="connsiteY4181" fmla="*/ 290989 h 514350"/>
                <a:gd name="connsiteX4182" fmla="*/ 4645819 w 6400800"/>
                <a:gd name="connsiteY4182" fmla="*/ 278606 h 514350"/>
                <a:gd name="connsiteX4183" fmla="*/ 4645819 w 6400800"/>
                <a:gd name="connsiteY4183" fmla="*/ 278606 h 514350"/>
                <a:gd name="connsiteX4184" fmla="*/ 4642962 w 6400800"/>
                <a:gd name="connsiteY4184" fmla="*/ 293846 h 514350"/>
                <a:gd name="connsiteX4185" fmla="*/ 4644866 w 6400800"/>
                <a:gd name="connsiteY4185" fmla="*/ 302419 h 514350"/>
                <a:gd name="connsiteX4186" fmla="*/ 4645819 w 6400800"/>
                <a:gd name="connsiteY4186" fmla="*/ 309086 h 514350"/>
                <a:gd name="connsiteX4187" fmla="*/ 4645819 w 6400800"/>
                <a:gd name="connsiteY4187" fmla="*/ 309086 h 514350"/>
                <a:gd name="connsiteX4188" fmla="*/ 4642962 w 6400800"/>
                <a:gd name="connsiteY4188" fmla="*/ 306229 h 514350"/>
                <a:gd name="connsiteX4189" fmla="*/ 4642009 w 6400800"/>
                <a:gd name="connsiteY4189" fmla="*/ 299561 h 514350"/>
                <a:gd name="connsiteX4190" fmla="*/ 4642962 w 6400800"/>
                <a:gd name="connsiteY4190" fmla="*/ 293846 h 514350"/>
                <a:gd name="connsiteX4191" fmla="*/ 4595337 w 6400800"/>
                <a:gd name="connsiteY4191" fmla="*/ 280511 h 514350"/>
                <a:gd name="connsiteX4192" fmla="*/ 4598194 w 6400800"/>
                <a:gd name="connsiteY4192" fmla="*/ 293846 h 514350"/>
                <a:gd name="connsiteX4193" fmla="*/ 4598194 w 6400800"/>
                <a:gd name="connsiteY4193" fmla="*/ 300514 h 514350"/>
                <a:gd name="connsiteX4194" fmla="*/ 4598194 w 6400800"/>
                <a:gd name="connsiteY4194" fmla="*/ 311944 h 514350"/>
                <a:gd name="connsiteX4195" fmla="*/ 4596289 w 6400800"/>
                <a:gd name="connsiteY4195" fmla="*/ 319564 h 514350"/>
                <a:gd name="connsiteX4196" fmla="*/ 4593431 w 6400800"/>
                <a:gd name="connsiteY4196" fmla="*/ 311944 h 514350"/>
                <a:gd name="connsiteX4197" fmla="*/ 4593431 w 6400800"/>
                <a:gd name="connsiteY4197" fmla="*/ 305276 h 514350"/>
                <a:gd name="connsiteX4198" fmla="*/ 4593431 w 6400800"/>
                <a:gd name="connsiteY4198" fmla="*/ 286226 h 514350"/>
                <a:gd name="connsiteX4199" fmla="*/ 4595337 w 6400800"/>
                <a:gd name="connsiteY4199" fmla="*/ 280511 h 514350"/>
                <a:gd name="connsiteX4200" fmla="*/ 4595337 w 6400800"/>
                <a:gd name="connsiteY4200" fmla="*/ 280511 h 514350"/>
                <a:gd name="connsiteX4201" fmla="*/ 4595337 w 6400800"/>
                <a:gd name="connsiteY4201" fmla="*/ 277654 h 514350"/>
                <a:gd name="connsiteX4202" fmla="*/ 4593431 w 6400800"/>
                <a:gd name="connsiteY4202" fmla="*/ 279559 h 514350"/>
                <a:gd name="connsiteX4203" fmla="*/ 4592479 w 6400800"/>
                <a:gd name="connsiteY4203" fmla="*/ 280511 h 514350"/>
                <a:gd name="connsiteX4204" fmla="*/ 4592479 w 6400800"/>
                <a:gd name="connsiteY4204" fmla="*/ 263366 h 514350"/>
                <a:gd name="connsiteX4205" fmla="*/ 4595337 w 6400800"/>
                <a:gd name="connsiteY4205" fmla="*/ 277654 h 514350"/>
                <a:gd name="connsiteX4206" fmla="*/ 4576287 w 6400800"/>
                <a:gd name="connsiteY4206" fmla="*/ 253841 h 514350"/>
                <a:gd name="connsiteX4207" fmla="*/ 4575334 w 6400800"/>
                <a:gd name="connsiteY4207" fmla="*/ 273844 h 514350"/>
                <a:gd name="connsiteX4208" fmla="*/ 4569619 w 6400800"/>
                <a:gd name="connsiteY4208" fmla="*/ 262414 h 514350"/>
                <a:gd name="connsiteX4209" fmla="*/ 4576287 w 6400800"/>
                <a:gd name="connsiteY4209" fmla="*/ 253841 h 514350"/>
                <a:gd name="connsiteX4210" fmla="*/ 4566762 w 6400800"/>
                <a:gd name="connsiteY4210" fmla="*/ 268129 h 514350"/>
                <a:gd name="connsiteX4211" fmla="*/ 4566762 w 6400800"/>
                <a:gd name="connsiteY4211" fmla="*/ 268129 h 514350"/>
                <a:gd name="connsiteX4212" fmla="*/ 4571524 w 6400800"/>
                <a:gd name="connsiteY4212" fmla="*/ 284321 h 514350"/>
                <a:gd name="connsiteX4213" fmla="*/ 4574381 w 6400800"/>
                <a:gd name="connsiteY4213" fmla="*/ 296704 h 514350"/>
                <a:gd name="connsiteX4214" fmla="*/ 4574381 w 6400800"/>
                <a:gd name="connsiteY4214" fmla="*/ 301466 h 514350"/>
                <a:gd name="connsiteX4215" fmla="*/ 4568666 w 6400800"/>
                <a:gd name="connsiteY4215" fmla="*/ 289084 h 514350"/>
                <a:gd name="connsiteX4216" fmla="*/ 4574381 w 6400800"/>
                <a:gd name="connsiteY4216" fmla="*/ 309086 h 514350"/>
                <a:gd name="connsiteX4217" fmla="*/ 4571524 w 6400800"/>
                <a:gd name="connsiteY4217" fmla="*/ 314801 h 514350"/>
                <a:gd name="connsiteX4218" fmla="*/ 4571524 w 6400800"/>
                <a:gd name="connsiteY4218" fmla="*/ 315754 h 514350"/>
                <a:gd name="connsiteX4219" fmla="*/ 4564856 w 6400800"/>
                <a:gd name="connsiteY4219" fmla="*/ 271939 h 514350"/>
                <a:gd name="connsiteX4220" fmla="*/ 4566762 w 6400800"/>
                <a:gd name="connsiteY4220" fmla="*/ 268129 h 514350"/>
                <a:gd name="connsiteX4221" fmla="*/ 4560094 w 6400800"/>
                <a:gd name="connsiteY4221" fmla="*/ 254794 h 514350"/>
                <a:gd name="connsiteX4222" fmla="*/ 4562951 w 6400800"/>
                <a:gd name="connsiteY4222" fmla="*/ 260509 h 514350"/>
                <a:gd name="connsiteX4223" fmla="*/ 4561047 w 6400800"/>
                <a:gd name="connsiteY4223" fmla="*/ 263366 h 514350"/>
                <a:gd name="connsiteX4224" fmla="*/ 4557237 w 6400800"/>
                <a:gd name="connsiteY4224" fmla="*/ 268129 h 514350"/>
                <a:gd name="connsiteX4225" fmla="*/ 4560094 w 6400800"/>
                <a:gd name="connsiteY4225" fmla="*/ 254794 h 514350"/>
                <a:gd name="connsiteX4226" fmla="*/ 4548664 w 6400800"/>
                <a:gd name="connsiteY4226" fmla="*/ 317659 h 514350"/>
                <a:gd name="connsiteX4227" fmla="*/ 4557237 w 6400800"/>
                <a:gd name="connsiteY4227" fmla="*/ 290036 h 514350"/>
                <a:gd name="connsiteX4228" fmla="*/ 4562951 w 6400800"/>
                <a:gd name="connsiteY4228" fmla="*/ 275749 h 514350"/>
                <a:gd name="connsiteX4229" fmla="*/ 4560094 w 6400800"/>
                <a:gd name="connsiteY4229" fmla="*/ 318611 h 514350"/>
                <a:gd name="connsiteX4230" fmla="*/ 4555331 w 6400800"/>
                <a:gd name="connsiteY4230" fmla="*/ 310991 h 514350"/>
                <a:gd name="connsiteX4231" fmla="*/ 4560094 w 6400800"/>
                <a:gd name="connsiteY4231" fmla="*/ 321469 h 514350"/>
                <a:gd name="connsiteX4232" fmla="*/ 4560094 w 6400800"/>
                <a:gd name="connsiteY4232" fmla="*/ 321469 h 514350"/>
                <a:gd name="connsiteX4233" fmla="*/ 4559141 w 6400800"/>
                <a:gd name="connsiteY4233" fmla="*/ 342424 h 514350"/>
                <a:gd name="connsiteX4234" fmla="*/ 4555331 w 6400800"/>
                <a:gd name="connsiteY4234" fmla="*/ 352901 h 514350"/>
                <a:gd name="connsiteX4235" fmla="*/ 4552474 w 6400800"/>
                <a:gd name="connsiteY4235" fmla="*/ 361474 h 514350"/>
                <a:gd name="connsiteX4236" fmla="*/ 4547712 w 6400800"/>
                <a:gd name="connsiteY4236" fmla="*/ 343376 h 514350"/>
                <a:gd name="connsiteX4237" fmla="*/ 4547712 w 6400800"/>
                <a:gd name="connsiteY4237" fmla="*/ 328136 h 514350"/>
                <a:gd name="connsiteX4238" fmla="*/ 4545806 w 6400800"/>
                <a:gd name="connsiteY4238" fmla="*/ 338614 h 514350"/>
                <a:gd name="connsiteX4239" fmla="*/ 4545806 w 6400800"/>
                <a:gd name="connsiteY4239" fmla="*/ 337661 h 514350"/>
                <a:gd name="connsiteX4240" fmla="*/ 4544854 w 6400800"/>
                <a:gd name="connsiteY4240" fmla="*/ 335756 h 514350"/>
                <a:gd name="connsiteX4241" fmla="*/ 4548664 w 6400800"/>
                <a:gd name="connsiteY4241" fmla="*/ 317659 h 514350"/>
                <a:gd name="connsiteX4242" fmla="*/ 4457224 w 6400800"/>
                <a:gd name="connsiteY4242" fmla="*/ 306229 h 514350"/>
                <a:gd name="connsiteX4243" fmla="*/ 4457224 w 6400800"/>
                <a:gd name="connsiteY4243" fmla="*/ 306229 h 514350"/>
                <a:gd name="connsiteX4244" fmla="*/ 4457224 w 6400800"/>
                <a:gd name="connsiteY4244" fmla="*/ 304324 h 514350"/>
                <a:gd name="connsiteX4245" fmla="*/ 4457224 w 6400800"/>
                <a:gd name="connsiteY4245" fmla="*/ 306229 h 514350"/>
                <a:gd name="connsiteX4246" fmla="*/ 4478179 w 6400800"/>
                <a:gd name="connsiteY4246" fmla="*/ 359569 h 514350"/>
                <a:gd name="connsiteX4247" fmla="*/ 4476274 w 6400800"/>
                <a:gd name="connsiteY4247" fmla="*/ 339566 h 514350"/>
                <a:gd name="connsiteX4248" fmla="*/ 4476274 w 6400800"/>
                <a:gd name="connsiteY4248" fmla="*/ 336709 h 514350"/>
                <a:gd name="connsiteX4249" fmla="*/ 4483894 w 6400800"/>
                <a:gd name="connsiteY4249" fmla="*/ 347186 h 514350"/>
                <a:gd name="connsiteX4250" fmla="*/ 4478179 w 6400800"/>
                <a:gd name="connsiteY4250" fmla="*/ 359569 h 514350"/>
                <a:gd name="connsiteX4251" fmla="*/ 4497229 w 6400800"/>
                <a:gd name="connsiteY4251" fmla="*/ 371951 h 514350"/>
                <a:gd name="connsiteX4252" fmla="*/ 4497229 w 6400800"/>
                <a:gd name="connsiteY4252" fmla="*/ 367189 h 514350"/>
                <a:gd name="connsiteX4253" fmla="*/ 4498181 w 6400800"/>
                <a:gd name="connsiteY4253" fmla="*/ 370046 h 514350"/>
                <a:gd name="connsiteX4254" fmla="*/ 4497229 w 6400800"/>
                <a:gd name="connsiteY4254" fmla="*/ 371951 h 514350"/>
                <a:gd name="connsiteX4255" fmla="*/ 4504849 w 6400800"/>
                <a:gd name="connsiteY4255" fmla="*/ 322421 h 514350"/>
                <a:gd name="connsiteX4256" fmla="*/ 4504849 w 6400800"/>
                <a:gd name="connsiteY4256" fmla="*/ 330994 h 514350"/>
                <a:gd name="connsiteX4257" fmla="*/ 4501991 w 6400800"/>
                <a:gd name="connsiteY4257" fmla="*/ 341471 h 514350"/>
                <a:gd name="connsiteX4258" fmla="*/ 4501039 w 6400800"/>
                <a:gd name="connsiteY4258" fmla="*/ 348139 h 514350"/>
                <a:gd name="connsiteX4259" fmla="*/ 4499134 w 6400800"/>
                <a:gd name="connsiteY4259" fmla="*/ 345281 h 514350"/>
                <a:gd name="connsiteX4260" fmla="*/ 4498181 w 6400800"/>
                <a:gd name="connsiteY4260" fmla="*/ 342424 h 514350"/>
                <a:gd name="connsiteX4261" fmla="*/ 4501991 w 6400800"/>
                <a:gd name="connsiteY4261" fmla="*/ 326231 h 514350"/>
                <a:gd name="connsiteX4262" fmla="*/ 4506754 w 6400800"/>
                <a:gd name="connsiteY4262" fmla="*/ 310991 h 514350"/>
                <a:gd name="connsiteX4263" fmla="*/ 4504849 w 6400800"/>
                <a:gd name="connsiteY4263" fmla="*/ 322421 h 514350"/>
                <a:gd name="connsiteX4264" fmla="*/ 4462939 w 6400800"/>
                <a:gd name="connsiteY4264" fmla="*/ 250984 h 514350"/>
                <a:gd name="connsiteX4265" fmla="*/ 4470559 w 6400800"/>
                <a:gd name="connsiteY4265" fmla="*/ 226219 h 514350"/>
                <a:gd name="connsiteX4266" fmla="*/ 4474369 w 6400800"/>
                <a:gd name="connsiteY4266" fmla="*/ 231934 h 514350"/>
                <a:gd name="connsiteX4267" fmla="*/ 4479131 w 6400800"/>
                <a:gd name="connsiteY4267" fmla="*/ 238601 h 514350"/>
                <a:gd name="connsiteX4268" fmla="*/ 4483894 w 6400800"/>
                <a:gd name="connsiteY4268" fmla="*/ 248126 h 514350"/>
                <a:gd name="connsiteX4269" fmla="*/ 4489609 w 6400800"/>
                <a:gd name="connsiteY4269" fmla="*/ 260509 h 514350"/>
                <a:gd name="connsiteX4270" fmla="*/ 4495324 w 6400800"/>
                <a:gd name="connsiteY4270" fmla="*/ 275749 h 514350"/>
                <a:gd name="connsiteX4271" fmla="*/ 4501039 w 6400800"/>
                <a:gd name="connsiteY4271" fmla="*/ 293846 h 514350"/>
                <a:gd name="connsiteX4272" fmla="*/ 4503897 w 6400800"/>
                <a:gd name="connsiteY4272" fmla="*/ 303371 h 514350"/>
                <a:gd name="connsiteX4273" fmla="*/ 4497229 w 6400800"/>
                <a:gd name="connsiteY4273" fmla="*/ 317659 h 514350"/>
                <a:gd name="connsiteX4274" fmla="*/ 4493419 w 6400800"/>
                <a:gd name="connsiteY4274" fmla="*/ 326231 h 514350"/>
                <a:gd name="connsiteX4275" fmla="*/ 4488656 w 6400800"/>
                <a:gd name="connsiteY4275" fmla="*/ 280511 h 514350"/>
                <a:gd name="connsiteX4276" fmla="*/ 4487704 w 6400800"/>
                <a:gd name="connsiteY4276" fmla="*/ 319564 h 514350"/>
                <a:gd name="connsiteX4277" fmla="*/ 4483894 w 6400800"/>
                <a:gd name="connsiteY4277" fmla="*/ 311944 h 514350"/>
                <a:gd name="connsiteX4278" fmla="*/ 4473416 w 6400800"/>
                <a:gd name="connsiteY4278" fmla="*/ 289084 h 514350"/>
                <a:gd name="connsiteX4279" fmla="*/ 4481037 w 6400800"/>
                <a:gd name="connsiteY4279" fmla="*/ 312896 h 514350"/>
                <a:gd name="connsiteX4280" fmla="*/ 4486751 w 6400800"/>
                <a:gd name="connsiteY4280" fmla="*/ 330041 h 514350"/>
                <a:gd name="connsiteX4281" fmla="*/ 4484847 w 6400800"/>
                <a:gd name="connsiteY4281" fmla="*/ 328136 h 514350"/>
                <a:gd name="connsiteX4282" fmla="*/ 4475322 w 6400800"/>
                <a:gd name="connsiteY4282" fmla="*/ 318611 h 514350"/>
                <a:gd name="connsiteX4283" fmla="*/ 4473416 w 6400800"/>
                <a:gd name="connsiteY4283" fmla="*/ 304324 h 514350"/>
                <a:gd name="connsiteX4284" fmla="*/ 4468654 w 6400800"/>
                <a:gd name="connsiteY4284" fmla="*/ 278606 h 514350"/>
                <a:gd name="connsiteX4285" fmla="*/ 4477226 w 6400800"/>
                <a:gd name="connsiteY4285" fmla="*/ 256699 h 514350"/>
                <a:gd name="connsiteX4286" fmla="*/ 4466749 w 6400800"/>
                <a:gd name="connsiteY4286" fmla="*/ 273844 h 514350"/>
                <a:gd name="connsiteX4287" fmla="*/ 4462939 w 6400800"/>
                <a:gd name="connsiteY4287" fmla="*/ 258604 h 514350"/>
                <a:gd name="connsiteX4288" fmla="*/ 4462939 w 6400800"/>
                <a:gd name="connsiteY4288" fmla="*/ 256699 h 514350"/>
                <a:gd name="connsiteX4289" fmla="*/ 4462939 w 6400800"/>
                <a:gd name="connsiteY4289" fmla="*/ 250984 h 514350"/>
                <a:gd name="connsiteX4290" fmla="*/ 4461034 w 6400800"/>
                <a:gd name="connsiteY4290" fmla="*/ 255746 h 514350"/>
                <a:gd name="connsiteX4291" fmla="*/ 4461034 w 6400800"/>
                <a:gd name="connsiteY4291" fmla="*/ 255746 h 514350"/>
                <a:gd name="connsiteX4292" fmla="*/ 4461034 w 6400800"/>
                <a:gd name="connsiteY4292" fmla="*/ 255746 h 514350"/>
                <a:gd name="connsiteX4293" fmla="*/ 4461034 w 6400800"/>
                <a:gd name="connsiteY4293" fmla="*/ 255746 h 514350"/>
                <a:gd name="connsiteX4294" fmla="*/ 4455319 w 6400800"/>
                <a:gd name="connsiteY4294" fmla="*/ 274796 h 514350"/>
                <a:gd name="connsiteX4295" fmla="*/ 4457224 w 6400800"/>
                <a:gd name="connsiteY4295" fmla="*/ 268129 h 514350"/>
                <a:gd name="connsiteX4296" fmla="*/ 4457224 w 6400800"/>
                <a:gd name="connsiteY4296" fmla="*/ 273844 h 514350"/>
                <a:gd name="connsiteX4297" fmla="*/ 4458176 w 6400800"/>
                <a:gd name="connsiteY4297" fmla="*/ 284321 h 514350"/>
                <a:gd name="connsiteX4298" fmla="*/ 4454366 w 6400800"/>
                <a:gd name="connsiteY4298" fmla="*/ 292894 h 514350"/>
                <a:gd name="connsiteX4299" fmla="*/ 4455319 w 6400800"/>
                <a:gd name="connsiteY4299" fmla="*/ 274796 h 514350"/>
                <a:gd name="connsiteX4300" fmla="*/ 4449604 w 6400800"/>
                <a:gd name="connsiteY4300" fmla="*/ 361474 h 514350"/>
                <a:gd name="connsiteX4301" fmla="*/ 4451509 w 6400800"/>
                <a:gd name="connsiteY4301" fmla="*/ 339566 h 514350"/>
                <a:gd name="connsiteX4302" fmla="*/ 4453414 w 6400800"/>
                <a:gd name="connsiteY4302" fmla="*/ 343376 h 514350"/>
                <a:gd name="connsiteX4303" fmla="*/ 4453414 w 6400800"/>
                <a:gd name="connsiteY4303" fmla="*/ 344329 h 514350"/>
                <a:gd name="connsiteX4304" fmla="*/ 4453414 w 6400800"/>
                <a:gd name="connsiteY4304" fmla="*/ 344329 h 514350"/>
                <a:gd name="connsiteX4305" fmla="*/ 4451509 w 6400800"/>
                <a:gd name="connsiteY4305" fmla="*/ 366236 h 514350"/>
                <a:gd name="connsiteX4306" fmla="*/ 4448651 w 6400800"/>
                <a:gd name="connsiteY4306" fmla="*/ 388144 h 514350"/>
                <a:gd name="connsiteX4307" fmla="*/ 4446747 w 6400800"/>
                <a:gd name="connsiteY4307" fmla="*/ 386239 h 514350"/>
                <a:gd name="connsiteX4308" fmla="*/ 4449604 w 6400800"/>
                <a:gd name="connsiteY4308" fmla="*/ 361474 h 514350"/>
                <a:gd name="connsiteX4309" fmla="*/ 4386739 w 6400800"/>
                <a:gd name="connsiteY4309" fmla="*/ 331946 h 514350"/>
                <a:gd name="connsiteX4310" fmla="*/ 4390549 w 6400800"/>
                <a:gd name="connsiteY4310" fmla="*/ 335756 h 514350"/>
                <a:gd name="connsiteX4311" fmla="*/ 4390549 w 6400800"/>
                <a:gd name="connsiteY4311" fmla="*/ 342424 h 514350"/>
                <a:gd name="connsiteX4312" fmla="*/ 4386739 w 6400800"/>
                <a:gd name="connsiteY4312" fmla="*/ 347186 h 514350"/>
                <a:gd name="connsiteX4313" fmla="*/ 4386739 w 6400800"/>
                <a:gd name="connsiteY4313" fmla="*/ 331946 h 514350"/>
                <a:gd name="connsiteX4314" fmla="*/ 4389597 w 6400800"/>
                <a:gd name="connsiteY4314" fmla="*/ 376714 h 514350"/>
                <a:gd name="connsiteX4315" fmla="*/ 4388644 w 6400800"/>
                <a:gd name="connsiteY4315" fmla="*/ 375761 h 514350"/>
                <a:gd name="connsiteX4316" fmla="*/ 4387691 w 6400800"/>
                <a:gd name="connsiteY4316" fmla="*/ 370046 h 514350"/>
                <a:gd name="connsiteX4317" fmla="*/ 4387691 w 6400800"/>
                <a:gd name="connsiteY4317" fmla="*/ 360521 h 514350"/>
                <a:gd name="connsiteX4318" fmla="*/ 4387691 w 6400800"/>
                <a:gd name="connsiteY4318" fmla="*/ 351949 h 514350"/>
                <a:gd name="connsiteX4319" fmla="*/ 4391501 w 6400800"/>
                <a:gd name="connsiteY4319" fmla="*/ 345281 h 514350"/>
                <a:gd name="connsiteX4320" fmla="*/ 4391501 w 6400800"/>
                <a:gd name="connsiteY4320" fmla="*/ 349091 h 514350"/>
                <a:gd name="connsiteX4321" fmla="*/ 4392454 w 6400800"/>
                <a:gd name="connsiteY4321" fmla="*/ 370046 h 514350"/>
                <a:gd name="connsiteX4322" fmla="*/ 4389597 w 6400800"/>
                <a:gd name="connsiteY4322" fmla="*/ 376714 h 514350"/>
                <a:gd name="connsiteX4323" fmla="*/ 4424839 w 6400800"/>
                <a:gd name="connsiteY4323" fmla="*/ 351949 h 514350"/>
                <a:gd name="connsiteX4324" fmla="*/ 4424839 w 6400800"/>
                <a:gd name="connsiteY4324" fmla="*/ 354806 h 514350"/>
                <a:gd name="connsiteX4325" fmla="*/ 4422934 w 6400800"/>
                <a:gd name="connsiteY4325" fmla="*/ 356711 h 514350"/>
                <a:gd name="connsiteX4326" fmla="*/ 4424839 w 6400800"/>
                <a:gd name="connsiteY4326" fmla="*/ 351949 h 514350"/>
                <a:gd name="connsiteX4327" fmla="*/ 4415314 w 6400800"/>
                <a:gd name="connsiteY4327" fmla="*/ 411004 h 514350"/>
                <a:gd name="connsiteX4328" fmla="*/ 4415314 w 6400800"/>
                <a:gd name="connsiteY4328" fmla="*/ 411956 h 514350"/>
                <a:gd name="connsiteX4329" fmla="*/ 4412456 w 6400800"/>
                <a:gd name="connsiteY4329" fmla="*/ 409099 h 514350"/>
                <a:gd name="connsiteX4330" fmla="*/ 4411504 w 6400800"/>
                <a:gd name="connsiteY4330" fmla="*/ 385286 h 514350"/>
                <a:gd name="connsiteX4331" fmla="*/ 4420076 w 6400800"/>
                <a:gd name="connsiteY4331" fmla="*/ 372904 h 514350"/>
                <a:gd name="connsiteX4332" fmla="*/ 4421029 w 6400800"/>
                <a:gd name="connsiteY4332" fmla="*/ 374809 h 514350"/>
                <a:gd name="connsiteX4333" fmla="*/ 4415314 w 6400800"/>
                <a:gd name="connsiteY4333" fmla="*/ 411004 h 514350"/>
                <a:gd name="connsiteX4334" fmla="*/ 4410551 w 6400800"/>
                <a:gd name="connsiteY4334" fmla="*/ 254794 h 514350"/>
                <a:gd name="connsiteX4335" fmla="*/ 4421029 w 6400800"/>
                <a:gd name="connsiteY4335" fmla="*/ 273844 h 514350"/>
                <a:gd name="connsiteX4336" fmla="*/ 4415314 w 6400800"/>
                <a:gd name="connsiteY4336" fmla="*/ 293846 h 514350"/>
                <a:gd name="connsiteX4337" fmla="*/ 4408647 w 6400800"/>
                <a:gd name="connsiteY4337" fmla="*/ 316706 h 514350"/>
                <a:gd name="connsiteX4338" fmla="*/ 4406741 w 6400800"/>
                <a:gd name="connsiteY4338" fmla="*/ 297656 h 514350"/>
                <a:gd name="connsiteX4339" fmla="*/ 4402931 w 6400800"/>
                <a:gd name="connsiteY4339" fmla="*/ 331946 h 514350"/>
                <a:gd name="connsiteX4340" fmla="*/ 4401026 w 6400800"/>
                <a:gd name="connsiteY4340" fmla="*/ 337661 h 514350"/>
                <a:gd name="connsiteX4341" fmla="*/ 4400074 w 6400800"/>
                <a:gd name="connsiteY4341" fmla="*/ 336709 h 514350"/>
                <a:gd name="connsiteX4342" fmla="*/ 4388644 w 6400800"/>
                <a:gd name="connsiteY4342" fmla="*/ 270034 h 514350"/>
                <a:gd name="connsiteX4343" fmla="*/ 4389597 w 6400800"/>
                <a:gd name="connsiteY4343" fmla="*/ 328136 h 514350"/>
                <a:gd name="connsiteX4344" fmla="*/ 4386739 w 6400800"/>
                <a:gd name="connsiteY4344" fmla="*/ 325279 h 514350"/>
                <a:gd name="connsiteX4345" fmla="*/ 4386739 w 6400800"/>
                <a:gd name="connsiteY4345" fmla="*/ 323374 h 514350"/>
                <a:gd name="connsiteX4346" fmla="*/ 4387691 w 6400800"/>
                <a:gd name="connsiteY4346" fmla="*/ 290989 h 514350"/>
                <a:gd name="connsiteX4347" fmla="*/ 4389597 w 6400800"/>
                <a:gd name="connsiteY4347" fmla="*/ 263366 h 514350"/>
                <a:gd name="connsiteX4348" fmla="*/ 4391501 w 6400800"/>
                <a:gd name="connsiteY4348" fmla="*/ 242411 h 514350"/>
                <a:gd name="connsiteX4349" fmla="*/ 4393406 w 6400800"/>
                <a:gd name="connsiteY4349" fmla="*/ 225266 h 514350"/>
                <a:gd name="connsiteX4350" fmla="*/ 4410551 w 6400800"/>
                <a:gd name="connsiteY4350" fmla="*/ 254794 h 514350"/>
                <a:gd name="connsiteX4351" fmla="*/ 4389597 w 6400800"/>
                <a:gd name="connsiteY4351" fmla="*/ 217646 h 514350"/>
                <a:gd name="connsiteX4352" fmla="*/ 4393406 w 6400800"/>
                <a:gd name="connsiteY4352" fmla="*/ 224314 h 514350"/>
                <a:gd name="connsiteX4353" fmla="*/ 4387691 w 6400800"/>
                <a:gd name="connsiteY4353" fmla="*/ 240506 h 514350"/>
                <a:gd name="connsiteX4354" fmla="*/ 4381976 w 6400800"/>
                <a:gd name="connsiteY4354" fmla="*/ 260509 h 514350"/>
                <a:gd name="connsiteX4355" fmla="*/ 4381976 w 6400800"/>
                <a:gd name="connsiteY4355" fmla="*/ 256699 h 514350"/>
                <a:gd name="connsiteX4356" fmla="*/ 4389597 w 6400800"/>
                <a:gd name="connsiteY4356" fmla="*/ 217646 h 514350"/>
                <a:gd name="connsiteX4357" fmla="*/ 4374356 w 6400800"/>
                <a:gd name="connsiteY4357" fmla="*/ 291941 h 514350"/>
                <a:gd name="connsiteX4358" fmla="*/ 4374356 w 6400800"/>
                <a:gd name="connsiteY4358" fmla="*/ 292894 h 514350"/>
                <a:gd name="connsiteX4359" fmla="*/ 4374356 w 6400800"/>
                <a:gd name="connsiteY4359" fmla="*/ 291941 h 514350"/>
                <a:gd name="connsiteX4360" fmla="*/ 4374356 w 6400800"/>
                <a:gd name="connsiteY4360" fmla="*/ 291941 h 514350"/>
                <a:gd name="connsiteX4361" fmla="*/ 4360069 w 6400800"/>
                <a:gd name="connsiteY4361" fmla="*/ 282416 h 514350"/>
                <a:gd name="connsiteX4362" fmla="*/ 4360069 w 6400800"/>
                <a:gd name="connsiteY4362" fmla="*/ 290036 h 514350"/>
                <a:gd name="connsiteX4363" fmla="*/ 4359116 w 6400800"/>
                <a:gd name="connsiteY4363" fmla="*/ 288131 h 514350"/>
                <a:gd name="connsiteX4364" fmla="*/ 4360069 w 6400800"/>
                <a:gd name="connsiteY4364" fmla="*/ 282416 h 514350"/>
                <a:gd name="connsiteX4365" fmla="*/ 4313397 w 6400800"/>
                <a:gd name="connsiteY4365" fmla="*/ 387191 h 514350"/>
                <a:gd name="connsiteX4366" fmla="*/ 4311491 w 6400800"/>
                <a:gd name="connsiteY4366" fmla="*/ 391001 h 514350"/>
                <a:gd name="connsiteX4367" fmla="*/ 4313397 w 6400800"/>
                <a:gd name="connsiteY4367" fmla="*/ 387191 h 514350"/>
                <a:gd name="connsiteX4368" fmla="*/ 4313397 w 6400800"/>
                <a:gd name="connsiteY4368" fmla="*/ 387191 h 514350"/>
                <a:gd name="connsiteX4369" fmla="*/ 4311491 w 6400800"/>
                <a:gd name="connsiteY4369" fmla="*/ 351949 h 514350"/>
                <a:gd name="connsiteX4370" fmla="*/ 4312444 w 6400800"/>
                <a:gd name="connsiteY4370" fmla="*/ 365284 h 514350"/>
                <a:gd name="connsiteX4371" fmla="*/ 4311491 w 6400800"/>
                <a:gd name="connsiteY4371" fmla="*/ 363379 h 514350"/>
                <a:gd name="connsiteX4372" fmla="*/ 4311491 w 6400800"/>
                <a:gd name="connsiteY4372" fmla="*/ 351949 h 514350"/>
                <a:gd name="connsiteX4373" fmla="*/ 4247674 w 6400800"/>
                <a:gd name="connsiteY4373" fmla="*/ 313849 h 514350"/>
                <a:gd name="connsiteX4374" fmla="*/ 4247674 w 6400800"/>
                <a:gd name="connsiteY4374" fmla="*/ 311944 h 514350"/>
                <a:gd name="connsiteX4375" fmla="*/ 4247674 w 6400800"/>
                <a:gd name="connsiteY4375" fmla="*/ 313849 h 514350"/>
                <a:gd name="connsiteX4376" fmla="*/ 4246722 w 6400800"/>
                <a:gd name="connsiteY4376" fmla="*/ 324326 h 514350"/>
                <a:gd name="connsiteX4377" fmla="*/ 4246722 w 6400800"/>
                <a:gd name="connsiteY4377" fmla="*/ 322421 h 514350"/>
                <a:gd name="connsiteX4378" fmla="*/ 4247674 w 6400800"/>
                <a:gd name="connsiteY4378" fmla="*/ 313849 h 514350"/>
                <a:gd name="connsiteX4379" fmla="*/ 4181951 w 6400800"/>
                <a:gd name="connsiteY4379" fmla="*/ 367189 h 514350"/>
                <a:gd name="connsiteX4380" fmla="*/ 4182904 w 6400800"/>
                <a:gd name="connsiteY4380" fmla="*/ 324326 h 514350"/>
                <a:gd name="connsiteX4381" fmla="*/ 4183856 w 6400800"/>
                <a:gd name="connsiteY4381" fmla="*/ 330041 h 514350"/>
                <a:gd name="connsiteX4382" fmla="*/ 4185761 w 6400800"/>
                <a:gd name="connsiteY4382" fmla="*/ 340519 h 514350"/>
                <a:gd name="connsiteX4383" fmla="*/ 4185761 w 6400800"/>
                <a:gd name="connsiteY4383" fmla="*/ 342424 h 514350"/>
                <a:gd name="connsiteX4384" fmla="*/ 4183856 w 6400800"/>
                <a:gd name="connsiteY4384" fmla="*/ 338614 h 514350"/>
                <a:gd name="connsiteX4385" fmla="*/ 4187666 w 6400800"/>
                <a:gd name="connsiteY4385" fmla="*/ 357664 h 514350"/>
                <a:gd name="connsiteX4386" fmla="*/ 4189571 w 6400800"/>
                <a:gd name="connsiteY4386" fmla="*/ 365284 h 514350"/>
                <a:gd name="connsiteX4387" fmla="*/ 4191476 w 6400800"/>
                <a:gd name="connsiteY4387" fmla="*/ 373856 h 514350"/>
                <a:gd name="connsiteX4388" fmla="*/ 4190524 w 6400800"/>
                <a:gd name="connsiteY4388" fmla="*/ 386239 h 514350"/>
                <a:gd name="connsiteX4389" fmla="*/ 4190524 w 6400800"/>
                <a:gd name="connsiteY4389" fmla="*/ 391954 h 514350"/>
                <a:gd name="connsiteX4390" fmla="*/ 4181951 w 6400800"/>
                <a:gd name="connsiteY4390" fmla="*/ 367189 h 514350"/>
                <a:gd name="connsiteX4391" fmla="*/ 4181951 w 6400800"/>
                <a:gd name="connsiteY4391" fmla="*/ 367189 h 514350"/>
                <a:gd name="connsiteX4392" fmla="*/ 4161949 w 6400800"/>
                <a:gd name="connsiteY4392" fmla="*/ 401479 h 514350"/>
                <a:gd name="connsiteX4393" fmla="*/ 4161949 w 6400800"/>
                <a:gd name="connsiteY4393" fmla="*/ 399574 h 514350"/>
                <a:gd name="connsiteX4394" fmla="*/ 4161949 w 6400800"/>
                <a:gd name="connsiteY4394" fmla="*/ 399574 h 514350"/>
                <a:gd name="connsiteX4395" fmla="*/ 4161949 w 6400800"/>
                <a:gd name="connsiteY4395" fmla="*/ 401479 h 514350"/>
                <a:gd name="connsiteX4396" fmla="*/ 4160044 w 6400800"/>
                <a:gd name="connsiteY4396" fmla="*/ 306229 h 514350"/>
                <a:gd name="connsiteX4397" fmla="*/ 4160996 w 6400800"/>
                <a:gd name="connsiteY4397" fmla="*/ 292894 h 514350"/>
                <a:gd name="connsiteX4398" fmla="*/ 4163854 w 6400800"/>
                <a:gd name="connsiteY4398" fmla="*/ 282416 h 514350"/>
                <a:gd name="connsiteX4399" fmla="*/ 4162901 w 6400800"/>
                <a:gd name="connsiteY4399" fmla="*/ 313849 h 514350"/>
                <a:gd name="connsiteX4400" fmla="*/ 4160044 w 6400800"/>
                <a:gd name="connsiteY4400" fmla="*/ 306229 h 514350"/>
                <a:gd name="connsiteX4401" fmla="*/ 4160044 w 6400800"/>
                <a:gd name="connsiteY4401" fmla="*/ 306229 h 514350"/>
                <a:gd name="connsiteX4402" fmla="*/ 4128611 w 6400800"/>
                <a:gd name="connsiteY4402" fmla="*/ 354806 h 514350"/>
                <a:gd name="connsiteX4403" fmla="*/ 4127659 w 6400800"/>
                <a:gd name="connsiteY4403" fmla="*/ 343376 h 514350"/>
                <a:gd name="connsiteX4404" fmla="*/ 4128611 w 6400800"/>
                <a:gd name="connsiteY4404" fmla="*/ 350044 h 514350"/>
                <a:gd name="connsiteX4405" fmla="*/ 4130516 w 6400800"/>
                <a:gd name="connsiteY4405" fmla="*/ 365284 h 514350"/>
                <a:gd name="connsiteX4406" fmla="*/ 4128611 w 6400800"/>
                <a:gd name="connsiteY4406" fmla="*/ 354806 h 514350"/>
                <a:gd name="connsiteX4407" fmla="*/ 4124801 w 6400800"/>
                <a:gd name="connsiteY4407" fmla="*/ 255746 h 514350"/>
                <a:gd name="connsiteX4408" fmla="*/ 4124801 w 6400800"/>
                <a:gd name="connsiteY4408" fmla="*/ 248126 h 514350"/>
                <a:gd name="connsiteX4409" fmla="*/ 4140041 w 6400800"/>
                <a:gd name="connsiteY4409" fmla="*/ 303371 h 514350"/>
                <a:gd name="connsiteX4410" fmla="*/ 4140994 w 6400800"/>
                <a:gd name="connsiteY4410" fmla="*/ 307181 h 514350"/>
                <a:gd name="connsiteX4411" fmla="*/ 4140994 w 6400800"/>
                <a:gd name="connsiteY4411" fmla="*/ 321469 h 514350"/>
                <a:gd name="connsiteX4412" fmla="*/ 4133374 w 6400800"/>
                <a:gd name="connsiteY4412" fmla="*/ 305276 h 514350"/>
                <a:gd name="connsiteX4413" fmla="*/ 4135279 w 6400800"/>
                <a:gd name="connsiteY4413" fmla="*/ 312896 h 514350"/>
                <a:gd name="connsiteX4414" fmla="*/ 4127659 w 6400800"/>
                <a:gd name="connsiteY4414" fmla="*/ 300514 h 514350"/>
                <a:gd name="connsiteX4415" fmla="*/ 4123849 w 6400800"/>
                <a:gd name="connsiteY4415" fmla="*/ 284321 h 514350"/>
                <a:gd name="connsiteX4416" fmla="*/ 4124801 w 6400800"/>
                <a:gd name="connsiteY4416" fmla="*/ 255746 h 514350"/>
                <a:gd name="connsiteX4417" fmla="*/ 4095274 w 6400800"/>
                <a:gd name="connsiteY4417" fmla="*/ 395764 h 514350"/>
                <a:gd name="connsiteX4418" fmla="*/ 4095274 w 6400800"/>
                <a:gd name="connsiteY4418" fmla="*/ 395764 h 514350"/>
                <a:gd name="connsiteX4419" fmla="*/ 4095274 w 6400800"/>
                <a:gd name="connsiteY4419" fmla="*/ 394811 h 514350"/>
                <a:gd name="connsiteX4420" fmla="*/ 4095274 w 6400800"/>
                <a:gd name="connsiteY4420" fmla="*/ 395764 h 514350"/>
                <a:gd name="connsiteX4421" fmla="*/ 4093369 w 6400800"/>
                <a:gd name="connsiteY4421" fmla="*/ 386239 h 514350"/>
                <a:gd name="connsiteX4422" fmla="*/ 4093369 w 6400800"/>
                <a:gd name="connsiteY4422" fmla="*/ 376714 h 514350"/>
                <a:gd name="connsiteX4423" fmla="*/ 4096226 w 6400800"/>
                <a:gd name="connsiteY4423" fmla="*/ 382429 h 514350"/>
                <a:gd name="connsiteX4424" fmla="*/ 4093369 w 6400800"/>
                <a:gd name="connsiteY4424" fmla="*/ 386239 h 514350"/>
                <a:gd name="connsiteX4425" fmla="*/ 4097179 w 6400800"/>
                <a:gd name="connsiteY4425" fmla="*/ 342424 h 514350"/>
                <a:gd name="connsiteX4426" fmla="*/ 4099084 w 6400800"/>
                <a:gd name="connsiteY4426" fmla="*/ 334804 h 514350"/>
                <a:gd name="connsiteX4427" fmla="*/ 4099084 w 6400800"/>
                <a:gd name="connsiteY4427" fmla="*/ 337661 h 514350"/>
                <a:gd name="connsiteX4428" fmla="*/ 4097179 w 6400800"/>
                <a:gd name="connsiteY4428" fmla="*/ 342424 h 514350"/>
                <a:gd name="connsiteX4429" fmla="*/ 4100989 w 6400800"/>
                <a:gd name="connsiteY4429" fmla="*/ 353854 h 514350"/>
                <a:gd name="connsiteX4430" fmla="*/ 4100989 w 6400800"/>
                <a:gd name="connsiteY4430" fmla="*/ 351949 h 514350"/>
                <a:gd name="connsiteX4431" fmla="*/ 4100989 w 6400800"/>
                <a:gd name="connsiteY4431" fmla="*/ 351949 h 514350"/>
                <a:gd name="connsiteX4432" fmla="*/ 4100989 w 6400800"/>
                <a:gd name="connsiteY4432" fmla="*/ 353854 h 514350"/>
                <a:gd name="connsiteX4433" fmla="*/ 4100989 w 6400800"/>
                <a:gd name="connsiteY4433" fmla="*/ 353854 h 514350"/>
                <a:gd name="connsiteX4434" fmla="*/ 4115276 w 6400800"/>
                <a:gd name="connsiteY4434" fmla="*/ 322421 h 514350"/>
                <a:gd name="connsiteX4435" fmla="*/ 4114324 w 6400800"/>
                <a:gd name="connsiteY4435" fmla="*/ 350996 h 514350"/>
                <a:gd name="connsiteX4436" fmla="*/ 4111466 w 6400800"/>
                <a:gd name="connsiteY4436" fmla="*/ 327184 h 514350"/>
                <a:gd name="connsiteX4437" fmla="*/ 4108609 w 6400800"/>
                <a:gd name="connsiteY4437" fmla="*/ 342424 h 514350"/>
                <a:gd name="connsiteX4438" fmla="*/ 4107656 w 6400800"/>
                <a:gd name="connsiteY4438" fmla="*/ 341471 h 514350"/>
                <a:gd name="connsiteX4439" fmla="*/ 4106704 w 6400800"/>
                <a:gd name="connsiteY4439" fmla="*/ 336709 h 514350"/>
                <a:gd name="connsiteX4440" fmla="*/ 4113371 w 6400800"/>
                <a:gd name="connsiteY4440" fmla="*/ 322421 h 514350"/>
                <a:gd name="connsiteX4441" fmla="*/ 4115276 w 6400800"/>
                <a:gd name="connsiteY4441" fmla="*/ 318611 h 514350"/>
                <a:gd name="connsiteX4442" fmla="*/ 4115276 w 6400800"/>
                <a:gd name="connsiteY4442" fmla="*/ 322421 h 514350"/>
                <a:gd name="connsiteX4443" fmla="*/ 4109561 w 6400800"/>
                <a:gd name="connsiteY4443" fmla="*/ 295751 h 514350"/>
                <a:gd name="connsiteX4444" fmla="*/ 4116229 w 6400800"/>
                <a:gd name="connsiteY4444" fmla="*/ 308134 h 514350"/>
                <a:gd name="connsiteX4445" fmla="*/ 4116229 w 6400800"/>
                <a:gd name="connsiteY4445" fmla="*/ 311944 h 514350"/>
                <a:gd name="connsiteX4446" fmla="*/ 4110514 w 6400800"/>
                <a:gd name="connsiteY4446" fmla="*/ 320516 h 514350"/>
                <a:gd name="connsiteX4447" fmla="*/ 4104799 w 6400800"/>
                <a:gd name="connsiteY4447" fmla="*/ 329089 h 514350"/>
                <a:gd name="connsiteX4448" fmla="*/ 4102894 w 6400800"/>
                <a:gd name="connsiteY4448" fmla="*/ 322421 h 514350"/>
                <a:gd name="connsiteX4449" fmla="*/ 4109561 w 6400800"/>
                <a:gd name="connsiteY4449" fmla="*/ 295751 h 514350"/>
                <a:gd name="connsiteX4450" fmla="*/ 4092416 w 6400800"/>
                <a:gd name="connsiteY4450" fmla="*/ 294799 h 514350"/>
                <a:gd name="connsiteX4451" fmla="*/ 4094321 w 6400800"/>
                <a:gd name="connsiteY4451" fmla="*/ 265271 h 514350"/>
                <a:gd name="connsiteX4452" fmla="*/ 4098131 w 6400800"/>
                <a:gd name="connsiteY4452" fmla="*/ 272891 h 514350"/>
                <a:gd name="connsiteX4453" fmla="*/ 4106704 w 6400800"/>
                <a:gd name="connsiteY4453" fmla="*/ 290989 h 514350"/>
                <a:gd name="connsiteX4454" fmla="*/ 4098131 w 6400800"/>
                <a:gd name="connsiteY4454" fmla="*/ 311944 h 514350"/>
                <a:gd name="connsiteX4455" fmla="*/ 4096226 w 6400800"/>
                <a:gd name="connsiteY4455" fmla="*/ 306229 h 514350"/>
                <a:gd name="connsiteX4456" fmla="*/ 4097179 w 6400800"/>
                <a:gd name="connsiteY4456" fmla="*/ 315754 h 514350"/>
                <a:gd name="connsiteX4457" fmla="*/ 4092416 w 6400800"/>
                <a:gd name="connsiteY4457" fmla="*/ 329089 h 514350"/>
                <a:gd name="connsiteX4458" fmla="*/ 4091464 w 6400800"/>
                <a:gd name="connsiteY4458" fmla="*/ 325279 h 514350"/>
                <a:gd name="connsiteX4459" fmla="*/ 4090511 w 6400800"/>
                <a:gd name="connsiteY4459" fmla="*/ 321469 h 514350"/>
                <a:gd name="connsiteX4460" fmla="*/ 4092416 w 6400800"/>
                <a:gd name="connsiteY4460" fmla="*/ 294799 h 514350"/>
                <a:gd name="connsiteX4461" fmla="*/ 4085749 w 6400800"/>
                <a:gd name="connsiteY4461" fmla="*/ 244316 h 514350"/>
                <a:gd name="connsiteX4462" fmla="*/ 4085749 w 6400800"/>
                <a:gd name="connsiteY4462" fmla="*/ 244316 h 514350"/>
                <a:gd name="connsiteX4463" fmla="*/ 4084796 w 6400800"/>
                <a:gd name="connsiteY4463" fmla="*/ 250031 h 514350"/>
                <a:gd name="connsiteX4464" fmla="*/ 4085749 w 6400800"/>
                <a:gd name="connsiteY4464" fmla="*/ 244316 h 514350"/>
                <a:gd name="connsiteX4465" fmla="*/ 4043839 w 6400800"/>
                <a:gd name="connsiteY4465" fmla="*/ 279559 h 514350"/>
                <a:gd name="connsiteX4466" fmla="*/ 4043839 w 6400800"/>
                <a:gd name="connsiteY4466" fmla="*/ 279559 h 514350"/>
                <a:gd name="connsiteX4467" fmla="*/ 4044791 w 6400800"/>
                <a:gd name="connsiteY4467" fmla="*/ 283369 h 514350"/>
                <a:gd name="connsiteX4468" fmla="*/ 4043839 w 6400800"/>
                <a:gd name="connsiteY4468" fmla="*/ 281464 h 514350"/>
                <a:gd name="connsiteX4469" fmla="*/ 4044791 w 6400800"/>
                <a:gd name="connsiteY4469" fmla="*/ 286226 h 514350"/>
                <a:gd name="connsiteX4470" fmla="*/ 4044791 w 6400800"/>
                <a:gd name="connsiteY4470" fmla="*/ 290036 h 514350"/>
                <a:gd name="connsiteX4471" fmla="*/ 4042886 w 6400800"/>
                <a:gd name="connsiteY4471" fmla="*/ 284321 h 514350"/>
                <a:gd name="connsiteX4472" fmla="*/ 4043839 w 6400800"/>
                <a:gd name="connsiteY4472" fmla="*/ 279559 h 514350"/>
                <a:gd name="connsiteX4473" fmla="*/ 4044791 w 6400800"/>
                <a:gd name="connsiteY4473" fmla="*/ 333851 h 514350"/>
                <a:gd name="connsiteX4474" fmla="*/ 4044791 w 6400800"/>
                <a:gd name="connsiteY4474" fmla="*/ 333851 h 514350"/>
                <a:gd name="connsiteX4475" fmla="*/ 4044791 w 6400800"/>
                <a:gd name="connsiteY4475" fmla="*/ 339566 h 514350"/>
                <a:gd name="connsiteX4476" fmla="*/ 4042886 w 6400800"/>
                <a:gd name="connsiteY4476" fmla="*/ 337661 h 514350"/>
                <a:gd name="connsiteX4477" fmla="*/ 4044791 w 6400800"/>
                <a:gd name="connsiteY4477" fmla="*/ 333851 h 514350"/>
                <a:gd name="connsiteX4478" fmla="*/ 4039076 w 6400800"/>
                <a:gd name="connsiteY4478" fmla="*/ 271939 h 514350"/>
                <a:gd name="connsiteX4479" fmla="*/ 4039076 w 6400800"/>
                <a:gd name="connsiteY4479" fmla="*/ 273844 h 514350"/>
                <a:gd name="connsiteX4480" fmla="*/ 4038124 w 6400800"/>
                <a:gd name="connsiteY4480" fmla="*/ 270034 h 514350"/>
                <a:gd name="connsiteX4481" fmla="*/ 4036219 w 6400800"/>
                <a:gd name="connsiteY4481" fmla="*/ 265271 h 514350"/>
                <a:gd name="connsiteX4482" fmla="*/ 4039076 w 6400800"/>
                <a:gd name="connsiteY4482" fmla="*/ 271939 h 514350"/>
                <a:gd name="connsiteX4483" fmla="*/ 4033361 w 6400800"/>
                <a:gd name="connsiteY4483" fmla="*/ 358616 h 514350"/>
                <a:gd name="connsiteX4484" fmla="*/ 4034314 w 6400800"/>
                <a:gd name="connsiteY4484" fmla="*/ 351949 h 514350"/>
                <a:gd name="connsiteX4485" fmla="*/ 4038124 w 6400800"/>
                <a:gd name="connsiteY4485" fmla="*/ 345281 h 514350"/>
                <a:gd name="connsiteX4486" fmla="*/ 4043839 w 6400800"/>
                <a:gd name="connsiteY4486" fmla="*/ 351949 h 514350"/>
                <a:gd name="connsiteX4487" fmla="*/ 4040981 w 6400800"/>
                <a:gd name="connsiteY4487" fmla="*/ 391954 h 514350"/>
                <a:gd name="connsiteX4488" fmla="*/ 4035266 w 6400800"/>
                <a:gd name="connsiteY4488" fmla="*/ 413861 h 514350"/>
                <a:gd name="connsiteX4489" fmla="*/ 4029551 w 6400800"/>
                <a:gd name="connsiteY4489" fmla="*/ 395764 h 514350"/>
                <a:gd name="connsiteX4490" fmla="*/ 4027646 w 6400800"/>
                <a:gd name="connsiteY4490" fmla="*/ 388144 h 514350"/>
                <a:gd name="connsiteX4491" fmla="*/ 4033361 w 6400800"/>
                <a:gd name="connsiteY4491" fmla="*/ 358616 h 514350"/>
                <a:gd name="connsiteX4492" fmla="*/ 4020026 w 6400800"/>
                <a:gd name="connsiteY4492" fmla="*/ 324326 h 514350"/>
                <a:gd name="connsiteX4493" fmla="*/ 4021931 w 6400800"/>
                <a:gd name="connsiteY4493" fmla="*/ 326231 h 514350"/>
                <a:gd name="connsiteX4494" fmla="*/ 4019074 w 6400800"/>
                <a:gd name="connsiteY4494" fmla="*/ 334804 h 514350"/>
                <a:gd name="connsiteX4495" fmla="*/ 4017169 w 6400800"/>
                <a:gd name="connsiteY4495" fmla="*/ 341471 h 514350"/>
                <a:gd name="connsiteX4496" fmla="*/ 4016216 w 6400800"/>
                <a:gd name="connsiteY4496" fmla="*/ 342424 h 514350"/>
                <a:gd name="connsiteX4497" fmla="*/ 4015264 w 6400800"/>
                <a:gd name="connsiteY4497" fmla="*/ 344329 h 514350"/>
                <a:gd name="connsiteX4498" fmla="*/ 4011454 w 6400800"/>
                <a:gd name="connsiteY4498" fmla="*/ 315754 h 514350"/>
                <a:gd name="connsiteX4499" fmla="*/ 4020026 w 6400800"/>
                <a:gd name="connsiteY4499" fmla="*/ 324326 h 514350"/>
                <a:gd name="connsiteX4500" fmla="*/ 3999071 w 6400800"/>
                <a:gd name="connsiteY4500" fmla="*/ 282416 h 514350"/>
                <a:gd name="connsiteX4501" fmla="*/ 3999071 w 6400800"/>
                <a:gd name="connsiteY4501" fmla="*/ 282416 h 514350"/>
                <a:gd name="connsiteX4502" fmla="*/ 4000024 w 6400800"/>
                <a:gd name="connsiteY4502" fmla="*/ 310991 h 514350"/>
                <a:gd name="connsiteX4503" fmla="*/ 4000024 w 6400800"/>
                <a:gd name="connsiteY4503" fmla="*/ 316706 h 514350"/>
                <a:gd name="connsiteX4504" fmla="*/ 3999071 w 6400800"/>
                <a:gd name="connsiteY4504" fmla="*/ 325279 h 514350"/>
                <a:gd name="connsiteX4505" fmla="*/ 3999071 w 6400800"/>
                <a:gd name="connsiteY4505" fmla="*/ 327184 h 514350"/>
                <a:gd name="connsiteX4506" fmla="*/ 3998119 w 6400800"/>
                <a:gd name="connsiteY4506" fmla="*/ 324326 h 514350"/>
                <a:gd name="connsiteX4507" fmla="*/ 3997166 w 6400800"/>
                <a:gd name="connsiteY4507" fmla="*/ 314801 h 514350"/>
                <a:gd name="connsiteX4508" fmla="*/ 3996214 w 6400800"/>
                <a:gd name="connsiteY4508" fmla="*/ 286226 h 514350"/>
                <a:gd name="connsiteX4509" fmla="*/ 3999071 w 6400800"/>
                <a:gd name="connsiteY4509" fmla="*/ 282416 h 514350"/>
                <a:gd name="connsiteX4510" fmla="*/ 3983831 w 6400800"/>
                <a:gd name="connsiteY4510" fmla="*/ 405289 h 514350"/>
                <a:gd name="connsiteX4511" fmla="*/ 3980021 w 6400800"/>
                <a:gd name="connsiteY4511" fmla="*/ 412909 h 514350"/>
                <a:gd name="connsiteX4512" fmla="*/ 3980021 w 6400800"/>
                <a:gd name="connsiteY4512" fmla="*/ 412909 h 514350"/>
                <a:gd name="connsiteX4513" fmla="*/ 3982879 w 6400800"/>
                <a:gd name="connsiteY4513" fmla="*/ 402431 h 514350"/>
                <a:gd name="connsiteX4514" fmla="*/ 3983831 w 6400800"/>
                <a:gd name="connsiteY4514" fmla="*/ 405289 h 514350"/>
                <a:gd name="connsiteX4515" fmla="*/ 3980974 w 6400800"/>
                <a:gd name="connsiteY4515" fmla="*/ 395764 h 514350"/>
                <a:gd name="connsiteX4516" fmla="*/ 3982879 w 6400800"/>
                <a:gd name="connsiteY4516" fmla="*/ 401479 h 514350"/>
                <a:gd name="connsiteX4517" fmla="*/ 3979069 w 6400800"/>
                <a:gd name="connsiteY4517" fmla="*/ 407194 h 514350"/>
                <a:gd name="connsiteX4518" fmla="*/ 3979069 w 6400800"/>
                <a:gd name="connsiteY4518" fmla="*/ 406241 h 514350"/>
                <a:gd name="connsiteX4519" fmla="*/ 3980974 w 6400800"/>
                <a:gd name="connsiteY4519" fmla="*/ 395764 h 514350"/>
                <a:gd name="connsiteX4520" fmla="*/ 3976211 w 6400800"/>
                <a:gd name="connsiteY4520" fmla="*/ 378619 h 514350"/>
                <a:gd name="connsiteX4521" fmla="*/ 3976211 w 6400800"/>
                <a:gd name="connsiteY4521" fmla="*/ 378619 h 514350"/>
                <a:gd name="connsiteX4522" fmla="*/ 3976211 w 6400800"/>
                <a:gd name="connsiteY4522" fmla="*/ 380524 h 514350"/>
                <a:gd name="connsiteX4523" fmla="*/ 3976211 w 6400800"/>
                <a:gd name="connsiteY4523" fmla="*/ 378619 h 514350"/>
                <a:gd name="connsiteX4524" fmla="*/ 3948589 w 6400800"/>
                <a:gd name="connsiteY4524" fmla="*/ 255746 h 514350"/>
                <a:gd name="connsiteX4525" fmla="*/ 3946684 w 6400800"/>
                <a:gd name="connsiteY4525" fmla="*/ 277654 h 514350"/>
                <a:gd name="connsiteX4526" fmla="*/ 3945731 w 6400800"/>
                <a:gd name="connsiteY4526" fmla="*/ 285274 h 514350"/>
                <a:gd name="connsiteX4527" fmla="*/ 3943826 w 6400800"/>
                <a:gd name="connsiteY4527" fmla="*/ 266224 h 514350"/>
                <a:gd name="connsiteX4528" fmla="*/ 3940016 w 6400800"/>
                <a:gd name="connsiteY4528" fmla="*/ 240506 h 514350"/>
                <a:gd name="connsiteX4529" fmla="*/ 3940016 w 6400800"/>
                <a:gd name="connsiteY4529" fmla="*/ 239554 h 514350"/>
                <a:gd name="connsiteX4530" fmla="*/ 3940016 w 6400800"/>
                <a:gd name="connsiteY4530" fmla="*/ 236696 h 514350"/>
                <a:gd name="connsiteX4531" fmla="*/ 3942874 w 6400800"/>
                <a:gd name="connsiteY4531" fmla="*/ 240506 h 514350"/>
                <a:gd name="connsiteX4532" fmla="*/ 3947636 w 6400800"/>
                <a:gd name="connsiteY4532" fmla="*/ 248126 h 514350"/>
                <a:gd name="connsiteX4533" fmla="*/ 3948589 w 6400800"/>
                <a:gd name="connsiteY4533" fmla="*/ 255746 h 514350"/>
                <a:gd name="connsiteX4534" fmla="*/ 3943826 w 6400800"/>
                <a:gd name="connsiteY4534" fmla="*/ 205264 h 514350"/>
                <a:gd name="connsiteX4535" fmla="*/ 3943826 w 6400800"/>
                <a:gd name="connsiteY4535" fmla="*/ 210979 h 514350"/>
                <a:gd name="connsiteX4536" fmla="*/ 3945731 w 6400800"/>
                <a:gd name="connsiteY4536" fmla="*/ 230981 h 514350"/>
                <a:gd name="connsiteX4537" fmla="*/ 3946684 w 6400800"/>
                <a:gd name="connsiteY4537" fmla="*/ 236696 h 514350"/>
                <a:gd name="connsiteX4538" fmla="*/ 3939064 w 6400800"/>
                <a:gd name="connsiteY4538" fmla="*/ 228124 h 514350"/>
                <a:gd name="connsiteX4539" fmla="*/ 3937159 w 6400800"/>
                <a:gd name="connsiteY4539" fmla="*/ 215741 h 514350"/>
                <a:gd name="connsiteX4540" fmla="*/ 3943826 w 6400800"/>
                <a:gd name="connsiteY4540" fmla="*/ 205264 h 514350"/>
                <a:gd name="connsiteX4541" fmla="*/ 3866674 w 6400800"/>
                <a:gd name="connsiteY4541" fmla="*/ 369094 h 514350"/>
                <a:gd name="connsiteX4542" fmla="*/ 3867626 w 6400800"/>
                <a:gd name="connsiteY4542" fmla="*/ 368141 h 514350"/>
                <a:gd name="connsiteX4543" fmla="*/ 3867626 w 6400800"/>
                <a:gd name="connsiteY4543" fmla="*/ 370999 h 514350"/>
                <a:gd name="connsiteX4544" fmla="*/ 3866674 w 6400800"/>
                <a:gd name="connsiteY4544" fmla="*/ 369094 h 514350"/>
                <a:gd name="connsiteX4545" fmla="*/ 3886676 w 6400800"/>
                <a:gd name="connsiteY4545" fmla="*/ 354806 h 514350"/>
                <a:gd name="connsiteX4546" fmla="*/ 3882866 w 6400800"/>
                <a:gd name="connsiteY4546" fmla="*/ 348139 h 514350"/>
                <a:gd name="connsiteX4547" fmla="*/ 3881914 w 6400800"/>
                <a:gd name="connsiteY4547" fmla="*/ 338614 h 514350"/>
                <a:gd name="connsiteX4548" fmla="*/ 3886676 w 6400800"/>
                <a:gd name="connsiteY4548" fmla="*/ 354806 h 514350"/>
                <a:gd name="connsiteX4549" fmla="*/ 3887629 w 6400800"/>
                <a:gd name="connsiteY4549" fmla="*/ 356711 h 514350"/>
                <a:gd name="connsiteX4550" fmla="*/ 3886676 w 6400800"/>
                <a:gd name="connsiteY4550" fmla="*/ 354806 h 514350"/>
                <a:gd name="connsiteX4551" fmla="*/ 3897154 w 6400800"/>
                <a:gd name="connsiteY4551" fmla="*/ 278606 h 514350"/>
                <a:gd name="connsiteX4552" fmla="*/ 3901916 w 6400800"/>
                <a:gd name="connsiteY4552" fmla="*/ 270986 h 514350"/>
                <a:gd name="connsiteX4553" fmla="*/ 3901916 w 6400800"/>
                <a:gd name="connsiteY4553" fmla="*/ 270986 h 514350"/>
                <a:gd name="connsiteX4554" fmla="*/ 3897154 w 6400800"/>
                <a:gd name="connsiteY4554" fmla="*/ 278606 h 514350"/>
                <a:gd name="connsiteX4555" fmla="*/ 3897154 w 6400800"/>
                <a:gd name="connsiteY4555" fmla="*/ 278606 h 514350"/>
                <a:gd name="connsiteX4556" fmla="*/ 3900011 w 6400800"/>
                <a:gd name="connsiteY4556" fmla="*/ 291941 h 514350"/>
                <a:gd name="connsiteX4557" fmla="*/ 3901916 w 6400800"/>
                <a:gd name="connsiteY4557" fmla="*/ 288131 h 514350"/>
                <a:gd name="connsiteX4558" fmla="*/ 3902869 w 6400800"/>
                <a:gd name="connsiteY4558" fmla="*/ 286226 h 514350"/>
                <a:gd name="connsiteX4559" fmla="*/ 3903821 w 6400800"/>
                <a:gd name="connsiteY4559" fmla="*/ 297656 h 514350"/>
                <a:gd name="connsiteX4560" fmla="*/ 3902869 w 6400800"/>
                <a:gd name="connsiteY4560" fmla="*/ 301466 h 514350"/>
                <a:gd name="connsiteX4561" fmla="*/ 3901916 w 6400800"/>
                <a:gd name="connsiteY4561" fmla="*/ 298609 h 514350"/>
                <a:gd name="connsiteX4562" fmla="*/ 3900011 w 6400800"/>
                <a:gd name="connsiteY4562" fmla="*/ 291941 h 514350"/>
                <a:gd name="connsiteX4563" fmla="*/ 3903821 w 6400800"/>
                <a:gd name="connsiteY4563" fmla="*/ 431006 h 514350"/>
                <a:gd name="connsiteX4564" fmla="*/ 3902869 w 6400800"/>
                <a:gd name="connsiteY4564" fmla="*/ 431959 h 514350"/>
                <a:gd name="connsiteX4565" fmla="*/ 3901916 w 6400800"/>
                <a:gd name="connsiteY4565" fmla="*/ 431959 h 514350"/>
                <a:gd name="connsiteX4566" fmla="*/ 3903821 w 6400800"/>
                <a:gd name="connsiteY4566" fmla="*/ 426244 h 514350"/>
                <a:gd name="connsiteX4567" fmla="*/ 3904774 w 6400800"/>
                <a:gd name="connsiteY4567" fmla="*/ 428149 h 514350"/>
                <a:gd name="connsiteX4568" fmla="*/ 3903821 w 6400800"/>
                <a:gd name="connsiteY4568" fmla="*/ 431006 h 514350"/>
                <a:gd name="connsiteX4569" fmla="*/ 3925729 w 6400800"/>
                <a:gd name="connsiteY4569" fmla="*/ 309086 h 514350"/>
                <a:gd name="connsiteX4570" fmla="*/ 3922871 w 6400800"/>
                <a:gd name="connsiteY4570" fmla="*/ 297656 h 514350"/>
                <a:gd name="connsiteX4571" fmla="*/ 3923824 w 6400800"/>
                <a:gd name="connsiteY4571" fmla="*/ 308134 h 514350"/>
                <a:gd name="connsiteX4572" fmla="*/ 3919061 w 6400800"/>
                <a:gd name="connsiteY4572" fmla="*/ 291941 h 514350"/>
                <a:gd name="connsiteX4573" fmla="*/ 3922871 w 6400800"/>
                <a:gd name="connsiteY4573" fmla="*/ 317659 h 514350"/>
                <a:gd name="connsiteX4574" fmla="*/ 3923824 w 6400800"/>
                <a:gd name="connsiteY4574" fmla="*/ 325279 h 514350"/>
                <a:gd name="connsiteX4575" fmla="*/ 3921919 w 6400800"/>
                <a:gd name="connsiteY4575" fmla="*/ 334804 h 514350"/>
                <a:gd name="connsiteX4576" fmla="*/ 3921919 w 6400800"/>
                <a:gd name="connsiteY4576" fmla="*/ 335756 h 514350"/>
                <a:gd name="connsiteX4577" fmla="*/ 3920966 w 6400800"/>
                <a:gd name="connsiteY4577" fmla="*/ 330041 h 514350"/>
                <a:gd name="connsiteX4578" fmla="*/ 3915251 w 6400800"/>
                <a:gd name="connsiteY4578" fmla="*/ 301466 h 514350"/>
                <a:gd name="connsiteX4579" fmla="*/ 3911441 w 6400800"/>
                <a:gd name="connsiteY4579" fmla="*/ 281464 h 514350"/>
                <a:gd name="connsiteX4580" fmla="*/ 3912394 w 6400800"/>
                <a:gd name="connsiteY4580" fmla="*/ 264319 h 514350"/>
                <a:gd name="connsiteX4581" fmla="*/ 3912394 w 6400800"/>
                <a:gd name="connsiteY4581" fmla="*/ 263366 h 514350"/>
                <a:gd name="connsiteX4582" fmla="*/ 3919061 w 6400800"/>
                <a:gd name="connsiteY4582" fmla="*/ 270986 h 514350"/>
                <a:gd name="connsiteX4583" fmla="*/ 3923824 w 6400800"/>
                <a:gd name="connsiteY4583" fmla="*/ 277654 h 514350"/>
                <a:gd name="connsiteX4584" fmla="*/ 3924776 w 6400800"/>
                <a:gd name="connsiteY4584" fmla="*/ 284321 h 514350"/>
                <a:gd name="connsiteX4585" fmla="*/ 3921919 w 6400800"/>
                <a:gd name="connsiteY4585" fmla="*/ 277654 h 514350"/>
                <a:gd name="connsiteX4586" fmla="*/ 3926681 w 6400800"/>
                <a:gd name="connsiteY4586" fmla="*/ 296704 h 514350"/>
                <a:gd name="connsiteX4587" fmla="*/ 3927634 w 6400800"/>
                <a:gd name="connsiteY4587" fmla="*/ 304324 h 514350"/>
                <a:gd name="connsiteX4588" fmla="*/ 3927634 w 6400800"/>
                <a:gd name="connsiteY4588" fmla="*/ 305276 h 514350"/>
                <a:gd name="connsiteX4589" fmla="*/ 3925729 w 6400800"/>
                <a:gd name="connsiteY4589" fmla="*/ 309086 h 514350"/>
                <a:gd name="connsiteX4590" fmla="*/ 3929539 w 6400800"/>
                <a:gd name="connsiteY4590" fmla="*/ 287179 h 514350"/>
                <a:gd name="connsiteX4591" fmla="*/ 3928586 w 6400800"/>
                <a:gd name="connsiteY4591" fmla="*/ 292894 h 514350"/>
                <a:gd name="connsiteX4592" fmla="*/ 3927634 w 6400800"/>
                <a:gd name="connsiteY4592" fmla="*/ 290036 h 514350"/>
                <a:gd name="connsiteX4593" fmla="*/ 3923824 w 6400800"/>
                <a:gd name="connsiteY4593" fmla="*/ 275749 h 514350"/>
                <a:gd name="connsiteX4594" fmla="*/ 3927634 w 6400800"/>
                <a:gd name="connsiteY4594" fmla="*/ 281464 h 514350"/>
                <a:gd name="connsiteX4595" fmla="*/ 3929539 w 6400800"/>
                <a:gd name="connsiteY4595" fmla="*/ 284321 h 514350"/>
                <a:gd name="connsiteX4596" fmla="*/ 3929539 w 6400800"/>
                <a:gd name="connsiteY4596" fmla="*/ 287179 h 514350"/>
                <a:gd name="connsiteX4597" fmla="*/ 3926681 w 6400800"/>
                <a:gd name="connsiteY4597" fmla="*/ 242411 h 514350"/>
                <a:gd name="connsiteX4598" fmla="*/ 3928586 w 6400800"/>
                <a:gd name="connsiteY4598" fmla="*/ 270986 h 514350"/>
                <a:gd name="connsiteX4599" fmla="*/ 3921919 w 6400800"/>
                <a:gd name="connsiteY4599" fmla="*/ 265271 h 514350"/>
                <a:gd name="connsiteX4600" fmla="*/ 3913346 w 6400800"/>
                <a:gd name="connsiteY4600" fmla="*/ 257651 h 514350"/>
                <a:gd name="connsiteX4601" fmla="*/ 3917156 w 6400800"/>
                <a:gd name="connsiteY4601" fmla="*/ 246221 h 514350"/>
                <a:gd name="connsiteX4602" fmla="*/ 3925729 w 6400800"/>
                <a:gd name="connsiteY4602" fmla="*/ 232886 h 514350"/>
                <a:gd name="connsiteX4603" fmla="*/ 3926681 w 6400800"/>
                <a:gd name="connsiteY4603" fmla="*/ 242411 h 514350"/>
                <a:gd name="connsiteX4604" fmla="*/ 3900964 w 6400800"/>
                <a:gd name="connsiteY4604" fmla="*/ 168116 h 514350"/>
                <a:gd name="connsiteX4605" fmla="*/ 3914299 w 6400800"/>
                <a:gd name="connsiteY4605" fmla="*/ 147161 h 514350"/>
                <a:gd name="connsiteX4606" fmla="*/ 3915251 w 6400800"/>
                <a:gd name="connsiteY4606" fmla="*/ 156686 h 514350"/>
                <a:gd name="connsiteX4607" fmla="*/ 3920966 w 6400800"/>
                <a:gd name="connsiteY4607" fmla="*/ 196691 h 514350"/>
                <a:gd name="connsiteX4608" fmla="*/ 3922871 w 6400800"/>
                <a:gd name="connsiteY4608" fmla="*/ 213836 h 514350"/>
                <a:gd name="connsiteX4609" fmla="*/ 3920014 w 6400800"/>
                <a:gd name="connsiteY4609" fmla="*/ 210979 h 514350"/>
                <a:gd name="connsiteX4610" fmla="*/ 3923824 w 6400800"/>
                <a:gd name="connsiteY4610" fmla="*/ 214789 h 514350"/>
                <a:gd name="connsiteX4611" fmla="*/ 3924776 w 6400800"/>
                <a:gd name="connsiteY4611" fmla="*/ 226219 h 514350"/>
                <a:gd name="connsiteX4612" fmla="*/ 3906679 w 6400800"/>
                <a:gd name="connsiteY4612" fmla="*/ 249079 h 514350"/>
                <a:gd name="connsiteX4613" fmla="*/ 3904774 w 6400800"/>
                <a:gd name="connsiteY4613" fmla="*/ 251936 h 514350"/>
                <a:gd name="connsiteX4614" fmla="*/ 3902869 w 6400800"/>
                <a:gd name="connsiteY4614" fmla="*/ 250984 h 514350"/>
                <a:gd name="connsiteX4615" fmla="*/ 3900964 w 6400800"/>
                <a:gd name="connsiteY4615" fmla="*/ 242411 h 514350"/>
                <a:gd name="connsiteX4616" fmla="*/ 3900964 w 6400800"/>
                <a:gd name="connsiteY4616" fmla="*/ 249079 h 514350"/>
                <a:gd name="connsiteX4617" fmla="*/ 3897154 w 6400800"/>
                <a:gd name="connsiteY4617" fmla="*/ 247174 h 514350"/>
                <a:gd name="connsiteX4618" fmla="*/ 3891439 w 6400800"/>
                <a:gd name="connsiteY4618" fmla="*/ 243364 h 514350"/>
                <a:gd name="connsiteX4619" fmla="*/ 3896201 w 6400800"/>
                <a:gd name="connsiteY4619" fmla="*/ 248126 h 514350"/>
                <a:gd name="connsiteX4620" fmla="*/ 3900964 w 6400800"/>
                <a:gd name="connsiteY4620" fmla="*/ 251936 h 514350"/>
                <a:gd name="connsiteX4621" fmla="*/ 3900964 w 6400800"/>
                <a:gd name="connsiteY4621" fmla="*/ 256699 h 514350"/>
                <a:gd name="connsiteX4622" fmla="*/ 3894296 w 6400800"/>
                <a:gd name="connsiteY4622" fmla="*/ 266224 h 514350"/>
                <a:gd name="connsiteX4623" fmla="*/ 3890486 w 6400800"/>
                <a:gd name="connsiteY4623" fmla="*/ 250984 h 514350"/>
                <a:gd name="connsiteX4624" fmla="*/ 3880009 w 6400800"/>
                <a:gd name="connsiteY4624" fmla="*/ 210026 h 514350"/>
                <a:gd name="connsiteX4625" fmla="*/ 3879056 w 6400800"/>
                <a:gd name="connsiteY4625" fmla="*/ 206216 h 514350"/>
                <a:gd name="connsiteX4626" fmla="*/ 3900964 w 6400800"/>
                <a:gd name="connsiteY4626" fmla="*/ 168116 h 514350"/>
                <a:gd name="connsiteX4627" fmla="*/ 3873341 w 6400800"/>
                <a:gd name="connsiteY4627" fmla="*/ 214789 h 514350"/>
                <a:gd name="connsiteX4628" fmla="*/ 3879056 w 6400800"/>
                <a:gd name="connsiteY4628" fmla="*/ 251936 h 514350"/>
                <a:gd name="connsiteX4629" fmla="*/ 3883819 w 6400800"/>
                <a:gd name="connsiteY4629" fmla="*/ 280511 h 514350"/>
                <a:gd name="connsiteX4630" fmla="*/ 3882866 w 6400800"/>
                <a:gd name="connsiteY4630" fmla="*/ 282416 h 514350"/>
                <a:gd name="connsiteX4631" fmla="*/ 3875246 w 6400800"/>
                <a:gd name="connsiteY4631" fmla="*/ 259556 h 514350"/>
                <a:gd name="connsiteX4632" fmla="*/ 3865721 w 6400800"/>
                <a:gd name="connsiteY4632" fmla="*/ 234791 h 514350"/>
                <a:gd name="connsiteX4633" fmla="*/ 3864769 w 6400800"/>
                <a:gd name="connsiteY4633" fmla="*/ 231934 h 514350"/>
                <a:gd name="connsiteX4634" fmla="*/ 3873341 w 6400800"/>
                <a:gd name="connsiteY4634" fmla="*/ 214789 h 514350"/>
                <a:gd name="connsiteX4635" fmla="*/ 3864769 w 6400800"/>
                <a:gd name="connsiteY4635" fmla="*/ 341471 h 514350"/>
                <a:gd name="connsiteX4636" fmla="*/ 3862864 w 6400800"/>
                <a:gd name="connsiteY4636" fmla="*/ 345281 h 514350"/>
                <a:gd name="connsiteX4637" fmla="*/ 3864769 w 6400800"/>
                <a:gd name="connsiteY4637" fmla="*/ 341471 h 514350"/>
                <a:gd name="connsiteX4638" fmla="*/ 3864769 w 6400800"/>
                <a:gd name="connsiteY4638" fmla="*/ 341471 h 514350"/>
                <a:gd name="connsiteX4639" fmla="*/ 3854291 w 6400800"/>
                <a:gd name="connsiteY4639" fmla="*/ 211931 h 514350"/>
                <a:gd name="connsiteX4640" fmla="*/ 3856196 w 6400800"/>
                <a:gd name="connsiteY4640" fmla="*/ 201454 h 514350"/>
                <a:gd name="connsiteX4641" fmla="*/ 3857149 w 6400800"/>
                <a:gd name="connsiteY4641" fmla="*/ 220504 h 514350"/>
                <a:gd name="connsiteX4642" fmla="*/ 3854291 w 6400800"/>
                <a:gd name="connsiteY4642" fmla="*/ 226219 h 514350"/>
                <a:gd name="connsiteX4643" fmla="*/ 3854291 w 6400800"/>
                <a:gd name="connsiteY4643" fmla="*/ 211931 h 514350"/>
                <a:gd name="connsiteX4644" fmla="*/ 3849529 w 6400800"/>
                <a:gd name="connsiteY4644" fmla="*/ 262414 h 514350"/>
                <a:gd name="connsiteX4645" fmla="*/ 3849529 w 6400800"/>
                <a:gd name="connsiteY4645" fmla="*/ 257651 h 514350"/>
                <a:gd name="connsiteX4646" fmla="*/ 3850481 w 6400800"/>
                <a:gd name="connsiteY4646" fmla="*/ 256699 h 514350"/>
                <a:gd name="connsiteX4647" fmla="*/ 3859054 w 6400800"/>
                <a:gd name="connsiteY4647" fmla="*/ 278606 h 514350"/>
                <a:gd name="connsiteX4648" fmla="*/ 3860006 w 6400800"/>
                <a:gd name="connsiteY4648" fmla="*/ 280511 h 514350"/>
                <a:gd name="connsiteX4649" fmla="*/ 3862864 w 6400800"/>
                <a:gd name="connsiteY4649" fmla="*/ 313849 h 514350"/>
                <a:gd name="connsiteX4650" fmla="*/ 3862864 w 6400800"/>
                <a:gd name="connsiteY4650" fmla="*/ 313849 h 514350"/>
                <a:gd name="connsiteX4651" fmla="*/ 3847624 w 6400800"/>
                <a:gd name="connsiteY4651" fmla="*/ 291941 h 514350"/>
                <a:gd name="connsiteX4652" fmla="*/ 3849529 w 6400800"/>
                <a:gd name="connsiteY4652" fmla="*/ 262414 h 514350"/>
                <a:gd name="connsiteX4653" fmla="*/ 3846671 w 6400800"/>
                <a:gd name="connsiteY4653" fmla="*/ 308134 h 514350"/>
                <a:gd name="connsiteX4654" fmla="*/ 3855244 w 6400800"/>
                <a:gd name="connsiteY4654" fmla="*/ 323374 h 514350"/>
                <a:gd name="connsiteX4655" fmla="*/ 3856196 w 6400800"/>
                <a:gd name="connsiteY4655" fmla="*/ 325279 h 514350"/>
                <a:gd name="connsiteX4656" fmla="*/ 3855244 w 6400800"/>
                <a:gd name="connsiteY4656" fmla="*/ 327184 h 514350"/>
                <a:gd name="connsiteX4657" fmla="*/ 3849529 w 6400800"/>
                <a:gd name="connsiteY4657" fmla="*/ 336709 h 514350"/>
                <a:gd name="connsiteX4658" fmla="*/ 3845719 w 6400800"/>
                <a:gd name="connsiteY4658" fmla="*/ 330041 h 514350"/>
                <a:gd name="connsiteX4659" fmla="*/ 3846671 w 6400800"/>
                <a:gd name="connsiteY4659" fmla="*/ 308134 h 514350"/>
                <a:gd name="connsiteX4660" fmla="*/ 3843814 w 6400800"/>
                <a:gd name="connsiteY4660" fmla="*/ 415766 h 514350"/>
                <a:gd name="connsiteX4661" fmla="*/ 3846671 w 6400800"/>
                <a:gd name="connsiteY4661" fmla="*/ 410051 h 514350"/>
                <a:gd name="connsiteX4662" fmla="*/ 3847624 w 6400800"/>
                <a:gd name="connsiteY4662" fmla="*/ 416719 h 514350"/>
                <a:gd name="connsiteX4663" fmla="*/ 3847624 w 6400800"/>
                <a:gd name="connsiteY4663" fmla="*/ 419576 h 514350"/>
                <a:gd name="connsiteX4664" fmla="*/ 3846671 w 6400800"/>
                <a:gd name="connsiteY4664" fmla="*/ 422434 h 514350"/>
                <a:gd name="connsiteX4665" fmla="*/ 3844766 w 6400800"/>
                <a:gd name="connsiteY4665" fmla="*/ 426244 h 514350"/>
                <a:gd name="connsiteX4666" fmla="*/ 3842861 w 6400800"/>
                <a:gd name="connsiteY4666" fmla="*/ 426244 h 514350"/>
                <a:gd name="connsiteX4667" fmla="*/ 3843814 w 6400800"/>
                <a:gd name="connsiteY4667" fmla="*/ 415766 h 514350"/>
                <a:gd name="connsiteX4668" fmla="*/ 3830479 w 6400800"/>
                <a:gd name="connsiteY4668" fmla="*/ 297656 h 514350"/>
                <a:gd name="connsiteX4669" fmla="*/ 3830479 w 6400800"/>
                <a:gd name="connsiteY4669" fmla="*/ 299561 h 514350"/>
                <a:gd name="connsiteX4670" fmla="*/ 3830479 w 6400800"/>
                <a:gd name="connsiteY4670" fmla="*/ 301466 h 514350"/>
                <a:gd name="connsiteX4671" fmla="*/ 3829526 w 6400800"/>
                <a:gd name="connsiteY4671" fmla="*/ 307181 h 514350"/>
                <a:gd name="connsiteX4672" fmla="*/ 3827621 w 6400800"/>
                <a:gd name="connsiteY4672" fmla="*/ 304324 h 514350"/>
                <a:gd name="connsiteX4673" fmla="*/ 3830479 w 6400800"/>
                <a:gd name="connsiteY4673" fmla="*/ 297656 h 514350"/>
                <a:gd name="connsiteX4674" fmla="*/ 3826669 w 6400800"/>
                <a:gd name="connsiteY4674" fmla="*/ 305276 h 514350"/>
                <a:gd name="connsiteX4675" fmla="*/ 3828574 w 6400800"/>
                <a:gd name="connsiteY4675" fmla="*/ 310039 h 514350"/>
                <a:gd name="connsiteX4676" fmla="*/ 3827621 w 6400800"/>
                <a:gd name="connsiteY4676" fmla="*/ 314801 h 514350"/>
                <a:gd name="connsiteX4677" fmla="*/ 3823811 w 6400800"/>
                <a:gd name="connsiteY4677" fmla="*/ 309086 h 514350"/>
                <a:gd name="connsiteX4678" fmla="*/ 3826669 w 6400800"/>
                <a:gd name="connsiteY4678" fmla="*/ 305276 h 514350"/>
                <a:gd name="connsiteX4679" fmla="*/ 3820001 w 6400800"/>
                <a:gd name="connsiteY4679" fmla="*/ 319564 h 514350"/>
                <a:gd name="connsiteX4680" fmla="*/ 3826669 w 6400800"/>
                <a:gd name="connsiteY4680" fmla="*/ 332899 h 514350"/>
                <a:gd name="connsiteX4681" fmla="*/ 3827621 w 6400800"/>
                <a:gd name="connsiteY4681" fmla="*/ 333851 h 514350"/>
                <a:gd name="connsiteX4682" fmla="*/ 3826669 w 6400800"/>
                <a:gd name="connsiteY4682" fmla="*/ 343376 h 514350"/>
                <a:gd name="connsiteX4683" fmla="*/ 3824764 w 6400800"/>
                <a:gd name="connsiteY4683" fmla="*/ 377666 h 514350"/>
                <a:gd name="connsiteX4684" fmla="*/ 3820954 w 6400800"/>
                <a:gd name="connsiteY4684" fmla="*/ 364331 h 514350"/>
                <a:gd name="connsiteX4685" fmla="*/ 3820001 w 6400800"/>
                <a:gd name="connsiteY4685" fmla="*/ 352901 h 514350"/>
                <a:gd name="connsiteX4686" fmla="*/ 3818096 w 6400800"/>
                <a:gd name="connsiteY4686" fmla="*/ 336709 h 514350"/>
                <a:gd name="connsiteX4687" fmla="*/ 3821906 w 6400800"/>
                <a:gd name="connsiteY4687" fmla="*/ 332899 h 514350"/>
                <a:gd name="connsiteX4688" fmla="*/ 3818096 w 6400800"/>
                <a:gd name="connsiteY4688" fmla="*/ 335756 h 514350"/>
                <a:gd name="connsiteX4689" fmla="*/ 3817144 w 6400800"/>
                <a:gd name="connsiteY4689" fmla="*/ 326231 h 514350"/>
                <a:gd name="connsiteX4690" fmla="*/ 3820001 w 6400800"/>
                <a:gd name="connsiteY4690" fmla="*/ 319564 h 514350"/>
                <a:gd name="connsiteX4691" fmla="*/ 3788569 w 6400800"/>
                <a:gd name="connsiteY4691" fmla="*/ 264319 h 514350"/>
                <a:gd name="connsiteX4692" fmla="*/ 3792379 w 6400800"/>
                <a:gd name="connsiteY4692" fmla="*/ 270986 h 514350"/>
                <a:gd name="connsiteX4693" fmla="*/ 3800951 w 6400800"/>
                <a:gd name="connsiteY4693" fmla="*/ 285274 h 514350"/>
                <a:gd name="connsiteX4694" fmla="*/ 3800951 w 6400800"/>
                <a:gd name="connsiteY4694" fmla="*/ 287179 h 514350"/>
                <a:gd name="connsiteX4695" fmla="*/ 3800951 w 6400800"/>
                <a:gd name="connsiteY4695" fmla="*/ 298609 h 514350"/>
                <a:gd name="connsiteX4696" fmla="*/ 3800951 w 6400800"/>
                <a:gd name="connsiteY4696" fmla="*/ 300514 h 514350"/>
                <a:gd name="connsiteX4697" fmla="*/ 3797141 w 6400800"/>
                <a:gd name="connsiteY4697" fmla="*/ 287179 h 514350"/>
                <a:gd name="connsiteX4698" fmla="*/ 3796189 w 6400800"/>
                <a:gd name="connsiteY4698" fmla="*/ 285274 h 514350"/>
                <a:gd name="connsiteX4699" fmla="*/ 3796189 w 6400800"/>
                <a:gd name="connsiteY4699" fmla="*/ 280511 h 514350"/>
                <a:gd name="connsiteX4700" fmla="*/ 3795236 w 6400800"/>
                <a:gd name="connsiteY4700" fmla="*/ 283369 h 514350"/>
                <a:gd name="connsiteX4701" fmla="*/ 3791426 w 6400800"/>
                <a:gd name="connsiteY4701" fmla="*/ 271939 h 514350"/>
                <a:gd name="connsiteX4702" fmla="*/ 3788569 w 6400800"/>
                <a:gd name="connsiteY4702" fmla="*/ 264319 h 514350"/>
                <a:gd name="connsiteX4703" fmla="*/ 3748564 w 6400800"/>
                <a:gd name="connsiteY4703" fmla="*/ 364331 h 514350"/>
                <a:gd name="connsiteX4704" fmla="*/ 3748564 w 6400800"/>
                <a:gd name="connsiteY4704" fmla="*/ 351949 h 514350"/>
                <a:gd name="connsiteX4705" fmla="*/ 3750469 w 6400800"/>
                <a:gd name="connsiteY4705" fmla="*/ 358616 h 514350"/>
                <a:gd name="connsiteX4706" fmla="*/ 3748564 w 6400800"/>
                <a:gd name="connsiteY4706" fmla="*/ 364331 h 514350"/>
                <a:gd name="connsiteX4707" fmla="*/ 3762851 w 6400800"/>
                <a:gd name="connsiteY4707" fmla="*/ 399574 h 514350"/>
                <a:gd name="connsiteX4708" fmla="*/ 3759994 w 6400800"/>
                <a:gd name="connsiteY4708" fmla="*/ 405289 h 514350"/>
                <a:gd name="connsiteX4709" fmla="*/ 3760946 w 6400800"/>
                <a:gd name="connsiteY4709" fmla="*/ 391954 h 514350"/>
                <a:gd name="connsiteX4710" fmla="*/ 3760946 w 6400800"/>
                <a:gd name="connsiteY4710" fmla="*/ 391001 h 514350"/>
                <a:gd name="connsiteX4711" fmla="*/ 3762851 w 6400800"/>
                <a:gd name="connsiteY4711" fmla="*/ 396716 h 514350"/>
                <a:gd name="connsiteX4712" fmla="*/ 3762851 w 6400800"/>
                <a:gd name="connsiteY4712" fmla="*/ 399574 h 514350"/>
                <a:gd name="connsiteX4713" fmla="*/ 3770471 w 6400800"/>
                <a:gd name="connsiteY4713" fmla="*/ 290036 h 514350"/>
                <a:gd name="connsiteX4714" fmla="*/ 3775234 w 6400800"/>
                <a:gd name="connsiteY4714" fmla="*/ 309086 h 514350"/>
                <a:gd name="connsiteX4715" fmla="*/ 3771424 w 6400800"/>
                <a:gd name="connsiteY4715" fmla="*/ 301466 h 514350"/>
                <a:gd name="connsiteX4716" fmla="*/ 3770471 w 6400800"/>
                <a:gd name="connsiteY4716" fmla="*/ 299561 h 514350"/>
                <a:gd name="connsiteX4717" fmla="*/ 3770471 w 6400800"/>
                <a:gd name="connsiteY4717" fmla="*/ 290989 h 514350"/>
                <a:gd name="connsiteX4718" fmla="*/ 3770471 w 6400800"/>
                <a:gd name="connsiteY4718" fmla="*/ 290036 h 514350"/>
                <a:gd name="connsiteX4719" fmla="*/ 3769519 w 6400800"/>
                <a:gd name="connsiteY4719" fmla="*/ 370046 h 514350"/>
                <a:gd name="connsiteX4720" fmla="*/ 3770471 w 6400800"/>
                <a:gd name="connsiteY4720" fmla="*/ 372904 h 514350"/>
                <a:gd name="connsiteX4721" fmla="*/ 3767614 w 6400800"/>
                <a:gd name="connsiteY4721" fmla="*/ 366236 h 514350"/>
                <a:gd name="connsiteX4722" fmla="*/ 3767614 w 6400800"/>
                <a:gd name="connsiteY4722" fmla="*/ 359569 h 514350"/>
                <a:gd name="connsiteX4723" fmla="*/ 3766661 w 6400800"/>
                <a:gd name="connsiteY4723" fmla="*/ 364331 h 514350"/>
                <a:gd name="connsiteX4724" fmla="*/ 3764756 w 6400800"/>
                <a:gd name="connsiteY4724" fmla="*/ 360521 h 514350"/>
                <a:gd name="connsiteX4725" fmla="*/ 3764756 w 6400800"/>
                <a:gd name="connsiteY4725" fmla="*/ 357664 h 514350"/>
                <a:gd name="connsiteX4726" fmla="*/ 3765709 w 6400800"/>
                <a:gd name="connsiteY4726" fmla="*/ 351949 h 514350"/>
                <a:gd name="connsiteX4727" fmla="*/ 3769519 w 6400800"/>
                <a:gd name="connsiteY4727" fmla="*/ 370046 h 514350"/>
                <a:gd name="connsiteX4728" fmla="*/ 3753326 w 6400800"/>
                <a:gd name="connsiteY4728" fmla="*/ 250031 h 514350"/>
                <a:gd name="connsiteX4729" fmla="*/ 3755231 w 6400800"/>
                <a:gd name="connsiteY4729" fmla="*/ 236696 h 514350"/>
                <a:gd name="connsiteX4730" fmla="*/ 3756184 w 6400800"/>
                <a:gd name="connsiteY4730" fmla="*/ 232886 h 514350"/>
                <a:gd name="connsiteX4731" fmla="*/ 3758089 w 6400800"/>
                <a:gd name="connsiteY4731" fmla="*/ 230029 h 514350"/>
                <a:gd name="connsiteX4732" fmla="*/ 3759994 w 6400800"/>
                <a:gd name="connsiteY4732" fmla="*/ 237649 h 514350"/>
                <a:gd name="connsiteX4733" fmla="*/ 3769519 w 6400800"/>
                <a:gd name="connsiteY4733" fmla="*/ 281464 h 514350"/>
                <a:gd name="connsiteX4734" fmla="*/ 3767614 w 6400800"/>
                <a:gd name="connsiteY4734" fmla="*/ 290036 h 514350"/>
                <a:gd name="connsiteX4735" fmla="*/ 3767614 w 6400800"/>
                <a:gd name="connsiteY4735" fmla="*/ 290989 h 514350"/>
                <a:gd name="connsiteX4736" fmla="*/ 3752374 w 6400800"/>
                <a:gd name="connsiteY4736" fmla="*/ 261461 h 514350"/>
                <a:gd name="connsiteX4737" fmla="*/ 3753326 w 6400800"/>
                <a:gd name="connsiteY4737" fmla="*/ 250031 h 514350"/>
                <a:gd name="connsiteX4738" fmla="*/ 3748564 w 6400800"/>
                <a:gd name="connsiteY4738" fmla="*/ 296704 h 514350"/>
                <a:gd name="connsiteX4739" fmla="*/ 3748564 w 6400800"/>
                <a:gd name="connsiteY4739" fmla="*/ 296704 h 514350"/>
                <a:gd name="connsiteX4740" fmla="*/ 3756184 w 6400800"/>
                <a:gd name="connsiteY4740" fmla="*/ 313849 h 514350"/>
                <a:gd name="connsiteX4741" fmla="*/ 3757136 w 6400800"/>
                <a:gd name="connsiteY4741" fmla="*/ 316706 h 514350"/>
                <a:gd name="connsiteX4742" fmla="*/ 3759041 w 6400800"/>
                <a:gd name="connsiteY4742" fmla="*/ 323374 h 514350"/>
                <a:gd name="connsiteX4743" fmla="*/ 3757136 w 6400800"/>
                <a:gd name="connsiteY4743" fmla="*/ 330041 h 514350"/>
                <a:gd name="connsiteX4744" fmla="*/ 3754279 w 6400800"/>
                <a:gd name="connsiteY4744" fmla="*/ 341471 h 514350"/>
                <a:gd name="connsiteX4745" fmla="*/ 3750469 w 6400800"/>
                <a:gd name="connsiteY4745" fmla="*/ 335756 h 514350"/>
                <a:gd name="connsiteX4746" fmla="*/ 3747611 w 6400800"/>
                <a:gd name="connsiteY4746" fmla="*/ 331946 h 514350"/>
                <a:gd name="connsiteX4747" fmla="*/ 3748564 w 6400800"/>
                <a:gd name="connsiteY4747" fmla="*/ 296704 h 514350"/>
                <a:gd name="connsiteX4748" fmla="*/ 3738086 w 6400800"/>
                <a:gd name="connsiteY4748" fmla="*/ 273844 h 514350"/>
                <a:gd name="connsiteX4749" fmla="*/ 3738086 w 6400800"/>
                <a:gd name="connsiteY4749" fmla="*/ 273844 h 514350"/>
                <a:gd name="connsiteX4750" fmla="*/ 3738086 w 6400800"/>
                <a:gd name="connsiteY4750" fmla="*/ 274796 h 514350"/>
                <a:gd name="connsiteX4751" fmla="*/ 3738086 w 6400800"/>
                <a:gd name="connsiteY4751" fmla="*/ 273844 h 514350"/>
                <a:gd name="connsiteX4752" fmla="*/ 3689509 w 6400800"/>
                <a:gd name="connsiteY4752" fmla="*/ 326231 h 514350"/>
                <a:gd name="connsiteX4753" fmla="*/ 3686651 w 6400800"/>
                <a:gd name="connsiteY4753" fmla="*/ 331946 h 514350"/>
                <a:gd name="connsiteX4754" fmla="*/ 3685699 w 6400800"/>
                <a:gd name="connsiteY4754" fmla="*/ 330994 h 514350"/>
                <a:gd name="connsiteX4755" fmla="*/ 3685699 w 6400800"/>
                <a:gd name="connsiteY4755" fmla="*/ 322421 h 514350"/>
                <a:gd name="connsiteX4756" fmla="*/ 3685699 w 6400800"/>
                <a:gd name="connsiteY4756" fmla="*/ 313849 h 514350"/>
                <a:gd name="connsiteX4757" fmla="*/ 3689509 w 6400800"/>
                <a:gd name="connsiteY4757" fmla="*/ 325279 h 514350"/>
                <a:gd name="connsiteX4758" fmla="*/ 3689509 w 6400800"/>
                <a:gd name="connsiteY4758" fmla="*/ 326231 h 514350"/>
                <a:gd name="connsiteX4759" fmla="*/ 3716179 w 6400800"/>
                <a:gd name="connsiteY4759" fmla="*/ 211931 h 514350"/>
                <a:gd name="connsiteX4760" fmla="*/ 3720941 w 6400800"/>
                <a:gd name="connsiteY4760" fmla="*/ 221456 h 514350"/>
                <a:gd name="connsiteX4761" fmla="*/ 3719036 w 6400800"/>
                <a:gd name="connsiteY4761" fmla="*/ 230029 h 514350"/>
                <a:gd name="connsiteX4762" fmla="*/ 3718084 w 6400800"/>
                <a:gd name="connsiteY4762" fmla="*/ 233839 h 514350"/>
                <a:gd name="connsiteX4763" fmla="*/ 3713321 w 6400800"/>
                <a:gd name="connsiteY4763" fmla="*/ 228124 h 514350"/>
                <a:gd name="connsiteX4764" fmla="*/ 3717131 w 6400800"/>
                <a:gd name="connsiteY4764" fmla="*/ 235744 h 514350"/>
                <a:gd name="connsiteX4765" fmla="*/ 3714274 w 6400800"/>
                <a:gd name="connsiteY4765" fmla="*/ 253841 h 514350"/>
                <a:gd name="connsiteX4766" fmla="*/ 3714274 w 6400800"/>
                <a:gd name="connsiteY4766" fmla="*/ 250984 h 514350"/>
                <a:gd name="connsiteX4767" fmla="*/ 3713321 w 6400800"/>
                <a:gd name="connsiteY4767" fmla="*/ 238601 h 514350"/>
                <a:gd name="connsiteX4768" fmla="*/ 3713321 w 6400800"/>
                <a:gd name="connsiteY4768" fmla="*/ 227171 h 514350"/>
                <a:gd name="connsiteX4769" fmla="*/ 3712369 w 6400800"/>
                <a:gd name="connsiteY4769" fmla="*/ 208121 h 514350"/>
                <a:gd name="connsiteX4770" fmla="*/ 3712369 w 6400800"/>
                <a:gd name="connsiteY4770" fmla="*/ 205264 h 514350"/>
                <a:gd name="connsiteX4771" fmla="*/ 3716179 w 6400800"/>
                <a:gd name="connsiteY4771" fmla="*/ 211931 h 514350"/>
                <a:gd name="connsiteX4772" fmla="*/ 3679984 w 6400800"/>
                <a:gd name="connsiteY4772" fmla="*/ 236696 h 514350"/>
                <a:gd name="connsiteX4773" fmla="*/ 3684746 w 6400800"/>
                <a:gd name="connsiteY4773" fmla="*/ 196691 h 514350"/>
                <a:gd name="connsiteX4774" fmla="*/ 3687604 w 6400800"/>
                <a:gd name="connsiteY4774" fmla="*/ 166211 h 514350"/>
                <a:gd name="connsiteX4775" fmla="*/ 3688556 w 6400800"/>
                <a:gd name="connsiteY4775" fmla="*/ 154781 h 514350"/>
                <a:gd name="connsiteX4776" fmla="*/ 3699034 w 6400800"/>
                <a:gd name="connsiteY4776" fmla="*/ 178594 h 514350"/>
                <a:gd name="connsiteX4777" fmla="*/ 3708559 w 6400800"/>
                <a:gd name="connsiteY4777" fmla="*/ 199549 h 514350"/>
                <a:gd name="connsiteX4778" fmla="*/ 3707606 w 6400800"/>
                <a:gd name="connsiteY4778" fmla="*/ 207169 h 514350"/>
                <a:gd name="connsiteX4779" fmla="*/ 3704749 w 6400800"/>
                <a:gd name="connsiteY4779" fmla="*/ 226219 h 514350"/>
                <a:gd name="connsiteX4780" fmla="*/ 3702844 w 6400800"/>
                <a:gd name="connsiteY4780" fmla="*/ 237649 h 514350"/>
                <a:gd name="connsiteX4781" fmla="*/ 3701891 w 6400800"/>
                <a:gd name="connsiteY4781" fmla="*/ 250984 h 514350"/>
                <a:gd name="connsiteX4782" fmla="*/ 3700939 w 6400800"/>
                <a:gd name="connsiteY4782" fmla="*/ 280511 h 514350"/>
                <a:gd name="connsiteX4783" fmla="*/ 3700939 w 6400800"/>
                <a:gd name="connsiteY4783" fmla="*/ 300514 h 514350"/>
                <a:gd name="connsiteX4784" fmla="*/ 3697129 w 6400800"/>
                <a:gd name="connsiteY4784" fmla="*/ 290036 h 514350"/>
                <a:gd name="connsiteX4785" fmla="*/ 3699034 w 6400800"/>
                <a:gd name="connsiteY4785" fmla="*/ 308134 h 514350"/>
                <a:gd name="connsiteX4786" fmla="*/ 3690461 w 6400800"/>
                <a:gd name="connsiteY4786" fmla="*/ 322421 h 514350"/>
                <a:gd name="connsiteX4787" fmla="*/ 3683794 w 6400800"/>
                <a:gd name="connsiteY4787" fmla="*/ 310991 h 514350"/>
                <a:gd name="connsiteX4788" fmla="*/ 3683794 w 6400800"/>
                <a:gd name="connsiteY4788" fmla="*/ 302419 h 514350"/>
                <a:gd name="connsiteX4789" fmla="*/ 3682841 w 6400800"/>
                <a:gd name="connsiteY4789" fmla="*/ 308134 h 514350"/>
                <a:gd name="connsiteX4790" fmla="*/ 3679031 w 6400800"/>
                <a:gd name="connsiteY4790" fmla="*/ 302419 h 514350"/>
                <a:gd name="connsiteX4791" fmla="*/ 3681889 w 6400800"/>
                <a:gd name="connsiteY4791" fmla="*/ 310991 h 514350"/>
                <a:gd name="connsiteX4792" fmla="*/ 3679984 w 6400800"/>
                <a:gd name="connsiteY4792" fmla="*/ 323374 h 514350"/>
                <a:gd name="connsiteX4793" fmla="*/ 3672364 w 6400800"/>
                <a:gd name="connsiteY4793" fmla="*/ 307181 h 514350"/>
                <a:gd name="connsiteX4794" fmla="*/ 3677126 w 6400800"/>
                <a:gd name="connsiteY4794" fmla="*/ 289084 h 514350"/>
                <a:gd name="connsiteX4795" fmla="*/ 3681889 w 6400800"/>
                <a:gd name="connsiteY4795" fmla="*/ 272891 h 514350"/>
                <a:gd name="connsiteX4796" fmla="*/ 3686651 w 6400800"/>
                <a:gd name="connsiteY4796" fmla="*/ 260509 h 514350"/>
                <a:gd name="connsiteX4797" fmla="*/ 3692366 w 6400800"/>
                <a:gd name="connsiteY4797" fmla="*/ 250031 h 514350"/>
                <a:gd name="connsiteX4798" fmla="*/ 3683794 w 6400800"/>
                <a:gd name="connsiteY4798" fmla="*/ 258604 h 514350"/>
                <a:gd name="connsiteX4799" fmla="*/ 3675221 w 6400800"/>
                <a:gd name="connsiteY4799" fmla="*/ 270034 h 514350"/>
                <a:gd name="connsiteX4800" fmla="*/ 3671411 w 6400800"/>
                <a:gd name="connsiteY4800" fmla="*/ 275749 h 514350"/>
                <a:gd name="connsiteX4801" fmla="*/ 3679984 w 6400800"/>
                <a:gd name="connsiteY4801" fmla="*/ 236696 h 514350"/>
                <a:gd name="connsiteX4802" fmla="*/ 3678079 w 6400800"/>
                <a:gd name="connsiteY4802" fmla="*/ 342424 h 514350"/>
                <a:gd name="connsiteX4803" fmla="*/ 3677126 w 6400800"/>
                <a:gd name="connsiteY4803" fmla="*/ 349091 h 514350"/>
                <a:gd name="connsiteX4804" fmla="*/ 3676174 w 6400800"/>
                <a:gd name="connsiteY4804" fmla="*/ 343376 h 514350"/>
                <a:gd name="connsiteX4805" fmla="*/ 3674269 w 6400800"/>
                <a:gd name="connsiteY4805" fmla="*/ 335756 h 514350"/>
                <a:gd name="connsiteX4806" fmla="*/ 3678079 w 6400800"/>
                <a:gd name="connsiteY4806" fmla="*/ 342424 h 514350"/>
                <a:gd name="connsiteX4807" fmla="*/ 3664744 w 6400800"/>
                <a:gd name="connsiteY4807" fmla="*/ 355759 h 514350"/>
                <a:gd name="connsiteX4808" fmla="*/ 3664744 w 6400800"/>
                <a:gd name="connsiteY4808" fmla="*/ 362426 h 514350"/>
                <a:gd name="connsiteX4809" fmla="*/ 3663791 w 6400800"/>
                <a:gd name="connsiteY4809" fmla="*/ 371951 h 514350"/>
                <a:gd name="connsiteX4810" fmla="*/ 3663791 w 6400800"/>
                <a:gd name="connsiteY4810" fmla="*/ 371951 h 514350"/>
                <a:gd name="connsiteX4811" fmla="*/ 3662839 w 6400800"/>
                <a:gd name="connsiteY4811" fmla="*/ 367189 h 514350"/>
                <a:gd name="connsiteX4812" fmla="*/ 3662839 w 6400800"/>
                <a:gd name="connsiteY4812" fmla="*/ 366236 h 514350"/>
                <a:gd name="connsiteX4813" fmla="*/ 3664744 w 6400800"/>
                <a:gd name="connsiteY4813" fmla="*/ 355759 h 514350"/>
                <a:gd name="connsiteX4814" fmla="*/ 3603784 w 6400800"/>
                <a:gd name="connsiteY4814" fmla="*/ 369094 h 514350"/>
                <a:gd name="connsiteX4815" fmla="*/ 3602831 w 6400800"/>
                <a:gd name="connsiteY4815" fmla="*/ 363379 h 514350"/>
                <a:gd name="connsiteX4816" fmla="*/ 3605689 w 6400800"/>
                <a:gd name="connsiteY4816" fmla="*/ 352901 h 514350"/>
                <a:gd name="connsiteX4817" fmla="*/ 3606641 w 6400800"/>
                <a:gd name="connsiteY4817" fmla="*/ 350044 h 514350"/>
                <a:gd name="connsiteX4818" fmla="*/ 3607594 w 6400800"/>
                <a:gd name="connsiteY4818" fmla="*/ 352901 h 514350"/>
                <a:gd name="connsiteX4819" fmla="*/ 3607594 w 6400800"/>
                <a:gd name="connsiteY4819" fmla="*/ 353854 h 514350"/>
                <a:gd name="connsiteX4820" fmla="*/ 3603784 w 6400800"/>
                <a:gd name="connsiteY4820" fmla="*/ 369094 h 514350"/>
                <a:gd name="connsiteX4821" fmla="*/ 3612356 w 6400800"/>
                <a:gd name="connsiteY4821" fmla="*/ 329089 h 514350"/>
                <a:gd name="connsiteX4822" fmla="*/ 3611404 w 6400800"/>
                <a:gd name="connsiteY4822" fmla="*/ 327184 h 514350"/>
                <a:gd name="connsiteX4823" fmla="*/ 3610451 w 6400800"/>
                <a:gd name="connsiteY4823" fmla="*/ 321469 h 514350"/>
                <a:gd name="connsiteX4824" fmla="*/ 3613309 w 6400800"/>
                <a:gd name="connsiteY4824" fmla="*/ 324326 h 514350"/>
                <a:gd name="connsiteX4825" fmla="*/ 3612356 w 6400800"/>
                <a:gd name="connsiteY4825" fmla="*/ 329089 h 514350"/>
                <a:gd name="connsiteX4826" fmla="*/ 3633311 w 6400800"/>
                <a:gd name="connsiteY4826" fmla="*/ 366236 h 514350"/>
                <a:gd name="connsiteX4827" fmla="*/ 3629501 w 6400800"/>
                <a:gd name="connsiteY4827" fmla="*/ 358616 h 514350"/>
                <a:gd name="connsiteX4828" fmla="*/ 3629501 w 6400800"/>
                <a:gd name="connsiteY4828" fmla="*/ 354806 h 514350"/>
                <a:gd name="connsiteX4829" fmla="*/ 3633311 w 6400800"/>
                <a:gd name="connsiteY4829" fmla="*/ 366236 h 514350"/>
                <a:gd name="connsiteX4830" fmla="*/ 3633311 w 6400800"/>
                <a:gd name="connsiteY4830" fmla="*/ 366236 h 514350"/>
                <a:gd name="connsiteX4831" fmla="*/ 3633311 w 6400800"/>
                <a:gd name="connsiteY4831" fmla="*/ 366236 h 514350"/>
                <a:gd name="connsiteX4832" fmla="*/ 3632359 w 6400800"/>
                <a:gd name="connsiteY4832" fmla="*/ 331946 h 514350"/>
                <a:gd name="connsiteX4833" fmla="*/ 3635216 w 6400800"/>
                <a:gd name="connsiteY4833" fmla="*/ 348139 h 514350"/>
                <a:gd name="connsiteX4834" fmla="*/ 3631406 w 6400800"/>
                <a:gd name="connsiteY4834" fmla="*/ 341471 h 514350"/>
                <a:gd name="connsiteX4835" fmla="*/ 3632359 w 6400800"/>
                <a:gd name="connsiteY4835" fmla="*/ 331946 h 514350"/>
                <a:gd name="connsiteX4836" fmla="*/ 3618071 w 6400800"/>
                <a:gd name="connsiteY4836" fmla="*/ 270034 h 514350"/>
                <a:gd name="connsiteX4837" fmla="*/ 3628549 w 6400800"/>
                <a:gd name="connsiteY4837" fmla="*/ 246221 h 514350"/>
                <a:gd name="connsiteX4838" fmla="*/ 3630454 w 6400800"/>
                <a:gd name="connsiteY4838" fmla="*/ 242411 h 514350"/>
                <a:gd name="connsiteX4839" fmla="*/ 3625691 w 6400800"/>
                <a:gd name="connsiteY4839" fmla="*/ 265271 h 514350"/>
                <a:gd name="connsiteX4840" fmla="*/ 3618071 w 6400800"/>
                <a:gd name="connsiteY4840" fmla="*/ 271939 h 514350"/>
                <a:gd name="connsiteX4841" fmla="*/ 3618071 w 6400800"/>
                <a:gd name="connsiteY4841" fmla="*/ 270034 h 514350"/>
                <a:gd name="connsiteX4842" fmla="*/ 3601879 w 6400800"/>
                <a:gd name="connsiteY4842" fmla="*/ 310039 h 514350"/>
                <a:gd name="connsiteX4843" fmla="*/ 3606641 w 6400800"/>
                <a:gd name="connsiteY4843" fmla="*/ 298609 h 514350"/>
                <a:gd name="connsiteX4844" fmla="*/ 3615214 w 6400800"/>
                <a:gd name="connsiteY4844" fmla="*/ 278606 h 514350"/>
                <a:gd name="connsiteX4845" fmla="*/ 3619976 w 6400800"/>
                <a:gd name="connsiteY4845" fmla="*/ 271939 h 514350"/>
                <a:gd name="connsiteX4846" fmla="*/ 3625691 w 6400800"/>
                <a:gd name="connsiteY4846" fmla="*/ 266224 h 514350"/>
                <a:gd name="connsiteX4847" fmla="*/ 3624739 w 6400800"/>
                <a:gd name="connsiteY4847" fmla="*/ 270986 h 514350"/>
                <a:gd name="connsiteX4848" fmla="*/ 3617119 w 6400800"/>
                <a:gd name="connsiteY4848" fmla="*/ 309086 h 514350"/>
                <a:gd name="connsiteX4849" fmla="*/ 3614261 w 6400800"/>
                <a:gd name="connsiteY4849" fmla="*/ 322421 h 514350"/>
                <a:gd name="connsiteX4850" fmla="*/ 3611404 w 6400800"/>
                <a:gd name="connsiteY4850" fmla="*/ 320516 h 514350"/>
                <a:gd name="connsiteX4851" fmla="*/ 3609499 w 6400800"/>
                <a:gd name="connsiteY4851" fmla="*/ 298609 h 514350"/>
                <a:gd name="connsiteX4852" fmla="*/ 3608546 w 6400800"/>
                <a:gd name="connsiteY4852" fmla="*/ 318611 h 514350"/>
                <a:gd name="connsiteX4853" fmla="*/ 3606641 w 6400800"/>
                <a:gd name="connsiteY4853" fmla="*/ 317659 h 514350"/>
                <a:gd name="connsiteX4854" fmla="*/ 3608546 w 6400800"/>
                <a:gd name="connsiteY4854" fmla="*/ 319564 h 514350"/>
                <a:gd name="connsiteX4855" fmla="*/ 3608546 w 6400800"/>
                <a:gd name="connsiteY4855" fmla="*/ 322421 h 514350"/>
                <a:gd name="connsiteX4856" fmla="*/ 3602831 w 6400800"/>
                <a:gd name="connsiteY4856" fmla="*/ 312896 h 514350"/>
                <a:gd name="connsiteX4857" fmla="*/ 3601879 w 6400800"/>
                <a:gd name="connsiteY4857" fmla="*/ 310039 h 514350"/>
                <a:gd name="connsiteX4858" fmla="*/ 3600926 w 6400800"/>
                <a:gd name="connsiteY4858" fmla="*/ 335756 h 514350"/>
                <a:gd name="connsiteX4859" fmla="*/ 3604736 w 6400800"/>
                <a:gd name="connsiteY4859" fmla="*/ 346234 h 514350"/>
                <a:gd name="connsiteX4860" fmla="*/ 3601879 w 6400800"/>
                <a:gd name="connsiteY4860" fmla="*/ 351949 h 514350"/>
                <a:gd name="connsiteX4861" fmla="*/ 3600926 w 6400800"/>
                <a:gd name="connsiteY4861" fmla="*/ 352901 h 514350"/>
                <a:gd name="connsiteX4862" fmla="*/ 3599974 w 6400800"/>
                <a:gd name="connsiteY4862" fmla="*/ 345281 h 514350"/>
                <a:gd name="connsiteX4863" fmla="*/ 3600926 w 6400800"/>
                <a:gd name="connsiteY4863" fmla="*/ 335756 h 514350"/>
                <a:gd name="connsiteX4864" fmla="*/ 3556159 w 6400800"/>
                <a:gd name="connsiteY4864" fmla="*/ 342424 h 514350"/>
                <a:gd name="connsiteX4865" fmla="*/ 3557111 w 6400800"/>
                <a:gd name="connsiteY4865" fmla="*/ 324326 h 514350"/>
                <a:gd name="connsiteX4866" fmla="*/ 3558064 w 6400800"/>
                <a:gd name="connsiteY4866" fmla="*/ 328136 h 514350"/>
                <a:gd name="connsiteX4867" fmla="*/ 3559016 w 6400800"/>
                <a:gd name="connsiteY4867" fmla="*/ 333851 h 514350"/>
                <a:gd name="connsiteX4868" fmla="*/ 3559016 w 6400800"/>
                <a:gd name="connsiteY4868" fmla="*/ 334804 h 514350"/>
                <a:gd name="connsiteX4869" fmla="*/ 3556159 w 6400800"/>
                <a:gd name="connsiteY4869" fmla="*/ 342424 h 514350"/>
                <a:gd name="connsiteX4870" fmla="*/ 3559969 w 6400800"/>
                <a:gd name="connsiteY4870" fmla="*/ 279559 h 514350"/>
                <a:gd name="connsiteX4871" fmla="*/ 3559016 w 6400800"/>
                <a:gd name="connsiteY4871" fmla="*/ 274796 h 514350"/>
                <a:gd name="connsiteX4872" fmla="*/ 3561874 w 6400800"/>
                <a:gd name="connsiteY4872" fmla="*/ 276701 h 514350"/>
                <a:gd name="connsiteX4873" fmla="*/ 3566636 w 6400800"/>
                <a:gd name="connsiteY4873" fmla="*/ 280511 h 514350"/>
                <a:gd name="connsiteX4874" fmla="*/ 3562826 w 6400800"/>
                <a:gd name="connsiteY4874" fmla="*/ 287179 h 514350"/>
                <a:gd name="connsiteX4875" fmla="*/ 3559969 w 6400800"/>
                <a:gd name="connsiteY4875" fmla="*/ 279559 h 514350"/>
                <a:gd name="connsiteX4876" fmla="*/ 3571399 w 6400800"/>
                <a:gd name="connsiteY4876" fmla="*/ 287179 h 514350"/>
                <a:gd name="connsiteX4877" fmla="*/ 3571399 w 6400800"/>
                <a:gd name="connsiteY4877" fmla="*/ 311944 h 514350"/>
                <a:gd name="connsiteX4878" fmla="*/ 3569494 w 6400800"/>
                <a:gd name="connsiteY4878" fmla="*/ 314801 h 514350"/>
                <a:gd name="connsiteX4879" fmla="*/ 3562826 w 6400800"/>
                <a:gd name="connsiteY4879" fmla="*/ 292894 h 514350"/>
                <a:gd name="connsiteX4880" fmla="*/ 3566636 w 6400800"/>
                <a:gd name="connsiteY4880" fmla="*/ 282416 h 514350"/>
                <a:gd name="connsiteX4881" fmla="*/ 3571399 w 6400800"/>
                <a:gd name="connsiteY4881" fmla="*/ 287179 h 514350"/>
                <a:gd name="connsiteX4882" fmla="*/ 3571399 w 6400800"/>
                <a:gd name="connsiteY4882" fmla="*/ 287179 h 514350"/>
                <a:gd name="connsiteX4883" fmla="*/ 3571399 w 6400800"/>
                <a:gd name="connsiteY4883" fmla="*/ 281464 h 514350"/>
                <a:gd name="connsiteX4884" fmla="*/ 3568541 w 6400800"/>
                <a:gd name="connsiteY4884" fmla="*/ 279559 h 514350"/>
                <a:gd name="connsiteX4885" fmla="*/ 3568541 w 6400800"/>
                <a:gd name="connsiteY4885" fmla="*/ 279559 h 514350"/>
                <a:gd name="connsiteX4886" fmla="*/ 3571399 w 6400800"/>
                <a:gd name="connsiteY4886" fmla="*/ 273844 h 514350"/>
                <a:gd name="connsiteX4887" fmla="*/ 3571399 w 6400800"/>
                <a:gd name="connsiteY4887" fmla="*/ 281464 h 514350"/>
                <a:gd name="connsiteX4888" fmla="*/ 3567589 w 6400800"/>
                <a:gd name="connsiteY4888" fmla="*/ 250031 h 514350"/>
                <a:gd name="connsiteX4889" fmla="*/ 3570446 w 6400800"/>
                <a:gd name="connsiteY4889" fmla="*/ 265271 h 514350"/>
                <a:gd name="connsiteX4890" fmla="*/ 3571399 w 6400800"/>
                <a:gd name="connsiteY4890" fmla="*/ 271939 h 514350"/>
                <a:gd name="connsiteX4891" fmla="*/ 3571399 w 6400800"/>
                <a:gd name="connsiteY4891" fmla="*/ 272891 h 514350"/>
                <a:gd name="connsiteX4892" fmla="*/ 3567589 w 6400800"/>
                <a:gd name="connsiteY4892" fmla="*/ 277654 h 514350"/>
                <a:gd name="connsiteX4893" fmla="*/ 3567589 w 6400800"/>
                <a:gd name="connsiteY4893" fmla="*/ 277654 h 514350"/>
                <a:gd name="connsiteX4894" fmla="*/ 3561874 w 6400800"/>
                <a:gd name="connsiteY4894" fmla="*/ 274796 h 514350"/>
                <a:gd name="connsiteX4895" fmla="*/ 3558064 w 6400800"/>
                <a:gd name="connsiteY4895" fmla="*/ 272891 h 514350"/>
                <a:gd name="connsiteX4896" fmla="*/ 3554254 w 6400800"/>
                <a:gd name="connsiteY4896" fmla="*/ 260509 h 514350"/>
                <a:gd name="connsiteX4897" fmla="*/ 3556159 w 6400800"/>
                <a:gd name="connsiteY4897" fmla="*/ 257651 h 514350"/>
                <a:gd name="connsiteX4898" fmla="*/ 3566636 w 6400800"/>
                <a:gd name="connsiteY4898" fmla="*/ 243364 h 514350"/>
                <a:gd name="connsiteX4899" fmla="*/ 3567589 w 6400800"/>
                <a:gd name="connsiteY4899" fmla="*/ 250031 h 514350"/>
                <a:gd name="connsiteX4900" fmla="*/ 3561874 w 6400800"/>
                <a:gd name="connsiteY4900" fmla="*/ 229076 h 514350"/>
                <a:gd name="connsiteX4901" fmla="*/ 3562826 w 6400800"/>
                <a:gd name="connsiteY4901" fmla="*/ 227171 h 514350"/>
                <a:gd name="connsiteX4902" fmla="*/ 3564731 w 6400800"/>
                <a:gd name="connsiteY4902" fmla="*/ 235744 h 514350"/>
                <a:gd name="connsiteX4903" fmla="*/ 3565684 w 6400800"/>
                <a:gd name="connsiteY4903" fmla="*/ 238601 h 514350"/>
                <a:gd name="connsiteX4904" fmla="*/ 3552349 w 6400800"/>
                <a:gd name="connsiteY4904" fmla="*/ 251936 h 514350"/>
                <a:gd name="connsiteX4905" fmla="*/ 3551396 w 6400800"/>
                <a:gd name="connsiteY4905" fmla="*/ 247174 h 514350"/>
                <a:gd name="connsiteX4906" fmla="*/ 3561874 w 6400800"/>
                <a:gd name="connsiteY4906" fmla="*/ 229076 h 514350"/>
                <a:gd name="connsiteX4907" fmla="*/ 3551396 w 6400800"/>
                <a:gd name="connsiteY4907" fmla="*/ 293846 h 514350"/>
                <a:gd name="connsiteX4908" fmla="*/ 3554254 w 6400800"/>
                <a:gd name="connsiteY4908" fmla="*/ 307181 h 514350"/>
                <a:gd name="connsiteX4909" fmla="*/ 3550444 w 6400800"/>
                <a:gd name="connsiteY4909" fmla="*/ 321469 h 514350"/>
                <a:gd name="connsiteX4910" fmla="*/ 3547586 w 6400800"/>
                <a:gd name="connsiteY4910" fmla="*/ 333851 h 514350"/>
                <a:gd name="connsiteX4911" fmla="*/ 3546634 w 6400800"/>
                <a:gd name="connsiteY4911" fmla="*/ 331946 h 514350"/>
                <a:gd name="connsiteX4912" fmla="*/ 3543776 w 6400800"/>
                <a:gd name="connsiteY4912" fmla="*/ 327184 h 514350"/>
                <a:gd name="connsiteX4913" fmla="*/ 3544729 w 6400800"/>
                <a:gd name="connsiteY4913" fmla="*/ 306229 h 514350"/>
                <a:gd name="connsiteX4914" fmla="*/ 3547586 w 6400800"/>
                <a:gd name="connsiteY4914" fmla="*/ 286226 h 514350"/>
                <a:gd name="connsiteX4915" fmla="*/ 3548539 w 6400800"/>
                <a:gd name="connsiteY4915" fmla="*/ 276701 h 514350"/>
                <a:gd name="connsiteX4916" fmla="*/ 3551396 w 6400800"/>
                <a:gd name="connsiteY4916" fmla="*/ 293846 h 514350"/>
                <a:gd name="connsiteX4917" fmla="*/ 3543776 w 6400800"/>
                <a:gd name="connsiteY4917" fmla="*/ 191929 h 514350"/>
                <a:gd name="connsiteX4918" fmla="*/ 3549491 w 6400800"/>
                <a:gd name="connsiteY4918" fmla="*/ 180499 h 514350"/>
                <a:gd name="connsiteX4919" fmla="*/ 3548539 w 6400800"/>
                <a:gd name="connsiteY4919" fmla="*/ 185261 h 514350"/>
                <a:gd name="connsiteX4920" fmla="*/ 3544729 w 6400800"/>
                <a:gd name="connsiteY4920" fmla="*/ 211931 h 514350"/>
                <a:gd name="connsiteX4921" fmla="*/ 3543776 w 6400800"/>
                <a:gd name="connsiteY4921" fmla="*/ 217646 h 514350"/>
                <a:gd name="connsiteX4922" fmla="*/ 3539014 w 6400800"/>
                <a:gd name="connsiteY4922" fmla="*/ 200501 h 514350"/>
                <a:gd name="connsiteX4923" fmla="*/ 3543776 w 6400800"/>
                <a:gd name="connsiteY4923" fmla="*/ 191929 h 514350"/>
                <a:gd name="connsiteX4924" fmla="*/ 3530441 w 6400800"/>
                <a:gd name="connsiteY4924" fmla="*/ 217646 h 514350"/>
                <a:gd name="connsiteX4925" fmla="*/ 3539014 w 6400800"/>
                <a:gd name="connsiteY4925" fmla="*/ 201454 h 514350"/>
                <a:gd name="connsiteX4926" fmla="*/ 3540919 w 6400800"/>
                <a:gd name="connsiteY4926" fmla="*/ 217646 h 514350"/>
                <a:gd name="connsiteX4927" fmla="*/ 3542824 w 6400800"/>
                <a:gd name="connsiteY4927" fmla="*/ 231934 h 514350"/>
                <a:gd name="connsiteX4928" fmla="*/ 3540919 w 6400800"/>
                <a:gd name="connsiteY4928" fmla="*/ 240506 h 514350"/>
                <a:gd name="connsiteX4929" fmla="*/ 3528536 w 6400800"/>
                <a:gd name="connsiteY4929" fmla="*/ 259556 h 514350"/>
                <a:gd name="connsiteX4930" fmla="*/ 3528536 w 6400800"/>
                <a:gd name="connsiteY4930" fmla="*/ 257651 h 514350"/>
                <a:gd name="connsiteX4931" fmla="*/ 3527584 w 6400800"/>
                <a:gd name="connsiteY4931" fmla="*/ 240506 h 514350"/>
                <a:gd name="connsiteX4932" fmla="*/ 3526631 w 6400800"/>
                <a:gd name="connsiteY4932" fmla="*/ 229076 h 514350"/>
                <a:gd name="connsiteX4933" fmla="*/ 3530441 w 6400800"/>
                <a:gd name="connsiteY4933" fmla="*/ 217646 h 514350"/>
                <a:gd name="connsiteX4934" fmla="*/ 3490436 w 6400800"/>
                <a:gd name="connsiteY4934" fmla="*/ 321469 h 514350"/>
                <a:gd name="connsiteX4935" fmla="*/ 3490436 w 6400800"/>
                <a:gd name="connsiteY4935" fmla="*/ 317659 h 514350"/>
                <a:gd name="connsiteX4936" fmla="*/ 3491389 w 6400800"/>
                <a:gd name="connsiteY4936" fmla="*/ 319564 h 514350"/>
                <a:gd name="connsiteX4937" fmla="*/ 3490436 w 6400800"/>
                <a:gd name="connsiteY4937" fmla="*/ 321469 h 514350"/>
                <a:gd name="connsiteX4938" fmla="*/ 3514249 w 6400800"/>
                <a:gd name="connsiteY4938" fmla="*/ 250984 h 514350"/>
                <a:gd name="connsiteX4939" fmla="*/ 3516154 w 6400800"/>
                <a:gd name="connsiteY4939" fmla="*/ 246221 h 514350"/>
                <a:gd name="connsiteX4940" fmla="*/ 3515201 w 6400800"/>
                <a:gd name="connsiteY4940" fmla="*/ 257651 h 514350"/>
                <a:gd name="connsiteX4941" fmla="*/ 3514249 w 6400800"/>
                <a:gd name="connsiteY4941" fmla="*/ 270986 h 514350"/>
                <a:gd name="connsiteX4942" fmla="*/ 3509486 w 6400800"/>
                <a:gd name="connsiteY4942" fmla="*/ 259556 h 514350"/>
                <a:gd name="connsiteX4943" fmla="*/ 3514249 w 6400800"/>
                <a:gd name="connsiteY4943" fmla="*/ 250984 h 514350"/>
                <a:gd name="connsiteX4944" fmla="*/ 3504724 w 6400800"/>
                <a:gd name="connsiteY4944" fmla="*/ 271939 h 514350"/>
                <a:gd name="connsiteX4945" fmla="*/ 3505676 w 6400800"/>
                <a:gd name="connsiteY4945" fmla="*/ 274796 h 514350"/>
                <a:gd name="connsiteX4946" fmla="*/ 3509486 w 6400800"/>
                <a:gd name="connsiteY4946" fmla="*/ 288131 h 514350"/>
                <a:gd name="connsiteX4947" fmla="*/ 3505676 w 6400800"/>
                <a:gd name="connsiteY4947" fmla="*/ 293846 h 514350"/>
                <a:gd name="connsiteX4948" fmla="*/ 3504724 w 6400800"/>
                <a:gd name="connsiteY4948" fmla="*/ 282416 h 514350"/>
                <a:gd name="connsiteX4949" fmla="*/ 3504724 w 6400800"/>
                <a:gd name="connsiteY4949" fmla="*/ 271939 h 514350"/>
                <a:gd name="connsiteX4950" fmla="*/ 3504724 w 6400800"/>
                <a:gd name="connsiteY4950" fmla="*/ 271939 h 514350"/>
                <a:gd name="connsiteX4951" fmla="*/ 3501866 w 6400800"/>
                <a:gd name="connsiteY4951" fmla="*/ 398621 h 514350"/>
                <a:gd name="connsiteX4952" fmla="*/ 3495199 w 6400800"/>
                <a:gd name="connsiteY4952" fmla="*/ 371951 h 514350"/>
                <a:gd name="connsiteX4953" fmla="*/ 3494246 w 6400800"/>
                <a:gd name="connsiteY4953" fmla="*/ 369094 h 514350"/>
                <a:gd name="connsiteX4954" fmla="*/ 3499961 w 6400800"/>
                <a:gd name="connsiteY4954" fmla="*/ 357664 h 514350"/>
                <a:gd name="connsiteX4955" fmla="*/ 3501866 w 6400800"/>
                <a:gd name="connsiteY4955" fmla="*/ 398621 h 514350"/>
                <a:gd name="connsiteX4956" fmla="*/ 3496151 w 6400800"/>
                <a:gd name="connsiteY4956" fmla="*/ 290036 h 514350"/>
                <a:gd name="connsiteX4957" fmla="*/ 3499009 w 6400800"/>
                <a:gd name="connsiteY4957" fmla="*/ 284321 h 514350"/>
                <a:gd name="connsiteX4958" fmla="*/ 3499009 w 6400800"/>
                <a:gd name="connsiteY4958" fmla="*/ 295751 h 514350"/>
                <a:gd name="connsiteX4959" fmla="*/ 3496151 w 6400800"/>
                <a:gd name="connsiteY4959" fmla="*/ 290036 h 514350"/>
                <a:gd name="connsiteX4960" fmla="*/ 3496151 w 6400800"/>
                <a:gd name="connsiteY4960" fmla="*/ 252889 h 514350"/>
                <a:gd name="connsiteX4961" fmla="*/ 3496151 w 6400800"/>
                <a:gd name="connsiteY4961" fmla="*/ 247174 h 514350"/>
                <a:gd name="connsiteX4962" fmla="*/ 3499009 w 6400800"/>
                <a:gd name="connsiteY4962" fmla="*/ 254794 h 514350"/>
                <a:gd name="connsiteX4963" fmla="*/ 3495199 w 6400800"/>
                <a:gd name="connsiteY4963" fmla="*/ 261461 h 514350"/>
                <a:gd name="connsiteX4964" fmla="*/ 3496151 w 6400800"/>
                <a:gd name="connsiteY4964" fmla="*/ 252889 h 514350"/>
                <a:gd name="connsiteX4965" fmla="*/ 3481864 w 6400800"/>
                <a:gd name="connsiteY4965" fmla="*/ 205264 h 514350"/>
                <a:gd name="connsiteX4966" fmla="*/ 3491389 w 6400800"/>
                <a:gd name="connsiteY4966" fmla="*/ 230029 h 514350"/>
                <a:gd name="connsiteX4967" fmla="*/ 3495199 w 6400800"/>
                <a:gd name="connsiteY4967" fmla="*/ 243364 h 514350"/>
                <a:gd name="connsiteX4968" fmla="*/ 3492341 w 6400800"/>
                <a:gd name="connsiteY4968" fmla="*/ 251936 h 514350"/>
                <a:gd name="connsiteX4969" fmla="*/ 3487579 w 6400800"/>
                <a:gd name="connsiteY4969" fmla="*/ 268129 h 514350"/>
                <a:gd name="connsiteX4970" fmla="*/ 3486626 w 6400800"/>
                <a:gd name="connsiteY4970" fmla="*/ 270034 h 514350"/>
                <a:gd name="connsiteX4971" fmla="*/ 3479959 w 6400800"/>
                <a:gd name="connsiteY4971" fmla="*/ 255746 h 514350"/>
                <a:gd name="connsiteX4972" fmla="*/ 3479959 w 6400800"/>
                <a:gd name="connsiteY4972" fmla="*/ 228124 h 514350"/>
                <a:gd name="connsiteX4973" fmla="*/ 3479959 w 6400800"/>
                <a:gd name="connsiteY4973" fmla="*/ 213836 h 514350"/>
                <a:gd name="connsiteX4974" fmla="*/ 3481864 w 6400800"/>
                <a:gd name="connsiteY4974" fmla="*/ 205264 h 514350"/>
                <a:gd name="connsiteX4975" fmla="*/ 3473291 w 6400800"/>
                <a:gd name="connsiteY4975" fmla="*/ 241459 h 514350"/>
                <a:gd name="connsiteX4976" fmla="*/ 3475196 w 6400800"/>
                <a:gd name="connsiteY4976" fmla="*/ 234791 h 514350"/>
                <a:gd name="connsiteX4977" fmla="*/ 3473291 w 6400800"/>
                <a:gd name="connsiteY4977" fmla="*/ 241459 h 514350"/>
                <a:gd name="connsiteX4978" fmla="*/ 3473291 w 6400800"/>
                <a:gd name="connsiteY4978" fmla="*/ 241459 h 514350"/>
                <a:gd name="connsiteX4979" fmla="*/ 3473291 w 6400800"/>
                <a:gd name="connsiteY4979" fmla="*/ 241459 h 514350"/>
                <a:gd name="connsiteX4980" fmla="*/ 3468529 w 6400800"/>
                <a:gd name="connsiteY4980" fmla="*/ 260509 h 514350"/>
                <a:gd name="connsiteX4981" fmla="*/ 3469481 w 6400800"/>
                <a:gd name="connsiteY4981" fmla="*/ 263366 h 514350"/>
                <a:gd name="connsiteX4982" fmla="*/ 3468529 w 6400800"/>
                <a:gd name="connsiteY4982" fmla="*/ 270986 h 514350"/>
                <a:gd name="connsiteX4983" fmla="*/ 3465671 w 6400800"/>
                <a:gd name="connsiteY4983" fmla="*/ 300514 h 514350"/>
                <a:gd name="connsiteX4984" fmla="*/ 3464719 w 6400800"/>
                <a:gd name="connsiteY4984" fmla="*/ 318611 h 514350"/>
                <a:gd name="connsiteX4985" fmla="*/ 3463766 w 6400800"/>
                <a:gd name="connsiteY4985" fmla="*/ 321469 h 514350"/>
                <a:gd name="connsiteX4986" fmla="*/ 3459956 w 6400800"/>
                <a:gd name="connsiteY4986" fmla="*/ 307181 h 514350"/>
                <a:gd name="connsiteX4987" fmla="*/ 3459956 w 6400800"/>
                <a:gd name="connsiteY4987" fmla="*/ 306229 h 514350"/>
                <a:gd name="connsiteX4988" fmla="*/ 3460909 w 6400800"/>
                <a:gd name="connsiteY4988" fmla="*/ 300514 h 514350"/>
                <a:gd name="connsiteX4989" fmla="*/ 3468529 w 6400800"/>
                <a:gd name="connsiteY4989" fmla="*/ 260509 h 514350"/>
                <a:gd name="connsiteX4990" fmla="*/ 3451384 w 6400800"/>
                <a:gd name="connsiteY4990" fmla="*/ 237649 h 514350"/>
                <a:gd name="connsiteX4991" fmla="*/ 3451384 w 6400800"/>
                <a:gd name="connsiteY4991" fmla="*/ 221456 h 514350"/>
                <a:gd name="connsiteX4992" fmla="*/ 3451384 w 6400800"/>
                <a:gd name="connsiteY4992" fmla="*/ 222409 h 514350"/>
                <a:gd name="connsiteX4993" fmla="*/ 3458051 w 6400800"/>
                <a:gd name="connsiteY4993" fmla="*/ 237649 h 514350"/>
                <a:gd name="connsiteX4994" fmla="*/ 3458051 w 6400800"/>
                <a:gd name="connsiteY4994" fmla="*/ 238601 h 514350"/>
                <a:gd name="connsiteX4995" fmla="*/ 3450431 w 6400800"/>
                <a:gd name="connsiteY4995" fmla="*/ 267176 h 514350"/>
                <a:gd name="connsiteX4996" fmla="*/ 3450431 w 6400800"/>
                <a:gd name="connsiteY4996" fmla="*/ 267176 h 514350"/>
                <a:gd name="connsiteX4997" fmla="*/ 3451384 w 6400800"/>
                <a:gd name="connsiteY4997" fmla="*/ 237649 h 514350"/>
                <a:gd name="connsiteX4998" fmla="*/ 3405664 w 6400800"/>
                <a:gd name="connsiteY4998" fmla="*/ 273844 h 514350"/>
                <a:gd name="connsiteX4999" fmla="*/ 3406616 w 6400800"/>
                <a:gd name="connsiteY4999" fmla="*/ 258604 h 514350"/>
                <a:gd name="connsiteX5000" fmla="*/ 3406616 w 6400800"/>
                <a:gd name="connsiteY5000" fmla="*/ 245269 h 514350"/>
                <a:gd name="connsiteX5001" fmla="*/ 3409474 w 6400800"/>
                <a:gd name="connsiteY5001" fmla="*/ 259556 h 514350"/>
                <a:gd name="connsiteX5002" fmla="*/ 3405664 w 6400800"/>
                <a:gd name="connsiteY5002" fmla="*/ 273844 h 514350"/>
                <a:gd name="connsiteX5003" fmla="*/ 3416141 w 6400800"/>
                <a:gd name="connsiteY5003" fmla="*/ 335756 h 514350"/>
                <a:gd name="connsiteX5004" fmla="*/ 3416141 w 6400800"/>
                <a:gd name="connsiteY5004" fmla="*/ 353854 h 514350"/>
                <a:gd name="connsiteX5005" fmla="*/ 3415189 w 6400800"/>
                <a:gd name="connsiteY5005" fmla="*/ 348139 h 514350"/>
                <a:gd name="connsiteX5006" fmla="*/ 3413284 w 6400800"/>
                <a:gd name="connsiteY5006" fmla="*/ 328136 h 514350"/>
                <a:gd name="connsiteX5007" fmla="*/ 3413284 w 6400800"/>
                <a:gd name="connsiteY5007" fmla="*/ 328136 h 514350"/>
                <a:gd name="connsiteX5008" fmla="*/ 3417094 w 6400800"/>
                <a:gd name="connsiteY5008" fmla="*/ 320516 h 514350"/>
                <a:gd name="connsiteX5009" fmla="*/ 3416141 w 6400800"/>
                <a:gd name="connsiteY5009" fmla="*/ 335756 h 514350"/>
                <a:gd name="connsiteX5010" fmla="*/ 3421856 w 6400800"/>
                <a:gd name="connsiteY5010" fmla="*/ 320516 h 514350"/>
                <a:gd name="connsiteX5011" fmla="*/ 3419951 w 6400800"/>
                <a:gd name="connsiteY5011" fmla="*/ 332899 h 514350"/>
                <a:gd name="connsiteX5012" fmla="*/ 3418046 w 6400800"/>
                <a:gd name="connsiteY5012" fmla="*/ 316706 h 514350"/>
                <a:gd name="connsiteX5013" fmla="*/ 3420904 w 6400800"/>
                <a:gd name="connsiteY5013" fmla="*/ 310991 h 514350"/>
                <a:gd name="connsiteX5014" fmla="*/ 3421856 w 6400800"/>
                <a:gd name="connsiteY5014" fmla="*/ 308134 h 514350"/>
                <a:gd name="connsiteX5015" fmla="*/ 3422809 w 6400800"/>
                <a:gd name="connsiteY5015" fmla="*/ 312896 h 514350"/>
                <a:gd name="connsiteX5016" fmla="*/ 3421856 w 6400800"/>
                <a:gd name="connsiteY5016" fmla="*/ 320516 h 514350"/>
                <a:gd name="connsiteX5017" fmla="*/ 3410426 w 6400800"/>
                <a:gd name="connsiteY5017" fmla="*/ 139541 h 514350"/>
                <a:gd name="connsiteX5018" fmla="*/ 3421856 w 6400800"/>
                <a:gd name="connsiteY5018" fmla="*/ 161449 h 514350"/>
                <a:gd name="connsiteX5019" fmla="*/ 3433286 w 6400800"/>
                <a:gd name="connsiteY5019" fmla="*/ 181451 h 514350"/>
                <a:gd name="connsiteX5020" fmla="*/ 3428524 w 6400800"/>
                <a:gd name="connsiteY5020" fmla="*/ 198596 h 514350"/>
                <a:gd name="connsiteX5021" fmla="*/ 3425666 w 6400800"/>
                <a:gd name="connsiteY5021" fmla="*/ 210026 h 514350"/>
                <a:gd name="connsiteX5022" fmla="*/ 3422809 w 6400800"/>
                <a:gd name="connsiteY5022" fmla="*/ 195739 h 514350"/>
                <a:gd name="connsiteX5023" fmla="*/ 3415189 w 6400800"/>
                <a:gd name="connsiteY5023" fmla="*/ 163354 h 514350"/>
                <a:gd name="connsiteX5024" fmla="*/ 3410426 w 6400800"/>
                <a:gd name="connsiteY5024" fmla="*/ 143351 h 514350"/>
                <a:gd name="connsiteX5025" fmla="*/ 3410426 w 6400800"/>
                <a:gd name="connsiteY5025" fmla="*/ 139541 h 514350"/>
                <a:gd name="connsiteX5026" fmla="*/ 3408521 w 6400800"/>
                <a:gd name="connsiteY5026" fmla="*/ 136684 h 514350"/>
                <a:gd name="connsiteX5027" fmla="*/ 3408521 w 6400800"/>
                <a:gd name="connsiteY5027" fmla="*/ 136684 h 514350"/>
                <a:gd name="connsiteX5028" fmla="*/ 3408521 w 6400800"/>
                <a:gd name="connsiteY5028" fmla="*/ 136684 h 514350"/>
                <a:gd name="connsiteX5029" fmla="*/ 3408521 w 6400800"/>
                <a:gd name="connsiteY5029" fmla="*/ 136684 h 514350"/>
                <a:gd name="connsiteX5030" fmla="*/ 3395186 w 6400800"/>
                <a:gd name="connsiteY5030" fmla="*/ 266224 h 514350"/>
                <a:gd name="connsiteX5031" fmla="*/ 3396139 w 6400800"/>
                <a:gd name="connsiteY5031" fmla="*/ 227171 h 514350"/>
                <a:gd name="connsiteX5032" fmla="*/ 3396139 w 6400800"/>
                <a:gd name="connsiteY5032" fmla="*/ 212884 h 514350"/>
                <a:gd name="connsiteX5033" fmla="*/ 3398996 w 6400800"/>
                <a:gd name="connsiteY5033" fmla="*/ 204311 h 514350"/>
                <a:gd name="connsiteX5034" fmla="*/ 3396139 w 6400800"/>
                <a:gd name="connsiteY5034" fmla="*/ 210026 h 514350"/>
                <a:gd name="connsiteX5035" fmla="*/ 3396139 w 6400800"/>
                <a:gd name="connsiteY5035" fmla="*/ 202406 h 514350"/>
                <a:gd name="connsiteX5036" fmla="*/ 3398044 w 6400800"/>
                <a:gd name="connsiteY5036" fmla="*/ 194786 h 514350"/>
                <a:gd name="connsiteX5037" fmla="*/ 3408521 w 6400800"/>
                <a:gd name="connsiteY5037" fmla="*/ 145256 h 514350"/>
                <a:gd name="connsiteX5038" fmla="*/ 3410426 w 6400800"/>
                <a:gd name="connsiteY5038" fmla="*/ 162401 h 514350"/>
                <a:gd name="connsiteX5039" fmla="*/ 3414236 w 6400800"/>
                <a:gd name="connsiteY5039" fmla="*/ 195739 h 514350"/>
                <a:gd name="connsiteX5040" fmla="*/ 3417094 w 6400800"/>
                <a:gd name="connsiteY5040" fmla="*/ 215741 h 514350"/>
                <a:gd name="connsiteX5041" fmla="*/ 3419951 w 6400800"/>
                <a:gd name="connsiteY5041" fmla="*/ 229076 h 514350"/>
                <a:gd name="connsiteX5042" fmla="*/ 3418046 w 6400800"/>
                <a:gd name="connsiteY5042" fmla="*/ 233839 h 514350"/>
                <a:gd name="connsiteX5043" fmla="*/ 3411379 w 6400800"/>
                <a:gd name="connsiteY5043" fmla="*/ 253841 h 514350"/>
                <a:gd name="connsiteX5044" fmla="*/ 3407569 w 6400800"/>
                <a:gd name="connsiteY5044" fmla="*/ 244316 h 514350"/>
                <a:gd name="connsiteX5045" fmla="*/ 3407569 w 6400800"/>
                <a:gd name="connsiteY5045" fmla="*/ 239554 h 514350"/>
                <a:gd name="connsiteX5046" fmla="*/ 3407569 w 6400800"/>
                <a:gd name="connsiteY5046" fmla="*/ 224314 h 514350"/>
                <a:gd name="connsiteX5047" fmla="*/ 3403759 w 6400800"/>
                <a:gd name="connsiteY5047" fmla="*/ 239554 h 514350"/>
                <a:gd name="connsiteX5048" fmla="*/ 3399949 w 6400800"/>
                <a:gd name="connsiteY5048" fmla="*/ 256699 h 514350"/>
                <a:gd name="connsiteX5049" fmla="*/ 3395186 w 6400800"/>
                <a:gd name="connsiteY5049" fmla="*/ 275749 h 514350"/>
                <a:gd name="connsiteX5050" fmla="*/ 3395186 w 6400800"/>
                <a:gd name="connsiteY5050" fmla="*/ 266224 h 514350"/>
                <a:gd name="connsiteX5051" fmla="*/ 3363754 w 6400800"/>
                <a:gd name="connsiteY5051" fmla="*/ 252889 h 514350"/>
                <a:gd name="connsiteX5052" fmla="*/ 3365659 w 6400800"/>
                <a:gd name="connsiteY5052" fmla="*/ 264319 h 514350"/>
                <a:gd name="connsiteX5053" fmla="*/ 3363754 w 6400800"/>
                <a:gd name="connsiteY5053" fmla="*/ 269081 h 514350"/>
                <a:gd name="connsiteX5054" fmla="*/ 3363754 w 6400800"/>
                <a:gd name="connsiteY5054" fmla="*/ 252889 h 514350"/>
                <a:gd name="connsiteX5055" fmla="*/ 3321844 w 6400800"/>
                <a:gd name="connsiteY5055" fmla="*/ 351949 h 514350"/>
                <a:gd name="connsiteX5056" fmla="*/ 3322796 w 6400800"/>
                <a:gd name="connsiteY5056" fmla="*/ 342424 h 514350"/>
                <a:gd name="connsiteX5057" fmla="*/ 3323749 w 6400800"/>
                <a:gd name="connsiteY5057" fmla="*/ 347186 h 514350"/>
                <a:gd name="connsiteX5058" fmla="*/ 3321844 w 6400800"/>
                <a:gd name="connsiteY5058" fmla="*/ 351949 h 514350"/>
                <a:gd name="connsiteX5059" fmla="*/ 3340894 w 6400800"/>
                <a:gd name="connsiteY5059" fmla="*/ 273844 h 514350"/>
                <a:gd name="connsiteX5060" fmla="*/ 3347561 w 6400800"/>
                <a:gd name="connsiteY5060" fmla="*/ 298609 h 514350"/>
                <a:gd name="connsiteX5061" fmla="*/ 3344704 w 6400800"/>
                <a:gd name="connsiteY5061" fmla="*/ 304324 h 514350"/>
                <a:gd name="connsiteX5062" fmla="*/ 3338989 w 6400800"/>
                <a:gd name="connsiteY5062" fmla="*/ 290989 h 514350"/>
                <a:gd name="connsiteX5063" fmla="*/ 3335179 w 6400800"/>
                <a:gd name="connsiteY5063" fmla="*/ 251936 h 514350"/>
                <a:gd name="connsiteX5064" fmla="*/ 3340894 w 6400800"/>
                <a:gd name="connsiteY5064" fmla="*/ 273844 h 514350"/>
                <a:gd name="connsiteX5065" fmla="*/ 3330416 w 6400800"/>
                <a:gd name="connsiteY5065" fmla="*/ 376714 h 514350"/>
                <a:gd name="connsiteX5066" fmla="*/ 3331369 w 6400800"/>
                <a:gd name="connsiteY5066" fmla="*/ 379571 h 514350"/>
                <a:gd name="connsiteX5067" fmla="*/ 3329464 w 6400800"/>
                <a:gd name="connsiteY5067" fmla="*/ 384334 h 514350"/>
                <a:gd name="connsiteX5068" fmla="*/ 3328511 w 6400800"/>
                <a:gd name="connsiteY5068" fmla="*/ 381476 h 514350"/>
                <a:gd name="connsiteX5069" fmla="*/ 3330416 w 6400800"/>
                <a:gd name="connsiteY5069" fmla="*/ 376714 h 514350"/>
                <a:gd name="connsiteX5070" fmla="*/ 3329464 w 6400800"/>
                <a:gd name="connsiteY5070" fmla="*/ 202406 h 514350"/>
                <a:gd name="connsiteX5071" fmla="*/ 3329464 w 6400800"/>
                <a:gd name="connsiteY5071" fmla="*/ 207169 h 514350"/>
                <a:gd name="connsiteX5072" fmla="*/ 3328511 w 6400800"/>
                <a:gd name="connsiteY5072" fmla="*/ 205264 h 514350"/>
                <a:gd name="connsiteX5073" fmla="*/ 3329464 w 6400800"/>
                <a:gd name="connsiteY5073" fmla="*/ 202406 h 514350"/>
                <a:gd name="connsiteX5074" fmla="*/ 3326606 w 6400800"/>
                <a:gd name="connsiteY5074" fmla="*/ 302419 h 514350"/>
                <a:gd name="connsiteX5075" fmla="*/ 3329464 w 6400800"/>
                <a:gd name="connsiteY5075" fmla="*/ 310039 h 514350"/>
                <a:gd name="connsiteX5076" fmla="*/ 3329464 w 6400800"/>
                <a:gd name="connsiteY5076" fmla="*/ 311944 h 514350"/>
                <a:gd name="connsiteX5077" fmla="*/ 3326606 w 6400800"/>
                <a:gd name="connsiteY5077" fmla="*/ 306229 h 514350"/>
                <a:gd name="connsiteX5078" fmla="*/ 3326606 w 6400800"/>
                <a:gd name="connsiteY5078" fmla="*/ 302419 h 514350"/>
                <a:gd name="connsiteX5079" fmla="*/ 3323749 w 6400800"/>
                <a:gd name="connsiteY5079" fmla="*/ 227171 h 514350"/>
                <a:gd name="connsiteX5080" fmla="*/ 3325654 w 6400800"/>
                <a:gd name="connsiteY5080" fmla="*/ 219551 h 514350"/>
                <a:gd name="connsiteX5081" fmla="*/ 3325654 w 6400800"/>
                <a:gd name="connsiteY5081" fmla="*/ 221456 h 514350"/>
                <a:gd name="connsiteX5082" fmla="*/ 3318034 w 6400800"/>
                <a:gd name="connsiteY5082" fmla="*/ 256699 h 514350"/>
                <a:gd name="connsiteX5083" fmla="*/ 3317081 w 6400800"/>
                <a:gd name="connsiteY5083" fmla="*/ 255746 h 514350"/>
                <a:gd name="connsiteX5084" fmla="*/ 3323749 w 6400800"/>
                <a:gd name="connsiteY5084" fmla="*/ 227171 h 514350"/>
                <a:gd name="connsiteX5085" fmla="*/ 3315176 w 6400800"/>
                <a:gd name="connsiteY5085" fmla="*/ 269081 h 514350"/>
                <a:gd name="connsiteX5086" fmla="*/ 3316129 w 6400800"/>
                <a:gd name="connsiteY5086" fmla="*/ 270986 h 514350"/>
                <a:gd name="connsiteX5087" fmla="*/ 3314224 w 6400800"/>
                <a:gd name="connsiteY5087" fmla="*/ 282416 h 514350"/>
                <a:gd name="connsiteX5088" fmla="*/ 3313271 w 6400800"/>
                <a:gd name="connsiteY5088" fmla="*/ 280511 h 514350"/>
                <a:gd name="connsiteX5089" fmla="*/ 3315176 w 6400800"/>
                <a:gd name="connsiteY5089" fmla="*/ 269081 h 514350"/>
                <a:gd name="connsiteX5090" fmla="*/ 3305651 w 6400800"/>
                <a:gd name="connsiteY5090" fmla="*/ 310991 h 514350"/>
                <a:gd name="connsiteX5091" fmla="*/ 3308509 w 6400800"/>
                <a:gd name="connsiteY5091" fmla="*/ 298609 h 514350"/>
                <a:gd name="connsiteX5092" fmla="*/ 3310414 w 6400800"/>
                <a:gd name="connsiteY5092" fmla="*/ 302419 h 514350"/>
                <a:gd name="connsiteX5093" fmla="*/ 3307556 w 6400800"/>
                <a:gd name="connsiteY5093" fmla="*/ 320516 h 514350"/>
                <a:gd name="connsiteX5094" fmla="*/ 3304699 w 6400800"/>
                <a:gd name="connsiteY5094" fmla="*/ 313849 h 514350"/>
                <a:gd name="connsiteX5095" fmla="*/ 3305651 w 6400800"/>
                <a:gd name="connsiteY5095" fmla="*/ 310991 h 514350"/>
                <a:gd name="connsiteX5096" fmla="*/ 3302794 w 6400800"/>
                <a:gd name="connsiteY5096" fmla="*/ 327184 h 514350"/>
                <a:gd name="connsiteX5097" fmla="*/ 3304699 w 6400800"/>
                <a:gd name="connsiteY5097" fmla="*/ 335756 h 514350"/>
                <a:gd name="connsiteX5098" fmla="*/ 3300889 w 6400800"/>
                <a:gd name="connsiteY5098" fmla="*/ 349091 h 514350"/>
                <a:gd name="connsiteX5099" fmla="*/ 3298984 w 6400800"/>
                <a:gd name="connsiteY5099" fmla="*/ 355759 h 514350"/>
                <a:gd name="connsiteX5100" fmla="*/ 3297079 w 6400800"/>
                <a:gd name="connsiteY5100" fmla="*/ 351949 h 514350"/>
                <a:gd name="connsiteX5101" fmla="*/ 3302794 w 6400800"/>
                <a:gd name="connsiteY5101" fmla="*/ 327184 h 514350"/>
                <a:gd name="connsiteX5102" fmla="*/ 3279934 w 6400800"/>
                <a:gd name="connsiteY5102" fmla="*/ 297656 h 514350"/>
                <a:gd name="connsiteX5103" fmla="*/ 3280886 w 6400800"/>
                <a:gd name="connsiteY5103" fmla="*/ 289084 h 514350"/>
                <a:gd name="connsiteX5104" fmla="*/ 3283744 w 6400800"/>
                <a:gd name="connsiteY5104" fmla="*/ 263366 h 514350"/>
                <a:gd name="connsiteX5105" fmla="*/ 3284696 w 6400800"/>
                <a:gd name="connsiteY5105" fmla="*/ 252889 h 514350"/>
                <a:gd name="connsiteX5106" fmla="*/ 3293269 w 6400800"/>
                <a:gd name="connsiteY5106" fmla="*/ 270034 h 514350"/>
                <a:gd name="connsiteX5107" fmla="*/ 3291364 w 6400800"/>
                <a:gd name="connsiteY5107" fmla="*/ 277654 h 514350"/>
                <a:gd name="connsiteX5108" fmla="*/ 3290411 w 6400800"/>
                <a:gd name="connsiteY5108" fmla="*/ 283369 h 514350"/>
                <a:gd name="connsiteX5109" fmla="*/ 3289459 w 6400800"/>
                <a:gd name="connsiteY5109" fmla="*/ 264319 h 514350"/>
                <a:gd name="connsiteX5110" fmla="*/ 3281839 w 6400800"/>
                <a:gd name="connsiteY5110" fmla="*/ 317659 h 514350"/>
                <a:gd name="connsiteX5111" fmla="*/ 3280886 w 6400800"/>
                <a:gd name="connsiteY5111" fmla="*/ 317659 h 514350"/>
                <a:gd name="connsiteX5112" fmla="*/ 3280886 w 6400800"/>
                <a:gd name="connsiteY5112" fmla="*/ 316706 h 514350"/>
                <a:gd name="connsiteX5113" fmla="*/ 3279934 w 6400800"/>
                <a:gd name="connsiteY5113" fmla="*/ 315754 h 514350"/>
                <a:gd name="connsiteX5114" fmla="*/ 3278981 w 6400800"/>
                <a:gd name="connsiteY5114" fmla="*/ 313849 h 514350"/>
                <a:gd name="connsiteX5115" fmla="*/ 3279934 w 6400800"/>
                <a:gd name="connsiteY5115" fmla="*/ 297656 h 514350"/>
                <a:gd name="connsiteX5116" fmla="*/ 3263741 w 6400800"/>
                <a:gd name="connsiteY5116" fmla="*/ 295751 h 514350"/>
                <a:gd name="connsiteX5117" fmla="*/ 3263741 w 6400800"/>
                <a:gd name="connsiteY5117" fmla="*/ 293846 h 514350"/>
                <a:gd name="connsiteX5118" fmla="*/ 3263741 w 6400800"/>
                <a:gd name="connsiteY5118" fmla="*/ 295751 h 514350"/>
                <a:gd name="connsiteX5119" fmla="*/ 3264694 w 6400800"/>
                <a:gd name="connsiteY5119" fmla="*/ 296704 h 514350"/>
                <a:gd name="connsiteX5120" fmla="*/ 3262789 w 6400800"/>
                <a:gd name="connsiteY5120" fmla="*/ 306229 h 514350"/>
                <a:gd name="connsiteX5121" fmla="*/ 3263741 w 6400800"/>
                <a:gd name="connsiteY5121" fmla="*/ 295751 h 514350"/>
                <a:gd name="connsiteX5122" fmla="*/ 3232309 w 6400800"/>
                <a:gd name="connsiteY5122" fmla="*/ 381476 h 514350"/>
                <a:gd name="connsiteX5123" fmla="*/ 3232309 w 6400800"/>
                <a:gd name="connsiteY5123" fmla="*/ 357664 h 514350"/>
                <a:gd name="connsiteX5124" fmla="*/ 3232309 w 6400800"/>
                <a:gd name="connsiteY5124" fmla="*/ 358616 h 514350"/>
                <a:gd name="connsiteX5125" fmla="*/ 3233261 w 6400800"/>
                <a:gd name="connsiteY5125" fmla="*/ 360521 h 514350"/>
                <a:gd name="connsiteX5126" fmla="*/ 3232309 w 6400800"/>
                <a:gd name="connsiteY5126" fmla="*/ 381476 h 514350"/>
                <a:gd name="connsiteX5127" fmla="*/ 3239929 w 6400800"/>
                <a:gd name="connsiteY5127" fmla="*/ 327184 h 514350"/>
                <a:gd name="connsiteX5128" fmla="*/ 3241834 w 6400800"/>
                <a:gd name="connsiteY5128" fmla="*/ 339566 h 514350"/>
                <a:gd name="connsiteX5129" fmla="*/ 3239929 w 6400800"/>
                <a:gd name="connsiteY5129" fmla="*/ 333851 h 514350"/>
                <a:gd name="connsiteX5130" fmla="*/ 3239929 w 6400800"/>
                <a:gd name="connsiteY5130" fmla="*/ 329089 h 514350"/>
                <a:gd name="connsiteX5131" fmla="*/ 3239929 w 6400800"/>
                <a:gd name="connsiteY5131" fmla="*/ 327184 h 514350"/>
                <a:gd name="connsiteX5132" fmla="*/ 3234214 w 6400800"/>
                <a:gd name="connsiteY5132" fmla="*/ 318611 h 514350"/>
                <a:gd name="connsiteX5133" fmla="*/ 3237071 w 6400800"/>
                <a:gd name="connsiteY5133" fmla="*/ 310039 h 514350"/>
                <a:gd name="connsiteX5134" fmla="*/ 3238024 w 6400800"/>
                <a:gd name="connsiteY5134" fmla="*/ 314801 h 514350"/>
                <a:gd name="connsiteX5135" fmla="*/ 3238024 w 6400800"/>
                <a:gd name="connsiteY5135" fmla="*/ 316706 h 514350"/>
                <a:gd name="connsiteX5136" fmla="*/ 3237071 w 6400800"/>
                <a:gd name="connsiteY5136" fmla="*/ 317659 h 514350"/>
                <a:gd name="connsiteX5137" fmla="*/ 3237071 w 6400800"/>
                <a:gd name="connsiteY5137" fmla="*/ 311944 h 514350"/>
                <a:gd name="connsiteX5138" fmla="*/ 3236119 w 6400800"/>
                <a:gd name="connsiteY5138" fmla="*/ 319564 h 514350"/>
                <a:gd name="connsiteX5139" fmla="*/ 3234214 w 6400800"/>
                <a:gd name="connsiteY5139" fmla="*/ 322421 h 514350"/>
                <a:gd name="connsiteX5140" fmla="*/ 3233261 w 6400800"/>
                <a:gd name="connsiteY5140" fmla="*/ 319564 h 514350"/>
                <a:gd name="connsiteX5141" fmla="*/ 3234214 w 6400800"/>
                <a:gd name="connsiteY5141" fmla="*/ 318611 h 514350"/>
                <a:gd name="connsiteX5142" fmla="*/ 3233261 w 6400800"/>
                <a:gd name="connsiteY5142" fmla="*/ 286226 h 514350"/>
                <a:gd name="connsiteX5143" fmla="*/ 3233261 w 6400800"/>
                <a:gd name="connsiteY5143" fmla="*/ 288131 h 514350"/>
                <a:gd name="connsiteX5144" fmla="*/ 3232309 w 6400800"/>
                <a:gd name="connsiteY5144" fmla="*/ 290036 h 514350"/>
                <a:gd name="connsiteX5145" fmla="*/ 3232309 w 6400800"/>
                <a:gd name="connsiteY5145" fmla="*/ 282416 h 514350"/>
                <a:gd name="connsiteX5146" fmla="*/ 3233261 w 6400800"/>
                <a:gd name="connsiteY5146" fmla="*/ 286226 h 514350"/>
                <a:gd name="connsiteX5147" fmla="*/ 3222784 w 6400800"/>
                <a:gd name="connsiteY5147" fmla="*/ 285274 h 514350"/>
                <a:gd name="connsiteX5148" fmla="*/ 3223736 w 6400800"/>
                <a:gd name="connsiteY5148" fmla="*/ 273844 h 514350"/>
                <a:gd name="connsiteX5149" fmla="*/ 3224689 w 6400800"/>
                <a:gd name="connsiteY5149" fmla="*/ 270034 h 514350"/>
                <a:gd name="connsiteX5150" fmla="*/ 3224689 w 6400800"/>
                <a:gd name="connsiteY5150" fmla="*/ 270986 h 514350"/>
                <a:gd name="connsiteX5151" fmla="*/ 3227546 w 6400800"/>
                <a:gd name="connsiteY5151" fmla="*/ 253841 h 514350"/>
                <a:gd name="connsiteX5152" fmla="*/ 3227546 w 6400800"/>
                <a:gd name="connsiteY5152" fmla="*/ 253841 h 514350"/>
                <a:gd name="connsiteX5153" fmla="*/ 3223736 w 6400800"/>
                <a:gd name="connsiteY5153" fmla="*/ 292894 h 514350"/>
                <a:gd name="connsiteX5154" fmla="*/ 3222784 w 6400800"/>
                <a:gd name="connsiteY5154" fmla="*/ 291941 h 514350"/>
                <a:gd name="connsiteX5155" fmla="*/ 3222784 w 6400800"/>
                <a:gd name="connsiteY5155" fmla="*/ 290989 h 514350"/>
                <a:gd name="connsiteX5156" fmla="*/ 3222784 w 6400800"/>
                <a:gd name="connsiteY5156" fmla="*/ 285274 h 514350"/>
                <a:gd name="connsiteX5157" fmla="*/ 3217069 w 6400800"/>
                <a:gd name="connsiteY5157" fmla="*/ 207169 h 514350"/>
                <a:gd name="connsiteX5158" fmla="*/ 3219926 w 6400800"/>
                <a:gd name="connsiteY5158" fmla="*/ 219551 h 514350"/>
                <a:gd name="connsiteX5159" fmla="*/ 3215164 w 6400800"/>
                <a:gd name="connsiteY5159" fmla="*/ 238601 h 514350"/>
                <a:gd name="connsiteX5160" fmla="*/ 3217069 w 6400800"/>
                <a:gd name="connsiteY5160" fmla="*/ 207169 h 514350"/>
                <a:gd name="connsiteX5161" fmla="*/ 3191351 w 6400800"/>
                <a:gd name="connsiteY5161" fmla="*/ 249079 h 514350"/>
                <a:gd name="connsiteX5162" fmla="*/ 3192304 w 6400800"/>
                <a:gd name="connsiteY5162" fmla="*/ 232886 h 514350"/>
                <a:gd name="connsiteX5163" fmla="*/ 3194209 w 6400800"/>
                <a:gd name="connsiteY5163" fmla="*/ 238601 h 514350"/>
                <a:gd name="connsiteX5164" fmla="*/ 3191351 w 6400800"/>
                <a:gd name="connsiteY5164" fmla="*/ 265271 h 514350"/>
                <a:gd name="connsiteX5165" fmla="*/ 3191351 w 6400800"/>
                <a:gd name="connsiteY5165" fmla="*/ 249079 h 514350"/>
                <a:gd name="connsiteX5166" fmla="*/ 3155156 w 6400800"/>
                <a:gd name="connsiteY5166" fmla="*/ 313849 h 514350"/>
                <a:gd name="connsiteX5167" fmla="*/ 3156109 w 6400800"/>
                <a:gd name="connsiteY5167" fmla="*/ 320516 h 514350"/>
                <a:gd name="connsiteX5168" fmla="*/ 3158014 w 6400800"/>
                <a:gd name="connsiteY5168" fmla="*/ 334804 h 514350"/>
                <a:gd name="connsiteX5169" fmla="*/ 3154204 w 6400800"/>
                <a:gd name="connsiteY5169" fmla="*/ 354806 h 514350"/>
                <a:gd name="connsiteX5170" fmla="*/ 3152299 w 6400800"/>
                <a:gd name="connsiteY5170" fmla="*/ 351949 h 514350"/>
                <a:gd name="connsiteX5171" fmla="*/ 3152299 w 6400800"/>
                <a:gd name="connsiteY5171" fmla="*/ 350044 h 514350"/>
                <a:gd name="connsiteX5172" fmla="*/ 3151346 w 6400800"/>
                <a:gd name="connsiteY5172" fmla="*/ 345281 h 514350"/>
                <a:gd name="connsiteX5173" fmla="*/ 3151346 w 6400800"/>
                <a:gd name="connsiteY5173" fmla="*/ 344329 h 514350"/>
                <a:gd name="connsiteX5174" fmla="*/ 3151346 w 6400800"/>
                <a:gd name="connsiteY5174" fmla="*/ 338614 h 514350"/>
                <a:gd name="connsiteX5175" fmla="*/ 3155156 w 6400800"/>
                <a:gd name="connsiteY5175" fmla="*/ 313849 h 514350"/>
                <a:gd name="connsiteX5176" fmla="*/ 3139916 w 6400800"/>
                <a:gd name="connsiteY5176" fmla="*/ 213836 h 514350"/>
                <a:gd name="connsiteX5177" fmla="*/ 3143726 w 6400800"/>
                <a:gd name="connsiteY5177" fmla="*/ 235744 h 514350"/>
                <a:gd name="connsiteX5178" fmla="*/ 3148489 w 6400800"/>
                <a:gd name="connsiteY5178" fmla="*/ 267176 h 514350"/>
                <a:gd name="connsiteX5179" fmla="*/ 3143726 w 6400800"/>
                <a:gd name="connsiteY5179" fmla="*/ 284321 h 514350"/>
                <a:gd name="connsiteX5180" fmla="*/ 3137059 w 6400800"/>
                <a:gd name="connsiteY5180" fmla="*/ 216694 h 514350"/>
                <a:gd name="connsiteX5181" fmla="*/ 3139916 w 6400800"/>
                <a:gd name="connsiteY5181" fmla="*/ 213836 h 514350"/>
                <a:gd name="connsiteX5182" fmla="*/ 3130391 w 6400800"/>
                <a:gd name="connsiteY5182" fmla="*/ 337661 h 514350"/>
                <a:gd name="connsiteX5183" fmla="*/ 3130391 w 6400800"/>
                <a:gd name="connsiteY5183" fmla="*/ 335756 h 514350"/>
                <a:gd name="connsiteX5184" fmla="*/ 3130391 w 6400800"/>
                <a:gd name="connsiteY5184" fmla="*/ 335756 h 514350"/>
                <a:gd name="connsiteX5185" fmla="*/ 3130391 w 6400800"/>
                <a:gd name="connsiteY5185" fmla="*/ 337661 h 514350"/>
                <a:gd name="connsiteX5186" fmla="*/ 3130391 w 6400800"/>
                <a:gd name="connsiteY5186" fmla="*/ 328136 h 514350"/>
                <a:gd name="connsiteX5187" fmla="*/ 3130391 w 6400800"/>
                <a:gd name="connsiteY5187" fmla="*/ 328136 h 514350"/>
                <a:gd name="connsiteX5188" fmla="*/ 3130391 w 6400800"/>
                <a:gd name="connsiteY5188" fmla="*/ 328136 h 514350"/>
                <a:gd name="connsiteX5189" fmla="*/ 3130391 w 6400800"/>
                <a:gd name="connsiteY5189" fmla="*/ 328136 h 514350"/>
                <a:gd name="connsiteX5190" fmla="*/ 3133249 w 6400800"/>
                <a:gd name="connsiteY5190" fmla="*/ 276701 h 514350"/>
                <a:gd name="connsiteX5191" fmla="*/ 3133249 w 6400800"/>
                <a:gd name="connsiteY5191" fmla="*/ 276701 h 514350"/>
                <a:gd name="connsiteX5192" fmla="*/ 3128486 w 6400800"/>
                <a:gd name="connsiteY5192" fmla="*/ 259556 h 514350"/>
                <a:gd name="connsiteX5193" fmla="*/ 3127534 w 6400800"/>
                <a:gd name="connsiteY5193" fmla="*/ 246221 h 514350"/>
                <a:gd name="connsiteX5194" fmla="*/ 3135154 w 6400800"/>
                <a:gd name="connsiteY5194" fmla="*/ 223361 h 514350"/>
                <a:gd name="connsiteX5195" fmla="*/ 3133249 w 6400800"/>
                <a:gd name="connsiteY5195" fmla="*/ 276701 h 514350"/>
                <a:gd name="connsiteX5196" fmla="*/ 3130391 w 6400800"/>
                <a:gd name="connsiteY5196" fmla="*/ 229076 h 514350"/>
                <a:gd name="connsiteX5197" fmla="*/ 3136106 w 6400800"/>
                <a:gd name="connsiteY5197" fmla="*/ 219551 h 514350"/>
                <a:gd name="connsiteX5198" fmla="*/ 3136106 w 6400800"/>
                <a:gd name="connsiteY5198" fmla="*/ 221456 h 514350"/>
                <a:gd name="connsiteX5199" fmla="*/ 3127534 w 6400800"/>
                <a:gd name="connsiteY5199" fmla="*/ 236696 h 514350"/>
                <a:gd name="connsiteX5200" fmla="*/ 3127534 w 6400800"/>
                <a:gd name="connsiteY5200" fmla="*/ 234791 h 514350"/>
                <a:gd name="connsiteX5201" fmla="*/ 3130391 w 6400800"/>
                <a:gd name="connsiteY5201" fmla="*/ 229076 h 514350"/>
                <a:gd name="connsiteX5202" fmla="*/ 3114199 w 6400800"/>
                <a:gd name="connsiteY5202" fmla="*/ 290036 h 514350"/>
                <a:gd name="connsiteX5203" fmla="*/ 3113246 w 6400800"/>
                <a:gd name="connsiteY5203" fmla="*/ 287179 h 514350"/>
                <a:gd name="connsiteX5204" fmla="*/ 3113246 w 6400800"/>
                <a:gd name="connsiteY5204" fmla="*/ 286226 h 514350"/>
                <a:gd name="connsiteX5205" fmla="*/ 3115151 w 6400800"/>
                <a:gd name="connsiteY5205" fmla="*/ 281464 h 514350"/>
                <a:gd name="connsiteX5206" fmla="*/ 3114199 w 6400800"/>
                <a:gd name="connsiteY5206" fmla="*/ 290036 h 514350"/>
                <a:gd name="connsiteX5207" fmla="*/ 3115151 w 6400800"/>
                <a:gd name="connsiteY5207" fmla="*/ 257651 h 514350"/>
                <a:gd name="connsiteX5208" fmla="*/ 3116104 w 6400800"/>
                <a:gd name="connsiteY5208" fmla="*/ 255746 h 514350"/>
                <a:gd name="connsiteX5209" fmla="*/ 3115151 w 6400800"/>
                <a:gd name="connsiteY5209" fmla="*/ 257651 h 514350"/>
                <a:gd name="connsiteX5210" fmla="*/ 3109436 w 6400800"/>
                <a:gd name="connsiteY5210" fmla="*/ 270034 h 514350"/>
                <a:gd name="connsiteX5211" fmla="*/ 3115151 w 6400800"/>
                <a:gd name="connsiteY5211" fmla="*/ 257651 h 514350"/>
                <a:gd name="connsiteX5212" fmla="*/ 3110389 w 6400800"/>
                <a:gd name="connsiteY5212" fmla="*/ 292894 h 514350"/>
                <a:gd name="connsiteX5213" fmla="*/ 3113246 w 6400800"/>
                <a:gd name="connsiteY5213" fmla="*/ 309086 h 514350"/>
                <a:gd name="connsiteX5214" fmla="*/ 3114199 w 6400800"/>
                <a:gd name="connsiteY5214" fmla="*/ 311944 h 514350"/>
                <a:gd name="connsiteX5215" fmla="*/ 3114199 w 6400800"/>
                <a:gd name="connsiteY5215" fmla="*/ 321469 h 514350"/>
                <a:gd name="connsiteX5216" fmla="*/ 3114199 w 6400800"/>
                <a:gd name="connsiteY5216" fmla="*/ 319564 h 514350"/>
                <a:gd name="connsiteX5217" fmla="*/ 3110389 w 6400800"/>
                <a:gd name="connsiteY5217" fmla="*/ 309086 h 514350"/>
                <a:gd name="connsiteX5218" fmla="*/ 3109436 w 6400800"/>
                <a:gd name="connsiteY5218" fmla="*/ 300514 h 514350"/>
                <a:gd name="connsiteX5219" fmla="*/ 3109436 w 6400800"/>
                <a:gd name="connsiteY5219" fmla="*/ 299561 h 514350"/>
                <a:gd name="connsiteX5220" fmla="*/ 3110389 w 6400800"/>
                <a:gd name="connsiteY5220" fmla="*/ 292894 h 514350"/>
                <a:gd name="connsiteX5221" fmla="*/ 3098006 w 6400800"/>
                <a:gd name="connsiteY5221" fmla="*/ 350996 h 514350"/>
                <a:gd name="connsiteX5222" fmla="*/ 3098006 w 6400800"/>
                <a:gd name="connsiteY5222" fmla="*/ 350996 h 514350"/>
                <a:gd name="connsiteX5223" fmla="*/ 3098006 w 6400800"/>
                <a:gd name="connsiteY5223" fmla="*/ 353854 h 514350"/>
                <a:gd name="connsiteX5224" fmla="*/ 3097054 w 6400800"/>
                <a:gd name="connsiteY5224" fmla="*/ 354806 h 514350"/>
                <a:gd name="connsiteX5225" fmla="*/ 3098006 w 6400800"/>
                <a:gd name="connsiteY5225" fmla="*/ 350996 h 514350"/>
                <a:gd name="connsiteX5226" fmla="*/ 3093244 w 6400800"/>
                <a:gd name="connsiteY5226" fmla="*/ 377666 h 514350"/>
                <a:gd name="connsiteX5227" fmla="*/ 3097054 w 6400800"/>
                <a:gd name="connsiteY5227" fmla="*/ 370046 h 514350"/>
                <a:gd name="connsiteX5228" fmla="*/ 3094196 w 6400800"/>
                <a:gd name="connsiteY5228" fmla="*/ 373856 h 514350"/>
                <a:gd name="connsiteX5229" fmla="*/ 3097054 w 6400800"/>
                <a:gd name="connsiteY5229" fmla="*/ 355759 h 514350"/>
                <a:gd name="connsiteX5230" fmla="*/ 3098006 w 6400800"/>
                <a:gd name="connsiteY5230" fmla="*/ 353854 h 514350"/>
                <a:gd name="connsiteX5231" fmla="*/ 3098006 w 6400800"/>
                <a:gd name="connsiteY5231" fmla="*/ 371951 h 514350"/>
                <a:gd name="connsiteX5232" fmla="*/ 3098006 w 6400800"/>
                <a:gd name="connsiteY5232" fmla="*/ 383381 h 514350"/>
                <a:gd name="connsiteX5233" fmla="*/ 3095149 w 6400800"/>
                <a:gd name="connsiteY5233" fmla="*/ 383381 h 514350"/>
                <a:gd name="connsiteX5234" fmla="*/ 3095149 w 6400800"/>
                <a:gd name="connsiteY5234" fmla="*/ 383381 h 514350"/>
                <a:gd name="connsiteX5235" fmla="*/ 3093244 w 6400800"/>
                <a:gd name="connsiteY5235" fmla="*/ 378619 h 514350"/>
                <a:gd name="connsiteX5236" fmla="*/ 3093244 w 6400800"/>
                <a:gd name="connsiteY5236" fmla="*/ 377666 h 514350"/>
                <a:gd name="connsiteX5237" fmla="*/ 3084671 w 6400800"/>
                <a:gd name="connsiteY5237" fmla="*/ 293846 h 514350"/>
                <a:gd name="connsiteX5238" fmla="*/ 3085624 w 6400800"/>
                <a:gd name="connsiteY5238" fmla="*/ 276701 h 514350"/>
                <a:gd name="connsiteX5239" fmla="*/ 3085624 w 6400800"/>
                <a:gd name="connsiteY5239" fmla="*/ 278606 h 514350"/>
                <a:gd name="connsiteX5240" fmla="*/ 3088481 w 6400800"/>
                <a:gd name="connsiteY5240" fmla="*/ 289084 h 514350"/>
                <a:gd name="connsiteX5241" fmla="*/ 3086576 w 6400800"/>
                <a:gd name="connsiteY5241" fmla="*/ 291941 h 514350"/>
                <a:gd name="connsiteX5242" fmla="*/ 3084671 w 6400800"/>
                <a:gd name="connsiteY5242" fmla="*/ 296704 h 514350"/>
                <a:gd name="connsiteX5243" fmla="*/ 3084671 w 6400800"/>
                <a:gd name="connsiteY5243" fmla="*/ 293846 h 514350"/>
                <a:gd name="connsiteX5244" fmla="*/ 3086576 w 6400800"/>
                <a:gd name="connsiteY5244" fmla="*/ 348139 h 514350"/>
                <a:gd name="connsiteX5245" fmla="*/ 3086576 w 6400800"/>
                <a:gd name="connsiteY5245" fmla="*/ 350044 h 514350"/>
                <a:gd name="connsiteX5246" fmla="*/ 3083719 w 6400800"/>
                <a:gd name="connsiteY5246" fmla="*/ 361474 h 514350"/>
                <a:gd name="connsiteX5247" fmla="*/ 3083719 w 6400800"/>
                <a:gd name="connsiteY5247" fmla="*/ 357664 h 514350"/>
                <a:gd name="connsiteX5248" fmla="*/ 3086576 w 6400800"/>
                <a:gd name="connsiteY5248" fmla="*/ 348139 h 514350"/>
                <a:gd name="connsiteX5249" fmla="*/ 3057049 w 6400800"/>
                <a:gd name="connsiteY5249" fmla="*/ 235744 h 514350"/>
                <a:gd name="connsiteX5250" fmla="*/ 3059906 w 6400800"/>
                <a:gd name="connsiteY5250" fmla="*/ 210979 h 514350"/>
                <a:gd name="connsiteX5251" fmla="*/ 3062764 w 6400800"/>
                <a:gd name="connsiteY5251" fmla="*/ 191929 h 514350"/>
                <a:gd name="connsiteX5252" fmla="*/ 3067526 w 6400800"/>
                <a:gd name="connsiteY5252" fmla="*/ 209074 h 514350"/>
                <a:gd name="connsiteX5253" fmla="*/ 3066574 w 6400800"/>
                <a:gd name="connsiteY5253" fmla="*/ 222409 h 514350"/>
                <a:gd name="connsiteX5254" fmla="*/ 3063716 w 6400800"/>
                <a:gd name="connsiteY5254" fmla="*/ 253841 h 514350"/>
                <a:gd name="connsiteX5255" fmla="*/ 3059906 w 6400800"/>
                <a:gd name="connsiteY5255" fmla="*/ 268129 h 514350"/>
                <a:gd name="connsiteX5256" fmla="*/ 3057049 w 6400800"/>
                <a:gd name="connsiteY5256" fmla="*/ 252889 h 514350"/>
                <a:gd name="connsiteX5257" fmla="*/ 3056096 w 6400800"/>
                <a:gd name="connsiteY5257" fmla="*/ 248126 h 514350"/>
                <a:gd name="connsiteX5258" fmla="*/ 3057049 w 6400800"/>
                <a:gd name="connsiteY5258" fmla="*/ 235744 h 514350"/>
                <a:gd name="connsiteX5259" fmla="*/ 3002756 w 6400800"/>
                <a:gd name="connsiteY5259" fmla="*/ 307181 h 514350"/>
                <a:gd name="connsiteX5260" fmla="*/ 3001804 w 6400800"/>
                <a:gd name="connsiteY5260" fmla="*/ 310039 h 514350"/>
                <a:gd name="connsiteX5261" fmla="*/ 3002756 w 6400800"/>
                <a:gd name="connsiteY5261" fmla="*/ 305276 h 514350"/>
                <a:gd name="connsiteX5262" fmla="*/ 3006566 w 6400800"/>
                <a:gd name="connsiteY5262" fmla="*/ 286226 h 514350"/>
                <a:gd name="connsiteX5263" fmla="*/ 3008471 w 6400800"/>
                <a:gd name="connsiteY5263" fmla="*/ 290036 h 514350"/>
                <a:gd name="connsiteX5264" fmla="*/ 3002756 w 6400800"/>
                <a:gd name="connsiteY5264" fmla="*/ 307181 h 514350"/>
                <a:gd name="connsiteX5265" fmla="*/ 3036094 w 6400800"/>
                <a:gd name="connsiteY5265" fmla="*/ 249079 h 514350"/>
                <a:gd name="connsiteX5266" fmla="*/ 3036094 w 6400800"/>
                <a:gd name="connsiteY5266" fmla="*/ 266224 h 514350"/>
                <a:gd name="connsiteX5267" fmla="*/ 3033236 w 6400800"/>
                <a:gd name="connsiteY5267" fmla="*/ 258604 h 514350"/>
                <a:gd name="connsiteX5268" fmla="*/ 3036094 w 6400800"/>
                <a:gd name="connsiteY5268" fmla="*/ 249079 h 514350"/>
                <a:gd name="connsiteX5269" fmla="*/ 3030379 w 6400800"/>
                <a:gd name="connsiteY5269" fmla="*/ 269081 h 514350"/>
                <a:gd name="connsiteX5270" fmla="*/ 3030379 w 6400800"/>
                <a:gd name="connsiteY5270" fmla="*/ 269081 h 514350"/>
                <a:gd name="connsiteX5271" fmla="*/ 3030379 w 6400800"/>
                <a:gd name="connsiteY5271" fmla="*/ 269081 h 514350"/>
                <a:gd name="connsiteX5272" fmla="*/ 3030379 w 6400800"/>
                <a:gd name="connsiteY5272" fmla="*/ 269081 h 514350"/>
                <a:gd name="connsiteX5273" fmla="*/ 3027521 w 6400800"/>
                <a:gd name="connsiteY5273" fmla="*/ 353854 h 514350"/>
                <a:gd name="connsiteX5274" fmla="*/ 3023711 w 6400800"/>
                <a:gd name="connsiteY5274" fmla="*/ 364331 h 514350"/>
                <a:gd name="connsiteX5275" fmla="*/ 3017996 w 6400800"/>
                <a:gd name="connsiteY5275" fmla="*/ 383381 h 514350"/>
                <a:gd name="connsiteX5276" fmla="*/ 3017044 w 6400800"/>
                <a:gd name="connsiteY5276" fmla="*/ 385286 h 514350"/>
                <a:gd name="connsiteX5277" fmla="*/ 3015139 w 6400800"/>
                <a:gd name="connsiteY5277" fmla="*/ 376714 h 514350"/>
                <a:gd name="connsiteX5278" fmla="*/ 3020854 w 6400800"/>
                <a:gd name="connsiteY5278" fmla="*/ 366236 h 514350"/>
                <a:gd name="connsiteX5279" fmla="*/ 3028474 w 6400800"/>
                <a:gd name="connsiteY5279" fmla="*/ 352901 h 514350"/>
                <a:gd name="connsiteX5280" fmla="*/ 3027521 w 6400800"/>
                <a:gd name="connsiteY5280" fmla="*/ 353854 h 514350"/>
                <a:gd name="connsiteX5281" fmla="*/ 3021806 w 6400800"/>
                <a:gd name="connsiteY5281" fmla="*/ 230029 h 514350"/>
                <a:gd name="connsiteX5282" fmla="*/ 3024664 w 6400800"/>
                <a:gd name="connsiteY5282" fmla="*/ 241459 h 514350"/>
                <a:gd name="connsiteX5283" fmla="*/ 3024664 w 6400800"/>
                <a:gd name="connsiteY5283" fmla="*/ 241459 h 514350"/>
                <a:gd name="connsiteX5284" fmla="*/ 3021806 w 6400800"/>
                <a:gd name="connsiteY5284" fmla="*/ 230029 h 514350"/>
                <a:gd name="connsiteX5285" fmla="*/ 3021806 w 6400800"/>
                <a:gd name="connsiteY5285" fmla="*/ 230029 h 514350"/>
                <a:gd name="connsiteX5286" fmla="*/ 3020854 w 6400800"/>
                <a:gd name="connsiteY5286" fmla="*/ 305276 h 514350"/>
                <a:gd name="connsiteX5287" fmla="*/ 3020854 w 6400800"/>
                <a:gd name="connsiteY5287" fmla="*/ 305276 h 514350"/>
                <a:gd name="connsiteX5288" fmla="*/ 3020854 w 6400800"/>
                <a:gd name="connsiteY5288" fmla="*/ 305276 h 514350"/>
                <a:gd name="connsiteX5289" fmla="*/ 3020854 w 6400800"/>
                <a:gd name="connsiteY5289" fmla="*/ 305276 h 514350"/>
                <a:gd name="connsiteX5290" fmla="*/ 3017996 w 6400800"/>
                <a:gd name="connsiteY5290" fmla="*/ 317659 h 514350"/>
                <a:gd name="connsiteX5291" fmla="*/ 3021806 w 6400800"/>
                <a:gd name="connsiteY5291" fmla="*/ 329089 h 514350"/>
                <a:gd name="connsiteX5292" fmla="*/ 3025616 w 6400800"/>
                <a:gd name="connsiteY5292" fmla="*/ 339566 h 514350"/>
                <a:gd name="connsiteX5293" fmla="*/ 3011329 w 6400800"/>
                <a:gd name="connsiteY5293" fmla="*/ 359569 h 514350"/>
                <a:gd name="connsiteX5294" fmla="*/ 3011329 w 6400800"/>
                <a:gd name="connsiteY5294" fmla="*/ 360521 h 514350"/>
                <a:gd name="connsiteX5295" fmla="*/ 3009424 w 6400800"/>
                <a:gd name="connsiteY5295" fmla="*/ 351949 h 514350"/>
                <a:gd name="connsiteX5296" fmla="*/ 3017996 w 6400800"/>
                <a:gd name="connsiteY5296" fmla="*/ 317659 h 514350"/>
                <a:gd name="connsiteX5297" fmla="*/ 3013234 w 6400800"/>
                <a:gd name="connsiteY5297" fmla="*/ 257651 h 514350"/>
                <a:gd name="connsiteX5298" fmla="*/ 3014186 w 6400800"/>
                <a:gd name="connsiteY5298" fmla="*/ 261461 h 514350"/>
                <a:gd name="connsiteX5299" fmla="*/ 3015139 w 6400800"/>
                <a:gd name="connsiteY5299" fmla="*/ 269081 h 514350"/>
                <a:gd name="connsiteX5300" fmla="*/ 3010376 w 6400800"/>
                <a:gd name="connsiteY5300" fmla="*/ 284321 h 514350"/>
                <a:gd name="connsiteX5301" fmla="*/ 3009424 w 6400800"/>
                <a:gd name="connsiteY5301" fmla="*/ 282416 h 514350"/>
                <a:gd name="connsiteX5302" fmla="*/ 3008471 w 6400800"/>
                <a:gd name="connsiteY5302" fmla="*/ 279559 h 514350"/>
                <a:gd name="connsiteX5303" fmla="*/ 3009424 w 6400800"/>
                <a:gd name="connsiteY5303" fmla="*/ 276701 h 514350"/>
                <a:gd name="connsiteX5304" fmla="*/ 3013234 w 6400800"/>
                <a:gd name="connsiteY5304" fmla="*/ 257651 h 514350"/>
                <a:gd name="connsiteX5305" fmla="*/ 3008471 w 6400800"/>
                <a:gd name="connsiteY5305" fmla="*/ 230029 h 514350"/>
                <a:gd name="connsiteX5306" fmla="*/ 3010376 w 6400800"/>
                <a:gd name="connsiteY5306" fmla="*/ 244316 h 514350"/>
                <a:gd name="connsiteX5307" fmla="*/ 3007519 w 6400800"/>
                <a:gd name="connsiteY5307" fmla="*/ 250984 h 514350"/>
                <a:gd name="connsiteX5308" fmla="*/ 3001804 w 6400800"/>
                <a:gd name="connsiteY5308" fmla="*/ 264319 h 514350"/>
                <a:gd name="connsiteX5309" fmla="*/ 3008471 w 6400800"/>
                <a:gd name="connsiteY5309" fmla="*/ 230029 h 514350"/>
                <a:gd name="connsiteX5310" fmla="*/ 3003709 w 6400800"/>
                <a:gd name="connsiteY5310" fmla="*/ 195739 h 514350"/>
                <a:gd name="connsiteX5311" fmla="*/ 3004661 w 6400800"/>
                <a:gd name="connsiteY5311" fmla="*/ 205264 h 514350"/>
                <a:gd name="connsiteX5312" fmla="*/ 2997994 w 6400800"/>
                <a:gd name="connsiteY5312" fmla="*/ 223361 h 514350"/>
                <a:gd name="connsiteX5313" fmla="*/ 2986564 w 6400800"/>
                <a:gd name="connsiteY5313" fmla="*/ 262414 h 514350"/>
                <a:gd name="connsiteX5314" fmla="*/ 2984659 w 6400800"/>
                <a:gd name="connsiteY5314" fmla="*/ 270986 h 514350"/>
                <a:gd name="connsiteX5315" fmla="*/ 2984659 w 6400800"/>
                <a:gd name="connsiteY5315" fmla="*/ 270986 h 514350"/>
                <a:gd name="connsiteX5316" fmla="*/ 3003709 w 6400800"/>
                <a:gd name="connsiteY5316" fmla="*/ 195739 h 514350"/>
                <a:gd name="connsiteX5317" fmla="*/ 2974181 w 6400800"/>
                <a:gd name="connsiteY5317" fmla="*/ 311944 h 514350"/>
                <a:gd name="connsiteX5318" fmla="*/ 2980849 w 6400800"/>
                <a:gd name="connsiteY5318" fmla="*/ 284321 h 514350"/>
                <a:gd name="connsiteX5319" fmla="*/ 2980849 w 6400800"/>
                <a:gd name="connsiteY5319" fmla="*/ 285274 h 514350"/>
                <a:gd name="connsiteX5320" fmla="*/ 2976086 w 6400800"/>
                <a:gd name="connsiteY5320" fmla="*/ 307181 h 514350"/>
                <a:gd name="connsiteX5321" fmla="*/ 2972276 w 6400800"/>
                <a:gd name="connsiteY5321" fmla="*/ 327184 h 514350"/>
                <a:gd name="connsiteX5322" fmla="*/ 2970371 w 6400800"/>
                <a:gd name="connsiteY5322" fmla="*/ 322421 h 514350"/>
                <a:gd name="connsiteX5323" fmla="*/ 2974181 w 6400800"/>
                <a:gd name="connsiteY5323" fmla="*/ 311944 h 514350"/>
                <a:gd name="connsiteX5324" fmla="*/ 2964656 w 6400800"/>
                <a:gd name="connsiteY5324" fmla="*/ 349091 h 514350"/>
                <a:gd name="connsiteX5325" fmla="*/ 2968466 w 6400800"/>
                <a:gd name="connsiteY5325" fmla="*/ 334804 h 514350"/>
                <a:gd name="connsiteX5326" fmla="*/ 2970371 w 6400800"/>
                <a:gd name="connsiteY5326" fmla="*/ 344329 h 514350"/>
                <a:gd name="connsiteX5327" fmla="*/ 2969419 w 6400800"/>
                <a:gd name="connsiteY5327" fmla="*/ 353854 h 514350"/>
                <a:gd name="connsiteX5328" fmla="*/ 2966561 w 6400800"/>
                <a:gd name="connsiteY5328" fmla="*/ 377666 h 514350"/>
                <a:gd name="connsiteX5329" fmla="*/ 2963704 w 6400800"/>
                <a:gd name="connsiteY5329" fmla="*/ 366236 h 514350"/>
                <a:gd name="connsiteX5330" fmla="*/ 2969419 w 6400800"/>
                <a:gd name="connsiteY5330" fmla="*/ 341471 h 514350"/>
                <a:gd name="connsiteX5331" fmla="*/ 2964656 w 6400800"/>
                <a:gd name="connsiteY5331" fmla="*/ 349091 h 514350"/>
                <a:gd name="connsiteX5332" fmla="*/ 2958941 w 6400800"/>
                <a:gd name="connsiteY5332" fmla="*/ 383381 h 514350"/>
                <a:gd name="connsiteX5333" fmla="*/ 2958941 w 6400800"/>
                <a:gd name="connsiteY5333" fmla="*/ 383381 h 514350"/>
                <a:gd name="connsiteX5334" fmla="*/ 2958941 w 6400800"/>
                <a:gd name="connsiteY5334" fmla="*/ 383381 h 514350"/>
                <a:gd name="connsiteX5335" fmla="*/ 2958941 w 6400800"/>
                <a:gd name="connsiteY5335" fmla="*/ 383381 h 514350"/>
                <a:gd name="connsiteX5336" fmla="*/ 2958941 w 6400800"/>
                <a:gd name="connsiteY5336" fmla="*/ 383381 h 514350"/>
                <a:gd name="connsiteX5337" fmla="*/ 2936081 w 6400800"/>
                <a:gd name="connsiteY5337" fmla="*/ 284321 h 514350"/>
                <a:gd name="connsiteX5338" fmla="*/ 2934176 w 6400800"/>
                <a:gd name="connsiteY5338" fmla="*/ 273844 h 514350"/>
                <a:gd name="connsiteX5339" fmla="*/ 2936081 w 6400800"/>
                <a:gd name="connsiteY5339" fmla="*/ 271939 h 514350"/>
                <a:gd name="connsiteX5340" fmla="*/ 2936081 w 6400800"/>
                <a:gd name="connsiteY5340" fmla="*/ 284321 h 514350"/>
                <a:gd name="connsiteX5341" fmla="*/ 2936081 w 6400800"/>
                <a:gd name="connsiteY5341" fmla="*/ 267176 h 514350"/>
                <a:gd name="connsiteX5342" fmla="*/ 2936081 w 6400800"/>
                <a:gd name="connsiteY5342" fmla="*/ 267176 h 514350"/>
                <a:gd name="connsiteX5343" fmla="*/ 2934176 w 6400800"/>
                <a:gd name="connsiteY5343" fmla="*/ 269081 h 514350"/>
                <a:gd name="connsiteX5344" fmla="*/ 2936081 w 6400800"/>
                <a:gd name="connsiteY5344" fmla="*/ 265271 h 514350"/>
                <a:gd name="connsiteX5345" fmla="*/ 2936081 w 6400800"/>
                <a:gd name="connsiteY5345" fmla="*/ 267176 h 514350"/>
                <a:gd name="connsiteX5346" fmla="*/ 2929414 w 6400800"/>
                <a:gd name="connsiteY5346" fmla="*/ 243364 h 514350"/>
                <a:gd name="connsiteX5347" fmla="*/ 2930366 w 6400800"/>
                <a:gd name="connsiteY5347" fmla="*/ 243364 h 514350"/>
                <a:gd name="connsiteX5348" fmla="*/ 2933224 w 6400800"/>
                <a:gd name="connsiteY5348" fmla="*/ 244316 h 514350"/>
                <a:gd name="connsiteX5349" fmla="*/ 2934176 w 6400800"/>
                <a:gd name="connsiteY5349" fmla="*/ 255746 h 514350"/>
                <a:gd name="connsiteX5350" fmla="*/ 2931319 w 6400800"/>
                <a:gd name="connsiteY5350" fmla="*/ 261461 h 514350"/>
                <a:gd name="connsiteX5351" fmla="*/ 2927509 w 6400800"/>
                <a:gd name="connsiteY5351" fmla="*/ 248126 h 514350"/>
                <a:gd name="connsiteX5352" fmla="*/ 2929414 w 6400800"/>
                <a:gd name="connsiteY5352" fmla="*/ 243364 h 514350"/>
                <a:gd name="connsiteX5353" fmla="*/ 2917984 w 6400800"/>
                <a:gd name="connsiteY5353" fmla="*/ 351949 h 514350"/>
                <a:gd name="connsiteX5354" fmla="*/ 2918936 w 6400800"/>
                <a:gd name="connsiteY5354" fmla="*/ 353854 h 514350"/>
                <a:gd name="connsiteX5355" fmla="*/ 2919889 w 6400800"/>
                <a:gd name="connsiteY5355" fmla="*/ 363379 h 514350"/>
                <a:gd name="connsiteX5356" fmla="*/ 2922746 w 6400800"/>
                <a:gd name="connsiteY5356" fmla="*/ 380524 h 514350"/>
                <a:gd name="connsiteX5357" fmla="*/ 2920841 w 6400800"/>
                <a:gd name="connsiteY5357" fmla="*/ 380524 h 514350"/>
                <a:gd name="connsiteX5358" fmla="*/ 2913221 w 6400800"/>
                <a:gd name="connsiteY5358" fmla="*/ 362426 h 514350"/>
                <a:gd name="connsiteX5359" fmla="*/ 2917984 w 6400800"/>
                <a:gd name="connsiteY5359" fmla="*/ 351949 h 514350"/>
                <a:gd name="connsiteX5360" fmla="*/ 2904649 w 6400800"/>
                <a:gd name="connsiteY5360" fmla="*/ 224314 h 514350"/>
                <a:gd name="connsiteX5361" fmla="*/ 2904649 w 6400800"/>
                <a:gd name="connsiteY5361" fmla="*/ 224314 h 514350"/>
                <a:gd name="connsiteX5362" fmla="*/ 2903696 w 6400800"/>
                <a:gd name="connsiteY5362" fmla="*/ 237649 h 514350"/>
                <a:gd name="connsiteX5363" fmla="*/ 2902744 w 6400800"/>
                <a:gd name="connsiteY5363" fmla="*/ 250031 h 514350"/>
                <a:gd name="connsiteX5364" fmla="*/ 2900839 w 6400800"/>
                <a:gd name="connsiteY5364" fmla="*/ 235744 h 514350"/>
                <a:gd name="connsiteX5365" fmla="*/ 2904649 w 6400800"/>
                <a:gd name="connsiteY5365" fmla="*/ 224314 h 514350"/>
                <a:gd name="connsiteX5366" fmla="*/ 2885599 w 6400800"/>
                <a:gd name="connsiteY5366" fmla="*/ 294799 h 514350"/>
                <a:gd name="connsiteX5367" fmla="*/ 2888456 w 6400800"/>
                <a:gd name="connsiteY5367" fmla="*/ 280511 h 514350"/>
                <a:gd name="connsiteX5368" fmla="*/ 2889409 w 6400800"/>
                <a:gd name="connsiteY5368" fmla="*/ 308134 h 514350"/>
                <a:gd name="connsiteX5369" fmla="*/ 2884646 w 6400800"/>
                <a:gd name="connsiteY5369" fmla="*/ 297656 h 514350"/>
                <a:gd name="connsiteX5370" fmla="*/ 2885599 w 6400800"/>
                <a:gd name="connsiteY5370" fmla="*/ 294799 h 514350"/>
                <a:gd name="connsiteX5371" fmla="*/ 2869406 w 6400800"/>
                <a:gd name="connsiteY5371" fmla="*/ 301466 h 514350"/>
                <a:gd name="connsiteX5372" fmla="*/ 2869406 w 6400800"/>
                <a:gd name="connsiteY5372" fmla="*/ 301466 h 514350"/>
                <a:gd name="connsiteX5373" fmla="*/ 2869406 w 6400800"/>
                <a:gd name="connsiteY5373" fmla="*/ 302419 h 514350"/>
                <a:gd name="connsiteX5374" fmla="*/ 2868454 w 6400800"/>
                <a:gd name="connsiteY5374" fmla="*/ 305276 h 514350"/>
                <a:gd name="connsiteX5375" fmla="*/ 2856071 w 6400800"/>
                <a:gd name="connsiteY5375" fmla="*/ 284321 h 514350"/>
                <a:gd name="connsiteX5376" fmla="*/ 2855119 w 6400800"/>
                <a:gd name="connsiteY5376" fmla="*/ 282416 h 514350"/>
                <a:gd name="connsiteX5377" fmla="*/ 2857976 w 6400800"/>
                <a:gd name="connsiteY5377" fmla="*/ 273844 h 514350"/>
                <a:gd name="connsiteX5378" fmla="*/ 2869406 w 6400800"/>
                <a:gd name="connsiteY5378" fmla="*/ 301466 h 514350"/>
                <a:gd name="connsiteX5379" fmla="*/ 2851309 w 6400800"/>
                <a:gd name="connsiteY5379" fmla="*/ 262414 h 514350"/>
                <a:gd name="connsiteX5380" fmla="*/ 2851309 w 6400800"/>
                <a:gd name="connsiteY5380" fmla="*/ 259556 h 514350"/>
                <a:gd name="connsiteX5381" fmla="*/ 2855119 w 6400800"/>
                <a:gd name="connsiteY5381" fmla="*/ 267176 h 514350"/>
                <a:gd name="connsiteX5382" fmla="*/ 2856071 w 6400800"/>
                <a:gd name="connsiteY5382" fmla="*/ 269081 h 514350"/>
                <a:gd name="connsiteX5383" fmla="*/ 2851309 w 6400800"/>
                <a:gd name="connsiteY5383" fmla="*/ 276701 h 514350"/>
                <a:gd name="connsiteX5384" fmla="*/ 2850356 w 6400800"/>
                <a:gd name="connsiteY5384" fmla="*/ 274796 h 514350"/>
                <a:gd name="connsiteX5385" fmla="*/ 2851309 w 6400800"/>
                <a:gd name="connsiteY5385" fmla="*/ 262414 h 514350"/>
                <a:gd name="connsiteX5386" fmla="*/ 2848451 w 6400800"/>
                <a:gd name="connsiteY5386" fmla="*/ 312896 h 514350"/>
                <a:gd name="connsiteX5387" fmla="*/ 2848451 w 6400800"/>
                <a:gd name="connsiteY5387" fmla="*/ 302419 h 514350"/>
                <a:gd name="connsiteX5388" fmla="*/ 2860834 w 6400800"/>
                <a:gd name="connsiteY5388" fmla="*/ 327184 h 514350"/>
                <a:gd name="connsiteX5389" fmla="*/ 2856071 w 6400800"/>
                <a:gd name="connsiteY5389" fmla="*/ 344329 h 514350"/>
                <a:gd name="connsiteX5390" fmla="*/ 2853214 w 6400800"/>
                <a:gd name="connsiteY5390" fmla="*/ 355759 h 514350"/>
                <a:gd name="connsiteX5391" fmla="*/ 2851309 w 6400800"/>
                <a:gd name="connsiteY5391" fmla="*/ 341471 h 514350"/>
                <a:gd name="connsiteX5392" fmla="*/ 2847499 w 6400800"/>
                <a:gd name="connsiteY5392" fmla="*/ 316706 h 514350"/>
                <a:gd name="connsiteX5393" fmla="*/ 2848451 w 6400800"/>
                <a:gd name="connsiteY5393" fmla="*/ 312896 h 514350"/>
                <a:gd name="connsiteX5394" fmla="*/ 2836069 w 6400800"/>
                <a:gd name="connsiteY5394" fmla="*/ 226219 h 514350"/>
                <a:gd name="connsiteX5395" fmla="*/ 2847499 w 6400800"/>
                <a:gd name="connsiteY5395" fmla="*/ 251936 h 514350"/>
                <a:gd name="connsiteX5396" fmla="*/ 2844641 w 6400800"/>
                <a:gd name="connsiteY5396" fmla="*/ 261461 h 514350"/>
                <a:gd name="connsiteX5397" fmla="*/ 2843689 w 6400800"/>
                <a:gd name="connsiteY5397" fmla="*/ 266224 h 514350"/>
                <a:gd name="connsiteX5398" fmla="*/ 2838926 w 6400800"/>
                <a:gd name="connsiteY5398" fmla="*/ 258604 h 514350"/>
                <a:gd name="connsiteX5399" fmla="*/ 2834164 w 6400800"/>
                <a:gd name="connsiteY5399" fmla="*/ 229076 h 514350"/>
                <a:gd name="connsiteX5400" fmla="*/ 2836069 w 6400800"/>
                <a:gd name="connsiteY5400" fmla="*/ 226219 h 514350"/>
                <a:gd name="connsiteX5401" fmla="*/ 2830354 w 6400800"/>
                <a:gd name="connsiteY5401" fmla="*/ 305276 h 514350"/>
                <a:gd name="connsiteX5402" fmla="*/ 2831306 w 6400800"/>
                <a:gd name="connsiteY5402" fmla="*/ 312896 h 514350"/>
                <a:gd name="connsiteX5403" fmla="*/ 2831306 w 6400800"/>
                <a:gd name="connsiteY5403" fmla="*/ 313849 h 514350"/>
                <a:gd name="connsiteX5404" fmla="*/ 2830354 w 6400800"/>
                <a:gd name="connsiteY5404" fmla="*/ 308134 h 514350"/>
                <a:gd name="connsiteX5405" fmla="*/ 2830354 w 6400800"/>
                <a:gd name="connsiteY5405" fmla="*/ 305276 h 514350"/>
                <a:gd name="connsiteX5406" fmla="*/ 2829401 w 6400800"/>
                <a:gd name="connsiteY5406" fmla="*/ 292894 h 514350"/>
                <a:gd name="connsiteX5407" fmla="*/ 2830354 w 6400800"/>
                <a:gd name="connsiteY5407" fmla="*/ 299561 h 514350"/>
                <a:gd name="connsiteX5408" fmla="*/ 2829401 w 6400800"/>
                <a:gd name="connsiteY5408" fmla="*/ 301466 h 514350"/>
                <a:gd name="connsiteX5409" fmla="*/ 2829401 w 6400800"/>
                <a:gd name="connsiteY5409" fmla="*/ 299561 h 514350"/>
                <a:gd name="connsiteX5410" fmla="*/ 2829401 w 6400800"/>
                <a:gd name="connsiteY5410" fmla="*/ 292894 h 514350"/>
                <a:gd name="connsiteX5411" fmla="*/ 2785586 w 6400800"/>
                <a:gd name="connsiteY5411" fmla="*/ 268129 h 514350"/>
                <a:gd name="connsiteX5412" fmla="*/ 2782729 w 6400800"/>
                <a:gd name="connsiteY5412" fmla="*/ 271939 h 514350"/>
                <a:gd name="connsiteX5413" fmla="*/ 2782729 w 6400800"/>
                <a:gd name="connsiteY5413" fmla="*/ 269081 h 514350"/>
                <a:gd name="connsiteX5414" fmla="*/ 2782729 w 6400800"/>
                <a:gd name="connsiteY5414" fmla="*/ 265271 h 514350"/>
                <a:gd name="connsiteX5415" fmla="*/ 2786539 w 6400800"/>
                <a:gd name="connsiteY5415" fmla="*/ 258604 h 514350"/>
                <a:gd name="connsiteX5416" fmla="*/ 2786539 w 6400800"/>
                <a:gd name="connsiteY5416" fmla="*/ 260509 h 514350"/>
                <a:gd name="connsiteX5417" fmla="*/ 2785586 w 6400800"/>
                <a:gd name="connsiteY5417" fmla="*/ 268129 h 514350"/>
                <a:gd name="connsiteX5418" fmla="*/ 2796064 w 6400800"/>
                <a:gd name="connsiteY5418" fmla="*/ 268129 h 514350"/>
                <a:gd name="connsiteX5419" fmla="*/ 2796064 w 6400800"/>
                <a:gd name="connsiteY5419" fmla="*/ 268129 h 514350"/>
                <a:gd name="connsiteX5420" fmla="*/ 2798921 w 6400800"/>
                <a:gd name="connsiteY5420" fmla="*/ 263366 h 514350"/>
                <a:gd name="connsiteX5421" fmla="*/ 2796064 w 6400800"/>
                <a:gd name="connsiteY5421" fmla="*/ 268129 h 514350"/>
                <a:gd name="connsiteX5422" fmla="*/ 2803684 w 6400800"/>
                <a:gd name="connsiteY5422" fmla="*/ 314801 h 514350"/>
                <a:gd name="connsiteX5423" fmla="*/ 2802731 w 6400800"/>
                <a:gd name="connsiteY5423" fmla="*/ 318611 h 514350"/>
                <a:gd name="connsiteX5424" fmla="*/ 2801779 w 6400800"/>
                <a:gd name="connsiteY5424" fmla="*/ 325279 h 514350"/>
                <a:gd name="connsiteX5425" fmla="*/ 2798921 w 6400800"/>
                <a:gd name="connsiteY5425" fmla="*/ 317659 h 514350"/>
                <a:gd name="connsiteX5426" fmla="*/ 2798921 w 6400800"/>
                <a:gd name="connsiteY5426" fmla="*/ 315754 h 514350"/>
                <a:gd name="connsiteX5427" fmla="*/ 2798921 w 6400800"/>
                <a:gd name="connsiteY5427" fmla="*/ 315754 h 514350"/>
                <a:gd name="connsiteX5428" fmla="*/ 2801779 w 6400800"/>
                <a:gd name="connsiteY5428" fmla="*/ 304324 h 514350"/>
                <a:gd name="connsiteX5429" fmla="*/ 2803684 w 6400800"/>
                <a:gd name="connsiteY5429" fmla="*/ 312896 h 514350"/>
                <a:gd name="connsiteX5430" fmla="*/ 2803684 w 6400800"/>
                <a:gd name="connsiteY5430" fmla="*/ 314801 h 514350"/>
                <a:gd name="connsiteX5431" fmla="*/ 2810351 w 6400800"/>
                <a:gd name="connsiteY5431" fmla="*/ 280511 h 514350"/>
                <a:gd name="connsiteX5432" fmla="*/ 2805589 w 6400800"/>
                <a:gd name="connsiteY5432" fmla="*/ 302419 h 514350"/>
                <a:gd name="connsiteX5433" fmla="*/ 2803684 w 6400800"/>
                <a:gd name="connsiteY5433" fmla="*/ 298609 h 514350"/>
                <a:gd name="connsiteX5434" fmla="*/ 2802731 w 6400800"/>
                <a:gd name="connsiteY5434" fmla="*/ 296704 h 514350"/>
                <a:gd name="connsiteX5435" fmla="*/ 2805589 w 6400800"/>
                <a:gd name="connsiteY5435" fmla="*/ 287179 h 514350"/>
                <a:gd name="connsiteX5436" fmla="*/ 2809399 w 6400800"/>
                <a:gd name="connsiteY5436" fmla="*/ 277654 h 514350"/>
                <a:gd name="connsiteX5437" fmla="*/ 2810351 w 6400800"/>
                <a:gd name="connsiteY5437" fmla="*/ 275749 h 514350"/>
                <a:gd name="connsiteX5438" fmla="*/ 2810351 w 6400800"/>
                <a:gd name="connsiteY5438" fmla="*/ 280511 h 514350"/>
                <a:gd name="connsiteX5439" fmla="*/ 2811304 w 6400800"/>
                <a:gd name="connsiteY5439" fmla="*/ 276701 h 514350"/>
                <a:gd name="connsiteX5440" fmla="*/ 2811304 w 6400800"/>
                <a:gd name="connsiteY5440" fmla="*/ 274796 h 514350"/>
                <a:gd name="connsiteX5441" fmla="*/ 2813209 w 6400800"/>
                <a:gd name="connsiteY5441" fmla="*/ 270986 h 514350"/>
                <a:gd name="connsiteX5442" fmla="*/ 2811304 w 6400800"/>
                <a:gd name="connsiteY5442" fmla="*/ 276701 h 514350"/>
                <a:gd name="connsiteX5443" fmla="*/ 2812256 w 6400800"/>
                <a:gd name="connsiteY5443" fmla="*/ 236696 h 514350"/>
                <a:gd name="connsiteX5444" fmla="*/ 2806541 w 6400800"/>
                <a:gd name="connsiteY5444" fmla="*/ 246221 h 514350"/>
                <a:gd name="connsiteX5445" fmla="*/ 2799874 w 6400800"/>
                <a:gd name="connsiteY5445" fmla="*/ 251936 h 514350"/>
                <a:gd name="connsiteX5446" fmla="*/ 2794159 w 6400800"/>
                <a:gd name="connsiteY5446" fmla="*/ 257651 h 514350"/>
                <a:gd name="connsiteX5447" fmla="*/ 2792254 w 6400800"/>
                <a:gd name="connsiteY5447" fmla="*/ 245269 h 514350"/>
                <a:gd name="connsiteX5448" fmla="*/ 2796064 w 6400800"/>
                <a:gd name="connsiteY5448" fmla="*/ 238601 h 514350"/>
                <a:gd name="connsiteX5449" fmla="*/ 2804636 w 6400800"/>
                <a:gd name="connsiteY5449" fmla="*/ 224314 h 514350"/>
                <a:gd name="connsiteX5450" fmla="*/ 2812256 w 6400800"/>
                <a:gd name="connsiteY5450" fmla="*/ 236696 h 514350"/>
                <a:gd name="connsiteX5451" fmla="*/ 2804636 w 6400800"/>
                <a:gd name="connsiteY5451" fmla="*/ 223361 h 514350"/>
                <a:gd name="connsiteX5452" fmla="*/ 2794159 w 6400800"/>
                <a:gd name="connsiteY5452" fmla="*/ 235744 h 514350"/>
                <a:gd name="connsiteX5453" fmla="*/ 2792254 w 6400800"/>
                <a:gd name="connsiteY5453" fmla="*/ 238601 h 514350"/>
                <a:gd name="connsiteX5454" fmla="*/ 2792254 w 6400800"/>
                <a:gd name="connsiteY5454" fmla="*/ 238601 h 514350"/>
                <a:gd name="connsiteX5455" fmla="*/ 2796064 w 6400800"/>
                <a:gd name="connsiteY5455" fmla="*/ 230981 h 514350"/>
                <a:gd name="connsiteX5456" fmla="*/ 2801779 w 6400800"/>
                <a:gd name="connsiteY5456" fmla="*/ 219551 h 514350"/>
                <a:gd name="connsiteX5457" fmla="*/ 2804636 w 6400800"/>
                <a:gd name="connsiteY5457" fmla="*/ 223361 h 514350"/>
                <a:gd name="connsiteX5458" fmla="*/ 2787491 w 6400800"/>
                <a:gd name="connsiteY5458" fmla="*/ 196691 h 514350"/>
                <a:gd name="connsiteX5459" fmla="*/ 2800826 w 6400800"/>
                <a:gd name="connsiteY5459" fmla="*/ 217646 h 514350"/>
                <a:gd name="connsiteX5460" fmla="*/ 2792254 w 6400800"/>
                <a:gd name="connsiteY5460" fmla="*/ 228124 h 514350"/>
                <a:gd name="connsiteX5461" fmla="*/ 2790349 w 6400800"/>
                <a:gd name="connsiteY5461" fmla="*/ 230981 h 514350"/>
                <a:gd name="connsiteX5462" fmla="*/ 2787491 w 6400800"/>
                <a:gd name="connsiteY5462" fmla="*/ 218599 h 514350"/>
                <a:gd name="connsiteX5463" fmla="*/ 2781776 w 6400800"/>
                <a:gd name="connsiteY5463" fmla="*/ 196691 h 514350"/>
                <a:gd name="connsiteX5464" fmla="*/ 2783681 w 6400800"/>
                <a:gd name="connsiteY5464" fmla="*/ 218599 h 514350"/>
                <a:gd name="connsiteX5465" fmla="*/ 2784634 w 6400800"/>
                <a:gd name="connsiteY5465" fmla="*/ 237649 h 514350"/>
                <a:gd name="connsiteX5466" fmla="*/ 2780824 w 6400800"/>
                <a:gd name="connsiteY5466" fmla="*/ 243364 h 514350"/>
                <a:gd name="connsiteX5467" fmla="*/ 2778919 w 6400800"/>
                <a:gd name="connsiteY5467" fmla="*/ 204311 h 514350"/>
                <a:gd name="connsiteX5468" fmla="*/ 2777966 w 6400800"/>
                <a:gd name="connsiteY5468" fmla="*/ 186214 h 514350"/>
                <a:gd name="connsiteX5469" fmla="*/ 2775109 w 6400800"/>
                <a:gd name="connsiteY5469" fmla="*/ 204311 h 514350"/>
                <a:gd name="connsiteX5470" fmla="*/ 2774156 w 6400800"/>
                <a:gd name="connsiteY5470" fmla="*/ 214789 h 514350"/>
                <a:gd name="connsiteX5471" fmla="*/ 2770346 w 6400800"/>
                <a:gd name="connsiteY5471" fmla="*/ 190976 h 514350"/>
                <a:gd name="connsiteX5472" fmla="*/ 2770346 w 6400800"/>
                <a:gd name="connsiteY5472" fmla="*/ 189071 h 514350"/>
                <a:gd name="connsiteX5473" fmla="*/ 2770346 w 6400800"/>
                <a:gd name="connsiteY5473" fmla="*/ 185261 h 514350"/>
                <a:gd name="connsiteX5474" fmla="*/ 2768441 w 6400800"/>
                <a:gd name="connsiteY5474" fmla="*/ 166211 h 514350"/>
                <a:gd name="connsiteX5475" fmla="*/ 2787491 w 6400800"/>
                <a:gd name="connsiteY5475" fmla="*/ 196691 h 514350"/>
                <a:gd name="connsiteX5476" fmla="*/ 2767489 w 6400800"/>
                <a:gd name="connsiteY5476" fmla="*/ 167164 h 514350"/>
                <a:gd name="connsiteX5477" fmla="*/ 2767489 w 6400800"/>
                <a:gd name="connsiteY5477" fmla="*/ 170974 h 514350"/>
                <a:gd name="connsiteX5478" fmla="*/ 2766536 w 6400800"/>
                <a:gd name="connsiteY5478" fmla="*/ 166211 h 514350"/>
                <a:gd name="connsiteX5479" fmla="*/ 2767489 w 6400800"/>
                <a:gd name="connsiteY5479" fmla="*/ 167164 h 514350"/>
                <a:gd name="connsiteX5480" fmla="*/ 2757964 w 6400800"/>
                <a:gd name="connsiteY5480" fmla="*/ 342424 h 514350"/>
                <a:gd name="connsiteX5481" fmla="*/ 2755106 w 6400800"/>
                <a:gd name="connsiteY5481" fmla="*/ 336709 h 514350"/>
                <a:gd name="connsiteX5482" fmla="*/ 2758916 w 6400800"/>
                <a:gd name="connsiteY5482" fmla="*/ 329089 h 514350"/>
                <a:gd name="connsiteX5483" fmla="*/ 2760821 w 6400800"/>
                <a:gd name="connsiteY5483" fmla="*/ 332899 h 514350"/>
                <a:gd name="connsiteX5484" fmla="*/ 2757964 w 6400800"/>
                <a:gd name="connsiteY5484" fmla="*/ 342424 h 514350"/>
                <a:gd name="connsiteX5485" fmla="*/ 2762726 w 6400800"/>
                <a:gd name="connsiteY5485" fmla="*/ 327184 h 514350"/>
                <a:gd name="connsiteX5486" fmla="*/ 2761774 w 6400800"/>
                <a:gd name="connsiteY5486" fmla="*/ 330994 h 514350"/>
                <a:gd name="connsiteX5487" fmla="*/ 2759869 w 6400800"/>
                <a:gd name="connsiteY5487" fmla="*/ 328136 h 514350"/>
                <a:gd name="connsiteX5488" fmla="*/ 2761774 w 6400800"/>
                <a:gd name="connsiteY5488" fmla="*/ 324326 h 514350"/>
                <a:gd name="connsiteX5489" fmla="*/ 2762726 w 6400800"/>
                <a:gd name="connsiteY5489" fmla="*/ 327184 h 514350"/>
                <a:gd name="connsiteX5490" fmla="*/ 2762726 w 6400800"/>
                <a:gd name="connsiteY5490" fmla="*/ 327184 h 514350"/>
                <a:gd name="connsiteX5491" fmla="*/ 2762726 w 6400800"/>
                <a:gd name="connsiteY5491" fmla="*/ 250031 h 514350"/>
                <a:gd name="connsiteX5492" fmla="*/ 2762726 w 6400800"/>
                <a:gd name="connsiteY5492" fmla="*/ 270034 h 514350"/>
                <a:gd name="connsiteX5493" fmla="*/ 2754154 w 6400800"/>
                <a:gd name="connsiteY5493" fmla="*/ 282416 h 514350"/>
                <a:gd name="connsiteX5494" fmla="*/ 2753201 w 6400800"/>
                <a:gd name="connsiteY5494" fmla="*/ 284321 h 514350"/>
                <a:gd name="connsiteX5495" fmla="*/ 2752249 w 6400800"/>
                <a:gd name="connsiteY5495" fmla="*/ 282416 h 514350"/>
                <a:gd name="connsiteX5496" fmla="*/ 2753201 w 6400800"/>
                <a:gd name="connsiteY5496" fmla="*/ 278606 h 514350"/>
                <a:gd name="connsiteX5497" fmla="*/ 2756059 w 6400800"/>
                <a:gd name="connsiteY5497" fmla="*/ 267176 h 514350"/>
                <a:gd name="connsiteX5498" fmla="*/ 2761774 w 6400800"/>
                <a:gd name="connsiteY5498" fmla="*/ 251936 h 514350"/>
                <a:gd name="connsiteX5499" fmla="*/ 2762726 w 6400800"/>
                <a:gd name="connsiteY5499" fmla="*/ 250031 h 514350"/>
                <a:gd name="connsiteX5500" fmla="*/ 2762726 w 6400800"/>
                <a:gd name="connsiteY5500" fmla="*/ 250031 h 514350"/>
                <a:gd name="connsiteX5501" fmla="*/ 2753201 w 6400800"/>
                <a:gd name="connsiteY5501" fmla="*/ 250031 h 514350"/>
                <a:gd name="connsiteX5502" fmla="*/ 2757011 w 6400800"/>
                <a:gd name="connsiteY5502" fmla="*/ 230981 h 514350"/>
                <a:gd name="connsiteX5503" fmla="*/ 2762726 w 6400800"/>
                <a:gd name="connsiteY5503" fmla="*/ 249079 h 514350"/>
                <a:gd name="connsiteX5504" fmla="*/ 2760821 w 6400800"/>
                <a:gd name="connsiteY5504" fmla="*/ 252889 h 514350"/>
                <a:gd name="connsiteX5505" fmla="*/ 2752249 w 6400800"/>
                <a:gd name="connsiteY5505" fmla="*/ 267176 h 514350"/>
                <a:gd name="connsiteX5506" fmla="*/ 2748439 w 6400800"/>
                <a:gd name="connsiteY5506" fmla="*/ 275749 h 514350"/>
                <a:gd name="connsiteX5507" fmla="*/ 2747486 w 6400800"/>
                <a:gd name="connsiteY5507" fmla="*/ 274796 h 514350"/>
                <a:gd name="connsiteX5508" fmla="*/ 2753201 w 6400800"/>
                <a:gd name="connsiteY5508" fmla="*/ 250031 h 514350"/>
                <a:gd name="connsiteX5509" fmla="*/ 2749391 w 6400800"/>
                <a:gd name="connsiteY5509" fmla="*/ 362426 h 514350"/>
                <a:gd name="connsiteX5510" fmla="*/ 2746534 w 6400800"/>
                <a:gd name="connsiteY5510" fmla="*/ 357664 h 514350"/>
                <a:gd name="connsiteX5511" fmla="*/ 2746534 w 6400800"/>
                <a:gd name="connsiteY5511" fmla="*/ 354806 h 514350"/>
                <a:gd name="connsiteX5512" fmla="*/ 2749391 w 6400800"/>
                <a:gd name="connsiteY5512" fmla="*/ 362426 h 514350"/>
                <a:gd name="connsiteX5513" fmla="*/ 2734151 w 6400800"/>
                <a:gd name="connsiteY5513" fmla="*/ 258604 h 514350"/>
                <a:gd name="connsiteX5514" fmla="*/ 2740819 w 6400800"/>
                <a:gd name="connsiteY5514" fmla="*/ 273844 h 514350"/>
                <a:gd name="connsiteX5515" fmla="*/ 2735104 w 6400800"/>
                <a:gd name="connsiteY5515" fmla="*/ 290036 h 514350"/>
                <a:gd name="connsiteX5516" fmla="*/ 2734151 w 6400800"/>
                <a:gd name="connsiteY5516" fmla="*/ 287179 h 514350"/>
                <a:gd name="connsiteX5517" fmla="*/ 2734151 w 6400800"/>
                <a:gd name="connsiteY5517" fmla="*/ 291941 h 514350"/>
                <a:gd name="connsiteX5518" fmla="*/ 2734151 w 6400800"/>
                <a:gd name="connsiteY5518" fmla="*/ 291941 h 514350"/>
                <a:gd name="connsiteX5519" fmla="*/ 2732246 w 6400800"/>
                <a:gd name="connsiteY5519" fmla="*/ 289084 h 514350"/>
                <a:gd name="connsiteX5520" fmla="*/ 2731294 w 6400800"/>
                <a:gd name="connsiteY5520" fmla="*/ 286226 h 514350"/>
                <a:gd name="connsiteX5521" fmla="*/ 2734151 w 6400800"/>
                <a:gd name="connsiteY5521" fmla="*/ 258604 h 514350"/>
                <a:gd name="connsiteX5522" fmla="*/ 2715101 w 6400800"/>
                <a:gd name="connsiteY5522" fmla="*/ 290989 h 514350"/>
                <a:gd name="connsiteX5523" fmla="*/ 2716054 w 6400800"/>
                <a:gd name="connsiteY5523" fmla="*/ 273844 h 514350"/>
                <a:gd name="connsiteX5524" fmla="*/ 2717959 w 6400800"/>
                <a:gd name="connsiteY5524" fmla="*/ 278606 h 514350"/>
                <a:gd name="connsiteX5525" fmla="*/ 2716054 w 6400800"/>
                <a:gd name="connsiteY5525" fmla="*/ 304324 h 514350"/>
                <a:gd name="connsiteX5526" fmla="*/ 2715101 w 6400800"/>
                <a:gd name="connsiteY5526" fmla="*/ 303371 h 514350"/>
                <a:gd name="connsiteX5527" fmla="*/ 2715101 w 6400800"/>
                <a:gd name="connsiteY5527" fmla="*/ 290989 h 514350"/>
                <a:gd name="connsiteX5528" fmla="*/ 2705576 w 6400800"/>
                <a:gd name="connsiteY5528" fmla="*/ 243364 h 514350"/>
                <a:gd name="connsiteX5529" fmla="*/ 2704624 w 6400800"/>
                <a:gd name="connsiteY5529" fmla="*/ 247174 h 514350"/>
                <a:gd name="connsiteX5530" fmla="*/ 2703671 w 6400800"/>
                <a:gd name="connsiteY5530" fmla="*/ 238601 h 514350"/>
                <a:gd name="connsiteX5531" fmla="*/ 2705576 w 6400800"/>
                <a:gd name="connsiteY5531" fmla="*/ 243364 h 514350"/>
                <a:gd name="connsiteX5532" fmla="*/ 2697956 w 6400800"/>
                <a:gd name="connsiteY5532" fmla="*/ 312896 h 514350"/>
                <a:gd name="connsiteX5533" fmla="*/ 2697956 w 6400800"/>
                <a:gd name="connsiteY5533" fmla="*/ 313849 h 514350"/>
                <a:gd name="connsiteX5534" fmla="*/ 2697956 w 6400800"/>
                <a:gd name="connsiteY5534" fmla="*/ 310991 h 514350"/>
                <a:gd name="connsiteX5535" fmla="*/ 2697956 w 6400800"/>
                <a:gd name="connsiteY5535" fmla="*/ 312896 h 514350"/>
                <a:gd name="connsiteX5536" fmla="*/ 2664619 w 6400800"/>
                <a:gd name="connsiteY5536" fmla="*/ 234791 h 514350"/>
                <a:gd name="connsiteX5537" fmla="*/ 2666524 w 6400800"/>
                <a:gd name="connsiteY5537" fmla="*/ 238601 h 514350"/>
                <a:gd name="connsiteX5538" fmla="*/ 2673191 w 6400800"/>
                <a:gd name="connsiteY5538" fmla="*/ 287179 h 514350"/>
                <a:gd name="connsiteX5539" fmla="*/ 2670334 w 6400800"/>
                <a:gd name="connsiteY5539" fmla="*/ 279559 h 514350"/>
                <a:gd name="connsiteX5540" fmla="*/ 2670334 w 6400800"/>
                <a:gd name="connsiteY5540" fmla="*/ 278606 h 514350"/>
                <a:gd name="connsiteX5541" fmla="*/ 2671286 w 6400800"/>
                <a:gd name="connsiteY5541" fmla="*/ 276701 h 514350"/>
                <a:gd name="connsiteX5542" fmla="*/ 2670334 w 6400800"/>
                <a:gd name="connsiteY5542" fmla="*/ 278606 h 514350"/>
                <a:gd name="connsiteX5543" fmla="*/ 2664619 w 6400800"/>
                <a:gd name="connsiteY5543" fmla="*/ 246221 h 514350"/>
                <a:gd name="connsiteX5544" fmla="*/ 2663666 w 6400800"/>
                <a:gd name="connsiteY5544" fmla="*/ 240506 h 514350"/>
                <a:gd name="connsiteX5545" fmla="*/ 2664619 w 6400800"/>
                <a:gd name="connsiteY5545" fmla="*/ 234791 h 514350"/>
                <a:gd name="connsiteX5546" fmla="*/ 2657951 w 6400800"/>
                <a:gd name="connsiteY5546" fmla="*/ 339566 h 514350"/>
                <a:gd name="connsiteX5547" fmla="*/ 2656046 w 6400800"/>
                <a:gd name="connsiteY5547" fmla="*/ 336709 h 514350"/>
                <a:gd name="connsiteX5548" fmla="*/ 2657951 w 6400800"/>
                <a:gd name="connsiteY5548" fmla="*/ 325279 h 514350"/>
                <a:gd name="connsiteX5549" fmla="*/ 2657951 w 6400800"/>
                <a:gd name="connsiteY5549" fmla="*/ 339566 h 514350"/>
                <a:gd name="connsiteX5550" fmla="*/ 2654141 w 6400800"/>
                <a:gd name="connsiteY5550" fmla="*/ 277654 h 514350"/>
                <a:gd name="connsiteX5551" fmla="*/ 2659856 w 6400800"/>
                <a:gd name="connsiteY5551" fmla="*/ 298609 h 514350"/>
                <a:gd name="connsiteX5552" fmla="*/ 2659856 w 6400800"/>
                <a:gd name="connsiteY5552" fmla="*/ 299561 h 514350"/>
                <a:gd name="connsiteX5553" fmla="*/ 2653189 w 6400800"/>
                <a:gd name="connsiteY5553" fmla="*/ 316706 h 514350"/>
                <a:gd name="connsiteX5554" fmla="*/ 2652236 w 6400800"/>
                <a:gd name="connsiteY5554" fmla="*/ 319564 h 514350"/>
                <a:gd name="connsiteX5555" fmla="*/ 2650331 w 6400800"/>
                <a:gd name="connsiteY5555" fmla="*/ 311944 h 514350"/>
                <a:gd name="connsiteX5556" fmla="*/ 2647474 w 6400800"/>
                <a:gd name="connsiteY5556" fmla="*/ 301466 h 514350"/>
                <a:gd name="connsiteX5557" fmla="*/ 2654141 w 6400800"/>
                <a:gd name="connsiteY5557" fmla="*/ 277654 h 514350"/>
                <a:gd name="connsiteX5558" fmla="*/ 2633186 w 6400800"/>
                <a:gd name="connsiteY5558" fmla="*/ 283369 h 514350"/>
                <a:gd name="connsiteX5559" fmla="*/ 2633186 w 6400800"/>
                <a:gd name="connsiteY5559" fmla="*/ 285274 h 514350"/>
                <a:gd name="connsiteX5560" fmla="*/ 2633186 w 6400800"/>
                <a:gd name="connsiteY5560" fmla="*/ 286226 h 514350"/>
                <a:gd name="connsiteX5561" fmla="*/ 2632234 w 6400800"/>
                <a:gd name="connsiteY5561" fmla="*/ 290036 h 514350"/>
                <a:gd name="connsiteX5562" fmla="*/ 2633186 w 6400800"/>
                <a:gd name="connsiteY5562" fmla="*/ 283369 h 514350"/>
                <a:gd name="connsiteX5563" fmla="*/ 2578894 w 6400800"/>
                <a:gd name="connsiteY5563" fmla="*/ 242411 h 514350"/>
                <a:gd name="connsiteX5564" fmla="*/ 2577941 w 6400800"/>
                <a:gd name="connsiteY5564" fmla="*/ 241459 h 514350"/>
                <a:gd name="connsiteX5565" fmla="*/ 2580799 w 6400800"/>
                <a:gd name="connsiteY5565" fmla="*/ 235744 h 514350"/>
                <a:gd name="connsiteX5566" fmla="*/ 2580799 w 6400800"/>
                <a:gd name="connsiteY5566" fmla="*/ 235744 h 514350"/>
                <a:gd name="connsiteX5567" fmla="*/ 2578894 w 6400800"/>
                <a:gd name="connsiteY5567" fmla="*/ 242411 h 514350"/>
                <a:gd name="connsiteX5568" fmla="*/ 2597944 w 6400800"/>
                <a:gd name="connsiteY5568" fmla="*/ 275749 h 514350"/>
                <a:gd name="connsiteX5569" fmla="*/ 2597944 w 6400800"/>
                <a:gd name="connsiteY5569" fmla="*/ 274796 h 514350"/>
                <a:gd name="connsiteX5570" fmla="*/ 2597944 w 6400800"/>
                <a:gd name="connsiteY5570" fmla="*/ 275749 h 514350"/>
                <a:gd name="connsiteX5571" fmla="*/ 2597944 w 6400800"/>
                <a:gd name="connsiteY5571" fmla="*/ 275749 h 514350"/>
                <a:gd name="connsiteX5572" fmla="*/ 2616041 w 6400800"/>
                <a:gd name="connsiteY5572" fmla="*/ 309086 h 514350"/>
                <a:gd name="connsiteX5573" fmla="*/ 2613184 w 6400800"/>
                <a:gd name="connsiteY5573" fmla="*/ 319564 h 514350"/>
                <a:gd name="connsiteX5574" fmla="*/ 2613184 w 6400800"/>
                <a:gd name="connsiteY5574" fmla="*/ 318611 h 514350"/>
                <a:gd name="connsiteX5575" fmla="*/ 2613184 w 6400800"/>
                <a:gd name="connsiteY5575" fmla="*/ 319564 h 514350"/>
                <a:gd name="connsiteX5576" fmla="*/ 2613184 w 6400800"/>
                <a:gd name="connsiteY5576" fmla="*/ 319564 h 514350"/>
                <a:gd name="connsiteX5577" fmla="*/ 2600801 w 6400800"/>
                <a:gd name="connsiteY5577" fmla="*/ 289084 h 514350"/>
                <a:gd name="connsiteX5578" fmla="*/ 2602706 w 6400800"/>
                <a:gd name="connsiteY5578" fmla="*/ 282416 h 514350"/>
                <a:gd name="connsiteX5579" fmla="*/ 2612231 w 6400800"/>
                <a:gd name="connsiteY5579" fmla="*/ 299561 h 514350"/>
                <a:gd name="connsiteX5580" fmla="*/ 2616041 w 6400800"/>
                <a:gd name="connsiteY5580" fmla="*/ 308134 h 514350"/>
                <a:gd name="connsiteX5581" fmla="*/ 2616041 w 6400800"/>
                <a:gd name="connsiteY5581" fmla="*/ 309086 h 514350"/>
                <a:gd name="connsiteX5582" fmla="*/ 2616041 w 6400800"/>
                <a:gd name="connsiteY5582" fmla="*/ 309086 h 514350"/>
                <a:gd name="connsiteX5583" fmla="*/ 2604611 w 6400800"/>
                <a:gd name="connsiteY5583" fmla="*/ 276701 h 514350"/>
                <a:gd name="connsiteX5584" fmla="*/ 2608421 w 6400800"/>
                <a:gd name="connsiteY5584" fmla="*/ 267176 h 514350"/>
                <a:gd name="connsiteX5585" fmla="*/ 2615089 w 6400800"/>
                <a:gd name="connsiteY5585" fmla="*/ 290036 h 514350"/>
                <a:gd name="connsiteX5586" fmla="*/ 2604611 w 6400800"/>
                <a:gd name="connsiteY5586" fmla="*/ 276701 h 514350"/>
                <a:gd name="connsiteX5587" fmla="*/ 2614136 w 6400800"/>
                <a:gd name="connsiteY5587" fmla="*/ 276701 h 514350"/>
                <a:gd name="connsiteX5588" fmla="*/ 2609374 w 6400800"/>
                <a:gd name="connsiteY5588" fmla="*/ 266224 h 514350"/>
                <a:gd name="connsiteX5589" fmla="*/ 2612231 w 6400800"/>
                <a:gd name="connsiteY5589" fmla="*/ 257651 h 514350"/>
                <a:gd name="connsiteX5590" fmla="*/ 2614136 w 6400800"/>
                <a:gd name="connsiteY5590" fmla="*/ 276701 h 514350"/>
                <a:gd name="connsiteX5591" fmla="*/ 2606516 w 6400800"/>
                <a:gd name="connsiteY5591" fmla="*/ 208121 h 514350"/>
                <a:gd name="connsiteX5592" fmla="*/ 2611279 w 6400800"/>
                <a:gd name="connsiteY5592" fmla="*/ 250984 h 514350"/>
                <a:gd name="connsiteX5593" fmla="*/ 2611279 w 6400800"/>
                <a:gd name="connsiteY5593" fmla="*/ 251936 h 514350"/>
                <a:gd name="connsiteX5594" fmla="*/ 2600801 w 6400800"/>
                <a:gd name="connsiteY5594" fmla="*/ 271939 h 514350"/>
                <a:gd name="connsiteX5595" fmla="*/ 2597944 w 6400800"/>
                <a:gd name="connsiteY5595" fmla="*/ 268129 h 514350"/>
                <a:gd name="connsiteX5596" fmla="*/ 2595086 w 6400800"/>
                <a:gd name="connsiteY5596" fmla="*/ 237649 h 514350"/>
                <a:gd name="connsiteX5597" fmla="*/ 2594134 w 6400800"/>
                <a:gd name="connsiteY5597" fmla="*/ 228124 h 514350"/>
                <a:gd name="connsiteX5598" fmla="*/ 2605564 w 6400800"/>
                <a:gd name="connsiteY5598" fmla="*/ 179546 h 514350"/>
                <a:gd name="connsiteX5599" fmla="*/ 2606516 w 6400800"/>
                <a:gd name="connsiteY5599" fmla="*/ 208121 h 514350"/>
                <a:gd name="connsiteX5600" fmla="*/ 2586514 w 6400800"/>
                <a:gd name="connsiteY5600" fmla="*/ 186214 h 514350"/>
                <a:gd name="connsiteX5601" fmla="*/ 2598896 w 6400800"/>
                <a:gd name="connsiteY5601" fmla="*/ 159544 h 514350"/>
                <a:gd name="connsiteX5602" fmla="*/ 2601754 w 6400800"/>
                <a:gd name="connsiteY5602" fmla="*/ 153829 h 514350"/>
                <a:gd name="connsiteX5603" fmla="*/ 2603659 w 6400800"/>
                <a:gd name="connsiteY5603" fmla="*/ 173831 h 514350"/>
                <a:gd name="connsiteX5604" fmla="*/ 2590324 w 6400800"/>
                <a:gd name="connsiteY5604" fmla="*/ 210979 h 514350"/>
                <a:gd name="connsiteX5605" fmla="*/ 2586514 w 6400800"/>
                <a:gd name="connsiteY5605" fmla="*/ 187166 h 514350"/>
                <a:gd name="connsiteX5606" fmla="*/ 2586514 w 6400800"/>
                <a:gd name="connsiteY5606" fmla="*/ 186214 h 514350"/>
                <a:gd name="connsiteX5607" fmla="*/ 2584609 w 6400800"/>
                <a:gd name="connsiteY5607" fmla="*/ 408146 h 514350"/>
                <a:gd name="connsiteX5608" fmla="*/ 2584609 w 6400800"/>
                <a:gd name="connsiteY5608" fmla="*/ 408146 h 514350"/>
                <a:gd name="connsiteX5609" fmla="*/ 2581751 w 6400800"/>
                <a:gd name="connsiteY5609" fmla="*/ 393859 h 514350"/>
                <a:gd name="connsiteX5610" fmla="*/ 2584609 w 6400800"/>
                <a:gd name="connsiteY5610" fmla="*/ 408146 h 514350"/>
                <a:gd name="connsiteX5611" fmla="*/ 2580799 w 6400800"/>
                <a:gd name="connsiteY5611" fmla="*/ 199549 h 514350"/>
                <a:gd name="connsiteX5612" fmla="*/ 2581751 w 6400800"/>
                <a:gd name="connsiteY5612" fmla="*/ 228124 h 514350"/>
                <a:gd name="connsiteX5613" fmla="*/ 2578894 w 6400800"/>
                <a:gd name="connsiteY5613" fmla="*/ 231934 h 514350"/>
                <a:gd name="connsiteX5614" fmla="*/ 2575084 w 6400800"/>
                <a:gd name="connsiteY5614" fmla="*/ 236696 h 514350"/>
                <a:gd name="connsiteX5615" fmla="*/ 2573179 w 6400800"/>
                <a:gd name="connsiteY5615" fmla="*/ 233839 h 514350"/>
                <a:gd name="connsiteX5616" fmla="*/ 2572226 w 6400800"/>
                <a:gd name="connsiteY5616" fmla="*/ 229076 h 514350"/>
                <a:gd name="connsiteX5617" fmla="*/ 2571274 w 6400800"/>
                <a:gd name="connsiteY5617" fmla="*/ 219551 h 514350"/>
                <a:gd name="connsiteX5618" fmla="*/ 2580799 w 6400800"/>
                <a:gd name="connsiteY5618" fmla="*/ 199549 h 514350"/>
                <a:gd name="connsiteX5619" fmla="*/ 2569369 w 6400800"/>
                <a:gd name="connsiteY5619" fmla="*/ 320516 h 514350"/>
                <a:gd name="connsiteX5620" fmla="*/ 2570321 w 6400800"/>
                <a:gd name="connsiteY5620" fmla="*/ 327184 h 514350"/>
                <a:gd name="connsiteX5621" fmla="*/ 2571274 w 6400800"/>
                <a:gd name="connsiteY5621" fmla="*/ 330041 h 514350"/>
                <a:gd name="connsiteX5622" fmla="*/ 2563654 w 6400800"/>
                <a:gd name="connsiteY5622" fmla="*/ 345281 h 514350"/>
                <a:gd name="connsiteX5623" fmla="*/ 2562701 w 6400800"/>
                <a:gd name="connsiteY5623" fmla="*/ 342424 h 514350"/>
                <a:gd name="connsiteX5624" fmla="*/ 2569369 w 6400800"/>
                <a:gd name="connsiteY5624" fmla="*/ 320516 h 514350"/>
                <a:gd name="connsiteX5625" fmla="*/ 2556034 w 6400800"/>
                <a:gd name="connsiteY5625" fmla="*/ 262414 h 514350"/>
                <a:gd name="connsiteX5626" fmla="*/ 2559844 w 6400800"/>
                <a:gd name="connsiteY5626" fmla="*/ 251936 h 514350"/>
                <a:gd name="connsiteX5627" fmla="*/ 2560796 w 6400800"/>
                <a:gd name="connsiteY5627" fmla="*/ 257651 h 514350"/>
                <a:gd name="connsiteX5628" fmla="*/ 2559844 w 6400800"/>
                <a:gd name="connsiteY5628" fmla="*/ 259556 h 514350"/>
                <a:gd name="connsiteX5629" fmla="*/ 2554129 w 6400800"/>
                <a:gd name="connsiteY5629" fmla="*/ 269081 h 514350"/>
                <a:gd name="connsiteX5630" fmla="*/ 2556034 w 6400800"/>
                <a:gd name="connsiteY5630" fmla="*/ 262414 h 514350"/>
                <a:gd name="connsiteX5631" fmla="*/ 2561749 w 6400800"/>
                <a:gd name="connsiteY5631" fmla="*/ 276701 h 514350"/>
                <a:gd name="connsiteX5632" fmla="*/ 2562701 w 6400800"/>
                <a:gd name="connsiteY5632" fmla="*/ 274796 h 514350"/>
                <a:gd name="connsiteX5633" fmla="*/ 2564606 w 6400800"/>
                <a:gd name="connsiteY5633" fmla="*/ 287179 h 514350"/>
                <a:gd name="connsiteX5634" fmla="*/ 2557939 w 6400800"/>
                <a:gd name="connsiteY5634" fmla="*/ 309086 h 514350"/>
                <a:gd name="connsiteX5635" fmla="*/ 2556034 w 6400800"/>
                <a:gd name="connsiteY5635" fmla="*/ 313849 h 514350"/>
                <a:gd name="connsiteX5636" fmla="*/ 2553176 w 6400800"/>
                <a:gd name="connsiteY5636" fmla="*/ 296704 h 514350"/>
                <a:gd name="connsiteX5637" fmla="*/ 2561749 w 6400800"/>
                <a:gd name="connsiteY5637" fmla="*/ 276701 h 514350"/>
                <a:gd name="connsiteX5638" fmla="*/ 2538889 w 6400800"/>
                <a:gd name="connsiteY5638" fmla="*/ 252889 h 514350"/>
                <a:gd name="connsiteX5639" fmla="*/ 2540794 w 6400800"/>
                <a:gd name="connsiteY5639" fmla="*/ 242411 h 514350"/>
                <a:gd name="connsiteX5640" fmla="*/ 2542699 w 6400800"/>
                <a:gd name="connsiteY5640" fmla="*/ 238601 h 514350"/>
                <a:gd name="connsiteX5641" fmla="*/ 2544604 w 6400800"/>
                <a:gd name="connsiteY5641" fmla="*/ 233839 h 514350"/>
                <a:gd name="connsiteX5642" fmla="*/ 2543651 w 6400800"/>
                <a:gd name="connsiteY5642" fmla="*/ 248126 h 514350"/>
                <a:gd name="connsiteX5643" fmla="*/ 2542699 w 6400800"/>
                <a:gd name="connsiteY5643" fmla="*/ 257651 h 514350"/>
                <a:gd name="connsiteX5644" fmla="*/ 2537936 w 6400800"/>
                <a:gd name="connsiteY5644" fmla="*/ 268129 h 514350"/>
                <a:gd name="connsiteX5645" fmla="*/ 2538889 w 6400800"/>
                <a:gd name="connsiteY5645" fmla="*/ 252889 h 514350"/>
                <a:gd name="connsiteX5646" fmla="*/ 2521744 w 6400800"/>
                <a:gd name="connsiteY5646" fmla="*/ 475774 h 514350"/>
                <a:gd name="connsiteX5647" fmla="*/ 2522696 w 6400800"/>
                <a:gd name="connsiteY5647" fmla="*/ 484346 h 514350"/>
                <a:gd name="connsiteX5648" fmla="*/ 2520791 w 6400800"/>
                <a:gd name="connsiteY5648" fmla="*/ 479584 h 514350"/>
                <a:gd name="connsiteX5649" fmla="*/ 2521744 w 6400800"/>
                <a:gd name="connsiteY5649" fmla="*/ 475774 h 514350"/>
                <a:gd name="connsiteX5650" fmla="*/ 2514124 w 6400800"/>
                <a:gd name="connsiteY5650" fmla="*/ 323374 h 514350"/>
                <a:gd name="connsiteX5651" fmla="*/ 2514124 w 6400800"/>
                <a:gd name="connsiteY5651" fmla="*/ 323374 h 514350"/>
                <a:gd name="connsiteX5652" fmla="*/ 2513171 w 6400800"/>
                <a:gd name="connsiteY5652" fmla="*/ 328136 h 514350"/>
                <a:gd name="connsiteX5653" fmla="*/ 2513171 w 6400800"/>
                <a:gd name="connsiteY5653" fmla="*/ 329089 h 514350"/>
                <a:gd name="connsiteX5654" fmla="*/ 2514124 w 6400800"/>
                <a:gd name="connsiteY5654" fmla="*/ 323374 h 514350"/>
                <a:gd name="connsiteX5655" fmla="*/ 2509361 w 6400800"/>
                <a:gd name="connsiteY5655" fmla="*/ 300514 h 514350"/>
                <a:gd name="connsiteX5656" fmla="*/ 2508409 w 6400800"/>
                <a:gd name="connsiteY5656" fmla="*/ 302419 h 514350"/>
                <a:gd name="connsiteX5657" fmla="*/ 2508409 w 6400800"/>
                <a:gd name="connsiteY5657" fmla="*/ 302419 h 514350"/>
                <a:gd name="connsiteX5658" fmla="*/ 2507456 w 6400800"/>
                <a:gd name="connsiteY5658" fmla="*/ 294799 h 514350"/>
                <a:gd name="connsiteX5659" fmla="*/ 2509361 w 6400800"/>
                <a:gd name="connsiteY5659" fmla="*/ 300514 h 514350"/>
                <a:gd name="connsiteX5660" fmla="*/ 2496979 w 6400800"/>
                <a:gd name="connsiteY5660" fmla="*/ 292894 h 514350"/>
                <a:gd name="connsiteX5661" fmla="*/ 2497931 w 6400800"/>
                <a:gd name="connsiteY5661" fmla="*/ 290036 h 514350"/>
                <a:gd name="connsiteX5662" fmla="*/ 2496979 w 6400800"/>
                <a:gd name="connsiteY5662" fmla="*/ 290989 h 514350"/>
                <a:gd name="connsiteX5663" fmla="*/ 2497931 w 6400800"/>
                <a:gd name="connsiteY5663" fmla="*/ 284321 h 514350"/>
                <a:gd name="connsiteX5664" fmla="*/ 2498884 w 6400800"/>
                <a:gd name="connsiteY5664" fmla="*/ 269081 h 514350"/>
                <a:gd name="connsiteX5665" fmla="*/ 2498884 w 6400800"/>
                <a:gd name="connsiteY5665" fmla="*/ 266224 h 514350"/>
                <a:gd name="connsiteX5666" fmla="*/ 2502694 w 6400800"/>
                <a:gd name="connsiteY5666" fmla="*/ 277654 h 514350"/>
                <a:gd name="connsiteX5667" fmla="*/ 2502694 w 6400800"/>
                <a:gd name="connsiteY5667" fmla="*/ 283369 h 514350"/>
                <a:gd name="connsiteX5668" fmla="*/ 2501741 w 6400800"/>
                <a:gd name="connsiteY5668" fmla="*/ 302419 h 514350"/>
                <a:gd name="connsiteX5669" fmla="*/ 2501741 w 6400800"/>
                <a:gd name="connsiteY5669" fmla="*/ 313849 h 514350"/>
                <a:gd name="connsiteX5670" fmla="*/ 2500789 w 6400800"/>
                <a:gd name="connsiteY5670" fmla="*/ 325279 h 514350"/>
                <a:gd name="connsiteX5671" fmla="*/ 2500789 w 6400800"/>
                <a:gd name="connsiteY5671" fmla="*/ 326231 h 514350"/>
                <a:gd name="connsiteX5672" fmla="*/ 2499836 w 6400800"/>
                <a:gd name="connsiteY5672" fmla="*/ 315754 h 514350"/>
                <a:gd name="connsiteX5673" fmla="*/ 2499836 w 6400800"/>
                <a:gd name="connsiteY5673" fmla="*/ 310039 h 514350"/>
                <a:gd name="connsiteX5674" fmla="*/ 2500789 w 6400800"/>
                <a:gd name="connsiteY5674" fmla="*/ 297656 h 514350"/>
                <a:gd name="connsiteX5675" fmla="*/ 2500789 w 6400800"/>
                <a:gd name="connsiteY5675" fmla="*/ 286226 h 514350"/>
                <a:gd name="connsiteX5676" fmla="*/ 2496979 w 6400800"/>
                <a:gd name="connsiteY5676" fmla="*/ 292894 h 514350"/>
                <a:gd name="connsiteX5677" fmla="*/ 2496979 w 6400800"/>
                <a:gd name="connsiteY5677" fmla="*/ 292894 h 514350"/>
                <a:gd name="connsiteX5678" fmla="*/ 2449354 w 6400800"/>
                <a:gd name="connsiteY5678" fmla="*/ 334804 h 514350"/>
                <a:gd name="connsiteX5679" fmla="*/ 2447449 w 6400800"/>
                <a:gd name="connsiteY5679" fmla="*/ 328136 h 514350"/>
                <a:gd name="connsiteX5680" fmla="*/ 2450306 w 6400800"/>
                <a:gd name="connsiteY5680" fmla="*/ 321469 h 514350"/>
                <a:gd name="connsiteX5681" fmla="*/ 2450306 w 6400800"/>
                <a:gd name="connsiteY5681" fmla="*/ 322421 h 514350"/>
                <a:gd name="connsiteX5682" fmla="*/ 2451259 w 6400800"/>
                <a:gd name="connsiteY5682" fmla="*/ 324326 h 514350"/>
                <a:gd name="connsiteX5683" fmla="*/ 2449354 w 6400800"/>
                <a:gd name="connsiteY5683" fmla="*/ 334804 h 514350"/>
                <a:gd name="connsiteX5684" fmla="*/ 2450306 w 6400800"/>
                <a:gd name="connsiteY5684" fmla="*/ 254794 h 514350"/>
                <a:gd name="connsiteX5685" fmla="*/ 2451259 w 6400800"/>
                <a:gd name="connsiteY5685" fmla="*/ 251936 h 514350"/>
                <a:gd name="connsiteX5686" fmla="*/ 2451259 w 6400800"/>
                <a:gd name="connsiteY5686" fmla="*/ 250984 h 514350"/>
                <a:gd name="connsiteX5687" fmla="*/ 2451259 w 6400800"/>
                <a:gd name="connsiteY5687" fmla="*/ 251936 h 514350"/>
                <a:gd name="connsiteX5688" fmla="*/ 2450306 w 6400800"/>
                <a:gd name="connsiteY5688" fmla="*/ 254794 h 514350"/>
                <a:gd name="connsiteX5689" fmla="*/ 2452211 w 6400800"/>
                <a:gd name="connsiteY5689" fmla="*/ 251936 h 514350"/>
                <a:gd name="connsiteX5690" fmla="*/ 2451259 w 6400800"/>
                <a:gd name="connsiteY5690" fmla="*/ 250984 h 514350"/>
                <a:gd name="connsiteX5691" fmla="*/ 2456021 w 6400800"/>
                <a:gd name="connsiteY5691" fmla="*/ 238601 h 514350"/>
                <a:gd name="connsiteX5692" fmla="*/ 2460784 w 6400800"/>
                <a:gd name="connsiteY5692" fmla="*/ 231934 h 514350"/>
                <a:gd name="connsiteX5693" fmla="*/ 2459831 w 6400800"/>
                <a:gd name="connsiteY5693" fmla="*/ 235744 h 514350"/>
                <a:gd name="connsiteX5694" fmla="*/ 2456021 w 6400800"/>
                <a:gd name="connsiteY5694" fmla="*/ 248126 h 514350"/>
                <a:gd name="connsiteX5695" fmla="*/ 2452211 w 6400800"/>
                <a:gd name="connsiteY5695" fmla="*/ 251936 h 514350"/>
                <a:gd name="connsiteX5696" fmla="*/ 2457926 w 6400800"/>
                <a:gd name="connsiteY5696" fmla="*/ 266224 h 514350"/>
                <a:gd name="connsiteX5697" fmla="*/ 2456974 w 6400800"/>
                <a:gd name="connsiteY5697" fmla="*/ 268129 h 514350"/>
                <a:gd name="connsiteX5698" fmla="*/ 2457926 w 6400800"/>
                <a:gd name="connsiteY5698" fmla="*/ 266224 h 514350"/>
                <a:gd name="connsiteX5699" fmla="*/ 2457926 w 6400800"/>
                <a:gd name="connsiteY5699" fmla="*/ 266224 h 514350"/>
                <a:gd name="connsiteX5700" fmla="*/ 2457926 w 6400800"/>
                <a:gd name="connsiteY5700" fmla="*/ 374809 h 514350"/>
                <a:gd name="connsiteX5701" fmla="*/ 2456021 w 6400800"/>
                <a:gd name="connsiteY5701" fmla="*/ 367189 h 514350"/>
                <a:gd name="connsiteX5702" fmla="*/ 2456021 w 6400800"/>
                <a:gd name="connsiteY5702" fmla="*/ 362426 h 514350"/>
                <a:gd name="connsiteX5703" fmla="*/ 2456021 w 6400800"/>
                <a:gd name="connsiteY5703" fmla="*/ 344329 h 514350"/>
                <a:gd name="connsiteX5704" fmla="*/ 2458879 w 6400800"/>
                <a:gd name="connsiteY5704" fmla="*/ 354806 h 514350"/>
                <a:gd name="connsiteX5705" fmla="*/ 2457926 w 6400800"/>
                <a:gd name="connsiteY5705" fmla="*/ 374809 h 514350"/>
                <a:gd name="connsiteX5706" fmla="*/ 2456974 w 6400800"/>
                <a:gd name="connsiteY5706" fmla="*/ 308134 h 514350"/>
                <a:gd name="connsiteX5707" fmla="*/ 2456974 w 6400800"/>
                <a:gd name="connsiteY5707" fmla="*/ 305276 h 514350"/>
                <a:gd name="connsiteX5708" fmla="*/ 2457926 w 6400800"/>
                <a:gd name="connsiteY5708" fmla="*/ 302419 h 514350"/>
                <a:gd name="connsiteX5709" fmla="*/ 2459831 w 6400800"/>
                <a:gd name="connsiteY5709" fmla="*/ 313849 h 514350"/>
                <a:gd name="connsiteX5710" fmla="*/ 2460784 w 6400800"/>
                <a:gd name="connsiteY5710" fmla="*/ 317659 h 514350"/>
                <a:gd name="connsiteX5711" fmla="*/ 2456974 w 6400800"/>
                <a:gd name="connsiteY5711" fmla="*/ 308134 h 514350"/>
                <a:gd name="connsiteX5712" fmla="*/ 2458879 w 6400800"/>
                <a:gd name="connsiteY5712" fmla="*/ 290036 h 514350"/>
                <a:gd name="connsiteX5713" fmla="*/ 2459831 w 6400800"/>
                <a:gd name="connsiteY5713" fmla="*/ 287179 h 514350"/>
                <a:gd name="connsiteX5714" fmla="*/ 2463641 w 6400800"/>
                <a:gd name="connsiteY5714" fmla="*/ 277654 h 514350"/>
                <a:gd name="connsiteX5715" fmla="*/ 2465546 w 6400800"/>
                <a:gd name="connsiteY5715" fmla="*/ 281464 h 514350"/>
                <a:gd name="connsiteX5716" fmla="*/ 2458879 w 6400800"/>
                <a:gd name="connsiteY5716" fmla="*/ 290036 h 514350"/>
                <a:gd name="connsiteX5717" fmla="*/ 2464594 w 6400800"/>
                <a:gd name="connsiteY5717" fmla="*/ 305276 h 514350"/>
                <a:gd name="connsiteX5718" fmla="*/ 2460784 w 6400800"/>
                <a:gd name="connsiteY5718" fmla="*/ 295751 h 514350"/>
                <a:gd name="connsiteX5719" fmla="*/ 2462689 w 6400800"/>
                <a:gd name="connsiteY5719" fmla="*/ 292894 h 514350"/>
                <a:gd name="connsiteX5720" fmla="*/ 2466499 w 6400800"/>
                <a:gd name="connsiteY5720" fmla="*/ 285274 h 514350"/>
                <a:gd name="connsiteX5721" fmla="*/ 2464594 w 6400800"/>
                <a:gd name="connsiteY5721" fmla="*/ 305276 h 514350"/>
                <a:gd name="connsiteX5722" fmla="*/ 2467451 w 6400800"/>
                <a:gd name="connsiteY5722" fmla="*/ 274796 h 514350"/>
                <a:gd name="connsiteX5723" fmla="*/ 2466499 w 6400800"/>
                <a:gd name="connsiteY5723" fmla="*/ 272891 h 514350"/>
                <a:gd name="connsiteX5724" fmla="*/ 2468404 w 6400800"/>
                <a:gd name="connsiteY5724" fmla="*/ 268129 h 514350"/>
                <a:gd name="connsiteX5725" fmla="*/ 2467451 w 6400800"/>
                <a:gd name="connsiteY5725" fmla="*/ 274796 h 514350"/>
                <a:gd name="connsiteX5726" fmla="*/ 2471261 w 6400800"/>
                <a:gd name="connsiteY5726" fmla="*/ 233839 h 514350"/>
                <a:gd name="connsiteX5727" fmla="*/ 2470309 w 6400800"/>
                <a:gd name="connsiteY5727" fmla="*/ 245269 h 514350"/>
                <a:gd name="connsiteX5728" fmla="*/ 2469356 w 6400800"/>
                <a:gd name="connsiteY5728" fmla="*/ 246221 h 514350"/>
                <a:gd name="connsiteX5729" fmla="*/ 2459831 w 6400800"/>
                <a:gd name="connsiteY5729" fmla="*/ 263366 h 514350"/>
                <a:gd name="connsiteX5730" fmla="*/ 2458879 w 6400800"/>
                <a:gd name="connsiteY5730" fmla="*/ 261461 h 514350"/>
                <a:gd name="connsiteX5731" fmla="*/ 2461736 w 6400800"/>
                <a:gd name="connsiteY5731" fmla="*/ 247174 h 514350"/>
                <a:gd name="connsiteX5732" fmla="*/ 2462689 w 6400800"/>
                <a:gd name="connsiteY5732" fmla="*/ 245269 h 514350"/>
                <a:gd name="connsiteX5733" fmla="*/ 2472214 w 6400800"/>
                <a:gd name="connsiteY5733" fmla="*/ 231934 h 514350"/>
                <a:gd name="connsiteX5734" fmla="*/ 2472214 w 6400800"/>
                <a:gd name="connsiteY5734" fmla="*/ 231934 h 514350"/>
                <a:gd name="connsiteX5735" fmla="*/ 2473166 w 6400800"/>
                <a:gd name="connsiteY5735" fmla="*/ 240506 h 514350"/>
                <a:gd name="connsiteX5736" fmla="*/ 2472214 w 6400800"/>
                <a:gd name="connsiteY5736" fmla="*/ 242411 h 514350"/>
                <a:gd name="connsiteX5737" fmla="*/ 2471261 w 6400800"/>
                <a:gd name="connsiteY5737" fmla="*/ 233839 h 514350"/>
                <a:gd name="connsiteX5738" fmla="*/ 2467451 w 6400800"/>
                <a:gd name="connsiteY5738" fmla="*/ 211931 h 514350"/>
                <a:gd name="connsiteX5739" fmla="*/ 2465546 w 6400800"/>
                <a:gd name="connsiteY5739" fmla="*/ 213836 h 514350"/>
                <a:gd name="connsiteX5740" fmla="*/ 2466499 w 6400800"/>
                <a:gd name="connsiteY5740" fmla="*/ 211931 h 514350"/>
                <a:gd name="connsiteX5741" fmla="*/ 2468404 w 6400800"/>
                <a:gd name="connsiteY5741" fmla="*/ 208121 h 514350"/>
                <a:gd name="connsiteX5742" fmla="*/ 2468404 w 6400800"/>
                <a:gd name="connsiteY5742" fmla="*/ 210979 h 514350"/>
                <a:gd name="connsiteX5743" fmla="*/ 2467451 w 6400800"/>
                <a:gd name="connsiteY5743" fmla="*/ 211931 h 514350"/>
                <a:gd name="connsiteX5744" fmla="*/ 2467451 w 6400800"/>
                <a:gd name="connsiteY5744" fmla="*/ 211931 h 514350"/>
                <a:gd name="connsiteX5745" fmla="*/ 2467451 w 6400800"/>
                <a:gd name="connsiteY5745" fmla="*/ 211931 h 514350"/>
                <a:gd name="connsiteX5746" fmla="*/ 2470309 w 6400800"/>
                <a:gd name="connsiteY5746" fmla="*/ 218599 h 514350"/>
                <a:gd name="connsiteX5747" fmla="*/ 2472214 w 6400800"/>
                <a:gd name="connsiteY5747" fmla="*/ 230029 h 514350"/>
                <a:gd name="connsiteX5748" fmla="*/ 2472214 w 6400800"/>
                <a:gd name="connsiteY5748" fmla="*/ 230029 h 514350"/>
                <a:gd name="connsiteX5749" fmla="*/ 2463641 w 6400800"/>
                <a:gd name="connsiteY5749" fmla="*/ 237649 h 514350"/>
                <a:gd name="connsiteX5750" fmla="*/ 2464594 w 6400800"/>
                <a:gd name="connsiteY5750" fmla="*/ 234791 h 514350"/>
                <a:gd name="connsiteX5751" fmla="*/ 2466499 w 6400800"/>
                <a:gd name="connsiteY5751" fmla="*/ 224314 h 514350"/>
                <a:gd name="connsiteX5752" fmla="*/ 2466499 w 6400800"/>
                <a:gd name="connsiteY5752" fmla="*/ 224314 h 514350"/>
                <a:gd name="connsiteX5753" fmla="*/ 2470309 w 6400800"/>
                <a:gd name="connsiteY5753" fmla="*/ 218599 h 514350"/>
                <a:gd name="connsiteX5754" fmla="*/ 2477929 w 6400800"/>
                <a:gd name="connsiteY5754" fmla="*/ 223361 h 514350"/>
                <a:gd name="connsiteX5755" fmla="*/ 2475071 w 6400800"/>
                <a:gd name="connsiteY5755" fmla="*/ 212884 h 514350"/>
                <a:gd name="connsiteX5756" fmla="*/ 2477929 w 6400800"/>
                <a:gd name="connsiteY5756" fmla="*/ 209074 h 514350"/>
                <a:gd name="connsiteX5757" fmla="*/ 2477929 w 6400800"/>
                <a:gd name="connsiteY5757" fmla="*/ 217646 h 514350"/>
                <a:gd name="connsiteX5758" fmla="*/ 2477929 w 6400800"/>
                <a:gd name="connsiteY5758" fmla="*/ 223361 h 514350"/>
                <a:gd name="connsiteX5759" fmla="*/ 2473166 w 6400800"/>
                <a:gd name="connsiteY5759" fmla="*/ 206216 h 514350"/>
                <a:gd name="connsiteX5760" fmla="*/ 2472214 w 6400800"/>
                <a:gd name="connsiteY5760" fmla="*/ 203359 h 514350"/>
                <a:gd name="connsiteX5761" fmla="*/ 2471261 w 6400800"/>
                <a:gd name="connsiteY5761" fmla="*/ 201454 h 514350"/>
                <a:gd name="connsiteX5762" fmla="*/ 2474119 w 6400800"/>
                <a:gd name="connsiteY5762" fmla="*/ 195739 h 514350"/>
                <a:gd name="connsiteX5763" fmla="*/ 2477929 w 6400800"/>
                <a:gd name="connsiteY5763" fmla="*/ 189071 h 514350"/>
                <a:gd name="connsiteX5764" fmla="*/ 2477929 w 6400800"/>
                <a:gd name="connsiteY5764" fmla="*/ 201454 h 514350"/>
                <a:gd name="connsiteX5765" fmla="*/ 2473166 w 6400800"/>
                <a:gd name="connsiteY5765" fmla="*/ 206216 h 514350"/>
                <a:gd name="connsiteX5766" fmla="*/ 2473166 w 6400800"/>
                <a:gd name="connsiteY5766" fmla="*/ 255746 h 514350"/>
                <a:gd name="connsiteX5767" fmla="*/ 2475071 w 6400800"/>
                <a:gd name="connsiteY5767" fmla="*/ 251936 h 514350"/>
                <a:gd name="connsiteX5768" fmla="*/ 2476976 w 6400800"/>
                <a:gd name="connsiteY5768" fmla="*/ 266224 h 514350"/>
                <a:gd name="connsiteX5769" fmla="*/ 2479834 w 6400800"/>
                <a:gd name="connsiteY5769" fmla="*/ 292894 h 514350"/>
                <a:gd name="connsiteX5770" fmla="*/ 2479834 w 6400800"/>
                <a:gd name="connsiteY5770" fmla="*/ 296704 h 514350"/>
                <a:gd name="connsiteX5771" fmla="*/ 2479834 w 6400800"/>
                <a:gd name="connsiteY5771" fmla="*/ 295751 h 514350"/>
                <a:gd name="connsiteX5772" fmla="*/ 2475071 w 6400800"/>
                <a:gd name="connsiteY5772" fmla="*/ 288131 h 514350"/>
                <a:gd name="connsiteX5773" fmla="*/ 2473166 w 6400800"/>
                <a:gd name="connsiteY5773" fmla="*/ 255746 h 514350"/>
                <a:gd name="connsiteX5774" fmla="*/ 2481739 w 6400800"/>
                <a:gd name="connsiteY5774" fmla="*/ 324326 h 514350"/>
                <a:gd name="connsiteX5775" fmla="*/ 2480786 w 6400800"/>
                <a:gd name="connsiteY5775" fmla="*/ 326231 h 514350"/>
                <a:gd name="connsiteX5776" fmla="*/ 2476024 w 6400800"/>
                <a:gd name="connsiteY5776" fmla="*/ 340519 h 514350"/>
                <a:gd name="connsiteX5777" fmla="*/ 2476024 w 6400800"/>
                <a:gd name="connsiteY5777" fmla="*/ 308134 h 514350"/>
                <a:gd name="connsiteX5778" fmla="*/ 2476024 w 6400800"/>
                <a:gd name="connsiteY5778" fmla="*/ 308134 h 514350"/>
                <a:gd name="connsiteX5779" fmla="*/ 2479834 w 6400800"/>
                <a:gd name="connsiteY5779" fmla="*/ 318611 h 514350"/>
                <a:gd name="connsiteX5780" fmla="*/ 2480786 w 6400800"/>
                <a:gd name="connsiteY5780" fmla="*/ 322421 h 514350"/>
                <a:gd name="connsiteX5781" fmla="*/ 2481739 w 6400800"/>
                <a:gd name="connsiteY5781" fmla="*/ 324326 h 514350"/>
                <a:gd name="connsiteX5782" fmla="*/ 2481739 w 6400800"/>
                <a:gd name="connsiteY5782" fmla="*/ 324326 h 514350"/>
                <a:gd name="connsiteX5783" fmla="*/ 2436971 w 6400800"/>
                <a:gd name="connsiteY5783" fmla="*/ 215741 h 514350"/>
                <a:gd name="connsiteX5784" fmla="*/ 2447449 w 6400800"/>
                <a:gd name="connsiteY5784" fmla="*/ 195739 h 514350"/>
                <a:gd name="connsiteX5785" fmla="*/ 2457926 w 6400800"/>
                <a:gd name="connsiteY5785" fmla="*/ 178594 h 514350"/>
                <a:gd name="connsiteX5786" fmla="*/ 2475071 w 6400800"/>
                <a:gd name="connsiteY5786" fmla="*/ 150971 h 514350"/>
                <a:gd name="connsiteX5787" fmla="*/ 2482691 w 6400800"/>
                <a:gd name="connsiteY5787" fmla="*/ 138589 h 514350"/>
                <a:gd name="connsiteX5788" fmla="*/ 2480786 w 6400800"/>
                <a:gd name="connsiteY5788" fmla="*/ 154781 h 514350"/>
                <a:gd name="connsiteX5789" fmla="*/ 2478881 w 6400800"/>
                <a:gd name="connsiteY5789" fmla="*/ 181451 h 514350"/>
                <a:gd name="connsiteX5790" fmla="*/ 2470309 w 6400800"/>
                <a:gd name="connsiteY5790" fmla="*/ 193834 h 514350"/>
                <a:gd name="connsiteX5791" fmla="*/ 2469356 w 6400800"/>
                <a:gd name="connsiteY5791" fmla="*/ 194786 h 514350"/>
                <a:gd name="connsiteX5792" fmla="*/ 2465546 w 6400800"/>
                <a:gd name="connsiteY5792" fmla="*/ 181451 h 514350"/>
                <a:gd name="connsiteX5793" fmla="*/ 2467451 w 6400800"/>
                <a:gd name="connsiteY5793" fmla="*/ 197644 h 514350"/>
                <a:gd name="connsiteX5794" fmla="*/ 2460784 w 6400800"/>
                <a:gd name="connsiteY5794" fmla="*/ 209074 h 514350"/>
                <a:gd name="connsiteX5795" fmla="*/ 2447449 w 6400800"/>
                <a:gd name="connsiteY5795" fmla="*/ 234791 h 514350"/>
                <a:gd name="connsiteX5796" fmla="*/ 2436971 w 6400800"/>
                <a:gd name="connsiteY5796" fmla="*/ 247174 h 514350"/>
                <a:gd name="connsiteX5797" fmla="*/ 2436019 w 6400800"/>
                <a:gd name="connsiteY5797" fmla="*/ 249079 h 514350"/>
                <a:gd name="connsiteX5798" fmla="*/ 2436019 w 6400800"/>
                <a:gd name="connsiteY5798" fmla="*/ 249079 h 514350"/>
                <a:gd name="connsiteX5799" fmla="*/ 2433161 w 6400800"/>
                <a:gd name="connsiteY5799" fmla="*/ 225266 h 514350"/>
                <a:gd name="connsiteX5800" fmla="*/ 2436971 w 6400800"/>
                <a:gd name="connsiteY5800" fmla="*/ 215741 h 514350"/>
                <a:gd name="connsiteX5801" fmla="*/ 2416016 w 6400800"/>
                <a:gd name="connsiteY5801" fmla="*/ 313849 h 514350"/>
                <a:gd name="connsiteX5802" fmla="*/ 2416016 w 6400800"/>
                <a:gd name="connsiteY5802" fmla="*/ 313849 h 514350"/>
                <a:gd name="connsiteX5803" fmla="*/ 2413159 w 6400800"/>
                <a:gd name="connsiteY5803" fmla="*/ 304324 h 514350"/>
                <a:gd name="connsiteX5804" fmla="*/ 2415064 w 6400800"/>
                <a:gd name="connsiteY5804" fmla="*/ 301466 h 514350"/>
                <a:gd name="connsiteX5805" fmla="*/ 2415064 w 6400800"/>
                <a:gd name="connsiteY5805" fmla="*/ 303371 h 514350"/>
                <a:gd name="connsiteX5806" fmla="*/ 2416016 w 6400800"/>
                <a:gd name="connsiteY5806" fmla="*/ 313849 h 514350"/>
                <a:gd name="connsiteX5807" fmla="*/ 2416016 w 6400800"/>
                <a:gd name="connsiteY5807" fmla="*/ 313849 h 514350"/>
                <a:gd name="connsiteX5808" fmla="*/ 2422684 w 6400800"/>
                <a:gd name="connsiteY5808" fmla="*/ 288131 h 514350"/>
                <a:gd name="connsiteX5809" fmla="*/ 2422684 w 6400800"/>
                <a:gd name="connsiteY5809" fmla="*/ 293846 h 514350"/>
                <a:gd name="connsiteX5810" fmla="*/ 2420779 w 6400800"/>
                <a:gd name="connsiteY5810" fmla="*/ 299561 h 514350"/>
                <a:gd name="connsiteX5811" fmla="*/ 2418874 w 6400800"/>
                <a:gd name="connsiteY5811" fmla="*/ 293846 h 514350"/>
                <a:gd name="connsiteX5812" fmla="*/ 2420779 w 6400800"/>
                <a:gd name="connsiteY5812" fmla="*/ 290989 h 514350"/>
                <a:gd name="connsiteX5813" fmla="*/ 2422684 w 6400800"/>
                <a:gd name="connsiteY5813" fmla="*/ 288131 h 514350"/>
                <a:gd name="connsiteX5814" fmla="*/ 2414111 w 6400800"/>
                <a:gd name="connsiteY5814" fmla="*/ 259556 h 514350"/>
                <a:gd name="connsiteX5815" fmla="*/ 2419826 w 6400800"/>
                <a:gd name="connsiteY5815" fmla="*/ 248126 h 514350"/>
                <a:gd name="connsiteX5816" fmla="*/ 2420779 w 6400800"/>
                <a:gd name="connsiteY5816" fmla="*/ 266224 h 514350"/>
                <a:gd name="connsiteX5817" fmla="*/ 2412206 w 6400800"/>
                <a:gd name="connsiteY5817" fmla="*/ 277654 h 514350"/>
                <a:gd name="connsiteX5818" fmla="*/ 2410301 w 6400800"/>
                <a:gd name="connsiteY5818" fmla="*/ 273844 h 514350"/>
                <a:gd name="connsiteX5819" fmla="*/ 2408396 w 6400800"/>
                <a:gd name="connsiteY5819" fmla="*/ 270986 h 514350"/>
                <a:gd name="connsiteX5820" fmla="*/ 2414111 w 6400800"/>
                <a:gd name="connsiteY5820" fmla="*/ 259556 h 514350"/>
                <a:gd name="connsiteX5821" fmla="*/ 2406491 w 6400800"/>
                <a:gd name="connsiteY5821" fmla="*/ 275749 h 514350"/>
                <a:gd name="connsiteX5822" fmla="*/ 2406491 w 6400800"/>
                <a:gd name="connsiteY5822" fmla="*/ 275749 h 514350"/>
                <a:gd name="connsiteX5823" fmla="*/ 2409349 w 6400800"/>
                <a:gd name="connsiteY5823" fmla="*/ 282416 h 514350"/>
                <a:gd name="connsiteX5824" fmla="*/ 2406491 w 6400800"/>
                <a:gd name="connsiteY5824" fmla="*/ 286226 h 514350"/>
                <a:gd name="connsiteX5825" fmla="*/ 2404586 w 6400800"/>
                <a:gd name="connsiteY5825" fmla="*/ 280511 h 514350"/>
                <a:gd name="connsiteX5826" fmla="*/ 2406491 w 6400800"/>
                <a:gd name="connsiteY5826" fmla="*/ 275749 h 514350"/>
                <a:gd name="connsiteX5827" fmla="*/ 2405539 w 6400800"/>
                <a:gd name="connsiteY5827" fmla="*/ 317659 h 514350"/>
                <a:gd name="connsiteX5828" fmla="*/ 2408396 w 6400800"/>
                <a:gd name="connsiteY5828" fmla="*/ 328136 h 514350"/>
                <a:gd name="connsiteX5829" fmla="*/ 2408396 w 6400800"/>
                <a:gd name="connsiteY5829" fmla="*/ 334804 h 514350"/>
                <a:gd name="connsiteX5830" fmla="*/ 2407444 w 6400800"/>
                <a:gd name="connsiteY5830" fmla="*/ 332899 h 514350"/>
                <a:gd name="connsiteX5831" fmla="*/ 2407444 w 6400800"/>
                <a:gd name="connsiteY5831" fmla="*/ 340519 h 514350"/>
                <a:gd name="connsiteX5832" fmla="*/ 2404586 w 6400800"/>
                <a:gd name="connsiteY5832" fmla="*/ 350996 h 514350"/>
                <a:gd name="connsiteX5833" fmla="*/ 2400776 w 6400800"/>
                <a:gd name="connsiteY5833" fmla="*/ 364331 h 514350"/>
                <a:gd name="connsiteX5834" fmla="*/ 2398871 w 6400800"/>
                <a:gd name="connsiteY5834" fmla="*/ 343376 h 514350"/>
                <a:gd name="connsiteX5835" fmla="*/ 2397919 w 6400800"/>
                <a:gd name="connsiteY5835" fmla="*/ 333851 h 514350"/>
                <a:gd name="connsiteX5836" fmla="*/ 2398871 w 6400800"/>
                <a:gd name="connsiteY5836" fmla="*/ 330994 h 514350"/>
                <a:gd name="connsiteX5837" fmla="*/ 2405539 w 6400800"/>
                <a:gd name="connsiteY5837" fmla="*/ 317659 h 514350"/>
                <a:gd name="connsiteX5838" fmla="*/ 2398871 w 6400800"/>
                <a:gd name="connsiteY5838" fmla="*/ 291941 h 514350"/>
                <a:gd name="connsiteX5839" fmla="*/ 2399824 w 6400800"/>
                <a:gd name="connsiteY5839" fmla="*/ 295751 h 514350"/>
                <a:gd name="connsiteX5840" fmla="*/ 2394109 w 6400800"/>
                <a:gd name="connsiteY5840" fmla="*/ 303371 h 514350"/>
                <a:gd name="connsiteX5841" fmla="*/ 2394109 w 6400800"/>
                <a:gd name="connsiteY5841" fmla="*/ 302419 h 514350"/>
                <a:gd name="connsiteX5842" fmla="*/ 2398871 w 6400800"/>
                <a:gd name="connsiteY5842" fmla="*/ 291941 h 514350"/>
                <a:gd name="connsiteX5843" fmla="*/ 2393156 w 6400800"/>
                <a:gd name="connsiteY5843" fmla="*/ 267176 h 514350"/>
                <a:gd name="connsiteX5844" fmla="*/ 2391251 w 6400800"/>
                <a:gd name="connsiteY5844" fmla="*/ 270034 h 514350"/>
                <a:gd name="connsiteX5845" fmla="*/ 2389346 w 6400800"/>
                <a:gd name="connsiteY5845" fmla="*/ 254794 h 514350"/>
                <a:gd name="connsiteX5846" fmla="*/ 2393156 w 6400800"/>
                <a:gd name="connsiteY5846" fmla="*/ 267176 h 514350"/>
                <a:gd name="connsiteX5847" fmla="*/ 2351246 w 6400800"/>
                <a:gd name="connsiteY5847" fmla="*/ 278606 h 514350"/>
                <a:gd name="connsiteX5848" fmla="*/ 2351246 w 6400800"/>
                <a:gd name="connsiteY5848" fmla="*/ 278606 h 514350"/>
                <a:gd name="connsiteX5849" fmla="*/ 2351246 w 6400800"/>
                <a:gd name="connsiteY5849" fmla="*/ 275749 h 514350"/>
                <a:gd name="connsiteX5850" fmla="*/ 2351246 w 6400800"/>
                <a:gd name="connsiteY5850" fmla="*/ 278606 h 514350"/>
                <a:gd name="connsiteX5851" fmla="*/ 2378869 w 6400800"/>
                <a:gd name="connsiteY5851" fmla="*/ 295751 h 514350"/>
                <a:gd name="connsiteX5852" fmla="*/ 2375059 w 6400800"/>
                <a:gd name="connsiteY5852" fmla="*/ 303371 h 514350"/>
                <a:gd name="connsiteX5853" fmla="*/ 2374106 w 6400800"/>
                <a:gd name="connsiteY5853" fmla="*/ 305276 h 514350"/>
                <a:gd name="connsiteX5854" fmla="*/ 2374106 w 6400800"/>
                <a:gd name="connsiteY5854" fmla="*/ 304324 h 514350"/>
                <a:gd name="connsiteX5855" fmla="*/ 2376011 w 6400800"/>
                <a:gd name="connsiteY5855" fmla="*/ 231934 h 514350"/>
                <a:gd name="connsiteX5856" fmla="*/ 2366486 w 6400800"/>
                <a:gd name="connsiteY5856" fmla="*/ 277654 h 514350"/>
                <a:gd name="connsiteX5857" fmla="*/ 2364581 w 6400800"/>
                <a:gd name="connsiteY5857" fmla="*/ 272891 h 514350"/>
                <a:gd name="connsiteX5858" fmla="*/ 2361724 w 6400800"/>
                <a:gd name="connsiteY5858" fmla="*/ 264319 h 514350"/>
                <a:gd name="connsiteX5859" fmla="*/ 2361724 w 6400800"/>
                <a:gd name="connsiteY5859" fmla="*/ 245269 h 514350"/>
                <a:gd name="connsiteX5860" fmla="*/ 2365534 w 6400800"/>
                <a:gd name="connsiteY5860" fmla="*/ 234791 h 514350"/>
                <a:gd name="connsiteX5861" fmla="*/ 2376011 w 6400800"/>
                <a:gd name="connsiteY5861" fmla="*/ 211931 h 514350"/>
                <a:gd name="connsiteX5862" fmla="*/ 2376011 w 6400800"/>
                <a:gd name="connsiteY5862" fmla="*/ 244316 h 514350"/>
                <a:gd name="connsiteX5863" fmla="*/ 2376964 w 6400800"/>
                <a:gd name="connsiteY5863" fmla="*/ 290989 h 514350"/>
                <a:gd name="connsiteX5864" fmla="*/ 2378869 w 6400800"/>
                <a:gd name="connsiteY5864" fmla="*/ 295751 h 514350"/>
                <a:gd name="connsiteX5865" fmla="*/ 2362676 w 6400800"/>
                <a:gd name="connsiteY5865" fmla="*/ 180499 h 514350"/>
                <a:gd name="connsiteX5866" fmla="*/ 2368391 w 6400800"/>
                <a:gd name="connsiteY5866" fmla="*/ 166211 h 514350"/>
                <a:gd name="connsiteX5867" fmla="*/ 2377916 w 6400800"/>
                <a:gd name="connsiteY5867" fmla="*/ 140494 h 514350"/>
                <a:gd name="connsiteX5868" fmla="*/ 2378869 w 6400800"/>
                <a:gd name="connsiteY5868" fmla="*/ 143351 h 514350"/>
                <a:gd name="connsiteX5869" fmla="*/ 2378869 w 6400800"/>
                <a:gd name="connsiteY5869" fmla="*/ 152876 h 514350"/>
                <a:gd name="connsiteX5870" fmla="*/ 2377916 w 6400800"/>
                <a:gd name="connsiteY5870" fmla="*/ 147161 h 514350"/>
                <a:gd name="connsiteX5871" fmla="*/ 2377916 w 6400800"/>
                <a:gd name="connsiteY5871" fmla="*/ 173831 h 514350"/>
                <a:gd name="connsiteX5872" fmla="*/ 2377916 w 6400800"/>
                <a:gd name="connsiteY5872" fmla="*/ 203359 h 514350"/>
                <a:gd name="connsiteX5873" fmla="*/ 2362676 w 6400800"/>
                <a:gd name="connsiteY5873" fmla="*/ 227171 h 514350"/>
                <a:gd name="connsiteX5874" fmla="*/ 2360771 w 6400800"/>
                <a:gd name="connsiteY5874" fmla="*/ 185261 h 514350"/>
                <a:gd name="connsiteX5875" fmla="*/ 2362676 w 6400800"/>
                <a:gd name="connsiteY5875" fmla="*/ 180499 h 514350"/>
                <a:gd name="connsiteX5876" fmla="*/ 2340769 w 6400800"/>
                <a:gd name="connsiteY5876" fmla="*/ 241459 h 514350"/>
                <a:gd name="connsiteX5877" fmla="*/ 2342674 w 6400800"/>
                <a:gd name="connsiteY5877" fmla="*/ 235744 h 514350"/>
                <a:gd name="connsiteX5878" fmla="*/ 2347436 w 6400800"/>
                <a:gd name="connsiteY5878" fmla="*/ 221456 h 514350"/>
                <a:gd name="connsiteX5879" fmla="*/ 2359819 w 6400800"/>
                <a:gd name="connsiteY5879" fmla="*/ 187166 h 514350"/>
                <a:gd name="connsiteX5880" fmla="*/ 2355056 w 6400800"/>
                <a:gd name="connsiteY5880" fmla="*/ 236696 h 514350"/>
                <a:gd name="connsiteX5881" fmla="*/ 2353151 w 6400800"/>
                <a:gd name="connsiteY5881" fmla="*/ 230029 h 514350"/>
                <a:gd name="connsiteX5882" fmla="*/ 2354104 w 6400800"/>
                <a:gd name="connsiteY5882" fmla="*/ 241459 h 514350"/>
                <a:gd name="connsiteX5883" fmla="*/ 2344579 w 6400800"/>
                <a:gd name="connsiteY5883" fmla="*/ 259556 h 514350"/>
                <a:gd name="connsiteX5884" fmla="*/ 2344579 w 6400800"/>
                <a:gd name="connsiteY5884" fmla="*/ 259556 h 514350"/>
                <a:gd name="connsiteX5885" fmla="*/ 2339816 w 6400800"/>
                <a:gd name="connsiteY5885" fmla="*/ 245269 h 514350"/>
                <a:gd name="connsiteX5886" fmla="*/ 2340769 w 6400800"/>
                <a:gd name="connsiteY5886" fmla="*/ 241459 h 514350"/>
                <a:gd name="connsiteX5887" fmla="*/ 2344579 w 6400800"/>
                <a:gd name="connsiteY5887" fmla="*/ 320516 h 514350"/>
                <a:gd name="connsiteX5888" fmla="*/ 2339816 w 6400800"/>
                <a:gd name="connsiteY5888" fmla="*/ 310991 h 514350"/>
                <a:gd name="connsiteX5889" fmla="*/ 2339816 w 6400800"/>
                <a:gd name="connsiteY5889" fmla="*/ 310039 h 514350"/>
                <a:gd name="connsiteX5890" fmla="*/ 2344579 w 6400800"/>
                <a:gd name="connsiteY5890" fmla="*/ 320516 h 514350"/>
                <a:gd name="connsiteX5891" fmla="*/ 2337911 w 6400800"/>
                <a:gd name="connsiteY5891" fmla="*/ 317659 h 514350"/>
                <a:gd name="connsiteX5892" fmla="*/ 2341721 w 6400800"/>
                <a:gd name="connsiteY5892" fmla="*/ 327184 h 514350"/>
                <a:gd name="connsiteX5893" fmla="*/ 2336959 w 6400800"/>
                <a:gd name="connsiteY5893" fmla="*/ 321469 h 514350"/>
                <a:gd name="connsiteX5894" fmla="*/ 2337911 w 6400800"/>
                <a:gd name="connsiteY5894" fmla="*/ 317659 h 514350"/>
                <a:gd name="connsiteX5895" fmla="*/ 2332196 w 6400800"/>
                <a:gd name="connsiteY5895" fmla="*/ 280511 h 514350"/>
                <a:gd name="connsiteX5896" fmla="*/ 2333149 w 6400800"/>
                <a:gd name="connsiteY5896" fmla="*/ 283369 h 514350"/>
                <a:gd name="connsiteX5897" fmla="*/ 2332196 w 6400800"/>
                <a:gd name="connsiteY5897" fmla="*/ 281464 h 514350"/>
                <a:gd name="connsiteX5898" fmla="*/ 2332196 w 6400800"/>
                <a:gd name="connsiteY5898" fmla="*/ 280511 h 514350"/>
                <a:gd name="connsiteX5899" fmla="*/ 2330291 w 6400800"/>
                <a:gd name="connsiteY5899" fmla="*/ 289084 h 514350"/>
                <a:gd name="connsiteX5900" fmla="*/ 2331244 w 6400800"/>
                <a:gd name="connsiteY5900" fmla="*/ 290989 h 514350"/>
                <a:gd name="connsiteX5901" fmla="*/ 2330291 w 6400800"/>
                <a:gd name="connsiteY5901" fmla="*/ 292894 h 514350"/>
                <a:gd name="connsiteX5902" fmla="*/ 2329339 w 6400800"/>
                <a:gd name="connsiteY5902" fmla="*/ 290989 h 514350"/>
                <a:gd name="connsiteX5903" fmla="*/ 2330291 w 6400800"/>
                <a:gd name="connsiteY5903" fmla="*/ 289084 h 514350"/>
                <a:gd name="connsiteX5904" fmla="*/ 2329339 w 6400800"/>
                <a:gd name="connsiteY5904" fmla="*/ 293846 h 514350"/>
                <a:gd name="connsiteX5905" fmla="*/ 2329339 w 6400800"/>
                <a:gd name="connsiteY5905" fmla="*/ 292894 h 514350"/>
                <a:gd name="connsiteX5906" fmla="*/ 2330291 w 6400800"/>
                <a:gd name="connsiteY5906" fmla="*/ 294799 h 514350"/>
                <a:gd name="connsiteX5907" fmla="*/ 2328386 w 6400800"/>
                <a:gd name="connsiteY5907" fmla="*/ 299561 h 514350"/>
                <a:gd name="connsiteX5908" fmla="*/ 2328386 w 6400800"/>
                <a:gd name="connsiteY5908" fmla="*/ 298609 h 514350"/>
                <a:gd name="connsiteX5909" fmla="*/ 2329339 w 6400800"/>
                <a:gd name="connsiteY5909" fmla="*/ 293846 h 514350"/>
                <a:gd name="connsiteX5910" fmla="*/ 2313146 w 6400800"/>
                <a:gd name="connsiteY5910" fmla="*/ 194786 h 514350"/>
                <a:gd name="connsiteX5911" fmla="*/ 2315051 w 6400800"/>
                <a:gd name="connsiteY5911" fmla="*/ 201454 h 514350"/>
                <a:gd name="connsiteX5912" fmla="*/ 2316004 w 6400800"/>
                <a:gd name="connsiteY5912" fmla="*/ 205264 h 514350"/>
                <a:gd name="connsiteX5913" fmla="*/ 2314099 w 6400800"/>
                <a:gd name="connsiteY5913" fmla="*/ 214789 h 514350"/>
                <a:gd name="connsiteX5914" fmla="*/ 2314099 w 6400800"/>
                <a:gd name="connsiteY5914" fmla="*/ 214789 h 514350"/>
                <a:gd name="connsiteX5915" fmla="*/ 2310289 w 6400800"/>
                <a:gd name="connsiteY5915" fmla="*/ 207169 h 514350"/>
                <a:gd name="connsiteX5916" fmla="*/ 2313146 w 6400800"/>
                <a:gd name="connsiteY5916" fmla="*/ 194786 h 514350"/>
                <a:gd name="connsiteX5917" fmla="*/ 2304574 w 6400800"/>
                <a:gd name="connsiteY5917" fmla="*/ 197644 h 514350"/>
                <a:gd name="connsiteX5918" fmla="*/ 2305526 w 6400800"/>
                <a:gd name="connsiteY5918" fmla="*/ 200501 h 514350"/>
                <a:gd name="connsiteX5919" fmla="*/ 2303621 w 6400800"/>
                <a:gd name="connsiteY5919" fmla="*/ 205264 h 514350"/>
                <a:gd name="connsiteX5920" fmla="*/ 2304574 w 6400800"/>
                <a:gd name="connsiteY5920" fmla="*/ 197644 h 514350"/>
                <a:gd name="connsiteX5921" fmla="*/ 2297906 w 6400800"/>
                <a:gd name="connsiteY5921" fmla="*/ 272891 h 514350"/>
                <a:gd name="connsiteX5922" fmla="*/ 2298859 w 6400800"/>
                <a:gd name="connsiteY5922" fmla="*/ 256699 h 514350"/>
                <a:gd name="connsiteX5923" fmla="*/ 2299811 w 6400800"/>
                <a:gd name="connsiteY5923" fmla="*/ 250984 h 514350"/>
                <a:gd name="connsiteX5924" fmla="*/ 2308384 w 6400800"/>
                <a:gd name="connsiteY5924" fmla="*/ 211931 h 514350"/>
                <a:gd name="connsiteX5925" fmla="*/ 2309336 w 6400800"/>
                <a:gd name="connsiteY5925" fmla="*/ 215741 h 514350"/>
                <a:gd name="connsiteX5926" fmla="*/ 2311241 w 6400800"/>
                <a:gd name="connsiteY5926" fmla="*/ 221456 h 514350"/>
                <a:gd name="connsiteX5927" fmla="*/ 2311241 w 6400800"/>
                <a:gd name="connsiteY5927" fmla="*/ 221456 h 514350"/>
                <a:gd name="connsiteX5928" fmla="*/ 2304574 w 6400800"/>
                <a:gd name="connsiteY5928" fmla="*/ 253841 h 514350"/>
                <a:gd name="connsiteX5929" fmla="*/ 2302669 w 6400800"/>
                <a:gd name="connsiteY5929" fmla="*/ 251936 h 514350"/>
                <a:gd name="connsiteX5930" fmla="*/ 2304574 w 6400800"/>
                <a:gd name="connsiteY5930" fmla="*/ 253841 h 514350"/>
                <a:gd name="connsiteX5931" fmla="*/ 2299811 w 6400800"/>
                <a:gd name="connsiteY5931" fmla="*/ 274796 h 514350"/>
                <a:gd name="connsiteX5932" fmla="*/ 2294096 w 6400800"/>
                <a:gd name="connsiteY5932" fmla="*/ 300514 h 514350"/>
                <a:gd name="connsiteX5933" fmla="*/ 2297906 w 6400800"/>
                <a:gd name="connsiteY5933" fmla="*/ 272891 h 514350"/>
                <a:gd name="connsiteX5934" fmla="*/ 2271236 w 6400800"/>
                <a:gd name="connsiteY5934" fmla="*/ 369094 h 514350"/>
                <a:gd name="connsiteX5935" fmla="*/ 2270284 w 6400800"/>
                <a:gd name="connsiteY5935" fmla="*/ 376714 h 514350"/>
                <a:gd name="connsiteX5936" fmla="*/ 2270284 w 6400800"/>
                <a:gd name="connsiteY5936" fmla="*/ 376714 h 514350"/>
                <a:gd name="connsiteX5937" fmla="*/ 2270284 w 6400800"/>
                <a:gd name="connsiteY5937" fmla="*/ 372904 h 514350"/>
                <a:gd name="connsiteX5938" fmla="*/ 2271236 w 6400800"/>
                <a:gd name="connsiteY5938" fmla="*/ 369094 h 514350"/>
                <a:gd name="connsiteX5939" fmla="*/ 2252186 w 6400800"/>
                <a:gd name="connsiteY5939" fmla="*/ 297656 h 514350"/>
                <a:gd name="connsiteX5940" fmla="*/ 2251234 w 6400800"/>
                <a:gd name="connsiteY5940" fmla="*/ 311944 h 514350"/>
                <a:gd name="connsiteX5941" fmla="*/ 2250281 w 6400800"/>
                <a:gd name="connsiteY5941" fmla="*/ 308134 h 514350"/>
                <a:gd name="connsiteX5942" fmla="*/ 2252186 w 6400800"/>
                <a:gd name="connsiteY5942" fmla="*/ 297656 h 514350"/>
                <a:gd name="connsiteX5943" fmla="*/ 2215991 w 6400800"/>
                <a:gd name="connsiteY5943" fmla="*/ 252889 h 514350"/>
                <a:gd name="connsiteX5944" fmla="*/ 2215991 w 6400800"/>
                <a:gd name="connsiteY5944" fmla="*/ 256699 h 514350"/>
                <a:gd name="connsiteX5945" fmla="*/ 2215991 w 6400800"/>
                <a:gd name="connsiteY5945" fmla="*/ 256699 h 514350"/>
                <a:gd name="connsiteX5946" fmla="*/ 2215991 w 6400800"/>
                <a:gd name="connsiteY5946" fmla="*/ 252889 h 514350"/>
                <a:gd name="connsiteX5947" fmla="*/ 2211229 w 6400800"/>
                <a:gd name="connsiteY5947" fmla="*/ 281464 h 514350"/>
                <a:gd name="connsiteX5948" fmla="*/ 2214086 w 6400800"/>
                <a:gd name="connsiteY5948" fmla="*/ 260509 h 514350"/>
                <a:gd name="connsiteX5949" fmla="*/ 2215039 w 6400800"/>
                <a:gd name="connsiteY5949" fmla="*/ 261461 h 514350"/>
                <a:gd name="connsiteX5950" fmla="*/ 2215039 w 6400800"/>
                <a:gd name="connsiteY5950" fmla="*/ 267176 h 514350"/>
                <a:gd name="connsiteX5951" fmla="*/ 2212181 w 6400800"/>
                <a:gd name="connsiteY5951" fmla="*/ 299561 h 514350"/>
                <a:gd name="connsiteX5952" fmla="*/ 2206466 w 6400800"/>
                <a:gd name="connsiteY5952" fmla="*/ 309086 h 514350"/>
                <a:gd name="connsiteX5953" fmla="*/ 2211229 w 6400800"/>
                <a:gd name="connsiteY5953" fmla="*/ 281464 h 514350"/>
                <a:gd name="connsiteX5954" fmla="*/ 2205514 w 6400800"/>
                <a:gd name="connsiteY5954" fmla="*/ 337661 h 514350"/>
                <a:gd name="connsiteX5955" fmla="*/ 2204561 w 6400800"/>
                <a:gd name="connsiteY5955" fmla="*/ 339566 h 514350"/>
                <a:gd name="connsiteX5956" fmla="*/ 2204561 w 6400800"/>
                <a:gd name="connsiteY5956" fmla="*/ 340519 h 514350"/>
                <a:gd name="connsiteX5957" fmla="*/ 2205514 w 6400800"/>
                <a:gd name="connsiteY5957" fmla="*/ 337661 h 514350"/>
                <a:gd name="connsiteX5958" fmla="*/ 2183606 w 6400800"/>
                <a:gd name="connsiteY5958" fmla="*/ 336709 h 514350"/>
                <a:gd name="connsiteX5959" fmla="*/ 2185511 w 6400800"/>
                <a:gd name="connsiteY5959" fmla="*/ 345281 h 514350"/>
                <a:gd name="connsiteX5960" fmla="*/ 2184559 w 6400800"/>
                <a:gd name="connsiteY5960" fmla="*/ 350044 h 514350"/>
                <a:gd name="connsiteX5961" fmla="*/ 2183606 w 6400800"/>
                <a:gd name="connsiteY5961" fmla="*/ 340519 h 514350"/>
                <a:gd name="connsiteX5962" fmla="*/ 2183606 w 6400800"/>
                <a:gd name="connsiteY5962" fmla="*/ 337661 h 514350"/>
                <a:gd name="connsiteX5963" fmla="*/ 2183606 w 6400800"/>
                <a:gd name="connsiteY5963" fmla="*/ 336709 h 514350"/>
                <a:gd name="connsiteX5964" fmla="*/ 2178844 w 6400800"/>
                <a:gd name="connsiteY5964" fmla="*/ 345281 h 514350"/>
                <a:gd name="connsiteX5965" fmla="*/ 2178844 w 6400800"/>
                <a:gd name="connsiteY5965" fmla="*/ 357664 h 514350"/>
                <a:gd name="connsiteX5966" fmla="*/ 2175986 w 6400800"/>
                <a:gd name="connsiteY5966" fmla="*/ 350996 h 514350"/>
                <a:gd name="connsiteX5967" fmla="*/ 2178844 w 6400800"/>
                <a:gd name="connsiteY5967" fmla="*/ 345281 h 514350"/>
                <a:gd name="connsiteX5968" fmla="*/ 2150269 w 6400800"/>
                <a:gd name="connsiteY5968" fmla="*/ 278606 h 514350"/>
                <a:gd name="connsiteX5969" fmla="*/ 2162651 w 6400800"/>
                <a:gd name="connsiteY5969" fmla="*/ 232886 h 514350"/>
                <a:gd name="connsiteX5970" fmla="*/ 2161699 w 6400800"/>
                <a:gd name="connsiteY5970" fmla="*/ 235744 h 514350"/>
                <a:gd name="connsiteX5971" fmla="*/ 2157889 w 6400800"/>
                <a:gd name="connsiteY5971" fmla="*/ 253841 h 514350"/>
                <a:gd name="connsiteX5972" fmla="*/ 2154079 w 6400800"/>
                <a:gd name="connsiteY5972" fmla="*/ 274796 h 514350"/>
                <a:gd name="connsiteX5973" fmla="*/ 2151221 w 6400800"/>
                <a:gd name="connsiteY5973" fmla="*/ 293846 h 514350"/>
                <a:gd name="connsiteX5974" fmla="*/ 2148364 w 6400800"/>
                <a:gd name="connsiteY5974" fmla="*/ 288131 h 514350"/>
                <a:gd name="connsiteX5975" fmla="*/ 2150269 w 6400800"/>
                <a:gd name="connsiteY5975" fmla="*/ 296704 h 514350"/>
                <a:gd name="connsiteX5976" fmla="*/ 2147411 w 6400800"/>
                <a:gd name="connsiteY5976" fmla="*/ 314801 h 514350"/>
                <a:gd name="connsiteX5977" fmla="*/ 2140744 w 6400800"/>
                <a:gd name="connsiteY5977" fmla="*/ 305276 h 514350"/>
                <a:gd name="connsiteX5978" fmla="*/ 2150269 w 6400800"/>
                <a:gd name="connsiteY5978" fmla="*/ 278606 h 514350"/>
                <a:gd name="connsiteX5979" fmla="*/ 2142649 w 6400800"/>
                <a:gd name="connsiteY5979" fmla="*/ 305276 h 514350"/>
                <a:gd name="connsiteX5980" fmla="*/ 2148364 w 6400800"/>
                <a:gd name="connsiteY5980" fmla="*/ 319564 h 514350"/>
                <a:gd name="connsiteX5981" fmla="*/ 2148364 w 6400800"/>
                <a:gd name="connsiteY5981" fmla="*/ 320516 h 514350"/>
                <a:gd name="connsiteX5982" fmla="*/ 2148364 w 6400800"/>
                <a:gd name="connsiteY5982" fmla="*/ 321469 h 514350"/>
                <a:gd name="connsiteX5983" fmla="*/ 2145506 w 6400800"/>
                <a:gd name="connsiteY5983" fmla="*/ 343376 h 514350"/>
                <a:gd name="connsiteX5984" fmla="*/ 2139791 w 6400800"/>
                <a:gd name="connsiteY5984" fmla="*/ 324326 h 514350"/>
                <a:gd name="connsiteX5985" fmla="*/ 2138839 w 6400800"/>
                <a:gd name="connsiteY5985" fmla="*/ 320516 h 514350"/>
                <a:gd name="connsiteX5986" fmla="*/ 2142649 w 6400800"/>
                <a:gd name="connsiteY5986" fmla="*/ 305276 h 514350"/>
                <a:gd name="connsiteX5987" fmla="*/ 2058829 w 6400800"/>
                <a:gd name="connsiteY5987" fmla="*/ 353854 h 514350"/>
                <a:gd name="connsiteX5988" fmla="*/ 2056924 w 6400800"/>
                <a:gd name="connsiteY5988" fmla="*/ 366236 h 514350"/>
                <a:gd name="connsiteX5989" fmla="*/ 2055971 w 6400800"/>
                <a:gd name="connsiteY5989" fmla="*/ 361474 h 514350"/>
                <a:gd name="connsiteX5990" fmla="*/ 2054066 w 6400800"/>
                <a:gd name="connsiteY5990" fmla="*/ 352901 h 514350"/>
                <a:gd name="connsiteX5991" fmla="*/ 2054066 w 6400800"/>
                <a:gd name="connsiteY5991" fmla="*/ 351949 h 514350"/>
                <a:gd name="connsiteX5992" fmla="*/ 2059781 w 6400800"/>
                <a:gd name="connsiteY5992" fmla="*/ 338614 h 514350"/>
                <a:gd name="connsiteX5993" fmla="*/ 2060734 w 6400800"/>
                <a:gd name="connsiteY5993" fmla="*/ 343376 h 514350"/>
                <a:gd name="connsiteX5994" fmla="*/ 2058829 w 6400800"/>
                <a:gd name="connsiteY5994" fmla="*/ 353854 h 514350"/>
                <a:gd name="connsiteX5995" fmla="*/ 2081689 w 6400800"/>
                <a:gd name="connsiteY5995" fmla="*/ 350044 h 514350"/>
                <a:gd name="connsiteX5996" fmla="*/ 2079784 w 6400800"/>
                <a:gd name="connsiteY5996" fmla="*/ 354806 h 514350"/>
                <a:gd name="connsiteX5997" fmla="*/ 2077879 w 6400800"/>
                <a:gd name="connsiteY5997" fmla="*/ 347186 h 514350"/>
                <a:gd name="connsiteX5998" fmla="*/ 2077879 w 6400800"/>
                <a:gd name="connsiteY5998" fmla="*/ 344329 h 514350"/>
                <a:gd name="connsiteX5999" fmla="*/ 2080736 w 6400800"/>
                <a:gd name="connsiteY5999" fmla="*/ 348139 h 514350"/>
                <a:gd name="connsiteX6000" fmla="*/ 2081689 w 6400800"/>
                <a:gd name="connsiteY6000" fmla="*/ 350044 h 514350"/>
                <a:gd name="connsiteX6001" fmla="*/ 2081689 w 6400800"/>
                <a:gd name="connsiteY6001" fmla="*/ 350044 h 514350"/>
                <a:gd name="connsiteX6002" fmla="*/ 2081689 w 6400800"/>
                <a:gd name="connsiteY6002" fmla="*/ 339566 h 514350"/>
                <a:gd name="connsiteX6003" fmla="*/ 2081689 w 6400800"/>
                <a:gd name="connsiteY6003" fmla="*/ 341471 h 514350"/>
                <a:gd name="connsiteX6004" fmla="*/ 2078831 w 6400800"/>
                <a:gd name="connsiteY6004" fmla="*/ 337661 h 514350"/>
                <a:gd name="connsiteX6005" fmla="*/ 2079784 w 6400800"/>
                <a:gd name="connsiteY6005" fmla="*/ 330041 h 514350"/>
                <a:gd name="connsiteX6006" fmla="*/ 2081689 w 6400800"/>
                <a:gd name="connsiteY6006" fmla="*/ 339566 h 514350"/>
                <a:gd name="connsiteX6007" fmla="*/ 2081689 w 6400800"/>
                <a:gd name="connsiteY6007" fmla="*/ 339566 h 514350"/>
                <a:gd name="connsiteX6008" fmla="*/ 2085499 w 6400800"/>
                <a:gd name="connsiteY6008" fmla="*/ 290036 h 514350"/>
                <a:gd name="connsiteX6009" fmla="*/ 2084546 w 6400800"/>
                <a:gd name="connsiteY6009" fmla="*/ 307181 h 514350"/>
                <a:gd name="connsiteX6010" fmla="*/ 2083594 w 6400800"/>
                <a:gd name="connsiteY6010" fmla="*/ 303371 h 514350"/>
                <a:gd name="connsiteX6011" fmla="*/ 2086451 w 6400800"/>
                <a:gd name="connsiteY6011" fmla="*/ 273844 h 514350"/>
                <a:gd name="connsiteX6012" fmla="*/ 2087404 w 6400800"/>
                <a:gd name="connsiteY6012" fmla="*/ 267176 h 514350"/>
                <a:gd name="connsiteX6013" fmla="*/ 2085499 w 6400800"/>
                <a:gd name="connsiteY6013" fmla="*/ 290036 h 514350"/>
                <a:gd name="connsiteX6014" fmla="*/ 2089309 w 6400800"/>
                <a:gd name="connsiteY6014" fmla="*/ 180499 h 514350"/>
                <a:gd name="connsiteX6015" fmla="*/ 2089309 w 6400800"/>
                <a:gd name="connsiteY6015" fmla="*/ 200501 h 514350"/>
                <a:gd name="connsiteX6016" fmla="*/ 2086451 w 6400800"/>
                <a:gd name="connsiteY6016" fmla="*/ 192881 h 514350"/>
                <a:gd name="connsiteX6017" fmla="*/ 2089309 w 6400800"/>
                <a:gd name="connsiteY6017" fmla="*/ 180499 h 514350"/>
                <a:gd name="connsiteX6018" fmla="*/ 2072164 w 6400800"/>
                <a:gd name="connsiteY6018" fmla="*/ 241459 h 514350"/>
                <a:gd name="connsiteX6019" fmla="*/ 2086451 w 6400800"/>
                <a:gd name="connsiteY6019" fmla="*/ 193834 h 514350"/>
                <a:gd name="connsiteX6020" fmla="*/ 2090261 w 6400800"/>
                <a:gd name="connsiteY6020" fmla="*/ 207169 h 514350"/>
                <a:gd name="connsiteX6021" fmla="*/ 2090261 w 6400800"/>
                <a:gd name="connsiteY6021" fmla="*/ 208121 h 514350"/>
                <a:gd name="connsiteX6022" fmla="*/ 2075974 w 6400800"/>
                <a:gd name="connsiteY6022" fmla="*/ 271939 h 514350"/>
                <a:gd name="connsiteX6023" fmla="*/ 2074069 w 6400800"/>
                <a:gd name="connsiteY6023" fmla="*/ 282416 h 514350"/>
                <a:gd name="connsiteX6024" fmla="*/ 2068354 w 6400800"/>
                <a:gd name="connsiteY6024" fmla="*/ 271939 h 514350"/>
                <a:gd name="connsiteX6025" fmla="*/ 2065496 w 6400800"/>
                <a:gd name="connsiteY6025" fmla="*/ 266224 h 514350"/>
                <a:gd name="connsiteX6026" fmla="*/ 2072164 w 6400800"/>
                <a:gd name="connsiteY6026" fmla="*/ 241459 h 514350"/>
                <a:gd name="connsiteX6027" fmla="*/ 2062639 w 6400800"/>
                <a:gd name="connsiteY6027" fmla="*/ 270034 h 514350"/>
                <a:gd name="connsiteX6028" fmla="*/ 2063591 w 6400800"/>
                <a:gd name="connsiteY6028" fmla="*/ 272891 h 514350"/>
                <a:gd name="connsiteX6029" fmla="*/ 2069306 w 6400800"/>
                <a:gd name="connsiteY6029" fmla="*/ 292894 h 514350"/>
                <a:gd name="connsiteX6030" fmla="*/ 2070259 w 6400800"/>
                <a:gd name="connsiteY6030" fmla="*/ 294799 h 514350"/>
                <a:gd name="connsiteX6031" fmla="*/ 2067401 w 6400800"/>
                <a:gd name="connsiteY6031" fmla="*/ 310039 h 514350"/>
                <a:gd name="connsiteX6032" fmla="*/ 2065496 w 6400800"/>
                <a:gd name="connsiteY6032" fmla="*/ 303371 h 514350"/>
                <a:gd name="connsiteX6033" fmla="*/ 2058829 w 6400800"/>
                <a:gd name="connsiteY6033" fmla="*/ 284321 h 514350"/>
                <a:gd name="connsiteX6034" fmla="*/ 2062639 w 6400800"/>
                <a:gd name="connsiteY6034" fmla="*/ 270034 h 514350"/>
                <a:gd name="connsiteX6035" fmla="*/ 2053114 w 6400800"/>
                <a:gd name="connsiteY6035" fmla="*/ 301466 h 514350"/>
                <a:gd name="connsiteX6036" fmla="*/ 2054066 w 6400800"/>
                <a:gd name="connsiteY6036" fmla="*/ 306229 h 514350"/>
                <a:gd name="connsiteX6037" fmla="*/ 2056924 w 6400800"/>
                <a:gd name="connsiteY6037" fmla="*/ 320516 h 514350"/>
                <a:gd name="connsiteX6038" fmla="*/ 2055971 w 6400800"/>
                <a:gd name="connsiteY6038" fmla="*/ 320516 h 514350"/>
                <a:gd name="connsiteX6039" fmla="*/ 2049304 w 6400800"/>
                <a:gd name="connsiteY6039" fmla="*/ 317659 h 514350"/>
                <a:gd name="connsiteX6040" fmla="*/ 2055971 w 6400800"/>
                <a:gd name="connsiteY6040" fmla="*/ 321469 h 514350"/>
                <a:gd name="connsiteX6041" fmla="*/ 2057876 w 6400800"/>
                <a:gd name="connsiteY6041" fmla="*/ 322421 h 514350"/>
                <a:gd name="connsiteX6042" fmla="*/ 2059781 w 6400800"/>
                <a:gd name="connsiteY6042" fmla="*/ 332899 h 514350"/>
                <a:gd name="connsiteX6043" fmla="*/ 2053114 w 6400800"/>
                <a:gd name="connsiteY6043" fmla="*/ 342424 h 514350"/>
                <a:gd name="connsiteX6044" fmla="*/ 2049304 w 6400800"/>
                <a:gd name="connsiteY6044" fmla="*/ 321469 h 514350"/>
                <a:gd name="connsiteX6045" fmla="*/ 2049304 w 6400800"/>
                <a:gd name="connsiteY6045" fmla="*/ 315754 h 514350"/>
                <a:gd name="connsiteX6046" fmla="*/ 2053114 w 6400800"/>
                <a:gd name="connsiteY6046" fmla="*/ 301466 h 514350"/>
                <a:gd name="connsiteX6047" fmla="*/ 2044541 w 6400800"/>
                <a:gd name="connsiteY6047" fmla="*/ 260509 h 514350"/>
                <a:gd name="connsiteX6048" fmla="*/ 2044541 w 6400800"/>
                <a:gd name="connsiteY6048" fmla="*/ 260509 h 514350"/>
                <a:gd name="connsiteX6049" fmla="*/ 2044541 w 6400800"/>
                <a:gd name="connsiteY6049" fmla="*/ 259556 h 514350"/>
                <a:gd name="connsiteX6050" fmla="*/ 2044541 w 6400800"/>
                <a:gd name="connsiteY6050" fmla="*/ 260509 h 514350"/>
                <a:gd name="connsiteX6051" fmla="*/ 2019776 w 6400800"/>
                <a:gd name="connsiteY6051" fmla="*/ 188119 h 514350"/>
                <a:gd name="connsiteX6052" fmla="*/ 2019776 w 6400800"/>
                <a:gd name="connsiteY6052" fmla="*/ 185261 h 514350"/>
                <a:gd name="connsiteX6053" fmla="*/ 2020729 w 6400800"/>
                <a:gd name="connsiteY6053" fmla="*/ 177641 h 514350"/>
                <a:gd name="connsiteX6054" fmla="*/ 2020729 w 6400800"/>
                <a:gd name="connsiteY6054" fmla="*/ 189071 h 514350"/>
                <a:gd name="connsiteX6055" fmla="*/ 2021681 w 6400800"/>
                <a:gd name="connsiteY6055" fmla="*/ 220504 h 514350"/>
                <a:gd name="connsiteX6056" fmla="*/ 2023586 w 6400800"/>
                <a:gd name="connsiteY6056" fmla="*/ 244316 h 514350"/>
                <a:gd name="connsiteX6057" fmla="*/ 2022634 w 6400800"/>
                <a:gd name="connsiteY6057" fmla="*/ 247174 h 514350"/>
                <a:gd name="connsiteX6058" fmla="*/ 2016919 w 6400800"/>
                <a:gd name="connsiteY6058" fmla="*/ 222409 h 514350"/>
                <a:gd name="connsiteX6059" fmla="*/ 2019776 w 6400800"/>
                <a:gd name="connsiteY6059" fmla="*/ 188119 h 514350"/>
                <a:gd name="connsiteX6060" fmla="*/ 1999774 w 6400800"/>
                <a:gd name="connsiteY6060" fmla="*/ 298609 h 514350"/>
                <a:gd name="connsiteX6061" fmla="*/ 1999774 w 6400800"/>
                <a:gd name="connsiteY6061" fmla="*/ 304324 h 514350"/>
                <a:gd name="connsiteX6062" fmla="*/ 1997869 w 6400800"/>
                <a:gd name="connsiteY6062" fmla="*/ 310039 h 514350"/>
                <a:gd name="connsiteX6063" fmla="*/ 1999774 w 6400800"/>
                <a:gd name="connsiteY6063" fmla="*/ 298609 h 514350"/>
                <a:gd name="connsiteX6064" fmla="*/ 1992154 w 6400800"/>
                <a:gd name="connsiteY6064" fmla="*/ 349091 h 514350"/>
                <a:gd name="connsiteX6065" fmla="*/ 1992154 w 6400800"/>
                <a:gd name="connsiteY6065" fmla="*/ 359569 h 514350"/>
                <a:gd name="connsiteX6066" fmla="*/ 1992154 w 6400800"/>
                <a:gd name="connsiteY6066" fmla="*/ 369094 h 514350"/>
                <a:gd name="connsiteX6067" fmla="*/ 1988344 w 6400800"/>
                <a:gd name="connsiteY6067" fmla="*/ 373856 h 514350"/>
                <a:gd name="connsiteX6068" fmla="*/ 1992154 w 6400800"/>
                <a:gd name="connsiteY6068" fmla="*/ 349091 h 514350"/>
                <a:gd name="connsiteX6069" fmla="*/ 1987391 w 6400800"/>
                <a:gd name="connsiteY6069" fmla="*/ 381476 h 514350"/>
                <a:gd name="connsiteX6070" fmla="*/ 1987391 w 6400800"/>
                <a:gd name="connsiteY6070" fmla="*/ 381476 h 514350"/>
                <a:gd name="connsiteX6071" fmla="*/ 1992154 w 6400800"/>
                <a:gd name="connsiteY6071" fmla="*/ 372904 h 514350"/>
                <a:gd name="connsiteX6072" fmla="*/ 1992154 w 6400800"/>
                <a:gd name="connsiteY6072" fmla="*/ 379571 h 514350"/>
                <a:gd name="connsiteX6073" fmla="*/ 1991201 w 6400800"/>
                <a:gd name="connsiteY6073" fmla="*/ 386239 h 514350"/>
                <a:gd name="connsiteX6074" fmla="*/ 1988344 w 6400800"/>
                <a:gd name="connsiteY6074" fmla="*/ 400526 h 514350"/>
                <a:gd name="connsiteX6075" fmla="*/ 1988344 w 6400800"/>
                <a:gd name="connsiteY6075" fmla="*/ 399574 h 514350"/>
                <a:gd name="connsiteX6076" fmla="*/ 1985486 w 6400800"/>
                <a:gd name="connsiteY6076" fmla="*/ 392906 h 514350"/>
                <a:gd name="connsiteX6077" fmla="*/ 1987391 w 6400800"/>
                <a:gd name="connsiteY6077" fmla="*/ 381476 h 514350"/>
                <a:gd name="connsiteX6078" fmla="*/ 1968341 w 6400800"/>
                <a:gd name="connsiteY6078" fmla="*/ 290989 h 514350"/>
                <a:gd name="connsiteX6079" fmla="*/ 1967389 w 6400800"/>
                <a:gd name="connsiteY6079" fmla="*/ 297656 h 514350"/>
                <a:gd name="connsiteX6080" fmla="*/ 1966436 w 6400800"/>
                <a:gd name="connsiteY6080" fmla="*/ 305276 h 514350"/>
                <a:gd name="connsiteX6081" fmla="*/ 1965484 w 6400800"/>
                <a:gd name="connsiteY6081" fmla="*/ 318611 h 514350"/>
                <a:gd name="connsiteX6082" fmla="*/ 1964531 w 6400800"/>
                <a:gd name="connsiteY6082" fmla="*/ 304324 h 514350"/>
                <a:gd name="connsiteX6083" fmla="*/ 1964531 w 6400800"/>
                <a:gd name="connsiteY6083" fmla="*/ 300514 h 514350"/>
                <a:gd name="connsiteX6084" fmla="*/ 1968341 w 6400800"/>
                <a:gd name="connsiteY6084" fmla="*/ 290989 h 514350"/>
                <a:gd name="connsiteX6085" fmla="*/ 1937861 w 6400800"/>
                <a:gd name="connsiteY6085" fmla="*/ 310039 h 514350"/>
                <a:gd name="connsiteX6086" fmla="*/ 1937861 w 6400800"/>
                <a:gd name="connsiteY6086" fmla="*/ 302419 h 514350"/>
                <a:gd name="connsiteX6087" fmla="*/ 1937861 w 6400800"/>
                <a:gd name="connsiteY6087" fmla="*/ 295751 h 514350"/>
                <a:gd name="connsiteX6088" fmla="*/ 1938814 w 6400800"/>
                <a:gd name="connsiteY6088" fmla="*/ 306229 h 514350"/>
                <a:gd name="connsiteX6089" fmla="*/ 1937861 w 6400800"/>
                <a:gd name="connsiteY6089" fmla="*/ 310039 h 514350"/>
                <a:gd name="connsiteX6090" fmla="*/ 1938814 w 6400800"/>
                <a:gd name="connsiteY6090" fmla="*/ 272891 h 514350"/>
                <a:gd name="connsiteX6091" fmla="*/ 1936909 w 6400800"/>
                <a:gd name="connsiteY6091" fmla="*/ 266224 h 514350"/>
                <a:gd name="connsiteX6092" fmla="*/ 1936909 w 6400800"/>
                <a:gd name="connsiteY6092" fmla="*/ 261461 h 514350"/>
                <a:gd name="connsiteX6093" fmla="*/ 1936909 w 6400800"/>
                <a:gd name="connsiteY6093" fmla="*/ 246221 h 514350"/>
                <a:gd name="connsiteX6094" fmla="*/ 1938814 w 6400800"/>
                <a:gd name="connsiteY6094" fmla="*/ 272891 h 514350"/>
                <a:gd name="connsiteX6095" fmla="*/ 1900714 w 6400800"/>
                <a:gd name="connsiteY6095" fmla="*/ 338614 h 514350"/>
                <a:gd name="connsiteX6096" fmla="*/ 1900714 w 6400800"/>
                <a:gd name="connsiteY6096" fmla="*/ 333851 h 514350"/>
                <a:gd name="connsiteX6097" fmla="*/ 1902619 w 6400800"/>
                <a:gd name="connsiteY6097" fmla="*/ 329089 h 514350"/>
                <a:gd name="connsiteX6098" fmla="*/ 1904524 w 6400800"/>
                <a:gd name="connsiteY6098" fmla="*/ 325279 h 514350"/>
                <a:gd name="connsiteX6099" fmla="*/ 1900714 w 6400800"/>
                <a:gd name="connsiteY6099" fmla="*/ 338614 h 514350"/>
                <a:gd name="connsiteX6100" fmla="*/ 1915954 w 6400800"/>
                <a:gd name="connsiteY6100" fmla="*/ 436721 h 514350"/>
                <a:gd name="connsiteX6101" fmla="*/ 1915954 w 6400800"/>
                <a:gd name="connsiteY6101" fmla="*/ 433864 h 514350"/>
                <a:gd name="connsiteX6102" fmla="*/ 1916906 w 6400800"/>
                <a:gd name="connsiteY6102" fmla="*/ 434816 h 514350"/>
                <a:gd name="connsiteX6103" fmla="*/ 1915954 w 6400800"/>
                <a:gd name="connsiteY6103" fmla="*/ 436721 h 514350"/>
                <a:gd name="connsiteX6104" fmla="*/ 1920716 w 6400800"/>
                <a:gd name="connsiteY6104" fmla="*/ 401479 h 514350"/>
                <a:gd name="connsiteX6105" fmla="*/ 1919764 w 6400800"/>
                <a:gd name="connsiteY6105" fmla="*/ 407194 h 514350"/>
                <a:gd name="connsiteX6106" fmla="*/ 1917859 w 6400800"/>
                <a:gd name="connsiteY6106" fmla="*/ 404336 h 514350"/>
                <a:gd name="connsiteX6107" fmla="*/ 1919764 w 6400800"/>
                <a:gd name="connsiteY6107" fmla="*/ 398621 h 514350"/>
                <a:gd name="connsiteX6108" fmla="*/ 1920716 w 6400800"/>
                <a:gd name="connsiteY6108" fmla="*/ 401479 h 514350"/>
                <a:gd name="connsiteX6109" fmla="*/ 1917859 w 6400800"/>
                <a:gd name="connsiteY6109" fmla="*/ 331946 h 514350"/>
                <a:gd name="connsiteX6110" fmla="*/ 1919764 w 6400800"/>
                <a:gd name="connsiteY6110" fmla="*/ 337661 h 514350"/>
                <a:gd name="connsiteX6111" fmla="*/ 1919764 w 6400800"/>
                <a:gd name="connsiteY6111" fmla="*/ 337661 h 514350"/>
                <a:gd name="connsiteX6112" fmla="*/ 1918811 w 6400800"/>
                <a:gd name="connsiteY6112" fmla="*/ 338614 h 514350"/>
                <a:gd name="connsiteX6113" fmla="*/ 1916906 w 6400800"/>
                <a:gd name="connsiteY6113" fmla="*/ 342424 h 514350"/>
                <a:gd name="connsiteX6114" fmla="*/ 1916906 w 6400800"/>
                <a:gd name="connsiteY6114" fmla="*/ 341471 h 514350"/>
                <a:gd name="connsiteX6115" fmla="*/ 1915954 w 6400800"/>
                <a:gd name="connsiteY6115" fmla="*/ 344329 h 514350"/>
                <a:gd name="connsiteX6116" fmla="*/ 1915001 w 6400800"/>
                <a:gd name="connsiteY6116" fmla="*/ 345281 h 514350"/>
                <a:gd name="connsiteX6117" fmla="*/ 1917859 w 6400800"/>
                <a:gd name="connsiteY6117" fmla="*/ 331946 h 514350"/>
                <a:gd name="connsiteX6118" fmla="*/ 1919764 w 6400800"/>
                <a:gd name="connsiteY6118" fmla="*/ 360521 h 514350"/>
                <a:gd name="connsiteX6119" fmla="*/ 1919764 w 6400800"/>
                <a:gd name="connsiteY6119" fmla="*/ 364331 h 514350"/>
                <a:gd name="connsiteX6120" fmla="*/ 1915001 w 6400800"/>
                <a:gd name="connsiteY6120" fmla="*/ 373856 h 514350"/>
                <a:gd name="connsiteX6121" fmla="*/ 1908334 w 6400800"/>
                <a:gd name="connsiteY6121" fmla="*/ 388144 h 514350"/>
                <a:gd name="connsiteX6122" fmla="*/ 1907381 w 6400800"/>
                <a:gd name="connsiteY6122" fmla="*/ 387191 h 514350"/>
                <a:gd name="connsiteX6123" fmla="*/ 1907381 w 6400800"/>
                <a:gd name="connsiteY6123" fmla="*/ 385286 h 514350"/>
                <a:gd name="connsiteX6124" fmla="*/ 1910239 w 6400800"/>
                <a:gd name="connsiteY6124" fmla="*/ 380524 h 514350"/>
                <a:gd name="connsiteX6125" fmla="*/ 1919764 w 6400800"/>
                <a:gd name="connsiteY6125" fmla="*/ 360521 h 514350"/>
                <a:gd name="connsiteX6126" fmla="*/ 1910239 w 6400800"/>
                <a:gd name="connsiteY6126" fmla="*/ 299561 h 514350"/>
                <a:gd name="connsiteX6127" fmla="*/ 1908334 w 6400800"/>
                <a:gd name="connsiteY6127" fmla="*/ 305276 h 514350"/>
                <a:gd name="connsiteX6128" fmla="*/ 1908334 w 6400800"/>
                <a:gd name="connsiteY6128" fmla="*/ 305276 h 514350"/>
                <a:gd name="connsiteX6129" fmla="*/ 1910239 w 6400800"/>
                <a:gd name="connsiteY6129" fmla="*/ 299561 h 514350"/>
                <a:gd name="connsiteX6130" fmla="*/ 1906429 w 6400800"/>
                <a:gd name="connsiteY6130" fmla="*/ 313849 h 514350"/>
                <a:gd name="connsiteX6131" fmla="*/ 1908334 w 6400800"/>
                <a:gd name="connsiteY6131" fmla="*/ 309086 h 514350"/>
                <a:gd name="connsiteX6132" fmla="*/ 1908334 w 6400800"/>
                <a:gd name="connsiteY6132" fmla="*/ 310039 h 514350"/>
                <a:gd name="connsiteX6133" fmla="*/ 1906429 w 6400800"/>
                <a:gd name="connsiteY6133" fmla="*/ 315754 h 514350"/>
                <a:gd name="connsiteX6134" fmla="*/ 1905476 w 6400800"/>
                <a:gd name="connsiteY6134" fmla="*/ 316706 h 514350"/>
                <a:gd name="connsiteX6135" fmla="*/ 1906429 w 6400800"/>
                <a:gd name="connsiteY6135" fmla="*/ 313849 h 514350"/>
                <a:gd name="connsiteX6136" fmla="*/ 1893094 w 6400800"/>
                <a:gd name="connsiteY6136" fmla="*/ 259556 h 514350"/>
                <a:gd name="connsiteX6137" fmla="*/ 1894046 w 6400800"/>
                <a:gd name="connsiteY6137" fmla="*/ 256699 h 514350"/>
                <a:gd name="connsiteX6138" fmla="*/ 1894999 w 6400800"/>
                <a:gd name="connsiteY6138" fmla="*/ 256699 h 514350"/>
                <a:gd name="connsiteX6139" fmla="*/ 1899761 w 6400800"/>
                <a:gd name="connsiteY6139" fmla="*/ 260509 h 514350"/>
                <a:gd name="connsiteX6140" fmla="*/ 1904524 w 6400800"/>
                <a:gd name="connsiteY6140" fmla="*/ 275749 h 514350"/>
                <a:gd name="connsiteX6141" fmla="*/ 1895951 w 6400800"/>
                <a:gd name="connsiteY6141" fmla="*/ 297656 h 514350"/>
                <a:gd name="connsiteX6142" fmla="*/ 1894046 w 6400800"/>
                <a:gd name="connsiteY6142" fmla="*/ 281464 h 514350"/>
                <a:gd name="connsiteX6143" fmla="*/ 1892141 w 6400800"/>
                <a:gd name="connsiteY6143" fmla="*/ 270034 h 514350"/>
                <a:gd name="connsiteX6144" fmla="*/ 1893094 w 6400800"/>
                <a:gd name="connsiteY6144" fmla="*/ 272891 h 514350"/>
                <a:gd name="connsiteX6145" fmla="*/ 1893094 w 6400800"/>
                <a:gd name="connsiteY6145" fmla="*/ 259556 h 514350"/>
                <a:gd name="connsiteX6146" fmla="*/ 1841659 w 6400800"/>
                <a:gd name="connsiteY6146" fmla="*/ 297656 h 514350"/>
                <a:gd name="connsiteX6147" fmla="*/ 1840706 w 6400800"/>
                <a:gd name="connsiteY6147" fmla="*/ 313849 h 514350"/>
                <a:gd name="connsiteX6148" fmla="*/ 1838801 w 6400800"/>
                <a:gd name="connsiteY6148" fmla="*/ 294799 h 514350"/>
                <a:gd name="connsiteX6149" fmla="*/ 1838801 w 6400800"/>
                <a:gd name="connsiteY6149" fmla="*/ 290989 h 514350"/>
                <a:gd name="connsiteX6150" fmla="*/ 1841659 w 6400800"/>
                <a:gd name="connsiteY6150" fmla="*/ 297656 h 514350"/>
                <a:gd name="connsiteX6151" fmla="*/ 1822609 w 6400800"/>
                <a:gd name="connsiteY6151" fmla="*/ 363379 h 514350"/>
                <a:gd name="connsiteX6152" fmla="*/ 1826419 w 6400800"/>
                <a:gd name="connsiteY6152" fmla="*/ 353854 h 514350"/>
                <a:gd name="connsiteX6153" fmla="*/ 1827371 w 6400800"/>
                <a:gd name="connsiteY6153" fmla="*/ 364331 h 514350"/>
                <a:gd name="connsiteX6154" fmla="*/ 1823561 w 6400800"/>
                <a:gd name="connsiteY6154" fmla="*/ 368141 h 514350"/>
                <a:gd name="connsiteX6155" fmla="*/ 1822609 w 6400800"/>
                <a:gd name="connsiteY6155" fmla="*/ 363379 h 514350"/>
                <a:gd name="connsiteX6156" fmla="*/ 1828324 w 6400800"/>
                <a:gd name="connsiteY6156" fmla="*/ 403384 h 514350"/>
                <a:gd name="connsiteX6157" fmla="*/ 1827371 w 6400800"/>
                <a:gd name="connsiteY6157" fmla="*/ 400526 h 514350"/>
                <a:gd name="connsiteX6158" fmla="*/ 1825466 w 6400800"/>
                <a:gd name="connsiteY6158" fmla="*/ 381476 h 514350"/>
                <a:gd name="connsiteX6159" fmla="*/ 1828324 w 6400800"/>
                <a:gd name="connsiteY6159" fmla="*/ 377666 h 514350"/>
                <a:gd name="connsiteX6160" fmla="*/ 1829276 w 6400800"/>
                <a:gd name="connsiteY6160" fmla="*/ 399574 h 514350"/>
                <a:gd name="connsiteX6161" fmla="*/ 1828324 w 6400800"/>
                <a:gd name="connsiteY6161" fmla="*/ 403384 h 514350"/>
                <a:gd name="connsiteX6162" fmla="*/ 1833086 w 6400800"/>
                <a:gd name="connsiteY6162" fmla="*/ 339566 h 514350"/>
                <a:gd name="connsiteX6163" fmla="*/ 1833086 w 6400800"/>
                <a:gd name="connsiteY6163" fmla="*/ 339566 h 514350"/>
                <a:gd name="connsiteX6164" fmla="*/ 1833086 w 6400800"/>
                <a:gd name="connsiteY6164" fmla="*/ 340519 h 514350"/>
                <a:gd name="connsiteX6165" fmla="*/ 1833086 w 6400800"/>
                <a:gd name="connsiteY6165" fmla="*/ 339566 h 514350"/>
                <a:gd name="connsiteX6166" fmla="*/ 1824514 w 6400800"/>
                <a:gd name="connsiteY6166" fmla="*/ 272891 h 514350"/>
                <a:gd name="connsiteX6167" fmla="*/ 1824514 w 6400800"/>
                <a:gd name="connsiteY6167" fmla="*/ 263366 h 514350"/>
                <a:gd name="connsiteX6168" fmla="*/ 1835944 w 6400800"/>
                <a:gd name="connsiteY6168" fmla="*/ 285274 h 514350"/>
                <a:gd name="connsiteX6169" fmla="*/ 1834991 w 6400800"/>
                <a:gd name="connsiteY6169" fmla="*/ 294799 h 514350"/>
                <a:gd name="connsiteX6170" fmla="*/ 1834039 w 6400800"/>
                <a:gd name="connsiteY6170" fmla="*/ 320516 h 514350"/>
                <a:gd name="connsiteX6171" fmla="*/ 1834039 w 6400800"/>
                <a:gd name="connsiteY6171" fmla="*/ 330994 h 514350"/>
                <a:gd name="connsiteX6172" fmla="*/ 1833086 w 6400800"/>
                <a:gd name="connsiteY6172" fmla="*/ 331946 h 514350"/>
                <a:gd name="connsiteX6173" fmla="*/ 1832134 w 6400800"/>
                <a:gd name="connsiteY6173" fmla="*/ 332899 h 514350"/>
                <a:gd name="connsiteX6174" fmla="*/ 1827371 w 6400800"/>
                <a:gd name="connsiteY6174" fmla="*/ 316706 h 514350"/>
                <a:gd name="connsiteX6175" fmla="*/ 1822609 w 6400800"/>
                <a:gd name="connsiteY6175" fmla="*/ 303371 h 514350"/>
                <a:gd name="connsiteX6176" fmla="*/ 1824514 w 6400800"/>
                <a:gd name="connsiteY6176" fmla="*/ 272891 h 514350"/>
                <a:gd name="connsiteX6177" fmla="*/ 1822609 w 6400800"/>
                <a:gd name="connsiteY6177" fmla="*/ 309086 h 514350"/>
                <a:gd name="connsiteX6178" fmla="*/ 1823561 w 6400800"/>
                <a:gd name="connsiteY6178" fmla="*/ 317659 h 514350"/>
                <a:gd name="connsiteX6179" fmla="*/ 1825466 w 6400800"/>
                <a:gd name="connsiteY6179" fmla="*/ 338614 h 514350"/>
                <a:gd name="connsiteX6180" fmla="*/ 1825466 w 6400800"/>
                <a:gd name="connsiteY6180" fmla="*/ 340519 h 514350"/>
                <a:gd name="connsiteX6181" fmla="*/ 1820704 w 6400800"/>
                <a:gd name="connsiteY6181" fmla="*/ 348139 h 514350"/>
                <a:gd name="connsiteX6182" fmla="*/ 1820704 w 6400800"/>
                <a:gd name="connsiteY6182" fmla="*/ 332899 h 514350"/>
                <a:gd name="connsiteX6183" fmla="*/ 1820704 w 6400800"/>
                <a:gd name="connsiteY6183" fmla="*/ 331946 h 514350"/>
                <a:gd name="connsiteX6184" fmla="*/ 1822609 w 6400800"/>
                <a:gd name="connsiteY6184" fmla="*/ 309086 h 514350"/>
                <a:gd name="connsiteX6185" fmla="*/ 1763554 w 6400800"/>
                <a:gd name="connsiteY6185" fmla="*/ 411956 h 514350"/>
                <a:gd name="connsiteX6186" fmla="*/ 1762601 w 6400800"/>
                <a:gd name="connsiteY6186" fmla="*/ 406241 h 514350"/>
                <a:gd name="connsiteX6187" fmla="*/ 1761649 w 6400800"/>
                <a:gd name="connsiteY6187" fmla="*/ 397669 h 514350"/>
                <a:gd name="connsiteX6188" fmla="*/ 1761649 w 6400800"/>
                <a:gd name="connsiteY6188" fmla="*/ 397669 h 514350"/>
                <a:gd name="connsiteX6189" fmla="*/ 1764506 w 6400800"/>
                <a:gd name="connsiteY6189" fmla="*/ 400526 h 514350"/>
                <a:gd name="connsiteX6190" fmla="*/ 1763554 w 6400800"/>
                <a:gd name="connsiteY6190" fmla="*/ 411956 h 514350"/>
                <a:gd name="connsiteX6191" fmla="*/ 1766411 w 6400800"/>
                <a:gd name="connsiteY6191" fmla="*/ 379571 h 514350"/>
                <a:gd name="connsiteX6192" fmla="*/ 1766411 w 6400800"/>
                <a:gd name="connsiteY6192" fmla="*/ 379571 h 514350"/>
                <a:gd name="connsiteX6193" fmla="*/ 1766411 w 6400800"/>
                <a:gd name="connsiteY6193" fmla="*/ 377666 h 514350"/>
                <a:gd name="connsiteX6194" fmla="*/ 1766411 w 6400800"/>
                <a:gd name="connsiteY6194" fmla="*/ 379571 h 514350"/>
                <a:gd name="connsiteX6195" fmla="*/ 1792129 w 6400800"/>
                <a:gd name="connsiteY6195" fmla="*/ 251936 h 514350"/>
                <a:gd name="connsiteX6196" fmla="*/ 1802606 w 6400800"/>
                <a:gd name="connsiteY6196" fmla="*/ 219551 h 514350"/>
                <a:gd name="connsiteX6197" fmla="*/ 1802606 w 6400800"/>
                <a:gd name="connsiteY6197" fmla="*/ 219551 h 514350"/>
                <a:gd name="connsiteX6198" fmla="*/ 1801654 w 6400800"/>
                <a:gd name="connsiteY6198" fmla="*/ 274796 h 514350"/>
                <a:gd name="connsiteX6199" fmla="*/ 1800701 w 6400800"/>
                <a:gd name="connsiteY6199" fmla="*/ 327184 h 514350"/>
                <a:gd name="connsiteX6200" fmla="*/ 1794034 w 6400800"/>
                <a:gd name="connsiteY6200" fmla="*/ 310991 h 514350"/>
                <a:gd name="connsiteX6201" fmla="*/ 1788319 w 6400800"/>
                <a:gd name="connsiteY6201" fmla="*/ 294799 h 514350"/>
                <a:gd name="connsiteX6202" fmla="*/ 1787366 w 6400800"/>
                <a:gd name="connsiteY6202" fmla="*/ 292894 h 514350"/>
                <a:gd name="connsiteX6203" fmla="*/ 1786414 w 6400800"/>
                <a:gd name="connsiteY6203" fmla="*/ 287179 h 514350"/>
                <a:gd name="connsiteX6204" fmla="*/ 1788319 w 6400800"/>
                <a:gd name="connsiteY6204" fmla="*/ 279559 h 514350"/>
                <a:gd name="connsiteX6205" fmla="*/ 1787366 w 6400800"/>
                <a:gd name="connsiteY6205" fmla="*/ 275749 h 514350"/>
                <a:gd name="connsiteX6206" fmla="*/ 1785461 w 6400800"/>
                <a:gd name="connsiteY6206" fmla="*/ 274796 h 514350"/>
                <a:gd name="connsiteX6207" fmla="*/ 1785461 w 6400800"/>
                <a:gd name="connsiteY6207" fmla="*/ 274796 h 514350"/>
                <a:gd name="connsiteX6208" fmla="*/ 1792129 w 6400800"/>
                <a:gd name="connsiteY6208" fmla="*/ 251936 h 514350"/>
                <a:gd name="connsiteX6209" fmla="*/ 1785461 w 6400800"/>
                <a:gd name="connsiteY6209" fmla="*/ 276701 h 514350"/>
                <a:gd name="connsiteX6210" fmla="*/ 1786414 w 6400800"/>
                <a:gd name="connsiteY6210" fmla="*/ 278606 h 514350"/>
                <a:gd name="connsiteX6211" fmla="*/ 1786414 w 6400800"/>
                <a:gd name="connsiteY6211" fmla="*/ 282416 h 514350"/>
                <a:gd name="connsiteX6212" fmla="*/ 1785461 w 6400800"/>
                <a:gd name="connsiteY6212" fmla="*/ 276701 h 514350"/>
                <a:gd name="connsiteX6213" fmla="*/ 1785461 w 6400800"/>
                <a:gd name="connsiteY6213" fmla="*/ 276701 h 514350"/>
                <a:gd name="connsiteX6214" fmla="*/ 1776889 w 6400800"/>
                <a:gd name="connsiteY6214" fmla="*/ 330994 h 514350"/>
                <a:gd name="connsiteX6215" fmla="*/ 1785461 w 6400800"/>
                <a:gd name="connsiteY6215" fmla="*/ 376714 h 514350"/>
                <a:gd name="connsiteX6216" fmla="*/ 1786414 w 6400800"/>
                <a:gd name="connsiteY6216" fmla="*/ 385286 h 514350"/>
                <a:gd name="connsiteX6217" fmla="*/ 1784509 w 6400800"/>
                <a:gd name="connsiteY6217" fmla="*/ 382429 h 514350"/>
                <a:gd name="connsiteX6218" fmla="*/ 1785461 w 6400800"/>
                <a:gd name="connsiteY6218" fmla="*/ 374809 h 514350"/>
                <a:gd name="connsiteX6219" fmla="*/ 1783556 w 6400800"/>
                <a:gd name="connsiteY6219" fmla="*/ 380524 h 514350"/>
                <a:gd name="connsiteX6220" fmla="*/ 1776889 w 6400800"/>
                <a:gd name="connsiteY6220" fmla="*/ 370999 h 514350"/>
                <a:gd name="connsiteX6221" fmla="*/ 1776889 w 6400800"/>
                <a:gd name="connsiteY6221" fmla="*/ 337661 h 514350"/>
                <a:gd name="connsiteX6222" fmla="*/ 1776889 w 6400800"/>
                <a:gd name="connsiteY6222" fmla="*/ 330994 h 514350"/>
                <a:gd name="connsiteX6223" fmla="*/ 1755934 w 6400800"/>
                <a:gd name="connsiteY6223" fmla="*/ 211931 h 514350"/>
                <a:gd name="connsiteX6224" fmla="*/ 1761649 w 6400800"/>
                <a:gd name="connsiteY6224" fmla="*/ 233839 h 514350"/>
                <a:gd name="connsiteX6225" fmla="*/ 1762601 w 6400800"/>
                <a:gd name="connsiteY6225" fmla="*/ 238601 h 514350"/>
                <a:gd name="connsiteX6226" fmla="*/ 1760696 w 6400800"/>
                <a:gd name="connsiteY6226" fmla="*/ 234791 h 514350"/>
                <a:gd name="connsiteX6227" fmla="*/ 1759744 w 6400800"/>
                <a:gd name="connsiteY6227" fmla="*/ 230981 h 514350"/>
                <a:gd name="connsiteX6228" fmla="*/ 1759744 w 6400800"/>
                <a:gd name="connsiteY6228" fmla="*/ 232886 h 514350"/>
                <a:gd name="connsiteX6229" fmla="*/ 1756886 w 6400800"/>
                <a:gd name="connsiteY6229" fmla="*/ 227171 h 514350"/>
                <a:gd name="connsiteX6230" fmla="*/ 1754981 w 6400800"/>
                <a:gd name="connsiteY6230" fmla="*/ 223361 h 514350"/>
                <a:gd name="connsiteX6231" fmla="*/ 1755934 w 6400800"/>
                <a:gd name="connsiteY6231" fmla="*/ 211931 h 514350"/>
                <a:gd name="connsiteX6232" fmla="*/ 1754981 w 6400800"/>
                <a:gd name="connsiteY6232" fmla="*/ 232886 h 514350"/>
                <a:gd name="connsiteX6233" fmla="*/ 1755934 w 6400800"/>
                <a:gd name="connsiteY6233" fmla="*/ 235744 h 514350"/>
                <a:gd name="connsiteX6234" fmla="*/ 1754981 w 6400800"/>
                <a:gd name="connsiteY6234" fmla="*/ 240506 h 514350"/>
                <a:gd name="connsiteX6235" fmla="*/ 1754981 w 6400800"/>
                <a:gd name="connsiteY6235" fmla="*/ 232886 h 514350"/>
                <a:gd name="connsiteX6236" fmla="*/ 1754029 w 6400800"/>
                <a:gd name="connsiteY6236" fmla="*/ 281464 h 514350"/>
                <a:gd name="connsiteX6237" fmla="*/ 1754981 w 6400800"/>
                <a:gd name="connsiteY6237" fmla="*/ 252889 h 514350"/>
                <a:gd name="connsiteX6238" fmla="*/ 1756886 w 6400800"/>
                <a:gd name="connsiteY6238" fmla="*/ 236696 h 514350"/>
                <a:gd name="connsiteX6239" fmla="*/ 1763554 w 6400800"/>
                <a:gd name="connsiteY6239" fmla="*/ 256699 h 514350"/>
                <a:gd name="connsiteX6240" fmla="*/ 1768316 w 6400800"/>
                <a:gd name="connsiteY6240" fmla="*/ 286226 h 514350"/>
                <a:gd name="connsiteX6241" fmla="*/ 1754981 w 6400800"/>
                <a:gd name="connsiteY6241" fmla="*/ 322421 h 514350"/>
                <a:gd name="connsiteX6242" fmla="*/ 1754029 w 6400800"/>
                <a:gd name="connsiteY6242" fmla="*/ 317659 h 514350"/>
                <a:gd name="connsiteX6243" fmla="*/ 1754029 w 6400800"/>
                <a:gd name="connsiteY6243" fmla="*/ 316706 h 514350"/>
                <a:gd name="connsiteX6244" fmla="*/ 1754029 w 6400800"/>
                <a:gd name="connsiteY6244" fmla="*/ 281464 h 514350"/>
                <a:gd name="connsiteX6245" fmla="*/ 1687354 w 6400800"/>
                <a:gd name="connsiteY6245" fmla="*/ 295751 h 514350"/>
                <a:gd name="connsiteX6246" fmla="*/ 1685449 w 6400800"/>
                <a:gd name="connsiteY6246" fmla="*/ 314801 h 514350"/>
                <a:gd name="connsiteX6247" fmla="*/ 1684496 w 6400800"/>
                <a:gd name="connsiteY6247" fmla="*/ 325279 h 514350"/>
                <a:gd name="connsiteX6248" fmla="*/ 1681639 w 6400800"/>
                <a:gd name="connsiteY6248" fmla="*/ 311944 h 514350"/>
                <a:gd name="connsiteX6249" fmla="*/ 1681639 w 6400800"/>
                <a:gd name="connsiteY6249" fmla="*/ 309086 h 514350"/>
                <a:gd name="connsiteX6250" fmla="*/ 1681639 w 6400800"/>
                <a:gd name="connsiteY6250" fmla="*/ 310039 h 514350"/>
                <a:gd name="connsiteX6251" fmla="*/ 1680686 w 6400800"/>
                <a:gd name="connsiteY6251" fmla="*/ 306229 h 514350"/>
                <a:gd name="connsiteX6252" fmla="*/ 1681639 w 6400800"/>
                <a:gd name="connsiteY6252" fmla="*/ 303371 h 514350"/>
                <a:gd name="connsiteX6253" fmla="*/ 1684496 w 6400800"/>
                <a:gd name="connsiteY6253" fmla="*/ 295751 h 514350"/>
                <a:gd name="connsiteX6254" fmla="*/ 1689259 w 6400800"/>
                <a:gd name="connsiteY6254" fmla="*/ 282416 h 514350"/>
                <a:gd name="connsiteX6255" fmla="*/ 1687354 w 6400800"/>
                <a:gd name="connsiteY6255" fmla="*/ 295751 h 514350"/>
                <a:gd name="connsiteX6256" fmla="*/ 1678781 w 6400800"/>
                <a:gd name="connsiteY6256" fmla="*/ 276701 h 514350"/>
                <a:gd name="connsiteX6257" fmla="*/ 1684496 w 6400800"/>
                <a:gd name="connsiteY6257" fmla="*/ 245269 h 514350"/>
                <a:gd name="connsiteX6258" fmla="*/ 1686401 w 6400800"/>
                <a:gd name="connsiteY6258" fmla="*/ 259556 h 514350"/>
                <a:gd name="connsiteX6259" fmla="*/ 1686401 w 6400800"/>
                <a:gd name="connsiteY6259" fmla="*/ 268129 h 514350"/>
                <a:gd name="connsiteX6260" fmla="*/ 1686401 w 6400800"/>
                <a:gd name="connsiteY6260" fmla="*/ 270986 h 514350"/>
                <a:gd name="connsiteX6261" fmla="*/ 1675924 w 6400800"/>
                <a:gd name="connsiteY6261" fmla="*/ 292894 h 514350"/>
                <a:gd name="connsiteX6262" fmla="*/ 1675924 w 6400800"/>
                <a:gd name="connsiteY6262" fmla="*/ 291941 h 514350"/>
                <a:gd name="connsiteX6263" fmla="*/ 1678781 w 6400800"/>
                <a:gd name="connsiteY6263" fmla="*/ 278606 h 514350"/>
                <a:gd name="connsiteX6264" fmla="*/ 1679734 w 6400800"/>
                <a:gd name="connsiteY6264" fmla="*/ 275749 h 514350"/>
                <a:gd name="connsiteX6265" fmla="*/ 1678781 w 6400800"/>
                <a:gd name="connsiteY6265" fmla="*/ 276701 h 514350"/>
                <a:gd name="connsiteX6266" fmla="*/ 1677829 w 6400800"/>
                <a:gd name="connsiteY6266" fmla="*/ 199549 h 514350"/>
                <a:gd name="connsiteX6267" fmla="*/ 1678781 w 6400800"/>
                <a:gd name="connsiteY6267" fmla="*/ 204311 h 514350"/>
                <a:gd name="connsiteX6268" fmla="*/ 1676876 w 6400800"/>
                <a:gd name="connsiteY6268" fmla="*/ 213836 h 514350"/>
                <a:gd name="connsiteX6269" fmla="*/ 1677829 w 6400800"/>
                <a:gd name="connsiteY6269" fmla="*/ 199549 h 514350"/>
                <a:gd name="connsiteX6270" fmla="*/ 1640681 w 6400800"/>
                <a:gd name="connsiteY6270" fmla="*/ 226219 h 514350"/>
                <a:gd name="connsiteX6271" fmla="*/ 1649254 w 6400800"/>
                <a:gd name="connsiteY6271" fmla="*/ 254794 h 514350"/>
                <a:gd name="connsiteX6272" fmla="*/ 1654016 w 6400800"/>
                <a:gd name="connsiteY6272" fmla="*/ 274796 h 514350"/>
                <a:gd name="connsiteX6273" fmla="*/ 1653064 w 6400800"/>
                <a:gd name="connsiteY6273" fmla="*/ 281464 h 514350"/>
                <a:gd name="connsiteX6274" fmla="*/ 1652111 w 6400800"/>
                <a:gd name="connsiteY6274" fmla="*/ 279559 h 514350"/>
                <a:gd name="connsiteX6275" fmla="*/ 1652111 w 6400800"/>
                <a:gd name="connsiteY6275" fmla="*/ 282416 h 514350"/>
                <a:gd name="connsiteX6276" fmla="*/ 1649254 w 6400800"/>
                <a:gd name="connsiteY6276" fmla="*/ 300514 h 514350"/>
                <a:gd name="connsiteX6277" fmla="*/ 1641634 w 6400800"/>
                <a:gd name="connsiteY6277" fmla="*/ 281464 h 514350"/>
                <a:gd name="connsiteX6278" fmla="*/ 1643539 w 6400800"/>
                <a:gd name="connsiteY6278" fmla="*/ 279559 h 514350"/>
                <a:gd name="connsiteX6279" fmla="*/ 1647349 w 6400800"/>
                <a:gd name="connsiteY6279" fmla="*/ 277654 h 514350"/>
                <a:gd name="connsiteX6280" fmla="*/ 1654016 w 6400800"/>
                <a:gd name="connsiteY6280" fmla="*/ 273844 h 514350"/>
                <a:gd name="connsiteX6281" fmla="*/ 1647349 w 6400800"/>
                <a:gd name="connsiteY6281" fmla="*/ 276701 h 514350"/>
                <a:gd name="connsiteX6282" fmla="*/ 1643539 w 6400800"/>
                <a:gd name="connsiteY6282" fmla="*/ 278606 h 514350"/>
                <a:gd name="connsiteX6283" fmla="*/ 1642586 w 6400800"/>
                <a:gd name="connsiteY6283" fmla="*/ 279559 h 514350"/>
                <a:gd name="connsiteX6284" fmla="*/ 1642586 w 6400800"/>
                <a:gd name="connsiteY6284" fmla="*/ 255746 h 514350"/>
                <a:gd name="connsiteX6285" fmla="*/ 1640681 w 6400800"/>
                <a:gd name="connsiteY6285" fmla="*/ 226219 h 514350"/>
                <a:gd name="connsiteX6286" fmla="*/ 1640681 w 6400800"/>
                <a:gd name="connsiteY6286" fmla="*/ 226219 h 514350"/>
                <a:gd name="connsiteX6287" fmla="*/ 1620679 w 6400800"/>
                <a:gd name="connsiteY6287" fmla="*/ 348139 h 514350"/>
                <a:gd name="connsiteX6288" fmla="*/ 1620679 w 6400800"/>
                <a:gd name="connsiteY6288" fmla="*/ 351949 h 514350"/>
                <a:gd name="connsiteX6289" fmla="*/ 1620679 w 6400800"/>
                <a:gd name="connsiteY6289" fmla="*/ 353854 h 514350"/>
                <a:gd name="connsiteX6290" fmla="*/ 1618774 w 6400800"/>
                <a:gd name="connsiteY6290" fmla="*/ 356711 h 514350"/>
                <a:gd name="connsiteX6291" fmla="*/ 1620679 w 6400800"/>
                <a:gd name="connsiteY6291" fmla="*/ 348139 h 514350"/>
                <a:gd name="connsiteX6292" fmla="*/ 1618774 w 6400800"/>
                <a:gd name="connsiteY6292" fmla="*/ 311944 h 514350"/>
                <a:gd name="connsiteX6293" fmla="*/ 1616869 w 6400800"/>
                <a:gd name="connsiteY6293" fmla="*/ 315754 h 514350"/>
                <a:gd name="connsiteX6294" fmla="*/ 1605439 w 6400800"/>
                <a:gd name="connsiteY6294" fmla="*/ 343376 h 514350"/>
                <a:gd name="connsiteX6295" fmla="*/ 1602581 w 6400800"/>
                <a:gd name="connsiteY6295" fmla="*/ 350996 h 514350"/>
                <a:gd name="connsiteX6296" fmla="*/ 1602581 w 6400800"/>
                <a:gd name="connsiteY6296" fmla="*/ 342424 h 514350"/>
                <a:gd name="connsiteX6297" fmla="*/ 1613059 w 6400800"/>
                <a:gd name="connsiteY6297" fmla="*/ 321469 h 514350"/>
                <a:gd name="connsiteX6298" fmla="*/ 1619726 w 6400800"/>
                <a:gd name="connsiteY6298" fmla="*/ 310039 h 514350"/>
                <a:gd name="connsiteX6299" fmla="*/ 1618774 w 6400800"/>
                <a:gd name="connsiteY6299" fmla="*/ 311944 h 514350"/>
                <a:gd name="connsiteX6300" fmla="*/ 1610201 w 6400800"/>
                <a:gd name="connsiteY6300" fmla="*/ 269081 h 514350"/>
                <a:gd name="connsiteX6301" fmla="*/ 1614011 w 6400800"/>
                <a:gd name="connsiteY6301" fmla="*/ 258604 h 514350"/>
                <a:gd name="connsiteX6302" fmla="*/ 1616869 w 6400800"/>
                <a:gd name="connsiteY6302" fmla="*/ 252889 h 514350"/>
                <a:gd name="connsiteX6303" fmla="*/ 1617821 w 6400800"/>
                <a:gd name="connsiteY6303" fmla="*/ 292894 h 514350"/>
                <a:gd name="connsiteX6304" fmla="*/ 1617821 w 6400800"/>
                <a:gd name="connsiteY6304" fmla="*/ 293846 h 514350"/>
                <a:gd name="connsiteX6305" fmla="*/ 1614011 w 6400800"/>
                <a:gd name="connsiteY6305" fmla="*/ 289084 h 514350"/>
                <a:gd name="connsiteX6306" fmla="*/ 1606391 w 6400800"/>
                <a:gd name="connsiteY6306" fmla="*/ 277654 h 514350"/>
                <a:gd name="connsiteX6307" fmla="*/ 1610201 w 6400800"/>
                <a:gd name="connsiteY6307" fmla="*/ 269081 h 514350"/>
                <a:gd name="connsiteX6308" fmla="*/ 1600676 w 6400800"/>
                <a:gd name="connsiteY6308" fmla="*/ 297656 h 514350"/>
                <a:gd name="connsiteX6309" fmla="*/ 1606391 w 6400800"/>
                <a:gd name="connsiteY6309" fmla="*/ 279559 h 514350"/>
                <a:gd name="connsiteX6310" fmla="*/ 1611154 w 6400800"/>
                <a:gd name="connsiteY6310" fmla="*/ 290989 h 514350"/>
                <a:gd name="connsiteX6311" fmla="*/ 1616869 w 6400800"/>
                <a:gd name="connsiteY6311" fmla="*/ 303371 h 514350"/>
                <a:gd name="connsiteX6312" fmla="*/ 1606391 w 6400800"/>
                <a:gd name="connsiteY6312" fmla="*/ 317659 h 514350"/>
                <a:gd name="connsiteX6313" fmla="*/ 1601629 w 6400800"/>
                <a:gd name="connsiteY6313" fmla="*/ 325279 h 514350"/>
                <a:gd name="connsiteX6314" fmla="*/ 1600676 w 6400800"/>
                <a:gd name="connsiteY6314" fmla="*/ 319564 h 514350"/>
                <a:gd name="connsiteX6315" fmla="*/ 1599724 w 6400800"/>
                <a:gd name="connsiteY6315" fmla="*/ 305276 h 514350"/>
                <a:gd name="connsiteX6316" fmla="*/ 1600676 w 6400800"/>
                <a:gd name="connsiteY6316" fmla="*/ 297656 h 514350"/>
                <a:gd name="connsiteX6317" fmla="*/ 1567339 w 6400800"/>
                <a:gd name="connsiteY6317" fmla="*/ 315754 h 514350"/>
                <a:gd name="connsiteX6318" fmla="*/ 1568291 w 6400800"/>
                <a:gd name="connsiteY6318" fmla="*/ 330041 h 514350"/>
                <a:gd name="connsiteX6319" fmla="*/ 1566386 w 6400800"/>
                <a:gd name="connsiteY6319" fmla="*/ 320516 h 514350"/>
                <a:gd name="connsiteX6320" fmla="*/ 1567339 w 6400800"/>
                <a:gd name="connsiteY6320" fmla="*/ 315754 h 514350"/>
                <a:gd name="connsiteX6321" fmla="*/ 1547336 w 6400800"/>
                <a:gd name="connsiteY6321" fmla="*/ 265271 h 514350"/>
                <a:gd name="connsiteX6322" fmla="*/ 1546384 w 6400800"/>
                <a:gd name="connsiteY6322" fmla="*/ 275749 h 514350"/>
                <a:gd name="connsiteX6323" fmla="*/ 1545431 w 6400800"/>
                <a:gd name="connsiteY6323" fmla="*/ 272891 h 514350"/>
                <a:gd name="connsiteX6324" fmla="*/ 1547336 w 6400800"/>
                <a:gd name="connsiteY6324" fmla="*/ 265271 h 514350"/>
                <a:gd name="connsiteX6325" fmla="*/ 1541621 w 6400800"/>
                <a:gd name="connsiteY6325" fmla="*/ 286226 h 514350"/>
                <a:gd name="connsiteX6326" fmla="*/ 1543526 w 6400800"/>
                <a:gd name="connsiteY6326" fmla="*/ 293846 h 514350"/>
                <a:gd name="connsiteX6327" fmla="*/ 1542574 w 6400800"/>
                <a:gd name="connsiteY6327" fmla="*/ 301466 h 514350"/>
                <a:gd name="connsiteX6328" fmla="*/ 1539716 w 6400800"/>
                <a:gd name="connsiteY6328" fmla="*/ 291941 h 514350"/>
                <a:gd name="connsiteX6329" fmla="*/ 1541621 w 6400800"/>
                <a:gd name="connsiteY6329" fmla="*/ 286226 h 514350"/>
                <a:gd name="connsiteX6330" fmla="*/ 1537811 w 6400800"/>
                <a:gd name="connsiteY6330" fmla="*/ 271939 h 514350"/>
                <a:gd name="connsiteX6331" fmla="*/ 1538764 w 6400800"/>
                <a:gd name="connsiteY6331" fmla="*/ 276701 h 514350"/>
                <a:gd name="connsiteX6332" fmla="*/ 1536859 w 6400800"/>
                <a:gd name="connsiteY6332" fmla="*/ 280511 h 514350"/>
                <a:gd name="connsiteX6333" fmla="*/ 1537811 w 6400800"/>
                <a:gd name="connsiteY6333" fmla="*/ 271939 h 514350"/>
                <a:gd name="connsiteX6334" fmla="*/ 1533049 w 6400800"/>
                <a:gd name="connsiteY6334" fmla="*/ 338614 h 514350"/>
                <a:gd name="connsiteX6335" fmla="*/ 1533049 w 6400800"/>
                <a:gd name="connsiteY6335" fmla="*/ 335756 h 514350"/>
                <a:gd name="connsiteX6336" fmla="*/ 1535906 w 6400800"/>
                <a:gd name="connsiteY6336" fmla="*/ 350044 h 514350"/>
                <a:gd name="connsiteX6337" fmla="*/ 1536859 w 6400800"/>
                <a:gd name="connsiteY6337" fmla="*/ 357664 h 514350"/>
                <a:gd name="connsiteX6338" fmla="*/ 1536859 w 6400800"/>
                <a:gd name="connsiteY6338" fmla="*/ 362426 h 514350"/>
                <a:gd name="connsiteX6339" fmla="*/ 1536859 w 6400800"/>
                <a:gd name="connsiteY6339" fmla="*/ 362426 h 514350"/>
                <a:gd name="connsiteX6340" fmla="*/ 1532096 w 6400800"/>
                <a:gd name="connsiteY6340" fmla="*/ 346234 h 514350"/>
                <a:gd name="connsiteX6341" fmla="*/ 1533049 w 6400800"/>
                <a:gd name="connsiteY6341" fmla="*/ 338614 h 514350"/>
                <a:gd name="connsiteX6342" fmla="*/ 1519714 w 6400800"/>
                <a:gd name="connsiteY6342" fmla="*/ 270986 h 514350"/>
                <a:gd name="connsiteX6343" fmla="*/ 1525429 w 6400800"/>
                <a:gd name="connsiteY6343" fmla="*/ 297656 h 514350"/>
                <a:gd name="connsiteX6344" fmla="*/ 1524476 w 6400800"/>
                <a:gd name="connsiteY6344" fmla="*/ 301466 h 514350"/>
                <a:gd name="connsiteX6345" fmla="*/ 1521619 w 6400800"/>
                <a:gd name="connsiteY6345" fmla="*/ 315754 h 514350"/>
                <a:gd name="connsiteX6346" fmla="*/ 1519714 w 6400800"/>
                <a:gd name="connsiteY6346" fmla="*/ 310991 h 514350"/>
                <a:gd name="connsiteX6347" fmla="*/ 1517809 w 6400800"/>
                <a:gd name="connsiteY6347" fmla="*/ 268129 h 514350"/>
                <a:gd name="connsiteX6348" fmla="*/ 1519714 w 6400800"/>
                <a:gd name="connsiteY6348" fmla="*/ 270986 h 514350"/>
                <a:gd name="connsiteX6349" fmla="*/ 1503521 w 6400800"/>
                <a:gd name="connsiteY6349" fmla="*/ 302419 h 514350"/>
                <a:gd name="connsiteX6350" fmla="*/ 1502569 w 6400800"/>
                <a:gd name="connsiteY6350" fmla="*/ 313849 h 514350"/>
                <a:gd name="connsiteX6351" fmla="*/ 1502569 w 6400800"/>
                <a:gd name="connsiteY6351" fmla="*/ 330041 h 514350"/>
                <a:gd name="connsiteX6352" fmla="*/ 1501616 w 6400800"/>
                <a:gd name="connsiteY6352" fmla="*/ 329089 h 514350"/>
                <a:gd name="connsiteX6353" fmla="*/ 1497806 w 6400800"/>
                <a:gd name="connsiteY6353" fmla="*/ 311944 h 514350"/>
                <a:gd name="connsiteX6354" fmla="*/ 1503521 w 6400800"/>
                <a:gd name="connsiteY6354" fmla="*/ 302419 h 514350"/>
                <a:gd name="connsiteX6355" fmla="*/ 1477804 w 6400800"/>
                <a:gd name="connsiteY6355" fmla="*/ 272891 h 514350"/>
                <a:gd name="connsiteX6356" fmla="*/ 1477804 w 6400800"/>
                <a:gd name="connsiteY6356" fmla="*/ 272891 h 514350"/>
                <a:gd name="connsiteX6357" fmla="*/ 1477804 w 6400800"/>
                <a:gd name="connsiteY6357" fmla="*/ 282416 h 514350"/>
                <a:gd name="connsiteX6358" fmla="*/ 1476851 w 6400800"/>
                <a:gd name="connsiteY6358" fmla="*/ 294799 h 514350"/>
                <a:gd name="connsiteX6359" fmla="*/ 1475899 w 6400800"/>
                <a:gd name="connsiteY6359" fmla="*/ 295751 h 514350"/>
                <a:gd name="connsiteX6360" fmla="*/ 1474946 w 6400800"/>
                <a:gd name="connsiteY6360" fmla="*/ 282416 h 514350"/>
                <a:gd name="connsiteX6361" fmla="*/ 1477804 w 6400800"/>
                <a:gd name="connsiteY6361" fmla="*/ 272891 h 514350"/>
                <a:gd name="connsiteX6362" fmla="*/ 1461611 w 6400800"/>
                <a:gd name="connsiteY6362" fmla="*/ 326231 h 514350"/>
                <a:gd name="connsiteX6363" fmla="*/ 1461611 w 6400800"/>
                <a:gd name="connsiteY6363" fmla="*/ 328136 h 514350"/>
                <a:gd name="connsiteX6364" fmla="*/ 1460659 w 6400800"/>
                <a:gd name="connsiteY6364" fmla="*/ 330041 h 514350"/>
                <a:gd name="connsiteX6365" fmla="*/ 1460659 w 6400800"/>
                <a:gd name="connsiteY6365" fmla="*/ 329089 h 514350"/>
                <a:gd name="connsiteX6366" fmla="*/ 1461611 w 6400800"/>
                <a:gd name="connsiteY6366" fmla="*/ 326231 h 514350"/>
                <a:gd name="connsiteX6367" fmla="*/ 1457801 w 6400800"/>
                <a:gd name="connsiteY6367" fmla="*/ 309086 h 514350"/>
                <a:gd name="connsiteX6368" fmla="*/ 1457801 w 6400800"/>
                <a:gd name="connsiteY6368" fmla="*/ 309086 h 514350"/>
                <a:gd name="connsiteX6369" fmla="*/ 1455896 w 6400800"/>
                <a:gd name="connsiteY6369" fmla="*/ 302419 h 514350"/>
                <a:gd name="connsiteX6370" fmla="*/ 1457801 w 6400800"/>
                <a:gd name="connsiteY6370" fmla="*/ 309086 h 514350"/>
                <a:gd name="connsiteX6371" fmla="*/ 1442561 w 6400800"/>
                <a:gd name="connsiteY6371" fmla="*/ 328136 h 514350"/>
                <a:gd name="connsiteX6372" fmla="*/ 1442561 w 6400800"/>
                <a:gd name="connsiteY6372" fmla="*/ 318611 h 514350"/>
                <a:gd name="connsiteX6373" fmla="*/ 1444466 w 6400800"/>
                <a:gd name="connsiteY6373" fmla="*/ 333851 h 514350"/>
                <a:gd name="connsiteX6374" fmla="*/ 1442561 w 6400800"/>
                <a:gd name="connsiteY6374" fmla="*/ 330041 h 514350"/>
                <a:gd name="connsiteX6375" fmla="*/ 1442561 w 6400800"/>
                <a:gd name="connsiteY6375" fmla="*/ 328136 h 514350"/>
                <a:gd name="connsiteX6376" fmla="*/ 1415891 w 6400800"/>
                <a:gd name="connsiteY6376" fmla="*/ 281464 h 514350"/>
                <a:gd name="connsiteX6377" fmla="*/ 1415891 w 6400800"/>
                <a:gd name="connsiteY6377" fmla="*/ 289084 h 514350"/>
                <a:gd name="connsiteX6378" fmla="*/ 1415891 w 6400800"/>
                <a:gd name="connsiteY6378" fmla="*/ 289084 h 514350"/>
                <a:gd name="connsiteX6379" fmla="*/ 1413034 w 6400800"/>
                <a:gd name="connsiteY6379" fmla="*/ 286226 h 514350"/>
                <a:gd name="connsiteX6380" fmla="*/ 1415891 w 6400800"/>
                <a:gd name="connsiteY6380" fmla="*/ 281464 h 514350"/>
                <a:gd name="connsiteX6381" fmla="*/ 1412081 w 6400800"/>
                <a:gd name="connsiteY6381" fmla="*/ 290036 h 514350"/>
                <a:gd name="connsiteX6382" fmla="*/ 1413986 w 6400800"/>
                <a:gd name="connsiteY6382" fmla="*/ 292894 h 514350"/>
                <a:gd name="connsiteX6383" fmla="*/ 1415891 w 6400800"/>
                <a:gd name="connsiteY6383" fmla="*/ 295751 h 514350"/>
                <a:gd name="connsiteX6384" fmla="*/ 1415891 w 6400800"/>
                <a:gd name="connsiteY6384" fmla="*/ 300514 h 514350"/>
                <a:gd name="connsiteX6385" fmla="*/ 1412081 w 6400800"/>
                <a:gd name="connsiteY6385" fmla="*/ 290036 h 514350"/>
                <a:gd name="connsiteX6386" fmla="*/ 1412081 w 6400800"/>
                <a:gd name="connsiteY6386" fmla="*/ 290036 h 514350"/>
                <a:gd name="connsiteX6387" fmla="*/ 1383506 w 6400800"/>
                <a:gd name="connsiteY6387" fmla="*/ 364331 h 514350"/>
                <a:gd name="connsiteX6388" fmla="*/ 1382554 w 6400800"/>
                <a:gd name="connsiteY6388" fmla="*/ 358616 h 514350"/>
                <a:gd name="connsiteX6389" fmla="*/ 1382554 w 6400800"/>
                <a:gd name="connsiteY6389" fmla="*/ 357664 h 514350"/>
                <a:gd name="connsiteX6390" fmla="*/ 1383506 w 6400800"/>
                <a:gd name="connsiteY6390" fmla="*/ 362426 h 514350"/>
                <a:gd name="connsiteX6391" fmla="*/ 1383506 w 6400800"/>
                <a:gd name="connsiteY6391" fmla="*/ 364331 h 514350"/>
                <a:gd name="connsiteX6392" fmla="*/ 1386364 w 6400800"/>
                <a:gd name="connsiteY6392" fmla="*/ 298609 h 514350"/>
                <a:gd name="connsiteX6393" fmla="*/ 1386364 w 6400800"/>
                <a:gd name="connsiteY6393" fmla="*/ 298609 h 514350"/>
                <a:gd name="connsiteX6394" fmla="*/ 1384459 w 6400800"/>
                <a:gd name="connsiteY6394" fmla="*/ 293846 h 514350"/>
                <a:gd name="connsiteX6395" fmla="*/ 1386364 w 6400800"/>
                <a:gd name="connsiteY6395" fmla="*/ 290989 h 514350"/>
                <a:gd name="connsiteX6396" fmla="*/ 1391126 w 6400800"/>
                <a:gd name="connsiteY6396" fmla="*/ 286226 h 514350"/>
                <a:gd name="connsiteX6397" fmla="*/ 1386364 w 6400800"/>
                <a:gd name="connsiteY6397" fmla="*/ 298609 h 514350"/>
                <a:gd name="connsiteX6398" fmla="*/ 1383506 w 6400800"/>
                <a:gd name="connsiteY6398" fmla="*/ 287179 h 514350"/>
                <a:gd name="connsiteX6399" fmla="*/ 1382554 w 6400800"/>
                <a:gd name="connsiteY6399" fmla="*/ 288131 h 514350"/>
                <a:gd name="connsiteX6400" fmla="*/ 1376839 w 6400800"/>
                <a:gd name="connsiteY6400" fmla="*/ 274796 h 514350"/>
                <a:gd name="connsiteX6401" fmla="*/ 1384459 w 6400800"/>
                <a:gd name="connsiteY6401" fmla="*/ 242411 h 514350"/>
                <a:gd name="connsiteX6402" fmla="*/ 1390174 w 6400800"/>
                <a:gd name="connsiteY6402" fmla="*/ 281464 h 514350"/>
                <a:gd name="connsiteX6403" fmla="*/ 1383506 w 6400800"/>
                <a:gd name="connsiteY6403" fmla="*/ 287179 h 514350"/>
                <a:gd name="connsiteX6404" fmla="*/ 1391126 w 6400800"/>
                <a:gd name="connsiteY6404" fmla="*/ 310991 h 514350"/>
                <a:gd name="connsiteX6405" fmla="*/ 1393031 w 6400800"/>
                <a:gd name="connsiteY6405" fmla="*/ 299561 h 514350"/>
                <a:gd name="connsiteX6406" fmla="*/ 1393031 w 6400800"/>
                <a:gd name="connsiteY6406" fmla="*/ 298609 h 514350"/>
                <a:gd name="connsiteX6407" fmla="*/ 1393984 w 6400800"/>
                <a:gd name="connsiteY6407" fmla="*/ 305276 h 514350"/>
                <a:gd name="connsiteX6408" fmla="*/ 1391126 w 6400800"/>
                <a:gd name="connsiteY6408" fmla="*/ 310991 h 514350"/>
                <a:gd name="connsiteX6409" fmla="*/ 1397794 w 6400800"/>
                <a:gd name="connsiteY6409" fmla="*/ 278606 h 514350"/>
                <a:gd name="connsiteX6410" fmla="*/ 1397794 w 6400800"/>
                <a:gd name="connsiteY6410" fmla="*/ 278606 h 514350"/>
                <a:gd name="connsiteX6411" fmla="*/ 1397794 w 6400800"/>
                <a:gd name="connsiteY6411" fmla="*/ 279559 h 514350"/>
                <a:gd name="connsiteX6412" fmla="*/ 1397794 w 6400800"/>
                <a:gd name="connsiteY6412" fmla="*/ 278606 h 514350"/>
                <a:gd name="connsiteX6413" fmla="*/ 1397794 w 6400800"/>
                <a:gd name="connsiteY6413" fmla="*/ 278606 h 514350"/>
                <a:gd name="connsiteX6414" fmla="*/ 1397794 w 6400800"/>
                <a:gd name="connsiteY6414" fmla="*/ 322421 h 514350"/>
                <a:gd name="connsiteX6415" fmla="*/ 1399699 w 6400800"/>
                <a:gd name="connsiteY6415" fmla="*/ 331946 h 514350"/>
                <a:gd name="connsiteX6416" fmla="*/ 1399699 w 6400800"/>
                <a:gd name="connsiteY6416" fmla="*/ 333851 h 514350"/>
                <a:gd name="connsiteX6417" fmla="*/ 1396841 w 6400800"/>
                <a:gd name="connsiteY6417" fmla="*/ 326231 h 514350"/>
                <a:gd name="connsiteX6418" fmla="*/ 1397794 w 6400800"/>
                <a:gd name="connsiteY6418" fmla="*/ 322421 h 514350"/>
                <a:gd name="connsiteX6419" fmla="*/ 1387316 w 6400800"/>
                <a:gd name="connsiteY6419" fmla="*/ 231934 h 514350"/>
                <a:gd name="connsiteX6420" fmla="*/ 1395889 w 6400800"/>
                <a:gd name="connsiteY6420" fmla="*/ 270986 h 514350"/>
                <a:gd name="connsiteX6421" fmla="*/ 1394936 w 6400800"/>
                <a:gd name="connsiteY6421" fmla="*/ 272891 h 514350"/>
                <a:gd name="connsiteX6422" fmla="*/ 1384459 w 6400800"/>
                <a:gd name="connsiteY6422" fmla="*/ 240506 h 514350"/>
                <a:gd name="connsiteX6423" fmla="*/ 1387316 w 6400800"/>
                <a:gd name="connsiteY6423" fmla="*/ 231934 h 514350"/>
                <a:gd name="connsiteX6424" fmla="*/ 1380649 w 6400800"/>
                <a:gd name="connsiteY6424" fmla="*/ 232886 h 514350"/>
                <a:gd name="connsiteX6425" fmla="*/ 1386364 w 6400800"/>
                <a:gd name="connsiteY6425" fmla="*/ 225266 h 514350"/>
                <a:gd name="connsiteX6426" fmla="*/ 1386364 w 6400800"/>
                <a:gd name="connsiteY6426" fmla="*/ 225266 h 514350"/>
                <a:gd name="connsiteX6427" fmla="*/ 1372076 w 6400800"/>
                <a:gd name="connsiteY6427" fmla="*/ 262414 h 514350"/>
                <a:gd name="connsiteX6428" fmla="*/ 1370171 w 6400800"/>
                <a:gd name="connsiteY6428" fmla="*/ 257651 h 514350"/>
                <a:gd name="connsiteX6429" fmla="*/ 1369219 w 6400800"/>
                <a:gd name="connsiteY6429" fmla="*/ 253841 h 514350"/>
                <a:gd name="connsiteX6430" fmla="*/ 1380649 w 6400800"/>
                <a:gd name="connsiteY6430" fmla="*/ 232886 h 514350"/>
                <a:gd name="connsiteX6431" fmla="*/ 1356836 w 6400800"/>
                <a:gd name="connsiteY6431" fmla="*/ 300514 h 514350"/>
                <a:gd name="connsiteX6432" fmla="*/ 1356836 w 6400800"/>
                <a:gd name="connsiteY6432" fmla="*/ 302419 h 514350"/>
                <a:gd name="connsiteX6433" fmla="*/ 1355884 w 6400800"/>
                <a:gd name="connsiteY6433" fmla="*/ 304324 h 514350"/>
                <a:gd name="connsiteX6434" fmla="*/ 1355884 w 6400800"/>
                <a:gd name="connsiteY6434" fmla="*/ 299561 h 514350"/>
                <a:gd name="connsiteX6435" fmla="*/ 1356836 w 6400800"/>
                <a:gd name="connsiteY6435" fmla="*/ 300514 h 514350"/>
                <a:gd name="connsiteX6436" fmla="*/ 1339691 w 6400800"/>
                <a:gd name="connsiteY6436" fmla="*/ 325279 h 514350"/>
                <a:gd name="connsiteX6437" fmla="*/ 1339691 w 6400800"/>
                <a:gd name="connsiteY6437" fmla="*/ 324326 h 514350"/>
                <a:gd name="connsiteX6438" fmla="*/ 1341596 w 6400800"/>
                <a:gd name="connsiteY6438" fmla="*/ 317659 h 514350"/>
                <a:gd name="connsiteX6439" fmla="*/ 1341596 w 6400800"/>
                <a:gd name="connsiteY6439" fmla="*/ 317659 h 514350"/>
                <a:gd name="connsiteX6440" fmla="*/ 1341596 w 6400800"/>
                <a:gd name="connsiteY6440" fmla="*/ 330994 h 514350"/>
                <a:gd name="connsiteX6441" fmla="*/ 1339691 w 6400800"/>
                <a:gd name="connsiteY6441" fmla="*/ 325279 h 514350"/>
                <a:gd name="connsiteX6442" fmla="*/ 1340644 w 6400800"/>
                <a:gd name="connsiteY6442" fmla="*/ 226219 h 514350"/>
                <a:gd name="connsiteX6443" fmla="*/ 1340644 w 6400800"/>
                <a:gd name="connsiteY6443" fmla="*/ 226219 h 514350"/>
                <a:gd name="connsiteX6444" fmla="*/ 1344454 w 6400800"/>
                <a:gd name="connsiteY6444" fmla="*/ 237649 h 514350"/>
                <a:gd name="connsiteX6445" fmla="*/ 1344454 w 6400800"/>
                <a:gd name="connsiteY6445" fmla="*/ 242411 h 514350"/>
                <a:gd name="connsiteX6446" fmla="*/ 1343501 w 6400800"/>
                <a:gd name="connsiteY6446" fmla="*/ 264319 h 514350"/>
                <a:gd name="connsiteX6447" fmla="*/ 1343501 w 6400800"/>
                <a:gd name="connsiteY6447" fmla="*/ 272891 h 514350"/>
                <a:gd name="connsiteX6448" fmla="*/ 1339691 w 6400800"/>
                <a:gd name="connsiteY6448" fmla="*/ 269081 h 514350"/>
                <a:gd name="connsiteX6449" fmla="*/ 1340644 w 6400800"/>
                <a:gd name="connsiteY6449" fmla="*/ 226219 h 514350"/>
                <a:gd name="connsiteX6450" fmla="*/ 1337786 w 6400800"/>
                <a:gd name="connsiteY6450" fmla="*/ 295751 h 514350"/>
                <a:gd name="connsiteX6451" fmla="*/ 1338739 w 6400800"/>
                <a:gd name="connsiteY6451" fmla="*/ 271939 h 514350"/>
                <a:gd name="connsiteX6452" fmla="*/ 1342549 w 6400800"/>
                <a:gd name="connsiteY6452" fmla="*/ 276701 h 514350"/>
                <a:gd name="connsiteX6453" fmla="*/ 1342549 w 6400800"/>
                <a:gd name="connsiteY6453" fmla="*/ 276701 h 514350"/>
                <a:gd name="connsiteX6454" fmla="*/ 1342549 w 6400800"/>
                <a:gd name="connsiteY6454" fmla="*/ 286226 h 514350"/>
                <a:gd name="connsiteX6455" fmla="*/ 1337786 w 6400800"/>
                <a:gd name="connsiteY6455" fmla="*/ 295751 h 514350"/>
                <a:gd name="connsiteX6456" fmla="*/ 1337786 w 6400800"/>
                <a:gd name="connsiteY6456" fmla="*/ 296704 h 514350"/>
                <a:gd name="connsiteX6457" fmla="*/ 1337786 w 6400800"/>
                <a:gd name="connsiteY6457" fmla="*/ 295751 h 514350"/>
                <a:gd name="connsiteX6458" fmla="*/ 1314926 w 6400800"/>
                <a:gd name="connsiteY6458" fmla="*/ 320516 h 514350"/>
                <a:gd name="connsiteX6459" fmla="*/ 1314926 w 6400800"/>
                <a:gd name="connsiteY6459" fmla="*/ 320516 h 514350"/>
                <a:gd name="connsiteX6460" fmla="*/ 1314926 w 6400800"/>
                <a:gd name="connsiteY6460" fmla="*/ 320516 h 514350"/>
                <a:gd name="connsiteX6461" fmla="*/ 1314926 w 6400800"/>
                <a:gd name="connsiteY6461" fmla="*/ 320516 h 514350"/>
                <a:gd name="connsiteX6462" fmla="*/ 1311116 w 6400800"/>
                <a:gd name="connsiteY6462" fmla="*/ 312896 h 514350"/>
                <a:gd name="connsiteX6463" fmla="*/ 1311116 w 6400800"/>
                <a:gd name="connsiteY6463" fmla="*/ 312896 h 514350"/>
                <a:gd name="connsiteX6464" fmla="*/ 1311116 w 6400800"/>
                <a:gd name="connsiteY6464" fmla="*/ 314801 h 514350"/>
                <a:gd name="connsiteX6465" fmla="*/ 1311116 w 6400800"/>
                <a:gd name="connsiteY6465" fmla="*/ 314801 h 514350"/>
                <a:gd name="connsiteX6466" fmla="*/ 1311116 w 6400800"/>
                <a:gd name="connsiteY6466" fmla="*/ 312896 h 514350"/>
                <a:gd name="connsiteX6467" fmla="*/ 1242536 w 6400800"/>
                <a:gd name="connsiteY6467" fmla="*/ 344329 h 514350"/>
                <a:gd name="connsiteX6468" fmla="*/ 1238726 w 6400800"/>
                <a:gd name="connsiteY6468" fmla="*/ 336709 h 514350"/>
                <a:gd name="connsiteX6469" fmla="*/ 1238726 w 6400800"/>
                <a:gd name="connsiteY6469" fmla="*/ 310991 h 514350"/>
                <a:gd name="connsiteX6470" fmla="*/ 1238726 w 6400800"/>
                <a:gd name="connsiteY6470" fmla="*/ 307181 h 514350"/>
                <a:gd name="connsiteX6471" fmla="*/ 1244441 w 6400800"/>
                <a:gd name="connsiteY6471" fmla="*/ 339566 h 514350"/>
                <a:gd name="connsiteX6472" fmla="*/ 1244441 w 6400800"/>
                <a:gd name="connsiteY6472" fmla="*/ 340519 h 514350"/>
                <a:gd name="connsiteX6473" fmla="*/ 1242536 w 6400800"/>
                <a:gd name="connsiteY6473" fmla="*/ 344329 h 514350"/>
                <a:gd name="connsiteX6474" fmla="*/ 1279684 w 6400800"/>
                <a:gd name="connsiteY6474" fmla="*/ 290989 h 514350"/>
                <a:gd name="connsiteX6475" fmla="*/ 1279684 w 6400800"/>
                <a:gd name="connsiteY6475" fmla="*/ 284321 h 514350"/>
                <a:gd name="connsiteX6476" fmla="*/ 1281589 w 6400800"/>
                <a:gd name="connsiteY6476" fmla="*/ 287179 h 514350"/>
                <a:gd name="connsiteX6477" fmla="*/ 1279684 w 6400800"/>
                <a:gd name="connsiteY6477" fmla="*/ 290989 h 514350"/>
                <a:gd name="connsiteX6478" fmla="*/ 1298734 w 6400800"/>
                <a:gd name="connsiteY6478" fmla="*/ 332899 h 514350"/>
                <a:gd name="connsiteX6479" fmla="*/ 1298734 w 6400800"/>
                <a:gd name="connsiteY6479" fmla="*/ 332899 h 514350"/>
                <a:gd name="connsiteX6480" fmla="*/ 1298734 w 6400800"/>
                <a:gd name="connsiteY6480" fmla="*/ 330994 h 514350"/>
                <a:gd name="connsiteX6481" fmla="*/ 1298734 w 6400800"/>
                <a:gd name="connsiteY6481" fmla="*/ 332899 h 514350"/>
                <a:gd name="connsiteX6482" fmla="*/ 1295876 w 6400800"/>
                <a:gd name="connsiteY6482" fmla="*/ 278606 h 514350"/>
                <a:gd name="connsiteX6483" fmla="*/ 1305401 w 6400800"/>
                <a:gd name="connsiteY6483" fmla="*/ 299561 h 514350"/>
                <a:gd name="connsiteX6484" fmla="*/ 1305401 w 6400800"/>
                <a:gd name="connsiteY6484" fmla="*/ 300514 h 514350"/>
                <a:gd name="connsiteX6485" fmla="*/ 1304449 w 6400800"/>
                <a:gd name="connsiteY6485" fmla="*/ 303371 h 514350"/>
                <a:gd name="connsiteX6486" fmla="*/ 1300639 w 6400800"/>
                <a:gd name="connsiteY6486" fmla="*/ 295751 h 514350"/>
                <a:gd name="connsiteX6487" fmla="*/ 1293971 w 6400800"/>
                <a:gd name="connsiteY6487" fmla="*/ 284321 h 514350"/>
                <a:gd name="connsiteX6488" fmla="*/ 1295876 w 6400800"/>
                <a:gd name="connsiteY6488" fmla="*/ 278606 h 514350"/>
                <a:gd name="connsiteX6489" fmla="*/ 1299686 w 6400800"/>
                <a:gd name="connsiteY6489" fmla="*/ 328136 h 514350"/>
                <a:gd name="connsiteX6490" fmla="*/ 1299686 w 6400800"/>
                <a:gd name="connsiteY6490" fmla="*/ 330041 h 514350"/>
                <a:gd name="connsiteX6491" fmla="*/ 1298734 w 6400800"/>
                <a:gd name="connsiteY6491" fmla="*/ 331946 h 514350"/>
                <a:gd name="connsiteX6492" fmla="*/ 1293019 w 6400800"/>
                <a:gd name="connsiteY6492" fmla="*/ 324326 h 514350"/>
                <a:gd name="connsiteX6493" fmla="*/ 1289209 w 6400800"/>
                <a:gd name="connsiteY6493" fmla="*/ 318611 h 514350"/>
                <a:gd name="connsiteX6494" fmla="*/ 1289209 w 6400800"/>
                <a:gd name="connsiteY6494" fmla="*/ 318611 h 514350"/>
                <a:gd name="connsiteX6495" fmla="*/ 1289209 w 6400800"/>
                <a:gd name="connsiteY6495" fmla="*/ 309086 h 514350"/>
                <a:gd name="connsiteX6496" fmla="*/ 1290161 w 6400800"/>
                <a:gd name="connsiteY6496" fmla="*/ 305276 h 514350"/>
                <a:gd name="connsiteX6497" fmla="*/ 1299686 w 6400800"/>
                <a:gd name="connsiteY6497" fmla="*/ 328136 h 514350"/>
                <a:gd name="connsiteX6498" fmla="*/ 1289209 w 6400800"/>
                <a:gd name="connsiteY6498" fmla="*/ 263366 h 514350"/>
                <a:gd name="connsiteX6499" fmla="*/ 1287304 w 6400800"/>
                <a:gd name="connsiteY6499" fmla="*/ 268129 h 514350"/>
                <a:gd name="connsiteX6500" fmla="*/ 1287304 w 6400800"/>
                <a:gd name="connsiteY6500" fmla="*/ 259556 h 514350"/>
                <a:gd name="connsiteX6501" fmla="*/ 1289209 w 6400800"/>
                <a:gd name="connsiteY6501" fmla="*/ 263366 h 514350"/>
                <a:gd name="connsiteX6502" fmla="*/ 1276826 w 6400800"/>
                <a:gd name="connsiteY6502" fmla="*/ 238601 h 514350"/>
                <a:gd name="connsiteX6503" fmla="*/ 1278731 w 6400800"/>
                <a:gd name="connsiteY6503" fmla="*/ 242411 h 514350"/>
                <a:gd name="connsiteX6504" fmla="*/ 1286351 w 6400800"/>
                <a:gd name="connsiteY6504" fmla="*/ 257651 h 514350"/>
                <a:gd name="connsiteX6505" fmla="*/ 1285399 w 6400800"/>
                <a:gd name="connsiteY6505" fmla="*/ 267176 h 514350"/>
                <a:gd name="connsiteX6506" fmla="*/ 1277779 w 6400800"/>
                <a:gd name="connsiteY6506" fmla="*/ 255746 h 514350"/>
                <a:gd name="connsiteX6507" fmla="*/ 1276826 w 6400800"/>
                <a:gd name="connsiteY6507" fmla="*/ 242411 h 514350"/>
                <a:gd name="connsiteX6508" fmla="*/ 1276826 w 6400800"/>
                <a:gd name="connsiteY6508" fmla="*/ 238601 h 514350"/>
                <a:gd name="connsiteX6509" fmla="*/ 1273016 w 6400800"/>
                <a:gd name="connsiteY6509" fmla="*/ 271939 h 514350"/>
                <a:gd name="connsiteX6510" fmla="*/ 1273969 w 6400800"/>
                <a:gd name="connsiteY6510" fmla="*/ 272891 h 514350"/>
                <a:gd name="connsiteX6511" fmla="*/ 1273016 w 6400800"/>
                <a:gd name="connsiteY6511" fmla="*/ 291941 h 514350"/>
                <a:gd name="connsiteX6512" fmla="*/ 1271111 w 6400800"/>
                <a:gd name="connsiteY6512" fmla="*/ 288131 h 514350"/>
                <a:gd name="connsiteX6513" fmla="*/ 1273016 w 6400800"/>
                <a:gd name="connsiteY6513" fmla="*/ 271939 h 514350"/>
                <a:gd name="connsiteX6514" fmla="*/ 1240631 w 6400800"/>
                <a:gd name="connsiteY6514" fmla="*/ 229076 h 514350"/>
                <a:gd name="connsiteX6515" fmla="*/ 1244441 w 6400800"/>
                <a:gd name="connsiteY6515" fmla="*/ 220504 h 514350"/>
                <a:gd name="connsiteX6516" fmla="*/ 1253966 w 6400800"/>
                <a:gd name="connsiteY6516" fmla="*/ 237649 h 514350"/>
                <a:gd name="connsiteX6517" fmla="*/ 1264444 w 6400800"/>
                <a:gd name="connsiteY6517" fmla="*/ 257651 h 514350"/>
                <a:gd name="connsiteX6518" fmla="*/ 1268254 w 6400800"/>
                <a:gd name="connsiteY6518" fmla="*/ 264319 h 514350"/>
                <a:gd name="connsiteX6519" fmla="*/ 1262539 w 6400800"/>
                <a:gd name="connsiteY6519" fmla="*/ 286226 h 514350"/>
                <a:gd name="connsiteX6520" fmla="*/ 1254919 w 6400800"/>
                <a:gd name="connsiteY6520" fmla="*/ 277654 h 514350"/>
                <a:gd name="connsiteX6521" fmla="*/ 1241584 w 6400800"/>
                <a:gd name="connsiteY6521" fmla="*/ 251936 h 514350"/>
                <a:gd name="connsiteX6522" fmla="*/ 1235869 w 6400800"/>
                <a:gd name="connsiteY6522" fmla="*/ 243364 h 514350"/>
                <a:gd name="connsiteX6523" fmla="*/ 1235869 w 6400800"/>
                <a:gd name="connsiteY6523" fmla="*/ 242411 h 514350"/>
                <a:gd name="connsiteX6524" fmla="*/ 1240631 w 6400800"/>
                <a:gd name="connsiteY6524" fmla="*/ 229076 h 514350"/>
                <a:gd name="connsiteX6525" fmla="*/ 1228249 w 6400800"/>
                <a:gd name="connsiteY6525" fmla="*/ 304324 h 514350"/>
                <a:gd name="connsiteX6526" fmla="*/ 1227296 w 6400800"/>
                <a:gd name="connsiteY6526" fmla="*/ 288131 h 514350"/>
                <a:gd name="connsiteX6527" fmla="*/ 1227296 w 6400800"/>
                <a:gd name="connsiteY6527" fmla="*/ 281464 h 514350"/>
                <a:gd name="connsiteX6528" fmla="*/ 1228249 w 6400800"/>
                <a:gd name="connsiteY6528" fmla="*/ 279559 h 514350"/>
                <a:gd name="connsiteX6529" fmla="*/ 1228249 w 6400800"/>
                <a:gd name="connsiteY6529" fmla="*/ 278606 h 514350"/>
                <a:gd name="connsiteX6530" fmla="*/ 1229201 w 6400800"/>
                <a:gd name="connsiteY6530" fmla="*/ 279559 h 514350"/>
                <a:gd name="connsiteX6531" fmla="*/ 1231106 w 6400800"/>
                <a:gd name="connsiteY6531" fmla="*/ 284321 h 514350"/>
                <a:gd name="connsiteX6532" fmla="*/ 1228249 w 6400800"/>
                <a:gd name="connsiteY6532" fmla="*/ 304324 h 514350"/>
                <a:gd name="connsiteX6533" fmla="*/ 1232059 w 6400800"/>
                <a:gd name="connsiteY6533" fmla="*/ 280511 h 514350"/>
                <a:gd name="connsiteX6534" fmla="*/ 1232059 w 6400800"/>
                <a:gd name="connsiteY6534" fmla="*/ 278606 h 514350"/>
                <a:gd name="connsiteX6535" fmla="*/ 1230154 w 6400800"/>
                <a:gd name="connsiteY6535" fmla="*/ 275749 h 514350"/>
                <a:gd name="connsiteX6536" fmla="*/ 1227296 w 6400800"/>
                <a:gd name="connsiteY6536" fmla="*/ 275749 h 514350"/>
                <a:gd name="connsiteX6537" fmla="*/ 1226344 w 6400800"/>
                <a:gd name="connsiteY6537" fmla="*/ 275749 h 514350"/>
                <a:gd name="connsiteX6538" fmla="*/ 1226344 w 6400800"/>
                <a:gd name="connsiteY6538" fmla="*/ 269081 h 514350"/>
                <a:gd name="connsiteX6539" fmla="*/ 1230154 w 6400800"/>
                <a:gd name="connsiteY6539" fmla="*/ 272891 h 514350"/>
                <a:gd name="connsiteX6540" fmla="*/ 1233011 w 6400800"/>
                <a:gd name="connsiteY6540" fmla="*/ 276701 h 514350"/>
                <a:gd name="connsiteX6541" fmla="*/ 1232059 w 6400800"/>
                <a:gd name="connsiteY6541" fmla="*/ 280511 h 514350"/>
                <a:gd name="connsiteX6542" fmla="*/ 1230154 w 6400800"/>
                <a:gd name="connsiteY6542" fmla="*/ 221456 h 514350"/>
                <a:gd name="connsiteX6543" fmla="*/ 1233964 w 6400800"/>
                <a:gd name="connsiteY6543" fmla="*/ 233839 h 514350"/>
                <a:gd name="connsiteX6544" fmla="*/ 1233964 w 6400800"/>
                <a:gd name="connsiteY6544" fmla="*/ 233839 h 514350"/>
                <a:gd name="connsiteX6545" fmla="*/ 1233011 w 6400800"/>
                <a:gd name="connsiteY6545" fmla="*/ 230029 h 514350"/>
                <a:gd name="connsiteX6546" fmla="*/ 1230154 w 6400800"/>
                <a:gd name="connsiteY6546" fmla="*/ 221456 h 514350"/>
                <a:gd name="connsiteX6547" fmla="*/ 1230154 w 6400800"/>
                <a:gd name="connsiteY6547" fmla="*/ 221456 h 514350"/>
                <a:gd name="connsiteX6548" fmla="*/ 1229201 w 6400800"/>
                <a:gd name="connsiteY6548" fmla="*/ 257651 h 514350"/>
                <a:gd name="connsiteX6549" fmla="*/ 1229201 w 6400800"/>
                <a:gd name="connsiteY6549" fmla="*/ 257651 h 514350"/>
                <a:gd name="connsiteX6550" fmla="*/ 1230154 w 6400800"/>
                <a:gd name="connsiteY6550" fmla="*/ 259556 h 514350"/>
                <a:gd name="connsiteX6551" fmla="*/ 1230154 w 6400800"/>
                <a:gd name="connsiteY6551" fmla="*/ 262414 h 514350"/>
                <a:gd name="connsiteX6552" fmla="*/ 1232059 w 6400800"/>
                <a:gd name="connsiteY6552" fmla="*/ 274796 h 514350"/>
                <a:gd name="connsiteX6553" fmla="*/ 1232059 w 6400800"/>
                <a:gd name="connsiteY6553" fmla="*/ 274796 h 514350"/>
                <a:gd name="connsiteX6554" fmla="*/ 1229201 w 6400800"/>
                <a:gd name="connsiteY6554" fmla="*/ 272891 h 514350"/>
                <a:gd name="connsiteX6555" fmla="*/ 1225391 w 6400800"/>
                <a:gd name="connsiteY6555" fmla="*/ 269081 h 514350"/>
                <a:gd name="connsiteX6556" fmla="*/ 1225391 w 6400800"/>
                <a:gd name="connsiteY6556" fmla="*/ 265271 h 514350"/>
                <a:gd name="connsiteX6557" fmla="*/ 1229201 w 6400800"/>
                <a:gd name="connsiteY6557" fmla="*/ 257651 h 514350"/>
                <a:gd name="connsiteX6558" fmla="*/ 1226344 w 6400800"/>
                <a:gd name="connsiteY6558" fmla="*/ 235744 h 514350"/>
                <a:gd name="connsiteX6559" fmla="*/ 1228249 w 6400800"/>
                <a:gd name="connsiteY6559" fmla="*/ 244316 h 514350"/>
                <a:gd name="connsiteX6560" fmla="*/ 1227296 w 6400800"/>
                <a:gd name="connsiteY6560" fmla="*/ 246221 h 514350"/>
                <a:gd name="connsiteX6561" fmla="*/ 1225391 w 6400800"/>
                <a:gd name="connsiteY6561" fmla="*/ 244316 h 514350"/>
                <a:gd name="connsiteX6562" fmla="*/ 1225391 w 6400800"/>
                <a:gd name="connsiteY6562" fmla="*/ 231934 h 514350"/>
                <a:gd name="connsiteX6563" fmla="*/ 1226344 w 6400800"/>
                <a:gd name="connsiteY6563" fmla="*/ 235744 h 514350"/>
                <a:gd name="connsiteX6564" fmla="*/ 1197769 w 6400800"/>
                <a:gd name="connsiteY6564" fmla="*/ 293846 h 514350"/>
                <a:gd name="connsiteX6565" fmla="*/ 1198721 w 6400800"/>
                <a:gd name="connsiteY6565" fmla="*/ 290036 h 514350"/>
                <a:gd name="connsiteX6566" fmla="*/ 1198721 w 6400800"/>
                <a:gd name="connsiteY6566" fmla="*/ 291941 h 514350"/>
                <a:gd name="connsiteX6567" fmla="*/ 1199674 w 6400800"/>
                <a:gd name="connsiteY6567" fmla="*/ 299561 h 514350"/>
                <a:gd name="connsiteX6568" fmla="*/ 1196816 w 6400800"/>
                <a:gd name="connsiteY6568" fmla="*/ 307181 h 514350"/>
                <a:gd name="connsiteX6569" fmla="*/ 1194911 w 6400800"/>
                <a:gd name="connsiteY6569" fmla="*/ 299561 h 514350"/>
                <a:gd name="connsiteX6570" fmla="*/ 1197769 w 6400800"/>
                <a:gd name="connsiteY6570" fmla="*/ 293846 h 514350"/>
                <a:gd name="connsiteX6571" fmla="*/ 1196816 w 6400800"/>
                <a:gd name="connsiteY6571" fmla="*/ 459581 h 514350"/>
                <a:gd name="connsiteX6572" fmla="*/ 1196816 w 6400800"/>
                <a:gd name="connsiteY6572" fmla="*/ 459581 h 514350"/>
                <a:gd name="connsiteX6573" fmla="*/ 1195864 w 6400800"/>
                <a:gd name="connsiteY6573" fmla="*/ 455771 h 514350"/>
                <a:gd name="connsiteX6574" fmla="*/ 1196816 w 6400800"/>
                <a:gd name="connsiteY6574" fmla="*/ 459581 h 514350"/>
                <a:gd name="connsiteX6575" fmla="*/ 1190149 w 6400800"/>
                <a:gd name="connsiteY6575" fmla="*/ 324326 h 514350"/>
                <a:gd name="connsiteX6576" fmla="*/ 1190149 w 6400800"/>
                <a:gd name="connsiteY6576" fmla="*/ 324326 h 514350"/>
                <a:gd name="connsiteX6577" fmla="*/ 1189196 w 6400800"/>
                <a:gd name="connsiteY6577" fmla="*/ 320516 h 514350"/>
                <a:gd name="connsiteX6578" fmla="*/ 1190149 w 6400800"/>
                <a:gd name="connsiteY6578" fmla="*/ 324326 h 514350"/>
                <a:gd name="connsiteX6579" fmla="*/ 1170146 w 6400800"/>
                <a:gd name="connsiteY6579" fmla="*/ 270986 h 514350"/>
                <a:gd name="connsiteX6580" fmla="*/ 1170146 w 6400800"/>
                <a:gd name="connsiteY6580" fmla="*/ 268129 h 514350"/>
                <a:gd name="connsiteX6581" fmla="*/ 1170146 w 6400800"/>
                <a:gd name="connsiteY6581" fmla="*/ 264319 h 514350"/>
                <a:gd name="connsiteX6582" fmla="*/ 1172051 w 6400800"/>
                <a:gd name="connsiteY6582" fmla="*/ 235744 h 514350"/>
                <a:gd name="connsiteX6583" fmla="*/ 1174909 w 6400800"/>
                <a:gd name="connsiteY6583" fmla="*/ 245269 h 514350"/>
                <a:gd name="connsiteX6584" fmla="*/ 1176814 w 6400800"/>
                <a:gd name="connsiteY6584" fmla="*/ 260509 h 514350"/>
                <a:gd name="connsiteX6585" fmla="*/ 1177766 w 6400800"/>
                <a:gd name="connsiteY6585" fmla="*/ 285274 h 514350"/>
                <a:gd name="connsiteX6586" fmla="*/ 1177766 w 6400800"/>
                <a:gd name="connsiteY6586" fmla="*/ 308134 h 514350"/>
                <a:gd name="connsiteX6587" fmla="*/ 1176814 w 6400800"/>
                <a:gd name="connsiteY6587" fmla="*/ 305276 h 514350"/>
                <a:gd name="connsiteX6588" fmla="*/ 1168241 w 6400800"/>
                <a:gd name="connsiteY6588" fmla="*/ 287179 h 514350"/>
                <a:gd name="connsiteX6589" fmla="*/ 1170146 w 6400800"/>
                <a:gd name="connsiteY6589" fmla="*/ 270986 h 514350"/>
                <a:gd name="connsiteX6590" fmla="*/ 1170146 w 6400800"/>
                <a:gd name="connsiteY6590" fmla="*/ 309086 h 514350"/>
                <a:gd name="connsiteX6591" fmla="*/ 1173956 w 6400800"/>
                <a:gd name="connsiteY6591" fmla="*/ 321469 h 514350"/>
                <a:gd name="connsiteX6592" fmla="*/ 1172051 w 6400800"/>
                <a:gd name="connsiteY6592" fmla="*/ 327184 h 514350"/>
                <a:gd name="connsiteX6593" fmla="*/ 1170146 w 6400800"/>
                <a:gd name="connsiteY6593" fmla="*/ 322421 h 514350"/>
                <a:gd name="connsiteX6594" fmla="*/ 1170146 w 6400800"/>
                <a:gd name="connsiteY6594" fmla="*/ 318611 h 514350"/>
                <a:gd name="connsiteX6595" fmla="*/ 1168241 w 6400800"/>
                <a:gd name="connsiteY6595" fmla="*/ 303371 h 514350"/>
                <a:gd name="connsiteX6596" fmla="*/ 1170146 w 6400800"/>
                <a:gd name="connsiteY6596" fmla="*/ 309086 h 514350"/>
                <a:gd name="connsiteX6597" fmla="*/ 1164431 w 6400800"/>
                <a:gd name="connsiteY6597" fmla="*/ 236696 h 514350"/>
                <a:gd name="connsiteX6598" fmla="*/ 1161574 w 6400800"/>
                <a:gd name="connsiteY6598" fmla="*/ 253841 h 514350"/>
                <a:gd name="connsiteX6599" fmla="*/ 1161574 w 6400800"/>
                <a:gd name="connsiteY6599" fmla="*/ 251936 h 514350"/>
                <a:gd name="connsiteX6600" fmla="*/ 1161574 w 6400800"/>
                <a:gd name="connsiteY6600" fmla="*/ 250984 h 514350"/>
                <a:gd name="connsiteX6601" fmla="*/ 1164431 w 6400800"/>
                <a:gd name="connsiteY6601" fmla="*/ 236696 h 514350"/>
                <a:gd name="connsiteX6602" fmla="*/ 1140619 w 6400800"/>
                <a:gd name="connsiteY6602" fmla="*/ 290036 h 514350"/>
                <a:gd name="connsiteX6603" fmla="*/ 1139666 w 6400800"/>
                <a:gd name="connsiteY6603" fmla="*/ 291941 h 514350"/>
                <a:gd name="connsiteX6604" fmla="*/ 1137761 w 6400800"/>
                <a:gd name="connsiteY6604" fmla="*/ 283369 h 514350"/>
                <a:gd name="connsiteX6605" fmla="*/ 1140619 w 6400800"/>
                <a:gd name="connsiteY6605" fmla="*/ 290036 h 514350"/>
                <a:gd name="connsiteX6606" fmla="*/ 1114901 w 6400800"/>
                <a:gd name="connsiteY6606" fmla="*/ 339566 h 514350"/>
                <a:gd name="connsiteX6607" fmla="*/ 1117759 w 6400800"/>
                <a:gd name="connsiteY6607" fmla="*/ 315754 h 514350"/>
                <a:gd name="connsiteX6608" fmla="*/ 1119664 w 6400800"/>
                <a:gd name="connsiteY6608" fmla="*/ 325279 h 514350"/>
                <a:gd name="connsiteX6609" fmla="*/ 1121569 w 6400800"/>
                <a:gd name="connsiteY6609" fmla="*/ 334804 h 514350"/>
                <a:gd name="connsiteX6610" fmla="*/ 1120616 w 6400800"/>
                <a:gd name="connsiteY6610" fmla="*/ 341471 h 514350"/>
                <a:gd name="connsiteX6611" fmla="*/ 1120616 w 6400800"/>
                <a:gd name="connsiteY6611" fmla="*/ 342424 h 514350"/>
                <a:gd name="connsiteX6612" fmla="*/ 1118711 w 6400800"/>
                <a:gd name="connsiteY6612" fmla="*/ 348139 h 514350"/>
                <a:gd name="connsiteX6613" fmla="*/ 1114901 w 6400800"/>
                <a:gd name="connsiteY6613" fmla="*/ 341471 h 514350"/>
                <a:gd name="connsiteX6614" fmla="*/ 1114901 w 6400800"/>
                <a:gd name="connsiteY6614" fmla="*/ 339566 h 514350"/>
                <a:gd name="connsiteX6615" fmla="*/ 1111091 w 6400800"/>
                <a:gd name="connsiteY6615" fmla="*/ 219551 h 514350"/>
                <a:gd name="connsiteX6616" fmla="*/ 1112044 w 6400800"/>
                <a:gd name="connsiteY6616" fmla="*/ 222409 h 514350"/>
                <a:gd name="connsiteX6617" fmla="*/ 1112996 w 6400800"/>
                <a:gd name="connsiteY6617" fmla="*/ 230029 h 514350"/>
                <a:gd name="connsiteX6618" fmla="*/ 1112996 w 6400800"/>
                <a:gd name="connsiteY6618" fmla="*/ 230029 h 514350"/>
                <a:gd name="connsiteX6619" fmla="*/ 1111091 w 6400800"/>
                <a:gd name="connsiteY6619" fmla="*/ 219551 h 514350"/>
                <a:gd name="connsiteX6620" fmla="*/ 1111091 w 6400800"/>
                <a:gd name="connsiteY6620" fmla="*/ 219551 h 514350"/>
                <a:gd name="connsiteX6621" fmla="*/ 1110139 w 6400800"/>
                <a:gd name="connsiteY6621" fmla="*/ 217646 h 514350"/>
                <a:gd name="connsiteX6622" fmla="*/ 1110139 w 6400800"/>
                <a:gd name="connsiteY6622" fmla="*/ 217646 h 514350"/>
                <a:gd name="connsiteX6623" fmla="*/ 1109186 w 6400800"/>
                <a:gd name="connsiteY6623" fmla="*/ 215741 h 514350"/>
                <a:gd name="connsiteX6624" fmla="*/ 1110139 w 6400800"/>
                <a:gd name="connsiteY6624" fmla="*/ 217646 h 514350"/>
                <a:gd name="connsiteX6625" fmla="*/ 1101566 w 6400800"/>
                <a:gd name="connsiteY6625" fmla="*/ 236696 h 514350"/>
                <a:gd name="connsiteX6626" fmla="*/ 1111091 w 6400800"/>
                <a:gd name="connsiteY6626" fmla="*/ 278606 h 514350"/>
                <a:gd name="connsiteX6627" fmla="*/ 1109186 w 6400800"/>
                <a:gd name="connsiteY6627" fmla="*/ 293846 h 514350"/>
                <a:gd name="connsiteX6628" fmla="*/ 1106329 w 6400800"/>
                <a:gd name="connsiteY6628" fmla="*/ 309086 h 514350"/>
                <a:gd name="connsiteX6629" fmla="*/ 1106329 w 6400800"/>
                <a:gd name="connsiteY6629" fmla="*/ 308134 h 514350"/>
                <a:gd name="connsiteX6630" fmla="*/ 1105376 w 6400800"/>
                <a:gd name="connsiteY6630" fmla="*/ 295751 h 514350"/>
                <a:gd name="connsiteX6631" fmla="*/ 1105376 w 6400800"/>
                <a:gd name="connsiteY6631" fmla="*/ 300514 h 514350"/>
                <a:gd name="connsiteX6632" fmla="*/ 1099661 w 6400800"/>
                <a:gd name="connsiteY6632" fmla="*/ 272891 h 514350"/>
                <a:gd name="connsiteX6633" fmla="*/ 1094899 w 6400800"/>
                <a:gd name="connsiteY6633" fmla="*/ 249079 h 514350"/>
                <a:gd name="connsiteX6634" fmla="*/ 1101566 w 6400800"/>
                <a:gd name="connsiteY6634" fmla="*/ 236696 h 514350"/>
                <a:gd name="connsiteX6635" fmla="*/ 1027271 w 6400800"/>
                <a:gd name="connsiteY6635" fmla="*/ 325279 h 514350"/>
                <a:gd name="connsiteX6636" fmla="*/ 1030129 w 6400800"/>
                <a:gd name="connsiteY6636" fmla="*/ 310991 h 514350"/>
                <a:gd name="connsiteX6637" fmla="*/ 1034891 w 6400800"/>
                <a:gd name="connsiteY6637" fmla="*/ 297656 h 514350"/>
                <a:gd name="connsiteX6638" fmla="*/ 1039654 w 6400800"/>
                <a:gd name="connsiteY6638" fmla="*/ 288131 h 514350"/>
                <a:gd name="connsiteX6639" fmla="*/ 1042511 w 6400800"/>
                <a:gd name="connsiteY6639" fmla="*/ 299561 h 514350"/>
                <a:gd name="connsiteX6640" fmla="*/ 1039654 w 6400800"/>
                <a:gd name="connsiteY6640" fmla="*/ 305276 h 514350"/>
                <a:gd name="connsiteX6641" fmla="*/ 1028224 w 6400800"/>
                <a:gd name="connsiteY6641" fmla="*/ 330994 h 514350"/>
                <a:gd name="connsiteX6642" fmla="*/ 1027271 w 6400800"/>
                <a:gd name="connsiteY6642" fmla="*/ 325279 h 514350"/>
                <a:gd name="connsiteX6643" fmla="*/ 1040606 w 6400800"/>
                <a:gd name="connsiteY6643" fmla="*/ 374809 h 514350"/>
                <a:gd name="connsiteX6644" fmla="*/ 1039654 w 6400800"/>
                <a:gd name="connsiteY6644" fmla="*/ 370999 h 514350"/>
                <a:gd name="connsiteX6645" fmla="*/ 1045369 w 6400800"/>
                <a:gd name="connsiteY6645" fmla="*/ 355759 h 514350"/>
                <a:gd name="connsiteX6646" fmla="*/ 1047274 w 6400800"/>
                <a:gd name="connsiteY6646" fmla="*/ 364331 h 514350"/>
                <a:gd name="connsiteX6647" fmla="*/ 1048226 w 6400800"/>
                <a:gd name="connsiteY6647" fmla="*/ 386239 h 514350"/>
                <a:gd name="connsiteX6648" fmla="*/ 1044416 w 6400800"/>
                <a:gd name="connsiteY6648" fmla="*/ 384334 h 514350"/>
                <a:gd name="connsiteX6649" fmla="*/ 1040606 w 6400800"/>
                <a:gd name="connsiteY6649" fmla="*/ 374809 h 514350"/>
                <a:gd name="connsiteX6650" fmla="*/ 1046321 w 6400800"/>
                <a:gd name="connsiteY6650" fmla="*/ 389096 h 514350"/>
                <a:gd name="connsiteX6651" fmla="*/ 1048226 w 6400800"/>
                <a:gd name="connsiteY6651" fmla="*/ 391001 h 514350"/>
                <a:gd name="connsiteX6652" fmla="*/ 1048226 w 6400800"/>
                <a:gd name="connsiteY6652" fmla="*/ 392906 h 514350"/>
                <a:gd name="connsiteX6653" fmla="*/ 1046321 w 6400800"/>
                <a:gd name="connsiteY6653" fmla="*/ 389096 h 514350"/>
                <a:gd name="connsiteX6654" fmla="*/ 1056799 w 6400800"/>
                <a:gd name="connsiteY6654" fmla="*/ 292894 h 514350"/>
                <a:gd name="connsiteX6655" fmla="*/ 1061561 w 6400800"/>
                <a:gd name="connsiteY6655" fmla="*/ 282416 h 514350"/>
                <a:gd name="connsiteX6656" fmla="*/ 1066324 w 6400800"/>
                <a:gd name="connsiteY6656" fmla="*/ 271939 h 514350"/>
                <a:gd name="connsiteX6657" fmla="*/ 1066324 w 6400800"/>
                <a:gd name="connsiteY6657" fmla="*/ 273844 h 514350"/>
                <a:gd name="connsiteX6658" fmla="*/ 1067276 w 6400800"/>
                <a:gd name="connsiteY6658" fmla="*/ 278606 h 514350"/>
                <a:gd name="connsiteX6659" fmla="*/ 1063466 w 6400800"/>
                <a:gd name="connsiteY6659" fmla="*/ 285274 h 514350"/>
                <a:gd name="connsiteX6660" fmla="*/ 1057751 w 6400800"/>
                <a:gd name="connsiteY6660" fmla="*/ 295751 h 514350"/>
                <a:gd name="connsiteX6661" fmla="*/ 1056799 w 6400800"/>
                <a:gd name="connsiteY6661" fmla="*/ 292894 h 514350"/>
                <a:gd name="connsiteX6662" fmla="*/ 1059656 w 6400800"/>
                <a:gd name="connsiteY6662" fmla="*/ 360521 h 514350"/>
                <a:gd name="connsiteX6663" fmla="*/ 1059656 w 6400800"/>
                <a:gd name="connsiteY6663" fmla="*/ 360521 h 514350"/>
                <a:gd name="connsiteX6664" fmla="*/ 1059656 w 6400800"/>
                <a:gd name="connsiteY6664" fmla="*/ 360521 h 514350"/>
                <a:gd name="connsiteX6665" fmla="*/ 1059656 w 6400800"/>
                <a:gd name="connsiteY6665" fmla="*/ 360521 h 514350"/>
                <a:gd name="connsiteX6666" fmla="*/ 1064419 w 6400800"/>
                <a:gd name="connsiteY6666" fmla="*/ 383381 h 514350"/>
                <a:gd name="connsiteX6667" fmla="*/ 1062514 w 6400800"/>
                <a:gd name="connsiteY6667" fmla="*/ 379571 h 514350"/>
                <a:gd name="connsiteX6668" fmla="*/ 1063466 w 6400800"/>
                <a:gd name="connsiteY6668" fmla="*/ 374809 h 514350"/>
                <a:gd name="connsiteX6669" fmla="*/ 1064419 w 6400800"/>
                <a:gd name="connsiteY6669" fmla="*/ 378619 h 514350"/>
                <a:gd name="connsiteX6670" fmla="*/ 1064419 w 6400800"/>
                <a:gd name="connsiteY6670" fmla="*/ 380524 h 514350"/>
                <a:gd name="connsiteX6671" fmla="*/ 1065371 w 6400800"/>
                <a:gd name="connsiteY6671" fmla="*/ 386239 h 514350"/>
                <a:gd name="connsiteX6672" fmla="*/ 1064419 w 6400800"/>
                <a:gd name="connsiteY6672" fmla="*/ 383381 h 514350"/>
                <a:gd name="connsiteX6673" fmla="*/ 1069181 w 6400800"/>
                <a:gd name="connsiteY6673" fmla="*/ 330994 h 514350"/>
                <a:gd name="connsiteX6674" fmla="*/ 1063466 w 6400800"/>
                <a:gd name="connsiteY6674" fmla="*/ 312896 h 514350"/>
                <a:gd name="connsiteX6675" fmla="*/ 1069181 w 6400800"/>
                <a:gd name="connsiteY6675" fmla="*/ 300514 h 514350"/>
                <a:gd name="connsiteX6676" fmla="*/ 1070134 w 6400800"/>
                <a:gd name="connsiteY6676" fmla="*/ 326231 h 514350"/>
                <a:gd name="connsiteX6677" fmla="*/ 1069181 w 6400800"/>
                <a:gd name="connsiteY6677" fmla="*/ 330994 h 514350"/>
                <a:gd name="connsiteX6678" fmla="*/ 1077754 w 6400800"/>
                <a:gd name="connsiteY6678" fmla="*/ 262414 h 514350"/>
                <a:gd name="connsiteX6679" fmla="*/ 1075849 w 6400800"/>
                <a:gd name="connsiteY6679" fmla="*/ 264319 h 514350"/>
                <a:gd name="connsiteX6680" fmla="*/ 1073944 w 6400800"/>
                <a:gd name="connsiteY6680" fmla="*/ 256699 h 514350"/>
                <a:gd name="connsiteX6681" fmla="*/ 1074896 w 6400800"/>
                <a:gd name="connsiteY6681" fmla="*/ 256699 h 514350"/>
                <a:gd name="connsiteX6682" fmla="*/ 1075849 w 6400800"/>
                <a:gd name="connsiteY6682" fmla="*/ 256699 h 514350"/>
                <a:gd name="connsiteX6683" fmla="*/ 1077754 w 6400800"/>
                <a:gd name="connsiteY6683" fmla="*/ 262414 h 514350"/>
                <a:gd name="connsiteX6684" fmla="*/ 1045369 w 6400800"/>
                <a:gd name="connsiteY6684" fmla="*/ 175736 h 514350"/>
                <a:gd name="connsiteX6685" fmla="*/ 1054894 w 6400800"/>
                <a:gd name="connsiteY6685" fmla="*/ 153829 h 514350"/>
                <a:gd name="connsiteX6686" fmla="*/ 1055846 w 6400800"/>
                <a:gd name="connsiteY6686" fmla="*/ 155734 h 514350"/>
                <a:gd name="connsiteX6687" fmla="*/ 1059656 w 6400800"/>
                <a:gd name="connsiteY6687" fmla="*/ 171926 h 514350"/>
                <a:gd name="connsiteX6688" fmla="*/ 1064419 w 6400800"/>
                <a:gd name="connsiteY6688" fmla="*/ 193834 h 514350"/>
                <a:gd name="connsiteX6689" fmla="*/ 1069181 w 6400800"/>
                <a:gd name="connsiteY6689" fmla="*/ 215741 h 514350"/>
                <a:gd name="connsiteX6690" fmla="*/ 1076801 w 6400800"/>
                <a:gd name="connsiteY6690" fmla="*/ 253841 h 514350"/>
                <a:gd name="connsiteX6691" fmla="*/ 1074896 w 6400800"/>
                <a:gd name="connsiteY6691" fmla="*/ 252889 h 514350"/>
                <a:gd name="connsiteX6692" fmla="*/ 1067276 w 6400800"/>
                <a:gd name="connsiteY6692" fmla="*/ 216694 h 514350"/>
                <a:gd name="connsiteX6693" fmla="*/ 1068229 w 6400800"/>
                <a:gd name="connsiteY6693" fmla="*/ 257651 h 514350"/>
                <a:gd name="connsiteX6694" fmla="*/ 1067276 w 6400800"/>
                <a:gd name="connsiteY6694" fmla="*/ 259556 h 514350"/>
                <a:gd name="connsiteX6695" fmla="*/ 1065371 w 6400800"/>
                <a:gd name="connsiteY6695" fmla="*/ 252889 h 514350"/>
                <a:gd name="connsiteX6696" fmla="*/ 1066324 w 6400800"/>
                <a:gd name="connsiteY6696" fmla="*/ 261461 h 514350"/>
                <a:gd name="connsiteX6697" fmla="*/ 1055846 w 6400800"/>
                <a:gd name="connsiteY6697" fmla="*/ 278606 h 514350"/>
                <a:gd name="connsiteX6698" fmla="*/ 1054894 w 6400800"/>
                <a:gd name="connsiteY6698" fmla="*/ 280511 h 514350"/>
                <a:gd name="connsiteX6699" fmla="*/ 1053941 w 6400800"/>
                <a:gd name="connsiteY6699" fmla="*/ 277654 h 514350"/>
                <a:gd name="connsiteX6700" fmla="*/ 1043464 w 6400800"/>
                <a:gd name="connsiteY6700" fmla="*/ 245269 h 514350"/>
                <a:gd name="connsiteX6701" fmla="*/ 1035844 w 6400800"/>
                <a:gd name="connsiteY6701" fmla="*/ 220504 h 514350"/>
                <a:gd name="connsiteX6702" fmla="*/ 1032034 w 6400800"/>
                <a:gd name="connsiteY6702" fmla="*/ 209074 h 514350"/>
                <a:gd name="connsiteX6703" fmla="*/ 1045369 w 6400800"/>
                <a:gd name="connsiteY6703" fmla="*/ 175736 h 514350"/>
                <a:gd name="connsiteX6704" fmla="*/ 1019651 w 6400800"/>
                <a:gd name="connsiteY6704" fmla="*/ 267176 h 514350"/>
                <a:gd name="connsiteX6705" fmla="*/ 1023461 w 6400800"/>
                <a:gd name="connsiteY6705" fmla="*/ 221456 h 514350"/>
                <a:gd name="connsiteX6706" fmla="*/ 1024414 w 6400800"/>
                <a:gd name="connsiteY6706" fmla="*/ 218599 h 514350"/>
                <a:gd name="connsiteX6707" fmla="*/ 1032034 w 6400800"/>
                <a:gd name="connsiteY6707" fmla="*/ 253841 h 514350"/>
                <a:gd name="connsiteX6708" fmla="*/ 1038701 w 6400800"/>
                <a:gd name="connsiteY6708" fmla="*/ 283369 h 514350"/>
                <a:gd name="connsiteX6709" fmla="*/ 1037749 w 6400800"/>
                <a:gd name="connsiteY6709" fmla="*/ 284321 h 514350"/>
                <a:gd name="connsiteX6710" fmla="*/ 1031081 w 6400800"/>
                <a:gd name="connsiteY6710" fmla="*/ 294799 h 514350"/>
                <a:gd name="connsiteX6711" fmla="*/ 1025366 w 6400800"/>
                <a:gd name="connsiteY6711" fmla="*/ 306229 h 514350"/>
                <a:gd name="connsiteX6712" fmla="*/ 1023461 w 6400800"/>
                <a:gd name="connsiteY6712" fmla="*/ 284321 h 514350"/>
                <a:gd name="connsiteX6713" fmla="*/ 1022509 w 6400800"/>
                <a:gd name="connsiteY6713" fmla="*/ 269081 h 514350"/>
                <a:gd name="connsiteX6714" fmla="*/ 1019651 w 6400800"/>
                <a:gd name="connsiteY6714" fmla="*/ 284321 h 514350"/>
                <a:gd name="connsiteX6715" fmla="*/ 1015841 w 6400800"/>
                <a:gd name="connsiteY6715" fmla="*/ 314801 h 514350"/>
                <a:gd name="connsiteX6716" fmla="*/ 1015841 w 6400800"/>
                <a:gd name="connsiteY6716" fmla="*/ 315754 h 514350"/>
                <a:gd name="connsiteX6717" fmla="*/ 1015841 w 6400800"/>
                <a:gd name="connsiteY6717" fmla="*/ 315754 h 514350"/>
                <a:gd name="connsiteX6718" fmla="*/ 1022509 w 6400800"/>
                <a:gd name="connsiteY6718" fmla="*/ 251936 h 514350"/>
                <a:gd name="connsiteX6719" fmla="*/ 1019651 w 6400800"/>
                <a:gd name="connsiteY6719" fmla="*/ 267176 h 514350"/>
                <a:gd name="connsiteX6720" fmla="*/ 1011079 w 6400800"/>
                <a:gd name="connsiteY6720" fmla="*/ 364331 h 514350"/>
                <a:gd name="connsiteX6721" fmla="*/ 1012031 w 6400800"/>
                <a:gd name="connsiteY6721" fmla="*/ 355759 h 514350"/>
                <a:gd name="connsiteX6722" fmla="*/ 1013936 w 6400800"/>
                <a:gd name="connsiteY6722" fmla="*/ 342424 h 514350"/>
                <a:gd name="connsiteX6723" fmla="*/ 1013936 w 6400800"/>
                <a:gd name="connsiteY6723" fmla="*/ 342424 h 514350"/>
                <a:gd name="connsiteX6724" fmla="*/ 1012031 w 6400800"/>
                <a:gd name="connsiteY6724" fmla="*/ 364331 h 514350"/>
                <a:gd name="connsiteX6725" fmla="*/ 1011079 w 6400800"/>
                <a:gd name="connsiteY6725" fmla="*/ 366236 h 514350"/>
                <a:gd name="connsiteX6726" fmla="*/ 1011079 w 6400800"/>
                <a:gd name="connsiteY6726" fmla="*/ 366236 h 514350"/>
                <a:gd name="connsiteX6727" fmla="*/ 1011079 w 6400800"/>
                <a:gd name="connsiteY6727" fmla="*/ 364331 h 514350"/>
                <a:gd name="connsiteX6728" fmla="*/ 1004411 w 6400800"/>
                <a:gd name="connsiteY6728" fmla="*/ 257651 h 514350"/>
                <a:gd name="connsiteX6729" fmla="*/ 1001554 w 6400800"/>
                <a:gd name="connsiteY6729" fmla="*/ 281464 h 514350"/>
                <a:gd name="connsiteX6730" fmla="*/ 996791 w 6400800"/>
                <a:gd name="connsiteY6730" fmla="*/ 271939 h 514350"/>
                <a:gd name="connsiteX6731" fmla="*/ 1004411 w 6400800"/>
                <a:gd name="connsiteY6731" fmla="*/ 257651 h 514350"/>
                <a:gd name="connsiteX6732" fmla="*/ 991076 w 6400800"/>
                <a:gd name="connsiteY6732" fmla="*/ 283369 h 514350"/>
                <a:gd name="connsiteX6733" fmla="*/ 995839 w 6400800"/>
                <a:gd name="connsiteY6733" fmla="*/ 273844 h 514350"/>
                <a:gd name="connsiteX6734" fmla="*/ 999649 w 6400800"/>
                <a:gd name="connsiteY6734" fmla="*/ 291941 h 514350"/>
                <a:gd name="connsiteX6735" fmla="*/ 995839 w 6400800"/>
                <a:gd name="connsiteY6735" fmla="*/ 326231 h 514350"/>
                <a:gd name="connsiteX6736" fmla="*/ 993934 w 6400800"/>
                <a:gd name="connsiteY6736" fmla="*/ 330994 h 514350"/>
                <a:gd name="connsiteX6737" fmla="*/ 992981 w 6400800"/>
                <a:gd name="connsiteY6737" fmla="*/ 320516 h 514350"/>
                <a:gd name="connsiteX6738" fmla="*/ 991076 w 6400800"/>
                <a:gd name="connsiteY6738" fmla="*/ 338614 h 514350"/>
                <a:gd name="connsiteX6739" fmla="*/ 990124 w 6400800"/>
                <a:gd name="connsiteY6739" fmla="*/ 341471 h 514350"/>
                <a:gd name="connsiteX6740" fmla="*/ 981551 w 6400800"/>
                <a:gd name="connsiteY6740" fmla="*/ 365284 h 514350"/>
                <a:gd name="connsiteX6741" fmla="*/ 980599 w 6400800"/>
                <a:gd name="connsiteY6741" fmla="*/ 363379 h 514350"/>
                <a:gd name="connsiteX6742" fmla="*/ 977741 w 6400800"/>
                <a:gd name="connsiteY6742" fmla="*/ 331946 h 514350"/>
                <a:gd name="connsiteX6743" fmla="*/ 975836 w 6400800"/>
                <a:gd name="connsiteY6743" fmla="*/ 311944 h 514350"/>
                <a:gd name="connsiteX6744" fmla="*/ 991076 w 6400800"/>
                <a:gd name="connsiteY6744" fmla="*/ 283369 h 514350"/>
                <a:gd name="connsiteX6745" fmla="*/ 960596 w 6400800"/>
                <a:gd name="connsiteY6745" fmla="*/ 298609 h 514350"/>
                <a:gd name="connsiteX6746" fmla="*/ 968216 w 6400800"/>
                <a:gd name="connsiteY6746" fmla="*/ 280511 h 514350"/>
                <a:gd name="connsiteX6747" fmla="*/ 967264 w 6400800"/>
                <a:gd name="connsiteY6747" fmla="*/ 294799 h 514350"/>
                <a:gd name="connsiteX6748" fmla="*/ 961549 w 6400800"/>
                <a:gd name="connsiteY6748" fmla="*/ 304324 h 514350"/>
                <a:gd name="connsiteX6749" fmla="*/ 961549 w 6400800"/>
                <a:gd name="connsiteY6749" fmla="*/ 303371 h 514350"/>
                <a:gd name="connsiteX6750" fmla="*/ 960596 w 6400800"/>
                <a:gd name="connsiteY6750" fmla="*/ 301466 h 514350"/>
                <a:gd name="connsiteX6751" fmla="*/ 960596 w 6400800"/>
                <a:gd name="connsiteY6751" fmla="*/ 298609 h 514350"/>
                <a:gd name="connsiteX6752" fmla="*/ 939641 w 6400800"/>
                <a:gd name="connsiteY6752" fmla="*/ 258604 h 514350"/>
                <a:gd name="connsiteX6753" fmla="*/ 939641 w 6400800"/>
                <a:gd name="connsiteY6753" fmla="*/ 258604 h 514350"/>
                <a:gd name="connsiteX6754" fmla="*/ 943451 w 6400800"/>
                <a:gd name="connsiteY6754" fmla="*/ 246221 h 514350"/>
                <a:gd name="connsiteX6755" fmla="*/ 943451 w 6400800"/>
                <a:gd name="connsiteY6755" fmla="*/ 251936 h 514350"/>
                <a:gd name="connsiteX6756" fmla="*/ 939641 w 6400800"/>
                <a:gd name="connsiteY6756" fmla="*/ 258604 h 514350"/>
                <a:gd name="connsiteX6757" fmla="*/ 939641 w 6400800"/>
                <a:gd name="connsiteY6757" fmla="*/ 258604 h 514350"/>
                <a:gd name="connsiteX6758" fmla="*/ 944404 w 6400800"/>
                <a:gd name="connsiteY6758" fmla="*/ 280511 h 514350"/>
                <a:gd name="connsiteX6759" fmla="*/ 943451 w 6400800"/>
                <a:gd name="connsiteY6759" fmla="*/ 273844 h 514350"/>
                <a:gd name="connsiteX6760" fmla="*/ 944404 w 6400800"/>
                <a:gd name="connsiteY6760" fmla="*/ 270986 h 514350"/>
                <a:gd name="connsiteX6761" fmla="*/ 944404 w 6400800"/>
                <a:gd name="connsiteY6761" fmla="*/ 271939 h 514350"/>
                <a:gd name="connsiteX6762" fmla="*/ 944404 w 6400800"/>
                <a:gd name="connsiteY6762" fmla="*/ 275749 h 514350"/>
                <a:gd name="connsiteX6763" fmla="*/ 944404 w 6400800"/>
                <a:gd name="connsiteY6763" fmla="*/ 280511 h 514350"/>
                <a:gd name="connsiteX6764" fmla="*/ 944404 w 6400800"/>
                <a:gd name="connsiteY6764" fmla="*/ 270986 h 514350"/>
                <a:gd name="connsiteX6765" fmla="*/ 944404 w 6400800"/>
                <a:gd name="connsiteY6765" fmla="*/ 270986 h 514350"/>
                <a:gd name="connsiteX6766" fmla="*/ 944404 w 6400800"/>
                <a:gd name="connsiteY6766" fmla="*/ 270986 h 514350"/>
                <a:gd name="connsiteX6767" fmla="*/ 944404 w 6400800"/>
                <a:gd name="connsiteY6767" fmla="*/ 270986 h 514350"/>
                <a:gd name="connsiteX6768" fmla="*/ 933926 w 6400800"/>
                <a:gd name="connsiteY6768" fmla="*/ 227171 h 514350"/>
                <a:gd name="connsiteX6769" fmla="*/ 958691 w 6400800"/>
                <a:gd name="connsiteY6769" fmla="*/ 138589 h 514350"/>
                <a:gd name="connsiteX6770" fmla="*/ 958691 w 6400800"/>
                <a:gd name="connsiteY6770" fmla="*/ 146209 h 514350"/>
                <a:gd name="connsiteX6771" fmla="*/ 953929 w 6400800"/>
                <a:gd name="connsiteY6771" fmla="*/ 203359 h 514350"/>
                <a:gd name="connsiteX6772" fmla="*/ 950119 w 6400800"/>
                <a:gd name="connsiteY6772" fmla="*/ 242411 h 514350"/>
                <a:gd name="connsiteX6773" fmla="*/ 948214 w 6400800"/>
                <a:gd name="connsiteY6773" fmla="*/ 246221 h 514350"/>
                <a:gd name="connsiteX6774" fmla="*/ 947261 w 6400800"/>
                <a:gd name="connsiteY6774" fmla="*/ 240506 h 514350"/>
                <a:gd name="connsiteX6775" fmla="*/ 949166 w 6400800"/>
                <a:gd name="connsiteY6775" fmla="*/ 233839 h 514350"/>
                <a:gd name="connsiteX6776" fmla="*/ 946309 w 6400800"/>
                <a:gd name="connsiteY6776" fmla="*/ 238601 h 514350"/>
                <a:gd name="connsiteX6777" fmla="*/ 944404 w 6400800"/>
                <a:gd name="connsiteY6777" fmla="*/ 230029 h 514350"/>
                <a:gd name="connsiteX6778" fmla="*/ 944404 w 6400800"/>
                <a:gd name="connsiteY6778" fmla="*/ 241459 h 514350"/>
                <a:gd name="connsiteX6779" fmla="*/ 939641 w 6400800"/>
                <a:gd name="connsiteY6779" fmla="*/ 251936 h 514350"/>
                <a:gd name="connsiteX6780" fmla="*/ 938689 w 6400800"/>
                <a:gd name="connsiteY6780" fmla="*/ 248126 h 514350"/>
                <a:gd name="connsiteX6781" fmla="*/ 936784 w 6400800"/>
                <a:gd name="connsiteY6781" fmla="*/ 241459 h 514350"/>
                <a:gd name="connsiteX6782" fmla="*/ 943451 w 6400800"/>
                <a:gd name="connsiteY6782" fmla="*/ 217646 h 514350"/>
                <a:gd name="connsiteX6783" fmla="*/ 934879 w 6400800"/>
                <a:gd name="connsiteY6783" fmla="*/ 235744 h 514350"/>
                <a:gd name="connsiteX6784" fmla="*/ 932974 w 6400800"/>
                <a:gd name="connsiteY6784" fmla="*/ 230029 h 514350"/>
                <a:gd name="connsiteX6785" fmla="*/ 933926 w 6400800"/>
                <a:gd name="connsiteY6785" fmla="*/ 227171 h 514350"/>
                <a:gd name="connsiteX6786" fmla="*/ 921544 w 6400800"/>
                <a:gd name="connsiteY6786" fmla="*/ 452914 h 514350"/>
                <a:gd name="connsiteX6787" fmla="*/ 920591 w 6400800"/>
                <a:gd name="connsiteY6787" fmla="*/ 451961 h 514350"/>
                <a:gd name="connsiteX6788" fmla="*/ 919639 w 6400800"/>
                <a:gd name="connsiteY6788" fmla="*/ 438626 h 514350"/>
                <a:gd name="connsiteX6789" fmla="*/ 921544 w 6400800"/>
                <a:gd name="connsiteY6789" fmla="*/ 452914 h 514350"/>
                <a:gd name="connsiteX6790" fmla="*/ 912019 w 6400800"/>
                <a:gd name="connsiteY6790" fmla="*/ 210979 h 514350"/>
                <a:gd name="connsiteX6791" fmla="*/ 915829 w 6400800"/>
                <a:gd name="connsiteY6791" fmla="*/ 227171 h 514350"/>
                <a:gd name="connsiteX6792" fmla="*/ 914876 w 6400800"/>
                <a:gd name="connsiteY6792" fmla="*/ 230029 h 514350"/>
                <a:gd name="connsiteX6793" fmla="*/ 912971 w 6400800"/>
                <a:gd name="connsiteY6793" fmla="*/ 236696 h 514350"/>
                <a:gd name="connsiteX6794" fmla="*/ 912019 w 6400800"/>
                <a:gd name="connsiteY6794" fmla="*/ 232886 h 514350"/>
                <a:gd name="connsiteX6795" fmla="*/ 912019 w 6400800"/>
                <a:gd name="connsiteY6795" fmla="*/ 228124 h 514350"/>
                <a:gd name="connsiteX6796" fmla="*/ 911066 w 6400800"/>
                <a:gd name="connsiteY6796" fmla="*/ 210979 h 514350"/>
                <a:gd name="connsiteX6797" fmla="*/ 911066 w 6400800"/>
                <a:gd name="connsiteY6797" fmla="*/ 204311 h 514350"/>
                <a:gd name="connsiteX6798" fmla="*/ 912019 w 6400800"/>
                <a:gd name="connsiteY6798" fmla="*/ 210979 h 514350"/>
                <a:gd name="connsiteX6799" fmla="*/ 833914 w 6400800"/>
                <a:gd name="connsiteY6799" fmla="*/ 333851 h 514350"/>
                <a:gd name="connsiteX6800" fmla="*/ 834866 w 6400800"/>
                <a:gd name="connsiteY6800" fmla="*/ 331946 h 514350"/>
                <a:gd name="connsiteX6801" fmla="*/ 834866 w 6400800"/>
                <a:gd name="connsiteY6801" fmla="*/ 337661 h 514350"/>
                <a:gd name="connsiteX6802" fmla="*/ 833914 w 6400800"/>
                <a:gd name="connsiteY6802" fmla="*/ 333851 h 514350"/>
                <a:gd name="connsiteX6803" fmla="*/ 847249 w 6400800"/>
                <a:gd name="connsiteY6803" fmla="*/ 304324 h 514350"/>
                <a:gd name="connsiteX6804" fmla="*/ 846296 w 6400800"/>
                <a:gd name="connsiteY6804" fmla="*/ 301466 h 514350"/>
                <a:gd name="connsiteX6805" fmla="*/ 846296 w 6400800"/>
                <a:gd name="connsiteY6805" fmla="*/ 299561 h 514350"/>
                <a:gd name="connsiteX6806" fmla="*/ 851059 w 6400800"/>
                <a:gd name="connsiteY6806" fmla="*/ 286226 h 514350"/>
                <a:gd name="connsiteX6807" fmla="*/ 847249 w 6400800"/>
                <a:gd name="connsiteY6807" fmla="*/ 304324 h 514350"/>
                <a:gd name="connsiteX6808" fmla="*/ 880586 w 6400800"/>
                <a:gd name="connsiteY6808" fmla="*/ 300514 h 514350"/>
                <a:gd name="connsiteX6809" fmla="*/ 876776 w 6400800"/>
                <a:gd name="connsiteY6809" fmla="*/ 319564 h 514350"/>
                <a:gd name="connsiteX6810" fmla="*/ 872966 w 6400800"/>
                <a:gd name="connsiteY6810" fmla="*/ 343376 h 514350"/>
                <a:gd name="connsiteX6811" fmla="*/ 869156 w 6400800"/>
                <a:gd name="connsiteY6811" fmla="*/ 350996 h 514350"/>
                <a:gd name="connsiteX6812" fmla="*/ 868204 w 6400800"/>
                <a:gd name="connsiteY6812" fmla="*/ 349091 h 514350"/>
                <a:gd name="connsiteX6813" fmla="*/ 867251 w 6400800"/>
                <a:gd name="connsiteY6813" fmla="*/ 348139 h 514350"/>
                <a:gd name="connsiteX6814" fmla="*/ 867251 w 6400800"/>
                <a:gd name="connsiteY6814" fmla="*/ 335756 h 514350"/>
                <a:gd name="connsiteX6815" fmla="*/ 866299 w 6400800"/>
                <a:gd name="connsiteY6815" fmla="*/ 301466 h 514350"/>
                <a:gd name="connsiteX6816" fmla="*/ 863441 w 6400800"/>
                <a:gd name="connsiteY6816" fmla="*/ 272891 h 514350"/>
                <a:gd name="connsiteX6817" fmla="*/ 861536 w 6400800"/>
                <a:gd name="connsiteY6817" fmla="*/ 257651 h 514350"/>
                <a:gd name="connsiteX6818" fmla="*/ 862489 w 6400800"/>
                <a:gd name="connsiteY6818" fmla="*/ 255746 h 514350"/>
                <a:gd name="connsiteX6819" fmla="*/ 862489 w 6400800"/>
                <a:gd name="connsiteY6819" fmla="*/ 255746 h 514350"/>
                <a:gd name="connsiteX6820" fmla="*/ 876776 w 6400800"/>
                <a:gd name="connsiteY6820" fmla="*/ 286226 h 514350"/>
                <a:gd name="connsiteX6821" fmla="*/ 881539 w 6400800"/>
                <a:gd name="connsiteY6821" fmla="*/ 296704 h 514350"/>
                <a:gd name="connsiteX6822" fmla="*/ 880586 w 6400800"/>
                <a:gd name="connsiteY6822" fmla="*/ 300514 h 514350"/>
                <a:gd name="connsiteX6823" fmla="*/ 885349 w 6400800"/>
                <a:gd name="connsiteY6823" fmla="*/ 318611 h 514350"/>
                <a:gd name="connsiteX6824" fmla="*/ 884396 w 6400800"/>
                <a:gd name="connsiteY6824" fmla="*/ 319564 h 514350"/>
                <a:gd name="connsiteX6825" fmla="*/ 883444 w 6400800"/>
                <a:gd name="connsiteY6825" fmla="*/ 320516 h 514350"/>
                <a:gd name="connsiteX6826" fmla="*/ 884396 w 6400800"/>
                <a:gd name="connsiteY6826" fmla="*/ 303371 h 514350"/>
                <a:gd name="connsiteX6827" fmla="*/ 887254 w 6400800"/>
                <a:gd name="connsiteY6827" fmla="*/ 310039 h 514350"/>
                <a:gd name="connsiteX6828" fmla="*/ 885349 w 6400800"/>
                <a:gd name="connsiteY6828" fmla="*/ 318611 h 514350"/>
                <a:gd name="connsiteX6829" fmla="*/ 900589 w 6400800"/>
                <a:gd name="connsiteY6829" fmla="*/ 246221 h 514350"/>
                <a:gd name="connsiteX6830" fmla="*/ 900589 w 6400800"/>
                <a:gd name="connsiteY6830" fmla="*/ 246221 h 514350"/>
                <a:gd name="connsiteX6831" fmla="*/ 898684 w 6400800"/>
                <a:gd name="connsiteY6831" fmla="*/ 234791 h 514350"/>
                <a:gd name="connsiteX6832" fmla="*/ 897731 w 6400800"/>
                <a:gd name="connsiteY6832" fmla="*/ 252889 h 514350"/>
                <a:gd name="connsiteX6833" fmla="*/ 897731 w 6400800"/>
                <a:gd name="connsiteY6833" fmla="*/ 253841 h 514350"/>
                <a:gd name="connsiteX6834" fmla="*/ 894874 w 6400800"/>
                <a:gd name="connsiteY6834" fmla="*/ 250031 h 514350"/>
                <a:gd name="connsiteX6835" fmla="*/ 897731 w 6400800"/>
                <a:gd name="connsiteY6835" fmla="*/ 254794 h 514350"/>
                <a:gd name="connsiteX6836" fmla="*/ 897731 w 6400800"/>
                <a:gd name="connsiteY6836" fmla="*/ 257651 h 514350"/>
                <a:gd name="connsiteX6837" fmla="*/ 896779 w 6400800"/>
                <a:gd name="connsiteY6837" fmla="*/ 264319 h 514350"/>
                <a:gd name="connsiteX6838" fmla="*/ 896779 w 6400800"/>
                <a:gd name="connsiteY6838" fmla="*/ 264319 h 514350"/>
                <a:gd name="connsiteX6839" fmla="*/ 896779 w 6400800"/>
                <a:gd name="connsiteY6839" fmla="*/ 264319 h 514350"/>
                <a:gd name="connsiteX6840" fmla="*/ 896779 w 6400800"/>
                <a:gd name="connsiteY6840" fmla="*/ 265271 h 514350"/>
                <a:gd name="connsiteX6841" fmla="*/ 896779 w 6400800"/>
                <a:gd name="connsiteY6841" fmla="*/ 270986 h 514350"/>
                <a:gd name="connsiteX6842" fmla="*/ 896779 w 6400800"/>
                <a:gd name="connsiteY6842" fmla="*/ 272891 h 514350"/>
                <a:gd name="connsiteX6843" fmla="*/ 895826 w 6400800"/>
                <a:gd name="connsiteY6843" fmla="*/ 285274 h 514350"/>
                <a:gd name="connsiteX6844" fmla="*/ 895826 w 6400800"/>
                <a:gd name="connsiteY6844" fmla="*/ 287179 h 514350"/>
                <a:gd name="connsiteX6845" fmla="*/ 891064 w 6400800"/>
                <a:gd name="connsiteY6845" fmla="*/ 279559 h 514350"/>
                <a:gd name="connsiteX6846" fmla="*/ 873919 w 6400800"/>
                <a:gd name="connsiteY6846" fmla="*/ 250984 h 514350"/>
                <a:gd name="connsiteX6847" fmla="*/ 869156 w 6400800"/>
                <a:gd name="connsiteY6847" fmla="*/ 243364 h 514350"/>
                <a:gd name="connsiteX6848" fmla="*/ 869156 w 6400800"/>
                <a:gd name="connsiteY6848" fmla="*/ 242411 h 514350"/>
                <a:gd name="connsiteX6849" fmla="*/ 878681 w 6400800"/>
                <a:gd name="connsiteY6849" fmla="*/ 215741 h 514350"/>
                <a:gd name="connsiteX6850" fmla="*/ 887254 w 6400800"/>
                <a:gd name="connsiteY6850" fmla="*/ 200501 h 514350"/>
                <a:gd name="connsiteX6851" fmla="*/ 895826 w 6400800"/>
                <a:gd name="connsiteY6851" fmla="*/ 223361 h 514350"/>
                <a:gd name="connsiteX6852" fmla="*/ 901541 w 6400800"/>
                <a:gd name="connsiteY6852" fmla="*/ 240506 h 514350"/>
                <a:gd name="connsiteX6853" fmla="*/ 900589 w 6400800"/>
                <a:gd name="connsiteY6853" fmla="*/ 246221 h 514350"/>
                <a:gd name="connsiteX6854" fmla="*/ 891064 w 6400800"/>
                <a:gd name="connsiteY6854" fmla="*/ 190976 h 514350"/>
                <a:gd name="connsiteX6855" fmla="*/ 892969 w 6400800"/>
                <a:gd name="connsiteY6855" fmla="*/ 187166 h 514350"/>
                <a:gd name="connsiteX6856" fmla="*/ 896779 w 6400800"/>
                <a:gd name="connsiteY6856" fmla="*/ 202406 h 514350"/>
                <a:gd name="connsiteX6857" fmla="*/ 891064 w 6400800"/>
                <a:gd name="connsiteY6857" fmla="*/ 190976 h 514350"/>
                <a:gd name="connsiteX6858" fmla="*/ 904399 w 6400800"/>
                <a:gd name="connsiteY6858" fmla="*/ 181451 h 514350"/>
                <a:gd name="connsiteX6859" fmla="*/ 904399 w 6400800"/>
                <a:gd name="connsiteY6859" fmla="*/ 183356 h 514350"/>
                <a:gd name="connsiteX6860" fmla="*/ 903446 w 6400800"/>
                <a:gd name="connsiteY6860" fmla="*/ 210979 h 514350"/>
                <a:gd name="connsiteX6861" fmla="*/ 903446 w 6400800"/>
                <a:gd name="connsiteY6861" fmla="*/ 210026 h 514350"/>
                <a:gd name="connsiteX6862" fmla="*/ 894874 w 6400800"/>
                <a:gd name="connsiteY6862" fmla="*/ 188119 h 514350"/>
                <a:gd name="connsiteX6863" fmla="*/ 903446 w 6400800"/>
                <a:gd name="connsiteY6863" fmla="*/ 173831 h 514350"/>
                <a:gd name="connsiteX6864" fmla="*/ 904399 w 6400800"/>
                <a:gd name="connsiteY6864" fmla="*/ 181451 h 514350"/>
                <a:gd name="connsiteX6865" fmla="*/ 888206 w 6400800"/>
                <a:gd name="connsiteY6865" fmla="*/ 137636 h 514350"/>
                <a:gd name="connsiteX6866" fmla="*/ 890111 w 6400800"/>
                <a:gd name="connsiteY6866" fmla="*/ 132874 h 514350"/>
                <a:gd name="connsiteX6867" fmla="*/ 898684 w 6400800"/>
                <a:gd name="connsiteY6867" fmla="*/ 161449 h 514350"/>
                <a:gd name="connsiteX6868" fmla="*/ 893921 w 6400800"/>
                <a:gd name="connsiteY6868" fmla="*/ 168116 h 514350"/>
                <a:gd name="connsiteX6869" fmla="*/ 885349 w 6400800"/>
                <a:gd name="connsiteY6869" fmla="*/ 180499 h 514350"/>
                <a:gd name="connsiteX6870" fmla="*/ 874871 w 6400800"/>
                <a:gd name="connsiteY6870" fmla="*/ 163354 h 514350"/>
                <a:gd name="connsiteX6871" fmla="*/ 888206 w 6400800"/>
                <a:gd name="connsiteY6871" fmla="*/ 137636 h 514350"/>
                <a:gd name="connsiteX6872" fmla="*/ 872966 w 6400800"/>
                <a:gd name="connsiteY6872" fmla="*/ 169069 h 514350"/>
                <a:gd name="connsiteX6873" fmla="*/ 881539 w 6400800"/>
                <a:gd name="connsiteY6873" fmla="*/ 188119 h 514350"/>
                <a:gd name="connsiteX6874" fmla="*/ 878681 w 6400800"/>
                <a:gd name="connsiteY6874" fmla="*/ 191929 h 514350"/>
                <a:gd name="connsiteX6875" fmla="*/ 856774 w 6400800"/>
                <a:gd name="connsiteY6875" fmla="*/ 226219 h 514350"/>
                <a:gd name="connsiteX6876" fmla="*/ 851059 w 6400800"/>
                <a:gd name="connsiteY6876" fmla="*/ 217646 h 514350"/>
                <a:gd name="connsiteX6877" fmla="*/ 872966 w 6400800"/>
                <a:gd name="connsiteY6877" fmla="*/ 169069 h 514350"/>
                <a:gd name="connsiteX6878" fmla="*/ 847249 w 6400800"/>
                <a:gd name="connsiteY6878" fmla="*/ 225266 h 514350"/>
                <a:gd name="connsiteX6879" fmla="*/ 848201 w 6400800"/>
                <a:gd name="connsiteY6879" fmla="*/ 223361 h 514350"/>
                <a:gd name="connsiteX6880" fmla="*/ 852011 w 6400800"/>
                <a:gd name="connsiteY6880" fmla="*/ 232886 h 514350"/>
                <a:gd name="connsiteX6881" fmla="*/ 845344 w 6400800"/>
                <a:gd name="connsiteY6881" fmla="*/ 243364 h 514350"/>
                <a:gd name="connsiteX6882" fmla="*/ 837724 w 6400800"/>
                <a:gd name="connsiteY6882" fmla="*/ 256699 h 514350"/>
                <a:gd name="connsiteX6883" fmla="*/ 836771 w 6400800"/>
                <a:gd name="connsiteY6883" fmla="*/ 250984 h 514350"/>
                <a:gd name="connsiteX6884" fmla="*/ 847249 w 6400800"/>
                <a:gd name="connsiteY6884" fmla="*/ 225266 h 514350"/>
                <a:gd name="connsiteX6885" fmla="*/ 835819 w 6400800"/>
                <a:gd name="connsiteY6885" fmla="*/ 195739 h 514350"/>
                <a:gd name="connsiteX6886" fmla="*/ 835819 w 6400800"/>
                <a:gd name="connsiteY6886" fmla="*/ 195739 h 514350"/>
                <a:gd name="connsiteX6887" fmla="*/ 840581 w 6400800"/>
                <a:gd name="connsiteY6887" fmla="*/ 206216 h 514350"/>
                <a:gd name="connsiteX6888" fmla="*/ 833914 w 6400800"/>
                <a:gd name="connsiteY6888" fmla="*/ 219551 h 514350"/>
                <a:gd name="connsiteX6889" fmla="*/ 832961 w 6400800"/>
                <a:gd name="connsiteY6889" fmla="*/ 221456 h 514350"/>
                <a:gd name="connsiteX6890" fmla="*/ 835819 w 6400800"/>
                <a:gd name="connsiteY6890" fmla="*/ 195739 h 514350"/>
                <a:gd name="connsiteX6891" fmla="*/ 826294 w 6400800"/>
                <a:gd name="connsiteY6891" fmla="*/ 274796 h 514350"/>
                <a:gd name="connsiteX6892" fmla="*/ 828199 w 6400800"/>
                <a:gd name="connsiteY6892" fmla="*/ 270986 h 514350"/>
                <a:gd name="connsiteX6893" fmla="*/ 828199 w 6400800"/>
                <a:gd name="connsiteY6893" fmla="*/ 272891 h 514350"/>
                <a:gd name="connsiteX6894" fmla="*/ 826294 w 6400800"/>
                <a:gd name="connsiteY6894" fmla="*/ 276701 h 514350"/>
                <a:gd name="connsiteX6895" fmla="*/ 826294 w 6400800"/>
                <a:gd name="connsiteY6895" fmla="*/ 274796 h 514350"/>
                <a:gd name="connsiteX6896" fmla="*/ 812006 w 6400800"/>
                <a:gd name="connsiteY6896" fmla="*/ 448151 h 514350"/>
                <a:gd name="connsiteX6897" fmla="*/ 812006 w 6400800"/>
                <a:gd name="connsiteY6897" fmla="*/ 448151 h 514350"/>
                <a:gd name="connsiteX6898" fmla="*/ 812006 w 6400800"/>
                <a:gd name="connsiteY6898" fmla="*/ 448151 h 514350"/>
                <a:gd name="connsiteX6899" fmla="*/ 812006 w 6400800"/>
                <a:gd name="connsiteY6899" fmla="*/ 448151 h 514350"/>
                <a:gd name="connsiteX6900" fmla="*/ 785336 w 6400800"/>
                <a:gd name="connsiteY6900" fmla="*/ 330041 h 514350"/>
                <a:gd name="connsiteX6901" fmla="*/ 782479 w 6400800"/>
                <a:gd name="connsiteY6901" fmla="*/ 325279 h 514350"/>
                <a:gd name="connsiteX6902" fmla="*/ 782479 w 6400800"/>
                <a:gd name="connsiteY6902" fmla="*/ 315754 h 514350"/>
                <a:gd name="connsiteX6903" fmla="*/ 786289 w 6400800"/>
                <a:gd name="connsiteY6903" fmla="*/ 326231 h 514350"/>
                <a:gd name="connsiteX6904" fmla="*/ 785336 w 6400800"/>
                <a:gd name="connsiteY6904" fmla="*/ 330041 h 514350"/>
                <a:gd name="connsiteX6905" fmla="*/ 797719 w 6400800"/>
                <a:gd name="connsiteY6905" fmla="*/ 271939 h 514350"/>
                <a:gd name="connsiteX6906" fmla="*/ 803434 w 6400800"/>
                <a:gd name="connsiteY6906" fmla="*/ 286226 h 514350"/>
                <a:gd name="connsiteX6907" fmla="*/ 802481 w 6400800"/>
                <a:gd name="connsiteY6907" fmla="*/ 288131 h 514350"/>
                <a:gd name="connsiteX6908" fmla="*/ 792956 w 6400800"/>
                <a:gd name="connsiteY6908" fmla="*/ 310039 h 514350"/>
                <a:gd name="connsiteX6909" fmla="*/ 792956 w 6400800"/>
                <a:gd name="connsiteY6909" fmla="*/ 309086 h 514350"/>
                <a:gd name="connsiteX6910" fmla="*/ 787241 w 6400800"/>
                <a:gd name="connsiteY6910" fmla="*/ 296704 h 514350"/>
                <a:gd name="connsiteX6911" fmla="*/ 795814 w 6400800"/>
                <a:gd name="connsiteY6911" fmla="*/ 266224 h 514350"/>
                <a:gd name="connsiteX6912" fmla="*/ 797719 w 6400800"/>
                <a:gd name="connsiteY6912" fmla="*/ 271939 h 514350"/>
                <a:gd name="connsiteX6913" fmla="*/ 790099 w 6400800"/>
                <a:gd name="connsiteY6913" fmla="*/ 253841 h 514350"/>
                <a:gd name="connsiteX6914" fmla="*/ 793909 w 6400800"/>
                <a:gd name="connsiteY6914" fmla="*/ 261461 h 514350"/>
                <a:gd name="connsiteX6915" fmla="*/ 793909 w 6400800"/>
                <a:gd name="connsiteY6915" fmla="*/ 262414 h 514350"/>
                <a:gd name="connsiteX6916" fmla="*/ 784384 w 6400800"/>
                <a:gd name="connsiteY6916" fmla="*/ 286226 h 514350"/>
                <a:gd name="connsiteX6917" fmla="*/ 785336 w 6400800"/>
                <a:gd name="connsiteY6917" fmla="*/ 273844 h 514350"/>
                <a:gd name="connsiteX6918" fmla="*/ 790099 w 6400800"/>
                <a:gd name="connsiteY6918" fmla="*/ 253841 h 514350"/>
                <a:gd name="connsiteX6919" fmla="*/ 773906 w 6400800"/>
                <a:gd name="connsiteY6919" fmla="*/ 236696 h 514350"/>
                <a:gd name="connsiteX6920" fmla="*/ 776764 w 6400800"/>
                <a:gd name="connsiteY6920" fmla="*/ 213836 h 514350"/>
                <a:gd name="connsiteX6921" fmla="*/ 783431 w 6400800"/>
                <a:gd name="connsiteY6921" fmla="*/ 229076 h 514350"/>
                <a:gd name="connsiteX6922" fmla="*/ 780574 w 6400800"/>
                <a:gd name="connsiteY6922" fmla="*/ 235744 h 514350"/>
                <a:gd name="connsiteX6923" fmla="*/ 777716 w 6400800"/>
                <a:gd name="connsiteY6923" fmla="*/ 231934 h 514350"/>
                <a:gd name="connsiteX6924" fmla="*/ 780574 w 6400800"/>
                <a:gd name="connsiteY6924" fmla="*/ 236696 h 514350"/>
                <a:gd name="connsiteX6925" fmla="*/ 773906 w 6400800"/>
                <a:gd name="connsiteY6925" fmla="*/ 255746 h 514350"/>
                <a:gd name="connsiteX6926" fmla="*/ 773906 w 6400800"/>
                <a:gd name="connsiteY6926" fmla="*/ 236696 h 514350"/>
                <a:gd name="connsiteX6927" fmla="*/ 724376 w 6400800"/>
                <a:gd name="connsiteY6927" fmla="*/ 219551 h 514350"/>
                <a:gd name="connsiteX6928" fmla="*/ 726281 w 6400800"/>
                <a:gd name="connsiteY6928" fmla="*/ 203359 h 514350"/>
                <a:gd name="connsiteX6929" fmla="*/ 726281 w 6400800"/>
                <a:gd name="connsiteY6929" fmla="*/ 229076 h 514350"/>
                <a:gd name="connsiteX6930" fmla="*/ 723424 w 6400800"/>
                <a:gd name="connsiteY6930" fmla="*/ 223361 h 514350"/>
                <a:gd name="connsiteX6931" fmla="*/ 724376 w 6400800"/>
                <a:gd name="connsiteY6931" fmla="*/ 219551 h 514350"/>
                <a:gd name="connsiteX6932" fmla="*/ 723424 w 6400800"/>
                <a:gd name="connsiteY6932" fmla="*/ 224314 h 514350"/>
                <a:gd name="connsiteX6933" fmla="*/ 724376 w 6400800"/>
                <a:gd name="connsiteY6933" fmla="*/ 235744 h 514350"/>
                <a:gd name="connsiteX6934" fmla="*/ 726281 w 6400800"/>
                <a:gd name="connsiteY6934" fmla="*/ 250984 h 514350"/>
                <a:gd name="connsiteX6935" fmla="*/ 726281 w 6400800"/>
                <a:gd name="connsiteY6935" fmla="*/ 251936 h 514350"/>
                <a:gd name="connsiteX6936" fmla="*/ 727234 w 6400800"/>
                <a:gd name="connsiteY6936" fmla="*/ 276701 h 514350"/>
                <a:gd name="connsiteX6937" fmla="*/ 727234 w 6400800"/>
                <a:gd name="connsiteY6937" fmla="*/ 288131 h 514350"/>
                <a:gd name="connsiteX6938" fmla="*/ 725329 w 6400800"/>
                <a:gd name="connsiteY6938" fmla="*/ 284321 h 514350"/>
                <a:gd name="connsiteX6939" fmla="*/ 717709 w 6400800"/>
                <a:gd name="connsiteY6939" fmla="*/ 260509 h 514350"/>
                <a:gd name="connsiteX6940" fmla="*/ 723424 w 6400800"/>
                <a:gd name="connsiteY6940" fmla="*/ 224314 h 514350"/>
                <a:gd name="connsiteX6941" fmla="*/ 710089 w 6400800"/>
                <a:gd name="connsiteY6941" fmla="*/ 308134 h 514350"/>
                <a:gd name="connsiteX6942" fmla="*/ 711041 w 6400800"/>
                <a:gd name="connsiteY6942" fmla="*/ 320516 h 514350"/>
                <a:gd name="connsiteX6943" fmla="*/ 717709 w 6400800"/>
                <a:gd name="connsiteY6943" fmla="*/ 373856 h 514350"/>
                <a:gd name="connsiteX6944" fmla="*/ 711041 w 6400800"/>
                <a:gd name="connsiteY6944" fmla="*/ 389096 h 514350"/>
                <a:gd name="connsiteX6945" fmla="*/ 709136 w 6400800"/>
                <a:gd name="connsiteY6945" fmla="*/ 383381 h 514350"/>
                <a:gd name="connsiteX6946" fmla="*/ 711041 w 6400800"/>
                <a:gd name="connsiteY6946" fmla="*/ 372904 h 514350"/>
                <a:gd name="connsiteX6947" fmla="*/ 713899 w 6400800"/>
                <a:gd name="connsiteY6947" fmla="*/ 352901 h 514350"/>
                <a:gd name="connsiteX6948" fmla="*/ 707231 w 6400800"/>
                <a:gd name="connsiteY6948" fmla="*/ 372904 h 514350"/>
                <a:gd name="connsiteX6949" fmla="*/ 706279 w 6400800"/>
                <a:gd name="connsiteY6949" fmla="*/ 374809 h 514350"/>
                <a:gd name="connsiteX6950" fmla="*/ 701516 w 6400800"/>
                <a:gd name="connsiteY6950" fmla="*/ 357664 h 514350"/>
                <a:gd name="connsiteX6951" fmla="*/ 701516 w 6400800"/>
                <a:gd name="connsiteY6951" fmla="*/ 357664 h 514350"/>
                <a:gd name="connsiteX6952" fmla="*/ 710089 w 6400800"/>
                <a:gd name="connsiteY6952" fmla="*/ 308134 h 514350"/>
                <a:gd name="connsiteX6953" fmla="*/ 676751 w 6400800"/>
                <a:gd name="connsiteY6953" fmla="*/ 253841 h 514350"/>
                <a:gd name="connsiteX6954" fmla="*/ 676751 w 6400800"/>
                <a:gd name="connsiteY6954" fmla="*/ 246221 h 514350"/>
                <a:gd name="connsiteX6955" fmla="*/ 679609 w 6400800"/>
                <a:gd name="connsiteY6955" fmla="*/ 220504 h 514350"/>
                <a:gd name="connsiteX6956" fmla="*/ 682466 w 6400800"/>
                <a:gd name="connsiteY6956" fmla="*/ 181451 h 514350"/>
                <a:gd name="connsiteX6957" fmla="*/ 682466 w 6400800"/>
                <a:gd name="connsiteY6957" fmla="*/ 178594 h 514350"/>
                <a:gd name="connsiteX6958" fmla="*/ 696754 w 6400800"/>
                <a:gd name="connsiteY6958" fmla="*/ 231934 h 514350"/>
                <a:gd name="connsiteX6959" fmla="*/ 705326 w 6400800"/>
                <a:gd name="connsiteY6959" fmla="*/ 267176 h 514350"/>
                <a:gd name="connsiteX6960" fmla="*/ 703421 w 6400800"/>
                <a:gd name="connsiteY6960" fmla="*/ 273844 h 514350"/>
                <a:gd name="connsiteX6961" fmla="*/ 694849 w 6400800"/>
                <a:gd name="connsiteY6961" fmla="*/ 307181 h 514350"/>
                <a:gd name="connsiteX6962" fmla="*/ 692944 w 6400800"/>
                <a:gd name="connsiteY6962" fmla="*/ 313849 h 514350"/>
                <a:gd name="connsiteX6963" fmla="*/ 690086 w 6400800"/>
                <a:gd name="connsiteY6963" fmla="*/ 322421 h 514350"/>
                <a:gd name="connsiteX6964" fmla="*/ 673894 w 6400800"/>
                <a:gd name="connsiteY6964" fmla="*/ 274796 h 514350"/>
                <a:gd name="connsiteX6965" fmla="*/ 676751 w 6400800"/>
                <a:gd name="connsiteY6965" fmla="*/ 253841 h 514350"/>
                <a:gd name="connsiteX6966" fmla="*/ 668179 w 6400800"/>
                <a:gd name="connsiteY6966" fmla="*/ 331946 h 514350"/>
                <a:gd name="connsiteX6967" fmla="*/ 668179 w 6400800"/>
                <a:gd name="connsiteY6967" fmla="*/ 330041 h 514350"/>
                <a:gd name="connsiteX6968" fmla="*/ 669131 w 6400800"/>
                <a:gd name="connsiteY6968" fmla="*/ 334804 h 514350"/>
                <a:gd name="connsiteX6969" fmla="*/ 671989 w 6400800"/>
                <a:gd name="connsiteY6969" fmla="*/ 346234 h 514350"/>
                <a:gd name="connsiteX6970" fmla="*/ 674846 w 6400800"/>
                <a:gd name="connsiteY6970" fmla="*/ 359569 h 514350"/>
                <a:gd name="connsiteX6971" fmla="*/ 676751 w 6400800"/>
                <a:gd name="connsiteY6971" fmla="*/ 370999 h 514350"/>
                <a:gd name="connsiteX6972" fmla="*/ 675799 w 6400800"/>
                <a:gd name="connsiteY6972" fmla="*/ 373856 h 514350"/>
                <a:gd name="connsiteX6973" fmla="*/ 674846 w 6400800"/>
                <a:gd name="connsiteY6973" fmla="*/ 377666 h 514350"/>
                <a:gd name="connsiteX6974" fmla="*/ 670084 w 6400800"/>
                <a:gd name="connsiteY6974" fmla="*/ 368141 h 514350"/>
                <a:gd name="connsiteX6975" fmla="*/ 664369 w 6400800"/>
                <a:gd name="connsiteY6975" fmla="*/ 358616 h 514350"/>
                <a:gd name="connsiteX6976" fmla="*/ 668179 w 6400800"/>
                <a:gd name="connsiteY6976" fmla="*/ 331946 h 514350"/>
                <a:gd name="connsiteX6977" fmla="*/ 656749 w 6400800"/>
                <a:gd name="connsiteY6977" fmla="*/ 266224 h 514350"/>
                <a:gd name="connsiteX6978" fmla="*/ 656749 w 6400800"/>
                <a:gd name="connsiteY6978" fmla="*/ 267176 h 514350"/>
                <a:gd name="connsiteX6979" fmla="*/ 656749 w 6400800"/>
                <a:gd name="connsiteY6979" fmla="*/ 269081 h 514350"/>
                <a:gd name="connsiteX6980" fmla="*/ 656749 w 6400800"/>
                <a:gd name="connsiteY6980" fmla="*/ 266224 h 514350"/>
                <a:gd name="connsiteX6981" fmla="*/ 608171 w 6400800"/>
                <a:gd name="connsiteY6981" fmla="*/ 318611 h 514350"/>
                <a:gd name="connsiteX6982" fmla="*/ 611981 w 6400800"/>
                <a:gd name="connsiteY6982" fmla="*/ 279559 h 514350"/>
                <a:gd name="connsiteX6983" fmla="*/ 613886 w 6400800"/>
                <a:gd name="connsiteY6983" fmla="*/ 288131 h 514350"/>
                <a:gd name="connsiteX6984" fmla="*/ 615791 w 6400800"/>
                <a:gd name="connsiteY6984" fmla="*/ 327184 h 514350"/>
                <a:gd name="connsiteX6985" fmla="*/ 615791 w 6400800"/>
                <a:gd name="connsiteY6985" fmla="*/ 331946 h 514350"/>
                <a:gd name="connsiteX6986" fmla="*/ 615791 w 6400800"/>
                <a:gd name="connsiteY6986" fmla="*/ 337661 h 514350"/>
                <a:gd name="connsiteX6987" fmla="*/ 613886 w 6400800"/>
                <a:gd name="connsiteY6987" fmla="*/ 333851 h 514350"/>
                <a:gd name="connsiteX6988" fmla="*/ 607219 w 6400800"/>
                <a:gd name="connsiteY6988" fmla="*/ 321469 h 514350"/>
                <a:gd name="connsiteX6989" fmla="*/ 608171 w 6400800"/>
                <a:gd name="connsiteY6989" fmla="*/ 318611 h 514350"/>
                <a:gd name="connsiteX6990" fmla="*/ 606266 w 6400800"/>
                <a:gd name="connsiteY6990" fmla="*/ 341471 h 514350"/>
                <a:gd name="connsiteX6991" fmla="*/ 615791 w 6400800"/>
                <a:gd name="connsiteY6991" fmla="*/ 364331 h 514350"/>
                <a:gd name="connsiteX6992" fmla="*/ 615791 w 6400800"/>
                <a:gd name="connsiteY6992" fmla="*/ 365284 h 514350"/>
                <a:gd name="connsiteX6993" fmla="*/ 611029 w 6400800"/>
                <a:gd name="connsiteY6993" fmla="*/ 375761 h 514350"/>
                <a:gd name="connsiteX6994" fmla="*/ 608171 w 6400800"/>
                <a:gd name="connsiteY6994" fmla="*/ 363379 h 514350"/>
                <a:gd name="connsiteX6995" fmla="*/ 605314 w 6400800"/>
                <a:gd name="connsiteY6995" fmla="*/ 350996 h 514350"/>
                <a:gd name="connsiteX6996" fmla="*/ 606266 w 6400800"/>
                <a:gd name="connsiteY6996" fmla="*/ 341471 h 514350"/>
                <a:gd name="connsiteX6997" fmla="*/ 606266 w 6400800"/>
                <a:gd name="connsiteY6997" fmla="*/ 424339 h 514350"/>
                <a:gd name="connsiteX6998" fmla="*/ 609124 w 6400800"/>
                <a:gd name="connsiteY6998" fmla="*/ 433864 h 514350"/>
                <a:gd name="connsiteX6999" fmla="*/ 607219 w 6400800"/>
                <a:gd name="connsiteY6999" fmla="*/ 436721 h 514350"/>
                <a:gd name="connsiteX7000" fmla="*/ 601504 w 6400800"/>
                <a:gd name="connsiteY7000" fmla="*/ 435769 h 514350"/>
                <a:gd name="connsiteX7001" fmla="*/ 606266 w 6400800"/>
                <a:gd name="connsiteY7001" fmla="*/ 424339 h 514350"/>
                <a:gd name="connsiteX7002" fmla="*/ 599599 w 6400800"/>
                <a:gd name="connsiteY7002" fmla="*/ 401479 h 514350"/>
                <a:gd name="connsiteX7003" fmla="*/ 599599 w 6400800"/>
                <a:gd name="connsiteY7003" fmla="*/ 401479 h 514350"/>
                <a:gd name="connsiteX7004" fmla="*/ 599599 w 6400800"/>
                <a:gd name="connsiteY7004" fmla="*/ 403384 h 514350"/>
                <a:gd name="connsiteX7005" fmla="*/ 599599 w 6400800"/>
                <a:gd name="connsiteY7005" fmla="*/ 401479 h 514350"/>
                <a:gd name="connsiteX7006" fmla="*/ 587216 w 6400800"/>
                <a:gd name="connsiteY7006" fmla="*/ 300514 h 514350"/>
                <a:gd name="connsiteX7007" fmla="*/ 591979 w 6400800"/>
                <a:gd name="connsiteY7007" fmla="*/ 310039 h 514350"/>
                <a:gd name="connsiteX7008" fmla="*/ 591026 w 6400800"/>
                <a:gd name="connsiteY7008" fmla="*/ 316706 h 514350"/>
                <a:gd name="connsiteX7009" fmla="*/ 591026 w 6400800"/>
                <a:gd name="connsiteY7009" fmla="*/ 316706 h 514350"/>
                <a:gd name="connsiteX7010" fmla="*/ 590074 w 6400800"/>
                <a:gd name="connsiteY7010" fmla="*/ 319564 h 514350"/>
                <a:gd name="connsiteX7011" fmla="*/ 587216 w 6400800"/>
                <a:gd name="connsiteY7011" fmla="*/ 311944 h 514350"/>
                <a:gd name="connsiteX7012" fmla="*/ 586264 w 6400800"/>
                <a:gd name="connsiteY7012" fmla="*/ 299561 h 514350"/>
                <a:gd name="connsiteX7013" fmla="*/ 587216 w 6400800"/>
                <a:gd name="connsiteY7013" fmla="*/ 300514 h 514350"/>
                <a:gd name="connsiteX7014" fmla="*/ 553879 w 6400800"/>
                <a:gd name="connsiteY7014" fmla="*/ 257651 h 514350"/>
                <a:gd name="connsiteX7015" fmla="*/ 555784 w 6400800"/>
                <a:gd name="connsiteY7015" fmla="*/ 233839 h 514350"/>
                <a:gd name="connsiteX7016" fmla="*/ 558641 w 6400800"/>
                <a:gd name="connsiteY7016" fmla="*/ 249079 h 514350"/>
                <a:gd name="connsiteX7017" fmla="*/ 556736 w 6400800"/>
                <a:gd name="connsiteY7017" fmla="*/ 247174 h 514350"/>
                <a:gd name="connsiteX7018" fmla="*/ 558641 w 6400800"/>
                <a:gd name="connsiteY7018" fmla="*/ 250984 h 514350"/>
                <a:gd name="connsiteX7019" fmla="*/ 570071 w 6400800"/>
                <a:gd name="connsiteY7019" fmla="*/ 297656 h 514350"/>
                <a:gd name="connsiteX7020" fmla="*/ 571976 w 6400800"/>
                <a:gd name="connsiteY7020" fmla="*/ 303371 h 514350"/>
                <a:gd name="connsiteX7021" fmla="*/ 569119 w 6400800"/>
                <a:gd name="connsiteY7021" fmla="*/ 312896 h 514350"/>
                <a:gd name="connsiteX7022" fmla="*/ 564356 w 6400800"/>
                <a:gd name="connsiteY7022" fmla="*/ 295751 h 514350"/>
                <a:gd name="connsiteX7023" fmla="*/ 553879 w 6400800"/>
                <a:gd name="connsiteY7023" fmla="*/ 266224 h 514350"/>
                <a:gd name="connsiteX7024" fmla="*/ 553879 w 6400800"/>
                <a:gd name="connsiteY7024" fmla="*/ 257651 h 514350"/>
                <a:gd name="connsiteX7025" fmla="*/ 551974 w 6400800"/>
                <a:gd name="connsiteY7025" fmla="*/ 295751 h 514350"/>
                <a:gd name="connsiteX7026" fmla="*/ 551974 w 6400800"/>
                <a:gd name="connsiteY7026" fmla="*/ 295751 h 514350"/>
                <a:gd name="connsiteX7027" fmla="*/ 552926 w 6400800"/>
                <a:gd name="connsiteY7027" fmla="*/ 298609 h 514350"/>
                <a:gd name="connsiteX7028" fmla="*/ 556736 w 6400800"/>
                <a:gd name="connsiteY7028" fmla="*/ 317659 h 514350"/>
                <a:gd name="connsiteX7029" fmla="*/ 557689 w 6400800"/>
                <a:gd name="connsiteY7029" fmla="*/ 321469 h 514350"/>
                <a:gd name="connsiteX7030" fmla="*/ 557689 w 6400800"/>
                <a:gd name="connsiteY7030" fmla="*/ 322421 h 514350"/>
                <a:gd name="connsiteX7031" fmla="*/ 557689 w 6400800"/>
                <a:gd name="connsiteY7031" fmla="*/ 326231 h 514350"/>
                <a:gd name="connsiteX7032" fmla="*/ 552926 w 6400800"/>
                <a:gd name="connsiteY7032" fmla="*/ 306229 h 514350"/>
                <a:gd name="connsiteX7033" fmla="*/ 551974 w 6400800"/>
                <a:gd name="connsiteY7033" fmla="*/ 295751 h 514350"/>
                <a:gd name="connsiteX7034" fmla="*/ 529114 w 6400800"/>
                <a:gd name="connsiteY7034" fmla="*/ 290036 h 514350"/>
                <a:gd name="connsiteX7035" fmla="*/ 529114 w 6400800"/>
                <a:gd name="connsiteY7035" fmla="*/ 290036 h 514350"/>
                <a:gd name="connsiteX7036" fmla="*/ 529114 w 6400800"/>
                <a:gd name="connsiteY7036" fmla="*/ 290036 h 514350"/>
                <a:gd name="connsiteX7037" fmla="*/ 529114 w 6400800"/>
                <a:gd name="connsiteY7037" fmla="*/ 290036 h 514350"/>
                <a:gd name="connsiteX7038" fmla="*/ 522446 w 6400800"/>
                <a:gd name="connsiteY7038" fmla="*/ 336709 h 514350"/>
                <a:gd name="connsiteX7039" fmla="*/ 523399 w 6400800"/>
                <a:gd name="connsiteY7039" fmla="*/ 329089 h 514350"/>
                <a:gd name="connsiteX7040" fmla="*/ 526256 w 6400800"/>
                <a:gd name="connsiteY7040" fmla="*/ 336709 h 514350"/>
                <a:gd name="connsiteX7041" fmla="*/ 531019 w 6400800"/>
                <a:gd name="connsiteY7041" fmla="*/ 350996 h 514350"/>
                <a:gd name="connsiteX7042" fmla="*/ 531971 w 6400800"/>
                <a:gd name="connsiteY7042" fmla="*/ 374809 h 514350"/>
                <a:gd name="connsiteX7043" fmla="*/ 533876 w 6400800"/>
                <a:gd name="connsiteY7043" fmla="*/ 403384 h 514350"/>
                <a:gd name="connsiteX7044" fmla="*/ 528161 w 6400800"/>
                <a:gd name="connsiteY7044" fmla="*/ 394811 h 514350"/>
                <a:gd name="connsiteX7045" fmla="*/ 532924 w 6400800"/>
                <a:gd name="connsiteY7045" fmla="*/ 410051 h 514350"/>
                <a:gd name="connsiteX7046" fmla="*/ 534829 w 6400800"/>
                <a:gd name="connsiteY7046" fmla="*/ 417671 h 514350"/>
                <a:gd name="connsiteX7047" fmla="*/ 535781 w 6400800"/>
                <a:gd name="connsiteY7047" fmla="*/ 430054 h 514350"/>
                <a:gd name="connsiteX7048" fmla="*/ 523399 w 6400800"/>
                <a:gd name="connsiteY7048" fmla="*/ 428149 h 514350"/>
                <a:gd name="connsiteX7049" fmla="*/ 522446 w 6400800"/>
                <a:gd name="connsiteY7049" fmla="*/ 427196 h 514350"/>
                <a:gd name="connsiteX7050" fmla="*/ 522446 w 6400800"/>
                <a:gd name="connsiteY7050" fmla="*/ 423386 h 514350"/>
                <a:gd name="connsiteX7051" fmla="*/ 527209 w 6400800"/>
                <a:gd name="connsiteY7051" fmla="*/ 410051 h 514350"/>
                <a:gd name="connsiteX7052" fmla="*/ 522446 w 6400800"/>
                <a:gd name="connsiteY7052" fmla="*/ 418624 h 514350"/>
                <a:gd name="connsiteX7053" fmla="*/ 521494 w 6400800"/>
                <a:gd name="connsiteY7053" fmla="*/ 405289 h 514350"/>
                <a:gd name="connsiteX7054" fmla="*/ 517684 w 6400800"/>
                <a:gd name="connsiteY7054" fmla="*/ 369094 h 514350"/>
                <a:gd name="connsiteX7055" fmla="*/ 522446 w 6400800"/>
                <a:gd name="connsiteY7055" fmla="*/ 336709 h 514350"/>
                <a:gd name="connsiteX7056" fmla="*/ 512921 w 6400800"/>
                <a:gd name="connsiteY7056" fmla="*/ 271939 h 514350"/>
                <a:gd name="connsiteX7057" fmla="*/ 509111 w 6400800"/>
                <a:gd name="connsiteY7057" fmla="*/ 287179 h 514350"/>
                <a:gd name="connsiteX7058" fmla="*/ 509111 w 6400800"/>
                <a:gd name="connsiteY7058" fmla="*/ 288131 h 514350"/>
                <a:gd name="connsiteX7059" fmla="*/ 507206 w 6400800"/>
                <a:gd name="connsiteY7059" fmla="*/ 275749 h 514350"/>
                <a:gd name="connsiteX7060" fmla="*/ 508159 w 6400800"/>
                <a:gd name="connsiteY7060" fmla="*/ 262414 h 514350"/>
                <a:gd name="connsiteX7061" fmla="*/ 509111 w 6400800"/>
                <a:gd name="connsiteY7061" fmla="*/ 262414 h 514350"/>
                <a:gd name="connsiteX7062" fmla="*/ 512921 w 6400800"/>
                <a:gd name="connsiteY7062" fmla="*/ 271939 h 514350"/>
                <a:gd name="connsiteX7063" fmla="*/ 497681 w 6400800"/>
                <a:gd name="connsiteY7063" fmla="*/ 207169 h 514350"/>
                <a:gd name="connsiteX7064" fmla="*/ 506254 w 6400800"/>
                <a:gd name="connsiteY7064" fmla="*/ 245269 h 514350"/>
                <a:gd name="connsiteX7065" fmla="*/ 509111 w 6400800"/>
                <a:gd name="connsiteY7065" fmla="*/ 256699 h 514350"/>
                <a:gd name="connsiteX7066" fmla="*/ 506254 w 6400800"/>
                <a:gd name="connsiteY7066" fmla="*/ 256699 h 514350"/>
                <a:gd name="connsiteX7067" fmla="*/ 505301 w 6400800"/>
                <a:gd name="connsiteY7067" fmla="*/ 256699 h 514350"/>
                <a:gd name="connsiteX7068" fmla="*/ 505301 w 6400800"/>
                <a:gd name="connsiteY7068" fmla="*/ 256699 h 514350"/>
                <a:gd name="connsiteX7069" fmla="*/ 497681 w 6400800"/>
                <a:gd name="connsiteY7069" fmla="*/ 207169 h 514350"/>
                <a:gd name="connsiteX7070" fmla="*/ 497681 w 6400800"/>
                <a:gd name="connsiteY7070" fmla="*/ 207169 h 514350"/>
                <a:gd name="connsiteX7071" fmla="*/ 487204 w 6400800"/>
                <a:gd name="connsiteY7071" fmla="*/ 419576 h 514350"/>
                <a:gd name="connsiteX7072" fmla="*/ 486251 w 6400800"/>
                <a:gd name="connsiteY7072" fmla="*/ 422434 h 514350"/>
                <a:gd name="connsiteX7073" fmla="*/ 483394 w 6400800"/>
                <a:gd name="connsiteY7073" fmla="*/ 422434 h 514350"/>
                <a:gd name="connsiteX7074" fmla="*/ 483394 w 6400800"/>
                <a:gd name="connsiteY7074" fmla="*/ 418624 h 514350"/>
                <a:gd name="connsiteX7075" fmla="*/ 481489 w 6400800"/>
                <a:gd name="connsiteY7075" fmla="*/ 401479 h 514350"/>
                <a:gd name="connsiteX7076" fmla="*/ 487204 w 6400800"/>
                <a:gd name="connsiteY7076" fmla="*/ 419576 h 514350"/>
                <a:gd name="connsiteX7077" fmla="*/ 437674 w 6400800"/>
                <a:gd name="connsiteY7077" fmla="*/ 390049 h 514350"/>
                <a:gd name="connsiteX7078" fmla="*/ 437674 w 6400800"/>
                <a:gd name="connsiteY7078" fmla="*/ 390049 h 514350"/>
                <a:gd name="connsiteX7079" fmla="*/ 437674 w 6400800"/>
                <a:gd name="connsiteY7079" fmla="*/ 388144 h 514350"/>
                <a:gd name="connsiteX7080" fmla="*/ 437674 w 6400800"/>
                <a:gd name="connsiteY7080" fmla="*/ 388144 h 514350"/>
                <a:gd name="connsiteX7081" fmla="*/ 437674 w 6400800"/>
                <a:gd name="connsiteY7081" fmla="*/ 390049 h 514350"/>
                <a:gd name="connsiteX7082" fmla="*/ 437674 w 6400800"/>
                <a:gd name="connsiteY7082" fmla="*/ 390049 h 514350"/>
                <a:gd name="connsiteX7083" fmla="*/ 448151 w 6400800"/>
                <a:gd name="connsiteY7083" fmla="*/ 362426 h 514350"/>
                <a:gd name="connsiteX7084" fmla="*/ 446246 w 6400800"/>
                <a:gd name="connsiteY7084" fmla="*/ 356711 h 514350"/>
                <a:gd name="connsiteX7085" fmla="*/ 449104 w 6400800"/>
                <a:gd name="connsiteY7085" fmla="*/ 347186 h 514350"/>
                <a:gd name="connsiteX7086" fmla="*/ 448151 w 6400800"/>
                <a:gd name="connsiteY7086" fmla="*/ 362426 h 514350"/>
                <a:gd name="connsiteX7087" fmla="*/ 436721 w 6400800"/>
                <a:gd name="connsiteY7087" fmla="*/ 227171 h 514350"/>
                <a:gd name="connsiteX7088" fmla="*/ 440531 w 6400800"/>
                <a:gd name="connsiteY7088" fmla="*/ 246221 h 514350"/>
                <a:gd name="connsiteX7089" fmla="*/ 434816 w 6400800"/>
                <a:gd name="connsiteY7089" fmla="*/ 234791 h 514350"/>
                <a:gd name="connsiteX7090" fmla="*/ 436721 w 6400800"/>
                <a:gd name="connsiteY7090" fmla="*/ 227171 h 514350"/>
                <a:gd name="connsiteX7091" fmla="*/ 428149 w 6400800"/>
                <a:gd name="connsiteY7091" fmla="*/ 280511 h 514350"/>
                <a:gd name="connsiteX7092" fmla="*/ 431959 w 6400800"/>
                <a:gd name="connsiteY7092" fmla="*/ 253841 h 514350"/>
                <a:gd name="connsiteX7093" fmla="*/ 432911 w 6400800"/>
                <a:gd name="connsiteY7093" fmla="*/ 258604 h 514350"/>
                <a:gd name="connsiteX7094" fmla="*/ 438626 w 6400800"/>
                <a:gd name="connsiteY7094" fmla="*/ 284321 h 514350"/>
                <a:gd name="connsiteX7095" fmla="*/ 439579 w 6400800"/>
                <a:gd name="connsiteY7095" fmla="*/ 290036 h 514350"/>
                <a:gd name="connsiteX7096" fmla="*/ 432911 w 6400800"/>
                <a:gd name="connsiteY7096" fmla="*/ 281464 h 514350"/>
                <a:gd name="connsiteX7097" fmla="*/ 439579 w 6400800"/>
                <a:gd name="connsiteY7097" fmla="*/ 295751 h 514350"/>
                <a:gd name="connsiteX7098" fmla="*/ 441484 w 6400800"/>
                <a:gd name="connsiteY7098" fmla="*/ 299561 h 514350"/>
                <a:gd name="connsiteX7099" fmla="*/ 443389 w 6400800"/>
                <a:gd name="connsiteY7099" fmla="*/ 312896 h 514350"/>
                <a:gd name="connsiteX7100" fmla="*/ 446246 w 6400800"/>
                <a:gd name="connsiteY7100" fmla="*/ 328136 h 514350"/>
                <a:gd name="connsiteX7101" fmla="*/ 447199 w 6400800"/>
                <a:gd name="connsiteY7101" fmla="*/ 335756 h 514350"/>
                <a:gd name="connsiteX7102" fmla="*/ 445294 w 6400800"/>
                <a:gd name="connsiteY7102" fmla="*/ 341471 h 514350"/>
                <a:gd name="connsiteX7103" fmla="*/ 442436 w 6400800"/>
                <a:gd name="connsiteY7103" fmla="*/ 349091 h 514350"/>
                <a:gd name="connsiteX7104" fmla="*/ 434816 w 6400800"/>
                <a:gd name="connsiteY7104" fmla="*/ 331946 h 514350"/>
                <a:gd name="connsiteX7105" fmla="*/ 434816 w 6400800"/>
                <a:gd name="connsiteY7105" fmla="*/ 317659 h 514350"/>
                <a:gd name="connsiteX7106" fmla="*/ 432911 w 6400800"/>
                <a:gd name="connsiteY7106" fmla="*/ 328136 h 514350"/>
                <a:gd name="connsiteX7107" fmla="*/ 423386 w 6400800"/>
                <a:gd name="connsiteY7107" fmla="*/ 303371 h 514350"/>
                <a:gd name="connsiteX7108" fmla="*/ 428149 w 6400800"/>
                <a:gd name="connsiteY7108" fmla="*/ 280511 h 514350"/>
                <a:gd name="connsiteX7109" fmla="*/ 418624 w 6400800"/>
                <a:gd name="connsiteY7109" fmla="*/ 345281 h 514350"/>
                <a:gd name="connsiteX7110" fmla="*/ 422434 w 6400800"/>
                <a:gd name="connsiteY7110" fmla="*/ 322421 h 514350"/>
                <a:gd name="connsiteX7111" fmla="*/ 427196 w 6400800"/>
                <a:gd name="connsiteY7111" fmla="*/ 339566 h 514350"/>
                <a:gd name="connsiteX7112" fmla="*/ 430054 w 6400800"/>
                <a:gd name="connsiteY7112" fmla="*/ 350996 h 514350"/>
                <a:gd name="connsiteX7113" fmla="*/ 428149 w 6400800"/>
                <a:gd name="connsiteY7113" fmla="*/ 362426 h 514350"/>
                <a:gd name="connsiteX7114" fmla="*/ 426244 w 6400800"/>
                <a:gd name="connsiteY7114" fmla="*/ 356711 h 514350"/>
                <a:gd name="connsiteX7115" fmla="*/ 420529 w 6400800"/>
                <a:gd name="connsiteY7115" fmla="*/ 344329 h 514350"/>
                <a:gd name="connsiteX7116" fmla="*/ 422434 w 6400800"/>
                <a:gd name="connsiteY7116" fmla="*/ 357664 h 514350"/>
                <a:gd name="connsiteX7117" fmla="*/ 424339 w 6400800"/>
                <a:gd name="connsiteY7117" fmla="*/ 372904 h 514350"/>
                <a:gd name="connsiteX7118" fmla="*/ 425291 w 6400800"/>
                <a:gd name="connsiteY7118" fmla="*/ 377666 h 514350"/>
                <a:gd name="connsiteX7119" fmla="*/ 424339 w 6400800"/>
                <a:gd name="connsiteY7119" fmla="*/ 375761 h 514350"/>
                <a:gd name="connsiteX7120" fmla="*/ 424339 w 6400800"/>
                <a:gd name="connsiteY7120" fmla="*/ 374809 h 514350"/>
                <a:gd name="connsiteX7121" fmla="*/ 418624 w 6400800"/>
                <a:gd name="connsiteY7121" fmla="*/ 351949 h 514350"/>
                <a:gd name="connsiteX7122" fmla="*/ 418624 w 6400800"/>
                <a:gd name="connsiteY7122" fmla="*/ 345281 h 514350"/>
                <a:gd name="connsiteX7123" fmla="*/ 406241 w 6400800"/>
                <a:gd name="connsiteY7123" fmla="*/ 261461 h 514350"/>
                <a:gd name="connsiteX7124" fmla="*/ 411956 w 6400800"/>
                <a:gd name="connsiteY7124" fmla="*/ 285274 h 514350"/>
                <a:gd name="connsiteX7125" fmla="*/ 407194 w 6400800"/>
                <a:gd name="connsiteY7125" fmla="*/ 310039 h 514350"/>
                <a:gd name="connsiteX7126" fmla="*/ 405289 w 6400800"/>
                <a:gd name="connsiteY7126" fmla="*/ 302419 h 514350"/>
                <a:gd name="connsiteX7127" fmla="*/ 406241 w 6400800"/>
                <a:gd name="connsiteY7127" fmla="*/ 261461 h 514350"/>
                <a:gd name="connsiteX7128" fmla="*/ 382429 w 6400800"/>
                <a:gd name="connsiteY7128" fmla="*/ 290036 h 514350"/>
                <a:gd name="connsiteX7129" fmla="*/ 381476 w 6400800"/>
                <a:gd name="connsiteY7129" fmla="*/ 293846 h 514350"/>
                <a:gd name="connsiteX7130" fmla="*/ 381476 w 6400800"/>
                <a:gd name="connsiteY7130" fmla="*/ 285274 h 514350"/>
                <a:gd name="connsiteX7131" fmla="*/ 382429 w 6400800"/>
                <a:gd name="connsiteY7131" fmla="*/ 290036 h 514350"/>
                <a:gd name="connsiteX7132" fmla="*/ 361474 w 6400800"/>
                <a:gd name="connsiteY7132" fmla="*/ 394811 h 514350"/>
                <a:gd name="connsiteX7133" fmla="*/ 361474 w 6400800"/>
                <a:gd name="connsiteY7133" fmla="*/ 404336 h 514350"/>
                <a:gd name="connsiteX7134" fmla="*/ 361474 w 6400800"/>
                <a:gd name="connsiteY7134" fmla="*/ 407194 h 514350"/>
                <a:gd name="connsiteX7135" fmla="*/ 354806 w 6400800"/>
                <a:gd name="connsiteY7135" fmla="*/ 383381 h 514350"/>
                <a:gd name="connsiteX7136" fmla="*/ 354806 w 6400800"/>
                <a:gd name="connsiteY7136" fmla="*/ 382429 h 514350"/>
                <a:gd name="connsiteX7137" fmla="*/ 352901 w 6400800"/>
                <a:gd name="connsiteY7137" fmla="*/ 373856 h 514350"/>
                <a:gd name="connsiteX7138" fmla="*/ 361474 w 6400800"/>
                <a:gd name="connsiteY7138" fmla="*/ 394811 h 514350"/>
                <a:gd name="connsiteX7139" fmla="*/ 347186 w 6400800"/>
                <a:gd name="connsiteY7139" fmla="*/ 307181 h 514350"/>
                <a:gd name="connsiteX7140" fmla="*/ 349091 w 6400800"/>
                <a:gd name="connsiteY7140" fmla="*/ 311944 h 514350"/>
                <a:gd name="connsiteX7141" fmla="*/ 347186 w 6400800"/>
                <a:gd name="connsiteY7141" fmla="*/ 309086 h 514350"/>
                <a:gd name="connsiteX7142" fmla="*/ 347186 w 6400800"/>
                <a:gd name="connsiteY7142" fmla="*/ 307181 h 514350"/>
                <a:gd name="connsiteX7143" fmla="*/ 347186 w 6400800"/>
                <a:gd name="connsiteY7143" fmla="*/ 429101 h 514350"/>
                <a:gd name="connsiteX7144" fmla="*/ 348139 w 6400800"/>
                <a:gd name="connsiteY7144" fmla="*/ 432911 h 514350"/>
                <a:gd name="connsiteX7145" fmla="*/ 346234 w 6400800"/>
                <a:gd name="connsiteY7145" fmla="*/ 432911 h 514350"/>
                <a:gd name="connsiteX7146" fmla="*/ 347186 w 6400800"/>
                <a:gd name="connsiteY7146" fmla="*/ 429101 h 514350"/>
                <a:gd name="connsiteX7147" fmla="*/ 310991 w 6400800"/>
                <a:gd name="connsiteY7147" fmla="*/ 439579 h 514350"/>
                <a:gd name="connsiteX7148" fmla="*/ 311944 w 6400800"/>
                <a:gd name="connsiteY7148" fmla="*/ 424339 h 514350"/>
                <a:gd name="connsiteX7149" fmla="*/ 317659 w 6400800"/>
                <a:gd name="connsiteY7149" fmla="*/ 438626 h 514350"/>
                <a:gd name="connsiteX7150" fmla="*/ 310991 w 6400800"/>
                <a:gd name="connsiteY7150" fmla="*/ 439579 h 514350"/>
                <a:gd name="connsiteX7151" fmla="*/ 302419 w 6400800"/>
                <a:gd name="connsiteY7151" fmla="*/ 230981 h 514350"/>
                <a:gd name="connsiteX7152" fmla="*/ 304324 w 6400800"/>
                <a:gd name="connsiteY7152" fmla="*/ 237649 h 514350"/>
                <a:gd name="connsiteX7153" fmla="*/ 307181 w 6400800"/>
                <a:gd name="connsiteY7153" fmla="*/ 252889 h 514350"/>
                <a:gd name="connsiteX7154" fmla="*/ 300514 w 6400800"/>
                <a:gd name="connsiteY7154" fmla="*/ 244316 h 514350"/>
                <a:gd name="connsiteX7155" fmla="*/ 302419 w 6400800"/>
                <a:gd name="connsiteY7155" fmla="*/ 230981 h 514350"/>
                <a:gd name="connsiteX7156" fmla="*/ 295751 w 6400800"/>
                <a:gd name="connsiteY7156" fmla="*/ 269081 h 514350"/>
                <a:gd name="connsiteX7157" fmla="*/ 297656 w 6400800"/>
                <a:gd name="connsiteY7157" fmla="*/ 262414 h 514350"/>
                <a:gd name="connsiteX7158" fmla="*/ 295751 w 6400800"/>
                <a:gd name="connsiteY7158" fmla="*/ 265271 h 514350"/>
                <a:gd name="connsiteX7159" fmla="*/ 297656 w 6400800"/>
                <a:gd name="connsiteY7159" fmla="*/ 251936 h 514350"/>
                <a:gd name="connsiteX7160" fmla="*/ 299561 w 6400800"/>
                <a:gd name="connsiteY7160" fmla="*/ 243364 h 514350"/>
                <a:gd name="connsiteX7161" fmla="*/ 301466 w 6400800"/>
                <a:gd name="connsiteY7161" fmla="*/ 247174 h 514350"/>
                <a:gd name="connsiteX7162" fmla="*/ 310039 w 6400800"/>
                <a:gd name="connsiteY7162" fmla="*/ 270986 h 514350"/>
                <a:gd name="connsiteX7163" fmla="*/ 319564 w 6400800"/>
                <a:gd name="connsiteY7163" fmla="*/ 312896 h 514350"/>
                <a:gd name="connsiteX7164" fmla="*/ 330041 w 6400800"/>
                <a:gd name="connsiteY7164" fmla="*/ 358616 h 514350"/>
                <a:gd name="connsiteX7165" fmla="*/ 330041 w 6400800"/>
                <a:gd name="connsiteY7165" fmla="*/ 362426 h 514350"/>
                <a:gd name="connsiteX7166" fmla="*/ 327184 w 6400800"/>
                <a:gd name="connsiteY7166" fmla="*/ 404336 h 514350"/>
                <a:gd name="connsiteX7167" fmla="*/ 327184 w 6400800"/>
                <a:gd name="connsiteY7167" fmla="*/ 404336 h 514350"/>
                <a:gd name="connsiteX7168" fmla="*/ 321469 w 6400800"/>
                <a:gd name="connsiteY7168" fmla="*/ 392906 h 514350"/>
                <a:gd name="connsiteX7169" fmla="*/ 310991 w 6400800"/>
                <a:gd name="connsiteY7169" fmla="*/ 362426 h 514350"/>
                <a:gd name="connsiteX7170" fmla="*/ 296704 w 6400800"/>
                <a:gd name="connsiteY7170" fmla="*/ 318611 h 514350"/>
                <a:gd name="connsiteX7171" fmla="*/ 291941 w 6400800"/>
                <a:gd name="connsiteY7171" fmla="*/ 302419 h 514350"/>
                <a:gd name="connsiteX7172" fmla="*/ 295751 w 6400800"/>
                <a:gd name="connsiteY7172" fmla="*/ 269081 h 514350"/>
                <a:gd name="connsiteX7173" fmla="*/ 283369 w 6400800"/>
                <a:gd name="connsiteY7173" fmla="*/ 378619 h 514350"/>
                <a:gd name="connsiteX7174" fmla="*/ 284321 w 6400800"/>
                <a:gd name="connsiteY7174" fmla="*/ 365284 h 514350"/>
                <a:gd name="connsiteX7175" fmla="*/ 285274 w 6400800"/>
                <a:gd name="connsiteY7175" fmla="*/ 363379 h 514350"/>
                <a:gd name="connsiteX7176" fmla="*/ 295751 w 6400800"/>
                <a:gd name="connsiteY7176" fmla="*/ 387191 h 514350"/>
                <a:gd name="connsiteX7177" fmla="*/ 302419 w 6400800"/>
                <a:gd name="connsiteY7177" fmla="*/ 400526 h 514350"/>
                <a:gd name="connsiteX7178" fmla="*/ 303371 w 6400800"/>
                <a:gd name="connsiteY7178" fmla="*/ 404336 h 514350"/>
                <a:gd name="connsiteX7179" fmla="*/ 301466 w 6400800"/>
                <a:gd name="connsiteY7179" fmla="*/ 412909 h 514350"/>
                <a:gd name="connsiteX7180" fmla="*/ 295751 w 6400800"/>
                <a:gd name="connsiteY7180" fmla="*/ 442436 h 514350"/>
                <a:gd name="connsiteX7181" fmla="*/ 283369 w 6400800"/>
                <a:gd name="connsiteY7181" fmla="*/ 444341 h 514350"/>
                <a:gd name="connsiteX7182" fmla="*/ 281464 w 6400800"/>
                <a:gd name="connsiteY7182" fmla="*/ 435769 h 514350"/>
                <a:gd name="connsiteX7183" fmla="*/ 281464 w 6400800"/>
                <a:gd name="connsiteY7183" fmla="*/ 407194 h 514350"/>
                <a:gd name="connsiteX7184" fmla="*/ 283369 w 6400800"/>
                <a:gd name="connsiteY7184" fmla="*/ 378619 h 514350"/>
                <a:gd name="connsiteX7185" fmla="*/ 237649 w 6400800"/>
                <a:gd name="connsiteY7185" fmla="*/ 415766 h 514350"/>
                <a:gd name="connsiteX7186" fmla="*/ 228124 w 6400800"/>
                <a:gd name="connsiteY7186" fmla="*/ 395764 h 514350"/>
                <a:gd name="connsiteX7187" fmla="*/ 229076 w 6400800"/>
                <a:gd name="connsiteY7187" fmla="*/ 383381 h 514350"/>
                <a:gd name="connsiteX7188" fmla="*/ 239554 w 6400800"/>
                <a:gd name="connsiteY7188" fmla="*/ 406241 h 514350"/>
                <a:gd name="connsiteX7189" fmla="*/ 237649 w 6400800"/>
                <a:gd name="connsiteY7189" fmla="*/ 415766 h 514350"/>
                <a:gd name="connsiteX7190" fmla="*/ 247174 w 6400800"/>
                <a:gd name="connsiteY7190" fmla="*/ 431006 h 514350"/>
                <a:gd name="connsiteX7191" fmla="*/ 248126 w 6400800"/>
                <a:gd name="connsiteY7191" fmla="*/ 425291 h 514350"/>
                <a:gd name="connsiteX7192" fmla="*/ 248126 w 6400800"/>
                <a:gd name="connsiteY7192" fmla="*/ 425291 h 514350"/>
                <a:gd name="connsiteX7193" fmla="*/ 247174 w 6400800"/>
                <a:gd name="connsiteY7193" fmla="*/ 431006 h 514350"/>
                <a:gd name="connsiteX7194" fmla="*/ 264319 w 6400800"/>
                <a:gd name="connsiteY7194" fmla="*/ 204311 h 514350"/>
                <a:gd name="connsiteX7195" fmla="*/ 270986 w 6400800"/>
                <a:gd name="connsiteY7195" fmla="*/ 185261 h 514350"/>
                <a:gd name="connsiteX7196" fmla="*/ 267176 w 6400800"/>
                <a:gd name="connsiteY7196" fmla="*/ 214789 h 514350"/>
                <a:gd name="connsiteX7197" fmla="*/ 266224 w 6400800"/>
                <a:gd name="connsiteY7197" fmla="*/ 210026 h 514350"/>
                <a:gd name="connsiteX7198" fmla="*/ 264319 w 6400800"/>
                <a:gd name="connsiteY7198" fmla="*/ 204311 h 514350"/>
                <a:gd name="connsiteX7199" fmla="*/ 264319 w 6400800"/>
                <a:gd name="connsiteY7199" fmla="*/ 204311 h 514350"/>
                <a:gd name="connsiteX7200" fmla="*/ 254794 w 6400800"/>
                <a:gd name="connsiteY7200" fmla="*/ 235744 h 514350"/>
                <a:gd name="connsiteX7201" fmla="*/ 258604 w 6400800"/>
                <a:gd name="connsiteY7201" fmla="*/ 220504 h 514350"/>
                <a:gd name="connsiteX7202" fmla="*/ 261461 w 6400800"/>
                <a:gd name="connsiteY7202" fmla="*/ 242411 h 514350"/>
                <a:gd name="connsiteX7203" fmla="*/ 262414 w 6400800"/>
                <a:gd name="connsiteY7203" fmla="*/ 245269 h 514350"/>
                <a:gd name="connsiteX7204" fmla="*/ 260509 w 6400800"/>
                <a:gd name="connsiteY7204" fmla="*/ 270034 h 514350"/>
                <a:gd name="connsiteX7205" fmla="*/ 257651 w 6400800"/>
                <a:gd name="connsiteY7205" fmla="*/ 264319 h 514350"/>
                <a:gd name="connsiteX7206" fmla="*/ 250984 w 6400800"/>
                <a:gd name="connsiteY7206" fmla="*/ 249079 h 514350"/>
                <a:gd name="connsiteX7207" fmla="*/ 254794 w 6400800"/>
                <a:gd name="connsiteY7207" fmla="*/ 235744 h 514350"/>
                <a:gd name="connsiteX7208" fmla="*/ 245269 w 6400800"/>
                <a:gd name="connsiteY7208" fmla="*/ 276701 h 514350"/>
                <a:gd name="connsiteX7209" fmla="*/ 249079 w 6400800"/>
                <a:gd name="connsiteY7209" fmla="*/ 260509 h 514350"/>
                <a:gd name="connsiteX7210" fmla="*/ 250984 w 6400800"/>
                <a:gd name="connsiteY7210" fmla="*/ 268129 h 514350"/>
                <a:gd name="connsiteX7211" fmla="*/ 258604 w 6400800"/>
                <a:gd name="connsiteY7211" fmla="*/ 292894 h 514350"/>
                <a:gd name="connsiteX7212" fmla="*/ 259556 w 6400800"/>
                <a:gd name="connsiteY7212" fmla="*/ 294799 h 514350"/>
                <a:gd name="connsiteX7213" fmla="*/ 259556 w 6400800"/>
                <a:gd name="connsiteY7213" fmla="*/ 297656 h 514350"/>
                <a:gd name="connsiteX7214" fmla="*/ 257651 w 6400800"/>
                <a:gd name="connsiteY7214" fmla="*/ 333851 h 514350"/>
                <a:gd name="connsiteX7215" fmla="*/ 250984 w 6400800"/>
                <a:gd name="connsiteY7215" fmla="*/ 309086 h 514350"/>
                <a:gd name="connsiteX7216" fmla="*/ 253841 w 6400800"/>
                <a:gd name="connsiteY7216" fmla="*/ 301466 h 514350"/>
                <a:gd name="connsiteX7217" fmla="*/ 250984 w 6400800"/>
                <a:gd name="connsiteY7217" fmla="*/ 307181 h 514350"/>
                <a:gd name="connsiteX7218" fmla="*/ 244316 w 6400800"/>
                <a:gd name="connsiteY7218" fmla="*/ 284321 h 514350"/>
                <a:gd name="connsiteX7219" fmla="*/ 245269 w 6400800"/>
                <a:gd name="connsiteY7219" fmla="*/ 276701 h 514350"/>
                <a:gd name="connsiteX7220" fmla="*/ 236696 w 6400800"/>
                <a:gd name="connsiteY7220" fmla="*/ 325279 h 514350"/>
                <a:gd name="connsiteX7221" fmla="*/ 237649 w 6400800"/>
                <a:gd name="connsiteY7221" fmla="*/ 322421 h 514350"/>
                <a:gd name="connsiteX7222" fmla="*/ 238601 w 6400800"/>
                <a:gd name="connsiteY7222" fmla="*/ 329089 h 514350"/>
                <a:gd name="connsiteX7223" fmla="*/ 235744 w 6400800"/>
                <a:gd name="connsiteY7223" fmla="*/ 335756 h 514350"/>
                <a:gd name="connsiteX7224" fmla="*/ 236696 w 6400800"/>
                <a:gd name="connsiteY7224" fmla="*/ 325279 h 514350"/>
                <a:gd name="connsiteX7225" fmla="*/ 234791 w 6400800"/>
                <a:gd name="connsiteY7225" fmla="*/ 353854 h 514350"/>
                <a:gd name="connsiteX7226" fmla="*/ 240506 w 6400800"/>
                <a:gd name="connsiteY7226" fmla="*/ 337661 h 514350"/>
                <a:gd name="connsiteX7227" fmla="*/ 241459 w 6400800"/>
                <a:gd name="connsiteY7227" fmla="*/ 342424 h 514350"/>
                <a:gd name="connsiteX7228" fmla="*/ 248126 w 6400800"/>
                <a:gd name="connsiteY7228" fmla="*/ 372904 h 514350"/>
                <a:gd name="connsiteX7229" fmla="*/ 247174 w 6400800"/>
                <a:gd name="connsiteY7229" fmla="*/ 378619 h 514350"/>
                <a:gd name="connsiteX7230" fmla="*/ 242411 w 6400800"/>
                <a:gd name="connsiteY7230" fmla="*/ 369094 h 514350"/>
                <a:gd name="connsiteX7231" fmla="*/ 234791 w 6400800"/>
                <a:gd name="connsiteY7231" fmla="*/ 353854 h 514350"/>
                <a:gd name="connsiteX7232" fmla="*/ 234791 w 6400800"/>
                <a:gd name="connsiteY7232" fmla="*/ 353854 h 514350"/>
                <a:gd name="connsiteX7233" fmla="*/ 222409 w 6400800"/>
                <a:gd name="connsiteY7233" fmla="*/ 297656 h 514350"/>
                <a:gd name="connsiteX7234" fmla="*/ 227171 w 6400800"/>
                <a:gd name="connsiteY7234" fmla="*/ 278606 h 514350"/>
                <a:gd name="connsiteX7235" fmla="*/ 228124 w 6400800"/>
                <a:gd name="connsiteY7235" fmla="*/ 284321 h 514350"/>
                <a:gd name="connsiteX7236" fmla="*/ 230029 w 6400800"/>
                <a:gd name="connsiteY7236" fmla="*/ 290989 h 514350"/>
                <a:gd name="connsiteX7237" fmla="*/ 222409 w 6400800"/>
                <a:gd name="connsiteY7237" fmla="*/ 324326 h 514350"/>
                <a:gd name="connsiteX7238" fmla="*/ 221456 w 6400800"/>
                <a:gd name="connsiteY7238" fmla="*/ 330041 h 514350"/>
                <a:gd name="connsiteX7239" fmla="*/ 220504 w 6400800"/>
                <a:gd name="connsiteY7239" fmla="*/ 329089 h 514350"/>
                <a:gd name="connsiteX7240" fmla="*/ 218599 w 6400800"/>
                <a:gd name="connsiteY7240" fmla="*/ 312896 h 514350"/>
                <a:gd name="connsiteX7241" fmla="*/ 222409 w 6400800"/>
                <a:gd name="connsiteY7241" fmla="*/ 297656 h 514350"/>
                <a:gd name="connsiteX7242" fmla="*/ 169069 w 6400800"/>
                <a:gd name="connsiteY7242" fmla="*/ 411956 h 514350"/>
                <a:gd name="connsiteX7243" fmla="*/ 169069 w 6400800"/>
                <a:gd name="connsiteY7243" fmla="*/ 412909 h 514350"/>
                <a:gd name="connsiteX7244" fmla="*/ 165259 w 6400800"/>
                <a:gd name="connsiteY7244" fmla="*/ 396716 h 514350"/>
                <a:gd name="connsiteX7245" fmla="*/ 164306 w 6400800"/>
                <a:gd name="connsiteY7245" fmla="*/ 375761 h 514350"/>
                <a:gd name="connsiteX7246" fmla="*/ 161449 w 6400800"/>
                <a:gd name="connsiteY7246" fmla="*/ 345281 h 514350"/>
                <a:gd name="connsiteX7247" fmla="*/ 158591 w 6400800"/>
                <a:gd name="connsiteY7247" fmla="*/ 321469 h 514350"/>
                <a:gd name="connsiteX7248" fmla="*/ 159544 w 6400800"/>
                <a:gd name="connsiteY7248" fmla="*/ 323374 h 514350"/>
                <a:gd name="connsiteX7249" fmla="*/ 162401 w 6400800"/>
                <a:gd name="connsiteY7249" fmla="*/ 328136 h 514350"/>
                <a:gd name="connsiteX7250" fmla="*/ 167164 w 6400800"/>
                <a:gd name="connsiteY7250" fmla="*/ 376714 h 514350"/>
                <a:gd name="connsiteX7251" fmla="*/ 170021 w 6400800"/>
                <a:gd name="connsiteY7251" fmla="*/ 402431 h 514350"/>
                <a:gd name="connsiteX7252" fmla="*/ 169069 w 6400800"/>
                <a:gd name="connsiteY7252" fmla="*/ 411956 h 514350"/>
                <a:gd name="connsiteX7253" fmla="*/ 209074 w 6400800"/>
                <a:gd name="connsiteY7253" fmla="*/ 350044 h 514350"/>
                <a:gd name="connsiteX7254" fmla="*/ 209074 w 6400800"/>
                <a:gd name="connsiteY7254" fmla="*/ 359569 h 514350"/>
                <a:gd name="connsiteX7255" fmla="*/ 207169 w 6400800"/>
                <a:gd name="connsiteY7255" fmla="*/ 356711 h 514350"/>
                <a:gd name="connsiteX7256" fmla="*/ 209074 w 6400800"/>
                <a:gd name="connsiteY7256" fmla="*/ 350044 h 514350"/>
                <a:gd name="connsiteX7257" fmla="*/ 170974 w 6400800"/>
                <a:gd name="connsiteY7257" fmla="*/ 259556 h 514350"/>
                <a:gd name="connsiteX7258" fmla="*/ 178594 w 6400800"/>
                <a:gd name="connsiteY7258" fmla="*/ 274796 h 514350"/>
                <a:gd name="connsiteX7259" fmla="*/ 187166 w 6400800"/>
                <a:gd name="connsiteY7259" fmla="*/ 291941 h 514350"/>
                <a:gd name="connsiteX7260" fmla="*/ 205264 w 6400800"/>
                <a:gd name="connsiteY7260" fmla="*/ 330041 h 514350"/>
                <a:gd name="connsiteX7261" fmla="*/ 200501 w 6400800"/>
                <a:gd name="connsiteY7261" fmla="*/ 343376 h 514350"/>
                <a:gd name="connsiteX7262" fmla="*/ 199549 w 6400800"/>
                <a:gd name="connsiteY7262" fmla="*/ 342424 h 514350"/>
                <a:gd name="connsiteX7263" fmla="*/ 180499 w 6400800"/>
                <a:gd name="connsiteY7263" fmla="*/ 310039 h 514350"/>
                <a:gd name="connsiteX7264" fmla="*/ 176689 w 6400800"/>
                <a:gd name="connsiteY7264" fmla="*/ 296704 h 514350"/>
                <a:gd name="connsiteX7265" fmla="*/ 176689 w 6400800"/>
                <a:gd name="connsiteY7265" fmla="*/ 305276 h 514350"/>
                <a:gd name="connsiteX7266" fmla="*/ 172879 w 6400800"/>
                <a:gd name="connsiteY7266" fmla="*/ 299561 h 514350"/>
                <a:gd name="connsiteX7267" fmla="*/ 171926 w 6400800"/>
                <a:gd name="connsiteY7267" fmla="*/ 298609 h 514350"/>
                <a:gd name="connsiteX7268" fmla="*/ 168116 w 6400800"/>
                <a:gd name="connsiteY7268" fmla="*/ 279559 h 514350"/>
                <a:gd name="connsiteX7269" fmla="*/ 158591 w 6400800"/>
                <a:gd name="connsiteY7269" fmla="*/ 235744 h 514350"/>
                <a:gd name="connsiteX7270" fmla="*/ 170974 w 6400800"/>
                <a:gd name="connsiteY7270" fmla="*/ 259556 h 514350"/>
                <a:gd name="connsiteX7271" fmla="*/ 161449 w 6400800"/>
                <a:gd name="connsiteY7271" fmla="*/ 307181 h 514350"/>
                <a:gd name="connsiteX7272" fmla="*/ 156686 w 6400800"/>
                <a:gd name="connsiteY7272" fmla="*/ 301466 h 514350"/>
                <a:gd name="connsiteX7273" fmla="*/ 155734 w 6400800"/>
                <a:gd name="connsiteY7273" fmla="*/ 297656 h 514350"/>
                <a:gd name="connsiteX7274" fmla="*/ 161449 w 6400800"/>
                <a:gd name="connsiteY7274" fmla="*/ 307181 h 514350"/>
                <a:gd name="connsiteX7275" fmla="*/ 130969 w 6400800"/>
                <a:gd name="connsiteY7275" fmla="*/ 280511 h 514350"/>
                <a:gd name="connsiteX7276" fmla="*/ 133826 w 6400800"/>
                <a:gd name="connsiteY7276" fmla="*/ 284321 h 514350"/>
                <a:gd name="connsiteX7277" fmla="*/ 145256 w 6400800"/>
                <a:gd name="connsiteY7277" fmla="*/ 301466 h 514350"/>
                <a:gd name="connsiteX7278" fmla="*/ 150971 w 6400800"/>
                <a:gd name="connsiteY7278" fmla="*/ 310039 h 514350"/>
                <a:gd name="connsiteX7279" fmla="*/ 150019 w 6400800"/>
                <a:gd name="connsiteY7279" fmla="*/ 341471 h 514350"/>
                <a:gd name="connsiteX7280" fmla="*/ 149066 w 6400800"/>
                <a:gd name="connsiteY7280" fmla="*/ 339566 h 514350"/>
                <a:gd name="connsiteX7281" fmla="*/ 145256 w 6400800"/>
                <a:gd name="connsiteY7281" fmla="*/ 328136 h 514350"/>
                <a:gd name="connsiteX7282" fmla="*/ 140494 w 6400800"/>
                <a:gd name="connsiteY7282" fmla="*/ 317659 h 514350"/>
                <a:gd name="connsiteX7283" fmla="*/ 132874 w 6400800"/>
                <a:gd name="connsiteY7283" fmla="*/ 301466 h 514350"/>
                <a:gd name="connsiteX7284" fmla="*/ 127159 w 6400800"/>
                <a:gd name="connsiteY7284" fmla="*/ 290989 h 514350"/>
                <a:gd name="connsiteX7285" fmla="*/ 130969 w 6400800"/>
                <a:gd name="connsiteY7285" fmla="*/ 280511 h 514350"/>
                <a:gd name="connsiteX7286" fmla="*/ 121444 w 6400800"/>
                <a:gd name="connsiteY7286" fmla="*/ 318611 h 514350"/>
                <a:gd name="connsiteX7287" fmla="*/ 127159 w 6400800"/>
                <a:gd name="connsiteY7287" fmla="*/ 294799 h 514350"/>
                <a:gd name="connsiteX7288" fmla="*/ 127159 w 6400800"/>
                <a:gd name="connsiteY7288" fmla="*/ 293846 h 514350"/>
                <a:gd name="connsiteX7289" fmla="*/ 129064 w 6400800"/>
                <a:gd name="connsiteY7289" fmla="*/ 303371 h 514350"/>
                <a:gd name="connsiteX7290" fmla="*/ 133826 w 6400800"/>
                <a:gd name="connsiteY7290" fmla="*/ 320516 h 514350"/>
                <a:gd name="connsiteX7291" fmla="*/ 138589 w 6400800"/>
                <a:gd name="connsiteY7291" fmla="*/ 342424 h 514350"/>
                <a:gd name="connsiteX7292" fmla="*/ 143351 w 6400800"/>
                <a:gd name="connsiteY7292" fmla="*/ 369094 h 514350"/>
                <a:gd name="connsiteX7293" fmla="*/ 148114 w 6400800"/>
                <a:gd name="connsiteY7293" fmla="*/ 398621 h 514350"/>
                <a:gd name="connsiteX7294" fmla="*/ 149066 w 6400800"/>
                <a:gd name="connsiteY7294" fmla="*/ 403384 h 514350"/>
                <a:gd name="connsiteX7295" fmla="*/ 149066 w 6400800"/>
                <a:gd name="connsiteY7295" fmla="*/ 411004 h 514350"/>
                <a:gd name="connsiteX7296" fmla="*/ 149066 w 6400800"/>
                <a:gd name="connsiteY7296" fmla="*/ 416719 h 514350"/>
                <a:gd name="connsiteX7297" fmla="*/ 138589 w 6400800"/>
                <a:gd name="connsiteY7297" fmla="*/ 388144 h 514350"/>
                <a:gd name="connsiteX7298" fmla="*/ 129064 w 6400800"/>
                <a:gd name="connsiteY7298" fmla="*/ 363379 h 514350"/>
                <a:gd name="connsiteX7299" fmla="*/ 131921 w 6400800"/>
                <a:gd name="connsiteY7299" fmla="*/ 358616 h 514350"/>
                <a:gd name="connsiteX7300" fmla="*/ 129064 w 6400800"/>
                <a:gd name="connsiteY7300" fmla="*/ 361474 h 514350"/>
                <a:gd name="connsiteX7301" fmla="*/ 124301 w 6400800"/>
                <a:gd name="connsiteY7301" fmla="*/ 350044 h 514350"/>
                <a:gd name="connsiteX7302" fmla="*/ 125254 w 6400800"/>
                <a:gd name="connsiteY7302" fmla="*/ 344329 h 514350"/>
                <a:gd name="connsiteX7303" fmla="*/ 129064 w 6400800"/>
                <a:gd name="connsiteY7303" fmla="*/ 328136 h 514350"/>
                <a:gd name="connsiteX7304" fmla="*/ 121444 w 6400800"/>
                <a:gd name="connsiteY7304" fmla="*/ 343376 h 514350"/>
                <a:gd name="connsiteX7305" fmla="*/ 121444 w 6400800"/>
                <a:gd name="connsiteY7305" fmla="*/ 343376 h 514350"/>
                <a:gd name="connsiteX7306" fmla="*/ 120491 w 6400800"/>
                <a:gd name="connsiteY7306" fmla="*/ 341471 h 514350"/>
                <a:gd name="connsiteX7307" fmla="*/ 117634 w 6400800"/>
                <a:gd name="connsiteY7307" fmla="*/ 334804 h 514350"/>
                <a:gd name="connsiteX7308" fmla="*/ 121444 w 6400800"/>
                <a:gd name="connsiteY7308" fmla="*/ 318611 h 514350"/>
                <a:gd name="connsiteX7309" fmla="*/ 116681 w 6400800"/>
                <a:gd name="connsiteY7309" fmla="*/ 393859 h 514350"/>
                <a:gd name="connsiteX7310" fmla="*/ 127159 w 6400800"/>
                <a:gd name="connsiteY7310" fmla="*/ 419576 h 514350"/>
                <a:gd name="connsiteX7311" fmla="*/ 113824 w 6400800"/>
                <a:gd name="connsiteY7311" fmla="*/ 414814 h 514350"/>
                <a:gd name="connsiteX7312" fmla="*/ 116681 w 6400800"/>
                <a:gd name="connsiteY7312" fmla="*/ 393859 h 514350"/>
                <a:gd name="connsiteX7313" fmla="*/ 91916 w 6400800"/>
                <a:gd name="connsiteY7313" fmla="*/ 341471 h 514350"/>
                <a:gd name="connsiteX7314" fmla="*/ 92869 w 6400800"/>
                <a:gd name="connsiteY7314" fmla="*/ 335756 h 514350"/>
                <a:gd name="connsiteX7315" fmla="*/ 94774 w 6400800"/>
                <a:gd name="connsiteY7315" fmla="*/ 340519 h 514350"/>
                <a:gd name="connsiteX7316" fmla="*/ 102394 w 6400800"/>
                <a:gd name="connsiteY7316" fmla="*/ 358616 h 514350"/>
                <a:gd name="connsiteX7317" fmla="*/ 96679 w 6400800"/>
                <a:gd name="connsiteY7317" fmla="*/ 384334 h 514350"/>
                <a:gd name="connsiteX7318" fmla="*/ 94774 w 6400800"/>
                <a:gd name="connsiteY7318" fmla="*/ 399574 h 514350"/>
                <a:gd name="connsiteX7319" fmla="*/ 93821 w 6400800"/>
                <a:gd name="connsiteY7319" fmla="*/ 400526 h 514350"/>
                <a:gd name="connsiteX7320" fmla="*/ 90964 w 6400800"/>
                <a:gd name="connsiteY7320" fmla="*/ 404336 h 514350"/>
                <a:gd name="connsiteX7321" fmla="*/ 88106 w 6400800"/>
                <a:gd name="connsiteY7321" fmla="*/ 382429 h 514350"/>
                <a:gd name="connsiteX7322" fmla="*/ 85249 w 6400800"/>
                <a:gd name="connsiteY7322" fmla="*/ 365284 h 514350"/>
                <a:gd name="connsiteX7323" fmla="*/ 91916 w 6400800"/>
                <a:gd name="connsiteY7323" fmla="*/ 341471 h 514350"/>
                <a:gd name="connsiteX7324" fmla="*/ 72866 w 6400800"/>
                <a:gd name="connsiteY7324" fmla="*/ 407194 h 514350"/>
                <a:gd name="connsiteX7325" fmla="*/ 72866 w 6400800"/>
                <a:gd name="connsiteY7325" fmla="*/ 409099 h 514350"/>
                <a:gd name="connsiteX7326" fmla="*/ 71914 w 6400800"/>
                <a:gd name="connsiteY7326" fmla="*/ 409099 h 514350"/>
                <a:gd name="connsiteX7327" fmla="*/ 72866 w 6400800"/>
                <a:gd name="connsiteY7327" fmla="*/ 407194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  <a:cxn ang="0">
                  <a:pos x="connsiteX5291" y="connsiteY5291"/>
                </a:cxn>
                <a:cxn ang="0">
                  <a:pos x="connsiteX5292" y="connsiteY5292"/>
                </a:cxn>
                <a:cxn ang="0">
                  <a:pos x="connsiteX5293" y="connsiteY5293"/>
                </a:cxn>
                <a:cxn ang="0">
                  <a:pos x="connsiteX5294" y="connsiteY5294"/>
                </a:cxn>
                <a:cxn ang="0">
                  <a:pos x="connsiteX5295" y="connsiteY5295"/>
                </a:cxn>
                <a:cxn ang="0">
                  <a:pos x="connsiteX5296" y="connsiteY5296"/>
                </a:cxn>
                <a:cxn ang="0">
                  <a:pos x="connsiteX5297" y="connsiteY5297"/>
                </a:cxn>
                <a:cxn ang="0">
                  <a:pos x="connsiteX5298" y="connsiteY5298"/>
                </a:cxn>
                <a:cxn ang="0">
                  <a:pos x="connsiteX5299" y="connsiteY5299"/>
                </a:cxn>
                <a:cxn ang="0">
                  <a:pos x="connsiteX5300" y="connsiteY5300"/>
                </a:cxn>
                <a:cxn ang="0">
                  <a:pos x="connsiteX5301" y="connsiteY5301"/>
                </a:cxn>
                <a:cxn ang="0">
                  <a:pos x="connsiteX5302" y="connsiteY5302"/>
                </a:cxn>
                <a:cxn ang="0">
                  <a:pos x="connsiteX5303" y="connsiteY5303"/>
                </a:cxn>
                <a:cxn ang="0">
                  <a:pos x="connsiteX5304" y="connsiteY5304"/>
                </a:cxn>
                <a:cxn ang="0">
                  <a:pos x="connsiteX5305" y="connsiteY5305"/>
                </a:cxn>
                <a:cxn ang="0">
                  <a:pos x="connsiteX5306" y="connsiteY5306"/>
                </a:cxn>
                <a:cxn ang="0">
                  <a:pos x="connsiteX5307" y="connsiteY5307"/>
                </a:cxn>
                <a:cxn ang="0">
                  <a:pos x="connsiteX5308" y="connsiteY5308"/>
                </a:cxn>
                <a:cxn ang="0">
                  <a:pos x="connsiteX5309" y="connsiteY5309"/>
                </a:cxn>
                <a:cxn ang="0">
                  <a:pos x="connsiteX5310" y="connsiteY5310"/>
                </a:cxn>
                <a:cxn ang="0">
                  <a:pos x="connsiteX5311" y="connsiteY5311"/>
                </a:cxn>
                <a:cxn ang="0">
                  <a:pos x="connsiteX5312" y="connsiteY5312"/>
                </a:cxn>
                <a:cxn ang="0">
                  <a:pos x="connsiteX5313" y="connsiteY5313"/>
                </a:cxn>
                <a:cxn ang="0">
                  <a:pos x="connsiteX5314" y="connsiteY5314"/>
                </a:cxn>
                <a:cxn ang="0">
                  <a:pos x="connsiteX5315" y="connsiteY5315"/>
                </a:cxn>
                <a:cxn ang="0">
                  <a:pos x="connsiteX5316" y="connsiteY5316"/>
                </a:cxn>
                <a:cxn ang="0">
                  <a:pos x="connsiteX5317" y="connsiteY5317"/>
                </a:cxn>
                <a:cxn ang="0">
                  <a:pos x="connsiteX5318" y="connsiteY5318"/>
                </a:cxn>
                <a:cxn ang="0">
                  <a:pos x="connsiteX5319" y="connsiteY5319"/>
                </a:cxn>
                <a:cxn ang="0">
                  <a:pos x="connsiteX5320" y="connsiteY5320"/>
                </a:cxn>
                <a:cxn ang="0">
                  <a:pos x="connsiteX5321" y="connsiteY5321"/>
                </a:cxn>
                <a:cxn ang="0">
                  <a:pos x="connsiteX5322" y="connsiteY5322"/>
                </a:cxn>
                <a:cxn ang="0">
                  <a:pos x="connsiteX5323" y="connsiteY5323"/>
                </a:cxn>
                <a:cxn ang="0">
                  <a:pos x="connsiteX5324" y="connsiteY5324"/>
                </a:cxn>
                <a:cxn ang="0">
                  <a:pos x="connsiteX5325" y="connsiteY5325"/>
                </a:cxn>
                <a:cxn ang="0">
                  <a:pos x="connsiteX5326" y="connsiteY5326"/>
                </a:cxn>
                <a:cxn ang="0">
                  <a:pos x="connsiteX5327" y="connsiteY5327"/>
                </a:cxn>
                <a:cxn ang="0">
                  <a:pos x="connsiteX5328" y="connsiteY5328"/>
                </a:cxn>
                <a:cxn ang="0">
                  <a:pos x="connsiteX5329" y="connsiteY5329"/>
                </a:cxn>
                <a:cxn ang="0">
                  <a:pos x="connsiteX5330" y="connsiteY5330"/>
                </a:cxn>
                <a:cxn ang="0">
                  <a:pos x="connsiteX5331" y="connsiteY5331"/>
                </a:cxn>
                <a:cxn ang="0">
                  <a:pos x="connsiteX5332" y="connsiteY5332"/>
                </a:cxn>
                <a:cxn ang="0">
                  <a:pos x="connsiteX5333" y="connsiteY5333"/>
                </a:cxn>
                <a:cxn ang="0">
                  <a:pos x="connsiteX5334" y="connsiteY5334"/>
                </a:cxn>
                <a:cxn ang="0">
                  <a:pos x="connsiteX5335" y="connsiteY5335"/>
                </a:cxn>
                <a:cxn ang="0">
                  <a:pos x="connsiteX5336" y="connsiteY5336"/>
                </a:cxn>
                <a:cxn ang="0">
                  <a:pos x="connsiteX5337" y="connsiteY5337"/>
                </a:cxn>
                <a:cxn ang="0">
                  <a:pos x="connsiteX5338" y="connsiteY5338"/>
                </a:cxn>
                <a:cxn ang="0">
                  <a:pos x="connsiteX5339" y="connsiteY5339"/>
                </a:cxn>
                <a:cxn ang="0">
                  <a:pos x="connsiteX5340" y="connsiteY5340"/>
                </a:cxn>
                <a:cxn ang="0">
                  <a:pos x="connsiteX5341" y="connsiteY5341"/>
                </a:cxn>
                <a:cxn ang="0">
                  <a:pos x="connsiteX5342" y="connsiteY5342"/>
                </a:cxn>
                <a:cxn ang="0">
                  <a:pos x="connsiteX5343" y="connsiteY5343"/>
                </a:cxn>
                <a:cxn ang="0">
                  <a:pos x="connsiteX5344" y="connsiteY5344"/>
                </a:cxn>
                <a:cxn ang="0">
                  <a:pos x="connsiteX5345" y="connsiteY5345"/>
                </a:cxn>
                <a:cxn ang="0">
                  <a:pos x="connsiteX5346" y="connsiteY5346"/>
                </a:cxn>
                <a:cxn ang="0">
                  <a:pos x="connsiteX5347" y="connsiteY5347"/>
                </a:cxn>
                <a:cxn ang="0">
                  <a:pos x="connsiteX5348" y="connsiteY5348"/>
                </a:cxn>
                <a:cxn ang="0">
                  <a:pos x="connsiteX5349" y="connsiteY5349"/>
                </a:cxn>
                <a:cxn ang="0">
                  <a:pos x="connsiteX5350" y="connsiteY5350"/>
                </a:cxn>
                <a:cxn ang="0">
                  <a:pos x="connsiteX5351" y="connsiteY5351"/>
                </a:cxn>
                <a:cxn ang="0">
                  <a:pos x="connsiteX5352" y="connsiteY5352"/>
                </a:cxn>
                <a:cxn ang="0">
                  <a:pos x="connsiteX5353" y="connsiteY5353"/>
                </a:cxn>
                <a:cxn ang="0">
                  <a:pos x="connsiteX5354" y="connsiteY5354"/>
                </a:cxn>
                <a:cxn ang="0">
                  <a:pos x="connsiteX5355" y="connsiteY5355"/>
                </a:cxn>
                <a:cxn ang="0">
                  <a:pos x="connsiteX5356" y="connsiteY5356"/>
                </a:cxn>
                <a:cxn ang="0">
                  <a:pos x="connsiteX5357" y="connsiteY5357"/>
                </a:cxn>
                <a:cxn ang="0">
                  <a:pos x="connsiteX5358" y="connsiteY5358"/>
                </a:cxn>
                <a:cxn ang="0">
                  <a:pos x="connsiteX5359" y="connsiteY5359"/>
                </a:cxn>
                <a:cxn ang="0">
                  <a:pos x="connsiteX5360" y="connsiteY5360"/>
                </a:cxn>
                <a:cxn ang="0">
                  <a:pos x="connsiteX5361" y="connsiteY5361"/>
                </a:cxn>
                <a:cxn ang="0">
                  <a:pos x="connsiteX5362" y="connsiteY5362"/>
                </a:cxn>
                <a:cxn ang="0">
                  <a:pos x="connsiteX5363" y="connsiteY5363"/>
                </a:cxn>
                <a:cxn ang="0">
                  <a:pos x="connsiteX5364" y="connsiteY5364"/>
                </a:cxn>
                <a:cxn ang="0">
                  <a:pos x="connsiteX5365" y="connsiteY5365"/>
                </a:cxn>
                <a:cxn ang="0">
                  <a:pos x="connsiteX5366" y="connsiteY5366"/>
                </a:cxn>
                <a:cxn ang="0">
                  <a:pos x="connsiteX5367" y="connsiteY5367"/>
                </a:cxn>
                <a:cxn ang="0">
                  <a:pos x="connsiteX5368" y="connsiteY5368"/>
                </a:cxn>
                <a:cxn ang="0">
                  <a:pos x="connsiteX5369" y="connsiteY5369"/>
                </a:cxn>
                <a:cxn ang="0">
                  <a:pos x="connsiteX5370" y="connsiteY5370"/>
                </a:cxn>
                <a:cxn ang="0">
                  <a:pos x="connsiteX5371" y="connsiteY5371"/>
                </a:cxn>
                <a:cxn ang="0">
                  <a:pos x="connsiteX5372" y="connsiteY5372"/>
                </a:cxn>
                <a:cxn ang="0">
                  <a:pos x="connsiteX5373" y="connsiteY5373"/>
                </a:cxn>
                <a:cxn ang="0">
                  <a:pos x="connsiteX5374" y="connsiteY5374"/>
                </a:cxn>
                <a:cxn ang="0">
                  <a:pos x="connsiteX5375" y="connsiteY5375"/>
                </a:cxn>
                <a:cxn ang="0">
                  <a:pos x="connsiteX5376" y="connsiteY5376"/>
                </a:cxn>
                <a:cxn ang="0">
                  <a:pos x="connsiteX5377" y="connsiteY5377"/>
                </a:cxn>
                <a:cxn ang="0">
                  <a:pos x="connsiteX5378" y="connsiteY5378"/>
                </a:cxn>
                <a:cxn ang="0">
                  <a:pos x="connsiteX5379" y="connsiteY5379"/>
                </a:cxn>
                <a:cxn ang="0">
                  <a:pos x="connsiteX5380" y="connsiteY5380"/>
                </a:cxn>
                <a:cxn ang="0">
                  <a:pos x="connsiteX5381" y="connsiteY5381"/>
                </a:cxn>
                <a:cxn ang="0">
                  <a:pos x="connsiteX5382" y="connsiteY5382"/>
                </a:cxn>
                <a:cxn ang="0">
                  <a:pos x="connsiteX5383" y="connsiteY5383"/>
                </a:cxn>
                <a:cxn ang="0">
                  <a:pos x="connsiteX5384" y="connsiteY5384"/>
                </a:cxn>
                <a:cxn ang="0">
                  <a:pos x="connsiteX5385" y="connsiteY5385"/>
                </a:cxn>
                <a:cxn ang="0">
                  <a:pos x="connsiteX5386" y="connsiteY5386"/>
                </a:cxn>
                <a:cxn ang="0">
                  <a:pos x="connsiteX5387" y="connsiteY5387"/>
                </a:cxn>
                <a:cxn ang="0">
                  <a:pos x="connsiteX5388" y="connsiteY5388"/>
                </a:cxn>
                <a:cxn ang="0">
                  <a:pos x="connsiteX5389" y="connsiteY5389"/>
                </a:cxn>
                <a:cxn ang="0">
                  <a:pos x="connsiteX5390" y="connsiteY5390"/>
                </a:cxn>
                <a:cxn ang="0">
                  <a:pos x="connsiteX5391" y="connsiteY5391"/>
                </a:cxn>
                <a:cxn ang="0">
                  <a:pos x="connsiteX5392" y="connsiteY5392"/>
                </a:cxn>
                <a:cxn ang="0">
                  <a:pos x="connsiteX5393" y="connsiteY5393"/>
                </a:cxn>
                <a:cxn ang="0">
                  <a:pos x="connsiteX5394" y="connsiteY5394"/>
                </a:cxn>
                <a:cxn ang="0">
                  <a:pos x="connsiteX5395" y="connsiteY5395"/>
                </a:cxn>
                <a:cxn ang="0">
                  <a:pos x="connsiteX5396" y="connsiteY5396"/>
                </a:cxn>
                <a:cxn ang="0">
                  <a:pos x="connsiteX5397" y="connsiteY5397"/>
                </a:cxn>
                <a:cxn ang="0">
                  <a:pos x="connsiteX5398" y="connsiteY5398"/>
                </a:cxn>
                <a:cxn ang="0">
                  <a:pos x="connsiteX5399" y="connsiteY5399"/>
                </a:cxn>
                <a:cxn ang="0">
                  <a:pos x="connsiteX5400" y="connsiteY5400"/>
                </a:cxn>
                <a:cxn ang="0">
                  <a:pos x="connsiteX5401" y="connsiteY5401"/>
                </a:cxn>
                <a:cxn ang="0">
                  <a:pos x="connsiteX5402" y="connsiteY5402"/>
                </a:cxn>
                <a:cxn ang="0">
                  <a:pos x="connsiteX5403" y="connsiteY5403"/>
                </a:cxn>
                <a:cxn ang="0">
                  <a:pos x="connsiteX5404" y="connsiteY5404"/>
                </a:cxn>
                <a:cxn ang="0">
                  <a:pos x="connsiteX5405" y="connsiteY5405"/>
                </a:cxn>
                <a:cxn ang="0">
                  <a:pos x="connsiteX5406" y="connsiteY5406"/>
                </a:cxn>
                <a:cxn ang="0">
                  <a:pos x="connsiteX5407" y="connsiteY5407"/>
                </a:cxn>
                <a:cxn ang="0">
                  <a:pos x="connsiteX5408" y="connsiteY5408"/>
                </a:cxn>
                <a:cxn ang="0">
                  <a:pos x="connsiteX5409" y="connsiteY5409"/>
                </a:cxn>
                <a:cxn ang="0">
                  <a:pos x="connsiteX5410" y="connsiteY5410"/>
                </a:cxn>
                <a:cxn ang="0">
                  <a:pos x="connsiteX5411" y="connsiteY5411"/>
                </a:cxn>
                <a:cxn ang="0">
                  <a:pos x="connsiteX5412" y="connsiteY5412"/>
                </a:cxn>
                <a:cxn ang="0">
                  <a:pos x="connsiteX5413" y="connsiteY5413"/>
                </a:cxn>
                <a:cxn ang="0">
                  <a:pos x="connsiteX5414" y="connsiteY5414"/>
                </a:cxn>
                <a:cxn ang="0">
                  <a:pos x="connsiteX5415" y="connsiteY5415"/>
                </a:cxn>
                <a:cxn ang="0">
                  <a:pos x="connsiteX5416" y="connsiteY5416"/>
                </a:cxn>
                <a:cxn ang="0">
                  <a:pos x="connsiteX5417" y="connsiteY5417"/>
                </a:cxn>
                <a:cxn ang="0">
                  <a:pos x="connsiteX5418" y="connsiteY5418"/>
                </a:cxn>
                <a:cxn ang="0">
                  <a:pos x="connsiteX5419" y="connsiteY5419"/>
                </a:cxn>
                <a:cxn ang="0">
                  <a:pos x="connsiteX5420" y="connsiteY5420"/>
                </a:cxn>
                <a:cxn ang="0">
                  <a:pos x="connsiteX5421" y="connsiteY5421"/>
                </a:cxn>
                <a:cxn ang="0">
                  <a:pos x="connsiteX5422" y="connsiteY5422"/>
                </a:cxn>
                <a:cxn ang="0">
                  <a:pos x="connsiteX5423" y="connsiteY5423"/>
                </a:cxn>
                <a:cxn ang="0">
                  <a:pos x="connsiteX5424" y="connsiteY5424"/>
                </a:cxn>
                <a:cxn ang="0">
                  <a:pos x="connsiteX5425" y="connsiteY5425"/>
                </a:cxn>
                <a:cxn ang="0">
                  <a:pos x="connsiteX5426" y="connsiteY5426"/>
                </a:cxn>
                <a:cxn ang="0">
                  <a:pos x="connsiteX5427" y="connsiteY5427"/>
                </a:cxn>
                <a:cxn ang="0">
                  <a:pos x="connsiteX5428" y="connsiteY5428"/>
                </a:cxn>
                <a:cxn ang="0">
                  <a:pos x="connsiteX5429" y="connsiteY5429"/>
                </a:cxn>
                <a:cxn ang="0">
                  <a:pos x="connsiteX5430" y="connsiteY5430"/>
                </a:cxn>
                <a:cxn ang="0">
                  <a:pos x="connsiteX5431" y="connsiteY5431"/>
                </a:cxn>
                <a:cxn ang="0">
                  <a:pos x="connsiteX5432" y="connsiteY5432"/>
                </a:cxn>
                <a:cxn ang="0">
                  <a:pos x="connsiteX5433" y="connsiteY5433"/>
                </a:cxn>
                <a:cxn ang="0">
                  <a:pos x="connsiteX5434" y="connsiteY5434"/>
                </a:cxn>
                <a:cxn ang="0">
                  <a:pos x="connsiteX5435" y="connsiteY5435"/>
                </a:cxn>
                <a:cxn ang="0">
                  <a:pos x="connsiteX5436" y="connsiteY5436"/>
                </a:cxn>
                <a:cxn ang="0">
                  <a:pos x="connsiteX5437" y="connsiteY5437"/>
                </a:cxn>
                <a:cxn ang="0">
                  <a:pos x="connsiteX5438" y="connsiteY5438"/>
                </a:cxn>
                <a:cxn ang="0">
                  <a:pos x="connsiteX5439" y="connsiteY5439"/>
                </a:cxn>
                <a:cxn ang="0">
                  <a:pos x="connsiteX5440" y="connsiteY5440"/>
                </a:cxn>
                <a:cxn ang="0">
                  <a:pos x="connsiteX5441" y="connsiteY5441"/>
                </a:cxn>
                <a:cxn ang="0">
                  <a:pos x="connsiteX5442" y="connsiteY5442"/>
                </a:cxn>
                <a:cxn ang="0">
                  <a:pos x="connsiteX5443" y="connsiteY5443"/>
                </a:cxn>
                <a:cxn ang="0">
                  <a:pos x="connsiteX5444" y="connsiteY5444"/>
                </a:cxn>
                <a:cxn ang="0">
                  <a:pos x="connsiteX5445" y="connsiteY5445"/>
                </a:cxn>
                <a:cxn ang="0">
                  <a:pos x="connsiteX5446" y="connsiteY5446"/>
                </a:cxn>
                <a:cxn ang="0">
                  <a:pos x="connsiteX5447" y="connsiteY5447"/>
                </a:cxn>
                <a:cxn ang="0">
                  <a:pos x="connsiteX5448" y="connsiteY5448"/>
                </a:cxn>
                <a:cxn ang="0">
                  <a:pos x="connsiteX5449" y="connsiteY5449"/>
                </a:cxn>
                <a:cxn ang="0">
                  <a:pos x="connsiteX5450" y="connsiteY5450"/>
                </a:cxn>
                <a:cxn ang="0">
                  <a:pos x="connsiteX5451" y="connsiteY5451"/>
                </a:cxn>
                <a:cxn ang="0">
                  <a:pos x="connsiteX5452" y="connsiteY5452"/>
                </a:cxn>
                <a:cxn ang="0">
                  <a:pos x="connsiteX5453" y="connsiteY5453"/>
                </a:cxn>
                <a:cxn ang="0">
                  <a:pos x="connsiteX5454" y="connsiteY5454"/>
                </a:cxn>
                <a:cxn ang="0">
                  <a:pos x="connsiteX5455" y="connsiteY5455"/>
                </a:cxn>
                <a:cxn ang="0">
                  <a:pos x="connsiteX5456" y="connsiteY5456"/>
                </a:cxn>
                <a:cxn ang="0">
                  <a:pos x="connsiteX5457" y="connsiteY5457"/>
                </a:cxn>
                <a:cxn ang="0">
                  <a:pos x="connsiteX5458" y="connsiteY5458"/>
                </a:cxn>
                <a:cxn ang="0">
                  <a:pos x="connsiteX5459" y="connsiteY5459"/>
                </a:cxn>
                <a:cxn ang="0">
                  <a:pos x="connsiteX5460" y="connsiteY5460"/>
                </a:cxn>
                <a:cxn ang="0">
                  <a:pos x="connsiteX5461" y="connsiteY5461"/>
                </a:cxn>
                <a:cxn ang="0">
                  <a:pos x="connsiteX5462" y="connsiteY5462"/>
                </a:cxn>
                <a:cxn ang="0">
                  <a:pos x="connsiteX5463" y="connsiteY5463"/>
                </a:cxn>
                <a:cxn ang="0">
                  <a:pos x="connsiteX5464" y="connsiteY5464"/>
                </a:cxn>
                <a:cxn ang="0">
                  <a:pos x="connsiteX5465" y="connsiteY5465"/>
                </a:cxn>
                <a:cxn ang="0">
                  <a:pos x="connsiteX5466" y="connsiteY5466"/>
                </a:cxn>
                <a:cxn ang="0">
                  <a:pos x="connsiteX5467" y="connsiteY5467"/>
                </a:cxn>
                <a:cxn ang="0">
                  <a:pos x="connsiteX5468" y="connsiteY5468"/>
                </a:cxn>
                <a:cxn ang="0">
                  <a:pos x="connsiteX5469" y="connsiteY5469"/>
                </a:cxn>
                <a:cxn ang="0">
                  <a:pos x="connsiteX5470" y="connsiteY5470"/>
                </a:cxn>
                <a:cxn ang="0">
                  <a:pos x="connsiteX5471" y="connsiteY5471"/>
                </a:cxn>
                <a:cxn ang="0">
                  <a:pos x="connsiteX5472" y="connsiteY5472"/>
                </a:cxn>
                <a:cxn ang="0">
                  <a:pos x="connsiteX5473" y="connsiteY5473"/>
                </a:cxn>
                <a:cxn ang="0">
                  <a:pos x="connsiteX5474" y="connsiteY5474"/>
                </a:cxn>
                <a:cxn ang="0">
                  <a:pos x="connsiteX5475" y="connsiteY5475"/>
                </a:cxn>
                <a:cxn ang="0">
                  <a:pos x="connsiteX5476" y="connsiteY5476"/>
                </a:cxn>
                <a:cxn ang="0">
                  <a:pos x="connsiteX5477" y="connsiteY5477"/>
                </a:cxn>
                <a:cxn ang="0">
                  <a:pos x="connsiteX5478" y="connsiteY5478"/>
                </a:cxn>
                <a:cxn ang="0">
                  <a:pos x="connsiteX5479" y="connsiteY5479"/>
                </a:cxn>
                <a:cxn ang="0">
                  <a:pos x="connsiteX5480" y="connsiteY5480"/>
                </a:cxn>
                <a:cxn ang="0">
                  <a:pos x="connsiteX5481" y="connsiteY5481"/>
                </a:cxn>
                <a:cxn ang="0">
                  <a:pos x="connsiteX5482" y="connsiteY5482"/>
                </a:cxn>
                <a:cxn ang="0">
                  <a:pos x="connsiteX5483" y="connsiteY5483"/>
                </a:cxn>
                <a:cxn ang="0">
                  <a:pos x="connsiteX5484" y="connsiteY5484"/>
                </a:cxn>
                <a:cxn ang="0">
                  <a:pos x="connsiteX5485" y="connsiteY5485"/>
                </a:cxn>
                <a:cxn ang="0">
                  <a:pos x="connsiteX5486" y="connsiteY5486"/>
                </a:cxn>
                <a:cxn ang="0">
                  <a:pos x="connsiteX5487" y="connsiteY5487"/>
                </a:cxn>
                <a:cxn ang="0">
                  <a:pos x="connsiteX5488" y="connsiteY5488"/>
                </a:cxn>
                <a:cxn ang="0">
                  <a:pos x="connsiteX5489" y="connsiteY5489"/>
                </a:cxn>
                <a:cxn ang="0">
                  <a:pos x="connsiteX5490" y="connsiteY5490"/>
                </a:cxn>
                <a:cxn ang="0">
                  <a:pos x="connsiteX5491" y="connsiteY5491"/>
                </a:cxn>
                <a:cxn ang="0">
                  <a:pos x="connsiteX5492" y="connsiteY5492"/>
                </a:cxn>
                <a:cxn ang="0">
                  <a:pos x="connsiteX5493" y="connsiteY5493"/>
                </a:cxn>
                <a:cxn ang="0">
                  <a:pos x="connsiteX5494" y="connsiteY5494"/>
                </a:cxn>
                <a:cxn ang="0">
                  <a:pos x="connsiteX5495" y="connsiteY5495"/>
                </a:cxn>
                <a:cxn ang="0">
                  <a:pos x="connsiteX5496" y="connsiteY5496"/>
                </a:cxn>
                <a:cxn ang="0">
                  <a:pos x="connsiteX5497" y="connsiteY5497"/>
                </a:cxn>
                <a:cxn ang="0">
                  <a:pos x="connsiteX5498" y="connsiteY5498"/>
                </a:cxn>
                <a:cxn ang="0">
                  <a:pos x="connsiteX5499" y="connsiteY5499"/>
                </a:cxn>
                <a:cxn ang="0">
                  <a:pos x="connsiteX5500" y="connsiteY5500"/>
                </a:cxn>
                <a:cxn ang="0">
                  <a:pos x="connsiteX5501" y="connsiteY5501"/>
                </a:cxn>
                <a:cxn ang="0">
                  <a:pos x="connsiteX5502" y="connsiteY5502"/>
                </a:cxn>
                <a:cxn ang="0">
                  <a:pos x="connsiteX5503" y="connsiteY5503"/>
                </a:cxn>
                <a:cxn ang="0">
                  <a:pos x="connsiteX5504" y="connsiteY5504"/>
                </a:cxn>
                <a:cxn ang="0">
                  <a:pos x="connsiteX5505" y="connsiteY5505"/>
                </a:cxn>
                <a:cxn ang="0">
                  <a:pos x="connsiteX5506" y="connsiteY5506"/>
                </a:cxn>
                <a:cxn ang="0">
                  <a:pos x="connsiteX5507" y="connsiteY5507"/>
                </a:cxn>
                <a:cxn ang="0">
                  <a:pos x="connsiteX5508" y="connsiteY5508"/>
                </a:cxn>
                <a:cxn ang="0">
                  <a:pos x="connsiteX5509" y="connsiteY5509"/>
                </a:cxn>
                <a:cxn ang="0">
                  <a:pos x="connsiteX5510" y="connsiteY5510"/>
                </a:cxn>
                <a:cxn ang="0">
                  <a:pos x="connsiteX5511" y="connsiteY5511"/>
                </a:cxn>
                <a:cxn ang="0">
                  <a:pos x="connsiteX5512" y="connsiteY5512"/>
                </a:cxn>
                <a:cxn ang="0">
                  <a:pos x="connsiteX5513" y="connsiteY5513"/>
                </a:cxn>
                <a:cxn ang="0">
                  <a:pos x="connsiteX5514" y="connsiteY5514"/>
                </a:cxn>
                <a:cxn ang="0">
                  <a:pos x="connsiteX5515" y="connsiteY5515"/>
                </a:cxn>
                <a:cxn ang="0">
                  <a:pos x="connsiteX5516" y="connsiteY5516"/>
                </a:cxn>
                <a:cxn ang="0">
                  <a:pos x="connsiteX5517" y="connsiteY5517"/>
                </a:cxn>
                <a:cxn ang="0">
                  <a:pos x="connsiteX5518" y="connsiteY5518"/>
                </a:cxn>
                <a:cxn ang="0">
                  <a:pos x="connsiteX5519" y="connsiteY5519"/>
                </a:cxn>
                <a:cxn ang="0">
                  <a:pos x="connsiteX5520" y="connsiteY5520"/>
                </a:cxn>
                <a:cxn ang="0">
                  <a:pos x="connsiteX5521" y="connsiteY5521"/>
                </a:cxn>
                <a:cxn ang="0">
                  <a:pos x="connsiteX5522" y="connsiteY5522"/>
                </a:cxn>
                <a:cxn ang="0">
                  <a:pos x="connsiteX5523" y="connsiteY5523"/>
                </a:cxn>
                <a:cxn ang="0">
                  <a:pos x="connsiteX5524" y="connsiteY5524"/>
                </a:cxn>
                <a:cxn ang="0">
                  <a:pos x="connsiteX5525" y="connsiteY5525"/>
                </a:cxn>
                <a:cxn ang="0">
                  <a:pos x="connsiteX5526" y="connsiteY5526"/>
                </a:cxn>
                <a:cxn ang="0">
                  <a:pos x="connsiteX5527" y="connsiteY5527"/>
                </a:cxn>
                <a:cxn ang="0">
                  <a:pos x="connsiteX5528" y="connsiteY5528"/>
                </a:cxn>
                <a:cxn ang="0">
                  <a:pos x="connsiteX5529" y="connsiteY5529"/>
                </a:cxn>
                <a:cxn ang="0">
                  <a:pos x="connsiteX5530" y="connsiteY5530"/>
                </a:cxn>
                <a:cxn ang="0">
                  <a:pos x="connsiteX5531" y="connsiteY5531"/>
                </a:cxn>
                <a:cxn ang="0">
                  <a:pos x="connsiteX5532" y="connsiteY5532"/>
                </a:cxn>
                <a:cxn ang="0">
                  <a:pos x="connsiteX5533" y="connsiteY5533"/>
                </a:cxn>
                <a:cxn ang="0">
                  <a:pos x="connsiteX5534" y="connsiteY5534"/>
                </a:cxn>
                <a:cxn ang="0">
                  <a:pos x="connsiteX5535" y="connsiteY5535"/>
                </a:cxn>
                <a:cxn ang="0">
                  <a:pos x="connsiteX5536" y="connsiteY5536"/>
                </a:cxn>
                <a:cxn ang="0">
                  <a:pos x="connsiteX5537" y="connsiteY5537"/>
                </a:cxn>
                <a:cxn ang="0">
                  <a:pos x="connsiteX5538" y="connsiteY5538"/>
                </a:cxn>
                <a:cxn ang="0">
                  <a:pos x="connsiteX5539" y="connsiteY5539"/>
                </a:cxn>
                <a:cxn ang="0">
                  <a:pos x="connsiteX5540" y="connsiteY5540"/>
                </a:cxn>
                <a:cxn ang="0">
                  <a:pos x="connsiteX5541" y="connsiteY5541"/>
                </a:cxn>
                <a:cxn ang="0">
                  <a:pos x="connsiteX5542" y="connsiteY5542"/>
                </a:cxn>
                <a:cxn ang="0">
                  <a:pos x="connsiteX5543" y="connsiteY5543"/>
                </a:cxn>
                <a:cxn ang="0">
                  <a:pos x="connsiteX5544" y="connsiteY5544"/>
                </a:cxn>
                <a:cxn ang="0">
                  <a:pos x="connsiteX5545" y="connsiteY5545"/>
                </a:cxn>
                <a:cxn ang="0">
                  <a:pos x="connsiteX5546" y="connsiteY5546"/>
                </a:cxn>
                <a:cxn ang="0">
                  <a:pos x="connsiteX5547" y="connsiteY5547"/>
                </a:cxn>
                <a:cxn ang="0">
                  <a:pos x="connsiteX5548" y="connsiteY5548"/>
                </a:cxn>
                <a:cxn ang="0">
                  <a:pos x="connsiteX5549" y="connsiteY5549"/>
                </a:cxn>
                <a:cxn ang="0">
                  <a:pos x="connsiteX5550" y="connsiteY5550"/>
                </a:cxn>
                <a:cxn ang="0">
                  <a:pos x="connsiteX5551" y="connsiteY5551"/>
                </a:cxn>
                <a:cxn ang="0">
                  <a:pos x="connsiteX5552" y="connsiteY5552"/>
                </a:cxn>
                <a:cxn ang="0">
                  <a:pos x="connsiteX5553" y="connsiteY5553"/>
                </a:cxn>
                <a:cxn ang="0">
                  <a:pos x="connsiteX5554" y="connsiteY5554"/>
                </a:cxn>
                <a:cxn ang="0">
                  <a:pos x="connsiteX5555" y="connsiteY5555"/>
                </a:cxn>
                <a:cxn ang="0">
                  <a:pos x="connsiteX5556" y="connsiteY5556"/>
                </a:cxn>
                <a:cxn ang="0">
                  <a:pos x="connsiteX5557" y="connsiteY5557"/>
                </a:cxn>
                <a:cxn ang="0">
                  <a:pos x="connsiteX5558" y="connsiteY5558"/>
                </a:cxn>
                <a:cxn ang="0">
                  <a:pos x="connsiteX5559" y="connsiteY5559"/>
                </a:cxn>
                <a:cxn ang="0">
                  <a:pos x="connsiteX5560" y="connsiteY5560"/>
                </a:cxn>
                <a:cxn ang="0">
                  <a:pos x="connsiteX5561" y="connsiteY5561"/>
                </a:cxn>
                <a:cxn ang="0">
                  <a:pos x="connsiteX5562" y="connsiteY5562"/>
                </a:cxn>
                <a:cxn ang="0">
                  <a:pos x="connsiteX5563" y="connsiteY5563"/>
                </a:cxn>
                <a:cxn ang="0">
                  <a:pos x="connsiteX5564" y="connsiteY5564"/>
                </a:cxn>
                <a:cxn ang="0">
                  <a:pos x="connsiteX5565" y="connsiteY5565"/>
                </a:cxn>
                <a:cxn ang="0">
                  <a:pos x="connsiteX5566" y="connsiteY5566"/>
                </a:cxn>
                <a:cxn ang="0">
                  <a:pos x="connsiteX5567" y="connsiteY5567"/>
                </a:cxn>
                <a:cxn ang="0">
                  <a:pos x="connsiteX5568" y="connsiteY5568"/>
                </a:cxn>
                <a:cxn ang="0">
                  <a:pos x="connsiteX5569" y="connsiteY5569"/>
                </a:cxn>
                <a:cxn ang="0">
                  <a:pos x="connsiteX5570" y="connsiteY5570"/>
                </a:cxn>
                <a:cxn ang="0">
                  <a:pos x="connsiteX5571" y="connsiteY5571"/>
                </a:cxn>
                <a:cxn ang="0">
                  <a:pos x="connsiteX5572" y="connsiteY5572"/>
                </a:cxn>
                <a:cxn ang="0">
                  <a:pos x="connsiteX5573" y="connsiteY5573"/>
                </a:cxn>
                <a:cxn ang="0">
                  <a:pos x="connsiteX5574" y="connsiteY5574"/>
                </a:cxn>
                <a:cxn ang="0">
                  <a:pos x="connsiteX5575" y="connsiteY5575"/>
                </a:cxn>
                <a:cxn ang="0">
                  <a:pos x="connsiteX5576" y="connsiteY5576"/>
                </a:cxn>
                <a:cxn ang="0">
                  <a:pos x="connsiteX5577" y="connsiteY5577"/>
                </a:cxn>
                <a:cxn ang="0">
                  <a:pos x="connsiteX5578" y="connsiteY5578"/>
                </a:cxn>
                <a:cxn ang="0">
                  <a:pos x="connsiteX5579" y="connsiteY5579"/>
                </a:cxn>
                <a:cxn ang="0">
                  <a:pos x="connsiteX5580" y="connsiteY5580"/>
                </a:cxn>
                <a:cxn ang="0">
                  <a:pos x="connsiteX5581" y="connsiteY5581"/>
                </a:cxn>
                <a:cxn ang="0">
                  <a:pos x="connsiteX5582" y="connsiteY5582"/>
                </a:cxn>
                <a:cxn ang="0">
                  <a:pos x="connsiteX5583" y="connsiteY5583"/>
                </a:cxn>
                <a:cxn ang="0">
                  <a:pos x="connsiteX5584" y="connsiteY5584"/>
                </a:cxn>
                <a:cxn ang="0">
                  <a:pos x="connsiteX5585" y="connsiteY5585"/>
                </a:cxn>
                <a:cxn ang="0">
                  <a:pos x="connsiteX5586" y="connsiteY5586"/>
                </a:cxn>
                <a:cxn ang="0">
                  <a:pos x="connsiteX5587" y="connsiteY5587"/>
                </a:cxn>
                <a:cxn ang="0">
                  <a:pos x="connsiteX5588" y="connsiteY5588"/>
                </a:cxn>
                <a:cxn ang="0">
                  <a:pos x="connsiteX5589" y="connsiteY5589"/>
                </a:cxn>
                <a:cxn ang="0">
                  <a:pos x="connsiteX5590" y="connsiteY5590"/>
                </a:cxn>
                <a:cxn ang="0">
                  <a:pos x="connsiteX5591" y="connsiteY5591"/>
                </a:cxn>
                <a:cxn ang="0">
                  <a:pos x="connsiteX5592" y="connsiteY5592"/>
                </a:cxn>
                <a:cxn ang="0">
                  <a:pos x="connsiteX5593" y="connsiteY5593"/>
                </a:cxn>
                <a:cxn ang="0">
                  <a:pos x="connsiteX5594" y="connsiteY5594"/>
                </a:cxn>
                <a:cxn ang="0">
                  <a:pos x="connsiteX5595" y="connsiteY5595"/>
                </a:cxn>
                <a:cxn ang="0">
                  <a:pos x="connsiteX5596" y="connsiteY5596"/>
                </a:cxn>
                <a:cxn ang="0">
                  <a:pos x="connsiteX5597" y="connsiteY5597"/>
                </a:cxn>
                <a:cxn ang="0">
                  <a:pos x="connsiteX5598" y="connsiteY5598"/>
                </a:cxn>
                <a:cxn ang="0">
                  <a:pos x="connsiteX5599" y="connsiteY5599"/>
                </a:cxn>
                <a:cxn ang="0">
                  <a:pos x="connsiteX5600" y="connsiteY5600"/>
                </a:cxn>
                <a:cxn ang="0">
                  <a:pos x="connsiteX5601" y="connsiteY5601"/>
                </a:cxn>
                <a:cxn ang="0">
                  <a:pos x="connsiteX5602" y="connsiteY5602"/>
                </a:cxn>
                <a:cxn ang="0">
                  <a:pos x="connsiteX5603" y="connsiteY5603"/>
                </a:cxn>
                <a:cxn ang="0">
                  <a:pos x="connsiteX5604" y="connsiteY5604"/>
                </a:cxn>
                <a:cxn ang="0">
                  <a:pos x="connsiteX5605" y="connsiteY5605"/>
                </a:cxn>
                <a:cxn ang="0">
                  <a:pos x="connsiteX5606" y="connsiteY5606"/>
                </a:cxn>
                <a:cxn ang="0">
                  <a:pos x="connsiteX5607" y="connsiteY5607"/>
                </a:cxn>
                <a:cxn ang="0">
                  <a:pos x="connsiteX5608" y="connsiteY5608"/>
                </a:cxn>
                <a:cxn ang="0">
                  <a:pos x="connsiteX5609" y="connsiteY5609"/>
                </a:cxn>
                <a:cxn ang="0">
                  <a:pos x="connsiteX5610" y="connsiteY5610"/>
                </a:cxn>
                <a:cxn ang="0">
                  <a:pos x="connsiteX5611" y="connsiteY5611"/>
                </a:cxn>
                <a:cxn ang="0">
                  <a:pos x="connsiteX5612" y="connsiteY5612"/>
                </a:cxn>
                <a:cxn ang="0">
                  <a:pos x="connsiteX5613" y="connsiteY5613"/>
                </a:cxn>
                <a:cxn ang="0">
                  <a:pos x="connsiteX5614" y="connsiteY5614"/>
                </a:cxn>
                <a:cxn ang="0">
                  <a:pos x="connsiteX5615" y="connsiteY5615"/>
                </a:cxn>
                <a:cxn ang="0">
                  <a:pos x="connsiteX5616" y="connsiteY5616"/>
                </a:cxn>
                <a:cxn ang="0">
                  <a:pos x="connsiteX5617" y="connsiteY5617"/>
                </a:cxn>
                <a:cxn ang="0">
                  <a:pos x="connsiteX5618" y="connsiteY5618"/>
                </a:cxn>
                <a:cxn ang="0">
                  <a:pos x="connsiteX5619" y="connsiteY5619"/>
                </a:cxn>
                <a:cxn ang="0">
                  <a:pos x="connsiteX5620" y="connsiteY5620"/>
                </a:cxn>
                <a:cxn ang="0">
                  <a:pos x="connsiteX5621" y="connsiteY5621"/>
                </a:cxn>
                <a:cxn ang="0">
                  <a:pos x="connsiteX5622" y="connsiteY5622"/>
                </a:cxn>
                <a:cxn ang="0">
                  <a:pos x="connsiteX5623" y="connsiteY5623"/>
                </a:cxn>
                <a:cxn ang="0">
                  <a:pos x="connsiteX5624" y="connsiteY5624"/>
                </a:cxn>
                <a:cxn ang="0">
                  <a:pos x="connsiteX5625" y="connsiteY5625"/>
                </a:cxn>
                <a:cxn ang="0">
                  <a:pos x="connsiteX5626" y="connsiteY5626"/>
                </a:cxn>
                <a:cxn ang="0">
                  <a:pos x="connsiteX5627" y="connsiteY5627"/>
                </a:cxn>
                <a:cxn ang="0">
                  <a:pos x="connsiteX5628" y="connsiteY5628"/>
                </a:cxn>
                <a:cxn ang="0">
                  <a:pos x="connsiteX5629" y="connsiteY5629"/>
                </a:cxn>
                <a:cxn ang="0">
                  <a:pos x="connsiteX5630" y="connsiteY5630"/>
                </a:cxn>
                <a:cxn ang="0">
                  <a:pos x="connsiteX5631" y="connsiteY5631"/>
                </a:cxn>
                <a:cxn ang="0">
                  <a:pos x="connsiteX5632" y="connsiteY5632"/>
                </a:cxn>
                <a:cxn ang="0">
                  <a:pos x="connsiteX5633" y="connsiteY5633"/>
                </a:cxn>
                <a:cxn ang="0">
                  <a:pos x="connsiteX5634" y="connsiteY5634"/>
                </a:cxn>
                <a:cxn ang="0">
                  <a:pos x="connsiteX5635" y="connsiteY5635"/>
                </a:cxn>
                <a:cxn ang="0">
                  <a:pos x="connsiteX5636" y="connsiteY5636"/>
                </a:cxn>
                <a:cxn ang="0">
                  <a:pos x="connsiteX5637" y="connsiteY5637"/>
                </a:cxn>
                <a:cxn ang="0">
                  <a:pos x="connsiteX5638" y="connsiteY5638"/>
                </a:cxn>
                <a:cxn ang="0">
                  <a:pos x="connsiteX5639" y="connsiteY5639"/>
                </a:cxn>
                <a:cxn ang="0">
                  <a:pos x="connsiteX5640" y="connsiteY5640"/>
                </a:cxn>
                <a:cxn ang="0">
                  <a:pos x="connsiteX5641" y="connsiteY5641"/>
                </a:cxn>
                <a:cxn ang="0">
                  <a:pos x="connsiteX5642" y="connsiteY5642"/>
                </a:cxn>
                <a:cxn ang="0">
                  <a:pos x="connsiteX5643" y="connsiteY5643"/>
                </a:cxn>
                <a:cxn ang="0">
                  <a:pos x="connsiteX5644" y="connsiteY5644"/>
                </a:cxn>
                <a:cxn ang="0">
                  <a:pos x="connsiteX5645" y="connsiteY5645"/>
                </a:cxn>
                <a:cxn ang="0">
                  <a:pos x="connsiteX5646" y="connsiteY5646"/>
                </a:cxn>
                <a:cxn ang="0">
                  <a:pos x="connsiteX5647" y="connsiteY5647"/>
                </a:cxn>
                <a:cxn ang="0">
                  <a:pos x="connsiteX5648" y="connsiteY5648"/>
                </a:cxn>
                <a:cxn ang="0">
                  <a:pos x="connsiteX5649" y="connsiteY5649"/>
                </a:cxn>
                <a:cxn ang="0">
                  <a:pos x="connsiteX5650" y="connsiteY5650"/>
                </a:cxn>
                <a:cxn ang="0">
                  <a:pos x="connsiteX5651" y="connsiteY5651"/>
                </a:cxn>
                <a:cxn ang="0">
                  <a:pos x="connsiteX5652" y="connsiteY5652"/>
                </a:cxn>
                <a:cxn ang="0">
                  <a:pos x="connsiteX5653" y="connsiteY5653"/>
                </a:cxn>
                <a:cxn ang="0">
                  <a:pos x="connsiteX5654" y="connsiteY5654"/>
                </a:cxn>
                <a:cxn ang="0">
                  <a:pos x="connsiteX5655" y="connsiteY5655"/>
                </a:cxn>
                <a:cxn ang="0">
                  <a:pos x="connsiteX5656" y="connsiteY5656"/>
                </a:cxn>
                <a:cxn ang="0">
                  <a:pos x="connsiteX5657" y="connsiteY5657"/>
                </a:cxn>
                <a:cxn ang="0">
                  <a:pos x="connsiteX5658" y="connsiteY5658"/>
                </a:cxn>
                <a:cxn ang="0">
                  <a:pos x="connsiteX5659" y="connsiteY5659"/>
                </a:cxn>
                <a:cxn ang="0">
                  <a:pos x="connsiteX5660" y="connsiteY5660"/>
                </a:cxn>
                <a:cxn ang="0">
                  <a:pos x="connsiteX5661" y="connsiteY5661"/>
                </a:cxn>
                <a:cxn ang="0">
                  <a:pos x="connsiteX5662" y="connsiteY5662"/>
                </a:cxn>
                <a:cxn ang="0">
                  <a:pos x="connsiteX5663" y="connsiteY5663"/>
                </a:cxn>
                <a:cxn ang="0">
                  <a:pos x="connsiteX5664" y="connsiteY5664"/>
                </a:cxn>
                <a:cxn ang="0">
                  <a:pos x="connsiteX5665" y="connsiteY5665"/>
                </a:cxn>
                <a:cxn ang="0">
                  <a:pos x="connsiteX5666" y="connsiteY5666"/>
                </a:cxn>
                <a:cxn ang="0">
                  <a:pos x="connsiteX5667" y="connsiteY5667"/>
                </a:cxn>
                <a:cxn ang="0">
                  <a:pos x="connsiteX5668" y="connsiteY5668"/>
                </a:cxn>
                <a:cxn ang="0">
                  <a:pos x="connsiteX5669" y="connsiteY5669"/>
                </a:cxn>
                <a:cxn ang="0">
                  <a:pos x="connsiteX5670" y="connsiteY5670"/>
                </a:cxn>
                <a:cxn ang="0">
                  <a:pos x="connsiteX5671" y="connsiteY5671"/>
                </a:cxn>
                <a:cxn ang="0">
                  <a:pos x="connsiteX5672" y="connsiteY5672"/>
                </a:cxn>
                <a:cxn ang="0">
                  <a:pos x="connsiteX5673" y="connsiteY5673"/>
                </a:cxn>
                <a:cxn ang="0">
                  <a:pos x="connsiteX5674" y="connsiteY5674"/>
                </a:cxn>
                <a:cxn ang="0">
                  <a:pos x="connsiteX5675" y="connsiteY5675"/>
                </a:cxn>
                <a:cxn ang="0">
                  <a:pos x="connsiteX5676" y="connsiteY5676"/>
                </a:cxn>
                <a:cxn ang="0">
                  <a:pos x="connsiteX5677" y="connsiteY5677"/>
                </a:cxn>
                <a:cxn ang="0">
                  <a:pos x="connsiteX5678" y="connsiteY5678"/>
                </a:cxn>
                <a:cxn ang="0">
                  <a:pos x="connsiteX5679" y="connsiteY5679"/>
                </a:cxn>
                <a:cxn ang="0">
                  <a:pos x="connsiteX5680" y="connsiteY5680"/>
                </a:cxn>
                <a:cxn ang="0">
                  <a:pos x="connsiteX5681" y="connsiteY5681"/>
                </a:cxn>
                <a:cxn ang="0">
                  <a:pos x="connsiteX5682" y="connsiteY5682"/>
                </a:cxn>
                <a:cxn ang="0">
                  <a:pos x="connsiteX5683" y="connsiteY5683"/>
                </a:cxn>
                <a:cxn ang="0">
                  <a:pos x="connsiteX5684" y="connsiteY5684"/>
                </a:cxn>
                <a:cxn ang="0">
                  <a:pos x="connsiteX5685" y="connsiteY5685"/>
                </a:cxn>
                <a:cxn ang="0">
                  <a:pos x="connsiteX5686" y="connsiteY5686"/>
                </a:cxn>
                <a:cxn ang="0">
                  <a:pos x="connsiteX5687" y="connsiteY5687"/>
                </a:cxn>
                <a:cxn ang="0">
                  <a:pos x="connsiteX5688" y="connsiteY5688"/>
                </a:cxn>
                <a:cxn ang="0">
                  <a:pos x="connsiteX5689" y="connsiteY5689"/>
                </a:cxn>
                <a:cxn ang="0">
                  <a:pos x="connsiteX5690" y="connsiteY5690"/>
                </a:cxn>
                <a:cxn ang="0">
                  <a:pos x="connsiteX5691" y="connsiteY5691"/>
                </a:cxn>
                <a:cxn ang="0">
                  <a:pos x="connsiteX5692" y="connsiteY5692"/>
                </a:cxn>
                <a:cxn ang="0">
                  <a:pos x="connsiteX5693" y="connsiteY5693"/>
                </a:cxn>
                <a:cxn ang="0">
                  <a:pos x="connsiteX5694" y="connsiteY5694"/>
                </a:cxn>
                <a:cxn ang="0">
                  <a:pos x="connsiteX5695" y="connsiteY5695"/>
                </a:cxn>
                <a:cxn ang="0">
                  <a:pos x="connsiteX5696" y="connsiteY5696"/>
                </a:cxn>
                <a:cxn ang="0">
                  <a:pos x="connsiteX5697" y="connsiteY5697"/>
                </a:cxn>
                <a:cxn ang="0">
                  <a:pos x="connsiteX5698" y="connsiteY5698"/>
                </a:cxn>
                <a:cxn ang="0">
                  <a:pos x="connsiteX5699" y="connsiteY5699"/>
                </a:cxn>
                <a:cxn ang="0">
                  <a:pos x="connsiteX5700" y="connsiteY5700"/>
                </a:cxn>
                <a:cxn ang="0">
                  <a:pos x="connsiteX5701" y="connsiteY5701"/>
                </a:cxn>
                <a:cxn ang="0">
                  <a:pos x="connsiteX5702" y="connsiteY5702"/>
                </a:cxn>
                <a:cxn ang="0">
                  <a:pos x="connsiteX5703" y="connsiteY5703"/>
                </a:cxn>
                <a:cxn ang="0">
                  <a:pos x="connsiteX5704" y="connsiteY5704"/>
                </a:cxn>
                <a:cxn ang="0">
                  <a:pos x="connsiteX5705" y="connsiteY5705"/>
                </a:cxn>
                <a:cxn ang="0">
                  <a:pos x="connsiteX5706" y="connsiteY5706"/>
                </a:cxn>
                <a:cxn ang="0">
                  <a:pos x="connsiteX5707" y="connsiteY5707"/>
                </a:cxn>
                <a:cxn ang="0">
                  <a:pos x="connsiteX5708" y="connsiteY5708"/>
                </a:cxn>
                <a:cxn ang="0">
                  <a:pos x="connsiteX5709" y="connsiteY5709"/>
                </a:cxn>
                <a:cxn ang="0">
                  <a:pos x="connsiteX5710" y="connsiteY5710"/>
                </a:cxn>
                <a:cxn ang="0">
                  <a:pos x="connsiteX5711" y="connsiteY5711"/>
                </a:cxn>
                <a:cxn ang="0">
                  <a:pos x="connsiteX5712" y="connsiteY5712"/>
                </a:cxn>
                <a:cxn ang="0">
                  <a:pos x="connsiteX5713" y="connsiteY5713"/>
                </a:cxn>
                <a:cxn ang="0">
                  <a:pos x="connsiteX5714" y="connsiteY5714"/>
                </a:cxn>
                <a:cxn ang="0">
                  <a:pos x="connsiteX5715" y="connsiteY5715"/>
                </a:cxn>
                <a:cxn ang="0">
                  <a:pos x="connsiteX5716" y="connsiteY5716"/>
                </a:cxn>
                <a:cxn ang="0">
                  <a:pos x="connsiteX5717" y="connsiteY5717"/>
                </a:cxn>
                <a:cxn ang="0">
                  <a:pos x="connsiteX5718" y="connsiteY5718"/>
                </a:cxn>
                <a:cxn ang="0">
                  <a:pos x="connsiteX5719" y="connsiteY5719"/>
                </a:cxn>
                <a:cxn ang="0">
                  <a:pos x="connsiteX5720" y="connsiteY5720"/>
                </a:cxn>
                <a:cxn ang="0">
                  <a:pos x="connsiteX5721" y="connsiteY5721"/>
                </a:cxn>
                <a:cxn ang="0">
                  <a:pos x="connsiteX5722" y="connsiteY5722"/>
                </a:cxn>
                <a:cxn ang="0">
                  <a:pos x="connsiteX5723" y="connsiteY5723"/>
                </a:cxn>
                <a:cxn ang="0">
                  <a:pos x="connsiteX5724" y="connsiteY5724"/>
                </a:cxn>
                <a:cxn ang="0">
                  <a:pos x="connsiteX5725" y="connsiteY5725"/>
                </a:cxn>
                <a:cxn ang="0">
                  <a:pos x="connsiteX5726" y="connsiteY5726"/>
                </a:cxn>
                <a:cxn ang="0">
                  <a:pos x="connsiteX5727" y="connsiteY5727"/>
                </a:cxn>
                <a:cxn ang="0">
                  <a:pos x="connsiteX5728" y="connsiteY5728"/>
                </a:cxn>
                <a:cxn ang="0">
                  <a:pos x="connsiteX5729" y="connsiteY5729"/>
                </a:cxn>
                <a:cxn ang="0">
                  <a:pos x="connsiteX5730" y="connsiteY5730"/>
                </a:cxn>
                <a:cxn ang="0">
                  <a:pos x="connsiteX5731" y="connsiteY5731"/>
                </a:cxn>
                <a:cxn ang="0">
                  <a:pos x="connsiteX5732" y="connsiteY5732"/>
                </a:cxn>
                <a:cxn ang="0">
                  <a:pos x="connsiteX5733" y="connsiteY5733"/>
                </a:cxn>
                <a:cxn ang="0">
                  <a:pos x="connsiteX5734" y="connsiteY5734"/>
                </a:cxn>
                <a:cxn ang="0">
                  <a:pos x="connsiteX5735" y="connsiteY5735"/>
                </a:cxn>
                <a:cxn ang="0">
                  <a:pos x="connsiteX5736" y="connsiteY5736"/>
                </a:cxn>
                <a:cxn ang="0">
                  <a:pos x="connsiteX5737" y="connsiteY5737"/>
                </a:cxn>
                <a:cxn ang="0">
                  <a:pos x="connsiteX5738" y="connsiteY5738"/>
                </a:cxn>
                <a:cxn ang="0">
                  <a:pos x="connsiteX5739" y="connsiteY5739"/>
                </a:cxn>
                <a:cxn ang="0">
                  <a:pos x="connsiteX5740" y="connsiteY5740"/>
                </a:cxn>
                <a:cxn ang="0">
                  <a:pos x="connsiteX5741" y="connsiteY5741"/>
                </a:cxn>
                <a:cxn ang="0">
                  <a:pos x="connsiteX5742" y="connsiteY5742"/>
                </a:cxn>
                <a:cxn ang="0">
                  <a:pos x="connsiteX5743" y="connsiteY5743"/>
                </a:cxn>
                <a:cxn ang="0">
                  <a:pos x="connsiteX5744" y="connsiteY5744"/>
                </a:cxn>
                <a:cxn ang="0">
                  <a:pos x="connsiteX5745" y="connsiteY5745"/>
                </a:cxn>
                <a:cxn ang="0">
                  <a:pos x="connsiteX5746" y="connsiteY5746"/>
                </a:cxn>
                <a:cxn ang="0">
                  <a:pos x="connsiteX5747" y="connsiteY5747"/>
                </a:cxn>
                <a:cxn ang="0">
                  <a:pos x="connsiteX5748" y="connsiteY5748"/>
                </a:cxn>
                <a:cxn ang="0">
                  <a:pos x="connsiteX5749" y="connsiteY5749"/>
                </a:cxn>
                <a:cxn ang="0">
                  <a:pos x="connsiteX5750" y="connsiteY5750"/>
                </a:cxn>
                <a:cxn ang="0">
                  <a:pos x="connsiteX5751" y="connsiteY5751"/>
                </a:cxn>
                <a:cxn ang="0">
                  <a:pos x="connsiteX5752" y="connsiteY5752"/>
                </a:cxn>
                <a:cxn ang="0">
                  <a:pos x="connsiteX5753" y="connsiteY5753"/>
                </a:cxn>
                <a:cxn ang="0">
                  <a:pos x="connsiteX5754" y="connsiteY5754"/>
                </a:cxn>
                <a:cxn ang="0">
                  <a:pos x="connsiteX5755" y="connsiteY5755"/>
                </a:cxn>
                <a:cxn ang="0">
                  <a:pos x="connsiteX5756" y="connsiteY5756"/>
                </a:cxn>
                <a:cxn ang="0">
                  <a:pos x="connsiteX5757" y="connsiteY5757"/>
                </a:cxn>
                <a:cxn ang="0">
                  <a:pos x="connsiteX5758" y="connsiteY5758"/>
                </a:cxn>
                <a:cxn ang="0">
                  <a:pos x="connsiteX5759" y="connsiteY5759"/>
                </a:cxn>
                <a:cxn ang="0">
                  <a:pos x="connsiteX5760" y="connsiteY5760"/>
                </a:cxn>
                <a:cxn ang="0">
                  <a:pos x="connsiteX5761" y="connsiteY5761"/>
                </a:cxn>
                <a:cxn ang="0">
                  <a:pos x="connsiteX5762" y="connsiteY5762"/>
                </a:cxn>
                <a:cxn ang="0">
                  <a:pos x="connsiteX5763" y="connsiteY5763"/>
                </a:cxn>
                <a:cxn ang="0">
                  <a:pos x="connsiteX5764" y="connsiteY5764"/>
                </a:cxn>
                <a:cxn ang="0">
                  <a:pos x="connsiteX5765" y="connsiteY5765"/>
                </a:cxn>
                <a:cxn ang="0">
                  <a:pos x="connsiteX5766" y="connsiteY5766"/>
                </a:cxn>
                <a:cxn ang="0">
                  <a:pos x="connsiteX5767" y="connsiteY5767"/>
                </a:cxn>
                <a:cxn ang="0">
                  <a:pos x="connsiteX5768" y="connsiteY5768"/>
                </a:cxn>
                <a:cxn ang="0">
                  <a:pos x="connsiteX5769" y="connsiteY5769"/>
                </a:cxn>
                <a:cxn ang="0">
                  <a:pos x="connsiteX5770" y="connsiteY5770"/>
                </a:cxn>
                <a:cxn ang="0">
                  <a:pos x="connsiteX5771" y="connsiteY5771"/>
                </a:cxn>
                <a:cxn ang="0">
                  <a:pos x="connsiteX5772" y="connsiteY5772"/>
                </a:cxn>
                <a:cxn ang="0">
                  <a:pos x="connsiteX5773" y="connsiteY5773"/>
                </a:cxn>
                <a:cxn ang="0">
                  <a:pos x="connsiteX5774" y="connsiteY5774"/>
                </a:cxn>
                <a:cxn ang="0">
                  <a:pos x="connsiteX5775" y="connsiteY5775"/>
                </a:cxn>
                <a:cxn ang="0">
                  <a:pos x="connsiteX5776" y="connsiteY5776"/>
                </a:cxn>
                <a:cxn ang="0">
                  <a:pos x="connsiteX5777" y="connsiteY5777"/>
                </a:cxn>
                <a:cxn ang="0">
                  <a:pos x="connsiteX5778" y="connsiteY5778"/>
                </a:cxn>
                <a:cxn ang="0">
                  <a:pos x="connsiteX5779" y="connsiteY5779"/>
                </a:cxn>
                <a:cxn ang="0">
                  <a:pos x="connsiteX5780" y="connsiteY5780"/>
                </a:cxn>
                <a:cxn ang="0">
                  <a:pos x="connsiteX5781" y="connsiteY5781"/>
                </a:cxn>
                <a:cxn ang="0">
                  <a:pos x="connsiteX5782" y="connsiteY5782"/>
                </a:cxn>
                <a:cxn ang="0">
                  <a:pos x="connsiteX5783" y="connsiteY5783"/>
                </a:cxn>
                <a:cxn ang="0">
                  <a:pos x="connsiteX5784" y="connsiteY5784"/>
                </a:cxn>
                <a:cxn ang="0">
                  <a:pos x="connsiteX5785" y="connsiteY5785"/>
                </a:cxn>
                <a:cxn ang="0">
                  <a:pos x="connsiteX5786" y="connsiteY5786"/>
                </a:cxn>
                <a:cxn ang="0">
                  <a:pos x="connsiteX5787" y="connsiteY5787"/>
                </a:cxn>
                <a:cxn ang="0">
                  <a:pos x="connsiteX5788" y="connsiteY5788"/>
                </a:cxn>
                <a:cxn ang="0">
                  <a:pos x="connsiteX5789" y="connsiteY5789"/>
                </a:cxn>
                <a:cxn ang="0">
                  <a:pos x="connsiteX5790" y="connsiteY5790"/>
                </a:cxn>
                <a:cxn ang="0">
                  <a:pos x="connsiteX5791" y="connsiteY5791"/>
                </a:cxn>
                <a:cxn ang="0">
                  <a:pos x="connsiteX5792" y="connsiteY5792"/>
                </a:cxn>
                <a:cxn ang="0">
                  <a:pos x="connsiteX5793" y="connsiteY5793"/>
                </a:cxn>
                <a:cxn ang="0">
                  <a:pos x="connsiteX5794" y="connsiteY5794"/>
                </a:cxn>
                <a:cxn ang="0">
                  <a:pos x="connsiteX5795" y="connsiteY5795"/>
                </a:cxn>
                <a:cxn ang="0">
                  <a:pos x="connsiteX5796" y="connsiteY5796"/>
                </a:cxn>
                <a:cxn ang="0">
                  <a:pos x="connsiteX5797" y="connsiteY5797"/>
                </a:cxn>
                <a:cxn ang="0">
                  <a:pos x="connsiteX5798" y="connsiteY5798"/>
                </a:cxn>
                <a:cxn ang="0">
                  <a:pos x="connsiteX5799" y="connsiteY5799"/>
                </a:cxn>
                <a:cxn ang="0">
                  <a:pos x="connsiteX5800" y="connsiteY5800"/>
                </a:cxn>
                <a:cxn ang="0">
                  <a:pos x="connsiteX5801" y="connsiteY5801"/>
                </a:cxn>
                <a:cxn ang="0">
                  <a:pos x="connsiteX5802" y="connsiteY5802"/>
                </a:cxn>
                <a:cxn ang="0">
                  <a:pos x="connsiteX5803" y="connsiteY5803"/>
                </a:cxn>
                <a:cxn ang="0">
                  <a:pos x="connsiteX5804" y="connsiteY5804"/>
                </a:cxn>
                <a:cxn ang="0">
                  <a:pos x="connsiteX5805" y="connsiteY5805"/>
                </a:cxn>
                <a:cxn ang="0">
                  <a:pos x="connsiteX5806" y="connsiteY5806"/>
                </a:cxn>
                <a:cxn ang="0">
                  <a:pos x="connsiteX5807" y="connsiteY5807"/>
                </a:cxn>
                <a:cxn ang="0">
                  <a:pos x="connsiteX5808" y="connsiteY5808"/>
                </a:cxn>
                <a:cxn ang="0">
                  <a:pos x="connsiteX5809" y="connsiteY5809"/>
                </a:cxn>
                <a:cxn ang="0">
                  <a:pos x="connsiteX5810" y="connsiteY5810"/>
                </a:cxn>
                <a:cxn ang="0">
                  <a:pos x="connsiteX5811" y="connsiteY5811"/>
                </a:cxn>
                <a:cxn ang="0">
                  <a:pos x="connsiteX5812" y="connsiteY5812"/>
                </a:cxn>
                <a:cxn ang="0">
                  <a:pos x="connsiteX5813" y="connsiteY5813"/>
                </a:cxn>
                <a:cxn ang="0">
                  <a:pos x="connsiteX5814" y="connsiteY5814"/>
                </a:cxn>
                <a:cxn ang="0">
                  <a:pos x="connsiteX5815" y="connsiteY5815"/>
                </a:cxn>
                <a:cxn ang="0">
                  <a:pos x="connsiteX5816" y="connsiteY5816"/>
                </a:cxn>
                <a:cxn ang="0">
                  <a:pos x="connsiteX5817" y="connsiteY5817"/>
                </a:cxn>
                <a:cxn ang="0">
                  <a:pos x="connsiteX5818" y="connsiteY5818"/>
                </a:cxn>
                <a:cxn ang="0">
                  <a:pos x="connsiteX5819" y="connsiteY5819"/>
                </a:cxn>
                <a:cxn ang="0">
                  <a:pos x="connsiteX5820" y="connsiteY5820"/>
                </a:cxn>
                <a:cxn ang="0">
                  <a:pos x="connsiteX5821" y="connsiteY5821"/>
                </a:cxn>
                <a:cxn ang="0">
                  <a:pos x="connsiteX5822" y="connsiteY5822"/>
                </a:cxn>
                <a:cxn ang="0">
                  <a:pos x="connsiteX5823" y="connsiteY5823"/>
                </a:cxn>
                <a:cxn ang="0">
                  <a:pos x="connsiteX5824" y="connsiteY5824"/>
                </a:cxn>
                <a:cxn ang="0">
                  <a:pos x="connsiteX5825" y="connsiteY5825"/>
                </a:cxn>
                <a:cxn ang="0">
                  <a:pos x="connsiteX5826" y="connsiteY5826"/>
                </a:cxn>
                <a:cxn ang="0">
                  <a:pos x="connsiteX5827" y="connsiteY5827"/>
                </a:cxn>
                <a:cxn ang="0">
                  <a:pos x="connsiteX5828" y="connsiteY5828"/>
                </a:cxn>
                <a:cxn ang="0">
                  <a:pos x="connsiteX5829" y="connsiteY5829"/>
                </a:cxn>
                <a:cxn ang="0">
                  <a:pos x="connsiteX5830" y="connsiteY5830"/>
                </a:cxn>
                <a:cxn ang="0">
                  <a:pos x="connsiteX5831" y="connsiteY5831"/>
                </a:cxn>
                <a:cxn ang="0">
                  <a:pos x="connsiteX5832" y="connsiteY5832"/>
                </a:cxn>
                <a:cxn ang="0">
                  <a:pos x="connsiteX5833" y="connsiteY5833"/>
                </a:cxn>
                <a:cxn ang="0">
                  <a:pos x="connsiteX5834" y="connsiteY5834"/>
                </a:cxn>
                <a:cxn ang="0">
                  <a:pos x="connsiteX5835" y="connsiteY5835"/>
                </a:cxn>
                <a:cxn ang="0">
                  <a:pos x="connsiteX5836" y="connsiteY5836"/>
                </a:cxn>
                <a:cxn ang="0">
                  <a:pos x="connsiteX5837" y="connsiteY5837"/>
                </a:cxn>
                <a:cxn ang="0">
                  <a:pos x="connsiteX5838" y="connsiteY5838"/>
                </a:cxn>
                <a:cxn ang="0">
                  <a:pos x="connsiteX5839" y="connsiteY5839"/>
                </a:cxn>
                <a:cxn ang="0">
                  <a:pos x="connsiteX5840" y="connsiteY5840"/>
                </a:cxn>
                <a:cxn ang="0">
                  <a:pos x="connsiteX5841" y="connsiteY5841"/>
                </a:cxn>
                <a:cxn ang="0">
                  <a:pos x="connsiteX5842" y="connsiteY5842"/>
                </a:cxn>
                <a:cxn ang="0">
                  <a:pos x="connsiteX5843" y="connsiteY5843"/>
                </a:cxn>
                <a:cxn ang="0">
                  <a:pos x="connsiteX5844" y="connsiteY5844"/>
                </a:cxn>
                <a:cxn ang="0">
                  <a:pos x="connsiteX5845" y="connsiteY5845"/>
                </a:cxn>
                <a:cxn ang="0">
                  <a:pos x="connsiteX5846" y="connsiteY5846"/>
                </a:cxn>
                <a:cxn ang="0">
                  <a:pos x="connsiteX5847" y="connsiteY5847"/>
                </a:cxn>
                <a:cxn ang="0">
                  <a:pos x="connsiteX5848" y="connsiteY5848"/>
                </a:cxn>
                <a:cxn ang="0">
                  <a:pos x="connsiteX5849" y="connsiteY5849"/>
                </a:cxn>
                <a:cxn ang="0">
                  <a:pos x="connsiteX5850" y="connsiteY5850"/>
                </a:cxn>
                <a:cxn ang="0">
                  <a:pos x="connsiteX5851" y="connsiteY5851"/>
                </a:cxn>
                <a:cxn ang="0">
                  <a:pos x="connsiteX5852" y="connsiteY5852"/>
                </a:cxn>
                <a:cxn ang="0">
                  <a:pos x="connsiteX5853" y="connsiteY5853"/>
                </a:cxn>
                <a:cxn ang="0">
                  <a:pos x="connsiteX5854" y="connsiteY5854"/>
                </a:cxn>
                <a:cxn ang="0">
                  <a:pos x="connsiteX5855" y="connsiteY5855"/>
                </a:cxn>
                <a:cxn ang="0">
                  <a:pos x="connsiteX5856" y="connsiteY5856"/>
                </a:cxn>
                <a:cxn ang="0">
                  <a:pos x="connsiteX5857" y="connsiteY5857"/>
                </a:cxn>
                <a:cxn ang="0">
                  <a:pos x="connsiteX5858" y="connsiteY5858"/>
                </a:cxn>
                <a:cxn ang="0">
                  <a:pos x="connsiteX5859" y="connsiteY5859"/>
                </a:cxn>
                <a:cxn ang="0">
                  <a:pos x="connsiteX5860" y="connsiteY5860"/>
                </a:cxn>
                <a:cxn ang="0">
                  <a:pos x="connsiteX5861" y="connsiteY5861"/>
                </a:cxn>
                <a:cxn ang="0">
                  <a:pos x="connsiteX5862" y="connsiteY5862"/>
                </a:cxn>
                <a:cxn ang="0">
                  <a:pos x="connsiteX5863" y="connsiteY5863"/>
                </a:cxn>
                <a:cxn ang="0">
                  <a:pos x="connsiteX5864" y="connsiteY5864"/>
                </a:cxn>
                <a:cxn ang="0">
                  <a:pos x="connsiteX5865" y="connsiteY5865"/>
                </a:cxn>
                <a:cxn ang="0">
                  <a:pos x="connsiteX5866" y="connsiteY5866"/>
                </a:cxn>
                <a:cxn ang="0">
                  <a:pos x="connsiteX5867" y="connsiteY5867"/>
                </a:cxn>
                <a:cxn ang="0">
                  <a:pos x="connsiteX5868" y="connsiteY5868"/>
                </a:cxn>
                <a:cxn ang="0">
                  <a:pos x="connsiteX5869" y="connsiteY5869"/>
                </a:cxn>
                <a:cxn ang="0">
                  <a:pos x="connsiteX5870" y="connsiteY5870"/>
                </a:cxn>
                <a:cxn ang="0">
                  <a:pos x="connsiteX5871" y="connsiteY5871"/>
                </a:cxn>
                <a:cxn ang="0">
                  <a:pos x="connsiteX5872" y="connsiteY5872"/>
                </a:cxn>
                <a:cxn ang="0">
                  <a:pos x="connsiteX5873" y="connsiteY5873"/>
                </a:cxn>
                <a:cxn ang="0">
                  <a:pos x="connsiteX5874" y="connsiteY5874"/>
                </a:cxn>
                <a:cxn ang="0">
                  <a:pos x="connsiteX5875" y="connsiteY5875"/>
                </a:cxn>
                <a:cxn ang="0">
                  <a:pos x="connsiteX5876" y="connsiteY5876"/>
                </a:cxn>
                <a:cxn ang="0">
                  <a:pos x="connsiteX5877" y="connsiteY5877"/>
                </a:cxn>
                <a:cxn ang="0">
                  <a:pos x="connsiteX5878" y="connsiteY5878"/>
                </a:cxn>
                <a:cxn ang="0">
                  <a:pos x="connsiteX5879" y="connsiteY5879"/>
                </a:cxn>
                <a:cxn ang="0">
                  <a:pos x="connsiteX5880" y="connsiteY5880"/>
                </a:cxn>
                <a:cxn ang="0">
                  <a:pos x="connsiteX5881" y="connsiteY5881"/>
                </a:cxn>
                <a:cxn ang="0">
                  <a:pos x="connsiteX5882" y="connsiteY5882"/>
                </a:cxn>
                <a:cxn ang="0">
                  <a:pos x="connsiteX5883" y="connsiteY5883"/>
                </a:cxn>
                <a:cxn ang="0">
                  <a:pos x="connsiteX5884" y="connsiteY5884"/>
                </a:cxn>
                <a:cxn ang="0">
                  <a:pos x="connsiteX5885" y="connsiteY5885"/>
                </a:cxn>
                <a:cxn ang="0">
                  <a:pos x="connsiteX5886" y="connsiteY5886"/>
                </a:cxn>
                <a:cxn ang="0">
                  <a:pos x="connsiteX5887" y="connsiteY5887"/>
                </a:cxn>
                <a:cxn ang="0">
                  <a:pos x="connsiteX5888" y="connsiteY5888"/>
                </a:cxn>
                <a:cxn ang="0">
                  <a:pos x="connsiteX5889" y="connsiteY5889"/>
                </a:cxn>
                <a:cxn ang="0">
                  <a:pos x="connsiteX5890" y="connsiteY5890"/>
                </a:cxn>
                <a:cxn ang="0">
                  <a:pos x="connsiteX5891" y="connsiteY5891"/>
                </a:cxn>
                <a:cxn ang="0">
                  <a:pos x="connsiteX5892" y="connsiteY5892"/>
                </a:cxn>
                <a:cxn ang="0">
                  <a:pos x="connsiteX5893" y="connsiteY5893"/>
                </a:cxn>
                <a:cxn ang="0">
                  <a:pos x="connsiteX5894" y="connsiteY5894"/>
                </a:cxn>
                <a:cxn ang="0">
                  <a:pos x="connsiteX5895" y="connsiteY5895"/>
                </a:cxn>
                <a:cxn ang="0">
                  <a:pos x="connsiteX5896" y="connsiteY5896"/>
                </a:cxn>
                <a:cxn ang="0">
                  <a:pos x="connsiteX5897" y="connsiteY5897"/>
                </a:cxn>
                <a:cxn ang="0">
                  <a:pos x="connsiteX5898" y="connsiteY5898"/>
                </a:cxn>
                <a:cxn ang="0">
                  <a:pos x="connsiteX5899" y="connsiteY5899"/>
                </a:cxn>
                <a:cxn ang="0">
                  <a:pos x="connsiteX5900" y="connsiteY5900"/>
                </a:cxn>
                <a:cxn ang="0">
                  <a:pos x="connsiteX5901" y="connsiteY5901"/>
                </a:cxn>
                <a:cxn ang="0">
                  <a:pos x="connsiteX5902" y="connsiteY5902"/>
                </a:cxn>
                <a:cxn ang="0">
                  <a:pos x="connsiteX5903" y="connsiteY5903"/>
                </a:cxn>
                <a:cxn ang="0">
                  <a:pos x="connsiteX5904" y="connsiteY5904"/>
                </a:cxn>
                <a:cxn ang="0">
                  <a:pos x="connsiteX5905" y="connsiteY5905"/>
                </a:cxn>
                <a:cxn ang="0">
                  <a:pos x="connsiteX5906" y="connsiteY5906"/>
                </a:cxn>
                <a:cxn ang="0">
                  <a:pos x="connsiteX5907" y="connsiteY5907"/>
                </a:cxn>
                <a:cxn ang="0">
                  <a:pos x="connsiteX5908" y="connsiteY5908"/>
                </a:cxn>
                <a:cxn ang="0">
                  <a:pos x="connsiteX5909" y="connsiteY5909"/>
                </a:cxn>
                <a:cxn ang="0">
                  <a:pos x="connsiteX5910" y="connsiteY5910"/>
                </a:cxn>
                <a:cxn ang="0">
                  <a:pos x="connsiteX5911" y="connsiteY5911"/>
                </a:cxn>
                <a:cxn ang="0">
                  <a:pos x="connsiteX5912" y="connsiteY5912"/>
                </a:cxn>
                <a:cxn ang="0">
                  <a:pos x="connsiteX5913" y="connsiteY5913"/>
                </a:cxn>
                <a:cxn ang="0">
                  <a:pos x="connsiteX5914" y="connsiteY5914"/>
                </a:cxn>
                <a:cxn ang="0">
                  <a:pos x="connsiteX5915" y="connsiteY5915"/>
                </a:cxn>
                <a:cxn ang="0">
                  <a:pos x="connsiteX5916" y="connsiteY5916"/>
                </a:cxn>
                <a:cxn ang="0">
                  <a:pos x="connsiteX5917" y="connsiteY5917"/>
                </a:cxn>
                <a:cxn ang="0">
                  <a:pos x="connsiteX5918" y="connsiteY5918"/>
                </a:cxn>
                <a:cxn ang="0">
                  <a:pos x="connsiteX5919" y="connsiteY5919"/>
                </a:cxn>
                <a:cxn ang="0">
                  <a:pos x="connsiteX5920" y="connsiteY5920"/>
                </a:cxn>
                <a:cxn ang="0">
                  <a:pos x="connsiteX5921" y="connsiteY5921"/>
                </a:cxn>
                <a:cxn ang="0">
                  <a:pos x="connsiteX5922" y="connsiteY5922"/>
                </a:cxn>
                <a:cxn ang="0">
                  <a:pos x="connsiteX5923" y="connsiteY5923"/>
                </a:cxn>
                <a:cxn ang="0">
                  <a:pos x="connsiteX5924" y="connsiteY5924"/>
                </a:cxn>
                <a:cxn ang="0">
                  <a:pos x="connsiteX5925" y="connsiteY5925"/>
                </a:cxn>
                <a:cxn ang="0">
                  <a:pos x="connsiteX5926" y="connsiteY5926"/>
                </a:cxn>
                <a:cxn ang="0">
                  <a:pos x="connsiteX5927" y="connsiteY5927"/>
                </a:cxn>
                <a:cxn ang="0">
                  <a:pos x="connsiteX5928" y="connsiteY5928"/>
                </a:cxn>
                <a:cxn ang="0">
                  <a:pos x="connsiteX5929" y="connsiteY5929"/>
                </a:cxn>
                <a:cxn ang="0">
                  <a:pos x="connsiteX5930" y="connsiteY5930"/>
                </a:cxn>
                <a:cxn ang="0">
                  <a:pos x="connsiteX5931" y="connsiteY5931"/>
                </a:cxn>
                <a:cxn ang="0">
                  <a:pos x="connsiteX5932" y="connsiteY5932"/>
                </a:cxn>
                <a:cxn ang="0">
                  <a:pos x="connsiteX5933" y="connsiteY5933"/>
                </a:cxn>
                <a:cxn ang="0">
                  <a:pos x="connsiteX5934" y="connsiteY5934"/>
                </a:cxn>
                <a:cxn ang="0">
                  <a:pos x="connsiteX5935" y="connsiteY5935"/>
                </a:cxn>
                <a:cxn ang="0">
                  <a:pos x="connsiteX5936" y="connsiteY5936"/>
                </a:cxn>
                <a:cxn ang="0">
                  <a:pos x="connsiteX5937" y="connsiteY5937"/>
                </a:cxn>
                <a:cxn ang="0">
                  <a:pos x="connsiteX5938" y="connsiteY5938"/>
                </a:cxn>
                <a:cxn ang="0">
                  <a:pos x="connsiteX5939" y="connsiteY5939"/>
                </a:cxn>
                <a:cxn ang="0">
                  <a:pos x="connsiteX5940" y="connsiteY5940"/>
                </a:cxn>
                <a:cxn ang="0">
                  <a:pos x="connsiteX5941" y="connsiteY5941"/>
                </a:cxn>
                <a:cxn ang="0">
                  <a:pos x="connsiteX5942" y="connsiteY5942"/>
                </a:cxn>
                <a:cxn ang="0">
                  <a:pos x="connsiteX5943" y="connsiteY5943"/>
                </a:cxn>
                <a:cxn ang="0">
                  <a:pos x="connsiteX5944" y="connsiteY5944"/>
                </a:cxn>
                <a:cxn ang="0">
                  <a:pos x="connsiteX5945" y="connsiteY5945"/>
                </a:cxn>
                <a:cxn ang="0">
                  <a:pos x="connsiteX5946" y="connsiteY5946"/>
                </a:cxn>
                <a:cxn ang="0">
                  <a:pos x="connsiteX5947" y="connsiteY5947"/>
                </a:cxn>
                <a:cxn ang="0">
                  <a:pos x="connsiteX5948" y="connsiteY5948"/>
                </a:cxn>
                <a:cxn ang="0">
                  <a:pos x="connsiteX5949" y="connsiteY5949"/>
                </a:cxn>
                <a:cxn ang="0">
                  <a:pos x="connsiteX5950" y="connsiteY5950"/>
                </a:cxn>
                <a:cxn ang="0">
                  <a:pos x="connsiteX5951" y="connsiteY5951"/>
                </a:cxn>
                <a:cxn ang="0">
                  <a:pos x="connsiteX5952" y="connsiteY5952"/>
                </a:cxn>
                <a:cxn ang="0">
                  <a:pos x="connsiteX5953" y="connsiteY5953"/>
                </a:cxn>
                <a:cxn ang="0">
                  <a:pos x="connsiteX5954" y="connsiteY5954"/>
                </a:cxn>
                <a:cxn ang="0">
                  <a:pos x="connsiteX5955" y="connsiteY5955"/>
                </a:cxn>
                <a:cxn ang="0">
                  <a:pos x="connsiteX5956" y="connsiteY5956"/>
                </a:cxn>
                <a:cxn ang="0">
                  <a:pos x="connsiteX5957" y="connsiteY5957"/>
                </a:cxn>
                <a:cxn ang="0">
                  <a:pos x="connsiteX5958" y="connsiteY5958"/>
                </a:cxn>
                <a:cxn ang="0">
                  <a:pos x="connsiteX5959" y="connsiteY5959"/>
                </a:cxn>
                <a:cxn ang="0">
                  <a:pos x="connsiteX5960" y="connsiteY5960"/>
                </a:cxn>
                <a:cxn ang="0">
                  <a:pos x="connsiteX5961" y="connsiteY5961"/>
                </a:cxn>
                <a:cxn ang="0">
                  <a:pos x="connsiteX5962" y="connsiteY5962"/>
                </a:cxn>
                <a:cxn ang="0">
                  <a:pos x="connsiteX5963" y="connsiteY5963"/>
                </a:cxn>
                <a:cxn ang="0">
                  <a:pos x="connsiteX5964" y="connsiteY5964"/>
                </a:cxn>
                <a:cxn ang="0">
                  <a:pos x="connsiteX5965" y="connsiteY5965"/>
                </a:cxn>
                <a:cxn ang="0">
                  <a:pos x="connsiteX5966" y="connsiteY5966"/>
                </a:cxn>
                <a:cxn ang="0">
                  <a:pos x="connsiteX5967" y="connsiteY5967"/>
                </a:cxn>
                <a:cxn ang="0">
                  <a:pos x="connsiteX5968" y="connsiteY5968"/>
                </a:cxn>
                <a:cxn ang="0">
                  <a:pos x="connsiteX5969" y="connsiteY5969"/>
                </a:cxn>
                <a:cxn ang="0">
                  <a:pos x="connsiteX5970" y="connsiteY5970"/>
                </a:cxn>
                <a:cxn ang="0">
                  <a:pos x="connsiteX5971" y="connsiteY5971"/>
                </a:cxn>
                <a:cxn ang="0">
                  <a:pos x="connsiteX5972" y="connsiteY5972"/>
                </a:cxn>
                <a:cxn ang="0">
                  <a:pos x="connsiteX5973" y="connsiteY5973"/>
                </a:cxn>
                <a:cxn ang="0">
                  <a:pos x="connsiteX5974" y="connsiteY5974"/>
                </a:cxn>
                <a:cxn ang="0">
                  <a:pos x="connsiteX5975" y="connsiteY5975"/>
                </a:cxn>
                <a:cxn ang="0">
                  <a:pos x="connsiteX5976" y="connsiteY5976"/>
                </a:cxn>
                <a:cxn ang="0">
                  <a:pos x="connsiteX5977" y="connsiteY5977"/>
                </a:cxn>
                <a:cxn ang="0">
                  <a:pos x="connsiteX5978" y="connsiteY5978"/>
                </a:cxn>
                <a:cxn ang="0">
                  <a:pos x="connsiteX5979" y="connsiteY5979"/>
                </a:cxn>
                <a:cxn ang="0">
                  <a:pos x="connsiteX5980" y="connsiteY5980"/>
                </a:cxn>
                <a:cxn ang="0">
                  <a:pos x="connsiteX5981" y="connsiteY5981"/>
                </a:cxn>
                <a:cxn ang="0">
                  <a:pos x="connsiteX5982" y="connsiteY5982"/>
                </a:cxn>
                <a:cxn ang="0">
                  <a:pos x="connsiteX5983" y="connsiteY5983"/>
                </a:cxn>
                <a:cxn ang="0">
                  <a:pos x="connsiteX5984" y="connsiteY5984"/>
                </a:cxn>
                <a:cxn ang="0">
                  <a:pos x="connsiteX5985" y="connsiteY5985"/>
                </a:cxn>
                <a:cxn ang="0">
                  <a:pos x="connsiteX5986" y="connsiteY5986"/>
                </a:cxn>
                <a:cxn ang="0">
                  <a:pos x="connsiteX5987" y="connsiteY5987"/>
                </a:cxn>
                <a:cxn ang="0">
                  <a:pos x="connsiteX5988" y="connsiteY5988"/>
                </a:cxn>
                <a:cxn ang="0">
                  <a:pos x="connsiteX5989" y="connsiteY5989"/>
                </a:cxn>
                <a:cxn ang="0">
                  <a:pos x="connsiteX5990" y="connsiteY5990"/>
                </a:cxn>
                <a:cxn ang="0">
                  <a:pos x="connsiteX5991" y="connsiteY5991"/>
                </a:cxn>
                <a:cxn ang="0">
                  <a:pos x="connsiteX5992" y="connsiteY5992"/>
                </a:cxn>
                <a:cxn ang="0">
                  <a:pos x="connsiteX5993" y="connsiteY5993"/>
                </a:cxn>
                <a:cxn ang="0">
                  <a:pos x="connsiteX5994" y="connsiteY5994"/>
                </a:cxn>
                <a:cxn ang="0">
                  <a:pos x="connsiteX5995" y="connsiteY5995"/>
                </a:cxn>
                <a:cxn ang="0">
                  <a:pos x="connsiteX5996" y="connsiteY5996"/>
                </a:cxn>
                <a:cxn ang="0">
                  <a:pos x="connsiteX5997" y="connsiteY5997"/>
                </a:cxn>
                <a:cxn ang="0">
                  <a:pos x="connsiteX5998" y="connsiteY5998"/>
                </a:cxn>
                <a:cxn ang="0">
                  <a:pos x="connsiteX5999" y="connsiteY5999"/>
                </a:cxn>
                <a:cxn ang="0">
                  <a:pos x="connsiteX6000" y="connsiteY6000"/>
                </a:cxn>
                <a:cxn ang="0">
                  <a:pos x="connsiteX6001" y="connsiteY6001"/>
                </a:cxn>
                <a:cxn ang="0">
                  <a:pos x="connsiteX6002" y="connsiteY6002"/>
                </a:cxn>
                <a:cxn ang="0">
                  <a:pos x="connsiteX6003" y="connsiteY6003"/>
                </a:cxn>
                <a:cxn ang="0">
                  <a:pos x="connsiteX6004" y="connsiteY6004"/>
                </a:cxn>
                <a:cxn ang="0">
                  <a:pos x="connsiteX6005" y="connsiteY6005"/>
                </a:cxn>
                <a:cxn ang="0">
                  <a:pos x="connsiteX6006" y="connsiteY6006"/>
                </a:cxn>
                <a:cxn ang="0">
                  <a:pos x="connsiteX6007" y="connsiteY6007"/>
                </a:cxn>
                <a:cxn ang="0">
                  <a:pos x="connsiteX6008" y="connsiteY6008"/>
                </a:cxn>
                <a:cxn ang="0">
                  <a:pos x="connsiteX6009" y="connsiteY6009"/>
                </a:cxn>
                <a:cxn ang="0">
                  <a:pos x="connsiteX6010" y="connsiteY6010"/>
                </a:cxn>
                <a:cxn ang="0">
                  <a:pos x="connsiteX6011" y="connsiteY6011"/>
                </a:cxn>
                <a:cxn ang="0">
                  <a:pos x="connsiteX6012" y="connsiteY6012"/>
                </a:cxn>
                <a:cxn ang="0">
                  <a:pos x="connsiteX6013" y="connsiteY6013"/>
                </a:cxn>
                <a:cxn ang="0">
                  <a:pos x="connsiteX6014" y="connsiteY6014"/>
                </a:cxn>
                <a:cxn ang="0">
                  <a:pos x="connsiteX6015" y="connsiteY6015"/>
                </a:cxn>
                <a:cxn ang="0">
                  <a:pos x="connsiteX6016" y="connsiteY6016"/>
                </a:cxn>
                <a:cxn ang="0">
                  <a:pos x="connsiteX6017" y="connsiteY6017"/>
                </a:cxn>
                <a:cxn ang="0">
                  <a:pos x="connsiteX6018" y="connsiteY6018"/>
                </a:cxn>
                <a:cxn ang="0">
                  <a:pos x="connsiteX6019" y="connsiteY6019"/>
                </a:cxn>
                <a:cxn ang="0">
                  <a:pos x="connsiteX6020" y="connsiteY6020"/>
                </a:cxn>
                <a:cxn ang="0">
                  <a:pos x="connsiteX6021" y="connsiteY6021"/>
                </a:cxn>
                <a:cxn ang="0">
                  <a:pos x="connsiteX6022" y="connsiteY6022"/>
                </a:cxn>
                <a:cxn ang="0">
                  <a:pos x="connsiteX6023" y="connsiteY6023"/>
                </a:cxn>
                <a:cxn ang="0">
                  <a:pos x="connsiteX6024" y="connsiteY6024"/>
                </a:cxn>
                <a:cxn ang="0">
                  <a:pos x="connsiteX6025" y="connsiteY6025"/>
                </a:cxn>
                <a:cxn ang="0">
                  <a:pos x="connsiteX6026" y="connsiteY6026"/>
                </a:cxn>
                <a:cxn ang="0">
                  <a:pos x="connsiteX6027" y="connsiteY6027"/>
                </a:cxn>
                <a:cxn ang="0">
                  <a:pos x="connsiteX6028" y="connsiteY6028"/>
                </a:cxn>
                <a:cxn ang="0">
                  <a:pos x="connsiteX6029" y="connsiteY6029"/>
                </a:cxn>
                <a:cxn ang="0">
                  <a:pos x="connsiteX6030" y="connsiteY6030"/>
                </a:cxn>
                <a:cxn ang="0">
                  <a:pos x="connsiteX6031" y="connsiteY6031"/>
                </a:cxn>
                <a:cxn ang="0">
                  <a:pos x="connsiteX6032" y="connsiteY6032"/>
                </a:cxn>
                <a:cxn ang="0">
                  <a:pos x="connsiteX6033" y="connsiteY6033"/>
                </a:cxn>
                <a:cxn ang="0">
                  <a:pos x="connsiteX6034" y="connsiteY6034"/>
                </a:cxn>
                <a:cxn ang="0">
                  <a:pos x="connsiteX6035" y="connsiteY6035"/>
                </a:cxn>
                <a:cxn ang="0">
                  <a:pos x="connsiteX6036" y="connsiteY6036"/>
                </a:cxn>
                <a:cxn ang="0">
                  <a:pos x="connsiteX6037" y="connsiteY6037"/>
                </a:cxn>
                <a:cxn ang="0">
                  <a:pos x="connsiteX6038" y="connsiteY6038"/>
                </a:cxn>
                <a:cxn ang="0">
                  <a:pos x="connsiteX6039" y="connsiteY6039"/>
                </a:cxn>
                <a:cxn ang="0">
                  <a:pos x="connsiteX6040" y="connsiteY6040"/>
                </a:cxn>
                <a:cxn ang="0">
                  <a:pos x="connsiteX6041" y="connsiteY6041"/>
                </a:cxn>
                <a:cxn ang="0">
                  <a:pos x="connsiteX6042" y="connsiteY6042"/>
                </a:cxn>
                <a:cxn ang="0">
                  <a:pos x="connsiteX6043" y="connsiteY6043"/>
                </a:cxn>
                <a:cxn ang="0">
                  <a:pos x="connsiteX6044" y="connsiteY6044"/>
                </a:cxn>
                <a:cxn ang="0">
                  <a:pos x="connsiteX6045" y="connsiteY6045"/>
                </a:cxn>
                <a:cxn ang="0">
                  <a:pos x="connsiteX6046" y="connsiteY6046"/>
                </a:cxn>
                <a:cxn ang="0">
                  <a:pos x="connsiteX6047" y="connsiteY6047"/>
                </a:cxn>
                <a:cxn ang="0">
                  <a:pos x="connsiteX6048" y="connsiteY6048"/>
                </a:cxn>
                <a:cxn ang="0">
                  <a:pos x="connsiteX6049" y="connsiteY6049"/>
                </a:cxn>
                <a:cxn ang="0">
                  <a:pos x="connsiteX6050" y="connsiteY6050"/>
                </a:cxn>
                <a:cxn ang="0">
                  <a:pos x="connsiteX6051" y="connsiteY6051"/>
                </a:cxn>
                <a:cxn ang="0">
                  <a:pos x="connsiteX6052" y="connsiteY6052"/>
                </a:cxn>
                <a:cxn ang="0">
                  <a:pos x="connsiteX6053" y="connsiteY6053"/>
                </a:cxn>
                <a:cxn ang="0">
                  <a:pos x="connsiteX6054" y="connsiteY6054"/>
                </a:cxn>
                <a:cxn ang="0">
                  <a:pos x="connsiteX6055" y="connsiteY6055"/>
                </a:cxn>
                <a:cxn ang="0">
                  <a:pos x="connsiteX6056" y="connsiteY6056"/>
                </a:cxn>
                <a:cxn ang="0">
                  <a:pos x="connsiteX6057" y="connsiteY6057"/>
                </a:cxn>
                <a:cxn ang="0">
                  <a:pos x="connsiteX6058" y="connsiteY6058"/>
                </a:cxn>
                <a:cxn ang="0">
                  <a:pos x="connsiteX6059" y="connsiteY6059"/>
                </a:cxn>
                <a:cxn ang="0">
                  <a:pos x="connsiteX6060" y="connsiteY6060"/>
                </a:cxn>
                <a:cxn ang="0">
                  <a:pos x="connsiteX6061" y="connsiteY6061"/>
                </a:cxn>
                <a:cxn ang="0">
                  <a:pos x="connsiteX6062" y="connsiteY6062"/>
                </a:cxn>
                <a:cxn ang="0">
                  <a:pos x="connsiteX6063" y="connsiteY6063"/>
                </a:cxn>
                <a:cxn ang="0">
                  <a:pos x="connsiteX6064" y="connsiteY6064"/>
                </a:cxn>
                <a:cxn ang="0">
                  <a:pos x="connsiteX6065" y="connsiteY6065"/>
                </a:cxn>
                <a:cxn ang="0">
                  <a:pos x="connsiteX6066" y="connsiteY6066"/>
                </a:cxn>
                <a:cxn ang="0">
                  <a:pos x="connsiteX6067" y="connsiteY6067"/>
                </a:cxn>
                <a:cxn ang="0">
                  <a:pos x="connsiteX6068" y="connsiteY6068"/>
                </a:cxn>
                <a:cxn ang="0">
                  <a:pos x="connsiteX6069" y="connsiteY6069"/>
                </a:cxn>
                <a:cxn ang="0">
                  <a:pos x="connsiteX6070" y="connsiteY6070"/>
                </a:cxn>
                <a:cxn ang="0">
                  <a:pos x="connsiteX6071" y="connsiteY6071"/>
                </a:cxn>
                <a:cxn ang="0">
                  <a:pos x="connsiteX6072" y="connsiteY6072"/>
                </a:cxn>
                <a:cxn ang="0">
                  <a:pos x="connsiteX6073" y="connsiteY6073"/>
                </a:cxn>
                <a:cxn ang="0">
                  <a:pos x="connsiteX6074" y="connsiteY6074"/>
                </a:cxn>
                <a:cxn ang="0">
                  <a:pos x="connsiteX6075" y="connsiteY6075"/>
                </a:cxn>
                <a:cxn ang="0">
                  <a:pos x="connsiteX6076" y="connsiteY6076"/>
                </a:cxn>
                <a:cxn ang="0">
                  <a:pos x="connsiteX6077" y="connsiteY6077"/>
                </a:cxn>
                <a:cxn ang="0">
                  <a:pos x="connsiteX6078" y="connsiteY6078"/>
                </a:cxn>
                <a:cxn ang="0">
                  <a:pos x="connsiteX6079" y="connsiteY6079"/>
                </a:cxn>
                <a:cxn ang="0">
                  <a:pos x="connsiteX6080" y="connsiteY6080"/>
                </a:cxn>
                <a:cxn ang="0">
                  <a:pos x="connsiteX6081" y="connsiteY6081"/>
                </a:cxn>
                <a:cxn ang="0">
                  <a:pos x="connsiteX6082" y="connsiteY6082"/>
                </a:cxn>
                <a:cxn ang="0">
                  <a:pos x="connsiteX6083" y="connsiteY6083"/>
                </a:cxn>
                <a:cxn ang="0">
                  <a:pos x="connsiteX6084" y="connsiteY6084"/>
                </a:cxn>
                <a:cxn ang="0">
                  <a:pos x="connsiteX6085" y="connsiteY6085"/>
                </a:cxn>
                <a:cxn ang="0">
                  <a:pos x="connsiteX6086" y="connsiteY6086"/>
                </a:cxn>
                <a:cxn ang="0">
                  <a:pos x="connsiteX6087" y="connsiteY6087"/>
                </a:cxn>
                <a:cxn ang="0">
                  <a:pos x="connsiteX6088" y="connsiteY6088"/>
                </a:cxn>
                <a:cxn ang="0">
                  <a:pos x="connsiteX6089" y="connsiteY6089"/>
                </a:cxn>
                <a:cxn ang="0">
                  <a:pos x="connsiteX6090" y="connsiteY6090"/>
                </a:cxn>
                <a:cxn ang="0">
                  <a:pos x="connsiteX6091" y="connsiteY6091"/>
                </a:cxn>
                <a:cxn ang="0">
                  <a:pos x="connsiteX6092" y="connsiteY6092"/>
                </a:cxn>
                <a:cxn ang="0">
                  <a:pos x="connsiteX6093" y="connsiteY6093"/>
                </a:cxn>
                <a:cxn ang="0">
                  <a:pos x="connsiteX6094" y="connsiteY6094"/>
                </a:cxn>
                <a:cxn ang="0">
                  <a:pos x="connsiteX6095" y="connsiteY6095"/>
                </a:cxn>
                <a:cxn ang="0">
                  <a:pos x="connsiteX6096" y="connsiteY6096"/>
                </a:cxn>
                <a:cxn ang="0">
                  <a:pos x="connsiteX6097" y="connsiteY6097"/>
                </a:cxn>
                <a:cxn ang="0">
                  <a:pos x="connsiteX6098" y="connsiteY6098"/>
                </a:cxn>
                <a:cxn ang="0">
                  <a:pos x="connsiteX6099" y="connsiteY6099"/>
                </a:cxn>
                <a:cxn ang="0">
                  <a:pos x="connsiteX6100" y="connsiteY6100"/>
                </a:cxn>
                <a:cxn ang="0">
                  <a:pos x="connsiteX6101" y="connsiteY6101"/>
                </a:cxn>
                <a:cxn ang="0">
                  <a:pos x="connsiteX6102" y="connsiteY6102"/>
                </a:cxn>
                <a:cxn ang="0">
                  <a:pos x="connsiteX6103" y="connsiteY6103"/>
                </a:cxn>
                <a:cxn ang="0">
                  <a:pos x="connsiteX6104" y="connsiteY6104"/>
                </a:cxn>
                <a:cxn ang="0">
                  <a:pos x="connsiteX6105" y="connsiteY6105"/>
                </a:cxn>
                <a:cxn ang="0">
                  <a:pos x="connsiteX6106" y="connsiteY6106"/>
                </a:cxn>
                <a:cxn ang="0">
                  <a:pos x="connsiteX6107" y="connsiteY6107"/>
                </a:cxn>
                <a:cxn ang="0">
                  <a:pos x="connsiteX6108" y="connsiteY6108"/>
                </a:cxn>
                <a:cxn ang="0">
                  <a:pos x="connsiteX6109" y="connsiteY6109"/>
                </a:cxn>
                <a:cxn ang="0">
                  <a:pos x="connsiteX6110" y="connsiteY6110"/>
                </a:cxn>
                <a:cxn ang="0">
                  <a:pos x="connsiteX6111" y="connsiteY6111"/>
                </a:cxn>
                <a:cxn ang="0">
                  <a:pos x="connsiteX6112" y="connsiteY6112"/>
                </a:cxn>
                <a:cxn ang="0">
                  <a:pos x="connsiteX6113" y="connsiteY6113"/>
                </a:cxn>
                <a:cxn ang="0">
                  <a:pos x="connsiteX6114" y="connsiteY6114"/>
                </a:cxn>
                <a:cxn ang="0">
                  <a:pos x="connsiteX6115" y="connsiteY6115"/>
                </a:cxn>
                <a:cxn ang="0">
                  <a:pos x="connsiteX6116" y="connsiteY6116"/>
                </a:cxn>
                <a:cxn ang="0">
                  <a:pos x="connsiteX6117" y="connsiteY6117"/>
                </a:cxn>
                <a:cxn ang="0">
                  <a:pos x="connsiteX6118" y="connsiteY6118"/>
                </a:cxn>
                <a:cxn ang="0">
                  <a:pos x="connsiteX6119" y="connsiteY6119"/>
                </a:cxn>
                <a:cxn ang="0">
                  <a:pos x="connsiteX6120" y="connsiteY6120"/>
                </a:cxn>
                <a:cxn ang="0">
                  <a:pos x="connsiteX6121" y="connsiteY6121"/>
                </a:cxn>
                <a:cxn ang="0">
                  <a:pos x="connsiteX6122" y="connsiteY6122"/>
                </a:cxn>
                <a:cxn ang="0">
                  <a:pos x="connsiteX6123" y="connsiteY6123"/>
                </a:cxn>
                <a:cxn ang="0">
                  <a:pos x="connsiteX6124" y="connsiteY6124"/>
                </a:cxn>
                <a:cxn ang="0">
                  <a:pos x="connsiteX6125" y="connsiteY6125"/>
                </a:cxn>
                <a:cxn ang="0">
                  <a:pos x="connsiteX6126" y="connsiteY6126"/>
                </a:cxn>
                <a:cxn ang="0">
                  <a:pos x="connsiteX6127" y="connsiteY6127"/>
                </a:cxn>
                <a:cxn ang="0">
                  <a:pos x="connsiteX6128" y="connsiteY6128"/>
                </a:cxn>
                <a:cxn ang="0">
                  <a:pos x="connsiteX6129" y="connsiteY6129"/>
                </a:cxn>
                <a:cxn ang="0">
                  <a:pos x="connsiteX6130" y="connsiteY6130"/>
                </a:cxn>
                <a:cxn ang="0">
                  <a:pos x="connsiteX6131" y="connsiteY6131"/>
                </a:cxn>
                <a:cxn ang="0">
                  <a:pos x="connsiteX6132" y="connsiteY6132"/>
                </a:cxn>
                <a:cxn ang="0">
                  <a:pos x="connsiteX6133" y="connsiteY6133"/>
                </a:cxn>
                <a:cxn ang="0">
                  <a:pos x="connsiteX6134" y="connsiteY6134"/>
                </a:cxn>
                <a:cxn ang="0">
                  <a:pos x="connsiteX6135" y="connsiteY6135"/>
                </a:cxn>
                <a:cxn ang="0">
                  <a:pos x="connsiteX6136" y="connsiteY6136"/>
                </a:cxn>
                <a:cxn ang="0">
                  <a:pos x="connsiteX6137" y="connsiteY6137"/>
                </a:cxn>
                <a:cxn ang="0">
                  <a:pos x="connsiteX6138" y="connsiteY6138"/>
                </a:cxn>
                <a:cxn ang="0">
                  <a:pos x="connsiteX6139" y="connsiteY6139"/>
                </a:cxn>
                <a:cxn ang="0">
                  <a:pos x="connsiteX6140" y="connsiteY6140"/>
                </a:cxn>
                <a:cxn ang="0">
                  <a:pos x="connsiteX6141" y="connsiteY6141"/>
                </a:cxn>
                <a:cxn ang="0">
                  <a:pos x="connsiteX6142" y="connsiteY6142"/>
                </a:cxn>
                <a:cxn ang="0">
                  <a:pos x="connsiteX6143" y="connsiteY6143"/>
                </a:cxn>
                <a:cxn ang="0">
                  <a:pos x="connsiteX6144" y="connsiteY6144"/>
                </a:cxn>
                <a:cxn ang="0">
                  <a:pos x="connsiteX6145" y="connsiteY6145"/>
                </a:cxn>
                <a:cxn ang="0">
                  <a:pos x="connsiteX6146" y="connsiteY6146"/>
                </a:cxn>
                <a:cxn ang="0">
                  <a:pos x="connsiteX6147" y="connsiteY6147"/>
                </a:cxn>
                <a:cxn ang="0">
                  <a:pos x="connsiteX6148" y="connsiteY6148"/>
                </a:cxn>
                <a:cxn ang="0">
                  <a:pos x="connsiteX6149" y="connsiteY6149"/>
                </a:cxn>
                <a:cxn ang="0">
                  <a:pos x="connsiteX6150" y="connsiteY6150"/>
                </a:cxn>
                <a:cxn ang="0">
                  <a:pos x="connsiteX6151" y="connsiteY6151"/>
                </a:cxn>
                <a:cxn ang="0">
                  <a:pos x="connsiteX6152" y="connsiteY6152"/>
                </a:cxn>
                <a:cxn ang="0">
                  <a:pos x="connsiteX6153" y="connsiteY6153"/>
                </a:cxn>
                <a:cxn ang="0">
                  <a:pos x="connsiteX6154" y="connsiteY6154"/>
                </a:cxn>
                <a:cxn ang="0">
                  <a:pos x="connsiteX6155" y="connsiteY6155"/>
                </a:cxn>
                <a:cxn ang="0">
                  <a:pos x="connsiteX6156" y="connsiteY6156"/>
                </a:cxn>
                <a:cxn ang="0">
                  <a:pos x="connsiteX6157" y="connsiteY6157"/>
                </a:cxn>
                <a:cxn ang="0">
                  <a:pos x="connsiteX6158" y="connsiteY6158"/>
                </a:cxn>
                <a:cxn ang="0">
                  <a:pos x="connsiteX6159" y="connsiteY6159"/>
                </a:cxn>
                <a:cxn ang="0">
                  <a:pos x="connsiteX6160" y="connsiteY6160"/>
                </a:cxn>
                <a:cxn ang="0">
                  <a:pos x="connsiteX6161" y="connsiteY6161"/>
                </a:cxn>
                <a:cxn ang="0">
                  <a:pos x="connsiteX6162" y="connsiteY6162"/>
                </a:cxn>
                <a:cxn ang="0">
                  <a:pos x="connsiteX6163" y="connsiteY6163"/>
                </a:cxn>
                <a:cxn ang="0">
                  <a:pos x="connsiteX6164" y="connsiteY6164"/>
                </a:cxn>
                <a:cxn ang="0">
                  <a:pos x="connsiteX6165" y="connsiteY6165"/>
                </a:cxn>
                <a:cxn ang="0">
                  <a:pos x="connsiteX6166" y="connsiteY6166"/>
                </a:cxn>
                <a:cxn ang="0">
                  <a:pos x="connsiteX6167" y="connsiteY6167"/>
                </a:cxn>
                <a:cxn ang="0">
                  <a:pos x="connsiteX6168" y="connsiteY6168"/>
                </a:cxn>
                <a:cxn ang="0">
                  <a:pos x="connsiteX6169" y="connsiteY6169"/>
                </a:cxn>
                <a:cxn ang="0">
                  <a:pos x="connsiteX6170" y="connsiteY6170"/>
                </a:cxn>
                <a:cxn ang="0">
                  <a:pos x="connsiteX6171" y="connsiteY6171"/>
                </a:cxn>
                <a:cxn ang="0">
                  <a:pos x="connsiteX6172" y="connsiteY6172"/>
                </a:cxn>
                <a:cxn ang="0">
                  <a:pos x="connsiteX6173" y="connsiteY6173"/>
                </a:cxn>
                <a:cxn ang="0">
                  <a:pos x="connsiteX6174" y="connsiteY6174"/>
                </a:cxn>
                <a:cxn ang="0">
                  <a:pos x="connsiteX6175" y="connsiteY6175"/>
                </a:cxn>
                <a:cxn ang="0">
                  <a:pos x="connsiteX6176" y="connsiteY6176"/>
                </a:cxn>
                <a:cxn ang="0">
                  <a:pos x="connsiteX6177" y="connsiteY6177"/>
                </a:cxn>
                <a:cxn ang="0">
                  <a:pos x="connsiteX6178" y="connsiteY6178"/>
                </a:cxn>
                <a:cxn ang="0">
                  <a:pos x="connsiteX6179" y="connsiteY6179"/>
                </a:cxn>
                <a:cxn ang="0">
                  <a:pos x="connsiteX6180" y="connsiteY6180"/>
                </a:cxn>
                <a:cxn ang="0">
                  <a:pos x="connsiteX6181" y="connsiteY6181"/>
                </a:cxn>
                <a:cxn ang="0">
                  <a:pos x="connsiteX6182" y="connsiteY6182"/>
                </a:cxn>
                <a:cxn ang="0">
                  <a:pos x="connsiteX6183" y="connsiteY6183"/>
                </a:cxn>
                <a:cxn ang="0">
                  <a:pos x="connsiteX6184" y="connsiteY6184"/>
                </a:cxn>
                <a:cxn ang="0">
                  <a:pos x="connsiteX6185" y="connsiteY6185"/>
                </a:cxn>
                <a:cxn ang="0">
                  <a:pos x="connsiteX6186" y="connsiteY6186"/>
                </a:cxn>
                <a:cxn ang="0">
                  <a:pos x="connsiteX6187" y="connsiteY6187"/>
                </a:cxn>
                <a:cxn ang="0">
                  <a:pos x="connsiteX6188" y="connsiteY6188"/>
                </a:cxn>
                <a:cxn ang="0">
                  <a:pos x="connsiteX6189" y="connsiteY6189"/>
                </a:cxn>
                <a:cxn ang="0">
                  <a:pos x="connsiteX6190" y="connsiteY6190"/>
                </a:cxn>
                <a:cxn ang="0">
                  <a:pos x="connsiteX6191" y="connsiteY6191"/>
                </a:cxn>
                <a:cxn ang="0">
                  <a:pos x="connsiteX6192" y="connsiteY6192"/>
                </a:cxn>
                <a:cxn ang="0">
                  <a:pos x="connsiteX6193" y="connsiteY6193"/>
                </a:cxn>
                <a:cxn ang="0">
                  <a:pos x="connsiteX6194" y="connsiteY6194"/>
                </a:cxn>
                <a:cxn ang="0">
                  <a:pos x="connsiteX6195" y="connsiteY6195"/>
                </a:cxn>
                <a:cxn ang="0">
                  <a:pos x="connsiteX6196" y="connsiteY6196"/>
                </a:cxn>
                <a:cxn ang="0">
                  <a:pos x="connsiteX6197" y="connsiteY6197"/>
                </a:cxn>
                <a:cxn ang="0">
                  <a:pos x="connsiteX6198" y="connsiteY6198"/>
                </a:cxn>
                <a:cxn ang="0">
                  <a:pos x="connsiteX6199" y="connsiteY6199"/>
                </a:cxn>
                <a:cxn ang="0">
                  <a:pos x="connsiteX6200" y="connsiteY6200"/>
                </a:cxn>
                <a:cxn ang="0">
                  <a:pos x="connsiteX6201" y="connsiteY6201"/>
                </a:cxn>
                <a:cxn ang="0">
                  <a:pos x="connsiteX6202" y="connsiteY6202"/>
                </a:cxn>
                <a:cxn ang="0">
                  <a:pos x="connsiteX6203" y="connsiteY6203"/>
                </a:cxn>
                <a:cxn ang="0">
                  <a:pos x="connsiteX6204" y="connsiteY6204"/>
                </a:cxn>
                <a:cxn ang="0">
                  <a:pos x="connsiteX6205" y="connsiteY6205"/>
                </a:cxn>
                <a:cxn ang="0">
                  <a:pos x="connsiteX6206" y="connsiteY6206"/>
                </a:cxn>
                <a:cxn ang="0">
                  <a:pos x="connsiteX6207" y="connsiteY6207"/>
                </a:cxn>
                <a:cxn ang="0">
                  <a:pos x="connsiteX6208" y="connsiteY6208"/>
                </a:cxn>
                <a:cxn ang="0">
                  <a:pos x="connsiteX6209" y="connsiteY6209"/>
                </a:cxn>
                <a:cxn ang="0">
                  <a:pos x="connsiteX6210" y="connsiteY6210"/>
                </a:cxn>
                <a:cxn ang="0">
                  <a:pos x="connsiteX6211" y="connsiteY6211"/>
                </a:cxn>
                <a:cxn ang="0">
                  <a:pos x="connsiteX6212" y="connsiteY6212"/>
                </a:cxn>
                <a:cxn ang="0">
                  <a:pos x="connsiteX6213" y="connsiteY6213"/>
                </a:cxn>
                <a:cxn ang="0">
                  <a:pos x="connsiteX6214" y="connsiteY6214"/>
                </a:cxn>
                <a:cxn ang="0">
                  <a:pos x="connsiteX6215" y="connsiteY6215"/>
                </a:cxn>
                <a:cxn ang="0">
                  <a:pos x="connsiteX6216" y="connsiteY6216"/>
                </a:cxn>
                <a:cxn ang="0">
                  <a:pos x="connsiteX6217" y="connsiteY6217"/>
                </a:cxn>
                <a:cxn ang="0">
                  <a:pos x="connsiteX6218" y="connsiteY6218"/>
                </a:cxn>
                <a:cxn ang="0">
                  <a:pos x="connsiteX6219" y="connsiteY6219"/>
                </a:cxn>
                <a:cxn ang="0">
                  <a:pos x="connsiteX6220" y="connsiteY6220"/>
                </a:cxn>
                <a:cxn ang="0">
                  <a:pos x="connsiteX6221" y="connsiteY6221"/>
                </a:cxn>
                <a:cxn ang="0">
                  <a:pos x="connsiteX6222" y="connsiteY6222"/>
                </a:cxn>
                <a:cxn ang="0">
                  <a:pos x="connsiteX6223" y="connsiteY6223"/>
                </a:cxn>
                <a:cxn ang="0">
                  <a:pos x="connsiteX6224" y="connsiteY6224"/>
                </a:cxn>
                <a:cxn ang="0">
                  <a:pos x="connsiteX6225" y="connsiteY6225"/>
                </a:cxn>
                <a:cxn ang="0">
                  <a:pos x="connsiteX6226" y="connsiteY6226"/>
                </a:cxn>
                <a:cxn ang="0">
                  <a:pos x="connsiteX6227" y="connsiteY6227"/>
                </a:cxn>
                <a:cxn ang="0">
                  <a:pos x="connsiteX6228" y="connsiteY6228"/>
                </a:cxn>
                <a:cxn ang="0">
                  <a:pos x="connsiteX6229" y="connsiteY6229"/>
                </a:cxn>
                <a:cxn ang="0">
                  <a:pos x="connsiteX6230" y="connsiteY6230"/>
                </a:cxn>
                <a:cxn ang="0">
                  <a:pos x="connsiteX6231" y="connsiteY6231"/>
                </a:cxn>
                <a:cxn ang="0">
                  <a:pos x="connsiteX6232" y="connsiteY6232"/>
                </a:cxn>
                <a:cxn ang="0">
                  <a:pos x="connsiteX6233" y="connsiteY6233"/>
                </a:cxn>
                <a:cxn ang="0">
                  <a:pos x="connsiteX6234" y="connsiteY6234"/>
                </a:cxn>
                <a:cxn ang="0">
                  <a:pos x="connsiteX6235" y="connsiteY6235"/>
                </a:cxn>
                <a:cxn ang="0">
                  <a:pos x="connsiteX6236" y="connsiteY6236"/>
                </a:cxn>
                <a:cxn ang="0">
                  <a:pos x="connsiteX6237" y="connsiteY6237"/>
                </a:cxn>
                <a:cxn ang="0">
                  <a:pos x="connsiteX6238" y="connsiteY6238"/>
                </a:cxn>
                <a:cxn ang="0">
                  <a:pos x="connsiteX6239" y="connsiteY6239"/>
                </a:cxn>
                <a:cxn ang="0">
                  <a:pos x="connsiteX6240" y="connsiteY6240"/>
                </a:cxn>
                <a:cxn ang="0">
                  <a:pos x="connsiteX6241" y="connsiteY6241"/>
                </a:cxn>
                <a:cxn ang="0">
                  <a:pos x="connsiteX6242" y="connsiteY6242"/>
                </a:cxn>
                <a:cxn ang="0">
                  <a:pos x="connsiteX6243" y="connsiteY6243"/>
                </a:cxn>
                <a:cxn ang="0">
                  <a:pos x="connsiteX6244" y="connsiteY6244"/>
                </a:cxn>
                <a:cxn ang="0">
                  <a:pos x="connsiteX6245" y="connsiteY6245"/>
                </a:cxn>
                <a:cxn ang="0">
                  <a:pos x="connsiteX6246" y="connsiteY6246"/>
                </a:cxn>
                <a:cxn ang="0">
                  <a:pos x="connsiteX6247" y="connsiteY6247"/>
                </a:cxn>
                <a:cxn ang="0">
                  <a:pos x="connsiteX6248" y="connsiteY6248"/>
                </a:cxn>
                <a:cxn ang="0">
                  <a:pos x="connsiteX6249" y="connsiteY6249"/>
                </a:cxn>
                <a:cxn ang="0">
                  <a:pos x="connsiteX6250" y="connsiteY6250"/>
                </a:cxn>
                <a:cxn ang="0">
                  <a:pos x="connsiteX6251" y="connsiteY6251"/>
                </a:cxn>
                <a:cxn ang="0">
                  <a:pos x="connsiteX6252" y="connsiteY6252"/>
                </a:cxn>
                <a:cxn ang="0">
                  <a:pos x="connsiteX6253" y="connsiteY6253"/>
                </a:cxn>
                <a:cxn ang="0">
                  <a:pos x="connsiteX6254" y="connsiteY6254"/>
                </a:cxn>
                <a:cxn ang="0">
                  <a:pos x="connsiteX6255" y="connsiteY6255"/>
                </a:cxn>
                <a:cxn ang="0">
                  <a:pos x="connsiteX6256" y="connsiteY6256"/>
                </a:cxn>
                <a:cxn ang="0">
                  <a:pos x="connsiteX6257" y="connsiteY6257"/>
                </a:cxn>
                <a:cxn ang="0">
                  <a:pos x="connsiteX6258" y="connsiteY6258"/>
                </a:cxn>
                <a:cxn ang="0">
                  <a:pos x="connsiteX6259" y="connsiteY6259"/>
                </a:cxn>
                <a:cxn ang="0">
                  <a:pos x="connsiteX6260" y="connsiteY6260"/>
                </a:cxn>
                <a:cxn ang="0">
                  <a:pos x="connsiteX6261" y="connsiteY6261"/>
                </a:cxn>
                <a:cxn ang="0">
                  <a:pos x="connsiteX6262" y="connsiteY6262"/>
                </a:cxn>
                <a:cxn ang="0">
                  <a:pos x="connsiteX6263" y="connsiteY6263"/>
                </a:cxn>
                <a:cxn ang="0">
                  <a:pos x="connsiteX6264" y="connsiteY6264"/>
                </a:cxn>
                <a:cxn ang="0">
                  <a:pos x="connsiteX6265" y="connsiteY6265"/>
                </a:cxn>
                <a:cxn ang="0">
                  <a:pos x="connsiteX6266" y="connsiteY6266"/>
                </a:cxn>
                <a:cxn ang="0">
                  <a:pos x="connsiteX6267" y="connsiteY6267"/>
                </a:cxn>
                <a:cxn ang="0">
                  <a:pos x="connsiteX6268" y="connsiteY6268"/>
                </a:cxn>
                <a:cxn ang="0">
                  <a:pos x="connsiteX6269" y="connsiteY6269"/>
                </a:cxn>
                <a:cxn ang="0">
                  <a:pos x="connsiteX6270" y="connsiteY6270"/>
                </a:cxn>
                <a:cxn ang="0">
                  <a:pos x="connsiteX6271" y="connsiteY6271"/>
                </a:cxn>
                <a:cxn ang="0">
                  <a:pos x="connsiteX6272" y="connsiteY6272"/>
                </a:cxn>
                <a:cxn ang="0">
                  <a:pos x="connsiteX6273" y="connsiteY6273"/>
                </a:cxn>
                <a:cxn ang="0">
                  <a:pos x="connsiteX6274" y="connsiteY6274"/>
                </a:cxn>
                <a:cxn ang="0">
                  <a:pos x="connsiteX6275" y="connsiteY6275"/>
                </a:cxn>
                <a:cxn ang="0">
                  <a:pos x="connsiteX6276" y="connsiteY6276"/>
                </a:cxn>
                <a:cxn ang="0">
                  <a:pos x="connsiteX6277" y="connsiteY6277"/>
                </a:cxn>
                <a:cxn ang="0">
                  <a:pos x="connsiteX6278" y="connsiteY6278"/>
                </a:cxn>
                <a:cxn ang="0">
                  <a:pos x="connsiteX6279" y="connsiteY6279"/>
                </a:cxn>
                <a:cxn ang="0">
                  <a:pos x="connsiteX6280" y="connsiteY6280"/>
                </a:cxn>
                <a:cxn ang="0">
                  <a:pos x="connsiteX6281" y="connsiteY6281"/>
                </a:cxn>
                <a:cxn ang="0">
                  <a:pos x="connsiteX6282" y="connsiteY6282"/>
                </a:cxn>
                <a:cxn ang="0">
                  <a:pos x="connsiteX6283" y="connsiteY6283"/>
                </a:cxn>
                <a:cxn ang="0">
                  <a:pos x="connsiteX6284" y="connsiteY6284"/>
                </a:cxn>
                <a:cxn ang="0">
                  <a:pos x="connsiteX6285" y="connsiteY6285"/>
                </a:cxn>
                <a:cxn ang="0">
                  <a:pos x="connsiteX6286" y="connsiteY6286"/>
                </a:cxn>
                <a:cxn ang="0">
                  <a:pos x="connsiteX6287" y="connsiteY6287"/>
                </a:cxn>
                <a:cxn ang="0">
                  <a:pos x="connsiteX6288" y="connsiteY6288"/>
                </a:cxn>
                <a:cxn ang="0">
                  <a:pos x="connsiteX6289" y="connsiteY6289"/>
                </a:cxn>
                <a:cxn ang="0">
                  <a:pos x="connsiteX6290" y="connsiteY6290"/>
                </a:cxn>
                <a:cxn ang="0">
                  <a:pos x="connsiteX6291" y="connsiteY6291"/>
                </a:cxn>
                <a:cxn ang="0">
                  <a:pos x="connsiteX6292" y="connsiteY6292"/>
                </a:cxn>
                <a:cxn ang="0">
                  <a:pos x="connsiteX6293" y="connsiteY6293"/>
                </a:cxn>
                <a:cxn ang="0">
                  <a:pos x="connsiteX6294" y="connsiteY6294"/>
                </a:cxn>
                <a:cxn ang="0">
                  <a:pos x="connsiteX6295" y="connsiteY6295"/>
                </a:cxn>
                <a:cxn ang="0">
                  <a:pos x="connsiteX6296" y="connsiteY6296"/>
                </a:cxn>
                <a:cxn ang="0">
                  <a:pos x="connsiteX6297" y="connsiteY6297"/>
                </a:cxn>
                <a:cxn ang="0">
                  <a:pos x="connsiteX6298" y="connsiteY6298"/>
                </a:cxn>
                <a:cxn ang="0">
                  <a:pos x="connsiteX6299" y="connsiteY6299"/>
                </a:cxn>
                <a:cxn ang="0">
                  <a:pos x="connsiteX6300" y="connsiteY6300"/>
                </a:cxn>
                <a:cxn ang="0">
                  <a:pos x="connsiteX6301" y="connsiteY6301"/>
                </a:cxn>
                <a:cxn ang="0">
                  <a:pos x="connsiteX6302" y="connsiteY6302"/>
                </a:cxn>
                <a:cxn ang="0">
                  <a:pos x="connsiteX6303" y="connsiteY6303"/>
                </a:cxn>
                <a:cxn ang="0">
                  <a:pos x="connsiteX6304" y="connsiteY6304"/>
                </a:cxn>
                <a:cxn ang="0">
                  <a:pos x="connsiteX6305" y="connsiteY6305"/>
                </a:cxn>
                <a:cxn ang="0">
                  <a:pos x="connsiteX6306" y="connsiteY6306"/>
                </a:cxn>
                <a:cxn ang="0">
                  <a:pos x="connsiteX6307" y="connsiteY6307"/>
                </a:cxn>
                <a:cxn ang="0">
                  <a:pos x="connsiteX6308" y="connsiteY6308"/>
                </a:cxn>
                <a:cxn ang="0">
                  <a:pos x="connsiteX6309" y="connsiteY6309"/>
                </a:cxn>
                <a:cxn ang="0">
                  <a:pos x="connsiteX6310" y="connsiteY6310"/>
                </a:cxn>
                <a:cxn ang="0">
                  <a:pos x="connsiteX6311" y="connsiteY6311"/>
                </a:cxn>
                <a:cxn ang="0">
                  <a:pos x="connsiteX6312" y="connsiteY6312"/>
                </a:cxn>
                <a:cxn ang="0">
                  <a:pos x="connsiteX6313" y="connsiteY6313"/>
                </a:cxn>
                <a:cxn ang="0">
                  <a:pos x="connsiteX6314" y="connsiteY6314"/>
                </a:cxn>
                <a:cxn ang="0">
                  <a:pos x="connsiteX6315" y="connsiteY6315"/>
                </a:cxn>
                <a:cxn ang="0">
                  <a:pos x="connsiteX6316" y="connsiteY6316"/>
                </a:cxn>
                <a:cxn ang="0">
                  <a:pos x="connsiteX6317" y="connsiteY6317"/>
                </a:cxn>
                <a:cxn ang="0">
                  <a:pos x="connsiteX6318" y="connsiteY6318"/>
                </a:cxn>
                <a:cxn ang="0">
                  <a:pos x="connsiteX6319" y="connsiteY6319"/>
                </a:cxn>
                <a:cxn ang="0">
                  <a:pos x="connsiteX6320" y="connsiteY6320"/>
                </a:cxn>
                <a:cxn ang="0">
                  <a:pos x="connsiteX6321" y="connsiteY6321"/>
                </a:cxn>
                <a:cxn ang="0">
                  <a:pos x="connsiteX6322" y="connsiteY6322"/>
                </a:cxn>
                <a:cxn ang="0">
                  <a:pos x="connsiteX6323" y="connsiteY6323"/>
                </a:cxn>
                <a:cxn ang="0">
                  <a:pos x="connsiteX6324" y="connsiteY6324"/>
                </a:cxn>
                <a:cxn ang="0">
                  <a:pos x="connsiteX6325" y="connsiteY6325"/>
                </a:cxn>
                <a:cxn ang="0">
                  <a:pos x="connsiteX6326" y="connsiteY6326"/>
                </a:cxn>
                <a:cxn ang="0">
                  <a:pos x="connsiteX6327" y="connsiteY6327"/>
                </a:cxn>
                <a:cxn ang="0">
                  <a:pos x="connsiteX6328" y="connsiteY6328"/>
                </a:cxn>
                <a:cxn ang="0">
                  <a:pos x="connsiteX6329" y="connsiteY6329"/>
                </a:cxn>
                <a:cxn ang="0">
                  <a:pos x="connsiteX6330" y="connsiteY6330"/>
                </a:cxn>
                <a:cxn ang="0">
                  <a:pos x="connsiteX6331" y="connsiteY6331"/>
                </a:cxn>
                <a:cxn ang="0">
                  <a:pos x="connsiteX6332" y="connsiteY6332"/>
                </a:cxn>
                <a:cxn ang="0">
                  <a:pos x="connsiteX6333" y="connsiteY6333"/>
                </a:cxn>
                <a:cxn ang="0">
                  <a:pos x="connsiteX6334" y="connsiteY6334"/>
                </a:cxn>
                <a:cxn ang="0">
                  <a:pos x="connsiteX6335" y="connsiteY6335"/>
                </a:cxn>
                <a:cxn ang="0">
                  <a:pos x="connsiteX6336" y="connsiteY6336"/>
                </a:cxn>
                <a:cxn ang="0">
                  <a:pos x="connsiteX6337" y="connsiteY6337"/>
                </a:cxn>
                <a:cxn ang="0">
                  <a:pos x="connsiteX6338" y="connsiteY6338"/>
                </a:cxn>
                <a:cxn ang="0">
                  <a:pos x="connsiteX6339" y="connsiteY6339"/>
                </a:cxn>
                <a:cxn ang="0">
                  <a:pos x="connsiteX6340" y="connsiteY6340"/>
                </a:cxn>
                <a:cxn ang="0">
                  <a:pos x="connsiteX6341" y="connsiteY6341"/>
                </a:cxn>
                <a:cxn ang="0">
                  <a:pos x="connsiteX6342" y="connsiteY6342"/>
                </a:cxn>
                <a:cxn ang="0">
                  <a:pos x="connsiteX6343" y="connsiteY6343"/>
                </a:cxn>
                <a:cxn ang="0">
                  <a:pos x="connsiteX6344" y="connsiteY6344"/>
                </a:cxn>
                <a:cxn ang="0">
                  <a:pos x="connsiteX6345" y="connsiteY6345"/>
                </a:cxn>
                <a:cxn ang="0">
                  <a:pos x="connsiteX6346" y="connsiteY6346"/>
                </a:cxn>
                <a:cxn ang="0">
                  <a:pos x="connsiteX6347" y="connsiteY6347"/>
                </a:cxn>
                <a:cxn ang="0">
                  <a:pos x="connsiteX6348" y="connsiteY6348"/>
                </a:cxn>
                <a:cxn ang="0">
                  <a:pos x="connsiteX6349" y="connsiteY6349"/>
                </a:cxn>
                <a:cxn ang="0">
                  <a:pos x="connsiteX6350" y="connsiteY6350"/>
                </a:cxn>
                <a:cxn ang="0">
                  <a:pos x="connsiteX6351" y="connsiteY6351"/>
                </a:cxn>
                <a:cxn ang="0">
                  <a:pos x="connsiteX6352" y="connsiteY6352"/>
                </a:cxn>
                <a:cxn ang="0">
                  <a:pos x="connsiteX6353" y="connsiteY6353"/>
                </a:cxn>
                <a:cxn ang="0">
                  <a:pos x="connsiteX6354" y="connsiteY6354"/>
                </a:cxn>
                <a:cxn ang="0">
                  <a:pos x="connsiteX6355" y="connsiteY6355"/>
                </a:cxn>
                <a:cxn ang="0">
                  <a:pos x="connsiteX6356" y="connsiteY6356"/>
                </a:cxn>
                <a:cxn ang="0">
                  <a:pos x="connsiteX6357" y="connsiteY6357"/>
                </a:cxn>
                <a:cxn ang="0">
                  <a:pos x="connsiteX6358" y="connsiteY6358"/>
                </a:cxn>
                <a:cxn ang="0">
                  <a:pos x="connsiteX6359" y="connsiteY6359"/>
                </a:cxn>
                <a:cxn ang="0">
                  <a:pos x="connsiteX6360" y="connsiteY6360"/>
                </a:cxn>
                <a:cxn ang="0">
                  <a:pos x="connsiteX6361" y="connsiteY6361"/>
                </a:cxn>
                <a:cxn ang="0">
                  <a:pos x="connsiteX6362" y="connsiteY6362"/>
                </a:cxn>
                <a:cxn ang="0">
                  <a:pos x="connsiteX6363" y="connsiteY6363"/>
                </a:cxn>
                <a:cxn ang="0">
                  <a:pos x="connsiteX6364" y="connsiteY6364"/>
                </a:cxn>
                <a:cxn ang="0">
                  <a:pos x="connsiteX6365" y="connsiteY6365"/>
                </a:cxn>
                <a:cxn ang="0">
                  <a:pos x="connsiteX6366" y="connsiteY6366"/>
                </a:cxn>
                <a:cxn ang="0">
                  <a:pos x="connsiteX6367" y="connsiteY6367"/>
                </a:cxn>
                <a:cxn ang="0">
                  <a:pos x="connsiteX6368" y="connsiteY6368"/>
                </a:cxn>
                <a:cxn ang="0">
                  <a:pos x="connsiteX6369" y="connsiteY6369"/>
                </a:cxn>
                <a:cxn ang="0">
                  <a:pos x="connsiteX6370" y="connsiteY6370"/>
                </a:cxn>
                <a:cxn ang="0">
                  <a:pos x="connsiteX6371" y="connsiteY6371"/>
                </a:cxn>
                <a:cxn ang="0">
                  <a:pos x="connsiteX6372" y="connsiteY6372"/>
                </a:cxn>
                <a:cxn ang="0">
                  <a:pos x="connsiteX6373" y="connsiteY6373"/>
                </a:cxn>
                <a:cxn ang="0">
                  <a:pos x="connsiteX6374" y="connsiteY6374"/>
                </a:cxn>
                <a:cxn ang="0">
                  <a:pos x="connsiteX6375" y="connsiteY6375"/>
                </a:cxn>
                <a:cxn ang="0">
                  <a:pos x="connsiteX6376" y="connsiteY6376"/>
                </a:cxn>
                <a:cxn ang="0">
                  <a:pos x="connsiteX6377" y="connsiteY6377"/>
                </a:cxn>
                <a:cxn ang="0">
                  <a:pos x="connsiteX6378" y="connsiteY6378"/>
                </a:cxn>
                <a:cxn ang="0">
                  <a:pos x="connsiteX6379" y="connsiteY6379"/>
                </a:cxn>
                <a:cxn ang="0">
                  <a:pos x="connsiteX6380" y="connsiteY6380"/>
                </a:cxn>
                <a:cxn ang="0">
                  <a:pos x="connsiteX6381" y="connsiteY6381"/>
                </a:cxn>
                <a:cxn ang="0">
                  <a:pos x="connsiteX6382" y="connsiteY6382"/>
                </a:cxn>
                <a:cxn ang="0">
                  <a:pos x="connsiteX6383" y="connsiteY6383"/>
                </a:cxn>
                <a:cxn ang="0">
                  <a:pos x="connsiteX6384" y="connsiteY6384"/>
                </a:cxn>
                <a:cxn ang="0">
                  <a:pos x="connsiteX6385" y="connsiteY6385"/>
                </a:cxn>
                <a:cxn ang="0">
                  <a:pos x="connsiteX6386" y="connsiteY6386"/>
                </a:cxn>
                <a:cxn ang="0">
                  <a:pos x="connsiteX6387" y="connsiteY6387"/>
                </a:cxn>
                <a:cxn ang="0">
                  <a:pos x="connsiteX6388" y="connsiteY6388"/>
                </a:cxn>
                <a:cxn ang="0">
                  <a:pos x="connsiteX6389" y="connsiteY6389"/>
                </a:cxn>
                <a:cxn ang="0">
                  <a:pos x="connsiteX6390" y="connsiteY6390"/>
                </a:cxn>
                <a:cxn ang="0">
                  <a:pos x="connsiteX6391" y="connsiteY6391"/>
                </a:cxn>
                <a:cxn ang="0">
                  <a:pos x="connsiteX6392" y="connsiteY6392"/>
                </a:cxn>
                <a:cxn ang="0">
                  <a:pos x="connsiteX6393" y="connsiteY6393"/>
                </a:cxn>
                <a:cxn ang="0">
                  <a:pos x="connsiteX6394" y="connsiteY6394"/>
                </a:cxn>
                <a:cxn ang="0">
                  <a:pos x="connsiteX6395" y="connsiteY6395"/>
                </a:cxn>
                <a:cxn ang="0">
                  <a:pos x="connsiteX6396" y="connsiteY6396"/>
                </a:cxn>
                <a:cxn ang="0">
                  <a:pos x="connsiteX6397" y="connsiteY6397"/>
                </a:cxn>
                <a:cxn ang="0">
                  <a:pos x="connsiteX6398" y="connsiteY6398"/>
                </a:cxn>
                <a:cxn ang="0">
                  <a:pos x="connsiteX6399" y="connsiteY6399"/>
                </a:cxn>
                <a:cxn ang="0">
                  <a:pos x="connsiteX6400" y="connsiteY6400"/>
                </a:cxn>
                <a:cxn ang="0">
                  <a:pos x="connsiteX6401" y="connsiteY6401"/>
                </a:cxn>
                <a:cxn ang="0">
                  <a:pos x="connsiteX6402" y="connsiteY6402"/>
                </a:cxn>
                <a:cxn ang="0">
                  <a:pos x="connsiteX6403" y="connsiteY6403"/>
                </a:cxn>
                <a:cxn ang="0">
                  <a:pos x="connsiteX6404" y="connsiteY6404"/>
                </a:cxn>
                <a:cxn ang="0">
                  <a:pos x="connsiteX6405" y="connsiteY6405"/>
                </a:cxn>
                <a:cxn ang="0">
                  <a:pos x="connsiteX6406" y="connsiteY6406"/>
                </a:cxn>
                <a:cxn ang="0">
                  <a:pos x="connsiteX6407" y="connsiteY6407"/>
                </a:cxn>
                <a:cxn ang="0">
                  <a:pos x="connsiteX6408" y="connsiteY6408"/>
                </a:cxn>
                <a:cxn ang="0">
                  <a:pos x="connsiteX6409" y="connsiteY6409"/>
                </a:cxn>
                <a:cxn ang="0">
                  <a:pos x="connsiteX6410" y="connsiteY6410"/>
                </a:cxn>
                <a:cxn ang="0">
                  <a:pos x="connsiteX6411" y="connsiteY6411"/>
                </a:cxn>
                <a:cxn ang="0">
                  <a:pos x="connsiteX6412" y="connsiteY6412"/>
                </a:cxn>
                <a:cxn ang="0">
                  <a:pos x="connsiteX6413" y="connsiteY6413"/>
                </a:cxn>
                <a:cxn ang="0">
                  <a:pos x="connsiteX6414" y="connsiteY6414"/>
                </a:cxn>
                <a:cxn ang="0">
                  <a:pos x="connsiteX6415" y="connsiteY6415"/>
                </a:cxn>
                <a:cxn ang="0">
                  <a:pos x="connsiteX6416" y="connsiteY6416"/>
                </a:cxn>
                <a:cxn ang="0">
                  <a:pos x="connsiteX6417" y="connsiteY6417"/>
                </a:cxn>
                <a:cxn ang="0">
                  <a:pos x="connsiteX6418" y="connsiteY6418"/>
                </a:cxn>
                <a:cxn ang="0">
                  <a:pos x="connsiteX6419" y="connsiteY6419"/>
                </a:cxn>
                <a:cxn ang="0">
                  <a:pos x="connsiteX6420" y="connsiteY6420"/>
                </a:cxn>
                <a:cxn ang="0">
                  <a:pos x="connsiteX6421" y="connsiteY6421"/>
                </a:cxn>
                <a:cxn ang="0">
                  <a:pos x="connsiteX6422" y="connsiteY6422"/>
                </a:cxn>
                <a:cxn ang="0">
                  <a:pos x="connsiteX6423" y="connsiteY6423"/>
                </a:cxn>
                <a:cxn ang="0">
                  <a:pos x="connsiteX6424" y="connsiteY6424"/>
                </a:cxn>
                <a:cxn ang="0">
                  <a:pos x="connsiteX6425" y="connsiteY6425"/>
                </a:cxn>
                <a:cxn ang="0">
                  <a:pos x="connsiteX6426" y="connsiteY6426"/>
                </a:cxn>
                <a:cxn ang="0">
                  <a:pos x="connsiteX6427" y="connsiteY6427"/>
                </a:cxn>
                <a:cxn ang="0">
                  <a:pos x="connsiteX6428" y="connsiteY6428"/>
                </a:cxn>
                <a:cxn ang="0">
                  <a:pos x="connsiteX6429" y="connsiteY6429"/>
                </a:cxn>
                <a:cxn ang="0">
                  <a:pos x="connsiteX6430" y="connsiteY6430"/>
                </a:cxn>
                <a:cxn ang="0">
                  <a:pos x="connsiteX6431" y="connsiteY6431"/>
                </a:cxn>
                <a:cxn ang="0">
                  <a:pos x="connsiteX6432" y="connsiteY6432"/>
                </a:cxn>
                <a:cxn ang="0">
                  <a:pos x="connsiteX6433" y="connsiteY6433"/>
                </a:cxn>
                <a:cxn ang="0">
                  <a:pos x="connsiteX6434" y="connsiteY6434"/>
                </a:cxn>
                <a:cxn ang="0">
                  <a:pos x="connsiteX6435" y="connsiteY6435"/>
                </a:cxn>
                <a:cxn ang="0">
                  <a:pos x="connsiteX6436" y="connsiteY6436"/>
                </a:cxn>
                <a:cxn ang="0">
                  <a:pos x="connsiteX6437" y="connsiteY6437"/>
                </a:cxn>
                <a:cxn ang="0">
                  <a:pos x="connsiteX6438" y="connsiteY6438"/>
                </a:cxn>
                <a:cxn ang="0">
                  <a:pos x="connsiteX6439" y="connsiteY6439"/>
                </a:cxn>
                <a:cxn ang="0">
                  <a:pos x="connsiteX6440" y="connsiteY6440"/>
                </a:cxn>
                <a:cxn ang="0">
                  <a:pos x="connsiteX6441" y="connsiteY6441"/>
                </a:cxn>
                <a:cxn ang="0">
                  <a:pos x="connsiteX6442" y="connsiteY6442"/>
                </a:cxn>
                <a:cxn ang="0">
                  <a:pos x="connsiteX6443" y="connsiteY6443"/>
                </a:cxn>
                <a:cxn ang="0">
                  <a:pos x="connsiteX6444" y="connsiteY6444"/>
                </a:cxn>
                <a:cxn ang="0">
                  <a:pos x="connsiteX6445" y="connsiteY6445"/>
                </a:cxn>
                <a:cxn ang="0">
                  <a:pos x="connsiteX6446" y="connsiteY6446"/>
                </a:cxn>
                <a:cxn ang="0">
                  <a:pos x="connsiteX6447" y="connsiteY6447"/>
                </a:cxn>
                <a:cxn ang="0">
                  <a:pos x="connsiteX6448" y="connsiteY6448"/>
                </a:cxn>
                <a:cxn ang="0">
                  <a:pos x="connsiteX6449" y="connsiteY6449"/>
                </a:cxn>
                <a:cxn ang="0">
                  <a:pos x="connsiteX6450" y="connsiteY6450"/>
                </a:cxn>
                <a:cxn ang="0">
                  <a:pos x="connsiteX6451" y="connsiteY6451"/>
                </a:cxn>
                <a:cxn ang="0">
                  <a:pos x="connsiteX6452" y="connsiteY6452"/>
                </a:cxn>
                <a:cxn ang="0">
                  <a:pos x="connsiteX6453" y="connsiteY6453"/>
                </a:cxn>
                <a:cxn ang="0">
                  <a:pos x="connsiteX6454" y="connsiteY6454"/>
                </a:cxn>
                <a:cxn ang="0">
                  <a:pos x="connsiteX6455" y="connsiteY6455"/>
                </a:cxn>
                <a:cxn ang="0">
                  <a:pos x="connsiteX6456" y="connsiteY6456"/>
                </a:cxn>
                <a:cxn ang="0">
                  <a:pos x="connsiteX6457" y="connsiteY6457"/>
                </a:cxn>
                <a:cxn ang="0">
                  <a:pos x="connsiteX6458" y="connsiteY6458"/>
                </a:cxn>
                <a:cxn ang="0">
                  <a:pos x="connsiteX6459" y="connsiteY6459"/>
                </a:cxn>
                <a:cxn ang="0">
                  <a:pos x="connsiteX6460" y="connsiteY6460"/>
                </a:cxn>
                <a:cxn ang="0">
                  <a:pos x="connsiteX6461" y="connsiteY6461"/>
                </a:cxn>
                <a:cxn ang="0">
                  <a:pos x="connsiteX6462" y="connsiteY6462"/>
                </a:cxn>
                <a:cxn ang="0">
                  <a:pos x="connsiteX6463" y="connsiteY6463"/>
                </a:cxn>
                <a:cxn ang="0">
                  <a:pos x="connsiteX6464" y="connsiteY6464"/>
                </a:cxn>
                <a:cxn ang="0">
                  <a:pos x="connsiteX6465" y="connsiteY6465"/>
                </a:cxn>
                <a:cxn ang="0">
                  <a:pos x="connsiteX6466" y="connsiteY6466"/>
                </a:cxn>
                <a:cxn ang="0">
                  <a:pos x="connsiteX6467" y="connsiteY6467"/>
                </a:cxn>
                <a:cxn ang="0">
                  <a:pos x="connsiteX6468" y="connsiteY6468"/>
                </a:cxn>
                <a:cxn ang="0">
                  <a:pos x="connsiteX6469" y="connsiteY6469"/>
                </a:cxn>
                <a:cxn ang="0">
                  <a:pos x="connsiteX6470" y="connsiteY6470"/>
                </a:cxn>
                <a:cxn ang="0">
                  <a:pos x="connsiteX6471" y="connsiteY6471"/>
                </a:cxn>
                <a:cxn ang="0">
                  <a:pos x="connsiteX6472" y="connsiteY6472"/>
                </a:cxn>
                <a:cxn ang="0">
                  <a:pos x="connsiteX6473" y="connsiteY6473"/>
                </a:cxn>
                <a:cxn ang="0">
                  <a:pos x="connsiteX6474" y="connsiteY6474"/>
                </a:cxn>
                <a:cxn ang="0">
                  <a:pos x="connsiteX6475" y="connsiteY6475"/>
                </a:cxn>
                <a:cxn ang="0">
                  <a:pos x="connsiteX6476" y="connsiteY6476"/>
                </a:cxn>
                <a:cxn ang="0">
                  <a:pos x="connsiteX6477" y="connsiteY6477"/>
                </a:cxn>
                <a:cxn ang="0">
                  <a:pos x="connsiteX6478" y="connsiteY6478"/>
                </a:cxn>
                <a:cxn ang="0">
                  <a:pos x="connsiteX6479" y="connsiteY6479"/>
                </a:cxn>
                <a:cxn ang="0">
                  <a:pos x="connsiteX6480" y="connsiteY6480"/>
                </a:cxn>
                <a:cxn ang="0">
                  <a:pos x="connsiteX6481" y="connsiteY6481"/>
                </a:cxn>
                <a:cxn ang="0">
                  <a:pos x="connsiteX6482" y="connsiteY6482"/>
                </a:cxn>
                <a:cxn ang="0">
                  <a:pos x="connsiteX6483" y="connsiteY6483"/>
                </a:cxn>
                <a:cxn ang="0">
                  <a:pos x="connsiteX6484" y="connsiteY6484"/>
                </a:cxn>
                <a:cxn ang="0">
                  <a:pos x="connsiteX6485" y="connsiteY6485"/>
                </a:cxn>
                <a:cxn ang="0">
                  <a:pos x="connsiteX6486" y="connsiteY6486"/>
                </a:cxn>
                <a:cxn ang="0">
                  <a:pos x="connsiteX6487" y="connsiteY6487"/>
                </a:cxn>
                <a:cxn ang="0">
                  <a:pos x="connsiteX6488" y="connsiteY6488"/>
                </a:cxn>
                <a:cxn ang="0">
                  <a:pos x="connsiteX6489" y="connsiteY6489"/>
                </a:cxn>
                <a:cxn ang="0">
                  <a:pos x="connsiteX6490" y="connsiteY6490"/>
                </a:cxn>
                <a:cxn ang="0">
                  <a:pos x="connsiteX6491" y="connsiteY6491"/>
                </a:cxn>
                <a:cxn ang="0">
                  <a:pos x="connsiteX6492" y="connsiteY6492"/>
                </a:cxn>
                <a:cxn ang="0">
                  <a:pos x="connsiteX6493" y="connsiteY6493"/>
                </a:cxn>
                <a:cxn ang="0">
                  <a:pos x="connsiteX6494" y="connsiteY6494"/>
                </a:cxn>
                <a:cxn ang="0">
                  <a:pos x="connsiteX6495" y="connsiteY6495"/>
                </a:cxn>
                <a:cxn ang="0">
                  <a:pos x="connsiteX6496" y="connsiteY6496"/>
                </a:cxn>
                <a:cxn ang="0">
                  <a:pos x="connsiteX6497" y="connsiteY6497"/>
                </a:cxn>
                <a:cxn ang="0">
                  <a:pos x="connsiteX6498" y="connsiteY6498"/>
                </a:cxn>
                <a:cxn ang="0">
                  <a:pos x="connsiteX6499" y="connsiteY6499"/>
                </a:cxn>
                <a:cxn ang="0">
                  <a:pos x="connsiteX6500" y="connsiteY6500"/>
                </a:cxn>
                <a:cxn ang="0">
                  <a:pos x="connsiteX6501" y="connsiteY6501"/>
                </a:cxn>
                <a:cxn ang="0">
                  <a:pos x="connsiteX6502" y="connsiteY6502"/>
                </a:cxn>
                <a:cxn ang="0">
                  <a:pos x="connsiteX6503" y="connsiteY6503"/>
                </a:cxn>
                <a:cxn ang="0">
                  <a:pos x="connsiteX6504" y="connsiteY6504"/>
                </a:cxn>
                <a:cxn ang="0">
                  <a:pos x="connsiteX6505" y="connsiteY6505"/>
                </a:cxn>
                <a:cxn ang="0">
                  <a:pos x="connsiteX6506" y="connsiteY6506"/>
                </a:cxn>
                <a:cxn ang="0">
                  <a:pos x="connsiteX6507" y="connsiteY6507"/>
                </a:cxn>
                <a:cxn ang="0">
                  <a:pos x="connsiteX6508" y="connsiteY6508"/>
                </a:cxn>
                <a:cxn ang="0">
                  <a:pos x="connsiteX6509" y="connsiteY6509"/>
                </a:cxn>
                <a:cxn ang="0">
                  <a:pos x="connsiteX6510" y="connsiteY6510"/>
                </a:cxn>
                <a:cxn ang="0">
                  <a:pos x="connsiteX6511" y="connsiteY6511"/>
                </a:cxn>
                <a:cxn ang="0">
                  <a:pos x="connsiteX6512" y="connsiteY6512"/>
                </a:cxn>
                <a:cxn ang="0">
                  <a:pos x="connsiteX6513" y="connsiteY6513"/>
                </a:cxn>
                <a:cxn ang="0">
                  <a:pos x="connsiteX6514" y="connsiteY6514"/>
                </a:cxn>
                <a:cxn ang="0">
                  <a:pos x="connsiteX6515" y="connsiteY6515"/>
                </a:cxn>
                <a:cxn ang="0">
                  <a:pos x="connsiteX6516" y="connsiteY6516"/>
                </a:cxn>
                <a:cxn ang="0">
                  <a:pos x="connsiteX6517" y="connsiteY6517"/>
                </a:cxn>
                <a:cxn ang="0">
                  <a:pos x="connsiteX6518" y="connsiteY6518"/>
                </a:cxn>
                <a:cxn ang="0">
                  <a:pos x="connsiteX6519" y="connsiteY6519"/>
                </a:cxn>
                <a:cxn ang="0">
                  <a:pos x="connsiteX6520" y="connsiteY6520"/>
                </a:cxn>
                <a:cxn ang="0">
                  <a:pos x="connsiteX6521" y="connsiteY6521"/>
                </a:cxn>
                <a:cxn ang="0">
                  <a:pos x="connsiteX6522" y="connsiteY6522"/>
                </a:cxn>
                <a:cxn ang="0">
                  <a:pos x="connsiteX6523" y="connsiteY6523"/>
                </a:cxn>
                <a:cxn ang="0">
                  <a:pos x="connsiteX6524" y="connsiteY6524"/>
                </a:cxn>
                <a:cxn ang="0">
                  <a:pos x="connsiteX6525" y="connsiteY6525"/>
                </a:cxn>
                <a:cxn ang="0">
                  <a:pos x="connsiteX6526" y="connsiteY6526"/>
                </a:cxn>
                <a:cxn ang="0">
                  <a:pos x="connsiteX6527" y="connsiteY6527"/>
                </a:cxn>
                <a:cxn ang="0">
                  <a:pos x="connsiteX6528" y="connsiteY6528"/>
                </a:cxn>
                <a:cxn ang="0">
                  <a:pos x="connsiteX6529" y="connsiteY6529"/>
                </a:cxn>
                <a:cxn ang="0">
                  <a:pos x="connsiteX6530" y="connsiteY6530"/>
                </a:cxn>
                <a:cxn ang="0">
                  <a:pos x="connsiteX6531" y="connsiteY6531"/>
                </a:cxn>
                <a:cxn ang="0">
                  <a:pos x="connsiteX6532" y="connsiteY6532"/>
                </a:cxn>
                <a:cxn ang="0">
                  <a:pos x="connsiteX6533" y="connsiteY6533"/>
                </a:cxn>
                <a:cxn ang="0">
                  <a:pos x="connsiteX6534" y="connsiteY6534"/>
                </a:cxn>
                <a:cxn ang="0">
                  <a:pos x="connsiteX6535" y="connsiteY6535"/>
                </a:cxn>
                <a:cxn ang="0">
                  <a:pos x="connsiteX6536" y="connsiteY6536"/>
                </a:cxn>
                <a:cxn ang="0">
                  <a:pos x="connsiteX6537" y="connsiteY6537"/>
                </a:cxn>
                <a:cxn ang="0">
                  <a:pos x="connsiteX6538" y="connsiteY6538"/>
                </a:cxn>
                <a:cxn ang="0">
                  <a:pos x="connsiteX6539" y="connsiteY6539"/>
                </a:cxn>
                <a:cxn ang="0">
                  <a:pos x="connsiteX6540" y="connsiteY6540"/>
                </a:cxn>
                <a:cxn ang="0">
                  <a:pos x="connsiteX6541" y="connsiteY6541"/>
                </a:cxn>
                <a:cxn ang="0">
                  <a:pos x="connsiteX6542" y="connsiteY6542"/>
                </a:cxn>
                <a:cxn ang="0">
                  <a:pos x="connsiteX6543" y="connsiteY6543"/>
                </a:cxn>
                <a:cxn ang="0">
                  <a:pos x="connsiteX6544" y="connsiteY6544"/>
                </a:cxn>
                <a:cxn ang="0">
                  <a:pos x="connsiteX6545" y="connsiteY6545"/>
                </a:cxn>
                <a:cxn ang="0">
                  <a:pos x="connsiteX6546" y="connsiteY6546"/>
                </a:cxn>
                <a:cxn ang="0">
                  <a:pos x="connsiteX6547" y="connsiteY6547"/>
                </a:cxn>
                <a:cxn ang="0">
                  <a:pos x="connsiteX6548" y="connsiteY6548"/>
                </a:cxn>
                <a:cxn ang="0">
                  <a:pos x="connsiteX6549" y="connsiteY6549"/>
                </a:cxn>
                <a:cxn ang="0">
                  <a:pos x="connsiteX6550" y="connsiteY6550"/>
                </a:cxn>
                <a:cxn ang="0">
                  <a:pos x="connsiteX6551" y="connsiteY6551"/>
                </a:cxn>
                <a:cxn ang="0">
                  <a:pos x="connsiteX6552" y="connsiteY6552"/>
                </a:cxn>
                <a:cxn ang="0">
                  <a:pos x="connsiteX6553" y="connsiteY6553"/>
                </a:cxn>
                <a:cxn ang="0">
                  <a:pos x="connsiteX6554" y="connsiteY6554"/>
                </a:cxn>
                <a:cxn ang="0">
                  <a:pos x="connsiteX6555" y="connsiteY6555"/>
                </a:cxn>
                <a:cxn ang="0">
                  <a:pos x="connsiteX6556" y="connsiteY6556"/>
                </a:cxn>
                <a:cxn ang="0">
                  <a:pos x="connsiteX6557" y="connsiteY6557"/>
                </a:cxn>
                <a:cxn ang="0">
                  <a:pos x="connsiteX6558" y="connsiteY6558"/>
                </a:cxn>
                <a:cxn ang="0">
                  <a:pos x="connsiteX6559" y="connsiteY6559"/>
                </a:cxn>
                <a:cxn ang="0">
                  <a:pos x="connsiteX6560" y="connsiteY6560"/>
                </a:cxn>
                <a:cxn ang="0">
                  <a:pos x="connsiteX6561" y="connsiteY6561"/>
                </a:cxn>
                <a:cxn ang="0">
                  <a:pos x="connsiteX6562" y="connsiteY6562"/>
                </a:cxn>
                <a:cxn ang="0">
                  <a:pos x="connsiteX6563" y="connsiteY6563"/>
                </a:cxn>
                <a:cxn ang="0">
                  <a:pos x="connsiteX6564" y="connsiteY6564"/>
                </a:cxn>
                <a:cxn ang="0">
                  <a:pos x="connsiteX6565" y="connsiteY6565"/>
                </a:cxn>
                <a:cxn ang="0">
                  <a:pos x="connsiteX6566" y="connsiteY6566"/>
                </a:cxn>
                <a:cxn ang="0">
                  <a:pos x="connsiteX6567" y="connsiteY6567"/>
                </a:cxn>
                <a:cxn ang="0">
                  <a:pos x="connsiteX6568" y="connsiteY6568"/>
                </a:cxn>
                <a:cxn ang="0">
                  <a:pos x="connsiteX6569" y="connsiteY6569"/>
                </a:cxn>
                <a:cxn ang="0">
                  <a:pos x="connsiteX6570" y="connsiteY6570"/>
                </a:cxn>
                <a:cxn ang="0">
                  <a:pos x="connsiteX6571" y="connsiteY6571"/>
                </a:cxn>
                <a:cxn ang="0">
                  <a:pos x="connsiteX6572" y="connsiteY6572"/>
                </a:cxn>
                <a:cxn ang="0">
                  <a:pos x="connsiteX6573" y="connsiteY6573"/>
                </a:cxn>
                <a:cxn ang="0">
                  <a:pos x="connsiteX6574" y="connsiteY6574"/>
                </a:cxn>
                <a:cxn ang="0">
                  <a:pos x="connsiteX6575" y="connsiteY6575"/>
                </a:cxn>
                <a:cxn ang="0">
                  <a:pos x="connsiteX6576" y="connsiteY6576"/>
                </a:cxn>
                <a:cxn ang="0">
                  <a:pos x="connsiteX6577" y="connsiteY6577"/>
                </a:cxn>
                <a:cxn ang="0">
                  <a:pos x="connsiteX6578" y="connsiteY6578"/>
                </a:cxn>
                <a:cxn ang="0">
                  <a:pos x="connsiteX6579" y="connsiteY6579"/>
                </a:cxn>
                <a:cxn ang="0">
                  <a:pos x="connsiteX6580" y="connsiteY6580"/>
                </a:cxn>
                <a:cxn ang="0">
                  <a:pos x="connsiteX6581" y="connsiteY6581"/>
                </a:cxn>
                <a:cxn ang="0">
                  <a:pos x="connsiteX6582" y="connsiteY6582"/>
                </a:cxn>
                <a:cxn ang="0">
                  <a:pos x="connsiteX6583" y="connsiteY6583"/>
                </a:cxn>
                <a:cxn ang="0">
                  <a:pos x="connsiteX6584" y="connsiteY6584"/>
                </a:cxn>
                <a:cxn ang="0">
                  <a:pos x="connsiteX6585" y="connsiteY6585"/>
                </a:cxn>
                <a:cxn ang="0">
                  <a:pos x="connsiteX6586" y="connsiteY6586"/>
                </a:cxn>
                <a:cxn ang="0">
                  <a:pos x="connsiteX6587" y="connsiteY6587"/>
                </a:cxn>
                <a:cxn ang="0">
                  <a:pos x="connsiteX6588" y="connsiteY6588"/>
                </a:cxn>
                <a:cxn ang="0">
                  <a:pos x="connsiteX6589" y="connsiteY6589"/>
                </a:cxn>
                <a:cxn ang="0">
                  <a:pos x="connsiteX6590" y="connsiteY6590"/>
                </a:cxn>
                <a:cxn ang="0">
                  <a:pos x="connsiteX6591" y="connsiteY6591"/>
                </a:cxn>
                <a:cxn ang="0">
                  <a:pos x="connsiteX6592" y="connsiteY6592"/>
                </a:cxn>
                <a:cxn ang="0">
                  <a:pos x="connsiteX6593" y="connsiteY6593"/>
                </a:cxn>
                <a:cxn ang="0">
                  <a:pos x="connsiteX6594" y="connsiteY6594"/>
                </a:cxn>
                <a:cxn ang="0">
                  <a:pos x="connsiteX6595" y="connsiteY6595"/>
                </a:cxn>
                <a:cxn ang="0">
                  <a:pos x="connsiteX6596" y="connsiteY6596"/>
                </a:cxn>
                <a:cxn ang="0">
                  <a:pos x="connsiteX6597" y="connsiteY6597"/>
                </a:cxn>
                <a:cxn ang="0">
                  <a:pos x="connsiteX6598" y="connsiteY6598"/>
                </a:cxn>
                <a:cxn ang="0">
                  <a:pos x="connsiteX6599" y="connsiteY6599"/>
                </a:cxn>
                <a:cxn ang="0">
                  <a:pos x="connsiteX6600" y="connsiteY6600"/>
                </a:cxn>
                <a:cxn ang="0">
                  <a:pos x="connsiteX6601" y="connsiteY6601"/>
                </a:cxn>
                <a:cxn ang="0">
                  <a:pos x="connsiteX6602" y="connsiteY6602"/>
                </a:cxn>
                <a:cxn ang="0">
                  <a:pos x="connsiteX6603" y="connsiteY6603"/>
                </a:cxn>
                <a:cxn ang="0">
                  <a:pos x="connsiteX6604" y="connsiteY6604"/>
                </a:cxn>
                <a:cxn ang="0">
                  <a:pos x="connsiteX6605" y="connsiteY6605"/>
                </a:cxn>
                <a:cxn ang="0">
                  <a:pos x="connsiteX6606" y="connsiteY6606"/>
                </a:cxn>
                <a:cxn ang="0">
                  <a:pos x="connsiteX6607" y="connsiteY6607"/>
                </a:cxn>
                <a:cxn ang="0">
                  <a:pos x="connsiteX6608" y="connsiteY6608"/>
                </a:cxn>
                <a:cxn ang="0">
                  <a:pos x="connsiteX6609" y="connsiteY6609"/>
                </a:cxn>
                <a:cxn ang="0">
                  <a:pos x="connsiteX6610" y="connsiteY6610"/>
                </a:cxn>
                <a:cxn ang="0">
                  <a:pos x="connsiteX6611" y="connsiteY6611"/>
                </a:cxn>
                <a:cxn ang="0">
                  <a:pos x="connsiteX6612" y="connsiteY6612"/>
                </a:cxn>
                <a:cxn ang="0">
                  <a:pos x="connsiteX6613" y="connsiteY6613"/>
                </a:cxn>
                <a:cxn ang="0">
                  <a:pos x="connsiteX6614" y="connsiteY6614"/>
                </a:cxn>
                <a:cxn ang="0">
                  <a:pos x="connsiteX6615" y="connsiteY6615"/>
                </a:cxn>
                <a:cxn ang="0">
                  <a:pos x="connsiteX6616" y="connsiteY6616"/>
                </a:cxn>
                <a:cxn ang="0">
                  <a:pos x="connsiteX6617" y="connsiteY6617"/>
                </a:cxn>
                <a:cxn ang="0">
                  <a:pos x="connsiteX6618" y="connsiteY6618"/>
                </a:cxn>
                <a:cxn ang="0">
                  <a:pos x="connsiteX6619" y="connsiteY6619"/>
                </a:cxn>
                <a:cxn ang="0">
                  <a:pos x="connsiteX6620" y="connsiteY6620"/>
                </a:cxn>
                <a:cxn ang="0">
                  <a:pos x="connsiteX6621" y="connsiteY6621"/>
                </a:cxn>
                <a:cxn ang="0">
                  <a:pos x="connsiteX6622" y="connsiteY6622"/>
                </a:cxn>
                <a:cxn ang="0">
                  <a:pos x="connsiteX6623" y="connsiteY6623"/>
                </a:cxn>
                <a:cxn ang="0">
                  <a:pos x="connsiteX6624" y="connsiteY6624"/>
                </a:cxn>
                <a:cxn ang="0">
                  <a:pos x="connsiteX6625" y="connsiteY6625"/>
                </a:cxn>
                <a:cxn ang="0">
                  <a:pos x="connsiteX6626" y="connsiteY6626"/>
                </a:cxn>
                <a:cxn ang="0">
                  <a:pos x="connsiteX6627" y="connsiteY6627"/>
                </a:cxn>
                <a:cxn ang="0">
                  <a:pos x="connsiteX6628" y="connsiteY6628"/>
                </a:cxn>
                <a:cxn ang="0">
                  <a:pos x="connsiteX6629" y="connsiteY6629"/>
                </a:cxn>
                <a:cxn ang="0">
                  <a:pos x="connsiteX6630" y="connsiteY6630"/>
                </a:cxn>
                <a:cxn ang="0">
                  <a:pos x="connsiteX6631" y="connsiteY6631"/>
                </a:cxn>
                <a:cxn ang="0">
                  <a:pos x="connsiteX6632" y="connsiteY6632"/>
                </a:cxn>
                <a:cxn ang="0">
                  <a:pos x="connsiteX6633" y="connsiteY6633"/>
                </a:cxn>
                <a:cxn ang="0">
                  <a:pos x="connsiteX6634" y="connsiteY6634"/>
                </a:cxn>
                <a:cxn ang="0">
                  <a:pos x="connsiteX6635" y="connsiteY6635"/>
                </a:cxn>
                <a:cxn ang="0">
                  <a:pos x="connsiteX6636" y="connsiteY6636"/>
                </a:cxn>
                <a:cxn ang="0">
                  <a:pos x="connsiteX6637" y="connsiteY6637"/>
                </a:cxn>
                <a:cxn ang="0">
                  <a:pos x="connsiteX6638" y="connsiteY6638"/>
                </a:cxn>
                <a:cxn ang="0">
                  <a:pos x="connsiteX6639" y="connsiteY6639"/>
                </a:cxn>
                <a:cxn ang="0">
                  <a:pos x="connsiteX6640" y="connsiteY6640"/>
                </a:cxn>
                <a:cxn ang="0">
                  <a:pos x="connsiteX6641" y="connsiteY6641"/>
                </a:cxn>
                <a:cxn ang="0">
                  <a:pos x="connsiteX6642" y="connsiteY6642"/>
                </a:cxn>
                <a:cxn ang="0">
                  <a:pos x="connsiteX6643" y="connsiteY6643"/>
                </a:cxn>
                <a:cxn ang="0">
                  <a:pos x="connsiteX6644" y="connsiteY6644"/>
                </a:cxn>
                <a:cxn ang="0">
                  <a:pos x="connsiteX6645" y="connsiteY6645"/>
                </a:cxn>
                <a:cxn ang="0">
                  <a:pos x="connsiteX6646" y="connsiteY6646"/>
                </a:cxn>
                <a:cxn ang="0">
                  <a:pos x="connsiteX6647" y="connsiteY6647"/>
                </a:cxn>
                <a:cxn ang="0">
                  <a:pos x="connsiteX6648" y="connsiteY6648"/>
                </a:cxn>
                <a:cxn ang="0">
                  <a:pos x="connsiteX6649" y="connsiteY6649"/>
                </a:cxn>
                <a:cxn ang="0">
                  <a:pos x="connsiteX6650" y="connsiteY6650"/>
                </a:cxn>
                <a:cxn ang="0">
                  <a:pos x="connsiteX6651" y="connsiteY6651"/>
                </a:cxn>
                <a:cxn ang="0">
                  <a:pos x="connsiteX6652" y="connsiteY6652"/>
                </a:cxn>
                <a:cxn ang="0">
                  <a:pos x="connsiteX6653" y="connsiteY6653"/>
                </a:cxn>
                <a:cxn ang="0">
                  <a:pos x="connsiteX6654" y="connsiteY6654"/>
                </a:cxn>
                <a:cxn ang="0">
                  <a:pos x="connsiteX6655" y="connsiteY6655"/>
                </a:cxn>
                <a:cxn ang="0">
                  <a:pos x="connsiteX6656" y="connsiteY6656"/>
                </a:cxn>
                <a:cxn ang="0">
                  <a:pos x="connsiteX6657" y="connsiteY6657"/>
                </a:cxn>
                <a:cxn ang="0">
                  <a:pos x="connsiteX6658" y="connsiteY6658"/>
                </a:cxn>
                <a:cxn ang="0">
                  <a:pos x="connsiteX6659" y="connsiteY6659"/>
                </a:cxn>
                <a:cxn ang="0">
                  <a:pos x="connsiteX6660" y="connsiteY6660"/>
                </a:cxn>
                <a:cxn ang="0">
                  <a:pos x="connsiteX6661" y="connsiteY6661"/>
                </a:cxn>
                <a:cxn ang="0">
                  <a:pos x="connsiteX6662" y="connsiteY6662"/>
                </a:cxn>
                <a:cxn ang="0">
                  <a:pos x="connsiteX6663" y="connsiteY6663"/>
                </a:cxn>
                <a:cxn ang="0">
                  <a:pos x="connsiteX6664" y="connsiteY6664"/>
                </a:cxn>
                <a:cxn ang="0">
                  <a:pos x="connsiteX6665" y="connsiteY6665"/>
                </a:cxn>
                <a:cxn ang="0">
                  <a:pos x="connsiteX6666" y="connsiteY6666"/>
                </a:cxn>
                <a:cxn ang="0">
                  <a:pos x="connsiteX6667" y="connsiteY6667"/>
                </a:cxn>
                <a:cxn ang="0">
                  <a:pos x="connsiteX6668" y="connsiteY6668"/>
                </a:cxn>
                <a:cxn ang="0">
                  <a:pos x="connsiteX6669" y="connsiteY6669"/>
                </a:cxn>
                <a:cxn ang="0">
                  <a:pos x="connsiteX6670" y="connsiteY6670"/>
                </a:cxn>
                <a:cxn ang="0">
                  <a:pos x="connsiteX6671" y="connsiteY6671"/>
                </a:cxn>
                <a:cxn ang="0">
                  <a:pos x="connsiteX6672" y="connsiteY6672"/>
                </a:cxn>
                <a:cxn ang="0">
                  <a:pos x="connsiteX6673" y="connsiteY6673"/>
                </a:cxn>
                <a:cxn ang="0">
                  <a:pos x="connsiteX6674" y="connsiteY6674"/>
                </a:cxn>
                <a:cxn ang="0">
                  <a:pos x="connsiteX6675" y="connsiteY6675"/>
                </a:cxn>
                <a:cxn ang="0">
                  <a:pos x="connsiteX6676" y="connsiteY6676"/>
                </a:cxn>
                <a:cxn ang="0">
                  <a:pos x="connsiteX6677" y="connsiteY6677"/>
                </a:cxn>
                <a:cxn ang="0">
                  <a:pos x="connsiteX6678" y="connsiteY6678"/>
                </a:cxn>
                <a:cxn ang="0">
                  <a:pos x="connsiteX6679" y="connsiteY6679"/>
                </a:cxn>
                <a:cxn ang="0">
                  <a:pos x="connsiteX6680" y="connsiteY6680"/>
                </a:cxn>
                <a:cxn ang="0">
                  <a:pos x="connsiteX6681" y="connsiteY6681"/>
                </a:cxn>
                <a:cxn ang="0">
                  <a:pos x="connsiteX6682" y="connsiteY6682"/>
                </a:cxn>
                <a:cxn ang="0">
                  <a:pos x="connsiteX6683" y="connsiteY6683"/>
                </a:cxn>
                <a:cxn ang="0">
                  <a:pos x="connsiteX6684" y="connsiteY6684"/>
                </a:cxn>
                <a:cxn ang="0">
                  <a:pos x="connsiteX6685" y="connsiteY6685"/>
                </a:cxn>
                <a:cxn ang="0">
                  <a:pos x="connsiteX6686" y="connsiteY6686"/>
                </a:cxn>
                <a:cxn ang="0">
                  <a:pos x="connsiteX6687" y="connsiteY6687"/>
                </a:cxn>
                <a:cxn ang="0">
                  <a:pos x="connsiteX6688" y="connsiteY6688"/>
                </a:cxn>
                <a:cxn ang="0">
                  <a:pos x="connsiteX6689" y="connsiteY6689"/>
                </a:cxn>
                <a:cxn ang="0">
                  <a:pos x="connsiteX6690" y="connsiteY6690"/>
                </a:cxn>
                <a:cxn ang="0">
                  <a:pos x="connsiteX6691" y="connsiteY6691"/>
                </a:cxn>
                <a:cxn ang="0">
                  <a:pos x="connsiteX6692" y="connsiteY6692"/>
                </a:cxn>
                <a:cxn ang="0">
                  <a:pos x="connsiteX6693" y="connsiteY6693"/>
                </a:cxn>
                <a:cxn ang="0">
                  <a:pos x="connsiteX6694" y="connsiteY6694"/>
                </a:cxn>
                <a:cxn ang="0">
                  <a:pos x="connsiteX6695" y="connsiteY6695"/>
                </a:cxn>
                <a:cxn ang="0">
                  <a:pos x="connsiteX6696" y="connsiteY6696"/>
                </a:cxn>
                <a:cxn ang="0">
                  <a:pos x="connsiteX6697" y="connsiteY6697"/>
                </a:cxn>
                <a:cxn ang="0">
                  <a:pos x="connsiteX6698" y="connsiteY6698"/>
                </a:cxn>
                <a:cxn ang="0">
                  <a:pos x="connsiteX6699" y="connsiteY6699"/>
                </a:cxn>
                <a:cxn ang="0">
                  <a:pos x="connsiteX6700" y="connsiteY6700"/>
                </a:cxn>
                <a:cxn ang="0">
                  <a:pos x="connsiteX6701" y="connsiteY6701"/>
                </a:cxn>
                <a:cxn ang="0">
                  <a:pos x="connsiteX6702" y="connsiteY6702"/>
                </a:cxn>
                <a:cxn ang="0">
                  <a:pos x="connsiteX6703" y="connsiteY6703"/>
                </a:cxn>
                <a:cxn ang="0">
                  <a:pos x="connsiteX6704" y="connsiteY6704"/>
                </a:cxn>
                <a:cxn ang="0">
                  <a:pos x="connsiteX6705" y="connsiteY6705"/>
                </a:cxn>
                <a:cxn ang="0">
                  <a:pos x="connsiteX6706" y="connsiteY6706"/>
                </a:cxn>
                <a:cxn ang="0">
                  <a:pos x="connsiteX6707" y="connsiteY6707"/>
                </a:cxn>
                <a:cxn ang="0">
                  <a:pos x="connsiteX6708" y="connsiteY6708"/>
                </a:cxn>
                <a:cxn ang="0">
                  <a:pos x="connsiteX6709" y="connsiteY6709"/>
                </a:cxn>
                <a:cxn ang="0">
                  <a:pos x="connsiteX6710" y="connsiteY6710"/>
                </a:cxn>
                <a:cxn ang="0">
                  <a:pos x="connsiteX6711" y="connsiteY6711"/>
                </a:cxn>
                <a:cxn ang="0">
                  <a:pos x="connsiteX6712" y="connsiteY6712"/>
                </a:cxn>
                <a:cxn ang="0">
                  <a:pos x="connsiteX6713" y="connsiteY6713"/>
                </a:cxn>
                <a:cxn ang="0">
                  <a:pos x="connsiteX6714" y="connsiteY6714"/>
                </a:cxn>
                <a:cxn ang="0">
                  <a:pos x="connsiteX6715" y="connsiteY6715"/>
                </a:cxn>
                <a:cxn ang="0">
                  <a:pos x="connsiteX6716" y="connsiteY6716"/>
                </a:cxn>
                <a:cxn ang="0">
                  <a:pos x="connsiteX6717" y="connsiteY6717"/>
                </a:cxn>
                <a:cxn ang="0">
                  <a:pos x="connsiteX6718" y="connsiteY6718"/>
                </a:cxn>
                <a:cxn ang="0">
                  <a:pos x="connsiteX6719" y="connsiteY6719"/>
                </a:cxn>
                <a:cxn ang="0">
                  <a:pos x="connsiteX6720" y="connsiteY6720"/>
                </a:cxn>
                <a:cxn ang="0">
                  <a:pos x="connsiteX6721" y="connsiteY6721"/>
                </a:cxn>
                <a:cxn ang="0">
                  <a:pos x="connsiteX6722" y="connsiteY6722"/>
                </a:cxn>
                <a:cxn ang="0">
                  <a:pos x="connsiteX6723" y="connsiteY6723"/>
                </a:cxn>
                <a:cxn ang="0">
                  <a:pos x="connsiteX6724" y="connsiteY6724"/>
                </a:cxn>
                <a:cxn ang="0">
                  <a:pos x="connsiteX6725" y="connsiteY6725"/>
                </a:cxn>
                <a:cxn ang="0">
                  <a:pos x="connsiteX6726" y="connsiteY6726"/>
                </a:cxn>
                <a:cxn ang="0">
                  <a:pos x="connsiteX6727" y="connsiteY6727"/>
                </a:cxn>
                <a:cxn ang="0">
                  <a:pos x="connsiteX6728" y="connsiteY6728"/>
                </a:cxn>
                <a:cxn ang="0">
                  <a:pos x="connsiteX6729" y="connsiteY6729"/>
                </a:cxn>
                <a:cxn ang="0">
                  <a:pos x="connsiteX6730" y="connsiteY6730"/>
                </a:cxn>
                <a:cxn ang="0">
                  <a:pos x="connsiteX6731" y="connsiteY6731"/>
                </a:cxn>
                <a:cxn ang="0">
                  <a:pos x="connsiteX6732" y="connsiteY6732"/>
                </a:cxn>
                <a:cxn ang="0">
                  <a:pos x="connsiteX6733" y="connsiteY6733"/>
                </a:cxn>
                <a:cxn ang="0">
                  <a:pos x="connsiteX6734" y="connsiteY6734"/>
                </a:cxn>
                <a:cxn ang="0">
                  <a:pos x="connsiteX6735" y="connsiteY6735"/>
                </a:cxn>
                <a:cxn ang="0">
                  <a:pos x="connsiteX6736" y="connsiteY6736"/>
                </a:cxn>
                <a:cxn ang="0">
                  <a:pos x="connsiteX6737" y="connsiteY6737"/>
                </a:cxn>
                <a:cxn ang="0">
                  <a:pos x="connsiteX6738" y="connsiteY6738"/>
                </a:cxn>
                <a:cxn ang="0">
                  <a:pos x="connsiteX6739" y="connsiteY6739"/>
                </a:cxn>
                <a:cxn ang="0">
                  <a:pos x="connsiteX6740" y="connsiteY6740"/>
                </a:cxn>
                <a:cxn ang="0">
                  <a:pos x="connsiteX6741" y="connsiteY6741"/>
                </a:cxn>
                <a:cxn ang="0">
                  <a:pos x="connsiteX6742" y="connsiteY6742"/>
                </a:cxn>
                <a:cxn ang="0">
                  <a:pos x="connsiteX6743" y="connsiteY6743"/>
                </a:cxn>
                <a:cxn ang="0">
                  <a:pos x="connsiteX6744" y="connsiteY6744"/>
                </a:cxn>
                <a:cxn ang="0">
                  <a:pos x="connsiteX6745" y="connsiteY6745"/>
                </a:cxn>
                <a:cxn ang="0">
                  <a:pos x="connsiteX6746" y="connsiteY6746"/>
                </a:cxn>
                <a:cxn ang="0">
                  <a:pos x="connsiteX6747" y="connsiteY6747"/>
                </a:cxn>
                <a:cxn ang="0">
                  <a:pos x="connsiteX6748" y="connsiteY6748"/>
                </a:cxn>
                <a:cxn ang="0">
                  <a:pos x="connsiteX6749" y="connsiteY6749"/>
                </a:cxn>
                <a:cxn ang="0">
                  <a:pos x="connsiteX6750" y="connsiteY6750"/>
                </a:cxn>
                <a:cxn ang="0">
                  <a:pos x="connsiteX6751" y="connsiteY6751"/>
                </a:cxn>
                <a:cxn ang="0">
                  <a:pos x="connsiteX6752" y="connsiteY6752"/>
                </a:cxn>
                <a:cxn ang="0">
                  <a:pos x="connsiteX6753" y="connsiteY6753"/>
                </a:cxn>
                <a:cxn ang="0">
                  <a:pos x="connsiteX6754" y="connsiteY6754"/>
                </a:cxn>
                <a:cxn ang="0">
                  <a:pos x="connsiteX6755" y="connsiteY6755"/>
                </a:cxn>
                <a:cxn ang="0">
                  <a:pos x="connsiteX6756" y="connsiteY6756"/>
                </a:cxn>
                <a:cxn ang="0">
                  <a:pos x="connsiteX6757" y="connsiteY6757"/>
                </a:cxn>
                <a:cxn ang="0">
                  <a:pos x="connsiteX6758" y="connsiteY6758"/>
                </a:cxn>
                <a:cxn ang="0">
                  <a:pos x="connsiteX6759" y="connsiteY6759"/>
                </a:cxn>
                <a:cxn ang="0">
                  <a:pos x="connsiteX6760" y="connsiteY6760"/>
                </a:cxn>
                <a:cxn ang="0">
                  <a:pos x="connsiteX6761" y="connsiteY6761"/>
                </a:cxn>
                <a:cxn ang="0">
                  <a:pos x="connsiteX6762" y="connsiteY6762"/>
                </a:cxn>
                <a:cxn ang="0">
                  <a:pos x="connsiteX6763" y="connsiteY6763"/>
                </a:cxn>
                <a:cxn ang="0">
                  <a:pos x="connsiteX6764" y="connsiteY6764"/>
                </a:cxn>
                <a:cxn ang="0">
                  <a:pos x="connsiteX6765" y="connsiteY6765"/>
                </a:cxn>
                <a:cxn ang="0">
                  <a:pos x="connsiteX6766" y="connsiteY6766"/>
                </a:cxn>
                <a:cxn ang="0">
                  <a:pos x="connsiteX6767" y="connsiteY6767"/>
                </a:cxn>
                <a:cxn ang="0">
                  <a:pos x="connsiteX6768" y="connsiteY6768"/>
                </a:cxn>
                <a:cxn ang="0">
                  <a:pos x="connsiteX6769" y="connsiteY6769"/>
                </a:cxn>
                <a:cxn ang="0">
                  <a:pos x="connsiteX6770" y="connsiteY6770"/>
                </a:cxn>
                <a:cxn ang="0">
                  <a:pos x="connsiteX6771" y="connsiteY6771"/>
                </a:cxn>
                <a:cxn ang="0">
                  <a:pos x="connsiteX6772" y="connsiteY6772"/>
                </a:cxn>
                <a:cxn ang="0">
                  <a:pos x="connsiteX6773" y="connsiteY6773"/>
                </a:cxn>
                <a:cxn ang="0">
                  <a:pos x="connsiteX6774" y="connsiteY6774"/>
                </a:cxn>
                <a:cxn ang="0">
                  <a:pos x="connsiteX6775" y="connsiteY6775"/>
                </a:cxn>
                <a:cxn ang="0">
                  <a:pos x="connsiteX6776" y="connsiteY6776"/>
                </a:cxn>
                <a:cxn ang="0">
                  <a:pos x="connsiteX6777" y="connsiteY6777"/>
                </a:cxn>
                <a:cxn ang="0">
                  <a:pos x="connsiteX6778" y="connsiteY6778"/>
                </a:cxn>
                <a:cxn ang="0">
                  <a:pos x="connsiteX6779" y="connsiteY6779"/>
                </a:cxn>
                <a:cxn ang="0">
                  <a:pos x="connsiteX6780" y="connsiteY6780"/>
                </a:cxn>
                <a:cxn ang="0">
                  <a:pos x="connsiteX6781" y="connsiteY6781"/>
                </a:cxn>
                <a:cxn ang="0">
                  <a:pos x="connsiteX6782" y="connsiteY6782"/>
                </a:cxn>
                <a:cxn ang="0">
                  <a:pos x="connsiteX6783" y="connsiteY6783"/>
                </a:cxn>
                <a:cxn ang="0">
                  <a:pos x="connsiteX6784" y="connsiteY6784"/>
                </a:cxn>
                <a:cxn ang="0">
                  <a:pos x="connsiteX6785" y="connsiteY6785"/>
                </a:cxn>
                <a:cxn ang="0">
                  <a:pos x="connsiteX6786" y="connsiteY6786"/>
                </a:cxn>
                <a:cxn ang="0">
                  <a:pos x="connsiteX6787" y="connsiteY6787"/>
                </a:cxn>
                <a:cxn ang="0">
                  <a:pos x="connsiteX6788" y="connsiteY6788"/>
                </a:cxn>
                <a:cxn ang="0">
                  <a:pos x="connsiteX6789" y="connsiteY6789"/>
                </a:cxn>
                <a:cxn ang="0">
                  <a:pos x="connsiteX6790" y="connsiteY6790"/>
                </a:cxn>
                <a:cxn ang="0">
                  <a:pos x="connsiteX6791" y="connsiteY6791"/>
                </a:cxn>
                <a:cxn ang="0">
                  <a:pos x="connsiteX6792" y="connsiteY6792"/>
                </a:cxn>
                <a:cxn ang="0">
                  <a:pos x="connsiteX6793" y="connsiteY6793"/>
                </a:cxn>
                <a:cxn ang="0">
                  <a:pos x="connsiteX6794" y="connsiteY6794"/>
                </a:cxn>
                <a:cxn ang="0">
                  <a:pos x="connsiteX6795" y="connsiteY6795"/>
                </a:cxn>
                <a:cxn ang="0">
                  <a:pos x="connsiteX6796" y="connsiteY6796"/>
                </a:cxn>
                <a:cxn ang="0">
                  <a:pos x="connsiteX6797" y="connsiteY6797"/>
                </a:cxn>
                <a:cxn ang="0">
                  <a:pos x="connsiteX6798" y="connsiteY6798"/>
                </a:cxn>
                <a:cxn ang="0">
                  <a:pos x="connsiteX6799" y="connsiteY6799"/>
                </a:cxn>
                <a:cxn ang="0">
                  <a:pos x="connsiteX6800" y="connsiteY6800"/>
                </a:cxn>
                <a:cxn ang="0">
                  <a:pos x="connsiteX6801" y="connsiteY6801"/>
                </a:cxn>
                <a:cxn ang="0">
                  <a:pos x="connsiteX6802" y="connsiteY6802"/>
                </a:cxn>
                <a:cxn ang="0">
                  <a:pos x="connsiteX6803" y="connsiteY6803"/>
                </a:cxn>
                <a:cxn ang="0">
                  <a:pos x="connsiteX6804" y="connsiteY6804"/>
                </a:cxn>
                <a:cxn ang="0">
                  <a:pos x="connsiteX6805" y="connsiteY6805"/>
                </a:cxn>
                <a:cxn ang="0">
                  <a:pos x="connsiteX6806" y="connsiteY6806"/>
                </a:cxn>
                <a:cxn ang="0">
                  <a:pos x="connsiteX6807" y="connsiteY6807"/>
                </a:cxn>
                <a:cxn ang="0">
                  <a:pos x="connsiteX6808" y="connsiteY6808"/>
                </a:cxn>
                <a:cxn ang="0">
                  <a:pos x="connsiteX6809" y="connsiteY6809"/>
                </a:cxn>
                <a:cxn ang="0">
                  <a:pos x="connsiteX6810" y="connsiteY6810"/>
                </a:cxn>
                <a:cxn ang="0">
                  <a:pos x="connsiteX6811" y="connsiteY6811"/>
                </a:cxn>
                <a:cxn ang="0">
                  <a:pos x="connsiteX6812" y="connsiteY6812"/>
                </a:cxn>
                <a:cxn ang="0">
                  <a:pos x="connsiteX6813" y="connsiteY6813"/>
                </a:cxn>
                <a:cxn ang="0">
                  <a:pos x="connsiteX6814" y="connsiteY6814"/>
                </a:cxn>
                <a:cxn ang="0">
                  <a:pos x="connsiteX6815" y="connsiteY6815"/>
                </a:cxn>
                <a:cxn ang="0">
                  <a:pos x="connsiteX6816" y="connsiteY6816"/>
                </a:cxn>
                <a:cxn ang="0">
                  <a:pos x="connsiteX6817" y="connsiteY6817"/>
                </a:cxn>
                <a:cxn ang="0">
                  <a:pos x="connsiteX6818" y="connsiteY6818"/>
                </a:cxn>
                <a:cxn ang="0">
                  <a:pos x="connsiteX6819" y="connsiteY6819"/>
                </a:cxn>
                <a:cxn ang="0">
                  <a:pos x="connsiteX6820" y="connsiteY6820"/>
                </a:cxn>
                <a:cxn ang="0">
                  <a:pos x="connsiteX6821" y="connsiteY6821"/>
                </a:cxn>
                <a:cxn ang="0">
                  <a:pos x="connsiteX6822" y="connsiteY6822"/>
                </a:cxn>
                <a:cxn ang="0">
                  <a:pos x="connsiteX6823" y="connsiteY6823"/>
                </a:cxn>
                <a:cxn ang="0">
                  <a:pos x="connsiteX6824" y="connsiteY6824"/>
                </a:cxn>
                <a:cxn ang="0">
                  <a:pos x="connsiteX6825" y="connsiteY6825"/>
                </a:cxn>
                <a:cxn ang="0">
                  <a:pos x="connsiteX6826" y="connsiteY6826"/>
                </a:cxn>
                <a:cxn ang="0">
                  <a:pos x="connsiteX6827" y="connsiteY6827"/>
                </a:cxn>
                <a:cxn ang="0">
                  <a:pos x="connsiteX6828" y="connsiteY6828"/>
                </a:cxn>
                <a:cxn ang="0">
                  <a:pos x="connsiteX6829" y="connsiteY6829"/>
                </a:cxn>
                <a:cxn ang="0">
                  <a:pos x="connsiteX6830" y="connsiteY6830"/>
                </a:cxn>
                <a:cxn ang="0">
                  <a:pos x="connsiteX6831" y="connsiteY6831"/>
                </a:cxn>
                <a:cxn ang="0">
                  <a:pos x="connsiteX6832" y="connsiteY6832"/>
                </a:cxn>
                <a:cxn ang="0">
                  <a:pos x="connsiteX6833" y="connsiteY6833"/>
                </a:cxn>
                <a:cxn ang="0">
                  <a:pos x="connsiteX6834" y="connsiteY6834"/>
                </a:cxn>
                <a:cxn ang="0">
                  <a:pos x="connsiteX6835" y="connsiteY6835"/>
                </a:cxn>
                <a:cxn ang="0">
                  <a:pos x="connsiteX6836" y="connsiteY6836"/>
                </a:cxn>
                <a:cxn ang="0">
                  <a:pos x="connsiteX6837" y="connsiteY6837"/>
                </a:cxn>
                <a:cxn ang="0">
                  <a:pos x="connsiteX6838" y="connsiteY6838"/>
                </a:cxn>
                <a:cxn ang="0">
                  <a:pos x="connsiteX6839" y="connsiteY6839"/>
                </a:cxn>
                <a:cxn ang="0">
                  <a:pos x="connsiteX6840" y="connsiteY6840"/>
                </a:cxn>
                <a:cxn ang="0">
                  <a:pos x="connsiteX6841" y="connsiteY6841"/>
                </a:cxn>
                <a:cxn ang="0">
                  <a:pos x="connsiteX6842" y="connsiteY6842"/>
                </a:cxn>
                <a:cxn ang="0">
                  <a:pos x="connsiteX6843" y="connsiteY6843"/>
                </a:cxn>
                <a:cxn ang="0">
                  <a:pos x="connsiteX6844" y="connsiteY6844"/>
                </a:cxn>
                <a:cxn ang="0">
                  <a:pos x="connsiteX6845" y="connsiteY6845"/>
                </a:cxn>
                <a:cxn ang="0">
                  <a:pos x="connsiteX6846" y="connsiteY6846"/>
                </a:cxn>
                <a:cxn ang="0">
                  <a:pos x="connsiteX6847" y="connsiteY6847"/>
                </a:cxn>
                <a:cxn ang="0">
                  <a:pos x="connsiteX6848" y="connsiteY6848"/>
                </a:cxn>
                <a:cxn ang="0">
                  <a:pos x="connsiteX6849" y="connsiteY6849"/>
                </a:cxn>
                <a:cxn ang="0">
                  <a:pos x="connsiteX6850" y="connsiteY6850"/>
                </a:cxn>
                <a:cxn ang="0">
                  <a:pos x="connsiteX6851" y="connsiteY6851"/>
                </a:cxn>
                <a:cxn ang="0">
                  <a:pos x="connsiteX6852" y="connsiteY6852"/>
                </a:cxn>
                <a:cxn ang="0">
                  <a:pos x="connsiteX6853" y="connsiteY6853"/>
                </a:cxn>
                <a:cxn ang="0">
                  <a:pos x="connsiteX6854" y="connsiteY6854"/>
                </a:cxn>
                <a:cxn ang="0">
                  <a:pos x="connsiteX6855" y="connsiteY6855"/>
                </a:cxn>
                <a:cxn ang="0">
                  <a:pos x="connsiteX6856" y="connsiteY6856"/>
                </a:cxn>
                <a:cxn ang="0">
                  <a:pos x="connsiteX6857" y="connsiteY6857"/>
                </a:cxn>
                <a:cxn ang="0">
                  <a:pos x="connsiteX6858" y="connsiteY6858"/>
                </a:cxn>
                <a:cxn ang="0">
                  <a:pos x="connsiteX6859" y="connsiteY6859"/>
                </a:cxn>
                <a:cxn ang="0">
                  <a:pos x="connsiteX6860" y="connsiteY6860"/>
                </a:cxn>
                <a:cxn ang="0">
                  <a:pos x="connsiteX6861" y="connsiteY6861"/>
                </a:cxn>
                <a:cxn ang="0">
                  <a:pos x="connsiteX6862" y="connsiteY6862"/>
                </a:cxn>
                <a:cxn ang="0">
                  <a:pos x="connsiteX6863" y="connsiteY6863"/>
                </a:cxn>
                <a:cxn ang="0">
                  <a:pos x="connsiteX6864" y="connsiteY6864"/>
                </a:cxn>
                <a:cxn ang="0">
                  <a:pos x="connsiteX6865" y="connsiteY6865"/>
                </a:cxn>
                <a:cxn ang="0">
                  <a:pos x="connsiteX6866" y="connsiteY6866"/>
                </a:cxn>
                <a:cxn ang="0">
                  <a:pos x="connsiteX6867" y="connsiteY6867"/>
                </a:cxn>
                <a:cxn ang="0">
                  <a:pos x="connsiteX6868" y="connsiteY6868"/>
                </a:cxn>
                <a:cxn ang="0">
                  <a:pos x="connsiteX6869" y="connsiteY6869"/>
                </a:cxn>
                <a:cxn ang="0">
                  <a:pos x="connsiteX6870" y="connsiteY6870"/>
                </a:cxn>
                <a:cxn ang="0">
                  <a:pos x="connsiteX6871" y="connsiteY6871"/>
                </a:cxn>
                <a:cxn ang="0">
                  <a:pos x="connsiteX6872" y="connsiteY6872"/>
                </a:cxn>
                <a:cxn ang="0">
                  <a:pos x="connsiteX6873" y="connsiteY6873"/>
                </a:cxn>
                <a:cxn ang="0">
                  <a:pos x="connsiteX6874" y="connsiteY6874"/>
                </a:cxn>
                <a:cxn ang="0">
                  <a:pos x="connsiteX6875" y="connsiteY6875"/>
                </a:cxn>
                <a:cxn ang="0">
                  <a:pos x="connsiteX6876" y="connsiteY6876"/>
                </a:cxn>
                <a:cxn ang="0">
                  <a:pos x="connsiteX6877" y="connsiteY6877"/>
                </a:cxn>
                <a:cxn ang="0">
                  <a:pos x="connsiteX6878" y="connsiteY6878"/>
                </a:cxn>
                <a:cxn ang="0">
                  <a:pos x="connsiteX6879" y="connsiteY6879"/>
                </a:cxn>
                <a:cxn ang="0">
                  <a:pos x="connsiteX6880" y="connsiteY6880"/>
                </a:cxn>
                <a:cxn ang="0">
                  <a:pos x="connsiteX6881" y="connsiteY6881"/>
                </a:cxn>
                <a:cxn ang="0">
                  <a:pos x="connsiteX6882" y="connsiteY6882"/>
                </a:cxn>
                <a:cxn ang="0">
                  <a:pos x="connsiteX6883" y="connsiteY6883"/>
                </a:cxn>
                <a:cxn ang="0">
                  <a:pos x="connsiteX6884" y="connsiteY6884"/>
                </a:cxn>
                <a:cxn ang="0">
                  <a:pos x="connsiteX6885" y="connsiteY6885"/>
                </a:cxn>
                <a:cxn ang="0">
                  <a:pos x="connsiteX6886" y="connsiteY6886"/>
                </a:cxn>
                <a:cxn ang="0">
                  <a:pos x="connsiteX6887" y="connsiteY6887"/>
                </a:cxn>
                <a:cxn ang="0">
                  <a:pos x="connsiteX6888" y="connsiteY6888"/>
                </a:cxn>
                <a:cxn ang="0">
                  <a:pos x="connsiteX6889" y="connsiteY6889"/>
                </a:cxn>
                <a:cxn ang="0">
                  <a:pos x="connsiteX6890" y="connsiteY6890"/>
                </a:cxn>
                <a:cxn ang="0">
                  <a:pos x="connsiteX6891" y="connsiteY6891"/>
                </a:cxn>
                <a:cxn ang="0">
                  <a:pos x="connsiteX6892" y="connsiteY6892"/>
                </a:cxn>
                <a:cxn ang="0">
                  <a:pos x="connsiteX6893" y="connsiteY6893"/>
                </a:cxn>
                <a:cxn ang="0">
                  <a:pos x="connsiteX6894" y="connsiteY6894"/>
                </a:cxn>
                <a:cxn ang="0">
                  <a:pos x="connsiteX6895" y="connsiteY6895"/>
                </a:cxn>
                <a:cxn ang="0">
                  <a:pos x="connsiteX6896" y="connsiteY6896"/>
                </a:cxn>
                <a:cxn ang="0">
                  <a:pos x="connsiteX6897" y="connsiteY6897"/>
                </a:cxn>
                <a:cxn ang="0">
                  <a:pos x="connsiteX6898" y="connsiteY6898"/>
                </a:cxn>
                <a:cxn ang="0">
                  <a:pos x="connsiteX6899" y="connsiteY6899"/>
                </a:cxn>
                <a:cxn ang="0">
                  <a:pos x="connsiteX6900" y="connsiteY6900"/>
                </a:cxn>
                <a:cxn ang="0">
                  <a:pos x="connsiteX6901" y="connsiteY6901"/>
                </a:cxn>
                <a:cxn ang="0">
                  <a:pos x="connsiteX6902" y="connsiteY6902"/>
                </a:cxn>
                <a:cxn ang="0">
                  <a:pos x="connsiteX6903" y="connsiteY6903"/>
                </a:cxn>
                <a:cxn ang="0">
                  <a:pos x="connsiteX6904" y="connsiteY6904"/>
                </a:cxn>
                <a:cxn ang="0">
                  <a:pos x="connsiteX6905" y="connsiteY6905"/>
                </a:cxn>
                <a:cxn ang="0">
                  <a:pos x="connsiteX6906" y="connsiteY6906"/>
                </a:cxn>
                <a:cxn ang="0">
                  <a:pos x="connsiteX6907" y="connsiteY6907"/>
                </a:cxn>
                <a:cxn ang="0">
                  <a:pos x="connsiteX6908" y="connsiteY6908"/>
                </a:cxn>
                <a:cxn ang="0">
                  <a:pos x="connsiteX6909" y="connsiteY6909"/>
                </a:cxn>
                <a:cxn ang="0">
                  <a:pos x="connsiteX6910" y="connsiteY6910"/>
                </a:cxn>
                <a:cxn ang="0">
                  <a:pos x="connsiteX6911" y="connsiteY6911"/>
                </a:cxn>
                <a:cxn ang="0">
                  <a:pos x="connsiteX6912" y="connsiteY6912"/>
                </a:cxn>
                <a:cxn ang="0">
                  <a:pos x="connsiteX6913" y="connsiteY6913"/>
                </a:cxn>
                <a:cxn ang="0">
                  <a:pos x="connsiteX6914" y="connsiteY6914"/>
                </a:cxn>
                <a:cxn ang="0">
                  <a:pos x="connsiteX6915" y="connsiteY6915"/>
                </a:cxn>
                <a:cxn ang="0">
                  <a:pos x="connsiteX6916" y="connsiteY6916"/>
                </a:cxn>
                <a:cxn ang="0">
                  <a:pos x="connsiteX6917" y="connsiteY6917"/>
                </a:cxn>
                <a:cxn ang="0">
                  <a:pos x="connsiteX6918" y="connsiteY6918"/>
                </a:cxn>
                <a:cxn ang="0">
                  <a:pos x="connsiteX6919" y="connsiteY6919"/>
                </a:cxn>
                <a:cxn ang="0">
                  <a:pos x="connsiteX6920" y="connsiteY6920"/>
                </a:cxn>
                <a:cxn ang="0">
                  <a:pos x="connsiteX6921" y="connsiteY6921"/>
                </a:cxn>
                <a:cxn ang="0">
                  <a:pos x="connsiteX6922" y="connsiteY6922"/>
                </a:cxn>
                <a:cxn ang="0">
                  <a:pos x="connsiteX6923" y="connsiteY6923"/>
                </a:cxn>
                <a:cxn ang="0">
                  <a:pos x="connsiteX6924" y="connsiteY6924"/>
                </a:cxn>
                <a:cxn ang="0">
                  <a:pos x="connsiteX6925" y="connsiteY6925"/>
                </a:cxn>
                <a:cxn ang="0">
                  <a:pos x="connsiteX6926" y="connsiteY6926"/>
                </a:cxn>
                <a:cxn ang="0">
                  <a:pos x="connsiteX6927" y="connsiteY6927"/>
                </a:cxn>
                <a:cxn ang="0">
                  <a:pos x="connsiteX6928" y="connsiteY6928"/>
                </a:cxn>
                <a:cxn ang="0">
                  <a:pos x="connsiteX6929" y="connsiteY6929"/>
                </a:cxn>
                <a:cxn ang="0">
                  <a:pos x="connsiteX6930" y="connsiteY6930"/>
                </a:cxn>
                <a:cxn ang="0">
                  <a:pos x="connsiteX6931" y="connsiteY6931"/>
                </a:cxn>
                <a:cxn ang="0">
                  <a:pos x="connsiteX6932" y="connsiteY6932"/>
                </a:cxn>
                <a:cxn ang="0">
                  <a:pos x="connsiteX6933" y="connsiteY6933"/>
                </a:cxn>
                <a:cxn ang="0">
                  <a:pos x="connsiteX6934" y="connsiteY6934"/>
                </a:cxn>
                <a:cxn ang="0">
                  <a:pos x="connsiteX6935" y="connsiteY6935"/>
                </a:cxn>
                <a:cxn ang="0">
                  <a:pos x="connsiteX6936" y="connsiteY6936"/>
                </a:cxn>
                <a:cxn ang="0">
                  <a:pos x="connsiteX6937" y="connsiteY6937"/>
                </a:cxn>
                <a:cxn ang="0">
                  <a:pos x="connsiteX6938" y="connsiteY6938"/>
                </a:cxn>
                <a:cxn ang="0">
                  <a:pos x="connsiteX6939" y="connsiteY6939"/>
                </a:cxn>
                <a:cxn ang="0">
                  <a:pos x="connsiteX6940" y="connsiteY6940"/>
                </a:cxn>
                <a:cxn ang="0">
                  <a:pos x="connsiteX6941" y="connsiteY6941"/>
                </a:cxn>
                <a:cxn ang="0">
                  <a:pos x="connsiteX6942" y="connsiteY6942"/>
                </a:cxn>
                <a:cxn ang="0">
                  <a:pos x="connsiteX6943" y="connsiteY6943"/>
                </a:cxn>
                <a:cxn ang="0">
                  <a:pos x="connsiteX6944" y="connsiteY6944"/>
                </a:cxn>
                <a:cxn ang="0">
                  <a:pos x="connsiteX6945" y="connsiteY6945"/>
                </a:cxn>
                <a:cxn ang="0">
                  <a:pos x="connsiteX6946" y="connsiteY6946"/>
                </a:cxn>
                <a:cxn ang="0">
                  <a:pos x="connsiteX6947" y="connsiteY6947"/>
                </a:cxn>
                <a:cxn ang="0">
                  <a:pos x="connsiteX6948" y="connsiteY6948"/>
                </a:cxn>
                <a:cxn ang="0">
                  <a:pos x="connsiteX6949" y="connsiteY6949"/>
                </a:cxn>
                <a:cxn ang="0">
                  <a:pos x="connsiteX6950" y="connsiteY6950"/>
                </a:cxn>
                <a:cxn ang="0">
                  <a:pos x="connsiteX6951" y="connsiteY6951"/>
                </a:cxn>
                <a:cxn ang="0">
                  <a:pos x="connsiteX6952" y="connsiteY6952"/>
                </a:cxn>
                <a:cxn ang="0">
                  <a:pos x="connsiteX6953" y="connsiteY6953"/>
                </a:cxn>
                <a:cxn ang="0">
                  <a:pos x="connsiteX6954" y="connsiteY6954"/>
                </a:cxn>
                <a:cxn ang="0">
                  <a:pos x="connsiteX6955" y="connsiteY6955"/>
                </a:cxn>
                <a:cxn ang="0">
                  <a:pos x="connsiteX6956" y="connsiteY6956"/>
                </a:cxn>
                <a:cxn ang="0">
                  <a:pos x="connsiteX6957" y="connsiteY6957"/>
                </a:cxn>
                <a:cxn ang="0">
                  <a:pos x="connsiteX6958" y="connsiteY6958"/>
                </a:cxn>
                <a:cxn ang="0">
                  <a:pos x="connsiteX6959" y="connsiteY6959"/>
                </a:cxn>
                <a:cxn ang="0">
                  <a:pos x="connsiteX6960" y="connsiteY6960"/>
                </a:cxn>
                <a:cxn ang="0">
                  <a:pos x="connsiteX6961" y="connsiteY6961"/>
                </a:cxn>
                <a:cxn ang="0">
                  <a:pos x="connsiteX6962" y="connsiteY6962"/>
                </a:cxn>
                <a:cxn ang="0">
                  <a:pos x="connsiteX6963" y="connsiteY6963"/>
                </a:cxn>
                <a:cxn ang="0">
                  <a:pos x="connsiteX6964" y="connsiteY6964"/>
                </a:cxn>
                <a:cxn ang="0">
                  <a:pos x="connsiteX6965" y="connsiteY6965"/>
                </a:cxn>
                <a:cxn ang="0">
                  <a:pos x="connsiteX6966" y="connsiteY6966"/>
                </a:cxn>
                <a:cxn ang="0">
                  <a:pos x="connsiteX6967" y="connsiteY6967"/>
                </a:cxn>
                <a:cxn ang="0">
                  <a:pos x="connsiteX6968" y="connsiteY6968"/>
                </a:cxn>
                <a:cxn ang="0">
                  <a:pos x="connsiteX6969" y="connsiteY6969"/>
                </a:cxn>
                <a:cxn ang="0">
                  <a:pos x="connsiteX6970" y="connsiteY6970"/>
                </a:cxn>
                <a:cxn ang="0">
                  <a:pos x="connsiteX6971" y="connsiteY6971"/>
                </a:cxn>
                <a:cxn ang="0">
                  <a:pos x="connsiteX6972" y="connsiteY6972"/>
                </a:cxn>
                <a:cxn ang="0">
                  <a:pos x="connsiteX6973" y="connsiteY6973"/>
                </a:cxn>
                <a:cxn ang="0">
                  <a:pos x="connsiteX6974" y="connsiteY6974"/>
                </a:cxn>
                <a:cxn ang="0">
                  <a:pos x="connsiteX6975" y="connsiteY6975"/>
                </a:cxn>
                <a:cxn ang="0">
                  <a:pos x="connsiteX6976" y="connsiteY6976"/>
                </a:cxn>
                <a:cxn ang="0">
                  <a:pos x="connsiteX6977" y="connsiteY6977"/>
                </a:cxn>
                <a:cxn ang="0">
                  <a:pos x="connsiteX6978" y="connsiteY6978"/>
                </a:cxn>
                <a:cxn ang="0">
                  <a:pos x="connsiteX6979" y="connsiteY6979"/>
                </a:cxn>
                <a:cxn ang="0">
                  <a:pos x="connsiteX6980" y="connsiteY6980"/>
                </a:cxn>
                <a:cxn ang="0">
                  <a:pos x="connsiteX6981" y="connsiteY6981"/>
                </a:cxn>
                <a:cxn ang="0">
                  <a:pos x="connsiteX6982" y="connsiteY6982"/>
                </a:cxn>
                <a:cxn ang="0">
                  <a:pos x="connsiteX6983" y="connsiteY6983"/>
                </a:cxn>
                <a:cxn ang="0">
                  <a:pos x="connsiteX6984" y="connsiteY6984"/>
                </a:cxn>
                <a:cxn ang="0">
                  <a:pos x="connsiteX6985" y="connsiteY6985"/>
                </a:cxn>
                <a:cxn ang="0">
                  <a:pos x="connsiteX6986" y="connsiteY6986"/>
                </a:cxn>
                <a:cxn ang="0">
                  <a:pos x="connsiteX6987" y="connsiteY6987"/>
                </a:cxn>
                <a:cxn ang="0">
                  <a:pos x="connsiteX6988" y="connsiteY6988"/>
                </a:cxn>
                <a:cxn ang="0">
                  <a:pos x="connsiteX6989" y="connsiteY6989"/>
                </a:cxn>
                <a:cxn ang="0">
                  <a:pos x="connsiteX6990" y="connsiteY6990"/>
                </a:cxn>
                <a:cxn ang="0">
                  <a:pos x="connsiteX6991" y="connsiteY6991"/>
                </a:cxn>
                <a:cxn ang="0">
                  <a:pos x="connsiteX6992" y="connsiteY6992"/>
                </a:cxn>
                <a:cxn ang="0">
                  <a:pos x="connsiteX6993" y="connsiteY6993"/>
                </a:cxn>
                <a:cxn ang="0">
                  <a:pos x="connsiteX6994" y="connsiteY6994"/>
                </a:cxn>
                <a:cxn ang="0">
                  <a:pos x="connsiteX6995" y="connsiteY6995"/>
                </a:cxn>
                <a:cxn ang="0">
                  <a:pos x="connsiteX6996" y="connsiteY6996"/>
                </a:cxn>
                <a:cxn ang="0">
                  <a:pos x="connsiteX6997" y="connsiteY6997"/>
                </a:cxn>
                <a:cxn ang="0">
                  <a:pos x="connsiteX6998" y="connsiteY6998"/>
                </a:cxn>
                <a:cxn ang="0">
                  <a:pos x="connsiteX6999" y="connsiteY6999"/>
                </a:cxn>
                <a:cxn ang="0">
                  <a:pos x="connsiteX7000" y="connsiteY7000"/>
                </a:cxn>
                <a:cxn ang="0">
                  <a:pos x="connsiteX7001" y="connsiteY7001"/>
                </a:cxn>
                <a:cxn ang="0">
                  <a:pos x="connsiteX7002" y="connsiteY7002"/>
                </a:cxn>
                <a:cxn ang="0">
                  <a:pos x="connsiteX7003" y="connsiteY7003"/>
                </a:cxn>
                <a:cxn ang="0">
                  <a:pos x="connsiteX7004" y="connsiteY7004"/>
                </a:cxn>
                <a:cxn ang="0">
                  <a:pos x="connsiteX7005" y="connsiteY7005"/>
                </a:cxn>
                <a:cxn ang="0">
                  <a:pos x="connsiteX7006" y="connsiteY7006"/>
                </a:cxn>
                <a:cxn ang="0">
                  <a:pos x="connsiteX7007" y="connsiteY7007"/>
                </a:cxn>
                <a:cxn ang="0">
                  <a:pos x="connsiteX7008" y="connsiteY7008"/>
                </a:cxn>
                <a:cxn ang="0">
                  <a:pos x="connsiteX7009" y="connsiteY7009"/>
                </a:cxn>
                <a:cxn ang="0">
                  <a:pos x="connsiteX7010" y="connsiteY7010"/>
                </a:cxn>
                <a:cxn ang="0">
                  <a:pos x="connsiteX7011" y="connsiteY7011"/>
                </a:cxn>
                <a:cxn ang="0">
                  <a:pos x="connsiteX7012" y="connsiteY7012"/>
                </a:cxn>
                <a:cxn ang="0">
                  <a:pos x="connsiteX7013" y="connsiteY7013"/>
                </a:cxn>
                <a:cxn ang="0">
                  <a:pos x="connsiteX7014" y="connsiteY7014"/>
                </a:cxn>
                <a:cxn ang="0">
                  <a:pos x="connsiteX7015" y="connsiteY7015"/>
                </a:cxn>
                <a:cxn ang="0">
                  <a:pos x="connsiteX7016" y="connsiteY7016"/>
                </a:cxn>
                <a:cxn ang="0">
                  <a:pos x="connsiteX7017" y="connsiteY7017"/>
                </a:cxn>
                <a:cxn ang="0">
                  <a:pos x="connsiteX7018" y="connsiteY7018"/>
                </a:cxn>
                <a:cxn ang="0">
                  <a:pos x="connsiteX7019" y="connsiteY7019"/>
                </a:cxn>
                <a:cxn ang="0">
                  <a:pos x="connsiteX7020" y="connsiteY7020"/>
                </a:cxn>
                <a:cxn ang="0">
                  <a:pos x="connsiteX7021" y="connsiteY7021"/>
                </a:cxn>
                <a:cxn ang="0">
                  <a:pos x="connsiteX7022" y="connsiteY7022"/>
                </a:cxn>
                <a:cxn ang="0">
                  <a:pos x="connsiteX7023" y="connsiteY7023"/>
                </a:cxn>
                <a:cxn ang="0">
                  <a:pos x="connsiteX7024" y="connsiteY7024"/>
                </a:cxn>
                <a:cxn ang="0">
                  <a:pos x="connsiteX7025" y="connsiteY7025"/>
                </a:cxn>
                <a:cxn ang="0">
                  <a:pos x="connsiteX7026" y="connsiteY7026"/>
                </a:cxn>
                <a:cxn ang="0">
                  <a:pos x="connsiteX7027" y="connsiteY7027"/>
                </a:cxn>
                <a:cxn ang="0">
                  <a:pos x="connsiteX7028" y="connsiteY7028"/>
                </a:cxn>
                <a:cxn ang="0">
                  <a:pos x="connsiteX7029" y="connsiteY7029"/>
                </a:cxn>
                <a:cxn ang="0">
                  <a:pos x="connsiteX7030" y="connsiteY7030"/>
                </a:cxn>
                <a:cxn ang="0">
                  <a:pos x="connsiteX7031" y="connsiteY7031"/>
                </a:cxn>
                <a:cxn ang="0">
                  <a:pos x="connsiteX7032" y="connsiteY7032"/>
                </a:cxn>
                <a:cxn ang="0">
                  <a:pos x="connsiteX7033" y="connsiteY7033"/>
                </a:cxn>
                <a:cxn ang="0">
                  <a:pos x="connsiteX7034" y="connsiteY7034"/>
                </a:cxn>
                <a:cxn ang="0">
                  <a:pos x="connsiteX7035" y="connsiteY7035"/>
                </a:cxn>
                <a:cxn ang="0">
                  <a:pos x="connsiteX7036" y="connsiteY7036"/>
                </a:cxn>
                <a:cxn ang="0">
                  <a:pos x="connsiteX7037" y="connsiteY7037"/>
                </a:cxn>
                <a:cxn ang="0">
                  <a:pos x="connsiteX7038" y="connsiteY7038"/>
                </a:cxn>
                <a:cxn ang="0">
                  <a:pos x="connsiteX7039" y="connsiteY7039"/>
                </a:cxn>
                <a:cxn ang="0">
                  <a:pos x="connsiteX7040" y="connsiteY7040"/>
                </a:cxn>
                <a:cxn ang="0">
                  <a:pos x="connsiteX7041" y="connsiteY7041"/>
                </a:cxn>
                <a:cxn ang="0">
                  <a:pos x="connsiteX7042" y="connsiteY7042"/>
                </a:cxn>
                <a:cxn ang="0">
                  <a:pos x="connsiteX7043" y="connsiteY7043"/>
                </a:cxn>
                <a:cxn ang="0">
                  <a:pos x="connsiteX7044" y="connsiteY7044"/>
                </a:cxn>
                <a:cxn ang="0">
                  <a:pos x="connsiteX7045" y="connsiteY7045"/>
                </a:cxn>
                <a:cxn ang="0">
                  <a:pos x="connsiteX7046" y="connsiteY7046"/>
                </a:cxn>
                <a:cxn ang="0">
                  <a:pos x="connsiteX7047" y="connsiteY7047"/>
                </a:cxn>
                <a:cxn ang="0">
                  <a:pos x="connsiteX7048" y="connsiteY7048"/>
                </a:cxn>
                <a:cxn ang="0">
                  <a:pos x="connsiteX7049" y="connsiteY7049"/>
                </a:cxn>
                <a:cxn ang="0">
                  <a:pos x="connsiteX7050" y="connsiteY7050"/>
                </a:cxn>
                <a:cxn ang="0">
                  <a:pos x="connsiteX7051" y="connsiteY7051"/>
                </a:cxn>
                <a:cxn ang="0">
                  <a:pos x="connsiteX7052" y="connsiteY7052"/>
                </a:cxn>
                <a:cxn ang="0">
                  <a:pos x="connsiteX7053" y="connsiteY7053"/>
                </a:cxn>
                <a:cxn ang="0">
                  <a:pos x="connsiteX7054" y="connsiteY7054"/>
                </a:cxn>
                <a:cxn ang="0">
                  <a:pos x="connsiteX7055" y="connsiteY7055"/>
                </a:cxn>
                <a:cxn ang="0">
                  <a:pos x="connsiteX7056" y="connsiteY7056"/>
                </a:cxn>
                <a:cxn ang="0">
                  <a:pos x="connsiteX7057" y="connsiteY7057"/>
                </a:cxn>
                <a:cxn ang="0">
                  <a:pos x="connsiteX7058" y="connsiteY7058"/>
                </a:cxn>
                <a:cxn ang="0">
                  <a:pos x="connsiteX7059" y="connsiteY7059"/>
                </a:cxn>
                <a:cxn ang="0">
                  <a:pos x="connsiteX7060" y="connsiteY7060"/>
                </a:cxn>
                <a:cxn ang="0">
                  <a:pos x="connsiteX7061" y="connsiteY7061"/>
                </a:cxn>
                <a:cxn ang="0">
                  <a:pos x="connsiteX7062" y="connsiteY7062"/>
                </a:cxn>
                <a:cxn ang="0">
                  <a:pos x="connsiteX7063" y="connsiteY7063"/>
                </a:cxn>
                <a:cxn ang="0">
                  <a:pos x="connsiteX7064" y="connsiteY7064"/>
                </a:cxn>
                <a:cxn ang="0">
                  <a:pos x="connsiteX7065" y="connsiteY7065"/>
                </a:cxn>
                <a:cxn ang="0">
                  <a:pos x="connsiteX7066" y="connsiteY7066"/>
                </a:cxn>
                <a:cxn ang="0">
                  <a:pos x="connsiteX7067" y="connsiteY7067"/>
                </a:cxn>
                <a:cxn ang="0">
                  <a:pos x="connsiteX7068" y="connsiteY7068"/>
                </a:cxn>
                <a:cxn ang="0">
                  <a:pos x="connsiteX7069" y="connsiteY7069"/>
                </a:cxn>
                <a:cxn ang="0">
                  <a:pos x="connsiteX7070" y="connsiteY7070"/>
                </a:cxn>
                <a:cxn ang="0">
                  <a:pos x="connsiteX7071" y="connsiteY7071"/>
                </a:cxn>
                <a:cxn ang="0">
                  <a:pos x="connsiteX7072" y="connsiteY7072"/>
                </a:cxn>
                <a:cxn ang="0">
                  <a:pos x="connsiteX7073" y="connsiteY7073"/>
                </a:cxn>
                <a:cxn ang="0">
                  <a:pos x="connsiteX7074" y="connsiteY7074"/>
                </a:cxn>
                <a:cxn ang="0">
                  <a:pos x="connsiteX7075" y="connsiteY7075"/>
                </a:cxn>
                <a:cxn ang="0">
                  <a:pos x="connsiteX7076" y="connsiteY7076"/>
                </a:cxn>
                <a:cxn ang="0">
                  <a:pos x="connsiteX7077" y="connsiteY7077"/>
                </a:cxn>
                <a:cxn ang="0">
                  <a:pos x="connsiteX7078" y="connsiteY7078"/>
                </a:cxn>
                <a:cxn ang="0">
                  <a:pos x="connsiteX7079" y="connsiteY7079"/>
                </a:cxn>
                <a:cxn ang="0">
                  <a:pos x="connsiteX7080" y="connsiteY7080"/>
                </a:cxn>
                <a:cxn ang="0">
                  <a:pos x="connsiteX7081" y="connsiteY7081"/>
                </a:cxn>
                <a:cxn ang="0">
                  <a:pos x="connsiteX7082" y="connsiteY7082"/>
                </a:cxn>
                <a:cxn ang="0">
                  <a:pos x="connsiteX7083" y="connsiteY7083"/>
                </a:cxn>
                <a:cxn ang="0">
                  <a:pos x="connsiteX7084" y="connsiteY7084"/>
                </a:cxn>
                <a:cxn ang="0">
                  <a:pos x="connsiteX7085" y="connsiteY7085"/>
                </a:cxn>
                <a:cxn ang="0">
                  <a:pos x="connsiteX7086" y="connsiteY7086"/>
                </a:cxn>
                <a:cxn ang="0">
                  <a:pos x="connsiteX7087" y="connsiteY7087"/>
                </a:cxn>
                <a:cxn ang="0">
                  <a:pos x="connsiteX7088" y="connsiteY7088"/>
                </a:cxn>
                <a:cxn ang="0">
                  <a:pos x="connsiteX7089" y="connsiteY7089"/>
                </a:cxn>
                <a:cxn ang="0">
                  <a:pos x="connsiteX7090" y="connsiteY7090"/>
                </a:cxn>
                <a:cxn ang="0">
                  <a:pos x="connsiteX7091" y="connsiteY7091"/>
                </a:cxn>
                <a:cxn ang="0">
                  <a:pos x="connsiteX7092" y="connsiteY7092"/>
                </a:cxn>
                <a:cxn ang="0">
                  <a:pos x="connsiteX7093" y="connsiteY7093"/>
                </a:cxn>
                <a:cxn ang="0">
                  <a:pos x="connsiteX7094" y="connsiteY7094"/>
                </a:cxn>
                <a:cxn ang="0">
                  <a:pos x="connsiteX7095" y="connsiteY7095"/>
                </a:cxn>
                <a:cxn ang="0">
                  <a:pos x="connsiteX7096" y="connsiteY7096"/>
                </a:cxn>
                <a:cxn ang="0">
                  <a:pos x="connsiteX7097" y="connsiteY7097"/>
                </a:cxn>
                <a:cxn ang="0">
                  <a:pos x="connsiteX7098" y="connsiteY7098"/>
                </a:cxn>
                <a:cxn ang="0">
                  <a:pos x="connsiteX7099" y="connsiteY7099"/>
                </a:cxn>
                <a:cxn ang="0">
                  <a:pos x="connsiteX7100" y="connsiteY7100"/>
                </a:cxn>
                <a:cxn ang="0">
                  <a:pos x="connsiteX7101" y="connsiteY7101"/>
                </a:cxn>
                <a:cxn ang="0">
                  <a:pos x="connsiteX7102" y="connsiteY7102"/>
                </a:cxn>
                <a:cxn ang="0">
                  <a:pos x="connsiteX7103" y="connsiteY7103"/>
                </a:cxn>
                <a:cxn ang="0">
                  <a:pos x="connsiteX7104" y="connsiteY7104"/>
                </a:cxn>
                <a:cxn ang="0">
                  <a:pos x="connsiteX7105" y="connsiteY7105"/>
                </a:cxn>
                <a:cxn ang="0">
                  <a:pos x="connsiteX7106" y="connsiteY7106"/>
                </a:cxn>
                <a:cxn ang="0">
                  <a:pos x="connsiteX7107" y="connsiteY7107"/>
                </a:cxn>
                <a:cxn ang="0">
                  <a:pos x="connsiteX7108" y="connsiteY7108"/>
                </a:cxn>
                <a:cxn ang="0">
                  <a:pos x="connsiteX7109" y="connsiteY7109"/>
                </a:cxn>
                <a:cxn ang="0">
                  <a:pos x="connsiteX7110" y="connsiteY7110"/>
                </a:cxn>
                <a:cxn ang="0">
                  <a:pos x="connsiteX7111" y="connsiteY7111"/>
                </a:cxn>
                <a:cxn ang="0">
                  <a:pos x="connsiteX7112" y="connsiteY7112"/>
                </a:cxn>
                <a:cxn ang="0">
                  <a:pos x="connsiteX7113" y="connsiteY7113"/>
                </a:cxn>
                <a:cxn ang="0">
                  <a:pos x="connsiteX7114" y="connsiteY7114"/>
                </a:cxn>
                <a:cxn ang="0">
                  <a:pos x="connsiteX7115" y="connsiteY7115"/>
                </a:cxn>
                <a:cxn ang="0">
                  <a:pos x="connsiteX7116" y="connsiteY7116"/>
                </a:cxn>
                <a:cxn ang="0">
                  <a:pos x="connsiteX7117" y="connsiteY7117"/>
                </a:cxn>
                <a:cxn ang="0">
                  <a:pos x="connsiteX7118" y="connsiteY7118"/>
                </a:cxn>
                <a:cxn ang="0">
                  <a:pos x="connsiteX7119" y="connsiteY7119"/>
                </a:cxn>
                <a:cxn ang="0">
                  <a:pos x="connsiteX7120" y="connsiteY7120"/>
                </a:cxn>
                <a:cxn ang="0">
                  <a:pos x="connsiteX7121" y="connsiteY7121"/>
                </a:cxn>
                <a:cxn ang="0">
                  <a:pos x="connsiteX7122" y="connsiteY7122"/>
                </a:cxn>
                <a:cxn ang="0">
                  <a:pos x="connsiteX7123" y="connsiteY7123"/>
                </a:cxn>
                <a:cxn ang="0">
                  <a:pos x="connsiteX7124" y="connsiteY7124"/>
                </a:cxn>
                <a:cxn ang="0">
                  <a:pos x="connsiteX7125" y="connsiteY7125"/>
                </a:cxn>
                <a:cxn ang="0">
                  <a:pos x="connsiteX7126" y="connsiteY7126"/>
                </a:cxn>
                <a:cxn ang="0">
                  <a:pos x="connsiteX7127" y="connsiteY7127"/>
                </a:cxn>
                <a:cxn ang="0">
                  <a:pos x="connsiteX7128" y="connsiteY7128"/>
                </a:cxn>
                <a:cxn ang="0">
                  <a:pos x="connsiteX7129" y="connsiteY7129"/>
                </a:cxn>
                <a:cxn ang="0">
                  <a:pos x="connsiteX7130" y="connsiteY7130"/>
                </a:cxn>
                <a:cxn ang="0">
                  <a:pos x="connsiteX7131" y="connsiteY7131"/>
                </a:cxn>
                <a:cxn ang="0">
                  <a:pos x="connsiteX7132" y="connsiteY7132"/>
                </a:cxn>
                <a:cxn ang="0">
                  <a:pos x="connsiteX7133" y="connsiteY7133"/>
                </a:cxn>
                <a:cxn ang="0">
                  <a:pos x="connsiteX7134" y="connsiteY7134"/>
                </a:cxn>
                <a:cxn ang="0">
                  <a:pos x="connsiteX7135" y="connsiteY7135"/>
                </a:cxn>
                <a:cxn ang="0">
                  <a:pos x="connsiteX7136" y="connsiteY7136"/>
                </a:cxn>
                <a:cxn ang="0">
                  <a:pos x="connsiteX7137" y="connsiteY7137"/>
                </a:cxn>
                <a:cxn ang="0">
                  <a:pos x="connsiteX7138" y="connsiteY7138"/>
                </a:cxn>
                <a:cxn ang="0">
                  <a:pos x="connsiteX7139" y="connsiteY7139"/>
                </a:cxn>
                <a:cxn ang="0">
                  <a:pos x="connsiteX7140" y="connsiteY7140"/>
                </a:cxn>
                <a:cxn ang="0">
                  <a:pos x="connsiteX7141" y="connsiteY7141"/>
                </a:cxn>
                <a:cxn ang="0">
                  <a:pos x="connsiteX7142" y="connsiteY7142"/>
                </a:cxn>
                <a:cxn ang="0">
                  <a:pos x="connsiteX7143" y="connsiteY7143"/>
                </a:cxn>
                <a:cxn ang="0">
                  <a:pos x="connsiteX7144" y="connsiteY7144"/>
                </a:cxn>
                <a:cxn ang="0">
                  <a:pos x="connsiteX7145" y="connsiteY7145"/>
                </a:cxn>
                <a:cxn ang="0">
                  <a:pos x="connsiteX7146" y="connsiteY7146"/>
                </a:cxn>
                <a:cxn ang="0">
                  <a:pos x="connsiteX7147" y="connsiteY7147"/>
                </a:cxn>
                <a:cxn ang="0">
                  <a:pos x="connsiteX7148" y="connsiteY7148"/>
                </a:cxn>
                <a:cxn ang="0">
                  <a:pos x="connsiteX7149" y="connsiteY7149"/>
                </a:cxn>
                <a:cxn ang="0">
                  <a:pos x="connsiteX7150" y="connsiteY7150"/>
                </a:cxn>
                <a:cxn ang="0">
                  <a:pos x="connsiteX7151" y="connsiteY7151"/>
                </a:cxn>
                <a:cxn ang="0">
                  <a:pos x="connsiteX7152" y="connsiteY7152"/>
                </a:cxn>
                <a:cxn ang="0">
                  <a:pos x="connsiteX7153" y="connsiteY7153"/>
                </a:cxn>
                <a:cxn ang="0">
                  <a:pos x="connsiteX7154" y="connsiteY7154"/>
                </a:cxn>
                <a:cxn ang="0">
                  <a:pos x="connsiteX7155" y="connsiteY7155"/>
                </a:cxn>
                <a:cxn ang="0">
                  <a:pos x="connsiteX7156" y="connsiteY7156"/>
                </a:cxn>
                <a:cxn ang="0">
                  <a:pos x="connsiteX7157" y="connsiteY7157"/>
                </a:cxn>
                <a:cxn ang="0">
                  <a:pos x="connsiteX7158" y="connsiteY7158"/>
                </a:cxn>
                <a:cxn ang="0">
                  <a:pos x="connsiteX7159" y="connsiteY7159"/>
                </a:cxn>
                <a:cxn ang="0">
                  <a:pos x="connsiteX7160" y="connsiteY7160"/>
                </a:cxn>
                <a:cxn ang="0">
                  <a:pos x="connsiteX7161" y="connsiteY7161"/>
                </a:cxn>
                <a:cxn ang="0">
                  <a:pos x="connsiteX7162" y="connsiteY7162"/>
                </a:cxn>
                <a:cxn ang="0">
                  <a:pos x="connsiteX7163" y="connsiteY7163"/>
                </a:cxn>
                <a:cxn ang="0">
                  <a:pos x="connsiteX7164" y="connsiteY7164"/>
                </a:cxn>
                <a:cxn ang="0">
                  <a:pos x="connsiteX7165" y="connsiteY7165"/>
                </a:cxn>
                <a:cxn ang="0">
                  <a:pos x="connsiteX7166" y="connsiteY7166"/>
                </a:cxn>
                <a:cxn ang="0">
                  <a:pos x="connsiteX7167" y="connsiteY7167"/>
                </a:cxn>
                <a:cxn ang="0">
                  <a:pos x="connsiteX7168" y="connsiteY7168"/>
                </a:cxn>
                <a:cxn ang="0">
                  <a:pos x="connsiteX7169" y="connsiteY7169"/>
                </a:cxn>
                <a:cxn ang="0">
                  <a:pos x="connsiteX7170" y="connsiteY7170"/>
                </a:cxn>
                <a:cxn ang="0">
                  <a:pos x="connsiteX7171" y="connsiteY7171"/>
                </a:cxn>
                <a:cxn ang="0">
                  <a:pos x="connsiteX7172" y="connsiteY7172"/>
                </a:cxn>
                <a:cxn ang="0">
                  <a:pos x="connsiteX7173" y="connsiteY7173"/>
                </a:cxn>
                <a:cxn ang="0">
                  <a:pos x="connsiteX7174" y="connsiteY7174"/>
                </a:cxn>
                <a:cxn ang="0">
                  <a:pos x="connsiteX7175" y="connsiteY7175"/>
                </a:cxn>
                <a:cxn ang="0">
                  <a:pos x="connsiteX7176" y="connsiteY7176"/>
                </a:cxn>
                <a:cxn ang="0">
                  <a:pos x="connsiteX7177" y="connsiteY7177"/>
                </a:cxn>
                <a:cxn ang="0">
                  <a:pos x="connsiteX7178" y="connsiteY7178"/>
                </a:cxn>
                <a:cxn ang="0">
                  <a:pos x="connsiteX7179" y="connsiteY7179"/>
                </a:cxn>
                <a:cxn ang="0">
                  <a:pos x="connsiteX7180" y="connsiteY7180"/>
                </a:cxn>
                <a:cxn ang="0">
                  <a:pos x="connsiteX7181" y="connsiteY7181"/>
                </a:cxn>
                <a:cxn ang="0">
                  <a:pos x="connsiteX7182" y="connsiteY7182"/>
                </a:cxn>
                <a:cxn ang="0">
                  <a:pos x="connsiteX7183" y="connsiteY7183"/>
                </a:cxn>
                <a:cxn ang="0">
                  <a:pos x="connsiteX7184" y="connsiteY7184"/>
                </a:cxn>
                <a:cxn ang="0">
                  <a:pos x="connsiteX7185" y="connsiteY7185"/>
                </a:cxn>
                <a:cxn ang="0">
                  <a:pos x="connsiteX7186" y="connsiteY7186"/>
                </a:cxn>
                <a:cxn ang="0">
                  <a:pos x="connsiteX7187" y="connsiteY7187"/>
                </a:cxn>
                <a:cxn ang="0">
                  <a:pos x="connsiteX7188" y="connsiteY7188"/>
                </a:cxn>
                <a:cxn ang="0">
                  <a:pos x="connsiteX7189" y="connsiteY7189"/>
                </a:cxn>
                <a:cxn ang="0">
                  <a:pos x="connsiteX7190" y="connsiteY7190"/>
                </a:cxn>
                <a:cxn ang="0">
                  <a:pos x="connsiteX7191" y="connsiteY7191"/>
                </a:cxn>
                <a:cxn ang="0">
                  <a:pos x="connsiteX7192" y="connsiteY7192"/>
                </a:cxn>
                <a:cxn ang="0">
                  <a:pos x="connsiteX7193" y="connsiteY7193"/>
                </a:cxn>
                <a:cxn ang="0">
                  <a:pos x="connsiteX7194" y="connsiteY7194"/>
                </a:cxn>
                <a:cxn ang="0">
                  <a:pos x="connsiteX7195" y="connsiteY7195"/>
                </a:cxn>
                <a:cxn ang="0">
                  <a:pos x="connsiteX7196" y="connsiteY7196"/>
                </a:cxn>
                <a:cxn ang="0">
                  <a:pos x="connsiteX7197" y="connsiteY7197"/>
                </a:cxn>
                <a:cxn ang="0">
                  <a:pos x="connsiteX7198" y="connsiteY7198"/>
                </a:cxn>
                <a:cxn ang="0">
                  <a:pos x="connsiteX7199" y="connsiteY7199"/>
                </a:cxn>
                <a:cxn ang="0">
                  <a:pos x="connsiteX7200" y="connsiteY7200"/>
                </a:cxn>
                <a:cxn ang="0">
                  <a:pos x="connsiteX7201" y="connsiteY7201"/>
                </a:cxn>
                <a:cxn ang="0">
                  <a:pos x="connsiteX7202" y="connsiteY7202"/>
                </a:cxn>
                <a:cxn ang="0">
                  <a:pos x="connsiteX7203" y="connsiteY7203"/>
                </a:cxn>
                <a:cxn ang="0">
                  <a:pos x="connsiteX7204" y="connsiteY7204"/>
                </a:cxn>
                <a:cxn ang="0">
                  <a:pos x="connsiteX7205" y="connsiteY7205"/>
                </a:cxn>
                <a:cxn ang="0">
                  <a:pos x="connsiteX7206" y="connsiteY7206"/>
                </a:cxn>
                <a:cxn ang="0">
                  <a:pos x="connsiteX7207" y="connsiteY7207"/>
                </a:cxn>
                <a:cxn ang="0">
                  <a:pos x="connsiteX7208" y="connsiteY7208"/>
                </a:cxn>
                <a:cxn ang="0">
                  <a:pos x="connsiteX7209" y="connsiteY7209"/>
                </a:cxn>
                <a:cxn ang="0">
                  <a:pos x="connsiteX7210" y="connsiteY7210"/>
                </a:cxn>
                <a:cxn ang="0">
                  <a:pos x="connsiteX7211" y="connsiteY7211"/>
                </a:cxn>
                <a:cxn ang="0">
                  <a:pos x="connsiteX7212" y="connsiteY7212"/>
                </a:cxn>
                <a:cxn ang="0">
                  <a:pos x="connsiteX7213" y="connsiteY7213"/>
                </a:cxn>
                <a:cxn ang="0">
                  <a:pos x="connsiteX7214" y="connsiteY7214"/>
                </a:cxn>
                <a:cxn ang="0">
                  <a:pos x="connsiteX7215" y="connsiteY7215"/>
                </a:cxn>
                <a:cxn ang="0">
                  <a:pos x="connsiteX7216" y="connsiteY7216"/>
                </a:cxn>
                <a:cxn ang="0">
                  <a:pos x="connsiteX7217" y="connsiteY7217"/>
                </a:cxn>
                <a:cxn ang="0">
                  <a:pos x="connsiteX7218" y="connsiteY7218"/>
                </a:cxn>
                <a:cxn ang="0">
                  <a:pos x="connsiteX7219" y="connsiteY7219"/>
                </a:cxn>
                <a:cxn ang="0">
                  <a:pos x="connsiteX7220" y="connsiteY7220"/>
                </a:cxn>
                <a:cxn ang="0">
                  <a:pos x="connsiteX7221" y="connsiteY7221"/>
                </a:cxn>
                <a:cxn ang="0">
                  <a:pos x="connsiteX7222" y="connsiteY7222"/>
                </a:cxn>
                <a:cxn ang="0">
                  <a:pos x="connsiteX7223" y="connsiteY7223"/>
                </a:cxn>
                <a:cxn ang="0">
                  <a:pos x="connsiteX7224" y="connsiteY7224"/>
                </a:cxn>
                <a:cxn ang="0">
                  <a:pos x="connsiteX7225" y="connsiteY7225"/>
                </a:cxn>
                <a:cxn ang="0">
                  <a:pos x="connsiteX7226" y="connsiteY7226"/>
                </a:cxn>
                <a:cxn ang="0">
                  <a:pos x="connsiteX7227" y="connsiteY7227"/>
                </a:cxn>
                <a:cxn ang="0">
                  <a:pos x="connsiteX7228" y="connsiteY7228"/>
                </a:cxn>
                <a:cxn ang="0">
                  <a:pos x="connsiteX7229" y="connsiteY7229"/>
                </a:cxn>
                <a:cxn ang="0">
                  <a:pos x="connsiteX7230" y="connsiteY7230"/>
                </a:cxn>
                <a:cxn ang="0">
                  <a:pos x="connsiteX7231" y="connsiteY7231"/>
                </a:cxn>
                <a:cxn ang="0">
                  <a:pos x="connsiteX7232" y="connsiteY7232"/>
                </a:cxn>
                <a:cxn ang="0">
                  <a:pos x="connsiteX7233" y="connsiteY7233"/>
                </a:cxn>
                <a:cxn ang="0">
                  <a:pos x="connsiteX7234" y="connsiteY7234"/>
                </a:cxn>
                <a:cxn ang="0">
                  <a:pos x="connsiteX7235" y="connsiteY7235"/>
                </a:cxn>
                <a:cxn ang="0">
                  <a:pos x="connsiteX7236" y="connsiteY7236"/>
                </a:cxn>
                <a:cxn ang="0">
                  <a:pos x="connsiteX7237" y="connsiteY7237"/>
                </a:cxn>
                <a:cxn ang="0">
                  <a:pos x="connsiteX7238" y="connsiteY7238"/>
                </a:cxn>
                <a:cxn ang="0">
                  <a:pos x="connsiteX7239" y="connsiteY7239"/>
                </a:cxn>
                <a:cxn ang="0">
                  <a:pos x="connsiteX7240" y="connsiteY7240"/>
                </a:cxn>
                <a:cxn ang="0">
                  <a:pos x="connsiteX7241" y="connsiteY7241"/>
                </a:cxn>
                <a:cxn ang="0">
                  <a:pos x="connsiteX7242" y="connsiteY7242"/>
                </a:cxn>
                <a:cxn ang="0">
                  <a:pos x="connsiteX7243" y="connsiteY7243"/>
                </a:cxn>
                <a:cxn ang="0">
                  <a:pos x="connsiteX7244" y="connsiteY7244"/>
                </a:cxn>
                <a:cxn ang="0">
                  <a:pos x="connsiteX7245" y="connsiteY7245"/>
                </a:cxn>
                <a:cxn ang="0">
                  <a:pos x="connsiteX7246" y="connsiteY7246"/>
                </a:cxn>
                <a:cxn ang="0">
                  <a:pos x="connsiteX7247" y="connsiteY7247"/>
                </a:cxn>
                <a:cxn ang="0">
                  <a:pos x="connsiteX7248" y="connsiteY7248"/>
                </a:cxn>
                <a:cxn ang="0">
                  <a:pos x="connsiteX7249" y="connsiteY7249"/>
                </a:cxn>
                <a:cxn ang="0">
                  <a:pos x="connsiteX7250" y="connsiteY7250"/>
                </a:cxn>
                <a:cxn ang="0">
                  <a:pos x="connsiteX7251" y="connsiteY7251"/>
                </a:cxn>
                <a:cxn ang="0">
                  <a:pos x="connsiteX7252" y="connsiteY7252"/>
                </a:cxn>
                <a:cxn ang="0">
                  <a:pos x="connsiteX7253" y="connsiteY7253"/>
                </a:cxn>
                <a:cxn ang="0">
                  <a:pos x="connsiteX7254" y="connsiteY7254"/>
                </a:cxn>
                <a:cxn ang="0">
                  <a:pos x="connsiteX7255" y="connsiteY7255"/>
                </a:cxn>
                <a:cxn ang="0">
                  <a:pos x="connsiteX7256" y="connsiteY7256"/>
                </a:cxn>
                <a:cxn ang="0">
                  <a:pos x="connsiteX7257" y="connsiteY7257"/>
                </a:cxn>
                <a:cxn ang="0">
                  <a:pos x="connsiteX7258" y="connsiteY7258"/>
                </a:cxn>
                <a:cxn ang="0">
                  <a:pos x="connsiteX7259" y="connsiteY7259"/>
                </a:cxn>
                <a:cxn ang="0">
                  <a:pos x="connsiteX7260" y="connsiteY7260"/>
                </a:cxn>
                <a:cxn ang="0">
                  <a:pos x="connsiteX7261" y="connsiteY7261"/>
                </a:cxn>
                <a:cxn ang="0">
                  <a:pos x="connsiteX7262" y="connsiteY7262"/>
                </a:cxn>
                <a:cxn ang="0">
                  <a:pos x="connsiteX7263" y="connsiteY7263"/>
                </a:cxn>
                <a:cxn ang="0">
                  <a:pos x="connsiteX7264" y="connsiteY7264"/>
                </a:cxn>
                <a:cxn ang="0">
                  <a:pos x="connsiteX7265" y="connsiteY7265"/>
                </a:cxn>
                <a:cxn ang="0">
                  <a:pos x="connsiteX7266" y="connsiteY7266"/>
                </a:cxn>
                <a:cxn ang="0">
                  <a:pos x="connsiteX7267" y="connsiteY7267"/>
                </a:cxn>
                <a:cxn ang="0">
                  <a:pos x="connsiteX7268" y="connsiteY7268"/>
                </a:cxn>
                <a:cxn ang="0">
                  <a:pos x="connsiteX7269" y="connsiteY7269"/>
                </a:cxn>
                <a:cxn ang="0">
                  <a:pos x="connsiteX7270" y="connsiteY7270"/>
                </a:cxn>
                <a:cxn ang="0">
                  <a:pos x="connsiteX7271" y="connsiteY7271"/>
                </a:cxn>
                <a:cxn ang="0">
                  <a:pos x="connsiteX7272" y="connsiteY7272"/>
                </a:cxn>
                <a:cxn ang="0">
                  <a:pos x="connsiteX7273" y="connsiteY7273"/>
                </a:cxn>
                <a:cxn ang="0">
                  <a:pos x="connsiteX7274" y="connsiteY7274"/>
                </a:cxn>
                <a:cxn ang="0">
                  <a:pos x="connsiteX7275" y="connsiteY7275"/>
                </a:cxn>
                <a:cxn ang="0">
                  <a:pos x="connsiteX7276" y="connsiteY7276"/>
                </a:cxn>
                <a:cxn ang="0">
                  <a:pos x="connsiteX7277" y="connsiteY7277"/>
                </a:cxn>
                <a:cxn ang="0">
                  <a:pos x="connsiteX7278" y="connsiteY7278"/>
                </a:cxn>
                <a:cxn ang="0">
                  <a:pos x="connsiteX7279" y="connsiteY7279"/>
                </a:cxn>
                <a:cxn ang="0">
                  <a:pos x="connsiteX7280" y="connsiteY7280"/>
                </a:cxn>
                <a:cxn ang="0">
                  <a:pos x="connsiteX7281" y="connsiteY7281"/>
                </a:cxn>
                <a:cxn ang="0">
                  <a:pos x="connsiteX7282" y="connsiteY7282"/>
                </a:cxn>
                <a:cxn ang="0">
                  <a:pos x="connsiteX7283" y="connsiteY7283"/>
                </a:cxn>
                <a:cxn ang="0">
                  <a:pos x="connsiteX7284" y="connsiteY7284"/>
                </a:cxn>
                <a:cxn ang="0">
                  <a:pos x="connsiteX7285" y="connsiteY7285"/>
                </a:cxn>
                <a:cxn ang="0">
                  <a:pos x="connsiteX7286" y="connsiteY7286"/>
                </a:cxn>
                <a:cxn ang="0">
                  <a:pos x="connsiteX7287" y="connsiteY7287"/>
                </a:cxn>
                <a:cxn ang="0">
                  <a:pos x="connsiteX7288" y="connsiteY7288"/>
                </a:cxn>
                <a:cxn ang="0">
                  <a:pos x="connsiteX7289" y="connsiteY7289"/>
                </a:cxn>
                <a:cxn ang="0">
                  <a:pos x="connsiteX7290" y="connsiteY7290"/>
                </a:cxn>
                <a:cxn ang="0">
                  <a:pos x="connsiteX7291" y="connsiteY7291"/>
                </a:cxn>
                <a:cxn ang="0">
                  <a:pos x="connsiteX7292" y="connsiteY7292"/>
                </a:cxn>
                <a:cxn ang="0">
                  <a:pos x="connsiteX7293" y="connsiteY7293"/>
                </a:cxn>
                <a:cxn ang="0">
                  <a:pos x="connsiteX7294" y="connsiteY7294"/>
                </a:cxn>
                <a:cxn ang="0">
                  <a:pos x="connsiteX7295" y="connsiteY7295"/>
                </a:cxn>
                <a:cxn ang="0">
                  <a:pos x="connsiteX7296" y="connsiteY7296"/>
                </a:cxn>
                <a:cxn ang="0">
                  <a:pos x="connsiteX7297" y="connsiteY7297"/>
                </a:cxn>
                <a:cxn ang="0">
                  <a:pos x="connsiteX7298" y="connsiteY7298"/>
                </a:cxn>
                <a:cxn ang="0">
                  <a:pos x="connsiteX7299" y="connsiteY7299"/>
                </a:cxn>
                <a:cxn ang="0">
                  <a:pos x="connsiteX7300" y="connsiteY7300"/>
                </a:cxn>
                <a:cxn ang="0">
                  <a:pos x="connsiteX7301" y="connsiteY7301"/>
                </a:cxn>
                <a:cxn ang="0">
                  <a:pos x="connsiteX7302" y="connsiteY7302"/>
                </a:cxn>
                <a:cxn ang="0">
                  <a:pos x="connsiteX7303" y="connsiteY7303"/>
                </a:cxn>
                <a:cxn ang="0">
                  <a:pos x="connsiteX7304" y="connsiteY7304"/>
                </a:cxn>
                <a:cxn ang="0">
                  <a:pos x="connsiteX7305" y="connsiteY7305"/>
                </a:cxn>
                <a:cxn ang="0">
                  <a:pos x="connsiteX7306" y="connsiteY7306"/>
                </a:cxn>
                <a:cxn ang="0">
                  <a:pos x="connsiteX7307" y="connsiteY7307"/>
                </a:cxn>
                <a:cxn ang="0">
                  <a:pos x="connsiteX7308" y="connsiteY7308"/>
                </a:cxn>
                <a:cxn ang="0">
                  <a:pos x="connsiteX7309" y="connsiteY7309"/>
                </a:cxn>
                <a:cxn ang="0">
                  <a:pos x="connsiteX7310" y="connsiteY7310"/>
                </a:cxn>
                <a:cxn ang="0">
                  <a:pos x="connsiteX7311" y="connsiteY7311"/>
                </a:cxn>
                <a:cxn ang="0">
                  <a:pos x="connsiteX7312" y="connsiteY7312"/>
                </a:cxn>
                <a:cxn ang="0">
                  <a:pos x="connsiteX7313" y="connsiteY7313"/>
                </a:cxn>
                <a:cxn ang="0">
                  <a:pos x="connsiteX7314" y="connsiteY7314"/>
                </a:cxn>
                <a:cxn ang="0">
                  <a:pos x="connsiteX7315" y="connsiteY7315"/>
                </a:cxn>
                <a:cxn ang="0">
                  <a:pos x="connsiteX7316" y="connsiteY7316"/>
                </a:cxn>
                <a:cxn ang="0">
                  <a:pos x="connsiteX7317" y="connsiteY7317"/>
                </a:cxn>
                <a:cxn ang="0">
                  <a:pos x="connsiteX7318" y="connsiteY7318"/>
                </a:cxn>
                <a:cxn ang="0">
                  <a:pos x="connsiteX7319" y="connsiteY7319"/>
                </a:cxn>
                <a:cxn ang="0">
                  <a:pos x="connsiteX7320" y="connsiteY7320"/>
                </a:cxn>
                <a:cxn ang="0">
                  <a:pos x="connsiteX7321" y="connsiteY7321"/>
                </a:cxn>
                <a:cxn ang="0">
                  <a:pos x="connsiteX7322" y="connsiteY7322"/>
                </a:cxn>
                <a:cxn ang="0">
                  <a:pos x="connsiteX7323" y="connsiteY7323"/>
                </a:cxn>
                <a:cxn ang="0">
                  <a:pos x="connsiteX7324" y="connsiteY7324"/>
                </a:cxn>
                <a:cxn ang="0">
                  <a:pos x="connsiteX7325" y="connsiteY7325"/>
                </a:cxn>
                <a:cxn ang="0">
                  <a:pos x="connsiteX7326" y="connsiteY7326"/>
                </a:cxn>
                <a:cxn ang="0">
                  <a:pos x="connsiteX7327" y="connsiteY7327"/>
                </a:cxn>
              </a:cxnLst>
              <a:rect l="l" t="t" r="r" b="b"/>
              <a:pathLst>
                <a:path w="6400800" h="514350">
                  <a:moveTo>
                    <a:pt x="7144" y="511016"/>
                  </a:moveTo>
                  <a:lnTo>
                    <a:pt x="6354604" y="511016"/>
                  </a:lnTo>
                  <a:lnTo>
                    <a:pt x="6354604" y="409099"/>
                  </a:lnTo>
                  <a:cubicBezTo>
                    <a:pt x="6346031" y="411004"/>
                    <a:pt x="6337459" y="413861"/>
                    <a:pt x="6327934" y="415766"/>
                  </a:cubicBezTo>
                  <a:cubicBezTo>
                    <a:pt x="6327934" y="411956"/>
                    <a:pt x="6327934" y="408146"/>
                    <a:pt x="6327934" y="404336"/>
                  </a:cubicBezTo>
                  <a:cubicBezTo>
                    <a:pt x="6328887" y="396716"/>
                    <a:pt x="6327934" y="389096"/>
                    <a:pt x="6328887" y="383381"/>
                  </a:cubicBezTo>
                  <a:cubicBezTo>
                    <a:pt x="6329839" y="371951"/>
                    <a:pt x="6329839" y="365284"/>
                    <a:pt x="6329839" y="365284"/>
                  </a:cubicBezTo>
                  <a:cubicBezTo>
                    <a:pt x="6329839" y="365284"/>
                    <a:pt x="6327934" y="371951"/>
                    <a:pt x="6324124" y="383381"/>
                  </a:cubicBezTo>
                  <a:cubicBezTo>
                    <a:pt x="6322219" y="389096"/>
                    <a:pt x="6321267" y="395764"/>
                    <a:pt x="6319362" y="404336"/>
                  </a:cubicBezTo>
                  <a:cubicBezTo>
                    <a:pt x="6318409" y="409099"/>
                    <a:pt x="6317456" y="413861"/>
                    <a:pt x="6316504" y="419576"/>
                  </a:cubicBezTo>
                  <a:cubicBezTo>
                    <a:pt x="6311742" y="420529"/>
                    <a:pt x="6306979" y="421481"/>
                    <a:pt x="6303169" y="423386"/>
                  </a:cubicBezTo>
                  <a:cubicBezTo>
                    <a:pt x="6303169" y="416719"/>
                    <a:pt x="6303169" y="411004"/>
                    <a:pt x="6304121" y="405289"/>
                  </a:cubicBezTo>
                  <a:cubicBezTo>
                    <a:pt x="6308884" y="390049"/>
                    <a:pt x="6314599" y="373856"/>
                    <a:pt x="6319362" y="358616"/>
                  </a:cubicBezTo>
                  <a:cubicBezTo>
                    <a:pt x="6320314" y="355759"/>
                    <a:pt x="6321267" y="352901"/>
                    <a:pt x="6322219" y="349091"/>
                  </a:cubicBezTo>
                  <a:cubicBezTo>
                    <a:pt x="6326029" y="336709"/>
                    <a:pt x="6330792" y="325279"/>
                    <a:pt x="6334601" y="312896"/>
                  </a:cubicBezTo>
                  <a:cubicBezTo>
                    <a:pt x="6340317" y="297656"/>
                    <a:pt x="6345079" y="283369"/>
                    <a:pt x="6349842" y="269081"/>
                  </a:cubicBezTo>
                  <a:cubicBezTo>
                    <a:pt x="6354604" y="254794"/>
                    <a:pt x="6359367" y="240506"/>
                    <a:pt x="6363176" y="228124"/>
                  </a:cubicBezTo>
                  <a:cubicBezTo>
                    <a:pt x="6367939" y="214789"/>
                    <a:pt x="6371749" y="202406"/>
                    <a:pt x="6375559" y="190976"/>
                  </a:cubicBezTo>
                  <a:cubicBezTo>
                    <a:pt x="6383179" y="168116"/>
                    <a:pt x="6388894" y="149066"/>
                    <a:pt x="6393656" y="134779"/>
                  </a:cubicBezTo>
                  <a:cubicBezTo>
                    <a:pt x="6397467" y="121444"/>
                    <a:pt x="6400324" y="113824"/>
                    <a:pt x="6400324" y="113824"/>
                  </a:cubicBezTo>
                  <a:cubicBezTo>
                    <a:pt x="6400324" y="113824"/>
                    <a:pt x="6396514" y="121444"/>
                    <a:pt x="6389846" y="133826"/>
                  </a:cubicBezTo>
                  <a:cubicBezTo>
                    <a:pt x="6386989" y="139541"/>
                    <a:pt x="6384131" y="146209"/>
                    <a:pt x="6380321" y="153829"/>
                  </a:cubicBezTo>
                  <a:cubicBezTo>
                    <a:pt x="6385084" y="136684"/>
                    <a:pt x="6389846" y="121444"/>
                    <a:pt x="6392704" y="110966"/>
                  </a:cubicBezTo>
                  <a:cubicBezTo>
                    <a:pt x="6396514" y="95726"/>
                    <a:pt x="6399371" y="87154"/>
                    <a:pt x="6399371" y="87154"/>
                  </a:cubicBezTo>
                  <a:cubicBezTo>
                    <a:pt x="6399371" y="87154"/>
                    <a:pt x="6395562" y="95726"/>
                    <a:pt x="6388894" y="109061"/>
                  </a:cubicBezTo>
                  <a:cubicBezTo>
                    <a:pt x="6386037" y="115729"/>
                    <a:pt x="6382226" y="125254"/>
                    <a:pt x="6377464" y="134779"/>
                  </a:cubicBezTo>
                  <a:cubicBezTo>
                    <a:pt x="6372701" y="144304"/>
                    <a:pt x="6367939" y="155734"/>
                    <a:pt x="6364129" y="168116"/>
                  </a:cubicBezTo>
                  <a:cubicBezTo>
                    <a:pt x="6354604" y="192881"/>
                    <a:pt x="6343174" y="222409"/>
                    <a:pt x="6332696" y="253841"/>
                  </a:cubicBezTo>
                  <a:cubicBezTo>
                    <a:pt x="6326981" y="270034"/>
                    <a:pt x="6321267" y="286226"/>
                    <a:pt x="6316504" y="302419"/>
                  </a:cubicBezTo>
                  <a:cubicBezTo>
                    <a:pt x="6315551" y="304324"/>
                    <a:pt x="6315551" y="306229"/>
                    <a:pt x="6314599" y="308134"/>
                  </a:cubicBezTo>
                  <a:cubicBezTo>
                    <a:pt x="6315551" y="300514"/>
                    <a:pt x="6316504" y="293846"/>
                    <a:pt x="6317456" y="287179"/>
                  </a:cubicBezTo>
                  <a:cubicBezTo>
                    <a:pt x="6318409" y="279559"/>
                    <a:pt x="6319362" y="272891"/>
                    <a:pt x="6319362" y="267176"/>
                  </a:cubicBezTo>
                  <a:cubicBezTo>
                    <a:pt x="6320314" y="256699"/>
                    <a:pt x="6320314" y="250031"/>
                    <a:pt x="6320314" y="250031"/>
                  </a:cubicBezTo>
                  <a:cubicBezTo>
                    <a:pt x="6320314" y="250031"/>
                    <a:pt x="6318409" y="255746"/>
                    <a:pt x="6314599" y="266224"/>
                  </a:cubicBezTo>
                  <a:cubicBezTo>
                    <a:pt x="6311742" y="276701"/>
                    <a:pt x="6306979" y="291941"/>
                    <a:pt x="6302217" y="310039"/>
                  </a:cubicBezTo>
                  <a:cubicBezTo>
                    <a:pt x="6299359" y="318611"/>
                    <a:pt x="6296501" y="329089"/>
                    <a:pt x="6293644" y="339566"/>
                  </a:cubicBezTo>
                  <a:cubicBezTo>
                    <a:pt x="6291739" y="347186"/>
                    <a:pt x="6288881" y="354806"/>
                    <a:pt x="6286976" y="362426"/>
                  </a:cubicBezTo>
                  <a:cubicBezTo>
                    <a:pt x="6286024" y="352901"/>
                    <a:pt x="6285071" y="343376"/>
                    <a:pt x="6284119" y="335756"/>
                  </a:cubicBezTo>
                  <a:cubicBezTo>
                    <a:pt x="6286024" y="330041"/>
                    <a:pt x="6286976" y="324326"/>
                    <a:pt x="6288881" y="318611"/>
                  </a:cubicBezTo>
                  <a:cubicBezTo>
                    <a:pt x="6293644" y="303371"/>
                    <a:pt x="6298406" y="289084"/>
                    <a:pt x="6302217" y="274796"/>
                  </a:cubicBezTo>
                  <a:cubicBezTo>
                    <a:pt x="6304121" y="268129"/>
                    <a:pt x="6306026" y="261461"/>
                    <a:pt x="6307931" y="255746"/>
                  </a:cubicBezTo>
                  <a:cubicBezTo>
                    <a:pt x="6309837" y="250031"/>
                    <a:pt x="6311742" y="244316"/>
                    <a:pt x="6313646" y="238601"/>
                  </a:cubicBezTo>
                  <a:cubicBezTo>
                    <a:pt x="6317456" y="228124"/>
                    <a:pt x="6320314" y="218599"/>
                    <a:pt x="6323171" y="210026"/>
                  </a:cubicBezTo>
                  <a:cubicBezTo>
                    <a:pt x="6327934" y="193834"/>
                    <a:pt x="6330792" y="185261"/>
                    <a:pt x="6330792" y="185261"/>
                  </a:cubicBezTo>
                  <a:cubicBezTo>
                    <a:pt x="6330792" y="185261"/>
                    <a:pt x="6326981" y="193834"/>
                    <a:pt x="6319362" y="208121"/>
                  </a:cubicBezTo>
                  <a:cubicBezTo>
                    <a:pt x="6315551" y="215741"/>
                    <a:pt x="6311742" y="224314"/>
                    <a:pt x="6306026" y="234791"/>
                  </a:cubicBezTo>
                  <a:cubicBezTo>
                    <a:pt x="6303169" y="239554"/>
                    <a:pt x="6301264" y="245269"/>
                    <a:pt x="6298406" y="250984"/>
                  </a:cubicBezTo>
                  <a:cubicBezTo>
                    <a:pt x="6295549" y="256699"/>
                    <a:pt x="6293644" y="263366"/>
                    <a:pt x="6290787" y="270034"/>
                  </a:cubicBezTo>
                  <a:cubicBezTo>
                    <a:pt x="6286976" y="279559"/>
                    <a:pt x="6282214" y="290036"/>
                    <a:pt x="6278404" y="301466"/>
                  </a:cubicBezTo>
                  <a:cubicBezTo>
                    <a:pt x="6277451" y="295751"/>
                    <a:pt x="6277451" y="292894"/>
                    <a:pt x="6277451" y="292894"/>
                  </a:cubicBezTo>
                  <a:cubicBezTo>
                    <a:pt x="6277451" y="292894"/>
                    <a:pt x="6277451" y="297656"/>
                    <a:pt x="6276499" y="306229"/>
                  </a:cubicBezTo>
                  <a:cubicBezTo>
                    <a:pt x="6275546" y="308134"/>
                    <a:pt x="6274594" y="310991"/>
                    <a:pt x="6273642" y="312896"/>
                  </a:cubicBezTo>
                  <a:cubicBezTo>
                    <a:pt x="6272689" y="315754"/>
                    <a:pt x="6271737" y="319564"/>
                    <a:pt x="6269831" y="322421"/>
                  </a:cubicBezTo>
                  <a:cubicBezTo>
                    <a:pt x="6270784" y="314801"/>
                    <a:pt x="6272689" y="308134"/>
                    <a:pt x="6273642" y="300514"/>
                  </a:cubicBezTo>
                  <a:cubicBezTo>
                    <a:pt x="6277451" y="283369"/>
                    <a:pt x="6280309" y="267176"/>
                    <a:pt x="6283167" y="252889"/>
                  </a:cubicBezTo>
                  <a:cubicBezTo>
                    <a:pt x="6285071" y="245269"/>
                    <a:pt x="6286024" y="238601"/>
                    <a:pt x="6287929" y="231934"/>
                  </a:cubicBezTo>
                  <a:cubicBezTo>
                    <a:pt x="6289834" y="225266"/>
                    <a:pt x="6290787" y="218599"/>
                    <a:pt x="6292692" y="212884"/>
                  </a:cubicBezTo>
                  <a:cubicBezTo>
                    <a:pt x="6295549" y="200501"/>
                    <a:pt x="6298406" y="190024"/>
                    <a:pt x="6300312" y="181451"/>
                  </a:cubicBezTo>
                  <a:cubicBezTo>
                    <a:pt x="6304121" y="164306"/>
                    <a:pt x="6306026" y="153829"/>
                    <a:pt x="6306026" y="153829"/>
                  </a:cubicBezTo>
                  <a:cubicBezTo>
                    <a:pt x="6306026" y="153829"/>
                    <a:pt x="6302217" y="163354"/>
                    <a:pt x="6296501" y="180499"/>
                  </a:cubicBezTo>
                  <a:cubicBezTo>
                    <a:pt x="6293644" y="189071"/>
                    <a:pt x="6289834" y="199549"/>
                    <a:pt x="6286024" y="210979"/>
                  </a:cubicBezTo>
                  <a:cubicBezTo>
                    <a:pt x="6284119" y="216694"/>
                    <a:pt x="6282214" y="223361"/>
                    <a:pt x="6279356" y="230029"/>
                  </a:cubicBezTo>
                  <a:cubicBezTo>
                    <a:pt x="6277451" y="236696"/>
                    <a:pt x="6275546" y="243364"/>
                    <a:pt x="6273642" y="250984"/>
                  </a:cubicBezTo>
                  <a:cubicBezTo>
                    <a:pt x="6269831" y="265271"/>
                    <a:pt x="6265069" y="281464"/>
                    <a:pt x="6260306" y="298609"/>
                  </a:cubicBezTo>
                  <a:cubicBezTo>
                    <a:pt x="6255544" y="315754"/>
                    <a:pt x="6251734" y="333851"/>
                    <a:pt x="6246971" y="351949"/>
                  </a:cubicBezTo>
                  <a:cubicBezTo>
                    <a:pt x="6244114" y="366236"/>
                    <a:pt x="6240304" y="381476"/>
                    <a:pt x="6236494" y="396716"/>
                  </a:cubicBezTo>
                  <a:cubicBezTo>
                    <a:pt x="6236494" y="395764"/>
                    <a:pt x="6235542" y="395764"/>
                    <a:pt x="6235542" y="394811"/>
                  </a:cubicBezTo>
                  <a:cubicBezTo>
                    <a:pt x="6235542" y="379571"/>
                    <a:pt x="6234589" y="370046"/>
                    <a:pt x="6234589" y="370046"/>
                  </a:cubicBezTo>
                  <a:cubicBezTo>
                    <a:pt x="6234589" y="370046"/>
                    <a:pt x="6233637" y="376714"/>
                    <a:pt x="6230779" y="389096"/>
                  </a:cubicBezTo>
                  <a:cubicBezTo>
                    <a:pt x="6229826" y="387191"/>
                    <a:pt x="6228874" y="386239"/>
                    <a:pt x="6227921" y="384334"/>
                  </a:cubicBezTo>
                  <a:cubicBezTo>
                    <a:pt x="6224112" y="378619"/>
                    <a:pt x="6220301" y="372904"/>
                    <a:pt x="6216492" y="367189"/>
                  </a:cubicBezTo>
                  <a:cubicBezTo>
                    <a:pt x="6218396" y="360521"/>
                    <a:pt x="6220301" y="354806"/>
                    <a:pt x="6223159" y="348139"/>
                  </a:cubicBezTo>
                  <a:cubicBezTo>
                    <a:pt x="6227921" y="334804"/>
                    <a:pt x="6232684" y="322421"/>
                    <a:pt x="6236494" y="310991"/>
                  </a:cubicBezTo>
                  <a:cubicBezTo>
                    <a:pt x="6240304" y="299561"/>
                    <a:pt x="6244114" y="289084"/>
                    <a:pt x="6247924" y="279559"/>
                  </a:cubicBezTo>
                  <a:cubicBezTo>
                    <a:pt x="6251734" y="270034"/>
                    <a:pt x="6254592" y="262414"/>
                    <a:pt x="6256496" y="254794"/>
                  </a:cubicBezTo>
                  <a:cubicBezTo>
                    <a:pt x="6261259" y="241459"/>
                    <a:pt x="6264117" y="233839"/>
                    <a:pt x="6264117" y="233839"/>
                  </a:cubicBezTo>
                  <a:cubicBezTo>
                    <a:pt x="6264117" y="233839"/>
                    <a:pt x="6260306" y="241459"/>
                    <a:pt x="6252687" y="253841"/>
                  </a:cubicBezTo>
                  <a:cubicBezTo>
                    <a:pt x="6248876" y="260509"/>
                    <a:pt x="6245067" y="268129"/>
                    <a:pt x="6240304" y="276701"/>
                  </a:cubicBezTo>
                  <a:cubicBezTo>
                    <a:pt x="6235542" y="285274"/>
                    <a:pt x="6230779" y="295751"/>
                    <a:pt x="6225064" y="307181"/>
                  </a:cubicBezTo>
                  <a:cubicBezTo>
                    <a:pt x="6220301" y="318611"/>
                    <a:pt x="6214587" y="330994"/>
                    <a:pt x="6208871" y="343376"/>
                  </a:cubicBezTo>
                  <a:cubicBezTo>
                    <a:pt x="6207919" y="346234"/>
                    <a:pt x="6206014" y="349091"/>
                    <a:pt x="6205062" y="351949"/>
                  </a:cubicBezTo>
                  <a:cubicBezTo>
                    <a:pt x="6205062" y="351949"/>
                    <a:pt x="6204109" y="350996"/>
                    <a:pt x="6204109" y="350996"/>
                  </a:cubicBezTo>
                  <a:cubicBezTo>
                    <a:pt x="6206967" y="340519"/>
                    <a:pt x="6208871" y="330041"/>
                    <a:pt x="6210776" y="320516"/>
                  </a:cubicBezTo>
                  <a:cubicBezTo>
                    <a:pt x="6214587" y="298609"/>
                    <a:pt x="6219349" y="280511"/>
                    <a:pt x="6222206" y="268129"/>
                  </a:cubicBezTo>
                  <a:cubicBezTo>
                    <a:pt x="6225064" y="255746"/>
                    <a:pt x="6226017" y="248126"/>
                    <a:pt x="6226017" y="248126"/>
                  </a:cubicBezTo>
                  <a:cubicBezTo>
                    <a:pt x="6226017" y="248126"/>
                    <a:pt x="6223159" y="254794"/>
                    <a:pt x="6218396" y="267176"/>
                  </a:cubicBezTo>
                  <a:cubicBezTo>
                    <a:pt x="6216492" y="272891"/>
                    <a:pt x="6213634" y="280511"/>
                    <a:pt x="6209824" y="289084"/>
                  </a:cubicBezTo>
                  <a:cubicBezTo>
                    <a:pt x="6206967" y="297656"/>
                    <a:pt x="6203156" y="307181"/>
                    <a:pt x="6199346" y="317659"/>
                  </a:cubicBezTo>
                  <a:cubicBezTo>
                    <a:pt x="6197442" y="323374"/>
                    <a:pt x="6195537" y="330041"/>
                    <a:pt x="6193631" y="335756"/>
                  </a:cubicBezTo>
                  <a:cubicBezTo>
                    <a:pt x="6190774" y="330994"/>
                    <a:pt x="6186964" y="326231"/>
                    <a:pt x="6184106" y="322421"/>
                  </a:cubicBezTo>
                  <a:cubicBezTo>
                    <a:pt x="6183154" y="321469"/>
                    <a:pt x="6182201" y="320516"/>
                    <a:pt x="6181249" y="318611"/>
                  </a:cubicBezTo>
                  <a:cubicBezTo>
                    <a:pt x="6182201" y="312896"/>
                    <a:pt x="6183154" y="307181"/>
                    <a:pt x="6184106" y="302419"/>
                  </a:cubicBezTo>
                  <a:cubicBezTo>
                    <a:pt x="6186012" y="291941"/>
                    <a:pt x="6186964" y="282416"/>
                    <a:pt x="6189821" y="274796"/>
                  </a:cubicBezTo>
                  <a:cubicBezTo>
                    <a:pt x="6193631" y="259556"/>
                    <a:pt x="6195537" y="250984"/>
                    <a:pt x="6195537" y="250984"/>
                  </a:cubicBezTo>
                  <a:cubicBezTo>
                    <a:pt x="6195537" y="250984"/>
                    <a:pt x="6191726" y="259556"/>
                    <a:pt x="6186012" y="273844"/>
                  </a:cubicBezTo>
                  <a:cubicBezTo>
                    <a:pt x="6183154" y="280511"/>
                    <a:pt x="6180296" y="290036"/>
                    <a:pt x="6176487" y="300514"/>
                  </a:cubicBezTo>
                  <a:cubicBezTo>
                    <a:pt x="6175534" y="303371"/>
                    <a:pt x="6174581" y="306229"/>
                    <a:pt x="6173629" y="309086"/>
                  </a:cubicBezTo>
                  <a:cubicBezTo>
                    <a:pt x="6173629" y="309086"/>
                    <a:pt x="6172676" y="308134"/>
                    <a:pt x="6172676" y="308134"/>
                  </a:cubicBezTo>
                  <a:cubicBezTo>
                    <a:pt x="6173629" y="303371"/>
                    <a:pt x="6174581" y="298609"/>
                    <a:pt x="6174581" y="294799"/>
                  </a:cubicBezTo>
                  <a:cubicBezTo>
                    <a:pt x="6176487" y="283369"/>
                    <a:pt x="6178392" y="272891"/>
                    <a:pt x="6180296" y="263366"/>
                  </a:cubicBezTo>
                  <a:cubicBezTo>
                    <a:pt x="6182201" y="253841"/>
                    <a:pt x="6184106" y="244316"/>
                    <a:pt x="6185059" y="236696"/>
                  </a:cubicBezTo>
                  <a:cubicBezTo>
                    <a:pt x="6186964" y="229076"/>
                    <a:pt x="6187917" y="221456"/>
                    <a:pt x="6188869" y="215741"/>
                  </a:cubicBezTo>
                  <a:cubicBezTo>
                    <a:pt x="6190774" y="204311"/>
                    <a:pt x="6192679" y="197644"/>
                    <a:pt x="6192679" y="197644"/>
                  </a:cubicBezTo>
                  <a:cubicBezTo>
                    <a:pt x="6192679" y="197644"/>
                    <a:pt x="6189821" y="203359"/>
                    <a:pt x="6185059" y="214789"/>
                  </a:cubicBezTo>
                  <a:cubicBezTo>
                    <a:pt x="6180296" y="225266"/>
                    <a:pt x="6174581" y="241459"/>
                    <a:pt x="6168867" y="260509"/>
                  </a:cubicBezTo>
                  <a:cubicBezTo>
                    <a:pt x="6166962" y="267176"/>
                    <a:pt x="6165056" y="273844"/>
                    <a:pt x="6163151" y="280511"/>
                  </a:cubicBezTo>
                  <a:cubicBezTo>
                    <a:pt x="6161246" y="270034"/>
                    <a:pt x="6160294" y="261461"/>
                    <a:pt x="6159342" y="253841"/>
                  </a:cubicBezTo>
                  <a:cubicBezTo>
                    <a:pt x="6156484" y="235744"/>
                    <a:pt x="6154579" y="225266"/>
                    <a:pt x="6154579" y="225266"/>
                  </a:cubicBezTo>
                  <a:cubicBezTo>
                    <a:pt x="6154579" y="225266"/>
                    <a:pt x="6155531" y="248126"/>
                    <a:pt x="6156484" y="285274"/>
                  </a:cubicBezTo>
                  <a:cubicBezTo>
                    <a:pt x="6151721" y="278606"/>
                    <a:pt x="6146959" y="272891"/>
                    <a:pt x="6143149" y="268129"/>
                  </a:cubicBezTo>
                  <a:cubicBezTo>
                    <a:pt x="6143149" y="268129"/>
                    <a:pt x="6143149" y="267176"/>
                    <a:pt x="6143149" y="267176"/>
                  </a:cubicBezTo>
                  <a:cubicBezTo>
                    <a:pt x="6144101" y="263366"/>
                    <a:pt x="6145054" y="259556"/>
                    <a:pt x="6146006" y="256699"/>
                  </a:cubicBezTo>
                  <a:cubicBezTo>
                    <a:pt x="6156484" y="210026"/>
                    <a:pt x="6161246" y="178594"/>
                    <a:pt x="6161246" y="178594"/>
                  </a:cubicBezTo>
                  <a:cubicBezTo>
                    <a:pt x="6161246" y="178594"/>
                    <a:pt x="6158389" y="186214"/>
                    <a:pt x="6152674" y="200501"/>
                  </a:cubicBezTo>
                  <a:cubicBezTo>
                    <a:pt x="6152674" y="199549"/>
                    <a:pt x="6152674" y="198596"/>
                    <a:pt x="6152674" y="197644"/>
                  </a:cubicBezTo>
                  <a:cubicBezTo>
                    <a:pt x="6154579" y="188119"/>
                    <a:pt x="6155531" y="179546"/>
                    <a:pt x="6156484" y="172879"/>
                  </a:cubicBezTo>
                  <a:cubicBezTo>
                    <a:pt x="6158389" y="158591"/>
                    <a:pt x="6160294" y="150971"/>
                    <a:pt x="6160294" y="150971"/>
                  </a:cubicBezTo>
                  <a:cubicBezTo>
                    <a:pt x="6160294" y="150971"/>
                    <a:pt x="6157437" y="158591"/>
                    <a:pt x="6152674" y="171926"/>
                  </a:cubicBezTo>
                  <a:cubicBezTo>
                    <a:pt x="6150769" y="178594"/>
                    <a:pt x="6147912" y="187166"/>
                    <a:pt x="6145054" y="196691"/>
                  </a:cubicBezTo>
                  <a:cubicBezTo>
                    <a:pt x="6143149" y="204311"/>
                    <a:pt x="6140292" y="211931"/>
                    <a:pt x="6138387" y="220504"/>
                  </a:cubicBezTo>
                  <a:cubicBezTo>
                    <a:pt x="6136481" y="209074"/>
                    <a:pt x="6135529" y="202406"/>
                    <a:pt x="6135529" y="202406"/>
                  </a:cubicBezTo>
                  <a:cubicBezTo>
                    <a:pt x="6135529" y="202406"/>
                    <a:pt x="6135529" y="209074"/>
                    <a:pt x="6134576" y="221456"/>
                  </a:cubicBezTo>
                  <a:cubicBezTo>
                    <a:pt x="6134576" y="227171"/>
                    <a:pt x="6132671" y="234791"/>
                    <a:pt x="6132671" y="242411"/>
                  </a:cubicBezTo>
                  <a:cubicBezTo>
                    <a:pt x="6132671" y="244316"/>
                    <a:pt x="6131719" y="246221"/>
                    <a:pt x="6131719" y="249079"/>
                  </a:cubicBezTo>
                  <a:cubicBezTo>
                    <a:pt x="6131719" y="250984"/>
                    <a:pt x="6130767" y="251936"/>
                    <a:pt x="6130767" y="253841"/>
                  </a:cubicBezTo>
                  <a:cubicBezTo>
                    <a:pt x="6129814" y="252889"/>
                    <a:pt x="6129814" y="251936"/>
                    <a:pt x="6129814" y="251936"/>
                  </a:cubicBezTo>
                  <a:cubicBezTo>
                    <a:pt x="6129814" y="251936"/>
                    <a:pt x="6129814" y="252889"/>
                    <a:pt x="6130767" y="254794"/>
                  </a:cubicBezTo>
                  <a:cubicBezTo>
                    <a:pt x="6130767" y="256699"/>
                    <a:pt x="6129814" y="258604"/>
                    <a:pt x="6129814" y="261461"/>
                  </a:cubicBezTo>
                  <a:cubicBezTo>
                    <a:pt x="6129814" y="250031"/>
                    <a:pt x="6129814" y="243364"/>
                    <a:pt x="6129814" y="243364"/>
                  </a:cubicBezTo>
                  <a:cubicBezTo>
                    <a:pt x="6129814" y="243364"/>
                    <a:pt x="6127909" y="254794"/>
                    <a:pt x="6126004" y="274796"/>
                  </a:cubicBezTo>
                  <a:cubicBezTo>
                    <a:pt x="6126004" y="276701"/>
                    <a:pt x="6126004" y="279559"/>
                    <a:pt x="6125051" y="281464"/>
                  </a:cubicBezTo>
                  <a:cubicBezTo>
                    <a:pt x="6124099" y="275749"/>
                    <a:pt x="6123146" y="270986"/>
                    <a:pt x="6122194" y="267176"/>
                  </a:cubicBezTo>
                  <a:cubicBezTo>
                    <a:pt x="6119337" y="251936"/>
                    <a:pt x="6117431" y="243364"/>
                    <a:pt x="6117431" y="243364"/>
                  </a:cubicBezTo>
                  <a:cubicBezTo>
                    <a:pt x="6117431" y="243364"/>
                    <a:pt x="6117431" y="251936"/>
                    <a:pt x="6118384" y="267176"/>
                  </a:cubicBezTo>
                  <a:cubicBezTo>
                    <a:pt x="6118384" y="275749"/>
                    <a:pt x="6119337" y="287179"/>
                    <a:pt x="6119337" y="300514"/>
                  </a:cubicBezTo>
                  <a:cubicBezTo>
                    <a:pt x="6117431" y="306229"/>
                    <a:pt x="6115526" y="311944"/>
                    <a:pt x="6114574" y="317659"/>
                  </a:cubicBezTo>
                  <a:cubicBezTo>
                    <a:pt x="6114574" y="313849"/>
                    <a:pt x="6114574" y="310991"/>
                    <a:pt x="6114574" y="307181"/>
                  </a:cubicBezTo>
                  <a:cubicBezTo>
                    <a:pt x="6113621" y="299561"/>
                    <a:pt x="6113621" y="292894"/>
                    <a:pt x="6112669" y="286226"/>
                  </a:cubicBezTo>
                  <a:cubicBezTo>
                    <a:pt x="6111717" y="279559"/>
                    <a:pt x="6110764" y="274796"/>
                    <a:pt x="6109812" y="270986"/>
                  </a:cubicBezTo>
                  <a:cubicBezTo>
                    <a:pt x="6106954" y="262414"/>
                    <a:pt x="6105049" y="258604"/>
                    <a:pt x="6105049" y="258604"/>
                  </a:cubicBezTo>
                  <a:cubicBezTo>
                    <a:pt x="6105049" y="258604"/>
                    <a:pt x="6105049" y="263366"/>
                    <a:pt x="6106001" y="272891"/>
                  </a:cubicBezTo>
                  <a:cubicBezTo>
                    <a:pt x="6106001" y="275749"/>
                    <a:pt x="6106001" y="278606"/>
                    <a:pt x="6106001" y="282416"/>
                  </a:cubicBezTo>
                  <a:cubicBezTo>
                    <a:pt x="6105049" y="279559"/>
                    <a:pt x="6105049" y="276701"/>
                    <a:pt x="6104096" y="273844"/>
                  </a:cubicBezTo>
                  <a:cubicBezTo>
                    <a:pt x="6103144" y="271939"/>
                    <a:pt x="6103144" y="270034"/>
                    <a:pt x="6102192" y="268129"/>
                  </a:cubicBezTo>
                  <a:cubicBezTo>
                    <a:pt x="6102192" y="263366"/>
                    <a:pt x="6101239" y="258604"/>
                    <a:pt x="6101239" y="253841"/>
                  </a:cubicBezTo>
                  <a:cubicBezTo>
                    <a:pt x="6102192" y="251936"/>
                    <a:pt x="6102192" y="249079"/>
                    <a:pt x="6103144" y="247174"/>
                  </a:cubicBezTo>
                  <a:cubicBezTo>
                    <a:pt x="6105049" y="238601"/>
                    <a:pt x="6106954" y="230981"/>
                    <a:pt x="6107906" y="225266"/>
                  </a:cubicBezTo>
                  <a:cubicBezTo>
                    <a:pt x="6110764" y="212884"/>
                    <a:pt x="6111717" y="205264"/>
                    <a:pt x="6111717" y="205264"/>
                  </a:cubicBezTo>
                  <a:cubicBezTo>
                    <a:pt x="6111717" y="205264"/>
                    <a:pt x="6108859" y="211931"/>
                    <a:pt x="6104096" y="223361"/>
                  </a:cubicBezTo>
                  <a:cubicBezTo>
                    <a:pt x="6103144" y="227171"/>
                    <a:pt x="6101239" y="230981"/>
                    <a:pt x="6099334" y="234791"/>
                  </a:cubicBezTo>
                  <a:cubicBezTo>
                    <a:pt x="6098381" y="220504"/>
                    <a:pt x="6097429" y="210026"/>
                    <a:pt x="6096476" y="206216"/>
                  </a:cubicBezTo>
                  <a:cubicBezTo>
                    <a:pt x="6096476" y="204311"/>
                    <a:pt x="6097429" y="201454"/>
                    <a:pt x="6097429" y="199549"/>
                  </a:cubicBezTo>
                  <a:cubicBezTo>
                    <a:pt x="6099334" y="191929"/>
                    <a:pt x="6100287" y="184309"/>
                    <a:pt x="6101239" y="177641"/>
                  </a:cubicBezTo>
                  <a:cubicBezTo>
                    <a:pt x="6102192" y="170974"/>
                    <a:pt x="6103144" y="163354"/>
                    <a:pt x="6104096" y="157639"/>
                  </a:cubicBezTo>
                  <a:cubicBezTo>
                    <a:pt x="6106001" y="145256"/>
                    <a:pt x="6106954" y="133826"/>
                    <a:pt x="6107906" y="124301"/>
                  </a:cubicBezTo>
                  <a:cubicBezTo>
                    <a:pt x="6109812" y="106204"/>
                    <a:pt x="6110764" y="95726"/>
                    <a:pt x="6110764" y="95726"/>
                  </a:cubicBezTo>
                  <a:cubicBezTo>
                    <a:pt x="6110764" y="95726"/>
                    <a:pt x="6107906" y="106204"/>
                    <a:pt x="6104096" y="124301"/>
                  </a:cubicBezTo>
                  <a:cubicBezTo>
                    <a:pt x="6102192" y="132874"/>
                    <a:pt x="6099334" y="144304"/>
                    <a:pt x="6096476" y="156686"/>
                  </a:cubicBezTo>
                  <a:cubicBezTo>
                    <a:pt x="6095524" y="163354"/>
                    <a:pt x="6093619" y="170021"/>
                    <a:pt x="6091714" y="176689"/>
                  </a:cubicBezTo>
                  <a:cubicBezTo>
                    <a:pt x="6089809" y="183356"/>
                    <a:pt x="6087904" y="190976"/>
                    <a:pt x="6085999" y="198596"/>
                  </a:cubicBezTo>
                  <a:cubicBezTo>
                    <a:pt x="6085046" y="203359"/>
                    <a:pt x="6083142" y="209074"/>
                    <a:pt x="6081237" y="214789"/>
                  </a:cubicBezTo>
                  <a:cubicBezTo>
                    <a:pt x="6077426" y="206216"/>
                    <a:pt x="6074569" y="201454"/>
                    <a:pt x="6074569" y="201454"/>
                  </a:cubicBezTo>
                  <a:cubicBezTo>
                    <a:pt x="6074569" y="201454"/>
                    <a:pt x="6076474" y="208121"/>
                    <a:pt x="6079331" y="219551"/>
                  </a:cubicBezTo>
                  <a:cubicBezTo>
                    <a:pt x="6078379" y="222409"/>
                    <a:pt x="6076474" y="225266"/>
                    <a:pt x="6073617" y="230029"/>
                  </a:cubicBezTo>
                  <a:cubicBezTo>
                    <a:pt x="6072664" y="231934"/>
                    <a:pt x="6071712" y="234791"/>
                    <a:pt x="6069806" y="237649"/>
                  </a:cubicBezTo>
                  <a:cubicBezTo>
                    <a:pt x="6069806" y="233839"/>
                    <a:pt x="6069806" y="230981"/>
                    <a:pt x="6069806" y="228124"/>
                  </a:cubicBezTo>
                  <a:cubicBezTo>
                    <a:pt x="6069806" y="213836"/>
                    <a:pt x="6069806" y="205264"/>
                    <a:pt x="6069806" y="205264"/>
                  </a:cubicBezTo>
                  <a:cubicBezTo>
                    <a:pt x="6069806" y="205264"/>
                    <a:pt x="6067901" y="213836"/>
                    <a:pt x="6065996" y="228124"/>
                  </a:cubicBezTo>
                  <a:cubicBezTo>
                    <a:pt x="6065044" y="235744"/>
                    <a:pt x="6063139" y="243364"/>
                    <a:pt x="6061234" y="253841"/>
                  </a:cubicBezTo>
                  <a:cubicBezTo>
                    <a:pt x="6060281" y="256699"/>
                    <a:pt x="6060281" y="259556"/>
                    <a:pt x="6059329" y="263366"/>
                  </a:cubicBezTo>
                  <a:cubicBezTo>
                    <a:pt x="6058376" y="265271"/>
                    <a:pt x="6058376" y="267176"/>
                    <a:pt x="6057424" y="268129"/>
                  </a:cubicBezTo>
                  <a:cubicBezTo>
                    <a:pt x="6054567" y="275749"/>
                    <a:pt x="6051709" y="285274"/>
                    <a:pt x="6048851" y="294799"/>
                  </a:cubicBezTo>
                  <a:cubicBezTo>
                    <a:pt x="6045994" y="304324"/>
                    <a:pt x="6044089" y="313849"/>
                    <a:pt x="6041231" y="324326"/>
                  </a:cubicBezTo>
                  <a:cubicBezTo>
                    <a:pt x="6041231" y="324326"/>
                    <a:pt x="6041231" y="325279"/>
                    <a:pt x="6041231" y="325279"/>
                  </a:cubicBezTo>
                  <a:cubicBezTo>
                    <a:pt x="6038374" y="318611"/>
                    <a:pt x="6036469" y="311944"/>
                    <a:pt x="6033612" y="306229"/>
                  </a:cubicBezTo>
                  <a:cubicBezTo>
                    <a:pt x="6032659" y="303371"/>
                    <a:pt x="6030754" y="299561"/>
                    <a:pt x="6029801" y="296704"/>
                  </a:cubicBezTo>
                  <a:cubicBezTo>
                    <a:pt x="6029801" y="296704"/>
                    <a:pt x="6029801" y="295751"/>
                    <a:pt x="6029801" y="295751"/>
                  </a:cubicBezTo>
                  <a:cubicBezTo>
                    <a:pt x="6030754" y="290036"/>
                    <a:pt x="6031706" y="285274"/>
                    <a:pt x="6031706" y="281464"/>
                  </a:cubicBezTo>
                  <a:cubicBezTo>
                    <a:pt x="6032659" y="272891"/>
                    <a:pt x="6033612" y="269081"/>
                    <a:pt x="6033612" y="269081"/>
                  </a:cubicBezTo>
                  <a:cubicBezTo>
                    <a:pt x="6033612" y="269081"/>
                    <a:pt x="6031706" y="272891"/>
                    <a:pt x="6027896" y="280511"/>
                  </a:cubicBezTo>
                  <a:cubicBezTo>
                    <a:pt x="6026944" y="282416"/>
                    <a:pt x="6025992" y="284321"/>
                    <a:pt x="6025039" y="286226"/>
                  </a:cubicBezTo>
                  <a:cubicBezTo>
                    <a:pt x="6023134" y="281464"/>
                    <a:pt x="6021229" y="276701"/>
                    <a:pt x="6020276" y="272891"/>
                  </a:cubicBezTo>
                  <a:cubicBezTo>
                    <a:pt x="6013609" y="254794"/>
                    <a:pt x="6008846" y="244316"/>
                    <a:pt x="6008846" y="244316"/>
                  </a:cubicBezTo>
                  <a:cubicBezTo>
                    <a:pt x="6008846" y="244316"/>
                    <a:pt x="6011704" y="254794"/>
                    <a:pt x="6016467" y="273844"/>
                  </a:cubicBezTo>
                  <a:cubicBezTo>
                    <a:pt x="6018371" y="279559"/>
                    <a:pt x="6020276" y="286226"/>
                    <a:pt x="6022181" y="293846"/>
                  </a:cubicBezTo>
                  <a:cubicBezTo>
                    <a:pt x="6021229" y="296704"/>
                    <a:pt x="6020276" y="299561"/>
                    <a:pt x="6019324" y="302419"/>
                  </a:cubicBezTo>
                  <a:cubicBezTo>
                    <a:pt x="6018371" y="305276"/>
                    <a:pt x="6017419" y="309086"/>
                    <a:pt x="6016467" y="311944"/>
                  </a:cubicBezTo>
                  <a:cubicBezTo>
                    <a:pt x="6014562" y="318611"/>
                    <a:pt x="6012656" y="326231"/>
                    <a:pt x="6010751" y="333851"/>
                  </a:cubicBezTo>
                  <a:cubicBezTo>
                    <a:pt x="6010751" y="333851"/>
                    <a:pt x="6010751" y="334804"/>
                    <a:pt x="6010751" y="334804"/>
                  </a:cubicBezTo>
                  <a:cubicBezTo>
                    <a:pt x="6007894" y="330041"/>
                    <a:pt x="6005989" y="325279"/>
                    <a:pt x="6003131" y="320516"/>
                  </a:cubicBezTo>
                  <a:cubicBezTo>
                    <a:pt x="6001226" y="316706"/>
                    <a:pt x="5999321" y="312896"/>
                    <a:pt x="5996464" y="308134"/>
                  </a:cubicBezTo>
                  <a:cubicBezTo>
                    <a:pt x="5997417" y="306229"/>
                    <a:pt x="5998369" y="304324"/>
                    <a:pt x="5999321" y="302419"/>
                  </a:cubicBezTo>
                  <a:cubicBezTo>
                    <a:pt x="6002179" y="294799"/>
                    <a:pt x="6005037" y="289084"/>
                    <a:pt x="6007894" y="283369"/>
                  </a:cubicBezTo>
                  <a:cubicBezTo>
                    <a:pt x="6012656" y="272891"/>
                    <a:pt x="6014562" y="267176"/>
                    <a:pt x="6014562" y="267176"/>
                  </a:cubicBezTo>
                  <a:cubicBezTo>
                    <a:pt x="6014562" y="267176"/>
                    <a:pt x="6010751" y="272891"/>
                    <a:pt x="6004084" y="281464"/>
                  </a:cubicBezTo>
                  <a:cubicBezTo>
                    <a:pt x="6001226" y="286226"/>
                    <a:pt x="5997417" y="291941"/>
                    <a:pt x="5993606" y="297656"/>
                  </a:cubicBezTo>
                  <a:cubicBezTo>
                    <a:pt x="5992654" y="289084"/>
                    <a:pt x="5990749" y="281464"/>
                    <a:pt x="5989796" y="273844"/>
                  </a:cubicBezTo>
                  <a:cubicBezTo>
                    <a:pt x="5990749" y="266224"/>
                    <a:pt x="5990749" y="258604"/>
                    <a:pt x="5991701" y="250984"/>
                  </a:cubicBezTo>
                  <a:cubicBezTo>
                    <a:pt x="5992654" y="235744"/>
                    <a:pt x="5995512" y="223361"/>
                    <a:pt x="5997417" y="212884"/>
                  </a:cubicBezTo>
                  <a:cubicBezTo>
                    <a:pt x="6001226" y="191929"/>
                    <a:pt x="6003131" y="179546"/>
                    <a:pt x="6003131" y="179546"/>
                  </a:cubicBezTo>
                  <a:cubicBezTo>
                    <a:pt x="6003131" y="179546"/>
                    <a:pt x="5999321" y="190976"/>
                    <a:pt x="5993606" y="211931"/>
                  </a:cubicBezTo>
                  <a:cubicBezTo>
                    <a:pt x="5990749" y="222409"/>
                    <a:pt x="5986939" y="233839"/>
                    <a:pt x="5985034" y="248126"/>
                  </a:cubicBezTo>
                  <a:cubicBezTo>
                    <a:pt x="5981224" y="233839"/>
                    <a:pt x="5978367" y="219551"/>
                    <a:pt x="5974556" y="206216"/>
                  </a:cubicBezTo>
                  <a:cubicBezTo>
                    <a:pt x="5974556" y="206216"/>
                    <a:pt x="5974556" y="206216"/>
                    <a:pt x="5974556" y="206216"/>
                  </a:cubicBezTo>
                  <a:cubicBezTo>
                    <a:pt x="5975509" y="195739"/>
                    <a:pt x="5976462" y="186214"/>
                    <a:pt x="5977414" y="178594"/>
                  </a:cubicBezTo>
                  <a:cubicBezTo>
                    <a:pt x="5978367" y="163354"/>
                    <a:pt x="5979319" y="153829"/>
                    <a:pt x="5979319" y="153829"/>
                  </a:cubicBezTo>
                  <a:cubicBezTo>
                    <a:pt x="5979319" y="153829"/>
                    <a:pt x="5977414" y="162401"/>
                    <a:pt x="5973604" y="177641"/>
                  </a:cubicBezTo>
                  <a:cubicBezTo>
                    <a:pt x="5972651" y="181451"/>
                    <a:pt x="5971699" y="186214"/>
                    <a:pt x="5969794" y="191929"/>
                  </a:cubicBezTo>
                  <a:cubicBezTo>
                    <a:pt x="5965984" y="180499"/>
                    <a:pt x="5963126" y="170021"/>
                    <a:pt x="5959317" y="160496"/>
                  </a:cubicBezTo>
                  <a:cubicBezTo>
                    <a:pt x="5954554" y="148114"/>
                    <a:pt x="5950744" y="137636"/>
                    <a:pt x="5946934" y="130016"/>
                  </a:cubicBezTo>
                  <a:cubicBezTo>
                    <a:pt x="5939314" y="112871"/>
                    <a:pt x="5934551" y="104299"/>
                    <a:pt x="5934551" y="104299"/>
                  </a:cubicBezTo>
                  <a:cubicBezTo>
                    <a:pt x="5934551" y="104299"/>
                    <a:pt x="5937409" y="113824"/>
                    <a:pt x="5943124" y="131921"/>
                  </a:cubicBezTo>
                  <a:cubicBezTo>
                    <a:pt x="5945981" y="140494"/>
                    <a:pt x="5948839" y="150971"/>
                    <a:pt x="5951696" y="163354"/>
                  </a:cubicBezTo>
                  <a:cubicBezTo>
                    <a:pt x="5955506" y="175736"/>
                    <a:pt x="5957412" y="189071"/>
                    <a:pt x="5961221" y="204311"/>
                  </a:cubicBezTo>
                  <a:cubicBezTo>
                    <a:pt x="5962174" y="208121"/>
                    <a:pt x="5963126" y="212884"/>
                    <a:pt x="5964079" y="216694"/>
                  </a:cubicBezTo>
                  <a:cubicBezTo>
                    <a:pt x="5964079" y="218599"/>
                    <a:pt x="5963126" y="220504"/>
                    <a:pt x="5962174" y="222409"/>
                  </a:cubicBezTo>
                  <a:cubicBezTo>
                    <a:pt x="5961221" y="226219"/>
                    <a:pt x="5959317" y="230981"/>
                    <a:pt x="5958364" y="235744"/>
                  </a:cubicBezTo>
                  <a:cubicBezTo>
                    <a:pt x="5957412" y="234791"/>
                    <a:pt x="5957412" y="233839"/>
                    <a:pt x="5956459" y="232886"/>
                  </a:cubicBezTo>
                  <a:cubicBezTo>
                    <a:pt x="5956459" y="231934"/>
                    <a:pt x="5956459" y="231934"/>
                    <a:pt x="5956459" y="231934"/>
                  </a:cubicBezTo>
                  <a:cubicBezTo>
                    <a:pt x="5956459" y="231934"/>
                    <a:pt x="5956459" y="231934"/>
                    <a:pt x="5956459" y="232886"/>
                  </a:cubicBezTo>
                  <a:cubicBezTo>
                    <a:pt x="5948839" y="219551"/>
                    <a:pt x="5943124" y="208121"/>
                    <a:pt x="5938362" y="199549"/>
                  </a:cubicBezTo>
                  <a:cubicBezTo>
                    <a:pt x="5931694" y="187166"/>
                    <a:pt x="5927884" y="180499"/>
                    <a:pt x="5927884" y="180499"/>
                  </a:cubicBezTo>
                  <a:cubicBezTo>
                    <a:pt x="5927884" y="180499"/>
                    <a:pt x="5937409" y="209074"/>
                    <a:pt x="5953601" y="250984"/>
                  </a:cubicBezTo>
                  <a:cubicBezTo>
                    <a:pt x="5953601" y="252889"/>
                    <a:pt x="5952649" y="253841"/>
                    <a:pt x="5952649" y="255746"/>
                  </a:cubicBezTo>
                  <a:cubicBezTo>
                    <a:pt x="5949792" y="264319"/>
                    <a:pt x="5947887" y="272891"/>
                    <a:pt x="5945029" y="282416"/>
                  </a:cubicBezTo>
                  <a:cubicBezTo>
                    <a:pt x="5945029" y="283369"/>
                    <a:pt x="5944076" y="284321"/>
                    <a:pt x="5944076" y="285274"/>
                  </a:cubicBezTo>
                  <a:cubicBezTo>
                    <a:pt x="5943124" y="280511"/>
                    <a:pt x="5941219" y="275749"/>
                    <a:pt x="5940267" y="271939"/>
                  </a:cubicBezTo>
                  <a:cubicBezTo>
                    <a:pt x="5936456" y="259556"/>
                    <a:pt x="5932646" y="247174"/>
                    <a:pt x="5928837" y="237649"/>
                  </a:cubicBezTo>
                  <a:cubicBezTo>
                    <a:pt x="5925979" y="230981"/>
                    <a:pt x="5924074" y="225266"/>
                    <a:pt x="5922169" y="220504"/>
                  </a:cubicBezTo>
                  <a:cubicBezTo>
                    <a:pt x="5923121" y="217646"/>
                    <a:pt x="5923121" y="216694"/>
                    <a:pt x="5923121" y="216694"/>
                  </a:cubicBezTo>
                  <a:cubicBezTo>
                    <a:pt x="5923121" y="216694"/>
                    <a:pt x="5922169" y="217646"/>
                    <a:pt x="5921217" y="219551"/>
                  </a:cubicBezTo>
                  <a:cubicBezTo>
                    <a:pt x="5920264" y="216694"/>
                    <a:pt x="5919312" y="213836"/>
                    <a:pt x="5917406" y="211931"/>
                  </a:cubicBezTo>
                  <a:cubicBezTo>
                    <a:pt x="5913596" y="204311"/>
                    <a:pt x="5910739" y="198596"/>
                    <a:pt x="5908834" y="194786"/>
                  </a:cubicBezTo>
                  <a:cubicBezTo>
                    <a:pt x="5908834" y="190976"/>
                    <a:pt x="5907881" y="187166"/>
                    <a:pt x="5907881" y="183356"/>
                  </a:cubicBezTo>
                  <a:cubicBezTo>
                    <a:pt x="5905976" y="168116"/>
                    <a:pt x="5905024" y="159544"/>
                    <a:pt x="5905024" y="159544"/>
                  </a:cubicBezTo>
                  <a:cubicBezTo>
                    <a:pt x="5905024" y="159544"/>
                    <a:pt x="5904071" y="168116"/>
                    <a:pt x="5904071" y="184309"/>
                  </a:cubicBezTo>
                  <a:cubicBezTo>
                    <a:pt x="5904071" y="191929"/>
                    <a:pt x="5903119" y="201454"/>
                    <a:pt x="5903119" y="211931"/>
                  </a:cubicBezTo>
                  <a:cubicBezTo>
                    <a:pt x="5903119" y="217646"/>
                    <a:pt x="5903119" y="223361"/>
                    <a:pt x="5902167" y="229076"/>
                  </a:cubicBezTo>
                  <a:cubicBezTo>
                    <a:pt x="5902167" y="234791"/>
                    <a:pt x="5902167" y="241459"/>
                    <a:pt x="5902167" y="248126"/>
                  </a:cubicBezTo>
                  <a:cubicBezTo>
                    <a:pt x="5902167" y="254794"/>
                    <a:pt x="5902167" y="262414"/>
                    <a:pt x="5903119" y="270034"/>
                  </a:cubicBezTo>
                  <a:cubicBezTo>
                    <a:pt x="5902167" y="274796"/>
                    <a:pt x="5901214" y="279559"/>
                    <a:pt x="5900262" y="285274"/>
                  </a:cubicBezTo>
                  <a:cubicBezTo>
                    <a:pt x="5900262" y="284321"/>
                    <a:pt x="5900262" y="283369"/>
                    <a:pt x="5899309" y="282416"/>
                  </a:cubicBezTo>
                  <a:cubicBezTo>
                    <a:pt x="5897404" y="274796"/>
                    <a:pt x="5896451" y="268129"/>
                    <a:pt x="5895499" y="263366"/>
                  </a:cubicBezTo>
                  <a:cubicBezTo>
                    <a:pt x="5893594" y="255746"/>
                    <a:pt x="5892642" y="250031"/>
                    <a:pt x="5891689" y="248126"/>
                  </a:cubicBezTo>
                  <a:cubicBezTo>
                    <a:pt x="5891689" y="246221"/>
                    <a:pt x="5891689" y="245269"/>
                    <a:pt x="5891689" y="245269"/>
                  </a:cubicBezTo>
                  <a:cubicBezTo>
                    <a:pt x="5891689" y="245269"/>
                    <a:pt x="5891689" y="246221"/>
                    <a:pt x="5890737" y="247174"/>
                  </a:cubicBezTo>
                  <a:cubicBezTo>
                    <a:pt x="5890737" y="247174"/>
                    <a:pt x="5890737" y="247174"/>
                    <a:pt x="5890737" y="247174"/>
                  </a:cubicBezTo>
                  <a:cubicBezTo>
                    <a:pt x="5890737" y="247174"/>
                    <a:pt x="5890737" y="247174"/>
                    <a:pt x="5890737" y="248126"/>
                  </a:cubicBezTo>
                  <a:cubicBezTo>
                    <a:pt x="5889784" y="251936"/>
                    <a:pt x="5885974" y="261461"/>
                    <a:pt x="5881212" y="275749"/>
                  </a:cubicBezTo>
                  <a:cubicBezTo>
                    <a:pt x="5880259" y="270986"/>
                    <a:pt x="5879306" y="266224"/>
                    <a:pt x="5878354" y="262414"/>
                  </a:cubicBezTo>
                  <a:cubicBezTo>
                    <a:pt x="5875496" y="248126"/>
                    <a:pt x="5874544" y="240506"/>
                    <a:pt x="5874544" y="240506"/>
                  </a:cubicBezTo>
                  <a:cubicBezTo>
                    <a:pt x="5874544" y="240506"/>
                    <a:pt x="5874544" y="248126"/>
                    <a:pt x="5874544" y="262414"/>
                  </a:cubicBezTo>
                  <a:cubicBezTo>
                    <a:pt x="5874544" y="270034"/>
                    <a:pt x="5875496" y="279559"/>
                    <a:pt x="5875496" y="290989"/>
                  </a:cubicBezTo>
                  <a:cubicBezTo>
                    <a:pt x="5874544" y="293846"/>
                    <a:pt x="5873592" y="295751"/>
                    <a:pt x="5873592" y="298609"/>
                  </a:cubicBezTo>
                  <a:cubicBezTo>
                    <a:pt x="5872639" y="290036"/>
                    <a:pt x="5872639" y="280511"/>
                    <a:pt x="5870734" y="271939"/>
                  </a:cubicBezTo>
                  <a:cubicBezTo>
                    <a:pt x="5869781" y="278606"/>
                    <a:pt x="5868829" y="286226"/>
                    <a:pt x="5867876" y="292894"/>
                  </a:cubicBezTo>
                  <a:cubicBezTo>
                    <a:pt x="5867876" y="285274"/>
                    <a:pt x="5867876" y="276701"/>
                    <a:pt x="5866924" y="269081"/>
                  </a:cubicBezTo>
                  <a:cubicBezTo>
                    <a:pt x="5866924" y="260509"/>
                    <a:pt x="5865971" y="251936"/>
                    <a:pt x="5865971" y="243364"/>
                  </a:cubicBezTo>
                  <a:cubicBezTo>
                    <a:pt x="5870734" y="231934"/>
                    <a:pt x="5873592" y="225266"/>
                    <a:pt x="5873592" y="225266"/>
                  </a:cubicBezTo>
                  <a:cubicBezTo>
                    <a:pt x="5873592" y="225266"/>
                    <a:pt x="5870734" y="230029"/>
                    <a:pt x="5865971" y="237649"/>
                  </a:cubicBezTo>
                  <a:cubicBezTo>
                    <a:pt x="5865971" y="234791"/>
                    <a:pt x="5865971" y="232886"/>
                    <a:pt x="5865971" y="230029"/>
                  </a:cubicBezTo>
                  <a:cubicBezTo>
                    <a:pt x="5865971" y="217646"/>
                    <a:pt x="5865019" y="205264"/>
                    <a:pt x="5865019" y="194786"/>
                  </a:cubicBezTo>
                  <a:cubicBezTo>
                    <a:pt x="5864067" y="172879"/>
                    <a:pt x="5863114" y="154781"/>
                    <a:pt x="5863114" y="141446"/>
                  </a:cubicBezTo>
                  <a:cubicBezTo>
                    <a:pt x="5862162" y="128111"/>
                    <a:pt x="5862162" y="121444"/>
                    <a:pt x="5862162" y="121444"/>
                  </a:cubicBezTo>
                  <a:cubicBezTo>
                    <a:pt x="5862162" y="121444"/>
                    <a:pt x="5861209" y="129064"/>
                    <a:pt x="5859304" y="141446"/>
                  </a:cubicBezTo>
                  <a:cubicBezTo>
                    <a:pt x="5858351" y="147161"/>
                    <a:pt x="5857399" y="153829"/>
                    <a:pt x="5856446" y="161449"/>
                  </a:cubicBezTo>
                  <a:cubicBezTo>
                    <a:pt x="5855494" y="145256"/>
                    <a:pt x="5854542" y="130969"/>
                    <a:pt x="5853589" y="120491"/>
                  </a:cubicBezTo>
                  <a:cubicBezTo>
                    <a:pt x="5852637" y="106204"/>
                    <a:pt x="5851684" y="98584"/>
                    <a:pt x="5851684" y="98584"/>
                  </a:cubicBezTo>
                  <a:cubicBezTo>
                    <a:pt x="5851684" y="98584"/>
                    <a:pt x="5850731" y="106204"/>
                    <a:pt x="5849779" y="120491"/>
                  </a:cubicBezTo>
                  <a:cubicBezTo>
                    <a:pt x="5848826" y="127159"/>
                    <a:pt x="5848826" y="135731"/>
                    <a:pt x="5847874" y="146209"/>
                  </a:cubicBezTo>
                  <a:cubicBezTo>
                    <a:pt x="5846921" y="155734"/>
                    <a:pt x="5846921" y="167164"/>
                    <a:pt x="5846921" y="179546"/>
                  </a:cubicBezTo>
                  <a:cubicBezTo>
                    <a:pt x="5845969" y="203359"/>
                    <a:pt x="5845969" y="231934"/>
                    <a:pt x="5846921" y="262414"/>
                  </a:cubicBezTo>
                  <a:cubicBezTo>
                    <a:pt x="5846921" y="264319"/>
                    <a:pt x="5846921" y="267176"/>
                    <a:pt x="5846921" y="269081"/>
                  </a:cubicBezTo>
                  <a:cubicBezTo>
                    <a:pt x="5845969" y="270986"/>
                    <a:pt x="5844064" y="272891"/>
                    <a:pt x="5843112" y="274796"/>
                  </a:cubicBezTo>
                  <a:cubicBezTo>
                    <a:pt x="5842159" y="270034"/>
                    <a:pt x="5841206" y="265271"/>
                    <a:pt x="5840254" y="261461"/>
                  </a:cubicBezTo>
                  <a:cubicBezTo>
                    <a:pt x="5840254" y="254794"/>
                    <a:pt x="5840254" y="248126"/>
                    <a:pt x="5841206" y="242411"/>
                  </a:cubicBezTo>
                  <a:cubicBezTo>
                    <a:pt x="5841206" y="230029"/>
                    <a:pt x="5841206" y="223361"/>
                    <a:pt x="5841206" y="223361"/>
                  </a:cubicBezTo>
                  <a:cubicBezTo>
                    <a:pt x="5841206" y="223361"/>
                    <a:pt x="5839301" y="230029"/>
                    <a:pt x="5837396" y="242411"/>
                  </a:cubicBezTo>
                  <a:cubicBezTo>
                    <a:pt x="5837396" y="243364"/>
                    <a:pt x="5837396" y="244316"/>
                    <a:pt x="5836444" y="245269"/>
                  </a:cubicBezTo>
                  <a:cubicBezTo>
                    <a:pt x="5833587" y="233839"/>
                    <a:pt x="5831681" y="224314"/>
                    <a:pt x="5829776" y="215741"/>
                  </a:cubicBezTo>
                  <a:cubicBezTo>
                    <a:pt x="5825967" y="198596"/>
                    <a:pt x="5824062" y="189071"/>
                    <a:pt x="5824062" y="189071"/>
                  </a:cubicBezTo>
                  <a:cubicBezTo>
                    <a:pt x="5824062" y="189071"/>
                    <a:pt x="5825014" y="198596"/>
                    <a:pt x="5825967" y="215741"/>
                  </a:cubicBezTo>
                  <a:cubicBezTo>
                    <a:pt x="5826919" y="224314"/>
                    <a:pt x="5827871" y="234791"/>
                    <a:pt x="5828824" y="246221"/>
                  </a:cubicBezTo>
                  <a:cubicBezTo>
                    <a:pt x="5829776" y="252889"/>
                    <a:pt x="5830729" y="260509"/>
                    <a:pt x="5831681" y="268129"/>
                  </a:cubicBezTo>
                  <a:cubicBezTo>
                    <a:pt x="5830729" y="270034"/>
                    <a:pt x="5828824" y="272891"/>
                    <a:pt x="5826919" y="276701"/>
                  </a:cubicBezTo>
                  <a:cubicBezTo>
                    <a:pt x="5826919" y="274796"/>
                    <a:pt x="5825967" y="272891"/>
                    <a:pt x="5825967" y="270986"/>
                  </a:cubicBezTo>
                  <a:cubicBezTo>
                    <a:pt x="5825014" y="263366"/>
                    <a:pt x="5823109" y="255746"/>
                    <a:pt x="5822156" y="250031"/>
                  </a:cubicBezTo>
                  <a:cubicBezTo>
                    <a:pt x="5820251" y="238601"/>
                    <a:pt x="5818346" y="231934"/>
                    <a:pt x="5818346" y="231934"/>
                  </a:cubicBezTo>
                  <a:cubicBezTo>
                    <a:pt x="5818346" y="231934"/>
                    <a:pt x="5818346" y="238601"/>
                    <a:pt x="5818346" y="250031"/>
                  </a:cubicBezTo>
                  <a:cubicBezTo>
                    <a:pt x="5818346" y="255746"/>
                    <a:pt x="5818346" y="262414"/>
                    <a:pt x="5818346" y="270986"/>
                  </a:cubicBezTo>
                  <a:cubicBezTo>
                    <a:pt x="5816442" y="267176"/>
                    <a:pt x="5814537" y="264319"/>
                    <a:pt x="5812631" y="262414"/>
                  </a:cubicBezTo>
                  <a:lnTo>
                    <a:pt x="5812631" y="246221"/>
                  </a:lnTo>
                  <a:lnTo>
                    <a:pt x="5814537" y="220504"/>
                  </a:lnTo>
                  <a:cubicBezTo>
                    <a:pt x="5815489" y="220504"/>
                    <a:pt x="5815489" y="220504"/>
                    <a:pt x="5816442" y="221456"/>
                  </a:cubicBezTo>
                  <a:cubicBezTo>
                    <a:pt x="5817394" y="222409"/>
                    <a:pt x="5818346" y="222409"/>
                    <a:pt x="5819299" y="224314"/>
                  </a:cubicBezTo>
                  <a:cubicBezTo>
                    <a:pt x="5821204" y="226219"/>
                    <a:pt x="5821204" y="229076"/>
                    <a:pt x="5822156" y="231934"/>
                  </a:cubicBezTo>
                  <a:cubicBezTo>
                    <a:pt x="5822156" y="229076"/>
                    <a:pt x="5822156" y="226219"/>
                    <a:pt x="5821204" y="223361"/>
                  </a:cubicBezTo>
                  <a:cubicBezTo>
                    <a:pt x="5820251" y="222409"/>
                    <a:pt x="5819299" y="220504"/>
                    <a:pt x="5818346" y="219551"/>
                  </a:cubicBezTo>
                  <a:cubicBezTo>
                    <a:pt x="5817394" y="218599"/>
                    <a:pt x="5815489" y="217646"/>
                    <a:pt x="5813584" y="217646"/>
                  </a:cubicBezTo>
                  <a:lnTo>
                    <a:pt x="5811679" y="217646"/>
                  </a:lnTo>
                  <a:lnTo>
                    <a:pt x="5811679" y="219551"/>
                  </a:lnTo>
                  <a:cubicBezTo>
                    <a:pt x="5809774" y="228124"/>
                    <a:pt x="5806917" y="237649"/>
                    <a:pt x="5805012" y="246221"/>
                  </a:cubicBezTo>
                  <a:cubicBezTo>
                    <a:pt x="5804059" y="250031"/>
                    <a:pt x="5804059" y="252889"/>
                    <a:pt x="5803106" y="256699"/>
                  </a:cubicBezTo>
                  <a:cubicBezTo>
                    <a:pt x="5801201" y="258604"/>
                    <a:pt x="5799296" y="261461"/>
                    <a:pt x="5796439" y="264319"/>
                  </a:cubicBezTo>
                  <a:cubicBezTo>
                    <a:pt x="5796439" y="259556"/>
                    <a:pt x="5795487" y="256699"/>
                    <a:pt x="5795487" y="253841"/>
                  </a:cubicBezTo>
                  <a:cubicBezTo>
                    <a:pt x="5794534" y="250031"/>
                    <a:pt x="5794534" y="248126"/>
                    <a:pt x="5794534" y="248126"/>
                  </a:cubicBezTo>
                  <a:cubicBezTo>
                    <a:pt x="5794534" y="248126"/>
                    <a:pt x="5794534" y="250031"/>
                    <a:pt x="5794534" y="253841"/>
                  </a:cubicBezTo>
                  <a:cubicBezTo>
                    <a:pt x="5794534" y="257651"/>
                    <a:pt x="5794534" y="262414"/>
                    <a:pt x="5793581" y="268129"/>
                  </a:cubicBezTo>
                  <a:cubicBezTo>
                    <a:pt x="5792629" y="269081"/>
                    <a:pt x="5792629" y="269081"/>
                    <a:pt x="5791676" y="270034"/>
                  </a:cubicBezTo>
                  <a:cubicBezTo>
                    <a:pt x="5791676" y="270034"/>
                    <a:pt x="5791676" y="270034"/>
                    <a:pt x="5791676" y="270034"/>
                  </a:cubicBezTo>
                  <a:lnTo>
                    <a:pt x="5787867" y="239554"/>
                  </a:lnTo>
                  <a:cubicBezTo>
                    <a:pt x="5791676" y="229076"/>
                    <a:pt x="5793581" y="224314"/>
                    <a:pt x="5793581" y="224314"/>
                  </a:cubicBezTo>
                  <a:cubicBezTo>
                    <a:pt x="5793581" y="224314"/>
                    <a:pt x="5791676" y="228124"/>
                    <a:pt x="5786914" y="234791"/>
                  </a:cubicBezTo>
                  <a:lnTo>
                    <a:pt x="5785009" y="205264"/>
                  </a:lnTo>
                  <a:cubicBezTo>
                    <a:pt x="5788819" y="197644"/>
                    <a:pt x="5791676" y="190024"/>
                    <a:pt x="5795487" y="183356"/>
                  </a:cubicBezTo>
                  <a:cubicBezTo>
                    <a:pt x="5795487" y="183356"/>
                    <a:pt x="5795487" y="184309"/>
                    <a:pt x="5795487" y="184309"/>
                  </a:cubicBezTo>
                  <a:cubicBezTo>
                    <a:pt x="5795487" y="184309"/>
                    <a:pt x="5795487" y="183356"/>
                    <a:pt x="5795487" y="183356"/>
                  </a:cubicBezTo>
                  <a:cubicBezTo>
                    <a:pt x="5796439" y="181451"/>
                    <a:pt x="5797392" y="179546"/>
                    <a:pt x="5797392" y="178594"/>
                  </a:cubicBezTo>
                  <a:cubicBezTo>
                    <a:pt x="5803106" y="165259"/>
                    <a:pt x="5808821" y="153829"/>
                    <a:pt x="5812631" y="145256"/>
                  </a:cubicBezTo>
                  <a:cubicBezTo>
                    <a:pt x="5821204" y="126206"/>
                    <a:pt x="5825967" y="115729"/>
                    <a:pt x="5825967" y="115729"/>
                  </a:cubicBezTo>
                  <a:cubicBezTo>
                    <a:pt x="5825967" y="115729"/>
                    <a:pt x="5820251" y="125254"/>
                    <a:pt x="5809774" y="143351"/>
                  </a:cubicBezTo>
                  <a:cubicBezTo>
                    <a:pt x="5805012" y="151924"/>
                    <a:pt x="5798344" y="162401"/>
                    <a:pt x="5791676" y="173831"/>
                  </a:cubicBezTo>
                  <a:cubicBezTo>
                    <a:pt x="5790724" y="172879"/>
                    <a:pt x="5789771" y="171926"/>
                    <a:pt x="5788819" y="170974"/>
                  </a:cubicBezTo>
                  <a:cubicBezTo>
                    <a:pt x="5786914" y="170021"/>
                    <a:pt x="5785009" y="169069"/>
                    <a:pt x="5783104" y="169069"/>
                  </a:cubicBezTo>
                  <a:lnTo>
                    <a:pt x="5781199" y="169069"/>
                  </a:lnTo>
                  <a:lnTo>
                    <a:pt x="5781199" y="170974"/>
                  </a:lnTo>
                  <a:lnTo>
                    <a:pt x="5777389" y="197644"/>
                  </a:lnTo>
                  <a:cubicBezTo>
                    <a:pt x="5774531" y="204311"/>
                    <a:pt x="5770721" y="210026"/>
                    <a:pt x="5766912" y="217646"/>
                  </a:cubicBezTo>
                  <a:cubicBezTo>
                    <a:pt x="5762149" y="226219"/>
                    <a:pt x="5757387" y="234791"/>
                    <a:pt x="5752624" y="244316"/>
                  </a:cubicBezTo>
                  <a:cubicBezTo>
                    <a:pt x="5752624" y="240506"/>
                    <a:pt x="5751671" y="236696"/>
                    <a:pt x="5751671" y="233839"/>
                  </a:cubicBezTo>
                  <a:cubicBezTo>
                    <a:pt x="5750719" y="228124"/>
                    <a:pt x="5749767" y="222409"/>
                    <a:pt x="5749767" y="216694"/>
                  </a:cubicBezTo>
                  <a:cubicBezTo>
                    <a:pt x="5754529" y="199549"/>
                    <a:pt x="5757387" y="190024"/>
                    <a:pt x="5757387" y="190024"/>
                  </a:cubicBezTo>
                  <a:cubicBezTo>
                    <a:pt x="5757387" y="190024"/>
                    <a:pt x="5754529" y="197644"/>
                    <a:pt x="5749767" y="210979"/>
                  </a:cubicBezTo>
                  <a:cubicBezTo>
                    <a:pt x="5749767" y="209074"/>
                    <a:pt x="5748814" y="206216"/>
                    <a:pt x="5748814" y="204311"/>
                  </a:cubicBezTo>
                  <a:cubicBezTo>
                    <a:pt x="5746909" y="188119"/>
                    <a:pt x="5745004" y="178594"/>
                    <a:pt x="5745004" y="178594"/>
                  </a:cubicBezTo>
                  <a:cubicBezTo>
                    <a:pt x="5745004" y="178594"/>
                    <a:pt x="5745004" y="188119"/>
                    <a:pt x="5745004" y="204311"/>
                  </a:cubicBezTo>
                  <a:cubicBezTo>
                    <a:pt x="5745004" y="210026"/>
                    <a:pt x="5745004" y="215741"/>
                    <a:pt x="5745004" y="222409"/>
                  </a:cubicBezTo>
                  <a:cubicBezTo>
                    <a:pt x="5745004" y="223361"/>
                    <a:pt x="5744051" y="224314"/>
                    <a:pt x="5744051" y="225266"/>
                  </a:cubicBezTo>
                  <a:cubicBezTo>
                    <a:pt x="5740242" y="234791"/>
                    <a:pt x="5736431" y="247174"/>
                    <a:pt x="5731669" y="259556"/>
                  </a:cubicBezTo>
                  <a:cubicBezTo>
                    <a:pt x="5731669" y="259556"/>
                    <a:pt x="5731669" y="258604"/>
                    <a:pt x="5731669" y="258604"/>
                  </a:cubicBezTo>
                  <a:cubicBezTo>
                    <a:pt x="5733574" y="245269"/>
                    <a:pt x="5734526" y="238601"/>
                    <a:pt x="5734526" y="238601"/>
                  </a:cubicBezTo>
                  <a:cubicBezTo>
                    <a:pt x="5734526" y="238601"/>
                    <a:pt x="5732621" y="246221"/>
                    <a:pt x="5727859" y="258604"/>
                  </a:cubicBezTo>
                  <a:cubicBezTo>
                    <a:pt x="5726906" y="260509"/>
                    <a:pt x="5726906" y="262414"/>
                    <a:pt x="5725954" y="264319"/>
                  </a:cubicBezTo>
                  <a:cubicBezTo>
                    <a:pt x="5725954" y="264319"/>
                    <a:pt x="5725954" y="263366"/>
                    <a:pt x="5725954" y="263366"/>
                  </a:cubicBezTo>
                  <a:cubicBezTo>
                    <a:pt x="5725954" y="263366"/>
                    <a:pt x="5725954" y="262414"/>
                    <a:pt x="5725954" y="262414"/>
                  </a:cubicBezTo>
                  <a:cubicBezTo>
                    <a:pt x="5725954" y="260509"/>
                    <a:pt x="5726906" y="258604"/>
                    <a:pt x="5726906" y="256699"/>
                  </a:cubicBezTo>
                  <a:cubicBezTo>
                    <a:pt x="5727859" y="251936"/>
                    <a:pt x="5728812" y="247174"/>
                    <a:pt x="5729764" y="242411"/>
                  </a:cubicBezTo>
                  <a:cubicBezTo>
                    <a:pt x="5730717" y="237649"/>
                    <a:pt x="5731669" y="233839"/>
                    <a:pt x="5732621" y="230029"/>
                  </a:cubicBezTo>
                  <a:cubicBezTo>
                    <a:pt x="5734526" y="222409"/>
                    <a:pt x="5736431" y="215741"/>
                    <a:pt x="5737384" y="210026"/>
                  </a:cubicBezTo>
                  <a:cubicBezTo>
                    <a:pt x="5740242" y="198596"/>
                    <a:pt x="5741194" y="191929"/>
                    <a:pt x="5741194" y="191929"/>
                  </a:cubicBezTo>
                  <a:cubicBezTo>
                    <a:pt x="5741194" y="191929"/>
                    <a:pt x="5740242" y="193834"/>
                    <a:pt x="5739289" y="196691"/>
                  </a:cubicBezTo>
                  <a:cubicBezTo>
                    <a:pt x="5740242" y="192881"/>
                    <a:pt x="5740242" y="190024"/>
                    <a:pt x="5740242" y="190024"/>
                  </a:cubicBezTo>
                  <a:cubicBezTo>
                    <a:pt x="5740242" y="190024"/>
                    <a:pt x="5737384" y="197644"/>
                    <a:pt x="5731669" y="211931"/>
                  </a:cubicBezTo>
                  <a:cubicBezTo>
                    <a:pt x="5730717" y="215741"/>
                    <a:pt x="5728812" y="219551"/>
                    <a:pt x="5726906" y="224314"/>
                  </a:cubicBezTo>
                  <a:cubicBezTo>
                    <a:pt x="5725954" y="225266"/>
                    <a:pt x="5725954" y="227171"/>
                    <a:pt x="5725001" y="228124"/>
                  </a:cubicBezTo>
                  <a:cubicBezTo>
                    <a:pt x="5723096" y="231934"/>
                    <a:pt x="5722144" y="235744"/>
                    <a:pt x="5720239" y="240506"/>
                  </a:cubicBezTo>
                  <a:cubicBezTo>
                    <a:pt x="5719287" y="243364"/>
                    <a:pt x="5718334" y="246221"/>
                    <a:pt x="5717381" y="250031"/>
                  </a:cubicBezTo>
                  <a:cubicBezTo>
                    <a:pt x="5716429" y="251936"/>
                    <a:pt x="5716429" y="252889"/>
                    <a:pt x="5715476" y="254794"/>
                  </a:cubicBezTo>
                  <a:cubicBezTo>
                    <a:pt x="5713571" y="260509"/>
                    <a:pt x="5711667" y="266224"/>
                    <a:pt x="5709762" y="272891"/>
                  </a:cubicBezTo>
                  <a:cubicBezTo>
                    <a:pt x="5707856" y="278606"/>
                    <a:pt x="5705951" y="284321"/>
                    <a:pt x="5704046" y="290989"/>
                  </a:cubicBezTo>
                  <a:cubicBezTo>
                    <a:pt x="5701189" y="285274"/>
                    <a:pt x="5699284" y="280511"/>
                    <a:pt x="5696426" y="275749"/>
                  </a:cubicBezTo>
                  <a:cubicBezTo>
                    <a:pt x="5695474" y="271939"/>
                    <a:pt x="5695474" y="269081"/>
                    <a:pt x="5695474" y="269081"/>
                  </a:cubicBezTo>
                  <a:cubicBezTo>
                    <a:pt x="5695474" y="269081"/>
                    <a:pt x="5695474" y="270034"/>
                    <a:pt x="5695474" y="272891"/>
                  </a:cubicBezTo>
                  <a:cubicBezTo>
                    <a:pt x="5692617" y="268129"/>
                    <a:pt x="5690712" y="263366"/>
                    <a:pt x="5688806" y="259556"/>
                  </a:cubicBezTo>
                  <a:cubicBezTo>
                    <a:pt x="5683092" y="249079"/>
                    <a:pt x="5680234" y="243364"/>
                    <a:pt x="5680234" y="243364"/>
                  </a:cubicBezTo>
                  <a:cubicBezTo>
                    <a:pt x="5680234" y="243364"/>
                    <a:pt x="5682139" y="250031"/>
                    <a:pt x="5684996" y="260509"/>
                  </a:cubicBezTo>
                  <a:cubicBezTo>
                    <a:pt x="5687854" y="269081"/>
                    <a:pt x="5690712" y="279559"/>
                    <a:pt x="5694521" y="292894"/>
                  </a:cubicBezTo>
                  <a:cubicBezTo>
                    <a:pt x="5694521" y="297656"/>
                    <a:pt x="5694521" y="302419"/>
                    <a:pt x="5694521" y="309086"/>
                  </a:cubicBezTo>
                  <a:cubicBezTo>
                    <a:pt x="5694521" y="313849"/>
                    <a:pt x="5694521" y="318611"/>
                    <a:pt x="5694521" y="323374"/>
                  </a:cubicBezTo>
                  <a:cubicBezTo>
                    <a:pt x="5693569" y="326231"/>
                    <a:pt x="5692617" y="329089"/>
                    <a:pt x="5691664" y="331946"/>
                  </a:cubicBezTo>
                  <a:cubicBezTo>
                    <a:pt x="5690712" y="330994"/>
                    <a:pt x="5690712" y="330041"/>
                    <a:pt x="5689759" y="329089"/>
                  </a:cubicBezTo>
                  <a:lnTo>
                    <a:pt x="5689759" y="320516"/>
                  </a:lnTo>
                  <a:cubicBezTo>
                    <a:pt x="5688806" y="309086"/>
                    <a:pt x="5688806" y="297656"/>
                    <a:pt x="5687854" y="286226"/>
                  </a:cubicBezTo>
                  <a:cubicBezTo>
                    <a:pt x="5686901" y="297656"/>
                    <a:pt x="5685949" y="308134"/>
                    <a:pt x="5684996" y="319564"/>
                  </a:cubicBezTo>
                  <a:cubicBezTo>
                    <a:pt x="5684044" y="317659"/>
                    <a:pt x="5683092" y="315754"/>
                    <a:pt x="5681187" y="312896"/>
                  </a:cubicBezTo>
                  <a:cubicBezTo>
                    <a:pt x="5679281" y="299561"/>
                    <a:pt x="5677376" y="286226"/>
                    <a:pt x="5675471" y="273844"/>
                  </a:cubicBezTo>
                  <a:cubicBezTo>
                    <a:pt x="5674519" y="267176"/>
                    <a:pt x="5673567" y="260509"/>
                    <a:pt x="5672614" y="253841"/>
                  </a:cubicBezTo>
                  <a:cubicBezTo>
                    <a:pt x="5671662" y="247174"/>
                    <a:pt x="5671662" y="241459"/>
                    <a:pt x="5670709" y="235744"/>
                  </a:cubicBezTo>
                  <a:cubicBezTo>
                    <a:pt x="5669756" y="224314"/>
                    <a:pt x="5668804" y="214789"/>
                    <a:pt x="5667851" y="207169"/>
                  </a:cubicBezTo>
                  <a:cubicBezTo>
                    <a:pt x="5666899" y="198596"/>
                    <a:pt x="5665946" y="192881"/>
                    <a:pt x="5665946" y="188119"/>
                  </a:cubicBezTo>
                  <a:cubicBezTo>
                    <a:pt x="5666899" y="185261"/>
                    <a:pt x="5666899" y="183356"/>
                    <a:pt x="5666899" y="183356"/>
                  </a:cubicBezTo>
                  <a:cubicBezTo>
                    <a:pt x="5666899" y="183356"/>
                    <a:pt x="5665946" y="184309"/>
                    <a:pt x="5665946" y="186214"/>
                  </a:cubicBezTo>
                  <a:cubicBezTo>
                    <a:pt x="5665946" y="183356"/>
                    <a:pt x="5664994" y="181451"/>
                    <a:pt x="5664994" y="181451"/>
                  </a:cubicBezTo>
                  <a:cubicBezTo>
                    <a:pt x="5664994" y="181451"/>
                    <a:pt x="5664994" y="184309"/>
                    <a:pt x="5664994" y="188119"/>
                  </a:cubicBezTo>
                  <a:cubicBezTo>
                    <a:pt x="5663089" y="192881"/>
                    <a:pt x="5659279" y="201454"/>
                    <a:pt x="5654517" y="211931"/>
                  </a:cubicBezTo>
                  <a:cubicBezTo>
                    <a:pt x="5654517" y="210026"/>
                    <a:pt x="5654517" y="207169"/>
                    <a:pt x="5653564" y="205264"/>
                  </a:cubicBezTo>
                  <a:cubicBezTo>
                    <a:pt x="5652612" y="199549"/>
                    <a:pt x="5652612" y="193834"/>
                    <a:pt x="5652612" y="189071"/>
                  </a:cubicBezTo>
                  <a:cubicBezTo>
                    <a:pt x="5655469" y="183356"/>
                    <a:pt x="5657374" y="179546"/>
                    <a:pt x="5657374" y="179546"/>
                  </a:cubicBezTo>
                  <a:cubicBezTo>
                    <a:pt x="5657374" y="179546"/>
                    <a:pt x="5655469" y="182404"/>
                    <a:pt x="5652612" y="187166"/>
                  </a:cubicBezTo>
                  <a:cubicBezTo>
                    <a:pt x="5652612" y="186214"/>
                    <a:pt x="5652612" y="186214"/>
                    <a:pt x="5652612" y="185261"/>
                  </a:cubicBezTo>
                  <a:cubicBezTo>
                    <a:pt x="5651659" y="173831"/>
                    <a:pt x="5651659" y="167164"/>
                    <a:pt x="5651659" y="167164"/>
                  </a:cubicBezTo>
                  <a:cubicBezTo>
                    <a:pt x="5651659" y="167164"/>
                    <a:pt x="5650706" y="171926"/>
                    <a:pt x="5649754" y="179546"/>
                  </a:cubicBezTo>
                  <a:cubicBezTo>
                    <a:pt x="5649754" y="179546"/>
                    <a:pt x="5649754" y="178594"/>
                    <a:pt x="5649754" y="178594"/>
                  </a:cubicBezTo>
                  <a:cubicBezTo>
                    <a:pt x="5648801" y="171926"/>
                    <a:pt x="5648801" y="166211"/>
                    <a:pt x="5647849" y="159544"/>
                  </a:cubicBezTo>
                  <a:cubicBezTo>
                    <a:pt x="5647849" y="153829"/>
                    <a:pt x="5646896" y="148114"/>
                    <a:pt x="5646896" y="142399"/>
                  </a:cubicBezTo>
                  <a:cubicBezTo>
                    <a:pt x="5645944" y="131921"/>
                    <a:pt x="5644992" y="122396"/>
                    <a:pt x="5645944" y="114776"/>
                  </a:cubicBezTo>
                  <a:cubicBezTo>
                    <a:pt x="5645944" y="99536"/>
                    <a:pt x="5644992" y="90011"/>
                    <a:pt x="5644992" y="90011"/>
                  </a:cubicBezTo>
                  <a:cubicBezTo>
                    <a:pt x="5644992" y="90011"/>
                    <a:pt x="5644039" y="98584"/>
                    <a:pt x="5641181" y="113824"/>
                  </a:cubicBezTo>
                  <a:cubicBezTo>
                    <a:pt x="5640229" y="121444"/>
                    <a:pt x="5639276" y="130969"/>
                    <a:pt x="5639276" y="141446"/>
                  </a:cubicBezTo>
                  <a:cubicBezTo>
                    <a:pt x="5639276" y="147161"/>
                    <a:pt x="5638324" y="152876"/>
                    <a:pt x="5638324" y="158591"/>
                  </a:cubicBezTo>
                  <a:cubicBezTo>
                    <a:pt x="5638324" y="164306"/>
                    <a:pt x="5638324" y="170974"/>
                    <a:pt x="5638324" y="177641"/>
                  </a:cubicBezTo>
                  <a:cubicBezTo>
                    <a:pt x="5638324" y="186214"/>
                    <a:pt x="5638324" y="195739"/>
                    <a:pt x="5639276" y="205264"/>
                  </a:cubicBezTo>
                  <a:cubicBezTo>
                    <a:pt x="5638324" y="206216"/>
                    <a:pt x="5638324" y="207169"/>
                    <a:pt x="5637371" y="208121"/>
                  </a:cubicBezTo>
                  <a:cubicBezTo>
                    <a:pt x="5637371" y="208121"/>
                    <a:pt x="5636419" y="209074"/>
                    <a:pt x="5636419" y="209074"/>
                  </a:cubicBezTo>
                  <a:cubicBezTo>
                    <a:pt x="5636419" y="208121"/>
                    <a:pt x="5636419" y="208121"/>
                    <a:pt x="5636419" y="208121"/>
                  </a:cubicBezTo>
                  <a:cubicBezTo>
                    <a:pt x="5636419" y="208121"/>
                    <a:pt x="5636419" y="208121"/>
                    <a:pt x="5636419" y="209074"/>
                  </a:cubicBezTo>
                  <a:cubicBezTo>
                    <a:pt x="5635467" y="210979"/>
                    <a:pt x="5633562" y="212884"/>
                    <a:pt x="5631656" y="215741"/>
                  </a:cubicBezTo>
                  <a:cubicBezTo>
                    <a:pt x="5628799" y="201454"/>
                    <a:pt x="5626894" y="192881"/>
                    <a:pt x="5626894" y="192881"/>
                  </a:cubicBezTo>
                  <a:cubicBezTo>
                    <a:pt x="5626894" y="192881"/>
                    <a:pt x="5626894" y="204311"/>
                    <a:pt x="5626894" y="222409"/>
                  </a:cubicBezTo>
                  <a:cubicBezTo>
                    <a:pt x="5626894" y="222409"/>
                    <a:pt x="5626894" y="222409"/>
                    <a:pt x="5626894" y="223361"/>
                  </a:cubicBezTo>
                  <a:cubicBezTo>
                    <a:pt x="5624037" y="219551"/>
                    <a:pt x="5621179" y="215741"/>
                    <a:pt x="5618321" y="211931"/>
                  </a:cubicBezTo>
                  <a:cubicBezTo>
                    <a:pt x="5608796" y="199549"/>
                    <a:pt x="5601176" y="189071"/>
                    <a:pt x="5593556" y="181451"/>
                  </a:cubicBezTo>
                  <a:cubicBezTo>
                    <a:pt x="5579269" y="165259"/>
                    <a:pt x="5570696" y="155734"/>
                    <a:pt x="5570696" y="155734"/>
                  </a:cubicBezTo>
                  <a:cubicBezTo>
                    <a:pt x="5570696" y="155734"/>
                    <a:pt x="5577364" y="166211"/>
                    <a:pt x="5590699" y="184309"/>
                  </a:cubicBezTo>
                  <a:cubicBezTo>
                    <a:pt x="5597367" y="192881"/>
                    <a:pt x="5604034" y="204311"/>
                    <a:pt x="5612606" y="217646"/>
                  </a:cubicBezTo>
                  <a:cubicBezTo>
                    <a:pt x="5613559" y="219551"/>
                    <a:pt x="5614512" y="221456"/>
                    <a:pt x="5616417" y="223361"/>
                  </a:cubicBezTo>
                  <a:cubicBezTo>
                    <a:pt x="5617369" y="226219"/>
                    <a:pt x="5618321" y="230029"/>
                    <a:pt x="5620226" y="233839"/>
                  </a:cubicBezTo>
                  <a:cubicBezTo>
                    <a:pt x="5620226" y="233839"/>
                    <a:pt x="5620226" y="233839"/>
                    <a:pt x="5620226" y="234791"/>
                  </a:cubicBezTo>
                  <a:cubicBezTo>
                    <a:pt x="5619274" y="236696"/>
                    <a:pt x="5618321" y="238601"/>
                    <a:pt x="5616417" y="241459"/>
                  </a:cubicBezTo>
                  <a:cubicBezTo>
                    <a:pt x="5616417" y="241459"/>
                    <a:pt x="5616417" y="240506"/>
                    <a:pt x="5616417" y="240506"/>
                  </a:cubicBezTo>
                  <a:cubicBezTo>
                    <a:pt x="5616417" y="240506"/>
                    <a:pt x="5616417" y="240506"/>
                    <a:pt x="5616417" y="241459"/>
                  </a:cubicBezTo>
                  <a:cubicBezTo>
                    <a:pt x="5615464" y="242411"/>
                    <a:pt x="5614512" y="244316"/>
                    <a:pt x="5614512" y="245269"/>
                  </a:cubicBezTo>
                  <a:cubicBezTo>
                    <a:pt x="5608796" y="255746"/>
                    <a:pt x="5602129" y="267176"/>
                    <a:pt x="5594509" y="280511"/>
                  </a:cubicBezTo>
                  <a:cubicBezTo>
                    <a:pt x="5594509" y="278606"/>
                    <a:pt x="5594509" y="277654"/>
                    <a:pt x="5594509" y="275749"/>
                  </a:cubicBezTo>
                  <a:cubicBezTo>
                    <a:pt x="5594509" y="272891"/>
                    <a:pt x="5594509" y="270986"/>
                    <a:pt x="5594509" y="268129"/>
                  </a:cubicBezTo>
                  <a:cubicBezTo>
                    <a:pt x="5595462" y="260509"/>
                    <a:pt x="5596414" y="256699"/>
                    <a:pt x="5596414" y="256699"/>
                  </a:cubicBezTo>
                  <a:cubicBezTo>
                    <a:pt x="5596414" y="256699"/>
                    <a:pt x="5595462" y="258604"/>
                    <a:pt x="5594509" y="263366"/>
                  </a:cubicBezTo>
                  <a:cubicBezTo>
                    <a:pt x="5594509" y="263366"/>
                    <a:pt x="5594509" y="262414"/>
                    <a:pt x="5594509" y="262414"/>
                  </a:cubicBezTo>
                  <a:cubicBezTo>
                    <a:pt x="5593556" y="257651"/>
                    <a:pt x="5593556" y="253841"/>
                    <a:pt x="5592604" y="250031"/>
                  </a:cubicBezTo>
                  <a:cubicBezTo>
                    <a:pt x="5591651" y="243364"/>
                    <a:pt x="5590699" y="238601"/>
                    <a:pt x="5590699" y="232886"/>
                  </a:cubicBezTo>
                  <a:cubicBezTo>
                    <a:pt x="5594509" y="223361"/>
                    <a:pt x="5596414" y="217646"/>
                    <a:pt x="5596414" y="217646"/>
                  </a:cubicBezTo>
                  <a:cubicBezTo>
                    <a:pt x="5596414" y="217646"/>
                    <a:pt x="5593556" y="221456"/>
                    <a:pt x="5589746" y="230029"/>
                  </a:cubicBezTo>
                  <a:cubicBezTo>
                    <a:pt x="5589746" y="230029"/>
                    <a:pt x="5589746" y="230029"/>
                    <a:pt x="5589746" y="230029"/>
                  </a:cubicBezTo>
                  <a:cubicBezTo>
                    <a:pt x="5587842" y="218599"/>
                    <a:pt x="5586889" y="211931"/>
                    <a:pt x="5586889" y="211931"/>
                  </a:cubicBezTo>
                  <a:cubicBezTo>
                    <a:pt x="5586889" y="211931"/>
                    <a:pt x="5585937" y="218599"/>
                    <a:pt x="5585937" y="230029"/>
                  </a:cubicBezTo>
                  <a:cubicBezTo>
                    <a:pt x="5585937" y="230029"/>
                    <a:pt x="5585937" y="230981"/>
                    <a:pt x="5585937" y="230981"/>
                  </a:cubicBezTo>
                  <a:cubicBezTo>
                    <a:pt x="5584984" y="225266"/>
                    <a:pt x="5584031" y="219551"/>
                    <a:pt x="5583079" y="213836"/>
                  </a:cubicBezTo>
                  <a:cubicBezTo>
                    <a:pt x="5583079" y="223361"/>
                    <a:pt x="5583079" y="232886"/>
                    <a:pt x="5583079" y="242411"/>
                  </a:cubicBezTo>
                  <a:cubicBezTo>
                    <a:pt x="5582126" y="243364"/>
                    <a:pt x="5582126" y="245269"/>
                    <a:pt x="5581174" y="246221"/>
                  </a:cubicBezTo>
                  <a:cubicBezTo>
                    <a:pt x="5580221" y="247174"/>
                    <a:pt x="5579269" y="249079"/>
                    <a:pt x="5579269" y="250031"/>
                  </a:cubicBezTo>
                  <a:cubicBezTo>
                    <a:pt x="5576412" y="235744"/>
                    <a:pt x="5574506" y="221456"/>
                    <a:pt x="5571649" y="209074"/>
                  </a:cubicBezTo>
                  <a:cubicBezTo>
                    <a:pt x="5570696" y="202406"/>
                    <a:pt x="5568792" y="194786"/>
                    <a:pt x="5567839" y="189071"/>
                  </a:cubicBezTo>
                  <a:cubicBezTo>
                    <a:pt x="5565934" y="182404"/>
                    <a:pt x="5564981" y="176689"/>
                    <a:pt x="5563076" y="170974"/>
                  </a:cubicBezTo>
                  <a:cubicBezTo>
                    <a:pt x="5560219" y="159544"/>
                    <a:pt x="5557362" y="150019"/>
                    <a:pt x="5555456" y="141446"/>
                  </a:cubicBezTo>
                  <a:cubicBezTo>
                    <a:pt x="5550694" y="125254"/>
                    <a:pt x="5548789" y="115729"/>
                    <a:pt x="5548789" y="115729"/>
                  </a:cubicBezTo>
                  <a:cubicBezTo>
                    <a:pt x="5548789" y="115729"/>
                    <a:pt x="5549742" y="125254"/>
                    <a:pt x="5551646" y="142399"/>
                  </a:cubicBezTo>
                  <a:cubicBezTo>
                    <a:pt x="5552599" y="150971"/>
                    <a:pt x="5554504" y="160496"/>
                    <a:pt x="5555456" y="172879"/>
                  </a:cubicBezTo>
                  <a:cubicBezTo>
                    <a:pt x="5556409" y="178594"/>
                    <a:pt x="5557362" y="185261"/>
                    <a:pt x="5558314" y="190976"/>
                  </a:cubicBezTo>
                  <a:cubicBezTo>
                    <a:pt x="5559267" y="197644"/>
                    <a:pt x="5559267" y="204311"/>
                    <a:pt x="5560219" y="211931"/>
                  </a:cubicBezTo>
                  <a:cubicBezTo>
                    <a:pt x="5561171" y="226219"/>
                    <a:pt x="5563076" y="241459"/>
                    <a:pt x="5564981" y="257651"/>
                  </a:cubicBezTo>
                  <a:cubicBezTo>
                    <a:pt x="5565934" y="263366"/>
                    <a:pt x="5565934" y="269081"/>
                    <a:pt x="5565934" y="274796"/>
                  </a:cubicBezTo>
                  <a:cubicBezTo>
                    <a:pt x="5564981" y="275749"/>
                    <a:pt x="5564981" y="277654"/>
                    <a:pt x="5564029" y="278606"/>
                  </a:cubicBezTo>
                  <a:cubicBezTo>
                    <a:pt x="5563076" y="280511"/>
                    <a:pt x="5562124" y="282416"/>
                    <a:pt x="5561171" y="284321"/>
                  </a:cubicBezTo>
                  <a:cubicBezTo>
                    <a:pt x="5557362" y="277654"/>
                    <a:pt x="5553551" y="270034"/>
                    <a:pt x="5549742" y="264319"/>
                  </a:cubicBezTo>
                  <a:cubicBezTo>
                    <a:pt x="5549742" y="263366"/>
                    <a:pt x="5548789" y="262414"/>
                    <a:pt x="5548789" y="261461"/>
                  </a:cubicBezTo>
                  <a:cubicBezTo>
                    <a:pt x="5546884" y="255746"/>
                    <a:pt x="5545931" y="250984"/>
                    <a:pt x="5544026" y="247174"/>
                  </a:cubicBezTo>
                  <a:cubicBezTo>
                    <a:pt x="5545931" y="234791"/>
                    <a:pt x="5547837" y="228124"/>
                    <a:pt x="5547837" y="228124"/>
                  </a:cubicBezTo>
                  <a:cubicBezTo>
                    <a:pt x="5547837" y="228124"/>
                    <a:pt x="5545931" y="232886"/>
                    <a:pt x="5542121" y="241459"/>
                  </a:cubicBezTo>
                  <a:cubicBezTo>
                    <a:pt x="5542121" y="240506"/>
                    <a:pt x="5541169" y="239554"/>
                    <a:pt x="5541169" y="238601"/>
                  </a:cubicBezTo>
                  <a:cubicBezTo>
                    <a:pt x="5540217" y="235744"/>
                    <a:pt x="5539264" y="232886"/>
                    <a:pt x="5538312" y="230029"/>
                  </a:cubicBezTo>
                  <a:cubicBezTo>
                    <a:pt x="5546884" y="192881"/>
                    <a:pt x="5551646" y="167164"/>
                    <a:pt x="5551646" y="167164"/>
                  </a:cubicBezTo>
                  <a:cubicBezTo>
                    <a:pt x="5551646" y="167164"/>
                    <a:pt x="5542121" y="190024"/>
                    <a:pt x="5528787" y="225266"/>
                  </a:cubicBezTo>
                  <a:cubicBezTo>
                    <a:pt x="5526881" y="221456"/>
                    <a:pt x="5524976" y="219551"/>
                    <a:pt x="5524976" y="217646"/>
                  </a:cubicBezTo>
                  <a:cubicBezTo>
                    <a:pt x="5524024" y="213836"/>
                    <a:pt x="5524024" y="210026"/>
                    <a:pt x="5524024" y="207169"/>
                  </a:cubicBezTo>
                  <a:cubicBezTo>
                    <a:pt x="5522119" y="192881"/>
                    <a:pt x="5521167" y="185261"/>
                    <a:pt x="5521167" y="185261"/>
                  </a:cubicBezTo>
                  <a:cubicBezTo>
                    <a:pt x="5521167" y="185261"/>
                    <a:pt x="5521167" y="192881"/>
                    <a:pt x="5520214" y="207169"/>
                  </a:cubicBezTo>
                  <a:cubicBezTo>
                    <a:pt x="5520214" y="213836"/>
                    <a:pt x="5520214" y="222409"/>
                    <a:pt x="5520214" y="232886"/>
                  </a:cubicBezTo>
                  <a:cubicBezTo>
                    <a:pt x="5520214" y="237649"/>
                    <a:pt x="5520214" y="243364"/>
                    <a:pt x="5520214" y="248126"/>
                  </a:cubicBezTo>
                  <a:cubicBezTo>
                    <a:pt x="5520214" y="249079"/>
                    <a:pt x="5520214" y="250031"/>
                    <a:pt x="5520214" y="250984"/>
                  </a:cubicBezTo>
                  <a:cubicBezTo>
                    <a:pt x="5515451" y="264319"/>
                    <a:pt x="5510689" y="277654"/>
                    <a:pt x="5505926" y="291941"/>
                  </a:cubicBezTo>
                  <a:cubicBezTo>
                    <a:pt x="5504974" y="294799"/>
                    <a:pt x="5504021" y="297656"/>
                    <a:pt x="5503069" y="300514"/>
                  </a:cubicBezTo>
                  <a:cubicBezTo>
                    <a:pt x="5501164" y="297656"/>
                    <a:pt x="5500212" y="293846"/>
                    <a:pt x="5498306" y="290989"/>
                  </a:cubicBezTo>
                  <a:cubicBezTo>
                    <a:pt x="5498306" y="289084"/>
                    <a:pt x="5498306" y="287179"/>
                    <a:pt x="5498306" y="285274"/>
                  </a:cubicBezTo>
                  <a:cubicBezTo>
                    <a:pt x="5499259" y="274796"/>
                    <a:pt x="5499259" y="269081"/>
                    <a:pt x="5499259" y="269081"/>
                  </a:cubicBezTo>
                  <a:cubicBezTo>
                    <a:pt x="5499259" y="269081"/>
                    <a:pt x="5497354" y="274796"/>
                    <a:pt x="5494496" y="284321"/>
                  </a:cubicBezTo>
                  <a:cubicBezTo>
                    <a:pt x="5489734" y="273844"/>
                    <a:pt x="5484971" y="265271"/>
                    <a:pt x="5481162" y="257651"/>
                  </a:cubicBezTo>
                  <a:cubicBezTo>
                    <a:pt x="5482114" y="255746"/>
                    <a:pt x="5482114" y="253841"/>
                    <a:pt x="5483067" y="251936"/>
                  </a:cubicBezTo>
                  <a:cubicBezTo>
                    <a:pt x="5486876" y="241459"/>
                    <a:pt x="5489734" y="231934"/>
                    <a:pt x="5492592" y="224314"/>
                  </a:cubicBezTo>
                  <a:cubicBezTo>
                    <a:pt x="5497354" y="209074"/>
                    <a:pt x="5500212" y="200501"/>
                    <a:pt x="5500212" y="200501"/>
                  </a:cubicBezTo>
                  <a:cubicBezTo>
                    <a:pt x="5500212" y="200501"/>
                    <a:pt x="5498306" y="205264"/>
                    <a:pt x="5493544" y="212884"/>
                  </a:cubicBezTo>
                  <a:cubicBezTo>
                    <a:pt x="5496401" y="203359"/>
                    <a:pt x="5500212" y="194786"/>
                    <a:pt x="5502117" y="188119"/>
                  </a:cubicBezTo>
                  <a:cubicBezTo>
                    <a:pt x="5507831" y="170974"/>
                    <a:pt x="5511642" y="160496"/>
                    <a:pt x="5511642" y="160496"/>
                  </a:cubicBezTo>
                  <a:cubicBezTo>
                    <a:pt x="5511642" y="160496"/>
                    <a:pt x="5506879" y="170021"/>
                    <a:pt x="5498306" y="186214"/>
                  </a:cubicBezTo>
                  <a:cubicBezTo>
                    <a:pt x="5494496" y="194786"/>
                    <a:pt x="5489734" y="204311"/>
                    <a:pt x="5484019" y="215741"/>
                  </a:cubicBezTo>
                  <a:cubicBezTo>
                    <a:pt x="5481162" y="221456"/>
                    <a:pt x="5478304" y="227171"/>
                    <a:pt x="5475446" y="233839"/>
                  </a:cubicBezTo>
                  <a:cubicBezTo>
                    <a:pt x="5474494" y="236696"/>
                    <a:pt x="5473542" y="238601"/>
                    <a:pt x="5472589" y="241459"/>
                  </a:cubicBezTo>
                  <a:cubicBezTo>
                    <a:pt x="5465921" y="228124"/>
                    <a:pt x="5461159" y="221456"/>
                    <a:pt x="5461159" y="221456"/>
                  </a:cubicBezTo>
                  <a:cubicBezTo>
                    <a:pt x="5461159" y="221456"/>
                    <a:pt x="5464017" y="231934"/>
                    <a:pt x="5469731" y="248126"/>
                  </a:cubicBezTo>
                  <a:cubicBezTo>
                    <a:pt x="5468779" y="250031"/>
                    <a:pt x="5467826" y="252889"/>
                    <a:pt x="5466874" y="254794"/>
                  </a:cubicBezTo>
                  <a:cubicBezTo>
                    <a:pt x="5466874" y="255746"/>
                    <a:pt x="5465921" y="256699"/>
                    <a:pt x="5465921" y="257651"/>
                  </a:cubicBezTo>
                  <a:cubicBezTo>
                    <a:pt x="5465921" y="257651"/>
                    <a:pt x="5464969" y="256699"/>
                    <a:pt x="5464969" y="256699"/>
                  </a:cubicBezTo>
                  <a:cubicBezTo>
                    <a:pt x="5461159" y="252889"/>
                    <a:pt x="5458301" y="249079"/>
                    <a:pt x="5455444" y="246221"/>
                  </a:cubicBezTo>
                  <a:cubicBezTo>
                    <a:pt x="5454492" y="240506"/>
                    <a:pt x="5453539" y="234791"/>
                    <a:pt x="5452587" y="230029"/>
                  </a:cubicBezTo>
                  <a:cubicBezTo>
                    <a:pt x="5451634" y="224314"/>
                    <a:pt x="5449729" y="219551"/>
                    <a:pt x="5448776" y="214789"/>
                  </a:cubicBezTo>
                  <a:cubicBezTo>
                    <a:pt x="5445919" y="205264"/>
                    <a:pt x="5444014" y="196691"/>
                    <a:pt x="5442109" y="190024"/>
                  </a:cubicBezTo>
                  <a:cubicBezTo>
                    <a:pt x="5442109" y="190024"/>
                    <a:pt x="5442109" y="190024"/>
                    <a:pt x="5442109" y="190024"/>
                  </a:cubicBezTo>
                  <a:cubicBezTo>
                    <a:pt x="5442109" y="184309"/>
                    <a:pt x="5442109" y="180499"/>
                    <a:pt x="5442109" y="180499"/>
                  </a:cubicBezTo>
                  <a:cubicBezTo>
                    <a:pt x="5442109" y="180499"/>
                    <a:pt x="5442109" y="182404"/>
                    <a:pt x="5441156" y="186214"/>
                  </a:cubicBezTo>
                  <a:cubicBezTo>
                    <a:pt x="5438299" y="174784"/>
                    <a:pt x="5436394" y="169069"/>
                    <a:pt x="5436394" y="169069"/>
                  </a:cubicBezTo>
                  <a:cubicBezTo>
                    <a:pt x="5436394" y="169069"/>
                    <a:pt x="5437346" y="176689"/>
                    <a:pt x="5438299" y="190976"/>
                  </a:cubicBezTo>
                  <a:cubicBezTo>
                    <a:pt x="5438299" y="192881"/>
                    <a:pt x="5438299" y="193834"/>
                    <a:pt x="5439251" y="195739"/>
                  </a:cubicBezTo>
                  <a:cubicBezTo>
                    <a:pt x="5437346" y="203359"/>
                    <a:pt x="5435442" y="212884"/>
                    <a:pt x="5433537" y="225266"/>
                  </a:cubicBezTo>
                  <a:cubicBezTo>
                    <a:pt x="5430679" y="223361"/>
                    <a:pt x="5429726" y="221456"/>
                    <a:pt x="5429726" y="221456"/>
                  </a:cubicBezTo>
                  <a:cubicBezTo>
                    <a:pt x="5429726" y="221456"/>
                    <a:pt x="5430679" y="223361"/>
                    <a:pt x="5433537" y="225266"/>
                  </a:cubicBezTo>
                  <a:cubicBezTo>
                    <a:pt x="5432584" y="230029"/>
                    <a:pt x="5431631" y="235744"/>
                    <a:pt x="5430679" y="240506"/>
                  </a:cubicBezTo>
                  <a:cubicBezTo>
                    <a:pt x="5429726" y="232886"/>
                    <a:pt x="5428774" y="228124"/>
                    <a:pt x="5428774" y="228124"/>
                  </a:cubicBezTo>
                  <a:cubicBezTo>
                    <a:pt x="5428774" y="228124"/>
                    <a:pt x="5428774" y="232886"/>
                    <a:pt x="5428774" y="242411"/>
                  </a:cubicBezTo>
                  <a:cubicBezTo>
                    <a:pt x="5426869" y="234791"/>
                    <a:pt x="5425917" y="228124"/>
                    <a:pt x="5424012" y="222409"/>
                  </a:cubicBezTo>
                  <a:cubicBezTo>
                    <a:pt x="5421154" y="208121"/>
                    <a:pt x="5419249" y="200501"/>
                    <a:pt x="5419249" y="200501"/>
                  </a:cubicBezTo>
                  <a:cubicBezTo>
                    <a:pt x="5419249" y="200501"/>
                    <a:pt x="5419249" y="209074"/>
                    <a:pt x="5420201" y="223361"/>
                  </a:cubicBezTo>
                  <a:cubicBezTo>
                    <a:pt x="5421154" y="235744"/>
                    <a:pt x="5422106" y="253841"/>
                    <a:pt x="5424964" y="274796"/>
                  </a:cubicBezTo>
                  <a:cubicBezTo>
                    <a:pt x="5424012" y="282416"/>
                    <a:pt x="5422106" y="290989"/>
                    <a:pt x="5420201" y="299561"/>
                  </a:cubicBezTo>
                  <a:cubicBezTo>
                    <a:pt x="5419249" y="301466"/>
                    <a:pt x="5419249" y="303371"/>
                    <a:pt x="5418296" y="305276"/>
                  </a:cubicBezTo>
                  <a:cubicBezTo>
                    <a:pt x="5417344" y="302419"/>
                    <a:pt x="5416392" y="300514"/>
                    <a:pt x="5415439" y="298609"/>
                  </a:cubicBezTo>
                  <a:cubicBezTo>
                    <a:pt x="5416392" y="294799"/>
                    <a:pt x="5417344" y="291941"/>
                    <a:pt x="5417344" y="291941"/>
                  </a:cubicBezTo>
                  <a:cubicBezTo>
                    <a:pt x="5417344" y="291941"/>
                    <a:pt x="5416392" y="293846"/>
                    <a:pt x="5414487" y="296704"/>
                  </a:cubicBezTo>
                  <a:cubicBezTo>
                    <a:pt x="5414487" y="296704"/>
                    <a:pt x="5414487" y="295751"/>
                    <a:pt x="5414487" y="295751"/>
                  </a:cubicBezTo>
                  <a:cubicBezTo>
                    <a:pt x="5413534" y="292894"/>
                    <a:pt x="5412581" y="290036"/>
                    <a:pt x="5411629" y="287179"/>
                  </a:cubicBezTo>
                  <a:cubicBezTo>
                    <a:pt x="5413534" y="274796"/>
                    <a:pt x="5414487" y="268129"/>
                    <a:pt x="5414487" y="268129"/>
                  </a:cubicBezTo>
                  <a:cubicBezTo>
                    <a:pt x="5414487" y="268129"/>
                    <a:pt x="5412581" y="272891"/>
                    <a:pt x="5409724" y="282416"/>
                  </a:cubicBezTo>
                  <a:cubicBezTo>
                    <a:pt x="5407819" y="276701"/>
                    <a:pt x="5405914" y="271939"/>
                    <a:pt x="5404009" y="267176"/>
                  </a:cubicBezTo>
                  <a:cubicBezTo>
                    <a:pt x="5402104" y="262414"/>
                    <a:pt x="5401151" y="258604"/>
                    <a:pt x="5399246" y="253841"/>
                  </a:cubicBezTo>
                  <a:cubicBezTo>
                    <a:pt x="5400199" y="240506"/>
                    <a:pt x="5400199" y="232886"/>
                    <a:pt x="5400199" y="232886"/>
                  </a:cubicBezTo>
                  <a:cubicBezTo>
                    <a:pt x="5400199" y="232886"/>
                    <a:pt x="5399246" y="237649"/>
                    <a:pt x="5396389" y="247174"/>
                  </a:cubicBezTo>
                  <a:cubicBezTo>
                    <a:pt x="5396389" y="246221"/>
                    <a:pt x="5395437" y="245269"/>
                    <a:pt x="5395437" y="244316"/>
                  </a:cubicBezTo>
                  <a:cubicBezTo>
                    <a:pt x="5390674" y="231934"/>
                    <a:pt x="5387817" y="224314"/>
                    <a:pt x="5387817" y="224314"/>
                  </a:cubicBezTo>
                  <a:cubicBezTo>
                    <a:pt x="5387817" y="224314"/>
                    <a:pt x="5388769" y="231934"/>
                    <a:pt x="5391626" y="245269"/>
                  </a:cubicBezTo>
                  <a:cubicBezTo>
                    <a:pt x="5392579" y="249079"/>
                    <a:pt x="5393531" y="252889"/>
                    <a:pt x="5394484" y="257651"/>
                  </a:cubicBezTo>
                  <a:cubicBezTo>
                    <a:pt x="5391626" y="269081"/>
                    <a:pt x="5388769" y="283369"/>
                    <a:pt x="5384959" y="300514"/>
                  </a:cubicBezTo>
                  <a:cubicBezTo>
                    <a:pt x="5384959" y="299561"/>
                    <a:pt x="5384959" y="298609"/>
                    <a:pt x="5384006" y="297656"/>
                  </a:cubicBezTo>
                  <a:cubicBezTo>
                    <a:pt x="5383054" y="288131"/>
                    <a:pt x="5382101" y="283369"/>
                    <a:pt x="5382101" y="283369"/>
                  </a:cubicBezTo>
                  <a:cubicBezTo>
                    <a:pt x="5382101" y="283369"/>
                    <a:pt x="5382101" y="284321"/>
                    <a:pt x="5382101" y="287179"/>
                  </a:cubicBezTo>
                  <a:cubicBezTo>
                    <a:pt x="5381149" y="283369"/>
                    <a:pt x="5380196" y="280511"/>
                    <a:pt x="5380196" y="276701"/>
                  </a:cubicBezTo>
                  <a:cubicBezTo>
                    <a:pt x="5380196" y="275749"/>
                    <a:pt x="5379244" y="273844"/>
                    <a:pt x="5379244" y="272891"/>
                  </a:cubicBezTo>
                  <a:cubicBezTo>
                    <a:pt x="5380196" y="270986"/>
                    <a:pt x="5380196" y="269081"/>
                    <a:pt x="5380196" y="269081"/>
                  </a:cubicBezTo>
                  <a:cubicBezTo>
                    <a:pt x="5380196" y="269081"/>
                    <a:pt x="5380196" y="270034"/>
                    <a:pt x="5379244" y="271939"/>
                  </a:cubicBezTo>
                  <a:cubicBezTo>
                    <a:pt x="5376387" y="260509"/>
                    <a:pt x="5374481" y="250984"/>
                    <a:pt x="5372576" y="241459"/>
                  </a:cubicBezTo>
                  <a:cubicBezTo>
                    <a:pt x="5372576" y="238601"/>
                    <a:pt x="5372576" y="235744"/>
                    <a:pt x="5373529" y="232886"/>
                  </a:cubicBezTo>
                  <a:cubicBezTo>
                    <a:pt x="5374481" y="217646"/>
                    <a:pt x="5376387" y="203359"/>
                    <a:pt x="5378292" y="190024"/>
                  </a:cubicBezTo>
                  <a:cubicBezTo>
                    <a:pt x="5379244" y="176689"/>
                    <a:pt x="5382101" y="165259"/>
                    <a:pt x="5384006" y="153829"/>
                  </a:cubicBezTo>
                  <a:cubicBezTo>
                    <a:pt x="5384959" y="148114"/>
                    <a:pt x="5385912" y="143351"/>
                    <a:pt x="5386864" y="138589"/>
                  </a:cubicBezTo>
                  <a:cubicBezTo>
                    <a:pt x="5387817" y="133826"/>
                    <a:pt x="5388769" y="130016"/>
                    <a:pt x="5389721" y="126206"/>
                  </a:cubicBezTo>
                  <a:cubicBezTo>
                    <a:pt x="5392579" y="110966"/>
                    <a:pt x="5394484" y="102394"/>
                    <a:pt x="5394484" y="102394"/>
                  </a:cubicBezTo>
                  <a:cubicBezTo>
                    <a:pt x="5394484" y="102394"/>
                    <a:pt x="5391626" y="110966"/>
                    <a:pt x="5385912" y="125254"/>
                  </a:cubicBezTo>
                  <a:cubicBezTo>
                    <a:pt x="5384959" y="129064"/>
                    <a:pt x="5383054" y="132874"/>
                    <a:pt x="5381149" y="137636"/>
                  </a:cubicBezTo>
                  <a:cubicBezTo>
                    <a:pt x="5379244" y="142399"/>
                    <a:pt x="5378292" y="147161"/>
                    <a:pt x="5376387" y="151924"/>
                  </a:cubicBezTo>
                  <a:cubicBezTo>
                    <a:pt x="5373529" y="162401"/>
                    <a:pt x="5369719" y="174784"/>
                    <a:pt x="5366862" y="188119"/>
                  </a:cubicBezTo>
                  <a:cubicBezTo>
                    <a:pt x="5365909" y="193834"/>
                    <a:pt x="5364004" y="199549"/>
                    <a:pt x="5363051" y="205264"/>
                  </a:cubicBezTo>
                  <a:cubicBezTo>
                    <a:pt x="5361146" y="199549"/>
                    <a:pt x="5360194" y="196691"/>
                    <a:pt x="5360194" y="196691"/>
                  </a:cubicBezTo>
                  <a:cubicBezTo>
                    <a:pt x="5360194" y="196691"/>
                    <a:pt x="5361146" y="201454"/>
                    <a:pt x="5361146" y="210979"/>
                  </a:cubicBezTo>
                  <a:cubicBezTo>
                    <a:pt x="5360194" y="217646"/>
                    <a:pt x="5358289" y="224314"/>
                    <a:pt x="5357337" y="230981"/>
                  </a:cubicBezTo>
                  <a:cubicBezTo>
                    <a:pt x="5356384" y="235744"/>
                    <a:pt x="5355431" y="240506"/>
                    <a:pt x="5355431" y="245269"/>
                  </a:cubicBezTo>
                  <a:cubicBezTo>
                    <a:pt x="5355431" y="241459"/>
                    <a:pt x="5354479" y="238601"/>
                    <a:pt x="5354479" y="235744"/>
                  </a:cubicBezTo>
                  <a:cubicBezTo>
                    <a:pt x="5354479" y="233839"/>
                    <a:pt x="5354479" y="231934"/>
                    <a:pt x="5354479" y="230029"/>
                  </a:cubicBezTo>
                  <a:cubicBezTo>
                    <a:pt x="5355431" y="217646"/>
                    <a:pt x="5355431" y="210979"/>
                    <a:pt x="5355431" y="210979"/>
                  </a:cubicBezTo>
                  <a:cubicBezTo>
                    <a:pt x="5355431" y="210979"/>
                    <a:pt x="5354479" y="214789"/>
                    <a:pt x="5352574" y="222409"/>
                  </a:cubicBezTo>
                  <a:cubicBezTo>
                    <a:pt x="5350669" y="210026"/>
                    <a:pt x="5348764" y="199549"/>
                    <a:pt x="5347812" y="190024"/>
                  </a:cubicBezTo>
                  <a:cubicBezTo>
                    <a:pt x="5347812" y="186214"/>
                    <a:pt x="5347812" y="182404"/>
                    <a:pt x="5347812" y="179546"/>
                  </a:cubicBezTo>
                  <a:cubicBezTo>
                    <a:pt x="5347812" y="167164"/>
                    <a:pt x="5347812" y="160496"/>
                    <a:pt x="5347812" y="160496"/>
                  </a:cubicBezTo>
                  <a:cubicBezTo>
                    <a:pt x="5347812" y="160496"/>
                    <a:pt x="5346859" y="165259"/>
                    <a:pt x="5344954" y="173831"/>
                  </a:cubicBezTo>
                  <a:cubicBezTo>
                    <a:pt x="5342096" y="158591"/>
                    <a:pt x="5341144" y="150019"/>
                    <a:pt x="5341144" y="150019"/>
                  </a:cubicBezTo>
                  <a:cubicBezTo>
                    <a:pt x="5341144" y="150019"/>
                    <a:pt x="5341144" y="160496"/>
                    <a:pt x="5342096" y="177641"/>
                  </a:cubicBezTo>
                  <a:cubicBezTo>
                    <a:pt x="5342096" y="180499"/>
                    <a:pt x="5342096" y="184309"/>
                    <a:pt x="5342096" y="187166"/>
                  </a:cubicBezTo>
                  <a:cubicBezTo>
                    <a:pt x="5341144" y="190976"/>
                    <a:pt x="5341144" y="195739"/>
                    <a:pt x="5340192" y="200501"/>
                  </a:cubicBezTo>
                  <a:cubicBezTo>
                    <a:pt x="5339239" y="209074"/>
                    <a:pt x="5337334" y="218599"/>
                    <a:pt x="5337334" y="229076"/>
                  </a:cubicBezTo>
                  <a:cubicBezTo>
                    <a:pt x="5337334" y="239554"/>
                    <a:pt x="5336381" y="250984"/>
                    <a:pt x="5336381" y="263366"/>
                  </a:cubicBezTo>
                  <a:cubicBezTo>
                    <a:pt x="5336381" y="269081"/>
                    <a:pt x="5336381" y="275749"/>
                    <a:pt x="5336381" y="282416"/>
                  </a:cubicBezTo>
                  <a:cubicBezTo>
                    <a:pt x="5336381" y="282416"/>
                    <a:pt x="5336381" y="282416"/>
                    <a:pt x="5336381" y="282416"/>
                  </a:cubicBezTo>
                  <a:cubicBezTo>
                    <a:pt x="5335429" y="286226"/>
                    <a:pt x="5334476" y="290036"/>
                    <a:pt x="5333524" y="293846"/>
                  </a:cubicBezTo>
                  <a:cubicBezTo>
                    <a:pt x="5333524" y="292894"/>
                    <a:pt x="5332571" y="291941"/>
                    <a:pt x="5332571" y="291941"/>
                  </a:cubicBezTo>
                  <a:cubicBezTo>
                    <a:pt x="5330667" y="287179"/>
                    <a:pt x="5329714" y="282416"/>
                    <a:pt x="5327809" y="278606"/>
                  </a:cubicBezTo>
                  <a:cubicBezTo>
                    <a:pt x="5323999" y="269081"/>
                    <a:pt x="5321142" y="259556"/>
                    <a:pt x="5319237" y="252889"/>
                  </a:cubicBezTo>
                  <a:cubicBezTo>
                    <a:pt x="5313521" y="238601"/>
                    <a:pt x="5310664" y="230029"/>
                    <a:pt x="5310664" y="230029"/>
                  </a:cubicBezTo>
                  <a:cubicBezTo>
                    <a:pt x="5310664" y="230029"/>
                    <a:pt x="5312569" y="238601"/>
                    <a:pt x="5315426" y="253841"/>
                  </a:cubicBezTo>
                  <a:cubicBezTo>
                    <a:pt x="5316379" y="257651"/>
                    <a:pt x="5317331" y="262414"/>
                    <a:pt x="5318284" y="267176"/>
                  </a:cubicBezTo>
                  <a:cubicBezTo>
                    <a:pt x="5316379" y="264319"/>
                    <a:pt x="5315426" y="263366"/>
                    <a:pt x="5315426" y="263366"/>
                  </a:cubicBezTo>
                  <a:cubicBezTo>
                    <a:pt x="5315426" y="263366"/>
                    <a:pt x="5317331" y="268129"/>
                    <a:pt x="5320189" y="276701"/>
                  </a:cubicBezTo>
                  <a:cubicBezTo>
                    <a:pt x="5320189" y="278606"/>
                    <a:pt x="5321142" y="279559"/>
                    <a:pt x="5321142" y="281464"/>
                  </a:cubicBezTo>
                  <a:cubicBezTo>
                    <a:pt x="5322094" y="286226"/>
                    <a:pt x="5323046" y="291941"/>
                    <a:pt x="5324951" y="297656"/>
                  </a:cubicBezTo>
                  <a:cubicBezTo>
                    <a:pt x="5325904" y="300514"/>
                    <a:pt x="5326856" y="303371"/>
                    <a:pt x="5326856" y="306229"/>
                  </a:cubicBezTo>
                  <a:cubicBezTo>
                    <a:pt x="5323999" y="310991"/>
                    <a:pt x="5320189" y="316706"/>
                    <a:pt x="5316379" y="322421"/>
                  </a:cubicBezTo>
                  <a:cubicBezTo>
                    <a:pt x="5313521" y="327184"/>
                    <a:pt x="5309712" y="332899"/>
                    <a:pt x="5306854" y="338614"/>
                  </a:cubicBezTo>
                  <a:cubicBezTo>
                    <a:pt x="5303996" y="343376"/>
                    <a:pt x="5301139" y="349091"/>
                    <a:pt x="5298281" y="354806"/>
                  </a:cubicBezTo>
                  <a:cubicBezTo>
                    <a:pt x="5298281" y="350996"/>
                    <a:pt x="5298281" y="347186"/>
                    <a:pt x="5298281" y="344329"/>
                  </a:cubicBezTo>
                  <a:cubicBezTo>
                    <a:pt x="5299234" y="334804"/>
                    <a:pt x="5300187" y="326231"/>
                    <a:pt x="5301139" y="318611"/>
                  </a:cubicBezTo>
                  <a:cubicBezTo>
                    <a:pt x="5303044" y="308134"/>
                    <a:pt x="5303996" y="299561"/>
                    <a:pt x="5305901" y="291941"/>
                  </a:cubicBezTo>
                  <a:cubicBezTo>
                    <a:pt x="5309712" y="276701"/>
                    <a:pt x="5311617" y="269081"/>
                    <a:pt x="5311617" y="269081"/>
                  </a:cubicBezTo>
                  <a:cubicBezTo>
                    <a:pt x="5311617" y="269081"/>
                    <a:pt x="5307806" y="276701"/>
                    <a:pt x="5302092" y="290989"/>
                  </a:cubicBezTo>
                  <a:cubicBezTo>
                    <a:pt x="5301139" y="293846"/>
                    <a:pt x="5300187" y="295751"/>
                    <a:pt x="5299234" y="298609"/>
                  </a:cubicBezTo>
                  <a:cubicBezTo>
                    <a:pt x="5299234" y="276701"/>
                    <a:pt x="5299234" y="263366"/>
                    <a:pt x="5299234" y="263366"/>
                  </a:cubicBezTo>
                  <a:cubicBezTo>
                    <a:pt x="5299234" y="263366"/>
                    <a:pt x="5295424" y="284321"/>
                    <a:pt x="5290662" y="317659"/>
                  </a:cubicBezTo>
                  <a:cubicBezTo>
                    <a:pt x="5290662" y="315754"/>
                    <a:pt x="5289709" y="314801"/>
                    <a:pt x="5289709" y="312896"/>
                  </a:cubicBezTo>
                  <a:cubicBezTo>
                    <a:pt x="5287804" y="306229"/>
                    <a:pt x="5286851" y="300514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3994" y="291941"/>
                    <a:pt x="5283042" y="288131"/>
                    <a:pt x="5282089" y="284321"/>
                  </a:cubicBezTo>
                  <a:cubicBezTo>
                    <a:pt x="5282089" y="283369"/>
                    <a:pt x="5282089" y="283369"/>
                    <a:pt x="5281137" y="282416"/>
                  </a:cubicBezTo>
                  <a:cubicBezTo>
                    <a:pt x="5285899" y="264319"/>
                    <a:pt x="5288756" y="252889"/>
                    <a:pt x="5288756" y="252889"/>
                  </a:cubicBezTo>
                  <a:cubicBezTo>
                    <a:pt x="5288756" y="252889"/>
                    <a:pt x="5284946" y="260509"/>
                    <a:pt x="5279231" y="273844"/>
                  </a:cubicBezTo>
                  <a:cubicBezTo>
                    <a:pt x="5278279" y="269081"/>
                    <a:pt x="5276374" y="265271"/>
                    <a:pt x="5275421" y="262414"/>
                  </a:cubicBezTo>
                  <a:cubicBezTo>
                    <a:pt x="5270659" y="250031"/>
                    <a:pt x="5268754" y="243364"/>
                    <a:pt x="5268754" y="243364"/>
                  </a:cubicBezTo>
                  <a:cubicBezTo>
                    <a:pt x="5268754" y="243364"/>
                    <a:pt x="5269706" y="250031"/>
                    <a:pt x="5271612" y="262414"/>
                  </a:cubicBezTo>
                  <a:cubicBezTo>
                    <a:pt x="5272564" y="268129"/>
                    <a:pt x="5273517" y="275749"/>
                    <a:pt x="5274469" y="283369"/>
                  </a:cubicBezTo>
                  <a:cubicBezTo>
                    <a:pt x="5270659" y="290989"/>
                    <a:pt x="5266849" y="300514"/>
                    <a:pt x="5263039" y="310039"/>
                  </a:cubicBezTo>
                  <a:cubicBezTo>
                    <a:pt x="5263039" y="305276"/>
                    <a:pt x="5263039" y="302419"/>
                    <a:pt x="5263039" y="302419"/>
                  </a:cubicBezTo>
                  <a:cubicBezTo>
                    <a:pt x="5263039" y="302419"/>
                    <a:pt x="5262087" y="305276"/>
                    <a:pt x="5260181" y="310039"/>
                  </a:cubicBezTo>
                  <a:cubicBezTo>
                    <a:pt x="5260181" y="310039"/>
                    <a:pt x="5260181" y="309086"/>
                    <a:pt x="5260181" y="309086"/>
                  </a:cubicBezTo>
                  <a:cubicBezTo>
                    <a:pt x="5260181" y="306229"/>
                    <a:pt x="5260181" y="303371"/>
                    <a:pt x="5261134" y="301466"/>
                  </a:cubicBezTo>
                  <a:cubicBezTo>
                    <a:pt x="5261134" y="294799"/>
                    <a:pt x="5262087" y="289084"/>
                    <a:pt x="5262087" y="284321"/>
                  </a:cubicBezTo>
                  <a:cubicBezTo>
                    <a:pt x="5263039" y="274796"/>
                    <a:pt x="5263039" y="269081"/>
                    <a:pt x="5263039" y="269081"/>
                  </a:cubicBezTo>
                  <a:cubicBezTo>
                    <a:pt x="5263039" y="269081"/>
                    <a:pt x="5261134" y="273844"/>
                    <a:pt x="5258276" y="283369"/>
                  </a:cubicBezTo>
                  <a:cubicBezTo>
                    <a:pt x="5258276" y="284321"/>
                    <a:pt x="5257324" y="286226"/>
                    <a:pt x="5257324" y="287179"/>
                  </a:cubicBezTo>
                  <a:cubicBezTo>
                    <a:pt x="5256371" y="282416"/>
                    <a:pt x="5256371" y="277654"/>
                    <a:pt x="5255419" y="273844"/>
                  </a:cubicBezTo>
                  <a:cubicBezTo>
                    <a:pt x="5255419" y="272891"/>
                    <a:pt x="5255419" y="271939"/>
                    <a:pt x="5255419" y="271939"/>
                  </a:cubicBezTo>
                  <a:cubicBezTo>
                    <a:pt x="5255419" y="271939"/>
                    <a:pt x="5255419" y="271939"/>
                    <a:pt x="5255419" y="270986"/>
                  </a:cubicBezTo>
                  <a:cubicBezTo>
                    <a:pt x="5256371" y="268129"/>
                    <a:pt x="5256371" y="266224"/>
                    <a:pt x="5256371" y="266224"/>
                  </a:cubicBezTo>
                  <a:cubicBezTo>
                    <a:pt x="5256371" y="266224"/>
                    <a:pt x="5256371" y="267176"/>
                    <a:pt x="5255419" y="268129"/>
                  </a:cubicBezTo>
                  <a:cubicBezTo>
                    <a:pt x="5256371" y="255746"/>
                    <a:pt x="5257324" y="244316"/>
                    <a:pt x="5258276" y="232886"/>
                  </a:cubicBezTo>
                  <a:cubicBezTo>
                    <a:pt x="5262087" y="188119"/>
                    <a:pt x="5263039" y="158591"/>
                    <a:pt x="5263039" y="158591"/>
                  </a:cubicBezTo>
                  <a:cubicBezTo>
                    <a:pt x="5263039" y="158591"/>
                    <a:pt x="5258276" y="175736"/>
                    <a:pt x="5252562" y="204311"/>
                  </a:cubicBezTo>
                  <a:cubicBezTo>
                    <a:pt x="5253514" y="193834"/>
                    <a:pt x="5254467" y="183356"/>
                    <a:pt x="5255419" y="173831"/>
                  </a:cubicBezTo>
                  <a:cubicBezTo>
                    <a:pt x="5256371" y="160496"/>
                    <a:pt x="5257324" y="150019"/>
                    <a:pt x="5258276" y="140494"/>
                  </a:cubicBezTo>
                  <a:cubicBezTo>
                    <a:pt x="5260181" y="121444"/>
                    <a:pt x="5260181" y="110966"/>
                    <a:pt x="5260181" y="110966"/>
                  </a:cubicBezTo>
                  <a:cubicBezTo>
                    <a:pt x="5260181" y="110966"/>
                    <a:pt x="5257324" y="121444"/>
                    <a:pt x="5254467" y="139541"/>
                  </a:cubicBezTo>
                  <a:cubicBezTo>
                    <a:pt x="5252562" y="149066"/>
                    <a:pt x="5250656" y="159544"/>
                    <a:pt x="5247799" y="172879"/>
                  </a:cubicBezTo>
                  <a:cubicBezTo>
                    <a:pt x="5246846" y="179546"/>
                    <a:pt x="5244942" y="186214"/>
                    <a:pt x="5243989" y="192881"/>
                  </a:cubicBezTo>
                  <a:cubicBezTo>
                    <a:pt x="5243989" y="195739"/>
                    <a:pt x="5243037" y="198596"/>
                    <a:pt x="5243037" y="201454"/>
                  </a:cubicBezTo>
                  <a:cubicBezTo>
                    <a:pt x="5242084" y="197644"/>
                    <a:pt x="5241131" y="194786"/>
                    <a:pt x="5241131" y="194786"/>
                  </a:cubicBezTo>
                  <a:cubicBezTo>
                    <a:pt x="5241131" y="194786"/>
                    <a:pt x="5241131" y="199549"/>
                    <a:pt x="5241131" y="209074"/>
                  </a:cubicBezTo>
                  <a:cubicBezTo>
                    <a:pt x="5241131" y="210979"/>
                    <a:pt x="5240179" y="213836"/>
                    <a:pt x="5240179" y="215741"/>
                  </a:cubicBezTo>
                  <a:cubicBezTo>
                    <a:pt x="5239226" y="225266"/>
                    <a:pt x="5237321" y="235744"/>
                    <a:pt x="5235417" y="246221"/>
                  </a:cubicBezTo>
                  <a:cubicBezTo>
                    <a:pt x="5234464" y="248126"/>
                    <a:pt x="5232559" y="250984"/>
                    <a:pt x="5230654" y="252889"/>
                  </a:cubicBezTo>
                  <a:cubicBezTo>
                    <a:pt x="5227796" y="256699"/>
                    <a:pt x="5225892" y="261461"/>
                    <a:pt x="5222081" y="266224"/>
                  </a:cubicBezTo>
                  <a:cubicBezTo>
                    <a:pt x="5220176" y="270034"/>
                    <a:pt x="5217319" y="274796"/>
                    <a:pt x="5215414" y="279559"/>
                  </a:cubicBezTo>
                  <a:cubicBezTo>
                    <a:pt x="5215414" y="279559"/>
                    <a:pt x="5215414" y="279559"/>
                    <a:pt x="5215414" y="278606"/>
                  </a:cubicBezTo>
                  <a:cubicBezTo>
                    <a:pt x="5216367" y="276701"/>
                    <a:pt x="5216367" y="275749"/>
                    <a:pt x="5216367" y="275749"/>
                  </a:cubicBezTo>
                  <a:cubicBezTo>
                    <a:pt x="5216367" y="275749"/>
                    <a:pt x="5216367" y="276701"/>
                    <a:pt x="5215414" y="277654"/>
                  </a:cubicBezTo>
                  <a:cubicBezTo>
                    <a:pt x="5213509" y="267176"/>
                    <a:pt x="5212556" y="257651"/>
                    <a:pt x="5211604" y="249079"/>
                  </a:cubicBezTo>
                  <a:cubicBezTo>
                    <a:pt x="5210651" y="239554"/>
                    <a:pt x="5209699" y="230981"/>
                    <a:pt x="5208746" y="224314"/>
                  </a:cubicBezTo>
                  <a:cubicBezTo>
                    <a:pt x="5206842" y="210979"/>
                    <a:pt x="5205889" y="202406"/>
                    <a:pt x="5205889" y="202406"/>
                  </a:cubicBezTo>
                  <a:cubicBezTo>
                    <a:pt x="5205889" y="202406"/>
                    <a:pt x="5205889" y="210026"/>
                    <a:pt x="5204937" y="224314"/>
                  </a:cubicBezTo>
                  <a:cubicBezTo>
                    <a:pt x="5204937" y="230981"/>
                    <a:pt x="5204937" y="239554"/>
                    <a:pt x="5204937" y="249079"/>
                  </a:cubicBezTo>
                  <a:cubicBezTo>
                    <a:pt x="5204937" y="253841"/>
                    <a:pt x="5204937" y="258604"/>
                    <a:pt x="5204937" y="264319"/>
                  </a:cubicBezTo>
                  <a:cubicBezTo>
                    <a:pt x="5204937" y="270034"/>
                    <a:pt x="5204937" y="275749"/>
                    <a:pt x="5205889" y="281464"/>
                  </a:cubicBezTo>
                  <a:cubicBezTo>
                    <a:pt x="5205889" y="284321"/>
                    <a:pt x="5205889" y="286226"/>
                    <a:pt x="5205889" y="289084"/>
                  </a:cubicBezTo>
                  <a:cubicBezTo>
                    <a:pt x="5204937" y="287179"/>
                    <a:pt x="5203984" y="286226"/>
                    <a:pt x="5203984" y="286226"/>
                  </a:cubicBezTo>
                  <a:cubicBezTo>
                    <a:pt x="5203984" y="286226"/>
                    <a:pt x="5204937" y="288131"/>
                    <a:pt x="5205889" y="290989"/>
                  </a:cubicBezTo>
                  <a:cubicBezTo>
                    <a:pt x="5205889" y="290989"/>
                    <a:pt x="5205889" y="290989"/>
                    <a:pt x="5205889" y="291941"/>
                  </a:cubicBezTo>
                  <a:cubicBezTo>
                    <a:pt x="5204937" y="290036"/>
                    <a:pt x="5203984" y="289084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1126" y="281464"/>
                    <a:pt x="5199221" y="278606"/>
                    <a:pt x="5199221" y="278606"/>
                  </a:cubicBezTo>
                  <a:cubicBezTo>
                    <a:pt x="5199221" y="278606"/>
                    <a:pt x="5200174" y="283369"/>
                    <a:pt x="5202079" y="290989"/>
                  </a:cubicBezTo>
                  <a:cubicBezTo>
                    <a:pt x="5201126" y="292894"/>
                    <a:pt x="5200174" y="295751"/>
                    <a:pt x="5198269" y="300514"/>
                  </a:cubicBezTo>
                  <a:cubicBezTo>
                    <a:pt x="5197317" y="298609"/>
                    <a:pt x="5196364" y="297656"/>
                    <a:pt x="5195412" y="295751"/>
                  </a:cubicBezTo>
                  <a:cubicBezTo>
                    <a:pt x="5193506" y="284321"/>
                    <a:pt x="5192554" y="273844"/>
                    <a:pt x="5191601" y="263366"/>
                  </a:cubicBezTo>
                  <a:cubicBezTo>
                    <a:pt x="5187792" y="232886"/>
                    <a:pt x="5185887" y="208121"/>
                    <a:pt x="5184934" y="190024"/>
                  </a:cubicBezTo>
                  <a:cubicBezTo>
                    <a:pt x="5183981" y="181451"/>
                    <a:pt x="5183981" y="173831"/>
                    <a:pt x="5183981" y="169069"/>
                  </a:cubicBezTo>
                  <a:cubicBezTo>
                    <a:pt x="5183981" y="164306"/>
                    <a:pt x="5183981" y="161449"/>
                    <a:pt x="5183981" y="161449"/>
                  </a:cubicBezTo>
                  <a:cubicBezTo>
                    <a:pt x="5183981" y="161449"/>
                    <a:pt x="5183981" y="164306"/>
                    <a:pt x="5183029" y="169069"/>
                  </a:cubicBezTo>
                  <a:cubicBezTo>
                    <a:pt x="5182076" y="173831"/>
                    <a:pt x="5182076" y="180499"/>
                    <a:pt x="5181124" y="190024"/>
                  </a:cubicBezTo>
                  <a:cubicBezTo>
                    <a:pt x="5181124" y="196691"/>
                    <a:pt x="5180171" y="204311"/>
                    <a:pt x="5180171" y="211931"/>
                  </a:cubicBezTo>
                  <a:cubicBezTo>
                    <a:pt x="5179219" y="212884"/>
                    <a:pt x="5178267" y="213836"/>
                    <a:pt x="5177314" y="215741"/>
                  </a:cubicBezTo>
                  <a:cubicBezTo>
                    <a:pt x="5174456" y="219551"/>
                    <a:pt x="5170646" y="224314"/>
                    <a:pt x="5165884" y="231934"/>
                  </a:cubicBezTo>
                  <a:cubicBezTo>
                    <a:pt x="5164931" y="232886"/>
                    <a:pt x="5163979" y="234791"/>
                    <a:pt x="5163979" y="235744"/>
                  </a:cubicBezTo>
                  <a:cubicBezTo>
                    <a:pt x="5163026" y="233839"/>
                    <a:pt x="5162074" y="231934"/>
                    <a:pt x="5161121" y="230029"/>
                  </a:cubicBezTo>
                  <a:cubicBezTo>
                    <a:pt x="5161121" y="230029"/>
                    <a:pt x="5161121" y="229076"/>
                    <a:pt x="5161121" y="229076"/>
                  </a:cubicBezTo>
                  <a:cubicBezTo>
                    <a:pt x="5162074" y="222409"/>
                    <a:pt x="5162074" y="217646"/>
                    <a:pt x="5163026" y="213836"/>
                  </a:cubicBezTo>
                  <a:cubicBezTo>
                    <a:pt x="5163979" y="210026"/>
                    <a:pt x="5163979" y="208121"/>
                    <a:pt x="5163979" y="208121"/>
                  </a:cubicBezTo>
                  <a:cubicBezTo>
                    <a:pt x="5163979" y="208121"/>
                    <a:pt x="5161121" y="213836"/>
                    <a:pt x="5158264" y="224314"/>
                  </a:cubicBezTo>
                  <a:cubicBezTo>
                    <a:pt x="5157312" y="222409"/>
                    <a:pt x="5156359" y="221456"/>
                    <a:pt x="5156359" y="220504"/>
                  </a:cubicBezTo>
                  <a:cubicBezTo>
                    <a:pt x="5152549" y="213836"/>
                    <a:pt x="5149692" y="208121"/>
                    <a:pt x="5147787" y="205264"/>
                  </a:cubicBezTo>
                  <a:cubicBezTo>
                    <a:pt x="5146834" y="195739"/>
                    <a:pt x="5145881" y="186214"/>
                    <a:pt x="5144929" y="178594"/>
                  </a:cubicBezTo>
                  <a:cubicBezTo>
                    <a:pt x="5143024" y="159544"/>
                    <a:pt x="5141119" y="149066"/>
                    <a:pt x="5141119" y="149066"/>
                  </a:cubicBezTo>
                  <a:cubicBezTo>
                    <a:pt x="5141119" y="149066"/>
                    <a:pt x="5141119" y="159544"/>
                    <a:pt x="5141119" y="178594"/>
                  </a:cubicBezTo>
                  <a:cubicBezTo>
                    <a:pt x="5141119" y="197644"/>
                    <a:pt x="5141119" y="224314"/>
                    <a:pt x="5141119" y="255746"/>
                  </a:cubicBezTo>
                  <a:cubicBezTo>
                    <a:pt x="5141119" y="256699"/>
                    <a:pt x="5141119" y="257651"/>
                    <a:pt x="5141119" y="258604"/>
                  </a:cubicBezTo>
                  <a:cubicBezTo>
                    <a:pt x="5140167" y="259556"/>
                    <a:pt x="5140167" y="259556"/>
                    <a:pt x="5139214" y="260509"/>
                  </a:cubicBezTo>
                  <a:cubicBezTo>
                    <a:pt x="5138262" y="261461"/>
                    <a:pt x="5136356" y="263366"/>
                    <a:pt x="5134451" y="265271"/>
                  </a:cubicBezTo>
                  <a:cubicBezTo>
                    <a:pt x="5131594" y="216694"/>
                    <a:pt x="5128737" y="184309"/>
                    <a:pt x="5128737" y="184309"/>
                  </a:cubicBezTo>
                  <a:cubicBezTo>
                    <a:pt x="5128737" y="184309"/>
                    <a:pt x="5126831" y="204311"/>
                    <a:pt x="5124926" y="236696"/>
                  </a:cubicBezTo>
                  <a:cubicBezTo>
                    <a:pt x="5121117" y="225266"/>
                    <a:pt x="5119212" y="219551"/>
                    <a:pt x="5119212" y="219551"/>
                  </a:cubicBezTo>
                  <a:cubicBezTo>
                    <a:pt x="5119212" y="219551"/>
                    <a:pt x="5121117" y="230029"/>
                    <a:pt x="5123974" y="249079"/>
                  </a:cubicBezTo>
                  <a:cubicBezTo>
                    <a:pt x="5123974" y="251936"/>
                    <a:pt x="5123974" y="255746"/>
                    <a:pt x="5123021" y="258604"/>
                  </a:cubicBezTo>
                  <a:cubicBezTo>
                    <a:pt x="5122069" y="263366"/>
                    <a:pt x="5121117" y="270034"/>
                    <a:pt x="5120164" y="279559"/>
                  </a:cubicBezTo>
                  <a:cubicBezTo>
                    <a:pt x="5119212" y="281464"/>
                    <a:pt x="5117306" y="283369"/>
                    <a:pt x="5116354" y="285274"/>
                  </a:cubicBezTo>
                  <a:cubicBezTo>
                    <a:pt x="5113496" y="289084"/>
                    <a:pt x="5109687" y="293846"/>
                    <a:pt x="5106829" y="298609"/>
                  </a:cubicBezTo>
                  <a:cubicBezTo>
                    <a:pt x="5105876" y="299561"/>
                    <a:pt x="5104924" y="301466"/>
                    <a:pt x="5103971" y="303371"/>
                  </a:cubicBezTo>
                  <a:cubicBezTo>
                    <a:pt x="5097304" y="287179"/>
                    <a:pt x="5090637" y="272891"/>
                    <a:pt x="5085874" y="261461"/>
                  </a:cubicBezTo>
                  <a:cubicBezTo>
                    <a:pt x="5085874" y="261461"/>
                    <a:pt x="5085874" y="261461"/>
                    <a:pt x="5086826" y="261461"/>
                  </a:cubicBezTo>
                  <a:cubicBezTo>
                    <a:pt x="5089684" y="260509"/>
                    <a:pt x="5091589" y="260509"/>
                    <a:pt x="5091589" y="260509"/>
                  </a:cubicBezTo>
                  <a:cubicBezTo>
                    <a:pt x="5091589" y="260509"/>
                    <a:pt x="5089684" y="260509"/>
                    <a:pt x="5086826" y="260509"/>
                  </a:cubicBezTo>
                  <a:cubicBezTo>
                    <a:pt x="5086826" y="260509"/>
                    <a:pt x="5085874" y="260509"/>
                    <a:pt x="5085874" y="260509"/>
                  </a:cubicBezTo>
                  <a:cubicBezTo>
                    <a:pt x="5078254" y="243364"/>
                    <a:pt x="5073492" y="232886"/>
                    <a:pt x="5071587" y="230029"/>
                  </a:cubicBezTo>
                  <a:cubicBezTo>
                    <a:pt x="5071587" y="225266"/>
                    <a:pt x="5071587" y="222409"/>
                    <a:pt x="5071587" y="222409"/>
                  </a:cubicBezTo>
                  <a:cubicBezTo>
                    <a:pt x="5071587" y="222409"/>
                    <a:pt x="5070634" y="224314"/>
                    <a:pt x="5069681" y="227171"/>
                  </a:cubicBezTo>
                  <a:cubicBezTo>
                    <a:pt x="5066824" y="214789"/>
                    <a:pt x="5063967" y="203359"/>
                    <a:pt x="5062062" y="192881"/>
                  </a:cubicBezTo>
                  <a:cubicBezTo>
                    <a:pt x="5061109" y="186214"/>
                    <a:pt x="5059204" y="180499"/>
                    <a:pt x="5058251" y="174784"/>
                  </a:cubicBezTo>
                  <a:cubicBezTo>
                    <a:pt x="5057299" y="169069"/>
                    <a:pt x="5056346" y="164306"/>
                    <a:pt x="5055394" y="159544"/>
                  </a:cubicBezTo>
                  <a:cubicBezTo>
                    <a:pt x="5051584" y="140494"/>
                    <a:pt x="5049679" y="130016"/>
                    <a:pt x="5049679" y="130016"/>
                  </a:cubicBezTo>
                  <a:cubicBezTo>
                    <a:pt x="5049679" y="130016"/>
                    <a:pt x="5050631" y="140494"/>
                    <a:pt x="5050631" y="159544"/>
                  </a:cubicBezTo>
                  <a:cubicBezTo>
                    <a:pt x="5050631" y="164306"/>
                    <a:pt x="5051584" y="169069"/>
                    <a:pt x="5051584" y="174784"/>
                  </a:cubicBezTo>
                  <a:cubicBezTo>
                    <a:pt x="5052537" y="180499"/>
                    <a:pt x="5052537" y="186214"/>
                    <a:pt x="5053489" y="192881"/>
                  </a:cubicBezTo>
                  <a:cubicBezTo>
                    <a:pt x="5055394" y="206216"/>
                    <a:pt x="5056346" y="220504"/>
                    <a:pt x="5059204" y="236696"/>
                  </a:cubicBezTo>
                  <a:cubicBezTo>
                    <a:pt x="5060156" y="240506"/>
                    <a:pt x="5061109" y="245269"/>
                    <a:pt x="5061109" y="249079"/>
                  </a:cubicBezTo>
                  <a:cubicBezTo>
                    <a:pt x="5059204" y="254794"/>
                    <a:pt x="5057299" y="262414"/>
                    <a:pt x="5055394" y="270034"/>
                  </a:cubicBezTo>
                  <a:cubicBezTo>
                    <a:pt x="5054442" y="270986"/>
                    <a:pt x="5053489" y="270986"/>
                    <a:pt x="5052537" y="271939"/>
                  </a:cubicBezTo>
                  <a:cubicBezTo>
                    <a:pt x="5052537" y="271939"/>
                    <a:pt x="5052537" y="271939"/>
                    <a:pt x="5052537" y="271939"/>
                  </a:cubicBezTo>
                  <a:cubicBezTo>
                    <a:pt x="5051584" y="269081"/>
                    <a:pt x="5051584" y="267176"/>
                    <a:pt x="5051584" y="267176"/>
                  </a:cubicBezTo>
                  <a:cubicBezTo>
                    <a:pt x="5051584" y="267176"/>
                    <a:pt x="5051584" y="268129"/>
                    <a:pt x="5051584" y="269081"/>
                  </a:cubicBezTo>
                  <a:cubicBezTo>
                    <a:pt x="5050631" y="266224"/>
                    <a:pt x="5049679" y="264319"/>
                    <a:pt x="5048726" y="261461"/>
                  </a:cubicBezTo>
                  <a:cubicBezTo>
                    <a:pt x="5048726" y="261461"/>
                    <a:pt x="5048726" y="261461"/>
                    <a:pt x="5048726" y="261461"/>
                  </a:cubicBezTo>
                  <a:cubicBezTo>
                    <a:pt x="5049679" y="255746"/>
                    <a:pt x="5050631" y="252889"/>
                    <a:pt x="5050631" y="252889"/>
                  </a:cubicBezTo>
                  <a:cubicBezTo>
                    <a:pt x="5050631" y="252889"/>
                    <a:pt x="5049679" y="254794"/>
                    <a:pt x="5047774" y="259556"/>
                  </a:cubicBezTo>
                  <a:cubicBezTo>
                    <a:pt x="5043964" y="250984"/>
                    <a:pt x="5041106" y="243364"/>
                    <a:pt x="5039201" y="236696"/>
                  </a:cubicBezTo>
                  <a:cubicBezTo>
                    <a:pt x="5034439" y="222409"/>
                    <a:pt x="5031581" y="214789"/>
                    <a:pt x="5031581" y="214789"/>
                  </a:cubicBezTo>
                  <a:cubicBezTo>
                    <a:pt x="5031581" y="214789"/>
                    <a:pt x="5033487" y="223361"/>
                    <a:pt x="5035392" y="237649"/>
                  </a:cubicBezTo>
                  <a:cubicBezTo>
                    <a:pt x="5036344" y="243364"/>
                    <a:pt x="5037296" y="249079"/>
                    <a:pt x="5039201" y="256699"/>
                  </a:cubicBezTo>
                  <a:cubicBezTo>
                    <a:pt x="5038249" y="258604"/>
                    <a:pt x="5036344" y="261461"/>
                    <a:pt x="5034439" y="265271"/>
                  </a:cubicBezTo>
                  <a:cubicBezTo>
                    <a:pt x="5034439" y="264319"/>
                    <a:pt x="5034439" y="263366"/>
                    <a:pt x="5034439" y="262414"/>
                  </a:cubicBezTo>
                  <a:cubicBezTo>
                    <a:pt x="5033487" y="253841"/>
                    <a:pt x="5031581" y="247174"/>
                    <a:pt x="5030629" y="241459"/>
                  </a:cubicBezTo>
                  <a:cubicBezTo>
                    <a:pt x="5028724" y="230029"/>
                    <a:pt x="5026819" y="223361"/>
                    <a:pt x="5026819" y="223361"/>
                  </a:cubicBezTo>
                  <a:cubicBezTo>
                    <a:pt x="5026819" y="223361"/>
                    <a:pt x="5026819" y="230029"/>
                    <a:pt x="5025867" y="242411"/>
                  </a:cubicBezTo>
                  <a:cubicBezTo>
                    <a:pt x="5025867" y="248126"/>
                    <a:pt x="5025867" y="255746"/>
                    <a:pt x="5025867" y="263366"/>
                  </a:cubicBezTo>
                  <a:cubicBezTo>
                    <a:pt x="5025867" y="267176"/>
                    <a:pt x="5025867" y="271939"/>
                    <a:pt x="5025867" y="276701"/>
                  </a:cubicBezTo>
                  <a:cubicBezTo>
                    <a:pt x="5025867" y="277654"/>
                    <a:pt x="5025867" y="279559"/>
                    <a:pt x="5025867" y="281464"/>
                  </a:cubicBezTo>
                  <a:cubicBezTo>
                    <a:pt x="5020151" y="274796"/>
                    <a:pt x="5015389" y="268129"/>
                    <a:pt x="5010626" y="263366"/>
                  </a:cubicBezTo>
                  <a:cubicBezTo>
                    <a:pt x="5003006" y="255746"/>
                    <a:pt x="4998244" y="250984"/>
                    <a:pt x="4995387" y="248126"/>
                  </a:cubicBezTo>
                  <a:cubicBezTo>
                    <a:pt x="4996339" y="245269"/>
                    <a:pt x="4997292" y="243364"/>
                    <a:pt x="4997292" y="243364"/>
                  </a:cubicBezTo>
                  <a:cubicBezTo>
                    <a:pt x="4997292" y="243364"/>
                    <a:pt x="4996339" y="245269"/>
                    <a:pt x="4994434" y="248126"/>
                  </a:cubicBezTo>
                  <a:cubicBezTo>
                    <a:pt x="4993481" y="247174"/>
                    <a:pt x="4992529" y="246221"/>
                    <a:pt x="4992529" y="246221"/>
                  </a:cubicBezTo>
                  <a:cubicBezTo>
                    <a:pt x="4994434" y="211931"/>
                    <a:pt x="4994434" y="190024"/>
                    <a:pt x="4994434" y="190024"/>
                  </a:cubicBezTo>
                  <a:cubicBezTo>
                    <a:pt x="4994434" y="190024"/>
                    <a:pt x="4988719" y="210026"/>
                    <a:pt x="4983004" y="240506"/>
                  </a:cubicBezTo>
                  <a:cubicBezTo>
                    <a:pt x="4982051" y="239554"/>
                    <a:pt x="4981099" y="238601"/>
                    <a:pt x="4981099" y="238601"/>
                  </a:cubicBezTo>
                  <a:cubicBezTo>
                    <a:pt x="4967764" y="226219"/>
                    <a:pt x="4959192" y="219551"/>
                    <a:pt x="4959192" y="219551"/>
                  </a:cubicBezTo>
                  <a:cubicBezTo>
                    <a:pt x="4959192" y="219551"/>
                    <a:pt x="4965859" y="227171"/>
                    <a:pt x="4978242" y="241459"/>
                  </a:cubicBezTo>
                  <a:cubicBezTo>
                    <a:pt x="4979194" y="243364"/>
                    <a:pt x="4981099" y="244316"/>
                    <a:pt x="4982051" y="246221"/>
                  </a:cubicBezTo>
                  <a:cubicBezTo>
                    <a:pt x="4982051" y="247174"/>
                    <a:pt x="4982051" y="248126"/>
                    <a:pt x="4982051" y="248126"/>
                  </a:cubicBezTo>
                  <a:cubicBezTo>
                    <a:pt x="4980146" y="257651"/>
                    <a:pt x="4978242" y="268129"/>
                    <a:pt x="4976337" y="279559"/>
                  </a:cubicBezTo>
                  <a:cubicBezTo>
                    <a:pt x="4974431" y="283369"/>
                    <a:pt x="4971574" y="287179"/>
                    <a:pt x="4969669" y="290989"/>
                  </a:cubicBezTo>
                  <a:cubicBezTo>
                    <a:pt x="4965859" y="281464"/>
                    <a:pt x="4963001" y="272891"/>
                    <a:pt x="4960144" y="265271"/>
                  </a:cubicBezTo>
                  <a:cubicBezTo>
                    <a:pt x="4960144" y="265271"/>
                    <a:pt x="4960144" y="264319"/>
                    <a:pt x="4960144" y="264319"/>
                  </a:cubicBezTo>
                  <a:cubicBezTo>
                    <a:pt x="4960144" y="253841"/>
                    <a:pt x="4960144" y="245269"/>
                    <a:pt x="4959192" y="237649"/>
                  </a:cubicBezTo>
                  <a:cubicBezTo>
                    <a:pt x="4958239" y="223361"/>
                    <a:pt x="4958239" y="215741"/>
                    <a:pt x="4958239" y="214789"/>
                  </a:cubicBezTo>
                  <a:cubicBezTo>
                    <a:pt x="4963001" y="194786"/>
                    <a:pt x="4965859" y="177641"/>
                    <a:pt x="4968717" y="164306"/>
                  </a:cubicBezTo>
                  <a:cubicBezTo>
                    <a:pt x="4972526" y="145256"/>
                    <a:pt x="4974431" y="134779"/>
                    <a:pt x="4974431" y="134779"/>
                  </a:cubicBezTo>
                  <a:cubicBezTo>
                    <a:pt x="4974431" y="134779"/>
                    <a:pt x="4970621" y="145256"/>
                    <a:pt x="4964906" y="163354"/>
                  </a:cubicBezTo>
                  <a:cubicBezTo>
                    <a:pt x="4962049" y="171926"/>
                    <a:pt x="4959192" y="181451"/>
                    <a:pt x="4955381" y="191929"/>
                  </a:cubicBezTo>
                  <a:cubicBezTo>
                    <a:pt x="4955381" y="182404"/>
                    <a:pt x="4955381" y="176689"/>
                    <a:pt x="4955381" y="176689"/>
                  </a:cubicBezTo>
                  <a:cubicBezTo>
                    <a:pt x="4955381" y="176689"/>
                    <a:pt x="4954429" y="186214"/>
                    <a:pt x="4952524" y="202406"/>
                  </a:cubicBezTo>
                  <a:cubicBezTo>
                    <a:pt x="4952524" y="202406"/>
                    <a:pt x="4952524" y="203359"/>
                    <a:pt x="4952524" y="203359"/>
                  </a:cubicBezTo>
                  <a:cubicBezTo>
                    <a:pt x="4949667" y="210979"/>
                    <a:pt x="4947762" y="218599"/>
                    <a:pt x="4944904" y="227171"/>
                  </a:cubicBezTo>
                  <a:cubicBezTo>
                    <a:pt x="4944904" y="227171"/>
                    <a:pt x="4944904" y="226219"/>
                    <a:pt x="4944904" y="226219"/>
                  </a:cubicBezTo>
                  <a:cubicBezTo>
                    <a:pt x="4939189" y="209074"/>
                    <a:pt x="4936331" y="199549"/>
                    <a:pt x="4936331" y="199549"/>
                  </a:cubicBezTo>
                  <a:cubicBezTo>
                    <a:pt x="4936331" y="199549"/>
                    <a:pt x="4938237" y="213836"/>
                    <a:pt x="4942046" y="236696"/>
                  </a:cubicBezTo>
                  <a:cubicBezTo>
                    <a:pt x="4942046" y="237649"/>
                    <a:pt x="4941094" y="238601"/>
                    <a:pt x="4941094" y="239554"/>
                  </a:cubicBezTo>
                  <a:cubicBezTo>
                    <a:pt x="4935379" y="255746"/>
                    <a:pt x="4929664" y="273844"/>
                    <a:pt x="4922996" y="292894"/>
                  </a:cubicBezTo>
                  <a:cubicBezTo>
                    <a:pt x="4922996" y="291941"/>
                    <a:pt x="4922996" y="290036"/>
                    <a:pt x="4922996" y="289084"/>
                  </a:cubicBezTo>
                  <a:cubicBezTo>
                    <a:pt x="4921092" y="275749"/>
                    <a:pt x="4920139" y="269081"/>
                    <a:pt x="4920139" y="269081"/>
                  </a:cubicBezTo>
                  <a:cubicBezTo>
                    <a:pt x="4920139" y="269081"/>
                    <a:pt x="4919187" y="276701"/>
                    <a:pt x="4919187" y="290036"/>
                  </a:cubicBezTo>
                  <a:cubicBezTo>
                    <a:pt x="4919187" y="291941"/>
                    <a:pt x="4919187" y="293846"/>
                    <a:pt x="4919187" y="296704"/>
                  </a:cubicBezTo>
                  <a:cubicBezTo>
                    <a:pt x="4918234" y="293846"/>
                    <a:pt x="4918234" y="290989"/>
                    <a:pt x="4917281" y="289084"/>
                  </a:cubicBezTo>
                  <a:cubicBezTo>
                    <a:pt x="4915376" y="279559"/>
                    <a:pt x="4913471" y="271939"/>
                    <a:pt x="4911567" y="266224"/>
                  </a:cubicBezTo>
                  <a:cubicBezTo>
                    <a:pt x="4907756" y="253841"/>
                    <a:pt x="4904899" y="246221"/>
                    <a:pt x="4904899" y="246221"/>
                  </a:cubicBezTo>
                  <a:cubicBezTo>
                    <a:pt x="4904899" y="246221"/>
                    <a:pt x="4905851" y="253841"/>
                    <a:pt x="4907756" y="267176"/>
                  </a:cubicBezTo>
                  <a:cubicBezTo>
                    <a:pt x="4908709" y="273844"/>
                    <a:pt x="4908709" y="281464"/>
                    <a:pt x="4909662" y="290989"/>
                  </a:cubicBezTo>
                  <a:cubicBezTo>
                    <a:pt x="4910614" y="299561"/>
                    <a:pt x="4910614" y="310039"/>
                    <a:pt x="4911567" y="321469"/>
                  </a:cubicBezTo>
                  <a:cubicBezTo>
                    <a:pt x="4910614" y="323374"/>
                    <a:pt x="4909662" y="325279"/>
                    <a:pt x="4908709" y="327184"/>
                  </a:cubicBezTo>
                  <a:cubicBezTo>
                    <a:pt x="4906804" y="322421"/>
                    <a:pt x="4903946" y="317659"/>
                    <a:pt x="4902042" y="313849"/>
                  </a:cubicBezTo>
                  <a:cubicBezTo>
                    <a:pt x="4899184" y="308134"/>
                    <a:pt x="4896326" y="302419"/>
                    <a:pt x="4894421" y="298609"/>
                  </a:cubicBezTo>
                  <a:cubicBezTo>
                    <a:pt x="4893469" y="290036"/>
                    <a:pt x="4892517" y="285274"/>
                    <a:pt x="4892517" y="285274"/>
                  </a:cubicBezTo>
                  <a:cubicBezTo>
                    <a:pt x="4892517" y="285274"/>
                    <a:pt x="4892517" y="288131"/>
                    <a:pt x="4891564" y="293846"/>
                  </a:cubicBezTo>
                  <a:cubicBezTo>
                    <a:pt x="4889659" y="290989"/>
                    <a:pt x="4888706" y="289084"/>
                    <a:pt x="4888706" y="289084"/>
                  </a:cubicBezTo>
                  <a:cubicBezTo>
                    <a:pt x="4888706" y="289084"/>
                    <a:pt x="4889659" y="291941"/>
                    <a:pt x="4891564" y="295751"/>
                  </a:cubicBezTo>
                  <a:cubicBezTo>
                    <a:pt x="4890612" y="306229"/>
                    <a:pt x="4888706" y="324326"/>
                    <a:pt x="4887754" y="348139"/>
                  </a:cubicBezTo>
                  <a:cubicBezTo>
                    <a:pt x="4887754" y="350996"/>
                    <a:pt x="4887754" y="354806"/>
                    <a:pt x="4887754" y="357664"/>
                  </a:cubicBezTo>
                  <a:cubicBezTo>
                    <a:pt x="4885849" y="354806"/>
                    <a:pt x="4883944" y="352901"/>
                    <a:pt x="4882991" y="350996"/>
                  </a:cubicBezTo>
                  <a:cubicBezTo>
                    <a:pt x="4882991" y="347186"/>
                    <a:pt x="4882039" y="343376"/>
                    <a:pt x="4882039" y="338614"/>
                  </a:cubicBezTo>
                  <a:cubicBezTo>
                    <a:pt x="4882039" y="338614"/>
                    <a:pt x="4882039" y="337661"/>
                    <a:pt x="4882039" y="337661"/>
                  </a:cubicBezTo>
                  <a:cubicBezTo>
                    <a:pt x="4882991" y="333851"/>
                    <a:pt x="4882991" y="330041"/>
                    <a:pt x="4883944" y="327184"/>
                  </a:cubicBezTo>
                  <a:cubicBezTo>
                    <a:pt x="4884896" y="324326"/>
                    <a:pt x="4884896" y="321469"/>
                    <a:pt x="4885849" y="319564"/>
                  </a:cubicBezTo>
                  <a:cubicBezTo>
                    <a:pt x="4886801" y="315754"/>
                    <a:pt x="4887754" y="312896"/>
                    <a:pt x="4887754" y="312896"/>
                  </a:cubicBezTo>
                  <a:cubicBezTo>
                    <a:pt x="4887754" y="312896"/>
                    <a:pt x="4886801" y="314801"/>
                    <a:pt x="4884896" y="318611"/>
                  </a:cubicBezTo>
                  <a:cubicBezTo>
                    <a:pt x="4883944" y="320516"/>
                    <a:pt x="4882991" y="323374"/>
                    <a:pt x="4882039" y="326231"/>
                  </a:cubicBezTo>
                  <a:cubicBezTo>
                    <a:pt x="4882039" y="327184"/>
                    <a:pt x="4882039" y="327184"/>
                    <a:pt x="4882039" y="328136"/>
                  </a:cubicBezTo>
                  <a:cubicBezTo>
                    <a:pt x="4882039" y="327184"/>
                    <a:pt x="4882039" y="326231"/>
                    <a:pt x="4882039" y="326231"/>
                  </a:cubicBezTo>
                  <a:cubicBezTo>
                    <a:pt x="4880134" y="312896"/>
                    <a:pt x="4878229" y="300514"/>
                    <a:pt x="4877276" y="288131"/>
                  </a:cubicBezTo>
                  <a:cubicBezTo>
                    <a:pt x="4876324" y="279559"/>
                    <a:pt x="4874419" y="270986"/>
                    <a:pt x="4873466" y="263366"/>
                  </a:cubicBezTo>
                  <a:cubicBezTo>
                    <a:pt x="4875372" y="253841"/>
                    <a:pt x="4876324" y="245269"/>
                    <a:pt x="4878229" y="238601"/>
                  </a:cubicBezTo>
                  <a:cubicBezTo>
                    <a:pt x="4881087" y="221456"/>
                    <a:pt x="4882039" y="211931"/>
                    <a:pt x="4882039" y="211931"/>
                  </a:cubicBezTo>
                  <a:cubicBezTo>
                    <a:pt x="4882039" y="211931"/>
                    <a:pt x="4879181" y="221456"/>
                    <a:pt x="4874419" y="237649"/>
                  </a:cubicBezTo>
                  <a:cubicBezTo>
                    <a:pt x="4873466" y="241459"/>
                    <a:pt x="4872514" y="245269"/>
                    <a:pt x="4870609" y="249079"/>
                  </a:cubicBezTo>
                  <a:cubicBezTo>
                    <a:pt x="4869656" y="242411"/>
                    <a:pt x="4867751" y="236696"/>
                    <a:pt x="4866799" y="231934"/>
                  </a:cubicBezTo>
                  <a:cubicBezTo>
                    <a:pt x="4863941" y="218599"/>
                    <a:pt x="4862037" y="210979"/>
                    <a:pt x="4862037" y="210979"/>
                  </a:cubicBezTo>
                  <a:cubicBezTo>
                    <a:pt x="4862037" y="210979"/>
                    <a:pt x="4862037" y="218599"/>
                    <a:pt x="4862989" y="232886"/>
                  </a:cubicBezTo>
                  <a:cubicBezTo>
                    <a:pt x="4862989" y="237649"/>
                    <a:pt x="4863941" y="242411"/>
                    <a:pt x="4863941" y="248126"/>
                  </a:cubicBezTo>
                  <a:cubicBezTo>
                    <a:pt x="4863941" y="250984"/>
                    <a:pt x="4863941" y="255746"/>
                    <a:pt x="4863941" y="261461"/>
                  </a:cubicBezTo>
                  <a:cubicBezTo>
                    <a:pt x="4862989" y="262414"/>
                    <a:pt x="4862037" y="263366"/>
                    <a:pt x="4860131" y="264319"/>
                  </a:cubicBezTo>
                  <a:cubicBezTo>
                    <a:pt x="4856322" y="268129"/>
                    <a:pt x="4850606" y="272891"/>
                    <a:pt x="4843939" y="281464"/>
                  </a:cubicBezTo>
                  <a:cubicBezTo>
                    <a:pt x="4842987" y="277654"/>
                    <a:pt x="4842034" y="273844"/>
                    <a:pt x="4841081" y="270986"/>
                  </a:cubicBezTo>
                  <a:cubicBezTo>
                    <a:pt x="4842034" y="268129"/>
                    <a:pt x="4842987" y="266224"/>
                    <a:pt x="4842987" y="266224"/>
                  </a:cubicBezTo>
                  <a:cubicBezTo>
                    <a:pt x="4842987" y="266224"/>
                    <a:pt x="4842034" y="267176"/>
                    <a:pt x="4841081" y="269081"/>
                  </a:cubicBezTo>
                  <a:cubicBezTo>
                    <a:pt x="4840129" y="265271"/>
                    <a:pt x="4840129" y="262414"/>
                    <a:pt x="4840129" y="262414"/>
                  </a:cubicBezTo>
                  <a:cubicBezTo>
                    <a:pt x="4840129" y="262414"/>
                    <a:pt x="4840129" y="265271"/>
                    <a:pt x="4840129" y="270034"/>
                  </a:cubicBezTo>
                  <a:cubicBezTo>
                    <a:pt x="4838224" y="271939"/>
                    <a:pt x="4836319" y="274796"/>
                    <a:pt x="4833462" y="278606"/>
                  </a:cubicBezTo>
                  <a:cubicBezTo>
                    <a:pt x="4830604" y="283369"/>
                    <a:pt x="4826794" y="288131"/>
                    <a:pt x="4822984" y="294799"/>
                  </a:cubicBezTo>
                  <a:cubicBezTo>
                    <a:pt x="4821079" y="297656"/>
                    <a:pt x="4819174" y="301466"/>
                    <a:pt x="4816316" y="304324"/>
                  </a:cubicBezTo>
                  <a:cubicBezTo>
                    <a:pt x="4814412" y="308134"/>
                    <a:pt x="4812506" y="311944"/>
                    <a:pt x="4809649" y="315754"/>
                  </a:cubicBezTo>
                  <a:cubicBezTo>
                    <a:pt x="4809649" y="316706"/>
                    <a:pt x="4808697" y="317659"/>
                    <a:pt x="4807744" y="318611"/>
                  </a:cubicBezTo>
                  <a:cubicBezTo>
                    <a:pt x="4807744" y="309086"/>
                    <a:pt x="4807744" y="304324"/>
                    <a:pt x="4807744" y="304324"/>
                  </a:cubicBezTo>
                  <a:cubicBezTo>
                    <a:pt x="4807744" y="304324"/>
                    <a:pt x="4805839" y="312896"/>
                    <a:pt x="4803934" y="327184"/>
                  </a:cubicBezTo>
                  <a:cubicBezTo>
                    <a:pt x="4801076" y="331946"/>
                    <a:pt x="4798219" y="336709"/>
                    <a:pt x="4795362" y="342424"/>
                  </a:cubicBezTo>
                  <a:cubicBezTo>
                    <a:pt x="4795362" y="335756"/>
                    <a:pt x="4795362" y="330041"/>
                    <a:pt x="4795362" y="324326"/>
                  </a:cubicBezTo>
                  <a:cubicBezTo>
                    <a:pt x="4795362" y="319564"/>
                    <a:pt x="4795362" y="315754"/>
                    <a:pt x="4795362" y="311944"/>
                  </a:cubicBezTo>
                  <a:cubicBezTo>
                    <a:pt x="4796314" y="308134"/>
                    <a:pt x="4796314" y="305276"/>
                    <a:pt x="4796314" y="302419"/>
                  </a:cubicBezTo>
                  <a:cubicBezTo>
                    <a:pt x="4796314" y="300514"/>
                    <a:pt x="4796314" y="299561"/>
                    <a:pt x="4797266" y="297656"/>
                  </a:cubicBezTo>
                  <a:cubicBezTo>
                    <a:pt x="4799172" y="286226"/>
                    <a:pt x="4802029" y="274796"/>
                    <a:pt x="4803934" y="264319"/>
                  </a:cubicBezTo>
                  <a:cubicBezTo>
                    <a:pt x="4811554" y="221456"/>
                    <a:pt x="4815364" y="192881"/>
                    <a:pt x="4815364" y="192881"/>
                  </a:cubicBezTo>
                  <a:cubicBezTo>
                    <a:pt x="4815364" y="192881"/>
                    <a:pt x="4804887" y="220504"/>
                    <a:pt x="4792504" y="262414"/>
                  </a:cubicBezTo>
                  <a:cubicBezTo>
                    <a:pt x="4791551" y="264319"/>
                    <a:pt x="4791551" y="266224"/>
                    <a:pt x="4790599" y="268129"/>
                  </a:cubicBezTo>
                  <a:cubicBezTo>
                    <a:pt x="4788694" y="256699"/>
                    <a:pt x="4788694" y="250031"/>
                    <a:pt x="4788694" y="250031"/>
                  </a:cubicBezTo>
                  <a:cubicBezTo>
                    <a:pt x="4788694" y="250031"/>
                    <a:pt x="4788694" y="257651"/>
                    <a:pt x="4787741" y="270986"/>
                  </a:cubicBezTo>
                  <a:cubicBezTo>
                    <a:pt x="4787741" y="273844"/>
                    <a:pt x="4787741" y="277654"/>
                    <a:pt x="4787741" y="281464"/>
                  </a:cubicBezTo>
                  <a:cubicBezTo>
                    <a:pt x="4785837" y="287179"/>
                    <a:pt x="4783931" y="292894"/>
                    <a:pt x="4782979" y="299561"/>
                  </a:cubicBezTo>
                  <a:cubicBezTo>
                    <a:pt x="4782979" y="297656"/>
                    <a:pt x="4782979" y="295751"/>
                    <a:pt x="4782979" y="293846"/>
                  </a:cubicBezTo>
                  <a:cubicBezTo>
                    <a:pt x="4783931" y="282416"/>
                    <a:pt x="4783931" y="271939"/>
                    <a:pt x="4784884" y="263366"/>
                  </a:cubicBezTo>
                  <a:cubicBezTo>
                    <a:pt x="4785837" y="253841"/>
                    <a:pt x="4785837" y="246221"/>
                    <a:pt x="4786789" y="239554"/>
                  </a:cubicBezTo>
                  <a:cubicBezTo>
                    <a:pt x="4788694" y="226219"/>
                    <a:pt x="4789647" y="218599"/>
                    <a:pt x="4789647" y="218599"/>
                  </a:cubicBezTo>
                  <a:cubicBezTo>
                    <a:pt x="4789647" y="218599"/>
                    <a:pt x="4787741" y="226219"/>
                    <a:pt x="4782979" y="238601"/>
                  </a:cubicBezTo>
                  <a:cubicBezTo>
                    <a:pt x="4781074" y="245269"/>
                    <a:pt x="4779169" y="252889"/>
                    <a:pt x="4777264" y="262414"/>
                  </a:cubicBezTo>
                  <a:cubicBezTo>
                    <a:pt x="4776312" y="264319"/>
                    <a:pt x="4776312" y="266224"/>
                    <a:pt x="4776312" y="269081"/>
                  </a:cubicBezTo>
                  <a:cubicBezTo>
                    <a:pt x="4774406" y="257651"/>
                    <a:pt x="4773454" y="251936"/>
                    <a:pt x="4773454" y="251936"/>
                  </a:cubicBezTo>
                  <a:cubicBezTo>
                    <a:pt x="4773454" y="251936"/>
                    <a:pt x="4773454" y="264319"/>
                    <a:pt x="4773454" y="284321"/>
                  </a:cubicBezTo>
                  <a:cubicBezTo>
                    <a:pt x="4772501" y="287179"/>
                    <a:pt x="4772501" y="290989"/>
                    <a:pt x="4771549" y="293846"/>
                  </a:cubicBezTo>
                  <a:cubicBezTo>
                    <a:pt x="4771549" y="294799"/>
                    <a:pt x="4771549" y="294799"/>
                    <a:pt x="4771549" y="295751"/>
                  </a:cubicBezTo>
                  <a:cubicBezTo>
                    <a:pt x="4769644" y="273844"/>
                    <a:pt x="4767739" y="260509"/>
                    <a:pt x="4767739" y="260509"/>
                  </a:cubicBezTo>
                  <a:cubicBezTo>
                    <a:pt x="4767739" y="260509"/>
                    <a:pt x="4765834" y="274796"/>
                    <a:pt x="4764881" y="297656"/>
                  </a:cubicBezTo>
                  <a:cubicBezTo>
                    <a:pt x="4762024" y="290036"/>
                    <a:pt x="4758214" y="283369"/>
                    <a:pt x="4755356" y="276701"/>
                  </a:cubicBezTo>
                  <a:cubicBezTo>
                    <a:pt x="4753451" y="273844"/>
                    <a:pt x="4752499" y="271939"/>
                    <a:pt x="4750594" y="270034"/>
                  </a:cubicBezTo>
                  <a:cubicBezTo>
                    <a:pt x="4753451" y="260509"/>
                    <a:pt x="4755356" y="251936"/>
                    <a:pt x="4758214" y="243364"/>
                  </a:cubicBezTo>
                  <a:cubicBezTo>
                    <a:pt x="4767739" y="209074"/>
                    <a:pt x="4774406" y="180499"/>
                    <a:pt x="4780122" y="161449"/>
                  </a:cubicBezTo>
                  <a:cubicBezTo>
                    <a:pt x="4784884" y="141446"/>
                    <a:pt x="4787741" y="130016"/>
                    <a:pt x="4787741" y="130016"/>
                  </a:cubicBezTo>
                  <a:cubicBezTo>
                    <a:pt x="4787741" y="130016"/>
                    <a:pt x="4782979" y="140494"/>
                    <a:pt x="4776312" y="160496"/>
                  </a:cubicBezTo>
                  <a:cubicBezTo>
                    <a:pt x="4769644" y="179546"/>
                    <a:pt x="4759166" y="207169"/>
                    <a:pt x="4747737" y="240506"/>
                  </a:cubicBezTo>
                  <a:cubicBezTo>
                    <a:pt x="4745831" y="246221"/>
                    <a:pt x="4743926" y="251936"/>
                    <a:pt x="4742022" y="257651"/>
                  </a:cubicBezTo>
                  <a:cubicBezTo>
                    <a:pt x="4742022" y="257651"/>
                    <a:pt x="4742022" y="257651"/>
                    <a:pt x="4742022" y="257651"/>
                  </a:cubicBezTo>
                  <a:cubicBezTo>
                    <a:pt x="4737259" y="251936"/>
                    <a:pt x="4732497" y="248126"/>
                    <a:pt x="4727734" y="244316"/>
                  </a:cubicBezTo>
                  <a:cubicBezTo>
                    <a:pt x="4725829" y="242411"/>
                    <a:pt x="4722972" y="241459"/>
                    <a:pt x="4721066" y="240506"/>
                  </a:cubicBezTo>
                  <a:cubicBezTo>
                    <a:pt x="4719162" y="239554"/>
                    <a:pt x="4717256" y="238601"/>
                    <a:pt x="4716304" y="238601"/>
                  </a:cubicBezTo>
                  <a:cubicBezTo>
                    <a:pt x="4713447" y="237649"/>
                    <a:pt x="4712494" y="237649"/>
                    <a:pt x="4712494" y="237649"/>
                  </a:cubicBezTo>
                  <a:cubicBezTo>
                    <a:pt x="4712494" y="237649"/>
                    <a:pt x="4713447" y="238601"/>
                    <a:pt x="4716304" y="239554"/>
                  </a:cubicBezTo>
                  <a:cubicBezTo>
                    <a:pt x="4719162" y="240506"/>
                    <a:pt x="4722019" y="243364"/>
                    <a:pt x="4725829" y="246221"/>
                  </a:cubicBezTo>
                  <a:cubicBezTo>
                    <a:pt x="4729639" y="250031"/>
                    <a:pt x="4733449" y="254794"/>
                    <a:pt x="4736306" y="260509"/>
                  </a:cubicBezTo>
                  <a:cubicBezTo>
                    <a:pt x="4737259" y="262414"/>
                    <a:pt x="4738212" y="264319"/>
                    <a:pt x="4739164" y="266224"/>
                  </a:cubicBezTo>
                  <a:cubicBezTo>
                    <a:pt x="4736306" y="274796"/>
                    <a:pt x="4732497" y="284321"/>
                    <a:pt x="4729639" y="293846"/>
                  </a:cubicBezTo>
                  <a:cubicBezTo>
                    <a:pt x="4729639" y="294799"/>
                    <a:pt x="4729639" y="294799"/>
                    <a:pt x="4728687" y="295751"/>
                  </a:cubicBezTo>
                  <a:cubicBezTo>
                    <a:pt x="4728687" y="295751"/>
                    <a:pt x="4728687" y="295751"/>
                    <a:pt x="4728687" y="294799"/>
                  </a:cubicBezTo>
                  <a:cubicBezTo>
                    <a:pt x="4728687" y="291941"/>
                    <a:pt x="4728687" y="290989"/>
                    <a:pt x="4728687" y="290989"/>
                  </a:cubicBezTo>
                  <a:cubicBezTo>
                    <a:pt x="4728687" y="290989"/>
                    <a:pt x="4728687" y="291941"/>
                    <a:pt x="4727734" y="293846"/>
                  </a:cubicBezTo>
                  <a:cubicBezTo>
                    <a:pt x="4723924" y="285274"/>
                    <a:pt x="4720114" y="277654"/>
                    <a:pt x="4717256" y="270986"/>
                  </a:cubicBezTo>
                  <a:cubicBezTo>
                    <a:pt x="4716304" y="269081"/>
                    <a:pt x="4715351" y="267176"/>
                    <a:pt x="4714399" y="265271"/>
                  </a:cubicBezTo>
                  <a:cubicBezTo>
                    <a:pt x="4715351" y="257651"/>
                    <a:pt x="4716304" y="252889"/>
                    <a:pt x="4716304" y="252889"/>
                  </a:cubicBezTo>
                  <a:cubicBezTo>
                    <a:pt x="4716304" y="252889"/>
                    <a:pt x="4715351" y="256699"/>
                    <a:pt x="4713447" y="262414"/>
                  </a:cubicBezTo>
                  <a:cubicBezTo>
                    <a:pt x="4708684" y="252889"/>
                    <a:pt x="4706779" y="248126"/>
                    <a:pt x="4706779" y="248126"/>
                  </a:cubicBezTo>
                  <a:cubicBezTo>
                    <a:pt x="4706779" y="248126"/>
                    <a:pt x="4708684" y="254794"/>
                    <a:pt x="4712494" y="267176"/>
                  </a:cubicBezTo>
                  <a:cubicBezTo>
                    <a:pt x="4711541" y="270034"/>
                    <a:pt x="4710589" y="273844"/>
                    <a:pt x="4708684" y="277654"/>
                  </a:cubicBezTo>
                  <a:cubicBezTo>
                    <a:pt x="4700112" y="251936"/>
                    <a:pt x="4694397" y="236696"/>
                    <a:pt x="4694397" y="236696"/>
                  </a:cubicBezTo>
                  <a:cubicBezTo>
                    <a:pt x="4694397" y="236696"/>
                    <a:pt x="4697254" y="258604"/>
                    <a:pt x="4702969" y="293846"/>
                  </a:cubicBezTo>
                  <a:cubicBezTo>
                    <a:pt x="4700112" y="304324"/>
                    <a:pt x="4696301" y="317659"/>
                    <a:pt x="4691539" y="331946"/>
                  </a:cubicBezTo>
                  <a:cubicBezTo>
                    <a:pt x="4691539" y="330994"/>
                    <a:pt x="4690587" y="330041"/>
                    <a:pt x="4690587" y="329089"/>
                  </a:cubicBezTo>
                  <a:cubicBezTo>
                    <a:pt x="4685824" y="319564"/>
                    <a:pt x="4682966" y="313849"/>
                    <a:pt x="4682966" y="313849"/>
                  </a:cubicBezTo>
                  <a:cubicBezTo>
                    <a:pt x="4682966" y="313849"/>
                    <a:pt x="4683919" y="316706"/>
                    <a:pt x="4684872" y="322421"/>
                  </a:cubicBezTo>
                  <a:cubicBezTo>
                    <a:pt x="4684872" y="322421"/>
                    <a:pt x="4684872" y="322421"/>
                    <a:pt x="4684872" y="322421"/>
                  </a:cubicBezTo>
                  <a:cubicBezTo>
                    <a:pt x="4676299" y="310991"/>
                    <a:pt x="4671537" y="304324"/>
                    <a:pt x="4671537" y="304324"/>
                  </a:cubicBezTo>
                  <a:cubicBezTo>
                    <a:pt x="4671537" y="304324"/>
                    <a:pt x="4675347" y="311944"/>
                    <a:pt x="4682014" y="324326"/>
                  </a:cubicBezTo>
                  <a:cubicBezTo>
                    <a:pt x="4683919" y="328136"/>
                    <a:pt x="4686776" y="332899"/>
                    <a:pt x="4688681" y="337661"/>
                  </a:cubicBezTo>
                  <a:cubicBezTo>
                    <a:pt x="4688681" y="338614"/>
                    <a:pt x="4688681" y="339566"/>
                    <a:pt x="4689634" y="340519"/>
                  </a:cubicBezTo>
                  <a:cubicBezTo>
                    <a:pt x="4687729" y="349091"/>
                    <a:pt x="4684872" y="356711"/>
                    <a:pt x="4682966" y="366236"/>
                  </a:cubicBezTo>
                  <a:cubicBezTo>
                    <a:pt x="4681062" y="364331"/>
                    <a:pt x="4680109" y="361474"/>
                    <a:pt x="4678204" y="359569"/>
                  </a:cubicBezTo>
                  <a:cubicBezTo>
                    <a:pt x="4675347" y="355759"/>
                    <a:pt x="4671537" y="351949"/>
                    <a:pt x="4669631" y="349091"/>
                  </a:cubicBezTo>
                  <a:cubicBezTo>
                    <a:pt x="4669631" y="349091"/>
                    <a:pt x="4669631" y="349091"/>
                    <a:pt x="4668679" y="348139"/>
                  </a:cubicBezTo>
                  <a:cubicBezTo>
                    <a:pt x="4669631" y="341471"/>
                    <a:pt x="4669631" y="335756"/>
                    <a:pt x="4669631" y="330994"/>
                  </a:cubicBezTo>
                  <a:cubicBezTo>
                    <a:pt x="4670584" y="318611"/>
                    <a:pt x="4669631" y="310991"/>
                    <a:pt x="4669631" y="310991"/>
                  </a:cubicBezTo>
                  <a:cubicBezTo>
                    <a:pt x="4669631" y="310991"/>
                    <a:pt x="4669631" y="311944"/>
                    <a:pt x="4669631" y="313849"/>
                  </a:cubicBezTo>
                  <a:cubicBezTo>
                    <a:pt x="4669631" y="310039"/>
                    <a:pt x="4670584" y="305276"/>
                    <a:pt x="4670584" y="301466"/>
                  </a:cubicBezTo>
                  <a:cubicBezTo>
                    <a:pt x="4670584" y="296704"/>
                    <a:pt x="4670584" y="291941"/>
                    <a:pt x="4670584" y="287179"/>
                  </a:cubicBezTo>
                  <a:cubicBezTo>
                    <a:pt x="4672489" y="282416"/>
                    <a:pt x="4673441" y="278606"/>
                    <a:pt x="4675347" y="274796"/>
                  </a:cubicBezTo>
                  <a:cubicBezTo>
                    <a:pt x="4683919" y="259556"/>
                    <a:pt x="4689634" y="250984"/>
                    <a:pt x="4689634" y="250984"/>
                  </a:cubicBezTo>
                  <a:cubicBezTo>
                    <a:pt x="4689634" y="250984"/>
                    <a:pt x="4686776" y="254794"/>
                    <a:pt x="4681062" y="262414"/>
                  </a:cubicBezTo>
                  <a:cubicBezTo>
                    <a:pt x="4684872" y="252889"/>
                    <a:pt x="4686776" y="248126"/>
                    <a:pt x="4686776" y="248126"/>
                  </a:cubicBezTo>
                  <a:cubicBezTo>
                    <a:pt x="4686776" y="248126"/>
                    <a:pt x="4682966" y="254794"/>
                    <a:pt x="4675347" y="265271"/>
                  </a:cubicBezTo>
                  <a:cubicBezTo>
                    <a:pt x="4673441" y="267176"/>
                    <a:pt x="4672489" y="270034"/>
                    <a:pt x="4670584" y="272891"/>
                  </a:cubicBezTo>
                  <a:cubicBezTo>
                    <a:pt x="4670584" y="270986"/>
                    <a:pt x="4670584" y="270034"/>
                    <a:pt x="4670584" y="268129"/>
                  </a:cubicBezTo>
                  <a:cubicBezTo>
                    <a:pt x="4669631" y="261461"/>
                    <a:pt x="4669631" y="255746"/>
                    <a:pt x="4668679" y="250984"/>
                  </a:cubicBezTo>
                  <a:cubicBezTo>
                    <a:pt x="4668679" y="250031"/>
                    <a:pt x="4668679" y="248126"/>
                    <a:pt x="4669631" y="247174"/>
                  </a:cubicBezTo>
                  <a:cubicBezTo>
                    <a:pt x="4671537" y="230981"/>
                    <a:pt x="4671537" y="222409"/>
                    <a:pt x="4671537" y="222409"/>
                  </a:cubicBezTo>
                  <a:cubicBezTo>
                    <a:pt x="4671537" y="222409"/>
                    <a:pt x="4671537" y="224314"/>
                    <a:pt x="4670584" y="229076"/>
                  </a:cubicBezTo>
                  <a:cubicBezTo>
                    <a:pt x="4669631" y="231934"/>
                    <a:pt x="4668679" y="236696"/>
                    <a:pt x="4666774" y="242411"/>
                  </a:cubicBezTo>
                  <a:cubicBezTo>
                    <a:pt x="4666774" y="242411"/>
                    <a:pt x="4666774" y="242411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5822" y="235744"/>
                    <a:pt x="4663916" y="230981"/>
                    <a:pt x="4662012" y="228124"/>
                  </a:cubicBezTo>
                  <a:cubicBezTo>
                    <a:pt x="4661059" y="224314"/>
                    <a:pt x="4660106" y="222409"/>
                    <a:pt x="4660106" y="222409"/>
                  </a:cubicBezTo>
                  <a:cubicBezTo>
                    <a:pt x="4660106" y="222409"/>
                    <a:pt x="4660106" y="224314"/>
                    <a:pt x="4661059" y="228124"/>
                  </a:cubicBezTo>
                  <a:cubicBezTo>
                    <a:pt x="4662012" y="231934"/>
                    <a:pt x="4662964" y="237649"/>
                    <a:pt x="4662964" y="244316"/>
                  </a:cubicBezTo>
                  <a:cubicBezTo>
                    <a:pt x="4662964" y="245269"/>
                    <a:pt x="4662964" y="245269"/>
                    <a:pt x="4662964" y="246221"/>
                  </a:cubicBezTo>
                  <a:cubicBezTo>
                    <a:pt x="4662964" y="246221"/>
                    <a:pt x="4662964" y="246221"/>
                    <a:pt x="4662964" y="246221"/>
                  </a:cubicBezTo>
                  <a:cubicBezTo>
                    <a:pt x="4660106" y="250031"/>
                    <a:pt x="4657249" y="254794"/>
                    <a:pt x="4654391" y="262414"/>
                  </a:cubicBezTo>
                  <a:cubicBezTo>
                    <a:pt x="4653439" y="265271"/>
                    <a:pt x="4652487" y="268129"/>
                    <a:pt x="4650581" y="271939"/>
                  </a:cubicBezTo>
                  <a:cubicBezTo>
                    <a:pt x="4649629" y="267176"/>
                    <a:pt x="4647724" y="264319"/>
                    <a:pt x="4646772" y="261461"/>
                  </a:cubicBezTo>
                  <a:cubicBezTo>
                    <a:pt x="4646772" y="260509"/>
                    <a:pt x="4645819" y="259556"/>
                    <a:pt x="4645819" y="259556"/>
                  </a:cubicBezTo>
                  <a:cubicBezTo>
                    <a:pt x="4645819" y="257651"/>
                    <a:pt x="4646772" y="255746"/>
                    <a:pt x="4646772" y="253841"/>
                  </a:cubicBezTo>
                  <a:cubicBezTo>
                    <a:pt x="4648676" y="243364"/>
                    <a:pt x="4650581" y="234791"/>
                    <a:pt x="4653439" y="227171"/>
                  </a:cubicBezTo>
                  <a:cubicBezTo>
                    <a:pt x="4657249" y="212884"/>
                    <a:pt x="4660106" y="204311"/>
                    <a:pt x="4660106" y="204311"/>
                  </a:cubicBezTo>
                  <a:cubicBezTo>
                    <a:pt x="4660106" y="204311"/>
                    <a:pt x="4656297" y="211931"/>
                    <a:pt x="4650581" y="226219"/>
                  </a:cubicBezTo>
                  <a:cubicBezTo>
                    <a:pt x="4647724" y="232886"/>
                    <a:pt x="4643914" y="241459"/>
                    <a:pt x="4641056" y="251936"/>
                  </a:cubicBezTo>
                  <a:cubicBezTo>
                    <a:pt x="4639151" y="256699"/>
                    <a:pt x="4637247" y="261461"/>
                    <a:pt x="4636294" y="267176"/>
                  </a:cubicBezTo>
                  <a:cubicBezTo>
                    <a:pt x="4636294" y="264319"/>
                    <a:pt x="4636294" y="261461"/>
                    <a:pt x="4636294" y="259556"/>
                  </a:cubicBezTo>
                  <a:cubicBezTo>
                    <a:pt x="4636294" y="251936"/>
                    <a:pt x="4637247" y="246221"/>
                    <a:pt x="4638199" y="242411"/>
                  </a:cubicBezTo>
                  <a:cubicBezTo>
                    <a:pt x="4639151" y="238601"/>
                    <a:pt x="4639151" y="235744"/>
                    <a:pt x="4639151" y="235744"/>
                  </a:cubicBezTo>
                  <a:cubicBezTo>
                    <a:pt x="4639151" y="235744"/>
                    <a:pt x="4638199" y="237649"/>
                    <a:pt x="4637247" y="241459"/>
                  </a:cubicBezTo>
                  <a:cubicBezTo>
                    <a:pt x="4636294" y="245269"/>
                    <a:pt x="4633437" y="250984"/>
                    <a:pt x="4632484" y="258604"/>
                  </a:cubicBezTo>
                  <a:cubicBezTo>
                    <a:pt x="4632484" y="258604"/>
                    <a:pt x="4632484" y="258604"/>
                    <a:pt x="4632484" y="258604"/>
                  </a:cubicBezTo>
                  <a:cubicBezTo>
                    <a:pt x="4631531" y="255746"/>
                    <a:pt x="4631531" y="254794"/>
                    <a:pt x="4631531" y="254794"/>
                  </a:cubicBezTo>
                  <a:cubicBezTo>
                    <a:pt x="4631531" y="254794"/>
                    <a:pt x="4631531" y="256699"/>
                    <a:pt x="4632484" y="259556"/>
                  </a:cubicBezTo>
                  <a:cubicBezTo>
                    <a:pt x="4630579" y="267176"/>
                    <a:pt x="4629626" y="275749"/>
                    <a:pt x="4628674" y="285274"/>
                  </a:cubicBezTo>
                  <a:cubicBezTo>
                    <a:pt x="4628674" y="288131"/>
                    <a:pt x="4628674" y="290989"/>
                    <a:pt x="4628674" y="293846"/>
                  </a:cubicBezTo>
                  <a:cubicBezTo>
                    <a:pt x="4627722" y="296704"/>
                    <a:pt x="4626769" y="300514"/>
                    <a:pt x="4625816" y="303371"/>
                  </a:cubicBezTo>
                  <a:cubicBezTo>
                    <a:pt x="4619149" y="298609"/>
                    <a:pt x="4614387" y="295751"/>
                    <a:pt x="4610576" y="293846"/>
                  </a:cubicBezTo>
                  <a:cubicBezTo>
                    <a:pt x="4606766" y="291941"/>
                    <a:pt x="4604862" y="290989"/>
                    <a:pt x="4604862" y="290989"/>
                  </a:cubicBezTo>
                  <a:cubicBezTo>
                    <a:pt x="4604862" y="290989"/>
                    <a:pt x="4606766" y="291941"/>
                    <a:pt x="4610576" y="294799"/>
                  </a:cubicBezTo>
                  <a:cubicBezTo>
                    <a:pt x="4614387" y="296704"/>
                    <a:pt x="4619149" y="301466"/>
                    <a:pt x="4624864" y="307181"/>
                  </a:cubicBezTo>
                  <a:cubicBezTo>
                    <a:pt x="4624864" y="307181"/>
                    <a:pt x="4624864" y="307181"/>
                    <a:pt x="4625816" y="308134"/>
                  </a:cubicBezTo>
                  <a:cubicBezTo>
                    <a:pt x="4624864" y="313849"/>
                    <a:pt x="4622959" y="319564"/>
                    <a:pt x="4622006" y="325279"/>
                  </a:cubicBezTo>
                  <a:cubicBezTo>
                    <a:pt x="4621054" y="330994"/>
                    <a:pt x="4620101" y="337661"/>
                    <a:pt x="4619149" y="343376"/>
                  </a:cubicBezTo>
                  <a:cubicBezTo>
                    <a:pt x="4615339" y="330041"/>
                    <a:pt x="4611529" y="317659"/>
                    <a:pt x="4607719" y="306229"/>
                  </a:cubicBezTo>
                  <a:cubicBezTo>
                    <a:pt x="4605814" y="300514"/>
                    <a:pt x="4604862" y="295751"/>
                    <a:pt x="4602956" y="290989"/>
                  </a:cubicBezTo>
                  <a:cubicBezTo>
                    <a:pt x="4602004" y="282416"/>
                    <a:pt x="4601051" y="274796"/>
                    <a:pt x="4601051" y="269081"/>
                  </a:cubicBezTo>
                  <a:cubicBezTo>
                    <a:pt x="4599147" y="255746"/>
                    <a:pt x="4599147" y="248126"/>
                    <a:pt x="4599147" y="248126"/>
                  </a:cubicBezTo>
                  <a:cubicBezTo>
                    <a:pt x="4599147" y="248126"/>
                    <a:pt x="4598194" y="255746"/>
                    <a:pt x="4597241" y="269081"/>
                  </a:cubicBezTo>
                  <a:cubicBezTo>
                    <a:pt x="4597241" y="270034"/>
                    <a:pt x="4597241" y="270986"/>
                    <a:pt x="4597241" y="271939"/>
                  </a:cubicBezTo>
                  <a:cubicBezTo>
                    <a:pt x="4594384" y="263366"/>
                    <a:pt x="4591526" y="255746"/>
                    <a:pt x="4589622" y="250031"/>
                  </a:cubicBezTo>
                  <a:cubicBezTo>
                    <a:pt x="4589622" y="247174"/>
                    <a:pt x="4589622" y="244316"/>
                    <a:pt x="4589622" y="240506"/>
                  </a:cubicBezTo>
                  <a:cubicBezTo>
                    <a:pt x="4590574" y="225266"/>
                    <a:pt x="4590574" y="210979"/>
                    <a:pt x="4590574" y="197644"/>
                  </a:cubicBezTo>
                  <a:cubicBezTo>
                    <a:pt x="4591526" y="144304"/>
                    <a:pt x="4590574" y="109061"/>
                    <a:pt x="4590574" y="109061"/>
                  </a:cubicBezTo>
                  <a:cubicBezTo>
                    <a:pt x="4590574" y="109061"/>
                    <a:pt x="4584859" y="144304"/>
                    <a:pt x="4579144" y="197644"/>
                  </a:cubicBezTo>
                  <a:cubicBezTo>
                    <a:pt x="4578191" y="210979"/>
                    <a:pt x="4576287" y="225266"/>
                    <a:pt x="4574381" y="240506"/>
                  </a:cubicBezTo>
                  <a:cubicBezTo>
                    <a:pt x="4573429" y="245269"/>
                    <a:pt x="4573429" y="250984"/>
                    <a:pt x="4573429" y="256699"/>
                  </a:cubicBezTo>
                  <a:cubicBezTo>
                    <a:pt x="4573429" y="256699"/>
                    <a:pt x="4572476" y="257651"/>
                    <a:pt x="4572476" y="257651"/>
                  </a:cubicBezTo>
                  <a:cubicBezTo>
                    <a:pt x="4569619" y="259556"/>
                    <a:pt x="4566762" y="262414"/>
                    <a:pt x="4563904" y="265271"/>
                  </a:cubicBezTo>
                  <a:cubicBezTo>
                    <a:pt x="4563904" y="265271"/>
                    <a:pt x="4563904" y="264319"/>
                    <a:pt x="4563904" y="264319"/>
                  </a:cubicBezTo>
                  <a:cubicBezTo>
                    <a:pt x="4561999" y="261461"/>
                    <a:pt x="4560094" y="258604"/>
                    <a:pt x="4559141" y="255746"/>
                  </a:cubicBezTo>
                  <a:cubicBezTo>
                    <a:pt x="4559141" y="253841"/>
                    <a:pt x="4560094" y="250984"/>
                    <a:pt x="4560094" y="249079"/>
                  </a:cubicBezTo>
                  <a:cubicBezTo>
                    <a:pt x="4570572" y="195739"/>
                    <a:pt x="4576287" y="159544"/>
                    <a:pt x="4576287" y="159544"/>
                  </a:cubicBezTo>
                  <a:cubicBezTo>
                    <a:pt x="4576287" y="159544"/>
                    <a:pt x="4564856" y="192881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4316"/>
                    <a:pt x="4549616" y="245269"/>
                    <a:pt x="4549616" y="246221"/>
                  </a:cubicBezTo>
                  <a:cubicBezTo>
                    <a:pt x="4549616" y="247174"/>
                    <a:pt x="4549616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4854" y="261461"/>
                    <a:pt x="4540091" y="276701"/>
                    <a:pt x="4536281" y="292894"/>
                  </a:cubicBezTo>
                  <a:cubicBezTo>
                    <a:pt x="4534376" y="261461"/>
                    <a:pt x="4531519" y="241459"/>
                    <a:pt x="4531519" y="241459"/>
                  </a:cubicBezTo>
                  <a:cubicBezTo>
                    <a:pt x="4531519" y="241459"/>
                    <a:pt x="4527709" y="266224"/>
                    <a:pt x="4525804" y="303371"/>
                  </a:cubicBezTo>
                  <a:cubicBezTo>
                    <a:pt x="4525804" y="305276"/>
                    <a:pt x="4525804" y="307181"/>
                    <a:pt x="4525804" y="309086"/>
                  </a:cubicBezTo>
                  <a:cubicBezTo>
                    <a:pt x="4524851" y="308134"/>
                    <a:pt x="4524851" y="308134"/>
                    <a:pt x="4524851" y="308134"/>
                  </a:cubicBezTo>
                  <a:cubicBezTo>
                    <a:pt x="4524851" y="308134"/>
                    <a:pt x="4524851" y="309086"/>
                    <a:pt x="4525804" y="310039"/>
                  </a:cubicBezTo>
                  <a:cubicBezTo>
                    <a:pt x="4524851" y="317659"/>
                    <a:pt x="4524851" y="325279"/>
                    <a:pt x="4523899" y="333851"/>
                  </a:cubicBezTo>
                  <a:cubicBezTo>
                    <a:pt x="4523899" y="334804"/>
                    <a:pt x="4523899" y="336709"/>
                    <a:pt x="4523899" y="337661"/>
                  </a:cubicBezTo>
                  <a:cubicBezTo>
                    <a:pt x="4523899" y="338614"/>
                    <a:pt x="4523899" y="338614"/>
                    <a:pt x="4522947" y="339566"/>
                  </a:cubicBezTo>
                  <a:cubicBezTo>
                    <a:pt x="4521041" y="333851"/>
                    <a:pt x="4519137" y="328136"/>
                    <a:pt x="4517231" y="322421"/>
                  </a:cubicBezTo>
                  <a:cubicBezTo>
                    <a:pt x="4516279" y="314801"/>
                    <a:pt x="4515326" y="307181"/>
                    <a:pt x="4514374" y="301466"/>
                  </a:cubicBezTo>
                  <a:cubicBezTo>
                    <a:pt x="4515326" y="299561"/>
                    <a:pt x="4516279" y="298609"/>
                    <a:pt x="4517231" y="297656"/>
                  </a:cubicBezTo>
                  <a:cubicBezTo>
                    <a:pt x="4520089" y="293846"/>
                    <a:pt x="4521041" y="291941"/>
                    <a:pt x="4521041" y="291941"/>
                  </a:cubicBezTo>
                  <a:cubicBezTo>
                    <a:pt x="4521041" y="291941"/>
                    <a:pt x="4519137" y="293846"/>
                    <a:pt x="4516279" y="297656"/>
                  </a:cubicBezTo>
                  <a:cubicBezTo>
                    <a:pt x="4515326" y="298609"/>
                    <a:pt x="4515326" y="299561"/>
                    <a:pt x="4514374" y="300514"/>
                  </a:cubicBezTo>
                  <a:cubicBezTo>
                    <a:pt x="4514374" y="299561"/>
                    <a:pt x="4514374" y="299561"/>
                    <a:pt x="4514374" y="298609"/>
                  </a:cubicBezTo>
                  <a:cubicBezTo>
                    <a:pt x="4515326" y="296704"/>
                    <a:pt x="4516279" y="294799"/>
                    <a:pt x="4517231" y="293846"/>
                  </a:cubicBezTo>
                  <a:cubicBezTo>
                    <a:pt x="4519137" y="290036"/>
                    <a:pt x="4520089" y="288131"/>
                    <a:pt x="4520089" y="288131"/>
                  </a:cubicBezTo>
                  <a:cubicBezTo>
                    <a:pt x="4520089" y="288131"/>
                    <a:pt x="4519137" y="290036"/>
                    <a:pt x="4516279" y="292894"/>
                  </a:cubicBezTo>
                  <a:cubicBezTo>
                    <a:pt x="4515326" y="293846"/>
                    <a:pt x="4515326" y="294799"/>
                    <a:pt x="4514374" y="295751"/>
                  </a:cubicBezTo>
                  <a:cubicBezTo>
                    <a:pt x="4513422" y="290036"/>
                    <a:pt x="4512469" y="285274"/>
                    <a:pt x="4512469" y="281464"/>
                  </a:cubicBezTo>
                  <a:cubicBezTo>
                    <a:pt x="4511516" y="272891"/>
                    <a:pt x="4511516" y="268129"/>
                    <a:pt x="4511516" y="268129"/>
                  </a:cubicBezTo>
                  <a:cubicBezTo>
                    <a:pt x="4511516" y="268129"/>
                    <a:pt x="4511516" y="270034"/>
                    <a:pt x="4510564" y="272891"/>
                  </a:cubicBezTo>
                  <a:cubicBezTo>
                    <a:pt x="4508659" y="259556"/>
                    <a:pt x="4506754" y="250984"/>
                    <a:pt x="4506754" y="250984"/>
                  </a:cubicBezTo>
                  <a:cubicBezTo>
                    <a:pt x="4506754" y="250984"/>
                    <a:pt x="4506754" y="267176"/>
                    <a:pt x="4506754" y="292894"/>
                  </a:cubicBezTo>
                  <a:cubicBezTo>
                    <a:pt x="4504849" y="289084"/>
                    <a:pt x="4502944" y="285274"/>
                    <a:pt x="4501991" y="282416"/>
                  </a:cubicBezTo>
                  <a:cubicBezTo>
                    <a:pt x="4499134" y="276701"/>
                    <a:pt x="4496276" y="271939"/>
                    <a:pt x="4494372" y="267176"/>
                  </a:cubicBezTo>
                  <a:cubicBezTo>
                    <a:pt x="4491514" y="262414"/>
                    <a:pt x="4489609" y="258604"/>
                    <a:pt x="4486751" y="254794"/>
                  </a:cubicBezTo>
                  <a:cubicBezTo>
                    <a:pt x="4483894" y="250984"/>
                    <a:pt x="4481989" y="248126"/>
                    <a:pt x="4480084" y="245269"/>
                  </a:cubicBezTo>
                  <a:cubicBezTo>
                    <a:pt x="4478179" y="242411"/>
                    <a:pt x="4476274" y="240506"/>
                    <a:pt x="4474369" y="238601"/>
                  </a:cubicBezTo>
                  <a:cubicBezTo>
                    <a:pt x="4471512" y="235744"/>
                    <a:pt x="4470559" y="233839"/>
                    <a:pt x="4469606" y="233839"/>
                  </a:cubicBezTo>
                  <a:cubicBezTo>
                    <a:pt x="4470559" y="230981"/>
                    <a:pt x="4471512" y="228124"/>
                    <a:pt x="4471512" y="225266"/>
                  </a:cubicBezTo>
                  <a:cubicBezTo>
                    <a:pt x="4474369" y="214789"/>
                    <a:pt x="4476274" y="206216"/>
                    <a:pt x="4477226" y="198596"/>
                  </a:cubicBezTo>
                  <a:cubicBezTo>
                    <a:pt x="4480084" y="184309"/>
                    <a:pt x="4481037" y="175736"/>
                    <a:pt x="4481037" y="175736"/>
                  </a:cubicBezTo>
                  <a:cubicBezTo>
                    <a:pt x="4481037" y="175736"/>
                    <a:pt x="4478179" y="183356"/>
                    <a:pt x="4473416" y="197644"/>
                  </a:cubicBezTo>
                  <a:cubicBezTo>
                    <a:pt x="4471512" y="204311"/>
                    <a:pt x="4467701" y="212884"/>
                    <a:pt x="4463891" y="222409"/>
                  </a:cubicBezTo>
                  <a:cubicBezTo>
                    <a:pt x="4461034" y="229076"/>
                    <a:pt x="4458176" y="236696"/>
                    <a:pt x="4455319" y="244316"/>
                  </a:cubicBezTo>
                  <a:cubicBezTo>
                    <a:pt x="4454366" y="240506"/>
                    <a:pt x="4453414" y="237649"/>
                    <a:pt x="4453414" y="237649"/>
                  </a:cubicBezTo>
                  <a:cubicBezTo>
                    <a:pt x="4453414" y="237649"/>
                    <a:pt x="4453414" y="240506"/>
                    <a:pt x="4454366" y="247174"/>
                  </a:cubicBezTo>
                  <a:cubicBezTo>
                    <a:pt x="4453414" y="249079"/>
                    <a:pt x="4452462" y="251936"/>
                    <a:pt x="4451509" y="253841"/>
                  </a:cubicBezTo>
                  <a:cubicBezTo>
                    <a:pt x="4446747" y="265271"/>
                    <a:pt x="4441984" y="276701"/>
                    <a:pt x="4436269" y="289084"/>
                  </a:cubicBezTo>
                  <a:cubicBezTo>
                    <a:pt x="4436269" y="288131"/>
                    <a:pt x="4435316" y="288131"/>
                    <a:pt x="4435316" y="287179"/>
                  </a:cubicBezTo>
                  <a:cubicBezTo>
                    <a:pt x="4436269" y="283369"/>
                    <a:pt x="4437222" y="278606"/>
                    <a:pt x="4438174" y="274796"/>
                  </a:cubicBezTo>
                  <a:cubicBezTo>
                    <a:pt x="4440079" y="265271"/>
                    <a:pt x="4441984" y="255746"/>
                    <a:pt x="4444841" y="247174"/>
                  </a:cubicBezTo>
                  <a:cubicBezTo>
                    <a:pt x="4449604" y="229076"/>
                    <a:pt x="4452462" y="211931"/>
                    <a:pt x="4454366" y="195739"/>
                  </a:cubicBezTo>
                  <a:cubicBezTo>
                    <a:pt x="4457224" y="179546"/>
                    <a:pt x="4459129" y="165259"/>
                    <a:pt x="4460081" y="151924"/>
                  </a:cubicBezTo>
                  <a:cubicBezTo>
                    <a:pt x="4461034" y="145256"/>
                    <a:pt x="4461987" y="139541"/>
                    <a:pt x="4461987" y="133826"/>
                  </a:cubicBezTo>
                  <a:cubicBezTo>
                    <a:pt x="4461987" y="128111"/>
                    <a:pt x="4462939" y="123349"/>
                    <a:pt x="4462939" y="118586"/>
                  </a:cubicBezTo>
                  <a:cubicBezTo>
                    <a:pt x="4463891" y="99536"/>
                    <a:pt x="4463891" y="89059"/>
                    <a:pt x="4463891" y="89059"/>
                  </a:cubicBezTo>
                  <a:cubicBezTo>
                    <a:pt x="4463891" y="89059"/>
                    <a:pt x="4461987" y="99536"/>
                    <a:pt x="4458176" y="118586"/>
                  </a:cubicBezTo>
                  <a:cubicBezTo>
                    <a:pt x="4457224" y="123349"/>
                    <a:pt x="4456272" y="128111"/>
                    <a:pt x="4455319" y="133826"/>
                  </a:cubicBezTo>
                  <a:cubicBezTo>
                    <a:pt x="4454366" y="139541"/>
                    <a:pt x="4452462" y="145256"/>
                    <a:pt x="4451509" y="151924"/>
                  </a:cubicBezTo>
                  <a:cubicBezTo>
                    <a:pt x="4448651" y="164306"/>
                    <a:pt x="4445794" y="178594"/>
                    <a:pt x="4441984" y="194786"/>
                  </a:cubicBezTo>
                  <a:cubicBezTo>
                    <a:pt x="4438174" y="210026"/>
                    <a:pt x="4434364" y="227171"/>
                    <a:pt x="4428649" y="245269"/>
                  </a:cubicBezTo>
                  <a:cubicBezTo>
                    <a:pt x="4426744" y="252889"/>
                    <a:pt x="4423887" y="261461"/>
                    <a:pt x="4421981" y="269081"/>
                  </a:cubicBezTo>
                  <a:cubicBezTo>
                    <a:pt x="4419124" y="265271"/>
                    <a:pt x="4417219" y="261461"/>
                    <a:pt x="4414362" y="258604"/>
                  </a:cubicBezTo>
                  <a:cubicBezTo>
                    <a:pt x="4406741" y="247174"/>
                    <a:pt x="4400074" y="237649"/>
                    <a:pt x="4394359" y="230029"/>
                  </a:cubicBezTo>
                  <a:cubicBezTo>
                    <a:pt x="4391501" y="227171"/>
                    <a:pt x="4389597" y="224314"/>
                    <a:pt x="4387691" y="221456"/>
                  </a:cubicBezTo>
                  <a:cubicBezTo>
                    <a:pt x="4392454" y="195739"/>
                    <a:pt x="4395312" y="180499"/>
                    <a:pt x="4395312" y="180499"/>
                  </a:cubicBezTo>
                  <a:cubicBezTo>
                    <a:pt x="4395312" y="180499"/>
                    <a:pt x="4390549" y="193834"/>
                    <a:pt x="4382929" y="215741"/>
                  </a:cubicBezTo>
                  <a:cubicBezTo>
                    <a:pt x="4378166" y="209074"/>
                    <a:pt x="4375309" y="206216"/>
                    <a:pt x="4375309" y="206216"/>
                  </a:cubicBezTo>
                  <a:cubicBezTo>
                    <a:pt x="4375309" y="206216"/>
                    <a:pt x="4378166" y="210979"/>
                    <a:pt x="4381976" y="218599"/>
                  </a:cubicBezTo>
                  <a:cubicBezTo>
                    <a:pt x="4378166" y="230029"/>
                    <a:pt x="4374356" y="244316"/>
                    <a:pt x="4369594" y="259556"/>
                  </a:cubicBezTo>
                  <a:cubicBezTo>
                    <a:pt x="4368641" y="248126"/>
                    <a:pt x="4368641" y="241459"/>
                    <a:pt x="4368641" y="241459"/>
                  </a:cubicBezTo>
                  <a:cubicBezTo>
                    <a:pt x="4368641" y="241459"/>
                    <a:pt x="4367689" y="249079"/>
                    <a:pt x="4366737" y="263366"/>
                  </a:cubicBezTo>
                  <a:cubicBezTo>
                    <a:pt x="4366737" y="267176"/>
                    <a:pt x="4365784" y="270986"/>
                    <a:pt x="4365784" y="274796"/>
                  </a:cubicBezTo>
                  <a:cubicBezTo>
                    <a:pt x="4364831" y="277654"/>
                    <a:pt x="4363879" y="281464"/>
                    <a:pt x="4362926" y="285274"/>
                  </a:cubicBezTo>
                  <a:cubicBezTo>
                    <a:pt x="4362926" y="284321"/>
                    <a:pt x="4362926" y="283369"/>
                    <a:pt x="4362926" y="282416"/>
                  </a:cubicBezTo>
                  <a:cubicBezTo>
                    <a:pt x="4361974" y="269081"/>
                    <a:pt x="4361022" y="261461"/>
                    <a:pt x="4361022" y="261461"/>
                  </a:cubicBezTo>
                  <a:cubicBezTo>
                    <a:pt x="4361022" y="261461"/>
                    <a:pt x="4360069" y="269081"/>
                    <a:pt x="4359116" y="283369"/>
                  </a:cubicBezTo>
                  <a:cubicBezTo>
                    <a:pt x="4359116" y="285274"/>
                    <a:pt x="4359116" y="288131"/>
                    <a:pt x="4359116" y="290989"/>
                  </a:cubicBezTo>
                  <a:cubicBezTo>
                    <a:pt x="4358164" y="291941"/>
                    <a:pt x="4358164" y="293846"/>
                    <a:pt x="4357212" y="295751"/>
                  </a:cubicBezTo>
                  <a:cubicBezTo>
                    <a:pt x="4355306" y="291941"/>
                    <a:pt x="4353401" y="288131"/>
                    <a:pt x="4351497" y="284321"/>
                  </a:cubicBezTo>
                  <a:cubicBezTo>
                    <a:pt x="4351497" y="274796"/>
                    <a:pt x="4351497" y="266224"/>
                    <a:pt x="4351497" y="257651"/>
                  </a:cubicBezTo>
                  <a:cubicBezTo>
                    <a:pt x="4351497" y="250984"/>
                    <a:pt x="4351497" y="245269"/>
                    <a:pt x="4351497" y="238601"/>
                  </a:cubicBezTo>
                  <a:cubicBezTo>
                    <a:pt x="4351497" y="232886"/>
                    <a:pt x="4350544" y="227171"/>
                    <a:pt x="4349591" y="221456"/>
                  </a:cubicBezTo>
                  <a:cubicBezTo>
                    <a:pt x="4348639" y="210979"/>
                    <a:pt x="4346734" y="201454"/>
                    <a:pt x="4345781" y="194786"/>
                  </a:cubicBezTo>
                  <a:cubicBezTo>
                    <a:pt x="4343876" y="179546"/>
                    <a:pt x="4342924" y="170974"/>
                    <a:pt x="4342924" y="170974"/>
                  </a:cubicBezTo>
                  <a:cubicBezTo>
                    <a:pt x="4342924" y="170974"/>
                    <a:pt x="4342924" y="179546"/>
                    <a:pt x="4341972" y="194786"/>
                  </a:cubicBezTo>
                  <a:cubicBezTo>
                    <a:pt x="4341972" y="201454"/>
                    <a:pt x="4341972" y="209074"/>
                    <a:pt x="4341972" y="217646"/>
                  </a:cubicBezTo>
                  <a:cubicBezTo>
                    <a:pt x="4341019" y="210026"/>
                    <a:pt x="4340066" y="205264"/>
                    <a:pt x="4340066" y="205264"/>
                  </a:cubicBezTo>
                  <a:cubicBezTo>
                    <a:pt x="4340066" y="205264"/>
                    <a:pt x="4340066" y="212884"/>
                    <a:pt x="4339114" y="226219"/>
                  </a:cubicBezTo>
                  <a:cubicBezTo>
                    <a:pt x="4339114" y="232886"/>
                    <a:pt x="4339114" y="240506"/>
                    <a:pt x="4338162" y="250031"/>
                  </a:cubicBezTo>
                  <a:cubicBezTo>
                    <a:pt x="4338162" y="250984"/>
                    <a:pt x="4338162" y="251936"/>
                    <a:pt x="4338162" y="252889"/>
                  </a:cubicBezTo>
                  <a:cubicBezTo>
                    <a:pt x="4338162" y="251936"/>
                    <a:pt x="4337209" y="250984"/>
                    <a:pt x="4337209" y="250984"/>
                  </a:cubicBezTo>
                  <a:cubicBezTo>
                    <a:pt x="4330541" y="231934"/>
                    <a:pt x="4324826" y="213836"/>
                    <a:pt x="4318159" y="196691"/>
                  </a:cubicBezTo>
                  <a:cubicBezTo>
                    <a:pt x="4306729" y="163354"/>
                    <a:pt x="4296251" y="135731"/>
                    <a:pt x="4289584" y="116681"/>
                  </a:cubicBezTo>
                  <a:cubicBezTo>
                    <a:pt x="4282916" y="97631"/>
                    <a:pt x="4278154" y="86201"/>
                    <a:pt x="4278154" y="86201"/>
                  </a:cubicBezTo>
                  <a:cubicBezTo>
                    <a:pt x="4278154" y="86201"/>
                    <a:pt x="4281012" y="97631"/>
                    <a:pt x="4285774" y="117634"/>
                  </a:cubicBezTo>
                  <a:cubicBezTo>
                    <a:pt x="4291489" y="137636"/>
                    <a:pt x="4298156" y="166211"/>
                    <a:pt x="4307681" y="199549"/>
                  </a:cubicBezTo>
                  <a:cubicBezTo>
                    <a:pt x="4315301" y="228124"/>
                    <a:pt x="4324826" y="261461"/>
                    <a:pt x="4334351" y="295751"/>
                  </a:cubicBezTo>
                  <a:cubicBezTo>
                    <a:pt x="4334351" y="295751"/>
                    <a:pt x="4334351" y="296704"/>
                    <a:pt x="4334351" y="296704"/>
                  </a:cubicBezTo>
                  <a:cubicBezTo>
                    <a:pt x="4334351" y="295751"/>
                    <a:pt x="4334351" y="294799"/>
                    <a:pt x="4334351" y="294799"/>
                  </a:cubicBezTo>
                  <a:cubicBezTo>
                    <a:pt x="4334351" y="294799"/>
                    <a:pt x="4334351" y="296704"/>
                    <a:pt x="4334351" y="301466"/>
                  </a:cubicBezTo>
                  <a:cubicBezTo>
                    <a:pt x="4334351" y="306229"/>
                    <a:pt x="4333399" y="310991"/>
                    <a:pt x="4333399" y="315754"/>
                  </a:cubicBezTo>
                  <a:cubicBezTo>
                    <a:pt x="4332447" y="325279"/>
                    <a:pt x="4331494" y="334804"/>
                    <a:pt x="4329589" y="344329"/>
                  </a:cubicBezTo>
                  <a:cubicBezTo>
                    <a:pt x="4329589" y="344329"/>
                    <a:pt x="4328637" y="343376"/>
                    <a:pt x="4328637" y="343376"/>
                  </a:cubicBezTo>
                  <a:cubicBezTo>
                    <a:pt x="4327684" y="342424"/>
                    <a:pt x="4327684" y="341471"/>
                    <a:pt x="4326731" y="340519"/>
                  </a:cubicBezTo>
                  <a:cubicBezTo>
                    <a:pt x="4326731" y="338614"/>
                    <a:pt x="4325779" y="335756"/>
                    <a:pt x="4325779" y="333851"/>
                  </a:cubicBezTo>
                  <a:cubicBezTo>
                    <a:pt x="4321969" y="309086"/>
                    <a:pt x="4318159" y="286226"/>
                    <a:pt x="4315301" y="267176"/>
                  </a:cubicBezTo>
                  <a:cubicBezTo>
                    <a:pt x="4308634" y="228124"/>
                    <a:pt x="4301966" y="202406"/>
                    <a:pt x="4301966" y="202406"/>
                  </a:cubicBezTo>
                  <a:cubicBezTo>
                    <a:pt x="4301966" y="202406"/>
                    <a:pt x="4301966" y="229076"/>
                    <a:pt x="4303872" y="268129"/>
                  </a:cubicBezTo>
                  <a:cubicBezTo>
                    <a:pt x="4303872" y="270034"/>
                    <a:pt x="4303872" y="271939"/>
                    <a:pt x="4303872" y="274796"/>
                  </a:cubicBezTo>
                  <a:cubicBezTo>
                    <a:pt x="4302919" y="279559"/>
                    <a:pt x="4302919" y="284321"/>
                    <a:pt x="4301966" y="290036"/>
                  </a:cubicBezTo>
                  <a:cubicBezTo>
                    <a:pt x="4301966" y="292894"/>
                    <a:pt x="4301014" y="296704"/>
                    <a:pt x="4300062" y="300514"/>
                  </a:cubicBezTo>
                  <a:cubicBezTo>
                    <a:pt x="4296251" y="295751"/>
                    <a:pt x="4292441" y="290989"/>
                    <a:pt x="4288631" y="286226"/>
                  </a:cubicBezTo>
                  <a:cubicBezTo>
                    <a:pt x="4292441" y="292894"/>
                    <a:pt x="4295299" y="298609"/>
                    <a:pt x="4299109" y="305276"/>
                  </a:cubicBezTo>
                  <a:cubicBezTo>
                    <a:pt x="4298156" y="310991"/>
                    <a:pt x="4297204" y="316706"/>
                    <a:pt x="4296251" y="323374"/>
                  </a:cubicBezTo>
                  <a:cubicBezTo>
                    <a:pt x="4295299" y="330041"/>
                    <a:pt x="4293394" y="337661"/>
                    <a:pt x="4292441" y="346234"/>
                  </a:cubicBezTo>
                  <a:cubicBezTo>
                    <a:pt x="4291489" y="345281"/>
                    <a:pt x="4291489" y="344329"/>
                    <a:pt x="4290537" y="343376"/>
                  </a:cubicBezTo>
                  <a:cubicBezTo>
                    <a:pt x="4289584" y="330994"/>
                    <a:pt x="4289584" y="319564"/>
                    <a:pt x="4288631" y="308134"/>
                  </a:cubicBezTo>
                  <a:cubicBezTo>
                    <a:pt x="4285774" y="262414"/>
                    <a:pt x="4281964" y="231934"/>
                    <a:pt x="4281964" y="231934"/>
                  </a:cubicBezTo>
                  <a:cubicBezTo>
                    <a:pt x="4281964" y="231934"/>
                    <a:pt x="4279106" y="262414"/>
                    <a:pt x="4277201" y="309086"/>
                  </a:cubicBezTo>
                  <a:cubicBezTo>
                    <a:pt x="4277201" y="311944"/>
                    <a:pt x="4277201" y="315754"/>
                    <a:pt x="4277201" y="318611"/>
                  </a:cubicBezTo>
                  <a:cubicBezTo>
                    <a:pt x="4276249" y="315754"/>
                    <a:pt x="4274344" y="312896"/>
                    <a:pt x="4273391" y="310039"/>
                  </a:cubicBezTo>
                  <a:cubicBezTo>
                    <a:pt x="4273391" y="308134"/>
                    <a:pt x="4272439" y="305276"/>
                    <a:pt x="4272439" y="303371"/>
                  </a:cubicBezTo>
                  <a:cubicBezTo>
                    <a:pt x="4271487" y="292894"/>
                    <a:pt x="4271487" y="283369"/>
                    <a:pt x="4270534" y="273844"/>
                  </a:cubicBezTo>
                  <a:cubicBezTo>
                    <a:pt x="4270534" y="269081"/>
                    <a:pt x="4269581" y="265271"/>
                    <a:pt x="4269581" y="260509"/>
                  </a:cubicBezTo>
                  <a:cubicBezTo>
                    <a:pt x="4269581" y="258604"/>
                    <a:pt x="4269581" y="257651"/>
                    <a:pt x="4269581" y="255746"/>
                  </a:cubicBezTo>
                  <a:cubicBezTo>
                    <a:pt x="4269581" y="248126"/>
                    <a:pt x="4270534" y="241459"/>
                    <a:pt x="4270534" y="234791"/>
                  </a:cubicBezTo>
                  <a:cubicBezTo>
                    <a:pt x="4273391" y="187166"/>
                    <a:pt x="4273391" y="155734"/>
                    <a:pt x="4273391" y="155734"/>
                  </a:cubicBezTo>
                  <a:cubicBezTo>
                    <a:pt x="4273391" y="155734"/>
                    <a:pt x="4265772" y="187166"/>
                    <a:pt x="4259104" y="233839"/>
                  </a:cubicBezTo>
                  <a:cubicBezTo>
                    <a:pt x="4257199" y="245269"/>
                    <a:pt x="4255294" y="258604"/>
                    <a:pt x="4253389" y="271939"/>
                  </a:cubicBezTo>
                  <a:cubicBezTo>
                    <a:pt x="4253389" y="270986"/>
                    <a:pt x="4252437" y="270986"/>
                    <a:pt x="4252437" y="270034"/>
                  </a:cubicBezTo>
                  <a:cubicBezTo>
                    <a:pt x="4252437" y="267176"/>
                    <a:pt x="4253389" y="264319"/>
                    <a:pt x="4253389" y="262414"/>
                  </a:cubicBezTo>
                  <a:cubicBezTo>
                    <a:pt x="4255294" y="248126"/>
                    <a:pt x="4255294" y="240506"/>
                    <a:pt x="4255294" y="240506"/>
                  </a:cubicBezTo>
                  <a:cubicBezTo>
                    <a:pt x="4255294" y="240506"/>
                    <a:pt x="4253389" y="248126"/>
                    <a:pt x="4249579" y="262414"/>
                  </a:cubicBezTo>
                  <a:cubicBezTo>
                    <a:pt x="4249579" y="263366"/>
                    <a:pt x="4249579" y="264319"/>
                    <a:pt x="4248626" y="264319"/>
                  </a:cubicBezTo>
                  <a:cubicBezTo>
                    <a:pt x="4247674" y="263366"/>
                    <a:pt x="4247674" y="262414"/>
                    <a:pt x="4246722" y="261461"/>
                  </a:cubicBezTo>
                  <a:cubicBezTo>
                    <a:pt x="4245769" y="260509"/>
                    <a:pt x="4244816" y="259556"/>
                    <a:pt x="4244816" y="257651"/>
                  </a:cubicBezTo>
                  <a:cubicBezTo>
                    <a:pt x="4244816" y="253841"/>
                    <a:pt x="4244816" y="251936"/>
                    <a:pt x="4244816" y="251936"/>
                  </a:cubicBezTo>
                  <a:cubicBezTo>
                    <a:pt x="4244816" y="251936"/>
                    <a:pt x="4244816" y="253841"/>
                    <a:pt x="4243864" y="256699"/>
                  </a:cubicBezTo>
                  <a:cubicBezTo>
                    <a:pt x="4242912" y="254794"/>
                    <a:pt x="4241959" y="252889"/>
                    <a:pt x="4240054" y="251936"/>
                  </a:cubicBezTo>
                  <a:cubicBezTo>
                    <a:pt x="4236244" y="246221"/>
                    <a:pt x="4232434" y="240506"/>
                    <a:pt x="4229576" y="235744"/>
                  </a:cubicBezTo>
                  <a:cubicBezTo>
                    <a:pt x="4223862" y="227171"/>
                    <a:pt x="4220051" y="222409"/>
                    <a:pt x="4220051" y="222409"/>
                  </a:cubicBezTo>
                  <a:cubicBezTo>
                    <a:pt x="4220051" y="222409"/>
                    <a:pt x="4221956" y="228124"/>
                    <a:pt x="4226719" y="237649"/>
                  </a:cubicBezTo>
                  <a:cubicBezTo>
                    <a:pt x="4228624" y="242411"/>
                    <a:pt x="4231481" y="248126"/>
                    <a:pt x="4234339" y="254794"/>
                  </a:cubicBezTo>
                  <a:cubicBezTo>
                    <a:pt x="4235291" y="255746"/>
                    <a:pt x="4235291" y="257651"/>
                    <a:pt x="4236244" y="258604"/>
                  </a:cubicBezTo>
                  <a:cubicBezTo>
                    <a:pt x="4234339" y="256699"/>
                    <a:pt x="4233387" y="253841"/>
                    <a:pt x="4231481" y="251936"/>
                  </a:cubicBezTo>
                  <a:cubicBezTo>
                    <a:pt x="4227672" y="246221"/>
                    <a:pt x="4223862" y="242411"/>
                    <a:pt x="4220051" y="237649"/>
                  </a:cubicBezTo>
                  <a:cubicBezTo>
                    <a:pt x="4213384" y="229076"/>
                    <a:pt x="4206716" y="223361"/>
                    <a:pt x="4202906" y="219551"/>
                  </a:cubicBezTo>
                  <a:cubicBezTo>
                    <a:pt x="4199097" y="215741"/>
                    <a:pt x="4196239" y="213836"/>
                    <a:pt x="4196239" y="213836"/>
                  </a:cubicBezTo>
                  <a:cubicBezTo>
                    <a:pt x="4196239" y="213836"/>
                    <a:pt x="4198144" y="216694"/>
                    <a:pt x="4201954" y="220504"/>
                  </a:cubicBezTo>
                  <a:cubicBezTo>
                    <a:pt x="4205764" y="225266"/>
                    <a:pt x="4211479" y="230981"/>
                    <a:pt x="4216241" y="240506"/>
                  </a:cubicBezTo>
                  <a:cubicBezTo>
                    <a:pt x="4219099" y="245269"/>
                    <a:pt x="4222909" y="250031"/>
                    <a:pt x="4225766" y="255746"/>
                  </a:cubicBezTo>
                  <a:cubicBezTo>
                    <a:pt x="4228624" y="261461"/>
                    <a:pt x="4232434" y="267176"/>
                    <a:pt x="4235291" y="273844"/>
                  </a:cubicBezTo>
                  <a:cubicBezTo>
                    <a:pt x="4235291" y="273844"/>
                    <a:pt x="4235291" y="273844"/>
                    <a:pt x="4235291" y="274796"/>
                  </a:cubicBezTo>
                  <a:cubicBezTo>
                    <a:pt x="4235291" y="276701"/>
                    <a:pt x="4235291" y="279559"/>
                    <a:pt x="4235291" y="282416"/>
                  </a:cubicBezTo>
                  <a:cubicBezTo>
                    <a:pt x="4235291" y="282416"/>
                    <a:pt x="4234339" y="281464"/>
                    <a:pt x="4234339" y="281464"/>
                  </a:cubicBezTo>
                  <a:cubicBezTo>
                    <a:pt x="4231481" y="277654"/>
                    <a:pt x="4229576" y="276701"/>
                    <a:pt x="4229576" y="276701"/>
                  </a:cubicBezTo>
                  <a:cubicBezTo>
                    <a:pt x="4229576" y="276701"/>
                    <a:pt x="4231481" y="278606"/>
                    <a:pt x="4233387" y="282416"/>
                  </a:cubicBezTo>
                  <a:cubicBezTo>
                    <a:pt x="4233387" y="283369"/>
                    <a:pt x="4234339" y="283369"/>
                    <a:pt x="4235291" y="284321"/>
                  </a:cubicBezTo>
                  <a:cubicBezTo>
                    <a:pt x="4235291" y="284321"/>
                    <a:pt x="4235291" y="284321"/>
                    <a:pt x="4235291" y="285274"/>
                  </a:cubicBezTo>
                  <a:cubicBezTo>
                    <a:pt x="4233387" y="292894"/>
                    <a:pt x="4231481" y="301466"/>
                    <a:pt x="4229576" y="310039"/>
                  </a:cubicBezTo>
                  <a:cubicBezTo>
                    <a:pt x="4225766" y="301466"/>
                    <a:pt x="4222909" y="295751"/>
                    <a:pt x="4222909" y="295751"/>
                  </a:cubicBezTo>
                  <a:cubicBezTo>
                    <a:pt x="4222909" y="295751"/>
                    <a:pt x="4224814" y="303371"/>
                    <a:pt x="4228624" y="316706"/>
                  </a:cubicBezTo>
                  <a:cubicBezTo>
                    <a:pt x="4227672" y="319564"/>
                    <a:pt x="4227672" y="323374"/>
                    <a:pt x="4226719" y="327184"/>
                  </a:cubicBezTo>
                  <a:cubicBezTo>
                    <a:pt x="4225766" y="331946"/>
                    <a:pt x="4224814" y="336709"/>
                    <a:pt x="4223862" y="341471"/>
                  </a:cubicBezTo>
                  <a:cubicBezTo>
                    <a:pt x="4223862" y="338614"/>
                    <a:pt x="4222909" y="336709"/>
                    <a:pt x="4222909" y="334804"/>
                  </a:cubicBezTo>
                  <a:cubicBezTo>
                    <a:pt x="4221004" y="320516"/>
                    <a:pt x="4219099" y="311944"/>
                    <a:pt x="4219099" y="311944"/>
                  </a:cubicBezTo>
                  <a:cubicBezTo>
                    <a:pt x="4219099" y="311944"/>
                    <a:pt x="4219099" y="319564"/>
                    <a:pt x="4219099" y="331946"/>
                  </a:cubicBezTo>
                  <a:cubicBezTo>
                    <a:pt x="4218147" y="329089"/>
                    <a:pt x="4218147" y="326231"/>
                    <a:pt x="4217194" y="322421"/>
                  </a:cubicBezTo>
                  <a:cubicBezTo>
                    <a:pt x="4206716" y="272891"/>
                    <a:pt x="4198144" y="240506"/>
                    <a:pt x="4198144" y="240506"/>
                  </a:cubicBezTo>
                  <a:cubicBezTo>
                    <a:pt x="4198144" y="240506"/>
                    <a:pt x="4200049" y="273844"/>
                    <a:pt x="4205764" y="323374"/>
                  </a:cubicBezTo>
                  <a:cubicBezTo>
                    <a:pt x="4206716" y="335756"/>
                    <a:pt x="4208622" y="350044"/>
                    <a:pt x="4210526" y="364331"/>
                  </a:cubicBezTo>
                  <a:cubicBezTo>
                    <a:pt x="4210526" y="364331"/>
                    <a:pt x="4210526" y="363379"/>
                    <a:pt x="4210526" y="363379"/>
                  </a:cubicBezTo>
                  <a:cubicBezTo>
                    <a:pt x="4209574" y="357664"/>
                    <a:pt x="4207669" y="353854"/>
                    <a:pt x="4206716" y="350044"/>
                  </a:cubicBezTo>
                  <a:cubicBezTo>
                    <a:pt x="4204812" y="342424"/>
                    <a:pt x="4202906" y="338614"/>
                    <a:pt x="4202906" y="338614"/>
                  </a:cubicBezTo>
                  <a:cubicBezTo>
                    <a:pt x="4202906" y="338614"/>
                    <a:pt x="4202906" y="343376"/>
                    <a:pt x="4202906" y="350996"/>
                  </a:cubicBezTo>
                  <a:cubicBezTo>
                    <a:pt x="4202906" y="354806"/>
                    <a:pt x="4202906" y="359569"/>
                    <a:pt x="4202906" y="365284"/>
                  </a:cubicBezTo>
                  <a:cubicBezTo>
                    <a:pt x="4202906" y="368141"/>
                    <a:pt x="4202906" y="370999"/>
                    <a:pt x="4202906" y="373856"/>
                  </a:cubicBezTo>
                  <a:cubicBezTo>
                    <a:pt x="4202906" y="375761"/>
                    <a:pt x="4202906" y="377666"/>
                    <a:pt x="4202906" y="380524"/>
                  </a:cubicBezTo>
                  <a:cubicBezTo>
                    <a:pt x="4202906" y="379571"/>
                    <a:pt x="4202906" y="379571"/>
                    <a:pt x="4201954" y="378619"/>
                  </a:cubicBezTo>
                  <a:cubicBezTo>
                    <a:pt x="4201954" y="372904"/>
                    <a:pt x="4201001" y="367189"/>
                    <a:pt x="4201001" y="361474"/>
                  </a:cubicBezTo>
                  <a:cubicBezTo>
                    <a:pt x="4199097" y="318611"/>
                    <a:pt x="4196239" y="290989"/>
                    <a:pt x="4196239" y="290989"/>
                  </a:cubicBezTo>
                  <a:cubicBezTo>
                    <a:pt x="4196239" y="290989"/>
                    <a:pt x="4193381" y="310991"/>
                    <a:pt x="4191476" y="343376"/>
                  </a:cubicBezTo>
                  <a:cubicBezTo>
                    <a:pt x="4190524" y="340519"/>
                    <a:pt x="4189571" y="338614"/>
                    <a:pt x="4188619" y="335756"/>
                  </a:cubicBezTo>
                  <a:cubicBezTo>
                    <a:pt x="4185761" y="329089"/>
                    <a:pt x="4183856" y="323374"/>
                    <a:pt x="4181951" y="319564"/>
                  </a:cubicBezTo>
                  <a:cubicBezTo>
                    <a:pt x="4181951" y="318611"/>
                    <a:pt x="4180999" y="317659"/>
                    <a:pt x="4180999" y="316706"/>
                  </a:cubicBezTo>
                  <a:cubicBezTo>
                    <a:pt x="4180999" y="291941"/>
                    <a:pt x="4180999" y="271939"/>
                    <a:pt x="4180999" y="256699"/>
                  </a:cubicBezTo>
                  <a:cubicBezTo>
                    <a:pt x="4180999" y="239554"/>
                    <a:pt x="4180999" y="230029"/>
                    <a:pt x="4180999" y="230029"/>
                  </a:cubicBezTo>
                  <a:cubicBezTo>
                    <a:pt x="4180999" y="230029"/>
                    <a:pt x="4180046" y="239554"/>
                    <a:pt x="4177189" y="256699"/>
                  </a:cubicBezTo>
                  <a:cubicBezTo>
                    <a:pt x="4177189" y="260509"/>
                    <a:pt x="4176236" y="265271"/>
                    <a:pt x="4175284" y="270034"/>
                  </a:cubicBezTo>
                  <a:cubicBezTo>
                    <a:pt x="4175284" y="263366"/>
                    <a:pt x="4174331" y="257651"/>
                    <a:pt x="4174331" y="251936"/>
                  </a:cubicBezTo>
                  <a:cubicBezTo>
                    <a:pt x="4172426" y="207169"/>
                    <a:pt x="4168616" y="176689"/>
                    <a:pt x="4168616" y="176689"/>
                  </a:cubicBezTo>
                  <a:cubicBezTo>
                    <a:pt x="4168616" y="176689"/>
                    <a:pt x="4164806" y="207169"/>
                    <a:pt x="4162901" y="251936"/>
                  </a:cubicBezTo>
                  <a:cubicBezTo>
                    <a:pt x="4161949" y="263366"/>
                    <a:pt x="4161949" y="274796"/>
                    <a:pt x="4160996" y="287179"/>
                  </a:cubicBezTo>
                  <a:cubicBezTo>
                    <a:pt x="4158139" y="292894"/>
                    <a:pt x="4156234" y="298609"/>
                    <a:pt x="4154329" y="303371"/>
                  </a:cubicBezTo>
                  <a:cubicBezTo>
                    <a:pt x="4151471" y="295751"/>
                    <a:pt x="4149566" y="288131"/>
                    <a:pt x="4146709" y="280511"/>
                  </a:cubicBezTo>
                  <a:cubicBezTo>
                    <a:pt x="4144804" y="267176"/>
                    <a:pt x="4141946" y="255746"/>
                    <a:pt x="4140041" y="246221"/>
                  </a:cubicBezTo>
                  <a:cubicBezTo>
                    <a:pt x="4137184" y="231934"/>
                    <a:pt x="4133374" y="224314"/>
                    <a:pt x="4133374" y="224314"/>
                  </a:cubicBezTo>
                  <a:cubicBezTo>
                    <a:pt x="4133374" y="224314"/>
                    <a:pt x="4134326" y="226219"/>
                    <a:pt x="4134326" y="230029"/>
                  </a:cubicBezTo>
                  <a:cubicBezTo>
                    <a:pt x="4135279" y="233839"/>
                    <a:pt x="4135279" y="239554"/>
                    <a:pt x="4136231" y="247174"/>
                  </a:cubicBezTo>
                  <a:cubicBezTo>
                    <a:pt x="4136231" y="248126"/>
                    <a:pt x="4136231" y="249079"/>
                    <a:pt x="4136231" y="250031"/>
                  </a:cubicBezTo>
                  <a:cubicBezTo>
                    <a:pt x="4130516" y="230981"/>
                    <a:pt x="4123849" y="213836"/>
                    <a:pt x="4118134" y="197644"/>
                  </a:cubicBezTo>
                  <a:cubicBezTo>
                    <a:pt x="4108609" y="166211"/>
                    <a:pt x="4100036" y="139541"/>
                    <a:pt x="4093369" y="121444"/>
                  </a:cubicBezTo>
                  <a:cubicBezTo>
                    <a:pt x="4087654" y="103346"/>
                    <a:pt x="4083844" y="92869"/>
                    <a:pt x="4083844" y="92869"/>
                  </a:cubicBezTo>
                  <a:cubicBezTo>
                    <a:pt x="4083844" y="92869"/>
                    <a:pt x="4085749" y="103346"/>
                    <a:pt x="4089559" y="122396"/>
                  </a:cubicBezTo>
                  <a:cubicBezTo>
                    <a:pt x="4093369" y="141446"/>
                    <a:pt x="4099084" y="168116"/>
                    <a:pt x="4106704" y="200501"/>
                  </a:cubicBezTo>
                  <a:cubicBezTo>
                    <a:pt x="4110514" y="215741"/>
                    <a:pt x="4115276" y="231934"/>
                    <a:pt x="4119086" y="248126"/>
                  </a:cubicBezTo>
                  <a:cubicBezTo>
                    <a:pt x="4118134" y="251936"/>
                    <a:pt x="4118134" y="256699"/>
                    <a:pt x="4117181" y="262414"/>
                  </a:cubicBezTo>
                  <a:cubicBezTo>
                    <a:pt x="4116229" y="270034"/>
                    <a:pt x="4115276" y="279559"/>
                    <a:pt x="4114324" y="290036"/>
                  </a:cubicBezTo>
                  <a:cubicBezTo>
                    <a:pt x="4113371" y="288131"/>
                    <a:pt x="4111466" y="286226"/>
                    <a:pt x="4110514" y="284321"/>
                  </a:cubicBezTo>
                  <a:cubicBezTo>
                    <a:pt x="4113371" y="274796"/>
                    <a:pt x="4114324" y="269081"/>
                    <a:pt x="4114324" y="269081"/>
                  </a:cubicBezTo>
                  <a:cubicBezTo>
                    <a:pt x="4114324" y="269081"/>
                    <a:pt x="4112419" y="273844"/>
                    <a:pt x="4108609" y="282416"/>
                  </a:cubicBezTo>
                  <a:cubicBezTo>
                    <a:pt x="4106704" y="279559"/>
                    <a:pt x="4104799" y="276701"/>
                    <a:pt x="4102894" y="273844"/>
                  </a:cubicBezTo>
                  <a:cubicBezTo>
                    <a:pt x="4100989" y="270034"/>
                    <a:pt x="4098131" y="266224"/>
                    <a:pt x="4096226" y="263366"/>
                  </a:cubicBezTo>
                  <a:cubicBezTo>
                    <a:pt x="4097179" y="262414"/>
                    <a:pt x="4097179" y="262414"/>
                    <a:pt x="4097179" y="262414"/>
                  </a:cubicBezTo>
                  <a:cubicBezTo>
                    <a:pt x="4097179" y="262414"/>
                    <a:pt x="4097179" y="262414"/>
                    <a:pt x="4096226" y="263366"/>
                  </a:cubicBezTo>
                  <a:cubicBezTo>
                    <a:pt x="4094321" y="259556"/>
                    <a:pt x="4092416" y="256699"/>
                    <a:pt x="4090511" y="253841"/>
                  </a:cubicBezTo>
                  <a:cubicBezTo>
                    <a:pt x="4090511" y="253841"/>
                    <a:pt x="4090511" y="252889"/>
                    <a:pt x="4090511" y="252889"/>
                  </a:cubicBezTo>
                  <a:cubicBezTo>
                    <a:pt x="4090511" y="248126"/>
                    <a:pt x="4090511" y="243364"/>
                    <a:pt x="4090511" y="238601"/>
                  </a:cubicBezTo>
                  <a:cubicBezTo>
                    <a:pt x="4090511" y="230029"/>
                    <a:pt x="4090511" y="222409"/>
                    <a:pt x="4090511" y="215741"/>
                  </a:cubicBezTo>
                  <a:cubicBezTo>
                    <a:pt x="4090511" y="203359"/>
                    <a:pt x="4089559" y="195739"/>
                    <a:pt x="4089559" y="195739"/>
                  </a:cubicBezTo>
                  <a:cubicBezTo>
                    <a:pt x="4089559" y="195739"/>
                    <a:pt x="4088606" y="202406"/>
                    <a:pt x="4086701" y="214789"/>
                  </a:cubicBezTo>
                  <a:cubicBezTo>
                    <a:pt x="4085749" y="221456"/>
                    <a:pt x="4084796" y="228124"/>
                    <a:pt x="4083844" y="236696"/>
                  </a:cubicBezTo>
                  <a:cubicBezTo>
                    <a:pt x="4083844" y="237649"/>
                    <a:pt x="4083844" y="238601"/>
                    <a:pt x="4083844" y="239554"/>
                  </a:cubicBezTo>
                  <a:cubicBezTo>
                    <a:pt x="4082891" y="238601"/>
                    <a:pt x="4082891" y="237649"/>
                    <a:pt x="4081939" y="236696"/>
                  </a:cubicBezTo>
                  <a:cubicBezTo>
                    <a:pt x="4081939" y="235744"/>
                    <a:pt x="4081939" y="235744"/>
                    <a:pt x="4081939" y="234791"/>
                  </a:cubicBezTo>
                  <a:cubicBezTo>
                    <a:pt x="4081939" y="225266"/>
                    <a:pt x="4081939" y="216694"/>
                    <a:pt x="4081939" y="210026"/>
                  </a:cubicBezTo>
                  <a:cubicBezTo>
                    <a:pt x="4081939" y="195739"/>
                    <a:pt x="4081939" y="188119"/>
                    <a:pt x="4081939" y="188119"/>
                  </a:cubicBezTo>
                  <a:cubicBezTo>
                    <a:pt x="4081939" y="188119"/>
                    <a:pt x="4080034" y="195739"/>
                    <a:pt x="4078129" y="210026"/>
                  </a:cubicBezTo>
                  <a:cubicBezTo>
                    <a:pt x="4077176" y="214789"/>
                    <a:pt x="4076224" y="220504"/>
                    <a:pt x="4075271" y="227171"/>
                  </a:cubicBezTo>
                  <a:cubicBezTo>
                    <a:pt x="4065746" y="210979"/>
                    <a:pt x="4059079" y="202406"/>
                    <a:pt x="4059079" y="202406"/>
                  </a:cubicBezTo>
                  <a:cubicBezTo>
                    <a:pt x="4059079" y="202406"/>
                    <a:pt x="4063841" y="214789"/>
                    <a:pt x="4073366" y="236696"/>
                  </a:cubicBezTo>
                  <a:cubicBezTo>
                    <a:pt x="4072414" y="241459"/>
                    <a:pt x="4071461" y="246221"/>
                    <a:pt x="4071461" y="250984"/>
                  </a:cubicBezTo>
                  <a:cubicBezTo>
                    <a:pt x="4070509" y="256699"/>
                    <a:pt x="4069556" y="261461"/>
                    <a:pt x="4067651" y="268129"/>
                  </a:cubicBezTo>
                  <a:cubicBezTo>
                    <a:pt x="4066699" y="271939"/>
                    <a:pt x="4065746" y="275749"/>
                    <a:pt x="4064794" y="279559"/>
                  </a:cubicBezTo>
                  <a:cubicBezTo>
                    <a:pt x="4063841" y="270986"/>
                    <a:pt x="4062889" y="262414"/>
                    <a:pt x="4061936" y="253841"/>
                  </a:cubicBezTo>
                  <a:cubicBezTo>
                    <a:pt x="4059079" y="237649"/>
                    <a:pt x="4057174" y="221456"/>
                    <a:pt x="4054316" y="207169"/>
                  </a:cubicBezTo>
                  <a:cubicBezTo>
                    <a:pt x="4053364" y="199549"/>
                    <a:pt x="4052411" y="192881"/>
                    <a:pt x="4050506" y="186214"/>
                  </a:cubicBezTo>
                  <a:cubicBezTo>
                    <a:pt x="4049554" y="179546"/>
                    <a:pt x="4047649" y="173831"/>
                    <a:pt x="4046696" y="168116"/>
                  </a:cubicBezTo>
                  <a:cubicBezTo>
                    <a:pt x="4043839" y="156686"/>
                    <a:pt x="4041934" y="146209"/>
                    <a:pt x="4040029" y="137636"/>
                  </a:cubicBezTo>
                  <a:cubicBezTo>
                    <a:pt x="4036219" y="121444"/>
                    <a:pt x="4034314" y="111919"/>
                    <a:pt x="4034314" y="111919"/>
                  </a:cubicBezTo>
                  <a:cubicBezTo>
                    <a:pt x="4034314" y="111919"/>
                    <a:pt x="4035266" y="121444"/>
                    <a:pt x="4036219" y="138589"/>
                  </a:cubicBezTo>
                  <a:cubicBezTo>
                    <a:pt x="4037171" y="147161"/>
                    <a:pt x="4038124" y="157639"/>
                    <a:pt x="4039076" y="169069"/>
                  </a:cubicBezTo>
                  <a:cubicBezTo>
                    <a:pt x="4040029" y="180499"/>
                    <a:pt x="4040981" y="193834"/>
                    <a:pt x="4042886" y="208121"/>
                  </a:cubicBezTo>
                  <a:cubicBezTo>
                    <a:pt x="4043839" y="217646"/>
                    <a:pt x="4044791" y="228124"/>
                    <a:pt x="4044791" y="238601"/>
                  </a:cubicBezTo>
                  <a:cubicBezTo>
                    <a:pt x="4037171" y="196691"/>
                    <a:pt x="4031456" y="170021"/>
                    <a:pt x="4031456" y="170021"/>
                  </a:cubicBezTo>
                  <a:cubicBezTo>
                    <a:pt x="4031456" y="170021"/>
                    <a:pt x="4032409" y="203359"/>
                    <a:pt x="4036219" y="252889"/>
                  </a:cubicBezTo>
                  <a:cubicBezTo>
                    <a:pt x="4036219" y="256699"/>
                    <a:pt x="4037171" y="260509"/>
                    <a:pt x="4037171" y="264319"/>
                  </a:cubicBezTo>
                  <a:cubicBezTo>
                    <a:pt x="4036219" y="266224"/>
                    <a:pt x="4036219" y="269081"/>
                    <a:pt x="4035266" y="271939"/>
                  </a:cubicBezTo>
                  <a:cubicBezTo>
                    <a:pt x="4033361" y="270034"/>
                    <a:pt x="4031456" y="268129"/>
                    <a:pt x="4030504" y="266224"/>
                  </a:cubicBezTo>
                  <a:cubicBezTo>
                    <a:pt x="4027646" y="263366"/>
                    <a:pt x="4025741" y="260509"/>
                    <a:pt x="4023836" y="258604"/>
                  </a:cubicBezTo>
                  <a:cubicBezTo>
                    <a:pt x="4018121" y="247174"/>
                    <a:pt x="4013359" y="237649"/>
                    <a:pt x="4009549" y="229076"/>
                  </a:cubicBezTo>
                  <a:cubicBezTo>
                    <a:pt x="4000976" y="212884"/>
                    <a:pt x="3996214" y="203359"/>
                    <a:pt x="3996214" y="203359"/>
                  </a:cubicBezTo>
                  <a:cubicBezTo>
                    <a:pt x="3996214" y="203359"/>
                    <a:pt x="4000024" y="212884"/>
                    <a:pt x="4005739" y="230981"/>
                  </a:cubicBezTo>
                  <a:cubicBezTo>
                    <a:pt x="4008596" y="237649"/>
                    <a:pt x="4011454" y="246221"/>
                    <a:pt x="4014311" y="255746"/>
                  </a:cubicBezTo>
                  <a:cubicBezTo>
                    <a:pt x="4010501" y="248126"/>
                    <a:pt x="4007644" y="243364"/>
                    <a:pt x="4007644" y="243364"/>
                  </a:cubicBezTo>
                  <a:cubicBezTo>
                    <a:pt x="4007644" y="243364"/>
                    <a:pt x="4010501" y="251936"/>
                    <a:pt x="4015264" y="267176"/>
                  </a:cubicBezTo>
                  <a:cubicBezTo>
                    <a:pt x="4018121" y="274796"/>
                    <a:pt x="4020979" y="284321"/>
                    <a:pt x="4024789" y="294799"/>
                  </a:cubicBezTo>
                  <a:cubicBezTo>
                    <a:pt x="4025741" y="296704"/>
                    <a:pt x="4026694" y="299561"/>
                    <a:pt x="4026694" y="301466"/>
                  </a:cubicBezTo>
                  <a:cubicBezTo>
                    <a:pt x="4023836" y="310039"/>
                    <a:pt x="4020026" y="319564"/>
                    <a:pt x="4017169" y="329089"/>
                  </a:cubicBezTo>
                  <a:cubicBezTo>
                    <a:pt x="4017169" y="329089"/>
                    <a:pt x="4016216" y="328136"/>
                    <a:pt x="4016216" y="328136"/>
                  </a:cubicBezTo>
                  <a:cubicBezTo>
                    <a:pt x="4011454" y="325279"/>
                    <a:pt x="4008596" y="322421"/>
                    <a:pt x="4005739" y="320516"/>
                  </a:cubicBezTo>
                  <a:cubicBezTo>
                    <a:pt x="4005739" y="319564"/>
                    <a:pt x="4005739" y="318611"/>
                    <a:pt x="4005739" y="318611"/>
                  </a:cubicBezTo>
                  <a:cubicBezTo>
                    <a:pt x="4005739" y="315754"/>
                    <a:pt x="4004786" y="313849"/>
                    <a:pt x="4004786" y="310991"/>
                  </a:cubicBezTo>
                  <a:cubicBezTo>
                    <a:pt x="4004786" y="285274"/>
                    <a:pt x="4002881" y="269081"/>
                    <a:pt x="4002881" y="269081"/>
                  </a:cubicBezTo>
                  <a:cubicBezTo>
                    <a:pt x="4002881" y="269081"/>
                    <a:pt x="4001929" y="274796"/>
                    <a:pt x="4000024" y="284321"/>
                  </a:cubicBezTo>
                  <a:cubicBezTo>
                    <a:pt x="3996214" y="261461"/>
                    <a:pt x="3993356" y="248126"/>
                    <a:pt x="3993356" y="248126"/>
                  </a:cubicBezTo>
                  <a:cubicBezTo>
                    <a:pt x="3993356" y="248126"/>
                    <a:pt x="3993356" y="262414"/>
                    <a:pt x="3993356" y="286226"/>
                  </a:cubicBezTo>
                  <a:cubicBezTo>
                    <a:pt x="3993356" y="286226"/>
                    <a:pt x="3992404" y="286226"/>
                    <a:pt x="3992404" y="286226"/>
                  </a:cubicBezTo>
                  <a:cubicBezTo>
                    <a:pt x="3991451" y="286226"/>
                    <a:pt x="3990499" y="287179"/>
                    <a:pt x="3990499" y="287179"/>
                  </a:cubicBezTo>
                  <a:cubicBezTo>
                    <a:pt x="3988594" y="289084"/>
                    <a:pt x="3986689" y="290989"/>
                    <a:pt x="3985736" y="292894"/>
                  </a:cubicBezTo>
                  <a:lnTo>
                    <a:pt x="3985736" y="292894"/>
                  </a:lnTo>
                  <a:lnTo>
                    <a:pt x="3985736" y="293846"/>
                  </a:lnTo>
                  <a:cubicBezTo>
                    <a:pt x="3984784" y="300514"/>
                    <a:pt x="3983831" y="307181"/>
                    <a:pt x="3983831" y="313849"/>
                  </a:cubicBezTo>
                  <a:cubicBezTo>
                    <a:pt x="3981926" y="310039"/>
                    <a:pt x="3980021" y="307181"/>
                    <a:pt x="3978116" y="303371"/>
                  </a:cubicBezTo>
                  <a:cubicBezTo>
                    <a:pt x="3983831" y="284321"/>
                    <a:pt x="3987641" y="272891"/>
                    <a:pt x="3987641" y="272891"/>
                  </a:cubicBezTo>
                  <a:cubicBezTo>
                    <a:pt x="3987641" y="272891"/>
                    <a:pt x="3982879" y="282416"/>
                    <a:pt x="3976211" y="298609"/>
                  </a:cubicBezTo>
                  <a:cubicBezTo>
                    <a:pt x="3975259" y="296704"/>
                    <a:pt x="3974306" y="295751"/>
                    <a:pt x="3973354" y="293846"/>
                  </a:cubicBezTo>
                  <a:cubicBezTo>
                    <a:pt x="3973354" y="291941"/>
                    <a:pt x="3973354" y="290036"/>
                    <a:pt x="3973354" y="288131"/>
                  </a:cubicBezTo>
                  <a:cubicBezTo>
                    <a:pt x="3973354" y="288131"/>
                    <a:pt x="3973354" y="288131"/>
                    <a:pt x="3973354" y="287179"/>
                  </a:cubicBezTo>
                  <a:cubicBezTo>
                    <a:pt x="3975259" y="283369"/>
                    <a:pt x="3976211" y="280511"/>
                    <a:pt x="3977164" y="278606"/>
                  </a:cubicBezTo>
                  <a:cubicBezTo>
                    <a:pt x="3979069" y="273844"/>
                    <a:pt x="3980974" y="270986"/>
                    <a:pt x="3980974" y="270986"/>
                  </a:cubicBezTo>
                  <a:cubicBezTo>
                    <a:pt x="3980974" y="270986"/>
                    <a:pt x="3979069" y="272891"/>
                    <a:pt x="3976211" y="277654"/>
                  </a:cubicBezTo>
                  <a:cubicBezTo>
                    <a:pt x="3975259" y="278606"/>
                    <a:pt x="3974306" y="280511"/>
                    <a:pt x="3973354" y="282416"/>
                  </a:cubicBezTo>
                  <a:cubicBezTo>
                    <a:pt x="3973354" y="271939"/>
                    <a:pt x="3974306" y="262414"/>
                    <a:pt x="3974306" y="254794"/>
                  </a:cubicBezTo>
                  <a:cubicBezTo>
                    <a:pt x="3975259" y="238601"/>
                    <a:pt x="3975259" y="230029"/>
                    <a:pt x="3975259" y="230029"/>
                  </a:cubicBezTo>
                  <a:cubicBezTo>
                    <a:pt x="3975259" y="230029"/>
                    <a:pt x="3973354" y="238601"/>
                    <a:pt x="3970496" y="254794"/>
                  </a:cubicBezTo>
                  <a:cubicBezTo>
                    <a:pt x="3969544" y="262414"/>
                    <a:pt x="3967639" y="271939"/>
                    <a:pt x="3965734" y="281464"/>
                  </a:cubicBezTo>
                  <a:cubicBezTo>
                    <a:pt x="3964781" y="278606"/>
                    <a:pt x="3962876" y="276701"/>
                    <a:pt x="3961924" y="274796"/>
                  </a:cubicBezTo>
                  <a:cubicBezTo>
                    <a:pt x="3961924" y="272891"/>
                    <a:pt x="3962876" y="270986"/>
                    <a:pt x="3962876" y="269081"/>
                  </a:cubicBezTo>
                  <a:cubicBezTo>
                    <a:pt x="3965734" y="253841"/>
                    <a:pt x="3966686" y="245269"/>
                    <a:pt x="3966686" y="245269"/>
                  </a:cubicBezTo>
                  <a:cubicBezTo>
                    <a:pt x="3966686" y="245269"/>
                    <a:pt x="3963829" y="253841"/>
                    <a:pt x="3959066" y="268129"/>
                  </a:cubicBezTo>
                  <a:cubicBezTo>
                    <a:pt x="3959066" y="268129"/>
                    <a:pt x="3959066" y="269081"/>
                    <a:pt x="3959066" y="269081"/>
                  </a:cubicBezTo>
                  <a:cubicBezTo>
                    <a:pt x="3959066" y="268129"/>
                    <a:pt x="3958114" y="267176"/>
                    <a:pt x="3958114" y="267176"/>
                  </a:cubicBezTo>
                  <a:cubicBezTo>
                    <a:pt x="3958114" y="267176"/>
                    <a:pt x="3958114" y="268129"/>
                    <a:pt x="3958114" y="269081"/>
                  </a:cubicBezTo>
                  <a:cubicBezTo>
                    <a:pt x="3957161" y="267176"/>
                    <a:pt x="3956209" y="266224"/>
                    <a:pt x="3955256" y="264319"/>
                  </a:cubicBezTo>
                  <a:cubicBezTo>
                    <a:pt x="3955256" y="258604"/>
                    <a:pt x="3955256" y="252889"/>
                    <a:pt x="3954304" y="247174"/>
                  </a:cubicBezTo>
                  <a:cubicBezTo>
                    <a:pt x="3954304" y="235744"/>
                    <a:pt x="3952399" y="224314"/>
                    <a:pt x="3951446" y="214789"/>
                  </a:cubicBezTo>
                  <a:cubicBezTo>
                    <a:pt x="3950494" y="205264"/>
                    <a:pt x="3949541" y="196691"/>
                    <a:pt x="3947636" y="190024"/>
                  </a:cubicBezTo>
                  <a:cubicBezTo>
                    <a:pt x="3944779" y="176689"/>
                    <a:pt x="3943826" y="169069"/>
                    <a:pt x="3943826" y="169069"/>
                  </a:cubicBezTo>
                  <a:cubicBezTo>
                    <a:pt x="3943826" y="169069"/>
                    <a:pt x="3943826" y="176689"/>
                    <a:pt x="3943826" y="190024"/>
                  </a:cubicBezTo>
                  <a:cubicBezTo>
                    <a:pt x="3943826" y="196691"/>
                    <a:pt x="3943826" y="205264"/>
                    <a:pt x="3943826" y="214789"/>
                  </a:cubicBezTo>
                  <a:cubicBezTo>
                    <a:pt x="3943826" y="218599"/>
                    <a:pt x="3943826" y="222409"/>
                    <a:pt x="3943826" y="225266"/>
                  </a:cubicBezTo>
                  <a:cubicBezTo>
                    <a:pt x="3942874" y="221456"/>
                    <a:pt x="3941921" y="218599"/>
                    <a:pt x="3940969" y="215741"/>
                  </a:cubicBezTo>
                  <a:cubicBezTo>
                    <a:pt x="3940016" y="212884"/>
                    <a:pt x="3939064" y="210026"/>
                    <a:pt x="3939064" y="207169"/>
                  </a:cubicBezTo>
                  <a:cubicBezTo>
                    <a:pt x="3940016" y="206216"/>
                    <a:pt x="3940016" y="205264"/>
                    <a:pt x="3940016" y="205264"/>
                  </a:cubicBezTo>
                  <a:cubicBezTo>
                    <a:pt x="3940016" y="205264"/>
                    <a:pt x="3940016" y="206216"/>
                    <a:pt x="3939064" y="206216"/>
                  </a:cubicBezTo>
                  <a:cubicBezTo>
                    <a:pt x="3937159" y="201454"/>
                    <a:pt x="3936206" y="197644"/>
                    <a:pt x="3936206" y="197644"/>
                  </a:cubicBezTo>
                  <a:cubicBezTo>
                    <a:pt x="3936206" y="197644"/>
                    <a:pt x="3936206" y="201454"/>
                    <a:pt x="3937159" y="208121"/>
                  </a:cubicBezTo>
                  <a:cubicBezTo>
                    <a:pt x="3935254" y="210026"/>
                    <a:pt x="3932396" y="212884"/>
                    <a:pt x="3929539" y="216694"/>
                  </a:cubicBezTo>
                  <a:cubicBezTo>
                    <a:pt x="3928586" y="210026"/>
                    <a:pt x="3926681" y="204311"/>
                    <a:pt x="3925729" y="197644"/>
                  </a:cubicBezTo>
                  <a:cubicBezTo>
                    <a:pt x="3922871" y="183356"/>
                    <a:pt x="3919061" y="170021"/>
                    <a:pt x="3916204" y="158591"/>
                  </a:cubicBezTo>
                  <a:cubicBezTo>
                    <a:pt x="3915251" y="153829"/>
                    <a:pt x="3913346" y="148114"/>
                    <a:pt x="3912394" y="144304"/>
                  </a:cubicBezTo>
                  <a:cubicBezTo>
                    <a:pt x="3913346" y="142399"/>
                    <a:pt x="3914299" y="141446"/>
                    <a:pt x="3915251" y="139541"/>
                  </a:cubicBezTo>
                  <a:cubicBezTo>
                    <a:pt x="3927634" y="121444"/>
                    <a:pt x="3935254" y="110966"/>
                    <a:pt x="3935254" y="110966"/>
                  </a:cubicBezTo>
                  <a:cubicBezTo>
                    <a:pt x="3935254" y="110966"/>
                    <a:pt x="3926681" y="120491"/>
                    <a:pt x="3912394" y="136684"/>
                  </a:cubicBezTo>
                  <a:cubicBezTo>
                    <a:pt x="3911441" y="137636"/>
                    <a:pt x="3911441" y="138589"/>
                    <a:pt x="3910489" y="138589"/>
                  </a:cubicBezTo>
                  <a:cubicBezTo>
                    <a:pt x="3909536" y="134779"/>
                    <a:pt x="3908584" y="131921"/>
                    <a:pt x="3906679" y="128111"/>
                  </a:cubicBezTo>
                  <a:cubicBezTo>
                    <a:pt x="3900964" y="111919"/>
                    <a:pt x="3898106" y="102394"/>
                    <a:pt x="3898106" y="102394"/>
                  </a:cubicBezTo>
                  <a:cubicBezTo>
                    <a:pt x="3898106" y="102394"/>
                    <a:pt x="3900011" y="111919"/>
                    <a:pt x="3902869" y="129064"/>
                  </a:cubicBezTo>
                  <a:cubicBezTo>
                    <a:pt x="3903821" y="132874"/>
                    <a:pt x="3904774" y="137636"/>
                    <a:pt x="3905726" y="143351"/>
                  </a:cubicBezTo>
                  <a:cubicBezTo>
                    <a:pt x="3905726" y="143351"/>
                    <a:pt x="3905726" y="143351"/>
                    <a:pt x="3905726" y="143351"/>
                  </a:cubicBezTo>
                  <a:cubicBezTo>
                    <a:pt x="3900011" y="150019"/>
                    <a:pt x="3894296" y="158591"/>
                    <a:pt x="3887629" y="167164"/>
                  </a:cubicBezTo>
                  <a:cubicBezTo>
                    <a:pt x="3880961" y="175736"/>
                    <a:pt x="3874294" y="185261"/>
                    <a:pt x="3866674" y="195739"/>
                  </a:cubicBezTo>
                  <a:cubicBezTo>
                    <a:pt x="3864769" y="190976"/>
                    <a:pt x="3863816" y="186214"/>
                    <a:pt x="3862864" y="182404"/>
                  </a:cubicBezTo>
                  <a:cubicBezTo>
                    <a:pt x="3857149" y="165259"/>
                    <a:pt x="3854291" y="155734"/>
                    <a:pt x="3854291" y="155734"/>
                  </a:cubicBezTo>
                  <a:cubicBezTo>
                    <a:pt x="3854291" y="155734"/>
                    <a:pt x="3856196" y="166211"/>
                    <a:pt x="3859054" y="183356"/>
                  </a:cubicBezTo>
                  <a:cubicBezTo>
                    <a:pt x="3860006" y="189071"/>
                    <a:pt x="3861911" y="195739"/>
                    <a:pt x="3862864" y="202406"/>
                  </a:cubicBezTo>
                  <a:cubicBezTo>
                    <a:pt x="3860959" y="204311"/>
                    <a:pt x="3860006" y="207169"/>
                    <a:pt x="3858101" y="209074"/>
                  </a:cubicBezTo>
                  <a:cubicBezTo>
                    <a:pt x="3856196" y="211931"/>
                    <a:pt x="3855244" y="213836"/>
                    <a:pt x="3853339" y="216694"/>
                  </a:cubicBezTo>
                  <a:cubicBezTo>
                    <a:pt x="3851434" y="208121"/>
                    <a:pt x="3850481" y="200501"/>
                    <a:pt x="3849529" y="195739"/>
                  </a:cubicBezTo>
                  <a:cubicBezTo>
                    <a:pt x="3850481" y="189071"/>
                    <a:pt x="3851434" y="183356"/>
                    <a:pt x="3852386" y="178594"/>
                  </a:cubicBezTo>
                  <a:cubicBezTo>
                    <a:pt x="3854291" y="166211"/>
                    <a:pt x="3855244" y="158591"/>
                    <a:pt x="3855244" y="158591"/>
                  </a:cubicBezTo>
                  <a:cubicBezTo>
                    <a:pt x="3855244" y="158591"/>
                    <a:pt x="3853339" y="165259"/>
                    <a:pt x="3848576" y="177641"/>
                  </a:cubicBezTo>
                  <a:cubicBezTo>
                    <a:pt x="3846671" y="184309"/>
                    <a:pt x="3844766" y="190976"/>
                    <a:pt x="3841909" y="199549"/>
                  </a:cubicBezTo>
                  <a:cubicBezTo>
                    <a:pt x="3840956" y="204311"/>
                    <a:pt x="3839051" y="208121"/>
                    <a:pt x="3838099" y="212884"/>
                  </a:cubicBezTo>
                  <a:cubicBezTo>
                    <a:pt x="3837146" y="216694"/>
                    <a:pt x="3836194" y="221456"/>
                    <a:pt x="3835241" y="225266"/>
                  </a:cubicBezTo>
                  <a:cubicBezTo>
                    <a:pt x="3835241" y="224314"/>
                    <a:pt x="3834289" y="223361"/>
                    <a:pt x="3834289" y="222409"/>
                  </a:cubicBezTo>
                  <a:cubicBezTo>
                    <a:pt x="3831431" y="217646"/>
                    <a:pt x="3828574" y="212884"/>
                    <a:pt x="3825716" y="209074"/>
                  </a:cubicBezTo>
                  <a:cubicBezTo>
                    <a:pt x="3815239" y="193834"/>
                    <a:pt x="3809524" y="184309"/>
                    <a:pt x="3809524" y="184309"/>
                  </a:cubicBezTo>
                  <a:cubicBezTo>
                    <a:pt x="3809524" y="184309"/>
                    <a:pt x="3814286" y="193834"/>
                    <a:pt x="3821906" y="210979"/>
                  </a:cubicBezTo>
                  <a:cubicBezTo>
                    <a:pt x="3823811" y="214789"/>
                    <a:pt x="3825716" y="219551"/>
                    <a:pt x="3828574" y="224314"/>
                  </a:cubicBezTo>
                  <a:cubicBezTo>
                    <a:pt x="3829526" y="227171"/>
                    <a:pt x="3831431" y="230981"/>
                    <a:pt x="3832384" y="234791"/>
                  </a:cubicBezTo>
                  <a:cubicBezTo>
                    <a:pt x="3831431" y="241459"/>
                    <a:pt x="3829526" y="248126"/>
                    <a:pt x="3828574" y="254794"/>
                  </a:cubicBezTo>
                  <a:cubicBezTo>
                    <a:pt x="3827621" y="256699"/>
                    <a:pt x="3826669" y="257651"/>
                    <a:pt x="3825716" y="259556"/>
                  </a:cubicBezTo>
                  <a:cubicBezTo>
                    <a:pt x="3823811" y="262414"/>
                    <a:pt x="3821906" y="266224"/>
                    <a:pt x="3820954" y="269081"/>
                  </a:cubicBezTo>
                  <a:cubicBezTo>
                    <a:pt x="3820954" y="268129"/>
                    <a:pt x="3820001" y="268129"/>
                    <a:pt x="3820001" y="267176"/>
                  </a:cubicBezTo>
                  <a:cubicBezTo>
                    <a:pt x="3810476" y="255746"/>
                    <a:pt x="3804761" y="249079"/>
                    <a:pt x="3804761" y="249079"/>
                  </a:cubicBezTo>
                  <a:cubicBezTo>
                    <a:pt x="3804761" y="249079"/>
                    <a:pt x="3809524" y="256699"/>
                    <a:pt x="3817144" y="270034"/>
                  </a:cubicBezTo>
                  <a:cubicBezTo>
                    <a:pt x="3818096" y="270986"/>
                    <a:pt x="3818096" y="271939"/>
                    <a:pt x="3819049" y="272891"/>
                  </a:cubicBezTo>
                  <a:cubicBezTo>
                    <a:pt x="3815239" y="280511"/>
                    <a:pt x="3811429" y="287179"/>
                    <a:pt x="3806666" y="294799"/>
                  </a:cubicBezTo>
                  <a:cubicBezTo>
                    <a:pt x="3806666" y="294799"/>
                    <a:pt x="3806666" y="294799"/>
                    <a:pt x="3806666" y="294799"/>
                  </a:cubicBezTo>
                  <a:cubicBezTo>
                    <a:pt x="3805714" y="293846"/>
                    <a:pt x="3804761" y="291941"/>
                    <a:pt x="3803809" y="290989"/>
                  </a:cubicBezTo>
                  <a:cubicBezTo>
                    <a:pt x="3803809" y="290036"/>
                    <a:pt x="3803809" y="289084"/>
                    <a:pt x="3802856" y="287179"/>
                  </a:cubicBezTo>
                  <a:cubicBezTo>
                    <a:pt x="3801904" y="283369"/>
                    <a:pt x="3800951" y="280511"/>
                    <a:pt x="3799999" y="276701"/>
                  </a:cubicBezTo>
                  <a:cubicBezTo>
                    <a:pt x="3798094" y="270034"/>
                    <a:pt x="3796189" y="265271"/>
                    <a:pt x="3795236" y="260509"/>
                  </a:cubicBezTo>
                  <a:cubicBezTo>
                    <a:pt x="3792379" y="250984"/>
                    <a:pt x="3790474" y="246221"/>
                    <a:pt x="3790474" y="246221"/>
                  </a:cubicBezTo>
                  <a:cubicBezTo>
                    <a:pt x="3790474" y="246221"/>
                    <a:pt x="3790474" y="251936"/>
                    <a:pt x="3791426" y="260509"/>
                  </a:cubicBezTo>
                  <a:cubicBezTo>
                    <a:pt x="3791426" y="264319"/>
                    <a:pt x="3792379" y="269081"/>
                    <a:pt x="3792379" y="273844"/>
                  </a:cubicBezTo>
                  <a:cubicBezTo>
                    <a:pt x="3790474" y="271939"/>
                    <a:pt x="3789521" y="270034"/>
                    <a:pt x="3787616" y="268129"/>
                  </a:cubicBezTo>
                  <a:cubicBezTo>
                    <a:pt x="3783806" y="263366"/>
                    <a:pt x="3779996" y="259556"/>
                    <a:pt x="3777139" y="255746"/>
                  </a:cubicBezTo>
                  <a:cubicBezTo>
                    <a:pt x="3776186" y="251936"/>
                    <a:pt x="3774281" y="249079"/>
                    <a:pt x="3773329" y="246221"/>
                  </a:cubicBezTo>
                  <a:cubicBezTo>
                    <a:pt x="3767614" y="231934"/>
                    <a:pt x="3764756" y="224314"/>
                    <a:pt x="3764756" y="224314"/>
                  </a:cubicBezTo>
                  <a:cubicBezTo>
                    <a:pt x="3764756" y="224314"/>
                    <a:pt x="3766661" y="232886"/>
                    <a:pt x="3769519" y="247174"/>
                  </a:cubicBezTo>
                  <a:cubicBezTo>
                    <a:pt x="3771424" y="254794"/>
                    <a:pt x="3773329" y="263366"/>
                    <a:pt x="3776186" y="273844"/>
                  </a:cubicBezTo>
                  <a:cubicBezTo>
                    <a:pt x="3778091" y="281464"/>
                    <a:pt x="3779996" y="290989"/>
                    <a:pt x="3781901" y="299561"/>
                  </a:cubicBezTo>
                  <a:cubicBezTo>
                    <a:pt x="3775234" y="275749"/>
                    <a:pt x="3767614" y="253841"/>
                    <a:pt x="3760946" y="234791"/>
                  </a:cubicBezTo>
                  <a:cubicBezTo>
                    <a:pt x="3759041" y="229076"/>
                    <a:pt x="3757136" y="224314"/>
                    <a:pt x="3755231" y="218599"/>
                  </a:cubicBezTo>
                  <a:cubicBezTo>
                    <a:pt x="3758089" y="214789"/>
                    <a:pt x="3759041" y="211931"/>
                    <a:pt x="3759041" y="211931"/>
                  </a:cubicBezTo>
                  <a:cubicBezTo>
                    <a:pt x="3759041" y="211931"/>
                    <a:pt x="3757136" y="213836"/>
                    <a:pt x="3754279" y="217646"/>
                  </a:cubicBezTo>
                  <a:cubicBezTo>
                    <a:pt x="3753326" y="213836"/>
                    <a:pt x="3752374" y="210979"/>
                    <a:pt x="3750469" y="208121"/>
                  </a:cubicBezTo>
                  <a:cubicBezTo>
                    <a:pt x="3752374" y="201454"/>
                    <a:pt x="3752374" y="197644"/>
                    <a:pt x="3752374" y="197644"/>
                  </a:cubicBezTo>
                  <a:cubicBezTo>
                    <a:pt x="3752374" y="197644"/>
                    <a:pt x="3751421" y="200501"/>
                    <a:pt x="3748564" y="205264"/>
                  </a:cubicBezTo>
                  <a:cubicBezTo>
                    <a:pt x="3739991" y="181451"/>
                    <a:pt x="3734276" y="167164"/>
                    <a:pt x="3734276" y="167164"/>
                  </a:cubicBezTo>
                  <a:cubicBezTo>
                    <a:pt x="3734276" y="167164"/>
                    <a:pt x="3737134" y="186214"/>
                    <a:pt x="3742849" y="217646"/>
                  </a:cubicBezTo>
                  <a:cubicBezTo>
                    <a:pt x="3740944" y="222409"/>
                    <a:pt x="3738086" y="229076"/>
                    <a:pt x="3736181" y="236696"/>
                  </a:cubicBezTo>
                  <a:cubicBezTo>
                    <a:pt x="3736181" y="237649"/>
                    <a:pt x="3736181" y="237649"/>
                    <a:pt x="3735229" y="238601"/>
                  </a:cubicBezTo>
                  <a:cubicBezTo>
                    <a:pt x="3733324" y="240506"/>
                    <a:pt x="3731419" y="243364"/>
                    <a:pt x="3730466" y="245269"/>
                  </a:cubicBezTo>
                  <a:cubicBezTo>
                    <a:pt x="3728561" y="242411"/>
                    <a:pt x="3727609" y="239554"/>
                    <a:pt x="3726656" y="236696"/>
                  </a:cubicBezTo>
                  <a:cubicBezTo>
                    <a:pt x="3726656" y="235744"/>
                    <a:pt x="3726656" y="234791"/>
                    <a:pt x="3726656" y="232886"/>
                  </a:cubicBezTo>
                  <a:cubicBezTo>
                    <a:pt x="3726656" y="221456"/>
                    <a:pt x="3725704" y="214789"/>
                    <a:pt x="3725704" y="214789"/>
                  </a:cubicBezTo>
                  <a:cubicBezTo>
                    <a:pt x="3725704" y="214789"/>
                    <a:pt x="3724751" y="220504"/>
                    <a:pt x="3722846" y="230029"/>
                  </a:cubicBezTo>
                  <a:cubicBezTo>
                    <a:pt x="3722846" y="230029"/>
                    <a:pt x="3722846" y="229076"/>
                    <a:pt x="3721894" y="229076"/>
                  </a:cubicBezTo>
                  <a:cubicBezTo>
                    <a:pt x="3721894" y="229076"/>
                    <a:pt x="3721894" y="229076"/>
                    <a:pt x="3721894" y="229076"/>
                  </a:cubicBezTo>
                  <a:cubicBezTo>
                    <a:pt x="3723799" y="215741"/>
                    <a:pt x="3724751" y="203359"/>
                    <a:pt x="3725704" y="190976"/>
                  </a:cubicBezTo>
                  <a:cubicBezTo>
                    <a:pt x="3726656" y="184309"/>
                    <a:pt x="3726656" y="178594"/>
                    <a:pt x="3727609" y="172879"/>
                  </a:cubicBezTo>
                  <a:cubicBezTo>
                    <a:pt x="3728561" y="167164"/>
                    <a:pt x="3729514" y="161449"/>
                    <a:pt x="3730466" y="155734"/>
                  </a:cubicBezTo>
                  <a:cubicBezTo>
                    <a:pt x="3732371" y="145256"/>
                    <a:pt x="3733324" y="135731"/>
                    <a:pt x="3734276" y="128111"/>
                  </a:cubicBezTo>
                  <a:cubicBezTo>
                    <a:pt x="3736181" y="112871"/>
                    <a:pt x="3737134" y="104299"/>
                    <a:pt x="3737134" y="104299"/>
                  </a:cubicBezTo>
                  <a:cubicBezTo>
                    <a:pt x="3737134" y="104299"/>
                    <a:pt x="3734276" y="112871"/>
                    <a:pt x="3730466" y="127159"/>
                  </a:cubicBezTo>
                  <a:cubicBezTo>
                    <a:pt x="3728561" y="134779"/>
                    <a:pt x="3725704" y="143351"/>
                    <a:pt x="3722846" y="153829"/>
                  </a:cubicBezTo>
                  <a:cubicBezTo>
                    <a:pt x="3720941" y="158591"/>
                    <a:pt x="3719989" y="164306"/>
                    <a:pt x="3718084" y="170021"/>
                  </a:cubicBezTo>
                  <a:cubicBezTo>
                    <a:pt x="3717131" y="175736"/>
                    <a:pt x="3715226" y="182404"/>
                    <a:pt x="3714274" y="188119"/>
                  </a:cubicBezTo>
                  <a:cubicBezTo>
                    <a:pt x="3713321" y="194786"/>
                    <a:pt x="3711416" y="201454"/>
                    <a:pt x="3710464" y="208121"/>
                  </a:cubicBezTo>
                  <a:cubicBezTo>
                    <a:pt x="3710464" y="208121"/>
                    <a:pt x="3710464" y="208121"/>
                    <a:pt x="3710464" y="207169"/>
                  </a:cubicBezTo>
                  <a:cubicBezTo>
                    <a:pt x="3702844" y="194786"/>
                    <a:pt x="3697129" y="184309"/>
                    <a:pt x="3691414" y="174784"/>
                  </a:cubicBezTo>
                  <a:cubicBezTo>
                    <a:pt x="3684746" y="164306"/>
                    <a:pt x="3679984" y="155734"/>
                    <a:pt x="3677126" y="150971"/>
                  </a:cubicBezTo>
                  <a:cubicBezTo>
                    <a:pt x="3678079" y="142399"/>
                    <a:pt x="3678079" y="137636"/>
                    <a:pt x="3678079" y="137636"/>
                  </a:cubicBezTo>
                  <a:cubicBezTo>
                    <a:pt x="3678079" y="137636"/>
                    <a:pt x="3677126" y="141446"/>
                    <a:pt x="3675221" y="149066"/>
                  </a:cubicBezTo>
                  <a:cubicBezTo>
                    <a:pt x="3674269" y="148114"/>
                    <a:pt x="3674269" y="147161"/>
                    <a:pt x="3674269" y="147161"/>
                  </a:cubicBezTo>
                  <a:cubicBezTo>
                    <a:pt x="3674269" y="147161"/>
                    <a:pt x="3674269" y="148114"/>
                    <a:pt x="3675221" y="150019"/>
                  </a:cubicBezTo>
                  <a:cubicBezTo>
                    <a:pt x="3674269" y="153829"/>
                    <a:pt x="3673316" y="158591"/>
                    <a:pt x="3672364" y="164306"/>
                  </a:cubicBezTo>
                  <a:cubicBezTo>
                    <a:pt x="3670459" y="172879"/>
                    <a:pt x="3668554" y="182404"/>
                    <a:pt x="3665696" y="194786"/>
                  </a:cubicBezTo>
                  <a:cubicBezTo>
                    <a:pt x="3664744" y="199549"/>
                    <a:pt x="3663791" y="204311"/>
                    <a:pt x="3662839" y="209074"/>
                  </a:cubicBezTo>
                  <a:cubicBezTo>
                    <a:pt x="3662839" y="209074"/>
                    <a:pt x="3662839" y="210026"/>
                    <a:pt x="3661886" y="210026"/>
                  </a:cubicBezTo>
                  <a:cubicBezTo>
                    <a:pt x="3660934" y="211931"/>
                    <a:pt x="3659029" y="214789"/>
                    <a:pt x="3658076" y="216694"/>
                  </a:cubicBezTo>
                  <a:cubicBezTo>
                    <a:pt x="3659029" y="190976"/>
                    <a:pt x="3658076" y="174784"/>
                    <a:pt x="3658076" y="174784"/>
                  </a:cubicBezTo>
                  <a:cubicBezTo>
                    <a:pt x="3658076" y="174784"/>
                    <a:pt x="3652361" y="200501"/>
                    <a:pt x="3645694" y="239554"/>
                  </a:cubicBezTo>
                  <a:cubicBezTo>
                    <a:pt x="3645694" y="241459"/>
                    <a:pt x="3644741" y="244316"/>
                    <a:pt x="3644741" y="246221"/>
                  </a:cubicBezTo>
                  <a:cubicBezTo>
                    <a:pt x="3644741" y="247174"/>
                    <a:pt x="3643789" y="248126"/>
                    <a:pt x="3643789" y="249079"/>
                  </a:cubicBezTo>
                  <a:cubicBezTo>
                    <a:pt x="3642836" y="251936"/>
                    <a:pt x="3641884" y="255746"/>
                    <a:pt x="3640931" y="259556"/>
                  </a:cubicBezTo>
                  <a:cubicBezTo>
                    <a:pt x="3636169" y="249079"/>
                    <a:pt x="3633311" y="243364"/>
                    <a:pt x="3633311" y="243364"/>
                  </a:cubicBezTo>
                  <a:cubicBezTo>
                    <a:pt x="3633311" y="243364"/>
                    <a:pt x="3635216" y="250984"/>
                    <a:pt x="3639979" y="265271"/>
                  </a:cubicBezTo>
                  <a:cubicBezTo>
                    <a:pt x="3639026" y="268129"/>
                    <a:pt x="3638074" y="271939"/>
                    <a:pt x="3637121" y="275749"/>
                  </a:cubicBezTo>
                  <a:cubicBezTo>
                    <a:pt x="3631406" y="266224"/>
                    <a:pt x="3627596" y="261461"/>
                    <a:pt x="3627596" y="261461"/>
                  </a:cubicBezTo>
                  <a:cubicBezTo>
                    <a:pt x="3627596" y="261461"/>
                    <a:pt x="3630454" y="268129"/>
                    <a:pt x="3635216" y="280511"/>
                  </a:cubicBezTo>
                  <a:cubicBezTo>
                    <a:pt x="3635216" y="280511"/>
                    <a:pt x="3635216" y="280511"/>
                    <a:pt x="3635216" y="281464"/>
                  </a:cubicBezTo>
                  <a:cubicBezTo>
                    <a:pt x="3633311" y="290036"/>
                    <a:pt x="3631406" y="299561"/>
                    <a:pt x="3630454" y="309086"/>
                  </a:cubicBezTo>
                  <a:cubicBezTo>
                    <a:pt x="3629501" y="316706"/>
                    <a:pt x="3628549" y="324326"/>
                    <a:pt x="3627596" y="332899"/>
                  </a:cubicBezTo>
                  <a:cubicBezTo>
                    <a:pt x="3624739" y="325279"/>
                    <a:pt x="3622834" y="318611"/>
                    <a:pt x="3620929" y="312896"/>
                  </a:cubicBezTo>
                  <a:cubicBezTo>
                    <a:pt x="3620929" y="310991"/>
                    <a:pt x="3620929" y="309086"/>
                    <a:pt x="3620929" y="309086"/>
                  </a:cubicBezTo>
                  <a:cubicBezTo>
                    <a:pt x="3620929" y="309086"/>
                    <a:pt x="3620929" y="310039"/>
                    <a:pt x="3619976" y="310991"/>
                  </a:cubicBezTo>
                  <a:cubicBezTo>
                    <a:pt x="3619976" y="310039"/>
                    <a:pt x="3619024" y="309086"/>
                    <a:pt x="3619024" y="308134"/>
                  </a:cubicBezTo>
                  <a:cubicBezTo>
                    <a:pt x="3620929" y="295751"/>
                    <a:pt x="3621881" y="284321"/>
                    <a:pt x="3622834" y="272891"/>
                  </a:cubicBezTo>
                  <a:cubicBezTo>
                    <a:pt x="3624739" y="252889"/>
                    <a:pt x="3625691" y="234791"/>
                    <a:pt x="3626644" y="221456"/>
                  </a:cubicBezTo>
                  <a:cubicBezTo>
                    <a:pt x="3629501" y="215741"/>
                    <a:pt x="3630454" y="211931"/>
                    <a:pt x="3630454" y="211931"/>
                  </a:cubicBezTo>
                  <a:cubicBezTo>
                    <a:pt x="3630454" y="211931"/>
                    <a:pt x="3629501" y="213836"/>
                    <a:pt x="3626644" y="216694"/>
                  </a:cubicBezTo>
                  <a:cubicBezTo>
                    <a:pt x="3626644" y="215741"/>
                    <a:pt x="3626644" y="214789"/>
                    <a:pt x="3626644" y="214789"/>
                  </a:cubicBezTo>
                  <a:cubicBezTo>
                    <a:pt x="3626644" y="200501"/>
                    <a:pt x="3626644" y="192881"/>
                    <a:pt x="3626644" y="192881"/>
                  </a:cubicBezTo>
                  <a:cubicBezTo>
                    <a:pt x="3626644" y="192881"/>
                    <a:pt x="3624739" y="200501"/>
                    <a:pt x="3622834" y="214789"/>
                  </a:cubicBezTo>
                  <a:cubicBezTo>
                    <a:pt x="3621881" y="217646"/>
                    <a:pt x="3621881" y="221456"/>
                    <a:pt x="3620929" y="226219"/>
                  </a:cubicBezTo>
                  <a:cubicBezTo>
                    <a:pt x="3620929" y="226219"/>
                    <a:pt x="3620929" y="226219"/>
                    <a:pt x="3620929" y="227171"/>
                  </a:cubicBezTo>
                  <a:cubicBezTo>
                    <a:pt x="3618071" y="231934"/>
                    <a:pt x="3614261" y="237649"/>
                    <a:pt x="3609499" y="243364"/>
                  </a:cubicBezTo>
                  <a:cubicBezTo>
                    <a:pt x="3607594" y="246221"/>
                    <a:pt x="3605689" y="249079"/>
                    <a:pt x="3603784" y="251936"/>
                  </a:cubicBezTo>
                  <a:cubicBezTo>
                    <a:pt x="3607594" y="242411"/>
                    <a:pt x="3610451" y="233839"/>
                    <a:pt x="3613309" y="225266"/>
                  </a:cubicBezTo>
                  <a:cubicBezTo>
                    <a:pt x="3615214" y="219551"/>
                    <a:pt x="3617119" y="213836"/>
                    <a:pt x="3619024" y="208121"/>
                  </a:cubicBezTo>
                  <a:cubicBezTo>
                    <a:pt x="3620929" y="202406"/>
                    <a:pt x="3622834" y="197644"/>
                    <a:pt x="3624739" y="192881"/>
                  </a:cubicBezTo>
                  <a:cubicBezTo>
                    <a:pt x="3628549" y="183356"/>
                    <a:pt x="3631406" y="174784"/>
                    <a:pt x="3634264" y="168116"/>
                  </a:cubicBezTo>
                  <a:cubicBezTo>
                    <a:pt x="3639026" y="153829"/>
                    <a:pt x="3642836" y="146209"/>
                    <a:pt x="3642836" y="146209"/>
                  </a:cubicBezTo>
                  <a:cubicBezTo>
                    <a:pt x="3642836" y="146209"/>
                    <a:pt x="3639026" y="153829"/>
                    <a:pt x="3631406" y="166211"/>
                  </a:cubicBezTo>
                  <a:cubicBezTo>
                    <a:pt x="3627596" y="172879"/>
                    <a:pt x="3623786" y="180499"/>
                    <a:pt x="3618071" y="189071"/>
                  </a:cubicBezTo>
                  <a:cubicBezTo>
                    <a:pt x="3615214" y="193834"/>
                    <a:pt x="3613309" y="198596"/>
                    <a:pt x="3610451" y="203359"/>
                  </a:cubicBezTo>
                  <a:cubicBezTo>
                    <a:pt x="3607594" y="209074"/>
                    <a:pt x="3605689" y="213836"/>
                    <a:pt x="3602831" y="219551"/>
                  </a:cubicBezTo>
                  <a:cubicBezTo>
                    <a:pt x="3598069" y="229076"/>
                    <a:pt x="3593306" y="238601"/>
                    <a:pt x="3588544" y="250031"/>
                  </a:cubicBezTo>
                  <a:cubicBezTo>
                    <a:pt x="3588544" y="245269"/>
                    <a:pt x="3588544" y="242411"/>
                    <a:pt x="3588544" y="242411"/>
                  </a:cubicBezTo>
                  <a:cubicBezTo>
                    <a:pt x="3588544" y="242411"/>
                    <a:pt x="3587591" y="248126"/>
                    <a:pt x="3585686" y="256699"/>
                  </a:cubicBezTo>
                  <a:cubicBezTo>
                    <a:pt x="3585686" y="256699"/>
                    <a:pt x="3585686" y="256699"/>
                    <a:pt x="3585686" y="257651"/>
                  </a:cubicBezTo>
                  <a:cubicBezTo>
                    <a:pt x="3583781" y="261461"/>
                    <a:pt x="3581876" y="266224"/>
                    <a:pt x="3579971" y="270986"/>
                  </a:cubicBezTo>
                  <a:cubicBezTo>
                    <a:pt x="3578066" y="274796"/>
                    <a:pt x="3576161" y="278606"/>
                    <a:pt x="3573304" y="282416"/>
                  </a:cubicBezTo>
                  <a:cubicBezTo>
                    <a:pt x="3571399" y="275749"/>
                    <a:pt x="3569494" y="269081"/>
                    <a:pt x="3568541" y="263366"/>
                  </a:cubicBezTo>
                  <a:cubicBezTo>
                    <a:pt x="3566636" y="257651"/>
                    <a:pt x="3565684" y="252889"/>
                    <a:pt x="3564731" y="248126"/>
                  </a:cubicBezTo>
                  <a:cubicBezTo>
                    <a:pt x="3564731" y="248126"/>
                    <a:pt x="3564731" y="248126"/>
                    <a:pt x="3564731" y="248126"/>
                  </a:cubicBezTo>
                  <a:cubicBezTo>
                    <a:pt x="3563779" y="244316"/>
                    <a:pt x="3563779" y="241459"/>
                    <a:pt x="3562826" y="237649"/>
                  </a:cubicBezTo>
                  <a:cubicBezTo>
                    <a:pt x="3562826" y="236696"/>
                    <a:pt x="3562826" y="235744"/>
                    <a:pt x="3561874" y="233839"/>
                  </a:cubicBezTo>
                  <a:cubicBezTo>
                    <a:pt x="3564731" y="230029"/>
                    <a:pt x="3566636" y="227171"/>
                    <a:pt x="3566636" y="227171"/>
                  </a:cubicBezTo>
                  <a:cubicBezTo>
                    <a:pt x="3566636" y="227171"/>
                    <a:pt x="3564731" y="229076"/>
                    <a:pt x="3561874" y="230981"/>
                  </a:cubicBezTo>
                  <a:cubicBezTo>
                    <a:pt x="3559969" y="222409"/>
                    <a:pt x="3559016" y="218599"/>
                    <a:pt x="3559016" y="218599"/>
                  </a:cubicBezTo>
                  <a:cubicBezTo>
                    <a:pt x="3559016" y="218599"/>
                    <a:pt x="3559016" y="223361"/>
                    <a:pt x="3559016" y="231934"/>
                  </a:cubicBezTo>
                  <a:cubicBezTo>
                    <a:pt x="3557111" y="228124"/>
                    <a:pt x="3556159" y="224314"/>
                    <a:pt x="3554254" y="220504"/>
                  </a:cubicBezTo>
                  <a:cubicBezTo>
                    <a:pt x="3559969" y="211931"/>
                    <a:pt x="3564731" y="204311"/>
                    <a:pt x="3569494" y="197644"/>
                  </a:cubicBezTo>
                  <a:cubicBezTo>
                    <a:pt x="3576161" y="189071"/>
                    <a:pt x="3580924" y="180499"/>
                    <a:pt x="3585686" y="174784"/>
                  </a:cubicBezTo>
                  <a:cubicBezTo>
                    <a:pt x="3595211" y="162401"/>
                    <a:pt x="3600926" y="154781"/>
                    <a:pt x="3600926" y="154781"/>
                  </a:cubicBezTo>
                  <a:cubicBezTo>
                    <a:pt x="3600926" y="154781"/>
                    <a:pt x="3594259" y="160496"/>
                    <a:pt x="3582829" y="171926"/>
                  </a:cubicBezTo>
                  <a:cubicBezTo>
                    <a:pt x="3577114" y="176689"/>
                    <a:pt x="3570446" y="184309"/>
                    <a:pt x="3562826" y="192881"/>
                  </a:cubicBezTo>
                  <a:cubicBezTo>
                    <a:pt x="3558064" y="197644"/>
                    <a:pt x="3553301" y="203359"/>
                    <a:pt x="3549491" y="209074"/>
                  </a:cubicBezTo>
                  <a:cubicBezTo>
                    <a:pt x="3545681" y="199549"/>
                    <a:pt x="3542824" y="193834"/>
                    <a:pt x="3542824" y="193834"/>
                  </a:cubicBezTo>
                  <a:cubicBezTo>
                    <a:pt x="3542824" y="193834"/>
                    <a:pt x="3543776" y="200501"/>
                    <a:pt x="3546634" y="212884"/>
                  </a:cubicBezTo>
                  <a:cubicBezTo>
                    <a:pt x="3544729" y="215741"/>
                    <a:pt x="3541871" y="218599"/>
                    <a:pt x="3539966" y="222409"/>
                  </a:cubicBezTo>
                  <a:cubicBezTo>
                    <a:pt x="3539966" y="222409"/>
                    <a:pt x="3539014" y="223361"/>
                    <a:pt x="3539014" y="223361"/>
                  </a:cubicBezTo>
                  <a:cubicBezTo>
                    <a:pt x="3539014" y="219551"/>
                    <a:pt x="3539014" y="214789"/>
                    <a:pt x="3539014" y="210979"/>
                  </a:cubicBezTo>
                  <a:cubicBezTo>
                    <a:pt x="3539014" y="200501"/>
                    <a:pt x="3539014" y="191929"/>
                    <a:pt x="3539014" y="184309"/>
                  </a:cubicBezTo>
                  <a:cubicBezTo>
                    <a:pt x="3539014" y="180499"/>
                    <a:pt x="3539014" y="176689"/>
                    <a:pt x="3539014" y="173831"/>
                  </a:cubicBezTo>
                  <a:cubicBezTo>
                    <a:pt x="3539966" y="170974"/>
                    <a:pt x="3540919" y="170021"/>
                    <a:pt x="3540919" y="170021"/>
                  </a:cubicBezTo>
                  <a:cubicBezTo>
                    <a:pt x="3540919" y="170021"/>
                    <a:pt x="3539966" y="170974"/>
                    <a:pt x="3539014" y="172879"/>
                  </a:cubicBezTo>
                  <a:cubicBezTo>
                    <a:pt x="3539014" y="166211"/>
                    <a:pt x="3539014" y="162401"/>
                    <a:pt x="3539014" y="162401"/>
                  </a:cubicBezTo>
                  <a:cubicBezTo>
                    <a:pt x="3539014" y="162401"/>
                    <a:pt x="3538061" y="167164"/>
                    <a:pt x="3537109" y="176689"/>
                  </a:cubicBezTo>
                  <a:cubicBezTo>
                    <a:pt x="3535204" y="180499"/>
                    <a:pt x="3531394" y="184309"/>
                    <a:pt x="3527584" y="190976"/>
                  </a:cubicBezTo>
                  <a:cubicBezTo>
                    <a:pt x="3522821" y="197644"/>
                    <a:pt x="3518059" y="205264"/>
                    <a:pt x="3511391" y="214789"/>
                  </a:cubicBezTo>
                  <a:cubicBezTo>
                    <a:pt x="3511391" y="214789"/>
                    <a:pt x="3511391" y="215741"/>
                    <a:pt x="3510439" y="215741"/>
                  </a:cubicBezTo>
                  <a:cubicBezTo>
                    <a:pt x="3509486" y="210026"/>
                    <a:pt x="3509486" y="205264"/>
                    <a:pt x="3508534" y="201454"/>
                  </a:cubicBezTo>
                  <a:cubicBezTo>
                    <a:pt x="3506629" y="188119"/>
                    <a:pt x="3505676" y="180499"/>
                    <a:pt x="3505676" y="180499"/>
                  </a:cubicBezTo>
                  <a:cubicBezTo>
                    <a:pt x="3505676" y="180499"/>
                    <a:pt x="3505676" y="188119"/>
                    <a:pt x="3504724" y="202406"/>
                  </a:cubicBezTo>
                  <a:cubicBezTo>
                    <a:pt x="3504724" y="209074"/>
                    <a:pt x="3504724" y="216694"/>
                    <a:pt x="3503771" y="226219"/>
                  </a:cubicBezTo>
                  <a:cubicBezTo>
                    <a:pt x="3502819" y="228124"/>
                    <a:pt x="3501866" y="229076"/>
                    <a:pt x="3500914" y="230981"/>
                  </a:cubicBezTo>
                  <a:cubicBezTo>
                    <a:pt x="3498056" y="235744"/>
                    <a:pt x="3495199" y="241459"/>
                    <a:pt x="3491389" y="247174"/>
                  </a:cubicBezTo>
                  <a:cubicBezTo>
                    <a:pt x="3488531" y="241459"/>
                    <a:pt x="3486626" y="235744"/>
                    <a:pt x="3483769" y="230029"/>
                  </a:cubicBezTo>
                  <a:cubicBezTo>
                    <a:pt x="3479006" y="218599"/>
                    <a:pt x="3474244" y="209074"/>
                    <a:pt x="3469481" y="200501"/>
                  </a:cubicBezTo>
                  <a:cubicBezTo>
                    <a:pt x="3470434" y="197644"/>
                    <a:pt x="3471386" y="193834"/>
                    <a:pt x="3471386" y="190976"/>
                  </a:cubicBezTo>
                  <a:cubicBezTo>
                    <a:pt x="3473291" y="182404"/>
                    <a:pt x="3475196" y="174784"/>
                    <a:pt x="3477101" y="167164"/>
                  </a:cubicBezTo>
                  <a:cubicBezTo>
                    <a:pt x="3479006" y="159544"/>
                    <a:pt x="3480911" y="152876"/>
                    <a:pt x="3482816" y="146209"/>
                  </a:cubicBezTo>
                  <a:cubicBezTo>
                    <a:pt x="3486626" y="132874"/>
                    <a:pt x="3489484" y="121444"/>
                    <a:pt x="3492341" y="111919"/>
                  </a:cubicBezTo>
                  <a:cubicBezTo>
                    <a:pt x="3497104" y="92869"/>
                    <a:pt x="3499961" y="82391"/>
                    <a:pt x="3499961" y="82391"/>
                  </a:cubicBezTo>
                  <a:cubicBezTo>
                    <a:pt x="3499961" y="82391"/>
                    <a:pt x="3496151" y="92869"/>
                    <a:pt x="3488531" y="110966"/>
                  </a:cubicBezTo>
                  <a:cubicBezTo>
                    <a:pt x="3484721" y="120491"/>
                    <a:pt x="3480911" y="130969"/>
                    <a:pt x="3476149" y="144304"/>
                  </a:cubicBezTo>
                  <a:cubicBezTo>
                    <a:pt x="3473291" y="150971"/>
                    <a:pt x="3471386" y="157639"/>
                    <a:pt x="3468529" y="164306"/>
                  </a:cubicBezTo>
                  <a:cubicBezTo>
                    <a:pt x="3466624" y="170974"/>
                    <a:pt x="3464719" y="177641"/>
                    <a:pt x="3461861" y="185261"/>
                  </a:cubicBezTo>
                  <a:cubicBezTo>
                    <a:pt x="3456146" y="173831"/>
                    <a:pt x="3452336" y="168116"/>
                    <a:pt x="3452336" y="168116"/>
                  </a:cubicBezTo>
                  <a:cubicBezTo>
                    <a:pt x="3452336" y="168116"/>
                    <a:pt x="3455194" y="175736"/>
                    <a:pt x="3460909" y="189071"/>
                  </a:cubicBezTo>
                  <a:cubicBezTo>
                    <a:pt x="3457099" y="200501"/>
                    <a:pt x="3454241" y="211931"/>
                    <a:pt x="3450431" y="225266"/>
                  </a:cubicBezTo>
                  <a:cubicBezTo>
                    <a:pt x="3447574" y="220504"/>
                    <a:pt x="3444716" y="214789"/>
                    <a:pt x="3441859" y="210026"/>
                  </a:cubicBezTo>
                  <a:cubicBezTo>
                    <a:pt x="3441859" y="209074"/>
                    <a:pt x="3441859" y="208121"/>
                    <a:pt x="3442811" y="208121"/>
                  </a:cubicBezTo>
                  <a:cubicBezTo>
                    <a:pt x="3444716" y="197644"/>
                    <a:pt x="3445669" y="190976"/>
                    <a:pt x="3445669" y="190976"/>
                  </a:cubicBezTo>
                  <a:cubicBezTo>
                    <a:pt x="3445669" y="190976"/>
                    <a:pt x="3442811" y="196691"/>
                    <a:pt x="3439001" y="205264"/>
                  </a:cubicBezTo>
                  <a:cubicBezTo>
                    <a:pt x="3439001" y="205264"/>
                    <a:pt x="3439001" y="205264"/>
                    <a:pt x="3439001" y="205264"/>
                  </a:cubicBezTo>
                  <a:cubicBezTo>
                    <a:pt x="3439001" y="190976"/>
                    <a:pt x="3439001" y="177641"/>
                    <a:pt x="3438049" y="165259"/>
                  </a:cubicBezTo>
                  <a:cubicBezTo>
                    <a:pt x="3438049" y="153829"/>
                    <a:pt x="3437096" y="144304"/>
                    <a:pt x="3437096" y="135731"/>
                  </a:cubicBezTo>
                  <a:cubicBezTo>
                    <a:pt x="3436144" y="127159"/>
                    <a:pt x="3436144" y="119539"/>
                    <a:pt x="3435191" y="112871"/>
                  </a:cubicBezTo>
                  <a:cubicBezTo>
                    <a:pt x="3434239" y="100489"/>
                    <a:pt x="3433286" y="92869"/>
                    <a:pt x="3433286" y="92869"/>
                  </a:cubicBezTo>
                  <a:cubicBezTo>
                    <a:pt x="3433286" y="92869"/>
                    <a:pt x="3432334" y="100489"/>
                    <a:pt x="3431381" y="112871"/>
                  </a:cubicBezTo>
                  <a:cubicBezTo>
                    <a:pt x="3430429" y="122396"/>
                    <a:pt x="3429476" y="134779"/>
                    <a:pt x="3428524" y="149066"/>
                  </a:cubicBezTo>
                  <a:cubicBezTo>
                    <a:pt x="3428524" y="149066"/>
                    <a:pt x="3428524" y="150019"/>
                    <a:pt x="3428524" y="150019"/>
                  </a:cubicBezTo>
                  <a:cubicBezTo>
                    <a:pt x="3427571" y="143351"/>
                    <a:pt x="3426619" y="137636"/>
                    <a:pt x="3426619" y="131921"/>
                  </a:cubicBezTo>
                  <a:cubicBezTo>
                    <a:pt x="3424714" y="120491"/>
                    <a:pt x="3423761" y="113824"/>
                    <a:pt x="3423761" y="113824"/>
                  </a:cubicBezTo>
                  <a:cubicBezTo>
                    <a:pt x="3423761" y="113824"/>
                    <a:pt x="3422809" y="120491"/>
                    <a:pt x="3422809" y="131921"/>
                  </a:cubicBezTo>
                  <a:cubicBezTo>
                    <a:pt x="3422809" y="142399"/>
                    <a:pt x="3421856" y="157639"/>
                    <a:pt x="3420904" y="174784"/>
                  </a:cubicBezTo>
                  <a:cubicBezTo>
                    <a:pt x="3418046" y="170021"/>
                    <a:pt x="3415189" y="166211"/>
                    <a:pt x="3412331" y="162401"/>
                  </a:cubicBezTo>
                  <a:cubicBezTo>
                    <a:pt x="3405664" y="152876"/>
                    <a:pt x="3400901" y="146209"/>
                    <a:pt x="3398044" y="141446"/>
                  </a:cubicBezTo>
                  <a:cubicBezTo>
                    <a:pt x="3398996" y="135731"/>
                    <a:pt x="3400901" y="129064"/>
                    <a:pt x="3401854" y="123349"/>
                  </a:cubicBezTo>
                  <a:cubicBezTo>
                    <a:pt x="3399949" y="128111"/>
                    <a:pt x="3398044" y="133826"/>
                    <a:pt x="3396139" y="139541"/>
                  </a:cubicBezTo>
                  <a:cubicBezTo>
                    <a:pt x="3393281" y="135731"/>
                    <a:pt x="3391376" y="132874"/>
                    <a:pt x="3391376" y="132874"/>
                  </a:cubicBezTo>
                  <a:cubicBezTo>
                    <a:pt x="3391376" y="132874"/>
                    <a:pt x="3392329" y="134779"/>
                    <a:pt x="3395186" y="139541"/>
                  </a:cubicBezTo>
                  <a:cubicBezTo>
                    <a:pt x="3395186" y="140494"/>
                    <a:pt x="3395186" y="140494"/>
                    <a:pt x="3395186" y="141446"/>
                  </a:cubicBezTo>
                  <a:cubicBezTo>
                    <a:pt x="3391376" y="153829"/>
                    <a:pt x="3386614" y="166211"/>
                    <a:pt x="3382804" y="177641"/>
                  </a:cubicBezTo>
                  <a:cubicBezTo>
                    <a:pt x="3382804" y="175736"/>
                    <a:pt x="3382804" y="174784"/>
                    <a:pt x="3382804" y="172879"/>
                  </a:cubicBezTo>
                  <a:cubicBezTo>
                    <a:pt x="3381851" y="158591"/>
                    <a:pt x="3381851" y="150971"/>
                    <a:pt x="3381851" y="150971"/>
                  </a:cubicBezTo>
                  <a:cubicBezTo>
                    <a:pt x="3381851" y="150971"/>
                    <a:pt x="3380899" y="158591"/>
                    <a:pt x="3378994" y="172879"/>
                  </a:cubicBezTo>
                  <a:cubicBezTo>
                    <a:pt x="3378041" y="179546"/>
                    <a:pt x="3377089" y="188119"/>
                    <a:pt x="3376136" y="197644"/>
                  </a:cubicBezTo>
                  <a:cubicBezTo>
                    <a:pt x="3372326" y="210026"/>
                    <a:pt x="3368516" y="222409"/>
                    <a:pt x="3365659" y="234791"/>
                  </a:cubicBezTo>
                  <a:cubicBezTo>
                    <a:pt x="3363754" y="240506"/>
                    <a:pt x="3361849" y="247174"/>
                    <a:pt x="3358991" y="253841"/>
                  </a:cubicBezTo>
                  <a:cubicBezTo>
                    <a:pt x="3358991" y="254794"/>
                    <a:pt x="3358039" y="256699"/>
                    <a:pt x="3358039" y="257651"/>
                  </a:cubicBezTo>
                  <a:cubicBezTo>
                    <a:pt x="3355181" y="250984"/>
                    <a:pt x="3353276" y="244316"/>
                    <a:pt x="3351371" y="239554"/>
                  </a:cubicBezTo>
                  <a:cubicBezTo>
                    <a:pt x="3351371" y="238601"/>
                    <a:pt x="3351371" y="237649"/>
                    <a:pt x="3351371" y="237649"/>
                  </a:cubicBezTo>
                  <a:cubicBezTo>
                    <a:pt x="3351371" y="237649"/>
                    <a:pt x="3351371" y="237649"/>
                    <a:pt x="3351371" y="238601"/>
                  </a:cubicBezTo>
                  <a:cubicBezTo>
                    <a:pt x="3347561" y="228124"/>
                    <a:pt x="3344704" y="221456"/>
                    <a:pt x="3344704" y="221456"/>
                  </a:cubicBezTo>
                  <a:cubicBezTo>
                    <a:pt x="3344704" y="221456"/>
                    <a:pt x="3346609" y="230981"/>
                    <a:pt x="3349466" y="248126"/>
                  </a:cubicBezTo>
                  <a:cubicBezTo>
                    <a:pt x="3348514" y="252889"/>
                    <a:pt x="3348514" y="258604"/>
                    <a:pt x="3347561" y="265271"/>
                  </a:cubicBezTo>
                  <a:cubicBezTo>
                    <a:pt x="3346609" y="270986"/>
                    <a:pt x="3346609" y="276701"/>
                    <a:pt x="3345656" y="283369"/>
                  </a:cubicBezTo>
                  <a:cubicBezTo>
                    <a:pt x="3344704" y="284321"/>
                    <a:pt x="3344704" y="285274"/>
                    <a:pt x="3343751" y="287179"/>
                  </a:cubicBezTo>
                  <a:cubicBezTo>
                    <a:pt x="3341846" y="283369"/>
                    <a:pt x="3340894" y="278606"/>
                    <a:pt x="3339941" y="274796"/>
                  </a:cubicBezTo>
                  <a:cubicBezTo>
                    <a:pt x="3335179" y="259556"/>
                    <a:pt x="3329464" y="245269"/>
                    <a:pt x="3325654" y="231934"/>
                  </a:cubicBezTo>
                  <a:cubicBezTo>
                    <a:pt x="3326606" y="227171"/>
                    <a:pt x="3327559" y="221456"/>
                    <a:pt x="3328511" y="216694"/>
                  </a:cubicBezTo>
                  <a:cubicBezTo>
                    <a:pt x="3332321" y="199549"/>
                    <a:pt x="3334226" y="184309"/>
                    <a:pt x="3338036" y="170974"/>
                  </a:cubicBezTo>
                  <a:cubicBezTo>
                    <a:pt x="3340894" y="157639"/>
                    <a:pt x="3343751" y="145256"/>
                    <a:pt x="3346609" y="136684"/>
                  </a:cubicBezTo>
                  <a:cubicBezTo>
                    <a:pt x="3352324" y="117634"/>
                    <a:pt x="3355181" y="106204"/>
                    <a:pt x="3355181" y="106204"/>
                  </a:cubicBezTo>
                  <a:cubicBezTo>
                    <a:pt x="3355181" y="106204"/>
                    <a:pt x="3350419" y="116681"/>
                    <a:pt x="3342799" y="134779"/>
                  </a:cubicBezTo>
                  <a:cubicBezTo>
                    <a:pt x="3338989" y="144304"/>
                    <a:pt x="3335179" y="155734"/>
                    <a:pt x="3330416" y="169069"/>
                  </a:cubicBezTo>
                  <a:cubicBezTo>
                    <a:pt x="3325654" y="180499"/>
                    <a:pt x="3322796" y="193834"/>
                    <a:pt x="3318986" y="208121"/>
                  </a:cubicBezTo>
                  <a:cubicBezTo>
                    <a:pt x="3318986" y="206216"/>
                    <a:pt x="3318986" y="205264"/>
                    <a:pt x="3318986" y="203359"/>
                  </a:cubicBezTo>
                  <a:cubicBezTo>
                    <a:pt x="3319939" y="200501"/>
                    <a:pt x="3319939" y="198596"/>
                    <a:pt x="3320891" y="195739"/>
                  </a:cubicBezTo>
                  <a:cubicBezTo>
                    <a:pt x="3323749" y="185261"/>
                    <a:pt x="3325654" y="176689"/>
                    <a:pt x="3327559" y="170021"/>
                  </a:cubicBezTo>
                  <a:cubicBezTo>
                    <a:pt x="3330416" y="155734"/>
                    <a:pt x="3332321" y="147161"/>
                    <a:pt x="3332321" y="147161"/>
                  </a:cubicBezTo>
                  <a:cubicBezTo>
                    <a:pt x="3332321" y="147161"/>
                    <a:pt x="3329464" y="154781"/>
                    <a:pt x="3323749" y="169069"/>
                  </a:cubicBezTo>
                  <a:cubicBezTo>
                    <a:pt x="3323749" y="170021"/>
                    <a:pt x="3322796" y="170974"/>
                    <a:pt x="3322796" y="171926"/>
                  </a:cubicBezTo>
                  <a:cubicBezTo>
                    <a:pt x="3322796" y="170021"/>
                    <a:pt x="3323749" y="167164"/>
                    <a:pt x="3323749" y="165259"/>
                  </a:cubicBezTo>
                  <a:cubicBezTo>
                    <a:pt x="3325654" y="158591"/>
                    <a:pt x="3326606" y="152876"/>
                    <a:pt x="3328511" y="147161"/>
                  </a:cubicBezTo>
                  <a:cubicBezTo>
                    <a:pt x="3331369" y="135731"/>
                    <a:pt x="3334226" y="125254"/>
                    <a:pt x="3336131" y="116681"/>
                  </a:cubicBezTo>
                  <a:cubicBezTo>
                    <a:pt x="3339941" y="99536"/>
                    <a:pt x="3341846" y="90011"/>
                    <a:pt x="3341846" y="90011"/>
                  </a:cubicBezTo>
                  <a:cubicBezTo>
                    <a:pt x="3341846" y="90011"/>
                    <a:pt x="3338036" y="99536"/>
                    <a:pt x="3332321" y="114776"/>
                  </a:cubicBezTo>
                  <a:cubicBezTo>
                    <a:pt x="3329464" y="122396"/>
                    <a:pt x="3325654" y="132874"/>
                    <a:pt x="3321844" y="143351"/>
                  </a:cubicBezTo>
                  <a:cubicBezTo>
                    <a:pt x="3319939" y="149066"/>
                    <a:pt x="3318034" y="154781"/>
                    <a:pt x="3315176" y="161449"/>
                  </a:cubicBezTo>
                  <a:cubicBezTo>
                    <a:pt x="3313271" y="168116"/>
                    <a:pt x="3311366" y="174784"/>
                    <a:pt x="3308509" y="181451"/>
                  </a:cubicBezTo>
                  <a:cubicBezTo>
                    <a:pt x="3308509" y="181451"/>
                    <a:pt x="3308509" y="181451"/>
                    <a:pt x="3308509" y="181451"/>
                  </a:cubicBezTo>
                  <a:cubicBezTo>
                    <a:pt x="3307556" y="179546"/>
                    <a:pt x="3307556" y="178594"/>
                    <a:pt x="3306604" y="176689"/>
                  </a:cubicBezTo>
                  <a:cubicBezTo>
                    <a:pt x="3298031" y="153829"/>
                    <a:pt x="3292316" y="140494"/>
                    <a:pt x="3292316" y="140494"/>
                  </a:cubicBezTo>
                  <a:cubicBezTo>
                    <a:pt x="3292316" y="140494"/>
                    <a:pt x="3297079" y="158591"/>
                    <a:pt x="3305651" y="189071"/>
                  </a:cubicBezTo>
                  <a:cubicBezTo>
                    <a:pt x="3301841" y="201454"/>
                    <a:pt x="3298031" y="213836"/>
                    <a:pt x="3294221" y="227171"/>
                  </a:cubicBezTo>
                  <a:cubicBezTo>
                    <a:pt x="3294221" y="228124"/>
                    <a:pt x="3293269" y="230029"/>
                    <a:pt x="3293269" y="230981"/>
                  </a:cubicBezTo>
                  <a:cubicBezTo>
                    <a:pt x="3293269" y="230029"/>
                    <a:pt x="3292316" y="230029"/>
                    <a:pt x="3292316" y="229076"/>
                  </a:cubicBezTo>
                  <a:cubicBezTo>
                    <a:pt x="3282791" y="209074"/>
                    <a:pt x="3277076" y="197644"/>
                    <a:pt x="3277076" y="197644"/>
                  </a:cubicBezTo>
                  <a:cubicBezTo>
                    <a:pt x="3277076" y="197644"/>
                    <a:pt x="3282791" y="211931"/>
                    <a:pt x="3291364" y="237649"/>
                  </a:cubicBezTo>
                  <a:cubicBezTo>
                    <a:pt x="3289459" y="244316"/>
                    <a:pt x="3287554" y="250984"/>
                    <a:pt x="3285649" y="257651"/>
                  </a:cubicBezTo>
                  <a:cubicBezTo>
                    <a:pt x="3282791" y="253841"/>
                    <a:pt x="3279934" y="249079"/>
                    <a:pt x="3277076" y="246221"/>
                  </a:cubicBezTo>
                  <a:cubicBezTo>
                    <a:pt x="3276124" y="245269"/>
                    <a:pt x="3275171" y="243364"/>
                    <a:pt x="3274219" y="242411"/>
                  </a:cubicBezTo>
                  <a:cubicBezTo>
                    <a:pt x="3276124" y="215741"/>
                    <a:pt x="3277076" y="199549"/>
                    <a:pt x="3277076" y="199549"/>
                  </a:cubicBezTo>
                  <a:cubicBezTo>
                    <a:pt x="3277076" y="199549"/>
                    <a:pt x="3275171" y="206216"/>
                    <a:pt x="3272314" y="217646"/>
                  </a:cubicBezTo>
                  <a:cubicBezTo>
                    <a:pt x="3271361" y="222409"/>
                    <a:pt x="3269456" y="228124"/>
                    <a:pt x="3268504" y="234791"/>
                  </a:cubicBezTo>
                  <a:cubicBezTo>
                    <a:pt x="3265646" y="230029"/>
                    <a:pt x="3261836" y="226219"/>
                    <a:pt x="3258979" y="223361"/>
                  </a:cubicBezTo>
                  <a:cubicBezTo>
                    <a:pt x="3247549" y="210979"/>
                    <a:pt x="3241834" y="203359"/>
                    <a:pt x="3241834" y="203359"/>
                  </a:cubicBezTo>
                  <a:cubicBezTo>
                    <a:pt x="3241834" y="203359"/>
                    <a:pt x="3247549" y="211931"/>
                    <a:pt x="3256121" y="226219"/>
                  </a:cubicBezTo>
                  <a:cubicBezTo>
                    <a:pt x="3259931" y="230981"/>
                    <a:pt x="3262789" y="236696"/>
                    <a:pt x="3266599" y="243364"/>
                  </a:cubicBezTo>
                  <a:cubicBezTo>
                    <a:pt x="3264694" y="250031"/>
                    <a:pt x="3262789" y="256699"/>
                    <a:pt x="3260884" y="265271"/>
                  </a:cubicBezTo>
                  <a:cubicBezTo>
                    <a:pt x="3258979" y="271939"/>
                    <a:pt x="3257074" y="279559"/>
                    <a:pt x="3256121" y="288131"/>
                  </a:cubicBezTo>
                  <a:cubicBezTo>
                    <a:pt x="3256121" y="287179"/>
                    <a:pt x="3256121" y="287179"/>
                    <a:pt x="3256121" y="287179"/>
                  </a:cubicBezTo>
                  <a:cubicBezTo>
                    <a:pt x="3256121" y="287179"/>
                    <a:pt x="3256121" y="288131"/>
                    <a:pt x="3256121" y="289084"/>
                  </a:cubicBezTo>
                  <a:cubicBezTo>
                    <a:pt x="3256121" y="290989"/>
                    <a:pt x="3255169" y="291941"/>
                    <a:pt x="3255169" y="293846"/>
                  </a:cubicBezTo>
                  <a:cubicBezTo>
                    <a:pt x="3254216" y="292894"/>
                    <a:pt x="3254216" y="291941"/>
                    <a:pt x="3253264" y="290036"/>
                  </a:cubicBezTo>
                  <a:cubicBezTo>
                    <a:pt x="3253264" y="284321"/>
                    <a:pt x="3254216" y="280511"/>
                    <a:pt x="3254216" y="280511"/>
                  </a:cubicBezTo>
                  <a:cubicBezTo>
                    <a:pt x="3254216" y="280511"/>
                    <a:pt x="3253264" y="282416"/>
                    <a:pt x="3252311" y="287179"/>
                  </a:cubicBezTo>
                  <a:cubicBezTo>
                    <a:pt x="3248501" y="280511"/>
                    <a:pt x="3246596" y="276701"/>
                    <a:pt x="3246596" y="276701"/>
                  </a:cubicBezTo>
                  <a:cubicBezTo>
                    <a:pt x="3246596" y="276701"/>
                    <a:pt x="3248501" y="281464"/>
                    <a:pt x="3251359" y="290989"/>
                  </a:cubicBezTo>
                  <a:cubicBezTo>
                    <a:pt x="3250406" y="292894"/>
                    <a:pt x="3250406" y="295751"/>
                    <a:pt x="3249454" y="298609"/>
                  </a:cubicBezTo>
                  <a:cubicBezTo>
                    <a:pt x="3248501" y="300514"/>
                    <a:pt x="3248501" y="302419"/>
                    <a:pt x="3247549" y="304324"/>
                  </a:cubicBezTo>
                  <a:cubicBezTo>
                    <a:pt x="3247549" y="302419"/>
                    <a:pt x="3246596" y="301466"/>
                    <a:pt x="3246596" y="301466"/>
                  </a:cubicBezTo>
                  <a:cubicBezTo>
                    <a:pt x="3246596" y="301466"/>
                    <a:pt x="3246596" y="303371"/>
                    <a:pt x="3246596" y="306229"/>
                  </a:cubicBezTo>
                  <a:cubicBezTo>
                    <a:pt x="3245644" y="310039"/>
                    <a:pt x="3244691" y="313849"/>
                    <a:pt x="3243739" y="317659"/>
                  </a:cubicBezTo>
                  <a:cubicBezTo>
                    <a:pt x="3242786" y="312896"/>
                    <a:pt x="3240881" y="308134"/>
                    <a:pt x="3239929" y="304324"/>
                  </a:cubicBezTo>
                  <a:cubicBezTo>
                    <a:pt x="3241834" y="299561"/>
                    <a:pt x="3242786" y="296704"/>
                    <a:pt x="3242786" y="296704"/>
                  </a:cubicBezTo>
                  <a:cubicBezTo>
                    <a:pt x="3242786" y="296704"/>
                    <a:pt x="3241834" y="298609"/>
                    <a:pt x="3238976" y="302419"/>
                  </a:cubicBezTo>
                  <a:cubicBezTo>
                    <a:pt x="3238024" y="299561"/>
                    <a:pt x="3237071" y="296704"/>
                    <a:pt x="3236119" y="293846"/>
                  </a:cubicBezTo>
                  <a:cubicBezTo>
                    <a:pt x="3236119" y="292894"/>
                    <a:pt x="3235166" y="291941"/>
                    <a:pt x="3235166" y="290036"/>
                  </a:cubicBezTo>
                  <a:cubicBezTo>
                    <a:pt x="3238024" y="284321"/>
                    <a:pt x="3239929" y="278606"/>
                    <a:pt x="3241834" y="273844"/>
                  </a:cubicBezTo>
                  <a:cubicBezTo>
                    <a:pt x="3244691" y="267176"/>
                    <a:pt x="3247549" y="261461"/>
                    <a:pt x="3249454" y="256699"/>
                  </a:cubicBezTo>
                  <a:cubicBezTo>
                    <a:pt x="3254216" y="247174"/>
                    <a:pt x="3256121" y="242411"/>
                    <a:pt x="3256121" y="242411"/>
                  </a:cubicBezTo>
                  <a:cubicBezTo>
                    <a:pt x="3256121" y="242411"/>
                    <a:pt x="3252311" y="247174"/>
                    <a:pt x="3245644" y="254794"/>
                  </a:cubicBezTo>
                  <a:cubicBezTo>
                    <a:pt x="3242786" y="258604"/>
                    <a:pt x="3238976" y="263366"/>
                    <a:pt x="3235166" y="270034"/>
                  </a:cubicBezTo>
                  <a:cubicBezTo>
                    <a:pt x="3233261" y="271939"/>
                    <a:pt x="3232309" y="274796"/>
                    <a:pt x="3230404" y="276701"/>
                  </a:cubicBezTo>
                  <a:cubicBezTo>
                    <a:pt x="3230404" y="275749"/>
                    <a:pt x="3229451" y="273844"/>
                    <a:pt x="3229451" y="272891"/>
                  </a:cubicBezTo>
                  <a:cubicBezTo>
                    <a:pt x="3227546" y="266224"/>
                    <a:pt x="3224689" y="260509"/>
                    <a:pt x="3222784" y="253841"/>
                  </a:cubicBezTo>
                  <a:cubicBezTo>
                    <a:pt x="3220879" y="250031"/>
                    <a:pt x="3219926" y="245269"/>
                    <a:pt x="3218021" y="241459"/>
                  </a:cubicBezTo>
                  <a:cubicBezTo>
                    <a:pt x="3218021" y="239554"/>
                    <a:pt x="3218021" y="238601"/>
                    <a:pt x="3218021" y="236696"/>
                  </a:cubicBezTo>
                  <a:cubicBezTo>
                    <a:pt x="3219926" y="226219"/>
                    <a:pt x="3221831" y="215741"/>
                    <a:pt x="3222784" y="206216"/>
                  </a:cubicBezTo>
                  <a:cubicBezTo>
                    <a:pt x="3225641" y="191929"/>
                    <a:pt x="3227546" y="178594"/>
                    <a:pt x="3229451" y="166211"/>
                  </a:cubicBezTo>
                  <a:cubicBezTo>
                    <a:pt x="3231356" y="154781"/>
                    <a:pt x="3233261" y="144304"/>
                    <a:pt x="3235166" y="135731"/>
                  </a:cubicBezTo>
                  <a:cubicBezTo>
                    <a:pt x="3238024" y="118586"/>
                    <a:pt x="3239929" y="109061"/>
                    <a:pt x="3239929" y="109061"/>
                  </a:cubicBezTo>
                  <a:cubicBezTo>
                    <a:pt x="3239929" y="109061"/>
                    <a:pt x="3237071" y="118586"/>
                    <a:pt x="3231356" y="134779"/>
                  </a:cubicBezTo>
                  <a:cubicBezTo>
                    <a:pt x="3226594" y="150971"/>
                    <a:pt x="3218974" y="175736"/>
                    <a:pt x="3212306" y="204311"/>
                  </a:cubicBezTo>
                  <a:cubicBezTo>
                    <a:pt x="3211354" y="208121"/>
                    <a:pt x="3210401" y="211931"/>
                    <a:pt x="3209449" y="215741"/>
                  </a:cubicBezTo>
                  <a:cubicBezTo>
                    <a:pt x="3207544" y="210979"/>
                    <a:pt x="3206591" y="207169"/>
                    <a:pt x="3204686" y="204311"/>
                  </a:cubicBezTo>
                  <a:cubicBezTo>
                    <a:pt x="3204686" y="186214"/>
                    <a:pt x="3203734" y="175736"/>
                    <a:pt x="3203734" y="175736"/>
                  </a:cubicBezTo>
                  <a:cubicBezTo>
                    <a:pt x="3203734" y="175736"/>
                    <a:pt x="3202781" y="187166"/>
                    <a:pt x="3200876" y="206216"/>
                  </a:cubicBezTo>
                  <a:cubicBezTo>
                    <a:pt x="3199924" y="215741"/>
                    <a:pt x="3198019" y="227171"/>
                    <a:pt x="3196114" y="240506"/>
                  </a:cubicBezTo>
                  <a:cubicBezTo>
                    <a:pt x="3196114" y="241459"/>
                    <a:pt x="3196114" y="242411"/>
                    <a:pt x="3195161" y="243364"/>
                  </a:cubicBezTo>
                  <a:cubicBezTo>
                    <a:pt x="3195161" y="234791"/>
                    <a:pt x="3196114" y="226219"/>
                    <a:pt x="3196114" y="217646"/>
                  </a:cubicBezTo>
                  <a:cubicBezTo>
                    <a:pt x="3197066" y="204311"/>
                    <a:pt x="3197066" y="191929"/>
                    <a:pt x="3198019" y="180499"/>
                  </a:cubicBezTo>
                  <a:cubicBezTo>
                    <a:pt x="3198971" y="169069"/>
                    <a:pt x="3198971" y="159544"/>
                    <a:pt x="3199924" y="151924"/>
                  </a:cubicBezTo>
                  <a:cubicBezTo>
                    <a:pt x="3200876" y="135731"/>
                    <a:pt x="3200876" y="127159"/>
                    <a:pt x="3200876" y="127159"/>
                  </a:cubicBezTo>
                  <a:cubicBezTo>
                    <a:pt x="3200876" y="127159"/>
                    <a:pt x="3198971" y="135731"/>
                    <a:pt x="3195161" y="151924"/>
                  </a:cubicBezTo>
                  <a:cubicBezTo>
                    <a:pt x="3192304" y="168116"/>
                    <a:pt x="3187541" y="190976"/>
                    <a:pt x="3184684" y="217646"/>
                  </a:cubicBezTo>
                  <a:cubicBezTo>
                    <a:pt x="3183731" y="223361"/>
                    <a:pt x="3182779" y="230029"/>
                    <a:pt x="3181826" y="235744"/>
                  </a:cubicBezTo>
                  <a:cubicBezTo>
                    <a:pt x="3180874" y="233839"/>
                    <a:pt x="3179921" y="232886"/>
                    <a:pt x="3179921" y="231934"/>
                  </a:cubicBezTo>
                  <a:cubicBezTo>
                    <a:pt x="3179921" y="227171"/>
                    <a:pt x="3179921" y="224314"/>
                    <a:pt x="3179921" y="224314"/>
                  </a:cubicBezTo>
                  <a:cubicBezTo>
                    <a:pt x="3179921" y="224314"/>
                    <a:pt x="3179921" y="226219"/>
                    <a:pt x="3178969" y="230029"/>
                  </a:cubicBezTo>
                  <a:cubicBezTo>
                    <a:pt x="3178016" y="228124"/>
                    <a:pt x="3177064" y="227171"/>
                    <a:pt x="3177064" y="227171"/>
                  </a:cubicBezTo>
                  <a:cubicBezTo>
                    <a:pt x="3177064" y="227171"/>
                    <a:pt x="3178016" y="229076"/>
                    <a:pt x="3178016" y="231934"/>
                  </a:cubicBezTo>
                  <a:cubicBezTo>
                    <a:pt x="3177064" y="236696"/>
                    <a:pt x="3176111" y="243364"/>
                    <a:pt x="3174206" y="250984"/>
                  </a:cubicBezTo>
                  <a:cubicBezTo>
                    <a:pt x="3173254" y="258604"/>
                    <a:pt x="3171349" y="267176"/>
                    <a:pt x="3170396" y="277654"/>
                  </a:cubicBezTo>
                  <a:cubicBezTo>
                    <a:pt x="3170396" y="276701"/>
                    <a:pt x="3170396" y="276701"/>
                    <a:pt x="3169444" y="275749"/>
                  </a:cubicBezTo>
                  <a:cubicBezTo>
                    <a:pt x="3168491" y="254794"/>
                    <a:pt x="3165634" y="234791"/>
                    <a:pt x="3163729" y="215741"/>
                  </a:cubicBezTo>
                  <a:cubicBezTo>
                    <a:pt x="3163729" y="212884"/>
                    <a:pt x="3162776" y="210026"/>
                    <a:pt x="3162776" y="207169"/>
                  </a:cubicBezTo>
                  <a:cubicBezTo>
                    <a:pt x="3162776" y="206216"/>
                    <a:pt x="3163729" y="204311"/>
                    <a:pt x="3163729" y="203359"/>
                  </a:cubicBezTo>
                  <a:cubicBezTo>
                    <a:pt x="3169444" y="174784"/>
                    <a:pt x="3172301" y="150019"/>
                    <a:pt x="3174206" y="132874"/>
                  </a:cubicBezTo>
                  <a:cubicBezTo>
                    <a:pt x="3176111" y="115729"/>
                    <a:pt x="3178016" y="106204"/>
                    <a:pt x="3178016" y="106204"/>
                  </a:cubicBezTo>
                  <a:cubicBezTo>
                    <a:pt x="3178016" y="106204"/>
                    <a:pt x="3175159" y="115729"/>
                    <a:pt x="3170396" y="131921"/>
                  </a:cubicBezTo>
                  <a:cubicBezTo>
                    <a:pt x="3167539" y="143351"/>
                    <a:pt x="3162776" y="159544"/>
                    <a:pt x="3158014" y="177641"/>
                  </a:cubicBezTo>
                  <a:cubicBezTo>
                    <a:pt x="3157061" y="171926"/>
                    <a:pt x="3156109" y="165259"/>
                    <a:pt x="3154204" y="159544"/>
                  </a:cubicBezTo>
                  <a:cubicBezTo>
                    <a:pt x="3152299" y="150971"/>
                    <a:pt x="3150394" y="142399"/>
                    <a:pt x="3149441" y="134779"/>
                  </a:cubicBezTo>
                  <a:cubicBezTo>
                    <a:pt x="3147536" y="127159"/>
                    <a:pt x="3145631" y="119539"/>
                    <a:pt x="3143726" y="112871"/>
                  </a:cubicBezTo>
                  <a:cubicBezTo>
                    <a:pt x="3139916" y="99536"/>
                    <a:pt x="3137059" y="87154"/>
                    <a:pt x="3133249" y="77629"/>
                  </a:cubicBezTo>
                  <a:cubicBezTo>
                    <a:pt x="3126581" y="58579"/>
                    <a:pt x="3122771" y="47149"/>
                    <a:pt x="3122771" y="47149"/>
                  </a:cubicBezTo>
                  <a:cubicBezTo>
                    <a:pt x="3122771" y="47149"/>
                    <a:pt x="3125629" y="58579"/>
                    <a:pt x="3129439" y="78581"/>
                  </a:cubicBezTo>
                  <a:cubicBezTo>
                    <a:pt x="3132296" y="88106"/>
                    <a:pt x="3134201" y="100489"/>
                    <a:pt x="3136106" y="114776"/>
                  </a:cubicBezTo>
                  <a:cubicBezTo>
                    <a:pt x="3137059" y="121444"/>
                    <a:pt x="3138964" y="129064"/>
                    <a:pt x="3139916" y="136684"/>
                  </a:cubicBezTo>
                  <a:cubicBezTo>
                    <a:pt x="3140869" y="144304"/>
                    <a:pt x="3141821" y="152876"/>
                    <a:pt x="3142774" y="161449"/>
                  </a:cubicBezTo>
                  <a:cubicBezTo>
                    <a:pt x="3145631" y="177641"/>
                    <a:pt x="3146584" y="195739"/>
                    <a:pt x="3147536" y="213836"/>
                  </a:cubicBezTo>
                  <a:cubicBezTo>
                    <a:pt x="3147536" y="214789"/>
                    <a:pt x="3146584" y="215741"/>
                    <a:pt x="3146584" y="217646"/>
                  </a:cubicBezTo>
                  <a:cubicBezTo>
                    <a:pt x="3145631" y="214789"/>
                    <a:pt x="3144679" y="211931"/>
                    <a:pt x="3143726" y="210026"/>
                  </a:cubicBezTo>
                  <a:cubicBezTo>
                    <a:pt x="3141821" y="205264"/>
                    <a:pt x="3139916" y="201454"/>
                    <a:pt x="3138964" y="196691"/>
                  </a:cubicBezTo>
                  <a:cubicBezTo>
                    <a:pt x="3137059" y="190024"/>
                    <a:pt x="3136106" y="184309"/>
                    <a:pt x="3134201" y="179546"/>
                  </a:cubicBezTo>
                  <a:cubicBezTo>
                    <a:pt x="3129439" y="164306"/>
                    <a:pt x="3126581" y="155734"/>
                    <a:pt x="3126581" y="155734"/>
                  </a:cubicBezTo>
                  <a:cubicBezTo>
                    <a:pt x="3126581" y="155734"/>
                    <a:pt x="3127534" y="161449"/>
                    <a:pt x="3129439" y="172879"/>
                  </a:cubicBezTo>
                  <a:cubicBezTo>
                    <a:pt x="3125629" y="164306"/>
                    <a:pt x="3121819" y="155734"/>
                    <a:pt x="3118961" y="150019"/>
                  </a:cubicBezTo>
                  <a:cubicBezTo>
                    <a:pt x="3116104" y="144304"/>
                    <a:pt x="3114199" y="139541"/>
                    <a:pt x="3112294" y="136684"/>
                  </a:cubicBezTo>
                  <a:cubicBezTo>
                    <a:pt x="3108484" y="128111"/>
                    <a:pt x="3105626" y="120491"/>
                    <a:pt x="3102769" y="113824"/>
                  </a:cubicBezTo>
                  <a:cubicBezTo>
                    <a:pt x="3095149" y="96679"/>
                    <a:pt x="3090386" y="87154"/>
                    <a:pt x="3090386" y="87154"/>
                  </a:cubicBezTo>
                  <a:cubicBezTo>
                    <a:pt x="3090386" y="87154"/>
                    <a:pt x="3093244" y="97631"/>
                    <a:pt x="3099911" y="114776"/>
                  </a:cubicBezTo>
                  <a:cubicBezTo>
                    <a:pt x="3102769" y="123349"/>
                    <a:pt x="3105626" y="133826"/>
                    <a:pt x="3109436" y="146209"/>
                  </a:cubicBezTo>
                  <a:cubicBezTo>
                    <a:pt x="3111341" y="152876"/>
                    <a:pt x="3113246" y="159544"/>
                    <a:pt x="3115151" y="167164"/>
                  </a:cubicBezTo>
                  <a:cubicBezTo>
                    <a:pt x="3111341" y="159544"/>
                    <a:pt x="3109436" y="155734"/>
                    <a:pt x="3109436" y="155734"/>
                  </a:cubicBezTo>
                  <a:cubicBezTo>
                    <a:pt x="3109436" y="155734"/>
                    <a:pt x="3111341" y="163354"/>
                    <a:pt x="3116104" y="176689"/>
                  </a:cubicBezTo>
                  <a:cubicBezTo>
                    <a:pt x="3118009" y="181451"/>
                    <a:pt x="3119914" y="188119"/>
                    <a:pt x="3121819" y="194786"/>
                  </a:cubicBezTo>
                  <a:cubicBezTo>
                    <a:pt x="3122771" y="200501"/>
                    <a:pt x="3124676" y="207169"/>
                    <a:pt x="3125629" y="213836"/>
                  </a:cubicBezTo>
                  <a:cubicBezTo>
                    <a:pt x="3124676" y="214789"/>
                    <a:pt x="3124676" y="215741"/>
                    <a:pt x="3123724" y="215741"/>
                  </a:cubicBezTo>
                  <a:cubicBezTo>
                    <a:pt x="3123724" y="212884"/>
                    <a:pt x="3122771" y="210979"/>
                    <a:pt x="3122771" y="210979"/>
                  </a:cubicBezTo>
                  <a:cubicBezTo>
                    <a:pt x="3122771" y="210979"/>
                    <a:pt x="3122771" y="212884"/>
                    <a:pt x="3122771" y="216694"/>
                  </a:cubicBezTo>
                  <a:cubicBezTo>
                    <a:pt x="3119914" y="219551"/>
                    <a:pt x="3117056" y="223361"/>
                    <a:pt x="3113246" y="228124"/>
                  </a:cubicBezTo>
                  <a:cubicBezTo>
                    <a:pt x="3113246" y="228124"/>
                    <a:pt x="3113246" y="228124"/>
                    <a:pt x="3113246" y="228124"/>
                  </a:cubicBezTo>
                  <a:cubicBezTo>
                    <a:pt x="3112294" y="213836"/>
                    <a:pt x="3111341" y="201454"/>
                    <a:pt x="3110389" y="191929"/>
                  </a:cubicBezTo>
                  <a:cubicBezTo>
                    <a:pt x="3109436" y="178594"/>
                    <a:pt x="3108484" y="171926"/>
                    <a:pt x="3108484" y="171926"/>
                  </a:cubicBezTo>
                  <a:cubicBezTo>
                    <a:pt x="3108484" y="171926"/>
                    <a:pt x="3107531" y="179546"/>
                    <a:pt x="3106579" y="192881"/>
                  </a:cubicBezTo>
                  <a:cubicBezTo>
                    <a:pt x="3105626" y="202406"/>
                    <a:pt x="3105626" y="213836"/>
                    <a:pt x="3104674" y="228124"/>
                  </a:cubicBezTo>
                  <a:cubicBezTo>
                    <a:pt x="3104674" y="228124"/>
                    <a:pt x="3104674" y="227171"/>
                    <a:pt x="3104674" y="227171"/>
                  </a:cubicBezTo>
                  <a:cubicBezTo>
                    <a:pt x="3099911" y="214789"/>
                    <a:pt x="3097054" y="208121"/>
                    <a:pt x="3097054" y="208121"/>
                  </a:cubicBezTo>
                  <a:cubicBezTo>
                    <a:pt x="3097054" y="208121"/>
                    <a:pt x="3098006" y="215741"/>
                    <a:pt x="3100864" y="228124"/>
                  </a:cubicBezTo>
                  <a:cubicBezTo>
                    <a:pt x="3101816" y="232886"/>
                    <a:pt x="3102769" y="238601"/>
                    <a:pt x="3103721" y="244316"/>
                  </a:cubicBezTo>
                  <a:cubicBezTo>
                    <a:pt x="3100864" y="248126"/>
                    <a:pt x="3098959" y="251936"/>
                    <a:pt x="3096101" y="255746"/>
                  </a:cubicBezTo>
                  <a:cubicBezTo>
                    <a:pt x="3093244" y="260509"/>
                    <a:pt x="3090386" y="264319"/>
                    <a:pt x="3087529" y="270034"/>
                  </a:cubicBezTo>
                  <a:cubicBezTo>
                    <a:pt x="3085624" y="263366"/>
                    <a:pt x="3083719" y="257651"/>
                    <a:pt x="3082766" y="252889"/>
                  </a:cubicBezTo>
                  <a:cubicBezTo>
                    <a:pt x="3078956" y="241459"/>
                    <a:pt x="3077051" y="233839"/>
                    <a:pt x="3077051" y="233839"/>
                  </a:cubicBezTo>
                  <a:cubicBezTo>
                    <a:pt x="3077051" y="233839"/>
                    <a:pt x="3078004" y="240506"/>
                    <a:pt x="3078956" y="252889"/>
                  </a:cubicBezTo>
                  <a:cubicBezTo>
                    <a:pt x="3078956" y="256699"/>
                    <a:pt x="3079909" y="260509"/>
                    <a:pt x="3079909" y="264319"/>
                  </a:cubicBezTo>
                  <a:cubicBezTo>
                    <a:pt x="3078956" y="261461"/>
                    <a:pt x="3078004" y="258604"/>
                    <a:pt x="3077051" y="255746"/>
                  </a:cubicBezTo>
                  <a:cubicBezTo>
                    <a:pt x="3076099" y="252889"/>
                    <a:pt x="3075146" y="250984"/>
                    <a:pt x="3074194" y="248126"/>
                  </a:cubicBezTo>
                  <a:cubicBezTo>
                    <a:pt x="3074194" y="246221"/>
                    <a:pt x="3074194" y="244316"/>
                    <a:pt x="3074194" y="242411"/>
                  </a:cubicBezTo>
                  <a:cubicBezTo>
                    <a:pt x="3074194" y="237649"/>
                    <a:pt x="3075146" y="232886"/>
                    <a:pt x="3075146" y="229076"/>
                  </a:cubicBezTo>
                  <a:cubicBezTo>
                    <a:pt x="3076099" y="226219"/>
                    <a:pt x="3077051" y="223361"/>
                    <a:pt x="3077051" y="220504"/>
                  </a:cubicBezTo>
                  <a:cubicBezTo>
                    <a:pt x="3080861" y="208121"/>
                    <a:pt x="3082766" y="197644"/>
                    <a:pt x="3086576" y="189071"/>
                  </a:cubicBezTo>
                  <a:cubicBezTo>
                    <a:pt x="3092291" y="171926"/>
                    <a:pt x="3096101" y="161449"/>
                    <a:pt x="3096101" y="161449"/>
                  </a:cubicBezTo>
                  <a:cubicBezTo>
                    <a:pt x="3096101" y="161449"/>
                    <a:pt x="3091339" y="170974"/>
                    <a:pt x="3083719" y="188119"/>
                  </a:cubicBezTo>
                  <a:cubicBezTo>
                    <a:pt x="3079909" y="196691"/>
                    <a:pt x="3076099" y="207169"/>
                    <a:pt x="3071336" y="218599"/>
                  </a:cubicBezTo>
                  <a:cubicBezTo>
                    <a:pt x="3070384" y="220504"/>
                    <a:pt x="3069431" y="222409"/>
                    <a:pt x="3068479" y="224314"/>
                  </a:cubicBezTo>
                  <a:cubicBezTo>
                    <a:pt x="3068479" y="221456"/>
                    <a:pt x="3068479" y="218599"/>
                    <a:pt x="3068479" y="216694"/>
                  </a:cubicBezTo>
                  <a:cubicBezTo>
                    <a:pt x="3068479" y="213836"/>
                    <a:pt x="3069431" y="211931"/>
                    <a:pt x="3069431" y="209074"/>
                  </a:cubicBezTo>
                  <a:cubicBezTo>
                    <a:pt x="3070384" y="198596"/>
                    <a:pt x="3071336" y="189071"/>
                    <a:pt x="3072289" y="181451"/>
                  </a:cubicBezTo>
                  <a:cubicBezTo>
                    <a:pt x="3073241" y="166211"/>
                    <a:pt x="3073241" y="157639"/>
                    <a:pt x="3073241" y="157639"/>
                  </a:cubicBezTo>
                  <a:cubicBezTo>
                    <a:pt x="3073241" y="157639"/>
                    <a:pt x="3071336" y="166211"/>
                    <a:pt x="3067526" y="180499"/>
                  </a:cubicBezTo>
                  <a:cubicBezTo>
                    <a:pt x="3067526" y="181451"/>
                    <a:pt x="3067526" y="182404"/>
                    <a:pt x="3066574" y="183356"/>
                  </a:cubicBezTo>
                  <a:cubicBezTo>
                    <a:pt x="3065621" y="169069"/>
                    <a:pt x="3065621" y="157639"/>
                    <a:pt x="3064669" y="148114"/>
                  </a:cubicBezTo>
                  <a:cubicBezTo>
                    <a:pt x="3064669" y="146209"/>
                    <a:pt x="3064669" y="145256"/>
                    <a:pt x="3064669" y="145256"/>
                  </a:cubicBezTo>
                  <a:cubicBezTo>
                    <a:pt x="3064669" y="145256"/>
                    <a:pt x="3064669" y="145256"/>
                    <a:pt x="3064669" y="146209"/>
                  </a:cubicBezTo>
                  <a:cubicBezTo>
                    <a:pt x="3063716" y="136684"/>
                    <a:pt x="3063716" y="131921"/>
                    <a:pt x="3063716" y="131921"/>
                  </a:cubicBezTo>
                  <a:cubicBezTo>
                    <a:pt x="3063716" y="131921"/>
                    <a:pt x="3061811" y="148114"/>
                    <a:pt x="3058954" y="174784"/>
                  </a:cubicBezTo>
                  <a:cubicBezTo>
                    <a:pt x="3058001" y="179546"/>
                    <a:pt x="3057049" y="185261"/>
                    <a:pt x="3056096" y="190976"/>
                  </a:cubicBezTo>
                  <a:cubicBezTo>
                    <a:pt x="3055144" y="193834"/>
                    <a:pt x="3055144" y="197644"/>
                    <a:pt x="3054191" y="201454"/>
                  </a:cubicBezTo>
                  <a:cubicBezTo>
                    <a:pt x="3052286" y="196691"/>
                    <a:pt x="3050381" y="192881"/>
                    <a:pt x="3049429" y="189071"/>
                  </a:cubicBezTo>
                  <a:cubicBezTo>
                    <a:pt x="3049429" y="189071"/>
                    <a:pt x="3049429" y="189071"/>
                    <a:pt x="3049429" y="188119"/>
                  </a:cubicBezTo>
                  <a:cubicBezTo>
                    <a:pt x="3052286" y="174784"/>
                    <a:pt x="3053239" y="162401"/>
                    <a:pt x="3056096" y="151924"/>
                  </a:cubicBezTo>
                  <a:cubicBezTo>
                    <a:pt x="3060859" y="131921"/>
                    <a:pt x="3062764" y="120491"/>
                    <a:pt x="3062764" y="120491"/>
                  </a:cubicBezTo>
                  <a:cubicBezTo>
                    <a:pt x="3062764" y="120491"/>
                    <a:pt x="3058954" y="130969"/>
                    <a:pt x="3052286" y="150971"/>
                  </a:cubicBezTo>
                  <a:cubicBezTo>
                    <a:pt x="3048476" y="160496"/>
                    <a:pt x="3045619" y="172879"/>
                    <a:pt x="3041809" y="186214"/>
                  </a:cubicBezTo>
                  <a:cubicBezTo>
                    <a:pt x="3039904" y="192881"/>
                    <a:pt x="3037999" y="200501"/>
                    <a:pt x="3036094" y="208121"/>
                  </a:cubicBezTo>
                  <a:cubicBezTo>
                    <a:pt x="3035141" y="210979"/>
                    <a:pt x="3035141" y="213836"/>
                    <a:pt x="3034189" y="215741"/>
                  </a:cubicBezTo>
                  <a:cubicBezTo>
                    <a:pt x="3033236" y="211931"/>
                    <a:pt x="3032284" y="209074"/>
                    <a:pt x="3032284" y="205264"/>
                  </a:cubicBezTo>
                  <a:cubicBezTo>
                    <a:pt x="3038951" y="181451"/>
                    <a:pt x="3044666" y="162401"/>
                    <a:pt x="3048476" y="148114"/>
                  </a:cubicBezTo>
                  <a:cubicBezTo>
                    <a:pt x="3053239" y="131921"/>
                    <a:pt x="3057049" y="123349"/>
                    <a:pt x="3057049" y="123349"/>
                  </a:cubicBezTo>
                  <a:cubicBezTo>
                    <a:pt x="3057049" y="123349"/>
                    <a:pt x="3056096" y="125254"/>
                    <a:pt x="3054191" y="129064"/>
                  </a:cubicBezTo>
                  <a:cubicBezTo>
                    <a:pt x="3052286" y="132874"/>
                    <a:pt x="3049429" y="138589"/>
                    <a:pt x="3045619" y="146209"/>
                  </a:cubicBezTo>
                  <a:cubicBezTo>
                    <a:pt x="3040856" y="155734"/>
                    <a:pt x="3035141" y="169069"/>
                    <a:pt x="3029426" y="184309"/>
                  </a:cubicBezTo>
                  <a:cubicBezTo>
                    <a:pt x="3029426" y="177641"/>
                    <a:pt x="3028474" y="171926"/>
                    <a:pt x="3029426" y="167164"/>
                  </a:cubicBezTo>
                  <a:cubicBezTo>
                    <a:pt x="3030379" y="150019"/>
                    <a:pt x="3030379" y="140494"/>
                    <a:pt x="3030379" y="140494"/>
                  </a:cubicBezTo>
                  <a:cubicBezTo>
                    <a:pt x="3030379" y="140494"/>
                    <a:pt x="3028474" y="150019"/>
                    <a:pt x="3025616" y="166211"/>
                  </a:cubicBezTo>
                  <a:cubicBezTo>
                    <a:pt x="3023711" y="174784"/>
                    <a:pt x="3023711" y="184309"/>
                    <a:pt x="3022759" y="196691"/>
                  </a:cubicBezTo>
                  <a:cubicBezTo>
                    <a:pt x="3022759" y="198596"/>
                    <a:pt x="3022759" y="200501"/>
                    <a:pt x="3022759" y="202406"/>
                  </a:cubicBezTo>
                  <a:cubicBezTo>
                    <a:pt x="3021806" y="205264"/>
                    <a:pt x="3020854" y="208121"/>
                    <a:pt x="3019901" y="210979"/>
                  </a:cubicBezTo>
                  <a:cubicBezTo>
                    <a:pt x="3017044" y="218599"/>
                    <a:pt x="3014186" y="226219"/>
                    <a:pt x="3011329" y="234791"/>
                  </a:cubicBezTo>
                  <a:cubicBezTo>
                    <a:pt x="3009424" y="230981"/>
                    <a:pt x="3008471" y="228124"/>
                    <a:pt x="3007519" y="226219"/>
                  </a:cubicBezTo>
                  <a:cubicBezTo>
                    <a:pt x="3009424" y="219551"/>
                    <a:pt x="3011329" y="215741"/>
                    <a:pt x="3011329" y="215741"/>
                  </a:cubicBezTo>
                  <a:cubicBezTo>
                    <a:pt x="3011329" y="215741"/>
                    <a:pt x="3009424" y="218599"/>
                    <a:pt x="3006566" y="222409"/>
                  </a:cubicBezTo>
                  <a:cubicBezTo>
                    <a:pt x="3004661" y="215741"/>
                    <a:pt x="3003709" y="209074"/>
                    <a:pt x="3001804" y="202406"/>
                  </a:cubicBezTo>
                  <a:cubicBezTo>
                    <a:pt x="3001804" y="200501"/>
                    <a:pt x="3000851" y="199549"/>
                    <a:pt x="3000851" y="197644"/>
                  </a:cubicBezTo>
                  <a:cubicBezTo>
                    <a:pt x="3001804" y="194786"/>
                    <a:pt x="3002756" y="191929"/>
                    <a:pt x="3003709" y="189071"/>
                  </a:cubicBezTo>
                  <a:cubicBezTo>
                    <a:pt x="3006566" y="179546"/>
                    <a:pt x="3008471" y="170974"/>
                    <a:pt x="3011329" y="164306"/>
                  </a:cubicBezTo>
                  <a:cubicBezTo>
                    <a:pt x="3016091" y="150971"/>
                    <a:pt x="3018949" y="142399"/>
                    <a:pt x="3018949" y="142399"/>
                  </a:cubicBezTo>
                  <a:cubicBezTo>
                    <a:pt x="3018949" y="142399"/>
                    <a:pt x="3015139" y="150019"/>
                    <a:pt x="3007519" y="162401"/>
                  </a:cubicBezTo>
                  <a:cubicBezTo>
                    <a:pt x="3004661" y="168116"/>
                    <a:pt x="3001804" y="174784"/>
                    <a:pt x="2997994" y="182404"/>
                  </a:cubicBezTo>
                  <a:cubicBezTo>
                    <a:pt x="2997041" y="177641"/>
                    <a:pt x="2996089" y="172879"/>
                    <a:pt x="2995136" y="169069"/>
                  </a:cubicBezTo>
                  <a:cubicBezTo>
                    <a:pt x="3002756" y="140494"/>
                    <a:pt x="3009424" y="117634"/>
                    <a:pt x="3014186" y="100489"/>
                  </a:cubicBezTo>
                  <a:cubicBezTo>
                    <a:pt x="3017044" y="90011"/>
                    <a:pt x="3019901" y="82391"/>
                    <a:pt x="3021806" y="76676"/>
                  </a:cubicBezTo>
                  <a:cubicBezTo>
                    <a:pt x="3023711" y="70961"/>
                    <a:pt x="3024664" y="68104"/>
                    <a:pt x="3024664" y="68104"/>
                  </a:cubicBezTo>
                  <a:cubicBezTo>
                    <a:pt x="3024664" y="68104"/>
                    <a:pt x="3023711" y="70961"/>
                    <a:pt x="3020854" y="75724"/>
                  </a:cubicBezTo>
                  <a:cubicBezTo>
                    <a:pt x="3017996" y="80486"/>
                    <a:pt x="3015139" y="88106"/>
                    <a:pt x="3010376" y="98584"/>
                  </a:cubicBezTo>
                  <a:cubicBezTo>
                    <a:pt x="3006566" y="108109"/>
                    <a:pt x="3001804" y="120491"/>
                    <a:pt x="2996089" y="134779"/>
                  </a:cubicBezTo>
                  <a:cubicBezTo>
                    <a:pt x="2994184" y="139541"/>
                    <a:pt x="2993231" y="143351"/>
                    <a:pt x="2991326" y="148114"/>
                  </a:cubicBezTo>
                  <a:cubicBezTo>
                    <a:pt x="2989421" y="138589"/>
                    <a:pt x="2988469" y="130016"/>
                    <a:pt x="2987516" y="122396"/>
                  </a:cubicBezTo>
                  <a:cubicBezTo>
                    <a:pt x="2985611" y="103346"/>
                    <a:pt x="2984659" y="91916"/>
                    <a:pt x="2984659" y="91916"/>
                  </a:cubicBezTo>
                  <a:cubicBezTo>
                    <a:pt x="2984659" y="91916"/>
                    <a:pt x="2984659" y="103346"/>
                    <a:pt x="2983706" y="122396"/>
                  </a:cubicBezTo>
                  <a:cubicBezTo>
                    <a:pt x="2983706" y="131921"/>
                    <a:pt x="2984659" y="144304"/>
                    <a:pt x="2985611" y="157639"/>
                  </a:cubicBezTo>
                  <a:cubicBezTo>
                    <a:pt x="2985611" y="159544"/>
                    <a:pt x="2985611" y="161449"/>
                    <a:pt x="2985611" y="163354"/>
                  </a:cubicBezTo>
                  <a:cubicBezTo>
                    <a:pt x="2983706" y="169069"/>
                    <a:pt x="2981801" y="175736"/>
                    <a:pt x="2978944" y="182404"/>
                  </a:cubicBezTo>
                  <a:cubicBezTo>
                    <a:pt x="2973229" y="199549"/>
                    <a:pt x="2967514" y="218599"/>
                    <a:pt x="2960846" y="238601"/>
                  </a:cubicBezTo>
                  <a:cubicBezTo>
                    <a:pt x="2959894" y="236696"/>
                    <a:pt x="2959894" y="234791"/>
                    <a:pt x="2959894" y="234791"/>
                  </a:cubicBezTo>
                  <a:cubicBezTo>
                    <a:pt x="2959894" y="234791"/>
                    <a:pt x="2959894" y="236696"/>
                    <a:pt x="2960846" y="239554"/>
                  </a:cubicBezTo>
                  <a:cubicBezTo>
                    <a:pt x="2957036" y="250984"/>
                    <a:pt x="2954179" y="262414"/>
                    <a:pt x="2950369" y="274796"/>
                  </a:cubicBezTo>
                  <a:cubicBezTo>
                    <a:pt x="2951321" y="268129"/>
                    <a:pt x="2952274" y="264319"/>
                    <a:pt x="2952274" y="264319"/>
                  </a:cubicBezTo>
                  <a:cubicBezTo>
                    <a:pt x="2952274" y="264319"/>
                    <a:pt x="2949416" y="271939"/>
                    <a:pt x="2944654" y="284321"/>
                  </a:cubicBezTo>
                  <a:cubicBezTo>
                    <a:pt x="2944654" y="284321"/>
                    <a:pt x="2944654" y="283369"/>
                    <a:pt x="2944654" y="283369"/>
                  </a:cubicBezTo>
                  <a:cubicBezTo>
                    <a:pt x="2944654" y="281464"/>
                    <a:pt x="2944654" y="279559"/>
                    <a:pt x="2945606" y="277654"/>
                  </a:cubicBezTo>
                  <a:cubicBezTo>
                    <a:pt x="2947511" y="263366"/>
                    <a:pt x="2948464" y="250984"/>
                    <a:pt x="2949416" y="238601"/>
                  </a:cubicBezTo>
                  <a:cubicBezTo>
                    <a:pt x="2950369" y="232886"/>
                    <a:pt x="2950369" y="226219"/>
                    <a:pt x="2951321" y="221456"/>
                  </a:cubicBezTo>
                  <a:cubicBezTo>
                    <a:pt x="2952274" y="215741"/>
                    <a:pt x="2953226" y="210979"/>
                    <a:pt x="2953226" y="205264"/>
                  </a:cubicBezTo>
                  <a:cubicBezTo>
                    <a:pt x="2954179" y="195739"/>
                    <a:pt x="2955131" y="186214"/>
                    <a:pt x="2956084" y="179546"/>
                  </a:cubicBezTo>
                  <a:cubicBezTo>
                    <a:pt x="2957989" y="165259"/>
                    <a:pt x="2958941" y="156686"/>
                    <a:pt x="2958941" y="156686"/>
                  </a:cubicBezTo>
                  <a:cubicBezTo>
                    <a:pt x="2958941" y="156686"/>
                    <a:pt x="2957036" y="164306"/>
                    <a:pt x="2952274" y="178594"/>
                  </a:cubicBezTo>
                  <a:cubicBezTo>
                    <a:pt x="2950369" y="185261"/>
                    <a:pt x="2948464" y="193834"/>
                    <a:pt x="2945606" y="203359"/>
                  </a:cubicBezTo>
                  <a:cubicBezTo>
                    <a:pt x="2944654" y="208121"/>
                    <a:pt x="2942749" y="212884"/>
                    <a:pt x="2941796" y="218599"/>
                  </a:cubicBezTo>
                  <a:cubicBezTo>
                    <a:pt x="2940844" y="224314"/>
                    <a:pt x="2939891" y="230029"/>
                    <a:pt x="2937986" y="235744"/>
                  </a:cubicBezTo>
                  <a:cubicBezTo>
                    <a:pt x="2936081" y="246221"/>
                    <a:pt x="2933224" y="257651"/>
                    <a:pt x="2931319" y="270034"/>
                  </a:cubicBezTo>
                  <a:cubicBezTo>
                    <a:pt x="2930366" y="266224"/>
                    <a:pt x="2930366" y="263366"/>
                    <a:pt x="2929414" y="260509"/>
                  </a:cubicBezTo>
                  <a:cubicBezTo>
                    <a:pt x="2929414" y="258604"/>
                    <a:pt x="2928461" y="257651"/>
                    <a:pt x="2928461" y="256699"/>
                  </a:cubicBezTo>
                  <a:cubicBezTo>
                    <a:pt x="2930366" y="253841"/>
                    <a:pt x="2931319" y="251936"/>
                    <a:pt x="2931319" y="251936"/>
                  </a:cubicBezTo>
                  <a:cubicBezTo>
                    <a:pt x="2931319" y="251936"/>
                    <a:pt x="2930366" y="252889"/>
                    <a:pt x="2927509" y="254794"/>
                  </a:cubicBezTo>
                  <a:cubicBezTo>
                    <a:pt x="2926556" y="251936"/>
                    <a:pt x="2925604" y="249079"/>
                    <a:pt x="2925604" y="247174"/>
                  </a:cubicBezTo>
                  <a:cubicBezTo>
                    <a:pt x="2929414" y="237649"/>
                    <a:pt x="2931319" y="231934"/>
                    <a:pt x="2931319" y="231934"/>
                  </a:cubicBezTo>
                  <a:cubicBezTo>
                    <a:pt x="2931319" y="231934"/>
                    <a:pt x="2928461" y="235744"/>
                    <a:pt x="2924651" y="243364"/>
                  </a:cubicBezTo>
                  <a:cubicBezTo>
                    <a:pt x="2923699" y="241459"/>
                    <a:pt x="2923699" y="239554"/>
                    <a:pt x="2922746" y="237649"/>
                  </a:cubicBezTo>
                  <a:lnTo>
                    <a:pt x="2922746" y="236696"/>
                  </a:lnTo>
                  <a:lnTo>
                    <a:pt x="2921794" y="236696"/>
                  </a:lnTo>
                  <a:cubicBezTo>
                    <a:pt x="2919889" y="236696"/>
                    <a:pt x="2917984" y="236696"/>
                    <a:pt x="2916079" y="236696"/>
                  </a:cubicBezTo>
                  <a:lnTo>
                    <a:pt x="2916079" y="236696"/>
                  </a:lnTo>
                  <a:cubicBezTo>
                    <a:pt x="2928461" y="200501"/>
                    <a:pt x="2935129" y="176689"/>
                    <a:pt x="2935129" y="176689"/>
                  </a:cubicBezTo>
                  <a:cubicBezTo>
                    <a:pt x="2935129" y="176689"/>
                    <a:pt x="2924651" y="196691"/>
                    <a:pt x="2909411" y="230029"/>
                  </a:cubicBezTo>
                  <a:cubicBezTo>
                    <a:pt x="2907506" y="222409"/>
                    <a:pt x="2904649" y="216694"/>
                    <a:pt x="2902744" y="211931"/>
                  </a:cubicBezTo>
                  <a:cubicBezTo>
                    <a:pt x="2901791" y="206216"/>
                    <a:pt x="2900839" y="201454"/>
                    <a:pt x="2900839" y="195739"/>
                  </a:cubicBezTo>
                  <a:cubicBezTo>
                    <a:pt x="2899886" y="188119"/>
                    <a:pt x="2898934" y="180499"/>
                    <a:pt x="2897981" y="173831"/>
                  </a:cubicBezTo>
                  <a:cubicBezTo>
                    <a:pt x="2897029" y="167164"/>
                    <a:pt x="2897029" y="160496"/>
                    <a:pt x="2896076" y="153829"/>
                  </a:cubicBezTo>
                  <a:cubicBezTo>
                    <a:pt x="2895124" y="141446"/>
                    <a:pt x="2894171" y="130969"/>
                    <a:pt x="2893219" y="121444"/>
                  </a:cubicBezTo>
                  <a:cubicBezTo>
                    <a:pt x="2891314" y="103346"/>
                    <a:pt x="2890361" y="93821"/>
                    <a:pt x="2890361" y="93821"/>
                  </a:cubicBezTo>
                  <a:cubicBezTo>
                    <a:pt x="2890361" y="93821"/>
                    <a:pt x="2890361" y="104299"/>
                    <a:pt x="2889409" y="121444"/>
                  </a:cubicBezTo>
                  <a:cubicBezTo>
                    <a:pt x="2889409" y="130016"/>
                    <a:pt x="2889409" y="141446"/>
                    <a:pt x="2889409" y="153829"/>
                  </a:cubicBezTo>
                  <a:cubicBezTo>
                    <a:pt x="2889409" y="160496"/>
                    <a:pt x="2889409" y="166211"/>
                    <a:pt x="2889409" y="173831"/>
                  </a:cubicBezTo>
                  <a:cubicBezTo>
                    <a:pt x="2889409" y="180499"/>
                    <a:pt x="2890361" y="188119"/>
                    <a:pt x="2890361" y="195739"/>
                  </a:cubicBezTo>
                  <a:cubicBezTo>
                    <a:pt x="2890361" y="200501"/>
                    <a:pt x="2891314" y="206216"/>
                    <a:pt x="2891314" y="211931"/>
                  </a:cubicBezTo>
                  <a:cubicBezTo>
                    <a:pt x="2890361" y="213836"/>
                    <a:pt x="2889409" y="215741"/>
                    <a:pt x="2887504" y="217646"/>
                  </a:cubicBezTo>
                  <a:cubicBezTo>
                    <a:pt x="2886551" y="218599"/>
                    <a:pt x="2885599" y="220504"/>
                    <a:pt x="2885599" y="221456"/>
                  </a:cubicBezTo>
                  <a:cubicBezTo>
                    <a:pt x="2883694" y="212884"/>
                    <a:pt x="2882741" y="204311"/>
                    <a:pt x="2880836" y="195739"/>
                  </a:cubicBezTo>
                  <a:cubicBezTo>
                    <a:pt x="2878931" y="185261"/>
                    <a:pt x="2877026" y="174784"/>
                    <a:pt x="2874169" y="166211"/>
                  </a:cubicBezTo>
                  <a:cubicBezTo>
                    <a:pt x="2872264" y="157639"/>
                    <a:pt x="2870359" y="150019"/>
                    <a:pt x="2867501" y="144304"/>
                  </a:cubicBezTo>
                  <a:cubicBezTo>
                    <a:pt x="2863691" y="131921"/>
                    <a:pt x="2860834" y="125254"/>
                    <a:pt x="2860834" y="125254"/>
                  </a:cubicBezTo>
                  <a:cubicBezTo>
                    <a:pt x="2860834" y="125254"/>
                    <a:pt x="2861786" y="132874"/>
                    <a:pt x="2863691" y="145256"/>
                  </a:cubicBezTo>
                  <a:cubicBezTo>
                    <a:pt x="2864644" y="151924"/>
                    <a:pt x="2865596" y="159544"/>
                    <a:pt x="2866549" y="168116"/>
                  </a:cubicBezTo>
                  <a:cubicBezTo>
                    <a:pt x="2867501" y="176689"/>
                    <a:pt x="2868454" y="187166"/>
                    <a:pt x="2869406" y="197644"/>
                  </a:cubicBezTo>
                  <a:cubicBezTo>
                    <a:pt x="2870359" y="208121"/>
                    <a:pt x="2871311" y="220504"/>
                    <a:pt x="2872264" y="232886"/>
                  </a:cubicBezTo>
                  <a:cubicBezTo>
                    <a:pt x="2872264" y="237649"/>
                    <a:pt x="2873216" y="242411"/>
                    <a:pt x="2873216" y="247174"/>
                  </a:cubicBezTo>
                  <a:cubicBezTo>
                    <a:pt x="2870359" y="253841"/>
                    <a:pt x="2867501" y="262414"/>
                    <a:pt x="2864644" y="270034"/>
                  </a:cubicBezTo>
                  <a:cubicBezTo>
                    <a:pt x="2863691" y="270986"/>
                    <a:pt x="2863691" y="272891"/>
                    <a:pt x="2863691" y="274796"/>
                  </a:cubicBezTo>
                  <a:cubicBezTo>
                    <a:pt x="2860834" y="269081"/>
                    <a:pt x="2857976" y="263366"/>
                    <a:pt x="2855119" y="257651"/>
                  </a:cubicBezTo>
                  <a:cubicBezTo>
                    <a:pt x="2850356" y="248126"/>
                    <a:pt x="2845594" y="239554"/>
                    <a:pt x="2841784" y="230029"/>
                  </a:cubicBezTo>
                  <a:cubicBezTo>
                    <a:pt x="2855119" y="229076"/>
                    <a:pt x="2855119" y="226219"/>
                    <a:pt x="2855119" y="226219"/>
                  </a:cubicBezTo>
                  <a:cubicBezTo>
                    <a:pt x="2855119" y="226219"/>
                    <a:pt x="2854166" y="228124"/>
                    <a:pt x="2853214" y="231934"/>
                  </a:cubicBezTo>
                  <a:cubicBezTo>
                    <a:pt x="2849404" y="224314"/>
                    <a:pt x="2844641" y="215741"/>
                    <a:pt x="2840831" y="209074"/>
                  </a:cubicBezTo>
                  <a:cubicBezTo>
                    <a:pt x="2857024" y="174784"/>
                    <a:pt x="2866549" y="150971"/>
                    <a:pt x="2866549" y="150971"/>
                  </a:cubicBezTo>
                  <a:cubicBezTo>
                    <a:pt x="2866549" y="150971"/>
                    <a:pt x="2853214" y="169069"/>
                    <a:pt x="2835116" y="198596"/>
                  </a:cubicBezTo>
                  <a:cubicBezTo>
                    <a:pt x="2833211" y="194786"/>
                    <a:pt x="2831306" y="191929"/>
                    <a:pt x="2829401" y="188119"/>
                  </a:cubicBezTo>
                  <a:cubicBezTo>
                    <a:pt x="2826544" y="170021"/>
                    <a:pt x="2823686" y="151924"/>
                    <a:pt x="2820829" y="132874"/>
                  </a:cubicBezTo>
                  <a:cubicBezTo>
                    <a:pt x="2820829" y="146209"/>
                    <a:pt x="2820829" y="160496"/>
                    <a:pt x="2821781" y="173831"/>
                  </a:cubicBezTo>
                  <a:cubicBezTo>
                    <a:pt x="2817019" y="166211"/>
                    <a:pt x="2812256" y="158591"/>
                    <a:pt x="2807494" y="151924"/>
                  </a:cubicBezTo>
                  <a:cubicBezTo>
                    <a:pt x="2797969" y="137636"/>
                    <a:pt x="2790349" y="125254"/>
                    <a:pt x="2782729" y="115729"/>
                  </a:cubicBezTo>
                  <a:cubicBezTo>
                    <a:pt x="2768441" y="95726"/>
                    <a:pt x="2759869" y="85249"/>
                    <a:pt x="2759869" y="85249"/>
                  </a:cubicBezTo>
                  <a:cubicBezTo>
                    <a:pt x="2759869" y="85249"/>
                    <a:pt x="2766536" y="97631"/>
                    <a:pt x="2778919" y="118586"/>
                  </a:cubicBezTo>
                  <a:cubicBezTo>
                    <a:pt x="2785586" y="129064"/>
                    <a:pt x="2792254" y="142399"/>
                    <a:pt x="2799874" y="156686"/>
                  </a:cubicBezTo>
                  <a:cubicBezTo>
                    <a:pt x="2803684" y="164306"/>
                    <a:pt x="2808446" y="171926"/>
                    <a:pt x="2812256" y="180499"/>
                  </a:cubicBezTo>
                  <a:cubicBezTo>
                    <a:pt x="2815114" y="186214"/>
                    <a:pt x="2817971" y="191929"/>
                    <a:pt x="2820829" y="197644"/>
                  </a:cubicBezTo>
                  <a:cubicBezTo>
                    <a:pt x="2820829" y="199549"/>
                    <a:pt x="2820829" y="202406"/>
                    <a:pt x="2820829" y="204311"/>
                  </a:cubicBezTo>
                  <a:cubicBezTo>
                    <a:pt x="2820829" y="209074"/>
                    <a:pt x="2821781" y="213836"/>
                    <a:pt x="2821781" y="218599"/>
                  </a:cubicBezTo>
                  <a:cubicBezTo>
                    <a:pt x="2819876" y="221456"/>
                    <a:pt x="2818924" y="224314"/>
                    <a:pt x="2817019" y="227171"/>
                  </a:cubicBezTo>
                  <a:cubicBezTo>
                    <a:pt x="2813209" y="222409"/>
                    <a:pt x="2810351" y="216694"/>
                    <a:pt x="2806541" y="211931"/>
                  </a:cubicBezTo>
                  <a:cubicBezTo>
                    <a:pt x="2806541" y="210979"/>
                    <a:pt x="2805589" y="210979"/>
                    <a:pt x="2805589" y="210026"/>
                  </a:cubicBezTo>
                  <a:cubicBezTo>
                    <a:pt x="2806541" y="209074"/>
                    <a:pt x="2806541" y="208121"/>
                    <a:pt x="2806541" y="208121"/>
                  </a:cubicBezTo>
                  <a:cubicBezTo>
                    <a:pt x="2806541" y="208121"/>
                    <a:pt x="2806541" y="208121"/>
                    <a:pt x="2805589" y="209074"/>
                  </a:cubicBezTo>
                  <a:cubicBezTo>
                    <a:pt x="2800826" y="202406"/>
                    <a:pt x="2796064" y="196691"/>
                    <a:pt x="2792254" y="191929"/>
                  </a:cubicBezTo>
                  <a:cubicBezTo>
                    <a:pt x="2782729" y="179546"/>
                    <a:pt x="2775109" y="169069"/>
                    <a:pt x="2767489" y="161449"/>
                  </a:cubicBezTo>
                  <a:cubicBezTo>
                    <a:pt x="2766536" y="160496"/>
                    <a:pt x="2766536" y="159544"/>
                    <a:pt x="2765584" y="158591"/>
                  </a:cubicBezTo>
                  <a:cubicBezTo>
                    <a:pt x="2765584" y="157639"/>
                    <a:pt x="2765584" y="156686"/>
                    <a:pt x="2765584" y="155734"/>
                  </a:cubicBezTo>
                  <a:cubicBezTo>
                    <a:pt x="2764631" y="145256"/>
                    <a:pt x="2762726" y="135731"/>
                    <a:pt x="2762726" y="128111"/>
                  </a:cubicBezTo>
                  <a:cubicBezTo>
                    <a:pt x="2760821" y="112871"/>
                    <a:pt x="2759869" y="103346"/>
                    <a:pt x="2759869" y="103346"/>
                  </a:cubicBezTo>
                  <a:cubicBezTo>
                    <a:pt x="2759869" y="103346"/>
                    <a:pt x="2759869" y="111919"/>
                    <a:pt x="2758916" y="128111"/>
                  </a:cubicBezTo>
                  <a:cubicBezTo>
                    <a:pt x="2758916" y="134779"/>
                    <a:pt x="2758916" y="141446"/>
                    <a:pt x="2758916" y="150019"/>
                  </a:cubicBezTo>
                  <a:cubicBezTo>
                    <a:pt x="2750344" y="140494"/>
                    <a:pt x="2745581" y="135731"/>
                    <a:pt x="2745581" y="135731"/>
                  </a:cubicBezTo>
                  <a:cubicBezTo>
                    <a:pt x="2745581" y="135731"/>
                    <a:pt x="2750344" y="142399"/>
                    <a:pt x="2758916" y="153829"/>
                  </a:cubicBezTo>
                  <a:cubicBezTo>
                    <a:pt x="2758916" y="154781"/>
                    <a:pt x="2758916" y="155734"/>
                    <a:pt x="2758916" y="155734"/>
                  </a:cubicBezTo>
                  <a:cubicBezTo>
                    <a:pt x="2758916" y="161449"/>
                    <a:pt x="2758916" y="167164"/>
                    <a:pt x="2758916" y="172879"/>
                  </a:cubicBezTo>
                  <a:cubicBezTo>
                    <a:pt x="2758916" y="178594"/>
                    <a:pt x="2759869" y="185261"/>
                    <a:pt x="2759869" y="191929"/>
                  </a:cubicBezTo>
                  <a:cubicBezTo>
                    <a:pt x="2759869" y="200501"/>
                    <a:pt x="2760821" y="210026"/>
                    <a:pt x="2761774" y="219551"/>
                  </a:cubicBezTo>
                  <a:cubicBezTo>
                    <a:pt x="2761774" y="218599"/>
                    <a:pt x="2760821" y="217646"/>
                    <a:pt x="2760821" y="217646"/>
                  </a:cubicBezTo>
                  <a:cubicBezTo>
                    <a:pt x="2760821" y="216694"/>
                    <a:pt x="2760821" y="216694"/>
                    <a:pt x="2760821" y="216694"/>
                  </a:cubicBezTo>
                  <a:cubicBezTo>
                    <a:pt x="2760821" y="216694"/>
                    <a:pt x="2760821" y="216694"/>
                    <a:pt x="2760821" y="217646"/>
                  </a:cubicBezTo>
                  <a:cubicBezTo>
                    <a:pt x="2749391" y="189071"/>
                    <a:pt x="2741771" y="172879"/>
                    <a:pt x="2741771" y="172879"/>
                  </a:cubicBezTo>
                  <a:cubicBezTo>
                    <a:pt x="2741771" y="172879"/>
                    <a:pt x="2747486" y="193834"/>
                    <a:pt x="2757011" y="228124"/>
                  </a:cubicBezTo>
                  <a:cubicBezTo>
                    <a:pt x="2754154" y="236696"/>
                    <a:pt x="2749391" y="250984"/>
                    <a:pt x="2743676" y="268129"/>
                  </a:cubicBezTo>
                  <a:cubicBezTo>
                    <a:pt x="2740819" y="262414"/>
                    <a:pt x="2737961" y="258604"/>
                    <a:pt x="2736056" y="254794"/>
                  </a:cubicBezTo>
                  <a:cubicBezTo>
                    <a:pt x="2737009" y="241459"/>
                    <a:pt x="2737009" y="232886"/>
                    <a:pt x="2737009" y="232886"/>
                  </a:cubicBezTo>
                  <a:cubicBezTo>
                    <a:pt x="2737009" y="232886"/>
                    <a:pt x="2735104" y="238601"/>
                    <a:pt x="2732246" y="249079"/>
                  </a:cubicBezTo>
                  <a:cubicBezTo>
                    <a:pt x="2731294" y="247174"/>
                    <a:pt x="2730341" y="246221"/>
                    <a:pt x="2730341" y="246221"/>
                  </a:cubicBezTo>
                  <a:cubicBezTo>
                    <a:pt x="2730341" y="246221"/>
                    <a:pt x="2730341" y="247174"/>
                    <a:pt x="2731294" y="250031"/>
                  </a:cubicBezTo>
                  <a:cubicBezTo>
                    <a:pt x="2730341" y="252889"/>
                    <a:pt x="2730341" y="254794"/>
                    <a:pt x="2729389" y="258604"/>
                  </a:cubicBezTo>
                  <a:lnTo>
                    <a:pt x="2729389" y="247174"/>
                  </a:lnTo>
                  <a:lnTo>
                    <a:pt x="2731294" y="218599"/>
                  </a:lnTo>
                  <a:cubicBezTo>
                    <a:pt x="2732246" y="218599"/>
                    <a:pt x="2732246" y="218599"/>
                    <a:pt x="2733199" y="219551"/>
                  </a:cubicBezTo>
                  <a:cubicBezTo>
                    <a:pt x="2734151" y="220504"/>
                    <a:pt x="2735104" y="221456"/>
                    <a:pt x="2736056" y="222409"/>
                  </a:cubicBezTo>
                  <a:cubicBezTo>
                    <a:pt x="2737961" y="224314"/>
                    <a:pt x="2737961" y="228124"/>
                    <a:pt x="2738914" y="230981"/>
                  </a:cubicBezTo>
                  <a:cubicBezTo>
                    <a:pt x="2738914" y="228124"/>
                    <a:pt x="2738914" y="225266"/>
                    <a:pt x="2737961" y="222409"/>
                  </a:cubicBezTo>
                  <a:cubicBezTo>
                    <a:pt x="2737009" y="220504"/>
                    <a:pt x="2736056" y="219551"/>
                    <a:pt x="2735104" y="218599"/>
                  </a:cubicBezTo>
                  <a:cubicBezTo>
                    <a:pt x="2734151" y="217646"/>
                    <a:pt x="2732246" y="216694"/>
                    <a:pt x="2730341" y="216694"/>
                  </a:cubicBezTo>
                  <a:lnTo>
                    <a:pt x="2728436" y="216694"/>
                  </a:lnTo>
                  <a:lnTo>
                    <a:pt x="2728436" y="218599"/>
                  </a:lnTo>
                  <a:cubicBezTo>
                    <a:pt x="2726531" y="228124"/>
                    <a:pt x="2723674" y="238601"/>
                    <a:pt x="2721769" y="248126"/>
                  </a:cubicBezTo>
                  <a:cubicBezTo>
                    <a:pt x="2720816" y="251936"/>
                    <a:pt x="2720816" y="256699"/>
                    <a:pt x="2719864" y="260509"/>
                  </a:cubicBezTo>
                  <a:cubicBezTo>
                    <a:pt x="2718911" y="258604"/>
                    <a:pt x="2717959" y="256699"/>
                    <a:pt x="2717006" y="254794"/>
                  </a:cubicBezTo>
                  <a:cubicBezTo>
                    <a:pt x="2717006" y="254794"/>
                    <a:pt x="2717006" y="253841"/>
                    <a:pt x="2717006" y="253841"/>
                  </a:cubicBezTo>
                  <a:cubicBezTo>
                    <a:pt x="2717959" y="244316"/>
                    <a:pt x="2718911" y="238601"/>
                    <a:pt x="2718911" y="238601"/>
                  </a:cubicBezTo>
                  <a:cubicBezTo>
                    <a:pt x="2718911" y="238601"/>
                    <a:pt x="2717959" y="241459"/>
                    <a:pt x="2716054" y="247174"/>
                  </a:cubicBezTo>
                  <a:cubicBezTo>
                    <a:pt x="2717006" y="204311"/>
                    <a:pt x="2716054" y="176689"/>
                    <a:pt x="2716054" y="176689"/>
                  </a:cubicBezTo>
                  <a:cubicBezTo>
                    <a:pt x="2716054" y="176689"/>
                    <a:pt x="2715101" y="185261"/>
                    <a:pt x="2713196" y="198596"/>
                  </a:cubicBezTo>
                  <a:cubicBezTo>
                    <a:pt x="2712244" y="207169"/>
                    <a:pt x="2710339" y="217646"/>
                    <a:pt x="2709386" y="230029"/>
                  </a:cubicBezTo>
                  <a:cubicBezTo>
                    <a:pt x="2707481" y="226219"/>
                    <a:pt x="2706529" y="221456"/>
                    <a:pt x="2704624" y="218599"/>
                  </a:cubicBezTo>
                  <a:lnTo>
                    <a:pt x="2703671" y="199549"/>
                  </a:lnTo>
                  <a:lnTo>
                    <a:pt x="2703671" y="163354"/>
                  </a:lnTo>
                  <a:cubicBezTo>
                    <a:pt x="2704624" y="163354"/>
                    <a:pt x="2705576" y="163354"/>
                    <a:pt x="2706529" y="164306"/>
                  </a:cubicBezTo>
                  <a:cubicBezTo>
                    <a:pt x="2708434" y="165259"/>
                    <a:pt x="2709386" y="166211"/>
                    <a:pt x="2710339" y="167164"/>
                  </a:cubicBezTo>
                  <a:cubicBezTo>
                    <a:pt x="2712244" y="170021"/>
                    <a:pt x="2713196" y="173831"/>
                    <a:pt x="2714149" y="176689"/>
                  </a:cubicBezTo>
                  <a:cubicBezTo>
                    <a:pt x="2714149" y="172879"/>
                    <a:pt x="2713196" y="169069"/>
                    <a:pt x="2712244" y="166211"/>
                  </a:cubicBezTo>
                  <a:cubicBezTo>
                    <a:pt x="2711291" y="164306"/>
                    <a:pt x="2710339" y="163354"/>
                    <a:pt x="2708434" y="161449"/>
                  </a:cubicBezTo>
                  <a:cubicBezTo>
                    <a:pt x="2706529" y="160496"/>
                    <a:pt x="2704624" y="159544"/>
                    <a:pt x="2702719" y="159544"/>
                  </a:cubicBezTo>
                  <a:lnTo>
                    <a:pt x="2700814" y="159544"/>
                  </a:lnTo>
                  <a:lnTo>
                    <a:pt x="2700814" y="161449"/>
                  </a:lnTo>
                  <a:lnTo>
                    <a:pt x="2697004" y="193834"/>
                  </a:lnTo>
                  <a:cubicBezTo>
                    <a:pt x="2694146" y="186214"/>
                    <a:pt x="2693194" y="181451"/>
                    <a:pt x="2693194" y="181451"/>
                  </a:cubicBezTo>
                  <a:cubicBezTo>
                    <a:pt x="2693194" y="181451"/>
                    <a:pt x="2694146" y="187166"/>
                    <a:pt x="2697004" y="198596"/>
                  </a:cubicBezTo>
                  <a:lnTo>
                    <a:pt x="2697004" y="198596"/>
                  </a:lnTo>
                  <a:cubicBezTo>
                    <a:pt x="2696051" y="210979"/>
                    <a:pt x="2696051" y="224314"/>
                    <a:pt x="2696051" y="236696"/>
                  </a:cubicBezTo>
                  <a:cubicBezTo>
                    <a:pt x="2696051" y="245269"/>
                    <a:pt x="2696051" y="253841"/>
                    <a:pt x="2697004" y="262414"/>
                  </a:cubicBezTo>
                  <a:cubicBezTo>
                    <a:pt x="2697004" y="262414"/>
                    <a:pt x="2697004" y="263366"/>
                    <a:pt x="2697004" y="263366"/>
                  </a:cubicBezTo>
                  <a:cubicBezTo>
                    <a:pt x="2697004" y="264319"/>
                    <a:pt x="2696051" y="265271"/>
                    <a:pt x="2696051" y="265271"/>
                  </a:cubicBezTo>
                  <a:cubicBezTo>
                    <a:pt x="2695099" y="264319"/>
                    <a:pt x="2694146" y="262414"/>
                    <a:pt x="2694146" y="261461"/>
                  </a:cubicBezTo>
                  <a:cubicBezTo>
                    <a:pt x="2691289" y="255746"/>
                    <a:pt x="2688431" y="250984"/>
                    <a:pt x="2685574" y="246221"/>
                  </a:cubicBezTo>
                  <a:cubicBezTo>
                    <a:pt x="2682716" y="233839"/>
                    <a:pt x="2680811" y="221456"/>
                    <a:pt x="2677954" y="210979"/>
                  </a:cubicBezTo>
                  <a:cubicBezTo>
                    <a:pt x="2677001" y="207169"/>
                    <a:pt x="2677001" y="204311"/>
                    <a:pt x="2676049" y="200501"/>
                  </a:cubicBezTo>
                  <a:cubicBezTo>
                    <a:pt x="2677954" y="190976"/>
                    <a:pt x="2679859" y="182404"/>
                    <a:pt x="2681764" y="173831"/>
                  </a:cubicBezTo>
                  <a:cubicBezTo>
                    <a:pt x="2683669" y="162401"/>
                    <a:pt x="2685574" y="152876"/>
                    <a:pt x="2687479" y="144304"/>
                  </a:cubicBezTo>
                  <a:cubicBezTo>
                    <a:pt x="2690336" y="128111"/>
                    <a:pt x="2691289" y="118586"/>
                    <a:pt x="2691289" y="118586"/>
                  </a:cubicBezTo>
                  <a:cubicBezTo>
                    <a:pt x="2691289" y="118586"/>
                    <a:pt x="2688431" y="128111"/>
                    <a:pt x="2683669" y="143351"/>
                  </a:cubicBezTo>
                  <a:cubicBezTo>
                    <a:pt x="2681764" y="149066"/>
                    <a:pt x="2679859" y="155734"/>
                    <a:pt x="2677954" y="162401"/>
                  </a:cubicBezTo>
                  <a:cubicBezTo>
                    <a:pt x="2677001" y="166211"/>
                    <a:pt x="2675096" y="170974"/>
                    <a:pt x="2673191" y="176689"/>
                  </a:cubicBezTo>
                  <a:cubicBezTo>
                    <a:pt x="2673191" y="176689"/>
                    <a:pt x="2673191" y="177641"/>
                    <a:pt x="2673191" y="177641"/>
                  </a:cubicBezTo>
                  <a:cubicBezTo>
                    <a:pt x="2673191" y="176689"/>
                    <a:pt x="2672239" y="174784"/>
                    <a:pt x="2672239" y="173831"/>
                  </a:cubicBezTo>
                  <a:cubicBezTo>
                    <a:pt x="2670334" y="163354"/>
                    <a:pt x="2668429" y="153829"/>
                    <a:pt x="2666524" y="146209"/>
                  </a:cubicBezTo>
                  <a:cubicBezTo>
                    <a:pt x="2663666" y="130969"/>
                    <a:pt x="2661761" y="121444"/>
                    <a:pt x="2661761" y="121444"/>
                  </a:cubicBezTo>
                  <a:cubicBezTo>
                    <a:pt x="2661761" y="121444"/>
                    <a:pt x="2661761" y="130016"/>
                    <a:pt x="2662714" y="146209"/>
                  </a:cubicBezTo>
                  <a:cubicBezTo>
                    <a:pt x="2663666" y="158591"/>
                    <a:pt x="2664619" y="176689"/>
                    <a:pt x="2666524" y="196691"/>
                  </a:cubicBezTo>
                  <a:cubicBezTo>
                    <a:pt x="2666524" y="197644"/>
                    <a:pt x="2665571" y="199549"/>
                    <a:pt x="2665571" y="200501"/>
                  </a:cubicBezTo>
                  <a:cubicBezTo>
                    <a:pt x="2665571" y="201454"/>
                    <a:pt x="2664619" y="203359"/>
                    <a:pt x="2664619" y="204311"/>
                  </a:cubicBezTo>
                  <a:cubicBezTo>
                    <a:pt x="2658904" y="192881"/>
                    <a:pt x="2653189" y="183356"/>
                    <a:pt x="2649379" y="174784"/>
                  </a:cubicBezTo>
                  <a:cubicBezTo>
                    <a:pt x="2639854" y="152876"/>
                    <a:pt x="2634139" y="141446"/>
                    <a:pt x="2634139" y="141446"/>
                  </a:cubicBezTo>
                  <a:cubicBezTo>
                    <a:pt x="2634139" y="141446"/>
                    <a:pt x="2637949" y="153829"/>
                    <a:pt x="2646521" y="176689"/>
                  </a:cubicBezTo>
                  <a:cubicBezTo>
                    <a:pt x="2650331" y="187166"/>
                    <a:pt x="2656046" y="199549"/>
                    <a:pt x="2661761" y="214789"/>
                  </a:cubicBezTo>
                  <a:cubicBezTo>
                    <a:pt x="2661761" y="215741"/>
                    <a:pt x="2661761" y="215741"/>
                    <a:pt x="2660809" y="216694"/>
                  </a:cubicBezTo>
                  <a:cubicBezTo>
                    <a:pt x="2656999" y="210026"/>
                    <a:pt x="2655094" y="204311"/>
                    <a:pt x="2652236" y="201454"/>
                  </a:cubicBezTo>
                  <a:cubicBezTo>
                    <a:pt x="2649379" y="197644"/>
                    <a:pt x="2648426" y="196691"/>
                    <a:pt x="2648426" y="196691"/>
                  </a:cubicBezTo>
                  <a:cubicBezTo>
                    <a:pt x="2648426" y="196691"/>
                    <a:pt x="2649379" y="198596"/>
                    <a:pt x="2651284" y="202406"/>
                  </a:cubicBezTo>
                  <a:cubicBezTo>
                    <a:pt x="2654141" y="206216"/>
                    <a:pt x="2655094" y="211931"/>
                    <a:pt x="2657951" y="218599"/>
                  </a:cubicBezTo>
                  <a:cubicBezTo>
                    <a:pt x="2657951" y="220504"/>
                    <a:pt x="2658904" y="222409"/>
                    <a:pt x="2658904" y="223361"/>
                  </a:cubicBezTo>
                  <a:cubicBezTo>
                    <a:pt x="2658904" y="224314"/>
                    <a:pt x="2657951" y="225266"/>
                    <a:pt x="2657951" y="226219"/>
                  </a:cubicBezTo>
                  <a:cubicBezTo>
                    <a:pt x="2654141" y="214789"/>
                    <a:pt x="2650331" y="203359"/>
                    <a:pt x="2647474" y="193834"/>
                  </a:cubicBezTo>
                  <a:cubicBezTo>
                    <a:pt x="2644616" y="184309"/>
                    <a:pt x="2640806" y="175736"/>
                    <a:pt x="2638901" y="169069"/>
                  </a:cubicBezTo>
                  <a:cubicBezTo>
                    <a:pt x="2634139" y="154781"/>
                    <a:pt x="2631281" y="147161"/>
                    <a:pt x="2631281" y="147161"/>
                  </a:cubicBezTo>
                  <a:cubicBezTo>
                    <a:pt x="2631281" y="147161"/>
                    <a:pt x="2632234" y="155734"/>
                    <a:pt x="2635091" y="170021"/>
                  </a:cubicBezTo>
                  <a:cubicBezTo>
                    <a:pt x="2637949" y="184309"/>
                    <a:pt x="2641759" y="205264"/>
                    <a:pt x="2647474" y="230029"/>
                  </a:cubicBezTo>
                  <a:cubicBezTo>
                    <a:pt x="2648426" y="235744"/>
                    <a:pt x="2650331" y="241459"/>
                    <a:pt x="2651284" y="247174"/>
                  </a:cubicBezTo>
                  <a:cubicBezTo>
                    <a:pt x="2648426" y="255746"/>
                    <a:pt x="2645569" y="264319"/>
                    <a:pt x="2642711" y="273844"/>
                  </a:cubicBezTo>
                  <a:cubicBezTo>
                    <a:pt x="2641759" y="272891"/>
                    <a:pt x="2641759" y="271939"/>
                    <a:pt x="2640806" y="270034"/>
                  </a:cubicBezTo>
                  <a:cubicBezTo>
                    <a:pt x="2640806" y="269081"/>
                    <a:pt x="2639854" y="269081"/>
                    <a:pt x="2639854" y="268129"/>
                  </a:cubicBezTo>
                  <a:cubicBezTo>
                    <a:pt x="2642711" y="238601"/>
                    <a:pt x="2643664" y="220504"/>
                    <a:pt x="2643664" y="220504"/>
                  </a:cubicBezTo>
                  <a:cubicBezTo>
                    <a:pt x="2643664" y="220504"/>
                    <a:pt x="2640806" y="230029"/>
                    <a:pt x="2636996" y="247174"/>
                  </a:cubicBezTo>
                  <a:cubicBezTo>
                    <a:pt x="2636996" y="220504"/>
                    <a:pt x="2636044" y="204311"/>
                    <a:pt x="2636044" y="204311"/>
                  </a:cubicBezTo>
                  <a:cubicBezTo>
                    <a:pt x="2636044" y="204311"/>
                    <a:pt x="2633186" y="217646"/>
                    <a:pt x="2630329" y="240506"/>
                  </a:cubicBezTo>
                  <a:cubicBezTo>
                    <a:pt x="2628424" y="228124"/>
                    <a:pt x="2625566" y="216694"/>
                    <a:pt x="2623661" y="206216"/>
                  </a:cubicBezTo>
                  <a:cubicBezTo>
                    <a:pt x="2618899" y="182404"/>
                    <a:pt x="2614136" y="162401"/>
                    <a:pt x="2610326" y="147161"/>
                  </a:cubicBezTo>
                  <a:cubicBezTo>
                    <a:pt x="2613184" y="141446"/>
                    <a:pt x="2615089" y="137636"/>
                    <a:pt x="2615089" y="137636"/>
                  </a:cubicBezTo>
                  <a:cubicBezTo>
                    <a:pt x="2615089" y="137636"/>
                    <a:pt x="2613184" y="140494"/>
                    <a:pt x="2610326" y="145256"/>
                  </a:cubicBezTo>
                  <a:cubicBezTo>
                    <a:pt x="2610326" y="144304"/>
                    <a:pt x="2610326" y="144304"/>
                    <a:pt x="2609374" y="143351"/>
                  </a:cubicBezTo>
                  <a:cubicBezTo>
                    <a:pt x="2605564" y="128111"/>
                    <a:pt x="2603659" y="119539"/>
                    <a:pt x="2603659" y="119539"/>
                  </a:cubicBezTo>
                  <a:cubicBezTo>
                    <a:pt x="2603659" y="119539"/>
                    <a:pt x="2604611" y="128111"/>
                    <a:pt x="2605564" y="144304"/>
                  </a:cubicBezTo>
                  <a:cubicBezTo>
                    <a:pt x="2605564" y="146209"/>
                    <a:pt x="2605564" y="149066"/>
                    <a:pt x="2606516" y="150971"/>
                  </a:cubicBezTo>
                  <a:cubicBezTo>
                    <a:pt x="2604611" y="153829"/>
                    <a:pt x="2602706" y="155734"/>
                    <a:pt x="2600801" y="158591"/>
                  </a:cubicBezTo>
                  <a:cubicBezTo>
                    <a:pt x="2596991" y="163354"/>
                    <a:pt x="2594134" y="169069"/>
                    <a:pt x="2589371" y="175736"/>
                  </a:cubicBezTo>
                  <a:cubicBezTo>
                    <a:pt x="2589371" y="174784"/>
                    <a:pt x="2589371" y="172879"/>
                    <a:pt x="2588419" y="171926"/>
                  </a:cubicBezTo>
                  <a:cubicBezTo>
                    <a:pt x="2585561" y="155734"/>
                    <a:pt x="2583656" y="147161"/>
                    <a:pt x="2583656" y="147161"/>
                  </a:cubicBezTo>
                  <a:cubicBezTo>
                    <a:pt x="2583656" y="147161"/>
                    <a:pt x="2583656" y="156686"/>
                    <a:pt x="2584609" y="171926"/>
                  </a:cubicBezTo>
                  <a:cubicBezTo>
                    <a:pt x="2584609" y="174784"/>
                    <a:pt x="2584609" y="178594"/>
                    <a:pt x="2585561" y="182404"/>
                  </a:cubicBezTo>
                  <a:cubicBezTo>
                    <a:pt x="2585561" y="182404"/>
                    <a:pt x="2585561" y="182404"/>
                    <a:pt x="2585561" y="182404"/>
                  </a:cubicBezTo>
                  <a:cubicBezTo>
                    <a:pt x="2582704" y="187166"/>
                    <a:pt x="2579846" y="192881"/>
                    <a:pt x="2576036" y="198596"/>
                  </a:cubicBezTo>
                  <a:cubicBezTo>
                    <a:pt x="2575084" y="190976"/>
                    <a:pt x="2575084" y="183356"/>
                    <a:pt x="2574131" y="177641"/>
                  </a:cubicBezTo>
                  <a:cubicBezTo>
                    <a:pt x="2573179" y="165259"/>
                    <a:pt x="2573179" y="157639"/>
                    <a:pt x="2573179" y="157639"/>
                  </a:cubicBezTo>
                  <a:cubicBezTo>
                    <a:pt x="2573179" y="157639"/>
                    <a:pt x="2572226" y="162401"/>
                    <a:pt x="2571274" y="170974"/>
                  </a:cubicBezTo>
                  <a:cubicBezTo>
                    <a:pt x="2571274" y="170974"/>
                    <a:pt x="2571274" y="170021"/>
                    <a:pt x="2571274" y="170021"/>
                  </a:cubicBezTo>
                  <a:cubicBezTo>
                    <a:pt x="2570321" y="162401"/>
                    <a:pt x="2570321" y="155734"/>
                    <a:pt x="2569369" y="149066"/>
                  </a:cubicBezTo>
                  <a:cubicBezTo>
                    <a:pt x="2569369" y="142399"/>
                    <a:pt x="2568416" y="135731"/>
                    <a:pt x="2568416" y="130016"/>
                  </a:cubicBezTo>
                  <a:cubicBezTo>
                    <a:pt x="2567464" y="118586"/>
                    <a:pt x="2566511" y="108109"/>
                    <a:pt x="2567464" y="99536"/>
                  </a:cubicBezTo>
                  <a:cubicBezTo>
                    <a:pt x="2567464" y="82391"/>
                    <a:pt x="2566511" y="72866"/>
                    <a:pt x="2566511" y="72866"/>
                  </a:cubicBezTo>
                  <a:cubicBezTo>
                    <a:pt x="2566511" y="72866"/>
                    <a:pt x="2565559" y="82391"/>
                    <a:pt x="2562701" y="99536"/>
                  </a:cubicBezTo>
                  <a:cubicBezTo>
                    <a:pt x="2561749" y="108109"/>
                    <a:pt x="2560796" y="118586"/>
                    <a:pt x="2560796" y="130016"/>
                  </a:cubicBezTo>
                  <a:cubicBezTo>
                    <a:pt x="2560796" y="135731"/>
                    <a:pt x="2559844" y="142399"/>
                    <a:pt x="2559844" y="149066"/>
                  </a:cubicBezTo>
                  <a:cubicBezTo>
                    <a:pt x="2559844" y="155734"/>
                    <a:pt x="2559844" y="162401"/>
                    <a:pt x="2559844" y="170021"/>
                  </a:cubicBezTo>
                  <a:cubicBezTo>
                    <a:pt x="2559844" y="178594"/>
                    <a:pt x="2559844" y="187166"/>
                    <a:pt x="2560796" y="195739"/>
                  </a:cubicBezTo>
                  <a:cubicBezTo>
                    <a:pt x="2559844" y="192881"/>
                    <a:pt x="2558891" y="191929"/>
                    <a:pt x="2558891" y="191929"/>
                  </a:cubicBezTo>
                  <a:cubicBezTo>
                    <a:pt x="2558891" y="191929"/>
                    <a:pt x="2559844" y="194786"/>
                    <a:pt x="2561749" y="200501"/>
                  </a:cubicBezTo>
                  <a:cubicBezTo>
                    <a:pt x="2561749" y="206216"/>
                    <a:pt x="2562701" y="211931"/>
                    <a:pt x="2562701" y="217646"/>
                  </a:cubicBezTo>
                  <a:cubicBezTo>
                    <a:pt x="2562701" y="219551"/>
                    <a:pt x="2562701" y="221456"/>
                    <a:pt x="2562701" y="223361"/>
                  </a:cubicBezTo>
                  <a:cubicBezTo>
                    <a:pt x="2558891" y="230981"/>
                    <a:pt x="2555081" y="238601"/>
                    <a:pt x="2551271" y="247174"/>
                  </a:cubicBezTo>
                  <a:cubicBezTo>
                    <a:pt x="2550319" y="239554"/>
                    <a:pt x="2550319" y="233839"/>
                    <a:pt x="2549366" y="230029"/>
                  </a:cubicBezTo>
                  <a:cubicBezTo>
                    <a:pt x="2553176" y="219551"/>
                    <a:pt x="2555081" y="212884"/>
                    <a:pt x="2555081" y="212884"/>
                  </a:cubicBezTo>
                  <a:cubicBezTo>
                    <a:pt x="2555081" y="212884"/>
                    <a:pt x="2552224" y="218599"/>
                    <a:pt x="2546509" y="228124"/>
                  </a:cubicBezTo>
                  <a:cubicBezTo>
                    <a:pt x="2546509" y="226219"/>
                    <a:pt x="2547461" y="224314"/>
                    <a:pt x="2547461" y="222409"/>
                  </a:cubicBezTo>
                  <a:cubicBezTo>
                    <a:pt x="2551271" y="206216"/>
                    <a:pt x="2553176" y="196691"/>
                    <a:pt x="2553176" y="196691"/>
                  </a:cubicBezTo>
                  <a:cubicBezTo>
                    <a:pt x="2553176" y="196691"/>
                    <a:pt x="2549366" y="205264"/>
                    <a:pt x="2543651" y="221456"/>
                  </a:cubicBezTo>
                  <a:cubicBezTo>
                    <a:pt x="2541746" y="228124"/>
                    <a:pt x="2538889" y="236696"/>
                    <a:pt x="2536984" y="246221"/>
                  </a:cubicBezTo>
                  <a:cubicBezTo>
                    <a:pt x="2536984" y="245269"/>
                    <a:pt x="2536984" y="245269"/>
                    <a:pt x="2536984" y="244316"/>
                  </a:cubicBezTo>
                  <a:cubicBezTo>
                    <a:pt x="2535079" y="230029"/>
                    <a:pt x="2534126" y="221456"/>
                    <a:pt x="2534126" y="221456"/>
                  </a:cubicBezTo>
                  <a:cubicBezTo>
                    <a:pt x="2534126" y="221456"/>
                    <a:pt x="2534126" y="230029"/>
                    <a:pt x="2533174" y="244316"/>
                  </a:cubicBezTo>
                  <a:cubicBezTo>
                    <a:pt x="2533174" y="246221"/>
                    <a:pt x="2533174" y="249079"/>
                    <a:pt x="2533174" y="250984"/>
                  </a:cubicBezTo>
                  <a:cubicBezTo>
                    <a:pt x="2533174" y="249079"/>
                    <a:pt x="2532221" y="247174"/>
                    <a:pt x="2532221" y="245269"/>
                  </a:cubicBezTo>
                  <a:cubicBezTo>
                    <a:pt x="2529364" y="233839"/>
                    <a:pt x="2527459" y="223361"/>
                    <a:pt x="2524601" y="213836"/>
                  </a:cubicBezTo>
                  <a:cubicBezTo>
                    <a:pt x="2521744" y="204311"/>
                    <a:pt x="2519839" y="196691"/>
                    <a:pt x="2517934" y="190024"/>
                  </a:cubicBezTo>
                  <a:cubicBezTo>
                    <a:pt x="2513171" y="176689"/>
                    <a:pt x="2511266" y="169069"/>
                    <a:pt x="2511266" y="169069"/>
                  </a:cubicBezTo>
                  <a:cubicBezTo>
                    <a:pt x="2511266" y="169069"/>
                    <a:pt x="2512219" y="176689"/>
                    <a:pt x="2514124" y="190976"/>
                  </a:cubicBezTo>
                  <a:cubicBezTo>
                    <a:pt x="2515076" y="197644"/>
                    <a:pt x="2516029" y="206216"/>
                    <a:pt x="2516981" y="215741"/>
                  </a:cubicBezTo>
                  <a:cubicBezTo>
                    <a:pt x="2517934" y="225266"/>
                    <a:pt x="2518886" y="235744"/>
                    <a:pt x="2520791" y="248126"/>
                  </a:cubicBezTo>
                  <a:cubicBezTo>
                    <a:pt x="2521744" y="257651"/>
                    <a:pt x="2522696" y="267176"/>
                    <a:pt x="2523649" y="277654"/>
                  </a:cubicBezTo>
                  <a:cubicBezTo>
                    <a:pt x="2522696" y="279559"/>
                    <a:pt x="2521744" y="281464"/>
                    <a:pt x="2521744" y="282416"/>
                  </a:cubicBezTo>
                  <a:cubicBezTo>
                    <a:pt x="2519839" y="274796"/>
                    <a:pt x="2517934" y="269081"/>
                    <a:pt x="2516981" y="263366"/>
                  </a:cubicBezTo>
                  <a:cubicBezTo>
                    <a:pt x="2513171" y="250031"/>
                    <a:pt x="2511266" y="243364"/>
                    <a:pt x="2511266" y="243364"/>
                  </a:cubicBezTo>
                  <a:cubicBezTo>
                    <a:pt x="2511266" y="243364"/>
                    <a:pt x="2512219" y="250984"/>
                    <a:pt x="2513171" y="264319"/>
                  </a:cubicBezTo>
                  <a:cubicBezTo>
                    <a:pt x="2513171" y="268129"/>
                    <a:pt x="2514124" y="272891"/>
                    <a:pt x="2514124" y="277654"/>
                  </a:cubicBezTo>
                  <a:cubicBezTo>
                    <a:pt x="2510314" y="269081"/>
                    <a:pt x="2507456" y="262414"/>
                    <a:pt x="2504599" y="256699"/>
                  </a:cubicBezTo>
                  <a:cubicBezTo>
                    <a:pt x="2504599" y="254794"/>
                    <a:pt x="2504599" y="253841"/>
                    <a:pt x="2504599" y="253841"/>
                  </a:cubicBezTo>
                  <a:cubicBezTo>
                    <a:pt x="2504599" y="253841"/>
                    <a:pt x="2504599" y="254794"/>
                    <a:pt x="2503646" y="255746"/>
                  </a:cubicBezTo>
                  <a:cubicBezTo>
                    <a:pt x="2499836" y="248126"/>
                    <a:pt x="2497931" y="243364"/>
                    <a:pt x="2497931" y="243364"/>
                  </a:cubicBezTo>
                  <a:cubicBezTo>
                    <a:pt x="2497931" y="243364"/>
                    <a:pt x="2499836" y="249079"/>
                    <a:pt x="2502694" y="259556"/>
                  </a:cubicBezTo>
                  <a:cubicBezTo>
                    <a:pt x="2501741" y="261461"/>
                    <a:pt x="2500789" y="264319"/>
                    <a:pt x="2499836" y="267176"/>
                  </a:cubicBezTo>
                  <a:cubicBezTo>
                    <a:pt x="2499836" y="268129"/>
                    <a:pt x="2498884" y="269081"/>
                    <a:pt x="2498884" y="270034"/>
                  </a:cubicBezTo>
                  <a:cubicBezTo>
                    <a:pt x="2496979" y="253841"/>
                    <a:pt x="2496026" y="237649"/>
                    <a:pt x="2494121" y="223361"/>
                  </a:cubicBezTo>
                  <a:cubicBezTo>
                    <a:pt x="2495074" y="222409"/>
                    <a:pt x="2495074" y="221456"/>
                    <a:pt x="2496026" y="220504"/>
                  </a:cubicBezTo>
                  <a:cubicBezTo>
                    <a:pt x="2500789" y="212884"/>
                    <a:pt x="2504599" y="207169"/>
                    <a:pt x="2506504" y="203359"/>
                  </a:cubicBezTo>
                  <a:cubicBezTo>
                    <a:pt x="2509361" y="199549"/>
                    <a:pt x="2510314" y="197644"/>
                    <a:pt x="2510314" y="197644"/>
                  </a:cubicBezTo>
                  <a:cubicBezTo>
                    <a:pt x="2510314" y="197644"/>
                    <a:pt x="2508409" y="199549"/>
                    <a:pt x="2505551" y="203359"/>
                  </a:cubicBezTo>
                  <a:cubicBezTo>
                    <a:pt x="2502694" y="206216"/>
                    <a:pt x="2497931" y="210979"/>
                    <a:pt x="2493169" y="217646"/>
                  </a:cubicBezTo>
                  <a:cubicBezTo>
                    <a:pt x="2493169" y="217646"/>
                    <a:pt x="2493169" y="216694"/>
                    <a:pt x="2493169" y="216694"/>
                  </a:cubicBezTo>
                  <a:cubicBezTo>
                    <a:pt x="2492216" y="210026"/>
                    <a:pt x="2492216" y="203359"/>
                    <a:pt x="2491264" y="196691"/>
                  </a:cubicBezTo>
                  <a:cubicBezTo>
                    <a:pt x="2497931" y="188119"/>
                    <a:pt x="2501741" y="183356"/>
                    <a:pt x="2501741" y="183356"/>
                  </a:cubicBezTo>
                  <a:cubicBezTo>
                    <a:pt x="2501741" y="183356"/>
                    <a:pt x="2497931" y="187166"/>
                    <a:pt x="2490311" y="192881"/>
                  </a:cubicBezTo>
                  <a:cubicBezTo>
                    <a:pt x="2489359" y="187166"/>
                    <a:pt x="2489359" y="181451"/>
                    <a:pt x="2489359" y="176689"/>
                  </a:cubicBezTo>
                  <a:cubicBezTo>
                    <a:pt x="2492216" y="171926"/>
                    <a:pt x="2495074" y="168116"/>
                    <a:pt x="2497931" y="165259"/>
                  </a:cubicBezTo>
                  <a:cubicBezTo>
                    <a:pt x="2500789" y="161449"/>
                    <a:pt x="2502694" y="159544"/>
                    <a:pt x="2502694" y="159544"/>
                  </a:cubicBezTo>
                  <a:cubicBezTo>
                    <a:pt x="2502694" y="159544"/>
                    <a:pt x="2500789" y="161449"/>
                    <a:pt x="2496979" y="164306"/>
                  </a:cubicBezTo>
                  <a:cubicBezTo>
                    <a:pt x="2495074" y="166211"/>
                    <a:pt x="2492216" y="169069"/>
                    <a:pt x="2489359" y="171926"/>
                  </a:cubicBezTo>
                  <a:cubicBezTo>
                    <a:pt x="2489359" y="165259"/>
                    <a:pt x="2488406" y="158591"/>
                    <a:pt x="2488406" y="153829"/>
                  </a:cubicBezTo>
                  <a:cubicBezTo>
                    <a:pt x="2488406" y="146209"/>
                    <a:pt x="2487454" y="139541"/>
                    <a:pt x="2487454" y="135731"/>
                  </a:cubicBezTo>
                  <a:cubicBezTo>
                    <a:pt x="2491264" y="129064"/>
                    <a:pt x="2494121" y="125254"/>
                    <a:pt x="2494121" y="125254"/>
                  </a:cubicBezTo>
                  <a:cubicBezTo>
                    <a:pt x="2494121" y="125254"/>
                    <a:pt x="2492216" y="128111"/>
                    <a:pt x="2487454" y="132874"/>
                  </a:cubicBezTo>
                  <a:cubicBezTo>
                    <a:pt x="2487454" y="130969"/>
                    <a:pt x="2487454" y="129064"/>
                    <a:pt x="2487454" y="129064"/>
                  </a:cubicBezTo>
                  <a:cubicBezTo>
                    <a:pt x="2487454" y="129064"/>
                    <a:pt x="2487454" y="130969"/>
                    <a:pt x="2486501" y="132874"/>
                  </a:cubicBezTo>
                  <a:cubicBezTo>
                    <a:pt x="2483644" y="136684"/>
                    <a:pt x="2479834" y="140494"/>
                    <a:pt x="2475071" y="146209"/>
                  </a:cubicBezTo>
                  <a:cubicBezTo>
                    <a:pt x="2469356" y="152876"/>
                    <a:pt x="2462689" y="161449"/>
                    <a:pt x="2455069" y="171926"/>
                  </a:cubicBezTo>
                  <a:cubicBezTo>
                    <a:pt x="2451259" y="176689"/>
                    <a:pt x="2447449" y="182404"/>
                    <a:pt x="2442686" y="188119"/>
                  </a:cubicBezTo>
                  <a:cubicBezTo>
                    <a:pt x="2439829" y="192881"/>
                    <a:pt x="2436019" y="197644"/>
                    <a:pt x="2433161" y="203359"/>
                  </a:cubicBezTo>
                  <a:cubicBezTo>
                    <a:pt x="2433161" y="199549"/>
                    <a:pt x="2432209" y="195739"/>
                    <a:pt x="2432209" y="191929"/>
                  </a:cubicBezTo>
                  <a:cubicBezTo>
                    <a:pt x="2428399" y="158591"/>
                    <a:pt x="2426494" y="130969"/>
                    <a:pt x="2425541" y="110966"/>
                  </a:cubicBezTo>
                  <a:cubicBezTo>
                    <a:pt x="2425541" y="101441"/>
                    <a:pt x="2424589" y="93821"/>
                    <a:pt x="2424589" y="88106"/>
                  </a:cubicBezTo>
                  <a:cubicBezTo>
                    <a:pt x="2424589" y="82391"/>
                    <a:pt x="2424589" y="80486"/>
                    <a:pt x="2424589" y="80486"/>
                  </a:cubicBezTo>
                  <a:cubicBezTo>
                    <a:pt x="2424589" y="80486"/>
                    <a:pt x="2424589" y="83344"/>
                    <a:pt x="2423636" y="88106"/>
                  </a:cubicBezTo>
                  <a:cubicBezTo>
                    <a:pt x="2422684" y="92869"/>
                    <a:pt x="2422684" y="101441"/>
                    <a:pt x="2421731" y="110966"/>
                  </a:cubicBezTo>
                  <a:cubicBezTo>
                    <a:pt x="2420779" y="120491"/>
                    <a:pt x="2420779" y="132874"/>
                    <a:pt x="2420779" y="146209"/>
                  </a:cubicBezTo>
                  <a:cubicBezTo>
                    <a:pt x="2420779" y="159544"/>
                    <a:pt x="2420779" y="175736"/>
                    <a:pt x="2421731" y="191929"/>
                  </a:cubicBezTo>
                  <a:cubicBezTo>
                    <a:pt x="2421731" y="200501"/>
                    <a:pt x="2422684" y="210026"/>
                    <a:pt x="2422684" y="220504"/>
                  </a:cubicBezTo>
                  <a:cubicBezTo>
                    <a:pt x="2416969" y="230029"/>
                    <a:pt x="2411254" y="239554"/>
                    <a:pt x="2405539" y="250031"/>
                  </a:cubicBezTo>
                  <a:cubicBezTo>
                    <a:pt x="2404586" y="251936"/>
                    <a:pt x="2403634" y="254794"/>
                    <a:pt x="2401729" y="256699"/>
                  </a:cubicBezTo>
                  <a:cubicBezTo>
                    <a:pt x="2401729" y="256699"/>
                    <a:pt x="2400776" y="255746"/>
                    <a:pt x="2400776" y="255746"/>
                  </a:cubicBezTo>
                  <a:cubicBezTo>
                    <a:pt x="2397919" y="247174"/>
                    <a:pt x="2395061" y="239554"/>
                    <a:pt x="2392204" y="233839"/>
                  </a:cubicBezTo>
                  <a:cubicBezTo>
                    <a:pt x="2389346" y="208121"/>
                    <a:pt x="2386489" y="186214"/>
                    <a:pt x="2385536" y="170974"/>
                  </a:cubicBezTo>
                  <a:cubicBezTo>
                    <a:pt x="2384584" y="162401"/>
                    <a:pt x="2383631" y="155734"/>
                    <a:pt x="2382679" y="150971"/>
                  </a:cubicBezTo>
                  <a:cubicBezTo>
                    <a:pt x="2383631" y="147161"/>
                    <a:pt x="2384584" y="144304"/>
                    <a:pt x="2384584" y="140494"/>
                  </a:cubicBezTo>
                  <a:cubicBezTo>
                    <a:pt x="2384584" y="138589"/>
                    <a:pt x="2383631" y="137636"/>
                    <a:pt x="2382679" y="135731"/>
                  </a:cubicBezTo>
                  <a:cubicBezTo>
                    <a:pt x="2385536" y="129064"/>
                    <a:pt x="2388394" y="121444"/>
                    <a:pt x="2390299" y="114776"/>
                  </a:cubicBezTo>
                  <a:cubicBezTo>
                    <a:pt x="2413159" y="53816"/>
                    <a:pt x="2427446" y="12859"/>
                    <a:pt x="2427446" y="12859"/>
                  </a:cubicBezTo>
                  <a:cubicBezTo>
                    <a:pt x="2427446" y="12859"/>
                    <a:pt x="2407444" y="50959"/>
                    <a:pt x="2380774" y="110014"/>
                  </a:cubicBezTo>
                  <a:cubicBezTo>
                    <a:pt x="2374106" y="124301"/>
                    <a:pt x="2366486" y="140494"/>
                    <a:pt x="2358866" y="157639"/>
                  </a:cubicBezTo>
                  <a:cubicBezTo>
                    <a:pt x="2357914" y="160496"/>
                    <a:pt x="2356009" y="163354"/>
                    <a:pt x="2355056" y="166211"/>
                  </a:cubicBezTo>
                  <a:cubicBezTo>
                    <a:pt x="2356009" y="162401"/>
                    <a:pt x="2356961" y="158591"/>
                    <a:pt x="2357914" y="155734"/>
                  </a:cubicBezTo>
                  <a:cubicBezTo>
                    <a:pt x="2360771" y="141446"/>
                    <a:pt x="2362676" y="132874"/>
                    <a:pt x="2362676" y="132874"/>
                  </a:cubicBezTo>
                  <a:cubicBezTo>
                    <a:pt x="2362676" y="132874"/>
                    <a:pt x="2359819" y="140494"/>
                    <a:pt x="2354104" y="154781"/>
                  </a:cubicBezTo>
                  <a:cubicBezTo>
                    <a:pt x="2351246" y="161449"/>
                    <a:pt x="2348389" y="170021"/>
                    <a:pt x="2344579" y="179546"/>
                  </a:cubicBezTo>
                  <a:cubicBezTo>
                    <a:pt x="2340769" y="189071"/>
                    <a:pt x="2336959" y="200501"/>
                    <a:pt x="2334101" y="211931"/>
                  </a:cubicBezTo>
                  <a:cubicBezTo>
                    <a:pt x="2334101" y="211931"/>
                    <a:pt x="2334101" y="211931"/>
                    <a:pt x="2334101" y="211931"/>
                  </a:cubicBezTo>
                  <a:cubicBezTo>
                    <a:pt x="2336006" y="197644"/>
                    <a:pt x="2338864" y="184309"/>
                    <a:pt x="2340769" y="171926"/>
                  </a:cubicBezTo>
                  <a:cubicBezTo>
                    <a:pt x="2343626" y="156686"/>
                    <a:pt x="2344579" y="143351"/>
                    <a:pt x="2347436" y="130969"/>
                  </a:cubicBezTo>
                  <a:cubicBezTo>
                    <a:pt x="2350294" y="118586"/>
                    <a:pt x="2352199" y="108109"/>
                    <a:pt x="2354104" y="99536"/>
                  </a:cubicBezTo>
                  <a:cubicBezTo>
                    <a:pt x="2357914" y="82391"/>
                    <a:pt x="2358866" y="71914"/>
                    <a:pt x="2358866" y="71914"/>
                  </a:cubicBezTo>
                  <a:cubicBezTo>
                    <a:pt x="2358866" y="71914"/>
                    <a:pt x="2355056" y="81439"/>
                    <a:pt x="2350294" y="98584"/>
                  </a:cubicBezTo>
                  <a:cubicBezTo>
                    <a:pt x="2347436" y="107156"/>
                    <a:pt x="2344579" y="117634"/>
                    <a:pt x="2340769" y="129064"/>
                  </a:cubicBezTo>
                  <a:cubicBezTo>
                    <a:pt x="2336959" y="140494"/>
                    <a:pt x="2333149" y="154781"/>
                    <a:pt x="2330291" y="170021"/>
                  </a:cubicBezTo>
                  <a:cubicBezTo>
                    <a:pt x="2328386" y="177641"/>
                    <a:pt x="2326481" y="185261"/>
                    <a:pt x="2324576" y="193834"/>
                  </a:cubicBezTo>
                  <a:cubicBezTo>
                    <a:pt x="2323624" y="190976"/>
                    <a:pt x="2321719" y="188119"/>
                    <a:pt x="2320766" y="185261"/>
                  </a:cubicBezTo>
                  <a:cubicBezTo>
                    <a:pt x="2324576" y="168116"/>
                    <a:pt x="2326481" y="157639"/>
                    <a:pt x="2326481" y="157639"/>
                  </a:cubicBezTo>
                  <a:cubicBezTo>
                    <a:pt x="2326481" y="157639"/>
                    <a:pt x="2323624" y="165259"/>
                    <a:pt x="2318861" y="179546"/>
                  </a:cubicBezTo>
                  <a:cubicBezTo>
                    <a:pt x="2316004" y="173831"/>
                    <a:pt x="2315051" y="170974"/>
                    <a:pt x="2315051" y="170974"/>
                  </a:cubicBezTo>
                  <a:cubicBezTo>
                    <a:pt x="2315051" y="170974"/>
                    <a:pt x="2316004" y="174784"/>
                    <a:pt x="2317909" y="181451"/>
                  </a:cubicBezTo>
                  <a:cubicBezTo>
                    <a:pt x="2316956" y="185261"/>
                    <a:pt x="2315051" y="189071"/>
                    <a:pt x="2313146" y="193834"/>
                  </a:cubicBezTo>
                  <a:cubicBezTo>
                    <a:pt x="2312194" y="192881"/>
                    <a:pt x="2312194" y="191929"/>
                    <a:pt x="2311241" y="190976"/>
                  </a:cubicBezTo>
                  <a:cubicBezTo>
                    <a:pt x="2314099" y="161449"/>
                    <a:pt x="2314099" y="141446"/>
                    <a:pt x="2314099" y="141446"/>
                  </a:cubicBezTo>
                  <a:cubicBezTo>
                    <a:pt x="2314099" y="141446"/>
                    <a:pt x="2306479" y="165259"/>
                    <a:pt x="2298859" y="202406"/>
                  </a:cubicBezTo>
                  <a:cubicBezTo>
                    <a:pt x="2296954" y="211931"/>
                    <a:pt x="2294096" y="221456"/>
                    <a:pt x="2292191" y="231934"/>
                  </a:cubicBezTo>
                  <a:cubicBezTo>
                    <a:pt x="2291239" y="237649"/>
                    <a:pt x="2290286" y="244316"/>
                    <a:pt x="2289334" y="250031"/>
                  </a:cubicBezTo>
                  <a:cubicBezTo>
                    <a:pt x="2288381" y="252889"/>
                    <a:pt x="2287429" y="255746"/>
                    <a:pt x="2285524" y="259556"/>
                  </a:cubicBezTo>
                  <a:cubicBezTo>
                    <a:pt x="2282666" y="267176"/>
                    <a:pt x="2279809" y="276701"/>
                    <a:pt x="2275999" y="287179"/>
                  </a:cubicBezTo>
                  <a:cubicBezTo>
                    <a:pt x="2275999" y="287179"/>
                    <a:pt x="2275999" y="288131"/>
                    <a:pt x="2275999" y="288131"/>
                  </a:cubicBezTo>
                  <a:cubicBezTo>
                    <a:pt x="2275999" y="286226"/>
                    <a:pt x="2275999" y="284321"/>
                    <a:pt x="2275999" y="282416"/>
                  </a:cubicBezTo>
                  <a:cubicBezTo>
                    <a:pt x="2276951" y="271939"/>
                    <a:pt x="2276951" y="265271"/>
                    <a:pt x="2276951" y="265271"/>
                  </a:cubicBezTo>
                  <a:cubicBezTo>
                    <a:pt x="2276951" y="265271"/>
                    <a:pt x="2275046" y="270986"/>
                    <a:pt x="2272189" y="281464"/>
                  </a:cubicBezTo>
                  <a:cubicBezTo>
                    <a:pt x="2271236" y="284321"/>
                    <a:pt x="2270284" y="287179"/>
                    <a:pt x="2269331" y="290989"/>
                  </a:cubicBezTo>
                  <a:cubicBezTo>
                    <a:pt x="2269331" y="290989"/>
                    <a:pt x="2269331" y="290989"/>
                    <a:pt x="2269331" y="290989"/>
                  </a:cubicBezTo>
                  <a:cubicBezTo>
                    <a:pt x="2269331" y="280511"/>
                    <a:pt x="2268379" y="270034"/>
                    <a:pt x="2269331" y="261461"/>
                  </a:cubicBezTo>
                  <a:cubicBezTo>
                    <a:pt x="2270284" y="252889"/>
                    <a:pt x="2269331" y="245269"/>
                    <a:pt x="2270284" y="238601"/>
                  </a:cubicBezTo>
                  <a:cubicBezTo>
                    <a:pt x="2271236" y="232886"/>
                    <a:pt x="2271236" y="228124"/>
                    <a:pt x="2272189" y="225266"/>
                  </a:cubicBezTo>
                  <a:cubicBezTo>
                    <a:pt x="2275046" y="215741"/>
                    <a:pt x="2275999" y="210979"/>
                    <a:pt x="2275999" y="210979"/>
                  </a:cubicBezTo>
                  <a:cubicBezTo>
                    <a:pt x="2275999" y="210979"/>
                    <a:pt x="2272189" y="218599"/>
                    <a:pt x="2266474" y="232886"/>
                  </a:cubicBezTo>
                  <a:cubicBezTo>
                    <a:pt x="2267426" y="230029"/>
                    <a:pt x="2267426" y="228124"/>
                    <a:pt x="2267426" y="228124"/>
                  </a:cubicBezTo>
                  <a:cubicBezTo>
                    <a:pt x="2267426" y="228124"/>
                    <a:pt x="2265521" y="230981"/>
                    <a:pt x="2263616" y="235744"/>
                  </a:cubicBezTo>
                  <a:cubicBezTo>
                    <a:pt x="2264569" y="226219"/>
                    <a:pt x="2265521" y="220504"/>
                    <a:pt x="2265521" y="220504"/>
                  </a:cubicBezTo>
                  <a:cubicBezTo>
                    <a:pt x="2265521" y="220504"/>
                    <a:pt x="2262664" y="230029"/>
                    <a:pt x="2256949" y="247174"/>
                  </a:cubicBezTo>
                  <a:cubicBezTo>
                    <a:pt x="2255044" y="250984"/>
                    <a:pt x="2253139" y="253841"/>
                    <a:pt x="2252186" y="258604"/>
                  </a:cubicBezTo>
                  <a:cubicBezTo>
                    <a:pt x="2251234" y="259556"/>
                    <a:pt x="2251234" y="260509"/>
                    <a:pt x="2250281" y="262414"/>
                  </a:cubicBezTo>
                  <a:cubicBezTo>
                    <a:pt x="2252186" y="255746"/>
                    <a:pt x="2253139" y="249079"/>
                    <a:pt x="2255044" y="243364"/>
                  </a:cubicBezTo>
                  <a:cubicBezTo>
                    <a:pt x="2260759" y="216694"/>
                    <a:pt x="2264569" y="194786"/>
                    <a:pt x="2267426" y="178594"/>
                  </a:cubicBezTo>
                  <a:cubicBezTo>
                    <a:pt x="2269331" y="163354"/>
                    <a:pt x="2270284" y="153829"/>
                    <a:pt x="2270284" y="153829"/>
                  </a:cubicBezTo>
                  <a:cubicBezTo>
                    <a:pt x="2270284" y="153829"/>
                    <a:pt x="2267426" y="162401"/>
                    <a:pt x="2262664" y="177641"/>
                  </a:cubicBezTo>
                  <a:cubicBezTo>
                    <a:pt x="2260759" y="185261"/>
                    <a:pt x="2257901" y="194786"/>
                    <a:pt x="2254091" y="205264"/>
                  </a:cubicBezTo>
                  <a:cubicBezTo>
                    <a:pt x="2251234" y="212884"/>
                    <a:pt x="2249329" y="221456"/>
                    <a:pt x="2246471" y="230981"/>
                  </a:cubicBezTo>
                  <a:cubicBezTo>
                    <a:pt x="2244566" y="234791"/>
                    <a:pt x="2243614" y="239554"/>
                    <a:pt x="2241709" y="244316"/>
                  </a:cubicBezTo>
                  <a:cubicBezTo>
                    <a:pt x="2240756" y="240506"/>
                    <a:pt x="2239804" y="236696"/>
                    <a:pt x="2239804" y="233839"/>
                  </a:cubicBezTo>
                  <a:cubicBezTo>
                    <a:pt x="2235994" y="215741"/>
                    <a:pt x="2233136" y="205264"/>
                    <a:pt x="2233136" y="205264"/>
                  </a:cubicBezTo>
                  <a:cubicBezTo>
                    <a:pt x="2233136" y="205264"/>
                    <a:pt x="2235041" y="224314"/>
                    <a:pt x="2237899" y="255746"/>
                  </a:cubicBezTo>
                  <a:cubicBezTo>
                    <a:pt x="2236946" y="259556"/>
                    <a:pt x="2235041" y="264319"/>
                    <a:pt x="2234089" y="269081"/>
                  </a:cubicBezTo>
                  <a:cubicBezTo>
                    <a:pt x="2234089" y="269081"/>
                    <a:pt x="2233136" y="270034"/>
                    <a:pt x="2233136" y="270034"/>
                  </a:cubicBezTo>
                  <a:cubicBezTo>
                    <a:pt x="2233136" y="268129"/>
                    <a:pt x="2233136" y="265271"/>
                    <a:pt x="2233136" y="263366"/>
                  </a:cubicBezTo>
                  <a:cubicBezTo>
                    <a:pt x="2233136" y="253841"/>
                    <a:pt x="2232184" y="244316"/>
                    <a:pt x="2231231" y="234791"/>
                  </a:cubicBezTo>
                  <a:cubicBezTo>
                    <a:pt x="2230279" y="225266"/>
                    <a:pt x="2229326" y="216694"/>
                    <a:pt x="2228374" y="207169"/>
                  </a:cubicBezTo>
                  <a:cubicBezTo>
                    <a:pt x="2229326" y="198596"/>
                    <a:pt x="2230279" y="193834"/>
                    <a:pt x="2230279" y="193834"/>
                  </a:cubicBezTo>
                  <a:cubicBezTo>
                    <a:pt x="2230279" y="193834"/>
                    <a:pt x="2229326" y="197644"/>
                    <a:pt x="2226469" y="204311"/>
                  </a:cubicBezTo>
                  <a:cubicBezTo>
                    <a:pt x="2225516" y="202406"/>
                    <a:pt x="2224564" y="201454"/>
                    <a:pt x="2222659" y="200501"/>
                  </a:cubicBezTo>
                  <a:cubicBezTo>
                    <a:pt x="2221706" y="200501"/>
                    <a:pt x="2221706" y="199549"/>
                    <a:pt x="2220754" y="199549"/>
                  </a:cubicBezTo>
                  <a:cubicBezTo>
                    <a:pt x="2219801" y="199549"/>
                    <a:pt x="2218849" y="199549"/>
                    <a:pt x="2217896" y="199549"/>
                  </a:cubicBezTo>
                  <a:cubicBezTo>
                    <a:pt x="2215991" y="200501"/>
                    <a:pt x="2215991" y="201454"/>
                    <a:pt x="2215039" y="202406"/>
                  </a:cubicBezTo>
                  <a:cubicBezTo>
                    <a:pt x="2213134" y="206216"/>
                    <a:pt x="2213134" y="210979"/>
                    <a:pt x="2213134" y="214789"/>
                  </a:cubicBezTo>
                  <a:cubicBezTo>
                    <a:pt x="2214086" y="210979"/>
                    <a:pt x="2215039" y="206216"/>
                    <a:pt x="2217896" y="203359"/>
                  </a:cubicBezTo>
                  <a:cubicBezTo>
                    <a:pt x="2218849" y="202406"/>
                    <a:pt x="2218849" y="201454"/>
                    <a:pt x="2219801" y="201454"/>
                  </a:cubicBezTo>
                  <a:cubicBezTo>
                    <a:pt x="2219801" y="201454"/>
                    <a:pt x="2220754" y="201454"/>
                    <a:pt x="2220754" y="202406"/>
                  </a:cubicBezTo>
                  <a:cubicBezTo>
                    <a:pt x="2221706" y="203359"/>
                    <a:pt x="2222659" y="205264"/>
                    <a:pt x="2223611" y="207169"/>
                  </a:cubicBezTo>
                  <a:lnTo>
                    <a:pt x="2223611" y="215741"/>
                  </a:lnTo>
                  <a:cubicBezTo>
                    <a:pt x="2223611" y="215741"/>
                    <a:pt x="2223611" y="215741"/>
                    <a:pt x="2223611" y="215741"/>
                  </a:cubicBezTo>
                  <a:cubicBezTo>
                    <a:pt x="2221706" y="222409"/>
                    <a:pt x="2218849" y="230981"/>
                    <a:pt x="2215991" y="241459"/>
                  </a:cubicBezTo>
                  <a:cubicBezTo>
                    <a:pt x="2213134" y="250984"/>
                    <a:pt x="2209324" y="262414"/>
                    <a:pt x="2206466" y="274796"/>
                  </a:cubicBezTo>
                  <a:cubicBezTo>
                    <a:pt x="2203609" y="287179"/>
                    <a:pt x="2199799" y="299561"/>
                    <a:pt x="2196941" y="313849"/>
                  </a:cubicBezTo>
                  <a:cubicBezTo>
                    <a:pt x="2195989" y="308134"/>
                    <a:pt x="2195989" y="305276"/>
                    <a:pt x="2195989" y="305276"/>
                  </a:cubicBezTo>
                  <a:cubicBezTo>
                    <a:pt x="2195989" y="305276"/>
                    <a:pt x="2195989" y="310039"/>
                    <a:pt x="2195036" y="317659"/>
                  </a:cubicBezTo>
                  <a:cubicBezTo>
                    <a:pt x="2194084" y="315754"/>
                    <a:pt x="2193131" y="314801"/>
                    <a:pt x="2193131" y="314801"/>
                  </a:cubicBezTo>
                  <a:cubicBezTo>
                    <a:pt x="2193131" y="314801"/>
                    <a:pt x="2194084" y="315754"/>
                    <a:pt x="2195036" y="318611"/>
                  </a:cubicBezTo>
                  <a:cubicBezTo>
                    <a:pt x="2195036" y="320516"/>
                    <a:pt x="2195036" y="321469"/>
                    <a:pt x="2195036" y="323374"/>
                  </a:cubicBezTo>
                  <a:cubicBezTo>
                    <a:pt x="2194084" y="327184"/>
                    <a:pt x="2193131" y="330994"/>
                    <a:pt x="2192179" y="334804"/>
                  </a:cubicBezTo>
                  <a:cubicBezTo>
                    <a:pt x="2191226" y="332899"/>
                    <a:pt x="2191226" y="331946"/>
                    <a:pt x="2190274" y="330994"/>
                  </a:cubicBezTo>
                  <a:cubicBezTo>
                    <a:pt x="2190274" y="330041"/>
                    <a:pt x="2191226" y="330041"/>
                    <a:pt x="2191226" y="330041"/>
                  </a:cubicBezTo>
                  <a:cubicBezTo>
                    <a:pt x="2191226" y="330041"/>
                    <a:pt x="2191226" y="330041"/>
                    <a:pt x="2190274" y="330994"/>
                  </a:cubicBezTo>
                  <a:cubicBezTo>
                    <a:pt x="2189321" y="328136"/>
                    <a:pt x="2188369" y="326231"/>
                    <a:pt x="2188369" y="326231"/>
                  </a:cubicBezTo>
                  <a:cubicBezTo>
                    <a:pt x="2188369" y="326231"/>
                    <a:pt x="2188369" y="328136"/>
                    <a:pt x="2189321" y="331946"/>
                  </a:cubicBezTo>
                  <a:cubicBezTo>
                    <a:pt x="2189321" y="331946"/>
                    <a:pt x="2188369" y="332899"/>
                    <a:pt x="2188369" y="332899"/>
                  </a:cubicBezTo>
                  <a:cubicBezTo>
                    <a:pt x="2186464" y="321469"/>
                    <a:pt x="2185511" y="315754"/>
                    <a:pt x="2185511" y="315754"/>
                  </a:cubicBezTo>
                  <a:cubicBezTo>
                    <a:pt x="2185511" y="315754"/>
                    <a:pt x="2185511" y="323374"/>
                    <a:pt x="2184559" y="336709"/>
                  </a:cubicBezTo>
                  <a:cubicBezTo>
                    <a:pt x="2184559" y="336709"/>
                    <a:pt x="2184559" y="336709"/>
                    <a:pt x="2184559" y="337661"/>
                  </a:cubicBezTo>
                  <a:cubicBezTo>
                    <a:pt x="2183606" y="339566"/>
                    <a:pt x="2181701" y="341471"/>
                    <a:pt x="2179796" y="343376"/>
                  </a:cubicBezTo>
                  <a:cubicBezTo>
                    <a:pt x="2179796" y="342424"/>
                    <a:pt x="2178844" y="341471"/>
                    <a:pt x="2178844" y="340519"/>
                  </a:cubicBezTo>
                  <a:cubicBezTo>
                    <a:pt x="2183606" y="320516"/>
                    <a:pt x="2188369" y="301466"/>
                    <a:pt x="2192179" y="283369"/>
                  </a:cubicBezTo>
                  <a:cubicBezTo>
                    <a:pt x="2205514" y="228124"/>
                    <a:pt x="2212181" y="190024"/>
                    <a:pt x="2212181" y="190024"/>
                  </a:cubicBezTo>
                  <a:cubicBezTo>
                    <a:pt x="2212181" y="190024"/>
                    <a:pt x="2199799" y="222409"/>
                    <a:pt x="2183606" y="272891"/>
                  </a:cubicBezTo>
                  <a:cubicBezTo>
                    <a:pt x="2184559" y="266224"/>
                    <a:pt x="2186464" y="259556"/>
                    <a:pt x="2187416" y="253841"/>
                  </a:cubicBezTo>
                  <a:cubicBezTo>
                    <a:pt x="2189321" y="246221"/>
                    <a:pt x="2190274" y="239554"/>
                    <a:pt x="2192179" y="231934"/>
                  </a:cubicBezTo>
                  <a:cubicBezTo>
                    <a:pt x="2194084" y="224314"/>
                    <a:pt x="2195989" y="216694"/>
                    <a:pt x="2196941" y="210026"/>
                  </a:cubicBezTo>
                  <a:cubicBezTo>
                    <a:pt x="2197894" y="204311"/>
                    <a:pt x="2199799" y="198596"/>
                    <a:pt x="2200751" y="193834"/>
                  </a:cubicBezTo>
                  <a:cubicBezTo>
                    <a:pt x="2201704" y="189071"/>
                    <a:pt x="2203609" y="184309"/>
                    <a:pt x="2204561" y="179546"/>
                  </a:cubicBezTo>
                  <a:cubicBezTo>
                    <a:pt x="2207419" y="170021"/>
                    <a:pt x="2209324" y="162401"/>
                    <a:pt x="2211229" y="155734"/>
                  </a:cubicBezTo>
                  <a:cubicBezTo>
                    <a:pt x="2215039" y="142399"/>
                    <a:pt x="2217896" y="134779"/>
                    <a:pt x="2217896" y="134779"/>
                  </a:cubicBezTo>
                  <a:cubicBezTo>
                    <a:pt x="2217896" y="134779"/>
                    <a:pt x="2215039" y="139541"/>
                    <a:pt x="2211229" y="148114"/>
                  </a:cubicBezTo>
                  <a:cubicBezTo>
                    <a:pt x="2211229" y="148114"/>
                    <a:pt x="2211229" y="147161"/>
                    <a:pt x="2211229" y="147161"/>
                  </a:cubicBezTo>
                  <a:cubicBezTo>
                    <a:pt x="2213134" y="139541"/>
                    <a:pt x="2215039" y="131921"/>
                    <a:pt x="2216944" y="125254"/>
                  </a:cubicBezTo>
                  <a:cubicBezTo>
                    <a:pt x="2218849" y="118586"/>
                    <a:pt x="2220754" y="111919"/>
                    <a:pt x="2222659" y="105251"/>
                  </a:cubicBezTo>
                  <a:cubicBezTo>
                    <a:pt x="2226469" y="92869"/>
                    <a:pt x="2229326" y="81439"/>
                    <a:pt x="2233136" y="72866"/>
                  </a:cubicBezTo>
                  <a:cubicBezTo>
                    <a:pt x="2238851" y="54769"/>
                    <a:pt x="2242661" y="45244"/>
                    <a:pt x="2242661" y="45244"/>
                  </a:cubicBezTo>
                  <a:cubicBezTo>
                    <a:pt x="2242661" y="45244"/>
                    <a:pt x="2237899" y="54769"/>
                    <a:pt x="2229326" y="71914"/>
                  </a:cubicBezTo>
                  <a:cubicBezTo>
                    <a:pt x="2224564" y="80486"/>
                    <a:pt x="2220754" y="90964"/>
                    <a:pt x="2215991" y="103346"/>
                  </a:cubicBezTo>
                  <a:cubicBezTo>
                    <a:pt x="2213134" y="109061"/>
                    <a:pt x="2211229" y="115729"/>
                    <a:pt x="2208371" y="122396"/>
                  </a:cubicBezTo>
                  <a:cubicBezTo>
                    <a:pt x="2205514" y="129064"/>
                    <a:pt x="2203609" y="136684"/>
                    <a:pt x="2200751" y="144304"/>
                  </a:cubicBezTo>
                  <a:cubicBezTo>
                    <a:pt x="2195036" y="159544"/>
                    <a:pt x="2190274" y="176689"/>
                    <a:pt x="2184559" y="193834"/>
                  </a:cubicBezTo>
                  <a:cubicBezTo>
                    <a:pt x="2181701" y="204311"/>
                    <a:pt x="2177891" y="215741"/>
                    <a:pt x="2175034" y="228124"/>
                  </a:cubicBezTo>
                  <a:cubicBezTo>
                    <a:pt x="2175986" y="218599"/>
                    <a:pt x="2176939" y="210026"/>
                    <a:pt x="2177891" y="203359"/>
                  </a:cubicBezTo>
                  <a:cubicBezTo>
                    <a:pt x="2178844" y="198596"/>
                    <a:pt x="2178844" y="193834"/>
                    <a:pt x="2178844" y="190024"/>
                  </a:cubicBezTo>
                  <a:cubicBezTo>
                    <a:pt x="2179796" y="186214"/>
                    <a:pt x="2180749" y="184309"/>
                    <a:pt x="2180749" y="184309"/>
                  </a:cubicBezTo>
                  <a:cubicBezTo>
                    <a:pt x="2180749" y="184309"/>
                    <a:pt x="2179796" y="185261"/>
                    <a:pt x="2179796" y="187166"/>
                  </a:cubicBezTo>
                  <a:cubicBezTo>
                    <a:pt x="2180749" y="180499"/>
                    <a:pt x="2180749" y="176689"/>
                    <a:pt x="2180749" y="176689"/>
                  </a:cubicBezTo>
                  <a:cubicBezTo>
                    <a:pt x="2180749" y="176689"/>
                    <a:pt x="2178844" y="183356"/>
                    <a:pt x="2175986" y="194786"/>
                  </a:cubicBezTo>
                  <a:cubicBezTo>
                    <a:pt x="2174081" y="198596"/>
                    <a:pt x="2172176" y="202406"/>
                    <a:pt x="2170271" y="208121"/>
                  </a:cubicBezTo>
                  <a:cubicBezTo>
                    <a:pt x="2163604" y="223361"/>
                    <a:pt x="2155031" y="245269"/>
                    <a:pt x="2144554" y="271939"/>
                  </a:cubicBezTo>
                  <a:cubicBezTo>
                    <a:pt x="2141696" y="279559"/>
                    <a:pt x="2137886" y="288131"/>
                    <a:pt x="2135029" y="296704"/>
                  </a:cubicBezTo>
                  <a:cubicBezTo>
                    <a:pt x="2135029" y="296704"/>
                    <a:pt x="2135029" y="296704"/>
                    <a:pt x="2135029" y="295751"/>
                  </a:cubicBezTo>
                  <a:cubicBezTo>
                    <a:pt x="2133124" y="290989"/>
                    <a:pt x="2131219" y="286226"/>
                    <a:pt x="2129314" y="282416"/>
                  </a:cubicBezTo>
                  <a:cubicBezTo>
                    <a:pt x="2133124" y="261461"/>
                    <a:pt x="2135981" y="244316"/>
                    <a:pt x="2137886" y="231934"/>
                  </a:cubicBezTo>
                  <a:cubicBezTo>
                    <a:pt x="2139791" y="217646"/>
                    <a:pt x="2141696" y="210026"/>
                    <a:pt x="2141696" y="210026"/>
                  </a:cubicBezTo>
                  <a:cubicBezTo>
                    <a:pt x="2141696" y="210026"/>
                    <a:pt x="2138839" y="217646"/>
                    <a:pt x="2134076" y="230981"/>
                  </a:cubicBezTo>
                  <a:cubicBezTo>
                    <a:pt x="2131219" y="239554"/>
                    <a:pt x="2127409" y="250984"/>
                    <a:pt x="2123599" y="263366"/>
                  </a:cubicBezTo>
                  <a:cubicBezTo>
                    <a:pt x="2123599" y="260509"/>
                    <a:pt x="2122646" y="257651"/>
                    <a:pt x="2122646" y="253841"/>
                  </a:cubicBezTo>
                  <a:cubicBezTo>
                    <a:pt x="2120741" y="238601"/>
                    <a:pt x="2118836" y="225266"/>
                    <a:pt x="2117884" y="211931"/>
                  </a:cubicBezTo>
                  <a:cubicBezTo>
                    <a:pt x="2115979" y="198596"/>
                    <a:pt x="2114074" y="187166"/>
                    <a:pt x="2112169" y="176689"/>
                  </a:cubicBezTo>
                  <a:cubicBezTo>
                    <a:pt x="2110264" y="166211"/>
                    <a:pt x="2108359" y="157639"/>
                    <a:pt x="2107406" y="150019"/>
                  </a:cubicBezTo>
                  <a:cubicBezTo>
                    <a:pt x="2104549" y="134779"/>
                    <a:pt x="2102644" y="127159"/>
                    <a:pt x="2102644" y="127159"/>
                  </a:cubicBezTo>
                  <a:cubicBezTo>
                    <a:pt x="2102644" y="127159"/>
                    <a:pt x="2102644" y="135731"/>
                    <a:pt x="2103596" y="150971"/>
                  </a:cubicBezTo>
                  <a:cubicBezTo>
                    <a:pt x="2103596" y="155734"/>
                    <a:pt x="2104549" y="161449"/>
                    <a:pt x="2104549" y="168116"/>
                  </a:cubicBezTo>
                  <a:cubicBezTo>
                    <a:pt x="2104549" y="171926"/>
                    <a:pt x="2104549" y="176689"/>
                    <a:pt x="2104549" y="183356"/>
                  </a:cubicBezTo>
                  <a:cubicBezTo>
                    <a:pt x="2104549" y="190024"/>
                    <a:pt x="2105501" y="197644"/>
                    <a:pt x="2105501" y="207169"/>
                  </a:cubicBezTo>
                  <a:cubicBezTo>
                    <a:pt x="2105501" y="212884"/>
                    <a:pt x="2106454" y="218599"/>
                    <a:pt x="2106454" y="225266"/>
                  </a:cubicBezTo>
                  <a:cubicBezTo>
                    <a:pt x="2105501" y="224314"/>
                    <a:pt x="2105501" y="222409"/>
                    <a:pt x="2104549" y="221456"/>
                  </a:cubicBezTo>
                  <a:cubicBezTo>
                    <a:pt x="2104549" y="221456"/>
                    <a:pt x="2104549" y="221456"/>
                    <a:pt x="2104549" y="221456"/>
                  </a:cubicBezTo>
                  <a:lnTo>
                    <a:pt x="2104549" y="221456"/>
                  </a:lnTo>
                  <a:cubicBezTo>
                    <a:pt x="2103596" y="219551"/>
                    <a:pt x="2102644" y="217646"/>
                    <a:pt x="2102644" y="215741"/>
                  </a:cubicBezTo>
                  <a:cubicBezTo>
                    <a:pt x="2102644" y="211931"/>
                    <a:pt x="2101691" y="208121"/>
                    <a:pt x="2101691" y="205264"/>
                  </a:cubicBezTo>
                  <a:cubicBezTo>
                    <a:pt x="2100739" y="193834"/>
                    <a:pt x="2099786" y="184309"/>
                    <a:pt x="2098834" y="176689"/>
                  </a:cubicBezTo>
                  <a:cubicBezTo>
                    <a:pt x="2098834" y="173831"/>
                    <a:pt x="2097881" y="170974"/>
                    <a:pt x="2097881" y="168116"/>
                  </a:cubicBezTo>
                  <a:cubicBezTo>
                    <a:pt x="2100739" y="155734"/>
                    <a:pt x="2102644" y="149066"/>
                    <a:pt x="2102644" y="149066"/>
                  </a:cubicBezTo>
                  <a:cubicBezTo>
                    <a:pt x="2102644" y="149066"/>
                    <a:pt x="2100739" y="153829"/>
                    <a:pt x="2096929" y="162401"/>
                  </a:cubicBezTo>
                  <a:cubicBezTo>
                    <a:pt x="2095976" y="155734"/>
                    <a:pt x="2095024" y="151924"/>
                    <a:pt x="2095024" y="151924"/>
                  </a:cubicBezTo>
                  <a:cubicBezTo>
                    <a:pt x="2095024" y="151924"/>
                    <a:pt x="2095024" y="157639"/>
                    <a:pt x="2095024" y="167164"/>
                  </a:cubicBezTo>
                  <a:cubicBezTo>
                    <a:pt x="2088356" y="182404"/>
                    <a:pt x="2078831" y="206216"/>
                    <a:pt x="2066449" y="235744"/>
                  </a:cubicBezTo>
                  <a:cubicBezTo>
                    <a:pt x="2063591" y="243364"/>
                    <a:pt x="2060734" y="250984"/>
                    <a:pt x="2056924" y="259556"/>
                  </a:cubicBezTo>
                  <a:cubicBezTo>
                    <a:pt x="2061686" y="234791"/>
                    <a:pt x="2063591" y="219551"/>
                    <a:pt x="2063591" y="219551"/>
                  </a:cubicBezTo>
                  <a:cubicBezTo>
                    <a:pt x="2063591" y="219551"/>
                    <a:pt x="2058829" y="231934"/>
                    <a:pt x="2052161" y="252889"/>
                  </a:cubicBezTo>
                  <a:cubicBezTo>
                    <a:pt x="2051209" y="250984"/>
                    <a:pt x="2050256" y="249079"/>
                    <a:pt x="2050256" y="248126"/>
                  </a:cubicBezTo>
                  <a:cubicBezTo>
                    <a:pt x="2050256" y="238601"/>
                    <a:pt x="2050256" y="233839"/>
                    <a:pt x="2050256" y="233839"/>
                  </a:cubicBezTo>
                  <a:cubicBezTo>
                    <a:pt x="2050256" y="233839"/>
                    <a:pt x="2049304" y="237649"/>
                    <a:pt x="2048351" y="244316"/>
                  </a:cubicBezTo>
                  <a:cubicBezTo>
                    <a:pt x="2047399" y="241459"/>
                    <a:pt x="2046446" y="240506"/>
                    <a:pt x="2046446" y="240506"/>
                  </a:cubicBezTo>
                  <a:cubicBezTo>
                    <a:pt x="2046446" y="240506"/>
                    <a:pt x="2047399" y="242411"/>
                    <a:pt x="2047399" y="247174"/>
                  </a:cubicBezTo>
                  <a:cubicBezTo>
                    <a:pt x="2046446" y="251936"/>
                    <a:pt x="2045494" y="258604"/>
                    <a:pt x="2044541" y="266224"/>
                  </a:cubicBezTo>
                  <a:cubicBezTo>
                    <a:pt x="2044541" y="264319"/>
                    <a:pt x="2043589" y="261461"/>
                    <a:pt x="2043589" y="259556"/>
                  </a:cubicBezTo>
                  <a:cubicBezTo>
                    <a:pt x="2042636" y="255746"/>
                    <a:pt x="2042636" y="252889"/>
                    <a:pt x="2041684" y="249079"/>
                  </a:cubicBezTo>
                  <a:cubicBezTo>
                    <a:pt x="2046446" y="210026"/>
                    <a:pt x="2048351" y="184309"/>
                    <a:pt x="2048351" y="184309"/>
                  </a:cubicBezTo>
                  <a:cubicBezTo>
                    <a:pt x="2048351" y="184309"/>
                    <a:pt x="2044541" y="196691"/>
                    <a:pt x="2039779" y="216694"/>
                  </a:cubicBezTo>
                  <a:cubicBezTo>
                    <a:pt x="2038826" y="218599"/>
                    <a:pt x="2037874" y="220504"/>
                    <a:pt x="2036921" y="223361"/>
                  </a:cubicBezTo>
                  <a:cubicBezTo>
                    <a:pt x="2036921" y="221456"/>
                    <a:pt x="2035969" y="220504"/>
                    <a:pt x="2035969" y="218599"/>
                  </a:cubicBezTo>
                  <a:cubicBezTo>
                    <a:pt x="2034064" y="206216"/>
                    <a:pt x="2032159" y="195739"/>
                    <a:pt x="2031206" y="187166"/>
                  </a:cubicBezTo>
                  <a:cubicBezTo>
                    <a:pt x="2030254" y="179546"/>
                    <a:pt x="2029301" y="173831"/>
                    <a:pt x="2028349" y="169069"/>
                  </a:cubicBezTo>
                  <a:cubicBezTo>
                    <a:pt x="2030254" y="154781"/>
                    <a:pt x="2031206" y="147161"/>
                    <a:pt x="2031206" y="147161"/>
                  </a:cubicBezTo>
                  <a:cubicBezTo>
                    <a:pt x="2031206" y="147161"/>
                    <a:pt x="2030254" y="150971"/>
                    <a:pt x="2028349" y="157639"/>
                  </a:cubicBezTo>
                  <a:cubicBezTo>
                    <a:pt x="2029301" y="145256"/>
                    <a:pt x="2030254" y="138589"/>
                    <a:pt x="2030254" y="138589"/>
                  </a:cubicBezTo>
                  <a:cubicBezTo>
                    <a:pt x="2030254" y="138589"/>
                    <a:pt x="2028349" y="146209"/>
                    <a:pt x="2023586" y="160496"/>
                  </a:cubicBezTo>
                  <a:cubicBezTo>
                    <a:pt x="2021681" y="167164"/>
                    <a:pt x="2019776" y="176689"/>
                    <a:pt x="2017871" y="186214"/>
                  </a:cubicBezTo>
                  <a:cubicBezTo>
                    <a:pt x="2017871" y="188119"/>
                    <a:pt x="2016919" y="190024"/>
                    <a:pt x="2016919" y="191929"/>
                  </a:cubicBezTo>
                  <a:cubicBezTo>
                    <a:pt x="2016919" y="191929"/>
                    <a:pt x="2016919" y="190976"/>
                    <a:pt x="2016919" y="190976"/>
                  </a:cubicBezTo>
                  <a:cubicBezTo>
                    <a:pt x="2018824" y="170021"/>
                    <a:pt x="2019776" y="158591"/>
                    <a:pt x="2019776" y="158591"/>
                  </a:cubicBezTo>
                  <a:cubicBezTo>
                    <a:pt x="2019776" y="158591"/>
                    <a:pt x="2017871" y="166211"/>
                    <a:pt x="2015014" y="178594"/>
                  </a:cubicBezTo>
                  <a:cubicBezTo>
                    <a:pt x="2015014" y="176689"/>
                    <a:pt x="2014061" y="174784"/>
                    <a:pt x="2014061" y="174784"/>
                  </a:cubicBezTo>
                  <a:cubicBezTo>
                    <a:pt x="2014061" y="174784"/>
                    <a:pt x="2014061" y="175736"/>
                    <a:pt x="2014061" y="177641"/>
                  </a:cubicBezTo>
                  <a:cubicBezTo>
                    <a:pt x="2013109" y="172879"/>
                    <a:pt x="2012156" y="168116"/>
                    <a:pt x="2011204" y="163354"/>
                  </a:cubicBezTo>
                  <a:cubicBezTo>
                    <a:pt x="2008346" y="148114"/>
                    <a:pt x="2006441" y="135731"/>
                    <a:pt x="2003584" y="125254"/>
                  </a:cubicBezTo>
                  <a:cubicBezTo>
                    <a:pt x="1999774" y="104299"/>
                    <a:pt x="1996916" y="91916"/>
                    <a:pt x="1996916" y="91916"/>
                  </a:cubicBezTo>
                  <a:cubicBezTo>
                    <a:pt x="1996916" y="91916"/>
                    <a:pt x="1997869" y="104299"/>
                    <a:pt x="1999774" y="125254"/>
                  </a:cubicBezTo>
                  <a:cubicBezTo>
                    <a:pt x="2000726" y="135731"/>
                    <a:pt x="2001679" y="149066"/>
                    <a:pt x="2003584" y="164306"/>
                  </a:cubicBezTo>
                  <a:cubicBezTo>
                    <a:pt x="2004536" y="175736"/>
                    <a:pt x="2006441" y="189071"/>
                    <a:pt x="2008346" y="203359"/>
                  </a:cubicBezTo>
                  <a:cubicBezTo>
                    <a:pt x="2005489" y="213836"/>
                    <a:pt x="2002631" y="227171"/>
                    <a:pt x="1999774" y="240506"/>
                  </a:cubicBezTo>
                  <a:cubicBezTo>
                    <a:pt x="1995011" y="262414"/>
                    <a:pt x="1990249" y="288131"/>
                    <a:pt x="1984534" y="314801"/>
                  </a:cubicBezTo>
                  <a:cubicBezTo>
                    <a:pt x="1984534" y="303371"/>
                    <a:pt x="1984534" y="292894"/>
                    <a:pt x="1984534" y="283369"/>
                  </a:cubicBezTo>
                  <a:cubicBezTo>
                    <a:pt x="1984534" y="277654"/>
                    <a:pt x="1984534" y="271939"/>
                    <a:pt x="1984534" y="267176"/>
                  </a:cubicBezTo>
                  <a:cubicBezTo>
                    <a:pt x="1985486" y="265271"/>
                    <a:pt x="1986439" y="263366"/>
                    <a:pt x="1986439" y="263366"/>
                  </a:cubicBezTo>
                  <a:cubicBezTo>
                    <a:pt x="1986439" y="263366"/>
                    <a:pt x="1985486" y="264319"/>
                    <a:pt x="1984534" y="265271"/>
                  </a:cubicBezTo>
                  <a:cubicBezTo>
                    <a:pt x="1984534" y="257651"/>
                    <a:pt x="1984534" y="250031"/>
                    <a:pt x="1985486" y="243364"/>
                  </a:cubicBezTo>
                  <a:cubicBezTo>
                    <a:pt x="1986439" y="231934"/>
                    <a:pt x="1986439" y="221456"/>
                    <a:pt x="1987391" y="212884"/>
                  </a:cubicBezTo>
                  <a:cubicBezTo>
                    <a:pt x="1988344" y="195739"/>
                    <a:pt x="1989296" y="186214"/>
                    <a:pt x="1989296" y="186214"/>
                  </a:cubicBezTo>
                  <a:cubicBezTo>
                    <a:pt x="1989296" y="186214"/>
                    <a:pt x="1987391" y="195739"/>
                    <a:pt x="1983581" y="211931"/>
                  </a:cubicBezTo>
                  <a:cubicBezTo>
                    <a:pt x="1981676" y="220504"/>
                    <a:pt x="1979771" y="230029"/>
                    <a:pt x="1978819" y="242411"/>
                  </a:cubicBezTo>
                  <a:cubicBezTo>
                    <a:pt x="1976914" y="253841"/>
                    <a:pt x="1975961" y="267176"/>
                    <a:pt x="1974056" y="281464"/>
                  </a:cubicBezTo>
                  <a:cubicBezTo>
                    <a:pt x="1974056" y="281464"/>
                    <a:pt x="1973104" y="282416"/>
                    <a:pt x="1973104" y="282416"/>
                  </a:cubicBezTo>
                  <a:cubicBezTo>
                    <a:pt x="1971199" y="284321"/>
                    <a:pt x="1970246" y="286226"/>
                    <a:pt x="1968341" y="289084"/>
                  </a:cubicBezTo>
                  <a:cubicBezTo>
                    <a:pt x="1968341" y="287179"/>
                    <a:pt x="1968341" y="285274"/>
                    <a:pt x="1968341" y="283369"/>
                  </a:cubicBezTo>
                  <a:cubicBezTo>
                    <a:pt x="1971199" y="277654"/>
                    <a:pt x="1973104" y="274796"/>
                    <a:pt x="1973104" y="274796"/>
                  </a:cubicBezTo>
                  <a:cubicBezTo>
                    <a:pt x="1973104" y="274796"/>
                    <a:pt x="1971199" y="276701"/>
                    <a:pt x="1968341" y="280511"/>
                  </a:cubicBezTo>
                  <a:cubicBezTo>
                    <a:pt x="1970246" y="255746"/>
                    <a:pt x="1972151" y="235744"/>
                    <a:pt x="1973104" y="224314"/>
                  </a:cubicBezTo>
                  <a:cubicBezTo>
                    <a:pt x="1975961" y="201454"/>
                    <a:pt x="1976914" y="187166"/>
                    <a:pt x="1976914" y="187166"/>
                  </a:cubicBezTo>
                  <a:cubicBezTo>
                    <a:pt x="1976914" y="187166"/>
                    <a:pt x="1973104" y="198596"/>
                    <a:pt x="1967389" y="218599"/>
                  </a:cubicBezTo>
                  <a:cubicBezTo>
                    <a:pt x="1967389" y="217646"/>
                    <a:pt x="1967389" y="216694"/>
                    <a:pt x="1967389" y="216694"/>
                  </a:cubicBezTo>
                  <a:cubicBezTo>
                    <a:pt x="1967389" y="216694"/>
                    <a:pt x="1967389" y="217646"/>
                    <a:pt x="1966436" y="220504"/>
                  </a:cubicBezTo>
                  <a:cubicBezTo>
                    <a:pt x="1963579" y="229076"/>
                    <a:pt x="1960721" y="238601"/>
                    <a:pt x="1957864" y="250031"/>
                  </a:cubicBezTo>
                  <a:cubicBezTo>
                    <a:pt x="1955959" y="256699"/>
                    <a:pt x="1954054" y="264319"/>
                    <a:pt x="1952149" y="271939"/>
                  </a:cubicBezTo>
                  <a:cubicBezTo>
                    <a:pt x="1947386" y="250031"/>
                    <a:pt x="1944529" y="232886"/>
                    <a:pt x="1941671" y="221456"/>
                  </a:cubicBezTo>
                  <a:cubicBezTo>
                    <a:pt x="1941671" y="218599"/>
                    <a:pt x="1942624" y="215741"/>
                    <a:pt x="1942624" y="213836"/>
                  </a:cubicBezTo>
                  <a:cubicBezTo>
                    <a:pt x="1946434" y="203359"/>
                    <a:pt x="1949291" y="193834"/>
                    <a:pt x="1952149" y="186214"/>
                  </a:cubicBezTo>
                  <a:cubicBezTo>
                    <a:pt x="1958816" y="168116"/>
                    <a:pt x="1962626" y="157639"/>
                    <a:pt x="1962626" y="157639"/>
                  </a:cubicBezTo>
                  <a:cubicBezTo>
                    <a:pt x="1962626" y="157639"/>
                    <a:pt x="1957864" y="167164"/>
                    <a:pt x="1948339" y="185261"/>
                  </a:cubicBezTo>
                  <a:cubicBezTo>
                    <a:pt x="1947386" y="187166"/>
                    <a:pt x="1946434" y="189071"/>
                    <a:pt x="1945481" y="190976"/>
                  </a:cubicBezTo>
                  <a:cubicBezTo>
                    <a:pt x="1945481" y="190024"/>
                    <a:pt x="1945481" y="189071"/>
                    <a:pt x="1945481" y="189071"/>
                  </a:cubicBezTo>
                  <a:cubicBezTo>
                    <a:pt x="1945481" y="189071"/>
                    <a:pt x="1945481" y="190024"/>
                    <a:pt x="1944529" y="192881"/>
                  </a:cubicBezTo>
                  <a:cubicBezTo>
                    <a:pt x="1942624" y="196691"/>
                    <a:pt x="1940719" y="201454"/>
                    <a:pt x="1938814" y="205264"/>
                  </a:cubicBezTo>
                  <a:cubicBezTo>
                    <a:pt x="1936909" y="170021"/>
                    <a:pt x="1935004" y="148114"/>
                    <a:pt x="1935004" y="148114"/>
                  </a:cubicBezTo>
                  <a:cubicBezTo>
                    <a:pt x="1935004" y="148114"/>
                    <a:pt x="1931194" y="178594"/>
                    <a:pt x="1928336" y="224314"/>
                  </a:cubicBezTo>
                  <a:cubicBezTo>
                    <a:pt x="1928336" y="225266"/>
                    <a:pt x="1928336" y="227171"/>
                    <a:pt x="1928336" y="229076"/>
                  </a:cubicBezTo>
                  <a:cubicBezTo>
                    <a:pt x="1927384" y="231934"/>
                    <a:pt x="1925479" y="234791"/>
                    <a:pt x="1924526" y="236696"/>
                  </a:cubicBezTo>
                  <a:cubicBezTo>
                    <a:pt x="1921669" y="243364"/>
                    <a:pt x="1918811" y="250984"/>
                    <a:pt x="1915001" y="258604"/>
                  </a:cubicBezTo>
                  <a:cubicBezTo>
                    <a:pt x="1914049" y="261461"/>
                    <a:pt x="1912144" y="265271"/>
                    <a:pt x="1911191" y="268129"/>
                  </a:cubicBezTo>
                  <a:cubicBezTo>
                    <a:pt x="1910239" y="265271"/>
                    <a:pt x="1908334" y="262414"/>
                    <a:pt x="1907381" y="259556"/>
                  </a:cubicBezTo>
                  <a:lnTo>
                    <a:pt x="1907381" y="258604"/>
                  </a:lnTo>
                  <a:lnTo>
                    <a:pt x="1907381" y="258604"/>
                  </a:lnTo>
                  <a:cubicBezTo>
                    <a:pt x="1905476" y="256699"/>
                    <a:pt x="1903571" y="254794"/>
                    <a:pt x="1900714" y="253841"/>
                  </a:cubicBezTo>
                  <a:cubicBezTo>
                    <a:pt x="1899761" y="253841"/>
                    <a:pt x="1898809" y="252889"/>
                    <a:pt x="1897856" y="252889"/>
                  </a:cubicBezTo>
                  <a:cubicBezTo>
                    <a:pt x="1897856" y="252889"/>
                    <a:pt x="1896904" y="252889"/>
                    <a:pt x="1896904" y="252889"/>
                  </a:cubicBezTo>
                  <a:cubicBezTo>
                    <a:pt x="1896904" y="251936"/>
                    <a:pt x="1896904" y="251936"/>
                    <a:pt x="1896904" y="250984"/>
                  </a:cubicBezTo>
                  <a:cubicBezTo>
                    <a:pt x="1896904" y="249079"/>
                    <a:pt x="1897856" y="247174"/>
                    <a:pt x="1897856" y="246221"/>
                  </a:cubicBezTo>
                  <a:cubicBezTo>
                    <a:pt x="1899761" y="240506"/>
                    <a:pt x="1900714" y="234791"/>
                    <a:pt x="1902619" y="230029"/>
                  </a:cubicBezTo>
                  <a:cubicBezTo>
                    <a:pt x="1903571" y="228124"/>
                    <a:pt x="1903571" y="226219"/>
                    <a:pt x="1903571" y="226219"/>
                  </a:cubicBezTo>
                  <a:cubicBezTo>
                    <a:pt x="1903571" y="226219"/>
                    <a:pt x="1903571" y="226219"/>
                    <a:pt x="1902619" y="227171"/>
                  </a:cubicBezTo>
                  <a:cubicBezTo>
                    <a:pt x="1903571" y="222409"/>
                    <a:pt x="1905476" y="218599"/>
                    <a:pt x="1906429" y="214789"/>
                  </a:cubicBezTo>
                  <a:cubicBezTo>
                    <a:pt x="1909286" y="205264"/>
                    <a:pt x="1912144" y="196691"/>
                    <a:pt x="1915001" y="190976"/>
                  </a:cubicBezTo>
                  <a:cubicBezTo>
                    <a:pt x="1919764" y="177641"/>
                    <a:pt x="1922621" y="170021"/>
                    <a:pt x="1922621" y="170021"/>
                  </a:cubicBezTo>
                  <a:cubicBezTo>
                    <a:pt x="1922621" y="170021"/>
                    <a:pt x="1918811" y="176689"/>
                    <a:pt x="1911191" y="189071"/>
                  </a:cubicBezTo>
                  <a:cubicBezTo>
                    <a:pt x="1907381" y="194786"/>
                    <a:pt x="1903571" y="203359"/>
                    <a:pt x="1899761" y="211931"/>
                  </a:cubicBezTo>
                  <a:cubicBezTo>
                    <a:pt x="1897856" y="216694"/>
                    <a:pt x="1894999" y="221456"/>
                    <a:pt x="1893094" y="226219"/>
                  </a:cubicBezTo>
                  <a:cubicBezTo>
                    <a:pt x="1892141" y="229076"/>
                    <a:pt x="1890236" y="231934"/>
                    <a:pt x="1889284" y="235744"/>
                  </a:cubicBezTo>
                  <a:cubicBezTo>
                    <a:pt x="1889284" y="234791"/>
                    <a:pt x="1889284" y="233839"/>
                    <a:pt x="1888331" y="232886"/>
                  </a:cubicBezTo>
                  <a:cubicBezTo>
                    <a:pt x="1888331" y="227171"/>
                    <a:pt x="1888331" y="221456"/>
                    <a:pt x="1889284" y="216694"/>
                  </a:cubicBezTo>
                  <a:cubicBezTo>
                    <a:pt x="1889284" y="210979"/>
                    <a:pt x="1890236" y="205264"/>
                    <a:pt x="1891189" y="200501"/>
                  </a:cubicBezTo>
                  <a:cubicBezTo>
                    <a:pt x="1892141" y="195739"/>
                    <a:pt x="1893094" y="190976"/>
                    <a:pt x="1894046" y="187166"/>
                  </a:cubicBezTo>
                  <a:cubicBezTo>
                    <a:pt x="1895951" y="179546"/>
                    <a:pt x="1897856" y="172879"/>
                    <a:pt x="1899761" y="169069"/>
                  </a:cubicBezTo>
                  <a:cubicBezTo>
                    <a:pt x="1901666" y="165259"/>
                    <a:pt x="1902619" y="162401"/>
                    <a:pt x="1902619" y="162401"/>
                  </a:cubicBezTo>
                  <a:cubicBezTo>
                    <a:pt x="1902619" y="162401"/>
                    <a:pt x="1901666" y="164306"/>
                    <a:pt x="1898809" y="168116"/>
                  </a:cubicBezTo>
                  <a:cubicBezTo>
                    <a:pt x="1895951" y="171926"/>
                    <a:pt x="1893094" y="177641"/>
                    <a:pt x="1890236" y="186214"/>
                  </a:cubicBezTo>
                  <a:cubicBezTo>
                    <a:pt x="1889284" y="190024"/>
                    <a:pt x="1887379" y="194786"/>
                    <a:pt x="1885474" y="199549"/>
                  </a:cubicBezTo>
                  <a:cubicBezTo>
                    <a:pt x="1884521" y="204311"/>
                    <a:pt x="1883569" y="209074"/>
                    <a:pt x="1882616" y="213836"/>
                  </a:cubicBezTo>
                  <a:cubicBezTo>
                    <a:pt x="1882616" y="211931"/>
                    <a:pt x="1882616" y="210026"/>
                    <a:pt x="1882616" y="210026"/>
                  </a:cubicBezTo>
                  <a:cubicBezTo>
                    <a:pt x="1882616" y="210026"/>
                    <a:pt x="1880711" y="216694"/>
                    <a:pt x="1878806" y="228124"/>
                  </a:cubicBezTo>
                  <a:cubicBezTo>
                    <a:pt x="1877854" y="232886"/>
                    <a:pt x="1876901" y="237649"/>
                    <a:pt x="1874996" y="243364"/>
                  </a:cubicBezTo>
                  <a:cubicBezTo>
                    <a:pt x="1874996" y="239554"/>
                    <a:pt x="1874996" y="237649"/>
                    <a:pt x="1874996" y="237649"/>
                  </a:cubicBezTo>
                  <a:cubicBezTo>
                    <a:pt x="1874996" y="237649"/>
                    <a:pt x="1874044" y="244316"/>
                    <a:pt x="1872139" y="255746"/>
                  </a:cubicBezTo>
                  <a:cubicBezTo>
                    <a:pt x="1871186" y="260509"/>
                    <a:pt x="1870234" y="266224"/>
                    <a:pt x="1868329" y="270986"/>
                  </a:cubicBezTo>
                  <a:cubicBezTo>
                    <a:pt x="1868329" y="267176"/>
                    <a:pt x="1869281" y="263366"/>
                    <a:pt x="1869281" y="259556"/>
                  </a:cubicBezTo>
                  <a:cubicBezTo>
                    <a:pt x="1871186" y="243364"/>
                    <a:pt x="1873091" y="228124"/>
                    <a:pt x="1874996" y="213836"/>
                  </a:cubicBezTo>
                  <a:cubicBezTo>
                    <a:pt x="1875949" y="207169"/>
                    <a:pt x="1876901" y="200501"/>
                    <a:pt x="1877854" y="193834"/>
                  </a:cubicBezTo>
                  <a:cubicBezTo>
                    <a:pt x="1878806" y="187166"/>
                    <a:pt x="1880711" y="181451"/>
                    <a:pt x="1881664" y="175736"/>
                  </a:cubicBezTo>
                  <a:cubicBezTo>
                    <a:pt x="1883569" y="164306"/>
                    <a:pt x="1885474" y="154781"/>
                    <a:pt x="1888331" y="146209"/>
                  </a:cubicBezTo>
                  <a:cubicBezTo>
                    <a:pt x="1892141" y="130016"/>
                    <a:pt x="1894999" y="120491"/>
                    <a:pt x="1894999" y="120491"/>
                  </a:cubicBezTo>
                  <a:cubicBezTo>
                    <a:pt x="1894999" y="120491"/>
                    <a:pt x="1891189" y="129064"/>
                    <a:pt x="1885474" y="144304"/>
                  </a:cubicBezTo>
                  <a:cubicBezTo>
                    <a:pt x="1882616" y="151924"/>
                    <a:pt x="1878806" y="161449"/>
                    <a:pt x="1875949" y="172879"/>
                  </a:cubicBezTo>
                  <a:cubicBezTo>
                    <a:pt x="1874044" y="178594"/>
                    <a:pt x="1872139" y="184309"/>
                    <a:pt x="1870234" y="190976"/>
                  </a:cubicBezTo>
                  <a:cubicBezTo>
                    <a:pt x="1868329" y="197644"/>
                    <a:pt x="1867376" y="204311"/>
                    <a:pt x="1865471" y="210979"/>
                  </a:cubicBezTo>
                  <a:cubicBezTo>
                    <a:pt x="1863566" y="219551"/>
                    <a:pt x="1860709" y="229076"/>
                    <a:pt x="1858804" y="238601"/>
                  </a:cubicBezTo>
                  <a:cubicBezTo>
                    <a:pt x="1858804" y="221456"/>
                    <a:pt x="1857851" y="206216"/>
                    <a:pt x="1856899" y="194786"/>
                  </a:cubicBezTo>
                  <a:cubicBezTo>
                    <a:pt x="1855946" y="181451"/>
                    <a:pt x="1854994" y="172879"/>
                    <a:pt x="1854994" y="172879"/>
                  </a:cubicBezTo>
                  <a:cubicBezTo>
                    <a:pt x="1854994" y="172879"/>
                    <a:pt x="1854041" y="180499"/>
                    <a:pt x="1853089" y="194786"/>
                  </a:cubicBezTo>
                  <a:cubicBezTo>
                    <a:pt x="1852136" y="208121"/>
                    <a:pt x="1850231" y="228124"/>
                    <a:pt x="1848326" y="250984"/>
                  </a:cubicBezTo>
                  <a:cubicBezTo>
                    <a:pt x="1847374" y="260509"/>
                    <a:pt x="1846421" y="271939"/>
                    <a:pt x="1845469" y="282416"/>
                  </a:cubicBezTo>
                  <a:cubicBezTo>
                    <a:pt x="1843564" y="279559"/>
                    <a:pt x="1841659" y="276701"/>
                    <a:pt x="1839754" y="273844"/>
                  </a:cubicBezTo>
                  <a:cubicBezTo>
                    <a:pt x="1839754" y="270986"/>
                    <a:pt x="1838801" y="269081"/>
                    <a:pt x="1838801" y="269081"/>
                  </a:cubicBezTo>
                  <a:cubicBezTo>
                    <a:pt x="1838801" y="269081"/>
                    <a:pt x="1838801" y="270034"/>
                    <a:pt x="1838801" y="272891"/>
                  </a:cubicBezTo>
                  <a:cubicBezTo>
                    <a:pt x="1834039" y="266224"/>
                    <a:pt x="1830229" y="260509"/>
                    <a:pt x="1827371" y="256699"/>
                  </a:cubicBezTo>
                  <a:cubicBezTo>
                    <a:pt x="1829276" y="216694"/>
                    <a:pt x="1828324" y="190976"/>
                    <a:pt x="1828324" y="190976"/>
                  </a:cubicBezTo>
                  <a:cubicBezTo>
                    <a:pt x="1828324" y="190976"/>
                    <a:pt x="1826419" y="202406"/>
                    <a:pt x="1822609" y="222409"/>
                  </a:cubicBezTo>
                  <a:cubicBezTo>
                    <a:pt x="1822609" y="219551"/>
                    <a:pt x="1822609" y="217646"/>
                    <a:pt x="1822609" y="214789"/>
                  </a:cubicBezTo>
                  <a:cubicBezTo>
                    <a:pt x="1822609" y="196691"/>
                    <a:pt x="1821656" y="178594"/>
                    <a:pt x="1822609" y="161449"/>
                  </a:cubicBezTo>
                  <a:cubicBezTo>
                    <a:pt x="1823561" y="144304"/>
                    <a:pt x="1823561" y="129064"/>
                    <a:pt x="1823561" y="113824"/>
                  </a:cubicBezTo>
                  <a:cubicBezTo>
                    <a:pt x="1824514" y="54769"/>
                    <a:pt x="1823561" y="15716"/>
                    <a:pt x="1823561" y="15716"/>
                  </a:cubicBezTo>
                  <a:cubicBezTo>
                    <a:pt x="1823561" y="15716"/>
                    <a:pt x="1817846" y="54769"/>
                    <a:pt x="1812131" y="112871"/>
                  </a:cubicBezTo>
                  <a:cubicBezTo>
                    <a:pt x="1811179" y="127159"/>
                    <a:pt x="1809274" y="143351"/>
                    <a:pt x="1807369" y="160496"/>
                  </a:cubicBezTo>
                  <a:cubicBezTo>
                    <a:pt x="1805464" y="175736"/>
                    <a:pt x="1805464" y="191929"/>
                    <a:pt x="1805464" y="209074"/>
                  </a:cubicBezTo>
                  <a:cubicBezTo>
                    <a:pt x="1803559" y="210026"/>
                    <a:pt x="1802606" y="210979"/>
                    <a:pt x="1801654" y="211931"/>
                  </a:cubicBezTo>
                  <a:lnTo>
                    <a:pt x="1801654" y="211931"/>
                  </a:lnTo>
                  <a:lnTo>
                    <a:pt x="1801654" y="212884"/>
                  </a:lnTo>
                  <a:cubicBezTo>
                    <a:pt x="1797844" y="221456"/>
                    <a:pt x="1794034" y="229076"/>
                    <a:pt x="1790224" y="237649"/>
                  </a:cubicBezTo>
                  <a:cubicBezTo>
                    <a:pt x="1790224" y="217646"/>
                    <a:pt x="1790224" y="207169"/>
                    <a:pt x="1790224" y="207169"/>
                  </a:cubicBezTo>
                  <a:cubicBezTo>
                    <a:pt x="1790224" y="207169"/>
                    <a:pt x="1788319" y="218599"/>
                    <a:pt x="1786414" y="239554"/>
                  </a:cubicBezTo>
                  <a:cubicBezTo>
                    <a:pt x="1786414" y="243364"/>
                    <a:pt x="1785461" y="246221"/>
                    <a:pt x="1784509" y="250984"/>
                  </a:cubicBezTo>
                  <a:cubicBezTo>
                    <a:pt x="1784509" y="251936"/>
                    <a:pt x="1784509" y="251936"/>
                    <a:pt x="1783556" y="252889"/>
                  </a:cubicBezTo>
                  <a:cubicBezTo>
                    <a:pt x="1779746" y="236696"/>
                    <a:pt x="1776889" y="226219"/>
                    <a:pt x="1776889" y="226219"/>
                  </a:cubicBezTo>
                  <a:cubicBezTo>
                    <a:pt x="1776889" y="226219"/>
                    <a:pt x="1776889" y="236696"/>
                    <a:pt x="1777841" y="253841"/>
                  </a:cubicBezTo>
                  <a:cubicBezTo>
                    <a:pt x="1774031" y="244316"/>
                    <a:pt x="1771174" y="236696"/>
                    <a:pt x="1768316" y="230029"/>
                  </a:cubicBezTo>
                  <a:cubicBezTo>
                    <a:pt x="1763554" y="219551"/>
                    <a:pt x="1760696" y="211931"/>
                    <a:pt x="1759744" y="209074"/>
                  </a:cubicBezTo>
                  <a:cubicBezTo>
                    <a:pt x="1759744" y="209074"/>
                    <a:pt x="1759744" y="208121"/>
                    <a:pt x="1759744" y="208121"/>
                  </a:cubicBezTo>
                  <a:cubicBezTo>
                    <a:pt x="1761649" y="202406"/>
                    <a:pt x="1761649" y="198596"/>
                    <a:pt x="1761649" y="198596"/>
                  </a:cubicBezTo>
                  <a:cubicBezTo>
                    <a:pt x="1761649" y="198596"/>
                    <a:pt x="1760696" y="200501"/>
                    <a:pt x="1759744" y="203359"/>
                  </a:cubicBezTo>
                  <a:cubicBezTo>
                    <a:pt x="1759744" y="200501"/>
                    <a:pt x="1759744" y="197644"/>
                    <a:pt x="1759744" y="195739"/>
                  </a:cubicBezTo>
                  <a:cubicBezTo>
                    <a:pt x="1760696" y="187166"/>
                    <a:pt x="1760696" y="178594"/>
                    <a:pt x="1761649" y="171926"/>
                  </a:cubicBezTo>
                  <a:cubicBezTo>
                    <a:pt x="1762601" y="158591"/>
                    <a:pt x="1762601" y="151924"/>
                    <a:pt x="1762601" y="151924"/>
                  </a:cubicBezTo>
                  <a:cubicBezTo>
                    <a:pt x="1762601" y="151924"/>
                    <a:pt x="1760696" y="159544"/>
                    <a:pt x="1756886" y="171926"/>
                  </a:cubicBezTo>
                  <a:cubicBezTo>
                    <a:pt x="1754981" y="180499"/>
                    <a:pt x="1752124" y="191929"/>
                    <a:pt x="1749266" y="205264"/>
                  </a:cubicBezTo>
                  <a:cubicBezTo>
                    <a:pt x="1746409" y="200501"/>
                    <a:pt x="1745456" y="197644"/>
                    <a:pt x="1745456" y="197644"/>
                  </a:cubicBezTo>
                  <a:cubicBezTo>
                    <a:pt x="1745456" y="197644"/>
                    <a:pt x="1746409" y="201454"/>
                    <a:pt x="1749266" y="208121"/>
                  </a:cubicBezTo>
                  <a:cubicBezTo>
                    <a:pt x="1748314" y="213836"/>
                    <a:pt x="1747361" y="219551"/>
                    <a:pt x="1746409" y="225266"/>
                  </a:cubicBezTo>
                  <a:cubicBezTo>
                    <a:pt x="1746409" y="226219"/>
                    <a:pt x="1746409" y="227171"/>
                    <a:pt x="1746409" y="228124"/>
                  </a:cubicBezTo>
                  <a:cubicBezTo>
                    <a:pt x="1741646" y="193834"/>
                    <a:pt x="1737836" y="171926"/>
                    <a:pt x="1737836" y="171926"/>
                  </a:cubicBezTo>
                  <a:cubicBezTo>
                    <a:pt x="1737836" y="171926"/>
                    <a:pt x="1736884" y="204311"/>
                    <a:pt x="1738789" y="252889"/>
                  </a:cubicBezTo>
                  <a:cubicBezTo>
                    <a:pt x="1737836" y="253841"/>
                    <a:pt x="1737836" y="255746"/>
                    <a:pt x="1736884" y="256699"/>
                  </a:cubicBezTo>
                  <a:cubicBezTo>
                    <a:pt x="1735931" y="253841"/>
                    <a:pt x="1735931" y="252889"/>
                    <a:pt x="1735931" y="252889"/>
                  </a:cubicBezTo>
                  <a:cubicBezTo>
                    <a:pt x="1735931" y="252889"/>
                    <a:pt x="1735931" y="254794"/>
                    <a:pt x="1735931" y="257651"/>
                  </a:cubicBezTo>
                  <a:cubicBezTo>
                    <a:pt x="1734979" y="259556"/>
                    <a:pt x="1734026" y="261461"/>
                    <a:pt x="1733074" y="264319"/>
                  </a:cubicBezTo>
                  <a:cubicBezTo>
                    <a:pt x="1731169" y="270034"/>
                    <a:pt x="1729264" y="276701"/>
                    <a:pt x="1727359" y="283369"/>
                  </a:cubicBezTo>
                  <a:cubicBezTo>
                    <a:pt x="1725454" y="288131"/>
                    <a:pt x="1723549" y="293846"/>
                    <a:pt x="1722596" y="299561"/>
                  </a:cubicBezTo>
                  <a:cubicBezTo>
                    <a:pt x="1720691" y="278606"/>
                    <a:pt x="1718786" y="267176"/>
                    <a:pt x="1718786" y="267176"/>
                  </a:cubicBezTo>
                  <a:cubicBezTo>
                    <a:pt x="1718786" y="267176"/>
                    <a:pt x="1717834" y="286226"/>
                    <a:pt x="1716881" y="317659"/>
                  </a:cubicBezTo>
                  <a:cubicBezTo>
                    <a:pt x="1716881" y="317659"/>
                    <a:pt x="1716881" y="318611"/>
                    <a:pt x="1716881" y="318611"/>
                  </a:cubicBezTo>
                  <a:cubicBezTo>
                    <a:pt x="1715929" y="317659"/>
                    <a:pt x="1715929" y="316706"/>
                    <a:pt x="1714976" y="316706"/>
                  </a:cubicBezTo>
                  <a:cubicBezTo>
                    <a:pt x="1712119" y="307181"/>
                    <a:pt x="1710214" y="297656"/>
                    <a:pt x="1707356" y="288131"/>
                  </a:cubicBezTo>
                  <a:cubicBezTo>
                    <a:pt x="1708309" y="270034"/>
                    <a:pt x="1709261" y="252889"/>
                    <a:pt x="1709261" y="237649"/>
                  </a:cubicBezTo>
                  <a:cubicBezTo>
                    <a:pt x="1711166" y="192881"/>
                    <a:pt x="1710214" y="163354"/>
                    <a:pt x="1710214" y="163354"/>
                  </a:cubicBezTo>
                  <a:cubicBezTo>
                    <a:pt x="1710214" y="163354"/>
                    <a:pt x="1705451" y="189071"/>
                    <a:pt x="1698784" y="229076"/>
                  </a:cubicBezTo>
                  <a:cubicBezTo>
                    <a:pt x="1696879" y="219551"/>
                    <a:pt x="1695926" y="210979"/>
                    <a:pt x="1694021" y="203359"/>
                  </a:cubicBezTo>
                  <a:cubicBezTo>
                    <a:pt x="1695926" y="191929"/>
                    <a:pt x="1697831" y="180499"/>
                    <a:pt x="1699736" y="170021"/>
                  </a:cubicBezTo>
                  <a:cubicBezTo>
                    <a:pt x="1702594" y="151924"/>
                    <a:pt x="1705451" y="134779"/>
                    <a:pt x="1706404" y="119539"/>
                  </a:cubicBezTo>
                  <a:cubicBezTo>
                    <a:pt x="1708309" y="104299"/>
                    <a:pt x="1709261" y="91916"/>
                    <a:pt x="1710214" y="80486"/>
                  </a:cubicBezTo>
                  <a:cubicBezTo>
                    <a:pt x="1712119" y="59531"/>
                    <a:pt x="1713071" y="47149"/>
                    <a:pt x="1713071" y="47149"/>
                  </a:cubicBezTo>
                  <a:cubicBezTo>
                    <a:pt x="1713071" y="47149"/>
                    <a:pt x="1710214" y="59531"/>
                    <a:pt x="1706404" y="80486"/>
                  </a:cubicBezTo>
                  <a:cubicBezTo>
                    <a:pt x="1704499" y="90964"/>
                    <a:pt x="1701641" y="104299"/>
                    <a:pt x="1698784" y="118586"/>
                  </a:cubicBezTo>
                  <a:cubicBezTo>
                    <a:pt x="1695926" y="133826"/>
                    <a:pt x="1692116" y="150019"/>
                    <a:pt x="1688306" y="168116"/>
                  </a:cubicBezTo>
                  <a:cubicBezTo>
                    <a:pt x="1688306" y="169069"/>
                    <a:pt x="1687354" y="170974"/>
                    <a:pt x="1687354" y="171926"/>
                  </a:cubicBezTo>
                  <a:cubicBezTo>
                    <a:pt x="1685449" y="164306"/>
                    <a:pt x="1684496" y="160496"/>
                    <a:pt x="1684496" y="160496"/>
                  </a:cubicBezTo>
                  <a:cubicBezTo>
                    <a:pt x="1684496" y="160496"/>
                    <a:pt x="1684496" y="167164"/>
                    <a:pt x="1685449" y="179546"/>
                  </a:cubicBezTo>
                  <a:cubicBezTo>
                    <a:pt x="1684496" y="185261"/>
                    <a:pt x="1682591" y="191929"/>
                    <a:pt x="1681639" y="197644"/>
                  </a:cubicBezTo>
                  <a:cubicBezTo>
                    <a:pt x="1680686" y="195739"/>
                    <a:pt x="1680686" y="194786"/>
                    <a:pt x="1680686" y="192881"/>
                  </a:cubicBezTo>
                  <a:cubicBezTo>
                    <a:pt x="1681639" y="186214"/>
                    <a:pt x="1681639" y="180499"/>
                    <a:pt x="1681639" y="174784"/>
                  </a:cubicBezTo>
                  <a:cubicBezTo>
                    <a:pt x="1681639" y="162401"/>
                    <a:pt x="1682591" y="151924"/>
                    <a:pt x="1682591" y="143351"/>
                  </a:cubicBezTo>
                  <a:cubicBezTo>
                    <a:pt x="1682591" y="126206"/>
                    <a:pt x="1683544" y="115729"/>
                    <a:pt x="1683544" y="115729"/>
                  </a:cubicBezTo>
                  <a:cubicBezTo>
                    <a:pt x="1683544" y="115729"/>
                    <a:pt x="1681639" y="125254"/>
                    <a:pt x="1678781" y="143351"/>
                  </a:cubicBezTo>
                  <a:cubicBezTo>
                    <a:pt x="1677829" y="151924"/>
                    <a:pt x="1675924" y="162401"/>
                    <a:pt x="1674019" y="174784"/>
                  </a:cubicBezTo>
                  <a:cubicBezTo>
                    <a:pt x="1672114" y="187166"/>
                    <a:pt x="1669256" y="200501"/>
                    <a:pt x="1666399" y="215741"/>
                  </a:cubicBezTo>
                  <a:cubicBezTo>
                    <a:pt x="1665446" y="220504"/>
                    <a:pt x="1664494" y="226219"/>
                    <a:pt x="1663541" y="231934"/>
                  </a:cubicBezTo>
                  <a:cubicBezTo>
                    <a:pt x="1662589" y="228124"/>
                    <a:pt x="1661636" y="225266"/>
                    <a:pt x="1661636" y="225266"/>
                  </a:cubicBezTo>
                  <a:cubicBezTo>
                    <a:pt x="1661636" y="225266"/>
                    <a:pt x="1661636" y="229076"/>
                    <a:pt x="1662589" y="236696"/>
                  </a:cubicBezTo>
                  <a:cubicBezTo>
                    <a:pt x="1661636" y="242411"/>
                    <a:pt x="1660684" y="248126"/>
                    <a:pt x="1659731" y="253841"/>
                  </a:cubicBezTo>
                  <a:cubicBezTo>
                    <a:pt x="1659731" y="252889"/>
                    <a:pt x="1658779" y="251936"/>
                    <a:pt x="1658779" y="251936"/>
                  </a:cubicBezTo>
                  <a:cubicBezTo>
                    <a:pt x="1654969" y="240506"/>
                    <a:pt x="1650206" y="230981"/>
                    <a:pt x="1646396" y="223361"/>
                  </a:cubicBezTo>
                  <a:cubicBezTo>
                    <a:pt x="1645444" y="220504"/>
                    <a:pt x="1643539" y="218599"/>
                    <a:pt x="1642586" y="215741"/>
                  </a:cubicBezTo>
                  <a:cubicBezTo>
                    <a:pt x="1642586" y="210979"/>
                    <a:pt x="1642586" y="207169"/>
                    <a:pt x="1642586" y="202406"/>
                  </a:cubicBezTo>
                  <a:cubicBezTo>
                    <a:pt x="1641634" y="186214"/>
                    <a:pt x="1641634" y="170021"/>
                    <a:pt x="1640681" y="154781"/>
                  </a:cubicBezTo>
                  <a:cubicBezTo>
                    <a:pt x="1639729" y="139541"/>
                    <a:pt x="1637824" y="125254"/>
                    <a:pt x="1635919" y="111919"/>
                  </a:cubicBezTo>
                  <a:cubicBezTo>
                    <a:pt x="1630204" y="58579"/>
                    <a:pt x="1624489" y="23336"/>
                    <a:pt x="1624489" y="23336"/>
                  </a:cubicBezTo>
                  <a:cubicBezTo>
                    <a:pt x="1624489" y="23336"/>
                    <a:pt x="1623536" y="58579"/>
                    <a:pt x="1624489" y="111919"/>
                  </a:cubicBezTo>
                  <a:cubicBezTo>
                    <a:pt x="1624489" y="125254"/>
                    <a:pt x="1624489" y="139541"/>
                    <a:pt x="1625441" y="154781"/>
                  </a:cubicBezTo>
                  <a:cubicBezTo>
                    <a:pt x="1626394" y="170021"/>
                    <a:pt x="1624489" y="186214"/>
                    <a:pt x="1625441" y="202406"/>
                  </a:cubicBezTo>
                  <a:cubicBezTo>
                    <a:pt x="1625441" y="210026"/>
                    <a:pt x="1625441" y="217646"/>
                    <a:pt x="1625441" y="225266"/>
                  </a:cubicBezTo>
                  <a:cubicBezTo>
                    <a:pt x="1625441" y="227171"/>
                    <a:pt x="1625441" y="229076"/>
                    <a:pt x="1625441" y="230981"/>
                  </a:cubicBezTo>
                  <a:cubicBezTo>
                    <a:pt x="1624489" y="230029"/>
                    <a:pt x="1624489" y="228124"/>
                    <a:pt x="1623536" y="227171"/>
                  </a:cubicBezTo>
                  <a:cubicBezTo>
                    <a:pt x="1620679" y="211931"/>
                    <a:pt x="1619726" y="203359"/>
                    <a:pt x="1619726" y="203359"/>
                  </a:cubicBezTo>
                  <a:cubicBezTo>
                    <a:pt x="1619726" y="203359"/>
                    <a:pt x="1619726" y="208121"/>
                    <a:pt x="1619726" y="217646"/>
                  </a:cubicBezTo>
                  <a:cubicBezTo>
                    <a:pt x="1613059" y="201454"/>
                    <a:pt x="1608296" y="190976"/>
                    <a:pt x="1608296" y="190976"/>
                  </a:cubicBezTo>
                  <a:cubicBezTo>
                    <a:pt x="1608296" y="190976"/>
                    <a:pt x="1612106" y="207169"/>
                    <a:pt x="1619726" y="233839"/>
                  </a:cubicBezTo>
                  <a:cubicBezTo>
                    <a:pt x="1619726" y="236696"/>
                    <a:pt x="1619726" y="239554"/>
                    <a:pt x="1619726" y="242411"/>
                  </a:cubicBezTo>
                  <a:cubicBezTo>
                    <a:pt x="1615916" y="236696"/>
                    <a:pt x="1613059" y="233839"/>
                    <a:pt x="1613059" y="233839"/>
                  </a:cubicBezTo>
                  <a:cubicBezTo>
                    <a:pt x="1613059" y="233839"/>
                    <a:pt x="1614964" y="238601"/>
                    <a:pt x="1619726" y="247174"/>
                  </a:cubicBezTo>
                  <a:cubicBezTo>
                    <a:pt x="1616869" y="250984"/>
                    <a:pt x="1614011" y="256699"/>
                    <a:pt x="1610201" y="264319"/>
                  </a:cubicBezTo>
                  <a:cubicBezTo>
                    <a:pt x="1609249" y="266224"/>
                    <a:pt x="1608296" y="268129"/>
                    <a:pt x="1607344" y="270034"/>
                  </a:cubicBezTo>
                  <a:cubicBezTo>
                    <a:pt x="1607344" y="269081"/>
                    <a:pt x="1606391" y="269081"/>
                    <a:pt x="1606391" y="269081"/>
                  </a:cubicBezTo>
                  <a:cubicBezTo>
                    <a:pt x="1606391" y="269081"/>
                    <a:pt x="1606391" y="269081"/>
                    <a:pt x="1607344" y="270034"/>
                  </a:cubicBezTo>
                  <a:cubicBezTo>
                    <a:pt x="1605439" y="273844"/>
                    <a:pt x="1603534" y="277654"/>
                    <a:pt x="1601629" y="282416"/>
                  </a:cubicBezTo>
                  <a:cubicBezTo>
                    <a:pt x="1601629" y="277654"/>
                    <a:pt x="1600676" y="273844"/>
                    <a:pt x="1600676" y="269081"/>
                  </a:cubicBezTo>
                  <a:cubicBezTo>
                    <a:pt x="1598771" y="243364"/>
                    <a:pt x="1596866" y="221456"/>
                    <a:pt x="1595914" y="207169"/>
                  </a:cubicBezTo>
                  <a:cubicBezTo>
                    <a:pt x="1594961" y="191929"/>
                    <a:pt x="1594009" y="183356"/>
                    <a:pt x="1594009" y="183356"/>
                  </a:cubicBezTo>
                  <a:cubicBezTo>
                    <a:pt x="1594009" y="183356"/>
                    <a:pt x="1593056" y="191929"/>
                    <a:pt x="1592104" y="207169"/>
                  </a:cubicBezTo>
                  <a:cubicBezTo>
                    <a:pt x="1592104" y="212884"/>
                    <a:pt x="1591151" y="219551"/>
                    <a:pt x="1591151" y="227171"/>
                  </a:cubicBezTo>
                  <a:cubicBezTo>
                    <a:pt x="1589246" y="216694"/>
                    <a:pt x="1586389" y="207169"/>
                    <a:pt x="1583531" y="197644"/>
                  </a:cubicBezTo>
                  <a:cubicBezTo>
                    <a:pt x="1581626" y="190976"/>
                    <a:pt x="1579721" y="185261"/>
                    <a:pt x="1578769" y="179546"/>
                  </a:cubicBezTo>
                  <a:cubicBezTo>
                    <a:pt x="1576864" y="173831"/>
                    <a:pt x="1574959" y="168116"/>
                    <a:pt x="1573054" y="163354"/>
                  </a:cubicBezTo>
                  <a:cubicBezTo>
                    <a:pt x="1569244" y="152876"/>
                    <a:pt x="1566386" y="144304"/>
                    <a:pt x="1563529" y="137636"/>
                  </a:cubicBezTo>
                  <a:cubicBezTo>
                    <a:pt x="1556861" y="123349"/>
                    <a:pt x="1554004" y="115729"/>
                    <a:pt x="1554004" y="115729"/>
                  </a:cubicBezTo>
                  <a:cubicBezTo>
                    <a:pt x="1554004" y="115729"/>
                    <a:pt x="1555909" y="124301"/>
                    <a:pt x="1560671" y="138589"/>
                  </a:cubicBezTo>
                  <a:cubicBezTo>
                    <a:pt x="1562576" y="146209"/>
                    <a:pt x="1564481" y="154781"/>
                    <a:pt x="1567339" y="165259"/>
                  </a:cubicBezTo>
                  <a:cubicBezTo>
                    <a:pt x="1568291" y="170021"/>
                    <a:pt x="1569244" y="175736"/>
                    <a:pt x="1571149" y="181451"/>
                  </a:cubicBezTo>
                  <a:cubicBezTo>
                    <a:pt x="1572101" y="187166"/>
                    <a:pt x="1573054" y="192881"/>
                    <a:pt x="1574006" y="199549"/>
                  </a:cubicBezTo>
                  <a:cubicBezTo>
                    <a:pt x="1576864" y="211931"/>
                    <a:pt x="1577816" y="226219"/>
                    <a:pt x="1579721" y="240506"/>
                  </a:cubicBezTo>
                  <a:cubicBezTo>
                    <a:pt x="1581626" y="253841"/>
                    <a:pt x="1582579" y="269081"/>
                    <a:pt x="1584484" y="283369"/>
                  </a:cubicBezTo>
                  <a:cubicBezTo>
                    <a:pt x="1581626" y="274796"/>
                    <a:pt x="1579721" y="266224"/>
                    <a:pt x="1576864" y="258604"/>
                  </a:cubicBezTo>
                  <a:cubicBezTo>
                    <a:pt x="1575911" y="255746"/>
                    <a:pt x="1574959" y="252889"/>
                    <a:pt x="1573054" y="249079"/>
                  </a:cubicBezTo>
                  <a:cubicBezTo>
                    <a:pt x="1573054" y="249079"/>
                    <a:pt x="1573054" y="248126"/>
                    <a:pt x="1573054" y="247174"/>
                  </a:cubicBezTo>
                  <a:cubicBezTo>
                    <a:pt x="1573054" y="243364"/>
                    <a:pt x="1573054" y="238601"/>
                    <a:pt x="1572101" y="234791"/>
                  </a:cubicBezTo>
                  <a:cubicBezTo>
                    <a:pt x="1571149" y="221456"/>
                    <a:pt x="1569244" y="209074"/>
                    <a:pt x="1567339" y="198596"/>
                  </a:cubicBezTo>
                  <a:cubicBezTo>
                    <a:pt x="1566386" y="192881"/>
                    <a:pt x="1564481" y="188119"/>
                    <a:pt x="1563529" y="184309"/>
                  </a:cubicBezTo>
                  <a:cubicBezTo>
                    <a:pt x="1561624" y="179546"/>
                    <a:pt x="1560671" y="175736"/>
                    <a:pt x="1558766" y="171926"/>
                  </a:cubicBezTo>
                  <a:cubicBezTo>
                    <a:pt x="1555909" y="164306"/>
                    <a:pt x="1553051" y="159544"/>
                    <a:pt x="1550194" y="155734"/>
                  </a:cubicBezTo>
                  <a:cubicBezTo>
                    <a:pt x="1548289" y="151924"/>
                    <a:pt x="1546384" y="150019"/>
                    <a:pt x="1546384" y="150019"/>
                  </a:cubicBezTo>
                  <a:cubicBezTo>
                    <a:pt x="1546384" y="150019"/>
                    <a:pt x="1547336" y="151924"/>
                    <a:pt x="1549241" y="155734"/>
                  </a:cubicBezTo>
                  <a:cubicBezTo>
                    <a:pt x="1551146" y="159544"/>
                    <a:pt x="1553051" y="165259"/>
                    <a:pt x="1554956" y="171926"/>
                  </a:cubicBezTo>
                  <a:cubicBezTo>
                    <a:pt x="1555909" y="175736"/>
                    <a:pt x="1556861" y="179546"/>
                    <a:pt x="1557814" y="184309"/>
                  </a:cubicBezTo>
                  <a:cubicBezTo>
                    <a:pt x="1557814" y="189071"/>
                    <a:pt x="1558766" y="193834"/>
                    <a:pt x="1559719" y="198596"/>
                  </a:cubicBezTo>
                  <a:cubicBezTo>
                    <a:pt x="1559719" y="203359"/>
                    <a:pt x="1560671" y="208121"/>
                    <a:pt x="1560671" y="213836"/>
                  </a:cubicBezTo>
                  <a:cubicBezTo>
                    <a:pt x="1560671" y="214789"/>
                    <a:pt x="1560671" y="215741"/>
                    <a:pt x="1559719" y="216694"/>
                  </a:cubicBezTo>
                  <a:cubicBezTo>
                    <a:pt x="1558766" y="213836"/>
                    <a:pt x="1556861" y="210979"/>
                    <a:pt x="1555909" y="208121"/>
                  </a:cubicBezTo>
                  <a:cubicBezTo>
                    <a:pt x="1554004" y="203359"/>
                    <a:pt x="1551146" y="199549"/>
                    <a:pt x="1549241" y="194786"/>
                  </a:cubicBezTo>
                  <a:cubicBezTo>
                    <a:pt x="1545431" y="186214"/>
                    <a:pt x="1541621" y="179546"/>
                    <a:pt x="1537811" y="173831"/>
                  </a:cubicBezTo>
                  <a:cubicBezTo>
                    <a:pt x="1530191" y="162401"/>
                    <a:pt x="1526381" y="156686"/>
                    <a:pt x="1526381" y="156686"/>
                  </a:cubicBezTo>
                  <a:cubicBezTo>
                    <a:pt x="1526381" y="156686"/>
                    <a:pt x="1529239" y="163354"/>
                    <a:pt x="1534001" y="175736"/>
                  </a:cubicBezTo>
                  <a:cubicBezTo>
                    <a:pt x="1536859" y="181451"/>
                    <a:pt x="1539716" y="189071"/>
                    <a:pt x="1542574" y="197644"/>
                  </a:cubicBezTo>
                  <a:cubicBezTo>
                    <a:pt x="1543526" y="201454"/>
                    <a:pt x="1545431" y="205264"/>
                    <a:pt x="1546384" y="209074"/>
                  </a:cubicBezTo>
                  <a:cubicBezTo>
                    <a:pt x="1546384" y="208121"/>
                    <a:pt x="1545431" y="208121"/>
                    <a:pt x="1545431" y="208121"/>
                  </a:cubicBezTo>
                  <a:cubicBezTo>
                    <a:pt x="1545431" y="208121"/>
                    <a:pt x="1546384" y="209074"/>
                    <a:pt x="1546384" y="210979"/>
                  </a:cubicBezTo>
                  <a:cubicBezTo>
                    <a:pt x="1548289" y="215741"/>
                    <a:pt x="1549241" y="220504"/>
                    <a:pt x="1551146" y="226219"/>
                  </a:cubicBezTo>
                  <a:cubicBezTo>
                    <a:pt x="1552099" y="228124"/>
                    <a:pt x="1552099" y="229076"/>
                    <a:pt x="1552099" y="230981"/>
                  </a:cubicBezTo>
                  <a:cubicBezTo>
                    <a:pt x="1552099" y="232886"/>
                    <a:pt x="1553051" y="233839"/>
                    <a:pt x="1553051" y="235744"/>
                  </a:cubicBezTo>
                  <a:cubicBezTo>
                    <a:pt x="1553051" y="237649"/>
                    <a:pt x="1553051" y="239554"/>
                    <a:pt x="1554004" y="241459"/>
                  </a:cubicBezTo>
                  <a:cubicBezTo>
                    <a:pt x="1554004" y="242411"/>
                    <a:pt x="1554004" y="243364"/>
                    <a:pt x="1554004" y="244316"/>
                  </a:cubicBezTo>
                  <a:cubicBezTo>
                    <a:pt x="1554004" y="246221"/>
                    <a:pt x="1553051" y="248126"/>
                    <a:pt x="1553051" y="250031"/>
                  </a:cubicBezTo>
                  <a:cubicBezTo>
                    <a:pt x="1551146" y="253841"/>
                    <a:pt x="1549241" y="257651"/>
                    <a:pt x="1547336" y="263366"/>
                  </a:cubicBezTo>
                  <a:cubicBezTo>
                    <a:pt x="1545431" y="258604"/>
                    <a:pt x="1543526" y="254794"/>
                    <a:pt x="1542574" y="251936"/>
                  </a:cubicBezTo>
                  <a:cubicBezTo>
                    <a:pt x="1542574" y="249079"/>
                    <a:pt x="1542574" y="245269"/>
                    <a:pt x="1542574" y="243364"/>
                  </a:cubicBezTo>
                  <a:cubicBezTo>
                    <a:pt x="1542574" y="230029"/>
                    <a:pt x="1542574" y="222409"/>
                    <a:pt x="1542574" y="222409"/>
                  </a:cubicBezTo>
                  <a:cubicBezTo>
                    <a:pt x="1542574" y="222409"/>
                    <a:pt x="1541621" y="230029"/>
                    <a:pt x="1538764" y="243364"/>
                  </a:cubicBezTo>
                  <a:cubicBezTo>
                    <a:pt x="1538764" y="243364"/>
                    <a:pt x="1538764" y="243364"/>
                    <a:pt x="1538764" y="243364"/>
                  </a:cubicBezTo>
                  <a:cubicBezTo>
                    <a:pt x="1534001" y="232886"/>
                    <a:pt x="1531144" y="226219"/>
                    <a:pt x="1531144" y="226219"/>
                  </a:cubicBezTo>
                  <a:cubicBezTo>
                    <a:pt x="1531144" y="226219"/>
                    <a:pt x="1533049" y="234791"/>
                    <a:pt x="1537811" y="250031"/>
                  </a:cubicBezTo>
                  <a:cubicBezTo>
                    <a:pt x="1537811" y="252889"/>
                    <a:pt x="1536859" y="255746"/>
                    <a:pt x="1536859" y="258604"/>
                  </a:cubicBezTo>
                  <a:cubicBezTo>
                    <a:pt x="1534954" y="251936"/>
                    <a:pt x="1533049" y="245269"/>
                    <a:pt x="1531144" y="239554"/>
                  </a:cubicBezTo>
                  <a:cubicBezTo>
                    <a:pt x="1529239" y="232886"/>
                    <a:pt x="1527334" y="227171"/>
                    <a:pt x="1525429" y="220504"/>
                  </a:cubicBezTo>
                  <a:cubicBezTo>
                    <a:pt x="1524476" y="217646"/>
                    <a:pt x="1523524" y="214789"/>
                    <a:pt x="1521619" y="211931"/>
                  </a:cubicBezTo>
                  <a:cubicBezTo>
                    <a:pt x="1518761" y="173831"/>
                    <a:pt x="1515904" y="150019"/>
                    <a:pt x="1515904" y="150019"/>
                  </a:cubicBezTo>
                  <a:cubicBezTo>
                    <a:pt x="1515904" y="150019"/>
                    <a:pt x="1514951" y="166211"/>
                    <a:pt x="1513046" y="192881"/>
                  </a:cubicBezTo>
                  <a:cubicBezTo>
                    <a:pt x="1510189" y="187166"/>
                    <a:pt x="1508284" y="182404"/>
                    <a:pt x="1506379" y="177641"/>
                  </a:cubicBezTo>
                  <a:cubicBezTo>
                    <a:pt x="1499711" y="163354"/>
                    <a:pt x="1495901" y="154781"/>
                    <a:pt x="1495901" y="154781"/>
                  </a:cubicBezTo>
                  <a:cubicBezTo>
                    <a:pt x="1495901" y="154781"/>
                    <a:pt x="1497806" y="163354"/>
                    <a:pt x="1502569" y="178594"/>
                  </a:cubicBezTo>
                  <a:cubicBezTo>
                    <a:pt x="1503521" y="182404"/>
                    <a:pt x="1504474" y="186214"/>
                    <a:pt x="1505426" y="190024"/>
                  </a:cubicBezTo>
                  <a:cubicBezTo>
                    <a:pt x="1505426" y="189071"/>
                    <a:pt x="1504474" y="189071"/>
                    <a:pt x="1504474" y="189071"/>
                  </a:cubicBezTo>
                  <a:cubicBezTo>
                    <a:pt x="1504474" y="189071"/>
                    <a:pt x="1506379" y="196691"/>
                    <a:pt x="1510189" y="210026"/>
                  </a:cubicBezTo>
                  <a:cubicBezTo>
                    <a:pt x="1510189" y="210979"/>
                    <a:pt x="1511141" y="212884"/>
                    <a:pt x="1511141" y="213836"/>
                  </a:cubicBezTo>
                  <a:cubicBezTo>
                    <a:pt x="1511141" y="220504"/>
                    <a:pt x="1510189" y="227171"/>
                    <a:pt x="1510189" y="233839"/>
                  </a:cubicBezTo>
                  <a:cubicBezTo>
                    <a:pt x="1510189" y="241459"/>
                    <a:pt x="1509236" y="250031"/>
                    <a:pt x="1509236" y="258604"/>
                  </a:cubicBezTo>
                  <a:cubicBezTo>
                    <a:pt x="1503521" y="241459"/>
                    <a:pt x="1498759" y="230981"/>
                    <a:pt x="1498759" y="230981"/>
                  </a:cubicBezTo>
                  <a:cubicBezTo>
                    <a:pt x="1498759" y="230981"/>
                    <a:pt x="1501616" y="248126"/>
                    <a:pt x="1508284" y="275749"/>
                  </a:cubicBezTo>
                  <a:cubicBezTo>
                    <a:pt x="1508284" y="279559"/>
                    <a:pt x="1508284" y="283369"/>
                    <a:pt x="1507331" y="288131"/>
                  </a:cubicBezTo>
                  <a:cubicBezTo>
                    <a:pt x="1506379" y="290036"/>
                    <a:pt x="1505426" y="290989"/>
                    <a:pt x="1504474" y="292894"/>
                  </a:cubicBezTo>
                  <a:cubicBezTo>
                    <a:pt x="1503521" y="294799"/>
                    <a:pt x="1501616" y="296704"/>
                    <a:pt x="1500664" y="298609"/>
                  </a:cubicBezTo>
                  <a:cubicBezTo>
                    <a:pt x="1497806" y="287179"/>
                    <a:pt x="1495901" y="275749"/>
                    <a:pt x="1493044" y="266224"/>
                  </a:cubicBezTo>
                  <a:cubicBezTo>
                    <a:pt x="1495901" y="253841"/>
                    <a:pt x="1497806" y="246221"/>
                    <a:pt x="1497806" y="246221"/>
                  </a:cubicBezTo>
                  <a:cubicBezTo>
                    <a:pt x="1497806" y="246221"/>
                    <a:pt x="1495901" y="251936"/>
                    <a:pt x="1491139" y="260509"/>
                  </a:cubicBezTo>
                  <a:cubicBezTo>
                    <a:pt x="1491139" y="260509"/>
                    <a:pt x="1491139" y="259556"/>
                    <a:pt x="1491139" y="259556"/>
                  </a:cubicBezTo>
                  <a:cubicBezTo>
                    <a:pt x="1491139" y="253841"/>
                    <a:pt x="1490186" y="249079"/>
                    <a:pt x="1490186" y="244316"/>
                  </a:cubicBezTo>
                  <a:cubicBezTo>
                    <a:pt x="1490186" y="242411"/>
                    <a:pt x="1490186" y="240506"/>
                    <a:pt x="1489234" y="238601"/>
                  </a:cubicBezTo>
                  <a:cubicBezTo>
                    <a:pt x="1489234" y="237649"/>
                    <a:pt x="1489234" y="237649"/>
                    <a:pt x="1489234" y="237649"/>
                  </a:cubicBezTo>
                  <a:cubicBezTo>
                    <a:pt x="1489234" y="237649"/>
                    <a:pt x="1489234" y="237649"/>
                    <a:pt x="1489234" y="238601"/>
                  </a:cubicBezTo>
                  <a:cubicBezTo>
                    <a:pt x="1488281" y="230981"/>
                    <a:pt x="1488281" y="225266"/>
                    <a:pt x="1486376" y="219551"/>
                  </a:cubicBezTo>
                  <a:cubicBezTo>
                    <a:pt x="1483519" y="206216"/>
                    <a:pt x="1482566" y="198596"/>
                    <a:pt x="1482566" y="198596"/>
                  </a:cubicBezTo>
                  <a:cubicBezTo>
                    <a:pt x="1482566" y="198596"/>
                    <a:pt x="1482566" y="206216"/>
                    <a:pt x="1482566" y="220504"/>
                  </a:cubicBezTo>
                  <a:cubicBezTo>
                    <a:pt x="1482566" y="222409"/>
                    <a:pt x="1482566" y="225266"/>
                    <a:pt x="1482566" y="228124"/>
                  </a:cubicBezTo>
                  <a:cubicBezTo>
                    <a:pt x="1476851" y="206216"/>
                    <a:pt x="1473041" y="193834"/>
                    <a:pt x="1473041" y="193834"/>
                  </a:cubicBezTo>
                  <a:cubicBezTo>
                    <a:pt x="1473041" y="193834"/>
                    <a:pt x="1474946" y="220504"/>
                    <a:pt x="1479709" y="259556"/>
                  </a:cubicBezTo>
                  <a:cubicBezTo>
                    <a:pt x="1479709" y="260509"/>
                    <a:pt x="1478756" y="261461"/>
                    <a:pt x="1478756" y="262414"/>
                  </a:cubicBezTo>
                  <a:cubicBezTo>
                    <a:pt x="1477804" y="263366"/>
                    <a:pt x="1477804" y="265271"/>
                    <a:pt x="1476851" y="266224"/>
                  </a:cubicBezTo>
                  <a:cubicBezTo>
                    <a:pt x="1476851" y="263366"/>
                    <a:pt x="1475899" y="260509"/>
                    <a:pt x="1475899" y="257651"/>
                  </a:cubicBezTo>
                  <a:cubicBezTo>
                    <a:pt x="1473994" y="244316"/>
                    <a:pt x="1473041" y="232886"/>
                    <a:pt x="1471136" y="221456"/>
                  </a:cubicBezTo>
                  <a:cubicBezTo>
                    <a:pt x="1469231" y="210979"/>
                    <a:pt x="1468279" y="201454"/>
                    <a:pt x="1466374" y="193834"/>
                  </a:cubicBezTo>
                  <a:cubicBezTo>
                    <a:pt x="1462564" y="178594"/>
                    <a:pt x="1460659" y="170021"/>
                    <a:pt x="1460659" y="170021"/>
                  </a:cubicBezTo>
                  <a:cubicBezTo>
                    <a:pt x="1460659" y="170021"/>
                    <a:pt x="1461611" y="178594"/>
                    <a:pt x="1462564" y="193834"/>
                  </a:cubicBezTo>
                  <a:cubicBezTo>
                    <a:pt x="1463516" y="201454"/>
                    <a:pt x="1463516" y="210979"/>
                    <a:pt x="1464469" y="221456"/>
                  </a:cubicBezTo>
                  <a:cubicBezTo>
                    <a:pt x="1465421" y="231934"/>
                    <a:pt x="1465421" y="244316"/>
                    <a:pt x="1465421" y="257651"/>
                  </a:cubicBezTo>
                  <a:cubicBezTo>
                    <a:pt x="1465421" y="263366"/>
                    <a:pt x="1465421" y="269081"/>
                    <a:pt x="1465421" y="275749"/>
                  </a:cubicBezTo>
                  <a:cubicBezTo>
                    <a:pt x="1462564" y="265271"/>
                    <a:pt x="1458754" y="254794"/>
                    <a:pt x="1455896" y="246221"/>
                  </a:cubicBezTo>
                  <a:cubicBezTo>
                    <a:pt x="1453039" y="235744"/>
                    <a:pt x="1450181" y="226219"/>
                    <a:pt x="1447324" y="218599"/>
                  </a:cubicBezTo>
                  <a:cubicBezTo>
                    <a:pt x="1442561" y="203359"/>
                    <a:pt x="1439704" y="194786"/>
                    <a:pt x="1439704" y="194786"/>
                  </a:cubicBezTo>
                  <a:cubicBezTo>
                    <a:pt x="1439704" y="194786"/>
                    <a:pt x="1440656" y="202406"/>
                    <a:pt x="1442561" y="215741"/>
                  </a:cubicBezTo>
                  <a:cubicBezTo>
                    <a:pt x="1439704" y="203359"/>
                    <a:pt x="1437799" y="193834"/>
                    <a:pt x="1435894" y="185261"/>
                  </a:cubicBezTo>
                  <a:cubicBezTo>
                    <a:pt x="1435894" y="169069"/>
                    <a:pt x="1435894" y="159544"/>
                    <a:pt x="1435894" y="159544"/>
                  </a:cubicBezTo>
                  <a:cubicBezTo>
                    <a:pt x="1435894" y="159544"/>
                    <a:pt x="1434941" y="164306"/>
                    <a:pt x="1433036" y="173831"/>
                  </a:cubicBezTo>
                  <a:cubicBezTo>
                    <a:pt x="1431131" y="165259"/>
                    <a:pt x="1430179" y="160496"/>
                    <a:pt x="1430179" y="160496"/>
                  </a:cubicBezTo>
                  <a:cubicBezTo>
                    <a:pt x="1430179" y="160496"/>
                    <a:pt x="1430179" y="162401"/>
                    <a:pt x="1430179" y="166211"/>
                  </a:cubicBezTo>
                  <a:cubicBezTo>
                    <a:pt x="1428274" y="158591"/>
                    <a:pt x="1427321" y="151924"/>
                    <a:pt x="1425416" y="147161"/>
                  </a:cubicBezTo>
                  <a:cubicBezTo>
                    <a:pt x="1421606" y="134779"/>
                    <a:pt x="1418749" y="127159"/>
                    <a:pt x="1418749" y="127159"/>
                  </a:cubicBezTo>
                  <a:cubicBezTo>
                    <a:pt x="1418749" y="127159"/>
                    <a:pt x="1419701" y="134779"/>
                    <a:pt x="1421606" y="148114"/>
                  </a:cubicBezTo>
                  <a:cubicBezTo>
                    <a:pt x="1422559" y="154781"/>
                    <a:pt x="1423511" y="162401"/>
                    <a:pt x="1423511" y="171926"/>
                  </a:cubicBezTo>
                  <a:cubicBezTo>
                    <a:pt x="1424464" y="181451"/>
                    <a:pt x="1424464" y="190976"/>
                    <a:pt x="1425416" y="202406"/>
                  </a:cubicBezTo>
                  <a:cubicBezTo>
                    <a:pt x="1425416" y="208121"/>
                    <a:pt x="1426369" y="212884"/>
                    <a:pt x="1426369" y="218599"/>
                  </a:cubicBezTo>
                  <a:cubicBezTo>
                    <a:pt x="1425416" y="224314"/>
                    <a:pt x="1424464" y="230029"/>
                    <a:pt x="1424464" y="235744"/>
                  </a:cubicBezTo>
                  <a:cubicBezTo>
                    <a:pt x="1423511" y="231934"/>
                    <a:pt x="1422559" y="229076"/>
                    <a:pt x="1421606" y="226219"/>
                  </a:cubicBezTo>
                  <a:cubicBezTo>
                    <a:pt x="1419701" y="219551"/>
                    <a:pt x="1416844" y="214789"/>
                    <a:pt x="1415891" y="210026"/>
                  </a:cubicBezTo>
                  <a:cubicBezTo>
                    <a:pt x="1412081" y="201454"/>
                    <a:pt x="1410176" y="195739"/>
                    <a:pt x="1410176" y="195739"/>
                  </a:cubicBezTo>
                  <a:cubicBezTo>
                    <a:pt x="1410176" y="195739"/>
                    <a:pt x="1411129" y="201454"/>
                    <a:pt x="1412081" y="210979"/>
                  </a:cubicBezTo>
                  <a:cubicBezTo>
                    <a:pt x="1413034" y="215741"/>
                    <a:pt x="1413986" y="221456"/>
                    <a:pt x="1414939" y="228124"/>
                  </a:cubicBezTo>
                  <a:cubicBezTo>
                    <a:pt x="1415891" y="234791"/>
                    <a:pt x="1416844" y="241459"/>
                    <a:pt x="1416844" y="250031"/>
                  </a:cubicBezTo>
                  <a:cubicBezTo>
                    <a:pt x="1416844" y="255746"/>
                    <a:pt x="1417796" y="261461"/>
                    <a:pt x="1418749" y="268129"/>
                  </a:cubicBezTo>
                  <a:cubicBezTo>
                    <a:pt x="1416844" y="270986"/>
                    <a:pt x="1414939" y="273844"/>
                    <a:pt x="1413034" y="277654"/>
                  </a:cubicBezTo>
                  <a:cubicBezTo>
                    <a:pt x="1412081" y="275749"/>
                    <a:pt x="1412081" y="273844"/>
                    <a:pt x="1411129" y="271939"/>
                  </a:cubicBezTo>
                  <a:cubicBezTo>
                    <a:pt x="1406366" y="237649"/>
                    <a:pt x="1401604" y="215741"/>
                    <a:pt x="1401604" y="215741"/>
                  </a:cubicBezTo>
                  <a:cubicBezTo>
                    <a:pt x="1401604" y="215741"/>
                    <a:pt x="1401604" y="226219"/>
                    <a:pt x="1400651" y="243364"/>
                  </a:cubicBezTo>
                  <a:cubicBezTo>
                    <a:pt x="1397794" y="233839"/>
                    <a:pt x="1394936" y="226219"/>
                    <a:pt x="1392079" y="219551"/>
                  </a:cubicBezTo>
                  <a:cubicBezTo>
                    <a:pt x="1392079" y="217646"/>
                    <a:pt x="1393031" y="215741"/>
                    <a:pt x="1393031" y="213836"/>
                  </a:cubicBezTo>
                  <a:cubicBezTo>
                    <a:pt x="1393984" y="212884"/>
                    <a:pt x="1394936" y="211931"/>
                    <a:pt x="1395889" y="210979"/>
                  </a:cubicBezTo>
                  <a:cubicBezTo>
                    <a:pt x="1399699" y="207169"/>
                    <a:pt x="1400651" y="205264"/>
                    <a:pt x="1400651" y="205264"/>
                  </a:cubicBezTo>
                  <a:cubicBezTo>
                    <a:pt x="1400651" y="205264"/>
                    <a:pt x="1398746" y="207169"/>
                    <a:pt x="1394936" y="210026"/>
                  </a:cubicBezTo>
                  <a:cubicBezTo>
                    <a:pt x="1394936" y="210026"/>
                    <a:pt x="1393984" y="210979"/>
                    <a:pt x="1393031" y="210979"/>
                  </a:cubicBezTo>
                  <a:cubicBezTo>
                    <a:pt x="1393984" y="205264"/>
                    <a:pt x="1394936" y="202406"/>
                    <a:pt x="1394936" y="202406"/>
                  </a:cubicBezTo>
                  <a:cubicBezTo>
                    <a:pt x="1394936" y="202406"/>
                    <a:pt x="1393031" y="206216"/>
                    <a:pt x="1391126" y="212884"/>
                  </a:cubicBezTo>
                  <a:cubicBezTo>
                    <a:pt x="1391126" y="212884"/>
                    <a:pt x="1390174" y="213836"/>
                    <a:pt x="1390174" y="213836"/>
                  </a:cubicBezTo>
                  <a:cubicBezTo>
                    <a:pt x="1386364" y="204311"/>
                    <a:pt x="1384459" y="199549"/>
                    <a:pt x="1384459" y="199549"/>
                  </a:cubicBezTo>
                  <a:cubicBezTo>
                    <a:pt x="1384459" y="199549"/>
                    <a:pt x="1385411" y="205264"/>
                    <a:pt x="1387316" y="215741"/>
                  </a:cubicBezTo>
                  <a:cubicBezTo>
                    <a:pt x="1384459" y="218599"/>
                    <a:pt x="1382554" y="220504"/>
                    <a:pt x="1378744" y="224314"/>
                  </a:cubicBezTo>
                  <a:cubicBezTo>
                    <a:pt x="1374934" y="229076"/>
                    <a:pt x="1371124" y="233839"/>
                    <a:pt x="1367314" y="240506"/>
                  </a:cubicBezTo>
                  <a:cubicBezTo>
                    <a:pt x="1363504" y="230029"/>
                    <a:pt x="1358741" y="219551"/>
                    <a:pt x="1354931" y="209074"/>
                  </a:cubicBezTo>
                  <a:cubicBezTo>
                    <a:pt x="1354931" y="199549"/>
                    <a:pt x="1354931" y="191929"/>
                    <a:pt x="1354931" y="185261"/>
                  </a:cubicBezTo>
                  <a:cubicBezTo>
                    <a:pt x="1354931" y="167164"/>
                    <a:pt x="1354931" y="157639"/>
                    <a:pt x="1354931" y="157639"/>
                  </a:cubicBezTo>
                  <a:cubicBezTo>
                    <a:pt x="1354931" y="157639"/>
                    <a:pt x="1353026" y="168116"/>
                    <a:pt x="1351121" y="185261"/>
                  </a:cubicBezTo>
                  <a:cubicBezTo>
                    <a:pt x="1350169" y="189071"/>
                    <a:pt x="1350169" y="192881"/>
                    <a:pt x="1349216" y="197644"/>
                  </a:cubicBezTo>
                  <a:cubicBezTo>
                    <a:pt x="1347311" y="193834"/>
                    <a:pt x="1345406" y="190024"/>
                    <a:pt x="1343501" y="186214"/>
                  </a:cubicBezTo>
                  <a:cubicBezTo>
                    <a:pt x="1343501" y="181451"/>
                    <a:pt x="1344454" y="175736"/>
                    <a:pt x="1344454" y="171926"/>
                  </a:cubicBezTo>
                  <a:cubicBezTo>
                    <a:pt x="1344454" y="166211"/>
                    <a:pt x="1344454" y="161449"/>
                    <a:pt x="1344454" y="157639"/>
                  </a:cubicBezTo>
                  <a:cubicBezTo>
                    <a:pt x="1344454" y="151924"/>
                    <a:pt x="1345406" y="147161"/>
                    <a:pt x="1345406" y="142399"/>
                  </a:cubicBezTo>
                  <a:cubicBezTo>
                    <a:pt x="1346359" y="129064"/>
                    <a:pt x="1346359" y="120491"/>
                    <a:pt x="1346359" y="120491"/>
                  </a:cubicBezTo>
                  <a:cubicBezTo>
                    <a:pt x="1346359" y="120491"/>
                    <a:pt x="1344454" y="128111"/>
                    <a:pt x="1341596" y="141446"/>
                  </a:cubicBezTo>
                  <a:cubicBezTo>
                    <a:pt x="1340644" y="148114"/>
                    <a:pt x="1338739" y="156686"/>
                    <a:pt x="1336834" y="166211"/>
                  </a:cubicBezTo>
                  <a:cubicBezTo>
                    <a:pt x="1336834" y="167164"/>
                    <a:pt x="1336834" y="168116"/>
                    <a:pt x="1335881" y="169069"/>
                  </a:cubicBezTo>
                  <a:cubicBezTo>
                    <a:pt x="1333024" y="162401"/>
                    <a:pt x="1330166" y="156686"/>
                    <a:pt x="1327309" y="150971"/>
                  </a:cubicBezTo>
                  <a:cubicBezTo>
                    <a:pt x="1299686" y="91916"/>
                    <a:pt x="1280636" y="53816"/>
                    <a:pt x="1280636" y="53816"/>
                  </a:cubicBezTo>
                  <a:cubicBezTo>
                    <a:pt x="1280636" y="53816"/>
                    <a:pt x="1293971" y="94774"/>
                    <a:pt x="1317784" y="155734"/>
                  </a:cubicBezTo>
                  <a:cubicBezTo>
                    <a:pt x="1322546" y="168116"/>
                    <a:pt x="1327309" y="180499"/>
                    <a:pt x="1332071" y="193834"/>
                  </a:cubicBezTo>
                  <a:cubicBezTo>
                    <a:pt x="1332071" y="195739"/>
                    <a:pt x="1332071" y="196691"/>
                    <a:pt x="1331119" y="197644"/>
                  </a:cubicBezTo>
                  <a:cubicBezTo>
                    <a:pt x="1329214" y="209074"/>
                    <a:pt x="1327309" y="222409"/>
                    <a:pt x="1326356" y="235744"/>
                  </a:cubicBezTo>
                  <a:cubicBezTo>
                    <a:pt x="1324451" y="249079"/>
                    <a:pt x="1323499" y="263366"/>
                    <a:pt x="1321594" y="277654"/>
                  </a:cubicBezTo>
                  <a:cubicBezTo>
                    <a:pt x="1321594" y="283369"/>
                    <a:pt x="1320641" y="288131"/>
                    <a:pt x="1319689" y="293846"/>
                  </a:cubicBezTo>
                  <a:cubicBezTo>
                    <a:pt x="1318736" y="292894"/>
                    <a:pt x="1318736" y="291941"/>
                    <a:pt x="1317784" y="290989"/>
                  </a:cubicBezTo>
                  <a:cubicBezTo>
                    <a:pt x="1317784" y="289084"/>
                    <a:pt x="1317784" y="289084"/>
                    <a:pt x="1317784" y="289084"/>
                  </a:cubicBezTo>
                  <a:cubicBezTo>
                    <a:pt x="1317784" y="289084"/>
                    <a:pt x="1317784" y="290036"/>
                    <a:pt x="1316831" y="290989"/>
                  </a:cubicBezTo>
                  <a:cubicBezTo>
                    <a:pt x="1316831" y="290036"/>
                    <a:pt x="1315879" y="289084"/>
                    <a:pt x="1315879" y="288131"/>
                  </a:cubicBezTo>
                  <a:cubicBezTo>
                    <a:pt x="1314926" y="287179"/>
                    <a:pt x="1314926" y="286226"/>
                    <a:pt x="1313974" y="285274"/>
                  </a:cubicBezTo>
                  <a:cubicBezTo>
                    <a:pt x="1315879" y="259556"/>
                    <a:pt x="1316831" y="244316"/>
                    <a:pt x="1316831" y="244316"/>
                  </a:cubicBezTo>
                  <a:cubicBezTo>
                    <a:pt x="1316831" y="244316"/>
                    <a:pt x="1313974" y="256699"/>
                    <a:pt x="1309211" y="277654"/>
                  </a:cubicBezTo>
                  <a:cubicBezTo>
                    <a:pt x="1305401" y="271939"/>
                    <a:pt x="1302544" y="266224"/>
                    <a:pt x="1298734" y="260509"/>
                  </a:cubicBezTo>
                  <a:cubicBezTo>
                    <a:pt x="1304449" y="235744"/>
                    <a:pt x="1310164" y="213836"/>
                    <a:pt x="1313974" y="199549"/>
                  </a:cubicBezTo>
                  <a:cubicBezTo>
                    <a:pt x="1317784" y="182404"/>
                    <a:pt x="1319689" y="172879"/>
                    <a:pt x="1319689" y="172879"/>
                  </a:cubicBezTo>
                  <a:cubicBezTo>
                    <a:pt x="1319689" y="172879"/>
                    <a:pt x="1307306" y="202406"/>
                    <a:pt x="1291114" y="249079"/>
                  </a:cubicBezTo>
                  <a:cubicBezTo>
                    <a:pt x="1287304" y="243364"/>
                    <a:pt x="1284446" y="238601"/>
                    <a:pt x="1281589" y="234791"/>
                  </a:cubicBezTo>
                  <a:cubicBezTo>
                    <a:pt x="1273016" y="222409"/>
                    <a:pt x="1267301" y="215741"/>
                    <a:pt x="1267301" y="215741"/>
                  </a:cubicBezTo>
                  <a:cubicBezTo>
                    <a:pt x="1267301" y="215741"/>
                    <a:pt x="1270159" y="222409"/>
                    <a:pt x="1275874" y="232886"/>
                  </a:cubicBezTo>
                  <a:cubicBezTo>
                    <a:pt x="1274921" y="234791"/>
                    <a:pt x="1273969" y="238601"/>
                    <a:pt x="1272064" y="243364"/>
                  </a:cubicBezTo>
                  <a:cubicBezTo>
                    <a:pt x="1268254" y="237649"/>
                    <a:pt x="1264444" y="231934"/>
                    <a:pt x="1261586" y="227171"/>
                  </a:cubicBezTo>
                  <a:cubicBezTo>
                    <a:pt x="1257776" y="221456"/>
                    <a:pt x="1253014" y="215741"/>
                    <a:pt x="1249204" y="210979"/>
                  </a:cubicBezTo>
                  <a:cubicBezTo>
                    <a:pt x="1248251" y="210026"/>
                    <a:pt x="1248251" y="209074"/>
                    <a:pt x="1247299" y="208121"/>
                  </a:cubicBezTo>
                  <a:cubicBezTo>
                    <a:pt x="1250156" y="203359"/>
                    <a:pt x="1251109" y="199549"/>
                    <a:pt x="1251109" y="199549"/>
                  </a:cubicBezTo>
                  <a:cubicBezTo>
                    <a:pt x="1251109" y="199549"/>
                    <a:pt x="1249204" y="202406"/>
                    <a:pt x="1246346" y="206216"/>
                  </a:cubicBezTo>
                  <a:cubicBezTo>
                    <a:pt x="1239679" y="197644"/>
                    <a:pt x="1233964" y="190024"/>
                    <a:pt x="1229201" y="184309"/>
                  </a:cubicBezTo>
                  <a:cubicBezTo>
                    <a:pt x="1217771" y="170974"/>
                    <a:pt x="1211104" y="162401"/>
                    <a:pt x="1211104" y="162401"/>
                  </a:cubicBezTo>
                  <a:cubicBezTo>
                    <a:pt x="1211104" y="162401"/>
                    <a:pt x="1216819" y="170974"/>
                    <a:pt x="1226344" y="186214"/>
                  </a:cubicBezTo>
                  <a:cubicBezTo>
                    <a:pt x="1231106" y="192881"/>
                    <a:pt x="1235869" y="202406"/>
                    <a:pt x="1242536" y="211931"/>
                  </a:cubicBezTo>
                  <a:cubicBezTo>
                    <a:pt x="1240631" y="214789"/>
                    <a:pt x="1238726" y="217646"/>
                    <a:pt x="1236821" y="220504"/>
                  </a:cubicBezTo>
                  <a:cubicBezTo>
                    <a:pt x="1235869" y="222409"/>
                    <a:pt x="1234916" y="224314"/>
                    <a:pt x="1233011" y="226219"/>
                  </a:cubicBezTo>
                  <a:cubicBezTo>
                    <a:pt x="1233011" y="221456"/>
                    <a:pt x="1232059" y="217646"/>
                    <a:pt x="1231106" y="212884"/>
                  </a:cubicBezTo>
                  <a:cubicBezTo>
                    <a:pt x="1231106" y="211931"/>
                    <a:pt x="1230154" y="210026"/>
                    <a:pt x="1228249" y="209074"/>
                  </a:cubicBezTo>
                  <a:cubicBezTo>
                    <a:pt x="1228249" y="209074"/>
                    <a:pt x="1227296" y="209074"/>
                    <a:pt x="1226344" y="209074"/>
                  </a:cubicBezTo>
                  <a:cubicBezTo>
                    <a:pt x="1225391" y="206216"/>
                    <a:pt x="1224439" y="202406"/>
                    <a:pt x="1223486" y="199549"/>
                  </a:cubicBezTo>
                  <a:cubicBezTo>
                    <a:pt x="1218724" y="187166"/>
                    <a:pt x="1215866" y="179546"/>
                    <a:pt x="1215866" y="179546"/>
                  </a:cubicBezTo>
                  <a:cubicBezTo>
                    <a:pt x="1215866" y="179546"/>
                    <a:pt x="1216819" y="187166"/>
                    <a:pt x="1219676" y="200501"/>
                  </a:cubicBezTo>
                  <a:cubicBezTo>
                    <a:pt x="1220629" y="204311"/>
                    <a:pt x="1220629" y="208121"/>
                    <a:pt x="1221581" y="211931"/>
                  </a:cubicBezTo>
                  <a:cubicBezTo>
                    <a:pt x="1221581" y="212884"/>
                    <a:pt x="1220629" y="212884"/>
                    <a:pt x="1220629" y="213836"/>
                  </a:cubicBezTo>
                  <a:cubicBezTo>
                    <a:pt x="1214914" y="208121"/>
                    <a:pt x="1211104" y="203359"/>
                    <a:pt x="1207294" y="200501"/>
                  </a:cubicBezTo>
                  <a:cubicBezTo>
                    <a:pt x="1203484" y="197644"/>
                    <a:pt x="1201579" y="195739"/>
                    <a:pt x="1201579" y="195739"/>
                  </a:cubicBezTo>
                  <a:cubicBezTo>
                    <a:pt x="1201579" y="195739"/>
                    <a:pt x="1203484" y="197644"/>
                    <a:pt x="1206341" y="201454"/>
                  </a:cubicBezTo>
                  <a:cubicBezTo>
                    <a:pt x="1209199" y="205264"/>
                    <a:pt x="1213009" y="210979"/>
                    <a:pt x="1217771" y="217646"/>
                  </a:cubicBezTo>
                  <a:lnTo>
                    <a:pt x="1217771" y="217646"/>
                  </a:lnTo>
                  <a:cubicBezTo>
                    <a:pt x="1216819" y="222409"/>
                    <a:pt x="1216819" y="227171"/>
                    <a:pt x="1216819" y="231934"/>
                  </a:cubicBezTo>
                  <a:cubicBezTo>
                    <a:pt x="1207294" y="223361"/>
                    <a:pt x="1202531" y="219551"/>
                    <a:pt x="1202531" y="219551"/>
                  </a:cubicBezTo>
                  <a:cubicBezTo>
                    <a:pt x="1202531" y="219551"/>
                    <a:pt x="1207294" y="226219"/>
                    <a:pt x="1215866" y="236696"/>
                  </a:cubicBezTo>
                  <a:cubicBezTo>
                    <a:pt x="1215866" y="240506"/>
                    <a:pt x="1214914" y="245269"/>
                    <a:pt x="1214914" y="249079"/>
                  </a:cubicBezTo>
                  <a:cubicBezTo>
                    <a:pt x="1214914" y="250984"/>
                    <a:pt x="1214914" y="252889"/>
                    <a:pt x="1214914" y="255746"/>
                  </a:cubicBezTo>
                  <a:cubicBezTo>
                    <a:pt x="1214914" y="253841"/>
                    <a:pt x="1213961" y="252889"/>
                    <a:pt x="1213961" y="250984"/>
                  </a:cubicBezTo>
                  <a:cubicBezTo>
                    <a:pt x="1213961" y="250984"/>
                    <a:pt x="1213961" y="250031"/>
                    <a:pt x="1213961" y="250031"/>
                  </a:cubicBezTo>
                  <a:cubicBezTo>
                    <a:pt x="1213961" y="249079"/>
                    <a:pt x="1214914" y="249079"/>
                    <a:pt x="1214914" y="249079"/>
                  </a:cubicBezTo>
                  <a:cubicBezTo>
                    <a:pt x="1214914" y="249079"/>
                    <a:pt x="1214914" y="249079"/>
                    <a:pt x="1213961" y="250031"/>
                  </a:cubicBezTo>
                  <a:cubicBezTo>
                    <a:pt x="1212056" y="242411"/>
                    <a:pt x="1209199" y="235744"/>
                    <a:pt x="1207294" y="229076"/>
                  </a:cubicBezTo>
                  <a:cubicBezTo>
                    <a:pt x="1204436" y="222409"/>
                    <a:pt x="1202531" y="216694"/>
                    <a:pt x="1200626" y="212884"/>
                  </a:cubicBezTo>
                  <a:cubicBezTo>
                    <a:pt x="1195864" y="204311"/>
                    <a:pt x="1193959" y="198596"/>
                    <a:pt x="1193959" y="198596"/>
                  </a:cubicBezTo>
                  <a:cubicBezTo>
                    <a:pt x="1193959" y="198596"/>
                    <a:pt x="1194911" y="204311"/>
                    <a:pt x="1196816" y="213836"/>
                  </a:cubicBezTo>
                  <a:cubicBezTo>
                    <a:pt x="1197769" y="218599"/>
                    <a:pt x="1198721" y="224314"/>
                    <a:pt x="1200626" y="230981"/>
                  </a:cubicBezTo>
                  <a:cubicBezTo>
                    <a:pt x="1201579" y="237649"/>
                    <a:pt x="1202531" y="245269"/>
                    <a:pt x="1204436" y="252889"/>
                  </a:cubicBezTo>
                  <a:cubicBezTo>
                    <a:pt x="1204436" y="254794"/>
                    <a:pt x="1205389" y="256699"/>
                    <a:pt x="1205389" y="258604"/>
                  </a:cubicBezTo>
                  <a:cubicBezTo>
                    <a:pt x="1202531" y="251936"/>
                    <a:pt x="1199674" y="245269"/>
                    <a:pt x="1196816" y="239554"/>
                  </a:cubicBezTo>
                  <a:cubicBezTo>
                    <a:pt x="1193959" y="233839"/>
                    <a:pt x="1191101" y="229076"/>
                    <a:pt x="1189196" y="224314"/>
                  </a:cubicBezTo>
                  <a:cubicBezTo>
                    <a:pt x="1184434" y="216694"/>
                    <a:pt x="1181576" y="211931"/>
                    <a:pt x="1181576" y="211931"/>
                  </a:cubicBezTo>
                  <a:cubicBezTo>
                    <a:pt x="1181576" y="211931"/>
                    <a:pt x="1183481" y="216694"/>
                    <a:pt x="1185386" y="225266"/>
                  </a:cubicBezTo>
                  <a:cubicBezTo>
                    <a:pt x="1187291" y="230029"/>
                    <a:pt x="1188244" y="234791"/>
                    <a:pt x="1190149" y="241459"/>
                  </a:cubicBezTo>
                  <a:cubicBezTo>
                    <a:pt x="1192054" y="247174"/>
                    <a:pt x="1193006" y="254794"/>
                    <a:pt x="1194911" y="262414"/>
                  </a:cubicBezTo>
                  <a:cubicBezTo>
                    <a:pt x="1195864" y="267176"/>
                    <a:pt x="1196816" y="271939"/>
                    <a:pt x="1197769" y="276701"/>
                  </a:cubicBezTo>
                  <a:cubicBezTo>
                    <a:pt x="1196816" y="279559"/>
                    <a:pt x="1194911" y="281464"/>
                    <a:pt x="1193959" y="284321"/>
                  </a:cubicBezTo>
                  <a:cubicBezTo>
                    <a:pt x="1193959" y="284321"/>
                    <a:pt x="1193959" y="283369"/>
                    <a:pt x="1193959" y="283369"/>
                  </a:cubicBezTo>
                  <a:cubicBezTo>
                    <a:pt x="1193959" y="282416"/>
                    <a:pt x="1193006" y="280511"/>
                    <a:pt x="1193006" y="279559"/>
                  </a:cubicBezTo>
                  <a:cubicBezTo>
                    <a:pt x="1193959" y="277654"/>
                    <a:pt x="1193959" y="276701"/>
                    <a:pt x="1193959" y="276701"/>
                  </a:cubicBezTo>
                  <a:cubicBezTo>
                    <a:pt x="1193959" y="276701"/>
                    <a:pt x="1193959" y="277654"/>
                    <a:pt x="1193006" y="278606"/>
                  </a:cubicBezTo>
                  <a:cubicBezTo>
                    <a:pt x="1190149" y="268129"/>
                    <a:pt x="1187291" y="258604"/>
                    <a:pt x="1184434" y="250984"/>
                  </a:cubicBezTo>
                  <a:cubicBezTo>
                    <a:pt x="1179671" y="239554"/>
                    <a:pt x="1176814" y="231934"/>
                    <a:pt x="1174909" y="227171"/>
                  </a:cubicBezTo>
                  <a:cubicBezTo>
                    <a:pt x="1174909" y="226219"/>
                    <a:pt x="1174909" y="224314"/>
                    <a:pt x="1174909" y="223361"/>
                  </a:cubicBezTo>
                  <a:cubicBezTo>
                    <a:pt x="1174909" y="212884"/>
                    <a:pt x="1175861" y="204311"/>
                    <a:pt x="1175861" y="196691"/>
                  </a:cubicBezTo>
                  <a:cubicBezTo>
                    <a:pt x="1175861" y="182404"/>
                    <a:pt x="1174909" y="173831"/>
                    <a:pt x="1174909" y="173831"/>
                  </a:cubicBezTo>
                  <a:cubicBezTo>
                    <a:pt x="1174909" y="173831"/>
                    <a:pt x="1173956" y="182404"/>
                    <a:pt x="1172051" y="196691"/>
                  </a:cubicBezTo>
                  <a:cubicBezTo>
                    <a:pt x="1171099" y="204311"/>
                    <a:pt x="1169194" y="212884"/>
                    <a:pt x="1168241" y="223361"/>
                  </a:cubicBezTo>
                  <a:cubicBezTo>
                    <a:pt x="1168241" y="224314"/>
                    <a:pt x="1168241" y="225266"/>
                    <a:pt x="1168241" y="226219"/>
                  </a:cubicBezTo>
                  <a:cubicBezTo>
                    <a:pt x="1167289" y="229076"/>
                    <a:pt x="1165384" y="232886"/>
                    <a:pt x="1162526" y="238601"/>
                  </a:cubicBezTo>
                  <a:cubicBezTo>
                    <a:pt x="1161574" y="230981"/>
                    <a:pt x="1160621" y="223361"/>
                    <a:pt x="1158716" y="215741"/>
                  </a:cubicBezTo>
                  <a:cubicBezTo>
                    <a:pt x="1156811" y="206216"/>
                    <a:pt x="1153954" y="197644"/>
                    <a:pt x="1152049" y="189071"/>
                  </a:cubicBezTo>
                  <a:cubicBezTo>
                    <a:pt x="1143476" y="155734"/>
                    <a:pt x="1136809" y="133826"/>
                    <a:pt x="1136809" y="133826"/>
                  </a:cubicBezTo>
                  <a:cubicBezTo>
                    <a:pt x="1136809" y="133826"/>
                    <a:pt x="1137761" y="156686"/>
                    <a:pt x="1140619" y="190024"/>
                  </a:cubicBezTo>
                  <a:cubicBezTo>
                    <a:pt x="1141571" y="198596"/>
                    <a:pt x="1142524" y="208121"/>
                    <a:pt x="1143476" y="217646"/>
                  </a:cubicBezTo>
                  <a:cubicBezTo>
                    <a:pt x="1144429" y="227171"/>
                    <a:pt x="1144429" y="237649"/>
                    <a:pt x="1146334" y="248126"/>
                  </a:cubicBezTo>
                  <a:cubicBezTo>
                    <a:pt x="1146334" y="252889"/>
                    <a:pt x="1147286" y="256699"/>
                    <a:pt x="1147286" y="261461"/>
                  </a:cubicBezTo>
                  <a:cubicBezTo>
                    <a:pt x="1147286" y="261461"/>
                    <a:pt x="1147286" y="261461"/>
                    <a:pt x="1147286" y="261461"/>
                  </a:cubicBezTo>
                  <a:cubicBezTo>
                    <a:pt x="1147286" y="259556"/>
                    <a:pt x="1147286" y="258604"/>
                    <a:pt x="1147286" y="258604"/>
                  </a:cubicBezTo>
                  <a:cubicBezTo>
                    <a:pt x="1147286" y="258604"/>
                    <a:pt x="1147286" y="259556"/>
                    <a:pt x="1147286" y="260509"/>
                  </a:cubicBezTo>
                  <a:cubicBezTo>
                    <a:pt x="1146334" y="257651"/>
                    <a:pt x="1144429" y="254794"/>
                    <a:pt x="1143476" y="251936"/>
                  </a:cubicBezTo>
                  <a:cubicBezTo>
                    <a:pt x="1142524" y="250984"/>
                    <a:pt x="1142524" y="250031"/>
                    <a:pt x="1141571" y="249079"/>
                  </a:cubicBezTo>
                  <a:cubicBezTo>
                    <a:pt x="1141571" y="242411"/>
                    <a:pt x="1141571" y="237649"/>
                    <a:pt x="1141571" y="237649"/>
                  </a:cubicBezTo>
                  <a:cubicBezTo>
                    <a:pt x="1141571" y="237649"/>
                    <a:pt x="1140619" y="240506"/>
                    <a:pt x="1139666" y="246221"/>
                  </a:cubicBezTo>
                  <a:cubicBezTo>
                    <a:pt x="1136809" y="241459"/>
                    <a:pt x="1134904" y="236696"/>
                    <a:pt x="1132046" y="231934"/>
                  </a:cubicBezTo>
                  <a:cubicBezTo>
                    <a:pt x="1132046" y="231934"/>
                    <a:pt x="1132046" y="230981"/>
                    <a:pt x="1132046" y="230981"/>
                  </a:cubicBezTo>
                  <a:cubicBezTo>
                    <a:pt x="1128236" y="211931"/>
                    <a:pt x="1124426" y="193834"/>
                    <a:pt x="1120616" y="177641"/>
                  </a:cubicBezTo>
                  <a:cubicBezTo>
                    <a:pt x="1116806" y="161449"/>
                    <a:pt x="1113949" y="146209"/>
                    <a:pt x="1110139" y="132874"/>
                  </a:cubicBezTo>
                  <a:cubicBezTo>
                    <a:pt x="1106329" y="119539"/>
                    <a:pt x="1103471" y="108109"/>
                    <a:pt x="1100614" y="98584"/>
                  </a:cubicBezTo>
                  <a:cubicBezTo>
                    <a:pt x="1094899" y="79534"/>
                    <a:pt x="1092041" y="69056"/>
                    <a:pt x="1092041" y="69056"/>
                  </a:cubicBezTo>
                  <a:cubicBezTo>
                    <a:pt x="1092041" y="69056"/>
                    <a:pt x="1093946" y="80486"/>
                    <a:pt x="1096804" y="99536"/>
                  </a:cubicBezTo>
                  <a:cubicBezTo>
                    <a:pt x="1098709" y="109061"/>
                    <a:pt x="1100614" y="121444"/>
                    <a:pt x="1103471" y="134779"/>
                  </a:cubicBezTo>
                  <a:cubicBezTo>
                    <a:pt x="1106329" y="148114"/>
                    <a:pt x="1108234" y="163354"/>
                    <a:pt x="1110139" y="180499"/>
                  </a:cubicBezTo>
                  <a:cubicBezTo>
                    <a:pt x="1111091" y="186214"/>
                    <a:pt x="1112044" y="192881"/>
                    <a:pt x="1112996" y="199549"/>
                  </a:cubicBezTo>
                  <a:cubicBezTo>
                    <a:pt x="1112044" y="197644"/>
                    <a:pt x="1111091" y="196691"/>
                    <a:pt x="1110139" y="194786"/>
                  </a:cubicBezTo>
                  <a:cubicBezTo>
                    <a:pt x="1109186" y="192881"/>
                    <a:pt x="1107281" y="190976"/>
                    <a:pt x="1106329" y="190024"/>
                  </a:cubicBezTo>
                  <a:cubicBezTo>
                    <a:pt x="1106329" y="189071"/>
                    <a:pt x="1106329" y="189071"/>
                    <a:pt x="1105376" y="188119"/>
                  </a:cubicBezTo>
                  <a:cubicBezTo>
                    <a:pt x="1101566" y="177641"/>
                    <a:pt x="1098709" y="168116"/>
                    <a:pt x="1095851" y="160496"/>
                  </a:cubicBezTo>
                  <a:cubicBezTo>
                    <a:pt x="1090136" y="145256"/>
                    <a:pt x="1087279" y="136684"/>
                    <a:pt x="1087279" y="136684"/>
                  </a:cubicBezTo>
                  <a:cubicBezTo>
                    <a:pt x="1087279" y="136684"/>
                    <a:pt x="1089184" y="145256"/>
                    <a:pt x="1092041" y="161449"/>
                  </a:cubicBezTo>
                  <a:cubicBezTo>
                    <a:pt x="1093946" y="169069"/>
                    <a:pt x="1095851" y="178594"/>
                    <a:pt x="1098709" y="190024"/>
                  </a:cubicBezTo>
                  <a:cubicBezTo>
                    <a:pt x="1100614" y="197644"/>
                    <a:pt x="1102519" y="207169"/>
                    <a:pt x="1103471" y="215741"/>
                  </a:cubicBezTo>
                  <a:cubicBezTo>
                    <a:pt x="1099661" y="206216"/>
                    <a:pt x="1097756" y="200501"/>
                    <a:pt x="1097756" y="200501"/>
                  </a:cubicBezTo>
                  <a:cubicBezTo>
                    <a:pt x="1097756" y="200501"/>
                    <a:pt x="1099661" y="209074"/>
                    <a:pt x="1102519" y="224314"/>
                  </a:cubicBezTo>
                  <a:cubicBezTo>
                    <a:pt x="1100614" y="227171"/>
                    <a:pt x="1097756" y="230981"/>
                    <a:pt x="1094899" y="233839"/>
                  </a:cubicBezTo>
                  <a:cubicBezTo>
                    <a:pt x="1092994" y="225266"/>
                    <a:pt x="1091089" y="216694"/>
                    <a:pt x="1089184" y="209074"/>
                  </a:cubicBezTo>
                  <a:cubicBezTo>
                    <a:pt x="1086326" y="182404"/>
                    <a:pt x="1084421" y="166211"/>
                    <a:pt x="1084421" y="166211"/>
                  </a:cubicBezTo>
                  <a:cubicBezTo>
                    <a:pt x="1084421" y="166211"/>
                    <a:pt x="1084421" y="172879"/>
                    <a:pt x="1083469" y="184309"/>
                  </a:cubicBezTo>
                  <a:cubicBezTo>
                    <a:pt x="1080611" y="171926"/>
                    <a:pt x="1077754" y="160496"/>
                    <a:pt x="1073944" y="149066"/>
                  </a:cubicBezTo>
                  <a:cubicBezTo>
                    <a:pt x="1071086" y="140494"/>
                    <a:pt x="1069181" y="131921"/>
                    <a:pt x="1066324" y="123349"/>
                  </a:cubicBezTo>
                  <a:cubicBezTo>
                    <a:pt x="1072991" y="105251"/>
                    <a:pt x="1075849" y="94774"/>
                    <a:pt x="1075849" y="94774"/>
                  </a:cubicBezTo>
                  <a:cubicBezTo>
                    <a:pt x="1075849" y="94774"/>
                    <a:pt x="1072039" y="103346"/>
                    <a:pt x="1064419" y="119539"/>
                  </a:cubicBezTo>
                  <a:cubicBezTo>
                    <a:pt x="1062514" y="112871"/>
                    <a:pt x="1059656" y="106204"/>
                    <a:pt x="1057751" y="100489"/>
                  </a:cubicBezTo>
                  <a:cubicBezTo>
                    <a:pt x="1054894" y="92869"/>
                    <a:pt x="1052036" y="85249"/>
                    <a:pt x="1050131" y="78581"/>
                  </a:cubicBezTo>
                  <a:cubicBezTo>
                    <a:pt x="1047274" y="71914"/>
                    <a:pt x="1044416" y="65246"/>
                    <a:pt x="1042511" y="59531"/>
                  </a:cubicBezTo>
                  <a:cubicBezTo>
                    <a:pt x="1037749" y="47149"/>
                    <a:pt x="1032986" y="36671"/>
                    <a:pt x="1029176" y="28099"/>
                  </a:cubicBezTo>
                  <a:cubicBezTo>
                    <a:pt x="1017746" y="16669"/>
                    <a:pt x="1012984" y="7144"/>
                    <a:pt x="1012984" y="7144"/>
                  </a:cubicBezTo>
                  <a:cubicBezTo>
                    <a:pt x="1012984" y="7144"/>
                    <a:pt x="1016794" y="17621"/>
                    <a:pt x="1022509" y="34766"/>
                  </a:cubicBezTo>
                  <a:cubicBezTo>
                    <a:pt x="1025366" y="43339"/>
                    <a:pt x="1029176" y="54769"/>
                    <a:pt x="1032986" y="67151"/>
                  </a:cubicBezTo>
                  <a:cubicBezTo>
                    <a:pt x="1034891" y="73819"/>
                    <a:pt x="1036796" y="79534"/>
                    <a:pt x="1038701" y="87154"/>
                  </a:cubicBezTo>
                  <a:cubicBezTo>
                    <a:pt x="1040606" y="93821"/>
                    <a:pt x="1042511" y="101441"/>
                    <a:pt x="1044416" y="109061"/>
                  </a:cubicBezTo>
                  <a:cubicBezTo>
                    <a:pt x="1044416" y="109061"/>
                    <a:pt x="1044416" y="110014"/>
                    <a:pt x="1044416" y="110014"/>
                  </a:cubicBezTo>
                  <a:cubicBezTo>
                    <a:pt x="1039654" y="101441"/>
                    <a:pt x="1037749" y="96679"/>
                    <a:pt x="1037749" y="96679"/>
                  </a:cubicBezTo>
                  <a:cubicBezTo>
                    <a:pt x="1037749" y="96679"/>
                    <a:pt x="1039654" y="104299"/>
                    <a:pt x="1044416" y="117634"/>
                  </a:cubicBezTo>
                  <a:cubicBezTo>
                    <a:pt x="1046321" y="124301"/>
                    <a:pt x="1049179" y="131921"/>
                    <a:pt x="1051084" y="141446"/>
                  </a:cubicBezTo>
                  <a:cubicBezTo>
                    <a:pt x="1051084" y="143351"/>
                    <a:pt x="1052036" y="144304"/>
                    <a:pt x="1052036" y="146209"/>
                  </a:cubicBezTo>
                  <a:cubicBezTo>
                    <a:pt x="1048226" y="153829"/>
                    <a:pt x="1043464" y="163354"/>
                    <a:pt x="1037749" y="172879"/>
                  </a:cubicBezTo>
                  <a:cubicBezTo>
                    <a:pt x="1033939" y="180499"/>
                    <a:pt x="1029176" y="188119"/>
                    <a:pt x="1024414" y="195739"/>
                  </a:cubicBezTo>
                  <a:cubicBezTo>
                    <a:pt x="1024414" y="194786"/>
                    <a:pt x="1023461" y="193834"/>
                    <a:pt x="1023461" y="192881"/>
                  </a:cubicBezTo>
                  <a:cubicBezTo>
                    <a:pt x="1023461" y="190024"/>
                    <a:pt x="1023461" y="187166"/>
                    <a:pt x="1023461" y="184309"/>
                  </a:cubicBezTo>
                  <a:cubicBezTo>
                    <a:pt x="1024414" y="169069"/>
                    <a:pt x="1024414" y="154781"/>
                    <a:pt x="1024414" y="142399"/>
                  </a:cubicBezTo>
                  <a:cubicBezTo>
                    <a:pt x="1024414" y="130016"/>
                    <a:pt x="1024414" y="119539"/>
                    <a:pt x="1023461" y="110014"/>
                  </a:cubicBezTo>
                  <a:cubicBezTo>
                    <a:pt x="1023461" y="101441"/>
                    <a:pt x="1022509" y="93821"/>
                    <a:pt x="1021556" y="89059"/>
                  </a:cubicBezTo>
                  <a:cubicBezTo>
                    <a:pt x="1020604" y="84296"/>
                    <a:pt x="1020604" y="81439"/>
                    <a:pt x="1020604" y="81439"/>
                  </a:cubicBezTo>
                  <a:cubicBezTo>
                    <a:pt x="1020604" y="81439"/>
                    <a:pt x="1020604" y="84296"/>
                    <a:pt x="1020604" y="89059"/>
                  </a:cubicBezTo>
                  <a:cubicBezTo>
                    <a:pt x="1020604" y="93821"/>
                    <a:pt x="1019651" y="100489"/>
                    <a:pt x="1019651" y="110014"/>
                  </a:cubicBezTo>
                  <a:cubicBezTo>
                    <a:pt x="1018699" y="124301"/>
                    <a:pt x="1016794" y="142399"/>
                    <a:pt x="1014889" y="165259"/>
                  </a:cubicBezTo>
                  <a:cubicBezTo>
                    <a:pt x="1013936" y="162401"/>
                    <a:pt x="1013936" y="161449"/>
                    <a:pt x="1013936" y="161449"/>
                  </a:cubicBezTo>
                  <a:cubicBezTo>
                    <a:pt x="1013936" y="161449"/>
                    <a:pt x="1013936" y="163354"/>
                    <a:pt x="1014889" y="168116"/>
                  </a:cubicBezTo>
                  <a:cubicBezTo>
                    <a:pt x="1013936" y="172879"/>
                    <a:pt x="1013936" y="178594"/>
                    <a:pt x="1012984" y="183356"/>
                  </a:cubicBezTo>
                  <a:cubicBezTo>
                    <a:pt x="1011079" y="196691"/>
                    <a:pt x="1009174" y="210026"/>
                    <a:pt x="1007269" y="224314"/>
                  </a:cubicBezTo>
                  <a:cubicBezTo>
                    <a:pt x="996791" y="242411"/>
                    <a:pt x="984409" y="262414"/>
                    <a:pt x="972026" y="283369"/>
                  </a:cubicBezTo>
                  <a:cubicBezTo>
                    <a:pt x="972026" y="277654"/>
                    <a:pt x="971074" y="273844"/>
                    <a:pt x="971074" y="269081"/>
                  </a:cubicBezTo>
                  <a:cubicBezTo>
                    <a:pt x="972979" y="263366"/>
                    <a:pt x="975836" y="256699"/>
                    <a:pt x="977741" y="251936"/>
                  </a:cubicBezTo>
                  <a:cubicBezTo>
                    <a:pt x="983456" y="235744"/>
                    <a:pt x="989171" y="220504"/>
                    <a:pt x="992981" y="206216"/>
                  </a:cubicBezTo>
                  <a:cubicBezTo>
                    <a:pt x="996791" y="192881"/>
                    <a:pt x="1000601" y="180499"/>
                    <a:pt x="1002506" y="170974"/>
                  </a:cubicBezTo>
                  <a:cubicBezTo>
                    <a:pt x="1007269" y="150971"/>
                    <a:pt x="1009174" y="139541"/>
                    <a:pt x="1009174" y="139541"/>
                  </a:cubicBezTo>
                  <a:cubicBezTo>
                    <a:pt x="1009174" y="139541"/>
                    <a:pt x="1005364" y="150971"/>
                    <a:pt x="998696" y="170021"/>
                  </a:cubicBezTo>
                  <a:cubicBezTo>
                    <a:pt x="995839" y="179546"/>
                    <a:pt x="990124" y="190976"/>
                    <a:pt x="985361" y="204311"/>
                  </a:cubicBezTo>
                  <a:cubicBezTo>
                    <a:pt x="980599" y="217646"/>
                    <a:pt x="972979" y="231934"/>
                    <a:pt x="966311" y="248126"/>
                  </a:cubicBezTo>
                  <a:cubicBezTo>
                    <a:pt x="964406" y="251936"/>
                    <a:pt x="962501" y="255746"/>
                    <a:pt x="960596" y="260509"/>
                  </a:cubicBezTo>
                  <a:cubicBezTo>
                    <a:pt x="961549" y="248126"/>
                    <a:pt x="961549" y="236696"/>
                    <a:pt x="961549" y="225266"/>
                  </a:cubicBezTo>
                  <a:cubicBezTo>
                    <a:pt x="966311" y="212884"/>
                    <a:pt x="969169" y="206216"/>
                    <a:pt x="969169" y="206216"/>
                  </a:cubicBezTo>
                  <a:cubicBezTo>
                    <a:pt x="969169" y="206216"/>
                    <a:pt x="966311" y="210979"/>
                    <a:pt x="961549" y="218599"/>
                  </a:cubicBezTo>
                  <a:cubicBezTo>
                    <a:pt x="961549" y="213836"/>
                    <a:pt x="961549" y="210026"/>
                    <a:pt x="961549" y="206216"/>
                  </a:cubicBezTo>
                  <a:cubicBezTo>
                    <a:pt x="961549" y="182404"/>
                    <a:pt x="960596" y="162401"/>
                    <a:pt x="958691" y="149066"/>
                  </a:cubicBezTo>
                  <a:cubicBezTo>
                    <a:pt x="957739" y="143351"/>
                    <a:pt x="957739" y="138589"/>
                    <a:pt x="956786" y="134779"/>
                  </a:cubicBezTo>
                  <a:cubicBezTo>
                    <a:pt x="956786" y="132874"/>
                    <a:pt x="957739" y="131921"/>
                    <a:pt x="957739" y="131921"/>
                  </a:cubicBezTo>
                  <a:cubicBezTo>
                    <a:pt x="957739" y="131921"/>
                    <a:pt x="957739" y="132874"/>
                    <a:pt x="956786" y="133826"/>
                  </a:cubicBezTo>
                  <a:cubicBezTo>
                    <a:pt x="956786" y="133826"/>
                    <a:pt x="956786" y="132874"/>
                    <a:pt x="956786" y="132874"/>
                  </a:cubicBezTo>
                  <a:cubicBezTo>
                    <a:pt x="955834" y="129064"/>
                    <a:pt x="955834" y="127159"/>
                    <a:pt x="955834" y="127159"/>
                  </a:cubicBezTo>
                  <a:cubicBezTo>
                    <a:pt x="955834" y="127159"/>
                    <a:pt x="955834" y="130969"/>
                    <a:pt x="955834" y="136684"/>
                  </a:cubicBezTo>
                  <a:cubicBezTo>
                    <a:pt x="951071" y="147161"/>
                    <a:pt x="940594" y="171926"/>
                    <a:pt x="927259" y="206216"/>
                  </a:cubicBezTo>
                  <a:cubicBezTo>
                    <a:pt x="927259" y="206216"/>
                    <a:pt x="927259" y="205264"/>
                    <a:pt x="927259" y="205264"/>
                  </a:cubicBezTo>
                  <a:cubicBezTo>
                    <a:pt x="928211" y="196691"/>
                    <a:pt x="929164" y="189071"/>
                    <a:pt x="930116" y="183356"/>
                  </a:cubicBezTo>
                  <a:cubicBezTo>
                    <a:pt x="932021" y="170974"/>
                    <a:pt x="932974" y="164306"/>
                    <a:pt x="932974" y="164306"/>
                  </a:cubicBezTo>
                  <a:cubicBezTo>
                    <a:pt x="932974" y="164306"/>
                    <a:pt x="930116" y="170974"/>
                    <a:pt x="926306" y="183356"/>
                  </a:cubicBezTo>
                  <a:cubicBezTo>
                    <a:pt x="924401" y="189071"/>
                    <a:pt x="922496" y="195739"/>
                    <a:pt x="920591" y="203359"/>
                  </a:cubicBezTo>
                  <a:cubicBezTo>
                    <a:pt x="916781" y="192881"/>
                    <a:pt x="913924" y="182404"/>
                    <a:pt x="910114" y="171926"/>
                  </a:cubicBezTo>
                  <a:cubicBezTo>
                    <a:pt x="909161" y="169069"/>
                    <a:pt x="908209" y="167164"/>
                    <a:pt x="907256" y="164306"/>
                  </a:cubicBezTo>
                  <a:cubicBezTo>
                    <a:pt x="909161" y="161449"/>
                    <a:pt x="910114" y="159544"/>
                    <a:pt x="912019" y="157639"/>
                  </a:cubicBezTo>
                  <a:cubicBezTo>
                    <a:pt x="920591" y="145256"/>
                    <a:pt x="927259" y="133826"/>
                    <a:pt x="933926" y="124301"/>
                  </a:cubicBezTo>
                  <a:cubicBezTo>
                    <a:pt x="946309" y="106204"/>
                    <a:pt x="953929" y="95726"/>
                    <a:pt x="953929" y="95726"/>
                  </a:cubicBezTo>
                  <a:cubicBezTo>
                    <a:pt x="953929" y="95726"/>
                    <a:pt x="945356" y="105251"/>
                    <a:pt x="931069" y="121444"/>
                  </a:cubicBezTo>
                  <a:cubicBezTo>
                    <a:pt x="923449" y="129064"/>
                    <a:pt x="915829" y="140494"/>
                    <a:pt x="906304" y="151924"/>
                  </a:cubicBezTo>
                  <a:cubicBezTo>
                    <a:pt x="905351" y="152876"/>
                    <a:pt x="904399" y="153829"/>
                    <a:pt x="904399" y="154781"/>
                  </a:cubicBezTo>
                  <a:cubicBezTo>
                    <a:pt x="901541" y="147161"/>
                    <a:pt x="898684" y="139541"/>
                    <a:pt x="894874" y="131921"/>
                  </a:cubicBezTo>
                  <a:lnTo>
                    <a:pt x="892016" y="126206"/>
                  </a:lnTo>
                  <a:cubicBezTo>
                    <a:pt x="893921" y="122396"/>
                    <a:pt x="895826" y="118586"/>
                    <a:pt x="897731" y="115729"/>
                  </a:cubicBezTo>
                  <a:cubicBezTo>
                    <a:pt x="905351" y="100489"/>
                    <a:pt x="912019" y="87154"/>
                    <a:pt x="918686" y="77629"/>
                  </a:cubicBezTo>
                  <a:cubicBezTo>
                    <a:pt x="931069" y="56674"/>
                    <a:pt x="937736" y="44291"/>
                    <a:pt x="937736" y="44291"/>
                  </a:cubicBezTo>
                  <a:cubicBezTo>
                    <a:pt x="937736" y="44291"/>
                    <a:pt x="929164" y="55721"/>
                    <a:pt x="914876" y="74771"/>
                  </a:cubicBezTo>
                  <a:cubicBezTo>
                    <a:pt x="907256" y="84296"/>
                    <a:pt x="899636" y="96679"/>
                    <a:pt x="890111" y="110966"/>
                  </a:cubicBezTo>
                  <a:cubicBezTo>
                    <a:pt x="889159" y="112871"/>
                    <a:pt x="887254" y="114776"/>
                    <a:pt x="886301" y="116681"/>
                  </a:cubicBezTo>
                  <a:lnTo>
                    <a:pt x="874871" y="92869"/>
                  </a:lnTo>
                  <a:lnTo>
                    <a:pt x="873919" y="90964"/>
                  </a:lnTo>
                  <a:lnTo>
                    <a:pt x="872966" y="91916"/>
                  </a:lnTo>
                  <a:cubicBezTo>
                    <a:pt x="871061" y="92869"/>
                    <a:pt x="869156" y="93821"/>
                    <a:pt x="868204" y="95726"/>
                  </a:cubicBezTo>
                  <a:cubicBezTo>
                    <a:pt x="867251" y="97631"/>
                    <a:pt x="866299" y="99536"/>
                    <a:pt x="866299" y="101441"/>
                  </a:cubicBezTo>
                  <a:cubicBezTo>
                    <a:pt x="866299" y="105251"/>
                    <a:pt x="867251" y="110014"/>
                    <a:pt x="868204" y="113824"/>
                  </a:cubicBezTo>
                  <a:cubicBezTo>
                    <a:pt x="867251" y="110014"/>
                    <a:pt x="867251" y="106204"/>
                    <a:pt x="868204" y="102394"/>
                  </a:cubicBezTo>
                  <a:cubicBezTo>
                    <a:pt x="868204" y="100489"/>
                    <a:pt x="869156" y="99536"/>
                    <a:pt x="870109" y="97631"/>
                  </a:cubicBezTo>
                  <a:cubicBezTo>
                    <a:pt x="871061" y="96679"/>
                    <a:pt x="872014" y="96679"/>
                    <a:pt x="872966" y="95726"/>
                  </a:cubicBezTo>
                  <a:lnTo>
                    <a:pt x="882491" y="122396"/>
                  </a:lnTo>
                  <a:cubicBezTo>
                    <a:pt x="880586" y="126206"/>
                    <a:pt x="877729" y="129064"/>
                    <a:pt x="875824" y="132874"/>
                  </a:cubicBezTo>
                  <a:cubicBezTo>
                    <a:pt x="871061" y="141446"/>
                    <a:pt x="866299" y="150019"/>
                    <a:pt x="860584" y="159544"/>
                  </a:cubicBezTo>
                  <a:cubicBezTo>
                    <a:pt x="852964" y="172879"/>
                    <a:pt x="845344" y="188119"/>
                    <a:pt x="837724" y="203359"/>
                  </a:cubicBezTo>
                  <a:cubicBezTo>
                    <a:pt x="834866" y="198596"/>
                    <a:pt x="832961" y="195739"/>
                    <a:pt x="832009" y="194786"/>
                  </a:cubicBezTo>
                  <a:cubicBezTo>
                    <a:pt x="834866" y="170974"/>
                    <a:pt x="836771" y="151924"/>
                    <a:pt x="838676" y="137636"/>
                  </a:cubicBezTo>
                  <a:cubicBezTo>
                    <a:pt x="839629" y="123349"/>
                    <a:pt x="840581" y="115729"/>
                    <a:pt x="840581" y="115729"/>
                  </a:cubicBezTo>
                  <a:cubicBezTo>
                    <a:pt x="840581" y="115729"/>
                    <a:pt x="838676" y="123349"/>
                    <a:pt x="834866" y="137636"/>
                  </a:cubicBezTo>
                  <a:cubicBezTo>
                    <a:pt x="831056" y="151924"/>
                    <a:pt x="826294" y="170974"/>
                    <a:pt x="820579" y="194786"/>
                  </a:cubicBezTo>
                  <a:cubicBezTo>
                    <a:pt x="819626" y="197644"/>
                    <a:pt x="819626" y="200501"/>
                    <a:pt x="818674" y="204311"/>
                  </a:cubicBezTo>
                  <a:cubicBezTo>
                    <a:pt x="817721" y="202406"/>
                    <a:pt x="816769" y="199549"/>
                    <a:pt x="815816" y="197644"/>
                  </a:cubicBezTo>
                  <a:cubicBezTo>
                    <a:pt x="810101" y="183356"/>
                    <a:pt x="807244" y="174784"/>
                    <a:pt x="807244" y="174784"/>
                  </a:cubicBezTo>
                  <a:cubicBezTo>
                    <a:pt x="807244" y="174784"/>
                    <a:pt x="809149" y="183356"/>
                    <a:pt x="812006" y="198596"/>
                  </a:cubicBezTo>
                  <a:cubicBezTo>
                    <a:pt x="812959" y="202406"/>
                    <a:pt x="813911" y="206216"/>
                    <a:pt x="814864" y="210979"/>
                  </a:cubicBezTo>
                  <a:cubicBezTo>
                    <a:pt x="814864" y="212884"/>
                    <a:pt x="815816" y="214789"/>
                    <a:pt x="815816" y="216694"/>
                  </a:cubicBezTo>
                  <a:cubicBezTo>
                    <a:pt x="813911" y="224314"/>
                    <a:pt x="812959" y="231934"/>
                    <a:pt x="811054" y="239554"/>
                  </a:cubicBezTo>
                  <a:cubicBezTo>
                    <a:pt x="809149" y="226219"/>
                    <a:pt x="808196" y="219551"/>
                    <a:pt x="808196" y="219551"/>
                  </a:cubicBezTo>
                  <a:cubicBezTo>
                    <a:pt x="808196" y="219551"/>
                    <a:pt x="807244" y="236696"/>
                    <a:pt x="807244" y="264319"/>
                  </a:cubicBezTo>
                  <a:cubicBezTo>
                    <a:pt x="807244" y="265271"/>
                    <a:pt x="807244" y="265271"/>
                    <a:pt x="807244" y="266224"/>
                  </a:cubicBezTo>
                  <a:cubicBezTo>
                    <a:pt x="804386" y="259556"/>
                    <a:pt x="801529" y="252889"/>
                    <a:pt x="798671" y="246221"/>
                  </a:cubicBezTo>
                  <a:cubicBezTo>
                    <a:pt x="799624" y="241459"/>
                    <a:pt x="800576" y="239554"/>
                    <a:pt x="800576" y="239554"/>
                  </a:cubicBezTo>
                  <a:cubicBezTo>
                    <a:pt x="800576" y="239554"/>
                    <a:pt x="799624" y="241459"/>
                    <a:pt x="797719" y="245269"/>
                  </a:cubicBezTo>
                  <a:cubicBezTo>
                    <a:pt x="797719" y="244316"/>
                    <a:pt x="796766" y="243364"/>
                    <a:pt x="796766" y="242411"/>
                  </a:cubicBezTo>
                  <a:cubicBezTo>
                    <a:pt x="795814" y="239554"/>
                    <a:pt x="793909" y="236696"/>
                    <a:pt x="792956" y="233839"/>
                  </a:cubicBezTo>
                  <a:cubicBezTo>
                    <a:pt x="794861" y="229076"/>
                    <a:pt x="795814" y="223361"/>
                    <a:pt x="796766" y="218599"/>
                  </a:cubicBezTo>
                  <a:cubicBezTo>
                    <a:pt x="802481" y="196691"/>
                    <a:pt x="806291" y="177641"/>
                    <a:pt x="809149" y="164306"/>
                  </a:cubicBezTo>
                  <a:cubicBezTo>
                    <a:pt x="811054" y="150971"/>
                    <a:pt x="812959" y="143351"/>
                    <a:pt x="812959" y="143351"/>
                  </a:cubicBezTo>
                  <a:cubicBezTo>
                    <a:pt x="812959" y="143351"/>
                    <a:pt x="810101" y="150971"/>
                    <a:pt x="805339" y="163354"/>
                  </a:cubicBezTo>
                  <a:cubicBezTo>
                    <a:pt x="803434" y="170021"/>
                    <a:pt x="800576" y="177641"/>
                    <a:pt x="796766" y="186214"/>
                  </a:cubicBezTo>
                  <a:cubicBezTo>
                    <a:pt x="793909" y="194786"/>
                    <a:pt x="790099" y="205264"/>
                    <a:pt x="785336" y="215741"/>
                  </a:cubicBezTo>
                  <a:cubicBezTo>
                    <a:pt x="785336" y="216694"/>
                    <a:pt x="784384" y="217646"/>
                    <a:pt x="784384" y="218599"/>
                  </a:cubicBezTo>
                  <a:cubicBezTo>
                    <a:pt x="781526" y="213836"/>
                    <a:pt x="779621" y="209074"/>
                    <a:pt x="776764" y="205264"/>
                  </a:cubicBezTo>
                  <a:cubicBezTo>
                    <a:pt x="775811" y="204311"/>
                    <a:pt x="775811" y="203359"/>
                    <a:pt x="774859" y="202406"/>
                  </a:cubicBezTo>
                  <a:cubicBezTo>
                    <a:pt x="774859" y="202406"/>
                    <a:pt x="774859" y="202406"/>
                    <a:pt x="774859" y="201454"/>
                  </a:cubicBezTo>
                  <a:cubicBezTo>
                    <a:pt x="777716" y="176689"/>
                    <a:pt x="779621" y="156686"/>
                    <a:pt x="780574" y="142399"/>
                  </a:cubicBezTo>
                  <a:cubicBezTo>
                    <a:pt x="781526" y="128111"/>
                    <a:pt x="781526" y="119539"/>
                    <a:pt x="781526" y="119539"/>
                  </a:cubicBezTo>
                  <a:cubicBezTo>
                    <a:pt x="781526" y="119539"/>
                    <a:pt x="779621" y="127159"/>
                    <a:pt x="776764" y="141446"/>
                  </a:cubicBezTo>
                  <a:cubicBezTo>
                    <a:pt x="775811" y="148114"/>
                    <a:pt x="772954" y="156686"/>
                    <a:pt x="771049" y="167164"/>
                  </a:cubicBezTo>
                  <a:cubicBezTo>
                    <a:pt x="769144" y="173831"/>
                    <a:pt x="768191" y="181451"/>
                    <a:pt x="766286" y="189071"/>
                  </a:cubicBezTo>
                  <a:cubicBezTo>
                    <a:pt x="763429" y="185261"/>
                    <a:pt x="760571" y="181451"/>
                    <a:pt x="758666" y="178594"/>
                  </a:cubicBezTo>
                  <a:cubicBezTo>
                    <a:pt x="753904" y="171926"/>
                    <a:pt x="748189" y="166211"/>
                    <a:pt x="745331" y="163354"/>
                  </a:cubicBezTo>
                  <a:cubicBezTo>
                    <a:pt x="742474" y="159544"/>
                    <a:pt x="740569" y="157639"/>
                    <a:pt x="740569" y="157639"/>
                  </a:cubicBezTo>
                  <a:cubicBezTo>
                    <a:pt x="740569" y="157639"/>
                    <a:pt x="741521" y="159544"/>
                    <a:pt x="744379" y="163354"/>
                  </a:cubicBezTo>
                  <a:cubicBezTo>
                    <a:pt x="747236" y="167164"/>
                    <a:pt x="751046" y="172879"/>
                    <a:pt x="754856" y="180499"/>
                  </a:cubicBezTo>
                  <a:cubicBezTo>
                    <a:pt x="757714" y="185261"/>
                    <a:pt x="760571" y="190976"/>
                    <a:pt x="763429" y="196691"/>
                  </a:cubicBezTo>
                  <a:cubicBezTo>
                    <a:pt x="763429" y="197644"/>
                    <a:pt x="763429" y="198596"/>
                    <a:pt x="762476" y="199549"/>
                  </a:cubicBezTo>
                  <a:cubicBezTo>
                    <a:pt x="759619" y="211931"/>
                    <a:pt x="756761" y="224314"/>
                    <a:pt x="753904" y="238601"/>
                  </a:cubicBezTo>
                  <a:cubicBezTo>
                    <a:pt x="749141" y="230029"/>
                    <a:pt x="747236" y="224314"/>
                    <a:pt x="747236" y="224314"/>
                  </a:cubicBezTo>
                  <a:cubicBezTo>
                    <a:pt x="747236" y="224314"/>
                    <a:pt x="749141" y="230981"/>
                    <a:pt x="752951" y="241459"/>
                  </a:cubicBezTo>
                  <a:cubicBezTo>
                    <a:pt x="751999" y="242411"/>
                    <a:pt x="751999" y="242411"/>
                    <a:pt x="751046" y="243364"/>
                  </a:cubicBezTo>
                  <a:cubicBezTo>
                    <a:pt x="749141" y="246221"/>
                    <a:pt x="749141" y="250031"/>
                    <a:pt x="749141" y="252889"/>
                  </a:cubicBezTo>
                  <a:cubicBezTo>
                    <a:pt x="750094" y="250031"/>
                    <a:pt x="751046" y="246221"/>
                    <a:pt x="752951" y="244316"/>
                  </a:cubicBezTo>
                  <a:cubicBezTo>
                    <a:pt x="752951" y="244316"/>
                    <a:pt x="752951" y="244316"/>
                    <a:pt x="752951" y="244316"/>
                  </a:cubicBezTo>
                  <a:cubicBezTo>
                    <a:pt x="750094" y="256699"/>
                    <a:pt x="747236" y="269081"/>
                    <a:pt x="744379" y="282416"/>
                  </a:cubicBezTo>
                  <a:cubicBezTo>
                    <a:pt x="743426" y="287179"/>
                    <a:pt x="742474" y="291941"/>
                    <a:pt x="741521" y="296704"/>
                  </a:cubicBezTo>
                  <a:cubicBezTo>
                    <a:pt x="740569" y="299561"/>
                    <a:pt x="739616" y="302419"/>
                    <a:pt x="738664" y="306229"/>
                  </a:cubicBezTo>
                  <a:cubicBezTo>
                    <a:pt x="738664" y="306229"/>
                    <a:pt x="738664" y="306229"/>
                    <a:pt x="738664" y="306229"/>
                  </a:cubicBezTo>
                  <a:cubicBezTo>
                    <a:pt x="738664" y="302419"/>
                    <a:pt x="737711" y="297656"/>
                    <a:pt x="737711" y="293846"/>
                  </a:cubicBezTo>
                  <a:cubicBezTo>
                    <a:pt x="736759" y="285274"/>
                    <a:pt x="735806" y="277654"/>
                    <a:pt x="733901" y="270034"/>
                  </a:cubicBezTo>
                  <a:cubicBezTo>
                    <a:pt x="732949" y="266224"/>
                    <a:pt x="731996" y="263366"/>
                    <a:pt x="731996" y="259556"/>
                  </a:cubicBezTo>
                  <a:cubicBezTo>
                    <a:pt x="731996" y="258604"/>
                    <a:pt x="731996" y="258604"/>
                    <a:pt x="731044" y="257651"/>
                  </a:cubicBezTo>
                  <a:cubicBezTo>
                    <a:pt x="729139" y="238601"/>
                    <a:pt x="727234" y="223361"/>
                    <a:pt x="725329" y="210979"/>
                  </a:cubicBezTo>
                  <a:cubicBezTo>
                    <a:pt x="723424" y="195739"/>
                    <a:pt x="722471" y="186214"/>
                    <a:pt x="722471" y="186214"/>
                  </a:cubicBezTo>
                  <a:cubicBezTo>
                    <a:pt x="722471" y="186214"/>
                    <a:pt x="722471" y="190976"/>
                    <a:pt x="722471" y="199549"/>
                  </a:cubicBezTo>
                  <a:cubicBezTo>
                    <a:pt x="720566" y="204311"/>
                    <a:pt x="715804" y="220504"/>
                    <a:pt x="709136" y="243364"/>
                  </a:cubicBezTo>
                  <a:cubicBezTo>
                    <a:pt x="707231" y="238601"/>
                    <a:pt x="706279" y="233839"/>
                    <a:pt x="704374" y="229076"/>
                  </a:cubicBezTo>
                  <a:cubicBezTo>
                    <a:pt x="698659" y="211931"/>
                    <a:pt x="692944" y="195739"/>
                    <a:pt x="687229" y="181451"/>
                  </a:cubicBezTo>
                  <a:cubicBezTo>
                    <a:pt x="684371" y="174784"/>
                    <a:pt x="682466" y="168116"/>
                    <a:pt x="679609" y="161449"/>
                  </a:cubicBezTo>
                  <a:cubicBezTo>
                    <a:pt x="679609" y="156686"/>
                    <a:pt x="679609" y="151924"/>
                    <a:pt x="679609" y="148114"/>
                  </a:cubicBezTo>
                  <a:cubicBezTo>
                    <a:pt x="679609" y="138589"/>
                    <a:pt x="679609" y="130016"/>
                    <a:pt x="679609" y="122396"/>
                  </a:cubicBezTo>
                  <a:cubicBezTo>
                    <a:pt x="679609" y="108109"/>
                    <a:pt x="678656" y="100489"/>
                    <a:pt x="678656" y="100489"/>
                  </a:cubicBezTo>
                  <a:cubicBezTo>
                    <a:pt x="678656" y="100489"/>
                    <a:pt x="677704" y="108109"/>
                    <a:pt x="675799" y="122396"/>
                  </a:cubicBezTo>
                  <a:cubicBezTo>
                    <a:pt x="674846" y="128111"/>
                    <a:pt x="673894" y="135731"/>
                    <a:pt x="672941" y="144304"/>
                  </a:cubicBezTo>
                  <a:cubicBezTo>
                    <a:pt x="669131" y="134779"/>
                    <a:pt x="665321" y="127159"/>
                    <a:pt x="663416" y="122396"/>
                  </a:cubicBezTo>
                  <a:cubicBezTo>
                    <a:pt x="660559" y="117634"/>
                    <a:pt x="659606" y="114776"/>
                    <a:pt x="659606" y="114776"/>
                  </a:cubicBezTo>
                  <a:cubicBezTo>
                    <a:pt x="659606" y="114776"/>
                    <a:pt x="660559" y="117634"/>
                    <a:pt x="662464" y="123349"/>
                  </a:cubicBezTo>
                  <a:cubicBezTo>
                    <a:pt x="664369" y="129064"/>
                    <a:pt x="667226" y="136684"/>
                    <a:pt x="670084" y="147161"/>
                  </a:cubicBezTo>
                  <a:cubicBezTo>
                    <a:pt x="671036" y="149066"/>
                    <a:pt x="671036" y="151924"/>
                    <a:pt x="671989" y="153829"/>
                  </a:cubicBezTo>
                  <a:cubicBezTo>
                    <a:pt x="671989" y="157639"/>
                    <a:pt x="671036" y="160496"/>
                    <a:pt x="671036" y="164306"/>
                  </a:cubicBezTo>
                  <a:cubicBezTo>
                    <a:pt x="670084" y="170021"/>
                    <a:pt x="669131" y="175736"/>
                    <a:pt x="668179" y="181451"/>
                  </a:cubicBezTo>
                  <a:cubicBezTo>
                    <a:pt x="666274" y="193834"/>
                    <a:pt x="664369" y="206216"/>
                    <a:pt x="662464" y="219551"/>
                  </a:cubicBezTo>
                  <a:cubicBezTo>
                    <a:pt x="661511" y="226219"/>
                    <a:pt x="660559" y="232886"/>
                    <a:pt x="658654" y="239554"/>
                  </a:cubicBezTo>
                  <a:cubicBezTo>
                    <a:pt x="657701" y="236696"/>
                    <a:pt x="656749" y="233839"/>
                    <a:pt x="655796" y="231934"/>
                  </a:cubicBezTo>
                  <a:cubicBezTo>
                    <a:pt x="656749" y="218599"/>
                    <a:pt x="657701" y="210026"/>
                    <a:pt x="657701" y="210026"/>
                  </a:cubicBezTo>
                  <a:cubicBezTo>
                    <a:pt x="657701" y="210026"/>
                    <a:pt x="655796" y="215741"/>
                    <a:pt x="653891" y="226219"/>
                  </a:cubicBezTo>
                  <a:cubicBezTo>
                    <a:pt x="648176" y="212884"/>
                    <a:pt x="643414" y="201454"/>
                    <a:pt x="638651" y="191929"/>
                  </a:cubicBezTo>
                  <a:cubicBezTo>
                    <a:pt x="634841" y="184309"/>
                    <a:pt x="631984" y="178594"/>
                    <a:pt x="630079" y="174784"/>
                  </a:cubicBezTo>
                  <a:cubicBezTo>
                    <a:pt x="628174" y="170974"/>
                    <a:pt x="627221" y="169069"/>
                    <a:pt x="627221" y="169069"/>
                  </a:cubicBezTo>
                  <a:cubicBezTo>
                    <a:pt x="627221" y="169069"/>
                    <a:pt x="630079" y="178594"/>
                    <a:pt x="635794" y="193834"/>
                  </a:cubicBezTo>
                  <a:cubicBezTo>
                    <a:pt x="639604" y="205264"/>
                    <a:pt x="644366" y="221456"/>
                    <a:pt x="649129" y="240506"/>
                  </a:cubicBezTo>
                  <a:cubicBezTo>
                    <a:pt x="649129" y="241459"/>
                    <a:pt x="649129" y="242411"/>
                    <a:pt x="650081" y="244316"/>
                  </a:cubicBezTo>
                  <a:cubicBezTo>
                    <a:pt x="649129" y="250031"/>
                    <a:pt x="648176" y="255746"/>
                    <a:pt x="647224" y="262414"/>
                  </a:cubicBezTo>
                  <a:cubicBezTo>
                    <a:pt x="646271" y="268129"/>
                    <a:pt x="645319" y="273844"/>
                    <a:pt x="644366" y="279559"/>
                  </a:cubicBezTo>
                  <a:cubicBezTo>
                    <a:pt x="643414" y="285274"/>
                    <a:pt x="643414" y="291941"/>
                    <a:pt x="642461" y="298609"/>
                  </a:cubicBezTo>
                  <a:cubicBezTo>
                    <a:pt x="642461" y="298609"/>
                    <a:pt x="642461" y="298609"/>
                    <a:pt x="642461" y="298609"/>
                  </a:cubicBezTo>
                  <a:cubicBezTo>
                    <a:pt x="642461" y="296704"/>
                    <a:pt x="642461" y="294799"/>
                    <a:pt x="642461" y="294799"/>
                  </a:cubicBezTo>
                  <a:cubicBezTo>
                    <a:pt x="642461" y="294799"/>
                    <a:pt x="642461" y="302419"/>
                    <a:pt x="641509" y="315754"/>
                  </a:cubicBezTo>
                  <a:cubicBezTo>
                    <a:pt x="641509" y="316706"/>
                    <a:pt x="641509" y="316706"/>
                    <a:pt x="641509" y="317659"/>
                  </a:cubicBezTo>
                  <a:cubicBezTo>
                    <a:pt x="640556" y="314801"/>
                    <a:pt x="639604" y="311944"/>
                    <a:pt x="639604" y="309086"/>
                  </a:cubicBezTo>
                  <a:cubicBezTo>
                    <a:pt x="640556" y="306229"/>
                    <a:pt x="640556" y="304324"/>
                    <a:pt x="640556" y="304324"/>
                  </a:cubicBezTo>
                  <a:cubicBezTo>
                    <a:pt x="640556" y="304324"/>
                    <a:pt x="639604" y="305276"/>
                    <a:pt x="638651" y="307181"/>
                  </a:cubicBezTo>
                  <a:cubicBezTo>
                    <a:pt x="636746" y="299561"/>
                    <a:pt x="634841" y="291941"/>
                    <a:pt x="632936" y="284321"/>
                  </a:cubicBezTo>
                  <a:cubicBezTo>
                    <a:pt x="630079" y="271939"/>
                    <a:pt x="626269" y="260509"/>
                    <a:pt x="624364" y="250031"/>
                  </a:cubicBezTo>
                  <a:cubicBezTo>
                    <a:pt x="622459" y="239554"/>
                    <a:pt x="619601" y="230981"/>
                    <a:pt x="617696" y="223361"/>
                  </a:cubicBezTo>
                  <a:cubicBezTo>
                    <a:pt x="616744" y="218599"/>
                    <a:pt x="615791" y="214789"/>
                    <a:pt x="614839" y="210979"/>
                  </a:cubicBezTo>
                  <a:cubicBezTo>
                    <a:pt x="615791" y="204311"/>
                    <a:pt x="615791" y="197644"/>
                    <a:pt x="615791" y="190024"/>
                  </a:cubicBezTo>
                  <a:cubicBezTo>
                    <a:pt x="616744" y="169069"/>
                    <a:pt x="617696" y="148114"/>
                    <a:pt x="617696" y="126206"/>
                  </a:cubicBezTo>
                  <a:cubicBezTo>
                    <a:pt x="613886" y="146209"/>
                    <a:pt x="610076" y="166211"/>
                    <a:pt x="607219" y="187166"/>
                  </a:cubicBezTo>
                  <a:cubicBezTo>
                    <a:pt x="607219" y="186214"/>
                    <a:pt x="607219" y="185261"/>
                    <a:pt x="606266" y="184309"/>
                  </a:cubicBezTo>
                  <a:cubicBezTo>
                    <a:pt x="606266" y="186214"/>
                    <a:pt x="606266" y="188119"/>
                    <a:pt x="606266" y="189071"/>
                  </a:cubicBezTo>
                  <a:cubicBezTo>
                    <a:pt x="604361" y="197644"/>
                    <a:pt x="603409" y="207169"/>
                    <a:pt x="601504" y="215741"/>
                  </a:cubicBezTo>
                  <a:cubicBezTo>
                    <a:pt x="600551" y="213836"/>
                    <a:pt x="600551" y="211931"/>
                    <a:pt x="599599" y="210979"/>
                  </a:cubicBezTo>
                  <a:cubicBezTo>
                    <a:pt x="593884" y="198596"/>
                    <a:pt x="591026" y="191929"/>
                    <a:pt x="591026" y="191929"/>
                  </a:cubicBezTo>
                  <a:cubicBezTo>
                    <a:pt x="591026" y="191929"/>
                    <a:pt x="592931" y="199549"/>
                    <a:pt x="595789" y="212884"/>
                  </a:cubicBezTo>
                  <a:cubicBezTo>
                    <a:pt x="596741" y="217646"/>
                    <a:pt x="597694" y="223361"/>
                    <a:pt x="599599" y="230029"/>
                  </a:cubicBezTo>
                  <a:cubicBezTo>
                    <a:pt x="598646" y="237649"/>
                    <a:pt x="596741" y="244316"/>
                    <a:pt x="595789" y="251936"/>
                  </a:cubicBezTo>
                  <a:cubicBezTo>
                    <a:pt x="592931" y="266224"/>
                    <a:pt x="591026" y="280511"/>
                    <a:pt x="589121" y="294799"/>
                  </a:cubicBezTo>
                  <a:cubicBezTo>
                    <a:pt x="586264" y="290989"/>
                    <a:pt x="584359" y="288131"/>
                    <a:pt x="582454" y="284321"/>
                  </a:cubicBezTo>
                  <a:cubicBezTo>
                    <a:pt x="583406" y="277654"/>
                    <a:pt x="584359" y="270986"/>
                    <a:pt x="585311" y="265271"/>
                  </a:cubicBezTo>
                  <a:cubicBezTo>
                    <a:pt x="586264" y="256699"/>
                    <a:pt x="587216" y="250031"/>
                    <a:pt x="588169" y="244316"/>
                  </a:cubicBezTo>
                  <a:cubicBezTo>
                    <a:pt x="590074" y="232886"/>
                    <a:pt x="591026" y="225266"/>
                    <a:pt x="591026" y="225266"/>
                  </a:cubicBezTo>
                  <a:cubicBezTo>
                    <a:pt x="591026" y="225266"/>
                    <a:pt x="588169" y="231934"/>
                    <a:pt x="584359" y="243364"/>
                  </a:cubicBezTo>
                  <a:cubicBezTo>
                    <a:pt x="583406" y="247174"/>
                    <a:pt x="581501" y="252889"/>
                    <a:pt x="579596" y="258604"/>
                  </a:cubicBezTo>
                  <a:cubicBezTo>
                    <a:pt x="578644" y="248126"/>
                    <a:pt x="578644" y="239554"/>
                    <a:pt x="577691" y="231934"/>
                  </a:cubicBezTo>
                  <a:cubicBezTo>
                    <a:pt x="576739" y="218599"/>
                    <a:pt x="575786" y="210979"/>
                    <a:pt x="575786" y="210979"/>
                  </a:cubicBezTo>
                  <a:cubicBezTo>
                    <a:pt x="575786" y="210979"/>
                    <a:pt x="574834" y="218599"/>
                    <a:pt x="573881" y="230981"/>
                  </a:cubicBezTo>
                  <a:cubicBezTo>
                    <a:pt x="572929" y="240506"/>
                    <a:pt x="571976" y="252889"/>
                    <a:pt x="571024" y="267176"/>
                  </a:cubicBezTo>
                  <a:cubicBezTo>
                    <a:pt x="571024" y="267176"/>
                    <a:pt x="571024" y="267176"/>
                    <a:pt x="571024" y="267176"/>
                  </a:cubicBezTo>
                  <a:cubicBezTo>
                    <a:pt x="570071" y="265271"/>
                    <a:pt x="568166" y="264319"/>
                    <a:pt x="567214" y="262414"/>
                  </a:cubicBezTo>
                  <a:cubicBezTo>
                    <a:pt x="561499" y="245269"/>
                    <a:pt x="556736" y="230981"/>
                    <a:pt x="552926" y="219551"/>
                  </a:cubicBezTo>
                  <a:cubicBezTo>
                    <a:pt x="552926" y="219551"/>
                    <a:pt x="552926" y="218599"/>
                    <a:pt x="552926" y="218599"/>
                  </a:cubicBezTo>
                  <a:cubicBezTo>
                    <a:pt x="553879" y="208121"/>
                    <a:pt x="554831" y="198596"/>
                    <a:pt x="555784" y="189071"/>
                  </a:cubicBezTo>
                  <a:cubicBezTo>
                    <a:pt x="556736" y="179546"/>
                    <a:pt x="557689" y="170021"/>
                    <a:pt x="558641" y="162401"/>
                  </a:cubicBezTo>
                  <a:cubicBezTo>
                    <a:pt x="559594" y="154781"/>
                    <a:pt x="560546" y="147161"/>
                    <a:pt x="561499" y="141446"/>
                  </a:cubicBezTo>
                  <a:cubicBezTo>
                    <a:pt x="563404" y="130016"/>
                    <a:pt x="564356" y="123349"/>
                    <a:pt x="564356" y="123349"/>
                  </a:cubicBezTo>
                  <a:cubicBezTo>
                    <a:pt x="564356" y="123349"/>
                    <a:pt x="561499" y="130016"/>
                    <a:pt x="557689" y="140494"/>
                  </a:cubicBezTo>
                  <a:cubicBezTo>
                    <a:pt x="555784" y="146209"/>
                    <a:pt x="553879" y="152876"/>
                    <a:pt x="551021" y="160496"/>
                  </a:cubicBezTo>
                  <a:cubicBezTo>
                    <a:pt x="548164" y="168116"/>
                    <a:pt x="546259" y="177641"/>
                    <a:pt x="544354" y="187166"/>
                  </a:cubicBezTo>
                  <a:cubicBezTo>
                    <a:pt x="542449" y="196691"/>
                    <a:pt x="540544" y="207169"/>
                    <a:pt x="537686" y="218599"/>
                  </a:cubicBezTo>
                  <a:cubicBezTo>
                    <a:pt x="536734" y="222409"/>
                    <a:pt x="536734" y="227171"/>
                    <a:pt x="535781" y="231934"/>
                  </a:cubicBezTo>
                  <a:cubicBezTo>
                    <a:pt x="535781" y="228124"/>
                    <a:pt x="534829" y="224314"/>
                    <a:pt x="534829" y="220504"/>
                  </a:cubicBezTo>
                  <a:cubicBezTo>
                    <a:pt x="534829" y="214789"/>
                    <a:pt x="533876" y="210026"/>
                    <a:pt x="532924" y="205264"/>
                  </a:cubicBezTo>
                  <a:cubicBezTo>
                    <a:pt x="532924" y="198596"/>
                    <a:pt x="533876" y="192881"/>
                    <a:pt x="533876" y="186214"/>
                  </a:cubicBezTo>
                  <a:cubicBezTo>
                    <a:pt x="533876" y="179546"/>
                    <a:pt x="534829" y="172879"/>
                    <a:pt x="534829" y="166211"/>
                  </a:cubicBezTo>
                  <a:cubicBezTo>
                    <a:pt x="534829" y="159544"/>
                    <a:pt x="534829" y="153829"/>
                    <a:pt x="534829" y="148114"/>
                  </a:cubicBezTo>
                  <a:cubicBezTo>
                    <a:pt x="534829" y="136684"/>
                    <a:pt x="534829" y="127159"/>
                    <a:pt x="534829" y="118586"/>
                  </a:cubicBezTo>
                  <a:cubicBezTo>
                    <a:pt x="534829" y="102394"/>
                    <a:pt x="533876" y="92869"/>
                    <a:pt x="533876" y="92869"/>
                  </a:cubicBezTo>
                  <a:cubicBezTo>
                    <a:pt x="533876" y="92869"/>
                    <a:pt x="532924" y="102394"/>
                    <a:pt x="531019" y="118586"/>
                  </a:cubicBezTo>
                  <a:cubicBezTo>
                    <a:pt x="530066" y="126206"/>
                    <a:pt x="529114" y="136684"/>
                    <a:pt x="528161" y="147161"/>
                  </a:cubicBezTo>
                  <a:cubicBezTo>
                    <a:pt x="527209" y="152876"/>
                    <a:pt x="527209" y="158591"/>
                    <a:pt x="526256" y="165259"/>
                  </a:cubicBezTo>
                  <a:cubicBezTo>
                    <a:pt x="525304" y="171926"/>
                    <a:pt x="524351" y="177641"/>
                    <a:pt x="523399" y="185261"/>
                  </a:cubicBezTo>
                  <a:cubicBezTo>
                    <a:pt x="522446" y="189071"/>
                    <a:pt x="522446" y="192881"/>
                    <a:pt x="521494" y="197644"/>
                  </a:cubicBezTo>
                  <a:cubicBezTo>
                    <a:pt x="518636" y="187166"/>
                    <a:pt x="516731" y="177641"/>
                    <a:pt x="513874" y="170021"/>
                  </a:cubicBezTo>
                  <a:cubicBezTo>
                    <a:pt x="509111" y="153829"/>
                    <a:pt x="506254" y="144304"/>
                    <a:pt x="506254" y="144304"/>
                  </a:cubicBezTo>
                  <a:cubicBezTo>
                    <a:pt x="506254" y="144304"/>
                    <a:pt x="507206" y="153829"/>
                    <a:pt x="510064" y="170974"/>
                  </a:cubicBezTo>
                  <a:cubicBezTo>
                    <a:pt x="511969" y="184309"/>
                    <a:pt x="513874" y="201454"/>
                    <a:pt x="517684" y="222409"/>
                  </a:cubicBezTo>
                  <a:cubicBezTo>
                    <a:pt x="517684" y="225266"/>
                    <a:pt x="516731" y="227171"/>
                    <a:pt x="516731" y="230029"/>
                  </a:cubicBezTo>
                  <a:cubicBezTo>
                    <a:pt x="515779" y="237649"/>
                    <a:pt x="514826" y="244316"/>
                    <a:pt x="512921" y="251936"/>
                  </a:cubicBezTo>
                  <a:cubicBezTo>
                    <a:pt x="499586" y="210026"/>
                    <a:pt x="490061" y="181451"/>
                    <a:pt x="487204" y="172879"/>
                  </a:cubicBezTo>
                  <a:cubicBezTo>
                    <a:pt x="486251" y="167164"/>
                    <a:pt x="485299" y="164306"/>
                    <a:pt x="485299" y="164306"/>
                  </a:cubicBezTo>
                  <a:cubicBezTo>
                    <a:pt x="485299" y="164306"/>
                    <a:pt x="486251" y="173831"/>
                    <a:pt x="486251" y="189071"/>
                  </a:cubicBezTo>
                  <a:cubicBezTo>
                    <a:pt x="487204" y="196691"/>
                    <a:pt x="487204" y="207169"/>
                    <a:pt x="488156" y="217646"/>
                  </a:cubicBezTo>
                  <a:cubicBezTo>
                    <a:pt x="488156" y="224314"/>
                    <a:pt x="489109" y="230981"/>
                    <a:pt x="489109" y="238601"/>
                  </a:cubicBezTo>
                  <a:cubicBezTo>
                    <a:pt x="488156" y="232886"/>
                    <a:pt x="487204" y="228124"/>
                    <a:pt x="486251" y="223361"/>
                  </a:cubicBezTo>
                  <a:cubicBezTo>
                    <a:pt x="485299" y="217646"/>
                    <a:pt x="484346" y="212884"/>
                    <a:pt x="482441" y="207169"/>
                  </a:cubicBezTo>
                  <a:cubicBezTo>
                    <a:pt x="480536" y="202406"/>
                    <a:pt x="479584" y="197644"/>
                    <a:pt x="478631" y="192881"/>
                  </a:cubicBezTo>
                  <a:cubicBezTo>
                    <a:pt x="475774" y="184309"/>
                    <a:pt x="473869" y="176689"/>
                    <a:pt x="471964" y="170021"/>
                  </a:cubicBezTo>
                  <a:cubicBezTo>
                    <a:pt x="468154" y="157639"/>
                    <a:pt x="465296" y="150019"/>
                    <a:pt x="465296" y="150019"/>
                  </a:cubicBezTo>
                  <a:cubicBezTo>
                    <a:pt x="465296" y="150019"/>
                    <a:pt x="466249" y="157639"/>
                    <a:pt x="468154" y="170021"/>
                  </a:cubicBezTo>
                  <a:cubicBezTo>
                    <a:pt x="469106" y="176689"/>
                    <a:pt x="470059" y="184309"/>
                    <a:pt x="471011" y="193834"/>
                  </a:cubicBezTo>
                  <a:cubicBezTo>
                    <a:pt x="471964" y="198596"/>
                    <a:pt x="471964" y="203359"/>
                    <a:pt x="472916" y="208121"/>
                  </a:cubicBezTo>
                  <a:cubicBezTo>
                    <a:pt x="473869" y="212884"/>
                    <a:pt x="473869" y="218599"/>
                    <a:pt x="474821" y="224314"/>
                  </a:cubicBezTo>
                  <a:cubicBezTo>
                    <a:pt x="475774" y="233839"/>
                    <a:pt x="476726" y="244316"/>
                    <a:pt x="478631" y="255746"/>
                  </a:cubicBezTo>
                  <a:cubicBezTo>
                    <a:pt x="477679" y="250031"/>
                    <a:pt x="475774" y="245269"/>
                    <a:pt x="474821" y="240506"/>
                  </a:cubicBezTo>
                  <a:cubicBezTo>
                    <a:pt x="467201" y="211931"/>
                    <a:pt x="460534" y="188119"/>
                    <a:pt x="455771" y="170974"/>
                  </a:cubicBezTo>
                  <a:cubicBezTo>
                    <a:pt x="450056" y="154781"/>
                    <a:pt x="447199" y="145256"/>
                    <a:pt x="447199" y="145256"/>
                  </a:cubicBezTo>
                  <a:cubicBezTo>
                    <a:pt x="447199" y="145256"/>
                    <a:pt x="449104" y="154781"/>
                    <a:pt x="451961" y="171926"/>
                  </a:cubicBezTo>
                  <a:cubicBezTo>
                    <a:pt x="453866" y="180499"/>
                    <a:pt x="454819" y="190976"/>
                    <a:pt x="457676" y="202406"/>
                  </a:cubicBezTo>
                  <a:cubicBezTo>
                    <a:pt x="459581" y="213836"/>
                    <a:pt x="462439" y="227171"/>
                    <a:pt x="464344" y="242411"/>
                  </a:cubicBezTo>
                  <a:cubicBezTo>
                    <a:pt x="466249" y="254794"/>
                    <a:pt x="469106" y="268129"/>
                    <a:pt x="471011" y="282416"/>
                  </a:cubicBezTo>
                  <a:cubicBezTo>
                    <a:pt x="469106" y="278606"/>
                    <a:pt x="468154" y="275749"/>
                    <a:pt x="467201" y="272891"/>
                  </a:cubicBezTo>
                  <a:cubicBezTo>
                    <a:pt x="462439" y="262414"/>
                    <a:pt x="459581" y="255746"/>
                    <a:pt x="459581" y="255746"/>
                  </a:cubicBezTo>
                  <a:cubicBezTo>
                    <a:pt x="459581" y="255746"/>
                    <a:pt x="460534" y="262414"/>
                    <a:pt x="463391" y="273844"/>
                  </a:cubicBezTo>
                  <a:cubicBezTo>
                    <a:pt x="464344" y="279559"/>
                    <a:pt x="466249" y="286226"/>
                    <a:pt x="468154" y="293846"/>
                  </a:cubicBezTo>
                  <a:cubicBezTo>
                    <a:pt x="469106" y="297656"/>
                    <a:pt x="470059" y="302419"/>
                    <a:pt x="471011" y="306229"/>
                  </a:cubicBezTo>
                  <a:cubicBezTo>
                    <a:pt x="471964" y="310991"/>
                    <a:pt x="472916" y="315754"/>
                    <a:pt x="473869" y="320516"/>
                  </a:cubicBezTo>
                  <a:cubicBezTo>
                    <a:pt x="475774" y="330041"/>
                    <a:pt x="477679" y="340519"/>
                    <a:pt x="479584" y="351949"/>
                  </a:cubicBezTo>
                  <a:cubicBezTo>
                    <a:pt x="479584" y="352901"/>
                    <a:pt x="479584" y="352901"/>
                    <a:pt x="479584" y="353854"/>
                  </a:cubicBezTo>
                  <a:cubicBezTo>
                    <a:pt x="479584" y="353854"/>
                    <a:pt x="479584" y="352901"/>
                    <a:pt x="478631" y="351949"/>
                  </a:cubicBezTo>
                  <a:cubicBezTo>
                    <a:pt x="476726" y="347186"/>
                    <a:pt x="473869" y="343376"/>
                    <a:pt x="471964" y="338614"/>
                  </a:cubicBezTo>
                  <a:cubicBezTo>
                    <a:pt x="471011" y="333851"/>
                    <a:pt x="471011" y="329089"/>
                    <a:pt x="470059" y="324326"/>
                  </a:cubicBezTo>
                  <a:cubicBezTo>
                    <a:pt x="468154" y="309086"/>
                    <a:pt x="465296" y="294799"/>
                    <a:pt x="462439" y="280511"/>
                  </a:cubicBezTo>
                  <a:cubicBezTo>
                    <a:pt x="459581" y="266224"/>
                    <a:pt x="455771" y="252889"/>
                    <a:pt x="452914" y="240506"/>
                  </a:cubicBezTo>
                  <a:cubicBezTo>
                    <a:pt x="449104" y="228124"/>
                    <a:pt x="445294" y="215741"/>
                    <a:pt x="441484" y="205264"/>
                  </a:cubicBezTo>
                  <a:cubicBezTo>
                    <a:pt x="440531" y="201454"/>
                    <a:pt x="438626" y="198596"/>
                    <a:pt x="437674" y="194786"/>
                  </a:cubicBezTo>
                  <a:cubicBezTo>
                    <a:pt x="438626" y="185261"/>
                    <a:pt x="439579" y="175736"/>
                    <a:pt x="440531" y="167164"/>
                  </a:cubicBezTo>
                  <a:cubicBezTo>
                    <a:pt x="441484" y="151924"/>
                    <a:pt x="442436" y="139541"/>
                    <a:pt x="442436" y="128111"/>
                  </a:cubicBezTo>
                  <a:cubicBezTo>
                    <a:pt x="442436" y="106204"/>
                    <a:pt x="441484" y="94774"/>
                    <a:pt x="441484" y="94774"/>
                  </a:cubicBezTo>
                  <a:cubicBezTo>
                    <a:pt x="441484" y="94774"/>
                    <a:pt x="440531" y="107156"/>
                    <a:pt x="438626" y="128111"/>
                  </a:cubicBezTo>
                  <a:cubicBezTo>
                    <a:pt x="437674" y="138589"/>
                    <a:pt x="435769" y="151924"/>
                    <a:pt x="433864" y="166211"/>
                  </a:cubicBezTo>
                  <a:cubicBezTo>
                    <a:pt x="432911" y="170021"/>
                    <a:pt x="432911" y="173831"/>
                    <a:pt x="431959" y="178594"/>
                  </a:cubicBezTo>
                  <a:cubicBezTo>
                    <a:pt x="431959" y="177641"/>
                    <a:pt x="431006" y="176689"/>
                    <a:pt x="431006" y="175736"/>
                  </a:cubicBezTo>
                  <a:cubicBezTo>
                    <a:pt x="427196" y="167164"/>
                    <a:pt x="423386" y="159544"/>
                    <a:pt x="419576" y="153829"/>
                  </a:cubicBezTo>
                  <a:cubicBezTo>
                    <a:pt x="412909" y="142399"/>
                    <a:pt x="408146" y="135731"/>
                    <a:pt x="408146" y="135731"/>
                  </a:cubicBezTo>
                  <a:cubicBezTo>
                    <a:pt x="408146" y="135731"/>
                    <a:pt x="411004" y="143351"/>
                    <a:pt x="415766" y="155734"/>
                  </a:cubicBezTo>
                  <a:cubicBezTo>
                    <a:pt x="418624" y="161449"/>
                    <a:pt x="420529" y="170021"/>
                    <a:pt x="423386" y="178594"/>
                  </a:cubicBezTo>
                  <a:cubicBezTo>
                    <a:pt x="425291" y="184309"/>
                    <a:pt x="427196" y="190024"/>
                    <a:pt x="428149" y="195739"/>
                  </a:cubicBezTo>
                  <a:cubicBezTo>
                    <a:pt x="427196" y="201454"/>
                    <a:pt x="425291" y="208121"/>
                    <a:pt x="424339" y="214789"/>
                  </a:cubicBezTo>
                  <a:cubicBezTo>
                    <a:pt x="424339" y="214789"/>
                    <a:pt x="424339" y="214789"/>
                    <a:pt x="424339" y="214789"/>
                  </a:cubicBezTo>
                  <a:cubicBezTo>
                    <a:pt x="418624" y="206216"/>
                    <a:pt x="415766" y="202406"/>
                    <a:pt x="415766" y="202406"/>
                  </a:cubicBezTo>
                  <a:cubicBezTo>
                    <a:pt x="415766" y="202406"/>
                    <a:pt x="417671" y="208121"/>
                    <a:pt x="421481" y="216694"/>
                  </a:cubicBezTo>
                  <a:cubicBezTo>
                    <a:pt x="422434" y="218599"/>
                    <a:pt x="423386" y="220504"/>
                    <a:pt x="423386" y="223361"/>
                  </a:cubicBezTo>
                  <a:cubicBezTo>
                    <a:pt x="420529" y="238601"/>
                    <a:pt x="416719" y="255746"/>
                    <a:pt x="412909" y="272891"/>
                  </a:cubicBezTo>
                  <a:cubicBezTo>
                    <a:pt x="410051" y="264319"/>
                    <a:pt x="407194" y="257651"/>
                    <a:pt x="405289" y="253841"/>
                  </a:cubicBezTo>
                  <a:cubicBezTo>
                    <a:pt x="405289" y="253841"/>
                    <a:pt x="405289" y="253841"/>
                    <a:pt x="405289" y="253841"/>
                  </a:cubicBezTo>
                  <a:cubicBezTo>
                    <a:pt x="405289" y="237649"/>
                    <a:pt x="405289" y="223361"/>
                    <a:pt x="404336" y="210026"/>
                  </a:cubicBezTo>
                  <a:cubicBezTo>
                    <a:pt x="403384" y="196691"/>
                    <a:pt x="403384" y="185261"/>
                    <a:pt x="401479" y="176689"/>
                  </a:cubicBezTo>
                  <a:cubicBezTo>
                    <a:pt x="398621" y="158591"/>
                    <a:pt x="396716" y="148114"/>
                    <a:pt x="396716" y="148114"/>
                  </a:cubicBezTo>
                  <a:cubicBezTo>
                    <a:pt x="396716" y="148114"/>
                    <a:pt x="396716" y="158591"/>
                    <a:pt x="397669" y="177641"/>
                  </a:cubicBezTo>
                  <a:cubicBezTo>
                    <a:pt x="397669" y="186214"/>
                    <a:pt x="397669" y="195739"/>
                    <a:pt x="396716" y="206216"/>
                  </a:cubicBezTo>
                  <a:cubicBezTo>
                    <a:pt x="394811" y="214789"/>
                    <a:pt x="391954" y="228124"/>
                    <a:pt x="389096" y="244316"/>
                  </a:cubicBezTo>
                  <a:cubicBezTo>
                    <a:pt x="386239" y="235744"/>
                    <a:pt x="384334" y="227171"/>
                    <a:pt x="381476" y="219551"/>
                  </a:cubicBezTo>
                  <a:cubicBezTo>
                    <a:pt x="379571" y="212884"/>
                    <a:pt x="377666" y="205264"/>
                    <a:pt x="374809" y="199549"/>
                  </a:cubicBezTo>
                  <a:cubicBezTo>
                    <a:pt x="373856" y="197644"/>
                    <a:pt x="373856" y="196691"/>
                    <a:pt x="372904" y="194786"/>
                  </a:cubicBezTo>
                  <a:cubicBezTo>
                    <a:pt x="372904" y="193834"/>
                    <a:pt x="372904" y="192881"/>
                    <a:pt x="372904" y="190976"/>
                  </a:cubicBezTo>
                  <a:cubicBezTo>
                    <a:pt x="371951" y="186214"/>
                    <a:pt x="370999" y="181451"/>
                    <a:pt x="370046" y="177641"/>
                  </a:cubicBezTo>
                  <a:cubicBezTo>
                    <a:pt x="368141" y="169069"/>
                    <a:pt x="367189" y="162401"/>
                    <a:pt x="366236" y="155734"/>
                  </a:cubicBezTo>
                  <a:cubicBezTo>
                    <a:pt x="365284" y="152876"/>
                    <a:pt x="365284" y="150019"/>
                    <a:pt x="364331" y="148114"/>
                  </a:cubicBezTo>
                  <a:cubicBezTo>
                    <a:pt x="363379" y="140494"/>
                    <a:pt x="363379" y="135731"/>
                    <a:pt x="363379" y="135731"/>
                  </a:cubicBezTo>
                  <a:cubicBezTo>
                    <a:pt x="363379" y="135731"/>
                    <a:pt x="363379" y="137636"/>
                    <a:pt x="363379" y="140494"/>
                  </a:cubicBezTo>
                  <a:cubicBezTo>
                    <a:pt x="362426" y="138589"/>
                    <a:pt x="362426" y="136684"/>
                    <a:pt x="362426" y="136684"/>
                  </a:cubicBezTo>
                  <a:cubicBezTo>
                    <a:pt x="362426" y="136684"/>
                    <a:pt x="362426" y="142399"/>
                    <a:pt x="362426" y="151924"/>
                  </a:cubicBezTo>
                  <a:cubicBezTo>
                    <a:pt x="362426" y="154781"/>
                    <a:pt x="362426" y="158591"/>
                    <a:pt x="361474" y="163354"/>
                  </a:cubicBezTo>
                  <a:cubicBezTo>
                    <a:pt x="359569" y="159544"/>
                    <a:pt x="358616" y="155734"/>
                    <a:pt x="357664" y="151924"/>
                  </a:cubicBezTo>
                  <a:cubicBezTo>
                    <a:pt x="350996" y="135731"/>
                    <a:pt x="348139" y="127159"/>
                    <a:pt x="348139" y="127159"/>
                  </a:cubicBezTo>
                  <a:cubicBezTo>
                    <a:pt x="348139" y="127159"/>
                    <a:pt x="350044" y="136684"/>
                    <a:pt x="353854" y="153829"/>
                  </a:cubicBezTo>
                  <a:cubicBezTo>
                    <a:pt x="355759" y="162401"/>
                    <a:pt x="358616" y="171926"/>
                    <a:pt x="361474" y="183356"/>
                  </a:cubicBezTo>
                  <a:cubicBezTo>
                    <a:pt x="361474" y="186214"/>
                    <a:pt x="361474" y="189071"/>
                    <a:pt x="361474" y="192881"/>
                  </a:cubicBezTo>
                  <a:cubicBezTo>
                    <a:pt x="359569" y="187166"/>
                    <a:pt x="357664" y="184309"/>
                    <a:pt x="357664" y="184309"/>
                  </a:cubicBezTo>
                  <a:cubicBezTo>
                    <a:pt x="357664" y="184309"/>
                    <a:pt x="358616" y="189071"/>
                    <a:pt x="360521" y="198596"/>
                  </a:cubicBezTo>
                  <a:cubicBezTo>
                    <a:pt x="360521" y="205264"/>
                    <a:pt x="360521" y="212884"/>
                    <a:pt x="359569" y="221456"/>
                  </a:cubicBezTo>
                  <a:cubicBezTo>
                    <a:pt x="357664" y="216694"/>
                    <a:pt x="356711" y="211931"/>
                    <a:pt x="355759" y="208121"/>
                  </a:cubicBezTo>
                  <a:cubicBezTo>
                    <a:pt x="352901" y="199549"/>
                    <a:pt x="350996" y="193834"/>
                    <a:pt x="350996" y="193834"/>
                  </a:cubicBezTo>
                  <a:cubicBezTo>
                    <a:pt x="350996" y="193834"/>
                    <a:pt x="350996" y="199549"/>
                    <a:pt x="351949" y="208121"/>
                  </a:cubicBezTo>
                  <a:cubicBezTo>
                    <a:pt x="351949" y="212884"/>
                    <a:pt x="352901" y="218599"/>
                    <a:pt x="352901" y="224314"/>
                  </a:cubicBezTo>
                  <a:cubicBezTo>
                    <a:pt x="353854" y="230981"/>
                    <a:pt x="353854" y="237649"/>
                    <a:pt x="353854" y="246221"/>
                  </a:cubicBezTo>
                  <a:cubicBezTo>
                    <a:pt x="353854" y="253841"/>
                    <a:pt x="354806" y="262414"/>
                    <a:pt x="354806" y="270986"/>
                  </a:cubicBezTo>
                  <a:cubicBezTo>
                    <a:pt x="355759" y="279559"/>
                    <a:pt x="355759" y="289084"/>
                    <a:pt x="355759" y="299561"/>
                  </a:cubicBezTo>
                  <a:cubicBezTo>
                    <a:pt x="355759" y="305276"/>
                    <a:pt x="356711" y="310991"/>
                    <a:pt x="356711" y="316706"/>
                  </a:cubicBezTo>
                  <a:cubicBezTo>
                    <a:pt x="352901" y="310039"/>
                    <a:pt x="349091" y="303371"/>
                    <a:pt x="346234" y="298609"/>
                  </a:cubicBezTo>
                  <a:cubicBezTo>
                    <a:pt x="346234" y="297656"/>
                    <a:pt x="345281" y="297656"/>
                    <a:pt x="345281" y="296704"/>
                  </a:cubicBezTo>
                  <a:cubicBezTo>
                    <a:pt x="345281" y="294799"/>
                    <a:pt x="345281" y="293846"/>
                    <a:pt x="345281" y="291941"/>
                  </a:cubicBezTo>
                  <a:cubicBezTo>
                    <a:pt x="346234" y="282416"/>
                    <a:pt x="347186" y="274796"/>
                    <a:pt x="348139" y="267176"/>
                  </a:cubicBezTo>
                  <a:cubicBezTo>
                    <a:pt x="349091" y="253841"/>
                    <a:pt x="350044" y="246221"/>
                    <a:pt x="350044" y="246221"/>
                  </a:cubicBezTo>
                  <a:cubicBezTo>
                    <a:pt x="350044" y="246221"/>
                    <a:pt x="348139" y="253841"/>
                    <a:pt x="344329" y="267176"/>
                  </a:cubicBezTo>
                  <a:cubicBezTo>
                    <a:pt x="342424" y="272891"/>
                    <a:pt x="341471" y="279559"/>
                    <a:pt x="339566" y="287179"/>
                  </a:cubicBezTo>
                  <a:cubicBezTo>
                    <a:pt x="339566" y="287179"/>
                    <a:pt x="339566" y="287179"/>
                    <a:pt x="339566" y="287179"/>
                  </a:cubicBezTo>
                  <a:cubicBezTo>
                    <a:pt x="339566" y="287179"/>
                    <a:pt x="339566" y="287179"/>
                    <a:pt x="339566" y="288131"/>
                  </a:cubicBezTo>
                  <a:cubicBezTo>
                    <a:pt x="339566" y="289084"/>
                    <a:pt x="338614" y="290036"/>
                    <a:pt x="338614" y="291941"/>
                  </a:cubicBezTo>
                  <a:cubicBezTo>
                    <a:pt x="338614" y="293846"/>
                    <a:pt x="337661" y="295751"/>
                    <a:pt x="337661" y="297656"/>
                  </a:cubicBezTo>
                  <a:cubicBezTo>
                    <a:pt x="332899" y="290036"/>
                    <a:pt x="328136" y="283369"/>
                    <a:pt x="324326" y="277654"/>
                  </a:cubicBezTo>
                  <a:cubicBezTo>
                    <a:pt x="320516" y="263366"/>
                    <a:pt x="315754" y="249079"/>
                    <a:pt x="310991" y="233839"/>
                  </a:cubicBezTo>
                  <a:cubicBezTo>
                    <a:pt x="308134" y="226219"/>
                    <a:pt x="306229" y="219551"/>
                    <a:pt x="303371" y="211931"/>
                  </a:cubicBezTo>
                  <a:cubicBezTo>
                    <a:pt x="304324" y="206216"/>
                    <a:pt x="305276" y="201454"/>
                    <a:pt x="306229" y="196691"/>
                  </a:cubicBezTo>
                  <a:cubicBezTo>
                    <a:pt x="310039" y="179546"/>
                    <a:pt x="312896" y="164306"/>
                    <a:pt x="316706" y="150971"/>
                  </a:cubicBezTo>
                  <a:cubicBezTo>
                    <a:pt x="320516" y="137636"/>
                    <a:pt x="322421" y="125254"/>
                    <a:pt x="326231" y="115729"/>
                  </a:cubicBezTo>
                  <a:cubicBezTo>
                    <a:pt x="331946" y="96679"/>
                    <a:pt x="335756" y="85249"/>
                    <a:pt x="335756" y="85249"/>
                  </a:cubicBezTo>
                  <a:cubicBezTo>
                    <a:pt x="335756" y="85249"/>
                    <a:pt x="330994" y="95726"/>
                    <a:pt x="323374" y="113824"/>
                  </a:cubicBezTo>
                  <a:cubicBezTo>
                    <a:pt x="319564" y="123349"/>
                    <a:pt x="315754" y="134779"/>
                    <a:pt x="310991" y="148114"/>
                  </a:cubicBezTo>
                  <a:cubicBezTo>
                    <a:pt x="309086" y="154781"/>
                    <a:pt x="306229" y="161449"/>
                    <a:pt x="303371" y="169069"/>
                  </a:cubicBezTo>
                  <a:cubicBezTo>
                    <a:pt x="301466" y="175736"/>
                    <a:pt x="299561" y="183356"/>
                    <a:pt x="297656" y="190024"/>
                  </a:cubicBezTo>
                  <a:cubicBezTo>
                    <a:pt x="293846" y="179546"/>
                    <a:pt x="290989" y="170021"/>
                    <a:pt x="287179" y="159544"/>
                  </a:cubicBezTo>
                  <a:cubicBezTo>
                    <a:pt x="290036" y="172879"/>
                    <a:pt x="291941" y="185261"/>
                    <a:pt x="294799" y="198596"/>
                  </a:cubicBezTo>
                  <a:cubicBezTo>
                    <a:pt x="290989" y="213836"/>
                    <a:pt x="287179" y="230029"/>
                    <a:pt x="283369" y="247174"/>
                  </a:cubicBezTo>
                  <a:cubicBezTo>
                    <a:pt x="282416" y="252889"/>
                    <a:pt x="281464" y="258604"/>
                    <a:pt x="279559" y="264319"/>
                  </a:cubicBezTo>
                  <a:cubicBezTo>
                    <a:pt x="278606" y="260509"/>
                    <a:pt x="277654" y="257651"/>
                    <a:pt x="276701" y="253841"/>
                  </a:cubicBezTo>
                  <a:cubicBezTo>
                    <a:pt x="276701" y="245269"/>
                    <a:pt x="277654" y="235744"/>
                    <a:pt x="278606" y="227171"/>
                  </a:cubicBezTo>
                  <a:cubicBezTo>
                    <a:pt x="280511" y="205264"/>
                    <a:pt x="281464" y="185261"/>
                    <a:pt x="284321" y="166211"/>
                  </a:cubicBezTo>
                  <a:cubicBezTo>
                    <a:pt x="285274" y="156686"/>
                    <a:pt x="286226" y="148114"/>
                    <a:pt x="287179" y="139541"/>
                  </a:cubicBezTo>
                  <a:cubicBezTo>
                    <a:pt x="288131" y="130969"/>
                    <a:pt x="290036" y="123349"/>
                    <a:pt x="290989" y="115729"/>
                  </a:cubicBezTo>
                  <a:cubicBezTo>
                    <a:pt x="293846" y="100489"/>
                    <a:pt x="294799" y="87154"/>
                    <a:pt x="297656" y="76676"/>
                  </a:cubicBezTo>
                  <a:cubicBezTo>
                    <a:pt x="302419" y="54769"/>
                    <a:pt x="304324" y="42386"/>
                    <a:pt x="304324" y="42386"/>
                  </a:cubicBezTo>
                  <a:cubicBezTo>
                    <a:pt x="304324" y="42386"/>
                    <a:pt x="300514" y="54769"/>
                    <a:pt x="293846" y="75724"/>
                  </a:cubicBezTo>
                  <a:cubicBezTo>
                    <a:pt x="290036" y="86201"/>
                    <a:pt x="287179" y="99536"/>
                    <a:pt x="283369" y="114776"/>
                  </a:cubicBezTo>
                  <a:cubicBezTo>
                    <a:pt x="281464" y="122396"/>
                    <a:pt x="279559" y="130016"/>
                    <a:pt x="277654" y="138589"/>
                  </a:cubicBezTo>
                  <a:cubicBezTo>
                    <a:pt x="275749" y="147161"/>
                    <a:pt x="274796" y="156686"/>
                    <a:pt x="272891" y="165259"/>
                  </a:cubicBezTo>
                  <a:cubicBezTo>
                    <a:pt x="271939" y="170021"/>
                    <a:pt x="270986" y="173831"/>
                    <a:pt x="270034" y="178594"/>
                  </a:cubicBezTo>
                  <a:cubicBezTo>
                    <a:pt x="268129" y="182404"/>
                    <a:pt x="265271" y="188119"/>
                    <a:pt x="261461" y="196691"/>
                  </a:cubicBezTo>
                  <a:cubicBezTo>
                    <a:pt x="260509" y="191929"/>
                    <a:pt x="258604" y="187166"/>
                    <a:pt x="258604" y="183356"/>
                  </a:cubicBezTo>
                  <a:cubicBezTo>
                    <a:pt x="255746" y="170021"/>
                    <a:pt x="253841" y="161449"/>
                    <a:pt x="253841" y="161449"/>
                  </a:cubicBezTo>
                  <a:cubicBezTo>
                    <a:pt x="253841" y="161449"/>
                    <a:pt x="253841" y="169069"/>
                    <a:pt x="254794" y="183356"/>
                  </a:cubicBezTo>
                  <a:cubicBezTo>
                    <a:pt x="254794" y="190024"/>
                    <a:pt x="255746" y="197644"/>
                    <a:pt x="256699" y="207169"/>
                  </a:cubicBezTo>
                  <a:cubicBezTo>
                    <a:pt x="253841" y="213836"/>
                    <a:pt x="250984" y="222409"/>
                    <a:pt x="247174" y="231934"/>
                  </a:cubicBezTo>
                  <a:cubicBezTo>
                    <a:pt x="246221" y="232886"/>
                    <a:pt x="246221" y="234791"/>
                    <a:pt x="245269" y="236696"/>
                  </a:cubicBezTo>
                  <a:cubicBezTo>
                    <a:pt x="243364" y="231934"/>
                    <a:pt x="242411" y="230029"/>
                    <a:pt x="242411" y="230029"/>
                  </a:cubicBezTo>
                  <a:cubicBezTo>
                    <a:pt x="242411" y="230029"/>
                    <a:pt x="243364" y="233839"/>
                    <a:pt x="244316" y="240506"/>
                  </a:cubicBezTo>
                  <a:cubicBezTo>
                    <a:pt x="241459" y="247174"/>
                    <a:pt x="239554" y="254794"/>
                    <a:pt x="236696" y="262414"/>
                  </a:cubicBezTo>
                  <a:cubicBezTo>
                    <a:pt x="232886" y="250031"/>
                    <a:pt x="229076" y="238601"/>
                    <a:pt x="226219" y="227171"/>
                  </a:cubicBezTo>
                  <a:cubicBezTo>
                    <a:pt x="223361" y="219551"/>
                    <a:pt x="221456" y="210979"/>
                    <a:pt x="218599" y="204311"/>
                  </a:cubicBezTo>
                  <a:cubicBezTo>
                    <a:pt x="215741" y="196691"/>
                    <a:pt x="213836" y="190024"/>
                    <a:pt x="210979" y="184309"/>
                  </a:cubicBezTo>
                  <a:cubicBezTo>
                    <a:pt x="206216" y="171926"/>
                    <a:pt x="202406" y="160496"/>
                    <a:pt x="198596" y="150971"/>
                  </a:cubicBezTo>
                  <a:cubicBezTo>
                    <a:pt x="191929" y="132874"/>
                    <a:pt x="187166" y="122396"/>
                    <a:pt x="187166" y="122396"/>
                  </a:cubicBezTo>
                  <a:cubicBezTo>
                    <a:pt x="187166" y="122396"/>
                    <a:pt x="190024" y="132874"/>
                    <a:pt x="194786" y="151924"/>
                  </a:cubicBezTo>
                  <a:cubicBezTo>
                    <a:pt x="197644" y="161449"/>
                    <a:pt x="200501" y="172879"/>
                    <a:pt x="204311" y="186214"/>
                  </a:cubicBezTo>
                  <a:cubicBezTo>
                    <a:pt x="206216" y="192881"/>
                    <a:pt x="208121" y="199549"/>
                    <a:pt x="210026" y="207169"/>
                  </a:cubicBezTo>
                  <a:cubicBezTo>
                    <a:pt x="211931" y="214789"/>
                    <a:pt x="213836" y="222409"/>
                    <a:pt x="215741" y="230981"/>
                  </a:cubicBezTo>
                  <a:cubicBezTo>
                    <a:pt x="218599" y="245269"/>
                    <a:pt x="222409" y="260509"/>
                    <a:pt x="226219" y="275749"/>
                  </a:cubicBezTo>
                  <a:cubicBezTo>
                    <a:pt x="224314" y="280511"/>
                    <a:pt x="221456" y="287179"/>
                    <a:pt x="218599" y="295751"/>
                  </a:cubicBezTo>
                  <a:cubicBezTo>
                    <a:pt x="218599" y="296704"/>
                    <a:pt x="217646" y="297656"/>
                    <a:pt x="217646" y="298609"/>
                  </a:cubicBezTo>
                  <a:cubicBezTo>
                    <a:pt x="216694" y="286226"/>
                    <a:pt x="215741" y="274796"/>
                    <a:pt x="214789" y="266224"/>
                  </a:cubicBezTo>
                  <a:cubicBezTo>
                    <a:pt x="213836" y="250984"/>
                    <a:pt x="212884" y="241459"/>
                    <a:pt x="212884" y="241459"/>
                  </a:cubicBezTo>
                  <a:cubicBezTo>
                    <a:pt x="212884" y="241459"/>
                    <a:pt x="211931" y="250031"/>
                    <a:pt x="210979" y="266224"/>
                  </a:cubicBezTo>
                  <a:cubicBezTo>
                    <a:pt x="210026" y="277654"/>
                    <a:pt x="210026" y="291941"/>
                    <a:pt x="209074" y="309086"/>
                  </a:cubicBezTo>
                  <a:cubicBezTo>
                    <a:pt x="204311" y="301466"/>
                    <a:pt x="200501" y="293846"/>
                    <a:pt x="196691" y="287179"/>
                  </a:cubicBezTo>
                  <a:cubicBezTo>
                    <a:pt x="192881" y="281464"/>
                    <a:pt x="190024" y="275749"/>
                    <a:pt x="187166" y="270034"/>
                  </a:cubicBezTo>
                  <a:cubicBezTo>
                    <a:pt x="183356" y="265271"/>
                    <a:pt x="180499" y="260509"/>
                    <a:pt x="177641" y="255746"/>
                  </a:cubicBezTo>
                  <a:cubicBezTo>
                    <a:pt x="171926" y="246221"/>
                    <a:pt x="166211" y="238601"/>
                    <a:pt x="161449" y="231934"/>
                  </a:cubicBezTo>
                  <a:cubicBezTo>
                    <a:pt x="159544" y="230029"/>
                    <a:pt x="158591" y="227171"/>
                    <a:pt x="156686" y="225266"/>
                  </a:cubicBezTo>
                  <a:cubicBezTo>
                    <a:pt x="154781" y="214789"/>
                    <a:pt x="152876" y="209074"/>
                    <a:pt x="152876" y="209074"/>
                  </a:cubicBezTo>
                  <a:cubicBezTo>
                    <a:pt x="152876" y="209074"/>
                    <a:pt x="152876" y="212884"/>
                    <a:pt x="152876" y="219551"/>
                  </a:cubicBezTo>
                  <a:cubicBezTo>
                    <a:pt x="149066" y="213836"/>
                    <a:pt x="146209" y="210979"/>
                    <a:pt x="146209" y="210979"/>
                  </a:cubicBezTo>
                  <a:cubicBezTo>
                    <a:pt x="146209" y="210979"/>
                    <a:pt x="148114" y="215741"/>
                    <a:pt x="152876" y="224314"/>
                  </a:cubicBezTo>
                  <a:cubicBezTo>
                    <a:pt x="153829" y="235744"/>
                    <a:pt x="154781" y="253841"/>
                    <a:pt x="156686" y="275749"/>
                  </a:cubicBezTo>
                  <a:cubicBezTo>
                    <a:pt x="153829" y="271939"/>
                    <a:pt x="150971" y="267176"/>
                    <a:pt x="148114" y="263366"/>
                  </a:cubicBezTo>
                  <a:cubicBezTo>
                    <a:pt x="139541" y="252889"/>
                    <a:pt x="131921" y="242411"/>
                    <a:pt x="124301" y="233839"/>
                  </a:cubicBezTo>
                  <a:cubicBezTo>
                    <a:pt x="116681" y="225266"/>
                    <a:pt x="110966" y="217646"/>
                    <a:pt x="104299" y="212884"/>
                  </a:cubicBezTo>
                  <a:cubicBezTo>
                    <a:pt x="94774" y="203359"/>
                    <a:pt x="88106" y="197644"/>
                    <a:pt x="88106" y="197644"/>
                  </a:cubicBezTo>
                  <a:cubicBezTo>
                    <a:pt x="88106" y="197644"/>
                    <a:pt x="93821" y="205264"/>
                    <a:pt x="103346" y="217646"/>
                  </a:cubicBezTo>
                  <a:cubicBezTo>
                    <a:pt x="108109" y="223361"/>
                    <a:pt x="113824" y="231934"/>
                    <a:pt x="119539" y="240506"/>
                  </a:cubicBezTo>
                  <a:cubicBezTo>
                    <a:pt x="126206" y="249079"/>
                    <a:pt x="131921" y="260509"/>
                    <a:pt x="139541" y="271939"/>
                  </a:cubicBezTo>
                  <a:cubicBezTo>
                    <a:pt x="143351" y="278606"/>
                    <a:pt x="148114" y="285274"/>
                    <a:pt x="151924" y="292894"/>
                  </a:cubicBezTo>
                  <a:cubicBezTo>
                    <a:pt x="151924" y="294799"/>
                    <a:pt x="151924" y="295751"/>
                    <a:pt x="151924" y="297656"/>
                  </a:cubicBezTo>
                  <a:cubicBezTo>
                    <a:pt x="151924" y="297656"/>
                    <a:pt x="150971" y="296704"/>
                    <a:pt x="150971" y="296704"/>
                  </a:cubicBezTo>
                  <a:cubicBezTo>
                    <a:pt x="145256" y="290989"/>
                    <a:pt x="140494" y="285274"/>
                    <a:pt x="136684" y="282416"/>
                  </a:cubicBezTo>
                  <a:cubicBezTo>
                    <a:pt x="134779" y="280511"/>
                    <a:pt x="133826" y="279559"/>
                    <a:pt x="131921" y="278606"/>
                  </a:cubicBezTo>
                  <a:cubicBezTo>
                    <a:pt x="132874" y="275749"/>
                    <a:pt x="132874" y="274796"/>
                    <a:pt x="132874" y="274796"/>
                  </a:cubicBezTo>
                  <a:cubicBezTo>
                    <a:pt x="132874" y="274796"/>
                    <a:pt x="131921" y="275749"/>
                    <a:pt x="130969" y="278606"/>
                  </a:cubicBezTo>
                  <a:cubicBezTo>
                    <a:pt x="125254" y="273844"/>
                    <a:pt x="122396" y="270986"/>
                    <a:pt x="122396" y="270986"/>
                  </a:cubicBezTo>
                  <a:cubicBezTo>
                    <a:pt x="122396" y="270986"/>
                    <a:pt x="125254" y="274796"/>
                    <a:pt x="130016" y="280511"/>
                  </a:cubicBezTo>
                  <a:cubicBezTo>
                    <a:pt x="128111" y="283369"/>
                    <a:pt x="126206" y="288131"/>
                    <a:pt x="123349" y="293846"/>
                  </a:cubicBezTo>
                  <a:cubicBezTo>
                    <a:pt x="120491" y="299561"/>
                    <a:pt x="117634" y="308134"/>
                    <a:pt x="114776" y="316706"/>
                  </a:cubicBezTo>
                  <a:cubicBezTo>
                    <a:pt x="113824" y="318611"/>
                    <a:pt x="113824" y="319564"/>
                    <a:pt x="112871" y="321469"/>
                  </a:cubicBezTo>
                  <a:cubicBezTo>
                    <a:pt x="110014" y="313849"/>
                    <a:pt x="107156" y="306229"/>
                    <a:pt x="103346" y="299561"/>
                  </a:cubicBezTo>
                  <a:cubicBezTo>
                    <a:pt x="97631" y="286226"/>
                    <a:pt x="91916" y="273844"/>
                    <a:pt x="86201" y="262414"/>
                  </a:cubicBezTo>
                  <a:cubicBezTo>
                    <a:pt x="83344" y="255746"/>
                    <a:pt x="80486" y="250984"/>
                    <a:pt x="78581" y="245269"/>
                  </a:cubicBezTo>
                  <a:cubicBezTo>
                    <a:pt x="75724" y="240506"/>
                    <a:pt x="72866" y="235744"/>
                    <a:pt x="70961" y="230981"/>
                  </a:cubicBezTo>
                  <a:cubicBezTo>
                    <a:pt x="66199" y="222409"/>
                    <a:pt x="61436" y="213836"/>
                    <a:pt x="57626" y="208121"/>
                  </a:cubicBezTo>
                  <a:cubicBezTo>
                    <a:pt x="50006" y="195739"/>
                    <a:pt x="46196" y="188119"/>
                    <a:pt x="46196" y="188119"/>
                  </a:cubicBezTo>
                  <a:cubicBezTo>
                    <a:pt x="46196" y="188119"/>
                    <a:pt x="49054" y="195739"/>
                    <a:pt x="54769" y="210026"/>
                  </a:cubicBezTo>
                  <a:cubicBezTo>
                    <a:pt x="57626" y="216694"/>
                    <a:pt x="60484" y="225266"/>
                    <a:pt x="64294" y="234791"/>
                  </a:cubicBezTo>
                  <a:cubicBezTo>
                    <a:pt x="66199" y="239554"/>
                    <a:pt x="68104" y="244316"/>
                    <a:pt x="70009" y="250031"/>
                  </a:cubicBezTo>
                  <a:cubicBezTo>
                    <a:pt x="71914" y="254794"/>
                    <a:pt x="73819" y="260509"/>
                    <a:pt x="75724" y="266224"/>
                  </a:cubicBezTo>
                  <a:cubicBezTo>
                    <a:pt x="78581" y="274796"/>
                    <a:pt x="82391" y="283369"/>
                    <a:pt x="85249" y="292894"/>
                  </a:cubicBezTo>
                  <a:cubicBezTo>
                    <a:pt x="83344" y="290036"/>
                    <a:pt x="81439" y="286226"/>
                    <a:pt x="79534" y="284321"/>
                  </a:cubicBezTo>
                  <a:cubicBezTo>
                    <a:pt x="74771" y="277654"/>
                    <a:pt x="71914" y="271939"/>
                    <a:pt x="68104" y="268129"/>
                  </a:cubicBezTo>
                  <a:cubicBezTo>
                    <a:pt x="61436" y="258604"/>
                    <a:pt x="57626" y="253841"/>
                    <a:pt x="57626" y="253841"/>
                  </a:cubicBezTo>
                  <a:cubicBezTo>
                    <a:pt x="57626" y="253841"/>
                    <a:pt x="59531" y="259556"/>
                    <a:pt x="64294" y="270034"/>
                  </a:cubicBezTo>
                  <a:cubicBezTo>
                    <a:pt x="66199" y="274796"/>
                    <a:pt x="69056" y="281464"/>
                    <a:pt x="71914" y="288131"/>
                  </a:cubicBezTo>
                  <a:cubicBezTo>
                    <a:pt x="76676" y="295751"/>
                    <a:pt x="79534" y="303371"/>
                    <a:pt x="83344" y="311944"/>
                  </a:cubicBezTo>
                  <a:cubicBezTo>
                    <a:pt x="86201" y="317659"/>
                    <a:pt x="88106" y="324326"/>
                    <a:pt x="90964" y="330994"/>
                  </a:cubicBezTo>
                  <a:cubicBezTo>
                    <a:pt x="90011" y="333851"/>
                    <a:pt x="89059" y="336709"/>
                    <a:pt x="87154" y="339566"/>
                  </a:cubicBezTo>
                  <a:cubicBezTo>
                    <a:pt x="85249" y="343376"/>
                    <a:pt x="83344" y="348139"/>
                    <a:pt x="81439" y="352901"/>
                  </a:cubicBezTo>
                  <a:cubicBezTo>
                    <a:pt x="80486" y="348139"/>
                    <a:pt x="79534" y="343376"/>
                    <a:pt x="78581" y="339566"/>
                  </a:cubicBezTo>
                  <a:cubicBezTo>
                    <a:pt x="75724" y="326231"/>
                    <a:pt x="72866" y="312896"/>
                    <a:pt x="70009" y="301466"/>
                  </a:cubicBezTo>
                  <a:cubicBezTo>
                    <a:pt x="67151" y="290036"/>
                    <a:pt x="64294" y="278606"/>
                    <a:pt x="61436" y="269081"/>
                  </a:cubicBezTo>
                  <a:cubicBezTo>
                    <a:pt x="58579" y="259556"/>
                    <a:pt x="56674" y="250984"/>
                    <a:pt x="53816" y="244316"/>
                  </a:cubicBezTo>
                  <a:cubicBezTo>
                    <a:pt x="49054" y="230981"/>
                    <a:pt x="46196" y="223361"/>
                    <a:pt x="46196" y="223361"/>
                  </a:cubicBezTo>
                  <a:cubicBezTo>
                    <a:pt x="46196" y="223361"/>
                    <a:pt x="47149" y="230981"/>
                    <a:pt x="50006" y="245269"/>
                  </a:cubicBezTo>
                  <a:cubicBezTo>
                    <a:pt x="50959" y="251936"/>
                    <a:pt x="51911" y="260509"/>
                    <a:pt x="53816" y="270034"/>
                  </a:cubicBezTo>
                  <a:cubicBezTo>
                    <a:pt x="55721" y="279559"/>
                    <a:pt x="56674" y="290989"/>
                    <a:pt x="58579" y="302419"/>
                  </a:cubicBezTo>
                  <a:cubicBezTo>
                    <a:pt x="60484" y="314801"/>
                    <a:pt x="61436" y="327184"/>
                    <a:pt x="64294" y="340519"/>
                  </a:cubicBezTo>
                  <a:cubicBezTo>
                    <a:pt x="66199" y="353854"/>
                    <a:pt x="67151" y="367189"/>
                    <a:pt x="69056" y="381476"/>
                  </a:cubicBezTo>
                  <a:cubicBezTo>
                    <a:pt x="68104" y="382429"/>
                    <a:pt x="68104" y="383381"/>
                    <a:pt x="67151" y="385286"/>
                  </a:cubicBezTo>
                  <a:cubicBezTo>
                    <a:pt x="64294" y="391954"/>
                    <a:pt x="62389" y="398621"/>
                    <a:pt x="60484" y="405289"/>
                  </a:cubicBezTo>
                  <a:cubicBezTo>
                    <a:pt x="60484" y="406241"/>
                    <a:pt x="60484" y="406241"/>
                    <a:pt x="59531" y="407194"/>
                  </a:cubicBezTo>
                  <a:cubicBezTo>
                    <a:pt x="58579" y="407194"/>
                    <a:pt x="57626" y="407194"/>
                    <a:pt x="56674" y="407194"/>
                  </a:cubicBezTo>
                  <a:cubicBezTo>
                    <a:pt x="55721" y="404336"/>
                    <a:pt x="55721" y="402431"/>
                    <a:pt x="54769" y="399574"/>
                  </a:cubicBezTo>
                  <a:cubicBezTo>
                    <a:pt x="51911" y="387191"/>
                    <a:pt x="49054" y="375761"/>
                    <a:pt x="46196" y="364331"/>
                  </a:cubicBezTo>
                  <a:cubicBezTo>
                    <a:pt x="43339" y="352901"/>
                    <a:pt x="40481" y="342424"/>
                    <a:pt x="37624" y="332899"/>
                  </a:cubicBezTo>
                  <a:cubicBezTo>
                    <a:pt x="31909" y="313849"/>
                    <a:pt x="26194" y="297656"/>
                    <a:pt x="21431" y="287179"/>
                  </a:cubicBezTo>
                  <a:cubicBezTo>
                    <a:pt x="16669" y="276701"/>
                    <a:pt x="13811" y="270034"/>
                    <a:pt x="13811" y="270034"/>
                  </a:cubicBezTo>
                  <a:cubicBezTo>
                    <a:pt x="13811" y="270034"/>
                    <a:pt x="14764" y="276701"/>
                    <a:pt x="17621" y="288131"/>
                  </a:cubicBezTo>
                  <a:cubicBezTo>
                    <a:pt x="18574" y="293846"/>
                    <a:pt x="20479" y="300514"/>
                    <a:pt x="21431" y="309086"/>
                  </a:cubicBezTo>
                  <a:cubicBezTo>
                    <a:pt x="23336" y="316706"/>
                    <a:pt x="24289" y="326231"/>
                    <a:pt x="26194" y="335756"/>
                  </a:cubicBezTo>
                  <a:cubicBezTo>
                    <a:pt x="28099" y="345281"/>
                    <a:pt x="30004" y="355759"/>
                    <a:pt x="31909" y="367189"/>
                  </a:cubicBezTo>
                  <a:cubicBezTo>
                    <a:pt x="35719" y="378619"/>
                    <a:pt x="37624" y="390049"/>
                    <a:pt x="39529" y="402431"/>
                  </a:cubicBezTo>
                  <a:cubicBezTo>
                    <a:pt x="39529" y="403384"/>
                    <a:pt x="39529" y="403384"/>
                    <a:pt x="39529" y="404336"/>
                  </a:cubicBezTo>
                  <a:cubicBezTo>
                    <a:pt x="29051" y="402431"/>
                    <a:pt x="18574" y="401479"/>
                    <a:pt x="7144" y="399574"/>
                  </a:cubicBezTo>
                  <a:lnTo>
                    <a:pt x="7144" y="511016"/>
                  </a:lnTo>
                  <a:close/>
                  <a:moveTo>
                    <a:pt x="6277451" y="364331"/>
                  </a:moveTo>
                  <a:cubicBezTo>
                    <a:pt x="6278404" y="362426"/>
                    <a:pt x="6278404" y="359569"/>
                    <a:pt x="6279356" y="357664"/>
                  </a:cubicBezTo>
                  <a:cubicBezTo>
                    <a:pt x="6279356" y="358616"/>
                    <a:pt x="6279356" y="360521"/>
                    <a:pt x="6279356" y="361474"/>
                  </a:cubicBezTo>
                  <a:cubicBezTo>
                    <a:pt x="6278404" y="370999"/>
                    <a:pt x="6278404" y="384334"/>
                    <a:pt x="6277451" y="399574"/>
                  </a:cubicBezTo>
                  <a:cubicBezTo>
                    <a:pt x="6274594" y="409099"/>
                    <a:pt x="6270784" y="419576"/>
                    <a:pt x="6267926" y="430054"/>
                  </a:cubicBezTo>
                  <a:cubicBezTo>
                    <a:pt x="6266974" y="430054"/>
                    <a:pt x="6266974" y="430054"/>
                    <a:pt x="6266021" y="430054"/>
                  </a:cubicBezTo>
                  <a:cubicBezTo>
                    <a:pt x="6264117" y="427196"/>
                    <a:pt x="6262212" y="424339"/>
                    <a:pt x="6260306" y="421481"/>
                  </a:cubicBezTo>
                  <a:cubicBezTo>
                    <a:pt x="6266021" y="402431"/>
                    <a:pt x="6271737" y="383381"/>
                    <a:pt x="6277451" y="364331"/>
                  </a:cubicBezTo>
                  <a:close/>
                  <a:moveTo>
                    <a:pt x="6211729" y="425291"/>
                  </a:moveTo>
                  <a:cubicBezTo>
                    <a:pt x="6211729" y="415766"/>
                    <a:pt x="6212681" y="406241"/>
                    <a:pt x="6212681" y="398621"/>
                  </a:cubicBezTo>
                  <a:cubicBezTo>
                    <a:pt x="6212681" y="395764"/>
                    <a:pt x="6212681" y="392906"/>
                    <a:pt x="6213634" y="390049"/>
                  </a:cubicBezTo>
                  <a:cubicBezTo>
                    <a:pt x="6214587" y="391001"/>
                    <a:pt x="6215539" y="392906"/>
                    <a:pt x="6216492" y="393859"/>
                  </a:cubicBezTo>
                  <a:cubicBezTo>
                    <a:pt x="6220301" y="398621"/>
                    <a:pt x="6224112" y="403384"/>
                    <a:pt x="6227921" y="408146"/>
                  </a:cubicBezTo>
                  <a:cubicBezTo>
                    <a:pt x="6226969" y="410051"/>
                    <a:pt x="6226017" y="411956"/>
                    <a:pt x="6225064" y="412909"/>
                  </a:cubicBezTo>
                  <a:cubicBezTo>
                    <a:pt x="6224112" y="414814"/>
                    <a:pt x="6222206" y="417671"/>
                    <a:pt x="6221254" y="420529"/>
                  </a:cubicBezTo>
                  <a:cubicBezTo>
                    <a:pt x="6220301" y="423386"/>
                    <a:pt x="6219349" y="426244"/>
                    <a:pt x="6218396" y="429101"/>
                  </a:cubicBezTo>
                  <a:cubicBezTo>
                    <a:pt x="6218396" y="430054"/>
                    <a:pt x="6218396" y="430054"/>
                    <a:pt x="6217444" y="431006"/>
                  </a:cubicBezTo>
                  <a:cubicBezTo>
                    <a:pt x="6217444" y="430054"/>
                    <a:pt x="6217444" y="429101"/>
                    <a:pt x="6217444" y="429101"/>
                  </a:cubicBezTo>
                  <a:cubicBezTo>
                    <a:pt x="6216492" y="419576"/>
                    <a:pt x="6215539" y="413861"/>
                    <a:pt x="6215539" y="413861"/>
                  </a:cubicBezTo>
                  <a:cubicBezTo>
                    <a:pt x="6215539" y="413861"/>
                    <a:pt x="6214587" y="419576"/>
                    <a:pt x="6213634" y="429101"/>
                  </a:cubicBezTo>
                  <a:cubicBezTo>
                    <a:pt x="6213634" y="432911"/>
                    <a:pt x="6212681" y="436721"/>
                    <a:pt x="6211729" y="441484"/>
                  </a:cubicBezTo>
                  <a:cubicBezTo>
                    <a:pt x="6211729" y="435769"/>
                    <a:pt x="6211729" y="430054"/>
                    <a:pt x="6211729" y="425291"/>
                  </a:cubicBezTo>
                  <a:close/>
                  <a:moveTo>
                    <a:pt x="6183154" y="343376"/>
                  </a:moveTo>
                  <a:cubicBezTo>
                    <a:pt x="6185059" y="346234"/>
                    <a:pt x="6186012" y="348139"/>
                    <a:pt x="6187917" y="350996"/>
                  </a:cubicBezTo>
                  <a:cubicBezTo>
                    <a:pt x="6188869" y="352901"/>
                    <a:pt x="6190774" y="354806"/>
                    <a:pt x="6191726" y="356711"/>
                  </a:cubicBezTo>
                  <a:cubicBezTo>
                    <a:pt x="6188869" y="366236"/>
                    <a:pt x="6186012" y="376714"/>
                    <a:pt x="6183154" y="388144"/>
                  </a:cubicBezTo>
                  <a:cubicBezTo>
                    <a:pt x="6183154" y="389096"/>
                    <a:pt x="6182201" y="391001"/>
                    <a:pt x="6182201" y="391954"/>
                  </a:cubicBezTo>
                  <a:cubicBezTo>
                    <a:pt x="6182201" y="386239"/>
                    <a:pt x="6181249" y="381476"/>
                    <a:pt x="6181249" y="375761"/>
                  </a:cubicBezTo>
                  <a:cubicBezTo>
                    <a:pt x="6181249" y="374809"/>
                    <a:pt x="6181249" y="373856"/>
                    <a:pt x="6181249" y="372904"/>
                  </a:cubicBezTo>
                  <a:cubicBezTo>
                    <a:pt x="6181249" y="362426"/>
                    <a:pt x="6182201" y="352901"/>
                    <a:pt x="6183154" y="343376"/>
                  </a:cubicBezTo>
                  <a:close/>
                  <a:moveTo>
                    <a:pt x="6144101" y="308134"/>
                  </a:moveTo>
                  <a:cubicBezTo>
                    <a:pt x="6145054" y="297656"/>
                    <a:pt x="6146959" y="287179"/>
                    <a:pt x="6147912" y="276701"/>
                  </a:cubicBezTo>
                  <a:cubicBezTo>
                    <a:pt x="6149817" y="280511"/>
                    <a:pt x="6151721" y="284321"/>
                    <a:pt x="6153626" y="289084"/>
                  </a:cubicBezTo>
                  <a:cubicBezTo>
                    <a:pt x="6156484" y="293846"/>
                    <a:pt x="6158389" y="299561"/>
                    <a:pt x="6161246" y="305276"/>
                  </a:cubicBezTo>
                  <a:cubicBezTo>
                    <a:pt x="6160294" y="308134"/>
                    <a:pt x="6159342" y="313849"/>
                    <a:pt x="6157437" y="319564"/>
                  </a:cubicBezTo>
                  <a:cubicBezTo>
                    <a:pt x="6155531" y="325279"/>
                    <a:pt x="6154579" y="332899"/>
                    <a:pt x="6152674" y="342424"/>
                  </a:cubicBezTo>
                  <a:cubicBezTo>
                    <a:pt x="6151721" y="347186"/>
                    <a:pt x="6150769" y="351949"/>
                    <a:pt x="6150769" y="356711"/>
                  </a:cubicBezTo>
                  <a:cubicBezTo>
                    <a:pt x="6150769" y="358616"/>
                    <a:pt x="6149817" y="359569"/>
                    <a:pt x="6149817" y="360521"/>
                  </a:cubicBezTo>
                  <a:cubicBezTo>
                    <a:pt x="6149817" y="362426"/>
                    <a:pt x="6148864" y="363379"/>
                    <a:pt x="6148864" y="365284"/>
                  </a:cubicBezTo>
                  <a:cubicBezTo>
                    <a:pt x="6146959" y="362426"/>
                    <a:pt x="6146006" y="360521"/>
                    <a:pt x="6146006" y="360521"/>
                  </a:cubicBezTo>
                  <a:cubicBezTo>
                    <a:pt x="6146006" y="360521"/>
                    <a:pt x="6146959" y="363379"/>
                    <a:pt x="6147912" y="368141"/>
                  </a:cubicBezTo>
                  <a:cubicBezTo>
                    <a:pt x="6146959" y="374809"/>
                    <a:pt x="6146006" y="382429"/>
                    <a:pt x="6145054" y="389096"/>
                  </a:cubicBezTo>
                  <a:cubicBezTo>
                    <a:pt x="6145054" y="388144"/>
                    <a:pt x="6144101" y="387191"/>
                    <a:pt x="6144101" y="386239"/>
                  </a:cubicBezTo>
                  <a:cubicBezTo>
                    <a:pt x="6144101" y="385286"/>
                    <a:pt x="6143149" y="385286"/>
                    <a:pt x="6143149" y="384334"/>
                  </a:cubicBezTo>
                  <a:cubicBezTo>
                    <a:pt x="6143149" y="379571"/>
                    <a:pt x="6142196" y="373856"/>
                    <a:pt x="6142196" y="369094"/>
                  </a:cubicBezTo>
                  <a:cubicBezTo>
                    <a:pt x="6141244" y="360521"/>
                    <a:pt x="6140292" y="351949"/>
                    <a:pt x="6139339" y="343376"/>
                  </a:cubicBezTo>
                  <a:cubicBezTo>
                    <a:pt x="6142196" y="331946"/>
                    <a:pt x="6143149" y="319564"/>
                    <a:pt x="6144101" y="308134"/>
                  </a:cubicBezTo>
                  <a:close/>
                  <a:moveTo>
                    <a:pt x="6095524" y="384334"/>
                  </a:moveTo>
                  <a:cubicBezTo>
                    <a:pt x="6093619" y="393859"/>
                    <a:pt x="6090762" y="403384"/>
                    <a:pt x="6088856" y="412909"/>
                  </a:cubicBezTo>
                  <a:cubicBezTo>
                    <a:pt x="6086951" y="420529"/>
                    <a:pt x="6085046" y="428149"/>
                    <a:pt x="6083142" y="435769"/>
                  </a:cubicBezTo>
                  <a:cubicBezTo>
                    <a:pt x="6081237" y="428149"/>
                    <a:pt x="6079331" y="419576"/>
                    <a:pt x="6076474" y="411956"/>
                  </a:cubicBezTo>
                  <a:cubicBezTo>
                    <a:pt x="6077426" y="405289"/>
                    <a:pt x="6078379" y="397669"/>
                    <a:pt x="6079331" y="391001"/>
                  </a:cubicBezTo>
                  <a:cubicBezTo>
                    <a:pt x="6080284" y="383381"/>
                    <a:pt x="6082189" y="375761"/>
                    <a:pt x="6084094" y="368141"/>
                  </a:cubicBezTo>
                  <a:lnTo>
                    <a:pt x="6088856" y="347186"/>
                  </a:lnTo>
                  <a:cubicBezTo>
                    <a:pt x="6089809" y="347186"/>
                    <a:pt x="6090762" y="347186"/>
                    <a:pt x="6091714" y="348139"/>
                  </a:cubicBezTo>
                  <a:cubicBezTo>
                    <a:pt x="6093619" y="349091"/>
                    <a:pt x="6094571" y="350044"/>
                    <a:pt x="6095524" y="350996"/>
                  </a:cubicBezTo>
                  <a:cubicBezTo>
                    <a:pt x="6098381" y="352901"/>
                    <a:pt x="6099334" y="356711"/>
                    <a:pt x="6100287" y="359569"/>
                  </a:cubicBezTo>
                  <a:cubicBezTo>
                    <a:pt x="6099334" y="367189"/>
                    <a:pt x="6097429" y="375761"/>
                    <a:pt x="6095524" y="384334"/>
                  </a:cubicBezTo>
                  <a:close/>
                  <a:moveTo>
                    <a:pt x="6102192" y="206216"/>
                  </a:moveTo>
                  <a:cubicBezTo>
                    <a:pt x="6102192" y="211931"/>
                    <a:pt x="6102192" y="222409"/>
                    <a:pt x="6101239" y="235744"/>
                  </a:cubicBezTo>
                  <a:cubicBezTo>
                    <a:pt x="6101239" y="237649"/>
                    <a:pt x="6101239" y="239554"/>
                    <a:pt x="6101239" y="241459"/>
                  </a:cubicBezTo>
                  <a:cubicBezTo>
                    <a:pt x="6101239" y="241459"/>
                    <a:pt x="6101239" y="242411"/>
                    <a:pt x="6101239" y="242411"/>
                  </a:cubicBezTo>
                  <a:cubicBezTo>
                    <a:pt x="6101239" y="242411"/>
                    <a:pt x="6101239" y="242411"/>
                    <a:pt x="6101239" y="242411"/>
                  </a:cubicBezTo>
                  <a:cubicBezTo>
                    <a:pt x="6101239" y="241459"/>
                    <a:pt x="6100287" y="240506"/>
                    <a:pt x="6100287" y="239554"/>
                  </a:cubicBezTo>
                  <a:cubicBezTo>
                    <a:pt x="6099334" y="236696"/>
                    <a:pt x="6098381" y="233839"/>
                    <a:pt x="6097429" y="230981"/>
                  </a:cubicBezTo>
                  <a:cubicBezTo>
                    <a:pt x="6099334" y="222409"/>
                    <a:pt x="6100287" y="213836"/>
                    <a:pt x="6102192" y="206216"/>
                  </a:cubicBezTo>
                  <a:close/>
                  <a:moveTo>
                    <a:pt x="6100287" y="284321"/>
                  </a:moveTo>
                  <a:cubicBezTo>
                    <a:pt x="6099334" y="282416"/>
                    <a:pt x="6099334" y="281464"/>
                    <a:pt x="6098381" y="279559"/>
                  </a:cubicBezTo>
                  <a:cubicBezTo>
                    <a:pt x="6098381" y="278606"/>
                    <a:pt x="6099334" y="277654"/>
                    <a:pt x="6099334" y="277654"/>
                  </a:cubicBezTo>
                  <a:cubicBezTo>
                    <a:pt x="6099334" y="279559"/>
                    <a:pt x="6099334" y="281464"/>
                    <a:pt x="6100287" y="284321"/>
                  </a:cubicBezTo>
                  <a:close/>
                  <a:moveTo>
                    <a:pt x="6093619" y="247174"/>
                  </a:moveTo>
                  <a:cubicBezTo>
                    <a:pt x="6094571" y="250031"/>
                    <a:pt x="6094571" y="252889"/>
                    <a:pt x="6095524" y="255746"/>
                  </a:cubicBezTo>
                  <a:cubicBezTo>
                    <a:pt x="6094571" y="258604"/>
                    <a:pt x="6092667" y="261461"/>
                    <a:pt x="6091714" y="264319"/>
                  </a:cubicBezTo>
                  <a:cubicBezTo>
                    <a:pt x="6091714" y="263366"/>
                    <a:pt x="6090762" y="262414"/>
                    <a:pt x="6090762" y="262414"/>
                  </a:cubicBezTo>
                  <a:cubicBezTo>
                    <a:pt x="6091714" y="257651"/>
                    <a:pt x="6092667" y="251936"/>
                    <a:pt x="6093619" y="247174"/>
                  </a:cubicBezTo>
                  <a:close/>
                  <a:moveTo>
                    <a:pt x="6088856" y="269081"/>
                  </a:moveTo>
                  <a:cubicBezTo>
                    <a:pt x="6088856" y="269081"/>
                    <a:pt x="6088856" y="270034"/>
                    <a:pt x="6088856" y="270034"/>
                  </a:cubicBezTo>
                  <a:cubicBezTo>
                    <a:pt x="6088856" y="270034"/>
                    <a:pt x="6088856" y="270034"/>
                    <a:pt x="6088856" y="270034"/>
                  </a:cubicBezTo>
                  <a:cubicBezTo>
                    <a:pt x="6088856" y="270986"/>
                    <a:pt x="6087904" y="271939"/>
                    <a:pt x="6087904" y="272891"/>
                  </a:cubicBezTo>
                  <a:cubicBezTo>
                    <a:pt x="6088856" y="270986"/>
                    <a:pt x="6088856" y="270034"/>
                    <a:pt x="6088856" y="269081"/>
                  </a:cubicBezTo>
                  <a:close/>
                  <a:moveTo>
                    <a:pt x="6067901" y="369094"/>
                  </a:moveTo>
                  <a:cubicBezTo>
                    <a:pt x="6072664" y="358616"/>
                    <a:pt x="6076474" y="349091"/>
                    <a:pt x="6080284" y="339566"/>
                  </a:cubicBezTo>
                  <a:cubicBezTo>
                    <a:pt x="6082189" y="334804"/>
                    <a:pt x="6084094" y="330041"/>
                    <a:pt x="6085046" y="326231"/>
                  </a:cubicBezTo>
                  <a:cubicBezTo>
                    <a:pt x="6085999" y="321469"/>
                    <a:pt x="6087904" y="317659"/>
                    <a:pt x="6088856" y="313849"/>
                  </a:cubicBezTo>
                  <a:cubicBezTo>
                    <a:pt x="6090762" y="306229"/>
                    <a:pt x="6092667" y="299561"/>
                    <a:pt x="6093619" y="293846"/>
                  </a:cubicBezTo>
                  <a:cubicBezTo>
                    <a:pt x="6093619" y="293846"/>
                    <a:pt x="6093619" y="293846"/>
                    <a:pt x="6093619" y="293846"/>
                  </a:cubicBezTo>
                  <a:cubicBezTo>
                    <a:pt x="6094571" y="299561"/>
                    <a:pt x="6095524" y="305276"/>
                    <a:pt x="6096476" y="310991"/>
                  </a:cubicBezTo>
                  <a:cubicBezTo>
                    <a:pt x="6098381" y="319564"/>
                    <a:pt x="6098381" y="329089"/>
                    <a:pt x="6100287" y="339566"/>
                  </a:cubicBezTo>
                  <a:cubicBezTo>
                    <a:pt x="6100287" y="345281"/>
                    <a:pt x="6101239" y="350044"/>
                    <a:pt x="6101239" y="355759"/>
                  </a:cubicBezTo>
                  <a:cubicBezTo>
                    <a:pt x="6101239" y="355759"/>
                    <a:pt x="6101239" y="355759"/>
                    <a:pt x="6101239" y="355759"/>
                  </a:cubicBezTo>
                  <a:cubicBezTo>
                    <a:pt x="6101239" y="356711"/>
                    <a:pt x="6100287" y="358616"/>
                    <a:pt x="6100287" y="359569"/>
                  </a:cubicBezTo>
                  <a:cubicBezTo>
                    <a:pt x="6100287" y="355759"/>
                    <a:pt x="6099334" y="352901"/>
                    <a:pt x="6097429" y="350044"/>
                  </a:cubicBezTo>
                  <a:cubicBezTo>
                    <a:pt x="6096476" y="348139"/>
                    <a:pt x="6094571" y="347186"/>
                    <a:pt x="6093619" y="345281"/>
                  </a:cubicBezTo>
                  <a:cubicBezTo>
                    <a:pt x="6091714" y="344329"/>
                    <a:pt x="6089809" y="343376"/>
                    <a:pt x="6087904" y="342424"/>
                  </a:cubicBezTo>
                  <a:lnTo>
                    <a:pt x="6085999" y="341471"/>
                  </a:lnTo>
                  <a:lnTo>
                    <a:pt x="6085046" y="343376"/>
                  </a:lnTo>
                  <a:cubicBezTo>
                    <a:pt x="6082189" y="350996"/>
                    <a:pt x="6079331" y="357664"/>
                    <a:pt x="6076474" y="365284"/>
                  </a:cubicBezTo>
                  <a:cubicBezTo>
                    <a:pt x="6074569" y="371951"/>
                    <a:pt x="6071712" y="377666"/>
                    <a:pt x="6069806" y="384334"/>
                  </a:cubicBezTo>
                  <a:cubicBezTo>
                    <a:pt x="6068854" y="380524"/>
                    <a:pt x="6067901" y="376714"/>
                    <a:pt x="6065996" y="372904"/>
                  </a:cubicBezTo>
                  <a:cubicBezTo>
                    <a:pt x="6066949" y="371951"/>
                    <a:pt x="6067901" y="370999"/>
                    <a:pt x="6067901" y="369094"/>
                  </a:cubicBezTo>
                  <a:close/>
                  <a:moveTo>
                    <a:pt x="6035517" y="310039"/>
                  </a:moveTo>
                  <a:cubicBezTo>
                    <a:pt x="6035517" y="309086"/>
                    <a:pt x="6035517" y="309086"/>
                    <a:pt x="6035517" y="308134"/>
                  </a:cubicBezTo>
                  <a:cubicBezTo>
                    <a:pt x="6036469" y="312896"/>
                    <a:pt x="6038374" y="318611"/>
                    <a:pt x="6040279" y="324326"/>
                  </a:cubicBezTo>
                  <a:cubicBezTo>
                    <a:pt x="6041231" y="329089"/>
                    <a:pt x="6042184" y="333851"/>
                    <a:pt x="6044089" y="338614"/>
                  </a:cubicBezTo>
                  <a:cubicBezTo>
                    <a:pt x="6042184" y="344329"/>
                    <a:pt x="6040279" y="350044"/>
                    <a:pt x="6038374" y="355759"/>
                  </a:cubicBezTo>
                  <a:cubicBezTo>
                    <a:pt x="6036469" y="345281"/>
                    <a:pt x="6035517" y="336709"/>
                    <a:pt x="6033612" y="330041"/>
                  </a:cubicBezTo>
                  <a:cubicBezTo>
                    <a:pt x="6034564" y="323374"/>
                    <a:pt x="6034564" y="315754"/>
                    <a:pt x="6035517" y="310039"/>
                  </a:cubicBezTo>
                  <a:close/>
                  <a:moveTo>
                    <a:pt x="6012656" y="361474"/>
                  </a:moveTo>
                  <a:cubicBezTo>
                    <a:pt x="6012656" y="362426"/>
                    <a:pt x="6012656" y="363379"/>
                    <a:pt x="6012656" y="363379"/>
                  </a:cubicBezTo>
                  <a:cubicBezTo>
                    <a:pt x="6012656" y="362426"/>
                    <a:pt x="6012656" y="361474"/>
                    <a:pt x="6012656" y="359569"/>
                  </a:cubicBezTo>
                  <a:cubicBezTo>
                    <a:pt x="6012656" y="360521"/>
                    <a:pt x="6012656" y="360521"/>
                    <a:pt x="6012656" y="361474"/>
                  </a:cubicBezTo>
                  <a:close/>
                  <a:moveTo>
                    <a:pt x="6007894" y="351949"/>
                  </a:moveTo>
                  <a:cubicBezTo>
                    <a:pt x="6007894" y="351949"/>
                    <a:pt x="6007894" y="352901"/>
                    <a:pt x="6007894" y="352901"/>
                  </a:cubicBezTo>
                  <a:cubicBezTo>
                    <a:pt x="6007894" y="351949"/>
                    <a:pt x="6007894" y="351949"/>
                    <a:pt x="6007894" y="351949"/>
                  </a:cubicBezTo>
                  <a:cubicBezTo>
                    <a:pt x="6007894" y="350996"/>
                    <a:pt x="6007894" y="351949"/>
                    <a:pt x="6007894" y="351949"/>
                  </a:cubicBezTo>
                  <a:close/>
                  <a:moveTo>
                    <a:pt x="5976462" y="410051"/>
                  </a:moveTo>
                  <a:cubicBezTo>
                    <a:pt x="5975509" y="407194"/>
                    <a:pt x="5974556" y="404336"/>
                    <a:pt x="5973604" y="402431"/>
                  </a:cubicBezTo>
                  <a:cubicBezTo>
                    <a:pt x="5973604" y="401479"/>
                    <a:pt x="5972651" y="399574"/>
                    <a:pt x="5972651" y="398621"/>
                  </a:cubicBezTo>
                  <a:cubicBezTo>
                    <a:pt x="5972651" y="395764"/>
                    <a:pt x="5971699" y="392906"/>
                    <a:pt x="5971699" y="391001"/>
                  </a:cubicBezTo>
                  <a:cubicBezTo>
                    <a:pt x="5972651" y="389096"/>
                    <a:pt x="5972651" y="387191"/>
                    <a:pt x="5973604" y="386239"/>
                  </a:cubicBezTo>
                  <a:cubicBezTo>
                    <a:pt x="5975509" y="382429"/>
                    <a:pt x="5976462" y="378619"/>
                    <a:pt x="5977414" y="374809"/>
                  </a:cubicBezTo>
                  <a:cubicBezTo>
                    <a:pt x="5977414" y="385286"/>
                    <a:pt x="5976462" y="397669"/>
                    <a:pt x="5976462" y="410051"/>
                  </a:cubicBezTo>
                  <a:close/>
                  <a:moveTo>
                    <a:pt x="5976462" y="239554"/>
                  </a:moveTo>
                  <a:cubicBezTo>
                    <a:pt x="5977414" y="243364"/>
                    <a:pt x="5977414" y="246221"/>
                    <a:pt x="5978367" y="250031"/>
                  </a:cubicBezTo>
                  <a:cubicBezTo>
                    <a:pt x="5978367" y="251936"/>
                    <a:pt x="5979319" y="254794"/>
                    <a:pt x="5979319" y="256699"/>
                  </a:cubicBezTo>
                  <a:cubicBezTo>
                    <a:pt x="5977414" y="253841"/>
                    <a:pt x="5976462" y="250984"/>
                    <a:pt x="5974556" y="248126"/>
                  </a:cubicBezTo>
                  <a:cubicBezTo>
                    <a:pt x="5975509" y="245269"/>
                    <a:pt x="5975509" y="242411"/>
                    <a:pt x="5976462" y="239554"/>
                  </a:cubicBezTo>
                  <a:close/>
                  <a:moveTo>
                    <a:pt x="5965984" y="291941"/>
                  </a:moveTo>
                  <a:cubicBezTo>
                    <a:pt x="5965984" y="290036"/>
                    <a:pt x="5966937" y="288131"/>
                    <a:pt x="5966937" y="286226"/>
                  </a:cubicBezTo>
                  <a:cubicBezTo>
                    <a:pt x="5966937" y="285274"/>
                    <a:pt x="5967889" y="283369"/>
                    <a:pt x="5967889" y="282416"/>
                  </a:cubicBezTo>
                  <a:cubicBezTo>
                    <a:pt x="5968842" y="277654"/>
                    <a:pt x="5969794" y="273844"/>
                    <a:pt x="5970746" y="269081"/>
                  </a:cubicBezTo>
                  <a:cubicBezTo>
                    <a:pt x="5974556" y="278606"/>
                    <a:pt x="5979319" y="289084"/>
                    <a:pt x="5983129" y="298609"/>
                  </a:cubicBezTo>
                  <a:cubicBezTo>
                    <a:pt x="5982176" y="309086"/>
                    <a:pt x="5981224" y="319564"/>
                    <a:pt x="5980271" y="330994"/>
                  </a:cubicBezTo>
                  <a:cubicBezTo>
                    <a:pt x="5980271" y="330994"/>
                    <a:pt x="5980271" y="331946"/>
                    <a:pt x="5979319" y="331946"/>
                  </a:cubicBezTo>
                  <a:cubicBezTo>
                    <a:pt x="5977414" y="329089"/>
                    <a:pt x="5976462" y="328136"/>
                    <a:pt x="5976462" y="328136"/>
                  </a:cubicBezTo>
                  <a:cubicBezTo>
                    <a:pt x="5976462" y="328136"/>
                    <a:pt x="5977414" y="330041"/>
                    <a:pt x="5979319" y="332899"/>
                  </a:cubicBezTo>
                  <a:cubicBezTo>
                    <a:pt x="5977414" y="336709"/>
                    <a:pt x="5974556" y="341471"/>
                    <a:pt x="5972651" y="346234"/>
                  </a:cubicBezTo>
                  <a:cubicBezTo>
                    <a:pt x="5970746" y="349091"/>
                    <a:pt x="5969794" y="352901"/>
                    <a:pt x="5967889" y="355759"/>
                  </a:cubicBezTo>
                  <a:cubicBezTo>
                    <a:pt x="5967889" y="355759"/>
                    <a:pt x="5967889" y="355759"/>
                    <a:pt x="5967889" y="355759"/>
                  </a:cubicBezTo>
                  <a:cubicBezTo>
                    <a:pt x="5967889" y="353854"/>
                    <a:pt x="5967889" y="352901"/>
                    <a:pt x="5966937" y="351949"/>
                  </a:cubicBezTo>
                  <a:cubicBezTo>
                    <a:pt x="5965984" y="346234"/>
                    <a:pt x="5965984" y="339566"/>
                    <a:pt x="5965031" y="333851"/>
                  </a:cubicBezTo>
                  <a:cubicBezTo>
                    <a:pt x="5964079" y="321469"/>
                    <a:pt x="5964079" y="310039"/>
                    <a:pt x="5963126" y="299561"/>
                  </a:cubicBezTo>
                  <a:cubicBezTo>
                    <a:pt x="5964079" y="296704"/>
                    <a:pt x="5965031" y="294799"/>
                    <a:pt x="5965984" y="291941"/>
                  </a:cubicBezTo>
                  <a:close/>
                  <a:moveTo>
                    <a:pt x="5952649" y="385286"/>
                  </a:move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lose/>
                  <a:moveTo>
                    <a:pt x="5934551" y="339566"/>
                  </a:moveTo>
                  <a:cubicBezTo>
                    <a:pt x="5934551" y="337661"/>
                    <a:pt x="5933599" y="334804"/>
                    <a:pt x="5933599" y="332899"/>
                  </a:cubicBezTo>
                  <a:cubicBezTo>
                    <a:pt x="5933599" y="331946"/>
                    <a:pt x="5933599" y="331946"/>
                    <a:pt x="5933599" y="330994"/>
                  </a:cubicBezTo>
                  <a:cubicBezTo>
                    <a:pt x="5934551" y="332899"/>
                    <a:pt x="5934551" y="334804"/>
                    <a:pt x="5935504" y="336709"/>
                  </a:cubicBezTo>
                  <a:cubicBezTo>
                    <a:pt x="5935504" y="337661"/>
                    <a:pt x="5934551" y="338614"/>
                    <a:pt x="5934551" y="339566"/>
                  </a:cubicBezTo>
                  <a:close/>
                  <a:moveTo>
                    <a:pt x="5948839" y="371951"/>
                  </a:moveTo>
                  <a:cubicBezTo>
                    <a:pt x="5947887" y="374809"/>
                    <a:pt x="5946934" y="378619"/>
                    <a:pt x="5945981" y="382429"/>
                  </a:cubicBezTo>
                  <a:cubicBezTo>
                    <a:pt x="5945029" y="386239"/>
                    <a:pt x="5944076" y="389096"/>
                    <a:pt x="5943124" y="392906"/>
                  </a:cubicBezTo>
                  <a:cubicBezTo>
                    <a:pt x="5943124" y="387191"/>
                    <a:pt x="5943124" y="382429"/>
                    <a:pt x="5943124" y="378619"/>
                  </a:cubicBezTo>
                  <a:cubicBezTo>
                    <a:pt x="5943124" y="378619"/>
                    <a:pt x="5943124" y="378619"/>
                    <a:pt x="5943124" y="378619"/>
                  </a:cubicBezTo>
                  <a:cubicBezTo>
                    <a:pt x="5945029" y="373856"/>
                    <a:pt x="5945981" y="370046"/>
                    <a:pt x="5946934" y="365284"/>
                  </a:cubicBezTo>
                  <a:cubicBezTo>
                    <a:pt x="5946934" y="367189"/>
                    <a:pt x="5947887" y="370046"/>
                    <a:pt x="5948839" y="371951"/>
                  </a:cubicBezTo>
                  <a:close/>
                  <a:moveTo>
                    <a:pt x="5930742" y="234791"/>
                  </a:moveTo>
                  <a:cubicBezTo>
                    <a:pt x="5933599" y="245269"/>
                    <a:pt x="5935504" y="256699"/>
                    <a:pt x="5938362" y="269081"/>
                  </a:cubicBezTo>
                  <a:cubicBezTo>
                    <a:pt x="5941219" y="280511"/>
                    <a:pt x="5942171" y="293846"/>
                    <a:pt x="5945029" y="307181"/>
                  </a:cubicBezTo>
                  <a:cubicBezTo>
                    <a:pt x="5943124" y="312896"/>
                    <a:pt x="5941219" y="317659"/>
                    <a:pt x="5940267" y="323374"/>
                  </a:cubicBezTo>
                  <a:cubicBezTo>
                    <a:pt x="5940267" y="323374"/>
                    <a:pt x="5940267" y="324326"/>
                    <a:pt x="5940267" y="324326"/>
                  </a:cubicBezTo>
                  <a:cubicBezTo>
                    <a:pt x="5937409" y="318611"/>
                    <a:pt x="5934551" y="312896"/>
                    <a:pt x="5931694" y="307181"/>
                  </a:cubicBezTo>
                  <a:cubicBezTo>
                    <a:pt x="5930742" y="299561"/>
                    <a:pt x="5929789" y="291941"/>
                    <a:pt x="5928837" y="284321"/>
                  </a:cubicBezTo>
                  <a:cubicBezTo>
                    <a:pt x="5927884" y="277654"/>
                    <a:pt x="5927884" y="271939"/>
                    <a:pt x="5926931" y="266224"/>
                  </a:cubicBezTo>
                  <a:cubicBezTo>
                    <a:pt x="5928837" y="261461"/>
                    <a:pt x="5929789" y="259556"/>
                    <a:pt x="5929789" y="259556"/>
                  </a:cubicBezTo>
                  <a:cubicBezTo>
                    <a:pt x="5929789" y="259556"/>
                    <a:pt x="5928837" y="261461"/>
                    <a:pt x="5926931" y="264319"/>
                  </a:cubicBezTo>
                  <a:cubicBezTo>
                    <a:pt x="5925979" y="257651"/>
                    <a:pt x="5925026" y="251936"/>
                    <a:pt x="5925026" y="245269"/>
                  </a:cubicBezTo>
                  <a:cubicBezTo>
                    <a:pt x="5925979" y="241459"/>
                    <a:pt x="5926931" y="237649"/>
                    <a:pt x="5926931" y="233839"/>
                  </a:cubicBezTo>
                  <a:cubicBezTo>
                    <a:pt x="5927884" y="230981"/>
                    <a:pt x="5927884" y="228124"/>
                    <a:pt x="5928837" y="226219"/>
                  </a:cubicBezTo>
                  <a:cubicBezTo>
                    <a:pt x="5928837" y="229076"/>
                    <a:pt x="5929789" y="231934"/>
                    <a:pt x="5930742" y="234791"/>
                  </a:cubicBezTo>
                  <a:close/>
                  <a:moveTo>
                    <a:pt x="5923121" y="209074"/>
                  </a:moveTo>
                  <a:cubicBezTo>
                    <a:pt x="5924074" y="212884"/>
                    <a:pt x="5925979" y="217646"/>
                    <a:pt x="5926931" y="222409"/>
                  </a:cubicBezTo>
                  <a:cubicBezTo>
                    <a:pt x="5925026" y="225266"/>
                    <a:pt x="5924074" y="229076"/>
                    <a:pt x="5922169" y="232886"/>
                  </a:cubicBezTo>
                  <a:cubicBezTo>
                    <a:pt x="5921217" y="223361"/>
                    <a:pt x="5920264" y="214789"/>
                    <a:pt x="5919312" y="206216"/>
                  </a:cubicBezTo>
                  <a:cubicBezTo>
                    <a:pt x="5919312" y="201454"/>
                    <a:pt x="5918359" y="197644"/>
                    <a:pt x="5918359" y="193834"/>
                  </a:cubicBezTo>
                  <a:cubicBezTo>
                    <a:pt x="5920264" y="197644"/>
                    <a:pt x="5921217" y="202406"/>
                    <a:pt x="5923121" y="209074"/>
                  </a:cubicBezTo>
                  <a:close/>
                  <a:moveTo>
                    <a:pt x="5901214" y="244316"/>
                  </a:moveTo>
                  <a:cubicBezTo>
                    <a:pt x="5901214" y="247174"/>
                    <a:pt x="5901214" y="251936"/>
                    <a:pt x="5901214" y="258604"/>
                  </a:cubicBezTo>
                  <a:cubicBezTo>
                    <a:pt x="5901214" y="264319"/>
                    <a:pt x="5901214" y="270986"/>
                    <a:pt x="5902167" y="278606"/>
                  </a:cubicBezTo>
                  <a:cubicBezTo>
                    <a:pt x="5902167" y="286226"/>
                    <a:pt x="5903119" y="293846"/>
                    <a:pt x="5904071" y="302419"/>
                  </a:cubicBezTo>
                  <a:cubicBezTo>
                    <a:pt x="5903119" y="304324"/>
                    <a:pt x="5901214" y="307181"/>
                    <a:pt x="5900262" y="310039"/>
                  </a:cubicBezTo>
                  <a:cubicBezTo>
                    <a:pt x="5898356" y="300514"/>
                    <a:pt x="5896451" y="291941"/>
                    <a:pt x="5895499" y="284321"/>
                  </a:cubicBezTo>
                  <a:cubicBezTo>
                    <a:pt x="5897404" y="264319"/>
                    <a:pt x="5900262" y="250984"/>
                    <a:pt x="5901214" y="244316"/>
                  </a:cubicBezTo>
                  <a:close/>
                  <a:moveTo>
                    <a:pt x="5903119" y="324326"/>
                  </a:moveTo>
                  <a:cubicBezTo>
                    <a:pt x="5903119" y="325279"/>
                    <a:pt x="5903119" y="327184"/>
                    <a:pt x="5903119" y="328136"/>
                  </a:cubicBezTo>
                  <a:cubicBezTo>
                    <a:pt x="5903119" y="327184"/>
                    <a:pt x="5903119" y="326231"/>
                    <a:pt x="5902167" y="325279"/>
                  </a:cubicBezTo>
                  <a:cubicBezTo>
                    <a:pt x="5903119" y="325279"/>
                    <a:pt x="5903119" y="324326"/>
                    <a:pt x="5903119" y="324326"/>
                  </a:cubicBezTo>
                  <a:close/>
                  <a:moveTo>
                    <a:pt x="5892642" y="348139"/>
                  </a:moveTo>
                  <a:cubicBezTo>
                    <a:pt x="5892642" y="350044"/>
                    <a:pt x="5892642" y="350996"/>
                    <a:pt x="5893594" y="352901"/>
                  </a:cubicBezTo>
                  <a:cubicBezTo>
                    <a:pt x="5893594" y="353854"/>
                    <a:pt x="5893594" y="354806"/>
                    <a:pt x="5893594" y="355759"/>
                  </a:cubicBezTo>
                  <a:cubicBezTo>
                    <a:pt x="5892642" y="353854"/>
                    <a:pt x="5892642" y="351949"/>
                    <a:pt x="5891689" y="350996"/>
                  </a:cubicBezTo>
                  <a:cubicBezTo>
                    <a:pt x="5892642" y="350044"/>
                    <a:pt x="5892642" y="349091"/>
                    <a:pt x="5892642" y="348139"/>
                  </a:cubicBezTo>
                  <a:close/>
                  <a:moveTo>
                    <a:pt x="5893594" y="373856"/>
                  </a:moveTo>
                  <a:cubicBezTo>
                    <a:pt x="5895499" y="379571"/>
                    <a:pt x="5897404" y="385286"/>
                    <a:pt x="5898356" y="391954"/>
                  </a:cubicBezTo>
                  <a:cubicBezTo>
                    <a:pt x="5899309" y="396716"/>
                    <a:pt x="5901214" y="402431"/>
                    <a:pt x="5902167" y="408146"/>
                  </a:cubicBezTo>
                  <a:cubicBezTo>
                    <a:pt x="5903119" y="411004"/>
                    <a:pt x="5903119" y="414814"/>
                    <a:pt x="5904071" y="417671"/>
                  </a:cubicBezTo>
                  <a:cubicBezTo>
                    <a:pt x="5904071" y="417671"/>
                    <a:pt x="5904071" y="417671"/>
                    <a:pt x="5904071" y="417671"/>
                  </a:cubicBezTo>
                  <a:cubicBezTo>
                    <a:pt x="5899309" y="407194"/>
                    <a:pt x="5895499" y="397669"/>
                    <a:pt x="5890737" y="387191"/>
                  </a:cubicBezTo>
                  <a:cubicBezTo>
                    <a:pt x="5889784" y="386239"/>
                    <a:pt x="5889784" y="385286"/>
                    <a:pt x="5888831" y="383381"/>
                  </a:cubicBezTo>
                  <a:lnTo>
                    <a:pt x="5887879" y="357664"/>
                  </a:lnTo>
                  <a:cubicBezTo>
                    <a:pt x="5887879" y="357664"/>
                    <a:pt x="5887879" y="356711"/>
                    <a:pt x="5888831" y="356711"/>
                  </a:cubicBezTo>
                  <a:cubicBezTo>
                    <a:pt x="5889784" y="363379"/>
                    <a:pt x="5891689" y="368141"/>
                    <a:pt x="5893594" y="373856"/>
                  </a:cubicBezTo>
                  <a:close/>
                  <a:moveTo>
                    <a:pt x="5886926" y="321469"/>
                  </a:moveTo>
                  <a:cubicBezTo>
                    <a:pt x="5887879" y="317659"/>
                    <a:pt x="5887879" y="314801"/>
                    <a:pt x="5888831" y="311944"/>
                  </a:cubicBezTo>
                  <a:cubicBezTo>
                    <a:pt x="5888831" y="312896"/>
                    <a:pt x="5888831" y="313849"/>
                    <a:pt x="5888831" y="314801"/>
                  </a:cubicBezTo>
                  <a:cubicBezTo>
                    <a:pt x="5888831" y="318611"/>
                    <a:pt x="5889784" y="322421"/>
                    <a:pt x="5889784" y="326231"/>
                  </a:cubicBezTo>
                  <a:cubicBezTo>
                    <a:pt x="5888831" y="328136"/>
                    <a:pt x="5887879" y="330041"/>
                    <a:pt x="5885974" y="332899"/>
                  </a:cubicBezTo>
                  <a:cubicBezTo>
                    <a:pt x="5885974" y="330041"/>
                    <a:pt x="5885974" y="327184"/>
                    <a:pt x="5885974" y="325279"/>
                  </a:cubicBezTo>
                  <a:cubicBezTo>
                    <a:pt x="5885974" y="323374"/>
                    <a:pt x="5886926" y="322421"/>
                    <a:pt x="5886926" y="321469"/>
                  </a:cubicBezTo>
                  <a:close/>
                  <a:moveTo>
                    <a:pt x="5858351" y="279559"/>
                  </a:moveTo>
                  <a:cubicBezTo>
                    <a:pt x="5858351" y="281464"/>
                    <a:pt x="5858351" y="282416"/>
                    <a:pt x="5858351" y="284321"/>
                  </a:cubicBezTo>
                  <a:cubicBezTo>
                    <a:pt x="5858351" y="284321"/>
                    <a:pt x="5858351" y="285274"/>
                    <a:pt x="5858351" y="285274"/>
                  </a:cubicBezTo>
                  <a:cubicBezTo>
                    <a:pt x="5858351" y="284321"/>
                    <a:pt x="5857399" y="283369"/>
                    <a:pt x="5857399" y="281464"/>
                  </a:cubicBezTo>
                  <a:cubicBezTo>
                    <a:pt x="5857399" y="281464"/>
                    <a:pt x="5857399" y="280511"/>
                    <a:pt x="5858351" y="279559"/>
                  </a:cubicBezTo>
                  <a:close/>
                  <a:moveTo>
                    <a:pt x="5841206" y="264319"/>
                  </a:moveTo>
                  <a:cubicBezTo>
                    <a:pt x="5841206" y="266224"/>
                    <a:pt x="5840254" y="268129"/>
                    <a:pt x="5840254" y="270034"/>
                  </a:cubicBezTo>
                  <a:cubicBezTo>
                    <a:pt x="5840254" y="272891"/>
                    <a:pt x="5839301" y="274796"/>
                    <a:pt x="5839301" y="277654"/>
                  </a:cubicBezTo>
                  <a:cubicBezTo>
                    <a:pt x="5839301" y="275749"/>
                    <a:pt x="5838349" y="273844"/>
                    <a:pt x="5838349" y="271939"/>
                  </a:cubicBezTo>
                  <a:cubicBezTo>
                    <a:pt x="5840254" y="269081"/>
                    <a:pt x="5840254" y="267176"/>
                    <a:pt x="5841206" y="264319"/>
                  </a:cubicBezTo>
                  <a:close/>
                  <a:moveTo>
                    <a:pt x="5828824" y="305276"/>
                  </a:moveTo>
                  <a:cubicBezTo>
                    <a:pt x="5827871" y="306229"/>
                    <a:pt x="5827871" y="307181"/>
                    <a:pt x="5826919" y="308134"/>
                  </a:cubicBezTo>
                  <a:cubicBezTo>
                    <a:pt x="5826919" y="307181"/>
                    <a:pt x="5826919" y="307181"/>
                    <a:pt x="5826919" y="306229"/>
                  </a:cubicBezTo>
                  <a:cubicBezTo>
                    <a:pt x="5827871" y="304324"/>
                    <a:pt x="5828824" y="301466"/>
                    <a:pt x="5829776" y="299561"/>
                  </a:cubicBezTo>
                  <a:cubicBezTo>
                    <a:pt x="5828824" y="302419"/>
                    <a:pt x="5828824" y="303371"/>
                    <a:pt x="5828824" y="305276"/>
                  </a:cubicBezTo>
                  <a:close/>
                  <a:moveTo>
                    <a:pt x="5823109" y="259556"/>
                  </a:moveTo>
                  <a:cubicBezTo>
                    <a:pt x="5824062" y="262414"/>
                    <a:pt x="5825967" y="266224"/>
                    <a:pt x="5827871" y="270986"/>
                  </a:cubicBezTo>
                  <a:cubicBezTo>
                    <a:pt x="5827871" y="271939"/>
                    <a:pt x="5828824" y="272891"/>
                    <a:pt x="5828824" y="273844"/>
                  </a:cubicBezTo>
                  <a:cubicBezTo>
                    <a:pt x="5828824" y="277654"/>
                    <a:pt x="5828824" y="281464"/>
                    <a:pt x="5828824" y="286226"/>
                  </a:cubicBezTo>
                  <a:cubicBezTo>
                    <a:pt x="5826919" y="289084"/>
                    <a:pt x="5825967" y="291941"/>
                    <a:pt x="5824062" y="295751"/>
                  </a:cubicBezTo>
                  <a:lnTo>
                    <a:pt x="5824062" y="294799"/>
                  </a:lnTo>
                  <a:lnTo>
                    <a:pt x="5823109" y="267176"/>
                  </a:lnTo>
                  <a:lnTo>
                    <a:pt x="5823109" y="259556"/>
                  </a:lnTo>
                  <a:close/>
                  <a:moveTo>
                    <a:pt x="5813584" y="252889"/>
                  </a:moveTo>
                  <a:cubicBezTo>
                    <a:pt x="5813584" y="254794"/>
                    <a:pt x="5812631" y="256699"/>
                    <a:pt x="5812631" y="258604"/>
                  </a:cubicBezTo>
                  <a:cubicBezTo>
                    <a:pt x="5811679" y="256699"/>
                    <a:pt x="5811679" y="255746"/>
                    <a:pt x="5811679" y="255746"/>
                  </a:cubicBezTo>
                  <a:cubicBezTo>
                    <a:pt x="5811679" y="255746"/>
                    <a:pt x="5811679" y="258604"/>
                    <a:pt x="5811679" y="262414"/>
                  </a:cubicBezTo>
                  <a:cubicBezTo>
                    <a:pt x="5811679" y="264319"/>
                    <a:pt x="5810726" y="265271"/>
                    <a:pt x="5810726" y="267176"/>
                  </a:cubicBezTo>
                  <a:cubicBezTo>
                    <a:pt x="5809774" y="276701"/>
                    <a:pt x="5808821" y="285274"/>
                    <a:pt x="5808821" y="294799"/>
                  </a:cubicBezTo>
                  <a:lnTo>
                    <a:pt x="5808821" y="304324"/>
                  </a:lnTo>
                  <a:lnTo>
                    <a:pt x="5807869" y="300514"/>
                  </a:lnTo>
                  <a:cubicBezTo>
                    <a:pt x="5808821" y="286226"/>
                    <a:pt x="5807869" y="273844"/>
                    <a:pt x="5806917" y="264319"/>
                  </a:cubicBezTo>
                  <a:cubicBezTo>
                    <a:pt x="5806917" y="263366"/>
                    <a:pt x="5806917" y="263366"/>
                    <a:pt x="5806917" y="262414"/>
                  </a:cubicBezTo>
                  <a:cubicBezTo>
                    <a:pt x="5809774" y="258604"/>
                    <a:pt x="5812631" y="254794"/>
                    <a:pt x="5813584" y="252889"/>
                  </a:cubicBezTo>
                  <a:close/>
                  <a:moveTo>
                    <a:pt x="5804059" y="268129"/>
                  </a:moveTo>
                  <a:cubicBezTo>
                    <a:pt x="5804059" y="268129"/>
                    <a:pt x="5804059" y="269081"/>
                    <a:pt x="5804059" y="269081"/>
                  </a:cubicBezTo>
                  <a:lnTo>
                    <a:pt x="5804059" y="268129"/>
                  </a:lnTo>
                  <a:cubicBezTo>
                    <a:pt x="5804059" y="268129"/>
                    <a:pt x="5804059" y="268129"/>
                    <a:pt x="5804059" y="268129"/>
                  </a:cubicBezTo>
                  <a:close/>
                  <a:moveTo>
                    <a:pt x="5799296" y="164306"/>
                  </a:moveTo>
                  <a:cubicBezTo>
                    <a:pt x="5800249" y="165259"/>
                    <a:pt x="5801201" y="165259"/>
                    <a:pt x="5802154" y="166211"/>
                  </a:cubicBezTo>
                  <a:cubicBezTo>
                    <a:pt x="5800249" y="170021"/>
                    <a:pt x="5798344" y="172879"/>
                    <a:pt x="5796439" y="176689"/>
                  </a:cubicBezTo>
                  <a:lnTo>
                    <a:pt x="5796439" y="163354"/>
                  </a:lnTo>
                  <a:cubicBezTo>
                    <a:pt x="5797392" y="163354"/>
                    <a:pt x="5798344" y="163354"/>
                    <a:pt x="5799296" y="164306"/>
                  </a:cubicBezTo>
                  <a:close/>
                  <a:moveTo>
                    <a:pt x="5770721" y="386239"/>
                  </a:moveTo>
                  <a:cubicBezTo>
                    <a:pt x="5770721" y="385286"/>
                    <a:pt x="5770721" y="384334"/>
                    <a:pt x="5770721" y="383381"/>
                  </a:cubicBezTo>
                  <a:cubicBezTo>
                    <a:pt x="5770721" y="383381"/>
                    <a:pt x="5770721" y="382429"/>
                    <a:pt x="5770721" y="382429"/>
                  </a:cubicBezTo>
                  <a:cubicBezTo>
                    <a:pt x="5770721" y="384334"/>
                    <a:pt x="5770721" y="385286"/>
                    <a:pt x="5771674" y="387191"/>
                  </a:cubicBezTo>
                  <a:cubicBezTo>
                    <a:pt x="5771674" y="386239"/>
                    <a:pt x="5771674" y="386239"/>
                    <a:pt x="5770721" y="386239"/>
                  </a:cubicBezTo>
                  <a:close/>
                  <a:moveTo>
                    <a:pt x="5782151" y="253841"/>
                  </a:moveTo>
                  <a:cubicBezTo>
                    <a:pt x="5781199" y="254794"/>
                    <a:pt x="5781199" y="256699"/>
                    <a:pt x="5780246" y="258604"/>
                  </a:cubicBezTo>
                  <a:cubicBezTo>
                    <a:pt x="5779294" y="261461"/>
                    <a:pt x="5778342" y="264319"/>
                    <a:pt x="5777389" y="267176"/>
                  </a:cubicBezTo>
                  <a:cubicBezTo>
                    <a:pt x="5776437" y="270034"/>
                    <a:pt x="5775484" y="272891"/>
                    <a:pt x="5773579" y="275749"/>
                  </a:cubicBezTo>
                  <a:cubicBezTo>
                    <a:pt x="5773579" y="274796"/>
                    <a:pt x="5772626" y="274796"/>
                    <a:pt x="5772626" y="273844"/>
                  </a:cubicBezTo>
                  <a:cubicBezTo>
                    <a:pt x="5772626" y="273844"/>
                    <a:pt x="5772626" y="272891"/>
                    <a:pt x="5771674" y="272891"/>
                  </a:cubicBezTo>
                  <a:cubicBezTo>
                    <a:pt x="5777389" y="256699"/>
                    <a:pt x="5781199" y="246221"/>
                    <a:pt x="5783104" y="241459"/>
                  </a:cubicBezTo>
                  <a:cubicBezTo>
                    <a:pt x="5783104" y="245269"/>
                    <a:pt x="5783104" y="250031"/>
                    <a:pt x="5782151" y="253841"/>
                  </a:cubicBezTo>
                  <a:close/>
                  <a:moveTo>
                    <a:pt x="5785962" y="221456"/>
                  </a:moveTo>
                  <a:cubicBezTo>
                    <a:pt x="5785009" y="227171"/>
                    <a:pt x="5785009" y="232886"/>
                    <a:pt x="5784056" y="239554"/>
                  </a:cubicBezTo>
                  <a:cubicBezTo>
                    <a:pt x="5784056" y="239554"/>
                    <a:pt x="5784056" y="240506"/>
                    <a:pt x="5784056" y="240506"/>
                  </a:cubicBezTo>
                  <a:cubicBezTo>
                    <a:pt x="5782151" y="244316"/>
                    <a:pt x="5777389" y="253841"/>
                    <a:pt x="5770721" y="267176"/>
                  </a:cubicBezTo>
                  <a:cubicBezTo>
                    <a:pt x="5770721" y="265271"/>
                    <a:pt x="5769769" y="263366"/>
                    <a:pt x="5769769" y="261461"/>
                  </a:cubicBezTo>
                  <a:cubicBezTo>
                    <a:pt x="5769769" y="260509"/>
                    <a:pt x="5769769" y="259556"/>
                    <a:pt x="5769769" y="258604"/>
                  </a:cubicBezTo>
                  <a:cubicBezTo>
                    <a:pt x="5775484" y="246221"/>
                    <a:pt x="5781199" y="233839"/>
                    <a:pt x="5785962" y="221456"/>
                  </a:cubicBezTo>
                  <a:close/>
                  <a:moveTo>
                    <a:pt x="5754529" y="333851"/>
                  </a:moveTo>
                  <a:cubicBezTo>
                    <a:pt x="5751671" y="338614"/>
                    <a:pt x="5749767" y="343376"/>
                    <a:pt x="5746909" y="348139"/>
                  </a:cubicBezTo>
                  <a:cubicBezTo>
                    <a:pt x="5746909" y="347186"/>
                    <a:pt x="5745956" y="347186"/>
                    <a:pt x="5745956" y="346234"/>
                  </a:cubicBezTo>
                  <a:cubicBezTo>
                    <a:pt x="5748814" y="337661"/>
                    <a:pt x="5751671" y="330041"/>
                    <a:pt x="5754529" y="322421"/>
                  </a:cubicBezTo>
                  <a:cubicBezTo>
                    <a:pt x="5754529" y="325279"/>
                    <a:pt x="5754529" y="329089"/>
                    <a:pt x="5754529" y="333851"/>
                  </a:cubicBezTo>
                  <a:cubicBezTo>
                    <a:pt x="5754529" y="333851"/>
                    <a:pt x="5754529" y="333851"/>
                    <a:pt x="5754529" y="333851"/>
                  </a:cubicBezTo>
                  <a:close/>
                  <a:moveTo>
                    <a:pt x="5762149" y="302419"/>
                  </a:moveTo>
                  <a:cubicBezTo>
                    <a:pt x="5762149" y="303371"/>
                    <a:pt x="5762149" y="303371"/>
                    <a:pt x="5762149" y="302419"/>
                  </a:cubicBezTo>
                  <a:cubicBezTo>
                    <a:pt x="5762149" y="303371"/>
                    <a:pt x="5761196" y="303371"/>
                    <a:pt x="5762149" y="302419"/>
                  </a:cubicBezTo>
                  <a:cubicBezTo>
                    <a:pt x="5761196" y="303371"/>
                    <a:pt x="5761196" y="303371"/>
                    <a:pt x="5762149" y="302419"/>
                  </a:cubicBezTo>
                  <a:close/>
                  <a:moveTo>
                    <a:pt x="5761196" y="304324"/>
                  </a:moveTo>
                  <a:cubicBezTo>
                    <a:pt x="5761196" y="304324"/>
                    <a:pt x="5761196" y="305276"/>
                    <a:pt x="5762149" y="305276"/>
                  </a:cubicBezTo>
                  <a:cubicBezTo>
                    <a:pt x="5762149" y="306229"/>
                    <a:pt x="5762149" y="307181"/>
                    <a:pt x="5762149" y="308134"/>
                  </a:cubicBezTo>
                  <a:cubicBezTo>
                    <a:pt x="5762149" y="309086"/>
                    <a:pt x="5762149" y="309086"/>
                    <a:pt x="5762149" y="310039"/>
                  </a:cubicBezTo>
                  <a:cubicBezTo>
                    <a:pt x="5761196" y="313849"/>
                    <a:pt x="5760244" y="316706"/>
                    <a:pt x="5759292" y="320516"/>
                  </a:cubicBezTo>
                  <a:cubicBezTo>
                    <a:pt x="5758339" y="323374"/>
                    <a:pt x="5758339" y="325279"/>
                    <a:pt x="5757387" y="328136"/>
                  </a:cubicBezTo>
                  <a:cubicBezTo>
                    <a:pt x="5756434" y="324326"/>
                    <a:pt x="5755481" y="321469"/>
                    <a:pt x="5755481" y="320516"/>
                  </a:cubicBezTo>
                  <a:cubicBezTo>
                    <a:pt x="5757387" y="314801"/>
                    <a:pt x="5759292" y="309086"/>
                    <a:pt x="5761196" y="304324"/>
                  </a:cubicBezTo>
                  <a:close/>
                  <a:moveTo>
                    <a:pt x="5760244" y="289084"/>
                  </a:moveTo>
                  <a:cubicBezTo>
                    <a:pt x="5760244" y="290036"/>
                    <a:pt x="5759292" y="290036"/>
                    <a:pt x="5759292" y="290989"/>
                  </a:cubicBezTo>
                  <a:cubicBezTo>
                    <a:pt x="5757387" y="293846"/>
                    <a:pt x="5754529" y="297656"/>
                    <a:pt x="5751671" y="301466"/>
                  </a:cubicBezTo>
                  <a:cubicBezTo>
                    <a:pt x="5750719" y="302419"/>
                    <a:pt x="5749767" y="304324"/>
                    <a:pt x="5748814" y="305276"/>
                  </a:cubicBezTo>
                  <a:cubicBezTo>
                    <a:pt x="5752624" y="296704"/>
                    <a:pt x="5755481" y="288131"/>
                    <a:pt x="5759292" y="280511"/>
                  </a:cubicBezTo>
                  <a:cubicBezTo>
                    <a:pt x="5760244" y="284321"/>
                    <a:pt x="5760244" y="286226"/>
                    <a:pt x="5760244" y="289084"/>
                  </a:cubicBezTo>
                  <a:close/>
                  <a:moveTo>
                    <a:pt x="5756434" y="227171"/>
                  </a:moveTo>
                  <a:cubicBezTo>
                    <a:pt x="5756434" y="231934"/>
                    <a:pt x="5756434" y="237649"/>
                    <a:pt x="5756434" y="243364"/>
                  </a:cubicBezTo>
                  <a:cubicBezTo>
                    <a:pt x="5756434" y="246221"/>
                    <a:pt x="5756434" y="248126"/>
                    <a:pt x="5757387" y="250984"/>
                  </a:cubicBezTo>
                  <a:cubicBezTo>
                    <a:pt x="5756434" y="253841"/>
                    <a:pt x="5754529" y="256699"/>
                    <a:pt x="5753576" y="259556"/>
                  </a:cubicBezTo>
                  <a:cubicBezTo>
                    <a:pt x="5749767" y="268129"/>
                    <a:pt x="5745004" y="276701"/>
                    <a:pt x="5741194" y="285274"/>
                  </a:cubicBezTo>
                  <a:cubicBezTo>
                    <a:pt x="5746909" y="262414"/>
                    <a:pt x="5752624" y="243364"/>
                    <a:pt x="5756434" y="227171"/>
                  </a:cubicBezTo>
                  <a:close/>
                  <a:moveTo>
                    <a:pt x="5676424" y="184309"/>
                  </a:moveTo>
                  <a:cubicBezTo>
                    <a:pt x="5676424" y="188119"/>
                    <a:pt x="5676424" y="192881"/>
                    <a:pt x="5676424" y="198596"/>
                  </a:cubicBezTo>
                  <a:cubicBezTo>
                    <a:pt x="5676424" y="206216"/>
                    <a:pt x="5676424" y="216694"/>
                    <a:pt x="5676424" y="228124"/>
                  </a:cubicBezTo>
                  <a:cubicBezTo>
                    <a:pt x="5676424" y="233839"/>
                    <a:pt x="5676424" y="239554"/>
                    <a:pt x="5676424" y="246221"/>
                  </a:cubicBezTo>
                  <a:cubicBezTo>
                    <a:pt x="5676424" y="252889"/>
                    <a:pt x="5677376" y="259556"/>
                    <a:pt x="5677376" y="266224"/>
                  </a:cubicBezTo>
                  <a:cubicBezTo>
                    <a:pt x="5677376" y="270034"/>
                    <a:pt x="5677376" y="273844"/>
                    <a:pt x="5678329" y="276701"/>
                  </a:cubicBezTo>
                  <a:cubicBezTo>
                    <a:pt x="5678329" y="276701"/>
                    <a:pt x="5678329" y="276701"/>
                    <a:pt x="5678329" y="276701"/>
                  </a:cubicBezTo>
                  <a:cubicBezTo>
                    <a:pt x="5677376" y="270986"/>
                    <a:pt x="5676424" y="265271"/>
                    <a:pt x="5675471" y="259556"/>
                  </a:cubicBezTo>
                  <a:cubicBezTo>
                    <a:pt x="5674519" y="253841"/>
                    <a:pt x="5673567" y="248126"/>
                    <a:pt x="5672614" y="242411"/>
                  </a:cubicBezTo>
                  <a:cubicBezTo>
                    <a:pt x="5671662" y="235744"/>
                    <a:pt x="5670709" y="229076"/>
                    <a:pt x="5669756" y="223361"/>
                  </a:cubicBezTo>
                  <a:cubicBezTo>
                    <a:pt x="5669756" y="221456"/>
                    <a:pt x="5668804" y="218599"/>
                    <a:pt x="5668804" y="216694"/>
                  </a:cubicBezTo>
                  <a:cubicBezTo>
                    <a:pt x="5671662" y="202406"/>
                    <a:pt x="5674519" y="190976"/>
                    <a:pt x="5676424" y="184309"/>
                  </a:cubicBezTo>
                  <a:close/>
                  <a:moveTo>
                    <a:pt x="5652612" y="263366"/>
                  </a:moveTo>
                  <a:cubicBezTo>
                    <a:pt x="5652612" y="262414"/>
                    <a:pt x="5652612" y="262414"/>
                    <a:pt x="5653564" y="261461"/>
                  </a:cubicBezTo>
                  <a:cubicBezTo>
                    <a:pt x="5654517" y="262414"/>
                    <a:pt x="5654517" y="263366"/>
                    <a:pt x="5655469" y="264319"/>
                  </a:cubicBezTo>
                  <a:cubicBezTo>
                    <a:pt x="5655469" y="265271"/>
                    <a:pt x="5655469" y="266224"/>
                    <a:pt x="5655469" y="268129"/>
                  </a:cubicBezTo>
                  <a:cubicBezTo>
                    <a:pt x="5656421" y="273844"/>
                    <a:pt x="5656421" y="279559"/>
                    <a:pt x="5657374" y="286226"/>
                  </a:cubicBezTo>
                  <a:cubicBezTo>
                    <a:pt x="5655469" y="280511"/>
                    <a:pt x="5654517" y="274796"/>
                    <a:pt x="5652612" y="269081"/>
                  </a:cubicBezTo>
                  <a:cubicBezTo>
                    <a:pt x="5652612" y="268129"/>
                    <a:pt x="5652612" y="268129"/>
                    <a:pt x="5651659" y="267176"/>
                  </a:cubicBezTo>
                  <a:cubicBezTo>
                    <a:pt x="5652612" y="265271"/>
                    <a:pt x="5652612" y="264319"/>
                    <a:pt x="5652612" y="263366"/>
                  </a:cubicBezTo>
                  <a:close/>
                  <a:moveTo>
                    <a:pt x="5650706" y="205264"/>
                  </a:moveTo>
                  <a:cubicBezTo>
                    <a:pt x="5650706" y="208121"/>
                    <a:pt x="5650706" y="210979"/>
                    <a:pt x="5651659" y="212884"/>
                  </a:cubicBezTo>
                  <a:cubicBezTo>
                    <a:pt x="5650706" y="210979"/>
                    <a:pt x="5649754" y="209074"/>
                    <a:pt x="5649754" y="207169"/>
                  </a:cubicBezTo>
                  <a:cubicBezTo>
                    <a:pt x="5649754" y="206216"/>
                    <a:pt x="5649754" y="205264"/>
                    <a:pt x="5650706" y="205264"/>
                  </a:cubicBezTo>
                  <a:close/>
                  <a:moveTo>
                    <a:pt x="5647849" y="209074"/>
                  </a:moveTo>
                  <a:cubicBezTo>
                    <a:pt x="5647849" y="211931"/>
                    <a:pt x="5648801" y="215741"/>
                    <a:pt x="5649754" y="219551"/>
                  </a:cubicBezTo>
                  <a:cubicBezTo>
                    <a:pt x="5650706" y="224314"/>
                    <a:pt x="5650706" y="230029"/>
                    <a:pt x="5651659" y="235744"/>
                  </a:cubicBezTo>
                  <a:cubicBezTo>
                    <a:pt x="5651659" y="235744"/>
                    <a:pt x="5651659" y="235744"/>
                    <a:pt x="5651659" y="236696"/>
                  </a:cubicBezTo>
                  <a:cubicBezTo>
                    <a:pt x="5649754" y="233839"/>
                    <a:pt x="5647849" y="230981"/>
                    <a:pt x="5645944" y="228124"/>
                  </a:cubicBezTo>
                  <a:cubicBezTo>
                    <a:pt x="5644992" y="224314"/>
                    <a:pt x="5644992" y="220504"/>
                    <a:pt x="5644039" y="216694"/>
                  </a:cubicBezTo>
                  <a:cubicBezTo>
                    <a:pt x="5644992" y="213836"/>
                    <a:pt x="5646896" y="211931"/>
                    <a:pt x="5647849" y="209074"/>
                  </a:cubicBezTo>
                  <a:close/>
                  <a:moveTo>
                    <a:pt x="5642134" y="370046"/>
                  </a:moveTo>
                  <a:cubicBezTo>
                    <a:pt x="5642134" y="372904"/>
                    <a:pt x="5643087" y="374809"/>
                    <a:pt x="5643087" y="377666"/>
                  </a:cubicBezTo>
                  <a:cubicBezTo>
                    <a:pt x="5642134" y="379571"/>
                    <a:pt x="5642134" y="382429"/>
                    <a:pt x="5641181" y="385286"/>
                  </a:cubicBezTo>
                  <a:cubicBezTo>
                    <a:pt x="5641181" y="379571"/>
                    <a:pt x="5641181" y="374809"/>
                    <a:pt x="5642134" y="370046"/>
                  </a:cubicBezTo>
                  <a:close/>
                  <a:moveTo>
                    <a:pt x="5624037" y="272891"/>
                  </a:moveTo>
                  <a:cubicBezTo>
                    <a:pt x="5624989" y="268129"/>
                    <a:pt x="5624989" y="263366"/>
                    <a:pt x="5625942" y="258604"/>
                  </a:cubicBezTo>
                  <a:cubicBezTo>
                    <a:pt x="5625942" y="256699"/>
                    <a:pt x="5625942" y="255746"/>
                    <a:pt x="5625942" y="254794"/>
                  </a:cubicBezTo>
                  <a:cubicBezTo>
                    <a:pt x="5627846" y="250031"/>
                    <a:pt x="5629751" y="245269"/>
                    <a:pt x="5632609" y="241459"/>
                  </a:cubicBezTo>
                  <a:cubicBezTo>
                    <a:pt x="5633562" y="239554"/>
                    <a:pt x="5634514" y="238601"/>
                    <a:pt x="5634514" y="236696"/>
                  </a:cubicBezTo>
                  <a:cubicBezTo>
                    <a:pt x="5635467" y="239554"/>
                    <a:pt x="5636419" y="242411"/>
                    <a:pt x="5637371" y="245269"/>
                  </a:cubicBezTo>
                  <a:cubicBezTo>
                    <a:pt x="5638324" y="249079"/>
                    <a:pt x="5639276" y="253841"/>
                    <a:pt x="5640229" y="259556"/>
                  </a:cubicBezTo>
                  <a:cubicBezTo>
                    <a:pt x="5640229" y="261461"/>
                    <a:pt x="5640229" y="264319"/>
                    <a:pt x="5640229" y="266224"/>
                  </a:cubicBezTo>
                  <a:cubicBezTo>
                    <a:pt x="5637371" y="272891"/>
                    <a:pt x="5634514" y="280511"/>
                    <a:pt x="5631656" y="288131"/>
                  </a:cubicBezTo>
                  <a:cubicBezTo>
                    <a:pt x="5628799" y="284321"/>
                    <a:pt x="5626894" y="280511"/>
                    <a:pt x="5624037" y="277654"/>
                  </a:cubicBezTo>
                  <a:cubicBezTo>
                    <a:pt x="5623084" y="275749"/>
                    <a:pt x="5624037" y="273844"/>
                    <a:pt x="5624037" y="272891"/>
                  </a:cubicBezTo>
                  <a:close/>
                  <a:moveTo>
                    <a:pt x="5623084" y="289084"/>
                  </a:moveTo>
                  <a:cubicBezTo>
                    <a:pt x="5623084" y="288131"/>
                    <a:pt x="5623084" y="288131"/>
                    <a:pt x="5623084" y="287179"/>
                  </a:cubicBezTo>
                  <a:cubicBezTo>
                    <a:pt x="5624037" y="288131"/>
                    <a:pt x="5624037" y="290036"/>
                    <a:pt x="5624989" y="290989"/>
                  </a:cubicBezTo>
                  <a:cubicBezTo>
                    <a:pt x="5625942" y="292894"/>
                    <a:pt x="5626894" y="295751"/>
                    <a:pt x="5626894" y="298609"/>
                  </a:cubicBezTo>
                  <a:cubicBezTo>
                    <a:pt x="5626894" y="299561"/>
                    <a:pt x="5626894" y="299561"/>
                    <a:pt x="5625942" y="300514"/>
                  </a:cubicBezTo>
                  <a:cubicBezTo>
                    <a:pt x="5625942" y="300514"/>
                    <a:pt x="5625942" y="300514"/>
                    <a:pt x="5625942" y="300514"/>
                  </a:cubicBezTo>
                  <a:cubicBezTo>
                    <a:pt x="5624989" y="298609"/>
                    <a:pt x="5624037" y="297656"/>
                    <a:pt x="5622131" y="295751"/>
                  </a:cubicBezTo>
                  <a:cubicBezTo>
                    <a:pt x="5622131" y="293846"/>
                    <a:pt x="5622131" y="290989"/>
                    <a:pt x="5623084" y="289084"/>
                  </a:cubicBezTo>
                  <a:close/>
                  <a:moveTo>
                    <a:pt x="5621179" y="310991"/>
                  </a:move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lose/>
                  <a:moveTo>
                    <a:pt x="5618321" y="270034"/>
                  </a:moveTo>
                  <a:cubicBezTo>
                    <a:pt x="5618321" y="270034"/>
                    <a:pt x="5618321" y="270986"/>
                    <a:pt x="5618321" y="270034"/>
                  </a:cubicBezTo>
                  <a:cubicBezTo>
                    <a:pt x="5618321" y="270986"/>
                    <a:pt x="5618321" y="270986"/>
                    <a:pt x="5618321" y="270034"/>
                  </a:cubicBezTo>
                  <a:cubicBezTo>
                    <a:pt x="5618321" y="270986"/>
                    <a:pt x="5618321" y="270034"/>
                    <a:pt x="5618321" y="270034"/>
                  </a:cubicBezTo>
                  <a:close/>
                  <a:moveTo>
                    <a:pt x="5617369" y="272891"/>
                  </a:moveTo>
                  <a:cubicBezTo>
                    <a:pt x="5617369" y="272891"/>
                    <a:pt x="5617369" y="273844"/>
                    <a:pt x="5618321" y="273844"/>
                  </a:cubicBezTo>
                  <a:cubicBezTo>
                    <a:pt x="5617369" y="277654"/>
                    <a:pt x="5617369" y="282416"/>
                    <a:pt x="5616417" y="286226"/>
                  </a:cubicBezTo>
                  <a:cubicBezTo>
                    <a:pt x="5615464" y="285274"/>
                    <a:pt x="5614512" y="283369"/>
                    <a:pt x="5613559" y="282416"/>
                  </a:cubicBezTo>
                  <a:cubicBezTo>
                    <a:pt x="5614512" y="279559"/>
                    <a:pt x="5615464" y="276701"/>
                    <a:pt x="5617369" y="272891"/>
                  </a:cubicBezTo>
                  <a:close/>
                  <a:moveTo>
                    <a:pt x="5608796" y="290989"/>
                  </a:moveTo>
                  <a:cubicBezTo>
                    <a:pt x="5608796" y="290989"/>
                    <a:pt x="5609749" y="290989"/>
                    <a:pt x="5608796" y="290989"/>
                  </a:cubicBezTo>
                  <a:cubicBezTo>
                    <a:pt x="5609749" y="291941"/>
                    <a:pt x="5610701" y="293846"/>
                    <a:pt x="5611654" y="294799"/>
                  </a:cubicBezTo>
                  <a:cubicBezTo>
                    <a:pt x="5612606" y="295751"/>
                    <a:pt x="5612606" y="296704"/>
                    <a:pt x="5613559" y="297656"/>
                  </a:cubicBezTo>
                  <a:cubicBezTo>
                    <a:pt x="5612606" y="302419"/>
                    <a:pt x="5612606" y="306229"/>
                    <a:pt x="5611654" y="310991"/>
                  </a:cubicBezTo>
                  <a:cubicBezTo>
                    <a:pt x="5610701" y="305276"/>
                    <a:pt x="5609749" y="298609"/>
                    <a:pt x="5608796" y="292894"/>
                  </a:cubicBezTo>
                  <a:cubicBezTo>
                    <a:pt x="5608796" y="291941"/>
                    <a:pt x="5608796" y="291941"/>
                    <a:pt x="5608796" y="290989"/>
                  </a:cubicBezTo>
                  <a:close/>
                  <a:moveTo>
                    <a:pt x="5594509" y="241459"/>
                  </a:moveTo>
                  <a:cubicBezTo>
                    <a:pt x="5594509" y="247174"/>
                    <a:pt x="5594509" y="252889"/>
                    <a:pt x="5595462" y="258604"/>
                  </a:cubicBezTo>
                  <a:cubicBezTo>
                    <a:pt x="5595462" y="258604"/>
                    <a:pt x="5595462" y="259556"/>
                    <a:pt x="5595462" y="259556"/>
                  </a:cubicBezTo>
                  <a:cubicBezTo>
                    <a:pt x="5595462" y="260509"/>
                    <a:pt x="5595462" y="260509"/>
                    <a:pt x="5595462" y="261461"/>
                  </a:cubicBezTo>
                  <a:cubicBezTo>
                    <a:pt x="5594509" y="260509"/>
                    <a:pt x="5594509" y="260509"/>
                    <a:pt x="5593556" y="259556"/>
                  </a:cubicBezTo>
                  <a:cubicBezTo>
                    <a:pt x="5593556" y="256699"/>
                    <a:pt x="5592604" y="252889"/>
                    <a:pt x="5592604" y="250031"/>
                  </a:cubicBezTo>
                  <a:cubicBezTo>
                    <a:pt x="5591651" y="246221"/>
                    <a:pt x="5593556" y="244316"/>
                    <a:pt x="5594509" y="241459"/>
                  </a:cubicBezTo>
                  <a:close/>
                  <a:moveTo>
                    <a:pt x="5578317" y="284321"/>
                  </a:moveTo>
                  <a:cubicBezTo>
                    <a:pt x="5578317" y="285274"/>
                    <a:pt x="5578317" y="285274"/>
                    <a:pt x="5578317" y="286226"/>
                  </a:cubicBezTo>
                  <a:cubicBezTo>
                    <a:pt x="5578317" y="286226"/>
                    <a:pt x="5578317" y="285274"/>
                    <a:pt x="5577364" y="285274"/>
                  </a:cubicBezTo>
                  <a:cubicBezTo>
                    <a:pt x="5578317" y="284321"/>
                    <a:pt x="5578317" y="284321"/>
                    <a:pt x="5578317" y="284321"/>
                  </a:cubicBezTo>
                  <a:close/>
                  <a:moveTo>
                    <a:pt x="5573554" y="299561"/>
                  </a:moveTo>
                  <a:cubicBezTo>
                    <a:pt x="5574506" y="301466"/>
                    <a:pt x="5575459" y="303371"/>
                    <a:pt x="5576412" y="305276"/>
                  </a:cubicBezTo>
                  <a:cubicBezTo>
                    <a:pt x="5576412" y="306229"/>
                    <a:pt x="5577364" y="306229"/>
                    <a:pt x="5577364" y="307181"/>
                  </a:cubicBezTo>
                  <a:cubicBezTo>
                    <a:pt x="5577364" y="311944"/>
                    <a:pt x="5576412" y="317659"/>
                    <a:pt x="5576412" y="325279"/>
                  </a:cubicBezTo>
                  <a:cubicBezTo>
                    <a:pt x="5576412" y="326231"/>
                    <a:pt x="5576412" y="327184"/>
                    <a:pt x="5576412" y="328136"/>
                  </a:cubicBezTo>
                  <a:cubicBezTo>
                    <a:pt x="5576412" y="325279"/>
                    <a:pt x="5575459" y="322421"/>
                    <a:pt x="5575459" y="319564"/>
                  </a:cubicBezTo>
                  <a:cubicBezTo>
                    <a:pt x="5574506" y="313849"/>
                    <a:pt x="5573554" y="309086"/>
                    <a:pt x="5573554" y="303371"/>
                  </a:cubicBezTo>
                  <a:cubicBezTo>
                    <a:pt x="5572601" y="301466"/>
                    <a:pt x="5573554" y="300514"/>
                    <a:pt x="5573554" y="299561"/>
                  </a:cubicBezTo>
                  <a:close/>
                  <a:moveTo>
                    <a:pt x="5550694" y="308134"/>
                  </a:moveTo>
                  <a:cubicBezTo>
                    <a:pt x="5550694" y="305276"/>
                    <a:pt x="5549742" y="303371"/>
                    <a:pt x="5549742" y="301466"/>
                  </a:cubicBezTo>
                  <a:cubicBezTo>
                    <a:pt x="5550694" y="299561"/>
                    <a:pt x="5550694" y="296704"/>
                    <a:pt x="5551646" y="294799"/>
                  </a:cubicBezTo>
                  <a:cubicBezTo>
                    <a:pt x="5551646" y="293846"/>
                    <a:pt x="5552599" y="292894"/>
                    <a:pt x="5552599" y="291941"/>
                  </a:cubicBezTo>
                  <a:cubicBezTo>
                    <a:pt x="5553551" y="294799"/>
                    <a:pt x="5553551" y="298609"/>
                    <a:pt x="5554504" y="302419"/>
                  </a:cubicBezTo>
                  <a:cubicBezTo>
                    <a:pt x="5553551" y="303371"/>
                    <a:pt x="5553551" y="304324"/>
                    <a:pt x="5552599" y="306229"/>
                  </a:cubicBezTo>
                  <a:cubicBezTo>
                    <a:pt x="5551646" y="306229"/>
                    <a:pt x="5551646" y="307181"/>
                    <a:pt x="5550694" y="308134"/>
                  </a:cubicBezTo>
                  <a:close/>
                  <a:moveTo>
                    <a:pt x="5557362" y="313849"/>
                  </a:moveTo>
                  <a:cubicBezTo>
                    <a:pt x="5557362" y="313849"/>
                    <a:pt x="5557362" y="314801"/>
                    <a:pt x="5557362" y="313849"/>
                  </a:cubicBezTo>
                  <a:cubicBezTo>
                    <a:pt x="5556409" y="315754"/>
                    <a:pt x="5554504" y="317659"/>
                    <a:pt x="5553551" y="318611"/>
                  </a:cubicBezTo>
                  <a:cubicBezTo>
                    <a:pt x="5554504" y="315754"/>
                    <a:pt x="5555456" y="312896"/>
                    <a:pt x="5556409" y="310039"/>
                  </a:cubicBezTo>
                  <a:cubicBezTo>
                    <a:pt x="5556409" y="311944"/>
                    <a:pt x="5557362" y="312896"/>
                    <a:pt x="5557362" y="313849"/>
                  </a:cubicBezTo>
                  <a:cubicBezTo>
                    <a:pt x="5557362" y="313849"/>
                    <a:pt x="5557362" y="313849"/>
                    <a:pt x="5557362" y="313849"/>
                  </a:cubicBezTo>
                  <a:close/>
                  <a:moveTo>
                    <a:pt x="5561171" y="359569"/>
                  </a:moveTo>
                  <a:cubicBezTo>
                    <a:pt x="5561171" y="360521"/>
                    <a:pt x="5561171" y="360521"/>
                    <a:pt x="5561171" y="361474"/>
                  </a:cubicBezTo>
                  <a:cubicBezTo>
                    <a:pt x="5561171" y="361474"/>
                    <a:pt x="5560219" y="360521"/>
                    <a:pt x="5560219" y="360521"/>
                  </a:cubicBezTo>
                  <a:cubicBezTo>
                    <a:pt x="5559267" y="357664"/>
                    <a:pt x="5559267" y="353854"/>
                    <a:pt x="5558314" y="350996"/>
                  </a:cubicBezTo>
                  <a:cubicBezTo>
                    <a:pt x="5559267" y="348139"/>
                    <a:pt x="5560219" y="345281"/>
                    <a:pt x="5560219" y="342424"/>
                  </a:cubicBezTo>
                  <a:cubicBezTo>
                    <a:pt x="5561171" y="348139"/>
                    <a:pt x="5561171" y="353854"/>
                    <a:pt x="5561171" y="359569"/>
                  </a:cubicBezTo>
                  <a:close/>
                  <a:moveTo>
                    <a:pt x="5559267" y="303371"/>
                  </a:moveTo>
                  <a:cubicBezTo>
                    <a:pt x="5559267" y="303371"/>
                    <a:pt x="5559267" y="304324"/>
                    <a:pt x="5559267" y="303371"/>
                  </a:cubicBezTo>
                  <a:cubicBezTo>
                    <a:pt x="5559267" y="304324"/>
                    <a:pt x="5559267" y="304324"/>
                    <a:pt x="5559267" y="303371"/>
                  </a:cubicBezTo>
                  <a:cubicBezTo>
                    <a:pt x="5559267" y="303371"/>
                    <a:pt x="5559267" y="303371"/>
                    <a:pt x="5559267" y="303371"/>
                  </a:cubicBezTo>
                  <a:close/>
                  <a:moveTo>
                    <a:pt x="5557362" y="277654"/>
                  </a:moveTo>
                  <a:cubicBezTo>
                    <a:pt x="5557362" y="279559"/>
                    <a:pt x="5557362" y="281464"/>
                    <a:pt x="5558314" y="283369"/>
                  </a:cubicBezTo>
                  <a:cubicBezTo>
                    <a:pt x="5558314" y="287179"/>
                    <a:pt x="5559267" y="290989"/>
                    <a:pt x="5559267" y="293846"/>
                  </a:cubicBezTo>
                  <a:cubicBezTo>
                    <a:pt x="5558314" y="294799"/>
                    <a:pt x="5558314" y="295751"/>
                    <a:pt x="5557362" y="296704"/>
                  </a:cubicBezTo>
                  <a:cubicBezTo>
                    <a:pt x="5556409" y="292894"/>
                    <a:pt x="5555456" y="290036"/>
                    <a:pt x="5554504" y="287179"/>
                  </a:cubicBezTo>
                  <a:cubicBezTo>
                    <a:pt x="5554504" y="284321"/>
                    <a:pt x="5556409" y="281464"/>
                    <a:pt x="5557362" y="277654"/>
                  </a:cubicBezTo>
                  <a:close/>
                  <a:moveTo>
                    <a:pt x="5553551" y="252889"/>
                  </a:moveTo>
                  <a:cubicBezTo>
                    <a:pt x="5553551" y="252889"/>
                    <a:pt x="5553551" y="252889"/>
                    <a:pt x="5553551" y="252889"/>
                  </a:cubicBezTo>
                  <a:cubicBezTo>
                    <a:pt x="5553551" y="253841"/>
                    <a:pt x="5553551" y="253841"/>
                    <a:pt x="5553551" y="253841"/>
                  </a:cubicBezTo>
                  <a:cubicBezTo>
                    <a:pt x="5554504" y="258604"/>
                    <a:pt x="5554504" y="263366"/>
                    <a:pt x="5555456" y="268129"/>
                  </a:cubicBezTo>
                  <a:cubicBezTo>
                    <a:pt x="5555456" y="269081"/>
                    <a:pt x="5555456" y="270034"/>
                    <a:pt x="5555456" y="270986"/>
                  </a:cubicBezTo>
                  <a:cubicBezTo>
                    <a:pt x="5554504" y="272891"/>
                    <a:pt x="5553551" y="273844"/>
                    <a:pt x="5552599" y="275749"/>
                  </a:cubicBezTo>
                  <a:cubicBezTo>
                    <a:pt x="5551646" y="276701"/>
                    <a:pt x="5550694" y="278606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8789" y="282416"/>
                    <a:pt x="5547837" y="284321"/>
                    <a:pt x="5545931" y="286226"/>
                  </a:cubicBezTo>
                  <a:cubicBezTo>
                    <a:pt x="5545931" y="284321"/>
                    <a:pt x="5544979" y="282416"/>
                    <a:pt x="5544979" y="281464"/>
                  </a:cubicBezTo>
                  <a:cubicBezTo>
                    <a:pt x="5545931" y="279559"/>
                    <a:pt x="5545931" y="277654"/>
                    <a:pt x="5546884" y="275749"/>
                  </a:cubicBezTo>
                  <a:cubicBezTo>
                    <a:pt x="5547837" y="270986"/>
                    <a:pt x="5548789" y="266224"/>
                    <a:pt x="5549742" y="261461"/>
                  </a:cubicBezTo>
                  <a:cubicBezTo>
                    <a:pt x="5552599" y="258604"/>
                    <a:pt x="5553551" y="255746"/>
                    <a:pt x="5553551" y="252889"/>
                  </a:cubicBezTo>
                  <a:close/>
                  <a:moveTo>
                    <a:pt x="5548789" y="226219"/>
                  </a:moveTo>
                  <a:cubicBezTo>
                    <a:pt x="5548789" y="227171"/>
                    <a:pt x="5549742" y="229076"/>
                    <a:pt x="5549742" y="230029"/>
                  </a:cubicBezTo>
                  <a:cubicBezTo>
                    <a:pt x="5549742" y="231934"/>
                    <a:pt x="5550694" y="232886"/>
                    <a:pt x="5550694" y="234791"/>
                  </a:cubicBezTo>
                  <a:cubicBezTo>
                    <a:pt x="5549742" y="232886"/>
                    <a:pt x="5548789" y="230981"/>
                    <a:pt x="5547837" y="230029"/>
                  </a:cubicBezTo>
                  <a:cubicBezTo>
                    <a:pt x="5548789" y="229076"/>
                    <a:pt x="5548789" y="227171"/>
                    <a:pt x="5548789" y="226219"/>
                  </a:cubicBezTo>
                  <a:close/>
                  <a:moveTo>
                    <a:pt x="5546884" y="235744"/>
                  </a:moveTo>
                  <a:cubicBezTo>
                    <a:pt x="5547837" y="238601"/>
                    <a:pt x="5548789" y="241459"/>
                    <a:pt x="5550694" y="244316"/>
                  </a:cubicBezTo>
                  <a:cubicBezTo>
                    <a:pt x="5548789" y="249079"/>
                    <a:pt x="5546884" y="253841"/>
                    <a:pt x="5544979" y="259556"/>
                  </a:cubicBezTo>
                  <a:cubicBezTo>
                    <a:pt x="5544979" y="260509"/>
                    <a:pt x="5544026" y="261461"/>
                    <a:pt x="5544026" y="262414"/>
                  </a:cubicBezTo>
                  <a:cubicBezTo>
                    <a:pt x="5544026" y="260509"/>
                    <a:pt x="5543074" y="258604"/>
                    <a:pt x="5543074" y="257651"/>
                  </a:cubicBezTo>
                  <a:cubicBezTo>
                    <a:pt x="5543074" y="256699"/>
                    <a:pt x="5543074" y="255746"/>
                    <a:pt x="5542121" y="254794"/>
                  </a:cubicBezTo>
                  <a:cubicBezTo>
                    <a:pt x="5544026" y="248126"/>
                    <a:pt x="5545931" y="241459"/>
                    <a:pt x="5546884" y="235744"/>
                  </a:cubicBezTo>
                  <a:close/>
                  <a:moveTo>
                    <a:pt x="5540217" y="218599"/>
                  </a:moveTo>
                  <a:cubicBezTo>
                    <a:pt x="5540217" y="219551"/>
                    <a:pt x="5540217" y="219551"/>
                    <a:pt x="5539264" y="220504"/>
                  </a:cubicBezTo>
                  <a:cubicBezTo>
                    <a:pt x="5539264" y="221456"/>
                    <a:pt x="5538312" y="222409"/>
                    <a:pt x="5538312" y="223361"/>
                  </a:cubicBezTo>
                  <a:cubicBezTo>
                    <a:pt x="5537359" y="218599"/>
                    <a:pt x="5537359" y="214789"/>
                    <a:pt x="5536406" y="210026"/>
                  </a:cubicBezTo>
                  <a:cubicBezTo>
                    <a:pt x="5537359" y="211931"/>
                    <a:pt x="5538312" y="214789"/>
                    <a:pt x="5540217" y="218599"/>
                  </a:cubicBezTo>
                  <a:close/>
                  <a:moveTo>
                    <a:pt x="5507831" y="312896"/>
                  </a:moveTo>
                  <a:cubicBezTo>
                    <a:pt x="5507831" y="313849"/>
                    <a:pt x="5507831" y="313849"/>
                    <a:pt x="5507831" y="312896"/>
                  </a:cubicBezTo>
                  <a:cubicBezTo>
                    <a:pt x="5507831" y="313849"/>
                    <a:pt x="5507831" y="313849"/>
                    <a:pt x="5507831" y="313849"/>
                  </a:cubicBezTo>
                  <a:cubicBezTo>
                    <a:pt x="5507831" y="313849"/>
                    <a:pt x="5507831" y="313849"/>
                    <a:pt x="5507831" y="312896"/>
                  </a:cubicBezTo>
                  <a:close/>
                  <a:moveTo>
                    <a:pt x="5481162" y="326231"/>
                  </a:moveTo>
                  <a:cubicBezTo>
                    <a:pt x="5481162" y="327184"/>
                    <a:pt x="5480209" y="329089"/>
                    <a:pt x="5480209" y="330994"/>
                  </a:cubicBezTo>
                  <a:cubicBezTo>
                    <a:pt x="5480209" y="329089"/>
                    <a:pt x="5480209" y="326231"/>
                    <a:pt x="5479256" y="324326"/>
                  </a:cubicBezTo>
                  <a:cubicBezTo>
                    <a:pt x="5479256" y="323374"/>
                    <a:pt x="5479256" y="323374"/>
                    <a:pt x="5479256" y="322421"/>
                  </a:cubicBezTo>
                  <a:cubicBezTo>
                    <a:pt x="5479256" y="318611"/>
                    <a:pt x="5478304" y="315754"/>
                    <a:pt x="5478304" y="311944"/>
                  </a:cubicBezTo>
                  <a:cubicBezTo>
                    <a:pt x="5479256" y="315754"/>
                    <a:pt x="5480209" y="320516"/>
                    <a:pt x="5482114" y="325279"/>
                  </a:cubicBezTo>
                  <a:cubicBezTo>
                    <a:pt x="5481162" y="325279"/>
                    <a:pt x="5481162" y="325279"/>
                    <a:pt x="5481162" y="326231"/>
                  </a:cubicBezTo>
                  <a:close/>
                  <a:moveTo>
                    <a:pt x="5493544" y="339566"/>
                  </a:move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lose/>
                  <a:moveTo>
                    <a:pt x="5488781" y="261461"/>
                  </a:moveTo>
                  <a:cubicBezTo>
                    <a:pt x="5488781" y="261461"/>
                    <a:pt x="5488781" y="261461"/>
                    <a:pt x="5488781" y="261461"/>
                  </a:cubicBezTo>
                  <a:cubicBezTo>
                    <a:pt x="5489734" y="263366"/>
                    <a:pt x="5489734" y="265271"/>
                    <a:pt x="5490687" y="267176"/>
                  </a:cubicBezTo>
                  <a:cubicBezTo>
                    <a:pt x="5489734" y="266224"/>
                    <a:pt x="5488781" y="265271"/>
                    <a:pt x="5487829" y="264319"/>
                  </a:cubicBezTo>
                  <a:cubicBezTo>
                    <a:pt x="5487829" y="263366"/>
                    <a:pt x="5487829" y="262414"/>
                    <a:pt x="5488781" y="261461"/>
                  </a:cubicBezTo>
                  <a:close/>
                  <a:moveTo>
                    <a:pt x="5483067" y="280511"/>
                  </a:moveTo>
                  <a:cubicBezTo>
                    <a:pt x="5484019" y="277654"/>
                    <a:pt x="5484971" y="275749"/>
                    <a:pt x="5484971" y="272891"/>
                  </a:cubicBezTo>
                  <a:cubicBezTo>
                    <a:pt x="5488781" y="278606"/>
                    <a:pt x="5492592" y="285274"/>
                    <a:pt x="5496401" y="291941"/>
                  </a:cubicBezTo>
                  <a:cubicBezTo>
                    <a:pt x="5497354" y="293846"/>
                    <a:pt x="5498306" y="295751"/>
                    <a:pt x="5500212" y="297656"/>
                  </a:cubicBezTo>
                  <a:cubicBezTo>
                    <a:pt x="5499259" y="300514"/>
                    <a:pt x="5498306" y="303371"/>
                    <a:pt x="5497354" y="307181"/>
                  </a:cubicBezTo>
                  <a:cubicBezTo>
                    <a:pt x="5497354" y="308134"/>
                    <a:pt x="5497354" y="310039"/>
                    <a:pt x="5496401" y="310991"/>
                  </a:cubicBezTo>
                  <a:cubicBezTo>
                    <a:pt x="5494496" y="309086"/>
                    <a:pt x="5493544" y="307181"/>
                    <a:pt x="5493544" y="307181"/>
                  </a:cubicBezTo>
                  <a:cubicBezTo>
                    <a:pt x="5493544" y="307181"/>
                    <a:pt x="5494496" y="309086"/>
                    <a:pt x="5495449" y="311944"/>
                  </a:cubicBezTo>
                  <a:cubicBezTo>
                    <a:pt x="5495449" y="314801"/>
                    <a:pt x="5494496" y="316706"/>
                    <a:pt x="5494496" y="319564"/>
                  </a:cubicBezTo>
                  <a:cubicBezTo>
                    <a:pt x="5493544" y="323374"/>
                    <a:pt x="5493544" y="326231"/>
                    <a:pt x="5492592" y="330041"/>
                  </a:cubicBezTo>
                  <a:cubicBezTo>
                    <a:pt x="5491639" y="330994"/>
                    <a:pt x="5490687" y="331946"/>
                    <a:pt x="5488781" y="333851"/>
                  </a:cubicBezTo>
                  <a:cubicBezTo>
                    <a:pt x="5487829" y="330994"/>
                    <a:pt x="5486876" y="329089"/>
                    <a:pt x="5485924" y="327184"/>
                  </a:cubicBezTo>
                  <a:cubicBezTo>
                    <a:pt x="5485924" y="321469"/>
                    <a:pt x="5486876" y="316706"/>
                    <a:pt x="5487829" y="312896"/>
                  </a:cubicBezTo>
                  <a:cubicBezTo>
                    <a:pt x="5488781" y="304324"/>
                    <a:pt x="5489734" y="299561"/>
                    <a:pt x="5489734" y="299561"/>
                  </a:cubicBezTo>
                  <a:cubicBezTo>
                    <a:pt x="5489734" y="299561"/>
                    <a:pt x="5487829" y="304324"/>
                    <a:pt x="5484019" y="311944"/>
                  </a:cubicBezTo>
                  <a:cubicBezTo>
                    <a:pt x="5484019" y="312896"/>
                    <a:pt x="5484019" y="312896"/>
                    <a:pt x="5483067" y="313849"/>
                  </a:cubicBezTo>
                  <a:cubicBezTo>
                    <a:pt x="5483067" y="313849"/>
                    <a:pt x="5483067" y="312896"/>
                    <a:pt x="5483067" y="312896"/>
                  </a:cubicBezTo>
                  <a:cubicBezTo>
                    <a:pt x="5480209" y="300514"/>
                    <a:pt x="5478304" y="292894"/>
                    <a:pt x="5478304" y="292894"/>
                  </a:cubicBezTo>
                  <a:cubicBezTo>
                    <a:pt x="5478304" y="292894"/>
                    <a:pt x="5478304" y="298609"/>
                    <a:pt x="5479256" y="309086"/>
                  </a:cubicBezTo>
                  <a:cubicBezTo>
                    <a:pt x="5479256" y="309086"/>
                    <a:pt x="5479256" y="308134"/>
                    <a:pt x="5479256" y="308134"/>
                  </a:cubicBezTo>
                  <a:cubicBezTo>
                    <a:pt x="5478304" y="305276"/>
                    <a:pt x="5477351" y="303371"/>
                    <a:pt x="5476399" y="300514"/>
                  </a:cubicBezTo>
                  <a:cubicBezTo>
                    <a:pt x="5479256" y="293846"/>
                    <a:pt x="5481162" y="287179"/>
                    <a:pt x="5483067" y="280511"/>
                  </a:cubicBezTo>
                  <a:close/>
                  <a:moveTo>
                    <a:pt x="5472589" y="254794"/>
                  </a:moveTo>
                  <a:cubicBezTo>
                    <a:pt x="5473542" y="255746"/>
                    <a:pt x="5474494" y="256699"/>
                    <a:pt x="5475446" y="258604"/>
                  </a:cubicBezTo>
                  <a:cubicBezTo>
                    <a:pt x="5474494" y="261461"/>
                    <a:pt x="5472589" y="265271"/>
                    <a:pt x="5471637" y="268129"/>
                  </a:cubicBezTo>
                  <a:cubicBezTo>
                    <a:pt x="5470684" y="261461"/>
                    <a:pt x="5469731" y="255746"/>
                    <a:pt x="5468779" y="249079"/>
                  </a:cubicBezTo>
                  <a:cubicBezTo>
                    <a:pt x="5469731" y="250984"/>
                    <a:pt x="5471637" y="252889"/>
                    <a:pt x="5472589" y="254794"/>
                  </a:cubicBezTo>
                  <a:close/>
                  <a:moveTo>
                    <a:pt x="5452587" y="208121"/>
                  </a:moveTo>
                  <a:cubicBezTo>
                    <a:pt x="5452587" y="209074"/>
                    <a:pt x="5452587" y="210026"/>
                    <a:pt x="5452587" y="210026"/>
                  </a:cubicBezTo>
                  <a:cubicBezTo>
                    <a:pt x="5453539" y="214789"/>
                    <a:pt x="5454492" y="220504"/>
                    <a:pt x="5454492" y="225266"/>
                  </a:cubicBezTo>
                  <a:cubicBezTo>
                    <a:pt x="5454492" y="226219"/>
                    <a:pt x="5454492" y="227171"/>
                    <a:pt x="5454492" y="228124"/>
                  </a:cubicBezTo>
                  <a:cubicBezTo>
                    <a:pt x="5453539" y="227171"/>
                    <a:pt x="5451634" y="226219"/>
                    <a:pt x="5450681" y="225266"/>
                  </a:cubicBezTo>
                  <a:cubicBezTo>
                    <a:pt x="5451634" y="219551"/>
                    <a:pt x="5452587" y="212884"/>
                    <a:pt x="5452587" y="208121"/>
                  </a:cubicBezTo>
                  <a:close/>
                  <a:moveTo>
                    <a:pt x="5449729" y="250031"/>
                  </a:moveTo>
                  <a:cubicBezTo>
                    <a:pt x="5450681" y="242411"/>
                    <a:pt x="5450681" y="234791"/>
                    <a:pt x="5451634" y="228124"/>
                  </a:cubicBezTo>
                  <a:cubicBezTo>
                    <a:pt x="5452587" y="229076"/>
                    <a:pt x="5452587" y="229076"/>
                    <a:pt x="5453539" y="230029"/>
                  </a:cubicBezTo>
                  <a:cubicBezTo>
                    <a:pt x="5454492" y="230981"/>
                    <a:pt x="5455444" y="231934"/>
                    <a:pt x="5455444" y="232886"/>
                  </a:cubicBezTo>
                  <a:cubicBezTo>
                    <a:pt x="5455444" y="236696"/>
                    <a:pt x="5456396" y="239554"/>
                    <a:pt x="5456396" y="243364"/>
                  </a:cubicBezTo>
                  <a:cubicBezTo>
                    <a:pt x="5457349" y="255746"/>
                    <a:pt x="5458301" y="268129"/>
                    <a:pt x="5459254" y="282416"/>
                  </a:cubicBezTo>
                  <a:cubicBezTo>
                    <a:pt x="5460206" y="288131"/>
                    <a:pt x="5460206" y="293846"/>
                    <a:pt x="5460206" y="299561"/>
                  </a:cubicBezTo>
                  <a:cubicBezTo>
                    <a:pt x="5458301" y="304324"/>
                    <a:pt x="5457349" y="309086"/>
                    <a:pt x="5455444" y="313849"/>
                  </a:cubicBezTo>
                  <a:cubicBezTo>
                    <a:pt x="5452587" y="302419"/>
                    <a:pt x="5450681" y="290989"/>
                    <a:pt x="5447824" y="280511"/>
                  </a:cubicBezTo>
                  <a:cubicBezTo>
                    <a:pt x="5447824" y="279559"/>
                    <a:pt x="5447824" y="277654"/>
                    <a:pt x="5446871" y="276701"/>
                  </a:cubicBezTo>
                  <a:cubicBezTo>
                    <a:pt x="5448776" y="267176"/>
                    <a:pt x="5448776" y="257651"/>
                    <a:pt x="5449729" y="250031"/>
                  </a:cubicBezTo>
                  <a:close/>
                  <a:moveTo>
                    <a:pt x="5443062" y="327184"/>
                  </a:moveTo>
                  <a:cubicBezTo>
                    <a:pt x="5444014" y="332899"/>
                    <a:pt x="5444967" y="338614"/>
                    <a:pt x="5445919" y="343376"/>
                  </a:cubicBezTo>
                  <a:cubicBezTo>
                    <a:pt x="5444967" y="340519"/>
                    <a:pt x="5444014" y="337661"/>
                    <a:pt x="5443062" y="334804"/>
                  </a:cubicBezTo>
                  <a:cubicBezTo>
                    <a:pt x="5442109" y="332899"/>
                    <a:pt x="5443062" y="330041"/>
                    <a:pt x="5443062" y="327184"/>
                  </a:cubicBezTo>
                  <a:close/>
                  <a:moveTo>
                    <a:pt x="5417344" y="318611"/>
                  </a:moveTo>
                  <a:cubicBezTo>
                    <a:pt x="5418296" y="316706"/>
                    <a:pt x="5418296" y="314801"/>
                    <a:pt x="5419249" y="312896"/>
                  </a:cubicBezTo>
                  <a:cubicBezTo>
                    <a:pt x="5420201" y="315754"/>
                    <a:pt x="5421154" y="318611"/>
                    <a:pt x="5421154" y="320516"/>
                  </a:cubicBezTo>
                  <a:cubicBezTo>
                    <a:pt x="5421154" y="320516"/>
                    <a:pt x="5421154" y="321469"/>
                    <a:pt x="5421154" y="321469"/>
                  </a:cubicBezTo>
                  <a:cubicBezTo>
                    <a:pt x="5421154" y="320516"/>
                    <a:pt x="5421154" y="320516"/>
                    <a:pt x="5421154" y="320516"/>
                  </a:cubicBezTo>
                  <a:cubicBezTo>
                    <a:pt x="5421154" y="320516"/>
                    <a:pt x="5421154" y="321469"/>
                    <a:pt x="5421154" y="322421"/>
                  </a:cubicBezTo>
                  <a:cubicBezTo>
                    <a:pt x="5420201" y="325279"/>
                    <a:pt x="5419249" y="329089"/>
                    <a:pt x="5418296" y="331946"/>
                  </a:cubicBezTo>
                  <a:cubicBezTo>
                    <a:pt x="5417344" y="330994"/>
                    <a:pt x="5417344" y="330041"/>
                    <a:pt x="5417344" y="329089"/>
                  </a:cubicBezTo>
                  <a:cubicBezTo>
                    <a:pt x="5417344" y="326231"/>
                    <a:pt x="5417344" y="322421"/>
                    <a:pt x="5417344" y="318611"/>
                  </a:cubicBezTo>
                  <a:close/>
                  <a:moveTo>
                    <a:pt x="5416392" y="334804"/>
                  </a:moveTo>
                  <a:cubicBezTo>
                    <a:pt x="5416392" y="335756"/>
                    <a:pt x="5416392" y="335756"/>
                    <a:pt x="5417344" y="335756"/>
                  </a:cubicBezTo>
                  <a:cubicBezTo>
                    <a:pt x="5417344" y="336709"/>
                    <a:pt x="5416392" y="337661"/>
                    <a:pt x="5416392" y="337661"/>
                  </a:cubicBezTo>
                  <a:cubicBezTo>
                    <a:pt x="5416392" y="336709"/>
                    <a:pt x="5416392" y="335756"/>
                    <a:pt x="5416392" y="334804"/>
                  </a:cubicBezTo>
                  <a:close/>
                  <a:moveTo>
                    <a:pt x="5405914" y="325279"/>
                  </a:moveTo>
                  <a:cubicBezTo>
                    <a:pt x="5406867" y="302419"/>
                    <a:pt x="5407819" y="284321"/>
                    <a:pt x="5407819" y="271939"/>
                  </a:cubicBezTo>
                  <a:cubicBezTo>
                    <a:pt x="5407819" y="270034"/>
                    <a:pt x="5407819" y="269081"/>
                    <a:pt x="5407819" y="267176"/>
                  </a:cubicBezTo>
                  <a:cubicBezTo>
                    <a:pt x="5409724" y="274796"/>
                    <a:pt x="5411629" y="283369"/>
                    <a:pt x="5414487" y="292894"/>
                  </a:cubicBezTo>
                  <a:cubicBezTo>
                    <a:pt x="5414487" y="292894"/>
                    <a:pt x="5414487" y="292894"/>
                    <a:pt x="5414487" y="293846"/>
                  </a:cubicBezTo>
                  <a:cubicBezTo>
                    <a:pt x="5413534" y="296704"/>
                    <a:pt x="5412581" y="299561"/>
                    <a:pt x="5411629" y="303371"/>
                  </a:cubicBezTo>
                  <a:cubicBezTo>
                    <a:pt x="5408771" y="311944"/>
                    <a:pt x="5406867" y="321469"/>
                    <a:pt x="5404962" y="331946"/>
                  </a:cubicBezTo>
                  <a:cubicBezTo>
                    <a:pt x="5404962" y="331946"/>
                    <a:pt x="5404962" y="332899"/>
                    <a:pt x="5404962" y="332899"/>
                  </a:cubicBezTo>
                  <a:cubicBezTo>
                    <a:pt x="5404962" y="330994"/>
                    <a:pt x="5404962" y="328136"/>
                    <a:pt x="5405914" y="325279"/>
                  </a:cubicBezTo>
                  <a:close/>
                  <a:moveTo>
                    <a:pt x="5384006" y="310991"/>
                  </a:moveTo>
                  <a:cubicBezTo>
                    <a:pt x="5384959" y="318611"/>
                    <a:pt x="5385912" y="326231"/>
                    <a:pt x="5386864" y="334804"/>
                  </a:cubicBezTo>
                  <a:cubicBezTo>
                    <a:pt x="5385912" y="336709"/>
                    <a:pt x="5385912" y="339566"/>
                    <a:pt x="5384959" y="341471"/>
                  </a:cubicBezTo>
                  <a:cubicBezTo>
                    <a:pt x="5384006" y="335756"/>
                    <a:pt x="5383054" y="330041"/>
                    <a:pt x="5382101" y="325279"/>
                  </a:cubicBezTo>
                  <a:cubicBezTo>
                    <a:pt x="5381149" y="317659"/>
                    <a:pt x="5380196" y="310991"/>
                    <a:pt x="5378292" y="305276"/>
                  </a:cubicBezTo>
                  <a:cubicBezTo>
                    <a:pt x="5379244" y="301466"/>
                    <a:pt x="5380196" y="298609"/>
                    <a:pt x="5381149" y="294799"/>
                  </a:cubicBezTo>
                  <a:cubicBezTo>
                    <a:pt x="5382101" y="299561"/>
                    <a:pt x="5383054" y="305276"/>
                    <a:pt x="5384006" y="310991"/>
                  </a:cubicBezTo>
                  <a:close/>
                  <a:moveTo>
                    <a:pt x="5379244" y="274796"/>
                  </a:moveTo>
                  <a:cubicBezTo>
                    <a:pt x="5379244" y="273844"/>
                    <a:pt x="5379244" y="272891"/>
                    <a:pt x="5379244" y="271939"/>
                  </a:cubicBezTo>
                  <a:cubicBezTo>
                    <a:pt x="5379244" y="275749"/>
                    <a:pt x="5380196" y="280511"/>
                    <a:pt x="5381149" y="284321"/>
                  </a:cubicBezTo>
                  <a:cubicBezTo>
                    <a:pt x="5381149" y="284321"/>
                    <a:pt x="5381149" y="285274"/>
                    <a:pt x="5380196" y="285274"/>
                  </a:cubicBezTo>
                  <a:cubicBezTo>
                    <a:pt x="5379244" y="287179"/>
                    <a:pt x="5379244" y="288131"/>
                    <a:pt x="5378292" y="290036"/>
                  </a:cubicBezTo>
                  <a:cubicBezTo>
                    <a:pt x="5378292" y="285274"/>
                    <a:pt x="5378292" y="280511"/>
                    <a:pt x="5379244" y="274796"/>
                  </a:cubicBezTo>
                  <a:close/>
                  <a:moveTo>
                    <a:pt x="5332571" y="321469"/>
                  </a:moveTo>
                  <a:cubicBezTo>
                    <a:pt x="5334476" y="316706"/>
                    <a:pt x="5336381" y="312896"/>
                    <a:pt x="5338287" y="309086"/>
                  </a:cubicBezTo>
                  <a:cubicBezTo>
                    <a:pt x="5338287" y="309086"/>
                    <a:pt x="5338287" y="310039"/>
                    <a:pt x="5338287" y="310039"/>
                  </a:cubicBezTo>
                  <a:cubicBezTo>
                    <a:pt x="5334476" y="323374"/>
                    <a:pt x="5330667" y="337661"/>
                    <a:pt x="5326856" y="351949"/>
                  </a:cubicBezTo>
                  <a:cubicBezTo>
                    <a:pt x="5325904" y="345281"/>
                    <a:pt x="5324951" y="340519"/>
                    <a:pt x="5323999" y="336709"/>
                  </a:cubicBezTo>
                  <a:cubicBezTo>
                    <a:pt x="5327809" y="330994"/>
                    <a:pt x="5330667" y="326231"/>
                    <a:pt x="5332571" y="321469"/>
                  </a:cubicBezTo>
                  <a:close/>
                  <a:moveTo>
                    <a:pt x="5319237" y="350996"/>
                  </a:moveTo>
                  <a:cubicBezTo>
                    <a:pt x="5320189" y="348139"/>
                    <a:pt x="5322094" y="345281"/>
                    <a:pt x="5323046" y="342424"/>
                  </a:cubicBezTo>
                  <a:cubicBezTo>
                    <a:pt x="5323046" y="350044"/>
                    <a:pt x="5322094" y="359569"/>
                    <a:pt x="5322094" y="371951"/>
                  </a:cubicBezTo>
                  <a:cubicBezTo>
                    <a:pt x="5321142" y="368141"/>
                    <a:pt x="5320189" y="365284"/>
                    <a:pt x="5319237" y="362426"/>
                  </a:cubicBezTo>
                  <a:cubicBezTo>
                    <a:pt x="5319237" y="357664"/>
                    <a:pt x="5319237" y="353854"/>
                    <a:pt x="5319237" y="350996"/>
                  </a:cubicBezTo>
                  <a:close/>
                  <a:moveTo>
                    <a:pt x="5316379" y="392906"/>
                  </a:moveTo>
                  <a:cubicBezTo>
                    <a:pt x="5316379" y="389096"/>
                    <a:pt x="5317331" y="386239"/>
                    <a:pt x="5317331" y="382429"/>
                  </a:cubicBezTo>
                  <a:cubicBezTo>
                    <a:pt x="5317331" y="384334"/>
                    <a:pt x="5318284" y="387191"/>
                    <a:pt x="5318284" y="390049"/>
                  </a:cubicBezTo>
                  <a:cubicBezTo>
                    <a:pt x="5317331" y="392906"/>
                    <a:pt x="5316379" y="395764"/>
                    <a:pt x="5315426" y="399574"/>
                  </a:cubicBezTo>
                  <a:cubicBezTo>
                    <a:pt x="5316379" y="396716"/>
                    <a:pt x="5316379" y="394811"/>
                    <a:pt x="5316379" y="392906"/>
                  </a:cubicBezTo>
                  <a:close/>
                  <a:moveTo>
                    <a:pt x="5285899" y="293846"/>
                  </a:moveTo>
                  <a:cubicBezTo>
                    <a:pt x="5285899" y="295751"/>
                    <a:pt x="5285899" y="296704"/>
                    <a:pt x="5286851" y="298609"/>
                  </a:cubicBezTo>
                  <a:cubicBezTo>
                    <a:pt x="5285899" y="299561"/>
                    <a:pt x="5284946" y="300514"/>
                    <a:pt x="5283994" y="302419"/>
                  </a:cubicBezTo>
                  <a:cubicBezTo>
                    <a:pt x="5284946" y="299561"/>
                    <a:pt x="5285899" y="296704"/>
                    <a:pt x="5285899" y="293846"/>
                  </a:cubicBezTo>
                  <a:close/>
                  <a:moveTo>
                    <a:pt x="5279231" y="319564"/>
                  </a:moveTo>
                  <a:cubicBezTo>
                    <a:pt x="5280184" y="316706"/>
                    <a:pt x="5281137" y="313849"/>
                    <a:pt x="5282089" y="311944"/>
                  </a:cubicBezTo>
                  <a:cubicBezTo>
                    <a:pt x="5283994" y="308134"/>
                    <a:pt x="5285899" y="305276"/>
                    <a:pt x="5287804" y="302419"/>
                  </a:cubicBezTo>
                  <a:cubicBezTo>
                    <a:pt x="5287804" y="304324"/>
                    <a:pt x="5288756" y="307181"/>
                    <a:pt x="5288756" y="309086"/>
                  </a:cubicBezTo>
                  <a:cubicBezTo>
                    <a:pt x="5289709" y="318611"/>
                    <a:pt x="5290662" y="329089"/>
                    <a:pt x="5292567" y="340519"/>
                  </a:cubicBezTo>
                  <a:cubicBezTo>
                    <a:pt x="5290662" y="347186"/>
                    <a:pt x="5288756" y="354806"/>
                    <a:pt x="5287804" y="363379"/>
                  </a:cubicBezTo>
                  <a:cubicBezTo>
                    <a:pt x="5287804" y="359569"/>
                    <a:pt x="5287804" y="354806"/>
                    <a:pt x="5287804" y="351949"/>
                  </a:cubicBezTo>
                  <a:cubicBezTo>
                    <a:pt x="5287804" y="341471"/>
                    <a:pt x="5287804" y="335756"/>
                    <a:pt x="5287804" y="335756"/>
                  </a:cubicBezTo>
                  <a:cubicBezTo>
                    <a:pt x="5287804" y="335756"/>
                    <a:pt x="5286851" y="341471"/>
                    <a:pt x="5283994" y="350996"/>
                  </a:cubicBezTo>
                  <a:cubicBezTo>
                    <a:pt x="5283042" y="355759"/>
                    <a:pt x="5282089" y="362426"/>
                    <a:pt x="5280184" y="369094"/>
                  </a:cubicBezTo>
                  <a:cubicBezTo>
                    <a:pt x="5280184" y="369094"/>
                    <a:pt x="5280184" y="369094"/>
                    <a:pt x="5280184" y="370046"/>
                  </a:cubicBezTo>
                  <a:cubicBezTo>
                    <a:pt x="5279231" y="363379"/>
                    <a:pt x="5278279" y="356711"/>
                    <a:pt x="5277326" y="350044"/>
                  </a:cubicBezTo>
                  <a:cubicBezTo>
                    <a:pt x="5276374" y="345281"/>
                    <a:pt x="5276374" y="340519"/>
                    <a:pt x="5275421" y="335756"/>
                  </a:cubicBezTo>
                  <a:cubicBezTo>
                    <a:pt x="5275421" y="330041"/>
                    <a:pt x="5277326" y="324326"/>
                    <a:pt x="5279231" y="319564"/>
                  </a:cubicBezTo>
                  <a:close/>
                  <a:moveTo>
                    <a:pt x="5236369" y="318611"/>
                  </a:moveTo>
                  <a:cubicBezTo>
                    <a:pt x="5236369" y="319564"/>
                    <a:pt x="5235417" y="319564"/>
                    <a:pt x="5235417" y="320516"/>
                  </a:cubicBezTo>
                  <a:cubicBezTo>
                    <a:pt x="5233512" y="317659"/>
                    <a:pt x="5232559" y="314801"/>
                    <a:pt x="5230654" y="311944"/>
                  </a:cubicBezTo>
                  <a:cubicBezTo>
                    <a:pt x="5230654" y="311944"/>
                    <a:pt x="5230654" y="310991"/>
                    <a:pt x="5230654" y="310991"/>
                  </a:cubicBezTo>
                  <a:cubicBezTo>
                    <a:pt x="5233512" y="305276"/>
                    <a:pt x="5236369" y="300514"/>
                    <a:pt x="5239226" y="295751"/>
                  </a:cubicBezTo>
                  <a:cubicBezTo>
                    <a:pt x="5238274" y="303371"/>
                    <a:pt x="5237321" y="310991"/>
                    <a:pt x="5236369" y="318611"/>
                  </a:cubicBezTo>
                  <a:close/>
                  <a:moveTo>
                    <a:pt x="5230654" y="281464"/>
                  </a:moveTo>
                  <a:cubicBezTo>
                    <a:pt x="5233512" y="275749"/>
                    <a:pt x="5235417" y="270034"/>
                    <a:pt x="5237321" y="265271"/>
                  </a:cubicBezTo>
                  <a:cubicBezTo>
                    <a:pt x="5239226" y="260509"/>
                    <a:pt x="5242084" y="255746"/>
                    <a:pt x="5243989" y="251936"/>
                  </a:cubicBezTo>
                  <a:cubicBezTo>
                    <a:pt x="5243037" y="255746"/>
                    <a:pt x="5243037" y="259556"/>
                    <a:pt x="5242084" y="264319"/>
                  </a:cubicBezTo>
                  <a:cubicBezTo>
                    <a:pt x="5241131" y="270034"/>
                    <a:pt x="5240179" y="276701"/>
                    <a:pt x="5240179" y="283369"/>
                  </a:cubicBezTo>
                  <a:cubicBezTo>
                    <a:pt x="5236369" y="288131"/>
                    <a:pt x="5232559" y="293846"/>
                    <a:pt x="5228749" y="299561"/>
                  </a:cubicBezTo>
                  <a:cubicBezTo>
                    <a:pt x="5228749" y="296704"/>
                    <a:pt x="5227796" y="292894"/>
                    <a:pt x="5227796" y="290036"/>
                  </a:cubicBezTo>
                  <a:cubicBezTo>
                    <a:pt x="5227796" y="286226"/>
                    <a:pt x="5228749" y="284321"/>
                    <a:pt x="5230654" y="281464"/>
                  </a:cubicBezTo>
                  <a:close/>
                  <a:moveTo>
                    <a:pt x="5211604" y="344329"/>
                  </a:moveTo>
                  <a:cubicBezTo>
                    <a:pt x="5212556" y="343376"/>
                    <a:pt x="5212556" y="342424"/>
                    <a:pt x="5213509" y="341471"/>
                  </a:cubicBezTo>
                  <a:cubicBezTo>
                    <a:pt x="5213509" y="341471"/>
                    <a:pt x="5213509" y="341471"/>
                    <a:pt x="5213509" y="341471"/>
                  </a:cubicBezTo>
                  <a:cubicBezTo>
                    <a:pt x="5213509" y="341471"/>
                    <a:pt x="5213509" y="342424"/>
                    <a:pt x="5213509" y="342424"/>
                  </a:cubicBezTo>
                  <a:cubicBezTo>
                    <a:pt x="5212556" y="343376"/>
                    <a:pt x="5212556" y="344329"/>
                    <a:pt x="5211604" y="344329"/>
                  </a:cubicBezTo>
                  <a:cubicBezTo>
                    <a:pt x="5211604" y="345281"/>
                    <a:pt x="5211604" y="345281"/>
                    <a:pt x="5211604" y="344329"/>
                  </a:cubicBezTo>
                  <a:close/>
                  <a:moveTo>
                    <a:pt x="5214462" y="343376"/>
                  </a:moveTo>
                  <a:cubicBezTo>
                    <a:pt x="5215414" y="345281"/>
                    <a:pt x="5216367" y="346234"/>
                    <a:pt x="5216367" y="348139"/>
                  </a:cubicBezTo>
                  <a:cubicBezTo>
                    <a:pt x="5215414" y="350044"/>
                    <a:pt x="5214462" y="350996"/>
                    <a:pt x="5213509" y="352901"/>
                  </a:cubicBezTo>
                  <a:cubicBezTo>
                    <a:pt x="5213509" y="351949"/>
                    <a:pt x="5212556" y="351949"/>
                    <a:pt x="5212556" y="350996"/>
                  </a:cubicBezTo>
                  <a:cubicBezTo>
                    <a:pt x="5212556" y="350044"/>
                    <a:pt x="5212556" y="350044"/>
                    <a:pt x="5212556" y="349091"/>
                  </a:cubicBezTo>
                  <a:cubicBezTo>
                    <a:pt x="5212556" y="347186"/>
                    <a:pt x="5213509" y="345281"/>
                    <a:pt x="5214462" y="343376"/>
                  </a:cubicBezTo>
                  <a:cubicBezTo>
                    <a:pt x="5213509" y="343376"/>
                    <a:pt x="5213509" y="343376"/>
                    <a:pt x="5214462" y="343376"/>
                  </a:cubicBezTo>
                  <a:close/>
                  <a:moveTo>
                    <a:pt x="5211604" y="290989"/>
                  </a:moveTo>
                  <a:cubicBezTo>
                    <a:pt x="5211604" y="290989"/>
                    <a:pt x="5211604" y="291941"/>
                    <a:pt x="5211604" y="290989"/>
                  </a:cubicBezTo>
                  <a:cubicBezTo>
                    <a:pt x="5212556" y="292894"/>
                    <a:pt x="5212556" y="294799"/>
                    <a:pt x="5213509" y="296704"/>
                  </a:cubicBezTo>
                  <a:cubicBezTo>
                    <a:pt x="5212556" y="298609"/>
                    <a:pt x="5211604" y="300514"/>
                    <a:pt x="5210651" y="302419"/>
                  </a:cubicBezTo>
                  <a:cubicBezTo>
                    <a:pt x="5211604" y="297656"/>
                    <a:pt x="5211604" y="293846"/>
                    <a:pt x="5211604" y="290989"/>
                  </a:cubicBezTo>
                  <a:close/>
                  <a:moveTo>
                    <a:pt x="5189696" y="260509"/>
                  </a:moveTo>
                  <a:cubicBezTo>
                    <a:pt x="5189696" y="261461"/>
                    <a:pt x="5189696" y="263366"/>
                    <a:pt x="5189696" y="264319"/>
                  </a:cubicBezTo>
                  <a:cubicBezTo>
                    <a:pt x="5188744" y="262414"/>
                    <a:pt x="5187792" y="260509"/>
                    <a:pt x="5186839" y="258604"/>
                  </a:cubicBezTo>
                  <a:cubicBezTo>
                    <a:pt x="5186839" y="258604"/>
                    <a:pt x="5186839" y="257651"/>
                    <a:pt x="5187792" y="257651"/>
                  </a:cubicBezTo>
                  <a:cubicBezTo>
                    <a:pt x="5188744" y="255746"/>
                    <a:pt x="5189696" y="254794"/>
                    <a:pt x="5189696" y="253841"/>
                  </a:cubicBezTo>
                  <a:cubicBezTo>
                    <a:pt x="5189696" y="255746"/>
                    <a:pt x="5189696" y="258604"/>
                    <a:pt x="5189696" y="260509"/>
                  </a:cubicBezTo>
                  <a:close/>
                  <a:moveTo>
                    <a:pt x="5178267" y="230981"/>
                  </a:moveTo>
                  <a:cubicBezTo>
                    <a:pt x="5181124" y="223361"/>
                    <a:pt x="5184934" y="217646"/>
                    <a:pt x="5186839" y="213836"/>
                  </a:cubicBezTo>
                  <a:cubicBezTo>
                    <a:pt x="5187792" y="212884"/>
                    <a:pt x="5187792" y="210979"/>
                    <a:pt x="5188744" y="210026"/>
                  </a:cubicBezTo>
                  <a:cubicBezTo>
                    <a:pt x="5188744" y="212884"/>
                    <a:pt x="5188744" y="215741"/>
                    <a:pt x="5188744" y="219551"/>
                  </a:cubicBezTo>
                  <a:cubicBezTo>
                    <a:pt x="5188744" y="230029"/>
                    <a:pt x="5188744" y="241459"/>
                    <a:pt x="5188744" y="254794"/>
                  </a:cubicBezTo>
                  <a:cubicBezTo>
                    <a:pt x="5187792" y="255746"/>
                    <a:pt x="5186839" y="256699"/>
                    <a:pt x="5185887" y="258604"/>
                  </a:cubicBezTo>
                  <a:cubicBezTo>
                    <a:pt x="5185887" y="258604"/>
                    <a:pt x="5185887" y="258604"/>
                    <a:pt x="5185887" y="258604"/>
                  </a:cubicBezTo>
                  <a:cubicBezTo>
                    <a:pt x="5183029" y="252889"/>
                    <a:pt x="5180171" y="248126"/>
                    <a:pt x="5178267" y="243364"/>
                  </a:cubicBezTo>
                  <a:cubicBezTo>
                    <a:pt x="5177314" y="241459"/>
                    <a:pt x="5176362" y="240506"/>
                    <a:pt x="5175409" y="238601"/>
                  </a:cubicBezTo>
                  <a:cubicBezTo>
                    <a:pt x="5176362" y="234791"/>
                    <a:pt x="5177314" y="232886"/>
                    <a:pt x="5178267" y="230981"/>
                  </a:cubicBezTo>
                  <a:close/>
                  <a:moveTo>
                    <a:pt x="5168742" y="238601"/>
                  </a:move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lose/>
                  <a:moveTo>
                    <a:pt x="5166837" y="280511"/>
                  </a:moveTo>
                  <a:cubicBezTo>
                    <a:pt x="5166837" y="272891"/>
                    <a:pt x="5167789" y="266224"/>
                    <a:pt x="5167789" y="259556"/>
                  </a:cubicBezTo>
                  <a:cubicBezTo>
                    <a:pt x="5167789" y="259556"/>
                    <a:pt x="5167789" y="259556"/>
                    <a:pt x="5167789" y="259556"/>
                  </a:cubicBezTo>
                  <a:cubicBezTo>
                    <a:pt x="5168742" y="255746"/>
                    <a:pt x="5170646" y="251936"/>
                    <a:pt x="5171599" y="248126"/>
                  </a:cubicBezTo>
                  <a:cubicBezTo>
                    <a:pt x="5173504" y="252889"/>
                    <a:pt x="5175409" y="257651"/>
                    <a:pt x="5177314" y="263366"/>
                  </a:cubicBezTo>
                  <a:cubicBezTo>
                    <a:pt x="5178267" y="264319"/>
                    <a:pt x="5178267" y="266224"/>
                    <a:pt x="5179219" y="267176"/>
                  </a:cubicBezTo>
                  <a:cubicBezTo>
                    <a:pt x="5178267" y="268129"/>
                    <a:pt x="5177314" y="270034"/>
                    <a:pt x="5176362" y="271939"/>
                  </a:cubicBezTo>
                  <a:cubicBezTo>
                    <a:pt x="5173504" y="275749"/>
                    <a:pt x="5170646" y="281464"/>
                    <a:pt x="5166837" y="287179"/>
                  </a:cubicBezTo>
                  <a:cubicBezTo>
                    <a:pt x="5166837" y="283369"/>
                    <a:pt x="5166837" y="281464"/>
                    <a:pt x="5166837" y="280511"/>
                  </a:cubicBezTo>
                  <a:close/>
                  <a:moveTo>
                    <a:pt x="5166837" y="307181"/>
                  </a:moveTo>
                  <a:cubicBezTo>
                    <a:pt x="5167789" y="303371"/>
                    <a:pt x="5168742" y="299561"/>
                    <a:pt x="5170646" y="296704"/>
                  </a:cubicBezTo>
                  <a:cubicBezTo>
                    <a:pt x="5170646" y="295751"/>
                    <a:pt x="5171599" y="294799"/>
                    <a:pt x="5171599" y="293846"/>
                  </a:cubicBezTo>
                  <a:cubicBezTo>
                    <a:pt x="5173504" y="291941"/>
                    <a:pt x="5175409" y="290036"/>
                    <a:pt x="5176362" y="289084"/>
                  </a:cubicBezTo>
                  <a:cubicBezTo>
                    <a:pt x="5179219" y="286226"/>
                    <a:pt x="5181124" y="284321"/>
                    <a:pt x="5181124" y="284321"/>
                  </a:cubicBezTo>
                  <a:cubicBezTo>
                    <a:pt x="5181124" y="284321"/>
                    <a:pt x="5179219" y="285274"/>
                    <a:pt x="5175409" y="288131"/>
                  </a:cubicBezTo>
                  <a:cubicBezTo>
                    <a:pt x="5174456" y="289084"/>
                    <a:pt x="5173504" y="289084"/>
                    <a:pt x="5172551" y="290036"/>
                  </a:cubicBezTo>
                  <a:cubicBezTo>
                    <a:pt x="5175409" y="283369"/>
                    <a:pt x="5177314" y="277654"/>
                    <a:pt x="5179219" y="272891"/>
                  </a:cubicBezTo>
                  <a:cubicBezTo>
                    <a:pt x="5179219" y="271939"/>
                    <a:pt x="5180171" y="270986"/>
                    <a:pt x="5180171" y="270034"/>
                  </a:cubicBezTo>
                  <a:cubicBezTo>
                    <a:pt x="5182076" y="273844"/>
                    <a:pt x="5183029" y="276701"/>
                    <a:pt x="5184934" y="280511"/>
                  </a:cubicBezTo>
                  <a:cubicBezTo>
                    <a:pt x="5186839" y="284321"/>
                    <a:pt x="5188744" y="289084"/>
                    <a:pt x="5190649" y="292894"/>
                  </a:cubicBezTo>
                  <a:cubicBezTo>
                    <a:pt x="5190649" y="294799"/>
                    <a:pt x="5190649" y="296704"/>
                    <a:pt x="5190649" y="298609"/>
                  </a:cubicBezTo>
                  <a:cubicBezTo>
                    <a:pt x="5191601" y="308134"/>
                    <a:pt x="5191601" y="318611"/>
                    <a:pt x="5192554" y="330041"/>
                  </a:cubicBezTo>
                  <a:cubicBezTo>
                    <a:pt x="5192554" y="331946"/>
                    <a:pt x="5192554" y="333851"/>
                    <a:pt x="5192554" y="335756"/>
                  </a:cubicBezTo>
                  <a:cubicBezTo>
                    <a:pt x="5192554" y="335756"/>
                    <a:pt x="5192554" y="336709"/>
                    <a:pt x="5192554" y="336709"/>
                  </a:cubicBezTo>
                  <a:cubicBezTo>
                    <a:pt x="5192554" y="337661"/>
                    <a:pt x="5191601" y="337661"/>
                    <a:pt x="5191601" y="338614"/>
                  </a:cubicBezTo>
                  <a:cubicBezTo>
                    <a:pt x="5190649" y="341471"/>
                    <a:pt x="5188744" y="345281"/>
                    <a:pt x="5187792" y="348139"/>
                  </a:cubicBezTo>
                  <a:cubicBezTo>
                    <a:pt x="5185887" y="324326"/>
                    <a:pt x="5183981" y="309086"/>
                    <a:pt x="5183981" y="309086"/>
                  </a:cubicBezTo>
                  <a:cubicBezTo>
                    <a:pt x="5183981" y="309086"/>
                    <a:pt x="5180171" y="324326"/>
                    <a:pt x="5177314" y="348139"/>
                  </a:cubicBezTo>
                  <a:cubicBezTo>
                    <a:pt x="5177314" y="350044"/>
                    <a:pt x="5176362" y="352901"/>
                    <a:pt x="5176362" y="354806"/>
                  </a:cubicBezTo>
                  <a:cubicBezTo>
                    <a:pt x="5175409" y="352901"/>
                    <a:pt x="5174456" y="350996"/>
                    <a:pt x="5174456" y="349091"/>
                  </a:cubicBezTo>
                  <a:cubicBezTo>
                    <a:pt x="5173504" y="346234"/>
                    <a:pt x="5172551" y="344329"/>
                    <a:pt x="5171599" y="341471"/>
                  </a:cubicBezTo>
                  <a:cubicBezTo>
                    <a:pt x="5172551" y="336709"/>
                    <a:pt x="5173504" y="332899"/>
                    <a:pt x="5173504" y="328136"/>
                  </a:cubicBezTo>
                  <a:cubicBezTo>
                    <a:pt x="5172551" y="331946"/>
                    <a:pt x="5171599" y="334804"/>
                    <a:pt x="5169694" y="338614"/>
                  </a:cubicBezTo>
                  <a:cubicBezTo>
                    <a:pt x="5168742" y="337661"/>
                    <a:pt x="5168742" y="335756"/>
                    <a:pt x="5167789" y="334804"/>
                  </a:cubicBezTo>
                  <a:cubicBezTo>
                    <a:pt x="5166837" y="327184"/>
                    <a:pt x="5166837" y="320516"/>
                    <a:pt x="5165884" y="312896"/>
                  </a:cubicBezTo>
                  <a:cubicBezTo>
                    <a:pt x="5166837" y="310991"/>
                    <a:pt x="5166837" y="309086"/>
                    <a:pt x="5166837" y="307181"/>
                  </a:cubicBezTo>
                  <a:close/>
                  <a:moveTo>
                    <a:pt x="5161121" y="218599"/>
                  </a:moveTo>
                  <a:cubicBezTo>
                    <a:pt x="5162074" y="221456"/>
                    <a:pt x="5163979" y="225266"/>
                    <a:pt x="5164931" y="229076"/>
                  </a:cubicBezTo>
                  <a:cubicBezTo>
                    <a:pt x="5163979" y="234791"/>
                    <a:pt x="5162074" y="240506"/>
                    <a:pt x="5161121" y="248126"/>
                  </a:cubicBezTo>
                  <a:cubicBezTo>
                    <a:pt x="5160169" y="232886"/>
                    <a:pt x="5158264" y="218599"/>
                    <a:pt x="5157312" y="206216"/>
                  </a:cubicBezTo>
                  <a:cubicBezTo>
                    <a:pt x="5158264" y="209074"/>
                    <a:pt x="5159217" y="213836"/>
                    <a:pt x="5161121" y="218599"/>
                  </a:cubicBezTo>
                  <a:close/>
                  <a:moveTo>
                    <a:pt x="5148739" y="256699"/>
                  </a:moveTo>
                  <a:cubicBezTo>
                    <a:pt x="5148739" y="255746"/>
                    <a:pt x="5149692" y="255746"/>
                    <a:pt x="5149692" y="255746"/>
                  </a:cubicBezTo>
                  <a:cubicBezTo>
                    <a:pt x="5149692" y="264319"/>
                    <a:pt x="5149692" y="273844"/>
                    <a:pt x="5149692" y="283369"/>
                  </a:cubicBezTo>
                  <a:cubicBezTo>
                    <a:pt x="5149692" y="283369"/>
                    <a:pt x="5149692" y="284321"/>
                    <a:pt x="5149692" y="284321"/>
                  </a:cubicBezTo>
                  <a:cubicBezTo>
                    <a:pt x="5147787" y="276701"/>
                    <a:pt x="5144929" y="270034"/>
                    <a:pt x="5143024" y="263366"/>
                  </a:cubicBezTo>
                  <a:cubicBezTo>
                    <a:pt x="5145881" y="261461"/>
                    <a:pt x="5147787" y="258604"/>
                    <a:pt x="5148739" y="256699"/>
                  </a:cubicBezTo>
                  <a:close/>
                  <a:moveTo>
                    <a:pt x="5087779" y="317659"/>
                  </a:moveTo>
                  <a:cubicBezTo>
                    <a:pt x="5087779" y="316706"/>
                    <a:pt x="5087779" y="316706"/>
                    <a:pt x="5087779" y="315754"/>
                  </a:cubicBezTo>
                  <a:cubicBezTo>
                    <a:pt x="5087779" y="316706"/>
                    <a:pt x="5087779" y="316706"/>
                    <a:pt x="5087779" y="317659"/>
                  </a:cubicBezTo>
                  <a:cubicBezTo>
                    <a:pt x="5087779" y="317659"/>
                    <a:pt x="5087779" y="317659"/>
                    <a:pt x="5087779" y="317659"/>
                  </a:cubicBezTo>
                  <a:close/>
                  <a:moveTo>
                    <a:pt x="5122069" y="298609"/>
                  </a:moveTo>
                  <a:cubicBezTo>
                    <a:pt x="5123974" y="294799"/>
                    <a:pt x="5126831" y="290989"/>
                    <a:pt x="5128737" y="287179"/>
                  </a:cubicBezTo>
                  <a:cubicBezTo>
                    <a:pt x="5127784" y="298609"/>
                    <a:pt x="5125879" y="311944"/>
                    <a:pt x="5124926" y="327184"/>
                  </a:cubicBezTo>
                  <a:cubicBezTo>
                    <a:pt x="5123974" y="324326"/>
                    <a:pt x="5122069" y="321469"/>
                    <a:pt x="5121117" y="318611"/>
                  </a:cubicBezTo>
                  <a:cubicBezTo>
                    <a:pt x="5119212" y="314801"/>
                    <a:pt x="5118259" y="311944"/>
                    <a:pt x="5117306" y="308134"/>
                  </a:cubicBezTo>
                  <a:cubicBezTo>
                    <a:pt x="5118259" y="304324"/>
                    <a:pt x="5120164" y="301466"/>
                    <a:pt x="5122069" y="298609"/>
                  </a:cubicBezTo>
                  <a:close/>
                  <a:moveTo>
                    <a:pt x="5110639" y="321469"/>
                  </a:moveTo>
                  <a:cubicBezTo>
                    <a:pt x="5110639" y="321469"/>
                    <a:pt x="5110639" y="321469"/>
                    <a:pt x="5110639" y="321469"/>
                  </a:cubicBezTo>
                  <a:cubicBezTo>
                    <a:pt x="5113496" y="329089"/>
                    <a:pt x="5115401" y="336709"/>
                    <a:pt x="5118259" y="344329"/>
                  </a:cubicBezTo>
                  <a:cubicBezTo>
                    <a:pt x="5117306" y="345281"/>
                    <a:pt x="5117306" y="346234"/>
                    <a:pt x="5116354" y="347186"/>
                  </a:cubicBezTo>
                  <a:cubicBezTo>
                    <a:pt x="5115401" y="348139"/>
                    <a:pt x="5115401" y="349091"/>
                    <a:pt x="5114449" y="349091"/>
                  </a:cubicBezTo>
                  <a:cubicBezTo>
                    <a:pt x="5113496" y="344329"/>
                    <a:pt x="5111592" y="339566"/>
                    <a:pt x="5110639" y="335756"/>
                  </a:cubicBezTo>
                  <a:cubicBezTo>
                    <a:pt x="5109687" y="332899"/>
                    <a:pt x="5108734" y="330041"/>
                    <a:pt x="5107781" y="327184"/>
                  </a:cubicBezTo>
                  <a:cubicBezTo>
                    <a:pt x="5108734" y="325279"/>
                    <a:pt x="5109687" y="323374"/>
                    <a:pt x="5110639" y="321469"/>
                  </a:cubicBezTo>
                  <a:close/>
                  <a:moveTo>
                    <a:pt x="5105876" y="308134"/>
                  </a:moveTo>
                  <a:cubicBezTo>
                    <a:pt x="5104924" y="309086"/>
                    <a:pt x="5103971" y="310991"/>
                    <a:pt x="5103019" y="311944"/>
                  </a:cubicBezTo>
                  <a:cubicBezTo>
                    <a:pt x="5102067" y="310039"/>
                    <a:pt x="5102067" y="308134"/>
                    <a:pt x="5101114" y="306229"/>
                  </a:cubicBezTo>
                  <a:cubicBezTo>
                    <a:pt x="5101114" y="305276"/>
                    <a:pt x="5101114" y="304324"/>
                    <a:pt x="5101114" y="304324"/>
                  </a:cubicBezTo>
                  <a:cubicBezTo>
                    <a:pt x="5101114" y="304324"/>
                    <a:pt x="5101114" y="304324"/>
                    <a:pt x="5101114" y="305276"/>
                  </a:cubicBezTo>
                  <a:cubicBezTo>
                    <a:pt x="5099209" y="299561"/>
                    <a:pt x="5098256" y="293846"/>
                    <a:pt x="5096351" y="288131"/>
                  </a:cubicBezTo>
                  <a:cubicBezTo>
                    <a:pt x="5096351" y="285274"/>
                    <a:pt x="5097304" y="282416"/>
                    <a:pt x="5097304" y="281464"/>
                  </a:cubicBezTo>
                  <a:cubicBezTo>
                    <a:pt x="5100162" y="290989"/>
                    <a:pt x="5103019" y="299561"/>
                    <a:pt x="5105876" y="308134"/>
                  </a:cubicBezTo>
                  <a:close/>
                  <a:moveTo>
                    <a:pt x="5097304" y="282416"/>
                  </a:moveTo>
                  <a:cubicBezTo>
                    <a:pt x="5097304" y="283369"/>
                    <a:pt x="5096351" y="284321"/>
                    <a:pt x="5095399" y="286226"/>
                  </a:cubicBezTo>
                  <a:cubicBezTo>
                    <a:pt x="5094446" y="284321"/>
                    <a:pt x="5094446" y="281464"/>
                    <a:pt x="5093494" y="279559"/>
                  </a:cubicBezTo>
                  <a:cubicBezTo>
                    <a:pt x="5091589" y="271939"/>
                    <a:pt x="5089684" y="265271"/>
                    <a:pt x="5087779" y="258604"/>
                  </a:cubicBezTo>
                  <a:cubicBezTo>
                    <a:pt x="5087779" y="258604"/>
                    <a:pt x="5088731" y="257651"/>
                    <a:pt x="5089684" y="257651"/>
                  </a:cubicBezTo>
                  <a:cubicBezTo>
                    <a:pt x="5092542" y="265271"/>
                    <a:pt x="5094446" y="273844"/>
                    <a:pt x="5097304" y="282416"/>
                  </a:cubicBezTo>
                  <a:close/>
                  <a:moveTo>
                    <a:pt x="5080159" y="224314"/>
                  </a:moveTo>
                  <a:cubicBezTo>
                    <a:pt x="5081112" y="228124"/>
                    <a:pt x="5083969" y="238601"/>
                    <a:pt x="5089684" y="254794"/>
                  </a:cubicBezTo>
                  <a:cubicBezTo>
                    <a:pt x="5089684" y="254794"/>
                    <a:pt x="5088731" y="254794"/>
                    <a:pt x="5087779" y="254794"/>
                  </a:cubicBezTo>
                  <a:cubicBezTo>
                    <a:pt x="5085874" y="245269"/>
                    <a:pt x="5083017" y="236696"/>
                    <a:pt x="5081112" y="228124"/>
                  </a:cubicBezTo>
                  <a:cubicBezTo>
                    <a:pt x="5081112" y="228124"/>
                    <a:pt x="5080159" y="227171"/>
                    <a:pt x="5080159" y="224314"/>
                  </a:cubicBezTo>
                  <a:cubicBezTo>
                    <a:pt x="5080159" y="225266"/>
                    <a:pt x="5080159" y="225266"/>
                    <a:pt x="5080159" y="224314"/>
                  </a:cubicBezTo>
                  <a:close/>
                  <a:moveTo>
                    <a:pt x="5076349" y="272891"/>
                  </a:moveTo>
                  <a:cubicBezTo>
                    <a:pt x="5076349" y="270986"/>
                    <a:pt x="5076349" y="270034"/>
                    <a:pt x="5076349" y="268129"/>
                  </a:cubicBezTo>
                  <a:cubicBezTo>
                    <a:pt x="5077301" y="272891"/>
                    <a:pt x="5078254" y="277654"/>
                    <a:pt x="5079206" y="283369"/>
                  </a:cubicBezTo>
                  <a:cubicBezTo>
                    <a:pt x="5080159" y="289084"/>
                    <a:pt x="5082064" y="295751"/>
                    <a:pt x="5083017" y="301466"/>
                  </a:cubicBezTo>
                  <a:cubicBezTo>
                    <a:pt x="5083017" y="302419"/>
                    <a:pt x="5083017" y="303371"/>
                    <a:pt x="5083017" y="304324"/>
                  </a:cubicBezTo>
                  <a:cubicBezTo>
                    <a:pt x="5083017" y="306229"/>
                    <a:pt x="5082064" y="309086"/>
                    <a:pt x="5082064" y="311944"/>
                  </a:cubicBezTo>
                  <a:cubicBezTo>
                    <a:pt x="5079206" y="305276"/>
                    <a:pt x="5076349" y="298609"/>
                    <a:pt x="5073492" y="292894"/>
                  </a:cubicBezTo>
                  <a:cubicBezTo>
                    <a:pt x="5074444" y="285274"/>
                    <a:pt x="5075396" y="278606"/>
                    <a:pt x="5076349" y="272891"/>
                  </a:cubicBezTo>
                  <a:close/>
                  <a:moveTo>
                    <a:pt x="5066824" y="377666"/>
                  </a:moveTo>
                  <a:cubicBezTo>
                    <a:pt x="5066824" y="378619"/>
                    <a:pt x="5066824" y="379571"/>
                    <a:pt x="5066824" y="380524"/>
                  </a:cubicBezTo>
                  <a:cubicBezTo>
                    <a:pt x="5066824" y="381476"/>
                    <a:pt x="5066824" y="382429"/>
                    <a:pt x="5066824" y="383381"/>
                  </a:cubicBezTo>
                  <a:cubicBezTo>
                    <a:pt x="5066824" y="383381"/>
                    <a:pt x="5066824" y="384334"/>
                    <a:pt x="5065871" y="384334"/>
                  </a:cubicBezTo>
                  <a:cubicBezTo>
                    <a:pt x="5065871" y="383381"/>
                    <a:pt x="5064919" y="382429"/>
                    <a:pt x="5064919" y="381476"/>
                  </a:cubicBezTo>
                  <a:cubicBezTo>
                    <a:pt x="5065871" y="380524"/>
                    <a:pt x="5065871" y="379571"/>
                    <a:pt x="5066824" y="377666"/>
                  </a:cubicBezTo>
                  <a:close/>
                  <a:moveTo>
                    <a:pt x="5057299" y="303371"/>
                  </a:moveTo>
                  <a:cubicBezTo>
                    <a:pt x="5055394" y="300514"/>
                    <a:pt x="5053489" y="297656"/>
                    <a:pt x="5051584" y="294799"/>
                  </a:cubicBezTo>
                  <a:cubicBezTo>
                    <a:pt x="5051584" y="293846"/>
                    <a:pt x="5051584" y="291941"/>
                    <a:pt x="5052537" y="290989"/>
                  </a:cubicBezTo>
                  <a:cubicBezTo>
                    <a:pt x="5053489" y="290036"/>
                    <a:pt x="5054442" y="288131"/>
                    <a:pt x="5055394" y="287179"/>
                  </a:cubicBezTo>
                  <a:cubicBezTo>
                    <a:pt x="5056346" y="291941"/>
                    <a:pt x="5056346" y="297656"/>
                    <a:pt x="5057299" y="303371"/>
                  </a:cubicBezTo>
                  <a:close/>
                  <a:moveTo>
                    <a:pt x="5050631" y="252889"/>
                  </a:moveTo>
                  <a:cubicBezTo>
                    <a:pt x="5051584" y="254794"/>
                    <a:pt x="5051584" y="256699"/>
                    <a:pt x="5052537" y="258604"/>
                  </a:cubicBezTo>
                  <a:cubicBezTo>
                    <a:pt x="5052537" y="259556"/>
                    <a:pt x="5052537" y="260509"/>
                    <a:pt x="5053489" y="260509"/>
                  </a:cubicBezTo>
                  <a:cubicBezTo>
                    <a:pt x="5053489" y="262414"/>
                    <a:pt x="5053489" y="265271"/>
                    <a:pt x="5054442" y="268129"/>
                  </a:cubicBezTo>
                  <a:cubicBezTo>
                    <a:pt x="5053489" y="270034"/>
                    <a:pt x="5053489" y="271939"/>
                    <a:pt x="5052537" y="273844"/>
                  </a:cubicBezTo>
                  <a:cubicBezTo>
                    <a:pt x="5052537" y="274796"/>
                    <a:pt x="5051584" y="275749"/>
                    <a:pt x="5051584" y="276701"/>
                  </a:cubicBezTo>
                  <a:cubicBezTo>
                    <a:pt x="5050631" y="277654"/>
                    <a:pt x="5049679" y="278606"/>
                    <a:pt x="5048726" y="279559"/>
                  </a:cubicBezTo>
                  <a:cubicBezTo>
                    <a:pt x="5048726" y="279559"/>
                    <a:pt x="5048726" y="278606"/>
                    <a:pt x="5048726" y="278606"/>
                  </a:cubicBezTo>
                  <a:cubicBezTo>
                    <a:pt x="5048726" y="277654"/>
                    <a:pt x="5048726" y="275749"/>
                    <a:pt x="5048726" y="274796"/>
                  </a:cubicBezTo>
                  <a:cubicBezTo>
                    <a:pt x="5048726" y="271939"/>
                    <a:pt x="5048726" y="270034"/>
                    <a:pt x="5049679" y="268129"/>
                  </a:cubicBezTo>
                  <a:cubicBezTo>
                    <a:pt x="5049679" y="264319"/>
                    <a:pt x="5050631" y="262414"/>
                    <a:pt x="5050631" y="262414"/>
                  </a:cubicBezTo>
                  <a:cubicBezTo>
                    <a:pt x="5050631" y="262414"/>
                    <a:pt x="5049679" y="264319"/>
                    <a:pt x="5048726" y="268129"/>
                  </a:cubicBezTo>
                  <a:cubicBezTo>
                    <a:pt x="5048726" y="268129"/>
                    <a:pt x="5048726" y="269081"/>
                    <a:pt x="5048726" y="269081"/>
                  </a:cubicBezTo>
                  <a:cubicBezTo>
                    <a:pt x="5048726" y="268129"/>
                    <a:pt x="5048726" y="267176"/>
                    <a:pt x="5048726" y="266224"/>
                  </a:cubicBezTo>
                  <a:cubicBezTo>
                    <a:pt x="5048726" y="260509"/>
                    <a:pt x="5049679" y="256699"/>
                    <a:pt x="5050631" y="252889"/>
                  </a:cubicBezTo>
                  <a:close/>
                  <a:moveTo>
                    <a:pt x="5020151" y="390049"/>
                  </a:moveTo>
                  <a:cubicBezTo>
                    <a:pt x="5018246" y="385286"/>
                    <a:pt x="5016342" y="380524"/>
                    <a:pt x="5014437" y="376714"/>
                  </a:cubicBezTo>
                  <a:cubicBezTo>
                    <a:pt x="5014437" y="376714"/>
                    <a:pt x="5014437" y="375761"/>
                    <a:pt x="5014437" y="375761"/>
                  </a:cubicBezTo>
                  <a:cubicBezTo>
                    <a:pt x="5017294" y="365284"/>
                    <a:pt x="5020151" y="355759"/>
                    <a:pt x="5022056" y="347186"/>
                  </a:cubicBezTo>
                  <a:cubicBezTo>
                    <a:pt x="5022056" y="347186"/>
                    <a:pt x="5022056" y="348139"/>
                    <a:pt x="5022056" y="348139"/>
                  </a:cubicBezTo>
                  <a:cubicBezTo>
                    <a:pt x="5022056" y="352901"/>
                    <a:pt x="5022056" y="357664"/>
                    <a:pt x="5022056" y="363379"/>
                  </a:cubicBezTo>
                  <a:cubicBezTo>
                    <a:pt x="5022056" y="368141"/>
                    <a:pt x="5023009" y="373856"/>
                    <a:pt x="5023009" y="379571"/>
                  </a:cubicBezTo>
                  <a:cubicBezTo>
                    <a:pt x="5023009" y="381476"/>
                    <a:pt x="5023009" y="384334"/>
                    <a:pt x="5023962" y="386239"/>
                  </a:cubicBezTo>
                  <a:cubicBezTo>
                    <a:pt x="5023009" y="386239"/>
                    <a:pt x="5022056" y="388144"/>
                    <a:pt x="5020151" y="390049"/>
                  </a:cubicBezTo>
                  <a:close/>
                  <a:moveTo>
                    <a:pt x="5024914" y="400526"/>
                  </a:move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lose/>
                  <a:moveTo>
                    <a:pt x="5035392" y="314801"/>
                  </a:moveTo>
                  <a:cubicBezTo>
                    <a:pt x="5035392" y="315754"/>
                    <a:pt x="5035392" y="316706"/>
                    <a:pt x="5035392" y="317659"/>
                  </a:cubicBezTo>
                  <a:cubicBezTo>
                    <a:pt x="5034439" y="329089"/>
                    <a:pt x="5032534" y="341471"/>
                    <a:pt x="5031581" y="353854"/>
                  </a:cubicBezTo>
                  <a:cubicBezTo>
                    <a:pt x="5031581" y="353854"/>
                    <a:pt x="5031581" y="353854"/>
                    <a:pt x="5031581" y="353854"/>
                  </a:cubicBezTo>
                  <a:cubicBezTo>
                    <a:pt x="5031581" y="353854"/>
                    <a:pt x="5031581" y="354806"/>
                    <a:pt x="5031581" y="354806"/>
                  </a:cubicBezTo>
                  <a:cubicBezTo>
                    <a:pt x="5031581" y="351949"/>
                    <a:pt x="5030629" y="349091"/>
                    <a:pt x="5030629" y="347186"/>
                  </a:cubicBezTo>
                  <a:cubicBezTo>
                    <a:pt x="5029676" y="340519"/>
                    <a:pt x="5028724" y="334804"/>
                    <a:pt x="5027771" y="329089"/>
                  </a:cubicBezTo>
                  <a:cubicBezTo>
                    <a:pt x="5027771" y="328136"/>
                    <a:pt x="5028724" y="326231"/>
                    <a:pt x="5028724" y="325279"/>
                  </a:cubicBezTo>
                  <a:cubicBezTo>
                    <a:pt x="5029676" y="323374"/>
                    <a:pt x="5030629" y="321469"/>
                    <a:pt x="5032534" y="319564"/>
                  </a:cubicBezTo>
                  <a:cubicBezTo>
                    <a:pt x="5033487" y="317659"/>
                    <a:pt x="5034439" y="315754"/>
                    <a:pt x="5035392" y="314801"/>
                  </a:cubicBezTo>
                  <a:close/>
                  <a:moveTo>
                    <a:pt x="5006817" y="242411"/>
                  </a:moveTo>
                  <a:cubicBezTo>
                    <a:pt x="5009674" y="246221"/>
                    <a:pt x="5013484" y="251936"/>
                    <a:pt x="5019199" y="259556"/>
                  </a:cubicBezTo>
                  <a:cubicBezTo>
                    <a:pt x="5022056" y="262414"/>
                    <a:pt x="5023962" y="266224"/>
                    <a:pt x="5025867" y="270034"/>
                  </a:cubicBezTo>
                  <a:cubicBezTo>
                    <a:pt x="5023962" y="268129"/>
                    <a:pt x="5022056" y="265271"/>
                    <a:pt x="5021104" y="263366"/>
                  </a:cubicBezTo>
                  <a:cubicBezTo>
                    <a:pt x="5019199" y="260509"/>
                    <a:pt x="5016342" y="258604"/>
                    <a:pt x="5014437" y="255746"/>
                  </a:cubicBezTo>
                  <a:cubicBezTo>
                    <a:pt x="5011579" y="251936"/>
                    <a:pt x="5007769" y="249079"/>
                    <a:pt x="5004912" y="245269"/>
                  </a:cubicBezTo>
                  <a:cubicBezTo>
                    <a:pt x="5006817" y="244316"/>
                    <a:pt x="5006817" y="243364"/>
                    <a:pt x="5006817" y="242411"/>
                  </a:cubicBezTo>
                  <a:close/>
                  <a:moveTo>
                    <a:pt x="5004912" y="242411"/>
                  </a:moveTo>
                  <a:cubicBezTo>
                    <a:pt x="5004912" y="241459"/>
                    <a:pt x="5004912" y="240506"/>
                    <a:pt x="5004912" y="238601"/>
                  </a:cubicBezTo>
                  <a:cubicBezTo>
                    <a:pt x="5004912" y="238601"/>
                    <a:pt x="5005864" y="239554"/>
                    <a:pt x="5006817" y="241459"/>
                  </a:cubicBezTo>
                  <a:cubicBezTo>
                    <a:pt x="5005864" y="242411"/>
                    <a:pt x="5005864" y="243364"/>
                    <a:pt x="5004912" y="244316"/>
                  </a:cubicBezTo>
                  <a:cubicBezTo>
                    <a:pt x="5004912" y="244316"/>
                    <a:pt x="5004912" y="244316"/>
                    <a:pt x="5004912" y="243364"/>
                  </a:cubicBezTo>
                  <a:cubicBezTo>
                    <a:pt x="5003959" y="243364"/>
                    <a:pt x="5003959" y="242411"/>
                    <a:pt x="5004912" y="242411"/>
                  </a:cubicBezTo>
                  <a:close/>
                  <a:moveTo>
                    <a:pt x="4999196" y="303371"/>
                  </a:moveTo>
                  <a:cubicBezTo>
                    <a:pt x="5001101" y="285274"/>
                    <a:pt x="5002054" y="268129"/>
                    <a:pt x="5003006" y="252889"/>
                  </a:cubicBezTo>
                  <a:cubicBezTo>
                    <a:pt x="5004912" y="255746"/>
                    <a:pt x="5006817" y="257651"/>
                    <a:pt x="5008721" y="260509"/>
                  </a:cubicBezTo>
                  <a:cubicBezTo>
                    <a:pt x="5010626" y="263366"/>
                    <a:pt x="5012531" y="266224"/>
                    <a:pt x="5014437" y="268129"/>
                  </a:cubicBezTo>
                  <a:cubicBezTo>
                    <a:pt x="5016342" y="270986"/>
                    <a:pt x="5018246" y="273844"/>
                    <a:pt x="5020151" y="276701"/>
                  </a:cubicBezTo>
                  <a:cubicBezTo>
                    <a:pt x="5023009" y="281464"/>
                    <a:pt x="5026819" y="287179"/>
                    <a:pt x="5029676" y="292894"/>
                  </a:cubicBezTo>
                  <a:cubicBezTo>
                    <a:pt x="5029676" y="292894"/>
                    <a:pt x="5029676" y="293846"/>
                    <a:pt x="5029676" y="293846"/>
                  </a:cubicBezTo>
                  <a:cubicBezTo>
                    <a:pt x="5028724" y="296704"/>
                    <a:pt x="5026819" y="299561"/>
                    <a:pt x="5025867" y="302419"/>
                  </a:cubicBezTo>
                  <a:cubicBezTo>
                    <a:pt x="5024914" y="303371"/>
                    <a:pt x="5023962" y="304324"/>
                    <a:pt x="5023009" y="305276"/>
                  </a:cubicBezTo>
                  <a:cubicBezTo>
                    <a:pt x="5023009" y="302419"/>
                    <a:pt x="5022056" y="301466"/>
                    <a:pt x="5022056" y="301466"/>
                  </a:cubicBezTo>
                  <a:cubicBezTo>
                    <a:pt x="5022056" y="301466"/>
                    <a:pt x="5022056" y="303371"/>
                    <a:pt x="5022056" y="306229"/>
                  </a:cubicBezTo>
                  <a:cubicBezTo>
                    <a:pt x="5021104" y="307181"/>
                    <a:pt x="5020151" y="308134"/>
                    <a:pt x="5019199" y="309086"/>
                  </a:cubicBezTo>
                  <a:cubicBezTo>
                    <a:pt x="5017294" y="311944"/>
                    <a:pt x="5014437" y="314801"/>
                    <a:pt x="5012531" y="318611"/>
                  </a:cubicBezTo>
                  <a:cubicBezTo>
                    <a:pt x="5012531" y="316706"/>
                    <a:pt x="5013484" y="313849"/>
                    <a:pt x="5013484" y="311944"/>
                  </a:cubicBezTo>
                  <a:cubicBezTo>
                    <a:pt x="5014437" y="305276"/>
                    <a:pt x="5015389" y="299561"/>
                    <a:pt x="5017294" y="294799"/>
                  </a:cubicBezTo>
                  <a:cubicBezTo>
                    <a:pt x="5019199" y="285274"/>
                    <a:pt x="5020151" y="279559"/>
                    <a:pt x="5020151" y="279559"/>
                  </a:cubicBezTo>
                  <a:cubicBezTo>
                    <a:pt x="5020151" y="279559"/>
                    <a:pt x="5017294" y="284321"/>
                    <a:pt x="5013484" y="293846"/>
                  </a:cubicBezTo>
                  <a:cubicBezTo>
                    <a:pt x="5011579" y="298609"/>
                    <a:pt x="5008721" y="304324"/>
                    <a:pt x="5006817" y="310039"/>
                  </a:cubicBezTo>
                  <a:cubicBezTo>
                    <a:pt x="5003959" y="316706"/>
                    <a:pt x="5002054" y="324326"/>
                    <a:pt x="4999196" y="331946"/>
                  </a:cubicBezTo>
                  <a:cubicBezTo>
                    <a:pt x="4999196" y="331946"/>
                    <a:pt x="4999196" y="332899"/>
                    <a:pt x="4999196" y="332899"/>
                  </a:cubicBezTo>
                  <a:cubicBezTo>
                    <a:pt x="4998244" y="330994"/>
                    <a:pt x="4997292" y="329089"/>
                    <a:pt x="4997292" y="327184"/>
                  </a:cubicBezTo>
                  <a:cubicBezTo>
                    <a:pt x="4998244" y="320516"/>
                    <a:pt x="4998244" y="311944"/>
                    <a:pt x="4999196" y="303371"/>
                  </a:cubicBezTo>
                  <a:close/>
                  <a:moveTo>
                    <a:pt x="4968717" y="208121"/>
                  </a:moveTo>
                  <a:cubicBezTo>
                    <a:pt x="4968717" y="209074"/>
                    <a:pt x="4968717" y="210026"/>
                    <a:pt x="4967764" y="212884"/>
                  </a:cubicBezTo>
                  <a:cubicBezTo>
                    <a:pt x="4967764" y="213836"/>
                    <a:pt x="4966812" y="215741"/>
                    <a:pt x="4966812" y="217646"/>
                  </a:cubicBezTo>
                  <a:cubicBezTo>
                    <a:pt x="4966812" y="216694"/>
                    <a:pt x="4966812" y="216694"/>
                    <a:pt x="4966812" y="215741"/>
                  </a:cubicBezTo>
                  <a:cubicBezTo>
                    <a:pt x="4967764" y="213836"/>
                    <a:pt x="4968717" y="210979"/>
                    <a:pt x="4968717" y="208121"/>
                  </a:cubicBezTo>
                  <a:close/>
                  <a:moveTo>
                    <a:pt x="4960144" y="364331"/>
                  </a:moveTo>
                  <a:cubicBezTo>
                    <a:pt x="4960144" y="370046"/>
                    <a:pt x="4961096" y="375761"/>
                    <a:pt x="4961096" y="381476"/>
                  </a:cubicBezTo>
                  <a:cubicBezTo>
                    <a:pt x="4960144" y="384334"/>
                    <a:pt x="4959192" y="388144"/>
                    <a:pt x="4958239" y="391001"/>
                  </a:cubicBezTo>
                  <a:cubicBezTo>
                    <a:pt x="4958239" y="389096"/>
                    <a:pt x="4957287" y="387191"/>
                    <a:pt x="4957287" y="386239"/>
                  </a:cubicBezTo>
                  <a:cubicBezTo>
                    <a:pt x="4957287" y="384334"/>
                    <a:pt x="4957287" y="382429"/>
                    <a:pt x="4957287" y="380524"/>
                  </a:cubicBezTo>
                  <a:cubicBezTo>
                    <a:pt x="4957287" y="371951"/>
                    <a:pt x="4957287" y="363379"/>
                    <a:pt x="4956334" y="356711"/>
                  </a:cubicBezTo>
                  <a:cubicBezTo>
                    <a:pt x="4956334" y="354806"/>
                    <a:pt x="4956334" y="353854"/>
                    <a:pt x="4956334" y="351949"/>
                  </a:cubicBezTo>
                  <a:cubicBezTo>
                    <a:pt x="4957287" y="350996"/>
                    <a:pt x="4958239" y="349091"/>
                    <a:pt x="4958239" y="348139"/>
                  </a:cubicBezTo>
                  <a:cubicBezTo>
                    <a:pt x="4959192" y="352901"/>
                    <a:pt x="4959192" y="358616"/>
                    <a:pt x="4960144" y="364331"/>
                  </a:cubicBezTo>
                  <a:close/>
                  <a:moveTo>
                    <a:pt x="4957287" y="256699"/>
                  </a:moveTo>
                  <a:cubicBezTo>
                    <a:pt x="4957287" y="257651"/>
                    <a:pt x="4957287" y="258604"/>
                    <a:pt x="4957287" y="258604"/>
                  </a:cubicBezTo>
                  <a:cubicBezTo>
                    <a:pt x="4957287" y="258604"/>
                    <a:pt x="4957287" y="259556"/>
                    <a:pt x="4957287" y="259556"/>
                  </a:cubicBezTo>
                  <a:cubicBezTo>
                    <a:pt x="4956334" y="262414"/>
                    <a:pt x="4956334" y="264319"/>
                    <a:pt x="4955381" y="267176"/>
                  </a:cubicBezTo>
                  <a:cubicBezTo>
                    <a:pt x="4955381" y="266224"/>
                    <a:pt x="4954429" y="266224"/>
                    <a:pt x="4954429" y="265271"/>
                  </a:cubicBezTo>
                  <a:cubicBezTo>
                    <a:pt x="4955381" y="263366"/>
                    <a:pt x="4956334" y="259556"/>
                    <a:pt x="4957287" y="256699"/>
                  </a:cubicBezTo>
                  <a:close/>
                  <a:moveTo>
                    <a:pt x="4954429" y="268129"/>
                  </a:moveTo>
                  <a:cubicBezTo>
                    <a:pt x="4954429" y="269081"/>
                    <a:pt x="4955381" y="270034"/>
                    <a:pt x="4955381" y="270986"/>
                  </a:cubicBezTo>
                  <a:cubicBezTo>
                    <a:pt x="4954429" y="276701"/>
                    <a:pt x="4952524" y="283369"/>
                    <a:pt x="4951571" y="290036"/>
                  </a:cubicBezTo>
                  <a:cubicBezTo>
                    <a:pt x="4949667" y="298609"/>
                    <a:pt x="4947762" y="307181"/>
                    <a:pt x="4944904" y="316706"/>
                  </a:cubicBezTo>
                  <a:cubicBezTo>
                    <a:pt x="4943951" y="312896"/>
                    <a:pt x="4943951" y="310991"/>
                    <a:pt x="4943951" y="310991"/>
                  </a:cubicBezTo>
                  <a:cubicBezTo>
                    <a:pt x="4943951" y="310991"/>
                    <a:pt x="4943951" y="314801"/>
                    <a:pt x="4943951" y="320516"/>
                  </a:cubicBezTo>
                  <a:cubicBezTo>
                    <a:pt x="4942999" y="326231"/>
                    <a:pt x="4941094" y="330994"/>
                    <a:pt x="4940142" y="336709"/>
                  </a:cubicBezTo>
                  <a:cubicBezTo>
                    <a:pt x="4940142" y="336709"/>
                    <a:pt x="4940142" y="335756"/>
                    <a:pt x="4940142" y="335756"/>
                  </a:cubicBezTo>
                  <a:cubicBezTo>
                    <a:pt x="4939189" y="331946"/>
                    <a:pt x="4939189" y="329089"/>
                    <a:pt x="4938237" y="325279"/>
                  </a:cubicBezTo>
                  <a:cubicBezTo>
                    <a:pt x="4943951" y="306229"/>
                    <a:pt x="4949667" y="286226"/>
                    <a:pt x="4954429" y="268129"/>
                  </a:cubicBezTo>
                  <a:close/>
                  <a:moveTo>
                    <a:pt x="4922044" y="378619"/>
                  </a:moveTo>
                  <a:cubicBezTo>
                    <a:pt x="4922044" y="378619"/>
                    <a:pt x="4922044" y="378619"/>
                    <a:pt x="4922044" y="378619"/>
                  </a:cubicBezTo>
                  <a:cubicBezTo>
                    <a:pt x="4922044" y="379571"/>
                    <a:pt x="4922044" y="379571"/>
                    <a:pt x="4922044" y="378619"/>
                  </a:cubicBezTo>
                  <a:cubicBezTo>
                    <a:pt x="4922044" y="379571"/>
                    <a:pt x="4922044" y="378619"/>
                    <a:pt x="4922044" y="378619"/>
                  </a:cubicBezTo>
                  <a:close/>
                  <a:moveTo>
                    <a:pt x="4908709" y="307181"/>
                  </a:moveTo>
                  <a:cubicBezTo>
                    <a:pt x="4910614" y="312896"/>
                    <a:pt x="4912519" y="318611"/>
                    <a:pt x="4915376" y="326231"/>
                  </a:cubicBezTo>
                  <a:cubicBezTo>
                    <a:pt x="4913471" y="330041"/>
                    <a:pt x="4911567" y="334804"/>
                    <a:pt x="4909662" y="338614"/>
                  </a:cubicBezTo>
                  <a:cubicBezTo>
                    <a:pt x="4908709" y="327184"/>
                    <a:pt x="4907756" y="316706"/>
                    <a:pt x="4906804" y="308134"/>
                  </a:cubicBezTo>
                  <a:cubicBezTo>
                    <a:pt x="4906804" y="306229"/>
                    <a:pt x="4906804" y="305276"/>
                    <a:pt x="4906804" y="305276"/>
                  </a:cubicBezTo>
                  <a:cubicBezTo>
                    <a:pt x="4906804" y="305276"/>
                    <a:pt x="4906804" y="306229"/>
                    <a:pt x="4905851" y="307181"/>
                  </a:cubicBezTo>
                  <a:cubicBezTo>
                    <a:pt x="4905851" y="303371"/>
                    <a:pt x="4904899" y="300514"/>
                    <a:pt x="4904899" y="297656"/>
                  </a:cubicBezTo>
                  <a:cubicBezTo>
                    <a:pt x="4906804" y="300514"/>
                    <a:pt x="4907756" y="303371"/>
                    <a:pt x="4908709" y="307181"/>
                  </a:cubicBezTo>
                  <a:close/>
                  <a:moveTo>
                    <a:pt x="4897279" y="351949"/>
                  </a:moveTo>
                  <a:cubicBezTo>
                    <a:pt x="4897279" y="356711"/>
                    <a:pt x="4897279" y="360521"/>
                    <a:pt x="4896326" y="365284"/>
                  </a:cubicBezTo>
                  <a:cubicBezTo>
                    <a:pt x="4896326" y="366236"/>
                    <a:pt x="4895374" y="367189"/>
                    <a:pt x="4895374" y="368141"/>
                  </a:cubicBezTo>
                  <a:cubicBezTo>
                    <a:pt x="4895374" y="365284"/>
                    <a:pt x="4894421" y="361474"/>
                    <a:pt x="4894421" y="357664"/>
                  </a:cubicBezTo>
                  <a:cubicBezTo>
                    <a:pt x="4893469" y="351949"/>
                    <a:pt x="4893469" y="347186"/>
                    <a:pt x="4892517" y="341471"/>
                  </a:cubicBezTo>
                  <a:cubicBezTo>
                    <a:pt x="4894421" y="345281"/>
                    <a:pt x="4895374" y="348139"/>
                    <a:pt x="4897279" y="351949"/>
                  </a:cubicBezTo>
                  <a:close/>
                  <a:moveTo>
                    <a:pt x="4822984" y="387191"/>
                  </a:moveTo>
                  <a:cubicBezTo>
                    <a:pt x="4822984" y="386239"/>
                    <a:pt x="4822984" y="386239"/>
                    <a:pt x="4822984" y="385286"/>
                  </a:cubicBezTo>
                  <a:cubicBezTo>
                    <a:pt x="4822984" y="386239"/>
                    <a:pt x="4822984" y="387191"/>
                    <a:pt x="4822984" y="387191"/>
                  </a:cubicBezTo>
                  <a:cubicBezTo>
                    <a:pt x="4822984" y="387191"/>
                    <a:pt x="4822984" y="387191"/>
                    <a:pt x="4822984" y="387191"/>
                  </a:cubicBezTo>
                  <a:close/>
                  <a:moveTo>
                    <a:pt x="4842987" y="338614"/>
                  </a:moveTo>
                  <a:cubicBezTo>
                    <a:pt x="4842987" y="344329"/>
                    <a:pt x="4842987" y="350044"/>
                    <a:pt x="4842987" y="356711"/>
                  </a:cubicBezTo>
                  <a:cubicBezTo>
                    <a:pt x="4842987" y="357664"/>
                    <a:pt x="4842987" y="359569"/>
                    <a:pt x="4842987" y="360521"/>
                  </a:cubicBezTo>
                  <a:cubicBezTo>
                    <a:pt x="4842034" y="366236"/>
                    <a:pt x="4841081" y="373856"/>
                    <a:pt x="4840129" y="382429"/>
                  </a:cubicBezTo>
                  <a:cubicBezTo>
                    <a:pt x="4839176" y="385286"/>
                    <a:pt x="4839176" y="387191"/>
                    <a:pt x="4838224" y="390049"/>
                  </a:cubicBezTo>
                  <a:cubicBezTo>
                    <a:pt x="4834414" y="389096"/>
                    <a:pt x="4830604" y="388144"/>
                    <a:pt x="4826794" y="387191"/>
                  </a:cubicBezTo>
                  <a:cubicBezTo>
                    <a:pt x="4825841" y="384334"/>
                    <a:pt x="4824889" y="381476"/>
                    <a:pt x="4824889" y="379571"/>
                  </a:cubicBezTo>
                  <a:cubicBezTo>
                    <a:pt x="4825841" y="376714"/>
                    <a:pt x="4826794" y="373856"/>
                    <a:pt x="4827747" y="370999"/>
                  </a:cubicBezTo>
                  <a:cubicBezTo>
                    <a:pt x="4830604" y="361474"/>
                    <a:pt x="4834414" y="352901"/>
                    <a:pt x="4838224" y="346234"/>
                  </a:cubicBezTo>
                  <a:cubicBezTo>
                    <a:pt x="4840129" y="342424"/>
                    <a:pt x="4842034" y="339566"/>
                    <a:pt x="4843939" y="336709"/>
                  </a:cubicBezTo>
                  <a:cubicBezTo>
                    <a:pt x="4842987" y="337661"/>
                    <a:pt x="4842987" y="338614"/>
                    <a:pt x="4842987" y="338614"/>
                  </a:cubicBezTo>
                  <a:cubicBezTo>
                    <a:pt x="4842987" y="338614"/>
                    <a:pt x="4842987" y="338614"/>
                    <a:pt x="4842987" y="338614"/>
                  </a:cubicBezTo>
                  <a:close/>
                  <a:moveTo>
                    <a:pt x="4843939" y="329089"/>
                  </a:moveTo>
                  <a:cubicBezTo>
                    <a:pt x="4843939" y="329089"/>
                    <a:pt x="4843939" y="329089"/>
                    <a:pt x="4843939" y="329089"/>
                  </a:cubicBezTo>
                  <a:cubicBezTo>
                    <a:pt x="4841081" y="324326"/>
                    <a:pt x="4838224" y="320516"/>
                    <a:pt x="4836319" y="318611"/>
                  </a:cubicBezTo>
                  <a:cubicBezTo>
                    <a:pt x="4836319" y="318611"/>
                    <a:pt x="4836319" y="318611"/>
                    <a:pt x="4836319" y="318611"/>
                  </a:cubicBezTo>
                  <a:cubicBezTo>
                    <a:pt x="4837272" y="316706"/>
                    <a:pt x="4838224" y="315754"/>
                    <a:pt x="4839176" y="314801"/>
                  </a:cubicBezTo>
                  <a:cubicBezTo>
                    <a:pt x="4840129" y="316706"/>
                    <a:pt x="4841081" y="319564"/>
                    <a:pt x="4842987" y="321469"/>
                  </a:cubicBezTo>
                  <a:cubicBezTo>
                    <a:pt x="4842987" y="322421"/>
                    <a:pt x="4843939" y="323374"/>
                    <a:pt x="4843939" y="323374"/>
                  </a:cubicBezTo>
                  <a:cubicBezTo>
                    <a:pt x="4843939" y="325279"/>
                    <a:pt x="4843939" y="327184"/>
                    <a:pt x="4843939" y="329089"/>
                  </a:cubicBezTo>
                  <a:close/>
                  <a:moveTo>
                    <a:pt x="4845844" y="296704"/>
                  </a:moveTo>
                  <a:cubicBezTo>
                    <a:pt x="4845844" y="302419"/>
                    <a:pt x="4844891" y="309086"/>
                    <a:pt x="4844891" y="316706"/>
                  </a:cubicBezTo>
                  <a:cubicBezTo>
                    <a:pt x="4842987" y="314801"/>
                    <a:pt x="4842034" y="311944"/>
                    <a:pt x="4840129" y="310039"/>
                  </a:cubicBezTo>
                  <a:cubicBezTo>
                    <a:pt x="4839176" y="309086"/>
                    <a:pt x="4838224" y="307181"/>
                    <a:pt x="4837272" y="306229"/>
                  </a:cubicBezTo>
                  <a:cubicBezTo>
                    <a:pt x="4840129" y="300514"/>
                    <a:pt x="4842987" y="295751"/>
                    <a:pt x="4845844" y="290989"/>
                  </a:cubicBezTo>
                  <a:cubicBezTo>
                    <a:pt x="4846797" y="290036"/>
                    <a:pt x="4846797" y="289084"/>
                    <a:pt x="4847749" y="288131"/>
                  </a:cubicBezTo>
                  <a:cubicBezTo>
                    <a:pt x="4846797" y="290989"/>
                    <a:pt x="4845844" y="293846"/>
                    <a:pt x="4845844" y="296704"/>
                  </a:cubicBezTo>
                  <a:close/>
                  <a:moveTo>
                    <a:pt x="4869656" y="325279"/>
                  </a:moveTo>
                  <a:cubicBezTo>
                    <a:pt x="4869656" y="326231"/>
                    <a:pt x="4869656" y="326231"/>
                    <a:pt x="4869656" y="327184"/>
                  </a:cubicBezTo>
                  <a:cubicBezTo>
                    <a:pt x="4869656" y="327184"/>
                    <a:pt x="4869656" y="326231"/>
                    <a:pt x="4869656" y="325279"/>
                  </a:cubicBezTo>
                  <a:cubicBezTo>
                    <a:pt x="4869656" y="323374"/>
                    <a:pt x="4869656" y="320516"/>
                    <a:pt x="4869656" y="318611"/>
                  </a:cubicBezTo>
                  <a:cubicBezTo>
                    <a:pt x="4869656" y="320516"/>
                    <a:pt x="4869656" y="323374"/>
                    <a:pt x="4869656" y="325279"/>
                  </a:cubicBezTo>
                  <a:close/>
                  <a:moveTo>
                    <a:pt x="4854416" y="276701"/>
                  </a:moveTo>
                  <a:cubicBezTo>
                    <a:pt x="4860131" y="267176"/>
                    <a:pt x="4865847" y="261461"/>
                    <a:pt x="4868704" y="256699"/>
                  </a:cubicBezTo>
                  <a:cubicBezTo>
                    <a:pt x="4869656" y="255746"/>
                    <a:pt x="4870609" y="253841"/>
                    <a:pt x="4871562" y="252889"/>
                  </a:cubicBezTo>
                  <a:cubicBezTo>
                    <a:pt x="4871562" y="254794"/>
                    <a:pt x="4871562" y="257651"/>
                    <a:pt x="4871562" y="259556"/>
                  </a:cubicBezTo>
                  <a:cubicBezTo>
                    <a:pt x="4868704" y="270986"/>
                    <a:pt x="4864894" y="283369"/>
                    <a:pt x="4861084" y="296704"/>
                  </a:cubicBezTo>
                  <a:cubicBezTo>
                    <a:pt x="4861084" y="297656"/>
                    <a:pt x="4860131" y="299561"/>
                    <a:pt x="4860131" y="300514"/>
                  </a:cubicBezTo>
                  <a:cubicBezTo>
                    <a:pt x="4857274" y="291941"/>
                    <a:pt x="4855369" y="284321"/>
                    <a:pt x="4853464" y="278606"/>
                  </a:cubicBezTo>
                  <a:cubicBezTo>
                    <a:pt x="4854416" y="277654"/>
                    <a:pt x="4854416" y="277654"/>
                    <a:pt x="4854416" y="276701"/>
                  </a:cubicBezTo>
                  <a:cubicBezTo>
                    <a:pt x="4854416" y="276701"/>
                    <a:pt x="4854416" y="276701"/>
                    <a:pt x="4854416" y="276701"/>
                  </a:cubicBezTo>
                  <a:close/>
                  <a:moveTo>
                    <a:pt x="4850606" y="281464"/>
                  </a:moveTo>
                  <a:cubicBezTo>
                    <a:pt x="4852512" y="290989"/>
                    <a:pt x="4854416" y="303371"/>
                    <a:pt x="4857274" y="316706"/>
                  </a:cubicBezTo>
                  <a:cubicBezTo>
                    <a:pt x="4856322" y="321469"/>
                    <a:pt x="4855369" y="325279"/>
                    <a:pt x="4854416" y="330041"/>
                  </a:cubicBezTo>
                  <a:cubicBezTo>
                    <a:pt x="4853464" y="329089"/>
                    <a:pt x="4852512" y="327184"/>
                    <a:pt x="4852512" y="326231"/>
                  </a:cubicBezTo>
                  <a:cubicBezTo>
                    <a:pt x="4852512" y="325279"/>
                    <a:pt x="4852512" y="323374"/>
                    <a:pt x="4852512" y="322421"/>
                  </a:cubicBezTo>
                  <a:cubicBezTo>
                    <a:pt x="4851559" y="311944"/>
                    <a:pt x="4851559" y="303371"/>
                    <a:pt x="4850606" y="295751"/>
                  </a:cubicBezTo>
                  <a:cubicBezTo>
                    <a:pt x="4850606" y="290989"/>
                    <a:pt x="4849654" y="287179"/>
                    <a:pt x="4849654" y="284321"/>
                  </a:cubicBezTo>
                  <a:cubicBezTo>
                    <a:pt x="4849654" y="283369"/>
                    <a:pt x="4849654" y="282416"/>
                    <a:pt x="4850606" y="281464"/>
                  </a:cubicBezTo>
                  <a:close/>
                  <a:moveTo>
                    <a:pt x="4838224" y="290036"/>
                  </a:moveTo>
                  <a:cubicBezTo>
                    <a:pt x="4841081" y="283369"/>
                    <a:pt x="4843939" y="277654"/>
                    <a:pt x="4845844" y="272891"/>
                  </a:cubicBezTo>
                  <a:cubicBezTo>
                    <a:pt x="4846797" y="270034"/>
                    <a:pt x="4847749" y="267176"/>
                    <a:pt x="4848701" y="265271"/>
                  </a:cubicBezTo>
                  <a:cubicBezTo>
                    <a:pt x="4848701" y="268129"/>
                    <a:pt x="4849654" y="271939"/>
                    <a:pt x="4849654" y="275749"/>
                  </a:cubicBezTo>
                  <a:cubicBezTo>
                    <a:pt x="4848701" y="276701"/>
                    <a:pt x="4848701" y="277654"/>
                    <a:pt x="4847749" y="277654"/>
                  </a:cubicBezTo>
                  <a:cubicBezTo>
                    <a:pt x="4847749" y="274796"/>
                    <a:pt x="4847749" y="273844"/>
                    <a:pt x="4847749" y="273844"/>
                  </a:cubicBezTo>
                  <a:cubicBezTo>
                    <a:pt x="4847749" y="273844"/>
                    <a:pt x="4847749" y="275749"/>
                    <a:pt x="4847749" y="278606"/>
                  </a:cubicBezTo>
                  <a:cubicBezTo>
                    <a:pt x="4845844" y="281464"/>
                    <a:pt x="4842987" y="284321"/>
                    <a:pt x="4841081" y="288131"/>
                  </a:cubicBezTo>
                  <a:cubicBezTo>
                    <a:pt x="4840129" y="290036"/>
                    <a:pt x="4838224" y="291941"/>
                    <a:pt x="4836319" y="294799"/>
                  </a:cubicBezTo>
                  <a:cubicBezTo>
                    <a:pt x="4836319" y="292894"/>
                    <a:pt x="4837272" y="291941"/>
                    <a:pt x="4838224" y="290036"/>
                  </a:cubicBezTo>
                  <a:close/>
                  <a:moveTo>
                    <a:pt x="4835366" y="309086"/>
                  </a:moveTo>
                  <a:cubicBezTo>
                    <a:pt x="4835366" y="309086"/>
                    <a:pt x="4835366" y="308134"/>
                    <a:pt x="4836319" y="308134"/>
                  </a:cubicBezTo>
                  <a:cubicBezTo>
                    <a:pt x="4837272" y="309086"/>
                    <a:pt x="4837272" y="310039"/>
                    <a:pt x="4838224" y="311944"/>
                  </a:cubicBezTo>
                  <a:cubicBezTo>
                    <a:pt x="4838224" y="312896"/>
                    <a:pt x="4839176" y="312896"/>
                    <a:pt x="4839176" y="313849"/>
                  </a:cubicBezTo>
                  <a:cubicBezTo>
                    <a:pt x="4838224" y="314801"/>
                    <a:pt x="4837272" y="315754"/>
                    <a:pt x="4835366" y="317659"/>
                  </a:cubicBezTo>
                  <a:cubicBezTo>
                    <a:pt x="4835366" y="317659"/>
                    <a:pt x="4835366" y="317659"/>
                    <a:pt x="4835366" y="317659"/>
                  </a:cubicBezTo>
                  <a:cubicBezTo>
                    <a:pt x="4835366" y="317659"/>
                    <a:pt x="4834414" y="316706"/>
                    <a:pt x="4834414" y="316706"/>
                  </a:cubicBezTo>
                  <a:cubicBezTo>
                    <a:pt x="4833462" y="315754"/>
                    <a:pt x="4833462" y="315754"/>
                    <a:pt x="4832509" y="314801"/>
                  </a:cubicBezTo>
                  <a:cubicBezTo>
                    <a:pt x="4833462" y="312896"/>
                    <a:pt x="4834414" y="310991"/>
                    <a:pt x="4835366" y="309086"/>
                  </a:cubicBezTo>
                  <a:close/>
                  <a:moveTo>
                    <a:pt x="4830604" y="319564"/>
                  </a:moveTo>
                  <a:cubicBezTo>
                    <a:pt x="4831556" y="317659"/>
                    <a:pt x="4831556" y="316706"/>
                    <a:pt x="4832509" y="314801"/>
                  </a:cubicBezTo>
                  <a:cubicBezTo>
                    <a:pt x="4832509" y="315754"/>
                    <a:pt x="4833462" y="315754"/>
                    <a:pt x="4833462" y="316706"/>
                  </a:cubicBezTo>
                  <a:cubicBezTo>
                    <a:pt x="4833462" y="317659"/>
                    <a:pt x="4834414" y="317659"/>
                    <a:pt x="4834414" y="318611"/>
                  </a:cubicBezTo>
                  <a:cubicBezTo>
                    <a:pt x="4832509" y="320516"/>
                    <a:pt x="4830604" y="322421"/>
                    <a:pt x="4828699" y="324326"/>
                  </a:cubicBezTo>
                  <a:cubicBezTo>
                    <a:pt x="4829651" y="322421"/>
                    <a:pt x="4829651" y="320516"/>
                    <a:pt x="4830604" y="319564"/>
                  </a:cubicBezTo>
                  <a:close/>
                  <a:moveTo>
                    <a:pt x="4817269" y="364331"/>
                  </a:moveTo>
                  <a:cubicBezTo>
                    <a:pt x="4817269" y="361474"/>
                    <a:pt x="4817269" y="359569"/>
                    <a:pt x="4817269" y="356711"/>
                  </a:cubicBezTo>
                  <a:cubicBezTo>
                    <a:pt x="4820126" y="349091"/>
                    <a:pt x="4822984" y="342424"/>
                    <a:pt x="4824889" y="335756"/>
                  </a:cubicBezTo>
                  <a:cubicBezTo>
                    <a:pt x="4824889" y="335756"/>
                    <a:pt x="4825841" y="334804"/>
                    <a:pt x="4825841" y="334804"/>
                  </a:cubicBezTo>
                  <a:cubicBezTo>
                    <a:pt x="4829651" y="328136"/>
                    <a:pt x="4833462" y="323374"/>
                    <a:pt x="4835366" y="319564"/>
                  </a:cubicBezTo>
                  <a:cubicBezTo>
                    <a:pt x="4835366" y="320516"/>
                    <a:pt x="4836319" y="321469"/>
                    <a:pt x="4837272" y="322421"/>
                  </a:cubicBezTo>
                  <a:cubicBezTo>
                    <a:pt x="4838224" y="324326"/>
                    <a:pt x="4839176" y="327184"/>
                    <a:pt x="4841081" y="330994"/>
                  </a:cubicBezTo>
                  <a:cubicBezTo>
                    <a:pt x="4842034" y="332899"/>
                    <a:pt x="4842034" y="333851"/>
                    <a:pt x="4842987" y="335756"/>
                  </a:cubicBezTo>
                  <a:cubicBezTo>
                    <a:pt x="4840129" y="338614"/>
                    <a:pt x="4838224" y="341471"/>
                    <a:pt x="4835366" y="345281"/>
                  </a:cubicBezTo>
                  <a:cubicBezTo>
                    <a:pt x="4831556" y="350996"/>
                    <a:pt x="4826794" y="357664"/>
                    <a:pt x="4822984" y="366236"/>
                  </a:cubicBezTo>
                  <a:cubicBezTo>
                    <a:pt x="4822031" y="367189"/>
                    <a:pt x="4821079" y="368141"/>
                    <a:pt x="4820126" y="369094"/>
                  </a:cubicBezTo>
                  <a:cubicBezTo>
                    <a:pt x="4819174" y="370046"/>
                    <a:pt x="4818222" y="370999"/>
                    <a:pt x="4817269" y="371951"/>
                  </a:cubicBezTo>
                  <a:cubicBezTo>
                    <a:pt x="4816316" y="369094"/>
                    <a:pt x="4817269" y="366236"/>
                    <a:pt x="4817269" y="364331"/>
                  </a:cubicBezTo>
                  <a:close/>
                  <a:moveTo>
                    <a:pt x="4816316" y="376714"/>
                  </a:moveTo>
                  <a:cubicBezTo>
                    <a:pt x="4817269" y="373856"/>
                    <a:pt x="4819174" y="370999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19174" y="372904"/>
                    <a:pt x="4817269" y="375761"/>
                    <a:pt x="4816316" y="378619"/>
                  </a:cubicBezTo>
                  <a:cubicBezTo>
                    <a:pt x="4816316" y="376714"/>
                    <a:pt x="4816316" y="376714"/>
                    <a:pt x="4816316" y="376714"/>
                  </a:cubicBezTo>
                  <a:close/>
                  <a:moveTo>
                    <a:pt x="4762024" y="305276"/>
                  </a:moveTo>
                  <a:cubicBezTo>
                    <a:pt x="4762024" y="306229"/>
                    <a:pt x="4762976" y="312896"/>
                    <a:pt x="4763929" y="322421"/>
                  </a:cubicBezTo>
                  <a:cubicBezTo>
                    <a:pt x="4762024" y="317659"/>
                    <a:pt x="4761072" y="313849"/>
                    <a:pt x="4760119" y="309086"/>
                  </a:cubicBezTo>
                  <a:cubicBezTo>
                    <a:pt x="4761072" y="306229"/>
                    <a:pt x="4761072" y="303371"/>
                    <a:pt x="4762024" y="300514"/>
                  </a:cubicBezTo>
                  <a:cubicBezTo>
                    <a:pt x="4762024" y="302419"/>
                    <a:pt x="4762024" y="303371"/>
                    <a:pt x="4762024" y="305276"/>
                  </a:cubicBezTo>
                  <a:close/>
                  <a:moveTo>
                    <a:pt x="4755356" y="279559"/>
                  </a:moveTo>
                  <a:cubicBezTo>
                    <a:pt x="4757262" y="284321"/>
                    <a:pt x="4758214" y="289084"/>
                    <a:pt x="4760119" y="294799"/>
                  </a:cubicBezTo>
                  <a:cubicBezTo>
                    <a:pt x="4760119" y="295751"/>
                    <a:pt x="4760119" y="296704"/>
                    <a:pt x="4761072" y="297656"/>
                  </a:cubicBezTo>
                  <a:cubicBezTo>
                    <a:pt x="4760119" y="299561"/>
                    <a:pt x="4759166" y="301466"/>
                    <a:pt x="4758214" y="304324"/>
                  </a:cubicBezTo>
                  <a:cubicBezTo>
                    <a:pt x="4757262" y="300514"/>
                    <a:pt x="4755356" y="296704"/>
                    <a:pt x="4754404" y="292894"/>
                  </a:cubicBezTo>
                  <a:cubicBezTo>
                    <a:pt x="4754404" y="288131"/>
                    <a:pt x="4754404" y="284321"/>
                    <a:pt x="4755356" y="279559"/>
                  </a:cubicBezTo>
                  <a:close/>
                  <a:moveTo>
                    <a:pt x="4759166" y="342424"/>
                  </a:moveTo>
                  <a:cubicBezTo>
                    <a:pt x="4757262" y="338614"/>
                    <a:pt x="4756309" y="335756"/>
                    <a:pt x="4755356" y="331946"/>
                  </a:cubicBezTo>
                  <a:cubicBezTo>
                    <a:pt x="4755356" y="330041"/>
                    <a:pt x="4756309" y="328136"/>
                    <a:pt x="4756309" y="326231"/>
                  </a:cubicBezTo>
                  <a:cubicBezTo>
                    <a:pt x="4757262" y="330994"/>
                    <a:pt x="4758214" y="336709"/>
                    <a:pt x="4759166" y="342424"/>
                  </a:cubicBezTo>
                  <a:close/>
                  <a:moveTo>
                    <a:pt x="4753451" y="312896"/>
                  </a:moveTo>
                  <a:cubicBezTo>
                    <a:pt x="4753451" y="313849"/>
                    <a:pt x="4753451" y="314801"/>
                    <a:pt x="4754404" y="315754"/>
                  </a:cubicBezTo>
                  <a:cubicBezTo>
                    <a:pt x="4754404" y="316706"/>
                    <a:pt x="4754404" y="316706"/>
                    <a:pt x="4753451" y="317659"/>
                  </a:cubicBezTo>
                  <a:cubicBezTo>
                    <a:pt x="4753451" y="315754"/>
                    <a:pt x="4753451" y="313849"/>
                    <a:pt x="4753451" y="312896"/>
                  </a:cubicBezTo>
                  <a:close/>
                  <a:moveTo>
                    <a:pt x="4755356" y="373856"/>
                  </a:moveTo>
                  <a:cubicBezTo>
                    <a:pt x="4755356" y="374809"/>
                    <a:pt x="4755356" y="374809"/>
                    <a:pt x="4756309" y="375761"/>
                  </a:cubicBezTo>
                  <a:cubicBezTo>
                    <a:pt x="4755356" y="376714"/>
                    <a:pt x="4755356" y="378619"/>
                    <a:pt x="4754404" y="379571"/>
                  </a:cubicBezTo>
                  <a:cubicBezTo>
                    <a:pt x="4753451" y="379571"/>
                    <a:pt x="4753451" y="379571"/>
                    <a:pt x="4752499" y="379571"/>
                  </a:cubicBezTo>
                  <a:cubicBezTo>
                    <a:pt x="4753451" y="377666"/>
                    <a:pt x="4754404" y="375761"/>
                    <a:pt x="4755356" y="373856"/>
                  </a:cubicBezTo>
                  <a:close/>
                  <a:moveTo>
                    <a:pt x="4748689" y="291941"/>
                  </a:moveTo>
                  <a:cubicBezTo>
                    <a:pt x="4747737" y="295751"/>
                    <a:pt x="4747737" y="299561"/>
                    <a:pt x="4746784" y="303371"/>
                  </a:cubicBezTo>
                  <a:cubicBezTo>
                    <a:pt x="4746784" y="303371"/>
                    <a:pt x="4746784" y="303371"/>
                    <a:pt x="4746784" y="303371"/>
                  </a:cubicBezTo>
                  <a:cubicBezTo>
                    <a:pt x="4746784" y="302419"/>
                    <a:pt x="4746784" y="300514"/>
                    <a:pt x="4746784" y="299561"/>
                  </a:cubicBezTo>
                  <a:cubicBezTo>
                    <a:pt x="4746784" y="296704"/>
                    <a:pt x="4747737" y="293846"/>
                    <a:pt x="4748689" y="291941"/>
                  </a:cubicBezTo>
                  <a:close/>
                  <a:moveTo>
                    <a:pt x="4738212" y="327184"/>
                  </a:moveTo>
                  <a:cubicBezTo>
                    <a:pt x="4738212" y="331946"/>
                    <a:pt x="4737259" y="335756"/>
                    <a:pt x="4737259" y="341471"/>
                  </a:cubicBezTo>
                  <a:cubicBezTo>
                    <a:pt x="4737259" y="339566"/>
                    <a:pt x="4736306" y="338614"/>
                    <a:pt x="4736306" y="336709"/>
                  </a:cubicBezTo>
                  <a:cubicBezTo>
                    <a:pt x="4737259" y="332899"/>
                    <a:pt x="4737259" y="330041"/>
                    <a:pt x="4738212" y="327184"/>
                  </a:cubicBezTo>
                  <a:close/>
                  <a:moveTo>
                    <a:pt x="4720114" y="261461"/>
                  </a:moveTo>
                  <a:cubicBezTo>
                    <a:pt x="4720114" y="261461"/>
                    <a:pt x="4720114" y="261461"/>
                    <a:pt x="4720114" y="261461"/>
                  </a:cubicBezTo>
                  <a:cubicBezTo>
                    <a:pt x="4722972" y="270034"/>
                    <a:pt x="4725829" y="279559"/>
                    <a:pt x="4729639" y="290989"/>
                  </a:cubicBezTo>
                  <a:cubicBezTo>
                    <a:pt x="4730591" y="292894"/>
                    <a:pt x="4730591" y="294799"/>
                    <a:pt x="4731544" y="296704"/>
                  </a:cubicBezTo>
                  <a:cubicBezTo>
                    <a:pt x="4730591" y="300514"/>
                    <a:pt x="4728687" y="304324"/>
                    <a:pt x="4727734" y="308134"/>
                  </a:cubicBezTo>
                  <a:cubicBezTo>
                    <a:pt x="4726781" y="304324"/>
                    <a:pt x="4724876" y="299561"/>
                    <a:pt x="4723924" y="295751"/>
                  </a:cubicBezTo>
                  <a:cubicBezTo>
                    <a:pt x="4722019" y="289084"/>
                    <a:pt x="4720114" y="282416"/>
                    <a:pt x="4718209" y="276701"/>
                  </a:cubicBezTo>
                  <a:cubicBezTo>
                    <a:pt x="4718209" y="270034"/>
                    <a:pt x="4719162" y="265271"/>
                    <a:pt x="4720114" y="261461"/>
                  </a:cubicBezTo>
                  <a:close/>
                  <a:moveTo>
                    <a:pt x="4709637" y="324326"/>
                  </a:moveTo>
                  <a:cubicBezTo>
                    <a:pt x="4711541" y="315754"/>
                    <a:pt x="4712494" y="308134"/>
                    <a:pt x="4713447" y="301466"/>
                  </a:cubicBezTo>
                  <a:cubicBezTo>
                    <a:pt x="4715351" y="310991"/>
                    <a:pt x="4717256" y="321469"/>
                    <a:pt x="4719162" y="331946"/>
                  </a:cubicBezTo>
                  <a:cubicBezTo>
                    <a:pt x="4718209" y="335756"/>
                    <a:pt x="4716304" y="339566"/>
                    <a:pt x="4715351" y="343376"/>
                  </a:cubicBezTo>
                  <a:cubicBezTo>
                    <a:pt x="4715351" y="343376"/>
                    <a:pt x="4715351" y="343376"/>
                    <a:pt x="4715351" y="343376"/>
                  </a:cubicBezTo>
                  <a:cubicBezTo>
                    <a:pt x="4712494" y="339566"/>
                    <a:pt x="4709637" y="335756"/>
                    <a:pt x="4707731" y="332899"/>
                  </a:cubicBezTo>
                  <a:cubicBezTo>
                    <a:pt x="4708684" y="330041"/>
                    <a:pt x="4708684" y="327184"/>
                    <a:pt x="4709637" y="324326"/>
                  </a:cubicBezTo>
                  <a:close/>
                  <a:moveTo>
                    <a:pt x="4703922" y="355759"/>
                  </a:moveTo>
                  <a:cubicBezTo>
                    <a:pt x="4704874" y="357664"/>
                    <a:pt x="4704874" y="358616"/>
                    <a:pt x="4705826" y="360521"/>
                  </a:cubicBezTo>
                  <a:cubicBezTo>
                    <a:pt x="4706779" y="363379"/>
                    <a:pt x="4707731" y="366236"/>
                    <a:pt x="4708684" y="369094"/>
                  </a:cubicBezTo>
                  <a:cubicBezTo>
                    <a:pt x="4707731" y="371951"/>
                    <a:pt x="4705826" y="374809"/>
                    <a:pt x="4704874" y="377666"/>
                  </a:cubicBezTo>
                  <a:cubicBezTo>
                    <a:pt x="4704874" y="377666"/>
                    <a:pt x="4704874" y="376714"/>
                    <a:pt x="4704874" y="376714"/>
                  </a:cubicBezTo>
                  <a:cubicBezTo>
                    <a:pt x="4703922" y="374809"/>
                    <a:pt x="4702969" y="373856"/>
                    <a:pt x="4702016" y="371951"/>
                  </a:cubicBezTo>
                  <a:cubicBezTo>
                    <a:pt x="4702016" y="366236"/>
                    <a:pt x="4702969" y="361474"/>
                    <a:pt x="4703922" y="355759"/>
                  </a:cubicBezTo>
                  <a:close/>
                  <a:moveTo>
                    <a:pt x="4682966" y="380524"/>
                  </a:moveTo>
                  <a:cubicBezTo>
                    <a:pt x="4682014" y="384334"/>
                    <a:pt x="4681062" y="388144"/>
                    <a:pt x="4680109" y="392906"/>
                  </a:cubicBezTo>
                  <a:cubicBezTo>
                    <a:pt x="4679156" y="392906"/>
                    <a:pt x="4677251" y="393859"/>
                    <a:pt x="4676299" y="393859"/>
                  </a:cubicBezTo>
                  <a:cubicBezTo>
                    <a:pt x="4676299" y="391954"/>
                    <a:pt x="4675347" y="390049"/>
                    <a:pt x="4675347" y="388144"/>
                  </a:cubicBezTo>
                  <a:cubicBezTo>
                    <a:pt x="4678204" y="384334"/>
                    <a:pt x="4681062" y="381476"/>
                    <a:pt x="4682966" y="378619"/>
                  </a:cubicBezTo>
                  <a:cubicBezTo>
                    <a:pt x="4682014" y="379571"/>
                    <a:pt x="4682966" y="380524"/>
                    <a:pt x="4682966" y="380524"/>
                  </a:cubicBezTo>
                  <a:close/>
                  <a:moveTo>
                    <a:pt x="4672489" y="361474"/>
                  </a:moveTo>
                  <a:cubicBezTo>
                    <a:pt x="4674394" y="365284"/>
                    <a:pt x="4677251" y="370046"/>
                    <a:pt x="4679156" y="373856"/>
                  </a:cubicBezTo>
                  <a:cubicBezTo>
                    <a:pt x="4677251" y="375761"/>
                    <a:pt x="4674394" y="377666"/>
                    <a:pt x="4672489" y="379571"/>
                  </a:cubicBezTo>
                  <a:cubicBezTo>
                    <a:pt x="4672489" y="378619"/>
                    <a:pt x="4672489" y="377666"/>
                    <a:pt x="4671537" y="376714"/>
                  </a:cubicBezTo>
                  <a:cubicBezTo>
                    <a:pt x="4671537" y="374809"/>
                    <a:pt x="4670584" y="372904"/>
                    <a:pt x="4670584" y="370999"/>
                  </a:cubicBezTo>
                  <a:cubicBezTo>
                    <a:pt x="4671537" y="368141"/>
                    <a:pt x="4671537" y="364331"/>
                    <a:pt x="4672489" y="361474"/>
                  </a:cubicBezTo>
                  <a:close/>
                  <a:moveTo>
                    <a:pt x="4661059" y="265271"/>
                  </a:moveTo>
                  <a:cubicBezTo>
                    <a:pt x="4662012" y="260509"/>
                    <a:pt x="4662964" y="256699"/>
                    <a:pt x="4663916" y="252889"/>
                  </a:cubicBezTo>
                  <a:cubicBezTo>
                    <a:pt x="4665822" y="246221"/>
                    <a:pt x="4667726" y="241459"/>
                    <a:pt x="4669631" y="237649"/>
                  </a:cubicBezTo>
                  <a:cubicBezTo>
                    <a:pt x="4669631" y="239554"/>
                    <a:pt x="4669631" y="240506"/>
                    <a:pt x="4669631" y="242411"/>
                  </a:cubicBezTo>
                  <a:cubicBezTo>
                    <a:pt x="4667726" y="250031"/>
                    <a:pt x="4664869" y="259556"/>
                    <a:pt x="4661059" y="269081"/>
                  </a:cubicBezTo>
                  <a:cubicBezTo>
                    <a:pt x="4661059" y="268129"/>
                    <a:pt x="4661059" y="266224"/>
                    <a:pt x="4661059" y="265271"/>
                  </a:cubicBezTo>
                  <a:close/>
                  <a:moveTo>
                    <a:pt x="4645819" y="278606"/>
                  </a:moveTo>
                  <a:cubicBezTo>
                    <a:pt x="4646772" y="271939"/>
                    <a:pt x="4647724" y="266224"/>
                    <a:pt x="4648676" y="260509"/>
                  </a:cubicBezTo>
                  <a:cubicBezTo>
                    <a:pt x="4649629" y="257651"/>
                    <a:pt x="4649629" y="253841"/>
                    <a:pt x="4650581" y="250984"/>
                  </a:cubicBezTo>
                  <a:cubicBezTo>
                    <a:pt x="4650581" y="250984"/>
                    <a:pt x="4650581" y="251936"/>
                    <a:pt x="4650581" y="251936"/>
                  </a:cubicBezTo>
                  <a:cubicBezTo>
                    <a:pt x="4651534" y="254794"/>
                    <a:pt x="4652487" y="259556"/>
                    <a:pt x="4652487" y="265271"/>
                  </a:cubicBezTo>
                  <a:cubicBezTo>
                    <a:pt x="4652487" y="267176"/>
                    <a:pt x="4652487" y="269081"/>
                    <a:pt x="4652487" y="270034"/>
                  </a:cubicBezTo>
                  <a:cubicBezTo>
                    <a:pt x="4651534" y="272891"/>
                    <a:pt x="4651534" y="275749"/>
                    <a:pt x="4650581" y="278606"/>
                  </a:cubicBezTo>
                  <a:cubicBezTo>
                    <a:pt x="4649629" y="282416"/>
                    <a:pt x="4648676" y="287179"/>
                    <a:pt x="4648676" y="290989"/>
                  </a:cubicBezTo>
                  <a:cubicBezTo>
                    <a:pt x="4648676" y="287179"/>
                    <a:pt x="4646772" y="283369"/>
                    <a:pt x="4645819" y="278606"/>
                  </a:cubicBezTo>
                  <a:cubicBezTo>
                    <a:pt x="4645819" y="278606"/>
                    <a:pt x="4645819" y="278606"/>
                    <a:pt x="4645819" y="278606"/>
                  </a:cubicBezTo>
                  <a:close/>
                  <a:moveTo>
                    <a:pt x="4642962" y="293846"/>
                  </a:moveTo>
                  <a:cubicBezTo>
                    <a:pt x="4643914" y="296704"/>
                    <a:pt x="4643914" y="299561"/>
                    <a:pt x="4644866" y="302419"/>
                  </a:cubicBezTo>
                  <a:cubicBezTo>
                    <a:pt x="4644866" y="304324"/>
                    <a:pt x="4645819" y="307181"/>
                    <a:pt x="4645819" y="309086"/>
                  </a:cubicBezTo>
                  <a:cubicBezTo>
                    <a:pt x="4645819" y="309086"/>
                    <a:pt x="4645819" y="309086"/>
                    <a:pt x="4645819" y="309086"/>
                  </a:cubicBezTo>
                  <a:cubicBezTo>
                    <a:pt x="4644866" y="308134"/>
                    <a:pt x="4643914" y="307181"/>
                    <a:pt x="4642962" y="306229"/>
                  </a:cubicBezTo>
                  <a:cubicBezTo>
                    <a:pt x="4642962" y="304324"/>
                    <a:pt x="4642009" y="302419"/>
                    <a:pt x="4642009" y="299561"/>
                  </a:cubicBezTo>
                  <a:cubicBezTo>
                    <a:pt x="4642962" y="297656"/>
                    <a:pt x="4642962" y="295751"/>
                    <a:pt x="4642962" y="293846"/>
                  </a:cubicBezTo>
                  <a:close/>
                  <a:moveTo>
                    <a:pt x="4595337" y="280511"/>
                  </a:moveTo>
                  <a:cubicBezTo>
                    <a:pt x="4596289" y="284321"/>
                    <a:pt x="4597241" y="289084"/>
                    <a:pt x="4598194" y="293846"/>
                  </a:cubicBezTo>
                  <a:cubicBezTo>
                    <a:pt x="4598194" y="295751"/>
                    <a:pt x="4598194" y="298609"/>
                    <a:pt x="4598194" y="300514"/>
                  </a:cubicBezTo>
                  <a:cubicBezTo>
                    <a:pt x="4598194" y="304324"/>
                    <a:pt x="4598194" y="308134"/>
                    <a:pt x="4598194" y="311944"/>
                  </a:cubicBezTo>
                  <a:cubicBezTo>
                    <a:pt x="4597241" y="313849"/>
                    <a:pt x="4597241" y="316706"/>
                    <a:pt x="4596289" y="319564"/>
                  </a:cubicBezTo>
                  <a:cubicBezTo>
                    <a:pt x="4595337" y="316706"/>
                    <a:pt x="4594384" y="314801"/>
                    <a:pt x="4593431" y="311944"/>
                  </a:cubicBezTo>
                  <a:cubicBezTo>
                    <a:pt x="4593431" y="310039"/>
                    <a:pt x="4593431" y="307181"/>
                    <a:pt x="4593431" y="305276"/>
                  </a:cubicBezTo>
                  <a:cubicBezTo>
                    <a:pt x="4593431" y="298609"/>
                    <a:pt x="4593431" y="292894"/>
                    <a:pt x="4593431" y="286226"/>
                  </a:cubicBezTo>
                  <a:cubicBezTo>
                    <a:pt x="4593431" y="284321"/>
                    <a:pt x="4594384" y="282416"/>
                    <a:pt x="4595337" y="280511"/>
                  </a:cubicBezTo>
                  <a:cubicBezTo>
                    <a:pt x="4595337" y="280511"/>
                    <a:pt x="4595337" y="280511"/>
                    <a:pt x="4595337" y="280511"/>
                  </a:cubicBezTo>
                  <a:close/>
                  <a:moveTo>
                    <a:pt x="4595337" y="277654"/>
                  </a:moveTo>
                  <a:cubicBezTo>
                    <a:pt x="4594384" y="278606"/>
                    <a:pt x="4594384" y="278606"/>
                    <a:pt x="4593431" y="279559"/>
                  </a:cubicBezTo>
                  <a:cubicBezTo>
                    <a:pt x="4593431" y="279559"/>
                    <a:pt x="4593431" y="280511"/>
                    <a:pt x="4592479" y="280511"/>
                  </a:cubicBezTo>
                  <a:cubicBezTo>
                    <a:pt x="4592479" y="274796"/>
                    <a:pt x="4592479" y="269081"/>
                    <a:pt x="4592479" y="263366"/>
                  </a:cubicBezTo>
                  <a:cubicBezTo>
                    <a:pt x="4593431" y="267176"/>
                    <a:pt x="4594384" y="271939"/>
                    <a:pt x="4595337" y="277654"/>
                  </a:cubicBezTo>
                  <a:close/>
                  <a:moveTo>
                    <a:pt x="4576287" y="253841"/>
                  </a:moveTo>
                  <a:cubicBezTo>
                    <a:pt x="4576287" y="260509"/>
                    <a:pt x="4576287" y="267176"/>
                    <a:pt x="4575334" y="273844"/>
                  </a:cubicBezTo>
                  <a:cubicBezTo>
                    <a:pt x="4573429" y="270034"/>
                    <a:pt x="4571524" y="266224"/>
                    <a:pt x="4569619" y="262414"/>
                  </a:cubicBezTo>
                  <a:cubicBezTo>
                    <a:pt x="4572476" y="259556"/>
                    <a:pt x="4574381" y="256699"/>
                    <a:pt x="4576287" y="253841"/>
                  </a:cubicBezTo>
                  <a:close/>
                  <a:moveTo>
                    <a:pt x="4566762" y="268129"/>
                  </a:moveTo>
                  <a:cubicBezTo>
                    <a:pt x="4566762" y="268129"/>
                    <a:pt x="4566762" y="269081"/>
                    <a:pt x="4566762" y="268129"/>
                  </a:cubicBezTo>
                  <a:cubicBezTo>
                    <a:pt x="4568666" y="273844"/>
                    <a:pt x="4570572" y="278606"/>
                    <a:pt x="4571524" y="284321"/>
                  </a:cubicBezTo>
                  <a:cubicBezTo>
                    <a:pt x="4572476" y="288131"/>
                    <a:pt x="4573429" y="292894"/>
                    <a:pt x="4574381" y="296704"/>
                  </a:cubicBezTo>
                  <a:cubicBezTo>
                    <a:pt x="4574381" y="298609"/>
                    <a:pt x="4574381" y="299561"/>
                    <a:pt x="4574381" y="301466"/>
                  </a:cubicBezTo>
                  <a:cubicBezTo>
                    <a:pt x="4570572" y="293846"/>
                    <a:pt x="4568666" y="289084"/>
                    <a:pt x="4568666" y="289084"/>
                  </a:cubicBezTo>
                  <a:cubicBezTo>
                    <a:pt x="4568666" y="289084"/>
                    <a:pt x="4570572" y="296704"/>
                    <a:pt x="4574381" y="309086"/>
                  </a:cubicBezTo>
                  <a:cubicBezTo>
                    <a:pt x="4573429" y="310991"/>
                    <a:pt x="4572476" y="312896"/>
                    <a:pt x="4571524" y="314801"/>
                  </a:cubicBezTo>
                  <a:cubicBezTo>
                    <a:pt x="4571524" y="314801"/>
                    <a:pt x="4571524" y="314801"/>
                    <a:pt x="4571524" y="315754"/>
                  </a:cubicBezTo>
                  <a:cubicBezTo>
                    <a:pt x="4568666" y="293846"/>
                    <a:pt x="4566762" y="278606"/>
                    <a:pt x="4564856" y="271939"/>
                  </a:cubicBezTo>
                  <a:cubicBezTo>
                    <a:pt x="4564856" y="270986"/>
                    <a:pt x="4565809" y="270034"/>
                    <a:pt x="4566762" y="268129"/>
                  </a:cubicBezTo>
                  <a:close/>
                  <a:moveTo>
                    <a:pt x="4560094" y="254794"/>
                  </a:moveTo>
                  <a:cubicBezTo>
                    <a:pt x="4561047" y="256699"/>
                    <a:pt x="4561999" y="258604"/>
                    <a:pt x="4562951" y="260509"/>
                  </a:cubicBezTo>
                  <a:cubicBezTo>
                    <a:pt x="4561999" y="261461"/>
                    <a:pt x="4561047" y="262414"/>
                    <a:pt x="4561047" y="263366"/>
                  </a:cubicBezTo>
                  <a:cubicBezTo>
                    <a:pt x="4560094" y="265271"/>
                    <a:pt x="4558189" y="266224"/>
                    <a:pt x="4557237" y="268129"/>
                  </a:cubicBezTo>
                  <a:cubicBezTo>
                    <a:pt x="4558189" y="263366"/>
                    <a:pt x="4559141" y="258604"/>
                    <a:pt x="4560094" y="254794"/>
                  </a:cubicBezTo>
                  <a:close/>
                  <a:moveTo>
                    <a:pt x="4548664" y="317659"/>
                  </a:moveTo>
                  <a:cubicBezTo>
                    <a:pt x="4551522" y="307181"/>
                    <a:pt x="4554379" y="298609"/>
                    <a:pt x="4557237" y="290036"/>
                  </a:cubicBezTo>
                  <a:cubicBezTo>
                    <a:pt x="4559141" y="284321"/>
                    <a:pt x="4561047" y="279559"/>
                    <a:pt x="4562951" y="275749"/>
                  </a:cubicBezTo>
                  <a:cubicBezTo>
                    <a:pt x="4561999" y="283369"/>
                    <a:pt x="4561047" y="298609"/>
                    <a:pt x="4560094" y="318611"/>
                  </a:cubicBezTo>
                  <a:cubicBezTo>
                    <a:pt x="4557237" y="313849"/>
                    <a:pt x="4555331" y="310991"/>
                    <a:pt x="4555331" y="310991"/>
                  </a:cubicBezTo>
                  <a:cubicBezTo>
                    <a:pt x="4555331" y="310991"/>
                    <a:pt x="4557237" y="314801"/>
                    <a:pt x="4560094" y="321469"/>
                  </a:cubicBezTo>
                  <a:cubicBezTo>
                    <a:pt x="4560094" y="321469"/>
                    <a:pt x="4560094" y="321469"/>
                    <a:pt x="4560094" y="321469"/>
                  </a:cubicBezTo>
                  <a:cubicBezTo>
                    <a:pt x="4560094" y="328136"/>
                    <a:pt x="4559141" y="334804"/>
                    <a:pt x="4559141" y="342424"/>
                  </a:cubicBezTo>
                  <a:cubicBezTo>
                    <a:pt x="4558189" y="346234"/>
                    <a:pt x="4556284" y="349091"/>
                    <a:pt x="4555331" y="352901"/>
                  </a:cubicBezTo>
                  <a:cubicBezTo>
                    <a:pt x="4554379" y="355759"/>
                    <a:pt x="4553426" y="358616"/>
                    <a:pt x="4552474" y="361474"/>
                  </a:cubicBezTo>
                  <a:cubicBezTo>
                    <a:pt x="4550569" y="354806"/>
                    <a:pt x="4549616" y="349091"/>
                    <a:pt x="4547712" y="343376"/>
                  </a:cubicBezTo>
                  <a:cubicBezTo>
                    <a:pt x="4547712" y="333851"/>
                    <a:pt x="4547712" y="328136"/>
                    <a:pt x="4547712" y="328136"/>
                  </a:cubicBezTo>
                  <a:cubicBezTo>
                    <a:pt x="4547712" y="328136"/>
                    <a:pt x="4546759" y="331946"/>
                    <a:pt x="4545806" y="338614"/>
                  </a:cubicBezTo>
                  <a:cubicBezTo>
                    <a:pt x="4545806" y="338614"/>
                    <a:pt x="4545806" y="337661"/>
                    <a:pt x="4545806" y="337661"/>
                  </a:cubicBezTo>
                  <a:cubicBezTo>
                    <a:pt x="4545806" y="336709"/>
                    <a:pt x="4545806" y="336709"/>
                    <a:pt x="4544854" y="335756"/>
                  </a:cubicBezTo>
                  <a:cubicBezTo>
                    <a:pt x="4546759" y="329089"/>
                    <a:pt x="4547712" y="323374"/>
                    <a:pt x="4548664" y="317659"/>
                  </a:cubicBezTo>
                  <a:close/>
                  <a:moveTo>
                    <a:pt x="4457224" y="306229"/>
                  </a:moveTo>
                  <a:cubicBezTo>
                    <a:pt x="4457224" y="306229"/>
                    <a:pt x="4456272" y="306229"/>
                    <a:pt x="4457224" y="306229"/>
                  </a:cubicBezTo>
                  <a:cubicBezTo>
                    <a:pt x="4457224" y="305276"/>
                    <a:pt x="4457224" y="305276"/>
                    <a:pt x="4457224" y="304324"/>
                  </a:cubicBezTo>
                  <a:cubicBezTo>
                    <a:pt x="4457224" y="305276"/>
                    <a:pt x="4457224" y="306229"/>
                    <a:pt x="4457224" y="306229"/>
                  </a:cubicBezTo>
                  <a:close/>
                  <a:moveTo>
                    <a:pt x="4478179" y="359569"/>
                  </a:moveTo>
                  <a:cubicBezTo>
                    <a:pt x="4477226" y="352901"/>
                    <a:pt x="4476274" y="346234"/>
                    <a:pt x="4476274" y="339566"/>
                  </a:cubicBezTo>
                  <a:cubicBezTo>
                    <a:pt x="4476274" y="338614"/>
                    <a:pt x="4476274" y="337661"/>
                    <a:pt x="4476274" y="336709"/>
                  </a:cubicBezTo>
                  <a:cubicBezTo>
                    <a:pt x="4479131" y="340519"/>
                    <a:pt x="4481037" y="343376"/>
                    <a:pt x="4483894" y="347186"/>
                  </a:cubicBezTo>
                  <a:cubicBezTo>
                    <a:pt x="4481037" y="350996"/>
                    <a:pt x="4480084" y="355759"/>
                    <a:pt x="4478179" y="359569"/>
                  </a:cubicBezTo>
                  <a:close/>
                  <a:moveTo>
                    <a:pt x="4497229" y="371951"/>
                  </a:moveTo>
                  <a:cubicBezTo>
                    <a:pt x="4497229" y="370046"/>
                    <a:pt x="4497229" y="369094"/>
                    <a:pt x="4497229" y="367189"/>
                  </a:cubicBezTo>
                  <a:cubicBezTo>
                    <a:pt x="4497229" y="368141"/>
                    <a:pt x="4497229" y="369094"/>
                    <a:pt x="4498181" y="370046"/>
                  </a:cubicBezTo>
                  <a:cubicBezTo>
                    <a:pt x="4497229" y="370999"/>
                    <a:pt x="4497229" y="370999"/>
                    <a:pt x="4497229" y="371951"/>
                  </a:cubicBezTo>
                  <a:close/>
                  <a:moveTo>
                    <a:pt x="4504849" y="322421"/>
                  </a:moveTo>
                  <a:cubicBezTo>
                    <a:pt x="4504849" y="325279"/>
                    <a:pt x="4504849" y="328136"/>
                    <a:pt x="4504849" y="330994"/>
                  </a:cubicBezTo>
                  <a:cubicBezTo>
                    <a:pt x="4503897" y="333851"/>
                    <a:pt x="4502944" y="337661"/>
                    <a:pt x="4501991" y="341471"/>
                  </a:cubicBezTo>
                  <a:cubicBezTo>
                    <a:pt x="4501991" y="343376"/>
                    <a:pt x="4501039" y="346234"/>
                    <a:pt x="4501039" y="348139"/>
                  </a:cubicBezTo>
                  <a:cubicBezTo>
                    <a:pt x="4500087" y="347186"/>
                    <a:pt x="4499134" y="346234"/>
                    <a:pt x="4499134" y="345281"/>
                  </a:cubicBezTo>
                  <a:cubicBezTo>
                    <a:pt x="4499134" y="344329"/>
                    <a:pt x="4498181" y="343376"/>
                    <a:pt x="4498181" y="342424"/>
                  </a:cubicBezTo>
                  <a:cubicBezTo>
                    <a:pt x="4499134" y="336709"/>
                    <a:pt x="4501039" y="330994"/>
                    <a:pt x="4501991" y="326231"/>
                  </a:cubicBezTo>
                  <a:cubicBezTo>
                    <a:pt x="4502944" y="320516"/>
                    <a:pt x="4504849" y="315754"/>
                    <a:pt x="4506754" y="310991"/>
                  </a:cubicBezTo>
                  <a:cubicBezTo>
                    <a:pt x="4505801" y="314801"/>
                    <a:pt x="4505801" y="318611"/>
                    <a:pt x="4504849" y="322421"/>
                  </a:cubicBezTo>
                  <a:close/>
                  <a:moveTo>
                    <a:pt x="4462939" y="250984"/>
                  </a:moveTo>
                  <a:cubicBezTo>
                    <a:pt x="4465797" y="242411"/>
                    <a:pt x="4468654" y="233839"/>
                    <a:pt x="4470559" y="226219"/>
                  </a:cubicBezTo>
                  <a:cubicBezTo>
                    <a:pt x="4470559" y="227171"/>
                    <a:pt x="4472464" y="229076"/>
                    <a:pt x="4474369" y="231934"/>
                  </a:cubicBezTo>
                  <a:cubicBezTo>
                    <a:pt x="4475322" y="233839"/>
                    <a:pt x="4477226" y="235744"/>
                    <a:pt x="4479131" y="238601"/>
                  </a:cubicBezTo>
                  <a:cubicBezTo>
                    <a:pt x="4481037" y="241459"/>
                    <a:pt x="4481989" y="245269"/>
                    <a:pt x="4483894" y="248126"/>
                  </a:cubicBezTo>
                  <a:cubicBezTo>
                    <a:pt x="4485799" y="251936"/>
                    <a:pt x="4487704" y="255746"/>
                    <a:pt x="4489609" y="260509"/>
                  </a:cubicBezTo>
                  <a:cubicBezTo>
                    <a:pt x="4491514" y="265271"/>
                    <a:pt x="4493419" y="270034"/>
                    <a:pt x="4495324" y="275749"/>
                  </a:cubicBezTo>
                  <a:cubicBezTo>
                    <a:pt x="4497229" y="281464"/>
                    <a:pt x="4499134" y="287179"/>
                    <a:pt x="4501039" y="293846"/>
                  </a:cubicBezTo>
                  <a:cubicBezTo>
                    <a:pt x="4501991" y="296704"/>
                    <a:pt x="4502944" y="299561"/>
                    <a:pt x="4503897" y="303371"/>
                  </a:cubicBezTo>
                  <a:cubicBezTo>
                    <a:pt x="4501991" y="308134"/>
                    <a:pt x="4499134" y="312896"/>
                    <a:pt x="4497229" y="317659"/>
                  </a:cubicBezTo>
                  <a:cubicBezTo>
                    <a:pt x="4496276" y="320516"/>
                    <a:pt x="4494372" y="323374"/>
                    <a:pt x="4493419" y="326231"/>
                  </a:cubicBezTo>
                  <a:cubicBezTo>
                    <a:pt x="4490562" y="297656"/>
                    <a:pt x="4488656" y="280511"/>
                    <a:pt x="4488656" y="280511"/>
                  </a:cubicBezTo>
                  <a:cubicBezTo>
                    <a:pt x="4488656" y="280511"/>
                    <a:pt x="4487704" y="294799"/>
                    <a:pt x="4487704" y="319564"/>
                  </a:cubicBezTo>
                  <a:cubicBezTo>
                    <a:pt x="4486751" y="316706"/>
                    <a:pt x="4484847" y="313849"/>
                    <a:pt x="4483894" y="311944"/>
                  </a:cubicBezTo>
                  <a:cubicBezTo>
                    <a:pt x="4477226" y="297656"/>
                    <a:pt x="4473416" y="289084"/>
                    <a:pt x="4473416" y="289084"/>
                  </a:cubicBezTo>
                  <a:cubicBezTo>
                    <a:pt x="4473416" y="289084"/>
                    <a:pt x="4476274" y="297656"/>
                    <a:pt x="4481037" y="312896"/>
                  </a:cubicBezTo>
                  <a:cubicBezTo>
                    <a:pt x="4482941" y="317659"/>
                    <a:pt x="4484847" y="323374"/>
                    <a:pt x="4486751" y="330041"/>
                  </a:cubicBezTo>
                  <a:cubicBezTo>
                    <a:pt x="4485799" y="329089"/>
                    <a:pt x="4485799" y="328136"/>
                    <a:pt x="4484847" y="328136"/>
                  </a:cubicBezTo>
                  <a:cubicBezTo>
                    <a:pt x="4481037" y="324326"/>
                    <a:pt x="4478179" y="321469"/>
                    <a:pt x="4475322" y="318611"/>
                  </a:cubicBezTo>
                  <a:cubicBezTo>
                    <a:pt x="4474369" y="313849"/>
                    <a:pt x="4473416" y="309086"/>
                    <a:pt x="4473416" y="304324"/>
                  </a:cubicBezTo>
                  <a:cubicBezTo>
                    <a:pt x="4471512" y="294799"/>
                    <a:pt x="4470559" y="286226"/>
                    <a:pt x="4468654" y="278606"/>
                  </a:cubicBezTo>
                  <a:cubicBezTo>
                    <a:pt x="4474369" y="264319"/>
                    <a:pt x="4477226" y="256699"/>
                    <a:pt x="4477226" y="256699"/>
                  </a:cubicBezTo>
                  <a:cubicBezTo>
                    <a:pt x="4477226" y="256699"/>
                    <a:pt x="4473416" y="262414"/>
                    <a:pt x="4466749" y="273844"/>
                  </a:cubicBezTo>
                  <a:cubicBezTo>
                    <a:pt x="4465797" y="268129"/>
                    <a:pt x="4464844" y="263366"/>
                    <a:pt x="4462939" y="258604"/>
                  </a:cubicBezTo>
                  <a:cubicBezTo>
                    <a:pt x="4462939" y="257651"/>
                    <a:pt x="4462939" y="256699"/>
                    <a:pt x="4462939" y="256699"/>
                  </a:cubicBezTo>
                  <a:cubicBezTo>
                    <a:pt x="4461987" y="253841"/>
                    <a:pt x="4461987" y="252889"/>
                    <a:pt x="4462939" y="250984"/>
                  </a:cubicBezTo>
                  <a:close/>
                  <a:moveTo>
                    <a:pt x="4461034" y="255746"/>
                  </a:moveTo>
                  <a:cubicBezTo>
                    <a:pt x="4461034" y="255746"/>
                    <a:pt x="4461034" y="256699"/>
                    <a:pt x="4461034" y="255746"/>
                  </a:cubicBezTo>
                  <a:cubicBezTo>
                    <a:pt x="4461034" y="256699"/>
                    <a:pt x="4461034" y="256699"/>
                    <a:pt x="4461034" y="255746"/>
                  </a:cubicBezTo>
                  <a:cubicBezTo>
                    <a:pt x="4461034" y="255746"/>
                    <a:pt x="4461034" y="255746"/>
                    <a:pt x="4461034" y="255746"/>
                  </a:cubicBezTo>
                  <a:close/>
                  <a:moveTo>
                    <a:pt x="4455319" y="274796"/>
                  </a:moveTo>
                  <a:cubicBezTo>
                    <a:pt x="4456272" y="272891"/>
                    <a:pt x="4457224" y="270034"/>
                    <a:pt x="4457224" y="268129"/>
                  </a:cubicBezTo>
                  <a:cubicBezTo>
                    <a:pt x="4457224" y="270034"/>
                    <a:pt x="4457224" y="271939"/>
                    <a:pt x="4457224" y="273844"/>
                  </a:cubicBezTo>
                  <a:cubicBezTo>
                    <a:pt x="4457224" y="277654"/>
                    <a:pt x="4457224" y="280511"/>
                    <a:pt x="4458176" y="284321"/>
                  </a:cubicBezTo>
                  <a:cubicBezTo>
                    <a:pt x="4457224" y="287179"/>
                    <a:pt x="4455319" y="290036"/>
                    <a:pt x="4454366" y="292894"/>
                  </a:cubicBezTo>
                  <a:cubicBezTo>
                    <a:pt x="4454366" y="287179"/>
                    <a:pt x="4454366" y="280511"/>
                    <a:pt x="4455319" y="274796"/>
                  </a:cubicBezTo>
                  <a:close/>
                  <a:moveTo>
                    <a:pt x="4449604" y="361474"/>
                  </a:moveTo>
                  <a:cubicBezTo>
                    <a:pt x="4450556" y="353854"/>
                    <a:pt x="4450556" y="346234"/>
                    <a:pt x="4451509" y="339566"/>
                  </a:cubicBezTo>
                  <a:cubicBezTo>
                    <a:pt x="4452462" y="340519"/>
                    <a:pt x="4452462" y="342424"/>
                    <a:pt x="4453414" y="343376"/>
                  </a:cubicBezTo>
                  <a:cubicBezTo>
                    <a:pt x="4453414" y="343376"/>
                    <a:pt x="4453414" y="343376"/>
                    <a:pt x="4453414" y="344329"/>
                  </a:cubicBezTo>
                  <a:cubicBezTo>
                    <a:pt x="4453414" y="344329"/>
                    <a:pt x="4453414" y="344329"/>
                    <a:pt x="4453414" y="344329"/>
                  </a:cubicBezTo>
                  <a:cubicBezTo>
                    <a:pt x="4452462" y="350996"/>
                    <a:pt x="4451509" y="358616"/>
                    <a:pt x="4451509" y="366236"/>
                  </a:cubicBezTo>
                  <a:cubicBezTo>
                    <a:pt x="4450556" y="372904"/>
                    <a:pt x="4449604" y="380524"/>
                    <a:pt x="4448651" y="388144"/>
                  </a:cubicBezTo>
                  <a:cubicBezTo>
                    <a:pt x="4447699" y="387191"/>
                    <a:pt x="4447699" y="387191"/>
                    <a:pt x="4446747" y="386239"/>
                  </a:cubicBezTo>
                  <a:cubicBezTo>
                    <a:pt x="4447699" y="377666"/>
                    <a:pt x="4448651" y="370046"/>
                    <a:pt x="4449604" y="361474"/>
                  </a:cubicBezTo>
                  <a:close/>
                  <a:moveTo>
                    <a:pt x="4386739" y="331946"/>
                  </a:moveTo>
                  <a:cubicBezTo>
                    <a:pt x="4387691" y="332899"/>
                    <a:pt x="4388644" y="334804"/>
                    <a:pt x="4390549" y="335756"/>
                  </a:cubicBezTo>
                  <a:cubicBezTo>
                    <a:pt x="4390549" y="337661"/>
                    <a:pt x="4390549" y="339566"/>
                    <a:pt x="4390549" y="342424"/>
                  </a:cubicBezTo>
                  <a:cubicBezTo>
                    <a:pt x="4389597" y="343376"/>
                    <a:pt x="4388644" y="345281"/>
                    <a:pt x="4386739" y="347186"/>
                  </a:cubicBezTo>
                  <a:cubicBezTo>
                    <a:pt x="4386739" y="341471"/>
                    <a:pt x="4386739" y="336709"/>
                    <a:pt x="4386739" y="331946"/>
                  </a:cubicBezTo>
                  <a:close/>
                  <a:moveTo>
                    <a:pt x="4389597" y="376714"/>
                  </a:moveTo>
                  <a:cubicBezTo>
                    <a:pt x="4389597" y="376714"/>
                    <a:pt x="4389597" y="375761"/>
                    <a:pt x="4388644" y="375761"/>
                  </a:cubicBezTo>
                  <a:cubicBezTo>
                    <a:pt x="4388644" y="373856"/>
                    <a:pt x="4387691" y="371951"/>
                    <a:pt x="4387691" y="370046"/>
                  </a:cubicBezTo>
                  <a:cubicBezTo>
                    <a:pt x="4387691" y="367189"/>
                    <a:pt x="4387691" y="363379"/>
                    <a:pt x="4387691" y="360521"/>
                  </a:cubicBezTo>
                  <a:cubicBezTo>
                    <a:pt x="4387691" y="357664"/>
                    <a:pt x="4387691" y="354806"/>
                    <a:pt x="4387691" y="351949"/>
                  </a:cubicBezTo>
                  <a:cubicBezTo>
                    <a:pt x="4388644" y="349091"/>
                    <a:pt x="4390549" y="347186"/>
                    <a:pt x="4391501" y="345281"/>
                  </a:cubicBezTo>
                  <a:cubicBezTo>
                    <a:pt x="4391501" y="346234"/>
                    <a:pt x="4391501" y="348139"/>
                    <a:pt x="4391501" y="349091"/>
                  </a:cubicBezTo>
                  <a:cubicBezTo>
                    <a:pt x="4391501" y="355759"/>
                    <a:pt x="4392454" y="362426"/>
                    <a:pt x="4392454" y="370046"/>
                  </a:cubicBezTo>
                  <a:cubicBezTo>
                    <a:pt x="4390549" y="371951"/>
                    <a:pt x="4389597" y="374809"/>
                    <a:pt x="4389597" y="376714"/>
                  </a:cubicBezTo>
                  <a:close/>
                  <a:moveTo>
                    <a:pt x="4424839" y="351949"/>
                  </a:moveTo>
                  <a:cubicBezTo>
                    <a:pt x="4424839" y="352901"/>
                    <a:pt x="4424839" y="353854"/>
                    <a:pt x="4424839" y="354806"/>
                  </a:cubicBezTo>
                  <a:cubicBezTo>
                    <a:pt x="4423887" y="355759"/>
                    <a:pt x="4423887" y="356711"/>
                    <a:pt x="4422934" y="356711"/>
                  </a:cubicBezTo>
                  <a:cubicBezTo>
                    <a:pt x="4422934" y="354806"/>
                    <a:pt x="4423887" y="353854"/>
                    <a:pt x="4424839" y="351949"/>
                  </a:cubicBezTo>
                  <a:close/>
                  <a:moveTo>
                    <a:pt x="4415314" y="411004"/>
                  </a:moveTo>
                  <a:cubicBezTo>
                    <a:pt x="4415314" y="411004"/>
                    <a:pt x="4415314" y="411956"/>
                    <a:pt x="4415314" y="411956"/>
                  </a:cubicBezTo>
                  <a:cubicBezTo>
                    <a:pt x="4414362" y="411004"/>
                    <a:pt x="4413409" y="410051"/>
                    <a:pt x="4412456" y="409099"/>
                  </a:cubicBezTo>
                  <a:cubicBezTo>
                    <a:pt x="4412456" y="401479"/>
                    <a:pt x="4412456" y="392906"/>
                    <a:pt x="4411504" y="385286"/>
                  </a:cubicBezTo>
                  <a:cubicBezTo>
                    <a:pt x="4414362" y="380524"/>
                    <a:pt x="4417219" y="376714"/>
                    <a:pt x="4420076" y="372904"/>
                  </a:cubicBezTo>
                  <a:cubicBezTo>
                    <a:pt x="4420076" y="373856"/>
                    <a:pt x="4421029" y="373856"/>
                    <a:pt x="4421029" y="374809"/>
                  </a:cubicBezTo>
                  <a:cubicBezTo>
                    <a:pt x="4419124" y="386239"/>
                    <a:pt x="4417219" y="397669"/>
                    <a:pt x="4415314" y="411004"/>
                  </a:cubicBezTo>
                  <a:close/>
                  <a:moveTo>
                    <a:pt x="4410551" y="254794"/>
                  </a:moveTo>
                  <a:cubicBezTo>
                    <a:pt x="4413409" y="260509"/>
                    <a:pt x="4417219" y="267176"/>
                    <a:pt x="4421029" y="273844"/>
                  </a:cubicBezTo>
                  <a:cubicBezTo>
                    <a:pt x="4419124" y="280511"/>
                    <a:pt x="4417219" y="287179"/>
                    <a:pt x="4415314" y="293846"/>
                  </a:cubicBezTo>
                  <a:cubicBezTo>
                    <a:pt x="4413409" y="301466"/>
                    <a:pt x="4410551" y="309086"/>
                    <a:pt x="4408647" y="316706"/>
                  </a:cubicBezTo>
                  <a:cubicBezTo>
                    <a:pt x="4407694" y="305276"/>
                    <a:pt x="4406741" y="297656"/>
                    <a:pt x="4406741" y="297656"/>
                  </a:cubicBezTo>
                  <a:cubicBezTo>
                    <a:pt x="4406741" y="297656"/>
                    <a:pt x="4404837" y="310991"/>
                    <a:pt x="4402931" y="331946"/>
                  </a:cubicBezTo>
                  <a:cubicBezTo>
                    <a:pt x="4402931" y="333851"/>
                    <a:pt x="4401979" y="335756"/>
                    <a:pt x="4401026" y="337661"/>
                  </a:cubicBezTo>
                  <a:cubicBezTo>
                    <a:pt x="4401026" y="337661"/>
                    <a:pt x="4400074" y="336709"/>
                    <a:pt x="4400074" y="336709"/>
                  </a:cubicBezTo>
                  <a:cubicBezTo>
                    <a:pt x="4393406" y="295751"/>
                    <a:pt x="4388644" y="270034"/>
                    <a:pt x="4388644" y="270034"/>
                  </a:cubicBezTo>
                  <a:cubicBezTo>
                    <a:pt x="4388644" y="270034"/>
                    <a:pt x="4388644" y="292894"/>
                    <a:pt x="4389597" y="328136"/>
                  </a:cubicBezTo>
                  <a:cubicBezTo>
                    <a:pt x="4388644" y="327184"/>
                    <a:pt x="4387691" y="326231"/>
                    <a:pt x="4386739" y="325279"/>
                  </a:cubicBezTo>
                  <a:cubicBezTo>
                    <a:pt x="4386739" y="324326"/>
                    <a:pt x="4386739" y="324326"/>
                    <a:pt x="4386739" y="323374"/>
                  </a:cubicBezTo>
                  <a:cubicBezTo>
                    <a:pt x="4387691" y="311944"/>
                    <a:pt x="4386739" y="300514"/>
                    <a:pt x="4387691" y="290989"/>
                  </a:cubicBezTo>
                  <a:cubicBezTo>
                    <a:pt x="4388644" y="280511"/>
                    <a:pt x="4388644" y="271939"/>
                    <a:pt x="4389597" y="263366"/>
                  </a:cubicBezTo>
                  <a:cubicBezTo>
                    <a:pt x="4390549" y="254794"/>
                    <a:pt x="4390549" y="248126"/>
                    <a:pt x="4391501" y="242411"/>
                  </a:cubicBezTo>
                  <a:cubicBezTo>
                    <a:pt x="4392454" y="233839"/>
                    <a:pt x="4393406" y="228124"/>
                    <a:pt x="4393406" y="225266"/>
                  </a:cubicBezTo>
                  <a:cubicBezTo>
                    <a:pt x="4399122" y="232886"/>
                    <a:pt x="4403884" y="243364"/>
                    <a:pt x="4410551" y="254794"/>
                  </a:cubicBezTo>
                  <a:close/>
                  <a:moveTo>
                    <a:pt x="4389597" y="217646"/>
                  </a:moveTo>
                  <a:cubicBezTo>
                    <a:pt x="4390549" y="219551"/>
                    <a:pt x="4392454" y="221456"/>
                    <a:pt x="4393406" y="224314"/>
                  </a:cubicBezTo>
                  <a:cubicBezTo>
                    <a:pt x="4392454" y="227171"/>
                    <a:pt x="4390549" y="232886"/>
                    <a:pt x="4387691" y="240506"/>
                  </a:cubicBezTo>
                  <a:cubicBezTo>
                    <a:pt x="4385787" y="246221"/>
                    <a:pt x="4383881" y="252889"/>
                    <a:pt x="4381976" y="260509"/>
                  </a:cubicBezTo>
                  <a:cubicBezTo>
                    <a:pt x="4381976" y="259556"/>
                    <a:pt x="4381976" y="257651"/>
                    <a:pt x="4381976" y="256699"/>
                  </a:cubicBezTo>
                  <a:cubicBezTo>
                    <a:pt x="4384834" y="242411"/>
                    <a:pt x="4386739" y="229076"/>
                    <a:pt x="4389597" y="217646"/>
                  </a:cubicBezTo>
                  <a:close/>
                  <a:moveTo>
                    <a:pt x="4374356" y="291941"/>
                  </a:moveTo>
                  <a:cubicBezTo>
                    <a:pt x="4374356" y="291941"/>
                    <a:pt x="4374356" y="292894"/>
                    <a:pt x="4374356" y="292894"/>
                  </a:cubicBezTo>
                  <a:cubicBezTo>
                    <a:pt x="4374356" y="292894"/>
                    <a:pt x="4374356" y="292894"/>
                    <a:pt x="4374356" y="291941"/>
                  </a:cubicBezTo>
                  <a:cubicBezTo>
                    <a:pt x="4374356" y="291941"/>
                    <a:pt x="4374356" y="291941"/>
                    <a:pt x="4374356" y="291941"/>
                  </a:cubicBezTo>
                  <a:close/>
                  <a:moveTo>
                    <a:pt x="4360069" y="282416"/>
                  </a:moveTo>
                  <a:cubicBezTo>
                    <a:pt x="4360069" y="284321"/>
                    <a:pt x="4360069" y="287179"/>
                    <a:pt x="4360069" y="290036"/>
                  </a:cubicBezTo>
                  <a:cubicBezTo>
                    <a:pt x="4360069" y="289084"/>
                    <a:pt x="4359116" y="288131"/>
                    <a:pt x="4359116" y="288131"/>
                  </a:cubicBezTo>
                  <a:cubicBezTo>
                    <a:pt x="4359116" y="285274"/>
                    <a:pt x="4359116" y="283369"/>
                    <a:pt x="4360069" y="282416"/>
                  </a:cubicBezTo>
                  <a:close/>
                  <a:moveTo>
                    <a:pt x="4313397" y="387191"/>
                  </a:moveTo>
                  <a:cubicBezTo>
                    <a:pt x="4312444" y="388144"/>
                    <a:pt x="4312444" y="390049"/>
                    <a:pt x="4311491" y="391001"/>
                  </a:cubicBezTo>
                  <a:cubicBezTo>
                    <a:pt x="4312444" y="389096"/>
                    <a:pt x="4312444" y="388144"/>
                    <a:pt x="4313397" y="387191"/>
                  </a:cubicBezTo>
                  <a:cubicBezTo>
                    <a:pt x="4313397" y="386239"/>
                    <a:pt x="4313397" y="387191"/>
                    <a:pt x="4313397" y="387191"/>
                  </a:cubicBezTo>
                  <a:close/>
                  <a:moveTo>
                    <a:pt x="4311491" y="351949"/>
                  </a:moveTo>
                  <a:cubicBezTo>
                    <a:pt x="4311491" y="356711"/>
                    <a:pt x="4312444" y="360521"/>
                    <a:pt x="4312444" y="365284"/>
                  </a:cubicBezTo>
                  <a:cubicBezTo>
                    <a:pt x="4311491" y="364331"/>
                    <a:pt x="4311491" y="364331"/>
                    <a:pt x="4311491" y="363379"/>
                  </a:cubicBezTo>
                  <a:cubicBezTo>
                    <a:pt x="4311491" y="358616"/>
                    <a:pt x="4311491" y="355759"/>
                    <a:pt x="4311491" y="351949"/>
                  </a:cubicBezTo>
                  <a:close/>
                  <a:moveTo>
                    <a:pt x="4247674" y="313849"/>
                  </a:moveTo>
                  <a:cubicBezTo>
                    <a:pt x="4247674" y="312896"/>
                    <a:pt x="4247674" y="312896"/>
                    <a:pt x="4247674" y="311944"/>
                  </a:cubicBezTo>
                  <a:cubicBezTo>
                    <a:pt x="4247674" y="312896"/>
                    <a:pt x="4247674" y="312896"/>
                    <a:pt x="4247674" y="313849"/>
                  </a:cubicBezTo>
                  <a:cubicBezTo>
                    <a:pt x="4247674" y="317659"/>
                    <a:pt x="4247674" y="320516"/>
                    <a:pt x="4246722" y="324326"/>
                  </a:cubicBezTo>
                  <a:cubicBezTo>
                    <a:pt x="4246722" y="323374"/>
                    <a:pt x="4246722" y="322421"/>
                    <a:pt x="4246722" y="322421"/>
                  </a:cubicBezTo>
                  <a:cubicBezTo>
                    <a:pt x="4246722" y="318611"/>
                    <a:pt x="4247674" y="315754"/>
                    <a:pt x="4247674" y="313849"/>
                  </a:cubicBezTo>
                  <a:close/>
                  <a:moveTo>
                    <a:pt x="4181951" y="367189"/>
                  </a:moveTo>
                  <a:cubicBezTo>
                    <a:pt x="4181951" y="351949"/>
                    <a:pt x="4182904" y="337661"/>
                    <a:pt x="4182904" y="324326"/>
                  </a:cubicBezTo>
                  <a:cubicBezTo>
                    <a:pt x="4182904" y="326231"/>
                    <a:pt x="4183856" y="328136"/>
                    <a:pt x="4183856" y="330041"/>
                  </a:cubicBezTo>
                  <a:cubicBezTo>
                    <a:pt x="4184809" y="333851"/>
                    <a:pt x="4185761" y="336709"/>
                    <a:pt x="4185761" y="340519"/>
                  </a:cubicBezTo>
                  <a:cubicBezTo>
                    <a:pt x="4185761" y="341471"/>
                    <a:pt x="4185761" y="342424"/>
                    <a:pt x="4185761" y="342424"/>
                  </a:cubicBezTo>
                  <a:cubicBezTo>
                    <a:pt x="4184809" y="339566"/>
                    <a:pt x="4183856" y="338614"/>
                    <a:pt x="4183856" y="338614"/>
                  </a:cubicBezTo>
                  <a:cubicBezTo>
                    <a:pt x="4183856" y="338614"/>
                    <a:pt x="4184809" y="345281"/>
                    <a:pt x="4187666" y="357664"/>
                  </a:cubicBezTo>
                  <a:cubicBezTo>
                    <a:pt x="4187666" y="360521"/>
                    <a:pt x="4188619" y="362426"/>
                    <a:pt x="4189571" y="365284"/>
                  </a:cubicBezTo>
                  <a:cubicBezTo>
                    <a:pt x="4189571" y="368141"/>
                    <a:pt x="4190524" y="370999"/>
                    <a:pt x="4191476" y="373856"/>
                  </a:cubicBezTo>
                  <a:cubicBezTo>
                    <a:pt x="4191476" y="377666"/>
                    <a:pt x="4190524" y="382429"/>
                    <a:pt x="4190524" y="386239"/>
                  </a:cubicBezTo>
                  <a:cubicBezTo>
                    <a:pt x="4190524" y="388144"/>
                    <a:pt x="4190524" y="390049"/>
                    <a:pt x="4190524" y="391954"/>
                  </a:cubicBezTo>
                  <a:cubicBezTo>
                    <a:pt x="4187666" y="383381"/>
                    <a:pt x="4184809" y="374809"/>
                    <a:pt x="4181951" y="367189"/>
                  </a:cubicBezTo>
                  <a:cubicBezTo>
                    <a:pt x="4181951" y="369094"/>
                    <a:pt x="4181951" y="368141"/>
                    <a:pt x="4181951" y="367189"/>
                  </a:cubicBezTo>
                  <a:close/>
                  <a:moveTo>
                    <a:pt x="4161949" y="401479"/>
                  </a:moveTo>
                  <a:cubicBezTo>
                    <a:pt x="4161949" y="400526"/>
                    <a:pt x="4161949" y="400526"/>
                    <a:pt x="4161949" y="399574"/>
                  </a:cubicBezTo>
                  <a:cubicBezTo>
                    <a:pt x="4161949" y="399574"/>
                    <a:pt x="4161949" y="399574"/>
                    <a:pt x="4161949" y="399574"/>
                  </a:cubicBezTo>
                  <a:cubicBezTo>
                    <a:pt x="4161949" y="400526"/>
                    <a:pt x="4161949" y="401479"/>
                    <a:pt x="4161949" y="401479"/>
                  </a:cubicBezTo>
                  <a:close/>
                  <a:moveTo>
                    <a:pt x="4160044" y="306229"/>
                  </a:moveTo>
                  <a:cubicBezTo>
                    <a:pt x="4160044" y="299561"/>
                    <a:pt x="4160996" y="295751"/>
                    <a:pt x="4160996" y="292894"/>
                  </a:cubicBezTo>
                  <a:cubicBezTo>
                    <a:pt x="4161949" y="289084"/>
                    <a:pt x="4162901" y="286226"/>
                    <a:pt x="4163854" y="282416"/>
                  </a:cubicBezTo>
                  <a:cubicBezTo>
                    <a:pt x="4163854" y="292894"/>
                    <a:pt x="4162901" y="303371"/>
                    <a:pt x="4162901" y="313849"/>
                  </a:cubicBezTo>
                  <a:cubicBezTo>
                    <a:pt x="4161949" y="310991"/>
                    <a:pt x="4160996" y="309086"/>
                    <a:pt x="4160044" y="306229"/>
                  </a:cubicBezTo>
                  <a:cubicBezTo>
                    <a:pt x="4160044" y="306229"/>
                    <a:pt x="4160044" y="306229"/>
                    <a:pt x="4160044" y="306229"/>
                  </a:cubicBezTo>
                  <a:close/>
                  <a:moveTo>
                    <a:pt x="4128611" y="354806"/>
                  </a:moveTo>
                  <a:cubicBezTo>
                    <a:pt x="4128611" y="350996"/>
                    <a:pt x="4128611" y="347186"/>
                    <a:pt x="4127659" y="343376"/>
                  </a:cubicBezTo>
                  <a:cubicBezTo>
                    <a:pt x="4127659" y="345281"/>
                    <a:pt x="4127659" y="347186"/>
                    <a:pt x="4128611" y="350044"/>
                  </a:cubicBezTo>
                  <a:cubicBezTo>
                    <a:pt x="4129564" y="354806"/>
                    <a:pt x="4129564" y="360521"/>
                    <a:pt x="4130516" y="365284"/>
                  </a:cubicBezTo>
                  <a:cubicBezTo>
                    <a:pt x="4129564" y="361474"/>
                    <a:pt x="4129564" y="358616"/>
                    <a:pt x="4128611" y="354806"/>
                  </a:cubicBezTo>
                  <a:close/>
                  <a:moveTo>
                    <a:pt x="4124801" y="255746"/>
                  </a:moveTo>
                  <a:cubicBezTo>
                    <a:pt x="4124801" y="252889"/>
                    <a:pt x="4124801" y="250031"/>
                    <a:pt x="4124801" y="248126"/>
                  </a:cubicBezTo>
                  <a:cubicBezTo>
                    <a:pt x="4129564" y="265271"/>
                    <a:pt x="4134326" y="284321"/>
                    <a:pt x="4140041" y="303371"/>
                  </a:cubicBezTo>
                  <a:cubicBezTo>
                    <a:pt x="4140041" y="304324"/>
                    <a:pt x="4140994" y="306229"/>
                    <a:pt x="4140994" y="307181"/>
                  </a:cubicBezTo>
                  <a:cubicBezTo>
                    <a:pt x="4140994" y="311944"/>
                    <a:pt x="4140994" y="316706"/>
                    <a:pt x="4140994" y="321469"/>
                  </a:cubicBezTo>
                  <a:cubicBezTo>
                    <a:pt x="4136231" y="310991"/>
                    <a:pt x="4133374" y="305276"/>
                    <a:pt x="4133374" y="305276"/>
                  </a:cubicBezTo>
                  <a:cubicBezTo>
                    <a:pt x="4133374" y="305276"/>
                    <a:pt x="4134326" y="308134"/>
                    <a:pt x="4135279" y="312896"/>
                  </a:cubicBezTo>
                  <a:cubicBezTo>
                    <a:pt x="4132421" y="309086"/>
                    <a:pt x="4130516" y="304324"/>
                    <a:pt x="4127659" y="300514"/>
                  </a:cubicBezTo>
                  <a:cubicBezTo>
                    <a:pt x="4125754" y="293846"/>
                    <a:pt x="4124801" y="288131"/>
                    <a:pt x="4123849" y="284321"/>
                  </a:cubicBezTo>
                  <a:cubicBezTo>
                    <a:pt x="4124801" y="273844"/>
                    <a:pt x="4124801" y="264319"/>
                    <a:pt x="4124801" y="255746"/>
                  </a:cubicBezTo>
                  <a:close/>
                  <a:moveTo>
                    <a:pt x="4095274" y="395764"/>
                  </a:moveTo>
                  <a:cubicBezTo>
                    <a:pt x="4094321" y="395764"/>
                    <a:pt x="4094321" y="395764"/>
                    <a:pt x="4095274" y="395764"/>
                  </a:cubicBezTo>
                  <a:cubicBezTo>
                    <a:pt x="4095274" y="394811"/>
                    <a:pt x="4095274" y="394811"/>
                    <a:pt x="4095274" y="394811"/>
                  </a:cubicBezTo>
                  <a:cubicBezTo>
                    <a:pt x="4095274" y="394811"/>
                    <a:pt x="4095274" y="395764"/>
                    <a:pt x="4095274" y="395764"/>
                  </a:cubicBezTo>
                  <a:close/>
                  <a:moveTo>
                    <a:pt x="4093369" y="386239"/>
                  </a:moveTo>
                  <a:cubicBezTo>
                    <a:pt x="4093369" y="383381"/>
                    <a:pt x="4093369" y="379571"/>
                    <a:pt x="4093369" y="376714"/>
                  </a:cubicBezTo>
                  <a:cubicBezTo>
                    <a:pt x="4094321" y="378619"/>
                    <a:pt x="4095274" y="380524"/>
                    <a:pt x="4096226" y="382429"/>
                  </a:cubicBezTo>
                  <a:cubicBezTo>
                    <a:pt x="4094321" y="384334"/>
                    <a:pt x="4094321" y="385286"/>
                    <a:pt x="4093369" y="386239"/>
                  </a:cubicBezTo>
                  <a:close/>
                  <a:moveTo>
                    <a:pt x="4097179" y="342424"/>
                  </a:moveTo>
                  <a:cubicBezTo>
                    <a:pt x="4098131" y="339566"/>
                    <a:pt x="4098131" y="337661"/>
                    <a:pt x="4099084" y="334804"/>
                  </a:cubicBezTo>
                  <a:cubicBezTo>
                    <a:pt x="4099084" y="335756"/>
                    <a:pt x="4099084" y="336709"/>
                    <a:pt x="4099084" y="337661"/>
                  </a:cubicBezTo>
                  <a:cubicBezTo>
                    <a:pt x="4099084" y="339566"/>
                    <a:pt x="4098131" y="340519"/>
                    <a:pt x="4097179" y="342424"/>
                  </a:cubicBezTo>
                  <a:close/>
                  <a:moveTo>
                    <a:pt x="4100989" y="353854"/>
                  </a:moveTo>
                  <a:cubicBezTo>
                    <a:pt x="4100989" y="352901"/>
                    <a:pt x="4100989" y="351949"/>
                    <a:pt x="4100989" y="351949"/>
                  </a:cubicBezTo>
                  <a:cubicBezTo>
                    <a:pt x="4100989" y="351949"/>
                    <a:pt x="4100989" y="351949"/>
                    <a:pt x="4100989" y="351949"/>
                  </a:cubicBezTo>
                  <a:cubicBezTo>
                    <a:pt x="4100989" y="352901"/>
                    <a:pt x="4100989" y="353854"/>
                    <a:pt x="4100989" y="353854"/>
                  </a:cubicBezTo>
                  <a:cubicBezTo>
                    <a:pt x="4100989" y="354806"/>
                    <a:pt x="4100989" y="353854"/>
                    <a:pt x="4100989" y="353854"/>
                  </a:cubicBezTo>
                  <a:close/>
                  <a:moveTo>
                    <a:pt x="4115276" y="322421"/>
                  </a:moveTo>
                  <a:cubicBezTo>
                    <a:pt x="4115276" y="330994"/>
                    <a:pt x="4114324" y="341471"/>
                    <a:pt x="4114324" y="350996"/>
                  </a:cubicBezTo>
                  <a:cubicBezTo>
                    <a:pt x="4113371" y="336709"/>
                    <a:pt x="4111466" y="327184"/>
                    <a:pt x="4111466" y="327184"/>
                  </a:cubicBezTo>
                  <a:cubicBezTo>
                    <a:pt x="4111466" y="327184"/>
                    <a:pt x="4110514" y="332899"/>
                    <a:pt x="4108609" y="342424"/>
                  </a:cubicBezTo>
                  <a:cubicBezTo>
                    <a:pt x="4108609" y="342424"/>
                    <a:pt x="4107656" y="341471"/>
                    <a:pt x="4107656" y="341471"/>
                  </a:cubicBezTo>
                  <a:cubicBezTo>
                    <a:pt x="4107656" y="339566"/>
                    <a:pt x="4106704" y="338614"/>
                    <a:pt x="4106704" y="336709"/>
                  </a:cubicBezTo>
                  <a:cubicBezTo>
                    <a:pt x="4108609" y="330994"/>
                    <a:pt x="4111466" y="326231"/>
                    <a:pt x="4113371" y="322421"/>
                  </a:cubicBezTo>
                  <a:cubicBezTo>
                    <a:pt x="4114324" y="321469"/>
                    <a:pt x="4114324" y="319564"/>
                    <a:pt x="4115276" y="318611"/>
                  </a:cubicBezTo>
                  <a:cubicBezTo>
                    <a:pt x="4115276" y="319564"/>
                    <a:pt x="4115276" y="320516"/>
                    <a:pt x="4115276" y="322421"/>
                  </a:cubicBezTo>
                  <a:close/>
                  <a:moveTo>
                    <a:pt x="4109561" y="295751"/>
                  </a:moveTo>
                  <a:cubicBezTo>
                    <a:pt x="4111466" y="299561"/>
                    <a:pt x="4113371" y="303371"/>
                    <a:pt x="4116229" y="308134"/>
                  </a:cubicBezTo>
                  <a:cubicBezTo>
                    <a:pt x="4116229" y="309086"/>
                    <a:pt x="4116229" y="310991"/>
                    <a:pt x="4116229" y="311944"/>
                  </a:cubicBezTo>
                  <a:cubicBezTo>
                    <a:pt x="4114324" y="314801"/>
                    <a:pt x="4112419" y="316706"/>
                    <a:pt x="4110514" y="320516"/>
                  </a:cubicBezTo>
                  <a:cubicBezTo>
                    <a:pt x="4108609" y="323374"/>
                    <a:pt x="4106704" y="326231"/>
                    <a:pt x="4104799" y="329089"/>
                  </a:cubicBezTo>
                  <a:cubicBezTo>
                    <a:pt x="4103846" y="326231"/>
                    <a:pt x="4102894" y="324326"/>
                    <a:pt x="4102894" y="322421"/>
                  </a:cubicBezTo>
                  <a:cubicBezTo>
                    <a:pt x="4105751" y="311944"/>
                    <a:pt x="4107656" y="303371"/>
                    <a:pt x="4109561" y="295751"/>
                  </a:cubicBezTo>
                  <a:close/>
                  <a:moveTo>
                    <a:pt x="4092416" y="294799"/>
                  </a:moveTo>
                  <a:cubicBezTo>
                    <a:pt x="4093369" y="284321"/>
                    <a:pt x="4093369" y="274796"/>
                    <a:pt x="4094321" y="265271"/>
                  </a:cubicBezTo>
                  <a:cubicBezTo>
                    <a:pt x="4095274" y="268129"/>
                    <a:pt x="4096226" y="270034"/>
                    <a:pt x="4098131" y="272891"/>
                  </a:cubicBezTo>
                  <a:cubicBezTo>
                    <a:pt x="4100989" y="278606"/>
                    <a:pt x="4103846" y="284321"/>
                    <a:pt x="4106704" y="290989"/>
                  </a:cubicBezTo>
                  <a:cubicBezTo>
                    <a:pt x="4103846" y="296704"/>
                    <a:pt x="4101941" y="304324"/>
                    <a:pt x="4098131" y="311944"/>
                  </a:cubicBezTo>
                  <a:cubicBezTo>
                    <a:pt x="4097179" y="308134"/>
                    <a:pt x="4096226" y="306229"/>
                    <a:pt x="4096226" y="306229"/>
                  </a:cubicBezTo>
                  <a:cubicBezTo>
                    <a:pt x="4096226" y="306229"/>
                    <a:pt x="4096226" y="310039"/>
                    <a:pt x="4097179" y="315754"/>
                  </a:cubicBezTo>
                  <a:cubicBezTo>
                    <a:pt x="4095274" y="320516"/>
                    <a:pt x="4093369" y="324326"/>
                    <a:pt x="4092416" y="329089"/>
                  </a:cubicBezTo>
                  <a:cubicBezTo>
                    <a:pt x="4092416" y="328136"/>
                    <a:pt x="4091464" y="326231"/>
                    <a:pt x="4091464" y="325279"/>
                  </a:cubicBezTo>
                  <a:cubicBezTo>
                    <a:pt x="4091464" y="324326"/>
                    <a:pt x="4090511" y="323374"/>
                    <a:pt x="4090511" y="321469"/>
                  </a:cubicBezTo>
                  <a:cubicBezTo>
                    <a:pt x="4091464" y="311944"/>
                    <a:pt x="4092416" y="303371"/>
                    <a:pt x="4092416" y="294799"/>
                  </a:cubicBezTo>
                  <a:close/>
                  <a:moveTo>
                    <a:pt x="4085749" y="244316"/>
                  </a:moveTo>
                  <a:cubicBezTo>
                    <a:pt x="4085749" y="245269"/>
                    <a:pt x="4085749" y="245269"/>
                    <a:pt x="4085749" y="244316"/>
                  </a:cubicBezTo>
                  <a:cubicBezTo>
                    <a:pt x="4085749" y="247174"/>
                    <a:pt x="4085749" y="248126"/>
                    <a:pt x="4084796" y="250031"/>
                  </a:cubicBezTo>
                  <a:cubicBezTo>
                    <a:pt x="4084796" y="249079"/>
                    <a:pt x="4084796" y="246221"/>
                    <a:pt x="4085749" y="244316"/>
                  </a:cubicBezTo>
                  <a:close/>
                  <a:moveTo>
                    <a:pt x="4043839" y="279559"/>
                  </a:moveTo>
                  <a:cubicBezTo>
                    <a:pt x="4044791" y="280511"/>
                    <a:pt x="4044791" y="280511"/>
                    <a:pt x="4043839" y="279559"/>
                  </a:cubicBezTo>
                  <a:cubicBezTo>
                    <a:pt x="4044791" y="281464"/>
                    <a:pt x="4044791" y="282416"/>
                    <a:pt x="4044791" y="283369"/>
                  </a:cubicBezTo>
                  <a:cubicBezTo>
                    <a:pt x="4043839" y="282416"/>
                    <a:pt x="4043839" y="281464"/>
                    <a:pt x="4043839" y="281464"/>
                  </a:cubicBezTo>
                  <a:cubicBezTo>
                    <a:pt x="4043839" y="281464"/>
                    <a:pt x="4043839" y="283369"/>
                    <a:pt x="4044791" y="286226"/>
                  </a:cubicBezTo>
                  <a:cubicBezTo>
                    <a:pt x="4044791" y="287179"/>
                    <a:pt x="4044791" y="288131"/>
                    <a:pt x="4044791" y="290036"/>
                  </a:cubicBezTo>
                  <a:cubicBezTo>
                    <a:pt x="4043839" y="288131"/>
                    <a:pt x="4042886" y="286226"/>
                    <a:pt x="4042886" y="284321"/>
                  </a:cubicBezTo>
                  <a:cubicBezTo>
                    <a:pt x="4043839" y="282416"/>
                    <a:pt x="4043839" y="281464"/>
                    <a:pt x="4043839" y="279559"/>
                  </a:cubicBezTo>
                  <a:close/>
                  <a:moveTo>
                    <a:pt x="4044791" y="333851"/>
                  </a:moveTo>
                  <a:cubicBezTo>
                    <a:pt x="4044791" y="333851"/>
                    <a:pt x="4044791" y="333851"/>
                    <a:pt x="4044791" y="333851"/>
                  </a:cubicBezTo>
                  <a:cubicBezTo>
                    <a:pt x="4044791" y="335756"/>
                    <a:pt x="4044791" y="337661"/>
                    <a:pt x="4044791" y="339566"/>
                  </a:cubicBezTo>
                  <a:cubicBezTo>
                    <a:pt x="4043839" y="338614"/>
                    <a:pt x="4043839" y="338614"/>
                    <a:pt x="4042886" y="337661"/>
                  </a:cubicBezTo>
                  <a:cubicBezTo>
                    <a:pt x="4042886" y="335756"/>
                    <a:pt x="4043839" y="334804"/>
                    <a:pt x="4044791" y="333851"/>
                  </a:cubicBezTo>
                  <a:close/>
                  <a:moveTo>
                    <a:pt x="4039076" y="271939"/>
                  </a:moveTo>
                  <a:cubicBezTo>
                    <a:pt x="4039076" y="272891"/>
                    <a:pt x="4039076" y="272891"/>
                    <a:pt x="4039076" y="273844"/>
                  </a:cubicBezTo>
                  <a:cubicBezTo>
                    <a:pt x="4039076" y="272891"/>
                    <a:pt x="4038124" y="271939"/>
                    <a:pt x="4038124" y="270034"/>
                  </a:cubicBezTo>
                  <a:cubicBezTo>
                    <a:pt x="4037171" y="268129"/>
                    <a:pt x="4037171" y="267176"/>
                    <a:pt x="4036219" y="265271"/>
                  </a:cubicBezTo>
                  <a:cubicBezTo>
                    <a:pt x="4037171" y="267176"/>
                    <a:pt x="4038124" y="269081"/>
                    <a:pt x="4039076" y="271939"/>
                  </a:cubicBezTo>
                  <a:close/>
                  <a:moveTo>
                    <a:pt x="4033361" y="358616"/>
                  </a:moveTo>
                  <a:cubicBezTo>
                    <a:pt x="4033361" y="355759"/>
                    <a:pt x="4034314" y="353854"/>
                    <a:pt x="4034314" y="351949"/>
                  </a:cubicBezTo>
                  <a:cubicBezTo>
                    <a:pt x="4035266" y="350044"/>
                    <a:pt x="4037171" y="347186"/>
                    <a:pt x="4038124" y="345281"/>
                  </a:cubicBezTo>
                  <a:cubicBezTo>
                    <a:pt x="4040029" y="347186"/>
                    <a:pt x="4041934" y="350044"/>
                    <a:pt x="4043839" y="351949"/>
                  </a:cubicBezTo>
                  <a:cubicBezTo>
                    <a:pt x="4042886" y="363379"/>
                    <a:pt x="4041934" y="376714"/>
                    <a:pt x="4040981" y="391954"/>
                  </a:cubicBezTo>
                  <a:cubicBezTo>
                    <a:pt x="4039076" y="398621"/>
                    <a:pt x="4037171" y="406241"/>
                    <a:pt x="4035266" y="413861"/>
                  </a:cubicBezTo>
                  <a:cubicBezTo>
                    <a:pt x="4033361" y="407194"/>
                    <a:pt x="4030504" y="401479"/>
                    <a:pt x="4029551" y="395764"/>
                  </a:cubicBezTo>
                  <a:cubicBezTo>
                    <a:pt x="4028599" y="392906"/>
                    <a:pt x="4027646" y="391001"/>
                    <a:pt x="4027646" y="388144"/>
                  </a:cubicBezTo>
                  <a:cubicBezTo>
                    <a:pt x="4029551" y="377666"/>
                    <a:pt x="4031456" y="368141"/>
                    <a:pt x="4033361" y="358616"/>
                  </a:cubicBezTo>
                  <a:close/>
                  <a:moveTo>
                    <a:pt x="4020026" y="324326"/>
                  </a:moveTo>
                  <a:cubicBezTo>
                    <a:pt x="4020979" y="325279"/>
                    <a:pt x="4020979" y="325279"/>
                    <a:pt x="4021931" y="326231"/>
                  </a:cubicBezTo>
                  <a:cubicBezTo>
                    <a:pt x="4020979" y="329089"/>
                    <a:pt x="4020026" y="331946"/>
                    <a:pt x="4019074" y="334804"/>
                  </a:cubicBezTo>
                  <a:cubicBezTo>
                    <a:pt x="4018121" y="336709"/>
                    <a:pt x="4018121" y="339566"/>
                    <a:pt x="4017169" y="341471"/>
                  </a:cubicBezTo>
                  <a:cubicBezTo>
                    <a:pt x="4017169" y="341471"/>
                    <a:pt x="4017169" y="342424"/>
                    <a:pt x="4016216" y="342424"/>
                  </a:cubicBezTo>
                  <a:cubicBezTo>
                    <a:pt x="4016216" y="343376"/>
                    <a:pt x="4015264" y="343376"/>
                    <a:pt x="4015264" y="344329"/>
                  </a:cubicBezTo>
                  <a:cubicBezTo>
                    <a:pt x="4014311" y="333851"/>
                    <a:pt x="4012406" y="324326"/>
                    <a:pt x="4011454" y="315754"/>
                  </a:cubicBezTo>
                  <a:cubicBezTo>
                    <a:pt x="4014311" y="317659"/>
                    <a:pt x="4017169" y="320516"/>
                    <a:pt x="4020026" y="324326"/>
                  </a:cubicBezTo>
                  <a:close/>
                  <a:moveTo>
                    <a:pt x="3999071" y="282416"/>
                  </a:moveTo>
                  <a:cubicBezTo>
                    <a:pt x="4000024" y="282416"/>
                    <a:pt x="4000024" y="282416"/>
                    <a:pt x="3999071" y="282416"/>
                  </a:cubicBezTo>
                  <a:cubicBezTo>
                    <a:pt x="4000024" y="290989"/>
                    <a:pt x="4000024" y="300514"/>
                    <a:pt x="4000024" y="310991"/>
                  </a:cubicBezTo>
                  <a:cubicBezTo>
                    <a:pt x="4000024" y="312896"/>
                    <a:pt x="4000024" y="314801"/>
                    <a:pt x="4000024" y="316706"/>
                  </a:cubicBezTo>
                  <a:cubicBezTo>
                    <a:pt x="4000024" y="319564"/>
                    <a:pt x="3999071" y="322421"/>
                    <a:pt x="3999071" y="325279"/>
                  </a:cubicBezTo>
                  <a:cubicBezTo>
                    <a:pt x="3999071" y="325279"/>
                    <a:pt x="3999071" y="326231"/>
                    <a:pt x="3999071" y="327184"/>
                  </a:cubicBezTo>
                  <a:cubicBezTo>
                    <a:pt x="3999071" y="326231"/>
                    <a:pt x="3998119" y="325279"/>
                    <a:pt x="3998119" y="324326"/>
                  </a:cubicBezTo>
                  <a:lnTo>
                    <a:pt x="3997166" y="314801"/>
                  </a:lnTo>
                  <a:lnTo>
                    <a:pt x="3996214" y="286226"/>
                  </a:lnTo>
                  <a:cubicBezTo>
                    <a:pt x="3997166" y="285274"/>
                    <a:pt x="3998119" y="284321"/>
                    <a:pt x="3999071" y="282416"/>
                  </a:cubicBezTo>
                  <a:close/>
                  <a:moveTo>
                    <a:pt x="3983831" y="405289"/>
                  </a:moveTo>
                  <a:cubicBezTo>
                    <a:pt x="3982879" y="408146"/>
                    <a:pt x="3981926" y="410051"/>
                    <a:pt x="3980021" y="412909"/>
                  </a:cubicBezTo>
                  <a:cubicBezTo>
                    <a:pt x="3980021" y="412909"/>
                    <a:pt x="3980021" y="412909"/>
                    <a:pt x="3980021" y="412909"/>
                  </a:cubicBezTo>
                  <a:cubicBezTo>
                    <a:pt x="3981926" y="407194"/>
                    <a:pt x="3981926" y="404336"/>
                    <a:pt x="3982879" y="402431"/>
                  </a:cubicBezTo>
                  <a:cubicBezTo>
                    <a:pt x="3982879" y="403384"/>
                    <a:pt x="3982879" y="404336"/>
                    <a:pt x="3983831" y="405289"/>
                  </a:cubicBezTo>
                  <a:close/>
                  <a:moveTo>
                    <a:pt x="3980974" y="395764"/>
                  </a:moveTo>
                  <a:cubicBezTo>
                    <a:pt x="3981926" y="397669"/>
                    <a:pt x="3981926" y="399574"/>
                    <a:pt x="3982879" y="401479"/>
                  </a:cubicBezTo>
                  <a:cubicBezTo>
                    <a:pt x="3982879" y="402431"/>
                    <a:pt x="3980974" y="404336"/>
                    <a:pt x="3979069" y="407194"/>
                  </a:cubicBezTo>
                  <a:cubicBezTo>
                    <a:pt x="3979069" y="407194"/>
                    <a:pt x="3979069" y="406241"/>
                    <a:pt x="3979069" y="406241"/>
                  </a:cubicBezTo>
                  <a:cubicBezTo>
                    <a:pt x="3980021" y="403384"/>
                    <a:pt x="3980021" y="399574"/>
                    <a:pt x="3980974" y="395764"/>
                  </a:cubicBezTo>
                  <a:close/>
                  <a:moveTo>
                    <a:pt x="3976211" y="378619"/>
                  </a:moveTo>
                  <a:cubicBezTo>
                    <a:pt x="3976211" y="378619"/>
                    <a:pt x="3976211" y="378619"/>
                    <a:pt x="3976211" y="378619"/>
                  </a:cubicBezTo>
                  <a:cubicBezTo>
                    <a:pt x="3976211" y="379571"/>
                    <a:pt x="3976211" y="379571"/>
                    <a:pt x="3976211" y="380524"/>
                  </a:cubicBezTo>
                  <a:cubicBezTo>
                    <a:pt x="3976211" y="379571"/>
                    <a:pt x="3976211" y="378619"/>
                    <a:pt x="3976211" y="378619"/>
                  </a:cubicBezTo>
                  <a:close/>
                  <a:moveTo>
                    <a:pt x="3948589" y="255746"/>
                  </a:moveTo>
                  <a:cubicBezTo>
                    <a:pt x="3948589" y="262414"/>
                    <a:pt x="3947636" y="270034"/>
                    <a:pt x="3946684" y="277654"/>
                  </a:cubicBezTo>
                  <a:cubicBezTo>
                    <a:pt x="3946684" y="279559"/>
                    <a:pt x="3946684" y="282416"/>
                    <a:pt x="3945731" y="285274"/>
                  </a:cubicBezTo>
                  <a:cubicBezTo>
                    <a:pt x="3944779" y="278606"/>
                    <a:pt x="3944779" y="272891"/>
                    <a:pt x="3943826" y="266224"/>
                  </a:cubicBezTo>
                  <a:cubicBezTo>
                    <a:pt x="3942874" y="257651"/>
                    <a:pt x="3940969" y="249079"/>
                    <a:pt x="3940016" y="240506"/>
                  </a:cubicBezTo>
                  <a:cubicBezTo>
                    <a:pt x="3940016" y="240506"/>
                    <a:pt x="3940016" y="240506"/>
                    <a:pt x="3940016" y="239554"/>
                  </a:cubicBezTo>
                  <a:cubicBezTo>
                    <a:pt x="3940016" y="238601"/>
                    <a:pt x="3940016" y="237649"/>
                    <a:pt x="3940016" y="236696"/>
                  </a:cubicBezTo>
                  <a:cubicBezTo>
                    <a:pt x="3940969" y="237649"/>
                    <a:pt x="3941921" y="239554"/>
                    <a:pt x="3942874" y="240506"/>
                  </a:cubicBezTo>
                  <a:cubicBezTo>
                    <a:pt x="3944779" y="243364"/>
                    <a:pt x="3945731" y="245269"/>
                    <a:pt x="3947636" y="248126"/>
                  </a:cubicBezTo>
                  <a:cubicBezTo>
                    <a:pt x="3948589" y="251936"/>
                    <a:pt x="3948589" y="253841"/>
                    <a:pt x="3948589" y="255746"/>
                  </a:cubicBezTo>
                  <a:close/>
                  <a:moveTo>
                    <a:pt x="3943826" y="205264"/>
                  </a:moveTo>
                  <a:cubicBezTo>
                    <a:pt x="3943826" y="207169"/>
                    <a:pt x="3943826" y="209074"/>
                    <a:pt x="3943826" y="210979"/>
                  </a:cubicBezTo>
                  <a:cubicBezTo>
                    <a:pt x="3943826" y="216694"/>
                    <a:pt x="3944779" y="223361"/>
                    <a:pt x="3945731" y="230981"/>
                  </a:cubicBezTo>
                  <a:cubicBezTo>
                    <a:pt x="3945731" y="232886"/>
                    <a:pt x="3945731" y="234791"/>
                    <a:pt x="3946684" y="236696"/>
                  </a:cubicBezTo>
                  <a:cubicBezTo>
                    <a:pt x="3943826" y="233839"/>
                    <a:pt x="3941921" y="230029"/>
                    <a:pt x="3939064" y="228124"/>
                  </a:cubicBezTo>
                  <a:cubicBezTo>
                    <a:pt x="3938111" y="224314"/>
                    <a:pt x="3938111" y="219551"/>
                    <a:pt x="3937159" y="215741"/>
                  </a:cubicBezTo>
                  <a:cubicBezTo>
                    <a:pt x="3940016" y="210979"/>
                    <a:pt x="3941921" y="208121"/>
                    <a:pt x="3943826" y="205264"/>
                  </a:cubicBezTo>
                  <a:close/>
                  <a:moveTo>
                    <a:pt x="3866674" y="369094"/>
                  </a:moveTo>
                  <a:cubicBezTo>
                    <a:pt x="3866674" y="369094"/>
                    <a:pt x="3866674" y="368141"/>
                    <a:pt x="3867626" y="368141"/>
                  </a:cubicBezTo>
                  <a:cubicBezTo>
                    <a:pt x="3867626" y="369094"/>
                    <a:pt x="3867626" y="370046"/>
                    <a:pt x="3867626" y="370999"/>
                  </a:cubicBezTo>
                  <a:cubicBezTo>
                    <a:pt x="3867626" y="370046"/>
                    <a:pt x="3866674" y="370046"/>
                    <a:pt x="3866674" y="369094"/>
                  </a:cubicBezTo>
                  <a:close/>
                  <a:moveTo>
                    <a:pt x="3886676" y="354806"/>
                  </a:moveTo>
                  <a:cubicBezTo>
                    <a:pt x="3885724" y="351949"/>
                    <a:pt x="3883819" y="350044"/>
                    <a:pt x="3882866" y="348139"/>
                  </a:cubicBezTo>
                  <a:cubicBezTo>
                    <a:pt x="3882866" y="345281"/>
                    <a:pt x="3881914" y="341471"/>
                    <a:pt x="3881914" y="338614"/>
                  </a:cubicBezTo>
                  <a:cubicBezTo>
                    <a:pt x="3883819" y="343376"/>
                    <a:pt x="3885724" y="349091"/>
                    <a:pt x="3886676" y="354806"/>
                  </a:cubicBezTo>
                  <a:cubicBezTo>
                    <a:pt x="3887629" y="354806"/>
                    <a:pt x="3887629" y="355759"/>
                    <a:pt x="3887629" y="356711"/>
                  </a:cubicBezTo>
                  <a:cubicBezTo>
                    <a:pt x="3887629" y="355759"/>
                    <a:pt x="3887629" y="354806"/>
                    <a:pt x="3886676" y="354806"/>
                  </a:cubicBezTo>
                  <a:close/>
                  <a:moveTo>
                    <a:pt x="3897154" y="278606"/>
                  </a:moveTo>
                  <a:cubicBezTo>
                    <a:pt x="3899059" y="275749"/>
                    <a:pt x="3900011" y="272891"/>
                    <a:pt x="3901916" y="270986"/>
                  </a:cubicBezTo>
                  <a:cubicBezTo>
                    <a:pt x="3901916" y="270986"/>
                    <a:pt x="3901916" y="270986"/>
                    <a:pt x="3901916" y="270986"/>
                  </a:cubicBezTo>
                  <a:cubicBezTo>
                    <a:pt x="3900964" y="273844"/>
                    <a:pt x="3899059" y="276701"/>
                    <a:pt x="3897154" y="278606"/>
                  </a:cubicBezTo>
                  <a:cubicBezTo>
                    <a:pt x="3898106" y="279559"/>
                    <a:pt x="3897154" y="279559"/>
                    <a:pt x="3897154" y="278606"/>
                  </a:cubicBezTo>
                  <a:close/>
                  <a:moveTo>
                    <a:pt x="3900011" y="291941"/>
                  </a:moveTo>
                  <a:cubicBezTo>
                    <a:pt x="3900011" y="290989"/>
                    <a:pt x="3900964" y="289084"/>
                    <a:pt x="3901916" y="288131"/>
                  </a:cubicBezTo>
                  <a:cubicBezTo>
                    <a:pt x="3901916" y="287179"/>
                    <a:pt x="3902869" y="287179"/>
                    <a:pt x="3902869" y="286226"/>
                  </a:cubicBezTo>
                  <a:cubicBezTo>
                    <a:pt x="3902869" y="290036"/>
                    <a:pt x="3902869" y="293846"/>
                    <a:pt x="3903821" y="297656"/>
                  </a:cubicBezTo>
                  <a:cubicBezTo>
                    <a:pt x="3903821" y="298609"/>
                    <a:pt x="3903821" y="300514"/>
                    <a:pt x="3902869" y="301466"/>
                  </a:cubicBezTo>
                  <a:cubicBezTo>
                    <a:pt x="3902869" y="300514"/>
                    <a:pt x="3902869" y="299561"/>
                    <a:pt x="3901916" y="298609"/>
                  </a:cubicBezTo>
                  <a:cubicBezTo>
                    <a:pt x="3901916" y="295751"/>
                    <a:pt x="3900964" y="293846"/>
                    <a:pt x="3900011" y="291941"/>
                  </a:cubicBezTo>
                  <a:close/>
                  <a:moveTo>
                    <a:pt x="3903821" y="431006"/>
                  </a:moveTo>
                  <a:cubicBezTo>
                    <a:pt x="3903821" y="431006"/>
                    <a:pt x="3903821" y="431959"/>
                    <a:pt x="3902869" y="431959"/>
                  </a:cubicBezTo>
                  <a:lnTo>
                    <a:pt x="3901916" y="431959"/>
                  </a:lnTo>
                  <a:cubicBezTo>
                    <a:pt x="3902869" y="430054"/>
                    <a:pt x="3902869" y="428149"/>
                    <a:pt x="3903821" y="426244"/>
                  </a:cubicBezTo>
                  <a:cubicBezTo>
                    <a:pt x="3903821" y="427196"/>
                    <a:pt x="3903821" y="427196"/>
                    <a:pt x="3904774" y="428149"/>
                  </a:cubicBezTo>
                  <a:cubicBezTo>
                    <a:pt x="3903821" y="429101"/>
                    <a:pt x="3903821" y="430054"/>
                    <a:pt x="3903821" y="431006"/>
                  </a:cubicBezTo>
                  <a:close/>
                  <a:moveTo>
                    <a:pt x="3925729" y="309086"/>
                  </a:moveTo>
                  <a:cubicBezTo>
                    <a:pt x="3923824" y="301466"/>
                    <a:pt x="3922871" y="297656"/>
                    <a:pt x="3922871" y="297656"/>
                  </a:cubicBezTo>
                  <a:cubicBezTo>
                    <a:pt x="3922871" y="297656"/>
                    <a:pt x="3922871" y="301466"/>
                    <a:pt x="3923824" y="308134"/>
                  </a:cubicBezTo>
                  <a:cubicBezTo>
                    <a:pt x="3920966" y="297656"/>
                    <a:pt x="3919061" y="291941"/>
                    <a:pt x="3919061" y="291941"/>
                  </a:cubicBezTo>
                  <a:cubicBezTo>
                    <a:pt x="3919061" y="291941"/>
                    <a:pt x="3920014" y="301466"/>
                    <a:pt x="3922871" y="317659"/>
                  </a:cubicBezTo>
                  <a:cubicBezTo>
                    <a:pt x="3922871" y="320516"/>
                    <a:pt x="3923824" y="322421"/>
                    <a:pt x="3923824" y="325279"/>
                  </a:cubicBezTo>
                  <a:cubicBezTo>
                    <a:pt x="3922871" y="328136"/>
                    <a:pt x="3922871" y="331946"/>
                    <a:pt x="3921919" y="334804"/>
                  </a:cubicBezTo>
                  <a:cubicBezTo>
                    <a:pt x="3921919" y="334804"/>
                    <a:pt x="3921919" y="335756"/>
                    <a:pt x="3921919" y="335756"/>
                  </a:cubicBezTo>
                  <a:cubicBezTo>
                    <a:pt x="3921919" y="333851"/>
                    <a:pt x="3920966" y="331946"/>
                    <a:pt x="3920966" y="330041"/>
                  </a:cubicBezTo>
                  <a:cubicBezTo>
                    <a:pt x="3919061" y="319564"/>
                    <a:pt x="3917156" y="310039"/>
                    <a:pt x="3915251" y="301466"/>
                  </a:cubicBezTo>
                  <a:cubicBezTo>
                    <a:pt x="3913346" y="293846"/>
                    <a:pt x="3912394" y="287179"/>
                    <a:pt x="3911441" y="281464"/>
                  </a:cubicBezTo>
                  <a:cubicBezTo>
                    <a:pt x="3911441" y="273844"/>
                    <a:pt x="3912394" y="268129"/>
                    <a:pt x="3912394" y="264319"/>
                  </a:cubicBezTo>
                  <a:cubicBezTo>
                    <a:pt x="3912394" y="264319"/>
                    <a:pt x="3912394" y="263366"/>
                    <a:pt x="3912394" y="263366"/>
                  </a:cubicBezTo>
                  <a:cubicBezTo>
                    <a:pt x="3914299" y="265271"/>
                    <a:pt x="3917156" y="268129"/>
                    <a:pt x="3919061" y="270986"/>
                  </a:cubicBezTo>
                  <a:cubicBezTo>
                    <a:pt x="3920966" y="272891"/>
                    <a:pt x="3922871" y="274796"/>
                    <a:pt x="3923824" y="277654"/>
                  </a:cubicBezTo>
                  <a:cubicBezTo>
                    <a:pt x="3923824" y="277654"/>
                    <a:pt x="3923824" y="280511"/>
                    <a:pt x="3924776" y="284321"/>
                  </a:cubicBezTo>
                  <a:cubicBezTo>
                    <a:pt x="3922871" y="279559"/>
                    <a:pt x="3921919" y="277654"/>
                    <a:pt x="3921919" y="277654"/>
                  </a:cubicBezTo>
                  <a:cubicBezTo>
                    <a:pt x="3921919" y="277654"/>
                    <a:pt x="3923824" y="284321"/>
                    <a:pt x="3926681" y="296704"/>
                  </a:cubicBezTo>
                  <a:cubicBezTo>
                    <a:pt x="3926681" y="298609"/>
                    <a:pt x="3927634" y="301466"/>
                    <a:pt x="3927634" y="304324"/>
                  </a:cubicBezTo>
                  <a:cubicBezTo>
                    <a:pt x="3927634" y="304324"/>
                    <a:pt x="3927634" y="304324"/>
                    <a:pt x="3927634" y="305276"/>
                  </a:cubicBezTo>
                  <a:cubicBezTo>
                    <a:pt x="3926681" y="304324"/>
                    <a:pt x="3925729" y="306229"/>
                    <a:pt x="3925729" y="309086"/>
                  </a:cubicBezTo>
                  <a:close/>
                  <a:moveTo>
                    <a:pt x="3929539" y="287179"/>
                  </a:moveTo>
                  <a:cubicBezTo>
                    <a:pt x="3929539" y="289084"/>
                    <a:pt x="3928586" y="290989"/>
                    <a:pt x="3928586" y="292894"/>
                  </a:cubicBezTo>
                  <a:cubicBezTo>
                    <a:pt x="3928586" y="291941"/>
                    <a:pt x="3927634" y="290989"/>
                    <a:pt x="3927634" y="290036"/>
                  </a:cubicBezTo>
                  <a:cubicBezTo>
                    <a:pt x="3924776" y="281464"/>
                    <a:pt x="3923824" y="275749"/>
                    <a:pt x="3923824" y="275749"/>
                  </a:cubicBezTo>
                  <a:cubicBezTo>
                    <a:pt x="3924776" y="277654"/>
                    <a:pt x="3926681" y="279559"/>
                    <a:pt x="3927634" y="281464"/>
                  </a:cubicBezTo>
                  <a:cubicBezTo>
                    <a:pt x="3928586" y="282416"/>
                    <a:pt x="3928586" y="283369"/>
                    <a:pt x="3929539" y="284321"/>
                  </a:cubicBezTo>
                  <a:cubicBezTo>
                    <a:pt x="3929539" y="284321"/>
                    <a:pt x="3929539" y="285274"/>
                    <a:pt x="3929539" y="287179"/>
                  </a:cubicBezTo>
                  <a:close/>
                  <a:moveTo>
                    <a:pt x="3926681" y="242411"/>
                  </a:moveTo>
                  <a:cubicBezTo>
                    <a:pt x="3927634" y="251936"/>
                    <a:pt x="3928586" y="261461"/>
                    <a:pt x="3928586" y="270986"/>
                  </a:cubicBezTo>
                  <a:cubicBezTo>
                    <a:pt x="3926681" y="269081"/>
                    <a:pt x="3924776" y="266224"/>
                    <a:pt x="3921919" y="265271"/>
                  </a:cubicBezTo>
                  <a:cubicBezTo>
                    <a:pt x="3919061" y="262414"/>
                    <a:pt x="3916204" y="259556"/>
                    <a:pt x="3913346" y="257651"/>
                  </a:cubicBezTo>
                  <a:cubicBezTo>
                    <a:pt x="3915251" y="253841"/>
                    <a:pt x="3916204" y="250031"/>
                    <a:pt x="3917156" y="246221"/>
                  </a:cubicBezTo>
                  <a:cubicBezTo>
                    <a:pt x="3920014" y="241459"/>
                    <a:pt x="3922871" y="236696"/>
                    <a:pt x="3925729" y="232886"/>
                  </a:cubicBezTo>
                  <a:cubicBezTo>
                    <a:pt x="3925729" y="235744"/>
                    <a:pt x="3925729" y="239554"/>
                    <a:pt x="3926681" y="242411"/>
                  </a:cubicBezTo>
                  <a:close/>
                  <a:moveTo>
                    <a:pt x="3900964" y="168116"/>
                  </a:moveTo>
                  <a:cubicBezTo>
                    <a:pt x="3905726" y="160496"/>
                    <a:pt x="3910489" y="153829"/>
                    <a:pt x="3914299" y="147161"/>
                  </a:cubicBezTo>
                  <a:cubicBezTo>
                    <a:pt x="3914299" y="150019"/>
                    <a:pt x="3915251" y="152876"/>
                    <a:pt x="3915251" y="156686"/>
                  </a:cubicBezTo>
                  <a:cubicBezTo>
                    <a:pt x="3917156" y="168116"/>
                    <a:pt x="3919061" y="181451"/>
                    <a:pt x="3920966" y="196691"/>
                  </a:cubicBezTo>
                  <a:cubicBezTo>
                    <a:pt x="3921919" y="202406"/>
                    <a:pt x="3921919" y="208121"/>
                    <a:pt x="3922871" y="213836"/>
                  </a:cubicBezTo>
                  <a:cubicBezTo>
                    <a:pt x="3920966" y="211931"/>
                    <a:pt x="3920014" y="210979"/>
                    <a:pt x="3920014" y="210979"/>
                  </a:cubicBezTo>
                  <a:cubicBezTo>
                    <a:pt x="3920014" y="210979"/>
                    <a:pt x="3920966" y="212884"/>
                    <a:pt x="3923824" y="214789"/>
                  </a:cubicBezTo>
                  <a:cubicBezTo>
                    <a:pt x="3923824" y="218599"/>
                    <a:pt x="3924776" y="222409"/>
                    <a:pt x="3924776" y="226219"/>
                  </a:cubicBezTo>
                  <a:cubicBezTo>
                    <a:pt x="3919061" y="232886"/>
                    <a:pt x="3913346" y="240506"/>
                    <a:pt x="3906679" y="249079"/>
                  </a:cubicBezTo>
                  <a:cubicBezTo>
                    <a:pt x="3905726" y="250031"/>
                    <a:pt x="3905726" y="250984"/>
                    <a:pt x="3904774" y="251936"/>
                  </a:cubicBezTo>
                  <a:cubicBezTo>
                    <a:pt x="3903821" y="251936"/>
                    <a:pt x="3903821" y="250984"/>
                    <a:pt x="3902869" y="250984"/>
                  </a:cubicBezTo>
                  <a:cubicBezTo>
                    <a:pt x="3901916" y="245269"/>
                    <a:pt x="3900964" y="242411"/>
                    <a:pt x="3900964" y="242411"/>
                  </a:cubicBezTo>
                  <a:cubicBezTo>
                    <a:pt x="3900964" y="242411"/>
                    <a:pt x="3900964" y="245269"/>
                    <a:pt x="3900964" y="249079"/>
                  </a:cubicBezTo>
                  <a:cubicBezTo>
                    <a:pt x="3900011" y="248126"/>
                    <a:pt x="3898106" y="247174"/>
                    <a:pt x="3897154" y="247174"/>
                  </a:cubicBezTo>
                  <a:cubicBezTo>
                    <a:pt x="3893344" y="245269"/>
                    <a:pt x="3891439" y="243364"/>
                    <a:pt x="3891439" y="243364"/>
                  </a:cubicBezTo>
                  <a:cubicBezTo>
                    <a:pt x="3891439" y="243364"/>
                    <a:pt x="3893344" y="245269"/>
                    <a:pt x="3896201" y="248126"/>
                  </a:cubicBezTo>
                  <a:cubicBezTo>
                    <a:pt x="3897154" y="249079"/>
                    <a:pt x="3899059" y="250984"/>
                    <a:pt x="3900964" y="251936"/>
                  </a:cubicBezTo>
                  <a:cubicBezTo>
                    <a:pt x="3900964" y="253841"/>
                    <a:pt x="3900964" y="254794"/>
                    <a:pt x="3900964" y="256699"/>
                  </a:cubicBezTo>
                  <a:cubicBezTo>
                    <a:pt x="3899059" y="259556"/>
                    <a:pt x="3896201" y="263366"/>
                    <a:pt x="3894296" y="266224"/>
                  </a:cubicBezTo>
                  <a:cubicBezTo>
                    <a:pt x="3893344" y="261461"/>
                    <a:pt x="3891439" y="255746"/>
                    <a:pt x="3890486" y="250984"/>
                  </a:cubicBezTo>
                  <a:cubicBezTo>
                    <a:pt x="3886676" y="235744"/>
                    <a:pt x="3883819" y="222409"/>
                    <a:pt x="3880009" y="210026"/>
                  </a:cubicBezTo>
                  <a:cubicBezTo>
                    <a:pt x="3880009" y="209074"/>
                    <a:pt x="3879056" y="207169"/>
                    <a:pt x="3879056" y="206216"/>
                  </a:cubicBezTo>
                  <a:cubicBezTo>
                    <a:pt x="3886676" y="191929"/>
                    <a:pt x="3894296" y="178594"/>
                    <a:pt x="3900964" y="168116"/>
                  </a:cubicBezTo>
                  <a:close/>
                  <a:moveTo>
                    <a:pt x="3873341" y="214789"/>
                  </a:moveTo>
                  <a:cubicBezTo>
                    <a:pt x="3875246" y="226219"/>
                    <a:pt x="3877151" y="238601"/>
                    <a:pt x="3879056" y="251936"/>
                  </a:cubicBezTo>
                  <a:cubicBezTo>
                    <a:pt x="3880009" y="260509"/>
                    <a:pt x="3881914" y="270034"/>
                    <a:pt x="3883819" y="280511"/>
                  </a:cubicBezTo>
                  <a:cubicBezTo>
                    <a:pt x="3883819" y="281464"/>
                    <a:pt x="3882866" y="281464"/>
                    <a:pt x="3882866" y="282416"/>
                  </a:cubicBezTo>
                  <a:cubicBezTo>
                    <a:pt x="3880009" y="273844"/>
                    <a:pt x="3878104" y="266224"/>
                    <a:pt x="3875246" y="259556"/>
                  </a:cubicBezTo>
                  <a:cubicBezTo>
                    <a:pt x="3871436" y="250031"/>
                    <a:pt x="3868579" y="241459"/>
                    <a:pt x="3865721" y="234791"/>
                  </a:cubicBezTo>
                  <a:cubicBezTo>
                    <a:pt x="3865721" y="233839"/>
                    <a:pt x="3864769" y="232886"/>
                    <a:pt x="3864769" y="231934"/>
                  </a:cubicBezTo>
                  <a:cubicBezTo>
                    <a:pt x="3867626" y="225266"/>
                    <a:pt x="3870484" y="219551"/>
                    <a:pt x="3873341" y="214789"/>
                  </a:cubicBezTo>
                  <a:close/>
                  <a:moveTo>
                    <a:pt x="3864769" y="341471"/>
                  </a:moveTo>
                  <a:cubicBezTo>
                    <a:pt x="3863816" y="342424"/>
                    <a:pt x="3863816" y="344329"/>
                    <a:pt x="3862864" y="345281"/>
                  </a:cubicBezTo>
                  <a:cubicBezTo>
                    <a:pt x="3862864" y="344329"/>
                    <a:pt x="3863816" y="343376"/>
                    <a:pt x="3864769" y="341471"/>
                  </a:cubicBezTo>
                  <a:cubicBezTo>
                    <a:pt x="3864769" y="341471"/>
                    <a:pt x="3864769" y="341471"/>
                    <a:pt x="3864769" y="341471"/>
                  </a:cubicBezTo>
                  <a:close/>
                  <a:moveTo>
                    <a:pt x="3854291" y="211931"/>
                  </a:moveTo>
                  <a:cubicBezTo>
                    <a:pt x="3854291" y="208121"/>
                    <a:pt x="3855244" y="204311"/>
                    <a:pt x="3856196" y="201454"/>
                  </a:cubicBezTo>
                  <a:cubicBezTo>
                    <a:pt x="3856196" y="206216"/>
                    <a:pt x="3856196" y="212884"/>
                    <a:pt x="3857149" y="220504"/>
                  </a:cubicBezTo>
                  <a:cubicBezTo>
                    <a:pt x="3856196" y="222409"/>
                    <a:pt x="3855244" y="224314"/>
                    <a:pt x="3854291" y="226219"/>
                  </a:cubicBezTo>
                  <a:cubicBezTo>
                    <a:pt x="3853339" y="220504"/>
                    <a:pt x="3854291" y="215741"/>
                    <a:pt x="3854291" y="211931"/>
                  </a:cubicBezTo>
                  <a:close/>
                  <a:moveTo>
                    <a:pt x="3849529" y="262414"/>
                  </a:moveTo>
                  <a:cubicBezTo>
                    <a:pt x="3849529" y="260509"/>
                    <a:pt x="3849529" y="259556"/>
                    <a:pt x="3849529" y="257651"/>
                  </a:cubicBezTo>
                  <a:cubicBezTo>
                    <a:pt x="3849529" y="257651"/>
                    <a:pt x="3849529" y="256699"/>
                    <a:pt x="3850481" y="256699"/>
                  </a:cubicBezTo>
                  <a:cubicBezTo>
                    <a:pt x="3853339" y="263366"/>
                    <a:pt x="3856196" y="270986"/>
                    <a:pt x="3859054" y="278606"/>
                  </a:cubicBezTo>
                  <a:cubicBezTo>
                    <a:pt x="3859054" y="279559"/>
                    <a:pt x="3859054" y="279559"/>
                    <a:pt x="3860006" y="280511"/>
                  </a:cubicBezTo>
                  <a:cubicBezTo>
                    <a:pt x="3860959" y="290989"/>
                    <a:pt x="3861911" y="302419"/>
                    <a:pt x="3862864" y="313849"/>
                  </a:cubicBezTo>
                  <a:cubicBezTo>
                    <a:pt x="3862864" y="313849"/>
                    <a:pt x="3862864" y="313849"/>
                    <a:pt x="3862864" y="313849"/>
                  </a:cubicBezTo>
                  <a:cubicBezTo>
                    <a:pt x="3858101" y="305276"/>
                    <a:pt x="3852386" y="298609"/>
                    <a:pt x="3847624" y="291941"/>
                  </a:cubicBezTo>
                  <a:cubicBezTo>
                    <a:pt x="3848576" y="281464"/>
                    <a:pt x="3848576" y="271939"/>
                    <a:pt x="3849529" y="262414"/>
                  </a:cubicBezTo>
                  <a:close/>
                  <a:moveTo>
                    <a:pt x="3846671" y="308134"/>
                  </a:moveTo>
                  <a:cubicBezTo>
                    <a:pt x="3849529" y="312896"/>
                    <a:pt x="3852386" y="318611"/>
                    <a:pt x="3855244" y="323374"/>
                  </a:cubicBezTo>
                  <a:cubicBezTo>
                    <a:pt x="3855244" y="324326"/>
                    <a:pt x="3856196" y="324326"/>
                    <a:pt x="3856196" y="325279"/>
                  </a:cubicBezTo>
                  <a:cubicBezTo>
                    <a:pt x="3856196" y="326231"/>
                    <a:pt x="3855244" y="326231"/>
                    <a:pt x="3855244" y="327184"/>
                  </a:cubicBezTo>
                  <a:cubicBezTo>
                    <a:pt x="3853339" y="330041"/>
                    <a:pt x="3851434" y="333851"/>
                    <a:pt x="3849529" y="336709"/>
                  </a:cubicBezTo>
                  <a:cubicBezTo>
                    <a:pt x="3848576" y="334804"/>
                    <a:pt x="3846671" y="331946"/>
                    <a:pt x="3845719" y="330041"/>
                  </a:cubicBezTo>
                  <a:cubicBezTo>
                    <a:pt x="3845719" y="323374"/>
                    <a:pt x="3846671" y="315754"/>
                    <a:pt x="3846671" y="308134"/>
                  </a:cubicBezTo>
                  <a:close/>
                  <a:moveTo>
                    <a:pt x="3843814" y="415766"/>
                  </a:moveTo>
                  <a:cubicBezTo>
                    <a:pt x="3844766" y="413861"/>
                    <a:pt x="3845719" y="411956"/>
                    <a:pt x="3846671" y="410051"/>
                  </a:cubicBezTo>
                  <a:cubicBezTo>
                    <a:pt x="3846671" y="411956"/>
                    <a:pt x="3847624" y="414814"/>
                    <a:pt x="3847624" y="416719"/>
                  </a:cubicBezTo>
                  <a:cubicBezTo>
                    <a:pt x="3847624" y="417671"/>
                    <a:pt x="3847624" y="418624"/>
                    <a:pt x="3847624" y="419576"/>
                  </a:cubicBezTo>
                  <a:cubicBezTo>
                    <a:pt x="3847624" y="420529"/>
                    <a:pt x="3846671" y="421481"/>
                    <a:pt x="3846671" y="422434"/>
                  </a:cubicBezTo>
                  <a:cubicBezTo>
                    <a:pt x="3845719" y="423386"/>
                    <a:pt x="3845719" y="425291"/>
                    <a:pt x="3844766" y="426244"/>
                  </a:cubicBezTo>
                  <a:lnTo>
                    <a:pt x="3842861" y="426244"/>
                  </a:lnTo>
                  <a:cubicBezTo>
                    <a:pt x="3843814" y="422434"/>
                    <a:pt x="3843814" y="418624"/>
                    <a:pt x="3843814" y="415766"/>
                  </a:cubicBezTo>
                  <a:close/>
                  <a:moveTo>
                    <a:pt x="3830479" y="297656"/>
                  </a:moveTo>
                  <a:cubicBezTo>
                    <a:pt x="3830479" y="298609"/>
                    <a:pt x="3830479" y="298609"/>
                    <a:pt x="3830479" y="299561"/>
                  </a:cubicBezTo>
                  <a:cubicBezTo>
                    <a:pt x="3830479" y="300514"/>
                    <a:pt x="3830479" y="300514"/>
                    <a:pt x="3830479" y="301466"/>
                  </a:cubicBezTo>
                  <a:cubicBezTo>
                    <a:pt x="3830479" y="303371"/>
                    <a:pt x="3830479" y="305276"/>
                    <a:pt x="3829526" y="307181"/>
                  </a:cubicBezTo>
                  <a:cubicBezTo>
                    <a:pt x="3828574" y="306229"/>
                    <a:pt x="3827621" y="305276"/>
                    <a:pt x="3827621" y="304324"/>
                  </a:cubicBezTo>
                  <a:cubicBezTo>
                    <a:pt x="3828574" y="301466"/>
                    <a:pt x="3829526" y="299561"/>
                    <a:pt x="3830479" y="297656"/>
                  </a:cubicBezTo>
                  <a:close/>
                  <a:moveTo>
                    <a:pt x="3826669" y="305276"/>
                  </a:moveTo>
                  <a:cubicBezTo>
                    <a:pt x="3827621" y="306229"/>
                    <a:pt x="3827621" y="308134"/>
                    <a:pt x="3828574" y="310039"/>
                  </a:cubicBezTo>
                  <a:cubicBezTo>
                    <a:pt x="3828574" y="311944"/>
                    <a:pt x="3828574" y="312896"/>
                    <a:pt x="3827621" y="314801"/>
                  </a:cubicBezTo>
                  <a:cubicBezTo>
                    <a:pt x="3826669" y="312896"/>
                    <a:pt x="3824764" y="310991"/>
                    <a:pt x="3823811" y="309086"/>
                  </a:cubicBezTo>
                  <a:cubicBezTo>
                    <a:pt x="3825716" y="307181"/>
                    <a:pt x="3825716" y="306229"/>
                    <a:pt x="3826669" y="305276"/>
                  </a:cubicBezTo>
                  <a:close/>
                  <a:moveTo>
                    <a:pt x="3820001" y="319564"/>
                  </a:moveTo>
                  <a:cubicBezTo>
                    <a:pt x="3821906" y="323374"/>
                    <a:pt x="3823811" y="328136"/>
                    <a:pt x="3826669" y="332899"/>
                  </a:cubicBezTo>
                  <a:cubicBezTo>
                    <a:pt x="3826669" y="332899"/>
                    <a:pt x="3826669" y="333851"/>
                    <a:pt x="3827621" y="333851"/>
                  </a:cubicBezTo>
                  <a:cubicBezTo>
                    <a:pt x="3827621" y="336709"/>
                    <a:pt x="3826669" y="339566"/>
                    <a:pt x="3826669" y="343376"/>
                  </a:cubicBezTo>
                  <a:cubicBezTo>
                    <a:pt x="3825716" y="354806"/>
                    <a:pt x="3825716" y="366236"/>
                    <a:pt x="3824764" y="377666"/>
                  </a:cubicBezTo>
                  <a:cubicBezTo>
                    <a:pt x="3823811" y="372904"/>
                    <a:pt x="3821906" y="368141"/>
                    <a:pt x="3820954" y="364331"/>
                  </a:cubicBezTo>
                  <a:cubicBezTo>
                    <a:pt x="3820954" y="360521"/>
                    <a:pt x="3820001" y="356711"/>
                    <a:pt x="3820001" y="352901"/>
                  </a:cubicBezTo>
                  <a:cubicBezTo>
                    <a:pt x="3820001" y="347186"/>
                    <a:pt x="3819049" y="341471"/>
                    <a:pt x="3818096" y="336709"/>
                  </a:cubicBezTo>
                  <a:cubicBezTo>
                    <a:pt x="3820001" y="333851"/>
                    <a:pt x="3821906" y="332899"/>
                    <a:pt x="3821906" y="332899"/>
                  </a:cubicBezTo>
                  <a:cubicBezTo>
                    <a:pt x="3821906" y="332899"/>
                    <a:pt x="3820954" y="333851"/>
                    <a:pt x="3818096" y="335756"/>
                  </a:cubicBezTo>
                  <a:cubicBezTo>
                    <a:pt x="3818096" y="332899"/>
                    <a:pt x="3817144" y="329089"/>
                    <a:pt x="3817144" y="326231"/>
                  </a:cubicBezTo>
                  <a:cubicBezTo>
                    <a:pt x="3818096" y="323374"/>
                    <a:pt x="3819049" y="321469"/>
                    <a:pt x="3820001" y="319564"/>
                  </a:cubicBezTo>
                  <a:close/>
                  <a:moveTo>
                    <a:pt x="3788569" y="264319"/>
                  </a:moveTo>
                  <a:cubicBezTo>
                    <a:pt x="3789521" y="266224"/>
                    <a:pt x="3791426" y="268129"/>
                    <a:pt x="3792379" y="270986"/>
                  </a:cubicBezTo>
                  <a:cubicBezTo>
                    <a:pt x="3795236" y="274796"/>
                    <a:pt x="3798094" y="280511"/>
                    <a:pt x="3800951" y="285274"/>
                  </a:cubicBezTo>
                  <a:cubicBezTo>
                    <a:pt x="3800951" y="286226"/>
                    <a:pt x="3800951" y="286226"/>
                    <a:pt x="3800951" y="287179"/>
                  </a:cubicBezTo>
                  <a:cubicBezTo>
                    <a:pt x="3800951" y="290989"/>
                    <a:pt x="3800951" y="294799"/>
                    <a:pt x="3800951" y="298609"/>
                  </a:cubicBezTo>
                  <a:cubicBezTo>
                    <a:pt x="3800951" y="299561"/>
                    <a:pt x="3800951" y="300514"/>
                    <a:pt x="3800951" y="300514"/>
                  </a:cubicBezTo>
                  <a:cubicBezTo>
                    <a:pt x="3799999" y="295751"/>
                    <a:pt x="3798094" y="291941"/>
                    <a:pt x="3797141" y="287179"/>
                  </a:cubicBezTo>
                  <a:cubicBezTo>
                    <a:pt x="3797141" y="286226"/>
                    <a:pt x="3796189" y="285274"/>
                    <a:pt x="3796189" y="285274"/>
                  </a:cubicBezTo>
                  <a:cubicBezTo>
                    <a:pt x="3796189" y="282416"/>
                    <a:pt x="3796189" y="280511"/>
                    <a:pt x="3796189" y="280511"/>
                  </a:cubicBezTo>
                  <a:cubicBezTo>
                    <a:pt x="3796189" y="280511"/>
                    <a:pt x="3796189" y="281464"/>
                    <a:pt x="3795236" y="283369"/>
                  </a:cubicBezTo>
                  <a:cubicBezTo>
                    <a:pt x="3794284" y="279559"/>
                    <a:pt x="3792379" y="275749"/>
                    <a:pt x="3791426" y="271939"/>
                  </a:cubicBezTo>
                  <a:cubicBezTo>
                    <a:pt x="3790474" y="269081"/>
                    <a:pt x="3789521" y="266224"/>
                    <a:pt x="3788569" y="264319"/>
                  </a:cubicBezTo>
                  <a:close/>
                  <a:moveTo>
                    <a:pt x="3748564" y="364331"/>
                  </a:moveTo>
                  <a:cubicBezTo>
                    <a:pt x="3748564" y="359569"/>
                    <a:pt x="3748564" y="355759"/>
                    <a:pt x="3748564" y="351949"/>
                  </a:cubicBezTo>
                  <a:cubicBezTo>
                    <a:pt x="3749516" y="353854"/>
                    <a:pt x="3749516" y="355759"/>
                    <a:pt x="3750469" y="358616"/>
                  </a:cubicBezTo>
                  <a:cubicBezTo>
                    <a:pt x="3749516" y="359569"/>
                    <a:pt x="3749516" y="361474"/>
                    <a:pt x="3748564" y="364331"/>
                  </a:cubicBezTo>
                  <a:close/>
                  <a:moveTo>
                    <a:pt x="3762851" y="399574"/>
                  </a:moveTo>
                  <a:cubicBezTo>
                    <a:pt x="3761899" y="401479"/>
                    <a:pt x="3760946" y="403384"/>
                    <a:pt x="3759994" y="405289"/>
                  </a:cubicBezTo>
                  <a:cubicBezTo>
                    <a:pt x="3759994" y="400526"/>
                    <a:pt x="3760946" y="395764"/>
                    <a:pt x="3760946" y="391954"/>
                  </a:cubicBezTo>
                  <a:cubicBezTo>
                    <a:pt x="3760946" y="391954"/>
                    <a:pt x="3760946" y="391001"/>
                    <a:pt x="3760946" y="391001"/>
                  </a:cubicBezTo>
                  <a:cubicBezTo>
                    <a:pt x="3761899" y="392906"/>
                    <a:pt x="3761899" y="394811"/>
                    <a:pt x="3762851" y="396716"/>
                  </a:cubicBezTo>
                  <a:cubicBezTo>
                    <a:pt x="3763804" y="397669"/>
                    <a:pt x="3762851" y="398621"/>
                    <a:pt x="3762851" y="399574"/>
                  </a:cubicBezTo>
                  <a:close/>
                  <a:moveTo>
                    <a:pt x="3770471" y="290036"/>
                  </a:moveTo>
                  <a:cubicBezTo>
                    <a:pt x="3772376" y="296704"/>
                    <a:pt x="3773329" y="302419"/>
                    <a:pt x="3775234" y="309086"/>
                  </a:cubicBezTo>
                  <a:cubicBezTo>
                    <a:pt x="3774281" y="306229"/>
                    <a:pt x="3773329" y="304324"/>
                    <a:pt x="3771424" y="301466"/>
                  </a:cubicBezTo>
                  <a:cubicBezTo>
                    <a:pt x="3771424" y="300514"/>
                    <a:pt x="3770471" y="300514"/>
                    <a:pt x="3770471" y="299561"/>
                  </a:cubicBezTo>
                  <a:cubicBezTo>
                    <a:pt x="3770471" y="296704"/>
                    <a:pt x="3770471" y="293846"/>
                    <a:pt x="3770471" y="290989"/>
                  </a:cubicBezTo>
                  <a:cubicBezTo>
                    <a:pt x="3770471" y="290989"/>
                    <a:pt x="3770471" y="290036"/>
                    <a:pt x="3770471" y="290036"/>
                  </a:cubicBezTo>
                  <a:close/>
                  <a:moveTo>
                    <a:pt x="3769519" y="370046"/>
                  </a:moveTo>
                  <a:cubicBezTo>
                    <a:pt x="3769519" y="370999"/>
                    <a:pt x="3769519" y="371951"/>
                    <a:pt x="3770471" y="372904"/>
                  </a:cubicBezTo>
                  <a:cubicBezTo>
                    <a:pt x="3769519" y="370999"/>
                    <a:pt x="3768566" y="369094"/>
                    <a:pt x="3767614" y="366236"/>
                  </a:cubicBezTo>
                  <a:cubicBezTo>
                    <a:pt x="3767614" y="362426"/>
                    <a:pt x="3767614" y="359569"/>
                    <a:pt x="3767614" y="359569"/>
                  </a:cubicBezTo>
                  <a:cubicBezTo>
                    <a:pt x="3767614" y="359569"/>
                    <a:pt x="3767614" y="361474"/>
                    <a:pt x="3766661" y="364331"/>
                  </a:cubicBezTo>
                  <a:cubicBezTo>
                    <a:pt x="3765709" y="363379"/>
                    <a:pt x="3765709" y="361474"/>
                    <a:pt x="3764756" y="360521"/>
                  </a:cubicBezTo>
                  <a:cubicBezTo>
                    <a:pt x="3764756" y="359569"/>
                    <a:pt x="3764756" y="358616"/>
                    <a:pt x="3764756" y="357664"/>
                  </a:cubicBezTo>
                  <a:cubicBezTo>
                    <a:pt x="3764756" y="355759"/>
                    <a:pt x="3765709" y="353854"/>
                    <a:pt x="3765709" y="351949"/>
                  </a:cubicBezTo>
                  <a:cubicBezTo>
                    <a:pt x="3767614" y="358616"/>
                    <a:pt x="3768566" y="364331"/>
                    <a:pt x="3769519" y="370046"/>
                  </a:cubicBezTo>
                  <a:close/>
                  <a:moveTo>
                    <a:pt x="3753326" y="250031"/>
                  </a:moveTo>
                  <a:cubicBezTo>
                    <a:pt x="3754279" y="245269"/>
                    <a:pt x="3754279" y="241459"/>
                    <a:pt x="3755231" y="236696"/>
                  </a:cubicBezTo>
                  <a:cubicBezTo>
                    <a:pt x="3755231" y="235744"/>
                    <a:pt x="3755231" y="233839"/>
                    <a:pt x="3756184" y="232886"/>
                  </a:cubicBezTo>
                  <a:cubicBezTo>
                    <a:pt x="3757136" y="231934"/>
                    <a:pt x="3757136" y="230981"/>
                    <a:pt x="3758089" y="230029"/>
                  </a:cubicBezTo>
                  <a:cubicBezTo>
                    <a:pt x="3759041" y="232886"/>
                    <a:pt x="3759041" y="234791"/>
                    <a:pt x="3759994" y="237649"/>
                  </a:cubicBezTo>
                  <a:cubicBezTo>
                    <a:pt x="3762851" y="250984"/>
                    <a:pt x="3766661" y="266224"/>
                    <a:pt x="3769519" y="281464"/>
                  </a:cubicBezTo>
                  <a:cubicBezTo>
                    <a:pt x="3768566" y="284321"/>
                    <a:pt x="3768566" y="287179"/>
                    <a:pt x="3767614" y="290036"/>
                  </a:cubicBezTo>
                  <a:cubicBezTo>
                    <a:pt x="3767614" y="290036"/>
                    <a:pt x="3767614" y="290036"/>
                    <a:pt x="3767614" y="290989"/>
                  </a:cubicBezTo>
                  <a:cubicBezTo>
                    <a:pt x="3762851" y="280511"/>
                    <a:pt x="3757136" y="270986"/>
                    <a:pt x="3752374" y="261461"/>
                  </a:cubicBezTo>
                  <a:cubicBezTo>
                    <a:pt x="3752374" y="258604"/>
                    <a:pt x="3752374" y="253841"/>
                    <a:pt x="3753326" y="250031"/>
                  </a:cubicBezTo>
                  <a:close/>
                  <a:moveTo>
                    <a:pt x="3748564" y="296704"/>
                  </a:moveTo>
                  <a:cubicBezTo>
                    <a:pt x="3748564" y="296704"/>
                    <a:pt x="3748564" y="296704"/>
                    <a:pt x="3748564" y="296704"/>
                  </a:cubicBezTo>
                  <a:cubicBezTo>
                    <a:pt x="3751421" y="301466"/>
                    <a:pt x="3753326" y="307181"/>
                    <a:pt x="3756184" y="313849"/>
                  </a:cubicBezTo>
                  <a:cubicBezTo>
                    <a:pt x="3756184" y="314801"/>
                    <a:pt x="3757136" y="315754"/>
                    <a:pt x="3757136" y="316706"/>
                  </a:cubicBezTo>
                  <a:cubicBezTo>
                    <a:pt x="3758089" y="318611"/>
                    <a:pt x="3758089" y="321469"/>
                    <a:pt x="3759041" y="323374"/>
                  </a:cubicBezTo>
                  <a:cubicBezTo>
                    <a:pt x="3758089" y="325279"/>
                    <a:pt x="3758089" y="328136"/>
                    <a:pt x="3757136" y="330041"/>
                  </a:cubicBezTo>
                  <a:cubicBezTo>
                    <a:pt x="3756184" y="333851"/>
                    <a:pt x="3755231" y="337661"/>
                    <a:pt x="3754279" y="341471"/>
                  </a:cubicBezTo>
                  <a:cubicBezTo>
                    <a:pt x="3753326" y="339566"/>
                    <a:pt x="3751421" y="337661"/>
                    <a:pt x="3750469" y="335756"/>
                  </a:cubicBezTo>
                  <a:cubicBezTo>
                    <a:pt x="3749516" y="333851"/>
                    <a:pt x="3748564" y="332899"/>
                    <a:pt x="3747611" y="331946"/>
                  </a:cubicBezTo>
                  <a:cubicBezTo>
                    <a:pt x="3748564" y="320516"/>
                    <a:pt x="3748564" y="308134"/>
                    <a:pt x="3748564" y="296704"/>
                  </a:cubicBezTo>
                  <a:close/>
                  <a:moveTo>
                    <a:pt x="3738086" y="273844"/>
                  </a:moveTo>
                  <a:cubicBezTo>
                    <a:pt x="3738086" y="273844"/>
                    <a:pt x="3738086" y="273844"/>
                    <a:pt x="3738086" y="273844"/>
                  </a:cubicBezTo>
                  <a:cubicBezTo>
                    <a:pt x="3738086" y="274796"/>
                    <a:pt x="3738086" y="274796"/>
                    <a:pt x="3738086" y="274796"/>
                  </a:cubicBezTo>
                  <a:cubicBezTo>
                    <a:pt x="3738086" y="273844"/>
                    <a:pt x="3738086" y="273844"/>
                    <a:pt x="3738086" y="273844"/>
                  </a:cubicBezTo>
                  <a:close/>
                  <a:moveTo>
                    <a:pt x="3689509" y="326231"/>
                  </a:moveTo>
                  <a:cubicBezTo>
                    <a:pt x="3688556" y="328136"/>
                    <a:pt x="3687604" y="330041"/>
                    <a:pt x="3686651" y="331946"/>
                  </a:cubicBezTo>
                  <a:cubicBezTo>
                    <a:pt x="3686651" y="331946"/>
                    <a:pt x="3686651" y="330994"/>
                    <a:pt x="3685699" y="330994"/>
                  </a:cubicBezTo>
                  <a:cubicBezTo>
                    <a:pt x="3685699" y="328136"/>
                    <a:pt x="3685699" y="325279"/>
                    <a:pt x="3685699" y="322421"/>
                  </a:cubicBezTo>
                  <a:cubicBezTo>
                    <a:pt x="3685699" y="319564"/>
                    <a:pt x="3685699" y="316706"/>
                    <a:pt x="3685699" y="313849"/>
                  </a:cubicBezTo>
                  <a:cubicBezTo>
                    <a:pt x="3686651" y="316706"/>
                    <a:pt x="3688556" y="320516"/>
                    <a:pt x="3689509" y="325279"/>
                  </a:cubicBezTo>
                  <a:cubicBezTo>
                    <a:pt x="3689509" y="326231"/>
                    <a:pt x="3689509" y="326231"/>
                    <a:pt x="3689509" y="326231"/>
                  </a:cubicBezTo>
                  <a:close/>
                  <a:moveTo>
                    <a:pt x="3716179" y="211931"/>
                  </a:moveTo>
                  <a:cubicBezTo>
                    <a:pt x="3718084" y="214789"/>
                    <a:pt x="3719036" y="218599"/>
                    <a:pt x="3720941" y="221456"/>
                  </a:cubicBezTo>
                  <a:cubicBezTo>
                    <a:pt x="3719989" y="224314"/>
                    <a:pt x="3719989" y="227171"/>
                    <a:pt x="3719036" y="230029"/>
                  </a:cubicBezTo>
                  <a:cubicBezTo>
                    <a:pt x="3719036" y="230981"/>
                    <a:pt x="3719036" y="232886"/>
                    <a:pt x="3718084" y="233839"/>
                  </a:cubicBezTo>
                  <a:cubicBezTo>
                    <a:pt x="3715226" y="230029"/>
                    <a:pt x="3713321" y="228124"/>
                    <a:pt x="3713321" y="228124"/>
                  </a:cubicBezTo>
                  <a:cubicBezTo>
                    <a:pt x="3713321" y="228124"/>
                    <a:pt x="3715226" y="230981"/>
                    <a:pt x="3717131" y="235744"/>
                  </a:cubicBezTo>
                  <a:cubicBezTo>
                    <a:pt x="3716179" y="241459"/>
                    <a:pt x="3715226" y="247174"/>
                    <a:pt x="3714274" y="253841"/>
                  </a:cubicBezTo>
                  <a:cubicBezTo>
                    <a:pt x="3714274" y="252889"/>
                    <a:pt x="3714274" y="251936"/>
                    <a:pt x="3714274" y="250984"/>
                  </a:cubicBezTo>
                  <a:cubicBezTo>
                    <a:pt x="3714274" y="246221"/>
                    <a:pt x="3713321" y="242411"/>
                    <a:pt x="3713321" y="238601"/>
                  </a:cubicBezTo>
                  <a:cubicBezTo>
                    <a:pt x="3713321" y="234791"/>
                    <a:pt x="3713321" y="230981"/>
                    <a:pt x="3713321" y="227171"/>
                  </a:cubicBezTo>
                  <a:cubicBezTo>
                    <a:pt x="3713321" y="219551"/>
                    <a:pt x="3712369" y="213836"/>
                    <a:pt x="3712369" y="208121"/>
                  </a:cubicBezTo>
                  <a:cubicBezTo>
                    <a:pt x="3712369" y="207169"/>
                    <a:pt x="3712369" y="206216"/>
                    <a:pt x="3712369" y="205264"/>
                  </a:cubicBezTo>
                  <a:cubicBezTo>
                    <a:pt x="3713321" y="207169"/>
                    <a:pt x="3714274" y="209074"/>
                    <a:pt x="3716179" y="211931"/>
                  </a:cubicBezTo>
                  <a:close/>
                  <a:moveTo>
                    <a:pt x="3679984" y="236696"/>
                  </a:moveTo>
                  <a:cubicBezTo>
                    <a:pt x="3681889" y="222409"/>
                    <a:pt x="3683794" y="209074"/>
                    <a:pt x="3684746" y="196691"/>
                  </a:cubicBezTo>
                  <a:cubicBezTo>
                    <a:pt x="3685699" y="185261"/>
                    <a:pt x="3687604" y="174784"/>
                    <a:pt x="3687604" y="166211"/>
                  </a:cubicBezTo>
                  <a:cubicBezTo>
                    <a:pt x="3687604" y="161449"/>
                    <a:pt x="3688556" y="157639"/>
                    <a:pt x="3688556" y="154781"/>
                  </a:cubicBezTo>
                  <a:cubicBezTo>
                    <a:pt x="3690461" y="159544"/>
                    <a:pt x="3694271" y="168116"/>
                    <a:pt x="3699034" y="178594"/>
                  </a:cubicBezTo>
                  <a:cubicBezTo>
                    <a:pt x="3701891" y="184309"/>
                    <a:pt x="3704749" y="191929"/>
                    <a:pt x="3708559" y="199549"/>
                  </a:cubicBezTo>
                  <a:cubicBezTo>
                    <a:pt x="3708559" y="201454"/>
                    <a:pt x="3707606" y="204311"/>
                    <a:pt x="3707606" y="207169"/>
                  </a:cubicBezTo>
                  <a:cubicBezTo>
                    <a:pt x="3706654" y="211931"/>
                    <a:pt x="3705701" y="218599"/>
                    <a:pt x="3704749" y="226219"/>
                  </a:cubicBezTo>
                  <a:cubicBezTo>
                    <a:pt x="3703796" y="230029"/>
                    <a:pt x="3703796" y="233839"/>
                    <a:pt x="3702844" y="237649"/>
                  </a:cubicBezTo>
                  <a:cubicBezTo>
                    <a:pt x="3702844" y="241459"/>
                    <a:pt x="3701891" y="246221"/>
                    <a:pt x="3701891" y="250984"/>
                  </a:cubicBezTo>
                  <a:cubicBezTo>
                    <a:pt x="3700939" y="259556"/>
                    <a:pt x="3700939" y="270034"/>
                    <a:pt x="3700939" y="280511"/>
                  </a:cubicBezTo>
                  <a:cubicBezTo>
                    <a:pt x="3700939" y="287179"/>
                    <a:pt x="3700939" y="293846"/>
                    <a:pt x="3700939" y="300514"/>
                  </a:cubicBezTo>
                  <a:cubicBezTo>
                    <a:pt x="3699034" y="293846"/>
                    <a:pt x="3697129" y="290036"/>
                    <a:pt x="3697129" y="290036"/>
                  </a:cubicBezTo>
                  <a:cubicBezTo>
                    <a:pt x="3697129" y="290036"/>
                    <a:pt x="3698081" y="296704"/>
                    <a:pt x="3699034" y="308134"/>
                  </a:cubicBezTo>
                  <a:cubicBezTo>
                    <a:pt x="3696176" y="312896"/>
                    <a:pt x="3693319" y="317659"/>
                    <a:pt x="3690461" y="322421"/>
                  </a:cubicBezTo>
                  <a:cubicBezTo>
                    <a:pt x="3687604" y="317659"/>
                    <a:pt x="3685699" y="313849"/>
                    <a:pt x="3683794" y="310991"/>
                  </a:cubicBezTo>
                  <a:cubicBezTo>
                    <a:pt x="3683794" y="305276"/>
                    <a:pt x="3683794" y="302419"/>
                    <a:pt x="3683794" y="302419"/>
                  </a:cubicBezTo>
                  <a:cubicBezTo>
                    <a:pt x="3683794" y="302419"/>
                    <a:pt x="3683794" y="304324"/>
                    <a:pt x="3682841" y="308134"/>
                  </a:cubicBezTo>
                  <a:cubicBezTo>
                    <a:pt x="3680936" y="304324"/>
                    <a:pt x="3679031" y="302419"/>
                    <a:pt x="3679031" y="302419"/>
                  </a:cubicBezTo>
                  <a:cubicBezTo>
                    <a:pt x="3679031" y="302419"/>
                    <a:pt x="3679984" y="305276"/>
                    <a:pt x="3681889" y="310991"/>
                  </a:cubicBezTo>
                  <a:cubicBezTo>
                    <a:pt x="3680936" y="313849"/>
                    <a:pt x="3680936" y="318611"/>
                    <a:pt x="3679984" y="323374"/>
                  </a:cubicBezTo>
                  <a:cubicBezTo>
                    <a:pt x="3677126" y="317659"/>
                    <a:pt x="3675221" y="311944"/>
                    <a:pt x="3672364" y="307181"/>
                  </a:cubicBezTo>
                  <a:cubicBezTo>
                    <a:pt x="3674269" y="300514"/>
                    <a:pt x="3676174" y="294799"/>
                    <a:pt x="3677126" y="289084"/>
                  </a:cubicBezTo>
                  <a:cubicBezTo>
                    <a:pt x="3679031" y="283369"/>
                    <a:pt x="3680936" y="277654"/>
                    <a:pt x="3681889" y="272891"/>
                  </a:cubicBezTo>
                  <a:cubicBezTo>
                    <a:pt x="3683794" y="268129"/>
                    <a:pt x="3685699" y="264319"/>
                    <a:pt x="3686651" y="260509"/>
                  </a:cubicBezTo>
                  <a:cubicBezTo>
                    <a:pt x="3690461" y="253841"/>
                    <a:pt x="3692366" y="250031"/>
                    <a:pt x="3692366" y="250031"/>
                  </a:cubicBezTo>
                  <a:cubicBezTo>
                    <a:pt x="3692366" y="250031"/>
                    <a:pt x="3689509" y="252889"/>
                    <a:pt x="3683794" y="258604"/>
                  </a:cubicBezTo>
                  <a:cubicBezTo>
                    <a:pt x="3680936" y="261461"/>
                    <a:pt x="3678079" y="265271"/>
                    <a:pt x="3675221" y="270034"/>
                  </a:cubicBezTo>
                  <a:cubicBezTo>
                    <a:pt x="3674269" y="271939"/>
                    <a:pt x="3673316" y="273844"/>
                    <a:pt x="3671411" y="275749"/>
                  </a:cubicBezTo>
                  <a:cubicBezTo>
                    <a:pt x="3677126" y="261461"/>
                    <a:pt x="3679031" y="248126"/>
                    <a:pt x="3679984" y="236696"/>
                  </a:cubicBezTo>
                  <a:close/>
                  <a:moveTo>
                    <a:pt x="3678079" y="342424"/>
                  </a:moveTo>
                  <a:cubicBezTo>
                    <a:pt x="3678079" y="344329"/>
                    <a:pt x="3677126" y="346234"/>
                    <a:pt x="3677126" y="349091"/>
                  </a:cubicBezTo>
                  <a:cubicBezTo>
                    <a:pt x="3677126" y="347186"/>
                    <a:pt x="3676174" y="345281"/>
                    <a:pt x="3676174" y="343376"/>
                  </a:cubicBezTo>
                  <a:cubicBezTo>
                    <a:pt x="3675221" y="340519"/>
                    <a:pt x="3675221" y="337661"/>
                    <a:pt x="3674269" y="335756"/>
                  </a:cubicBezTo>
                  <a:cubicBezTo>
                    <a:pt x="3675221" y="337661"/>
                    <a:pt x="3676174" y="340519"/>
                    <a:pt x="3678079" y="342424"/>
                  </a:cubicBezTo>
                  <a:close/>
                  <a:moveTo>
                    <a:pt x="3664744" y="355759"/>
                  </a:moveTo>
                  <a:cubicBezTo>
                    <a:pt x="3664744" y="357664"/>
                    <a:pt x="3664744" y="360521"/>
                    <a:pt x="3664744" y="362426"/>
                  </a:cubicBezTo>
                  <a:cubicBezTo>
                    <a:pt x="3664744" y="365284"/>
                    <a:pt x="3663791" y="368141"/>
                    <a:pt x="3663791" y="371951"/>
                  </a:cubicBezTo>
                  <a:cubicBezTo>
                    <a:pt x="3663791" y="371951"/>
                    <a:pt x="3663791" y="371951"/>
                    <a:pt x="3663791" y="371951"/>
                  </a:cubicBezTo>
                  <a:cubicBezTo>
                    <a:pt x="3663791" y="370046"/>
                    <a:pt x="3662839" y="368141"/>
                    <a:pt x="3662839" y="367189"/>
                  </a:cubicBezTo>
                  <a:cubicBezTo>
                    <a:pt x="3662839" y="367189"/>
                    <a:pt x="3662839" y="367189"/>
                    <a:pt x="3662839" y="366236"/>
                  </a:cubicBezTo>
                  <a:cubicBezTo>
                    <a:pt x="3663791" y="363379"/>
                    <a:pt x="3664744" y="359569"/>
                    <a:pt x="3664744" y="355759"/>
                  </a:cubicBezTo>
                  <a:close/>
                  <a:moveTo>
                    <a:pt x="3603784" y="369094"/>
                  </a:moveTo>
                  <a:cubicBezTo>
                    <a:pt x="3603784" y="367189"/>
                    <a:pt x="3602831" y="365284"/>
                    <a:pt x="3602831" y="363379"/>
                  </a:cubicBezTo>
                  <a:cubicBezTo>
                    <a:pt x="3603784" y="359569"/>
                    <a:pt x="3604736" y="355759"/>
                    <a:pt x="3605689" y="352901"/>
                  </a:cubicBezTo>
                  <a:cubicBezTo>
                    <a:pt x="3605689" y="351949"/>
                    <a:pt x="3606641" y="350996"/>
                    <a:pt x="3606641" y="350044"/>
                  </a:cubicBezTo>
                  <a:cubicBezTo>
                    <a:pt x="3606641" y="350996"/>
                    <a:pt x="3607594" y="351949"/>
                    <a:pt x="3607594" y="352901"/>
                  </a:cubicBezTo>
                  <a:lnTo>
                    <a:pt x="3607594" y="353854"/>
                  </a:lnTo>
                  <a:cubicBezTo>
                    <a:pt x="3605689" y="358616"/>
                    <a:pt x="3604736" y="364331"/>
                    <a:pt x="3603784" y="369094"/>
                  </a:cubicBezTo>
                  <a:close/>
                  <a:moveTo>
                    <a:pt x="3612356" y="329089"/>
                  </a:moveTo>
                  <a:cubicBezTo>
                    <a:pt x="3612356" y="329089"/>
                    <a:pt x="3611404" y="328136"/>
                    <a:pt x="3611404" y="327184"/>
                  </a:cubicBezTo>
                  <a:cubicBezTo>
                    <a:pt x="3611404" y="325279"/>
                    <a:pt x="3611404" y="323374"/>
                    <a:pt x="3610451" y="321469"/>
                  </a:cubicBezTo>
                  <a:cubicBezTo>
                    <a:pt x="3611404" y="322421"/>
                    <a:pt x="3612356" y="323374"/>
                    <a:pt x="3613309" y="324326"/>
                  </a:cubicBezTo>
                  <a:cubicBezTo>
                    <a:pt x="3613309" y="326231"/>
                    <a:pt x="3612356" y="327184"/>
                    <a:pt x="3612356" y="329089"/>
                  </a:cubicBezTo>
                  <a:close/>
                  <a:moveTo>
                    <a:pt x="3633311" y="366236"/>
                  </a:moveTo>
                  <a:cubicBezTo>
                    <a:pt x="3632359" y="363379"/>
                    <a:pt x="3630454" y="361474"/>
                    <a:pt x="3629501" y="358616"/>
                  </a:cubicBezTo>
                  <a:cubicBezTo>
                    <a:pt x="3629501" y="357664"/>
                    <a:pt x="3629501" y="355759"/>
                    <a:pt x="3629501" y="354806"/>
                  </a:cubicBezTo>
                  <a:cubicBezTo>
                    <a:pt x="3631406" y="357664"/>
                    <a:pt x="3632359" y="361474"/>
                    <a:pt x="3633311" y="366236"/>
                  </a:cubicBezTo>
                  <a:cubicBezTo>
                    <a:pt x="3633311" y="366236"/>
                    <a:pt x="3634264" y="366236"/>
                    <a:pt x="3633311" y="366236"/>
                  </a:cubicBezTo>
                  <a:cubicBezTo>
                    <a:pt x="3634264" y="366236"/>
                    <a:pt x="3633311" y="366236"/>
                    <a:pt x="3633311" y="366236"/>
                  </a:cubicBezTo>
                  <a:close/>
                  <a:moveTo>
                    <a:pt x="3632359" y="331946"/>
                  </a:moveTo>
                  <a:cubicBezTo>
                    <a:pt x="3633311" y="336709"/>
                    <a:pt x="3634264" y="342424"/>
                    <a:pt x="3635216" y="348139"/>
                  </a:cubicBezTo>
                  <a:cubicBezTo>
                    <a:pt x="3634264" y="346234"/>
                    <a:pt x="3632359" y="343376"/>
                    <a:pt x="3631406" y="341471"/>
                  </a:cubicBezTo>
                  <a:cubicBezTo>
                    <a:pt x="3631406" y="337661"/>
                    <a:pt x="3631406" y="334804"/>
                    <a:pt x="3632359" y="331946"/>
                  </a:cubicBezTo>
                  <a:close/>
                  <a:moveTo>
                    <a:pt x="3618071" y="270034"/>
                  </a:moveTo>
                  <a:cubicBezTo>
                    <a:pt x="3621881" y="261461"/>
                    <a:pt x="3624739" y="252889"/>
                    <a:pt x="3628549" y="246221"/>
                  </a:cubicBezTo>
                  <a:cubicBezTo>
                    <a:pt x="3629501" y="244316"/>
                    <a:pt x="3629501" y="243364"/>
                    <a:pt x="3630454" y="242411"/>
                  </a:cubicBezTo>
                  <a:cubicBezTo>
                    <a:pt x="3629501" y="249079"/>
                    <a:pt x="3627596" y="256699"/>
                    <a:pt x="3625691" y="265271"/>
                  </a:cubicBezTo>
                  <a:cubicBezTo>
                    <a:pt x="3623786" y="267176"/>
                    <a:pt x="3620929" y="269081"/>
                    <a:pt x="3618071" y="271939"/>
                  </a:cubicBezTo>
                  <a:cubicBezTo>
                    <a:pt x="3618071" y="270986"/>
                    <a:pt x="3618071" y="270034"/>
                    <a:pt x="3618071" y="270034"/>
                  </a:cubicBezTo>
                  <a:close/>
                  <a:moveTo>
                    <a:pt x="3601879" y="310039"/>
                  </a:moveTo>
                  <a:cubicBezTo>
                    <a:pt x="3603784" y="306229"/>
                    <a:pt x="3604736" y="302419"/>
                    <a:pt x="3606641" y="298609"/>
                  </a:cubicBezTo>
                  <a:cubicBezTo>
                    <a:pt x="3609499" y="291941"/>
                    <a:pt x="3612356" y="285274"/>
                    <a:pt x="3615214" y="278606"/>
                  </a:cubicBezTo>
                  <a:cubicBezTo>
                    <a:pt x="3617119" y="276701"/>
                    <a:pt x="3619024" y="273844"/>
                    <a:pt x="3619976" y="271939"/>
                  </a:cubicBezTo>
                  <a:cubicBezTo>
                    <a:pt x="3621881" y="270034"/>
                    <a:pt x="3623786" y="268129"/>
                    <a:pt x="3625691" y="266224"/>
                  </a:cubicBezTo>
                  <a:cubicBezTo>
                    <a:pt x="3625691" y="268129"/>
                    <a:pt x="3624739" y="269081"/>
                    <a:pt x="3624739" y="270986"/>
                  </a:cubicBezTo>
                  <a:cubicBezTo>
                    <a:pt x="3621881" y="282416"/>
                    <a:pt x="3619976" y="295751"/>
                    <a:pt x="3617119" y="309086"/>
                  </a:cubicBezTo>
                  <a:cubicBezTo>
                    <a:pt x="3616166" y="312896"/>
                    <a:pt x="3615214" y="317659"/>
                    <a:pt x="3614261" y="322421"/>
                  </a:cubicBezTo>
                  <a:cubicBezTo>
                    <a:pt x="3613309" y="321469"/>
                    <a:pt x="3612356" y="320516"/>
                    <a:pt x="3611404" y="320516"/>
                  </a:cubicBezTo>
                  <a:cubicBezTo>
                    <a:pt x="3610451" y="312896"/>
                    <a:pt x="3610451" y="306229"/>
                    <a:pt x="3609499" y="298609"/>
                  </a:cubicBezTo>
                  <a:cubicBezTo>
                    <a:pt x="3609499" y="305276"/>
                    <a:pt x="3608546" y="311944"/>
                    <a:pt x="3608546" y="318611"/>
                  </a:cubicBezTo>
                  <a:cubicBezTo>
                    <a:pt x="3607594" y="318611"/>
                    <a:pt x="3606641" y="317659"/>
                    <a:pt x="3606641" y="317659"/>
                  </a:cubicBezTo>
                  <a:cubicBezTo>
                    <a:pt x="3607594" y="318611"/>
                    <a:pt x="3608546" y="318611"/>
                    <a:pt x="3608546" y="319564"/>
                  </a:cubicBezTo>
                  <a:cubicBezTo>
                    <a:pt x="3608546" y="320516"/>
                    <a:pt x="3608546" y="321469"/>
                    <a:pt x="3608546" y="322421"/>
                  </a:cubicBezTo>
                  <a:cubicBezTo>
                    <a:pt x="3606641" y="318611"/>
                    <a:pt x="3604736" y="315754"/>
                    <a:pt x="3602831" y="312896"/>
                  </a:cubicBezTo>
                  <a:cubicBezTo>
                    <a:pt x="3601879" y="310991"/>
                    <a:pt x="3601879" y="310039"/>
                    <a:pt x="3601879" y="310039"/>
                  </a:cubicBezTo>
                  <a:close/>
                  <a:moveTo>
                    <a:pt x="3600926" y="335756"/>
                  </a:moveTo>
                  <a:cubicBezTo>
                    <a:pt x="3601879" y="339566"/>
                    <a:pt x="3603784" y="342424"/>
                    <a:pt x="3604736" y="346234"/>
                  </a:cubicBezTo>
                  <a:cubicBezTo>
                    <a:pt x="3603784" y="348139"/>
                    <a:pt x="3602831" y="350044"/>
                    <a:pt x="3601879" y="351949"/>
                  </a:cubicBezTo>
                  <a:cubicBezTo>
                    <a:pt x="3601879" y="351949"/>
                    <a:pt x="3601879" y="352901"/>
                    <a:pt x="3600926" y="352901"/>
                  </a:cubicBezTo>
                  <a:cubicBezTo>
                    <a:pt x="3600926" y="350044"/>
                    <a:pt x="3599974" y="348139"/>
                    <a:pt x="3599974" y="345281"/>
                  </a:cubicBezTo>
                  <a:cubicBezTo>
                    <a:pt x="3599974" y="342424"/>
                    <a:pt x="3600926" y="338614"/>
                    <a:pt x="3600926" y="335756"/>
                  </a:cubicBezTo>
                  <a:close/>
                  <a:moveTo>
                    <a:pt x="3556159" y="342424"/>
                  </a:moveTo>
                  <a:cubicBezTo>
                    <a:pt x="3556159" y="335756"/>
                    <a:pt x="3557111" y="330041"/>
                    <a:pt x="3557111" y="324326"/>
                  </a:cubicBezTo>
                  <a:cubicBezTo>
                    <a:pt x="3557111" y="325279"/>
                    <a:pt x="3558064" y="327184"/>
                    <a:pt x="3558064" y="328136"/>
                  </a:cubicBezTo>
                  <a:cubicBezTo>
                    <a:pt x="3558064" y="330041"/>
                    <a:pt x="3559016" y="331946"/>
                    <a:pt x="3559016" y="333851"/>
                  </a:cubicBezTo>
                  <a:cubicBezTo>
                    <a:pt x="3559016" y="333851"/>
                    <a:pt x="3559016" y="334804"/>
                    <a:pt x="3559016" y="334804"/>
                  </a:cubicBezTo>
                  <a:cubicBezTo>
                    <a:pt x="3558064" y="337661"/>
                    <a:pt x="3557111" y="339566"/>
                    <a:pt x="3556159" y="342424"/>
                  </a:cubicBezTo>
                  <a:close/>
                  <a:moveTo>
                    <a:pt x="3559969" y="279559"/>
                  </a:moveTo>
                  <a:cubicBezTo>
                    <a:pt x="3559016" y="277654"/>
                    <a:pt x="3559016" y="276701"/>
                    <a:pt x="3559016" y="274796"/>
                  </a:cubicBezTo>
                  <a:cubicBezTo>
                    <a:pt x="3559969" y="275749"/>
                    <a:pt x="3560921" y="275749"/>
                    <a:pt x="3561874" y="276701"/>
                  </a:cubicBezTo>
                  <a:cubicBezTo>
                    <a:pt x="3563779" y="277654"/>
                    <a:pt x="3564731" y="278606"/>
                    <a:pt x="3566636" y="280511"/>
                  </a:cubicBezTo>
                  <a:cubicBezTo>
                    <a:pt x="3565684" y="282416"/>
                    <a:pt x="3563779" y="284321"/>
                    <a:pt x="3562826" y="287179"/>
                  </a:cubicBezTo>
                  <a:cubicBezTo>
                    <a:pt x="3561874" y="285274"/>
                    <a:pt x="3560921" y="282416"/>
                    <a:pt x="3559969" y="279559"/>
                  </a:cubicBezTo>
                  <a:close/>
                  <a:moveTo>
                    <a:pt x="3571399" y="287179"/>
                  </a:moveTo>
                  <a:cubicBezTo>
                    <a:pt x="3571399" y="294799"/>
                    <a:pt x="3571399" y="303371"/>
                    <a:pt x="3571399" y="311944"/>
                  </a:cubicBezTo>
                  <a:cubicBezTo>
                    <a:pt x="3570446" y="312896"/>
                    <a:pt x="3570446" y="313849"/>
                    <a:pt x="3569494" y="314801"/>
                  </a:cubicBezTo>
                  <a:cubicBezTo>
                    <a:pt x="3567589" y="307181"/>
                    <a:pt x="3565684" y="299561"/>
                    <a:pt x="3562826" y="292894"/>
                  </a:cubicBezTo>
                  <a:cubicBezTo>
                    <a:pt x="3563779" y="289084"/>
                    <a:pt x="3565684" y="285274"/>
                    <a:pt x="3566636" y="282416"/>
                  </a:cubicBezTo>
                  <a:cubicBezTo>
                    <a:pt x="3568541" y="283369"/>
                    <a:pt x="3570446" y="284321"/>
                    <a:pt x="3571399" y="287179"/>
                  </a:cubicBezTo>
                  <a:cubicBezTo>
                    <a:pt x="3571399" y="286226"/>
                    <a:pt x="3571399" y="286226"/>
                    <a:pt x="3571399" y="287179"/>
                  </a:cubicBezTo>
                  <a:close/>
                  <a:moveTo>
                    <a:pt x="3571399" y="281464"/>
                  </a:moveTo>
                  <a:cubicBezTo>
                    <a:pt x="3570446" y="280511"/>
                    <a:pt x="3569494" y="280511"/>
                    <a:pt x="3568541" y="279559"/>
                  </a:cubicBezTo>
                  <a:cubicBezTo>
                    <a:pt x="3568541" y="279559"/>
                    <a:pt x="3568541" y="279559"/>
                    <a:pt x="3568541" y="279559"/>
                  </a:cubicBezTo>
                  <a:cubicBezTo>
                    <a:pt x="3570446" y="276701"/>
                    <a:pt x="3571399" y="274796"/>
                    <a:pt x="3571399" y="273844"/>
                  </a:cubicBezTo>
                  <a:cubicBezTo>
                    <a:pt x="3571399" y="276701"/>
                    <a:pt x="3571399" y="279559"/>
                    <a:pt x="3571399" y="281464"/>
                  </a:cubicBezTo>
                  <a:close/>
                  <a:moveTo>
                    <a:pt x="3567589" y="250031"/>
                  </a:moveTo>
                  <a:cubicBezTo>
                    <a:pt x="3568541" y="254794"/>
                    <a:pt x="3569494" y="260509"/>
                    <a:pt x="3570446" y="265271"/>
                  </a:cubicBezTo>
                  <a:cubicBezTo>
                    <a:pt x="3570446" y="267176"/>
                    <a:pt x="3571399" y="270034"/>
                    <a:pt x="3571399" y="271939"/>
                  </a:cubicBezTo>
                  <a:cubicBezTo>
                    <a:pt x="3571399" y="271939"/>
                    <a:pt x="3571399" y="272891"/>
                    <a:pt x="3571399" y="272891"/>
                  </a:cubicBezTo>
                  <a:cubicBezTo>
                    <a:pt x="3571399" y="272891"/>
                    <a:pt x="3569494" y="274796"/>
                    <a:pt x="3567589" y="277654"/>
                  </a:cubicBezTo>
                  <a:cubicBezTo>
                    <a:pt x="3567589" y="277654"/>
                    <a:pt x="3567589" y="277654"/>
                    <a:pt x="3567589" y="277654"/>
                  </a:cubicBezTo>
                  <a:cubicBezTo>
                    <a:pt x="3565684" y="276701"/>
                    <a:pt x="3563779" y="274796"/>
                    <a:pt x="3561874" y="274796"/>
                  </a:cubicBezTo>
                  <a:cubicBezTo>
                    <a:pt x="3559969" y="273844"/>
                    <a:pt x="3559016" y="273844"/>
                    <a:pt x="3558064" y="272891"/>
                  </a:cubicBezTo>
                  <a:cubicBezTo>
                    <a:pt x="3557111" y="269081"/>
                    <a:pt x="3555206" y="264319"/>
                    <a:pt x="3554254" y="260509"/>
                  </a:cubicBezTo>
                  <a:cubicBezTo>
                    <a:pt x="3555206" y="259556"/>
                    <a:pt x="3555206" y="258604"/>
                    <a:pt x="3556159" y="257651"/>
                  </a:cubicBezTo>
                  <a:cubicBezTo>
                    <a:pt x="3559969" y="251936"/>
                    <a:pt x="3562826" y="247174"/>
                    <a:pt x="3566636" y="243364"/>
                  </a:cubicBezTo>
                  <a:cubicBezTo>
                    <a:pt x="3567589" y="246221"/>
                    <a:pt x="3567589" y="248126"/>
                    <a:pt x="3567589" y="250031"/>
                  </a:cubicBezTo>
                  <a:close/>
                  <a:moveTo>
                    <a:pt x="3561874" y="229076"/>
                  </a:moveTo>
                  <a:cubicBezTo>
                    <a:pt x="3561874" y="228124"/>
                    <a:pt x="3562826" y="228124"/>
                    <a:pt x="3562826" y="227171"/>
                  </a:cubicBezTo>
                  <a:cubicBezTo>
                    <a:pt x="3563779" y="230029"/>
                    <a:pt x="3563779" y="232886"/>
                    <a:pt x="3564731" y="235744"/>
                  </a:cubicBezTo>
                  <a:cubicBezTo>
                    <a:pt x="3564731" y="236696"/>
                    <a:pt x="3564731" y="237649"/>
                    <a:pt x="3565684" y="238601"/>
                  </a:cubicBezTo>
                  <a:cubicBezTo>
                    <a:pt x="3561874" y="241459"/>
                    <a:pt x="3557111" y="246221"/>
                    <a:pt x="3552349" y="251936"/>
                  </a:cubicBezTo>
                  <a:cubicBezTo>
                    <a:pt x="3552349" y="250031"/>
                    <a:pt x="3551396" y="248126"/>
                    <a:pt x="3551396" y="247174"/>
                  </a:cubicBezTo>
                  <a:cubicBezTo>
                    <a:pt x="3555206" y="241459"/>
                    <a:pt x="3558064" y="234791"/>
                    <a:pt x="3561874" y="229076"/>
                  </a:cubicBezTo>
                  <a:close/>
                  <a:moveTo>
                    <a:pt x="3551396" y="293846"/>
                  </a:moveTo>
                  <a:cubicBezTo>
                    <a:pt x="3552349" y="298609"/>
                    <a:pt x="3553301" y="303371"/>
                    <a:pt x="3554254" y="307181"/>
                  </a:cubicBezTo>
                  <a:cubicBezTo>
                    <a:pt x="3553301" y="311944"/>
                    <a:pt x="3551396" y="315754"/>
                    <a:pt x="3550444" y="321469"/>
                  </a:cubicBezTo>
                  <a:cubicBezTo>
                    <a:pt x="3549491" y="325279"/>
                    <a:pt x="3548539" y="329089"/>
                    <a:pt x="3547586" y="333851"/>
                  </a:cubicBezTo>
                  <a:cubicBezTo>
                    <a:pt x="3547586" y="332899"/>
                    <a:pt x="3546634" y="332899"/>
                    <a:pt x="3546634" y="331946"/>
                  </a:cubicBezTo>
                  <a:cubicBezTo>
                    <a:pt x="3545681" y="330041"/>
                    <a:pt x="3544729" y="329089"/>
                    <a:pt x="3543776" y="327184"/>
                  </a:cubicBezTo>
                  <a:cubicBezTo>
                    <a:pt x="3544729" y="319564"/>
                    <a:pt x="3544729" y="312896"/>
                    <a:pt x="3544729" y="306229"/>
                  </a:cubicBezTo>
                  <a:cubicBezTo>
                    <a:pt x="3545681" y="299561"/>
                    <a:pt x="3546634" y="292894"/>
                    <a:pt x="3547586" y="286226"/>
                  </a:cubicBezTo>
                  <a:cubicBezTo>
                    <a:pt x="3547586" y="283369"/>
                    <a:pt x="3548539" y="279559"/>
                    <a:pt x="3548539" y="276701"/>
                  </a:cubicBezTo>
                  <a:cubicBezTo>
                    <a:pt x="3548539" y="282416"/>
                    <a:pt x="3550444" y="288131"/>
                    <a:pt x="3551396" y="293846"/>
                  </a:cubicBezTo>
                  <a:close/>
                  <a:moveTo>
                    <a:pt x="3543776" y="191929"/>
                  </a:moveTo>
                  <a:cubicBezTo>
                    <a:pt x="3545681" y="187166"/>
                    <a:pt x="3547586" y="183356"/>
                    <a:pt x="3549491" y="180499"/>
                  </a:cubicBezTo>
                  <a:cubicBezTo>
                    <a:pt x="3549491" y="181451"/>
                    <a:pt x="3549491" y="183356"/>
                    <a:pt x="3548539" y="185261"/>
                  </a:cubicBezTo>
                  <a:cubicBezTo>
                    <a:pt x="3547586" y="192881"/>
                    <a:pt x="3546634" y="201454"/>
                    <a:pt x="3544729" y="211931"/>
                  </a:cubicBezTo>
                  <a:cubicBezTo>
                    <a:pt x="3544729" y="213836"/>
                    <a:pt x="3543776" y="215741"/>
                    <a:pt x="3543776" y="217646"/>
                  </a:cubicBezTo>
                  <a:cubicBezTo>
                    <a:pt x="3541871" y="210026"/>
                    <a:pt x="3539966" y="204311"/>
                    <a:pt x="3539014" y="200501"/>
                  </a:cubicBezTo>
                  <a:cubicBezTo>
                    <a:pt x="3540919" y="196691"/>
                    <a:pt x="3541871" y="194786"/>
                    <a:pt x="3543776" y="191929"/>
                  </a:cubicBezTo>
                  <a:close/>
                  <a:moveTo>
                    <a:pt x="3530441" y="217646"/>
                  </a:moveTo>
                  <a:cubicBezTo>
                    <a:pt x="3533299" y="211931"/>
                    <a:pt x="3536156" y="206216"/>
                    <a:pt x="3539014" y="201454"/>
                  </a:cubicBezTo>
                  <a:cubicBezTo>
                    <a:pt x="3539014" y="205264"/>
                    <a:pt x="3539966" y="210979"/>
                    <a:pt x="3540919" y="217646"/>
                  </a:cubicBezTo>
                  <a:cubicBezTo>
                    <a:pt x="3540919" y="221456"/>
                    <a:pt x="3541871" y="226219"/>
                    <a:pt x="3542824" y="231934"/>
                  </a:cubicBezTo>
                  <a:cubicBezTo>
                    <a:pt x="3541871" y="234791"/>
                    <a:pt x="3541871" y="237649"/>
                    <a:pt x="3540919" y="240506"/>
                  </a:cubicBezTo>
                  <a:cubicBezTo>
                    <a:pt x="3537109" y="246221"/>
                    <a:pt x="3532346" y="252889"/>
                    <a:pt x="3528536" y="259556"/>
                  </a:cubicBezTo>
                  <a:cubicBezTo>
                    <a:pt x="3528536" y="258604"/>
                    <a:pt x="3528536" y="257651"/>
                    <a:pt x="3528536" y="257651"/>
                  </a:cubicBezTo>
                  <a:cubicBezTo>
                    <a:pt x="3528536" y="251936"/>
                    <a:pt x="3528536" y="246221"/>
                    <a:pt x="3527584" y="240506"/>
                  </a:cubicBezTo>
                  <a:cubicBezTo>
                    <a:pt x="3527584" y="236696"/>
                    <a:pt x="3526631" y="232886"/>
                    <a:pt x="3526631" y="229076"/>
                  </a:cubicBezTo>
                  <a:cubicBezTo>
                    <a:pt x="3527584" y="224314"/>
                    <a:pt x="3528536" y="220504"/>
                    <a:pt x="3530441" y="217646"/>
                  </a:cubicBezTo>
                  <a:close/>
                  <a:moveTo>
                    <a:pt x="3490436" y="321469"/>
                  </a:moveTo>
                  <a:cubicBezTo>
                    <a:pt x="3490436" y="320516"/>
                    <a:pt x="3490436" y="318611"/>
                    <a:pt x="3490436" y="317659"/>
                  </a:cubicBezTo>
                  <a:cubicBezTo>
                    <a:pt x="3490436" y="318611"/>
                    <a:pt x="3491389" y="319564"/>
                    <a:pt x="3491389" y="319564"/>
                  </a:cubicBezTo>
                  <a:cubicBezTo>
                    <a:pt x="3491389" y="320516"/>
                    <a:pt x="3491389" y="320516"/>
                    <a:pt x="3490436" y="321469"/>
                  </a:cubicBezTo>
                  <a:close/>
                  <a:moveTo>
                    <a:pt x="3514249" y="250984"/>
                  </a:moveTo>
                  <a:cubicBezTo>
                    <a:pt x="3515201" y="249079"/>
                    <a:pt x="3516154" y="247174"/>
                    <a:pt x="3516154" y="246221"/>
                  </a:cubicBezTo>
                  <a:cubicBezTo>
                    <a:pt x="3516154" y="250031"/>
                    <a:pt x="3516154" y="253841"/>
                    <a:pt x="3515201" y="257651"/>
                  </a:cubicBezTo>
                  <a:cubicBezTo>
                    <a:pt x="3515201" y="261461"/>
                    <a:pt x="3514249" y="266224"/>
                    <a:pt x="3514249" y="270986"/>
                  </a:cubicBezTo>
                  <a:cubicBezTo>
                    <a:pt x="3513296" y="267176"/>
                    <a:pt x="3511391" y="263366"/>
                    <a:pt x="3509486" y="259556"/>
                  </a:cubicBezTo>
                  <a:cubicBezTo>
                    <a:pt x="3512344" y="255746"/>
                    <a:pt x="3513296" y="252889"/>
                    <a:pt x="3514249" y="250984"/>
                  </a:cubicBezTo>
                  <a:close/>
                  <a:moveTo>
                    <a:pt x="3504724" y="271939"/>
                  </a:moveTo>
                  <a:cubicBezTo>
                    <a:pt x="3504724" y="272891"/>
                    <a:pt x="3505676" y="273844"/>
                    <a:pt x="3505676" y="274796"/>
                  </a:cubicBezTo>
                  <a:cubicBezTo>
                    <a:pt x="3506629" y="279559"/>
                    <a:pt x="3508534" y="283369"/>
                    <a:pt x="3509486" y="288131"/>
                  </a:cubicBezTo>
                  <a:cubicBezTo>
                    <a:pt x="3508534" y="290036"/>
                    <a:pt x="3507581" y="291941"/>
                    <a:pt x="3505676" y="293846"/>
                  </a:cubicBezTo>
                  <a:cubicBezTo>
                    <a:pt x="3505676" y="290036"/>
                    <a:pt x="3504724" y="286226"/>
                    <a:pt x="3504724" y="282416"/>
                  </a:cubicBezTo>
                  <a:cubicBezTo>
                    <a:pt x="3504724" y="279559"/>
                    <a:pt x="3504724" y="275749"/>
                    <a:pt x="3504724" y="271939"/>
                  </a:cubicBezTo>
                  <a:cubicBezTo>
                    <a:pt x="3504724" y="272891"/>
                    <a:pt x="3504724" y="272891"/>
                    <a:pt x="3504724" y="271939"/>
                  </a:cubicBezTo>
                  <a:close/>
                  <a:moveTo>
                    <a:pt x="3501866" y="398621"/>
                  </a:moveTo>
                  <a:cubicBezTo>
                    <a:pt x="3499961" y="389096"/>
                    <a:pt x="3497104" y="380524"/>
                    <a:pt x="3495199" y="371951"/>
                  </a:cubicBezTo>
                  <a:cubicBezTo>
                    <a:pt x="3495199" y="370999"/>
                    <a:pt x="3494246" y="370046"/>
                    <a:pt x="3494246" y="369094"/>
                  </a:cubicBezTo>
                  <a:cubicBezTo>
                    <a:pt x="3496151" y="365284"/>
                    <a:pt x="3498056" y="361474"/>
                    <a:pt x="3499961" y="357664"/>
                  </a:cubicBezTo>
                  <a:cubicBezTo>
                    <a:pt x="3500914" y="370999"/>
                    <a:pt x="3500914" y="384334"/>
                    <a:pt x="3501866" y="398621"/>
                  </a:cubicBezTo>
                  <a:close/>
                  <a:moveTo>
                    <a:pt x="3496151" y="290036"/>
                  </a:moveTo>
                  <a:cubicBezTo>
                    <a:pt x="3497104" y="288131"/>
                    <a:pt x="3498056" y="286226"/>
                    <a:pt x="3499009" y="284321"/>
                  </a:cubicBezTo>
                  <a:cubicBezTo>
                    <a:pt x="3499009" y="288131"/>
                    <a:pt x="3499009" y="291941"/>
                    <a:pt x="3499009" y="295751"/>
                  </a:cubicBezTo>
                  <a:cubicBezTo>
                    <a:pt x="3498056" y="293846"/>
                    <a:pt x="3497104" y="291941"/>
                    <a:pt x="3496151" y="290036"/>
                  </a:cubicBezTo>
                  <a:close/>
                  <a:moveTo>
                    <a:pt x="3496151" y="252889"/>
                  </a:moveTo>
                  <a:cubicBezTo>
                    <a:pt x="3496151" y="250984"/>
                    <a:pt x="3496151" y="249079"/>
                    <a:pt x="3496151" y="247174"/>
                  </a:cubicBezTo>
                  <a:cubicBezTo>
                    <a:pt x="3497104" y="250031"/>
                    <a:pt x="3498056" y="252889"/>
                    <a:pt x="3499009" y="254794"/>
                  </a:cubicBezTo>
                  <a:cubicBezTo>
                    <a:pt x="3498056" y="256699"/>
                    <a:pt x="3496151" y="258604"/>
                    <a:pt x="3495199" y="261461"/>
                  </a:cubicBezTo>
                  <a:cubicBezTo>
                    <a:pt x="3495199" y="258604"/>
                    <a:pt x="3496151" y="255746"/>
                    <a:pt x="3496151" y="252889"/>
                  </a:cubicBezTo>
                  <a:close/>
                  <a:moveTo>
                    <a:pt x="3481864" y="205264"/>
                  </a:moveTo>
                  <a:cubicBezTo>
                    <a:pt x="3484721" y="212884"/>
                    <a:pt x="3488531" y="220504"/>
                    <a:pt x="3491389" y="230029"/>
                  </a:cubicBezTo>
                  <a:cubicBezTo>
                    <a:pt x="3492341" y="233839"/>
                    <a:pt x="3494246" y="238601"/>
                    <a:pt x="3495199" y="243364"/>
                  </a:cubicBezTo>
                  <a:cubicBezTo>
                    <a:pt x="3494246" y="245269"/>
                    <a:pt x="3493294" y="248126"/>
                    <a:pt x="3492341" y="251936"/>
                  </a:cubicBezTo>
                  <a:cubicBezTo>
                    <a:pt x="3491389" y="256699"/>
                    <a:pt x="3489484" y="261461"/>
                    <a:pt x="3487579" y="268129"/>
                  </a:cubicBezTo>
                  <a:cubicBezTo>
                    <a:pt x="3487579" y="269081"/>
                    <a:pt x="3487579" y="269081"/>
                    <a:pt x="3486626" y="270034"/>
                  </a:cubicBezTo>
                  <a:cubicBezTo>
                    <a:pt x="3484721" y="265271"/>
                    <a:pt x="3481864" y="260509"/>
                    <a:pt x="3479959" y="255746"/>
                  </a:cubicBezTo>
                  <a:cubicBezTo>
                    <a:pt x="3479959" y="245269"/>
                    <a:pt x="3479959" y="235744"/>
                    <a:pt x="3479959" y="228124"/>
                  </a:cubicBezTo>
                  <a:cubicBezTo>
                    <a:pt x="3479959" y="221456"/>
                    <a:pt x="3479959" y="216694"/>
                    <a:pt x="3479959" y="213836"/>
                  </a:cubicBezTo>
                  <a:cubicBezTo>
                    <a:pt x="3480911" y="211931"/>
                    <a:pt x="3480911" y="208121"/>
                    <a:pt x="3481864" y="205264"/>
                  </a:cubicBezTo>
                  <a:close/>
                  <a:moveTo>
                    <a:pt x="3473291" y="241459"/>
                  </a:moveTo>
                  <a:cubicBezTo>
                    <a:pt x="3474244" y="239554"/>
                    <a:pt x="3474244" y="236696"/>
                    <a:pt x="3475196" y="234791"/>
                  </a:cubicBezTo>
                  <a:cubicBezTo>
                    <a:pt x="3474244" y="236696"/>
                    <a:pt x="3474244" y="239554"/>
                    <a:pt x="3473291" y="241459"/>
                  </a:cubicBezTo>
                  <a:cubicBezTo>
                    <a:pt x="3473291" y="242411"/>
                    <a:pt x="3473291" y="241459"/>
                    <a:pt x="3473291" y="241459"/>
                  </a:cubicBezTo>
                  <a:cubicBezTo>
                    <a:pt x="3473291" y="241459"/>
                    <a:pt x="3473291" y="241459"/>
                    <a:pt x="3473291" y="241459"/>
                  </a:cubicBezTo>
                  <a:close/>
                  <a:moveTo>
                    <a:pt x="3468529" y="260509"/>
                  </a:moveTo>
                  <a:cubicBezTo>
                    <a:pt x="3468529" y="261461"/>
                    <a:pt x="3469481" y="262414"/>
                    <a:pt x="3469481" y="263366"/>
                  </a:cubicBezTo>
                  <a:cubicBezTo>
                    <a:pt x="3469481" y="266224"/>
                    <a:pt x="3468529" y="268129"/>
                    <a:pt x="3468529" y="270986"/>
                  </a:cubicBezTo>
                  <a:cubicBezTo>
                    <a:pt x="3467576" y="279559"/>
                    <a:pt x="3466624" y="290036"/>
                    <a:pt x="3465671" y="300514"/>
                  </a:cubicBezTo>
                  <a:cubicBezTo>
                    <a:pt x="3464719" y="306229"/>
                    <a:pt x="3464719" y="311944"/>
                    <a:pt x="3464719" y="318611"/>
                  </a:cubicBezTo>
                  <a:cubicBezTo>
                    <a:pt x="3464719" y="319564"/>
                    <a:pt x="3463766" y="320516"/>
                    <a:pt x="3463766" y="321469"/>
                  </a:cubicBezTo>
                  <a:cubicBezTo>
                    <a:pt x="3462814" y="316706"/>
                    <a:pt x="3460909" y="311944"/>
                    <a:pt x="3459956" y="307181"/>
                  </a:cubicBezTo>
                  <a:cubicBezTo>
                    <a:pt x="3459956" y="307181"/>
                    <a:pt x="3459956" y="306229"/>
                    <a:pt x="3459956" y="306229"/>
                  </a:cubicBezTo>
                  <a:cubicBezTo>
                    <a:pt x="3459956" y="304324"/>
                    <a:pt x="3460909" y="302419"/>
                    <a:pt x="3460909" y="300514"/>
                  </a:cubicBezTo>
                  <a:cubicBezTo>
                    <a:pt x="3463766" y="287179"/>
                    <a:pt x="3466624" y="273844"/>
                    <a:pt x="3468529" y="260509"/>
                  </a:cubicBezTo>
                  <a:close/>
                  <a:moveTo>
                    <a:pt x="3451384" y="237649"/>
                  </a:moveTo>
                  <a:cubicBezTo>
                    <a:pt x="3451384" y="231934"/>
                    <a:pt x="3451384" y="227171"/>
                    <a:pt x="3451384" y="221456"/>
                  </a:cubicBezTo>
                  <a:cubicBezTo>
                    <a:pt x="3451384" y="221456"/>
                    <a:pt x="3451384" y="221456"/>
                    <a:pt x="3451384" y="222409"/>
                  </a:cubicBezTo>
                  <a:cubicBezTo>
                    <a:pt x="3453289" y="227171"/>
                    <a:pt x="3456146" y="231934"/>
                    <a:pt x="3458051" y="237649"/>
                  </a:cubicBezTo>
                  <a:cubicBezTo>
                    <a:pt x="3458051" y="237649"/>
                    <a:pt x="3458051" y="238601"/>
                    <a:pt x="3458051" y="238601"/>
                  </a:cubicBezTo>
                  <a:cubicBezTo>
                    <a:pt x="3455194" y="248126"/>
                    <a:pt x="3452336" y="257651"/>
                    <a:pt x="3450431" y="267176"/>
                  </a:cubicBezTo>
                  <a:cubicBezTo>
                    <a:pt x="3450431" y="267176"/>
                    <a:pt x="3450431" y="267176"/>
                    <a:pt x="3450431" y="267176"/>
                  </a:cubicBezTo>
                  <a:cubicBezTo>
                    <a:pt x="3451384" y="256699"/>
                    <a:pt x="3451384" y="247174"/>
                    <a:pt x="3451384" y="237649"/>
                  </a:cubicBezTo>
                  <a:close/>
                  <a:moveTo>
                    <a:pt x="3405664" y="273844"/>
                  </a:moveTo>
                  <a:cubicBezTo>
                    <a:pt x="3406616" y="268129"/>
                    <a:pt x="3406616" y="263366"/>
                    <a:pt x="3406616" y="258604"/>
                  </a:cubicBezTo>
                  <a:cubicBezTo>
                    <a:pt x="3406616" y="253841"/>
                    <a:pt x="3406616" y="249079"/>
                    <a:pt x="3406616" y="245269"/>
                  </a:cubicBezTo>
                  <a:cubicBezTo>
                    <a:pt x="3406616" y="247174"/>
                    <a:pt x="3407569" y="251936"/>
                    <a:pt x="3409474" y="259556"/>
                  </a:cubicBezTo>
                  <a:cubicBezTo>
                    <a:pt x="3409474" y="264319"/>
                    <a:pt x="3407569" y="269081"/>
                    <a:pt x="3405664" y="273844"/>
                  </a:cubicBezTo>
                  <a:close/>
                  <a:moveTo>
                    <a:pt x="3416141" y="335756"/>
                  </a:moveTo>
                  <a:cubicBezTo>
                    <a:pt x="3416141" y="341471"/>
                    <a:pt x="3416141" y="347186"/>
                    <a:pt x="3416141" y="353854"/>
                  </a:cubicBezTo>
                  <a:cubicBezTo>
                    <a:pt x="3416141" y="351949"/>
                    <a:pt x="3415189" y="350044"/>
                    <a:pt x="3415189" y="348139"/>
                  </a:cubicBezTo>
                  <a:cubicBezTo>
                    <a:pt x="3414236" y="340519"/>
                    <a:pt x="3414236" y="333851"/>
                    <a:pt x="3413284" y="328136"/>
                  </a:cubicBezTo>
                  <a:cubicBezTo>
                    <a:pt x="3413284" y="328136"/>
                    <a:pt x="3413284" y="328136"/>
                    <a:pt x="3413284" y="328136"/>
                  </a:cubicBezTo>
                  <a:cubicBezTo>
                    <a:pt x="3414236" y="325279"/>
                    <a:pt x="3415189" y="323374"/>
                    <a:pt x="3417094" y="320516"/>
                  </a:cubicBezTo>
                  <a:cubicBezTo>
                    <a:pt x="3417094" y="324326"/>
                    <a:pt x="3417094" y="329089"/>
                    <a:pt x="3416141" y="335756"/>
                  </a:cubicBezTo>
                  <a:close/>
                  <a:moveTo>
                    <a:pt x="3421856" y="320516"/>
                  </a:moveTo>
                  <a:cubicBezTo>
                    <a:pt x="3420904" y="324326"/>
                    <a:pt x="3420904" y="329089"/>
                    <a:pt x="3419951" y="332899"/>
                  </a:cubicBezTo>
                  <a:cubicBezTo>
                    <a:pt x="3418999" y="326231"/>
                    <a:pt x="3418999" y="320516"/>
                    <a:pt x="3418046" y="316706"/>
                  </a:cubicBezTo>
                  <a:cubicBezTo>
                    <a:pt x="3418999" y="314801"/>
                    <a:pt x="3419951" y="312896"/>
                    <a:pt x="3420904" y="310991"/>
                  </a:cubicBezTo>
                  <a:cubicBezTo>
                    <a:pt x="3420904" y="310039"/>
                    <a:pt x="3421856" y="309086"/>
                    <a:pt x="3421856" y="308134"/>
                  </a:cubicBezTo>
                  <a:cubicBezTo>
                    <a:pt x="3421856" y="310039"/>
                    <a:pt x="3422809" y="310991"/>
                    <a:pt x="3422809" y="312896"/>
                  </a:cubicBezTo>
                  <a:cubicBezTo>
                    <a:pt x="3422809" y="314801"/>
                    <a:pt x="3422809" y="317659"/>
                    <a:pt x="3421856" y="320516"/>
                  </a:cubicBezTo>
                  <a:close/>
                  <a:moveTo>
                    <a:pt x="3410426" y="139541"/>
                  </a:moveTo>
                  <a:cubicBezTo>
                    <a:pt x="3413284" y="145256"/>
                    <a:pt x="3417094" y="151924"/>
                    <a:pt x="3421856" y="161449"/>
                  </a:cubicBezTo>
                  <a:cubicBezTo>
                    <a:pt x="3424714" y="167164"/>
                    <a:pt x="3428524" y="173831"/>
                    <a:pt x="3433286" y="181451"/>
                  </a:cubicBezTo>
                  <a:cubicBezTo>
                    <a:pt x="3431381" y="187166"/>
                    <a:pt x="3430429" y="192881"/>
                    <a:pt x="3428524" y="198596"/>
                  </a:cubicBezTo>
                  <a:cubicBezTo>
                    <a:pt x="3427571" y="202406"/>
                    <a:pt x="3426619" y="206216"/>
                    <a:pt x="3425666" y="210026"/>
                  </a:cubicBezTo>
                  <a:cubicBezTo>
                    <a:pt x="3424714" y="205264"/>
                    <a:pt x="3423761" y="200501"/>
                    <a:pt x="3422809" y="195739"/>
                  </a:cubicBezTo>
                  <a:cubicBezTo>
                    <a:pt x="3419951" y="183356"/>
                    <a:pt x="3417094" y="171926"/>
                    <a:pt x="3415189" y="163354"/>
                  </a:cubicBezTo>
                  <a:cubicBezTo>
                    <a:pt x="3413284" y="154781"/>
                    <a:pt x="3411379" y="148114"/>
                    <a:pt x="3410426" y="143351"/>
                  </a:cubicBezTo>
                  <a:cubicBezTo>
                    <a:pt x="3409474" y="141446"/>
                    <a:pt x="3410426" y="140494"/>
                    <a:pt x="3410426" y="139541"/>
                  </a:cubicBezTo>
                  <a:close/>
                  <a:moveTo>
                    <a:pt x="3408521" y="136684"/>
                  </a:move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lose/>
                  <a:moveTo>
                    <a:pt x="3395186" y="266224"/>
                  </a:moveTo>
                  <a:cubicBezTo>
                    <a:pt x="3396139" y="251936"/>
                    <a:pt x="3396139" y="239554"/>
                    <a:pt x="3396139" y="227171"/>
                  </a:cubicBezTo>
                  <a:cubicBezTo>
                    <a:pt x="3396139" y="222409"/>
                    <a:pt x="3396139" y="217646"/>
                    <a:pt x="3396139" y="212884"/>
                  </a:cubicBezTo>
                  <a:cubicBezTo>
                    <a:pt x="3397091" y="210026"/>
                    <a:pt x="3398044" y="207169"/>
                    <a:pt x="3398996" y="204311"/>
                  </a:cubicBezTo>
                  <a:cubicBezTo>
                    <a:pt x="3398044" y="206216"/>
                    <a:pt x="3397091" y="208121"/>
                    <a:pt x="3396139" y="210026"/>
                  </a:cubicBezTo>
                  <a:cubicBezTo>
                    <a:pt x="3396139" y="207169"/>
                    <a:pt x="3396139" y="204311"/>
                    <a:pt x="3396139" y="202406"/>
                  </a:cubicBezTo>
                  <a:cubicBezTo>
                    <a:pt x="3397091" y="199549"/>
                    <a:pt x="3397091" y="197644"/>
                    <a:pt x="3398044" y="194786"/>
                  </a:cubicBezTo>
                  <a:cubicBezTo>
                    <a:pt x="3401854" y="178594"/>
                    <a:pt x="3405664" y="162401"/>
                    <a:pt x="3408521" y="145256"/>
                  </a:cubicBezTo>
                  <a:cubicBezTo>
                    <a:pt x="3408521" y="150019"/>
                    <a:pt x="3409474" y="155734"/>
                    <a:pt x="3410426" y="162401"/>
                  </a:cubicBezTo>
                  <a:cubicBezTo>
                    <a:pt x="3411379" y="171926"/>
                    <a:pt x="3412331" y="182404"/>
                    <a:pt x="3414236" y="195739"/>
                  </a:cubicBezTo>
                  <a:cubicBezTo>
                    <a:pt x="3415189" y="202406"/>
                    <a:pt x="3416141" y="209074"/>
                    <a:pt x="3417094" y="215741"/>
                  </a:cubicBezTo>
                  <a:cubicBezTo>
                    <a:pt x="3418046" y="220504"/>
                    <a:pt x="3418999" y="224314"/>
                    <a:pt x="3419951" y="229076"/>
                  </a:cubicBezTo>
                  <a:cubicBezTo>
                    <a:pt x="3418999" y="230981"/>
                    <a:pt x="3418999" y="232886"/>
                    <a:pt x="3418046" y="233839"/>
                  </a:cubicBezTo>
                  <a:cubicBezTo>
                    <a:pt x="3416141" y="240506"/>
                    <a:pt x="3414236" y="247174"/>
                    <a:pt x="3411379" y="253841"/>
                  </a:cubicBezTo>
                  <a:cubicBezTo>
                    <a:pt x="3408521" y="248126"/>
                    <a:pt x="3407569" y="245269"/>
                    <a:pt x="3407569" y="244316"/>
                  </a:cubicBezTo>
                  <a:cubicBezTo>
                    <a:pt x="3407569" y="242411"/>
                    <a:pt x="3407569" y="241459"/>
                    <a:pt x="3407569" y="239554"/>
                  </a:cubicBezTo>
                  <a:cubicBezTo>
                    <a:pt x="3407569" y="230029"/>
                    <a:pt x="3407569" y="224314"/>
                    <a:pt x="3407569" y="224314"/>
                  </a:cubicBezTo>
                  <a:cubicBezTo>
                    <a:pt x="3407569" y="224314"/>
                    <a:pt x="3405664" y="230029"/>
                    <a:pt x="3403759" y="239554"/>
                  </a:cubicBezTo>
                  <a:cubicBezTo>
                    <a:pt x="3402806" y="244316"/>
                    <a:pt x="3400901" y="250031"/>
                    <a:pt x="3399949" y="256699"/>
                  </a:cubicBezTo>
                  <a:cubicBezTo>
                    <a:pt x="3398996" y="262414"/>
                    <a:pt x="3397091" y="269081"/>
                    <a:pt x="3395186" y="275749"/>
                  </a:cubicBezTo>
                  <a:cubicBezTo>
                    <a:pt x="3395186" y="273844"/>
                    <a:pt x="3395186" y="270034"/>
                    <a:pt x="3395186" y="266224"/>
                  </a:cubicBezTo>
                  <a:close/>
                  <a:moveTo>
                    <a:pt x="3363754" y="252889"/>
                  </a:moveTo>
                  <a:cubicBezTo>
                    <a:pt x="3364706" y="256699"/>
                    <a:pt x="3365659" y="260509"/>
                    <a:pt x="3365659" y="264319"/>
                  </a:cubicBezTo>
                  <a:cubicBezTo>
                    <a:pt x="3364706" y="266224"/>
                    <a:pt x="3363754" y="267176"/>
                    <a:pt x="3363754" y="269081"/>
                  </a:cubicBezTo>
                  <a:cubicBezTo>
                    <a:pt x="3363754" y="262414"/>
                    <a:pt x="3363754" y="257651"/>
                    <a:pt x="3363754" y="252889"/>
                  </a:cubicBezTo>
                  <a:close/>
                  <a:moveTo>
                    <a:pt x="3321844" y="351949"/>
                  </a:moveTo>
                  <a:cubicBezTo>
                    <a:pt x="3321844" y="349091"/>
                    <a:pt x="3322796" y="345281"/>
                    <a:pt x="3322796" y="342424"/>
                  </a:cubicBezTo>
                  <a:cubicBezTo>
                    <a:pt x="3322796" y="344329"/>
                    <a:pt x="3323749" y="346234"/>
                    <a:pt x="3323749" y="347186"/>
                  </a:cubicBezTo>
                  <a:cubicBezTo>
                    <a:pt x="3323749" y="349091"/>
                    <a:pt x="3322796" y="350044"/>
                    <a:pt x="3321844" y="351949"/>
                  </a:cubicBezTo>
                  <a:close/>
                  <a:moveTo>
                    <a:pt x="3340894" y="273844"/>
                  </a:moveTo>
                  <a:cubicBezTo>
                    <a:pt x="3342799" y="282416"/>
                    <a:pt x="3345656" y="290036"/>
                    <a:pt x="3347561" y="298609"/>
                  </a:cubicBezTo>
                  <a:cubicBezTo>
                    <a:pt x="3346609" y="300514"/>
                    <a:pt x="3345656" y="302419"/>
                    <a:pt x="3344704" y="304324"/>
                  </a:cubicBezTo>
                  <a:cubicBezTo>
                    <a:pt x="3342799" y="299561"/>
                    <a:pt x="3340894" y="295751"/>
                    <a:pt x="3338989" y="290989"/>
                  </a:cubicBezTo>
                  <a:cubicBezTo>
                    <a:pt x="3338036" y="276701"/>
                    <a:pt x="3336131" y="263366"/>
                    <a:pt x="3335179" y="251936"/>
                  </a:cubicBezTo>
                  <a:cubicBezTo>
                    <a:pt x="3337084" y="259556"/>
                    <a:pt x="3338989" y="266224"/>
                    <a:pt x="3340894" y="273844"/>
                  </a:cubicBezTo>
                  <a:close/>
                  <a:moveTo>
                    <a:pt x="3330416" y="376714"/>
                  </a:moveTo>
                  <a:cubicBezTo>
                    <a:pt x="3330416" y="377666"/>
                    <a:pt x="3330416" y="378619"/>
                    <a:pt x="3331369" y="379571"/>
                  </a:cubicBezTo>
                  <a:cubicBezTo>
                    <a:pt x="3330416" y="380524"/>
                    <a:pt x="3330416" y="382429"/>
                    <a:pt x="3329464" y="384334"/>
                  </a:cubicBezTo>
                  <a:cubicBezTo>
                    <a:pt x="3329464" y="383381"/>
                    <a:pt x="3328511" y="382429"/>
                    <a:pt x="3328511" y="381476"/>
                  </a:cubicBezTo>
                  <a:cubicBezTo>
                    <a:pt x="3328511" y="379571"/>
                    <a:pt x="3329464" y="378619"/>
                    <a:pt x="3330416" y="376714"/>
                  </a:cubicBezTo>
                  <a:close/>
                  <a:moveTo>
                    <a:pt x="3329464" y="202406"/>
                  </a:moveTo>
                  <a:cubicBezTo>
                    <a:pt x="3329464" y="203359"/>
                    <a:pt x="3329464" y="205264"/>
                    <a:pt x="3329464" y="207169"/>
                  </a:cubicBezTo>
                  <a:cubicBezTo>
                    <a:pt x="3329464" y="206216"/>
                    <a:pt x="3329464" y="206216"/>
                    <a:pt x="3328511" y="205264"/>
                  </a:cubicBezTo>
                  <a:cubicBezTo>
                    <a:pt x="3329464" y="204311"/>
                    <a:pt x="3329464" y="203359"/>
                    <a:pt x="3329464" y="202406"/>
                  </a:cubicBezTo>
                  <a:close/>
                  <a:moveTo>
                    <a:pt x="3326606" y="302419"/>
                  </a:moveTo>
                  <a:cubicBezTo>
                    <a:pt x="3327559" y="305276"/>
                    <a:pt x="3328511" y="307181"/>
                    <a:pt x="3329464" y="310039"/>
                  </a:cubicBezTo>
                  <a:cubicBezTo>
                    <a:pt x="3329464" y="310991"/>
                    <a:pt x="3329464" y="310991"/>
                    <a:pt x="3329464" y="311944"/>
                  </a:cubicBezTo>
                  <a:cubicBezTo>
                    <a:pt x="3328511" y="310039"/>
                    <a:pt x="3327559" y="308134"/>
                    <a:pt x="3326606" y="306229"/>
                  </a:cubicBezTo>
                  <a:cubicBezTo>
                    <a:pt x="3326606" y="304324"/>
                    <a:pt x="3326606" y="303371"/>
                    <a:pt x="3326606" y="302419"/>
                  </a:cubicBezTo>
                  <a:close/>
                  <a:moveTo>
                    <a:pt x="3323749" y="227171"/>
                  </a:moveTo>
                  <a:cubicBezTo>
                    <a:pt x="3324701" y="224314"/>
                    <a:pt x="3324701" y="221456"/>
                    <a:pt x="3325654" y="219551"/>
                  </a:cubicBezTo>
                  <a:cubicBezTo>
                    <a:pt x="3325654" y="220504"/>
                    <a:pt x="3325654" y="220504"/>
                    <a:pt x="3325654" y="221456"/>
                  </a:cubicBezTo>
                  <a:cubicBezTo>
                    <a:pt x="3322796" y="232886"/>
                    <a:pt x="3320891" y="244316"/>
                    <a:pt x="3318034" y="256699"/>
                  </a:cubicBezTo>
                  <a:cubicBezTo>
                    <a:pt x="3318034" y="256699"/>
                    <a:pt x="3318034" y="255746"/>
                    <a:pt x="3317081" y="255746"/>
                  </a:cubicBezTo>
                  <a:cubicBezTo>
                    <a:pt x="3319939" y="245269"/>
                    <a:pt x="3321844" y="235744"/>
                    <a:pt x="3323749" y="227171"/>
                  </a:cubicBezTo>
                  <a:close/>
                  <a:moveTo>
                    <a:pt x="3315176" y="269081"/>
                  </a:moveTo>
                  <a:cubicBezTo>
                    <a:pt x="3315176" y="270034"/>
                    <a:pt x="3316129" y="270986"/>
                    <a:pt x="3316129" y="270986"/>
                  </a:cubicBezTo>
                  <a:cubicBezTo>
                    <a:pt x="3315176" y="274796"/>
                    <a:pt x="3315176" y="278606"/>
                    <a:pt x="3314224" y="282416"/>
                  </a:cubicBezTo>
                  <a:cubicBezTo>
                    <a:pt x="3314224" y="281464"/>
                    <a:pt x="3313271" y="280511"/>
                    <a:pt x="3313271" y="280511"/>
                  </a:cubicBezTo>
                  <a:cubicBezTo>
                    <a:pt x="3313271" y="276701"/>
                    <a:pt x="3314224" y="272891"/>
                    <a:pt x="3315176" y="269081"/>
                  </a:cubicBezTo>
                  <a:close/>
                  <a:moveTo>
                    <a:pt x="3305651" y="310991"/>
                  </a:moveTo>
                  <a:cubicBezTo>
                    <a:pt x="3306604" y="307181"/>
                    <a:pt x="3307556" y="302419"/>
                    <a:pt x="3308509" y="298609"/>
                  </a:cubicBezTo>
                  <a:cubicBezTo>
                    <a:pt x="3309461" y="299561"/>
                    <a:pt x="3309461" y="301466"/>
                    <a:pt x="3310414" y="302419"/>
                  </a:cubicBezTo>
                  <a:cubicBezTo>
                    <a:pt x="3309461" y="308134"/>
                    <a:pt x="3308509" y="314801"/>
                    <a:pt x="3307556" y="320516"/>
                  </a:cubicBezTo>
                  <a:cubicBezTo>
                    <a:pt x="3306604" y="318611"/>
                    <a:pt x="3305651" y="315754"/>
                    <a:pt x="3304699" y="313849"/>
                  </a:cubicBezTo>
                  <a:cubicBezTo>
                    <a:pt x="3305651" y="313849"/>
                    <a:pt x="3305651" y="312896"/>
                    <a:pt x="3305651" y="310991"/>
                  </a:cubicBezTo>
                  <a:close/>
                  <a:moveTo>
                    <a:pt x="3302794" y="327184"/>
                  </a:moveTo>
                  <a:cubicBezTo>
                    <a:pt x="3303746" y="330041"/>
                    <a:pt x="3303746" y="332899"/>
                    <a:pt x="3304699" y="335756"/>
                  </a:cubicBezTo>
                  <a:cubicBezTo>
                    <a:pt x="3303746" y="339566"/>
                    <a:pt x="3302794" y="344329"/>
                    <a:pt x="3300889" y="349091"/>
                  </a:cubicBezTo>
                  <a:cubicBezTo>
                    <a:pt x="3299936" y="350996"/>
                    <a:pt x="3299936" y="353854"/>
                    <a:pt x="3298984" y="355759"/>
                  </a:cubicBezTo>
                  <a:cubicBezTo>
                    <a:pt x="3298031" y="354806"/>
                    <a:pt x="3298031" y="352901"/>
                    <a:pt x="3297079" y="351949"/>
                  </a:cubicBezTo>
                  <a:cubicBezTo>
                    <a:pt x="3298984" y="343376"/>
                    <a:pt x="3300889" y="334804"/>
                    <a:pt x="3302794" y="327184"/>
                  </a:cubicBezTo>
                  <a:close/>
                  <a:moveTo>
                    <a:pt x="3279934" y="297656"/>
                  </a:moveTo>
                  <a:cubicBezTo>
                    <a:pt x="3279934" y="294799"/>
                    <a:pt x="3279934" y="291941"/>
                    <a:pt x="3280886" y="289084"/>
                  </a:cubicBezTo>
                  <a:cubicBezTo>
                    <a:pt x="3281839" y="280511"/>
                    <a:pt x="3282791" y="271939"/>
                    <a:pt x="3283744" y="263366"/>
                  </a:cubicBezTo>
                  <a:cubicBezTo>
                    <a:pt x="3283744" y="259556"/>
                    <a:pt x="3284696" y="255746"/>
                    <a:pt x="3284696" y="252889"/>
                  </a:cubicBezTo>
                  <a:cubicBezTo>
                    <a:pt x="3287554" y="258604"/>
                    <a:pt x="3290411" y="264319"/>
                    <a:pt x="3293269" y="270034"/>
                  </a:cubicBezTo>
                  <a:cubicBezTo>
                    <a:pt x="3292316" y="272891"/>
                    <a:pt x="3292316" y="274796"/>
                    <a:pt x="3291364" y="277654"/>
                  </a:cubicBezTo>
                  <a:cubicBezTo>
                    <a:pt x="3291364" y="279559"/>
                    <a:pt x="3290411" y="281464"/>
                    <a:pt x="3290411" y="283369"/>
                  </a:cubicBezTo>
                  <a:cubicBezTo>
                    <a:pt x="3289459" y="271939"/>
                    <a:pt x="3289459" y="264319"/>
                    <a:pt x="3289459" y="264319"/>
                  </a:cubicBezTo>
                  <a:cubicBezTo>
                    <a:pt x="3289459" y="264319"/>
                    <a:pt x="3285649" y="285274"/>
                    <a:pt x="3281839" y="317659"/>
                  </a:cubicBezTo>
                  <a:cubicBezTo>
                    <a:pt x="3281839" y="317659"/>
                    <a:pt x="3280886" y="317659"/>
                    <a:pt x="3280886" y="317659"/>
                  </a:cubicBezTo>
                  <a:cubicBezTo>
                    <a:pt x="3280886" y="317659"/>
                    <a:pt x="3280886" y="316706"/>
                    <a:pt x="3280886" y="316706"/>
                  </a:cubicBezTo>
                  <a:cubicBezTo>
                    <a:pt x="3280886" y="316706"/>
                    <a:pt x="3280886" y="315754"/>
                    <a:pt x="3279934" y="315754"/>
                  </a:cubicBezTo>
                  <a:cubicBezTo>
                    <a:pt x="3279934" y="314801"/>
                    <a:pt x="3278981" y="314801"/>
                    <a:pt x="3278981" y="313849"/>
                  </a:cubicBezTo>
                  <a:cubicBezTo>
                    <a:pt x="3278981" y="308134"/>
                    <a:pt x="3279934" y="302419"/>
                    <a:pt x="3279934" y="297656"/>
                  </a:cubicBezTo>
                  <a:close/>
                  <a:moveTo>
                    <a:pt x="3263741" y="295751"/>
                  </a:moveTo>
                  <a:cubicBezTo>
                    <a:pt x="3263741" y="294799"/>
                    <a:pt x="3263741" y="293846"/>
                    <a:pt x="3263741" y="293846"/>
                  </a:cubicBezTo>
                  <a:cubicBezTo>
                    <a:pt x="3263741" y="293846"/>
                    <a:pt x="3263741" y="294799"/>
                    <a:pt x="3263741" y="295751"/>
                  </a:cubicBezTo>
                  <a:cubicBezTo>
                    <a:pt x="3264694" y="295751"/>
                    <a:pt x="3264694" y="295751"/>
                    <a:pt x="3264694" y="296704"/>
                  </a:cubicBezTo>
                  <a:cubicBezTo>
                    <a:pt x="3263741" y="299561"/>
                    <a:pt x="3262789" y="303371"/>
                    <a:pt x="3262789" y="306229"/>
                  </a:cubicBezTo>
                  <a:cubicBezTo>
                    <a:pt x="3262789" y="302419"/>
                    <a:pt x="3263741" y="298609"/>
                    <a:pt x="3263741" y="295751"/>
                  </a:cubicBezTo>
                  <a:close/>
                  <a:moveTo>
                    <a:pt x="3232309" y="381476"/>
                  </a:moveTo>
                  <a:cubicBezTo>
                    <a:pt x="3232309" y="372904"/>
                    <a:pt x="3232309" y="365284"/>
                    <a:pt x="3232309" y="357664"/>
                  </a:cubicBezTo>
                  <a:cubicBezTo>
                    <a:pt x="3232309" y="357664"/>
                    <a:pt x="3232309" y="358616"/>
                    <a:pt x="3232309" y="358616"/>
                  </a:cubicBezTo>
                  <a:cubicBezTo>
                    <a:pt x="3232309" y="359569"/>
                    <a:pt x="3232309" y="360521"/>
                    <a:pt x="3233261" y="360521"/>
                  </a:cubicBezTo>
                  <a:cubicBezTo>
                    <a:pt x="3233261" y="367189"/>
                    <a:pt x="3233261" y="373856"/>
                    <a:pt x="3232309" y="381476"/>
                  </a:cubicBezTo>
                  <a:close/>
                  <a:moveTo>
                    <a:pt x="3239929" y="327184"/>
                  </a:moveTo>
                  <a:cubicBezTo>
                    <a:pt x="3240881" y="330994"/>
                    <a:pt x="3240881" y="335756"/>
                    <a:pt x="3241834" y="339566"/>
                  </a:cubicBezTo>
                  <a:cubicBezTo>
                    <a:pt x="3240881" y="337661"/>
                    <a:pt x="3239929" y="335756"/>
                    <a:pt x="3239929" y="333851"/>
                  </a:cubicBezTo>
                  <a:cubicBezTo>
                    <a:pt x="3239929" y="331946"/>
                    <a:pt x="3239929" y="330994"/>
                    <a:pt x="3239929" y="329089"/>
                  </a:cubicBezTo>
                  <a:cubicBezTo>
                    <a:pt x="3238976" y="328136"/>
                    <a:pt x="3239929" y="328136"/>
                    <a:pt x="3239929" y="327184"/>
                  </a:cubicBezTo>
                  <a:close/>
                  <a:moveTo>
                    <a:pt x="3234214" y="318611"/>
                  </a:moveTo>
                  <a:cubicBezTo>
                    <a:pt x="3235166" y="315754"/>
                    <a:pt x="3236119" y="312896"/>
                    <a:pt x="3237071" y="310039"/>
                  </a:cubicBezTo>
                  <a:cubicBezTo>
                    <a:pt x="3237071" y="311944"/>
                    <a:pt x="3238024" y="313849"/>
                    <a:pt x="3238024" y="314801"/>
                  </a:cubicBezTo>
                  <a:cubicBezTo>
                    <a:pt x="3238024" y="315754"/>
                    <a:pt x="3238024" y="315754"/>
                    <a:pt x="3238024" y="316706"/>
                  </a:cubicBezTo>
                  <a:cubicBezTo>
                    <a:pt x="3238024" y="316706"/>
                    <a:pt x="3238024" y="317659"/>
                    <a:pt x="3237071" y="317659"/>
                  </a:cubicBezTo>
                  <a:cubicBezTo>
                    <a:pt x="3237071" y="314801"/>
                    <a:pt x="3236119" y="311944"/>
                    <a:pt x="3237071" y="311944"/>
                  </a:cubicBezTo>
                  <a:cubicBezTo>
                    <a:pt x="3238024" y="311944"/>
                    <a:pt x="3237071" y="314801"/>
                    <a:pt x="3236119" y="319564"/>
                  </a:cubicBezTo>
                  <a:cubicBezTo>
                    <a:pt x="3235166" y="320516"/>
                    <a:pt x="3235166" y="321469"/>
                    <a:pt x="3234214" y="322421"/>
                  </a:cubicBezTo>
                  <a:cubicBezTo>
                    <a:pt x="3234214" y="321469"/>
                    <a:pt x="3233261" y="320516"/>
                    <a:pt x="3233261" y="319564"/>
                  </a:cubicBezTo>
                  <a:cubicBezTo>
                    <a:pt x="3234214" y="319564"/>
                    <a:pt x="3234214" y="319564"/>
                    <a:pt x="3234214" y="318611"/>
                  </a:cubicBezTo>
                  <a:close/>
                  <a:moveTo>
                    <a:pt x="3233261" y="286226"/>
                  </a:moveTo>
                  <a:cubicBezTo>
                    <a:pt x="3233261" y="287179"/>
                    <a:pt x="3233261" y="287179"/>
                    <a:pt x="3233261" y="288131"/>
                  </a:cubicBezTo>
                  <a:cubicBezTo>
                    <a:pt x="3233261" y="289084"/>
                    <a:pt x="3232309" y="289084"/>
                    <a:pt x="3232309" y="290036"/>
                  </a:cubicBezTo>
                  <a:cubicBezTo>
                    <a:pt x="3232309" y="287179"/>
                    <a:pt x="3232309" y="285274"/>
                    <a:pt x="3232309" y="282416"/>
                  </a:cubicBezTo>
                  <a:cubicBezTo>
                    <a:pt x="3232309" y="284321"/>
                    <a:pt x="3233261" y="285274"/>
                    <a:pt x="3233261" y="286226"/>
                  </a:cubicBezTo>
                  <a:close/>
                  <a:moveTo>
                    <a:pt x="3222784" y="285274"/>
                  </a:moveTo>
                  <a:cubicBezTo>
                    <a:pt x="3222784" y="281464"/>
                    <a:pt x="3222784" y="277654"/>
                    <a:pt x="3223736" y="273844"/>
                  </a:cubicBezTo>
                  <a:cubicBezTo>
                    <a:pt x="3224689" y="271939"/>
                    <a:pt x="3224689" y="270034"/>
                    <a:pt x="3224689" y="270034"/>
                  </a:cubicBezTo>
                  <a:cubicBezTo>
                    <a:pt x="3224689" y="270034"/>
                    <a:pt x="3224689" y="270034"/>
                    <a:pt x="3224689" y="270986"/>
                  </a:cubicBezTo>
                  <a:cubicBezTo>
                    <a:pt x="3225641" y="265271"/>
                    <a:pt x="3226594" y="259556"/>
                    <a:pt x="3227546" y="253841"/>
                  </a:cubicBezTo>
                  <a:cubicBezTo>
                    <a:pt x="3227546" y="253841"/>
                    <a:pt x="3227546" y="253841"/>
                    <a:pt x="3227546" y="253841"/>
                  </a:cubicBezTo>
                  <a:cubicBezTo>
                    <a:pt x="3226594" y="264319"/>
                    <a:pt x="3225641" y="277654"/>
                    <a:pt x="3223736" y="292894"/>
                  </a:cubicBezTo>
                  <a:cubicBezTo>
                    <a:pt x="3223736" y="292894"/>
                    <a:pt x="3223736" y="291941"/>
                    <a:pt x="3222784" y="291941"/>
                  </a:cubicBezTo>
                  <a:cubicBezTo>
                    <a:pt x="3222784" y="291941"/>
                    <a:pt x="3222784" y="291941"/>
                    <a:pt x="3222784" y="290989"/>
                  </a:cubicBezTo>
                  <a:cubicBezTo>
                    <a:pt x="3221831" y="289084"/>
                    <a:pt x="3221831" y="287179"/>
                    <a:pt x="3222784" y="285274"/>
                  </a:cubicBezTo>
                  <a:close/>
                  <a:moveTo>
                    <a:pt x="3217069" y="207169"/>
                  </a:moveTo>
                  <a:cubicBezTo>
                    <a:pt x="3218021" y="210979"/>
                    <a:pt x="3218974" y="214789"/>
                    <a:pt x="3219926" y="219551"/>
                  </a:cubicBezTo>
                  <a:cubicBezTo>
                    <a:pt x="3218021" y="225266"/>
                    <a:pt x="3217069" y="231934"/>
                    <a:pt x="3215164" y="238601"/>
                  </a:cubicBezTo>
                  <a:cubicBezTo>
                    <a:pt x="3215164" y="226219"/>
                    <a:pt x="3217069" y="215741"/>
                    <a:pt x="3217069" y="207169"/>
                  </a:cubicBezTo>
                  <a:close/>
                  <a:moveTo>
                    <a:pt x="3191351" y="249079"/>
                  </a:moveTo>
                  <a:cubicBezTo>
                    <a:pt x="3191351" y="242411"/>
                    <a:pt x="3192304" y="236696"/>
                    <a:pt x="3192304" y="232886"/>
                  </a:cubicBezTo>
                  <a:cubicBezTo>
                    <a:pt x="3193256" y="234791"/>
                    <a:pt x="3193256" y="235744"/>
                    <a:pt x="3194209" y="238601"/>
                  </a:cubicBezTo>
                  <a:cubicBezTo>
                    <a:pt x="3193256" y="247174"/>
                    <a:pt x="3192304" y="255746"/>
                    <a:pt x="3191351" y="265271"/>
                  </a:cubicBezTo>
                  <a:cubicBezTo>
                    <a:pt x="3191351" y="258604"/>
                    <a:pt x="3191351" y="253841"/>
                    <a:pt x="3191351" y="249079"/>
                  </a:cubicBezTo>
                  <a:close/>
                  <a:moveTo>
                    <a:pt x="3155156" y="313849"/>
                  </a:moveTo>
                  <a:cubicBezTo>
                    <a:pt x="3155156" y="315754"/>
                    <a:pt x="3156109" y="317659"/>
                    <a:pt x="3156109" y="320516"/>
                  </a:cubicBezTo>
                  <a:cubicBezTo>
                    <a:pt x="3156109" y="325279"/>
                    <a:pt x="3157061" y="330041"/>
                    <a:pt x="3158014" y="334804"/>
                  </a:cubicBezTo>
                  <a:cubicBezTo>
                    <a:pt x="3157061" y="341471"/>
                    <a:pt x="3155156" y="348139"/>
                    <a:pt x="3154204" y="354806"/>
                  </a:cubicBezTo>
                  <a:cubicBezTo>
                    <a:pt x="3153251" y="353854"/>
                    <a:pt x="3153251" y="352901"/>
                    <a:pt x="3152299" y="351949"/>
                  </a:cubicBezTo>
                  <a:cubicBezTo>
                    <a:pt x="3152299" y="350996"/>
                    <a:pt x="3152299" y="350044"/>
                    <a:pt x="3152299" y="350044"/>
                  </a:cubicBezTo>
                  <a:cubicBezTo>
                    <a:pt x="3152299" y="348139"/>
                    <a:pt x="3151346" y="347186"/>
                    <a:pt x="3151346" y="345281"/>
                  </a:cubicBezTo>
                  <a:cubicBezTo>
                    <a:pt x="3151346" y="345281"/>
                    <a:pt x="3151346" y="344329"/>
                    <a:pt x="3151346" y="344329"/>
                  </a:cubicBezTo>
                  <a:lnTo>
                    <a:pt x="3151346" y="338614"/>
                  </a:lnTo>
                  <a:cubicBezTo>
                    <a:pt x="3151346" y="329089"/>
                    <a:pt x="3153251" y="321469"/>
                    <a:pt x="3155156" y="313849"/>
                  </a:cubicBezTo>
                  <a:close/>
                  <a:moveTo>
                    <a:pt x="3139916" y="213836"/>
                  </a:moveTo>
                  <a:cubicBezTo>
                    <a:pt x="3140869" y="220504"/>
                    <a:pt x="3142774" y="228124"/>
                    <a:pt x="3143726" y="235744"/>
                  </a:cubicBezTo>
                  <a:cubicBezTo>
                    <a:pt x="3145631" y="246221"/>
                    <a:pt x="3147536" y="256699"/>
                    <a:pt x="3148489" y="267176"/>
                  </a:cubicBezTo>
                  <a:cubicBezTo>
                    <a:pt x="3146584" y="272891"/>
                    <a:pt x="3145631" y="278606"/>
                    <a:pt x="3143726" y="284321"/>
                  </a:cubicBezTo>
                  <a:cubicBezTo>
                    <a:pt x="3140869" y="251936"/>
                    <a:pt x="3138964" y="228124"/>
                    <a:pt x="3137059" y="216694"/>
                  </a:cubicBezTo>
                  <a:cubicBezTo>
                    <a:pt x="3138011" y="215741"/>
                    <a:pt x="3138964" y="214789"/>
                    <a:pt x="3139916" y="213836"/>
                  </a:cubicBezTo>
                  <a:close/>
                  <a:moveTo>
                    <a:pt x="3130391" y="337661"/>
                  </a:moveTo>
                  <a:cubicBezTo>
                    <a:pt x="3130391" y="336709"/>
                    <a:pt x="3130391" y="336709"/>
                    <a:pt x="3130391" y="335756"/>
                  </a:cubicBezTo>
                  <a:cubicBezTo>
                    <a:pt x="3130391" y="335756"/>
                    <a:pt x="3130391" y="335756"/>
                    <a:pt x="3130391" y="335756"/>
                  </a:cubicBezTo>
                  <a:cubicBezTo>
                    <a:pt x="3130391" y="336709"/>
                    <a:pt x="3130391" y="336709"/>
                    <a:pt x="3130391" y="337661"/>
                  </a:cubicBezTo>
                  <a:close/>
                  <a:moveTo>
                    <a:pt x="3130391" y="328136"/>
                  </a:moveTo>
                  <a:cubicBezTo>
                    <a:pt x="3130391" y="328136"/>
                    <a:pt x="3130391" y="327184"/>
                    <a:pt x="3130391" y="328136"/>
                  </a:cubicBezTo>
                  <a:cubicBezTo>
                    <a:pt x="3130391" y="327184"/>
                    <a:pt x="3130391" y="328136"/>
                    <a:pt x="3130391" y="328136"/>
                  </a:cubicBezTo>
                  <a:cubicBezTo>
                    <a:pt x="3130391" y="328136"/>
                    <a:pt x="3130391" y="328136"/>
                    <a:pt x="3130391" y="328136"/>
                  </a:cubicBezTo>
                  <a:close/>
                  <a:moveTo>
                    <a:pt x="3133249" y="276701"/>
                  </a:moveTo>
                  <a:cubicBezTo>
                    <a:pt x="3133249" y="276701"/>
                    <a:pt x="3133249" y="275749"/>
                    <a:pt x="3133249" y="276701"/>
                  </a:cubicBezTo>
                  <a:cubicBezTo>
                    <a:pt x="3131344" y="270034"/>
                    <a:pt x="3129439" y="264319"/>
                    <a:pt x="3128486" y="259556"/>
                  </a:cubicBezTo>
                  <a:cubicBezTo>
                    <a:pt x="3128486" y="254794"/>
                    <a:pt x="3128486" y="250031"/>
                    <a:pt x="3127534" y="246221"/>
                  </a:cubicBezTo>
                  <a:cubicBezTo>
                    <a:pt x="3131344" y="235744"/>
                    <a:pt x="3134201" y="228124"/>
                    <a:pt x="3135154" y="223361"/>
                  </a:cubicBezTo>
                  <a:cubicBezTo>
                    <a:pt x="3135154" y="235744"/>
                    <a:pt x="3134201" y="253841"/>
                    <a:pt x="3133249" y="276701"/>
                  </a:cubicBezTo>
                  <a:close/>
                  <a:moveTo>
                    <a:pt x="3130391" y="229076"/>
                  </a:moveTo>
                  <a:cubicBezTo>
                    <a:pt x="3132296" y="225266"/>
                    <a:pt x="3134201" y="222409"/>
                    <a:pt x="3136106" y="219551"/>
                  </a:cubicBezTo>
                  <a:cubicBezTo>
                    <a:pt x="3136106" y="220504"/>
                    <a:pt x="3136106" y="220504"/>
                    <a:pt x="3136106" y="221456"/>
                  </a:cubicBezTo>
                  <a:cubicBezTo>
                    <a:pt x="3134201" y="224314"/>
                    <a:pt x="3131344" y="229076"/>
                    <a:pt x="3127534" y="236696"/>
                  </a:cubicBezTo>
                  <a:cubicBezTo>
                    <a:pt x="3127534" y="235744"/>
                    <a:pt x="3127534" y="235744"/>
                    <a:pt x="3127534" y="234791"/>
                  </a:cubicBezTo>
                  <a:cubicBezTo>
                    <a:pt x="3128486" y="232886"/>
                    <a:pt x="3129439" y="230981"/>
                    <a:pt x="3130391" y="229076"/>
                  </a:cubicBezTo>
                  <a:close/>
                  <a:moveTo>
                    <a:pt x="3114199" y="290036"/>
                  </a:moveTo>
                  <a:cubicBezTo>
                    <a:pt x="3114199" y="289084"/>
                    <a:pt x="3113246" y="288131"/>
                    <a:pt x="3113246" y="287179"/>
                  </a:cubicBezTo>
                  <a:cubicBezTo>
                    <a:pt x="3113246" y="287179"/>
                    <a:pt x="3113246" y="287179"/>
                    <a:pt x="3113246" y="286226"/>
                  </a:cubicBezTo>
                  <a:cubicBezTo>
                    <a:pt x="3114199" y="284321"/>
                    <a:pt x="3114199" y="283369"/>
                    <a:pt x="3115151" y="281464"/>
                  </a:cubicBezTo>
                  <a:cubicBezTo>
                    <a:pt x="3114199" y="284321"/>
                    <a:pt x="3114199" y="287179"/>
                    <a:pt x="3114199" y="290036"/>
                  </a:cubicBezTo>
                  <a:close/>
                  <a:moveTo>
                    <a:pt x="3115151" y="257651"/>
                  </a:moveTo>
                  <a:cubicBezTo>
                    <a:pt x="3115151" y="256699"/>
                    <a:pt x="3116104" y="256699"/>
                    <a:pt x="3116104" y="255746"/>
                  </a:cubicBezTo>
                  <a:cubicBezTo>
                    <a:pt x="3116104" y="256699"/>
                    <a:pt x="3116104" y="257651"/>
                    <a:pt x="3115151" y="257651"/>
                  </a:cubicBezTo>
                  <a:cubicBezTo>
                    <a:pt x="3114199" y="261461"/>
                    <a:pt x="3111341" y="265271"/>
                    <a:pt x="3109436" y="270034"/>
                  </a:cubicBezTo>
                  <a:cubicBezTo>
                    <a:pt x="3111341" y="266224"/>
                    <a:pt x="3113246" y="261461"/>
                    <a:pt x="3115151" y="257651"/>
                  </a:cubicBezTo>
                  <a:close/>
                  <a:moveTo>
                    <a:pt x="3110389" y="292894"/>
                  </a:moveTo>
                  <a:cubicBezTo>
                    <a:pt x="3111341" y="297656"/>
                    <a:pt x="3112294" y="302419"/>
                    <a:pt x="3113246" y="309086"/>
                  </a:cubicBezTo>
                  <a:cubicBezTo>
                    <a:pt x="3113246" y="310039"/>
                    <a:pt x="3113246" y="310991"/>
                    <a:pt x="3114199" y="311944"/>
                  </a:cubicBezTo>
                  <a:cubicBezTo>
                    <a:pt x="3114199" y="314801"/>
                    <a:pt x="3114199" y="317659"/>
                    <a:pt x="3114199" y="321469"/>
                  </a:cubicBezTo>
                  <a:cubicBezTo>
                    <a:pt x="3114199" y="321469"/>
                    <a:pt x="3114199" y="320516"/>
                    <a:pt x="3114199" y="319564"/>
                  </a:cubicBezTo>
                  <a:cubicBezTo>
                    <a:pt x="3113246" y="315754"/>
                    <a:pt x="3112294" y="312896"/>
                    <a:pt x="3110389" y="309086"/>
                  </a:cubicBezTo>
                  <a:cubicBezTo>
                    <a:pt x="3110389" y="306229"/>
                    <a:pt x="3109436" y="303371"/>
                    <a:pt x="3109436" y="300514"/>
                  </a:cubicBezTo>
                  <a:cubicBezTo>
                    <a:pt x="3109436" y="300514"/>
                    <a:pt x="3109436" y="299561"/>
                    <a:pt x="3109436" y="299561"/>
                  </a:cubicBezTo>
                  <a:cubicBezTo>
                    <a:pt x="3108484" y="297656"/>
                    <a:pt x="3109436" y="295751"/>
                    <a:pt x="3110389" y="292894"/>
                  </a:cubicBezTo>
                  <a:close/>
                  <a:moveTo>
                    <a:pt x="3098006" y="350996"/>
                  </a:moveTo>
                  <a:cubicBezTo>
                    <a:pt x="3098006" y="350996"/>
                    <a:pt x="3098006" y="350996"/>
                    <a:pt x="3098006" y="350996"/>
                  </a:cubicBezTo>
                  <a:cubicBezTo>
                    <a:pt x="3098006" y="351949"/>
                    <a:pt x="3098006" y="352901"/>
                    <a:pt x="3098006" y="353854"/>
                  </a:cubicBezTo>
                  <a:cubicBezTo>
                    <a:pt x="3098006" y="353854"/>
                    <a:pt x="3098006" y="353854"/>
                    <a:pt x="3097054" y="354806"/>
                  </a:cubicBezTo>
                  <a:cubicBezTo>
                    <a:pt x="3097054" y="353854"/>
                    <a:pt x="3098006" y="351949"/>
                    <a:pt x="3098006" y="350996"/>
                  </a:cubicBezTo>
                  <a:close/>
                  <a:moveTo>
                    <a:pt x="3093244" y="377666"/>
                  </a:moveTo>
                  <a:cubicBezTo>
                    <a:pt x="3095149" y="372904"/>
                    <a:pt x="3097054" y="370046"/>
                    <a:pt x="3097054" y="370046"/>
                  </a:cubicBezTo>
                  <a:cubicBezTo>
                    <a:pt x="3097054" y="370046"/>
                    <a:pt x="3096101" y="371951"/>
                    <a:pt x="3094196" y="373856"/>
                  </a:cubicBezTo>
                  <a:cubicBezTo>
                    <a:pt x="3095149" y="368141"/>
                    <a:pt x="3096101" y="361474"/>
                    <a:pt x="3097054" y="355759"/>
                  </a:cubicBezTo>
                  <a:cubicBezTo>
                    <a:pt x="3097054" y="354806"/>
                    <a:pt x="3098006" y="354806"/>
                    <a:pt x="3098006" y="353854"/>
                  </a:cubicBezTo>
                  <a:cubicBezTo>
                    <a:pt x="3098006" y="359569"/>
                    <a:pt x="3098006" y="366236"/>
                    <a:pt x="3098006" y="371951"/>
                  </a:cubicBezTo>
                  <a:cubicBezTo>
                    <a:pt x="3098006" y="375761"/>
                    <a:pt x="3098006" y="379571"/>
                    <a:pt x="3098006" y="383381"/>
                  </a:cubicBezTo>
                  <a:lnTo>
                    <a:pt x="3095149" y="383381"/>
                  </a:lnTo>
                  <a:cubicBezTo>
                    <a:pt x="3095149" y="383381"/>
                    <a:pt x="3095149" y="383381"/>
                    <a:pt x="3095149" y="383381"/>
                  </a:cubicBezTo>
                  <a:cubicBezTo>
                    <a:pt x="3094196" y="381476"/>
                    <a:pt x="3094196" y="379571"/>
                    <a:pt x="3093244" y="378619"/>
                  </a:cubicBezTo>
                  <a:cubicBezTo>
                    <a:pt x="3093244" y="379571"/>
                    <a:pt x="3093244" y="378619"/>
                    <a:pt x="3093244" y="377666"/>
                  </a:cubicBezTo>
                  <a:close/>
                  <a:moveTo>
                    <a:pt x="3084671" y="293846"/>
                  </a:moveTo>
                  <a:cubicBezTo>
                    <a:pt x="3084671" y="288131"/>
                    <a:pt x="3085624" y="282416"/>
                    <a:pt x="3085624" y="276701"/>
                  </a:cubicBezTo>
                  <a:cubicBezTo>
                    <a:pt x="3085624" y="277654"/>
                    <a:pt x="3085624" y="277654"/>
                    <a:pt x="3085624" y="278606"/>
                  </a:cubicBezTo>
                  <a:cubicBezTo>
                    <a:pt x="3086576" y="281464"/>
                    <a:pt x="3087529" y="285274"/>
                    <a:pt x="3088481" y="289084"/>
                  </a:cubicBezTo>
                  <a:cubicBezTo>
                    <a:pt x="3087529" y="290036"/>
                    <a:pt x="3087529" y="290989"/>
                    <a:pt x="3086576" y="291941"/>
                  </a:cubicBezTo>
                  <a:cubicBezTo>
                    <a:pt x="3085624" y="292894"/>
                    <a:pt x="3084671" y="294799"/>
                    <a:pt x="3084671" y="296704"/>
                  </a:cubicBezTo>
                  <a:cubicBezTo>
                    <a:pt x="3084671" y="294799"/>
                    <a:pt x="3084671" y="294799"/>
                    <a:pt x="3084671" y="293846"/>
                  </a:cubicBezTo>
                  <a:close/>
                  <a:moveTo>
                    <a:pt x="3086576" y="348139"/>
                  </a:moveTo>
                  <a:cubicBezTo>
                    <a:pt x="3086576" y="349091"/>
                    <a:pt x="3086576" y="349091"/>
                    <a:pt x="3086576" y="350044"/>
                  </a:cubicBezTo>
                  <a:cubicBezTo>
                    <a:pt x="3085624" y="353854"/>
                    <a:pt x="3084671" y="357664"/>
                    <a:pt x="3083719" y="361474"/>
                  </a:cubicBezTo>
                  <a:cubicBezTo>
                    <a:pt x="3083719" y="360521"/>
                    <a:pt x="3083719" y="358616"/>
                    <a:pt x="3083719" y="357664"/>
                  </a:cubicBezTo>
                  <a:cubicBezTo>
                    <a:pt x="3084671" y="353854"/>
                    <a:pt x="3085624" y="350996"/>
                    <a:pt x="3086576" y="348139"/>
                  </a:cubicBezTo>
                  <a:close/>
                  <a:moveTo>
                    <a:pt x="3057049" y="235744"/>
                  </a:moveTo>
                  <a:cubicBezTo>
                    <a:pt x="3058001" y="227171"/>
                    <a:pt x="3058954" y="218599"/>
                    <a:pt x="3059906" y="210979"/>
                  </a:cubicBezTo>
                  <a:cubicBezTo>
                    <a:pt x="3060859" y="204311"/>
                    <a:pt x="3061811" y="197644"/>
                    <a:pt x="3062764" y="191929"/>
                  </a:cubicBezTo>
                  <a:cubicBezTo>
                    <a:pt x="3063716" y="195739"/>
                    <a:pt x="3065621" y="201454"/>
                    <a:pt x="3067526" y="209074"/>
                  </a:cubicBezTo>
                  <a:cubicBezTo>
                    <a:pt x="3067526" y="213836"/>
                    <a:pt x="3066574" y="217646"/>
                    <a:pt x="3066574" y="222409"/>
                  </a:cubicBezTo>
                  <a:cubicBezTo>
                    <a:pt x="3065621" y="231934"/>
                    <a:pt x="3064669" y="242411"/>
                    <a:pt x="3063716" y="253841"/>
                  </a:cubicBezTo>
                  <a:cubicBezTo>
                    <a:pt x="3062764" y="258604"/>
                    <a:pt x="3060859" y="263366"/>
                    <a:pt x="3059906" y="268129"/>
                  </a:cubicBezTo>
                  <a:cubicBezTo>
                    <a:pt x="3058954" y="262414"/>
                    <a:pt x="3058001" y="257651"/>
                    <a:pt x="3057049" y="252889"/>
                  </a:cubicBezTo>
                  <a:cubicBezTo>
                    <a:pt x="3057049" y="250984"/>
                    <a:pt x="3056096" y="250031"/>
                    <a:pt x="3056096" y="248126"/>
                  </a:cubicBezTo>
                  <a:cubicBezTo>
                    <a:pt x="3056096" y="244316"/>
                    <a:pt x="3056096" y="239554"/>
                    <a:pt x="3057049" y="235744"/>
                  </a:cubicBezTo>
                  <a:close/>
                  <a:moveTo>
                    <a:pt x="3002756" y="307181"/>
                  </a:moveTo>
                  <a:cubicBezTo>
                    <a:pt x="3002756" y="308134"/>
                    <a:pt x="3001804" y="309086"/>
                    <a:pt x="3001804" y="310039"/>
                  </a:cubicBezTo>
                  <a:cubicBezTo>
                    <a:pt x="3001804" y="308134"/>
                    <a:pt x="3002756" y="307181"/>
                    <a:pt x="3002756" y="305276"/>
                  </a:cubicBezTo>
                  <a:cubicBezTo>
                    <a:pt x="3004661" y="298609"/>
                    <a:pt x="3005614" y="292894"/>
                    <a:pt x="3006566" y="286226"/>
                  </a:cubicBezTo>
                  <a:cubicBezTo>
                    <a:pt x="3007519" y="287179"/>
                    <a:pt x="3007519" y="289084"/>
                    <a:pt x="3008471" y="290036"/>
                  </a:cubicBezTo>
                  <a:cubicBezTo>
                    <a:pt x="3006566" y="295751"/>
                    <a:pt x="3004661" y="301466"/>
                    <a:pt x="3002756" y="307181"/>
                  </a:cubicBezTo>
                  <a:close/>
                  <a:moveTo>
                    <a:pt x="3036094" y="249079"/>
                  </a:moveTo>
                  <a:cubicBezTo>
                    <a:pt x="3036094" y="254794"/>
                    <a:pt x="3036094" y="260509"/>
                    <a:pt x="3036094" y="266224"/>
                  </a:cubicBezTo>
                  <a:cubicBezTo>
                    <a:pt x="3035141" y="263366"/>
                    <a:pt x="3034189" y="260509"/>
                    <a:pt x="3033236" y="258604"/>
                  </a:cubicBezTo>
                  <a:cubicBezTo>
                    <a:pt x="3034189" y="255746"/>
                    <a:pt x="3035141" y="252889"/>
                    <a:pt x="3036094" y="249079"/>
                  </a:cubicBezTo>
                  <a:close/>
                  <a:moveTo>
                    <a:pt x="3030379" y="269081"/>
                  </a:moveTo>
                  <a:cubicBezTo>
                    <a:pt x="3030379" y="269081"/>
                    <a:pt x="3030379" y="270034"/>
                    <a:pt x="3030379" y="269081"/>
                  </a:cubicBezTo>
                  <a:cubicBezTo>
                    <a:pt x="3030379" y="270034"/>
                    <a:pt x="3030379" y="270034"/>
                    <a:pt x="3030379" y="269081"/>
                  </a:cubicBezTo>
                  <a:cubicBezTo>
                    <a:pt x="3030379" y="269081"/>
                    <a:pt x="3030379" y="269081"/>
                    <a:pt x="3030379" y="269081"/>
                  </a:cubicBezTo>
                  <a:close/>
                  <a:moveTo>
                    <a:pt x="3027521" y="353854"/>
                  </a:moveTo>
                  <a:cubicBezTo>
                    <a:pt x="3026569" y="356711"/>
                    <a:pt x="3024664" y="360521"/>
                    <a:pt x="3023711" y="364331"/>
                  </a:cubicBezTo>
                  <a:cubicBezTo>
                    <a:pt x="3021806" y="370046"/>
                    <a:pt x="3019901" y="376714"/>
                    <a:pt x="3017996" y="383381"/>
                  </a:cubicBezTo>
                  <a:cubicBezTo>
                    <a:pt x="3017996" y="384334"/>
                    <a:pt x="3017044" y="384334"/>
                    <a:pt x="3017044" y="385286"/>
                  </a:cubicBezTo>
                  <a:cubicBezTo>
                    <a:pt x="3016091" y="382429"/>
                    <a:pt x="3015139" y="379571"/>
                    <a:pt x="3015139" y="376714"/>
                  </a:cubicBezTo>
                  <a:cubicBezTo>
                    <a:pt x="3017044" y="372904"/>
                    <a:pt x="3018949" y="370046"/>
                    <a:pt x="3020854" y="366236"/>
                  </a:cubicBezTo>
                  <a:cubicBezTo>
                    <a:pt x="3023711" y="361474"/>
                    <a:pt x="3025616" y="357664"/>
                    <a:pt x="3028474" y="352901"/>
                  </a:cubicBezTo>
                  <a:cubicBezTo>
                    <a:pt x="3027521" y="352901"/>
                    <a:pt x="3027521" y="353854"/>
                    <a:pt x="3027521" y="353854"/>
                  </a:cubicBezTo>
                  <a:close/>
                  <a:moveTo>
                    <a:pt x="3021806" y="230029"/>
                  </a:moveTo>
                  <a:cubicBezTo>
                    <a:pt x="3022759" y="231934"/>
                    <a:pt x="3022759" y="235744"/>
                    <a:pt x="3024664" y="241459"/>
                  </a:cubicBezTo>
                  <a:cubicBezTo>
                    <a:pt x="3024664" y="241459"/>
                    <a:pt x="3024664" y="241459"/>
                    <a:pt x="3024664" y="241459"/>
                  </a:cubicBezTo>
                  <a:cubicBezTo>
                    <a:pt x="3022759" y="237649"/>
                    <a:pt x="3022759" y="233839"/>
                    <a:pt x="3021806" y="230029"/>
                  </a:cubicBezTo>
                  <a:cubicBezTo>
                    <a:pt x="3021806" y="230029"/>
                    <a:pt x="3021806" y="230029"/>
                    <a:pt x="3021806" y="230029"/>
                  </a:cubicBezTo>
                  <a:close/>
                  <a:moveTo>
                    <a:pt x="3020854" y="305276"/>
                  </a:moveTo>
                  <a:cubicBezTo>
                    <a:pt x="3020854" y="305276"/>
                    <a:pt x="3020854" y="305276"/>
                    <a:pt x="3020854" y="305276"/>
                  </a:cubicBezTo>
                  <a:cubicBezTo>
                    <a:pt x="3020854" y="306229"/>
                    <a:pt x="3020854" y="305276"/>
                    <a:pt x="3020854" y="305276"/>
                  </a:cubicBezTo>
                  <a:cubicBezTo>
                    <a:pt x="3020854" y="305276"/>
                    <a:pt x="3020854" y="305276"/>
                    <a:pt x="3020854" y="305276"/>
                  </a:cubicBezTo>
                  <a:close/>
                  <a:moveTo>
                    <a:pt x="3017996" y="317659"/>
                  </a:moveTo>
                  <a:cubicBezTo>
                    <a:pt x="3018949" y="321469"/>
                    <a:pt x="3020854" y="325279"/>
                    <a:pt x="3021806" y="329089"/>
                  </a:cubicBezTo>
                  <a:cubicBezTo>
                    <a:pt x="3022759" y="332899"/>
                    <a:pt x="3023711" y="336709"/>
                    <a:pt x="3025616" y="339566"/>
                  </a:cubicBezTo>
                  <a:cubicBezTo>
                    <a:pt x="3020854" y="345281"/>
                    <a:pt x="3016091" y="351949"/>
                    <a:pt x="3011329" y="359569"/>
                  </a:cubicBezTo>
                  <a:cubicBezTo>
                    <a:pt x="3011329" y="359569"/>
                    <a:pt x="3011329" y="359569"/>
                    <a:pt x="3011329" y="360521"/>
                  </a:cubicBezTo>
                  <a:cubicBezTo>
                    <a:pt x="3010376" y="357664"/>
                    <a:pt x="3009424" y="354806"/>
                    <a:pt x="3009424" y="351949"/>
                  </a:cubicBezTo>
                  <a:cubicBezTo>
                    <a:pt x="3011329" y="340519"/>
                    <a:pt x="3015139" y="329089"/>
                    <a:pt x="3017996" y="317659"/>
                  </a:cubicBezTo>
                  <a:close/>
                  <a:moveTo>
                    <a:pt x="3013234" y="257651"/>
                  </a:moveTo>
                  <a:cubicBezTo>
                    <a:pt x="3013234" y="258604"/>
                    <a:pt x="3013234" y="259556"/>
                    <a:pt x="3014186" y="261461"/>
                  </a:cubicBezTo>
                  <a:cubicBezTo>
                    <a:pt x="3014186" y="263366"/>
                    <a:pt x="3015139" y="266224"/>
                    <a:pt x="3015139" y="269081"/>
                  </a:cubicBezTo>
                  <a:cubicBezTo>
                    <a:pt x="3013234" y="273844"/>
                    <a:pt x="3012281" y="279559"/>
                    <a:pt x="3010376" y="284321"/>
                  </a:cubicBezTo>
                  <a:cubicBezTo>
                    <a:pt x="3010376" y="283369"/>
                    <a:pt x="3009424" y="283369"/>
                    <a:pt x="3009424" y="282416"/>
                  </a:cubicBezTo>
                  <a:cubicBezTo>
                    <a:pt x="3009424" y="281464"/>
                    <a:pt x="3008471" y="280511"/>
                    <a:pt x="3008471" y="279559"/>
                  </a:cubicBezTo>
                  <a:cubicBezTo>
                    <a:pt x="3008471" y="278606"/>
                    <a:pt x="3008471" y="277654"/>
                    <a:pt x="3009424" y="276701"/>
                  </a:cubicBezTo>
                  <a:cubicBezTo>
                    <a:pt x="3010376" y="270034"/>
                    <a:pt x="3011329" y="263366"/>
                    <a:pt x="3013234" y="257651"/>
                  </a:cubicBezTo>
                  <a:close/>
                  <a:moveTo>
                    <a:pt x="3008471" y="230029"/>
                  </a:moveTo>
                  <a:cubicBezTo>
                    <a:pt x="3009424" y="234791"/>
                    <a:pt x="3010376" y="239554"/>
                    <a:pt x="3010376" y="244316"/>
                  </a:cubicBezTo>
                  <a:cubicBezTo>
                    <a:pt x="3009424" y="246221"/>
                    <a:pt x="3008471" y="249079"/>
                    <a:pt x="3007519" y="250984"/>
                  </a:cubicBezTo>
                  <a:cubicBezTo>
                    <a:pt x="3005614" y="254794"/>
                    <a:pt x="3003709" y="259556"/>
                    <a:pt x="3001804" y="264319"/>
                  </a:cubicBezTo>
                  <a:cubicBezTo>
                    <a:pt x="3003709" y="251936"/>
                    <a:pt x="3005614" y="240506"/>
                    <a:pt x="3008471" y="230029"/>
                  </a:cubicBezTo>
                  <a:close/>
                  <a:moveTo>
                    <a:pt x="3003709" y="195739"/>
                  </a:moveTo>
                  <a:cubicBezTo>
                    <a:pt x="3003709" y="198596"/>
                    <a:pt x="3004661" y="202406"/>
                    <a:pt x="3004661" y="205264"/>
                  </a:cubicBezTo>
                  <a:cubicBezTo>
                    <a:pt x="3002756" y="210979"/>
                    <a:pt x="3000851" y="216694"/>
                    <a:pt x="2997994" y="223361"/>
                  </a:cubicBezTo>
                  <a:cubicBezTo>
                    <a:pt x="2993231" y="235744"/>
                    <a:pt x="2990374" y="248126"/>
                    <a:pt x="2986564" y="262414"/>
                  </a:cubicBezTo>
                  <a:cubicBezTo>
                    <a:pt x="2985611" y="265271"/>
                    <a:pt x="2985611" y="268129"/>
                    <a:pt x="2984659" y="270986"/>
                  </a:cubicBezTo>
                  <a:cubicBezTo>
                    <a:pt x="2984659" y="270986"/>
                    <a:pt x="2984659" y="270986"/>
                    <a:pt x="2984659" y="270986"/>
                  </a:cubicBezTo>
                  <a:cubicBezTo>
                    <a:pt x="2991326" y="243364"/>
                    <a:pt x="2997994" y="218599"/>
                    <a:pt x="3003709" y="195739"/>
                  </a:cubicBezTo>
                  <a:close/>
                  <a:moveTo>
                    <a:pt x="2974181" y="311944"/>
                  </a:moveTo>
                  <a:cubicBezTo>
                    <a:pt x="2976086" y="302419"/>
                    <a:pt x="2978944" y="292894"/>
                    <a:pt x="2980849" y="284321"/>
                  </a:cubicBezTo>
                  <a:cubicBezTo>
                    <a:pt x="2980849" y="284321"/>
                    <a:pt x="2980849" y="285274"/>
                    <a:pt x="2980849" y="285274"/>
                  </a:cubicBezTo>
                  <a:cubicBezTo>
                    <a:pt x="2978944" y="291941"/>
                    <a:pt x="2977991" y="299561"/>
                    <a:pt x="2976086" y="307181"/>
                  </a:cubicBezTo>
                  <a:cubicBezTo>
                    <a:pt x="2975134" y="313849"/>
                    <a:pt x="2973229" y="320516"/>
                    <a:pt x="2972276" y="327184"/>
                  </a:cubicBezTo>
                  <a:cubicBezTo>
                    <a:pt x="2971324" y="325279"/>
                    <a:pt x="2971324" y="324326"/>
                    <a:pt x="2970371" y="322421"/>
                  </a:cubicBezTo>
                  <a:cubicBezTo>
                    <a:pt x="2972276" y="318611"/>
                    <a:pt x="2973229" y="314801"/>
                    <a:pt x="2974181" y="311944"/>
                  </a:cubicBezTo>
                  <a:close/>
                  <a:moveTo>
                    <a:pt x="2964656" y="349091"/>
                  </a:moveTo>
                  <a:cubicBezTo>
                    <a:pt x="2965609" y="344329"/>
                    <a:pt x="2967514" y="339566"/>
                    <a:pt x="2968466" y="334804"/>
                  </a:cubicBezTo>
                  <a:cubicBezTo>
                    <a:pt x="2969419" y="337661"/>
                    <a:pt x="2970371" y="341471"/>
                    <a:pt x="2970371" y="344329"/>
                  </a:cubicBezTo>
                  <a:cubicBezTo>
                    <a:pt x="2970371" y="347186"/>
                    <a:pt x="2969419" y="350996"/>
                    <a:pt x="2969419" y="353854"/>
                  </a:cubicBezTo>
                  <a:cubicBezTo>
                    <a:pt x="2968466" y="361474"/>
                    <a:pt x="2967514" y="369094"/>
                    <a:pt x="2966561" y="377666"/>
                  </a:cubicBezTo>
                  <a:cubicBezTo>
                    <a:pt x="2965609" y="373856"/>
                    <a:pt x="2964656" y="369094"/>
                    <a:pt x="2963704" y="366236"/>
                  </a:cubicBezTo>
                  <a:cubicBezTo>
                    <a:pt x="2967514" y="350996"/>
                    <a:pt x="2969419" y="341471"/>
                    <a:pt x="2969419" y="341471"/>
                  </a:cubicBezTo>
                  <a:cubicBezTo>
                    <a:pt x="2969419" y="341471"/>
                    <a:pt x="2967514" y="344329"/>
                    <a:pt x="2964656" y="349091"/>
                  </a:cubicBezTo>
                  <a:close/>
                  <a:moveTo>
                    <a:pt x="2958941" y="383381"/>
                  </a:moveTo>
                  <a:cubicBezTo>
                    <a:pt x="2958941" y="383381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3381"/>
                    <a:pt x="2958941" y="383381"/>
                  </a:cubicBezTo>
                  <a:close/>
                  <a:moveTo>
                    <a:pt x="2936081" y="284321"/>
                  </a:moveTo>
                  <a:cubicBezTo>
                    <a:pt x="2935129" y="280511"/>
                    <a:pt x="2935129" y="277654"/>
                    <a:pt x="2934176" y="273844"/>
                  </a:cubicBezTo>
                  <a:cubicBezTo>
                    <a:pt x="2935129" y="272891"/>
                    <a:pt x="2935129" y="271939"/>
                    <a:pt x="2936081" y="271939"/>
                  </a:cubicBezTo>
                  <a:cubicBezTo>
                    <a:pt x="2936081" y="276701"/>
                    <a:pt x="2936081" y="280511"/>
                    <a:pt x="2936081" y="284321"/>
                  </a:cubicBezTo>
                  <a:close/>
                  <a:moveTo>
                    <a:pt x="2936081" y="267176"/>
                  </a:moveTo>
                  <a:cubicBezTo>
                    <a:pt x="2936081" y="267176"/>
                    <a:pt x="2936081" y="267176"/>
                    <a:pt x="2936081" y="267176"/>
                  </a:cubicBezTo>
                  <a:cubicBezTo>
                    <a:pt x="2935129" y="268129"/>
                    <a:pt x="2935129" y="268129"/>
                    <a:pt x="2934176" y="269081"/>
                  </a:cubicBezTo>
                  <a:cubicBezTo>
                    <a:pt x="2935129" y="268129"/>
                    <a:pt x="2935129" y="266224"/>
                    <a:pt x="2936081" y="265271"/>
                  </a:cubicBezTo>
                  <a:cubicBezTo>
                    <a:pt x="2935129" y="265271"/>
                    <a:pt x="2936081" y="266224"/>
                    <a:pt x="2936081" y="267176"/>
                  </a:cubicBezTo>
                  <a:close/>
                  <a:moveTo>
                    <a:pt x="2929414" y="243364"/>
                  </a:moveTo>
                  <a:lnTo>
                    <a:pt x="2930366" y="243364"/>
                  </a:lnTo>
                  <a:lnTo>
                    <a:pt x="2933224" y="244316"/>
                  </a:lnTo>
                  <a:cubicBezTo>
                    <a:pt x="2933224" y="248126"/>
                    <a:pt x="2934176" y="251936"/>
                    <a:pt x="2934176" y="255746"/>
                  </a:cubicBezTo>
                  <a:cubicBezTo>
                    <a:pt x="2933224" y="257651"/>
                    <a:pt x="2932271" y="259556"/>
                    <a:pt x="2931319" y="261461"/>
                  </a:cubicBezTo>
                  <a:cubicBezTo>
                    <a:pt x="2930366" y="256699"/>
                    <a:pt x="2929414" y="251936"/>
                    <a:pt x="2927509" y="248126"/>
                  </a:cubicBezTo>
                  <a:cubicBezTo>
                    <a:pt x="2928461" y="246221"/>
                    <a:pt x="2929414" y="245269"/>
                    <a:pt x="2929414" y="243364"/>
                  </a:cubicBezTo>
                  <a:close/>
                  <a:moveTo>
                    <a:pt x="2917984" y="351949"/>
                  </a:moveTo>
                  <a:cubicBezTo>
                    <a:pt x="2917984" y="352901"/>
                    <a:pt x="2917984" y="352901"/>
                    <a:pt x="2918936" y="353854"/>
                  </a:cubicBezTo>
                  <a:cubicBezTo>
                    <a:pt x="2918936" y="356711"/>
                    <a:pt x="2919889" y="360521"/>
                    <a:pt x="2919889" y="363379"/>
                  </a:cubicBezTo>
                  <a:cubicBezTo>
                    <a:pt x="2920841" y="369094"/>
                    <a:pt x="2921794" y="374809"/>
                    <a:pt x="2922746" y="380524"/>
                  </a:cubicBezTo>
                  <a:cubicBezTo>
                    <a:pt x="2921794" y="380524"/>
                    <a:pt x="2921794" y="380524"/>
                    <a:pt x="2920841" y="380524"/>
                  </a:cubicBezTo>
                  <a:cubicBezTo>
                    <a:pt x="2918936" y="374809"/>
                    <a:pt x="2916079" y="368141"/>
                    <a:pt x="2913221" y="362426"/>
                  </a:cubicBezTo>
                  <a:cubicBezTo>
                    <a:pt x="2914174" y="358616"/>
                    <a:pt x="2916079" y="355759"/>
                    <a:pt x="2917984" y="351949"/>
                  </a:cubicBezTo>
                  <a:close/>
                  <a:moveTo>
                    <a:pt x="2904649" y="224314"/>
                  </a:moveTo>
                  <a:cubicBezTo>
                    <a:pt x="2904649" y="224314"/>
                    <a:pt x="2904649" y="224314"/>
                    <a:pt x="2904649" y="224314"/>
                  </a:cubicBezTo>
                  <a:cubicBezTo>
                    <a:pt x="2904649" y="228124"/>
                    <a:pt x="2903696" y="232886"/>
                    <a:pt x="2903696" y="237649"/>
                  </a:cubicBezTo>
                  <a:cubicBezTo>
                    <a:pt x="2903696" y="241459"/>
                    <a:pt x="2902744" y="245269"/>
                    <a:pt x="2902744" y="250031"/>
                  </a:cubicBezTo>
                  <a:cubicBezTo>
                    <a:pt x="2901791" y="245269"/>
                    <a:pt x="2901791" y="240506"/>
                    <a:pt x="2900839" y="235744"/>
                  </a:cubicBezTo>
                  <a:cubicBezTo>
                    <a:pt x="2901791" y="231934"/>
                    <a:pt x="2902744" y="228124"/>
                    <a:pt x="2904649" y="224314"/>
                  </a:cubicBezTo>
                  <a:close/>
                  <a:moveTo>
                    <a:pt x="2885599" y="294799"/>
                  </a:moveTo>
                  <a:cubicBezTo>
                    <a:pt x="2886551" y="290036"/>
                    <a:pt x="2887504" y="285274"/>
                    <a:pt x="2888456" y="280511"/>
                  </a:cubicBezTo>
                  <a:cubicBezTo>
                    <a:pt x="2888456" y="289084"/>
                    <a:pt x="2889409" y="298609"/>
                    <a:pt x="2889409" y="308134"/>
                  </a:cubicBezTo>
                  <a:cubicBezTo>
                    <a:pt x="2887504" y="304324"/>
                    <a:pt x="2886551" y="301466"/>
                    <a:pt x="2884646" y="297656"/>
                  </a:cubicBezTo>
                  <a:cubicBezTo>
                    <a:pt x="2884646" y="296704"/>
                    <a:pt x="2885599" y="295751"/>
                    <a:pt x="2885599" y="294799"/>
                  </a:cubicBezTo>
                  <a:close/>
                  <a:moveTo>
                    <a:pt x="2869406" y="301466"/>
                  </a:moveTo>
                  <a:cubicBezTo>
                    <a:pt x="2869406" y="302419"/>
                    <a:pt x="2869406" y="302419"/>
                    <a:pt x="2869406" y="301466"/>
                  </a:cubicBezTo>
                  <a:cubicBezTo>
                    <a:pt x="2869406" y="302419"/>
                    <a:pt x="2869406" y="302419"/>
                    <a:pt x="2869406" y="302419"/>
                  </a:cubicBezTo>
                  <a:cubicBezTo>
                    <a:pt x="2869406" y="303371"/>
                    <a:pt x="2868454" y="304324"/>
                    <a:pt x="2868454" y="305276"/>
                  </a:cubicBezTo>
                  <a:cubicBezTo>
                    <a:pt x="2864644" y="298609"/>
                    <a:pt x="2860834" y="290989"/>
                    <a:pt x="2856071" y="284321"/>
                  </a:cubicBezTo>
                  <a:cubicBezTo>
                    <a:pt x="2856071" y="283369"/>
                    <a:pt x="2855119" y="283369"/>
                    <a:pt x="2855119" y="282416"/>
                  </a:cubicBezTo>
                  <a:cubicBezTo>
                    <a:pt x="2856071" y="279559"/>
                    <a:pt x="2857024" y="276701"/>
                    <a:pt x="2857976" y="273844"/>
                  </a:cubicBezTo>
                  <a:cubicBezTo>
                    <a:pt x="2861786" y="283369"/>
                    <a:pt x="2865596" y="292894"/>
                    <a:pt x="2869406" y="301466"/>
                  </a:cubicBezTo>
                  <a:close/>
                  <a:moveTo>
                    <a:pt x="2851309" y="262414"/>
                  </a:moveTo>
                  <a:cubicBezTo>
                    <a:pt x="2851309" y="261461"/>
                    <a:pt x="2851309" y="260509"/>
                    <a:pt x="2851309" y="259556"/>
                  </a:cubicBezTo>
                  <a:cubicBezTo>
                    <a:pt x="2852261" y="262414"/>
                    <a:pt x="2853214" y="264319"/>
                    <a:pt x="2855119" y="267176"/>
                  </a:cubicBezTo>
                  <a:cubicBezTo>
                    <a:pt x="2855119" y="268129"/>
                    <a:pt x="2856071" y="268129"/>
                    <a:pt x="2856071" y="269081"/>
                  </a:cubicBezTo>
                  <a:cubicBezTo>
                    <a:pt x="2855119" y="270986"/>
                    <a:pt x="2853214" y="273844"/>
                    <a:pt x="2851309" y="276701"/>
                  </a:cubicBezTo>
                  <a:cubicBezTo>
                    <a:pt x="2851309" y="275749"/>
                    <a:pt x="2850356" y="275749"/>
                    <a:pt x="2850356" y="274796"/>
                  </a:cubicBezTo>
                  <a:cubicBezTo>
                    <a:pt x="2850356" y="270986"/>
                    <a:pt x="2851309" y="267176"/>
                    <a:pt x="2851309" y="262414"/>
                  </a:cubicBezTo>
                  <a:close/>
                  <a:moveTo>
                    <a:pt x="2848451" y="312896"/>
                  </a:moveTo>
                  <a:cubicBezTo>
                    <a:pt x="2848451" y="309086"/>
                    <a:pt x="2848451" y="306229"/>
                    <a:pt x="2848451" y="302419"/>
                  </a:cubicBezTo>
                  <a:cubicBezTo>
                    <a:pt x="2852261" y="310039"/>
                    <a:pt x="2857024" y="318611"/>
                    <a:pt x="2860834" y="327184"/>
                  </a:cubicBezTo>
                  <a:cubicBezTo>
                    <a:pt x="2858929" y="332899"/>
                    <a:pt x="2857024" y="338614"/>
                    <a:pt x="2856071" y="344329"/>
                  </a:cubicBezTo>
                  <a:cubicBezTo>
                    <a:pt x="2855119" y="348139"/>
                    <a:pt x="2854166" y="351949"/>
                    <a:pt x="2853214" y="355759"/>
                  </a:cubicBezTo>
                  <a:cubicBezTo>
                    <a:pt x="2852261" y="350996"/>
                    <a:pt x="2852261" y="346234"/>
                    <a:pt x="2851309" y="341471"/>
                  </a:cubicBezTo>
                  <a:cubicBezTo>
                    <a:pt x="2850356" y="332899"/>
                    <a:pt x="2849404" y="324326"/>
                    <a:pt x="2847499" y="316706"/>
                  </a:cubicBezTo>
                  <a:cubicBezTo>
                    <a:pt x="2848451" y="315754"/>
                    <a:pt x="2848451" y="313849"/>
                    <a:pt x="2848451" y="312896"/>
                  </a:cubicBezTo>
                  <a:close/>
                  <a:moveTo>
                    <a:pt x="2836069" y="226219"/>
                  </a:moveTo>
                  <a:cubicBezTo>
                    <a:pt x="2839879" y="234791"/>
                    <a:pt x="2843689" y="243364"/>
                    <a:pt x="2847499" y="251936"/>
                  </a:cubicBezTo>
                  <a:cubicBezTo>
                    <a:pt x="2846546" y="254794"/>
                    <a:pt x="2845594" y="257651"/>
                    <a:pt x="2844641" y="261461"/>
                  </a:cubicBezTo>
                  <a:cubicBezTo>
                    <a:pt x="2844641" y="262414"/>
                    <a:pt x="2843689" y="264319"/>
                    <a:pt x="2843689" y="266224"/>
                  </a:cubicBezTo>
                  <a:cubicBezTo>
                    <a:pt x="2841784" y="263366"/>
                    <a:pt x="2840831" y="261461"/>
                    <a:pt x="2838926" y="258604"/>
                  </a:cubicBezTo>
                  <a:cubicBezTo>
                    <a:pt x="2837974" y="249079"/>
                    <a:pt x="2836069" y="238601"/>
                    <a:pt x="2834164" y="229076"/>
                  </a:cubicBezTo>
                  <a:cubicBezTo>
                    <a:pt x="2836069" y="228124"/>
                    <a:pt x="2836069" y="227171"/>
                    <a:pt x="2836069" y="226219"/>
                  </a:cubicBezTo>
                  <a:close/>
                  <a:moveTo>
                    <a:pt x="2830354" y="305276"/>
                  </a:moveTo>
                  <a:cubicBezTo>
                    <a:pt x="2830354" y="308134"/>
                    <a:pt x="2830354" y="310039"/>
                    <a:pt x="2831306" y="312896"/>
                  </a:cubicBezTo>
                  <a:cubicBezTo>
                    <a:pt x="2831306" y="312896"/>
                    <a:pt x="2831306" y="312896"/>
                    <a:pt x="2831306" y="313849"/>
                  </a:cubicBezTo>
                  <a:cubicBezTo>
                    <a:pt x="2831306" y="311944"/>
                    <a:pt x="2831306" y="310039"/>
                    <a:pt x="2830354" y="308134"/>
                  </a:cubicBezTo>
                  <a:cubicBezTo>
                    <a:pt x="2830354" y="307181"/>
                    <a:pt x="2830354" y="306229"/>
                    <a:pt x="2830354" y="305276"/>
                  </a:cubicBezTo>
                  <a:close/>
                  <a:moveTo>
                    <a:pt x="2829401" y="292894"/>
                  </a:moveTo>
                  <a:cubicBezTo>
                    <a:pt x="2829401" y="294799"/>
                    <a:pt x="2829401" y="296704"/>
                    <a:pt x="2830354" y="299561"/>
                  </a:cubicBezTo>
                  <a:cubicBezTo>
                    <a:pt x="2830354" y="300514"/>
                    <a:pt x="2830354" y="300514"/>
                    <a:pt x="2829401" y="301466"/>
                  </a:cubicBezTo>
                  <a:cubicBezTo>
                    <a:pt x="2829401" y="300514"/>
                    <a:pt x="2829401" y="300514"/>
                    <a:pt x="2829401" y="299561"/>
                  </a:cubicBezTo>
                  <a:cubicBezTo>
                    <a:pt x="2828449" y="296704"/>
                    <a:pt x="2828449" y="294799"/>
                    <a:pt x="2829401" y="292894"/>
                  </a:cubicBezTo>
                  <a:close/>
                  <a:moveTo>
                    <a:pt x="2785586" y="268129"/>
                  </a:moveTo>
                  <a:cubicBezTo>
                    <a:pt x="2784634" y="269081"/>
                    <a:pt x="2783681" y="270034"/>
                    <a:pt x="2782729" y="271939"/>
                  </a:cubicBezTo>
                  <a:cubicBezTo>
                    <a:pt x="2782729" y="270986"/>
                    <a:pt x="2782729" y="270034"/>
                    <a:pt x="2782729" y="269081"/>
                  </a:cubicBezTo>
                  <a:cubicBezTo>
                    <a:pt x="2782729" y="268129"/>
                    <a:pt x="2782729" y="266224"/>
                    <a:pt x="2782729" y="265271"/>
                  </a:cubicBezTo>
                  <a:cubicBezTo>
                    <a:pt x="2783681" y="263366"/>
                    <a:pt x="2785586" y="260509"/>
                    <a:pt x="2786539" y="258604"/>
                  </a:cubicBezTo>
                  <a:cubicBezTo>
                    <a:pt x="2786539" y="259556"/>
                    <a:pt x="2786539" y="259556"/>
                    <a:pt x="2786539" y="260509"/>
                  </a:cubicBezTo>
                  <a:cubicBezTo>
                    <a:pt x="2785586" y="262414"/>
                    <a:pt x="2785586" y="265271"/>
                    <a:pt x="2785586" y="268129"/>
                  </a:cubicBezTo>
                  <a:close/>
                  <a:moveTo>
                    <a:pt x="2796064" y="268129"/>
                  </a:moveTo>
                  <a:cubicBezTo>
                    <a:pt x="2796064" y="267176"/>
                    <a:pt x="2796064" y="267176"/>
                    <a:pt x="2796064" y="268129"/>
                  </a:cubicBezTo>
                  <a:cubicBezTo>
                    <a:pt x="2797016" y="266224"/>
                    <a:pt x="2797969" y="264319"/>
                    <a:pt x="2798921" y="263366"/>
                  </a:cubicBezTo>
                  <a:cubicBezTo>
                    <a:pt x="2797969" y="264319"/>
                    <a:pt x="2797016" y="266224"/>
                    <a:pt x="2796064" y="268129"/>
                  </a:cubicBezTo>
                  <a:close/>
                  <a:moveTo>
                    <a:pt x="2803684" y="314801"/>
                  </a:moveTo>
                  <a:cubicBezTo>
                    <a:pt x="2803684" y="315754"/>
                    <a:pt x="2802731" y="317659"/>
                    <a:pt x="2802731" y="318611"/>
                  </a:cubicBezTo>
                  <a:cubicBezTo>
                    <a:pt x="2802731" y="320516"/>
                    <a:pt x="2801779" y="322421"/>
                    <a:pt x="2801779" y="325279"/>
                  </a:cubicBezTo>
                  <a:cubicBezTo>
                    <a:pt x="2800826" y="322421"/>
                    <a:pt x="2799874" y="320516"/>
                    <a:pt x="2798921" y="317659"/>
                  </a:cubicBezTo>
                  <a:cubicBezTo>
                    <a:pt x="2798921" y="316706"/>
                    <a:pt x="2798921" y="316706"/>
                    <a:pt x="2798921" y="315754"/>
                  </a:cubicBezTo>
                  <a:cubicBezTo>
                    <a:pt x="2798921" y="315754"/>
                    <a:pt x="2798921" y="315754"/>
                    <a:pt x="2798921" y="315754"/>
                  </a:cubicBezTo>
                  <a:cubicBezTo>
                    <a:pt x="2799874" y="311944"/>
                    <a:pt x="2800826" y="308134"/>
                    <a:pt x="2801779" y="304324"/>
                  </a:cubicBezTo>
                  <a:cubicBezTo>
                    <a:pt x="2802731" y="307181"/>
                    <a:pt x="2802731" y="310039"/>
                    <a:pt x="2803684" y="312896"/>
                  </a:cubicBezTo>
                  <a:cubicBezTo>
                    <a:pt x="2803684" y="313849"/>
                    <a:pt x="2803684" y="313849"/>
                    <a:pt x="2803684" y="314801"/>
                  </a:cubicBezTo>
                  <a:close/>
                  <a:moveTo>
                    <a:pt x="2810351" y="280511"/>
                  </a:moveTo>
                  <a:cubicBezTo>
                    <a:pt x="2808446" y="287179"/>
                    <a:pt x="2807494" y="294799"/>
                    <a:pt x="2805589" y="302419"/>
                  </a:cubicBezTo>
                  <a:cubicBezTo>
                    <a:pt x="2804636" y="301466"/>
                    <a:pt x="2804636" y="299561"/>
                    <a:pt x="2803684" y="298609"/>
                  </a:cubicBezTo>
                  <a:cubicBezTo>
                    <a:pt x="2803684" y="297656"/>
                    <a:pt x="2803684" y="297656"/>
                    <a:pt x="2802731" y="296704"/>
                  </a:cubicBezTo>
                  <a:cubicBezTo>
                    <a:pt x="2803684" y="292894"/>
                    <a:pt x="2804636" y="290036"/>
                    <a:pt x="2805589" y="287179"/>
                  </a:cubicBezTo>
                  <a:cubicBezTo>
                    <a:pt x="2806541" y="284321"/>
                    <a:pt x="2808446" y="280511"/>
                    <a:pt x="2809399" y="277654"/>
                  </a:cubicBezTo>
                  <a:cubicBezTo>
                    <a:pt x="2809399" y="276701"/>
                    <a:pt x="2810351" y="275749"/>
                    <a:pt x="2810351" y="275749"/>
                  </a:cubicBezTo>
                  <a:cubicBezTo>
                    <a:pt x="2811304" y="276701"/>
                    <a:pt x="2810351" y="278606"/>
                    <a:pt x="2810351" y="280511"/>
                  </a:cubicBezTo>
                  <a:close/>
                  <a:moveTo>
                    <a:pt x="2811304" y="276701"/>
                  </a:moveTo>
                  <a:cubicBezTo>
                    <a:pt x="2811304" y="275749"/>
                    <a:pt x="2811304" y="275749"/>
                    <a:pt x="2811304" y="274796"/>
                  </a:cubicBezTo>
                  <a:cubicBezTo>
                    <a:pt x="2812256" y="273844"/>
                    <a:pt x="2812256" y="271939"/>
                    <a:pt x="2813209" y="270986"/>
                  </a:cubicBezTo>
                  <a:cubicBezTo>
                    <a:pt x="2812256" y="272891"/>
                    <a:pt x="2812256" y="274796"/>
                    <a:pt x="2811304" y="276701"/>
                  </a:cubicBezTo>
                  <a:close/>
                  <a:moveTo>
                    <a:pt x="2812256" y="236696"/>
                  </a:moveTo>
                  <a:cubicBezTo>
                    <a:pt x="2810351" y="239554"/>
                    <a:pt x="2808446" y="243364"/>
                    <a:pt x="2806541" y="246221"/>
                  </a:cubicBezTo>
                  <a:cubicBezTo>
                    <a:pt x="2804636" y="248126"/>
                    <a:pt x="2802731" y="250031"/>
                    <a:pt x="2799874" y="251936"/>
                  </a:cubicBezTo>
                  <a:cubicBezTo>
                    <a:pt x="2797969" y="253841"/>
                    <a:pt x="2796064" y="255746"/>
                    <a:pt x="2794159" y="257651"/>
                  </a:cubicBezTo>
                  <a:cubicBezTo>
                    <a:pt x="2793206" y="252889"/>
                    <a:pt x="2792254" y="249079"/>
                    <a:pt x="2792254" y="245269"/>
                  </a:cubicBezTo>
                  <a:cubicBezTo>
                    <a:pt x="2793206" y="242411"/>
                    <a:pt x="2795111" y="240506"/>
                    <a:pt x="2796064" y="238601"/>
                  </a:cubicBezTo>
                  <a:cubicBezTo>
                    <a:pt x="2799874" y="231934"/>
                    <a:pt x="2802731" y="227171"/>
                    <a:pt x="2804636" y="224314"/>
                  </a:cubicBezTo>
                  <a:cubicBezTo>
                    <a:pt x="2807494" y="228124"/>
                    <a:pt x="2809399" y="232886"/>
                    <a:pt x="2812256" y="236696"/>
                  </a:cubicBezTo>
                  <a:close/>
                  <a:moveTo>
                    <a:pt x="2804636" y="223361"/>
                  </a:moveTo>
                  <a:cubicBezTo>
                    <a:pt x="2802731" y="225266"/>
                    <a:pt x="2798921" y="229076"/>
                    <a:pt x="2794159" y="235744"/>
                  </a:cubicBezTo>
                  <a:cubicBezTo>
                    <a:pt x="2793206" y="236696"/>
                    <a:pt x="2793206" y="237649"/>
                    <a:pt x="2792254" y="238601"/>
                  </a:cubicBezTo>
                  <a:cubicBezTo>
                    <a:pt x="2792254" y="238601"/>
                    <a:pt x="2792254" y="238601"/>
                    <a:pt x="2792254" y="238601"/>
                  </a:cubicBezTo>
                  <a:cubicBezTo>
                    <a:pt x="2794159" y="235744"/>
                    <a:pt x="2795111" y="232886"/>
                    <a:pt x="2796064" y="230981"/>
                  </a:cubicBezTo>
                  <a:cubicBezTo>
                    <a:pt x="2797969" y="226219"/>
                    <a:pt x="2800826" y="222409"/>
                    <a:pt x="2801779" y="219551"/>
                  </a:cubicBezTo>
                  <a:cubicBezTo>
                    <a:pt x="2802731" y="220504"/>
                    <a:pt x="2803684" y="222409"/>
                    <a:pt x="2804636" y="223361"/>
                  </a:cubicBezTo>
                  <a:close/>
                  <a:moveTo>
                    <a:pt x="2787491" y="196691"/>
                  </a:moveTo>
                  <a:cubicBezTo>
                    <a:pt x="2792254" y="203359"/>
                    <a:pt x="2796064" y="210026"/>
                    <a:pt x="2800826" y="217646"/>
                  </a:cubicBezTo>
                  <a:cubicBezTo>
                    <a:pt x="2798921" y="220504"/>
                    <a:pt x="2796064" y="224314"/>
                    <a:pt x="2792254" y="228124"/>
                  </a:cubicBezTo>
                  <a:cubicBezTo>
                    <a:pt x="2791301" y="229076"/>
                    <a:pt x="2790349" y="230029"/>
                    <a:pt x="2790349" y="230981"/>
                  </a:cubicBezTo>
                  <a:cubicBezTo>
                    <a:pt x="2789396" y="226219"/>
                    <a:pt x="2788444" y="222409"/>
                    <a:pt x="2787491" y="218599"/>
                  </a:cubicBezTo>
                  <a:cubicBezTo>
                    <a:pt x="2783681" y="205264"/>
                    <a:pt x="2781776" y="196691"/>
                    <a:pt x="2781776" y="196691"/>
                  </a:cubicBezTo>
                  <a:cubicBezTo>
                    <a:pt x="2781776" y="196691"/>
                    <a:pt x="2782729" y="204311"/>
                    <a:pt x="2783681" y="218599"/>
                  </a:cubicBezTo>
                  <a:cubicBezTo>
                    <a:pt x="2784634" y="224314"/>
                    <a:pt x="2784634" y="230981"/>
                    <a:pt x="2784634" y="237649"/>
                  </a:cubicBezTo>
                  <a:cubicBezTo>
                    <a:pt x="2783681" y="239554"/>
                    <a:pt x="2781776" y="241459"/>
                    <a:pt x="2780824" y="243364"/>
                  </a:cubicBezTo>
                  <a:cubicBezTo>
                    <a:pt x="2779871" y="227171"/>
                    <a:pt x="2779871" y="213836"/>
                    <a:pt x="2778919" y="204311"/>
                  </a:cubicBezTo>
                  <a:cubicBezTo>
                    <a:pt x="2777966" y="192881"/>
                    <a:pt x="2777966" y="186214"/>
                    <a:pt x="2777966" y="186214"/>
                  </a:cubicBezTo>
                  <a:cubicBezTo>
                    <a:pt x="2777966" y="186214"/>
                    <a:pt x="2777014" y="192881"/>
                    <a:pt x="2775109" y="204311"/>
                  </a:cubicBezTo>
                  <a:cubicBezTo>
                    <a:pt x="2775109" y="207169"/>
                    <a:pt x="2774156" y="210979"/>
                    <a:pt x="2774156" y="214789"/>
                  </a:cubicBezTo>
                  <a:cubicBezTo>
                    <a:pt x="2773204" y="206216"/>
                    <a:pt x="2772251" y="198596"/>
                    <a:pt x="2770346" y="190976"/>
                  </a:cubicBezTo>
                  <a:cubicBezTo>
                    <a:pt x="2770346" y="190024"/>
                    <a:pt x="2770346" y="190024"/>
                    <a:pt x="2770346" y="189071"/>
                  </a:cubicBezTo>
                  <a:cubicBezTo>
                    <a:pt x="2770346" y="188119"/>
                    <a:pt x="2770346" y="186214"/>
                    <a:pt x="2770346" y="185261"/>
                  </a:cubicBezTo>
                  <a:cubicBezTo>
                    <a:pt x="2769394" y="174784"/>
                    <a:pt x="2768441" y="168116"/>
                    <a:pt x="2768441" y="166211"/>
                  </a:cubicBezTo>
                  <a:cubicBezTo>
                    <a:pt x="2774156" y="174784"/>
                    <a:pt x="2779871" y="185261"/>
                    <a:pt x="2787491" y="196691"/>
                  </a:cubicBezTo>
                  <a:close/>
                  <a:moveTo>
                    <a:pt x="2767489" y="167164"/>
                  </a:moveTo>
                  <a:cubicBezTo>
                    <a:pt x="2767489" y="168116"/>
                    <a:pt x="2767489" y="169069"/>
                    <a:pt x="2767489" y="170974"/>
                  </a:cubicBezTo>
                  <a:cubicBezTo>
                    <a:pt x="2767489" y="169069"/>
                    <a:pt x="2767489" y="168116"/>
                    <a:pt x="2766536" y="166211"/>
                  </a:cubicBezTo>
                  <a:cubicBezTo>
                    <a:pt x="2767489" y="166211"/>
                    <a:pt x="2767489" y="166211"/>
                    <a:pt x="2767489" y="167164"/>
                  </a:cubicBezTo>
                  <a:close/>
                  <a:moveTo>
                    <a:pt x="2757964" y="342424"/>
                  </a:moveTo>
                  <a:cubicBezTo>
                    <a:pt x="2757011" y="340519"/>
                    <a:pt x="2756059" y="338614"/>
                    <a:pt x="2755106" y="336709"/>
                  </a:cubicBezTo>
                  <a:cubicBezTo>
                    <a:pt x="2756059" y="333851"/>
                    <a:pt x="2757964" y="331946"/>
                    <a:pt x="2758916" y="329089"/>
                  </a:cubicBezTo>
                  <a:cubicBezTo>
                    <a:pt x="2759869" y="330041"/>
                    <a:pt x="2759869" y="331946"/>
                    <a:pt x="2760821" y="332899"/>
                  </a:cubicBezTo>
                  <a:cubicBezTo>
                    <a:pt x="2759869" y="336709"/>
                    <a:pt x="2758916" y="339566"/>
                    <a:pt x="2757964" y="342424"/>
                  </a:cubicBezTo>
                  <a:close/>
                  <a:moveTo>
                    <a:pt x="2762726" y="327184"/>
                  </a:moveTo>
                  <a:cubicBezTo>
                    <a:pt x="2762726" y="328136"/>
                    <a:pt x="2761774" y="329089"/>
                    <a:pt x="2761774" y="330994"/>
                  </a:cubicBezTo>
                  <a:cubicBezTo>
                    <a:pt x="2760821" y="330041"/>
                    <a:pt x="2760821" y="329089"/>
                    <a:pt x="2759869" y="328136"/>
                  </a:cubicBezTo>
                  <a:cubicBezTo>
                    <a:pt x="2760821" y="327184"/>
                    <a:pt x="2760821" y="325279"/>
                    <a:pt x="2761774" y="324326"/>
                  </a:cubicBezTo>
                  <a:cubicBezTo>
                    <a:pt x="2762726" y="325279"/>
                    <a:pt x="2762726" y="326231"/>
                    <a:pt x="2762726" y="327184"/>
                  </a:cubicBezTo>
                  <a:cubicBezTo>
                    <a:pt x="2762726" y="327184"/>
                    <a:pt x="2762726" y="327184"/>
                    <a:pt x="2762726" y="327184"/>
                  </a:cubicBezTo>
                  <a:close/>
                  <a:moveTo>
                    <a:pt x="2762726" y="250031"/>
                  </a:moveTo>
                  <a:cubicBezTo>
                    <a:pt x="2762726" y="256699"/>
                    <a:pt x="2762726" y="263366"/>
                    <a:pt x="2762726" y="270034"/>
                  </a:cubicBezTo>
                  <a:cubicBezTo>
                    <a:pt x="2759869" y="273844"/>
                    <a:pt x="2757011" y="278606"/>
                    <a:pt x="2754154" y="282416"/>
                  </a:cubicBezTo>
                  <a:cubicBezTo>
                    <a:pt x="2754154" y="283369"/>
                    <a:pt x="2753201" y="283369"/>
                    <a:pt x="2753201" y="284321"/>
                  </a:cubicBezTo>
                  <a:cubicBezTo>
                    <a:pt x="2753201" y="283369"/>
                    <a:pt x="2752249" y="283369"/>
                    <a:pt x="2752249" y="282416"/>
                  </a:cubicBezTo>
                  <a:cubicBezTo>
                    <a:pt x="2752249" y="281464"/>
                    <a:pt x="2753201" y="280511"/>
                    <a:pt x="2753201" y="278606"/>
                  </a:cubicBezTo>
                  <a:cubicBezTo>
                    <a:pt x="2754154" y="274796"/>
                    <a:pt x="2755106" y="270986"/>
                    <a:pt x="2756059" y="267176"/>
                  </a:cubicBezTo>
                  <a:cubicBezTo>
                    <a:pt x="2757964" y="260509"/>
                    <a:pt x="2759869" y="255746"/>
                    <a:pt x="2761774" y="251936"/>
                  </a:cubicBezTo>
                  <a:cubicBezTo>
                    <a:pt x="2761774" y="251936"/>
                    <a:pt x="2761774" y="250031"/>
                    <a:pt x="2762726" y="250031"/>
                  </a:cubicBezTo>
                  <a:cubicBezTo>
                    <a:pt x="2762726" y="250031"/>
                    <a:pt x="2762726" y="250031"/>
                    <a:pt x="2762726" y="250031"/>
                  </a:cubicBezTo>
                  <a:close/>
                  <a:moveTo>
                    <a:pt x="2753201" y="250031"/>
                  </a:moveTo>
                  <a:cubicBezTo>
                    <a:pt x="2755106" y="242411"/>
                    <a:pt x="2756059" y="236696"/>
                    <a:pt x="2757011" y="230981"/>
                  </a:cubicBezTo>
                  <a:cubicBezTo>
                    <a:pt x="2758916" y="236696"/>
                    <a:pt x="2760821" y="242411"/>
                    <a:pt x="2762726" y="249079"/>
                  </a:cubicBezTo>
                  <a:cubicBezTo>
                    <a:pt x="2761774" y="250031"/>
                    <a:pt x="2761774" y="250984"/>
                    <a:pt x="2760821" y="252889"/>
                  </a:cubicBezTo>
                  <a:cubicBezTo>
                    <a:pt x="2758916" y="255746"/>
                    <a:pt x="2756059" y="260509"/>
                    <a:pt x="2752249" y="267176"/>
                  </a:cubicBezTo>
                  <a:cubicBezTo>
                    <a:pt x="2750344" y="270034"/>
                    <a:pt x="2749391" y="272891"/>
                    <a:pt x="2748439" y="275749"/>
                  </a:cubicBezTo>
                  <a:cubicBezTo>
                    <a:pt x="2748439" y="275749"/>
                    <a:pt x="2748439" y="274796"/>
                    <a:pt x="2747486" y="274796"/>
                  </a:cubicBezTo>
                  <a:cubicBezTo>
                    <a:pt x="2749391" y="265271"/>
                    <a:pt x="2751296" y="256699"/>
                    <a:pt x="2753201" y="250031"/>
                  </a:cubicBezTo>
                  <a:close/>
                  <a:moveTo>
                    <a:pt x="2749391" y="362426"/>
                  </a:moveTo>
                  <a:cubicBezTo>
                    <a:pt x="2748439" y="360521"/>
                    <a:pt x="2747486" y="359569"/>
                    <a:pt x="2746534" y="357664"/>
                  </a:cubicBezTo>
                  <a:cubicBezTo>
                    <a:pt x="2746534" y="356711"/>
                    <a:pt x="2746534" y="355759"/>
                    <a:pt x="2746534" y="354806"/>
                  </a:cubicBezTo>
                  <a:cubicBezTo>
                    <a:pt x="2747486" y="356711"/>
                    <a:pt x="2748439" y="359569"/>
                    <a:pt x="2749391" y="362426"/>
                  </a:cubicBezTo>
                  <a:close/>
                  <a:moveTo>
                    <a:pt x="2734151" y="258604"/>
                  </a:moveTo>
                  <a:cubicBezTo>
                    <a:pt x="2736056" y="262414"/>
                    <a:pt x="2737961" y="268129"/>
                    <a:pt x="2740819" y="273844"/>
                  </a:cubicBezTo>
                  <a:cubicBezTo>
                    <a:pt x="2738914" y="278606"/>
                    <a:pt x="2737009" y="284321"/>
                    <a:pt x="2735104" y="290036"/>
                  </a:cubicBezTo>
                  <a:cubicBezTo>
                    <a:pt x="2735104" y="288131"/>
                    <a:pt x="2734151" y="287179"/>
                    <a:pt x="2734151" y="287179"/>
                  </a:cubicBezTo>
                  <a:cubicBezTo>
                    <a:pt x="2734151" y="287179"/>
                    <a:pt x="2734151" y="289084"/>
                    <a:pt x="2734151" y="291941"/>
                  </a:cubicBezTo>
                  <a:cubicBezTo>
                    <a:pt x="2734151" y="291941"/>
                    <a:pt x="2734151" y="291941"/>
                    <a:pt x="2734151" y="291941"/>
                  </a:cubicBezTo>
                  <a:cubicBezTo>
                    <a:pt x="2733199" y="290989"/>
                    <a:pt x="2733199" y="290036"/>
                    <a:pt x="2732246" y="289084"/>
                  </a:cubicBezTo>
                  <a:cubicBezTo>
                    <a:pt x="2732246" y="288131"/>
                    <a:pt x="2731294" y="287179"/>
                    <a:pt x="2731294" y="286226"/>
                  </a:cubicBezTo>
                  <a:cubicBezTo>
                    <a:pt x="2733199" y="275749"/>
                    <a:pt x="2734151" y="266224"/>
                    <a:pt x="2734151" y="258604"/>
                  </a:cubicBezTo>
                  <a:close/>
                  <a:moveTo>
                    <a:pt x="2715101" y="290989"/>
                  </a:moveTo>
                  <a:cubicBezTo>
                    <a:pt x="2715101" y="284321"/>
                    <a:pt x="2715101" y="278606"/>
                    <a:pt x="2716054" y="273844"/>
                  </a:cubicBezTo>
                  <a:cubicBezTo>
                    <a:pt x="2717006" y="274796"/>
                    <a:pt x="2717006" y="276701"/>
                    <a:pt x="2717959" y="278606"/>
                  </a:cubicBezTo>
                  <a:cubicBezTo>
                    <a:pt x="2717006" y="287179"/>
                    <a:pt x="2717006" y="295751"/>
                    <a:pt x="2716054" y="304324"/>
                  </a:cubicBezTo>
                  <a:cubicBezTo>
                    <a:pt x="2716054" y="304324"/>
                    <a:pt x="2715101" y="303371"/>
                    <a:pt x="2715101" y="303371"/>
                  </a:cubicBezTo>
                  <a:cubicBezTo>
                    <a:pt x="2714149" y="298609"/>
                    <a:pt x="2715101" y="294799"/>
                    <a:pt x="2715101" y="290989"/>
                  </a:cubicBezTo>
                  <a:close/>
                  <a:moveTo>
                    <a:pt x="2705576" y="243364"/>
                  </a:moveTo>
                  <a:cubicBezTo>
                    <a:pt x="2705576" y="244316"/>
                    <a:pt x="2705576" y="246221"/>
                    <a:pt x="2704624" y="247174"/>
                  </a:cubicBezTo>
                  <a:lnTo>
                    <a:pt x="2703671" y="238601"/>
                  </a:lnTo>
                  <a:cubicBezTo>
                    <a:pt x="2704624" y="239554"/>
                    <a:pt x="2705576" y="241459"/>
                    <a:pt x="2705576" y="243364"/>
                  </a:cubicBezTo>
                  <a:close/>
                  <a:moveTo>
                    <a:pt x="2697956" y="312896"/>
                  </a:moveTo>
                  <a:cubicBezTo>
                    <a:pt x="2697956" y="312896"/>
                    <a:pt x="2697956" y="313849"/>
                    <a:pt x="2697956" y="313849"/>
                  </a:cubicBezTo>
                  <a:cubicBezTo>
                    <a:pt x="2697956" y="312896"/>
                    <a:pt x="2697956" y="311944"/>
                    <a:pt x="2697956" y="310991"/>
                  </a:cubicBezTo>
                  <a:lnTo>
                    <a:pt x="2697956" y="312896"/>
                  </a:lnTo>
                  <a:close/>
                  <a:moveTo>
                    <a:pt x="2664619" y="234791"/>
                  </a:moveTo>
                  <a:cubicBezTo>
                    <a:pt x="2665571" y="235744"/>
                    <a:pt x="2665571" y="237649"/>
                    <a:pt x="2666524" y="238601"/>
                  </a:cubicBezTo>
                  <a:cubicBezTo>
                    <a:pt x="2668429" y="253841"/>
                    <a:pt x="2670334" y="270034"/>
                    <a:pt x="2673191" y="287179"/>
                  </a:cubicBezTo>
                  <a:cubicBezTo>
                    <a:pt x="2672239" y="284321"/>
                    <a:pt x="2671286" y="282416"/>
                    <a:pt x="2670334" y="279559"/>
                  </a:cubicBezTo>
                  <a:cubicBezTo>
                    <a:pt x="2670334" y="279559"/>
                    <a:pt x="2670334" y="278606"/>
                    <a:pt x="2670334" y="278606"/>
                  </a:cubicBezTo>
                  <a:cubicBezTo>
                    <a:pt x="2670334" y="276701"/>
                    <a:pt x="2671286" y="276701"/>
                    <a:pt x="2671286" y="276701"/>
                  </a:cubicBezTo>
                  <a:cubicBezTo>
                    <a:pt x="2671286" y="276701"/>
                    <a:pt x="2671286" y="277654"/>
                    <a:pt x="2670334" y="278606"/>
                  </a:cubicBezTo>
                  <a:cubicBezTo>
                    <a:pt x="2669381" y="266224"/>
                    <a:pt x="2667476" y="255746"/>
                    <a:pt x="2664619" y="246221"/>
                  </a:cubicBezTo>
                  <a:cubicBezTo>
                    <a:pt x="2664619" y="244316"/>
                    <a:pt x="2663666" y="242411"/>
                    <a:pt x="2663666" y="240506"/>
                  </a:cubicBezTo>
                  <a:cubicBezTo>
                    <a:pt x="2663666" y="238601"/>
                    <a:pt x="2663666" y="236696"/>
                    <a:pt x="2664619" y="234791"/>
                  </a:cubicBezTo>
                  <a:close/>
                  <a:moveTo>
                    <a:pt x="2657951" y="339566"/>
                  </a:moveTo>
                  <a:cubicBezTo>
                    <a:pt x="2656999" y="338614"/>
                    <a:pt x="2656999" y="337661"/>
                    <a:pt x="2656046" y="336709"/>
                  </a:cubicBezTo>
                  <a:cubicBezTo>
                    <a:pt x="2656999" y="332899"/>
                    <a:pt x="2656999" y="329089"/>
                    <a:pt x="2657951" y="325279"/>
                  </a:cubicBezTo>
                  <a:cubicBezTo>
                    <a:pt x="2658904" y="330041"/>
                    <a:pt x="2657951" y="334804"/>
                    <a:pt x="2657951" y="339566"/>
                  </a:cubicBezTo>
                  <a:close/>
                  <a:moveTo>
                    <a:pt x="2654141" y="277654"/>
                  </a:moveTo>
                  <a:cubicBezTo>
                    <a:pt x="2656046" y="284321"/>
                    <a:pt x="2657951" y="291941"/>
                    <a:pt x="2659856" y="298609"/>
                  </a:cubicBezTo>
                  <a:cubicBezTo>
                    <a:pt x="2659856" y="298609"/>
                    <a:pt x="2659856" y="299561"/>
                    <a:pt x="2659856" y="299561"/>
                  </a:cubicBezTo>
                  <a:cubicBezTo>
                    <a:pt x="2657951" y="304324"/>
                    <a:pt x="2656046" y="310039"/>
                    <a:pt x="2653189" y="316706"/>
                  </a:cubicBezTo>
                  <a:cubicBezTo>
                    <a:pt x="2653189" y="317659"/>
                    <a:pt x="2652236" y="318611"/>
                    <a:pt x="2652236" y="319564"/>
                  </a:cubicBezTo>
                  <a:cubicBezTo>
                    <a:pt x="2651284" y="316706"/>
                    <a:pt x="2651284" y="313849"/>
                    <a:pt x="2650331" y="311944"/>
                  </a:cubicBezTo>
                  <a:cubicBezTo>
                    <a:pt x="2649379" y="308134"/>
                    <a:pt x="2648426" y="305276"/>
                    <a:pt x="2647474" y="301466"/>
                  </a:cubicBezTo>
                  <a:cubicBezTo>
                    <a:pt x="2649379" y="293846"/>
                    <a:pt x="2651284" y="286226"/>
                    <a:pt x="2654141" y="277654"/>
                  </a:cubicBezTo>
                  <a:close/>
                  <a:moveTo>
                    <a:pt x="2633186" y="283369"/>
                  </a:moveTo>
                  <a:cubicBezTo>
                    <a:pt x="2633186" y="284321"/>
                    <a:pt x="2633186" y="284321"/>
                    <a:pt x="2633186" y="285274"/>
                  </a:cubicBezTo>
                  <a:cubicBezTo>
                    <a:pt x="2633186" y="285274"/>
                    <a:pt x="2633186" y="286226"/>
                    <a:pt x="2633186" y="286226"/>
                  </a:cubicBezTo>
                  <a:cubicBezTo>
                    <a:pt x="2633186" y="287179"/>
                    <a:pt x="2632234" y="288131"/>
                    <a:pt x="2632234" y="290036"/>
                  </a:cubicBezTo>
                  <a:cubicBezTo>
                    <a:pt x="2633186" y="287179"/>
                    <a:pt x="2633186" y="285274"/>
                    <a:pt x="2633186" y="283369"/>
                  </a:cubicBezTo>
                  <a:close/>
                  <a:moveTo>
                    <a:pt x="2578894" y="242411"/>
                  </a:moveTo>
                  <a:cubicBezTo>
                    <a:pt x="2578894" y="242411"/>
                    <a:pt x="2578894" y="241459"/>
                    <a:pt x="2577941" y="241459"/>
                  </a:cubicBezTo>
                  <a:cubicBezTo>
                    <a:pt x="2578894" y="239554"/>
                    <a:pt x="2579846" y="237649"/>
                    <a:pt x="2580799" y="235744"/>
                  </a:cubicBezTo>
                  <a:cubicBezTo>
                    <a:pt x="2580799" y="235744"/>
                    <a:pt x="2580799" y="235744"/>
                    <a:pt x="2580799" y="235744"/>
                  </a:cubicBezTo>
                  <a:cubicBezTo>
                    <a:pt x="2580799" y="238601"/>
                    <a:pt x="2579846" y="240506"/>
                    <a:pt x="2578894" y="242411"/>
                  </a:cubicBezTo>
                  <a:close/>
                  <a:moveTo>
                    <a:pt x="2597944" y="275749"/>
                  </a:moveTo>
                  <a:cubicBezTo>
                    <a:pt x="2597944" y="275749"/>
                    <a:pt x="2597944" y="274796"/>
                    <a:pt x="2597944" y="274796"/>
                  </a:cubicBezTo>
                  <a:cubicBezTo>
                    <a:pt x="2597944" y="274796"/>
                    <a:pt x="2598896" y="275749"/>
                    <a:pt x="2597944" y="275749"/>
                  </a:cubicBezTo>
                  <a:cubicBezTo>
                    <a:pt x="2598896" y="275749"/>
                    <a:pt x="2597944" y="275749"/>
                    <a:pt x="2597944" y="275749"/>
                  </a:cubicBezTo>
                  <a:close/>
                  <a:moveTo>
                    <a:pt x="2616041" y="309086"/>
                  </a:moveTo>
                  <a:cubicBezTo>
                    <a:pt x="2615089" y="312896"/>
                    <a:pt x="2614136" y="315754"/>
                    <a:pt x="2613184" y="319564"/>
                  </a:cubicBezTo>
                  <a:cubicBezTo>
                    <a:pt x="2613184" y="318611"/>
                    <a:pt x="2613184" y="318611"/>
                    <a:pt x="2613184" y="318611"/>
                  </a:cubicBezTo>
                  <a:cubicBezTo>
                    <a:pt x="2613184" y="318611"/>
                    <a:pt x="2613184" y="319564"/>
                    <a:pt x="2613184" y="319564"/>
                  </a:cubicBezTo>
                  <a:cubicBezTo>
                    <a:pt x="2613184" y="319564"/>
                    <a:pt x="2613184" y="319564"/>
                    <a:pt x="2613184" y="319564"/>
                  </a:cubicBezTo>
                  <a:cubicBezTo>
                    <a:pt x="2609374" y="309086"/>
                    <a:pt x="2604611" y="298609"/>
                    <a:pt x="2600801" y="289084"/>
                  </a:cubicBezTo>
                  <a:cubicBezTo>
                    <a:pt x="2601754" y="287179"/>
                    <a:pt x="2602706" y="284321"/>
                    <a:pt x="2602706" y="282416"/>
                  </a:cubicBezTo>
                  <a:cubicBezTo>
                    <a:pt x="2605564" y="287179"/>
                    <a:pt x="2609374" y="292894"/>
                    <a:pt x="2612231" y="299561"/>
                  </a:cubicBezTo>
                  <a:cubicBezTo>
                    <a:pt x="2613184" y="302419"/>
                    <a:pt x="2615089" y="305276"/>
                    <a:pt x="2616041" y="308134"/>
                  </a:cubicBezTo>
                  <a:lnTo>
                    <a:pt x="2616041" y="309086"/>
                  </a:lnTo>
                  <a:lnTo>
                    <a:pt x="2616041" y="309086"/>
                  </a:lnTo>
                  <a:close/>
                  <a:moveTo>
                    <a:pt x="2604611" y="276701"/>
                  </a:moveTo>
                  <a:cubicBezTo>
                    <a:pt x="2605564" y="272891"/>
                    <a:pt x="2607469" y="270034"/>
                    <a:pt x="2608421" y="267176"/>
                  </a:cubicBezTo>
                  <a:cubicBezTo>
                    <a:pt x="2609374" y="271939"/>
                    <a:pt x="2612231" y="279559"/>
                    <a:pt x="2615089" y="290036"/>
                  </a:cubicBezTo>
                  <a:cubicBezTo>
                    <a:pt x="2611279" y="285274"/>
                    <a:pt x="2608421" y="280511"/>
                    <a:pt x="2604611" y="276701"/>
                  </a:cubicBezTo>
                  <a:close/>
                  <a:moveTo>
                    <a:pt x="2614136" y="276701"/>
                  </a:moveTo>
                  <a:cubicBezTo>
                    <a:pt x="2612231" y="271939"/>
                    <a:pt x="2610326" y="268129"/>
                    <a:pt x="2609374" y="266224"/>
                  </a:cubicBezTo>
                  <a:cubicBezTo>
                    <a:pt x="2610326" y="263366"/>
                    <a:pt x="2611279" y="260509"/>
                    <a:pt x="2612231" y="257651"/>
                  </a:cubicBezTo>
                  <a:cubicBezTo>
                    <a:pt x="2612231" y="263366"/>
                    <a:pt x="2613184" y="270034"/>
                    <a:pt x="2614136" y="276701"/>
                  </a:cubicBezTo>
                  <a:close/>
                  <a:moveTo>
                    <a:pt x="2606516" y="208121"/>
                  </a:moveTo>
                  <a:cubicBezTo>
                    <a:pt x="2607469" y="221456"/>
                    <a:pt x="2609374" y="235744"/>
                    <a:pt x="2611279" y="250984"/>
                  </a:cubicBezTo>
                  <a:cubicBezTo>
                    <a:pt x="2611279" y="250984"/>
                    <a:pt x="2611279" y="251936"/>
                    <a:pt x="2611279" y="251936"/>
                  </a:cubicBezTo>
                  <a:cubicBezTo>
                    <a:pt x="2608421" y="256699"/>
                    <a:pt x="2604611" y="263366"/>
                    <a:pt x="2600801" y="271939"/>
                  </a:cubicBezTo>
                  <a:cubicBezTo>
                    <a:pt x="2599849" y="270034"/>
                    <a:pt x="2598896" y="269081"/>
                    <a:pt x="2597944" y="268129"/>
                  </a:cubicBezTo>
                  <a:cubicBezTo>
                    <a:pt x="2596991" y="257651"/>
                    <a:pt x="2596039" y="247174"/>
                    <a:pt x="2595086" y="237649"/>
                  </a:cubicBezTo>
                  <a:cubicBezTo>
                    <a:pt x="2595086" y="234791"/>
                    <a:pt x="2594134" y="230981"/>
                    <a:pt x="2594134" y="228124"/>
                  </a:cubicBezTo>
                  <a:cubicBezTo>
                    <a:pt x="2598896" y="207169"/>
                    <a:pt x="2602706" y="190976"/>
                    <a:pt x="2605564" y="179546"/>
                  </a:cubicBezTo>
                  <a:cubicBezTo>
                    <a:pt x="2604611" y="188119"/>
                    <a:pt x="2605564" y="197644"/>
                    <a:pt x="2606516" y="208121"/>
                  </a:cubicBezTo>
                  <a:close/>
                  <a:moveTo>
                    <a:pt x="2586514" y="186214"/>
                  </a:moveTo>
                  <a:cubicBezTo>
                    <a:pt x="2591276" y="175736"/>
                    <a:pt x="2595086" y="167164"/>
                    <a:pt x="2598896" y="159544"/>
                  </a:cubicBezTo>
                  <a:cubicBezTo>
                    <a:pt x="2599849" y="157639"/>
                    <a:pt x="2600801" y="155734"/>
                    <a:pt x="2601754" y="153829"/>
                  </a:cubicBezTo>
                  <a:cubicBezTo>
                    <a:pt x="2602706" y="159544"/>
                    <a:pt x="2602706" y="166211"/>
                    <a:pt x="2603659" y="173831"/>
                  </a:cubicBezTo>
                  <a:cubicBezTo>
                    <a:pt x="2600801" y="182404"/>
                    <a:pt x="2596039" y="194786"/>
                    <a:pt x="2590324" y="210979"/>
                  </a:cubicBezTo>
                  <a:cubicBezTo>
                    <a:pt x="2589371" y="202406"/>
                    <a:pt x="2587466" y="194786"/>
                    <a:pt x="2586514" y="187166"/>
                  </a:cubicBezTo>
                  <a:cubicBezTo>
                    <a:pt x="2586514" y="187166"/>
                    <a:pt x="2586514" y="187166"/>
                    <a:pt x="2586514" y="186214"/>
                  </a:cubicBezTo>
                  <a:close/>
                  <a:moveTo>
                    <a:pt x="2584609" y="408146"/>
                  </a:moveTo>
                  <a:cubicBezTo>
                    <a:pt x="2584609" y="408146"/>
                    <a:pt x="2584609" y="409099"/>
                    <a:pt x="2584609" y="408146"/>
                  </a:cubicBezTo>
                  <a:cubicBezTo>
                    <a:pt x="2583656" y="403384"/>
                    <a:pt x="2582704" y="398621"/>
                    <a:pt x="2581751" y="393859"/>
                  </a:cubicBezTo>
                  <a:cubicBezTo>
                    <a:pt x="2582704" y="398621"/>
                    <a:pt x="2583656" y="403384"/>
                    <a:pt x="2584609" y="408146"/>
                  </a:cubicBezTo>
                  <a:close/>
                  <a:moveTo>
                    <a:pt x="2580799" y="199549"/>
                  </a:moveTo>
                  <a:cubicBezTo>
                    <a:pt x="2580799" y="208121"/>
                    <a:pt x="2581751" y="217646"/>
                    <a:pt x="2581751" y="228124"/>
                  </a:cubicBezTo>
                  <a:cubicBezTo>
                    <a:pt x="2580799" y="229076"/>
                    <a:pt x="2579846" y="230029"/>
                    <a:pt x="2578894" y="231934"/>
                  </a:cubicBezTo>
                  <a:cubicBezTo>
                    <a:pt x="2577941" y="232886"/>
                    <a:pt x="2576989" y="234791"/>
                    <a:pt x="2575084" y="236696"/>
                  </a:cubicBezTo>
                  <a:cubicBezTo>
                    <a:pt x="2574131" y="235744"/>
                    <a:pt x="2574131" y="234791"/>
                    <a:pt x="2573179" y="233839"/>
                  </a:cubicBezTo>
                  <a:cubicBezTo>
                    <a:pt x="2573179" y="231934"/>
                    <a:pt x="2573179" y="230981"/>
                    <a:pt x="2572226" y="229076"/>
                  </a:cubicBezTo>
                  <a:cubicBezTo>
                    <a:pt x="2572226" y="226219"/>
                    <a:pt x="2571274" y="222409"/>
                    <a:pt x="2571274" y="219551"/>
                  </a:cubicBezTo>
                  <a:cubicBezTo>
                    <a:pt x="2575084" y="211931"/>
                    <a:pt x="2577941" y="206216"/>
                    <a:pt x="2580799" y="199549"/>
                  </a:cubicBezTo>
                  <a:close/>
                  <a:moveTo>
                    <a:pt x="2569369" y="320516"/>
                  </a:moveTo>
                  <a:cubicBezTo>
                    <a:pt x="2569369" y="322421"/>
                    <a:pt x="2570321" y="325279"/>
                    <a:pt x="2570321" y="327184"/>
                  </a:cubicBezTo>
                  <a:cubicBezTo>
                    <a:pt x="2570321" y="328136"/>
                    <a:pt x="2570321" y="329089"/>
                    <a:pt x="2571274" y="330041"/>
                  </a:cubicBezTo>
                  <a:cubicBezTo>
                    <a:pt x="2568416" y="334804"/>
                    <a:pt x="2566511" y="339566"/>
                    <a:pt x="2563654" y="345281"/>
                  </a:cubicBezTo>
                  <a:cubicBezTo>
                    <a:pt x="2563654" y="344329"/>
                    <a:pt x="2562701" y="343376"/>
                    <a:pt x="2562701" y="342424"/>
                  </a:cubicBezTo>
                  <a:cubicBezTo>
                    <a:pt x="2565559" y="334804"/>
                    <a:pt x="2567464" y="328136"/>
                    <a:pt x="2569369" y="320516"/>
                  </a:cubicBezTo>
                  <a:close/>
                  <a:moveTo>
                    <a:pt x="2556034" y="262414"/>
                  </a:moveTo>
                  <a:cubicBezTo>
                    <a:pt x="2556986" y="258604"/>
                    <a:pt x="2558891" y="255746"/>
                    <a:pt x="2559844" y="251936"/>
                  </a:cubicBezTo>
                  <a:cubicBezTo>
                    <a:pt x="2559844" y="253841"/>
                    <a:pt x="2559844" y="255746"/>
                    <a:pt x="2560796" y="257651"/>
                  </a:cubicBezTo>
                  <a:cubicBezTo>
                    <a:pt x="2560796" y="258604"/>
                    <a:pt x="2559844" y="258604"/>
                    <a:pt x="2559844" y="259556"/>
                  </a:cubicBezTo>
                  <a:cubicBezTo>
                    <a:pt x="2557939" y="262414"/>
                    <a:pt x="2556034" y="266224"/>
                    <a:pt x="2554129" y="269081"/>
                  </a:cubicBezTo>
                  <a:cubicBezTo>
                    <a:pt x="2554129" y="266224"/>
                    <a:pt x="2555081" y="264319"/>
                    <a:pt x="2556034" y="262414"/>
                  </a:cubicBezTo>
                  <a:close/>
                  <a:moveTo>
                    <a:pt x="2561749" y="276701"/>
                  </a:moveTo>
                  <a:cubicBezTo>
                    <a:pt x="2561749" y="275749"/>
                    <a:pt x="2561749" y="275749"/>
                    <a:pt x="2562701" y="274796"/>
                  </a:cubicBezTo>
                  <a:cubicBezTo>
                    <a:pt x="2563654" y="278606"/>
                    <a:pt x="2563654" y="283369"/>
                    <a:pt x="2564606" y="287179"/>
                  </a:cubicBezTo>
                  <a:cubicBezTo>
                    <a:pt x="2562701" y="293846"/>
                    <a:pt x="2559844" y="301466"/>
                    <a:pt x="2557939" y="309086"/>
                  </a:cubicBezTo>
                  <a:cubicBezTo>
                    <a:pt x="2556986" y="310991"/>
                    <a:pt x="2556986" y="312896"/>
                    <a:pt x="2556034" y="313849"/>
                  </a:cubicBezTo>
                  <a:cubicBezTo>
                    <a:pt x="2555081" y="308134"/>
                    <a:pt x="2554129" y="302419"/>
                    <a:pt x="2553176" y="296704"/>
                  </a:cubicBezTo>
                  <a:cubicBezTo>
                    <a:pt x="2556034" y="290036"/>
                    <a:pt x="2558891" y="282416"/>
                    <a:pt x="2561749" y="276701"/>
                  </a:cubicBezTo>
                  <a:close/>
                  <a:moveTo>
                    <a:pt x="2538889" y="252889"/>
                  </a:moveTo>
                  <a:cubicBezTo>
                    <a:pt x="2539841" y="249079"/>
                    <a:pt x="2539841" y="245269"/>
                    <a:pt x="2540794" y="242411"/>
                  </a:cubicBezTo>
                  <a:cubicBezTo>
                    <a:pt x="2540794" y="241459"/>
                    <a:pt x="2541746" y="239554"/>
                    <a:pt x="2542699" y="238601"/>
                  </a:cubicBezTo>
                  <a:cubicBezTo>
                    <a:pt x="2543651" y="236696"/>
                    <a:pt x="2543651" y="234791"/>
                    <a:pt x="2544604" y="233839"/>
                  </a:cubicBezTo>
                  <a:cubicBezTo>
                    <a:pt x="2544604" y="237649"/>
                    <a:pt x="2543651" y="242411"/>
                    <a:pt x="2543651" y="248126"/>
                  </a:cubicBezTo>
                  <a:cubicBezTo>
                    <a:pt x="2543651" y="250984"/>
                    <a:pt x="2543651" y="253841"/>
                    <a:pt x="2542699" y="257651"/>
                  </a:cubicBezTo>
                  <a:cubicBezTo>
                    <a:pt x="2540794" y="261461"/>
                    <a:pt x="2539841" y="264319"/>
                    <a:pt x="2537936" y="268129"/>
                  </a:cubicBezTo>
                  <a:cubicBezTo>
                    <a:pt x="2537936" y="263366"/>
                    <a:pt x="2537936" y="257651"/>
                    <a:pt x="2538889" y="252889"/>
                  </a:cubicBezTo>
                  <a:close/>
                  <a:moveTo>
                    <a:pt x="2521744" y="475774"/>
                  </a:moveTo>
                  <a:cubicBezTo>
                    <a:pt x="2521744" y="478631"/>
                    <a:pt x="2522696" y="481489"/>
                    <a:pt x="2522696" y="484346"/>
                  </a:cubicBezTo>
                  <a:cubicBezTo>
                    <a:pt x="2521744" y="482441"/>
                    <a:pt x="2521744" y="481489"/>
                    <a:pt x="2520791" y="479584"/>
                  </a:cubicBezTo>
                  <a:cubicBezTo>
                    <a:pt x="2521744" y="478631"/>
                    <a:pt x="2521744" y="477679"/>
                    <a:pt x="2521744" y="475774"/>
                  </a:cubicBezTo>
                  <a:close/>
                  <a:moveTo>
                    <a:pt x="2514124" y="323374"/>
                  </a:moveTo>
                  <a:cubicBezTo>
                    <a:pt x="2514124" y="323374"/>
                    <a:pt x="2515076" y="323374"/>
                    <a:pt x="2514124" y="323374"/>
                  </a:cubicBezTo>
                  <a:cubicBezTo>
                    <a:pt x="2514124" y="325279"/>
                    <a:pt x="2513171" y="326231"/>
                    <a:pt x="2513171" y="328136"/>
                  </a:cubicBezTo>
                  <a:cubicBezTo>
                    <a:pt x="2513171" y="328136"/>
                    <a:pt x="2513171" y="328136"/>
                    <a:pt x="2513171" y="329089"/>
                  </a:cubicBezTo>
                  <a:cubicBezTo>
                    <a:pt x="2513171" y="326231"/>
                    <a:pt x="2514124" y="324326"/>
                    <a:pt x="2514124" y="323374"/>
                  </a:cubicBezTo>
                  <a:close/>
                  <a:moveTo>
                    <a:pt x="2509361" y="300514"/>
                  </a:moveTo>
                  <a:cubicBezTo>
                    <a:pt x="2509361" y="301466"/>
                    <a:pt x="2509361" y="301466"/>
                    <a:pt x="2508409" y="302419"/>
                  </a:cubicBezTo>
                  <a:cubicBezTo>
                    <a:pt x="2508409" y="302419"/>
                    <a:pt x="2508409" y="302419"/>
                    <a:pt x="2508409" y="302419"/>
                  </a:cubicBezTo>
                  <a:cubicBezTo>
                    <a:pt x="2508409" y="299561"/>
                    <a:pt x="2507456" y="297656"/>
                    <a:pt x="2507456" y="294799"/>
                  </a:cubicBezTo>
                  <a:cubicBezTo>
                    <a:pt x="2508409" y="296704"/>
                    <a:pt x="2509361" y="298609"/>
                    <a:pt x="2509361" y="300514"/>
                  </a:cubicBezTo>
                  <a:close/>
                  <a:moveTo>
                    <a:pt x="2496979" y="292894"/>
                  </a:moveTo>
                  <a:cubicBezTo>
                    <a:pt x="2497931" y="290989"/>
                    <a:pt x="2497931" y="290036"/>
                    <a:pt x="2497931" y="290036"/>
                  </a:cubicBezTo>
                  <a:cubicBezTo>
                    <a:pt x="2497931" y="290036"/>
                    <a:pt x="2497931" y="290989"/>
                    <a:pt x="2496979" y="290989"/>
                  </a:cubicBezTo>
                  <a:cubicBezTo>
                    <a:pt x="2496979" y="289084"/>
                    <a:pt x="2496979" y="286226"/>
                    <a:pt x="2497931" y="284321"/>
                  </a:cubicBezTo>
                  <a:cubicBezTo>
                    <a:pt x="2497931" y="278606"/>
                    <a:pt x="2498884" y="272891"/>
                    <a:pt x="2498884" y="269081"/>
                  </a:cubicBezTo>
                  <a:cubicBezTo>
                    <a:pt x="2498884" y="268129"/>
                    <a:pt x="2498884" y="267176"/>
                    <a:pt x="2498884" y="266224"/>
                  </a:cubicBezTo>
                  <a:cubicBezTo>
                    <a:pt x="2499836" y="270034"/>
                    <a:pt x="2500789" y="273844"/>
                    <a:pt x="2502694" y="277654"/>
                  </a:cubicBezTo>
                  <a:cubicBezTo>
                    <a:pt x="2502694" y="279559"/>
                    <a:pt x="2502694" y="281464"/>
                    <a:pt x="2502694" y="283369"/>
                  </a:cubicBezTo>
                  <a:cubicBezTo>
                    <a:pt x="2502694" y="288131"/>
                    <a:pt x="2501741" y="294799"/>
                    <a:pt x="2501741" y="302419"/>
                  </a:cubicBezTo>
                  <a:cubicBezTo>
                    <a:pt x="2501741" y="306229"/>
                    <a:pt x="2501741" y="310039"/>
                    <a:pt x="2501741" y="313849"/>
                  </a:cubicBezTo>
                  <a:cubicBezTo>
                    <a:pt x="2501741" y="317659"/>
                    <a:pt x="2500789" y="321469"/>
                    <a:pt x="2500789" y="325279"/>
                  </a:cubicBezTo>
                  <a:cubicBezTo>
                    <a:pt x="2500789" y="325279"/>
                    <a:pt x="2500789" y="326231"/>
                    <a:pt x="2500789" y="326231"/>
                  </a:cubicBezTo>
                  <a:cubicBezTo>
                    <a:pt x="2500789" y="322421"/>
                    <a:pt x="2499836" y="319564"/>
                    <a:pt x="2499836" y="315754"/>
                  </a:cubicBezTo>
                  <a:cubicBezTo>
                    <a:pt x="2499836" y="313849"/>
                    <a:pt x="2499836" y="311944"/>
                    <a:pt x="2499836" y="310039"/>
                  </a:cubicBezTo>
                  <a:cubicBezTo>
                    <a:pt x="2499836" y="305276"/>
                    <a:pt x="2500789" y="300514"/>
                    <a:pt x="2500789" y="297656"/>
                  </a:cubicBezTo>
                  <a:cubicBezTo>
                    <a:pt x="2500789" y="290989"/>
                    <a:pt x="2500789" y="286226"/>
                    <a:pt x="2500789" y="286226"/>
                  </a:cubicBezTo>
                  <a:cubicBezTo>
                    <a:pt x="2500789" y="286226"/>
                    <a:pt x="2498884" y="289084"/>
                    <a:pt x="2496979" y="292894"/>
                  </a:cubicBezTo>
                  <a:cubicBezTo>
                    <a:pt x="2496979" y="293846"/>
                    <a:pt x="2496979" y="293846"/>
                    <a:pt x="2496979" y="292894"/>
                  </a:cubicBezTo>
                  <a:close/>
                  <a:moveTo>
                    <a:pt x="2449354" y="334804"/>
                  </a:moveTo>
                  <a:cubicBezTo>
                    <a:pt x="2448401" y="332899"/>
                    <a:pt x="2448401" y="330041"/>
                    <a:pt x="2447449" y="328136"/>
                  </a:cubicBezTo>
                  <a:cubicBezTo>
                    <a:pt x="2448401" y="326231"/>
                    <a:pt x="2449354" y="323374"/>
                    <a:pt x="2450306" y="321469"/>
                  </a:cubicBezTo>
                  <a:cubicBezTo>
                    <a:pt x="2450306" y="321469"/>
                    <a:pt x="2450306" y="322421"/>
                    <a:pt x="2450306" y="322421"/>
                  </a:cubicBezTo>
                  <a:cubicBezTo>
                    <a:pt x="2450306" y="323374"/>
                    <a:pt x="2450306" y="323374"/>
                    <a:pt x="2451259" y="324326"/>
                  </a:cubicBezTo>
                  <a:cubicBezTo>
                    <a:pt x="2450306" y="327184"/>
                    <a:pt x="2449354" y="330994"/>
                    <a:pt x="2449354" y="334804"/>
                  </a:cubicBezTo>
                  <a:close/>
                  <a:moveTo>
                    <a:pt x="2450306" y="254794"/>
                  </a:moveTo>
                  <a:cubicBezTo>
                    <a:pt x="2450306" y="253841"/>
                    <a:pt x="2451259" y="252889"/>
                    <a:pt x="2451259" y="251936"/>
                  </a:cubicBezTo>
                  <a:cubicBezTo>
                    <a:pt x="2451259" y="251936"/>
                    <a:pt x="2451259" y="251936"/>
                    <a:pt x="2451259" y="250984"/>
                  </a:cubicBezTo>
                  <a:cubicBezTo>
                    <a:pt x="2451259" y="250984"/>
                    <a:pt x="2451259" y="251936"/>
                    <a:pt x="2451259" y="251936"/>
                  </a:cubicBezTo>
                  <a:cubicBezTo>
                    <a:pt x="2451259" y="252889"/>
                    <a:pt x="2451259" y="253841"/>
                    <a:pt x="2450306" y="254794"/>
                  </a:cubicBezTo>
                  <a:close/>
                  <a:moveTo>
                    <a:pt x="2452211" y="251936"/>
                  </a:moveTo>
                  <a:cubicBezTo>
                    <a:pt x="2452211" y="251936"/>
                    <a:pt x="2452211" y="250984"/>
                    <a:pt x="2451259" y="250984"/>
                  </a:cubicBezTo>
                  <a:cubicBezTo>
                    <a:pt x="2453164" y="246221"/>
                    <a:pt x="2454116" y="242411"/>
                    <a:pt x="2456021" y="238601"/>
                  </a:cubicBezTo>
                  <a:cubicBezTo>
                    <a:pt x="2457926" y="236696"/>
                    <a:pt x="2458879" y="233839"/>
                    <a:pt x="2460784" y="231934"/>
                  </a:cubicBezTo>
                  <a:cubicBezTo>
                    <a:pt x="2460784" y="232886"/>
                    <a:pt x="2459831" y="234791"/>
                    <a:pt x="2459831" y="235744"/>
                  </a:cubicBezTo>
                  <a:cubicBezTo>
                    <a:pt x="2458879" y="239554"/>
                    <a:pt x="2456974" y="243364"/>
                    <a:pt x="2456021" y="248126"/>
                  </a:cubicBezTo>
                  <a:cubicBezTo>
                    <a:pt x="2455069" y="248126"/>
                    <a:pt x="2454116" y="250031"/>
                    <a:pt x="2452211" y="251936"/>
                  </a:cubicBezTo>
                  <a:close/>
                  <a:moveTo>
                    <a:pt x="2457926" y="266224"/>
                  </a:moveTo>
                  <a:cubicBezTo>
                    <a:pt x="2457926" y="267176"/>
                    <a:pt x="2456974" y="267176"/>
                    <a:pt x="2456974" y="268129"/>
                  </a:cubicBezTo>
                  <a:cubicBezTo>
                    <a:pt x="2457926" y="267176"/>
                    <a:pt x="2457926" y="266224"/>
                    <a:pt x="2457926" y="266224"/>
                  </a:cubicBezTo>
                  <a:cubicBezTo>
                    <a:pt x="2457926" y="265271"/>
                    <a:pt x="2457926" y="266224"/>
                    <a:pt x="2457926" y="266224"/>
                  </a:cubicBezTo>
                  <a:close/>
                  <a:moveTo>
                    <a:pt x="2457926" y="374809"/>
                  </a:moveTo>
                  <a:cubicBezTo>
                    <a:pt x="2456974" y="371951"/>
                    <a:pt x="2456974" y="369094"/>
                    <a:pt x="2456021" y="367189"/>
                  </a:cubicBezTo>
                  <a:cubicBezTo>
                    <a:pt x="2456021" y="365284"/>
                    <a:pt x="2456021" y="364331"/>
                    <a:pt x="2456021" y="362426"/>
                  </a:cubicBezTo>
                  <a:cubicBezTo>
                    <a:pt x="2456021" y="355759"/>
                    <a:pt x="2456021" y="350044"/>
                    <a:pt x="2456021" y="344329"/>
                  </a:cubicBezTo>
                  <a:cubicBezTo>
                    <a:pt x="2456974" y="347186"/>
                    <a:pt x="2457926" y="350996"/>
                    <a:pt x="2458879" y="354806"/>
                  </a:cubicBezTo>
                  <a:cubicBezTo>
                    <a:pt x="2459831" y="361474"/>
                    <a:pt x="2458879" y="368141"/>
                    <a:pt x="2457926" y="374809"/>
                  </a:cubicBezTo>
                  <a:close/>
                  <a:moveTo>
                    <a:pt x="2456974" y="308134"/>
                  </a:moveTo>
                  <a:cubicBezTo>
                    <a:pt x="2456974" y="307181"/>
                    <a:pt x="2456974" y="306229"/>
                    <a:pt x="2456974" y="305276"/>
                  </a:cubicBezTo>
                  <a:cubicBezTo>
                    <a:pt x="2456974" y="304324"/>
                    <a:pt x="2457926" y="303371"/>
                    <a:pt x="2457926" y="302419"/>
                  </a:cubicBezTo>
                  <a:cubicBezTo>
                    <a:pt x="2458879" y="306229"/>
                    <a:pt x="2458879" y="310039"/>
                    <a:pt x="2459831" y="313849"/>
                  </a:cubicBezTo>
                  <a:cubicBezTo>
                    <a:pt x="2459831" y="314801"/>
                    <a:pt x="2459831" y="315754"/>
                    <a:pt x="2460784" y="317659"/>
                  </a:cubicBezTo>
                  <a:cubicBezTo>
                    <a:pt x="2458879" y="313849"/>
                    <a:pt x="2457926" y="310991"/>
                    <a:pt x="2456974" y="308134"/>
                  </a:cubicBezTo>
                  <a:close/>
                  <a:moveTo>
                    <a:pt x="2458879" y="290036"/>
                  </a:moveTo>
                  <a:cubicBezTo>
                    <a:pt x="2458879" y="289084"/>
                    <a:pt x="2459831" y="288131"/>
                    <a:pt x="2459831" y="287179"/>
                  </a:cubicBezTo>
                  <a:cubicBezTo>
                    <a:pt x="2460784" y="284321"/>
                    <a:pt x="2461736" y="280511"/>
                    <a:pt x="2463641" y="277654"/>
                  </a:cubicBezTo>
                  <a:cubicBezTo>
                    <a:pt x="2464594" y="278606"/>
                    <a:pt x="2464594" y="280511"/>
                    <a:pt x="2465546" y="281464"/>
                  </a:cubicBezTo>
                  <a:cubicBezTo>
                    <a:pt x="2463641" y="284321"/>
                    <a:pt x="2461736" y="287179"/>
                    <a:pt x="2458879" y="290036"/>
                  </a:cubicBezTo>
                  <a:close/>
                  <a:moveTo>
                    <a:pt x="2464594" y="305276"/>
                  </a:moveTo>
                  <a:cubicBezTo>
                    <a:pt x="2463641" y="301466"/>
                    <a:pt x="2462689" y="298609"/>
                    <a:pt x="2460784" y="295751"/>
                  </a:cubicBezTo>
                  <a:cubicBezTo>
                    <a:pt x="2460784" y="294799"/>
                    <a:pt x="2461736" y="293846"/>
                    <a:pt x="2462689" y="292894"/>
                  </a:cubicBezTo>
                  <a:cubicBezTo>
                    <a:pt x="2464594" y="290036"/>
                    <a:pt x="2465546" y="287179"/>
                    <a:pt x="2466499" y="285274"/>
                  </a:cubicBezTo>
                  <a:cubicBezTo>
                    <a:pt x="2465546" y="290989"/>
                    <a:pt x="2465546" y="297656"/>
                    <a:pt x="2464594" y="305276"/>
                  </a:cubicBezTo>
                  <a:close/>
                  <a:moveTo>
                    <a:pt x="2467451" y="274796"/>
                  </a:moveTo>
                  <a:cubicBezTo>
                    <a:pt x="2467451" y="273844"/>
                    <a:pt x="2466499" y="272891"/>
                    <a:pt x="2466499" y="272891"/>
                  </a:cubicBezTo>
                  <a:cubicBezTo>
                    <a:pt x="2467451" y="270986"/>
                    <a:pt x="2467451" y="270034"/>
                    <a:pt x="2468404" y="268129"/>
                  </a:cubicBezTo>
                  <a:cubicBezTo>
                    <a:pt x="2468404" y="270034"/>
                    <a:pt x="2467451" y="272891"/>
                    <a:pt x="2467451" y="274796"/>
                  </a:cubicBezTo>
                  <a:close/>
                  <a:moveTo>
                    <a:pt x="2471261" y="233839"/>
                  </a:moveTo>
                  <a:cubicBezTo>
                    <a:pt x="2471261" y="233839"/>
                    <a:pt x="2471261" y="237649"/>
                    <a:pt x="2470309" y="245269"/>
                  </a:cubicBezTo>
                  <a:cubicBezTo>
                    <a:pt x="2470309" y="245269"/>
                    <a:pt x="2470309" y="246221"/>
                    <a:pt x="2469356" y="246221"/>
                  </a:cubicBezTo>
                  <a:cubicBezTo>
                    <a:pt x="2466499" y="251936"/>
                    <a:pt x="2462689" y="256699"/>
                    <a:pt x="2459831" y="263366"/>
                  </a:cubicBezTo>
                  <a:cubicBezTo>
                    <a:pt x="2459831" y="262414"/>
                    <a:pt x="2458879" y="262414"/>
                    <a:pt x="2458879" y="261461"/>
                  </a:cubicBezTo>
                  <a:cubicBezTo>
                    <a:pt x="2459831" y="256699"/>
                    <a:pt x="2460784" y="250984"/>
                    <a:pt x="2461736" y="247174"/>
                  </a:cubicBezTo>
                  <a:cubicBezTo>
                    <a:pt x="2461736" y="246221"/>
                    <a:pt x="2462689" y="246221"/>
                    <a:pt x="2462689" y="245269"/>
                  </a:cubicBezTo>
                  <a:cubicBezTo>
                    <a:pt x="2466499" y="239554"/>
                    <a:pt x="2469356" y="234791"/>
                    <a:pt x="2472214" y="231934"/>
                  </a:cubicBezTo>
                  <a:cubicBezTo>
                    <a:pt x="2472214" y="231934"/>
                    <a:pt x="2472214" y="231934"/>
                    <a:pt x="2472214" y="231934"/>
                  </a:cubicBezTo>
                  <a:cubicBezTo>
                    <a:pt x="2472214" y="234791"/>
                    <a:pt x="2473166" y="237649"/>
                    <a:pt x="2473166" y="240506"/>
                  </a:cubicBezTo>
                  <a:cubicBezTo>
                    <a:pt x="2473166" y="241459"/>
                    <a:pt x="2472214" y="241459"/>
                    <a:pt x="2472214" y="242411"/>
                  </a:cubicBezTo>
                  <a:cubicBezTo>
                    <a:pt x="2472214" y="236696"/>
                    <a:pt x="2471261" y="233839"/>
                    <a:pt x="2471261" y="233839"/>
                  </a:cubicBezTo>
                  <a:close/>
                  <a:moveTo>
                    <a:pt x="2467451" y="211931"/>
                  </a:moveTo>
                  <a:cubicBezTo>
                    <a:pt x="2466499" y="212884"/>
                    <a:pt x="2466499" y="212884"/>
                    <a:pt x="2465546" y="213836"/>
                  </a:cubicBezTo>
                  <a:cubicBezTo>
                    <a:pt x="2465546" y="212884"/>
                    <a:pt x="2465546" y="212884"/>
                    <a:pt x="2466499" y="211931"/>
                  </a:cubicBezTo>
                  <a:cubicBezTo>
                    <a:pt x="2467451" y="210026"/>
                    <a:pt x="2467451" y="209074"/>
                    <a:pt x="2468404" y="208121"/>
                  </a:cubicBezTo>
                  <a:cubicBezTo>
                    <a:pt x="2468404" y="209074"/>
                    <a:pt x="2468404" y="210026"/>
                    <a:pt x="2468404" y="210979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7451" y="210979"/>
                    <a:pt x="2467451" y="211931"/>
                  </a:cubicBezTo>
                  <a:close/>
                  <a:moveTo>
                    <a:pt x="2470309" y="218599"/>
                  </a:moveTo>
                  <a:cubicBezTo>
                    <a:pt x="2471261" y="222409"/>
                    <a:pt x="2471261" y="226219"/>
                    <a:pt x="2472214" y="230029"/>
                  </a:cubicBezTo>
                  <a:cubicBezTo>
                    <a:pt x="2472214" y="230029"/>
                    <a:pt x="2472214" y="230029"/>
                    <a:pt x="2472214" y="230029"/>
                  </a:cubicBezTo>
                  <a:cubicBezTo>
                    <a:pt x="2470309" y="231934"/>
                    <a:pt x="2467451" y="234791"/>
                    <a:pt x="2463641" y="237649"/>
                  </a:cubicBezTo>
                  <a:cubicBezTo>
                    <a:pt x="2463641" y="236696"/>
                    <a:pt x="2463641" y="235744"/>
                    <a:pt x="2464594" y="234791"/>
                  </a:cubicBezTo>
                  <a:cubicBezTo>
                    <a:pt x="2465546" y="230981"/>
                    <a:pt x="2465546" y="227171"/>
                    <a:pt x="2466499" y="224314"/>
                  </a:cubicBezTo>
                  <a:cubicBezTo>
                    <a:pt x="2466499" y="224314"/>
                    <a:pt x="2466499" y="224314"/>
                    <a:pt x="2466499" y="224314"/>
                  </a:cubicBezTo>
                  <a:cubicBezTo>
                    <a:pt x="2467451" y="223361"/>
                    <a:pt x="2468404" y="220504"/>
                    <a:pt x="2470309" y="218599"/>
                  </a:cubicBezTo>
                  <a:close/>
                  <a:moveTo>
                    <a:pt x="2477929" y="223361"/>
                  </a:moveTo>
                  <a:cubicBezTo>
                    <a:pt x="2476976" y="219551"/>
                    <a:pt x="2476024" y="215741"/>
                    <a:pt x="2475071" y="212884"/>
                  </a:cubicBezTo>
                  <a:cubicBezTo>
                    <a:pt x="2476024" y="211931"/>
                    <a:pt x="2476976" y="210026"/>
                    <a:pt x="2477929" y="209074"/>
                  </a:cubicBezTo>
                  <a:cubicBezTo>
                    <a:pt x="2477929" y="211931"/>
                    <a:pt x="2477929" y="214789"/>
                    <a:pt x="2477929" y="217646"/>
                  </a:cubicBezTo>
                  <a:cubicBezTo>
                    <a:pt x="2477929" y="219551"/>
                    <a:pt x="2477929" y="221456"/>
                    <a:pt x="2477929" y="223361"/>
                  </a:cubicBezTo>
                  <a:close/>
                  <a:moveTo>
                    <a:pt x="2473166" y="206216"/>
                  </a:moveTo>
                  <a:cubicBezTo>
                    <a:pt x="2473166" y="205264"/>
                    <a:pt x="2472214" y="204311"/>
                    <a:pt x="2472214" y="203359"/>
                  </a:cubicBezTo>
                  <a:cubicBezTo>
                    <a:pt x="2472214" y="202406"/>
                    <a:pt x="2472214" y="202406"/>
                    <a:pt x="2471261" y="201454"/>
                  </a:cubicBezTo>
                  <a:cubicBezTo>
                    <a:pt x="2472214" y="199549"/>
                    <a:pt x="2473166" y="197644"/>
                    <a:pt x="2474119" y="195739"/>
                  </a:cubicBezTo>
                  <a:cubicBezTo>
                    <a:pt x="2475071" y="193834"/>
                    <a:pt x="2476976" y="190976"/>
                    <a:pt x="2477929" y="189071"/>
                  </a:cubicBezTo>
                  <a:cubicBezTo>
                    <a:pt x="2477929" y="192881"/>
                    <a:pt x="2477929" y="197644"/>
                    <a:pt x="2477929" y="201454"/>
                  </a:cubicBezTo>
                  <a:cubicBezTo>
                    <a:pt x="2476024" y="203359"/>
                    <a:pt x="2474119" y="205264"/>
                    <a:pt x="2473166" y="206216"/>
                  </a:cubicBezTo>
                  <a:close/>
                  <a:moveTo>
                    <a:pt x="2473166" y="255746"/>
                  </a:moveTo>
                  <a:cubicBezTo>
                    <a:pt x="2474119" y="254794"/>
                    <a:pt x="2474119" y="252889"/>
                    <a:pt x="2475071" y="251936"/>
                  </a:cubicBezTo>
                  <a:cubicBezTo>
                    <a:pt x="2476024" y="256699"/>
                    <a:pt x="2476024" y="261461"/>
                    <a:pt x="2476976" y="266224"/>
                  </a:cubicBezTo>
                  <a:cubicBezTo>
                    <a:pt x="2477929" y="274796"/>
                    <a:pt x="2478881" y="283369"/>
                    <a:pt x="2479834" y="292894"/>
                  </a:cubicBezTo>
                  <a:cubicBezTo>
                    <a:pt x="2479834" y="293846"/>
                    <a:pt x="2479834" y="295751"/>
                    <a:pt x="2479834" y="296704"/>
                  </a:cubicBezTo>
                  <a:cubicBezTo>
                    <a:pt x="2479834" y="296704"/>
                    <a:pt x="2479834" y="295751"/>
                    <a:pt x="2479834" y="295751"/>
                  </a:cubicBezTo>
                  <a:cubicBezTo>
                    <a:pt x="2477929" y="292894"/>
                    <a:pt x="2476976" y="290036"/>
                    <a:pt x="2475071" y="288131"/>
                  </a:cubicBezTo>
                  <a:cubicBezTo>
                    <a:pt x="2475071" y="275749"/>
                    <a:pt x="2474119" y="264319"/>
                    <a:pt x="2473166" y="255746"/>
                  </a:cubicBezTo>
                  <a:close/>
                  <a:moveTo>
                    <a:pt x="2481739" y="324326"/>
                  </a:moveTo>
                  <a:cubicBezTo>
                    <a:pt x="2481739" y="325279"/>
                    <a:pt x="2480786" y="325279"/>
                    <a:pt x="2480786" y="326231"/>
                  </a:cubicBezTo>
                  <a:cubicBezTo>
                    <a:pt x="2479834" y="330041"/>
                    <a:pt x="2477929" y="334804"/>
                    <a:pt x="2476024" y="340519"/>
                  </a:cubicBezTo>
                  <a:cubicBezTo>
                    <a:pt x="2476024" y="329089"/>
                    <a:pt x="2476024" y="317659"/>
                    <a:pt x="2476024" y="308134"/>
                  </a:cubicBezTo>
                  <a:cubicBezTo>
                    <a:pt x="2476024" y="308134"/>
                    <a:pt x="2476024" y="308134"/>
                    <a:pt x="2476024" y="308134"/>
                  </a:cubicBezTo>
                  <a:cubicBezTo>
                    <a:pt x="2476976" y="311944"/>
                    <a:pt x="2478881" y="314801"/>
                    <a:pt x="2479834" y="318611"/>
                  </a:cubicBezTo>
                  <a:cubicBezTo>
                    <a:pt x="2479834" y="319564"/>
                    <a:pt x="2480786" y="321469"/>
                    <a:pt x="2480786" y="322421"/>
                  </a:cubicBezTo>
                  <a:cubicBezTo>
                    <a:pt x="2480786" y="322421"/>
                    <a:pt x="2481739" y="323374"/>
                    <a:pt x="2481739" y="324326"/>
                  </a:cubicBezTo>
                  <a:cubicBezTo>
                    <a:pt x="2481739" y="324326"/>
                    <a:pt x="2481739" y="324326"/>
                    <a:pt x="2481739" y="324326"/>
                  </a:cubicBezTo>
                  <a:close/>
                  <a:moveTo>
                    <a:pt x="2436971" y="215741"/>
                  </a:moveTo>
                  <a:cubicBezTo>
                    <a:pt x="2440781" y="209074"/>
                    <a:pt x="2444591" y="202406"/>
                    <a:pt x="2447449" y="195739"/>
                  </a:cubicBezTo>
                  <a:cubicBezTo>
                    <a:pt x="2451259" y="190024"/>
                    <a:pt x="2454116" y="184309"/>
                    <a:pt x="2457926" y="178594"/>
                  </a:cubicBezTo>
                  <a:cubicBezTo>
                    <a:pt x="2464594" y="168116"/>
                    <a:pt x="2469356" y="157639"/>
                    <a:pt x="2475071" y="150971"/>
                  </a:cubicBezTo>
                  <a:cubicBezTo>
                    <a:pt x="2477929" y="146209"/>
                    <a:pt x="2480786" y="142399"/>
                    <a:pt x="2482691" y="138589"/>
                  </a:cubicBezTo>
                  <a:cubicBezTo>
                    <a:pt x="2481739" y="142399"/>
                    <a:pt x="2481739" y="148114"/>
                    <a:pt x="2480786" y="154781"/>
                  </a:cubicBezTo>
                  <a:cubicBezTo>
                    <a:pt x="2479834" y="162401"/>
                    <a:pt x="2479834" y="170974"/>
                    <a:pt x="2478881" y="181451"/>
                  </a:cubicBezTo>
                  <a:cubicBezTo>
                    <a:pt x="2476024" y="185261"/>
                    <a:pt x="2473166" y="189071"/>
                    <a:pt x="2470309" y="193834"/>
                  </a:cubicBezTo>
                  <a:cubicBezTo>
                    <a:pt x="2470309" y="193834"/>
                    <a:pt x="2470309" y="194786"/>
                    <a:pt x="2469356" y="194786"/>
                  </a:cubicBezTo>
                  <a:cubicBezTo>
                    <a:pt x="2466499" y="186214"/>
                    <a:pt x="2465546" y="181451"/>
                    <a:pt x="2465546" y="181451"/>
                  </a:cubicBezTo>
                  <a:cubicBezTo>
                    <a:pt x="2465546" y="181451"/>
                    <a:pt x="2466499" y="187166"/>
                    <a:pt x="2467451" y="197644"/>
                  </a:cubicBezTo>
                  <a:cubicBezTo>
                    <a:pt x="2465546" y="201454"/>
                    <a:pt x="2462689" y="205264"/>
                    <a:pt x="2460784" y="209074"/>
                  </a:cubicBezTo>
                  <a:cubicBezTo>
                    <a:pt x="2456021" y="216694"/>
                    <a:pt x="2452211" y="225266"/>
                    <a:pt x="2447449" y="234791"/>
                  </a:cubicBezTo>
                  <a:cubicBezTo>
                    <a:pt x="2443639" y="238601"/>
                    <a:pt x="2440781" y="243364"/>
                    <a:pt x="2436971" y="247174"/>
                  </a:cubicBezTo>
                  <a:cubicBezTo>
                    <a:pt x="2436971" y="248126"/>
                    <a:pt x="2436019" y="248126"/>
                    <a:pt x="2436019" y="249079"/>
                  </a:cubicBezTo>
                  <a:cubicBezTo>
                    <a:pt x="2436019" y="249079"/>
                    <a:pt x="2436019" y="249079"/>
                    <a:pt x="2436019" y="249079"/>
                  </a:cubicBezTo>
                  <a:cubicBezTo>
                    <a:pt x="2435066" y="240506"/>
                    <a:pt x="2434114" y="232886"/>
                    <a:pt x="2433161" y="225266"/>
                  </a:cubicBezTo>
                  <a:cubicBezTo>
                    <a:pt x="2433161" y="221456"/>
                    <a:pt x="2435066" y="218599"/>
                    <a:pt x="2436971" y="215741"/>
                  </a:cubicBezTo>
                  <a:close/>
                  <a:moveTo>
                    <a:pt x="2416016" y="313849"/>
                  </a:moveTo>
                  <a:cubicBezTo>
                    <a:pt x="2416016" y="313849"/>
                    <a:pt x="2416016" y="313849"/>
                    <a:pt x="2416016" y="313849"/>
                  </a:cubicBezTo>
                  <a:cubicBezTo>
                    <a:pt x="2415064" y="310039"/>
                    <a:pt x="2414111" y="307181"/>
                    <a:pt x="2413159" y="304324"/>
                  </a:cubicBezTo>
                  <a:cubicBezTo>
                    <a:pt x="2414111" y="303371"/>
                    <a:pt x="2414111" y="302419"/>
                    <a:pt x="2415064" y="301466"/>
                  </a:cubicBezTo>
                  <a:cubicBezTo>
                    <a:pt x="2415064" y="302419"/>
                    <a:pt x="2415064" y="302419"/>
                    <a:pt x="2415064" y="303371"/>
                  </a:cubicBezTo>
                  <a:cubicBezTo>
                    <a:pt x="2415064" y="306229"/>
                    <a:pt x="2416016" y="310039"/>
                    <a:pt x="2416016" y="313849"/>
                  </a:cubicBezTo>
                  <a:cubicBezTo>
                    <a:pt x="2416016" y="313849"/>
                    <a:pt x="2416016" y="313849"/>
                    <a:pt x="2416016" y="313849"/>
                  </a:cubicBezTo>
                  <a:close/>
                  <a:moveTo>
                    <a:pt x="2422684" y="288131"/>
                  </a:moveTo>
                  <a:cubicBezTo>
                    <a:pt x="2422684" y="290036"/>
                    <a:pt x="2422684" y="291941"/>
                    <a:pt x="2422684" y="293846"/>
                  </a:cubicBezTo>
                  <a:cubicBezTo>
                    <a:pt x="2421731" y="295751"/>
                    <a:pt x="2421731" y="297656"/>
                    <a:pt x="2420779" y="299561"/>
                  </a:cubicBezTo>
                  <a:cubicBezTo>
                    <a:pt x="2419826" y="297656"/>
                    <a:pt x="2419826" y="295751"/>
                    <a:pt x="2418874" y="293846"/>
                  </a:cubicBezTo>
                  <a:cubicBezTo>
                    <a:pt x="2419826" y="292894"/>
                    <a:pt x="2419826" y="291941"/>
                    <a:pt x="2420779" y="290989"/>
                  </a:cubicBezTo>
                  <a:cubicBezTo>
                    <a:pt x="2421731" y="290036"/>
                    <a:pt x="2421731" y="289084"/>
                    <a:pt x="2422684" y="288131"/>
                  </a:cubicBezTo>
                  <a:close/>
                  <a:moveTo>
                    <a:pt x="2414111" y="259556"/>
                  </a:moveTo>
                  <a:cubicBezTo>
                    <a:pt x="2416016" y="255746"/>
                    <a:pt x="2417921" y="251936"/>
                    <a:pt x="2419826" y="248126"/>
                  </a:cubicBezTo>
                  <a:cubicBezTo>
                    <a:pt x="2419826" y="253841"/>
                    <a:pt x="2420779" y="259556"/>
                    <a:pt x="2420779" y="266224"/>
                  </a:cubicBezTo>
                  <a:cubicBezTo>
                    <a:pt x="2417921" y="270034"/>
                    <a:pt x="2415064" y="273844"/>
                    <a:pt x="2412206" y="277654"/>
                  </a:cubicBezTo>
                  <a:cubicBezTo>
                    <a:pt x="2411254" y="276701"/>
                    <a:pt x="2411254" y="275749"/>
                    <a:pt x="2410301" y="273844"/>
                  </a:cubicBezTo>
                  <a:cubicBezTo>
                    <a:pt x="2409349" y="272891"/>
                    <a:pt x="2409349" y="271939"/>
                    <a:pt x="2408396" y="270986"/>
                  </a:cubicBezTo>
                  <a:cubicBezTo>
                    <a:pt x="2410301" y="268129"/>
                    <a:pt x="2412206" y="263366"/>
                    <a:pt x="2414111" y="259556"/>
                  </a:cubicBezTo>
                  <a:close/>
                  <a:moveTo>
                    <a:pt x="2406491" y="275749"/>
                  </a:moveTo>
                  <a:cubicBezTo>
                    <a:pt x="2406491" y="275749"/>
                    <a:pt x="2406491" y="275749"/>
                    <a:pt x="2406491" y="275749"/>
                  </a:cubicBezTo>
                  <a:cubicBezTo>
                    <a:pt x="2407444" y="277654"/>
                    <a:pt x="2408396" y="279559"/>
                    <a:pt x="2409349" y="282416"/>
                  </a:cubicBezTo>
                  <a:cubicBezTo>
                    <a:pt x="2408396" y="283369"/>
                    <a:pt x="2407444" y="285274"/>
                    <a:pt x="2406491" y="286226"/>
                  </a:cubicBezTo>
                  <a:cubicBezTo>
                    <a:pt x="2405539" y="284321"/>
                    <a:pt x="2405539" y="282416"/>
                    <a:pt x="2404586" y="280511"/>
                  </a:cubicBezTo>
                  <a:cubicBezTo>
                    <a:pt x="2405539" y="278606"/>
                    <a:pt x="2405539" y="276701"/>
                    <a:pt x="2406491" y="275749"/>
                  </a:cubicBezTo>
                  <a:close/>
                  <a:moveTo>
                    <a:pt x="2405539" y="317659"/>
                  </a:moveTo>
                  <a:cubicBezTo>
                    <a:pt x="2406491" y="321469"/>
                    <a:pt x="2407444" y="324326"/>
                    <a:pt x="2408396" y="328136"/>
                  </a:cubicBezTo>
                  <a:cubicBezTo>
                    <a:pt x="2408396" y="330041"/>
                    <a:pt x="2408396" y="331946"/>
                    <a:pt x="2408396" y="334804"/>
                  </a:cubicBezTo>
                  <a:cubicBezTo>
                    <a:pt x="2408396" y="333851"/>
                    <a:pt x="2407444" y="332899"/>
                    <a:pt x="2407444" y="332899"/>
                  </a:cubicBezTo>
                  <a:cubicBezTo>
                    <a:pt x="2407444" y="332899"/>
                    <a:pt x="2407444" y="335756"/>
                    <a:pt x="2407444" y="340519"/>
                  </a:cubicBezTo>
                  <a:cubicBezTo>
                    <a:pt x="2406491" y="344329"/>
                    <a:pt x="2405539" y="347186"/>
                    <a:pt x="2404586" y="350996"/>
                  </a:cubicBezTo>
                  <a:cubicBezTo>
                    <a:pt x="2403634" y="355759"/>
                    <a:pt x="2401729" y="359569"/>
                    <a:pt x="2400776" y="364331"/>
                  </a:cubicBezTo>
                  <a:cubicBezTo>
                    <a:pt x="2399824" y="357664"/>
                    <a:pt x="2398871" y="350044"/>
                    <a:pt x="2398871" y="343376"/>
                  </a:cubicBezTo>
                  <a:cubicBezTo>
                    <a:pt x="2398871" y="340519"/>
                    <a:pt x="2397919" y="336709"/>
                    <a:pt x="2397919" y="333851"/>
                  </a:cubicBezTo>
                  <a:cubicBezTo>
                    <a:pt x="2397919" y="332899"/>
                    <a:pt x="2397919" y="331946"/>
                    <a:pt x="2398871" y="330994"/>
                  </a:cubicBezTo>
                  <a:cubicBezTo>
                    <a:pt x="2399824" y="325279"/>
                    <a:pt x="2402681" y="321469"/>
                    <a:pt x="2405539" y="317659"/>
                  </a:cubicBezTo>
                  <a:close/>
                  <a:moveTo>
                    <a:pt x="2398871" y="291941"/>
                  </a:moveTo>
                  <a:cubicBezTo>
                    <a:pt x="2398871" y="292894"/>
                    <a:pt x="2399824" y="293846"/>
                    <a:pt x="2399824" y="295751"/>
                  </a:cubicBezTo>
                  <a:cubicBezTo>
                    <a:pt x="2397919" y="298609"/>
                    <a:pt x="2396014" y="300514"/>
                    <a:pt x="2394109" y="303371"/>
                  </a:cubicBezTo>
                  <a:cubicBezTo>
                    <a:pt x="2394109" y="303371"/>
                    <a:pt x="2394109" y="302419"/>
                    <a:pt x="2394109" y="302419"/>
                  </a:cubicBezTo>
                  <a:cubicBezTo>
                    <a:pt x="2396014" y="298609"/>
                    <a:pt x="2397919" y="295751"/>
                    <a:pt x="2398871" y="291941"/>
                  </a:cubicBezTo>
                  <a:close/>
                  <a:moveTo>
                    <a:pt x="2393156" y="267176"/>
                  </a:moveTo>
                  <a:cubicBezTo>
                    <a:pt x="2392204" y="268129"/>
                    <a:pt x="2392204" y="269081"/>
                    <a:pt x="2391251" y="270034"/>
                  </a:cubicBezTo>
                  <a:cubicBezTo>
                    <a:pt x="2390299" y="264319"/>
                    <a:pt x="2390299" y="259556"/>
                    <a:pt x="2389346" y="254794"/>
                  </a:cubicBezTo>
                  <a:cubicBezTo>
                    <a:pt x="2391251" y="258604"/>
                    <a:pt x="2392204" y="263366"/>
                    <a:pt x="2393156" y="267176"/>
                  </a:cubicBezTo>
                  <a:close/>
                  <a:moveTo>
                    <a:pt x="2351246" y="278606"/>
                  </a:moveTo>
                  <a:cubicBezTo>
                    <a:pt x="2351246" y="277654"/>
                    <a:pt x="2351246" y="277654"/>
                    <a:pt x="2351246" y="278606"/>
                  </a:cubicBezTo>
                  <a:lnTo>
                    <a:pt x="2351246" y="275749"/>
                  </a:lnTo>
                  <a:cubicBezTo>
                    <a:pt x="2351246" y="276701"/>
                    <a:pt x="2351246" y="277654"/>
                    <a:pt x="2351246" y="278606"/>
                  </a:cubicBezTo>
                  <a:close/>
                  <a:moveTo>
                    <a:pt x="2378869" y="295751"/>
                  </a:moveTo>
                  <a:cubicBezTo>
                    <a:pt x="2377916" y="298609"/>
                    <a:pt x="2376011" y="300514"/>
                    <a:pt x="2375059" y="303371"/>
                  </a:cubicBezTo>
                  <a:cubicBezTo>
                    <a:pt x="2375059" y="304324"/>
                    <a:pt x="2374106" y="304324"/>
                    <a:pt x="2374106" y="305276"/>
                  </a:cubicBezTo>
                  <a:cubicBezTo>
                    <a:pt x="2374106" y="305276"/>
                    <a:pt x="2374106" y="304324"/>
                    <a:pt x="2374106" y="304324"/>
                  </a:cubicBezTo>
                  <a:cubicBezTo>
                    <a:pt x="2376964" y="261461"/>
                    <a:pt x="2376011" y="231934"/>
                    <a:pt x="2376011" y="231934"/>
                  </a:cubicBezTo>
                  <a:cubicBezTo>
                    <a:pt x="2376011" y="231934"/>
                    <a:pt x="2372201" y="249079"/>
                    <a:pt x="2366486" y="277654"/>
                  </a:cubicBezTo>
                  <a:cubicBezTo>
                    <a:pt x="2365534" y="275749"/>
                    <a:pt x="2365534" y="273844"/>
                    <a:pt x="2364581" y="272891"/>
                  </a:cubicBezTo>
                  <a:cubicBezTo>
                    <a:pt x="2363629" y="270034"/>
                    <a:pt x="2362676" y="267176"/>
                    <a:pt x="2361724" y="264319"/>
                  </a:cubicBezTo>
                  <a:cubicBezTo>
                    <a:pt x="2361724" y="257651"/>
                    <a:pt x="2361724" y="250984"/>
                    <a:pt x="2361724" y="245269"/>
                  </a:cubicBezTo>
                  <a:lnTo>
                    <a:pt x="2365534" y="234791"/>
                  </a:lnTo>
                  <a:lnTo>
                    <a:pt x="2376011" y="211931"/>
                  </a:lnTo>
                  <a:cubicBezTo>
                    <a:pt x="2376011" y="221456"/>
                    <a:pt x="2376011" y="232886"/>
                    <a:pt x="2376011" y="244316"/>
                  </a:cubicBezTo>
                  <a:cubicBezTo>
                    <a:pt x="2376011" y="258604"/>
                    <a:pt x="2376011" y="274796"/>
                    <a:pt x="2376964" y="290989"/>
                  </a:cubicBezTo>
                  <a:cubicBezTo>
                    <a:pt x="2378869" y="292894"/>
                    <a:pt x="2378869" y="293846"/>
                    <a:pt x="2378869" y="295751"/>
                  </a:cubicBezTo>
                  <a:close/>
                  <a:moveTo>
                    <a:pt x="2362676" y="180499"/>
                  </a:moveTo>
                  <a:cubicBezTo>
                    <a:pt x="2364581" y="175736"/>
                    <a:pt x="2366486" y="170974"/>
                    <a:pt x="2368391" y="166211"/>
                  </a:cubicBezTo>
                  <a:cubicBezTo>
                    <a:pt x="2372201" y="157639"/>
                    <a:pt x="2375059" y="149066"/>
                    <a:pt x="2377916" y="140494"/>
                  </a:cubicBezTo>
                  <a:cubicBezTo>
                    <a:pt x="2377916" y="141446"/>
                    <a:pt x="2378869" y="142399"/>
                    <a:pt x="2378869" y="143351"/>
                  </a:cubicBezTo>
                  <a:cubicBezTo>
                    <a:pt x="2379821" y="146209"/>
                    <a:pt x="2379821" y="149066"/>
                    <a:pt x="2378869" y="152876"/>
                  </a:cubicBezTo>
                  <a:cubicBezTo>
                    <a:pt x="2377916" y="149066"/>
                    <a:pt x="2377916" y="147161"/>
                    <a:pt x="2377916" y="147161"/>
                  </a:cubicBezTo>
                  <a:cubicBezTo>
                    <a:pt x="2377916" y="147161"/>
                    <a:pt x="2377916" y="156686"/>
                    <a:pt x="2377916" y="173831"/>
                  </a:cubicBezTo>
                  <a:cubicBezTo>
                    <a:pt x="2377916" y="182404"/>
                    <a:pt x="2377916" y="191929"/>
                    <a:pt x="2377916" y="203359"/>
                  </a:cubicBezTo>
                  <a:cubicBezTo>
                    <a:pt x="2373154" y="210979"/>
                    <a:pt x="2368391" y="219551"/>
                    <a:pt x="2362676" y="227171"/>
                  </a:cubicBezTo>
                  <a:cubicBezTo>
                    <a:pt x="2361724" y="206216"/>
                    <a:pt x="2361724" y="190976"/>
                    <a:pt x="2360771" y="185261"/>
                  </a:cubicBezTo>
                  <a:cubicBezTo>
                    <a:pt x="2361724" y="183356"/>
                    <a:pt x="2361724" y="182404"/>
                    <a:pt x="2362676" y="180499"/>
                  </a:cubicBezTo>
                  <a:close/>
                  <a:moveTo>
                    <a:pt x="2340769" y="241459"/>
                  </a:moveTo>
                  <a:cubicBezTo>
                    <a:pt x="2341721" y="239554"/>
                    <a:pt x="2341721" y="237649"/>
                    <a:pt x="2342674" y="235744"/>
                  </a:cubicBezTo>
                  <a:cubicBezTo>
                    <a:pt x="2344579" y="230981"/>
                    <a:pt x="2345531" y="226219"/>
                    <a:pt x="2347436" y="221456"/>
                  </a:cubicBezTo>
                  <a:cubicBezTo>
                    <a:pt x="2352199" y="210026"/>
                    <a:pt x="2356009" y="198596"/>
                    <a:pt x="2359819" y="187166"/>
                  </a:cubicBezTo>
                  <a:cubicBezTo>
                    <a:pt x="2358866" y="194786"/>
                    <a:pt x="2356961" y="212884"/>
                    <a:pt x="2355056" y="236696"/>
                  </a:cubicBezTo>
                  <a:cubicBezTo>
                    <a:pt x="2354104" y="232886"/>
                    <a:pt x="2353151" y="230029"/>
                    <a:pt x="2353151" y="230029"/>
                  </a:cubicBezTo>
                  <a:cubicBezTo>
                    <a:pt x="2353151" y="230029"/>
                    <a:pt x="2354104" y="233839"/>
                    <a:pt x="2354104" y="241459"/>
                  </a:cubicBezTo>
                  <a:cubicBezTo>
                    <a:pt x="2351246" y="247174"/>
                    <a:pt x="2347436" y="253841"/>
                    <a:pt x="2344579" y="259556"/>
                  </a:cubicBezTo>
                  <a:cubicBezTo>
                    <a:pt x="2344579" y="259556"/>
                    <a:pt x="2344579" y="259556"/>
                    <a:pt x="2344579" y="259556"/>
                  </a:cubicBezTo>
                  <a:cubicBezTo>
                    <a:pt x="2342674" y="254794"/>
                    <a:pt x="2340769" y="250031"/>
                    <a:pt x="2339816" y="245269"/>
                  </a:cubicBezTo>
                  <a:lnTo>
                    <a:pt x="2340769" y="241459"/>
                  </a:lnTo>
                  <a:close/>
                  <a:moveTo>
                    <a:pt x="2344579" y="320516"/>
                  </a:moveTo>
                  <a:cubicBezTo>
                    <a:pt x="2342674" y="316706"/>
                    <a:pt x="2340769" y="313849"/>
                    <a:pt x="2339816" y="310991"/>
                  </a:cubicBezTo>
                  <a:lnTo>
                    <a:pt x="2339816" y="310039"/>
                  </a:lnTo>
                  <a:cubicBezTo>
                    <a:pt x="2341721" y="313849"/>
                    <a:pt x="2343626" y="317659"/>
                    <a:pt x="2344579" y="320516"/>
                  </a:cubicBezTo>
                  <a:close/>
                  <a:moveTo>
                    <a:pt x="2337911" y="317659"/>
                  </a:moveTo>
                  <a:cubicBezTo>
                    <a:pt x="2338864" y="320516"/>
                    <a:pt x="2339816" y="324326"/>
                    <a:pt x="2341721" y="327184"/>
                  </a:cubicBezTo>
                  <a:lnTo>
                    <a:pt x="2336959" y="321469"/>
                  </a:lnTo>
                  <a:lnTo>
                    <a:pt x="2337911" y="317659"/>
                  </a:lnTo>
                  <a:close/>
                  <a:moveTo>
                    <a:pt x="2332196" y="280511"/>
                  </a:moveTo>
                  <a:cubicBezTo>
                    <a:pt x="2332196" y="281464"/>
                    <a:pt x="2333149" y="282416"/>
                    <a:pt x="2333149" y="283369"/>
                  </a:cubicBezTo>
                  <a:cubicBezTo>
                    <a:pt x="2333149" y="282416"/>
                    <a:pt x="2332196" y="282416"/>
                    <a:pt x="2332196" y="281464"/>
                  </a:cubicBezTo>
                  <a:lnTo>
                    <a:pt x="2332196" y="280511"/>
                  </a:lnTo>
                  <a:close/>
                  <a:moveTo>
                    <a:pt x="2330291" y="289084"/>
                  </a:moveTo>
                  <a:cubicBezTo>
                    <a:pt x="2330291" y="290036"/>
                    <a:pt x="2331244" y="290989"/>
                    <a:pt x="2331244" y="290989"/>
                  </a:cubicBezTo>
                  <a:lnTo>
                    <a:pt x="2330291" y="292894"/>
                  </a:lnTo>
                  <a:cubicBezTo>
                    <a:pt x="2330291" y="291941"/>
                    <a:pt x="2329339" y="291941"/>
                    <a:pt x="2329339" y="290989"/>
                  </a:cubicBezTo>
                  <a:lnTo>
                    <a:pt x="2330291" y="289084"/>
                  </a:lnTo>
                  <a:close/>
                  <a:moveTo>
                    <a:pt x="2329339" y="293846"/>
                  </a:moveTo>
                  <a:lnTo>
                    <a:pt x="2329339" y="292894"/>
                  </a:lnTo>
                  <a:cubicBezTo>
                    <a:pt x="2329339" y="293846"/>
                    <a:pt x="2329339" y="293846"/>
                    <a:pt x="2330291" y="294799"/>
                  </a:cubicBezTo>
                  <a:lnTo>
                    <a:pt x="2328386" y="299561"/>
                  </a:lnTo>
                  <a:cubicBezTo>
                    <a:pt x="2328386" y="299561"/>
                    <a:pt x="2328386" y="299561"/>
                    <a:pt x="2328386" y="298609"/>
                  </a:cubicBezTo>
                  <a:lnTo>
                    <a:pt x="2329339" y="293846"/>
                  </a:lnTo>
                  <a:close/>
                  <a:moveTo>
                    <a:pt x="2313146" y="194786"/>
                  </a:moveTo>
                  <a:cubicBezTo>
                    <a:pt x="2314099" y="196691"/>
                    <a:pt x="2314099" y="199549"/>
                    <a:pt x="2315051" y="201454"/>
                  </a:cubicBezTo>
                  <a:cubicBezTo>
                    <a:pt x="2315051" y="202406"/>
                    <a:pt x="2316004" y="203359"/>
                    <a:pt x="2316004" y="205264"/>
                  </a:cubicBezTo>
                  <a:cubicBezTo>
                    <a:pt x="2315051" y="208121"/>
                    <a:pt x="2314099" y="211931"/>
                    <a:pt x="2314099" y="214789"/>
                  </a:cubicBezTo>
                  <a:cubicBezTo>
                    <a:pt x="2314099" y="214789"/>
                    <a:pt x="2314099" y="214789"/>
                    <a:pt x="2314099" y="214789"/>
                  </a:cubicBezTo>
                  <a:cubicBezTo>
                    <a:pt x="2313146" y="211931"/>
                    <a:pt x="2311241" y="210026"/>
                    <a:pt x="2310289" y="207169"/>
                  </a:cubicBezTo>
                  <a:cubicBezTo>
                    <a:pt x="2311241" y="202406"/>
                    <a:pt x="2312194" y="198596"/>
                    <a:pt x="2313146" y="194786"/>
                  </a:cubicBezTo>
                  <a:close/>
                  <a:moveTo>
                    <a:pt x="2304574" y="197644"/>
                  </a:moveTo>
                  <a:cubicBezTo>
                    <a:pt x="2304574" y="198596"/>
                    <a:pt x="2305526" y="199549"/>
                    <a:pt x="2305526" y="200501"/>
                  </a:cubicBezTo>
                  <a:cubicBezTo>
                    <a:pt x="2304574" y="202406"/>
                    <a:pt x="2304574" y="204311"/>
                    <a:pt x="2303621" y="205264"/>
                  </a:cubicBezTo>
                  <a:cubicBezTo>
                    <a:pt x="2304574" y="203359"/>
                    <a:pt x="2304574" y="200501"/>
                    <a:pt x="2304574" y="197644"/>
                  </a:cubicBezTo>
                  <a:close/>
                  <a:moveTo>
                    <a:pt x="2297906" y="272891"/>
                  </a:moveTo>
                  <a:cubicBezTo>
                    <a:pt x="2298859" y="267176"/>
                    <a:pt x="2298859" y="262414"/>
                    <a:pt x="2298859" y="256699"/>
                  </a:cubicBezTo>
                  <a:cubicBezTo>
                    <a:pt x="2298859" y="254794"/>
                    <a:pt x="2299811" y="252889"/>
                    <a:pt x="2299811" y="250984"/>
                  </a:cubicBezTo>
                  <a:cubicBezTo>
                    <a:pt x="2303621" y="236696"/>
                    <a:pt x="2306479" y="223361"/>
                    <a:pt x="2308384" y="211931"/>
                  </a:cubicBezTo>
                  <a:cubicBezTo>
                    <a:pt x="2308384" y="212884"/>
                    <a:pt x="2309336" y="214789"/>
                    <a:pt x="2309336" y="215741"/>
                  </a:cubicBezTo>
                  <a:cubicBezTo>
                    <a:pt x="2310289" y="217646"/>
                    <a:pt x="2310289" y="219551"/>
                    <a:pt x="2311241" y="221456"/>
                  </a:cubicBezTo>
                  <a:cubicBezTo>
                    <a:pt x="2311241" y="221456"/>
                    <a:pt x="2311241" y="221456"/>
                    <a:pt x="2311241" y="221456"/>
                  </a:cubicBezTo>
                  <a:cubicBezTo>
                    <a:pt x="2309336" y="231934"/>
                    <a:pt x="2306479" y="242411"/>
                    <a:pt x="2304574" y="253841"/>
                  </a:cubicBezTo>
                  <a:cubicBezTo>
                    <a:pt x="2302669" y="252889"/>
                    <a:pt x="2302669" y="251936"/>
                    <a:pt x="2302669" y="251936"/>
                  </a:cubicBezTo>
                  <a:cubicBezTo>
                    <a:pt x="2302669" y="251936"/>
                    <a:pt x="2303621" y="252889"/>
                    <a:pt x="2304574" y="253841"/>
                  </a:cubicBezTo>
                  <a:cubicBezTo>
                    <a:pt x="2302669" y="260509"/>
                    <a:pt x="2301716" y="268129"/>
                    <a:pt x="2299811" y="274796"/>
                  </a:cubicBezTo>
                  <a:cubicBezTo>
                    <a:pt x="2297906" y="283369"/>
                    <a:pt x="2296001" y="291941"/>
                    <a:pt x="2294096" y="300514"/>
                  </a:cubicBezTo>
                  <a:cubicBezTo>
                    <a:pt x="2296954" y="291941"/>
                    <a:pt x="2297906" y="282416"/>
                    <a:pt x="2297906" y="272891"/>
                  </a:cubicBezTo>
                  <a:close/>
                  <a:moveTo>
                    <a:pt x="2271236" y="369094"/>
                  </a:moveTo>
                  <a:cubicBezTo>
                    <a:pt x="2271236" y="371951"/>
                    <a:pt x="2271236" y="374809"/>
                    <a:pt x="2270284" y="376714"/>
                  </a:cubicBezTo>
                  <a:lnTo>
                    <a:pt x="2270284" y="376714"/>
                  </a:lnTo>
                  <a:cubicBezTo>
                    <a:pt x="2270284" y="375761"/>
                    <a:pt x="2270284" y="373856"/>
                    <a:pt x="2270284" y="372904"/>
                  </a:cubicBezTo>
                  <a:cubicBezTo>
                    <a:pt x="2270284" y="371951"/>
                    <a:pt x="2270284" y="370046"/>
                    <a:pt x="2271236" y="369094"/>
                  </a:cubicBezTo>
                  <a:close/>
                  <a:moveTo>
                    <a:pt x="2252186" y="297656"/>
                  </a:moveTo>
                  <a:cubicBezTo>
                    <a:pt x="2252186" y="302419"/>
                    <a:pt x="2251234" y="307181"/>
                    <a:pt x="2251234" y="311944"/>
                  </a:cubicBezTo>
                  <a:cubicBezTo>
                    <a:pt x="2251234" y="310991"/>
                    <a:pt x="2250281" y="310039"/>
                    <a:pt x="2250281" y="308134"/>
                  </a:cubicBezTo>
                  <a:cubicBezTo>
                    <a:pt x="2251234" y="305276"/>
                    <a:pt x="2252186" y="301466"/>
                    <a:pt x="2252186" y="297656"/>
                  </a:cubicBezTo>
                  <a:close/>
                  <a:moveTo>
                    <a:pt x="2215991" y="252889"/>
                  </a:moveTo>
                  <a:lnTo>
                    <a:pt x="2215991" y="256699"/>
                  </a:lnTo>
                  <a:cubicBezTo>
                    <a:pt x="2215991" y="256699"/>
                    <a:pt x="2215991" y="256699"/>
                    <a:pt x="2215991" y="256699"/>
                  </a:cubicBezTo>
                  <a:cubicBezTo>
                    <a:pt x="2215039" y="255746"/>
                    <a:pt x="2215991" y="254794"/>
                    <a:pt x="2215991" y="252889"/>
                  </a:cubicBezTo>
                  <a:close/>
                  <a:moveTo>
                    <a:pt x="2211229" y="281464"/>
                  </a:moveTo>
                  <a:cubicBezTo>
                    <a:pt x="2212181" y="273844"/>
                    <a:pt x="2213134" y="267176"/>
                    <a:pt x="2214086" y="260509"/>
                  </a:cubicBezTo>
                  <a:cubicBezTo>
                    <a:pt x="2214086" y="260509"/>
                    <a:pt x="2215039" y="261461"/>
                    <a:pt x="2215039" y="261461"/>
                  </a:cubicBezTo>
                  <a:lnTo>
                    <a:pt x="2215039" y="267176"/>
                  </a:lnTo>
                  <a:cubicBezTo>
                    <a:pt x="2214086" y="277654"/>
                    <a:pt x="2213134" y="289084"/>
                    <a:pt x="2212181" y="299561"/>
                  </a:cubicBezTo>
                  <a:cubicBezTo>
                    <a:pt x="2210276" y="302419"/>
                    <a:pt x="2208371" y="306229"/>
                    <a:pt x="2206466" y="309086"/>
                  </a:cubicBezTo>
                  <a:cubicBezTo>
                    <a:pt x="2208371" y="299561"/>
                    <a:pt x="2210276" y="290036"/>
                    <a:pt x="2211229" y="281464"/>
                  </a:cubicBezTo>
                  <a:close/>
                  <a:moveTo>
                    <a:pt x="2205514" y="337661"/>
                  </a:moveTo>
                  <a:cubicBezTo>
                    <a:pt x="2205514" y="338614"/>
                    <a:pt x="2204561" y="338614"/>
                    <a:pt x="2204561" y="339566"/>
                  </a:cubicBezTo>
                  <a:cubicBezTo>
                    <a:pt x="2204561" y="339566"/>
                    <a:pt x="2204561" y="339566"/>
                    <a:pt x="2204561" y="340519"/>
                  </a:cubicBezTo>
                  <a:cubicBezTo>
                    <a:pt x="2204561" y="339566"/>
                    <a:pt x="2204561" y="338614"/>
                    <a:pt x="2205514" y="337661"/>
                  </a:cubicBezTo>
                  <a:close/>
                  <a:moveTo>
                    <a:pt x="2183606" y="336709"/>
                  </a:moveTo>
                  <a:cubicBezTo>
                    <a:pt x="2183606" y="338614"/>
                    <a:pt x="2184559" y="341471"/>
                    <a:pt x="2185511" y="345281"/>
                  </a:cubicBezTo>
                  <a:cubicBezTo>
                    <a:pt x="2185511" y="347186"/>
                    <a:pt x="2184559" y="349091"/>
                    <a:pt x="2184559" y="350044"/>
                  </a:cubicBezTo>
                  <a:cubicBezTo>
                    <a:pt x="2184559" y="347186"/>
                    <a:pt x="2183606" y="343376"/>
                    <a:pt x="2183606" y="340519"/>
                  </a:cubicBezTo>
                  <a:cubicBezTo>
                    <a:pt x="2183606" y="339566"/>
                    <a:pt x="2183606" y="338614"/>
                    <a:pt x="2183606" y="337661"/>
                  </a:cubicBezTo>
                  <a:cubicBezTo>
                    <a:pt x="2182654" y="337661"/>
                    <a:pt x="2182654" y="337661"/>
                    <a:pt x="2183606" y="336709"/>
                  </a:cubicBezTo>
                  <a:close/>
                  <a:moveTo>
                    <a:pt x="2178844" y="345281"/>
                  </a:moveTo>
                  <a:cubicBezTo>
                    <a:pt x="2178844" y="349091"/>
                    <a:pt x="2178844" y="352901"/>
                    <a:pt x="2178844" y="357664"/>
                  </a:cubicBezTo>
                  <a:cubicBezTo>
                    <a:pt x="2177891" y="355759"/>
                    <a:pt x="2176939" y="352901"/>
                    <a:pt x="2175986" y="350996"/>
                  </a:cubicBezTo>
                  <a:cubicBezTo>
                    <a:pt x="2176939" y="348139"/>
                    <a:pt x="2177891" y="346234"/>
                    <a:pt x="2178844" y="345281"/>
                  </a:cubicBezTo>
                  <a:close/>
                  <a:moveTo>
                    <a:pt x="2150269" y="278606"/>
                  </a:moveTo>
                  <a:cubicBezTo>
                    <a:pt x="2155031" y="261461"/>
                    <a:pt x="2159794" y="246221"/>
                    <a:pt x="2162651" y="232886"/>
                  </a:cubicBezTo>
                  <a:cubicBezTo>
                    <a:pt x="2162651" y="233839"/>
                    <a:pt x="2162651" y="234791"/>
                    <a:pt x="2161699" y="235744"/>
                  </a:cubicBezTo>
                  <a:cubicBezTo>
                    <a:pt x="2160746" y="241459"/>
                    <a:pt x="2158841" y="248126"/>
                    <a:pt x="2157889" y="253841"/>
                  </a:cubicBezTo>
                  <a:cubicBezTo>
                    <a:pt x="2156936" y="260509"/>
                    <a:pt x="2155984" y="267176"/>
                    <a:pt x="2154079" y="274796"/>
                  </a:cubicBezTo>
                  <a:cubicBezTo>
                    <a:pt x="2153126" y="280511"/>
                    <a:pt x="2152174" y="287179"/>
                    <a:pt x="2151221" y="293846"/>
                  </a:cubicBezTo>
                  <a:cubicBezTo>
                    <a:pt x="2149316" y="290036"/>
                    <a:pt x="2148364" y="288131"/>
                    <a:pt x="2148364" y="288131"/>
                  </a:cubicBezTo>
                  <a:cubicBezTo>
                    <a:pt x="2148364" y="288131"/>
                    <a:pt x="2149316" y="290989"/>
                    <a:pt x="2150269" y="296704"/>
                  </a:cubicBezTo>
                  <a:cubicBezTo>
                    <a:pt x="2149316" y="302419"/>
                    <a:pt x="2148364" y="309086"/>
                    <a:pt x="2147411" y="314801"/>
                  </a:cubicBezTo>
                  <a:cubicBezTo>
                    <a:pt x="2143601" y="309086"/>
                    <a:pt x="2140744" y="305276"/>
                    <a:pt x="2140744" y="305276"/>
                  </a:cubicBezTo>
                  <a:cubicBezTo>
                    <a:pt x="2145506" y="296704"/>
                    <a:pt x="2147411" y="287179"/>
                    <a:pt x="2150269" y="278606"/>
                  </a:cubicBezTo>
                  <a:close/>
                  <a:moveTo>
                    <a:pt x="2142649" y="305276"/>
                  </a:moveTo>
                  <a:cubicBezTo>
                    <a:pt x="2142649" y="306229"/>
                    <a:pt x="2144554" y="310991"/>
                    <a:pt x="2148364" y="319564"/>
                  </a:cubicBezTo>
                  <a:cubicBezTo>
                    <a:pt x="2148364" y="319564"/>
                    <a:pt x="2148364" y="320516"/>
                    <a:pt x="2148364" y="320516"/>
                  </a:cubicBezTo>
                  <a:cubicBezTo>
                    <a:pt x="2148364" y="320516"/>
                    <a:pt x="2148364" y="321469"/>
                    <a:pt x="2148364" y="321469"/>
                  </a:cubicBezTo>
                  <a:cubicBezTo>
                    <a:pt x="2147411" y="328136"/>
                    <a:pt x="2146459" y="335756"/>
                    <a:pt x="2145506" y="343376"/>
                  </a:cubicBezTo>
                  <a:cubicBezTo>
                    <a:pt x="2143601" y="336709"/>
                    <a:pt x="2141696" y="330994"/>
                    <a:pt x="2139791" y="324326"/>
                  </a:cubicBezTo>
                  <a:cubicBezTo>
                    <a:pt x="2139791" y="323374"/>
                    <a:pt x="2138839" y="321469"/>
                    <a:pt x="2138839" y="320516"/>
                  </a:cubicBezTo>
                  <a:cubicBezTo>
                    <a:pt x="2138839" y="315754"/>
                    <a:pt x="2140744" y="310991"/>
                    <a:pt x="2142649" y="305276"/>
                  </a:cubicBezTo>
                  <a:close/>
                  <a:moveTo>
                    <a:pt x="2058829" y="353854"/>
                  </a:moveTo>
                  <a:cubicBezTo>
                    <a:pt x="2057876" y="357664"/>
                    <a:pt x="2056924" y="362426"/>
                    <a:pt x="2056924" y="366236"/>
                  </a:cubicBezTo>
                  <a:cubicBezTo>
                    <a:pt x="2056924" y="364331"/>
                    <a:pt x="2055971" y="363379"/>
                    <a:pt x="2055971" y="361474"/>
                  </a:cubicBezTo>
                  <a:cubicBezTo>
                    <a:pt x="2055019" y="358616"/>
                    <a:pt x="2055019" y="355759"/>
                    <a:pt x="2054066" y="352901"/>
                  </a:cubicBezTo>
                  <a:cubicBezTo>
                    <a:pt x="2054066" y="352901"/>
                    <a:pt x="2054066" y="352901"/>
                    <a:pt x="2054066" y="351949"/>
                  </a:cubicBezTo>
                  <a:cubicBezTo>
                    <a:pt x="2055971" y="347186"/>
                    <a:pt x="2057876" y="343376"/>
                    <a:pt x="2059781" y="338614"/>
                  </a:cubicBezTo>
                  <a:cubicBezTo>
                    <a:pt x="2059781" y="340519"/>
                    <a:pt x="2060734" y="341471"/>
                    <a:pt x="2060734" y="343376"/>
                  </a:cubicBezTo>
                  <a:cubicBezTo>
                    <a:pt x="2060734" y="347186"/>
                    <a:pt x="2059781" y="350044"/>
                    <a:pt x="2058829" y="353854"/>
                  </a:cubicBezTo>
                  <a:close/>
                  <a:moveTo>
                    <a:pt x="2081689" y="350044"/>
                  </a:moveTo>
                  <a:cubicBezTo>
                    <a:pt x="2080736" y="351949"/>
                    <a:pt x="2080736" y="352901"/>
                    <a:pt x="2079784" y="354806"/>
                  </a:cubicBezTo>
                  <a:cubicBezTo>
                    <a:pt x="2078831" y="351949"/>
                    <a:pt x="2078831" y="350044"/>
                    <a:pt x="2077879" y="347186"/>
                  </a:cubicBezTo>
                  <a:cubicBezTo>
                    <a:pt x="2077879" y="346234"/>
                    <a:pt x="2077879" y="345281"/>
                    <a:pt x="2077879" y="344329"/>
                  </a:cubicBezTo>
                  <a:cubicBezTo>
                    <a:pt x="2078831" y="345281"/>
                    <a:pt x="2079784" y="346234"/>
                    <a:pt x="2080736" y="348139"/>
                  </a:cubicBezTo>
                  <a:cubicBezTo>
                    <a:pt x="2080736" y="348139"/>
                    <a:pt x="2080736" y="349091"/>
                    <a:pt x="2081689" y="350044"/>
                  </a:cubicBezTo>
                  <a:cubicBezTo>
                    <a:pt x="2081689" y="350044"/>
                    <a:pt x="2081689" y="350044"/>
                    <a:pt x="2081689" y="350044"/>
                  </a:cubicBezTo>
                  <a:close/>
                  <a:moveTo>
                    <a:pt x="2081689" y="339566"/>
                  </a:moveTo>
                  <a:cubicBezTo>
                    <a:pt x="2081689" y="340519"/>
                    <a:pt x="2081689" y="341471"/>
                    <a:pt x="2081689" y="341471"/>
                  </a:cubicBezTo>
                  <a:cubicBezTo>
                    <a:pt x="2080736" y="340519"/>
                    <a:pt x="2079784" y="338614"/>
                    <a:pt x="2078831" y="337661"/>
                  </a:cubicBezTo>
                  <a:cubicBezTo>
                    <a:pt x="2078831" y="334804"/>
                    <a:pt x="2079784" y="331946"/>
                    <a:pt x="2079784" y="330041"/>
                  </a:cubicBezTo>
                  <a:cubicBezTo>
                    <a:pt x="2080736" y="332899"/>
                    <a:pt x="2081689" y="335756"/>
                    <a:pt x="2081689" y="339566"/>
                  </a:cubicBezTo>
                  <a:cubicBezTo>
                    <a:pt x="2081689" y="338614"/>
                    <a:pt x="2081689" y="338614"/>
                    <a:pt x="2081689" y="339566"/>
                  </a:cubicBezTo>
                  <a:close/>
                  <a:moveTo>
                    <a:pt x="2085499" y="290036"/>
                  </a:moveTo>
                  <a:cubicBezTo>
                    <a:pt x="2085499" y="295751"/>
                    <a:pt x="2084546" y="301466"/>
                    <a:pt x="2084546" y="307181"/>
                  </a:cubicBezTo>
                  <a:cubicBezTo>
                    <a:pt x="2084546" y="306229"/>
                    <a:pt x="2083594" y="305276"/>
                    <a:pt x="2083594" y="303371"/>
                  </a:cubicBezTo>
                  <a:cubicBezTo>
                    <a:pt x="2084546" y="292894"/>
                    <a:pt x="2085499" y="282416"/>
                    <a:pt x="2086451" y="273844"/>
                  </a:cubicBezTo>
                  <a:cubicBezTo>
                    <a:pt x="2086451" y="271939"/>
                    <a:pt x="2086451" y="269081"/>
                    <a:pt x="2087404" y="267176"/>
                  </a:cubicBezTo>
                  <a:cubicBezTo>
                    <a:pt x="2086451" y="274796"/>
                    <a:pt x="2085499" y="282416"/>
                    <a:pt x="2085499" y="290036"/>
                  </a:cubicBezTo>
                  <a:close/>
                  <a:moveTo>
                    <a:pt x="2089309" y="180499"/>
                  </a:moveTo>
                  <a:cubicBezTo>
                    <a:pt x="2089309" y="186214"/>
                    <a:pt x="2089309" y="192881"/>
                    <a:pt x="2089309" y="200501"/>
                  </a:cubicBezTo>
                  <a:cubicBezTo>
                    <a:pt x="2088356" y="197644"/>
                    <a:pt x="2086451" y="194786"/>
                    <a:pt x="2086451" y="192881"/>
                  </a:cubicBezTo>
                  <a:cubicBezTo>
                    <a:pt x="2087404" y="188119"/>
                    <a:pt x="2088356" y="184309"/>
                    <a:pt x="2089309" y="180499"/>
                  </a:cubicBezTo>
                  <a:close/>
                  <a:moveTo>
                    <a:pt x="2072164" y="241459"/>
                  </a:moveTo>
                  <a:cubicBezTo>
                    <a:pt x="2077879" y="223361"/>
                    <a:pt x="2082641" y="207169"/>
                    <a:pt x="2086451" y="193834"/>
                  </a:cubicBezTo>
                  <a:cubicBezTo>
                    <a:pt x="2087404" y="197644"/>
                    <a:pt x="2088356" y="201454"/>
                    <a:pt x="2090261" y="207169"/>
                  </a:cubicBezTo>
                  <a:cubicBezTo>
                    <a:pt x="2090261" y="207169"/>
                    <a:pt x="2090261" y="207169"/>
                    <a:pt x="2090261" y="208121"/>
                  </a:cubicBezTo>
                  <a:cubicBezTo>
                    <a:pt x="2087404" y="221456"/>
                    <a:pt x="2081689" y="244316"/>
                    <a:pt x="2075974" y="271939"/>
                  </a:cubicBezTo>
                  <a:cubicBezTo>
                    <a:pt x="2075021" y="274796"/>
                    <a:pt x="2075021" y="278606"/>
                    <a:pt x="2074069" y="282416"/>
                  </a:cubicBezTo>
                  <a:cubicBezTo>
                    <a:pt x="2072164" y="278606"/>
                    <a:pt x="2070259" y="274796"/>
                    <a:pt x="2068354" y="271939"/>
                  </a:cubicBezTo>
                  <a:cubicBezTo>
                    <a:pt x="2067401" y="270034"/>
                    <a:pt x="2066449" y="268129"/>
                    <a:pt x="2065496" y="266224"/>
                  </a:cubicBezTo>
                  <a:cubicBezTo>
                    <a:pt x="2067401" y="257651"/>
                    <a:pt x="2069306" y="249079"/>
                    <a:pt x="2072164" y="241459"/>
                  </a:cubicBezTo>
                  <a:close/>
                  <a:moveTo>
                    <a:pt x="2062639" y="270034"/>
                  </a:moveTo>
                  <a:cubicBezTo>
                    <a:pt x="2062639" y="270986"/>
                    <a:pt x="2063591" y="271939"/>
                    <a:pt x="2063591" y="272891"/>
                  </a:cubicBezTo>
                  <a:cubicBezTo>
                    <a:pt x="2065496" y="278606"/>
                    <a:pt x="2067401" y="285274"/>
                    <a:pt x="2069306" y="292894"/>
                  </a:cubicBezTo>
                  <a:cubicBezTo>
                    <a:pt x="2069306" y="293846"/>
                    <a:pt x="2069306" y="293846"/>
                    <a:pt x="2070259" y="294799"/>
                  </a:cubicBezTo>
                  <a:cubicBezTo>
                    <a:pt x="2069306" y="299561"/>
                    <a:pt x="2068354" y="305276"/>
                    <a:pt x="2067401" y="310039"/>
                  </a:cubicBezTo>
                  <a:cubicBezTo>
                    <a:pt x="2066449" y="308134"/>
                    <a:pt x="2066449" y="305276"/>
                    <a:pt x="2065496" y="303371"/>
                  </a:cubicBezTo>
                  <a:cubicBezTo>
                    <a:pt x="2063591" y="296704"/>
                    <a:pt x="2060734" y="290036"/>
                    <a:pt x="2058829" y="284321"/>
                  </a:cubicBezTo>
                  <a:cubicBezTo>
                    <a:pt x="2059781" y="279559"/>
                    <a:pt x="2061686" y="274796"/>
                    <a:pt x="2062639" y="270034"/>
                  </a:cubicBezTo>
                  <a:close/>
                  <a:moveTo>
                    <a:pt x="2053114" y="301466"/>
                  </a:moveTo>
                  <a:cubicBezTo>
                    <a:pt x="2053114" y="303371"/>
                    <a:pt x="2054066" y="304324"/>
                    <a:pt x="2054066" y="306229"/>
                  </a:cubicBezTo>
                  <a:cubicBezTo>
                    <a:pt x="2055019" y="310991"/>
                    <a:pt x="2055971" y="315754"/>
                    <a:pt x="2056924" y="320516"/>
                  </a:cubicBezTo>
                  <a:cubicBezTo>
                    <a:pt x="2056924" y="320516"/>
                    <a:pt x="2055971" y="320516"/>
                    <a:pt x="2055971" y="320516"/>
                  </a:cubicBezTo>
                  <a:cubicBezTo>
                    <a:pt x="2051209" y="318611"/>
                    <a:pt x="2049304" y="317659"/>
                    <a:pt x="2049304" y="317659"/>
                  </a:cubicBezTo>
                  <a:cubicBezTo>
                    <a:pt x="2049304" y="317659"/>
                    <a:pt x="2051209" y="319564"/>
                    <a:pt x="2055971" y="321469"/>
                  </a:cubicBezTo>
                  <a:cubicBezTo>
                    <a:pt x="2056924" y="321469"/>
                    <a:pt x="2056924" y="322421"/>
                    <a:pt x="2057876" y="322421"/>
                  </a:cubicBezTo>
                  <a:cubicBezTo>
                    <a:pt x="2058829" y="326231"/>
                    <a:pt x="2058829" y="329089"/>
                    <a:pt x="2059781" y="332899"/>
                  </a:cubicBezTo>
                  <a:cubicBezTo>
                    <a:pt x="2057876" y="335756"/>
                    <a:pt x="2055971" y="338614"/>
                    <a:pt x="2053114" y="342424"/>
                  </a:cubicBezTo>
                  <a:cubicBezTo>
                    <a:pt x="2052161" y="335756"/>
                    <a:pt x="2050256" y="328136"/>
                    <a:pt x="2049304" y="321469"/>
                  </a:cubicBezTo>
                  <a:cubicBezTo>
                    <a:pt x="2049304" y="319564"/>
                    <a:pt x="2049304" y="317659"/>
                    <a:pt x="2049304" y="315754"/>
                  </a:cubicBezTo>
                  <a:cubicBezTo>
                    <a:pt x="2050256" y="310991"/>
                    <a:pt x="2052161" y="305276"/>
                    <a:pt x="2053114" y="301466"/>
                  </a:cubicBezTo>
                  <a:close/>
                  <a:moveTo>
                    <a:pt x="2044541" y="260509"/>
                  </a:moveTo>
                  <a:cubicBezTo>
                    <a:pt x="2044541" y="260509"/>
                    <a:pt x="2044541" y="260509"/>
                    <a:pt x="2044541" y="260509"/>
                  </a:cubicBezTo>
                  <a:cubicBezTo>
                    <a:pt x="2044541" y="260509"/>
                    <a:pt x="2044541" y="259556"/>
                    <a:pt x="2044541" y="259556"/>
                  </a:cubicBezTo>
                  <a:cubicBezTo>
                    <a:pt x="2044541" y="259556"/>
                    <a:pt x="2044541" y="259556"/>
                    <a:pt x="2044541" y="260509"/>
                  </a:cubicBezTo>
                  <a:close/>
                  <a:moveTo>
                    <a:pt x="2019776" y="188119"/>
                  </a:moveTo>
                  <a:cubicBezTo>
                    <a:pt x="2019776" y="187166"/>
                    <a:pt x="2019776" y="186214"/>
                    <a:pt x="2019776" y="185261"/>
                  </a:cubicBezTo>
                  <a:cubicBezTo>
                    <a:pt x="2019776" y="182404"/>
                    <a:pt x="2020729" y="179546"/>
                    <a:pt x="2020729" y="177641"/>
                  </a:cubicBezTo>
                  <a:cubicBezTo>
                    <a:pt x="2020729" y="180499"/>
                    <a:pt x="2020729" y="184309"/>
                    <a:pt x="2020729" y="189071"/>
                  </a:cubicBezTo>
                  <a:cubicBezTo>
                    <a:pt x="2020729" y="197644"/>
                    <a:pt x="2021681" y="208121"/>
                    <a:pt x="2021681" y="220504"/>
                  </a:cubicBezTo>
                  <a:cubicBezTo>
                    <a:pt x="2021681" y="228124"/>
                    <a:pt x="2022634" y="235744"/>
                    <a:pt x="2023586" y="244316"/>
                  </a:cubicBezTo>
                  <a:cubicBezTo>
                    <a:pt x="2023586" y="245269"/>
                    <a:pt x="2022634" y="246221"/>
                    <a:pt x="2022634" y="247174"/>
                  </a:cubicBezTo>
                  <a:cubicBezTo>
                    <a:pt x="2020729" y="238601"/>
                    <a:pt x="2018824" y="230029"/>
                    <a:pt x="2016919" y="222409"/>
                  </a:cubicBezTo>
                  <a:cubicBezTo>
                    <a:pt x="2018824" y="209074"/>
                    <a:pt x="2018824" y="197644"/>
                    <a:pt x="2019776" y="188119"/>
                  </a:cubicBezTo>
                  <a:close/>
                  <a:moveTo>
                    <a:pt x="1999774" y="298609"/>
                  </a:moveTo>
                  <a:cubicBezTo>
                    <a:pt x="1999774" y="300514"/>
                    <a:pt x="1999774" y="302419"/>
                    <a:pt x="1999774" y="304324"/>
                  </a:cubicBezTo>
                  <a:cubicBezTo>
                    <a:pt x="1998821" y="306229"/>
                    <a:pt x="1998821" y="308134"/>
                    <a:pt x="1997869" y="310039"/>
                  </a:cubicBezTo>
                  <a:cubicBezTo>
                    <a:pt x="1998821" y="306229"/>
                    <a:pt x="1999774" y="302419"/>
                    <a:pt x="1999774" y="298609"/>
                  </a:cubicBezTo>
                  <a:close/>
                  <a:moveTo>
                    <a:pt x="1992154" y="349091"/>
                  </a:moveTo>
                  <a:cubicBezTo>
                    <a:pt x="1992154" y="351949"/>
                    <a:pt x="1992154" y="355759"/>
                    <a:pt x="1992154" y="359569"/>
                  </a:cubicBezTo>
                  <a:cubicBezTo>
                    <a:pt x="1992154" y="362426"/>
                    <a:pt x="1992154" y="366236"/>
                    <a:pt x="1992154" y="369094"/>
                  </a:cubicBezTo>
                  <a:cubicBezTo>
                    <a:pt x="1991201" y="370046"/>
                    <a:pt x="1990249" y="371951"/>
                    <a:pt x="1988344" y="373856"/>
                  </a:cubicBezTo>
                  <a:cubicBezTo>
                    <a:pt x="1990249" y="365284"/>
                    <a:pt x="1991201" y="356711"/>
                    <a:pt x="1992154" y="349091"/>
                  </a:cubicBezTo>
                  <a:close/>
                  <a:moveTo>
                    <a:pt x="1987391" y="381476"/>
                  </a:moveTo>
                  <a:cubicBezTo>
                    <a:pt x="1987391" y="381476"/>
                    <a:pt x="1987391" y="381476"/>
                    <a:pt x="1987391" y="381476"/>
                  </a:cubicBezTo>
                  <a:cubicBezTo>
                    <a:pt x="1989296" y="377666"/>
                    <a:pt x="1991201" y="374809"/>
                    <a:pt x="1992154" y="372904"/>
                  </a:cubicBezTo>
                  <a:cubicBezTo>
                    <a:pt x="1992154" y="374809"/>
                    <a:pt x="1992154" y="377666"/>
                    <a:pt x="1992154" y="379571"/>
                  </a:cubicBezTo>
                  <a:cubicBezTo>
                    <a:pt x="1992154" y="381476"/>
                    <a:pt x="1991201" y="384334"/>
                    <a:pt x="1991201" y="386239"/>
                  </a:cubicBezTo>
                  <a:cubicBezTo>
                    <a:pt x="1990249" y="391001"/>
                    <a:pt x="1989296" y="395764"/>
                    <a:pt x="1988344" y="400526"/>
                  </a:cubicBezTo>
                  <a:cubicBezTo>
                    <a:pt x="1988344" y="400526"/>
                    <a:pt x="1988344" y="399574"/>
                    <a:pt x="1988344" y="399574"/>
                  </a:cubicBezTo>
                  <a:cubicBezTo>
                    <a:pt x="1987391" y="397669"/>
                    <a:pt x="1986439" y="394811"/>
                    <a:pt x="1985486" y="392906"/>
                  </a:cubicBezTo>
                  <a:cubicBezTo>
                    <a:pt x="1986439" y="389096"/>
                    <a:pt x="1986439" y="385286"/>
                    <a:pt x="1987391" y="381476"/>
                  </a:cubicBezTo>
                  <a:close/>
                  <a:moveTo>
                    <a:pt x="1968341" y="290989"/>
                  </a:moveTo>
                  <a:cubicBezTo>
                    <a:pt x="1968341" y="292894"/>
                    <a:pt x="1968341" y="294799"/>
                    <a:pt x="1967389" y="297656"/>
                  </a:cubicBezTo>
                  <a:cubicBezTo>
                    <a:pt x="1967389" y="299561"/>
                    <a:pt x="1966436" y="302419"/>
                    <a:pt x="1966436" y="305276"/>
                  </a:cubicBezTo>
                  <a:cubicBezTo>
                    <a:pt x="1966436" y="309086"/>
                    <a:pt x="1965484" y="313849"/>
                    <a:pt x="1965484" y="318611"/>
                  </a:cubicBezTo>
                  <a:cubicBezTo>
                    <a:pt x="1965484" y="313849"/>
                    <a:pt x="1964531" y="309086"/>
                    <a:pt x="1964531" y="304324"/>
                  </a:cubicBezTo>
                  <a:cubicBezTo>
                    <a:pt x="1964531" y="303371"/>
                    <a:pt x="1964531" y="301466"/>
                    <a:pt x="1964531" y="300514"/>
                  </a:cubicBezTo>
                  <a:cubicBezTo>
                    <a:pt x="1965484" y="296704"/>
                    <a:pt x="1967389" y="293846"/>
                    <a:pt x="1968341" y="290989"/>
                  </a:cubicBezTo>
                  <a:close/>
                  <a:moveTo>
                    <a:pt x="1937861" y="310039"/>
                  </a:moveTo>
                  <a:cubicBezTo>
                    <a:pt x="1937861" y="307181"/>
                    <a:pt x="1937861" y="304324"/>
                    <a:pt x="1937861" y="302419"/>
                  </a:cubicBezTo>
                  <a:cubicBezTo>
                    <a:pt x="1937861" y="300514"/>
                    <a:pt x="1937861" y="297656"/>
                    <a:pt x="1937861" y="295751"/>
                  </a:cubicBezTo>
                  <a:cubicBezTo>
                    <a:pt x="1937861" y="299561"/>
                    <a:pt x="1938814" y="302419"/>
                    <a:pt x="1938814" y="306229"/>
                  </a:cubicBezTo>
                  <a:cubicBezTo>
                    <a:pt x="1938814" y="308134"/>
                    <a:pt x="1938814" y="309086"/>
                    <a:pt x="1937861" y="310039"/>
                  </a:cubicBezTo>
                  <a:close/>
                  <a:moveTo>
                    <a:pt x="1938814" y="272891"/>
                  </a:moveTo>
                  <a:cubicBezTo>
                    <a:pt x="1937861" y="270034"/>
                    <a:pt x="1937861" y="268129"/>
                    <a:pt x="1936909" y="266224"/>
                  </a:cubicBezTo>
                  <a:cubicBezTo>
                    <a:pt x="1936909" y="264319"/>
                    <a:pt x="1936909" y="262414"/>
                    <a:pt x="1936909" y="261461"/>
                  </a:cubicBezTo>
                  <a:cubicBezTo>
                    <a:pt x="1936909" y="256699"/>
                    <a:pt x="1936909" y="250984"/>
                    <a:pt x="1936909" y="246221"/>
                  </a:cubicBezTo>
                  <a:cubicBezTo>
                    <a:pt x="1936909" y="253841"/>
                    <a:pt x="1937861" y="263366"/>
                    <a:pt x="1938814" y="272891"/>
                  </a:cubicBezTo>
                  <a:close/>
                  <a:moveTo>
                    <a:pt x="1900714" y="338614"/>
                  </a:moveTo>
                  <a:cubicBezTo>
                    <a:pt x="1900714" y="336709"/>
                    <a:pt x="1900714" y="334804"/>
                    <a:pt x="1900714" y="333851"/>
                  </a:cubicBezTo>
                  <a:cubicBezTo>
                    <a:pt x="1901666" y="331946"/>
                    <a:pt x="1901666" y="330041"/>
                    <a:pt x="1902619" y="329089"/>
                  </a:cubicBezTo>
                  <a:cubicBezTo>
                    <a:pt x="1903571" y="328136"/>
                    <a:pt x="1904524" y="326231"/>
                    <a:pt x="1904524" y="325279"/>
                  </a:cubicBezTo>
                  <a:cubicBezTo>
                    <a:pt x="1902619" y="330041"/>
                    <a:pt x="1901666" y="333851"/>
                    <a:pt x="1900714" y="338614"/>
                  </a:cubicBezTo>
                  <a:close/>
                  <a:moveTo>
                    <a:pt x="1915954" y="436721"/>
                  </a:moveTo>
                  <a:cubicBezTo>
                    <a:pt x="1915954" y="435769"/>
                    <a:pt x="1915954" y="434816"/>
                    <a:pt x="1915954" y="433864"/>
                  </a:cubicBezTo>
                  <a:cubicBezTo>
                    <a:pt x="1915954" y="433864"/>
                    <a:pt x="1915954" y="434816"/>
                    <a:pt x="1916906" y="434816"/>
                  </a:cubicBezTo>
                  <a:cubicBezTo>
                    <a:pt x="1915954" y="435769"/>
                    <a:pt x="1915954" y="436721"/>
                    <a:pt x="1915954" y="436721"/>
                  </a:cubicBezTo>
                  <a:close/>
                  <a:moveTo>
                    <a:pt x="1920716" y="401479"/>
                  </a:moveTo>
                  <a:cubicBezTo>
                    <a:pt x="1920716" y="403384"/>
                    <a:pt x="1919764" y="405289"/>
                    <a:pt x="1919764" y="407194"/>
                  </a:cubicBezTo>
                  <a:cubicBezTo>
                    <a:pt x="1918811" y="406241"/>
                    <a:pt x="1918811" y="405289"/>
                    <a:pt x="1917859" y="404336"/>
                  </a:cubicBezTo>
                  <a:cubicBezTo>
                    <a:pt x="1918811" y="402431"/>
                    <a:pt x="1919764" y="400526"/>
                    <a:pt x="1919764" y="398621"/>
                  </a:cubicBezTo>
                  <a:cubicBezTo>
                    <a:pt x="1920716" y="399574"/>
                    <a:pt x="1920716" y="400526"/>
                    <a:pt x="1920716" y="401479"/>
                  </a:cubicBezTo>
                  <a:close/>
                  <a:moveTo>
                    <a:pt x="1917859" y="331946"/>
                  </a:moveTo>
                  <a:cubicBezTo>
                    <a:pt x="1918811" y="333851"/>
                    <a:pt x="1919764" y="335756"/>
                    <a:pt x="1919764" y="337661"/>
                  </a:cubicBezTo>
                  <a:cubicBezTo>
                    <a:pt x="1919764" y="337661"/>
                    <a:pt x="1919764" y="337661"/>
                    <a:pt x="1919764" y="337661"/>
                  </a:cubicBezTo>
                  <a:cubicBezTo>
                    <a:pt x="1919764" y="337661"/>
                    <a:pt x="1918811" y="338614"/>
                    <a:pt x="1918811" y="338614"/>
                  </a:cubicBezTo>
                  <a:cubicBezTo>
                    <a:pt x="1917859" y="339566"/>
                    <a:pt x="1916906" y="340519"/>
                    <a:pt x="1916906" y="342424"/>
                  </a:cubicBezTo>
                  <a:cubicBezTo>
                    <a:pt x="1916906" y="341471"/>
                    <a:pt x="1916906" y="341471"/>
                    <a:pt x="1916906" y="341471"/>
                  </a:cubicBezTo>
                  <a:cubicBezTo>
                    <a:pt x="1916906" y="341471"/>
                    <a:pt x="1916906" y="342424"/>
                    <a:pt x="1915954" y="344329"/>
                  </a:cubicBezTo>
                  <a:cubicBezTo>
                    <a:pt x="1915954" y="344329"/>
                    <a:pt x="1915001" y="345281"/>
                    <a:pt x="1915001" y="345281"/>
                  </a:cubicBezTo>
                  <a:cubicBezTo>
                    <a:pt x="1915954" y="340519"/>
                    <a:pt x="1916906" y="335756"/>
                    <a:pt x="1917859" y="331946"/>
                  </a:cubicBezTo>
                  <a:close/>
                  <a:moveTo>
                    <a:pt x="1919764" y="360521"/>
                  </a:moveTo>
                  <a:cubicBezTo>
                    <a:pt x="1919764" y="361474"/>
                    <a:pt x="1919764" y="362426"/>
                    <a:pt x="1919764" y="364331"/>
                  </a:cubicBezTo>
                  <a:cubicBezTo>
                    <a:pt x="1917859" y="367189"/>
                    <a:pt x="1916906" y="370999"/>
                    <a:pt x="1915001" y="373856"/>
                  </a:cubicBezTo>
                  <a:cubicBezTo>
                    <a:pt x="1913096" y="378619"/>
                    <a:pt x="1910239" y="383381"/>
                    <a:pt x="1908334" y="388144"/>
                  </a:cubicBezTo>
                  <a:cubicBezTo>
                    <a:pt x="1908334" y="388144"/>
                    <a:pt x="1907381" y="387191"/>
                    <a:pt x="1907381" y="387191"/>
                  </a:cubicBezTo>
                  <a:cubicBezTo>
                    <a:pt x="1907381" y="386239"/>
                    <a:pt x="1907381" y="386239"/>
                    <a:pt x="1907381" y="385286"/>
                  </a:cubicBezTo>
                  <a:cubicBezTo>
                    <a:pt x="1908334" y="383381"/>
                    <a:pt x="1909286" y="381476"/>
                    <a:pt x="1910239" y="380524"/>
                  </a:cubicBezTo>
                  <a:cubicBezTo>
                    <a:pt x="1913096" y="372904"/>
                    <a:pt x="1916906" y="366236"/>
                    <a:pt x="1919764" y="360521"/>
                  </a:cubicBezTo>
                  <a:close/>
                  <a:moveTo>
                    <a:pt x="1910239" y="299561"/>
                  </a:moveTo>
                  <a:cubicBezTo>
                    <a:pt x="1909286" y="301466"/>
                    <a:pt x="1909286" y="303371"/>
                    <a:pt x="1908334" y="305276"/>
                  </a:cubicBezTo>
                  <a:cubicBezTo>
                    <a:pt x="1908334" y="305276"/>
                    <a:pt x="1908334" y="305276"/>
                    <a:pt x="1908334" y="305276"/>
                  </a:cubicBezTo>
                  <a:cubicBezTo>
                    <a:pt x="1909286" y="302419"/>
                    <a:pt x="1910239" y="300514"/>
                    <a:pt x="1910239" y="299561"/>
                  </a:cubicBezTo>
                  <a:close/>
                  <a:moveTo>
                    <a:pt x="1906429" y="313849"/>
                  </a:moveTo>
                  <a:cubicBezTo>
                    <a:pt x="1907381" y="311944"/>
                    <a:pt x="1907381" y="310991"/>
                    <a:pt x="1908334" y="309086"/>
                  </a:cubicBezTo>
                  <a:cubicBezTo>
                    <a:pt x="1908334" y="309086"/>
                    <a:pt x="1908334" y="309086"/>
                    <a:pt x="1908334" y="310039"/>
                  </a:cubicBezTo>
                  <a:cubicBezTo>
                    <a:pt x="1907381" y="311944"/>
                    <a:pt x="1907381" y="313849"/>
                    <a:pt x="1906429" y="315754"/>
                  </a:cubicBezTo>
                  <a:cubicBezTo>
                    <a:pt x="1906429" y="315754"/>
                    <a:pt x="1905476" y="316706"/>
                    <a:pt x="1905476" y="316706"/>
                  </a:cubicBezTo>
                  <a:cubicBezTo>
                    <a:pt x="1905476" y="314801"/>
                    <a:pt x="1905476" y="314801"/>
                    <a:pt x="1906429" y="313849"/>
                  </a:cubicBezTo>
                  <a:close/>
                  <a:moveTo>
                    <a:pt x="1893094" y="259556"/>
                  </a:moveTo>
                  <a:cubicBezTo>
                    <a:pt x="1893094" y="258604"/>
                    <a:pt x="1894046" y="257651"/>
                    <a:pt x="1894046" y="256699"/>
                  </a:cubicBezTo>
                  <a:cubicBezTo>
                    <a:pt x="1894046" y="256699"/>
                    <a:pt x="1894999" y="256699"/>
                    <a:pt x="1894999" y="256699"/>
                  </a:cubicBezTo>
                  <a:cubicBezTo>
                    <a:pt x="1896904" y="257651"/>
                    <a:pt x="1897856" y="259556"/>
                    <a:pt x="1899761" y="260509"/>
                  </a:cubicBezTo>
                  <a:lnTo>
                    <a:pt x="1904524" y="275749"/>
                  </a:lnTo>
                  <a:cubicBezTo>
                    <a:pt x="1901666" y="283369"/>
                    <a:pt x="1898809" y="290036"/>
                    <a:pt x="1895951" y="297656"/>
                  </a:cubicBezTo>
                  <a:cubicBezTo>
                    <a:pt x="1894999" y="291941"/>
                    <a:pt x="1894999" y="286226"/>
                    <a:pt x="1894046" y="281464"/>
                  </a:cubicBezTo>
                  <a:cubicBezTo>
                    <a:pt x="1894046" y="277654"/>
                    <a:pt x="1893094" y="273844"/>
                    <a:pt x="1892141" y="270034"/>
                  </a:cubicBezTo>
                  <a:cubicBezTo>
                    <a:pt x="1892141" y="270986"/>
                    <a:pt x="1893094" y="271939"/>
                    <a:pt x="1893094" y="272891"/>
                  </a:cubicBezTo>
                  <a:cubicBezTo>
                    <a:pt x="1893094" y="269081"/>
                    <a:pt x="1892141" y="264319"/>
                    <a:pt x="1893094" y="259556"/>
                  </a:cubicBezTo>
                  <a:close/>
                  <a:moveTo>
                    <a:pt x="1841659" y="297656"/>
                  </a:moveTo>
                  <a:cubicBezTo>
                    <a:pt x="1841659" y="303371"/>
                    <a:pt x="1840706" y="308134"/>
                    <a:pt x="1840706" y="313849"/>
                  </a:cubicBezTo>
                  <a:cubicBezTo>
                    <a:pt x="1839754" y="307181"/>
                    <a:pt x="1839754" y="300514"/>
                    <a:pt x="1838801" y="294799"/>
                  </a:cubicBezTo>
                  <a:cubicBezTo>
                    <a:pt x="1838801" y="292894"/>
                    <a:pt x="1838801" y="291941"/>
                    <a:pt x="1838801" y="290989"/>
                  </a:cubicBezTo>
                  <a:cubicBezTo>
                    <a:pt x="1839754" y="292894"/>
                    <a:pt x="1840706" y="294799"/>
                    <a:pt x="1841659" y="297656"/>
                  </a:cubicBezTo>
                  <a:close/>
                  <a:moveTo>
                    <a:pt x="1822609" y="363379"/>
                  </a:moveTo>
                  <a:cubicBezTo>
                    <a:pt x="1823561" y="359569"/>
                    <a:pt x="1825466" y="356711"/>
                    <a:pt x="1826419" y="353854"/>
                  </a:cubicBezTo>
                  <a:cubicBezTo>
                    <a:pt x="1826419" y="357664"/>
                    <a:pt x="1826419" y="360521"/>
                    <a:pt x="1827371" y="364331"/>
                  </a:cubicBezTo>
                  <a:cubicBezTo>
                    <a:pt x="1826419" y="365284"/>
                    <a:pt x="1824514" y="367189"/>
                    <a:pt x="1823561" y="368141"/>
                  </a:cubicBezTo>
                  <a:cubicBezTo>
                    <a:pt x="1822609" y="366236"/>
                    <a:pt x="1822609" y="365284"/>
                    <a:pt x="1822609" y="363379"/>
                  </a:cubicBezTo>
                  <a:close/>
                  <a:moveTo>
                    <a:pt x="1828324" y="403384"/>
                  </a:moveTo>
                  <a:cubicBezTo>
                    <a:pt x="1828324" y="402431"/>
                    <a:pt x="1827371" y="401479"/>
                    <a:pt x="1827371" y="400526"/>
                  </a:cubicBezTo>
                  <a:cubicBezTo>
                    <a:pt x="1826419" y="393859"/>
                    <a:pt x="1825466" y="387191"/>
                    <a:pt x="1825466" y="381476"/>
                  </a:cubicBezTo>
                  <a:cubicBezTo>
                    <a:pt x="1826419" y="379571"/>
                    <a:pt x="1827371" y="378619"/>
                    <a:pt x="1828324" y="377666"/>
                  </a:cubicBezTo>
                  <a:cubicBezTo>
                    <a:pt x="1828324" y="385286"/>
                    <a:pt x="1828324" y="391954"/>
                    <a:pt x="1829276" y="399574"/>
                  </a:cubicBezTo>
                  <a:cubicBezTo>
                    <a:pt x="1828324" y="400526"/>
                    <a:pt x="1828324" y="402431"/>
                    <a:pt x="1828324" y="403384"/>
                  </a:cubicBezTo>
                  <a:close/>
                  <a:moveTo>
                    <a:pt x="1833086" y="339566"/>
                  </a:moveTo>
                  <a:cubicBezTo>
                    <a:pt x="1833086" y="339566"/>
                    <a:pt x="1833086" y="339566"/>
                    <a:pt x="1833086" y="339566"/>
                  </a:cubicBezTo>
                  <a:cubicBezTo>
                    <a:pt x="1833086" y="339566"/>
                    <a:pt x="1833086" y="340519"/>
                    <a:pt x="1833086" y="340519"/>
                  </a:cubicBezTo>
                  <a:cubicBezTo>
                    <a:pt x="1833086" y="340519"/>
                    <a:pt x="1833086" y="339566"/>
                    <a:pt x="1833086" y="339566"/>
                  </a:cubicBezTo>
                  <a:close/>
                  <a:moveTo>
                    <a:pt x="1824514" y="272891"/>
                  </a:moveTo>
                  <a:cubicBezTo>
                    <a:pt x="1824514" y="269081"/>
                    <a:pt x="1824514" y="266224"/>
                    <a:pt x="1824514" y="263366"/>
                  </a:cubicBezTo>
                  <a:cubicBezTo>
                    <a:pt x="1827371" y="269081"/>
                    <a:pt x="1831181" y="276701"/>
                    <a:pt x="1835944" y="285274"/>
                  </a:cubicBezTo>
                  <a:cubicBezTo>
                    <a:pt x="1835944" y="288131"/>
                    <a:pt x="1835944" y="290989"/>
                    <a:pt x="1834991" y="294799"/>
                  </a:cubicBezTo>
                  <a:cubicBezTo>
                    <a:pt x="1834991" y="302419"/>
                    <a:pt x="1834039" y="310991"/>
                    <a:pt x="1834039" y="320516"/>
                  </a:cubicBezTo>
                  <a:cubicBezTo>
                    <a:pt x="1834039" y="323374"/>
                    <a:pt x="1834039" y="327184"/>
                    <a:pt x="1834039" y="330994"/>
                  </a:cubicBezTo>
                  <a:cubicBezTo>
                    <a:pt x="1834039" y="330994"/>
                    <a:pt x="1833086" y="330994"/>
                    <a:pt x="1833086" y="331946"/>
                  </a:cubicBezTo>
                  <a:cubicBezTo>
                    <a:pt x="1833086" y="331946"/>
                    <a:pt x="1832134" y="332899"/>
                    <a:pt x="1832134" y="332899"/>
                  </a:cubicBezTo>
                  <a:cubicBezTo>
                    <a:pt x="1830229" y="326231"/>
                    <a:pt x="1829276" y="321469"/>
                    <a:pt x="1827371" y="316706"/>
                  </a:cubicBezTo>
                  <a:cubicBezTo>
                    <a:pt x="1825466" y="310991"/>
                    <a:pt x="1823561" y="306229"/>
                    <a:pt x="1822609" y="303371"/>
                  </a:cubicBezTo>
                  <a:cubicBezTo>
                    <a:pt x="1823561" y="292894"/>
                    <a:pt x="1823561" y="282416"/>
                    <a:pt x="1824514" y="272891"/>
                  </a:cubicBezTo>
                  <a:close/>
                  <a:moveTo>
                    <a:pt x="1822609" y="309086"/>
                  </a:moveTo>
                  <a:cubicBezTo>
                    <a:pt x="1822609" y="311944"/>
                    <a:pt x="1823561" y="314801"/>
                    <a:pt x="1823561" y="317659"/>
                  </a:cubicBezTo>
                  <a:cubicBezTo>
                    <a:pt x="1824514" y="323374"/>
                    <a:pt x="1824514" y="330994"/>
                    <a:pt x="1825466" y="338614"/>
                  </a:cubicBezTo>
                  <a:cubicBezTo>
                    <a:pt x="1825466" y="339566"/>
                    <a:pt x="1825466" y="340519"/>
                    <a:pt x="1825466" y="340519"/>
                  </a:cubicBezTo>
                  <a:cubicBezTo>
                    <a:pt x="1823561" y="342424"/>
                    <a:pt x="1822609" y="345281"/>
                    <a:pt x="1820704" y="348139"/>
                  </a:cubicBezTo>
                  <a:cubicBezTo>
                    <a:pt x="1820704" y="343376"/>
                    <a:pt x="1820704" y="337661"/>
                    <a:pt x="1820704" y="332899"/>
                  </a:cubicBezTo>
                  <a:cubicBezTo>
                    <a:pt x="1820704" y="332899"/>
                    <a:pt x="1820704" y="332899"/>
                    <a:pt x="1820704" y="331946"/>
                  </a:cubicBezTo>
                  <a:cubicBezTo>
                    <a:pt x="1821656" y="324326"/>
                    <a:pt x="1821656" y="316706"/>
                    <a:pt x="1822609" y="309086"/>
                  </a:cubicBezTo>
                  <a:close/>
                  <a:moveTo>
                    <a:pt x="1763554" y="411956"/>
                  </a:moveTo>
                  <a:cubicBezTo>
                    <a:pt x="1763554" y="410051"/>
                    <a:pt x="1762601" y="408146"/>
                    <a:pt x="1762601" y="406241"/>
                  </a:cubicBezTo>
                  <a:cubicBezTo>
                    <a:pt x="1762601" y="403384"/>
                    <a:pt x="1761649" y="400526"/>
                    <a:pt x="1761649" y="397669"/>
                  </a:cubicBezTo>
                  <a:cubicBezTo>
                    <a:pt x="1761649" y="397669"/>
                    <a:pt x="1761649" y="397669"/>
                    <a:pt x="1761649" y="397669"/>
                  </a:cubicBezTo>
                  <a:cubicBezTo>
                    <a:pt x="1762601" y="398621"/>
                    <a:pt x="1763554" y="399574"/>
                    <a:pt x="1764506" y="400526"/>
                  </a:cubicBezTo>
                  <a:cubicBezTo>
                    <a:pt x="1764506" y="404336"/>
                    <a:pt x="1764506" y="408146"/>
                    <a:pt x="1763554" y="411956"/>
                  </a:cubicBezTo>
                  <a:close/>
                  <a:moveTo>
                    <a:pt x="1766411" y="379571"/>
                  </a:moveTo>
                  <a:cubicBezTo>
                    <a:pt x="1766411" y="379571"/>
                    <a:pt x="1766411" y="379571"/>
                    <a:pt x="1766411" y="379571"/>
                  </a:cubicBezTo>
                  <a:cubicBezTo>
                    <a:pt x="1766411" y="378619"/>
                    <a:pt x="1766411" y="377666"/>
                    <a:pt x="1766411" y="377666"/>
                  </a:cubicBezTo>
                  <a:cubicBezTo>
                    <a:pt x="1766411" y="378619"/>
                    <a:pt x="1766411" y="379571"/>
                    <a:pt x="1766411" y="379571"/>
                  </a:cubicBezTo>
                  <a:close/>
                  <a:moveTo>
                    <a:pt x="1792129" y="251936"/>
                  </a:moveTo>
                  <a:lnTo>
                    <a:pt x="1802606" y="219551"/>
                  </a:lnTo>
                  <a:cubicBezTo>
                    <a:pt x="1802606" y="219551"/>
                    <a:pt x="1802606" y="219551"/>
                    <a:pt x="1802606" y="219551"/>
                  </a:cubicBezTo>
                  <a:cubicBezTo>
                    <a:pt x="1802606" y="237649"/>
                    <a:pt x="1801654" y="255746"/>
                    <a:pt x="1801654" y="274796"/>
                  </a:cubicBezTo>
                  <a:cubicBezTo>
                    <a:pt x="1801654" y="291941"/>
                    <a:pt x="1800701" y="309086"/>
                    <a:pt x="1800701" y="327184"/>
                  </a:cubicBezTo>
                  <a:cubicBezTo>
                    <a:pt x="1798796" y="321469"/>
                    <a:pt x="1796891" y="315754"/>
                    <a:pt x="1794034" y="310991"/>
                  </a:cubicBezTo>
                  <a:cubicBezTo>
                    <a:pt x="1792129" y="305276"/>
                    <a:pt x="1790224" y="299561"/>
                    <a:pt x="1788319" y="294799"/>
                  </a:cubicBezTo>
                  <a:cubicBezTo>
                    <a:pt x="1788319" y="293846"/>
                    <a:pt x="1787366" y="292894"/>
                    <a:pt x="1787366" y="292894"/>
                  </a:cubicBezTo>
                  <a:cubicBezTo>
                    <a:pt x="1787366" y="290989"/>
                    <a:pt x="1786414" y="289084"/>
                    <a:pt x="1786414" y="287179"/>
                  </a:cubicBezTo>
                  <a:cubicBezTo>
                    <a:pt x="1787366" y="284321"/>
                    <a:pt x="1788319" y="282416"/>
                    <a:pt x="1788319" y="279559"/>
                  </a:cubicBezTo>
                  <a:cubicBezTo>
                    <a:pt x="1788319" y="278606"/>
                    <a:pt x="1788319" y="277654"/>
                    <a:pt x="1787366" y="275749"/>
                  </a:cubicBezTo>
                  <a:cubicBezTo>
                    <a:pt x="1787366" y="274796"/>
                    <a:pt x="1785461" y="274796"/>
                    <a:pt x="1785461" y="274796"/>
                  </a:cubicBezTo>
                  <a:cubicBezTo>
                    <a:pt x="1785461" y="274796"/>
                    <a:pt x="1785461" y="274796"/>
                    <a:pt x="1785461" y="274796"/>
                  </a:cubicBezTo>
                  <a:lnTo>
                    <a:pt x="1792129" y="251936"/>
                  </a:lnTo>
                  <a:close/>
                  <a:moveTo>
                    <a:pt x="1785461" y="276701"/>
                  </a:moveTo>
                  <a:cubicBezTo>
                    <a:pt x="1785461" y="276701"/>
                    <a:pt x="1786414" y="277654"/>
                    <a:pt x="1786414" y="278606"/>
                  </a:cubicBezTo>
                  <a:cubicBezTo>
                    <a:pt x="1786414" y="279559"/>
                    <a:pt x="1786414" y="281464"/>
                    <a:pt x="1786414" y="282416"/>
                  </a:cubicBezTo>
                  <a:cubicBezTo>
                    <a:pt x="1785461" y="280511"/>
                    <a:pt x="1785461" y="278606"/>
                    <a:pt x="1785461" y="276701"/>
                  </a:cubicBezTo>
                  <a:cubicBezTo>
                    <a:pt x="1785461" y="276701"/>
                    <a:pt x="1785461" y="276701"/>
                    <a:pt x="1785461" y="276701"/>
                  </a:cubicBezTo>
                  <a:close/>
                  <a:moveTo>
                    <a:pt x="1776889" y="330994"/>
                  </a:moveTo>
                  <a:cubicBezTo>
                    <a:pt x="1779746" y="345281"/>
                    <a:pt x="1782604" y="360521"/>
                    <a:pt x="1785461" y="376714"/>
                  </a:cubicBezTo>
                  <a:cubicBezTo>
                    <a:pt x="1785461" y="379571"/>
                    <a:pt x="1786414" y="382429"/>
                    <a:pt x="1786414" y="385286"/>
                  </a:cubicBezTo>
                  <a:cubicBezTo>
                    <a:pt x="1785461" y="384334"/>
                    <a:pt x="1785461" y="383381"/>
                    <a:pt x="1784509" y="382429"/>
                  </a:cubicBezTo>
                  <a:cubicBezTo>
                    <a:pt x="1785461" y="377666"/>
                    <a:pt x="1785461" y="374809"/>
                    <a:pt x="1785461" y="374809"/>
                  </a:cubicBezTo>
                  <a:cubicBezTo>
                    <a:pt x="1785461" y="374809"/>
                    <a:pt x="1784509" y="376714"/>
                    <a:pt x="1783556" y="380524"/>
                  </a:cubicBezTo>
                  <a:cubicBezTo>
                    <a:pt x="1781651" y="376714"/>
                    <a:pt x="1778794" y="373856"/>
                    <a:pt x="1776889" y="370999"/>
                  </a:cubicBezTo>
                  <a:cubicBezTo>
                    <a:pt x="1776889" y="357664"/>
                    <a:pt x="1776889" y="346234"/>
                    <a:pt x="1776889" y="337661"/>
                  </a:cubicBezTo>
                  <a:cubicBezTo>
                    <a:pt x="1775936" y="334804"/>
                    <a:pt x="1775936" y="332899"/>
                    <a:pt x="1776889" y="330994"/>
                  </a:cubicBezTo>
                  <a:close/>
                  <a:moveTo>
                    <a:pt x="1755934" y="211931"/>
                  </a:moveTo>
                  <a:cubicBezTo>
                    <a:pt x="1756886" y="215741"/>
                    <a:pt x="1758791" y="223361"/>
                    <a:pt x="1761649" y="233839"/>
                  </a:cubicBezTo>
                  <a:cubicBezTo>
                    <a:pt x="1761649" y="234791"/>
                    <a:pt x="1762601" y="236696"/>
                    <a:pt x="1762601" y="238601"/>
                  </a:cubicBezTo>
                  <a:cubicBezTo>
                    <a:pt x="1761649" y="237649"/>
                    <a:pt x="1761649" y="235744"/>
                    <a:pt x="1760696" y="234791"/>
                  </a:cubicBezTo>
                  <a:cubicBezTo>
                    <a:pt x="1759744" y="232886"/>
                    <a:pt x="1759744" y="230981"/>
                    <a:pt x="1759744" y="230981"/>
                  </a:cubicBezTo>
                  <a:cubicBezTo>
                    <a:pt x="1759744" y="230981"/>
                    <a:pt x="1759744" y="231934"/>
                    <a:pt x="1759744" y="232886"/>
                  </a:cubicBezTo>
                  <a:cubicBezTo>
                    <a:pt x="1758791" y="230981"/>
                    <a:pt x="1757839" y="229076"/>
                    <a:pt x="1756886" y="227171"/>
                  </a:cubicBezTo>
                  <a:cubicBezTo>
                    <a:pt x="1755934" y="226219"/>
                    <a:pt x="1755934" y="225266"/>
                    <a:pt x="1754981" y="223361"/>
                  </a:cubicBezTo>
                  <a:cubicBezTo>
                    <a:pt x="1755934" y="219551"/>
                    <a:pt x="1755934" y="215741"/>
                    <a:pt x="1755934" y="211931"/>
                  </a:cubicBezTo>
                  <a:close/>
                  <a:moveTo>
                    <a:pt x="1754981" y="232886"/>
                  </a:moveTo>
                  <a:cubicBezTo>
                    <a:pt x="1754981" y="233839"/>
                    <a:pt x="1755934" y="234791"/>
                    <a:pt x="1755934" y="235744"/>
                  </a:cubicBezTo>
                  <a:cubicBezTo>
                    <a:pt x="1755934" y="236696"/>
                    <a:pt x="1754981" y="237649"/>
                    <a:pt x="1754981" y="240506"/>
                  </a:cubicBezTo>
                  <a:cubicBezTo>
                    <a:pt x="1754981" y="237649"/>
                    <a:pt x="1754981" y="234791"/>
                    <a:pt x="1754981" y="232886"/>
                  </a:cubicBezTo>
                  <a:close/>
                  <a:moveTo>
                    <a:pt x="1754029" y="281464"/>
                  </a:moveTo>
                  <a:cubicBezTo>
                    <a:pt x="1754029" y="270986"/>
                    <a:pt x="1754029" y="261461"/>
                    <a:pt x="1754981" y="252889"/>
                  </a:cubicBezTo>
                  <a:cubicBezTo>
                    <a:pt x="1755934" y="244316"/>
                    <a:pt x="1756886" y="238601"/>
                    <a:pt x="1756886" y="236696"/>
                  </a:cubicBezTo>
                  <a:cubicBezTo>
                    <a:pt x="1758791" y="242411"/>
                    <a:pt x="1761649" y="250031"/>
                    <a:pt x="1763554" y="256699"/>
                  </a:cubicBezTo>
                  <a:cubicBezTo>
                    <a:pt x="1764506" y="265271"/>
                    <a:pt x="1766411" y="274796"/>
                    <a:pt x="1768316" y="286226"/>
                  </a:cubicBezTo>
                  <a:cubicBezTo>
                    <a:pt x="1763554" y="298609"/>
                    <a:pt x="1758791" y="310991"/>
                    <a:pt x="1754981" y="322421"/>
                  </a:cubicBezTo>
                  <a:cubicBezTo>
                    <a:pt x="1754981" y="320516"/>
                    <a:pt x="1754981" y="318611"/>
                    <a:pt x="1754029" y="317659"/>
                  </a:cubicBezTo>
                  <a:cubicBezTo>
                    <a:pt x="1754029" y="317659"/>
                    <a:pt x="1754029" y="316706"/>
                    <a:pt x="1754029" y="316706"/>
                  </a:cubicBezTo>
                  <a:cubicBezTo>
                    <a:pt x="1754029" y="303371"/>
                    <a:pt x="1754029" y="291941"/>
                    <a:pt x="1754029" y="281464"/>
                  </a:cubicBezTo>
                  <a:close/>
                  <a:moveTo>
                    <a:pt x="1687354" y="295751"/>
                  </a:moveTo>
                  <a:cubicBezTo>
                    <a:pt x="1686401" y="302419"/>
                    <a:pt x="1685449" y="309086"/>
                    <a:pt x="1685449" y="314801"/>
                  </a:cubicBezTo>
                  <a:cubicBezTo>
                    <a:pt x="1685449" y="318611"/>
                    <a:pt x="1684496" y="321469"/>
                    <a:pt x="1684496" y="325279"/>
                  </a:cubicBezTo>
                  <a:cubicBezTo>
                    <a:pt x="1683544" y="320516"/>
                    <a:pt x="1682591" y="316706"/>
                    <a:pt x="1681639" y="311944"/>
                  </a:cubicBezTo>
                  <a:cubicBezTo>
                    <a:pt x="1681639" y="310039"/>
                    <a:pt x="1681639" y="309086"/>
                    <a:pt x="1681639" y="309086"/>
                  </a:cubicBezTo>
                  <a:cubicBezTo>
                    <a:pt x="1681639" y="309086"/>
                    <a:pt x="1681639" y="309086"/>
                    <a:pt x="1681639" y="310039"/>
                  </a:cubicBezTo>
                  <a:cubicBezTo>
                    <a:pt x="1681639" y="309086"/>
                    <a:pt x="1680686" y="307181"/>
                    <a:pt x="1680686" y="306229"/>
                  </a:cubicBezTo>
                  <a:cubicBezTo>
                    <a:pt x="1680686" y="305276"/>
                    <a:pt x="1680686" y="304324"/>
                    <a:pt x="1681639" y="303371"/>
                  </a:cubicBezTo>
                  <a:cubicBezTo>
                    <a:pt x="1682591" y="300514"/>
                    <a:pt x="1683544" y="297656"/>
                    <a:pt x="1684496" y="295751"/>
                  </a:cubicBezTo>
                  <a:cubicBezTo>
                    <a:pt x="1686401" y="290989"/>
                    <a:pt x="1687354" y="287179"/>
                    <a:pt x="1689259" y="282416"/>
                  </a:cubicBezTo>
                  <a:cubicBezTo>
                    <a:pt x="1687354" y="287179"/>
                    <a:pt x="1687354" y="291941"/>
                    <a:pt x="1687354" y="295751"/>
                  </a:cubicBezTo>
                  <a:close/>
                  <a:moveTo>
                    <a:pt x="1678781" y="276701"/>
                  </a:moveTo>
                  <a:cubicBezTo>
                    <a:pt x="1680686" y="266224"/>
                    <a:pt x="1682591" y="255746"/>
                    <a:pt x="1684496" y="245269"/>
                  </a:cubicBezTo>
                  <a:cubicBezTo>
                    <a:pt x="1685449" y="250031"/>
                    <a:pt x="1686401" y="254794"/>
                    <a:pt x="1686401" y="259556"/>
                  </a:cubicBezTo>
                  <a:cubicBezTo>
                    <a:pt x="1686401" y="262414"/>
                    <a:pt x="1686401" y="265271"/>
                    <a:pt x="1686401" y="268129"/>
                  </a:cubicBezTo>
                  <a:cubicBezTo>
                    <a:pt x="1686401" y="269081"/>
                    <a:pt x="1686401" y="270034"/>
                    <a:pt x="1686401" y="270986"/>
                  </a:cubicBezTo>
                  <a:cubicBezTo>
                    <a:pt x="1682591" y="276701"/>
                    <a:pt x="1679734" y="284321"/>
                    <a:pt x="1675924" y="292894"/>
                  </a:cubicBezTo>
                  <a:cubicBezTo>
                    <a:pt x="1675924" y="292894"/>
                    <a:pt x="1675924" y="291941"/>
                    <a:pt x="1675924" y="291941"/>
                  </a:cubicBezTo>
                  <a:cubicBezTo>
                    <a:pt x="1676876" y="287179"/>
                    <a:pt x="1677829" y="283369"/>
                    <a:pt x="1678781" y="278606"/>
                  </a:cubicBezTo>
                  <a:cubicBezTo>
                    <a:pt x="1679734" y="276701"/>
                    <a:pt x="1679734" y="275749"/>
                    <a:pt x="1679734" y="275749"/>
                  </a:cubicBezTo>
                  <a:cubicBezTo>
                    <a:pt x="1679734" y="275749"/>
                    <a:pt x="1679734" y="275749"/>
                    <a:pt x="1678781" y="276701"/>
                  </a:cubicBezTo>
                  <a:close/>
                  <a:moveTo>
                    <a:pt x="1677829" y="199549"/>
                  </a:moveTo>
                  <a:cubicBezTo>
                    <a:pt x="1677829" y="201454"/>
                    <a:pt x="1677829" y="202406"/>
                    <a:pt x="1678781" y="204311"/>
                  </a:cubicBezTo>
                  <a:cubicBezTo>
                    <a:pt x="1677829" y="207169"/>
                    <a:pt x="1676876" y="210979"/>
                    <a:pt x="1676876" y="213836"/>
                  </a:cubicBezTo>
                  <a:cubicBezTo>
                    <a:pt x="1676876" y="209074"/>
                    <a:pt x="1676876" y="204311"/>
                    <a:pt x="1677829" y="199549"/>
                  </a:cubicBezTo>
                  <a:close/>
                  <a:moveTo>
                    <a:pt x="1640681" y="226219"/>
                  </a:moveTo>
                  <a:cubicBezTo>
                    <a:pt x="1643539" y="233839"/>
                    <a:pt x="1646396" y="244316"/>
                    <a:pt x="1649254" y="254794"/>
                  </a:cubicBezTo>
                  <a:cubicBezTo>
                    <a:pt x="1651159" y="260509"/>
                    <a:pt x="1652111" y="267176"/>
                    <a:pt x="1654016" y="274796"/>
                  </a:cubicBezTo>
                  <a:cubicBezTo>
                    <a:pt x="1654016" y="276701"/>
                    <a:pt x="1653064" y="279559"/>
                    <a:pt x="1653064" y="281464"/>
                  </a:cubicBezTo>
                  <a:cubicBezTo>
                    <a:pt x="1653064" y="280511"/>
                    <a:pt x="1652111" y="279559"/>
                    <a:pt x="1652111" y="279559"/>
                  </a:cubicBezTo>
                  <a:cubicBezTo>
                    <a:pt x="1652111" y="279559"/>
                    <a:pt x="1652111" y="280511"/>
                    <a:pt x="1652111" y="282416"/>
                  </a:cubicBezTo>
                  <a:cubicBezTo>
                    <a:pt x="1651159" y="288131"/>
                    <a:pt x="1650206" y="293846"/>
                    <a:pt x="1649254" y="300514"/>
                  </a:cubicBezTo>
                  <a:cubicBezTo>
                    <a:pt x="1646396" y="293846"/>
                    <a:pt x="1644491" y="288131"/>
                    <a:pt x="1641634" y="281464"/>
                  </a:cubicBezTo>
                  <a:cubicBezTo>
                    <a:pt x="1642586" y="280511"/>
                    <a:pt x="1642586" y="280511"/>
                    <a:pt x="1643539" y="279559"/>
                  </a:cubicBezTo>
                  <a:cubicBezTo>
                    <a:pt x="1644491" y="278606"/>
                    <a:pt x="1646396" y="277654"/>
                    <a:pt x="1647349" y="277654"/>
                  </a:cubicBezTo>
                  <a:cubicBezTo>
                    <a:pt x="1651159" y="274796"/>
                    <a:pt x="1654016" y="273844"/>
                    <a:pt x="1654016" y="273844"/>
                  </a:cubicBezTo>
                  <a:cubicBezTo>
                    <a:pt x="1654016" y="273844"/>
                    <a:pt x="1652111" y="274796"/>
                    <a:pt x="1647349" y="276701"/>
                  </a:cubicBezTo>
                  <a:cubicBezTo>
                    <a:pt x="1646396" y="277654"/>
                    <a:pt x="1645444" y="277654"/>
                    <a:pt x="1643539" y="278606"/>
                  </a:cubicBezTo>
                  <a:cubicBezTo>
                    <a:pt x="1643539" y="278606"/>
                    <a:pt x="1642586" y="279559"/>
                    <a:pt x="1642586" y="279559"/>
                  </a:cubicBezTo>
                  <a:cubicBezTo>
                    <a:pt x="1642586" y="271939"/>
                    <a:pt x="1642586" y="263366"/>
                    <a:pt x="1642586" y="255746"/>
                  </a:cubicBezTo>
                  <a:cubicBezTo>
                    <a:pt x="1640681" y="246221"/>
                    <a:pt x="1640681" y="235744"/>
                    <a:pt x="1640681" y="226219"/>
                  </a:cubicBezTo>
                  <a:cubicBezTo>
                    <a:pt x="1639729" y="226219"/>
                    <a:pt x="1639729" y="226219"/>
                    <a:pt x="1640681" y="226219"/>
                  </a:cubicBezTo>
                  <a:close/>
                  <a:moveTo>
                    <a:pt x="1620679" y="348139"/>
                  </a:moveTo>
                  <a:cubicBezTo>
                    <a:pt x="1620679" y="349091"/>
                    <a:pt x="1620679" y="350044"/>
                    <a:pt x="1620679" y="351949"/>
                  </a:cubicBezTo>
                  <a:cubicBezTo>
                    <a:pt x="1620679" y="352901"/>
                    <a:pt x="1620679" y="353854"/>
                    <a:pt x="1620679" y="353854"/>
                  </a:cubicBezTo>
                  <a:cubicBezTo>
                    <a:pt x="1619726" y="354806"/>
                    <a:pt x="1619726" y="355759"/>
                    <a:pt x="1618774" y="356711"/>
                  </a:cubicBezTo>
                  <a:cubicBezTo>
                    <a:pt x="1619726" y="353854"/>
                    <a:pt x="1620679" y="350044"/>
                    <a:pt x="1620679" y="348139"/>
                  </a:cubicBezTo>
                  <a:close/>
                  <a:moveTo>
                    <a:pt x="1618774" y="311944"/>
                  </a:moveTo>
                  <a:cubicBezTo>
                    <a:pt x="1617821" y="312896"/>
                    <a:pt x="1617821" y="313849"/>
                    <a:pt x="1616869" y="315754"/>
                  </a:cubicBezTo>
                  <a:cubicBezTo>
                    <a:pt x="1613059" y="323374"/>
                    <a:pt x="1609249" y="332899"/>
                    <a:pt x="1605439" y="343376"/>
                  </a:cubicBezTo>
                  <a:cubicBezTo>
                    <a:pt x="1604486" y="345281"/>
                    <a:pt x="1603534" y="348139"/>
                    <a:pt x="1602581" y="350996"/>
                  </a:cubicBezTo>
                  <a:cubicBezTo>
                    <a:pt x="1602581" y="348139"/>
                    <a:pt x="1602581" y="345281"/>
                    <a:pt x="1602581" y="342424"/>
                  </a:cubicBezTo>
                  <a:cubicBezTo>
                    <a:pt x="1605439" y="334804"/>
                    <a:pt x="1609249" y="328136"/>
                    <a:pt x="1613059" y="321469"/>
                  </a:cubicBezTo>
                  <a:cubicBezTo>
                    <a:pt x="1614964" y="317659"/>
                    <a:pt x="1617821" y="313849"/>
                    <a:pt x="1619726" y="310039"/>
                  </a:cubicBezTo>
                  <a:cubicBezTo>
                    <a:pt x="1618774" y="310991"/>
                    <a:pt x="1618774" y="310991"/>
                    <a:pt x="1618774" y="311944"/>
                  </a:cubicBezTo>
                  <a:close/>
                  <a:moveTo>
                    <a:pt x="1610201" y="269081"/>
                  </a:moveTo>
                  <a:cubicBezTo>
                    <a:pt x="1612106" y="265271"/>
                    <a:pt x="1613059" y="261461"/>
                    <a:pt x="1614011" y="258604"/>
                  </a:cubicBezTo>
                  <a:cubicBezTo>
                    <a:pt x="1614964" y="256699"/>
                    <a:pt x="1615916" y="254794"/>
                    <a:pt x="1616869" y="252889"/>
                  </a:cubicBezTo>
                  <a:cubicBezTo>
                    <a:pt x="1616869" y="264319"/>
                    <a:pt x="1617821" y="277654"/>
                    <a:pt x="1617821" y="292894"/>
                  </a:cubicBezTo>
                  <a:cubicBezTo>
                    <a:pt x="1617821" y="292894"/>
                    <a:pt x="1617821" y="293846"/>
                    <a:pt x="1617821" y="293846"/>
                  </a:cubicBezTo>
                  <a:cubicBezTo>
                    <a:pt x="1616869" y="291941"/>
                    <a:pt x="1615916" y="290036"/>
                    <a:pt x="1614011" y="289084"/>
                  </a:cubicBezTo>
                  <a:cubicBezTo>
                    <a:pt x="1611154" y="284321"/>
                    <a:pt x="1608296" y="280511"/>
                    <a:pt x="1606391" y="277654"/>
                  </a:cubicBezTo>
                  <a:cubicBezTo>
                    <a:pt x="1608296" y="274796"/>
                    <a:pt x="1609249" y="271939"/>
                    <a:pt x="1610201" y="269081"/>
                  </a:cubicBezTo>
                  <a:close/>
                  <a:moveTo>
                    <a:pt x="1600676" y="297656"/>
                  </a:moveTo>
                  <a:cubicBezTo>
                    <a:pt x="1602581" y="290989"/>
                    <a:pt x="1604486" y="285274"/>
                    <a:pt x="1606391" y="279559"/>
                  </a:cubicBezTo>
                  <a:cubicBezTo>
                    <a:pt x="1607344" y="282416"/>
                    <a:pt x="1609249" y="286226"/>
                    <a:pt x="1611154" y="290989"/>
                  </a:cubicBezTo>
                  <a:cubicBezTo>
                    <a:pt x="1613059" y="294799"/>
                    <a:pt x="1614964" y="298609"/>
                    <a:pt x="1616869" y="303371"/>
                  </a:cubicBezTo>
                  <a:cubicBezTo>
                    <a:pt x="1613059" y="307181"/>
                    <a:pt x="1610201" y="312896"/>
                    <a:pt x="1606391" y="317659"/>
                  </a:cubicBezTo>
                  <a:cubicBezTo>
                    <a:pt x="1604486" y="320516"/>
                    <a:pt x="1602581" y="322421"/>
                    <a:pt x="1601629" y="325279"/>
                  </a:cubicBezTo>
                  <a:cubicBezTo>
                    <a:pt x="1601629" y="323374"/>
                    <a:pt x="1601629" y="321469"/>
                    <a:pt x="1600676" y="319564"/>
                  </a:cubicBezTo>
                  <a:cubicBezTo>
                    <a:pt x="1600676" y="314801"/>
                    <a:pt x="1599724" y="310039"/>
                    <a:pt x="1599724" y="305276"/>
                  </a:cubicBezTo>
                  <a:cubicBezTo>
                    <a:pt x="1599724" y="302419"/>
                    <a:pt x="1600676" y="300514"/>
                    <a:pt x="1600676" y="297656"/>
                  </a:cubicBezTo>
                  <a:close/>
                  <a:moveTo>
                    <a:pt x="1567339" y="315754"/>
                  </a:moveTo>
                  <a:cubicBezTo>
                    <a:pt x="1567339" y="320516"/>
                    <a:pt x="1568291" y="325279"/>
                    <a:pt x="1568291" y="330041"/>
                  </a:cubicBezTo>
                  <a:cubicBezTo>
                    <a:pt x="1567339" y="326231"/>
                    <a:pt x="1567339" y="323374"/>
                    <a:pt x="1566386" y="320516"/>
                  </a:cubicBezTo>
                  <a:cubicBezTo>
                    <a:pt x="1567339" y="319564"/>
                    <a:pt x="1567339" y="317659"/>
                    <a:pt x="1567339" y="315754"/>
                  </a:cubicBezTo>
                  <a:close/>
                  <a:moveTo>
                    <a:pt x="1547336" y="265271"/>
                  </a:moveTo>
                  <a:cubicBezTo>
                    <a:pt x="1547336" y="269081"/>
                    <a:pt x="1546384" y="271939"/>
                    <a:pt x="1546384" y="275749"/>
                  </a:cubicBezTo>
                  <a:cubicBezTo>
                    <a:pt x="1546384" y="274796"/>
                    <a:pt x="1545431" y="273844"/>
                    <a:pt x="1545431" y="272891"/>
                  </a:cubicBezTo>
                  <a:cubicBezTo>
                    <a:pt x="1546384" y="270986"/>
                    <a:pt x="1546384" y="268129"/>
                    <a:pt x="1547336" y="265271"/>
                  </a:cubicBezTo>
                  <a:close/>
                  <a:moveTo>
                    <a:pt x="1541621" y="286226"/>
                  </a:moveTo>
                  <a:cubicBezTo>
                    <a:pt x="1542574" y="289084"/>
                    <a:pt x="1543526" y="290989"/>
                    <a:pt x="1543526" y="293846"/>
                  </a:cubicBezTo>
                  <a:cubicBezTo>
                    <a:pt x="1543526" y="295751"/>
                    <a:pt x="1542574" y="298609"/>
                    <a:pt x="1542574" y="301466"/>
                  </a:cubicBezTo>
                  <a:cubicBezTo>
                    <a:pt x="1541621" y="298609"/>
                    <a:pt x="1540669" y="294799"/>
                    <a:pt x="1539716" y="291941"/>
                  </a:cubicBezTo>
                  <a:cubicBezTo>
                    <a:pt x="1540669" y="289084"/>
                    <a:pt x="1541621" y="288131"/>
                    <a:pt x="1541621" y="286226"/>
                  </a:cubicBezTo>
                  <a:close/>
                  <a:moveTo>
                    <a:pt x="1537811" y="271939"/>
                  </a:moveTo>
                  <a:cubicBezTo>
                    <a:pt x="1537811" y="273844"/>
                    <a:pt x="1538764" y="274796"/>
                    <a:pt x="1538764" y="276701"/>
                  </a:cubicBezTo>
                  <a:cubicBezTo>
                    <a:pt x="1537811" y="277654"/>
                    <a:pt x="1537811" y="278606"/>
                    <a:pt x="1536859" y="280511"/>
                  </a:cubicBezTo>
                  <a:cubicBezTo>
                    <a:pt x="1537811" y="276701"/>
                    <a:pt x="1537811" y="273844"/>
                    <a:pt x="1537811" y="271939"/>
                  </a:cubicBezTo>
                  <a:close/>
                  <a:moveTo>
                    <a:pt x="1533049" y="338614"/>
                  </a:moveTo>
                  <a:cubicBezTo>
                    <a:pt x="1533049" y="337661"/>
                    <a:pt x="1533049" y="336709"/>
                    <a:pt x="1533049" y="335756"/>
                  </a:cubicBezTo>
                  <a:cubicBezTo>
                    <a:pt x="1534001" y="340519"/>
                    <a:pt x="1534954" y="345281"/>
                    <a:pt x="1535906" y="350044"/>
                  </a:cubicBezTo>
                  <a:cubicBezTo>
                    <a:pt x="1536859" y="352901"/>
                    <a:pt x="1536859" y="354806"/>
                    <a:pt x="1536859" y="357664"/>
                  </a:cubicBezTo>
                  <a:cubicBezTo>
                    <a:pt x="1536859" y="359569"/>
                    <a:pt x="1536859" y="360521"/>
                    <a:pt x="1536859" y="362426"/>
                  </a:cubicBezTo>
                  <a:cubicBezTo>
                    <a:pt x="1536859" y="362426"/>
                    <a:pt x="1536859" y="362426"/>
                    <a:pt x="1536859" y="362426"/>
                  </a:cubicBezTo>
                  <a:cubicBezTo>
                    <a:pt x="1534954" y="356711"/>
                    <a:pt x="1533049" y="351949"/>
                    <a:pt x="1532096" y="346234"/>
                  </a:cubicBezTo>
                  <a:cubicBezTo>
                    <a:pt x="1533049" y="343376"/>
                    <a:pt x="1533049" y="341471"/>
                    <a:pt x="1533049" y="338614"/>
                  </a:cubicBezTo>
                  <a:close/>
                  <a:moveTo>
                    <a:pt x="1519714" y="270986"/>
                  </a:moveTo>
                  <a:cubicBezTo>
                    <a:pt x="1521619" y="279559"/>
                    <a:pt x="1523524" y="288131"/>
                    <a:pt x="1525429" y="297656"/>
                  </a:cubicBezTo>
                  <a:cubicBezTo>
                    <a:pt x="1525429" y="298609"/>
                    <a:pt x="1525429" y="299561"/>
                    <a:pt x="1524476" y="301466"/>
                  </a:cubicBezTo>
                  <a:cubicBezTo>
                    <a:pt x="1523524" y="306229"/>
                    <a:pt x="1522571" y="310991"/>
                    <a:pt x="1521619" y="315754"/>
                  </a:cubicBezTo>
                  <a:cubicBezTo>
                    <a:pt x="1520666" y="313849"/>
                    <a:pt x="1520666" y="311944"/>
                    <a:pt x="1519714" y="310991"/>
                  </a:cubicBezTo>
                  <a:cubicBezTo>
                    <a:pt x="1519714" y="295751"/>
                    <a:pt x="1518761" y="281464"/>
                    <a:pt x="1517809" y="268129"/>
                  </a:cubicBezTo>
                  <a:cubicBezTo>
                    <a:pt x="1519714" y="268129"/>
                    <a:pt x="1519714" y="269081"/>
                    <a:pt x="1519714" y="270986"/>
                  </a:cubicBezTo>
                  <a:close/>
                  <a:moveTo>
                    <a:pt x="1503521" y="302419"/>
                  </a:moveTo>
                  <a:cubicBezTo>
                    <a:pt x="1503521" y="306229"/>
                    <a:pt x="1503521" y="310039"/>
                    <a:pt x="1502569" y="313849"/>
                  </a:cubicBezTo>
                  <a:cubicBezTo>
                    <a:pt x="1502569" y="318611"/>
                    <a:pt x="1502569" y="324326"/>
                    <a:pt x="1502569" y="330041"/>
                  </a:cubicBezTo>
                  <a:cubicBezTo>
                    <a:pt x="1502569" y="330041"/>
                    <a:pt x="1502569" y="330041"/>
                    <a:pt x="1501616" y="329089"/>
                  </a:cubicBezTo>
                  <a:cubicBezTo>
                    <a:pt x="1500664" y="323374"/>
                    <a:pt x="1498759" y="317659"/>
                    <a:pt x="1497806" y="311944"/>
                  </a:cubicBezTo>
                  <a:cubicBezTo>
                    <a:pt x="1500664" y="309086"/>
                    <a:pt x="1502569" y="306229"/>
                    <a:pt x="1503521" y="302419"/>
                  </a:cubicBezTo>
                  <a:close/>
                  <a:moveTo>
                    <a:pt x="1477804" y="272891"/>
                  </a:moveTo>
                  <a:cubicBezTo>
                    <a:pt x="1477804" y="273844"/>
                    <a:pt x="1477804" y="273844"/>
                    <a:pt x="1477804" y="272891"/>
                  </a:cubicBezTo>
                  <a:cubicBezTo>
                    <a:pt x="1477804" y="275749"/>
                    <a:pt x="1477804" y="278606"/>
                    <a:pt x="1477804" y="282416"/>
                  </a:cubicBezTo>
                  <a:cubicBezTo>
                    <a:pt x="1477804" y="286226"/>
                    <a:pt x="1476851" y="290989"/>
                    <a:pt x="1476851" y="294799"/>
                  </a:cubicBezTo>
                  <a:cubicBezTo>
                    <a:pt x="1476851" y="294799"/>
                    <a:pt x="1476851" y="295751"/>
                    <a:pt x="1475899" y="295751"/>
                  </a:cubicBezTo>
                  <a:cubicBezTo>
                    <a:pt x="1475899" y="290989"/>
                    <a:pt x="1474946" y="286226"/>
                    <a:pt x="1474946" y="282416"/>
                  </a:cubicBezTo>
                  <a:cubicBezTo>
                    <a:pt x="1475899" y="279559"/>
                    <a:pt x="1476851" y="276701"/>
                    <a:pt x="1477804" y="272891"/>
                  </a:cubicBezTo>
                  <a:close/>
                  <a:moveTo>
                    <a:pt x="1461611" y="326231"/>
                  </a:moveTo>
                  <a:cubicBezTo>
                    <a:pt x="1461611" y="327184"/>
                    <a:pt x="1461611" y="327184"/>
                    <a:pt x="1461611" y="328136"/>
                  </a:cubicBezTo>
                  <a:cubicBezTo>
                    <a:pt x="1461611" y="329089"/>
                    <a:pt x="1460659" y="329089"/>
                    <a:pt x="1460659" y="330041"/>
                  </a:cubicBezTo>
                  <a:cubicBezTo>
                    <a:pt x="1460659" y="330041"/>
                    <a:pt x="1460659" y="330041"/>
                    <a:pt x="1460659" y="329089"/>
                  </a:cubicBezTo>
                  <a:cubicBezTo>
                    <a:pt x="1460659" y="328136"/>
                    <a:pt x="1460659" y="327184"/>
                    <a:pt x="1461611" y="326231"/>
                  </a:cubicBezTo>
                  <a:close/>
                  <a:moveTo>
                    <a:pt x="1457801" y="309086"/>
                  </a:moveTo>
                  <a:cubicBezTo>
                    <a:pt x="1456849" y="310039"/>
                    <a:pt x="1456849" y="310039"/>
                    <a:pt x="1457801" y="309086"/>
                  </a:cubicBezTo>
                  <a:cubicBezTo>
                    <a:pt x="1456849" y="307181"/>
                    <a:pt x="1456849" y="305276"/>
                    <a:pt x="1455896" y="302419"/>
                  </a:cubicBezTo>
                  <a:cubicBezTo>
                    <a:pt x="1455896" y="305276"/>
                    <a:pt x="1456849" y="307181"/>
                    <a:pt x="1457801" y="309086"/>
                  </a:cubicBezTo>
                  <a:close/>
                  <a:moveTo>
                    <a:pt x="1442561" y="328136"/>
                  </a:moveTo>
                  <a:cubicBezTo>
                    <a:pt x="1442561" y="324326"/>
                    <a:pt x="1442561" y="321469"/>
                    <a:pt x="1442561" y="318611"/>
                  </a:cubicBezTo>
                  <a:cubicBezTo>
                    <a:pt x="1443514" y="323374"/>
                    <a:pt x="1443514" y="329089"/>
                    <a:pt x="1444466" y="333851"/>
                  </a:cubicBezTo>
                  <a:cubicBezTo>
                    <a:pt x="1443514" y="332899"/>
                    <a:pt x="1443514" y="330994"/>
                    <a:pt x="1442561" y="330041"/>
                  </a:cubicBezTo>
                  <a:cubicBezTo>
                    <a:pt x="1442561" y="330041"/>
                    <a:pt x="1442561" y="329089"/>
                    <a:pt x="1442561" y="328136"/>
                  </a:cubicBezTo>
                  <a:close/>
                  <a:moveTo>
                    <a:pt x="1415891" y="281464"/>
                  </a:moveTo>
                  <a:cubicBezTo>
                    <a:pt x="1415891" y="284321"/>
                    <a:pt x="1415891" y="286226"/>
                    <a:pt x="1415891" y="289084"/>
                  </a:cubicBezTo>
                  <a:cubicBezTo>
                    <a:pt x="1415891" y="289084"/>
                    <a:pt x="1415891" y="289084"/>
                    <a:pt x="1415891" y="289084"/>
                  </a:cubicBezTo>
                  <a:cubicBezTo>
                    <a:pt x="1414939" y="288131"/>
                    <a:pt x="1413986" y="287179"/>
                    <a:pt x="1413034" y="286226"/>
                  </a:cubicBezTo>
                  <a:cubicBezTo>
                    <a:pt x="1414939" y="284321"/>
                    <a:pt x="1415891" y="282416"/>
                    <a:pt x="1415891" y="281464"/>
                  </a:cubicBezTo>
                  <a:close/>
                  <a:moveTo>
                    <a:pt x="1412081" y="290036"/>
                  </a:moveTo>
                  <a:cubicBezTo>
                    <a:pt x="1413034" y="290989"/>
                    <a:pt x="1413034" y="291941"/>
                    <a:pt x="1413986" y="292894"/>
                  </a:cubicBezTo>
                  <a:cubicBezTo>
                    <a:pt x="1414939" y="293846"/>
                    <a:pt x="1414939" y="294799"/>
                    <a:pt x="1415891" y="295751"/>
                  </a:cubicBezTo>
                  <a:cubicBezTo>
                    <a:pt x="1415891" y="297656"/>
                    <a:pt x="1415891" y="299561"/>
                    <a:pt x="1415891" y="300514"/>
                  </a:cubicBezTo>
                  <a:cubicBezTo>
                    <a:pt x="1413986" y="296704"/>
                    <a:pt x="1413034" y="293846"/>
                    <a:pt x="1412081" y="290036"/>
                  </a:cubicBezTo>
                  <a:cubicBezTo>
                    <a:pt x="1412081" y="290036"/>
                    <a:pt x="1412081" y="290036"/>
                    <a:pt x="1412081" y="290036"/>
                  </a:cubicBezTo>
                  <a:close/>
                  <a:moveTo>
                    <a:pt x="1383506" y="364331"/>
                  </a:moveTo>
                  <a:cubicBezTo>
                    <a:pt x="1383506" y="362426"/>
                    <a:pt x="1383506" y="360521"/>
                    <a:pt x="1382554" y="358616"/>
                  </a:cubicBezTo>
                  <a:cubicBezTo>
                    <a:pt x="1382554" y="358616"/>
                    <a:pt x="1382554" y="357664"/>
                    <a:pt x="1382554" y="357664"/>
                  </a:cubicBezTo>
                  <a:cubicBezTo>
                    <a:pt x="1382554" y="358616"/>
                    <a:pt x="1383506" y="360521"/>
                    <a:pt x="1383506" y="362426"/>
                  </a:cubicBezTo>
                  <a:cubicBezTo>
                    <a:pt x="1384459" y="363379"/>
                    <a:pt x="1384459" y="363379"/>
                    <a:pt x="1383506" y="364331"/>
                  </a:cubicBezTo>
                  <a:close/>
                  <a:moveTo>
                    <a:pt x="1386364" y="298609"/>
                  </a:moveTo>
                  <a:cubicBezTo>
                    <a:pt x="1386364" y="298609"/>
                    <a:pt x="1386364" y="298609"/>
                    <a:pt x="1386364" y="298609"/>
                  </a:cubicBezTo>
                  <a:cubicBezTo>
                    <a:pt x="1385411" y="296704"/>
                    <a:pt x="1385411" y="295751"/>
                    <a:pt x="1384459" y="293846"/>
                  </a:cubicBezTo>
                  <a:cubicBezTo>
                    <a:pt x="1385411" y="292894"/>
                    <a:pt x="1385411" y="291941"/>
                    <a:pt x="1386364" y="290989"/>
                  </a:cubicBezTo>
                  <a:cubicBezTo>
                    <a:pt x="1388269" y="289084"/>
                    <a:pt x="1389221" y="287179"/>
                    <a:pt x="1391126" y="286226"/>
                  </a:cubicBezTo>
                  <a:cubicBezTo>
                    <a:pt x="1389221" y="290036"/>
                    <a:pt x="1387316" y="293846"/>
                    <a:pt x="1386364" y="298609"/>
                  </a:cubicBezTo>
                  <a:close/>
                  <a:moveTo>
                    <a:pt x="1383506" y="287179"/>
                  </a:moveTo>
                  <a:cubicBezTo>
                    <a:pt x="1383506" y="287179"/>
                    <a:pt x="1382554" y="288131"/>
                    <a:pt x="1382554" y="288131"/>
                  </a:cubicBezTo>
                  <a:cubicBezTo>
                    <a:pt x="1380649" y="283369"/>
                    <a:pt x="1378744" y="278606"/>
                    <a:pt x="1376839" y="274796"/>
                  </a:cubicBezTo>
                  <a:cubicBezTo>
                    <a:pt x="1379696" y="262414"/>
                    <a:pt x="1382554" y="251936"/>
                    <a:pt x="1384459" y="242411"/>
                  </a:cubicBezTo>
                  <a:cubicBezTo>
                    <a:pt x="1385411" y="250031"/>
                    <a:pt x="1387316" y="263366"/>
                    <a:pt x="1390174" y="281464"/>
                  </a:cubicBezTo>
                  <a:cubicBezTo>
                    <a:pt x="1388269" y="283369"/>
                    <a:pt x="1386364" y="285274"/>
                    <a:pt x="1383506" y="287179"/>
                  </a:cubicBezTo>
                  <a:close/>
                  <a:moveTo>
                    <a:pt x="1391126" y="310991"/>
                  </a:moveTo>
                  <a:cubicBezTo>
                    <a:pt x="1392079" y="307181"/>
                    <a:pt x="1392079" y="303371"/>
                    <a:pt x="1393031" y="299561"/>
                  </a:cubicBezTo>
                  <a:cubicBezTo>
                    <a:pt x="1393031" y="299561"/>
                    <a:pt x="1393031" y="298609"/>
                    <a:pt x="1393031" y="298609"/>
                  </a:cubicBezTo>
                  <a:cubicBezTo>
                    <a:pt x="1393031" y="300514"/>
                    <a:pt x="1393984" y="303371"/>
                    <a:pt x="1393984" y="305276"/>
                  </a:cubicBezTo>
                  <a:cubicBezTo>
                    <a:pt x="1393984" y="308134"/>
                    <a:pt x="1392079" y="309086"/>
                    <a:pt x="1391126" y="310991"/>
                  </a:cubicBezTo>
                  <a:close/>
                  <a:moveTo>
                    <a:pt x="1397794" y="278606"/>
                  </a:moveTo>
                  <a:cubicBezTo>
                    <a:pt x="1397794" y="278606"/>
                    <a:pt x="1397794" y="278606"/>
                    <a:pt x="1397794" y="278606"/>
                  </a:cubicBezTo>
                  <a:cubicBezTo>
                    <a:pt x="1397794" y="278606"/>
                    <a:pt x="1397794" y="279559"/>
                    <a:pt x="1397794" y="279559"/>
                  </a:cubicBezTo>
                  <a:cubicBezTo>
                    <a:pt x="1397794" y="279559"/>
                    <a:pt x="1397794" y="279559"/>
                    <a:pt x="1397794" y="278606"/>
                  </a:cubicBezTo>
                  <a:cubicBezTo>
                    <a:pt x="1397794" y="278606"/>
                    <a:pt x="1397794" y="278606"/>
                    <a:pt x="1397794" y="278606"/>
                  </a:cubicBezTo>
                  <a:close/>
                  <a:moveTo>
                    <a:pt x="1397794" y="322421"/>
                  </a:moveTo>
                  <a:cubicBezTo>
                    <a:pt x="1398746" y="325279"/>
                    <a:pt x="1398746" y="328136"/>
                    <a:pt x="1399699" y="331946"/>
                  </a:cubicBezTo>
                  <a:cubicBezTo>
                    <a:pt x="1399699" y="332899"/>
                    <a:pt x="1399699" y="332899"/>
                    <a:pt x="1399699" y="333851"/>
                  </a:cubicBezTo>
                  <a:cubicBezTo>
                    <a:pt x="1398746" y="330994"/>
                    <a:pt x="1397794" y="328136"/>
                    <a:pt x="1396841" y="326231"/>
                  </a:cubicBezTo>
                  <a:cubicBezTo>
                    <a:pt x="1396841" y="324326"/>
                    <a:pt x="1396841" y="323374"/>
                    <a:pt x="1397794" y="322421"/>
                  </a:cubicBezTo>
                  <a:close/>
                  <a:moveTo>
                    <a:pt x="1387316" y="231934"/>
                  </a:moveTo>
                  <a:cubicBezTo>
                    <a:pt x="1389221" y="242411"/>
                    <a:pt x="1392079" y="255746"/>
                    <a:pt x="1395889" y="270986"/>
                  </a:cubicBezTo>
                  <a:cubicBezTo>
                    <a:pt x="1395889" y="271939"/>
                    <a:pt x="1395889" y="271939"/>
                    <a:pt x="1394936" y="272891"/>
                  </a:cubicBezTo>
                  <a:cubicBezTo>
                    <a:pt x="1390174" y="257651"/>
                    <a:pt x="1386364" y="246221"/>
                    <a:pt x="1384459" y="240506"/>
                  </a:cubicBezTo>
                  <a:cubicBezTo>
                    <a:pt x="1386364" y="237649"/>
                    <a:pt x="1387316" y="234791"/>
                    <a:pt x="1387316" y="231934"/>
                  </a:cubicBezTo>
                  <a:close/>
                  <a:moveTo>
                    <a:pt x="1380649" y="232886"/>
                  </a:moveTo>
                  <a:cubicBezTo>
                    <a:pt x="1382554" y="230029"/>
                    <a:pt x="1384459" y="227171"/>
                    <a:pt x="1386364" y="225266"/>
                  </a:cubicBezTo>
                  <a:cubicBezTo>
                    <a:pt x="1386364" y="225266"/>
                    <a:pt x="1386364" y="225266"/>
                    <a:pt x="1386364" y="225266"/>
                  </a:cubicBezTo>
                  <a:cubicBezTo>
                    <a:pt x="1382554" y="234791"/>
                    <a:pt x="1377791" y="247174"/>
                    <a:pt x="1372076" y="262414"/>
                  </a:cubicBezTo>
                  <a:cubicBezTo>
                    <a:pt x="1371124" y="260509"/>
                    <a:pt x="1371124" y="259556"/>
                    <a:pt x="1370171" y="257651"/>
                  </a:cubicBezTo>
                  <a:cubicBezTo>
                    <a:pt x="1369219" y="256699"/>
                    <a:pt x="1369219" y="255746"/>
                    <a:pt x="1369219" y="253841"/>
                  </a:cubicBezTo>
                  <a:cubicBezTo>
                    <a:pt x="1373029" y="245269"/>
                    <a:pt x="1376839" y="238601"/>
                    <a:pt x="1380649" y="232886"/>
                  </a:cubicBezTo>
                  <a:close/>
                  <a:moveTo>
                    <a:pt x="1356836" y="300514"/>
                  </a:moveTo>
                  <a:cubicBezTo>
                    <a:pt x="1356836" y="301466"/>
                    <a:pt x="1356836" y="301466"/>
                    <a:pt x="1356836" y="302419"/>
                  </a:cubicBezTo>
                  <a:cubicBezTo>
                    <a:pt x="1356836" y="303371"/>
                    <a:pt x="1356836" y="303371"/>
                    <a:pt x="1355884" y="304324"/>
                  </a:cubicBezTo>
                  <a:cubicBezTo>
                    <a:pt x="1355884" y="302419"/>
                    <a:pt x="1355884" y="301466"/>
                    <a:pt x="1355884" y="299561"/>
                  </a:cubicBezTo>
                  <a:cubicBezTo>
                    <a:pt x="1355884" y="299561"/>
                    <a:pt x="1356836" y="299561"/>
                    <a:pt x="1356836" y="300514"/>
                  </a:cubicBezTo>
                  <a:close/>
                  <a:moveTo>
                    <a:pt x="1339691" y="325279"/>
                  </a:moveTo>
                  <a:cubicBezTo>
                    <a:pt x="1339691" y="325279"/>
                    <a:pt x="1339691" y="324326"/>
                    <a:pt x="1339691" y="324326"/>
                  </a:cubicBezTo>
                  <a:cubicBezTo>
                    <a:pt x="1340644" y="322421"/>
                    <a:pt x="1341596" y="319564"/>
                    <a:pt x="1341596" y="317659"/>
                  </a:cubicBezTo>
                  <a:cubicBezTo>
                    <a:pt x="1341596" y="317659"/>
                    <a:pt x="1341596" y="317659"/>
                    <a:pt x="1341596" y="317659"/>
                  </a:cubicBezTo>
                  <a:cubicBezTo>
                    <a:pt x="1341596" y="322421"/>
                    <a:pt x="1341596" y="326231"/>
                    <a:pt x="1341596" y="330994"/>
                  </a:cubicBezTo>
                  <a:cubicBezTo>
                    <a:pt x="1341596" y="328136"/>
                    <a:pt x="1340644" y="326231"/>
                    <a:pt x="1339691" y="325279"/>
                  </a:cubicBezTo>
                  <a:close/>
                  <a:moveTo>
                    <a:pt x="1340644" y="226219"/>
                  </a:moveTo>
                  <a:cubicBezTo>
                    <a:pt x="1340644" y="225266"/>
                    <a:pt x="1340644" y="225266"/>
                    <a:pt x="1340644" y="226219"/>
                  </a:cubicBezTo>
                  <a:cubicBezTo>
                    <a:pt x="1341596" y="229076"/>
                    <a:pt x="1343501" y="232886"/>
                    <a:pt x="1344454" y="237649"/>
                  </a:cubicBezTo>
                  <a:cubicBezTo>
                    <a:pt x="1344454" y="239554"/>
                    <a:pt x="1344454" y="240506"/>
                    <a:pt x="1344454" y="242411"/>
                  </a:cubicBezTo>
                  <a:cubicBezTo>
                    <a:pt x="1344454" y="249079"/>
                    <a:pt x="1343501" y="256699"/>
                    <a:pt x="1343501" y="264319"/>
                  </a:cubicBezTo>
                  <a:cubicBezTo>
                    <a:pt x="1343501" y="267176"/>
                    <a:pt x="1343501" y="270034"/>
                    <a:pt x="1343501" y="272891"/>
                  </a:cubicBezTo>
                  <a:cubicBezTo>
                    <a:pt x="1341596" y="271939"/>
                    <a:pt x="1340644" y="270034"/>
                    <a:pt x="1339691" y="269081"/>
                  </a:cubicBezTo>
                  <a:cubicBezTo>
                    <a:pt x="1338739" y="252889"/>
                    <a:pt x="1339691" y="238601"/>
                    <a:pt x="1340644" y="226219"/>
                  </a:cubicBezTo>
                  <a:close/>
                  <a:moveTo>
                    <a:pt x="1337786" y="295751"/>
                  </a:moveTo>
                  <a:cubicBezTo>
                    <a:pt x="1337786" y="288131"/>
                    <a:pt x="1338739" y="279559"/>
                    <a:pt x="1338739" y="271939"/>
                  </a:cubicBezTo>
                  <a:cubicBezTo>
                    <a:pt x="1339691" y="272891"/>
                    <a:pt x="1341596" y="274796"/>
                    <a:pt x="1342549" y="276701"/>
                  </a:cubicBezTo>
                  <a:cubicBezTo>
                    <a:pt x="1342549" y="276701"/>
                    <a:pt x="1342549" y="276701"/>
                    <a:pt x="1342549" y="276701"/>
                  </a:cubicBezTo>
                  <a:cubicBezTo>
                    <a:pt x="1342549" y="279559"/>
                    <a:pt x="1342549" y="283369"/>
                    <a:pt x="1342549" y="286226"/>
                  </a:cubicBezTo>
                  <a:cubicBezTo>
                    <a:pt x="1340644" y="290036"/>
                    <a:pt x="1338739" y="292894"/>
                    <a:pt x="1337786" y="295751"/>
                  </a:cubicBezTo>
                  <a:cubicBezTo>
                    <a:pt x="1337786" y="296704"/>
                    <a:pt x="1337786" y="296704"/>
                    <a:pt x="1337786" y="296704"/>
                  </a:cubicBezTo>
                  <a:cubicBezTo>
                    <a:pt x="1337786" y="296704"/>
                    <a:pt x="1337786" y="295751"/>
                    <a:pt x="1337786" y="295751"/>
                  </a:cubicBezTo>
                  <a:close/>
                  <a:moveTo>
                    <a:pt x="1314926" y="320516"/>
                  </a:move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lose/>
                  <a:moveTo>
                    <a:pt x="1311116" y="312896"/>
                  </a:moveTo>
                  <a:cubicBezTo>
                    <a:pt x="1311116" y="312896"/>
                    <a:pt x="1312069" y="313849"/>
                    <a:pt x="1311116" y="312896"/>
                  </a:cubicBezTo>
                  <a:cubicBezTo>
                    <a:pt x="1311116" y="313849"/>
                    <a:pt x="1311116" y="313849"/>
                    <a:pt x="1311116" y="314801"/>
                  </a:cubicBezTo>
                  <a:cubicBezTo>
                    <a:pt x="1311116" y="314801"/>
                    <a:pt x="1311116" y="314801"/>
                    <a:pt x="1311116" y="314801"/>
                  </a:cubicBezTo>
                  <a:cubicBezTo>
                    <a:pt x="1311116" y="313849"/>
                    <a:pt x="1311116" y="313849"/>
                    <a:pt x="1311116" y="312896"/>
                  </a:cubicBezTo>
                  <a:close/>
                  <a:moveTo>
                    <a:pt x="1242536" y="344329"/>
                  </a:moveTo>
                  <a:cubicBezTo>
                    <a:pt x="1241584" y="341471"/>
                    <a:pt x="1239679" y="339566"/>
                    <a:pt x="1238726" y="336709"/>
                  </a:cubicBezTo>
                  <a:cubicBezTo>
                    <a:pt x="1238726" y="328136"/>
                    <a:pt x="1238726" y="318611"/>
                    <a:pt x="1238726" y="310991"/>
                  </a:cubicBezTo>
                  <a:cubicBezTo>
                    <a:pt x="1238726" y="309086"/>
                    <a:pt x="1238726" y="308134"/>
                    <a:pt x="1238726" y="307181"/>
                  </a:cubicBezTo>
                  <a:cubicBezTo>
                    <a:pt x="1240631" y="317659"/>
                    <a:pt x="1241584" y="328136"/>
                    <a:pt x="1244441" y="339566"/>
                  </a:cubicBezTo>
                  <a:cubicBezTo>
                    <a:pt x="1244441" y="339566"/>
                    <a:pt x="1244441" y="340519"/>
                    <a:pt x="1244441" y="340519"/>
                  </a:cubicBezTo>
                  <a:cubicBezTo>
                    <a:pt x="1243489" y="341471"/>
                    <a:pt x="1242536" y="343376"/>
                    <a:pt x="1242536" y="344329"/>
                  </a:cubicBezTo>
                  <a:close/>
                  <a:moveTo>
                    <a:pt x="1279684" y="290989"/>
                  </a:moveTo>
                  <a:cubicBezTo>
                    <a:pt x="1279684" y="289084"/>
                    <a:pt x="1279684" y="286226"/>
                    <a:pt x="1279684" y="284321"/>
                  </a:cubicBezTo>
                  <a:cubicBezTo>
                    <a:pt x="1280636" y="285274"/>
                    <a:pt x="1280636" y="286226"/>
                    <a:pt x="1281589" y="287179"/>
                  </a:cubicBezTo>
                  <a:cubicBezTo>
                    <a:pt x="1280636" y="289084"/>
                    <a:pt x="1279684" y="290036"/>
                    <a:pt x="1279684" y="290989"/>
                  </a:cubicBezTo>
                  <a:close/>
                  <a:moveTo>
                    <a:pt x="1298734" y="332899"/>
                  </a:moveTo>
                  <a:cubicBezTo>
                    <a:pt x="1298734" y="332899"/>
                    <a:pt x="1298734" y="332899"/>
                    <a:pt x="1298734" y="332899"/>
                  </a:cubicBezTo>
                  <a:cubicBezTo>
                    <a:pt x="1298734" y="331946"/>
                    <a:pt x="1298734" y="331946"/>
                    <a:pt x="1298734" y="330994"/>
                  </a:cubicBezTo>
                  <a:cubicBezTo>
                    <a:pt x="1298734" y="331946"/>
                    <a:pt x="1298734" y="332899"/>
                    <a:pt x="1298734" y="332899"/>
                  </a:cubicBezTo>
                  <a:close/>
                  <a:moveTo>
                    <a:pt x="1295876" y="278606"/>
                  </a:moveTo>
                  <a:cubicBezTo>
                    <a:pt x="1298734" y="285274"/>
                    <a:pt x="1301591" y="291941"/>
                    <a:pt x="1305401" y="299561"/>
                  </a:cubicBezTo>
                  <a:cubicBezTo>
                    <a:pt x="1305401" y="299561"/>
                    <a:pt x="1305401" y="299561"/>
                    <a:pt x="1305401" y="300514"/>
                  </a:cubicBezTo>
                  <a:cubicBezTo>
                    <a:pt x="1305401" y="301466"/>
                    <a:pt x="1305401" y="302419"/>
                    <a:pt x="1304449" y="303371"/>
                  </a:cubicBezTo>
                  <a:cubicBezTo>
                    <a:pt x="1303496" y="300514"/>
                    <a:pt x="1301591" y="298609"/>
                    <a:pt x="1300639" y="295751"/>
                  </a:cubicBezTo>
                  <a:cubicBezTo>
                    <a:pt x="1298734" y="291941"/>
                    <a:pt x="1296829" y="288131"/>
                    <a:pt x="1293971" y="284321"/>
                  </a:cubicBezTo>
                  <a:cubicBezTo>
                    <a:pt x="1294924" y="282416"/>
                    <a:pt x="1295876" y="280511"/>
                    <a:pt x="1295876" y="278606"/>
                  </a:cubicBezTo>
                  <a:close/>
                  <a:moveTo>
                    <a:pt x="1299686" y="328136"/>
                  </a:moveTo>
                  <a:cubicBezTo>
                    <a:pt x="1299686" y="329089"/>
                    <a:pt x="1299686" y="329089"/>
                    <a:pt x="1299686" y="330041"/>
                  </a:cubicBezTo>
                  <a:cubicBezTo>
                    <a:pt x="1299686" y="330041"/>
                    <a:pt x="1298734" y="330994"/>
                    <a:pt x="1298734" y="331946"/>
                  </a:cubicBezTo>
                  <a:cubicBezTo>
                    <a:pt x="1296829" y="329089"/>
                    <a:pt x="1294924" y="326231"/>
                    <a:pt x="1293019" y="324326"/>
                  </a:cubicBezTo>
                  <a:cubicBezTo>
                    <a:pt x="1292066" y="322421"/>
                    <a:pt x="1290161" y="320516"/>
                    <a:pt x="1289209" y="318611"/>
                  </a:cubicBezTo>
                  <a:cubicBezTo>
                    <a:pt x="1289209" y="318611"/>
                    <a:pt x="1289209" y="318611"/>
                    <a:pt x="1289209" y="318611"/>
                  </a:cubicBezTo>
                  <a:cubicBezTo>
                    <a:pt x="1289209" y="314801"/>
                    <a:pt x="1289209" y="311944"/>
                    <a:pt x="1289209" y="309086"/>
                  </a:cubicBezTo>
                  <a:cubicBezTo>
                    <a:pt x="1289209" y="308134"/>
                    <a:pt x="1290161" y="306229"/>
                    <a:pt x="1290161" y="305276"/>
                  </a:cubicBezTo>
                  <a:cubicBezTo>
                    <a:pt x="1293019" y="311944"/>
                    <a:pt x="1296829" y="319564"/>
                    <a:pt x="1299686" y="328136"/>
                  </a:cubicBezTo>
                  <a:close/>
                  <a:moveTo>
                    <a:pt x="1289209" y="263366"/>
                  </a:moveTo>
                  <a:cubicBezTo>
                    <a:pt x="1288256" y="265271"/>
                    <a:pt x="1288256" y="266224"/>
                    <a:pt x="1287304" y="268129"/>
                  </a:cubicBezTo>
                  <a:cubicBezTo>
                    <a:pt x="1287304" y="265271"/>
                    <a:pt x="1287304" y="262414"/>
                    <a:pt x="1287304" y="259556"/>
                  </a:cubicBezTo>
                  <a:cubicBezTo>
                    <a:pt x="1287304" y="260509"/>
                    <a:pt x="1288256" y="262414"/>
                    <a:pt x="1289209" y="263366"/>
                  </a:cubicBezTo>
                  <a:close/>
                  <a:moveTo>
                    <a:pt x="1276826" y="238601"/>
                  </a:moveTo>
                  <a:cubicBezTo>
                    <a:pt x="1277779" y="239554"/>
                    <a:pt x="1277779" y="240506"/>
                    <a:pt x="1278731" y="242411"/>
                  </a:cubicBezTo>
                  <a:cubicBezTo>
                    <a:pt x="1280636" y="246221"/>
                    <a:pt x="1283494" y="251936"/>
                    <a:pt x="1286351" y="257651"/>
                  </a:cubicBezTo>
                  <a:cubicBezTo>
                    <a:pt x="1286351" y="260509"/>
                    <a:pt x="1285399" y="263366"/>
                    <a:pt x="1285399" y="267176"/>
                  </a:cubicBezTo>
                  <a:cubicBezTo>
                    <a:pt x="1282541" y="263366"/>
                    <a:pt x="1280636" y="259556"/>
                    <a:pt x="1277779" y="255746"/>
                  </a:cubicBezTo>
                  <a:cubicBezTo>
                    <a:pt x="1277779" y="250031"/>
                    <a:pt x="1276826" y="245269"/>
                    <a:pt x="1276826" y="242411"/>
                  </a:cubicBezTo>
                  <a:cubicBezTo>
                    <a:pt x="1276826" y="241459"/>
                    <a:pt x="1276826" y="239554"/>
                    <a:pt x="1276826" y="238601"/>
                  </a:cubicBezTo>
                  <a:close/>
                  <a:moveTo>
                    <a:pt x="1273016" y="271939"/>
                  </a:moveTo>
                  <a:cubicBezTo>
                    <a:pt x="1273016" y="271939"/>
                    <a:pt x="1273969" y="272891"/>
                    <a:pt x="1273969" y="272891"/>
                  </a:cubicBezTo>
                  <a:cubicBezTo>
                    <a:pt x="1273969" y="278606"/>
                    <a:pt x="1273016" y="284321"/>
                    <a:pt x="1273016" y="291941"/>
                  </a:cubicBezTo>
                  <a:cubicBezTo>
                    <a:pt x="1272064" y="290989"/>
                    <a:pt x="1272064" y="289084"/>
                    <a:pt x="1271111" y="288131"/>
                  </a:cubicBezTo>
                  <a:cubicBezTo>
                    <a:pt x="1271111" y="282416"/>
                    <a:pt x="1272064" y="276701"/>
                    <a:pt x="1273016" y="271939"/>
                  </a:cubicBezTo>
                  <a:close/>
                  <a:moveTo>
                    <a:pt x="1240631" y="229076"/>
                  </a:moveTo>
                  <a:cubicBezTo>
                    <a:pt x="1241584" y="226219"/>
                    <a:pt x="1243489" y="223361"/>
                    <a:pt x="1244441" y="220504"/>
                  </a:cubicBezTo>
                  <a:cubicBezTo>
                    <a:pt x="1247299" y="226219"/>
                    <a:pt x="1251109" y="230981"/>
                    <a:pt x="1253966" y="237649"/>
                  </a:cubicBezTo>
                  <a:cubicBezTo>
                    <a:pt x="1257776" y="244316"/>
                    <a:pt x="1260634" y="250031"/>
                    <a:pt x="1264444" y="257651"/>
                  </a:cubicBezTo>
                  <a:cubicBezTo>
                    <a:pt x="1265396" y="259556"/>
                    <a:pt x="1267301" y="262414"/>
                    <a:pt x="1268254" y="264319"/>
                  </a:cubicBezTo>
                  <a:cubicBezTo>
                    <a:pt x="1266349" y="270986"/>
                    <a:pt x="1264444" y="277654"/>
                    <a:pt x="1262539" y="286226"/>
                  </a:cubicBezTo>
                  <a:cubicBezTo>
                    <a:pt x="1259681" y="283369"/>
                    <a:pt x="1257776" y="280511"/>
                    <a:pt x="1254919" y="277654"/>
                  </a:cubicBezTo>
                  <a:cubicBezTo>
                    <a:pt x="1250156" y="268129"/>
                    <a:pt x="1246346" y="259556"/>
                    <a:pt x="1241584" y="251936"/>
                  </a:cubicBezTo>
                  <a:cubicBezTo>
                    <a:pt x="1239679" y="249079"/>
                    <a:pt x="1237774" y="246221"/>
                    <a:pt x="1235869" y="243364"/>
                  </a:cubicBezTo>
                  <a:cubicBezTo>
                    <a:pt x="1235869" y="243364"/>
                    <a:pt x="1235869" y="242411"/>
                    <a:pt x="1235869" y="242411"/>
                  </a:cubicBezTo>
                  <a:cubicBezTo>
                    <a:pt x="1237774" y="236696"/>
                    <a:pt x="1239679" y="232886"/>
                    <a:pt x="1240631" y="229076"/>
                  </a:cubicBezTo>
                  <a:close/>
                  <a:moveTo>
                    <a:pt x="1228249" y="304324"/>
                  </a:moveTo>
                  <a:cubicBezTo>
                    <a:pt x="1228249" y="298609"/>
                    <a:pt x="1227296" y="292894"/>
                    <a:pt x="1227296" y="288131"/>
                  </a:cubicBezTo>
                  <a:lnTo>
                    <a:pt x="1227296" y="281464"/>
                  </a:lnTo>
                  <a:cubicBezTo>
                    <a:pt x="1227296" y="280511"/>
                    <a:pt x="1228249" y="280511"/>
                    <a:pt x="1228249" y="279559"/>
                  </a:cubicBezTo>
                  <a:cubicBezTo>
                    <a:pt x="1228249" y="279559"/>
                    <a:pt x="1228249" y="278606"/>
                    <a:pt x="1228249" y="278606"/>
                  </a:cubicBezTo>
                  <a:cubicBezTo>
                    <a:pt x="1228249" y="278606"/>
                    <a:pt x="1229201" y="279559"/>
                    <a:pt x="1229201" y="279559"/>
                  </a:cubicBezTo>
                  <a:cubicBezTo>
                    <a:pt x="1230154" y="280511"/>
                    <a:pt x="1230154" y="282416"/>
                    <a:pt x="1231106" y="284321"/>
                  </a:cubicBezTo>
                  <a:cubicBezTo>
                    <a:pt x="1230154" y="290036"/>
                    <a:pt x="1229201" y="296704"/>
                    <a:pt x="1228249" y="304324"/>
                  </a:cubicBezTo>
                  <a:close/>
                  <a:moveTo>
                    <a:pt x="1232059" y="280511"/>
                  </a:moveTo>
                  <a:cubicBezTo>
                    <a:pt x="1232059" y="279559"/>
                    <a:pt x="1232059" y="279559"/>
                    <a:pt x="1232059" y="278606"/>
                  </a:cubicBezTo>
                  <a:cubicBezTo>
                    <a:pt x="1232059" y="277654"/>
                    <a:pt x="1231106" y="276701"/>
                    <a:pt x="1230154" y="275749"/>
                  </a:cubicBezTo>
                  <a:cubicBezTo>
                    <a:pt x="1229201" y="275749"/>
                    <a:pt x="1228249" y="274796"/>
                    <a:pt x="1227296" y="275749"/>
                  </a:cubicBezTo>
                  <a:cubicBezTo>
                    <a:pt x="1227296" y="275749"/>
                    <a:pt x="1227296" y="275749"/>
                    <a:pt x="1226344" y="275749"/>
                  </a:cubicBezTo>
                  <a:lnTo>
                    <a:pt x="1226344" y="269081"/>
                  </a:lnTo>
                  <a:cubicBezTo>
                    <a:pt x="1227296" y="270034"/>
                    <a:pt x="1228249" y="270986"/>
                    <a:pt x="1230154" y="272891"/>
                  </a:cubicBezTo>
                  <a:cubicBezTo>
                    <a:pt x="1231106" y="273844"/>
                    <a:pt x="1232059" y="274796"/>
                    <a:pt x="1233011" y="276701"/>
                  </a:cubicBezTo>
                  <a:cubicBezTo>
                    <a:pt x="1232059" y="278606"/>
                    <a:pt x="1232059" y="279559"/>
                    <a:pt x="1232059" y="280511"/>
                  </a:cubicBezTo>
                  <a:close/>
                  <a:moveTo>
                    <a:pt x="1230154" y="221456"/>
                  </a:moveTo>
                  <a:cubicBezTo>
                    <a:pt x="1232059" y="225266"/>
                    <a:pt x="1233011" y="229076"/>
                    <a:pt x="1233964" y="233839"/>
                  </a:cubicBezTo>
                  <a:cubicBezTo>
                    <a:pt x="1233964" y="233839"/>
                    <a:pt x="1233964" y="233839"/>
                    <a:pt x="1233964" y="233839"/>
                  </a:cubicBezTo>
                  <a:cubicBezTo>
                    <a:pt x="1233964" y="232886"/>
                    <a:pt x="1233011" y="230981"/>
                    <a:pt x="1233011" y="230029"/>
                  </a:cubicBezTo>
                  <a:cubicBezTo>
                    <a:pt x="1231106" y="226219"/>
                    <a:pt x="1230154" y="223361"/>
                    <a:pt x="1230154" y="221456"/>
                  </a:cubicBezTo>
                  <a:cubicBezTo>
                    <a:pt x="1229201" y="220504"/>
                    <a:pt x="1229201" y="220504"/>
                    <a:pt x="1230154" y="221456"/>
                  </a:cubicBezTo>
                  <a:close/>
                  <a:moveTo>
                    <a:pt x="1229201" y="257651"/>
                  </a:moveTo>
                  <a:cubicBezTo>
                    <a:pt x="1229201" y="257651"/>
                    <a:pt x="1229201" y="257651"/>
                    <a:pt x="1229201" y="257651"/>
                  </a:cubicBezTo>
                  <a:cubicBezTo>
                    <a:pt x="1229201" y="258604"/>
                    <a:pt x="1230154" y="258604"/>
                    <a:pt x="1230154" y="259556"/>
                  </a:cubicBezTo>
                  <a:cubicBezTo>
                    <a:pt x="1230154" y="260509"/>
                    <a:pt x="1230154" y="261461"/>
                    <a:pt x="1230154" y="262414"/>
                  </a:cubicBezTo>
                  <a:cubicBezTo>
                    <a:pt x="1231106" y="266224"/>
                    <a:pt x="1231106" y="270986"/>
                    <a:pt x="1232059" y="274796"/>
                  </a:cubicBezTo>
                  <a:cubicBezTo>
                    <a:pt x="1232059" y="274796"/>
                    <a:pt x="1232059" y="274796"/>
                    <a:pt x="1232059" y="274796"/>
                  </a:cubicBezTo>
                  <a:cubicBezTo>
                    <a:pt x="1231106" y="273844"/>
                    <a:pt x="1230154" y="272891"/>
                    <a:pt x="1229201" y="272891"/>
                  </a:cubicBezTo>
                  <a:cubicBezTo>
                    <a:pt x="1227296" y="270986"/>
                    <a:pt x="1225391" y="270034"/>
                    <a:pt x="1225391" y="269081"/>
                  </a:cubicBezTo>
                  <a:lnTo>
                    <a:pt x="1225391" y="265271"/>
                  </a:lnTo>
                  <a:cubicBezTo>
                    <a:pt x="1227296" y="263366"/>
                    <a:pt x="1228249" y="260509"/>
                    <a:pt x="1229201" y="257651"/>
                  </a:cubicBezTo>
                  <a:close/>
                  <a:moveTo>
                    <a:pt x="1226344" y="235744"/>
                  </a:moveTo>
                  <a:cubicBezTo>
                    <a:pt x="1227296" y="238601"/>
                    <a:pt x="1227296" y="241459"/>
                    <a:pt x="1228249" y="244316"/>
                  </a:cubicBezTo>
                  <a:cubicBezTo>
                    <a:pt x="1228249" y="245269"/>
                    <a:pt x="1227296" y="246221"/>
                    <a:pt x="1227296" y="246221"/>
                  </a:cubicBezTo>
                  <a:cubicBezTo>
                    <a:pt x="1226344" y="245269"/>
                    <a:pt x="1226344" y="245269"/>
                    <a:pt x="1225391" y="244316"/>
                  </a:cubicBezTo>
                  <a:lnTo>
                    <a:pt x="1225391" y="231934"/>
                  </a:lnTo>
                  <a:cubicBezTo>
                    <a:pt x="1225391" y="233839"/>
                    <a:pt x="1225391" y="234791"/>
                    <a:pt x="1226344" y="235744"/>
                  </a:cubicBezTo>
                  <a:close/>
                  <a:moveTo>
                    <a:pt x="1197769" y="293846"/>
                  </a:moveTo>
                  <a:cubicBezTo>
                    <a:pt x="1197769" y="292894"/>
                    <a:pt x="1198721" y="290989"/>
                    <a:pt x="1198721" y="290036"/>
                  </a:cubicBezTo>
                  <a:cubicBezTo>
                    <a:pt x="1198721" y="290989"/>
                    <a:pt x="1198721" y="290989"/>
                    <a:pt x="1198721" y="291941"/>
                  </a:cubicBezTo>
                  <a:cubicBezTo>
                    <a:pt x="1198721" y="293846"/>
                    <a:pt x="1199674" y="296704"/>
                    <a:pt x="1199674" y="299561"/>
                  </a:cubicBezTo>
                  <a:cubicBezTo>
                    <a:pt x="1198721" y="301466"/>
                    <a:pt x="1197769" y="304324"/>
                    <a:pt x="1196816" y="307181"/>
                  </a:cubicBezTo>
                  <a:cubicBezTo>
                    <a:pt x="1195864" y="304324"/>
                    <a:pt x="1195864" y="301466"/>
                    <a:pt x="1194911" y="299561"/>
                  </a:cubicBezTo>
                  <a:cubicBezTo>
                    <a:pt x="1195864" y="297656"/>
                    <a:pt x="1196816" y="295751"/>
                    <a:pt x="1197769" y="293846"/>
                  </a:cubicBezTo>
                  <a:close/>
                  <a:moveTo>
                    <a:pt x="1196816" y="459581"/>
                  </a:moveTo>
                  <a:lnTo>
                    <a:pt x="1196816" y="459581"/>
                  </a:lnTo>
                  <a:cubicBezTo>
                    <a:pt x="1195864" y="458629"/>
                    <a:pt x="1195864" y="457676"/>
                    <a:pt x="1195864" y="455771"/>
                  </a:cubicBezTo>
                  <a:cubicBezTo>
                    <a:pt x="1195864" y="456724"/>
                    <a:pt x="1195864" y="457676"/>
                    <a:pt x="1196816" y="459581"/>
                  </a:cubicBezTo>
                  <a:close/>
                  <a:moveTo>
                    <a:pt x="1190149" y="324326"/>
                  </a:moveTo>
                  <a:cubicBezTo>
                    <a:pt x="1190149" y="325279"/>
                    <a:pt x="1190149" y="325279"/>
                    <a:pt x="1190149" y="324326"/>
                  </a:cubicBezTo>
                  <a:cubicBezTo>
                    <a:pt x="1190149" y="323374"/>
                    <a:pt x="1190149" y="321469"/>
                    <a:pt x="1189196" y="320516"/>
                  </a:cubicBezTo>
                  <a:cubicBezTo>
                    <a:pt x="1190149" y="322421"/>
                    <a:pt x="1190149" y="323374"/>
                    <a:pt x="1190149" y="324326"/>
                  </a:cubicBezTo>
                  <a:close/>
                  <a:moveTo>
                    <a:pt x="1170146" y="270986"/>
                  </a:moveTo>
                  <a:cubicBezTo>
                    <a:pt x="1170146" y="270034"/>
                    <a:pt x="1170146" y="269081"/>
                    <a:pt x="1170146" y="268129"/>
                  </a:cubicBezTo>
                  <a:cubicBezTo>
                    <a:pt x="1170146" y="267176"/>
                    <a:pt x="1170146" y="265271"/>
                    <a:pt x="1170146" y="264319"/>
                  </a:cubicBezTo>
                  <a:cubicBezTo>
                    <a:pt x="1171099" y="253841"/>
                    <a:pt x="1172051" y="244316"/>
                    <a:pt x="1172051" y="235744"/>
                  </a:cubicBezTo>
                  <a:cubicBezTo>
                    <a:pt x="1173004" y="238601"/>
                    <a:pt x="1173956" y="241459"/>
                    <a:pt x="1174909" y="245269"/>
                  </a:cubicBezTo>
                  <a:cubicBezTo>
                    <a:pt x="1174909" y="249079"/>
                    <a:pt x="1175861" y="253841"/>
                    <a:pt x="1176814" y="260509"/>
                  </a:cubicBezTo>
                  <a:cubicBezTo>
                    <a:pt x="1177766" y="267176"/>
                    <a:pt x="1177766" y="275749"/>
                    <a:pt x="1177766" y="285274"/>
                  </a:cubicBezTo>
                  <a:cubicBezTo>
                    <a:pt x="1178719" y="291941"/>
                    <a:pt x="1177766" y="300514"/>
                    <a:pt x="1177766" y="308134"/>
                  </a:cubicBezTo>
                  <a:cubicBezTo>
                    <a:pt x="1177766" y="307181"/>
                    <a:pt x="1176814" y="306229"/>
                    <a:pt x="1176814" y="305276"/>
                  </a:cubicBezTo>
                  <a:cubicBezTo>
                    <a:pt x="1173956" y="298609"/>
                    <a:pt x="1171099" y="292894"/>
                    <a:pt x="1168241" y="287179"/>
                  </a:cubicBezTo>
                  <a:cubicBezTo>
                    <a:pt x="1169194" y="282416"/>
                    <a:pt x="1170146" y="275749"/>
                    <a:pt x="1170146" y="270986"/>
                  </a:cubicBezTo>
                  <a:close/>
                  <a:moveTo>
                    <a:pt x="1170146" y="309086"/>
                  </a:moveTo>
                  <a:cubicBezTo>
                    <a:pt x="1171099" y="312896"/>
                    <a:pt x="1173004" y="317659"/>
                    <a:pt x="1173956" y="321469"/>
                  </a:cubicBezTo>
                  <a:cubicBezTo>
                    <a:pt x="1173004" y="323374"/>
                    <a:pt x="1173004" y="325279"/>
                    <a:pt x="1172051" y="327184"/>
                  </a:cubicBezTo>
                  <a:cubicBezTo>
                    <a:pt x="1171099" y="325279"/>
                    <a:pt x="1171099" y="324326"/>
                    <a:pt x="1170146" y="322421"/>
                  </a:cubicBezTo>
                  <a:cubicBezTo>
                    <a:pt x="1170146" y="321469"/>
                    <a:pt x="1170146" y="319564"/>
                    <a:pt x="1170146" y="318611"/>
                  </a:cubicBezTo>
                  <a:cubicBezTo>
                    <a:pt x="1169194" y="313849"/>
                    <a:pt x="1169194" y="308134"/>
                    <a:pt x="1168241" y="303371"/>
                  </a:cubicBezTo>
                  <a:cubicBezTo>
                    <a:pt x="1168241" y="305276"/>
                    <a:pt x="1169194" y="307181"/>
                    <a:pt x="1170146" y="309086"/>
                  </a:cubicBezTo>
                  <a:close/>
                  <a:moveTo>
                    <a:pt x="1164431" y="236696"/>
                  </a:moveTo>
                  <a:cubicBezTo>
                    <a:pt x="1163479" y="242411"/>
                    <a:pt x="1162526" y="248126"/>
                    <a:pt x="1161574" y="253841"/>
                  </a:cubicBezTo>
                  <a:cubicBezTo>
                    <a:pt x="1161574" y="252889"/>
                    <a:pt x="1161574" y="252889"/>
                    <a:pt x="1161574" y="251936"/>
                  </a:cubicBezTo>
                  <a:cubicBezTo>
                    <a:pt x="1161574" y="251936"/>
                    <a:pt x="1161574" y="250984"/>
                    <a:pt x="1161574" y="250984"/>
                  </a:cubicBezTo>
                  <a:cubicBezTo>
                    <a:pt x="1162526" y="245269"/>
                    <a:pt x="1163479" y="240506"/>
                    <a:pt x="1164431" y="236696"/>
                  </a:cubicBezTo>
                  <a:close/>
                  <a:moveTo>
                    <a:pt x="1140619" y="290036"/>
                  </a:moveTo>
                  <a:cubicBezTo>
                    <a:pt x="1140619" y="290989"/>
                    <a:pt x="1139666" y="290989"/>
                    <a:pt x="1139666" y="291941"/>
                  </a:cubicBezTo>
                  <a:cubicBezTo>
                    <a:pt x="1138714" y="289084"/>
                    <a:pt x="1138714" y="286226"/>
                    <a:pt x="1137761" y="283369"/>
                  </a:cubicBezTo>
                  <a:cubicBezTo>
                    <a:pt x="1138714" y="286226"/>
                    <a:pt x="1139666" y="288131"/>
                    <a:pt x="1140619" y="290036"/>
                  </a:cubicBezTo>
                  <a:close/>
                  <a:moveTo>
                    <a:pt x="1114901" y="339566"/>
                  </a:moveTo>
                  <a:cubicBezTo>
                    <a:pt x="1115854" y="331946"/>
                    <a:pt x="1116806" y="323374"/>
                    <a:pt x="1117759" y="315754"/>
                  </a:cubicBezTo>
                  <a:cubicBezTo>
                    <a:pt x="1118711" y="318611"/>
                    <a:pt x="1118711" y="321469"/>
                    <a:pt x="1119664" y="325279"/>
                  </a:cubicBezTo>
                  <a:cubicBezTo>
                    <a:pt x="1120616" y="328136"/>
                    <a:pt x="1120616" y="331946"/>
                    <a:pt x="1121569" y="334804"/>
                  </a:cubicBezTo>
                  <a:cubicBezTo>
                    <a:pt x="1121569" y="336709"/>
                    <a:pt x="1120616" y="338614"/>
                    <a:pt x="1120616" y="341471"/>
                  </a:cubicBezTo>
                  <a:cubicBezTo>
                    <a:pt x="1120616" y="341471"/>
                    <a:pt x="1120616" y="341471"/>
                    <a:pt x="1120616" y="342424"/>
                  </a:cubicBezTo>
                  <a:cubicBezTo>
                    <a:pt x="1119664" y="344329"/>
                    <a:pt x="1118711" y="346234"/>
                    <a:pt x="1118711" y="348139"/>
                  </a:cubicBezTo>
                  <a:cubicBezTo>
                    <a:pt x="1117759" y="345281"/>
                    <a:pt x="1115854" y="343376"/>
                    <a:pt x="1114901" y="341471"/>
                  </a:cubicBezTo>
                  <a:cubicBezTo>
                    <a:pt x="1114901" y="340519"/>
                    <a:pt x="1114901" y="339566"/>
                    <a:pt x="1114901" y="339566"/>
                  </a:cubicBezTo>
                  <a:close/>
                  <a:moveTo>
                    <a:pt x="1111091" y="219551"/>
                  </a:moveTo>
                  <a:cubicBezTo>
                    <a:pt x="1111091" y="220504"/>
                    <a:pt x="1112044" y="221456"/>
                    <a:pt x="1112044" y="222409"/>
                  </a:cubicBezTo>
                  <a:cubicBezTo>
                    <a:pt x="1112044" y="225266"/>
                    <a:pt x="1112996" y="228124"/>
                    <a:pt x="1112996" y="230029"/>
                  </a:cubicBezTo>
                  <a:cubicBezTo>
                    <a:pt x="1112996" y="230029"/>
                    <a:pt x="1112996" y="230029"/>
                    <a:pt x="1112996" y="230029"/>
                  </a:cubicBezTo>
                  <a:cubicBezTo>
                    <a:pt x="1112996" y="226219"/>
                    <a:pt x="1112044" y="223361"/>
                    <a:pt x="1111091" y="219551"/>
                  </a:cubicBezTo>
                  <a:cubicBezTo>
                    <a:pt x="1111091" y="220504"/>
                    <a:pt x="1111091" y="219551"/>
                    <a:pt x="1111091" y="219551"/>
                  </a:cubicBezTo>
                  <a:close/>
                  <a:moveTo>
                    <a:pt x="1110139" y="217646"/>
                  </a:moveTo>
                  <a:cubicBezTo>
                    <a:pt x="1110139" y="217646"/>
                    <a:pt x="1110139" y="217646"/>
                    <a:pt x="1110139" y="217646"/>
                  </a:cubicBezTo>
                  <a:cubicBezTo>
                    <a:pt x="1110139" y="217646"/>
                    <a:pt x="1109186" y="216694"/>
                    <a:pt x="1109186" y="215741"/>
                  </a:cubicBezTo>
                  <a:cubicBezTo>
                    <a:pt x="1110139" y="216694"/>
                    <a:pt x="1110139" y="216694"/>
                    <a:pt x="1110139" y="217646"/>
                  </a:cubicBezTo>
                  <a:close/>
                  <a:moveTo>
                    <a:pt x="1101566" y="236696"/>
                  </a:moveTo>
                  <a:cubicBezTo>
                    <a:pt x="1104424" y="248126"/>
                    <a:pt x="1107281" y="262414"/>
                    <a:pt x="1111091" y="278606"/>
                  </a:cubicBezTo>
                  <a:cubicBezTo>
                    <a:pt x="1110139" y="283369"/>
                    <a:pt x="1109186" y="289084"/>
                    <a:pt x="1109186" y="293846"/>
                  </a:cubicBezTo>
                  <a:cubicBezTo>
                    <a:pt x="1108234" y="298609"/>
                    <a:pt x="1107281" y="304324"/>
                    <a:pt x="1106329" y="309086"/>
                  </a:cubicBezTo>
                  <a:cubicBezTo>
                    <a:pt x="1106329" y="309086"/>
                    <a:pt x="1106329" y="309086"/>
                    <a:pt x="1106329" y="308134"/>
                  </a:cubicBezTo>
                  <a:cubicBezTo>
                    <a:pt x="1105376" y="300514"/>
                    <a:pt x="1105376" y="295751"/>
                    <a:pt x="1105376" y="295751"/>
                  </a:cubicBezTo>
                  <a:cubicBezTo>
                    <a:pt x="1105376" y="295751"/>
                    <a:pt x="1105376" y="297656"/>
                    <a:pt x="1105376" y="300514"/>
                  </a:cubicBezTo>
                  <a:cubicBezTo>
                    <a:pt x="1103471" y="290989"/>
                    <a:pt x="1101566" y="282416"/>
                    <a:pt x="1099661" y="272891"/>
                  </a:cubicBezTo>
                  <a:cubicBezTo>
                    <a:pt x="1097756" y="265271"/>
                    <a:pt x="1096804" y="256699"/>
                    <a:pt x="1094899" y="249079"/>
                  </a:cubicBezTo>
                  <a:cubicBezTo>
                    <a:pt x="1096804" y="244316"/>
                    <a:pt x="1098709" y="240506"/>
                    <a:pt x="1101566" y="236696"/>
                  </a:cubicBezTo>
                  <a:close/>
                  <a:moveTo>
                    <a:pt x="1027271" y="325279"/>
                  </a:moveTo>
                  <a:cubicBezTo>
                    <a:pt x="1028224" y="319564"/>
                    <a:pt x="1029176" y="314801"/>
                    <a:pt x="1030129" y="310991"/>
                  </a:cubicBezTo>
                  <a:cubicBezTo>
                    <a:pt x="1031081" y="306229"/>
                    <a:pt x="1032986" y="301466"/>
                    <a:pt x="1034891" y="297656"/>
                  </a:cubicBezTo>
                  <a:cubicBezTo>
                    <a:pt x="1035844" y="293846"/>
                    <a:pt x="1037749" y="290989"/>
                    <a:pt x="1039654" y="288131"/>
                  </a:cubicBezTo>
                  <a:cubicBezTo>
                    <a:pt x="1040606" y="291941"/>
                    <a:pt x="1041559" y="295751"/>
                    <a:pt x="1042511" y="299561"/>
                  </a:cubicBezTo>
                  <a:cubicBezTo>
                    <a:pt x="1041559" y="301466"/>
                    <a:pt x="1040606" y="303371"/>
                    <a:pt x="1039654" y="305276"/>
                  </a:cubicBezTo>
                  <a:cubicBezTo>
                    <a:pt x="1034891" y="313849"/>
                    <a:pt x="1031081" y="322421"/>
                    <a:pt x="1028224" y="330994"/>
                  </a:cubicBezTo>
                  <a:cubicBezTo>
                    <a:pt x="1028224" y="329089"/>
                    <a:pt x="1028224" y="327184"/>
                    <a:pt x="1027271" y="325279"/>
                  </a:cubicBezTo>
                  <a:close/>
                  <a:moveTo>
                    <a:pt x="1040606" y="374809"/>
                  </a:moveTo>
                  <a:cubicBezTo>
                    <a:pt x="1040606" y="373856"/>
                    <a:pt x="1039654" y="371951"/>
                    <a:pt x="1039654" y="370999"/>
                  </a:cubicBezTo>
                  <a:cubicBezTo>
                    <a:pt x="1041559" y="366236"/>
                    <a:pt x="1043464" y="360521"/>
                    <a:pt x="1045369" y="355759"/>
                  </a:cubicBezTo>
                  <a:cubicBezTo>
                    <a:pt x="1046321" y="358616"/>
                    <a:pt x="1047274" y="361474"/>
                    <a:pt x="1047274" y="364331"/>
                  </a:cubicBezTo>
                  <a:cubicBezTo>
                    <a:pt x="1047274" y="371951"/>
                    <a:pt x="1047274" y="378619"/>
                    <a:pt x="1048226" y="386239"/>
                  </a:cubicBezTo>
                  <a:cubicBezTo>
                    <a:pt x="1046321" y="385286"/>
                    <a:pt x="1045369" y="384334"/>
                    <a:pt x="1044416" y="384334"/>
                  </a:cubicBezTo>
                  <a:cubicBezTo>
                    <a:pt x="1042511" y="381476"/>
                    <a:pt x="1041559" y="377666"/>
                    <a:pt x="1040606" y="374809"/>
                  </a:cubicBezTo>
                  <a:close/>
                  <a:moveTo>
                    <a:pt x="1046321" y="389096"/>
                  </a:moveTo>
                  <a:cubicBezTo>
                    <a:pt x="1047274" y="390049"/>
                    <a:pt x="1047274" y="390049"/>
                    <a:pt x="1048226" y="391001"/>
                  </a:cubicBezTo>
                  <a:cubicBezTo>
                    <a:pt x="1048226" y="391954"/>
                    <a:pt x="1048226" y="391954"/>
                    <a:pt x="1048226" y="392906"/>
                  </a:cubicBezTo>
                  <a:cubicBezTo>
                    <a:pt x="1047274" y="391954"/>
                    <a:pt x="1046321" y="390049"/>
                    <a:pt x="1046321" y="389096"/>
                  </a:cubicBezTo>
                  <a:close/>
                  <a:moveTo>
                    <a:pt x="1056799" y="292894"/>
                  </a:moveTo>
                  <a:cubicBezTo>
                    <a:pt x="1057751" y="289084"/>
                    <a:pt x="1059656" y="286226"/>
                    <a:pt x="1061561" y="282416"/>
                  </a:cubicBezTo>
                  <a:cubicBezTo>
                    <a:pt x="1063466" y="278606"/>
                    <a:pt x="1064419" y="274796"/>
                    <a:pt x="1066324" y="271939"/>
                  </a:cubicBezTo>
                  <a:cubicBezTo>
                    <a:pt x="1066324" y="272891"/>
                    <a:pt x="1066324" y="272891"/>
                    <a:pt x="1066324" y="273844"/>
                  </a:cubicBezTo>
                  <a:cubicBezTo>
                    <a:pt x="1066324" y="275749"/>
                    <a:pt x="1067276" y="276701"/>
                    <a:pt x="1067276" y="278606"/>
                  </a:cubicBezTo>
                  <a:cubicBezTo>
                    <a:pt x="1066324" y="280511"/>
                    <a:pt x="1064419" y="282416"/>
                    <a:pt x="1063466" y="285274"/>
                  </a:cubicBezTo>
                  <a:cubicBezTo>
                    <a:pt x="1061561" y="288131"/>
                    <a:pt x="1059656" y="291941"/>
                    <a:pt x="1057751" y="295751"/>
                  </a:cubicBezTo>
                  <a:cubicBezTo>
                    <a:pt x="1057751" y="294799"/>
                    <a:pt x="1056799" y="293846"/>
                    <a:pt x="1056799" y="292894"/>
                  </a:cubicBezTo>
                  <a:close/>
                  <a:moveTo>
                    <a:pt x="1059656" y="360521"/>
                  </a:moveTo>
                  <a:cubicBezTo>
                    <a:pt x="1059656" y="360521"/>
                    <a:pt x="1059656" y="359569"/>
                    <a:pt x="1059656" y="360521"/>
                  </a:cubicBezTo>
                  <a:cubicBezTo>
                    <a:pt x="1059656" y="359569"/>
                    <a:pt x="1059656" y="360521"/>
                    <a:pt x="1059656" y="360521"/>
                  </a:cubicBezTo>
                  <a:cubicBezTo>
                    <a:pt x="1059656" y="360521"/>
                    <a:pt x="1059656" y="360521"/>
                    <a:pt x="1059656" y="360521"/>
                  </a:cubicBezTo>
                  <a:close/>
                  <a:moveTo>
                    <a:pt x="1064419" y="383381"/>
                  </a:moveTo>
                  <a:cubicBezTo>
                    <a:pt x="1063466" y="381476"/>
                    <a:pt x="1063466" y="380524"/>
                    <a:pt x="1062514" y="379571"/>
                  </a:cubicBezTo>
                  <a:cubicBezTo>
                    <a:pt x="1062514" y="377666"/>
                    <a:pt x="1062514" y="376714"/>
                    <a:pt x="1063466" y="374809"/>
                  </a:cubicBezTo>
                  <a:cubicBezTo>
                    <a:pt x="1063466" y="375761"/>
                    <a:pt x="1064419" y="377666"/>
                    <a:pt x="1064419" y="378619"/>
                  </a:cubicBezTo>
                  <a:cubicBezTo>
                    <a:pt x="1064419" y="379571"/>
                    <a:pt x="1064419" y="379571"/>
                    <a:pt x="1064419" y="380524"/>
                  </a:cubicBezTo>
                  <a:cubicBezTo>
                    <a:pt x="1064419" y="382429"/>
                    <a:pt x="1065371" y="384334"/>
                    <a:pt x="1065371" y="386239"/>
                  </a:cubicBezTo>
                  <a:cubicBezTo>
                    <a:pt x="1065371" y="385286"/>
                    <a:pt x="1065371" y="384334"/>
                    <a:pt x="1064419" y="383381"/>
                  </a:cubicBezTo>
                  <a:close/>
                  <a:moveTo>
                    <a:pt x="1069181" y="330994"/>
                  </a:moveTo>
                  <a:cubicBezTo>
                    <a:pt x="1067276" y="325279"/>
                    <a:pt x="1065371" y="318611"/>
                    <a:pt x="1063466" y="312896"/>
                  </a:cubicBezTo>
                  <a:cubicBezTo>
                    <a:pt x="1065371" y="309086"/>
                    <a:pt x="1067276" y="304324"/>
                    <a:pt x="1069181" y="300514"/>
                  </a:cubicBezTo>
                  <a:cubicBezTo>
                    <a:pt x="1070134" y="308134"/>
                    <a:pt x="1069181" y="316706"/>
                    <a:pt x="1070134" y="326231"/>
                  </a:cubicBezTo>
                  <a:cubicBezTo>
                    <a:pt x="1069181" y="328136"/>
                    <a:pt x="1069181" y="329089"/>
                    <a:pt x="1069181" y="330994"/>
                  </a:cubicBezTo>
                  <a:close/>
                  <a:moveTo>
                    <a:pt x="1077754" y="262414"/>
                  </a:moveTo>
                  <a:cubicBezTo>
                    <a:pt x="1076801" y="263366"/>
                    <a:pt x="1076801" y="264319"/>
                    <a:pt x="1075849" y="264319"/>
                  </a:cubicBezTo>
                  <a:cubicBezTo>
                    <a:pt x="1074896" y="261461"/>
                    <a:pt x="1074896" y="259556"/>
                    <a:pt x="1073944" y="256699"/>
                  </a:cubicBezTo>
                  <a:lnTo>
                    <a:pt x="1074896" y="256699"/>
                  </a:lnTo>
                  <a:lnTo>
                    <a:pt x="1075849" y="256699"/>
                  </a:lnTo>
                  <a:cubicBezTo>
                    <a:pt x="1076801" y="259556"/>
                    <a:pt x="1077754" y="260509"/>
                    <a:pt x="1077754" y="262414"/>
                  </a:cubicBezTo>
                  <a:close/>
                  <a:moveTo>
                    <a:pt x="1045369" y="175736"/>
                  </a:moveTo>
                  <a:cubicBezTo>
                    <a:pt x="1048226" y="168116"/>
                    <a:pt x="1052036" y="160496"/>
                    <a:pt x="1054894" y="153829"/>
                  </a:cubicBezTo>
                  <a:cubicBezTo>
                    <a:pt x="1054894" y="154781"/>
                    <a:pt x="1054894" y="154781"/>
                    <a:pt x="1055846" y="155734"/>
                  </a:cubicBezTo>
                  <a:cubicBezTo>
                    <a:pt x="1056799" y="160496"/>
                    <a:pt x="1058704" y="166211"/>
                    <a:pt x="1059656" y="171926"/>
                  </a:cubicBezTo>
                  <a:cubicBezTo>
                    <a:pt x="1061561" y="178594"/>
                    <a:pt x="1063466" y="186214"/>
                    <a:pt x="1064419" y="193834"/>
                  </a:cubicBezTo>
                  <a:cubicBezTo>
                    <a:pt x="1066324" y="201454"/>
                    <a:pt x="1067276" y="208121"/>
                    <a:pt x="1069181" y="215741"/>
                  </a:cubicBezTo>
                  <a:cubicBezTo>
                    <a:pt x="1072039" y="228124"/>
                    <a:pt x="1073944" y="241459"/>
                    <a:pt x="1076801" y="253841"/>
                  </a:cubicBezTo>
                  <a:cubicBezTo>
                    <a:pt x="1075849" y="253841"/>
                    <a:pt x="1074896" y="252889"/>
                    <a:pt x="1074896" y="252889"/>
                  </a:cubicBezTo>
                  <a:cubicBezTo>
                    <a:pt x="1070134" y="230981"/>
                    <a:pt x="1067276" y="216694"/>
                    <a:pt x="1067276" y="216694"/>
                  </a:cubicBezTo>
                  <a:cubicBezTo>
                    <a:pt x="1067276" y="216694"/>
                    <a:pt x="1067276" y="232886"/>
                    <a:pt x="1068229" y="257651"/>
                  </a:cubicBezTo>
                  <a:cubicBezTo>
                    <a:pt x="1068229" y="258604"/>
                    <a:pt x="1067276" y="258604"/>
                    <a:pt x="1067276" y="259556"/>
                  </a:cubicBezTo>
                  <a:cubicBezTo>
                    <a:pt x="1065371" y="255746"/>
                    <a:pt x="1065371" y="252889"/>
                    <a:pt x="1065371" y="252889"/>
                  </a:cubicBezTo>
                  <a:cubicBezTo>
                    <a:pt x="1065371" y="252889"/>
                    <a:pt x="1065371" y="255746"/>
                    <a:pt x="1066324" y="261461"/>
                  </a:cubicBezTo>
                  <a:cubicBezTo>
                    <a:pt x="1062514" y="267176"/>
                    <a:pt x="1058704" y="272891"/>
                    <a:pt x="1055846" y="278606"/>
                  </a:cubicBezTo>
                  <a:cubicBezTo>
                    <a:pt x="1055846" y="279559"/>
                    <a:pt x="1054894" y="279559"/>
                    <a:pt x="1054894" y="280511"/>
                  </a:cubicBezTo>
                  <a:cubicBezTo>
                    <a:pt x="1054894" y="279559"/>
                    <a:pt x="1053941" y="278606"/>
                    <a:pt x="1053941" y="277654"/>
                  </a:cubicBezTo>
                  <a:cubicBezTo>
                    <a:pt x="1050131" y="266224"/>
                    <a:pt x="1046321" y="254794"/>
                    <a:pt x="1043464" y="245269"/>
                  </a:cubicBezTo>
                  <a:cubicBezTo>
                    <a:pt x="1040606" y="235744"/>
                    <a:pt x="1037749" y="227171"/>
                    <a:pt x="1035844" y="220504"/>
                  </a:cubicBezTo>
                  <a:cubicBezTo>
                    <a:pt x="1033939" y="215741"/>
                    <a:pt x="1032986" y="211931"/>
                    <a:pt x="1032034" y="209074"/>
                  </a:cubicBezTo>
                  <a:cubicBezTo>
                    <a:pt x="1034891" y="196691"/>
                    <a:pt x="1040606" y="186214"/>
                    <a:pt x="1045369" y="175736"/>
                  </a:cubicBezTo>
                  <a:close/>
                  <a:moveTo>
                    <a:pt x="1019651" y="267176"/>
                  </a:moveTo>
                  <a:cubicBezTo>
                    <a:pt x="1020604" y="251936"/>
                    <a:pt x="1022509" y="236696"/>
                    <a:pt x="1023461" y="221456"/>
                  </a:cubicBezTo>
                  <a:cubicBezTo>
                    <a:pt x="1023461" y="220504"/>
                    <a:pt x="1024414" y="219551"/>
                    <a:pt x="1024414" y="218599"/>
                  </a:cubicBezTo>
                  <a:cubicBezTo>
                    <a:pt x="1026319" y="229076"/>
                    <a:pt x="1028224" y="241459"/>
                    <a:pt x="1032034" y="253841"/>
                  </a:cubicBezTo>
                  <a:cubicBezTo>
                    <a:pt x="1033939" y="263366"/>
                    <a:pt x="1036796" y="272891"/>
                    <a:pt x="1038701" y="283369"/>
                  </a:cubicBezTo>
                  <a:cubicBezTo>
                    <a:pt x="1038701" y="283369"/>
                    <a:pt x="1038701" y="284321"/>
                    <a:pt x="1037749" y="284321"/>
                  </a:cubicBezTo>
                  <a:cubicBezTo>
                    <a:pt x="1035844" y="287179"/>
                    <a:pt x="1032986" y="290036"/>
                    <a:pt x="1031081" y="294799"/>
                  </a:cubicBezTo>
                  <a:cubicBezTo>
                    <a:pt x="1029176" y="298609"/>
                    <a:pt x="1027271" y="302419"/>
                    <a:pt x="1025366" y="306229"/>
                  </a:cubicBezTo>
                  <a:cubicBezTo>
                    <a:pt x="1024414" y="297656"/>
                    <a:pt x="1024414" y="290036"/>
                    <a:pt x="1023461" y="284321"/>
                  </a:cubicBezTo>
                  <a:cubicBezTo>
                    <a:pt x="1022509" y="274796"/>
                    <a:pt x="1022509" y="269081"/>
                    <a:pt x="1022509" y="269081"/>
                  </a:cubicBezTo>
                  <a:cubicBezTo>
                    <a:pt x="1022509" y="269081"/>
                    <a:pt x="1021556" y="274796"/>
                    <a:pt x="1019651" y="284321"/>
                  </a:cubicBezTo>
                  <a:cubicBezTo>
                    <a:pt x="1018699" y="291941"/>
                    <a:pt x="1016794" y="302419"/>
                    <a:pt x="1015841" y="314801"/>
                  </a:cubicBezTo>
                  <a:cubicBezTo>
                    <a:pt x="1015841" y="314801"/>
                    <a:pt x="1015841" y="315754"/>
                    <a:pt x="1015841" y="315754"/>
                  </a:cubicBezTo>
                  <a:cubicBezTo>
                    <a:pt x="1015841" y="315754"/>
                    <a:pt x="1015841" y="315754"/>
                    <a:pt x="1015841" y="315754"/>
                  </a:cubicBezTo>
                  <a:cubicBezTo>
                    <a:pt x="1020604" y="276701"/>
                    <a:pt x="1022509" y="251936"/>
                    <a:pt x="1022509" y="251936"/>
                  </a:cubicBezTo>
                  <a:cubicBezTo>
                    <a:pt x="1022509" y="251936"/>
                    <a:pt x="1021556" y="257651"/>
                    <a:pt x="1019651" y="267176"/>
                  </a:cubicBezTo>
                  <a:close/>
                  <a:moveTo>
                    <a:pt x="1011079" y="364331"/>
                  </a:moveTo>
                  <a:cubicBezTo>
                    <a:pt x="1011079" y="361474"/>
                    <a:pt x="1012031" y="358616"/>
                    <a:pt x="1012031" y="355759"/>
                  </a:cubicBezTo>
                  <a:cubicBezTo>
                    <a:pt x="1012984" y="350996"/>
                    <a:pt x="1012984" y="347186"/>
                    <a:pt x="1013936" y="342424"/>
                  </a:cubicBezTo>
                  <a:cubicBezTo>
                    <a:pt x="1013936" y="342424"/>
                    <a:pt x="1013936" y="342424"/>
                    <a:pt x="1013936" y="342424"/>
                  </a:cubicBezTo>
                  <a:cubicBezTo>
                    <a:pt x="1012984" y="349091"/>
                    <a:pt x="1012984" y="356711"/>
                    <a:pt x="1012031" y="364331"/>
                  </a:cubicBezTo>
                  <a:cubicBezTo>
                    <a:pt x="1012031" y="365284"/>
                    <a:pt x="1011079" y="365284"/>
                    <a:pt x="1011079" y="366236"/>
                  </a:cubicBezTo>
                  <a:cubicBezTo>
                    <a:pt x="1011079" y="366236"/>
                    <a:pt x="1011079" y="366236"/>
                    <a:pt x="1011079" y="366236"/>
                  </a:cubicBezTo>
                  <a:cubicBezTo>
                    <a:pt x="1011079" y="366236"/>
                    <a:pt x="1011079" y="365284"/>
                    <a:pt x="1011079" y="364331"/>
                  </a:cubicBezTo>
                  <a:close/>
                  <a:moveTo>
                    <a:pt x="1004411" y="257651"/>
                  </a:moveTo>
                  <a:cubicBezTo>
                    <a:pt x="1003459" y="265271"/>
                    <a:pt x="1002506" y="273844"/>
                    <a:pt x="1001554" y="281464"/>
                  </a:cubicBezTo>
                  <a:cubicBezTo>
                    <a:pt x="999649" y="277654"/>
                    <a:pt x="997744" y="273844"/>
                    <a:pt x="996791" y="271939"/>
                  </a:cubicBezTo>
                  <a:cubicBezTo>
                    <a:pt x="999649" y="268129"/>
                    <a:pt x="1001554" y="262414"/>
                    <a:pt x="1004411" y="257651"/>
                  </a:cubicBezTo>
                  <a:close/>
                  <a:moveTo>
                    <a:pt x="991076" y="283369"/>
                  </a:moveTo>
                  <a:cubicBezTo>
                    <a:pt x="992981" y="280511"/>
                    <a:pt x="994886" y="276701"/>
                    <a:pt x="995839" y="273844"/>
                  </a:cubicBezTo>
                  <a:cubicBezTo>
                    <a:pt x="996791" y="277654"/>
                    <a:pt x="997744" y="283369"/>
                    <a:pt x="999649" y="291941"/>
                  </a:cubicBezTo>
                  <a:cubicBezTo>
                    <a:pt x="998696" y="303371"/>
                    <a:pt x="996791" y="314801"/>
                    <a:pt x="995839" y="326231"/>
                  </a:cubicBezTo>
                  <a:cubicBezTo>
                    <a:pt x="994886" y="328136"/>
                    <a:pt x="994886" y="329089"/>
                    <a:pt x="993934" y="330994"/>
                  </a:cubicBezTo>
                  <a:cubicBezTo>
                    <a:pt x="992981" y="324326"/>
                    <a:pt x="992981" y="320516"/>
                    <a:pt x="992981" y="320516"/>
                  </a:cubicBezTo>
                  <a:cubicBezTo>
                    <a:pt x="992981" y="320516"/>
                    <a:pt x="992029" y="327184"/>
                    <a:pt x="991076" y="338614"/>
                  </a:cubicBezTo>
                  <a:cubicBezTo>
                    <a:pt x="991076" y="339566"/>
                    <a:pt x="990124" y="340519"/>
                    <a:pt x="990124" y="341471"/>
                  </a:cubicBezTo>
                  <a:cubicBezTo>
                    <a:pt x="987266" y="349091"/>
                    <a:pt x="984409" y="356711"/>
                    <a:pt x="981551" y="365284"/>
                  </a:cubicBezTo>
                  <a:cubicBezTo>
                    <a:pt x="981551" y="364331"/>
                    <a:pt x="981551" y="363379"/>
                    <a:pt x="980599" y="363379"/>
                  </a:cubicBezTo>
                  <a:cubicBezTo>
                    <a:pt x="979646" y="351949"/>
                    <a:pt x="978694" y="341471"/>
                    <a:pt x="977741" y="331946"/>
                  </a:cubicBezTo>
                  <a:cubicBezTo>
                    <a:pt x="976789" y="325279"/>
                    <a:pt x="976789" y="318611"/>
                    <a:pt x="975836" y="311944"/>
                  </a:cubicBezTo>
                  <a:cubicBezTo>
                    <a:pt x="980599" y="301466"/>
                    <a:pt x="986314" y="291941"/>
                    <a:pt x="991076" y="283369"/>
                  </a:cubicBezTo>
                  <a:close/>
                  <a:moveTo>
                    <a:pt x="960596" y="298609"/>
                  </a:moveTo>
                  <a:cubicBezTo>
                    <a:pt x="963454" y="291941"/>
                    <a:pt x="965359" y="286226"/>
                    <a:pt x="968216" y="280511"/>
                  </a:cubicBezTo>
                  <a:cubicBezTo>
                    <a:pt x="968216" y="284321"/>
                    <a:pt x="967264" y="289084"/>
                    <a:pt x="967264" y="294799"/>
                  </a:cubicBezTo>
                  <a:cubicBezTo>
                    <a:pt x="965359" y="297656"/>
                    <a:pt x="963454" y="301466"/>
                    <a:pt x="961549" y="304324"/>
                  </a:cubicBezTo>
                  <a:cubicBezTo>
                    <a:pt x="961549" y="304324"/>
                    <a:pt x="961549" y="304324"/>
                    <a:pt x="961549" y="303371"/>
                  </a:cubicBezTo>
                  <a:cubicBezTo>
                    <a:pt x="961549" y="302419"/>
                    <a:pt x="960596" y="302419"/>
                    <a:pt x="960596" y="301466"/>
                  </a:cubicBezTo>
                  <a:cubicBezTo>
                    <a:pt x="960596" y="299561"/>
                    <a:pt x="960596" y="299561"/>
                    <a:pt x="960596" y="298609"/>
                  </a:cubicBezTo>
                  <a:close/>
                  <a:moveTo>
                    <a:pt x="939641" y="258604"/>
                  </a:moveTo>
                  <a:cubicBezTo>
                    <a:pt x="939641" y="258604"/>
                    <a:pt x="939641" y="258604"/>
                    <a:pt x="939641" y="258604"/>
                  </a:cubicBezTo>
                  <a:cubicBezTo>
                    <a:pt x="941546" y="253841"/>
                    <a:pt x="942499" y="250031"/>
                    <a:pt x="943451" y="246221"/>
                  </a:cubicBezTo>
                  <a:cubicBezTo>
                    <a:pt x="943451" y="248126"/>
                    <a:pt x="943451" y="250031"/>
                    <a:pt x="943451" y="251936"/>
                  </a:cubicBezTo>
                  <a:cubicBezTo>
                    <a:pt x="942499" y="253841"/>
                    <a:pt x="941546" y="256699"/>
                    <a:pt x="939641" y="258604"/>
                  </a:cubicBezTo>
                  <a:lnTo>
                    <a:pt x="939641" y="258604"/>
                  </a:lnTo>
                  <a:close/>
                  <a:moveTo>
                    <a:pt x="944404" y="280511"/>
                  </a:moveTo>
                  <a:lnTo>
                    <a:pt x="943451" y="273844"/>
                  </a:lnTo>
                  <a:cubicBezTo>
                    <a:pt x="943451" y="272891"/>
                    <a:pt x="944404" y="271939"/>
                    <a:pt x="944404" y="270986"/>
                  </a:cubicBezTo>
                  <a:cubicBezTo>
                    <a:pt x="944404" y="270986"/>
                    <a:pt x="944404" y="271939"/>
                    <a:pt x="944404" y="271939"/>
                  </a:cubicBezTo>
                  <a:cubicBezTo>
                    <a:pt x="944404" y="272891"/>
                    <a:pt x="944404" y="274796"/>
                    <a:pt x="944404" y="275749"/>
                  </a:cubicBezTo>
                  <a:cubicBezTo>
                    <a:pt x="945356" y="277654"/>
                    <a:pt x="945356" y="279559"/>
                    <a:pt x="944404" y="280511"/>
                  </a:cubicBezTo>
                  <a:close/>
                  <a:moveTo>
                    <a:pt x="944404" y="270986"/>
                  </a:moveTo>
                  <a:cubicBezTo>
                    <a:pt x="944404" y="270986"/>
                    <a:pt x="944404" y="270986"/>
                    <a:pt x="944404" y="270986"/>
                  </a:cubicBezTo>
                  <a:cubicBezTo>
                    <a:pt x="945356" y="270986"/>
                    <a:pt x="945356" y="270986"/>
                    <a:pt x="944404" y="270986"/>
                  </a:cubicBezTo>
                  <a:cubicBezTo>
                    <a:pt x="945356" y="270986"/>
                    <a:pt x="944404" y="270986"/>
                    <a:pt x="944404" y="270986"/>
                  </a:cubicBezTo>
                  <a:close/>
                  <a:moveTo>
                    <a:pt x="933926" y="227171"/>
                  </a:moveTo>
                  <a:cubicBezTo>
                    <a:pt x="946309" y="185261"/>
                    <a:pt x="954881" y="153829"/>
                    <a:pt x="958691" y="138589"/>
                  </a:cubicBezTo>
                  <a:cubicBezTo>
                    <a:pt x="958691" y="141446"/>
                    <a:pt x="958691" y="143351"/>
                    <a:pt x="958691" y="146209"/>
                  </a:cubicBezTo>
                  <a:cubicBezTo>
                    <a:pt x="957739" y="159544"/>
                    <a:pt x="956786" y="179546"/>
                    <a:pt x="953929" y="203359"/>
                  </a:cubicBezTo>
                  <a:cubicBezTo>
                    <a:pt x="952976" y="215741"/>
                    <a:pt x="951071" y="228124"/>
                    <a:pt x="950119" y="242411"/>
                  </a:cubicBezTo>
                  <a:cubicBezTo>
                    <a:pt x="949166" y="243364"/>
                    <a:pt x="948214" y="245269"/>
                    <a:pt x="948214" y="246221"/>
                  </a:cubicBezTo>
                  <a:cubicBezTo>
                    <a:pt x="947261" y="244316"/>
                    <a:pt x="947261" y="241459"/>
                    <a:pt x="947261" y="240506"/>
                  </a:cubicBezTo>
                  <a:cubicBezTo>
                    <a:pt x="948214" y="235744"/>
                    <a:pt x="949166" y="233839"/>
                    <a:pt x="949166" y="233839"/>
                  </a:cubicBezTo>
                  <a:cubicBezTo>
                    <a:pt x="949166" y="233839"/>
                    <a:pt x="948214" y="235744"/>
                    <a:pt x="946309" y="238601"/>
                  </a:cubicBezTo>
                  <a:cubicBezTo>
                    <a:pt x="945356" y="232886"/>
                    <a:pt x="944404" y="230029"/>
                    <a:pt x="944404" y="230029"/>
                  </a:cubicBezTo>
                  <a:cubicBezTo>
                    <a:pt x="944404" y="230029"/>
                    <a:pt x="944404" y="233839"/>
                    <a:pt x="944404" y="241459"/>
                  </a:cubicBezTo>
                  <a:cubicBezTo>
                    <a:pt x="943451" y="244316"/>
                    <a:pt x="941546" y="248126"/>
                    <a:pt x="939641" y="251936"/>
                  </a:cubicBezTo>
                  <a:lnTo>
                    <a:pt x="938689" y="248126"/>
                  </a:lnTo>
                  <a:lnTo>
                    <a:pt x="936784" y="241459"/>
                  </a:lnTo>
                  <a:cubicBezTo>
                    <a:pt x="941546" y="226219"/>
                    <a:pt x="943451" y="217646"/>
                    <a:pt x="943451" y="217646"/>
                  </a:cubicBezTo>
                  <a:cubicBezTo>
                    <a:pt x="943451" y="217646"/>
                    <a:pt x="940594" y="224314"/>
                    <a:pt x="934879" y="235744"/>
                  </a:cubicBezTo>
                  <a:lnTo>
                    <a:pt x="932974" y="230029"/>
                  </a:lnTo>
                  <a:cubicBezTo>
                    <a:pt x="932974" y="230029"/>
                    <a:pt x="932974" y="228124"/>
                    <a:pt x="933926" y="227171"/>
                  </a:cubicBezTo>
                  <a:close/>
                  <a:moveTo>
                    <a:pt x="921544" y="452914"/>
                  </a:moveTo>
                  <a:cubicBezTo>
                    <a:pt x="921544" y="452914"/>
                    <a:pt x="920591" y="451961"/>
                    <a:pt x="920591" y="451961"/>
                  </a:cubicBezTo>
                  <a:cubicBezTo>
                    <a:pt x="920591" y="447199"/>
                    <a:pt x="920591" y="443389"/>
                    <a:pt x="919639" y="438626"/>
                  </a:cubicBezTo>
                  <a:cubicBezTo>
                    <a:pt x="920591" y="443389"/>
                    <a:pt x="921544" y="448151"/>
                    <a:pt x="921544" y="452914"/>
                  </a:cubicBezTo>
                  <a:close/>
                  <a:moveTo>
                    <a:pt x="912019" y="210979"/>
                  </a:moveTo>
                  <a:lnTo>
                    <a:pt x="915829" y="227171"/>
                  </a:lnTo>
                  <a:cubicBezTo>
                    <a:pt x="915829" y="228124"/>
                    <a:pt x="915829" y="229076"/>
                    <a:pt x="914876" y="230029"/>
                  </a:cubicBezTo>
                  <a:cubicBezTo>
                    <a:pt x="913924" y="231934"/>
                    <a:pt x="913924" y="234791"/>
                    <a:pt x="912971" y="236696"/>
                  </a:cubicBezTo>
                  <a:cubicBezTo>
                    <a:pt x="912971" y="235744"/>
                    <a:pt x="912019" y="233839"/>
                    <a:pt x="912019" y="232886"/>
                  </a:cubicBezTo>
                  <a:cubicBezTo>
                    <a:pt x="912019" y="231934"/>
                    <a:pt x="912019" y="230029"/>
                    <a:pt x="912019" y="228124"/>
                  </a:cubicBezTo>
                  <a:cubicBezTo>
                    <a:pt x="912019" y="222409"/>
                    <a:pt x="911066" y="216694"/>
                    <a:pt x="911066" y="210979"/>
                  </a:cubicBezTo>
                  <a:cubicBezTo>
                    <a:pt x="911066" y="209074"/>
                    <a:pt x="911066" y="206216"/>
                    <a:pt x="911066" y="204311"/>
                  </a:cubicBezTo>
                  <a:lnTo>
                    <a:pt x="912019" y="210979"/>
                  </a:lnTo>
                  <a:close/>
                  <a:moveTo>
                    <a:pt x="833914" y="333851"/>
                  </a:moveTo>
                  <a:cubicBezTo>
                    <a:pt x="833914" y="332899"/>
                    <a:pt x="833914" y="332899"/>
                    <a:pt x="834866" y="331946"/>
                  </a:cubicBezTo>
                  <a:cubicBezTo>
                    <a:pt x="834866" y="333851"/>
                    <a:pt x="834866" y="335756"/>
                    <a:pt x="834866" y="337661"/>
                  </a:cubicBezTo>
                  <a:cubicBezTo>
                    <a:pt x="834866" y="336709"/>
                    <a:pt x="833914" y="334804"/>
                    <a:pt x="833914" y="333851"/>
                  </a:cubicBezTo>
                  <a:close/>
                  <a:moveTo>
                    <a:pt x="847249" y="304324"/>
                  </a:moveTo>
                  <a:cubicBezTo>
                    <a:pt x="847249" y="303371"/>
                    <a:pt x="847249" y="302419"/>
                    <a:pt x="846296" y="301466"/>
                  </a:cubicBezTo>
                  <a:cubicBezTo>
                    <a:pt x="846296" y="300514"/>
                    <a:pt x="846296" y="300514"/>
                    <a:pt x="846296" y="299561"/>
                  </a:cubicBezTo>
                  <a:cubicBezTo>
                    <a:pt x="848201" y="294799"/>
                    <a:pt x="849154" y="290989"/>
                    <a:pt x="851059" y="286226"/>
                  </a:cubicBezTo>
                  <a:cubicBezTo>
                    <a:pt x="850106" y="292894"/>
                    <a:pt x="848201" y="298609"/>
                    <a:pt x="847249" y="304324"/>
                  </a:cubicBezTo>
                  <a:close/>
                  <a:moveTo>
                    <a:pt x="880586" y="300514"/>
                  </a:moveTo>
                  <a:cubicBezTo>
                    <a:pt x="878681" y="306229"/>
                    <a:pt x="877729" y="312896"/>
                    <a:pt x="876776" y="319564"/>
                  </a:cubicBezTo>
                  <a:cubicBezTo>
                    <a:pt x="874871" y="326231"/>
                    <a:pt x="873919" y="334804"/>
                    <a:pt x="872966" y="343376"/>
                  </a:cubicBezTo>
                  <a:cubicBezTo>
                    <a:pt x="872014" y="346234"/>
                    <a:pt x="870109" y="348139"/>
                    <a:pt x="869156" y="350996"/>
                  </a:cubicBezTo>
                  <a:cubicBezTo>
                    <a:pt x="869156" y="350996"/>
                    <a:pt x="868204" y="350044"/>
                    <a:pt x="868204" y="349091"/>
                  </a:cubicBezTo>
                  <a:cubicBezTo>
                    <a:pt x="868204" y="349091"/>
                    <a:pt x="868204" y="348139"/>
                    <a:pt x="867251" y="348139"/>
                  </a:cubicBezTo>
                  <a:cubicBezTo>
                    <a:pt x="867251" y="344329"/>
                    <a:pt x="867251" y="339566"/>
                    <a:pt x="867251" y="335756"/>
                  </a:cubicBezTo>
                  <a:cubicBezTo>
                    <a:pt x="867251" y="323374"/>
                    <a:pt x="867251" y="311944"/>
                    <a:pt x="866299" y="301466"/>
                  </a:cubicBezTo>
                  <a:cubicBezTo>
                    <a:pt x="866299" y="290989"/>
                    <a:pt x="864394" y="281464"/>
                    <a:pt x="863441" y="272891"/>
                  </a:cubicBezTo>
                  <a:cubicBezTo>
                    <a:pt x="862489" y="267176"/>
                    <a:pt x="862489" y="262414"/>
                    <a:pt x="861536" y="257651"/>
                  </a:cubicBezTo>
                  <a:cubicBezTo>
                    <a:pt x="861536" y="256699"/>
                    <a:pt x="861536" y="256699"/>
                    <a:pt x="862489" y="255746"/>
                  </a:cubicBezTo>
                  <a:cubicBezTo>
                    <a:pt x="862489" y="255746"/>
                    <a:pt x="862489" y="255746"/>
                    <a:pt x="862489" y="255746"/>
                  </a:cubicBezTo>
                  <a:cubicBezTo>
                    <a:pt x="867251" y="265271"/>
                    <a:pt x="871061" y="274796"/>
                    <a:pt x="876776" y="286226"/>
                  </a:cubicBezTo>
                  <a:cubicBezTo>
                    <a:pt x="878681" y="290036"/>
                    <a:pt x="880586" y="293846"/>
                    <a:pt x="881539" y="296704"/>
                  </a:cubicBezTo>
                  <a:cubicBezTo>
                    <a:pt x="881539" y="298609"/>
                    <a:pt x="881539" y="299561"/>
                    <a:pt x="880586" y="300514"/>
                  </a:cubicBezTo>
                  <a:close/>
                  <a:moveTo>
                    <a:pt x="885349" y="318611"/>
                  </a:moveTo>
                  <a:cubicBezTo>
                    <a:pt x="885349" y="318611"/>
                    <a:pt x="885349" y="319564"/>
                    <a:pt x="884396" y="319564"/>
                  </a:cubicBezTo>
                  <a:cubicBezTo>
                    <a:pt x="884396" y="319564"/>
                    <a:pt x="884396" y="320516"/>
                    <a:pt x="883444" y="320516"/>
                  </a:cubicBezTo>
                  <a:cubicBezTo>
                    <a:pt x="883444" y="313849"/>
                    <a:pt x="883444" y="308134"/>
                    <a:pt x="884396" y="303371"/>
                  </a:cubicBezTo>
                  <a:cubicBezTo>
                    <a:pt x="885349" y="305276"/>
                    <a:pt x="886301" y="308134"/>
                    <a:pt x="887254" y="310039"/>
                  </a:cubicBezTo>
                  <a:cubicBezTo>
                    <a:pt x="887254" y="312896"/>
                    <a:pt x="886301" y="315754"/>
                    <a:pt x="885349" y="318611"/>
                  </a:cubicBezTo>
                  <a:close/>
                  <a:moveTo>
                    <a:pt x="900589" y="246221"/>
                  </a:moveTo>
                  <a:cubicBezTo>
                    <a:pt x="900589" y="247174"/>
                    <a:pt x="899636" y="247174"/>
                    <a:pt x="900589" y="246221"/>
                  </a:cubicBezTo>
                  <a:cubicBezTo>
                    <a:pt x="899636" y="239554"/>
                    <a:pt x="898684" y="234791"/>
                    <a:pt x="898684" y="234791"/>
                  </a:cubicBezTo>
                  <a:cubicBezTo>
                    <a:pt x="898684" y="234791"/>
                    <a:pt x="898684" y="241459"/>
                    <a:pt x="897731" y="252889"/>
                  </a:cubicBezTo>
                  <a:cubicBezTo>
                    <a:pt x="897731" y="252889"/>
                    <a:pt x="897731" y="252889"/>
                    <a:pt x="897731" y="253841"/>
                  </a:cubicBezTo>
                  <a:cubicBezTo>
                    <a:pt x="895826" y="251936"/>
                    <a:pt x="894874" y="250031"/>
                    <a:pt x="894874" y="250031"/>
                  </a:cubicBezTo>
                  <a:cubicBezTo>
                    <a:pt x="894874" y="250031"/>
                    <a:pt x="895826" y="251936"/>
                    <a:pt x="897731" y="254794"/>
                  </a:cubicBezTo>
                  <a:cubicBezTo>
                    <a:pt x="897731" y="255746"/>
                    <a:pt x="897731" y="256699"/>
                    <a:pt x="897731" y="257651"/>
                  </a:cubicBezTo>
                  <a:cubicBezTo>
                    <a:pt x="897731" y="259556"/>
                    <a:pt x="897731" y="262414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5271"/>
                    <a:pt x="896779" y="265271"/>
                  </a:cubicBezTo>
                  <a:cubicBezTo>
                    <a:pt x="896779" y="267176"/>
                    <a:pt x="896779" y="269081"/>
                    <a:pt x="896779" y="270986"/>
                  </a:cubicBezTo>
                  <a:cubicBezTo>
                    <a:pt x="896779" y="271939"/>
                    <a:pt x="896779" y="271939"/>
                    <a:pt x="896779" y="272891"/>
                  </a:cubicBezTo>
                  <a:cubicBezTo>
                    <a:pt x="896779" y="276701"/>
                    <a:pt x="895826" y="280511"/>
                    <a:pt x="895826" y="285274"/>
                  </a:cubicBezTo>
                  <a:cubicBezTo>
                    <a:pt x="895826" y="286226"/>
                    <a:pt x="895826" y="286226"/>
                    <a:pt x="895826" y="287179"/>
                  </a:cubicBezTo>
                  <a:cubicBezTo>
                    <a:pt x="893921" y="284321"/>
                    <a:pt x="892969" y="281464"/>
                    <a:pt x="891064" y="279559"/>
                  </a:cubicBezTo>
                  <a:cubicBezTo>
                    <a:pt x="885349" y="269081"/>
                    <a:pt x="879634" y="259556"/>
                    <a:pt x="873919" y="250984"/>
                  </a:cubicBezTo>
                  <a:cubicBezTo>
                    <a:pt x="872014" y="248126"/>
                    <a:pt x="871061" y="245269"/>
                    <a:pt x="869156" y="243364"/>
                  </a:cubicBezTo>
                  <a:cubicBezTo>
                    <a:pt x="869156" y="243364"/>
                    <a:pt x="869156" y="243364"/>
                    <a:pt x="869156" y="242411"/>
                  </a:cubicBezTo>
                  <a:cubicBezTo>
                    <a:pt x="872966" y="232886"/>
                    <a:pt x="875824" y="223361"/>
                    <a:pt x="878681" y="215741"/>
                  </a:cubicBezTo>
                  <a:cubicBezTo>
                    <a:pt x="881539" y="210979"/>
                    <a:pt x="884396" y="205264"/>
                    <a:pt x="887254" y="200501"/>
                  </a:cubicBezTo>
                  <a:lnTo>
                    <a:pt x="895826" y="223361"/>
                  </a:lnTo>
                  <a:lnTo>
                    <a:pt x="901541" y="240506"/>
                  </a:lnTo>
                  <a:cubicBezTo>
                    <a:pt x="900589" y="242411"/>
                    <a:pt x="900589" y="244316"/>
                    <a:pt x="900589" y="246221"/>
                  </a:cubicBezTo>
                  <a:close/>
                  <a:moveTo>
                    <a:pt x="891064" y="190976"/>
                  </a:moveTo>
                  <a:cubicBezTo>
                    <a:pt x="892016" y="190024"/>
                    <a:pt x="892969" y="188119"/>
                    <a:pt x="892969" y="187166"/>
                  </a:cubicBezTo>
                  <a:cubicBezTo>
                    <a:pt x="892969" y="189071"/>
                    <a:pt x="894874" y="194786"/>
                    <a:pt x="896779" y="202406"/>
                  </a:cubicBezTo>
                  <a:cubicBezTo>
                    <a:pt x="895826" y="199549"/>
                    <a:pt x="893921" y="195739"/>
                    <a:pt x="891064" y="190976"/>
                  </a:cubicBezTo>
                  <a:close/>
                  <a:moveTo>
                    <a:pt x="904399" y="181451"/>
                  </a:moveTo>
                  <a:cubicBezTo>
                    <a:pt x="904399" y="182404"/>
                    <a:pt x="904399" y="182404"/>
                    <a:pt x="904399" y="183356"/>
                  </a:cubicBezTo>
                  <a:cubicBezTo>
                    <a:pt x="904399" y="190976"/>
                    <a:pt x="903446" y="200501"/>
                    <a:pt x="903446" y="210979"/>
                  </a:cubicBezTo>
                  <a:cubicBezTo>
                    <a:pt x="903446" y="210979"/>
                    <a:pt x="903446" y="210026"/>
                    <a:pt x="903446" y="210026"/>
                  </a:cubicBezTo>
                  <a:cubicBezTo>
                    <a:pt x="898684" y="197644"/>
                    <a:pt x="894874" y="190024"/>
                    <a:pt x="894874" y="188119"/>
                  </a:cubicBezTo>
                  <a:cubicBezTo>
                    <a:pt x="897731" y="183356"/>
                    <a:pt x="900589" y="178594"/>
                    <a:pt x="903446" y="173831"/>
                  </a:cubicBezTo>
                  <a:lnTo>
                    <a:pt x="904399" y="181451"/>
                  </a:lnTo>
                  <a:close/>
                  <a:moveTo>
                    <a:pt x="888206" y="137636"/>
                  </a:moveTo>
                  <a:cubicBezTo>
                    <a:pt x="889159" y="135731"/>
                    <a:pt x="890111" y="134779"/>
                    <a:pt x="890111" y="132874"/>
                  </a:cubicBezTo>
                  <a:lnTo>
                    <a:pt x="898684" y="161449"/>
                  </a:lnTo>
                  <a:cubicBezTo>
                    <a:pt x="896779" y="163354"/>
                    <a:pt x="894874" y="166211"/>
                    <a:pt x="893921" y="168116"/>
                  </a:cubicBezTo>
                  <a:cubicBezTo>
                    <a:pt x="891064" y="171926"/>
                    <a:pt x="888206" y="175736"/>
                    <a:pt x="885349" y="180499"/>
                  </a:cubicBezTo>
                  <a:cubicBezTo>
                    <a:pt x="881539" y="174784"/>
                    <a:pt x="878681" y="169069"/>
                    <a:pt x="874871" y="163354"/>
                  </a:cubicBezTo>
                  <a:cubicBezTo>
                    <a:pt x="879634" y="154781"/>
                    <a:pt x="883444" y="146209"/>
                    <a:pt x="888206" y="137636"/>
                  </a:cubicBezTo>
                  <a:close/>
                  <a:moveTo>
                    <a:pt x="872966" y="169069"/>
                  </a:moveTo>
                  <a:lnTo>
                    <a:pt x="881539" y="188119"/>
                  </a:lnTo>
                  <a:cubicBezTo>
                    <a:pt x="880586" y="189071"/>
                    <a:pt x="879634" y="190976"/>
                    <a:pt x="878681" y="191929"/>
                  </a:cubicBezTo>
                  <a:cubicBezTo>
                    <a:pt x="871061" y="202406"/>
                    <a:pt x="864394" y="213836"/>
                    <a:pt x="856774" y="226219"/>
                  </a:cubicBezTo>
                  <a:cubicBezTo>
                    <a:pt x="854869" y="223361"/>
                    <a:pt x="852964" y="220504"/>
                    <a:pt x="851059" y="217646"/>
                  </a:cubicBezTo>
                  <a:cubicBezTo>
                    <a:pt x="858679" y="199549"/>
                    <a:pt x="865346" y="183356"/>
                    <a:pt x="872966" y="169069"/>
                  </a:cubicBezTo>
                  <a:close/>
                  <a:moveTo>
                    <a:pt x="847249" y="225266"/>
                  </a:moveTo>
                  <a:cubicBezTo>
                    <a:pt x="847249" y="224314"/>
                    <a:pt x="848201" y="223361"/>
                    <a:pt x="848201" y="223361"/>
                  </a:cubicBezTo>
                  <a:cubicBezTo>
                    <a:pt x="849154" y="226219"/>
                    <a:pt x="851059" y="229076"/>
                    <a:pt x="852011" y="232886"/>
                  </a:cubicBezTo>
                  <a:cubicBezTo>
                    <a:pt x="850106" y="236696"/>
                    <a:pt x="848201" y="239554"/>
                    <a:pt x="845344" y="243364"/>
                  </a:cubicBezTo>
                  <a:cubicBezTo>
                    <a:pt x="842486" y="248126"/>
                    <a:pt x="839629" y="252889"/>
                    <a:pt x="837724" y="256699"/>
                  </a:cubicBezTo>
                  <a:cubicBezTo>
                    <a:pt x="837724" y="254794"/>
                    <a:pt x="836771" y="252889"/>
                    <a:pt x="836771" y="250984"/>
                  </a:cubicBezTo>
                  <a:cubicBezTo>
                    <a:pt x="839629" y="242411"/>
                    <a:pt x="843439" y="233839"/>
                    <a:pt x="847249" y="225266"/>
                  </a:cubicBezTo>
                  <a:close/>
                  <a:moveTo>
                    <a:pt x="835819" y="195739"/>
                  </a:moveTo>
                  <a:cubicBezTo>
                    <a:pt x="835819" y="194786"/>
                    <a:pt x="835819" y="194786"/>
                    <a:pt x="835819" y="195739"/>
                  </a:cubicBezTo>
                  <a:cubicBezTo>
                    <a:pt x="836771" y="196691"/>
                    <a:pt x="838676" y="200501"/>
                    <a:pt x="840581" y="206216"/>
                  </a:cubicBezTo>
                  <a:cubicBezTo>
                    <a:pt x="838676" y="210979"/>
                    <a:pt x="835819" y="214789"/>
                    <a:pt x="833914" y="219551"/>
                  </a:cubicBezTo>
                  <a:cubicBezTo>
                    <a:pt x="833914" y="220504"/>
                    <a:pt x="832961" y="220504"/>
                    <a:pt x="832961" y="221456"/>
                  </a:cubicBezTo>
                  <a:cubicBezTo>
                    <a:pt x="833914" y="211931"/>
                    <a:pt x="834866" y="203359"/>
                    <a:pt x="835819" y="195739"/>
                  </a:cubicBezTo>
                  <a:close/>
                  <a:moveTo>
                    <a:pt x="826294" y="274796"/>
                  </a:moveTo>
                  <a:cubicBezTo>
                    <a:pt x="827246" y="273844"/>
                    <a:pt x="827246" y="271939"/>
                    <a:pt x="828199" y="270986"/>
                  </a:cubicBezTo>
                  <a:cubicBezTo>
                    <a:pt x="828199" y="271939"/>
                    <a:pt x="828199" y="272891"/>
                    <a:pt x="828199" y="272891"/>
                  </a:cubicBezTo>
                  <a:cubicBezTo>
                    <a:pt x="827246" y="273844"/>
                    <a:pt x="826294" y="275749"/>
                    <a:pt x="826294" y="276701"/>
                  </a:cubicBezTo>
                  <a:cubicBezTo>
                    <a:pt x="826294" y="275749"/>
                    <a:pt x="826294" y="274796"/>
                    <a:pt x="826294" y="274796"/>
                  </a:cubicBezTo>
                  <a:close/>
                  <a:moveTo>
                    <a:pt x="812006" y="448151"/>
                  </a:move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lose/>
                  <a:moveTo>
                    <a:pt x="785336" y="330041"/>
                  </a:moveTo>
                  <a:cubicBezTo>
                    <a:pt x="784384" y="329089"/>
                    <a:pt x="783431" y="327184"/>
                    <a:pt x="782479" y="325279"/>
                  </a:cubicBezTo>
                  <a:cubicBezTo>
                    <a:pt x="782479" y="321469"/>
                    <a:pt x="782479" y="318611"/>
                    <a:pt x="782479" y="315754"/>
                  </a:cubicBezTo>
                  <a:cubicBezTo>
                    <a:pt x="783431" y="319564"/>
                    <a:pt x="785336" y="322421"/>
                    <a:pt x="786289" y="326231"/>
                  </a:cubicBezTo>
                  <a:cubicBezTo>
                    <a:pt x="786289" y="328136"/>
                    <a:pt x="785336" y="329089"/>
                    <a:pt x="785336" y="330041"/>
                  </a:cubicBezTo>
                  <a:close/>
                  <a:moveTo>
                    <a:pt x="797719" y="271939"/>
                  </a:moveTo>
                  <a:cubicBezTo>
                    <a:pt x="799624" y="276701"/>
                    <a:pt x="801529" y="281464"/>
                    <a:pt x="803434" y="286226"/>
                  </a:cubicBezTo>
                  <a:cubicBezTo>
                    <a:pt x="803434" y="287179"/>
                    <a:pt x="802481" y="288131"/>
                    <a:pt x="802481" y="288131"/>
                  </a:cubicBezTo>
                  <a:cubicBezTo>
                    <a:pt x="799624" y="295751"/>
                    <a:pt x="796766" y="302419"/>
                    <a:pt x="792956" y="310039"/>
                  </a:cubicBezTo>
                  <a:cubicBezTo>
                    <a:pt x="792956" y="310039"/>
                    <a:pt x="792956" y="310039"/>
                    <a:pt x="792956" y="309086"/>
                  </a:cubicBezTo>
                  <a:cubicBezTo>
                    <a:pt x="791051" y="305276"/>
                    <a:pt x="789146" y="300514"/>
                    <a:pt x="787241" y="296704"/>
                  </a:cubicBezTo>
                  <a:cubicBezTo>
                    <a:pt x="790099" y="285274"/>
                    <a:pt x="792956" y="274796"/>
                    <a:pt x="795814" y="266224"/>
                  </a:cubicBezTo>
                  <a:cubicBezTo>
                    <a:pt x="796766" y="269081"/>
                    <a:pt x="796766" y="270034"/>
                    <a:pt x="797719" y="271939"/>
                  </a:cubicBezTo>
                  <a:close/>
                  <a:moveTo>
                    <a:pt x="790099" y="253841"/>
                  </a:moveTo>
                  <a:cubicBezTo>
                    <a:pt x="791051" y="255746"/>
                    <a:pt x="792004" y="258604"/>
                    <a:pt x="793909" y="261461"/>
                  </a:cubicBezTo>
                  <a:cubicBezTo>
                    <a:pt x="793909" y="261461"/>
                    <a:pt x="793909" y="261461"/>
                    <a:pt x="793909" y="262414"/>
                  </a:cubicBezTo>
                  <a:cubicBezTo>
                    <a:pt x="791051" y="269081"/>
                    <a:pt x="788194" y="276701"/>
                    <a:pt x="784384" y="286226"/>
                  </a:cubicBezTo>
                  <a:cubicBezTo>
                    <a:pt x="784384" y="282416"/>
                    <a:pt x="784384" y="277654"/>
                    <a:pt x="785336" y="273844"/>
                  </a:cubicBezTo>
                  <a:cubicBezTo>
                    <a:pt x="786289" y="267176"/>
                    <a:pt x="788194" y="260509"/>
                    <a:pt x="790099" y="253841"/>
                  </a:cubicBezTo>
                  <a:close/>
                  <a:moveTo>
                    <a:pt x="773906" y="236696"/>
                  </a:moveTo>
                  <a:cubicBezTo>
                    <a:pt x="774859" y="229076"/>
                    <a:pt x="775811" y="221456"/>
                    <a:pt x="776764" y="213836"/>
                  </a:cubicBezTo>
                  <a:cubicBezTo>
                    <a:pt x="778669" y="218599"/>
                    <a:pt x="781526" y="223361"/>
                    <a:pt x="783431" y="229076"/>
                  </a:cubicBezTo>
                  <a:cubicBezTo>
                    <a:pt x="782479" y="230981"/>
                    <a:pt x="781526" y="233839"/>
                    <a:pt x="780574" y="235744"/>
                  </a:cubicBezTo>
                  <a:cubicBezTo>
                    <a:pt x="778669" y="233839"/>
                    <a:pt x="777716" y="231934"/>
                    <a:pt x="777716" y="231934"/>
                  </a:cubicBezTo>
                  <a:cubicBezTo>
                    <a:pt x="777716" y="231934"/>
                    <a:pt x="778669" y="233839"/>
                    <a:pt x="780574" y="236696"/>
                  </a:cubicBezTo>
                  <a:cubicBezTo>
                    <a:pt x="778669" y="242411"/>
                    <a:pt x="775811" y="249079"/>
                    <a:pt x="773906" y="255746"/>
                  </a:cubicBezTo>
                  <a:cubicBezTo>
                    <a:pt x="773906" y="249079"/>
                    <a:pt x="773906" y="242411"/>
                    <a:pt x="773906" y="236696"/>
                  </a:cubicBezTo>
                  <a:close/>
                  <a:moveTo>
                    <a:pt x="724376" y="219551"/>
                  </a:moveTo>
                  <a:cubicBezTo>
                    <a:pt x="725329" y="212884"/>
                    <a:pt x="726281" y="207169"/>
                    <a:pt x="726281" y="203359"/>
                  </a:cubicBezTo>
                  <a:cubicBezTo>
                    <a:pt x="726281" y="210026"/>
                    <a:pt x="726281" y="218599"/>
                    <a:pt x="726281" y="229076"/>
                  </a:cubicBezTo>
                  <a:cubicBezTo>
                    <a:pt x="725329" y="226219"/>
                    <a:pt x="724376" y="224314"/>
                    <a:pt x="723424" y="223361"/>
                  </a:cubicBezTo>
                  <a:cubicBezTo>
                    <a:pt x="723424" y="222409"/>
                    <a:pt x="723424" y="220504"/>
                    <a:pt x="724376" y="219551"/>
                  </a:cubicBezTo>
                  <a:close/>
                  <a:moveTo>
                    <a:pt x="723424" y="224314"/>
                  </a:moveTo>
                  <a:cubicBezTo>
                    <a:pt x="723424" y="226219"/>
                    <a:pt x="724376" y="230029"/>
                    <a:pt x="724376" y="235744"/>
                  </a:cubicBezTo>
                  <a:cubicBezTo>
                    <a:pt x="725329" y="239554"/>
                    <a:pt x="725329" y="245269"/>
                    <a:pt x="726281" y="250984"/>
                  </a:cubicBezTo>
                  <a:cubicBezTo>
                    <a:pt x="726281" y="250984"/>
                    <a:pt x="726281" y="250984"/>
                    <a:pt x="726281" y="251936"/>
                  </a:cubicBezTo>
                  <a:cubicBezTo>
                    <a:pt x="726281" y="259556"/>
                    <a:pt x="726281" y="268129"/>
                    <a:pt x="727234" y="276701"/>
                  </a:cubicBezTo>
                  <a:cubicBezTo>
                    <a:pt x="727234" y="280511"/>
                    <a:pt x="727234" y="284321"/>
                    <a:pt x="727234" y="288131"/>
                  </a:cubicBezTo>
                  <a:cubicBezTo>
                    <a:pt x="726281" y="286226"/>
                    <a:pt x="726281" y="285274"/>
                    <a:pt x="725329" y="284321"/>
                  </a:cubicBezTo>
                  <a:cubicBezTo>
                    <a:pt x="722471" y="275749"/>
                    <a:pt x="720566" y="268129"/>
                    <a:pt x="717709" y="260509"/>
                  </a:cubicBezTo>
                  <a:cubicBezTo>
                    <a:pt x="719614" y="246221"/>
                    <a:pt x="721519" y="233839"/>
                    <a:pt x="723424" y="224314"/>
                  </a:cubicBezTo>
                  <a:close/>
                  <a:moveTo>
                    <a:pt x="710089" y="308134"/>
                  </a:moveTo>
                  <a:cubicBezTo>
                    <a:pt x="710089" y="311944"/>
                    <a:pt x="711041" y="315754"/>
                    <a:pt x="711041" y="320516"/>
                  </a:cubicBezTo>
                  <a:cubicBezTo>
                    <a:pt x="712946" y="336709"/>
                    <a:pt x="714851" y="354806"/>
                    <a:pt x="717709" y="373856"/>
                  </a:cubicBezTo>
                  <a:cubicBezTo>
                    <a:pt x="715804" y="378619"/>
                    <a:pt x="712946" y="384334"/>
                    <a:pt x="711041" y="389096"/>
                  </a:cubicBezTo>
                  <a:cubicBezTo>
                    <a:pt x="710089" y="387191"/>
                    <a:pt x="710089" y="385286"/>
                    <a:pt x="709136" y="383381"/>
                  </a:cubicBezTo>
                  <a:cubicBezTo>
                    <a:pt x="710089" y="379571"/>
                    <a:pt x="710089" y="375761"/>
                    <a:pt x="711041" y="372904"/>
                  </a:cubicBezTo>
                  <a:cubicBezTo>
                    <a:pt x="712946" y="359569"/>
                    <a:pt x="713899" y="352901"/>
                    <a:pt x="713899" y="352901"/>
                  </a:cubicBezTo>
                  <a:cubicBezTo>
                    <a:pt x="713899" y="352901"/>
                    <a:pt x="711994" y="360521"/>
                    <a:pt x="707231" y="372904"/>
                  </a:cubicBezTo>
                  <a:cubicBezTo>
                    <a:pt x="707231" y="373856"/>
                    <a:pt x="706279" y="374809"/>
                    <a:pt x="706279" y="374809"/>
                  </a:cubicBezTo>
                  <a:cubicBezTo>
                    <a:pt x="704374" y="369094"/>
                    <a:pt x="702469" y="363379"/>
                    <a:pt x="701516" y="357664"/>
                  </a:cubicBezTo>
                  <a:cubicBezTo>
                    <a:pt x="701516" y="357664"/>
                    <a:pt x="701516" y="357664"/>
                    <a:pt x="701516" y="357664"/>
                  </a:cubicBezTo>
                  <a:cubicBezTo>
                    <a:pt x="704374" y="339566"/>
                    <a:pt x="707231" y="323374"/>
                    <a:pt x="710089" y="308134"/>
                  </a:cubicBezTo>
                  <a:close/>
                  <a:moveTo>
                    <a:pt x="676751" y="253841"/>
                  </a:moveTo>
                  <a:cubicBezTo>
                    <a:pt x="676751" y="250984"/>
                    <a:pt x="676751" y="249079"/>
                    <a:pt x="676751" y="246221"/>
                  </a:cubicBezTo>
                  <a:cubicBezTo>
                    <a:pt x="677704" y="237649"/>
                    <a:pt x="678656" y="229076"/>
                    <a:pt x="679609" y="220504"/>
                  </a:cubicBezTo>
                  <a:cubicBezTo>
                    <a:pt x="680561" y="206216"/>
                    <a:pt x="681514" y="192881"/>
                    <a:pt x="682466" y="181451"/>
                  </a:cubicBezTo>
                  <a:cubicBezTo>
                    <a:pt x="682466" y="180499"/>
                    <a:pt x="682466" y="179546"/>
                    <a:pt x="682466" y="178594"/>
                  </a:cubicBezTo>
                  <a:cubicBezTo>
                    <a:pt x="687229" y="193834"/>
                    <a:pt x="691039" y="211931"/>
                    <a:pt x="696754" y="231934"/>
                  </a:cubicBezTo>
                  <a:cubicBezTo>
                    <a:pt x="699611" y="243364"/>
                    <a:pt x="702469" y="254794"/>
                    <a:pt x="705326" y="267176"/>
                  </a:cubicBezTo>
                  <a:cubicBezTo>
                    <a:pt x="704374" y="269081"/>
                    <a:pt x="704374" y="271939"/>
                    <a:pt x="703421" y="273844"/>
                  </a:cubicBezTo>
                  <a:cubicBezTo>
                    <a:pt x="700564" y="284321"/>
                    <a:pt x="697706" y="295751"/>
                    <a:pt x="694849" y="307181"/>
                  </a:cubicBezTo>
                  <a:cubicBezTo>
                    <a:pt x="693896" y="309086"/>
                    <a:pt x="693896" y="311944"/>
                    <a:pt x="692944" y="313849"/>
                  </a:cubicBezTo>
                  <a:cubicBezTo>
                    <a:pt x="691991" y="316706"/>
                    <a:pt x="691039" y="319564"/>
                    <a:pt x="690086" y="322421"/>
                  </a:cubicBezTo>
                  <a:cubicBezTo>
                    <a:pt x="684371" y="305276"/>
                    <a:pt x="679609" y="290036"/>
                    <a:pt x="673894" y="274796"/>
                  </a:cubicBezTo>
                  <a:cubicBezTo>
                    <a:pt x="675799" y="268129"/>
                    <a:pt x="676751" y="260509"/>
                    <a:pt x="676751" y="253841"/>
                  </a:cubicBezTo>
                  <a:close/>
                  <a:moveTo>
                    <a:pt x="668179" y="331946"/>
                  </a:moveTo>
                  <a:cubicBezTo>
                    <a:pt x="668179" y="330994"/>
                    <a:pt x="668179" y="330994"/>
                    <a:pt x="668179" y="330041"/>
                  </a:cubicBezTo>
                  <a:cubicBezTo>
                    <a:pt x="668179" y="331946"/>
                    <a:pt x="669131" y="332899"/>
                    <a:pt x="669131" y="334804"/>
                  </a:cubicBezTo>
                  <a:cubicBezTo>
                    <a:pt x="670084" y="338614"/>
                    <a:pt x="671036" y="342424"/>
                    <a:pt x="671989" y="346234"/>
                  </a:cubicBezTo>
                  <a:cubicBezTo>
                    <a:pt x="672941" y="350044"/>
                    <a:pt x="673894" y="354806"/>
                    <a:pt x="674846" y="359569"/>
                  </a:cubicBezTo>
                  <a:cubicBezTo>
                    <a:pt x="675799" y="363379"/>
                    <a:pt x="676751" y="367189"/>
                    <a:pt x="676751" y="370999"/>
                  </a:cubicBezTo>
                  <a:cubicBezTo>
                    <a:pt x="676751" y="371951"/>
                    <a:pt x="675799" y="372904"/>
                    <a:pt x="675799" y="373856"/>
                  </a:cubicBezTo>
                  <a:cubicBezTo>
                    <a:pt x="675799" y="374809"/>
                    <a:pt x="674846" y="375761"/>
                    <a:pt x="674846" y="377666"/>
                  </a:cubicBezTo>
                  <a:cubicBezTo>
                    <a:pt x="672941" y="374809"/>
                    <a:pt x="671989" y="370999"/>
                    <a:pt x="670084" y="368141"/>
                  </a:cubicBezTo>
                  <a:cubicBezTo>
                    <a:pt x="668179" y="364331"/>
                    <a:pt x="666274" y="361474"/>
                    <a:pt x="664369" y="358616"/>
                  </a:cubicBezTo>
                  <a:cubicBezTo>
                    <a:pt x="665321" y="349091"/>
                    <a:pt x="667226" y="340519"/>
                    <a:pt x="668179" y="331946"/>
                  </a:cubicBezTo>
                  <a:close/>
                  <a:moveTo>
                    <a:pt x="656749" y="266224"/>
                  </a:moveTo>
                  <a:cubicBezTo>
                    <a:pt x="656749" y="266224"/>
                    <a:pt x="656749" y="267176"/>
                    <a:pt x="656749" y="267176"/>
                  </a:cubicBezTo>
                  <a:cubicBezTo>
                    <a:pt x="656749" y="268129"/>
                    <a:pt x="656749" y="269081"/>
                    <a:pt x="656749" y="269081"/>
                  </a:cubicBezTo>
                  <a:cubicBezTo>
                    <a:pt x="656749" y="268129"/>
                    <a:pt x="656749" y="267176"/>
                    <a:pt x="656749" y="266224"/>
                  </a:cubicBezTo>
                  <a:close/>
                  <a:moveTo>
                    <a:pt x="608171" y="318611"/>
                  </a:moveTo>
                  <a:cubicBezTo>
                    <a:pt x="609124" y="305276"/>
                    <a:pt x="611029" y="291941"/>
                    <a:pt x="611981" y="279559"/>
                  </a:cubicBezTo>
                  <a:cubicBezTo>
                    <a:pt x="612934" y="282416"/>
                    <a:pt x="612934" y="285274"/>
                    <a:pt x="613886" y="288131"/>
                  </a:cubicBezTo>
                  <a:cubicBezTo>
                    <a:pt x="614839" y="301466"/>
                    <a:pt x="615791" y="314801"/>
                    <a:pt x="615791" y="327184"/>
                  </a:cubicBezTo>
                  <a:cubicBezTo>
                    <a:pt x="615791" y="329089"/>
                    <a:pt x="615791" y="330041"/>
                    <a:pt x="615791" y="331946"/>
                  </a:cubicBezTo>
                  <a:cubicBezTo>
                    <a:pt x="615791" y="333851"/>
                    <a:pt x="615791" y="335756"/>
                    <a:pt x="615791" y="337661"/>
                  </a:cubicBezTo>
                  <a:cubicBezTo>
                    <a:pt x="614839" y="336709"/>
                    <a:pt x="613886" y="334804"/>
                    <a:pt x="613886" y="333851"/>
                  </a:cubicBezTo>
                  <a:cubicBezTo>
                    <a:pt x="611981" y="330041"/>
                    <a:pt x="609124" y="325279"/>
                    <a:pt x="607219" y="321469"/>
                  </a:cubicBezTo>
                  <a:cubicBezTo>
                    <a:pt x="608171" y="320516"/>
                    <a:pt x="608171" y="319564"/>
                    <a:pt x="608171" y="318611"/>
                  </a:cubicBezTo>
                  <a:close/>
                  <a:moveTo>
                    <a:pt x="606266" y="341471"/>
                  </a:moveTo>
                  <a:cubicBezTo>
                    <a:pt x="609124" y="349091"/>
                    <a:pt x="612934" y="356711"/>
                    <a:pt x="615791" y="364331"/>
                  </a:cubicBezTo>
                  <a:cubicBezTo>
                    <a:pt x="615791" y="364331"/>
                    <a:pt x="615791" y="365284"/>
                    <a:pt x="615791" y="365284"/>
                  </a:cubicBezTo>
                  <a:cubicBezTo>
                    <a:pt x="614839" y="368141"/>
                    <a:pt x="612934" y="371951"/>
                    <a:pt x="611029" y="375761"/>
                  </a:cubicBezTo>
                  <a:cubicBezTo>
                    <a:pt x="610076" y="371951"/>
                    <a:pt x="609124" y="367189"/>
                    <a:pt x="608171" y="363379"/>
                  </a:cubicBezTo>
                  <a:cubicBezTo>
                    <a:pt x="607219" y="358616"/>
                    <a:pt x="606266" y="354806"/>
                    <a:pt x="605314" y="350996"/>
                  </a:cubicBezTo>
                  <a:cubicBezTo>
                    <a:pt x="605314" y="348139"/>
                    <a:pt x="605314" y="344329"/>
                    <a:pt x="606266" y="341471"/>
                  </a:cubicBezTo>
                  <a:close/>
                  <a:moveTo>
                    <a:pt x="606266" y="424339"/>
                  </a:moveTo>
                  <a:cubicBezTo>
                    <a:pt x="607219" y="427196"/>
                    <a:pt x="608171" y="430054"/>
                    <a:pt x="609124" y="433864"/>
                  </a:cubicBezTo>
                  <a:cubicBezTo>
                    <a:pt x="608171" y="434816"/>
                    <a:pt x="608171" y="435769"/>
                    <a:pt x="607219" y="436721"/>
                  </a:cubicBezTo>
                  <a:lnTo>
                    <a:pt x="601504" y="435769"/>
                  </a:lnTo>
                  <a:cubicBezTo>
                    <a:pt x="604361" y="432911"/>
                    <a:pt x="605314" y="428149"/>
                    <a:pt x="606266" y="424339"/>
                  </a:cubicBezTo>
                  <a:close/>
                  <a:moveTo>
                    <a:pt x="599599" y="401479"/>
                  </a:moveTo>
                  <a:cubicBezTo>
                    <a:pt x="599599" y="402431"/>
                    <a:pt x="599599" y="402431"/>
                    <a:pt x="599599" y="401479"/>
                  </a:cubicBezTo>
                  <a:cubicBezTo>
                    <a:pt x="599599" y="402431"/>
                    <a:pt x="599599" y="403384"/>
                    <a:pt x="599599" y="403384"/>
                  </a:cubicBezTo>
                  <a:cubicBezTo>
                    <a:pt x="599599" y="403384"/>
                    <a:pt x="599599" y="402431"/>
                    <a:pt x="599599" y="401479"/>
                  </a:cubicBezTo>
                  <a:close/>
                  <a:moveTo>
                    <a:pt x="587216" y="300514"/>
                  </a:moveTo>
                  <a:cubicBezTo>
                    <a:pt x="588169" y="303371"/>
                    <a:pt x="590074" y="307181"/>
                    <a:pt x="591979" y="310039"/>
                  </a:cubicBezTo>
                  <a:cubicBezTo>
                    <a:pt x="591979" y="311944"/>
                    <a:pt x="591026" y="314801"/>
                    <a:pt x="591026" y="316706"/>
                  </a:cubicBezTo>
                  <a:cubicBezTo>
                    <a:pt x="591026" y="316706"/>
                    <a:pt x="591026" y="316706"/>
                    <a:pt x="591026" y="316706"/>
                  </a:cubicBezTo>
                  <a:cubicBezTo>
                    <a:pt x="591026" y="317659"/>
                    <a:pt x="590074" y="318611"/>
                    <a:pt x="590074" y="319564"/>
                  </a:cubicBezTo>
                  <a:cubicBezTo>
                    <a:pt x="589121" y="316706"/>
                    <a:pt x="588169" y="313849"/>
                    <a:pt x="587216" y="311944"/>
                  </a:cubicBezTo>
                  <a:cubicBezTo>
                    <a:pt x="587216" y="308134"/>
                    <a:pt x="587216" y="303371"/>
                    <a:pt x="586264" y="299561"/>
                  </a:cubicBezTo>
                  <a:cubicBezTo>
                    <a:pt x="586264" y="299561"/>
                    <a:pt x="586264" y="299561"/>
                    <a:pt x="587216" y="300514"/>
                  </a:cubicBezTo>
                  <a:close/>
                  <a:moveTo>
                    <a:pt x="553879" y="257651"/>
                  </a:moveTo>
                  <a:cubicBezTo>
                    <a:pt x="554831" y="249079"/>
                    <a:pt x="554831" y="241459"/>
                    <a:pt x="555784" y="233839"/>
                  </a:cubicBezTo>
                  <a:cubicBezTo>
                    <a:pt x="556736" y="238601"/>
                    <a:pt x="557689" y="243364"/>
                    <a:pt x="558641" y="249079"/>
                  </a:cubicBezTo>
                  <a:cubicBezTo>
                    <a:pt x="557689" y="247174"/>
                    <a:pt x="556736" y="247174"/>
                    <a:pt x="556736" y="247174"/>
                  </a:cubicBezTo>
                  <a:cubicBezTo>
                    <a:pt x="556736" y="247174"/>
                    <a:pt x="557689" y="248126"/>
                    <a:pt x="558641" y="250984"/>
                  </a:cubicBezTo>
                  <a:cubicBezTo>
                    <a:pt x="561499" y="264319"/>
                    <a:pt x="565309" y="280511"/>
                    <a:pt x="570071" y="297656"/>
                  </a:cubicBezTo>
                  <a:cubicBezTo>
                    <a:pt x="570071" y="299561"/>
                    <a:pt x="571024" y="301466"/>
                    <a:pt x="571976" y="303371"/>
                  </a:cubicBezTo>
                  <a:cubicBezTo>
                    <a:pt x="571024" y="306229"/>
                    <a:pt x="570071" y="310039"/>
                    <a:pt x="569119" y="312896"/>
                  </a:cubicBezTo>
                  <a:cubicBezTo>
                    <a:pt x="567214" y="307181"/>
                    <a:pt x="566261" y="301466"/>
                    <a:pt x="564356" y="295751"/>
                  </a:cubicBezTo>
                  <a:cubicBezTo>
                    <a:pt x="560546" y="285274"/>
                    <a:pt x="557689" y="274796"/>
                    <a:pt x="553879" y="266224"/>
                  </a:cubicBezTo>
                  <a:cubicBezTo>
                    <a:pt x="553879" y="263366"/>
                    <a:pt x="553879" y="260509"/>
                    <a:pt x="553879" y="257651"/>
                  </a:cubicBezTo>
                  <a:close/>
                  <a:moveTo>
                    <a:pt x="551974" y="295751"/>
                  </a:moveTo>
                  <a:cubicBezTo>
                    <a:pt x="551974" y="294799"/>
                    <a:pt x="551974" y="294799"/>
                    <a:pt x="551974" y="295751"/>
                  </a:cubicBezTo>
                  <a:cubicBezTo>
                    <a:pt x="551974" y="295751"/>
                    <a:pt x="552926" y="297656"/>
                    <a:pt x="552926" y="298609"/>
                  </a:cubicBezTo>
                  <a:cubicBezTo>
                    <a:pt x="554831" y="304324"/>
                    <a:pt x="555784" y="310991"/>
                    <a:pt x="556736" y="317659"/>
                  </a:cubicBezTo>
                  <a:cubicBezTo>
                    <a:pt x="556736" y="318611"/>
                    <a:pt x="556736" y="319564"/>
                    <a:pt x="557689" y="321469"/>
                  </a:cubicBezTo>
                  <a:cubicBezTo>
                    <a:pt x="557689" y="321469"/>
                    <a:pt x="557689" y="321469"/>
                    <a:pt x="557689" y="322421"/>
                  </a:cubicBezTo>
                  <a:cubicBezTo>
                    <a:pt x="557689" y="323374"/>
                    <a:pt x="557689" y="324326"/>
                    <a:pt x="557689" y="326231"/>
                  </a:cubicBezTo>
                  <a:cubicBezTo>
                    <a:pt x="555784" y="319564"/>
                    <a:pt x="553879" y="312896"/>
                    <a:pt x="552926" y="306229"/>
                  </a:cubicBezTo>
                  <a:cubicBezTo>
                    <a:pt x="551974" y="301466"/>
                    <a:pt x="551974" y="298609"/>
                    <a:pt x="551974" y="295751"/>
                  </a:cubicBezTo>
                  <a:close/>
                  <a:moveTo>
                    <a:pt x="529114" y="290036"/>
                  </a:moveTo>
                  <a:cubicBezTo>
                    <a:pt x="529114" y="290036"/>
                    <a:pt x="529114" y="290989"/>
                    <a:pt x="529114" y="290036"/>
                  </a:cubicBezTo>
                  <a:cubicBezTo>
                    <a:pt x="529114" y="290989"/>
                    <a:pt x="529114" y="290989"/>
                    <a:pt x="529114" y="290036"/>
                  </a:cubicBezTo>
                  <a:cubicBezTo>
                    <a:pt x="529114" y="290989"/>
                    <a:pt x="529114" y="290036"/>
                    <a:pt x="529114" y="290036"/>
                  </a:cubicBezTo>
                  <a:close/>
                  <a:moveTo>
                    <a:pt x="522446" y="336709"/>
                  </a:moveTo>
                  <a:cubicBezTo>
                    <a:pt x="522446" y="333851"/>
                    <a:pt x="523399" y="331946"/>
                    <a:pt x="523399" y="329089"/>
                  </a:cubicBezTo>
                  <a:cubicBezTo>
                    <a:pt x="524351" y="331946"/>
                    <a:pt x="525304" y="333851"/>
                    <a:pt x="526256" y="336709"/>
                  </a:cubicBezTo>
                  <a:cubicBezTo>
                    <a:pt x="528161" y="341471"/>
                    <a:pt x="530066" y="346234"/>
                    <a:pt x="531019" y="350996"/>
                  </a:cubicBezTo>
                  <a:cubicBezTo>
                    <a:pt x="531019" y="358616"/>
                    <a:pt x="531019" y="366236"/>
                    <a:pt x="531971" y="374809"/>
                  </a:cubicBezTo>
                  <a:cubicBezTo>
                    <a:pt x="531971" y="384334"/>
                    <a:pt x="532924" y="393859"/>
                    <a:pt x="533876" y="403384"/>
                  </a:cubicBezTo>
                  <a:cubicBezTo>
                    <a:pt x="530066" y="397669"/>
                    <a:pt x="528161" y="394811"/>
                    <a:pt x="528161" y="394811"/>
                  </a:cubicBezTo>
                  <a:cubicBezTo>
                    <a:pt x="528161" y="394811"/>
                    <a:pt x="530066" y="400526"/>
                    <a:pt x="532924" y="410051"/>
                  </a:cubicBezTo>
                  <a:cubicBezTo>
                    <a:pt x="533876" y="411956"/>
                    <a:pt x="534829" y="414814"/>
                    <a:pt x="534829" y="417671"/>
                  </a:cubicBezTo>
                  <a:cubicBezTo>
                    <a:pt x="534829" y="421481"/>
                    <a:pt x="535781" y="426244"/>
                    <a:pt x="535781" y="430054"/>
                  </a:cubicBezTo>
                  <a:lnTo>
                    <a:pt x="523399" y="428149"/>
                  </a:lnTo>
                  <a:cubicBezTo>
                    <a:pt x="523399" y="428149"/>
                    <a:pt x="522446" y="427196"/>
                    <a:pt x="522446" y="427196"/>
                  </a:cubicBezTo>
                  <a:cubicBezTo>
                    <a:pt x="522446" y="426244"/>
                    <a:pt x="522446" y="424339"/>
                    <a:pt x="522446" y="423386"/>
                  </a:cubicBezTo>
                  <a:cubicBezTo>
                    <a:pt x="525304" y="414814"/>
                    <a:pt x="527209" y="410051"/>
                    <a:pt x="527209" y="410051"/>
                  </a:cubicBezTo>
                  <a:cubicBezTo>
                    <a:pt x="527209" y="410051"/>
                    <a:pt x="525304" y="412909"/>
                    <a:pt x="522446" y="418624"/>
                  </a:cubicBezTo>
                  <a:cubicBezTo>
                    <a:pt x="522446" y="413861"/>
                    <a:pt x="521494" y="409099"/>
                    <a:pt x="521494" y="405289"/>
                  </a:cubicBezTo>
                  <a:cubicBezTo>
                    <a:pt x="520541" y="392906"/>
                    <a:pt x="518636" y="380524"/>
                    <a:pt x="517684" y="369094"/>
                  </a:cubicBezTo>
                  <a:cubicBezTo>
                    <a:pt x="519589" y="356711"/>
                    <a:pt x="520541" y="347186"/>
                    <a:pt x="522446" y="336709"/>
                  </a:cubicBezTo>
                  <a:close/>
                  <a:moveTo>
                    <a:pt x="512921" y="271939"/>
                  </a:moveTo>
                  <a:cubicBezTo>
                    <a:pt x="511969" y="276701"/>
                    <a:pt x="511016" y="281464"/>
                    <a:pt x="509111" y="287179"/>
                  </a:cubicBezTo>
                  <a:cubicBezTo>
                    <a:pt x="509111" y="287179"/>
                    <a:pt x="509111" y="287179"/>
                    <a:pt x="509111" y="288131"/>
                  </a:cubicBezTo>
                  <a:cubicBezTo>
                    <a:pt x="508159" y="284321"/>
                    <a:pt x="508159" y="279559"/>
                    <a:pt x="507206" y="275749"/>
                  </a:cubicBezTo>
                  <a:cubicBezTo>
                    <a:pt x="507206" y="270986"/>
                    <a:pt x="508159" y="267176"/>
                    <a:pt x="508159" y="262414"/>
                  </a:cubicBezTo>
                  <a:lnTo>
                    <a:pt x="509111" y="262414"/>
                  </a:lnTo>
                  <a:cubicBezTo>
                    <a:pt x="511016" y="265271"/>
                    <a:pt x="511969" y="268129"/>
                    <a:pt x="512921" y="271939"/>
                  </a:cubicBezTo>
                  <a:close/>
                  <a:moveTo>
                    <a:pt x="497681" y="207169"/>
                  </a:moveTo>
                  <a:cubicBezTo>
                    <a:pt x="500539" y="217646"/>
                    <a:pt x="503396" y="230981"/>
                    <a:pt x="506254" y="245269"/>
                  </a:cubicBezTo>
                  <a:cubicBezTo>
                    <a:pt x="507206" y="249079"/>
                    <a:pt x="508159" y="252889"/>
                    <a:pt x="509111" y="256699"/>
                  </a:cubicBezTo>
                  <a:cubicBezTo>
                    <a:pt x="508159" y="256699"/>
                    <a:pt x="507206" y="256699"/>
                    <a:pt x="506254" y="256699"/>
                  </a:cubicBezTo>
                  <a:lnTo>
                    <a:pt x="505301" y="256699"/>
                  </a:lnTo>
                  <a:cubicBezTo>
                    <a:pt x="505301" y="256699"/>
                    <a:pt x="505301" y="256699"/>
                    <a:pt x="505301" y="256699"/>
                  </a:cubicBezTo>
                  <a:cubicBezTo>
                    <a:pt x="502444" y="238601"/>
                    <a:pt x="499586" y="220504"/>
                    <a:pt x="497681" y="207169"/>
                  </a:cubicBezTo>
                  <a:cubicBezTo>
                    <a:pt x="496729" y="207169"/>
                    <a:pt x="496729" y="207169"/>
                    <a:pt x="497681" y="207169"/>
                  </a:cubicBezTo>
                  <a:close/>
                  <a:moveTo>
                    <a:pt x="487204" y="419576"/>
                  </a:moveTo>
                  <a:cubicBezTo>
                    <a:pt x="487204" y="420529"/>
                    <a:pt x="486251" y="421481"/>
                    <a:pt x="486251" y="422434"/>
                  </a:cubicBezTo>
                  <a:lnTo>
                    <a:pt x="483394" y="422434"/>
                  </a:lnTo>
                  <a:cubicBezTo>
                    <a:pt x="483394" y="421481"/>
                    <a:pt x="483394" y="419576"/>
                    <a:pt x="483394" y="418624"/>
                  </a:cubicBezTo>
                  <a:cubicBezTo>
                    <a:pt x="483394" y="412909"/>
                    <a:pt x="482441" y="407194"/>
                    <a:pt x="481489" y="401479"/>
                  </a:cubicBezTo>
                  <a:cubicBezTo>
                    <a:pt x="483394" y="407194"/>
                    <a:pt x="485299" y="413861"/>
                    <a:pt x="487204" y="419576"/>
                  </a:cubicBezTo>
                  <a:close/>
                  <a:moveTo>
                    <a:pt x="437674" y="390049"/>
                  </a:moveTo>
                  <a:cubicBezTo>
                    <a:pt x="437674" y="390049"/>
                    <a:pt x="437674" y="390049"/>
                    <a:pt x="437674" y="390049"/>
                  </a:cubicBezTo>
                  <a:cubicBezTo>
                    <a:pt x="437674" y="389096"/>
                    <a:pt x="437674" y="389096"/>
                    <a:pt x="437674" y="388144"/>
                  </a:cubicBezTo>
                  <a:cubicBezTo>
                    <a:pt x="437674" y="388144"/>
                    <a:pt x="437674" y="388144"/>
                    <a:pt x="437674" y="388144"/>
                  </a:cubicBezTo>
                  <a:cubicBezTo>
                    <a:pt x="437674" y="389096"/>
                    <a:pt x="437674" y="390049"/>
                    <a:pt x="437674" y="390049"/>
                  </a:cubicBezTo>
                  <a:cubicBezTo>
                    <a:pt x="437674" y="391001"/>
                    <a:pt x="437674" y="390049"/>
                    <a:pt x="437674" y="390049"/>
                  </a:cubicBezTo>
                  <a:close/>
                  <a:moveTo>
                    <a:pt x="448151" y="362426"/>
                  </a:moveTo>
                  <a:cubicBezTo>
                    <a:pt x="447199" y="360521"/>
                    <a:pt x="446246" y="358616"/>
                    <a:pt x="446246" y="356711"/>
                  </a:cubicBezTo>
                  <a:cubicBezTo>
                    <a:pt x="447199" y="353854"/>
                    <a:pt x="448151" y="350044"/>
                    <a:pt x="449104" y="347186"/>
                  </a:cubicBezTo>
                  <a:cubicBezTo>
                    <a:pt x="448151" y="351949"/>
                    <a:pt x="448151" y="357664"/>
                    <a:pt x="448151" y="362426"/>
                  </a:cubicBezTo>
                  <a:close/>
                  <a:moveTo>
                    <a:pt x="436721" y="227171"/>
                  </a:moveTo>
                  <a:cubicBezTo>
                    <a:pt x="437674" y="233839"/>
                    <a:pt x="439579" y="239554"/>
                    <a:pt x="440531" y="246221"/>
                  </a:cubicBezTo>
                  <a:cubicBezTo>
                    <a:pt x="438626" y="242411"/>
                    <a:pt x="436721" y="238601"/>
                    <a:pt x="434816" y="234791"/>
                  </a:cubicBezTo>
                  <a:cubicBezTo>
                    <a:pt x="435769" y="231934"/>
                    <a:pt x="435769" y="230029"/>
                    <a:pt x="436721" y="227171"/>
                  </a:cubicBezTo>
                  <a:close/>
                  <a:moveTo>
                    <a:pt x="428149" y="280511"/>
                  </a:moveTo>
                  <a:cubicBezTo>
                    <a:pt x="430054" y="270986"/>
                    <a:pt x="431006" y="262414"/>
                    <a:pt x="431959" y="253841"/>
                  </a:cubicBezTo>
                  <a:cubicBezTo>
                    <a:pt x="431959" y="255746"/>
                    <a:pt x="432911" y="256699"/>
                    <a:pt x="432911" y="258604"/>
                  </a:cubicBezTo>
                  <a:cubicBezTo>
                    <a:pt x="434816" y="266224"/>
                    <a:pt x="436721" y="274796"/>
                    <a:pt x="438626" y="284321"/>
                  </a:cubicBezTo>
                  <a:cubicBezTo>
                    <a:pt x="438626" y="286226"/>
                    <a:pt x="439579" y="288131"/>
                    <a:pt x="439579" y="290036"/>
                  </a:cubicBezTo>
                  <a:cubicBezTo>
                    <a:pt x="434816" y="284321"/>
                    <a:pt x="432911" y="281464"/>
                    <a:pt x="432911" y="281464"/>
                  </a:cubicBezTo>
                  <a:cubicBezTo>
                    <a:pt x="432911" y="281464"/>
                    <a:pt x="435769" y="287179"/>
                    <a:pt x="439579" y="295751"/>
                  </a:cubicBezTo>
                  <a:cubicBezTo>
                    <a:pt x="440531" y="296704"/>
                    <a:pt x="440531" y="298609"/>
                    <a:pt x="441484" y="299561"/>
                  </a:cubicBezTo>
                  <a:cubicBezTo>
                    <a:pt x="442436" y="303371"/>
                    <a:pt x="443389" y="308134"/>
                    <a:pt x="443389" y="312896"/>
                  </a:cubicBezTo>
                  <a:cubicBezTo>
                    <a:pt x="444341" y="317659"/>
                    <a:pt x="445294" y="323374"/>
                    <a:pt x="446246" y="328136"/>
                  </a:cubicBezTo>
                  <a:cubicBezTo>
                    <a:pt x="446246" y="330994"/>
                    <a:pt x="447199" y="332899"/>
                    <a:pt x="447199" y="335756"/>
                  </a:cubicBezTo>
                  <a:cubicBezTo>
                    <a:pt x="446246" y="337661"/>
                    <a:pt x="445294" y="339566"/>
                    <a:pt x="445294" y="341471"/>
                  </a:cubicBezTo>
                  <a:cubicBezTo>
                    <a:pt x="444341" y="344329"/>
                    <a:pt x="443389" y="346234"/>
                    <a:pt x="442436" y="349091"/>
                  </a:cubicBezTo>
                  <a:cubicBezTo>
                    <a:pt x="439579" y="342424"/>
                    <a:pt x="437674" y="336709"/>
                    <a:pt x="434816" y="331946"/>
                  </a:cubicBezTo>
                  <a:cubicBezTo>
                    <a:pt x="434816" y="322421"/>
                    <a:pt x="434816" y="317659"/>
                    <a:pt x="434816" y="317659"/>
                  </a:cubicBezTo>
                  <a:cubicBezTo>
                    <a:pt x="434816" y="317659"/>
                    <a:pt x="433864" y="321469"/>
                    <a:pt x="432911" y="328136"/>
                  </a:cubicBezTo>
                  <a:cubicBezTo>
                    <a:pt x="430054" y="319564"/>
                    <a:pt x="426244" y="310991"/>
                    <a:pt x="423386" y="303371"/>
                  </a:cubicBezTo>
                  <a:cubicBezTo>
                    <a:pt x="426244" y="295751"/>
                    <a:pt x="427196" y="288131"/>
                    <a:pt x="428149" y="280511"/>
                  </a:cubicBezTo>
                  <a:close/>
                  <a:moveTo>
                    <a:pt x="418624" y="345281"/>
                  </a:moveTo>
                  <a:cubicBezTo>
                    <a:pt x="419576" y="337661"/>
                    <a:pt x="420529" y="330041"/>
                    <a:pt x="422434" y="322421"/>
                  </a:cubicBezTo>
                  <a:cubicBezTo>
                    <a:pt x="424339" y="328136"/>
                    <a:pt x="425291" y="333851"/>
                    <a:pt x="427196" y="339566"/>
                  </a:cubicBezTo>
                  <a:cubicBezTo>
                    <a:pt x="428149" y="343376"/>
                    <a:pt x="429101" y="347186"/>
                    <a:pt x="430054" y="350996"/>
                  </a:cubicBezTo>
                  <a:cubicBezTo>
                    <a:pt x="429101" y="354806"/>
                    <a:pt x="429101" y="358616"/>
                    <a:pt x="428149" y="362426"/>
                  </a:cubicBezTo>
                  <a:cubicBezTo>
                    <a:pt x="427196" y="360521"/>
                    <a:pt x="426244" y="358616"/>
                    <a:pt x="426244" y="356711"/>
                  </a:cubicBezTo>
                  <a:cubicBezTo>
                    <a:pt x="423386" y="349091"/>
                    <a:pt x="420529" y="344329"/>
                    <a:pt x="420529" y="344329"/>
                  </a:cubicBezTo>
                  <a:cubicBezTo>
                    <a:pt x="420529" y="344329"/>
                    <a:pt x="420529" y="349091"/>
                    <a:pt x="422434" y="357664"/>
                  </a:cubicBezTo>
                  <a:cubicBezTo>
                    <a:pt x="423386" y="361474"/>
                    <a:pt x="423386" y="367189"/>
                    <a:pt x="424339" y="372904"/>
                  </a:cubicBezTo>
                  <a:cubicBezTo>
                    <a:pt x="424339" y="374809"/>
                    <a:pt x="425291" y="375761"/>
                    <a:pt x="425291" y="377666"/>
                  </a:cubicBezTo>
                  <a:cubicBezTo>
                    <a:pt x="425291" y="376714"/>
                    <a:pt x="424339" y="375761"/>
                    <a:pt x="424339" y="375761"/>
                  </a:cubicBezTo>
                  <a:cubicBezTo>
                    <a:pt x="424339" y="375761"/>
                    <a:pt x="424339" y="374809"/>
                    <a:pt x="424339" y="374809"/>
                  </a:cubicBezTo>
                  <a:cubicBezTo>
                    <a:pt x="422434" y="367189"/>
                    <a:pt x="420529" y="359569"/>
                    <a:pt x="418624" y="351949"/>
                  </a:cubicBezTo>
                  <a:cubicBezTo>
                    <a:pt x="417671" y="349091"/>
                    <a:pt x="418624" y="347186"/>
                    <a:pt x="418624" y="345281"/>
                  </a:cubicBezTo>
                  <a:close/>
                  <a:moveTo>
                    <a:pt x="406241" y="261461"/>
                  </a:moveTo>
                  <a:cubicBezTo>
                    <a:pt x="408146" y="267176"/>
                    <a:pt x="410051" y="275749"/>
                    <a:pt x="411956" y="285274"/>
                  </a:cubicBezTo>
                  <a:cubicBezTo>
                    <a:pt x="410051" y="292894"/>
                    <a:pt x="409099" y="301466"/>
                    <a:pt x="407194" y="310039"/>
                  </a:cubicBezTo>
                  <a:cubicBezTo>
                    <a:pt x="406241" y="307181"/>
                    <a:pt x="406241" y="304324"/>
                    <a:pt x="405289" y="302419"/>
                  </a:cubicBezTo>
                  <a:cubicBezTo>
                    <a:pt x="406241" y="288131"/>
                    <a:pt x="406241" y="273844"/>
                    <a:pt x="406241" y="261461"/>
                  </a:cubicBezTo>
                  <a:close/>
                  <a:moveTo>
                    <a:pt x="382429" y="290036"/>
                  </a:moveTo>
                  <a:cubicBezTo>
                    <a:pt x="382429" y="290989"/>
                    <a:pt x="382429" y="292894"/>
                    <a:pt x="381476" y="293846"/>
                  </a:cubicBezTo>
                  <a:cubicBezTo>
                    <a:pt x="381476" y="290989"/>
                    <a:pt x="381476" y="288131"/>
                    <a:pt x="381476" y="285274"/>
                  </a:cubicBezTo>
                  <a:cubicBezTo>
                    <a:pt x="381476" y="287179"/>
                    <a:pt x="382429" y="288131"/>
                    <a:pt x="382429" y="290036"/>
                  </a:cubicBezTo>
                  <a:close/>
                  <a:moveTo>
                    <a:pt x="361474" y="394811"/>
                  </a:moveTo>
                  <a:cubicBezTo>
                    <a:pt x="361474" y="397669"/>
                    <a:pt x="361474" y="401479"/>
                    <a:pt x="361474" y="404336"/>
                  </a:cubicBezTo>
                  <a:cubicBezTo>
                    <a:pt x="361474" y="405289"/>
                    <a:pt x="361474" y="406241"/>
                    <a:pt x="361474" y="407194"/>
                  </a:cubicBezTo>
                  <a:cubicBezTo>
                    <a:pt x="359569" y="399574"/>
                    <a:pt x="357664" y="391001"/>
                    <a:pt x="354806" y="383381"/>
                  </a:cubicBezTo>
                  <a:cubicBezTo>
                    <a:pt x="354806" y="383381"/>
                    <a:pt x="354806" y="383381"/>
                    <a:pt x="354806" y="382429"/>
                  </a:cubicBezTo>
                  <a:cubicBezTo>
                    <a:pt x="353854" y="379571"/>
                    <a:pt x="353854" y="376714"/>
                    <a:pt x="352901" y="373856"/>
                  </a:cubicBezTo>
                  <a:cubicBezTo>
                    <a:pt x="355759" y="381476"/>
                    <a:pt x="358616" y="388144"/>
                    <a:pt x="361474" y="394811"/>
                  </a:cubicBezTo>
                  <a:close/>
                  <a:moveTo>
                    <a:pt x="347186" y="307181"/>
                  </a:moveTo>
                  <a:cubicBezTo>
                    <a:pt x="348139" y="309086"/>
                    <a:pt x="348139" y="310039"/>
                    <a:pt x="349091" y="311944"/>
                  </a:cubicBezTo>
                  <a:cubicBezTo>
                    <a:pt x="348139" y="310991"/>
                    <a:pt x="348139" y="310039"/>
                    <a:pt x="347186" y="309086"/>
                  </a:cubicBezTo>
                  <a:cubicBezTo>
                    <a:pt x="346234" y="309086"/>
                    <a:pt x="346234" y="308134"/>
                    <a:pt x="347186" y="307181"/>
                  </a:cubicBezTo>
                  <a:close/>
                  <a:moveTo>
                    <a:pt x="347186" y="429101"/>
                  </a:moveTo>
                  <a:cubicBezTo>
                    <a:pt x="347186" y="430054"/>
                    <a:pt x="348139" y="431959"/>
                    <a:pt x="348139" y="432911"/>
                  </a:cubicBezTo>
                  <a:lnTo>
                    <a:pt x="346234" y="432911"/>
                  </a:lnTo>
                  <a:cubicBezTo>
                    <a:pt x="346234" y="431006"/>
                    <a:pt x="346234" y="430054"/>
                    <a:pt x="347186" y="429101"/>
                  </a:cubicBezTo>
                  <a:close/>
                  <a:moveTo>
                    <a:pt x="310991" y="439579"/>
                  </a:moveTo>
                  <a:cubicBezTo>
                    <a:pt x="310991" y="434816"/>
                    <a:pt x="310991" y="429101"/>
                    <a:pt x="311944" y="424339"/>
                  </a:cubicBezTo>
                  <a:cubicBezTo>
                    <a:pt x="313849" y="429101"/>
                    <a:pt x="315754" y="433864"/>
                    <a:pt x="317659" y="438626"/>
                  </a:cubicBezTo>
                  <a:lnTo>
                    <a:pt x="310991" y="439579"/>
                  </a:lnTo>
                  <a:close/>
                  <a:moveTo>
                    <a:pt x="302419" y="230981"/>
                  </a:moveTo>
                  <a:cubicBezTo>
                    <a:pt x="303371" y="232886"/>
                    <a:pt x="303371" y="235744"/>
                    <a:pt x="304324" y="237649"/>
                  </a:cubicBezTo>
                  <a:cubicBezTo>
                    <a:pt x="305276" y="242411"/>
                    <a:pt x="306229" y="247174"/>
                    <a:pt x="307181" y="252889"/>
                  </a:cubicBezTo>
                  <a:cubicBezTo>
                    <a:pt x="303371" y="247174"/>
                    <a:pt x="300514" y="244316"/>
                    <a:pt x="300514" y="244316"/>
                  </a:cubicBezTo>
                  <a:cubicBezTo>
                    <a:pt x="300514" y="238601"/>
                    <a:pt x="301466" y="234791"/>
                    <a:pt x="302419" y="230981"/>
                  </a:cubicBezTo>
                  <a:close/>
                  <a:moveTo>
                    <a:pt x="295751" y="269081"/>
                  </a:moveTo>
                  <a:cubicBezTo>
                    <a:pt x="296704" y="264319"/>
                    <a:pt x="297656" y="262414"/>
                    <a:pt x="297656" y="262414"/>
                  </a:cubicBezTo>
                  <a:cubicBezTo>
                    <a:pt x="297656" y="262414"/>
                    <a:pt x="296704" y="263366"/>
                    <a:pt x="295751" y="265271"/>
                  </a:cubicBezTo>
                  <a:cubicBezTo>
                    <a:pt x="296704" y="260509"/>
                    <a:pt x="296704" y="256699"/>
                    <a:pt x="297656" y="251936"/>
                  </a:cubicBezTo>
                  <a:cubicBezTo>
                    <a:pt x="298609" y="249079"/>
                    <a:pt x="298609" y="246221"/>
                    <a:pt x="299561" y="243364"/>
                  </a:cubicBezTo>
                  <a:cubicBezTo>
                    <a:pt x="299561" y="244316"/>
                    <a:pt x="300514" y="245269"/>
                    <a:pt x="301466" y="247174"/>
                  </a:cubicBezTo>
                  <a:cubicBezTo>
                    <a:pt x="304324" y="254794"/>
                    <a:pt x="307181" y="262414"/>
                    <a:pt x="310039" y="270986"/>
                  </a:cubicBezTo>
                  <a:cubicBezTo>
                    <a:pt x="312896" y="285274"/>
                    <a:pt x="315754" y="298609"/>
                    <a:pt x="319564" y="312896"/>
                  </a:cubicBezTo>
                  <a:cubicBezTo>
                    <a:pt x="322421" y="328136"/>
                    <a:pt x="326231" y="343376"/>
                    <a:pt x="330041" y="358616"/>
                  </a:cubicBezTo>
                  <a:cubicBezTo>
                    <a:pt x="330041" y="359569"/>
                    <a:pt x="330041" y="360521"/>
                    <a:pt x="330041" y="362426"/>
                  </a:cubicBezTo>
                  <a:cubicBezTo>
                    <a:pt x="329089" y="375761"/>
                    <a:pt x="328136" y="390049"/>
                    <a:pt x="327184" y="404336"/>
                  </a:cubicBezTo>
                  <a:cubicBezTo>
                    <a:pt x="327184" y="404336"/>
                    <a:pt x="327184" y="404336"/>
                    <a:pt x="327184" y="404336"/>
                  </a:cubicBezTo>
                  <a:cubicBezTo>
                    <a:pt x="325279" y="400526"/>
                    <a:pt x="323374" y="396716"/>
                    <a:pt x="321469" y="392906"/>
                  </a:cubicBezTo>
                  <a:cubicBezTo>
                    <a:pt x="317659" y="382429"/>
                    <a:pt x="313849" y="371951"/>
                    <a:pt x="310991" y="362426"/>
                  </a:cubicBezTo>
                  <a:cubicBezTo>
                    <a:pt x="306229" y="347186"/>
                    <a:pt x="301466" y="332899"/>
                    <a:pt x="296704" y="318611"/>
                  </a:cubicBezTo>
                  <a:cubicBezTo>
                    <a:pt x="294799" y="312896"/>
                    <a:pt x="293846" y="308134"/>
                    <a:pt x="291941" y="302419"/>
                  </a:cubicBezTo>
                  <a:cubicBezTo>
                    <a:pt x="292894" y="290989"/>
                    <a:pt x="294799" y="279559"/>
                    <a:pt x="295751" y="269081"/>
                  </a:cubicBezTo>
                  <a:close/>
                  <a:moveTo>
                    <a:pt x="283369" y="378619"/>
                  </a:moveTo>
                  <a:cubicBezTo>
                    <a:pt x="283369" y="373856"/>
                    <a:pt x="284321" y="369094"/>
                    <a:pt x="284321" y="365284"/>
                  </a:cubicBezTo>
                  <a:cubicBezTo>
                    <a:pt x="284321" y="364331"/>
                    <a:pt x="284321" y="363379"/>
                    <a:pt x="285274" y="363379"/>
                  </a:cubicBezTo>
                  <a:cubicBezTo>
                    <a:pt x="289084" y="370999"/>
                    <a:pt x="291941" y="378619"/>
                    <a:pt x="295751" y="387191"/>
                  </a:cubicBezTo>
                  <a:cubicBezTo>
                    <a:pt x="297656" y="391954"/>
                    <a:pt x="300514" y="395764"/>
                    <a:pt x="302419" y="400526"/>
                  </a:cubicBezTo>
                  <a:cubicBezTo>
                    <a:pt x="302419" y="401479"/>
                    <a:pt x="303371" y="403384"/>
                    <a:pt x="303371" y="404336"/>
                  </a:cubicBezTo>
                  <a:cubicBezTo>
                    <a:pt x="302419" y="407194"/>
                    <a:pt x="302419" y="410051"/>
                    <a:pt x="301466" y="412909"/>
                  </a:cubicBezTo>
                  <a:cubicBezTo>
                    <a:pt x="299561" y="422434"/>
                    <a:pt x="297656" y="432911"/>
                    <a:pt x="295751" y="442436"/>
                  </a:cubicBezTo>
                  <a:lnTo>
                    <a:pt x="283369" y="444341"/>
                  </a:lnTo>
                  <a:cubicBezTo>
                    <a:pt x="282416" y="441484"/>
                    <a:pt x="282416" y="438626"/>
                    <a:pt x="281464" y="435769"/>
                  </a:cubicBezTo>
                  <a:cubicBezTo>
                    <a:pt x="281464" y="425291"/>
                    <a:pt x="281464" y="415766"/>
                    <a:pt x="281464" y="407194"/>
                  </a:cubicBezTo>
                  <a:cubicBezTo>
                    <a:pt x="281464" y="397669"/>
                    <a:pt x="282416" y="388144"/>
                    <a:pt x="283369" y="378619"/>
                  </a:cubicBezTo>
                  <a:close/>
                  <a:moveTo>
                    <a:pt x="237649" y="415766"/>
                  </a:moveTo>
                  <a:cubicBezTo>
                    <a:pt x="234791" y="409099"/>
                    <a:pt x="230981" y="402431"/>
                    <a:pt x="228124" y="395764"/>
                  </a:cubicBezTo>
                  <a:cubicBezTo>
                    <a:pt x="228124" y="391954"/>
                    <a:pt x="229076" y="387191"/>
                    <a:pt x="229076" y="383381"/>
                  </a:cubicBezTo>
                  <a:cubicBezTo>
                    <a:pt x="232886" y="391001"/>
                    <a:pt x="235744" y="398621"/>
                    <a:pt x="239554" y="406241"/>
                  </a:cubicBezTo>
                  <a:cubicBezTo>
                    <a:pt x="239554" y="410051"/>
                    <a:pt x="238601" y="412909"/>
                    <a:pt x="237649" y="415766"/>
                  </a:cubicBezTo>
                  <a:close/>
                  <a:moveTo>
                    <a:pt x="247174" y="431006"/>
                  </a:moveTo>
                  <a:cubicBezTo>
                    <a:pt x="247174" y="429101"/>
                    <a:pt x="247174" y="427196"/>
                    <a:pt x="248126" y="425291"/>
                  </a:cubicBezTo>
                  <a:cubicBezTo>
                    <a:pt x="248126" y="425291"/>
                    <a:pt x="248126" y="425291"/>
                    <a:pt x="248126" y="425291"/>
                  </a:cubicBezTo>
                  <a:cubicBezTo>
                    <a:pt x="248126" y="427196"/>
                    <a:pt x="247174" y="429101"/>
                    <a:pt x="247174" y="431006"/>
                  </a:cubicBezTo>
                  <a:close/>
                  <a:moveTo>
                    <a:pt x="264319" y="204311"/>
                  </a:moveTo>
                  <a:cubicBezTo>
                    <a:pt x="267176" y="195739"/>
                    <a:pt x="269081" y="189071"/>
                    <a:pt x="270986" y="185261"/>
                  </a:cubicBezTo>
                  <a:cubicBezTo>
                    <a:pt x="269081" y="194786"/>
                    <a:pt x="268129" y="204311"/>
                    <a:pt x="267176" y="214789"/>
                  </a:cubicBezTo>
                  <a:cubicBezTo>
                    <a:pt x="267176" y="212884"/>
                    <a:pt x="266224" y="211931"/>
                    <a:pt x="266224" y="210026"/>
                  </a:cubicBezTo>
                  <a:cubicBezTo>
                    <a:pt x="264319" y="207169"/>
                    <a:pt x="264319" y="206216"/>
                    <a:pt x="264319" y="204311"/>
                  </a:cubicBezTo>
                  <a:cubicBezTo>
                    <a:pt x="264319" y="204311"/>
                    <a:pt x="264319" y="204311"/>
                    <a:pt x="264319" y="204311"/>
                  </a:cubicBezTo>
                  <a:close/>
                  <a:moveTo>
                    <a:pt x="254794" y="235744"/>
                  </a:moveTo>
                  <a:cubicBezTo>
                    <a:pt x="256699" y="230029"/>
                    <a:pt x="257651" y="225266"/>
                    <a:pt x="258604" y="220504"/>
                  </a:cubicBezTo>
                  <a:cubicBezTo>
                    <a:pt x="259556" y="227171"/>
                    <a:pt x="260509" y="234791"/>
                    <a:pt x="261461" y="242411"/>
                  </a:cubicBezTo>
                  <a:cubicBezTo>
                    <a:pt x="261461" y="243364"/>
                    <a:pt x="261461" y="244316"/>
                    <a:pt x="262414" y="245269"/>
                  </a:cubicBezTo>
                  <a:cubicBezTo>
                    <a:pt x="261461" y="253841"/>
                    <a:pt x="260509" y="261461"/>
                    <a:pt x="260509" y="270034"/>
                  </a:cubicBezTo>
                  <a:cubicBezTo>
                    <a:pt x="259556" y="268129"/>
                    <a:pt x="258604" y="266224"/>
                    <a:pt x="257651" y="264319"/>
                  </a:cubicBezTo>
                  <a:cubicBezTo>
                    <a:pt x="254794" y="258604"/>
                    <a:pt x="252889" y="253841"/>
                    <a:pt x="250984" y="249079"/>
                  </a:cubicBezTo>
                  <a:cubicBezTo>
                    <a:pt x="252889" y="245269"/>
                    <a:pt x="253841" y="239554"/>
                    <a:pt x="254794" y="235744"/>
                  </a:cubicBezTo>
                  <a:close/>
                  <a:moveTo>
                    <a:pt x="245269" y="276701"/>
                  </a:moveTo>
                  <a:cubicBezTo>
                    <a:pt x="246221" y="270986"/>
                    <a:pt x="248126" y="265271"/>
                    <a:pt x="249079" y="260509"/>
                  </a:cubicBezTo>
                  <a:cubicBezTo>
                    <a:pt x="250031" y="262414"/>
                    <a:pt x="250031" y="265271"/>
                    <a:pt x="250984" y="268129"/>
                  </a:cubicBezTo>
                  <a:cubicBezTo>
                    <a:pt x="252889" y="275749"/>
                    <a:pt x="255746" y="284321"/>
                    <a:pt x="258604" y="292894"/>
                  </a:cubicBezTo>
                  <a:cubicBezTo>
                    <a:pt x="258604" y="293846"/>
                    <a:pt x="259556" y="294799"/>
                    <a:pt x="259556" y="294799"/>
                  </a:cubicBezTo>
                  <a:cubicBezTo>
                    <a:pt x="259556" y="295751"/>
                    <a:pt x="259556" y="296704"/>
                    <a:pt x="259556" y="297656"/>
                  </a:cubicBezTo>
                  <a:cubicBezTo>
                    <a:pt x="258604" y="310039"/>
                    <a:pt x="258604" y="321469"/>
                    <a:pt x="257651" y="333851"/>
                  </a:cubicBezTo>
                  <a:cubicBezTo>
                    <a:pt x="255746" y="325279"/>
                    <a:pt x="253841" y="317659"/>
                    <a:pt x="250984" y="309086"/>
                  </a:cubicBezTo>
                  <a:cubicBezTo>
                    <a:pt x="252889" y="304324"/>
                    <a:pt x="253841" y="301466"/>
                    <a:pt x="253841" y="301466"/>
                  </a:cubicBezTo>
                  <a:cubicBezTo>
                    <a:pt x="253841" y="301466"/>
                    <a:pt x="252889" y="303371"/>
                    <a:pt x="250984" y="307181"/>
                  </a:cubicBezTo>
                  <a:cubicBezTo>
                    <a:pt x="249079" y="299561"/>
                    <a:pt x="247174" y="291941"/>
                    <a:pt x="244316" y="284321"/>
                  </a:cubicBezTo>
                  <a:cubicBezTo>
                    <a:pt x="244316" y="281464"/>
                    <a:pt x="245269" y="279559"/>
                    <a:pt x="245269" y="276701"/>
                  </a:cubicBezTo>
                  <a:close/>
                  <a:moveTo>
                    <a:pt x="236696" y="325279"/>
                  </a:moveTo>
                  <a:cubicBezTo>
                    <a:pt x="236696" y="324326"/>
                    <a:pt x="236696" y="323374"/>
                    <a:pt x="237649" y="322421"/>
                  </a:cubicBezTo>
                  <a:cubicBezTo>
                    <a:pt x="237649" y="324326"/>
                    <a:pt x="238601" y="327184"/>
                    <a:pt x="238601" y="329089"/>
                  </a:cubicBezTo>
                  <a:cubicBezTo>
                    <a:pt x="237649" y="330994"/>
                    <a:pt x="236696" y="332899"/>
                    <a:pt x="235744" y="335756"/>
                  </a:cubicBezTo>
                  <a:cubicBezTo>
                    <a:pt x="235744" y="332899"/>
                    <a:pt x="235744" y="329089"/>
                    <a:pt x="236696" y="325279"/>
                  </a:cubicBezTo>
                  <a:close/>
                  <a:moveTo>
                    <a:pt x="234791" y="353854"/>
                  </a:moveTo>
                  <a:cubicBezTo>
                    <a:pt x="236696" y="348139"/>
                    <a:pt x="238601" y="342424"/>
                    <a:pt x="240506" y="337661"/>
                  </a:cubicBezTo>
                  <a:cubicBezTo>
                    <a:pt x="240506" y="339566"/>
                    <a:pt x="241459" y="340519"/>
                    <a:pt x="241459" y="342424"/>
                  </a:cubicBezTo>
                  <a:cubicBezTo>
                    <a:pt x="243364" y="352901"/>
                    <a:pt x="246221" y="362426"/>
                    <a:pt x="248126" y="372904"/>
                  </a:cubicBezTo>
                  <a:cubicBezTo>
                    <a:pt x="248126" y="374809"/>
                    <a:pt x="247174" y="376714"/>
                    <a:pt x="247174" y="378619"/>
                  </a:cubicBezTo>
                  <a:cubicBezTo>
                    <a:pt x="245269" y="375761"/>
                    <a:pt x="243364" y="371951"/>
                    <a:pt x="242411" y="369094"/>
                  </a:cubicBezTo>
                  <a:cubicBezTo>
                    <a:pt x="239554" y="364331"/>
                    <a:pt x="236696" y="359569"/>
                    <a:pt x="234791" y="353854"/>
                  </a:cubicBezTo>
                  <a:cubicBezTo>
                    <a:pt x="234791" y="354806"/>
                    <a:pt x="234791" y="353854"/>
                    <a:pt x="234791" y="353854"/>
                  </a:cubicBezTo>
                  <a:close/>
                  <a:moveTo>
                    <a:pt x="222409" y="297656"/>
                  </a:moveTo>
                  <a:cubicBezTo>
                    <a:pt x="224314" y="290036"/>
                    <a:pt x="226219" y="283369"/>
                    <a:pt x="227171" y="278606"/>
                  </a:cubicBezTo>
                  <a:cubicBezTo>
                    <a:pt x="227171" y="280511"/>
                    <a:pt x="228124" y="282416"/>
                    <a:pt x="228124" y="284321"/>
                  </a:cubicBezTo>
                  <a:cubicBezTo>
                    <a:pt x="229076" y="286226"/>
                    <a:pt x="229076" y="288131"/>
                    <a:pt x="230029" y="290989"/>
                  </a:cubicBezTo>
                  <a:cubicBezTo>
                    <a:pt x="227171" y="301466"/>
                    <a:pt x="225266" y="312896"/>
                    <a:pt x="222409" y="324326"/>
                  </a:cubicBezTo>
                  <a:cubicBezTo>
                    <a:pt x="222409" y="326231"/>
                    <a:pt x="221456" y="328136"/>
                    <a:pt x="221456" y="330041"/>
                  </a:cubicBezTo>
                  <a:cubicBezTo>
                    <a:pt x="221456" y="330041"/>
                    <a:pt x="221456" y="329089"/>
                    <a:pt x="220504" y="329089"/>
                  </a:cubicBezTo>
                  <a:cubicBezTo>
                    <a:pt x="219551" y="323374"/>
                    <a:pt x="219551" y="317659"/>
                    <a:pt x="218599" y="312896"/>
                  </a:cubicBezTo>
                  <a:cubicBezTo>
                    <a:pt x="220504" y="306229"/>
                    <a:pt x="221456" y="301466"/>
                    <a:pt x="222409" y="297656"/>
                  </a:cubicBezTo>
                  <a:close/>
                  <a:moveTo>
                    <a:pt x="169069" y="411956"/>
                  </a:moveTo>
                  <a:cubicBezTo>
                    <a:pt x="169069" y="411956"/>
                    <a:pt x="169069" y="412909"/>
                    <a:pt x="169069" y="412909"/>
                  </a:cubicBezTo>
                  <a:cubicBezTo>
                    <a:pt x="168116" y="407194"/>
                    <a:pt x="167164" y="401479"/>
                    <a:pt x="165259" y="396716"/>
                  </a:cubicBezTo>
                  <a:cubicBezTo>
                    <a:pt x="165259" y="389096"/>
                    <a:pt x="164306" y="382429"/>
                    <a:pt x="164306" y="375761"/>
                  </a:cubicBezTo>
                  <a:cubicBezTo>
                    <a:pt x="163354" y="365284"/>
                    <a:pt x="162401" y="354806"/>
                    <a:pt x="161449" y="345281"/>
                  </a:cubicBezTo>
                  <a:cubicBezTo>
                    <a:pt x="160496" y="336709"/>
                    <a:pt x="159544" y="329089"/>
                    <a:pt x="158591" y="321469"/>
                  </a:cubicBezTo>
                  <a:cubicBezTo>
                    <a:pt x="158591" y="322421"/>
                    <a:pt x="159544" y="322421"/>
                    <a:pt x="159544" y="323374"/>
                  </a:cubicBezTo>
                  <a:cubicBezTo>
                    <a:pt x="160496" y="325279"/>
                    <a:pt x="161449" y="326231"/>
                    <a:pt x="162401" y="328136"/>
                  </a:cubicBezTo>
                  <a:cubicBezTo>
                    <a:pt x="163354" y="342424"/>
                    <a:pt x="165259" y="359569"/>
                    <a:pt x="167164" y="376714"/>
                  </a:cubicBezTo>
                  <a:cubicBezTo>
                    <a:pt x="168116" y="385286"/>
                    <a:pt x="169069" y="393859"/>
                    <a:pt x="170021" y="402431"/>
                  </a:cubicBezTo>
                  <a:cubicBezTo>
                    <a:pt x="170021" y="405289"/>
                    <a:pt x="169069" y="408146"/>
                    <a:pt x="169069" y="411956"/>
                  </a:cubicBezTo>
                  <a:close/>
                  <a:moveTo>
                    <a:pt x="209074" y="350044"/>
                  </a:moveTo>
                  <a:cubicBezTo>
                    <a:pt x="209074" y="352901"/>
                    <a:pt x="209074" y="356711"/>
                    <a:pt x="209074" y="359569"/>
                  </a:cubicBezTo>
                  <a:cubicBezTo>
                    <a:pt x="208121" y="358616"/>
                    <a:pt x="208121" y="357664"/>
                    <a:pt x="207169" y="356711"/>
                  </a:cubicBezTo>
                  <a:cubicBezTo>
                    <a:pt x="208121" y="354806"/>
                    <a:pt x="209074" y="351949"/>
                    <a:pt x="209074" y="350044"/>
                  </a:cubicBezTo>
                  <a:close/>
                  <a:moveTo>
                    <a:pt x="170974" y="259556"/>
                  </a:moveTo>
                  <a:cubicBezTo>
                    <a:pt x="173831" y="264319"/>
                    <a:pt x="175736" y="270034"/>
                    <a:pt x="178594" y="274796"/>
                  </a:cubicBezTo>
                  <a:cubicBezTo>
                    <a:pt x="181451" y="280511"/>
                    <a:pt x="184309" y="286226"/>
                    <a:pt x="187166" y="291941"/>
                  </a:cubicBezTo>
                  <a:cubicBezTo>
                    <a:pt x="192881" y="304324"/>
                    <a:pt x="198596" y="316706"/>
                    <a:pt x="205264" y="330041"/>
                  </a:cubicBezTo>
                  <a:cubicBezTo>
                    <a:pt x="203359" y="333851"/>
                    <a:pt x="202406" y="338614"/>
                    <a:pt x="200501" y="343376"/>
                  </a:cubicBezTo>
                  <a:cubicBezTo>
                    <a:pt x="200501" y="343376"/>
                    <a:pt x="200501" y="342424"/>
                    <a:pt x="199549" y="342424"/>
                  </a:cubicBezTo>
                  <a:cubicBezTo>
                    <a:pt x="193834" y="330994"/>
                    <a:pt x="187166" y="320516"/>
                    <a:pt x="180499" y="310039"/>
                  </a:cubicBezTo>
                  <a:cubicBezTo>
                    <a:pt x="178594" y="301466"/>
                    <a:pt x="176689" y="296704"/>
                    <a:pt x="176689" y="296704"/>
                  </a:cubicBezTo>
                  <a:cubicBezTo>
                    <a:pt x="176689" y="296704"/>
                    <a:pt x="176689" y="299561"/>
                    <a:pt x="176689" y="305276"/>
                  </a:cubicBezTo>
                  <a:cubicBezTo>
                    <a:pt x="175736" y="303371"/>
                    <a:pt x="174784" y="301466"/>
                    <a:pt x="172879" y="299561"/>
                  </a:cubicBezTo>
                  <a:cubicBezTo>
                    <a:pt x="172879" y="299561"/>
                    <a:pt x="171926" y="298609"/>
                    <a:pt x="171926" y="298609"/>
                  </a:cubicBezTo>
                  <a:cubicBezTo>
                    <a:pt x="170974" y="291941"/>
                    <a:pt x="169069" y="285274"/>
                    <a:pt x="168116" y="279559"/>
                  </a:cubicBezTo>
                  <a:cubicBezTo>
                    <a:pt x="164306" y="262414"/>
                    <a:pt x="161449" y="247174"/>
                    <a:pt x="158591" y="235744"/>
                  </a:cubicBezTo>
                  <a:cubicBezTo>
                    <a:pt x="163354" y="243364"/>
                    <a:pt x="167164" y="250984"/>
                    <a:pt x="170974" y="259556"/>
                  </a:cubicBezTo>
                  <a:close/>
                  <a:moveTo>
                    <a:pt x="161449" y="307181"/>
                  </a:moveTo>
                  <a:cubicBezTo>
                    <a:pt x="159544" y="305276"/>
                    <a:pt x="157639" y="303371"/>
                    <a:pt x="156686" y="301466"/>
                  </a:cubicBezTo>
                  <a:cubicBezTo>
                    <a:pt x="156686" y="300514"/>
                    <a:pt x="156686" y="298609"/>
                    <a:pt x="155734" y="297656"/>
                  </a:cubicBezTo>
                  <a:cubicBezTo>
                    <a:pt x="156686" y="300514"/>
                    <a:pt x="158591" y="304324"/>
                    <a:pt x="161449" y="307181"/>
                  </a:cubicBezTo>
                  <a:close/>
                  <a:moveTo>
                    <a:pt x="130969" y="280511"/>
                  </a:moveTo>
                  <a:cubicBezTo>
                    <a:pt x="131921" y="281464"/>
                    <a:pt x="132874" y="282416"/>
                    <a:pt x="133826" y="284321"/>
                  </a:cubicBezTo>
                  <a:cubicBezTo>
                    <a:pt x="137636" y="289084"/>
                    <a:pt x="141446" y="294799"/>
                    <a:pt x="145256" y="301466"/>
                  </a:cubicBezTo>
                  <a:cubicBezTo>
                    <a:pt x="147161" y="304324"/>
                    <a:pt x="149066" y="307181"/>
                    <a:pt x="150971" y="310039"/>
                  </a:cubicBezTo>
                  <a:cubicBezTo>
                    <a:pt x="150971" y="318611"/>
                    <a:pt x="150019" y="329089"/>
                    <a:pt x="150019" y="341471"/>
                  </a:cubicBezTo>
                  <a:cubicBezTo>
                    <a:pt x="150019" y="341471"/>
                    <a:pt x="150019" y="340519"/>
                    <a:pt x="149066" y="339566"/>
                  </a:cubicBezTo>
                  <a:cubicBezTo>
                    <a:pt x="148114" y="335756"/>
                    <a:pt x="146209" y="331946"/>
                    <a:pt x="145256" y="328136"/>
                  </a:cubicBezTo>
                  <a:cubicBezTo>
                    <a:pt x="144304" y="324326"/>
                    <a:pt x="142399" y="321469"/>
                    <a:pt x="140494" y="317659"/>
                  </a:cubicBezTo>
                  <a:cubicBezTo>
                    <a:pt x="137636" y="310991"/>
                    <a:pt x="134779" y="306229"/>
                    <a:pt x="132874" y="301466"/>
                  </a:cubicBezTo>
                  <a:cubicBezTo>
                    <a:pt x="130969" y="296704"/>
                    <a:pt x="129064" y="292894"/>
                    <a:pt x="127159" y="290989"/>
                  </a:cubicBezTo>
                  <a:cubicBezTo>
                    <a:pt x="129064" y="287179"/>
                    <a:pt x="130016" y="283369"/>
                    <a:pt x="130969" y="280511"/>
                  </a:cubicBezTo>
                  <a:close/>
                  <a:moveTo>
                    <a:pt x="121444" y="318611"/>
                  </a:moveTo>
                  <a:cubicBezTo>
                    <a:pt x="123349" y="309086"/>
                    <a:pt x="124301" y="301466"/>
                    <a:pt x="127159" y="294799"/>
                  </a:cubicBezTo>
                  <a:cubicBezTo>
                    <a:pt x="127159" y="294799"/>
                    <a:pt x="127159" y="294799"/>
                    <a:pt x="127159" y="293846"/>
                  </a:cubicBezTo>
                  <a:cubicBezTo>
                    <a:pt x="128111" y="296704"/>
                    <a:pt x="128111" y="299561"/>
                    <a:pt x="129064" y="303371"/>
                  </a:cubicBezTo>
                  <a:cubicBezTo>
                    <a:pt x="130016" y="308134"/>
                    <a:pt x="131921" y="313849"/>
                    <a:pt x="133826" y="320516"/>
                  </a:cubicBezTo>
                  <a:cubicBezTo>
                    <a:pt x="135731" y="327184"/>
                    <a:pt x="137636" y="334804"/>
                    <a:pt x="138589" y="342424"/>
                  </a:cubicBezTo>
                  <a:cubicBezTo>
                    <a:pt x="140494" y="350996"/>
                    <a:pt x="141446" y="359569"/>
                    <a:pt x="143351" y="369094"/>
                  </a:cubicBezTo>
                  <a:cubicBezTo>
                    <a:pt x="145256" y="378619"/>
                    <a:pt x="146209" y="388144"/>
                    <a:pt x="148114" y="398621"/>
                  </a:cubicBezTo>
                  <a:cubicBezTo>
                    <a:pt x="148114" y="399574"/>
                    <a:pt x="148114" y="401479"/>
                    <a:pt x="149066" y="403384"/>
                  </a:cubicBezTo>
                  <a:cubicBezTo>
                    <a:pt x="149066" y="406241"/>
                    <a:pt x="149066" y="408146"/>
                    <a:pt x="149066" y="411004"/>
                  </a:cubicBezTo>
                  <a:cubicBezTo>
                    <a:pt x="149066" y="412909"/>
                    <a:pt x="149066" y="414814"/>
                    <a:pt x="149066" y="416719"/>
                  </a:cubicBezTo>
                  <a:cubicBezTo>
                    <a:pt x="145256" y="407194"/>
                    <a:pt x="142399" y="397669"/>
                    <a:pt x="138589" y="388144"/>
                  </a:cubicBezTo>
                  <a:cubicBezTo>
                    <a:pt x="135731" y="379571"/>
                    <a:pt x="132874" y="371951"/>
                    <a:pt x="129064" y="363379"/>
                  </a:cubicBezTo>
                  <a:cubicBezTo>
                    <a:pt x="130969" y="360521"/>
                    <a:pt x="131921" y="358616"/>
                    <a:pt x="131921" y="358616"/>
                  </a:cubicBezTo>
                  <a:cubicBezTo>
                    <a:pt x="131921" y="358616"/>
                    <a:pt x="130969" y="359569"/>
                    <a:pt x="129064" y="361474"/>
                  </a:cubicBezTo>
                  <a:cubicBezTo>
                    <a:pt x="127159" y="357664"/>
                    <a:pt x="126206" y="353854"/>
                    <a:pt x="124301" y="350044"/>
                  </a:cubicBezTo>
                  <a:cubicBezTo>
                    <a:pt x="124301" y="348139"/>
                    <a:pt x="125254" y="346234"/>
                    <a:pt x="125254" y="344329"/>
                  </a:cubicBezTo>
                  <a:cubicBezTo>
                    <a:pt x="128111" y="333851"/>
                    <a:pt x="129064" y="328136"/>
                    <a:pt x="129064" y="328136"/>
                  </a:cubicBezTo>
                  <a:cubicBezTo>
                    <a:pt x="129064" y="328136"/>
                    <a:pt x="126206" y="333851"/>
                    <a:pt x="121444" y="343376"/>
                  </a:cubicBezTo>
                  <a:cubicBezTo>
                    <a:pt x="121444" y="343376"/>
                    <a:pt x="121444" y="343376"/>
                    <a:pt x="121444" y="343376"/>
                  </a:cubicBezTo>
                  <a:cubicBezTo>
                    <a:pt x="121444" y="342424"/>
                    <a:pt x="121444" y="342424"/>
                    <a:pt x="120491" y="341471"/>
                  </a:cubicBezTo>
                  <a:cubicBezTo>
                    <a:pt x="119539" y="339566"/>
                    <a:pt x="118586" y="337661"/>
                    <a:pt x="117634" y="334804"/>
                  </a:cubicBezTo>
                  <a:cubicBezTo>
                    <a:pt x="119539" y="329089"/>
                    <a:pt x="120491" y="323374"/>
                    <a:pt x="121444" y="318611"/>
                  </a:cubicBezTo>
                  <a:close/>
                  <a:moveTo>
                    <a:pt x="116681" y="393859"/>
                  </a:moveTo>
                  <a:cubicBezTo>
                    <a:pt x="120491" y="402431"/>
                    <a:pt x="123349" y="411004"/>
                    <a:pt x="127159" y="419576"/>
                  </a:cubicBezTo>
                  <a:lnTo>
                    <a:pt x="113824" y="414814"/>
                  </a:lnTo>
                  <a:cubicBezTo>
                    <a:pt x="115729" y="408146"/>
                    <a:pt x="115729" y="400526"/>
                    <a:pt x="116681" y="393859"/>
                  </a:cubicBezTo>
                  <a:close/>
                  <a:moveTo>
                    <a:pt x="91916" y="341471"/>
                  </a:moveTo>
                  <a:cubicBezTo>
                    <a:pt x="91916" y="339566"/>
                    <a:pt x="92869" y="337661"/>
                    <a:pt x="92869" y="335756"/>
                  </a:cubicBezTo>
                  <a:cubicBezTo>
                    <a:pt x="93821" y="337661"/>
                    <a:pt x="93821" y="338614"/>
                    <a:pt x="94774" y="340519"/>
                  </a:cubicBezTo>
                  <a:cubicBezTo>
                    <a:pt x="97631" y="346234"/>
                    <a:pt x="99536" y="351949"/>
                    <a:pt x="102394" y="358616"/>
                  </a:cubicBezTo>
                  <a:cubicBezTo>
                    <a:pt x="100489" y="367189"/>
                    <a:pt x="98584" y="374809"/>
                    <a:pt x="96679" y="384334"/>
                  </a:cubicBezTo>
                  <a:cubicBezTo>
                    <a:pt x="95726" y="389096"/>
                    <a:pt x="94774" y="393859"/>
                    <a:pt x="94774" y="399574"/>
                  </a:cubicBezTo>
                  <a:cubicBezTo>
                    <a:pt x="94774" y="399574"/>
                    <a:pt x="93821" y="400526"/>
                    <a:pt x="93821" y="400526"/>
                  </a:cubicBezTo>
                  <a:cubicBezTo>
                    <a:pt x="92869" y="401479"/>
                    <a:pt x="91916" y="403384"/>
                    <a:pt x="90964" y="404336"/>
                  </a:cubicBezTo>
                  <a:cubicBezTo>
                    <a:pt x="90011" y="396716"/>
                    <a:pt x="89059" y="390049"/>
                    <a:pt x="88106" y="382429"/>
                  </a:cubicBezTo>
                  <a:cubicBezTo>
                    <a:pt x="87154" y="376714"/>
                    <a:pt x="86201" y="370999"/>
                    <a:pt x="85249" y="365284"/>
                  </a:cubicBezTo>
                  <a:cubicBezTo>
                    <a:pt x="87154" y="356711"/>
                    <a:pt x="89059" y="348139"/>
                    <a:pt x="91916" y="341471"/>
                  </a:cubicBezTo>
                  <a:close/>
                  <a:moveTo>
                    <a:pt x="72866" y="407194"/>
                  </a:moveTo>
                  <a:cubicBezTo>
                    <a:pt x="72866" y="408146"/>
                    <a:pt x="72866" y="408146"/>
                    <a:pt x="72866" y="409099"/>
                  </a:cubicBezTo>
                  <a:cubicBezTo>
                    <a:pt x="72866" y="409099"/>
                    <a:pt x="72866" y="409099"/>
                    <a:pt x="71914" y="409099"/>
                  </a:cubicBezTo>
                  <a:cubicBezTo>
                    <a:pt x="71914" y="408146"/>
                    <a:pt x="72866" y="408146"/>
                    <a:pt x="72866" y="40719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80799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87255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E7C757C-32BA-419F-8126-930332EE76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5114261"/>
            <a:ext cx="12192000" cy="17437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B453B9D-70F8-42D9-87D9-9C807A041216}"/>
              </a:ext>
            </a:extLst>
          </p:cNvPr>
          <p:cNvSpPr/>
          <p:nvPr userDrawn="1"/>
        </p:nvSpPr>
        <p:spPr>
          <a:xfrm>
            <a:off x="0" y="6570745"/>
            <a:ext cx="12192000" cy="2872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3697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46531" y="319722"/>
            <a:ext cx="11098938" cy="6593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D0E8651A-CE4B-493E-977F-76F116594D9A}"/>
              </a:ext>
            </a:extLst>
          </p:cNvPr>
          <p:cNvGrpSpPr/>
          <p:nvPr userDrawn="1"/>
        </p:nvGrpSpPr>
        <p:grpSpPr>
          <a:xfrm>
            <a:off x="-9525" y="6378429"/>
            <a:ext cx="12280605" cy="489096"/>
            <a:chOff x="-10633" y="6411432"/>
            <a:chExt cx="11109042" cy="446567"/>
          </a:xfrm>
        </p:grpSpPr>
        <p:sp>
          <p:nvSpPr>
            <p:cNvPr id="406" name="Graphic 41">
              <a:extLst>
                <a:ext uri="{FF2B5EF4-FFF2-40B4-BE49-F238E27FC236}">
                  <a16:creationId xmlns:a16="http://schemas.microsoft.com/office/drawing/2014/main" id="{D7D40D7E-985C-42A1-855C-A22EAF31E1A4}"/>
                </a:ext>
              </a:extLst>
            </p:cNvPr>
            <p:cNvSpPr/>
            <p:nvPr userDrawn="1"/>
          </p:nvSpPr>
          <p:spPr>
            <a:xfrm>
              <a:off x="-10633" y="6411432"/>
              <a:ext cx="5608465" cy="446567"/>
            </a:xfrm>
            <a:custGeom>
              <a:avLst/>
              <a:gdLst>
                <a:gd name="connsiteX0" fmla="*/ 7144 w 6400800"/>
                <a:gd name="connsiteY0" fmla="*/ 511016 h 514350"/>
                <a:gd name="connsiteX1" fmla="*/ 6354604 w 6400800"/>
                <a:gd name="connsiteY1" fmla="*/ 511016 h 514350"/>
                <a:gd name="connsiteX2" fmla="*/ 6354604 w 6400800"/>
                <a:gd name="connsiteY2" fmla="*/ 409099 h 514350"/>
                <a:gd name="connsiteX3" fmla="*/ 6327934 w 6400800"/>
                <a:gd name="connsiteY3" fmla="*/ 415766 h 514350"/>
                <a:gd name="connsiteX4" fmla="*/ 6327934 w 6400800"/>
                <a:gd name="connsiteY4" fmla="*/ 404336 h 514350"/>
                <a:gd name="connsiteX5" fmla="*/ 6328887 w 6400800"/>
                <a:gd name="connsiteY5" fmla="*/ 383381 h 514350"/>
                <a:gd name="connsiteX6" fmla="*/ 6329839 w 6400800"/>
                <a:gd name="connsiteY6" fmla="*/ 365284 h 514350"/>
                <a:gd name="connsiteX7" fmla="*/ 6324124 w 6400800"/>
                <a:gd name="connsiteY7" fmla="*/ 383381 h 514350"/>
                <a:gd name="connsiteX8" fmla="*/ 6319362 w 6400800"/>
                <a:gd name="connsiteY8" fmla="*/ 404336 h 514350"/>
                <a:gd name="connsiteX9" fmla="*/ 6316504 w 6400800"/>
                <a:gd name="connsiteY9" fmla="*/ 419576 h 514350"/>
                <a:gd name="connsiteX10" fmla="*/ 6303169 w 6400800"/>
                <a:gd name="connsiteY10" fmla="*/ 423386 h 514350"/>
                <a:gd name="connsiteX11" fmla="*/ 6304121 w 6400800"/>
                <a:gd name="connsiteY11" fmla="*/ 405289 h 514350"/>
                <a:gd name="connsiteX12" fmla="*/ 6319362 w 6400800"/>
                <a:gd name="connsiteY12" fmla="*/ 358616 h 514350"/>
                <a:gd name="connsiteX13" fmla="*/ 6322219 w 6400800"/>
                <a:gd name="connsiteY13" fmla="*/ 349091 h 514350"/>
                <a:gd name="connsiteX14" fmla="*/ 6334601 w 6400800"/>
                <a:gd name="connsiteY14" fmla="*/ 312896 h 514350"/>
                <a:gd name="connsiteX15" fmla="*/ 6349842 w 6400800"/>
                <a:gd name="connsiteY15" fmla="*/ 269081 h 514350"/>
                <a:gd name="connsiteX16" fmla="*/ 6363176 w 6400800"/>
                <a:gd name="connsiteY16" fmla="*/ 228124 h 514350"/>
                <a:gd name="connsiteX17" fmla="*/ 6375559 w 6400800"/>
                <a:gd name="connsiteY17" fmla="*/ 190976 h 514350"/>
                <a:gd name="connsiteX18" fmla="*/ 6393656 w 6400800"/>
                <a:gd name="connsiteY18" fmla="*/ 134779 h 514350"/>
                <a:gd name="connsiteX19" fmla="*/ 6400324 w 6400800"/>
                <a:gd name="connsiteY19" fmla="*/ 113824 h 514350"/>
                <a:gd name="connsiteX20" fmla="*/ 6389846 w 6400800"/>
                <a:gd name="connsiteY20" fmla="*/ 133826 h 514350"/>
                <a:gd name="connsiteX21" fmla="*/ 6380321 w 6400800"/>
                <a:gd name="connsiteY21" fmla="*/ 153829 h 514350"/>
                <a:gd name="connsiteX22" fmla="*/ 6392704 w 6400800"/>
                <a:gd name="connsiteY22" fmla="*/ 110966 h 514350"/>
                <a:gd name="connsiteX23" fmla="*/ 6399371 w 6400800"/>
                <a:gd name="connsiteY23" fmla="*/ 87154 h 514350"/>
                <a:gd name="connsiteX24" fmla="*/ 6388894 w 6400800"/>
                <a:gd name="connsiteY24" fmla="*/ 109061 h 514350"/>
                <a:gd name="connsiteX25" fmla="*/ 6377464 w 6400800"/>
                <a:gd name="connsiteY25" fmla="*/ 134779 h 514350"/>
                <a:gd name="connsiteX26" fmla="*/ 6364129 w 6400800"/>
                <a:gd name="connsiteY26" fmla="*/ 168116 h 514350"/>
                <a:gd name="connsiteX27" fmla="*/ 6332696 w 6400800"/>
                <a:gd name="connsiteY27" fmla="*/ 253841 h 514350"/>
                <a:gd name="connsiteX28" fmla="*/ 6316504 w 6400800"/>
                <a:gd name="connsiteY28" fmla="*/ 302419 h 514350"/>
                <a:gd name="connsiteX29" fmla="*/ 6314599 w 6400800"/>
                <a:gd name="connsiteY29" fmla="*/ 308134 h 514350"/>
                <a:gd name="connsiteX30" fmla="*/ 6317456 w 6400800"/>
                <a:gd name="connsiteY30" fmla="*/ 287179 h 514350"/>
                <a:gd name="connsiteX31" fmla="*/ 6319362 w 6400800"/>
                <a:gd name="connsiteY31" fmla="*/ 267176 h 514350"/>
                <a:gd name="connsiteX32" fmla="*/ 6320314 w 6400800"/>
                <a:gd name="connsiteY32" fmla="*/ 250031 h 514350"/>
                <a:gd name="connsiteX33" fmla="*/ 6314599 w 6400800"/>
                <a:gd name="connsiteY33" fmla="*/ 266224 h 514350"/>
                <a:gd name="connsiteX34" fmla="*/ 6302217 w 6400800"/>
                <a:gd name="connsiteY34" fmla="*/ 310039 h 514350"/>
                <a:gd name="connsiteX35" fmla="*/ 6293644 w 6400800"/>
                <a:gd name="connsiteY35" fmla="*/ 339566 h 514350"/>
                <a:gd name="connsiteX36" fmla="*/ 6286976 w 6400800"/>
                <a:gd name="connsiteY36" fmla="*/ 362426 h 514350"/>
                <a:gd name="connsiteX37" fmla="*/ 6284119 w 6400800"/>
                <a:gd name="connsiteY37" fmla="*/ 335756 h 514350"/>
                <a:gd name="connsiteX38" fmla="*/ 6288881 w 6400800"/>
                <a:gd name="connsiteY38" fmla="*/ 318611 h 514350"/>
                <a:gd name="connsiteX39" fmla="*/ 6302217 w 6400800"/>
                <a:gd name="connsiteY39" fmla="*/ 274796 h 514350"/>
                <a:gd name="connsiteX40" fmla="*/ 6307931 w 6400800"/>
                <a:gd name="connsiteY40" fmla="*/ 255746 h 514350"/>
                <a:gd name="connsiteX41" fmla="*/ 6313646 w 6400800"/>
                <a:gd name="connsiteY41" fmla="*/ 238601 h 514350"/>
                <a:gd name="connsiteX42" fmla="*/ 6323171 w 6400800"/>
                <a:gd name="connsiteY42" fmla="*/ 210026 h 514350"/>
                <a:gd name="connsiteX43" fmla="*/ 6330792 w 6400800"/>
                <a:gd name="connsiteY43" fmla="*/ 185261 h 514350"/>
                <a:gd name="connsiteX44" fmla="*/ 6319362 w 6400800"/>
                <a:gd name="connsiteY44" fmla="*/ 208121 h 514350"/>
                <a:gd name="connsiteX45" fmla="*/ 6306026 w 6400800"/>
                <a:gd name="connsiteY45" fmla="*/ 234791 h 514350"/>
                <a:gd name="connsiteX46" fmla="*/ 6298406 w 6400800"/>
                <a:gd name="connsiteY46" fmla="*/ 250984 h 514350"/>
                <a:gd name="connsiteX47" fmla="*/ 6290787 w 6400800"/>
                <a:gd name="connsiteY47" fmla="*/ 270034 h 514350"/>
                <a:gd name="connsiteX48" fmla="*/ 6278404 w 6400800"/>
                <a:gd name="connsiteY48" fmla="*/ 301466 h 514350"/>
                <a:gd name="connsiteX49" fmla="*/ 6277451 w 6400800"/>
                <a:gd name="connsiteY49" fmla="*/ 292894 h 514350"/>
                <a:gd name="connsiteX50" fmla="*/ 6276499 w 6400800"/>
                <a:gd name="connsiteY50" fmla="*/ 306229 h 514350"/>
                <a:gd name="connsiteX51" fmla="*/ 6273642 w 6400800"/>
                <a:gd name="connsiteY51" fmla="*/ 312896 h 514350"/>
                <a:gd name="connsiteX52" fmla="*/ 6269831 w 6400800"/>
                <a:gd name="connsiteY52" fmla="*/ 322421 h 514350"/>
                <a:gd name="connsiteX53" fmla="*/ 6273642 w 6400800"/>
                <a:gd name="connsiteY53" fmla="*/ 300514 h 514350"/>
                <a:gd name="connsiteX54" fmla="*/ 6283167 w 6400800"/>
                <a:gd name="connsiteY54" fmla="*/ 252889 h 514350"/>
                <a:gd name="connsiteX55" fmla="*/ 6287929 w 6400800"/>
                <a:gd name="connsiteY55" fmla="*/ 231934 h 514350"/>
                <a:gd name="connsiteX56" fmla="*/ 6292692 w 6400800"/>
                <a:gd name="connsiteY56" fmla="*/ 212884 h 514350"/>
                <a:gd name="connsiteX57" fmla="*/ 6300312 w 6400800"/>
                <a:gd name="connsiteY57" fmla="*/ 181451 h 514350"/>
                <a:gd name="connsiteX58" fmla="*/ 6306026 w 6400800"/>
                <a:gd name="connsiteY58" fmla="*/ 153829 h 514350"/>
                <a:gd name="connsiteX59" fmla="*/ 6296501 w 6400800"/>
                <a:gd name="connsiteY59" fmla="*/ 180499 h 514350"/>
                <a:gd name="connsiteX60" fmla="*/ 6286024 w 6400800"/>
                <a:gd name="connsiteY60" fmla="*/ 210979 h 514350"/>
                <a:gd name="connsiteX61" fmla="*/ 6279356 w 6400800"/>
                <a:gd name="connsiteY61" fmla="*/ 230029 h 514350"/>
                <a:gd name="connsiteX62" fmla="*/ 6273642 w 6400800"/>
                <a:gd name="connsiteY62" fmla="*/ 250984 h 514350"/>
                <a:gd name="connsiteX63" fmla="*/ 6260306 w 6400800"/>
                <a:gd name="connsiteY63" fmla="*/ 298609 h 514350"/>
                <a:gd name="connsiteX64" fmla="*/ 6246971 w 6400800"/>
                <a:gd name="connsiteY64" fmla="*/ 351949 h 514350"/>
                <a:gd name="connsiteX65" fmla="*/ 6236494 w 6400800"/>
                <a:gd name="connsiteY65" fmla="*/ 396716 h 514350"/>
                <a:gd name="connsiteX66" fmla="*/ 6235542 w 6400800"/>
                <a:gd name="connsiteY66" fmla="*/ 394811 h 514350"/>
                <a:gd name="connsiteX67" fmla="*/ 6234589 w 6400800"/>
                <a:gd name="connsiteY67" fmla="*/ 370046 h 514350"/>
                <a:gd name="connsiteX68" fmla="*/ 6230779 w 6400800"/>
                <a:gd name="connsiteY68" fmla="*/ 389096 h 514350"/>
                <a:gd name="connsiteX69" fmla="*/ 6227921 w 6400800"/>
                <a:gd name="connsiteY69" fmla="*/ 384334 h 514350"/>
                <a:gd name="connsiteX70" fmla="*/ 6216492 w 6400800"/>
                <a:gd name="connsiteY70" fmla="*/ 367189 h 514350"/>
                <a:gd name="connsiteX71" fmla="*/ 6223159 w 6400800"/>
                <a:gd name="connsiteY71" fmla="*/ 348139 h 514350"/>
                <a:gd name="connsiteX72" fmla="*/ 6236494 w 6400800"/>
                <a:gd name="connsiteY72" fmla="*/ 310991 h 514350"/>
                <a:gd name="connsiteX73" fmla="*/ 6247924 w 6400800"/>
                <a:gd name="connsiteY73" fmla="*/ 279559 h 514350"/>
                <a:gd name="connsiteX74" fmla="*/ 6256496 w 6400800"/>
                <a:gd name="connsiteY74" fmla="*/ 254794 h 514350"/>
                <a:gd name="connsiteX75" fmla="*/ 6264117 w 6400800"/>
                <a:gd name="connsiteY75" fmla="*/ 233839 h 514350"/>
                <a:gd name="connsiteX76" fmla="*/ 6252687 w 6400800"/>
                <a:gd name="connsiteY76" fmla="*/ 253841 h 514350"/>
                <a:gd name="connsiteX77" fmla="*/ 6240304 w 6400800"/>
                <a:gd name="connsiteY77" fmla="*/ 276701 h 514350"/>
                <a:gd name="connsiteX78" fmla="*/ 6225064 w 6400800"/>
                <a:gd name="connsiteY78" fmla="*/ 307181 h 514350"/>
                <a:gd name="connsiteX79" fmla="*/ 6208871 w 6400800"/>
                <a:gd name="connsiteY79" fmla="*/ 343376 h 514350"/>
                <a:gd name="connsiteX80" fmla="*/ 6205062 w 6400800"/>
                <a:gd name="connsiteY80" fmla="*/ 351949 h 514350"/>
                <a:gd name="connsiteX81" fmla="*/ 6204109 w 6400800"/>
                <a:gd name="connsiteY81" fmla="*/ 350996 h 514350"/>
                <a:gd name="connsiteX82" fmla="*/ 6210776 w 6400800"/>
                <a:gd name="connsiteY82" fmla="*/ 320516 h 514350"/>
                <a:gd name="connsiteX83" fmla="*/ 6222206 w 6400800"/>
                <a:gd name="connsiteY83" fmla="*/ 268129 h 514350"/>
                <a:gd name="connsiteX84" fmla="*/ 6226017 w 6400800"/>
                <a:gd name="connsiteY84" fmla="*/ 248126 h 514350"/>
                <a:gd name="connsiteX85" fmla="*/ 6218396 w 6400800"/>
                <a:gd name="connsiteY85" fmla="*/ 267176 h 514350"/>
                <a:gd name="connsiteX86" fmla="*/ 6209824 w 6400800"/>
                <a:gd name="connsiteY86" fmla="*/ 289084 h 514350"/>
                <a:gd name="connsiteX87" fmla="*/ 6199346 w 6400800"/>
                <a:gd name="connsiteY87" fmla="*/ 317659 h 514350"/>
                <a:gd name="connsiteX88" fmla="*/ 6193631 w 6400800"/>
                <a:gd name="connsiteY88" fmla="*/ 335756 h 514350"/>
                <a:gd name="connsiteX89" fmla="*/ 6184106 w 6400800"/>
                <a:gd name="connsiteY89" fmla="*/ 322421 h 514350"/>
                <a:gd name="connsiteX90" fmla="*/ 6181249 w 6400800"/>
                <a:gd name="connsiteY90" fmla="*/ 318611 h 514350"/>
                <a:gd name="connsiteX91" fmla="*/ 6184106 w 6400800"/>
                <a:gd name="connsiteY91" fmla="*/ 302419 h 514350"/>
                <a:gd name="connsiteX92" fmla="*/ 6189821 w 6400800"/>
                <a:gd name="connsiteY92" fmla="*/ 274796 h 514350"/>
                <a:gd name="connsiteX93" fmla="*/ 6195537 w 6400800"/>
                <a:gd name="connsiteY93" fmla="*/ 250984 h 514350"/>
                <a:gd name="connsiteX94" fmla="*/ 6186012 w 6400800"/>
                <a:gd name="connsiteY94" fmla="*/ 273844 h 514350"/>
                <a:gd name="connsiteX95" fmla="*/ 6176487 w 6400800"/>
                <a:gd name="connsiteY95" fmla="*/ 300514 h 514350"/>
                <a:gd name="connsiteX96" fmla="*/ 6173629 w 6400800"/>
                <a:gd name="connsiteY96" fmla="*/ 309086 h 514350"/>
                <a:gd name="connsiteX97" fmla="*/ 6172676 w 6400800"/>
                <a:gd name="connsiteY97" fmla="*/ 308134 h 514350"/>
                <a:gd name="connsiteX98" fmla="*/ 6174581 w 6400800"/>
                <a:gd name="connsiteY98" fmla="*/ 294799 h 514350"/>
                <a:gd name="connsiteX99" fmla="*/ 6180296 w 6400800"/>
                <a:gd name="connsiteY99" fmla="*/ 263366 h 514350"/>
                <a:gd name="connsiteX100" fmla="*/ 6185059 w 6400800"/>
                <a:gd name="connsiteY100" fmla="*/ 236696 h 514350"/>
                <a:gd name="connsiteX101" fmla="*/ 6188869 w 6400800"/>
                <a:gd name="connsiteY101" fmla="*/ 215741 h 514350"/>
                <a:gd name="connsiteX102" fmla="*/ 6192679 w 6400800"/>
                <a:gd name="connsiteY102" fmla="*/ 197644 h 514350"/>
                <a:gd name="connsiteX103" fmla="*/ 6185059 w 6400800"/>
                <a:gd name="connsiteY103" fmla="*/ 214789 h 514350"/>
                <a:gd name="connsiteX104" fmla="*/ 6168867 w 6400800"/>
                <a:gd name="connsiteY104" fmla="*/ 260509 h 514350"/>
                <a:gd name="connsiteX105" fmla="*/ 6163151 w 6400800"/>
                <a:gd name="connsiteY105" fmla="*/ 280511 h 514350"/>
                <a:gd name="connsiteX106" fmla="*/ 6159342 w 6400800"/>
                <a:gd name="connsiteY106" fmla="*/ 253841 h 514350"/>
                <a:gd name="connsiteX107" fmla="*/ 6154579 w 6400800"/>
                <a:gd name="connsiteY107" fmla="*/ 225266 h 514350"/>
                <a:gd name="connsiteX108" fmla="*/ 6156484 w 6400800"/>
                <a:gd name="connsiteY108" fmla="*/ 285274 h 514350"/>
                <a:gd name="connsiteX109" fmla="*/ 6143149 w 6400800"/>
                <a:gd name="connsiteY109" fmla="*/ 268129 h 514350"/>
                <a:gd name="connsiteX110" fmla="*/ 6143149 w 6400800"/>
                <a:gd name="connsiteY110" fmla="*/ 267176 h 514350"/>
                <a:gd name="connsiteX111" fmla="*/ 6146006 w 6400800"/>
                <a:gd name="connsiteY111" fmla="*/ 256699 h 514350"/>
                <a:gd name="connsiteX112" fmla="*/ 6161246 w 6400800"/>
                <a:gd name="connsiteY112" fmla="*/ 178594 h 514350"/>
                <a:gd name="connsiteX113" fmla="*/ 6152674 w 6400800"/>
                <a:gd name="connsiteY113" fmla="*/ 200501 h 514350"/>
                <a:gd name="connsiteX114" fmla="*/ 6152674 w 6400800"/>
                <a:gd name="connsiteY114" fmla="*/ 197644 h 514350"/>
                <a:gd name="connsiteX115" fmla="*/ 6156484 w 6400800"/>
                <a:gd name="connsiteY115" fmla="*/ 172879 h 514350"/>
                <a:gd name="connsiteX116" fmla="*/ 6160294 w 6400800"/>
                <a:gd name="connsiteY116" fmla="*/ 150971 h 514350"/>
                <a:gd name="connsiteX117" fmla="*/ 6152674 w 6400800"/>
                <a:gd name="connsiteY117" fmla="*/ 171926 h 514350"/>
                <a:gd name="connsiteX118" fmla="*/ 6145054 w 6400800"/>
                <a:gd name="connsiteY118" fmla="*/ 196691 h 514350"/>
                <a:gd name="connsiteX119" fmla="*/ 6138387 w 6400800"/>
                <a:gd name="connsiteY119" fmla="*/ 220504 h 514350"/>
                <a:gd name="connsiteX120" fmla="*/ 6135529 w 6400800"/>
                <a:gd name="connsiteY120" fmla="*/ 202406 h 514350"/>
                <a:gd name="connsiteX121" fmla="*/ 6134576 w 6400800"/>
                <a:gd name="connsiteY121" fmla="*/ 221456 h 514350"/>
                <a:gd name="connsiteX122" fmla="*/ 6132671 w 6400800"/>
                <a:gd name="connsiteY122" fmla="*/ 242411 h 514350"/>
                <a:gd name="connsiteX123" fmla="*/ 6131719 w 6400800"/>
                <a:gd name="connsiteY123" fmla="*/ 249079 h 514350"/>
                <a:gd name="connsiteX124" fmla="*/ 6130767 w 6400800"/>
                <a:gd name="connsiteY124" fmla="*/ 253841 h 514350"/>
                <a:gd name="connsiteX125" fmla="*/ 6129814 w 6400800"/>
                <a:gd name="connsiteY125" fmla="*/ 251936 h 514350"/>
                <a:gd name="connsiteX126" fmla="*/ 6130767 w 6400800"/>
                <a:gd name="connsiteY126" fmla="*/ 254794 h 514350"/>
                <a:gd name="connsiteX127" fmla="*/ 6129814 w 6400800"/>
                <a:gd name="connsiteY127" fmla="*/ 261461 h 514350"/>
                <a:gd name="connsiteX128" fmla="*/ 6129814 w 6400800"/>
                <a:gd name="connsiteY128" fmla="*/ 243364 h 514350"/>
                <a:gd name="connsiteX129" fmla="*/ 6126004 w 6400800"/>
                <a:gd name="connsiteY129" fmla="*/ 274796 h 514350"/>
                <a:gd name="connsiteX130" fmla="*/ 6125051 w 6400800"/>
                <a:gd name="connsiteY130" fmla="*/ 281464 h 514350"/>
                <a:gd name="connsiteX131" fmla="*/ 6122194 w 6400800"/>
                <a:gd name="connsiteY131" fmla="*/ 267176 h 514350"/>
                <a:gd name="connsiteX132" fmla="*/ 6117431 w 6400800"/>
                <a:gd name="connsiteY132" fmla="*/ 243364 h 514350"/>
                <a:gd name="connsiteX133" fmla="*/ 6118384 w 6400800"/>
                <a:gd name="connsiteY133" fmla="*/ 267176 h 514350"/>
                <a:gd name="connsiteX134" fmla="*/ 6119337 w 6400800"/>
                <a:gd name="connsiteY134" fmla="*/ 300514 h 514350"/>
                <a:gd name="connsiteX135" fmla="*/ 6114574 w 6400800"/>
                <a:gd name="connsiteY135" fmla="*/ 317659 h 514350"/>
                <a:gd name="connsiteX136" fmla="*/ 6114574 w 6400800"/>
                <a:gd name="connsiteY136" fmla="*/ 307181 h 514350"/>
                <a:gd name="connsiteX137" fmla="*/ 6112669 w 6400800"/>
                <a:gd name="connsiteY137" fmla="*/ 286226 h 514350"/>
                <a:gd name="connsiteX138" fmla="*/ 6109812 w 6400800"/>
                <a:gd name="connsiteY138" fmla="*/ 270986 h 514350"/>
                <a:gd name="connsiteX139" fmla="*/ 6105049 w 6400800"/>
                <a:gd name="connsiteY139" fmla="*/ 258604 h 514350"/>
                <a:gd name="connsiteX140" fmla="*/ 6106001 w 6400800"/>
                <a:gd name="connsiteY140" fmla="*/ 272891 h 514350"/>
                <a:gd name="connsiteX141" fmla="*/ 6106001 w 6400800"/>
                <a:gd name="connsiteY141" fmla="*/ 282416 h 514350"/>
                <a:gd name="connsiteX142" fmla="*/ 6104096 w 6400800"/>
                <a:gd name="connsiteY142" fmla="*/ 273844 h 514350"/>
                <a:gd name="connsiteX143" fmla="*/ 6102192 w 6400800"/>
                <a:gd name="connsiteY143" fmla="*/ 268129 h 514350"/>
                <a:gd name="connsiteX144" fmla="*/ 6101239 w 6400800"/>
                <a:gd name="connsiteY144" fmla="*/ 253841 h 514350"/>
                <a:gd name="connsiteX145" fmla="*/ 6103144 w 6400800"/>
                <a:gd name="connsiteY145" fmla="*/ 247174 h 514350"/>
                <a:gd name="connsiteX146" fmla="*/ 6107906 w 6400800"/>
                <a:gd name="connsiteY146" fmla="*/ 225266 h 514350"/>
                <a:gd name="connsiteX147" fmla="*/ 6111717 w 6400800"/>
                <a:gd name="connsiteY147" fmla="*/ 205264 h 514350"/>
                <a:gd name="connsiteX148" fmla="*/ 6104096 w 6400800"/>
                <a:gd name="connsiteY148" fmla="*/ 223361 h 514350"/>
                <a:gd name="connsiteX149" fmla="*/ 6099334 w 6400800"/>
                <a:gd name="connsiteY149" fmla="*/ 234791 h 514350"/>
                <a:gd name="connsiteX150" fmla="*/ 6096476 w 6400800"/>
                <a:gd name="connsiteY150" fmla="*/ 206216 h 514350"/>
                <a:gd name="connsiteX151" fmla="*/ 6097429 w 6400800"/>
                <a:gd name="connsiteY151" fmla="*/ 199549 h 514350"/>
                <a:gd name="connsiteX152" fmla="*/ 6101239 w 6400800"/>
                <a:gd name="connsiteY152" fmla="*/ 177641 h 514350"/>
                <a:gd name="connsiteX153" fmla="*/ 6104096 w 6400800"/>
                <a:gd name="connsiteY153" fmla="*/ 157639 h 514350"/>
                <a:gd name="connsiteX154" fmla="*/ 6107906 w 6400800"/>
                <a:gd name="connsiteY154" fmla="*/ 124301 h 514350"/>
                <a:gd name="connsiteX155" fmla="*/ 6110764 w 6400800"/>
                <a:gd name="connsiteY155" fmla="*/ 95726 h 514350"/>
                <a:gd name="connsiteX156" fmla="*/ 6104096 w 6400800"/>
                <a:gd name="connsiteY156" fmla="*/ 124301 h 514350"/>
                <a:gd name="connsiteX157" fmla="*/ 6096476 w 6400800"/>
                <a:gd name="connsiteY157" fmla="*/ 156686 h 514350"/>
                <a:gd name="connsiteX158" fmla="*/ 6091714 w 6400800"/>
                <a:gd name="connsiteY158" fmla="*/ 176689 h 514350"/>
                <a:gd name="connsiteX159" fmla="*/ 6085999 w 6400800"/>
                <a:gd name="connsiteY159" fmla="*/ 198596 h 514350"/>
                <a:gd name="connsiteX160" fmla="*/ 6081237 w 6400800"/>
                <a:gd name="connsiteY160" fmla="*/ 214789 h 514350"/>
                <a:gd name="connsiteX161" fmla="*/ 6074569 w 6400800"/>
                <a:gd name="connsiteY161" fmla="*/ 201454 h 514350"/>
                <a:gd name="connsiteX162" fmla="*/ 6079331 w 6400800"/>
                <a:gd name="connsiteY162" fmla="*/ 219551 h 514350"/>
                <a:gd name="connsiteX163" fmla="*/ 6073617 w 6400800"/>
                <a:gd name="connsiteY163" fmla="*/ 230029 h 514350"/>
                <a:gd name="connsiteX164" fmla="*/ 6069806 w 6400800"/>
                <a:gd name="connsiteY164" fmla="*/ 237649 h 514350"/>
                <a:gd name="connsiteX165" fmla="*/ 6069806 w 6400800"/>
                <a:gd name="connsiteY165" fmla="*/ 228124 h 514350"/>
                <a:gd name="connsiteX166" fmla="*/ 6069806 w 6400800"/>
                <a:gd name="connsiteY166" fmla="*/ 205264 h 514350"/>
                <a:gd name="connsiteX167" fmla="*/ 6065996 w 6400800"/>
                <a:gd name="connsiteY167" fmla="*/ 228124 h 514350"/>
                <a:gd name="connsiteX168" fmla="*/ 6061234 w 6400800"/>
                <a:gd name="connsiteY168" fmla="*/ 253841 h 514350"/>
                <a:gd name="connsiteX169" fmla="*/ 6059329 w 6400800"/>
                <a:gd name="connsiteY169" fmla="*/ 263366 h 514350"/>
                <a:gd name="connsiteX170" fmla="*/ 6057424 w 6400800"/>
                <a:gd name="connsiteY170" fmla="*/ 268129 h 514350"/>
                <a:gd name="connsiteX171" fmla="*/ 6048851 w 6400800"/>
                <a:gd name="connsiteY171" fmla="*/ 294799 h 514350"/>
                <a:gd name="connsiteX172" fmla="*/ 6041231 w 6400800"/>
                <a:gd name="connsiteY172" fmla="*/ 324326 h 514350"/>
                <a:gd name="connsiteX173" fmla="*/ 6041231 w 6400800"/>
                <a:gd name="connsiteY173" fmla="*/ 325279 h 514350"/>
                <a:gd name="connsiteX174" fmla="*/ 6033612 w 6400800"/>
                <a:gd name="connsiteY174" fmla="*/ 306229 h 514350"/>
                <a:gd name="connsiteX175" fmla="*/ 6029801 w 6400800"/>
                <a:gd name="connsiteY175" fmla="*/ 296704 h 514350"/>
                <a:gd name="connsiteX176" fmla="*/ 6029801 w 6400800"/>
                <a:gd name="connsiteY176" fmla="*/ 295751 h 514350"/>
                <a:gd name="connsiteX177" fmla="*/ 6031706 w 6400800"/>
                <a:gd name="connsiteY177" fmla="*/ 281464 h 514350"/>
                <a:gd name="connsiteX178" fmla="*/ 6033612 w 6400800"/>
                <a:gd name="connsiteY178" fmla="*/ 269081 h 514350"/>
                <a:gd name="connsiteX179" fmla="*/ 6027896 w 6400800"/>
                <a:gd name="connsiteY179" fmla="*/ 280511 h 514350"/>
                <a:gd name="connsiteX180" fmla="*/ 6025039 w 6400800"/>
                <a:gd name="connsiteY180" fmla="*/ 286226 h 514350"/>
                <a:gd name="connsiteX181" fmla="*/ 6020276 w 6400800"/>
                <a:gd name="connsiteY181" fmla="*/ 272891 h 514350"/>
                <a:gd name="connsiteX182" fmla="*/ 6008846 w 6400800"/>
                <a:gd name="connsiteY182" fmla="*/ 244316 h 514350"/>
                <a:gd name="connsiteX183" fmla="*/ 6016467 w 6400800"/>
                <a:gd name="connsiteY183" fmla="*/ 273844 h 514350"/>
                <a:gd name="connsiteX184" fmla="*/ 6022181 w 6400800"/>
                <a:gd name="connsiteY184" fmla="*/ 293846 h 514350"/>
                <a:gd name="connsiteX185" fmla="*/ 6019324 w 6400800"/>
                <a:gd name="connsiteY185" fmla="*/ 302419 h 514350"/>
                <a:gd name="connsiteX186" fmla="*/ 6016467 w 6400800"/>
                <a:gd name="connsiteY186" fmla="*/ 311944 h 514350"/>
                <a:gd name="connsiteX187" fmla="*/ 6010751 w 6400800"/>
                <a:gd name="connsiteY187" fmla="*/ 333851 h 514350"/>
                <a:gd name="connsiteX188" fmla="*/ 6010751 w 6400800"/>
                <a:gd name="connsiteY188" fmla="*/ 334804 h 514350"/>
                <a:gd name="connsiteX189" fmla="*/ 6003131 w 6400800"/>
                <a:gd name="connsiteY189" fmla="*/ 320516 h 514350"/>
                <a:gd name="connsiteX190" fmla="*/ 5996464 w 6400800"/>
                <a:gd name="connsiteY190" fmla="*/ 308134 h 514350"/>
                <a:gd name="connsiteX191" fmla="*/ 5999321 w 6400800"/>
                <a:gd name="connsiteY191" fmla="*/ 302419 h 514350"/>
                <a:gd name="connsiteX192" fmla="*/ 6007894 w 6400800"/>
                <a:gd name="connsiteY192" fmla="*/ 283369 h 514350"/>
                <a:gd name="connsiteX193" fmla="*/ 6014562 w 6400800"/>
                <a:gd name="connsiteY193" fmla="*/ 267176 h 514350"/>
                <a:gd name="connsiteX194" fmla="*/ 6004084 w 6400800"/>
                <a:gd name="connsiteY194" fmla="*/ 281464 h 514350"/>
                <a:gd name="connsiteX195" fmla="*/ 5993606 w 6400800"/>
                <a:gd name="connsiteY195" fmla="*/ 297656 h 514350"/>
                <a:gd name="connsiteX196" fmla="*/ 5989796 w 6400800"/>
                <a:gd name="connsiteY196" fmla="*/ 273844 h 514350"/>
                <a:gd name="connsiteX197" fmla="*/ 5991701 w 6400800"/>
                <a:gd name="connsiteY197" fmla="*/ 250984 h 514350"/>
                <a:gd name="connsiteX198" fmla="*/ 5997417 w 6400800"/>
                <a:gd name="connsiteY198" fmla="*/ 212884 h 514350"/>
                <a:gd name="connsiteX199" fmla="*/ 6003131 w 6400800"/>
                <a:gd name="connsiteY199" fmla="*/ 179546 h 514350"/>
                <a:gd name="connsiteX200" fmla="*/ 5993606 w 6400800"/>
                <a:gd name="connsiteY200" fmla="*/ 211931 h 514350"/>
                <a:gd name="connsiteX201" fmla="*/ 5985034 w 6400800"/>
                <a:gd name="connsiteY201" fmla="*/ 248126 h 514350"/>
                <a:gd name="connsiteX202" fmla="*/ 5974556 w 6400800"/>
                <a:gd name="connsiteY202" fmla="*/ 206216 h 514350"/>
                <a:gd name="connsiteX203" fmla="*/ 5974556 w 6400800"/>
                <a:gd name="connsiteY203" fmla="*/ 206216 h 514350"/>
                <a:gd name="connsiteX204" fmla="*/ 5977414 w 6400800"/>
                <a:gd name="connsiteY204" fmla="*/ 178594 h 514350"/>
                <a:gd name="connsiteX205" fmla="*/ 5979319 w 6400800"/>
                <a:gd name="connsiteY205" fmla="*/ 153829 h 514350"/>
                <a:gd name="connsiteX206" fmla="*/ 5973604 w 6400800"/>
                <a:gd name="connsiteY206" fmla="*/ 177641 h 514350"/>
                <a:gd name="connsiteX207" fmla="*/ 5969794 w 6400800"/>
                <a:gd name="connsiteY207" fmla="*/ 191929 h 514350"/>
                <a:gd name="connsiteX208" fmla="*/ 5959317 w 6400800"/>
                <a:gd name="connsiteY208" fmla="*/ 160496 h 514350"/>
                <a:gd name="connsiteX209" fmla="*/ 5946934 w 6400800"/>
                <a:gd name="connsiteY209" fmla="*/ 130016 h 514350"/>
                <a:gd name="connsiteX210" fmla="*/ 5934551 w 6400800"/>
                <a:gd name="connsiteY210" fmla="*/ 104299 h 514350"/>
                <a:gd name="connsiteX211" fmla="*/ 5943124 w 6400800"/>
                <a:gd name="connsiteY211" fmla="*/ 131921 h 514350"/>
                <a:gd name="connsiteX212" fmla="*/ 5951696 w 6400800"/>
                <a:gd name="connsiteY212" fmla="*/ 163354 h 514350"/>
                <a:gd name="connsiteX213" fmla="*/ 5961221 w 6400800"/>
                <a:gd name="connsiteY213" fmla="*/ 204311 h 514350"/>
                <a:gd name="connsiteX214" fmla="*/ 5964079 w 6400800"/>
                <a:gd name="connsiteY214" fmla="*/ 216694 h 514350"/>
                <a:gd name="connsiteX215" fmla="*/ 5962174 w 6400800"/>
                <a:gd name="connsiteY215" fmla="*/ 222409 h 514350"/>
                <a:gd name="connsiteX216" fmla="*/ 5958364 w 6400800"/>
                <a:gd name="connsiteY216" fmla="*/ 235744 h 514350"/>
                <a:gd name="connsiteX217" fmla="*/ 5956459 w 6400800"/>
                <a:gd name="connsiteY217" fmla="*/ 232886 h 514350"/>
                <a:gd name="connsiteX218" fmla="*/ 5956459 w 6400800"/>
                <a:gd name="connsiteY218" fmla="*/ 231934 h 514350"/>
                <a:gd name="connsiteX219" fmla="*/ 5956459 w 6400800"/>
                <a:gd name="connsiteY219" fmla="*/ 232886 h 514350"/>
                <a:gd name="connsiteX220" fmla="*/ 5938362 w 6400800"/>
                <a:gd name="connsiteY220" fmla="*/ 199549 h 514350"/>
                <a:gd name="connsiteX221" fmla="*/ 5927884 w 6400800"/>
                <a:gd name="connsiteY221" fmla="*/ 180499 h 514350"/>
                <a:gd name="connsiteX222" fmla="*/ 5953601 w 6400800"/>
                <a:gd name="connsiteY222" fmla="*/ 250984 h 514350"/>
                <a:gd name="connsiteX223" fmla="*/ 5952649 w 6400800"/>
                <a:gd name="connsiteY223" fmla="*/ 255746 h 514350"/>
                <a:gd name="connsiteX224" fmla="*/ 5945029 w 6400800"/>
                <a:gd name="connsiteY224" fmla="*/ 282416 h 514350"/>
                <a:gd name="connsiteX225" fmla="*/ 5944076 w 6400800"/>
                <a:gd name="connsiteY225" fmla="*/ 285274 h 514350"/>
                <a:gd name="connsiteX226" fmla="*/ 5940267 w 6400800"/>
                <a:gd name="connsiteY226" fmla="*/ 271939 h 514350"/>
                <a:gd name="connsiteX227" fmla="*/ 5928837 w 6400800"/>
                <a:gd name="connsiteY227" fmla="*/ 237649 h 514350"/>
                <a:gd name="connsiteX228" fmla="*/ 5922169 w 6400800"/>
                <a:gd name="connsiteY228" fmla="*/ 220504 h 514350"/>
                <a:gd name="connsiteX229" fmla="*/ 5923121 w 6400800"/>
                <a:gd name="connsiteY229" fmla="*/ 216694 h 514350"/>
                <a:gd name="connsiteX230" fmla="*/ 5921217 w 6400800"/>
                <a:gd name="connsiteY230" fmla="*/ 219551 h 514350"/>
                <a:gd name="connsiteX231" fmla="*/ 5917406 w 6400800"/>
                <a:gd name="connsiteY231" fmla="*/ 211931 h 514350"/>
                <a:gd name="connsiteX232" fmla="*/ 5908834 w 6400800"/>
                <a:gd name="connsiteY232" fmla="*/ 194786 h 514350"/>
                <a:gd name="connsiteX233" fmla="*/ 5907881 w 6400800"/>
                <a:gd name="connsiteY233" fmla="*/ 183356 h 514350"/>
                <a:gd name="connsiteX234" fmla="*/ 5905024 w 6400800"/>
                <a:gd name="connsiteY234" fmla="*/ 159544 h 514350"/>
                <a:gd name="connsiteX235" fmla="*/ 5904071 w 6400800"/>
                <a:gd name="connsiteY235" fmla="*/ 184309 h 514350"/>
                <a:gd name="connsiteX236" fmla="*/ 5903119 w 6400800"/>
                <a:gd name="connsiteY236" fmla="*/ 211931 h 514350"/>
                <a:gd name="connsiteX237" fmla="*/ 5902167 w 6400800"/>
                <a:gd name="connsiteY237" fmla="*/ 229076 h 514350"/>
                <a:gd name="connsiteX238" fmla="*/ 5902167 w 6400800"/>
                <a:gd name="connsiteY238" fmla="*/ 248126 h 514350"/>
                <a:gd name="connsiteX239" fmla="*/ 5903119 w 6400800"/>
                <a:gd name="connsiteY239" fmla="*/ 270034 h 514350"/>
                <a:gd name="connsiteX240" fmla="*/ 5900262 w 6400800"/>
                <a:gd name="connsiteY240" fmla="*/ 285274 h 514350"/>
                <a:gd name="connsiteX241" fmla="*/ 5899309 w 6400800"/>
                <a:gd name="connsiteY241" fmla="*/ 282416 h 514350"/>
                <a:gd name="connsiteX242" fmla="*/ 5895499 w 6400800"/>
                <a:gd name="connsiteY242" fmla="*/ 263366 h 514350"/>
                <a:gd name="connsiteX243" fmla="*/ 5891689 w 6400800"/>
                <a:gd name="connsiteY243" fmla="*/ 248126 h 514350"/>
                <a:gd name="connsiteX244" fmla="*/ 5891689 w 6400800"/>
                <a:gd name="connsiteY244" fmla="*/ 245269 h 514350"/>
                <a:gd name="connsiteX245" fmla="*/ 5890737 w 6400800"/>
                <a:gd name="connsiteY245" fmla="*/ 247174 h 514350"/>
                <a:gd name="connsiteX246" fmla="*/ 5890737 w 6400800"/>
                <a:gd name="connsiteY246" fmla="*/ 247174 h 514350"/>
                <a:gd name="connsiteX247" fmla="*/ 5890737 w 6400800"/>
                <a:gd name="connsiteY247" fmla="*/ 248126 h 514350"/>
                <a:gd name="connsiteX248" fmla="*/ 5881212 w 6400800"/>
                <a:gd name="connsiteY248" fmla="*/ 275749 h 514350"/>
                <a:gd name="connsiteX249" fmla="*/ 5878354 w 6400800"/>
                <a:gd name="connsiteY249" fmla="*/ 262414 h 514350"/>
                <a:gd name="connsiteX250" fmla="*/ 5874544 w 6400800"/>
                <a:gd name="connsiteY250" fmla="*/ 240506 h 514350"/>
                <a:gd name="connsiteX251" fmla="*/ 5874544 w 6400800"/>
                <a:gd name="connsiteY251" fmla="*/ 262414 h 514350"/>
                <a:gd name="connsiteX252" fmla="*/ 5875496 w 6400800"/>
                <a:gd name="connsiteY252" fmla="*/ 290989 h 514350"/>
                <a:gd name="connsiteX253" fmla="*/ 5873592 w 6400800"/>
                <a:gd name="connsiteY253" fmla="*/ 298609 h 514350"/>
                <a:gd name="connsiteX254" fmla="*/ 5870734 w 6400800"/>
                <a:gd name="connsiteY254" fmla="*/ 271939 h 514350"/>
                <a:gd name="connsiteX255" fmla="*/ 5867876 w 6400800"/>
                <a:gd name="connsiteY255" fmla="*/ 292894 h 514350"/>
                <a:gd name="connsiteX256" fmla="*/ 5866924 w 6400800"/>
                <a:gd name="connsiteY256" fmla="*/ 269081 h 514350"/>
                <a:gd name="connsiteX257" fmla="*/ 5865971 w 6400800"/>
                <a:gd name="connsiteY257" fmla="*/ 243364 h 514350"/>
                <a:gd name="connsiteX258" fmla="*/ 5873592 w 6400800"/>
                <a:gd name="connsiteY258" fmla="*/ 225266 h 514350"/>
                <a:gd name="connsiteX259" fmla="*/ 5865971 w 6400800"/>
                <a:gd name="connsiteY259" fmla="*/ 237649 h 514350"/>
                <a:gd name="connsiteX260" fmla="*/ 5865971 w 6400800"/>
                <a:gd name="connsiteY260" fmla="*/ 230029 h 514350"/>
                <a:gd name="connsiteX261" fmla="*/ 5865019 w 6400800"/>
                <a:gd name="connsiteY261" fmla="*/ 194786 h 514350"/>
                <a:gd name="connsiteX262" fmla="*/ 5863114 w 6400800"/>
                <a:gd name="connsiteY262" fmla="*/ 141446 h 514350"/>
                <a:gd name="connsiteX263" fmla="*/ 5862162 w 6400800"/>
                <a:gd name="connsiteY263" fmla="*/ 121444 h 514350"/>
                <a:gd name="connsiteX264" fmla="*/ 5859304 w 6400800"/>
                <a:gd name="connsiteY264" fmla="*/ 141446 h 514350"/>
                <a:gd name="connsiteX265" fmla="*/ 5856446 w 6400800"/>
                <a:gd name="connsiteY265" fmla="*/ 161449 h 514350"/>
                <a:gd name="connsiteX266" fmla="*/ 5853589 w 6400800"/>
                <a:gd name="connsiteY266" fmla="*/ 120491 h 514350"/>
                <a:gd name="connsiteX267" fmla="*/ 5851684 w 6400800"/>
                <a:gd name="connsiteY267" fmla="*/ 98584 h 514350"/>
                <a:gd name="connsiteX268" fmla="*/ 5849779 w 6400800"/>
                <a:gd name="connsiteY268" fmla="*/ 120491 h 514350"/>
                <a:gd name="connsiteX269" fmla="*/ 5847874 w 6400800"/>
                <a:gd name="connsiteY269" fmla="*/ 146209 h 514350"/>
                <a:gd name="connsiteX270" fmla="*/ 5846921 w 6400800"/>
                <a:gd name="connsiteY270" fmla="*/ 179546 h 514350"/>
                <a:gd name="connsiteX271" fmla="*/ 5846921 w 6400800"/>
                <a:gd name="connsiteY271" fmla="*/ 262414 h 514350"/>
                <a:gd name="connsiteX272" fmla="*/ 5846921 w 6400800"/>
                <a:gd name="connsiteY272" fmla="*/ 269081 h 514350"/>
                <a:gd name="connsiteX273" fmla="*/ 5843112 w 6400800"/>
                <a:gd name="connsiteY273" fmla="*/ 274796 h 514350"/>
                <a:gd name="connsiteX274" fmla="*/ 5840254 w 6400800"/>
                <a:gd name="connsiteY274" fmla="*/ 261461 h 514350"/>
                <a:gd name="connsiteX275" fmla="*/ 5841206 w 6400800"/>
                <a:gd name="connsiteY275" fmla="*/ 242411 h 514350"/>
                <a:gd name="connsiteX276" fmla="*/ 5841206 w 6400800"/>
                <a:gd name="connsiteY276" fmla="*/ 223361 h 514350"/>
                <a:gd name="connsiteX277" fmla="*/ 5837396 w 6400800"/>
                <a:gd name="connsiteY277" fmla="*/ 242411 h 514350"/>
                <a:gd name="connsiteX278" fmla="*/ 5836444 w 6400800"/>
                <a:gd name="connsiteY278" fmla="*/ 245269 h 514350"/>
                <a:gd name="connsiteX279" fmla="*/ 5829776 w 6400800"/>
                <a:gd name="connsiteY279" fmla="*/ 215741 h 514350"/>
                <a:gd name="connsiteX280" fmla="*/ 5824062 w 6400800"/>
                <a:gd name="connsiteY280" fmla="*/ 189071 h 514350"/>
                <a:gd name="connsiteX281" fmla="*/ 5825967 w 6400800"/>
                <a:gd name="connsiteY281" fmla="*/ 215741 h 514350"/>
                <a:gd name="connsiteX282" fmla="*/ 5828824 w 6400800"/>
                <a:gd name="connsiteY282" fmla="*/ 246221 h 514350"/>
                <a:gd name="connsiteX283" fmla="*/ 5831681 w 6400800"/>
                <a:gd name="connsiteY283" fmla="*/ 268129 h 514350"/>
                <a:gd name="connsiteX284" fmla="*/ 5826919 w 6400800"/>
                <a:gd name="connsiteY284" fmla="*/ 276701 h 514350"/>
                <a:gd name="connsiteX285" fmla="*/ 5825967 w 6400800"/>
                <a:gd name="connsiteY285" fmla="*/ 270986 h 514350"/>
                <a:gd name="connsiteX286" fmla="*/ 5822156 w 6400800"/>
                <a:gd name="connsiteY286" fmla="*/ 250031 h 514350"/>
                <a:gd name="connsiteX287" fmla="*/ 5818346 w 6400800"/>
                <a:gd name="connsiteY287" fmla="*/ 231934 h 514350"/>
                <a:gd name="connsiteX288" fmla="*/ 5818346 w 6400800"/>
                <a:gd name="connsiteY288" fmla="*/ 250031 h 514350"/>
                <a:gd name="connsiteX289" fmla="*/ 5818346 w 6400800"/>
                <a:gd name="connsiteY289" fmla="*/ 270986 h 514350"/>
                <a:gd name="connsiteX290" fmla="*/ 5812631 w 6400800"/>
                <a:gd name="connsiteY290" fmla="*/ 262414 h 514350"/>
                <a:gd name="connsiteX291" fmla="*/ 5812631 w 6400800"/>
                <a:gd name="connsiteY291" fmla="*/ 246221 h 514350"/>
                <a:gd name="connsiteX292" fmla="*/ 5814537 w 6400800"/>
                <a:gd name="connsiteY292" fmla="*/ 220504 h 514350"/>
                <a:gd name="connsiteX293" fmla="*/ 5816442 w 6400800"/>
                <a:gd name="connsiteY293" fmla="*/ 221456 h 514350"/>
                <a:gd name="connsiteX294" fmla="*/ 5819299 w 6400800"/>
                <a:gd name="connsiteY294" fmla="*/ 224314 h 514350"/>
                <a:gd name="connsiteX295" fmla="*/ 5822156 w 6400800"/>
                <a:gd name="connsiteY295" fmla="*/ 231934 h 514350"/>
                <a:gd name="connsiteX296" fmla="*/ 5821204 w 6400800"/>
                <a:gd name="connsiteY296" fmla="*/ 223361 h 514350"/>
                <a:gd name="connsiteX297" fmla="*/ 5818346 w 6400800"/>
                <a:gd name="connsiteY297" fmla="*/ 219551 h 514350"/>
                <a:gd name="connsiteX298" fmla="*/ 5813584 w 6400800"/>
                <a:gd name="connsiteY298" fmla="*/ 217646 h 514350"/>
                <a:gd name="connsiteX299" fmla="*/ 5811679 w 6400800"/>
                <a:gd name="connsiteY299" fmla="*/ 217646 h 514350"/>
                <a:gd name="connsiteX300" fmla="*/ 5811679 w 6400800"/>
                <a:gd name="connsiteY300" fmla="*/ 219551 h 514350"/>
                <a:gd name="connsiteX301" fmla="*/ 5805012 w 6400800"/>
                <a:gd name="connsiteY301" fmla="*/ 246221 h 514350"/>
                <a:gd name="connsiteX302" fmla="*/ 5803106 w 6400800"/>
                <a:gd name="connsiteY302" fmla="*/ 256699 h 514350"/>
                <a:gd name="connsiteX303" fmla="*/ 5796439 w 6400800"/>
                <a:gd name="connsiteY303" fmla="*/ 264319 h 514350"/>
                <a:gd name="connsiteX304" fmla="*/ 5795487 w 6400800"/>
                <a:gd name="connsiteY304" fmla="*/ 253841 h 514350"/>
                <a:gd name="connsiteX305" fmla="*/ 5794534 w 6400800"/>
                <a:gd name="connsiteY305" fmla="*/ 248126 h 514350"/>
                <a:gd name="connsiteX306" fmla="*/ 5794534 w 6400800"/>
                <a:gd name="connsiteY306" fmla="*/ 253841 h 514350"/>
                <a:gd name="connsiteX307" fmla="*/ 5793581 w 6400800"/>
                <a:gd name="connsiteY307" fmla="*/ 268129 h 514350"/>
                <a:gd name="connsiteX308" fmla="*/ 5791676 w 6400800"/>
                <a:gd name="connsiteY308" fmla="*/ 270034 h 514350"/>
                <a:gd name="connsiteX309" fmla="*/ 5791676 w 6400800"/>
                <a:gd name="connsiteY309" fmla="*/ 270034 h 514350"/>
                <a:gd name="connsiteX310" fmla="*/ 5787867 w 6400800"/>
                <a:gd name="connsiteY310" fmla="*/ 239554 h 514350"/>
                <a:gd name="connsiteX311" fmla="*/ 5793581 w 6400800"/>
                <a:gd name="connsiteY311" fmla="*/ 224314 h 514350"/>
                <a:gd name="connsiteX312" fmla="*/ 5786914 w 6400800"/>
                <a:gd name="connsiteY312" fmla="*/ 234791 h 514350"/>
                <a:gd name="connsiteX313" fmla="*/ 5785009 w 6400800"/>
                <a:gd name="connsiteY313" fmla="*/ 205264 h 514350"/>
                <a:gd name="connsiteX314" fmla="*/ 5795487 w 6400800"/>
                <a:gd name="connsiteY314" fmla="*/ 183356 h 514350"/>
                <a:gd name="connsiteX315" fmla="*/ 5795487 w 6400800"/>
                <a:gd name="connsiteY315" fmla="*/ 184309 h 514350"/>
                <a:gd name="connsiteX316" fmla="*/ 5795487 w 6400800"/>
                <a:gd name="connsiteY316" fmla="*/ 183356 h 514350"/>
                <a:gd name="connsiteX317" fmla="*/ 5797392 w 6400800"/>
                <a:gd name="connsiteY317" fmla="*/ 178594 h 514350"/>
                <a:gd name="connsiteX318" fmla="*/ 5812631 w 6400800"/>
                <a:gd name="connsiteY318" fmla="*/ 145256 h 514350"/>
                <a:gd name="connsiteX319" fmla="*/ 5825967 w 6400800"/>
                <a:gd name="connsiteY319" fmla="*/ 115729 h 514350"/>
                <a:gd name="connsiteX320" fmla="*/ 5809774 w 6400800"/>
                <a:gd name="connsiteY320" fmla="*/ 143351 h 514350"/>
                <a:gd name="connsiteX321" fmla="*/ 5791676 w 6400800"/>
                <a:gd name="connsiteY321" fmla="*/ 173831 h 514350"/>
                <a:gd name="connsiteX322" fmla="*/ 5788819 w 6400800"/>
                <a:gd name="connsiteY322" fmla="*/ 170974 h 514350"/>
                <a:gd name="connsiteX323" fmla="*/ 5783104 w 6400800"/>
                <a:gd name="connsiteY323" fmla="*/ 169069 h 514350"/>
                <a:gd name="connsiteX324" fmla="*/ 5781199 w 6400800"/>
                <a:gd name="connsiteY324" fmla="*/ 169069 h 514350"/>
                <a:gd name="connsiteX325" fmla="*/ 5781199 w 6400800"/>
                <a:gd name="connsiteY325" fmla="*/ 170974 h 514350"/>
                <a:gd name="connsiteX326" fmla="*/ 5777389 w 6400800"/>
                <a:gd name="connsiteY326" fmla="*/ 197644 h 514350"/>
                <a:gd name="connsiteX327" fmla="*/ 5766912 w 6400800"/>
                <a:gd name="connsiteY327" fmla="*/ 217646 h 514350"/>
                <a:gd name="connsiteX328" fmla="*/ 5752624 w 6400800"/>
                <a:gd name="connsiteY328" fmla="*/ 244316 h 514350"/>
                <a:gd name="connsiteX329" fmla="*/ 5751671 w 6400800"/>
                <a:gd name="connsiteY329" fmla="*/ 233839 h 514350"/>
                <a:gd name="connsiteX330" fmla="*/ 5749767 w 6400800"/>
                <a:gd name="connsiteY330" fmla="*/ 216694 h 514350"/>
                <a:gd name="connsiteX331" fmla="*/ 5757387 w 6400800"/>
                <a:gd name="connsiteY331" fmla="*/ 190024 h 514350"/>
                <a:gd name="connsiteX332" fmla="*/ 5749767 w 6400800"/>
                <a:gd name="connsiteY332" fmla="*/ 210979 h 514350"/>
                <a:gd name="connsiteX333" fmla="*/ 5748814 w 6400800"/>
                <a:gd name="connsiteY333" fmla="*/ 204311 h 514350"/>
                <a:gd name="connsiteX334" fmla="*/ 5745004 w 6400800"/>
                <a:gd name="connsiteY334" fmla="*/ 178594 h 514350"/>
                <a:gd name="connsiteX335" fmla="*/ 5745004 w 6400800"/>
                <a:gd name="connsiteY335" fmla="*/ 204311 h 514350"/>
                <a:gd name="connsiteX336" fmla="*/ 5745004 w 6400800"/>
                <a:gd name="connsiteY336" fmla="*/ 222409 h 514350"/>
                <a:gd name="connsiteX337" fmla="*/ 5744051 w 6400800"/>
                <a:gd name="connsiteY337" fmla="*/ 225266 h 514350"/>
                <a:gd name="connsiteX338" fmla="*/ 5731669 w 6400800"/>
                <a:gd name="connsiteY338" fmla="*/ 259556 h 514350"/>
                <a:gd name="connsiteX339" fmla="*/ 5731669 w 6400800"/>
                <a:gd name="connsiteY339" fmla="*/ 258604 h 514350"/>
                <a:gd name="connsiteX340" fmla="*/ 5734526 w 6400800"/>
                <a:gd name="connsiteY340" fmla="*/ 238601 h 514350"/>
                <a:gd name="connsiteX341" fmla="*/ 5727859 w 6400800"/>
                <a:gd name="connsiteY341" fmla="*/ 258604 h 514350"/>
                <a:gd name="connsiteX342" fmla="*/ 5725954 w 6400800"/>
                <a:gd name="connsiteY342" fmla="*/ 264319 h 514350"/>
                <a:gd name="connsiteX343" fmla="*/ 5725954 w 6400800"/>
                <a:gd name="connsiteY343" fmla="*/ 263366 h 514350"/>
                <a:gd name="connsiteX344" fmla="*/ 5725954 w 6400800"/>
                <a:gd name="connsiteY344" fmla="*/ 262414 h 514350"/>
                <a:gd name="connsiteX345" fmla="*/ 5726906 w 6400800"/>
                <a:gd name="connsiteY345" fmla="*/ 256699 h 514350"/>
                <a:gd name="connsiteX346" fmla="*/ 5729764 w 6400800"/>
                <a:gd name="connsiteY346" fmla="*/ 242411 h 514350"/>
                <a:gd name="connsiteX347" fmla="*/ 5732621 w 6400800"/>
                <a:gd name="connsiteY347" fmla="*/ 230029 h 514350"/>
                <a:gd name="connsiteX348" fmla="*/ 5737384 w 6400800"/>
                <a:gd name="connsiteY348" fmla="*/ 210026 h 514350"/>
                <a:gd name="connsiteX349" fmla="*/ 5741194 w 6400800"/>
                <a:gd name="connsiteY349" fmla="*/ 191929 h 514350"/>
                <a:gd name="connsiteX350" fmla="*/ 5739289 w 6400800"/>
                <a:gd name="connsiteY350" fmla="*/ 196691 h 514350"/>
                <a:gd name="connsiteX351" fmla="*/ 5740242 w 6400800"/>
                <a:gd name="connsiteY351" fmla="*/ 190024 h 514350"/>
                <a:gd name="connsiteX352" fmla="*/ 5731669 w 6400800"/>
                <a:gd name="connsiteY352" fmla="*/ 211931 h 514350"/>
                <a:gd name="connsiteX353" fmla="*/ 5726906 w 6400800"/>
                <a:gd name="connsiteY353" fmla="*/ 224314 h 514350"/>
                <a:gd name="connsiteX354" fmla="*/ 5725001 w 6400800"/>
                <a:gd name="connsiteY354" fmla="*/ 228124 h 514350"/>
                <a:gd name="connsiteX355" fmla="*/ 5720239 w 6400800"/>
                <a:gd name="connsiteY355" fmla="*/ 240506 h 514350"/>
                <a:gd name="connsiteX356" fmla="*/ 5717381 w 6400800"/>
                <a:gd name="connsiteY356" fmla="*/ 250031 h 514350"/>
                <a:gd name="connsiteX357" fmla="*/ 5715476 w 6400800"/>
                <a:gd name="connsiteY357" fmla="*/ 254794 h 514350"/>
                <a:gd name="connsiteX358" fmla="*/ 5709762 w 6400800"/>
                <a:gd name="connsiteY358" fmla="*/ 272891 h 514350"/>
                <a:gd name="connsiteX359" fmla="*/ 5704046 w 6400800"/>
                <a:gd name="connsiteY359" fmla="*/ 290989 h 514350"/>
                <a:gd name="connsiteX360" fmla="*/ 5696426 w 6400800"/>
                <a:gd name="connsiteY360" fmla="*/ 275749 h 514350"/>
                <a:gd name="connsiteX361" fmla="*/ 5695474 w 6400800"/>
                <a:gd name="connsiteY361" fmla="*/ 269081 h 514350"/>
                <a:gd name="connsiteX362" fmla="*/ 5695474 w 6400800"/>
                <a:gd name="connsiteY362" fmla="*/ 272891 h 514350"/>
                <a:gd name="connsiteX363" fmla="*/ 5688806 w 6400800"/>
                <a:gd name="connsiteY363" fmla="*/ 259556 h 514350"/>
                <a:gd name="connsiteX364" fmla="*/ 5680234 w 6400800"/>
                <a:gd name="connsiteY364" fmla="*/ 243364 h 514350"/>
                <a:gd name="connsiteX365" fmla="*/ 5684996 w 6400800"/>
                <a:gd name="connsiteY365" fmla="*/ 260509 h 514350"/>
                <a:gd name="connsiteX366" fmla="*/ 5694521 w 6400800"/>
                <a:gd name="connsiteY366" fmla="*/ 292894 h 514350"/>
                <a:gd name="connsiteX367" fmla="*/ 5694521 w 6400800"/>
                <a:gd name="connsiteY367" fmla="*/ 309086 h 514350"/>
                <a:gd name="connsiteX368" fmla="*/ 5694521 w 6400800"/>
                <a:gd name="connsiteY368" fmla="*/ 323374 h 514350"/>
                <a:gd name="connsiteX369" fmla="*/ 5691664 w 6400800"/>
                <a:gd name="connsiteY369" fmla="*/ 331946 h 514350"/>
                <a:gd name="connsiteX370" fmla="*/ 5689759 w 6400800"/>
                <a:gd name="connsiteY370" fmla="*/ 329089 h 514350"/>
                <a:gd name="connsiteX371" fmla="*/ 5689759 w 6400800"/>
                <a:gd name="connsiteY371" fmla="*/ 320516 h 514350"/>
                <a:gd name="connsiteX372" fmla="*/ 5687854 w 6400800"/>
                <a:gd name="connsiteY372" fmla="*/ 286226 h 514350"/>
                <a:gd name="connsiteX373" fmla="*/ 5684996 w 6400800"/>
                <a:gd name="connsiteY373" fmla="*/ 319564 h 514350"/>
                <a:gd name="connsiteX374" fmla="*/ 5681187 w 6400800"/>
                <a:gd name="connsiteY374" fmla="*/ 312896 h 514350"/>
                <a:gd name="connsiteX375" fmla="*/ 5675471 w 6400800"/>
                <a:gd name="connsiteY375" fmla="*/ 273844 h 514350"/>
                <a:gd name="connsiteX376" fmla="*/ 5672614 w 6400800"/>
                <a:gd name="connsiteY376" fmla="*/ 253841 h 514350"/>
                <a:gd name="connsiteX377" fmla="*/ 5670709 w 6400800"/>
                <a:gd name="connsiteY377" fmla="*/ 235744 h 514350"/>
                <a:gd name="connsiteX378" fmla="*/ 5667851 w 6400800"/>
                <a:gd name="connsiteY378" fmla="*/ 207169 h 514350"/>
                <a:gd name="connsiteX379" fmla="*/ 5665946 w 6400800"/>
                <a:gd name="connsiteY379" fmla="*/ 188119 h 514350"/>
                <a:gd name="connsiteX380" fmla="*/ 5666899 w 6400800"/>
                <a:gd name="connsiteY380" fmla="*/ 183356 h 514350"/>
                <a:gd name="connsiteX381" fmla="*/ 5665946 w 6400800"/>
                <a:gd name="connsiteY381" fmla="*/ 186214 h 514350"/>
                <a:gd name="connsiteX382" fmla="*/ 5664994 w 6400800"/>
                <a:gd name="connsiteY382" fmla="*/ 181451 h 514350"/>
                <a:gd name="connsiteX383" fmla="*/ 5664994 w 6400800"/>
                <a:gd name="connsiteY383" fmla="*/ 188119 h 514350"/>
                <a:gd name="connsiteX384" fmla="*/ 5654517 w 6400800"/>
                <a:gd name="connsiteY384" fmla="*/ 211931 h 514350"/>
                <a:gd name="connsiteX385" fmla="*/ 5653564 w 6400800"/>
                <a:gd name="connsiteY385" fmla="*/ 205264 h 514350"/>
                <a:gd name="connsiteX386" fmla="*/ 5652612 w 6400800"/>
                <a:gd name="connsiteY386" fmla="*/ 189071 h 514350"/>
                <a:gd name="connsiteX387" fmla="*/ 5657374 w 6400800"/>
                <a:gd name="connsiteY387" fmla="*/ 179546 h 514350"/>
                <a:gd name="connsiteX388" fmla="*/ 5652612 w 6400800"/>
                <a:gd name="connsiteY388" fmla="*/ 187166 h 514350"/>
                <a:gd name="connsiteX389" fmla="*/ 5652612 w 6400800"/>
                <a:gd name="connsiteY389" fmla="*/ 185261 h 514350"/>
                <a:gd name="connsiteX390" fmla="*/ 5651659 w 6400800"/>
                <a:gd name="connsiteY390" fmla="*/ 167164 h 514350"/>
                <a:gd name="connsiteX391" fmla="*/ 5649754 w 6400800"/>
                <a:gd name="connsiteY391" fmla="*/ 179546 h 514350"/>
                <a:gd name="connsiteX392" fmla="*/ 5649754 w 6400800"/>
                <a:gd name="connsiteY392" fmla="*/ 178594 h 514350"/>
                <a:gd name="connsiteX393" fmla="*/ 5647849 w 6400800"/>
                <a:gd name="connsiteY393" fmla="*/ 159544 h 514350"/>
                <a:gd name="connsiteX394" fmla="*/ 5646896 w 6400800"/>
                <a:gd name="connsiteY394" fmla="*/ 142399 h 514350"/>
                <a:gd name="connsiteX395" fmla="*/ 5645944 w 6400800"/>
                <a:gd name="connsiteY395" fmla="*/ 114776 h 514350"/>
                <a:gd name="connsiteX396" fmla="*/ 5644992 w 6400800"/>
                <a:gd name="connsiteY396" fmla="*/ 90011 h 514350"/>
                <a:gd name="connsiteX397" fmla="*/ 5641181 w 6400800"/>
                <a:gd name="connsiteY397" fmla="*/ 113824 h 514350"/>
                <a:gd name="connsiteX398" fmla="*/ 5639276 w 6400800"/>
                <a:gd name="connsiteY398" fmla="*/ 141446 h 514350"/>
                <a:gd name="connsiteX399" fmla="*/ 5638324 w 6400800"/>
                <a:gd name="connsiteY399" fmla="*/ 158591 h 514350"/>
                <a:gd name="connsiteX400" fmla="*/ 5638324 w 6400800"/>
                <a:gd name="connsiteY400" fmla="*/ 177641 h 514350"/>
                <a:gd name="connsiteX401" fmla="*/ 5639276 w 6400800"/>
                <a:gd name="connsiteY401" fmla="*/ 205264 h 514350"/>
                <a:gd name="connsiteX402" fmla="*/ 5637371 w 6400800"/>
                <a:gd name="connsiteY402" fmla="*/ 208121 h 514350"/>
                <a:gd name="connsiteX403" fmla="*/ 5636419 w 6400800"/>
                <a:gd name="connsiteY403" fmla="*/ 209074 h 514350"/>
                <a:gd name="connsiteX404" fmla="*/ 5636419 w 6400800"/>
                <a:gd name="connsiteY404" fmla="*/ 208121 h 514350"/>
                <a:gd name="connsiteX405" fmla="*/ 5636419 w 6400800"/>
                <a:gd name="connsiteY405" fmla="*/ 209074 h 514350"/>
                <a:gd name="connsiteX406" fmla="*/ 5631656 w 6400800"/>
                <a:gd name="connsiteY406" fmla="*/ 215741 h 514350"/>
                <a:gd name="connsiteX407" fmla="*/ 5626894 w 6400800"/>
                <a:gd name="connsiteY407" fmla="*/ 192881 h 514350"/>
                <a:gd name="connsiteX408" fmla="*/ 5626894 w 6400800"/>
                <a:gd name="connsiteY408" fmla="*/ 222409 h 514350"/>
                <a:gd name="connsiteX409" fmla="*/ 5626894 w 6400800"/>
                <a:gd name="connsiteY409" fmla="*/ 223361 h 514350"/>
                <a:gd name="connsiteX410" fmla="*/ 5618321 w 6400800"/>
                <a:gd name="connsiteY410" fmla="*/ 211931 h 514350"/>
                <a:gd name="connsiteX411" fmla="*/ 5593556 w 6400800"/>
                <a:gd name="connsiteY411" fmla="*/ 181451 h 514350"/>
                <a:gd name="connsiteX412" fmla="*/ 5570696 w 6400800"/>
                <a:gd name="connsiteY412" fmla="*/ 155734 h 514350"/>
                <a:gd name="connsiteX413" fmla="*/ 5590699 w 6400800"/>
                <a:gd name="connsiteY413" fmla="*/ 184309 h 514350"/>
                <a:gd name="connsiteX414" fmla="*/ 5612606 w 6400800"/>
                <a:gd name="connsiteY414" fmla="*/ 217646 h 514350"/>
                <a:gd name="connsiteX415" fmla="*/ 5616417 w 6400800"/>
                <a:gd name="connsiteY415" fmla="*/ 223361 h 514350"/>
                <a:gd name="connsiteX416" fmla="*/ 5620226 w 6400800"/>
                <a:gd name="connsiteY416" fmla="*/ 233839 h 514350"/>
                <a:gd name="connsiteX417" fmla="*/ 5620226 w 6400800"/>
                <a:gd name="connsiteY417" fmla="*/ 234791 h 514350"/>
                <a:gd name="connsiteX418" fmla="*/ 5616417 w 6400800"/>
                <a:gd name="connsiteY418" fmla="*/ 241459 h 514350"/>
                <a:gd name="connsiteX419" fmla="*/ 5616417 w 6400800"/>
                <a:gd name="connsiteY419" fmla="*/ 240506 h 514350"/>
                <a:gd name="connsiteX420" fmla="*/ 5616417 w 6400800"/>
                <a:gd name="connsiteY420" fmla="*/ 241459 h 514350"/>
                <a:gd name="connsiteX421" fmla="*/ 5614512 w 6400800"/>
                <a:gd name="connsiteY421" fmla="*/ 245269 h 514350"/>
                <a:gd name="connsiteX422" fmla="*/ 5594509 w 6400800"/>
                <a:gd name="connsiteY422" fmla="*/ 280511 h 514350"/>
                <a:gd name="connsiteX423" fmla="*/ 5594509 w 6400800"/>
                <a:gd name="connsiteY423" fmla="*/ 275749 h 514350"/>
                <a:gd name="connsiteX424" fmla="*/ 5594509 w 6400800"/>
                <a:gd name="connsiteY424" fmla="*/ 268129 h 514350"/>
                <a:gd name="connsiteX425" fmla="*/ 5596414 w 6400800"/>
                <a:gd name="connsiteY425" fmla="*/ 256699 h 514350"/>
                <a:gd name="connsiteX426" fmla="*/ 5594509 w 6400800"/>
                <a:gd name="connsiteY426" fmla="*/ 263366 h 514350"/>
                <a:gd name="connsiteX427" fmla="*/ 5594509 w 6400800"/>
                <a:gd name="connsiteY427" fmla="*/ 262414 h 514350"/>
                <a:gd name="connsiteX428" fmla="*/ 5592604 w 6400800"/>
                <a:gd name="connsiteY428" fmla="*/ 250031 h 514350"/>
                <a:gd name="connsiteX429" fmla="*/ 5590699 w 6400800"/>
                <a:gd name="connsiteY429" fmla="*/ 232886 h 514350"/>
                <a:gd name="connsiteX430" fmla="*/ 5596414 w 6400800"/>
                <a:gd name="connsiteY430" fmla="*/ 217646 h 514350"/>
                <a:gd name="connsiteX431" fmla="*/ 5589746 w 6400800"/>
                <a:gd name="connsiteY431" fmla="*/ 230029 h 514350"/>
                <a:gd name="connsiteX432" fmla="*/ 5589746 w 6400800"/>
                <a:gd name="connsiteY432" fmla="*/ 230029 h 514350"/>
                <a:gd name="connsiteX433" fmla="*/ 5586889 w 6400800"/>
                <a:gd name="connsiteY433" fmla="*/ 211931 h 514350"/>
                <a:gd name="connsiteX434" fmla="*/ 5585937 w 6400800"/>
                <a:gd name="connsiteY434" fmla="*/ 230029 h 514350"/>
                <a:gd name="connsiteX435" fmla="*/ 5585937 w 6400800"/>
                <a:gd name="connsiteY435" fmla="*/ 230981 h 514350"/>
                <a:gd name="connsiteX436" fmla="*/ 5583079 w 6400800"/>
                <a:gd name="connsiteY436" fmla="*/ 213836 h 514350"/>
                <a:gd name="connsiteX437" fmla="*/ 5583079 w 6400800"/>
                <a:gd name="connsiteY437" fmla="*/ 242411 h 514350"/>
                <a:gd name="connsiteX438" fmla="*/ 5581174 w 6400800"/>
                <a:gd name="connsiteY438" fmla="*/ 246221 h 514350"/>
                <a:gd name="connsiteX439" fmla="*/ 5579269 w 6400800"/>
                <a:gd name="connsiteY439" fmla="*/ 250031 h 514350"/>
                <a:gd name="connsiteX440" fmla="*/ 5571649 w 6400800"/>
                <a:gd name="connsiteY440" fmla="*/ 209074 h 514350"/>
                <a:gd name="connsiteX441" fmla="*/ 5567839 w 6400800"/>
                <a:gd name="connsiteY441" fmla="*/ 189071 h 514350"/>
                <a:gd name="connsiteX442" fmla="*/ 5563076 w 6400800"/>
                <a:gd name="connsiteY442" fmla="*/ 170974 h 514350"/>
                <a:gd name="connsiteX443" fmla="*/ 5555456 w 6400800"/>
                <a:gd name="connsiteY443" fmla="*/ 141446 h 514350"/>
                <a:gd name="connsiteX444" fmla="*/ 5548789 w 6400800"/>
                <a:gd name="connsiteY444" fmla="*/ 115729 h 514350"/>
                <a:gd name="connsiteX445" fmla="*/ 5551646 w 6400800"/>
                <a:gd name="connsiteY445" fmla="*/ 142399 h 514350"/>
                <a:gd name="connsiteX446" fmla="*/ 5555456 w 6400800"/>
                <a:gd name="connsiteY446" fmla="*/ 172879 h 514350"/>
                <a:gd name="connsiteX447" fmla="*/ 5558314 w 6400800"/>
                <a:gd name="connsiteY447" fmla="*/ 190976 h 514350"/>
                <a:gd name="connsiteX448" fmla="*/ 5560219 w 6400800"/>
                <a:gd name="connsiteY448" fmla="*/ 211931 h 514350"/>
                <a:gd name="connsiteX449" fmla="*/ 5564981 w 6400800"/>
                <a:gd name="connsiteY449" fmla="*/ 257651 h 514350"/>
                <a:gd name="connsiteX450" fmla="*/ 5565934 w 6400800"/>
                <a:gd name="connsiteY450" fmla="*/ 274796 h 514350"/>
                <a:gd name="connsiteX451" fmla="*/ 5564029 w 6400800"/>
                <a:gd name="connsiteY451" fmla="*/ 278606 h 514350"/>
                <a:gd name="connsiteX452" fmla="*/ 5561171 w 6400800"/>
                <a:gd name="connsiteY452" fmla="*/ 284321 h 514350"/>
                <a:gd name="connsiteX453" fmla="*/ 5549742 w 6400800"/>
                <a:gd name="connsiteY453" fmla="*/ 264319 h 514350"/>
                <a:gd name="connsiteX454" fmla="*/ 5548789 w 6400800"/>
                <a:gd name="connsiteY454" fmla="*/ 261461 h 514350"/>
                <a:gd name="connsiteX455" fmla="*/ 5544026 w 6400800"/>
                <a:gd name="connsiteY455" fmla="*/ 247174 h 514350"/>
                <a:gd name="connsiteX456" fmla="*/ 5547837 w 6400800"/>
                <a:gd name="connsiteY456" fmla="*/ 228124 h 514350"/>
                <a:gd name="connsiteX457" fmla="*/ 5542121 w 6400800"/>
                <a:gd name="connsiteY457" fmla="*/ 241459 h 514350"/>
                <a:gd name="connsiteX458" fmla="*/ 5541169 w 6400800"/>
                <a:gd name="connsiteY458" fmla="*/ 238601 h 514350"/>
                <a:gd name="connsiteX459" fmla="*/ 5538312 w 6400800"/>
                <a:gd name="connsiteY459" fmla="*/ 230029 h 514350"/>
                <a:gd name="connsiteX460" fmla="*/ 5551646 w 6400800"/>
                <a:gd name="connsiteY460" fmla="*/ 167164 h 514350"/>
                <a:gd name="connsiteX461" fmla="*/ 5528787 w 6400800"/>
                <a:gd name="connsiteY461" fmla="*/ 225266 h 514350"/>
                <a:gd name="connsiteX462" fmla="*/ 5524976 w 6400800"/>
                <a:gd name="connsiteY462" fmla="*/ 217646 h 514350"/>
                <a:gd name="connsiteX463" fmla="*/ 5524024 w 6400800"/>
                <a:gd name="connsiteY463" fmla="*/ 207169 h 514350"/>
                <a:gd name="connsiteX464" fmla="*/ 5521167 w 6400800"/>
                <a:gd name="connsiteY464" fmla="*/ 185261 h 514350"/>
                <a:gd name="connsiteX465" fmla="*/ 5520214 w 6400800"/>
                <a:gd name="connsiteY465" fmla="*/ 207169 h 514350"/>
                <a:gd name="connsiteX466" fmla="*/ 5520214 w 6400800"/>
                <a:gd name="connsiteY466" fmla="*/ 232886 h 514350"/>
                <a:gd name="connsiteX467" fmla="*/ 5520214 w 6400800"/>
                <a:gd name="connsiteY467" fmla="*/ 248126 h 514350"/>
                <a:gd name="connsiteX468" fmla="*/ 5520214 w 6400800"/>
                <a:gd name="connsiteY468" fmla="*/ 250984 h 514350"/>
                <a:gd name="connsiteX469" fmla="*/ 5505926 w 6400800"/>
                <a:gd name="connsiteY469" fmla="*/ 291941 h 514350"/>
                <a:gd name="connsiteX470" fmla="*/ 5503069 w 6400800"/>
                <a:gd name="connsiteY470" fmla="*/ 300514 h 514350"/>
                <a:gd name="connsiteX471" fmla="*/ 5498306 w 6400800"/>
                <a:gd name="connsiteY471" fmla="*/ 290989 h 514350"/>
                <a:gd name="connsiteX472" fmla="*/ 5498306 w 6400800"/>
                <a:gd name="connsiteY472" fmla="*/ 285274 h 514350"/>
                <a:gd name="connsiteX473" fmla="*/ 5499259 w 6400800"/>
                <a:gd name="connsiteY473" fmla="*/ 269081 h 514350"/>
                <a:gd name="connsiteX474" fmla="*/ 5494496 w 6400800"/>
                <a:gd name="connsiteY474" fmla="*/ 284321 h 514350"/>
                <a:gd name="connsiteX475" fmla="*/ 5481162 w 6400800"/>
                <a:gd name="connsiteY475" fmla="*/ 257651 h 514350"/>
                <a:gd name="connsiteX476" fmla="*/ 5483067 w 6400800"/>
                <a:gd name="connsiteY476" fmla="*/ 251936 h 514350"/>
                <a:gd name="connsiteX477" fmla="*/ 5492592 w 6400800"/>
                <a:gd name="connsiteY477" fmla="*/ 224314 h 514350"/>
                <a:gd name="connsiteX478" fmla="*/ 5500212 w 6400800"/>
                <a:gd name="connsiteY478" fmla="*/ 200501 h 514350"/>
                <a:gd name="connsiteX479" fmla="*/ 5493544 w 6400800"/>
                <a:gd name="connsiteY479" fmla="*/ 212884 h 514350"/>
                <a:gd name="connsiteX480" fmla="*/ 5502117 w 6400800"/>
                <a:gd name="connsiteY480" fmla="*/ 188119 h 514350"/>
                <a:gd name="connsiteX481" fmla="*/ 5511642 w 6400800"/>
                <a:gd name="connsiteY481" fmla="*/ 160496 h 514350"/>
                <a:gd name="connsiteX482" fmla="*/ 5498306 w 6400800"/>
                <a:gd name="connsiteY482" fmla="*/ 186214 h 514350"/>
                <a:gd name="connsiteX483" fmla="*/ 5484019 w 6400800"/>
                <a:gd name="connsiteY483" fmla="*/ 215741 h 514350"/>
                <a:gd name="connsiteX484" fmla="*/ 5475446 w 6400800"/>
                <a:gd name="connsiteY484" fmla="*/ 233839 h 514350"/>
                <a:gd name="connsiteX485" fmla="*/ 5472589 w 6400800"/>
                <a:gd name="connsiteY485" fmla="*/ 241459 h 514350"/>
                <a:gd name="connsiteX486" fmla="*/ 5461159 w 6400800"/>
                <a:gd name="connsiteY486" fmla="*/ 221456 h 514350"/>
                <a:gd name="connsiteX487" fmla="*/ 5469731 w 6400800"/>
                <a:gd name="connsiteY487" fmla="*/ 248126 h 514350"/>
                <a:gd name="connsiteX488" fmla="*/ 5466874 w 6400800"/>
                <a:gd name="connsiteY488" fmla="*/ 254794 h 514350"/>
                <a:gd name="connsiteX489" fmla="*/ 5465921 w 6400800"/>
                <a:gd name="connsiteY489" fmla="*/ 257651 h 514350"/>
                <a:gd name="connsiteX490" fmla="*/ 5464969 w 6400800"/>
                <a:gd name="connsiteY490" fmla="*/ 256699 h 514350"/>
                <a:gd name="connsiteX491" fmla="*/ 5455444 w 6400800"/>
                <a:gd name="connsiteY491" fmla="*/ 246221 h 514350"/>
                <a:gd name="connsiteX492" fmla="*/ 5452587 w 6400800"/>
                <a:gd name="connsiteY492" fmla="*/ 230029 h 514350"/>
                <a:gd name="connsiteX493" fmla="*/ 5448776 w 6400800"/>
                <a:gd name="connsiteY493" fmla="*/ 214789 h 514350"/>
                <a:gd name="connsiteX494" fmla="*/ 5442109 w 6400800"/>
                <a:gd name="connsiteY494" fmla="*/ 190024 h 514350"/>
                <a:gd name="connsiteX495" fmla="*/ 5442109 w 6400800"/>
                <a:gd name="connsiteY495" fmla="*/ 190024 h 514350"/>
                <a:gd name="connsiteX496" fmla="*/ 5442109 w 6400800"/>
                <a:gd name="connsiteY496" fmla="*/ 180499 h 514350"/>
                <a:gd name="connsiteX497" fmla="*/ 5441156 w 6400800"/>
                <a:gd name="connsiteY497" fmla="*/ 186214 h 514350"/>
                <a:gd name="connsiteX498" fmla="*/ 5436394 w 6400800"/>
                <a:gd name="connsiteY498" fmla="*/ 169069 h 514350"/>
                <a:gd name="connsiteX499" fmla="*/ 5438299 w 6400800"/>
                <a:gd name="connsiteY499" fmla="*/ 190976 h 514350"/>
                <a:gd name="connsiteX500" fmla="*/ 5439251 w 6400800"/>
                <a:gd name="connsiteY500" fmla="*/ 195739 h 514350"/>
                <a:gd name="connsiteX501" fmla="*/ 5433537 w 6400800"/>
                <a:gd name="connsiteY501" fmla="*/ 225266 h 514350"/>
                <a:gd name="connsiteX502" fmla="*/ 5429726 w 6400800"/>
                <a:gd name="connsiteY502" fmla="*/ 221456 h 514350"/>
                <a:gd name="connsiteX503" fmla="*/ 5433537 w 6400800"/>
                <a:gd name="connsiteY503" fmla="*/ 225266 h 514350"/>
                <a:gd name="connsiteX504" fmla="*/ 5430679 w 6400800"/>
                <a:gd name="connsiteY504" fmla="*/ 240506 h 514350"/>
                <a:gd name="connsiteX505" fmla="*/ 5428774 w 6400800"/>
                <a:gd name="connsiteY505" fmla="*/ 228124 h 514350"/>
                <a:gd name="connsiteX506" fmla="*/ 5428774 w 6400800"/>
                <a:gd name="connsiteY506" fmla="*/ 242411 h 514350"/>
                <a:gd name="connsiteX507" fmla="*/ 5424012 w 6400800"/>
                <a:gd name="connsiteY507" fmla="*/ 222409 h 514350"/>
                <a:gd name="connsiteX508" fmla="*/ 5419249 w 6400800"/>
                <a:gd name="connsiteY508" fmla="*/ 200501 h 514350"/>
                <a:gd name="connsiteX509" fmla="*/ 5420201 w 6400800"/>
                <a:gd name="connsiteY509" fmla="*/ 223361 h 514350"/>
                <a:gd name="connsiteX510" fmla="*/ 5424964 w 6400800"/>
                <a:gd name="connsiteY510" fmla="*/ 274796 h 514350"/>
                <a:gd name="connsiteX511" fmla="*/ 5420201 w 6400800"/>
                <a:gd name="connsiteY511" fmla="*/ 299561 h 514350"/>
                <a:gd name="connsiteX512" fmla="*/ 5418296 w 6400800"/>
                <a:gd name="connsiteY512" fmla="*/ 305276 h 514350"/>
                <a:gd name="connsiteX513" fmla="*/ 5415439 w 6400800"/>
                <a:gd name="connsiteY513" fmla="*/ 298609 h 514350"/>
                <a:gd name="connsiteX514" fmla="*/ 5417344 w 6400800"/>
                <a:gd name="connsiteY514" fmla="*/ 291941 h 514350"/>
                <a:gd name="connsiteX515" fmla="*/ 5414487 w 6400800"/>
                <a:gd name="connsiteY515" fmla="*/ 296704 h 514350"/>
                <a:gd name="connsiteX516" fmla="*/ 5414487 w 6400800"/>
                <a:gd name="connsiteY516" fmla="*/ 295751 h 514350"/>
                <a:gd name="connsiteX517" fmla="*/ 5411629 w 6400800"/>
                <a:gd name="connsiteY517" fmla="*/ 287179 h 514350"/>
                <a:gd name="connsiteX518" fmla="*/ 5414487 w 6400800"/>
                <a:gd name="connsiteY518" fmla="*/ 268129 h 514350"/>
                <a:gd name="connsiteX519" fmla="*/ 5409724 w 6400800"/>
                <a:gd name="connsiteY519" fmla="*/ 282416 h 514350"/>
                <a:gd name="connsiteX520" fmla="*/ 5404009 w 6400800"/>
                <a:gd name="connsiteY520" fmla="*/ 267176 h 514350"/>
                <a:gd name="connsiteX521" fmla="*/ 5399246 w 6400800"/>
                <a:gd name="connsiteY521" fmla="*/ 253841 h 514350"/>
                <a:gd name="connsiteX522" fmla="*/ 5400199 w 6400800"/>
                <a:gd name="connsiteY522" fmla="*/ 232886 h 514350"/>
                <a:gd name="connsiteX523" fmla="*/ 5396389 w 6400800"/>
                <a:gd name="connsiteY523" fmla="*/ 247174 h 514350"/>
                <a:gd name="connsiteX524" fmla="*/ 5395437 w 6400800"/>
                <a:gd name="connsiteY524" fmla="*/ 244316 h 514350"/>
                <a:gd name="connsiteX525" fmla="*/ 5387817 w 6400800"/>
                <a:gd name="connsiteY525" fmla="*/ 224314 h 514350"/>
                <a:gd name="connsiteX526" fmla="*/ 5391626 w 6400800"/>
                <a:gd name="connsiteY526" fmla="*/ 245269 h 514350"/>
                <a:gd name="connsiteX527" fmla="*/ 5394484 w 6400800"/>
                <a:gd name="connsiteY527" fmla="*/ 257651 h 514350"/>
                <a:gd name="connsiteX528" fmla="*/ 5384959 w 6400800"/>
                <a:gd name="connsiteY528" fmla="*/ 300514 h 514350"/>
                <a:gd name="connsiteX529" fmla="*/ 5384006 w 6400800"/>
                <a:gd name="connsiteY529" fmla="*/ 297656 h 514350"/>
                <a:gd name="connsiteX530" fmla="*/ 5382101 w 6400800"/>
                <a:gd name="connsiteY530" fmla="*/ 283369 h 514350"/>
                <a:gd name="connsiteX531" fmla="*/ 5382101 w 6400800"/>
                <a:gd name="connsiteY531" fmla="*/ 287179 h 514350"/>
                <a:gd name="connsiteX532" fmla="*/ 5380196 w 6400800"/>
                <a:gd name="connsiteY532" fmla="*/ 276701 h 514350"/>
                <a:gd name="connsiteX533" fmla="*/ 5379244 w 6400800"/>
                <a:gd name="connsiteY533" fmla="*/ 272891 h 514350"/>
                <a:gd name="connsiteX534" fmla="*/ 5380196 w 6400800"/>
                <a:gd name="connsiteY534" fmla="*/ 269081 h 514350"/>
                <a:gd name="connsiteX535" fmla="*/ 5379244 w 6400800"/>
                <a:gd name="connsiteY535" fmla="*/ 271939 h 514350"/>
                <a:gd name="connsiteX536" fmla="*/ 5372576 w 6400800"/>
                <a:gd name="connsiteY536" fmla="*/ 241459 h 514350"/>
                <a:gd name="connsiteX537" fmla="*/ 5373529 w 6400800"/>
                <a:gd name="connsiteY537" fmla="*/ 232886 h 514350"/>
                <a:gd name="connsiteX538" fmla="*/ 5378292 w 6400800"/>
                <a:gd name="connsiteY538" fmla="*/ 190024 h 514350"/>
                <a:gd name="connsiteX539" fmla="*/ 5384006 w 6400800"/>
                <a:gd name="connsiteY539" fmla="*/ 153829 h 514350"/>
                <a:gd name="connsiteX540" fmla="*/ 5386864 w 6400800"/>
                <a:gd name="connsiteY540" fmla="*/ 138589 h 514350"/>
                <a:gd name="connsiteX541" fmla="*/ 5389721 w 6400800"/>
                <a:gd name="connsiteY541" fmla="*/ 126206 h 514350"/>
                <a:gd name="connsiteX542" fmla="*/ 5394484 w 6400800"/>
                <a:gd name="connsiteY542" fmla="*/ 102394 h 514350"/>
                <a:gd name="connsiteX543" fmla="*/ 5385912 w 6400800"/>
                <a:gd name="connsiteY543" fmla="*/ 125254 h 514350"/>
                <a:gd name="connsiteX544" fmla="*/ 5381149 w 6400800"/>
                <a:gd name="connsiteY544" fmla="*/ 137636 h 514350"/>
                <a:gd name="connsiteX545" fmla="*/ 5376387 w 6400800"/>
                <a:gd name="connsiteY545" fmla="*/ 151924 h 514350"/>
                <a:gd name="connsiteX546" fmla="*/ 5366862 w 6400800"/>
                <a:gd name="connsiteY546" fmla="*/ 188119 h 514350"/>
                <a:gd name="connsiteX547" fmla="*/ 5363051 w 6400800"/>
                <a:gd name="connsiteY547" fmla="*/ 205264 h 514350"/>
                <a:gd name="connsiteX548" fmla="*/ 5360194 w 6400800"/>
                <a:gd name="connsiteY548" fmla="*/ 196691 h 514350"/>
                <a:gd name="connsiteX549" fmla="*/ 5361146 w 6400800"/>
                <a:gd name="connsiteY549" fmla="*/ 210979 h 514350"/>
                <a:gd name="connsiteX550" fmla="*/ 5357337 w 6400800"/>
                <a:gd name="connsiteY550" fmla="*/ 230981 h 514350"/>
                <a:gd name="connsiteX551" fmla="*/ 5355431 w 6400800"/>
                <a:gd name="connsiteY551" fmla="*/ 245269 h 514350"/>
                <a:gd name="connsiteX552" fmla="*/ 5354479 w 6400800"/>
                <a:gd name="connsiteY552" fmla="*/ 235744 h 514350"/>
                <a:gd name="connsiteX553" fmla="*/ 5354479 w 6400800"/>
                <a:gd name="connsiteY553" fmla="*/ 230029 h 514350"/>
                <a:gd name="connsiteX554" fmla="*/ 5355431 w 6400800"/>
                <a:gd name="connsiteY554" fmla="*/ 210979 h 514350"/>
                <a:gd name="connsiteX555" fmla="*/ 5352574 w 6400800"/>
                <a:gd name="connsiteY555" fmla="*/ 222409 h 514350"/>
                <a:gd name="connsiteX556" fmla="*/ 5347812 w 6400800"/>
                <a:gd name="connsiteY556" fmla="*/ 190024 h 514350"/>
                <a:gd name="connsiteX557" fmla="*/ 5347812 w 6400800"/>
                <a:gd name="connsiteY557" fmla="*/ 179546 h 514350"/>
                <a:gd name="connsiteX558" fmla="*/ 5347812 w 6400800"/>
                <a:gd name="connsiteY558" fmla="*/ 160496 h 514350"/>
                <a:gd name="connsiteX559" fmla="*/ 5344954 w 6400800"/>
                <a:gd name="connsiteY559" fmla="*/ 173831 h 514350"/>
                <a:gd name="connsiteX560" fmla="*/ 5341144 w 6400800"/>
                <a:gd name="connsiteY560" fmla="*/ 150019 h 514350"/>
                <a:gd name="connsiteX561" fmla="*/ 5342096 w 6400800"/>
                <a:gd name="connsiteY561" fmla="*/ 177641 h 514350"/>
                <a:gd name="connsiteX562" fmla="*/ 5342096 w 6400800"/>
                <a:gd name="connsiteY562" fmla="*/ 187166 h 514350"/>
                <a:gd name="connsiteX563" fmla="*/ 5340192 w 6400800"/>
                <a:gd name="connsiteY563" fmla="*/ 200501 h 514350"/>
                <a:gd name="connsiteX564" fmla="*/ 5337334 w 6400800"/>
                <a:gd name="connsiteY564" fmla="*/ 229076 h 514350"/>
                <a:gd name="connsiteX565" fmla="*/ 5336381 w 6400800"/>
                <a:gd name="connsiteY565" fmla="*/ 263366 h 514350"/>
                <a:gd name="connsiteX566" fmla="*/ 5336381 w 6400800"/>
                <a:gd name="connsiteY566" fmla="*/ 282416 h 514350"/>
                <a:gd name="connsiteX567" fmla="*/ 5336381 w 6400800"/>
                <a:gd name="connsiteY567" fmla="*/ 282416 h 514350"/>
                <a:gd name="connsiteX568" fmla="*/ 5333524 w 6400800"/>
                <a:gd name="connsiteY568" fmla="*/ 293846 h 514350"/>
                <a:gd name="connsiteX569" fmla="*/ 5332571 w 6400800"/>
                <a:gd name="connsiteY569" fmla="*/ 291941 h 514350"/>
                <a:gd name="connsiteX570" fmla="*/ 5327809 w 6400800"/>
                <a:gd name="connsiteY570" fmla="*/ 278606 h 514350"/>
                <a:gd name="connsiteX571" fmla="*/ 5319237 w 6400800"/>
                <a:gd name="connsiteY571" fmla="*/ 252889 h 514350"/>
                <a:gd name="connsiteX572" fmla="*/ 5310664 w 6400800"/>
                <a:gd name="connsiteY572" fmla="*/ 230029 h 514350"/>
                <a:gd name="connsiteX573" fmla="*/ 5315426 w 6400800"/>
                <a:gd name="connsiteY573" fmla="*/ 253841 h 514350"/>
                <a:gd name="connsiteX574" fmla="*/ 5318284 w 6400800"/>
                <a:gd name="connsiteY574" fmla="*/ 267176 h 514350"/>
                <a:gd name="connsiteX575" fmla="*/ 5315426 w 6400800"/>
                <a:gd name="connsiteY575" fmla="*/ 263366 h 514350"/>
                <a:gd name="connsiteX576" fmla="*/ 5320189 w 6400800"/>
                <a:gd name="connsiteY576" fmla="*/ 276701 h 514350"/>
                <a:gd name="connsiteX577" fmla="*/ 5321142 w 6400800"/>
                <a:gd name="connsiteY577" fmla="*/ 281464 h 514350"/>
                <a:gd name="connsiteX578" fmla="*/ 5324951 w 6400800"/>
                <a:gd name="connsiteY578" fmla="*/ 297656 h 514350"/>
                <a:gd name="connsiteX579" fmla="*/ 5326856 w 6400800"/>
                <a:gd name="connsiteY579" fmla="*/ 306229 h 514350"/>
                <a:gd name="connsiteX580" fmla="*/ 5316379 w 6400800"/>
                <a:gd name="connsiteY580" fmla="*/ 322421 h 514350"/>
                <a:gd name="connsiteX581" fmla="*/ 5306854 w 6400800"/>
                <a:gd name="connsiteY581" fmla="*/ 338614 h 514350"/>
                <a:gd name="connsiteX582" fmla="*/ 5298281 w 6400800"/>
                <a:gd name="connsiteY582" fmla="*/ 354806 h 514350"/>
                <a:gd name="connsiteX583" fmla="*/ 5298281 w 6400800"/>
                <a:gd name="connsiteY583" fmla="*/ 344329 h 514350"/>
                <a:gd name="connsiteX584" fmla="*/ 5301139 w 6400800"/>
                <a:gd name="connsiteY584" fmla="*/ 318611 h 514350"/>
                <a:gd name="connsiteX585" fmla="*/ 5305901 w 6400800"/>
                <a:gd name="connsiteY585" fmla="*/ 291941 h 514350"/>
                <a:gd name="connsiteX586" fmla="*/ 5311617 w 6400800"/>
                <a:gd name="connsiteY586" fmla="*/ 269081 h 514350"/>
                <a:gd name="connsiteX587" fmla="*/ 5302092 w 6400800"/>
                <a:gd name="connsiteY587" fmla="*/ 290989 h 514350"/>
                <a:gd name="connsiteX588" fmla="*/ 5299234 w 6400800"/>
                <a:gd name="connsiteY588" fmla="*/ 298609 h 514350"/>
                <a:gd name="connsiteX589" fmla="*/ 5299234 w 6400800"/>
                <a:gd name="connsiteY589" fmla="*/ 263366 h 514350"/>
                <a:gd name="connsiteX590" fmla="*/ 5290662 w 6400800"/>
                <a:gd name="connsiteY590" fmla="*/ 317659 h 514350"/>
                <a:gd name="connsiteX591" fmla="*/ 5289709 w 6400800"/>
                <a:gd name="connsiteY591" fmla="*/ 312896 h 514350"/>
                <a:gd name="connsiteX592" fmla="*/ 5284946 w 6400800"/>
                <a:gd name="connsiteY592" fmla="*/ 295751 h 514350"/>
                <a:gd name="connsiteX593" fmla="*/ 5284946 w 6400800"/>
                <a:gd name="connsiteY593" fmla="*/ 295751 h 514350"/>
                <a:gd name="connsiteX594" fmla="*/ 5284946 w 6400800"/>
                <a:gd name="connsiteY594" fmla="*/ 295751 h 514350"/>
                <a:gd name="connsiteX595" fmla="*/ 5282089 w 6400800"/>
                <a:gd name="connsiteY595" fmla="*/ 284321 h 514350"/>
                <a:gd name="connsiteX596" fmla="*/ 5281137 w 6400800"/>
                <a:gd name="connsiteY596" fmla="*/ 282416 h 514350"/>
                <a:gd name="connsiteX597" fmla="*/ 5288756 w 6400800"/>
                <a:gd name="connsiteY597" fmla="*/ 252889 h 514350"/>
                <a:gd name="connsiteX598" fmla="*/ 5279231 w 6400800"/>
                <a:gd name="connsiteY598" fmla="*/ 273844 h 514350"/>
                <a:gd name="connsiteX599" fmla="*/ 5275421 w 6400800"/>
                <a:gd name="connsiteY599" fmla="*/ 262414 h 514350"/>
                <a:gd name="connsiteX600" fmla="*/ 5268754 w 6400800"/>
                <a:gd name="connsiteY600" fmla="*/ 243364 h 514350"/>
                <a:gd name="connsiteX601" fmla="*/ 5271612 w 6400800"/>
                <a:gd name="connsiteY601" fmla="*/ 262414 h 514350"/>
                <a:gd name="connsiteX602" fmla="*/ 5274469 w 6400800"/>
                <a:gd name="connsiteY602" fmla="*/ 283369 h 514350"/>
                <a:gd name="connsiteX603" fmla="*/ 5263039 w 6400800"/>
                <a:gd name="connsiteY603" fmla="*/ 310039 h 514350"/>
                <a:gd name="connsiteX604" fmla="*/ 5263039 w 6400800"/>
                <a:gd name="connsiteY604" fmla="*/ 302419 h 514350"/>
                <a:gd name="connsiteX605" fmla="*/ 5260181 w 6400800"/>
                <a:gd name="connsiteY605" fmla="*/ 310039 h 514350"/>
                <a:gd name="connsiteX606" fmla="*/ 5260181 w 6400800"/>
                <a:gd name="connsiteY606" fmla="*/ 309086 h 514350"/>
                <a:gd name="connsiteX607" fmla="*/ 5261134 w 6400800"/>
                <a:gd name="connsiteY607" fmla="*/ 301466 h 514350"/>
                <a:gd name="connsiteX608" fmla="*/ 5262087 w 6400800"/>
                <a:gd name="connsiteY608" fmla="*/ 284321 h 514350"/>
                <a:gd name="connsiteX609" fmla="*/ 5263039 w 6400800"/>
                <a:gd name="connsiteY609" fmla="*/ 269081 h 514350"/>
                <a:gd name="connsiteX610" fmla="*/ 5258276 w 6400800"/>
                <a:gd name="connsiteY610" fmla="*/ 283369 h 514350"/>
                <a:gd name="connsiteX611" fmla="*/ 5257324 w 6400800"/>
                <a:gd name="connsiteY611" fmla="*/ 287179 h 514350"/>
                <a:gd name="connsiteX612" fmla="*/ 5255419 w 6400800"/>
                <a:gd name="connsiteY612" fmla="*/ 273844 h 514350"/>
                <a:gd name="connsiteX613" fmla="*/ 5255419 w 6400800"/>
                <a:gd name="connsiteY613" fmla="*/ 271939 h 514350"/>
                <a:gd name="connsiteX614" fmla="*/ 5255419 w 6400800"/>
                <a:gd name="connsiteY614" fmla="*/ 270986 h 514350"/>
                <a:gd name="connsiteX615" fmla="*/ 5256371 w 6400800"/>
                <a:gd name="connsiteY615" fmla="*/ 266224 h 514350"/>
                <a:gd name="connsiteX616" fmla="*/ 5255419 w 6400800"/>
                <a:gd name="connsiteY616" fmla="*/ 268129 h 514350"/>
                <a:gd name="connsiteX617" fmla="*/ 5258276 w 6400800"/>
                <a:gd name="connsiteY617" fmla="*/ 232886 h 514350"/>
                <a:gd name="connsiteX618" fmla="*/ 5263039 w 6400800"/>
                <a:gd name="connsiteY618" fmla="*/ 158591 h 514350"/>
                <a:gd name="connsiteX619" fmla="*/ 5252562 w 6400800"/>
                <a:gd name="connsiteY619" fmla="*/ 204311 h 514350"/>
                <a:gd name="connsiteX620" fmla="*/ 5255419 w 6400800"/>
                <a:gd name="connsiteY620" fmla="*/ 173831 h 514350"/>
                <a:gd name="connsiteX621" fmla="*/ 5258276 w 6400800"/>
                <a:gd name="connsiteY621" fmla="*/ 140494 h 514350"/>
                <a:gd name="connsiteX622" fmla="*/ 5260181 w 6400800"/>
                <a:gd name="connsiteY622" fmla="*/ 110966 h 514350"/>
                <a:gd name="connsiteX623" fmla="*/ 5254467 w 6400800"/>
                <a:gd name="connsiteY623" fmla="*/ 139541 h 514350"/>
                <a:gd name="connsiteX624" fmla="*/ 5247799 w 6400800"/>
                <a:gd name="connsiteY624" fmla="*/ 172879 h 514350"/>
                <a:gd name="connsiteX625" fmla="*/ 5243989 w 6400800"/>
                <a:gd name="connsiteY625" fmla="*/ 192881 h 514350"/>
                <a:gd name="connsiteX626" fmla="*/ 5243037 w 6400800"/>
                <a:gd name="connsiteY626" fmla="*/ 201454 h 514350"/>
                <a:gd name="connsiteX627" fmla="*/ 5241131 w 6400800"/>
                <a:gd name="connsiteY627" fmla="*/ 194786 h 514350"/>
                <a:gd name="connsiteX628" fmla="*/ 5241131 w 6400800"/>
                <a:gd name="connsiteY628" fmla="*/ 209074 h 514350"/>
                <a:gd name="connsiteX629" fmla="*/ 5240179 w 6400800"/>
                <a:gd name="connsiteY629" fmla="*/ 215741 h 514350"/>
                <a:gd name="connsiteX630" fmla="*/ 5235417 w 6400800"/>
                <a:gd name="connsiteY630" fmla="*/ 246221 h 514350"/>
                <a:gd name="connsiteX631" fmla="*/ 5230654 w 6400800"/>
                <a:gd name="connsiteY631" fmla="*/ 252889 h 514350"/>
                <a:gd name="connsiteX632" fmla="*/ 5222081 w 6400800"/>
                <a:gd name="connsiteY632" fmla="*/ 266224 h 514350"/>
                <a:gd name="connsiteX633" fmla="*/ 5215414 w 6400800"/>
                <a:gd name="connsiteY633" fmla="*/ 279559 h 514350"/>
                <a:gd name="connsiteX634" fmla="*/ 5215414 w 6400800"/>
                <a:gd name="connsiteY634" fmla="*/ 278606 h 514350"/>
                <a:gd name="connsiteX635" fmla="*/ 5216367 w 6400800"/>
                <a:gd name="connsiteY635" fmla="*/ 275749 h 514350"/>
                <a:gd name="connsiteX636" fmla="*/ 5215414 w 6400800"/>
                <a:gd name="connsiteY636" fmla="*/ 277654 h 514350"/>
                <a:gd name="connsiteX637" fmla="*/ 5211604 w 6400800"/>
                <a:gd name="connsiteY637" fmla="*/ 249079 h 514350"/>
                <a:gd name="connsiteX638" fmla="*/ 5208746 w 6400800"/>
                <a:gd name="connsiteY638" fmla="*/ 224314 h 514350"/>
                <a:gd name="connsiteX639" fmla="*/ 5205889 w 6400800"/>
                <a:gd name="connsiteY639" fmla="*/ 202406 h 514350"/>
                <a:gd name="connsiteX640" fmla="*/ 5204937 w 6400800"/>
                <a:gd name="connsiteY640" fmla="*/ 224314 h 514350"/>
                <a:gd name="connsiteX641" fmla="*/ 5204937 w 6400800"/>
                <a:gd name="connsiteY641" fmla="*/ 249079 h 514350"/>
                <a:gd name="connsiteX642" fmla="*/ 5204937 w 6400800"/>
                <a:gd name="connsiteY642" fmla="*/ 264319 h 514350"/>
                <a:gd name="connsiteX643" fmla="*/ 5205889 w 6400800"/>
                <a:gd name="connsiteY643" fmla="*/ 281464 h 514350"/>
                <a:gd name="connsiteX644" fmla="*/ 5205889 w 6400800"/>
                <a:gd name="connsiteY644" fmla="*/ 289084 h 514350"/>
                <a:gd name="connsiteX645" fmla="*/ 5203984 w 6400800"/>
                <a:gd name="connsiteY645" fmla="*/ 286226 h 514350"/>
                <a:gd name="connsiteX646" fmla="*/ 5205889 w 6400800"/>
                <a:gd name="connsiteY646" fmla="*/ 290989 h 514350"/>
                <a:gd name="connsiteX647" fmla="*/ 5205889 w 6400800"/>
                <a:gd name="connsiteY647" fmla="*/ 291941 h 514350"/>
                <a:gd name="connsiteX648" fmla="*/ 5203984 w 6400800"/>
                <a:gd name="connsiteY648" fmla="*/ 287179 h 514350"/>
                <a:gd name="connsiteX649" fmla="*/ 5203984 w 6400800"/>
                <a:gd name="connsiteY649" fmla="*/ 287179 h 514350"/>
                <a:gd name="connsiteX650" fmla="*/ 5203984 w 6400800"/>
                <a:gd name="connsiteY650" fmla="*/ 287179 h 514350"/>
                <a:gd name="connsiteX651" fmla="*/ 5199221 w 6400800"/>
                <a:gd name="connsiteY651" fmla="*/ 278606 h 514350"/>
                <a:gd name="connsiteX652" fmla="*/ 5202079 w 6400800"/>
                <a:gd name="connsiteY652" fmla="*/ 290989 h 514350"/>
                <a:gd name="connsiteX653" fmla="*/ 5198269 w 6400800"/>
                <a:gd name="connsiteY653" fmla="*/ 300514 h 514350"/>
                <a:gd name="connsiteX654" fmla="*/ 5195412 w 6400800"/>
                <a:gd name="connsiteY654" fmla="*/ 295751 h 514350"/>
                <a:gd name="connsiteX655" fmla="*/ 5191601 w 6400800"/>
                <a:gd name="connsiteY655" fmla="*/ 263366 h 514350"/>
                <a:gd name="connsiteX656" fmla="*/ 5184934 w 6400800"/>
                <a:gd name="connsiteY656" fmla="*/ 190024 h 514350"/>
                <a:gd name="connsiteX657" fmla="*/ 5183981 w 6400800"/>
                <a:gd name="connsiteY657" fmla="*/ 169069 h 514350"/>
                <a:gd name="connsiteX658" fmla="*/ 5183981 w 6400800"/>
                <a:gd name="connsiteY658" fmla="*/ 161449 h 514350"/>
                <a:gd name="connsiteX659" fmla="*/ 5183029 w 6400800"/>
                <a:gd name="connsiteY659" fmla="*/ 169069 h 514350"/>
                <a:gd name="connsiteX660" fmla="*/ 5181124 w 6400800"/>
                <a:gd name="connsiteY660" fmla="*/ 190024 h 514350"/>
                <a:gd name="connsiteX661" fmla="*/ 5180171 w 6400800"/>
                <a:gd name="connsiteY661" fmla="*/ 211931 h 514350"/>
                <a:gd name="connsiteX662" fmla="*/ 5177314 w 6400800"/>
                <a:gd name="connsiteY662" fmla="*/ 215741 h 514350"/>
                <a:gd name="connsiteX663" fmla="*/ 5165884 w 6400800"/>
                <a:gd name="connsiteY663" fmla="*/ 231934 h 514350"/>
                <a:gd name="connsiteX664" fmla="*/ 5163979 w 6400800"/>
                <a:gd name="connsiteY664" fmla="*/ 235744 h 514350"/>
                <a:gd name="connsiteX665" fmla="*/ 5161121 w 6400800"/>
                <a:gd name="connsiteY665" fmla="*/ 230029 h 514350"/>
                <a:gd name="connsiteX666" fmla="*/ 5161121 w 6400800"/>
                <a:gd name="connsiteY666" fmla="*/ 229076 h 514350"/>
                <a:gd name="connsiteX667" fmla="*/ 5163026 w 6400800"/>
                <a:gd name="connsiteY667" fmla="*/ 213836 h 514350"/>
                <a:gd name="connsiteX668" fmla="*/ 5163979 w 6400800"/>
                <a:gd name="connsiteY668" fmla="*/ 208121 h 514350"/>
                <a:gd name="connsiteX669" fmla="*/ 5158264 w 6400800"/>
                <a:gd name="connsiteY669" fmla="*/ 224314 h 514350"/>
                <a:gd name="connsiteX670" fmla="*/ 5156359 w 6400800"/>
                <a:gd name="connsiteY670" fmla="*/ 220504 h 514350"/>
                <a:gd name="connsiteX671" fmla="*/ 5147787 w 6400800"/>
                <a:gd name="connsiteY671" fmla="*/ 205264 h 514350"/>
                <a:gd name="connsiteX672" fmla="*/ 5144929 w 6400800"/>
                <a:gd name="connsiteY672" fmla="*/ 178594 h 514350"/>
                <a:gd name="connsiteX673" fmla="*/ 5141119 w 6400800"/>
                <a:gd name="connsiteY673" fmla="*/ 149066 h 514350"/>
                <a:gd name="connsiteX674" fmla="*/ 5141119 w 6400800"/>
                <a:gd name="connsiteY674" fmla="*/ 178594 h 514350"/>
                <a:gd name="connsiteX675" fmla="*/ 5141119 w 6400800"/>
                <a:gd name="connsiteY675" fmla="*/ 255746 h 514350"/>
                <a:gd name="connsiteX676" fmla="*/ 5141119 w 6400800"/>
                <a:gd name="connsiteY676" fmla="*/ 258604 h 514350"/>
                <a:gd name="connsiteX677" fmla="*/ 5139214 w 6400800"/>
                <a:gd name="connsiteY677" fmla="*/ 260509 h 514350"/>
                <a:gd name="connsiteX678" fmla="*/ 5134451 w 6400800"/>
                <a:gd name="connsiteY678" fmla="*/ 265271 h 514350"/>
                <a:gd name="connsiteX679" fmla="*/ 5128737 w 6400800"/>
                <a:gd name="connsiteY679" fmla="*/ 184309 h 514350"/>
                <a:gd name="connsiteX680" fmla="*/ 5124926 w 6400800"/>
                <a:gd name="connsiteY680" fmla="*/ 236696 h 514350"/>
                <a:gd name="connsiteX681" fmla="*/ 5119212 w 6400800"/>
                <a:gd name="connsiteY681" fmla="*/ 219551 h 514350"/>
                <a:gd name="connsiteX682" fmla="*/ 5123974 w 6400800"/>
                <a:gd name="connsiteY682" fmla="*/ 249079 h 514350"/>
                <a:gd name="connsiteX683" fmla="*/ 5123021 w 6400800"/>
                <a:gd name="connsiteY683" fmla="*/ 258604 h 514350"/>
                <a:gd name="connsiteX684" fmla="*/ 5120164 w 6400800"/>
                <a:gd name="connsiteY684" fmla="*/ 279559 h 514350"/>
                <a:gd name="connsiteX685" fmla="*/ 5116354 w 6400800"/>
                <a:gd name="connsiteY685" fmla="*/ 285274 h 514350"/>
                <a:gd name="connsiteX686" fmla="*/ 5106829 w 6400800"/>
                <a:gd name="connsiteY686" fmla="*/ 298609 h 514350"/>
                <a:gd name="connsiteX687" fmla="*/ 5103971 w 6400800"/>
                <a:gd name="connsiteY687" fmla="*/ 303371 h 514350"/>
                <a:gd name="connsiteX688" fmla="*/ 5085874 w 6400800"/>
                <a:gd name="connsiteY688" fmla="*/ 261461 h 514350"/>
                <a:gd name="connsiteX689" fmla="*/ 5086826 w 6400800"/>
                <a:gd name="connsiteY689" fmla="*/ 261461 h 514350"/>
                <a:gd name="connsiteX690" fmla="*/ 5091589 w 6400800"/>
                <a:gd name="connsiteY690" fmla="*/ 260509 h 514350"/>
                <a:gd name="connsiteX691" fmla="*/ 5086826 w 6400800"/>
                <a:gd name="connsiteY691" fmla="*/ 260509 h 514350"/>
                <a:gd name="connsiteX692" fmla="*/ 5085874 w 6400800"/>
                <a:gd name="connsiteY692" fmla="*/ 260509 h 514350"/>
                <a:gd name="connsiteX693" fmla="*/ 5071587 w 6400800"/>
                <a:gd name="connsiteY693" fmla="*/ 230029 h 514350"/>
                <a:gd name="connsiteX694" fmla="*/ 5071587 w 6400800"/>
                <a:gd name="connsiteY694" fmla="*/ 222409 h 514350"/>
                <a:gd name="connsiteX695" fmla="*/ 5069681 w 6400800"/>
                <a:gd name="connsiteY695" fmla="*/ 227171 h 514350"/>
                <a:gd name="connsiteX696" fmla="*/ 5062062 w 6400800"/>
                <a:gd name="connsiteY696" fmla="*/ 192881 h 514350"/>
                <a:gd name="connsiteX697" fmla="*/ 5058251 w 6400800"/>
                <a:gd name="connsiteY697" fmla="*/ 174784 h 514350"/>
                <a:gd name="connsiteX698" fmla="*/ 5055394 w 6400800"/>
                <a:gd name="connsiteY698" fmla="*/ 159544 h 514350"/>
                <a:gd name="connsiteX699" fmla="*/ 5049679 w 6400800"/>
                <a:gd name="connsiteY699" fmla="*/ 130016 h 514350"/>
                <a:gd name="connsiteX700" fmla="*/ 5050631 w 6400800"/>
                <a:gd name="connsiteY700" fmla="*/ 159544 h 514350"/>
                <a:gd name="connsiteX701" fmla="*/ 5051584 w 6400800"/>
                <a:gd name="connsiteY701" fmla="*/ 174784 h 514350"/>
                <a:gd name="connsiteX702" fmla="*/ 5053489 w 6400800"/>
                <a:gd name="connsiteY702" fmla="*/ 192881 h 514350"/>
                <a:gd name="connsiteX703" fmla="*/ 5059204 w 6400800"/>
                <a:gd name="connsiteY703" fmla="*/ 236696 h 514350"/>
                <a:gd name="connsiteX704" fmla="*/ 5061109 w 6400800"/>
                <a:gd name="connsiteY704" fmla="*/ 249079 h 514350"/>
                <a:gd name="connsiteX705" fmla="*/ 5055394 w 6400800"/>
                <a:gd name="connsiteY705" fmla="*/ 270034 h 514350"/>
                <a:gd name="connsiteX706" fmla="*/ 5052537 w 6400800"/>
                <a:gd name="connsiteY706" fmla="*/ 271939 h 514350"/>
                <a:gd name="connsiteX707" fmla="*/ 5052537 w 6400800"/>
                <a:gd name="connsiteY707" fmla="*/ 271939 h 514350"/>
                <a:gd name="connsiteX708" fmla="*/ 5051584 w 6400800"/>
                <a:gd name="connsiteY708" fmla="*/ 267176 h 514350"/>
                <a:gd name="connsiteX709" fmla="*/ 5051584 w 6400800"/>
                <a:gd name="connsiteY709" fmla="*/ 269081 h 514350"/>
                <a:gd name="connsiteX710" fmla="*/ 5048726 w 6400800"/>
                <a:gd name="connsiteY710" fmla="*/ 261461 h 514350"/>
                <a:gd name="connsiteX711" fmla="*/ 5048726 w 6400800"/>
                <a:gd name="connsiteY711" fmla="*/ 261461 h 514350"/>
                <a:gd name="connsiteX712" fmla="*/ 5050631 w 6400800"/>
                <a:gd name="connsiteY712" fmla="*/ 252889 h 514350"/>
                <a:gd name="connsiteX713" fmla="*/ 5047774 w 6400800"/>
                <a:gd name="connsiteY713" fmla="*/ 259556 h 514350"/>
                <a:gd name="connsiteX714" fmla="*/ 5039201 w 6400800"/>
                <a:gd name="connsiteY714" fmla="*/ 236696 h 514350"/>
                <a:gd name="connsiteX715" fmla="*/ 5031581 w 6400800"/>
                <a:gd name="connsiteY715" fmla="*/ 214789 h 514350"/>
                <a:gd name="connsiteX716" fmla="*/ 5035392 w 6400800"/>
                <a:gd name="connsiteY716" fmla="*/ 237649 h 514350"/>
                <a:gd name="connsiteX717" fmla="*/ 5039201 w 6400800"/>
                <a:gd name="connsiteY717" fmla="*/ 256699 h 514350"/>
                <a:gd name="connsiteX718" fmla="*/ 5034439 w 6400800"/>
                <a:gd name="connsiteY718" fmla="*/ 265271 h 514350"/>
                <a:gd name="connsiteX719" fmla="*/ 5034439 w 6400800"/>
                <a:gd name="connsiteY719" fmla="*/ 262414 h 514350"/>
                <a:gd name="connsiteX720" fmla="*/ 5030629 w 6400800"/>
                <a:gd name="connsiteY720" fmla="*/ 241459 h 514350"/>
                <a:gd name="connsiteX721" fmla="*/ 5026819 w 6400800"/>
                <a:gd name="connsiteY721" fmla="*/ 223361 h 514350"/>
                <a:gd name="connsiteX722" fmla="*/ 5025867 w 6400800"/>
                <a:gd name="connsiteY722" fmla="*/ 242411 h 514350"/>
                <a:gd name="connsiteX723" fmla="*/ 5025867 w 6400800"/>
                <a:gd name="connsiteY723" fmla="*/ 263366 h 514350"/>
                <a:gd name="connsiteX724" fmla="*/ 5025867 w 6400800"/>
                <a:gd name="connsiteY724" fmla="*/ 276701 h 514350"/>
                <a:gd name="connsiteX725" fmla="*/ 5025867 w 6400800"/>
                <a:gd name="connsiteY725" fmla="*/ 281464 h 514350"/>
                <a:gd name="connsiteX726" fmla="*/ 5010626 w 6400800"/>
                <a:gd name="connsiteY726" fmla="*/ 263366 h 514350"/>
                <a:gd name="connsiteX727" fmla="*/ 4995387 w 6400800"/>
                <a:gd name="connsiteY727" fmla="*/ 248126 h 514350"/>
                <a:gd name="connsiteX728" fmla="*/ 4997292 w 6400800"/>
                <a:gd name="connsiteY728" fmla="*/ 243364 h 514350"/>
                <a:gd name="connsiteX729" fmla="*/ 4994434 w 6400800"/>
                <a:gd name="connsiteY729" fmla="*/ 248126 h 514350"/>
                <a:gd name="connsiteX730" fmla="*/ 4992529 w 6400800"/>
                <a:gd name="connsiteY730" fmla="*/ 246221 h 514350"/>
                <a:gd name="connsiteX731" fmla="*/ 4994434 w 6400800"/>
                <a:gd name="connsiteY731" fmla="*/ 190024 h 514350"/>
                <a:gd name="connsiteX732" fmla="*/ 4983004 w 6400800"/>
                <a:gd name="connsiteY732" fmla="*/ 240506 h 514350"/>
                <a:gd name="connsiteX733" fmla="*/ 4981099 w 6400800"/>
                <a:gd name="connsiteY733" fmla="*/ 238601 h 514350"/>
                <a:gd name="connsiteX734" fmla="*/ 4959192 w 6400800"/>
                <a:gd name="connsiteY734" fmla="*/ 219551 h 514350"/>
                <a:gd name="connsiteX735" fmla="*/ 4978242 w 6400800"/>
                <a:gd name="connsiteY735" fmla="*/ 241459 h 514350"/>
                <a:gd name="connsiteX736" fmla="*/ 4982051 w 6400800"/>
                <a:gd name="connsiteY736" fmla="*/ 246221 h 514350"/>
                <a:gd name="connsiteX737" fmla="*/ 4982051 w 6400800"/>
                <a:gd name="connsiteY737" fmla="*/ 248126 h 514350"/>
                <a:gd name="connsiteX738" fmla="*/ 4976337 w 6400800"/>
                <a:gd name="connsiteY738" fmla="*/ 279559 h 514350"/>
                <a:gd name="connsiteX739" fmla="*/ 4969669 w 6400800"/>
                <a:gd name="connsiteY739" fmla="*/ 290989 h 514350"/>
                <a:gd name="connsiteX740" fmla="*/ 4960144 w 6400800"/>
                <a:gd name="connsiteY740" fmla="*/ 265271 h 514350"/>
                <a:gd name="connsiteX741" fmla="*/ 4960144 w 6400800"/>
                <a:gd name="connsiteY741" fmla="*/ 264319 h 514350"/>
                <a:gd name="connsiteX742" fmla="*/ 4959192 w 6400800"/>
                <a:gd name="connsiteY742" fmla="*/ 237649 h 514350"/>
                <a:gd name="connsiteX743" fmla="*/ 4958239 w 6400800"/>
                <a:gd name="connsiteY743" fmla="*/ 214789 h 514350"/>
                <a:gd name="connsiteX744" fmla="*/ 4968717 w 6400800"/>
                <a:gd name="connsiteY744" fmla="*/ 164306 h 514350"/>
                <a:gd name="connsiteX745" fmla="*/ 4974431 w 6400800"/>
                <a:gd name="connsiteY745" fmla="*/ 134779 h 514350"/>
                <a:gd name="connsiteX746" fmla="*/ 4964906 w 6400800"/>
                <a:gd name="connsiteY746" fmla="*/ 163354 h 514350"/>
                <a:gd name="connsiteX747" fmla="*/ 4955381 w 6400800"/>
                <a:gd name="connsiteY747" fmla="*/ 191929 h 514350"/>
                <a:gd name="connsiteX748" fmla="*/ 4955381 w 6400800"/>
                <a:gd name="connsiteY748" fmla="*/ 176689 h 514350"/>
                <a:gd name="connsiteX749" fmla="*/ 4952524 w 6400800"/>
                <a:gd name="connsiteY749" fmla="*/ 202406 h 514350"/>
                <a:gd name="connsiteX750" fmla="*/ 4952524 w 6400800"/>
                <a:gd name="connsiteY750" fmla="*/ 203359 h 514350"/>
                <a:gd name="connsiteX751" fmla="*/ 4944904 w 6400800"/>
                <a:gd name="connsiteY751" fmla="*/ 227171 h 514350"/>
                <a:gd name="connsiteX752" fmla="*/ 4944904 w 6400800"/>
                <a:gd name="connsiteY752" fmla="*/ 226219 h 514350"/>
                <a:gd name="connsiteX753" fmla="*/ 4936331 w 6400800"/>
                <a:gd name="connsiteY753" fmla="*/ 199549 h 514350"/>
                <a:gd name="connsiteX754" fmla="*/ 4942046 w 6400800"/>
                <a:gd name="connsiteY754" fmla="*/ 236696 h 514350"/>
                <a:gd name="connsiteX755" fmla="*/ 4941094 w 6400800"/>
                <a:gd name="connsiteY755" fmla="*/ 239554 h 514350"/>
                <a:gd name="connsiteX756" fmla="*/ 4922996 w 6400800"/>
                <a:gd name="connsiteY756" fmla="*/ 292894 h 514350"/>
                <a:gd name="connsiteX757" fmla="*/ 4922996 w 6400800"/>
                <a:gd name="connsiteY757" fmla="*/ 289084 h 514350"/>
                <a:gd name="connsiteX758" fmla="*/ 4920139 w 6400800"/>
                <a:gd name="connsiteY758" fmla="*/ 269081 h 514350"/>
                <a:gd name="connsiteX759" fmla="*/ 4919187 w 6400800"/>
                <a:gd name="connsiteY759" fmla="*/ 290036 h 514350"/>
                <a:gd name="connsiteX760" fmla="*/ 4919187 w 6400800"/>
                <a:gd name="connsiteY760" fmla="*/ 296704 h 514350"/>
                <a:gd name="connsiteX761" fmla="*/ 4917281 w 6400800"/>
                <a:gd name="connsiteY761" fmla="*/ 289084 h 514350"/>
                <a:gd name="connsiteX762" fmla="*/ 4911567 w 6400800"/>
                <a:gd name="connsiteY762" fmla="*/ 266224 h 514350"/>
                <a:gd name="connsiteX763" fmla="*/ 4904899 w 6400800"/>
                <a:gd name="connsiteY763" fmla="*/ 246221 h 514350"/>
                <a:gd name="connsiteX764" fmla="*/ 4907756 w 6400800"/>
                <a:gd name="connsiteY764" fmla="*/ 267176 h 514350"/>
                <a:gd name="connsiteX765" fmla="*/ 4909662 w 6400800"/>
                <a:gd name="connsiteY765" fmla="*/ 290989 h 514350"/>
                <a:gd name="connsiteX766" fmla="*/ 4911567 w 6400800"/>
                <a:gd name="connsiteY766" fmla="*/ 321469 h 514350"/>
                <a:gd name="connsiteX767" fmla="*/ 4908709 w 6400800"/>
                <a:gd name="connsiteY767" fmla="*/ 327184 h 514350"/>
                <a:gd name="connsiteX768" fmla="*/ 4902042 w 6400800"/>
                <a:gd name="connsiteY768" fmla="*/ 313849 h 514350"/>
                <a:gd name="connsiteX769" fmla="*/ 4894421 w 6400800"/>
                <a:gd name="connsiteY769" fmla="*/ 298609 h 514350"/>
                <a:gd name="connsiteX770" fmla="*/ 4892517 w 6400800"/>
                <a:gd name="connsiteY770" fmla="*/ 285274 h 514350"/>
                <a:gd name="connsiteX771" fmla="*/ 4891564 w 6400800"/>
                <a:gd name="connsiteY771" fmla="*/ 293846 h 514350"/>
                <a:gd name="connsiteX772" fmla="*/ 4888706 w 6400800"/>
                <a:gd name="connsiteY772" fmla="*/ 289084 h 514350"/>
                <a:gd name="connsiteX773" fmla="*/ 4891564 w 6400800"/>
                <a:gd name="connsiteY773" fmla="*/ 295751 h 514350"/>
                <a:gd name="connsiteX774" fmla="*/ 4887754 w 6400800"/>
                <a:gd name="connsiteY774" fmla="*/ 348139 h 514350"/>
                <a:gd name="connsiteX775" fmla="*/ 4887754 w 6400800"/>
                <a:gd name="connsiteY775" fmla="*/ 357664 h 514350"/>
                <a:gd name="connsiteX776" fmla="*/ 4882991 w 6400800"/>
                <a:gd name="connsiteY776" fmla="*/ 350996 h 514350"/>
                <a:gd name="connsiteX777" fmla="*/ 4882039 w 6400800"/>
                <a:gd name="connsiteY777" fmla="*/ 338614 h 514350"/>
                <a:gd name="connsiteX778" fmla="*/ 4882039 w 6400800"/>
                <a:gd name="connsiteY778" fmla="*/ 337661 h 514350"/>
                <a:gd name="connsiteX779" fmla="*/ 4883944 w 6400800"/>
                <a:gd name="connsiteY779" fmla="*/ 327184 h 514350"/>
                <a:gd name="connsiteX780" fmla="*/ 4885849 w 6400800"/>
                <a:gd name="connsiteY780" fmla="*/ 319564 h 514350"/>
                <a:gd name="connsiteX781" fmla="*/ 4887754 w 6400800"/>
                <a:gd name="connsiteY781" fmla="*/ 312896 h 514350"/>
                <a:gd name="connsiteX782" fmla="*/ 4884896 w 6400800"/>
                <a:gd name="connsiteY782" fmla="*/ 318611 h 514350"/>
                <a:gd name="connsiteX783" fmla="*/ 4882039 w 6400800"/>
                <a:gd name="connsiteY783" fmla="*/ 326231 h 514350"/>
                <a:gd name="connsiteX784" fmla="*/ 4882039 w 6400800"/>
                <a:gd name="connsiteY784" fmla="*/ 328136 h 514350"/>
                <a:gd name="connsiteX785" fmla="*/ 4882039 w 6400800"/>
                <a:gd name="connsiteY785" fmla="*/ 326231 h 514350"/>
                <a:gd name="connsiteX786" fmla="*/ 4877276 w 6400800"/>
                <a:gd name="connsiteY786" fmla="*/ 288131 h 514350"/>
                <a:gd name="connsiteX787" fmla="*/ 4873466 w 6400800"/>
                <a:gd name="connsiteY787" fmla="*/ 263366 h 514350"/>
                <a:gd name="connsiteX788" fmla="*/ 4878229 w 6400800"/>
                <a:gd name="connsiteY788" fmla="*/ 238601 h 514350"/>
                <a:gd name="connsiteX789" fmla="*/ 4882039 w 6400800"/>
                <a:gd name="connsiteY789" fmla="*/ 211931 h 514350"/>
                <a:gd name="connsiteX790" fmla="*/ 4874419 w 6400800"/>
                <a:gd name="connsiteY790" fmla="*/ 237649 h 514350"/>
                <a:gd name="connsiteX791" fmla="*/ 4870609 w 6400800"/>
                <a:gd name="connsiteY791" fmla="*/ 249079 h 514350"/>
                <a:gd name="connsiteX792" fmla="*/ 4866799 w 6400800"/>
                <a:gd name="connsiteY792" fmla="*/ 231934 h 514350"/>
                <a:gd name="connsiteX793" fmla="*/ 4862037 w 6400800"/>
                <a:gd name="connsiteY793" fmla="*/ 210979 h 514350"/>
                <a:gd name="connsiteX794" fmla="*/ 4862989 w 6400800"/>
                <a:gd name="connsiteY794" fmla="*/ 232886 h 514350"/>
                <a:gd name="connsiteX795" fmla="*/ 4863941 w 6400800"/>
                <a:gd name="connsiteY795" fmla="*/ 248126 h 514350"/>
                <a:gd name="connsiteX796" fmla="*/ 4863941 w 6400800"/>
                <a:gd name="connsiteY796" fmla="*/ 261461 h 514350"/>
                <a:gd name="connsiteX797" fmla="*/ 4860131 w 6400800"/>
                <a:gd name="connsiteY797" fmla="*/ 264319 h 514350"/>
                <a:gd name="connsiteX798" fmla="*/ 4843939 w 6400800"/>
                <a:gd name="connsiteY798" fmla="*/ 281464 h 514350"/>
                <a:gd name="connsiteX799" fmla="*/ 4841081 w 6400800"/>
                <a:gd name="connsiteY799" fmla="*/ 270986 h 514350"/>
                <a:gd name="connsiteX800" fmla="*/ 4842987 w 6400800"/>
                <a:gd name="connsiteY800" fmla="*/ 266224 h 514350"/>
                <a:gd name="connsiteX801" fmla="*/ 4841081 w 6400800"/>
                <a:gd name="connsiteY801" fmla="*/ 269081 h 514350"/>
                <a:gd name="connsiteX802" fmla="*/ 4840129 w 6400800"/>
                <a:gd name="connsiteY802" fmla="*/ 262414 h 514350"/>
                <a:gd name="connsiteX803" fmla="*/ 4840129 w 6400800"/>
                <a:gd name="connsiteY803" fmla="*/ 270034 h 514350"/>
                <a:gd name="connsiteX804" fmla="*/ 4833462 w 6400800"/>
                <a:gd name="connsiteY804" fmla="*/ 278606 h 514350"/>
                <a:gd name="connsiteX805" fmla="*/ 4822984 w 6400800"/>
                <a:gd name="connsiteY805" fmla="*/ 294799 h 514350"/>
                <a:gd name="connsiteX806" fmla="*/ 4816316 w 6400800"/>
                <a:gd name="connsiteY806" fmla="*/ 304324 h 514350"/>
                <a:gd name="connsiteX807" fmla="*/ 4809649 w 6400800"/>
                <a:gd name="connsiteY807" fmla="*/ 315754 h 514350"/>
                <a:gd name="connsiteX808" fmla="*/ 4807744 w 6400800"/>
                <a:gd name="connsiteY808" fmla="*/ 318611 h 514350"/>
                <a:gd name="connsiteX809" fmla="*/ 4807744 w 6400800"/>
                <a:gd name="connsiteY809" fmla="*/ 304324 h 514350"/>
                <a:gd name="connsiteX810" fmla="*/ 4803934 w 6400800"/>
                <a:gd name="connsiteY810" fmla="*/ 327184 h 514350"/>
                <a:gd name="connsiteX811" fmla="*/ 4795362 w 6400800"/>
                <a:gd name="connsiteY811" fmla="*/ 342424 h 514350"/>
                <a:gd name="connsiteX812" fmla="*/ 4795362 w 6400800"/>
                <a:gd name="connsiteY812" fmla="*/ 324326 h 514350"/>
                <a:gd name="connsiteX813" fmla="*/ 4795362 w 6400800"/>
                <a:gd name="connsiteY813" fmla="*/ 311944 h 514350"/>
                <a:gd name="connsiteX814" fmla="*/ 4796314 w 6400800"/>
                <a:gd name="connsiteY814" fmla="*/ 302419 h 514350"/>
                <a:gd name="connsiteX815" fmla="*/ 4797266 w 6400800"/>
                <a:gd name="connsiteY815" fmla="*/ 297656 h 514350"/>
                <a:gd name="connsiteX816" fmla="*/ 4803934 w 6400800"/>
                <a:gd name="connsiteY816" fmla="*/ 264319 h 514350"/>
                <a:gd name="connsiteX817" fmla="*/ 4815364 w 6400800"/>
                <a:gd name="connsiteY817" fmla="*/ 192881 h 514350"/>
                <a:gd name="connsiteX818" fmla="*/ 4792504 w 6400800"/>
                <a:gd name="connsiteY818" fmla="*/ 262414 h 514350"/>
                <a:gd name="connsiteX819" fmla="*/ 4790599 w 6400800"/>
                <a:gd name="connsiteY819" fmla="*/ 268129 h 514350"/>
                <a:gd name="connsiteX820" fmla="*/ 4788694 w 6400800"/>
                <a:gd name="connsiteY820" fmla="*/ 250031 h 514350"/>
                <a:gd name="connsiteX821" fmla="*/ 4787741 w 6400800"/>
                <a:gd name="connsiteY821" fmla="*/ 270986 h 514350"/>
                <a:gd name="connsiteX822" fmla="*/ 4787741 w 6400800"/>
                <a:gd name="connsiteY822" fmla="*/ 281464 h 514350"/>
                <a:gd name="connsiteX823" fmla="*/ 4782979 w 6400800"/>
                <a:gd name="connsiteY823" fmla="*/ 299561 h 514350"/>
                <a:gd name="connsiteX824" fmla="*/ 4782979 w 6400800"/>
                <a:gd name="connsiteY824" fmla="*/ 293846 h 514350"/>
                <a:gd name="connsiteX825" fmla="*/ 4784884 w 6400800"/>
                <a:gd name="connsiteY825" fmla="*/ 263366 h 514350"/>
                <a:gd name="connsiteX826" fmla="*/ 4786789 w 6400800"/>
                <a:gd name="connsiteY826" fmla="*/ 239554 h 514350"/>
                <a:gd name="connsiteX827" fmla="*/ 4789647 w 6400800"/>
                <a:gd name="connsiteY827" fmla="*/ 218599 h 514350"/>
                <a:gd name="connsiteX828" fmla="*/ 4782979 w 6400800"/>
                <a:gd name="connsiteY828" fmla="*/ 238601 h 514350"/>
                <a:gd name="connsiteX829" fmla="*/ 4777264 w 6400800"/>
                <a:gd name="connsiteY829" fmla="*/ 262414 h 514350"/>
                <a:gd name="connsiteX830" fmla="*/ 4776312 w 6400800"/>
                <a:gd name="connsiteY830" fmla="*/ 269081 h 514350"/>
                <a:gd name="connsiteX831" fmla="*/ 4773454 w 6400800"/>
                <a:gd name="connsiteY831" fmla="*/ 251936 h 514350"/>
                <a:gd name="connsiteX832" fmla="*/ 4773454 w 6400800"/>
                <a:gd name="connsiteY832" fmla="*/ 284321 h 514350"/>
                <a:gd name="connsiteX833" fmla="*/ 4771549 w 6400800"/>
                <a:gd name="connsiteY833" fmla="*/ 293846 h 514350"/>
                <a:gd name="connsiteX834" fmla="*/ 4771549 w 6400800"/>
                <a:gd name="connsiteY834" fmla="*/ 295751 h 514350"/>
                <a:gd name="connsiteX835" fmla="*/ 4767739 w 6400800"/>
                <a:gd name="connsiteY835" fmla="*/ 260509 h 514350"/>
                <a:gd name="connsiteX836" fmla="*/ 4764881 w 6400800"/>
                <a:gd name="connsiteY836" fmla="*/ 297656 h 514350"/>
                <a:gd name="connsiteX837" fmla="*/ 4755356 w 6400800"/>
                <a:gd name="connsiteY837" fmla="*/ 276701 h 514350"/>
                <a:gd name="connsiteX838" fmla="*/ 4750594 w 6400800"/>
                <a:gd name="connsiteY838" fmla="*/ 270034 h 514350"/>
                <a:gd name="connsiteX839" fmla="*/ 4758214 w 6400800"/>
                <a:gd name="connsiteY839" fmla="*/ 243364 h 514350"/>
                <a:gd name="connsiteX840" fmla="*/ 4780122 w 6400800"/>
                <a:gd name="connsiteY840" fmla="*/ 161449 h 514350"/>
                <a:gd name="connsiteX841" fmla="*/ 4787741 w 6400800"/>
                <a:gd name="connsiteY841" fmla="*/ 130016 h 514350"/>
                <a:gd name="connsiteX842" fmla="*/ 4776312 w 6400800"/>
                <a:gd name="connsiteY842" fmla="*/ 160496 h 514350"/>
                <a:gd name="connsiteX843" fmla="*/ 4747737 w 6400800"/>
                <a:gd name="connsiteY843" fmla="*/ 240506 h 514350"/>
                <a:gd name="connsiteX844" fmla="*/ 4742022 w 6400800"/>
                <a:gd name="connsiteY844" fmla="*/ 257651 h 514350"/>
                <a:gd name="connsiteX845" fmla="*/ 4742022 w 6400800"/>
                <a:gd name="connsiteY845" fmla="*/ 257651 h 514350"/>
                <a:gd name="connsiteX846" fmla="*/ 4727734 w 6400800"/>
                <a:gd name="connsiteY846" fmla="*/ 244316 h 514350"/>
                <a:gd name="connsiteX847" fmla="*/ 4721066 w 6400800"/>
                <a:gd name="connsiteY847" fmla="*/ 240506 h 514350"/>
                <a:gd name="connsiteX848" fmla="*/ 4716304 w 6400800"/>
                <a:gd name="connsiteY848" fmla="*/ 238601 h 514350"/>
                <a:gd name="connsiteX849" fmla="*/ 4712494 w 6400800"/>
                <a:gd name="connsiteY849" fmla="*/ 237649 h 514350"/>
                <a:gd name="connsiteX850" fmla="*/ 4716304 w 6400800"/>
                <a:gd name="connsiteY850" fmla="*/ 239554 h 514350"/>
                <a:gd name="connsiteX851" fmla="*/ 4725829 w 6400800"/>
                <a:gd name="connsiteY851" fmla="*/ 246221 h 514350"/>
                <a:gd name="connsiteX852" fmla="*/ 4736306 w 6400800"/>
                <a:gd name="connsiteY852" fmla="*/ 260509 h 514350"/>
                <a:gd name="connsiteX853" fmla="*/ 4739164 w 6400800"/>
                <a:gd name="connsiteY853" fmla="*/ 266224 h 514350"/>
                <a:gd name="connsiteX854" fmla="*/ 4729639 w 6400800"/>
                <a:gd name="connsiteY854" fmla="*/ 293846 h 514350"/>
                <a:gd name="connsiteX855" fmla="*/ 4728687 w 6400800"/>
                <a:gd name="connsiteY855" fmla="*/ 295751 h 514350"/>
                <a:gd name="connsiteX856" fmla="*/ 4728687 w 6400800"/>
                <a:gd name="connsiteY856" fmla="*/ 294799 h 514350"/>
                <a:gd name="connsiteX857" fmla="*/ 4728687 w 6400800"/>
                <a:gd name="connsiteY857" fmla="*/ 290989 h 514350"/>
                <a:gd name="connsiteX858" fmla="*/ 4727734 w 6400800"/>
                <a:gd name="connsiteY858" fmla="*/ 293846 h 514350"/>
                <a:gd name="connsiteX859" fmla="*/ 4717256 w 6400800"/>
                <a:gd name="connsiteY859" fmla="*/ 270986 h 514350"/>
                <a:gd name="connsiteX860" fmla="*/ 4714399 w 6400800"/>
                <a:gd name="connsiteY860" fmla="*/ 265271 h 514350"/>
                <a:gd name="connsiteX861" fmla="*/ 4716304 w 6400800"/>
                <a:gd name="connsiteY861" fmla="*/ 252889 h 514350"/>
                <a:gd name="connsiteX862" fmla="*/ 4713447 w 6400800"/>
                <a:gd name="connsiteY862" fmla="*/ 262414 h 514350"/>
                <a:gd name="connsiteX863" fmla="*/ 4706779 w 6400800"/>
                <a:gd name="connsiteY863" fmla="*/ 248126 h 514350"/>
                <a:gd name="connsiteX864" fmla="*/ 4712494 w 6400800"/>
                <a:gd name="connsiteY864" fmla="*/ 267176 h 514350"/>
                <a:gd name="connsiteX865" fmla="*/ 4708684 w 6400800"/>
                <a:gd name="connsiteY865" fmla="*/ 277654 h 514350"/>
                <a:gd name="connsiteX866" fmla="*/ 4694397 w 6400800"/>
                <a:gd name="connsiteY866" fmla="*/ 236696 h 514350"/>
                <a:gd name="connsiteX867" fmla="*/ 4702969 w 6400800"/>
                <a:gd name="connsiteY867" fmla="*/ 293846 h 514350"/>
                <a:gd name="connsiteX868" fmla="*/ 4691539 w 6400800"/>
                <a:gd name="connsiteY868" fmla="*/ 331946 h 514350"/>
                <a:gd name="connsiteX869" fmla="*/ 4690587 w 6400800"/>
                <a:gd name="connsiteY869" fmla="*/ 329089 h 514350"/>
                <a:gd name="connsiteX870" fmla="*/ 4682966 w 6400800"/>
                <a:gd name="connsiteY870" fmla="*/ 313849 h 514350"/>
                <a:gd name="connsiteX871" fmla="*/ 4684872 w 6400800"/>
                <a:gd name="connsiteY871" fmla="*/ 322421 h 514350"/>
                <a:gd name="connsiteX872" fmla="*/ 4684872 w 6400800"/>
                <a:gd name="connsiteY872" fmla="*/ 322421 h 514350"/>
                <a:gd name="connsiteX873" fmla="*/ 4671537 w 6400800"/>
                <a:gd name="connsiteY873" fmla="*/ 304324 h 514350"/>
                <a:gd name="connsiteX874" fmla="*/ 4682014 w 6400800"/>
                <a:gd name="connsiteY874" fmla="*/ 324326 h 514350"/>
                <a:gd name="connsiteX875" fmla="*/ 4688681 w 6400800"/>
                <a:gd name="connsiteY875" fmla="*/ 337661 h 514350"/>
                <a:gd name="connsiteX876" fmla="*/ 4689634 w 6400800"/>
                <a:gd name="connsiteY876" fmla="*/ 340519 h 514350"/>
                <a:gd name="connsiteX877" fmla="*/ 4682966 w 6400800"/>
                <a:gd name="connsiteY877" fmla="*/ 366236 h 514350"/>
                <a:gd name="connsiteX878" fmla="*/ 4678204 w 6400800"/>
                <a:gd name="connsiteY878" fmla="*/ 359569 h 514350"/>
                <a:gd name="connsiteX879" fmla="*/ 4669631 w 6400800"/>
                <a:gd name="connsiteY879" fmla="*/ 349091 h 514350"/>
                <a:gd name="connsiteX880" fmla="*/ 4668679 w 6400800"/>
                <a:gd name="connsiteY880" fmla="*/ 348139 h 514350"/>
                <a:gd name="connsiteX881" fmla="*/ 4669631 w 6400800"/>
                <a:gd name="connsiteY881" fmla="*/ 330994 h 514350"/>
                <a:gd name="connsiteX882" fmla="*/ 4669631 w 6400800"/>
                <a:gd name="connsiteY882" fmla="*/ 310991 h 514350"/>
                <a:gd name="connsiteX883" fmla="*/ 4669631 w 6400800"/>
                <a:gd name="connsiteY883" fmla="*/ 313849 h 514350"/>
                <a:gd name="connsiteX884" fmla="*/ 4670584 w 6400800"/>
                <a:gd name="connsiteY884" fmla="*/ 301466 h 514350"/>
                <a:gd name="connsiteX885" fmla="*/ 4670584 w 6400800"/>
                <a:gd name="connsiteY885" fmla="*/ 287179 h 514350"/>
                <a:gd name="connsiteX886" fmla="*/ 4675347 w 6400800"/>
                <a:gd name="connsiteY886" fmla="*/ 274796 h 514350"/>
                <a:gd name="connsiteX887" fmla="*/ 4689634 w 6400800"/>
                <a:gd name="connsiteY887" fmla="*/ 250984 h 514350"/>
                <a:gd name="connsiteX888" fmla="*/ 4681062 w 6400800"/>
                <a:gd name="connsiteY888" fmla="*/ 262414 h 514350"/>
                <a:gd name="connsiteX889" fmla="*/ 4686776 w 6400800"/>
                <a:gd name="connsiteY889" fmla="*/ 248126 h 514350"/>
                <a:gd name="connsiteX890" fmla="*/ 4675347 w 6400800"/>
                <a:gd name="connsiteY890" fmla="*/ 265271 h 514350"/>
                <a:gd name="connsiteX891" fmla="*/ 4670584 w 6400800"/>
                <a:gd name="connsiteY891" fmla="*/ 272891 h 514350"/>
                <a:gd name="connsiteX892" fmla="*/ 4670584 w 6400800"/>
                <a:gd name="connsiteY892" fmla="*/ 268129 h 514350"/>
                <a:gd name="connsiteX893" fmla="*/ 4668679 w 6400800"/>
                <a:gd name="connsiteY893" fmla="*/ 250984 h 514350"/>
                <a:gd name="connsiteX894" fmla="*/ 4669631 w 6400800"/>
                <a:gd name="connsiteY894" fmla="*/ 247174 h 514350"/>
                <a:gd name="connsiteX895" fmla="*/ 4671537 w 6400800"/>
                <a:gd name="connsiteY895" fmla="*/ 222409 h 514350"/>
                <a:gd name="connsiteX896" fmla="*/ 4670584 w 6400800"/>
                <a:gd name="connsiteY896" fmla="*/ 229076 h 514350"/>
                <a:gd name="connsiteX897" fmla="*/ 4666774 w 6400800"/>
                <a:gd name="connsiteY897" fmla="*/ 242411 h 514350"/>
                <a:gd name="connsiteX898" fmla="*/ 4666774 w 6400800"/>
                <a:gd name="connsiteY898" fmla="*/ 241459 h 514350"/>
                <a:gd name="connsiteX899" fmla="*/ 4666774 w 6400800"/>
                <a:gd name="connsiteY899" fmla="*/ 241459 h 514350"/>
                <a:gd name="connsiteX900" fmla="*/ 4666774 w 6400800"/>
                <a:gd name="connsiteY900" fmla="*/ 241459 h 514350"/>
                <a:gd name="connsiteX901" fmla="*/ 4662012 w 6400800"/>
                <a:gd name="connsiteY901" fmla="*/ 228124 h 514350"/>
                <a:gd name="connsiteX902" fmla="*/ 4660106 w 6400800"/>
                <a:gd name="connsiteY902" fmla="*/ 222409 h 514350"/>
                <a:gd name="connsiteX903" fmla="*/ 4661059 w 6400800"/>
                <a:gd name="connsiteY903" fmla="*/ 228124 h 514350"/>
                <a:gd name="connsiteX904" fmla="*/ 4662964 w 6400800"/>
                <a:gd name="connsiteY904" fmla="*/ 244316 h 514350"/>
                <a:gd name="connsiteX905" fmla="*/ 4662964 w 6400800"/>
                <a:gd name="connsiteY905" fmla="*/ 246221 h 514350"/>
                <a:gd name="connsiteX906" fmla="*/ 4662964 w 6400800"/>
                <a:gd name="connsiteY906" fmla="*/ 246221 h 514350"/>
                <a:gd name="connsiteX907" fmla="*/ 4654391 w 6400800"/>
                <a:gd name="connsiteY907" fmla="*/ 262414 h 514350"/>
                <a:gd name="connsiteX908" fmla="*/ 4650581 w 6400800"/>
                <a:gd name="connsiteY908" fmla="*/ 271939 h 514350"/>
                <a:gd name="connsiteX909" fmla="*/ 4646772 w 6400800"/>
                <a:gd name="connsiteY909" fmla="*/ 261461 h 514350"/>
                <a:gd name="connsiteX910" fmla="*/ 4645819 w 6400800"/>
                <a:gd name="connsiteY910" fmla="*/ 259556 h 514350"/>
                <a:gd name="connsiteX911" fmla="*/ 4646772 w 6400800"/>
                <a:gd name="connsiteY911" fmla="*/ 253841 h 514350"/>
                <a:gd name="connsiteX912" fmla="*/ 4653439 w 6400800"/>
                <a:gd name="connsiteY912" fmla="*/ 227171 h 514350"/>
                <a:gd name="connsiteX913" fmla="*/ 4660106 w 6400800"/>
                <a:gd name="connsiteY913" fmla="*/ 204311 h 514350"/>
                <a:gd name="connsiteX914" fmla="*/ 4650581 w 6400800"/>
                <a:gd name="connsiteY914" fmla="*/ 226219 h 514350"/>
                <a:gd name="connsiteX915" fmla="*/ 4641056 w 6400800"/>
                <a:gd name="connsiteY915" fmla="*/ 251936 h 514350"/>
                <a:gd name="connsiteX916" fmla="*/ 4636294 w 6400800"/>
                <a:gd name="connsiteY916" fmla="*/ 267176 h 514350"/>
                <a:gd name="connsiteX917" fmla="*/ 4636294 w 6400800"/>
                <a:gd name="connsiteY917" fmla="*/ 259556 h 514350"/>
                <a:gd name="connsiteX918" fmla="*/ 4638199 w 6400800"/>
                <a:gd name="connsiteY918" fmla="*/ 242411 h 514350"/>
                <a:gd name="connsiteX919" fmla="*/ 4639151 w 6400800"/>
                <a:gd name="connsiteY919" fmla="*/ 235744 h 514350"/>
                <a:gd name="connsiteX920" fmla="*/ 4637247 w 6400800"/>
                <a:gd name="connsiteY920" fmla="*/ 241459 h 514350"/>
                <a:gd name="connsiteX921" fmla="*/ 4632484 w 6400800"/>
                <a:gd name="connsiteY921" fmla="*/ 258604 h 514350"/>
                <a:gd name="connsiteX922" fmla="*/ 4632484 w 6400800"/>
                <a:gd name="connsiteY922" fmla="*/ 258604 h 514350"/>
                <a:gd name="connsiteX923" fmla="*/ 4631531 w 6400800"/>
                <a:gd name="connsiteY923" fmla="*/ 254794 h 514350"/>
                <a:gd name="connsiteX924" fmla="*/ 4632484 w 6400800"/>
                <a:gd name="connsiteY924" fmla="*/ 259556 h 514350"/>
                <a:gd name="connsiteX925" fmla="*/ 4628674 w 6400800"/>
                <a:gd name="connsiteY925" fmla="*/ 285274 h 514350"/>
                <a:gd name="connsiteX926" fmla="*/ 4628674 w 6400800"/>
                <a:gd name="connsiteY926" fmla="*/ 293846 h 514350"/>
                <a:gd name="connsiteX927" fmla="*/ 4625816 w 6400800"/>
                <a:gd name="connsiteY927" fmla="*/ 303371 h 514350"/>
                <a:gd name="connsiteX928" fmla="*/ 4610576 w 6400800"/>
                <a:gd name="connsiteY928" fmla="*/ 293846 h 514350"/>
                <a:gd name="connsiteX929" fmla="*/ 4604862 w 6400800"/>
                <a:gd name="connsiteY929" fmla="*/ 290989 h 514350"/>
                <a:gd name="connsiteX930" fmla="*/ 4610576 w 6400800"/>
                <a:gd name="connsiteY930" fmla="*/ 294799 h 514350"/>
                <a:gd name="connsiteX931" fmla="*/ 4624864 w 6400800"/>
                <a:gd name="connsiteY931" fmla="*/ 307181 h 514350"/>
                <a:gd name="connsiteX932" fmla="*/ 4625816 w 6400800"/>
                <a:gd name="connsiteY932" fmla="*/ 308134 h 514350"/>
                <a:gd name="connsiteX933" fmla="*/ 4622006 w 6400800"/>
                <a:gd name="connsiteY933" fmla="*/ 325279 h 514350"/>
                <a:gd name="connsiteX934" fmla="*/ 4619149 w 6400800"/>
                <a:gd name="connsiteY934" fmla="*/ 343376 h 514350"/>
                <a:gd name="connsiteX935" fmla="*/ 4607719 w 6400800"/>
                <a:gd name="connsiteY935" fmla="*/ 306229 h 514350"/>
                <a:gd name="connsiteX936" fmla="*/ 4602956 w 6400800"/>
                <a:gd name="connsiteY936" fmla="*/ 290989 h 514350"/>
                <a:gd name="connsiteX937" fmla="*/ 4601051 w 6400800"/>
                <a:gd name="connsiteY937" fmla="*/ 269081 h 514350"/>
                <a:gd name="connsiteX938" fmla="*/ 4599147 w 6400800"/>
                <a:gd name="connsiteY938" fmla="*/ 248126 h 514350"/>
                <a:gd name="connsiteX939" fmla="*/ 4597241 w 6400800"/>
                <a:gd name="connsiteY939" fmla="*/ 269081 h 514350"/>
                <a:gd name="connsiteX940" fmla="*/ 4597241 w 6400800"/>
                <a:gd name="connsiteY940" fmla="*/ 271939 h 514350"/>
                <a:gd name="connsiteX941" fmla="*/ 4589622 w 6400800"/>
                <a:gd name="connsiteY941" fmla="*/ 250031 h 514350"/>
                <a:gd name="connsiteX942" fmla="*/ 4589622 w 6400800"/>
                <a:gd name="connsiteY942" fmla="*/ 240506 h 514350"/>
                <a:gd name="connsiteX943" fmla="*/ 4590574 w 6400800"/>
                <a:gd name="connsiteY943" fmla="*/ 197644 h 514350"/>
                <a:gd name="connsiteX944" fmla="*/ 4590574 w 6400800"/>
                <a:gd name="connsiteY944" fmla="*/ 109061 h 514350"/>
                <a:gd name="connsiteX945" fmla="*/ 4579144 w 6400800"/>
                <a:gd name="connsiteY945" fmla="*/ 197644 h 514350"/>
                <a:gd name="connsiteX946" fmla="*/ 4574381 w 6400800"/>
                <a:gd name="connsiteY946" fmla="*/ 240506 h 514350"/>
                <a:gd name="connsiteX947" fmla="*/ 4573429 w 6400800"/>
                <a:gd name="connsiteY947" fmla="*/ 256699 h 514350"/>
                <a:gd name="connsiteX948" fmla="*/ 4572476 w 6400800"/>
                <a:gd name="connsiteY948" fmla="*/ 257651 h 514350"/>
                <a:gd name="connsiteX949" fmla="*/ 4563904 w 6400800"/>
                <a:gd name="connsiteY949" fmla="*/ 265271 h 514350"/>
                <a:gd name="connsiteX950" fmla="*/ 4563904 w 6400800"/>
                <a:gd name="connsiteY950" fmla="*/ 264319 h 514350"/>
                <a:gd name="connsiteX951" fmla="*/ 4559141 w 6400800"/>
                <a:gd name="connsiteY951" fmla="*/ 255746 h 514350"/>
                <a:gd name="connsiteX952" fmla="*/ 4560094 w 6400800"/>
                <a:gd name="connsiteY952" fmla="*/ 249079 h 514350"/>
                <a:gd name="connsiteX953" fmla="*/ 4576287 w 6400800"/>
                <a:gd name="connsiteY953" fmla="*/ 159544 h 514350"/>
                <a:gd name="connsiteX954" fmla="*/ 4550569 w 6400800"/>
                <a:gd name="connsiteY954" fmla="*/ 243364 h 514350"/>
                <a:gd name="connsiteX955" fmla="*/ 4550569 w 6400800"/>
                <a:gd name="connsiteY955" fmla="*/ 243364 h 514350"/>
                <a:gd name="connsiteX956" fmla="*/ 4550569 w 6400800"/>
                <a:gd name="connsiteY956" fmla="*/ 243364 h 514350"/>
                <a:gd name="connsiteX957" fmla="*/ 4549616 w 6400800"/>
                <a:gd name="connsiteY957" fmla="*/ 246221 h 514350"/>
                <a:gd name="connsiteX958" fmla="*/ 4548664 w 6400800"/>
                <a:gd name="connsiteY958" fmla="*/ 248126 h 514350"/>
                <a:gd name="connsiteX959" fmla="*/ 4548664 w 6400800"/>
                <a:gd name="connsiteY959" fmla="*/ 248126 h 514350"/>
                <a:gd name="connsiteX960" fmla="*/ 4548664 w 6400800"/>
                <a:gd name="connsiteY960" fmla="*/ 248126 h 514350"/>
                <a:gd name="connsiteX961" fmla="*/ 4536281 w 6400800"/>
                <a:gd name="connsiteY961" fmla="*/ 292894 h 514350"/>
                <a:gd name="connsiteX962" fmla="*/ 4531519 w 6400800"/>
                <a:gd name="connsiteY962" fmla="*/ 241459 h 514350"/>
                <a:gd name="connsiteX963" fmla="*/ 4525804 w 6400800"/>
                <a:gd name="connsiteY963" fmla="*/ 303371 h 514350"/>
                <a:gd name="connsiteX964" fmla="*/ 4525804 w 6400800"/>
                <a:gd name="connsiteY964" fmla="*/ 309086 h 514350"/>
                <a:gd name="connsiteX965" fmla="*/ 4524851 w 6400800"/>
                <a:gd name="connsiteY965" fmla="*/ 308134 h 514350"/>
                <a:gd name="connsiteX966" fmla="*/ 4525804 w 6400800"/>
                <a:gd name="connsiteY966" fmla="*/ 310039 h 514350"/>
                <a:gd name="connsiteX967" fmla="*/ 4523899 w 6400800"/>
                <a:gd name="connsiteY967" fmla="*/ 333851 h 514350"/>
                <a:gd name="connsiteX968" fmla="*/ 4523899 w 6400800"/>
                <a:gd name="connsiteY968" fmla="*/ 337661 h 514350"/>
                <a:gd name="connsiteX969" fmla="*/ 4522947 w 6400800"/>
                <a:gd name="connsiteY969" fmla="*/ 339566 h 514350"/>
                <a:gd name="connsiteX970" fmla="*/ 4517231 w 6400800"/>
                <a:gd name="connsiteY970" fmla="*/ 322421 h 514350"/>
                <a:gd name="connsiteX971" fmla="*/ 4514374 w 6400800"/>
                <a:gd name="connsiteY971" fmla="*/ 301466 h 514350"/>
                <a:gd name="connsiteX972" fmla="*/ 4517231 w 6400800"/>
                <a:gd name="connsiteY972" fmla="*/ 297656 h 514350"/>
                <a:gd name="connsiteX973" fmla="*/ 4521041 w 6400800"/>
                <a:gd name="connsiteY973" fmla="*/ 291941 h 514350"/>
                <a:gd name="connsiteX974" fmla="*/ 4516279 w 6400800"/>
                <a:gd name="connsiteY974" fmla="*/ 297656 h 514350"/>
                <a:gd name="connsiteX975" fmla="*/ 4514374 w 6400800"/>
                <a:gd name="connsiteY975" fmla="*/ 300514 h 514350"/>
                <a:gd name="connsiteX976" fmla="*/ 4514374 w 6400800"/>
                <a:gd name="connsiteY976" fmla="*/ 298609 h 514350"/>
                <a:gd name="connsiteX977" fmla="*/ 4517231 w 6400800"/>
                <a:gd name="connsiteY977" fmla="*/ 293846 h 514350"/>
                <a:gd name="connsiteX978" fmla="*/ 4520089 w 6400800"/>
                <a:gd name="connsiteY978" fmla="*/ 288131 h 514350"/>
                <a:gd name="connsiteX979" fmla="*/ 4516279 w 6400800"/>
                <a:gd name="connsiteY979" fmla="*/ 292894 h 514350"/>
                <a:gd name="connsiteX980" fmla="*/ 4514374 w 6400800"/>
                <a:gd name="connsiteY980" fmla="*/ 295751 h 514350"/>
                <a:gd name="connsiteX981" fmla="*/ 4512469 w 6400800"/>
                <a:gd name="connsiteY981" fmla="*/ 281464 h 514350"/>
                <a:gd name="connsiteX982" fmla="*/ 4511516 w 6400800"/>
                <a:gd name="connsiteY982" fmla="*/ 268129 h 514350"/>
                <a:gd name="connsiteX983" fmla="*/ 4510564 w 6400800"/>
                <a:gd name="connsiteY983" fmla="*/ 272891 h 514350"/>
                <a:gd name="connsiteX984" fmla="*/ 4506754 w 6400800"/>
                <a:gd name="connsiteY984" fmla="*/ 250984 h 514350"/>
                <a:gd name="connsiteX985" fmla="*/ 4506754 w 6400800"/>
                <a:gd name="connsiteY985" fmla="*/ 292894 h 514350"/>
                <a:gd name="connsiteX986" fmla="*/ 4501991 w 6400800"/>
                <a:gd name="connsiteY986" fmla="*/ 282416 h 514350"/>
                <a:gd name="connsiteX987" fmla="*/ 4494372 w 6400800"/>
                <a:gd name="connsiteY987" fmla="*/ 267176 h 514350"/>
                <a:gd name="connsiteX988" fmla="*/ 4486751 w 6400800"/>
                <a:gd name="connsiteY988" fmla="*/ 254794 h 514350"/>
                <a:gd name="connsiteX989" fmla="*/ 4480084 w 6400800"/>
                <a:gd name="connsiteY989" fmla="*/ 245269 h 514350"/>
                <a:gd name="connsiteX990" fmla="*/ 4474369 w 6400800"/>
                <a:gd name="connsiteY990" fmla="*/ 238601 h 514350"/>
                <a:gd name="connsiteX991" fmla="*/ 4469606 w 6400800"/>
                <a:gd name="connsiteY991" fmla="*/ 233839 h 514350"/>
                <a:gd name="connsiteX992" fmla="*/ 4471512 w 6400800"/>
                <a:gd name="connsiteY992" fmla="*/ 225266 h 514350"/>
                <a:gd name="connsiteX993" fmla="*/ 4477226 w 6400800"/>
                <a:gd name="connsiteY993" fmla="*/ 198596 h 514350"/>
                <a:gd name="connsiteX994" fmla="*/ 4481037 w 6400800"/>
                <a:gd name="connsiteY994" fmla="*/ 175736 h 514350"/>
                <a:gd name="connsiteX995" fmla="*/ 4473416 w 6400800"/>
                <a:gd name="connsiteY995" fmla="*/ 197644 h 514350"/>
                <a:gd name="connsiteX996" fmla="*/ 4463891 w 6400800"/>
                <a:gd name="connsiteY996" fmla="*/ 222409 h 514350"/>
                <a:gd name="connsiteX997" fmla="*/ 4455319 w 6400800"/>
                <a:gd name="connsiteY997" fmla="*/ 244316 h 514350"/>
                <a:gd name="connsiteX998" fmla="*/ 4453414 w 6400800"/>
                <a:gd name="connsiteY998" fmla="*/ 237649 h 514350"/>
                <a:gd name="connsiteX999" fmla="*/ 4454366 w 6400800"/>
                <a:gd name="connsiteY999" fmla="*/ 247174 h 514350"/>
                <a:gd name="connsiteX1000" fmla="*/ 4451509 w 6400800"/>
                <a:gd name="connsiteY1000" fmla="*/ 253841 h 514350"/>
                <a:gd name="connsiteX1001" fmla="*/ 4436269 w 6400800"/>
                <a:gd name="connsiteY1001" fmla="*/ 289084 h 514350"/>
                <a:gd name="connsiteX1002" fmla="*/ 4435316 w 6400800"/>
                <a:gd name="connsiteY1002" fmla="*/ 287179 h 514350"/>
                <a:gd name="connsiteX1003" fmla="*/ 4438174 w 6400800"/>
                <a:gd name="connsiteY1003" fmla="*/ 274796 h 514350"/>
                <a:gd name="connsiteX1004" fmla="*/ 4444841 w 6400800"/>
                <a:gd name="connsiteY1004" fmla="*/ 247174 h 514350"/>
                <a:gd name="connsiteX1005" fmla="*/ 4454366 w 6400800"/>
                <a:gd name="connsiteY1005" fmla="*/ 195739 h 514350"/>
                <a:gd name="connsiteX1006" fmla="*/ 4460081 w 6400800"/>
                <a:gd name="connsiteY1006" fmla="*/ 151924 h 514350"/>
                <a:gd name="connsiteX1007" fmla="*/ 4461987 w 6400800"/>
                <a:gd name="connsiteY1007" fmla="*/ 133826 h 514350"/>
                <a:gd name="connsiteX1008" fmla="*/ 4462939 w 6400800"/>
                <a:gd name="connsiteY1008" fmla="*/ 118586 h 514350"/>
                <a:gd name="connsiteX1009" fmla="*/ 4463891 w 6400800"/>
                <a:gd name="connsiteY1009" fmla="*/ 89059 h 514350"/>
                <a:gd name="connsiteX1010" fmla="*/ 4458176 w 6400800"/>
                <a:gd name="connsiteY1010" fmla="*/ 118586 h 514350"/>
                <a:gd name="connsiteX1011" fmla="*/ 4455319 w 6400800"/>
                <a:gd name="connsiteY1011" fmla="*/ 133826 h 514350"/>
                <a:gd name="connsiteX1012" fmla="*/ 4451509 w 6400800"/>
                <a:gd name="connsiteY1012" fmla="*/ 151924 h 514350"/>
                <a:gd name="connsiteX1013" fmla="*/ 4441984 w 6400800"/>
                <a:gd name="connsiteY1013" fmla="*/ 194786 h 514350"/>
                <a:gd name="connsiteX1014" fmla="*/ 4428649 w 6400800"/>
                <a:gd name="connsiteY1014" fmla="*/ 245269 h 514350"/>
                <a:gd name="connsiteX1015" fmla="*/ 4421981 w 6400800"/>
                <a:gd name="connsiteY1015" fmla="*/ 269081 h 514350"/>
                <a:gd name="connsiteX1016" fmla="*/ 4414362 w 6400800"/>
                <a:gd name="connsiteY1016" fmla="*/ 258604 h 514350"/>
                <a:gd name="connsiteX1017" fmla="*/ 4394359 w 6400800"/>
                <a:gd name="connsiteY1017" fmla="*/ 230029 h 514350"/>
                <a:gd name="connsiteX1018" fmla="*/ 4387691 w 6400800"/>
                <a:gd name="connsiteY1018" fmla="*/ 221456 h 514350"/>
                <a:gd name="connsiteX1019" fmla="*/ 4395312 w 6400800"/>
                <a:gd name="connsiteY1019" fmla="*/ 180499 h 514350"/>
                <a:gd name="connsiteX1020" fmla="*/ 4382929 w 6400800"/>
                <a:gd name="connsiteY1020" fmla="*/ 215741 h 514350"/>
                <a:gd name="connsiteX1021" fmla="*/ 4375309 w 6400800"/>
                <a:gd name="connsiteY1021" fmla="*/ 206216 h 514350"/>
                <a:gd name="connsiteX1022" fmla="*/ 4381976 w 6400800"/>
                <a:gd name="connsiteY1022" fmla="*/ 218599 h 514350"/>
                <a:gd name="connsiteX1023" fmla="*/ 4369594 w 6400800"/>
                <a:gd name="connsiteY1023" fmla="*/ 259556 h 514350"/>
                <a:gd name="connsiteX1024" fmla="*/ 4368641 w 6400800"/>
                <a:gd name="connsiteY1024" fmla="*/ 241459 h 514350"/>
                <a:gd name="connsiteX1025" fmla="*/ 4366737 w 6400800"/>
                <a:gd name="connsiteY1025" fmla="*/ 263366 h 514350"/>
                <a:gd name="connsiteX1026" fmla="*/ 4365784 w 6400800"/>
                <a:gd name="connsiteY1026" fmla="*/ 274796 h 514350"/>
                <a:gd name="connsiteX1027" fmla="*/ 4362926 w 6400800"/>
                <a:gd name="connsiteY1027" fmla="*/ 285274 h 514350"/>
                <a:gd name="connsiteX1028" fmla="*/ 4362926 w 6400800"/>
                <a:gd name="connsiteY1028" fmla="*/ 282416 h 514350"/>
                <a:gd name="connsiteX1029" fmla="*/ 4361022 w 6400800"/>
                <a:gd name="connsiteY1029" fmla="*/ 261461 h 514350"/>
                <a:gd name="connsiteX1030" fmla="*/ 4359116 w 6400800"/>
                <a:gd name="connsiteY1030" fmla="*/ 283369 h 514350"/>
                <a:gd name="connsiteX1031" fmla="*/ 4359116 w 6400800"/>
                <a:gd name="connsiteY1031" fmla="*/ 290989 h 514350"/>
                <a:gd name="connsiteX1032" fmla="*/ 4357212 w 6400800"/>
                <a:gd name="connsiteY1032" fmla="*/ 295751 h 514350"/>
                <a:gd name="connsiteX1033" fmla="*/ 4351497 w 6400800"/>
                <a:gd name="connsiteY1033" fmla="*/ 284321 h 514350"/>
                <a:gd name="connsiteX1034" fmla="*/ 4351497 w 6400800"/>
                <a:gd name="connsiteY1034" fmla="*/ 257651 h 514350"/>
                <a:gd name="connsiteX1035" fmla="*/ 4351497 w 6400800"/>
                <a:gd name="connsiteY1035" fmla="*/ 238601 h 514350"/>
                <a:gd name="connsiteX1036" fmla="*/ 4349591 w 6400800"/>
                <a:gd name="connsiteY1036" fmla="*/ 221456 h 514350"/>
                <a:gd name="connsiteX1037" fmla="*/ 4345781 w 6400800"/>
                <a:gd name="connsiteY1037" fmla="*/ 194786 h 514350"/>
                <a:gd name="connsiteX1038" fmla="*/ 4342924 w 6400800"/>
                <a:gd name="connsiteY1038" fmla="*/ 170974 h 514350"/>
                <a:gd name="connsiteX1039" fmla="*/ 4341972 w 6400800"/>
                <a:gd name="connsiteY1039" fmla="*/ 194786 h 514350"/>
                <a:gd name="connsiteX1040" fmla="*/ 4341972 w 6400800"/>
                <a:gd name="connsiteY1040" fmla="*/ 217646 h 514350"/>
                <a:gd name="connsiteX1041" fmla="*/ 4340066 w 6400800"/>
                <a:gd name="connsiteY1041" fmla="*/ 205264 h 514350"/>
                <a:gd name="connsiteX1042" fmla="*/ 4339114 w 6400800"/>
                <a:gd name="connsiteY1042" fmla="*/ 226219 h 514350"/>
                <a:gd name="connsiteX1043" fmla="*/ 4338162 w 6400800"/>
                <a:gd name="connsiteY1043" fmla="*/ 250031 h 514350"/>
                <a:gd name="connsiteX1044" fmla="*/ 4338162 w 6400800"/>
                <a:gd name="connsiteY1044" fmla="*/ 252889 h 514350"/>
                <a:gd name="connsiteX1045" fmla="*/ 4337209 w 6400800"/>
                <a:gd name="connsiteY1045" fmla="*/ 250984 h 514350"/>
                <a:gd name="connsiteX1046" fmla="*/ 4318159 w 6400800"/>
                <a:gd name="connsiteY1046" fmla="*/ 196691 h 514350"/>
                <a:gd name="connsiteX1047" fmla="*/ 4289584 w 6400800"/>
                <a:gd name="connsiteY1047" fmla="*/ 116681 h 514350"/>
                <a:gd name="connsiteX1048" fmla="*/ 4278154 w 6400800"/>
                <a:gd name="connsiteY1048" fmla="*/ 86201 h 514350"/>
                <a:gd name="connsiteX1049" fmla="*/ 4285774 w 6400800"/>
                <a:gd name="connsiteY1049" fmla="*/ 117634 h 514350"/>
                <a:gd name="connsiteX1050" fmla="*/ 4307681 w 6400800"/>
                <a:gd name="connsiteY1050" fmla="*/ 199549 h 514350"/>
                <a:gd name="connsiteX1051" fmla="*/ 4334351 w 6400800"/>
                <a:gd name="connsiteY1051" fmla="*/ 295751 h 514350"/>
                <a:gd name="connsiteX1052" fmla="*/ 4334351 w 6400800"/>
                <a:gd name="connsiteY1052" fmla="*/ 296704 h 514350"/>
                <a:gd name="connsiteX1053" fmla="*/ 4334351 w 6400800"/>
                <a:gd name="connsiteY1053" fmla="*/ 294799 h 514350"/>
                <a:gd name="connsiteX1054" fmla="*/ 4334351 w 6400800"/>
                <a:gd name="connsiteY1054" fmla="*/ 301466 h 514350"/>
                <a:gd name="connsiteX1055" fmla="*/ 4333399 w 6400800"/>
                <a:gd name="connsiteY1055" fmla="*/ 315754 h 514350"/>
                <a:gd name="connsiteX1056" fmla="*/ 4329589 w 6400800"/>
                <a:gd name="connsiteY1056" fmla="*/ 344329 h 514350"/>
                <a:gd name="connsiteX1057" fmla="*/ 4328637 w 6400800"/>
                <a:gd name="connsiteY1057" fmla="*/ 343376 h 514350"/>
                <a:gd name="connsiteX1058" fmla="*/ 4326731 w 6400800"/>
                <a:gd name="connsiteY1058" fmla="*/ 340519 h 514350"/>
                <a:gd name="connsiteX1059" fmla="*/ 4325779 w 6400800"/>
                <a:gd name="connsiteY1059" fmla="*/ 333851 h 514350"/>
                <a:gd name="connsiteX1060" fmla="*/ 4315301 w 6400800"/>
                <a:gd name="connsiteY1060" fmla="*/ 267176 h 514350"/>
                <a:gd name="connsiteX1061" fmla="*/ 4301966 w 6400800"/>
                <a:gd name="connsiteY1061" fmla="*/ 202406 h 514350"/>
                <a:gd name="connsiteX1062" fmla="*/ 4303872 w 6400800"/>
                <a:gd name="connsiteY1062" fmla="*/ 268129 h 514350"/>
                <a:gd name="connsiteX1063" fmla="*/ 4303872 w 6400800"/>
                <a:gd name="connsiteY1063" fmla="*/ 274796 h 514350"/>
                <a:gd name="connsiteX1064" fmla="*/ 4301966 w 6400800"/>
                <a:gd name="connsiteY1064" fmla="*/ 290036 h 514350"/>
                <a:gd name="connsiteX1065" fmla="*/ 4300062 w 6400800"/>
                <a:gd name="connsiteY1065" fmla="*/ 300514 h 514350"/>
                <a:gd name="connsiteX1066" fmla="*/ 4288631 w 6400800"/>
                <a:gd name="connsiteY1066" fmla="*/ 286226 h 514350"/>
                <a:gd name="connsiteX1067" fmla="*/ 4299109 w 6400800"/>
                <a:gd name="connsiteY1067" fmla="*/ 305276 h 514350"/>
                <a:gd name="connsiteX1068" fmla="*/ 4296251 w 6400800"/>
                <a:gd name="connsiteY1068" fmla="*/ 323374 h 514350"/>
                <a:gd name="connsiteX1069" fmla="*/ 4292441 w 6400800"/>
                <a:gd name="connsiteY1069" fmla="*/ 346234 h 514350"/>
                <a:gd name="connsiteX1070" fmla="*/ 4290537 w 6400800"/>
                <a:gd name="connsiteY1070" fmla="*/ 343376 h 514350"/>
                <a:gd name="connsiteX1071" fmla="*/ 4288631 w 6400800"/>
                <a:gd name="connsiteY1071" fmla="*/ 308134 h 514350"/>
                <a:gd name="connsiteX1072" fmla="*/ 4281964 w 6400800"/>
                <a:gd name="connsiteY1072" fmla="*/ 231934 h 514350"/>
                <a:gd name="connsiteX1073" fmla="*/ 4277201 w 6400800"/>
                <a:gd name="connsiteY1073" fmla="*/ 309086 h 514350"/>
                <a:gd name="connsiteX1074" fmla="*/ 4277201 w 6400800"/>
                <a:gd name="connsiteY1074" fmla="*/ 318611 h 514350"/>
                <a:gd name="connsiteX1075" fmla="*/ 4273391 w 6400800"/>
                <a:gd name="connsiteY1075" fmla="*/ 310039 h 514350"/>
                <a:gd name="connsiteX1076" fmla="*/ 4272439 w 6400800"/>
                <a:gd name="connsiteY1076" fmla="*/ 303371 h 514350"/>
                <a:gd name="connsiteX1077" fmla="*/ 4270534 w 6400800"/>
                <a:gd name="connsiteY1077" fmla="*/ 273844 h 514350"/>
                <a:gd name="connsiteX1078" fmla="*/ 4269581 w 6400800"/>
                <a:gd name="connsiteY1078" fmla="*/ 260509 h 514350"/>
                <a:gd name="connsiteX1079" fmla="*/ 4269581 w 6400800"/>
                <a:gd name="connsiteY1079" fmla="*/ 255746 h 514350"/>
                <a:gd name="connsiteX1080" fmla="*/ 4270534 w 6400800"/>
                <a:gd name="connsiteY1080" fmla="*/ 234791 h 514350"/>
                <a:gd name="connsiteX1081" fmla="*/ 4273391 w 6400800"/>
                <a:gd name="connsiteY1081" fmla="*/ 155734 h 514350"/>
                <a:gd name="connsiteX1082" fmla="*/ 4259104 w 6400800"/>
                <a:gd name="connsiteY1082" fmla="*/ 233839 h 514350"/>
                <a:gd name="connsiteX1083" fmla="*/ 4253389 w 6400800"/>
                <a:gd name="connsiteY1083" fmla="*/ 271939 h 514350"/>
                <a:gd name="connsiteX1084" fmla="*/ 4252437 w 6400800"/>
                <a:gd name="connsiteY1084" fmla="*/ 270034 h 514350"/>
                <a:gd name="connsiteX1085" fmla="*/ 4253389 w 6400800"/>
                <a:gd name="connsiteY1085" fmla="*/ 262414 h 514350"/>
                <a:gd name="connsiteX1086" fmla="*/ 4255294 w 6400800"/>
                <a:gd name="connsiteY1086" fmla="*/ 240506 h 514350"/>
                <a:gd name="connsiteX1087" fmla="*/ 4249579 w 6400800"/>
                <a:gd name="connsiteY1087" fmla="*/ 262414 h 514350"/>
                <a:gd name="connsiteX1088" fmla="*/ 4248626 w 6400800"/>
                <a:gd name="connsiteY1088" fmla="*/ 264319 h 514350"/>
                <a:gd name="connsiteX1089" fmla="*/ 4246722 w 6400800"/>
                <a:gd name="connsiteY1089" fmla="*/ 261461 h 514350"/>
                <a:gd name="connsiteX1090" fmla="*/ 4244816 w 6400800"/>
                <a:gd name="connsiteY1090" fmla="*/ 257651 h 514350"/>
                <a:gd name="connsiteX1091" fmla="*/ 4244816 w 6400800"/>
                <a:gd name="connsiteY1091" fmla="*/ 251936 h 514350"/>
                <a:gd name="connsiteX1092" fmla="*/ 4243864 w 6400800"/>
                <a:gd name="connsiteY1092" fmla="*/ 256699 h 514350"/>
                <a:gd name="connsiteX1093" fmla="*/ 4240054 w 6400800"/>
                <a:gd name="connsiteY1093" fmla="*/ 251936 h 514350"/>
                <a:gd name="connsiteX1094" fmla="*/ 4229576 w 6400800"/>
                <a:gd name="connsiteY1094" fmla="*/ 235744 h 514350"/>
                <a:gd name="connsiteX1095" fmla="*/ 4220051 w 6400800"/>
                <a:gd name="connsiteY1095" fmla="*/ 222409 h 514350"/>
                <a:gd name="connsiteX1096" fmla="*/ 4226719 w 6400800"/>
                <a:gd name="connsiteY1096" fmla="*/ 237649 h 514350"/>
                <a:gd name="connsiteX1097" fmla="*/ 4234339 w 6400800"/>
                <a:gd name="connsiteY1097" fmla="*/ 254794 h 514350"/>
                <a:gd name="connsiteX1098" fmla="*/ 4236244 w 6400800"/>
                <a:gd name="connsiteY1098" fmla="*/ 258604 h 514350"/>
                <a:gd name="connsiteX1099" fmla="*/ 4231481 w 6400800"/>
                <a:gd name="connsiteY1099" fmla="*/ 251936 h 514350"/>
                <a:gd name="connsiteX1100" fmla="*/ 4220051 w 6400800"/>
                <a:gd name="connsiteY1100" fmla="*/ 237649 h 514350"/>
                <a:gd name="connsiteX1101" fmla="*/ 4202906 w 6400800"/>
                <a:gd name="connsiteY1101" fmla="*/ 219551 h 514350"/>
                <a:gd name="connsiteX1102" fmla="*/ 4196239 w 6400800"/>
                <a:gd name="connsiteY1102" fmla="*/ 213836 h 514350"/>
                <a:gd name="connsiteX1103" fmla="*/ 4201954 w 6400800"/>
                <a:gd name="connsiteY1103" fmla="*/ 220504 h 514350"/>
                <a:gd name="connsiteX1104" fmla="*/ 4216241 w 6400800"/>
                <a:gd name="connsiteY1104" fmla="*/ 240506 h 514350"/>
                <a:gd name="connsiteX1105" fmla="*/ 4225766 w 6400800"/>
                <a:gd name="connsiteY1105" fmla="*/ 255746 h 514350"/>
                <a:gd name="connsiteX1106" fmla="*/ 4235291 w 6400800"/>
                <a:gd name="connsiteY1106" fmla="*/ 273844 h 514350"/>
                <a:gd name="connsiteX1107" fmla="*/ 4235291 w 6400800"/>
                <a:gd name="connsiteY1107" fmla="*/ 274796 h 514350"/>
                <a:gd name="connsiteX1108" fmla="*/ 4235291 w 6400800"/>
                <a:gd name="connsiteY1108" fmla="*/ 282416 h 514350"/>
                <a:gd name="connsiteX1109" fmla="*/ 4234339 w 6400800"/>
                <a:gd name="connsiteY1109" fmla="*/ 281464 h 514350"/>
                <a:gd name="connsiteX1110" fmla="*/ 4229576 w 6400800"/>
                <a:gd name="connsiteY1110" fmla="*/ 276701 h 514350"/>
                <a:gd name="connsiteX1111" fmla="*/ 4233387 w 6400800"/>
                <a:gd name="connsiteY1111" fmla="*/ 282416 h 514350"/>
                <a:gd name="connsiteX1112" fmla="*/ 4235291 w 6400800"/>
                <a:gd name="connsiteY1112" fmla="*/ 284321 h 514350"/>
                <a:gd name="connsiteX1113" fmla="*/ 4235291 w 6400800"/>
                <a:gd name="connsiteY1113" fmla="*/ 285274 h 514350"/>
                <a:gd name="connsiteX1114" fmla="*/ 4229576 w 6400800"/>
                <a:gd name="connsiteY1114" fmla="*/ 310039 h 514350"/>
                <a:gd name="connsiteX1115" fmla="*/ 4222909 w 6400800"/>
                <a:gd name="connsiteY1115" fmla="*/ 295751 h 514350"/>
                <a:gd name="connsiteX1116" fmla="*/ 4228624 w 6400800"/>
                <a:gd name="connsiteY1116" fmla="*/ 316706 h 514350"/>
                <a:gd name="connsiteX1117" fmla="*/ 4226719 w 6400800"/>
                <a:gd name="connsiteY1117" fmla="*/ 327184 h 514350"/>
                <a:gd name="connsiteX1118" fmla="*/ 4223862 w 6400800"/>
                <a:gd name="connsiteY1118" fmla="*/ 341471 h 514350"/>
                <a:gd name="connsiteX1119" fmla="*/ 4222909 w 6400800"/>
                <a:gd name="connsiteY1119" fmla="*/ 334804 h 514350"/>
                <a:gd name="connsiteX1120" fmla="*/ 4219099 w 6400800"/>
                <a:gd name="connsiteY1120" fmla="*/ 311944 h 514350"/>
                <a:gd name="connsiteX1121" fmla="*/ 4219099 w 6400800"/>
                <a:gd name="connsiteY1121" fmla="*/ 331946 h 514350"/>
                <a:gd name="connsiteX1122" fmla="*/ 4217194 w 6400800"/>
                <a:gd name="connsiteY1122" fmla="*/ 322421 h 514350"/>
                <a:gd name="connsiteX1123" fmla="*/ 4198144 w 6400800"/>
                <a:gd name="connsiteY1123" fmla="*/ 240506 h 514350"/>
                <a:gd name="connsiteX1124" fmla="*/ 4205764 w 6400800"/>
                <a:gd name="connsiteY1124" fmla="*/ 323374 h 514350"/>
                <a:gd name="connsiteX1125" fmla="*/ 4210526 w 6400800"/>
                <a:gd name="connsiteY1125" fmla="*/ 364331 h 514350"/>
                <a:gd name="connsiteX1126" fmla="*/ 4210526 w 6400800"/>
                <a:gd name="connsiteY1126" fmla="*/ 363379 h 514350"/>
                <a:gd name="connsiteX1127" fmla="*/ 4206716 w 6400800"/>
                <a:gd name="connsiteY1127" fmla="*/ 350044 h 514350"/>
                <a:gd name="connsiteX1128" fmla="*/ 4202906 w 6400800"/>
                <a:gd name="connsiteY1128" fmla="*/ 338614 h 514350"/>
                <a:gd name="connsiteX1129" fmla="*/ 4202906 w 6400800"/>
                <a:gd name="connsiteY1129" fmla="*/ 350996 h 514350"/>
                <a:gd name="connsiteX1130" fmla="*/ 4202906 w 6400800"/>
                <a:gd name="connsiteY1130" fmla="*/ 365284 h 514350"/>
                <a:gd name="connsiteX1131" fmla="*/ 4202906 w 6400800"/>
                <a:gd name="connsiteY1131" fmla="*/ 373856 h 514350"/>
                <a:gd name="connsiteX1132" fmla="*/ 4202906 w 6400800"/>
                <a:gd name="connsiteY1132" fmla="*/ 380524 h 514350"/>
                <a:gd name="connsiteX1133" fmla="*/ 4201954 w 6400800"/>
                <a:gd name="connsiteY1133" fmla="*/ 378619 h 514350"/>
                <a:gd name="connsiteX1134" fmla="*/ 4201001 w 6400800"/>
                <a:gd name="connsiteY1134" fmla="*/ 361474 h 514350"/>
                <a:gd name="connsiteX1135" fmla="*/ 4196239 w 6400800"/>
                <a:gd name="connsiteY1135" fmla="*/ 290989 h 514350"/>
                <a:gd name="connsiteX1136" fmla="*/ 4191476 w 6400800"/>
                <a:gd name="connsiteY1136" fmla="*/ 343376 h 514350"/>
                <a:gd name="connsiteX1137" fmla="*/ 4188619 w 6400800"/>
                <a:gd name="connsiteY1137" fmla="*/ 335756 h 514350"/>
                <a:gd name="connsiteX1138" fmla="*/ 4181951 w 6400800"/>
                <a:gd name="connsiteY1138" fmla="*/ 319564 h 514350"/>
                <a:gd name="connsiteX1139" fmla="*/ 4180999 w 6400800"/>
                <a:gd name="connsiteY1139" fmla="*/ 316706 h 514350"/>
                <a:gd name="connsiteX1140" fmla="*/ 4180999 w 6400800"/>
                <a:gd name="connsiteY1140" fmla="*/ 256699 h 514350"/>
                <a:gd name="connsiteX1141" fmla="*/ 4180999 w 6400800"/>
                <a:gd name="connsiteY1141" fmla="*/ 230029 h 514350"/>
                <a:gd name="connsiteX1142" fmla="*/ 4177189 w 6400800"/>
                <a:gd name="connsiteY1142" fmla="*/ 256699 h 514350"/>
                <a:gd name="connsiteX1143" fmla="*/ 4175284 w 6400800"/>
                <a:gd name="connsiteY1143" fmla="*/ 270034 h 514350"/>
                <a:gd name="connsiteX1144" fmla="*/ 4174331 w 6400800"/>
                <a:gd name="connsiteY1144" fmla="*/ 251936 h 514350"/>
                <a:gd name="connsiteX1145" fmla="*/ 4168616 w 6400800"/>
                <a:gd name="connsiteY1145" fmla="*/ 176689 h 514350"/>
                <a:gd name="connsiteX1146" fmla="*/ 4162901 w 6400800"/>
                <a:gd name="connsiteY1146" fmla="*/ 251936 h 514350"/>
                <a:gd name="connsiteX1147" fmla="*/ 4160996 w 6400800"/>
                <a:gd name="connsiteY1147" fmla="*/ 287179 h 514350"/>
                <a:gd name="connsiteX1148" fmla="*/ 4154329 w 6400800"/>
                <a:gd name="connsiteY1148" fmla="*/ 303371 h 514350"/>
                <a:gd name="connsiteX1149" fmla="*/ 4146709 w 6400800"/>
                <a:gd name="connsiteY1149" fmla="*/ 280511 h 514350"/>
                <a:gd name="connsiteX1150" fmla="*/ 4140041 w 6400800"/>
                <a:gd name="connsiteY1150" fmla="*/ 246221 h 514350"/>
                <a:gd name="connsiteX1151" fmla="*/ 4133374 w 6400800"/>
                <a:gd name="connsiteY1151" fmla="*/ 224314 h 514350"/>
                <a:gd name="connsiteX1152" fmla="*/ 4134326 w 6400800"/>
                <a:gd name="connsiteY1152" fmla="*/ 230029 h 514350"/>
                <a:gd name="connsiteX1153" fmla="*/ 4136231 w 6400800"/>
                <a:gd name="connsiteY1153" fmla="*/ 247174 h 514350"/>
                <a:gd name="connsiteX1154" fmla="*/ 4136231 w 6400800"/>
                <a:gd name="connsiteY1154" fmla="*/ 250031 h 514350"/>
                <a:gd name="connsiteX1155" fmla="*/ 4118134 w 6400800"/>
                <a:gd name="connsiteY1155" fmla="*/ 197644 h 514350"/>
                <a:gd name="connsiteX1156" fmla="*/ 4093369 w 6400800"/>
                <a:gd name="connsiteY1156" fmla="*/ 121444 h 514350"/>
                <a:gd name="connsiteX1157" fmla="*/ 4083844 w 6400800"/>
                <a:gd name="connsiteY1157" fmla="*/ 92869 h 514350"/>
                <a:gd name="connsiteX1158" fmla="*/ 4089559 w 6400800"/>
                <a:gd name="connsiteY1158" fmla="*/ 122396 h 514350"/>
                <a:gd name="connsiteX1159" fmla="*/ 4106704 w 6400800"/>
                <a:gd name="connsiteY1159" fmla="*/ 200501 h 514350"/>
                <a:gd name="connsiteX1160" fmla="*/ 4119086 w 6400800"/>
                <a:gd name="connsiteY1160" fmla="*/ 248126 h 514350"/>
                <a:gd name="connsiteX1161" fmla="*/ 4117181 w 6400800"/>
                <a:gd name="connsiteY1161" fmla="*/ 262414 h 514350"/>
                <a:gd name="connsiteX1162" fmla="*/ 4114324 w 6400800"/>
                <a:gd name="connsiteY1162" fmla="*/ 290036 h 514350"/>
                <a:gd name="connsiteX1163" fmla="*/ 4110514 w 6400800"/>
                <a:gd name="connsiteY1163" fmla="*/ 284321 h 514350"/>
                <a:gd name="connsiteX1164" fmla="*/ 4114324 w 6400800"/>
                <a:gd name="connsiteY1164" fmla="*/ 269081 h 514350"/>
                <a:gd name="connsiteX1165" fmla="*/ 4108609 w 6400800"/>
                <a:gd name="connsiteY1165" fmla="*/ 282416 h 514350"/>
                <a:gd name="connsiteX1166" fmla="*/ 4102894 w 6400800"/>
                <a:gd name="connsiteY1166" fmla="*/ 273844 h 514350"/>
                <a:gd name="connsiteX1167" fmla="*/ 4096226 w 6400800"/>
                <a:gd name="connsiteY1167" fmla="*/ 263366 h 514350"/>
                <a:gd name="connsiteX1168" fmla="*/ 4097179 w 6400800"/>
                <a:gd name="connsiteY1168" fmla="*/ 262414 h 514350"/>
                <a:gd name="connsiteX1169" fmla="*/ 4096226 w 6400800"/>
                <a:gd name="connsiteY1169" fmla="*/ 263366 h 514350"/>
                <a:gd name="connsiteX1170" fmla="*/ 4090511 w 6400800"/>
                <a:gd name="connsiteY1170" fmla="*/ 253841 h 514350"/>
                <a:gd name="connsiteX1171" fmla="*/ 4090511 w 6400800"/>
                <a:gd name="connsiteY1171" fmla="*/ 252889 h 514350"/>
                <a:gd name="connsiteX1172" fmla="*/ 4090511 w 6400800"/>
                <a:gd name="connsiteY1172" fmla="*/ 238601 h 514350"/>
                <a:gd name="connsiteX1173" fmla="*/ 4090511 w 6400800"/>
                <a:gd name="connsiteY1173" fmla="*/ 215741 h 514350"/>
                <a:gd name="connsiteX1174" fmla="*/ 4089559 w 6400800"/>
                <a:gd name="connsiteY1174" fmla="*/ 195739 h 514350"/>
                <a:gd name="connsiteX1175" fmla="*/ 4086701 w 6400800"/>
                <a:gd name="connsiteY1175" fmla="*/ 214789 h 514350"/>
                <a:gd name="connsiteX1176" fmla="*/ 4083844 w 6400800"/>
                <a:gd name="connsiteY1176" fmla="*/ 236696 h 514350"/>
                <a:gd name="connsiteX1177" fmla="*/ 4083844 w 6400800"/>
                <a:gd name="connsiteY1177" fmla="*/ 239554 h 514350"/>
                <a:gd name="connsiteX1178" fmla="*/ 4081939 w 6400800"/>
                <a:gd name="connsiteY1178" fmla="*/ 236696 h 514350"/>
                <a:gd name="connsiteX1179" fmla="*/ 4081939 w 6400800"/>
                <a:gd name="connsiteY1179" fmla="*/ 234791 h 514350"/>
                <a:gd name="connsiteX1180" fmla="*/ 4081939 w 6400800"/>
                <a:gd name="connsiteY1180" fmla="*/ 210026 h 514350"/>
                <a:gd name="connsiteX1181" fmla="*/ 4081939 w 6400800"/>
                <a:gd name="connsiteY1181" fmla="*/ 188119 h 514350"/>
                <a:gd name="connsiteX1182" fmla="*/ 4078129 w 6400800"/>
                <a:gd name="connsiteY1182" fmla="*/ 210026 h 514350"/>
                <a:gd name="connsiteX1183" fmla="*/ 4075271 w 6400800"/>
                <a:gd name="connsiteY1183" fmla="*/ 227171 h 514350"/>
                <a:gd name="connsiteX1184" fmla="*/ 4059079 w 6400800"/>
                <a:gd name="connsiteY1184" fmla="*/ 202406 h 514350"/>
                <a:gd name="connsiteX1185" fmla="*/ 4073366 w 6400800"/>
                <a:gd name="connsiteY1185" fmla="*/ 236696 h 514350"/>
                <a:gd name="connsiteX1186" fmla="*/ 4071461 w 6400800"/>
                <a:gd name="connsiteY1186" fmla="*/ 250984 h 514350"/>
                <a:gd name="connsiteX1187" fmla="*/ 4067651 w 6400800"/>
                <a:gd name="connsiteY1187" fmla="*/ 268129 h 514350"/>
                <a:gd name="connsiteX1188" fmla="*/ 4064794 w 6400800"/>
                <a:gd name="connsiteY1188" fmla="*/ 279559 h 514350"/>
                <a:gd name="connsiteX1189" fmla="*/ 4061936 w 6400800"/>
                <a:gd name="connsiteY1189" fmla="*/ 253841 h 514350"/>
                <a:gd name="connsiteX1190" fmla="*/ 4054316 w 6400800"/>
                <a:gd name="connsiteY1190" fmla="*/ 207169 h 514350"/>
                <a:gd name="connsiteX1191" fmla="*/ 4050506 w 6400800"/>
                <a:gd name="connsiteY1191" fmla="*/ 186214 h 514350"/>
                <a:gd name="connsiteX1192" fmla="*/ 4046696 w 6400800"/>
                <a:gd name="connsiteY1192" fmla="*/ 168116 h 514350"/>
                <a:gd name="connsiteX1193" fmla="*/ 4040029 w 6400800"/>
                <a:gd name="connsiteY1193" fmla="*/ 137636 h 514350"/>
                <a:gd name="connsiteX1194" fmla="*/ 4034314 w 6400800"/>
                <a:gd name="connsiteY1194" fmla="*/ 111919 h 514350"/>
                <a:gd name="connsiteX1195" fmla="*/ 4036219 w 6400800"/>
                <a:gd name="connsiteY1195" fmla="*/ 138589 h 514350"/>
                <a:gd name="connsiteX1196" fmla="*/ 4039076 w 6400800"/>
                <a:gd name="connsiteY1196" fmla="*/ 169069 h 514350"/>
                <a:gd name="connsiteX1197" fmla="*/ 4042886 w 6400800"/>
                <a:gd name="connsiteY1197" fmla="*/ 208121 h 514350"/>
                <a:gd name="connsiteX1198" fmla="*/ 4044791 w 6400800"/>
                <a:gd name="connsiteY1198" fmla="*/ 238601 h 514350"/>
                <a:gd name="connsiteX1199" fmla="*/ 4031456 w 6400800"/>
                <a:gd name="connsiteY1199" fmla="*/ 170021 h 514350"/>
                <a:gd name="connsiteX1200" fmla="*/ 4036219 w 6400800"/>
                <a:gd name="connsiteY1200" fmla="*/ 252889 h 514350"/>
                <a:gd name="connsiteX1201" fmla="*/ 4037171 w 6400800"/>
                <a:gd name="connsiteY1201" fmla="*/ 264319 h 514350"/>
                <a:gd name="connsiteX1202" fmla="*/ 4035266 w 6400800"/>
                <a:gd name="connsiteY1202" fmla="*/ 271939 h 514350"/>
                <a:gd name="connsiteX1203" fmla="*/ 4030504 w 6400800"/>
                <a:gd name="connsiteY1203" fmla="*/ 266224 h 514350"/>
                <a:gd name="connsiteX1204" fmla="*/ 4023836 w 6400800"/>
                <a:gd name="connsiteY1204" fmla="*/ 258604 h 514350"/>
                <a:gd name="connsiteX1205" fmla="*/ 4009549 w 6400800"/>
                <a:gd name="connsiteY1205" fmla="*/ 229076 h 514350"/>
                <a:gd name="connsiteX1206" fmla="*/ 3996214 w 6400800"/>
                <a:gd name="connsiteY1206" fmla="*/ 203359 h 514350"/>
                <a:gd name="connsiteX1207" fmla="*/ 4005739 w 6400800"/>
                <a:gd name="connsiteY1207" fmla="*/ 230981 h 514350"/>
                <a:gd name="connsiteX1208" fmla="*/ 4014311 w 6400800"/>
                <a:gd name="connsiteY1208" fmla="*/ 255746 h 514350"/>
                <a:gd name="connsiteX1209" fmla="*/ 4007644 w 6400800"/>
                <a:gd name="connsiteY1209" fmla="*/ 243364 h 514350"/>
                <a:gd name="connsiteX1210" fmla="*/ 4015264 w 6400800"/>
                <a:gd name="connsiteY1210" fmla="*/ 267176 h 514350"/>
                <a:gd name="connsiteX1211" fmla="*/ 4024789 w 6400800"/>
                <a:gd name="connsiteY1211" fmla="*/ 294799 h 514350"/>
                <a:gd name="connsiteX1212" fmla="*/ 4026694 w 6400800"/>
                <a:gd name="connsiteY1212" fmla="*/ 301466 h 514350"/>
                <a:gd name="connsiteX1213" fmla="*/ 4017169 w 6400800"/>
                <a:gd name="connsiteY1213" fmla="*/ 329089 h 514350"/>
                <a:gd name="connsiteX1214" fmla="*/ 4016216 w 6400800"/>
                <a:gd name="connsiteY1214" fmla="*/ 328136 h 514350"/>
                <a:gd name="connsiteX1215" fmla="*/ 4005739 w 6400800"/>
                <a:gd name="connsiteY1215" fmla="*/ 320516 h 514350"/>
                <a:gd name="connsiteX1216" fmla="*/ 4005739 w 6400800"/>
                <a:gd name="connsiteY1216" fmla="*/ 318611 h 514350"/>
                <a:gd name="connsiteX1217" fmla="*/ 4004786 w 6400800"/>
                <a:gd name="connsiteY1217" fmla="*/ 310991 h 514350"/>
                <a:gd name="connsiteX1218" fmla="*/ 4002881 w 6400800"/>
                <a:gd name="connsiteY1218" fmla="*/ 269081 h 514350"/>
                <a:gd name="connsiteX1219" fmla="*/ 4000024 w 6400800"/>
                <a:gd name="connsiteY1219" fmla="*/ 284321 h 514350"/>
                <a:gd name="connsiteX1220" fmla="*/ 3993356 w 6400800"/>
                <a:gd name="connsiteY1220" fmla="*/ 248126 h 514350"/>
                <a:gd name="connsiteX1221" fmla="*/ 3993356 w 6400800"/>
                <a:gd name="connsiteY1221" fmla="*/ 286226 h 514350"/>
                <a:gd name="connsiteX1222" fmla="*/ 3992404 w 6400800"/>
                <a:gd name="connsiteY1222" fmla="*/ 286226 h 514350"/>
                <a:gd name="connsiteX1223" fmla="*/ 3990499 w 6400800"/>
                <a:gd name="connsiteY1223" fmla="*/ 287179 h 514350"/>
                <a:gd name="connsiteX1224" fmla="*/ 3985736 w 6400800"/>
                <a:gd name="connsiteY1224" fmla="*/ 292894 h 514350"/>
                <a:gd name="connsiteX1225" fmla="*/ 3985736 w 6400800"/>
                <a:gd name="connsiteY1225" fmla="*/ 292894 h 514350"/>
                <a:gd name="connsiteX1226" fmla="*/ 3985736 w 6400800"/>
                <a:gd name="connsiteY1226" fmla="*/ 293846 h 514350"/>
                <a:gd name="connsiteX1227" fmla="*/ 3983831 w 6400800"/>
                <a:gd name="connsiteY1227" fmla="*/ 313849 h 514350"/>
                <a:gd name="connsiteX1228" fmla="*/ 3978116 w 6400800"/>
                <a:gd name="connsiteY1228" fmla="*/ 303371 h 514350"/>
                <a:gd name="connsiteX1229" fmla="*/ 3987641 w 6400800"/>
                <a:gd name="connsiteY1229" fmla="*/ 272891 h 514350"/>
                <a:gd name="connsiteX1230" fmla="*/ 3976211 w 6400800"/>
                <a:gd name="connsiteY1230" fmla="*/ 298609 h 514350"/>
                <a:gd name="connsiteX1231" fmla="*/ 3973354 w 6400800"/>
                <a:gd name="connsiteY1231" fmla="*/ 293846 h 514350"/>
                <a:gd name="connsiteX1232" fmla="*/ 3973354 w 6400800"/>
                <a:gd name="connsiteY1232" fmla="*/ 288131 h 514350"/>
                <a:gd name="connsiteX1233" fmla="*/ 3973354 w 6400800"/>
                <a:gd name="connsiteY1233" fmla="*/ 287179 h 514350"/>
                <a:gd name="connsiteX1234" fmla="*/ 3977164 w 6400800"/>
                <a:gd name="connsiteY1234" fmla="*/ 278606 h 514350"/>
                <a:gd name="connsiteX1235" fmla="*/ 3980974 w 6400800"/>
                <a:gd name="connsiteY1235" fmla="*/ 270986 h 514350"/>
                <a:gd name="connsiteX1236" fmla="*/ 3976211 w 6400800"/>
                <a:gd name="connsiteY1236" fmla="*/ 277654 h 514350"/>
                <a:gd name="connsiteX1237" fmla="*/ 3973354 w 6400800"/>
                <a:gd name="connsiteY1237" fmla="*/ 282416 h 514350"/>
                <a:gd name="connsiteX1238" fmla="*/ 3974306 w 6400800"/>
                <a:gd name="connsiteY1238" fmla="*/ 254794 h 514350"/>
                <a:gd name="connsiteX1239" fmla="*/ 3975259 w 6400800"/>
                <a:gd name="connsiteY1239" fmla="*/ 230029 h 514350"/>
                <a:gd name="connsiteX1240" fmla="*/ 3970496 w 6400800"/>
                <a:gd name="connsiteY1240" fmla="*/ 254794 h 514350"/>
                <a:gd name="connsiteX1241" fmla="*/ 3965734 w 6400800"/>
                <a:gd name="connsiteY1241" fmla="*/ 281464 h 514350"/>
                <a:gd name="connsiteX1242" fmla="*/ 3961924 w 6400800"/>
                <a:gd name="connsiteY1242" fmla="*/ 274796 h 514350"/>
                <a:gd name="connsiteX1243" fmla="*/ 3962876 w 6400800"/>
                <a:gd name="connsiteY1243" fmla="*/ 269081 h 514350"/>
                <a:gd name="connsiteX1244" fmla="*/ 3966686 w 6400800"/>
                <a:gd name="connsiteY1244" fmla="*/ 245269 h 514350"/>
                <a:gd name="connsiteX1245" fmla="*/ 3959066 w 6400800"/>
                <a:gd name="connsiteY1245" fmla="*/ 268129 h 514350"/>
                <a:gd name="connsiteX1246" fmla="*/ 3959066 w 6400800"/>
                <a:gd name="connsiteY1246" fmla="*/ 269081 h 514350"/>
                <a:gd name="connsiteX1247" fmla="*/ 3958114 w 6400800"/>
                <a:gd name="connsiteY1247" fmla="*/ 267176 h 514350"/>
                <a:gd name="connsiteX1248" fmla="*/ 3958114 w 6400800"/>
                <a:gd name="connsiteY1248" fmla="*/ 269081 h 514350"/>
                <a:gd name="connsiteX1249" fmla="*/ 3955256 w 6400800"/>
                <a:gd name="connsiteY1249" fmla="*/ 264319 h 514350"/>
                <a:gd name="connsiteX1250" fmla="*/ 3954304 w 6400800"/>
                <a:gd name="connsiteY1250" fmla="*/ 247174 h 514350"/>
                <a:gd name="connsiteX1251" fmla="*/ 3951446 w 6400800"/>
                <a:gd name="connsiteY1251" fmla="*/ 214789 h 514350"/>
                <a:gd name="connsiteX1252" fmla="*/ 3947636 w 6400800"/>
                <a:gd name="connsiteY1252" fmla="*/ 190024 h 514350"/>
                <a:gd name="connsiteX1253" fmla="*/ 3943826 w 6400800"/>
                <a:gd name="connsiteY1253" fmla="*/ 169069 h 514350"/>
                <a:gd name="connsiteX1254" fmla="*/ 3943826 w 6400800"/>
                <a:gd name="connsiteY1254" fmla="*/ 190024 h 514350"/>
                <a:gd name="connsiteX1255" fmla="*/ 3943826 w 6400800"/>
                <a:gd name="connsiteY1255" fmla="*/ 214789 h 514350"/>
                <a:gd name="connsiteX1256" fmla="*/ 3943826 w 6400800"/>
                <a:gd name="connsiteY1256" fmla="*/ 225266 h 514350"/>
                <a:gd name="connsiteX1257" fmla="*/ 3940969 w 6400800"/>
                <a:gd name="connsiteY1257" fmla="*/ 215741 h 514350"/>
                <a:gd name="connsiteX1258" fmla="*/ 3939064 w 6400800"/>
                <a:gd name="connsiteY1258" fmla="*/ 207169 h 514350"/>
                <a:gd name="connsiteX1259" fmla="*/ 3940016 w 6400800"/>
                <a:gd name="connsiteY1259" fmla="*/ 205264 h 514350"/>
                <a:gd name="connsiteX1260" fmla="*/ 3939064 w 6400800"/>
                <a:gd name="connsiteY1260" fmla="*/ 206216 h 514350"/>
                <a:gd name="connsiteX1261" fmla="*/ 3936206 w 6400800"/>
                <a:gd name="connsiteY1261" fmla="*/ 197644 h 514350"/>
                <a:gd name="connsiteX1262" fmla="*/ 3937159 w 6400800"/>
                <a:gd name="connsiteY1262" fmla="*/ 208121 h 514350"/>
                <a:gd name="connsiteX1263" fmla="*/ 3929539 w 6400800"/>
                <a:gd name="connsiteY1263" fmla="*/ 216694 h 514350"/>
                <a:gd name="connsiteX1264" fmla="*/ 3925729 w 6400800"/>
                <a:gd name="connsiteY1264" fmla="*/ 197644 h 514350"/>
                <a:gd name="connsiteX1265" fmla="*/ 3916204 w 6400800"/>
                <a:gd name="connsiteY1265" fmla="*/ 158591 h 514350"/>
                <a:gd name="connsiteX1266" fmla="*/ 3912394 w 6400800"/>
                <a:gd name="connsiteY1266" fmla="*/ 144304 h 514350"/>
                <a:gd name="connsiteX1267" fmla="*/ 3915251 w 6400800"/>
                <a:gd name="connsiteY1267" fmla="*/ 139541 h 514350"/>
                <a:gd name="connsiteX1268" fmla="*/ 3935254 w 6400800"/>
                <a:gd name="connsiteY1268" fmla="*/ 110966 h 514350"/>
                <a:gd name="connsiteX1269" fmla="*/ 3912394 w 6400800"/>
                <a:gd name="connsiteY1269" fmla="*/ 136684 h 514350"/>
                <a:gd name="connsiteX1270" fmla="*/ 3910489 w 6400800"/>
                <a:gd name="connsiteY1270" fmla="*/ 138589 h 514350"/>
                <a:gd name="connsiteX1271" fmla="*/ 3906679 w 6400800"/>
                <a:gd name="connsiteY1271" fmla="*/ 128111 h 514350"/>
                <a:gd name="connsiteX1272" fmla="*/ 3898106 w 6400800"/>
                <a:gd name="connsiteY1272" fmla="*/ 102394 h 514350"/>
                <a:gd name="connsiteX1273" fmla="*/ 3902869 w 6400800"/>
                <a:gd name="connsiteY1273" fmla="*/ 129064 h 514350"/>
                <a:gd name="connsiteX1274" fmla="*/ 3905726 w 6400800"/>
                <a:gd name="connsiteY1274" fmla="*/ 143351 h 514350"/>
                <a:gd name="connsiteX1275" fmla="*/ 3905726 w 6400800"/>
                <a:gd name="connsiteY1275" fmla="*/ 143351 h 514350"/>
                <a:gd name="connsiteX1276" fmla="*/ 3887629 w 6400800"/>
                <a:gd name="connsiteY1276" fmla="*/ 167164 h 514350"/>
                <a:gd name="connsiteX1277" fmla="*/ 3866674 w 6400800"/>
                <a:gd name="connsiteY1277" fmla="*/ 195739 h 514350"/>
                <a:gd name="connsiteX1278" fmla="*/ 3862864 w 6400800"/>
                <a:gd name="connsiteY1278" fmla="*/ 182404 h 514350"/>
                <a:gd name="connsiteX1279" fmla="*/ 3854291 w 6400800"/>
                <a:gd name="connsiteY1279" fmla="*/ 155734 h 514350"/>
                <a:gd name="connsiteX1280" fmla="*/ 3859054 w 6400800"/>
                <a:gd name="connsiteY1280" fmla="*/ 183356 h 514350"/>
                <a:gd name="connsiteX1281" fmla="*/ 3862864 w 6400800"/>
                <a:gd name="connsiteY1281" fmla="*/ 202406 h 514350"/>
                <a:gd name="connsiteX1282" fmla="*/ 3858101 w 6400800"/>
                <a:gd name="connsiteY1282" fmla="*/ 209074 h 514350"/>
                <a:gd name="connsiteX1283" fmla="*/ 3853339 w 6400800"/>
                <a:gd name="connsiteY1283" fmla="*/ 216694 h 514350"/>
                <a:gd name="connsiteX1284" fmla="*/ 3849529 w 6400800"/>
                <a:gd name="connsiteY1284" fmla="*/ 195739 h 514350"/>
                <a:gd name="connsiteX1285" fmla="*/ 3852386 w 6400800"/>
                <a:gd name="connsiteY1285" fmla="*/ 178594 h 514350"/>
                <a:gd name="connsiteX1286" fmla="*/ 3855244 w 6400800"/>
                <a:gd name="connsiteY1286" fmla="*/ 158591 h 514350"/>
                <a:gd name="connsiteX1287" fmla="*/ 3848576 w 6400800"/>
                <a:gd name="connsiteY1287" fmla="*/ 177641 h 514350"/>
                <a:gd name="connsiteX1288" fmla="*/ 3841909 w 6400800"/>
                <a:gd name="connsiteY1288" fmla="*/ 199549 h 514350"/>
                <a:gd name="connsiteX1289" fmla="*/ 3838099 w 6400800"/>
                <a:gd name="connsiteY1289" fmla="*/ 212884 h 514350"/>
                <a:gd name="connsiteX1290" fmla="*/ 3835241 w 6400800"/>
                <a:gd name="connsiteY1290" fmla="*/ 225266 h 514350"/>
                <a:gd name="connsiteX1291" fmla="*/ 3834289 w 6400800"/>
                <a:gd name="connsiteY1291" fmla="*/ 222409 h 514350"/>
                <a:gd name="connsiteX1292" fmla="*/ 3825716 w 6400800"/>
                <a:gd name="connsiteY1292" fmla="*/ 209074 h 514350"/>
                <a:gd name="connsiteX1293" fmla="*/ 3809524 w 6400800"/>
                <a:gd name="connsiteY1293" fmla="*/ 184309 h 514350"/>
                <a:gd name="connsiteX1294" fmla="*/ 3821906 w 6400800"/>
                <a:gd name="connsiteY1294" fmla="*/ 210979 h 514350"/>
                <a:gd name="connsiteX1295" fmla="*/ 3828574 w 6400800"/>
                <a:gd name="connsiteY1295" fmla="*/ 224314 h 514350"/>
                <a:gd name="connsiteX1296" fmla="*/ 3832384 w 6400800"/>
                <a:gd name="connsiteY1296" fmla="*/ 234791 h 514350"/>
                <a:gd name="connsiteX1297" fmla="*/ 3828574 w 6400800"/>
                <a:gd name="connsiteY1297" fmla="*/ 254794 h 514350"/>
                <a:gd name="connsiteX1298" fmla="*/ 3825716 w 6400800"/>
                <a:gd name="connsiteY1298" fmla="*/ 259556 h 514350"/>
                <a:gd name="connsiteX1299" fmla="*/ 3820954 w 6400800"/>
                <a:gd name="connsiteY1299" fmla="*/ 269081 h 514350"/>
                <a:gd name="connsiteX1300" fmla="*/ 3820001 w 6400800"/>
                <a:gd name="connsiteY1300" fmla="*/ 267176 h 514350"/>
                <a:gd name="connsiteX1301" fmla="*/ 3804761 w 6400800"/>
                <a:gd name="connsiteY1301" fmla="*/ 249079 h 514350"/>
                <a:gd name="connsiteX1302" fmla="*/ 3817144 w 6400800"/>
                <a:gd name="connsiteY1302" fmla="*/ 270034 h 514350"/>
                <a:gd name="connsiteX1303" fmla="*/ 3819049 w 6400800"/>
                <a:gd name="connsiteY1303" fmla="*/ 272891 h 514350"/>
                <a:gd name="connsiteX1304" fmla="*/ 3806666 w 6400800"/>
                <a:gd name="connsiteY1304" fmla="*/ 294799 h 514350"/>
                <a:gd name="connsiteX1305" fmla="*/ 3806666 w 6400800"/>
                <a:gd name="connsiteY1305" fmla="*/ 294799 h 514350"/>
                <a:gd name="connsiteX1306" fmla="*/ 3803809 w 6400800"/>
                <a:gd name="connsiteY1306" fmla="*/ 290989 h 514350"/>
                <a:gd name="connsiteX1307" fmla="*/ 3802856 w 6400800"/>
                <a:gd name="connsiteY1307" fmla="*/ 287179 h 514350"/>
                <a:gd name="connsiteX1308" fmla="*/ 3799999 w 6400800"/>
                <a:gd name="connsiteY1308" fmla="*/ 276701 h 514350"/>
                <a:gd name="connsiteX1309" fmla="*/ 3795236 w 6400800"/>
                <a:gd name="connsiteY1309" fmla="*/ 260509 h 514350"/>
                <a:gd name="connsiteX1310" fmla="*/ 3790474 w 6400800"/>
                <a:gd name="connsiteY1310" fmla="*/ 246221 h 514350"/>
                <a:gd name="connsiteX1311" fmla="*/ 3791426 w 6400800"/>
                <a:gd name="connsiteY1311" fmla="*/ 260509 h 514350"/>
                <a:gd name="connsiteX1312" fmla="*/ 3792379 w 6400800"/>
                <a:gd name="connsiteY1312" fmla="*/ 273844 h 514350"/>
                <a:gd name="connsiteX1313" fmla="*/ 3787616 w 6400800"/>
                <a:gd name="connsiteY1313" fmla="*/ 268129 h 514350"/>
                <a:gd name="connsiteX1314" fmla="*/ 3777139 w 6400800"/>
                <a:gd name="connsiteY1314" fmla="*/ 255746 h 514350"/>
                <a:gd name="connsiteX1315" fmla="*/ 3773329 w 6400800"/>
                <a:gd name="connsiteY1315" fmla="*/ 246221 h 514350"/>
                <a:gd name="connsiteX1316" fmla="*/ 3764756 w 6400800"/>
                <a:gd name="connsiteY1316" fmla="*/ 224314 h 514350"/>
                <a:gd name="connsiteX1317" fmla="*/ 3769519 w 6400800"/>
                <a:gd name="connsiteY1317" fmla="*/ 247174 h 514350"/>
                <a:gd name="connsiteX1318" fmla="*/ 3776186 w 6400800"/>
                <a:gd name="connsiteY1318" fmla="*/ 273844 h 514350"/>
                <a:gd name="connsiteX1319" fmla="*/ 3781901 w 6400800"/>
                <a:gd name="connsiteY1319" fmla="*/ 299561 h 514350"/>
                <a:gd name="connsiteX1320" fmla="*/ 3760946 w 6400800"/>
                <a:gd name="connsiteY1320" fmla="*/ 234791 h 514350"/>
                <a:gd name="connsiteX1321" fmla="*/ 3755231 w 6400800"/>
                <a:gd name="connsiteY1321" fmla="*/ 218599 h 514350"/>
                <a:gd name="connsiteX1322" fmla="*/ 3759041 w 6400800"/>
                <a:gd name="connsiteY1322" fmla="*/ 211931 h 514350"/>
                <a:gd name="connsiteX1323" fmla="*/ 3754279 w 6400800"/>
                <a:gd name="connsiteY1323" fmla="*/ 217646 h 514350"/>
                <a:gd name="connsiteX1324" fmla="*/ 3750469 w 6400800"/>
                <a:gd name="connsiteY1324" fmla="*/ 208121 h 514350"/>
                <a:gd name="connsiteX1325" fmla="*/ 3752374 w 6400800"/>
                <a:gd name="connsiteY1325" fmla="*/ 197644 h 514350"/>
                <a:gd name="connsiteX1326" fmla="*/ 3748564 w 6400800"/>
                <a:gd name="connsiteY1326" fmla="*/ 205264 h 514350"/>
                <a:gd name="connsiteX1327" fmla="*/ 3734276 w 6400800"/>
                <a:gd name="connsiteY1327" fmla="*/ 167164 h 514350"/>
                <a:gd name="connsiteX1328" fmla="*/ 3742849 w 6400800"/>
                <a:gd name="connsiteY1328" fmla="*/ 217646 h 514350"/>
                <a:gd name="connsiteX1329" fmla="*/ 3736181 w 6400800"/>
                <a:gd name="connsiteY1329" fmla="*/ 236696 h 514350"/>
                <a:gd name="connsiteX1330" fmla="*/ 3735229 w 6400800"/>
                <a:gd name="connsiteY1330" fmla="*/ 238601 h 514350"/>
                <a:gd name="connsiteX1331" fmla="*/ 3730466 w 6400800"/>
                <a:gd name="connsiteY1331" fmla="*/ 245269 h 514350"/>
                <a:gd name="connsiteX1332" fmla="*/ 3726656 w 6400800"/>
                <a:gd name="connsiteY1332" fmla="*/ 236696 h 514350"/>
                <a:gd name="connsiteX1333" fmla="*/ 3726656 w 6400800"/>
                <a:gd name="connsiteY1333" fmla="*/ 232886 h 514350"/>
                <a:gd name="connsiteX1334" fmla="*/ 3725704 w 6400800"/>
                <a:gd name="connsiteY1334" fmla="*/ 214789 h 514350"/>
                <a:gd name="connsiteX1335" fmla="*/ 3722846 w 6400800"/>
                <a:gd name="connsiteY1335" fmla="*/ 230029 h 514350"/>
                <a:gd name="connsiteX1336" fmla="*/ 3721894 w 6400800"/>
                <a:gd name="connsiteY1336" fmla="*/ 229076 h 514350"/>
                <a:gd name="connsiteX1337" fmla="*/ 3721894 w 6400800"/>
                <a:gd name="connsiteY1337" fmla="*/ 229076 h 514350"/>
                <a:gd name="connsiteX1338" fmla="*/ 3725704 w 6400800"/>
                <a:gd name="connsiteY1338" fmla="*/ 190976 h 514350"/>
                <a:gd name="connsiteX1339" fmla="*/ 3727609 w 6400800"/>
                <a:gd name="connsiteY1339" fmla="*/ 172879 h 514350"/>
                <a:gd name="connsiteX1340" fmla="*/ 3730466 w 6400800"/>
                <a:gd name="connsiteY1340" fmla="*/ 155734 h 514350"/>
                <a:gd name="connsiteX1341" fmla="*/ 3734276 w 6400800"/>
                <a:gd name="connsiteY1341" fmla="*/ 128111 h 514350"/>
                <a:gd name="connsiteX1342" fmla="*/ 3737134 w 6400800"/>
                <a:gd name="connsiteY1342" fmla="*/ 104299 h 514350"/>
                <a:gd name="connsiteX1343" fmla="*/ 3730466 w 6400800"/>
                <a:gd name="connsiteY1343" fmla="*/ 127159 h 514350"/>
                <a:gd name="connsiteX1344" fmla="*/ 3722846 w 6400800"/>
                <a:gd name="connsiteY1344" fmla="*/ 153829 h 514350"/>
                <a:gd name="connsiteX1345" fmla="*/ 3718084 w 6400800"/>
                <a:gd name="connsiteY1345" fmla="*/ 170021 h 514350"/>
                <a:gd name="connsiteX1346" fmla="*/ 3714274 w 6400800"/>
                <a:gd name="connsiteY1346" fmla="*/ 188119 h 514350"/>
                <a:gd name="connsiteX1347" fmla="*/ 3710464 w 6400800"/>
                <a:gd name="connsiteY1347" fmla="*/ 208121 h 514350"/>
                <a:gd name="connsiteX1348" fmla="*/ 3710464 w 6400800"/>
                <a:gd name="connsiteY1348" fmla="*/ 207169 h 514350"/>
                <a:gd name="connsiteX1349" fmla="*/ 3691414 w 6400800"/>
                <a:gd name="connsiteY1349" fmla="*/ 174784 h 514350"/>
                <a:gd name="connsiteX1350" fmla="*/ 3677126 w 6400800"/>
                <a:gd name="connsiteY1350" fmla="*/ 150971 h 514350"/>
                <a:gd name="connsiteX1351" fmla="*/ 3678079 w 6400800"/>
                <a:gd name="connsiteY1351" fmla="*/ 137636 h 514350"/>
                <a:gd name="connsiteX1352" fmla="*/ 3675221 w 6400800"/>
                <a:gd name="connsiteY1352" fmla="*/ 149066 h 514350"/>
                <a:gd name="connsiteX1353" fmla="*/ 3674269 w 6400800"/>
                <a:gd name="connsiteY1353" fmla="*/ 147161 h 514350"/>
                <a:gd name="connsiteX1354" fmla="*/ 3675221 w 6400800"/>
                <a:gd name="connsiteY1354" fmla="*/ 150019 h 514350"/>
                <a:gd name="connsiteX1355" fmla="*/ 3672364 w 6400800"/>
                <a:gd name="connsiteY1355" fmla="*/ 164306 h 514350"/>
                <a:gd name="connsiteX1356" fmla="*/ 3665696 w 6400800"/>
                <a:gd name="connsiteY1356" fmla="*/ 194786 h 514350"/>
                <a:gd name="connsiteX1357" fmla="*/ 3662839 w 6400800"/>
                <a:gd name="connsiteY1357" fmla="*/ 209074 h 514350"/>
                <a:gd name="connsiteX1358" fmla="*/ 3661886 w 6400800"/>
                <a:gd name="connsiteY1358" fmla="*/ 210026 h 514350"/>
                <a:gd name="connsiteX1359" fmla="*/ 3658076 w 6400800"/>
                <a:gd name="connsiteY1359" fmla="*/ 216694 h 514350"/>
                <a:gd name="connsiteX1360" fmla="*/ 3658076 w 6400800"/>
                <a:gd name="connsiteY1360" fmla="*/ 174784 h 514350"/>
                <a:gd name="connsiteX1361" fmla="*/ 3645694 w 6400800"/>
                <a:gd name="connsiteY1361" fmla="*/ 239554 h 514350"/>
                <a:gd name="connsiteX1362" fmla="*/ 3644741 w 6400800"/>
                <a:gd name="connsiteY1362" fmla="*/ 246221 h 514350"/>
                <a:gd name="connsiteX1363" fmla="*/ 3643789 w 6400800"/>
                <a:gd name="connsiteY1363" fmla="*/ 249079 h 514350"/>
                <a:gd name="connsiteX1364" fmla="*/ 3640931 w 6400800"/>
                <a:gd name="connsiteY1364" fmla="*/ 259556 h 514350"/>
                <a:gd name="connsiteX1365" fmla="*/ 3633311 w 6400800"/>
                <a:gd name="connsiteY1365" fmla="*/ 243364 h 514350"/>
                <a:gd name="connsiteX1366" fmla="*/ 3639979 w 6400800"/>
                <a:gd name="connsiteY1366" fmla="*/ 265271 h 514350"/>
                <a:gd name="connsiteX1367" fmla="*/ 3637121 w 6400800"/>
                <a:gd name="connsiteY1367" fmla="*/ 275749 h 514350"/>
                <a:gd name="connsiteX1368" fmla="*/ 3627596 w 6400800"/>
                <a:gd name="connsiteY1368" fmla="*/ 261461 h 514350"/>
                <a:gd name="connsiteX1369" fmla="*/ 3635216 w 6400800"/>
                <a:gd name="connsiteY1369" fmla="*/ 280511 h 514350"/>
                <a:gd name="connsiteX1370" fmla="*/ 3635216 w 6400800"/>
                <a:gd name="connsiteY1370" fmla="*/ 281464 h 514350"/>
                <a:gd name="connsiteX1371" fmla="*/ 3630454 w 6400800"/>
                <a:gd name="connsiteY1371" fmla="*/ 309086 h 514350"/>
                <a:gd name="connsiteX1372" fmla="*/ 3627596 w 6400800"/>
                <a:gd name="connsiteY1372" fmla="*/ 332899 h 514350"/>
                <a:gd name="connsiteX1373" fmla="*/ 3620929 w 6400800"/>
                <a:gd name="connsiteY1373" fmla="*/ 312896 h 514350"/>
                <a:gd name="connsiteX1374" fmla="*/ 3620929 w 6400800"/>
                <a:gd name="connsiteY1374" fmla="*/ 309086 h 514350"/>
                <a:gd name="connsiteX1375" fmla="*/ 3619976 w 6400800"/>
                <a:gd name="connsiteY1375" fmla="*/ 310991 h 514350"/>
                <a:gd name="connsiteX1376" fmla="*/ 3619024 w 6400800"/>
                <a:gd name="connsiteY1376" fmla="*/ 308134 h 514350"/>
                <a:gd name="connsiteX1377" fmla="*/ 3622834 w 6400800"/>
                <a:gd name="connsiteY1377" fmla="*/ 272891 h 514350"/>
                <a:gd name="connsiteX1378" fmla="*/ 3626644 w 6400800"/>
                <a:gd name="connsiteY1378" fmla="*/ 221456 h 514350"/>
                <a:gd name="connsiteX1379" fmla="*/ 3630454 w 6400800"/>
                <a:gd name="connsiteY1379" fmla="*/ 211931 h 514350"/>
                <a:gd name="connsiteX1380" fmla="*/ 3626644 w 6400800"/>
                <a:gd name="connsiteY1380" fmla="*/ 216694 h 514350"/>
                <a:gd name="connsiteX1381" fmla="*/ 3626644 w 6400800"/>
                <a:gd name="connsiteY1381" fmla="*/ 214789 h 514350"/>
                <a:gd name="connsiteX1382" fmla="*/ 3626644 w 6400800"/>
                <a:gd name="connsiteY1382" fmla="*/ 192881 h 514350"/>
                <a:gd name="connsiteX1383" fmla="*/ 3622834 w 6400800"/>
                <a:gd name="connsiteY1383" fmla="*/ 214789 h 514350"/>
                <a:gd name="connsiteX1384" fmla="*/ 3620929 w 6400800"/>
                <a:gd name="connsiteY1384" fmla="*/ 226219 h 514350"/>
                <a:gd name="connsiteX1385" fmla="*/ 3620929 w 6400800"/>
                <a:gd name="connsiteY1385" fmla="*/ 227171 h 514350"/>
                <a:gd name="connsiteX1386" fmla="*/ 3609499 w 6400800"/>
                <a:gd name="connsiteY1386" fmla="*/ 243364 h 514350"/>
                <a:gd name="connsiteX1387" fmla="*/ 3603784 w 6400800"/>
                <a:gd name="connsiteY1387" fmla="*/ 251936 h 514350"/>
                <a:gd name="connsiteX1388" fmla="*/ 3613309 w 6400800"/>
                <a:gd name="connsiteY1388" fmla="*/ 225266 h 514350"/>
                <a:gd name="connsiteX1389" fmla="*/ 3619024 w 6400800"/>
                <a:gd name="connsiteY1389" fmla="*/ 208121 h 514350"/>
                <a:gd name="connsiteX1390" fmla="*/ 3624739 w 6400800"/>
                <a:gd name="connsiteY1390" fmla="*/ 192881 h 514350"/>
                <a:gd name="connsiteX1391" fmla="*/ 3634264 w 6400800"/>
                <a:gd name="connsiteY1391" fmla="*/ 168116 h 514350"/>
                <a:gd name="connsiteX1392" fmla="*/ 3642836 w 6400800"/>
                <a:gd name="connsiteY1392" fmla="*/ 146209 h 514350"/>
                <a:gd name="connsiteX1393" fmla="*/ 3631406 w 6400800"/>
                <a:gd name="connsiteY1393" fmla="*/ 166211 h 514350"/>
                <a:gd name="connsiteX1394" fmla="*/ 3618071 w 6400800"/>
                <a:gd name="connsiteY1394" fmla="*/ 189071 h 514350"/>
                <a:gd name="connsiteX1395" fmla="*/ 3610451 w 6400800"/>
                <a:gd name="connsiteY1395" fmla="*/ 203359 h 514350"/>
                <a:gd name="connsiteX1396" fmla="*/ 3602831 w 6400800"/>
                <a:gd name="connsiteY1396" fmla="*/ 219551 h 514350"/>
                <a:gd name="connsiteX1397" fmla="*/ 3588544 w 6400800"/>
                <a:gd name="connsiteY1397" fmla="*/ 250031 h 514350"/>
                <a:gd name="connsiteX1398" fmla="*/ 3588544 w 6400800"/>
                <a:gd name="connsiteY1398" fmla="*/ 242411 h 514350"/>
                <a:gd name="connsiteX1399" fmla="*/ 3585686 w 6400800"/>
                <a:gd name="connsiteY1399" fmla="*/ 256699 h 514350"/>
                <a:gd name="connsiteX1400" fmla="*/ 3585686 w 6400800"/>
                <a:gd name="connsiteY1400" fmla="*/ 257651 h 514350"/>
                <a:gd name="connsiteX1401" fmla="*/ 3579971 w 6400800"/>
                <a:gd name="connsiteY1401" fmla="*/ 270986 h 514350"/>
                <a:gd name="connsiteX1402" fmla="*/ 3573304 w 6400800"/>
                <a:gd name="connsiteY1402" fmla="*/ 282416 h 514350"/>
                <a:gd name="connsiteX1403" fmla="*/ 3568541 w 6400800"/>
                <a:gd name="connsiteY1403" fmla="*/ 263366 h 514350"/>
                <a:gd name="connsiteX1404" fmla="*/ 3564731 w 6400800"/>
                <a:gd name="connsiteY1404" fmla="*/ 248126 h 514350"/>
                <a:gd name="connsiteX1405" fmla="*/ 3564731 w 6400800"/>
                <a:gd name="connsiteY1405" fmla="*/ 248126 h 514350"/>
                <a:gd name="connsiteX1406" fmla="*/ 3562826 w 6400800"/>
                <a:gd name="connsiteY1406" fmla="*/ 237649 h 514350"/>
                <a:gd name="connsiteX1407" fmla="*/ 3561874 w 6400800"/>
                <a:gd name="connsiteY1407" fmla="*/ 233839 h 514350"/>
                <a:gd name="connsiteX1408" fmla="*/ 3566636 w 6400800"/>
                <a:gd name="connsiteY1408" fmla="*/ 227171 h 514350"/>
                <a:gd name="connsiteX1409" fmla="*/ 3561874 w 6400800"/>
                <a:gd name="connsiteY1409" fmla="*/ 230981 h 514350"/>
                <a:gd name="connsiteX1410" fmla="*/ 3559016 w 6400800"/>
                <a:gd name="connsiteY1410" fmla="*/ 218599 h 514350"/>
                <a:gd name="connsiteX1411" fmla="*/ 3559016 w 6400800"/>
                <a:gd name="connsiteY1411" fmla="*/ 231934 h 514350"/>
                <a:gd name="connsiteX1412" fmla="*/ 3554254 w 6400800"/>
                <a:gd name="connsiteY1412" fmla="*/ 220504 h 514350"/>
                <a:gd name="connsiteX1413" fmla="*/ 3569494 w 6400800"/>
                <a:gd name="connsiteY1413" fmla="*/ 197644 h 514350"/>
                <a:gd name="connsiteX1414" fmla="*/ 3585686 w 6400800"/>
                <a:gd name="connsiteY1414" fmla="*/ 174784 h 514350"/>
                <a:gd name="connsiteX1415" fmla="*/ 3600926 w 6400800"/>
                <a:gd name="connsiteY1415" fmla="*/ 154781 h 514350"/>
                <a:gd name="connsiteX1416" fmla="*/ 3582829 w 6400800"/>
                <a:gd name="connsiteY1416" fmla="*/ 171926 h 514350"/>
                <a:gd name="connsiteX1417" fmla="*/ 3562826 w 6400800"/>
                <a:gd name="connsiteY1417" fmla="*/ 192881 h 514350"/>
                <a:gd name="connsiteX1418" fmla="*/ 3549491 w 6400800"/>
                <a:gd name="connsiteY1418" fmla="*/ 209074 h 514350"/>
                <a:gd name="connsiteX1419" fmla="*/ 3542824 w 6400800"/>
                <a:gd name="connsiteY1419" fmla="*/ 193834 h 514350"/>
                <a:gd name="connsiteX1420" fmla="*/ 3546634 w 6400800"/>
                <a:gd name="connsiteY1420" fmla="*/ 212884 h 514350"/>
                <a:gd name="connsiteX1421" fmla="*/ 3539966 w 6400800"/>
                <a:gd name="connsiteY1421" fmla="*/ 222409 h 514350"/>
                <a:gd name="connsiteX1422" fmla="*/ 3539014 w 6400800"/>
                <a:gd name="connsiteY1422" fmla="*/ 223361 h 514350"/>
                <a:gd name="connsiteX1423" fmla="*/ 3539014 w 6400800"/>
                <a:gd name="connsiteY1423" fmla="*/ 210979 h 514350"/>
                <a:gd name="connsiteX1424" fmla="*/ 3539014 w 6400800"/>
                <a:gd name="connsiteY1424" fmla="*/ 184309 h 514350"/>
                <a:gd name="connsiteX1425" fmla="*/ 3539014 w 6400800"/>
                <a:gd name="connsiteY1425" fmla="*/ 173831 h 514350"/>
                <a:gd name="connsiteX1426" fmla="*/ 3540919 w 6400800"/>
                <a:gd name="connsiteY1426" fmla="*/ 170021 h 514350"/>
                <a:gd name="connsiteX1427" fmla="*/ 3539014 w 6400800"/>
                <a:gd name="connsiteY1427" fmla="*/ 172879 h 514350"/>
                <a:gd name="connsiteX1428" fmla="*/ 3539014 w 6400800"/>
                <a:gd name="connsiteY1428" fmla="*/ 162401 h 514350"/>
                <a:gd name="connsiteX1429" fmla="*/ 3537109 w 6400800"/>
                <a:gd name="connsiteY1429" fmla="*/ 176689 h 514350"/>
                <a:gd name="connsiteX1430" fmla="*/ 3527584 w 6400800"/>
                <a:gd name="connsiteY1430" fmla="*/ 190976 h 514350"/>
                <a:gd name="connsiteX1431" fmla="*/ 3511391 w 6400800"/>
                <a:gd name="connsiteY1431" fmla="*/ 214789 h 514350"/>
                <a:gd name="connsiteX1432" fmla="*/ 3510439 w 6400800"/>
                <a:gd name="connsiteY1432" fmla="*/ 215741 h 514350"/>
                <a:gd name="connsiteX1433" fmla="*/ 3508534 w 6400800"/>
                <a:gd name="connsiteY1433" fmla="*/ 201454 h 514350"/>
                <a:gd name="connsiteX1434" fmla="*/ 3505676 w 6400800"/>
                <a:gd name="connsiteY1434" fmla="*/ 180499 h 514350"/>
                <a:gd name="connsiteX1435" fmla="*/ 3504724 w 6400800"/>
                <a:gd name="connsiteY1435" fmla="*/ 202406 h 514350"/>
                <a:gd name="connsiteX1436" fmla="*/ 3503771 w 6400800"/>
                <a:gd name="connsiteY1436" fmla="*/ 226219 h 514350"/>
                <a:gd name="connsiteX1437" fmla="*/ 3500914 w 6400800"/>
                <a:gd name="connsiteY1437" fmla="*/ 230981 h 514350"/>
                <a:gd name="connsiteX1438" fmla="*/ 3491389 w 6400800"/>
                <a:gd name="connsiteY1438" fmla="*/ 247174 h 514350"/>
                <a:gd name="connsiteX1439" fmla="*/ 3483769 w 6400800"/>
                <a:gd name="connsiteY1439" fmla="*/ 230029 h 514350"/>
                <a:gd name="connsiteX1440" fmla="*/ 3469481 w 6400800"/>
                <a:gd name="connsiteY1440" fmla="*/ 200501 h 514350"/>
                <a:gd name="connsiteX1441" fmla="*/ 3471386 w 6400800"/>
                <a:gd name="connsiteY1441" fmla="*/ 190976 h 514350"/>
                <a:gd name="connsiteX1442" fmla="*/ 3477101 w 6400800"/>
                <a:gd name="connsiteY1442" fmla="*/ 167164 h 514350"/>
                <a:gd name="connsiteX1443" fmla="*/ 3482816 w 6400800"/>
                <a:gd name="connsiteY1443" fmla="*/ 146209 h 514350"/>
                <a:gd name="connsiteX1444" fmla="*/ 3492341 w 6400800"/>
                <a:gd name="connsiteY1444" fmla="*/ 111919 h 514350"/>
                <a:gd name="connsiteX1445" fmla="*/ 3499961 w 6400800"/>
                <a:gd name="connsiteY1445" fmla="*/ 82391 h 514350"/>
                <a:gd name="connsiteX1446" fmla="*/ 3488531 w 6400800"/>
                <a:gd name="connsiteY1446" fmla="*/ 110966 h 514350"/>
                <a:gd name="connsiteX1447" fmla="*/ 3476149 w 6400800"/>
                <a:gd name="connsiteY1447" fmla="*/ 144304 h 514350"/>
                <a:gd name="connsiteX1448" fmla="*/ 3468529 w 6400800"/>
                <a:gd name="connsiteY1448" fmla="*/ 164306 h 514350"/>
                <a:gd name="connsiteX1449" fmla="*/ 3461861 w 6400800"/>
                <a:gd name="connsiteY1449" fmla="*/ 185261 h 514350"/>
                <a:gd name="connsiteX1450" fmla="*/ 3452336 w 6400800"/>
                <a:gd name="connsiteY1450" fmla="*/ 168116 h 514350"/>
                <a:gd name="connsiteX1451" fmla="*/ 3460909 w 6400800"/>
                <a:gd name="connsiteY1451" fmla="*/ 189071 h 514350"/>
                <a:gd name="connsiteX1452" fmla="*/ 3450431 w 6400800"/>
                <a:gd name="connsiteY1452" fmla="*/ 225266 h 514350"/>
                <a:gd name="connsiteX1453" fmla="*/ 3441859 w 6400800"/>
                <a:gd name="connsiteY1453" fmla="*/ 210026 h 514350"/>
                <a:gd name="connsiteX1454" fmla="*/ 3442811 w 6400800"/>
                <a:gd name="connsiteY1454" fmla="*/ 208121 h 514350"/>
                <a:gd name="connsiteX1455" fmla="*/ 3445669 w 6400800"/>
                <a:gd name="connsiteY1455" fmla="*/ 190976 h 514350"/>
                <a:gd name="connsiteX1456" fmla="*/ 3439001 w 6400800"/>
                <a:gd name="connsiteY1456" fmla="*/ 205264 h 514350"/>
                <a:gd name="connsiteX1457" fmla="*/ 3439001 w 6400800"/>
                <a:gd name="connsiteY1457" fmla="*/ 205264 h 514350"/>
                <a:gd name="connsiteX1458" fmla="*/ 3438049 w 6400800"/>
                <a:gd name="connsiteY1458" fmla="*/ 165259 h 514350"/>
                <a:gd name="connsiteX1459" fmla="*/ 3437096 w 6400800"/>
                <a:gd name="connsiteY1459" fmla="*/ 135731 h 514350"/>
                <a:gd name="connsiteX1460" fmla="*/ 3435191 w 6400800"/>
                <a:gd name="connsiteY1460" fmla="*/ 112871 h 514350"/>
                <a:gd name="connsiteX1461" fmla="*/ 3433286 w 6400800"/>
                <a:gd name="connsiteY1461" fmla="*/ 92869 h 514350"/>
                <a:gd name="connsiteX1462" fmla="*/ 3431381 w 6400800"/>
                <a:gd name="connsiteY1462" fmla="*/ 112871 h 514350"/>
                <a:gd name="connsiteX1463" fmla="*/ 3428524 w 6400800"/>
                <a:gd name="connsiteY1463" fmla="*/ 149066 h 514350"/>
                <a:gd name="connsiteX1464" fmla="*/ 3428524 w 6400800"/>
                <a:gd name="connsiteY1464" fmla="*/ 150019 h 514350"/>
                <a:gd name="connsiteX1465" fmla="*/ 3426619 w 6400800"/>
                <a:gd name="connsiteY1465" fmla="*/ 131921 h 514350"/>
                <a:gd name="connsiteX1466" fmla="*/ 3423761 w 6400800"/>
                <a:gd name="connsiteY1466" fmla="*/ 113824 h 514350"/>
                <a:gd name="connsiteX1467" fmla="*/ 3422809 w 6400800"/>
                <a:gd name="connsiteY1467" fmla="*/ 131921 h 514350"/>
                <a:gd name="connsiteX1468" fmla="*/ 3420904 w 6400800"/>
                <a:gd name="connsiteY1468" fmla="*/ 174784 h 514350"/>
                <a:gd name="connsiteX1469" fmla="*/ 3412331 w 6400800"/>
                <a:gd name="connsiteY1469" fmla="*/ 162401 h 514350"/>
                <a:gd name="connsiteX1470" fmla="*/ 3398044 w 6400800"/>
                <a:gd name="connsiteY1470" fmla="*/ 141446 h 514350"/>
                <a:gd name="connsiteX1471" fmla="*/ 3401854 w 6400800"/>
                <a:gd name="connsiteY1471" fmla="*/ 123349 h 514350"/>
                <a:gd name="connsiteX1472" fmla="*/ 3396139 w 6400800"/>
                <a:gd name="connsiteY1472" fmla="*/ 139541 h 514350"/>
                <a:gd name="connsiteX1473" fmla="*/ 3391376 w 6400800"/>
                <a:gd name="connsiteY1473" fmla="*/ 132874 h 514350"/>
                <a:gd name="connsiteX1474" fmla="*/ 3395186 w 6400800"/>
                <a:gd name="connsiteY1474" fmla="*/ 139541 h 514350"/>
                <a:gd name="connsiteX1475" fmla="*/ 3395186 w 6400800"/>
                <a:gd name="connsiteY1475" fmla="*/ 141446 h 514350"/>
                <a:gd name="connsiteX1476" fmla="*/ 3382804 w 6400800"/>
                <a:gd name="connsiteY1476" fmla="*/ 177641 h 514350"/>
                <a:gd name="connsiteX1477" fmla="*/ 3382804 w 6400800"/>
                <a:gd name="connsiteY1477" fmla="*/ 172879 h 514350"/>
                <a:gd name="connsiteX1478" fmla="*/ 3381851 w 6400800"/>
                <a:gd name="connsiteY1478" fmla="*/ 150971 h 514350"/>
                <a:gd name="connsiteX1479" fmla="*/ 3378994 w 6400800"/>
                <a:gd name="connsiteY1479" fmla="*/ 172879 h 514350"/>
                <a:gd name="connsiteX1480" fmla="*/ 3376136 w 6400800"/>
                <a:gd name="connsiteY1480" fmla="*/ 197644 h 514350"/>
                <a:gd name="connsiteX1481" fmla="*/ 3365659 w 6400800"/>
                <a:gd name="connsiteY1481" fmla="*/ 234791 h 514350"/>
                <a:gd name="connsiteX1482" fmla="*/ 3358991 w 6400800"/>
                <a:gd name="connsiteY1482" fmla="*/ 253841 h 514350"/>
                <a:gd name="connsiteX1483" fmla="*/ 3358039 w 6400800"/>
                <a:gd name="connsiteY1483" fmla="*/ 257651 h 514350"/>
                <a:gd name="connsiteX1484" fmla="*/ 3351371 w 6400800"/>
                <a:gd name="connsiteY1484" fmla="*/ 239554 h 514350"/>
                <a:gd name="connsiteX1485" fmla="*/ 3351371 w 6400800"/>
                <a:gd name="connsiteY1485" fmla="*/ 237649 h 514350"/>
                <a:gd name="connsiteX1486" fmla="*/ 3351371 w 6400800"/>
                <a:gd name="connsiteY1486" fmla="*/ 238601 h 514350"/>
                <a:gd name="connsiteX1487" fmla="*/ 3344704 w 6400800"/>
                <a:gd name="connsiteY1487" fmla="*/ 221456 h 514350"/>
                <a:gd name="connsiteX1488" fmla="*/ 3349466 w 6400800"/>
                <a:gd name="connsiteY1488" fmla="*/ 248126 h 514350"/>
                <a:gd name="connsiteX1489" fmla="*/ 3347561 w 6400800"/>
                <a:gd name="connsiteY1489" fmla="*/ 265271 h 514350"/>
                <a:gd name="connsiteX1490" fmla="*/ 3345656 w 6400800"/>
                <a:gd name="connsiteY1490" fmla="*/ 283369 h 514350"/>
                <a:gd name="connsiteX1491" fmla="*/ 3343751 w 6400800"/>
                <a:gd name="connsiteY1491" fmla="*/ 287179 h 514350"/>
                <a:gd name="connsiteX1492" fmla="*/ 3339941 w 6400800"/>
                <a:gd name="connsiteY1492" fmla="*/ 274796 h 514350"/>
                <a:gd name="connsiteX1493" fmla="*/ 3325654 w 6400800"/>
                <a:gd name="connsiteY1493" fmla="*/ 231934 h 514350"/>
                <a:gd name="connsiteX1494" fmla="*/ 3328511 w 6400800"/>
                <a:gd name="connsiteY1494" fmla="*/ 216694 h 514350"/>
                <a:gd name="connsiteX1495" fmla="*/ 3338036 w 6400800"/>
                <a:gd name="connsiteY1495" fmla="*/ 170974 h 514350"/>
                <a:gd name="connsiteX1496" fmla="*/ 3346609 w 6400800"/>
                <a:gd name="connsiteY1496" fmla="*/ 136684 h 514350"/>
                <a:gd name="connsiteX1497" fmla="*/ 3355181 w 6400800"/>
                <a:gd name="connsiteY1497" fmla="*/ 106204 h 514350"/>
                <a:gd name="connsiteX1498" fmla="*/ 3342799 w 6400800"/>
                <a:gd name="connsiteY1498" fmla="*/ 134779 h 514350"/>
                <a:gd name="connsiteX1499" fmla="*/ 3330416 w 6400800"/>
                <a:gd name="connsiteY1499" fmla="*/ 169069 h 514350"/>
                <a:gd name="connsiteX1500" fmla="*/ 3318986 w 6400800"/>
                <a:gd name="connsiteY1500" fmla="*/ 208121 h 514350"/>
                <a:gd name="connsiteX1501" fmla="*/ 3318986 w 6400800"/>
                <a:gd name="connsiteY1501" fmla="*/ 203359 h 514350"/>
                <a:gd name="connsiteX1502" fmla="*/ 3320891 w 6400800"/>
                <a:gd name="connsiteY1502" fmla="*/ 195739 h 514350"/>
                <a:gd name="connsiteX1503" fmla="*/ 3327559 w 6400800"/>
                <a:gd name="connsiteY1503" fmla="*/ 170021 h 514350"/>
                <a:gd name="connsiteX1504" fmla="*/ 3332321 w 6400800"/>
                <a:gd name="connsiteY1504" fmla="*/ 147161 h 514350"/>
                <a:gd name="connsiteX1505" fmla="*/ 3323749 w 6400800"/>
                <a:gd name="connsiteY1505" fmla="*/ 169069 h 514350"/>
                <a:gd name="connsiteX1506" fmla="*/ 3322796 w 6400800"/>
                <a:gd name="connsiteY1506" fmla="*/ 171926 h 514350"/>
                <a:gd name="connsiteX1507" fmla="*/ 3323749 w 6400800"/>
                <a:gd name="connsiteY1507" fmla="*/ 165259 h 514350"/>
                <a:gd name="connsiteX1508" fmla="*/ 3328511 w 6400800"/>
                <a:gd name="connsiteY1508" fmla="*/ 147161 h 514350"/>
                <a:gd name="connsiteX1509" fmla="*/ 3336131 w 6400800"/>
                <a:gd name="connsiteY1509" fmla="*/ 116681 h 514350"/>
                <a:gd name="connsiteX1510" fmla="*/ 3341846 w 6400800"/>
                <a:gd name="connsiteY1510" fmla="*/ 90011 h 514350"/>
                <a:gd name="connsiteX1511" fmla="*/ 3332321 w 6400800"/>
                <a:gd name="connsiteY1511" fmla="*/ 114776 h 514350"/>
                <a:gd name="connsiteX1512" fmla="*/ 3321844 w 6400800"/>
                <a:gd name="connsiteY1512" fmla="*/ 143351 h 514350"/>
                <a:gd name="connsiteX1513" fmla="*/ 3315176 w 6400800"/>
                <a:gd name="connsiteY1513" fmla="*/ 161449 h 514350"/>
                <a:gd name="connsiteX1514" fmla="*/ 3308509 w 6400800"/>
                <a:gd name="connsiteY1514" fmla="*/ 181451 h 514350"/>
                <a:gd name="connsiteX1515" fmla="*/ 3308509 w 6400800"/>
                <a:gd name="connsiteY1515" fmla="*/ 181451 h 514350"/>
                <a:gd name="connsiteX1516" fmla="*/ 3306604 w 6400800"/>
                <a:gd name="connsiteY1516" fmla="*/ 176689 h 514350"/>
                <a:gd name="connsiteX1517" fmla="*/ 3292316 w 6400800"/>
                <a:gd name="connsiteY1517" fmla="*/ 140494 h 514350"/>
                <a:gd name="connsiteX1518" fmla="*/ 3305651 w 6400800"/>
                <a:gd name="connsiteY1518" fmla="*/ 189071 h 514350"/>
                <a:gd name="connsiteX1519" fmla="*/ 3294221 w 6400800"/>
                <a:gd name="connsiteY1519" fmla="*/ 227171 h 514350"/>
                <a:gd name="connsiteX1520" fmla="*/ 3293269 w 6400800"/>
                <a:gd name="connsiteY1520" fmla="*/ 230981 h 514350"/>
                <a:gd name="connsiteX1521" fmla="*/ 3292316 w 6400800"/>
                <a:gd name="connsiteY1521" fmla="*/ 229076 h 514350"/>
                <a:gd name="connsiteX1522" fmla="*/ 3277076 w 6400800"/>
                <a:gd name="connsiteY1522" fmla="*/ 197644 h 514350"/>
                <a:gd name="connsiteX1523" fmla="*/ 3291364 w 6400800"/>
                <a:gd name="connsiteY1523" fmla="*/ 237649 h 514350"/>
                <a:gd name="connsiteX1524" fmla="*/ 3285649 w 6400800"/>
                <a:gd name="connsiteY1524" fmla="*/ 257651 h 514350"/>
                <a:gd name="connsiteX1525" fmla="*/ 3277076 w 6400800"/>
                <a:gd name="connsiteY1525" fmla="*/ 246221 h 514350"/>
                <a:gd name="connsiteX1526" fmla="*/ 3274219 w 6400800"/>
                <a:gd name="connsiteY1526" fmla="*/ 242411 h 514350"/>
                <a:gd name="connsiteX1527" fmla="*/ 3277076 w 6400800"/>
                <a:gd name="connsiteY1527" fmla="*/ 199549 h 514350"/>
                <a:gd name="connsiteX1528" fmla="*/ 3272314 w 6400800"/>
                <a:gd name="connsiteY1528" fmla="*/ 217646 h 514350"/>
                <a:gd name="connsiteX1529" fmla="*/ 3268504 w 6400800"/>
                <a:gd name="connsiteY1529" fmla="*/ 234791 h 514350"/>
                <a:gd name="connsiteX1530" fmla="*/ 3258979 w 6400800"/>
                <a:gd name="connsiteY1530" fmla="*/ 223361 h 514350"/>
                <a:gd name="connsiteX1531" fmla="*/ 3241834 w 6400800"/>
                <a:gd name="connsiteY1531" fmla="*/ 203359 h 514350"/>
                <a:gd name="connsiteX1532" fmla="*/ 3256121 w 6400800"/>
                <a:gd name="connsiteY1532" fmla="*/ 226219 h 514350"/>
                <a:gd name="connsiteX1533" fmla="*/ 3266599 w 6400800"/>
                <a:gd name="connsiteY1533" fmla="*/ 243364 h 514350"/>
                <a:gd name="connsiteX1534" fmla="*/ 3260884 w 6400800"/>
                <a:gd name="connsiteY1534" fmla="*/ 265271 h 514350"/>
                <a:gd name="connsiteX1535" fmla="*/ 3256121 w 6400800"/>
                <a:gd name="connsiteY1535" fmla="*/ 288131 h 514350"/>
                <a:gd name="connsiteX1536" fmla="*/ 3256121 w 6400800"/>
                <a:gd name="connsiteY1536" fmla="*/ 287179 h 514350"/>
                <a:gd name="connsiteX1537" fmla="*/ 3256121 w 6400800"/>
                <a:gd name="connsiteY1537" fmla="*/ 289084 h 514350"/>
                <a:gd name="connsiteX1538" fmla="*/ 3255169 w 6400800"/>
                <a:gd name="connsiteY1538" fmla="*/ 293846 h 514350"/>
                <a:gd name="connsiteX1539" fmla="*/ 3253264 w 6400800"/>
                <a:gd name="connsiteY1539" fmla="*/ 290036 h 514350"/>
                <a:gd name="connsiteX1540" fmla="*/ 3254216 w 6400800"/>
                <a:gd name="connsiteY1540" fmla="*/ 280511 h 514350"/>
                <a:gd name="connsiteX1541" fmla="*/ 3252311 w 6400800"/>
                <a:gd name="connsiteY1541" fmla="*/ 287179 h 514350"/>
                <a:gd name="connsiteX1542" fmla="*/ 3246596 w 6400800"/>
                <a:gd name="connsiteY1542" fmla="*/ 276701 h 514350"/>
                <a:gd name="connsiteX1543" fmla="*/ 3251359 w 6400800"/>
                <a:gd name="connsiteY1543" fmla="*/ 290989 h 514350"/>
                <a:gd name="connsiteX1544" fmla="*/ 3249454 w 6400800"/>
                <a:gd name="connsiteY1544" fmla="*/ 298609 h 514350"/>
                <a:gd name="connsiteX1545" fmla="*/ 3247549 w 6400800"/>
                <a:gd name="connsiteY1545" fmla="*/ 304324 h 514350"/>
                <a:gd name="connsiteX1546" fmla="*/ 3246596 w 6400800"/>
                <a:gd name="connsiteY1546" fmla="*/ 301466 h 514350"/>
                <a:gd name="connsiteX1547" fmla="*/ 3246596 w 6400800"/>
                <a:gd name="connsiteY1547" fmla="*/ 306229 h 514350"/>
                <a:gd name="connsiteX1548" fmla="*/ 3243739 w 6400800"/>
                <a:gd name="connsiteY1548" fmla="*/ 317659 h 514350"/>
                <a:gd name="connsiteX1549" fmla="*/ 3239929 w 6400800"/>
                <a:gd name="connsiteY1549" fmla="*/ 304324 h 514350"/>
                <a:gd name="connsiteX1550" fmla="*/ 3242786 w 6400800"/>
                <a:gd name="connsiteY1550" fmla="*/ 296704 h 514350"/>
                <a:gd name="connsiteX1551" fmla="*/ 3238976 w 6400800"/>
                <a:gd name="connsiteY1551" fmla="*/ 302419 h 514350"/>
                <a:gd name="connsiteX1552" fmla="*/ 3236119 w 6400800"/>
                <a:gd name="connsiteY1552" fmla="*/ 293846 h 514350"/>
                <a:gd name="connsiteX1553" fmla="*/ 3235166 w 6400800"/>
                <a:gd name="connsiteY1553" fmla="*/ 290036 h 514350"/>
                <a:gd name="connsiteX1554" fmla="*/ 3241834 w 6400800"/>
                <a:gd name="connsiteY1554" fmla="*/ 273844 h 514350"/>
                <a:gd name="connsiteX1555" fmla="*/ 3249454 w 6400800"/>
                <a:gd name="connsiteY1555" fmla="*/ 256699 h 514350"/>
                <a:gd name="connsiteX1556" fmla="*/ 3256121 w 6400800"/>
                <a:gd name="connsiteY1556" fmla="*/ 242411 h 514350"/>
                <a:gd name="connsiteX1557" fmla="*/ 3245644 w 6400800"/>
                <a:gd name="connsiteY1557" fmla="*/ 254794 h 514350"/>
                <a:gd name="connsiteX1558" fmla="*/ 3235166 w 6400800"/>
                <a:gd name="connsiteY1558" fmla="*/ 270034 h 514350"/>
                <a:gd name="connsiteX1559" fmla="*/ 3230404 w 6400800"/>
                <a:gd name="connsiteY1559" fmla="*/ 276701 h 514350"/>
                <a:gd name="connsiteX1560" fmla="*/ 3229451 w 6400800"/>
                <a:gd name="connsiteY1560" fmla="*/ 272891 h 514350"/>
                <a:gd name="connsiteX1561" fmla="*/ 3222784 w 6400800"/>
                <a:gd name="connsiteY1561" fmla="*/ 253841 h 514350"/>
                <a:gd name="connsiteX1562" fmla="*/ 3218021 w 6400800"/>
                <a:gd name="connsiteY1562" fmla="*/ 241459 h 514350"/>
                <a:gd name="connsiteX1563" fmla="*/ 3218021 w 6400800"/>
                <a:gd name="connsiteY1563" fmla="*/ 236696 h 514350"/>
                <a:gd name="connsiteX1564" fmla="*/ 3222784 w 6400800"/>
                <a:gd name="connsiteY1564" fmla="*/ 206216 h 514350"/>
                <a:gd name="connsiteX1565" fmla="*/ 3229451 w 6400800"/>
                <a:gd name="connsiteY1565" fmla="*/ 166211 h 514350"/>
                <a:gd name="connsiteX1566" fmla="*/ 3235166 w 6400800"/>
                <a:gd name="connsiteY1566" fmla="*/ 135731 h 514350"/>
                <a:gd name="connsiteX1567" fmla="*/ 3239929 w 6400800"/>
                <a:gd name="connsiteY1567" fmla="*/ 109061 h 514350"/>
                <a:gd name="connsiteX1568" fmla="*/ 3231356 w 6400800"/>
                <a:gd name="connsiteY1568" fmla="*/ 134779 h 514350"/>
                <a:gd name="connsiteX1569" fmla="*/ 3212306 w 6400800"/>
                <a:gd name="connsiteY1569" fmla="*/ 204311 h 514350"/>
                <a:gd name="connsiteX1570" fmla="*/ 3209449 w 6400800"/>
                <a:gd name="connsiteY1570" fmla="*/ 215741 h 514350"/>
                <a:gd name="connsiteX1571" fmla="*/ 3204686 w 6400800"/>
                <a:gd name="connsiteY1571" fmla="*/ 204311 h 514350"/>
                <a:gd name="connsiteX1572" fmla="*/ 3203734 w 6400800"/>
                <a:gd name="connsiteY1572" fmla="*/ 175736 h 514350"/>
                <a:gd name="connsiteX1573" fmla="*/ 3200876 w 6400800"/>
                <a:gd name="connsiteY1573" fmla="*/ 206216 h 514350"/>
                <a:gd name="connsiteX1574" fmla="*/ 3196114 w 6400800"/>
                <a:gd name="connsiteY1574" fmla="*/ 240506 h 514350"/>
                <a:gd name="connsiteX1575" fmla="*/ 3195161 w 6400800"/>
                <a:gd name="connsiteY1575" fmla="*/ 243364 h 514350"/>
                <a:gd name="connsiteX1576" fmla="*/ 3196114 w 6400800"/>
                <a:gd name="connsiteY1576" fmla="*/ 217646 h 514350"/>
                <a:gd name="connsiteX1577" fmla="*/ 3198019 w 6400800"/>
                <a:gd name="connsiteY1577" fmla="*/ 180499 h 514350"/>
                <a:gd name="connsiteX1578" fmla="*/ 3199924 w 6400800"/>
                <a:gd name="connsiteY1578" fmla="*/ 151924 h 514350"/>
                <a:gd name="connsiteX1579" fmla="*/ 3200876 w 6400800"/>
                <a:gd name="connsiteY1579" fmla="*/ 127159 h 514350"/>
                <a:gd name="connsiteX1580" fmla="*/ 3195161 w 6400800"/>
                <a:gd name="connsiteY1580" fmla="*/ 151924 h 514350"/>
                <a:gd name="connsiteX1581" fmla="*/ 3184684 w 6400800"/>
                <a:gd name="connsiteY1581" fmla="*/ 217646 h 514350"/>
                <a:gd name="connsiteX1582" fmla="*/ 3181826 w 6400800"/>
                <a:gd name="connsiteY1582" fmla="*/ 235744 h 514350"/>
                <a:gd name="connsiteX1583" fmla="*/ 3179921 w 6400800"/>
                <a:gd name="connsiteY1583" fmla="*/ 231934 h 514350"/>
                <a:gd name="connsiteX1584" fmla="*/ 3179921 w 6400800"/>
                <a:gd name="connsiteY1584" fmla="*/ 224314 h 514350"/>
                <a:gd name="connsiteX1585" fmla="*/ 3178969 w 6400800"/>
                <a:gd name="connsiteY1585" fmla="*/ 230029 h 514350"/>
                <a:gd name="connsiteX1586" fmla="*/ 3177064 w 6400800"/>
                <a:gd name="connsiteY1586" fmla="*/ 227171 h 514350"/>
                <a:gd name="connsiteX1587" fmla="*/ 3178016 w 6400800"/>
                <a:gd name="connsiteY1587" fmla="*/ 231934 h 514350"/>
                <a:gd name="connsiteX1588" fmla="*/ 3174206 w 6400800"/>
                <a:gd name="connsiteY1588" fmla="*/ 250984 h 514350"/>
                <a:gd name="connsiteX1589" fmla="*/ 3170396 w 6400800"/>
                <a:gd name="connsiteY1589" fmla="*/ 277654 h 514350"/>
                <a:gd name="connsiteX1590" fmla="*/ 3169444 w 6400800"/>
                <a:gd name="connsiteY1590" fmla="*/ 275749 h 514350"/>
                <a:gd name="connsiteX1591" fmla="*/ 3163729 w 6400800"/>
                <a:gd name="connsiteY1591" fmla="*/ 215741 h 514350"/>
                <a:gd name="connsiteX1592" fmla="*/ 3162776 w 6400800"/>
                <a:gd name="connsiteY1592" fmla="*/ 207169 h 514350"/>
                <a:gd name="connsiteX1593" fmla="*/ 3163729 w 6400800"/>
                <a:gd name="connsiteY1593" fmla="*/ 203359 h 514350"/>
                <a:gd name="connsiteX1594" fmla="*/ 3174206 w 6400800"/>
                <a:gd name="connsiteY1594" fmla="*/ 132874 h 514350"/>
                <a:gd name="connsiteX1595" fmla="*/ 3178016 w 6400800"/>
                <a:gd name="connsiteY1595" fmla="*/ 106204 h 514350"/>
                <a:gd name="connsiteX1596" fmla="*/ 3170396 w 6400800"/>
                <a:gd name="connsiteY1596" fmla="*/ 131921 h 514350"/>
                <a:gd name="connsiteX1597" fmla="*/ 3158014 w 6400800"/>
                <a:gd name="connsiteY1597" fmla="*/ 177641 h 514350"/>
                <a:gd name="connsiteX1598" fmla="*/ 3154204 w 6400800"/>
                <a:gd name="connsiteY1598" fmla="*/ 159544 h 514350"/>
                <a:gd name="connsiteX1599" fmla="*/ 3149441 w 6400800"/>
                <a:gd name="connsiteY1599" fmla="*/ 134779 h 514350"/>
                <a:gd name="connsiteX1600" fmla="*/ 3143726 w 6400800"/>
                <a:gd name="connsiteY1600" fmla="*/ 112871 h 514350"/>
                <a:gd name="connsiteX1601" fmla="*/ 3133249 w 6400800"/>
                <a:gd name="connsiteY1601" fmla="*/ 77629 h 514350"/>
                <a:gd name="connsiteX1602" fmla="*/ 3122771 w 6400800"/>
                <a:gd name="connsiteY1602" fmla="*/ 47149 h 514350"/>
                <a:gd name="connsiteX1603" fmla="*/ 3129439 w 6400800"/>
                <a:gd name="connsiteY1603" fmla="*/ 78581 h 514350"/>
                <a:gd name="connsiteX1604" fmla="*/ 3136106 w 6400800"/>
                <a:gd name="connsiteY1604" fmla="*/ 114776 h 514350"/>
                <a:gd name="connsiteX1605" fmla="*/ 3139916 w 6400800"/>
                <a:gd name="connsiteY1605" fmla="*/ 136684 h 514350"/>
                <a:gd name="connsiteX1606" fmla="*/ 3142774 w 6400800"/>
                <a:gd name="connsiteY1606" fmla="*/ 161449 h 514350"/>
                <a:gd name="connsiteX1607" fmla="*/ 3147536 w 6400800"/>
                <a:gd name="connsiteY1607" fmla="*/ 213836 h 514350"/>
                <a:gd name="connsiteX1608" fmla="*/ 3146584 w 6400800"/>
                <a:gd name="connsiteY1608" fmla="*/ 217646 h 514350"/>
                <a:gd name="connsiteX1609" fmla="*/ 3143726 w 6400800"/>
                <a:gd name="connsiteY1609" fmla="*/ 210026 h 514350"/>
                <a:gd name="connsiteX1610" fmla="*/ 3138964 w 6400800"/>
                <a:gd name="connsiteY1610" fmla="*/ 196691 h 514350"/>
                <a:gd name="connsiteX1611" fmla="*/ 3134201 w 6400800"/>
                <a:gd name="connsiteY1611" fmla="*/ 179546 h 514350"/>
                <a:gd name="connsiteX1612" fmla="*/ 3126581 w 6400800"/>
                <a:gd name="connsiteY1612" fmla="*/ 155734 h 514350"/>
                <a:gd name="connsiteX1613" fmla="*/ 3129439 w 6400800"/>
                <a:gd name="connsiteY1613" fmla="*/ 172879 h 514350"/>
                <a:gd name="connsiteX1614" fmla="*/ 3118961 w 6400800"/>
                <a:gd name="connsiteY1614" fmla="*/ 150019 h 514350"/>
                <a:gd name="connsiteX1615" fmla="*/ 3112294 w 6400800"/>
                <a:gd name="connsiteY1615" fmla="*/ 136684 h 514350"/>
                <a:gd name="connsiteX1616" fmla="*/ 3102769 w 6400800"/>
                <a:gd name="connsiteY1616" fmla="*/ 113824 h 514350"/>
                <a:gd name="connsiteX1617" fmla="*/ 3090386 w 6400800"/>
                <a:gd name="connsiteY1617" fmla="*/ 87154 h 514350"/>
                <a:gd name="connsiteX1618" fmla="*/ 3099911 w 6400800"/>
                <a:gd name="connsiteY1618" fmla="*/ 114776 h 514350"/>
                <a:gd name="connsiteX1619" fmla="*/ 3109436 w 6400800"/>
                <a:gd name="connsiteY1619" fmla="*/ 146209 h 514350"/>
                <a:gd name="connsiteX1620" fmla="*/ 3115151 w 6400800"/>
                <a:gd name="connsiteY1620" fmla="*/ 167164 h 514350"/>
                <a:gd name="connsiteX1621" fmla="*/ 3109436 w 6400800"/>
                <a:gd name="connsiteY1621" fmla="*/ 155734 h 514350"/>
                <a:gd name="connsiteX1622" fmla="*/ 3116104 w 6400800"/>
                <a:gd name="connsiteY1622" fmla="*/ 176689 h 514350"/>
                <a:gd name="connsiteX1623" fmla="*/ 3121819 w 6400800"/>
                <a:gd name="connsiteY1623" fmla="*/ 194786 h 514350"/>
                <a:gd name="connsiteX1624" fmla="*/ 3125629 w 6400800"/>
                <a:gd name="connsiteY1624" fmla="*/ 213836 h 514350"/>
                <a:gd name="connsiteX1625" fmla="*/ 3123724 w 6400800"/>
                <a:gd name="connsiteY1625" fmla="*/ 215741 h 514350"/>
                <a:gd name="connsiteX1626" fmla="*/ 3122771 w 6400800"/>
                <a:gd name="connsiteY1626" fmla="*/ 210979 h 514350"/>
                <a:gd name="connsiteX1627" fmla="*/ 3122771 w 6400800"/>
                <a:gd name="connsiteY1627" fmla="*/ 216694 h 514350"/>
                <a:gd name="connsiteX1628" fmla="*/ 3113246 w 6400800"/>
                <a:gd name="connsiteY1628" fmla="*/ 228124 h 514350"/>
                <a:gd name="connsiteX1629" fmla="*/ 3113246 w 6400800"/>
                <a:gd name="connsiteY1629" fmla="*/ 228124 h 514350"/>
                <a:gd name="connsiteX1630" fmla="*/ 3110389 w 6400800"/>
                <a:gd name="connsiteY1630" fmla="*/ 191929 h 514350"/>
                <a:gd name="connsiteX1631" fmla="*/ 3108484 w 6400800"/>
                <a:gd name="connsiteY1631" fmla="*/ 171926 h 514350"/>
                <a:gd name="connsiteX1632" fmla="*/ 3106579 w 6400800"/>
                <a:gd name="connsiteY1632" fmla="*/ 192881 h 514350"/>
                <a:gd name="connsiteX1633" fmla="*/ 3104674 w 6400800"/>
                <a:gd name="connsiteY1633" fmla="*/ 228124 h 514350"/>
                <a:gd name="connsiteX1634" fmla="*/ 3104674 w 6400800"/>
                <a:gd name="connsiteY1634" fmla="*/ 227171 h 514350"/>
                <a:gd name="connsiteX1635" fmla="*/ 3097054 w 6400800"/>
                <a:gd name="connsiteY1635" fmla="*/ 208121 h 514350"/>
                <a:gd name="connsiteX1636" fmla="*/ 3100864 w 6400800"/>
                <a:gd name="connsiteY1636" fmla="*/ 228124 h 514350"/>
                <a:gd name="connsiteX1637" fmla="*/ 3103721 w 6400800"/>
                <a:gd name="connsiteY1637" fmla="*/ 244316 h 514350"/>
                <a:gd name="connsiteX1638" fmla="*/ 3096101 w 6400800"/>
                <a:gd name="connsiteY1638" fmla="*/ 255746 h 514350"/>
                <a:gd name="connsiteX1639" fmla="*/ 3087529 w 6400800"/>
                <a:gd name="connsiteY1639" fmla="*/ 270034 h 514350"/>
                <a:gd name="connsiteX1640" fmla="*/ 3082766 w 6400800"/>
                <a:gd name="connsiteY1640" fmla="*/ 252889 h 514350"/>
                <a:gd name="connsiteX1641" fmla="*/ 3077051 w 6400800"/>
                <a:gd name="connsiteY1641" fmla="*/ 233839 h 514350"/>
                <a:gd name="connsiteX1642" fmla="*/ 3078956 w 6400800"/>
                <a:gd name="connsiteY1642" fmla="*/ 252889 h 514350"/>
                <a:gd name="connsiteX1643" fmla="*/ 3079909 w 6400800"/>
                <a:gd name="connsiteY1643" fmla="*/ 264319 h 514350"/>
                <a:gd name="connsiteX1644" fmla="*/ 3077051 w 6400800"/>
                <a:gd name="connsiteY1644" fmla="*/ 255746 h 514350"/>
                <a:gd name="connsiteX1645" fmla="*/ 3074194 w 6400800"/>
                <a:gd name="connsiteY1645" fmla="*/ 248126 h 514350"/>
                <a:gd name="connsiteX1646" fmla="*/ 3074194 w 6400800"/>
                <a:gd name="connsiteY1646" fmla="*/ 242411 h 514350"/>
                <a:gd name="connsiteX1647" fmla="*/ 3075146 w 6400800"/>
                <a:gd name="connsiteY1647" fmla="*/ 229076 h 514350"/>
                <a:gd name="connsiteX1648" fmla="*/ 3077051 w 6400800"/>
                <a:gd name="connsiteY1648" fmla="*/ 220504 h 514350"/>
                <a:gd name="connsiteX1649" fmla="*/ 3086576 w 6400800"/>
                <a:gd name="connsiteY1649" fmla="*/ 189071 h 514350"/>
                <a:gd name="connsiteX1650" fmla="*/ 3096101 w 6400800"/>
                <a:gd name="connsiteY1650" fmla="*/ 161449 h 514350"/>
                <a:gd name="connsiteX1651" fmla="*/ 3083719 w 6400800"/>
                <a:gd name="connsiteY1651" fmla="*/ 188119 h 514350"/>
                <a:gd name="connsiteX1652" fmla="*/ 3071336 w 6400800"/>
                <a:gd name="connsiteY1652" fmla="*/ 218599 h 514350"/>
                <a:gd name="connsiteX1653" fmla="*/ 3068479 w 6400800"/>
                <a:gd name="connsiteY1653" fmla="*/ 224314 h 514350"/>
                <a:gd name="connsiteX1654" fmla="*/ 3068479 w 6400800"/>
                <a:gd name="connsiteY1654" fmla="*/ 216694 h 514350"/>
                <a:gd name="connsiteX1655" fmla="*/ 3069431 w 6400800"/>
                <a:gd name="connsiteY1655" fmla="*/ 209074 h 514350"/>
                <a:gd name="connsiteX1656" fmla="*/ 3072289 w 6400800"/>
                <a:gd name="connsiteY1656" fmla="*/ 181451 h 514350"/>
                <a:gd name="connsiteX1657" fmla="*/ 3073241 w 6400800"/>
                <a:gd name="connsiteY1657" fmla="*/ 157639 h 514350"/>
                <a:gd name="connsiteX1658" fmla="*/ 3067526 w 6400800"/>
                <a:gd name="connsiteY1658" fmla="*/ 180499 h 514350"/>
                <a:gd name="connsiteX1659" fmla="*/ 3066574 w 6400800"/>
                <a:gd name="connsiteY1659" fmla="*/ 183356 h 514350"/>
                <a:gd name="connsiteX1660" fmla="*/ 3064669 w 6400800"/>
                <a:gd name="connsiteY1660" fmla="*/ 148114 h 514350"/>
                <a:gd name="connsiteX1661" fmla="*/ 3064669 w 6400800"/>
                <a:gd name="connsiteY1661" fmla="*/ 145256 h 514350"/>
                <a:gd name="connsiteX1662" fmla="*/ 3064669 w 6400800"/>
                <a:gd name="connsiteY1662" fmla="*/ 146209 h 514350"/>
                <a:gd name="connsiteX1663" fmla="*/ 3063716 w 6400800"/>
                <a:gd name="connsiteY1663" fmla="*/ 131921 h 514350"/>
                <a:gd name="connsiteX1664" fmla="*/ 3058954 w 6400800"/>
                <a:gd name="connsiteY1664" fmla="*/ 174784 h 514350"/>
                <a:gd name="connsiteX1665" fmla="*/ 3056096 w 6400800"/>
                <a:gd name="connsiteY1665" fmla="*/ 190976 h 514350"/>
                <a:gd name="connsiteX1666" fmla="*/ 3054191 w 6400800"/>
                <a:gd name="connsiteY1666" fmla="*/ 201454 h 514350"/>
                <a:gd name="connsiteX1667" fmla="*/ 3049429 w 6400800"/>
                <a:gd name="connsiteY1667" fmla="*/ 189071 h 514350"/>
                <a:gd name="connsiteX1668" fmla="*/ 3049429 w 6400800"/>
                <a:gd name="connsiteY1668" fmla="*/ 188119 h 514350"/>
                <a:gd name="connsiteX1669" fmla="*/ 3056096 w 6400800"/>
                <a:gd name="connsiteY1669" fmla="*/ 151924 h 514350"/>
                <a:gd name="connsiteX1670" fmla="*/ 3062764 w 6400800"/>
                <a:gd name="connsiteY1670" fmla="*/ 120491 h 514350"/>
                <a:gd name="connsiteX1671" fmla="*/ 3052286 w 6400800"/>
                <a:gd name="connsiteY1671" fmla="*/ 150971 h 514350"/>
                <a:gd name="connsiteX1672" fmla="*/ 3041809 w 6400800"/>
                <a:gd name="connsiteY1672" fmla="*/ 186214 h 514350"/>
                <a:gd name="connsiteX1673" fmla="*/ 3036094 w 6400800"/>
                <a:gd name="connsiteY1673" fmla="*/ 208121 h 514350"/>
                <a:gd name="connsiteX1674" fmla="*/ 3034189 w 6400800"/>
                <a:gd name="connsiteY1674" fmla="*/ 215741 h 514350"/>
                <a:gd name="connsiteX1675" fmla="*/ 3032284 w 6400800"/>
                <a:gd name="connsiteY1675" fmla="*/ 205264 h 514350"/>
                <a:gd name="connsiteX1676" fmla="*/ 3048476 w 6400800"/>
                <a:gd name="connsiteY1676" fmla="*/ 148114 h 514350"/>
                <a:gd name="connsiteX1677" fmla="*/ 3057049 w 6400800"/>
                <a:gd name="connsiteY1677" fmla="*/ 123349 h 514350"/>
                <a:gd name="connsiteX1678" fmla="*/ 3054191 w 6400800"/>
                <a:gd name="connsiteY1678" fmla="*/ 129064 h 514350"/>
                <a:gd name="connsiteX1679" fmla="*/ 3045619 w 6400800"/>
                <a:gd name="connsiteY1679" fmla="*/ 146209 h 514350"/>
                <a:gd name="connsiteX1680" fmla="*/ 3029426 w 6400800"/>
                <a:gd name="connsiteY1680" fmla="*/ 184309 h 514350"/>
                <a:gd name="connsiteX1681" fmla="*/ 3029426 w 6400800"/>
                <a:gd name="connsiteY1681" fmla="*/ 167164 h 514350"/>
                <a:gd name="connsiteX1682" fmla="*/ 3030379 w 6400800"/>
                <a:gd name="connsiteY1682" fmla="*/ 140494 h 514350"/>
                <a:gd name="connsiteX1683" fmla="*/ 3025616 w 6400800"/>
                <a:gd name="connsiteY1683" fmla="*/ 166211 h 514350"/>
                <a:gd name="connsiteX1684" fmla="*/ 3022759 w 6400800"/>
                <a:gd name="connsiteY1684" fmla="*/ 196691 h 514350"/>
                <a:gd name="connsiteX1685" fmla="*/ 3022759 w 6400800"/>
                <a:gd name="connsiteY1685" fmla="*/ 202406 h 514350"/>
                <a:gd name="connsiteX1686" fmla="*/ 3019901 w 6400800"/>
                <a:gd name="connsiteY1686" fmla="*/ 210979 h 514350"/>
                <a:gd name="connsiteX1687" fmla="*/ 3011329 w 6400800"/>
                <a:gd name="connsiteY1687" fmla="*/ 234791 h 514350"/>
                <a:gd name="connsiteX1688" fmla="*/ 3007519 w 6400800"/>
                <a:gd name="connsiteY1688" fmla="*/ 226219 h 514350"/>
                <a:gd name="connsiteX1689" fmla="*/ 3011329 w 6400800"/>
                <a:gd name="connsiteY1689" fmla="*/ 215741 h 514350"/>
                <a:gd name="connsiteX1690" fmla="*/ 3006566 w 6400800"/>
                <a:gd name="connsiteY1690" fmla="*/ 222409 h 514350"/>
                <a:gd name="connsiteX1691" fmla="*/ 3001804 w 6400800"/>
                <a:gd name="connsiteY1691" fmla="*/ 202406 h 514350"/>
                <a:gd name="connsiteX1692" fmla="*/ 3000851 w 6400800"/>
                <a:gd name="connsiteY1692" fmla="*/ 197644 h 514350"/>
                <a:gd name="connsiteX1693" fmla="*/ 3003709 w 6400800"/>
                <a:gd name="connsiteY1693" fmla="*/ 189071 h 514350"/>
                <a:gd name="connsiteX1694" fmla="*/ 3011329 w 6400800"/>
                <a:gd name="connsiteY1694" fmla="*/ 164306 h 514350"/>
                <a:gd name="connsiteX1695" fmla="*/ 3018949 w 6400800"/>
                <a:gd name="connsiteY1695" fmla="*/ 142399 h 514350"/>
                <a:gd name="connsiteX1696" fmla="*/ 3007519 w 6400800"/>
                <a:gd name="connsiteY1696" fmla="*/ 162401 h 514350"/>
                <a:gd name="connsiteX1697" fmla="*/ 2997994 w 6400800"/>
                <a:gd name="connsiteY1697" fmla="*/ 182404 h 514350"/>
                <a:gd name="connsiteX1698" fmla="*/ 2995136 w 6400800"/>
                <a:gd name="connsiteY1698" fmla="*/ 169069 h 514350"/>
                <a:gd name="connsiteX1699" fmla="*/ 3014186 w 6400800"/>
                <a:gd name="connsiteY1699" fmla="*/ 100489 h 514350"/>
                <a:gd name="connsiteX1700" fmla="*/ 3021806 w 6400800"/>
                <a:gd name="connsiteY1700" fmla="*/ 76676 h 514350"/>
                <a:gd name="connsiteX1701" fmla="*/ 3024664 w 6400800"/>
                <a:gd name="connsiteY1701" fmla="*/ 68104 h 514350"/>
                <a:gd name="connsiteX1702" fmla="*/ 3020854 w 6400800"/>
                <a:gd name="connsiteY1702" fmla="*/ 75724 h 514350"/>
                <a:gd name="connsiteX1703" fmla="*/ 3010376 w 6400800"/>
                <a:gd name="connsiteY1703" fmla="*/ 98584 h 514350"/>
                <a:gd name="connsiteX1704" fmla="*/ 2996089 w 6400800"/>
                <a:gd name="connsiteY1704" fmla="*/ 134779 h 514350"/>
                <a:gd name="connsiteX1705" fmla="*/ 2991326 w 6400800"/>
                <a:gd name="connsiteY1705" fmla="*/ 148114 h 514350"/>
                <a:gd name="connsiteX1706" fmla="*/ 2987516 w 6400800"/>
                <a:gd name="connsiteY1706" fmla="*/ 122396 h 514350"/>
                <a:gd name="connsiteX1707" fmla="*/ 2984659 w 6400800"/>
                <a:gd name="connsiteY1707" fmla="*/ 91916 h 514350"/>
                <a:gd name="connsiteX1708" fmla="*/ 2983706 w 6400800"/>
                <a:gd name="connsiteY1708" fmla="*/ 122396 h 514350"/>
                <a:gd name="connsiteX1709" fmla="*/ 2985611 w 6400800"/>
                <a:gd name="connsiteY1709" fmla="*/ 157639 h 514350"/>
                <a:gd name="connsiteX1710" fmla="*/ 2985611 w 6400800"/>
                <a:gd name="connsiteY1710" fmla="*/ 163354 h 514350"/>
                <a:gd name="connsiteX1711" fmla="*/ 2978944 w 6400800"/>
                <a:gd name="connsiteY1711" fmla="*/ 182404 h 514350"/>
                <a:gd name="connsiteX1712" fmla="*/ 2960846 w 6400800"/>
                <a:gd name="connsiteY1712" fmla="*/ 238601 h 514350"/>
                <a:gd name="connsiteX1713" fmla="*/ 2959894 w 6400800"/>
                <a:gd name="connsiteY1713" fmla="*/ 234791 h 514350"/>
                <a:gd name="connsiteX1714" fmla="*/ 2960846 w 6400800"/>
                <a:gd name="connsiteY1714" fmla="*/ 239554 h 514350"/>
                <a:gd name="connsiteX1715" fmla="*/ 2950369 w 6400800"/>
                <a:gd name="connsiteY1715" fmla="*/ 274796 h 514350"/>
                <a:gd name="connsiteX1716" fmla="*/ 2952274 w 6400800"/>
                <a:gd name="connsiteY1716" fmla="*/ 264319 h 514350"/>
                <a:gd name="connsiteX1717" fmla="*/ 2944654 w 6400800"/>
                <a:gd name="connsiteY1717" fmla="*/ 284321 h 514350"/>
                <a:gd name="connsiteX1718" fmla="*/ 2944654 w 6400800"/>
                <a:gd name="connsiteY1718" fmla="*/ 283369 h 514350"/>
                <a:gd name="connsiteX1719" fmla="*/ 2945606 w 6400800"/>
                <a:gd name="connsiteY1719" fmla="*/ 277654 h 514350"/>
                <a:gd name="connsiteX1720" fmla="*/ 2949416 w 6400800"/>
                <a:gd name="connsiteY1720" fmla="*/ 238601 h 514350"/>
                <a:gd name="connsiteX1721" fmla="*/ 2951321 w 6400800"/>
                <a:gd name="connsiteY1721" fmla="*/ 221456 h 514350"/>
                <a:gd name="connsiteX1722" fmla="*/ 2953226 w 6400800"/>
                <a:gd name="connsiteY1722" fmla="*/ 205264 h 514350"/>
                <a:gd name="connsiteX1723" fmla="*/ 2956084 w 6400800"/>
                <a:gd name="connsiteY1723" fmla="*/ 179546 h 514350"/>
                <a:gd name="connsiteX1724" fmla="*/ 2958941 w 6400800"/>
                <a:gd name="connsiteY1724" fmla="*/ 156686 h 514350"/>
                <a:gd name="connsiteX1725" fmla="*/ 2952274 w 6400800"/>
                <a:gd name="connsiteY1725" fmla="*/ 178594 h 514350"/>
                <a:gd name="connsiteX1726" fmla="*/ 2945606 w 6400800"/>
                <a:gd name="connsiteY1726" fmla="*/ 203359 h 514350"/>
                <a:gd name="connsiteX1727" fmla="*/ 2941796 w 6400800"/>
                <a:gd name="connsiteY1727" fmla="*/ 218599 h 514350"/>
                <a:gd name="connsiteX1728" fmla="*/ 2937986 w 6400800"/>
                <a:gd name="connsiteY1728" fmla="*/ 235744 h 514350"/>
                <a:gd name="connsiteX1729" fmla="*/ 2931319 w 6400800"/>
                <a:gd name="connsiteY1729" fmla="*/ 270034 h 514350"/>
                <a:gd name="connsiteX1730" fmla="*/ 2929414 w 6400800"/>
                <a:gd name="connsiteY1730" fmla="*/ 260509 h 514350"/>
                <a:gd name="connsiteX1731" fmla="*/ 2928461 w 6400800"/>
                <a:gd name="connsiteY1731" fmla="*/ 256699 h 514350"/>
                <a:gd name="connsiteX1732" fmla="*/ 2931319 w 6400800"/>
                <a:gd name="connsiteY1732" fmla="*/ 251936 h 514350"/>
                <a:gd name="connsiteX1733" fmla="*/ 2927509 w 6400800"/>
                <a:gd name="connsiteY1733" fmla="*/ 254794 h 514350"/>
                <a:gd name="connsiteX1734" fmla="*/ 2925604 w 6400800"/>
                <a:gd name="connsiteY1734" fmla="*/ 247174 h 514350"/>
                <a:gd name="connsiteX1735" fmla="*/ 2931319 w 6400800"/>
                <a:gd name="connsiteY1735" fmla="*/ 231934 h 514350"/>
                <a:gd name="connsiteX1736" fmla="*/ 2924651 w 6400800"/>
                <a:gd name="connsiteY1736" fmla="*/ 243364 h 514350"/>
                <a:gd name="connsiteX1737" fmla="*/ 2922746 w 6400800"/>
                <a:gd name="connsiteY1737" fmla="*/ 237649 h 514350"/>
                <a:gd name="connsiteX1738" fmla="*/ 2922746 w 6400800"/>
                <a:gd name="connsiteY1738" fmla="*/ 236696 h 514350"/>
                <a:gd name="connsiteX1739" fmla="*/ 2921794 w 6400800"/>
                <a:gd name="connsiteY1739" fmla="*/ 236696 h 514350"/>
                <a:gd name="connsiteX1740" fmla="*/ 2916079 w 6400800"/>
                <a:gd name="connsiteY1740" fmla="*/ 236696 h 514350"/>
                <a:gd name="connsiteX1741" fmla="*/ 2916079 w 6400800"/>
                <a:gd name="connsiteY1741" fmla="*/ 236696 h 514350"/>
                <a:gd name="connsiteX1742" fmla="*/ 2935129 w 6400800"/>
                <a:gd name="connsiteY1742" fmla="*/ 176689 h 514350"/>
                <a:gd name="connsiteX1743" fmla="*/ 2909411 w 6400800"/>
                <a:gd name="connsiteY1743" fmla="*/ 230029 h 514350"/>
                <a:gd name="connsiteX1744" fmla="*/ 2902744 w 6400800"/>
                <a:gd name="connsiteY1744" fmla="*/ 211931 h 514350"/>
                <a:gd name="connsiteX1745" fmla="*/ 2900839 w 6400800"/>
                <a:gd name="connsiteY1745" fmla="*/ 195739 h 514350"/>
                <a:gd name="connsiteX1746" fmla="*/ 2897981 w 6400800"/>
                <a:gd name="connsiteY1746" fmla="*/ 173831 h 514350"/>
                <a:gd name="connsiteX1747" fmla="*/ 2896076 w 6400800"/>
                <a:gd name="connsiteY1747" fmla="*/ 153829 h 514350"/>
                <a:gd name="connsiteX1748" fmla="*/ 2893219 w 6400800"/>
                <a:gd name="connsiteY1748" fmla="*/ 121444 h 514350"/>
                <a:gd name="connsiteX1749" fmla="*/ 2890361 w 6400800"/>
                <a:gd name="connsiteY1749" fmla="*/ 93821 h 514350"/>
                <a:gd name="connsiteX1750" fmla="*/ 2889409 w 6400800"/>
                <a:gd name="connsiteY1750" fmla="*/ 121444 h 514350"/>
                <a:gd name="connsiteX1751" fmla="*/ 2889409 w 6400800"/>
                <a:gd name="connsiteY1751" fmla="*/ 153829 h 514350"/>
                <a:gd name="connsiteX1752" fmla="*/ 2889409 w 6400800"/>
                <a:gd name="connsiteY1752" fmla="*/ 173831 h 514350"/>
                <a:gd name="connsiteX1753" fmla="*/ 2890361 w 6400800"/>
                <a:gd name="connsiteY1753" fmla="*/ 195739 h 514350"/>
                <a:gd name="connsiteX1754" fmla="*/ 2891314 w 6400800"/>
                <a:gd name="connsiteY1754" fmla="*/ 211931 h 514350"/>
                <a:gd name="connsiteX1755" fmla="*/ 2887504 w 6400800"/>
                <a:gd name="connsiteY1755" fmla="*/ 217646 h 514350"/>
                <a:gd name="connsiteX1756" fmla="*/ 2885599 w 6400800"/>
                <a:gd name="connsiteY1756" fmla="*/ 221456 h 514350"/>
                <a:gd name="connsiteX1757" fmla="*/ 2880836 w 6400800"/>
                <a:gd name="connsiteY1757" fmla="*/ 195739 h 514350"/>
                <a:gd name="connsiteX1758" fmla="*/ 2874169 w 6400800"/>
                <a:gd name="connsiteY1758" fmla="*/ 166211 h 514350"/>
                <a:gd name="connsiteX1759" fmla="*/ 2867501 w 6400800"/>
                <a:gd name="connsiteY1759" fmla="*/ 144304 h 514350"/>
                <a:gd name="connsiteX1760" fmla="*/ 2860834 w 6400800"/>
                <a:gd name="connsiteY1760" fmla="*/ 125254 h 514350"/>
                <a:gd name="connsiteX1761" fmla="*/ 2863691 w 6400800"/>
                <a:gd name="connsiteY1761" fmla="*/ 145256 h 514350"/>
                <a:gd name="connsiteX1762" fmla="*/ 2866549 w 6400800"/>
                <a:gd name="connsiteY1762" fmla="*/ 168116 h 514350"/>
                <a:gd name="connsiteX1763" fmla="*/ 2869406 w 6400800"/>
                <a:gd name="connsiteY1763" fmla="*/ 197644 h 514350"/>
                <a:gd name="connsiteX1764" fmla="*/ 2872264 w 6400800"/>
                <a:gd name="connsiteY1764" fmla="*/ 232886 h 514350"/>
                <a:gd name="connsiteX1765" fmla="*/ 2873216 w 6400800"/>
                <a:gd name="connsiteY1765" fmla="*/ 247174 h 514350"/>
                <a:gd name="connsiteX1766" fmla="*/ 2864644 w 6400800"/>
                <a:gd name="connsiteY1766" fmla="*/ 270034 h 514350"/>
                <a:gd name="connsiteX1767" fmla="*/ 2863691 w 6400800"/>
                <a:gd name="connsiteY1767" fmla="*/ 274796 h 514350"/>
                <a:gd name="connsiteX1768" fmla="*/ 2855119 w 6400800"/>
                <a:gd name="connsiteY1768" fmla="*/ 257651 h 514350"/>
                <a:gd name="connsiteX1769" fmla="*/ 2841784 w 6400800"/>
                <a:gd name="connsiteY1769" fmla="*/ 230029 h 514350"/>
                <a:gd name="connsiteX1770" fmla="*/ 2855119 w 6400800"/>
                <a:gd name="connsiteY1770" fmla="*/ 226219 h 514350"/>
                <a:gd name="connsiteX1771" fmla="*/ 2853214 w 6400800"/>
                <a:gd name="connsiteY1771" fmla="*/ 231934 h 514350"/>
                <a:gd name="connsiteX1772" fmla="*/ 2840831 w 6400800"/>
                <a:gd name="connsiteY1772" fmla="*/ 209074 h 514350"/>
                <a:gd name="connsiteX1773" fmla="*/ 2866549 w 6400800"/>
                <a:gd name="connsiteY1773" fmla="*/ 150971 h 514350"/>
                <a:gd name="connsiteX1774" fmla="*/ 2835116 w 6400800"/>
                <a:gd name="connsiteY1774" fmla="*/ 198596 h 514350"/>
                <a:gd name="connsiteX1775" fmla="*/ 2829401 w 6400800"/>
                <a:gd name="connsiteY1775" fmla="*/ 188119 h 514350"/>
                <a:gd name="connsiteX1776" fmla="*/ 2820829 w 6400800"/>
                <a:gd name="connsiteY1776" fmla="*/ 132874 h 514350"/>
                <a:gd name="connsiteX1777" fmla="*/ 2821781 w 6400800"/>
                <a:gd name="connsiteY1777" fmla="*/ 173831 h 514350"/>
                <a:gd name="connsiteX1778" fmla="*/ 2807494 w 6400800"/>
                <a:gd name="connsiteY1778" fmla="*/ 151924 h 514350"/>
                <a:gd name="connsiteX1779" fmla="*/ 2782729 w 6400800"/>
                <a:gd name="connsiteY1779" fmla="*/ 115729 h 514350"/>
                <a:gd name="connsiteX1780" fmla="*/ 2759869 w 6400800"/>
                <a:gd name="connsiteY1780" fmla="*/ 85249 h 514350"/>
                <a:gd name="connsiteX1781" fmla="*/ 2778919 w 6400800"/>
                <a:gd name="connsiteY1781" fmla="*/ 118586 h 514350"/>
                <a:gd name="connsiteX1782" fmla="*/ 2799874 w 6400800"/>
                <a:gd name="connsiteY1782" fmla="*/ 156686 h 514350"/>
                <a:gd name="connsiteX1783" fmla="*/ 2812256 w 6400800"/>
                <a:gd name="connsiteY1783" fmla="*/ 180499 h 514350"/>
                <a:gd name="connsiteX1784" fmla="*/ 2820829 w 6400800"/>
                <a:gd name="connsiteY1784" fmla="*/ 197644 h 514350"/>
                <a:gd name="connsiteX1785" fmla="*/ 2820829 w 6400800"/>
                <a:gd name="connsiteY1785" fmla="*/ 204311 h 514350"/>
                <a:gd name="connsiteX1786" fmla="*/ 2821781 w 6400800"/>
                <a:gd name="connsiteY1786" fmla="*/ 218599 h 514350"/>
                <a:gd name="connsiteX1787" fmla="*/ 2817019 w 6400800"/>
                <a:gd name="connsiteY1787" fmla="*/ 227171 h 514350"/>
                <a:gd name="connsiteX1788" fmla="*/ 2806541 w 6400800"/>
                <a:gd name="connsiteY1788" fmla="*/ 211931 h 514350"/>
                <a:gd name="connsiteX1789" fmla="*/ 2805589 w 6400800"/>
                <a:gd name="connsiteY1789" fmla="*/ 210026 h 514350"/>
                <a:gd name="connsiteX1790" fmla="*/ 2806541 w 6400800"/>
                <a:gd name="connsiteY1790" fmla="*/ 208121 h 514350"/>
                <a:gd name="connsiteX1791" fmla="*/ 2805589 w 6400800"/>
                <a:gd name="connsiteY1791" fmla="*/ 209074 h 514350"/>
                <a:gd name="connsiteX1792" fmla="*/ 2792254 w 6400800"/>
                <a:gd name="connsiteY1792" fmla="*/ 191929 h 514350"/>
                <a:gd name="connsiteX1793" fmla="*/ 2767489 w 6400800"/>
                <a:gd name="connsiteY1793" fmla="*/ 161449 h 514350"/>
                <a:gd name="connsiteX1794" fmla="*/ 2765584 w 6400800"/>
                <a:gd name="connsiteY1794" fmla="*/ 158591 h 514350"/>
                <a:gd name="connsiteX1795" fmla="*/ 2765584 w 6400800"/>
                <a:gd name="connsiteY1795" fmla="*/ 155734 h 514350"/>
                <a:gd name="connsiteX1796" fmla="*/ 2762726 w 6400800"/>
                <a:gd name="connsiteY1796" fmla="*/ 128111 h 514350"/>
                <a:gd name="connsiteX1797" fmla="*/ 2759869 w 6400800"/>
                <a:gd name="connsiteY1797" fmla="*/ 103346 h 514350"/>
                <a:gd name="connsiteX1798" fmla="*/ 2758916 w 6400800"/>
                <a:gd name="connsiteY1798" fmla="*/ 128111 h 514350"/>
                <a:gd name="connsiteX1799" fmla="*/ 2758916 w 6400800"/>
                <a:gd name="connsiteY1799" fmla="*/ 150019 h 514350"/>
                <a:gd name="connsiteX1800" fmla="*/ 2745581 w 6400800"/>
                <a:gd name="connsiteY1800" fmla="*/ 135731 h 514350"/>
                <a:gd name="connsiteX1801" fmla="*/ 2758916 w 6400800"/>
                <a:gd name="connsiteY1801" fmla="*/ 153829 h 514350"/>
                <a:gd name="connsiteX1802" fmla="*/ 2758916 w 6400800"/>
                <a:gd name="connsiteY1802" fmla="*/ 155734 h 514350"/>
                <a:gd name="connsiteX1803" fmla="*/ 2758916 w 6400800"/>
                <a:gd name="connsiteY1803" fmla="*/ 172879 h 514350"/>
                <a:gd name="connsiteX1804" fmla="*/ 2759869 w 6400800"/>
                <a:gd name="connsiteY1804" fmla="*/ 191929 h 514350"/>
                <a:gd name="connsiteX1805" fmla="*/ 2761774 w 6400800"/>
                <a:gd name="connsiteY1805" fmla="*/ 219551 h 514350"/>
                <a:gd name="connsiteX1806" fmla="*/ 2760821 w 6400800"/>
                <a:gd name="connsiteY1806" fmla="*/ 217646 h 514350"/>
                <a:gd name="connsiteX1807" fmla="*/ 2760821 w 6400800"/>
                <a:gd name="connsiteY1807" fmla="*/ 216694 h 514350"/>
                <a:gd name="connsiteX1808" fmla="*/ 2760821 w 6400800"/>
                <a:gd name="connsiteY1808" fmla="*/ 217646 h 514350"/>
                <a:gd name="connsiteX1809" fmla="*/ 2741771 w 6400800"/>
                <a:gd name="connsiteY1809" fmla="*/ 172879 h 514350"/>
                <a:gd name="connsiteX1810" fmla="*/ 2757011 w 6400800"/>
                <a:gd name="connsiteY1810" fmla="*/ 228124 h 514350"/>
                <a:gd name="connsiteX1811" fmla="*/ 2743676 w 6400800"/>
                <a:gd name="connsiteY1811" fmla="*/ 268129 h 514350"/>
                <a:gd name="connsiteX1812" fmla="*/ 2736056 w 6400800"/>
                <a:gd name="connsiteY1812" fmla="*/ 254794 h 514350"/>
                <a:gd name="connsiteX1813" fmla="*/ 2737009 w 6400800"/>
                <a:gd name="connsiteY1813" fmla="*/ 232886 h 514350"/>
                <a:gd name="connsiteX1814" fmla="*/ 2732246 w 6400800"/>
                <a:gd name="connsiteY1814" fmla="*/ 249079 h 514350"/>
                <a:gd name="connsiteX1815" fmla="*/ 2730341 w 6400800"/>
                <a:gd name="connsiteY1815" fmla="*/ 246221 h 514350"/>
                <a:gd name="connsiteX1816" fmla="*/ 2731294 w 6400800"/>
                <a:gd name="connsiteY1816" fmla="*/ 250031 h 514350"/>
                <a:gd name="connsiteX1817" fmla="*/ 2729389 w 6400800"/>
                <a:gd name="connsiteY1817" fmla="*/ 258604 h 514350"/>
                <a:gd name="connsiteX1818" fmla="*/ 2729389 w 6400800"/>
                <a:gd name="connsiteY1818" fmla="*/ 247174 h 514350"/>
                <a:gd name="connsiteX1819" fmla="*/ 2731294 w 6400800"/>
                <a:gd name="connsiteY1819" fmla="*/ 218599 h 514350"/>
                <a:gd name="connsiteX1820" fmla="*/ 2733199 w 6400800"/>
                <a:gd name="connsiteY1820" fmla="*/ 219551 h 514350"/>
                <a:gd name="connsiteX1821" fmla="*/ 2736056 w 6400800"/>
                <a:gd name="connsiteY1821" fmla="*/ 222409 h 514350"/>
                <a:gd name="connsiteX1822" fmla="*/ 2738914 w 6400800"/>
                <a:gd name="connsiteY1822" fmla="*/ 230981 h 514350"/>
                <a:gd name="connsiteX1823" fmla="*/ 2737961 w 6400800"/>
                <a:gd name="connsiteY1823" fmla="*/ 222409 h 514350"/>
                <a:gd name="connsiteX1824" fmla="*/ 2735104 w 6400800"/>
                <a:gd name="connsiteY1824" fmla="*/ 218599 h 514350"/>
                <a:gd name="connsiteX1825" fmla="*/ 2730341 w 6400800"/>
                <a:gd name="connsiteY1825" fmla="*/ 216694 h 514350"/>
                <a:gd name="connsiteX1826" fmla="*/ 2728436 w 6400800"/>
                <a:gd name="connsiteY1826" fmla="*/ 216694 h 514350"/>
                <a:gd name="connsiteX1827" fmla="*/ 2728436 w 6400800"/>
                <a:gd name="connsiteY1827" fmla="*/ 218599 h 514350"/>
                <a:gd name="connsiteX1828" fmla="*/ 2721769 w 6400800"/>
                <a:gd name="connsiteY1828" fmla="*/ 248126 h 514350"/>
                <a:gd name="connsiteX1829" fmla="*/ 2719864 w 6400800"/>
                <a:gd name="connsiteY1829" fmla="*/ 260509 h 514350"/>
                <a:gd name="connsiteX1830" fmla="*/ 2717006 w 6400800"/>
                <a:gd name="connsiteY1830" fmla="*/ 254794 h 514350"/>
                <a:gd name="connsiteX1831" fmla="*/ 2717006 w 6400800"/>
                <a:gd name="connsiteY1831" fmla="*/ 253841 h 514350"/>
                <a:gd name="connsiteX1832" fmla="*/ 2718911 w 6400800"/>
                <a:gd name="connsiteY1832" fmla="*/ 238601 h 514350"/>
                <a:gd name="connsiteX1833" fmla="*/ 2716054 w 6400800"/>
                <a:gd name="connsiteY1833" fmla="*/ 247174 h 514350"/>
                <a:gd name="connsiteX1834" fmla="*/ 2716054 w 6400800"/>
                <a:gd name="connsiteY1834" fmla="*/ 176689 h 514350"/>
                <a:gd name="connsiteX1835" fmla="*/ 2713196 w 6400800"/>
                <a:gd name="connsiteY1835" fmla="*/ 198596 h 514350"/>
                <a:gd name="connsiteX1836" fmla="*/ 2709386 w 6400800"/>
                <a:gd name="connsiteY1836" fmla="*/ 230029 h 514350"/>
                <a:gd name="connsiteX1837" fmla="*/ 2704624 w 6400800"/>
                <a:gd name="connsiteY1837" fmla="*/ 218599 h 514350"/>
                <a:gd name="connsiteX1838" fmla="*/ 2703671 w 6400800"/>
                <a:gd name="connsiteY1838" fmla="*/ 199549 h 514350"/>
                <a:gd name="connsiteX1839" fmla="*/ 2703671 w 6400800"/>
                <a:gd name="connsiteY1839" fmla="*/ 163354 h 514350"/>
                <a:gd name="connsiteX1840" fmla="*/ 2706529 w 6400800"/>
                <a:gd name="connsiteY1840" fmla="*/ 164306 h 514350"/>
                <a:gd name="connsiteX1841" fmla="*/ 2710339 w 6400800"/>
                <a:gd name="connsiteY1841" fmla="*/ 167164 h 514350"/>
                <a:gd name="connsiteX1842" fmla="*/ 2714149 w 6400800"/>
                <a:gd name="connsiteY1842" fmla="*/ 176689 h 514350"/>
                <a:gd name="connsiteX1843" fmla="*/ 2712244 w 6400800"/>
                <a:gd name="connsiteY1843" fmla="*/ 166211 h 514350"/>
                <a:gd name="connsiteX1844" fmla="*/ 2708434 w 6400800"/>
                <a:gd name="connsiteY1844" fmla="*/ 161449 h 514350"/>
                <a:gd name="connsiteX1845" fmla="*/ 2702719 w 6400800"/>
                <a:gd name="connsiteY1845" fmla="*/ 159544 h 514350"/>
                <a:gd name="connsiteX1846" fmla="*/ 2700814 w 6400800"/>
                <a:gd name="connsiteY1846" fmla="*/ 159544 h 514350"/>
                <a:gd name="connsiteX1847" fmla="*/ 2700814 w 6400800"/>
                <a:gd name="connsiteY1847" fmla="*/ 161449 h 514350"/>
                <a:gd name="connsiteX1848" fmla="*/ 2697004 w 6400800"/>
                <a:gd name="connsiteY1848" fmla="*/ 193834 h 514350"/>
                <a:gd name="connsiteX1849" fmla="*/ 2693194 w 6400800"/>
                <a:gd name="connsiteY1849" fmla="*/ 181451 h 514350"/>
                <a:gd name="connsiteX1850" fmla="*/ 2697004 w 6400800"/>
                <a:gd name="connsiteY1850" fmla="*/ 198596 h 514350"/>
                <a:gd name="connsiteX1851" fmla="*/ 2697004 w 6400800"/>
                <a:gd name="connsiteY1851" fmla="*/ 198596 h 514350"/>
                <a:gd name="connsiteX1852" fmla="*/ 2696051 w 6400800"/>
                <a:gd name="connsiteY1852" fmla="*/ 236696 h 514350"/>
                <a:gd name="connsiteX1853" fmla="*/ 2697004 w 6400800"/>
                <a:gd name="connsiteY1853" fmla="*/ 262414 h 514350"/>
                <a:gd name="connsiteX1854" fmla="*/ 2697004 w 6400800"/>
                <a:gd name="connsiteY1854" fmla="*/ 263366 h 514350"/>
                <a:gd name="connsiteX1855" fmla="*/ 2696051 w 6400800"/>
                <a:gd name="connsiteY1855" fmla="*/ 265271 h 514350"/>
                <a:gd name="connsiteX1856" fmla="*/ 2694146 w 6400800"/>
                <a:gd name="connsiteY1856" fmla="*/ 261461 h 514350"/>
                <a:gd name="connsiteX1857" fmla="*/ 2685574 w 6400800"/>
                <a:gd name="connsiteY1857" fmla="*/ 246221 h 514350"/>
                <a:gd name="connsiteX1858" fmla="*/ 2677954 w 6400800"/>
                <a:gd name="connsiteY1858" fmla="*/ 210979 h 514350"/>
                <a:gd name="connsiteX1859" fmla="*/ 2676049 w 6400800"/>
                <a:gd name="connsiteY1859" fmla="*/ 200501 h 514350"/>
                <a:gd name="connsiteX1860" fmla="*/ 2681764 w 6400800"/>
                <a:gd name="connsiteY1860" fmla="*/ 173831 h 514350"/>
                <a:gd name="connsiteX1861" fmla="*/ 2687479 w 6400800"/>
                <a:gd name="connsiteY1861" fmla="*/ 144304 h 514350"/>
                <a:gd name="connsiteX1862" fmla="*/ 2691289 w 6400800"/>
                <a:gd name="connsiteY1862" fmla="*/ 118586 h 514350"/>
                <a:gd name="connsiteX1863" fmla="*/ 2683669 w 6400800"/>
                <a:gd name="connsiteY1863" fmla="*/ 143351 h 514350"/>
                <a:gd name="connsiteX1864" fmla="*/ 2677954 w 6400800"/>
                <a:gd name="connsiteY1864" fmla="*/ 162401 h 514350"/>
                <a:gd name="connsiteX1865" fmla="*/ 2673191 w 6400800"/>
                <a:gd name="connsiteY1865" fmla="*/ 176689 h 514350"/>
                <a:gd name="connsiteX1866" fmla="*/ 2673191 w 6400800"/>
                <a:gd name="connsiteY1866" fmla="*/ 177641 h 514350"/>
                <a:gd name="connsiteX1867" fmla="*/ 2672239 w 6400800"/>
                <a:gd name="connsiteY1867" fmla="*/ 173831 h 514350"/>
                <a:gd name="connsiteX1868" fmla="*/ 2666524 w 6400800"/>
                <a:gd name="connsiteY1868" fmla="*/ 146209 h 514350"/>
                <a:gd name="connsiteX1869" fmla="*/ 2661761 w 6400800"/>
                <a:gd name="connsiteY1869" fmla="*/ 121444 h 514350"/>
                <a:gd name="connsiteX1870" fmla="*/ 2662714 w 6400800"/>
                <a:gd name="connsiteY1870" fmla="*/ 146209 h 514350"/>
                <a:gd name="connsiteX1871" fmla="*/ 2666524 w 6400800"/>
                <a:gd name="connsiteY1871" fmla="*/ 196691 h 514350"/>
                <a:gd name="connsiteX1872" fmla="*/ 2665571 w 6400800"/>
                <a:gd name="connsiteY1872" fmla="*/ 200501 h 514350"/>
                <a:gd name="connsiteX1873" fmla="*/ 2664619 w 6400800"/>
                <a:gd name="connsiteY1873" fmla="*/ 204311 h 514350"/>
                <a:gd name="connsiteX1874" fmla="*/ 2649379 w 6400800"/>
                <a:gd name="connsiteY1874" fmla="*/ 174784 h 514350"/>
                <a:gd name="connsiteX1875" fmla="*/ 2634139 w 6400800"/>
                <a:gd name="connsiteY1875" fmla="*/ 141446 h 514350"/>
                <a:gd name="connsiteX1876" fmla="*/ 2646521 w 6400800"/>
                <a:gd name="connsiteY1876" fmla="*/ 176689 h 514350"/>
                <a:gd name="connsiteX1877" fmla="*/ 2661761 w 6400800"/>
                <a:gd name="connsiteY1877" fmla="*/ 214789 h 514350"/>
                <a:gd name="connsiteX1878" fmla="*/ 2660809 w 6400800"/>
                <a:gd name="connsiteY1878" fmla="*/ 216694 h 514350"/>
                <a:gd name="connsiteX1879" fmla="*/ 2652236 w 6400800"/>
                <a:gd name="connsiteY1879" fmla="*/ 201454 h 514350"/>
                <a:gd name="connsiteX1880" fmla="*/ 2648426 w 6400800"/>
                <a:gd name="connsiteY1880" fmla="*/ 196691 h 514350"/>
                <a:gd name="connsiteX1881" fmla="*/ 2651284 w 6400800"/>
                <a:gd name="connsiteY1881" fmla="*/ 202406 h 514350"/>
                <a:gd name="connsiteX1882" fmla="*/ 2657951 w 6400800"/>
                <a:gd name="connsiteY1882" fmla="*/ 218599 h 514350"/>
                <a:gd name="connsiteX1883" fmla="*/ 2658904 w 6400800"/>
                <a:gd name="connsiteY1883" fmla="*/ 223361 h 514350"/>
                <a:gd name="connsiteX1884" fmla="*/ 2657951 w 6400800"/>
                <a:gd name="connsiteY1884" fmla="*/ 226219 h 514350"/>
                <a:gd name="connsiteX1885" fmla="*/ 2647474 w 6400800"/>
                <a:gd name="connsiteY1885" fmla="*/ 193834 h 514350"/>
                <a:gd name="connsiteX1886" fmla="*/ 2638901 w 6400800"/>
                <a:gd name="connsiteY1886" fmla="*/ 169069 h 514350"/>
                <a:gd name="connsiteX1887" fmla="*/ 2631281 w 6400800"/>
                <a:gd name="connsiteY1887" fmla="*/ 147161 h 514350"/>
                <a:gd name="connsiteX1888" fmla="*/ 2635091 w 6400800"/>
                <a:gd name="connsiteY1888" fmla="*/ 170021 h 514350"/>
                <a:gd name="connsiteX1889" fmla="*/ 2647474 w 6400800"/>
                <a:gd name="connsiteY1889" fmla="*/ 230029 h 514350"/>
                <a:gd name="connsiteX1890" fmla="*/ 2651284 w 6400800"/>
                <a:gd name="connsiteY1890" fmla="*/ 247174 h 514350"/>
                <a:gd name="connsiteX1891" fmla="*/ 2642711 w 6400800"/>
                <a:gd name="connsiteY1891" fmla="*/ 273844 h 514350"/>
                <a:gd name="connsiteX1892" fmla="*/ 2640806 w 6400800"/>
                <a:gd name="connsiteY1892" fmla="*/ 270034 h 514350"/>
                <a:gd name="connsiteX1893" fmla="*/ 2639854 w 6400800"/>
                <a:gd name="connsiteY1893" fmla="*/ 268129 h 514350"/>
                <a:gd name="connsiteX1894" fmla="*/ 2643664 w 6400800"/>
                <a:gd name="connsiteY1894" fmla="*/ 220504 h 514350"/>
                <a:gd name="connsiteX1895" fmla="*/ 2636996 w 6400800"/>
                <a:gd name="connsiteY1895" fmla="*/ 247174 h 514350"/>
                <a:gd name="connsiteX1896" fmla="*/ 2636044 w 6400800"/>
                <a:gd name="connsiteY1896" fmla="*/ 204311 h 514350"/>
                <a:gd name="connsiteX1897" fmla="*/ 2630329 w 6400800"/>
                <a:gd name="connsiteY1897" fmla="*/ 240506 h 514350"/>
                <a:gd name="connsiteX1898" fmla="*/ 2623661 w 6400800"/>
                <a:gd name="connsiteY1898" fmla="*/ 206216 h 514350"/>
                <a:gd name="connsiteX1899" fmla="*/ 2610326 w 6400800"/>
                <a:gd name="connsiteY1899" fmla="*/ 147161 h 514350"/>
                <a:gd name="connsiteX1900" fmla="*/ 2615089 w 6400800"/>
                <a:gd name="connsiteY1900" fmla="*/ 137636 h 514350"/>
                <a:gd name="connsiteX1901" fmla="*/ 2610326 w 6400800"/>
                <a:gd name="connsiteY1901" fmla="*/ 145256 h 514350"/>
                <a:gd name="connsiteX1902" fmla="*/ 2609374 w 6400800"/>
                <a:gd name="connsiteY1902" fmla="*/ 143351 h 514350"/>
                <a:gd name="connsiteX1903" fmla="*/ 2603659 w 6400800"/>
                <a:gd name="connsiteY1903" fmla="*/ 119539 h 514350"/>
                <a:gd name="connsiteX1904" fmla="*/ 2605564 w 6400800"/>
                <a:gd name="connsiteY1904" fmla="*/ 144304 h 514350"/>
                <a:gd name="connsiteX1905" fmla="*/ 2606516 w 6400800"/>
                <a:gd name="connsiteY1905" fmla="*/ 150971 h 514350"/>
                <a:gd name="connsiteX1906" fmla="*/ 2600801 w 6400800"/>
                <a:gd name="connsiteY1906" fmla="*/ 158591 h 514350"/>
                <a:gd name="connsiteX1907" fmla="*/ 2589371 w 6400800"/>
                <a:gd name="connsiteY1907" fmla="*/ 175736 h 514350"/>
                <a:gd name="connsiteX1908" fmla="*/ 2588419 w 6400800"/>
                <a:gd name="connsiteY1908" fmla="*/ 171926 h 514350"/>
                <a:gd name="connsiteX1909" fmla="*/ 2583656 w 6400800"/>
                <a:gd name="connsiteY1909" fmla="*/ 147161 h 514350"/>
                <a:gd name="connsiteX1910" fmla="*/ 2584609 w 6400800"/>
                <a:gd name="connsiteY1910" fmla="*/ 171926 h 514350"/>
                <a:gd name="connsiteX1911" fmla="*/ 2585561 w 6400800"/>
                <a:gd name="connsiteY1911" fmla="*/ 182404 h 514350"/>
                <a:gd name="connsiteX1912" fmla="*/ 2585561 w 6400800"/>
                <a:gd name="connsiteY1912" fmla="*/ 182404 h 514350"/>
                <a:gd name="connsiteX1913" fmla="*/ 2576036 w 6400800"/>
                <a:gd name="connsiteY1913" fmla="*/ 198596 h 514350"/>
                <a:gd name="connsiteX1914" fmla="*/ 2574131 w 6400800"/>
                <a:gd name="connsiteY1914" fmla="*/ 177641 h 514350"/>
                <a:gd name="connsiteX1915" fmla="*/ 2573179 w 6400800"/>
                <a:gd name="connsiteY1915" fmla="*/ 157639 h 514350"/>
                <a:gd name="connsiteX1916" fmla="*/ 2571274 w 6400800"/>
                <a:gd name="connsiteY1916" fmla="*/ 170974 h 514350"/>
                <a:gd name="connsiteX1917" fmla="*/ 2571274 w 6400800"/>
                <a:gd name="connsiteY1917" fmla="*/ 170021 h 514350"/>
                <a:gd name="connsiteX1918" fmla="*/ 2569369 w 6400800"/>
                <a:gd name="connsiteY1918" fmla="*/ 149066 h 514350"/>
                <a:gd name="connsiteX1919" fmla="*/ 2568416 w 6400800"/>
                <a:gd name="connsiteY1919" fmla="*/ 130016 h 514350"/>
                <a:gd name="connsiteX1920" fmla="*/ 2567464 w 6400800"/>
                <a:gd name="connsiteY1920" fmla="*/ 99536 h 514350"/>
                <a:gd name="connsiteX1921" fmla="*/ 2566511 w 6400800"/>
                <a:gd name="connsiteY1921" fmla="*/ 72866 h 514350"/>
                <a:gd name="connsiteX1922" fmla="*/ 2562701 w 6400800"/>
                <a:gd name="connsiteY1922" fmla="*/ 99536 h 514350"/>
                <a:gd name="connsiteX1923" fmla="*/ 2560796 w 6400800"/>
                <a:gd name="connsiteY1923" fmla="*/ 130016 h 514350"/>
                <a:gd name="connsiteX1924" fmla="*/ 2559844 w 6400800"/>
                <a:gd name="connsiteY1924" fmla="*/ 149066 h 514350"/>
                <a:gd name="connsiteX1925" fmla="*/ 2559844 w 6400800"/>
                <a:gd name="connsiteY1925" fmla="*/ 170021 h 514350"/>
                <a:gd name="connsiteX1926" fmla="*/ 2560796 w 6400800"/>
                <a:gd name="connsiteY1926" fmla="*/ 195739 h 514350"/>
                <a:gd name="connsiteX1927" fmla="*/ 2558891 w 6400800"/>
                <a:gd name="connsiteY1927" fmla="*/ 191929 h 514350"/>
                <a:gd name="connsiteX1928" fmla="*/ 2561749 w 6400800"/>
                <a:gd name="connsiteY1928" fmla="*/ 200501 h 514350"/>
                <a:gd name="connsiteX1929" fmla="*/ 2562701 w 6400800"/>
                <a:gd name="connsiteY1929" fmla="*/ 217646 h 514350"/>
                <a:gd name="connsiteX1930" fmla="*/ 2562701 w 6400800"/>
                <a:gd name="connsiteY1930" fmla="*/ 223361 h 514350"/>
                <a:gd name="connsiteX1931" fmla="*/ 2551271 w 6400800"/>
                <a:gd name="connsiteY1931" fmla="*/ 247174 h 514350"/>
                <a:gd name="connsiteX1932" fmla="*/ 2549366 w 6400800"/>
                <a:gd name="connsiteY1932" fmla="*/ 230029 h 514350"/>
                <a:gd name="connsiteX1933" fmla="*/ 2555081 w 6400800"/>
                <a:gd name="connsiteY1933" fmla="*/ 212884 h 514350"/>
                <a:gd name="connsiteX1934" fmla="*/ 2546509 w 6400800"/>
                <a:gd name="connsiteY1934" fmla="*/ 228124 h 514350"/>
                <a:gd name="connsiteX1935" fmla="*/ 2547461 w 6400800"/>
                <a:gd name="connsiteY1935" fmla="*/ 222409 h 514350"/>
                <a:gd name="connsiteX1936" fmla="*/ 2553176 w 6400800"/>
                <a:gd name="connsiteY1936" fmla="*/ 196691 h 514350"/>
                <a:gd name="connsiteX1937" fmla="*/ 2543651 w 6400800"/>
                <a:gd name="connsiteY1937" fmla="*/ 221456 h 514350"/>
                <a:gd name="connsiteX1938" fmla="*/ 2536984 w 6400800"/>
                <a:gd name="connsiteY1938" fmla="*/ 246221 h 514350"/>
                <a:gd name="connsiteX1939" fmla="*/ 2536984 w 6400800"/>
                <a:gd name="connsiteY1939" fmla="*/ 244316 h 514350"/>
                <a:gd name="connsiteX1940" fmla="*/ 2534126 w 6400800"/>
                <a:gd name="connsiteY1940" fmla="*/ 221456 h 514350"/>
                <a:gd name="connsiteX1941" fmla="*/ 2533174 w 6400800"/>
                <a:gd name="connsiteY1941" fmla="*/ 244316 h 514350"/>
                <a:gd name="connsiteX1942" fmla="*/ 2533174 w 6400800"/>
                <a:gd name="connsiteY1942" fmla="*/ 250984 h 514350"/>
                <a:gd name="connsiteX1943" fmla="*/ 2532221 w 6400800"/>
                <a:gd name="connsiteY1943" fmla="*/ 245269 h 514350"/>
                <a:gd name="connsiteX1944" fmla="*/ 2524601 w 6400800"/>
                <a:gd name="connsiteY1944" fmla="*/ 213836 h 514350"/>
                <a:gd name="connsiteX1945" fmla="*/ 2517934 w 6400800"/>
                <a:gd name="connsiteY1945" fmla="*/ 190024 h 514350"/>
                <a:gd name="connsiteX1946" fmla="*/ 2511266 w 6400800"/>
                <a:gd name="connsiteY1946" fmla="*/ 169069 h 514350"/>
                <a:gd name="connsiteX1947" fmla="*/ 2514124 w 6400800"/>
                <a:gd name="connsiteY1947" fmla="*/ 190976 h 514350"/>
                <a:gd name="connsiteX1948" fmla="*/ 2516981 w 6400800"/>
                <a:gd name="connsiteY1948" fmla="*/ 215741 h 514350"/>
                <a:gd name="connsiteX1949" fmla="*/ 2520791 w 6400800"/>
                <a:gd name="connsiteY1949" fmla="*/ 248126 h 514350"/>
                <a:gd name="connsiteX1950" fmla="*/ 2523649 w 6400800"/>
                <a:gd name="connsiteY1950" fmla="*/ 277654 h 514350"/>
                <a:gd name="connsiteX1951" fmla="*/ 2521744 w 6400800"/>
                <a:gd name="connsiteY1951" fmla="*/ 282416 h 514350"/>
                <a:gd name="connsiteX1952" fmla="*/ 2516981 w 6400800"/>
                <a:gd name="connsiteY1952" fmla="*/ 263366 h 514350"/>
                <a:gd name="connsiteX1953" fmla="*/ 2511266 w 6400800"/>
                <a:gd name="connsiteY1953" fmla="*/ 243364 h 514350"/>
                <a:gd name="connsiteX1954" fmla="*/ 2513171 w 6400800"/>
                <a:gd name="connsiteY1954" fmla="*/ 264319 h 514350"/>
                <a:gd name="connsiteX1955" fmla="*/ 2514124 w 6400800"/>
                <a:gd name="connsiteY1955" fmla="*/ 277654 h 514350"/>
                <a:gd name="connsiteX1956" fmla="*/ 2504599 w 6400800"/>
                <a:gd name="connsiteY1956" fmla="*/ 256699 h 514350"/>
                <a:gd name="connsiteX1957" fmla="*/ 2504599 w 6400800"/>
                <a:gd name="connsiteY1957" fmla="*/ 253841 h 514350"/>
                <a:gd name="connsiteX1958" fmla="*/ 2503646 w 6400800"/>
                <a:gd name="connsiteY1958" fmla="*/ 255746 h 514350"/>
                <a:gd name="connsiteX1959" fmla="*/ 2497931 w 6400800"/>
                <a:gd name="connsiteY1959" fmla="*/ 243364 h 514350"/>
                <a:gd name="connsiteX1960" fmla="*/ 2502694 w 6400800"/>
                <a:gd name="connsiteY1960" fmla="*/ 259556 h 514350"/>
                <a:gd name="connsiteX1961" fmla="*/ 2499836 w 6400800"/>
                <a:gd name="connsiteY1961" fmla="*/ 267176 h 514350"/>
                <a:gd name="connsiteX1962" fmla="*/ 2498884 w 6400800"/>
                <a:gd name="connsiteY1962" fmla="*/ 270034 h 514350"/>
                <a:gd name="connsiteX1963" fmla="*/ 2494121 w 6400800"/>
                <a:gd name="connsiteY1963" fmla="*/ 223361 h 514350"/>
                <a:gd name="connsiteX1964" fmla="*/ 2496026 w 6400800"/>
                <a:gd name="connsiteY1964" fmla="*/ 220504 h 514350"/>
                <a:gd name="connsiteX1965" fmla="*/ 2506504 w 6400800"/>
                <a:gd name="connsiteY1965" fmla="*/ 203359 h 514350"/>
                <a:gd name="connsiteX1966" fmla="*/ 2510314 w 6400800"/>
                <a:gd name="connsiteY1966" fmla="*/ 197644 h 514350"/>
                <a:gd name="connsiteX1967" fmla="*/ 2505551 w 6400800"/>
                <a:gd name="connsiteY1967" fmla="*/ 203359 h 514350"/>
                <a:gd name="connsiteX1968" fmla="*/ 2493169 w 6400800"/>
                <a:gd name="connsiteY1968" fmla="*/ 217646 h 514350"/>
                <a:gd name="connsiteX1969" fmla="*/ 2493169 w 6400800"/>
                <a:gd name="connsiteY1969" fmla="*/ 216694 h 514350"/>
                <a:gd name="connsiteX1970" fmla="*/ 2491264 w 6400800"/>
                <a:gd name="connsiteY1970" fmla="*/ 196691 h 514350"/>
                <a:gd name="connsiteX1971" fmla="*/ 2501741 w 6400800"/>
                <a:gd name="connsiteY1971" fmla="*/ 183356 h 514350"/>
                <a:gd name="connsiteX1972" fmla="*/ 2490311 w 6400800"/>
                <a:gd name="connsiteY1972" fmla="*/ 192881 h 514350"/>
                <a:gd name="connsiteX1973" fmla="*/ 2489359 w 6400800"/>
                <a:gd name="connsiteY1973" fmla="*/ 176689 h 514350"/>
                <a:gd name="connsiteX1974" fmla="*/ 2497931 w 6400800"/>
                <a:gd name="connsiteY1974" fmla="*/ 165259 h 514350"/>
                <a:gd name="connsiteX1975" fmla="*/ 2502694 w 6400800"/>
                <a:gd name="connsiteY1975" fmla="*/ 159544 h 514350"/>
                <a:gd name="connsiteX1976" fmla="*/ 2496979 w 6400800"/>
                <a:gd name="connsiteY1976" fmla="*/ 164306 h 514350"/>
                <a:gd name="connsiteX1977" fmla="*/ 2489359 w 6400800"/>
                <a:gd name="connsiteY1977" fmla="*/ 171926 h 514350"/>
                <a:gd name="connsiteX1978" fmla="*/ 2488406 w 6400800"/>
                <a:gd name="connsiteY1978" fmla="*/ 153829 h 514350"/>
                <a:gd name="connsiteX1979" fmla="*/ 2487454 w 6400800"/>
                <a:gd name="connsiteY1979" fmla="*/ 135731 h 514350"/>
                <a:gd name="connsiteX1980" fmla="*/ 2494121 w 6400800"/>
                <a:gd name="connsiteY1980" fmla="*/ 125254 h 514350"/>
                <a:gd name="connsiteX1981" fmla="*/ 2487454 w 6400800"/>
                <a:gd name="connsiteY1981" fmla="*/ 132874 h 514350"/>
                <a:gd name="connsiteX1982" fmla="*/ 2487454 w 6400800"/>
                <a:gd name="connsiteY1982" fmla="*/ 129064 h 514350"/>
                <a:gd name="connsiteX1983" fmla="*/ 2486501 w 6400800"/>
                <a:gd name="connsiteY1983" fmla="*/ 132874 h 514350"/>
                <a:gd name="connsiteX1984" fmla="*/ 2475071 w 6400800"/>
                <a:gd name="connsiteY1984" fmla="*/ 146209 h 514350"/>
                <a:gd name="connsiteX1985" fmla="*/ 2455069 w 6400800"/>
                <a:gd name="connsiteY1985" fmla="*/ 171926 h 514350"/>
                <a:gd name="connsiteX1986" fmla="*/ 2442686 w 6400800"/>
                <a:gd name="connsiteY1986" fmla="*/ 188119 h 514350"/>
                <a:gd name="connsiteX1987" fmla="*/ 2433161 w 6400800"/>
                <a:gd name="connsiteY1987" fmla="*/ 203359 h 514350"/>
                <a:gd name="connsiteX1988" fmla="*/ 2432209 w 6400800"/>
                <a:gd name="connsiteY1988" fmla="*/ 191929 h 514350"/>
                <a:gd name="connsiteX1989" fmla="*/ 2425541 w 6400800"/>
                <a:gd name="connsiteY1989" fmla="*/ 110966 h 514350"/>
                <a:gd name="connsiteX1990" fmla="*/ 2424589 w 6400800"/>
                <a:gd name="connsiteY1990" fmla="*/ 88106 h 514350"/>
                <a:gd name="connsiteX1991" fmla="*/ 2424589 w 6400800"/>
                <a:gd name="connsiteY1991" fmla="*/ 80486 h 514350"/>
                <a:gd name="connsiteX1992" fmla="*/ 2423636 w 6400800"/>
                <a:gd name="connsiteY1992" fmla="*/ 88106 h 514350"/>
                <a:gd name="connsiteX1993" fmla="*/ 2421731 w 6400800"/>
                <a:gd name="connsiteY1993" fmla="*/ 110966 h 514350"/>
                <a:gd name="connsiteX1994" fmla="*/ 2420779 w 6400800"/>
                <a:gd name="connsiteY1994" fmla="*/ 146209 h 514350"/>
                <a:gd name="connsiteX1995" fmla="*/ 2421731 w 6400800"/>
                <a:gd name="connsiteY1995" fmla="*/ 191929 h 514350"/>
                <a:gd name="connsiteX1996" fmla="*/ 2422684 w 6400800"/>
                <a:gd name="connsiteY1996" fmla="*/ 220504 h 514350"/>
                <a:gd name="connsiteX1997" fmla="*/ 2405539 w 6400800"/>
                <a:gd name="connsiteY1997" fmla="*/ 250031 h 514350"/>
                <a:gd name="connsiteX1998" fmla="*/ 2401729 w 6400800"/>
                <a:gd name="connsiteY1998" fmla="*/ 256699 h 514350"/>
                <a:gd name="connsiteX1999" fmla="*/ 2400776 w 6400800"/>
                <a:gd name="connsiteY1999" fmla="*/ 255746 h 514350"/>
                <a:gd name="connsiteX2000" fmla="*/ 2392204 w 6400800"/>
                <a:gd name="connsiteY2000" fmla="*/ 233839 h 514350"/>
                <a:gd name="connsiteX2001" fmla="*/ 2385536 w 6400800"/>
                <a:gd name="connsiteY2001" fmla="*/ 170974 h 514350"/>
                <a:gd name="connsiteX2002" fmla="*/ 2382679 w 6400800"/>
                <a:gd name="connsiteY2002" fmla="*/ 150971 h 514350"/>
                <a:gd name="connsiteX2003" fmla="*/ 2384584 w 6400800"/>
                <a:gd name="connsiteY2003" fmla="*/ 140494 h 514350"/>
                <a:gd name="connsiteX2004" fmla="*/ 2382679 w 6400800"/>
                <a:gd name="connsiteY2004" fmla="*/ 135731 h 514350"/>
                <a:gd name="connsiteX2005" fmla="*/ 2390299 w 6400800"/>
                <a:gd name="connsiteY2005" fmla="*/ 114776 h 514350"/>
                <a:gd name="connsiteX2006" fmla="*/ 2427446 w 6400800"/>
                <a:gd name="connsiteY2006" fmla="*/ 12859 h 514350"/>
                <a:gd name="connsiteX2007" fmla="*/ 2380774 w 6400800"/>
                <a:gd name="connsiteY2007" fmla="*/ 110014 h 514350"/>
                <a:gd name="connsiteX2008" fmla="*/ 2358866 w 6400800"/>
                <a:gd name="connsiteY2008" fmla="*/ 157639 h 514350"/>
                <a:gd name="connsiteX2009" fmla="*/ 2355056 w 6400800"/>
                <a:gd name="connsiteY2009" fmla="*/ 166211 h 514350"/>
                <a:gd name="connsiteX2010" fmla="*/ 2357914 w 6400800"/>
                <a:gd name="connsiteY2010" fmla="*/ 155734 h 514350"/>
                <a:gd name="connsiteX2011" fmla="*/ 2362676 w 6400800"/>
                <a:gd name="connsiteY2011" fmla="*/ 132874 h 514350"/>
                <a:gd name="connsiteX2012" fmla="*/ 2354104 w 6400800"/>
                <a:gd name="connsiteY2012" fmla="*/ 154781 h 514350"/>
                <a:gd name="connsiteX2013" fmla="*/ 2344579 w 6400800"/>
                <a:gd name="connsiteY2013" fmla="*/ 179546 h 514350"/>
                <a:gd name="connsiteX2014" fmla="*/ 2334101 w 6400800"/>
                <a:gd name="connsiteY2014" fmla="*/ 211931 h 514350"/>
                <a:gd name="connsiteX2015" fmla="*/ 2334101 w 6400800"/>
                <a:gd name="connsiteY2015" fmla="*/ 211931 h 514350"/>
                <a:gd name="connsiteX2016" fmla="*/ 2340769 w 6400800"/>
                <a:gd name="connsiteY2016" fmla="*/ 171926 h 514350"/>
                <a:gd name="connsiteX2017" fmla="*/ 2347436 w 6400800"/>
                <a:gd name="connsiteY2017" fmla="*/ 130969 h 514350"/>
                <a:gd name="connsiteX2018" fmla="*/ 2354104 w 6400800"/>
                <a:gd name="connsiteY2018" fmla="*/ 99536 h 514350"/>
                <a:gd name="connsiteX2019" fmla="*/ 2358866 w 6400800"/>
                <a:gd name="connsiteY2019" fmla="*/ 71914 h 514350"/>
                <a:gd name="connsiteX2020" fmla="*/ 2350294 w 6400800"/>
                <a:gd name="connsiteY2020" fmla="*/ 98584 h 514350"/>
                <a:gd name="connsiteX2021" fmla="*/ 2340769 w 6400800"/>
                <a:gd name="connsiteY2021" fmla="*/ 129064 h 514350"/>
                <a:gd name="connsiteX2022" fmla="*/ 2330291 w 6400800"/>
                <a:gd name="connsiteY2022" fmla="*/ 170021 h 514350"/>
                <a:gd name="connsiteX2023" fmla="*/ 2324576 w 6400800"/>
                <a:gd name="connsiteY2023" fmla="*/ 193834 h 514350"/>
                <a:gd name="connsiteX2024" fmla="*/ 2320766 w 6400800"/>
                <a:gd name="connsiteY2024" fmla="*/ 185261 h 514350"/>
                <a:gd name="connsiteX2025" fmla="*/ 2326481 w 6400800"/>
                <a:gd name="connsiteY2025" fmla="*/ 157639 h 514350"/>
                <a:gd name="connsiteX2026" fmla="*/ 2318861 w 6400800"/>
                <a:gd name="connsiteY2026" fmla="*/ 179546 h 514350"/>
                <a:gd name="connsiteX2027" fmla="*/ 2315051 w 6400800"/>
                <a:gd name="connsiteY2027" fmla="*/ 170974 h 514350"/>
                <a:gd name="connsiteX2028" fmla="*/ 2317909 w 6400800"/>
                <a:gd name="connsiteY2028" fmla="*/ 181451 h 514350"/>
                <a:gd name="connsiteX2029" fmla="*/ 2313146 w 6400800"/>
                <a:gd name="connsiteY2029" fmla="*/ 193834 h 514350"/>
                <a:gd name="connsiteX2030" fmla="*/ 2311241 w 6400800"/>
                <a:gd name="connsiteY2030" fmla="*/ 190976 h 514350"/>
                <a:gd name="connsiteX2031" fmla="*/ 2314099 w 6400800"/>
                <a:gd name="connsiteY2031" fmla="*/ 141446 h 514350"/>
                <a:gd name="connsiteX2032" fmla="*/ 2298859 w 6400800"/>
                <a:gd name="connsiteY2032" fmla="*/ 202406 h 514350"/>
                <a:gd name="connsiteX2033" fmla="*/ 2292191 w 6400800"/>
                <a:gd name="connsiteY2033" fmla="*/ 231934 h 514350"/>
                <a:gd name="connsiteX2034" fmla="*/ 2289334 w 6400800"/>
                <a:gd name="connsiteY2034" fmla="*/ 250031 h 514350"/>
                <a:gd name="connsiteX2035" fmla="*/ 2285524 w 6400800"/>
                <a:gd name="connsiteY2035" fmla="*/ 259556 h 514350"/>
                <a:gd name="connsiteX2036" fmla="*/ 2275999 w 6400800"/>
                <a:gd name="connsiteY2036" fmla="*/ 287179 h 514350"/>
                <a:gd name="connsiteX2037" fmla="*/ 2275999 w 6400800"/>
                <a:gd name="connsiteY2037" fmla="*/ 288131 h 514350"/>
                <a:gd name="connsiteX2038" fmla="*/ 2275999 w 6400800"/>
                <a:gd name="connsiteY2038" fmla="*/ 282416 h 514350"/>
                <a:gd name="connsiteX2039" fmla="*/ 2276951 w 6400800"/>
                <a:gd name="connsiteY2039" fmla="*/ 265271 h 514350"/>
                <a:gd name="connsiteX2040" fmla="*/ 2272189 w 6400800"/>
                <a:gd name="connsiteY2040" fmla="*/ 281464 h 514350"/>
                <a:gd name="connsiteX2041" fmla="*/ 2269331 w 6400800"/>
                <a:gd name="connsiteY2041" fmla="*/ 290989 h 514350"/>
                <a:gd name="connsiteX2042" fmla="*/ 2269331 w 6400800"/>
                <a:gd name="connsiteY2042" fmla="*/ 290989 h 514350"/>
                <a:gd name="connsiteX2043" fmla="*/ 2269331 w 6400800"/>
                <a:gd name="connsiteY2043" fmla="*/ 261461 h 514350"/>
                <a:gd name="connsiteX2044" fmla="*/ 2270284 w 6400800"/>
                <a:gd name="connsiteY2044" fmla="*/ 238601 h 514350"/>
                <a:gd name="connsiteX2045" fmla="*/ 2272189 w 6400800"/>
                <a:gd name="connsiteY2045" fmla="*/ 225266 h 514350"/>
                <a:gd name="connsiteX2046" fmla="*/ 2275999 w 6400800"/>
                <a:gd name="connsiteY2046" fmla="*/ 210979 h 514350"/>
                <a:gd name="connsiteX2047" fmla="*/ 2266474 w 6400800"/>
                <a:gd name="connsiteY2047" fmla="*/ 232886 h 514350"/>
                <a:gd name="connsiteX2048" fmla="*/ 2267426 w 6400800"/>
                <a:gd name="connsiteY2048" fmla="*/ 228124 h 514350"/>
                <a:gd name="connsiteX2049" fmla="*/ 2263616 w 6400800"/>
                <a:gd name="connsiteY2049" fmla="*/ 235744 h 514350"/>
                <a:gd name="connsiteX2050" fmla="*/ 2265521 w 6400800"/>
                <a:gd name="connsiteY2050" fmla="*/ 220504 h 514350"/>
                <a:gd name="connsiteX2051" fmla="*/ 2256949 w 6400800"/>
                <a:gd name="connsiteY2051" fmla="*/ 247174 h 514350"/>
                <a:gd name="connsiteX2052" fmla="*/ 2252186 w 6400800"/>
                <a:gd name="connsiteY2052" fmla="*/ 258604 h 514350"/>
                <a:gd name="connsiteX2053" fmla="*/ 2250281 w 6400800"/>
                <a:gd name="connsiteY2053" fmla="*/ 262414 h 514350"/>
                <a:gd name="connsiteX2054" fmla="*/ 2255044 w 6400800"/>
                <a:gd name="connsiteY2054" fmla="*/ 243364 h 514350"/>
                <a:gd name="connsiteX2055" fmla="*/ 2267426 w 6400800"/>
                <a:gd name="connsiteY2055" fmla="*/ 178594 h 514350"/>
                <a:gd name="connsiteX2056" fmla="*/ 2270284 w 6400800"/>
                <a:gd name="connsiteY2056" fmla="*/ 153829 h 514350"/>
                <a:gd name="connsiteX2057" fmla="*/ 2262664 w 6400800"/>
                <a:gd name="connsiteY2057" fmla="*/ 177641 h 514350"/>
                <a:gd name="connsiteX2058" fmla="*/ 2254091 w 6400800"/>
                <a:gd name="connsiteY2058" fmla="*/ 205264 h 514350"/>
                <a:gd name="connsiteX2059" fmla="*/ 2246471 w 6400800"/>
                <a:gd name="connsiteY2059" fmla="*/ 230981 h 514350"/>
                <a:gd name="connsiteX2060" fmla="*/ 2241709 w 6400800"/>
                <a:gd name="connsiteY2060" fmla="*/ 244316 h 514350"/>
                <a:gd name="connsiteX2061" fmla="*/ 2239804 w 6400800"/>
                <a:gd name="connsiteY2061" fmla="*/ 233839 h 514350"/>
                <a:gd name="connsiteX2062" fmla="*/ 2233136 w 6400800"/>
                <a:gd name="connsiteY2062" fmla="*/ 205264 h 514350"/>
                <a:gd name="connsiteX2063" fmla="*/ 2237899 w 6400800"/>
                <a:gd name="connsiteY2063" fmla="*/ 255746 h 514350"/>
                <a:gd name="connsiteX2064" fmla="*/ 2234089 w 6400800"/>
                <a:gd name="connsiteY2064" fmla="*/ 269081 h 514350"/>
                <a:gd name="connsiteX2065" fmla="*/ 2233136 w 6400800"/>
                <a:gd name="connsiteY2065" fmla="*/ 270034 h 514350"/>
                <a:gd name="connsiteX2066" fmla="*/ 2233136 w 6400800"/>
                <a:gd name="connsiteY2066" fmla="*/ 263366 h 514350"/>
                <a:gd name="connsiteX2067" fmla="*/ 2231231 w 6400800"/>
                <a:gd name="connsiteY2067" fmla="*/ 234791 h 514350"/>
                <a:gd name="connsiteX2068" fmla="*/ 2228374 w 6400800"/>
                <a:gd name="connsiteY2068" fmla="*/ 207169 h 514350"/>
                <a:gd name="connsiteX2069" fmla="*/ 2230279 w 6400800"/>
                <a:gd name="connsiteY2069" fmla="*/ 193834 h 514350"/>
                <a:gd name="connsiteX2070" fmla="*/ 2226469 w 6400800"/>
                <a:gd name="connsiteY2070" fmla="*/ 204311 h 514350"/>
                <a:gd name="connsiteX2071" fmla="*/ 2222659 w 6400800"/>
                <a:gd name="connsiteY2071" fmla="*/ 200501 h 514350"/>
                <a:gd name="connsiteX2072" fmla="*/ 2220754 w 6400800"/>
                <a:gd name="connsiteY2072" fmla="*/ 199549 h 514350"/>
                <a:gd name="connsiteX2073" fmla="*/ 2217896 w 6400800"/>
                <a:gd name="connsiteY2073" fmla="*/ 199549 h 514350"/>
                <a:gd name="connsiteX2074" fmla="*/ 2215039 w 6400800"/>
                <a:gd name="connsiteY2074" fmla="*/ 202406 h 514350"/>
                <a:gd name="connsiteX2075" fmla="*/ 2213134 w 6400800"/>
                <a:gd name="connsiteY2075" fmla="*/ 214789 h 514350"/>
                <a:gd name="connsiteX2076" fmla="*/ 2217896 w 6400800"/>
                <a:gd name="connsiteY2076" fmla="*/ 203359 h 514350"/>
                <a:gd name="connsiteX2077" fmla="*/ 2219801 w 6400800"/>
                <a:gd name="connsiteY2077" fmla="*/ 201454 h 514350"/>
                <a:gd name="connsiteX2078" fmla="*/ 2220754 w 6400800"/>
                <a:gd name="connsiteY2078" fmla="*/ 202406 h 514350"/>
                <a:gd name="connsiteX2079" fmla="*/ 2223611 w 6400800"/>
                <a:gd name="connsiteY2079" fmla="*/ 207169 h 514350"/>
                <a:gd name="connsiteX2080" fmla="*/ 2223611 w 6400800"/>
                <a:gd name="connsiteY2080" fmla="*/ 215741 h 514350"/>
                <a:gd name="connsiteX2081" fmla="*/ 2223611 w 6400800"/>
                <a:gd name="connsiteY2081" fmla="*/ 215741 h 514350"/>
                <a:gd name="connsiteX2082" fmla="*/ 2215991 w 6400800"/>
                <a:gd name="connsiteY2082" fmla="*/ 241459 h 514350"/>
                <a:gd name="connsiteX2083" fmla="*/ 2206466 w 6400800"/>
                <a:gd name="connsiteY2083" fmla="*/ 274796 h 514350"/>
                <a:gd name="connsiteX2084" fmla="*/ 2196941 w 6400800"/>
                <a:gd name="connsiteY2084" fmla="*/ 313849 h 514350"/>
                <a:gd name="connsiteX2085" fmla="*/ 2195989 w 6400800"/>
                <a:gd name="connsiteY2085" fmla="*/ 305276 h 514350"/>
                <a:gd name="connsiteX2086" fmla="*/ 2195036 w 6400800"/>
                <a:gd name="connsiteY2086" fmla="*/ 317659 h 514350"/>
                <a:gd name="connsiteX2087" fmla="*/ 2193131 w 6400800"/>
                <a:gd name="connsiteY2087" fmla="*/ 314801 h 514350"/>
                <a:gd name="connsiteX2088" fmla="*/ 2195036 w 6400800"/>
                <a:gd name="connsiteY2088" fmla="*/ 318611 h 514350"/>
                <a:gd name="connsiteX2089" fmla="*/ 2195036 w 6400800"/>
                <a:gd name="connsiteY2089" fmla="*/ 323374 h 514350"/>
                <a:gd name="connsiteX2090" fmla="*/ 2192179 w 6400800"/>
                <a:gd name="connsiteY2090" fmla="*/ 334804 h 514350"/>
                <a:gd name="connsiteX2091" fmla="*/ 2190274 w 6400800"/>
                <a:gd name="connsiteY2091" fmla="*/ 330994 h 514350"/>
                <a:gd name="connsiteX2092" fmla="*/ 2191226 w 6400800"/>
                <a:gd name="connsiteY2092" fmla="*/ 330041 h 514350"/>
                <a:gd name="connsiteX2093" fmla="*/ 2190274 w 6400800"/>
                <a:gd name="connsiteY2093" fmla="*/ 330994 h 514350"/>
                <a:gd name="connsiteX2094" fmla="*/ 2188369 w 6400800"/>
                <a:gd name="connsiteY2094" fmla="*/ 326231 h 514350"/>
                <a:gd name="connsiteX2095" fmla="*/ 2189321 w 6400800"/>
                <a:gd name="connsiteY2095" fmla="*/ 331946 h 514350"/>
                <a:gd name="connsiteX2096" fmla="*/ 2188369 w 6400800"/>
                <a:gd name="connsiteY2096" fmla="*/ 332899 h 514350"/>
                <a:gd name="connsiteX2097" fmla="*/ 2185511 w 6400800"/>
                <a:gd name="connsiteY2097" fmla="*/ 315754 h 514350"/>
                <a:gd name="connsiteX2098" fmla="*/ 2184559 w 6400800"/>
                <a:gd name="connsiteY2098" fmla="*/ 336709 h 514350"/>
                <a:gd name="connsiteX2099" fmla="*/ 2184559 w 6400800"/>
                <a:gd name="connsiteY2099" fmla="*/ 337661 h 514350"/>
                <a:gd name="connsiteX2100" fmla="*/ 2179796 w 6400800"/>
                <a:gd name="connsiteY2100" fmla="*/ 343376 h 514350"/>
                <a:gd name="connsiteX2101" fmla="*/ 2178844 w 6400800"/>
                <a:gd name="connsiteY2101" fmla="*/ 340519 h 514350"/>
                <a:gd name="connsiteX2102" fmla="*/ 2192179 w 6400800"/>
                <a:gd name="connsiteY2102" fmla="*/ 283369 h 514350"/>
                <a:gd name="connsiteX2103" fmla="*/ 2212181 w 6400800"/>
                <a:gd name="connsiteY2103" fmla="*/ 190024 h 514350"/>
                <a:gd name="connsiteX2104" fmla="*/ 2183606 w 6400800"/>
                <a:gd name="connsiteY2104" fmla="*/ 272891 h 514350"/>
                <a:gd name="connsiteX2105" fmla="*/ 2187416 w 6400800"/>
                <a:gd name="connsiteY2105" fmla="*/ 253841 h 514350"/>
                <a:gd name="connsiteX2106" fmla="*/ 2192179 w 6400800"/>
                <a:gd name="connsiteY2106" fmla="*/ 231934 h 514350"/>
                <a:gd name="connsiteX2107" fmla="*/ 2196941 w 6400800"/>
                <a:gd name="connsiteY2107" fmla="*/ 210026 h 514350"/>
                <a:gd name="connsiteX2108" fmla="*/ 2200751 w 6400800"/>
                <a:gd name="connsiteY2108" fmla="*/ 193834 h 514350"/>
                <a:gd name="connsiteX2109" fmla="*/ 2204561 w 6400800"/>
                <a:gd name="connsiteY2109" fmla="*/ 179546 h 514350"/>
                <a:gd name="connsiteX2110" fmla="*/ 2211229 w 6400800"/>
                <a:gd name="connsiteY2110" fmla="*/ 155734 h 514350"/>
                <a:gd name="connsiteX2111" fmla="*/ 2217896 w 6400800"/>
                <a:gd name="connsiteY2111" fmla="*/ 134779 h 514350"/>
                <a:gd name="connsiteX2112" fmla="*/ 2211229 w 6400800"/>
                <a:gd name="connsiteY2112" fmla="*/ 148114 h 514350"/>
                <a:gd name="connsiteX2113" fmla="*/ 2211229 w 6400800"/>
                <a:gd name="connsiteY2113" fmla="*/ 147161 h 514350"/>
                <a:gd name="connsiteX2114" fmla="*/ 2216944 w 6400800"/>
                <a:gd name="connsiteY2114" fmla="*/ 125254 h 514350"/>
                <a:gd name="connsiteX2115" fmla="*/ 2222659 w 6400800"/>
                <a:gd name="connsiteY2115" fmla="*/ 105251 h 514350"/>
                <a:gd name="connsiteX2116" fmla="*/ 2233136 w 6400800"/>
                <a:gd name="connsiteY2116" fmla="*/ 72866 h 514350"/>
                <a:gd name="connsiteX2117" fmla="*/ 2242661 w 6400800"/>
                <a:gd name="connsiteY2117" fmla="*/ 45244 h 514350"/>
                <a:gd name="connsiteX2118" fmla="*/ 2229326 w 6400800"/>
                <a:gd name="connsiteY2118" fmla="*/ 71914 h 514350"/>
                <a:gd name="connsiteX2119" fmla="*/ 2215991 w 6400800"/>
                <a:gd name="connsiteY2119" fmla="*/ 103346 h 514350"/>
                <a:gd name="connsiteX2120" fmla="*/ 2208371 w 6400800"/>
                <a:gd name="connsiteY2120" fmla="*/ 122396 h 514350"/>
                <a:gd name="connsiteX2121" fmla="*/ 2200751 w 6400800"/>
                <a:gd name="connsiteY2121" fmla="*/ 144304 h 514350"/>
                <a:gd name="connsiteX2122" fmla="*/ 2184559 w 6400800"/>
                <a:gd name="connsiteY2122" fmla="*/ 193834 h 514350"/>
                <a:gd name="connsiteX2123" fmla="*/ 2175034 w 6400800"/>
                <a:gd name="connsiteY2123" fmla="*/ 228124 h 514350"/>
                <a:gd name="connsiteX2124" fmla="*/ 2177891 w 6400800"/>
                <a:gd name="connsiteY2124" fmla="*/ 203359 h 514350"/>
                <a:gd name="connsiteX2125" fmla="*/ 2178844 w 6400800"/>
                <a:gd name="connsiteY2125" fmla="*/ 190024 h 514350"/>
                <a:gd name="connsiteX2126" fmla="*/ 2180749 w 6400800"/>
                <a:gd name="connsiteY2126" fmla="*/ 184309 h 514350"/>
                <a:gd name="connsiteX2127" fmla="*/ 2179796 w 6400800"/>
                <a:gd name="connsiteY2127" fmla="*/ 187166 h 514350"/>
                <a:gd name="connsiteX2128" fmla="*/ 2180749 w 6400800"/>
                <a:gd name="connsiteY2128" fmla="*/ 176689 h 514350"/>
                <a:gd name="connsiteX2129" fmla="*/ 2175986 w 6400800"/>
                <a:gd name="connsiteY2129" fmla="*/ 194786 h 514350"/>
                <a:gd name="connsiteX2130" fmla="*/ 2170271 w 6400800"/>
                <a:gd name="connsiteY2130" fmla="*/ 208121 h 514350"/>
                <a:gd name="connsiteX2131" fmla="*/ 2144554 w 6400800"/>
                <a:gd name="connsiteY2131" fmla="*/ 271939 h 514350"/>
                <a:gd name="connsiteX2132" fmla="*/ 2135029 w 6400800"/>
                <a:gd name="connsiteY2132" fmla="*/ 296704 h 514350"/>
                <a:gd name="connsiteX2133" fmla="*/ 2135029 w 6400800"/>
                <a:gd name="connsiteY2133" fmla="*/ 295751 h 514350"/>
                <a:gd name="connsiteX2134" fmla="*/ 2129314 w 6400800"/>
                <a:gd name="connsiteY2134" fmla="*/ 282416 h 514350"/>
                <a:gd name="connsiteX2135" fmla="*/ 2137886 w 6400800"/>
                <a:gd name="connsiteY2135" fmla="*/ 231934 h 514350"/>
                <a:gd name="connsiteX2136" fmla="*/ 2141696 w 6400800"/>
                <a:gd name="connsiteY2136" fmla="*/ 210026 h 514350"/>
                <a:gd name="connsiteX2137" fmla="*/ 2134076 w 6400800"/>
                <a:gd name="connsiteY2137" fmla="*/ 230981 h 514350"/>
                <a:gd name="connsiteX2138" fmla="*/ 2123599 w 6400800"/>
                <a:gd name="connsiteY2138" fmla="*/ 263366 h 514350"/>
                <a:gd name="connsiteX2139" fmla="*/ 2122646 w 6400800"/>
                <a:gd name="connsiteY2139" fmla="*/ 253841 h 514350"/>
                <a:gd name="connsiteX2140" fmla="*/ 2117884 w 6400800"/>
                <a:gd name="connsiteY2140" fmla="*/ 211931 h 514350"/>
                <a:gd name="connsiteX2141" fmla="*/ 2112169 w 6400800"/>
                <a:gd name="connsiteY2141" fmla="*/ 176689 h 514350"/>
                <a:gd name="connsiteX2142" fmla="*/ 2107406 w 6400800"/>
                <a:gd name="connsiteY2142" fmla="*/ 150019 h 514350"/>
                <a:gd name="connsiteX2143" fmla="*/ 2102644 w 6400800"/>
                <a:gd name="connsiteY2143" fmla="*/ 127159 h 514350"/>
                <a:gd name="connsiteX2144" fmla="*/ 2103596 w 6400800"/>
                <a:gd name="connsiteY2144" fmla="*/ 150971 h 514350"/>
                <a:gd name="connsiteX2145" fmla="*/ 2104549 w 6400800"/>
                <a:gd name="connsiteY2145" fmla="*/ 168116 h 514350"/>
                <a:gd name="connsiteX2146" fmla="*/ 2104549 w 6400800"/>
                <a:gd name="connsiteY2146" fmla="*/ 183356 h 514350"/>
                <a:gd name="connsiteX2147" fmla="*/ 2105501 w 6400800"/>
                <a:gd name="connsiteY2147" fmla="*/ 207169 h 514350"/>
                <a:gd name="connsiteX2148" fmla="*/ 2106454 w 6400800"/>
                <a:gd name="connsiteY2148" fmla="*/ 225266 h 514350"/>
                <a:gd name="connsiteX2149" fmla="*/ 2104549 w 6400800"/>
                <a:gd name="connsiteY2149" fmla="*/ 221456 h 514350"/>
                <a:gd name="connsiteX2150" fmla="*/ 2104549 w 6400800"/>
                <a:gd name="connsiteY2150" fmla="*/ 221456 h 514350"/>
                <a:gd name="connsiteX2151" fmla="*/ 2104549 w 6400800"/>
                <a:gd name="connsiteY2151" fmla="*/ 221456 h 514350"/>
                <a:gd name="connsiteX2152" fmla="*/ 2102644 w 6400800"/>
                <a:gd name="connsiteY2152" fmla="*/ 215741 h 514350"/>
                <a:gd name="connsiteX2153" fmla="*/ 2101691 w 6400800"/>
                <a:gd name="connsiteY2153" fmla="*/ 205264 h 514350"/>
                <a:gd name="connsiteX2154" fmla="*/ 2098834 w 6400800"/>
                <a:gd name="connsiteY2154" fmla="*/ 176689 h 514350"/>
                <a:gd name="connsiteX2155" fmla="*/ 2097881 w 6400800"/>
                <a:gd name="connsiteY2155" fmla="*/ 168116 h 514350"/>
                <a:gd name="connsiteX2156" fmla="*/ 2102644 w 6400800"/>
                <a:gd name="connsiteY2156" fmla="*/ 149066 h 514350"/>
                <a:gd name="connsiteX2157" fmla="*/ 2096929 w 6400800"/>
                <a:gd name="connsiteY2157" fmla="*/ 162401 h 514350"/>
                <a:gd name="connsiteX2158" fmla="*/ 2095024 w 6400800"/>
                <a:gd name="connsiteY2158" fmla="*/ 151924 h 514350"/>
                <a:gd name="connsiteX2159" fmla="*/ 2095024 w 6400800"/>
                <a:gd name="connsiteY2159" fmla="*/ 167164 h 514350"/>
                <a:gd name="connsiteX2160" fmla="*/ 2066449 w 6400800"/>
                <a:gd name="connsiteY2160" fmla="*/ 235744 h 514350"/>
                <a:gd name="connsiteX2161" fmla="*/ 2056924 w 6400800"/>
                <a:gd name="connsiteY2161" fmla="*/ 259556 h 514350"/>
                <a:gd name="connsiteX2162" fmla="*/ 2063591 w 6400800"/>
                <a:gd name="connsiteY2162" fmla="*/ 219551 h 514350"/>
                <a:gd name="connsiteX2163" fmla="*/ 2052161 w 6400800"/>
                <a:gd name="connsiteY2163" fmla="*/ 252889 h 514350"/>
                <a:gd name="connsiteX2164" fmla="*/ 2050256 w 6400800"/>
                <a:gd name="connsiteY2164" fmla="*/ 248126 h 514350"/>
                <a:gd name="connsiteX2165" fmla="*/ 2050256 w 6400800"/>
                <a:gd name="connsiteY2165" fmla="*/ 233839 h 514350"/>
                <a:gd name="connsiteX2166" fmla="*/ 2048351 w 6400800"/>
                <a:gd name="connsiteY2166" fmla="*/ 244316 h 514350"/>
                <a:gd name="connsiteX2167" fmla="*/ 2046446 w 6400800"/>
                <a:gd name="connsiteY2167" fmla="*/ 240506 h 514350"/>
                <a:gd name="connsiteX2168" fmla="*/ 2047399 w 6400800"/>
                <a:gd name="connsiteY2168" fmla="*/ 247174 h 514350"/>
                <a:gd name="connsiteX2169" fmla="*/ 2044541 w 6400800"/>
                <a:gd name="connsiteY2169" fmla="*/ 266224 h 514350"/>
                <a:gd name="connsiteX2170" fmla="*/ 2043589 w 6400800"/>
                <a:gd name="connsiteY2170" fmla="*/ 259556 h 514350"/>
                <a:gd name="connsiteX2171" fmla="*/ 2041684 w 6400800"/>
                <a:gd name="connsiteY2171" fmla="*/ 249079 h 514350"/>
                <a:gd name="connsiteX2172" fmla="*/ 2048351 w 6400800"/>
                <a:gd name="connsiteY2172" fmla="*/ 184309 h 514350"/>
                <a:gd name="connsiteX2173" fmla="*/ 2039779 w 6400800"/>
                <a:gd name="connsiteY2173" fmla="*/ 216694 h 514350"/>
                <a:gd name="connsiteX2174" fmla="*/ 2036921 w 6400800"/>
                <a:gd name="connsiteY2174" fmla="*/ 223361 h 514350"/>
                <a:gd name="connsiteX2175" fmla="*/ 2035969 w 6400800"/>
                <a:gd name="connsiteY2175" fmla="*/ 218599 h 514350"/>
                <a:gd name="connsiteX2176" fmla="*/ 2031206 w 6400800"/>
                <a:gd name="connsiteY2176" fmla="*/ 187166 h 514350"/>
                <a:gd name="connsiteX2177" fmla="*/ 2028349 w 6400800"/>
                <a:gd name="connsiteY2177" fmla="*/ 169069 h 514350"/>
                <a:gd name="connsiteX2178" fmla="*/ 2031206 w 6400800"/>
                <a:gd name="connsiteY2178" fmla="*/ 147161 h 514350"/>
                <a:gd name="connsiteX2179" fmla="*/ 2028349 w 6400800"/>
                <a:gd name="connsiteY2179" fmla="*/ 157639 h 514350"/>
                <a:gd name="connsiteX2180" fmla="*/ 2030254 w 6400800"/>
                <a:gd name="connsiteY2180" fmla="*/ 138589 h 514350"/>
                <a:gd name="connsiteX2181" fmla="*/ 2023586 w 6400800"/>
                <a:gd name="connsiteY2181" fmla="*/ 160496 h 514350"/>
                <a:gd name="connsiteX2182" fmla="*/ 2017871 w 6400800"/>
                <a:gd name="connsiteY2182" fmla="*/ 186214 h 514350"/>
                <a:gd name="connsiteX2183" fmla="*/ 2016919 w 6400800"/>
                <a:gd name="connsiteY2183" fmla="*/ 191929 h 514350"/>
                <a:gd name="connsiteX2184" fmla="*/ 2016919 w 6400800"/>
                <a:gd name="connsiteY2184" fmla="*/ 190976 h 514350"/>
                <a:gd name="connsiteX2185" fmla="*/ 2019776 w 6400800"/>
                <a:gd name="connsiteY2185" fmla="*/ 158591 h 514350"/>
                <a:gd name="connsiteX2186" fmla="*/ 2015014 w 6400800"/>
                <a:gd name="connsiteY2186" fmla="*/ 178594 h 514350"/>
                <a:gd name="connsiteX2187" fmla="*/ 2014061 w 6400800"/>
                <a:gd name="connsiteY2187" fmla="*/ 174784 h 514350"/>
                <a:gd name="connsiteX2188" fmla="*/ 2014061 w 6400800"/>
                <a:gd name="connsiteY2188" fmla="*/ 177641 h 514350"/>
                <a:gd name="connsiteX2189" fmla="*/ 2011204 w 6400800"/>
                <a:gd name="connsiteY2189" fmla="*/ 163354 h 514350"/>
                <a:gd name="connsiteX2190" fmla="*/ 2003584 w 6400800"/>
                <a:gd name="connsiteY2190" fmla="*/ 125254 h 514350"/>
                <a:gd name="connsiteX2191" fmla="*/ 1996916 w 6400800"/>
                <a:gd name="connsiteY2191" fmla="*/ 91916 h 514350"/>
                <a:gd name="connsiteX2192" fmla="*/ 1999774 w 6400800"/>
                <a:gd name="connsiteY2192" fmla="*/ 125254 h 514350"/>
                <a:gd name="connsiteX2193" fmla="*/ 2003584 w 6400800"/>
                <a:gd name="connsiteY2193" fmla="*/ 164306 h 514350"/>
                <a:gd name="connsiteX2194" fmla="*/ 2008346 w 6400800"/>
                <a:gd name="connsiteY2194" fmla="*/ 203359 h 514350"/>
                <a:gd name="connsiteX2195" fmla="*/ 1999774 w 6400800"/>
                <a:gd name="connsiteY2195" fmla="*/ 240506 h 514350"/>
                <a:gd name="connsiteX2196" fmla="*/ 1984534 w 6400800"/>
                <a:gd name="connsiteY2196" fmla="*/ 314801 h 514350"/>
                <a:gd name="connsiteX2197" fmla="*/ 1984534 w 6400800"/>
                <a:gd name="connsiteY2197" fmla="*/ 283369 h 514350"/>
                <a:gd name="connsiteX2198" fmla="*/ 1984534 w 6400800"/>
                <a:gd name="connsiteY2198" fmla="*/ 267176 h 514350"/>
                <a:gd name="connsiteX2199" fmla="*/ 1986439 w 6400800"/>
                <a:gd name="connsiteY2199" fmla="*/ 263366 h 514350"/>
                <a:gd name="connsiteX2200" fmla="*/ 1984534 w 6400800"/>
                <a:gd name="connsiteY2200" fmla="*/ 265271 h 514350"/>
                <a:gd name="connsiteX2201" fmla="*/ 1985486 w 6400800"/>
                <a:gd name="connsiteY2201" fmla="*/ 243364 h 514350"/>
                <a:gd name="connsiteX2202" fmla="*/ 1987391 w 6400800"/>
                <a:gd name="connsiteY2202" fmla="*/ 212884 h 514350"/>
                <a:gd name="connsiteX2203" fmla="*/ 1989296 w 6400800"/>
                <a:gd name="connsiteY2203" fmla="*/ 186214 h 514350"/>
                <a:gd name="connsiteX2204" fmla="*/ 1983581 w 6400800"/>
                <a:gd name="connsiteY2204" fmla="*/ 211931 h 514350"/>
                <a:gd name="connsiteX2205" fmla="*/ 1978819 w 6400800"/>
                <a:gd name="connsiteY2205" fmla="*/ 242411 h 514350"/>
                <a:gd name="connsiteX2206" fmla="*/ 1974056 w 6400800"/>
                <a:gd name="connsiteY2206" fmla="*/ 281464 h 514350"/>
                <a:gd name="connsiteX2207" fmla="*/ 1973104 w 6400800"/>
                <a:gd name="connsiteY2207" fmla="*/ 282416 h 514350"/>
                <a:gd name="connsiteX2208" fmla="*/ 1968341 w 6400800"/>
                <a:gd name="connsiteY2208" fmla="*/ 289084 h 514350"/>
                <a:gd name="connsiteX2209" fmla="*/ 1968341 w 6400800"/>
                <a:gd name="connsiteY2209" fmla="*/ 283369 h 514350"/>
                <a:gd name="connsiteX2210" fmla="*/ 1973104 w 6400800"/>
                <a:gd name="connsiteY2210" fmla="*/ 274796 h 514350"/>
                <a:gd name="connsiteX2211" fmla="*/ 1968341 w 6400800"/>
                <a:gd name="connsiteY2211" fmla="*/ 280511 h 514350"/>
                <a:gd name="connsiteX2212" fmla="*/ 1973104 w 6400800"/>
                <a:gd name="connsiteY2212" fmla="*/ 224314 h 514350"/>
                <a:gd name="connsiteX2213" fmla="*/ 1976914 w 6400800"/>
                <a:gd name="connsiteY2213" fmla="*/ 187166 h 514350"/>
                <a:gd name="connsiteX2214" fmla="*/ 1967389 w 6400800"/>
                <a:gd name="connsiteY2214" fmla="*/ 218599 h 514350"/>
                <a:gd name="connsiteX2215" fmla="*/ 1967389 w 6400800"/>
                <a:gd name="connsiteY2215" fmla="*/ 216694 h 514350"/>
                <a:gd name="connsiteX2216" fmla="*/ 1966436 w 6400800"/>
                <a:gd name="connsiteY2216" fmla="*/ 220504 h 514350"/>
                <a:gd name="connsiteX2217" fmla="*/ 1957864 w 6400800"/>
                <a:gd name="connsiteY2217" fmla="*/ 250031 h 514350"/>
                <a:gd name="connsiteX2218" fmla="*/ 1952149 w 6400800"/>
                <a:gd name="connsiteY2218" fmla="*/ 271939 h 514350"/>
                <a:gd name="connsiteX2219" fmla="*/ 1941671 w 6400800"/>
                <a:gd name="connsiteY2219" fmla="*/ 221456 h 514350"/>
                <a:gd name="connsiteX2220" fmla="*/ 1942624 w 6400800"/>
                <a:gd name="connsiteY2220" fmla="*/ 213836 h 514350"/>
                <a:gd name="connsiteX2221" fmla="*/ 1952149 w 6400800"/>
                <a:gd name="connsiteY2221" fmla="*/ 186214 h 514350"/>
                <a:gd name="connsiteX2222" fmla="*/ 1962626 w 6400800"/>
                <a:gd name="connsiteY2222" fmla="*/ 157639 h 514350"/>
                <a:gd name="connsiteX2223" fmla="*/ 1948339 w 6400800"/>
                <a:gd name="connsiteY2223" fmla="*/ 185261 h 514350"/>
                <a:gd name="connsiteX2224" fmla="*/ 1945481 w 6400800"/>
                <a:gd name="connsiteY2224" fmla="*/ 190976 h 514350"/>
                <a:gd name="connsiteX2225" fmla="*/ 1945481 w 6400800"/>
                <a:gd name="connsiteY2225" fmla="*/ 189071 h 514350"/>
                <a:gd name="connsiteX2226" fmla="*/ 1944529 w 6400800"/>
                <a:gd name="connsiteY2226" fmla="*/ 192881 h 514350"/>
                <a:gd name="connsiteX2227" fmla="*/ 1938814 w 6400800"/>
                <a:gd name="connsiteY2227" fmla="*/ 205264 h 514350"/>
                <a:gd name="connsiteX2228" fmla="*/ 1935004 w 6400800"/>
                <a:gd name="connsiteY2228" fmla="*/ 148114 h 514350"/>
                <a:gd name="connsiteX2229" fmla="*/ 1928336 w 6400800"/>
                <a:gd name="connsiteY2229" fmla="*/ 224314 h 514350"/>
                <a:gd name="connsiteX2230" fmla="*/ 1928336 w 6400800"/>
                <a:gd name="connsiteY2230" fmla="*/ 229076 h 514350"/>
                <a:gd name="connsiteX2231" fmla="*/ 1924526 w 6400800"/>
                <a:gd name="connsiteY2231" fmla="*/ 236696 h 514350"/>
                <a:gd name="connsiteX2232" fmla="*/ 1915001 w 6400800"/>
                <a:gd name="connsiteY2232" fmla="*/ 258604 h 514350"/>
                <a:gd name="connsiteX2233" fmla="*/ 1911191 w 6400800"/>
                <a:gd name="connsiteY2233" fmla="*/ 268129 h 514350"/>
                <a:gd name="connsiteX2234" fmla="*/ 1907381 w 6400800"/>
                <a:gd name="connsiteY2234" fmla="*/ 259556 h 514350"/>
                <a:gd name="connsiteX2235" fmla="*/ 1907381 w 6400800"/>
                <a:gd name="connsiteY2235" fmla="*/ 258604 h 514350"/>
                <a:gd name="connsiteX2236" fmla="*/ 1907381 w 6400800"/>
                <a:gd name="connsiteY2236" fmla="*/ 258604 h 514350"/>
                <a:gd name="connsiteX2237" fmla="*/ 1900714 w 6400800"/>
                <a:gd name="connsiteY2237" fmla="*/ 253841 h 514350"/>
                <a:gd name="connsiteX2238" fmla="*/ 1897856 w 6400800"/>
                <a:gd name="connsiteY2238" fmla="*/ 252889 h 514350"/>
                <a:gd name="connsiteX2239" fmla="*/ 1896904 w 6400800"/>
                <a:gd name="connsiteY2239" fmla="*/ 252889 h 514350"/>
                <a:gd name="connsiteX2240" fmla="*/ 1896904 w 6400800"/>
                <a:gd name="connsiteY2240" fmla="*/ 250984 h 514350"/>
                <a:gd name="connsiteX2241" fmla="*/ 1897856 w 6400800"/>
                <a:gd name="connsiteY2241" fmla="*/ 246221 h 514350"/>
                <a:gd name="connsiteX2242" fmla="*/ 1902619 w 6400800"/>
                <a:gd name="connsiteY2242" fmla="*/ 230029 h 514350"/>
                <a:gd name="connsiteX2243" fmla="*/ 1903571 w 6400800"/>
                <a:gd name="connsiteY2243" fmla="*/ 226219 h 514350"/>
                <a:gd name="connsiteX2244" fmla="*/ 1902619 w 6400800"/>
                <a:gd name="connsiteY2244" fmla="*/ 227171 h 514350"/>
                <a:gd name="connsiteX2245" fmla="*/ 1906429 w 6400800"/>
                <a:gd name="connsiteY2245" fmla="*/ 214789 h 514350"/>
                <a:gd name="connsiteX2246" fmla="*/ 1915001 w 6400800"/>
                <a:gd name="connsiteY2246" fmla="*/ 190976 h 514350"/>
                <a:gd name="connsiteX2247" fmla="*/ 1922621 w 6400800"/>
                <a:gd name="connsiteY2247" fmla="*/ 170021 h 514350"/>
                <a:gd name="connsiteX2248" fmla="*/ 1911191 w 6400800"/>
                <a:gd name="connsiteY2248" fmla="*/ 189071 h 514350"/>
                <a:gd name="connsiteX2249" fmla="*/ 1899761 w 6400800"/>
                <a:gd name="connsiteY2249" fmla="*/ 211931 h 514350"/>
                <a:gd name="connsiteX2250" fmla="*/ 1893094 w 6400800"/>
                <a:gd name="connsiteY2250" fmla="*/ 226219 h 514350"/>
                <a:gd name="connsiteX2251" fmla="*/ 1889284 w 6400800"/>
                <a:gd name="connsiteY2251" fmla="*/ 235744 h 514350"/>
                <a:gd name="connsiteX2252" fmla="*/ 1888331 w 6400800"/>
                <a:gd name="connsiteY2252" fmla="*/ 232886 h 514350"/>
                <a:gd name="connsiteX2253" fmla="*/ 1889284 w 6400800"/>
                <a:gd name="connsiteY2253" fmla="*/ 216694 h 514350"/>
                <a:gd name="connsiteX2254" fmla="*/ 1891189 w 6400800"/>
                <a:gd name="connsiteY2254" fmla="*/ 200501 h 514350"/>
                <a:gd name="connsiteX2255" fmla="*/ 1894046 w 6400800"/>
                <a:gd name="connsiteY2255" fmla="*/ 187166 h 514350"/>
                <a:gd name="connsiteX2256" fmla="*/ 1899761 w 6400800"/>
                <a:gd name="connsiteY2256" fmla="*/ 169069 h 514350"/>
                <a:gd name="connsiteX2257" fmla="*/ 1902619 w 6400800"/>
                <a:gd name="connsiteY2257" fmla="*/ 162401 h 514350"/>
                <a:gd name="connsiteX2258" fmla="*/ 1898809 w 6400800"/>
                <a:gd name="connsiteY2258" fmla="*/ 168116 h 514350"/>
                <a:gd name="connsiteX2259" fmla="*/ 1890236 w 6400800"/>
                <a:gd name="connsiteY2259" fmla="*/ 186214 h 514350"/>
                <a:gd name="connsiteX2260" fmla="*/ 1885474 w 6400800"/>
                <a:gd name="connsiteY2260" fmla="*/ 199549 h 514350"/>
                <a:gd name="connsiteX2261" fmla="*/ 1882616 w 6400800"/>
                <a:gd name="connsiteY2261" fmla="*/ 213836 h 514350"/>
                <a:gd name="connsiteX2262" fmla="*/ 1882616 w 6400800"/>
                <a:gd name="connsiteY2262" fmla="*/ 210026 h 514350"/>
                <a:gd name="connsiteX2263" fmla="*/ 1878806 w 6400800"/>
                <a:gd name="connsiteY2263" fmla="*/ 228124 h 514350"/>
                <a:gd name="connsiteX2264" fmla="*/ 1874996 w 6400800"/>
                <a:gd name="connsiteY2264" fmla="*/ 243364 h 514350"/>
                <a:gd name="connsiteX2265" fmla="*/ 1874996 w 6400800"/>
                <a:gd name="connsiteY2265" fmla="*/ 237649 h 514350"/>
                <a:gd name="connsiteX2266" fmla="*/ 1872139 w 6400800"/>
                <a:gd name="connsiteY2266" fmla="*/ 255746 h 514350"/>
                <a:gd name="connsiteX2267" fmla="*/ 1868329 w 6400800"/>
                <a:gd name="connsiteY2267" fmla="*/ 270986 h 514350"/>
                <a:gd name="connsiteX2268" fmla="*/ 1869281 w 6400800"/>
                <a:gd name="connsiteY2268" fmla="*/ 259556 h 514350"/>
                <a:gd name="connsiteX2269" fmla="*/ 1874996 w 6400800"/>
                <a:gd name="connsiteY2269" fmla="*/ 213836 h 514350"/>
                <a:gd name="connsiteX2270" fmla="*/ 1877854 w 6400800"/>
                <a:gd name="connsiteY2270" fmla="*/ 193834 h 514350"/>
                <a:gd name="connsiteX2271" fmla="*/ 1881664 w 6400800"/>
                <a:gd name="connsiteY2271" fmla="*/ 175736 h 514350"/>
                <a:gd name="connsiteX2272" fmla="*/ 1888331 w 6400800"/>
                <a:gd name="connsiteY2272" fmla="*/ 146209 h 514350"/>
                <a:gd name="connsiteX2273" fmla="*/ 1894999 w 6400800"/>
                <a:gd name="connsiteY2273" fmla="*/ 120491 h 514350"/>
                <a:gd name="connsiteX2274" fmla="*/ 1885474 w 6400800"/>
                <a:gd name="connsiteY2274" fmla="*/ 144304 h 514350"/>
                <a:gd name="connsiteX2275" fmla="*/ 1875949 w 6400800"/>
                <a:gd name="connsiteY2275" fmla="*/ 172879 h 514350"/>
                <a:gd name="connsiteX2276" fmla="*/ 1870234 w 6400800"/>
                <a:gd name="connsiteY2276" fmla="*/ 190976 h 514350"/>
                <a:gd name="connsiteX2277" fmla="*/ 1865471 w 6400800"/>
                <a:gd name="connsiteY2277" fmla="*/ 210979 h 514350"/>
                <a:gd name="connsiteX2278" fmla="*/ 1858804 w 6400800"/>
                <a:gd name="connsiteY2278" fmla="*/ 238601 h 514350"/>
                <a:gd name="connsiteX2279" fmla="*/ 1856899 w 6400800"/>
                <a:gd name="connsiteY2279" fmla="*/ 194786 h 514350"/>
                <a:gd name="connsiteX2280" fmla="*/ 1854994 w 6400800"/>
                <a:gd name="connsiteY2280" fmla="*/ 172879 h 514350"/>
                <a:gd name="connsiteX2281" fmla="*/ 1853089 w 6400800"/>
                <a:gd name="connsiteY2281" fmla="*/ 194786 h 514350"/>
                <a:gd name="connsiteX2282" fmla="*/ 1848326 w 6400800"/>
                <a:gd name="connsiteY2282" fmla="*/ 250984 h 514350"/>
                <a:gd name="connsiteX2283" fmla="*/ 1845469 w 6400800"/>
                <a:gd name="connsiteY2283" fmla="*/ 282416 h 514350"/>
                <a:gd name="connsiteX2284" fmla="*/ 1839754 w 6400800"/>
                <a:gd name="connsiteY2284" fmla="*/ 273844 h 514350"/>
                <a:gd name="connsiteX2285" fmla="*/ 1838801 w 6400800"/>
                <a:gd name="connsiteY2285" fmla="*/ 269081 h 514350"/>
                <a:gd name="connsiteX2286" fmla="*/ 1838801 w 6400800"/>
                <a:gd name="connsiteY2286" fmla="*/ 272891 h 514350"/>
                <a:gd name="connsiteX2287" fmla="*/ 1827371 w 6400800"/>
                <a:gd name="connsiteY2287" fmla="*/ 256699 h 514350"/>
                <a:gd name="connsiteX2288" fmla="*/ 1828324 w 6400800"/>
                <a:gd name="connsiteY2288" fmla="*/ 190976 h 514350"/>
                <a:gd name="connsiteX2289" fmla="*/ 1822609 w 6400800"/>
                <a:gd name="connsiteY2289" fmla="*/ 222409 h 514350"/>
                <a:gd name="connsiteX2290" fmla="*/ 1822609 w 6400800"/>
                <a:gd name="connsiteY2290" fmla="*/ 214789 h 514350"/>
                <a:gd name="connsiteX2291" fmla="*/ 1822609 w 6400800"/>
                <a:gd name="connsiteY2291" fmla="*/ 161449 h 514350"/>
                <a:gd name="connsiteX2292" fmla="*/ 1823561 w 6400800"/>
                <a:gd name="connsiteY2292" fmla="*/ 113824 h 514350"/>
                <a:gd name="connsiteX2293" fmla="*/ 1823561 w 6400800"/>
                <a:gd name="connsiteY2293" fmla="*/ 15716 h 514350"/>
                <a:gd name="connsiteX2294" fmla="*/ 1812131 w 6400800"/>
                <a:gd name="connsiteY2294" fmla="*/ 112871 h 514350"/>
                <a:gd name="connsiteX2295" fmla="*/ 1807369 w 6400800"/>
                <a:gd name="connsiteY2295" fmla="*/ 160496 h 514350"/>
                <a:gd name="connsiteX2296" fmla="*/ 1805464 w 6400800"/>
                <a:gd name="connsiteY2296" fmla="*/ 209074 h 514350"/>
                <a:gd name="connsiteX2297" fmla="*/ 1801654 w 6400800"/>
                <a:gd name="connsiteY2297" fmla="*/ 211931 h 514350"/>
                <a:gd name="connsiteX2298" fmla="*/ 1801654 w 6400800"/>
                <a:gd name="connsiteY2298" fmla="*/ 211931 h 514350"/>
                <a:gd name="connsiteX2299" fmla="*/ 1801654 w 6400800"/>
                <a:gd name="connsiteY2299" fmla="*/ 212884 h 514350"/>
                <a:gd name="connsiteX2300" fmla="*/ 1790224 w 6400800"/>
                <a:gd name="connsiteY2300" fmla="*/ 237649 h 514350"/>
                <a:gd name="connsiteX2301" fmla="*/ 1790224 w 6400800"/>
                <a:gd name="connsiteY2301" fmla="*/ 207169 h 514350"/>
                <a:gd name="connsiteX2302" fmla="*/ 1786414 w 6400800"/>
                <a:gd name="connsiteY2302" fmla="*/ 239554 h 514350"/>
                <a:gd name="connsiteX2303" fmla="*/ 1784509 w 6400800"/>
                <a:gd name="connsiteY2303" fmla="*/ 250984 h 514350"/>
                <a:gd name="connsiteX2304" fmla="*/ 1783556 w 6400800"/>
                <a:gd name="connsiteY2304" fmla="*/ 252889 h 514350"/>
                <a:gd name="connsiteX2305" fmla="*/ 1776889 w 6400800"/>
                <a:gd name="connsiteY2305" fmla="*/ 226219 h 514350"/>
                <a:gd name="connsiteX2306" fmla="*/ 1777841 w 6400800"/>
                <a:gd name="connsiteY2306" fmla="*/ 253841 h 514350"/>
                <a:gd name="connsiteX2307" fmla="*/ 1768316 w 6400800"/>
                <a:gd name="connsiteY2307" fmla="*/ 230029 h 514350"/>
                <a:gd name="connsiteX2308" fmla="*/ 1759744 w 6400800"/>
                <a:gd name="connsiteY2308" fmla="*/ 209074 h 514350"/>
                <a:gd name="connsiteX2309" fmla="*/ 1759744 w 6400800"/>
                <a:gd name="connsiteY2309" fmla="*/ 208121 h 514350"/>
                <a:gd name="connsiteX2310" fmla="*/ 1761649 w 6400800"/>
                <a:gd name="connsiteY2310" fmla="*/ 198596 h 514350"/>
                <a:gd name="connsiteX2311" fmla="*/ 1759744 w 6400800"/>
                <a:gd name="connsiteY2311" fmla="*/ 203359 h 514350"/>
                <a:gd name="connsiteX2312" fmla="*/ 1759744 w 6400800"/>
                <a:gd name="connsiteY2312" fmla="*/ 195739 h 514350"/>
                <a:gd name="connsiteX2313" fmla="*/ 1761649 w 6400800"/>
                <a:gd name="connsiteY2313" fmla="*/ 171926 h 514350"/>
                <a:gd name="connsiteX2314" fmla="*/ 1762601 w 6400800"/>
                <a:gd name="connsiteY2314" fmla="*/ 151924 h 514350"/>
                <a:gd name="connsiteX2315" fmla="*/ 1756886 w 6400800"/>
                <a:gd name="connsiteY2315" fmla="*/ 171926 h 514350"/>
                <a:gd name="connsiteX2316" fmla="*/ 1749266 w 6400800"/>
                <a:gd name="connsiteY2316" fmla="*/ 205264 h 514350"/>
                <a:gd name="connsiteX2317" fmla="*/ 1745456 w 6400800"/>
                <a:gd name="connsiteY2317" fmla="*/ 197644 h 514350"/>
                <a:gd name="connsiteX2318" fmla="*/ 1749266 w 6400800"/>
                <a:gd name="connsiteY2318" fmla="*/ 208121 h 514350"/>
                <a:gd name="connsiteX2319" fmla="*/ 1746409 w 6400800"/>
                <a:gd name="connsiteY2319" fmla="*/ 225266 h 514350"/>
                <a:gd name="connsiteX2320" fmla="*/ 1746409 w 6400800"/>
                <a:gd name="connsiteY2320" fmla="*/ 228124 h 514350"/>
                <a:gd name="connsiteX2321" fmla="*/ 1737836 w 6400800"/>
                <a:gd name="connsiteY2321" fmla="*/ 171926 h 514350"/>
                <a:gd name="connsiteX2322" fmla="*/ 1738789 w 6400800"/>
                <a:gd name="connsiteY2322" fmla="*/ 252889 h 514350"/>
                <a:gd name="connsiteX2323" fmla="*/ 1736884 w 6400800"/>
                <a:gd name="connsiteY2323" fmla="*/ 256699 h 514350"/>
                <a:gd name="connsiteX2324" fmla="*/ 1735931 w 6400800"/>
                <a:gd name="connsiteY2324" fmla="*/ 252889 h 514350"/>
                <a:gd name="connsiteX2325" fmla="*/ 1735931 w 6400800"/>
                <a:gd name="connsiteY2325" fmla="*/ 257651 h 514350"/>
                <a:gd name="connsiteX2326" fmla="*/ 1733074 w 6400800"/>
                <a:gd name="connsiteY2326" fmla="*/ 264319 h 514350"/>
                <a:gd name="connsiteX2327" fmla="*/ 1727359 w 6400800"/>
                <a:gd name="connsiteY2327" fmla="*/ 283369 h 514350"/>
                <a:gd name="connsiteX2328" fmla="*/ 1722596 w 6400800"/>
                <a:gd name="connsiteY2328" fmla="*/ 299561 h 514350"/>
                <a:gd name="connsiteX2329" fmla="*/ 1718786 w 6400800"/>
                <a:gd name="connsiteY2329" fmla="*/ 267176 h 514350"/>
                <a:gd name="connsiteX2330" fmla="*/ 1716881 w 6400800"/>
                <a:gd name="connsiteY2330" fmla="*/ 317659 h 514350"/>
                <a:gd name="connsiteX2331" fmla="*/ 1716881 w 6400800"/>
                <a:gd name="connsiteY2331" fmla="*/ 318611 h 514350"/>
                <a:gd name="connsiteX2332" fmla="*/ 1714976 w 6400800"/>
                <a:gd name="connsiteY2332" fmla="*/ 316706 h 514350"/>
                <a:gd name="connsiteX2333" fmla="*/ 1707356 w 6400800"/>
                <a:gd name="connsiteY2333" fmla="*/ 288131 h 514350"/>
                <a:gd name="connsiteX2334" fmla="*/ 1709261 w 6400800"/>
                <a:gd name="connsiteY2334" fmla="*/ 237649 h 514350"/>
                <a:gd name="connsiteX2335" fmla="*/ 1710214 w 6400800"/>
                <a:gd name="connsiteY2335" fmla="*/ 163354 h 514350"/>
                <a:gd name="connsiteX2336" fmla="*/ 1698784 w 6400800"/>
                <a:gd name="connsiteY2336" fmla="*/ 229076 h 514350"/>
                <a:gd name="connsiteX2337" fmla="*/ 1694021 w 6400800"/>
                <a:gd name="connsiteY2337" fmla="*/ 203359 h 514350"/>
                <a:gd name="connsiteX2338" fmla="*/ 1699736 w 6400800"/>
                <a:gd name="connsiteY2338" fmla="*/ 170021 h 514350"/>
                <a:gd name="connsiteX2339" fmla="*/ 1706404 w 6400800"/>
                <a:gd name="connsiteY2339" fmla="*/ 119539 h 514350"/>
                <a:gd name="connsiteX2340" fmla="*/ 1710214 w 6400800"/>
                <a:gd name="connsiteY2340" fmla="*/ 80486 h 514350"/>
                <a:gd name="connsiteX2341" fmla="*/ 1713071 w 6400800"/>
                <a:gd name="connsiteY2341" fmla="*/ 47149 h 514350"/>
                <a:gd name="connsiteX2342" fmla="*/ 1706404 w 6400800"/>
                <a:gd name="connsiteY2342" fmla="*/ 80486 h 514350"/>
                <a:gd name="connsiteX2343" fmla="*/ 1698784 w 6400800"/>
                <a:gd name="connsiteY2343" fmla="*/ 118586 h 514350"/>
                <a:gd name="connsiteX2344" fmla="*/ 1688306 w 6400800"/>
                <a:gd name="connsiteY2344" fmla="*/ 168116 h 514350"/>
                <a:gd name="connsiteX2345" fmla="*/ 1687354 w 6400800"/>
                <a:gd name="connsiteY2345" fmla="*/ 171926 h 514350"/>
                <a:gd name="connsiteX2346" fmla="*/ 1684496 w 6400800"/>
                <a:gd name="connsiteY2346" fmla="*/ 160496 h 514350"/>
                <a:gd name="connsiteX2347" fmla="*/ 1685449 w 6400800"/>
                <a:gd name="connsiteY2347" fmla="*/ 179546 h 514350"/>
                <a:gd name="connsiteX2348" fmla="*/ 1681639 w 6400800"/>
                <a:gd name="connsiteY2348" fmla="*/ 197644 h 514350"/>
                <a:gd name="connsiteX2349" fmla="*/ 1680686 w 6400800"/>
                <a:gd name="connsiteY2349" fmla="*/ 192881 h 514350"/>
                <a:gd name="connsiteX2350" fmla="*/ 1681639 w 6400800"/>
                <a:gd name="connsiteY2350" fmla="*/ 174784 h 514350"/>
                <a:gd name="connsiteX2351" fmla="*/ 1682591 w 6400800"/>
                <a:gd name="connsiteY2351" fmla="*/ 143351 h 514350"/>
                <a:gd name="connsiteX2352" fmla="*/ 1683544 w 6400800"/>
                <a:gd name="connsiteY2352" fmla="*/ 115729 h 514350"/>
                <a:gd name="connsiteX2353" fmla="*/ 1678781 w 6400800"/>
                <a:gd name="connsiteY2353" fmla="*/ 143351 h 514350"/>
                <a:gd name="connsiteX2354" fmla="*/ 1674019 w 6400800"/>
                <a:gd name="connsiteY2354" fmla="*/ 174784 h 514350"/>
                <a:gd name="connsiteX2355" fmla="*/ 1666399 w 6400800"/>
                <a:gd name="connsiteY2355" fmla="*/ 215741 h 514350"/>
                <a:gd name="connsiteX2356" fmla="*/ 1663541 w 6400800"/>
                <a:gd name="connsiteY2356" fmla="*/ 231934 h 514350"/>
                <a:gd name="connsiteX2357" fmla="*/ 1661636 w 6400800"/>
                <a:gd name="connsiteY2357" fmla="*/ 225266 h 514350"/>
                <a:gd name="connsiteX2358" fmla="*/ 1662589 w 6400800"/>
                <a:gd name="connsiteY2358" fmla="*/ 236696 h 514350"/>
                <a:gd name="connsiteX2359" fmla="*/ 1659731 w 6400800"/>
                <a:gd name="connsiteY2359" fmla="*/ 253841 h 514350"/>
                <a:gd name="connsiteX2360" fmla="*/ 1658779 w 6400800"/>
                <a:gd name="connsiteY2360" fmla="*/ 251936 h 514350"/>
                <a:gd name="connsiteX2361" fmla="*/ 1646396 w 6400800"/>
                <a:gd name="connsiteY2361" fmla="*/ 223361 h 514350"/>
                <a:gd name="connsiteX2362" fmla="*/ 1642586 w 6400800"/>
                <a:gd name="connsiteY2362" fmla="*/ 215741 h 514350"/>
                <a:gd name="connsiteX2363" fmla="*/ 1642586 w 6400800"/>
                <a:gd name="connsiteY2363" fmla="*/ 202406 h 514350"/>
                <a:gd name="connsiteX2364" fmla="*/ 1640681 w 6400800"/>
                <a:gd name="connsiteY2364" fmla="*/ 154781 h 514350"/>
                <a:gd name="connsiteX2365" fmla="*/ 1635919 w 6400800"/>
                <a:gd name="connsiteY2365" fmla="*/ 111919 h 514350"/>
                <a:gd name="connsiteX2366" fmla="*/ 1624489 w 6400800"/>
                <a:gd name="connsiteY2366" fmla="*/ 23336 h 514350"/>
                <a:gd name="connsiteX2367" fmla="*/ 1624489 w 6400800"/>
                <a:gd name="connsiteY2367" fmla="*/ 111919 h 514350"/>
                <a:gd name="connsiteX2368" fmla="*/ 1625441 w 6400800"/>
                <a:gd name="connsiteY2368" fmla="*/ 154781 h 514350"/>
                <a:gd name="connsiteX2369" fmla="*/ 1625441 w 6400800"/>
                <a:gd name="connsiteY2369" fmla="*/ 202406 h 514350"/>
                <a:gd name="connsiteX2370" fmla="*/ 1625441 w 6400800"/>
                <a:gd name="connsiteY2370" fmla="*/ 225266 h 514350"/>
                <a:gd name="connsiteX2371" fmla="*/ 1625441 w 6400800"/>
                <a:gd name="connsiteY2371" fmla="*/ 230981 h 514350"/>
                <a:gd name="connsiteX2372" fmla="*/ 1623536 w 6400800"/>
                <a:gd name="connsiteY2372" fmla="*/ 227171 h 514350"/>
                <a:gd name="connsiteX2373" fmla="*/ 1619726 w 6400800"/>
                <a:gd name="connsiteY2373" fmla="*/ 203359 h 514350"/>
                <a:gd name="connsiteX2374" fmla="*/ 1619726 w 6400800"/>
                <a:gd name="connsiteY2374" fmla="*/ 217646 h 514350"/>
                <a:gd name="connsiteX2375" fmla="*/ 1608296 w 6400800"/>
                <a:gd name="connsiteY2375" fmla="*/ 190976 h 514350"/>
                <a:gd name="connsiteX2376" fmla="*/ 1619726 w 6400800"/>
                <a:gd name="connsiteY2376" fmla="*/ 233839 h 514350"/>
                <a:gd name="connsiteX2377" fmla="*/ 1619726 w 6400800"/>
                <a:gd name="connsiteY2377" fmla="*/ 242411 h 514350"/>
                <a:gd name="connsiteX2378" fmla="*/ 1613059 w 6400800"/>
                <a:gd name="connsiteY2378" fmla="*/ 233839 h 514350"/>
                <a:gd name="connsiteX2379" fmla="*/ 1619726 w 6400800"/>
                <a:gd name="connsiteY2379" fmla="*/ 247174 h 514350"/>
                <a:gd name="connsiteX2380" fmla="*/ 1610201 w 6400800"/>
                <a:gd name="connsiteY2380" fmla="*/ 264319 h 514350"/>
                <a:gd name="connsiteX2381" fmla="*/ 1607344 w 6400800"/>
                <a:gd name="connsiteY2381" fmla="*/ 270034 h 514350"/>
                <a:gd name="connsiteX2382" fmla="*/ 1606391 w 6400800"/>
                <a:gd name="connsiteY2382" fmla="*/ 269081 h 514350"/>
                <a:gd name="connsiteX2383" fmla="*/ 1607344 w 6400800"/>
                <a:gd name="connsiteY2383" fmla="*/ 270034 h 514350"/>
                <a:gd name="connsiteX2384" fmla="*/ 1601629 w 6400800"/>
                <a:gd name="connsiteY2384" fmla="*/ 282416 h 514350"/>
                <a:gd name="connsiteX2385" fmla="*/ 1600676 w 6400800"/>
                <a:gd name="connsiteY2385" fmla="*/ 269081 h 514350"/>
                <a:gd name="connsiteX2386" fmla="*/ 1595914 w 6400800"/>
                <a:gd name="connsiteY2386" fmla="*/ 207169 h 514350"/>
                <a:gd name="connsiteX2387" fmla="*/ 1594009 w 6400800"/>
                <a:gd name="connsiteY2387" fmla="*/ 183356 h 514350"/>
                <a:gd name="connsiteX2388" fmla="*/ 1592104 w 6400800"/>
                <a:gd name="connsiteY2388" fmla="*/ 207169 h 514350"/>
                <a:gd name="connsiteX2389" fmla="*/ 1591151 w 6400800"/>
                <a:gd name="connsiteY2389" fmla="*/ 227171 h 514350"/>
                <a:gd name="connsiteX2390" fmla="*/ 1583531 w 6400800"/>
                <a:gd name="connsiteY2390" fmla="*/ 197644 h 514350"/>
                <a:gd name="connsiteX2391" fmla="*/ 1578769 w 6400800"/>
                <a:gd name="connsiteY2391" fmla="*/ 179546 h 514350"/>
                <a:gd name="connsiteX2392" fmla="*/ 1573054 w 6400800"/>
                <a:gd name="connsiteY2392" fmla="*/ 163354 h 514350"/>
                <a:gd name="connsiteX2393" fmla="*/ 1563529 w 6400800"/>
                <a:gd name="connsiteY2393" fmla="*/ 137636 h 514350"/>
                <a:gd name="connsiteX2394" fmla="*/ 1554004 w 6400800"/>
                <a:gd name="connsiteY2394" fmla="*/ 115729 h 514350"/>
                <a:gd name="connsiteX2395" fmla="*/ 1560671 w 6400800"/>
                <a:gd name="connsiteY2395" fmla="*/ 138589 h 514350"/>
                <a:gd name="connsiteX2396" fmla="*/ 1567339 w 6400800"/>
                <a:gd name="connsiteY2396" fmla="*/ 165259 h 514350"/>
                <a:gd name="connsiteX2397" fmla="*/ 1571149 w 6400800"/>
                <a:gd name="connsiteY2397" fmla="*/ 181451 h 514350"/>
                <a:gd name="connsiteX2398" fmla="*/ 1574006 w 6400800"/>
                <a:gd name="connsiteY2398" fmla="*/ 199549 h 514350"/>
                <a:gd name="connsiteX2399" fmla="*/ 1579721 w 6400800"/>
                <a:gd name="connsiteY2399" fmla="*/ 240506 h 514350"/>
                <a:gd name="connsiteX2400" fmla="*/ 1584484 w 6400800"/>
                <a:gd name="connsiteY2400" fmla="*/ 283369 h 514350"/>
                <a:gd name="connsiteX2401" fmla="*/ 1576864 w 6400800"/>
                <a:gd name="connsiteY2401" fmla="*/ 258604 h 514350"/>
                <a:gd name="connsiteX2402" fmla="*/ 1573054 w 6400800"/>
                <a:gd name="connsiteY2402" fmla="*/ 249079 h 514350"/>
                <a:gd name="connsiteX2403" fmla="*/ 1573054 w 6400800"/>
                <a:gd name="connsiteY2403" fmla="*/ 247174 h 514350"/>
                <a:gd name="connsiteX2404" fmla="*/ 1572101 w 6400800"/>
                <a:gd name="connsiteY2404" fmla="*/ 234791 h 514350"/>
                <a:gd name="connsiteX2405" fmla="*/ 1567339 w 6400800"/>
                <a:gd name="connsiteY2405" fmla="*/ 198596 h 514350"/>
                <a:gd name="connsiteX2406" fmla="*/ 1563529 w 6400800"/>
                <a:gd name="connsiteY2406" fmla="*/ 184309 h 514350"/>
                <a:gd name="connsiteX2407" fmla="*/ 1558766 w 6400800"/>
                <a:gd name="connsiteY2407" fmla="*/ 171926 h 514350"/>
                <a:gd name="connsiteX2408" fmla="*/ 1550194 w 6400800"/>
                <a:gd name="connsiteY2408" fmla="*/ 155734 h 514350"/>
                <a:gd name="connsiteX2409" fmla="*/ 1546384 w 6400800"/>
                <a:gd name="connsiteY2409" fmla="*/ 150019 h 514350"/>
                <a:gd name="connsiteX2410" fmla="*/ 1549241 w 6400800"/>
                <a:gd name="connsiteY2410" fmla="*/ 155734 h 514350"/>
                <a:gd name="connsiteX2411" fmla="*/ 1554956 w 6400800"/>
                <a:gd name="connsiteY2411" fmla="*/ 171926 h 514350"/>
                <a:gd name="connsiteX2412" fmla="*/ 1557814 w 6400800"/>
                <a:gd name="connsiteY2412" fmla="*/ 184309 h 514350"/>
                <a:gd name="connsiteX2413" fmla="*/ 1559719 w 6400800"/>
                <a:gd name="connsiteY2413" fmla="*/ 198596 h 514350"/>
                <a:gd name="connsiteX2414" fmla="*/ 1560671 w 6400800"/>
                <a:gd name="connsiteY2414" fmla="*/ 213836 h 514350"/>
                <a:gd name="connsiteX2415" fmla="*/ 1559719 w 6400800"/>
                <a:gd name="connsiteY2415" fmla="*/ 216694 h 514350"/>
                <a:gd name="connsiteX2416" fmla="*/ 1555909 w 6400800"/>
                <a:gd name="connsiteY2416" fmla="*/ 208121 h 514350"/>
                <a:gd name="connsiteX2417" fmla="*/ 1549241 w 6400800"/>
                <a:gd name="connsiteY2417" fmla="*/ 194786 h 514350"/>
                <a:gd name="connsiteX2418" fmla="*/ 1537811 w 6400800"/>
                <a:gd name="connsiteY2418" fmla="*/ 173831 h 514350"/>
                <a:gd name="connsiteX2419" fmla="*/ 1526381 w 6400800"/>
                <a:gd name="connsiteY2419" fmla="*/ 156686 h 514350"/>
                <a:gd name="connsiteX2420" fmla="*/ 1534001 w 6400800"/>
                <a:gd name="connsiteY2420" fmla="*/ 175736 h 514350"/>
                <a:gd name="connsiteX2421" fmla="*/ 1542574 w 6400800"/>
                <a:gd name="connsiteY2421" fmla="*/ 197644 h 514350"/>
                <a:gd name="connsiteX2422" fmla="*/ 1546384 w 6400800"/>
                <a:gd name="connsiteY2422" fmla="*/ 209074 h 514350"/>
                <a:gd name="connsiteX2423" fmla="*/ 1545431 w 6400800"/>
                <a:gd name="connsiteY2423" fmla="*/ 208121 h 514350"/>
                <a:gd name="connsiteX2424" fmla="*/ 1546384 w 6400800"/>
                <a:gd name="connsiteY2424" fmla="*/ 210979 h 514350"/>
                <a:gd name="connsiteX2425" fmla="*/ 1551146 w 6400800"/>
                <a:gd name="connsiteY2425" fmla="*/ 226219 h 514350"/>
                <a:gd name="connsiteX2426" fmla="*/ 1552099 w 6400800"/>
                <a:gd name="connsiteY2426" fmla="*/ 230981 h 514350"/>
                <a:gd name="connsiteX2427" fmla="*/ 1553051 w 6400800"/>
                <a:gd name="connsiteY2427" fmla="*/ 235744 h 514350"/>
                <a:gd name="connsiteX2428" fmla="*/ 1554004 w 6400800"/>
                <a:gd name="connsiteY2428" fmla="*/ 241459 h 514350"/>
                <a:gd name="connsiteX2429" fmla="*/ 1554004 w 6400800"/>
                <a:gd name="connsiteY2429" fmla="*/ 244316 h 514350"/>
                <a:gd name="connsiteX2430" fmla="*/ 1553051 w 6400800"/>
                <a:gd name="connsiteY2430" fmla="*/ 250031 h 514350"/>
                <a:gd name="connsiteX2431" fmla="*/ 1547336 w 6400800"/>
                <a:gd name="connsiteY2431" fmla="*/ 263366 h 514350"/>
                <a:gd name="connsiteX2432" fmla="*/ 1542574 w 6400800"/>
                <a:gd name="connsiteY2432" fmla="*/ 251936 h 514350"/>
                <a:gd name="connsiteX2433" fmla="*/ 1542574 w 6400800"/>
                <a:gd name="connsiteY2433" fmla="*/ 243364 h 514350"/>
                <a:gd name="connsiteX2434" fmla="*/ 1542574 w 6400800"/>
                <a:gd name="connsiteY2434" fmla="*/ 222409 h 514350"/>
                <a:gd name="connsiteX2435" fmla="*/ 1538764 w 6400800"/>
                <a:gd name="connsiteY2435" fmla="*/ 243364 h 514350"/>
                <a:gd name="connsiteX2436" fmla="*/ 1538764 w 6400800"/>
                <a:gd name="connsiteY2436" fmla="*/ 243364 h 514350"/>
                <a:gd name="connsiteX2437" fmla="*/ 1531144 w 6400800"/>
                <a:gd name="connsiteY2437" fmla="*/ 226219 h 514350"/>
                <a:gd name="connsiteX2438" fmla="*/ 1537811 w 6400800"/>
                <a:gd name="connsiteY2438" fmla="*/ 250031 h 514350"/>
                <a:gd name="connsiteX2439" fmla="*/ 1536859 w 6400800"/>
                <a:gd name="connsiteY2439" fmla="*/ 258604 h 514350"/>
                <a:gd name="connsiteX2440" fmla="*/ 1531144 w 6400800"/>
                <a:gd name="connsiteY2440" fmla="*/ 239554 h 514350"/>
                <a:gd name="connsiteX2441" fmla="*/ 1525429 w 6400800"/>
                <a:gd name="connsiteY2441" fmla="*/ 220504 h 514350"/>
                <a:gd name="connsiteX2442" fmla="*/ 1521619 w 6400800"/>
                <a:gd name="connsiteY2442" fmla="*/ 211931 h 514350"/>
                <a:gd name="connsiteX2443" fmla="*/ 1515904 w 6400800"/>
                <a:gd name="connsiteY2443" fmla="*/ 150019 h 514350"/>
                <a:gd name="connsiteX2444" fmla="*/ 1513046 w 6400800"/>
                <a:gd name="connsiteY2444" fmla="*/ 192881 h 514350"/>
                <a:gd name="connsiteX2445" fmla="*/ 1506379 w 6400800"/>
                <a:gd name="connsiteY2445" fmla="*/ 177641 h 514350"/>
                <a:gd name="connsiteX2446" fmla="*/ 1495901 w 6400800"/>
                <a:gd name="connsiteY2446" fmla="*/ 154781 h 514350"/>
                <a:gd name="connsiteX2447" fmla="*/ 1502569 w 6400800"/>
                <a:gd name="connsiteY2447" fmla="*/ 178594 h 514350"/>
                <a:gd name="connsiteX2448" fmla="*/ 1505426 w 6400800"/>
                <a:gd name="connsiteY2448" fmla="*/ 190024 h 514350"/>
                <a:gd name="connsiteX2449" fmla="*/ 1504474 w 6400800"/>
                <a:gd name="connsiteY2449" fmla="*/ 189071 h 514350"/>
                <a:gd name="connsiteX2450" fmla="*/ 1510189 w 6400800"/>
                <a:gd name="connsiteY2450" fmla="*/ 210026 h 514350"/>
                <a:gd name="connsiteX2451" fmla="*/ 1511141 w 6400800"/>
                <a:gd name="connsiteY2451" fmla="*/ 213836 h 514350"/>
                <a:gd name="connsiteX2452" fmla="*/ 1510189 w 6400800"/>
                <a:gd name="connsiteY2452" fmla="*/ 233839 h 514350"/>
                <a:gd name="connsiteX2453" fmla="*/ 1509236 w 6400800"/>
                <a:gd name="connsiteY2453" fmla="*/ 258604 h 514350"/>
                <a:gd name="connsiteX2454" fmla="*/ 1498759 w 6400800"/>
                <a:gd name="connsiteY2454" fmla="*/ 230981 h 514350"/>
                <a:gd name="connsiteX2455" fmla="*/ 1508284 w 6400800"/>
                <a:gd name="connsiteY2455" fmla="*/ 275749 h 514350"/>
                <a:gd name="connsiteX2456" fmla="*/ 1507331 w 6400800"/>
                <a:gd name="connsiteY2456" fmla="*/ 288131 h 514350"/>
                <a:gd name="connsiteX2457" fmla="*/ 1504474 w 6400800"/>
                <a:gd name="connsiteY2457" fmla="*/ 292894 h 514350"/>
                <a:gd name="connsiteX2458" fmla="*/ 1500664 w 6400800"/>
                <a:gd name="connsiteY2458" fmla="*/ 298609 h 514350"/>
                <a:gd name="connsiteX2459" fmla="*/ 1493044 w 6400800"/>
                <a:gd name="connsiteY2459" fmla="*/ 266224 h 514350"/>
                <a:gd name="connsiteX2460" fmla="*/ 1497806 w 6400800"/>
                <a:gd name="connsiteY2460" fmla="*/ 246221 h 514350"/>
                <a:gd name="connsiteX2461" fmla="*/ 1491139 w 6400800"/>
                <a:gd name="connsiteY2461" fmla="*/ 260509 h 514350"/>
                <a:gd name="connsiteX2462" fmla="*/ 1491139 w 6400800"/>
                <a:gd name="connsiteY2462" fmla="*/ 259556 h 514350"/>
                <a:gd name="connsiteX2463" fmla="*/ 1490186 w 6400800"/>
                <a:gd name="connsiteY2463" fmla="*/ 244316 h 514350"/>
                <a:gd name="connsiteX2464" fmla="*/ 1489234 w 6400800"/>
                <a:gd name="connsiteY2464" fmla="*/ 238601 h 514350"/>
                <a:gd name="connsiteX2465" fmla="*/ 1489234 w 6400800"/>
                <a:gd name="connsiteY2465" fmla="*/ 237649 h 514350"/>
                <a:gd name="connsiteX2466" fmla="*/ 1489234 w 6400800"/>
                <a:gd name="connsiteY2466" fmla="*/ 238601 h 514350"/>
                <a:gd name="connsiteX2467" fmla="*/ 1486376 w 6400800"/>
                <a:gd name="connsiteY2467" fmla="*/ 219551 h 514350"/>
                <a:gd name="connsiteX2468" fmla="*/ 1482566 w 6400800"/>
                <a:gd name="connsiteY2468" fmla="*/ 198596 h 514350"/>
                <a:gd name="connsiteX2469" fmla="*/ 1482566 w 6400800"/>
                <a:gd name="connsiteY2469" fmla="*/ 220504 h 514350"/>
                <a:gd name="connsiteX2470" fmla="*/ 1482566 w 6400800"/>
                <a:gd name="connsiteY2470" fmla="*/ 228124 h 514350"/>
                <a:gd name="connsiteX2471" fmla="*/ 1473041 w 6400800"/>
                <a:gd name="connsiteY2471" fmla="*/ 193834 h 514350"/>
                <a:gd name="connsiteX2472" fmla="*/ 1479709 w 6400800"/>
                <a:gd name="connsiteY2472" fmla="*/ 259556 h 514350"/>
                <a:gd name="connsiteX2473" fmla="*/ 1478756 w 6400800"/>
                <a:gd name="connsiteY2473" fmla="*/ 262414 h 514350"/>
                <a:gd name="connsiteX2474" fmla="*/ 1476851 w 6400800"/>
                <a:gd name="connsiteY2474" fmla="*/ 266224 h 514350"/>
                <a:gd name="connsiteX2475" fmla="*/ 1475899 w 6400800"/>
                <a:gd name="connsiteY2475" fmla="*/ 257651 h 514350"/>
                <a:gd name="connsiteX2476" fmla="*/ 1471136 w 6400800"/>
                <a:gd name="connsiteY2476" fmla="*/ 221456 h 514350"/>
                <a:gd name="connsiteX2477" fmla="*/ 1466374 w 6400800"/>
                <a:gd name="connsiteY2477" fmla="*/ 193834 h 514350"/>
                <a:gd name="connsiteX2478" fmla="*/ 1460659 w 6400800"/>
                <a:gd name="connsiteY2478" fmla="*/ 170021 h 514350"/>
                <a:gd name="connsiteX2479" fmla="*/ 1462564 w 6400800"/>
                <a:gd name="connsiteY2479" fmla="*/ 193834 h 514350"/>
                <a:gd name="connsiteX2480" fmla="*/ 1464469 w 6400800"/>
                <a:gd name="connsiteY2480" fmla="*/ 221456 h 514350"/>
                <a:gd name="connsiteX2481" fmla="*/ 1465421 w 6400800"/>
                <a:gd name="connsiteY2481" fmla="*/ 257651 h 514350"/>
                <a:gd name="connsiteX2482" fmla="*/ 1465421 w 6400800"/>
                <a:gd name="connsiteY2482" fmla="*/ 275749 h 514350"/>
                <a:gd name="connsiteX2483" fmla="*/ 1455896 w 6400800"/>
                <a:gd name="connsiteY2483" fmla="*/ 246221 h 514350"/>
                <a:gd name="connsiteX2484" fmla="*/ 1447324 w 6400800"/>
                <a:gd name="connsiteY2484" fmla="*/ 218599 h 514350"/>
                <a:gd name="connsiteX2485" fmla="*/ 1439704 w 6400800"/>
                <a:gd name="connsiteY2485" fmla="*/ 194786 h 514350"/>
                <a:gd name="connsiteX2486" fmla="*/ 1442561 w 6400800"/>
                <a:gd name="connsiteY2486" fmla="*/ 215741 h 514350"/>
                <a:gd name="connsiteX2487" fmla="*/ 1435894 w 6400800"/>
                <a:gd name="connsiteY2487" fmla="*/ 185261 h 514350"/>
                <a:gd name="connsiteX2488" fmla="*/ 1435894 w 6400800"/>
                <a:gd name="connsiteY2488" fmla="*/ 159544 h 514350"/>
                <a:gd name="connsiteX2489" fmla="*/ 1433036 w 6400800"/>
                <a:gd name="connsiteY2489" fmla="*/ 173831 h 514350"/>
                <a:gd name="connsiteX2490" fmla="*/ 1430179 w 6400800"/>
                <a:gd name="connsiteY2490" fmla="*/ 160496 h 514350"/>
                <a:gd name="connsiteX2491" fmla="*/ 1430179 w 6400800"/>
                <a:gd name="connsiteY2491" fmla="*/ 166211 h 514350"/>
                <a:gd name="connsiteX2492" fmla="*/ 1425416 w 6400800"/>
                <a:gd name="connsiteY2492" fmla="*/ 147161 h 514350"/>
                <a:gd name="connsiteX2493" fmla="*/ 1418749 w 6400800"/>
                <a:gd name="connsiteY2493" fmla="*/ 127159 h 514350"/>
                <a:gd name="connsiteX2494" fmla="*/ 1421606 w 6400800"/>
                <a:gd name="connsiteY2494" fmla="*/ 148114 h 514350"/>
                <a:gd name="connsiteX2495" fmla="*/ 1423511 w 6400800"/>
                <a:gd name="connsiteY2495" fmla="*/ 171926 h 514350"/>
                <a:gd name="connsiteX2496" fmla="*/ 1425416 w 6400800"/>
                <a:gd name="connsiteY2496" fmla="*/ 202406 h 514350"/>
                <a:gd name="connsiteX2497" fmla="*/ 1426369 w 6400800"/>
                <a:gd name="connsiteY2497" fmla="*/ 218599 h 514350"/>
                <a:gd name="connsiteX2498" fmla="*/ 1424464 w 6400800"/>
                <a:gd name="connsiteY2498" fmla="*/ 235744 h 514350"/>
                <a:gd name="connsiteX2499" fmla="*/ 1421606 w 6400800"/>
                <a:gd name="connsiteY2499" fmla="*/ 226219 h 514350"/>
                <a:gd name="connsiteX2500" fmla="*/ 1415891 w 6400800"/>
                <a:gd name="connsiteY2500" fmla="*/ 210026 h 514350"/>
                <a:gd name="connsiteX2501" fmla="*/ 1410176 w 6400800"/>
                <a:gd name="connsiteY2501" fmla="*/ 195739 h 514350"/>
                <a:gd name="connsiteX2502" fmla="*/ 1412081 w 6400800"/>
                <a:gd name="connsiteY2502" fmla="*/ 210979 h 514350"/>
                <a:gd name="connsiteX2503" fmla="*/ 1414939 w 6400800"/>
                <a:gd name="connsiteY2503" fmla="*/ 228124 h 514350"/>
                <a:gd name="connsiteX2504" fmla="*/ 1416844 w 6400800"/>
                <a:gd name="connsiteY2504" fmla="*/ 250031 h 514350"/>
                <a:gd name="connsiteX2505" fmla="*/ 1418749 w 6400800"/>
                <a:gd name="connsiteY2505" fmla="*/ 268129 h 514350"/>
                <a:gd name="connsiteX2506" fmla="*/ 1413034 w 6400800"/>
                <a:gd name="connsiteY2506" fmla="*/ 277654 h 514350"/>
                <a:gd name="connsiteX2507" fmla="*/ 1411129 w 6400800"/>
                <a:gd name="connsiteY2507" fmla="*/ 271939 h 514350"/>
                <a:gd name="connsiteX2508" fmla="*/ 1401604 w 6400800"/>
                <a:gd name="connsiteY2508" fmla="*/ 215741 h 514350"/>
                <a:gd name="connsiteX2509" fmla="*/ 1400651 w 6400800"/>
                <a:gd name="connsiteY2509" fmla="*/ 243364 h 514350"/>
                <a:gd name="connsiteX2510" fmla="*/ 1392079 w 6400800"/>
                <a:gd name="connsiteY2510" fmla="*/ 219551 h 514350"/>
                <a:gd name="connsiteX2511" fmla="*/ 1393031 w 6400800"/>
                <a:gd name="connsiteY2511" fmla="*/ 213836 h 514350"/>
                <a:gd name="connsiteX2512" fmla="*/ 1395889 w 6400800"/>
                <a:gd name="connsiteY2512" fmla="*/ 210979 h 514350"/>
                <a:gd name="connsiteX2513" fmla="*/ 1400651 w 6400800"/>
                <a:gd name="connsiteY2513" fmla="*/ 205264 h 514350"/>
                <a:gd name="connsiteX2514" fmla="*/ 1394936 w 6400800"/>
                <a:gd name="connsiteY2514" fmla="*/ 210026 h 514350"/>
                <a:gd name="connsiteX2515" fmla="*/ 1393031 w 6400800"/>
                <a:gd name="connsiteY2515" fmla="*/ 210979 h 514350"/>
                <a:gd name="connsiteX2516" fmla="*/ 1394936 w 6400800"/>
                <a:gd name="connsiteY2516" fmla="*/ 202406 h 514350"/>
                <a:gd name="connsiteX2517" fmla="*/ 1391126 w 6400800"/>
                <a:gd name="connsiteY2517" fmla="*/ 212884 h 514350"/>
                <a:gd name="connsiteX2518" fmla="*/ 1390174 w 6400800"/>
                <a:gd name="connsiteY2518" fmla="*/ 213836 h 514350"/>
                <a:gd name="connsiteX2519" fmla="*/ 1384459 w 6400800"/>
                <a:gd name="connsiteY2519" fmla="*/ 199549 h 514350"/>
                <a:gd name="connsiteX2520" fmla="*/ 1387316 w 6400800"/>
                <a:gd name="connsiteY2520" fmla="*/ 215741 h 514350"/>
                <a:gd name="connsiteX2521" fmla="*/ 1378744 w 6400800"/>
                <a:gd name="connsiteY2521" fmla="*/ 224314 h 514350"/>
                <a:gd name="connsiteX2522" fmla="*/ 1367314 w 6400800"/>
                <a:gd name="connsiteY2522" fmla="*/ 240506 h 514350"/>
                <a:gd name="connsiteX2523" fmla="*/ 1354931 w 6400800"/>
                <a:gd name="connsiteY2523" fmla="*/ 209074 h 514350"/>
                <a:gd name="connsiteX2524" fmla="*/ 1354931 w 6400800"/>
                <a:gd name="connsiteY2524" fmla="*/ 185261 h 514350"/>
                <a:gd name="connsiteX2525" fmla="*/ 1354931 w 6400800"/>
                <a:gd name="connsiteY2525" fmla="*/ 157639 h 514350"/>
                <a:gd name="connsiteX2526" fmla="*/ 1351121 w 6400800"/>
                <a:gd name="connsiteY2526" fmla="*/ 185261 h 514350"/>
                <a:gd name="connsiteX2527" fmla="*/ 1349216 w 6400800"/>
                <a:gd name="connsiteY2527" fmla="*/ 197644 h 514350"/>
                <a:gd name="connsiteX2528" fmla="*/ 1343501 w 6400800"/>
                <a:gd name="connsiteY2528" fmla="*/ 186214 h 514350"/>
                <a:gd name="connsiteX2529" fmla="*/ 1344454 w 6400800"/>
                <a:gd name="connsiteY2529" fmla="*/ 171926 h 514350"/>
                <a:gd name="connsiteX2530" fmla="*/ 1344454 w 6400800"/>
                <a:gd name="connsiteY2530" fmla="*/ 157639 h 514350"/>
                <a:gd name="connsiteX2531" fmla="*/ 1345406 w 6400800"/>
                <a:gd name="connsiteY2531" fmla="*/ 142399 h 514350"/>
                <a:gd name="connsiteX2532" fmla="*/ 1346359 w 6400800"/>
                <a:gd name="connsiteY2532" fmla="*/ 120491 h 514350"/>
                <a:gd name="connsiteX2533" fmla="*/ 1341596 w 6400800"/>
                <a:gd name="connsiteY2533" fmla="*/ 141446 h 514350"/>
                <a:gd name="connsiteX2534" fmla="*/ 1336834 w 6400800"/>
                <a:gd name="connsiteY2534" fmla="*/ 166211 h 514350"/>
                <a:gd name="connsiteX2535" fmla="*/ 1335881 w 6400800"/>
                <a:gd name="connsiteY2535" fmla="*/ 169069 h 514350"/>
                <a:gd name="connsiteX2536" fmla="*/ 1327309 w 6400800"/>
                <a:gd name="connsiteY2536" fmla="*/ 150971 h 514350"/>
                <a:gd name="connsiteX2537" fmla="*/ 1280636 w 6400800"/>
                <a:gd name="connsiteY2537" fmla="*/ 53816 h 514350"/>
                <a:gd name="connsiteX2538" fmla="*/ 1317784 w 6400800"/>
                <a:gd name="connsiteY2538" fmla="*/ 155734 h 514350"/>
                <a:gd name="connsiteX2539" fmla="*/ 1332071 w 6400800"/>
                <a:gd name="connsiteY2539" fmla="*/ 193834 h 514350"/>
                <a:gd name="connsiteX2540" fmla="*/ 1331119 w 6400800"/>
                <a:gd name="connsiteY2540" fmla="*/ 197644 h 514350"/>
                <a:gd name="connsiteX2541" fmla="*/ 1326356 w 6400800"/>
                <a:gd name="connsiteY2541" fmla="*/ 235744 h 514350"/>
                <a:gd name="connsiteX2542" fmla="*/ 1321594 w 6400800"/>
                <a:gd name="connsiteY2542" fmla="*/ 277654 h 514350"/>
                <a:gd name="connsiteX2543" fmla="*/ 1319689 w 6400800"/>
                <a:gd name="connsiteY2543" fmla="*/ 293846 h 514350"/>
                <a:gd name="connsiteX2544" fmla="*/ 1317784 w 6400800"/>
                <a:gd name="connsiteY2544" fmla="*/ 290989 h 514350"/>
                <a:gd name="connsiteX2545" fmla="*/ 1317784 w 6400800"/>
                <a:gd name="connsiteY2545" fmla="*/ 289084 h 514350"/>
                <a:gd name="connsiteX2546" fmla="*/ 1316831 w 6400800"/>
                <a:gd name="connsiteY2546" fmla="*/ 290989 h 514350"/>
                <a:gd name="connsiteX2547" fmla="*/ 1315879 w 6400800"/>
                <a:gd name="connsiteY2547" fmla="*/ 288131 h 514350"/>
                <a:gd name="connsiteX2548" fmla="*/ 1313974 w 6400800"/>
                <a:gd name="connsiteY2548" fmla="*/ 285274 h 514350"/>
                <a:gd name="connsiteX2549" fmla="*/ 1316831 w 6400800"/>
                <a:gd name="connsiteY2549" fmla="*/ 244316 h 514350"/>
                <a:gd name="connsiteX2550" fmla="*/ 1309211 w 6400800"/>
                <a:gd name="connsiteY2550" fmla="*/ 277654 h 514350"/>
                <a:gd name="connsiteX2551" fmla="*/ 1298734 w 6400800"/>
                <a:gd name="connsiteY2551" fmla="*/ 260509 h 514350"/>
                <a:gd name="connsiteX2552" fmla="*/ 1313974 w 6400800"/>
                <a:gd name="connsiteY2552" fmla="*/ 199549 h 514350"/>
                <a:gd name="connsiteX2553" fmla="*/ 1319689 w 6400800"/>
                <a:gd name="connsiteY2553" fmla="*/ 172879 h 514350"/>
                <a:gd name="connsiteX2554" fmla="*/ 1291114 w 6400800"/>
                <a:gd name="connsiteY2554" fmla="*/ 249079 h 514350"/>
                <a:gd name="connsiteX2555" fmla="*/ 1281589 w 6400800"/>
                <a:gd name="connsiteY2555" fmla="*/ 234791 h 514350"/>
                <a:gd name="connsiteX2556" fmla="*/ 1267301 w 6400800"/>
                <a:gd name="connsiteY2556" fmla="*/ 215741 h 514350"/>
                <a:gd name="connsiteX2557" fmla="*/ 1275874 w 6400800"/>
                <a:gd name="connsiteY2557" fmla="*/ 232886 h 514350"/>
                <a:gd name="connsiteX2558" fmla="*/ 1272064 w 6400800"/>
                <a:gd name="connsiteY2558" fmla="*/ 243364 h 514350"/>
                <a:gd name="connsiteX2559" fmla="*/ 1261586 w 6400800"/>
                <a:gd name="connsiteY2559" fmla="*/ 227171 h 514350"/>
                <a:gd name="connsiteX2560" fmla="*/ 1249204 w 6400800"/>
                <a:gd name="connsiteY2560" fmla="*/ 210979 h 514350"/>
                <a:gd name="connsiteX2561" fmla="*/ 1247299 w 6400800"/>
                <a:gd name="connsiteY2561" fmla="*/ 208121 h 514350"/>
                <a:gd name="connsiteX2562" fmla="*/ 1251109 w 6400800"/>
                <a:gd name="connsiteY2562" fmla="*/ 199549 h 514350"/>
                <a:gd name="connsiteX2563" fmla="*/ 1246346 w 6400800"/>
                <a:gd name="connsiteY2563" fmla="*/ 206216 h 514350"/>
                <a:gd name="connsiteX2564" fmla="*/ 1229201 w 6400800"/>
                <a:gd name="connsiteY2564" fmla="*/ 184309 h 514350"/>
                <a:gd name="connsiteX2565" fmla="*/ 1211104 w 6400800"/>
                <a:gd name="connsiteY2565" fmla="*/ 162401 h 514350"/>
                <a:gd name="connsiteX2566" fmla="*/ 1226344 w 6400800"/>
                <a:gd name="connsiteY2566" fmla="*/ 186214 h 514350"/>
                <a:gd name="connsiteX2567" fmla="*/ 1242536 w 6400800"/>
                <a:gd name="connsiteY2567" fmla="*/ 211931 h 514350"/>
                <a:gd name="connsiteX2568" fmla="*/ 1236821 w 6400800"/>
                <a:gd name="connsiteY2568" fmla="*/ 220504 h 514350"/>
                <a:gd name="connsiteX2569" fmla="*/ 1233011 w 6400800"/>
                <a:gd name="connsiteY2569" fmla="*/ 226219 h 514350"/>
                <a:gd name="connsiteX2570" fmla="*/ 1231106 w 6400800"/>
                <a:gd name="connsiteY2570" fmla="*/ 212884 h 514350"/>
                <a:gd name="connsiteX2571" fmla="*/ 1228249 w 6400800"/>
                <a:gd name="connsiteY2571" fmla="*/ 209074 h 514350"/>
                <a:gd name="connsiteX2572" fmla="*/ 1226344 w 6400800"/>
                <a:gd name="connsiteY2572" fmla="*/ 209074 h 514350"/>
                <a:gd name="connsiteX2573" fmla="*/ 1223486 w 6400800"/>
                <a:gd name="connsiteY2573" fmla="*/ 199549 h 514350"/>
                <a:gd name="connsiteX2574" fmla="*/ 1215866 w 6400800"/>
                <a:gd name="connsiteY2574" fmla="*/ 179546 h 514350"/>
                <a:gd name="connsiteX2575" fmla="*/ 1219676 w 6400800"/>
                <a:gd name="connsiteY2575" fmla="*/ 200501 h 514350"/>
                <a:gd name="connsiteX2576" fmla="*/ 1221581 w 6400800"/>
                <a:gd name="connsiteY2576" fmla="*/ 211931 h 514350"/>
                <a:gd name="connsiteX2577" fmla="*/ 1220629 w 6400800"/>
                <a:gd name="connsiteY2577" fmla="*/ 213836 h 514350"/>
                <a:gd name="connsiteX2578" fmla="*/ 1207294 w 6400800"/>
                <a:gd name="connsiteY2578" fmla="*/ 200501 h 514350"/>
                <a:gd name="connsiteX2579" fmla="*/ 1201579 w 6400800"/>
                <a:gd name="connsiteY2579" fmla="*/ 195739 h 514350"/>
                <a:gd name="connsiteX2580" fmla="*/ 1206341 w 6400800"/>
                <a:gd name="connsiteY2580" fmla="*/ 201454 h 514350"/>
                <a:gd name="connsiteX2581" fmla="*/ 1217771 w 6400800"/>
                <a:gd name="connsiteY2581" fmla="*/ 217646 h 514350"/>
                <a:gd name="connsiteX2582" fmla="*/ 1217771 w 6400800"/>
                <a:gd name="connsiteY2582" fmla="*/ 217646 h 514350"/>
                <a:gd name="connsiteX2583" fmla="*/ 1216819 w 6400800"/>
                <a:gd name="connsiteY2583" fmla="*/ 231934 h 514350"/>
                <a:gd name="connsiteX2584" fmla="*/ 1202531 w 6400800"/>
                <a:gd name="connsiteY2584" fmla="*/ 219551 h 514350"/>
                <a:gd name="connsiteX2585" fmla="*/ 1215866 w 6400800"/>
                <a:gd name="connsiteY2585" fmla="*/ 236696 h 514350"/>
                <a:gd name="connsiteX2586" fmla="*/ 1214914 w 6400800"/>
                <a:gd name="connsiteY2586" fmla="*/ 249079 h 514350"/>
                <a:gd name="connsiteX2587" fmla="*/ 1214914 w 6400800"/>
                <a:gd name="connsiteY2587" fmla="*/ 255746 h 514350"/>
                <a:gd name="connsiteX2588" fmla="*/ 1213961 w 6400800"/>
                <a:gd name="connsiteY2588" fmla="*/ 250984 h 514350"/>
                <a:gd name="connsiteX2589" fmla="*/ 1213961 w 6400800"/>
                <a:gd name="connsiteY2589" fmla="*/ 250031 h 514350"/>
                <a:gd name="connsiteX2590" fmla="*/ 1214914 w 6400800"/>
                <a:gd name="connsiteY2590" fmla="*/ 249079 h 514350"/>
                <a:gd name="connsiteX2591" fmla="*/ 1213961 w 6400800"/>
                <a:gd name="connsiteY2591" fmla="*/ 250031 h 514350"/>
                <a:gd name="connsiteX2592" fmla="*/ 1207294 w 6400800"/>
                <a:gd name="connsiteY2592" fmla="*/ 229076 h 514350"/>
                <a:gd name="connsiteX2593" fmla="*/ 1200626 w 6400800"/>
                <a:gd name="connsiteY2593" fmla="*/ 212884 h 514350"/>
                <a:gd name="connsiteX2594" fmla="*/ 1193959 w 6400800"/>
                <a:gd name="connsiteY2594" fmla="*/ 198596 h 514350"/>
                <a:gd name="connsiteX2595" fmla="*/ 1196816 w 6400800"/>
                <a:gd name="connsiteY2595" fmla="*/ 213836 h 514350"/>
                <a:gd name="connsiteX2596" fmla="*/ 1200626 w 6400800"/>
                <a:gd name="connsiteY2596" fmla="*/ 230981 h 514350"/>
                <a:gd name="connsiteX2597" fmla="*/ 1204436 w 6400800"/>
                <a:gd name="connsiteY2597" fmla="*/ 252889 h 514350"/>
                <a:gd name="connsiteX2598" fmla="*/ 1205389 w 6400800"/>
                <a:gd name="connsiteY2598" fmla="*/ 258604 h 514350"/>
                <a:gd name="connsiteX2599" fmla="*/ 1196816 w 6400800"/>
                <a:gd name="connsiteY2599" fmla="*/ 239554 h 514350"/>
                <a:gd name="connsiteX2600" fmla="*/ 1189196 w 6400800"/>
                <a:gd name="connsiteY2600" fmla="*/ 224314 h 514350"/>
                <a:gd name="connsiteX2601" fmla="*/ 1181576 w 6400800"/>
                <a:gd name="connsiteY2601" fmla="*/ 211931 h 514350"/>
                <a:gd name="connsiteX2602" fmla="*/ 1185386 w 6400800"/>
                <a:gd name="connsiteY2602" fmla="*/ 225266 h 514350"/>
                <a:gd name="connsiteX2603" fmla="*/ 1190149 w 6400800"/>
                <a:gd name="connsiteY2603" fmla="*/ 241459 h 514350"/>
                <a:gd name="connsiteX2604" fmla="*/ 1194911 w 6400800"/>
                <a:gd name="connsiteY2604" fmla="*/ 262414 h 514350"/>
                <a:gd name="connsiteX2605" fmla="*/ 1197769 w 6400800"/>
                <a:gd name="connsiteY2605" fmla="*/ 276701 h 514350"/>
                <a:gd name="connsiteX2606" fmla="*/ 1193959 w 6400800"/>
                <a:gd name="connsiteY2606" fmla="*/ 284321 h 514350"/>
                <a:gd name="connsiteX2607" fmla="*/ 1193959 w 6400800"/>
                <a:gd name="connsiteY2607" fmla="*/ 283369 h 514350"/>
                <a:gd name="connsiteX2608" fmla="*/ 1193006 w 6400800"/>
                <a:gd name="connsiteY2608" fmla="*/ 279559 h 514350"/>
                <a:gd name="connsiteX2609" fmla="*/ 1193959 w 6400800"/>
                <a:gd name="connsiteY2609" fmla="*/ 276701 h 514350"/>
                <a:gd name="connsiteX2610" fmla="*/ 1193006 w 6400800"/>
                <a:gd name="connsiteY2610" fmla="*/ 278606 h 514350"/>
                <a:gd name="connsiteX2611" fmla="*/ 1184434 w 6400800"/>
                <a:gd name="connsiteY2611" fmla="*/ 250984 h 514350"/>
                <a:gd name="connsiteX2612" fmla="*/ 1174909 w 6400800"/>
                <a:gd name="connsiteY2612" fmla="*/ 227171 h 514350"/>
                <a:gd name="connsiteX2613" fmla="*/ 1174909 w 6400800"/>
                <a:gd name="connsiteY2613" fmla="*/ 223361 h 514350"/>
                <a:gd name="connsiteX2614" fmla="*/ 1175861 w 6400800"/>
                <a:gd name="connsiteY2614" fmla="*/ 196691 h 514350"/>
                <a:gd name="connsiteX2615" fmla="*/ 1174909 w 6400800"/>
                <a:gd name="connsiteY2615" fmla="*/ 173831 h 514350"/>
                <a:gd name="connsiteX2616" fmla="*/ 1172051 w 6400800"/>
                <a:gd name="connsiteY2616" fmla="*/ 196691 h 514350"/>
                <a:gd name="connsiteX2617" fmla="*/ 1168241 w 6400800"/>
                <a:gd name="connsiteY2617" fmla="*/ 223361 h 514350"/>
                <a:gd name="connsiteX2618" fmla="*/ 1168241 w 6400800"/>
                <a:gd name="connsiteY2618" fmla="*/ 226219 h 514350"/>
                <a:gd name="connsiteX2619" fmla="*/ 1162526 w 6400800"/>
                <a:gd name="connsiteY2619" fmla="*/ 238601 h 514350"/>
                <a:gd name="connsiteX2620" fmla="*/ 1158716 w 6400800"/>
                <a:gd name="connsiteY2620" fmla="*/ 215741 h 514350"/>
                <a:gd name="connsiteX2621" fmla="*/ 1152049 w 6400800"/>
                <a:gd name="connsiteY2621" fmla="*/ 189071 h 514350"/>
                <a:gd name="connsiteX2622" fmla="*/ 1136809 w 6400800"/>
                <a:gd name="connsiteY2622" fmla="*/ 133826 h 514350"/>
                <a:gd name="connsiteX2623" fmla="*/ 1140619 w 6400800"/>
                <a:gd name="connsiteY2623" fmla="*/ 190024 h 514350"/>
                <a:gd name="connsiteX2624" fmla="*/ 1143476 w 6400800"/>
                <a:gd name="connsiteY2624" fmla="*/ 217646 h 514350"/>
                <a:gd name="connsiteX2625" fmla="*/ 1146334 w 6400800"/>
                <a:gd name="connsiteY2625" fmla="*/ 248126 h 514350"/>
                <a:gd name="connsiteX2626" fmla="*/ 1147286 w 6400800"/>
                <a:gd name="connsiteY2626" fmla="*/ 261461 h 514350"/>
                <a:gd name="connsiteX2627" fmla="*/ 1147286 w 6400800"/>
                <a:gd name="connsiteY2627" fmla="*/ 261461 h 514350"/>
                <a:gd name="connsiteX2628" fmla="*/ 1147286 w 6400800"/>
                <a:gd name="connsiteY2628" fmla="*/ 258604 h 514350"/>
                <a:gd name="connsiteX2629" fmla="*/ 1147286 w 6400800"/>
                <a:gd name="connsiteY2629" fmla="*/ 260509 h 514350"/>
                <a:gd name="connsiteX2630" fmla="*/ 1143476 w 6400800"/>
                <a:gd name="connsiteY2630" fmla="*/ 251936 h 514350"/>
                <a:gd name="connsiteX2631" fmla="*/ 1141571 w 6400800"/>
                <a:gd name="connsiteY2631" fmla="*/ 249079 h 514350"/>
                <a:gd name="connsiteX2632" fmla="*/ 1141571 w 6400800"/>
                <a:gd name="connsiteY2632" fmla="*/ 237649 h 514350"/>
                <a:gd name="connsiteX2633" fmla="*/ 1139666 w 6400800"/>
                <a:gd name="connsiteY2633" fmla="*/ 246221 h 514350"/>
                <a:gd name="connsiteX2634" fmla="*/ 1132046 w 6400800"/>
                <a:gd name="connsiteY2634" fmla="*/ 231934 h 514350"/>
                <a:gd name="connsiteX2635" fmla="*/ 1132046 w 6400800"/>
                <a:gd name="connsiteY2635" fmla="*/ 230981 h 514350"/>
                <a:gd name="connsiteX2636" fmla="*/ 1120616 w 6400800"/>
                <a:gd name="connsiteY2636" fmla="*/ 177641 h 514350"/>
                <a:gd name="connsiteX2637" fmla="*/ 1110139 w 6400800"/>
                <a:gd name="connsiteY2637" fmla="*/ 132874 h 514350"/>
                <a:gd name="connsiteX2638" fmla="*/ 1100614 w 6400800"/>
                <a:gd name="connsiteY2638" fmla="*/ 98584 h 514350"/>
                <a:gd name="connsiteX2639" fmla="*/ 1092041 w 6400800"/>
                <a:gd name="connsiteY2639" fmla="*/ 69056 h 514350"/>
                <a:gd name="connsiteX2640" fmla="*/ 1096804 w 6400800"/>
                <a:gd name="connsiteY2640" fmla="*/ 99536 h 514350"/>
                <a:gd name="connsiteX2641" fmla="*/ 1103471 w 6400800"/>
                <a:gd name="connsiteY2641" fmla="*/ 134779 h 514350"/>
                <a:gd name="connsiteX2642" fmla="*/ 1110139 w 6400800"/>
                <a:gd name="connsiteY2642" fmla="*/ 180499 h 514350"/>
                <a:gd name="connsiteX2643" fmla="*/ 1112996 w 6400800"/>
                <a:gd name="connsiteY2643" fmla="*/ 199549 h 514350"/>
                <a:gd name="connsiteX2644" fmla="*/ 1110139 w 6400800"/>
                <a:gd name="connsiteY2644" fmla="*/ 194786 h 514350"/>
                <a:gd name="connsiteX2645" fmla="*/ 1106329 w 6400800"/>
                <a:gd name="connsiteY2645" fmla="*/ 190024 h 514350"/>
                <a:gd name="connsiteX2646" fmla="*/ 1105376 w 6400800"/>
                <a:gd name="connsiteY2646" fmla="*/ 188119 h 514350"/>
                <a:gd name="connsiteX2647" fmla="*/ 1095851 w 6400800"/>
                <a:gd name="connsiteY2647" fmla="*/ 160496 h 514350"/>
                <a:gd name="connsiteX2648" fmla="*/ 1087279 w 6400800"/>
                <a:gd name="connsiteY2648" fmla="*/ 136684 h 514350"/>
                <a:gd name="connsiteX2649" fmla="*/ 1092041 w 6400800"/>
                <a:gd name="connsiteY2649" fmla="*/ 161449 h 514350"/>
                <a:gd name="connsiteX2650" fmla="*/ 1098709 w 6400800"/>
                <a:gd name="connsiteY2650" fmla="*/ 190024 h 514350"/>
                <a:gd name="connsiteX2651" fmla="*/ 1103471 w 6400800"/>
                <a:gd name="connsiteY2651" fmla="*/ 215741 h 514350"/>
                <a:gd name="connsiteX2652" fmla="*/ 1097756 w 6400800"/>
                <a:gd name="connsiteY2652" fmla="*/ 200501 h 514350"/>
                <a:gd name="connsiteX2653" fmla="*/ 1102519 w 6400800"/>
                <a:gd name="connsiteY2653" fmla="*/ 224314 h 514350"/>
                <a:gd name="connsiteX2654" fmla="*/ 1094899 w 6400800"/>
                <a:gd name="connsiteY2654" fmla="*/ 233839 h 514350"/>
                <a:gd name="connsiteX2655" fmla="*/ 1089184 w 6400800"/>
                <a:gd name="connsiteY2655" fmla="*/ 209074 h 514350"/>
                <a:gd name="connsiteX2656" fmla="*/ 1084421 w 6400800"/>
                <a:gd name="connsiteY2656" fmla="*/ 166211 h 514350"/>
                <a:gd name="connsiteX2657" fmla="*/ 1083469 w 6400800"/>
                <a:gd name="connsiteY2657" fmla="*/ 184309 h 514350"/>
                <a:gd name="connsiteX2658" fmla="*/ 1073944 w 6400800"/>
                <a:gd name="connsiteY2658" fmla="*/ 149066 h 514350"/>
                <a:gd name="connsiteX2659" fmla="*/ 1066324 w 6400800"/>
                <a:gd name="connsiteY2659" fmla="*/ 123349 h 514350"/>
                <a:gd name="connsiteX2660" fmla="*/ 1075849 w 6400800"/>
                <a:gd name="connsiteY2660" fmla="*/ 94774 h 514350"/>
                <a:gd name="connsiteX2661" fmla="*/ 1064419 w 6400800"/>
                <a:gd name="connsiteY2661" fmla="*/ 119539 h 514350"/>
                <a:gd name="connsiteX2662" fmla="*/ 1057751 w 6400800"/>
                <a:gd name="connsiteY2662" fmla="*/ 100489 h 514350"/>
                <a:gd name="connsiteX2663" fmla="*/ 1050131 w 6400800"/>
                <a:gd name="connsiteY2663" fmla="*/ 78581 h 514350"/>
                <a:gd name="connsiteX2664" fmla="*/ 1042511 w 6400800"/>
                <a:gd name="connsiteY2664" fmla="*/ 59531 h 514350"/>
                <a:gd name="connsiteX2665" fmla="*/ 1029176 w 6400800"/>
                <a:gd name="connsiteY2665" fmla="*/ 28099 h 514350"/>
                <a:gd name="connsiteX2666" fmla="*/ 1012984 w 6400800"/>
                <a:gd name="connsiteY2666" fmla="*/ 7144 h 514350"/>
                <a:gd name="connsiteX2667" fmla="*/ 1022509 w 6400800"/>
                <a:gd name="connsiteY2667" fmla="*/ 34766 h 514350"/>
                <a:gd name="connsiteX2668" fmla="*/ 1032986 w 6400800"/>
                <a:gd name="connsiteY2668" fmla="*/ 67151 h 514350"/>
                <a:gd name="connsiteX2669" fmla="*/ 1038701 w 6400800"/>
                <a:gd name="connsiteY2669" fmla="*/ 87154 h 514350"/>
                <a:gd name="connsiteX2670" fmla="*/ 1044416 w 6400800"/>
                <a:gd name="connsiteY2670" fmla="*/ 109061 h 514350"/>
                <a:gd name="connsiteX2671" fmla="*/ 1044416 w 6400800"/>
                <a:gd name="connsiteY2671" fmla="*/ 110014 h 514350"/>
                <a:gd name="connsiteX2672" fmla="*/ 1037749 w 6400800"/>
                <a:gd name="connsiteY2672" fmla="*/ 96679 h 514350"/>
                <a:gd name="connsiteX2673" fmla="*/ 1044416 w 6400800"/>
                <a:gd name="connsiteY2673" fmla="*/ 117634 h 514350"/>
                <a:gd name="connsiteX2674" fmla="*/ 1051084 w 6400800"/>
                <a:gd name="connsiteY2674" fmla="*/ 141446 h 514350"/>
                <a:gd name="connsiteX2675" fmla="*/ 1052036 w 6400800"/>
                <a:gd name="connsiteY2675" fmla="*/ 146209 h 514350"/>
                <a:gd name="connsiteX2676" fmla="*/ 1037749 w 6400800"/>
                <a:gd name="connsiteY2676" fmla="*/ 172879 h 514350"/>
                <a:gd name="connsiteX2677" fmla="*/ 1024414 w 6400800"/>
                <a:gd name="connsiteY2677" fmla="*/ 195739 h 514350"/>
                <a:gd name="connsiteX2678" fmla="*/ 1023461 w 6400800"/>
                <a:gd name="connsiteY2678" fmla="*/ 192881 h 514350"/>
                <a:gd name="connsiteX2679" fmla="*/ 1023461 w 6400800"/>
                <a:gd name="connsiteY2679" fmla="*/ 184309 h 514350"/>
                <a:gd name="connsiteX2680" fmla="*/ 1024414 w 6400800"/>
                <a:gd name="connsiteY2680" fmla="*/ 142399 h 514350"/>
                <a:gd name="connsiteX2681" fmla="*/ 1023461 w 6400800"/>
                <a:gd name="connsiteY2681" fmla="*/ 110014 h 514350"/>
                <a:gd name="connsiteX2682" fmla="*/ 1021556 w 6400800"/>
                <a:gd name="connsiteY2682" fmla="*/ 89059 h 514350"/>
                <a:gd name="connsiteX2683" fmla="*/ 1020604 w 6400800"/>
                <a:gd name="connsiteY2683" fmla="*/ 81439 h 514350"/>
                <a:gd name="connsiteX2684" fmla="*/ 1020604 w 6400800"/>
                <a:gd name="connsiteY2684" fmla="*/ 89059 h 514350"/>
                <a:gd name="connsiteX2685" fmla="*/ 1019651 w 6400800"/>
                <a:gd name="connsiteY2685" fmla="*/ 110014 h 514350"/>
                <a:gd name="connsiteX2686" fmla="*/ 1014889 w 6400800"/>
                <a:gd name="connsiteY2686" fmla="*/ 165259 h 514350"/>
                <a:gd name="connsiteX2687" fmla="*/ 1013936 w 6400800"/>
                <a:gd name="connsiteY2687" fmla="*/ 161449 h 514350"/>
                <a:gd name="connsiteX2688" fmla="*/ 1014889 w 6400800"/>
                <a:gd name="connsiteY2688" fmla="*/ 168116 h 514350"/>
                <a:gd name="connsiteX2689" fmla="*/ 1012984 w 6400800"/>
                <a:gd name="connsiteY2689" fmla="*/ 183356 h 514350"/>
                <a:gd name="connsiteX2690" fmla="*/ 1007269 w 6400800"/>
                <a:gd name="connsiteY2690" fmla="*/ 224314 h 514350"/>
                <a:gd name="connsiteX2691" fmla="*/ 972026 w 6400800"/>
                <a:gd name="connsiteY2691" fmla="*/ 283369 h 514350"/>
                <a:gd name="connsiteX2692" fmla="*/ 971074 w 6400800"/>
                <a:gd name="connsiteY2692" fmla="*/ 269081 h 514350"/>
                <a:gd name="connsiteX2693" fmla="*/ 977741 w 6400800"/>
                <a:gd name="connsiteY2693" fmla="*/ 251936 h 514350"/>
                <a:gd name="connsiteX2694" fmla="*/ 992981 w 6400800"/>
                <a:gd name="connsiteY2694" fmla="*/ 206216 h 514350"/>
                <a:gd name="connsiteX2695" fmla="*/ 1002506 w 6400800"/>
                <a:gd name="connsiteY2695" fmla="*/ 170974 h 514350"/>
                <a:gd name="connsiteX2696" fmla="*/ 1009174 w 6400800"/>
                <a:gd name="connsiteY2696" fmla="*/ 139541 h 514350"/>
                <a:gd name="connsiteX2697" fmla="*/ 998696 w 6400800"/>
                <a:gd name="connsiteY2697" fmla="*/ 170021 h 514350"/>
                <a:gd name="connsiteX2698" fmla="*/ 985361 w 6400800"/>
                <a:gd name="connsiteY2698" fmla="*/ 204311 h 514350"/>
                <a:gd name="connsiteX2699" fmla="*/ 966311 w 6400800"/>
                <a:gd name="connsiteY2699" fmla="*/ 248126 h 514350"/>
                <a:gd name="connsiteX2700" fmla="*/ 960596 w 6400800"/>
                <a:gd name="connsiteY2700" fmla="*/ 260509 h 514350"/>
                <a:gd name="connsiteX2701" fmla="*/ 961549 w 6400800"/>
                <a:gd name="connsiteY2701" fmla="*/ 225266 h 514350"/>
                <a:gd name="connsiteX2702" fmla="*/ 969169 w 6400800"/>
                <a:gd name="connsiteY2702" fmla="*/ 206216 h 514350"/>
                <a:gd name="connsiteX2703" fmla="*/ 961549 w 6400800"/>
                <a:gd name="connsiteY2703" fmla="*/ 218599 h 514350"/>
                <a:gd name="connsiteX2704" fmla="*/ 961549 w 6400800"/>
                <a:gd name="connsiteY2704" fmla="*/ 206216 h 514350"/>
                <a:gd name="connsiteX2705" fmla="*/ 958691 w 6400800"/>
                <a:gd name="connsiteY2705" fmla="*/ 149066 h 514350"/>
                <a:gd name="connsiteX2706" fmla="*/ 956786 w 6400800"/>
                <a:gd name="connsiteY2706" fmla="*/ 134779 h 514350"/>
                <a:gd name="connsiteX2707" fmla="*/ 957739 w 6400800"/>
                <a:gd name="connsiteY2707" fmla="*/ 131921 h 514350"/>
                <a:gd name="connsiteX2708" fmla="*/ 956786 w 6400800"/>
                <a:gd name="connsiteY2708" fmla="*/ 133826 h 514350"/>
                <a:gd name="connsiteX2709" fmla="*/ 956786 w 6400800"/>
                <a:gd name="connsiteY2709" fmla="*/ 132874 h 514350"/>
                <a:gd name="connsiteX2710" fmla="*/ 955834 w 6400800"/>
                <a:gd name="connsiteY2710" fmla="*/ 127159 h 514350"/>
                <a:gd name="connsiteX2711" fmla="*/ 955834 w 6400800"/>
                <a:gd name="connsiteY2711" fmla="*/ 136684 h 514350"/>
                <a:gd name="connsiteX2712" fmla="*/ 927259 w 6400800"/>
                <a:gd name="connsiteY2712" fmla="*/ 206216 h 514350"/>
                <a:gd name="connsiteX2713" fmla="*/ 927259 w 6400800"/>
                <a:gd name="connsiteY2713" fmla="*/ 205264 h 514350"/>
                <a:gd name="connsiteX2714" fmla="*/ 930116 w 6400800"/>
                <a:gd name="connsiteY2714" fmla="*/ 183356 h 514350"/>
                <a:gd name="connsiteX2715" fmla="*/ 932974 w 6400800"/>
                <a:gd name="connsiteY2715" fmla="*/ 164306 h 514350"/>
                <a:gd name="connsiteX2716" fmla="*/ 926306 w 6400800"/>
                <a:gd name="connsiteY2716" fmla="*/ 183356 h 514350"/>
                <a:gd name="connsiteX2717" fmla="*/ 920591 w 6400800"/>
                <a:gd name="connsiteY2717" fmla="*/ 203359 h 514350"/>
                <a:gd name="connsiteX2718" fmla="*/ 910114 w 6400800"/>
                <a:gd name="connsiteY2718" fmla="*/ 171926 h 514350"/>
                <a:gd name="connsiteX2719" fmla="*/ 907256 w 6400800"/>
                <a:gd name="connsiteY2719" fmla="*/ 164306 h 514350"/>
                <a:gd name="connsiteX2720" fmla="*/ 912019 w 6400800"/>
                <a:gd name="connsiteY2720" fmla="*/ 157639 h 514350"/>
                <a:gd name="connsiteX2721" fmla="*/ 933926 w 6400800"/>
                <a:gd name="connsiteY2721" fmla="*/ 124301 h 514350"/>
                <a:gd name="connsiteX2722" fmla="*/ 953929 w 6400800"/>
                <a:gd name="connsiteY2722" fmla="*/ 95726 h 514350"/>
                <a:gd name="connsiteX2723" fmla="*/ 931069 w 6400800"/>
                <a:gd name="connsiteY2723" fmla="*/ 121444 h 514350"/>
                <a:gd name="connsiteX2724" fmla="*/ 906304 w 6400800"/>
                <a:gd name="connsiteY2724" fmla="*/ 151924 h 514350"/>
                <a:gd name="connsiteX2725" fmla="*/ 904399 w 6400800"/>
                <a:gd name="connsiteY2725" fmla="*/ 154781 h 514350"/>
                <a:gd name="connsiteX2726" fmla="*/ 894874 w 6400800"/>
                <a:gd name="connsiteY2726" fmla="*/ 131921 h 514350"/>
                <a:gd name="connsiteX2727" fmla="*/ 892016 w 6400800"/>
                <a:gd name="connsiteY2727" fmla="*/ 126206 h 514350"/>
                <a:gd name="connsiteX2728" fmla="*/ 897731 w 6400800"/>
                <a:gd name="connsiteY2728" fmla="*/ 115729 h 514350"/>
                <a:gd name="connsiteX2729" fmla="*/ 918686 w 6400800"/>
                <a:gd name="connsiteY2729" fmla="*/ 77629 h 514350"/>
                <a:gd name="connsiteX2730" fmla="*/ 937736 w 6400800"/>
                <a:gd name="connsiteY2730" fmla="*/ 44291 h 514350"/>
                <a:gd name="connsiteX2731" fmla="*/ 914876 w 6400800"/>
                <a:gd name="connsiteY2731" fmla="*/ 74771 h 514350"/>
                <a:gd name="connsiteX2732" fmla="*/ 890111 w 6400800"/>
                <a:gd name="connsiteY2732" fmla="*/ 110966 h 514350"/>
                <a:gd name="connsiteX2733" fmla="*/ 886301 w 6400800"/>
                <a:gd name="connsiteY2733" fmla="*/ 116681 h 514350"/>
                <a:gd name="connsiteX2734" fmla="*/ 874871 w 6400800"/>
                <a:gd name="connsiteY2734" fmla="*/ 92869 h 514350"/>
                <a:gd name="connsiteX2735" fmla="*/ 873919 w 6400800"/>
                <a:gd name="connsiteY2735" fmla="*/ 90964 h 514350"/>
                <a:gd name="connsiteX2736" fmla="*/ 872966 w 6400800"/>
                <a:gd name="connsiteY2736" fmla="*/ 91916 h 514350"/>
                <a:gd name="connsiteX2737" fmla="*/ 868204 w 6400800"/>
                <a:gd name="connsiteY2737" fmla="*/ 95726 h 514350"/>
                <a:gd name="connsiteX2738" fmla="*/ 866299 w 6400800"/>
                <a:gd name="connsiteY2738" fmla="*/ 101441 h 514350"/>
                <a:gd name="connsiteX2739" fmla="*/ 868204 w 6400800"/>
                <a:gd name="connsiteY2739" fmla="*/ 113824 h 514350"/>
                <a:gd name="connsiteX2740" fmla="*/ 868204 w 6400800"/>
                <a:gd name="connsiteY2740" fmla="*/ 102394 h 514350"/>
                <a:gd name="connsiteX2741" fmla="*/ 870109 w 6400800"/>
                <a:gd name="connsiteY2741" fmla="*/ 97631 h 514350"/>
                <a:gd name="connsiteX2742" fmla="*/ 872966 w 6400800"/>
                <a:gd name="connsiteY2742" fmla="*/ 95726 h 514350"/>
                <a:gd name="connsiteX2743" fmla="*/ 882491 w 6400800"/>
                <a:gd name="connsiteY2743" fmla="*/ 122396 h 514350"/>
                <a:gd name="connsiteX2744" fmla="*/ 875824 w 6400800"/>
                <a:gd name="connsiteY2744" fmla="*/ 132874 h 514350"/>
                <a:gd name="connsiteX2745" fmla="*/ 860584 w 6400800"/>
                <a:gd name="connsiteY2745" fmla="*/ 159544 h 514350"/>
                <a:gd name="connsiteX2746" fmla="*/ 837724 w 6400800"/>
                <a:gd name="connsiteY2746" fmla="*/ 203359 h 514350"/>
                <a:gd name="connsiteX2747" fmla="*/ 832009 w 6400800"/>
                <a:gd name="connsiteY2747" fmla="*/ 194786 h 514350"/>
                <a:gd name="connsiteX2748" fmla="*/ 838676 w 6400800"/>
                <a:gd name="connsiteY2748" fmla="*/ 137636 h 514350"/>
                <a:gd name="connsiteX2749" fmla="*/ 840581 w 6400800"/>
                <a:gd name="connsiteY2749" fmla="*/ 115729 h 514350"/>
                <a:gd name="connsiteX2750" fmla="*/ 834866 w 6400800"/>
                <a:gd name="connsiteY2750" fmla="*/ 137636 h 514350"/>
                <a:gd name="connsiteX2751" fmla="*/ 820579 w 6400800"/>
                <a:gd name="connsiteY2751" fmla="*/ 194786 h 514350"/>
                <a:gd name="connsiteX2752" fmla="*/ 818674 w 6400800"/>
                <a:gd name="connsiteY2752" fmla="*/ 204311 h 514350"/>
                <a:gd name="connsiteX2753" fmla="*/ 815816 w 6400800"/>
                <a:gd name="connsiteY2753" fmla="*/ 197644 h 514350"/>
                <a:gd name="connsiteX2754" fmla="*/ 807244 w 6400800"/>
                <a:gd name="connsiteY2754" fmla="*/ 174784 h 514350"/>
                <a:gd name="connsiteX2755" fmla="*/ 812006 w 6400800"/>
                <a:gd name="connsiteY2755" fmla="*/ 198596 h 514350"/>
                <a:gd name="connsiteX2756" fmla="*/ 814864 w 6400800"/>
                <a:gd name="connsiteY2756" fmla="*/ 210979 h 514350"/>
                <a:gd name="connsiteX2757" fmla="*/ 815816 w 6400800"/>
                <a:gd name="connsiteY2757" fmla="*/ 216694 h 514350"/>
                <a:gd name="connsiteX2758" fmla="*/ 811054 w 6400800"/>
                <a:gd name="connsiteY2758" fmla="*/ 239554 h 514350"/>
                <a:gd name="connsiteX2759" fmla="*/ 808196 w 6400800"/>
                <a:gd name="connsiteY2759" fmla="*/ 219551 h 514350"/>
                <a:gd name="connsiteX2760" fmla="*/ 807244 w 6400800"/>
                <a:gd name="connsiteY2760" fmla="*/ 264319 h 514350"/>
                <a:gd name="connsiteX2761" fmla="*/ 807244 w 6400800"/>
                <a:gd name="connsiteY2761" fmla="*/ 266224 h 514350"/>
                <a:gd name="connsiteX2762" fmla="*/ 798671 w 6400800"/>
                <a:gd name="connsiteY2762" fmla="*/ 246221 h 514350"/>
                <a:gd name="connsiteX2763" fmla="*/ 800576 w 6400800"/>
                <a:gd name="connsiteY2763" fmla="*/ 239554 h 514350"/>
                <a:gd name="connsiteX2764" fmla="*/ 797719 w 6400800"/>
                <a:gd name="connsiteY2764" fmla="*/ 245269 h 514350"/>
                <a:gd name="connsiteX2765" fmla="*/ 796766 w 6400800"/>
                <a:gd name="connsiteY2765" fmla="*/ 242411 h 514350"/>
                <a:gd name="connsiteX2766" fmla="*/ 792956 w 6400800"/>
                <a:gd name="connsiteY2766" fmla="*/ 233839 h 514350"/>
                <a:gd name="connsiteX2767" fmla="*/ 796766 w 6400800"/>
                <a:gd name="connsiteY2767" fmla="*/ 218599 h 514350"/>
                <a:gd name="connsiteX2768" fmla="*/ 809149 w 6400800"/>
                <a:gd name="connsiteY2768" fmla="*/ 164306 h 514350"/>
                <a:gd name="connsiteX2769" fmla="*/ 812959 w 6400800"/>
                <a:gd name="connsiteY2769" fmla="*/ 143351 h 514350"/>
                <a:gd name="connsiteX2770" fmla="*/ 805339 w 6400800"/>
                <a:gd name="connsiteY2770" fmla="*/ 163354 h 514350"/>
                <a:gd name="connsiteX2771" fmla="*/ 796766 w 6400800"/>
                <a:gd name="connsiteY2771" fmla="*/ 186214 h 514350"/>
                <a:gd name="connsiteX2772" fmla="*/ 785336 w 6400800"/>
                <a:gd name="connsiteY2772" fmla="*/ 215741 h 514350"/>
                <a:gd name="connsiteX2773" fmla="*/ 784384 w 6400800"/>
                <a:gd name="connsiteY2773" fmla="*/ 218599 h 514350"/>
                <a:gd name="connsiteX2774" fmla="*/ 776764 w 6400800"/>
                <a:gd name="connsiteY2774" fmla="*/ 205264 h 514350"/>
                <a:gd name="connsiteX2775" fmla="*/ 774859 w 6400800"/>
                <a:gd name="connsiteY2775" fmla="*/ 202406 h 514350"/>
                <a:gd name="connsiteX2776" fmla="*/ 774859 w 6400800"/>
                <a:gd name="connsiteY2776" fmla="*/ 201454 h 514350"/>
                <a:gd name="connsiteX2777" fmla="*/ 780574 w 6400800"/>
                <a:gd name="connsiteY2777" fmla="*/ 142399 h 514350"/>
                <a:gd name="connsiteX2778" fmla="*/ 781526 w 6400800"/>
                <a:gd name="connsiteY2778" fmla="*/ 119539 h 514350"/>
                <a:gd name="connsiteX2779" fmla="*/ 776764 w 6400800"/>
                <a:gd name="connsiteY2779" fmla="*/ 141446 h 514350"/>
                <a:gd name="connsiteX2780" fmla="*/ 771049 w 6400800"/>
                <a:gd name="connsiteY2780" fmla="*/ 167164 h 514350"/>
                <a:gd name="connsiteX2781" fmla="*/ 766286 w 6400800"/>
                <a:gd name="connsiteY2781" fmla="*/ 189071 h 514350"/>
                <a:gd name="connsiteX2782" fmla="*/ 758666 w 6400800"/>
                <a:gd name="connsiteY2782" fmla="*/ 178594 h 514350"/>
                <a:gd name="connsiteX2783" fmla="*/ 745331 w 6400800"/>
                <a:gd name="connsiteY2783" fmla="*/ 163354 h 514350"/>
                <a:gd name="connsiteX2784" fmla="*/ 740569 w 6400800"/>
                <a:gd name="connsiteY2784" fmla="*/ 157639 h 514350"/>
                <a:gd name="connsiteX2785" fmla="*/ 744379 w 6400800"/>
                <a:gd name="connsiteY2785" fmla="*/ 163354 h 514350"/>
                <a:gd name="connsiteX2786" fmla="*/ 754856 w 6400800"/>
                <a:gd name="connsiteY2786" fmla="*/ 180499 h 514350"/>
                <a:gd name="connsiteX2787" fmla="*/ 763429 w 6400800"/>
                <a:gd name="connsiteY2787" fmla="*/ 196691 h 514350"/>
                <a:gd name="connsiteX2788" fmla="*/ 762476 w 6400800"/>
                <a:gd name="connsiteY2788" fmla="*/ 199549 h 514350"/>
                <a:gd name="connsiteX2789" fmla="*/ 753904 w 6400800"/>
                <a:gd name="connsiteY2789" fmla="*/ 238601 h 514350"/>
                <a:gd name="connsiteX2790" fmla="*/ 747236 w 6400800"/>
                <a:gd name="connsiteY2790" fmla="*/ 224314 h 514350"/>
                <a:gd name="connsiteX2791" fmla="*/ 752951 w 6400800"/>
                <a:gd name="connsiteY2791" fmla="*/ 241459 h 514350"/>
                <a:gd name="connsiteX2792" fmla="*/ 751046 w 6400800"/>
                <a:gd name="connsiteY2792" fmla="*/ 243364 h 514350"/>
                <a:gd name="connsiteX2793" fmla="*/ 749141 w 6400800"/>
                <a:gd name="connsiteY2793" fmla="*/ 252889 h 514350"/>
                <a:gd name="connsiteX2794" fmla="*/ 752951 w 6400800"/>
                <a:gd name="connsiteY2794" fmla="*/ 244316 h 514350"/>
                <a:gd name="connsiteX2795" fmla="*/ 752951 w 6400800"/>
                <a:gd name="connsiteY2795" fmla="*/ 244316 h 514350"/>
                <a:gd name="connsiteX2796" fmla="*/ 744379 w 6400800"/>
                <a:gd name="connsiteY2796" fmla="*/ 282416 h 514350"/>
                <a:gd name="connsiteX2797" fmla="*/ 741521 w 6400800"/>
                <a:gd name="connsiteY2797" fmla="*/ 296704 h 514350"/>
                <a:gd name="connsiteX2798" fmla="*/ 738664 w 6400800"/>
                <a:gd name="connsiteY2798" fmla="*/ 306229 h 514350"/>
                <a:gd name="connsiteX2799" fmla="*/ 738664 w 6400800"/>
                <a:gd name="connsiteY2799" fmla="*/ 306229 h 514350"/>
                <a:gd name="connsiteX2800" fmla="*/ 737711 w 6400800"/>
                <a:gd name="connsiteY2800" fmla="*/ 293846 h 514350"/>
                <a:gd name="connsiteX2801" fmla="*/ 733901 w 6400800"/>
                <a:gd name="connsiteY2801" fmla="*/ 270034 h 514350"/>
                <a:gd name="connsiteX2802" fmla="*/ 731996 w 6400800"/>
                <a:gd name="connsiteY2802" fmla="*/ 259556 h 514350"/>
                <a:gd name="connsiteX2803" fmla="*/ 731044 w 6400800"/>
                <a:gd name="connsiteY2803" fmla="*/ 257651 h 514350"/>
                <a:gd name="connsiteX2804" fmla="*/ 725329 w 6400800"/>
                <a:gd name="connsiteY2804" fmla="*/ 210979 h 514350"/>
                <a:gd name="connsiteX2805" fmla="*/ 722471 w 6400800"/>
                <a:gd name="connsiteY2805" fmla="*/ 186214 h 514350"/>
                <a:gd name="connsiteX2806" fmla="*/ 722471 w 6400800"/>
                <a:gd name="connsiteY2806" fmla="*/ 199549 h 514350"/>
                <a:gd name="connsiteX2807" fmla="*/ 709136 w 6400800"/>
                <a:gd name="connsiteY2807" fmla="*/ 243364 h 514350"/>
                <a:gd name="connsiteX2808" fmla="*/ 704374 w 6400800"/>
                <a:gd name="connsiteY2808" fmla="*/ 229076 h 514350"/>
                <a:gd name="connsiteX2809" fmla="*/ 687229 w 6400800"/>
                <a:gd name="connsiteY2809" fmla="*/ 181451 h 514350"/>
                <a:gd name="connsiteX2810" fmla="*/ 679609 w 6400800"/>
                <a:gd name="connsiteY2810" fmla="*/ 161449 h 514350"/>
                <a:gd name="connsiteX2811" fmla="*/ 679609 w 6400800"/>
                <a:gd name="connsiteY2811" fmla="*/ 148114 h 514350"/>
                <a:gd name="connsiteX2812" fmla="*/ 679609 w 6400800"/>
                <a:gd name="connsiteY2812" fmla="*/ 122396 h 514350"/>
                <a:gd name="connsiteX2813" fmla="*/ 678656 w 6400800"/>
                <a:gd name="connsiteY2813" fmla="*/ 100489 h 514350"/>
                <a:gd name="connsiteX2814" fmla="*/ 675799 w 6400800"/>
                <a:gd name="connsiteY2814" fmla="*/ 122396 h 514350"/>
                <a:gd name="connsiteX2815" fmla="*/ 672941 w 6400800"/>
                <a:gd name="connsiteY2815" fmla="*/ 144304 h 514350"/>
                <a:gd name="connsiteX2816" fmla="*/ 663416 w 6400800"/>
                <a:gd name="connsiteY2816" fmla="*/ 122396 h 514350"/>
                <a:gd name="connsiteX2817" fmla="*/ 659606 w 6400800"/>
                <a:gd name="connsiteY2817" fmla="*/ 114776 h 514350"/>
                <a:gd name="connsiteX2818" fmla="*/ 662464 w 6400800"/>
                <a:gd name="connsiteY2818" fmla="*/ 123349 h 514350"/>
                <a:gd name="connsiteX2819" fmla="*/ 670084 w 6400800"/>
                <a:gd name="connsiteY2819" fmla="*/ 147161 h 514350"/>
                <a:gd name="connsiteX2820" fmla="*/ 671989 w 6400800"/>
                <a:gd name="connsiteY2820" fmla="*/ 153829 h 514350"/>
                <a:gd name="connsiteX2821" fmla="*/ 671036 w 6400800"/>
                <a:gd name="connsiteY2821" fmla="*/ 164306 h 514350"/>
                <a:gd name="connsiteX2822" fmla="*/ 668179 w 6400800"/>
                <a:gd name="connsiteY2822" fmla="*/ 181451 h 514350"/>
                <a:gd name="connsiteX2823" fmla="*/ 662464 w 6400800"/>
                <a:gd name="connsiteY2823" fmla="*/ 219551 h 514350"/>
                <a:gd name="connsiteX2824" fmla="*/ 658654 w 6400800"/>
                <a:gd name="connsiteY2824" fmla="*/ 239554 h 514350"/>
                <a:gd name="connsiteX2825" fmla="*/ 655796 w 6400800"/>
                <a:gd name="connsiteY2825" fmla="*/ 231934 h 514350"/>
                <a:gd name="connsiteX2826" fmla="*/ 657701 w 6400800"/>
                <a:gd name="connsiteY2826" fmla="*/ 210026 h 514350"/>
                <a:gd name="connsiteX2827" fmla="*/ 653891 w 6400800"/>
                <a:gd name="connsiteY2827" fmla="*/ 226219 h 514350"/>
                <a:gd name="connsiteX2828" fmla="*/ 638651 w 6400800"/>
                <a:gd name="connsiteY2828" fmla="*/ 191929 h 514350"/>
                <a:gd name="connsiteX2829" fmla="*/ 630079 w 6400800"/>
                <a:gd name="connsiteY2829" fmla="*/ 174784 h 514350"/>
                <a:gd name="connsiteX2830" fmla="*/ 627221 w 6400800"/>
                <a:gd name="connsiteY2830" fmla="*/ 169069 h 514350"/>
                <a:gd name="connsiteX2831" fmla="*/ 635794 w 6400800"/>
                <a:gd name="connsiteY2831" fmla="*/ 193834 h 514350"/>
                <a:gd name="connsiteX2832" fmla="*/ 649129 w 6400800"/>
                <a:gd name="connsiteY2832" fmla="*/ 240506 h 514350"/>
                <a:gd name="connsiteX2833" fmla="*/ 650081 w 6400800"/>
                <a:gd name="connsiteY2833" fmla="*/ 244316 h 514350"/>
                <a:gd name="connsiteX2834" fmla="*/ 647224 w 6400800"/>
                <a:gd name="connsiteY2834" fmla="*/ 262414 h 514350"/>
                <a:gd name="connsiteX2835" fmla="*/ 644366 w 6400800"/>
                <a:gd name="connsiteY2835" fmla="*/ 279559 h 514350"/>
                <a:gd name="connsiteX2836" fmla="*/ 642461 w 6400800"/>
                <a:gd name="connsiteY2836" fmla="*/ 298609 h 514350"/>
                <a:gd name="connsiteX2837" fmla="*/ 642461 w 6400800"/>
                <a:gd name="connsiteY2837" fmla="*/ 298609 h 514350"/>
                <a:gd name="connsiteX2838" fmla="*/ 642461 w 6400800"/>
                <a:gd name="connsiteY2838" fmla="*/ 294799 h 514350"/>
                <a:gd name="connsiteX2839" fmla="*/ 641509 w 6400800"/>
                <a:gd name="connsiteY2839" fmla="*/ 315754 h 514350"/>
                <a:gd name="connsiteX2840" fmla="*/ 641509 w 6400800"/>
                <a:gd name="connsiteY2840" fmla="*/ 317659 h 514350"/>
                <a:gd name="connsiteX2841" fmla="*/ 639604 w 6400800"/>
                <a:gd name="connsiteY2841" fmla="*/ 309086 h 514350"/>
                <a:gd name="connsiteX2842" fmla="*/ 640556 w 6400800"/>
                <a:gd name="connsiteY2842" fmla="*/ 304324 h 514350"/>
                <a:gd name="connsiteX2843" fmla="*/ 638651 w 6400800"/>
                <a:gd name="connsiteY2843" fmla="*/ 307181 h 514350"/>
                <a:gd name="connsiteX2844" fmla="*/ 632936 w 6400800"/>
                <a:gd name="connsiteY2844" fmla="*/ 284321 h 514350"/>
                <a:gd name="connsiteX2845" fmla="*/ 624364 w 6400800"/>
                <a:gd name="connsiteY2845" fmla="*/ 250031 h 514350"/>
                <a:gd name="connsiteX2846" fmla="*/ 617696 w 6400800"/>
                <a:gd name="connsiteY2846" fmla="*/ 223361 h 514350"/>
                <a:gd name="connsiteX2847" fmla="*/ 614839 w 6400800"/>
                <a:gd name="connsiteY2847" fmla="*/ 210979 h 514350"/>
                <a:gd name="connsiteX2848" fmla="*/ 615791 w 6400800"/>
                <a:gd name="connsiteY2848" fmla="*/ 190024 h 514350"/>
                <a:gd name="connsiteX2849" fmla="*/ 617696 w 6400800"/>
                <a:gd name="connsiteY2849" fmla="*/ 126206 h 514350"/>
                <a:gd name="connsiteX2850" fmla="*/ 607219 w 6400800"/>
                <a:gd name="connsiteY2850" fmla="*/ 187166 h 514350"/>
                <a:gd name="connsiteX2851" fmla="*/ 606266 w 6400800"/>
                <a:gd name="connsiteY2851" fmla="*/ 184309 h 514350"/>
                <a:gd name="connsiteX2852" fmla="*/ 606266 w 6400800"/>
                <a:gd name="connsiteY2852" fmla="*/ 189071 h 514350"/>
                <a:gd name="connsiteX2853" fmla="*/ 601504 w 6400800"/>
                <a:gd name="connsiteY2853" fmla="*/ 215741 h 514350"/>
                <a:gd name="connsiteX2854" fmla="*/ 599599 w 6400800"/>
                <a:gd name="connsiteY2854" fmla="*/ 210979 h 514350"/>
                <a:gd name="connsiteX2855" fmla="*/ 591026 w 6400800"/>
                <a:gd name="connsiteY2855" fmla="*/ 191929 h 514350"/>
                <a:gd name="connsiteX2856" fmla="*/ 595789 w 6400800"/>
                <a:gd name="connsiteY2856" fmla="*/ 212884 h 514350"/>
                <a:gd name="connsiteX2857" fmla="*/ 599599 w 6400800"/>
                <a:gd name="connsiteY2857" fmla="*/ 230029 h 514350"/>
                <a:gd name="connsiteX2858" fmla="*/ 595789 w 6400800"/>
                <a:gd name="connsiteY2858" fmla="*/ 251936 h 514350"/>
                <a:gd name="connsiteX2859" fmla="*/ 589121 w 6400800"/>
                <a:gd name="connsiteY2859" fmla="*/ 294799 h 514350"/>
                <a:gd name="connsiteX2860" fmla="*/ 582454 w 6400800"/>
                <a:gd name="connsiteY2860" fmla="*/ 284321 h 514350"/>
                <a:gd name="connsiteX2861" fmla="*/ 585311 w 6400800"/>
                <a:gd name="connsiteY2861" fmla="*/ 265271 h 514350"/>
                <a:gd name="connsiteX2862" fmla="*/ 588169 w 6400800"/>
                <a:gd name="connsiteY2862" fmla="*/ 244316 h 514350"/>
                <a:gd name="connsiteX2863" fmla="*/ 591026 w 6400800"/>
                <a:gd name="connsiteY2863" fmla="*/ 225266 h 514350"/>
                <a:gd name="connsiteX2864" fmla="*/ 584359 w 6400800"/>
                <a:gd name="connsiteY2864" fmla="*/ 243364 h 514350"/>
                <a:gd name="connsiteX2865" fmla="*/ 579596 w 6400800"/>
                <a:gd name="connsiteY2865" fmla="*/ 258604 h 514350"/>
                <a:gd name="connsiteX2866" fmla="*/ 577691 w 6400800"/>
                <a:gd name="connsiteY2866" fmla="*/ 231934 h 514350"/>
                <a:gd name="connsiteX2867" fmla="*/ 575786 w 6400800"/>
                <a:gd name="connsiteY2867" fmla="*/ 210979 h 514350"/>
                <a:gd name="connsiteX2868" fmla="*/ 573881 w 6400800"/>
                <a:gd name="connsiteY2868" fmla="*/ 230981 h 514350"/>
                <a:gd name="connsiteX2869" fmla="*/ 571024 w 6400800"/>
                <a:gd name="connsiteY2869" fmla="*/ 267176 h 514350"/>
                <a:gd name="connsiteX2870" fmla="*/ 571024 w 6400800"/>
                <a:gd name="connsiteY2870" fmla="*/ 267176 h 514350"/>
                <a:gd name="connsiteX2871" fmla="*/ 567214 w 6400800"/>
                <a:gd name="connsiteY2871" fmla="*/ 262414 h 514350"/>
                <a:gd name="connsiteX2872" fmla="*/ 552926 w 6400800"/>
                <a:gd name="connsiteY2872" fmla="*/ 219551 h 514350"/>
                <a:gd name="connsiteX2873" fmla="*/ 552926 w 6400800"/>
                <a:gd name="connsiteY2873" fmla="*/ 218599 h 514350"/>
                <a:gd name="connsiteX2874" fmla="*/ 555784 w 6400800"/>
                <a:gd name="connsiteY2874" fmla="*/ 189071 h 514350"/>
                <a:gd name="connsiteX2875" fmla="*/ 558641 w 6400800"/>
                <a:gd name="connsiteY2875" fmla="*/ 162401 h 514350"/>
                <a:gd name="connsiteX2876" fmla="*/ 561499 w 6400800"/>
                <a:gd name="connsiteY2876" fmla="*/ 141446 h 514350"/>
                <a:gd name="connsiteX2877" fmla="*/ 564356 w 6400800"/>
                <a:gd name="connsiteY2877" fmla="*/ 123349 h 514350"/>
                <a:gd name="connsiteX2878" fmla="*/ 557689 w 6400800"/>
                <a:gd name="connsiteY2878" fmla="*/ 140494 h 514350"/>
                <a:gd name="connsiteX2879" fmla="*/ 551021 w 6400800"/>
                <a:gd name="connsiteY2879" fmla="*/ 160496 h 514350"/>
                <a:gd name="connsiteX2880" fmla="*/ 544354 w 6400800"/>
                <a:gd name="connsiteY2880" fmla="*/ 187166 h 514350"/>
                <a:gd name="connsiteX2881" fmla="*/ 537686 w 6400800"/>
                <a:gd name="connsiteY2881" fmla="*/ 218599 h 514350"/>
                <a:gd name="connsiteX2882" fmla="*/ 535781 w 6400800"/>
                <a:gd name="connsiteY2882" fmla="*/ 231934 h 514350"/>
                <a:gd name="connsiteX2883" fmla="*/ 534829 w 6400800"/>
                <a:gd name="connsiteY2883" fmla="*/ 220504 h 514350"/>
                <a:gd name="connsiteX2884" fmla="*/ 532924 w 6400800"/>
                <a:gd name="connsiteY2884" fmla="*/ 205264 h 514350"/>
                <a:gd name="connsiteX2885" fmla="*/ 533876 w 6400800"/>
                <a:gd name="connsiteY2885" fmla="*/ 186214 h 514350"/>
                <a:gd name="connsiteX2886" fmla="*/ 534829 w 6400800"/>
                <a:gd name="connsiteY2886" fmla="*/ 166211 h 514350"/>
                <a:gd name="connsiteX2887" fmla="*/ 534829 w 6400800"/>
                <a:gd name="connsiteY2887" fmla="*/ 148114 h 514350"/>
                <a:gd name="connsiteX2888" fmla="*/ 534829 w 6400800"/>
                <a:gd name="connsiteY2888" fmla="*/ 118586 h 514350"/>
                <a:gd name="connsiteX2889" fmla="*/ 533876 w 6400800"/>
                <a:gd name="connsiteY2889" fmla="*/ 92869 h 514350"/>
                <a:gd name="connsiteX2890" fmla="*/ 531019 w 6400800"/>
                <a:gd name="connsiteY2890" fmla="*/ 118586 h 514350"/>
                <a:gd name="connsiteX2891" fmla="*/ 528161 w 6400800"/>
                <a:gd name="connsiteY2891" fmla="*/ 147161 h 514350"/>
                <a:gd name="connsiteX2892" fmla="*/ 526256 w 6400800"/>
                <a:gd name="connsiteY2892" fmla="*/ 165259 h 514350"/>
                <a:gd name="connsiteX2893" fmla="*/ 523399 w 6400800"/>
                <a:gd name="connsiteY2893" fmla="*/ 185261 h 514350"/>
                <a:gd name="connsiteX2894" fmla="*/ 521494 w 6400800"/>
                <a:gd name="connsiteY2894" fmla="*/ 197644 h 514350"/>
                <a:gd name="connsiteX2895" fmla="*/ 513874 w 6400800"/>
                <a:gd name="connsiteY2895" fmla="*/ 170021 h 514350"/>
                <a:gd name="connsiteX2896" fmla="*/ 506254 w 6400800"/>
                <a:gd name="connsiteY2896" fmla="*/ 144304 h 514350"/>
                <a:gd name="connsiteX2897" fmla="*/ 510064 w 6400800"/>
                <a:gd name="connsiteY2897" fmla="*/ 170974 h 514350"/>
                <a:gd name="connsiteX2898" fmla="*/ 517684 w 6400800"/>
                <a:gd name="connsiteY2898" fmla="*/ 222409 h 514350"/>
                <a:gd name="connsiteX2899" fmla="*/ 516731 w 6400800"/>
                <a:gd name="connsiteY2899" fmla="*/ 230029 h 514350"/>
                <a:gd name="connsiteX2900" fmla="*/ 512921 w 6400800"/>
                <a:gd name="connsiteY2900" fmla="*/ 251936 h 514350"/>
                <a:gd name="connsiteX2901" fmla="*/ 487204 w 6400800"/>
                <a:gd name="connsiteY2901" fmla="*/ 172879 h 514350"/>
                <a:gd name="connsiteX2902" fmla="*/ 485299 w 6400800"/>
                <a:gd name="connsiteY2902" fmla="*/ 164306 h 514350"/>
                <a:gd name="connsiteX2903" fmla="*/ 486251 w 6400800"/>
                <a:gd name="connsiteY2903" fmla="*/ 189071 h 514350"/>
                <a:gd name="connsiteX2904" fmla="*/ 488156 w 6400800"/>
                <a:gd name="connsiteY2904" fmla="*/ 217646 h 514350"/>
                <a:gd name="connsiteX2905" fmla="*/ 489109 w 6400800"/>
                <a:gd name="connsiteY2905" fmla="*/ 238601 h 514350"/>
                <a:gd name="connsiteX2906" fmla="*/ 486251 w 6400800"/>
                <a:gd name="connsiteY2906" fmla="*/ 223361 h 514350"/>
                <a:gd name="connsiteX2907" fmla="*/ 482441 w 6400800"/>
                <a:gd name="connsiteY2907" fmla="*/ 207169 h 514350"/>
                <a:gd name="connsiteX2908" fmla="*/ 478631 w 6400800"/>
                <a:gd name="connsiteY2908" fmla="*/ 192881 h 514350"/>
                <a:gd name="connsiteX2909" fmla="*/ 471964 w 6400800"/>
                <a:gd name="connsiteY2909" fmla="*/ 170021 h 514350"/>
                <a:gd name="connsiteX2910" fmla="*/ 465296 w 6400800"/>
                <a:gd name="connsiteY2910" fmla="*/ 150019 h 514350"/>
                <a:gd name="connsiteX2911" fmla="*/ 468154 w 6400800"/>
                <a:gd name="connsiteY2911" fmla="*/ 170021 h 514350"/>
                <a:gd name="connsiteX2912" fmla="*/ 471011 w 6400800"/>
                <a:gd name="connsiteY2912" fmla="*/ 193834 h 514350"/>
                <a:gd name="connsiteX2913" fmla="*/ 472916 w 6400800"/>
                <a:gd name="connsiteY2913" fmla="*/ 208121 h 514350"/>
                <a:gd name="connsiteX2914" fmla="*/ 474821 w 6400800"/>
                <a:gd name="connsiteY2914" fmla="*/ 224314 h 514350"/>
                <a:gd name="connsiteX2915" fmla="*/ 478631 w 6400800"/>
                <a:gd name="connsiteY2915" fmla="*/ 255746 h 514350"/>
                <a:gd name="connsiteX2916" fmla="*/ 474821 w 6400800"/>
                <a:gd name="connsiteY2916" fmla="*/ 240506 h 514350"/>
                <a:gd name="connsiteX2917" fmla="*/ 455771 w 6400800"/>
                <a:gd name="connsiteY2917" fmla="*/ 170974 h 514350"/>
                <a:gd name="connsiteX2918" fmla="*/ 447199 w 6400800"/>
                <a:gd name="connsiteY2918" fmla="*/ 145256 h 514350"/>
                <a:gd name="connsiteX2919" fmla="*/ 451961 w 6400800"/>
                <a:gd name="connsiteY2919" fmla="*/ 171926 h 514350"/>
                <a:gd name="connsiteX2920" fmla="*/ 457676 w 6400800"/>
                <a:gd name="connsiteY2920" fmla="*/ 202406 h 514350"/>
                <a:gd name="connsiteX2921" fmla="*/ 464344 w 6400800"/>
                <a:gd name="connsiteY2921" fmla="*/ 242411 h 514350"/>
                <a:gd name="connsiteX2922" fmla="*/ 471011 w 6400800"/>
                <a:gd name="connsiteY2922" fmla="*/ 282416 h 514350"/>
                <a:gd name="connsiteX2923" fmla="*/ 467201 w 6400800"/>
                <a:gd name="connsiteY2923" fmla="*/ 272891 h 514350"/>
                <a:gd name="connsiteX2924" fmla="*/ 459581 w 6400800"/>
                <a:gd name="connsiteY2924" fmla="*/ 255746 h 514350"/>
                <a:gd name="connsiteX2925" fmla="*/ 463391 w 6400800"/>
                <a:gd name="connsiteY2925" fmla="*/ 273844 h 514350"/>
                <a:gd name="connsiteX2926" fmla="*/ 468154 w 6400800"/>
                <a:gd name="connsiteY2926" fmla="*/ 293846 h 514350"/>
                <a:gd name="connsiteX2927" fmla="*/ 471011 w 6400800"/>
                <a:gd name="connsiteY2927" fmla="*/ 306229 h 514350"/>
                <a:gd name="connsiteX2928" fmla="*/ 473869 w 6400800"/>
                <a:gd name="connsiteY2928" fmla="*/ 320516 h 514350"/>
                <a:gd name="connsiteX2929" fmla="*/ 479584 w 6400800"/>
                <a:gd name="connsiteY2929" fmla="*/ 351949 h 514350"/>
                <a:gd name="connsiteX2930" fmla="*/ 479584 w 6400800"/>
                <a:gd name="connsiteY2930" fmla="*/ 353854 h 514350"/>
                <a:gd name="connsiteX2931" fmla="*/ 478631 w 6400800"/>
                <a:gd name="connsiteY2931" fmla="*/ 351949 h 514350"/>
                <a:gd name="connsiteX2932" fmla="*/ 471964 w 6400800"/>
                <a:gd name="connsiteY2932" fmla="*/ 338614 h 514350"/>
                <a:gd name="connsiteX2933" fmla="*/ 470059 w 6400800"/>
                <a:gd name="connsiteY2933" fmla="*/ 324326 h 514350"/>
                <a:gd name="connsiteX2934" fmla="*/ 462439 w 6400800"/>
                <a:gd name="connsiteY2934" fmla="*/ 280511 h 514350"/>
                <a:gd name="connsiteX2935" fmla="*/ 452914 w 6400800"/>
                <a:gd name="connsiteY2935" fmla="*/ 240506 h 514350"/>
                <a:gd name="connsiteX2936" fmla="*/ 441484 w 6400800"/>
                <a:gd name="connsiteY2936" fmla="*/ 205264 h 514350"/>
                <a:gd name="connsiteX2937" fmla="*/ 437674 w 6400800"/>
                <a:gd name="connsiteY2937" fmla="*/ 194786 h 514350"/>
                <a:gd name="connsiteX2938" fmla="*/ 440531 w 6400800"/>
                <a:gd name="connsiteY2938" fmla="*/ 167164 h 514350"/>
                <a:gd name="connsiteX2939" fmla="*/ 442436 w 6400800"/>
                <a:gd name="connsiteY2939" fmla="*/ 128111 h 514350"/>
                <a:gd name="connsiteX2940" fmla="*/ 441484 w 6400800"/>
                <a:gd name="connsiteY2940" fmla="*/ 94774 h 514350"/>
                <a:gd name="connsiteX2941" fmla="*/ 438626 w 6400800"/>
                <a:gd name="connsiteY2941" fmla="*/ 128111 h 514350"/>
                <a:gd name="connsiteX2942" fmla="*/ 433864 w 6400800"/>
                <a:gd name="connsiteY2942" fmla="*/ 166211 h 514350"/>
                <a:gd name="connsiteX2943" fmla="*/ 431959 w 6400800"/>
                <a:gd name="connsiteY2943" fmla="*/ 178594 h 514350"/>
                <a:gd name="connsiteX2944" fmla="*/ 431006 w 6400800"/>
                <a:gd name="connsiteY2944" fmla="*/ 175736 h 514350"/>
                <a:gd name="connsiteX2945" fmla="*/ 419576 w 6400800"/>
                <a:gd name="connsiteY2945" fmla="*/ 153829 h 514350"/>
                <a:gd name="connsiteX2946" fmla="*/ 408146 w 6400800"/>
                <a:gd name="connsiteY2946" fmla="*/ 135731 h 514350"/>
                <a:gd name="connsiteX2947" fmla="*/ 415766 w 6400800"/>
                <a:gd name="connsiteY2947" fmla="*/ 155734 h 514350"/>
                <a:gd name="connsiteX2948" fmla="*/ 423386 w 6400800"/>
                <a:gd name="connsiteY2948" fmla="*/ 178594 h 514350"/>
                <a:gd name="connsiteX2949" fmla="*/ 428149 w 6400800"/>
                <a:gd name="connsiteY2949" fmla="*/ 195739 h 514350"/>
                <a:gd name="connsiteX2950" fmla="*/ 424339 w 6400800"/>
                <a:gd name="connsiteY2950" fmla="*/ 214789 h 514350"/>
                <a:gd name="connsiteX2951" fmla="*/ 424339 w 6400800"/>
                <a:gd name="connsiteY2951" fmla="*/ 214789 h 514350"/>
                <a:gd name="connsiteX2952" fmla="*/ 415766 w 6400800"/>
                <a:gd name="connsiteY2952" fmla="*/ 202406 h 514350"/>
                <a:gd name="connsiteX2953" fmla="*/ 421481 w 6400800"/>
                <a:gd name="connsiteY2953" fmla="*/ 216694 h 514350"/>
                <a:gd name="connsiteX2954" fmla="*/ 423386 w 6400800"/>
                <a:gd name="connsiteY2954" fmla="*/ 223361 h 514350"/>
                <a:gd name="connsiteX2955" fmla="*/ 412909 w 6400800"/>
                <a:gd name="connsiteY2955" fmla="*/ 272891 h 514350"/>
                <a:gd name="connsiteX2956" fmla="*/ 405289 w 6400800"/>
                <a:gd name="connsiteY2956" fmla="*/ 253841 h 514350"/>
                <a:gd name="connsiteX2957" fmla="*/ 405289 w 6400800"/>
                <a:gd name="connsiteY2957" fmla="*/ 253841 h 514350"/>
                <a:gd name="connsiteX2958" fmla="*/ 404336 w 6400800"/>
                <a:gd name="connsiteY2958" fmla="*/ 210026 h 514350"/>
                <a:gd name="connsiteX2959" fmla="*/ 401479 w 6400800"/>
                <a:gd name="connsiteY2959" fmla="*/ 176689 h 514350"/>
                <a:gd name="connsiteX2960" fmla="*/ 396716 w 6400800"/>
                <a:gd name="connsiteY2960" fmla="*/ 148114 h 514350"/>
                <a:gd name="connsiteX2961" fmla="*/ 397669 w 6400800"/>
                <a:gd name="connsiteY2961" fmla="*/ 177641 h 514350"/>
                <a:gd name="connsiteX2962" fmla="*/ 396716 w 6400800"/>
                <a:gd name="connsiteY2962" fmla="*/ 206216 h 514350"/>
                <a:gd name="connsiteX2963" fmla="*/ 389096 w 6400800"/>
                <a:gd name="connsiteY2963" fmla="*/ 244316 h 514350"/>
                <a:gd name="connsiteX2964" fmla="*/ 381476 w 6400800"/>
                <a:gd name="connsiteY2964" fmla="*/ 219551 h 514350"/>
                <a:gd name="connsiteX2965" fmla="*/ 374809 w 6400800"/>
                <a:gd name="connsiteY2965" fmla="*/ 199549 h 514350"/>
                <a:gd name="connsiteX2966" fmla="*/ 372904 w 6400800"/>
                <a:gd name="connsiteY2966" fmla="*/ 194786 h 514350"/>
                <a:gd name="connsiteX2967" fmla="*/ 372904 w 6400800"/>
                <a:gd name="connsiteY2967" fmla="*/ 190976 h 514350"/>
                <a:gd name="connsiteX2968" fmla="*/ 370046 w 6400800"/>
                <a:gd name="connsiteY2968" fmla="*/ 177641 h 514350"/>
                <a:gd name="connsiteX2969" fmla="*/ 366236 w 6400800"/>
                <a:gd name="connsiteY2969" fmla="*/ 155734 h 514350"/>
                <a:gd name="connsiteX2970" fmla="*/ 364331 w 6400800"/>
                <a:gd name="connsiteY2970" fmla="*/ 148114 h 514350"/>
                <a:gd name="connsiteX2971" fmla="*/ 363379 w 6400800"/>
                <a:gd name="connsiteY2971" fmla="*/ 135731 h 514350"/>
                <a:gd name="connsiteX2972" fmla="*/ 363379 w 6400800"/>
                <a:gd name="connsiteY2972" fmla="*/ 140494 h 514350"/>
                <a:gd name="connsiteX2973" fmla="*/ 362426 w 6400800"/>
                <a:gd name="connsiteY2973" fmla="*/ 136684 h 514350"/>
                <a:gd name="connsiteX2974" fmla="*/ 362426 w 6400800"/>
                <a:gd name="connsiteY2974" fmla="*/ 151924 h 514350"/>
                <a:gd name="connsiteX2975" fmla="*/ 361474 w 6400800"/>
                <a:gd name="connsiteY2975" fmla="*/ 163354 h 514350"/>
                <a:gd name="connsiteX2976" fmla="*/ 357664 w 6400800"/>
                <a:gd name="connsiteY2976" fmla="*/ 151924 h 514350"/>
                <a:gd name="connsiteX2977" fmla="*/ 348139 w 6400800"/>
                <a:gd name="connsiteY2977" fmla="*/ 127159 h 514350"/>
                <a:gd name="connsiteX2978" fmla="*/ 353854 w 6400800"/>
                <a:gd name="connsiteY2978" fmla="*/ 153829 h 514350"/>
                <a:gd name="connsiteX2979" fmla="*/ 361474 w 6400800"/>
                <a:gd name="connsiteY2979" fmla="*/ 183356 h 514350"/>
                <a:gd name="connsiteX2980" fmla="*/ 361474 w 6400800"/>
                <a:gd name="connsiteY2980" fmla="*/ 192881 h 514350"/>
                <a:gd name="connsiteX2981" fmla="*/ 357664 w 6400800"/>
                <a:gd name="connsiteY2981" fmla="*/ 184309 h 514350"/>
                <a:gd name="connsiteX2982" fmla="*/ 360521 w 6400800"/>
                <a:gd name="connsiteY2982" fmla="*/ 198596 h 514350"/>
                <a:gd name="connsiteX2983" fmla="*/ 359569 w 6400800"/>
                <a:gd name="connsiteY2983" fmla="*/ 221456 h 514350"/>
                <a:gd name="connsiteX2984" fmla="*/ 355759 w 6400800"/>
                <a:gd name="connsiteY2984" fmla="*/ 208121 h 514350"/>
                <a:gd name="connsiteX2985" fmla="*/ 350996 w 6400800"/>
                <a:gd name="connsiteY2985" fmla="*/ 193834 h 514350"/>
                <a:gd name="connsiteX2986" fmla="*/ 351949 w 6400800"/>
                <a:gd name="connsiteY2986" fmla="*/ 208121 h 514350"/>
                <a:gd name="connsiteX2987" fmla="*/ 352901 w 6400800"/>
                <a:gd name="connsiteY2987" fmla="*/ 224314 h 514350"/>
                <a:gd name="connsiteX2988" fmla="*/ 353854 w 6400800"/>
                <a:gd name="connsiteY2988" fmla="*/ 246221 h 514350"/>
                <a:gd name="connsiteX2989" fmla="*/ 354806 w 6400800"/>
                <a:gd name="connsiteY2989" fmla="*/ 270986 h 514350"/>
                <a:gd name="connsiteX2990" fmla="*/ 355759 w 6400800"/>
                <a:gd name="connsiteY2990" fmla="*/ 299561 h 514350"/>
                <a:gd name="connsiteX2991" fmla="*/ 356711 w 6400800"/>
                <a:gd name="connsiteY2991" fmla="*/ 316706 h 514350"/>
                <a:gd name="connsiteX2992" fmla="*/ 346234 w 6400800"/>
                <a:gd name="connsiteY2992" fmla="*/ 298609 h 514350"/>
                <a:gd name="connsiteX2993" fmla="*/ 345281 w 6400800"/>
                <a:gd name="connsiteY2993" fmla="*/ 296704 h 514350"/>
                <a:gd name="connsiteX2994" fmla="*/ 345281 w 6400800"/>
                <a:gd name="connsiteY2994" fmla="*/ 291941 h 514350"/>
                <a:gd name="connsiteX2995" fmla="*/ 348139 w 6400800"/>
                <a:gd name="connsiteY2995" fmla="*/ 267176 h 514350"/>
                <a:gd name="connsiteX2996" fmla="*/ 350044 w 6400800"/>
                <a:gd name="connsiteY2996" fmla="*/ 246221 h 514350"/>
                <a:gd name="connsiteX2997" fmla="*/ 344329 w 6400800"/>
                <a:gd name="connsiteY2997" fmla="*/ 267176 h 514350"/>
                <a:gd name="connsiteX2998" fmla="*/ 339566 w 6400800"/>
                <a:gd name="connsiteY2998" fmla="*/ 287179 h 514350"/>
                <a:gd name="connsiteX2999" fmla="*/ 339566 w 6400800"/>
                <a:gd name="connsiteY2999" fmla="*/ 287179 h 514350"/>
                <a:gd name="connsiteX3000" fmla="*/ 339566 w 6400800"/>
                <a:gd name="connsiteY3000" fmla="*/ 288131 h 514350"/>
                <a:gd name="connsiteX3001" fmla="*/ 338614 w 6400800"/>
                <a:gd name="connsiteY3001" fmla="*/ 291941 h 514350"/>
                <a:gd name="connsiteX3002" fmla="*/ 337661 w 6400800"/>
                <a:gd name="connsiteY3002" fmla="*/ 297656 h 514350"/>
                <a:gd name="connsiteX3003" fmla="*/ 324326 w 6400800"/>
                <a:gd name="connsiteY3003" fmla="*/ 277654 h 514350"/>
                <a:gd name="connsiteX3004" fmla="*/ 310991 w 6400800"/>
                <a:gd name="connsiteY3004" fmla="*/ 233839 h 514350"/>
                <a:gd name="connsiteX3005" fmla="*/ 303371 w 6400800"/>
                <a:gd name="connsiteY3005" fmla="*/ 211931 h 514350"/>
                <a:gd name="connsiteX3006" fmla="*/ 306229 w 6400800"/>
                <a:gd name="connsiteY3006" fmla="*/ 196691 h 514350"/>
                <a:gd name="connsiteX3007" fmla="*/ 316706 w 6400800"/>
                <a:gd name="connsiteY3007" fmla="*/ 150971 h 514350"/>
                <a:gd name="connsiteX3008" fmla="*/ 326231 w 6400800"/>
                <a:gd name="connsiteY3008" fmla="*/ 115729 h 514350"/>
                <a:gd name="connsiteX3009" fmla="*/ 335756 w 6400800"/>
                <a:gd name="connsiteY3009" fmla="*/ 85249 h 514350"/>
                <a:gd name="connsiteX3010" fmla="*/ 323374 w 6400800"/>
                <a:gd name="connsiteY3010" fmla="*/ 113824 h 514350"/>
                <a:gd name="connsiteX3011" fmla="*/ 310991 w 6400800"/>
                <a:gd name="connsiteY3011" fmla="*/ 148114 h 514350"/>
                <a:gd name="connsiteX3012" fmla="*/ 303371 w 6400800"/>
                <a:gd name="connsiteY3012" fmla="*/ 169069 h 514350"/>
                <a:gd name="connsiteX3013" fmla="*/ 297656 w 6400800"/>
                <a:gd name="connsiteY3013" fmla="*/ 190024 h 514350"/>
                <a:gd name="connsiteX3014" fmla="*/ 287179 w 6400800"/>
                <a:gd name="connsiteY3014" fmla="*/ 159544 h 514350"/>
                <a:gd name="connsiteX3015" fmla="*/ 294799 w 6400800"/>
                <a:gd name="connsiteY3015" fmla="*/ 198596 h 514350"/>
                <a:gd name="connsiteX3016" fmla="*/ 283369 w 6400800"/>
                <a:gd name="connsiteY3016" fmla="*/ 247174 h 514350"/>
                <a:gd name="connsiteX3017" fmla="*/ 279559 w 6400800"/>
                <a:gd name="connsiteY3017" fmla="*/ 264319 h 514350"/>
                <a:gd name="connsiteX3018" fmla="*/ 276701 w 6400800"/>
                <a:gd name="connsiteY3018" fmla="*/ 253841 h 514350"/>
                <a:gd name="connsiteX3019" fmla="*/ 278606 w 6400800"/>
                <a:gd name="connsiteY3019" fmla="*/ 227171 h 514350"/>
                <a:gd name="connsiteX3020" fmla="*/ 284321 w 6400800"/>
                <a:gd name="connsiteY3020" fmla="*/ 166211 h 514350"/>
                <a:gd name="connsiteX3021" fmla="*/ 287179 w 6400800"/>
                <a:gd name="connsiteY3021" fmla="*/ 139541 h 514350"/>
                <a:gd name="connsiteX3022" fmla="*/ 290989 w 6400800"/>
                <a:gd name="connsiteY3022" fmla="*/ 115729 h 514350"/>
                <a:gd name="connsiteX3023" fmla="*/ 297656 w 6400800"/>
                <a:gd name="connsiteY3023" fmla="*/ 76676 h 514350"/>
                <a:gd name="connsiteX3024" fmla="*/ 304324 w 6400800"/>
                <a:gd name="connsiteY3024" fmla="*/ 42386 h 514350"/>
                <a:gd name="connsiteX3025" fmla="*/ 293846 w 6400800"/>
                <a:gd name="connsiteY3025" fmla="*/ 75724 h 514350"/>
                <a:gd name="connsiteX3026" fmla="*/ 283369 w 6400800"/>
                <a:gd name="connsiteY3026" fmla="*/ 114776 h 514350"/>
                <a:gd name="connsiteX3027" fmla="*/ 277654 w 6400800"/>
                <a:gd name="connsiteY3027" fmla="*/ 138589 h 514350"/>
                <a:gd name="connsiteX3028" fmla="*/ 272891 w 6400800"/>
                <a:gd name="connsiteY3028" fmla="*/ 165259 h 514350"/>
                <a:gd name="connsiteX3029" fmla="*/ 270034 w 6400800"/>
                <a:gd name="connsiteY3029" fmla="*/ 178594 h 514350"/>
                <a:gd name="connsiteX3030" fmla="*/ 261461 w 6400800"/>
                <a:gd name="connsiteY3030" fmla="*/ 196691 h 514350"/>
                <a:gd name="connsiteX3031" fmla="*/ 258604 w 6400800"/>
                <a:gd name="connsiteY3031" fmla="*/ 183356 h 514350"/>
                <a:gd name="connsiteX3032" fmla="*/ 253841 w 6400800"/>
                <a:gd name="connsiteY3032" fmla="*/ 161449 h 514350"/>
                <a:gd name="connsiteX3033" fmla="*/ 254794 w 6400800"/>
                <a:gd name="connsiteY3033" fmla="*/ 183356 h 514350"/>
                <a:gd name="connsiteX3034" fmla="*/ 256699 w 6400800"/>
                <a:gd name="connsiteY3034" fmla="*/ 207169 h 514350"/>
                <a:gd name="connsiteX3035" fmla="*/ 247174 w 6400800"/>
                <a:gd name="connsiteY3035" fmla="*/ 231934 h 514350"/>
                <a:gd name="connsiteX3036" fmla="*/ 245269 w 6400800"/>
                <a:gd name="connsiteY3036" fmla="*/ 236696 h 514350"/>
                <a:gd name="connsiteX3037" fmla="*/ 242411 w 6400800"/>
                <a:gd name="connsiteY3037" fmla="*/ 230029 h 514350"/>
                <a:gd name="connsiteX3038" fmla="*/ 244316 w 6400800"/>
                <a:gd name="connsiteY3038" fmla="*/ 240506 h 514350"/>
                <a:gd name="connsiteX3039" fmla="*/ 236696 w 6400800"/>
                <a:gd name="connsiteY3039" fmla="*/ 262414 h 514350"/>
                <a:gd name="connsiteX3040" fmla="*/ 226219 w 6400800"/>
                <a:gd name="connsiteY3040" fmla="*/ 227171 h 514350"/>
                <a:gd name="connsiteX3041" fmla="*/ 218599 w 6400800"/>
                <a:gd name="connsiteY3041" fmla="*/ 204311 h 514350"/>
                <a:gd name="connsiteX3042" fmla="*/ 210979 w 6400800"/>
                <a:gd name="connsiteY3042" fmla="*/ 184309 h 514350"/>
                <a:gd name="connsiteX3043" fmla="*/ 198596 w 6400800"/>
                <a:gd name="connsiteY3043" fmla="*/ 150971 h 514350"/>
                <a:gd name="connsiteX3044" fmla="*/ 187166 w 6400800"/>
                <a:gd name="connsiteY3044" fmla="*/ 122396 h 514350"/>
                <a:gd name="connsiteX3045" fmla="*/ 194786 w 6400800"/>
                <a:gd name="connsiteY3045" fmla="*/ 151924 h 514350"/>
                <a:gd name="connsiteX3046" fmla="*/ 204311 w 6400800"/>
                <a:gd name="connsiteY3046" fmla="*/ 186214 h 514350"/>
                <a:gd name="connsiteX3047" fmla="*/ 210026 w 6400800"/>
                <a:gd name="connsiteY3047" fmla="*/ 207169 h 514350"/>
                <a:gd name="connsiteX3048" fmla="*/ 215741 w 6400800"/>
                <a:gd name="connsiteY3048" fmla="*/ 230981 h 514350"/>
                <a:gd name="connsiteX3049" fmla="*/ 226219 w 6400800"/>
                <a:gd name="connsiteY3049" fmla="*/ 275749 h 514350"/>
                <a:gd name="connsiteX3050" fmla="*/ 218599 w 6400800"/>
                <a:gd name="connsiteY3050" fmla="*/ 295751 h 514350"/>
                <a:gd name="connsiteX3051" fmla="*/ 217646 w 6400800"/>
                <a:gd name="connsiteY3051" fmla="*/ 298609 h 514350"/>
                <a:gd name="connsiteX3052" fmla="*/ 214789 w 6400800"/>
                <a:gd name="connsiteY3052" fmla="*/ 266224 h 514350"/>
                <a:gd name="connsiteX3053" fmla="*/ 212884 w 6400800"/>
                <a:gd name="connsiteY3053" fmla="*/ 241459 h 514350"/>
                <a:gd name="connsiteX3054" fmla="*/ 210979 w 6400800"/>
                <a:gd name="connsiteY3054" fmla="*/ 266224 h 514350"/>
                <a:gd name="connsiteX3055" fmla="*/ 209074 w 6400800"/>
                <a:gd name="connsiteY3055" fmla="*/ 309086 h 514350"/>
                <a:gd name="connsiteX3056" fmla="*/ 196691 w 6400800"/>
                <a:gd name="connsiteY3056" fmla="*/ 287179 h 514350"/>
                <a:gd name="connsiteX3057" fmla="*/ 187166 w 6400800"/>
                <a:gd name="connsiteY3057" fmla="*/ 270034 h 514350"/>
                <a:gd name="connsiteX3058" fmla="*/ 177641 w 6400800"/>
                <a:gd name="connsiteY3058" fmla="*/ 255746 h 514350"/>
                <a:gd name="connsiteX3059" fmla="*/ 161449 w 6400800"/>
                <a:gd name="connsiteY3059" fmla="*/ 231934 h 514350"/>
                <a:gd name="connsiteX3060" fmla="*/ 156686 w 6400800"/>
                <a:gd name="connsiteY3060" fmla="*/ 225266 h 514350"/>
                <a:gd name="connsiteX3061" fmla="*/ 152876 w 6400800"/>
                <a:gd name="connsiteY3061" fmla="*/ 209074 h 514350"/>
                <a:gd name="connsiteX3062" fmla="*/ 152876 w 6400800"/>
                <a:gd name="connsiteY3062" fmla="*/ 219551 h 514350"/>
                <a:gd name="connsiteX3063" fmla="*/ 146209 w 6400800"/>
                <a:gd name="connsiteY3063" fmla="*/ 210979 h 514350"/>
                <a:gd name="connsiteX3064" fmla="*/ 152876 w 6400800"/>
                <a:gd name="connsiteY3064" fmla="*/ 224314 h 514350"/>
                <a:gd name="connsiteX3065" fmla="*/ 156686 w 6400800"/>
                <a:gd name="connsiteY3065" fmla="*/ 275749 h 514350"/>
                <a:gd name="connsiteX3066" fmla="*/ 148114 w 6400800"/>
                <a:gd name="connsiteY3066" fmla="*/ 263366 h 514350"/>
                <a:gd name="connsiteX3067" fmla="*/ 124301 w 6400800"/>
                <a:gd name="connsiteY3067" fmla="*/ 233839 h 514350"/>
                <a:gd name="connsiteX3068" fmla="*/ 104299 w 6400800"/>
                <a:gd name="connsiteY3068" fmla="*/ 212884 h 514350"/>
                <a:gd name="connsiteX3069" fmla="*/ 88106 w 6400800"/>
                <a:gd name="connsiteY3069" fmla="*/ 197644 h 514350"/>
                <a:gd name="connsiteX3070" fmla="*/ 103346 w 6400800"/>
                <a:gd name="connsiteY3070" fmla="*/ 217646 h 514350"/>
                <a:gd name="connsiteX3071" fmla="*/ 119539 w 6400800"/>
                <a:gd name="connsiteY3071" fmla="*/ 240506 h 514350"/>
                <a:gd name="connsiteX3072" fmla="*/ 139541 w 6400800"/>
                <a:gd name="connsiteY3072" fmla="*/ 271939 h 514350"/>
                <a:gd name="connsiteX3073" fmla="*/ 151924 w 6400800"/>
                <a:gd name="connsiteY3073" fmla="*/ 292894 h 514350"/>
                <a:gd name="connsiteX3074" fmla="*/ 151924 w 6400800"/>
                <a:gd name="connsiteY3074" fmla="*/ 297656 h 514350"/>
                <a:gd name="connsiteX3075" fmla="*/ 150971 w 6400800"/>
                <a:gd name="connsiteY3075" fmla="*/ 296704 h 514350"/>
                <a:gd name="connsiteX3076" fmla="*/ 136684 w 6400800"/>
                <a:gd name="connsiteY3076" fmla="*/ 282416 h 514350"/>
                <a:gd name="connsiteX3077" fmla="*/ 131921 w 6400800"/>
                <a:gd name="connsiteY3077" fmla="*/ 278606 h 514350"/>
                <a:gd name="connsiteX3078" fmla="*/ 132874 w 6400800"/>
                <a:gd name="connsiteY3078" fmla="*/ 274796 h 514350"/>
                <a:gd name="connsiteX3079" fmla="*/ 130969 w 6400800"/>
                <a:gd name="connsiteY3079" fmla="*/ 278606 h 514350"/>
                <a:gd name="connsiteX3080" fmla="*/ 122396 w 6400800"/>
                <a:gd name="connsiteY3080" fmla="*/ 270986 h 514350"/>
                <a:gd name="connsiteX3081" fmla="*/ 130016 w 6400800"/>
                <a:gd name="connsiteY3081" fmla="*/ 280511 h 514350"/>
                <a:gd name="connsiteX3082" fmla="*/ 123349 w 6400800"/>
                <a:gd name="connsiteY3082" fmla="*/ 293846 h 514350"/>
                <a:gd name="connsiteX3083" fmla="*/ 114776 w 6400800"/>
                <a:gd name="connsiteY3083" fmla="*/ 316706 h 514350"/>
                <a:gd name="connsiteX3084" fmla="*/ 112871 w 6400800"/>
                <a:gd name="connsiteY3084" fmla="*/ 321469 h 514350"/>
                <a:gd name="connsiteX3085" fmla="*/ 103346 w 6400800"/>
                <a:gd name="connsiteY3085" fmla="*/ 299561 h 514350"/>
                <a:gd name="connsiteX3086" fmla="*/ 86201 w 6400800"/>
                <a:gd name="connsiteY3086" fmla="*/ 262414 h 514350"/>
                <a:gd name="connsiteX3087" fmla="*/ 78581 w 6400800"/>
                <a:gd name="connsiteY3087" fmla="*/ 245269 h 514350"/>
                <a:gd name="connsiteX3088" fmla="*/ 70961 w 6400800"/>
                <a:gd name="connsiteY3088" fmla="*/ 230981 h 514350"/>
                <a:gd name="connsiteX3089" fmla="*/ 57626 w 6400800"/>
                <a:gd name="connsiteY3089" fmla="*/ 208121 h 514350"/>
                <a:gd name="connsiteX3090" fmla="*/ 46196 w 6400800"/>
                <a:gd name="connsiteY3090" fmla="*/ 188119 h 514350"/>
                <a:gd name="connsiteX3091" fmla="*/ 54769 w 6400800"/>
                <a:gd name="connsiteY3091" fmla="*/ 210026 h 514350"/>
                <a:gd name="connsiteX3092" fmla="*/ 64294 w 6400800"/>
                <a:gd name="connsiteY3092" fmla="*/ 234791 h 514350"/>
                <a:gd name="connsiteX3093" fmla="*/ 70009 w 6400800"/>
                <a:gd name="connsiteY3093" fmla="*/ 250031 h 514350"/>
                <a:gd name="connsiteX3094" fmla="*/ 75724 w 6400800"/>
                <a:gd name="connsiteY3094" fmla="*/ 266224 h 514350"/>
                <a:gd name="connsiteX3095" fmla="*/ 85249 w 6400800"/>
                <a:gd name="connsiteY3095" fmla="*/ 292894 h 514350"/>
                <a:gd name="connsiteX3096" fmla="*/ 79534 w 6400800"/>
                <a:gd name="connsiteY3096" fmla="*/ 284321 h 514350"/>
                <a:gd name="connsiteX3097" fmla="*/ 68104 w 6400800"/>
                <a:gd name="connsiteY3097" fmla="*/ 268129 h 514350"/>
                <a:gd name="connsiteX3098" fmla="*/ 57626 w 6400800"/>
                <a:gd name="connsiteY3098" fmla="*/ 253841 h 514350"/>
                <a:gd name="connsiteX3099" fmla="*/ 64294 w 6400800"/>
                <a:gd name="connsiteY3099" fmla="*/ 270034 h 514350"/>
                <a:gd name="connsiteX3100" fmla="*/ 71914 w 6400800"/>
                <a:gd name="connsiteY3100" fmla="*/ 288131 h 514350"/>
                <a:gd name="connsiteX3101" fmla="*/ 83344 w 6400800"/>
                <a:gd name="connsiteY3101" fmla="*/ 311944 h 514350"/>
                <a:gd name="connsiteX3102" fmla="*/ 90964 w 6400800"/>
                <a:gd name="connsiteY3102" fmla="*/ 330994 h 514350"/>
                <a:gd name="connsiteX3103" fmla="*/ 87154 w 6400800"/>
                <a:gd name="connsiteY3103" fmla="*/ 339566 h 514350"/>
                <a:gd name="connsiteX3104" fmla="*/ 81439 w 6400800"/>
                <a:gd name="connsiteY3104" fmla="*/ 352901 h 514350"/>
                <a:gd name="connsiteX3105" fmla="*/ 78581 w 6400800"/>
                <a:gd name="connsiteY3105" fmla="*/ 339566 h 514350"/>
                <a:gd name="connsiteX3106" fmla="*/ 70009 w 6400800"/>
                <a:gd name="connsiteY3106" fmla="*/ 301466 h 514350"/>
                <a:gd name="connsiteX3107" fmla="*/ 61436 w 6400800"/>
                <a:gd name="connsiteY3107" fmla="*/ 269081 h 514350"/>
                <a:gd name="connsiteX3108" fmla="*/ 53816 w 6400800"/>
                <a:gd name="connsiteY3108" fmla="*/ 244316 h 514350"/>
                <a:gd name="connsiteX3109" fmla="*/ 46196 w 6400800"/>
                <a:gd name="connsiteY3109" fmla="*/ 223361 h 514350"/>
                <a:gd name="connsiteX3110" fmla="*/ 50006 w 6400800"/>
                <a:gd name="connsiteY3110" fmla="*/ 245269 h 514350"/>
                <a:gd name="connsiteX3111" fmla="*/ 53816 w 6400800"/>
                <a:gd name="connsiteY3111" fmla="*/ 270034 h 514350"/>
                <a:gd name="connsiteX3112" fmla="*/ 58579 w 6400800"/>
                <a:gd name="connsiteY3112" fmla="*/ 302419 h 514350"/>
                <a:gd name="connsiteX3113" fmla="*/ 64294 w 6400800"/>
                <a:gd name="connsiteY3113" fmla="*/ 340519 h 514350"/>
                <a:gd name="connsiteX3114" fmla="*/ 69056 w 6400800"/>
                <a:gd name="connsiteY3114" fmla="*/ 381476 h 514350"/>
                <a:gd name="connsiteX3115" fmla="*/ 67151 w 6400800"/>
                <a:gd name="connsiteY3115" fmla="*/ 385286 h 514350"/>
                <a:gd name="connsiteX3116" fmla="*/ 60484 w 6400800"/>
                <a:gd name="connsiteY3116" fmla="*/ 405289 h 514350"/>
                <a:gd name="connsiteX3117" fmla="*/ 59531 w 6400800"/>
                <a:gd name="connsiteY3117" fmla="*/ 407194 h 514350"/>
                <a:gd name="connsiteX3118" fmla="*/ 56674 w 6400800"/>
                <a:gd name="connsiteY3118" fmla="*/ 407194 h 514350"/>
                <a:gd name="connsiteX3119" fmla="*/ 54769 w 6400800"/>
                <a:gd name="connsiteY3119" fmla="*/ 399574 h 514350"/>
                <a:gd name="connsiteX3120" fmla="*/ 46196 w 6400800"/>
                <a:gd name="connsiteY3120" fmla="*/ 364331 h 514350"/>
                <a:gd name="connsiteX3121" fmla="*/ 37624 w 6400800"/>
                <a:gd name="connsiteY3121" fmla="*/ 332899 h 514350"/>
                <a:gd name="connsiteX3122" fmla="*/ 21431 w 6400800"/>
                <a:gd name="connsiteY3122" fmla="*/ 287179 h 514350"/>
                <a:gd name="connsiteX3123" fmla="*/ 13811 w 6400800"/>
                <a:gd name="connsiteY3123" fmla="*/ 270034 h 514350"/>
                <a:gd name="connsiteX3124" fmla="*/ 17621 w 6400800"/>
                <a:gd name="connsiteY3124" fmla="*/ 288131 h 514350"/>
                <a:gd name="connsiteX3125" fmla="*/ 21431 w 6400800"/>
                <a:gd name="connsiteY3125" fmla="*/ 309086 h 514350"/>
                <a:gd name="connsiteX3126" fmla="*/ 26194 w 6400800"/>
                <a:gd name="connsiteY3126" fmla="*/ 335756 h 514350"/>
                <a:gd name="connsiteX3127" fmla="*/ 31909 w 6400800"/>
                <a:gd name="connsiteY3127" fmla="*/ 367189 h 514350"/>
                <a:gd name="connsiteX3128" fmla="*/ 39529 w 6400800"/>
                <a:gd name="connsiteY3128" fmla="*/ 402431 h 514350"/>
                <a:gd name="connsiteX3129" fmla="*/ 39529 w 6400800"/>
                <a:gd name="connsiteY3129" fmla="*/ 404336 h 514350"/>
                <a:gd name="connsiteX3130" fmla="*/ 7144 w 6400800"/>
                <a:gd name="connsiteY3130" fmla="*/ 399574 h 514350"/>
                <a:gd name="connsiteX3131" fmla="*/ 7144 w 6400800"/>
                <a:gd name="connsiteY3131" fmla="*/ 511016 h 514350"/>
                <a:gd name="connsiteX3132" fmla="*/ 6277451 w 6400800"/>
                <a:gd name="connsiteY3132" fmla="*/ 364331 h 514350"/>
                <a:gd name="connsiteX3133" fmla="*/ 6279356 w 6400800"/>
                <a:gd name="connsiteY3133" fmla="*/ 357664 h 514350"/>
                <a:gd name="connsiteX3134" fmla="*/ 6279356 w 6400800"/>
                <a:gd name="connsiteY3134" fmla="*/ 361474 h 514350"/>
                <a:gd name="connsiteX3135" fmla="*/ 6277451 w 6400800"/>
                <a:gd name="connsiteY3135" fmla="*/ 399574 h 514350"/>
                <a:gd name="connsiteX3136" fmla="*/ 6267926 w 6400800"/>
                <a:gd name="connsiteY3136" fmla="*/ 430054 h 514350"/>
                <a:gd name="connsiteX3137" fmla="*/ 6266021 w 6400800"/>
                <a:gd name="connsiteY3137" fmla="*/ 430054 h 514350"/>
                <a:gd name="connsiteX3138" fmla="*/ 6260306 w 6400800"/>
                <a:gd name="connsiteY3138" fmla="*/ 421481 h 514350"/>
                <a:gd name="connsiteX3139" fmla="*/ 6277451 w 6400800"/>
                <a:gd name="connsiteY3139" fmla="*/ 364331 h 514350"/>
                <a:gd name="connsiteX3140" fmla="*/ 6211729 w 6400800"/>
                <a:gd name="connsiteY3140" fmla="*/ 425291 h 514350"/>
                <a:gd name="connsiteX3141" fmla="*/ 6212681 w 6400800"/>
                <a:gd name="connsiteY3141" fmla="*/ 398621 h 514350"/>
                <a:gd name="connsiteX3142" fmla="*/ 6213634 w 6400800"/>
                <a:gd name="connsiteY3142" fmla="*/ 390049 h 514350"/>
                <a:gd name="connsiteX3143" fmla="*/ 6216492 w 6400800"/>
                <a:gd name="connsiteY3143" fmla="*/ 393859 h 514350"/>
                <a:gd name="connsiteX3144" fmla="*/ 6227921 w 6400800"/>
                <a:gd name="connsiteY3144" fmla="*/ 408146 h 514350"/>
                <a:gd name="connsiteX3145" fmla="*/ 6225064 w 6400800"/>
                <a:gd name="connsiteY3145" fmla="*/ 412909 h 514350"/>
                <a:gd name="connsiteX3146" fmla="*/ 6221254 w 6400800"/>
                <a:gd name="connsiteY3146" fmla="*/ 420529 h 514350"/>
                <a:gd name="connsiteX3147" fmla="*/ 6218396 w 6400800"/>
                <a:gd name="connsiteY3147" fmla="*/ 429101 h 514350"/>
                <a:gd name="connsiteX3148" fmla="*/ 6217444 w 6400800"/>
                <a:gd name="connsiteY3148" fmla="*/ 431006 h 514350"/>
                <a:gd name="connsiteX3149" fmla="*/ 6217444 w 6400800"/>
                <a:gd name="connsiteY3149" fmla="*/ 429101 h 514350"/>
                <a:gd name="connsiteX3150" fmla="*/ 6215539 w 6400800"/>
                <a:gd name="connsiteY3150" fmla="*/ 413861 h 514350"/>
                <a:gd name="connsiteX3151" fmla="*/ 6213634 w 6400800"/>
                <a:gd name="connsiteY3151" fmla="*/ 429101 h 514350"/>
                <a:gd name="connsiteX3152" fmla="*/ 6211729 w 6400800"/>
                <a:gd name="connsiteY3152" fmla="*/ 441484 h 514350"/>
                <a:gd name="connsiteX3153" fmla="*/ 6211729 w 6400800"/>
                <a:gd name="connsiteY3153" fmla="*/ 425291 h 514350"/>
                <a:gd name="connsiteX3154" fmla="*/ 6183154 w 6400800"/>
                <a:gd name="connsiteY3154" fmla="*/ 343376 h 514350"/>
                <a:gd name="connsiteX3155" fmla="*/ 6187917 w 6400800"/>
                <a:gd name="connsiteY3155" fmla="*/ 350996 h 514350"/>
                <a:gd name="connsiteX3156" fmla="*/ 6191726 w 6400800"/>
                <a:gd name="connsiteY3156" fmla="*/ 356711 h 514350"/>
                <a:gd name="connsiteX3157" fmla="*/ 6183154 w 6400800"/>
                <a:gd name="connsiteY3157" fmla="*/ 388144 h 514350"/>
                <a:gd name="connsiteX3158" fmla="*/ 6182201 w 6400800"/>
                <a:gd name="connsiteY3158" fmla="*/ 391954 h 514350"/>
                <a:gd name="connsiteX3159" fmla="*/ 6181249 w 6400800"/>
                <a:gd name="connsiteY3159" fmla="*/ 375761 h 514350"/>
                <a:gd name="connsiteX3160" fmla="*/ 6181249 w 6400800"/>
                <a:gd name="connsiteY3160" fmla="*/ 372904 h 514350"/>
                <a:gd name="connsiteX3161" fmla="*/ 6183154 w 6400800"/>
                <a:gd name="connsiteY3161" fmla="*/ 343376 h 514350"/>
                <a:gd name="connsiteX3162" fmla="*/ 6144101 w 6400800"/>
                <a:gd name="connsiteY3162" fmla="*/ 308134 h 514350"/>
                <a:gd name="connsiteX3163" fmla="*/ 6147912 w 6400800"/>
                <a:gd name="connsiteY3163" fmla="*/ 276701 h 514350"/>
                <a:gd name="connsiteX3164" fmla="*/ 6153626 w 6400800"/>
                <a:gd name="connsiteY3164" fmla="*/ 289084 h 514350"/>
                <a:gd name="connsiteX3165" fmla="*/ 6161246 w 6400800"/>
                <a:gd name="connsiteY3165" fmla="*/ 305276 h 514350"/>
                <a:gd name="connsiteX3166" fmla="*/ 6157437 w 6400800"/>
                <a:gd name="connsiteY3166" fmla="*/ 319564 h 514350"/>
                <a:gd name="connsiteX3167" fmla="*/ 6152674 w 6400800"/>
                <a:gd name="connsiteY3167" fmla="*/ 342424 h 514350"/>
                <a:gd name="connsiteX3168" fmla="*/ 6150769 w 6400800"/>
                <a:gd name="connsiteY3168" fmla="*/ 356711 h 514350"/>
                <a:gd name="connsiteX3169" fmla="*/ 6149817 w 6400800"/>
                <a:gd name="connsiteY3169" fmla="*/ 360521 h 514350"/>
                <a:gd name="connsiteX3170" fmla="*/ 6148864 w 6400800"/>
                <a:gd name="connsiteY3170" fmla="*/ 365284 h 514350"/>
                <a:gd name="connsiteX3171" fmla="*/ 6146006 w 6400800"/>
                <a:gd name="connsiteY3171" fmla="*/ 360521 h 514350"/>
                <a:gd name="connsiteX3172" fmla="*/ 6147912 w 6400800"/>
                <a:gd name="connsiteY3172" fmla="*/ 368141 h 514350"/>
                <a:gd name="connsiteX3173" fmla="*/ 6145054 w 6400800"/>
                <a:gd name="connsiteY3173" fmla="*/ 389096 h 514350"/>
                <a:gd name="connsiteX3174" fmla="*/ 6144101 w 6400800"/>
                <a:gd name="connsiteY3174" fmla="*/ 386239 h 514350"/>
                <a:gd name="connsiteX3175" fmla="*/ 6143149 w 6400800"/>
                <a:gd name="connsiteY3175" fmla="*/ 384334 h 514350"/>
                <a:gd name="connsiteX3176" fmla="*/ 6142196 w 6400800"/>
                <a:gd name="connsiteY3176" fmla="*/ 369094 h 514350"/>
                <a:gd name="connsiteX3177" fmla="*/ 6139339 w 6400800"/>
                <a:gd name="connsiteY3177" fmla="*/ 343376 h 514350"/>
                <a:gd name="connsiteX3178" fmla="*/ 6144101 w 6400800"/>
                <a:gd name="connsiteY3178" fmla="*/ 308134 h 514350"/>
                <a:gd name="connsiteX3179" fmla="*/ 6095524 w 6400800"/>
                <a:gd name="connsiteY3179" fmla="*/ 384334 h 514350"/>
                <a:gd name="connsiteX3180" fmla="*/ 6088856 w 6400800"/>
                <a:gd name="connsiteY3180" fmla="*/ 412909 h 514350"/>
                <a:gd name="connsiteX3181" fmla="*/ 6083142 w 6400800"/>
                <a:gd name="connsiteY3181" fmla="*/ 435769 h 514350"/>
                <a:gd name="connsiteX3182" fmla="*/ 6076474 w 6400800"/>
                <a:gd name="connsiteY3182" fmla="*/ 411956 h 514350"/>
                <a:gd name="connsiteX3183" fmla="*/ 6079331 w 6400800"/>
                <a:gd name="connsiteY3183" fmla="*/ 391001 h 514350"/>
                <a:gd name="connsiteX3184" fmla="*/ 6084094 w 6400800"/>
                <a:gd name="connsiteY3184" fmla="*/ 368141 h 514350"/>
                <a:gd name="connsiteX3185" fmla="*/ 6088856 w 6400800"/>
                <a:gd name="connsiteY3185" fmla="*/ 347186 h 514350"/>
                <a:gd name="connsiteX3186" fmla="*/ 6091714 w 6400800"/>
                <a:gd name="connsiteY3186" fmla="*/ 348139 h 514350"/>
                <a:gd name="connsiteX3187" fmla="*/ 6095524 w 6400800"/>
                <a:gd name="connsiteY3187" fmla="*/ 350996 h 514350"/>
                <a:gd name="connsiteX3188" fmla="*/ 6100287 w 6400800"/>
                <a:gd name="connsiteY3188" fmla="*/ 359569 h 514350"/>
                <a:gd name="connsiteX3189" fmla="*/ 6095524 w 6400800"/>
                <a:gd name="connsiteY3189" fmla="*/ 384334 h 514350"/>
                <a:gd name="connsiteX3190" fmla="*/ 6102192 w 6400800"/>
                <a:gd name="connsiteY3190" fmla="*/ 206216 h 514350"/>
                <a:gd name="connsiteX3191" fmla="*/ 6101239 w 6400800"/>
                <a:gd name="connsiteY3191" fmla="*/ 235744 h 514350"/>
                <a:gd name="connsiteX3192" fmla="*/ 6101239 w 6400800"/>
                <a:gd name="connsiteY3192" fmla="*/ 241459 h 514350"/>
                <a:gd name="connsiteX3193" fmla="*/ 6101239 w 6400800"/>
                <a:gd name="connsiteY3193" fmla="*/ 242411 h 514350"/>
                <a:gd name="connsiteX3194" fmla="*/ 6101239 w 6400800"/>
                <a:gd name="connsiteY3194" fmla="*/ 242411 h 514350"/>
                <a:gd name="connsiteX3195" fmla="*/ 6100287 w 6400800"/>
                <a:gd name="connsiteY3195" fmla="*/ 239554 h 514350"/>
                <a:gd name="connsiteX3196" fmla="*/ 6097429 w 6400800"/>
                <a:gd name="connsiteY3196" fmla="*/ 230981 h 514350"/>
                <a:gd name="connsiteX3197" fmla="*/ 6102192 w 6400800"/>
                <a:gd name="connsiteY3197" fmla="*/ 206216 h 514350"/>
                <a:gd name="connsiteX3198" fmla="*/ 6100287 w 6400800"/>
                <a:gd name="connsiteY3198" fmla="*/ 284321 h 514350"/>
                <a:gd name="connsiteX3199" fmla="*/ 6098381 w 6400800"/>
                <a:gd name="connsiteY3199" fmla="*/ 279559 h 514350"/>
                <a:gd name="connsiteX3200" fmla="*/ 6099334 w 6400800"/>
                <a:gd name="connsiteY3200" fmla="*/ 277654 h 514350"/>
                <a:gd name="connsiteX3201" fmla="*/ 6100287 w 6400800"/>
                <a:gd name="connsiteY3201" fmla="*/ 284321 h 514350"/>
                <a:gd name="connsiteX3202" fmla="*/ 6093619 w 6400800"/>
                <a:gd name="connsiteY3202" fmla="*/ 247174 h 514350"/>
                <a:gd name="connsiteX3203" fmla="*/ 6095524 w 6400800"/>
                <a:gd name="connsiteY3203" fmla="*/ 255746 h 514350"/>
                <a:gd name="connsiteX3204" fmla="*/ 6091714 w 6400800"/>
                <a:gd name="connsiteY3204" fmla="*/ 264319 h 514350"/>
                <a:gd name="connsiteX3205" fmla="*/ 6090762 w 6400800"/>
                <a:gd name="connsiteY3205" fmla="*/ 262414 h 514350"/>
                <a:gd name="connsiteX3206" fmla="*/ 6093619 w 6400800"/>
                <a:gd name="connsiteY3206" fmla="*/ 247174 h 514350"/>
                <a:gd name="connsiteX3207" fmla="*/ 6088856 w 6400800"/>
                <a:gd name="connsiteY3207" fmla="*/ 269081 h 514350"/>
                <a:gd name="connsiteX3208" fmla="*/ 6088856 w 6400800"/>
                <a:gd name="connsiteY3208" fmla="*/ 270034 h 514350"/>
                <a:gd name="connsiteX3209" fmla="*/ 6088856 w 6400800"/>
                <a:gd name="connsiteY3209" fmla="*/ 270034 h 514350"/>
                <a:gd name="connsiteX3210" fmla="*/ 6087904 w 6400800"/>
                <a:gd name="connsiteY3210" fmla="*/ 272891 h 514350"/>
                <a:gd name="connsiteX3211" fmla="*/ 6088856 w 6400800"/>
                <a:gd name="connsiteY3211" fmla="*/ 269081 h 514350"/>
                <a:gd name="connsiteX3212" fmla="*/ 6067901 w 6400800"/>
                <a:gd name="connsiteY3212" fmla="*/ 369094 h 514350"/>
                <a:gd name="connsiteX3213" fmla="*/ 6080284 w 6400800"/>
                <a:gd name="connsiteY3213" fmla="*/ 339566 h 514350"/>
                <a:gd name="connsiteX3214" fmla="*/ 6085046 w 6400800"/>
                <a:gd name="connsiteY3214" fmla="*/ 326231 h 514350"/>
                <a:gd name="connsiteX3215" fmla="*/ 6088856 w 6400800"/>
                <a:gd name="connsiteY3215" fmla="*/ 313849 h 514350"/>
                <a:gd name="connsiteX3216" fmla="*/ 6093619 w 6400800"/>
                <a:gd name="connsiteY3216" fmla="*/ 293846 h 514350"/>
                <a:gd name="connsiteX3217" fmla="*/ 6093619 w 6400800"/>
                <a:gd name="connsiteY3217" fmla="*/ 293846 h 514350"/>
                <a:gd name="connsiteX3218" fmla="*/ 6096476 w 6400800"/>
                <a:gd name="connsiteY3218" fmla="*/ 310991 h 514350"/>
                <a:gd name="connsiteX3219" fmla="*/ 6100287 w 6400800"/>
                <a:gd name="connsiteY3219" fmla="*/ 339566 h 514350"/>
                <a:gd name="connsiteX3220" fmla="*/ 6101239 w 6400800"/>
                <a:gd name="connsiteY3220" fmla="*/ 355759 h 514350"/>
                <a:gd name="connsiteX3221" fmla="*/ 6101239 w 6400800"/>
                <a:gd name="connsiteY3221" fmla="*/ 355759 h 514350"/>
                <a:gd name="connsiteX3222" fmla="*/ 6100287 w 6400800"/>
                <a:gd name="connsiteY3222" fmla="*/ 359569 h 514350"/>
                <a:gd name="connsiteX3223" fmla="*/ 6097429 w 6400800"/>
                <a:gd name="connsiteY3223" fmla="*/ 350044 h 514350"/>
                <a:gd name="connsiteX3224" fmla="*/ 6093619 w 6400800"/>
                <a:gd name="connsiteY3224" fmla="*/ 345281 h 514350"/>
                <a:gd name="connsiteX3225" fmla="*/ 6087904 w 6400800"/>
                <a:gd name="connsiteY3225" fmla="*/ 342424 h 514350"/>
                <a:gd name="connsiteX3226" fmla="*/ 6085999 w 6400800"/>
                <a:gd name="connsiteY3226" fmla="*/ 341471 h 514350"/>
                <a:gd name="connsiteX3227" fmla="*/ 6085046 w 6400800"/>
                <a:gd name="connsiteY3227" fmla="*/ 343376 h 514350"/>
                <a:gd name="connsiteX3228" fmla="*/ 6076474 w 6400800"/>
                <a:gd name="connsiteY3228" fmla="*/ 365284 h 514350"/>
                <a:gd name="connsiteX3229" fmla="*/ 6069806 w 6400800"/>
                <a:gd name="connsiteY3229" fmla="*/ 384334 h 514350"/>
                <a:gd name="connsiteX3230" fmla="*/ 6065996 w 6400800"/>
                <a:gd name="connsiteY3230" fmla="*/ 372904 h 514350"/>
                <a:gd name="connsiteX3231" fmla="*/ 6067901 w 6400800"/>
                <a:gd name="connsiteY3231" fmla="*/ 369094 h 514350"/>
                <a:gd name="connsiteX3232" fmla="*/ 6035517 w 6400800"/>
                <a:gd name="connsiteY3232" fmla="*/ 310039 h 514350"/>
                <a:gd name="connsiteX3233" fmla="*/ 6035517 w 6400800"/>
                <a:gd name="connsiteY3233" fmla="*/ 308134 h 514350"/>
                <a:gd name="connsiteX3234" fmla="*/ 6040279 w 6400800"/>
                <a:gd name="connsiteY3234" fmla="*/ 324326 h 514350"/>
                <a:gd name="connsiteX3235" fmla="*/ 6044089 w 6400800"/>
                <a:gd name="connsiteY3235" fmla="*/ 338614 h 514350"/>
                <a:gd name="connsiteX3236" fmla="*/ 6038374 w 6400800"/>
                <a:gd name="connsiteY3236" fmla="*/ 355759 h 514350"/>
                <a:gd name="connsiteX3237" fmla="*/ 6033612 w 6400800"/>
                <a:gd name="connsiteY3237" fmla="*/ 330041 h 514350"/>
                <a:gd name="connsiteX3238" fmla="*/ 6035517 w 6400800"/>
                <a:gd name="connsiteY3238" fmla="*/ 310039 h 514350"/>
                <a:gd name="connsiteX3239" fmla="*/ 6012656 w 6400800"/>
                <a:gd name="connsiteY3239" fmla="*/ 361474 h 514350"/>
                <a:gd name="connsiteX3240" fmla="*/ 6012656 w 6400800"/>
                <a:gd name="connsiteY3240" fmla="*/ 363379 h 514350"/>
                <a:gd name="connsiteX3241" fmla="*/ 6012656 w 6400800"/>
                <a:gd name="connsiteY3241" fmla="*/ 359569 h 514350"/>
                <a:gd name="connsiteX3242" fmla="*/ 6012656 w 6400800"/>
                <a:gd name="connsiteY3242" fmla="*/ 361474 h 514350"/>
                <a:gd name="connsiteX3243" fmla="*/ 6007894 w 6400800"/>
                <a:gd name="connsiteY3243" fmla="*/ 351949 h 514350"/>
                <a:gd name="connsiteX3244" fmla="*/ 6007894 w 6400800"/>
                <a:gd name="connsiteY3244" fmla="*/ 352901 h 514350"/>
                <a:gd name="connsiteX3245" fmla="*/ 6007894 w 6400800"/>
                <a:gd name="connsiteY3245" fmla="*/ 351949 h 514350"/>
                <a:gd name="connsiteX3246" fmla="*/ 6007894 w 6400800"/>
                <a:gd name="connsiteY3246" fmla="*/ 351949 h 514350"/>
                <a:gd name="connsiteX3247" fmla="*/ 5976462 w 6400800"/>
                <a:gd name="connsiteY3247" fmla="*/ 410051 h 514350"/>
                <a:gd name="connsiteX3248" fmla="*/ 5973604 w 6400800"/>
                <a:gd name="connsiteY3248" fmla="*/ 402431 h 514350"/>
                <a:gd name="connsiteX3249" fmla="*/ 5972651 w 6400800"/>
                <a:gd name="connsiteY3249" fmla="*/ 398621 h 514350"/>
                <a:gd name="connsiteX3250" fmla="*/ 5971699 w 6400800"/>
                <a:gd name="connsiteY3250" fmla="*/ 391001 h 514350"/>
                <a:gd name="connsiteX3251" fmla="*/ 5973604 w 6400800"/>
                <a:gd name="connsiteY3251" fmla="*/ 386239 h 514350"/>
                <a:gd name="connsiteX3252" fmla="*/ 5977414 w 6400800"/>
                <a:gd name="connsiteY3252" fmla="*/ 374809 h 514350"/>
                <a:gd name="connsiteX3253" fmla="*/ 5976462 w 6400800"/>
                <a:gd name="connsiteY3253" fmla="*/ 410051 h 514350"/>
                <a:gd name="connsiteX3254" fmla="*/ 5976462 w 6400800"/>
                <a:gd name="connsiteY3254" fmla="*/ 239554 h 514350"/>
                <a:gd name="connsiteX3255" fmla="*/ 5978367 w 6400800"/>
                <a:gd name="connsiteY3255" fmla="*/ 250031 h 514350"/>
                <a:gd name="connsiteX3256" fmla="*/ 5979319 w 6400800"/>
                <a:gd name="connsiteY3256" fmla="*/ 256699 h 514350"/>
                <a:gd name="connsiteX3257" fmla="*/ 5974556 w 6400800"/>
                <a:gd name="connsiteY3257" fmla="*/ 248126 h 514350"/>
                <a:gd name="connsiteX3258" fmla="*/ 5976462 w 6400800"/>
                <a:gd name="connsiteY3258" fmla="*/ 239554 h 514350"/>
                <a:gd name="connsiteX3259" fmla="*/ 5965984 w 6400800"/>
                <a:gd name="connsiteY3259" fmla="*/ 291941 h 514350"/>
                <a:gd name="connsiteX3260" fmla="*/ 5966937 w 6400800"/>
                <a:gd name="connsiteY3260" fmla="*/ 286226 h 514350"/>
                <a:gd name="connsiteX3261" fmla="*/ 5967889 w 6400800"/>
                <a:gd name="connsiteY3261" fmla="*/ 282416 h 514350"/>
                <a:gd name="connsiteX3262" fmla="*/ 5970746 w 6400800"/>
                <a:gd name="connsiteY3262" fmla="*/ 269081 h 514350"/>
                <a:gd name="connsiteX3263" fmla="*/ 5983129 w 6400800"/>
                <a:gd name="connsiteY3263" fmla="*/ 298609 h 514350"/>
                <a:gd name="connsiteX3264" fmla="*/ 5980271 w 6400800"/>
                <a:gd name="connsiteY3264" fmla="*/ 330994 h 514350"/>
                <a:gd name="connsiteX3265" fmla="*/ 5979319 w 6400800"/>
                <a:gd name="connsiteY3265" fmla="*/ 331946 h 514350"/>
                <a:gd name="connsiteX3266" fmla="*/ 5976462 w 6400800"/>
                <a:gd name="connsiteY3266" fmla="*/ 328136 h 514350"/>
                <a:gd name="connsiteX3267" fmla="*/ 5979319 w 6400800"/>
                <a:gd name="connsiteY3267" fmla="*/ 332899 h 514350"/>
                <a:gd name="connsiteX3268" fmla="*/ 5972651 w 6400800"/>
                <a:gd name="connsiteY3268" fmla="*/ 346234 h 514350"/>
                <a:gd name="connsiteX3269" fmla="*/ 5967889 w 6400800"/>
                <a:gd name="connsiteY3269" fmla="*/ 355759 h 514350"/>
                <a:gd name="connsiteX3270" fmla="*/ 5967889 w 6400800"/>
                <a:gd name="connsiteY3270" fmla="*/ 355759 h 514350"/>
                <a:gd name="connsiteX3271" fmla="*/ 5966937 w 6400800"/>
                <a:gd name="connsiteY3271" fmla="*/ 351949 h 514350"/>
                <a:gd name="connsiteX3272" fmla="*/ 5965031 w 6400800"/>
                <a:gd name="connsiteY3272" fmla="*/ 333851 h 514350"/>
                <a:gd name="connsiteX3273" fmla="*/ 5963126 w 6400800"/>
                <a:gd name="connsiteY3273" fmla="*/ 299561 h 514350"/>
                <a:gd name="connsiteX3274" fmla="*/ 5965984 w 6400800"/>
                <a:gd name="connsiteY3274" fmla="*/ 291941 h 514350"/>
                <a:gd name="connsiteX3275" fmla="*/ 5952649 w 6400800"/>
                <a:gd name="connsiteY3275" fmla="*/ 385286 h 514350"/>
                <a:gd name="connsiteX3276" fmla="*/ 5952649 w 6400800"/>
                <a:gd name="connsiteY3276" fmla="*/ 385286 h 514350"/>
                <a:gd name="connsiteX3277" fmla="*/ 5952649 w 6400800"/>
                <a:gd name="connsiteY3277" fmla="*/ 385286 h 514350"/>
                <a:gd name="connsiteX3278" fmla="*/ 5952649 w 6400800"/>
                <a:gd name="connsiteY3278" fmla="*/ 385286 h 514350"/>
                <a:gd name="connsiteX3279" fmla="*/ 5934551 w 6400800"/>
                <a:gd name="connsiteY3279" fmla="*/ 339566 h 514350"/>
                <a:gd name="connsiteX3280" fmla="*/ 5933599 w 6400800"/>
                <a:gd name="connsiteY3280" fmla="*/ 332899 h 514350"/>
                <a:gd name="connsiteX3281" fmla="*/ 5933599 w 6400800"/>
                <a:gd name="connsiteY3281" fmla="*/ 330994 h 514350"/>
                <a:gd name="connsiteX3282" fmla="*/ 5935504 w 6400800"/>
                <a:gd name="connsiteY3282" fmla="*/ 336709 h 514350"/>
                <a:gd name="connsiteX3283" fmla="*/ 5934551 w 6400800"/>
                <a:gd name="connsiteY3283" fmla="*/ 339566 h 514350"/>
                <a:gd name="connsiteX3284" fmla="*/ 5948839 w 6400800"/>
                <a:gd name="connsiteY3284" fmla="*/ 371951 h 514350"/>
                <a:gd name="connsiteX3285" fmla="*/ 5945981 w 6400800"/>
                <a:gd name="connsiteY3285" fmla="*/ 382429 h 514350"/>
                <a:gd name="connsiteX3286" fmla="*/ 5943124 w 6400800"/>
                <a:gd name="connsiteY3286" fmla="*/ 392906 h 514350"/>
                <a:gd name="connsiteX3287" fmla="*/ 5943124 w 6400800"/>
                <a:gd name="connsiteY3287" fmla="*/ 378619 h 514350"/>
                <a:gd name="connsiteX3288" fmla="*/ 5943124 w 6400800"/>
                <a:gd name="connsiteY3288" fmla="*/ 378619 h 514350"/>
                <a:gd name="connsiteX3289" fmla="*/ 5946934 w 6400800"/>
                <a:gd name="connsiteY3289" fmla="*/ 365284 h 514350"/>
                <a:gd name="connsiteX3290" fmla="*/ 5948839 w 6400800"/>
                <a:gd name="connsiteY3290" fmla="*/ 371951 h 514350"/>
                <a:gd name="connsiteX3291" fmla="*/ 5930742 w 6400800"/>
                <a:gd name="connsiteY3291" fmla="*/ 234791 h 514350"/>
                <a:gd name="connsiteX3292" fmla="*/ 5938362 w 6400800"/>
                <a:gd name="connsiteY3292" fmla="*/ 269081 h 514350"/>
                <a:gd name="connsiteX3293" fmla="*/ 5945029 w 6400800"/>
                <a:gd name="connsiteY3293" fmla="*/ 307181 h 514350"/>
                <a:gd name="connsiteX3294" fmla="*/ 5940267 w 6400800"/>
                <a:gd name="connsiteY3294" fmla="*/ 323374 h 514350"/>
                <a:gd name="connsiteX3295" fmla="*/ 5940267 w 6400800"/>
                <a:gd name="connsiteY3295" fmla="*/ 324326 h 514350"/>
                <a:gd name="connsiteX3296" fmla="*/ 5931694 w 6400800"/>
                <a:gd name="connsiteY3296" fmla="*/ 307181 h 514350"/>
                <a:gd name="connsiteX3297" fmla="*/ 5928837 w 6400800"/>
                <a:gd name="connsiteY3297" fmla="*/ 284321 h 514350"/>
                <a:gd name="connsiteX3298" fmla="*/ 5926931 w 6400800"/>
                <a:gd name="connsiteY3298" fmla="*/ 266224 h 514350"/>
                <a:gd name="connsiteX3299" fmla="*/ 5929789 w 6400800"/>
                <a:gd name="connsiteY3299" fmla="*/ 259556 h 514350"/>
                <a:gd name="connsiteX3300" fmla="*/ 5926931 w 6400800"/>
                <a:gd name="connsiteY3300" fmla="*/ 264319 h 514350"/>
                <a:gd name="connsiteX3301" fmla="*/ 5925026 w 6400800"/>
                <a:gd name="connsiteY3301" fmla="*/ 245269 h 514350"/>
                <a:gd name="connsiteX3302" fmla="*/ 5926931 w 6400800"/>
                <a:gd name="connsiteY3302" fmla="*/ 233839 h 514350"/>
                <a:gd name="connsiteX3303" fmla="*/ 5928837 w 6400800"/>
                <a:gd name="connsiteY3303" fmla="*/ 226219 h 514350"/>
                <a:gd name="connsiteX3304" fmla="*/ 5930742 w 6400800"/>
                <a:gd name="connsiteY3304" fmla="*/ 234791 h 514350"/>
                <a:gd name="connsiteX3305" fmla="*/ 5923121 w 6400800"/>
                <a:gd name="connsiteY3305" fmla="*/ 209074 h 514350"/>
                <a:gd name="connsiteX3306" fmla="*/ 5926931 w 6400800"/>
                <a:gd name="connsiteY3306" fmla="*/ 222409 h 514350"/>
                <a:gd name="connsiteX3307" fmla="*/ 5922169 w 6400800"/>
                <a:gd name="connsiteY3307" fmla="*/ 232886 h 514350"/>
                <a:gd name="connsiteX3308" fmla="*/ 5919312 w 6400800"/>
                <a:gd name="connsiteY3308" fmla="*/ 206216 h 514350"/>
                <a:gd name="connsiteX3309" fmla="*/ 5918359 w 6400800"/>
                <a:gd name="connsiteY3309" fmla="*/ 193834 h 514350"/>
                <a:gd name="connsiteX3310" fmla="*/ 5923121 w 6400800"/>
                <a:gd name="connsiteY3310" fmla="*/ 209074 h 514350"/>
                <a:gd name="connsiteX3311" fmla="*/ 5901214 w 6400800"/>
                <a:gd name="connsiteY3311" fmla="*/ 244316 h 514350"/>
                <a:gd name="connsiteX3312" fmla="*/ 5901214 w 6400800"/>
                <a:gd name="connsiteY3312" fmla="*/ 258604 h 514350"/>
                <a:gd name="connsiteX3313" fmla="*/ 5902167 w 6400800"/>
                <a:gd name="connsiteY3313" fmla="*/ 278606 h 514350"/>
                <a:gd name="connsiteX3314" fmla="*/ 5904071 w 6400800"/>
                <a:gd name="connsiteY3314" fmla="*/ 302419 h 514350"/>
                <a:gd name="connsiteX3315" fmla="*/ 5900262 w 6400800"/>
                <a:gd name="connsiteY3315" fmla="*/ 310039 h 514350"/>
                <a:gd name="connsiteX3316" fmla="*/ 5895499 w 6400800"/>
                <a:gd name="connsiteY3316" fmla="*/ 284321 h 514350"/>
                <a:gd name="connsiteX3317" fmla="*/ 5901214 w 6400800"/>
                <a:gd name="connsiteY3317" fmla="*/ 244316 h 514350"/>
                <a:gd name="connsiteX3318" fmla="*/ 5903119 w 6400800"/>
                <a:gd name="connsiteY3318" fmla="*/ 324326 h 514350"/>
                <a:gd name="connsiteX3319" fmla="*/ 5903119 w 6400800"/>
                <a:gd name="connsiteY3319" fmla="*/ 328136 h 514350"/>
                <a:gd name="connsiteX3320" fmla="*/ 5902167 w 6400800"/>
                <a:gd name="connsiteY3320" fmla="*/ 325279 h 514350"/>
                <a:gd name="connsiteX3321" fmla="*/ 5903119 w 6400800"/>
                <a:gd name="connsiteY3321" fmla="*/ 324326 h 514350"/>
                <a:gd name="connsiteX3322" fmla="*/ 5892642 w 6400800"/>
                <a:gd name="connsiteY3322" fmla="*/ 348139 h 514350"/>
                <a:gd name="connsiteX3323" fmla="*/ 5893594 w 6400800"/>
                <a:gd name="connsiteY3323" fmla="*/ 352901 h 514350"/>
                <a:gd name="connsiteX3324" fmla="*/ 5893594 w 6400800"/>
                <a:gd name="connsiteY3324" fmla="*/ 355759 h 514350"/>
                <a:gd name="connsiteX3325" fmla="*/ 5891689 w 6400800"/>
                <a:gd name="connsiteY3325" fmla="*/ 350996 h 514350"/>
                <a:gd name="connsiteX3326" fmla="*/ 5892642 w 6400800"/>
                <a:gd name="connsiteY3326" fmla="*/ 348139 h 514350"/>
                <a:gd name="connsiteX3327" fmla="*/ 5893594 w 6400800"/>
                <a:gd name="connsiteY3327" fmla="*/ 373856 h 514350"/>
                <a:gd name="connsiteX3328" fmla="*/ 5898356 w 6400800"/>
                <a:gd name="connsiteY3328" fmla="*/ 391954 h 514350"/>
                <a:gd name="connsiteX3329" fmla="*/ 5902167 w 6400800"/>
                <a:gd name="connsiteY3329" fmla="*/ 408146 h 514350"/>
                <a:gd name="connsiteX3330" fmla="*/ 5904071 w 6400800"/>
                <a:gd name="connsiteY3330" fmla="*/ 417671 h 514350"/>
                <a:gd name="connsiteX3331" fmla="*/ 5904071 w 6400800"/>
                <a:gd name="connsiteY3331" fmla="*/ 417671 h 514350"/>
                <a:gd name="connsiteX3332" fmla="*/ 5890737 w 6400800"/>
                <a:gd name="connsiteY3332" fmla="*/ 387191 h 514350"/>
                <a:gd name="connsiteX3333" fmla="*/ 5888831 w 6400800"/>
                <a:gd name="connsiteY3333" fmla="*/ 383381 h 514350"/>
                <a:gd name="connsiteX3334" fmla="*/ 5887879 w 6400800"/>
                <a:gd name="connsiteY3334" fmla="*/ 357664 h 514350"/>
                <a:gd name="connsiteX3335" fmla="*/ 5888831 w 6400800"/>
                <a:gd name="connsiteY3335" fmla="*/ 356711 h 514350"/>
                <a:gd name="connsiteX3336" fmla="*/ 5893594 w 6400800"/>
                <a:gd name="connsiteY3336" fmla="*/ 373856 h 514350"/>
                <a:gd name="connsiteX3337" fmla="*/ 5886926 w 6400800"/>
                <a:gd name="connsiteY3337" fmla="*/ 321469 h 514350"/>
                <a:gd name="connsiteX3338" fmla="*/ 5888831 w 6400800"/>
                <a:gd name="connsiteY3338" fmla="*/ 311944 h 514350"/>
                <a:gd name="connsiteX3339" fmla="*/ 5888831 w 6400800"/>
                <a:gd name="connsiteY3339" fmla="*/ 314801 h 514350"/>
                <a:gd name="connsiteX3340" fmla="*/ 5889784 w 6400800"/>
                <a:gd name="connsiteY3340" fmla="*/ 326231 h 514350"/>
                <a:gd name="connsiteX3341" fmla="*/ 5885974 w 6400800"/>
                <a:gd name="connsiteY3341" fmla="*/ 332899 h 514350"/>
                <a:gd name="connsiteX3342" fmla="*/ 5885974 w 6400800"/>
                <a:gd name="connsiteY3342" fmla="*/ 325279 h 514350"/>
                <a:gd name="connsiteX3343" fmla="*/ 5886926 w 6400800"/>
                <a:gd name="connsiteY3343" fmla="*/ 321469 h 514350"/>
                <a:gd name="connsiteX3344" fmla="*/ 5858351 w 6400800"/>
                <a:gd name="connsiteY3344" fmla="*/ 279559 h 514350"/>
                <a:gd name="connsiteX3345" fmla="*/ 5858351 w 6400800"/>
                <a:gd name="connsiteY3345" fmla="*/ 284321 h 514350"/>
                <a:gd name="connsiteX3346" fmla="*/ 5858351 w 6400800"/>
                <a:gd name="connsiteY3346" fmla="*/ 285274 h 514350"/>
                <a:gd name="connsiteX3347" fmla="*/ 5857399 w 6400800"/>
                <a:gd name="connsiteY3347" fmla="*/ 281464 h 514350"/>
                <a:gd name="connsiteX3348" fmla="*/ 5858351 w 6400800"/>
                <a:gd name="connsiteY3348" fmla="*/ 279559 h 514350"/>
                <a:gd name="connsiteX3349" fmla="*/ 5841206 w 6400800"/>
                <a:gd name="connsiteY3349" fmla="*/ 264319 h 514350"/>
                <a:gd name="connsiteX3350" fmla="*/ 5840254 w 6400800"/>
                <a:gd name="connsiteY3350" fmla="*/ 270034 h 514350"/>
                <a:gd name="connsiteX3351" fmla="*/ 5839301 w 6400800"/>
                <a:gd name="connsiteY3351" fmla="*/ 277654 h 514350"/>
                <a:gd name="connsiteX3352" fmla="*/ 5838349 w 6400800"/>
                <a:gd name="connsiteY3352" fmla="*/ 271939 h 514350"/>
                <a:gd name="connsiteX3353" fmla="*/ 5841206 w 6400800"/>
                <a:gd name="connsiteY3353" fmla="*/ 264319 h 514350"/>
                <a:gd name="connsiteX3354" fmla="*/ 5828824 w 6400800"/>
                <a:gd name="connsiteY3354" fmla="*/ 305276 h 514350"/>
                <a:gd name="connsiteX3355" fmla="*/ 5826919 w 6400800"/>
                <a:gd name="connsiteY3355" fmla="*/ 308134 h 514350"/>
                <a:gd name="connsiteX3356" fmla="*/ 5826919 w 6400800"/>
                <a:gd name="connsiteY3356" fmla="*/ 306229 h 514350"/>
                <a:gd name="connsiteX3357" fmla="*/ 5829776 w 6400800"/>
                <a:gd name="connsiteY3357" fmla="*/ 299561 h 514350"/>
                <a:gd name="connsiteX3358" fmla="*/ 5828824 w 6400800"/>
                <a:gd name="connsiteY3358" fmla="*/ 305276 h 514350"/>
                <a:gd name="connsiteX3359" fmla="*/ 5823109 w 6400800"/>
                <a:gd name="connsiteY3359" fmla="*/ 259556 h 514350"/>
                <a:gd name="connsiteX3360" fmla="*/ 5827871 w 6400800"/>
                <a:gd name="connsiteY3360" fmla="*/ 270986 h 514350"/>
                <a:gd name="connsiteX3361" fmla="*/ 5828824 w 6400800"/>
                <a:gd name="connsiteY3361" fmla="*/ 273844 h 514350"/>
                <a:gd name="connsiteX3362" fmla="*/ 5828824 w 6400800"/>
                <a:gd name="connsiteY3362" fmla="*/ 286226 h 514350"/>
                <a:gd name="connsiteX3363" fmla="*/ 5824062 w 6400800"/>
                <a:gd name="connsiteY3363" fmla="*/ 295751 h 514350"/>
                <a:gd name="connsiteX3364" fmla="*/ 5824062 w 6400800"/>
                <a:gd name="connsiteY3364" fmla="*/ 294799 h 514350"/>
                <a:gd name="connsiteX3365" fmla="*/ 5823109 w 6400800"/>
                <a:gd name="connsiteY3365" fmla="*/ 267176 h 514350"/>
                <a:gd name="connsiteX3366" fmla="*/ 5823109 w 6400800"/>
                <a:gd name="connsiteY3366" fmla="*/ 259556 h 514350"/>
                <a:gd name="connsiteX3367" fmla="*/ 5813584 w 6400800"/>
                <a:gd name="connsiteY3367" fmla="*/ 252889 h 514350"/>
                <a:gd name="connsiteX3368" fmla="*/ 5812631 w 6400800"/>
                <a:gd name="connsiteY3368" fmla="*/ 258604 h 514350"/>
                <a:gd name="connsiteX3369" fmla="*/ 5811679 w 6400800"/>
                <a:gd name="connsiteY3369" fmla="*/ 255746 h 514350"/>
                <a:gd name="connsiteX3370" fmla="*/ 5811679 w 6400800"/>
                <a:gd name="connsiteY3370" fmla="*/ 262414 h 514350"/>
                <a:gd name="connsiteX3371" fmla="*/ 5810726 w 6400800"/>
                <a:gd name="connsiteY3371" fmla="*/ 267176 h 514350"/>
                <a:gd name="connsiteX3372" fmla="*/ 5808821 w 6400800"/>
                <a:gd name="connsiteY3372" fmla="*/ 294799 h 514350"/>
                <a:gd name="connsiteX3373" fmla="*/ 5808821 w 6400800"/>
                <a:gd name="connsiteY3373" fmla="*/ 304324 h 514350"/>
                <a:gd name="connsiteX3374" fmla="*/ 5807869 w 6400800"/>
                <a:gd name="connsiteY3374" fmla="*/ 300514 h 514350"/>
                <a:gd name="connsiteX3375" fmla="*/ 5806917 w 6400800"/>
                <a:gd name="connsiteY3375" fmla="*/ 264319 h 514350"/>
                <a:gd name="connsiteX3376" fmla="*/ 5806917 w 6400800"/>
                <a:gd name="connsiteY3376" fmla="*/ 262414 h 514350"/>
                <a:gd name="connsiteX3377" fmla="*/ 5813584 w 6400800"/>
                <a:gd name="connsiteY3377" fmla="*/ 252889 h 514350"/>
                <a:gd name="connsiteX3378" fmla="*/ 5804059 w 6400800"/>
                <a:gd name="connsiteY3378" fmla="*/ 268129 h 514350"/>
                <a:gd name="connsiteX3379" fmla="*/ 5804059 w 6400800"/>
                <a:gd name="connsiteY3379" fmla="*/ 269081 h 514350"/>
                <a:gd name="connsiteX3380" fmla="*/ 5804059 w 6400800"/>
                <a:gd name="connsiteY3380" fmla="*/ 268129 h 514350"/>
                <a:gd name="connsiteX3381" fmla="*/ 5804059 w 6400800"/>
                <a:gd name="connsiteY3381" fmla="*/ 268129 h 514350"/>
                <a:gd name="connsiteX3382" fmla="*/ 5799296 w 6400800"/>
                <a:gd name="connsiteY3382" fmla="*/ 164306 h 514350"/>
                <a:gd name="connsiteX3383" fmla="*/ 5802154 w 6400800"/>
                <a:gd name="connsiteY3383" fmla="*/ 166211 h 514350"/>
                <a:gd name="connsiteX3384" fmla="*/ 5796439 w 6400800"/>
                <a:gd name="connsiteY3384" fmla="*/ 176689 h 514350"/>
                <a:gd name="connsiteX3385" fmla="*/ 5796439 w 6400800"/>
                <a:gd name="connsiteY3385" fmla="*/ 163354 h 514350"/>
                <a:gd name="connsiteX3386" fmla="*/ 5799296 w 6400800"/>
                <a:gd name="connsiteY3386" fmla="*/ 164306 h 514350"/>
                <a:gd name="connsiteX3387" fmla="*/ 5770721 w 6400800"/>
                <a:gd name="connsiteY3387" fmla="*/ 386239 h 514350"/>
                <a:gd name="connsiteX3388" fmla="*/ 5770721 w 6400800"/>
                <a:gd name="connsiteY3388" fmla="*/ 383381 h 514350"/>
                <a:gd name="connsiteX3389" fmla="*/ 5770721 w 6400800"/>
                <a:gd name="connsiteY3389" fmla="*/ 382429 h 514350"/>
                <a:gd name="connsiteX3390" fmla="*/ 5771674 w 6400800"/>
                <a:gd name="connsiteY3390" fmla="*/ 387191 h 514350"/>
                <a:gd name="connsiteX3391" fmla="*/ 5770721 w 6400800"/>
                <a:gd name="connsiteY3391" fmla="*/ 386239 h 514350"/>
                <a:gd name="connsiteX3392" fmla="*/ 5782151 w 6400800"/>
                <a:gd name="connsiteY3392" fmla="*/ 253841 h 514350"/>
                <a:gd name="connsiteX3393" fmla="*/ 5780246 w 6400800"/>
                <a:gd name="connsiteY3393" fmla="*/ 258604 h 514350"/>
                <a:gd name="connsiteX3394" fmla="*/ 5777389 w 6400800"/>
                <a:gd name="connsiteY3394" fmla="*/ 267176 h 514350"/>
                <a:gd name="connsiteX3395" fmla="*/ 5773579 w 6400800"/>
                <a:gd name="connsiteY3395" fmla="*/ 275749 h 514350"/>
                <a:gd name="connsiteX3396" fmla="*/ 5772626 w 6400800"/>
                <a:gd name="connsiteY3396" fmla="*/ 273844 h 514350"/>
                <a:gd name="connsiteX3397" fmla="*/ 5771674 w 6400800"/>
                <a:gd name="connsiteY3397" fmla="*/ 272891 h 514350"/>
                <a:gd name="connsiteX3398" fmla="*/ 5783104 w 6400800"/>
                <a:gd name="connsiteY3398" fmla="*/ 241459 h 514350"/>
                <a:gd name="connsiteX3399" fmla="*/ 5782151 w 6400800"/>
                <a:gd name="connsiteY3399" fmla="*/ 253841 h 514350"/>
                <a:gd name="connsiteX3400" fmla="*/ 5785962 w 6400800"/>
                <a:gd name="connsiteY3400" fmla="*/ 221456 h 514350"/>
                <a:gd name="connsiteX3401" fmla="*/ 5784056 w 6400800"/>
                <a:gd name="connsiteY3401" fmla="*/ 239554 h 514350"/>
                <a:gd name="connsiteX3402" fmla="*/ 5784056 w 6400800"/>
                <a:gd name="connsiteY3402" fmla="*/ 240506 h 514350"/>
                <a:gd name="connsiteX3403" fmla="*/ 5770721 w 6400800"/>
                <a:gd name="connsiteY3403" fmla="*/ 267176 h 514350"/>
                <a:gd name="connsiteX3404" fmla="*/ 5769769 w 6400800"/>
                <a:gd name="connsiteY3404" fmla="*/ 261461 h 514350"/>
                <a:gd name="connsiteX3405" fmla="*/ 5769769 w 6400800"/>
                <a:gd name="connsiteY3405" fmla="*/ 258604 h 514350"/>
                <a:gd name="connsiteX3406" fmla="*/ 5785962 w 6400800"/>
                <a:gd name="connsiteY3406" fmla="*/ 221456 h 514350"/>
                <a:gd name="connsiteX3407" fmla="*/ 5754529 w 6400800"/>
                <a:gd name="connsiteY3407" fmla="*/ 333851 h 514350"/>
                <a:gd name="connsiteX3408" fmla="*/ 5746909 w 6400800"/>
                <a:gd name="connsiteY3408" fmla="*/ 348139 h 514350"/>
                <a:gd name="connsiteX3409" fmla="*/ 5745956 w 6400800"/>
                <a:gd name="connsiteY3409" fmla="*/ 346234 h 514350"/>
                <a:gd name="connsiteX3410" fmla="*/ 5754529 w 6400800"/>
                <a:gd name="connsiteY3410" fmla="*/ 322421 h 514350"/>
                <a:gd name="connsiteX3411" fmla="*/ 5754529 w 6400800"/>
                <a:gd name="connsiteY3411" fmla="*/ 333851 h 514350"/>
                <a:gd name="connsiteX3412" fmla="*/ 5754529 w 6400800"/>
                <a:gd name="connsiteY3412" fmla="*/ 333851 h 514350"/>
                <a:gd name="connsiteX3413" fmla="*/ 5762149 w 6400800"/>
                <a:gd name="connsiteY3413" fmla="*/ 302419 h 514350"/>
                <a:gd name="connsiteX3414" fmla="*/ 5762149 w 6400800"/>
                <a:gd name="connsiteY3414" fmla="*/ 302419 h 514350"/>
                <a:gd name="connsiteX3415" fmla="*/ 5762149 w 6400800"/>
                <a:gd name="connsiteY3415" fmla="*/ 302419 h 514350"/>
                <a:gd name="connsiteX3416" fmla="*/ 5762149 w 6400800"/>
                <a:gd name="connsiteY3416" fmla="*/ 302419 h 514350"/>
                <a:gd name="connsiteX3417" fmla="*/ 5761196 w 6400800"/>
                <a:gd name="connsiteY3417" fmla="*/ 304324 h 514350"/>
                <a:gd name="connsiteX3418" fmla="*/ 5762149 w 6400800"/>
                <a:gd name="connsiteY3418" fmla="*/ 305276 h 514350"/>
                <a:gd name="connsiteX3419" fmla="*/ 5762149 w 6400800"/>
                <a:gd name="connsiteY3419" fmla="*/ 308134 h 514350"/>
                <a:gd name="connsiteX3420" fmla="*/ 5762149 w 6400800"/>
                <a:gd name="connsiteY3420" fmla="*/ 310039 h 514350"/>
                <a:gd name="connsiteX3421" fmla="*/ 5759292 w 6400800"/>
                <a:gd name="connsiteY3421" fmla="*/ 320516 h 514350"/>
                <a:gd name="connsiteX3422" fmla="*/ 5757387 w 6400800"/>
                <a:gd name="connsiteY3422" fmla="*/ 328136 h 514350"/>
                <a:gd name="connsiteX3423" fmla="*/ 5755481 w 6400800"/>
                <a:gd name="connsiteY3423" fmla="*/ 320516 h 514350"/>
                <a:gd name="connsiteX3424" fmla="*/ 5761196 w 6400800"/>
                <a:gd name="connsiteY3424" fmla="*/ 304324 h 514350"/>
                <a:gd name="connsiteX3425" fmla="*/ 5760244 w 6400800"/>
                <a:gd name="connsiteY3425" fmla="*/ 289084 h 514350"/>
                <a:gd name="connsiteX3426" fmla="*/ 5759292 w 6400800"/>
                <a:gd name="connsiteY3426" fmla="*/ 290989 h 514350"/>
                <a:gd name="connsiteX3427" fmla="*/ 5751671 w 6400800"/>
                <a:gd name="connsiteY3427" fmla="*/ 301466 h 514350"/>
                <a:gd name="connsiteX3428" fmla="*/ 5748814 w 6400800"/>
                <a:gd name="connsiteY3428" fmla="*/ 305276 h 514350"/>
                <a:gd name="connsiteX3429" fmla="*/ 5759292 w 6400800"/>
                <a:gd name="connsiteY3429" fmla="*/ 280511 h 514350"/>
                <a:gd name="connsiteX3430" fmla="*/ 5760244 w 6400800"/>
                <a:gd name="connsiteY3430" fmla="*/ 289084 h 514350"/>
                <a:gd name="connsiteX3431" fmla="*/ 5756434 w 6400800"/>
                <a:gd name="connsiteY3431" fmla="*/ 227171 h 514350"/>
                <a:gd name="connsiteX3432" fmla="*/ 5756434 w 6400800"/>
                <a:gd name="connsiteY3432" fmla="*/ 243364 h 514350"/>
                <a:gd name="connsiteX3433" fmla="*/ 5757387 w 6400800"/>
                <a:gd name="connsiteY3433" fmla="*/ 250984 h 514350"/>
                <a:gd name="connsiteX3434" fmla="*/ 5753576 w 6400800"/>
                <a:gd name="connsiteY3434" fmla="*/ 259556 h 514350"/>
                <a:gd name="connsiteX3435" fmla="*/ 5741194 w 6400800"/>
                <a:gd name="connsiteY3435" fmla="*/ 285274 h 514350"/>
                <a:gd name="connsiteX3436" fmla="*/ 5756434 w 6400800"/>
                <a:gd name="connsiteY3436" fmla="*/ 227171 h 514350"/>
                <a:gd name="connsiteX3437" fmla="*/ 5676424 w 6400800"/>
                <a:gd name="connsiteY3437" fmla="*/ 184309 h 514350"/>
                <a:gd name="connsiteX3438" fmla="*/ 5676424 w 6400800"/>
                <a:gd name="connsiteY3438" fmla="*/ 198596 h 514350"/>
                <a:gd name="connsiteX3439" fmla="*/ 5676424 w 6400800"/>
                <a:gd name="connsiteY3439" fmla="*/ 228124 h 514350"/>
                <a:gd name="connsiteX3440" fmla="*/ 5676424 w 6400800"/>
                <a:gd name="connsiteY3440" fmla="*/ 246221 h 514350"/>
                <a:gd name="connsiteX3441" fmla="*/ 5677376 w 6400800"/>
                <a:gd name="connsiteY3441" fmla="*/ 266224 h 514350"/>
                <a:gd name="connsiteX3442" fmla="*/ 5678329 w 6400800"/>
                <a:gd name="connsiteY3442" fmla="*/ 276701 h 514350"/>
                <a:gd name="connsiteX3443" fmla="*/ 5678329 w 6400800"/>
                <a:gd name="connsiteY3443" fmla="*/ 276701 h 514350"/>
                <a:gd name="connsiteX3444" fmla="*/ 5675471 w 6400800"/>
                <a:gd name="connsiteY3444" fmla="*/ 259556 h 514350"/>
                <a:gd name="connsiteX3445" fmla="*/ 5672614 w 6400800"/>
                <a:gd name="connsiteY3445" fmla="*/ 242411 h 514350"/>
                <a:gd name="connsiteX3446" fmla="*/ 5669756 w 6400800"/>
                <a:gd name="connsiteY3446" fmla="*/ 223361 h 514350"/>
                <a:gd name="connsiteX3447" fmla="*/ 5668804 w 6400800"/>
                <a:gd name="connsiteY3447" fmla="*/ 216694 h 514350"/>
                <a:gd name="connsiteX3448" fmla="*/ 5676424 w 6400800"/>
                <a:gd name="connsiteY3448" fmla="*/ 184309 h 514350"/>
                <a:gd name="connsiteX3449" fmla="*/ 5652612 w 6400800"/>
                <a:gd name="connsiteY3449" fmla="*/ 263366 h 514350"/>
                <a:gd name="connsiteX3450" fmla="*/ 5653564 w 6400800"/>
                <a:gd name="connsiteY3450" fmla="*/ 261461 h 514350"/>
                <a:gd name="connsiteX3451" fmla="*/ 5655469 w 6400800"/>
                <a:gd name="connsiteY3451" fmla="*/ 264319 h 514350"/>
                <a:gd name="connsiteX3452" fmla="*/ 5655469 w 6400800"/>
                <a:gd name="connsiteY3452" fmla="*/ 268129 h 514350"/>
                <a:gd name="connsiteX3453" fmla="*/ 5657374 w 6400800"/>
                <a:gd name="connsiteY3453" fmla="*/ 286226 h 514350"/>
                <a:gd name="connsiteX3454" fmla="*/ 5652612 w 6400800"/>
                <a:gd name="connsiteY3454" fmla="*/ 269081 h 514350"/>
                <a:gd name="connsiteX3455" fmla="*/ 5651659 w 6400800"/>
                <a:gd name="connsiteY3455" fmla="*/ 267176 h 514350"/>
                <a:gd name="connsiteX3456" fmla="*/ 5652612 w 6400800"/>
                <a:gd name="connsiteY3456" fmla="*/ 263366 h 514350"/>
                <a:gd name="connsiteX3457" fmla="*/ 5650706 w 6400800"/>
                <a:gd name="connsiteY3457" fmla="*/ 205264 h 514350"/>
                <a:gd name="connsiteX3458" fmla="*/ 5651659 w 6400800"/>
                <a:gd name="connsiteY3458" fmla="*/ 212884 h 514350"/>
                <a:gd name="connsiteX3459" fmla="*/ 5649754 w 6400800"/>
                <a:gd name="connsiteY3459" fmla="*/ 207169 h 514350"/>
                <a:gd name="connsiteX3460" fmla="*/ 5650706 w 6400800"/>
                <a:gd name="connsiteY3460" fmla="*/ 205264 h 514350"/>
                <a:gd name="connsiteX3461" fmla="*/ 5647849 w 6400800"/>
                <a:gd name="connsiteY3461" fmla="*/ 209074 h 514350"/>
                <a:gd name="connsiteX3462" fmla="*/ 5649754 w 6400800"/>
                <a:gd name="connsiteY3462" fmla="*/ 219551 h 514350"/>
                <a:gd name="connsiteX3463" fmla="*/ 5651659 w 6400800"/>
                <a:gd name="connsiteY3463" fmla="*/ 235744 h 514350"/>
                <a:gd name="connsiteX3464" fmla="*/ 5651659 w 6400800"/>
                <a:gd name="connsiteY3464" fmla="*/ 236696 h 514350"/>
                <a:gd name="connsiteX3465" fmla="*/ 5645944 w 6400800"/>
                <a:gd name="connsiteY3465" fmla="*/ 228124 h 514350"/>
                <a:gd name="connsiteX3466" fmla="*/ 5644039 w 6400800"/>
                <a:gd name="connsiteY3466" fmla="*/ 216694 h 514350"/>
                <a:gd name="connsiteX3467" fmla="*/ 5647849 w 6400800"/>
                <a:gd name="connsiteY3467" fmla="*/ 209074 h 514350"/>
                <a:gd name="connsiteX3468" fmla="*/ 5642134 w 6400800"/>
                <a:gd name="connsiteY3468" fmla="*/ 370046 h 514350"/>
                <a:gd name="connsiteX3469" fmla="*/ 5643087 w 6400800"/>
                <a:gd name="connsiteY3469" fmla="*/ 377666 h 514350"/>
                <a:gd name="connsiteX3470" fmla="*/ 5641181 w 6400800"/>
                <a:gd name="connsiteY3470" fmla="*/ 385286 h 514350"/>
                <a:gd name="connsiteX3471" fmla="*/ 5642134 w 6400800"/>
                <a:gd name="connsiteY3471" fmla="*/ 370046 h 514350"/>
                <a:gd name="connsiteX3472" fmla="*/ 5624037 w 6400800"/>
                <a:gd name="connsiteY3472" fmla="*/ 272891 h 514350"/>
                <a:gd name="connsiteX3473" fmla="*/ 5625942 w 6400800"/>
                <a:gd name="connsiteY3473" fmla="*/ 258604 h 514350"/>
                <a:gd name="connsiteX3474" fmla="*/ 5625942 w 6400800"/>
                <a:gd name="connsiteY3474" fmla="*/ 254794 h 514350"/>
                <a:gd name="connsiteX3475" fmla="*/ 5632609 w 6400800"/>
                <a:gd name="connsiteY3475" fmla="*/ 241459 h 514350"/>
                <a:gd name="connsiteX3476" fmla="*/ 5634514 w 6400800"/>
                <a:gd name="connsiteY3476" fmla="*/ 236696 h 514350"/>
                <a:gd name="connsiteX3477" fmla="*/ 5637371 w 6400800"/>
                <a:gd name="connsiteY3477" fmla="*/ 245269 h 514350"/>
                <a:gd name="connsiteX3478" fmla="*/ 5640229 w 6400800"/>
                <a:gd name="connsiteY3478" fmla="*/ 259556 h 514350"/>
                <a:gd name="connsiteX3479" fmla="*/ 5640229 w 6400800"/>
                <a:gd name="connsiteY3479" fmla="*/ 266224 h 514350"/>
                <a:gd name="connsiteX3480" fmla="*/ 5631656 w 6400800"/>
                <a:gd name="connsiteY3480" fmla="*/ 288131 h 514350"/>
                <a:gd name="connsiteX3481" fmla="*/ 5624037 w 6400800"/>
                <a:gd name="connsiteY3481" fmla="*/ 277654 h 514350"/>
                <a:gd name="connsiteX3482" fmla="*/ 5624037 w 6400800"/>
                <a:gd name="connsiteY3482" fmla="*/ 272891 h 514350"/>
                <a:gd name="connsiteX3483" fmla="*/ 5623084 w 6400800"/>
                <a:gd name="connsiteY3483" fmla="*/ 289084 h 514350"/>
                <a:gd name="connsiteX3484" fmla="*/ 5623084 w 6400800"/>
                <a:gd name="connsiteY3484" fmla="*/ 287179 h 514350"/>
                <a:gd name="connsiteX3485" fmla="*/ 5624989 w 6400800"/>
                <a:gd name="connsiteY3485" fmla="*/ 290989 h 514350"/>
                <a:gd name="connsiteX3486" fmla="*/ 5626894 w 6400800"/>
                <a:gd name="connsiteY3486" fmla="*/ 298609 h 514350"/>
                <a:gd name="connsiteX3487" fmla="*/ 5625942 w 6400800"/>
                <a:gd name="connsiteY3487" fmla="*/ 300514 h 514350"/>
                <a:gd name="connsiteX3488" fmla="*/ 5625942 w 6400800"/>
                <a:gd name="connsiteY3488" fmla="*/ 300514 h 514350"/>
                <a:gd name="connsiteX3489" fmla="*/ 5622131 w 6400800"/>
                <a:gd name="connsiteY3489" fmla="*/ 295751 h 514350"/>
                <a:gd name="connsiteX3490" fmla="*/ 5623084 w 6400800"/>
                <a:gd name="connsiteY3490" fmla="*/ 289084 h 514350"/>
                <a:gd name="connsiteX3491" fmla="*/ 5621179 w 6400800"/>
                <a:gd name="connsiteY3491" fmla="*/ 310991 h 514350"/>
                <a:gd name="connsiteX3492" fmla="*/ 5621179 w 6400800"/>
                <a:gd name="connsiteY3492" fmla="*/ 310991 h 514350"/>
                <a:gd name="connsiteX3493" fmla="*/ 5621179 w 6400800"/>
                <a:gd name="connsiteY3493" fmla="*/ 310991 h 514350"/>
                <a:gd name="connsiteX3494" fmla="*/ 5621179 w 6400800"/>
                <a:gd name="connsiteY3494" fmla="*/ 310991 h 514350"/>
                <a:gd name="connsiteX3495" fmla="*/ 5618321 w 6400800"/>
                <a:gd name="connsiteY3495" fmla="*/ 270034 h 514350"/>
                <a:gd name="connsiteX3496" fmla="*/ 5618321 w 6400800"/>
                <a:gd name="connsiteY3496" fmla="*/ 270034 h 514350"/>
                <a:gd name="connsiteX3497" fmla="*/ 5618321 w 6400800"/>
                <a:gd name="connsiteY3497" fmla="*/ 270034 h 514350"/>
                <a:gd name="connsiteX3498" fmla="*/ 5618321 w 6400800"/>
                <a:gd name="connsiteY3498" fmla="*/ 270034 h 514350"/>
                <a:gd name="connsiteX3499" fmla="*/ 5617369 w 6400800"/>
                <a:gd name="connsiteY3499" fmla="*/ 272891 h 514350"/>
                <a:gd name="connsiteX3500" fmla="*/ 5618321 w 6400800"/>
                <a:gd name="connsiteY3500" fmla="*/ 273844 h 514350"/>
                <a:gd name="connsiteX3501" fmla="*/ 5616417 w 6400800"/>
                <a:gd name="connsiteY3501" fmla="*/ 286226 h 514350"/>
                <a:gd name="connsiteX3502" fmla="*/ 5613559 w 6400800"/>
                <a:gd name="connsiteY3502" fmla="*/ 282416 h 514350"/>
                <a:gd name="connsiteX3503" fmla="*/ 5617369 w 6400800"/>
                <a:gd name="connsiteY3503" fmla="*/ 272891 h 514350"/>
                <a:gd name="connsiteX3504" fmla="*/ 5608796 w 6400800"/>
                <a:gd name="connsiteY3504" fmla="*/ 290989 h 514350"/>
                <a:gd name="connsiteX3505" fmla="*/ 5608796 w 6400800"/>
                <a:gd name="connsiteY3505" fmla="*/ 290989 h 514350"/>
                <a:gd name="connsiteX3506" fmla="*/ 5611654 w 6400800"/>
                <a:gd name="connsiteY3506" fmla="*/ 294799 h 514350"/>
                <a:gd name="connsiteX3507" fmla="*/ 5613559 w 6400800"/>
                <a:gd name="connsiteY3507" fmla="*/ 297656 h 514350"/>
                <a:gd name="connsiteX3508" fmla="*/ 5611654 w 6400800"/>
                <a:gd name="connsiteY3508" fmla="*/ 310991 h 514350"/>
                <a:gd name="connsiteX3509" fmla="*/ 5608796 w 6400800"/>
                <a:gd name="connsiteY3509" fmla="*/ 292894 h 514350"/>
                <a:gd name="connsiteX3510" fmla="*/ 5608796 w 6400800"/>
                <a:gd name="connsiteY3510" fmla="*/ 290989 h 514350"/>
                <a:gd name="connsiteX3511" fmla="*/ 5594509 w 6400800"/>
                <a:gd name="connsiteY3511" fmla="*/ 241459 h 514350"/>
                <a:gd name="connsiteX3512" fmla="*/ 5595462 w 6400800"/>
                <a:gd name="connsiteY3512" fmla="*/ 258604 h 514350"/>
                <a:gd name="connsiteX3513" fmla="*/ 5595462 w 6400800"/>
                <a:gd name="connsiteY3513" fmla="*/ 259556 h 514350"/>
                <a:gd name="connsiteX3514" fmla="*/ 5595462 w 6400800"/>
                <a:gd name="connsiteY3514" fmla="*/ 261461 h 514350"/>
                <a:gd name="connsiteX3515" fmla="*/ 5593556 w 6400800"/>
                <a:gd name="connsiteY3515" fmla="*/ 259556 h 514350"/>
                <a:gd name="connsiteX3516" fmla="*/ 5592604 w 6400800"/>
                <a:gd name="connsiteY3516" fmla="*/ 250031 h 514350"/>
                <a:gd name="connsiteX3517" fmla="*/ 5594509 w 6400800"/>
                <a:gd name="connsiteY3517" fmla="*/ 241459 h 514350"/>
                <a:gd name="connsiteX3518" fmla="*/ 5578317 w 6400800"/>
                <a:gd name="connsiteY3518" fmla="*/ 284321 h 514350"/>
                <a:gd name="connsiteX3519" fmla="*/ 5578317 w 6400800"/>
                <a:gd name="connsiteY3519" fmla="*/ 286226 h 514350"/>
                <a:gd name="connsiteX3520" fmla="*/ 5577364 w 6400800"/>
                <a:gd name="connsiteY3520" fmla="*/ 285274 h 514350"/>
                <a:gd name="connsiteX3521" fmla="*/ 5578317 w 6400800"/>
                <a:gd name="connsiteY3521" fmla="*/ 284321 h 514350"/>
                <a:gd name="connsiteX3522" fmla="*/ 5573554 w 6400800"/>
                <a:gd name="connsiteY3522" fmla="*/ 299561 h 514350"/>
                <a:gd name="connsiteX3523" fmla="*/ 5576412 w 6400800"/>
                <a:gd name="connsiteY3523" fmla="*/ 305276 h 514350"/>
                <a:gd name="connsiteX3524" fmla="*/ 5577364 w 6400800"/>
                <a:gd name="connsiteY3524" fmla="*/ 307181 h 514350"/>
                <a:gd name="connsiteX3525" fmla="*/ 5576412 w 6400800"/>
                <a:gd name="connsiteY3525" fmla="*/ 325279 h 514350"/>
                <a:gd name="connsiteX3526" fmla="*/ 5576412 w 6400800"/>
                <a:gd name="connsiteY3526" fmla="*/ 328136 h 514350"/>
                <a:gd name="connsiteX3527" fmla="*/ 5575459 w 6400800"/>
                <a:gd name="connsiteY3527" fmla="*/ 319564 h 514350"/>
                <a:gd name="connsiteX3528" fmla="*/ 5573554 w 6400800"/>
                <a:gd name="connsiteY3528" fmla="*/ 303371 h 514350"/>
                <a:gd name="connsiteX3529" fmla="*/ 5573554 w 6400800"/>
                <a:gd name="connsiteY3529" fmla="*/ 299561 h 514350"/>
                <a:gd name="connsiteX3530" fmla="*/ 5550694 w 6400800"/>
                <a:gd name="connsiteY3530" fmla="*/ 308134 h 514350"/>
                <a:gd name="connsiteX3531" fmla="*/ 5549742 w 6400800"/>
                <a:gd name="connsiteY3531" fmla="*/ 301466 h 514350"/>
                <a:gd name="connsiteX3532" fmla="*/ 5551646 w 6400800"/>
                <a:gd name="connsiteY3532" fmla="*/ 294799 h 514350"/>
                <a:gd name="connsiteX3533" fmla="*/ 5552599 w 6400800"/>
                <a:gd name="connsiteY3533" fmla="*/ 291941 h 514350"/>
                <a:gd name="connsiteX3534" fmla="*/ 5554504 w 6400800"/>
                <a:gd name="connsiteY3534" fmla="*/ 302419 h 514350"/>
                <a:gd name="connsiteX3535" fmla="*/ 5552599 w 6400800"/>
                <a:gd name="connsiteY3535" fmla="*/ 306229 h 514350"/>
                <a:gd name="connsiteX3536" fmla="*/ 5550694 w 6400800"/>
                <a:gd name="connsiteY3536" fmla="*/ 308134 h 514350"/>
                <a:gd name="connsiteX3537" fmla="*/ 5557362 w 6400800"/>
                <a:gd name="connsiteY3537" fmla="*/ 313849 h 514350"/>
                <a:gd name="connsiteX3538" fmla="*/ 5557362 w 6400800"/>
                <a:gd name="connsiteY3538" fmla="*/ 313849 h 514350"/>
                <a:gd name="connsiteX3539" fmla="*/ 5553551 w 6400800"/>
                <a:gd name="connsiteY3539" fmla="*/ 318611 h 514350"/>
                <a:gd name="connsiteX3540" fmla="*/ 5556409 w 6400800"/>
                <a:gd name="connsiteY3540" fmla="*/ 310039 h 514350"/>
                <a:gd name="connsiteX3541" fmla="*/ 5557362 w 6400800"/>
                <a:gd name="connsiteY3541" fmla="*/ 313849 h 514350"/>
                <a:gd name="connsiteX3542" fmla="*/ 5557362 w 6400800"/>
                <a:gd name="connsiteY3542" fmla="*/ 313849 h 514350"/>
                <a:gd name="connsiteX3543" fmla="*/ 5561171 w 6400800"/>
                <a:gd name="connsiteY3543" fmla="*/ 359569 h 514350"/>
                <a:gd name="connsiteX3544" fmla="*/ 5561171 w 6400800"/>
                <a:gd name="connsiteY3544" fmla="*/ 361474 h 514350"/>
                <a:gd name="connsiteX3545" fmla="*/ 5560219 w 6400800"/>
                <a:gd name="connsiteY3545" fmla="*/ 360521 h 514350"/>
                <a:gd name="connsiteX3546" fmla="*/ 5558314 w 6400800"/>
                <a:gd name="connsiteY3546" fmla="*/ 350996 h 514350"/>
                <a:gd name="connsiteX3547" fmla="*/ 5560219 w 6400800"/>
                <a:gd name="connsiteY3547" fmla="*/ 342424 h 514350"/>
                <a:gd name="connsiteX3548" fmla="*/ 5561171 w 6400800"/>
                <a:gd name="connsiteY3548" fmla="*/ 359569 h 514350"/>
                <a:gd name="connsiteX3549" fmla="*/ 5559267 w 6400800"/>
                <a:gd name="connsiteY3549" fmla="*/ 303371 h 514350"/>
                <a:gd name="connsiteX3550" fmla="*/ 5559267 w 6400800"/>
                <a:gd name="connsiteY3550" fmla="*/ 303371 h 514350"/>
                <a:gd name="connsiteX3551" fmla="*/ 5559267 w 6400800"/>
                <a:gd name="connsiteY3551" fmla="*/ 303371 h 514350"/>
                <a:gd name="connsiteX3552" fmla="*/ 5559267 w 6400800"/>
                <a:gd name="connsiteY3552" fmla="*/ 303371 h 514350"/>
                <a:gd name="connsiteX3553" fmla="*/ 5557362 w 6400800"/>
                <a:gd name="connsiteY3553" fmla="*/ 277654 h 514350"/>
                <a:gd name="connsiteX3554" fmla="*/ 5558314 w 6400800"/>
                <a:gd name="connsiteY3554" fmla="*/ 283369 h 514350"/>
                <a:gd name="connsiteX3555" fmla="*/ 5559267 w 6400800"/>
                <a:gd name="connsiteY3555" fmla="*/ 293846 h 514350"/>
                <a:gd name="connsiteX3556" fmla="*/ 5557362 w 6400800"/>
                <a:gd name="connsiteY3556" fmla="*/ 296704 h 514350"/>
                <a:gd name="connsiteX3557" fmla="*/ 5554504 w 6400800"/>
                <a:gd name="connsiteY3557" fmla="*/ 287179 h 514350"/>
                <a:gd name="connsiteX3558" fmla="*/ 5557362 w 6400800"/>
                <a:gd name="connsiteY3558" fmla="*/ 277654 h 514350"/>
                <a:gd name="connsiteX3559" fmla="*/ 5553551 w 6400800"/>
                <a:gd name="connsiteY3559" fmla="*/ 252889 h 514350"/>
                <a:gd name="connsiteX3560" fmla="*/ 5553551 w 6400800"/>
                <a:gd name="connsiteY3560" fmla="*/ 252889 h 514350"/>
                <a:gd name="connsiteX3561" fmla="*/ 5553551 w 6400800"/>
                <a:gd name="connsiteY3561" fmla="*/ 253841 h 514350"/>
                <a:gd name="connsiteX3562" fmla="*/ 5555456 w 6400800"/>
                <a:gd name="connsiteY3562" fmla="*/ 268129 h 514350"/>
                <a:gd name="connsiteX3563" fmla="*/ 5555456 w 6400800"/>
                <a:gd name="connsiteY3563" fmla="*/ 270986 h 514350"/>
                <a:gd name="connsiteX3564" fmla="*/ 5552599 w 6400800"/>
                <a:gd name="connsiteY3564" fmla="*/ 275749 h 514350"/>
                <a:gd name="connsiteX3565" fmla="*/ 5549742 w 6400800"/>
                <a:gd name="connsiteY3565" fmla="*/ 280511 h 514350"/>
                <a:gd name="connsiteX3566" fmla="*/ 5549742 w 6400800"/>
                <a:gd name="connsiteY3566" fmla="*/ 280511 h 514350"/>
                <a:gd name="connsiteX3567" fmla="*/ 5549742 w 6400800"/>
                <a:gd name="connsiteY3567" fmla="*/ 280511 h 514350"/>
                <a:gd name="connsiteX3568" fmla="*/ 5545931 w 6400800"/>
                <a:gd name="connsiteY3568" fmla="*/ 286226 h 514350"/>
                <a:gd name="connsiteX3569" fmla="*/ 5544979 w 6400800"/>
                <a:gd name="connsiteY3569" fmla="*/ 281464 h 514350"/>
                <a:gd name="connsiteX3570" fmla="*/ 5546884 w 6400800"/>
                <a:gd name="connsiteY3570" fmla="*/ 275749 h 514350"/>
                <a:gd name="connsiteX3571" fmla="*/ 5549742 w 6400800"/>
                <a:gd name="connsiteY3571" fmla="*/ 261461 h 514350"/>
                <a:gd name="connsiteX3572" fmla="*/ 5553551 w 6400800"/>
                <a:gd name="connsiteY3572" fmla="*/ 252889 h 514350"/>
                <a:gd name="connsiteX3573" fmla="*/ 5548789 w 6400800"/>
                <a:gd name="connsiteY3573" fmla="*/ 226219 h 514350"/>
                <a:gd name="connsiteX3574" fmla="*/ 5549742 w 6400800"/>
                <a:gd name="connsiteY3574" fmla="*/ 230029 h 514350"/>
                <a:gd name="connsiteX3575" fmla="*/ 5550694 w 6400800"/>
                <a:gd name="connsiteY3575" fmla="*/ 234791 h 514350"/>
                <a:gd name="connsiteX3576" fmla="*/ 5547837 w 6400800"/>
                <a:gd name="connsiteY3576" fmla="*/ 230029 h 514350"/>
                <a:gd name="connsiteX3577" fmla="*/ 5548789 w 6400800"/>
                <a:gd name="connsiteY3577" fmla="*/ 226219 h 514350"/>
                <a:gd name="connsiteX3578" fmla="*/ 5546884 w 6400800"/>
                <a:gd name="connsiteY3578" fmla="*/ 235744 h 514350"/>
                <a:gd name="connsiteX3579" fmla="*/ 5550694 w 6400800"/>
                <a:gd name="connsiteY3579" fmla="*/ 244316 h 514350"/>
                <a:gd name="connsiteX3580" fmla="*/ 5544979 w 6400800"/>
                <a:gd name="connsiteY3580" fmla="*/ 259556 h 514350"/>
                <a:gd name="connsiteX3581" fmla="*/ 5544026 w 6400800"/>
                <a:gd name="connsiteY3581" fmla="*/ 262414 h 514350"/>
                <a:gd name="connsiteX3582" fmla="*/ 5543074 w 6400800"/>
                <a:gd name="connsiteY3582" fmla="*/ 257651 h 514350"/>
                <a:gd name="connsiteX3583" fmla="*/ 5542121 w 6400800"/>
                <a:gd name="connsiteY3583" fmla="*/ 254794 h 514350"/>
                <a:gd name="connsiteX3584" fmla="*/ 5546884 w 6400800"/>
                <a:gd name="connsiteY3584" fmla="*/ 235744 h 514350"/>
                <a:gd name="connsiteX3585" fmla="*/ 5540217 w 6400800"/>
                <a:gd name="connsiteY3585" fmla="*/ 218599 h 514350"/>
                <a:gd name="connsiteX3586" fmla="*/ 5539264 w 6400800"/>
                <a:gd name="connsiteY3586" fmla="*/ 220504 h 514350"/>
                <a:gd name="connsiteX3587" fmla="*/ 5538312 w 6400800"/>
                <a:gd name="connsiteY3587" fmla="*/ 223361 h 514350"/>
                <a:gd name="connsiteX3588" fmla="*/ 5536406 w 6400800"/>
                <a:gd name="connsiteY3588" fmla="*/ 210026 h 514350"/>
                <a:gd name="connsiteX3589" fmla="*/ 5540217 w 6400800"/>
                <a:gd name="connsiteY3589" fmla="*/ 218599 h 514350"/>
                <a:gd name="connsiteX3590" fmla="*/ 5507831 w 6400800"/>
                <a:gd name="connsiteY3590" fmla="*/ 312896 h 514350"/>
                <a:gd name="connsiteX3591" fmla="*/ 5507831 w 6400800"/>
                <a:gd name="connsiteY3591" fmla="*/ 312896 h 514350"/>
                <a:gd name="connsiteX3592" fmla="*/ 5507831 w 6400800"/>
                <a:gd name="connsiteY3592" fmla="*/ 313849 h 514350"/>
                <a:gd name="connsiteX3593" fmla="*/ 5507831 w 6400800"/>
                <a:gd name="connsiteY3593" fmla="*/ 312896 h 514350"/>
                <a:gd name="connsiteX3594" fmla="*/ 5481162 w 6400800"/>
                <a:gd name="connsiteY3594" fmla="*/ 326231 h 514350"/>
                <a:gd name="connsiteX3595" fmla="*/ 5480209 w 6400800"/>
                <a:gd name="connsiteY3595" fmla="*/ 330994 h 514350"/>
                <a:gd name="connsiteX3596" fmla="*/ 5479256 w 6400800"/>
                <a:gd name="connsiteY3596" fmla="*/ 324326 h 514350"/>
                <a:gd name="connsiteX3597" fmla="*/ 5479256 w 6400800"/>
                <a:gd name="connsiteY3597" fmla="*/ 322421 h 514350"/>
                <a:gd name="connsiteX3598" fmla="*/ 5478304 w 6400800"/>
                <a:gd name="connsiteY3598" fmla="*/ 311944 h 514350"/>
                <a:gd name="connsiteX3599" fmla="*/ 5482114 w 6400800"/>
                <a:gd name="connsiteY3599" fmla="*/ 325279 h 514350"/>
                <a:gd name="connsiteX3600" fmla="*/ 5481162 w 6400800"/>
                <a:gd name="connsiteY3600" fmla="*/ 326231 h 514350"/>
                <a:gd name="connsiteX3601" fmla="*/ 5493544 w 6400800"/>
                <a:gd name="connsiteY3601" fmla="*/ 339566 h 514350"/>
                <a:gd name="connsiteX3602" fmla="*/ 5493544 w 6400800"/>
                <a:gd name="connsiteY3602" fmla="*/ 339566 h 514350"/>
                <a:gd name="connsiteX3603" fmla="*/ 5493544 w 6400800"/>
                <a:gd name="connsiteY3603" fmla="*/ 339566 h 514350"/>
                <a:gd name="connsiteX3604" fmla="*/ 5493544 w 6400800"/>
                <a:gd name="connsiteY3604" fmla="*/ 339566 h 514350"/>
                <a:gd name="connsiteX3605" fmla="*/ 5488781 w 6400800"/>
                <a:gd name="connsiteY3605" fmla="*/ 261461 h 514350"/>
                <a:gd name="connsiteX3606" fmla="*/ 5488781 w 6400800"/>
                <a:gd name="connsiteY3606" fmla="*/ 261461 h 514350"/>
                <a:gd name="connsiteX3607" fmla="*/ 5490687 w 6400800"/>
                <a:gd name="connsiteY3607" fmla="*/ 267176 h 514350"/>
                <a:gd name="connsiteX3608" fmla="*/ 5487829 w 6400800"/>
                <a:gd name="connsiteY3608" fmla="*/ 264319 h 514350"/>
                <a:gd name="connsiteX3609" fmla="*/ 5488781 w 6400800"/>
                <a:gd name="connsiteY3609" fmla="*/ 261461 h 514350"/>
                <a:gd name="connsiteX3610" fmla="*/ 5483067 w 6400800"/>
                <a:gd name="connsiteY3610" fmla="*/ 280511 h 514350"/>
                <a:gd name="connsiteX3611" fmla="*/ 5484971 w 6400800"/>
                <a:gd name="connsiteY3611" fmla="*/ 272891 h 514350"/>
                <a:gd name="connsiteX3612" fmla="*/ 5496401 w 6400800"/>
                <a:gd name="connsiteY3612" fmla="*/ 291941 h 514350"/>
                <a:gd name="connsiteX3613" fmla="*/ 5500212 w 6400800"/>
                <a:gd name="connsiteY3613" fmla="*/ 297656 h 514350"/>
                <a:gd name="connsiteX3614" fmla="*/ 5497354 w 6400800"/>
                <a:gd name="connsiteY3614" fmla="*/ 307181 h 514350"/>
                <a:gd name="connsiteX3615" fmla="*/ 5496401 w 6400800"/>
                <a:gd name="connsiteY3615" fmla="*/ 310991 h 514350"/>
                <a:gd name="connsiteX3616" fmla="*/ 5493544 w 6400800"/>
                <a:gd name="connsiteY3616" fmla="*/ 307181 h 514350"/>
                <a:gd name="connsiteX3617" fmla="*/ 5495449 w 6400800"/>
                <a:gd name="connsiteY3617" fmla="*/ 311944 h 514350"/>
                <a:gd name="connsiteX3618" fmla="*/ 5494496 w 6400800"/>
                <a:gd name="connsiteY3618" fmla="*/ 319564 h 514350"/>
                <a:gd name="connsiteX3619" fmla="*/ 5492592 w 6400800"/>
                <a:gd name="connsiteY3619" fmla="*/ 330041 h 514350"/>
                <a:gd name="connsiteX3620" fmla="*/ 5488781 w 6400800"/>
                <a:gd name="connsiteY3620" fmla="*/ 333851 h 514350"/>
                <a:gd name="connsiteX3621" fmla="*/ 5485924 w 6400800"/>
                <a:gd name="connsiteY3621" fmla="*/ 327184 h 514350"/>
                <a:gd name="connsiteX3622" fmla="*/ 5487829 w 6400800"/>
                <a:gd name="connsiteY3622" fmla="*/ 312896 h 514350"/>
                <a:gd name="connsiteX3623" fmla="*/ 5489734 w 6400800"/>
                <a:gd name="connsiteY3623" fmla="*/ 299561 h 514350"/>
                <a:gd name="connsiteX3624" fmla="*/ 5484019 w 6400800"/>
                <a:gd name="connsiteY3624" fmla="*/ 311944 h 514350"/>
                <a:gd name="connsiteX3625" fmla="*/ 5483067 w 6400800"/>
                <a:gd name="connsiteY3625" fmla="*/ 313849 h 514350"/>
                <a:gd name="connsiteX3626" fmla="*/ 5483067 w 6400800"/>
                <a:gd name="connsiteY3626" fmla="*/ 312896 h 514350"/>
                <a:gd name="connsiteX3627" fmla="*/ 5478304 w 6400800"/>
                <a:gd name="connsiteY3627" fmla="*/ 292894 h 514350"/>
                <a:gd name="connsiteX3628" fmla="*/ 5479256 w 6400800"/>
                <a:gd name="connsiteY3628" fmla="*/ 309086 h 514350"/>
                <a:gd name="connsiteX3629" fmla="*/ 5479256 w 6400800"/>
                <a:gd name="connsiteY3629" fmla="*/ 308134 h 514350"/>
                <a:gd name="connsiteX3630" fmla="*/ 5476399 w 6400800"/>
                <a:gd name="connsiteY3630" fmla="*/ 300514 h 514350"/>
                <a:gd name="connsiteX3631" fmla="*/ 5483067 w 6400800"/>
                <a:gd name="connsiteY3631" fmla="*/ 280511 h 514350"/>
                <a:gd name="connsiteX3632" fmla="*/ 5472589 w 6400800"/>
                <a:gd name="connsiteY3632" fmla="*/ 254794 h 514350"/>
                <a:gd name="connsiteX3633" fmla="*/ 5475446 w 6400800"/>
                <a:gd name="connsiteY3633" fmla="*/ 258604 h 514350"/>
                <a:gd name="connsiteX3634" fmla="*/ 5471637 w 6400800"/>
                <a:gd name="connsiteY3634" fmla="*/ 268129 h 514350"/>
                <a:gd name="connsiteX3635" fmla="*/ 5468779 w 6400800"/>
                <a:gd name="connsiteY3635" fmla="*/ 249079 h 514350"/>
                <a:gd name="connsiteX3636" fmla="*/ 5472589 w 6400800"/>
                <a:gd name="connsiteY3636" fmla="*/ 254794 h 514350"/>
                <a:gd name="connsiteX3637" fmla="*/ 5452587 w 6400800"/>
                <a:gd name="connsiteY3637" fmla="*/ 208121 h 514350"/>
                <a:gd name="connsiteX3638" fmla="*/ 5452587 w 6400800"/>
                <a:gd name="connsiteY3638" fmla="*/ 210026 h 514350"/>
                <a:gd name="connsiteX3639" fmla="*/ 5454492 w 6400800"/>
                <a:gd name="connsiteY3639" fmla="*/ 225266 h 514350"/>
                <a:gd name="connsiteX3640" fmla="*/ 5454492 w 6400800"/>
                <a:gd name="connsiteY3640" fmla="*/ 228124 h 514350"/>
                <a:gd name="connsiteX3641" fmla="*/ 5450681 w 6400800"/>
                <a:gd name="connsiteY3641" fmla="*/ 225266 h 514350"/>
                <a:gd name="connsiteX3642" fmla="*/ 5452587 w 6400800"/>
                <a:gd name="connsiteY3642" fmla="*/ 208121 h 514350"/>
                <a:gd name="connsiteX3643" fmla="*/ 5449729 w 6400800"/>
                <a:gd name="connsiteY3643" fmla="*/ 250031 h 514350"/>
                <a:gd name="connsiteX3644" fmla="*/ 5451634 w 6400800"/>
                <a:gd name="connsiteY3644" fmla="*/ 228124 h 514350"/>
                <a:gd name="connsiteX3645" fmla="*/ 5453539 w 6400800"/>
                <a:gd name="connsiteY3645" fmla="*/ 230029 h 514350"/>
                <a:gd name="connsiteX3646" fmla="*/ 5455444 w 6400800"/>
                <a:gd name="connsiteY3646" fmla="*/ 232886 h 514350"/>
                <a:gd name="connsiteX3647" fmla="*/ 5456396 w 6400800"/>
                <a:gd name="connsiteY3647" fmla="*/ 243364 h 514350"/>
                <a:gd name="connsiteX3648" fmla="*/ 5459254 w 6400800"/>
                <a:gd name="connsiteY3648" fmla="*/ 282416 h 514350"/>
                <a:gd name="connsiteX3649" fmla="*/ 5460206 w 6400800"/>
                <a:gd name="connsiteY3649" fmla="*/ 299561 h 514350"/>
                <a:gd name="connsiteX3650" fmla="*/ 5455444 w 6400800"/>
                <a:gd name="connsiteY3650" fmla="*/ 313849 h 514350"/>
                <a:gd name="connsiteX3651" fmla="*/ 5447824 w 6400800"/>
                <a:gd name="connsiteY3651" fmla="*/ 280511 h 514350"/>
                <a:gd name="connsiteX3652" fmla="*/ 5446871 w 6400800"/>
                <a:gd name="connsiteY3652" fmla="*/ 276701 h 514350"/>
                <a:gd name="connsiteX3653" fmla="*/ 5449729 w 6400800"/>
                <a:gd name="connsiteY3653" fmla="*/ 250031 h 514350"/>
                <a:gd name="connsiteX3654" fmla="*/ 5443062 w 6400800"/>
                <a:gd name="connsiteY3654" fmla="*/ 327184 h 514350"/>
                <a:gd name="connsiteX3655" fmla="*/ 5445919 w 6400800"/>
                <a:gd name="connsiteY3655" fmla="*/ 343376 h 514350"/>
                <a:gd name="connsiteX3656" fmla="*/ 5443062 w 6400800"/>
                <a:gd name="connsiteY3656" fmla="*/ 334804 h 514350"/>
                <a:gd name="connsiteX3657" fmla="*/ 5443062 w 6400800"/>
                <a:gd name="connsiteY3657" fmla="*/ 327184 h 514350"/>
                <a:gd name="connsiteX3658" fmla="*/ 5417344 w 6400800"/>
                <a:gd name="connsiteY3658" fmla="*/ 318611 h 514350"/>
                <a:gd name="connsiteX3659" fmla="*/ 5419249 w 6400800"/>
                <a:gd name="connsiteY3659" fmla="*/ 312896 h 514350"/>
                <a:gd name="connsiteX3660" fmla="*/ 5421154 w 6400800"/>
                <a:gd name="connsiteY3660" fmla="*/ 320516 h 514350"/>
                <a:gd name="connsiteX3661" fmla="*/ 5421154 w 6400800"/>
                <a:gd name="connsiteY3661" fmla="*/ 321469 h 514350"/>
                <a:gd name="connsiteX3662" fmla="*/ 5421154 w 6400800"/>
                <a:gd name="connsiteY3662" fmla="*/ 320516 h 514350"/>
                <a:gd name="connsiteX3663" fmla="*/ 5421154 w 6400800"/>
                <a:gd name="connsiteY3663" fmla="*/ 322421 h 514350"/>
                <a:gd name="connsiteX3664" fmla="*/ 5418296 w 6400800"/>
                <a:gd name="connsiteY3664" fmla="*/ 331946 h 514350"/>
                <a:gd name="connsiteX3665" fmla="*/ 5417344 w 6400800"/>
                <a:gd name="connsiteY3665" fmla="*/ 329089 h 514350"/>
                <a:gd name="connsiteX3666" fmla="*/ 5417344 w 6400800"/>
                <a:gd name="connsiteY3666" fmla="*/ 318611 h 514350"/>
                <a:gd name="connsiteX3667" fmla="*/ 5416392 w 6400800"/>
                <a:gd name="connsiteY3667" fmla="*/ 334804 h 514350"/>
                <a:gd name="connsiteX3668" fmla="*/ 5417344 w 6400800"/>
                <a:gd name="connsiteY3668" fmla="*/ 335756 h 514350"/>
                <a:gd name="connsiteX3669" fmla="*/ 5416392 w 6400800"/>
                <a:gd name="connsiteY3669" fmla="*/ 337661 h 514350"/>
                <a:gd name="connsiteX3670" fmla="*/ 5416392 w 6400800"/>
                <a:gd name="connsiteY3670" fmla="*/ 334804 h 514350"/>
                <a:gd name="connsiteX3671" fmla="*/ 5405914 w 6400800"/>
                <a:gd name="connsiteY3671" fmla="*/ 325279 h 514350"/>
                <a:gd name="connsiteX3672" fmla="*/ 5407819 w 6400800"/>
                <a:gd name="connsiteY3672" fmla="*/ 271939 h 514350"/>
                <a:gd name="connsiteX3673" fmla="*/ 5407819 w 6400800"/>
                <a:gd name="connsiteY3673" fmla="*/ 267176 h 514350"/>
                <a:gd name="connsiteX3674" fmla="*/ 5414487 w 6400800"/>
                <a:gd name="connsiteY3674" fmla="*/ 292894 h 514350"/>
                <a:gd name="connsiteX3675" fmla="*/ 5414487 w 6400800"/>
                <a:gd name="connsiteY3675" fmla="*/ 293846 h 514350"/>
                <a:gd name="connsiteX3676" fmla="*/ 5411629 w 6400800"/>
                <a:gd name="connsiteY3676" fmla="*/ 303371 h 514350"/>
                <a:gd name="connsiteX3677" fmla="*/ 5404962 w 6400800"/>
                <a:gd name="connsiteY3677" fmla="*/ 331946 h 514350"/>
                <a:gd name="connsiteX3678" fmla="*/ 5404962 w 6400800"/>
                <a:gd name="connsiteY3678" fmla="*/ 332899 h 514350"/>
                <a:gd name="connsiteX3679" fmla="*/ 5405914 w 6400800"/>
                <a:gd name="connsiteY3679" fmla="*/ 325279 h 514350"/>
                <a:gd name="connsiteX3680" fmla="*/ 5384006 w 6400800"/>
                <a:gd name="connsiteY3680" fmla="*/ 310991 h 514350"/>
                <a:gd name="connsiteX3681" fmla="*/ 5386864 w 6400800"/>
                <a:gd name="connsiteY3681" fmla="*/ 334804 h 514350"/>
                <a:gd name="connsiteX3682" fmla="*/ 5384959 w 6400800"/>
                <a:gd name="connsiteY3682" fmla="*/ 341471 h 514350"/>
                <a:gd name="connsiteX3683" fmla="*/ 5382101 w 6400800"/>
                <a:gd name="connsiteY3683" fmla="*/ 325279 h 514350"/>
                <a:gd name="connsiteX3684" fmla="*/ 5378292 w 6400800"/>
                <a:gd name="connsiteY3684" fmla="*/ 305276 h 514350"/>
                <a:gd name="connsiteX3685" fmla="*/ 5381149 w 6400800"/>
                <a:gd name="connsiteY3685" fmla="*/ 294799 h 514350"/>
                <a:gd name="connsiteX3686" fmla="*/ 5384006 w 6400800"/>
                <a:gd name="connsiteY3686" fmla="*/ 310991 h 514350"/>
                <a:gd name="connsiteX3687" fmla="*/ 5379244 w 6400800"/>
                <a:gd name="connsiteY3687" fmla="*/ 274796 h 514350"/>
                <a:gd name="connsiteX3688" fmla="*/ 5379244 w 6400800"/>
                <a:gd name="connsiteY3688" fmla="*/ 271939 h 514350"/>
                <a:gd name="connsiteX3689" fmla="*/ 5381149 w 6400800"/>
                <a:gd name="connsiteY3689" fmla="*/ 284321 h 514350"/>
                <a:gd name="connsiteX3690" fmla="*/ 5380196 w 6400800"/>
                <a:gd name="connsiteY3690" fmla="*/ 285274 h 514350"/>
                <a:gd name="connsiteX3691" fmla="*/ 5378292 w 6400800"/>
                <a:gd name="connsiteY3691" fmla="*/ 290036 h 514350"/>
                <a:gd name="connsiteX3692" fmla="*/ 5379244 w 6400800"/>
                <a:gd name="connsiteY3692" fmla="*/ 274796 h 514350"/>
                <a:gd name="connsiteX3693" fmla="*/ 5332571 w 6400800"/>
                <a:gd name="connsiteY3693" fmla="*/ 321469 h 514350"/>
                <a:gd name="connsiteX3694" fmla="*/ 5338287 w 6400800"/>
                <a:gd name="connsiteY3694" fmla="*/ 309086 h 514350"/>
                <a:gd name="connsiteX3695" fmla="*/ 5338287 w 6400800"/>
                <a:gd name="connsiteY3695" fmla="*/ 310039 h 514350"/>
                <a:gd name="connsiteX3696" fmla="*/ 5326856 w 6400800"/>
                <a:gd name="connsiteY3696" fmla="*/ 351949 h 514350"/>
                <a:gd name="connsiteX3697" fmla="*/ 5323999 w 6400800"/>
                <a:gd name="connsiteY3697" fmla="*/ 336709 h 514350"/>
                <a:gd name="connsiteX3698" fmla="*/ 5332571 w 6400800"/>
                <a:gd name="connsiteY3698" fmla="*/ 321469 h 514350"/>
                <a:gd name="connsiteX3699" fmla="*/ 5319237 w 6400800"/>
                <a:gd name="connsiteY3699" fmla="*/ 350996 h 514350"/>
                <a:gd name="connsiteX3700" fmla="*/ 5323046 w 6400800"/>
                <a:gd name="connsiteY3700" fmla="*/ 342424 h 514350"/>
                <a:gd name="connsiteX3701" fmla="*/ 5322094 w 6400800"/>
                <a:gd name="connsiteY3701" fmla="*/ 371951 h 514350"/>
                <a:gd name="connsiteX3702" fmla="*/ 5319237 w 6400800"/>
                <a:gd name="connsiteY3702" fmla="*/ 362426 h 514350"/>
                <a:gd name="connsiteX3703" fmla="*/ 5319237 w 6400800"/>
                <a:gd name="connsiteY3703" fmla="*/ 350996 h 514350"/>
                <a:gd name="connsiteX3704" fmla="*/ 5316379 w 6400800"/>
                <a:gd name="connsiteY3704" fmla="*/ 392906 h 514350"/>
                <a:gd name="connsiteX3705" fmla="*/ 5317331 w 6400800"/>
                <a:gd name="connsiteY3705" fmla="*/ 382429 h 514350"/>
                <a:gd name="connsiteX3706" fmla="*/ 5318284 w 6400800"/>
                <a:gd name="connsiteY3706" fmla="*/ 390049 h 514350"/>
                <a:gd name="connsiteX3707" fmla="*/ 5315426 w 6400800"/>
                <a:gd name="connsiteY3707" fmla="*/ 399574 h 514350"/>
                <a:gd name="connsiteX3708" fmla="*/ 5316379 w 6400800"/>
                <a:gd name="connsiteY3708" fmla="*/ 392906 h 514350"/>
                <a:gd name="connsiteX3709" fmla="*/ 5285899 w 6400800"/>
                <a:gd name="connsiteY3709" fmla="*/ 293846 h 514350"/>
                <a:gd name="connsiteX3710" fmla="*/ 5286851 w 6400800"/>
                <a:gd name="connsiteY3710" fmla="*/ 298609 h 514350"/>
                <a:gd name="connsiteX3711" fmla="*/ 5283994 w 6400800"/>
                <a:gd name="connsiteY3711" fmla="*/ 302419 h 514350"/>
                <a:gd name="connsiteX3712" fmla="*/ 5285899 w 6400800"/>
                <a:gd name="connsiteY3712" fmla="*/ 293846 h 514350"/>
                <a:gd name="connsiteX3713" fmla="*/ 5279231 w 6400800"/>
                <a:gd name="connsiteY3713" fmla="*/ 319564 h 514350"/>
                <a:gd name="connsiteX3714" fmla="*/ 5282089 w 6400800"/>
                <a:gd name="connsiteY3714" fmla="*/ 311944 h 514350"/>
                <a:gd name="connsiteX3715" fmla="*/ 5287804 w 6400800"/>
                <a:gd name="connsiteY3715" fmla="*/ 302419 h 514350"/>
                <a:gd name="connsiteX3716" fmla="*/ 5288756 w 6400800"/>
                <a:gd name="connsiteY3716" fmla="*/ 309086 h 514350"/>
                <a:gd name="connsiteX3717" fmla="*/ 5292567 w 6400800"/>
                <a:gd name="connsiteY3717" fmla="*/ 340519 h 514350"/>
                <a:gd name="connsiteX3718" fmla="*/ 5287804 w 6400800"/>
                <a:gd name="connsiteY3718" fmla="*/ 363379 h 514350"/>
                <a:gd name="connsiteX3719" fmla="*/ 5287804 w 6400800"/>
                <a:gd name="connsiteY3719" fmla="*/ 351949 h 514350"/>
                <a:gd name="connsiteX3720" fmla="*/ 5287804 w 6400800"/>
                <a:gd name="connsiteY3720" fmla="*/ 335756 h 514350"/>
                <a:gd name="connsiteX3721" fmla="*/ 5283994 w 6400800"/>
                <a:gd name="connsiteY3721" fmla="*/ 350996 h 514350"/>
                <a:gd name="connsiteX3722" fmla="*/ 5280184 w 6400800"/>
                <a:gd name="connsiteY3722" fmla="*/ 369094 h 514350"/>
                <a:gd name="connsiteX3723" fmla="*/ 5280184 w 6400800"/>
                <a:gd name="connsiteY3723" fmla="*/ 370046 h 514350"/>
                <a:gd name="connsiteX3724" fmla="*/ 5277326 w 6400800"/>
                <a:gd name="connsiteY3724" fmla="*/ 350044 h 514350"/>
                <a:gd name="connsiteX3725" fmla="*/ 5275421 w 6400800"/>
                <a:gd name="connsiteY3725" fmla="*/ 335756 h 514350"/>
                <a:gd name="connsiteX3726" fmla="*/ 5279231 w 6400800"/>
                <a:gd name="connsiteY3726" fmla="*/ 319564 h 514350"/>
                <a:gd name="connsiteX3727" fmla="*/ 5236369 w 6400800"/>
                <a:gd name="connsiteY3727" fmla="*/ 318611 h 514350"/>
                <a:gd name="connsiteX3728" fmla="*/ 5235417 w 6400800"/>
                <a:gd name="connsiteY3728" fmla="*/ 320516 h 514350"/>
                <a:gd name="connsiteX3729" fmla="*/ 5230654 w 6400800"/>
                <a:gd name="connsiteY3729" fmla="*/ 311944 h 514350"/>
                <a:gd name="connsiteX3730" fmla="*/ 5230654 w 6400800"/>
                <a:gd name="connsiteY3730" fmla="*/ 310991 h 514350"/>
                <a:gd name="connsiteX3731" fmla="*/ 5239226 w 6400800"/>
                <a:gd name="connsiteY3731" fmla="*/ 295751 h 514350"/>
                <a:gd name="connsiteX3732" fmla="*/ 5236369 w 6400800"/>
                <a:gd name="connsiteY3732" fmla="*/ 318611 h 514350"/>
                <a:gd name="connsiteX3733" fmla="*/ 5230654 w 6400800"/>
                <a:gd name="connsiteY3733" fmla="*/ 281464 h 514350"/>
                <a:gd name="connsiteX3734" fmla="*/ 5237321 w 6400800"/>
                <a:gd name="connsiteY3734" fmla="*/ 265271 h 514350"/>
                <a:gd name="connsiteX3735" fmla="*/ 5243989 w 6400800"/>
                <a:gd name="connsiteY3735" fmla="*/ 251936 h 514350"/>
                <a:gd name="connsiteX3736" fmla="*/ 5242084 w 6400800"/>
                <a:gd name="connsiteY3736" fmla="*/ 264319 h 514350"/>
                <a:gd name="connsiteX3737" fmla="*/ 5240179 w 6400800"/>
                <a:gd name="connsiteY3737" fmla="*/ 283369 h 514350"/>
                <a:gd name="connsiteX3738" fmla="*/ 5228749 w 6400800"/>
                <a:gd name="connsiteY3738" fmla="*/ 299561 h 514350"/>
                <a:gd name="connsiteX3739" fmla="*/ 5227796 w 6400800"/>
                <a:gd name="connsiteY3739" fmla="*/ 290036 h 514350"/>
                <a:gd name="connsiteX3740" fmla="*/ 5230654 w 6400800"/>
                <a:gd name="connsiteY3740" fmla="*/ 281464 h 514350"/>
                <a:gd name="connsiteX3741" fmla="*/ 5211604 w 6400800"/>
                <a:gd name="connsiteY3741" fmla="*/ 344329 h 514350"/>
                <a:gd name="connsiteX3742" fmla="*/ 5213509 w 6400800"/>
                <a:gd name="connsiteY3742" fmla="*/ 341471 h 514350"/>
                <a:gd name="connsiteX3743" fmla="*/ 5213509 w 6400800"/>
                <a:gd name="connsiteY3743" fmla="*/ 341471 h 514350"/>
                <a:gd name="connsiteX3744" fmla="*/ 5213509 w 6400800"/>
                <a:gd name="connsiteY3744" fmla="*/ 342424 h 514350"/>
                <a:gd name="connsiteX3745" fmla="*/ 5211604 w 6400800"/>
                <a:gd name="connsiteY3745" fmla="*/ 344329 h 514350"/>
                <a:gd name="connsiteX3746" fmla="*/ 5211604 w 6400800"/>
                <a:gd name="connsiteY3746" fmla="*/ 344329 h 514350"/>
                <a:gd name="connsiteX3747" fmla="*/ 5214462 w 6400800"/>
                <a:gd name="connsiteY3747" fmla="*/ 343376 h 514350"/>
                <a:gd name="connsiteX3748" fmla="*/ 5216367 w 6400800"/>
                <a:gd name="connsiteY3748" fmla="*/ 348139 h 514350"/>
                <a:gd name="connsiteX3749" fmla="*/ 5213509 w 6400800"/>
                <a:gd name="connsiteY3749" fmla="*/ 352901 h 514350"/>
                <a:gd name="connsiteX3750" fmla="*/ 5212556 w 6400800"/>
                <a:gd name="connsiteY3750" fmla="*/ 350996 h 514350"/>
                <a:gd name="connsiteX3751" fmla="*/ 5212556 w 6400800"/>
                <a:gd name="connsiteY3751" fmla="*/ 349091 h 514350"/>
                <a:gd name="connsiteX3752" fmla="*/ 5214462 w 6400800"/>
                <a:gd name="connsiteY3752" fmla="*/ 343376 h 514350"/>
                <a:gd name="connsiteX3753" fmla="*/ 5214462 w 6400800"/>
                <a:gd name="connsiteY3753" fmla="*/ 343376 h 514350"/>
                <a:gd name="connsiteX3754" fmla="*/ 5211604 w 6400800"/>
                <a:gd name="connsiteY3754" fmla="*/ 290989 h 514350"/>
                <a:gd name="connsiteX3755" fmla="*/ 5211604 w 6400800"/>
                <a:gd name="connsiteY3755" fmla="*/ 290989 h 514350"/>
                <a:gd name="connsiteX3756" fmla="*/ 5213509 w 6400800"/>
                <a:gd name="connsiteY3756" fmla="*/ 296704 h 514350"/>
                <a:gd name="connsiteX3757" fmla="*/ 5210651 w 6400800"/>
                <a:gd name="connsiteY3757" fmla="*/ 302419 h 514350"/>
                <a:gd name="connsiteX3758" fmla="*/ 5211604 w 6400800"/>
                <a:gd name="connsiteY3758" fmla="*/ 290989 h 514350"/>
                <a:gd name="connsiteX3759" fmla="*/ 5189696 w 6400800"/>
                <a:gd name="connsiteY3759" fmla="*/ 260509 h 514350"/>
                <a:gd name="connsiteX3760" fmla="*/ 5189696 w 6400800"/>
                <a:gd name="connsiteY3760" fmla="*/ 264319 h 514350"/>
                <a:gd name="connsiteX3761" fmla="*/ 5186839 w 6400800"/>
                <a:gd name="connsiteY3761" fmla="*/ 258604 h 514350"/>
                <a:gd name="connsiteX3762" fmla="*/ 5187792 w 6400800"/>
                <a:gd name="connsiteY3762" fmla="*/ 257651 h 514350"/>
                <a:gd name="connsiteX3763" fmla="*/ 5189696 w 6400800"/>
                <a:gd name="connsiteY3763" fmla="*/ 253841 h 514350"/>
                <a:gd name="connsiteX3764" fmla="*/ 5189696 w 6400800"/>
                <a:gd name="connsiteY3764" fmla="*/ 260509 h 514350"/>
                <a:gd name="connsiteX3765" fmla="*/ 5178267 w 6400800"/>
                <a:gd name="connsiteY3765" fmla="*/ 230981 h 514350"/>
                <a:gd name="connsiteX3766" fmla="*/ 5186839 w 6400800"/>
                <a:gd name="connsiteY3766" fmla="*/ 213836 h 514350"/>
                <a:gd name="connsiteX3767" fmla="*/ 5188744 w 6400800"/>
                <a:gd name="connsiteY3767" fmla="*/ 210026 h 514350"/>
                <a:gd name="connsiteX3768" fmla="*/ 5188744 w 6400800"/>
                <a:gd name="connsiteY3768" fmla="*/ 219551 h 514350"/>
                <a:gd name="connsiteX3769" fmla="*/ 5188744 w 6400800"/>
                <a:gd name="connsiteY3769" fmla="*/ 254794 h 514350"/>
                <a:gd name="connsiteX3770" fmla="*/ 5185887 w 6400800"/>
                <a:gd name="connsiteY3770" fmla="*/ 258604 h 514350"/>
                <a:gd name="connsiteX3771" fmla="*/ 5185887 w 6400800"/>
                <a:gd name="connsiteY3771" fmla="*/ 258604 h 514350"/>
                <a:gd name="connsiteX3772" fmla="*/ 5178267 w 6400800"/>
                <a:gd name="connsiteY3772" fmla="*/ 243364 h 514350"/>
                <a:gd name="connsiteX3773" fmla="*/ 5175409 w 6400800"/>
                <a:gd name="connsiteY3773" fmla="*/ 238601 h 514350"/>
                <a:gd name="connsiteX3774" fmla="*/ 5178267 w 6400800"/>
                <a:gd name="connsiteY3774" fmla="*/ 230981 h 514350"/>
                <a:gd name="connsiteX3775" fmla="*/ 5168742 w 6400800"/>
                <a:gd name="connsiteY3775" fmla="*/ 238601 h 514350"/>
                <a:gd name="connsiteX3776" fmla="*/ 5168742 w 6400800"/>
                <a:gd name="connsiteY3776" fmla="*/ 238601 h 514350"/>
                <a:gd name="connsiteX3777" fmla="*/ 5168742 w 6400800"/>
                <a:gd name="connsiteY3777" fmla="*/ 238601 h 514350"/>
                <a:gd name="connsiteX3778" fmla="*/ 5168742 w 6400800"/>
                <a:gd name="connsiteY3778" fmla="*/ 238601 h 514350"/>
                <a:gd name="connsiteX3779" fmla="*/ 5166837 w 6400800"/>
                <a:gd name="connsiteY3779" fmla="*/ 280511 h 514350"/>
                <a:gd name="connsiteX3780" fmla="*/ 5167789 w 6400800"/>
                <a:gd name="connsiteY3780" fmla="*/ 259556 h 514350"/>
                <a:gd name="connsiteX3781" fmla="*/ 5167789 w 6400800"/>
                <a:gd name="connsiteY3781" fmla="*/ 259556 h 514350"/>
                <a:gd name="connsiteX3782" fmla="*/ 5171599 w 6400800"/>
                <a:gd name="connsiteY3782" fmla="*/ 248126 h 514350"/>
                <a:gd name="connsiteX3783" fmla="*/ 5177314 w 6400800"/>
                <a:gd name="connsiteY3783" fmla="*/ 263366 h 514350"/>
                <a:gd name="connsiteX3784" fmla="*/ 5179219 w 6400800"/>
                <a:gd name="connsiteY3784" fmla="*/ 267176 h 514350"/>
                <a:gd name="connsiteX3785" fmla="*/ 5176362 w 6400800"/>
                <a:gd name="connsiteY3785" fmla="*/ 271939 h 514350"/>
                <a:gd name="connsiteX3786" fmla="*/ 5166837 w 6400800"/>
                <a:gd name="connsiteY3786" fmla="*/ 287179 h 514350"/>
                <a:gd name="connsiteX3787" fmla="*/ 5166837 w 6400800"/>
                <a:gd name="connsiteY3787" fmla="*/ 280511 h 514350"/>
                <a:gd name="connsiteX3788" fmla="*/ 5166837 w 6400800"/>
                <a:gd name="connsiteY3788" fmla="*/ 307181 h 514350"/>
                <a:gd name="connsiteX3789" fmla="*/ 5170646 w 6400800"/>
                <a:gd name="connsiteY3789" fmla="*/ 296704 h 514350"/>
                <a:gd name="connsiteX3790" fmla="*/ 5171599 w 6400800"/>
                <a:gd name="connsiteY3790" fmla="*/ 293846 h 514350"/>
                <a:gd name="connsiteX3791" fmla="*/ 5176362 w 6400800"/>
                <a:gd name="connsiteY3791" fmla="*/ 289084 h 514350"/>
                <a:gd name="connsiteX3792" fmla="*/ 5181124 w 6400800"/>
                <a:gd name="connsiteY3792" fmla="*/ 284321 h 514350"/>
                <a:gd name="connsiteX3793" fmla="*/ 5175409 w 6400800"/>
                <a:gd name="connsiteY3793" fmla="*/ 288131 h 514350"/>
                <a:gd name="connsiteX3794" fmla="*/ 5172551 w 6400800"/>
                <a:gd name="connsiteY3794" fmla="*/ 290036 h 514350"/>
                <a:gd name="connsiteX3795" fmla="*/ 5179219 w 6400800"/>
                <a:gd name="connsiteY3795" fmla="*/ 272891 h 514350"/>
                <a:gd name="connsiteX3796" fmla="*/ 5180171 w 6400800"/>
                <a:gd name="connsiteY3796" fmla="*/ 270034 h 514350"/>
                <a:gd name="connsiteX3797" fmla="*/ 5184934 w 6400800"/>
                <a:gd name="connsiteY3797" fmla="*/ 280511 h 514350"/>
                <a:gd name="connsiteX3798" fmla="*/ 5190649 w 6400800"/>
                <a:gd name="connsiteY3798" fmla="*/ 292894 h 514350"/>
                <a:gd name="connsiteX3799" fmla="*/ 5190649 w 6400800"/>
                <a:gd name="connsiteY3799" fmla="*/ 298609 h 514350"/>
                <a:gd name="connsiteX3800" fmla="*/ 5192554 w 6400800"/>
                <a:gd name="connsiteY3800" fmla="*/ 330041 h 514350"/>
                <a:gd name="connsiteX3801" fmla="*/ 5192554 w 6400800"/>
                <a:gd name="connsiteY3801" fmla="*/ 335756 h 514350"/>
                <a:gd name="connsiteX3802" fmla="*/ 5192554 w 6400800"/>
                <a:gd name="connsiteY3802" fmla="*/ 336709 h 514350"/>
                <a:gd name="connsiteX3803" fmla="*/ 5191601 w 6400800"/>
                <a:gd name="connsiteY3803" fmla="*/ 338614 h 514350"/>
                <a:gd name="connsiteX3804" fmla="*/ 5187792 w 6400800"/>
                <a:gd name="connsiteY3804" fmla="*/ 348139 h 514350"/>
                <a:gd name="connsiteX3805" fmla="*/ 5183981 w 6400800"/>
                <a:gd name="connsiteY3805" fmla="*/ 309086 h 514350"/>
                <a:gd name="connsiteX3806" fmla="*/ 5177314 w 6400800"/>
                <a:gd name="connsiteY3806" fmla="*/ 348139 h 514350"/>
                <a:gd name="connsiteX3807" fmla="*/ 5176362 w 6400800"/>
                <a:gd name="connsiteY3807" fmla="*/ 354806 h 514350"/>
                <a:gd name="connsiteX3808" fmla="*/ 5174456 w 6400800"/>
                <a:gd name="connsiteY3808" fmla="*/ 349091 h 514350"/>
                <a:gd name="connsiteX3809" fmla="*/ 5171599 w 6400800"/>
                <a:gd name="connsiteY3809" fmla="*/ 341471 h 514350"/>
                <a:gd name="connsiteX3810" fmla="*/ 5173504 w 6400800"/>
                <a:gd name="connsiteY3810" fmla="*/ 328136 h 514350"/>
                <a:gd name="connsiteX3811" fmla="*/ 5169694 w 6400800"/>
                <a:gd name="connsiteY3811" fmla="*/ 338614 h 514350"/>
                <a:gd name="connsiteX3812" fmla="*/ 5167789 w 6400800"/>
                <a:gd name="connsiteY3812" fmla="*/ 334804 h 514350"/>
                <a:gd name="connsiteX3813" fmla="*/ 5165884 w 6400800"/>
                <a:gd name="connsiteY3813" fmla="*/ 312896 h 514350"/>
                <a:gd name="connsiteX3814" fmla="*/ 5166837 w 6400800"/>
                <a:gd name="connsiteY3814" fmla="*/ 307181 h 514350"/>
                <a:gd name="connsiteX3815" fmla="*/ 5161121 w 6400800"/>
                <a:gd name="connsiteY3815" fmla="*/ 218599 h 514350"/>
                <a:gd name="connsiteX3816" fmla="*/ 5164931 w 6400800"/>
                <a:gd name="connsiteY3816" fmla="*/ 229076 h 514350"/>
                <a:gd name="connsiteX3817" fmla="*/ 5161121 w 6400800"/>
                <a:gd name="connsiteY3817" fmla="*/ 248126 h 514350"/>
                <a:gd name="connsiteX3818" fmla="*/ 5157312 w 6400800"/>
                <a:gd name="connsiteY3818" fmla="*/ 206216 h 514350"/>
                <a:gd name="connsiteX3819" fmla="*/ 5161121 w 6400800"/>
                <a:gd name="connsiteY3819" fmla="*/ 218599 h 514350"/>
                <a:gd name="connsiteX3820" fmla="*/ 5148739 w 6400800"/>
                <a:gd name="connsiteY3820" fmla="*/ 256699 h 514350"/>
                <a:gd name="connsiteX3821" fmla="*/ 5149692 w 6400800"/>
                <a:gd name="connsiteY3821" fmla="*/ 255746 h 514350"/>
                <a:gd name="connsiteX3822" fmla="*/ 5149692 w 6400800"/>
                <a:gd name="connsiteY3822" fmla="*/ 283369 h 514350"/>
                <a:gd name="connsiteX3823" fmla="*/ 5149692 w 6400800"/>
                <a:gd name="connsiteY3823" fmla="*/ 284321 h 514350"/>
                <a:gd name="connsiteX3824" fmla="*/ 5143024 w 6400800"/>
                <a:gd name="connsiteY3824" fmla="*/ 263366 h 514350"/>
                <a:gd name="connsiteX3825" fmla="*/ 5148739 w 6400800"/>
                <a:gd name="connsiteY3825" fmla="*/ 256699 h 514350"/>
                <a:gd name="connsiteX3826" fmla="*/ 5087779 w 6400800"/>
                <a:gd name="connsiteY3826" fmla="*/ 317659 h 514350"/>
                <a:gd name="connsiteX3827" fmla="*/ 5087779 w 6400800"/>
                <a:gd name="connsiteY3827" fmla="*/ 315754 h 514350"/>
                <a:gd name="connsiteX3828" fmla="*/ 5087779 w 6400800"/>
                <a:gd name="connsiteY3828" fmla="*/ 317659 h 514350"/>
                <a:gd name="connsiteX3829" fmla="*/ 5087779 w 6400800"/>
                <a:gd name="connsiteY3829" fmla="*/ 317659 h 514350"/>
                <a:gd name="connsiteX3830" fmla="*/ 5122069 w 6400800"/>
                <a:gd name="connsiteY3830" fmla="*/ 298609 h 514350"/>
                <a:gd name="connsiteX3831" fmla="*/ 5128737 w 6400800"/>
                <a:gd name="connsiteY3831" fmla="*/ 287179 h 514350"/>
                <a:gd name="connsiteX3832" fmla="*/ 5124926 w 6400800"/>
                <a:gd name="connsiteY3832" fmla="*/ 327184 h 514350"/>
                <a:gd name="connsiteX3833" fmla="*/ 5121117 w 6400800"/>
                <a:gd name="connsiteY3833" fmla="*/ 318611 h 514350"/>
                <a:gd name="connsiteX3834" fmla="*/ 5117306 w 6400800"/>
                <a:gd name="connsiteY3834" fmla="*/ 308134 h 514350"/>
                <a:gd name="connsiteX3835" fmla="*/ 5122069 w 6400800"/>
                <a:gd name="connsiteY3835" fmla="*/ 298609 h 514350"/>
                <a:gd name="connsiteX3836" fmla="*/ 5110639 w 6400800"/>
                <a:gd name="connsiteY3836" fmla="*/ 321469 h 514350"/>
                <a:gd name="connsiteX3837" fmla="*/ 5110639 w 6400800"/>
                <a:gd name="connsiteY3837" fmla="*/ 321469 h 514350"/>
                <a:gd name="connsiteX3838" fmla="*/ 5118259 w 6400800"/>
                <a:gd name="connsiteY3838" fmla="*/ 344329 h 514350"/>
                <a:gd name="connsiteX3839" fmla="*/ 5116354 w 6400800"/>
                <a:gd name="connsiteY3839" fmla="*/ 347186 h 514350"/>
                <a:gd name="connsiteX3840" fmla="*/ 5114449 w 6400800"/>
                <a:gd name="connsiteY3840" fmla="*/ 349091 h 514350"/>
                <a:gd name="connsiteX3841" fmla="*/ 5110639 w 6400800"/>
                <a:gd name="connsiteY3841" fmla="*/ 335756 h 514350"/>
                <a:gd name="connsiteX3842" fmla="*/ 5107781 w 6400800"/>
                <a:gd name="connsiteY3842" fmla="*/ 327184 h 514350"/>
                <a:gd name="connsiteX3843" fmla="*/ 5110639 w 6400800"/>
                <a:gd name="connsiteY3843" fmla="*/ 321469 h 514350"/>
                <a:gd name="connsiteX3844" fmla="*/ 5105876 w 6400800"/>
                <a:gd name="connsiteY3844" fmla="*/ 308134 h 514350"/>
                <a:gd name="connsiteX3845" fmla="*/ 5103019 w 6400800"/>
                <a:gd name="connsiteY3845" fmla="*/ 311944 h 514350"/>
                <a:gd name="connsiteX3846" fmla="*/ 5101114 w 6400800"/>
                <a:gd name="connsiteY3846" fmla="*/ 306229 h 514350"/>
                <a:gd name="connsiteX3847" fmla="*/ 5101114 w 6400800"/>
                <a:gd name="connsiteY3847" fmla="*/ 304324 h 514350"/>
                <a:gd name="connsiteX3848" fmla="*/ 5101114 w 6400800"/>
                <a:gd name="connsiteY3848" fmla="*/ 305276 h 514350"/>
                <a:gd name="connsiteX3849" fmla="*/ 5096351 w 6400800"/>
                <a:gd name="connsiteY3849" fmla="*/ 288131 h 514350"/>
                <a:gd name="connsiteX3850" fmla="*/ 5097304 w 6400800"/>
                <a:gd name="connsiteY3850" fmla="*/ 281464 h 514350"/>
                <a:gd name="connsiteX3851" fmla="*/ 5105876 w 6400800"/>
                <a:gd name="connsiteY3851" fmla="*/ 308134 h 514350"/>
                <a:gd name="connsiteX3852" fmla="*/ 5097304 w 6400800"/>
                <a:gd name="connsiteY3852" fmla="*/ 282416 h 514350"/>
                <a:gd name="connsiteX3853" fmla="*/ 5095399 w 6400800"/>
                <a:gd name="connsiteY3853" fmla="*/ 286226 h 514350"/>
                <a:gd name="connsiteX3854" fmla="*/ 5093494 w 6400800"/>
                <a:gd name="connsiteY3854" fmla="*/ 279559 h 514350"/>
                <a:gd name="connsiteX3855" fmla="*/ 5087779 w 6400800"/>
                <a:gd name="connsiteY3855" fmla="*/ 258604 h 514350"/>
                <a:gd name="connsiteX3856" fmla="*/ 5089684 w 6400800"/>
                <a:gd name="connsiteY3856" fmla="*/ 257651 h 514350"/>
                <a:gd name="connsiteX3857" fmla="*/ 5097304 w 6400800"/>
                <a:gd name="connsiteY3857" fmla="*/ 282416 h 514350"/>
                <a:gd name="connsiteX3858" fmla="*/ 5080159 w 6400800"/>
                <a:gd name="connsiteY3858" fmla="*/ 224314 h 514350"/>
                <a:gd name="connsiteX3859" fmla="*/ 5089684 w 6400800"/>
                <a:gd name="connsiteY3859" fmla="*/ 254794 h 514350"/>
                <a:gd name="connsiteX3860" fmla="*/ 5087779 w 6400800"/>
                <a:gd name="connsiteY3860" fmla="*/ 254794 h 514350"/>
                <a:gd name="connsiteX3861" fmla="*/ 5081112 w 6400800"/>
                <a:gd name="connsiteY3861" fmla="*/ 228124 h 514350"/>
                <a:gd name="connsiteX3862" fmla="*/ 5080159 w 6400800"/>
                <a:gd name="connsiteY3862" fmla="*/ 224314 h 514350"/>
                <a:gd name="connsiteX3863" fmla="*/ 5080159 w 6400800"/>
                <a:gd name="connsiteY3863" fmla="*/ 224314 h 514350"/>
                <a:gd name="connsiteX3864" fmla="*/ 5076349 w 6400800"/>
                <a:gd name="connsiteY3864" fmla="*/ 272891 h 514350"/>
                <a:gd name="connsiteX3865" fmla="*/ 5076349 w 6400800"/>
                <a:gd name="connsiteY3865" fmla="*/ 268129 h 514350"/>
                <a:gd name="connsiteX3866" fmla="*/ 5079206 w 6400800"/>
                <a:gd name="connsiteY3866" fmla="*/ 283369 h 514350"/>
                <a:gd name="connsiteX3867" fmla="*/ 5083017 w 6400800"/>
                <a:gd name="connsiteY3867" fmla="*/ 301466 h 514350"/>
                <a:gd name="connsiteX3868" fmla="*/ 5083017 w 6400800"/>
                <a:gd name="connsiteY3868" fmla="*/ 304324 h 514350"/>
                <a:gd name="connsiteX3869" fmla="*/ 5082064 w 6400800"/>
                <a:gd name="connsiteY3869" fmla="*/ 311944 h 514350"/>
                <a:gd name="connsiteX3870" fmla="*/ 5073492 w 6400800"/>
                <a:gd name="connsiteY3870" fmla="*/ 292894 h 514350"/>
                <a:gd name="connsiteX3871" fmla="*/ 5076349 w 6400800"/>
                <a:gd name="connsiteY3871" fmla="*/ 272891 h 514350"/>
                <a:gd name="connsiteX3872" fmla="*/ 5066824 w 6400800"/>
                <a:gd name="connsiteY3872" fmla="*/ 377666 h 514350"/>
                <a:gd name="connsiteX3873" fmla="*/ 5066824 w 6400800"/>
                <a:gd name="connsiteY3873" fmla="*/ 380524 h 514350"/>
                <a:gd name="connsiteX3874" fmla="*/ 5066824 w 6400800"/>
                <a:gd name="connsiteY3874" fmla="*/ 383381 h 514350"/>
                <a:gd name="connsiteX3875" fmla="*/ 5065871 w 6400800"/>
                <a:gd name="connsiteY3875" fmla="*/ 384334 h 514350"/>
                <a:gd name="connsiteX3876" fmla="*/ 5064919 w 6400800"/>
                <a:gd name="connsiteY3876" fmla="*/ 381476 h 514350"/>
                <a:gd name="connsiteX3877" fmla="*/ 5066824 w 6400800"/>
                <a:gd name="connsiteY3877" fmla="*/ 377666 h 514350"/>
                <a:gd name="connsiteX3878" fmla="*/ 5057299 w 6400800"/>
                <a:gd name="connsiteY3878" fmla="*/ 303371 h 514350"/>
                <a:gd name="connsiteX3879" fmla="*/ 5051584 w 6400800"/>
                <a:gd name="connsiteY3879" fmla="*/ 294799 h 514350"/>
                <a:gd name="connsiteX3880" fmla="*/ 5052537 w 6400800"/>
                <a:gd name="connsiteY3880" fmla="*/ 290989 h 514350"/>
                <a:gd name="connsiteX3881" fmla="*/ 5055394 w 6400800"/>
                <a:gd name="connsiteY3881" fmla="*/ 287179 h 514350"/>
                <a:gd name="connsiteX3882" fmla="*/ 5057299 w 6400800"/>
                <a:gd name="connsiteY3882" fmla="*/ 303371 h 514350"/>
                <a:gd name="connsiteX3883" fmla="*/ 5050631 w 6400800"/>
                <a:gd name="connsiteY3883" fmla="*/ 252889 h 514350"/>
                <a:gd name="connsiteX3884" fmla="*/ 5052537 w 6400800"/>
                <a:gd name="connsiteY3884" fmla="*/ 258604 h 514350"/>
                <a:gd name="connsiteX3885" fmla="*/ 5053489 w 6400800"/>
                <a:gd name="connsiteY3885" fmla="*/ 260509 h 514350"/>
                <a:gd name="connsiteX3886" fmla="*/ 5054442 w 6400800"/>
                <a:gd name="connsiteY3886" fmla="*/ 268129 h 514350"/>
                <a:gd name="connsiteX3887" fmla="*/ 5052537 w 6400800"/>
                <a:gd name="connsiteY3887" fmla="*/ 273844 h 514350"/>
                <a:gd name="connsiteX3888" fmla="*/ 5051584 w 6400800"/>
                <a:gd name="connsiteY3888" fmla="*/ 276701 h 514350"/>
                <a:gd name="connsiteX3889" fmla="*/ 5048726 w 6400800"/>
                <a:gd name="connsiteY3889" fmla="*/ 279559 h 514350"/>
                <a:gd name="connsiteX3890" fmla="*/ 5048726 w 6400800"/>
                <a:gd name="connsiteY3890" fmla="*/ 278606 h 514350"/>
                <a:gd name="connsiteX3891" fmla="*/ 5048726 w 6400800"/>
                <a:gd name="connsiteY3891" fmla="*/ 274796 h 514350"/>
                <a:gd name="connsiteX3892" fmla="*/ 5049679 w 6400800"/>
                <a:gd name="connsiteY3892" fmla="*/ 268129 h 514350"/>
                <a:gd name="connsiteX3893" fmla="*/ 5050631 w 6400800"/>
                <a:gd name="connsiteY3893" fmla="*/ 262414 h 514350"/>
                <a:gd name="connsiteX3894" fmla="*/ 5048726 w 6400800"/>
                <a:gd name="connsiteY3894" fmla="*/ 268129 h 514350"/>
                <a:gd name="connsiteX3895" fmla="*/ 5048726 w 6400800"/>
                <a:gd name="connsiteY3895" fmla="*/ 269081 h 514350"/>
                <a:gd name="connsiteX3896" fmla="*/ 5048726 w 6400800"/>
                <a:gd name="connsiteY3896" fmla="*/ 266224 h 514350"/>
                <a:gd name="connsiteX3897" fmla="*/ 5050631 w 6400800"/>
                <a:gd name="connsiteY3897" fmla="*/ 252889 h 514350"/>
                <a:gd name="connsiteX3898" fmla="*/ 5020151 w 6400800"/>
                <a:gd name="connsiteY3898" fmla="*/ 390049 h 514350"/>
                <a:gd name="connsiteX3899" fmla="*/ 5014437 w 6400800"/>
                <a:gd name="connsiteY3899" fmla="*/ 376714 h 514350"/>
                <a:gd name="connsiteX3900" fmla="*/ 5014437 w 6400800"/>
                <a:gd name="connsiteY3900" fmla="*/ 375761 h 514350"/>
                <a:gd name="connsiteX3901" fmla="*/ 5022056 w 6400800"/>
                <a:gd name="connsiteY3901" fmla="*/ 347186 h 514350"/>
                <a:gd name="connsiteX3902" fmla="*/ 5022056 w 6400800"/>
                <a:gd name="connsiteY3902" fmla="*/ 348139 h 514350"/>
                <a:gd name="connsiteX3903" fmla="*/ 5022056 w 6400800"/>
                <a:gd name="connsiteY3903" fmla="*/ 363379 h 514350"/>
                <a:gd name="connsiteX3904" fmla="*/ 5023009 w 6400800"/>
                <a:gd name="connsiteY3904" fmla="*/ 379571 h 514350"/>
                <a:gd name="connsiteX3905" fmla="*/ 5023962 w 6400800"/>
                <a:gd name="connsiteY3905" fmla="*/ 386239 h 514350"/>
                <a:gd name="connsiteX3906" fmla="*/ 5020151 w 6400800"/>
                <a:gd name="connsiteY3906" fmla="*/ 390049 h 514350"/>
                <a:gd name="connsiteX3907" fmla="*/ 5024914 w 6400800"/>
                <a:gd name="connsiteY3907" fmla="*/ 400526 h 514350"/>
                <a:gd name="connsiteX3908" fmla="*/ 5024914 w 6400800"/>
                <a:gd name="connsiteY3908" fmla="*/ 400526 h 514350"/>
                <a:gd name="connsiteX3909" fmla="*/ 5024914 w 6400800"/>
                <a:gd name="connsiteY3909" fmla="*/ 400526 h 514350"/>
                <a:gd name="connsiteX3910" fmla="*/ 5024914 w 6400800"/>
                <a:gd name="connsiteY3910" fmla="*/ 400526 h 514350"/>
                <a:gd name="connsiteX3911" fmla="*/ 5035392 w 6400800"/>
                <a:gd name="connsiteY3911" fmla="*/ 314801 h 514350"/>
                <a:gd name="connsiteX3912" fmla="*/ 5035392 w 6400800"/>
                <a:gd name="connsiteY3912" fmla="*/ 317659 h 514350"/>
                <a:gd name="connsiteX3913" fmla="*/ 5031581 w 6400800"/>
                <a:gd name="connsiteY3913" fmla="*/ 353854 h 514350"/>
                <a:gd name="connsiteX3914" fmla="*/ 5031581 w 6400800"/>
                <a:gd name="connsiteY3914" fmla="*/ 353854 h 514350"/>
                <a:gd name="connsiteX3915" fmla="*/ 5031581 w 6400800"/>
                <a:gd name="connsiteY3915" fmla="*/ 354806 h 514350"/>
                <a:gd name="connsiteX3916" fmla="*/ 5030629 w 6400800"/>
                <a:gd name="connsiteY3916" fmla="*/ 347186 h 514350"/>
                <a:gd name="connsiteX3917" fmla="*/ 5027771 w 6400800"/>
                <a:gd name="connsiteY3917" fmla="*/ 329089 h 514350"/>
                <a:gd name="connsiteX3918" fmla="*/ 5028724 w 6400800"/>
                <a:gd name="connsiteY3918" fmla="*/ 325279 h 514350"/>
                <a:gd name="connsiteX3919" fmla="*/ 5032534 w 6400800"/>
                <a:gd name="connsiteY3919" fmla="*/ 319564 h 514350"/>
                <a:gd name="connsiteX3920" fmla="*/ 5035392 w 6400800"/>
                <a:gd name="connsiteY3920" fmla="*/ 314801 h 514350"/>
                <a:gd name="connsiteX3921" fmla="*/ 5006817 w 6400800"/>
                <a:gd name="connsiteY3921" fmla="*/ 242411 h 514350"/>
                <a:gd name="connsiteX3922" fmla="*/ 5019199 w 6400800"/>
                <a:gd name="connsiteY3922" fmla="*/ 259556 h 514350"/>
                <a:gd name="connsiteX3923" fmla="*/ 5025867 w 6400800"/>
                <a:gd name="connsiteY3923" fmla="*/ 270034 h 514350"/>
                <a:gd name="connsiteX3924" fmla="*/ 5021104 w 6400800"/>
                <a:gd name="connsiteY3924" fmla="*/ 263366 h 514350"/>
                <a:gd name="connsiteX3925" fmla="*/ 5014437 w 6400800"/>
                <a:gd name="connsiteY3925" fmla="*/ 255746 h 514350"/>
                <a:gd name="connsiteX3926" fmla="*/ 5004912 w 6400800"/>
                <a:gd name="connsiteY3926" fmla="*/ 245269 h 514350"/>
                <a:gd name="connsiteX3927" fmla="*/ 5006817 w 6400800"/>
                <a:gd name="connsiteY3927" fmla="*/ 242411 h 514350"/>
                <a:gd name="connsiteX3928" fmla="*/ 5004912 w 6400800"/>
                <a:gd name="connsiteY3928" fmla="*/ 242411 h 514350"/>
                <a:gd name="connsiteX3929" fmla="*/ 5004912 w 6400800"/>
                <a:gd name="connsiteY3929" fmla="*/ 238601 h 514350"/>
                <a:gd name="connsiteX3930" fmla="*/ 5006817 w 6400800"/>
                <a:gd name="connsiteY3930" fmla="*/ 241459 h 514350"/>
                <a:gd name="connsiteX3931" fmla="*/ 5004912 w 6400800"/>
                <a:gd name="connsiteY3931" fmla="*/ 244316 h 514350"/>
                <a:gd name="connsiteX3932" fmla="*/ 5004912 w 6400800"/>
                <a:gd name="connsiteY3932" fmla="*/ 243364 h 514350"/>
                <a:gd name="connsiteX3933" fmla="*/ 5004912 w 6400800"/>
                <a:gd name="connsiteY3933" fmla="*/ 242411 h 514350"/>
                <a:gd name="connsiteX3934" fmla="*/ 4999196 w 6400800"/>
                <a:gd name="connsiteY3934" fmla="*/ 303371 h 514350"/>
                <a:gd name="connsiteX3935" fmla="*/ 5003006 w 6400800"/>
                <a:gd name="connsiteY3935" fmla="*/ 252889 h 514350"/>
                <a:gd name="connsiteX3936" fmla="*/ 5008721 w 6400800"/>
                <a:gd name="connsiteY3936" fmla="*/ 260509 h 514350"/>
                <a:gd name="connsiteX3937" fmla="*/ 5014437 w 6400800"/>
                <a:gd name="connsiteY3937" fmla="*/ 268129 h 514350"/>
                <a:gd name="connsiteX3938" fmla="*/ 5020151 w 6400800"/>
                <a:gd name="connsiteY3938" fmla="*/ 276701 h 514350"/>
                <a:gd name="connsiteX3939" fmla="*/ 5029676 w 6400800"/>
                <a:gd name="connsiteY3939" fmla="*/ 292894 h 514350"/>
                <a:gd name="connsiteX3940" fmla="*/ 5029676 w 6400800"/>
                <a:gd name="connsiteY3940" fmla="*/ 293846 h 514350"/>
                <a:gd name="connsiteX3941" fmla="*/ 5025867 w 6400800"/>
                <a:gd name="connsiteY3941" fmla="*/ 302419 h 514350"/>
                <a:gd name="connsiteX3942" fmla="*/ 5023009 w 6400800"/>
                <a:gd name="connsiteY3942" fmla="*/ 305276 h 514350"/>
                <a:gd name="connsiteX3943" fmla="*/ 5022056 w 6400800"/>
                <a:gd name="connsiteY3943" fmla="*/ 301466 h 514350"/>
                <a:gd name="connsiteX3944" fmla="*/ 5022056 w 6400800"/>
                <a:gd name="connsiteY3944" fmla="*/ 306229 h 514350"/>
                <a:gd name="connsiteX3945" fmla="*/ 5019199 w 6400800"/>
                <a:gd name="connsiteY3945" fmla="*/ 309086 h 514350"/>
                <a:gd name="connsiteX3946" fmla="*/ 5012531 w 6400800"/>
                <a:gd name="connsiteY3946" fmla="*/ 318611 h 514350"/>
                <a:gd name="connsiteX3947" fmla="*/ 5013484 w 6400800"/>
                <a:gd name="connsiteY3947" fmla="*/ 311944 h 514350"/>
                <a:gd name="connsiteX3948" fmla="*/ 5017294 w 6400800"/>
                <a:gd name="connsiteY3948" fmla="*/ 294799 h 514350"/>
                <a:gd name="connsiteX3949" fmla="*/ 5020151 w 6400800"/>
                <a:gd name="connsiteY3949" fmla="*/ 279559 h 514350"/>
                <a:gd name="connsiteX3950" fmla="*/ 5013484 w 6400800"/>
                <a:gd name="connsiteY3950" fmla="*/ 293846 h 514350"/>
                <a:gd name="connsiteX3951" fmla="*/ 5006817 w 6400800"/>
                <a:gd name="connsiteY3951" fmla="*/ 310039 h 514350"/>
                <a:gd name="connsiteX3952" fmla="*/ 4999196 w 6400800"/>
                <a:gd name="connsiteY3952" fmla="*/ 331946 h 514350"/>
                <a:gd name="connsiteX3953" fmla="*/ 4999196 w 6400800"/>
                <a:gd name="connsiteY3953" fmla="*/ 332899 h 514350"/>
                <a:gd name="connsiteX3954" fmla="*/ 4997292 w 6400800"/>
                <a:gd name="connsiteY3954" fmla="*/ 327184 h 514350"/>
                <a:gd name="connsiteX3955" fmla="*/ 4999196 w 6400800"/>
                <a:gd name="connsiteY3955" fmla="*/ 303371 h 514350"/>
                <a:gd name="connsiteX3956" fmla="*/ 4968717 w 6400800"/>
                <a:gd name="connsiteY3956" fmla="*/ 208121 h 514350"/>
                <a:gd name="connsiteX3957" fmla="*/ 4967764 w 6400800"/>
                <a:gd name="connsiteY3957" fmla="*/ 212884 h 514350"/>
                <a:gd name="connsiteX3958" fmla="*/ 4966812 w 6400800"/>
                <a:gd name="connsiteY3958" fmla="*/ 217646 h 514350"/>
                <a:gd name="connsiteX3959" fmla="*/ 4966812 w 6400800"/>
                <a:gd name="connsiteY3959" fmla="*/ 215741 h 514350"/>
                <a:gd name="connsiteX3960" fmla="*/ 4968717 w 6400800"/>
                <a:gd name="connsiteY3960" fmla="*/ 208121 h 514350"/>
                <a:gd name="connsiteX3961" fmla="*/ 4960144 w 6400800"/>
                <a:gd name="connsiteY3961" fmla="*/ 364331 h 514350"/>
                <a:gd name="connsiteX3962" fmla="*/ 4961096 w 6400800"/>
                <a:gd name="connsiteY3962" fmla="*/ 381476 h 514350"/>
                <a:gd name="connsiteX3963" fmla="*/ 4958239 w 6400800"/>
                <a:gd name="connsiteY3963" fmla="*/ 391001 h 514350"/>
                <a:gd name="connsiteX3964" fmla="*/ 4957287 w 6400800"/>
                <a:gd name="connsiteY3964" fmla="*/ 386239 h 514350"/>
                <a:gd name="connsiteX3965" fmla="*/ 4957287 w 6400800"/>
                <a:gd name="connsiteY3965" fmla="*/ 380524 h 514350"/>
                <a:gd name="connsiteX3966" fmla="*/ 4956334 w 6400800"/>
                <a:gd name="connsiteY3966" fmla="*/ 356711 h 514350"/>
                <a:gd name="connsiteX3967" fmla="*/ 4956334 w 6400800"/>
                <a:gd name="connsiteY3967" fmla="*/ 351949 h 514350"/>
                <a:gd name="connsiteX3968" fmla="*/ 4958239 w 6400800"/>
                <a:gd name="connsiteY3968" fmla="*/ 348139 h 514350"/>
                <a:gd name="connsiteX3969" fmla="*/ 4960144 w 6400800"/>
                <a:gd name="connsiteY3969" fmla="*/ 364331 h 514350"/>
                <a:gd name="connsiteX3970" fmla="*/ 4957287 w 6400800"/>
                <a:gd name="connsiteY3970" fmla="*/ 256699 h 514350"/>
                <a:gd name="connsiteX3971" fmla="*/ 4957287 w 6400800"/>
                <a:gd name="connsiteY3971" fmla="*/ 258604 h 514350"/>
                <a:gd name="connsiteX3972" fmla="*/ 4957287 w 6400800"/>
                <a:gd name="connsiteY3972" fmla="*/ 259556 h 514350"/>
                <a:gd name="connsiteX3973" fmla="*/ 4955381 w 6400800"/>
                <a:gd name="connsiteY3973" fmla="*/ 267176 h 514350"/>
                <a:gd name="connsiteX3974" fmla="*/ 4954429 w 6400800"/>
                <a:gd name="connsiteY3974" fmla="*/ 265271 h 514350"/>
                <a:gd name="connsiteX3975" fmla="*/ 4957287 w 6400800"/>
                <a:gd name="connsiteY3975" fmla="*/ 256699 h 514350"/>
                <a:gd name="connsiteX3976" fmla="*/ 4954429 w 6400800"/>
                <a:gd name="connsiteY3976" fmla="*/ 268129 h 514350"/>
                <a:gd name="connsiteX3977" fmla="*/ 4955381 w 6400800"/>
                <a:gd name="connsiteY3977" fmla="*/ 270986 h 514350"/>
                <a:gd name="connsiteX3978" fmla="*/ 4951571 w 6400800"/>
                <a:gd name="connsiteY3978" fmla="*/ 290036 h 514350"/>
                <a:gd name="connsiteX3979" fmla="*/ 4944904 w 6400800"/>
                <a:gd name="connsiteY3979" fmla="*/ 316706 h 514350"/>
                <a:gd name="connsiteX3980" fmla="*/ 4943951 w 6400800"/>
                <a:gd name="connsiteY3980" fmla="*/ 310991 h 514350"/>
                <a:gd name="connsiteX3981" fmla="*/ 4943951 w 6400800"/>
                <a:gd name="connsiteY3981" fmla="*/ 320516 h 514350"/>
                <a:gd name="connsiteX3982" fmla="*/ 4940142 w 6400800"/>
                <a:gd name="connsiteY3982" fmla="*/ 336709 h 514350"/>
                <a:gd name="connsiteX3983" fmla="*/ 4940142 w 6400800"/>
                <a:gd name="connsiteY3983" fmla="*/ 335756 h 514350"/>
                <a:gd name="connsiteX3984" fmla="*/ 4938237 w 6400800"/>
                <a:gd name="connsiteY3984" fmla="*/ 325279 h 514350"/>
                <a:gd name="connsiteX3985" fmla="*/ 4954429 w 6400800"/>
                <a:gd name="connsiteY3985" fmla="*/ 268129 h 514350"/>
                <a:gd name="connsiteX3986" fmla="*/ 4922044 w 6400800"/>
                <a:gd name="connsiteY3986" fmla="*/ 378619 h 514350"/>
                <a:gd name="connsiteX3987" fmla="*/ 4922044 w 6400800"/>
                <a:gd name="connsiteY3987" fmla="*/ 378619 h 514350"/>
                <a:gd name="connsiteX3988" fmla="*/ 4922044 w 6400800"/>
                <a:gd name="connsiteY3988" fmla="*/ 378619 h 514350"/>
                <a:gd name="connsiteX3989" fmla="*/ 4922044 w 6400800"/>
                <a:gd name="connsiteY3989" fmla="*/ 378619 h 514350"/>
                <a:gd name="connsiteX3990" fmla="*/ 4908709 w 6400800"/>
                <a:gd name="connsiteY3990" fmla="*/ 307181 h 514350"/>
                <a:gd name="connsiteX3991" fmla="*/ 4915376 w 6400800"/>
                <a:gd name="connsiteY3991" fmla="*/ 326231 h 514350"/>
                <a:gd name="connsiteX3992" fmla="*/ 4909662 w 6400800"/>
                <a:gd name="connsiteY3992" fmla="*/ 338614 h 514350"/>
                <a:gd name="connsiteX3993" fmla="*/ 4906804 w 6400800"/>
                <a:gd name="connsiteY3993" fmla="*/ 308134 h 514350"/>
                <a:gd name="connsiteX3994" fmla="*/ 4906804 w 6400800"/>
                <a:gd name="connsiteY3994" fmla="*/ 305276 h 514350"/>
                <a:gd name="connsiteX3995" fmla="*/ 4905851 w 6400800"/>
                <a:gd name="connsiteY3995" fmla="*/ 307181 h 514350"/>
                <a:gd name="connsiteX3996" fmla="*/ 4904899 w 6400800"/>
                <a:gd name="connsiteY3996" fmla="*/ 297656 h 514350"/>
                <a:gd name="connsiteX3997" fmla="*/ 4908709 w 6400800"/>
                <a:gd name="connsiteY3997" fmla="*/ 307181 h 514350"/>
                <a:gd name="connsiteX3998" fmla="*/ 4897279 w 6400800"/>
                <a:gd name="connsiteY3998" fmla="*/ 351949 h 514350"/>
                <a:gd name="connsiteX3999" fmla="*/ 4896326 w 6400800"/>
                <a:gd name="connsiteY3999" fmla="*/ 365284 h 514350"/>
                <a:gd name="connsiteX4000" fmla="*/ 4895374 w 6400800"/>
                <a:gd name="connsiteY4000" fmla="*/ 368141 h 514350"/>
                <a:gd name="connsiteX4001" fmla="*/ 4894421 w 6400800"/>
                <a:gd name="connsiteY4001" fmla="*/ 357664 h 514350"/>
                <a:gd name="connsiteX4002" fmla="*/ 4892517 w 6400800"/>
                <a:gd name="connsiteY4002" fmla="*/ 341471 h 514350"/>
                <a:gd name="connsiteX4003" fmla="*/ 4897279 w 6400800"/>
                <a:gd name="connsiteY4003" fmla="*/ 351949 h 514350"/>
                <a:gd name="connsiteX4004" fmla="*/ 4822984 w 6400800"/>
                <a:gd name="connsiteY4004" fmla="*/ 387191 h 514350"/>
                <a:gd name="connsiteX4005" fmla="*/ 4822984 w 6400800"/>
                <a:gd name="connsiteY4005" fmla="*/ 385286 h 514350"/>
                <a:gd name="connsiteX4006" fmla="*/ 4822984 w 6400800"/>
                <a:gd name="connsiteY4006" fmla="*/ 387191 h 514350"/>
                <a:gd name="connsiteX4007" fmla="*/ 4822984 w 6400800"/>
                <a:gd name="connsiteY4007" fmla="*/ 387191 h 514350"/>
                <a:gd name="connsiteX4008" fmla="*/ 4842987 w 6400800"/>
                <a:gd name="connsiteY4008" fmla="*/ 338614 h 514350"/>
                <a:gd name="connsiteX4009" fmla="*/ 4842987 w 6400800"/>
                <a:gd name="connsiteY4009" fmla="*/ 356711 h 514350"/>
                <a:gd name="connsiteX4010" fmla="*/ 4842987 w 6400800"/>
                <a:gd name="connsiteY4010" fmla="*/ 360521 h 514350"/>
                <a:gd name="connsiteX4011" fmla="*/ 4840129 w 6400800"/>
                <a:gd name="connsiteY4011" fmla="*/ 382429 h 514350"/>
                <a:gd name="connsiteX4012" fmla="*/ 4838224 w 6400800"/>
                <a:gd name="connsiteY4012" fmla="*/ 390049 h 514350"/>
                <a:gd name="connsiteX4013" fmla="*/ 4826794 w 6400800"/>
                <a:gd name="connsiteY4013" fmla="*/ 387191 h 514350"/>
                <a:gd name="connsiteX4014" fmla="*/ 4824889 w 6400800"/>
                <a:gd name="connsiteY4014" fmla="*/ 379571 h 514350"/>
                <a:gd name="connsiteX4015" fmla="*/ 4827747 w 6400800"/>
                <a:gd name="connsiteY4015" fmla="*/ 370999 h 514350"/>
                <a:gd name="connsiteX4016" fmla="*/ 4838224 w 6400800"/>
                <a:gd name="connsiteY4016" fmla="*/ 346234 h 514350"/>
                <a:gd name="connsiteX4017" fmla="*/ 4843939 w 6400800"/>
                <a:gd name="connsiteY4017" fmla="*/ 336709 h 514350"/>
                <a:gd name="connsiteX4018" fmla="*/ 4842987 w 6400800"/>
                <a:gd name="connsiteY4018" fmla="*/ 338614 h 514350"/>
                <a:gd name="connsiteX4019" fmla="*/ 4842987 w 6400800"/>
                <a:gd name="connsiteY4019" fmla="*/ 338614 h 514350"/>
                <a:gd name="connsiteX4020" fmla="*/ 4843939 w 6400800"/>
                <a:gd name="connsiteY4020" fmla="*/ 329089 h 514350"/>
                <a:gd name="connsiteX4021" fmla="*/ 4843939 w 6400800"/>
                <a:gd name="connsiteY4021" fmla="*/ 329089 h 514350"/>
                <a:gd name="connsiteX4022" fmla="*/ 4836319 w 6400800"/>
                <a:gd name="connsiteY4022" fmla="*/ 318611 h 514350"/>
                <a:gd name="connsiteX4023" fmla="*/ 4836319 w 6400800"/>
                <a:gd name="connsiteY4023" fmla="*/ 318611 h 514350"/>
                <a:gd name="connsiteX4024" fmla="*/ 4839176 w 6400800"/>
                <a:gd name="connsiteY4024" fmla="*/ 314801 h 514350"/>
                <a:gd name="connsiteX4025" fmla="*/ 4842987 w 6400800"/>
                <a:gd name="connsiteY4025" fmla="*/ 321469 h 514350"/>
                <a:gd name="connsiteX4026" fmla="*/ 4843939 w 6400800"/>
                <a:gd name="connsiteY4026" fmla="*/ 323374 h 514350"/>
                <a:gd name="connsiteX4027" fmla="*/ 4843939 w 6400800"/>
                <a:gd name="connsiteY4027" fmla="*/ 329089 h 514350"/>
                <a:gd name="connsiteX4028" fmla="*/ 4845844 w 6400800"/>
                <a:gd name="connsiteY4028" fmla="*/ 296704 h 514350"/>
                <a:gd name="connsiteX4029" fmla="*/ 4844891 w 6400800"/>
                <a:gd name="connsiteY4029" fmla="*/ 316706 h 514350"/>
                <a:gd name="connsiteX4030" fmla="*/ 4840129 w 6400800"/>
                <a:gd name="connsiteY4030" fmla="*/ 310039 h 514350"/>
                <a:gd name="connsiteX4031" fmla="*/ 4837272 w 6400800"/>
                <a:gd name="connsiteY4031" fmla="*/ 306229 h 514350"/>
                <a:gd name="connsiteX4032" fmla="*/ 4845844 w 6400800"/>
                <a:gd name="connsiteY4032" fmla="*/ 290989 h 514350"/>
                <a:gd name="connsiteX4033" fmla="*/ 4847749 w 6400800"/>
                <a:gd name="connsiteY4033" fmla="*/ 288131 h 514350"/>
                <a:gd name="connsiteX4034" fmla="*/ 4845844 w 6400800"/>
                <a:gd name="connsiteY4034" fmla="*/ 296704 h 514350"/>
                <a:gd name="connsiteX4035" fmla="*/ 4869656 w 6400800"/>
                <a:gd name="connsiteY4035" fmla="*/ 325279 h 514350"/>
                <a:gd name="connsiteX4036" fmla="*/ 4869656 w 6400800"/>
                <a:gd name="connsiteY4036" fmla="*/ 327184 h 514350"/>
                <a:gd name="connsiteX4037" fmla="*/ 4869656 w 6400800"/>
                <a:gd name="connsiteY4037" fmla="*/ 325279 h 514350"/>
                <a:gd name="connsiteX4038" fmla="*/ 4869656 w 6400800"/>
                <a:gd name="connsiteY4038" fmla="*/ 318611 h 514350"/>
                <a:gd name="connsiteX4039" fmla="*/ 4869656 w 6400800"/>
                <a:gd name="connsiteY4039" fmla="*/ 325279 h 514350"/>
                <a:gd name="connsiteX4040" fmla="*/ 4854416 w 6400800"/>
                <a:gd name="connsiteY4040" fmla="*/ 276701 h 514350"/>
                <a:gd name="connsiteX4041" fmla="*/ 4868704 w 6400800"/>
                <a:gd name="connsiteY4041" fmla="*/ 256699 h 514350"/>
                <a:gd name="connsiteX4042" fmla="*/ 4871562 w 6400800"/>
                <a:gd name="connsiteY4042" fmla="*/ 252889 h 514350"/>
                <a:gd name="connsiteX4043" fmla="*/ 4871562 w 6400800"/>
                <a:gd name="connsiteY4043" fmla="*/ 259556 h 514350"/>
                <a:gd name="connsiteX4044" fmla="*/ 4861084 w 6400800"/>
                <a:gd name="connsiteY4044" fmla="*/ 296704 h 514350"/>
                <a:gd name="connsiteX4045" fmla="*/ 4860131 w 6400800"/>
                <a:gd name="connsiteY4045" fmla="*/ 300514 h 514350"/>
                <a:gd name="connsiteX4046" fmla="*/ 4853464 w 6400800"/>
                <a:gd name="connsiteY4046" fmla="*/ 278606 h 514350"/>
                <a:gd name="connsiteX4047" fmla="*/ 4854416 w 6400800"/>
                <a:gd name="connsiteY4047" fmla="*/ 276701 h 514350"/>
                <a:gd name="connsiteX4048" fmla="*/ 4854416 w 6400800"/>
                <a:gd name="connsiteY4048" fmla="*/ 276701 h 514350"/>
                <a:gd name="connsiteX4049" fmla="*/ 4850606 w 6400800"/>
                <a:gd name="connsiteY4049" fmla="*/ 281464 h 514350"/>
                <a:gd name="connsiteX4050" fmla="*/ 4857274 w 6400800"/>
                <a:gd name="connsiteY4050" fmla="*/ 316706 h 514350"/>
                <a:gd name="connsiteX4051" fmla="*/ 4854416 w 6400800"/>
                <a:gd name="connsiteY4051" fmla="*/ 330041 h 514350"/>
                <a:gd name="connsiteX4052" fmla="*/ 4852512 w 6400800"/>
                <a:gd name="connsiteY4052" fmla="*/ 326231 h 514350"/>
                <a:gd name="connsiteX4053" fmla="*/ 4852512 w 6400800"/>
                <a:gd name="connsiteY4053" fmla="*/ 322421 h 514350"/>
                <a:gd name="connsiteX4054" fmla="*/ 4850606 w 6400800"/>
                <a:gd name="connsiteY4054" fmla="*/ 295751 h 514350"/>
                <a:gd name="connsiteX4055" fmla="*/ 4849654 w 6400800"/>
                <a:gd name="connsiteY4055" fmla="*/ 284321 h 514350"/>
                <a:gd name="connsiteX4056" fmla="*/ 4850606 w 6400800"/>
                <a:gd name="connsiteY4056" fmla="*/ 281464 h 514350"/>
                <a:gd name="connsiteX4057" fmla="*/ 4838224 w 6400800"/>
                <a:gd name="connsiteY4057" fmla="*/ 290036 h 514350"/>
                <a:gd name="connsiteX4058" fmla="*/ 4845844 w 6400800"/>
                <a:gd name="connsiteY4058" fmla="*/ 272891 h 514350"/>
                <a:gd name="connsiteX4059" fmla="*/ 4848701 w 6400800"/>
                <a:gd name="connsiteY4059" fmla="*/ 265271 h 514350"/>
                <a:gd name="connsiteX4060" fmla="*/ 4849654 w 6400800"/>
                <a:gd name="connsiteY4060" fmla="*/ 275749 h 514350"/>
                <a:gd name="connsiteX4061" fmla="*/ 4847749 w 6400800"/>
                <a:gd name="connsiteY4061" fmla="*/ 277654 h 514350"/>
                <a:gd name="connsiteX4062" fmla="*/ 4847749 w 6400800"/>
                <a:gd name="connsiteY4062" fmla="*/ 273844 h 514350"/>
                <a:gd name="connsiteX4063" fmla="*/ 4847749 w 6400800"/>
                <a:gd name="connsiteY4063" fmla="*/ 278606 h 514350"/>
                <a:gd name="connsiteX4064" fmla="*/ 4841081 w 6400800"/>
                <a:gd name="connsiteY4064" fmla="*/ 288131 h 514350"/>
                <a:gd name="connsiteX4065" fmla="*/ 4836319 w 6400800"/>
                <a:gd name="connsiteY4065" fmla="*/ 294799 h 514350"/>
                <a:gd name="connsiteX4066" fmla="*/ 4838224 w 6400800"/>
                <a:gd name="connsiteY4066" fmla="*/ 290036 h 514350"/>
                <a:gd name="connsiteX4067" fmla="*/ 4835366 w 6400800"/>
                <a:gd name="connsiteY4067" fmla="*/ 309086 h 514350"/>
                <a:gd name="connsiteX4068" fmla="*/ 4836319 w 6400800"/>
                <a:gd name="connsiteY4068" fmla="*/ 308134 h 514350"/>
                <a:gd name="connsiteX4069" fmla="*/ 4838224 w 6400800"/>
                <a:gd name="connsiteY4069" fmla="*/ 311944 h 514350"/>
                <a:gd name="connsiteX4070" fmla="*/ 4839176 w 6400800"/>
                <a:gd name="connsiteY4070" fmla="*/ 313849 h 514350"/>
                <a:gd name="connsiteX4071" fmla="*/ 4835366 w 6400800"/>
                <a:gd name="connsiteY4071" fmla="*/ 317659 h 514350"/>
                <a:gd name="connsiteX4072" fmla="*/ 4835366 w 6400800"/>
                <a:gd name="connsiteY4072" fmla="*/ 317659 h 514350"/>
                <a:gd name="connsiteX4073" fmla="*/ 4834414 w 6400800"/>
                <a:gd name="connsiteY4073" fmla="*/ 316706 h 514350"/>
                <a:gd name="connsiteX4074" fmla="*/ 4832509 w 6400800"/>
                <a:gd name="connsiteY4074" fmla="*/ 314801 h 514350"/>
                <a:gd name="connsiteX4075" fmla="*/ 4835366 w 6400800"/>
                <a:gd name="connsiteY4075" fmla="*/ 309086 h 514350"/>
                <a:gd name="connsiteX4076" fmla="*/ 4830604 w 6400800"/>
                <a:gd name="connsiteY4076" fmla="*/ 319564 h 514350"/>
                <a:gd name="connsiteX4077" fmla="*/ 4832509 w 6400800"/>
                <a:gd name="connsiteY4077" fmla="*/ 314801 h 514350"/>
                <a:gd name="connsiteX4078" fmla="*/ 4833462 w 6400800"/>
                <a:gd name="connsiteY4078" fmla="*/ 316706 h 514350"/>
                <a:gd name="connsiteX4079" fmla="*/ 4834414 w 6400800"/>
                <a:gd name="connsiteY4079" fmla="*/ 318611 h 514350"/>
                <a:gd name="connsiteX4080" fmla="*/ 4828699 w 6400800"/>
                <a:gd name="connsiteY4080" fmla="*/ 324326 h 514350"/>
                <a:gd name="connsiteX4081" fmla="*/ 4830604 w 6400800"/>
                <a:gd name="connsiteY4081" fmla="*/ 319564 h 514350"/>
                <a:gd name="connsiteX4082" fmla="*/ 4817269 w 6400800"/>
                <a:gd name="connsiteY4082" fmla="*/ 364331 h 514350"/>
                <a:gd name="connsiteX4083" fmla="*/ 4817269 w 6400800"/>
                <a:gd name="connsiteY4083" fmla="*/ 356711 h 514350"/>
                <a:gd name="connsiteX4084" fmla="*/ 4824889 w 6400800"/>
                <a:gd name="connsiteY4084" fmla="*/ 335756 h 514350"/>
                <a:gd name="connsiteX4085" fmla="*/ 4825841 w 6400800"/>
                <a:gd name="connsiteY4085" fmla="*/ 334804 h 514350"/>
                <a:gd name="connsiteX4086" fmla="*/ 4835366 w 6400800"/>
                <a:gd name="connsiteY4086" fmla="*/ 319564 h 514350"/>
                <a:gd name="connsiteX4087" fmla="*/ 4837272 w 6400800"/>
                <a:gd name="connsiteY4087" fmla="*/ 322421 h 514350"/>
                <a:gd name="connsiteX4088" fmla="*/ 4841081 w 6400800"/>
                <a:gd name="connsiteY4088" fmla="*/ 330994 h 514350"/>
                <a:gd name="connsiteX4089" fmla="*/ 4842987 w 6400800"/>
                <a:gd name="connsiteY4089" fmla="*/ 335756 h 514350"/>
                <a:gd name="connsiteX4090" fmla="*/ 4835366 w 6400800"/>
                <a:gd name="connsiteY4090" fmla="*/ 345281 h 514350"/>
                <a:gd name="connsiteX4091" fmla="*/ 4822984 w 6400800"/>
                <a:gd name="connsiteY4091" fmla="*/ 366236 h 514350"/>
                <a:gd name="connsiteX4092" fmla="*/ 4820126 w 6400800"/>
                <a:gd name="connsiteY4092" fmla="*/ 369094 h 514350"/>
                <a:gd name="connsiteX4093" fmla="*/ 4817269 w 6400800"/>
                <a:gd name="connsiteY4093" fmla="*/ 371951 h 514350"/>
                <a:gd name="connsiteX4094" fmla="*/ 4817269 w 6400800"/>
                <a:gd name="connsiteY4094" fmla="*/ 364331 h 514350"/>
                <a:gd name="connsiteX4095" fmla="*/ 4816316 w 6400800"/>
                <a:gd name="connsiteY4095" fmla="*/ 376714 h 514350"/>
                <a:gd name="connsiteX4096" fmla="*/ 4820126 w 6400800"/>
                <a:gd name="connsiteY4096" fmla="*/ 370046 h 514350"/>
                <a:gd name="connsiteX4097" fmla="*/ 4820126 w 6400800"/>
                <a:gd name="connsiteY4097" fmla="*/ 370046 h 514350"/>
                <a:gd name="connsiteX4098" fmla="*/ 4820126 w 6400800"/>
                <a:gd name="connsiteY4098" fmla="*/ 370046 h 514350"/>
                <a:gd name="connsiteX4099" fmla="*/ 4816316 w 6400800"/>
                <a:gd name="connsiteY4099" fmla="*/ 378619 h 514350"/>
                <a:gd name="connsiteX4100" fmla="*/ 4816316 w 6400800"/>
                <a:gd name="connsiteY4100" fmla="*/ 376714 h 514350"/>
                <a:gd name="connsiteX4101" fmla="*/ 4762024 w 6400800"/>
                <a:gd name="connsiteY4101" fmla="*/ 305276 h 514350"/>
                <a:gd name="connsiteX4102" fmla="*/ 4763929 w 6400800"/>
                <a:gd name="connsiteY4102" fmla="*/ 322421 h 514350"/>
                <a:gd name="connsiteX4103" fmla="*/ 4760119 w 6400800"/>
                <a:gd name="connsiteY4103" fmla="*/ 309086 h 514350"/>
                <a:gd name="connsiteX4104" fmla="*/ 4762024 w 6400800"/>
                <a:gd name="connsiteY4104" fmla="*/ 300514 h 514350"/>
                <a:gd name="connsiteX4105" fmla="*/ 4762024 w 6400800"/>
                <a:gd name="connsiteY4105" fmla="*/ 305276 h 514350"/>
                <a:gd name="connsiteX4106" fmla="*/ 4755356 w 6400800"/>
                <a:gd name="connsiteY4106" fmla="*/ 279559 h 514350"/>
                <a:gd name="connsiteX4107" fmla="*/ 4760119 w 6400800"/>
                <a:gd name="connsiteY4107" fmla="*/ 294799 h 514350"/>
                <a:gd name="connsiteX4108" fmla="*/ 4761072 w 6400800"/>
                <a:gd name="connsiteY4108" fmla="*/ 297656 h 514350"/>
                <a:gd name="connsiteX4109" fmla="*/ 4758214 w 6400800"/>
                <a:gd name="connsiteY4109" fmla="*/ 304324 h 514350"/>
                <a:gd name="connsiteX4110" fmla="*/ 4754404 w 6400800"/>
                <a:gd name="connsiteY4110" fmla="*/ 292894 h 514350"/>
                <a:gd name="connsiteX4111" fmla="*/ 4755356 w 6400800"/>
                <a:gd name="connsiteY4111" fmla="*/ 279559 h 514350"/>
                <a:gd name="connsiteX4112" fmla="*/ 4759166 w 6400800"/>
                <a:gd name="connsiteY4112" fmla="*/ 342424 h 514350"/>
                <a:gd name="connsiteX4113" fmla="*/ 4755356 w 6400800"/>
                <a:gd name="connsiteY4113" fmla="*/ 331946 h 514350"/>
                <a:gd name="connsiteX4114" fmla="*/ 4756309 w 6400800"/>
                <a:gd name="connsiteY4114" fmla="*/ 326231 h 514350"/>
                <a:gd name="connsiteX4115" fmla="*/ 4759166 w 6400800"/>
                <a:gd name="connsiteY4115" fmla="*/ 342424 h 514350"/>
                <a:gd name="connsiteX4116" fmla="*/ 4753451 w 6400800"/>
                <a:gd name="connsiteY4116" fmla="*/ 312896 h 514350"/>
                <a:gd name="connsiteX4117" fmla="*/ 4754404 w 6400800"/>
                <a:gd name="connsiteY4117" fmla="*/ 315754 h 514350"/>
                <a:gd name="connsiteX4118" fmla="*/ 4753451 w 6400800"/>
                <a:gd name="connsiteY4118" fmla="*/ 317659 h 514350"/>
                <a:gd name="connsiteX4119" fmla="*/ 4753451 w 6400800"/>
                <a:gd name="connsiteY4119" fmla="*/ 312896 h 514350"/>
                <a:gd name="connsiteX4120" fmla="*/ 4755356 w 6400800"/>
                <a:gd name="connsiteY4120" fmla="*/ 373856 h 514350"/>
                <a:gd name="connsiteX4121" fmla="*/ 4756309 w 6400800"/>
                <a:gd name="connsiteY4121" fmla="*/ 375761 h 514350"/>
                <a:gd name="connsiteX4122" fmla="*/ 4754404 w 6400800"/>
                <a:gd name="connsiteY4122" fmla="*/ 379571 h 514350"/>
                <a:gd name="connsiteX4123" fmla="*/ 4752499 w 6400800"/>
                <a:gd name="connsiteY4123" fmla="*/ 379571 h 514350"/>
                <a:gd name="connsiteX4124" fmla="*/ 4755356 w 6400800"/>
                <a:gd name="connsiteY4124" fmla="*/ 373856 h 514350"/>
                <a:gd name="connsiteX4125" fmla="*/ 4748689 w 6400800"/>
                <a:gd name="connsiteY4125" fmla="*/ 291941 h 514350"/>
                <a:gd name="connsiteX4126" fmla="*/ 4746784 w 6400800"/>
                <a:gd name="connsiteY4126" fmla="*/ 303371 h 514350"/>
                <a:gd name="connsiteX4127" fmla="*/ 4746784 w 6400800"/>
                <a:gd name="connsiteY4127" fmla="*/ 303371 h 514350"/>
                <a:gd name="connsiteX4128" fmla="*/ 4746784 w 6400800"/>
                <a:gd name="connsiteY4128" fmla="*/ 299561 h 514350"/>
                <a:gd name="connsiteX4129" fmla="*/ 4748689 w 6400800"/>
                <a:gd name="connsiteY4129" fmla="*/ 291941 h 514350"/>
                <a:gd name="connsiteX4130" fmla="*/ 4738212 w 6400800"/>
                <a:gd name="connsiteY4130" fmla="*/ 327184 h 514350"/>
                <a:gd name="connsiteX4131" fmla="*/ 4737259 w 6400800"/>
                <a:gd name="connsiteY4131" fmla="*/ 341471 h 514350"/>
                <a:gd name="connsiteX4132" fmla="*/ 4736306 w 6400800"/>
                <a:gd name="connsiteY4132" fmla="*/ 336709 h 514350"/>
                <a:gd name="connsiteX4133" fmla="*/ 4738212 w 6400800"/>
                <a:gd name="connsiteY4133" fmla="*/ 327184 h 514350"/>
                <a:gd name="connsiteX4134" fmla="*/ 4720114 w 6400800"/>
                <a:gd name="connsiteY4134" fmla="*/ 261461 h 514350"/>
                <a:gd name="connsiteX4135" fmla="*/ 4720114 w 6400800"/>
                <a:gd name="connsiteY4135" fmla="*/ 261461 h 514350"/>
                <a:gd name="connsiteX4136" fmla="*/ 4729639 w 6400800"/>
                <a:gd name="connsiteY4136" fmla="*/ 290989 h 514350"/>
                <a:gd name="connsiteX4137" fmla="*/ 4731544 w 6400800"/>
                <a:gd name="connsiteY4137" fmla="*/ 296704 h 514350"/>
                <a:gd name="connsiteX4138" fmla="*/ 4727734 w 6400800"/>
                <a:gd name="connsiteY4138" fmla="*/ 308134 h 514350"/>
                <a:gd name="connsiteX4139" fmla="*/ 4723924 w 6400800"/>
                <a:gd name="connsiteY4139" fmla="*/ 295751 h 514350"/>
                <a:gd name="connsiteX4140" fmla="*/ 4718209 w 6400800"/>
                <a:gd name="connsiteY4140" fmla="*/ 276701 h 514350"/>
                <a:gd name="connsiteX4141" fmla="*/ 4720114 w 6400800"/>
                <a:gd name="connsiteY4141" fmla="*/ 261461 h 514350"/>
                <a:gd name="connsiteX4142" fmla="*/ 4709637 w 6400800"/>
                <a:gd name="connsiteY4142" fmla="*/ 324326 h 514350"/>
                <a:gd name="connsiteX4143" fmla="*/ 4713447 w 6400800"/>
                <a:gd name="connsiteY4143" fmla="*/ 301466 h 514350"/>
                <a:gd name="connsiteX4144" fmla="*/ 4719162 w 6400800"/>
                <a:gd name="connsiteY4144" fmla="*/ 331946 h 514350"/>
                <a:gd name="connsiteX4145" fmla="*/ 4715351 w 6400800"/>
                <a:gd name="connsiteY4145" fmla="*/ 343376 h 514350"/>
                <a:gd name="connsiteX4146" fmla="*/ 4715351 w 6400800"/>
                <a:gd name="connsiteY4146" fmla="*/ 343376 h 514350"/>
                <a:gd name="connsiteX4147" fmla="*/ 4707731 w 6400800"/>
                <a:gd name="connsiteY4147" fmla="*/ 332899 h 514350"/>
                <a:gd name="connsiteX4148" fmla="*/ 4709637 w 6400800"/>
                <a:gd name="connsiteY4148" fmla="*/ 324326 h 514350"/>
                <a:gd name="connsiteX4149" fmla="*/ 4703922 w 6400800"/>
                <a:gd name="connsiteY4149" fmla="*/ 355759 h 514350"/>
                <a:gd name="connsiteX4150" fmla="*/ 4705826 w 6400800"/>
                <a:gd name="connsiteY4150" fmla="*/ 360521 h 514350"/>
                <a:gd name="connsiteX4151" fmla="*/ 4708684 w 6400800"/>
                <a:gd name="connsiteY4151" fmla="*/ 369094 h 514350"/>
                <a:gd name="connsiteX4152" fmla="*/ 4704874 w 6400800"/>
                <a:gd name="connsiteY4152" fmla="*/ 377666 h 514350"/>
                <a:gd name="connsiteX4153" fmla="*/ 4704874 w 6400800"/>
                <a:gd name="connsiteY4153" fmla="*/ 376714 h 514350"/>
                <a:gd name="connsiteX4154" fmla="*/ 4702016 w 6400800"/>
                <a:gd name="connsiteY4154" fmla="*/ 371951 h 514350"/>
                <a:gd name="connsiteX4155" fmla="*/ 4703922 w 6400800"/>
                <a:gd name="connsiteY4155" fmla="*/ 355759 h 514350"/>
                <a:gd name="connsiteX4156" fmla="*/ 4682966 w 6400800"/>
                <a:gd name="connsiteY4156" fmla="*/ 380524 h 514350"/>
                <a:gd name="connsiteX4157" fmla="*/ 4680109 w 6400800"/>
                <a:gd name="connsiteY4157" fmla="*/ 392906 h 514350"/>
                <a:gd name="connsiteX4158" fmla="*/ 4676299 w 6400800"/>
                <a:gd name="connsiteY4158" fmla="*/ 393859 h 514350"/>
                <a:gd name="connsiteX4159" fmla="*/ 4675347 w 6400800"/>
                <a:gd name="connsiteY4159" fmla="*/ 388144 h 514350"/>
                <a:gd name="connsiteX4160" fmla="*/ 4682966 w 6400800"/>
                <a:gd name="connsiteY4160" fmla="*/ 378619 h 514350"/>
                <a:gd name="connsiteX4161" fmla="*/ 4682966 w 6400800"/>
                <a:gd name="connsiteY4161" fmla="*/ 380524 h 514350"/>
                <a:gd name="connsiteX4162" fmla="*/ 4672489 w 6400800"/>
                <a:gd name="connsiteY4162" fmla="*/ 361474 h 514350"/>
                <a:gd name="connsiteX4163" fmla="*/ 4679156 w 6400800"/>
                <a:gd name="connsiteY4163" fmla="*/ 373856 h 514350"/>
                <a:gd name="connsiteX4164" fmla="*/ 4672489 w 6400800"/>
                <a:gd name="connsiteY4164" fmla="*/ 379571 h 514350"/>
                <a:gd name="connsiteX4165" fmla="*/ 4671537 w 6400800"/>
                <a:gd name="connsiteY4165" fmla="*/ 376714 h 514350"/>
                <a:gd name="connsiteX4166" fmla="*/ 4670584 w 6400800"/>
                <a:gd name="connsiteY4166" fmla="*/ 370999 h 514350"/>
                <a:gd name="connsiteX4167" fmla="*/ 4672489 w 6400800"/>
                <a:gd name="connsiteY4167" fmla="*/ 361474 h 514350"/>
                <a:gd name="connsiteX4168" fmla="*/ 4661059 w 6400800"/>
                <a:gd name="connsiteY4168" fmla="*/ 265271 h 514350"/>
                <a:gd name="connsiteX4169" fmla="*/ 4663916 w 6400800"/>
                <a:gd name="connsiteY4169" fmla="*/ 252889 h 514350"/>
                <a:gd name="connsiteX4170" fmla="*/ 4669631 w 6400800"/>
                <a:gd name="connsiteY4170" fmla="*/ 237649 h 514350"/>
                <a:gd name="connsiteX4171" fmla="*/ 4669631 w 6400800"/>
                <a:gd name="connsiteY4171" fmla="*/ 242411 h 514350"/>
                <a:gd name="connsiteX4172" fmla="*/ 4661059 w 6400800"/>
                <a:gd name="connsiteY4172" fmla="*/ 269081 h 514350"/>
                <a:gd name="connsiteX4173" fmla="*/ 4661059 w 6400800"/>
                <a:gd name="connsiteY4173" fmla="*/ 265271 h 514350"/>
                <a:gd name="connsiteX4174" fmla="*/ 4645819 w 6400800"/>
                <a:gd name="connsiteY4174" fmla="*/ 278606 h 514350"/>
                <a:gd name="connsiteX4175" fmla="*/ 4648676 w 6400800"/>
                <a:gd name="connsiteY4175" fmla="*/ 260509 h 514350"/>
                <a:gd name="connsiteX4176" fmla="*/ 4650581 w 6400800"/>
                <a:gd name="connsiteY4176" fmla="*/ 250984 h 514350"/>
                <a:gd name="connsiteX4177" fmla="*/ 4650581 w 6400800"/>
                <a:gd name="connsiteY4177" fmla="*/ 251936 h 514350"/>
                <a:gd name="connsiteX4178" fmla="*/ 4652487 w 6400800"/>
                <a:gd name="connsiteY4178" fmla="*/ 265271 h 514350"/>
                <a:gd name="connsiteX4179" fmla="*/ 4652487 w 6400800"/>
                <a:gd name="connsiteY4179" fmla="*/ 270034 h 514350"/>
                <a:gd name="connsiteX4180" fmla="*/ 4650581 w 6400800"/>
                <a:gd name="connsiteY4180" fmla="*/ 278606 h 514350"/>
                <a:gd name="connsiteX4181" fmla="*/ 4648676 w 6400800"/>
                <a:gd name="connsiteY4181" fmla="*/ 290989 h 514350"/>
                <a:gd name="connsiteX4182" fmla="*/ 4645819 w 6400800"/>
                <a:gd name="connsiteY4182" fmla="*/ 278606 h 514350"/>
                <a:gd name="connsiteX4183" fmla="*/ 4645819 w 6400800"/>
                <a:gd name="connsiteY4183" fmla="*/ 278606 h 514350"/>
                <a:gd name="connsiteX4184" fmla="*/ 4642962 w 6400800"/>
                <a:gd name="connsiteY4184" fmla="*/ 293846 h 514350"/>
                <a:gd name="connsiteX4185" fmla="*/ 4644866 w 6400800"/>
                <a:gd name="connsiteY4185" fmla="*/ 302419 h 514350"/>
                <a:gd name="connsiteX4186" fmla="*/ 4645819 w 6400800"/>
                <a:gd name="connsiteY4186" fmla="*/ 309086 h 514350"/>
                <a:gd name="connsiteX4187" fmla="*/ 4645819 w 6400800"/>
                <a:gd name="connsiteY4187" fmla="*/ 309086 h 514350"/>
                <a:gd name="connsiteX4188" fmla="*/ 4642962 w 6400800"/>
                <a:gd name="connsiteY4188" fmla="*/ 306229 h 514350"/>
                <a:gd name="connsiteX4189" fmla="*/ 4642009 w 6400800"/>
                <a:gd name="connsiteY4189" fmla="*/ 299561 h 514350"/>
                <a:gd name="connsiteX4190" fmla="*/ 4642962 w 6400800"/>
                <a:gd name="connsiteY4190" fmla="*/ 293846 h 514350"/>
                <a:gd name="connsiteX4191" fmla="*/ 4595337 w 6400800"/>
                <a:gd name="connsiteY4191" fmla="*/ 280511 h 514350"/>
                <a:gd name="connsiteX4192" fmla="*/ 4598194 w 6400800"/>
                <a:gd name="connsiteY4192" fmla="*/ 293846 h 514350"/>
                <a:gd name="connsiteX4193" fmla="*/ 4598194 w 6400800"/>
                <a:gd name="connsiteY4193" fmla="*/ 300514 h 514350"/>
                <a:gd name="connsiteX4194" fmla="*/ 4598194 w 6400800"/>
                <a:gd name="connsiteY4194" fmla="*/ 311944 h 514350"/>
                <a:gd name="connsiteX4195" fmla="*/ 4596289 w 6400800"/>
                <a:gd name="connsiteY4195" fmla="*/ 319564 h 514350"/>
                <a:gd name="connsiteX4196" fmla="*/ 4593431 w 6400800"/>
                <a:gd name="connsiteY4196" fmla="*/ 311944 h 514350"/>
                <a:gd name="connsiteX4197" fmla="*/ 4593431 w 6400800"/>
                <a:gd name="connsiteY4197" fmla="*/ 305276 h 514350"/>
                <a:gd name="connsiteX4198" fmla="*/ 4593431 w 6400800"/>
                <a:gd name="connsiteY4198" fmla="*/ 286226 h 514350"/>
                <a:gd name="connsiteX4199" fmla="*/ 4595337 w 6400800"/>
                <a:gd name="connsiteY4199" fmla="*/ 280511 h 514350"/>
                <a:gd name="connsiteX4200" fmla="*/ 4595337 w 6400800"/>
                <a:gd name="connsiteY4200" fmla="*/ 280511 h 514350"/>
                <a:gd name="connsiteX4201" fmla="*/ 4595337 w 6400800"/>
                <a:gd name="connsiteY4201" fmla="*/ 277654 h 514350"/>
                <a:gd name="connsiteX4202" fmla="*/ 4593431 w 6400800"/>
                <a:gd name="connsiteY4202" fmla="*/ 279559 h 514350"/>
                <a:gd name="connsiteX4203" fmla="*/ 4592479 w 6400800"/>
                <a:gd name="connsiteY4203" fmla="*/ 280511 h 514350"/>
                <a:gd name="connsiteX4204" fmla="*/ 4592479 w 6400800"/>
                <a:gd name="connsiteY4204" fmla="*/ 263366 h 514350"/>
                <a:gd name="connsiteX4205" fmla="*/ 4595337 w 6400800"/>
                <a:gd name="connsiteY4205" fmla="*/ 277654 h 514350"/>
                <a:gd name="connsiteX4206" fmla="*/ 4576287 w 6400800"/>
                <a:gd name="connsiteY4206" fmla="*/ 253841 h 514350"/>
                <a:gd name="connsiteX4207" fmla="*/ 4575334 w 6400800"/>
                <a:gd name="connsiteY4207" fmla="*/ 273844 h 514350"/>
                <a:gd name="connsiteX4208" fmla="*/ 4569619 w 6400800"/>
                <a:gd name="connsiteY4208" fmla="*/ 262414 h 514350"/>
                <a:gd name="connsiteX4209" fmla="*/ 4576287 w 6400800"/>
                <a:gd name="connsiteY4209" fmla="*/ 253841 h 514350"/>
                <a:gd name="connsiteX4210" fmla="*/ 4566762 w 6400800"/>
                <a:gd name="connsiteY4210" fmla="*/ 268129 h 514350"/>
                <a:gd name="connsiteX4211" fmla="*/ 4566762 w 6400800"/>
                <a:gd name="connsiteY4211" fmla="*/ 268129 h 514350"/>
                <a:gd name="connsiteX4212" fmla="*/ 4571524 w 6400800"/>
                <a:gd name="connsiteY4212" fmla="*/ 284321 h 514350"/>
                <a:gd name="connsiteX4213" fmla="*/ 4574381 w 6400800"/>
                <a:gd name="connsiteY4213" fmla="*/ 296704 h 514350"/>
                <a:gd name="connsiteX4214" fmla="*/ 4574381 w 6400800"/>
                <a:gd name="connsiteY4214" fmla="*/ 301466 h 514350"/>
                <a:gd name="connsiteX4215" fmla="*/ 4568666 w 6400800"/>
                <a:gd name="connsiteY4215" fmla="*/ 289084 h 514350"/>
                <a:gd name="connsiteX4216" fmla="*/ 4574381 w 6400800"/>
                <a:gd name="connsiteY4216" fmla="*/ 309086 h 514350"/>
                <a:gd name="connsiteX4217" fmla="*/ 4571524 w 6400800"/>
                <a:gd name="connsiteY4217" fmla="*/ 314801 h 514350"/>
                <a:gd name="connsiteX4218" fmla="*/ 4571524 w 6400800"/>
                <a:gd name="connsiteY4218" fmla="*/ 315754 h 514350"/>
                <a:gd name="connsiteX4219" fmla="*/ 4564856 w 6400800"/>
                <a:gd name="connsiteY4219" fmla="*/ 271939 h 514350"/>
                <a:gd name="connsiteX4220" fmla="*/ 4566762 w 6400800"/>
                <a:gd name="connsiteY4220" fmla="*/ 268129 h 514350"/>
                <a:gd name="connsiteX4221" fmla="*/ 4560094 w 6400800"/>
                <a:gd name="connsiteY4221" fmla="*/ 254794 h 514350"/>
                <a:gd name="connsiteX4222" fmla="*/ 4562951 w 6400800"/>
                <a:gd name="connsiteY4222" fmla="*/ 260509 h 514350"/>
                <a:gd name="connsiteX4223" fmla="*/ 4561047 w 6400800"/>
                <a:gd name="connsiteY4223" fmla="*/ 263366 h 514350"/>
                <a:gd name="connsiteX4224" fmla="*/ 4557237 w 6400800"/>
                <a:gd name="connsiteY4224" fmla="*/ 268129 h 514350"/>
                <a:gd name="connsiteX4225" fmla="*/ 4560094 w 6400800"/>
                <a:gd name="connsiteY4225" fmla="*/ 254794 h 514350"/>
                <a:gd name="connsiteX4226" fmla="*/ 4548664 w 6400800"/>
                <a:gd name="connsiteY4226" fmla="*/ 317659 h 514350"/>
                <a:gd name="connsiteX4227" fmla="*/ 4557237 w 6400800"/>
                <a:gd name="connsiteY4227" fmla="*/ 290036 h 514350"/>
                <a:gd name="connsiteX4228" fmla="*/ 4562951 w 6400800"/>
                <a:gd name="connsiteY4228" fmla="*/ 275749 h 514350"/>
                <a:gd name="connsiteX4229" fmla="*/ 4560094 w 6400800"/>
                <a:gd name="connsiteY4229" fmla="*/ 318611 h 514350"/>
                <a:gd name="connsiteX4230" fmla="*/ 4555331 w 6400800"/>
                <a:gd name="connsiteY4230" fmla="*/ 310991 h 514350"/>
                <a:gd name="connsiteX4231" fmla="*/ 4560094 w 6400800"/>
                <a:gd name="connsiteY4231" fmla="*/ 321469 h 514350"/>
                <a:gd name="connsiteX4232" fmla="*/ 4560094 w 6400800"/>
                <a:gd name="connsiteY4232" fmla="*/ 321469 h 514350"/>
                <a:gd name="connsiteX4233" fmla="*/ 4559141 w 6400800"/>
                <a:gd name="connsiteY4233" fmla="*/ 342424 h 514350"/>
                <a:gd name="connsiteX4234" fmla="*/ 4555331 w 6400800"/>
                <a:gd name="connsiteY4234" fmla="*/ 352901 h 514350"/>
                <a:gd name="connsiteX4235" fmla="*/ 4552474 w 6400800"/>
                <a:gd name="connsiteY4235" fmla="*/ 361474 h 514350"/>
                <a:gd name="connsiteX4236" fmla="*/ 4547712 w 6400800"/>
                <a:gd name="connsiteY4236" fmla="*/ 343376 h 514350"/>
                <a:gd name="connsiteX4237" fmla="*/ 4547712 w 6400800"/>
                <a:gd name="connsiteY4237" fmla="*/ 328136 h 514350"/>
                <a:gd name="connsiteX4238" fmla="*/ 4545806 w 6400800"/>
                <a:gd name="connsiteY4238" fmla="*/ 338614 h 514350"/>
                <a:gd name="connsiteX4239" fmla="*/ 4545806 w 6400800"/>
                <a:gd name="connsiteY4239" fmla="*/ 337661 h 514350"/>
                <a:gd name="connsiteX4240" fmla="*/ 4544854 w 6400800"/>
                <a:gd name="connsiteY4240" fmla="*/ 335756 h 514350"/>
                <a:gd name="connsiteX4241" fmla="*/ 4548664 w 6400800"/>
                <a:gd name="connsiteY4241" fmla="*/ 317659 h 514350"/>
                <a:gd name="connsiteX4242" fmla="*/ 4457224 w 6400800"/>
                <a:gd name="connsiteY4242" fmla="*/ 306229 h 514350"/>
                <a:gd name="connsiteX4243" fmla="*/ 4457224 w 6400800"/>
                <a:gd name="connsiteY4243" fmla="*/ 306229 h 514350"/>
                <a:gd name="connsiteX4244" fmla="*/ 4457224 w 6400800"/>
                <a:gd name="connsiteY4244" fmla="*/ 304324 h 514350"/>
                <a:gd name="connsiteX4245" fmla="*/ 4457224 w 6400800"/>
                <a:gd name="connsiteY4245" fmla="*/ 306229 h 514350"/>
                <a:gd name="connsiteX4246" fmla="*/ 4478179 w 6400800"/>
                <a:gd name="connsiteY4246" fmla="*/ 359569 h 514350"/>
                <a:gd name="connsiteX4247" fmla="*/ 4476274 w 6400800"/>
                <a:gd name="connsiteY4247" fmla="*/ 339566 h 514350"/>
                <a:gd name="connsiteX4248" fmla="*/ 4476274 w 6400800"/>
                <a:gd name="connsiteY4248" fmla="*/ 336709 h 514350"/>
                <a:gd name="connsiteX4249" fmla="*/ 4483894 w 6400800"/>
                <a:gd name="connsiteY4249" fmla="*/ 347186 h 514350"/>
                <a:gd name="connsiteX4250" fmla="*/ 4478179 w 6400800"/>
                <a:gd name="connsiteY4250" fmla="*/ 359569 h 514350"/>
                <a:gd name="connsiteX4251" fmla="*/ 4497229 w 6400800"/>
                <a:gd name="connsiteY4251" fmla="*/ 371951 h 514350"/>
                <a:gd name="connsiteX4252" fmla="*/ 4497229 w 6400800"/>
                <a:gd name="connsiteY4252" fmla="*/ 367189 h 514350"/>
                <a:gd name="connsiteX4253" fmla="*/ 4498181 w 6400800"/>
                <a:gd name="connsiteY4253" fmla="*/ 370046 h 514350"/>
                <a:gd name="connsiteX4254" fmla="*/ 4497229 w 6400800"/>
                <a:gd name="connsiteY4254" fmla="*/ 371951 h 514350"/>
                <a:gd name="connsiteX4255" fmla="*/ 4504849 w 6400800"/>
                <a:gd name="connsiteY4255" fmla="*/ 322421 h 514350"/>
                <a:gd name="connsiteX4256" fmla="*/ 4504849 w 6400800"/>
                <a:gd name="connsiteY4256" fmla="*/ 330994 h 514350"/>
                <a:gd name="connsiteX4257" fmla="*/ 4501991 w 6400800"/>
                <a:gd name="connsiteY4257" fmla="*/ 341471 h 514350"/>
                <a:gd name="connsiteX4258" fmla="*/ 4501039 w 6400800"/>
                <a:gd name="connsiteY4258" fmla="*/ 348139 h 514350"/>
                <a:gd name="connsiteX4259" fmla="*/ 4499134 w 6400800"/>
                <a:gd name="connsiteY4259" fmla="*/ 345281 h 514350"/>
                <a:gd name="connsiteX4260" fmla="*/ 4498181 w 6400800"/>
                <a:gd name="connsiteY4260" fmla="*/ 342424 h 514350"/>
                <a:gd name="connsiteX4261" fmla="*/ 4501991 w 6400800"/>
                <a:gd name="connsiteY4261" fmla="*/ 326231 h 514350"/>
                <a:gd name="connsiteX4262" fmla="*/ 4506754 w 6400800"/>
                <a:gd name="connsiteY4262" fmla="*/ 310991 h 514350"/>
                <a:gd name="connsiteX4263" fmla="*/ 4504849 w 6400800"/>
                <a:gd name="connsiteY4263" fmla="*/ 322421 h 514350"/>
                <a:gd name="connsiteX4264" fmla="*/ 4462939 w 6400800"/>
                <a:gd name="connsiteY4264" fmla="*/ 250984 h 514350"/>
                <a:gd name="connsiteX4265" fmla="*/ 4470559 w 6400800"/>
                <a:gd name="connsiteY4265" fmla="*/ 226219 h 514350"/>
                <a:gd name="connsiteX4266" fmla="*/ 4474369 w 6400800"/>
                <a:gd name="connsiteY4266" fmla="*/ 231934 h 514350"/>
                <a:gd name="connsiteX4267" fmla="*/ 4479131 w 6400800"/>
                <a:gd name="connsiteY4267" fmla="*/ 238601 h 514350"/>
                <a:gd name="connsiteX4268" fmla="*/ 4483894 w 6400800"/>
                <a:gd name="connsiteY4268" fmla="*/ 248126 h 514350"/>
                <a:gd name="connsiteX4269" fmla="*/ 4489609 w 6400800"/>
                <a:gd name="connsiteY4269" fmla="*/ 260509 h 514350"/>
                <a:gd name="connsiteX4270" fmla="*/ 4495324 w 6400800"/>
                <a:gd name="connsiteY4270" fmla="*/ 275749 h 514350"/>
                <a:gd name="connsiteX4271" fmla="*/ 4501039 w 6400800"/>
                <a:gd name="connsiteY4271" fmla="*/ 293846 h 514350"/>
                <a:gd name="connsiteX4272" fmla="*/ 4503897 w 6400800"/>
                <a:gd name="connsiteY4272" fmla="*/ 303371 h 514350"/>
                <a:gd name="connsiteX4273" fmla="*/ 4497229 w 6400800"/>
                <a:gd name="connsiteY4273" fmla="*/ 317659 h 514350"/>
                <a:gd name="connsiteX4274" fmla="*/ 4493419 w 6400800"/>
                <a:gd name="connsiteY4274" fmla="*/ 326231 h 514350"/>
                <a:gd name="connsiteX4275" fmla="*/ 4488656 w 6400800"/>
                <a:gd name="connsiteY4275" fmla="*/ 280511 h 514350"/>
                <a:gd name="connsiteX4276" fmla="*/ 4487704 w 6400800"/>
                <a:gd name="connsiteY4276" fmla="*/ 319564 h 514350"/>
                <a:gd name="connsiteX4277" fmla="*/ 4483894 w 6400800"/>
                <a:gd name="connsiteY4277" fmla="*/ 311944 h 514350"/>
                <a:gd name="connsiteX4278" fmla="*/ 4473416 w 6400800"/>
                <a:gd name="connsiteY4278" fmla="*/ 289084 h 514350"/>
                <a:gd name="connsiteX4279" fmla="*/ 4481037 w 6400800"/>
                <a:gd name="connsiteY4279" fmla="*/ 312896 h 514350"/>
                <a:gd name="connsiteX4280" fmla="*/ 4486751 w 6400800"/>
                <a:gd name="connsiteY4280" fmla="*/ 330041 h 514350"/>
                <a:gd name="connsiteX4281" fmla="*/ 4484847 w 6400800"/>
                <a:gd name="connsiteY4281" fmla="*/ 328136 h 514350"/>
                <a:gd name="connsiteX4282" fmla="*/ 4475322 w 6400800"/>
                <a:gd name="connsiteY4282" fmla="*/ 318611 h 514350"/>
                <a:gd name="connsiteX4283" fmla="*/ 4473416 w 6400800"/>
                <a:gd name="connsiteY4283" fmla="*/ 304324 h 514350"/>
                <a:gd name="connsiteX4284" fmla="*/ 4468654 w 6400800"/>
                <a:gd name="connsiteY4284" fmla="*/ 278606 h 514350"/>
                <a:gd name="connsiteX4285" fmla="*/ 4477226 w 6400800"/>
                <a:gd name="connsiteY4285" fmla="*/ 256699 h 514350"/>
                <a:gd name="connsiteX4286" fmla="*/ 4466749 w 6400800"/>
                <a:gd name="connsiteY4286" fmla="*/ 273844 h 514350"/>
                <a:gd name="connsiteX4287" fmla="*/ 4462939 w 6400800"/>
                <a:gd name="connsiteY4287" fmla="*/ 258604 h 514350"/>
                <a:gd name="connsiteX4288" fmla="*/ 4462939 w 6400800"/>
                <a:gd name="connsiteY4288" fmla="*/ 256699 h 514350"/>
                <a:gd name="connsiteX4289" fmla="*/ 4462939 w 6400800"/>
                <a:gd name="connsiteY4289" fmla="*/ 250984 h 514350"/>
                <a:gd name="connsiteX4290" fmla="*/ 4461034 w 6400800"/>
                <a:gd name="connsiteY4290" fmla="*/ 255746 h 514350"/>
                <a:gd name="connsiteX4291" fmla="*/ 4461034 w 6400800"/>
                <a:gd name="connsiteY4291" fmla="*/ 255746 h 514350"/>
                <a:gd name="connsiteX4292" fmla="*/ 4461034 w 6400800"/>
                <a:gd name="connsiteY4292" fmla="*/ 255746 h 514350"/>
                <a:gd name="connsiteX4293" fmla="*/ 4461034 w 6400800"/>
                <a:gd name="connsiteY4293" fmla="*/ 255746 h 514350"/>
                <a:gd name="connsiteX4294" fmla="*/ 4455319 w 6400800"/>
                <a:gd name="connsiteY4294" fmla="*/ 274796 h 514350"/>
                <a:gd name="connsiteX4295" fmla="*/ 4457224 w 6400800"/>
                <a:gd name="connsiteY4295" fmla="*/ 268129 h 514350"/>
                <a:gd name="connsiteX4296" fmla="*/ 4457224 w 6400800"/>
                <a:gd name="connsiteY4296" fmla="*/ 273844 h 514350"/>
                <a:gd name="connsiteX4297" fmla="*/ 4458176 w 6400800"/>
                <a:gd name="connsiteY4297" fmla="*/ 284321 h 514350"/>
                <a:gd name="connsiteX4298" fmla="*/ 4454366 w 6400800"/>
                <a:gd name="connsiteY4298" fmla="*/ 292894 h 514350"/>
                <a:gd name="connsiteX4299" fmla="*/ 4455319 w 6400800"/>
                <a:gd name="connsiteY4299" fmla="*/ 274796 h 514350"/>
                <a:gd name="connsiteX4300" fmla="*/ 4449604 w 6400800"/>
                <a:gd name="connsiteY4300" fmla="*/ 361474 h 514350"/>
                <a:gd name="connsiteX4301" fmla="*/ 4451509 w 6400800"/>
                <a:gd name="connsiteY4301" fmla="*/ 339566 h 514350"/>
                <a:gd name="connsiteX4302" fmla="*/ 4453414 w 6400800"/>
                <a:gd name="connsiteY4302" fmla="*/ 343376 h 514350"/>
                <a:gd name="connsiteX4303" fmla="*/ 4453414 w 6400800"/>
                <a:gd name="connsiteY4303" fmla="*/ 344329 h 514350"/>
                <a:gd name="connsiteX4304" fmla="*/ 4453414 w 6400800"/>
                <a:gd name="connsiteY4304" fmla="*/ 344329 h 514350"/>
                <a:gd name="connsiteX4305" fmla="*/ 4451509 w 6400800"/>
                <a:gd name="connsiteY4305" fmla="*/ 366236 h 514350"/>
                <a:gd name="connsiteX4306" fmla="*/ 4448651 w 6400800"/>
                <a:gd name="connsiteY4306" fmla="*/ 388144 h 514350"/>
                <a:gd name="connsiteX4307" fmla="*/ 4446747 w 6400800"/>
                <a:gd name="connsiteY4307" fmla="*/ 386239 h 514350"/>
                <a:gd name="connsiteX4308" fmla="*/ 4449604 w 6400800"/>
                <a:gd name="connsiteY4308" fmla="*/ 361474 h 514350"/>
                <a:gd name="connsiteX4309" fmla="*/ 4386739 w 6400800"/>
                <a:gd name="connsiteY4309" fmla="*/ 331946 h 514350"/>
                <a:gd name="connsiteX4310" fmla="*/ 4390549 w 6400800"/>
                <a:gd name="connsiteY4310" fmla="*/ 335756 h 514350"/>
                <a:gd name="connsiteX4311" fmla="*/ 4390549 w 6400800"/>
                <a:gd name="connsiteY4311" fmla="*/ 342424 h 514350"/>
                <a:gd name="connsiteX4312" fmla="*/ 4386739 w 6400800"/>
                <a:gd name="connsiteY4312" fmla="*/ 347186 h 514350"/>
                <a:gd name="connsiteX4313" fmla="*/ 4386739 w 6400800"/>
                <a:gd name="connsiteY4313" fmla="*/ 331946 h 514350"/>
                <a:gd name="connsiteX4314" fmla="*/ 4389597 w 6400800"/>
                <a:gd name="connsiteY4314" fmla="*/ 376714 h 514350"/>
                <a:gd name="connsiteX4315" fmla="*/ 4388644 w 6400800"/>
                <a:gd name="connsiteY4315" fmla="*/ 375761 h 514350"/>
                <a:gd name="connsiteX4316" fmla="*/ 4387691 w 6400800"/>
                <a:gd name="connsiteY4316" fmla="*/ 370046 h 514350"/>
                <a:gd name="connsiteX4317" fmla="*/ 4387691 w 6400800"/>
                <a:gd name="connsiteY4317" fmla="*/ 360521 h 514350"/>
                <a:gd name="connsiteX4318" fmla="*/ 4387691 w 6400800"/>
                <a:gd name="connsiteY4318" fmla="*/ 351949 h 514350"/>
                <a:gd name="connsiteX4319" fmla="*/ 4391501 w 6400800"/>
                <a:gd name="connsiteY4319" fmla="*/ 345281 h 514350"/>
                <a:gd name="connsiteX4320" fmla="*/ 4391501 w 6400800"/>
                <a:gd name="connsiteY4320" fmla="*/ 349091 h 514350"/>
                <a:gd name="connsiteX4321" fmla="*/ 4392454 w 6400800"/>
                <a:gd name="connsiteY4321" fmla="*/ 370046 h 514350"/>
                <a:gd name="connsiteX4322" fmla="*/ 4389597 w 6400800"/>
                <a:gd name="connsiteY4322" fmla="*/ 376714 h 514350"/>
                <a:gd name="connsiteX4323" fmla="*/ 4424839 w 6400800"/>
                <a:gd name="connsiteY4323" fmla="*/ 351949 h 514350"/>
                <a:gd name="connsiteX4324" fmla="*/ 4424839 w 6400800"/>
                <a:gd name="connsiteY4324" fmla="*/ 354806 h 514350"/>
                <a:gd name="connsiteX4325" fmla="*/ 4422934 w 6400800"/>
                <a:gd name="connsiteY4325" fmla="*/ 356711 h 514350"/>
                <a:gd name="connsiteX4326" fmla="*/ 4424839 w 6400800"/>
                <a:gd name="connsiteY4326" fmla="*/ 351949 h 514350"/>
                <a:gd name="connsiteX4327" fmla="*/ 4415314 w 6400800"/>
                <a:gd name="connsiteY4327" fmla="*/ 411004 h 514350"/>
                <a:gd name="connsiteX4328" fmla="*/ 4415314 w 6400800"/>
                <a:gd name="connsiteY4328" fmla="*/ 411956 h 514350"/>
                <a:gd name="connsiteX4329" fmla="*/ 4412456 w 6400800"/>
                <a:gd name="connsiteY4329" fmla="*/ 409099 h 514350"/>
                <a:gd name="connsiteX4330" fmla="*/ 4411504 w 6400800"/>
                <a:gd name="connsiteY4330" fmla="*/ 385286 h 514350"/>
                <a:gd name="connsiteX4331" fmla="*/ 4420076 w 6400800"/>
                <a:gd name="connsiteY4331" fmla="*/ 372904 h 514350"/>
                <a:gd name="connsiteX4332" fmla="*/ 4421029 w 6400800"/>
                <a:gd name="connsiteY4332" fmla="*/ 374809 h 514350"/>
                <a:gd name="connsiteX4333" fmla="*/ 4415314 w 6400800"/>
                <a:gd name="connsiteY4333" fmla="*/ 411004 h 514350"/>
                <a:gd name="connsiteX4334" fmla="*/ 4410551 w 6400800"/>
                <a:gd name="connsiteY4334" fmla="*/ 254794 h 514350"/>
                <a:gd name="connsiteX4335" fmla="*/ 4421029 w 6400800"/>
                <a:gd name="connsiteY4335" fmla="*/ 273844 h 514350"/>
                <a:gd name="connsiteX4336" fmla="*/ 4415314 w 6400800"/>
                <a:gd name="connsiteY4336" fmla="*/ 293846 h 514350"/>
                <a:gd name="connsiteX4337" fmla="*/ 4408647 w 6400800"/>
                <a:gd name="connsiteY4337" fmla="*/ 316706 h 514350"/>
                <a:gd name="connsiteX4338" fmla="*/ 4406741 w 6400800"/>
                <a:gd name="connsiteY4338" fmla="*/ 297656 h 514350"/>
                <a:gd name="connsiteX4339" fmla="*/ 4402931 w 6400800"/>
                <a:gd name="connsiteY4339" fmla="*/ 331946 h 514350"/>
                <a:gd name="connsiteX4340" fmla="*/ 4401026 w 6400800"/>
                <a:gd name="connsiteY4340" fmla="*/ 337661 h 514350"/>
                <a:gd name="connsiteX4341" fmla="*/ 4400074 w 6400800"/>
                <a:gd name="connsiteY4341" fmla="*/ 336709 h 514350"/>
                <a:gd name="connsiteX4342" fmla="*/ 4388644 w 6400800"/>
                <a:gd name="connsiteY4342" fmla="*/ 270034 h 514350"/>
                <a:gd name="connsiteX4343" fmla="*/ 4389597 w 6400800"/>
                <a:gd name="connsiteY4343" fmla="*/ 328136 h 514350"/>
                <a:gd name="connsiteX4344" fmla="*/ 4386739 w 6400800"/>
                <a:gd name="connsiteY4344" fmla="*/ 325279 h 514350"/>
                <a:gd name="connsiteX4345" fmla="*/ 4386739 w 6400800"/>
                <a:gd name="connsiteY4345" fmla="*/ 323374 h 514350"/>
                <a:gd name="connsiteX4346" fmla="*/ 4387691 w 6400800"/>
                <a:gd name="connsiteY4346" fmla="*/ 290989 h 514350"/>
                <a:gd name="connsiteX4347" fmla="*/ 4389597 w 6400800"/>
                <a:gd name="connsiteY4347" fmla="*/ 263366 h 514350"/>
                <a:gd name="connsiteX4348" fmla="*/ 4391501 w 6400800"/>
                <a:gd name="connsiteY4348" fmla="*/ 242411 h 514350"/>
                <a:gd name="connsiteX4349" fmla="*/ 4393406 w 6400800"/>
                <a:gd name="connsiteY4349" fmla="*/ 225266 h 514350"/>
                <a:gd name="connsiteX4350" fmla="*/ 4410551 w 6400800"/>
                <a:gd name="connsiteY4350" fmla="*/ 254794 h 514350"/>
                <a:gd name="connsiteX4351" fmla="*/ 4389597 w 6400800"/>
                <a:gd name="connsiteY4351" fmla="*/ 217646 h 514350"/>
                <a:gd name="connsiteX4352" fmla="*/ 4393406 w 6400800"/>
                <a:gd name="connsiteY4352" fmla="*/ 224314 h 514350"/>
                <a:gd name="connsiteX4353" fmla="*/ 4387691 w 6400800"/>
                <a:gd name="connsiteY4353" fmla="*/ 240506 h 514350"/>
                <a:gd name="connsiteX4354" fmla="*/ 4381976 w 6400800"/>
                <a:gd name="connsiteY4354" fmla="*/ 260509 h 514350"/>
                <a:gd name="connsiteX4355" fmla="*/ 4381976 w 6400800"/>
                <a:gd name="connsiteY4355" fmla="*/ 256699 h 514350"/>
                <a:gd name="connsiteX4356" fmla="*/ 4389597 w 6400800"/>
                <a:gd name="connsiteY4356" fmla="*/ 217646 h 514350"/>
                <a:gd name="connsiteX4357" fmla="*/ 4374356 w 6400800"/>
                <a:gd name="connsiteY4357" fmla="*/ 291941 h 514350"/>
                <a:gd name="connsiteX4358" fmla="*/ 4374356 w 6400800"/>
                <a:gd name="connsiteY4358" fmla="*/ 292894 h 514350"/>
                <a:gd name="connsiteX4359" fmla="*/ 4374356 w 6400800"/>
                <a:gd name="connsiteY4359" fmla="*/ 291941 h 514350"/>
                <a:gd name="connsiteX4360" fmla="*/ 4374356 w 6400800"/>
                <a:gd name="connsiteY4360" fmla="*/ 291941 h 514350"/>
                <a:gd name="connsiteX4361" fmla="*/ 4360069 w 6400800"/>
                <a:gd name="connsiteY4361" fmla="*/ 282416 h 514350"/>
                <a:gd name="connsiteX4362" fmla="*/ 4360069 w 6400800"/>
                <a:gd name="connsiteY4362" fmla="*/ 290036 h 514350"/>
                <a:gd name="connsiteX4363" fmla="*/ 4359116 w 6400800"/>
                <a:gd name="connsiteY4363" fmla="*/ 288131 h 514350"/>
                <a:gd name="connsiteX4364" fmla="*/ 4360069 w 6400800"/>
                <a:gd name="connsiteY4364" fmla="*/ 282416 h 514350"/>
                <a:gd name="connsiteX4365" fmla="*/ 4313397 w 6400800"/>
                <a:gd name="connsiteY4365" fmla="*/ 387191 h 514350"/>
                <a:gd name="connsiteX4366" fmla="*/ 4311491 w 6400800"/>
                <a:gd name="connsiteY4366" fmla="*/ 391001 h 514350"/>
                <a:gd name="connsiteX4367" fmla="*/ 4313397 w 6400800"/>
                <a:gd name="connsiteY4367" fmla="*/ 387191 h 514350"/>
                <a:gd name="connsiteX4368" fmla="*/ 4313397 w 6400800"/>
                <a:gd name="connsiteY4368" fmla="*/ 387191 h 514350"/>
                <a:gd name="connsiteX4369" fmla="*/ 4311491 w 6400800"/>
                <a:gd name="connsiteY4369" fmla="*/ 351949 h 514350"/>
                <a:gd name="connsiteX4370" fmla="*/ 4312444 w 6400800"/>
                <a:gd name="connsiteY4370" fmla="*/ 365284 h 514350"/>
                <a:gd name="connsiteX4371" fmla="*/ 4311491 w 6400800"/>
                <a:gd name="connsiteY4371" fmla="*/ 363379 h 514350"/>
                <a:gd name="connsiteX4372" fmla="*/ 4311491 w 6400800"/>
                <a:gd name="connsiteY4372" fmla="*/ 351949 h 514350"/>
                <a:gd name="connsiteX4373" fmla="*/ 4247674 w 6400800"/>
                <a:gd name="connsiteY4373" fmla="*/ 313849 h 514350"/>
                <a:gd name="connsiteX4374" fmla="*/ 4247674 w 6400800"/>
                <a:gd name="connsiteY4374" fmla="*/ 311944 h 514350"/>
                <a:gd name="connsiteX4375" fmla="*/ 4247674 w 6400800"/>
                <a:gd name="connsiteY4375" fmla="*/ 313849 h 514350"/>
                <a:gd name="connsiteX4376" fmla="*/ 4246722 w 6400800"/>
                <a:gd name="connsiteY4376" fmla="*/ 324326 h 514350"/>
                <a:gd name="connsiteX4377" fmla="*/ 4246722 w 6400800"/>
                <a:gd name="connsiteY4377" fmla="*/ 322421 h 514350"/>
                <a:gd name="connsiteX4378" fmla="*/ 4247674 w 6400800"/>
                <a:gd name="connsiteY4378" fmla="*/ 313849 h 514350"/>
                <a:gd name="connsiteX4379" fmla="*/ 4181951 w 6400800"/>
                <a:gd name="connsiteY4379" fmla="*/ 367189 h 514350"/>
                <a:gd name="connsiteX4380" fmla="*/ 4182904 w 6400800"/>
                <a:gd name="connsiteY4380" fmla="*/ 324326 h 514350"/>
                <a:gd name="connsiteX4381" fmla="*/ 4183856 w 6400800"/>
                <a:gd name="connsiteY4381" fmla="*/ 330041 h 514350"/>
                <a:gd name="connsiteX4382" fmla="*/ 4185761 w 6400800"/>
                <a:gd name="connsiteY4382" fmla="*/ 340519 h 514350"/>
                <a:gd name="connsiteX4383" fmla="*/ 4185761 w 6400800"/>
                <a:gd name="connsiteY4383" fmla="*/ 342424 h 514350"/>
                <a:gd name="connsiteX4384" fmla="*/ 4183856 w 6400800"/>
                <a:gd name="connsiteY4384" fmla="*/ 338614 h 514350"/>
                <a:gd name="connsiteX4385" fmla="*/ 4187666 w 6400800"/>
                <a:gd name="connsiteY4385" fmla="*/ 357664 h 514350"/>
                <a:gd name="connsiteX4386" fmla="*/ 4189571 w 6400800"/>
                <a:gd name="connsiteY4386" fmla="*/ 365284 h 514350"/>
                <a:gd name="connsiteX4387" fmla="*/ 4191476 w 6400800"/>
                <a:gd name="connsiteY4387" fmla="*/ 373856 h 514350"/>
                <a:gd name="connsiteX4388" fmla="*/ 4190524 w 6400800"/>
                <a:gd name="connsiteY4388" fmla="*/ 386239 h 514350"/>
                <a:gd name="connsiteX4389" fmla="*/ 4190524 w 6400800"/>
                <a:gd name="connsiteY4389" fmla="*/ 391954 h 514350"/>
                <a:gd name="connsiteX4390" fmla="*/ 4181951 w 6400800"/>
                <a:gd name="connsiteY4390" fmla="*/ 367189 h 514350"/>
                <a:gd name="connsiteX4391" fmla="*/ 4181951 w 6400800"/>
                <a:gd name="connsiteY4391" fmla="*/ 367189 h 514350"/>
                <a:gd name="connsiteX4392" fmla="*/ 4161949 w 6400800"/>
                <a:gd name="connsiteY4392" fmla="*/ 401479 h 514350"/>
                <a:gd name="connsiteX4393" fmla="*/ 4161949 w 6400800"/>
                <a:gd name="connsiteY4393" fmla="*/ 399574 h 514350"/>
                <a:gd name="connsiteX4394" fmla="*/ 4161949 w 6400800"/>
                <a:gd name="connsiteY4394" fmla="*/ 399574 h 514350"/>
                <a:gd name="connsiteX4395" fmla="*/ 4161949 w 6400800"/>
                <a:gd name="connsiteY4395" fmla="*/ 401479 h 514350"/>
                <a:gd name="connsiteX4396" fmla="*/ 4160044 w 6400800"/>
                <a:gd name="connsiteY4396" fmla="*/ 306229 h 514350"/>
                <a:gd name="connsiteX4397" fmla="*/ 4160996 w 6400800"/>
                <a:gd name="connsiteY4397" fmla="*/ 292894 h 514350"/>
                <a:gd name="connsiteX4398" fmla="*/ 4163854 w 6400800"/>
                <a:gd name="connsiteY4398" fmla="*/ 282416 h 514350"/>
                <a:gd name="connsiteX4399" fmla="*/ 4162901 w 6400800"/>
                <a:gd name="connsiteY4399" fmla="*/ 313849 h 514350"/>
                <a:gd name="connsiteX4400" fmla="*/ 4160044 w 6400800"/>
                <a:gd name="connsiteY4400" fmla="*/ 306229 h 514350"/>
                <a:gd name="connsiteX4401" fmla="*/ 4160044 w 6400800"/>
                <a:gd name="connsiteY4401" fmla="*/ 306229 h 514350"/>
                <a:gd name="connsiteX4402" fmla="*/ 4128611 w 6400800"/>
                <a:gd name="connsiteY4402" fmla="*/ 354806 h 514350"/>
                <a:gd name="connsiteX4403" fmla="*/ 4127659 w 6400800"/>
                <a:gd name="connsiteY4403" fmla="*/ 343376 h 514350"/>
                <a:gd name="connsiteX4404" fmla="*/ 4128611 w 6400800"/>
                <a:gd name="connsiteY4404" fmla="*/ 350044 h 514350"/>
                <a:gd name="connsiteX4405" fmla="*/ 4130516 w 6400800"/>
                <a:gd name="connsiteY4405" fmla="*/ 365284 h 514350"/>
                <a:gd name="connsiteX4406" fmla="*/ 4128611 w 6400800"/>
                <a:gd name="connsiteY4406" fmla="*/ 354806 h 514350"/>
                <a:gd name="connsiteX4407" fmla="*/ 4124801 w 6400800"/>
                <a:gd name="connsiteY4407" fmla="*/ 255746 h 514350"/>
                <a:gd name="connsiteX4408" fmla="*/ 4124801 w 6400800"/>
                <a:gd name="connsiteY4408" fmla="*/ 248126 h 514350"/>
                <a:gd name="connsiteX4409" fmla="*/ 4140041 w 6400800"/>
                <a:gd name="connsiteY4409" fmla="*/ 303371 h 514350"/>
                <a:gd name="connsiteX4410" fmla="*/ 4140994 w 6400800"/>
                <a:gd name="connsiteY4410" fmla="*/ 307181 h 514350"/>
                <a:gd name="connsiteX4411" fmla="*/ 4140994 w 6400800"/>
                <a:gd name="connsiteY4411" fmla="*/ 321469 h 514350"/>
                <a:gd name="connsiteX4412" fmla="*/ 4133374 w 6400800"/>
                <a:gd name="connsiteY4412" fmla="*/ 305276 h 514350"/>
                <a:gd name="connsiteX4413" fmla="*/ 4135279 w 6400800"/>
                <a:gd name="connsiteY4413" fmla="*/ 312896 h 514350"/>
                <a:gd name="connsiteX4414" fmla="*/ 4127659 w 6400800"/>
                <a:gd name="connsiteY4414" fmla="*/ 300514 h 514350"/>
                <a:gd name="connsiteX4415" fmla="*/ 4123849 w 6400800"/>
                <a:gd name="connsiteY4415" fmla="*/ 284321 h 514350"/>
                <a:gd name="connsiteX4416" fmla="*/ 4124801 w 6400800"/>
                <a:gd name="connsiteY4416" fmla="*/ 255746 h 514350"/>
                <a:gd name="connsiteX4417" fmla="*/ 4095274 w 6400800"/>
                <a:gd name="connsiteY4417" fmla="*/ 395764 h 514350"/>
                <a:gd name="connsiteX4418" fmla="*/ 4095274 w 6400800"/>
                <a:gd name="connsiteY4418" fmla="*/ 395764 h 514350"/>
                <a:gd name="connsiteX4419" fmla="*/ 4095274 w 6400800"/>
                <a:gd name="connsiteY4419" fmla="*/ 394811 h 514350"/>
                <a:gd name="connsiteX4420" fmla="*/ 4095274 w 6400800"/>
                <a:gd name="connsiteY4420" fmla="*/ 395764 h 514350"/>
                <a:gd name="connsiteX4421" fmla="*/ 4093369 w 6400800"/>
                <a:gd name="connsiteY4421" fmla="*/ 386239 h 514350"/>
                <a:gd name="connsiteX4422" fmla="*/ 4093369 w 6400800"/>
                <a:gd name="connsiteY4422" fmla="*/ 376714 h 514350"/>
                <a:gd name="connsiteX4423" fmla="*/ 4096226 w 6400800"/>
                <a:gd name="connsiteY4423" fmla="*/ 382429 h 514350"/>
                <a:gd name="connsiteX4424" fmla="*/ 4093369 w 6400800"/>
                <a:gd name="connsiteY4424" fmla="*/ 386239 h 514350"/>
                <a:gd name="connsiteX4425" fmla="*/ 4097179 w 6400800"/>
                <a:gd name="connsiteY4425" fmla="*/ 342424 h 514350"/>
                <a:gd name="connsiteX4426" fmla="*/ 4099084 w 6400800"/>
                <a:gd name="connsiteY4426" fmla="*/ 334804 h 514350"/>
                <a:gd name="connsiteX4427" fmla="*/ 4099084 w 6400800"/>
                <a:gd name="connsiteY4427" fmla="*/ 337661 h 514350"/>
                <a:gd name="connsiteX4428" fmla="*/ 4097179 w 6400800"/>
                <a:gd name="connsiteY4428" fmla="*/ 342424 h 514350"/>
                <a:gd name="connsiteX4429" fmla="*/ 4100989 w 6400800"/>
                <a:gd name="connsiteY4429" fmla="*/ 353854 h 514350"/>
                <a:gd name="connsiteX4430" fmla="*/ 4100989 w 6400800"/>
                <a:gd name="connsiteY4430" fmla="*/ 351949 h 514350"/>
                <a:gd name="connsiteX4431" fmla="*/ 4100989 w 6400800"/>
                <a:gd name="connsiteY4431" fmla="*/ 351949 h 514350"/>
                <a:gd name="connsiteX4432" fmla="*/ 4100989 w 6400800"/>
                <a:gd name="connsiteY4432" fmla="*/ 353854 h 514350"/>
                <a:gd name="connsiteX4433" fmla="*/ 4100989 w 6400800"/>
                <a:gd name="connsiteY4433" fmla="*/ 353854 h 514350"/>
                <a:gd name="connsiteX4434" fmla="*/ 4115276 w 6400800"/>
                <a:gd name="connsiteY4434" fmla="*/ 322421 h 514350"/>
                <a:gd name="connsiteX4435" fmla="*/ 4114324 w 6400800"/>
                <a:gd name="connsiteY4435" fmla="*/ 350996 h 514350"/>
                <a:gd name="connsiteX4436" fmla="*/ 4111466 w 6400800"/>
                <a:gd name="connsiteY4436" fmla="*/ 327184 h 514350"/>
                <a:gd name="connsiteX4437" fmla="*/ 4108609 w 6400800"/>
                <a:gd name="connsiteY4437" fmla="*/ 342424 h 514350"/>
                <a:gd name="connsiteX4438" fmla="*/ 4107656 w 6400800"/>
                <a:gd name="connsiteY4438" fmla="*/ 341471 h 514350"/>
                <a:gd name="connsiteX4439" fmla="*/ 4106704 w 6400800"/>
                <a:gd name="connsiteY4439" fmla="*/ 336709 h 514350"/>
                <a:gd name="connsiteX4440" fmla="*/ 4113371 w 6400800"/>
                <a:gd name="connsiteY4440" fmla="*/ 322421 h 514350"/>
                <a:gd name="connsiteX4441" fmla="*/ 4115276 w 6400800"/>
                <a:gd name="connsiteY4441" fmla="*/ 318611 h 514350"/>
                <a:gd name="connsiteX4442" fmla="*/ 4115276 w 6400800"/>
                <a:gd name="connsiteY4442" fmla="*/ 322421 h 514350"/>
                <a:gd name="connsiteX4443" fmla="*/ 4109561 w 6400800"/>
                <a:gd name="connsiteY4443" fmla="*/ 295751 h 514350"/>
                <a:gd name="connsiteX4444" fmla="*/ 4116229 w 6400800"/>
                <a:gd name="connsiteY4444" fmla="*/ 308134 h 514350"/>
                <a:gd name="connsiteX4445" fmla="*/ 4116229 w 6400800"/>
                <a:gd name="connsiteY4445" fmla="*/ 311944 h 514350"/>
                <a:gd name="connsiteX4446" fmla="*/ 4110514 w 6400800"/>
                <a:gd name="connsiteY4446" fmla="*/ 320516 h 514350"/>
                <a:gd name="connsiteX4447" fmla="*/ 4104799 w 6400800"/>
                <a:gd name="connsiteY4447" fmla="*/ 329089 h 514350"/>
                <a:gd name="connsiteX4448" fmla="*/ 4102894 w 6400800"/>
                <a:gd name="connsiteY4448" fmla="*/ 322421 h 514350"/>
                <a:gd name="connsiteX4449" fmla="*/ 4109561 w 6400800"/>
                <a:gd name="connsiteY4449" fmla="*/ 295751 h 514350"/>
                <a:gd name="connsiteX4450" fmla="*/ 4092416 w 6400800"/>
                <a:gd name="connsiteY4450" fmla="*/ 294799 h 514350"/>
                <a:gd name="connsiteX4451" fmla="*/ 4094321 w 6400800"/>
                <a:gd name="connsiteY4451" fmla="*/ 265271 h 514350"/>
                <a:gd name="connsiteX4452" fmla="*/ 4098131 w 6400800"/>
                <a:gd name="connsiteY4452" fmla="*/ 272891 h 514350"/>
                <a:gd name="connsiteX4453" fmla="*/ 4106704 w 6400800"/>
                <a:gd name="connsiteY4453" fmla="*/ 290989 h 514350"/>
                <a:gd name="connsiteX4454" fmla="*/ 4098131 w 6400800"/>
                <a:gd name="connsiteY4454" fmla="*/ 311944 h 514350"/>
                <a:gd name="connsiteX4455" fmla="*/ 4096226 w 6400800"/>
                <a:gd name="connsiteY4455" fmla="*/ 306229 h 514350"/>
                <a:gd name="connsiteX4456" fmla="*/ 4097179 w 6400800"/>
                <a:gd name="connsiteY4456" fmla="*/ 315754 h 514350"/>
                <a:gd name="connsiteX4457" fmla="*/ 4092416 w 6400800"/>
                <a:gd name="connsiteY4457" fmla="*/ 329089 h 514350"/>
                <a:gd name="connsiteX4458" fmla="*/ 4091464 w 6400800"/>
                <a:gd name="connsiteY4458" fmla="*/ 325279 h 514350"/>
                <a:gd name="connsiteX4459" fmla="*/ 4090511 w 6400800"/>
                <a:gd name="connsiteY4459" fmla="*/ 321469 h 514350"/>
                <a:gd name="connsiteX4460" fmla="*/ 4092416 w 6400800"/>
                <a:gd name="connsiteY4460" fmla="*/ 294799 h 514350"/>
                <a:gd name="connsiteX4461" fmla="*/ 4085749 w 6400800"/>
                <a:gd name="connsiteY4461" fmla="*/ 244316 h 514350"/>
                <a:gd name="connsiteX4462" fmla="*/ 4085749 w 6400800"/>
                <a:gd name="connsiteY4462" fmla="*/ 244316 h 514350"/>
                <a:gd name="connsiteX4463" fmla="*/ 4084796 w 6400800"/>
                <a:gd name="connsiteY4463" fmla="*/ 250031 h 514350"/>
                <a:gd name="connsiteX4464" fmla="*/ 4085749 w 6400800"/>
                <a:gd name="connsiteY4464" fmla="*/ 244316 h 514350"/>
                <a:gd name="connsiteX4465" fmla="*/ 4043839 w 6400800"/>
                <a:gd name="connsiteY4465" fmla="*/ 279559 h 514350"/>
                <a:gd name="connsiteX4466" fmla="*/ 4043839 w 6400800"/>
                <a:gd name="connsiteY4466" fmla="*/ 279559 h 514350"/>
                <a:gd name="connsiteX4467" fmla="*/ 4044791 w 6400800"/>
                <a:gd name="connsiteY4467" fmla="*/ 283369 h 514350"/>
                <a:gd name="connsiteX4468" fmla="*/ 4043839 w 6400800"/>
                <a:gd name="connsiteY4468" fmla="*/ 281464 h 514350"/>
                <a:gd name="connsiteX4469" fmla="*/ 4044791 w 6400800"/>
                <a:gd name="connsiteY4469" fmla="*/ 286226 h 514350"/>
                <a:gd name="connsiteX4470" fmla="*/ 4044791 w 6400800"/>
                <a:gd name="connsiteY4470" fmla="*/ 290036 h 514350"/>
                <a:gd name="connsiteX4471" fmla="*/ 4042886 w 6400800"/>
                <a:gd name="connsiteY4471" fmla="*/ 284321 h 514350"/>
                <a:gd name="connsiteX4472" fmla="*/ 4043839 w 6400800"/>
                <a:gd name="connsiteY4472" fmla="*/ 279559 h 514350"/>
                <a:gd name="connsiteX4473" fmla="*/ 4044791 w 6400800"/>
                <a:gd name="connsiteY4473" fmla="*/ 333851 h 514350"/>
                <a:gd name="connsiteX4474" fmla="*/ 4044791 w 6400800"/>
                <a:gd name="connsiteY4474" fmla="*/ 333851 h 514350"/>
                <a:gd name="connsiteX4475" fmla="*/ 4044791 w 6400800"/>
                <a:gd name="connsiteY4475" fmla="*/ 339566 h 514350"/>
                <a:gd name="connsiteX4476" fmla="*/ 4042886 w 6400800"/>
                <a:gd name="connsiteY4476" fmla="*/ 337661 h 514350"/>
                <a:gd name="connsiteX4477" fmla="*/ 4044791 w 6400800"/>
                <a:gd name="connsiteY4477" fmla="*/ 333851 h 514350"/>
                <a:gd name="connsiteX4478" fmla="*/ 4039076 w 6400800"/>
                <a:gd name="connsiteY4478" fmla="*/ 271939 h 514350"/>
                <a:gd name="connsiteX4479" fmla="*/ 4039076 w 6400800"/>
                <a:gd name="connsiteY4479" fmla="*/ 273844 h 514350"/>
                <a:gd name="connsiteX4480" fmla="*/ 4038124 w 6400800"/>
                <a:gd name="connsiteY4480" fmla="*/ 270034 h 514350"/>
                <a:gd name="connsiteX4481" fmla="*/ 4036219 w 6400800"/>
                <a:gd name="connsiteY4481" fmla="*/ 265271 h 514350"/>
                <a:gd name="connsiteX4482" fmla="*/ 4039076 w 6400800"/>
                <a:gd name="connsiteY4482" fmla="*/ 271939 h 514350"/>
                <a:gd name="connsiteX4483" fmla="*/ 4033361 w 6400800"/>
                <a:gd name="connsiteY4483" fmla="*/ 358616 h 514350"/>
                <a:gd name="connsiteX4484" fmla="*/ 4034314 w 6400800"/>
                <a:gd name="connsiteY4484" fmla="*/ 351949 h 514350"/>
                <a:gd name="connsiteX4485" fmla="*/ 4038124 w 6400800"/>
                <a:gd name="connsiteY4485" fmla="*/ 345281 h 514350"/>
                <a:gd name="connsiteX4486" fmla="*/ 4043839 w 6400800"/>
                <a:gd name="connsiteY4486" fmla="*/ 351949 h 514350"/>
                <a:gd name="connsiteX4487" fmla="*/ 4040981 w 6400800"/>
                <a:gd name="connsiteY4487" fmla="*/ 391954 h 514350"/>
                <a:gd name="connsiteX4488" fmla="*/ 4035266 w 6400800"/>
                <a:gd name="connsiteY4488" fmla="*/ 413861 h 514350"/>
                <a:gd name="connsiteX4489" fmla="*/ 4029551 w 6400800"/>
                <a:gd name="connsiteY4489" fmla="*/ 395764 h 514350"/>
                <a:gd name="connsiteX4490" fmla="*/ 4027646 w 6400800"/>
                <a:gd name="connsiteY4490" fmla="*/ 388144 h 514350"/>
                <a:gd name="connsiteX4491" fmla="*/ 4033361 w 6400800"/>
                <a:gd name="connsiteY4491" fmla="*/ 358616 h 514350"/>
                <a:gd name="connsiteX4492" fmla="*/ 4020026 w 6400800"/>
                <a:gd name="connsiteY4492" fmla="*/ 324326 h 514350"/>
                <a:gd name="connsiteX4493" fmla="*/ 4021931 w 6400800"/>
                <a:gd name="connsiteY4493" fmla="*/ 326231 h 514350"/>
                <a:gd name="connsiteX4494" fmla="*/ 4019074 w 6400800"/>
                <a:gd name="connsiteY4494" fmla="*/ 334804 h 514350"/>
                <a:gd name="connsiteX4495" fmla="*/ 4017169 w 6400800"/>
                <a:gd name="connsiteY4495" fmla="*/ 341471 h 514350"/>
                <a:gd name="connsiteX4496" fmla="*/ 4016216 w 6400800"/>
                <a:gd name="connsiteY4496" fmla="*/ 342424 h 514350"/>
                <a:gd name="connsiteX4497" fmla="*/ 4015264 w 6400800"/>
                <a:gd name="connsiteY4497" fmla="*/ 344329 h 514350"/>
                <a:gd name="connsiteX4498" fmla="*/ 4011454 w 6400800"/>
                <a:gd name="connsiteY4498" fmla="*/ 315754 h 514350"/>
                <a:gd name="connsiteX4499" fmla="*/ 4020026 w 6400800"/>
                <a:gd name="connsiteY4499" fmla="*/ 324326 h 514350"/>
                <a:gd name="connsiteX4500" fmla="*/ 3999071 w 6400800"/>
                <a:gd name="connsiteY4500" fmla="*/ 282416 h 514350"/>
                <a:gd name="connsiteX4501" fmla="*/ 3999071 w 6400800"/>
                <a:gd name="connsiteY4501" fmla="*/ 282416 h 514350"/>
                <a:gd name="connsiteX4502" fmla="*/ 4000024 w 6400800"/>
                <a:gd name="connsiteY4502" fmla="*/ 310991 h 514350"/>
                <a:gd name="connsiteX4503" fmla="*/ 4000024 w 6400800"/>
                <a:gd name="connsiteY4503" fmla="*/ 316706 h 514350"/>
                <a:gd name="connsiteX4504" fmla="*/ 3999071 w 6400800"/>
                <a:gd name="connsiteY4504" fmla="*/ 325279 h 514350"/>
                <a:gd name="connsiteX4505" fmla="*/ 3999071 w 6400800"/>
                <a:gd name="connsiteY4505" fmla="*/ 327184 h 514350"/>
                <a:gd name="connsiteX4506" fmla="*/ 3998119 w 6400800"/>
                <a:gd name="connsiteY4506" fmla="*/ 324326 h 514350"/>
                <a:gd name="connsiteX4507" fmla="*/ 3997166 w 6400800"/>
                <a:gd name="connsiteY4507" fmla="*/ 314801 h 514350"/>
                <a:gd name="connsiteX4508" fmla="*/ 3996214 w 6400800"/>
                <a:gd name="connsiteY4508" fmla="*/ 286226 h 514350"/>
                <a:gd name="connsiteX4509" fmla="*/ 3999071 w 6400800"/>
                <a:gd name="connsiteY4509" fmla="*/ 282416 h 514350"/>
                <a:gd name="connsiteX4510" fmla="*/ 3983831 w 6400800"/>
                <a:gd name="connsiteY4510" fmla="*/ 405289 h 514350"/>
                <a:gd name="connsiteX4511" fmla="*/ 3980021 w 6400800"/>
                <a:gd name="connsiteY4511" fmla="*/ 412909 h 514350"/>
                <a:gd name="connsiteX4512" fmla="*/ 3980021 w 6400800"/>
                <a:gd name="connsiteY4512" fmla="*/ 412909 h 514350"/>
                <a:gd name="connsiteX4513" fmla="*/ 3982879 w 6400800"/>
                <a:gd name="connsiteY4513" fmla="*/ 402431 h 514350"/>
                <a:gd name="connsiteX4514" fmla="*/ 3983831 w 6400800"/>
                <a:gd name="connsiteY4514" fmla="*/ 405289 h 514350"/>
                <a:gd name="connsiteX4515" fmla="*/ 3980974 w 6400800"/>
                <a:gd name="connsiteY4515" fmla="*/ 395764 h 514350"/>
                <a:gd name="connsiteX4516" fmla="*/ 3982879 w 6400800"/>
                <a:gd name="connsiteY4516" fmla="*/ 401479 h 514350"/>
                <a:gd name="connsiteX4517" fmla="*/ 3979069 w 6400800"/>
                <a:gd name="connsiteY4517" fmla="*/ 407194 h 514350"/>
                <a:gd name="connsiteX4518" fmla="*/ 3979069 w 6400800"/>
                <a:gd name="connsiteY4518" fmla="*/ 406241 h 514350"/>
                <a:gd name="connsiteX4519" fmla="*/ 3980974 w 6400800"/>
                <a:gd name="connsiteY4519" fmla="*/ 395764 h 514350"/>
                <a:gd name="connsiteX4520" fmla="*/ 3976211 w 6400800"/>
                <a:gd name="connsiteY4520" fmla="*/ 378619 h 514350"/>
                <a:gd name="connsiteX4521" fmla="*/ 3976211 w 6400800"/>
                <a:gd name="connsiteY4521" fmla="*/ 378619 h 514350"/>
                <a:gd name="connsiteX4522" fmla="*/ 3976211 w 6400800"/>
                <a:gd name="connsiteY4522" fmla="*/ 380524 h 514350"/>
                <a:gd name="connsiteX4523" fmla="*/ 3976211 w 6400800"/>
                <a:gd name="connsiteY4523" fmla="*/ 378619 h 514350"/>
                <a:gd name="connsiteX4524" fmla="*/ 3948589 w 6400800"/>
                <a:gd name="connsiteY4524" fmla="*/ 255746 h 514350"/>
                <a:gd name="connsiteX4525" fmla="*/ 3946684 w 6400800"/>
                <a:gd name="connsiteY4525" fmla="*/ 277654 h 514350"/>
                <a:gd name="connsiteX4526" fmla="*/ 3945731 w 6400800"/>
                <a:gd name="connsiteY4526" fmla="*/ 285274 h 514350"/>
                <a:gd name="connsiteX4527" fmla="*/ 3943826 w 6400800"/>
                <a:gd name="connsiteY4527" fmla="*/ 266224 h 514350"/>
                <a:gd name="connsiteX4528" fmla="*/ 3940016 w 6400800"/>
                <a:gd name="connsiteY4528" fmla="*/ 240506 h 514350"/>
                <a:gd name="connsiteX4529" fmla="*/ 3940016 w 6400800"/>
                <a:gd name="connsiteY4529" fmla="*/ 239554 h 514350"/>
                <a:gd name="connsiteX4530" fmla="*/ 3940016 w 6400800"/>
                <a:gd name="connsiteY4530" fmla="*/ 236696 h 514350"/>
                <a:gd name="connsiteX4531" fmla="*/ 3942874 w 6400800"/>
                <a:gd name="connsiteY4531" fmla="*/ 240506 h 514350"/>
                <a:gd name="connsiteX4532" fmla="*/ 3947636 w 6400800"/>
                <a:gd name="connsiteY4532" fmla="*/ 248126 h 514350"/>
                <a:gd name="connsiteX4533" fmla="*/ 3948589 w 6400800"/>
                <a:gd name="connsiteY4533" fmla="*/ 255746 h 514350"/>
                <a:gd name="connsiteX4534" fmla="*/ 3943826 w 6400800"/>
                <a:gd name="connsiteY4534" fmla="*/ 205264 h 514350"/>
                <a:gd name="connsiteX4535" fmla="*/ 3943826 w 6400800"/>
                <a:gd name="connsiteY4535" fmla="*/ 210979 h 514350"/>
                <a:gd name="connsiteX4536" fmla="*/ 3945731 w 6400800"/>
                <a:gd name="connsiteY4536" fmla="*/ 230981 h 514350"/>
                <a:gd name="connsiteX4537" fmla="*/ 3946684 w 6400800"/>
                <a:gd name="connsiteY4537" fmla="*/ 236696 h 514350"/>
                <a:gd name="connsiteX4538" fmla="*/ 3939064 w 6400800"/>
                <a:gd name="connsiteY4538" fmla="*/ 228124 h 514350"/>
                <a:gd name="connsiteX4539" fmla="*/ 3937159 w 6400800"/>
                <a:gd name="connsiteY4539" fmla="*/ 215741 h 514350"/>
                <a:gd name="connsiteX4540" fmla="*/ 3943826 w 6400800"/>
                <a:gd name="connsiteY4540" fmla="*/ 205264 h 514350"/>
                <a:gd name="connsiteX4541" fmla="*/ 3866674 w 6400800"/>
                <a:gd name="connsiteY4541" fmla="*/ 369094 h 514350"/>
                <a:gd name="connsiteX4542" fmla="*/ 3867626 w 6400800"/>
                <a:gd name="connsiteY4542" fmla="*/ 368141 h 514350"/>
                <a:gd name="connsiteX4543" fmla="*/ 3867626 w 6400800"/>
                <a:gd name="connsiteY4543" fmla="*/ 370999 h 514350"/>
                <a:gd name="connsiteX4544" fmla="*/ 3866674 w 6400800"/>
                <a:gd name="connsiteY4544" fmla="*/ 369094 h 514350"/>
                <a:gd name="connsiteX4545" fmla="*/ 3886676 w 6400800"/>
                <a:gd name="connsiteY4545" fmla="*/ 354806 h 514350"/>
                <a:gd name="connsiteX4546" fmla="*/ 3882866 w 6400800"/>
                <a:gd name="connsiteY4546" fmla="*/ 348139 h 514350"/>
                <a:gd name="connsiteX4547" fmla="*/ 3881914 w 6400800"/>
                <a:gd name="connsiteY4547" fmla="*/ 338614 h 514350"/>
                <a:gd name="connsiteX4548" fmla="*/ 3886676 w 6400800"/>
                <a:gd name="connsiteY4548" fmla="*/ 354806 h 514350"/>
                <a:gd name="connsiteX4549" fmla="*/ 3887629 w 6400800"/>
                <a:gd name="connsiteY4549" fmla="*/ 356711 h 514350"/>
                <a:gd name="connsiteX4550" fmla="*/ 3886676 w 6400800"/>
                <a:gd name="connsiteY4550" fmla="*/ 354806 h 514350"/>
                <a:gd name="connsiteX4551" fmla="*/ 3897154 w 6400800"/>
                <a:gd name="connsiteY4551" fmla="*/ 278606 h 514350"/>
                <a:gd name="connsiteX4552" fmla="*/ 3901916 w 6400800"/>
                <a:gd name="connsiteY4552" fmla="*/ 270986 h 514350"/>
                <a:gd name="connsiteX4553" fmla="*/ 3901916 w 6400800"/>
                <a:gd name="connsiteY4553" fmla="*/ 270986 h 514350"/>
                <a:gd name="connsiteX4554" fmla="*/ 3897154 w 6400800"/>
                <a:gd name="connsiteY4554" fmla="*/ 278606 h 514350"/>
                <a:gd name="connsiteX4555" fmla="*/ 3897154 w 6400800"/>
                <a:gd name="connsiteY4555" fmla="*/ 278606 h 514350"/>
                <a:gd name="connsiteX4556" fmla="*/ 3900011 w 6400800"/>
                <a:gd name="connsiteY4556" fmla="*/ 291941 h 514350"/>
                <a:gd name="connsiteX4557" fmla="*/ 3901916 w 6400800"/>
                <a:gd name="connsiteY4557" fmla="*/ 288131 h 514350"/>
                <a:gd name="connsiteX4558" fmla="*/ 3902869 w 6400800"/>
                <a:gd name="connsiteY4558" fmla="*/ 286226 h 514350"/>
                <a:gd name="connsiteX4559" fmla="*/ 3903821 w 6400800"/>
                <a:gd name="connsiteY4559" fmla="*/ 297656 h 514350"/>
                <a:gd name="connsiteX4560" fmla="*/ 3902869 w 6400800"/>
                <a:gd name="connsiteY4560" fmla="*/ 301466 h 514350"/>
                <a:gd name="connsiteX4561" fmla="*/ 3901916 w 6400800"/>
                <a:gd name="connsiteY4561" fmla="*/ 298609 h 514350"/>
                <a:gd name="connsiteX4562" fmla="*/ 3900011 w 6400800"/>
                <a:gd name="connsiteY4562" fmla="*/ 291941 h 514350"/>
                <a:gd name="connsiteX4563" fmla="*/ 3903821 w 6400800"/>
                <a:gd name="connsiteY4563" fmla="*/ 431006 h 514350"/>
                <a:gd name="connsiteX4564" fmla="*/ 3902869 w 6400800"/>
                <a:gd name="connsiteY4564" fmla="*/ 431959 h 514350"/>
                <a:gd name="connsiteX4565" fmla="*/ 3901916 w 6400800"/>
                <a:gd name="connsiteY4565" fmla="*/ 431959 h 514350"/>
                <a:gd name="connsiteX4566" fmla="*/ 3903821 w 6400800"/>
                <a:gd name="connsiteY4566" fmla="*/ 426244 h 514350"/>
                <a:gd name="connsiteX4567" fmla="*/ 3904774 w 6400800"/>
                <a:gd name="connsiteY4567" fmla="*/ 428149 h 514350"/>
                <a:gd name="connsiteX4568" fmla="*/ 3903821 w 6400800"/>
                <a:gd name="connsiteY4568" fmla="*/ 431006 h 514350"/>
                <a:gd name="connsiteX4569" fmla="*/ 3925729 w 6400800"/>
                <a:gd name="connsiteY4569" fmla="*/ 309086 h 514350"/>
                <a:gd name="connsiteX4570" fmla="*/ 3922871 w 6400800"/>
                <a:gd name="connsiteY4570" fmla="*/ 297656 h 514350"/>
                <a:gd name="connsiteX4571" fmla="*/ 3923824 w 6400800"/>
                <a:gd name="connsiteY4571" fmla="*/ 308134 h 514350"/>
                <a:gd name="connsiteX4572" fmla="*/ 3919061 w 6400800"/>
                <a:gd name="connsiteY4572" fmla="*/ 291941 h 514350"/>
                <a:gd name="connsiteX4573" fmla="*/ 3922871 w 6400800"/>
                <a:gd name="connsiteY4573" fmla="*/ 317659 h 514350"/>
                <a:gd name="connsiteX4574" fmla="*/ 3923824 w 6400800"/>
                <a:gd name="connsiteY4574" fmla="*/ 325279 h 514350"/>
                <a:gd name="connsiteX4575" fmla="*/ 3921919 w 6400800"/>
                <a:gd name="connsiteY4575" fmla="*/ 334804 h 514350"/>
                <a:gd name="connsiteX4576" fmla="*/ 3921919 w 6400800"/>
                <a:gd name="connsiteY4576" fmla="*/ 335756 h 514350"/>
                <a:gd name="connsiteX4577" fmla="*/ 3920966 w 6400800"/>
                <a:gd name="connsiteY4577" fmla="*/ 330041 h 514350"/>
                <a:gd name="connsiteX4578" fmla="*/ 3915251 w 6400800"/>
                <a:gd name="connsiteY4578" fmla="*/ 301466 h 514350"/>
                <a:gd name="connsiteX4579" fmla="*/ 3911441 w 6400800"/>
                <a:gd name="connsiteY4579" fmla="*/ 281464 h 514350"/>
                <a:gd name="connsiteX4580" fmla="*/ 3912394 w 6400800"/>
                <a:gd name="connsiteY4580" fmla="*/ 264319 h 514350"/>
                <a:gd name="connsiteX4581" fmla="*/ 3912394 w 6400800"/>
                <a:gd name="connsiteY4581" fmla="*/ 263366 h 514350"/>
                <a:gd name="connsiteX4582" fmla="*/ 3919061 w 6400800"/>
                <a:gd name="connsiteY4582" fmla="*/ 270986 h 514350"/>
                <a:gd name="connsiteX4583" fmla="*/ 3923824 w 6400800"/>
                <a:gd name="connsiteY4583" fmla="*/ 277654 h 514350"/>
                <a:gd name="connsiteX4584" fmla="*/ 3924776 w 6400800"/>
                <a:gd name="connsiteY4584" fmla="*/ 284321 h 514350"/>
                <a:gd name="connsiteX4585" fmla="*/ 3921919 w 6400800"/>
                <a:gd name="connsiteY4585" fmla="*/ 277654 h 514350"/>
                <a:gd name="connsiteX4586" fmla="*/ 3926681 w 6400800"/>
                <a:gd name="connsiteY4586" fmla="*/ 296704 h 514350"/>
                <a:gd name="connsiteX4587" fmla="*/ 3927634 w 6400800"/>
                <a:gd name="connsiteY4587" fmla="*/ 304324 h 514350"/>
                <a:gd name="connsiteX4588" fmla="*/ 3927634 w 6400800"/>
                <a:gd name="connsiteY4588" fmla="*/ 305276 h 514350"/>
                <a:gd name="connsiteX4589" fmla="*/ 3925729 w 6400800"/>
                <a:gd name="connsiteY4589" fmla="*/ 309086 h 514350"/>
                <a:gd name="connsiteX4590" fmla="*/ 3929539 w 6400800"/>
                <a:gd name="connsiteY4590" fmla="*/ 287179 h 514350"/>
                <a:gd name="connsiteX4591" fmla="*/ 3928586 w 6400800"/>
                <a:gd name="connsiteY4591" fmla="*/ 292894 h 514350"/>
                <a:gd name="connsiteX4592" fmla="*/ 3927634 w 6400800"/>
                <a:gd name="connsiteY4592" fmla="*/ 290036 h 514350"/>
                <a:gd name="connsiteX4593" fmla="*/ 3923824 w 6400800"/>
                <a:gd name="connsiteY4593" fmla="*/ 275749 h 514350"/>
                <a:gd name="connsiteX4594" fmla="*/ 3927634 w 6400800"/>
                <a:gd name="connsiteY4594" fmla="*/ 281464 h 514350"/>
                <a:gd name="connsiteX4595" fmla="*/ 3929539 w 6400800"/>
                <a:gd name="connsiteY4595" fmla="*/ 284321 h 514350"/>
                <a:gd name="connsiteX4596" fmla="*/ 3929539 w 6400800"/>
                <a:gd name="connsiteY4596" fmla="*/ 287179 h 514350"/>
                <a:gd name="connsiteX4597" fmla="*/ 3926681 w 6400800"/>
                <a:gd name="connsiteY4597" fmla="*/ 242411 h 514350"/>
                <a:gd name="connsiteX4598" fmla="*/ 3928586 w 6400800"/>
                <a:gd name="connsiteY4598" fmla="*/ 270986 h 514350"/>
                <a:gd name="connsiteX4599" fmla="*/ 3921919 w 6400800"/>
                <a:gd name="connsiteY4599" fmla="*/ 265271 h 514350"/>
                <a:gd name="connsiteX4600" fmla="*/ 3913346 w 6400800"/>
                <a:gd name="connsiteY4600" fmla="*/ 257651 h 514350"/>
                <a:gd name="connsiteX4601" fmla="*/ 3917156 w 6400800"/>
                <a:gd name="connsiteY4601" fmla="*/ 246221 h 514350"/>
                <a:gd name="connsiteX4602" fmla="*/ 3925729 w 6400800"/>
                <a:gd name="connsiteY4602" fmla="*/ 232886 h 514350"/>
                <a:gd name="connsiteX4603" fmla="*/ 3926681 w 6400800"/>
                <a:gd name="connsiteY4603" fmla="*/ 242411 h 514350"/>
                <a:gd name="connsiteX4604" fmla="*/ 3900964 w 6400800"/>
                <a:gd name="connsiteY4604" fmla="*/ 168116 h 514350"/>
                <a:gd name="connsiteX4605" fmla="*/ 3914299 w 6400800"/>
                <a:gd name="connsiteY4605" fmla="*/ 147161 h 514350"/>
                <a:gd name="connsiteX4606" fmla="*/ 3915251 w 6400800"/>
                <a:gd name="connsiteY4606" fmla="*/ 156686 h 514350"/>
                <a:gd name="connsiteX4607" fmla="*/ 3920966 w 6400800"/>
                <a:gd name="connsiteY4607" fmla="*/ 196691 h 514350"/>
                <a:gd name="connsiteX4608" fmla="*/ 3922871 w 6400800"/>
                <a:gd name="connsiteY4608" fmla="*/ 213836 h 514350"/>
                <a:gd name="connsiteX4609" fmla="*/ 3920014 w 6400800"/>
                <a:gd name="connsiteY4609" fmla="*/ 210979 h 514350"/>
                <a:gd name="connsiteX4610" fmla="*/ 3923824 w 6400800"/>
                <a:gd name="connsiteY4610" fmla="*/ 214789 h 514350"/>
                <a:gd name="connsiteX4611" fmla="*/ 3924776 w 6400800"/>
                <a:gd name="connsiteY4611" fmla="*/ 226219 h 514350"/>
                <a:gd name="connsiteX4612" fmla="*/ 3906679 w 6400800"/>
                <a:gd name="connsiteY4612" fmla="*/ 249079 h 514350"/>
                <a:gd name="connsiteX4613" fmla="*/ 3904774 w 6400800"/>
                <a:gd name="connsiteY4613" fmla="*/ 251936 h 514350"/>
                <a:gd name="connsiteX4614" fmla="*/ 3902869 w 6400800"/>
                <a:gd name="connsiteY4614" fmla="*/ 250984 h 514350"/>
                <a:gd name="connsiteX4615" fmla="*/ 3900964 w 6400800"/>
                <a:gd name="connsiteY4615" fmla="*/ 242411 h 514350"/>
                <a:gd name="connsiteX4616" fmla="*/ 3900964 w 6400800"/>
                <a:gd name="connsiteY4616" fmla="*/ 249079 h 514350"/>
                <a:gd name="connsiteX4617" fmla="*/ 3897154 w 6400800"/>
                <a:gd name="connsiteY4617" fmla="*/ 247174 h 514350"/>
                <a:gd name="connsiteX4618" fmla="*/ 3891439 w 6400800"/>
                <a:gd name="connsiteY4618" fmla="*/ 243364 h 514350"/>
                <a:gd name="connsiteX4619" fmla="*/ 3896201 w 6400800"/>
                <a:gd name="connsiteY4619" fmla="*/ 248126 h 514350"/>
                <a:gd name="connsiteX4620" fmla="*/ 3900964 w 6400800"/>
                <a:gd name="connsiteY4620" fmla="*/ 251936 h 514350"/>
                <a:gd name="connsiteX4621" fmla="*/ 3900964 w 6400800"/>
                <a:gd name="connsiteY4621" fmla="*/ 256699 h 514350"/>
                <a:gd name="connsiteX4622" fmla="*/ 3894296 w 6400800"/>
                <a:gd name="connsiteY4622" fmla="*/ 266224 h 514350"/>
                <a:gd name="connsiteX4623" fmla="*/ 3890486 w 6400800"/>
                <a:gd name="connsiteY4623" fmla="*/ 250984 h 514350"/>
                <a:gd name="connsiteX4624" fmla="*/ 3880009 w 6400800"/>
                <a:gd name="connsiteY4624" fmla="*/ 210026 h 514350"/>
                <a:gd name="connsiteX4625" fmla="*/ 3879056 w 6400800"/>
                <a:gd name="connsiteY4625" fmla="*/ 206216 h 514350"/>
                <a:gd name="connsiteX4626" fmla="*/ 3900964 w 6400800"/>
                <a:gd name="connsiteY4626" fmla="*/ 168116 h 514350"/>
                <a:gd name="connsiteX4627" fmla="*/ 3873341 w 6400800"/>
                <a:gd name="connsiteY4627" fmla="*/ 214789 h 514350"/>
                <a:gd name="connsiteX4628" fmla="*/ 3879056 w 6400800"/>
                <a:gd name="connsiteY4628" fmla="*/ 251936 h 514350"/>
                <a:gd name="connsiteX4629" fmla="*/ 3883819 w 6400800"/>
                <a:gd name="connsiteY4629" fmla="*/ 280511 h 514350"/>
                <a:gd name="connsiteX4630" fmla="*/ 3882866 w 6400800"/>
                <a:gd name="connsiteY4630" fmla="*/ 282416 h 514350"/>
                <a:gd name="connsiteX4631" fmla="*/ 3875246 w 6400800"/>
                <a:gd name="connsiteY4631" fmla="*/ 259556 h 514350"/>
                <a:gd name="connsiteX4632" fmla="*/ 3865721 w 6400800"/>
                <a:gd name="connsiteY4632" fmla="*/ 234791 h 514350"/>
                <a:gd name="connsiteX4633" fmla="*/ 3864769 w 6400800"/>
                <a:gd name="connsiteY4633" fmla="*/ 231934 h 514350"/>
                <a:gd name="connsiteX4634" fmla="*/ 3873341 w 6400800"/>
                <a:gd name="connsiteY4634" fmla="*/ 214789 h 514350"/>
                <a:gd name="connsiteX4635" fmla="*/ 3864769 w 6400800"/>
                <a:gd name="connsiteY4635" fmla="*/ 341471 h 514350"/>
                <a:gd name="connsiteX4636" fmla="*/ 3862864 w 6400800"/>
                <a:gd name="connsiteY4636" fmla="*/ 345281 h 514350"/>
                <a:gd name="connsiteX4637" fmla="*/ 3864769 w 6400800"/>
                <a:gd name="connsiteY4637" fmla="*/ 341471 h 514350"/>
                <a:gd name="connsiteX4638" fmla="*/ 3864769 w 6400800"/>
                <a:gd name="connsiteY4638" fmla="*/ 341471 h 514350"/>
                <a:gd name="connsiteX4639" fmla="*/ 3854291 w 6400800"/>
                <a:gd name="connsiteY4639" fmla="*/ 211931 h 514350"/>
                <a:gd name="connsiteX4640" fmla="*/ 3856196 w 6400800"/>
                <a:gd name="connsiteY4640" fmla="*/ 201454 h 514350"/>
                <a:gd name="connsiteX4641" fmla="*/ 3857149 w 6400800"/>
                <a:gd name="connsiteY4641" fmla="*/ 220504 h 514350"/>
                <a:gd name="connsiteX4642" fmla="*/ 3854291 w 6400800"/>
                <a:gd name="connsiteY4642" fmla="*/ 226219 h 514350"/>
                <a:gd name="connsiteX4643" fmla="*/ 3854291 w 6400800"/>
                <a:gd name="connsiteY4643" fmla="*/ 211931 h 514350"/>
                <a:gd name="connsiteX4644" fmla="*/ 3849529 w 6400800"/>
                <a:gd name="connsiteY4644" fmla="*/ 262414 h 514350"/>
                <a:gd name="connsiteX4645" fmla="*/ 3849529 w 6400800"/>
                <a:gd name="connsiteY4645" fmla="*/ 257651 h 514350"/>
                <a:gd name="connsiteX4646" fmla="*/ 3850481 w 6400800"/>
                <a:gd name="connsiteY4646" fmla="*/ 256699 h 514350"/>
                <a:gd name="connsiteX4647" fmla="*/ 3859054 w 6400800"/>
                <a:gd name="connsiteY4647" fmla="*/ 278606 h 514350"/>
                <a:gd name="connsiteX4648" fmla="*/ 3860006 w 6400800"/>
                <a:gd name="connsiteY4648" fmla="*/ 280511 h 514350"/>
                <a:gd name="connsiteX4649" fmla="*/ 3862864 w 6400800"/>
                <a:gd name="connsiteY4649" fmla="*/ 313849 h 514350"/>
                <a:gd name="connsiteX4650" fmla="*/ 3862864 w 6400800"/>
                <a:gd name="connsiteY4650" fmla="*/ 313849 h 514350"/>
                <a:gd name="connsiteX4651" fmla="*/ 3847624 w 6400800"/>
                <a:gd name="connsiteY4651" fmla="*/ 291941 h 514350"/>
                <a:gd name="connsiteX4652" fmla="*/ 3849529 w 6400800"/>
                <a:gd name="connsiteY4652" fmla="*/ 262414 h 514350"/>
                <a:gd name="connsiteX4653" fmla="*/ 3846671 w 6400800"/>
                <a:gd name="connsiteY4653" fmla="*/ 308134 h 514350"/>
                <a:gd name="connsiteX4654" fmla="*/ 3855244 w 6400800"/>
                <a:gd name="connsiteY4654" fmla="*/ 323374 h 514350"/>
                <a:gd name="connsiteX4655" fmla="*/ 3856196 w 6400800"/>
                <a:gd name="connsiteY4655" fmla="*/ 325279 h 514350"/>
                <a:gd name="connsiteX4656" fmla="*/ 3855244 w 6400800"/>
                <a:gd name="connsiteY4656" fmla="*/ 327184 h 514350"/>
                <a:gd name="connsiteX4657" fmla="*/ 3849529 w 6400800"/>
                <a:gd name="connsiteY4657" fmla="*/ 336709 h 514350"/>
                <a:gd name="connsiteX4658" fmla="*/ 3845719 w 6400800"/>
                <a:gd name="connsiteY4658" fmla="*/ 330041 h 514350"/>
                <a:gd name="connsiteX4659" fmla="*/ 3846671 w 6400800"/>
                <a:gd name="connsiteY4659" fmla="*/ 308134 h 514350"/>
                <a:gd name="connsiteX4660" fmla="*/ 3843814 w 6400800"/>
                <a:gd name="connsiteY4660" fmla="*/ 415766 h 514350"/>
                <a:gd name="connsiteX4661" fmla="*/ 3846671 w 6400800"/>
                <a:gd name="connsiteY4661" fmla="*/ 410051 h 514350"/>
                <a:gd name="connsiteX4662" fmla="*/ 3847624 w 6400800"/>
                <a:gd name="connsiteY4662" fmla="*/ 416719 h 514350"/>
                <a:gd name="connsiteX4663" fmla="*/ 3847624 w 6400800"/>
                <a:gd name="connsiteY4663" fmla="*/ 419576 h 514350"/>
                <a:gd name="connsiteX4664" fmla="*/ 3846671 w 6400800"/>
                <a:gd name="connsiteY4664" fmla="*/ 422434 h 514350"/>
                <a:gd name="connsiteX4665" fmla="*/ 3844766 w 6400800"/>
                <a:gd name="connsiteY4665" fmla="*/ 426244 h 514350"/>
                <a:gd name="connsiteX4666" fmla="*/ 3842861 w 6400800"/>
                <a:gd name="connsiteY4666" fmla="*/ 426244 h 514350"/>
                <a:gd name="connsiteX4667" fmla="*/ 3843814 w 6400800"/>
                <a:gd name="connsiteY4667" fmla="*/ 415766 h 514350"/>
                <a:gd name="connsiteX4668" fmla="*/ 3830479 w 6400800"/>
                <a:gd name="connsiteY4668" fmla="*/ 297656 h 514350"/>
                <a:gd name="connsiteX4669" fmla="*/ 3830479 w 6400800"/>
                <a:gd name="connsiteY4669" fmla="*/ 299561 h 514350"/>
                <a:gd name="connsiteX4670" fmla="*/ 3830479 w 6400800"/>
                <a:gd name="connsiteY4670" fmla="*/ 301466 h 514350"/>
                <a:gd name="connsiteX4671" fmla="*/ 3829526 w 6400800"/>
                <a:gd name="connsiteY4671" fmla="*/ 307181 h 514350"/>
                <a:gd name="connsiteX4672" fmla="*/ 3827621 w 6400800"/>
                <a:gd name="connsiteY4672" fmla="*/ 304324 h 514350"/>
                <a:gd name="connsiteX4673" fmla="*/ 3830479 w 6400800"/>
                <a:gd name="connsiteY4673" fmla="*/ 297656 h 514350"/>
                <a:gd name="connsiteX4674" fmla="*/ 3826669 w 6400800"/>
                <a:gd name="connsiteY4674" fmla="*/ 305276 h 514350"/>
                <a:gd name="connsiteX4675" fmla="*/ 3828574 w 6400800"/>
                <a:gd name="connsiteY4675" fmla="*/ 310039 h 514350"/>
                <a:gd name="connsiteX4676" fmla="*/ 3827621 w 6400800"/>
                <a:gd name="connsiteY4676" fmla="*/ 314801 h 514350"/>
                <a:gd name="connsiteX4677" fmla="*/ 3823811 w 6400800"/>
                <a:gd name="connsiteY4677" fmla="*/ 309086 h 514350"/>
                <a:gd name="connsiteX4678" fmla="*/ 3826669 w 6400800"/>
                <a:gd name="connsiteY4678" fmla="*/ 305276 h 514350"/>
                <a:gd name="connsiteX4679" fmla="*/ 3820001 w 6400800"/>
                <a:gd name="connsiteY4679" fmla="*/ 319564 h 514350"/>
                <a:gd name="connsiteX4680" fmla="*/ 3826669 w 6400800"/>
                <a:gd name="connsiteY4680" fmla="*/ 332899 h 514350"/>
                <a:gd name="connsiteX4681" fmla="*/ 3827621 w 6400800"/>
                <a:gd name="connsiteY4681" fmla="*/ 333851 h 514350"/>
                <a:gd name="connsiteX4682" fmla="*/ 3826669 w 6400800"/>
                <a:gd name="connsiteY4682" fmla="*/ 343376 h 514350"/>
                <a:gd name="connsiteX4683" fmla="*/ 3824764 w 6400800"/>
                <a:gd name="connsiteY4683" fmla="*/ 377666 h 514350"/>
                <a:gd name="connsiteX4684" fmla="*/ 3820954 w 6400800"/>
                <a:gd name="connsiteY4684" fmla="*/ 364331 h 514350"/>
                <a:gd name="connsiteX4685" fmla="*/ 3820001 w 6400800"/>
                <a:gd name="connsiteY4685" fmla="*/ 352901 h 514350"/>
                <a:gd name="connsiteX4686" fmla="*/ 3818096 w 6400800"/>
                <a:gd name="connsiteY4686" fmla="*/ 336709 h 514350"/>
                <a:gd name="connsiteX4687" fmla="*/ 3821906 w 6400800"/>
                <a:gd name="connsiteY4687" fmla="*/ 332899 h 514350"/>
                <a:gd name="connsiteX4688" fmla="*/ 3818096 w 6400800"/>
                <a:gd name="connsiteY4688" fmla="*/ 335756 h 514350"/>
                <a:gd name="connsiteX4689" fmla="*/ 3817144 w 6400800"/>
                <a:gd name="connsiteY4689" fmla="*/ 326231 h 514350"/>
                <a:gd name="connsiteX4690" fmla="*/ 3820001 w 6400800"/>
                <a:gd name="connsiteY4690" fmla="*/ 319564 h 514350"/>
                <a:gd name="connsiteX4691" fmla="*/ 3788569 w 6400800"/>
                <a:gd name="connsiteY4691" fmla="*/ 264319 h 514350"/>
                <a:gd name="connsiteX4692" fmla="*/ 3792379 w 6400800"/>
                <a:gd name="connsiteY4692" fmla="*/ 270986 h 514350"/>
                <a:gd name="connsiteX4693" fmla="*/ 3800951 w 6400800"/>
                <a:gd name="connsiteY4693" fmla="*/ 285274 h 514350"/>
                <a:gd name="connsiteX4694" fmla="*/ 3800951 w 6400800"/>
                <a:gd name="connsiteY4694" fmla="*/ 287179 h 514350"/>
                <a:gd name="connsiteX4695" fmla="*/ 3800951 w 6400800"/>
                <a:gd name="connsiteY4695" fmla="*/ 298609 h 514350"/>
                <a:gd name="connsiteX4696" fmla="*/ 3800951 w 6400800"/>
                <a:gd name="connsiteY4696" fmla="*/ 300514 h 514350"/>
                <a:gd name="connsiteX4697" fmla="*/ 3797141 w 6400800"/>
                <a:gd name="connsiteY4697" fmla="*/ 287179 h 514350"/>
                <a:gd name="connsiteX4698" fmla="*/ 3796189 w 6400800"/>
                <a:gd name="connsiteY4698" fmla="*/ 285274 h 514350"/>
                <a:gd name="connsiteX4699" fmla="*/ 3796189 w 6400800"/>
                <a:gd name="connsiteY4699" fmla="*/ 280511 h 514350"/>
                <a:gd name="connsiteX4700" fmla="*/ 3795236 w 6400800"/>
                <a:gd name="connsiteY4700" fmla="*/ 283369 h 514350"/>
                <a:gd name="connsiteX4701" fmla="*/ 3791426 w 6400800"/>
                <a:gd name="connsiteY4701" fmla="*/ 271939 h 514350"/>
                <a:gd name="connsiteX4702" fmla="*/ 3788569 w 6400800"/>
                <a:gd name="connsiteY4702" fmla="*/ 264319 h 514350"/>
                <a:gd name="connsiteX4703" fmla="*/ 3748564 w 6400800"/>
                <a:gd name="connsiteY4703" fmla="*/ 364331 h 514350"/>
                <a:gd name="connsiteX4704" fmla="*/ 3748564 w 6400800"/>
                <a:gd name="connsiteY4704" fmla="*/ 351949 h 514350"/>
                <a:gd name="connsiteX4705" fmla="*/ 3750469 w 6400800"/>
                <a:gd name="connsiteY4705" fmla="*/ 358616 h 514350"/>
                <a:gd name="connsiteX4706" fmla="*/ 3748564 w 6400800"/>
                <a:gd name="connsiteY4706" fmla="*/ 364331 h 514350"/>
                <a:gd name="connsiteX4707" fmla="*/ 3762851 w 6400800"/>
                <a:gd name="connsiteY4707" fmla="*/ 399574 h 514350"/>
                <a:gd name="connsiteX4708" fmla="*/ 3759994 w 6400800"/>
                <a:gd name="connsiteY4708" fmla="*/ 405289 h 514350"/>
                <a:gd name="connsiteX4709" fmla="*/ 3760946 w 6400800"/>
                <a:gd name="connsiteY4709" fmla="*/ 391954 h 514350"/>
                <a:gd name="connsiteX4710" fmla="*/ 3760946 w 6400800"/>
                <a:gd name="connsiteY4710" fmla="*/ 391001 h 514350"/>
                <a:gd name="connsiteX4711" fmla="*/ 3762851 w 6400800"/>
                <a:gd name="connsiteY4711" fmla="*/ 396716 h 514350"/>
                <a:gd name="connsiteX4712" fmla="*/ 3762851 w 6400800"/>
                <a:gd name="connsiteY4712" fmla="*/ 399574 h 514350"/>
                <a:gd name="connsiteX4713" fmla="*/ 3770471 w 6400800"/>
                <a:gd name="connsiteY4713" fmla="*/ 290036 h 514350"/>
                <a:gd name="connsiteX4714" fmla="*/ 3775234 w 6400800"/>
                <a:gd name="connsiteY4714" fmla="*/ 309086 h 514350"/>
                <a:gd name="connsiteX4715" fmla="*/ 3771424 w 6400800"/>
                <a:gd name="connsiteY4715" fmla="*/ 301466 h 514350"/>
                <a:gd name="connsiteX4716" fmla="*/ 3770471 w 6400800"/>
                <a:gd name="connsiteY4716" fmla="*/ 299561 h 514350"/>
                <a:gd name="connsiteX4717" fmla="*/ 3770471 w 6400800"/>
                <a:gd name="connsiteY4717" fmla="*/ 290989 h 514350"/>
                <a:gd name="connsiteX4718" fmla="*/ 3770471 w 6400800"/>
                <a:gd name="connsiteY4718" fmla="*/ 290036 h 514350"/>
                <a:gd name="connsiteX4719" fmla="*/ 3769519 w 6400800"/>
                <a:gd name="connsiteY4719" fmla="*/ 370046 h 514350"/>
                <a:gd name="connsiteX4720" fmla="*/ 3770471 w 6400800"/>
                <a:gd name="connsiteY4720" fmla="*/ 372904 h 514350"/>
                <a:gd name="connsiteX4721" fmla="*/ 3767614 w 6400800"/>
                <a:gd name="connsiteY4721" fmla="*/ 366236 h 514350"/>
                <a:gd name="connsiteX4722" fmla="*/ 3767614 w 6400800"/>
                <a:gd name="connsiteY4722" fmla="*/ 359569 h 514350"/>
                <a:gd name="connsiteX4723" fmla="*/ 3766661 w 6400800"/>
                <a:gd name="connsiteY4723" fmla="*/ 364331 h 514350"/>
                <a:gd name="connsiteX4724" fmla="*/ 3764756 w 6400800"/>
                <a:gd name="connsiteY4724" fmla="*/ 360521 h 514350"/>
                <a:gd name="connsiteX4725" fmla="*/ 3764756 w 6400800"/>
                <a:gd name="connsiteY4725" fmla="*/ 357664 h 514350"/>
                <a:gd name="connsiteX4726" fmla="*/ 3765709 w 6400800"/>
                <a:gd name="connsiteY4726" fmla="*/ 351949 h 514350"/>
                <a:gd name="connsiteX4727" fmla="*/ 3769519 w 6400800"/>
                <a:gd name="connsiteY4727" fmla="*/ 370046 h 514350"/>
                <a:gd name="connsiteX4728" fmla="*/ 3753326 w 6400800"/>
                <a:gd name="connsiteY4728" fmla="*/ 250031 h 514350"/>
                <a:gd name="connsiteX4729" fmla="*/ 3755231 w 6400800"/>
                <a:gd name="connsiteY4729" fmla="*/ 236696 h 514350"/>
                <a:gd name="connsiteX4730" fmla="*/ 3756184 w 6400800"/>
                <a:gd name="connsiteY4730" fmla="*/ 232886 h 514350"/>
                <a:gd name="connsiteX4731" fmla="*/ 3758089 w 6400800"/>
                <a:gd name="connsiteY4731" fmla="*/ 230029 h 514350"/>
                <a:gd name="connsiteX4732" fmla="*/ 3759994 w 6400800"/>
                <a:gd name="connsiteY4732" fmla="*/ 237649 h 514350"/>
                <a:gd name="connsiteX4733" fmla="*/ 3769519 w 6400800"/>
                <a:gd name="connsiteY4733" fmla="*/ 281464 h 514350"/>
                <a:gd name="connsiteX4734" fmla="*/ 3767614 w 6400800"/>
                <a:gd name="connsiteY4734" fmla="*/ 290036 h 514350"/>
                <a:gd name="connsiteX4735" fmla="*/ 3767614 w 6400800"/>
                <a:gd name="connsiteY4735" fmla="*/ 290989 h 514350"/>
                <a:gd name="connsiteX4736" fmla="*/ 3752374 w 6400800"/>
                <a:gd name="connsiteY4736" fmla="*/ 261461 h 514350"/>
                <a:gd name="connsiteX4737" fmla="*/ 3753326 w 6400800"/>
                <a:gd name="connsiteY4737" fmla="*/ 250031 h 514350"/>
                <a:gd name="connsiteX4738" fmla="*/ 3748564 w 6400800"/>
                <a:gd name="connsiteY4738" fmla="*/ 296704 h 514350"/>
                <a:gd name="connsiteX4739" fmla="*/ 3748564 w 6400800"/>
                <a:gd name="connsiteY4739" fmla="*/ 296704 h 514350"/>
                <a:gd name="connsiteX4740" fmla="*/ 3756184 w 6400800"/>
                <a:gd name="connsiteY4740" fmla="*/ 313849 h 514350"/>
                <a:gd name="connsiteX4741" fmla="*/ 3757136 w 6400800"/>
                <a:gd name="connsiteY4741" fmla="*/ 316706 h 514350"/>
                <a:gd name="connsiteX4742" fmla="*/ 3759041 w 6400800"/>
                <a:gd name="connsiteY4742" fmla="*/ 323374 h 514350"/>
                <a:gd name="connsiteX4743" fmla="*/ 3757136 w 6400800"/>
                <a:gd name="connsiteY4743" fmla="*/ 330041 h 514350"/>
                <a:gd name="connsiteX4744" fmla="*/ 3754279 w 6400800"/>
                <a:gd name="connsiteY4744" fmla="*/ 341471 h 514350"/>
                <a:gd name="connsiteX4745" fmla="*/ 3750469 w 6400800"/>
                <a:gd name="connsiteY4745" fmla="*/ 335756 h 514350"/>
                <a:gd name="connsiteX4746" fmla="*/ 3747611 w 6400800"/>
                <a:gd name="connsiteY4746" fmla="*/ 331946 h 514350"/>
                <a:gd name="connsiteX4747" fmla="*/ 3748564 w 6400800"/>
                <a:gd name="connsiteY4747" fmla="*/ 296704 h 514350"/>
                <a:gd name="connsiteX4748" fmla="*/ 3738086 w 6400800"/>
                <a:gd name="connsiteY4748" fmla="*/ 273844 h 514350"/>
                <a:gd name="connsiteX4749" fmla="*/ 3738086 w 6400800"/>
                <a:gd name="connsiteY4749" fmla="*/ 273844 h 514350"/>
                <a:gd name="connsiteX4750" fmla="*/ 3738086 w 6400800"/>
                <a:gd name="connsiteY4750" fmla="*/ 274796 h 514350"/>
                <a:gd name="connsiteX4751" fmla="*/ 3738086 w 6400800"/>
                <a:gd name="connsiteY4751" fmla="*/ 273844 h 514350"/>
                <a:gd name="connsiteX4752" fmla="*/ 3689509 w 6400800"/>
                <a:gd name="connsiteY4752" fmla="*/ 326231 h 514350"/>
                <a:gd name="connsiteX4753" fmla="*/ 3686651 w 6400800"/>
                <a:gd name="connsiteY4753" fmla="*/ 331946 h 514350"/>
                <a:gd name="connsiteX4754" fmla="*/ 3685699 w 6400800"/>
                <a:gd name="connsiteY4754" fmla="*/ 330994 h 514350"/>
                <a:gd name="connsiteX4755" fmla="*/ 3685699 w 6400800"/>
                <a:gd name="connsiteY4755" fmla="*/ 322421 h 514350"/>
                <a:gd name="connsiteX4756" fmla="*/ 3685699 w 6400800"/>
                <a:gd name="connsiteY4756" fmla="*/ 313849 h 514350"/>
                <a:gd name="connsiteX4757" fmla="*/ 3689509 w 6400800"/>
                <a:gd name="connsiteY4757" fmla="*/ 325279 h 514350"/>
                <a:gd name="connsiteX4758" fmla="*/ 3689509 w 6400800"/>
                <a:gd name="connsiteY4758" fmla="*/ 326231 h 514350"/>
                <a:gd name="connsiteX4759" fmla="*/ 3716179 w 6400800"/>
                <a:gd name="connsiteY4759" fmla="*/ 211931 h 514350"/>
                <a:gd name="connsiteX4760" fmla="*/ 3720941 w 6400800"/>
                <a:gd name="connsiteY4760" fmla="*/ 221456 h 514350"/>
                <a:gd name="connsiteX4761" fmla="*/ 3719036 w 6400800"/>
                <a:gd name="connsiteY4761" fmla="*/ 230029 h 514350"/>
                <a:gd name="connsiteX4762" fmla="*/ 3718084 w 6400800"/>
                <a:gd name="connsiteY4762" fmla="*/ 233839 h 514350"/>
                <a:gd name="connsiteX4763" fmla="*/ 3713321 w 6400800"/>
                <a:gd name="connsiteY4763" fmla="*/ 228124 h 514350"/>
                <a:gd name="connsiteX4764" fmla="*/ 3717131 w 6400800"/>
                <a:gd name="connsiteY4764" fmla="*/ 235744 h 514350"/>
                <a:gd name="connsiteX4765" fmla="*/ 3714274 w 6400800"/>
                <a:gd name="connsiteY4765" fmla="*/ 253841 h 514350"/>
                <a:gd name="connsiteX4766" fmla="*/ 3714274 w 6400800"/>
                <a:gd name="connsiteY4766" fmla="*/ 250984 h 514350"/>
                <a:gd name="connsiteX4767" fmla="*/ 3713321 w 6400800"/>
                <a:gd name="connsiteY4767" fmla="*/ 238601 h 514350"/>
                <a:gd name="connsiteX4768" fmla="*/ 3713321 w 6400800"/>
                <a:gd name="connsiteY4768" fmla="*/ 227171 h 514350"/>
                <a:gd name="connsiteX4769" fmla="*/ 3712369 w 6400800"/>
                <a:gd name="connsiteY4769" fmla="*/ 208121 h 514350"/>
                <a:gd name="connsiteX4770" fmla="*/ 3712369 w 6400800"/>
                <a:gd name="connsiteY4770" fmla="*/ 205264 h 514350"/>
                <a:gd name="connsiteX4771" fmla="*/ 3716179 w 6400800"/>
                <a:gd name="connsiteY4771" fmla="*/ 211931 h 514350"/>
                <a:gd name="connsiteX4772" fmla="*/ 3679984 w 6400800"/>
                <a:gd name="connsiteY4772" fmla="*/ 236696 h 514350"/>
                <a:gd name="connsiteX4773" fmla="*/ 3684746 w 6400800"/>
                <a:gd name="connsiteY4773" fmla="*/ 196691 h 514350"/>
                <a:gd name="connsiteX4774" fmla="*/ 3687604 w 6400800"/>
                <a:gd name="connsiteY4774" fmla="*/ 166211 h 514350"/>
                <a:gd name="connsiteX4775" fmla="*/ 3688556 w 6400800"/>
                <a:gd name="connsiteY4775" fmla="*/ 154781 h 514350"/>
                <a:gd name="connsiteX4776" fmla="*/ 3699034 w 6400800"/>
                <a:gd name="connsiteY4776" fmla="*/ 178594 h 514350"/>
                <a:gd name="connsiteX4777" fmla="*/ 3708559 w 6400800"/>
                <a:gd name="connsiteY4777" fmla="*/ 199549 h 514350"/>
                <a:gd name="connsiteX4778" fmla="*/ 3707606 w 6400800"/>
                <a:gd name="connsiteY4778" fmla="*/ 207169 h 514350"/>
                <a:gd name="connsiteX4779" fmla="*/ 3704749 w 6400800"/>
                <a:gd name="connsiteY4779" fmla="*/ 226219 h 514350"/>
                <a:gd name="connsiteX4780" fmla="*/ 3702844 w 6400800"/>
                <a:gd name="connsiteY4780" fmla="*/ 237649 h 514350"/>
                <a:gd name="connsiteX4781" fmla="*/ 3701891 w 6400800"/>
                <a:gd name="connsiteY4781" fmla="*/ 250984 h 514350"/>
                <a:gd name="connsiteX4782" fmla="*/ 3700939 w 6400800"/>
                <a:gd name="connsiteY4782" fmla="*/ 280511 h 514350"/>
                <a:gd name="connsiteX4783" fmla="*/ 3700939 w 6400800"/>
                <a:gd name="connsiteY4783" fmla="*/ 300514 h 514350"/>
                <a:gd name="connsiteX4784" fmla="*/ 3697129 w 6400800"/>
                <a:gd name="connsiteY4784" fmla="*/ 290036 h 514350"/>
                <a:gd name="connsiteX4785" fmla="*/ 3699034 w 6400800"/>
                <a:gd name="connsiteY4785" fmla="*/ 308134 h 514350"/>
                <a:gd name="connsiteX4786" fmla="*/ 3690461 w 6400800"/>
                <a:gd name="connsiteY4786" fmla="*/ 322421 h 514350"/>
                <a:gd name="connsiteX4787" fmla="*/ 3683794 w 6400800"/>
                <a:gd name="connsiteY4787" fmla="*/ 310991 h 514350"/>
                <a:gd name="connsiteX4788" fmla="*/ 3683794 w 6400800"/>
                <a:gd name="connsiteY4788" fmla="*/ 302419 h 514350"/>
                <a:gd name="connsiteX4789" fmla="*/ 3682841 w 6400800"/>
                <a:gd name="connsiteY4789" fmla="*/ 308134 h 514350"/>
                <a:gd name="connsiteX4790" fmla="*/ 3679031 w 6400800"/>
                <a:gd name="connsiteY4790" fmla="*/ 302419 h 514350"/>
                <a:gd name="connsiteX4791" fmla="*/ 3681889 w 6400800"/>
                <a:gd name="connsiteY4791" fmla="*/ 310991 h 514350"/>
                <a:gd name="connsiteX4792" fmla="*/ 3679984 w 6400800"/>
                <a:gd name="connsiteY4792" fmla="*/ 323374 h 514350"/>
                <a:gd name="connsiteX4793" fmla="*/ 3672364 w 6400800"/>
                <a:gd name="connsiteY4793" fmla="*/ 307181 h 514350"/>
                <a:gd name="connsiteX4794" fmla="*/ 3677126 w 6400800"/>
                <a:gd name="connsiteY4794" fmla="*/ 289084 h 514350"/>
                <a:gd name="connsiteX4795" fmla="*/ 3681889 w 6400800"/>
                <a:gd name="connsiteY4795" fmla="*/ 272891 h 514350"/>
                <a:gd name="connsiteX4796" fmla="*/ 3686651 w 6400800"/>
                <a:gd name="connsiteY4796" fmla="*/ 260509 h 514350"/>
                <a:gd name="connsiteX4797" fmla="*/ 3692366 w 6400800"/>
                <a:gd name="connsiteY4797" fmla="*/ 250031 h 514350"/>
                <a:gd name="connsiteX4798" fmla="*/ 3683794 w 6400800"/>
                <a:gd name="connsiteY4798" fmla="*/ 258604 h 514350"/>
                <a:gd name="connsiteX4799" fmla="*/ 3675221 w 6400800"/>
                <a:gd name="connsiteY4799" fmla="*/ 270034 h 514350"/>
                <a:gd name="connsiteX4800" fmla="*/ 3671411 w 6400800"/>
                <a:gd name="connsiteY4800" fmla="*/ 275749 h 514350"/>
                <a:gd name="connsiteX4801" fmla="*/ 3679984 w 6400800"/>
                <a:gd name="connsiteY4801" fmla="*/ 236696 h 514350"/>
                <a:gd name="connsiteX4802" fmla="*/ 3678079 w 6400800"/>
                <a:gd name="connsiteY4802" fmla="*/ 342424 h 514350"/>
                <a:gd name="connsiteX4803" fmla="*/ 3677126 w 6400800"/>
                <a:gd name="connsiteY4803" fmla="*/ 349091 h 514350"/>
                <a:gd name="connsiteX4804" fmla="*/ 3676174 w 6400800"/>
                <a:gd name="connsiteY4804" fmla="*/ 343376 h 514350"/>
                <a:gd name="connsiteX4805" fmla="*/ 3674269 w 6400800"/>
                <a:gd name="connsiteY4805" fmla="*/ 335756 h 514350"/>
                <a:gd name="connsiteX4806" fmla="*/ 3678079 w 6400800"/>
                <a:gd name="connsiteY4806" fmla="*/ 342424 h 514350"/>
                <a:gd name="connsiteX4807" fmla="*/ 3664744 w 6400800"/>
                <a:gd name="connsiteY4807" fmla="*/ 355759 h 514350"/>
                <a:gd name="connsiteX4808" fmla="*/ 3664744 w 6400800"/>
                <a:gd name="connsiteY4808" fmla="*/ 362426 h 514350"/>
                <a:gd name="connsiteX4809" fmla="*/ 3663791 w 6400800"/>
                <a:gd name="connsiteY4809" fmla="*/ 371951 h 514350"/>
                <a:gd name="connsiteX4810" fmla="*/ 3663791 w 6400800"/>
                <a:gd name="connsiteY4810" fmla="*/ 371951 h 514350"/>
                <a:gd name="connsiteX4811" fmla="*/ 3662839 w 6400800"/>
                <a:gd name="connsiteY4811" fmla="*/ 367189 h 514350"/>
                <a:gd name="connsiteX4812" fmla="*/ 3662839 w 6400800"/>
                <a:gd name="connsiteY4812" fmla="*/ 366236 h 514350"/>
                <a:gd name="connsiteX4813" fmla="*/ 3664744 w 6400800"/>
                <a:gd name="connsiteY4813" fmla="*/ 355759 h 514350"/>
                <a:gd name="connsiteX4814" fmla="*/ 3603784 w 6400800"/>
                <a:gd name="connsiteY4814" fmla="*/ 369094 h 514350"/>
                <a:gd name="connsiteX4815" fmla="*/ 3602831 w 6400800"/>
                <a:gd name="connsiteY4815" fmla="*/ 363379 h 514350"/>
                <a:gd name="connsiteX4816" fmla="*/ 3605689 w 6400800"/>
                <a:gd name="connsiteY4816" fmla="*/ 352901 h 514350"/>
                <a:gd name="connsiteX4817" fmla="*/ 3606641 w 6400800"/>
                <a:gd name="connsiteY4817" fmla="*/ 350044 h 514350"/>
                <a:gd name="connsiteX4818" fmla="*/ 3607594 w 6400800"/>
                <a:gd name="connsiteY4818" fmla="*/ 352901 h 514350"/>
                <a:gd name="connsiteX4819" fmla="*/ 3607594 w 6400800"/>
                <a:gd name="connsiteY4819" fmla="*/ 353854 h 514350"/>
                <a:gd name="connsiteX4820" fmla="*/ 3603784 w 6400800"/>
                <a:gd name="connsiteY4820" fmla="*/ 369094 h 514350"/>
                <a:gd name="connsiteX4821" fmla="*/ 3612356 w 6400800"/>
                <a:gd name="connsiteY4821" fmla="*/ 329089 h 514350"/>
                <a:gd name="connsiteX4822" fmla="*/ 3611404 w 6400800"/>
                <a:gd name="connsiteY4822" fmla="*/ 327184 h 514350"/>
                <a:gd name="connsiteX4823" fmla="*/ 3610451 w 6400800"/>
                <a:gd name="connsiteY4823" fmla="*/ 321469 h 514350"/>
                <a:gd name="connsiteX4824" fmla="*/ 3613309 w 6400800"/>
                <a:gd name="connsiteY4824" fmla="*/ 324326 h 514350"/>
                <a:gd name="connsiteX4825" fmla="*/ 3612356 w 6400800"/>
                <a:gd name="connsiteY4825" fmla="*/ 329089 h 514350"/>
                <a:gd name="connsiteX4826" fmla="*/ 3633311 w 6400800"/>
                <a:gd name="connsiteY4826" fmla="*/ 366236 h 514350"/>
                <a:gd name="connsiteX4827" fmla="*/ 3629501 w 6400800"/>
                <a:gd name="connsiteY4827" fmla="*/ 358616 h 514350"/>
                <a:gd name="connsiteX4828" fmla="*/ 3629501 w 6400800"/>
                <a:gd name="connsiteY4828" fmla="*/ 354806 h 514350"/>
                <a:gd name="connsiteX4829" fmla="*/ 3633311 w 6400800"/>
                <a:gd name="connsiteY4829" fmla="*/ 366236 h 514350"/>
                <a:gd name="connsiteX4830" fmla="*/ 3633311 w 6400800"/>
                <a:gd name="connsiteY4830" fmla="*/ 366236 h 514350"/>
                <a:gd name="connsiteX4831" fmla="*/ 3633311 w 6400800"/>
                <a:gd name="connsiteY4831" fmla="*/ 366236 h 514350"/>
                <a:gd name="connsiteX4832" fmla="*/ 3632359 w 6400800"/>
                <a:gd name="connsiteY4832" fmla="*/ 331946 h 514350"/>
                <a:gd name="connsiteX4833" fmla="*/ 3635216 w 6400800"/>
                <a:gd name="connsiteY4833" fmla="*/ 348139 h 514350"/>
                <a:gd name="connsiteX4834" fmla="*/ 3631406 w 6400800"/>
                <a:gd name="connsiteY4834" fmla="*/ 341471 h 514350"/>
                <a:gd name="connsiteX4835" fmla="*/ 3632359 w 6400800"/>
                <a:gd name="connsiteY4835" fmla="*/ 331946 h 514350"/>
                <a:gd name="connsiteX4836" fmla="*/ 3618071 w 6400800"/>
                <a:gd name="connsiteY4836" fmla="*/ 270034 h 514350"/>
                <a:gd name="connsiteX4837" fmla="*/ 3628549 w 6400800"/>
                <a:gd name="connsiteY4837" fmla="*/ 246221 h 514350"/>
                <a:gd name="connsiteX4838" fmla="*/ 3630454 w 6400800"/>
                <a:gd name="connsiteY4838" fmla="*/ 242411 h 514350"/>
                <a:gd name="connsiteX4839" fmla="*/ 3625691 w 6400800"/>
                <a:gd name="connsiteY4839" fmla="*/ 265271 h 514350"/>
                <a:gd name="connsiteX4840" fmla="*/ 3618071 w 6400800"/>
                <a:gd name="connsiteY4840" fmla="*/ 271939 h 514350"/>
                <a:gd name="connsiteX4841" fmla="*/ 3618071 w 6400800"/>
                <a:gd name="connsiteY4841" fmla="*/ 270034 h 514350"/>
                <a:gd name="connsiteX4842" fmla="*/ 3601879 w 6400800"/>
                <a:gd name="connsiteY4842" fmla="*/ 310039 h 514350"/>
                <a:gd name="connsiteX4843" fmla="*/ 3606641 w 6400800"/>
                <a:gd name="connsiteY4843" fmla="*/ 298609 h 514350"/>
                <a:gd name="connsiteX4844" fmla="*/ 3615214 w 6400800"/>
                <a:gd name="connsiteY4844" fmla="*/ 278606 h 514350"/>
                <a:gd name="connsiteX4845" fmla="*/ 3619976 w 6400800"/>
                <a:gd name="connsiteY4845" fmla="*/ 271939 h 514350"/>
                <a:gd name="connsiteX4846" fmla="*/ 3625691 w 6400800"/>
                <a:gd name="connsiteY4846" fmla="*/ 266224 h 514350"/>
                <a:gd name="connsiteX4847" fmla="*/ 3624739 w 6400800"/>
                <a:gd name="connsiteY4847" fmla="*/ 270986 h 514350"/>
                <a:gd name="connsiteX4848" fmla="*/ 3617119 w 6400800"/>
                <a:gd name="connsiteY4848" fmla="*/ 309086 h 514350"/>
                <a:gd name="connsiteX4849" fmla="*/ 3614261 w 6400800"/>
                <a:gd name="connsiteY4849" fmla="*/ 322421 h 514350"/>
                <a:gd name="connsiteX4850" fmla="*/ 3611404 w 6400800"/>
                <a:gd name="connsiteY4850" fmla="*/ 320516 h 514350"/>
                <a:gd name="connsiteX4851" fmla="*/ 3609499 w 6400800"/>
                <a:gd name="connsiteY4851" fmla="*/ 298609 h 514350"/>
                <a:gd name="connsiteX4852" fmla="*/ 3608546 w 6400800"/>
                <a:gd name="connsiteY4852" fmla="*/ 318611 h 514350"/>
                <a:gd name="connsiteX4853" fmla="*/ 3606641 w 6400800"/>
                <a:gd name="connsiteY4853" fmla="*/ 317659 h 514350"/>
                <a:gd name="connsiteX4854" fmla="*/ 3608546 w 6400800"/>
                <a:gd name="connsiteY4854" fmla="*/ 319564 h 514350"/>
                <a:gd name="connsiteX4855" fmla="*/ 3608546 w 6400800"/>
                <a:gd name="connsiteY4855" fmla="*/ 322421 h 514350"/>
                <a:gd name="connsiteX4856" fmla="*/ 3602831 w 6400800"/>
                <a:gd name="connsiteY4856" fmla="*/ 312896 h 514350"/>
                <a:gd name="connsiteX4857" fmla="*/ 3601879 w 6400800"/>
                <a:gd name="connsiteY4857" fmla="*/ 310039 h 514350"/>
                <a:gd name="connsiteX4858" fmla="*/ 3600926 w 6400800"/>
                <a:gd name="connsiteY4858" fmla="*/ 335756 h 514350"/>
                <a:gd name="connsiteX4859" fmla="*/ 3604736 w 6400800"/>
                <a:gd name="connsiteY4859" fmla="*/ 346234 h 514350"/>
                <a:gd name="connsiteX4860" fmla="*/ 3601879 w 6400800"/>
                <a:gd name="connsiteY4860" fmla="*/ 351949 h 514350"/>
                <a:gd name="connsiteX4861" fmla="*/ 3600926 w 6400800"/>
                <a:gd name="connsiteY4861" fmla="*/ 352901 h 514350"/>
                <a:gd name="connsiteX4862" fmla="*/ 3599974 w 6400800"/>
                <a:gd name="connsiteY4862" fmla="*/ 345281 h 514350"/>
                <a:gd name="connsiteX4863" fmla="*/ 3600926 w 6400800"/>
                <a:gd name="connsiteY4863" fmla="*/ 335756 h 514350"/>
                <a:gd name="connsiteX4864" fmla="*/ 3556159 w 6400800"/>
                <a:gd name="connsiteY4864" fmla="*/ 342424 h 514350"/>
                <a:gd name="connsiteX4865" fmla="*/ 3557111 w 6400800"/>
                <a:gd name="connsiteY4865" fmla="*/ 324326 h 514350"/>
                <a:gd name="connsiteX4866" fmla="*/ 3558064 w 6400800"/>
                <a:gd name="connsiteY4866" fmla="*/ 328136 h 514350"/>
                <a:gd name="connsiteX4867" fmla="*/ 3559016 w 6400800"/>
                <a:gd name="connsiteY4867" fmla="*/ 333851 h 514350"/>
                <a:gd name="connsiteX4868" fmla="*/ 3559016 w 6400800"/>
                <a:gd name="connsiteY4868" fmla="*/ 334804 h 514350"/>
                <a:gd name="connsiteX4869" fmla="*/ 3556159 w 6400800"/>
                <a:gd name="connsiteY4869" fmla="*/ 342424 h 514350"/>
                <a:gd name="connsiteX4870" fmla="*/ 3559969 w 6400800"/>
                <a:gd name="connsiteY4870" fmla="*/ 279559 h 514350"/>
                <a:gd name="connsiteX4871" fmla="*/ 3559016 w 6400800"/>
                <a:gd name="connsiteY4871" fmla="*/ 274796 h 514350"/>
                <a:gd name="connsiteX4872" fmla="*/ 3561874 w 6400800"/>
                <a:gd name="connsiteY4872" fmla="*/ 276701 h 514350"/>
                <a:gd name="connsiteX4873" fmla="*/ 3566636 w 6400800"/>
                <a:gd name="connsiteY4873" fmla="*/ 280511 h 514350"/>
                <a:gd name="connsiteX4874" fmla="*/ 3562826 w 6400800"/>
                <a:gd name="connsiteY4874" fmla="*/ 287179 h 514350"/>
                <a:gd name="connsiteX4875" fmla="*/ 3559969 w 6400800"/>
                <a:gd name="connsiteY4875" fmla="*/ 279559 h 514350"/>
                <a:gd name="connsiteX4876" fmla="*/ 3571399 w 6400800"/>
                <a:gd name="connsiteY4876" fmla="*/ 287179 h 514350"/>
                <a:gd name="connsiteX4877" fmla="*/ 3571399 w 6400800"/>
                <a:gd name="connsiteY4877" fmla="*/ 311944 h 514350"/>
                <a:gd name="connsiteX4878" fmla="*/ 3569494 w 6400800"/>
                <a:gd name="connsiteY4878" fmla="*/ 314801 h 514350"/>
                <a:gd name="connsiteX4879" fmla="*/ 3562826 w 6400800"/>
                <a:gd name="connsiteY4879" fmla="*/ 292894 h 514350"/>
                <a:gd name="connsiteX4880" fmla="*/ 3566636 w 6400800"/>
                <a:gd name="connsiteY4880" fmla="*/ 282416 h 514350"/>
                <a:gd name="connsiteX4881" fmla="*/ 3571399 w 6400800"/>
                <a:gd name="connsiteY4881" fmla="*/ 287179 h 514350"/>
                <a:gd name="connsiteX4882" fmla="*/ 3571399 w 6400800"/>
                <a:gd name="connsiteY4882" fmla="*/ 287179 h 514350"/>
                <a:gd name="connsiteX4883" fmla="*/ 3571399 w 6400800"/>
                <a:gd name="connsiteY4883" fmla="*/ 281464 h 514350"/>
                <a:gd name="connsiteX4884" fmla="*/ 3568541 w 6400800"/>
                <a:gd name="connsiteY4884" fmla="*/ 279559 h 514350"/>
                <a:gd name="connsiteX4885" fmla="*/ 3568541 w 6400800"/>
                <a:gd name="connsiteY4885" fmla="*/ 279559 h 514350"/>
                <a:gd name="connsiteX4886" fmla="*/ 3571399 w 6400800"/>
                <a:gd name="connsiteY4886" fmla="*/ 273844 h 514350"/>
                <a:gd name="connsiteX4887" fmla="*/ 3571399 w 6400800"/>
                <a:gd name="connsiteY4887" fmla="*/ 281464 h 514350"/>
                <a:gd name="connsiteX4888" fmla="*/ 3567589 w 6400800"/>
                <a:gd name="connsiteY4888" fmla="*/ 250031 h 514350"/>
                <a:gd name="connsiteX4889" fmla="*/ 3570446 w 6400800"/>
                <a:gd name="connsiteY4889" fmla="*/ 265271 h 514350"/>
                <a:gd name="connsiteX4890" fmla="*/ 3571399 w 6400800"/>
                <a:gd name="connsiteY4890" fmla="*/ 271939 h 514350"/>
                <a:gd name="connsiteX4891" fmla="*/ 3571399 w 6400800"/>
                <a:gd name="connsiteY4891" fmla="*/ 272891 h 514350"/>
                <a:gd name="connsiteX4892" fmla="*/ 3567589 w 6400800"/>
                <a:gd name="connsiteY4892" fmla="*/ 277654 h 514350"/>
                <a:gd name="connsiteX4893" fmla="*/ 3567589 w 6400800"/>
                <a:gd name="connsiteY4893" fmla="*/ 277654 h 514350"/>
                <a:gd name="connsiteX4894" fmla="*/ 3561874 w 6400800"/>
                <a:gd name="connsiteY4894" fmla="*/ 274796 h 514350"/>
                <a:gd name="connsiteX4895" fmla="*/ 3558064 w 6400800"/>
                <a:gd name="connsiteY4895" fmla="*/ 272891 h 514350"/>
                <a:gd name="connsiteX4896" fmla="*/ 3554254 w 6400800"/>
                <a:gd name="connsiteY4896" fmla="*/ 260509 h 514350"/>
                <a:gd name="connsiteX4897" fmla="*/ 3556159 w 6400800"/>
                <a:gd name="connsiteY4897" fmla="*/ 257651 h 514350"/>
                <a:gd name="connsiteX4898" fmla="*/ 3566636 w 6400800"/>
                <a:gd name="connsiteY4898" fmla="*/ 243364 h 514350"/>
                <a:gd name="connsiteX4899" fmla="*/ 3567589 w 6400800"/>
                <a:gd name="connsiteY4899" fmla="*/ 250031 h 514350"/>
                <a:gd name="connsiteX4900" fmla="*/ 3561874 w 6400800"/>
                <a:gd name="connsiteY4900" fmla="*/ 229076 h 514350"/>
                <a:gd name="connsiteX4901" fmla="*/ 3562826 w 6400800"/>
                <a:gd name="connsiteY4901" fmla="*/ 227171 h 514350"/>
                <a:gd name="connsiteX4902" fmla="*/ 3564731 w 6400800"/>
                <a:gd name="connsiteY4902" fmla="*/ 235744 h 514350"/>
                <a:gd name="connsiteX4903" fmla="*/ 3565684 w 6400800"/>
                <a:gd name="connsiteY4903" fmla="*/ 238601 h 514350"/>
                <a:gd name="connsiteX4904" fmla="*/ 3552349 w 6400800"/>
                <a:gd name="connsiteY4904" fmla="*/ 251936 h 514350"/>
                <a:gd name="connsiteX4905" fmla="*/ 3551396 w 6400800"/>
                <a:gd name="connsiteY4905" fmla="*/ 247174 h 514350"/>
                <a:gd name="connsiteX4906" fmla="*/ 3561874 w 6400800"/>
                <a:gd name="connsiteY4906" fmla="*/ 229076 h 514350"/>
                <a:gd name="connsiteX4907" fmla="*/ 3551396 w 6400800"/>
                <a:gd name="connsiteY4907" fmla="*/ 293846 h 514350"/>
                <a:gd name="connsiteX4908" fmla="*/ 3554254 w 6400800"/>
                <a:gd name="connsiteY4908" fmla="*/ 307181 h 514350"/>
                <a:gd name="connsiteX4909" fmla="*/ 3550444 w 6400800"/>
                <a:gd name="connsiteY4909" fmla="*/ 321469 h 514350"/>
                <a:gd name="connsiteX4910" fmla="*/ 3547586 w 6400800"/>
                <a:gd name="connsiteY4910" fmla="*/ 333851 h 514350"/>
                <a:gd name="connsiteX4911" fmla="*/ 3546634 w 6400800"/>
                <a:gd name="connsiteY4911" fmla="*/ 331946 h 514350"/>
                <a:gd name="connsiteX4912" fmla="*/ 3543776 w 6400800"/>
                <a:gd name="connsiteY4912" fmla="*/ 327184 h 514350"/>
                <a:gd name="connsiteX4913" fmla="*/ 3544729 w 6400800"/>
                <a:gd name="connsiteY4913" fmla="*/ 306229 h 514350"/>
                <a:gd name="connsiteX4914" fmla="*/ 3547586 w 6400800"/>
                <a:gd name="connsiteY4914" fmla="*/ 286226 h 514350"/>
                <a:gd name="connsiteX4915" fmla="*/ 3548539 w 6400800"/>
                <a:gd name="connsiteY4915" fmla="*/ 276701 h 514350"/>
                <a:gd name="connsiteX4916" fmla="*/ 3551396 w 6400800"/>
                <a:gd name="connsiteY4916" fmla="*/ 293846 h 514350"/>
                <a:gd name="connsiteX4917" fmla="*/ 3543776 w 6400800"/>
                <a:gd name="connsiteY4917" fmla="*/ 191929 h 514350"/>
                <a:gd name="connsiteX4918" fmla="*/ 3549491 w 6400800"/>
                <a:gd name="connsiteY4918" fmla="*/ 180499 h 514350"/>
                <a:gd name="connsiteX4919" fmla="*/ 3548539 w 6400800"/>
                <a:gd name="connsiteY4919" fmla="*/ 185261 h 514350"/>
                <a:gd name="connsiteX4920" fmla="*/ 3544729 w 6400800"/>
                <a:gd name="connsiteY4920" fmla="*/ 211931 h 514350"/>
                <a:gd name="connsiteX4921" fmla="*/ 3543776 w 6400800"/>
                <a:gd name="connsiteY4921" fmla="*/ 217646 h 514350"/>
                <a:gd name="connsiteX4922" fmla="*/ 3539014 w 6400800"/>
                <a:gd name="connsiteY4922" fmla="*/ 200501 h 514350"/>
                <a:gd name="connsiteX4923" fmla="*/ 3543776 w 6400800"/>
                <a:gd name="connsiteY4923" fmla="*/ 191929 h 514350"/>
                <a:gd name="connsiteX4924" fmla="*/ 3530441 w 6400800"/>
                <a:gd name="connsiteY4924" fmla="*/ 217646 h 514350"/>
                <a:gd name="connsiteX4925" fmla="*/ 3539014 w 6400800"/>
                <a:gd name="connsiteY4925" fmla="*/ 201454 h 514350"/>
                <a:gd name="connsiteX4926" fmla="*/ 3540919 w 6400800"/>
                <a:gd name="connsiteY4926" fmla="*/ 217646 h 514350"/>
                <a:gd name="connsiteX4927" fmla="*/ 3542824 w 6400800"/>
                <a:gd name="connsiteY4927" fmla="*/ 231934 h 514350"/>
                <a:gd name="connsiteX4928" fmla="*/ 3540919 w 6400800"/>
                <a:gd name="connsiteY4928" fmla="*/ 240506 h 514350"/>
                <a:gd name="connsiteX4929" fmla="*/ 3528536 w 6400800"/>
                <a:gd name="connsiteY4929" fmla="*/ 259556 h 514350"/>
                <a:gd name="connsiteX4930" fmla="*/ 3528536 w 6400800"/>
                <a:gd name="connsiteY4930" fmla="*/ 257651 h 514350"/>
                <a:gd name="connsiteX4931" fmla="*/ 3527584 w 6400800"/>
                <a:gd name="connsiteY4931" fmla="*/ 240506 h 514350"/>
                <a:gd name="connsiteX4932" fmla="*/ 3526631 w 6400800"/>
                <a:gd name="connsiteY4932" fmla="*/ 229076 h 514350"/>
                <a:gd name="connsiteX4933" fmla="*/ 3530441 w 6400800"/>
                <a:gd name="connsiteY4933" fmla="*/ 217646 h 514350"/>
                <a:gd name="connsiteX4934" fmla="*/ 3490436 w 6400800"/>
                <a:gd name="connsiteY4934" fmla="*/ 321469 h 514350"/>
                <a:gd name="connsiteX4935" fmla="*/ 3490436 w 6400800"/>
                <a:gd name="connsiteY4935" fmla="*/ 317659 h 514350"/>
                <a:gd name="connsiteX4936" fmla="*/ 3491389 w 6400800"/>
                <a:gd name="connsiteY4936" fmla="*/ 319564 h 514350"/>
                <a:gd name="connsiteX4937" fmla="*/ 3490436 w 6400800"/>
                <a:gd name="connsiteY4937" fmla="*/ 321469 h 514350"/>
                <a:gd name="connsiteX4938" fmla="*/ 3514249 w 6400800"/>
                <a:gd name="connsiteY4938" fmla="*/ 250984 h 514350"/>
                <a:gd name="connsiteX4939" fmla="*/ 3516154 w 6400800"/>
                <a:gd name="connsiteY4939" fmla="*/ 246221 h 514350"/>
                <a:gd name="connsiteX4940" fmla="*/ 3515201 w 6400800"/>
                <a:gd name="connsiteY4940" fmla="*/ 257651 h 514350"/>
                <a:gd name="connsiteX4941" fmla="*/ 3514249 w 6400800"/>
                <a:gd name="connsiteY4941" fmla="*/ 270986 h 514350"/>
                <a:gd name="connsiteX4942" fmla="*/ 3509486 w 6400800"/>
                <a:gd name="connsiteY4942" fmla="*/ 259556 h 514350"/>
                <a:gd name="connsiteX4943" fmla="*/ 3514249 w 6400800"/>
                <a:gd name="connsiteY4943" fmla="*/ 250984 h 514350"/>
                <a:gd name="connsiteX4944" fmla="*/ 3504724 w 6400800"/>
                <a:gd name="connsiteY4944" fmla="*/ 271939 h 514350"/>
                <a:gd name="connsiteX4945" fmla="*/ 3505676 w 6400800"/>
                <a:gd name="connsiteY4945" fmla="*/ 274796 h 514350"/>
                <a:gd name="connsiteX4946" fmla="*/ 3509486 w 6400800"/>
                <a:gd name="connsiteY4946" fmla="*/ 288131 h 514350"/>
                <a:gd name="connsiteX4947" fmla="*/ 3505676 w 6400800"/>
                <a:gd name="connsiteY4947" fmla="*/ 293846 h 514350"/>
                <a:gd name="connsiteX4948" fmla="*/ 3504724 w 6400800"/>
                <a:gd name="connsiteY4948" fmla="*/ 282416 h 514350"/>
                <a:gd name="connsiteX4949" fmla="*/ 3504724 w 6400800"/>
                <a:gd name="connsiteY4949" fmla="*/ 271939 h 514350"/>
                <a:gd name="connsiteX4950" fmla="*/ 3504724 w 6400800"/>
                <a:gd name="connsiteY4950" fmla="*/ 271939 h 514350"/>
                <a:gd name="connsiteX4951" fmla="*/ 3501866 w 6400800"/>
                <a:gd name="connsiteY4951" fmla="*/ 398621 h 514350"/>
                <a:gd name="connsiteX4952" fmla="*/ 3495199 w 6400800"/>
                <a:gd name="connsiteY4952" fmla="*/ 371951 h 514350"/>
                <a:gd name="connsiteX4953" fmla="*/ 3494246 w 6400800"/>
                <a:gd name="connsiteY4953" fmla="*/ 369094 h 514350"/>
                <a:gd name="connsiteX4954" fmla="*/ 3499961 w 6400800"/>
                <a:gd name="connsiteY4954" fmla="*/ 357664 h 514350"/>
                <a:gd name="connsiteX4955" fmla="*/ 3501866 w 6400800"/>
                <a:gd name="connsiteY4955" fmla="*/ 398621 h 514350"/>
                <a:gd name="connsiteX4956" fmla="*/ 3496151 w 6400800"/>
                <a:gd name="connsiteY4956" fmla="*/ 290036 h 514350"/>
                <a:gd name="connsiteX4957" fmla="*/ 3499009 w 6400800"/>
                <a:gd name="connsiteY4957" fmla="*/ 284321 h 514350"/>
                <a:gd name="connsiteX4958" fmla="*/ 3499009 w 6400800"/>
                <a:gd name="connsiteY4958" fmla="*/ 295751 h 514350"/>
                <a:gd name="connsiteX4959" fmla="*/ 3496151 w 6400800"/>
                <a:gd name="connsiteY4959" fmla="*/ 290036 h 514350"/>
                <a:gd name="connsiteX4960" fmla="*/ 3496151 w 6400800"/>
                <a:gd name="connsiteY4960" fmla="*/ 252889 h 514350"/>
                <a:gd name="connsiteX4961" fmla="*/ 3496151 w 6400800"/>
                <a:gd name="connsiteY4961" fmla="*/ 247174 h 514350"/>
                <a:gd name="connsiteX4962" fmla="*/ 3499009 w 6400800"/>
                <a:gd name="connsiteY4962" fmla="*/ 254794 h 514350"/>
                <a:gd name="connsiteX4963" fmla="*/ 3495199 w 6400800"/>
                <a:gd name="connsiteY4963" fmla="*/ 261461 h 514350"/>
                <a:gd name="connsiteX4964" fmla="*/ 3496151 w 6400800"/>
                <a:gd name="connsiteY4964" fmla="*/ 252889 h 514350"/>
                <a:gd name="connsiteX4965" fmla="*/ 3481864 w 6400800"/>
                <a:gd name="connsiteY4965" fmla="*/ 205264 h 514350"/>
                <a:gd name="connsiteX4966" fmla="*/ 3491389 w 6400800"/>
                <a:gd name="connsiteY4966" fmla="*/ 230029 h 514350"/>
                <a:gd name="connsiteX4967" fmla="*/ 3495199 w 6400800"/>
                <a:gd name="connsiteY4967" fmla="*/ 243364 h 514350"/>
                <a:gd name="connsiteX4968" fmla="*/ 3492341 w 6400800"/>
                <a:gd name="connsiteY4968" fmla="*/ 251936 h 514350"/>
                <a:gd name="connsiteX4969" fmla="*/ 3487579 w 6400800"/>
                <a:gd name="connsiteY4969" fmla="*/ 268129 h 514350"/>
                <a:gd name="connsiteX4970" fmla="*/ 3486626 w 6400800"/>
                <a:gd name="connsiteY4970" fmla="*/ 270034 h 514350"/>
                <a:gd name="connsiteX4971" fmla="*/ 3479959 w 6400800"/>
                <a:gd name="connsiteY4971" fmla="*/ 255746 h 514350"/>
                <a:gd name="connsiteX4972" fmla="*/ 3479959 w 6400800"/>
                <a:gd name="connsiteY4972" fmla="*/ 228124 h 514350"/>
                <a:gd name="connsiteX4973" fmla="*/ 3479959 w 6400800"/>
                <a:gd name="connsiteY4973" fmla="*/ 213836 h 514350"/>
                <a:gd name="connsiteX4974" fmla="*/ 3481864 w 6400800"/>
                <a:gd name="connsiteY4974" fmla="*/ 205264 h 514350"/>
                <a:gd name="connsiteX4975" fmla="*/ 3473291 w 6400800"/>
                <a:gd name="connsiteY4975" fmla="*/ 241459 h 514350"/>
                <a:gd name="connsiteX4976" fmla="*/ 3475196 w 6400800"/>
                <a:gd name="connsiteY4976" fmla="*/ 234791 h 514350"/>
                <a:gd name="connsiteX4977" fmla="*/ 3473291 w 6400800"/>
                <a:gd name="connsiteY4977" fmla="*/ 241459 h 514350"/>
                <a:gd name="connsiteX4978" fmla="*/ 3473291 w 6400800"/>
                <a:gd name="connsiteY4978" fmla="*/ 241459 h 514350"/>
                <a:gd name="connsiteX4979" fmla="*/ 3473291 w 6400800"/>
                <a:gd name="connsiteY4979" fmla="*/ 241459 h 514350"/>
                <a:gd name="connsiteX4980" fmla="*/ 3468529 w 6400800"/>
                <a:gd name="connsiteY4980" fmla="*/ 260509 h 514350"/>
                <a:gd name="connsiteX4981" fmla="*/ 3469481 w 6400800"/>
                <a:gd name="connsiteY4981" fmla="*/ 263366 h 514350"/>
                <a:gd name="connsiteX4982" fmla="*/ 3468529 w 6400800"/>
                <a:gd name="connsiteY4982" fmla="*/ 270986 h 514350"/>
                <a:gd name="connsiteX4983" fmla="*/ 3465671 w 6400800"/>
                <a:gd name="connsiteY4983" fmla="*/ 300514 h 514350"/>
                <a:gd name="connsiteX4984" fmla="*/ 3464719 w 6400800"/>
                <a:gd name="connsiteY4984" fmla="*/ 318611 h 514350"/>
                <a:gd name="connsiteX4985" fmla="*/ 3463766 w 6400800"/>
                <a:gd name="connsiteY4985" fmla="*/ 321469 h 514350"/>
                <a:gd name="connsiteX4986" fmla="*/ 3459956 w 6400800"/>
                <a:gd name="connsiteY4986" fmla="*/ 307181 h 514350"/>
                <a:gd name="connsiteX4987" fmla="*/ 3459956 w 6400800"/>
                <a:gd name="connsiteY4987" fmla="*/ 306229 h 514350"/>
                <a:gd name="connsiteX4988" fmla="*/ 3460909 w 6400800"/>
                <a:gd name="connsiteY4988" fmla="*/ 300514 h 514350"/>
                <a:gd name="connsiteX4989" fmla="*/ 3468529 w 6400800"/>
                <a:gd name="connsiteY4989" fmla="*/ 260509 h 514350"/>
                <a:gd name="connsiteX4990" fmla="*/ 3451384 w 6400800"/>
                <a:gd name="connsiteY4990" fmla="*/ 237649 h 514350"/>
                <a:gd name="connsiteX4991" fmla="*/ 3451384 w 6400800"/>
                <a:gd name="connsiteY4991" fmla="*/ 221456 h 514350"/>
                <a:gd name="connsiteX4992" fmla="*/ 3451384 w 6400800"/>
                <a:gd name="connsiteY4992" fmla="*/ 222409 h 514350"/>
                <a:gd name="connsiteX4993" fmla="*/ 3458051 w 6400800"/>
                <a:gd name="connsiteY4993" fmla="*/ 237649 h 514350"/>
                <a:gd name="connsiteX4994" fmla="*/ 3458051 w 6400800"/>
                <a:gd name="connsiteY4994" fmla="*/ 238601 h 514350"/>
                <a:gd name="connsiteX4995" fmla="*/ 3450431 w 6400800"/>
                <a:gd name="connsiteY4995" fmla="*/ 267176 h 514350"/>
                <a:gd name="connsiteX4996" fmla="*/ 3450431 w 6400800"/>
                <a:gd name="connsiteY4996" fmla="*/ 267176 h 514350"/>
                <a:gd name="connsiteX4997" fmla="*/ 3451384 w 6400800"/>
                <a:gd name="connsiteY4997" fmla="*/ 237649 h 514350"/>
                <a:gd name="connsiteX4998" fmla="*/ 3405664 w 6400800"/>
                <a:gd name="connsiteY4998" fmla="*/ 273844 h 514350"/>
                <a:gd name="connsiteX4999" fmla="*/ 3406616 w 6400800"/>
                <a:gd name="connsiteY4999" fmla="*/ 258604 h 514350"/>
                <a:gd name="connsiteX5000" fmla="*/ 3406616 w 6400800"/>
                <a:gd name="connsiteY5000" fmla="*/ 245269 h 514350"/>
                <a:gd name="connsiteX5001" fmla="*/ 3409474 w 6400800"/>
                <a:gd name="connsiteY5001" fmla="*/ 259556 h 514350"/>
                <a:gd name="connsiteX5002" fmla="*/ 3405664 w 6400800"/>
                <a:gd name="connsiteY5002" fmla="*/ 273844 h 514350"/>
                <a:gd name="connsiteX5003" fmla="*/ 3416141 w 6400800"/>
                <a:gd name="connsiteY5003" fmla="*/ 335756 h 514350"/>
                <a:gd name="connsiteX5004" fmla="*/ 3416141 w 6400800"/>
                <a:gd name="connsiteY5004" fmla="*/ 353854 h 514350"/>
                <a:gd name="connsiteX5005" fmla="*/ 3415189 w 6400800"/>
                <a:gd name="connsiteY5005" fmla="*/ 348139 h 514350"/>
                <a:gd name="connsiteX5006" fmla="*/ 3413284 w 6400800"/>
                <a:gd name="connsiteY5006" fmla="*/ 328136 h 514350"/>
                <a:gd name="connsiteX5007" fmla="*/ 3413284 w 6400800"/>
                <a:gd name="connsiteY5007" fmla="*/ 328136 h 514350"/>
                <a:gd name="connsiteX5008" fmla="*/ 3417094 w 6400800"/>
                <a:gd name="connsiteY5008" fmla="*/ 320516 h 514350"/>
                <a:gd name="connsiteX5009" fmla="*/ 3416141 w 6400800"/>
                <a:gd name="connsiteY5009" fmla="*/ 335756 h 514350"/>
                <a:gd name="connsiteX5010" fmla="*/ 3421856 w 6400800"/>
                <a:gd name="connsiteY5010" fmla="*/ 320516 h 514350"/>
                <a:gd name="connsiteX5011" fmla="*/ 3419951 w 6400800"/>
                <a:gd name="connsiteY5011" fmla="*/ 332899 h 514350"/>
                <a:gd name="connsiteX5012" fmla="*/ 3418046 w 6400800"/>
                <a:gd name="connsiteY5012" fmla="*/ 316706 h 514350"/>
                <a:gd name="connsiteX5013" fmla="*/ 3420904 w 6400800"/>
                <a:gd name="connsiteY5013" fmla="*/ 310991 h 514350"/>
                <a:gd name="connsiteX5014" fmla="*/ 3421856 w 6400800"/>
                <a:gd name="connsiteY5014" fmla="*/ 308134 h 514350"/>
                <a:gd name="connsiteX5015" fmla="*/ 3422809 w 6400800"/>
                <a:gd name="connsiteY5015" fmla="*/ 312896 h 514350"/>
                <a:gd name="connsiteX5016" fmla="*/ 3421856 w 6400800"/>
                <a:gd name="connsiteY5016" fmla="*/ 320516 h 514350"/>
                <a:gd name="connsiteX5017" fmla="*/ 3410426 w 6400800"/>
                <a:gd name="connsiteY5017" fmla="*/ 139541 h 514350"/>
                <a:gd name="connsiteX5018" fmla="*/ 3421856 w 6400800"/>
                <a:gd name="connsiteY5018" fmla="*/ 161449 h 514350"/>
                <a:gd name="connsiteX5019" fmla="*/ 3433286 w 6400800"/>
                <a:gd name="connsiteY5019" fmla="*/ 181451 h 514350"/>
                <a:gd name="connsiteX5020" fmla="*/ 3428524 w 6400800"/>
                <a:gd name="connsiteY5020" fmla="*/ 198596 h 514350"/>
                <a:gd name="connsiteX5021" fmla="*/ 3425666 w 6400800"/>
                <a:gd name="connsiteY5021" fmla="*/ 210026 h 514350"/>
                <a:gd name="connsiteX5022" fmla="*/ 3422809 w 6400800"/>
                <a:gd name="connsiteY5022" fmla="*/ 195739 h 514350"/>
                <a:gd name="connsiteX5023" fmla="*/ 3415189 w 6400800"/>
                <a:gd name="connsiteY5023" fmla="*/ 163354 h 514350"/>
                <a:gd name="connsiteX5024" fmla="*/ 3410426 w 6400800"/>
                <a:gd name="connsiteY5024" fmla="*/ 143351 h 514350"/>
                <a:gd name="connsiteX5025" fmla="*/ 3410426 w 6400800"/>
                <a:gd name="connsiteY5025" fmla="*/ 139541 h 514350"/>
                <a:gd name="connsiteX5026" fmla="*/ 3408521 w 6400800"/>
                <a:gd name="connsiteY5026" fmla="*/ 136684 h 514350"/>
                <a:gd name="connsiteX5027" fmla="*/ 3408521 w 6400800"/>
                <a:gd name="connsiteY5027" fmla="*/ 136684 h 514350"/>
                <a:gd name="connsiteX5028" fmla="*/ 3408521 w 6400800"/>
                <a:gd name="connsiteY5028" fmla="*/ 136684 h 514350"/>
                <a:gd name="connsiteX5029" fmla="*/ 3408521 w 6400800"/>
                <a:gd name="connsiteY5029" fmla="*/ 136684 h 514350"/>
                <a:gd name="connsiteX5030" fmla="*/ 3395186 w 6400800"/>
                <a:gd name="connsiteY5030" fmla="*/ 266224 h 514350"/>
                <a:gd name="connsiteX5031" fmla="*/ 3396139 w 6400800"/>
                <a:gd name="connsiteY5031" fmla="*/ 227171 h 514350"/>
                <a:gd name="connsiteX5032" fmla="*/ 3396139 w 6400800"/>
                <a:gd name="connsiteY5032" fmla="*/ 212884 h 514350"/>
                <a:gd name="connsiteX5033" fmla="*/ 3398996 w 6400800"/>
                <a:gd name="connsiteY5033" fmla="*/ 204311 h 514350"/>
                <a:gd name="connsiteX5034" fmla="*/ 3396139 w 6400800"/>
                <a:gd name="connsiteY5034" fmla="*/ 210026 h 514350"/>
                <a:gd name="connsiteX5035" fmla="*/ 3396139 w 6400800"/>
                <a:gd name="connsiteY5035" fmla="*/ 202406 h 514350"/>
                <a:gd name="connsiteX5036" fmla="*/ 3398044 w 6400800"/>
                <a:gd name="connsiteY5036" fmla="*/ 194786 h 514350"/>
                <a:gd name="connsiteX5037" fmla="*/ 3408521 w 6400800"/>
                <a:gd name="connsiteY5037" fmla="*/ 145256 h 514350"/>
                <a:gd name="connsiteX5038" fmla="*/ 3410426 w 6400800"/>
                <a:gd name="connsiteY5038" fmla="*/ 162401 h 514350"/>
                <a:gd name="connsiteX5039" fmla="*/ 3414236 w 6400800"/>
                <a:gd name="connsiteY5039" fmla="*/ 195739 h 514350"/>
                <a:gd name="connsiteX5040" fmla="*/ 3417094 w 6400800"/>
                <a:gd name="connsiteY5040" fmla="*/ 215741 h 514350"/>
                <a:gd name="connsiteX5041" fmla="*/ 3419951 w 6400800"/>
                <a:gd name="connsiteY5041" fmla="*/ 229076 h 514350"/>
                <a:gd name="connsiteX5042" fmla="*/ 3418046 w 6400800"/>
                <a:gd name="connsiteY5042" fmla="*/ 233839 h 514350"/>
                <a:gd name="connsiteX5043" fmla="*/ 3411379 w 6400800"/>
                <a:gd name="connsiteY5043" fmla="*/ 253841 h 514350"/>
                <a:gd name="connsiteX5044" fmla="*/ 3407569 w 6400800"/>
                <a:gd name="connsiteY5044" fmla="*/ 244316 h 514350"/>
                <a:gd name="connsiteX5045" fmla="*/ 3407569 w 6400800"/>
                <a:gd name="connsiteY5045" fmla="*/ 239554 h 514350"/>
                <a:gd name="connsiteX5046" fmla="*/ 3407569 w 6400800"/>
                <a:gd name="connsiteY5046" fmla="*/ 224314 h 514350"/>
                <a:gd name="connsiteX5047" fmla="*/ 3403759 w 6400800"/>
                <a:gd name="connsiteY5047" fmla="*/ 239554 h 514350"/>
                <a:gd name="connsiteX5048" fmla="*/ 3399949 w 6400800"/>
                <a:gd name="connsiteY5048" fmla="*/ 256699 h 514350"/>
                <a:gd name="connsiteX5049" fmla="*/ 3395186 w 6400800"/>
                <a:gd name="connsiteY5049" fmla="*/ 275749 h 514350"/>
                <a:gd name="connsiteX5050" fmla="*/ 3395186 w 6400800"/>
                <a:gd name="connsiteY5050" fmla="*/ 266224 h 514350"/>
                <a:gd name="connsiteX5051" fmla="*/ 3363754 w 6400800"/>
                <a:gd name="connsiteY5051" fmla="*/ 252889 h 514350"/>
                <a:gd name="connsiteX5052" fmla="*/ 3365659 w 6400800"/>
                <a:gd name="connsiteY5052" fmla="*/ 264319 h 514350"/>
                <a:gd name="connsiteX5053" fmla="*/ 3363754 w 6400800"/>
                <a:gd name="connsiteY5053" fmla="*/ 269081 h 514350"/>
                <a:gd name="connsiteX5054" fmla="*/ 3363754 w 6400800"/>
                <a:gd name="connsiteY5054" fmla="*/ 252889 h 514350"/>
                <a:gd name="connsiteX5055" fmla="*/ 3321844 w 6400800"/>
                <a:gd name="connsiteY5055" fmla="*/ 351949 h 514350"/>
                <a:gd name="connsiteX5056" fmla="*/ 3322796 w 6400800"/>
                <a:gd name="connsiteY5056" fmla="*/ 342424 h 514350"/>
                <a:gd name="connsiteX5057" fmla="*/ 3323749 w 6400800"/>
                <a:gd name="connsiteY5057" fmla="*/ 347186 h 514350"/>
                <a:gd name="connsiteX5058" fmla="*/ 3321844 w 6400800"/>
                <a:gd name="connsiteY5058" fmla="*/ 351949 h 514350"/>
                <a:gd name="connsiteX5059" fmla="*/ 3340894 w 6400800"/>
                <a:gd name="connsiteY5059" fmla="*/ 273844 h 514350"/>
                <a:gd name="connsiteX5060" fmla="*/ 3347561 w 6400800"/>
                <a:gd name="connsiteY5060" fmla="*/ 298609 h 514350"/>
                <a:gd name="connsiteX5061" fmla="*/ 3344704 w 6400800"/>
                <a:gd name="connsiteY5061" fmla="*/ 304324 h 514350"/>
                <a:gd name="connsiteX5062" fmla="*/ 3338989 w 6400800"/>
                <a:gd name="connsiteY5062" fmla="*/ 290989 h 514350"/>
                <a:gd name="connsiteX5063" fmla="*/ 3335179 w 6400800"/>
                <a:gd name="connsiteY5063" fmla="*/ 251936 h 514350"/>
                <a:gd name="connsiteX5064" fmla="*/ 3340894 w 6400800"/>
                <a:gd name="connsiteY5064" fmla="*/ 273844 h 514350"/>
                <a:gd name="connsiteX5065" fmla="*/ 3330416 w 6400800"/>
                <a:gd name="connsiteY5065" fmla="*/ 376714 h 514350"/>
                <a:gd name="connsiteX5066" fmla="*/ 3331369 w 6400800"/>
                <a:gd name="connsiteY5066" fmla="*/ 379571 h 514350"/>
                <a:gd name="connsiteX5067" fmla="*/ 3329464 w 6400800"/>
                <a:gd name="connsiteY5067" fmla="*/ 384334 h 514350"/>
                <a:gd name="connsiteX5068" fmla="*/ 3328511 w 6400800"/>
                <a:gd name="connsiteY5068" fmla="*/ 381476 h 514350"/>
                <a:gd name="connsiteX5069" fmla="*/ 3330416 w 6400800"/>
                <a:gd name="connsiteY5069" fmla="*/ 376714 h 514350"/>
                <a:gd name="connsiteX5070" fmla="*/ 3329464 w 6400800"/>
                <a:gd name="connsiteY5070" fmla="*/ 202406 h 514350"/>
                <a:gd name="connsiteX5071" fmla="*/ 3329464 w 6400800"/>
                <a:gd name="connsiteY5071" fmla="*/ 207169 h 514350"/>
                <a:gd name="connsiteX5072" fmla="*/ 3328511 w 6400800"/>
                <a:gd name="connsiteY5072" fmla="*/ 205264 h 514350"/>
                <a:gd name="connsiteX5073" fmla="*/ 3329464 w 6400800"/>
                <a:gd name="connsiteY5073" fmla="*/ 202406 h 514350"/>
                <a:gd name="connsiteX5074" fmla="*/ 3326606 w 6400800"/>
                <a:gd name="connsiteY5074" fmla="*/ 302419 h 514350"/>
                <a:gd name="connsiteX5075" fmla="*/ 3329464 w 6400800"/>
                <a:gd name="connsiteY5075" fmla="*/ 310039 h 514350"/>
                <a:gd name="connsiteX5076" fmla="*/ 3329464 w 6400800"/>
                <a:gd name="connsiteY5076" fmla="*/ 311944 h 514350"/>
                <a:gd name="connsiteX5077" fmla="*/ 3326606 w 6400800"/>
                <a:gd name="connsiteY5077" fmla="*/ 306229 h 514350"/>
                <a:gd name="connsiteX5078" fmla="*/ 3326606 w 6400800"/>
                <a:gd name="connsiteY5078" fmla="*/ 302419 h 514350"/>
                <a:gd name="connsiteX5079" fmla="*/ 3323749 w 6400800"/>
                <a:gd name="connsiteY5079" fmla="*/ 227171 h 514350"/>
                <a:gd name="connsiteX5080" fmla="*/ 3325654 w 6400800"/>
                <a:gd name="connsiteY5080" fmla="*/ 219551 h 514350"/>
                <a:gd name="connsiteX5081" fmla="*/ 3325654 w 6400800"/>
                <a:gd name="connsiteY5081" fmla="*/ 221456 h 514350"/>
                <a:gd name="connsiteX5082" fmla="*/ 3318034 w 6400800"/>
                <a:gd name="connsiteY5082" fmla="*/ 256699 h 514350"/>
                <a:gd name="connsiteX5083" fmla="*/ 3317081 w 6400800"/>
                <a:gd name="connsiteY5083" fmla="*/ 255746 h 514350"/>
                <a:gd name="connsiteX5084" fmla="*/ 3323749 w 6400800"/>
                <a:gd name="connsiteY5084" fmla="*/ 227171 h 514350"/>
                <a:gd name="connsiteX5085" fmla="*/ 3315176 w 6400800"/>
                <a:gd name="connsiteY5085" fmla="*/ 269081 h 514350"/>
                <a:gd name="connsiteX5086" fmla="*/ 3316129 w 6400800"/>
                <a:gd name="connsiteY5086" fmla="*/ 270986 h 514350"/>
                <a:gd name="connsiteX5087" fmla="*/ 3314224 w 6400800"/>
                <a:gd name="connsiteY5087" fmla="*/ 282416 h 514350"/>
                <a:gd name="connsiteX5088" fmla="*/ 3313271 w 6400800"/>
                <a:gd name="connsiteY5088" fmla="*/ 280511 h 514350"/>
                <a:gd name="connsiteX5089" fmla="*/ 3315176 w 6400800"/>
                <a:gd name="connsiteY5089" fmla="*/ 269081 h 514350"/>
                <a:gd name="connsiteX5090" fmla="*/ 3305651 w 6400800"/>
                <a:gd name="connsiteY5090" fmla="*/ 310991 h 514350"/>
                <a:gd name="connsiteX5091" fmla="*/ 3308509 w 6400800"/>
                <a:gd name="connsiteY5091" fmla="*/ 298609 h 514350"/>
                <a:gd name="connsiteX5092" fmla="*/ 3310414 w 6400800"/>
                <a:gd name="connsiteY5092" fmla="*/ 302419 h 514350"/>
                <a:gd name="connsiteX5093" fmla="*/ 3307556 w 6400800"/>
                <a:gd name="connsiteY5093" fmla="*/ 320516 h 514350"/>
                <a:gd name="connsiteX5094" fmla="*/ 3304699 w 6400800"/>
                <a:gd name="connsiteY5094" fmla="*/ 313849 h 514350"/>
                <a:gd name="connsiteX5095" fmla="*/ 3305651 w 6400800"/>
                <a:gd name="connsiteY5095" fmla="*/ 310991 h 514350"/>
                <a:gd name="connsiteX5096" fmla="*/ 3302794 w 6400800"/>
                <a:gd name="connsiteY5096" fmla="*/ 327184 h 514350"/>
                <a:gd name="connsiteX5097" fmla="*/ 3304699 w 6400800"/>
                <a:gd name="connsiteY5097" fmla="*/ 335756 h 514350"/>
                <a:gd name="connsiteX5098" fmla="*/ 3300889 w 6400800"/>
                <a:gd name="connsiteY5098" fmla="*/ 349091 h 514350"/>
                <a:gd name="connsiteX5099" fmla="*/ 3298984 w 6400800"/>
                <a:gd name="connsiteY5099" fmla="*/ 355759 h 514350"/>
                <a:gd name="connsiteX5100" fmla="*/ 3297079 w 6400800"/>
                <a:gd name="connsiteY5100" fmla="*/ 351949 h 514350"/>
                <a:gd name="connsiteX5101" fmla="*/ 3302794 w 6400800"/>
                <a:gd name="connsiteY5101" fmla="*/ 327184 h 514350"/>
                <a:gd name="connsiteX5102" fmla="*/ 3279934 w 6400800"/>
                <a:gd name="connsiteY5102" fmla="*/ 297656 h 514350"/>
                <a:gd name="connsiteX5103" fmla="*/ 3280886 w 6400800"/>
                <a:gd name="connsiteY5103" fmla="*/ 289084 h 514350"/>
                <a:gd name="connsiteX5104" fmla="*/ 3283744 w 6400800"/>
                <a:gd name="connsiteY5104" fmla="*/ 263366 h 514350"/>
                <a:gd name="connsiteX5105" fmla="*/ 3284696 w 6400800"/>
                <a:gd name="connsiteY5105" fmla="*/ 252889 h 514350"/>
                <a:gd name="connsiteX5106" fmla="*/ 3293269 w 6400800"/>
                <a:gd name="connsiteY5106" fmla="*/ 270034 h 514350"/>
                <a:gd name="connsiteX5107" fmla="*/ 3291364 w 6400800"/>
                <a:gd name="connsiteY5107" fmla="*/ 277654 h 514350"/>
                <a:gd name="connsiteX5108" fmla="*/ 3290411 w 6400800"/>
                <a:gd name="connsiteY5108" fmla="*/ 283369 h 514350"/>
                <a:gd name="connsiteX5109" fmla="*/ 3289459 w 6400800"/>
                <a:gd name="connsiteY5109" fmla="*/ 264319 h 514350"/>
                <a:gd name="connsiteX5110" fmla="*/ 3281839 w 6400800"/>
                <a:gd name="connsiteY5110" fmla="*/ 317659 h 514350"/>
                <a:gd name="connsiteX5111" fmla="*/ 3280886 w 6400800"/>
                <a:gd name="connsiteY5111" fmla="*/ 317659 h 514350"/>
                <a:gd name="connsiteX5112" fmla="*/ 3280886 w 6400800"/>
                <a:gd name="connsiteY5112" fmla="*/ 316706 h 514350"/>
                <a:gd name="connsiteX5113" fmla="*/ 3279934 w 6400800"/>
                <a:gd name="connsiteY5113" fmla="*/ 315754 h 514350"/>
                <a:gd name="connsiteX5114" fmla="*/ 3278981 w 6400800"/>
                <a:gd name="connsiteY5114" fmla="*/ 313849 h 514350"/>
                <a:gd name="connsiteX5115" fmla="*/ 3279934 w 6400800"/>
                <a:gd name="connsiteY5115" fmla="*/ 297656 h 514350"/>
                <a:gd name="connsiteX5116" fmla="*/ 3263741 w 6400800"/>
                <a:gd name="connsiteY5116" fmla="*/ 295751 h 514350"/>
                <a:gd name="connsiteX5117" fmla="*/ 3263741 w 6400800"/>
                <a:gd name="connsiteY5117" fmla="*/ 293846 h 514350"/>
                <a:gd name="connsiteX5118" fmla="*/ 3263741 w 6400800"/>
                <a:gd name="connsiteY5118" fmla="*/ 295751 h 514350"/>
                <a:gd name="connsiteX5119" fmla="*/ 3264694 w 6400800"/>
                <a:gd name="connsiteY5119" fmla="*/ 296704 h 514350"/>
                <a:gd name="connsiteX5120" fmla="*/ 3262789 w 6400800"/>
                <a:gd name="connsiteY5120" fmla="*/ 306229 h 514350"/>
                <a:gd name="connsiteX5121" fmla="*/ 3263741 w 6400800"/>
                <a:gd name="connsiteY5121" fmla="*/ 295751 h 514350"/>
                <a:gd name="connsiteX5122" fmla="*/ 3232309 w 6400800"/>
                <a:gd name="connsiteY5122" fmla="*/ 381476 h 514350"/>
                <a:gd name="connsiteX5123" fmla="*/ 3232309 w 6400800"/>
                <a:gd name="connsiteY5123" fmla="*/ 357664 h 514350"/>
                <a:gd name="connsiteX5124" fmla="*/ 3232309 w 6400800"/>
                <a:gd name="connsiteY5124" fmla="*/ 358616 h 514350"/>
                <a:gd name="connsiteX5125" fmla="*/ 3233261 w 6400800"/>
                <a:gd name="connsiteY5125" fmla="*/ 360521 h 514350"/>
                <a:gd name="connsiteX5126" fmla="*/ 3232309 w 6400800"/>
                <a:gd name="connsiteY5126" fmla="*/ 381476 h 514350"/>
                <a:gd name="connsiteX5127" fmla="*/ 3239929 w 6400800"/>
                <a:gd name="connsiteY5127" fmla="*/ 327184 h 514350"/>
                <a:gd name="connsiteX5128" fmla="*/ 3241834 w 6400800"/>
                <a:gd name="connsiteY5128" fmla="*/ 339566 h 514350"/>
                <a:gd name="connsiteX5129" fmla="*/ 3239929 w 6400800"/>
                <a:gd name="connsiteY5129" fmla="*/ 333851 h 514350"/>
                <a:gd name="connsiteX5130" fmla="*/ 3239929 w 6400800"/>
                <a:gd name="connsiteY5130" fmla="*/ 329089 h 514350"/>
                <a:gd name="connsiteX5131" fmla="*/ 3239929 w 6400800"/>
                <a:gd name="connsiteY5131" fmla="*/ 327184 h 514350"/>
                <a:gd name="connsiteX5132" fmla="*/ 3234214 w 6400800"/>
                <a:gd name="connsiteY5132" fmla="*/ 318611 h 514350"/>
                <a:gd name="connsiteX5133" fmla="*/ 3237071 w 6400800"/>
                <a:gd name="connsiteY5133" fmla="*/ 310039 h 514350"/>
                <a:gd name="connsiteX5134" fmla="*/ 3238024 w 6400800"/>
                <a:gd name="connsiteY5134" fmla="*/ 314801 h 514350"/>
                <a:gd name="connsiteX5135" fmla="*/ 3238024 w 6400800"/>
                <a:gd name="connsiteY5135" fmla="*/ 316706 h 514350"/>
                <a:gd name="connsiteX5136" fmla="*/ 3237071 w 6400800"/>
                <a:gd name="connsiteY5136" fmla="*/ 317659 h 514350"/>
                <a:gd name="connsiteX5137" fmla="*/ 3237071 w 6400800"/>
                <a:gd name="connsiteY5137" fmla="*/ 311944 h 514350"/>
                <a:gd name="connsiteX5138" fmla="*/ 3236119 w 6400800"/>
                <a:gd name="connsiteY5138" fmla="*/ 319564 h 514350"/>
                <a:gd name="connsiteX5139" fmla="*/ 3234214 w 6400800"/>
                <a:gd name="connsiteY5139" fmla="*/ 322421 h 514350"/>
                <a:gd name="connsiteX5140" fmla="*/ 3233261 w 6400800"/>
                <a:gd name="connsiteY5140" fmla="*/ 319564 h 514350"/>
                <a:gd name="connsiteX5141" fmla="*/ 3234214 w 6400800"/>
                <a:gd name="connsiteY5141" fmla="*/ 318611 h 514350"/>
                <a:gd name="connsiteX5142" fmla="*/ 3233261 w 6400800"/>
                <a:gd name="connsiteY5142" fmla="*/ 286226 h 514350"/>
                <a:gd name="connsiteX5143" fmla="*/ 3233261 w 6400800"/>
                <a:gd name="connsiteY5143" fmla="*/ 288131 h 514350"/>
                <a:gd name="connsiteX5144" fmla="*/ 3232309 w 6400800"/>
                <a:gd name="connsiteY5144" fmla="*/ 290036 h 514350"/>
                <a:gd name="connsiteX5145" fmla="*/ 3232309 w 6400800"/>
                <a:gd name="connsiteY5145" fmla="*/ 282416 h 514350"/>
                <a:gd name="connsiteX5146" fmla="*/ 3233261 w 6400800"/>
                <a:gd name="connsiteY5146" fmla="*/ 286226 h 514350"/>
                <a:gd name="connsiteX5147" fmla="*/ 3222784 w 6400800"/>
                <a:gd name="connsiteY5147" fmla="*/ 285274 h 514350"/>
                <a:gd name="connsiteX5148" fmla="*/ 3223736 w 6400800"/>
                <a:gd name="connsiteY5148" fmla="*/ 273844 h 514350"/>
                <a:gd name="connsiteX5149" fmla="*/ 3224689 w 6400800"/>
                <a:gd name="connsiteY5149" fmla="*/ 270034 h 514350"/>
                <a:gd name="connsiteX5150" fmla="*/ 3224689 w 6400800"/>
                <a:gd name="connsiteY5150" fmla="*/ 270986 h 514350"/>
                <a:gd name="connsiteX5151" fmla="*/ 3227546 w 6400800"/>
                <a:gd name="connsiteY5151" fmla="*/ 253841 h 514350"/>
                <a:gd name="connsiteX5152" fmla="*/ 3227546 w 6400800"/>
                <a:gd name="connsiteY5152" fmla="*/ 253841 h 514350"/>
                <a:gd name="connsiteX5153" fmla="*/ 3223736 w 6400800"/>
                <a:gd name="connsiteY5153" fmla="*/ 292894 h 514350"/>
                <a:gd name="connsiteX5154" fmla="*/ 3222784 w 6400800"/>
                <a:gd name="connsiteY5154" fmla="*/ 291941 h 514350"/>
                <a:gd name="connsiteX5155" fmla="*/ 3222784 w 6400800"/>
                <a:gd name="connsiteY5155" fmla="*/ 290989 h 514350"/>
                <a:gd name="connsiteX5156" fmla="*/ 3222784 w 6400800"/>
                <a:gd name="connsiteY5156" fmla="*/ 285274 h 514350"/>
                <a:gd name="connsiteX5157" fmla="*/ 3217069 w 6400800"/>
                <a:gd name="connsiteY5157" fmla="*/ 207169 h 514350"/>
                <a:gd name="connsiteX5158" fmla="*/ 3219926 w 6400800"/>
                <a:gd name="connsiteY5158" fmla="*/ 219551 h 514350"/>
                <a:gd name="connsiteX5159" fmla="*/ 3215164 w 6400800"/>
                <a:gd name="connsiteY5159" fmla="*/ 238601 h 514350"/>
                <a:gd name="connsiteX5160" fmla="*/ 3217069 w 6400800"/>
                <a:gd name="connsiteY5160" fmla="*/ 207169 h 514350"/>
                <a:gd name="connsiteX5161" fmla="*/ 3191351 w 6400800"/>
                <a:gd name="connsiteY5161" fmla="*/ 249079 h 514350"/>
                <a:gd name="connsiteX5162" fmla="*/ 3192304 w 6400800"/>
                <a:gd name="connsiteY5162" fmla="*/ 232886 h 514350"/>
                <a:gd name="connsiteX5163" fmla="*/ 3194209 w 6400800"/>
                <a:gd name="connsiteY5163" fmla="*/ 238601 h 514350"/>
                <a:gd name="connsiteX5164" fmla="*/ 3191351 w 6400800"/>
                <a:gd name="connsiteY5164" fmla="*/ 265271 h 514350"/>
                <a:gd name="connsiteX5165" fmla="*/ 3191351 w 6400800"/>
                <a:gd name="connsiteY5165" fmla="*/ 249079 h 514350"/>
                <a:gd name="connsiteX5166" fmla="*/ 3155156 w 6400800"/>
                <a:gd name="connsiteY5166" fmla="*/ 313849 h 514350"/>
                <a:gd name="connsiteX5167" fmla="*/ 3156109 w 6400800"/>
                <a:gd name="connsiteY5167" fmla="*/ 320516 h 514350"/>
                <a:gd name="connsiteX5168" fmla="*/ 3158014 w 6400800"/>
                <a:gd name="connsiteY5168" fmla="*/ 334804 h 514350"/>
                <a:gd name="connsiteX5169" fmla="*/ 3154204 w 6400800"/>
                <a:gd name="connsiteY5169" fmla="*/ 354806 h 514350"/>
                <a:gd name="connsiteX5170" fmla="*/ 3152299 w 6400800"/>
                <a:gd name="connsiteY5170" fmla="*/ 351949 h 514350"/>
                <a:gd name="connsiteX5171" fmla="*/ 3152299 w 6400800"/>
                <a:gd name="connsiteY5171" fmla="*/ 350044 h 514350"/>
                <a:gd name="connsiteX5172" fmla="*/ 3151346 w 6400800"/>
                <a:gd name="connsiteY5172" fmla="*/ 345281 h 514350"/>
                <a:gd name="connsiteX5173" fmla="*/ 3151346 w 6400800"/>
                <a:gd name="connsiteY5173" fmla="*/ 344329 h 514350"/>
                <a:gd name="connsiteX5174" fmla="*/ 3151346 w 6400800"/>
                <a:gd name="connsiteY5174" fmla="*/ 338614 h 514350"/>
                <a:gd name="connsiteX5175" fmla="*/ 3155156 w 6400800"/>
                <a:gd name="connsiteY5175" fmla="*/ 313849 h 514350"/>
                <a:gd name="connsiteX5176" fmla="*/ 3139916 w 6400800"/>
                <a:gd name="connsiteY5176" fmla="*/ 213836 h 514350"/>
                <a:gd name="connsiteX5177" fmla="*/ 3143726 w 6400800"/>
                <a:gd name="connsiteY5177" fmla="*/ 235744 h 514350"/>
                <a:gd name="connsiteX5178" fmla="*/ 3148489 w 6400800"/>
                <a:gd name="connsiteY5178" fmla="*/ 267176 h 514350"/>
                <a:gd name="connsiteX5179" fmla="*/ 3143726 w 6400800"/>
                <a:gd name="connsiteY5179" fmla="*/ 284321 h 514350"/>
                <a:gd name="connsiteX5180" fmla="*/ 3137059 w 6400800"/>
                <a:gd name="connsiteY5180" fmla="*/ 216694 h 514350"/>
                <a:gd name="connsiteX5181" fmla="*/ 3139916 w 6400800"/>
                <a:gd name="connsiteY5181" fmla="*/ 213836 h 514350"/>
                <a:gd name="connsiteX5182" fmla="*/ 3130391 w 6400800"/>
                <a:gd name="connsiteY5182" fmla="*/ 337661 h 514350"/>
                <a:gd name="connsiteX5183" fmla="*/ 3130391 w 6400800"/>
                <a:gd name="connsiteY5183" fmla="*/ 335756 h 514350"/>
                <a:gd name="connsiteX5184" fmla="*/ 3130391 w 6400800"/>
                <a:gd name="connsiteY5184" fmla="*/ 335756 h 514350"/>
                <a:gd name="connsiteX5185" fmla="*/ 3130391 w 6400800"/>
                <a:gd name="connsiteY5185" fmla="*/ 337661 h 514350"/>
                <a:gd name="connsiteX5186" fmla="*/ 3130391 w 6400800"/>
                <a:gd name="connsiteY5186" fmla="*/ 328136 h 514350"/>
                <a:gd name="connsiteX5187" fmla="*/ 3130391 w 6400800"/>
                <a:gd name="connsiteY5187" fmla="*/ 328136 h 514350"/>
                <a:gd name="connsiteX5188" fmla="*/ 3130391 w 6400800"/>
                <a:gd name="connsiteY5188" fmla="*/ 328136 h 514350"/>
                <a:gd name="connsiteX5189" fmla="*/ 3130391 w 6400800"/>
                <a:gd name="connsiteY5189" fmla="*/ 328136 h 514350"/>
                <a:gd name="connsiteX5190" fmla="*/ 3133249 w 6400800"/>
                <a:gd name="connsiteY5190" fmla="*/ 276701 h 514350"/>
                <a:gd name="connsiteX5191" fmla="*/ 3133249 w 6400800"/>
                <a:gd name="connsiteY5191" fmla="*/ 276701 h 514350"/>
                <a:gd name="connsiteX5192" fmla="*/ 3128486 w 6400800"/>
                <a:gd name="connsiteY5192" fmla="*/ 259556 h 514350"/>
                <a:gd name="connsiteX5193" fmla="*/ 3127534 w 6400800"/>
                <a:gd name="connsiteY5193" fmla="*/ 246221 h 514350"/>
                <a:gd name="connsiteX5194" fmla="*/ 3135154 w 6400800"/>
                <a:gd name="connsiteY5194" fmla="*/ 223361 h 514350"/>
                <a:gd name="connsiteX5195" fmla="*/ 3133249 w 6400800"/>
                <a:gd name="connsiteY5195" fmla="*/ 276701 h 514350"/>
                <a:gd name="connsiteX5196" fmla="*/ 3130391 w 6400800"/>
                <a:gd name="connsiteY5196" fmla="*/ 229076 h 514350"/>
                <a:gd name="connsiteX5197" fmla="*/ 3136106 w 6400800"/>
                <a:gd name="connsiteY5197" fmla="*/ 219551 h 514350"/>
                <a:gd name="connsiteX5198" fmla="*/ 3136106 w 6400800"/>
                <a:gd name="connsiteY5198" fmla="*/ 221456 h 514350"/>
                <a:gd name="connsiteX5199" fmla="*/ 3127534 w 6400800"/>
                <a:gd name="connsiteY5199" fmla="*/ 236696 h 514350"/>
                <a:gd name="connsiteX5200" fmla="*/ 3127534 w 6400800"/>
                <a:gd name="connsiteY5200" fmla="*/ 234791 h 514350"/>
                <a:gd name="connsiteX5201" fmla="*/ 3130391 w 6400800"/>
                <a:gd name="connsiteY5201" fmla="*/ 229076 h 514350"/>
                <a:gd name="connsiteX5202" fmla="*/ 3114199 w 6400800"/>
                <a:gd name="connsiteY5202" fmla="*/ 290036 h 514350"/>
                <a:gd name="connsiteX5203" fmla="*/ 3113246 w 6400800"/>
                <a:gd name="connsiteY5203" fmla="*/ 287179 h 514350"/>
                <a:gd name="connsiteX5204" fmla="*/ 3113246 w 6400800"/>
                <a:gd name="connsiteY5204" fmla="*/ 286226 h 514350"/>
                <a:gd name="connsiteX5205" fmla="*/ 3115151 w 6400800"/>
                <a:gd name="connsiteY5205" fmla="*/ 281464 h 514350"/>
                <a:gd name="connsiteX5206" fmla="*/ 3114199 w 6400800"/>
                <a:gd name="connsiteY5206" fmla="*/ 290036 h 514350"/>
                <a:gd name="connsiteX5207" fmla="*/ 3115151 w 6400800"/>
                <a:gd name="connsiteY5207" fmla="*/ 257651 h 514350"/>
                <a:gd name="connsiteX5208" fmla="*/ 3116104 w 6400800"/>
                <a:gd name="connsiteY5208" fmla="*/ 255746 h 514350"/>
                <a:gd name="connsiteX5209" fmla="*/ 3115151 w 6400800"/>
                <a:gd name="connsiteY5209" fmla="*/ 257651 h 514350"/>
                <a:gd name="connsiteX5210" fmla="*/ 3109436 w 6400800"/>
                <a:gd name="connsiteY5210" fmla="*/ 270034 h 514350"/>
                <a:gd name="connsiteX5211" fmla="*/ 3115151 w 6400800"/>
                <a:gd name="connsiteY5211" fmla="*/ 257651 h 514350"/>
                <a:gd name="connsiteX5212" fmla="*/ 3110389 w 6400800"/>
                <a:gd name="connsiteY5212" fmla="*/ 292894 h 514350"/>
                <a:gd name="connsiteX5213" fmla="*/ 3113246 w 6400800"/>
                <a:gd name="connsiteY5213" fmla="*/ 309086 h 514350"/>
                <a:gd name="connsiteX5214" fmla="*/ 3114199 w 6400800"/>
                <a:gd name="connsiteY5214" fmla="*/ 311944 h 514350"/>
                <a:gd name="connsiteX5215" fmla="*/ 3114199 w 6400800"/>
                <a:gd name="connsiteY5215" fmla="*/ 321469 h 514350"/>
                <a:gd name="connsiteX5216" fmla="*/ 3114199 w 6400800"/>
                <a:gd name="connsiteY5216" fmla="*/ 319564 h 514350"/>
                <a:gd name="connsiteX5217" fmla="*/ 3110389 w 6400800"/>
                <a:gd name="connsiteY5217" fmla="*/ 309086 h 514350"/>
                <a:gd name="connsiteX5218" fmla="*/ 3109436 w 6400800"/>
                <a:gd name="connsiteY5218" fmla="*/ 300514 h 514350"/>
                <a:gd name="connsiteX5219" fmla="*/ 3109436 w 6400800"/>
                <a:gd name="connsiteY5219" fmla="*/ 299561 h 514350"/>
                <a:gd name="connsiteX5220" fmla="*/ 3110389 w 6400800"/>
                <a:gd name="connsiteY5220" fmla="*/ 292894 h 514350"/>
                <a:gd name="connsiteX5221" fmla="*/ 3098006 w 6400800"/>
                <a:gd name="connsiteY5221" fmla="*/ 350996 h 514350"/>
                <a:gd name="connsiteX5222" fmla="*/ 3098006 w 6400800"/>
                <a:gd name="connsiteY5222" fmla="*/ 350996 h 514350"/>
                <a:gd name="connsiteX5223" fmla="*/ 3098006 w 6400800"/>
                <a:gd name="connsiteY5223" fmla="*/ 353854 h 514350"/>
                <a:gd name="connsiteX5224" fmla="*/ 3097054 w 6400800"/>
                <a:gd name="connsiteY5224" fmla="*/ 354806 h 514350"/>
                <a:gd name="connsiteX5225" fmla="*/ 3098006 w 6400800"/>
                <a:gd name="connsiteY5225" fmla="*/ 350996 h 514350"/>
                <a:gd name="connsiteX5226" fmla="*/ 3093244 w 6400800"/>
                <a:gd name="connsiteY5226" fmla="*/ 377666 h 514350"/>
                <a:gd name="connsiteX5227" fmla="*/ 3097054 w 6400800"/>
                <a:gd name="connsiteY5227" fmla="*/ 370046 h 514350"/>
                <a:gd name="connsiteX5228" fmla="*/ 3094196 w 6400800"/>
                <a:gd name="connsiteY5228" fmla="*/ 373856 h 514350"/>
                <a:gd name="connsiteX5229" fmla="*/ 3097054 w 6400800"/>
                <a:gd name="connsiteY5229" fmla="*/ 355759 h 514350"/>
                <a:gd name="connsiteX5230" fmla="*/ 3098006 w 6400800"/>
                <a:gd name="connsiteY5230" fmla="*/ 353854 h 514350"/>
                <a:gd name="connsiteX5231" fmla="*/ 3098006 w 6400800"/>
                <a:gd name="connsiteY5231" fmla="*/ 371951 h 514350"/>
                <a:gd name="connsiteX5232" fmla="*/ 3098006 w 6400800"/>
                <a:gd name="connsiteY5232" fmla="*/ 383381 h 514350"/>
                <a:gd name="connsiteX5233" fmla="*/ 3095149 w 6400800"/>
                <a:gd name="connsiteY5233" fmla="*/ 383381 h 514350"/>
                <a:gd name="connsiteX5234" fmla="*/ 3095149 w 6400800"/>
                <a:gd name="connsiteY5234" fmla="*/ 383381 h 514350"/>
                <a:gd name="connsiteX5235" fmla="*/ 3093244 w 6400800"/>
                <a:gd name="connsiteY5235" fmla="*/ 378619 h 514350"/>
                <a:gd name="connsiteX5236" fmla="*/ 3093244 w 6400800"/>
                <a:gd name="connsiteY5236" fmla="*/ 377666 h 514350"/>
                <a:gd name="connsiteX5237" fmla="*/ 3084671 w 6400800"/>
                <a:gd name="connsiteY5237" fmla="*/ 293846 h 514350"/>
                <a:gd name="connsiteX5238" fmla="*/ 3085624 w 6400800"/>
                <a:gd name="connsiteY5238" fmla="*/ 276701 h 514350"/>
                <a:gd name="connsiteX5239" fmla="*/ 3085624 w 6400800"/>
                <a:gd name="connsiteY5239" fmla="*/ 278606 h 514350"/>
                <a:gd name="connsiteX5240" fmla="*/ 3088481 w 6400800"/>
                <a:gd name="connsiteY5240" fmla="*/ 289084 h 514350"/>
                <a:gd name="connsiteX5241" fmla="*/ 3086576 w 6400800"/>
                <a:gd name="connsiteY5241" fmla="*/ 291941 h 514350"/>
                <a:gd name="connsiteX5242" fmla="*/ 3084671 w 6400800"/>
                <a:gd name="connsiteY5242" fmla="*/ 296704 h 514350"/>
                <a:gd name="connsiteX5243" fmla="*/ 3084671 w 6400800"/>
                <a:gd name="connsiteY5243" fmla="*/ 293846 h 514350"/>
                <a:gd name="connsiteX5244" fmla="*/ 3086576 w 6400800"/>
                <a:gd name="connsiteY5244" fmla="*/ 348139 h 514350"/>
                <a:gd name="connsiteX5245" fmla="*/ 3086576 w 6400800"/>
                <a:gd name="connsiteY5245" fmla="*/ 350044 h 514350"/>
                <a:gd name="connsiteX5246" fmla="*/ 3083719 w 6400800"/>
                <a:gd name="connsiteY5246" fmla="*/ 361474 h 514350"/>
                <a:gd name="connsiteX5247" fmla="*/ 3083719 w 6400800"/>
                <a:gd name="connsiteY5247" fmla="*/ 357664 h 514350"/>
                <a:gd name="connsiteX5248" fmla="*/ 3086576 w 6400800"/>
                <a:gd name="connsiteY5248" fmla="*/ 348139 h 514350"/>
                <a:gd name="connsiteX5249" fmla="*/ 3057049 w 6400800"/>
                <a:gd name="connsiteY5249" fmla="*/ 235744 h 514350"/>
                <a:gd name="connsiteX5250" fmla="*/ 3059906 w 6400800"/>
                <a:gd name="connsiteY5250" fmla="*/ 210979 h 514350"/>
                <a:gd name="connsiteX5251" fmla="*/ 3062764 w 6400800"/>
                <a:gd name="connsiteY5251" fmla="*/ 191929 h 514350"/>
                <a:gd name="connsiteX5252" fmla="*/ 3067526 w 6400800"/>
                <a:gd name="connsiteY5252" fmla="*/ 209074 h 514350"/>
                <a:gd name="connsiteX5253" fmla="*/ 3066574 w 6400800"/>
                <a:gd name="connsiteY5253" fmla="*/ 222409 h 514350"/>
                <a:gd name="connsiteX5254" fmla="*/ 3063716 w 6400800"/>
                <a:gd name="connsiteY5254" fmla="*/ 253841 h 514350"/>
                <a:gd name="connsiteX5255" fmla="*/ 3059906 w 6400800"/>
                <a:gd name="connsiteY5255" fmla="*/ 268129 h 514350"/>
                <a:gd name="connsiteX5256" fmla="*/ 3057049 w 6400800"/>
                <a:gd name="connsiteY5256" fmla="*/ 252889 h 514350"/>
                <a:gd name="connsiteX5257" fmla="*/ 3056096 w 6400800"/>
                <a:gd name="connsiteY5257" fmla="*/ 248126 h 514350"/>
                <a:gd name="connsiteX5258" fmla="*/ 3057049 w 6400800"/>
                <a:gd name="connsiteY5258" fmla="*/ 235744 h 514350"/>
                <a:gd name="connsiteX5259" fmla="*/ 3002756 w 6400800"/>
                <a:gd name="connsiteY5259" fmla="*/ 307181 h 514350"/>
                <a:gd name="connsiteX5260" fmla="*/ 3001804 w 6400800"/>
                <a:gd name="connsiteY5260" fmla="*/ 310039 h 514350"/>
                <a:gd name="connsiteX5261" fmla="*/ 3002756 w 6400800"/>
                <a:gd name="connsiteY5261" fmla="*/ 305276 h 514350"/>
                <a:gd name="connsiteX5262" fmla="*/ 3006566 w 6400800"/>
                <a:gd name="connsiteY5262" fmla="*/ 286226 h 514350"/>
                <a:gd name="connsiteX5263" fmla="*/ 3008471 w 6400800"/>
                <a:gd name="connsiteY5263" fmla="*/ 290036 h 514350"/>
                <a:gd name="connsiteX5264" fmla="*/ 3002756 w 6400800"/>
                <a:gd name="connsiteY5264" fmla="*/ 307181 h 514350"/>
                <a:gd name="connsiteX5265" fmla="*/ 3036094 w 6400800"/>
                <a:gd name="connsiteY5265" fmla="*/ 249079 h 514350"/>
                <a:gd name="connsiteX5266" fmla="*/ 3036094 w 6400800"/>
                <a:gd name="connsiteY5266" fmla="*/ 266224 h 514350"/>
                <a:gd name="connsiteX5267" fmla="*/ 3033236 w 6400800"/>
                <a:gd name="connsiteY5267" fmla="*/ 258604 h 514350"/>
                <a:gd name="connsiteX5268" fmla="*/ 3036094 w 6400800"/>
                <a:gd name="connsiteY5268" fmla="*/ 249079 h 514350"/>
                <a:gd name="connsiteX5269" fmla="*/ 3030379 w 6400800"/>
                <a:gd name="connsiteY5269" fmla="*/ 269081 h 514350"/>
                <a:gd name="connsiteX5270" fmla="*/ 3030379 w 6400800"/>
                <a:gd name="connsiteY5270" fmla="*/ 269081 h 514350"/>
                <a:gd name="connsiteX5271" fmla="*/ 3030379 w 6400800"/>
                <a:gd name="connsiteY5271" fmla="*/ 269081 h 514350"/>
                <a:gd name="connsiteX5272" fmla="*/ 3030379 w 6400800"/>
                <a:gd name="connsiteY5272" fmla="*/ 269081 h 514350"/>
                <a:gd name="connsiteX5273" fmla="*/ 3027521 w 6400800"/>
                <a:gd name="connsiteY5273" fmla="*/ 353854 h 514350"/>
                <a:gd name="connsiteX5274" fmla="*/ 3023711 w 6400800"/>
                <a:gd name="connsiteY5274" fmla="*/ 364331 h 514350"/>
                <a:gd name="connsiteX5275" fmla="*/ 3017996 w 6400800"/>
                <a:gd name="connsiteY5275" fmla="*/ 383381 h 514350"/>
                <a:gd name="connsiteX5276" fmla="*/ 3017044 w 6400800"/>
                <a:gd name="connsiteY5276" fmla="*/ 385286 h 514350"/>
                <a:gd name="connsiteX5277" fmla="*/ 3015139 w 6400800"/>
                <a:gd name="connsiteY5277" fmla="*/ 376714 h 514350"/>
                <a:gd name="connsiteX5278" fmla="*/ 3020854 w 6400800"/>
                <a:gd name="connsiteY5278" fmla="*/ 366236 h 514350"/>
                <a:gd name="connsiteX5279" fmla="*/ 3028474 w 6400800"/>
                <a:gd name="connsiteY5279" fmla="*/ 352901 h 514350"/>
                <a:gd name="connsiteX5280" fmla="*/ 3027521 w 6400800"/>
                <a:gd name="connsiteY5280" fmla="*/ 353854 h 514350"/>
                <a:gd name="connsiteX5281" fmla="*/ 3021806 w 6400800"/>
                <a:gd name="connsiteY5281" fmla="*/ 230029 h 514350"/>
                <a:gd name="connsiteX5282" fmla="*/ 3024664 w 6400800"/>
                <a:gd name="connsiteY5282" fmla="*/ 241459 h 514350"/>
                <a:gd name="connsiteX5283" fmla="*/ 3024664 w 6400800"/>
                <a:gd name="connsiteY5283" fmla="*/ 241459 h 514350"/>
                <a:gd name="connsiteX5284" fmla="*/ 3021806 w 6400800"/>
                <a:gd name="connsiteY5284" fmla="*/ 230029 h 514350"/>
                <a:gd name="connsiteX5285" fmla="*/ 3021806 w 6400800"/>
                <a:gd name="connsiteY5285" fmla="*/ 230029 h 514350"/>
                <a:gd name="connsiteX5286" fmla="*/ 3020854 w 6400800"/>
                <a:gd name="connsiteY5286" fmla="*/ 305276 h 514350"/>
                <a:gd name="connsiteX5287" fmla="*/ 3020854 w 6400800"/>
                <a:gd name="connsiteY5287" fmla="*/ 305276 h 514350"/>
                <a:gd name="connsiteX5288" fmla="*/ 3020854 w 6400800"/>
                <a:gd name="connsiteY5288" fmla="*/ 305276 h 514350"/>
                <a:gd name="connsiteX5289" fmla="*/ 3020854 w 6400800"/>
                <a:gd name="connsiteY5289" fmla="*/ 305276 h 514350"/>
                <a:gd name="connsiteX5290" fmla="*/ 3017996 w 6400800"/>
                <a:gd name="connsiteY5290" fmla="*/ 317659 h 514350"/>
                <a:gd name="connsiteX5291" fmla="*/ 3021806 w 6400800"/>
                <a:gd name="connsiteY5291" fmla="*/ 329089 h 514350"/>
                <a:gd name="connsiteX5292" fmla="*/ 3025616 w 6400800"/>
                <a:gd name="connsiteY5292" fmla="*/ 339566 h 514350"/>
                <a:gd name="connsiteX5293" fmla="*/ 3011329 w 6400800"/>
                <a:gd name="connsiteY5293" fmla="*/ 359569 h 514350"/>
                <a:gd name="connsiteX5294" fmla="*/ 3011329 w 6400800"/>
                <a:gd name="connsiteY5294" fmla="*/ 360521 h 514350"/>
                <a:gd name="connsiteX5295" fmla="*/ 3009424 w 6400800"/>
                <a:gd name="connsiteY5295" fmla="*/ 351949 h 514350"/>
                <a:gd name="connsiteX5296" fmla="*/ 3017996 w 6400800"/>
                <a:gd name="connsiteY5296" fmla="*/ 317659 h 514350"/>
                <a:gd name="connsiteX5297" fmla="*/ 3013234 w 6400800"/>
                <a:gd name="connsiteY5297" fmla="*/ 257651 h 514350"/>
                <a:gd name="connsiteX5298" fmla="*/ 3014186 w 6400800"/>
                <a:gd name="connsiteY5298" fmla="*/ 261461 h 514350"/>
                <a:gd name="connsiteX5299" fmla="*/ 3015139 w 6400800"/>
                <a:gd name="connsiteY5299" fmla="*/ 269081 h 514350"/>
                <a:gd name="connsiteX5300" fmla="*/ 3010376 w 6400800"/>
                <a:gd name="connsiteY5300" fmla="*/ 284321 h 514350"/>
                <a:gd name="connsiteX5301" fmla="*/ 3009424 w 6400800"/>
                <a:gd name="connsiteY5301" fmla="*/ 282416 h 514350"/>
                <a:gd name="connsiteX5302" fmla="*/ 3008471 w 6400800"/>
                <a:gd name="connsiteY5302" fmla="*/ 279559 h 514350"/>
                <a:gd name="connsiteX5303" fmla="*/ 3009424 w 6400800"/>
                <a:gd name="connsiteY5303" fmla="*/ 276701 h 514350"/>
                <a:gd name="connsiteX5304" fmla="*/ 3013234 w 6400800"/>
                <a:gd name="connsiteY5304" fmla="*/ 257651 h 514350"/>
                <a:gd name="connsiteX5305" fmla="*/ 3008471 w 6400800"/>
                <a:gd name="connsiteY5305" fmla="*/ 230029 h 514350"/>
                <a:gd name="connsiteX5306" fmla="*/ 3010376 w 6400800"/>
                <a:gd name="connsiteY5306" fmla="*/ 244316 h 514350"/>
                <a:gd name="connsiteX5307" fmla="*/ 3007519 w 6400800"/>
                <a:gd name="connsiteY5307" fmla="*/ 250984 h 514350"/>
                <a:gd name="connsiteX5308" fmla="*/ 3001804 w 6400800"/>
                <a:gd name="connsiteY5308" fmla="*/ 264319 h 514350"/>
                <a:gd name="connsiteX5309" fmla="*/ 3008471 w 6400800"/>
                <a:gd name="connsiteY5309" fmla="*/ 230029 h 514350"/>
                <a:gd name="connsiteX5310" fmla="*/ 3003709 w 6400800"/>
                <a:gd name="connsiteY5310" fmla="*/ 195739 h 514350"/>
                <a:gd name="connsiteX5311" fmla="*/ 3004661 w 6400800"/>
                <a:gd name="connsiteY5311" fmla="*/ 205264 h 514350"/>
                <a:gd name="connsiteX5312" fmla="*/ 2997994 w 6400800"/>
                <a:gd name="connsiteY5312" fmla="*/ 223361 h 514350"/>
                <a:gd name="connsiteX5313" fmla="*/ 2986564 w 6400800"/>
                <a:gd name="connsiteY5313" fmla="*/ 262414 h 514350"/>
                <a:gd name="connsiteX5314" fmla="*/ 2984659 w 6400800"/>
                <a:gd name="connsiteY5314" fmla="*/ 270986 h 514350"/>
                <a:gd name="connsiteX5315" fmla="*/ 2984659 w 6400800"/>
                <a:gd name="connsiteY5315" fmla="*/ 270986 h 514350"/>
                <a:gd name="connsiteX5316" fmla="*/ 3003709 w 6400800"/>
                <a:gd name="connsiteY5316" fmla="*/ 195739 h 514350"/>
                <a:gd name="connsiteX5317" fmla="*/ 2974181 w 6400800"/>
                <a:gd name="connsiteY5317" fmla="*/ 311944 h 514350"/>
                <a:gd name="connsiteX5318" fmla="*/ 2980849 w 6400800"/>
                <a:gd name="connsiteY5318" fmla="*/ 284321 h 514350"/>
                <a:gd name="connsiteX5319" fmla="*/ 2980849 w 6400800"/>
                <a:gd name="connsiteY5319" fmla="*/ 285274 h 514350"/>
                <a:gd name="connsiteX5320" fmla="*/ 2976086 w 6400800"/>
                <a:gd name="connsiteY5320" fmla="*/ 307181 h 514350"/>
                <a:gd name="connsiteX5321" fmla="*/ 2972276 w 6400800"/>
                <a:gd name="connsiteY5321" fmla="*/ 327184 h 514350"/>
                <a:gd name="connsiteX5322" fmla="*/ 2970371 w 6400800"/>
                <a:gd name="connsiteY5322" fmla="*/ 322421 h 514350"/>
                <a:gd name="connsiteX5323" fmla="*/ 2974181 w 6400800"/>
                <a:gd name="connsiteY5323" fmla="*/ 311944 h 514350"/>
                <a:gd name="connsiteX5324" fmla="*/ 2964656 w 6400800"/>
                <a:gd name="connsiteY5324" fmla="*/ 349091 h 514350"/>
                <a:gd name="connsiteX5325" fmla="*/ 2968466 w 6400800"/>
                <a:gd name="connsiteY5325" fmla="*/ 334804 h 514350"/>
                <a:gd name="connsiteX5326" fmla="*/ 2970371 w 6400800"/>
                <a:gd name="connsiteY5326" fmla="*/ 344329 h 514350"/>
                <a:gd name="connsiteX5327" fmla="*/ 2969419 w 6400800"/>
                <a:gd name="connsiteY5327" fmla="*/ 353854 h 514350"/>
                <a:gd name="connsiteX5328" fmla="*/ 2966561 w 6400800"/>
                <a:gd name="connsiteY5328" fmla="*/ 377666 h 514350"/>
                <a:gd name="connsiteX5329" fmla="*/ 2963704 w 6400800"/>
                <a:gd name="connsiteY5329" fmla="*/ 366236 h 514350"/>
                <a:gd name="connsiteX5330" fmla="*/ 2969419 w 6400800"/>
                <a:gd name="connsiteY5330" fmla="*/ 341471 h 514350"/>
                <a:gd name="connsiteX5331" fmla="*/ 2964656 w 6400800"/>
                <a:gd name="connsiteY5331" fmla="*/ 349091 h 514350"/>
                <a:gd name="connsiteX5332" fmla="*/ 2958941 w 6400800"/>
                <a:gd name="connsiteY5332" fmla="*/ 383381 h 514350"/>
                <a:gd name="connsiteX5333" fmla="*/ 2958941 w 6400800"/>
                <a:gd name="connsiteY5333" fmla="*/ 383381 h 514350"/>
                <a:gd name="connsiteX5334" fmla="*/ 2958941 w 6400800"/>
                <a:gd name="connsiteY5334" fmla="*/ 383381 h 514350"/>
                <a:gd name="connsiteX5335" fmla="*/ 2958941 w 6400800"/>
                <a:gd name="connsiteY5335" fmla="*/ 383381 h 514350"/>
                <a:gd name="connsiteX5336" fmla="*/ 2958941 w 6400800"/>
                <a:gd name="connsiteY5336" fmla="*/ 383381 h 514350"/>
                <a:gd name="connsiteX5337" fmla="*/ 2936081 w 6400800"/>
                <a:gd name="connsiteY5337" fmla="*/ 284321 h 514350"/>
                <a:gd name="connsiteX5338" fmla="*/ 2934176 w 6400800"/>
                <a:gd name="connsiteY5338" fmla="*/ 273844 h 514350"/>
                <a:gd name="connsiteX5339" fmla="*/ 2936081 w 6400800"/>
                <a:gd name="connsiteY5339" fmla="*/ 271939 h 514350"/>
                <a:gd name="connsiteX5340" fmla="*/ 2936081 w 6400800"/>
                <a:gd name="connsiteY5340" fmla="*/ 284321 h 514350"/>
                <a:gd name="connsiteX5341" fmla="*/ 2936081 w 6400800"/>
                <a:gd name="connsiteY5341" fmla="*/ 267176 h 514350"/>
                <a:gd name="connsiteX5342" fmla="*/ 2936081 w 6400800"/>
                <a:gd name="connsiteY5342" fmla="*/ 267176 h 514350"/>
                <a:gd name="connsiteX5343" fmla="*/ 2934176 w 6400800"/>
                <a:gd name="connsiteY5343" fmla="*/ 269081 h 514350"/>
                <a:gd name="connsiteX5344" fmla="*/ 2936081 w 6400800"/>
                <a:gd name="connsiteY5344" fmla="*/ 265271 h 514350"/>
                <a:gd name="connsiteX5345" fmla="*/ 2936081 w 6400800"/>
                <a:gd name="connsiteY5345" fmla="*/ 267176 h 514350"/>
                <a:gd name="connsiteX5346" fmla="*/ 2929414 w 6400800"/>
                <a:gd name="connsiteY5346" fmla="*/ 243364 h 514350"/>
                <a:gd name="connsiteX5347" fmla="*/ 2930366 w 6400800"/>
                <a:gd name="connsiteY5347" fmla="*/ 243364 h 514350"/>
                <a:gd name="connsiteX5348" fmla="*/ 2933224 w 6400800"/>
                <a:gd name="connsiteY5348" fmla="*/ 244316 h 514350"/>
                <a:gd name="connsiteX5349" fmla="*/ 2934176 w 6400800"/>
                <a:gd name="connsiteY5349" fmla="*/ 255746 h 514350"/>
                <a:gd name="connsiteX5350" fmla="*/ 2931319 w 6400800"/>
                <a:gd name="connsiteY5350" fmla="*/ 261461 h 514350"/>
                <a:gd name="connsiteX5351" fmla="*/ 2927509 w 6400800"/>
                <a:gd name="connsiteY5351" fmla="*/ 248126 h 514350"/>
                <a:gd name="connsiteX5352" fmla="*/ 2929414 w 6400800"/>
                <a:gd name="connsiteY5352" fmla="*/ 243364 h 514350"/>
                <a:gd name="connsiteX5353" fmla="*/ 2917984 w 6400800"/>
                <a:gd name="connsiteY5353" fmla="*/ 351949 h 514350"/>
                <a:gd name="connsiteX5354" fmla="*/ 2918936 w 6400800"/>
                <a:gd name="connsiteY5354" fmla="*/ 353854 h 514350"/>
                <a:gd name="connsiteX5355" fmla="*/ 2919889 w 6400800"/>
                <a:gd name="connsiteY5355" fmla="*/ 363379 h 514350"/>
                <a:gd name="connsiteX5356" fmla="*/ 2922746 w 6400800"/>
                <a:gd name="connsiteY5356" fmla="*/ 380524 h 514350"/>
                <a:gd name="connsiteX5357" fmla="*/ 2920841 w 6400800"/>
                <a:gd name="connsiteY5357" fmla="*/ 380524 h 514350"/>
                <a:gd name="connsiteX5358" fmla="*/ 2913221 w 6400800"/>
                <a:gd name="connsiteY5358" fmla="*/ 362426 h 514350"/>
                <a:gd name="connsiteX5359" fmla="*/ 2917984 w 6400800"/>
                <a:gd name="connsiteY5359" fmla="*/ 351949 h 514350"/>
                <a:gd name="connsiteX5360" fmla="*/ 2904649 w 6400800"/>
                <a:gd name="connsiteY5360" fmla="*/ 224314 h 514350"/>
                <a:gd name="connsiteX5361" fmla="*/ 2904649 w 6400800"/>
                <a:gd name="connsiteY5361" fmla="*/ 224314 h 514350"/>
                <a:gd name="connsiteX5362" fmla="*/ 2903696 w 6400800"/>
                <a:gd name="connsiteY5362" fmla="*/ 237649 h 514350"/>
                <a:gd name="connsiteX5363" fmla="*/ 2902744 w 6400800"/>
                <a:gd name="connsiteY5363" fmla="*/ 250031 h 514350"/>
                <a:gd name="connsiteX5364" fmla="*/ 2900839 w 6400800"/>
                <a:gd name="connsiteY5364" fmla="*/ 235744 h 514350"/>
                <a:gd name="connsiteX5365" fmla="*/ 2904649 w 6400800"/>
                <a:gd name="connsiteY5365" fmla="*/ 224314 h 514350"/>
                <a:gd name="connsiteX5366" fmla="*/ 2885599 w 6400800"/>
                <a:gd name="connsiteY5366" fmla="*/ 294799 h 514350"/>
                <a:gd name="connsiteX5367" fmla="*/ 2888456 w 6400800"/>
                <a:gd name="connsiteY5367" fmla="*/ 280511 h 514350"/>
                <a:gd name="connsiteX5368" fmla="*/ 2889409 w 6400800"/>
                <a:gd name="connsiteY5368" fmla="*/ 308134 h 514350"/>
                <a:gd name="connsiteX5369" fmla="*/ 2884646 w 6400800"/>
                <a:gd name="connsiteY5369" fmla="*/ 297656 h 514350"/>
                <a:gd name="connsiteX5370" fmla="*/ 2885599 w 6400800"/>
                <a:gd name="connsiteY5370" fmla="*/ 294799 h 514350"/>
                <a:gd name="connsiteX5371" fmla="*/ 2869406 w 6400800"/>
                <a:gd name="connsiteY5371" fmla="*/ 301466 h 514350"/>
                <a:gd name="connsiteX5372" fmla="*/ 2869406 w 6400800"/>
                <a:gd name="connsiteY5372" fmla="*/ 301466 h 514350"/>
                <a:gd name="connsiteX5373" fmla="*/ 2869406 w 6400800"/>
                <a:gd name="connsiteY5373" fmla="*/ 302419 h 514350"/>
                <a:gd name="connsiteX5374" fmla="*/ 2868454 w 6400800"/>
                <a:gd name="connsiteY5374" fmla="*/ 305276 h 514350"/>
                <a:gd name="connsiteX5375" fmla="*/ 2856071 w 6400800"/>
                <a:gd name="connsiteY5375" fmla="*/ 284321 h 514350"/>
                <a:gd name="connsiteX5376" fmla="*/ 2855119 w 6400800"/>
                <a:gd name="connsiteY5376" fmla="*/ 282416 h 514350"/>
                <a:gd name="connsiteX5377" fmla="*/ 2857976 w 6400800"/>
                <a:gd name="connsiteY5377" fmla="*/ 273844 h 514350"/>
                <a:gd name="connsiteX5378" fmla="*/ 2869406 w 6400800"/>
                <a:gd name="connsiteY5378" fmla="*/ 301466 h 514350"/>
                <a:gd name="connsiteX5379" fmla="*/ 2851309 w 6400800"/>
                <a:gd name="connsiteY5379" fmla="*/ 262414 h 514350"/>
                <a:gd name="connsiteX5380" fmla="*/ 2851309 w 6400800"/>
                <a:gd name="connsiteY5380" fmla="*/ 259556 h 514350"/>
                <a:gd name="connsiteX5381" fmla="*/ 2855119 w 6400800"/>
                <a:gd name="connsiteY5381" fmla="*/ 267176 h 514350"/>
                <a:gd name="connsiteX5382" fmla="*/ 2856071 w 6400800"/>
                <a:gd name="connsiteY5382" fmla="*/ 269081 h 514350"/>
                <a:gd name="connsiteX5383" fmla="*/ 2851309 w 6400800"/>
                <a:gd name="connsiteY5383" fmla="*/ 276701 h 514350"/>
                <a:gd name="connsiteX5384" fmla="*/ 2850356 w 6400800"/>
                <a:gd name="connsiteY5384" fmla="*/ 274796 h 514350"/>
                <a:gd name="connsiteX5385" fmla="*/ 2851309 w 6400800"/>
                <a:gd name="connsiteY5385" fmla="*/ 262414 h 514350"/>
                <a:gd name="connsiteX5386" fmla="*/ 2848451 w 6400800"/>
                <a:gd name="connsiteY5386" fmla="*/ 312896 h 514350"/>
                <a:gd name="connsiteX5387" fmla="*/ 2848451 w 6400800"/>
                <a:gd name="connsiteY5387" fmla="*/ 302419 h 514350"/>
                <a:gd name="connsiteX5388" fmla="*/ 2860834 w 6400800"/>
                <a:gd name="connsiteY5388" fmla="*/ 327184 h 514350"/>
                <a:gd name="connsiteX5389" fmla="*/ 2856071 w 6400800"/>
                <a:gd name="connsiteY5389" fmla="*/ 344329 h 514350"/>
                <a:gd name="connsiteX5390" fmla="*/ 2853214 w 6400800"/>
                <a:gd name="connsiteY5390" fmla="*/ 355759 h 514350"/>
                <a:gd name="connsiteX5391" fmla="*/ 2851309 w 6400800"/>
                <a:gd name="connsiteY5391" fmla="*/ 341471 h 514350"/>
                <a:gd name="connsiteX5392" fmla="*/ 2847499 w 6400800"/>
                <a:gd name="connsiteY5392" fmla="*/ 316706 h 514350"/>
                <a:gd name="connsiteX5393" fmla="*/ 2848451 w 6400800"/>
                <a:gd name="connsiteY5393" fmla="*/ 312896 h 514350"/>
                <a:gd name="connsiteX5394" fmla="*/ 2836069 w 6400800"/>
                <a:gd name="connsiteY5394" fmla="*/ 226219 h 514350"/>
                <a:gd name="connsiteX5395" fmla="*/ 2847499 w 6400800"/>
                <a:gd name="connsiteY5395" fmla="*/ 251936 h 514350"/>
                <a:gd name="connsiteX5396" fmla="*/ 2844641 w 6400800"/>
                <a:gd name="connsiteY5396" fmla="*/ 261461 h 514350"/>
                <a:gd name="connsiteX5397" fmla="*/ 2843689 w 6400800"/>
                <a:gd name="connsiteY5397" fmla="*/ 266224 h 514350"/>
                <a:gd name="connsiteX5398" fmla="*/ 2838926 w 6400800"/>
                <a:gd name="connsiteY5398" fmla="*/ 258604 h 514350"/>
                <a:gd name="connsiteX5399" fmla="*/ 2834164 w 6400800"/>
                <a:gd name="connsiteY5399" fmla="*/ 229076 h 514350"/>
                <a:gd name="connsiteX5400" fmla="*/ 2836069 w 6400800"/>
                <a:gd name="connsiteY5400" fmla="*/ 226219 h 514350"/>
                <a:gd name="connsiteX5401" fmla="*/ 2830354 w 6400800"/>
                <a:gd name="connsiteY5401" fmla="*/ 305276 h 514350"/>
                <a:gd name="connsiteX5402" fmla="*/ 2831306 w 6400800"/>
                <a:gd name="connsiteY5402" fmla="*/ 312896 h 514350"/>
                <a:gd name="connsiteX5403" fmla="*/ 2831306 w 6400800"/>
                <a:gd name="connsiteY5403" fmla="*/ 313849 h 514350"/>
                <a:gd name="connsiteX5404" fmla="*/ 2830354 w 6400800"/>
                <a:gd name="connsiteY5404" fmla="*/ 308134 h 514350"/>
                <a:gd name="connsiteX5405" fmla="*/ 2830354 w 6400800"/>
                <a:gd name="connsiteY5405" fmla="*/ 305276 h 514350"/>
                <a:gd name="connsiteX5406" fmla="*/ 2829401 w 6400800"/>
                <a:gd name="connsiteY5406" fmla="*/ 292894 h 514350"/>
                <a:gd name="connsiteX5407" fmla="*/ 2830354 w 6400800"/>
                <a:gd name="connsiteY5407" fmla="*/ 299561 h 514350"/>
                <a:gd name="connsiteX5408" fmla="*/ 2829401 w 6400800"/>
                <a:gd name="connsiteY5408" fmla="*/ 301466 h 514350"/>
                <a:gd name="connsiteX5409" fmla="*/ 2829401 w 6400800"/>
                <a:gd name="connsiteY5409" fmla="*/ 299561 h 514350"/>
                <a:gd name="connsiteX5410" fmla="*/ 2829401 w 6400800"/>
                <a:gd name="connsiteY5410" fmla="*/ 292894 h 514350"/>
                <a:gd name="connsiteX5411" fmla="*/ 2785586 w 6400800"/>
                <a:gd name="connsiteY5411" fmla="*/ 268129 h 514350"/>
                <a:gd name="connsiteX5412" fmla="*/ 2782729 w 6400800"/>
                <a:gd name="connsiteY5412" fmla="*/ 271939 h 514350"/>
                <a:gd name="connsiteX5413" fmla="*/ 2782729 w 6400800"/>
                <a:gd name="connsiteY5413" fmla="*/ 269081 h 514350"/>
                <a:gd name="connsiteX5414" fmla="*/ 2782729 w 6400800"/>
                <a:gd name="connsiteY5414" fmla="*/ 265271 h 514350"/>
                <a:gd name="connsiteX5415" fmla="*/ 2786539 w 6400800"/>
                <a:gd name="connsiteY5415" fmla="*/ 258604 h 514350"/>
                <a:gd name="connsiteX5416" fmla="*/ 2786539 w 6400800"/>
                <a:gd name="connsiteY5416" fmla="*/ 260509 h 514350"/>
                <a:gd name="connsiteX5417" fmla="*/ 2785586 w 6400800"/>
                <a:gd name="connsiteY5417" fmla="*/ 268129 h 514350"/>
                <a:gd name="connsiteX5418" fmla="*/ 2796064 w 6400800"/>
                <a:gd name="connsiteY5418" fmla="*/ 268129 h 514350"/>
                <a:gd name="connsiteX5419" fmla="*/ 2796064 w 6400800"/>
                <a:gd name="connsiteY5419" fmla="*/ 268129 h 514350"/>
                <a:gd name="connsiteX5420" fmla="*/ 2798921 w 6400800"/>
                <a:gd name="connsiteY5420" fmla="*/ 263366 h 514350"/>
                <a:gd name="connsiteX5421" fmla="*/ 2796064 w 6400800"/>
                <a:gd name="connsiteY5421" fmla="*/ 268129 h 514350"/>
                <a:gd name="connsiteX5422" fmla="*/ 2803684 w 6400800"/>
                <a:gd name="connsiteY5422" fmla="*/ 314801 h 514350"/>
                <a:gd name="connsiteX5423" fmla="*/ 2802731 w 6400800"/>
                <a:gd name="connsiteY5423" fmla="*/ 318611 h 514350"/>
                <a:gd name="connsiteX5424" fmla="*/ 2801779 w 6400800"/>
                <a:gd name="connsiteY5424" fmla="*/ 325279 h 514350"/>
                <a:gd name="connsiteX5425" fmla="*/ 2798921 w 6400800"/>
                <a:gd name="connsiteY5425" fmla="*/ 317659 h 514350"/>
                <a:gd name="connsiteX5426" fmla="*/ 2798921 w 6400800"/>
                <a:gd name="connsiteY5426" fmla="*/ 315754 h 514350"/>
                <a:gd name="connsiteX5427" fmla="*/ 2798921 w 6400800"/>
                <a:gd name="connsiteY5427" fmla="*/ 315754 h 514350"/>
                <a:gd name="connsiteX5428" fmla="*/ 2801779 w 6400800"/>
                <a:gd name="connsiteY5428" fmla="*/ 304324 h 514350"/>
                <a:gd name="connsiteX5429" fmla="*/ 2803684 w 6400800"/>
                <a:gd name="connsiteY5429" fmla="*/ 312896 h 514350"/>
                <a:gd name="connsiteX5430" fmla="*/ 2803684 w 6400800"/>
                <a:gd name="connsiteY5430" fmla="*/ 314801 h 514350"/>
                <a:gd name="connsiteX5431" fmla="*/ 2810351 w 6400800"/>
                <a:gd name="connsiteY5431" fmla="*/ 280511 h 514350"/>
                <a:gd name="connsiteX5432" fmla="*/ 2805589 w 6400800"/>
                <a:gd name="connsiteY5432" fmla="*/ 302419 h 514350"/>
                <a:gd name="connsiteX5433" fmla="*/ 2803684 w 6400800"/>
                <a:gd name="connsiteY5433" fmla="*/ 298609 h 514350"/>
                <a:gd name="connsiteX5434" fmla="*/ 2802731 w 6400800"/>
                <a:gd name="connsiteY5434" fmla="*/ 296704 h 514350"/>
                <a:gd name="connsiteX5435" fmla="*/ 2805589 w 6400800"/>
                <a:gd name="connsiteY5435" fmla="*/ 287179 h 514350"/>
                <a:gd name="connsiteX5436" fmla="*/ 2809399 w 6400800"/>
                <a:gd name="connsiteY5436" fmla="*/ 277654 h 514350"/>
                <a:gd name="connsiteX5437" fmla="*/ 2810351 w 6400800"/>
                <a:gd name="connsiteY5437" fmla="*/ 275749 h 514350"/>
                <a:gd name="connsiteX5438" fmla="*/ 2810351 w 6400800"/>
                <a:gd name="connsiteY5438" fmla="*/ 280511 h 514350"/>
                <a:gd name="connsiteX5439" fmla="*/ 2811304 w 6400800"/>
                <a:gd name="connsiteY5439" fmla="*/ 276701 h 514350"/>
                <a:gd name="connsiteX5440" fmla="*/ 2811304 w 6400800"/>
                <a:gd name="connsiteY5440" fmla="*/ 274796 h 514350"/>
                <a:gd name="connsiteX5441" fmla="*/ 2813209 w 6400800"/>
                <a:gd name="connsiteY5441" fmla="*/ 270986 h 514350"/>
                <a:gd name="connsiteX5442" fmla="*/ 2811304 w 6400800"/>
                <a:gd name="connsiteY5442" fmla="*/ 276701 h 514350"/>
                <a:gd name="connsiteX5443" fmla="*/ 2812256 w 6400800"/>
                <a:gd name="connsiteY5443" fmla="*/ 236696 h 514350"/>
                <a:gd name="connsiteX5444" fmla="*/ 2806541 w 6400800"/>
                <a:gd name="connsiteY5444" fmla="*/ 246221 h 514350"/>
                <a:gd name="connsiteX5445" fmla="*/ 2799874 w 6400800"/>
                <a:gd name="connsiteY5445" fmla="*/ 251936 h 514350"/>
                <a:gd name="connsiteX5446" fmla="*/ 2794159 w 6400800"/>
                <a:gd name="connsiteY5446" fmla="*/ 257651 h 514350"/>
                <a:gd name="connsiteX5447" fmla="*/ 2792254 w 6400800"/>
                <a:gd name="connsiteY5447" fmla="*/ 245269 h 514350"/>
                <a:gd name="connsiteX5448" fmla="*/ 2796064 w 6400800"/>
                <a:gd name="connsiteY5448" fmla="*/ 238601 h 514350"/>
                <a:gd name="connsiteX5449" fmla="*/ 2804636 w 6400800"/>
                <a:gd name="connsiteY5449" fmla="*/ 224314 h 514350"/>
                <a:gd name="connsiteX5450" fmla="*/ 2812256 w 6400800"/>
                <a:gd name="connsiteY5450" fmla="*/ 236696 h 514350"/>
                <a:gd name="connsiteX5451" fmla="*/ 2804636 w 6400800"/>
                <a:gd name="connsiteY5451" fmla="*/ 223361 h 514350"/>
                <a:gd name="connsiteX5452" fmla="*/ 2794159 w 6400800"/>
                <a:gd name="connsiteY5452" fmla="*/ 235744 h 514350"/>
                <a:gd name="connsiteX5453" fmla="*/ 2792254 w 6400800"/>
                <a:gd name="connsiteY5453" fmla="*/ 238601 h 514350"/>
                <a:gd name="connsiteX5454" fmla="*/ 2792254 w 6400800"/>
                <a:gd name="connsiteY5454" fmla="*/ 238601 h 514350"/>
                <a:gd name="connsiteX5455" fmla="*/ 2796064 w 6400800"/>
                <a:gd name="connsiteY5455" fmla="*/ 230981 h 514350"/>
                <a:gd name="connsiteX5456" fmla="*/ 2801779 w 6400800"/>
                <a:gd name="connsiteY5456" fmla="*/ 219551 h 514350"/>
                <a:gd name="connsiteX5457" fmla="*/ 2804636 w 6400800"/>
                <a:gd name="connsiteY5457" fmla="*/ 223361 h 514350"/>
                <a:gd name="connsiteX5458" fmla="*/ 2787491 w 6400800"/>
                <a:gd name="connsiteY5458" fmla="*/ 196691 h 514350"/>
                <a:gd name="connsiteX5459" fmla="*/ 2800826 w 6400800"/>
                <a:gd name="connsiteY5459" fmla="*/ 217646 h 514350"/>
                <a:gd name="connsiteX5460" fmla="*/ 2792254 w 6400800"/>
                <a:gd name="connsiteY5460" fmla="*/ 228124 h 514350"/>
                <a:gd name="connsiteX5461" fmla="*/ 2790349 w 6400800"/>
                <a:gd name="connsiteY5461" fmla="*/ 230981 h 514350"/>
                <a:gd name="connsiteX5462" fmla="*/ 2787491 w 6400800"/>
                <a:gd name="connsiteY5462" fmla="*/ 218599 h 514350"/>
                <a:gd name="connsiteX5463" fmla="*/ 2781776 w 6400800"/>
                <a:gd name="connsiteY5463" fmla="*/ 196691 h 514350"/>
                <a:gd name="connsiteX5464" fmla="*/ 2783681 w 6400800"/>
                <a:gd name="connsiteY5464" fmla="*/ 218599 h 514350"/>
                <a:gd name="connsiteX5465" fmla="*/ 2784634 w 6400800"/>
                <a:gd name="connsiteY5465" fmla="*/ 237649 h 514350"/>
                <a:gd name="connsiteX5466" fmla="*/ 2780824 w 6400800"/>
                <a:gd name="connsiteY5466" fmla="*/ 243364 h 514350"/>
                <a:gd name="connsiteX5467" fmla="*/ 2778919 w 6400800"/>
                <a:gd name="connsiteY5467" fmla="*/ 204311 h 514350"/>
                <a:gd name="connsiteX5468" fmla="*/ 2777966 w 6400800"/>
                <a:gd name="connsiteY5468" fmla="*/ 186214 h 514350"/>
                <a:gd name="connsiteX5469" fmla="*/ 2775109 w 6400800"/>
                <a:gd name="connsiteY5469" fmla="*/ 204311 h 514350"/>
                <a:gd name="connsiteX5470" fmla="*/ 2774156 w 6400800"/>
                <a:gd name="connsiteY5470" fmla="*/ 214789 h 514350"/>
                <a:gd name="connsiteX5471" fmla="*/ 2770346 w 6400800"/>
                <a:gd name="connsiteY5471" fmla="*/ 190976 h 514350"/>
                <a:gd name="connsiteX5472" fmla="*/ 2770346 w 6400800"/>
                <a:gd name="connsiteY5472" fmla="*/ 189071 h 514350"/>
                <a:gd name="connsiteX5473" fmla="*/ 2770346 w 6400800"/>
                <a:gd name="connsiteY5473" fmla="*/ 185261 h 514350"/>
                <a:gd name="connsiteX5474" fmla="*/ 2768441 w 6400800"/>
                <a:gd name="connsiteY5474" fmla="*/ 166211 h 514350"/>
                <a:gd name="connsiteX5475" fmla="*/ 2787491 w 6400800"/>
                <a:gd name="connsiteY5475" fmla="*/ 196691 h 514350"/>
                <a:gd name="connsiteX5476" fmla="*/ 2767489 w 6400800"/>
                <a:gd name="connsiteY5476" fmla="*/ 167164 h 514350"/>
                <a:gd name="connsiteX5477" fmla="*/ 2767489 w 6400800"/>
                <a:gd name="connsiteY5477" fmla="*/ 170974 h 514350"/>
                <a:gd name="connsiteX5478" fmla="*/ 2766536 w 6400800"/>
                <a:gd name="connsiteY5478" fmla="*/ 166211 h 514350"/>
                <a:gd name="connsiteX5479" fmla="*/ 2767489 w 6400800"/>
                <a:gd name="connsiteY5479" fmla="*/ 167164 h 514350"/>
                <a:gd name="connsiteX5480" fmla="*/ 2757964 w 6400800"/>
                <a:gd name="connsiteY5480" fmla="*/ 342424 h 514350"/>
                <a:gd name="connsiteX5481" fmla="*/ 2755106 w 6400800"/>
                <a:gd name="connsiteY5481" fmla="*/ 336709 h 514350"/>
                <a:gd name="connsiteX5482" fmla="*/ 2758916 w 6400800"/>
                <a:gd name="connsiteY5482" fmla="*/ 329089 h 514350"/>
                <a:gd name="connsiteX5483" fmla="*/ 2760821 w 6400800"/>
                <a:gd name="connsiteY5483" fmla="*/ 332899 h 514350"/>
                <a:gd name="connsiteX5484" fmla="*/ 2757964 w 6400800"/>
                <a:gd name="connsiteY5484" fmla="*/ 342424 h 514350"/>
                <a:gd name="connsiteX5485" fmla="*/ 2762726 w 6400800"/>
                <a:gd name="connsiteY5485" fmla="*/ 327184 h 514350"/>
                <a:gd name="connsiteX5486" fmla="*/ 2761774 w 6400800"/>
                <a:gd name="connsiteY5486" fmla="*/ 330994 h 514350"/>
                <a:gd name="connsiteX5487" fmla="*/ 2759869 w 6400800"/>
                <a:gd name="connsiteY5487" fmla="*/ 328136 h 514350"/>
                <a:gd name="connsiteX5488" fmla="*/ 2761774 w 6400800"/>
                <a:gd name="connsiteY5488" fmla="*/ 324326 h 514350"/>
                <a:gd name="connsiteX5489" fmla="*/ 2762726 w 6400800"/>
                <a:gd name="connsiteY5489" fmla="*/ 327184 h 514350"/>
                <a:gd name="connsiteX5490" fmla="*/ 2762726 w 6400800"/>
                <a:gd name="connsiteY5490" fmla="*/ 327184 h 514350"/>
                <a:gd name="connsiteX5491" fmla="*/ 2762726 w 6400800"/>
                <a:gd name="connsiteY5491" fmla="*/ 250031 h 514350"/>
                <a:gd name="connsiteX5492" fmla="*/ 2762726 w 6400800"/>
                <a:gd name="connsiteY5492" fmla="*/ 270034 h 514350"/>
                <a:gd name="connsiteX5493" fmla="*/ 2754154 w 6400800"/>
                <a:gd name="connsiteY5493" fmla="*/ 282416 h 514350"/>
                <a:gd name="connsiteX5494" fmla="*/ 2753201 w 6400800"/>
                <a:gd name="connsiteY5494" fmla="*/ 284321 h 514350"/>
                <a:gd name="connsiteX5495" fmla="*/ 2752249 w 6400800"/>
                <a:gd name="connsiteY5495" fmla="*/ 282416 h 514350"/>
                <a:gd name="connsiteX5496" fmla="*/ 2753201 w 6400800"/>
                <a:gd name="connsiteY5496" fmla="*/ 278606 h 514350"/>
                <a:gd name="connsiteX5497" fmla="*/ 2756059 w 6400800"/>
                <a:gd name="connsiteY5497" fmla="*/ 267176 h 514350"/>
                <a:gd name="connsiteX5498" fmla="*/ 2761774 w 6400800"/>
                <a:gd name="connsiteY5498" fmla="*/ 251936 h 514350"/>
                <a:gd name="connsiteX5499" fmla="*/ 2762726 w 6400800"/>
                <a:gd name="connsiteY5499" fmla="*/ 250031 h 514350"/>
                <a:gd name="connsiteX5500" fmla="*/ 2762726 w 6400800"/>
                <a:gd name="connsiteY5500" fmla="*/ 250031 h 514350"/>
                <a:gd name="connsiteX5501" fmla="*/ 2753201 w 6400800"/>
                <a:gd name="connsiteY5501" fmla="*/ 250031 h 514350"/>
                <a:gd name="connsiteX5502" fmla="*/ 2757011 w 6400800"/>
                <a:gd name="connsiteY5502" fmla="*/ 230981 h 514350"/>
                <a:gd name="connsiteX5503" fmla="*/ 2762726 w 6400800"/>
                <a:gd name="connsiteY5503" fmla="*/ 249079 h 514350"/>
                <a:gd name="connsiteX5504" fmla="*/ 2760821 w 6400800"/>
                <a:gd name="connsiteY5504" fmla="*/ 252889 h 514350"/>
                <a:gd name="connsiteX5505" fmla="*/ 2752249 w 6400800"/>
                <a:gd name="connsiteY5505" fmla="*/ 267176 h 514350"/>
                <a:gd name="connsiteX5506" fmla="*/ 2748439 w 6400800"/>
                <a:gd name="connsiteY5506" fmla="*/ 275749 h 514350"/>
                <a:gd name="connsiteX5507" fmla="*/ 2747486 w 6400800"/>
                <a:gd name="connsiteY5507" fmla="*/ 274796 h 514350"/>
                <a:gd name="connsiteX5508" fmla="*/ 2753201 w 6400800"/>
                <a:gd name="connsiteY5508" fmla="*/ 250031 h 514350"/>
                <a:gd name="connsiteX5509" fmla="*/ 2749391 w 6400800"/>
                <a:gd name="connsiteY5509" fmla="*/ 362426 h 514350"/>
                <a:gd name="connsiteX5510" fmla="*/ 2746534 w 6400800"/>
                <a:gd name="connsiteY5510" fmla="*/ 357664 h 514350"/>
                <a:gd name="connsiteX5511" fmla="*/ 2746534 w 6400800"/>
                <a:gd name="connsiteY5511" fmla="*/ 354806 h 514350"/>
                <a:gd name="connsiteX5512" fmla="*/ 2749391 w 6400800"/>
                <a:gd name="connsiteY5512" fmla="*/ 362426 h 514350"/>
                <a:gd name="connsiteX5513" fmla="*/ 2734151 w 6400800"/>
                <a:gd name="connsiteY5513" fmla="*/ 258604 h 514350"/>
                <a:gd name="connsiteX5514" fmla="*/ 2740819 w 6400800"/>
                <a:gd name="connsiteY5514" fmla="*/ 273844 h 514350"/>
                <a:gd name="connsiteX5515" fmla="*/ 2735104 w 6400800"/>
                <a:gd name="connsiteY5515" fmla="*/ 290036 h 514350"/>
                <a:gd name="connsiteX5516" fmla="*/ 2734151 w 6400800"/>
                <a:gd name="connsiteY5516" fmla="*/ 287179 h 514350"/>
                <a:gd name="connsiteX5517" fmla="*/ 2734151 w 6400800"/>
                <a:gd name="connsiteY5517" fmla="*/ 291941 h 514350"/>
                <a:gd name="connsiteX5518" fmla="*/ 2734151 w 6400800"/>
                <a:gd name="connsiteY5518" fmla="*/ 291941 h 514350"/>
                <a:gd name="connsiteX5519" fmla="*/ 2732246 w 6400800"/>
                <a:gd name="connsiteY5519" fmla="*/ 289084 h 514350"/>
                <a:gd name="connsiteX5520" fmla="*/ 2731294 w 6400800"/>
                <a:gd name="connsiteY5520" fmla="*/ 286226 h 514350"/>
                <a:gd name="connsiteX5521" fmla="*/ 2734151 w 6400800"/>
                <a:gd name="connsiteY5521" fmla="*/ 258604 h 514350"/>
                <a:gd name="connsiteX5522" fmla="*/ 2715101 w 6400800"/>
                <a:gd name="connsiteY5522" fmla="*/ 290989 h 514350"/>
                <a:gd name="connsiteX5523" fmla="*/ 2716054 w 6400800"/>
                <a:gd name="connsiteY5523" fmla="*/ 273844 h 514350"/>
                <a:gd name="connsiteX5524" fmla="*/ 2717959 w 6400800"/>
                <a:gd name="connsiteY5524" fmla="*/ 278606 h 514350"/>
                <a:gd name="connsiteX5525" fmla="*/ 2716054 w 6400800"/>
                <a:gd name="connsiteY5525" fmla="*/ 304324 h 514350"/>
                <a:gd name="connsiteX5526" fmla="*/ 2715101 w 6400800"/>
                <a:gd name="connsiteY5526" fmla="*/ 303371 h 514350"/>
                <a:gd name="connsiteX5527" fmla="*/ 2715101 w 6400800"/>
                <a:gd name="connsiteY5527" fmla="*/ 290989 h 514350"/>
                <a:gd name="connsiteX5528" fmla="*/ 2705576 w 6400800"/>
                <a:gd name="connsiteY5528" fmla="*/ 243364 h 514350"/>
                <a:gd name="connsiteX5529" fmla="*/ 2704624 w 6400800"/>
                <a:gd name="connsiteY5529" fmla="*/ 247174 h 514350"/>
                <a:gd name="connsiteX5530" fmla="*/ 2703671 w 6400800"/>
                <a:gd name="connsiteY5530" fmla="*/ 238601 h 514350"/>
                <a:gd name="connsiteX5531" fmla="*/ 2705576 w 6400800"/>
                <a:gd name="connsiteY5531" fmla="*/ 243364 h 514350"/>
                <a:gd name="connsiteX5532" fmla="*/ 2697956 w 6400800"/>
                <a:gd name="connsiteY5532" fmla="*/ 312896 h 514350"/>
                <a:gd name="connsiteX5533" fmla="*/ 2697956 w 6400800"/>
                <a:gd name="connsiteY5533" fmla="*/ 313849 h 514350"/>
                <a:gd name="connsiteX5534" fmla="*/ 2697956 w 6400800"/>
                <a:gd name="connsiteY5534" fmla="*/ 310991 h 514350"/>
                <a:gd name="connsiteX5535" fmla="*/ 2697956 w 6400800"/>
                <a:gd name="connsiteY5535" fmla="*/ 312896 h 514350"/>
                <a:gd name="connsiteX5536" fmla="*/ 2664619 w 6400800"/>
                <a:gd name="connsiteY5536" fmla="*/ 234791 h 514350"/>
                <a:gd name="connsiteX5537" fmla="*/ 2666524 w 6400800"/>
                <a:gd name="connsiteY5537" fmla="*/ 238601 h 514350"/>
                <a:gd name="connsiteX5538" fmla="*/ 2673191 w 6400800"/>
                <a:gd name="connsiteY5538" fmla="*/ 287179 h 514350"/>
                <a:gd name="connsiteX5539" fmla="*/ 2670334 w 6400800"/>
                <a:gd name="connsiteY5539" fmla="*/ 279559 h 514350"/>
                <a:gd name="connsiteX5540" fmla="*/ 2670334 w 6400800"/>
                <a:gd name="connsiteY5540" fmla="*/ 278606 h 514350"/>
                <a:gd name="connsiteX5541" fmla="*/ 2671286 w 6400800"/>
                <a:gd name="connsiteY5541" fmla="*/ 276701 h 514350"/>
                <a:gd name="connsiteX5542" fmla="*/ 2670334 w 6400800"/>
                <a:gd name="connsiteY5542" fmla="*/ 278606 h 514350"/>
                <a:gd name="connsiteX5543" fmla="*/ 2664619 w 6400800"/>
                <a:gd name="connsiteY5543" fmla="*/ 246221 h 514350"/>
                <a:gd name="connsiteX5544" fmla="*/ 2663666 w 6400800"/>
                <a:gd name="connsiteY5544" fmla="*/ 240506 h 514350"/>
                <a:gd name="connsiteX5545" fmla="*/ 2664619 w 6400800"/>
                <a:gd name="connsiteY5545" fmla="*/ 234791 h 514350"/>
                <a:gd name="connsiteX5546" fmla="*/ 2657951 w 6400800"/>
                <a:gd name="connsiteY5546" fmla="*/ 339566 h 514350"/>
                <a:gd name="connsiteX5547" fmla="*/ 2656046 w 6400800"/>
                <a:gd name="connsiteY5547" fmla="*/ 336709 h 514350"/>
                <a:gd name="connsiteX5548" fmla="*/ 2657951 w 6400800"/>
                <a:gd name="connsiteY5548" fmla="*/ 325279 h 514350"/>
                <a:gd name="connsiteX5549" fmla="*/ 2657951 w 6400800"/>
                <a:gd name="connsiteY5549" fmla="*/ 339566 h 514350"/>
                <a:gd name="connsiteX5550" fmla="*/ 2654141 w 6400800"/>
                <a:gd name="connsiteY5550" fmla="*/ 277654 h 514350"/>
                <a:gd name="connsiteX5551" fmla="*/ 2659856 w 6400800"/>
                <a:gd name="connsiteY5551" fmla="*/ 298609 h 514350"/>
                <a:gd name="connsiteX5552" fmla="*/ 2659856 w 6400800"/>
                <a:gd name="connsiteY5552" fmla="*/ 299561 h 514350"/>
                <a:gd name="connsiteX5553" fmla="*/ 2653189 w 6400800"/>
                <a:gd name="connsiteY5553" fmla="*/ 316706 h 514350"/>
                <a:gd name="connsiteX5554" fmla="*/ 2652236 w 6400800"/>
                <a:gd name="connsiteY5554" fmla="*/ 319564 h 514350"/>
                <a:gd name="connsiteX5555" fmla="*/ 2650331 w 6400800"/>
                <a:gd name="connsiteY5555" fmla="*/ 311944 h 514350"/>
                <a:gd name="connsiteX5556" fmla="*/ 2647474 w 6400800"/>
                <a:gd name="connsiteY5556" fmla="*/ 301466 h 514350"/>
                <a:gd name="connsiteX5557" fmla="*/ 2654141 w 6400800"/>
                <a:gd name="connsiteY5557" fmla="*/ 277654 h 514350"/>
                <a:gd name="connsiteX5558" fmla="*/ 2633186 w 6400800"/>
                <a:gd name="connsiteY5558" fmla="*/ 283369 h 514350"/>
                <a:gd name="connsiteX5559" fmla="*/ 2633186 w 6400800"/>
                <a:gd name="connsiteY5559" fmla="*/ 285274 h 514350"/>
                <a:gd name="connsiteX5560" fmla="*/ 2633186 w 6400800"/>
                <a:gd name="connsiteY5560" fmla="*/ 286226 h 514350"/>
                <a:gd name="connsiteX5561" fmla="*/ 2632234 w 6400800"/>
                <a:gd name="connsiteY5561" fmla="*/ 290036 h 514350"/>
                <a:gd name="connsiteX5562" fmla="*/ 2633186 w 6400800"/>
                <a:gd name="connsiteY5562" fmla="*/ 283369 h 514350"/>
                <a:gd name="connsiteX5563" fmla="*/ 2578894 w 6400800"/>
                <a:gd name="connsiteY5563" fmla="*/ 242411 h 514350"/>
                <a:gd name="connsiteX5564" fmla="*/ 2577941 w 6400800"/>
                <a:gd name="connsiteY5564" fmla="*/ 241459 h 514350"/>
                <a:gd name="connsiteX5565" fmla="*/ 2580799 w 6400800"/>
                <a:gd name="connsiteY5565" fmla="*/ 235744 h 514350"/>
                <a:gd name="connsiteX5566" fmla="*/ 2580799 w 6400800"/>
                <a:gd name="connsiteY5566" fmla="*/ 235744 h 514350"/>
                <a:gd name="connsiteX5567" fmla="*/ 2578894 w 6400800"/>
                <a:gd name="connsiteY5567" fmla="*/ 242411 h 514350"/>
                <a:gd name="connsiteX5568" fmla="*/ 2597944 w 6400800"/>
                <a:gd name="connsiteY5568" fmla="*/ 275749 h 514350"/>
                <a:gd name="connsiteX5569" fmla="*/ 2597944 w 6400800"/>
                <a:gd name="connsiteY5569" fmla="*/ 274796 h 514350"/>
                <a:gd name="connsiteX5570" fmla="*/ 2597944 w 6400800"/>
                <a:gd name="connsiteY5570" fmla="*/ 275749 h 514350"/>
                <a:gd name="connsiteX5571" fmla="*/ 2597944 w 6400800"/>
                <a:gd name="connsiteY5571" fmla="*/ 275749 h 514350"/>
                <a:gd name="connsiteX5572" fmla="*/ 2616041 w 6400800"/>
                <a:gd name="connsiteY5572" fmla="*/ 309086 h 514350"/>
                <a:gd name="connsiteX5573" fmla="*/ 2613184 w 6400800"/>
                <a:gd name="connsiteY5573" fmla="*/ 319564 h 514350"/>
                <a:gd name="connsiteX5574" fmla="*/ 2613184 w 6400800"/>
                <a:gd name="connsiteY5574" fmla="*/ 318611 h 514350"/>
                <a:gd name="connsiteX5575" fmla="*/ 2613184 w 6400800"/>
                <a:gd name="connsiteY5575" fmla="*/ 319564 h 514350"/>
                <a:gd name="connsiteX5576" fmla="*/ 2613184 w 6400800"/>
                <a:gd name="connsiteY5576" fmla="*/ 319564 h 514350"/>
                <a:gd name="connsiteX5577" fmla="*/ 2600801 w 6400800"/>
                <a:gd name="connsiteY5577" fmla="*/ 289084 h 514350"/>
                <a:gd name="connsiteX5578" fmla="*/ 2602706 w 6400800"/>
                <a:gd name="connsiteY5578" fmla="*/ 282416 h 514350"/>
                <a:gd name="connsiteX5579" fmla="*/ 2612231 w 6400800"/>
                <a:gd name="connsiteY5579" fmla="*/ 299561 h 514350"/>
                <a:gd name="connsiteX5580" fmla="*/ 2616041 w 6400800"/>
                <a:gd name="connsiteY5580" fmla="*/ 308134 h 514350"/>
                <a:gd name="connsiteX5581" fmla="*/ 2616041 w 6400800"/>
                <a:gd name="connsiteY5581" fmla="*/ 309086 h 514350"/>
                <a:gd name="connsiteX5582" fmla="*/ 2616041 w 6400800"/>
                <a:gd name="connsiteY5582" fmla="*/ 309086 h 514350"/>
                <a:gd name="connsiteX5583" fmla="*/ 2604611 w 6400800"/>
                <a:gd name="connsiteY5583" fmla="*/ 276701 h 514350"/>
                <a:gd name="connsiteX5584" fmla="*/ 2608421 w 6400800"/>
                <a:gd name="connsiteY5584" fmla="*/ 267176 h 514350"/>
                <a:gd name="connsiteX5585" fmla="*/ 2615089 w 6400800"/>
                <a:gd name="connsiteY5585" fmla="*/ 290036 h 514350"/>
                <a:gd name="connsiteX5586" fmla="*/ 2604611 w 6400800"/>
                <a:gd name="connsiteY5586" fmla="*/ 276701 h 514350"/>
                <a:gd name="connsiteX5587" fmla="*/ 2614136 w 6400800"/>
                <a:gd name="connsiteY5587" fmla="*/ 276701 h 514350"/>
                <a:gd name="connsiteX5588" fmla="*/ 2609374 w 6400800"/>
                <a:gd name="connsiteY5588" fmla="*/ 266224 h 514350"/>
                <a:gd name="connsiteX5589" fmla="*/ 2612231 w 6400800"/>
                <a:gd name="connsiteY5589" fmla="*/ 257651 h 514350"/>
                <a:gd name="connsiteX5590" fmla="*/ 2614136 w 6400800"/>
                <a:gd name="connsiteY5590" fmla="*/ 276701 h 514350"/>
                <a:gd name="connsiteX5591" fmla="*/ 2606516 w 6400800"/>
                <a:gd name="connsiteY5591" fmla="*/ 208121 h 514350"/>
                <a:gd name="connsiteX5592" fmla="*/ 2611279 w 6400800"/>
                <a:gd name="connsiteY5592" fmla="*/ 250984 h 514350"/>
                <a:gd name="connsiteX5593" fmla="*/ 2611279 w 6400800"/>
                <a:gd name="connsiteY5593" fmla="*/ 251936 h 514350"/>
                <a:gd name="connsiteX5594" fmla="*/ 2600801 w 6400800"/>
                <a:gd name="connsiteY5594" fmla="*/ 271939 h 514350"/>
                <a:gd name="connsiteX5595" fmla="*/ 2597944 w 6400800"/>
                <a:gd name="connsiteY5595" fmla="*/ 268129 h 514350"/>
                <a:gd name="connsiteX5596" fmla="*/ 2595086 w 6400800"/>
                <a:gd name="connsiteY5596" fmla="*/ 237649 h 514350"/>
                <a:gd name="connsiteX5597" fmla="*/ 2594134 w 6400800"/>
                <a:gd name="connsiteY5597" fmla="*/ 228124 h 514350"/>
                <a:gd name="connsiteX5598" fmla="*/ 2605564 w 6400800"/>
                <a:gd name="connsiteY5598" fmla="*/ 179546 h 514350"/>
                <a:gd name="connsiteX5599" fmla="*/ 2606516 w 6400800"/>
                <a:gd name="connsiteY5599" fmla="*/ 208121 h 514350"/>
                <a:gd name="connsiteX5600" fmla="*/ 2586514 w 6400800"/>
                <a:gd name="connsiteY5600" fmla="*/ 186214 h 514350"/>
                <a:gd name="connsiteX5601" fmla="*/ 2598896 w 6400800"/>
                <a:gd name="connsiteY5601" fmla="*/ 159544 h 514350"/>
                <a:gd name="connsiteX5602" fmla="*/ 2601754 w 6400800"/>
                <a:gd name="connsiteY5602" fmla="*/ 153829 h 514350"/>
                <a:gd name="connsiteX5603" fmla="*/ 2603659 w 6400800"/>
                <a:gd name="connsiteY5603" fmla="*/ 173831 h 514350"/>
                <a:gd name="connsiteX5604" fmla="*/ 2590324 w 6400800"/>
                <a:gd name="connsiteY5604" fmla="*/ 210979 h 514350"/>
                <a:gd name="connsiteX5605" fmla="*/ 2586514 w 6400800"/>
                <a:gd name="connsiteY5605" fmla="*/ 187166 h 514350"/>
                <a:gd name="connsiteX5606" fmla="*/ 2586514 w 6400800"/>
                <a:gd name="connsiteY5606" fmla="*/ 186214 h 514350"/>
                <a:gd name="connsiteX5607" fmla="*/ 2584609 w 6400800"/>
                <a:gd name="connsiteY5607" fmla="*/ 408146 h 514350"/>
                <a:gd name="connsiteX5608" fmla="*/ 2584609 w 6400800"/>
                <a:gd name="connsiteY5608" fmla="*/ 408146 h 514350"/>
                <a:gd name="connsiteX5609" fmla="*/ 2581751 w 6400800"/>
                <a:gd name="connsiteY5609" fmla="*/ 393859 h 514350"/>
                <a:gd name="connsiteX5610" fmla="*/ 2584609 w 6400800"/>
                <a:gd name="connsiteY5610" fmla="*/ 408146 h 514350"/>
                <a:gd name="connsiteX5611" fmla="*/ 2580799 w 6400800"/>
                <a:gd name="connsiteY5611" fmla="*/ 199549 h 514350"/>
                <a:gd name="connsiteX5612" fmla="*/ 2581751 w 6400800"/>
                <a:gd name="connsiteY5612" fmla="*/ 228124 h 514350"/>
                <a:gd name="connsiteX5613" fmla="*/ 2578894 w 6400800"/>
                <a:gd name="connsiteY5613" fmla="*/ 231934 h 514350"/>
                <a:gd name="connsiteX5614" fmla="*/ 2575084 w 6400800"/>
                <a:gd name="connsiteY5614" fmla="*/ 236696 h 514350"/>
                <a:gd name="connsiteX5615" fmla="*/ 2573179 w 6400800"/>
                <a:gd name="connsiteY5615" fmla="*/ 233839 h 514350"/>
                <a:gd name="connsiteX5616" fmla="*/ 2572226 w 6400800"/>
                <a:gd name="connsiteY5616" fmla="*/ 229076 h 514350"/>
                <a:gd name="connsiteX5617" fmla="*/ 2571274 w 6400800"/>
                <a:gd name="connsiteY5617" fmla="*/ 219551 h 514350"/>
                <a:gd name="connsiteX5618" fmla="*/ 2580799 w 6400800"/>
                <a:gd name="connsiteY5618" fmla="*/ 199549 h 514350"/>
                <a:gd name="connsiteX5619" fmla="*/ 2569369 w 6400800"/>
                <a:gd name="connsiteY5619" fmla="*/ 320516 h 514350"/>
                <a:gd name="connsiteX5620" fmla="*/ 2570321 w 6400800"/>
                <a:gd name="connsiteY5620" fmla="*/ 327184 h 514350"/>
                <a:gd name="connsiteX5621" fmla="*/ 2571274 w 6400800"/>
                <a:gd name="connsiteY5621" fmla="*/ 330041 h 514350"/>
                <a:gd name="connsiteX5622" fmla="*/ 2563654 w 6400800"/>
                <a:gd name="connsiteY5622" fmla="*/ 345281 h 514350"/>
                <a:gd name="connsiteX5623" fmla="*/ 2562701 w 6400800"/>
                <a:gd name="connsiteY5623" fmla="*/ 342424 h 514350"/>
                <a:gd name="connsiteX5624" fmla="*/ 2569369 w 6400800"/>
                <a:gd name="connsiteY5624" fmla="*/ 320516 h 514350"/>
                <a:gd name="connsiteX5625" fmla="*/ 2556034 w 6400800"/>
                <a:gd name="connsiteY5625" fmla="*/ 262414 h 514350"/>
                <a:gd name="connsiteX5626" fmla="*/ 2559844 w 6400800"/>
                <a:gd name="connsiteY5626" fmla="*/ 251936 h 514350"/>
                <a:gd name="connsiteX5627" fmla="*/ 2560796 w 6400800"/>
                <a:gd name="connsiteY5627" fmla="*/ 257651 h 514350"/>
                <a:gd name="connsiteX5628" fmla="*/ 2559844 w 6400800"/>
                <a:gd name="connsiteY5628" fmla="*/ 259556 h 514350"/>
                <a:gd name="connsiteX5629" fmla="*/ 2554129 w 6400800"/>
                <a:gd name="connsiteY5629" fmla="*/ 269081 h 514350"/>
                <a:gd name="connsiteX5630" fmla="*/ 2556034 w 6400800"/>
                <a:gd name="connsiteY5630" fmla="*/ 262414 h 514350"/>
                <a:gd name="connsiteX5631" fmla="*/ 2561749 w 6400800"/>
                <a:gd name="connsiteY5631" fmla="*/ 276701 h 514350"/>
                <a:gd name="connsiteX5632" fmla="*/ 2562701 w 6400800"/>
                <a:gd name="connsiteY5632" fmla="*/ 274796 h 514350"/>
                <a:gd name="connsiteX5633" fmla="*/ 2564606 w 6400800"/>
                <a:gd name="connsiteY5633" fmla="*/ 287179 h 514350"/>
                <a:gd name="connsiteX5634" fmla="*/ 2557939 w 6400800"/>
                <a:gd name="connsiteY5634" fmla="*/ 309086 h 514350"/>
                <a:gd name="connsiteX5635" fmla="*/ 2556034 w 6400800"/>
                <a:gd name="connsiteY5635" fmla="*/ 313849 h 514350"/>
                <a:gd name="connsiteX5636" fmla="*/ 2553176 w 6400800"/>
                <a:gd name="connsiteY5636" fmla="*/ 296704 h 514350"/>
                <a:gd name="connsiteX5637" fmla="*/ 2561749 w 6400800"/>
                <a:gd name="connsiteY5637" fmla="*/ 276701 h 514350"/>
                <a:gd name="connsiteX5638" fmla="*/ 2538889 w 6400800"/>
                <a:gd name="connsiteY5638" fmla="*/ 252889 h 514350"/>
                <a:gd name="connsiteX5639" fmla="*/ 2540794 w 6400800"/>
                <a:gd name="connsiteY5639" fmla="*/ 242411 h 514350"/>
                <a:gd name="connsiteX5640" fmla="*/ 2542699 w 6400800"/>
                <a:gd name="connsiteY5640" fmla="*/ 238601 h 514350"/>
                <a:gd name="connsiteX5641" fmla="*/ 2544604 w 6400800"/>
                <a:gd name="connsiteY5641" fmla="*/ 233839 h 514350"/>
                <a:gd name="connsiteX5642" fmla="*/ 2543651 w 6400800"/>
                <a:gd name="connsiteY5642" fmla="*/ 248126 h 514350"/>
                <a:gd name="connsiteX5643" fmla="*/ 2542699 w 6400800"/>
                <a:gd name="connsiteY5643" fmla="*/ 257651 h 514350"/>
                <a:gd name="connsiteX5644" fmla="*/ 2537936 w 6400800"/>
                <a:gd name="connsiteY5644" fmla="*/ 268129 h 514350"/>
                <a:gd name="connsiteX5645" fmla="*/ 2538889 w 6400800"/>
                <a:gd name="connsiteY5645" fmla="*/ 252889 h 514350"/>
                <a:gd name="connsiteX5646" fmla="*/ 2521744 w 6400800"/>
                <a:gd name="connsiteY5646" fmla="*/ 475774 h 514350"/>
                <a:gd name="connsiteX5647" fmla="*/ 2522696 w 6400800"/>
                <a:gd name="connsiteY5647" fmla="*/ 484346 h 514350"/>
                <a:gd name="connsiteX5648" fmla="*/ 2520791 w 6400800"/>
                <a:gd name="connsiteY5648" fmla="*/ 479584 h 514350"/>
                <a:gd name="connsiteX5649" fmla="*/ 2521744 w 6400800"/>
                <a:gd name="connsiteY5649" fmla="*/ 475774 h 514350"/>
                <a:gd name="connsiteX5650" fmla="*/ 2514124 w 6400800"/>
                <a:gd name="connsiteY5650" fmla="*/ 323374 h 514350"/>
                <a:gd name="connsiteX5651" fmla="*/ 2514124 w 6400800"/>
                <a:gd name="connsiteY5651" fmla="*/ 323374 h 514350"/>
                <a:gd name="connsiteX5652" fmla="*/ 2513171 w 6400800"/>
                <a:gd name="connsiteY5652" fmla="*/ 328136 h 514350"/>
                <a:gd name="connsiteX5653" fmla="*/ 2513171 w 6400800"/>
                <a:gd name="connsiteY5653" fmla="*/ 329089 h 514350"/>
                <a:gd name="connsiteX5654" fmla="*/ 2514124 w 6400800"/>
                <a:gd name="connsiteY5654" fmla="*/ 323374 h 514350"/>
                <a:gd name="connsiteX5655" fmla="*/ 2509361 w 6400800"/>
                <a:gd name="connsiteY5655" fmla="*/ 300514 h 514350"/>
                <a:gd name="connsiteX5656" fmla="*/ 2508409 w 6400800"/>
                <a:gd name="connsiteY5656" fmla="*/ 302419 h 514350"/>
                <a:gd name="connsiteX5657" fmla="*/ 2508409 w 6400800"/>
                <a:gd name="connsiteY5657" fmla="*/ 302419 h 514350"/>
                <a:gd name="connsiteX5658" fmla="*/ 2507456 w 6400800"/>
                <a:gd name="connsiteY5658" fmla="*/ 294799 h 514350"/>
                <a:gd name="connsiteX5659" fmla="*/ 2509361 w 6400800"/>
                <a:gd name="connsiteY5659" fmla="*/ 300514 h 514350"/>
                <a:gd name="connsiteX5660" fmla="*/ 2496979 w 6400800"/>
                <a:gd name="connsiteY5660" fmla="*/ 292894 h 514350"/>
                <a:gd name="connsiteX5661" fmla="*/ 2497931 w 6400800"/>
                <a:gd name="connsiteY5661" fmla="*/ 290036 h 514350"/>
                <a:gd name="connsiteX5662" fmla="*/ 2496979 w 6400800"/>
                <a:gd name="connsiteY5662" fmla="*/ 290989 h 514350"/>
                <a:gd name="connsiteX5663" fmla="*/ 2497931 w 6400800"/>
                <a:gd name="connsiteY5663" fmla="*/ 284321 h 514350"/>
                <a:gd name="connsiteX5664" fmla="*/ 2498884 w 6400800"/>
                <a:gd name="connsiteY5664" fmla="*/ 269081 h 514350"/>
                <a:gd name="connsiteX5665" fmla="*/ 2498884 w 6400800"/>
                <a:gd name="connsiteY5665" fmla="*/ 266224 h 514350"/>
                <a:gd name="connsiteX5666" fmla="*/ 2502694 w 6400800"/>
                <a:gd name="connsiteY5666" fmla="*/ 277654 h 514350"/>
                <a:gd name="connsiteX5667" fmla="*/ 2502694 w 6400800"/>
                <a:gd name="connsiteY5667" fmla="*/ 283369 h 514350"/>
                <a:gd name="connsiteX5668" fmla="*/ 2501741 w 6400800"/>
                <a:gd name="connsiteY5668" fmla="*/ 302419 h 514350"/>
                <a:gd name="connsiteX5669" fmla="*/ 2501741 w 6400800"/>
                <a:gd name="connsiteY5669" fmla="*/ 313849 h 514350"/>
                <a:gd name="connsiteX5670" fmla="*/ 2500789 w 6400800"/>
                <a:gd name="connsiteY5670" fmla="*/ 325279 h 514350"/>
                <a:gd name="connsiteX5671" fmla="*/ 2500789 w 6400800"/>
                <a:gd name="connsiteY5671" fmla="*/ 326231 h 514350"/>
                <a:gd name="connsiteX5672" fmla="*/ 2499836 w 6400800"/>
                <a:gd name="connsiteY5672" fmla="*/ 315754 h 514350"/>
                <a:gd name="connsiteX5673" fmla="*/ 2499836 w 6400800"/>
                <a:gd name="connsiteY5673" fmla="*/ 310039 h 514350"/>
                <a:gd name="connsiteX5674" fmla="*/ 2500789 w 6400800"/>
                <a:gd name="connsiteY5674" fmla="*/ 297656 h 514350"/>
                <a:gd name="connsiteX5675" fmla="*/ 2500789 w 6400800"/>
                <a:gd name="connsiteY5675" fmla="*/ 286226 h 514350"/>
                <a:gd name="connsiteX5676" fmla="*/ 2496979 w 6400800"/>
                <a:gd name="connsiteY5676" fmla="*/ 292894 h 514350"/>
                <a:gd name="connsiteX5677" fmla="*/ 2496979 w 6400800"/>
                <a:gd name="connsiteY5677" fmla="*/ 292894 h 514350"/>
                <a:gd name="connsiteX5678" fmla="*/ 2449354 w 6400800"/>
                <a:gd name="connsiteY5678" fmla="*/ 334804 h 514350"/>
                <a:gd name="connsiteX5679" fmla="*/ 2447449 w 6400800"/>
                <a:gd name="connsiteY5679" fmla="*/ 328136 h 514350"/>
                <a:gd name="connsiteX5680" fmla="*/ 2450306 w 6400800"/>
                <a:gd name="connsiteY5680" fmla="*/ 321469 h 514350"/>
                <a:gd name="connsiteX5681" fmla="*/ 2450306 w 6400800"/>
                <a:gd name="connsiteY5681" fmla="*/ 322421 h 514350"/>
                <a:gd name="connsiteX5682" fmla="*/ 2451259 w 6400800"/>
                <a:gd name="connsiteY5682" fmla="*/ 324326 h 514350"/>
                <a:gd name="connsiteX5683" fmla="*/ 2449354 w 6400800"/>
                <a:gd name="connsiteY5683" fmla="*/ 334804 h 514350"/>
                <a:gd name="connsiteX5684" fmla="*/ 2450306 w 6400800"/>
                <a:gd name="connsiteY5684" fmla="*/ 254794 h 514350"/>
                <a:gd name="connsiteX5685" fmla="*/ 2451259 w 6400800"/>
                <a:gd name="connsiteY5685" fmla="*/ 251936 h 514350"/>
                <a:gd name="connsiteX5686" fmla="*/ 2451259 w 6400800"/>
                <a:gd name="connsiteY5686" fmla="*/ 250984 h 514350"/>
                <a:gd name="connsiteX5687" fmla="*/ 2451259 w 6400800"/>
                <a:gd name="connsiteY5687" fmla="*/ 251936 h 514350"/>
                <a:gd name="connsiteX5688" fmla="*/ 2450306 w 6400800"/>
                <a:gd name="connsiteY5688" fmla="*/ 254794 h 514350"/>
                <a:gd name="connsiteX5689" fmla="*/ 2452211 w 6400800"/>
                <a:gd name="connsiteY5689" fmla="*/ 251936 h 514350"/>
                <a:gd name="connsiteX5690" fmla="*/ 2451259 w 6400800"/>
                <a:gd name="connsiteY5690" fmla="*/ 250984 h 514350"/>
                <a:gd name="connsiteX5691" fmla="*/ 2456021 w 6400800"/>
                <a:gd name="connsiteY5691" fmla="*/ 238601 h 514350"/>
                <a:gd name="connsiteX5692" fmla="*/ 2460784 w 6400800"/>
                <a:gd name="connsiteY5692" fmla="*/ 231934 h 514350"/>
                <a:gd name="connsiteX5693" fmla="*/ 2459831 w 6400800"/>
                <a:gd name="connsiteY5693" fmla="*/ 235744 h 514350"/>
                <a:gd name="connsiteX5694" fmla="*/ 2456021 w 6400800"/>
                <a:gd name="connsiteY5694" fmla="*/ 248126 h 514350"/>
                <a:gd name="connsiteX5695" fmla="*/ 2452211 w 6400800"/>
                <a:gd name="connsiteY5695" fmla="*/ 251936 h 514350"/>
                <a:gd name="connsiteX5696" fmla="*/ 2457926 w 6400800"/>
                <a:gd name="connsiteY5696" fmla="*/ 266224 h 514350"/>
                <a:gd name="connsiteX5697" fmla="*/ 2456974 w 6400800"/>
                <a:gd name="connsiteY5697" fmla="*/ 268129 h 514350"/>
                <a:gd name="connsiteX5698" fmla="*/ 2457926 w 6400800"/>
                <a:gd name="connsiteY5698" fmla="*/ 266224 h 514350"/>
                <a:gd name="connsiteX5699" fmla="*/ 2457926 w 6400800"/>
                <a:gd name="connsiteY5699" fmla="*/ 266224 h 514350"/>
                <a:gd name="connsiteX5700" fmla="*/ 2457926 w 6400800"/>
                <a:gd name="connsiteY5700" fmla="*/ 374809 h 514350"/>
                <a:gd name="connsiteX5701" fmla="*/ 2456021 w 6400800"/>
                <a:gd name="connsiteY5701" fmla="*/ 367189 h 514350"/>
                <a:gd name="connsiteX5702" fmla="*/ 2456021 w 6400800"/>
                <a:gd name="connsiteY5702" fmla="*/ 362426 h 514350"/>
                <a:gd name="connsiteX5703" fmla="*/ 2456021 w 6400800"/>
                <a:gd name="connsiteY5703" fmla="*/ 344329 h 514350"/>
                <a:gd name="connsiteX5704" fmla="*/ 2458879 w 6400800"/>
                <a:gd name="connsiteY5704" fmla="*/ 354806 h 514350"/>
                <a:gd name="connsiteX5705" fmla="*/ 2457926 w 6400800"/>
                <a:gd name="connsiteY5705" fmla="*/ 374809 h 514350"/>
                <a:gd name="connsiteX5706" fmla="*/ 2456974 w 6400800"/>
                <a:gd name="connsiteY5706" fmla="*/ 308134 h 514350"/>
                <a:gd name="connsiteX5707" fmla="*/ 2456974 w 6400800"/>
                <a:gd name="connsiteY5707" fmla="*/ 305276 h 514350"/>
                <a:gd name="connsiteX5708" fmla="*/ 2457926 w 6400800"/>
                <a:gd name="connsiteY5708" fmla="*/ 302419 h 514350"/>
                <a:gd name="connsiteX5709" fmla="*/ 2459831 w 6400800"/>
                <a:gd name="connsiteY5709" fmla="*/ 313849 h 514350"/>
                <a:gd name="connsiteX5710" fmla="*/ 2460784 w 6400800"/>
                <a:gd name="connsiteY5710" fmla="*/ 317659 h 514350"/>
                <a:gd name="connsiteX5711" fmla="*/ 2456974 w 6400800"/>
                <a:gd name="connsiteY5711" fmla="*/ 308134 h 514350"/>
                <a:gd name="connsiteX5712" fmla="*/ 2458879 w 6400800"/>
                <a:gd name="connsiteY5712" fmla="*/ 290036 h 514350"/>
                <a:gd name="connsiteX5713" fmla="*/ 2459831 w 6400800"/>
                <a:gd name="connsiteY5713" fmla="*/ 287179 h 514350"/>
                <a:gd name="connsiteX5714" fmla="*/ 2463641 w 6400800"/>
                <a:gd name="connsiteY5714" fmla="*/ 277654 h 514350"/>
                <a:gd name="connsiteX5715" fmla="*/ 2465546 w 6400800"/>
                <a:gd name="connsiteY5715" fmla="*/ 281464 h 514350"/>
                <a:gd name="connsiteX5716" fmla="*/ 2458879 w 6400800"/>
                <a:gd name="connsiteY5716" fmla="*/ 290036 h 514350"/>
                <a:gd name="connsiteX5717" fmla="*/ 2464594 w 6400800"/>
                <a:gd name="connsiteY5717" fmla="*/ 305276 h 514350"/>
                <a:gd name="connsiteX5718" fmla="*/ 2460784 w 6400800"/>
                <a:gd name="connsiteY5718" fmla="*/ 295751 h 514350"/>
                <a:gd name="connsiteX5719" fmla="*/ 2462689 w 6400800"/>
                <a:gd name="connsiteY5719" fmla="*/ 292894 h 514350"/>
                <a:gd name="connsiteX5720" fmla="*/ 2466499 w 6400800"/>
                <a:gd name="connsiteY5720" fmla="*/ 285274 h 514350"/>
                <a:gd name="connsiteX5721" fmla="*/ 2464594 w 6400800"/>
                <a:gd name="connsiteY5721" fmla="*/ 305276 h 514350"/>
                <a:gd name="connsiteX5722" fmla="*/ 2467451 w 6400800"/>
                <a:gd name="connsiteY5722" fmla="*/ 274796 h 514350"/>
                <a:gd name="connsiteX5723" fmla="*/ 2466499 w 6400800"/>
                <a:gd name="connsiteY5723" fmla="*/ 272891 h 514350"/>
                <a:gd name="connsiteX5724" fmla="*/ 2468404 w 6400800"/>
                <a:gd name="connsiteY5724" fmla="*/ 268129 h 514350"/>
                <a:gd name="connsiteX5725" fmla="*/ 2467451 w 6400800"/>
                <a:gd name="connsiteY5725" fmla="*/ 274796 h 514350"/>
                <a:gd name="connsiteX5726" fmla="*/ 2471261 w 6400800"/>
                <a:gd name="connsiteY5726" fmla="*/ 233839 h 514350"/>
                <a:gd name="connsiteX5727" fmla="*/ 2470309 w 6400800"/>
                <a:gd name="connsiteY5727" fmla="*/ 245269 h 514350"/>
                <a:gd name="connsiteX5728" fmla="*/ 2469356 w 6400800"/>
                <a:gd name="connsiteY5728" fmla="*/ 246221 h 514350"/>
                <a:gd name="connsiteX5729" fmla="*/ 2459831 w 6400800"/>
                <a:gd name="connsiteY5729" fmla="*/ 263366 h 514350"/>
                <a:gd name="connsiteX5730" fmla="*/ 2458879 w 6400800"/>
                <a:gd name="connsiteY5730" fmla="*/ 261461 h 514350"/>
                <a:gd name="connsiteX5731" fmla="*/ 2461736 w 6400800"/>
                <a:gd name="connsiteY5731" fmla="*/ 247174 h 514350"/>
                <a:gd name="connsiteX5732" fmla="*/ 2462689 w 6400800"/>
                <a:gd name="connsiteY5732" fmla="*/ 245269 h 514350"/>
                <a:gd name="connsiteX5733" fmla="*/ 2472214 w 6400800"/>
                <a:gd name="connsiteY5733" fmla="*/ 231934 h 514350"/>
                <a:gd name="connsiteX5734" fmla="*/ 2472214 w 6400800"/>
                <a:gd name="connsiteY5734" fmla="*/ 231934 h 514350"/>
                <a:gd name="connsiteX5735" fmla="*/ 2473166 w 6400800"/>
                <a:gd name="connsiteY5735" fmla="*/ 240506 h 514350"/>
                <a:gd name="connsiteX5736" fmla="*/ 2472214 w 6400800"/>
                <a:gd name="connsiteY5736" fmla="*/ 242411 h 514350"/>
                <a:gd name="connsiteX5737" fmla="*/ 2471261 w 6400800"/>
                <a:gd name="connsiteY5737" fmla="*/ 233839 h 514350"/>
                <a:gd name="connsiteX5738" fmla="*/ 2467451 w 6400800"/>
                <a:gd name="connsiteY5738" fmla="*/ 211931 h 514350"/>
                <a:gd name="connsiteX5739" fmla="*/ 2465546 w 6400800"/>
                <a:gd name="connsiteY5739" fmla="*/ 213836 h 514350"/>
                <a:gd name="connsiteX5740" fmla="*/ 2466499 w 6400800"/>
                <a:gd name="connsiteY5740" fmla="*/ 211931 h 514350"/>
                <a:gd name="connsiteX5741" fmla="*/ 2468404 w 6400800"/>
                <a:gd name="connsiteY5741" fmla="*/ 208121 h 514350"/>
                <a:gd name="connsiteX5742" fmla="*/ 2468404 w 6400800"/>
                <a:gd name="connsiteY5742" fmla="*/ 210979 h 514350"/>
                <a:gd name="connsiteX5743" fmla="*/ 2467451 w 6400800"/>
                <a:gd name="connsiteY5743" fmla="*/ 211931 h 514350"/>
                <a:gd name="connsiteX5744" fmla="*/ 2467451 w 6400800"/>
                <a:gd name="connsiteY5744" fmla="*/ 211931 h 514350"/>
                <a:gd name="connsiteX5745" fmla="*/ 2467451 w 6400800"/>
                <a:gd name="connsiteY5745" fmla="*/ 211931 h 514350"/>
                <a:gd name="connsiteX5746" fmla="*/ 2470309 w 6400800"/>
                <a:gd name="connsiteY5746" fmla="*/ 218599 h 514350"/>
                <a:gd name="connsiteX5747" fmla="*/ 2472214 w 6400800"/>
                <a:gd name="connsiteY5747" fmla="*/ 230029 h 514350"/>
                <a:gd name="connsiteX5748" fmla="*/ 2472214 w 6400800"/>
                <a:gd name="connsiteY5748" fmla="*/ 230029 h 514350"/>
                <a:gd name="connsiteX5749" fmla="*/ 2463641 w 6400800"/>
                <a:gd name="connsiteY5749" fmla="*/ 237649 h 514350"/>
                <a:gd name="connsiteX5750" fmla="*/ 2464594 w 6400800"/>
                <a:gd name="connsiteY5750" fmla="*/ 234791 h 514350"/>
                <a:gd name="connsiteX5751" fmla="*/ 2466499 w 6400800"/>
                <a:gd name="connsiteY5751" fmla="*/ 224314 h 514350"/>
                <a:gd name="connsiteX5752" fmla="*/ 2466499 w 6400800"/>
                <a:gd name="connsiteY5752" fmla="*/ 224314 h 514350"/>
                <a:gd name="connsiteX5753" fmla="*/ 2470309 w 6400800"/>
                <a:gd name="connsiteY5753" fmla="*/ 218599 h 514350"/>
                <a:gd name="connsiteX5754" fmla="*/ 2477929 w 6400800"/>
                <a:gd name="connsiteY5754" fmla="*/ 223361 h 514350"/>
                <a:gd name="connsiteX5755" fmla="*/ 2475071 w 6400800"/>
                <a:gd name="connsiteY5755" fmla="*/ 212884 h 514350"/>
                <a:gd name="connsiteX5756" fmla="*/ 2477929 w 6400800"/>
                <a:gd name="connsiteY5756" fmla="*/ 209074 h 514350"/>
                <a:gd name="connsiteX5757" fmla="*/ 2477929 w 6400800"/>
                <a:gd name="connsiteY5757" fmla="*/ 217646 h 514350"/>
                <a:gd name="connsiteX5758" fmla="*/ 2477929 w 6400800"/>
                <a:gd name="connsiteY5758" fmla="*/ 223361 h 514350"/>
                <a:gd name="connsiteX5759" fmla="*/ 2473166 w 6400800"/>
                <a:gd name="connsiteY5759" fmla="*/ 206216 h 514350"/>
                <a:gd name="connsiteX5760" fmla="*/ 2472214 w 6400800"/>
                <a:gd name="connsiteY5760" fmla="*/ 203359 h 514350"/>
                <a:gd name="connsiteX5761" fmla="*/ 2471261 w 6400800"/>
                <a:gd name="connsiteY5761" fmla="*/ 201454 h 514350"/>
                <a:gd name="connsiteX5762" fmla="*/ 2474119 w 6400800"/>
                <a:gd name="connsiteY5762" fmla="*/ 195739 h 514350"/>
                <a:gd name="connsiteX5763" fmla="*/ 2477929 w 6400800"/>
                <a:gd name="connsiteY5763" fmla="*/ 189071 h 514350"/>
                <a:gd name="connsiteX5764" fmla="*/ 2477929 w 6400800"/>
                <a:gd name="connsiteY5764" fmla="*/ 201454 h 514350"/>
                <a:gd name="connsiteX5765" fmla="*/ 2473166 w 6400800"/>
                <a:gd name="connsiteY5765" fmla="*/ 206216 h 514350"/>
                <a:gd name="connsiteX5766" fmla="*/ 2473166 w 6400800"/>
                <a:gd name="connsiteY5766" fmla="*/ 255746 h 514350"/>
                <a:gd name="connsiteX5767" fmla="*/ 2475071 w 6400800"/>
                <a:gd name="connsiteY5767" fmla="*/ 251936 h 514350"/>
                <a:gd name="connsiteX5768" fmla="*/ 2476976 w 6400800"/>
                <a:gd name="connsiteY5768" fmla="*/ 266224 h 514350"/>
                <a:gd name="connsiteX5769" fmla="*/ 2479834 w 6400800"/>
                <a:gd name="connsiteY5769" fmla="*/ 292894 h 514350"/>
                <a:gd name="connsiteX5770" fmla="*/ 2479834 w 6400800"/>
                <a:gd name="connsiteY5770" fmla="*/ 296704 h 514350"/>
                <a:gd name="connsiteX5771" fmla="*/ 2479834 w 6400800"/>
                <a:gd name="connsiteY5771" fmla="*/ 295751 h 514350"/>
                <a:gd name="connsiteX5772" fmla="*/ 2475071 w 6400800"/>
                <a:gd name="connsiteY5772" fmla="*/ 288131 h 514350"/>
                <a:gd name="connsiteX5773" fmla="*/ 2473166 w 6400800"/>
                <a:gd name="connsiteY5773" fmla="*/ 255746 h 514350"/>
                <a:gd name="connsiteX5774" fmla="*/ 2481739 w 6400800"/>
                <a:gd name="connsiteY5774" fmla="*/ 324326 h 514350"/>
                <a:gd name="connsiteX5775" fmla="*/ 2480786 w 6400800"/>
                <a:gd name="connsiteY5775" fmla="*/ 326231 h 514350"/>
                <a:gd name="connsiteX5776" fmla="*/ 2476024 w 6400800"/>
                <a:gd name="connsiteY5776" fmla="*/ 340519 h 514350"/>
                <a:gd name="connsiteX5777" fmla="*/ 2476024 w 6400800"/>
                <a:gd name="connsiteY5777" fmla="*/ 308134 h 514350"/>
                <a:gd name="connsiteX5778" fmla="*/ 2476024 w 6400800"/>
                <a:gd name="connsiteY5778" fmla="*/ 308134 h 514350"/>
                <a:gd name="connsiteX5779" fmla="*/ 2479834 w 6400800"/>
                <a:gd name="connsiteY5779" fmla="*/ 318611 h 514350"/>
                <a:gd name="connsiteX5780" fmla="*/ 2480786 w 6400800"/>
                <a:gd name="connsiteY5780" fmla="*/ 322421 h 514350"/>
                <a:gd name="connsiteX5781" fmla="*/ 2481739 w 6400800"/>
                <a:gd name="connsiteY5781" fmla="*/ 324326 h 514350"/>
                <a:gd name="connsiteX5782" fmla="*/ 2481739 w 6400800"/>
                <a:gd name="connsiteY5782" fmla="*/ 324326 h 514350"/>
                <a:gd name="connsiteX5783" fmla="*/ 2436971 w 6400800"/>
                <a:gd name="connsiteY5783" fmla="*/ 215741 h 514350"/>
                <a:gd name="connsiteX5784" fmla="*/ 2447449 w 6400800"/>
                <a:gd name="connsiteY5784" fmla="*/ 195739 h 514350"/>
                <a:gd name="connsiteX5785" fmla="*/ 2457926 w 6400800"/>
                <a:gd name="connsiteY5785" fmla="*/ 178594 h 514350"/>
                <a:gd name="connsiteX5786" fmla="*/ 2475071 w 6400800"/>
                <a:gd name="connsiteY5786" fmla="*/ 150971 h 514350"/>
                <a:gd name="connsiteX5787" fmla="*/ 2482691 w 6400800"/>
                <a:gd name="connsiteY5787" fmla="*/ 138589 h 514350"/>
                <a:gd name="connsiteX5788" fmla="*/ 2480786 w 6400800"/>
                <a:gd name="connsiteY5788" fmla="*/ 154781 h 514350"/>
                <a:gd name="connsiteX5789" fmla="*/ 2478881 w 6400800"/>
                <a:gd name="connsiteY5789" fmla="*/ 181451 h 514350"/>
                <a:gd name="connsiteX5790" fmla="*/ 2470309 w 6400800"/>
                <a:gd name="connsiteY5790" fmla="*/ 193834 h 514350"/>
                <a:gd name="connsiteX5791" fmla="*/ 2469356 w 6400800"/>
                <a:gd name="connsiteY5791" fmla="*/ 194786 h 514350"/>
                <a:gd name="connsiteX5792" fmla="*/ 2465546 w 6400800"/>
                <a:gd name="connsiteY5792" fmla="*/ 181451 h 514350"/>
                <a:gd name="connsiteX5793" fmla="*/ 2467451 w 6400800"/>
                <a:gd name="connsiteY5793" fmla="*/ 197644 h 514350"/>
                <a:gd name="connsiteX5794" fmla="*/ 2460784 w 6400800"/>
                <a:gd name="connsiteY5794" fmla="*/ 209074 h 514350"/>
                <a:gd name="connsiteX5795" fmla="*/ 2447449 w 6400800"/>
                <a:gd name="connsiteY5795" fmla="*/ 234791 h 514350"/>
                <a:gd name="connsiteX5796" fmla="*/ 2436971 w 6400800"/>
                <a:gd name="connsiteY5796" fmla="*/ 247174 h 514350"/>
                <a:gd name="connsiteX5797" fmla="*/ 2436019 w 6400800"/>
                <a:gd name="connsiteY5797" fmla="*/ 249079 h 514350"/>
                <a:gd name="connsiteX5798" fmla="*/ 2436019 w 6400800"/>
                <a:gd name="connsiteY5798" fmla="*/ 249079 h 514350"/>
                <a:gd name="connsiteX5799" fmla="*/ 2433161 w 6400800"/>
                <a:gd name="connsiteY5799" fmla="*/ 225266 h 514350"/>
                <a:gd name="connsiteX5800" fmla="*/ 2436971 w 6400800"/>
                <a:gd name="connsiteY5800" fmla="*/ 215741 h 514350"/>
                <a:gd name="connsiteX5801" fmla="*/ 2416016 w 6400800"/>
                <a:gd name="connsiteY5801" fmla="*/ 313849 h 514350"/>
                <a:gd name="connsiteX5802" fmla="*/ 2416016 w 6400800"/>
                <a:gd name="connsiteY5802" fmla="*/ 313849 h 514350"/>
                <a:gd name="connsiteX5803" fmla="*/ 2413159 w 6400800"/>
                <a:gd name="connsiteY5803" fmla="*/ 304324 h 514350"/>
                <a:gd name="connsiteX5804" fmla="*/ 2415064 w 6400800"/>
                <a:gd name="connsiteY5804" fmla="*/ 301466 h 514350"/>
                <a:gd name="connsiteX5805" fmla="*/ 2415064 w 6400800"/>
                <a:gd name="connsiteY5805" fmla="*/ 303371 h 514350"/>
                <a:gd name="connsiteX5806" fmla="*/ 2416016 w 6400800"/>
                <a:gd name="connsiteY5806" fmla="*/ 313849 h 514350"/>
                <a:gd name="connsiteX5807" fmla="*/ 2416016 w 6400800"/>
                <a:gd name="connsiteY5807" fmla="*/ 313849 h 514350"/>
                <a:gd name="connsiteX5808" fmla="*/ 2422684 w 6400800"/>
                <a:gd name="connsiteY5808" fmla="*/ 288131 h 514350"/>
                <a:gd name="connsiteX5809" fmla="*/ 2422684 w 6400800"/>
                <a:gd name="connsiteY5809" fmla="*/ 293846 h 514350"/>
                <a:gd name="connsiteX5810" fmla="*/ 2420779 w 6400800"/>
                <a:gd name="connsiteY5810" fmla="*/ 299561 h 514350"/>
                <a:gd name="connsiteX5811" fmla="*/ 2418874 w 6400800"/>
                <a:gd name="connsiteY5811" fmla="*/ 293846 h 514350"/>
                <a:gd name="connsiteX5812" fmla="*/ 2420779 w 6400800"/>
                <a:gd name="connsiteY5812" fmla="*/ 290989 h 514350"/>
                <a:gd name="connsiteX5813" fmla="*/ 2422684 w 6400800"/>
                <a:gd name="connsiteY5813" fmla="*/ 288131 h 514350"/>
                <a:gd name="connsiteX5814" fmla="*/ 2414111 w 6400800"/>
                <a:gd name="connsiteY5814" fmla="*/ 259556 h 514350"/>
                <a:gd name="connsiteX5815" fmla="*/ 2419826 w 6400800"/>
                <a:gd name="connsiteY5815" fmla="*/ 248126 h 514350"/>
                <a:gd name="connsiteX5816" fmla="*/ 2420779 w 6400800"/>
                <a:gd name="connsiteY5816" fmla="*/ 266224 h 514350"/>
                <a:gd name="connsiteX5817" fmla="*/ 2412206 w 6400800"/>
                <a:gd name="connsiteY5817" fmla="*/ 277654 h 514350"/>
                <a:gd name="connsiteX5818" fmla="*/ 2410301 w 6400800"/>
                <a:gd name="connsiteY5818" fmla="*/ 273844 h 514350"/>
                <a:gd name="connsiteX5819" fmla="*/ 2408396 w 6400800"/>
                <a:gd name="connsiteY5819" fmla="*/ 270986 h 514350"/>
                <a:gd name="connsiteX5820" fmla="*/ 2414111 w 6400800"/>
                <a:gd name="connsiteY5820" fmla="*/ 259556 h 514350"/>
                <a:gd name="connsiteX5821" fmla="*/ 2406491 w 6400800"/>
                <a:gd name="connsiteY5821" fmla="*/ 275749 h 514350"/>
                <a:gd name="connsiteX5822" fmla="*/ 2406491 w 6400800"/>
                <a:gd name="connsiteY5822" fmla="*/ 275749 h 514350"/>
                <a:gd name="connsiteX5823" fmla="*/ 2409349 w 6400800"/>
                <a:gd name="connsiteY5823" fmla="*/ 282416 h 514350"/>
                <a:gd name="connsiteX5824" fmla="*/ 2406491 w 6400800"/>
                <a:gd name="connsiteY5824" fmla="*/ 286226 h 514350"/>
                <a:gd name="connsiteX5825" fmla="*/ 2404586 w 6400800"/>
                <a:gd name="connsiteY5825" fmla="*/ 280511 h 514350"/>
                <a:gd name="connsiteX5826" fmla="*/ 2406491 w 6400800"/>
                <a:gd name="connsiteY5826" fmla="*/ 275749 h 514350"/>
                <a:gd name="connsiteX5827" fmla="*/ 2405539 w 6400800"/>
                <a:gd name="connsiteY5827" fmla="*/ 317659 h 514350"/>
                <a:gd name="connsiteX5828" fmla="*/ 2408396 w 6400800"/>
                <a:gd name="connsiteY5828" fmla="*/ 328136 h 514350"/>
                <a:gd name="connsiteX5829" fmla="*/ 2408396 w 6400800"/>
                <a:gd name="connsiteY5829" fmla="*/ 334804 h 514350"/>
                <a:gd name="connsiteX5830" fmla="*/ 2407444 w 6400800"/>
                <a:gd name="connsiteY5830" fmla="*/ 332899 h 514350"/>
                <a:gd name="connsiteX5831" fmla="*/ 2407444 w 6400800"/>
                <a:gd name="connsiteY5831" fmla="*/ 340519 h 514350"/>
                <a:gd name="connsiteX5832" fmla="*/ 2404586 w 6400800"/>
                <a:gd name="connsiteY5832" fmla="*/ 350996 h 514350"/>
                <a:gd name="connsiteX5833" fmla="*/ 2400776 w 6400800"/>
                <a:gd name="connsiteY5833" fmla="*/ 364331 h 514350"/>
                <a:gd name="connsiteX5834" fmla="*/ 2398871 w 6400800"/>
                <a:gd name="connsiteY5834" fmla="*/ 343376 h 514350"/>
                <a:gd name="connsiteX5835" fmla="*/ 2397919 w 6400800"/>
                <a:gd name="connsiteY5835" fmla="*/ 333851 h 514350"/>
                <a:gd name="connsiteX5836" fmla="*/ 2398871 w 6400800"/>
                <a:gd name="connsiteY5836" fmla="*/ 330994 h 514350"/>
                <a:gd name="connsiteX5837" fmla="*/ 2405539 w 6400800"/>
                <a:gd name="connsiteY5837" fmla="*/ 317659 h 514350"/>
                <a:gd name="connsiteX5838" fmla="*/ 2398871 w 6400800"/>
                <a:gd name="connsiteY5838" fmla="*/ 291941 h 514350"/>
                <a:gd name="connsiteX5839" fmla="*/ 2399824 w 6400800"/>
                <a:gd name="connsiteY5839" fmla="*/ 295751 h 514350"/>
                <a:gd name="connsiteX5840" fmla="*/ 2394109 w 6400800"/>
                <a:gd name="connsiteY5840" fmla="*/ 303371 h 514350"/>
                <a:gd name="connsiteX5841" fmla="*/ 2394109 w 6400800"/>
                <a:gd name="connsiteY5841" fmla="*/ 302419 h 514350"/>
                <a:gd name="connsiteX5842" fmla="*/ 2398871 w 6400800"/>
                <a:gd name="connsiteY5842" fmla="*/ 291941 h 514350"/>
                <a:gd name="connsiteX5843" fmla="*/ 2393156 w 6400800"/>
                <a:gd name="connsiteY5843" fmla="*/ 267176 h 514350"/>
                <a:gd name="connsiteX5844" fmla="*/ 2391251 w 6400800"/>
                <a:gd name="connsiteY5844" fmla="*/ 270034 h 514350"/>
                <a:gd name="connsiteX5845" fmla="*/ 2389346 w 6400800"/>
                <a:gd name="connsiteY5845" fmla="*/ 254794 h 514350"/>
                <a:gd name="connsiteX5846" fmla="*/ 2393156 w 6400800"/>
                <a:gd name="connsiteY5846" fmla="*/ 267176 h 514350"/>
                <a:gd name="connsiteX5847" fmla="*/ 2351246 w 6400800"/>
                <a:gd name="connsiteY5847" fmla="*/ 278606 h 514350"/>
                <a:gd name="connsiteX5848" fmla="*/ 2351246 w 6400800"/>
                <a:gd name="connsiteY5848" fmla="*/ 278606 h 514350"/>
                <a:gd name="connsiteX5849" fmla="*/ 2351246 w 6400800"/>
                <a:gd name="connsiteY5849" fmla="*/ 275749 h 514350"/>
                <a:gd name="connsiteX5850" fmla="*/ 2351246 w 6400800"/>
                <a:gd name="connsiteY5850" fmla="*/ 278606 h 514350"/>
                <a:gd name="connsiteX5851" fmla="*/ 2378869 w 6400800"/>
                <a:gd name="connsiteY5851" fmla="*/ 295751 h 514350"/>
                <a:gd name="connsiteX5852" fmla="*/ 2375059 w 6400800"/>
                <a:gd name="connsiteY5852" fmla="*/ 303371 h 514350"/>
                <a:gd name="connsiteX5853" fmla="*/ 2374106 w 6400800"/>
                <a:gd name="connsiteY5853" fmla="*/ 305276 h 514350"/>
                <a:gd name="connsiteX5854" fmla="*/ 2374106 w 6400800"/>
                <a:gd name="connsiteY5854" fmla="*/ 304324 h 514350"/>
                <a:gd name="connsiteX5855" fmla="*/ 2376011 w 6400800"/>
                <a:gd name="connsiteY5855" fmla="*/ 231934 h 514350"/>
                <a:gd name="connsiteX5856" fmla="*/ 2366486 w 6400800"/>
                <a:gd name="connsiteY5856" fmla="*/ 277654 h 514350"/>
                <a:gd name="connsiteX5857" fmla="*/ 2364581 w 6400800"/>
                <a:gd name="connsiteY5857" fmla="*/ 272891 h 514350"/>
                <a:gd name="connsiteX5858" fmla="*/ 2361724 w 6400800"/>
                <a:gd name="connsiteY5858" fmla="*/ 264319 h 514350"/>
                <a:gd name="connsiteX5859" fmla="*/ 2361724 w 6400800"/>
                <a:gd name="connsiteY5859" fmla="*/ 245269 h 514350"/>
                <a:gd name="connsiteX5860" fmla="*/ 2365534 w 6400800"/>
                <a:gd name="connsiteY5860" fmla="*/ 234791 h 514350"/>
                <a:gd name="connsiteX5861" fmla="*/ 2376011 w 6400800"/>
                <a:gd name="connsiteY5861" fmla="*/ 211931 h 514350"/>
                <a:gd name="connsiteX5862" fmla="*/ 2376011 w 6400800"/>
                <a:gd name="connsiteY5862" fmla="*/ 244316 h 514350"/>
                <a:gd name="connsiteX5863" fmla="*/ 2376964 w 6400800"/>
                <a:gd name="connsiteY5863" fmla="*/ 290989 h 514350"/>
                <a:gd name="connsiteX5864" fmla="*/ 2378869 w 6400800"/>
                <a:gd name="connsiteY5864" fmla="*/ 295751 h 514350"/>
                <a:gd name="connsiteX5865" fmla="*/ 2362676 w 6400800"/>
                <a:gd name="connsiteY5865" fmla="*/ 180499 h 514350"/>
                <a:gd name="connsiteX5866" fmla="*/ 2368391 w 6400800"/>
                <a:gd name="connsiteY5866" fmla="*/ 166211 h 514350"/>
                <a:gd name="connsiteX5867" fmla="*/ 2377916 w 6400800"/>
                <a:gd name="connsiteY5867" fmla="*/ 140494 h 514350"/>
                <a:gd name="connsiteX5868" fmla="*/ 2378869 w 6400800"/>
                <a:gd name="connsiteY5868" fmla="*/ 143351 h 514350"/>
                <a:gd name="connsiteX5869" fmla="*/ 2378869 w 6400800"/>
                <a:gd name="connsiteY5869" fmla="*/ 152876 h 514350"/>
                <a:gd name="connsiteX5870" fmla="*/ 2377916 w 6400800"/>
                <a:gd name="connsiteY5870" fmla="*/ 147161 h 514350"/>
                <a:gd name="connsiteX5871" fmla="*/ 2377916 w 6400800"/>
                <a:gd name="connsiteY5871" fmla="*/ 173831 h 514350"/>
                <a:gd name="connsiteX5872" fmla="*/ 2377916 w 6400800"/>
                <a:gd name="connsiteY5872" fmla="*/ 203359 h 514350"/>
                <a:gd name="connsiteX5873" fmla="*/ 2362676 w 6400800"/>
                <a:gd name="connsiteY5873" fmla="*/ 227171 h 514350"/>
                <a:gd name="connsiteX5874" fmla="*/ 2360771 w 6400800"/>
                <a:gd name="connsiteY5874" fmla="*/ 185261 h 514350"/>
                <a:gd name="connsiteX5875" fmla="*/ 2362676 w 6400800"/>
                <a:gd name="connsiteY5875" fmla="*/ 180499 h 514350"/>
                <a:gd name="connsiteX5876" fmla="*/ 2340769 w 6400800"/>
                <a:gd name="connsiteY5876" fmla="*/ 241459 h 514350"/>
                <a:gd name="connsiteX5877" fmla="*/ 2342674 w 6400800"/>
                <a:gd name="connsiteY5877" fmla="*/ 235744 h 514350"/>
                <a:gd name="connsiteX5878" fmla="*/ 2347436 w 6400800"/>
                <a:gd name="connsiteY5878" fmla="*/ 221456 h 514350"/>
                <a:gd name="connsiteX5879" fmla="*/ 2359819 w 6400800"/>
                <a:gd name="connsiteY5879" fmla="*/ 187166 h 514350"/>
                <a:gd name="connsiteX5880" fmla="*/ 2355056 w 6400800"/>
                <a:gd name="connsiteY5880" fmla="*/ 236696 h 514350"/>
                <a:gd name="connsiteX5881" fmla="*/ 2353151 w 6400800"/>
                <a:gd name="connsiteY5881" fmla="*/ 230029 h 514350"/>
                <a:gd name="connsiteX5882" fmla="*/ 2354104 w 6400800"/>
                <a:gd name="connsiteY5882" fmla="*/ 241459 h 514350"/>
                <a:gd name="connsiteX5883" fmla="*/ 2344579 w 6400800"/>
                <a:gd name="connsiteY5883" fmla="*/ 259556 h 514350"/>
                <a:gd name="connsiteX5884" fmla="*/ 2344579 w 6400800"/>
                <a:gd name="connsiteY5884" fmla="*/ 259556 h 514350"/>
                <a:gd name="connsiteX5885" fmla="*/ 2339816 w 6400800"/>
                <a:gd name="connsiteY5885" fmla="*/ 245269 h 514350"/>
                <a:gd name="connsiteX5886" fmla="*/ 2340769 w 6400800"/>
                <a:gd name="connsiteY5886" fmla="*/ 241459 h 514350"/>
                <a:gd name="connsiteX5887" fmla="*/ 2344579 w 6400800"/>
                <a:gd name="connsiteY5887" fmla="*/ 320516 h 514350"/>
                <a:gd name="connsiteX5888" fmla="*/ 2339816 w 6400800"/>
                <a:gd name="connsiteY5888" fmla="*/ 310991 h 514350"/>
                <a:gd name="connsiteX5889" fmla="*/ 2339816 w 6400800"/>
                <a:gd name="connsiteY5889" fmla="*/ 310039 h 514350"/>
                <a:gd name="connsiteX5890" fmla="*/ 2344579 w 6400800"/>
                <a:gd name="connsiteY5890" fmla="*/ 320516 h 514350"/>
                <a:gd name="connsiteX5891" fmla="*/ 2337911 w 6400800"/>
                <a:gd name="connsiteY5891" fmla="*/ 317659 h 514350"/>
                <a:gd name="connsiteX5892" fmla="*/ 2341721 w 6400800"/>
                <a:gd name="connsiteY5892" fmla="*/ 327184 h 514350"/>
                <a:gd name="connsiteX5893" fmla="*/ 2336959 w 6400800"/>
                <a:gd name="connsiteY5893" fmla="*/ 321469 h 514350"/>
                <a:gd name="connsiteX5894" fmla="*/ 2337911 w 6400800"/>
                <a:gd name="connsiteY5894" fmla="*/ 317659 h 514350"/>
                <a:gd name="connsiteX5895" fmla="*/ 2332196 w 6400800"/>
                <a:gd name="connsiteY5895" fmla="*/ 280511 h 514350"/>
                <a:gd name="connsiteX5896" fmla="*/ 2333149 w 6400800"/>
                <a:gd name="connsiteY5896" fmla="*/ 283369 h 514350"/>
                <a:gd name="connsiteX5897" fmla="*/ 2332196 w 6400800"/>
                <a:gd name="connsiteY5897" fmla="*/ 281464 h 514350"/>
                <a:gd name="connsiteX5898" fmla="*/ 2332196 w 6400800"/>
                <a:gd name="connsiteY5898" fmla="*/ 280511 h 514350"/>
                <a:gd name="connsiteX5899" fmla="*/ 2330291 w 6400800"/>
                <a:gd name="connsiteY5899" fmla="*/ 289084 h 514350"/>
                <a:gd name="connsiteX5900" fmla="*/ 2331244 w 6400800"/>
                <a:gd name="connsiteY5900" fmla="*/ 290989 h 514350"/>
                <a:gd name="connsiteX5901" fmla="*/ 2330291 w 6400800"/>
                <a:gd name="connsiteY5901" fmla="*/ 292894 h 514350"/>
                <a:gd name="connsiteX5902" fmla="*/ 2329339 w 6400800"/>
                <a:gd name="connsiteY5902" fmla="*/ 290989 h 514350"/>
                <a:gd name="connsiteX5903" fmla="*/ 2330291 w 6400800"/>
                <a:gd name="connsiteY5903" fmla="*/ 289084 h 514350"/>
                <a:gd name="connsiteX5904" fmla="*/ 2329339 w 6400800"/>
                <a:gd name="connsiteY5904" fmla="*/ 293846 h 514350"/>
                <a:gd name="connsiteX5905" fmla="*/ 2329339 w 6400800"/>
                <a:gd name="connsiteY5905" fmla="*/ 292894 h 514350"/>
                <a:gd name="connsiteX5906" fmla="*/ 2330291 w 6400800"/>
                <a:gd name="connsiteY5906" fmla="*/ 294799 h 514350"/>
                <a:gd name="connsiteX5907" fmla="*/ 2328386 w 6400800"/>
                <a:gd name="connsiteY5907" fmla="*/ 299561 h 514350"/>
                <a:gd name="connsiteX5908" fmla="*/ 2328386 w 6400800"/>
                <a:gd name="connsiteY5908" fmla="*/ 298609 h 514350"/>
                <a:gd name="connsiteX5909" fmla="*/ 2329339 w 6400800"/>
                <a:gd name="connsiteY5909" fmla="*/ 293846 h 514350"/>
                <a:gd name="connsiteX5910" fmla="*/ 2313146 w 6400800"/>
                <a:gd name="connsiteY5910" fmla="*/ 194786 h 514350"/>
                <a:gd name="connsiteX5911" fmla="*/ 2315051 w 6400800"/>
                <a:gd name="connsiteY5911" fmla="*/ 201454 h 514350"/>
                <a:gd name="connsiteX5912" fmla="*/ 2316004 w 6400800"/>
                <a:gd name="connsiteY5912" fmla="*/ 205264 h 514350"/>
                <a:gd name="connsiteX5913" fmla="*/ 2314099 w 6400800"/>
                <a:gd name="connsiteY5913" fmla="*/ 214789 h 514350"/>
                <a:gd name="connsiteX5914" fmla="*/ 2314099 w 6400800"/>
                <a:gd name="connsiteY5914" fmla="*/ 214789 h 514350"/>
                <a:gd name="connsiteX5915" fmla="*/ 2310289 w 6400800"/>
                <a:gd name="connsiteY5915" fmla="*/ 207169 h 514350"/>
                <a:gd name="connsiteX5916" fmla="*/ 2313146 w 6400800"/>
                <a:gd name="connsiteY5916" fmla="*/ 194786 h 514350"/>
                <a:gd name="connsiteX5917" fmla="*/ 2304574 w 6400800"/>
                <a:gd name="connsiteY5917" fmla="*/ 197644 h 514350"/>
                <a:gd name="connsiteX5918" fmla="*/ 2305526 w 6400800"/>
                <a:gd name="connsiteY5918" fmla="*/ 200501 h 514350"/>
                <a:gd name="connsiteX5919" fmla="*/ 2303621 w 6400800"/>
                <a:gd name="connsiteY5919" fmla="*/ 205264 h 514350"/>
                <a:gd name="connsiteX5920" fmla="*/ 2304574 w 6400800"/>
                <a:gd name="connsiteY5920" fmla="*/ 197644 h 514350"/>
                <a:gd name="connsiteX5921" fmla="*/ 2297906 w 6400800"/>
                <a:gd name="connsiteY5921" fmla="*/ 272891 h 514350"/>
                <a:gd name="connsiteX5922" fmla="*/ 2298859 w 6400800"/>
                <a:gd name="connsiteY5922" fmla="*/ 256699 h 514350"/>
                <a:gd name="connsiteX5923" fmla="*/ 2299811 w 6400800"/>
                <a:gd name="connsiteY5923" fmla="*/ 250984 h 514350"/>
                <a:gd name="connsiteX5924" fmla="*/ 2308384 w 6400800"/>
                <a:gd name="connsiteY5924" fmla="*/ 211931 h 514350"/>
                <a:gd name="connsiteX5925" fmla="*/ 2309336 w 6400800"/>
                <a:gd name="connsiteY5925" fmla="*/ 215741 h 514350"/>
                <a:gd name="connsiteX5926" fmla="*/ 2311241 w 6400800"/>
                <a:gd name="connsiteY5926" fmla="*/ 221456 h 514350"/>
                <a:gd name="connsiteX5927" fmla="*/ 2311241 w 6400800"/>
                <a:gd name="connsiteY5927" fmla="*/ 221456 h 514350"/>
                <a:gd name="connsiteX5928" fmla="*/ 2304574 w 6400800"/>
                <a:gd name="connsiteY5928" fmla="*/ 253841 h 514350"/>
                <a:gd name="connsiteX5929" fmla="*/ 2302669 w 6400800"/>
                <a:gd name="connsiteY5929" fmla="*/ 251936 h 514350"/>
                <a:gd name="connsiteX5930" fmla="*/ 2304574 w 6400800"/>
                <a:gd name="connsiteY5930" fmla="*/ 253841 h 514350"/>
                <a:gd name="connsiteX5931" fmla="*/ 2299811 w 6400800"/>
                <a:gd name="connsiteY5931" fmla="*/ 274796 h 514350"/>
                <a:gd name="connsiteX5932" fmla="*/ 2294096 w 6400800"/>
                <a:gd name="connsiteY5932" fmla="*/ 300514 h 514350"/>
                <a:gd name="connsiteX5933" fmla="*/ 2297906 w 6400800"/>
                <a:gd name="connsiteY5933" fmla="*/ 272891 h 514350"/>
                <a:gd name="connsiteX5934" fmla="*/ 2271236 w 6400800"/>
                <a:gd name="connsiteY5934" fmla="*/ 369094 h 514350"/>
                <a:gd name="connsiteX5935" fmla="*/ 2270284 w 6400800"/>
                <a:gd name="connsiteY5935" fmla="*/ 376714 h 514350"/>
                <a:gd name="connsiteX5936" fmla="*/ 2270284 w 6400800"/>
                <a:gd name="connsiteY5936" fmla="*/ 376714 h 514350"/>
                <a:gd name="connsiteX5937" fmla="*/ 2270284 w 6400800"/>
                <a:gd name="connsiteY5937" fmla="*/ 372904 h 514350"/>
                <a:gd name="connsiteX5938" fmla="*/ 2271236 w 6400800"/>
                <a:gd name="connsiteY5938" fmla="*/ 369094 h 514350"/>
                <a:gd name="connsiteX5939" fmla="*/ 2252186 w 6400800"/>
                <a:gd name="connsiteY5939" fmla="*/ 297656 h 514350"/>
                <a:gd name="connsiteX5940" fmla="*/ 2251234 w 6400800"/>
                <a:gd name="connsiteY5940" fmla="*/ 311944 h 514350"/>
                <a:gd name="connsiteX5941" fmla="*/ 2250281 w 6400800"/>
                <a:gd name="connsiteY5941" fmla="*/ 308134 h 514350"/>
                <a:gd name="connsiteX5942" fmla="*/ 2252186 w 6400800"/>
                <a:gd name="connsiteY5942" fmla="*/ 297656 h 514350"/>
                <a:gd name="connsiteX5943" fmla="*/ 2215991 w 6400800"/>
                <a:gd name="connsiteY5943" fmla="*/ 252889 h 514350"/>
                <a:gd name="connsiteX5944" fmla="*/ 2215991 w 6400800"/>
                <a:gd name="connsiteY5944" fmla="*/ 256699 h 514350"/>
                <a:gd name="connsiteX5945" fmla="*/ 2215991 w 6400800"/>
                <a:gd name="connsiteY5945" fmla="*/ 256699 h 514350"/>
                <a:gd name="connsiteX5946" fmla="*/ 2215991 w 6400800"/>
                <a:gd name="connsiteY5946" fmla="*/ 252889 h 514350"/>
                <a:gd name="connsiteX5947" fmla="*/ 2211229 w 6400800"/>
                <a:gd name="connsiteY5947" fmla="*/ 281464 h 514350"/>
                <a:gd name="connsiteX5948" fmla="*/ 2214086 w 6400800"/>
                <a:gd name="connsiteY5948" fmla="*/ 260509 h 514350"/>
                <a:gd name="connsiteX5949" fmla="*/ 2215039 w 6400800"/>
                <a:gd name="connsiteY5949" fmla="*/ 261461 h 514350"/>
                <a:gd name="connsiteX5950" fmla="*/ 2215039 w 6400800"/>
                <a:gd name="connsiteY5950" fmla="*/ 267176 h 514350"/>
                <a:gd name="connsiteX5951" fmla="*/ 2212181 w 6400800"/>
                <a:gd name="connsiteY5951" fmla="*/ 299561 h 514350"/>
                <a:gd name="connsiteX5952" fmla="*/ 2206466 w 6400800"/>
                <a:gd name="connsiteY5952" fmla="*/ 309086 h 514350"/>
                <a:gd name="connsiteX5953" fmla="*/ 2211229 w 6400800"/>
                <a:gd name="connsiteY5953" fmla="*/ 281464 h 514350"/>
                <a:gd name="connsiteX5954" fmla="*/ 2205514 w 6400800"/>
                <a:gd name="connsiteY5954" fmla="*/ 337661 h 514350"/>
                <a:gd name="connsiteX5955" fmla="*/ 2204561 w 6400800"/>
                <a:gd name="connsiteY5955" fmla="*/ 339566 h 514350"/>
                <a:gd name="connsiteX5956" fmla="*/ 2204561 w 6400800"/>
                <a:gd name="connsiteY5956" fmla="*/ 340519 h 514350"/>
                <a:gd name="connsiteX5957" fmla="*/ 2205514 w 6400800"/>
                <a:gd name="connsiteY5957" fmla="*/ 337661 h 514350"/>
                <a:gd name="connsiteX5958" fmla="*/ 2183606 w 6400800"/>
                <a:gd name="connsiteY5958" fmla="*/ 336709 h 514350"/>
                <a:gd name="connsiteX5959" fmla="*/ 2185511 w 6400800"/>
                <a:gd name="connsiteY5959" fmla="*/ 345281 h 514350"/>
                <a:gd name="connsiteX5960" fmla="*/ 2184559 w 6400800"/>
                <a:gd name="connsiteY5960" fmla="*/ 350044 h 514350"/>
                <a:gd name="connsiteX5961" fmla="*/ 2183606 w 6400800"/>
                <a:gd name="connsiteY5961" fmla="*/ 340519 h 514350"/>
                <a:gd name="connsiteX5962" fmla="*/ 2183606 w 6400800"/>
                <a:gd name="connsiteY5962" fmla="*/ 337661 h 514350"/>
                <a:gd name="connsiteX5963" fmla="*/ 2183606 w 6400800"/>
                <a:gd name="connsiteY5963" fmla="*/ 336709 h 514350"/>
                <a:gd name="connsiteX5964" fmla="*/ 2178844 w 6400800"/>
                <a:gd name="connsiteY5964" fmla="*/ 345281 h 514350"/>
                <a:gd name="connsiteX5965" fmla="*/ 2178844 w 6400800"/>
                <a:gd name="connsiteY5965" fmla="*/ 357664 h 514350"/>
                <a:gd name="connsiteX5966" fmla="*/ 2175986 w 6400800"/>
                <a:gd name="connsiteY5966" fmla="*/ 350996 h 514350"/>
                <a:gd name="connsiteX5967" fmla="*/ 2178844 w 6400800"/>
                <a:gd name="connsiteY5967" fmla="*/ 345281 h 514350"/>
                <a:gd name="connsiteX5968" fmla="*/ 2150269 w 6400800"/>
                <a:gd name="connsiteY5968" fmla="*/ 278606 h 514350"/>
                <a:gd name="connsiteX5969" fmla="*/ 2162651 w 6400800"/>
                <a:gd name="connsiteY5969" fmla="*/ 232886 h 514350"/>
                <a:gd name="connsiteX5970" fmla="*/ 2161699 w 6400800"/>
                <a:gd name="connsiteY5970" fmla="*/ 235744 h 514350"/>
                <a:gd name="connsiteX5971" fmla="*/ 2157889 w 6400800"/>
                <a:gd name="connsiteY5971" fmla="*/ 253841 h 514350"/>
                <a:gd name="connsiteX5972" fmla="*/ 2154079 w 6400800"/>
                <a:gd name="connsiteY5972" fmla="*/ 274796 h 514350"/>
                <a:gd name="connsiteX5973" fmla="*/ 2151221 w 6400800"/>
                <a:gd name="connsiteY5973" fmla="*/ 293846 h 514350"/>
                <a:gd name="connsiteX5974" fmla="*/ 2148364 w 6400800"/>
                <a:gd name="connsiteY5974" fmla="*/ 288131 h 514350"/>
                <a:gd name="connsiteX5975" fmla="*/ 2150269 w 6400800"/>
                <a:gd name="connsiteY5975" fmla="*/ 296704 h 514350"/>
                <a:gd name="connsiteX5976" fmla="*/ 2147411 w 6400800"/>
                <a:gd name="connsiteY5976" fmla="*/ 314801 h 514350"/>
                <a:gd name="connsiteX5977" fmla="*/ 2140744 w 6400800"/>
                <a:gd name="connsiteY5977" fmla="*/ 305276 h 514350"/>
                <a:gd name="connsiteX5978" fmla="*/ 2150269 w 6400800"/>
                <a:gd name="connsiteY5978" fmla="*/ 278606 h 514350"/>
                <a:gd name="connsiteX5979" fmla="*/ 2142649 w 6400800"/>
                <a:gd name="connsiteY5979" fmla="*/ 305276 h 514350"/>
                <a:gd name="connsiteX5980" fmla="*/ 2148364 w 6400800"/>
                <a:gd name="connsiteY5980" fmla="*/ 319564 h 514350"/>
                <a:gd name="connsiteX5981" fmla="*/ 2148364 w 6400800"/>
                <a:gd name="connsiteY5981" fmla="*/ 320516 h 514350"/>
                <a:gd name="connsiteX5982" fmla="*/ 2148364 w 6400800"/>
                <a:gd name="connsiteY5982" fmla="*/ 321469 h 514350"/>
                <a:gd name="connsiteX5983" fmla="*/ 2145506 w 6400800"/>
                <a:gd name="connsiteY5983" fmla="*/ 343376 h 514350"/>
                <a:gd name="connsiteX5984" fmla="*/ 2139791 w 6400800"/>
                <a:gd name="connsiteY5984" fmla="*/ 324326 h 514350"/>
                <a:gd name="connsiteX5985" fmla="*/ 2138839 w 6400800"/>
                <a:gd name="connsiteY5985" fmla="*/ 320516 h 514350"/>
                <a:gd name="connsiteX5986" fmla="*/ 2142649 w 6400800"/>
                <a:gd name="connsiteY5986" fmla="*/ 305276 h 514350"/>
                <a:gd name="connsiteX5987" fmla="*/ 2058829 w 6400800"/>
                <a:gd name="connsiteY5987" fmla="*/ 353854 h 514350"/>
                <a:gd name="connsiteX5988" fmla="*/ 2056924 w 6400800"/>
                <a:gd name="connsiteY5988" fmla="*/ 366236 h 514350"/>
                <a:gd name="connsiteX5989" fmla="*/ 2055971 w 6400800"/>
                <a:gd name="connsiteY5989" fmla="*/ 361474 h 514350"/>
                <a:gd name="connsiteX5990" fmla="*/ 2054066 w 6400800"/>
                <a:gd name="connsiteY5990" fmla="*/ 352901 h 514350"/>
                <a:gd name="connsiteX5991" fmla="*/ 2054066 w 6400800"/>
                <a:gd name="connsiteY5991" fmla="*/ 351949 h 514350"/>
                <a:gd name="connsiteX5992" fmla="*/ 2059781 w 6400800"/>
                <a:gd name="connsiteY5992" fmla="*/ 338614 h 514350"/>
                <a:gd name="connsiteX5993" fmla="*/ 2060734 w 6400800"/>
                <a:gd name="connsiteY5993" fmla="*/ 343376 h 514350"/>
                <a:gd name="connsiteX5994" fmla="*/ 2058829 w 6400800"/>
                <a:gd name="connsiteY5994" fmla="*/ 353854 h 514350"/>
                <a:gd name="connsiteX5995" fmla="*/ 2081689 w 6400800"/>
                <a:gd name="connsiteY5995" fmla="*/ 350044 h 514350"/>
                <a:gd name="connsiteX5996" fmla="*/ 2079784 w 6400800"/>
                <a:gd name="connsiteY5996" fmla="*/ 354806 h 514350"/>
                <a:gd name="connsiteX5997" fmla="*/ 2077879 w 6400800"/>
                <a:gd name="connsiteY5997" fmla="*/ 347186 h 514350"/>
                <a:gd name="connsiteX5998" fmla="*/ 2077879 w 6400800"/>
                <a:gd name="connsiteY5998" fmla="*/ 344329 h 514350"/>
                <a:gd name="connsiteX5999" fmla="*/ 2080736 w 6400800"/>
                <a:gd name="connsiteY5999" fmla="*/ 348139 h 514350"/>
                <a:gd name="connsiteX6000" fmla="*/ 2081689 w 6400800"/>
                <a:gd name="connsiteY6000" fmla="*/ 350044 h 514350"/>
                <a:gd name="connsiteX6001" fmla="*/ 2081689 w 6400800"/>
                <a:gd name="connsiteY6001" fmla="*/ 350044 h 514350"/>
                <a:gd name="connsiteX6002" fmla="*/ 2081689 w 6400800"/>
                <a:gd name="connsiteY6002" fmla="*/ 339566 h 514350"/>
                <a:gd name="connsiteX6003" fmla="*/ 2081689 w 6400800"/>
                <a:gd name="connsiteY6003" fmla="*/ 341471 h 514350"/>
                <a:gd name="connsiteX6004" fmla="*/ 2078831 w 6400800"/>
                <a:gd name="connsiteY6004" fmla="*/ 337661 h 514350"/>
                <a:gd name="connsiteX6005" fmla="*/ 2079784 w 6400800"/>
                <a:gd name="connsiteY6005" fmla="*/ 330041 h 514350"/>
                <a:gd name="connsiteX6006" fmla="*/ 2081689 w 6400800"/>
                <a:gd name="connsiteY6006" fmla="*/ 339566 h 514350"/>
                <a:gd name="connsiteX6007" fmla="*/ 2081689 w 6400800"/>
                <a:gd name="connsiteY6007" fmla="*/ 339566 h 514350"/>
                <a:gd name="connsiteX6008" fmla="*/ 2085499 w 6400800"/>
                <a:gd name="connsiteY6008" fmla="*/ 290036 h 514350"/>
                <a:gd name="connsiteX6009" fmla="*/ 2084546 w 6400800"/>
                <a:gd name="connsiteY6009" fmla="*/ 307181 h 514350"/>
                <a:gd name="connsiteX6010" fmla="*/ 2083594 w 6400800"/>
                <a:gd name="connsiteY6010" fmla="*/ 303371 h 514350"/>
                <a:gd name="connsiteX6011" fmla="*/ 2086451 w 6400800"/>
                <a:gd name="connsiteY6011" fmla="*/ 273844 h 514350"/>
                <a:gd name="connsiteX6012" fmla="*/ 2087404 w 6400800"/>
                <a:gd name="connsiteY6012" fmla="*/ 267176 h 514350"/>
                <a:gd name="connsiteX6013" fmla="*/ 2085499 w 6400800"/>
                <a:gd name="connsiteY6013" fmla="*/ 290036 h 514350"/>
                <a:gd name="connsiteX6014" fmla="*/ 2089309 w 6400800"/>
                <a:gd name="connsiteY6014" fmla="*/ 180499 h 514350"/>
                <a:gd name="connsiteX6015" fmla="*/ 2089309 w 6400800"/>
                <a:gd name="connsiteY6015" fmla="*/ 200501 h 514350"/>
                <a:gd name="connsiteX6016" fmla="*/ 2086451 w 6400800"/>
                <a:gd name="connsiteY6016" fmla="*/ 192881 h 514350"/>
                <a:gd name="connsiteX6017" fmla="*/ 2089309 w 6400800"/>
                <a:gd name="connsiteY6017" fmla="*/ 180499 h 514350"/>
                <a:gd name="connsiteX6018" fmla="*/ 2072164 w 6400800"/>
                <a:gd name="connsiteY6018" fmla="*/ 241459 h 514350"/>
                <a:gd name="connsiteX6019" fmla="*/ 2086451 w 6400800"/>
                <a:gd name="connsiteY6019" fmla="*/ 193834 h 514350"/>
                <a:gd name="connsiteX6020" fmla="*/ 2090261 w 6400800"/>
                <a:gd name="connsiteY6020" fmla="*/ 207169 h 514350"/>
                <a:gd name="connsiteX6021" fmla="*/ 2090261 w 6400800"/>
                <a:gd name="connsiteY6021" fmla="*/ 208121 h 514350"/>
                <a:gd name="connsiteX6022" fmla="*/ 2075974 w 6400800"/>
                <a:gd name="connsiteY6022" fmla="*/ 271939 h 514350"/>
                <a:gd name="connsiteX6023" fmla="*/ 2074069 w 6400800"/>
                <a:gd name="connsiteY6023" fmla="*/ 282416 h 514350"/>
                <a:gd name="connsiteX6024" fmla="*/ 2068354 w 6400800"/>
                <a:gd name="connsiteY6024" fmla="*/ 271939 h 514350"/>
                <a:gd name="connsiteX6025" fmla="*/ 2065496 w 6400800"/>
                <a:gd name="connsiteY6025" fmla="*/ 266224 h 514350"/>
                <a:gd name="connsiteX6026" fmla="*/ 2072164 w 6400800"/>
                <a:gd name="connsiteY6026" fmla="*/ 241459 h 514350"/>
                <a:gd name="connsiteX6027" fmla="*/ 2062639 w 6400800"/>
                <a:gd name="connsiteY6027" fmla="*/ 270034 h 514350"/>
                <a:gd name="connsiteX6028" fmla="*/ 2063591 w 6400800"/>
                <a:gd name="connsiteY6028" fmla="*/ 272891 h 514350"/>
                <a:gd name="connsiteX6029" fmla="*/ 2069306 w 6400800"/>
                <a:gd name="connsiteY6029" fmla="*/ 292894 h 514350"/>
                <a:gd name="connsiteX6030" fmla="*/ 2070259 w 6400800"/>
                <a:gd name="connsiteY6030" fmla="*/ 294799 h 514350"/>
                <a:gd name="connsiteX6031" fmla="*/ 2067401 w 6400800"/>
                <a:gd name="connsiteY6031" fmla="*/ 310039 h 514350"/>
                <a:gd name="connsiteX6032" fmla="*/ 2065496 w 6400800"/>
                <a:gd name="connsiteY6032" fmla="*/ 303371 h 514350"/>
                <a:gd name="connsiteX6033" fmla="*/ 2058829 w 6400800"/>
                <a:gd name="connsiteY6033" fmla="*/ 284321 h 514350"/>
                <a:gd name="connsiteX6034" fmla="*/ 2062639 w 6400800"/>
                <a:gd name="connsiteY6034" fmla="*/ 270034 h 514350"/>
                <a:gd name="connsiteX6035" fmla="*/ 2053114 w 6400800"/>
                <a:gd name="connsiteY6035" fmla="*/ 301466 h 514350"/>
                <a:gd name="connsiteX6036" fmla="*/ 2054066 w 6400800"/>
                <a:gd name="connsiteY6036" fmla="*/ 306229 h 514350"/>
                <a:gd name="connsiteX6037" fmla="*/ 2056924 w 6400800"/>
                <a:gd name="connsiteY6037" fmla="*/ 320516 h 514350"/>
                <a:gd name="connsiteX6038" fmla="*/ 2055971 w 6400800"/>
                <a:gd name="connsiteY6038" fmla="*/ 320516 h 514350"/>
                <a:gd name="connsiteX6039" fmla="*/ 2049304 w 6400800"/>
                <a:gd name="connsiteY6039" fmla="*/ 317659 h 514350"/>
                <a:gd name="connsiteX6040" fmla="*/ 2055971 w 6400800"/>
                <a:gd name="connsiteY6040" fmla="*/ 321469 h 514350"/>
                <a:gd name="connsiteX6041" fmla="*/ 2057876 w 6400800"/>
                <a:gd name="connsiteY6041" fmla="*/ 322421 h 514350"/>
                <a:gd name="connsiteX6042" fmla="*/ 2059781 w 6400800"/>
                <a:gd name="connsiteY6042" fmla="*/ 332899 h 514350"/>
                <a:gd name="connsiteX6043" fmla="*/ 2053114 w 6400800"/>
                <a:gd name="connsiteY6043" fmla="*/ 342424 h 514350"/>
                <a:gd name="connsiteX6044" fmla="*/ 2049304 w 6400800"/>
                <a:gd name="connsiteY6044" fmla="*/ 321469 h 514350"/>
                <a:gd name="connsiteX6045" fmla="*/ 2049304 w 6400800"/>
                <a:gd name="connsiteY6045" fmla="*/ 315754 h 514350"/>
                <a:gd name="connsiteX6046" fmla="*/ 2053114 w 6400800"/>
                <a:gd name="connsiteY6046" fmla="*/ 301466 h 514350"/>
                <a:gd name="connsiteX6047" fmla="*/ 2044541 w 6400800"/>
                <a:gd name="connsiteY6047" fmla="*/ 260509 h 514350"/>
                <a:gd name="connsiteX6048" fmla="*/ 2044541 w 6400800"/>
                <a:gd name="connsiteY6048" fmla="*/ 260509 h 514350"/>
                <a:gd name="connsiteX6049" fmla="*/ 2044541 w 6400800"/>
                <a:gd name="connsiteY6049" fmla="*/ 259556 h 514350"/>
                <a:gd name="connsiteX6050" fmla="*/ 2044541 w 6400800"/>
                <a:gd name="connsiteY6050" fmla="*/ 260509 h 514350"/>
                <a:gd name="connsiteX6051" fmla="*/ 2019776 w 6400800"/>
                <a:gd name="connsiteY6051" fmla="*/ 188119 h 514350"/>
                <a:gd name="connsiteX6052" fmla="*/ 2019776 w 6400800"/>
                <a:gd name="connsiteY6052" fmla="*/ 185261 h 514350"/>
                <a:gd name="connsiteX6053" fmla="*/ 2020729 w 6400800"/>
                <a:gd name="connsiteY6053" fmla="*/ 177641 h 514350"/>
                <a:gd name="connsiteX6054" fmla="*/ 2020729 w 6400800"/>
                <a:gd name="connsiteY6054" fmla="*/ 189071 h 514350"/>
                <a:gd name="connsiteX6055" fmla="*/ 2021681 w 6400800"/>
                <a:gd name="connsiteY6055" fmla="*/ 220504 h 514350"/>
                <a:gd name="connsiteX6056" fmla="*/ 2023586 w 6400800"/>
                <a:gd name="connsiteY6056" fmla="*/ 244316 h 514350"/>
                <a:gd name="connsiteX6057" fmla="*/ 2022634 w 6400800"/>
                <a:gd name="connsiteY6057" fmla="*/ 247174 h 514350"/>
                <a:gd name="connsiteX6058" fmla="*/ 2016919 w 6400800"/>
                <a:gd name="connsiteY6058" fmla="*/ 222409 h 514350"/>
                <a:gd name="connsiteX6059" fmla="*/ 2019776 w 6400800"/>
                <a:gd name="connsiteY6059" fmla="*/ 188119 h 514350"/>
                <a:gd name="connsiteX6060" fmla="*/ 1999774 w 6400800"/>
                <a:gd name="connsiteY6060" fmla="*/ 298609 h 514350"/>
                <a:gd name="connsiteX6061" fmla="*/ 1999774 w 6400800"/>
                <a:gd name="connsiteY6061" fmla="*/ 304324 h 514350"/>
                <a:gd name="connsiteX6062" fmla="*/ 1997869 w 6400800"/>
                <a:gd name="connsiteY6062" fmla="*/ 310039 h 514350"/>
                <a:gd name="connsiteX6063" fmla="*/ 1999774 w 6400800"/>
                <a:gd name="connsiteY6063" fmla="*/ 298609 h 514350"/>
                <a:gd name="connsiteX6064" fmla="*/ 1992154 w 6400800"/>
                <a:gd name="connsiteY6064" fmla="*/ 349091 h 514350"/>
                <a:gd name="connsiteX6065" fmla="*/ 1992154 w 6400800"/>
                <a:gd name="connsiteY6065" fmla="*/ 359569 h 514350"/>
                <a:gd name="connsiteX6066" fmla="*/ 1992154 w 6400800"/>
                <a:gd name="connsiteY6066" fmla="*/ 369094 h 514350"/>
                <a:gd name="connsiteX6067" fmla="*/ 1988344 w 6400800"/>
                <a:gd name="connsiteY6067" fmla="*/ 373856 h 514350"/>
                <a:gd name="connsiteX6068" fmla="*/ 1992154 w 6400800"/>
                <a:gd name="connsiteY6068" fmla="*/ 349091 h 514350"/>
                <a:gd name="connsiteX6069" fmla="*/ 1987391 w 6400800"/>
                <a:gd name="connsiteY6069" fmla="*/ 381476 h 514350"/>
                <a:gd name="connsiteX6070" fmla="*/ 1987391 w 6400800"/>
                <a:gd name="connsiteY6070" fmla="*/ 381476 h 514350"/>
                <a:gd name="connsiteX6071" fmla="*/ 1992154 w 6400800"/>
                <a:gd name="connsiteY6071" fmla="*/ 372904 h 514350"/>
                <a:gd name="connsiteX6072" fmla="*/ 1992154 w 6400800"/>
                <a:gd name="connsiteY6072" fmla="*/ 379571 h 514350"/>
                <a:gd name="connsiteX6073" fmla="*/ 1991201 w 6400800"/>
                <a:gd name="connsiteY6073" fmla="*/ 386239 h 514350"/>
                <a:gd name="connsiteX6074" fmla="*/ 1988344 w 6400800"/>
                <a:gd name="connsiteY6074" fmla="*/ 400526 h 514350"/>
                <a:gd name="connsiteX6075" fmla="*/ 1988344 w 6400800"/>
                <a:gd name="connsiteY6075" fmla="*/ 399574 h 514350"/>
                <a:gd name="connsiteX6076" fmla="*/ 1985486 w 6400800"/>
                <a:gd name="connsiteY6076" fmla="*/ 392906 h 514350"/>
                <a:gd name="connsiteX6077" fmla="*/ 1987391 w 6400800"/>
                <a:gd name="connsiteY6077" fmla="*/ 381476 h 514350"/>
                <a:gd name="connsiteX6078" fmla="*/ 1968341 w 6400800"/>
                <a:gd name="connsiteY6078" fmla="*/ 290989 h 514350"/>
                <a:gd name="connsiteX6079" fmla="*/ 1967389 w 6400800"/>
                <a:gd name="connsiteY6079" fmla="*/ 297656 h 514350"/>
                <a:gd name="connsiteX6080" fmla="*/ 1966436 w 6400800"/>
                <a:gd name="connsiteY6080" fmla="*/ 305276 h 514350"/>
                <a:gd name="connsiteX6081" fmla="*/ 1965484 w 6400800"/>
                <a:gd name="connsiteY6081" fmla="*/ 318611 h 514350"/>
                <a:gd name="connsiteX6082" fmla="*/ 1964531 w 6400800"/>
                <a:gd name="connsiteY6082" fmla="*/ 304324 h 514350"/>
                <a:gd name="connsiteX6083" fmla="*/ 1964531 w 6400800"/>
                <a:gd name="connsiteY6083" fmla="*/ 300514 h 514350"/>
                <a:gd name="connsiteX6084" fmla="*/ 1968341 w 6400800"/>
                <a:gd name="connsiteY6084" fmla="*/ 290989 h 514350"/>
                <a:gd name="connsiteX6085" fmla="*/ 1937861 w 6400800"/>
                <a:gd name="connsiteY6085" fmla="*/ 310039 h 514350"/>
                <a:gd name="connsiteX6086" fmla="*/ 1937861 w 6400800"/>
                <a:gd name="connsiteY6086" fmla="*/ 302419 h 514350"/>
                <a:gd name="connsiteX6087" fmla="*/ 1937861 w 6400800"/>
                <a:gd name="connsiteY6087" fmla="*/ 295751 h 514350"/>
                <a:gd name="connsiteX6088" fmla="*/ 1938814 w 6400800"/>
                <a:gd name="connsiteY6088" fmla="*/ 306229 h 514350"/>
                <a:gd name="connsiteX6089" fmla="*/ 1937861 w 6400800"/>
                <a:gd name="connsiteY6089" fmla="*/ 310039 h 514350"/>
                <a:gd name="connsiteX6090" fmla="*/ 1938814 w 6400800"/>
                <a:gd name="connsiteY6090" fmla="*/ 272891 h 514350"/>
                <a:gd name="connsiteX6091" fmla="*/ 1936909 w 6400800"/>
                <a:gd name="connsiteY6091" fmla="*/ 266224 h 514350"/>
                <a:gd name="connsiteX6092" fmla="*/ 1936909 w 6400800"/>
                <a:gd name="connsiteY6092" fmla="*/ 261461 h 514350"/>
                <a:gd name="connsiteX6093" fmla="*/ 1936909 w 6400800"/>
                <a:gd name="connsiteY6093" fmla="*/ 246221 h 514350"/>
                <a:gd name="connsiteX6094" fmla="*/ 1938814 w 6400800"/>
                <a:gd name="connsiteY6094" fmla="*/ 272891 h 514350"/>
                <a:gd name="connsiteX6095" fmla="*/ 1900714 w 6400800"/>
                <a:gd name="connsiteY6095" fmla="*/ 338614 h 514350"/>
                <a:gd name="connsiteX6096" fmla="*/ 1900714 w 6400800"/>
                <a:gd name="connsiteY6096" fmla="*/ 333851 h 514350"/>
                <a:gd name="connsiteX6097" fmla="*/ 1902619 w 6400800"/>
                <a:gd name="connsiteY6097" fmla="*/ 329089 h 514350"/>
                <a:gd name="connsiteX6098" fmla="*/ 1904524 w 6400800"/>
                <a:gd name="connsiteY6098" fmla="*/ 325279 h 514350"/>
                <a:gd name="connsiteX6099" fmla="*/ 1900714 w 6400800"/>
                <a:gd name="connsiteY6099" fmla="*/ 338614 h 514350"/>
                <a:gd name="connsiteX6100" fmla="*/ 1915954 w 6400800"/>
                <a:gd name="connsiteY6100" fmla="*/ 436721 h 514350"/>
                <a:gd name="connsiteX6101" fmla="*/ 1915954 w 6400800"/>
                <a:gd name="connsiteY6101" fmla="*/ 433864 h 514350"/>
                <a:gd name="connsiteX6102" fmla="*/ 1916906 w 6400800"/>
                <a:gd name="connsiteY6102" fmla="*/ 434816 h 514350"/>
                <a:gd name="connsiteX6103" fmla="*/ 1915954 w 6400800"/>
                <a:gd name="connsiteY6103" fmla="*/ 436721 h 514350"/>
                <a:gd name="connsiteX6104" fmla="*/ 1920716 w 6400800"/>
                <a:gd name="connsiteY6104" fmla="*/ 401479 h 514350"/>
                <a:gd name="connsiteX6105" fmla="*/ 1919764 w 6400800"/>
                <a:gd name="connsiteY6105" fmla="*/ 407194 h 514350"/>
                <a:gd name="connsiteX6106" fmla="*/ 1917859 w 6400800"/>
                <a:gd name="connsiteY6106" fmla="*/ 404336 h 514350"/>
                <a:gd name="connsiteX6107" fmla="*/ 1919764 w 6400800"/>
                <a:gd name="connsiteY6107" fmla="*/ 398621 h 514350"/>
                <a:gd name="connsiteX6108" fmla="*/ 1920716 w 6400800"/>
                <a:gd name="connsiteY6108" fmla="*/ 401479 h 514350"/>
                <a:gd name="connsiteX6109" fmla="*/ 1917859 w 6400800"/>
                <a:gd name="connsiteY6109" fmla="*/ 331946 h 514350"/>
                <a:gd name="connsiteX6110" fmla="*/ 1919764 w 6400800"/>
                <a:gd name="connsiteY6110" fmla="*/ 337661 h 514350"/>
                <a:gd name="connsiteX6111" fmla="*/ 1919764 w 6400800"/>
                <a:gd name="connsiteY6111" fmla="*/ 337661 h 514350"/>
                <a:gd name="connsiteX6112" fmla="*/ 1918811 w 6400800"/>
                <a:gd name="connsiteY6112" fmla="*/ 338614 h 514350"/>
                <a:gd name="connsiteX6113" fmla="*/ 1916906 w 6400800"/>
                <a:gd name="connsiteY6113" fmla="*/ 342424 h 514350"/>
                <a:gd name="connsiteX6114" fmla="*/ 1916906 w 6400800"/>
                <a:gd name="connsiteY6114" fmla="*/ 341471 h 514350"/>
                <a:gd name="connsiteX6115" fmla="*/ 1915954 w 6400800"/>
                <a:gd name="connsiteY6115" fmla="*/ 344329 h 514350"/>
                <a:gd name="connsiteX6116" fmla="*/ 1915001 w 6400800"/>
                <a:gd name="connsiteY6116" fmla="*/ 345281 h 514350"/>
                <a:gd name="connsiteX6117" fmla="*/ 1917859 w 6400800"/>
                <a:gd name="connsiteY6117" fmla="*/ 331946 h 514350"/>
                <a:gd name="connsiteX6118" fmla="*/ 1919764 w 6400800"/>
                <a:gd name="connsiteY6118" fmla="*/ 360521 h 514350"/>
                <a:gd name="connsiteX6119" fmla="*/ 1919764 w 6400800"/>
                <a:gd name="connsiteY6119" fmla="*/ 364331 h 514350"/>
                <a:gd name="connsiteX6120" fmla="*/ 1915001 w 6400800"/>
                <a:gd name="connsiteY6120" fmla="*/ 373856 h 514350"/>
                <a:gd name="connsiteX6121" fmla="*/ 1908334 w 6400800"/>
                <a:gd name="connsiteY6121" fmla="*/ 388144 h 514350"/>
                <a:gd name="connsiteX6122" fmla="*/ 1907381 w 6400800"/>
                <a:gd name="connsiteY6122" fmla="*/ 387191 h 514350"/>
                <a:gd name="connsiteX6123" fmla="*/ 1907381 w 6400800"/>
                <a:gd name="connsiteY6123" fmla="*/ 385286 h 514350"/>
                <a:gd name="connsiteX6124" fmla="*/ 1910239 w 6400800"/>
                <a:gd name="connsiteY6124" fmla="*/ 380524 h 514350"/>
                <a:gd name="connsiteX6125" fmla="*/ 1919764 w 6400800"/>
                <a:gd name="connsiteY6125" fmla="*/ 360521 h 514350"/>
                <a:gd name="connsiteX6126" fmla="*/ 1910239 w 6400800"/>
                <a:gd name="connsiteY6126" fmla="*/ 299561 h 514350"/>
                <a:gd name="connsiteX6127" fmla="*/ 1908334 w 6400800"/>
                <a:gd name="connsiteY6127" fmla="*/ 305276 h 514350"/>
                <a:gd name="connsiteX6128" fmla="*/ 1908334 w 6400800"/>
                <a:gd name="connsiteY6128" fmla="*/ 305276 h 514350"/>
                <a:gd name="connsiteX6129" fmla="*/ 1910239 w 6400800"/>
                <a:gd name="connsiteY6129" fmla="*/ 299561 h 514350"/>
                <a:gd name="connsiteX6130" fmla="*/ 1906429 w 6400800"/>
                <a:gd name="connsiteY6130" fmla="*/ 313849 h 514350"/>
                <a:gd name="connsiteX6131" fmla="*/ 1908334 w 6400800"/>
                <a:gd name="connsiteY6131" fmla="*/ 309086 h 514350"/>
                <a:gd name="connsiteX6132" fmla="*/ 1908334 w 6400800"/>
                <a:gd name="connsiteY6132" fmla="*/ 310039 h 514350"/>
                <a:gd name="connsiteX6133" fmla="*/ 1906429 w 6400800"/>
                <a:gd name="connsiteY6133" fmla="*/ 315754 h 514350"/>
                <a:gd name="connsiteX6134" fmla="*/ 1905476 w 6400800"/>
                <a:gd name="connsiteY6134" fmla="*/ 316706 h 514350"/>
                <a:gd name="connsiteX6135" fmla="*/ 1906429 w 6400800"/>
                <a:gd name="connsiteY6135" fmla="*/ 313849 h 514350"/>
                <a:gd name="connsiteX6136" fmla="*/ 1893094 w 6400800"/>
                <a:gd name="connsiteY6136" fmla="*/ 259556 h 514350"/>
                <a:gd name="connsiteX6137" fmla="*/ 1894046 w 6400800"/>
                <a:gd name="connsiteY6137" fmla="*/ 256699 h 514350"/>
                <a:gd name="connsiteX6138" fmla="*/ 1894999 w 6400800"/>
                <a:gd name="connsiteY6138" fmla="*/ 256699 h 514350"/>
                <a:gd name="connsiteX6139" fmla="*/ 1899761 w 6400800"/>
                <a:gd name="connsiteY6139" fmla="*/ 260509 h 514350"/>
                <a:gd name="connsiteX6140" fmla="*/ 1904524 w 6400800"/>
                <a:gd name="connsiteY6140" fmla="*/ 275749 h 514350"/>
                <a:gd name="connsiteX6141" fmla="*/ 1895951 w 6400800"/>
                <a:gd name="connsiteY6141" fmla="*/ 297656 h 514350"/>
                <a:gd name="connsiteX6142" fmla="*/ 1894046 w 6400800"/>
                <a:gd name="connsiteY6142" fmla="*/ 281464 h 514350"/>
                <a:gd name="connsiteX6143" fmla="*/ 1892141 w 6400800"/>
                <a:gd name="connsiteY6143" fmla="*/ 270034 h 514350"/>
                <a:gd name="connsiteX6144" fmla="*/ 1893094 w 6400800"/>
                <a:gd name="connsiteY6144" fmla="*/ 272891 h 514350"/>
                <a:gd name="connsiteX6145" fmla="*/ 1893094 w 6400800"/>
                <a:gd name="connsiteY6145" fmla="*/ 259556 h 514350"/>
                <a:gd name="connsiteX6146" fmla="*/ 1841659 w 6400800"/>
                <a:gd name="connsiteY6146" fmla="*/ 297656 h 514350"/>
                <a:gd name="connsiteX6147" fmla="*/ 1840706 w 6400800"/>
                <a:gd name="connsiteY6147" fmla="*/ 313849 h 514350"/>
                <a:gd name="connsiteX6148" fmla="*/ 1838801 w 6400800"/>
                <a:gd name="connsiteY6148" fmla="*/ 294799 h 514350"/>
                <a:gd name="connsiteX6149" fmla="*/ 1838801 w 6400800"/>
                <a:gd name="connsiteY6149" fmla="*/ 290989 h 514350"/>
                <a:gd name="connsiteX6150" fmla="*/ 1841659 w 6400800"/>
                <a:gd name="connsiteY6150" fmla="*/ 297656 h 514350"/>
                <a:gd name="connsiteX6151" fmla="*/ 1822609 w 6400800"/>
                <a:gd name="connsiteY6151" fmla="*/ 363379 h 514350"/>
                <a:gd name="connsiteX6152" fmla="*/ 1826419 w 6400800"/>
                <a:gd name="connsiteY6152" fmla="*/ 353854 h 514350"/>
                <a:gd name="connsiteX6153" fmla="*/ 1827371 w 6400800"/>
                <a:gd name="connsiteY6153" fmla="*/ 364331 h 514350"/>
                <a:gd name="connsiteX6154" fmla="*/ 1823561 w 6400800"/>
                <a:gd name="connsiteY6154" fmla="*/ 368141 h 514350"/>
                <a:gd name="connsiteX6155" fmla="*/ 1822609 w 6400800"/>
                <a:gd name="connsiteY6155" fmla="*/ 363379 h 514350"/>
                <a:gd name="connsiteX6156" fmla="*/ 1828324 w 6400800"/>
                <a:gd name="connsiteY6156" fmla="*/ 403384 h 514350"/>
                <a:gd name="connsiteX6157" fmla="*/ 1827371 w 6400800"/>
                <a:gd name="connsiteY6157" fmla="*/ 400526 h 514350"/>
                <a:gd name="connsiteX6158" fmla="*/ 1825466 w 6400800"/>
                <a:gd name="connsiteY6158" fmla="*/ 381476 h 514350"/>
                <a:gd name="connsiteX6159" fmla="*/ 1828324 w 6400800"/>
                <a:gd name="connsiteY6159" fmla="*/ 377666 h 514350"/>
                <a:gd name="connsiteX6160" fmla="*/ 1829276 w 6400800"/>
                <a:gd name="connsiteY6160" fmla="*/ 399574 h 514350"/>
                <a:gd name="connsiteX6161" fmla="*/ 1828324 w 6400800"/>
                <a:gd name="connsiteY6161" fmla="*/ 403384 h 514350"/>
                <a:gd name="connsiteX6162" fmla="*/ 1833086 w 6400800"/>
                <a:gd name="connsiteY6162" fmla="*/ 339566 h 514350"/>
                <a:gd name="connsiteX6163" fmla="*/ 1833086 w 6400800"/>
                <a:gd name="connsiteY6163" fmla="*/ 339566 h 514350"/>
                <a:gd name="connsiteX6164" fmla="*/ 1833086 w 6400800"/>
                <a:gd name="connsiteY6164" fmla="*/ 340519 h 514350"/>
                <a:gd name="connsiteX6165" fmla="*/ 1833086 w 6400800"/>
                <a:gd name="connsiteY6165" fmla="*/ 339566 h 514350"/>
                <a:gd name="connsiteX6166" fmla="*/ 1824514 w 6400800"/>
                <a:gd name="connsiteY6166" fmla="*/ 272891 h 514350"/>
                <a:gd name="connsiteX6167" fmla="*/ 1824514 w 6400800"/>
                <a:gd name="connsiteY6167" fmla="*/ 263366 h 514350"/>
                <a:gd name="connsiteX6168" fmla="*/ 1835944 w 6400800"/>
                <a:gd name="connsiteY6168" fmla="*/ 285274 h 514350"/>
                <a:gd name="connsiteX6169" fmla="*/ 1834991 w 6400800"/>
                <a:gd name="connsiteY6169" fmla="*/ 294799 h 514350"/>
                <a:gd name="connsiteX6170" fmla="*/ 1834039 w 6400800"/>
                <a:gd name="connsiteY6170" fmla="*/ 320516 h 514350"/>
                <a:gd name="connsiteX6171" fmla="*/ 1834039 w 6400800"/>
                <a:gd name="connsiteY6171" fmla="*/ 330994 h 514350"/>
                <a:gd name="connsiteX6172" fmla="*/ 1833086 w 6400800"/>
                <a:gd name="connsiteY6172" fmla="*/ 331946 h 514350"/>
                <a:gd name="connsiteX6173" fmla="*/ 1832134 w 6400800"/>
                <a:gd name="connsiteY6173" fmla="*/ 332899 h 514350"/>
                <a:gd name="connsiteX6174" fmla="*/ 1827371 w 6400800"/>
                <a:gd name="connsiteY6174" fmla="*/ 316706 h 514350"/>
                <a:gd name="connsiteX6175" fmla="*/ 1822609 w 6400800"/>
                <a:gd name="connsiteY6175" fmla="*/ 303371 h 514350"/>
                <a:gd name="connsiteX6176" fmla="*/ 1824514 w 6400800"/>
                <a:gd name="connsiteY6176" fmla="*/ 272891 h 514350"/>
                <a:gd name="connsiteX6177" fmla="*/ 1822609 w 6400800"/>
                <a:gd name="connsiteY6177" fmla="*/ 309086 h 514350"/>
                <a:gd name="connsiteX6178" fmla="*/ 1823561 w 6400800"/>
                <a:gd name="connsiteY6178" fmla="*/ 317659 h 514350"/>
                <a:gd name="connsiteX6179" fmla="*/ 1825466 w 6400800"/>
                <a:gd name="connsiteY6179" fmla="*/ 338614 h 514350"/>
                <a:gd name="connsiteX6180" fmla="*/ 1825466 w 6400800"/>
                <a:gd name="connsiteY6180" fmla="*/ 340519 h 514350"/>
                <a:gd name="connsiteX6181" fmla="*/ 1820704 w 6400800"/>
                <a:gd name="connsiteY6181" fmla="*/ 348139 h 514350"/>
                <a:gd name="connsiteX6182" fmla="*/ 1820704 w 6400800"/>
                <a:gd name="connsiteY6182" fmla="*/ 332899 h 514350"/>
                <a:gd name="connsiteX6183" fmla="*/ 1820704 w 6400800"/>
                <a:gd name="connsiteY6183" fmla="*/ 331946 h 514350"/>
                <a:gd name="connsiteX6184" fmla="*/ 1822609 w 6400800"/>
                <a:gd name="connsiteY6184" fmla="*/ 309086 h 514350"/>
                <a:gd name="connsiteX6185" fmla="*/ 1763554 w 6400800"/>
                <a:gd name="connsiteY6185" fmla="*/ 411956 h 514350"/>
                <a:gd name="connsiteX6186" fmla="*/ 1762601 w 6400800"/>
                <a:gd name="connsiteY6186" fmla="*/ 406241 h 514350"/>
                <a:gd name="connsiteX6187" fmla="*/ 1761649 w 6400800"/>
                <a:gd name="connsiteY6187" fmla="*/ 397669 h 514350"/>
                <a:gd name="connsiteX6188" fmla="*/ 1761649 w 6400800"/>
                <a:gd name="connsiteY6188" fmla="*/ 397669 h 514350"/>
                <a:gd name="connsiteX6189" fmla="*/ 1764506 w 6400800"/>
                <a:gd name="connsiteY6189" fmla="*/ 400526 h 514350"/>
                <a:gd name="connsiteX6190" fmla="*/ 1763554 w 6400800"/>
                <a:gd name="connsiteY6190" fmla="*/ 411956 h 514350"/>
                <a:gd name="connsiteX6191" fmla="*/ 1766411 w 6400800"/>
                <a:gd name="connsiteY6191" fmla="*/ 379571 h 514350"/>
                <a:gd name="connsiteX6192" fmla="*/ 1766411 w 6400800"/>
                <a:gd name="connsiteY6192" fmla="*/ 379571 h 514350"/>
                <a:gd name="connsiteX6193" fmla="*/ 1766411 w 6400800"/>
                <a:gd name="connsiteY6193" fmla="*/ 377666 h 514350"/>
                <a:gd name="connsiteX6194" fmla="*/ 1766411 w 6400800"/>
                <a:gd name="connsiteY6194" fmla="*/ 379571 h 514350"/>
                <a:gd name="connsiteX6195" fmla="*/ 1792129 w 6400800"/>
                <a:gd name="connsiteY6195" fmla="*/ 251936 h 514350"/>
                <a:gd name="connsiteX6196" fmla="*/ 1802606 w 6400800"/>
                <a:gd name="connsiteY6196" fmla="*/ 219551 h 514350"/>
                <a:gd name="connsiteX6197" fmla="*/ 1802606 w 6400800"/>
                <a:gd name="connsiteY6197" fmla="*/ 219551 h 514350"/>
                <a:gd name="connsiteX6198" fmla="*/ 1801654 w 6400800"/>
                <a:gd name="connsiteY6198" fmla="*/ 274796 h 514350"/>
                <a:gd name="connsiteX6199" fmla="*/ 1800701 w 6400800"/>
                <a:gd name="connsiteY6199" fmla="*/ 327184 h 514350"/>
                <a:gd name="connsiteX6200" fmla="*/ 1794034 w 6400800"/>
                <a:gd name="connsiteY6200" fmla="*/ 310991 h 514350"/>
                <a:gd name="connsiteX6201" fmla="*/ 1788319 w 6400800"/>
                <a:gd name="connsiteY6201" fmla="*/ 294799 h 514350"/>
                <a:gd name="connsiteX6202" fmla="*/ 1787366 w 6400800"/>
                <a:gd name="connsiteY6202" fmla="*/ 292894 h 514350"/>
                <a:gd name="connsiteX6203" fmla="*/ 1786414 w 6400800"/>
                <a:gd name="connsiteY6203" fmla="*/ 287179 h 514350"/>
                <a:gd name="connsiteX6204" fmla="*/ 1788319 w 6400800"/>
                <a:gd name="connsiteY6204" fmla="*/ 279559 h 514350"/>
                <a:gd name="connsiteX6205" fmla="*/ 1787366 w 6400800"/>
                <a:gd name="connsiteY6205" fmla="*/ 275749 h 514350"/>
                <a:gd name="connsiteX6206" fmla="*/ 1785461 w 6400800"/>
                <a:gd name="connsiteY6206" fmla="*/ 274796 h 514350"/>
                <a:gd name="connsiteX6207" fmla="*/ 1785461 w 6400800"/>
                <a:gd name="connsiteY6207" fmla="*/ 274796 h 514350"/>
                <a:gd name="connsiteX6208" fmla="*/ 1792129 w 6400800"/>
                <a:gd name="connsiteY6208" fmla="*/ 251936 h 514350"/>
                <a:gd name="connsiteX6209" fmla="*/ 1785461 w 6400800"/>
                <a:gd name="connsiteY6209" fmla="*/ 276701 h 514350"/>
                <a:gd name="connsiteX6210" fmla="*/ 1786414 w 6400800"/>
                <a:gd name="connsiteY6210" fmla="*/ 278606 h 514350"/>
                <a:gd name="connsiteX6211" fmla="*/ 1786414 w 6400800"/>
                <a:gd name="connsiteY6211" fmla="*/ 282416 h 514350"/>
                <a:gd name="connsiteX6212" fmla="*/ 1785461 w 6400800"/>
                <a:gd name="connsiteY6212" fmla="*/ 276701 h 514350"/>
                <a:gd name="connsiteX6213" fmla="*/ 1785461 w 6400800"/>
                <a:gd name="connsiteY6213" fmla="*/ 276701 h 514350"/>
                <a:gd name="connsiteX6214" fmla="*/ 1776889 w 6400800"/>
                <a:gd name="connsiteY6214" fmla="*/ 330994 h 514350"/>
                <a:gd name="connsiteX6215" fmla="*/ 1785461 w 6400800"/>
                <a:gd name="connsiteY6215" fmla="*/ 376714 h 514350"/>
                <a:gd name="connsiteX6216" fmla="*/ 1786414 w 6400800"/>
                <a:gd name="connsiteY6216" fmla="*/ 385286 h 514350"/>
                <a:gd name="connsiteX6217" fmla="*/ 1784509 w 6400800"/>
                <a:gd name="connsiteY6217" fmla="*/ 382429 h 514350"/>
                <a:gd name="connsiteX6218" fmla="*/ 1785461 w 6400800"/>
                <a:gd name="connsiteY6218" fmla="*/ 374809 h 514350"/>
                <a:gd name="connsiteX6219" fmla="*/ 1783556 w 6400800"/>
                <a:gd name="connsiteY6219" fmla="*/ 380524 h 514350"/>
                <a:gd name="connsiteX6220" fmla="*/ 1776889 w 6400800"/>
                <a:gd name="connsiteY6220" fmla="*/ 370999 h 514350"/>
                <a:gd name="connsiteX6221" fmla="*/ 1776889 w 6400800"/>
                <a:gd name="connsiteY6221" fmla="*/ 337661 h 514350"/>
                <a:gd name="connsiteX6222" fmla="*/ 1776889 w 6400800"/>
                <a:gd name="connsiteY6222" fmla="*/ 330994 h 514350"/>
                <a:gd name="connsiteX6223" fmla="*/ 1755934 w 6400800"/>
                <a:gd name="connsiteY6223" fmla="*/ 211931 h 514350"/>
                <a:gd name="connsiteX6224" fmla="*/ 1761649 w 6400800"/>
                <a:gd name="connsiteY6224" fmla="*/ 233839 h 514350"/>
                <a:gd name="connsiteX6225" fmla="*/ 1762601 w 6400800"/>
                <a:gd name="connsiteY6225" fmla="*/ 238601 h 514350"/>
                <a:gd name="connsiteX6226" fmla="*/ 1760696 w 6400800"/>
                <a:gd name="connsiteY6226" fmla="*/ 234791 h 514350"/>
                <a:gd name="connsiteX6227" fmla="*/ 1759744 w 6400800"/>
                <a:gd name="connsiteY6227" fmla="*/ 230981 h 514350"/>
                <a:gd name="connsiteX6228" fmla="*/ 1759744 w 6400800"/>
                <a:gd name="connsiteY6228" fmla="*/ 232886 h 514350"/>
                <a:gd name="connsiteX6229" fmla="*/ 1756886 w 6400800"/>
                <a:gd name="connsiteY6229" fmla="*/ 227171 h 514350"/>
                <a:gd name="connsiteX6230" fmla="*/ 1754981 w 6400800"/>
                <a:gd name="connsiteY6230" fmla="*/ 223361 h 514350"/>
                <a:gd name="connsiteX6231" fmla="*/ 1755934 w 6400800"/>
                <a:gd name="connsiteY6231" fmla="*/ 211931 h 514350"/>
                <a:gd name="connsiteX6232" fmla="*/ 1754981 w 6400800"/>
                <a:gd name="connsiteY6232" fmla="*/ 232886 h 514350"/>
                <a:gd name="connsiteX6233" fmla="*/ 1755934 w 6400800"/>
                <a:gd name="connsiteY6233" fmla="*/ 235744 h 514350"/>
                <a:gd name="connsiteX6234" fmla="*/ 1754981 w 6400800"/>
                <a:gd name="connsiteY6234" fmla="*/ 240506 h 514350"/>
                <a:gd name="connsiteX6235" fmla="*/ 1754981 w 6400800"/>
                <a:gd name="connsiteY6235" fmla="*/ 232886 h 514350"/>
                <a:gd name="connsiteX6236" fmla="*/ 1754029 w 6400800"/>
                <a:gd name="connsiteY6236" fmla="*/ 281464 h 514350"/>
                <a:gd name="connsiteX6237" fmla="*/ 1754981 w 6400800"/>
                <a:gd name="connsiteY6237" fmla="*/ 252889 h 514350"/>
                <a:gd name="connsiteX6238" fmla="*/ 1756886 w 6400800"/>
                <a:gd name="connsiteY6238" fmla="*/ 236696 h 514350"/>
                <a:gd name="connsiteX6239" fmla="*/ 1763554 w 6400800"/>
                <a:gd name="connsiteY6239" fmla="*/ 256699 h 514350"/>
                <a:gd name="connsiteX6240" fmla="*/ 1768316 w 6400800"/>
                <a:gd name="connsiteY6240" fmla="*/ 286226 h 514350"/>
                <a:gd name="connsiteX6241" fmla="*/ 1754981 w 6400800"/>
                <a:gd name="connsiteY6241" fmla="*/ 322421 h 514350"/>
                <a:gd name="connsiteX6242" fmla="*/ 1754029 w 6400800"/>
                <a:gd name="connsiteY6242" fmla="*/ 317659 h 514350"/>
                <a:gd name="connsiteX6243" fmla="*/ 1754029 w 6400800"/>
                <a:gd name="connsiteY6243" fmla="*/ 316706 h 514350"/>
                <a:gd name="connsiteX6244" fmla="*/ 1754029 w 6400800"/>
                <a:gd name="connsiteY6244" fmla="*/ 281464 h 514350"/>
                <a:gd name="connsiteX6245" fmla="*/ 1687354 w 6400800"/>
                <a:gd name="connsiteY6245" fmla="*/ 295751 h 514350"/>
                <a:gd name="connsiteX6246" fmla="*/ 1685449 w 6400800"/>
                <a:gd name="connsiteY6246" fmla="*/ 314801 h 514350"/>
                <a:gd name="connsiteX6247" fmla="*/ 1684496 w 6400800"/>
                <a:gd name="connsiteY6247" fmla="*/ 325279 h 514350"/>
                <a:gd name="connsiteX6248" fmla="*/ 1681639 w 6400800"/>
                <a:gd name="connsiteY6248" fmla="*/ 311944 h 514350"/>
                <a:gd name="connsiteX6249" fmla="*/ 1681639 w 6400800"/>
                <a:gd name="connsiteY6249" fmla="*/ 309086 h 514350"/>
                <a:gd name="connsiteX6250" fmla="*/ 1681639 w 6400800"/>
                <a:gd name="connsiteY6250" fmla="*/ 310039 h 514350"/>
                <a:gd name="connsiteX6251" fmla="*/ 1680686 w 6400800"/>
                <a:gd name="connsiteY6251" fmla="*/ 306229 h 514350"/>
                <a:gd name="connsiteX6252" fmla="*/ 1681639 w 6400800"/>
                <a:gd name="connsiteY6252" fmla="*/ 303371 h 514350"/>
                <a:gd name="connsiteX6253" fmla="*/ 1684496 w 6400800"/>
                <a:gd name="connsiteY6253" fmla="*/ 295751 h 514350"/>
                <a:gd name="connsiteX6254" fmla="*/ 1689259 w 6400800"/>
                <a:gd name="connsiteY6254" fmla="*/ 282416 h 514350"/>
                <a:gd name="connsiteX6255" fmla="*/ 1687354 w 6400800"/>
                <a:gd name="connsiteY6255" fmla="*/ 295751 h 514350"/>
                <a:gd name="connsiteX6256" fmla="*/ 1678781 w 6400800"/>
                <a:gd name="connsiteY6256" fmla="*/ 276701 h 514350"/>
                <a:gd name="connsiteX6257" fmla="*/ 1684496 w 6400800"/>
                <a:gd name="connsiteY6257" fmla="*/ 245269 h 514350"/>
                <a:gd name="connsiteX6258" fmla="*/ 1686401 w 6400800"/>
                <a:gd name="connsiteY6258" fmla="*/ 259556 h 514350"/>
                <a:gd name="connsiteX6259" fmla="*/ 1686401 w 6400800"/>
                <a:gd name="connsiteY6259" fmla="*/ 268129 h 514350"/>
                <a:gd name="connsiteX6260" fmla="*/ 1686401 w 6400800"/>
                <a:gd name="connsiteY6260" fmla="*/ 270986 h 514350"/>
                <a:gd name="connsiteX6261" fmla="*/ 1675924 w 6400800"/>
                <a:gd name="connsiteY6261" fmla="*/ 292894 h 514350"/>
                <a:gd name="connsiteX6262" fmla="*/ 1675924 w 6400800"/>
                <a:gd name="connsiteY6262" fmla="*/ 291941 h 514350"/>
                <a:gd name="connsiteX6263" fmla="*/ 1678781 w 6400800"/>
                <a:gd name="connsiteY6263" fmla="*/ 278606 h 514350"/>
                <a:gd name="connsiteX6264" fmla="*/ 1679734 w 6400800"/>
                <a:gd name="connsiteY6264" fmla="*/ 275749 h 514350"/>
                <a:gd name="connsiteX6265" fmla="*/ 1678781 w 6400800"/>
                <a:gd name="connsiteY6265" fmla="*/ 276701 h 514350"/>
                <a:gd name="connsiteX6266" fmla="*/ 1677829 w 6400800"/>
                <a:gd name="connsiteY6266" fmla="*/ 199549 h 514350"/>
                <a:gd name="connsiteX6267" fmla="*/ 1678781 w 6400800"/>
                <a:gd name="connsiteY6267" fmla="*/ 204311 h 514350"/>
                <a:gd name="connsiteX6268" fmla="*/ 1676876 w 6400800"/>
                <a:gd name="connsiteY6268" fmla="*/ 213836 h 514350"/>
                <a:gd name="connsiteX6269" fmla="*/ 1677829 w 6400800"/>
                <a:gd name="connsiteY6269" fmla="*/ 199549 h 514350"/>
                <a:gd name="connsiteX6270" fmla="*/ 1640681 w 6400800"/>
                <a:gd name="connsiteY6270" fmla="*/ 226219 h 514350"/>
                <a:gd name="connsiteX6271" fmla="*/ 1649254 w 6400800"/>
                <a:gd name="connsiteY6271" fmla="*/ 254794 h 514350"/>
                <a:gd name="connsiteX6272" fmla="*/ 1654016 w 6400800"/>
                <a:gd name="connsiteY6272" fmla="*/ 274796 h 514350"/>
                <a:gd name="connsiteX6273" fmla="*/ 1653064 w 6400800"/>
                <a:gd name="connsiteY6273" fmla="*/ 281464 h 514350"/>
                <a:gd name="connsiteX6274" fmla="*/ 1652111 w 6400800"/>
                <a:gd name="connsiteY6274" fmla="*/ 279559 h 514350"/>
                <a:gd name="connsiteX6275" fmla="*/ 1652111 w 6400800"/>
                <a:gd name="connsiteY6275" fmla="*/ 282416 h 514350"/>
                <a:gd name="connsiteX6276" fmla="*/ 1649254 w 6400800"/>
                <a:gd name="connsiteY6276" fmla="*/ 300514 h 514350"/>
                <a:gd name="connsiteX6277" fmla="*/ 1641634 w 6400800"/>
                <a:gd name="connsiteY6277" fmla="*/ 281464 h 514350"/>
                <a:gd name="connsiteX6278" fmla="*/ 1643539 w 6400800"/>
                <a:gd name="connsiteY6278" fmla="*/ 279559 h 514350"/>
                <a:gd name="connsiteX6279" fmla="*/ 1647349 w 6400800"/>
                <a:gd name="connsiteY6279" fmla="*/ 277654 h 514350"/>
                <a:gd name="connsiteX6280" fmla="*/ 1654016 w 6400800"/>
                <a:gd name="connsiteY6280" fmla="*/ 273844 h 514350"/>
                <a:gd name="connsiteX6281" fmla="*/ 1647349 w 6400800"/>
                <a:gd name="connsiteY6281" fmla="*/ 276701 h 514350"/>
                <a:gd name="connsiteX6282" fmla="*/ 1643539 w 6400800"/>
                <a:gd name="connsiteY6282" fmla="*/ 278606 h 514350"/>
                <a:gd name="connsiteX6283" fmla="*/ 1642586 w 6400800"/>
                <a:gd name="connsiteY6283" fmla="*/ 279559 h 514350"/>
                <a:gd name="connsiteX6284" fmla="*/ 1642586 w 6400800"/>
                <a:gd name="connsiteY6284" fmla="*/ 255746 h 514350"/>
                <a:gd name="connsiteX6285" fmla="*/ 1640681 w 6400800"/>
                <a:gd name="connsiteY6285" fmla="*/ 226219 h 514350"/>
                <a:gd name="connsiteX6286" fmla="*/ 1640681 w 6400800"/>
                <a:gd name="connsiteY6286" fmla="*/ 226219 h 514350"/>
                <a:gd name="connsiteX6287" fmla="*/ 1620679 w 6400800"/>
                <a:gd name="connsiteY6287" fmla="*/ 348139 h 514350"/>
                <a:gd name="connsiteX6288" fmla="*/ 1620679 w 6400800"/>
                <a:gd name="connsiteY6288" fmla="*/ 351949 h 514350"/>
                <a:gd name="connsiteX6289" fmla="*/ 1620679 w 6400800"/>
                <a:gd name="connsiteY6289" fmla="*/ 353854 h 514350"/>
                <a:gd name="connsiteX6290" fmla="*/ 1618774 w 6400800"/>
                <a:gd name="connsiteY6290" fmla="*/ 356711 h 514350"/>
                <a:gd name="connsiteX6291" fmla="*/ 1620679 w 6400800"/>
                <a:gd name="connsiteY6291" fmla="*/ 348139 h 514350"/>
                <a:gd name="connsiteX6292" fmla="*/ 1618774 w 6400800"/>
                <a:gd name="connsiteY6292" fmla="*/ 311944 h 514350"/>
                <a:gd name="connsiteX6293" fmla="*/ 1616869 w 6400800"/>
                <a:gd name="connsiteY6293" fmla="*/ 315754 h 514350"/>
                <a:gd name="connsiteX6294" fmla="*/ 1605439 w 6400800"/>
                <a:gd name="connsiteY6294" fmla="*/ 343376 h 514350"/>
                <a:gd name="connsiteX6295" fmla="*/ 1602581 w 6400800"/>
                <a:gd name="connsiteY6295" fmla="*/ 350996 h 514350"/>
                <a:gd name="connsiteX6296" fmla="*/ 1602581 w 6400800"/>
                <a:gd name="connsiteY6296" fmla="*/ 342424 h 514350"/>
                <a:gd name="connsiteX6297" fmla="*/ 1613059 w 6400800"/>
                <a:gd name="connsiteY6297" fmla="*/ 321469 h 514350"/>
                <a:gd name="connsiteX6298" fmla="*/ 1619726 w 6400800"/>
                <a:gd name="connsiteY6298" fmla="*/ 310039 h 514350"/>
                <a:gd name="connsiteX6299" fmla="*/ 1618774 w 6400800"/>
                <a:gd name="connsiteY6299" fmla="*/ 311944 h 514350"/>
                <a:gd name="connsiteX6300" fmla="*/ 1610201 w 6400800"/>
                <a:gd name="connsiteY6300" fmla="*/ 269081 h 514350"/>
                <a:gd name="connsiteX6301" fmla="*/ 1614011 w 6400800"/>
                <a:gd name="connsiteY6301" fmla="*/ 258604 h 514350"/>
                <a:gd name="connsiteX6302" fmla="*/ 1616869 w 6400800"/>
                <a:gd name="connsiteY6302" fmla="*/ 252889 h 514350"/>
                <a:gd name="connsiteX6303" fmla="*/ 1617821 w 6400800"/>
                <a:gd name="connsiteY6303" fmla="*/ 292894 h 514350"/>
                <a:gd name="connsiteX6304" fmla="*/ 1617821 w 6400800"/>
                <a:gd name="connsiteY6304" fmla="*/ 293846 h 514350"/>
                <a:gd name="connsiteX6305" fmla="*/ 1614011 w 6400800"/>
                <a:gd name="connsiteY6305" fmla="*/ 289084 h 514350"/>
                <a:gd name="connsiteX6306" fmla="*/ 1606391 w 6400800"/>
                <a:gd name="connsiteY6306" fmla="*/ 277654 h 514350"/>
                <a:gd name="connsiteX6307" fmla="*/ 1610201 w 6400800"/>
                <a:gd name="connsiteY6307" fmla="*/ 269081 h 514350"/>
                <a:gd name="connsiteX6308" fmla="*/ 1600676 w 6400800"/>
                <a:gd name="connsiteY6308" fmla="*/ 297656 h 514350"/>
                <a:gd name="connsiteX6309" fmla="*/ 1606391 w 6400800"/>
                <a:gd name="connsiteY6309" fmla="*/ 279559 h 514350"/>
                <a:gd name="connsiteX6310" fmla="*/ 1611154 w 6400800"/>
                <a:gd name="connsiteY6310" fmla="*/ 290989 h 514350"/>
                <a:gd name="connsiteX6311" fmla="*/ 1616869 w 6400800"/>
                <a:gd name="connsiteY6311" fmla="*/ 303371 h 514350"/>
                <a:gd name="connsiteX6312" fmla="*/ 1606391 w 6400800"/>
                <a:gd name="connsiteY6312" fmla="*/ 317659 h 514350"/>
                <a:gd name="connsiteX6313" fmla="*/ 1601629 w 6400800"/>
                <a:gd name="connsiteY6313" fmla="*/ 325279 h 514350"/>
                <a:gd name="connsiteX6314" fmla="*/ 1600676 w 6400800"/>
                <a:gd name="connsiteY6314" fmla="*/ 319564 h 514350"/>
                <a:gd name="connsiteX6315" fmla="*/ 1599724 w 6400800"/>
                <a:gd name="connsiteY6315" fmla="*/ 305276 h 514350"/>
                <a:gd name="connsiteX6316" fmla="*/ 1600676 w 6400800"/>
                <a:gd name="connsiteY6316" fmla="*/ 297656 h 514350"/>
                <a:gd name="connsiteX6317" fmla="*/ 1567339 w 6400800"/>
                <a:gd name="connsiteY6317" fmla="*/ 315754 h 514350"/>
                <a:gd name="connsiteX6318" fmla="*/ 1568291 w 6400800"/>
                <a:gd name="connsiteY6318" fmla="*/ 330041 h 514350"/>
                <a:gd name="connsiteX6319" fmla="*/ 1566386 w 6400800"/>
                <a:gd name="connsiteY6319" fmla="*/ 320516 h 514350"/>
                <a:gd name="connsiteX6320" fmla="*/ 1567339 w 6400800"/>
                <a:gd name="connsiteY6320" fmla="*/ 315754 h 514350"/>
                <a:gd name="connsiteX6321" fmla="*/ 1547336 w 6400800"/>
                <a:gd name="connsiteY6321" fmla="*/ 265271 h 514350"/>
                <a:gd name="connsiteX6322" fmla="*/ 1546384 w 6400800"/>
                <a:gd name="connsiteY6322" fmla="*/ 275749 h 514350"/>
                <a:gd name="connsiteX6323" fmla="*/ 1545431 w 6400800"/>
                <a:gd name="connsiteY6323" fmla="*/ 272891 h 514350"/>
                <a:gd name="connsiteX6324" fmla="*/ 1547336 w 6400800"/>
                <a:gd name="connsiteY6324" fmla="*/ 265271 h 514350"/>
                <a:gd name="connsiteX6325" fmla="*/ 1541621 w 6400800"/>
                <a:gd name="connsiteY6325" fmla="*/ 286226 h 514350"/>
                <a:gd name="connsiteX6326" fmla="*/ 1543526 w 6400800"/>
                <a:gd name="connsiteY6326" fmla="*/ 293846 h 514350"/>
                <a:gd name="connsiteX6327" fmla="*/ 1542574 w 6400800"/>
                <a:gd name="connsiteY6327" fmla="*/ 301466 h 514350"/>
                <a:gd name="connsiteX6328" fmla="*/ 1539716 w 6400800"/>
                <a:gd name="connsiteY6328" fmla="*/ 291941 h 514350"/>
                <a:gd name="connsiteX6329" fmla="*/ 1541621 w 6400800"/>
                <a:gd name="connsiteY6329" fmla="*/ 286226 h 514350"/>
                <a:gd name="connsiteX6330" fmla="*/ 1537811 w 6400800"/>
                <a:gd name="connsiteY6330" fmla="*/ 271939 h 514350"/>
                <a:gd name="connsiteX6331" fmla="*/ 1538764 w 6400800"/>
                <a:gd name="connsiteY6331" fmla="*/ 276701 h 514350"/>
                <a:gd name="connsiteX6332" fmla="*/ 1536859 w 6400800"/>
                <a:gd name="connsiteY6332" fmla="*/ 280511 h 514350"/>
                <a:gd name="connsiteX6333" fmla="*/ 1537811 w 6400800"/>
                <a:gd name="connsiteY6333" fmla="*/ 271939 h 514350"/>
                <a:gd name="connsiteX6334" fmla="*/ 1533049 w 6400800"/>
                <a:gd name="connsiteY6334" fmla="*/ 338614 h 514350"/>
                <a:gd name="connsiteX6335" fmla="*/ 1533049 w 6400800"/>
                <a:gd name="connsiteY6335" fmla="*/ 335756 h 514350"/>
                <a:gd name="connsiteX6336" fmla="*/ 1535906 w 6400800"/>
                <a:gd name="connsiteY6336" fmla="*/ 350044 h 514350"/>
                <a:gd name="connsiteX6337" fmla="*/ 1536859 w 6400800"/>
                <a:gd name="connsiteY6337" fmla="*/ 357664 h 514350"/>
                <a:gd name="connsiteX6338" fmla="*/ 1536859 w 6400800"/>
                <a:gd name="connsiteY6338" fmla="*/ 362426 h 514350"/>
                <a:gd name="connsiteX6339" fmla="*/ 1536859 w 6400800"/>
                <a:gd name="connsiteY6339" fmla="*/ 362426 h 514350"/>
                <a:gd name="connsiteX6340" fmla="*/ 1532096 w 6400800"/>
                <a:gd name="connsiteY6340" fmla="*/ 346234 h 514350"/>
                <a:gd name="connsiteX6341" fmla="*/ 1533049 w 6400800"/>
                <a:gd name="connsiteY6341" fmla="*/ 338614 h 514350"/>
                <a:gd name="connsiteX6342" fmla="*/ 1519714 w 6400800"/>
                <a:gd name="connsiteY6342" fmla="*/ 270986 h 514350"/>
                <a:gd name="connsiteX6343" fmla="*/ 1525429 w 6400800"/>
                <a:gd name="connsiteY6343" fmla="*/ 297656 h 514350"/>
                <a:gd name="connsiteX6344" fmla="*/ 1524476 w 6400800"/>
                <a:gd name="connsiteY6344" fmla="*/ 301466 h 514350"/>
                <a:gd name="connsiteX6345" fmla="*/ 1521619 w 6400800"/>
                <a:gd name="connsiteY6345" fmla="*/ 315754 h 514350"/>
                <a:gd name="connsiteX6346" fmla="*/ 1519714 w 6400800"/>
                <a:gd name="connsiteY6346" fmla="*/ 310991 h 514350"/>
                <a:gd name="connsiteX6347" fmla="*/ 1517809 w 6400800"/>
                <a:gd name="connsiteY6347" fmla="*/ 268129 h 514350"/>
                <a:gd name="connsiteX6348" fmla="*/ 1519714 w 6400800"/>
                <a:gd name="connsiteY6348" fmla="*/ 270986 h 514350"/>
                <a:gd name="connsiteX6349" fmla="*/ 1503521 w 6400800"/>
                <a:gd name="connsiteY6349" fmla="*/ 302419 h 514350"/>
                <a:gd name="connsiteX6350" fmla="*/ 1502569 w 6400800"/>
                <a:gd name="connsiteY6350" fmla="*/ 313849 h 514350"/>
                <a:gd name="connsiteX6351" fmla="*/ 1502569 w 6400800"/>
                <a:gd name="connsiteY6351" fmla="*/ 330041 h 514350"/>
                <a:gd name="connsiteX6352" fmla="*/ 1501616 w 6400800"/>
                <a:gd name="connsiteY6352" fmla="*/ 329089 h 514350"/>
                <a:gd name="connsiteX6353" fmla="*/ 1497806 w 6400800"/>
                <a:gd name="connsiteY6353" fmla="*/ 311944 h 514350"/>
                <a:gd name="connsiteX6354" fmla="*/ 1503521 w 6400800"/>
                <a:gd name="connsiteY6354" fmla="*/ 302419 h 514350"/>
                <a:gd name="connsiteX6355" fmla="*/ 1477804 w 6400800"/>
                <a:gd name="connsiteY6355" fmla="*/ 272891 h 514350"/>
                <a:gd name="connsiteX6356" fmla="*/ 1477804 w 6400800"/>
                <a:gd name="connsiteY6356" fmla="*/ 272891 h 514350"/>
                <a:gd name="connsiteX6357" fmla="*/ 1477804 w 6400800"/>
                <a:gd name="connsiteY6357" fmla="*/ 282416 h 514350"/>
                <a:gd name="connsiteX6358" fmla="*/ 1476851 w 6400800"/>
                <a:gd name="connsiteY6358" fmla="*/ 294799 h 514350"/>
                <a:gd name="connsiteX6359" fmla="*/ 1475899 w 6400800"/>
                <a:gd name="connsiteY6359" fmla="*/ 295751 h 514350"/>
                <a:gd name="connsiteX6360" fmla="*/ 1474946 w 6400800"/>
                <a:gd name="connsiteY6360" fmla="*/ 282416 h 514350"/>
                <a:gd name="connsiteX6361" fmla="*/ 1477804 w 6400800"/>
                <a:gd name="connsiteY6361" fmla="*/ 272891 h 514350"/>
                <a:gd name="connsiteX6362" fmla="*/ 1461611 w 6400800"/>
                <a:gd name="connsiteY6362" fmla="*/ 326231 h 514350"/>
                <a:gd name="connsiteX6363" fmla="*/ 1461611 w 6400800"/>
                <a:gd name="connsiteY6363" fmla="*/ 328136 h 514350"/>
                <a:gd name="connsiteX6364" fmla="*/ 1460659 w 6400800"/>
                <a:gd name="connsiteY6364" fmla="*/ 330041 h 514350"/>
                <a:gd name="connsiteX6365" fmla="*/ 1460659 w 6400800"/>
                <a:gd name="connsiteY6365" fmla="*/ 329089 h 514350"/>
                <a:gd name="connsiteX6366" fmla="*/ 1461611 w 6400800"/>
                <a:gd name="connsiteY6366" fmla="*/ 326231 h 514350"/>
                <a:gd name="connsiteX6367" fmla="*/ 1457801 w 6400800"/>
                <a:gd name="connsiteY6367" fmla="*/ 309086 h 514350"/>
                <a:gd name="connsiteX6368" fmla="*/ 1457801 w 6400800"/>
                <a:gd name="connsiteY6368" fmla="*/ 309086 h 514350"/>
                <a:gd name="connsiteX6369" fmla="*/ 1455896 w 6400800"/>
                <a:gd name="connsiteY6369" fmla="*/ 302419 h 514350"/>
                <a:gd name="connsiteX6370" fmla="*/ 1457801 w 6400800"/>
                <a:gd name="connsiteY6370" fmla="*/ 309086 h 514350"/>
                <a:gd name="connsiteX6371" fmla="*/ 1442561 w 6400800"/>
                <a:gd name="connsiteY6371" fmla="*/ 328136 h 514350"/>
                <a:gd name="connsiteX6372" fmla="*/ 1442561 w 6400800"/>
                <a:gd name="connsiteY6372" fmla="*/ 318611 h 514350"/>
                <a:gd name="connsiteX6373" fmla="*/ 1444466 w 6400800"/>
                <a:gd name="connsiteY6373" fmla="*/ 333851 h 514350"/>
                <a:gd name="connsiteX6374" fmla="*/ 1442561 w 6400800"/>
                <a:gd name="connsiteY6374" fmla="*/ 330041 h 514350"/>
                <a:gd name="connsiteX6375" fmla="*/ 1442561 w 6400800"/>
                <a:gd name="connsiteY6375" fmla="*/ 328136 h 514350"/>
                <a:gd name="connsiteX6376" fmla="*/ 1415891 w 6400800"/>
                <a:gd name="connsiteY6376" fmla="*/ 281464 h 514350"/>
                <a:gd name="connsiteX6377" fmla="*/ 1415891 w 6400800"/>
                <a:gd name="connsiteY6377" fmla="*/ 289084 h 514350"/>
                <a:gd name="connsiteX6378" fmla="*/ 1415891 w 6400800"/>
                <a:gd name="connsiteY6378" fmla="*/ 289084 h 514350"/>
                <a:gd name="connsiteX6379" fmla="*/ 1413034 w 6400800"/>
                <a:gd name="connsiteY6379" fmla="*/ 286226 h 514350"/>
                <a:gd name="connsiteX6380" fmla="*/ 1415891 w 6400800"/>
                <a:gd name="connsiteY6380" fmla="*/ 281464 h 514350"/>
                <a:gd name="connsiteX6381" fmla="*/ 1412081 w 6400800"/>
                <a:gd name="connsiteY6381" fmla="*/ 290036 h 514350"/>
                <a:gd name="connsiteX6382" fmla="*/ 1413986 w 6400800"/>
                <a:gd name="connsiteY6382" fmla="*/ 292894 h 514350"/>
                <a:gd name="connsiteX6383" fmla="*/ 1415891 w 6400800"/>
                <a:gd name="connsiteY6383" fmla="*/ 295751 h 514350"/>
                <a:gd name="connsiteX6384" fmla="*/ 1415891 w 6400800"/>
                <a:gd name="connsiteY6384" fmla="*/ 300514 h 514350"/>
                <a:gd name="connsiteX6385" fmla="*/ 1412081 w 6400800"/>
                <a:gd name="connsiteY6385" fmla="*/ 290036 h 514350"/>
                <a:gd name="connsiteX6386" fmla="*/ 1412081 w 6400800"/>
                <a:gd name="connsiteY6386" fmla="*/ 290036 h 514350"/>
                <a:gd name="connsiteX6387" fmla="*/ 1383506 w 6400800"/>
                <a:gd name="connsiteY6387" fmla="*/ 364331 h 514350"/>
                <a:gd name="connsiteX6388" fmla="*/ 1382554 w 6400800"/>
                <a:gd name="connsiteY6388" fmla="*/ 358616 h 514350"/>
                <a:gd name="connsiteX6389" fmla="*/ 1382554 w 6400800"/>
                <a:gd name="connsiteY6389" fmla="*/ 357664 h 514350"/>
                <a:gd name="connsiteX6390" fmla="*/ 1383506 w 6400800"/>
                <a:gd name="connsiteY6390" fmla="*/ 362426 h 514350"/>
                <a:gd name="connsiteX6391" fmla="*/ 1383506 w 6400800"/>
                <a:gd name="connsiteY6391" fmla="*/ 364331 h 514350"/>
                <a:gd name="connsiteX6392" fmla="*/ 1386364 w 6400800"/>
                <a:gd name="connsiteY6392" fmla="*/ 298609 h 514350"/>
                <a:gd name="connsiteX6393" fmla="*/ 1386364 w 6400800"/>
                <a:gd name="connsiteY6393" fmla="*/ 298609 h 514350"/>
                <a:gd name="connsiteX6394" fmla="*/ 1384459 w 6400800"/>
                <a:gd name="connsiteY6394" fmla="*/ 293846 h 514350"/>
                <a:gd name="connsiteX6395" fmla="*/ 1386364 w 6400800"/>
                <a:gd name="connsiteY6395" fmla="*/ 290989 h 514350"/>
                <a:gd name="connsiteX6396" fmla="*/ 1391126 w 6400800"/>
                <a:gd name="connsiteY6396" fmla="*/ 286226 h 514350"/>
                <a:gd name="connsiteX6397" fmla="*/ 1386364 w 6400800"/>
                <a:gd name="connsiteY6397" fmla="*/ 298609 h 514350"/>
                <a:gd name="connsiteX6398" fmla="*/ 1383506 w 6400800"/>
                <a:gd name="connsiteY6398" fmla="*/ 287179 h 514350"/>
                <a:gd name="connsiteX6399" fmla="*/ 1382554 w 6400800"/>
                <a:gd name="connsiteY6399" fmla="*/ 288131 h 514350"/>
                <a:gd name="connsiteX6400" fmla="*/ 1376839 w 6400800"/>
                <a:gd name="connsiteY6400" fmla="*/ 274796 h 514350"/>
                <a:gd name="connsiteX6401" fmla="*/ 1384459 w 6400800"/>
                <a:gd name="connsiteY6401" fmla="*/ 242411 h 514350"/>
                <a:gd name="connsiteX6402" fmla="*/ 1390174 w 6400800"/>
                <a:gd name="connsiteY6402" fmla="*/ 281464 h 514350"/>
                <a:gd name="connsiteX6403" fmla="*/ 1383506 w 6400800"/>
                <a:gd name="connsiteY6403" fmla="*/ 287179 h 514350"/>
                <a:gd name="connsiteX6404" fmla="*/ 1391126 w 6400800"/>
                <a:gd name="connsiteY6404" fmla="*/ 310991 h 514350"/>
                <a:gd name="connsiteX6405" fmla="*/ 1393031 w 6400800"/>
                <a:gd name="connsiteY6405" fmla="*/ 299561 h 514350"/>
                <a:gd name="connsiteX6406" fmla="*/ 1393031 w 6400800"/>
                <a:gd name="connsiteY6406" fmla="*/ 298609 h 514350"/>
                <a:gd name="connsiteX6407" fmla="*/ 1393984 w 6400800"/>
                <a:gd name="connsiteY6407" fmla="*/ 305276 h 514350"/>
                <a:gd name="connsiteX6408" fmla="*/ 1391126 w 6400800"/>
                <a:gd name="connsiteY6408" fmla="*/ 310991 h 514350"/>
                <a:gd name="connsiteX6409" fmla="*/ 1397794 w 6400800"/>
                <a:gd name="connsiteY6409" fmla="*/ 278606 h 514350"/>
                <a:gd name="connsiteX6410" fmla="*/ 1397794 w 6400800"/>
                <a:gd name="connsiteY6410" fmla="*/ 278606 h 514350"/>
                <a:gd name="connsiteX6411" fmla="*/ 1397794 w 6400800"/>
                <a:gd name="connsiteY6411" fmla="*/ 279559 h 514350"/>
                <a:gd name="connsiteX6412" fmla="*/ 1397794 w 6400800"/>
                <a:gd name="connsiteY6412" fmla="*/ 278606 h 514350"/>
                <a:gd name="connsiteX6413" fmla="*/ 1397794 w 6400800"/>
                <a:gd name="connsiteY6413" fmla="*/ 278606 h 514350"/>
                <a:gd name="connsiteX6414" fmla="*/ 1397794 w 6400800"/>
                <a:gd name="connsiteY6414" fmla="*/ 322421 h 514350"/>
                <a:gd name="connsiteX6415" fmla="*/ 1399699 w 6400800"/>
                <a:gd name="connsiteY6415" fmla="*/ 331946 h 514350"/>
                <a:gd name="connsiteX6416" fmla="*/ 1399699 w 6400800"/>
                <a:gd name="connsiteY6416" fmla="*/ 333851 h 514350"/>
                <a:gd name="connsiteX6417" fmla="*/ 1396841 w 6400800"/>
                <a:gd name="connsiteY6417" fmla="*/ 326231 h 514350"/>
                <a:gd name="connsiteX6418" fmla="*/ 1397794 w 6400800"/>
                <a:gd name="connsiteY6418" fmla="*/ 322421 h 514350"/>
                <a:gd name="connsiteX6419" fmla="*/ 1387316 w 6400800"/>
                <a:gd name="connsiteY6419" fmla="*/ 231934 h 514350"/>
                <a:gd name="connsiteX6420" fmla="*/ 1395889 w 6400800"/>
                <a:gd name="connsiteY6420" fmla="*/ 270986 h 514350"/>
                <a:gd name="connsiteX6421" fmla="*/ 1394936 w 6400800"/>
                <a:gd name="connsiteY6421" fmla="*/ 272891 h 514350"/>
                <a:gd name="connsiteX6422" fmla="*/ 1384459 w 6400800"/>
                <a:gd name="connsiteY6422" fmla="*/ 240506 h 514350"/>
                <a:gd name="connsiteX6423" fmla="*/ 1387316 w 6400800"/>
                <a:gd name="connsiteY6423" fmla="*/ 231934 h 514350"/>
                <a:gd name="connsiteX6424" fmla="*/ 1380649 w 6400800"/>
                <a:gd name="connsiteY6424" fmla="*/ 232886 h 514350"/>
                <a:gd name="connsiteX6425" fmla="*/ 1386364 w 6400800"/>
                <a:gd name="connsiteY6425" fmla="*/ 225266 h 514350"/>
                <a:gd name="connsiteX6426" fmla="*/ 1386364 w 6400800"/>
                <a:gd name="connsiteY6426" fmla="*/ 225266 h 514350"/>
                <a:gd name="connsiteX6427" fmla="*/ 1372076 w 6400800"/>
                <a:gd name="connsiteY6427" fmla="*/ 262414 h 514350"/>
                <a:gd name="connsiteX6428" fmla="*/ 1370171 w 6400800"/>
                <a:gd name="connsiteY6428" fmla="*/ 257651 h 514350"/>
                <a:gd name="connsiteX6429" fmla="*/ 1369219 w 6400800"/>
                <a:gd name="connsiteY6429" fmla="*/ 253841 h 514350"/>
                <a:gd name="connsiteX6430" fmla="*/ 1380649 w 6400800"/>
                <a:gd name="connsiteY6430" fmla="*/ 232886 h 514350"/>
                <a:gd name="connsiteX6431" fmla="*/ 1356836 w 6400800"/>
                <a:gd name="connsiteY6431" fmla="*/ 300514 h 514350"/>
                <a:gd name="connsiteX6432" fmla="*/ 1356836 w 6400800"/>
                <a:gd name="connsiteY6432" fmla="*/ 302419 h 514350"/>
                <a:gd name="connsiteX6433" fmla="*/ 1355884 w 6400800"/>
                <a:gd name="connsiteY6433" fmla="*/ 304324 h 514350"/>
                <a:gd name="connsiteX6434" fmla="*/ 1355884 w 6400800"/>
                <a:gd name="connsiteY6434" fmla="*/ 299561 h 514350"/>
                <a:gd name="connsiteX6435" fmla="*/ 1356836 w 6400800"/>
                <a:gd name="connsiteY6435" fmla="*/ 300514 h 514350"/>
                <a:gd name="connsiteX6436" fmla="*/ 1339691 w 6400800"/>
                <a:gd name="connsiteY6436" fmla="*/ 325279 h 514350"/>
                <a:gd name="connsiteX6437" fmla="*/ 1339691 w 6400800"/>
                <a:gd name="connsiteY6437" fmla="*/ 324326 h 514350"/>
                <a:gd name="connsiteX6438" fmla="*/ 1341596 w 6400800"/>
                <a:gd name="connsiteY6438" fmla="*/ 317659 h 514350"/>
                <a:gd name="connsiteX6439" fmla="*/ 1341596 w 6400800"/>
                <a:gd name="connsiteY6439" fmla="*/ 317659 h 514350"/>
                <a:gd name="connsiteX6440" fmla="*/ 1341596 w 6400800"/>
                <a:gd name="connsiteY6440" fmla="*/ 330994 h 514350"/>
                <a:gd name="connsiteX6441" fmla="*/ 1339691 w 6400800"/>
                <a:gd name="connsiteY6441" fmla="*/ 325279 h 514350"/>
                <a:gd name="connsiteX6442" fmla="*/ 1340644 w 6400800"/>
                <a:gd name="connsiteY6442" fmla="*/ 226219 h 514350"/>
                <a:gd name="connsiteX6443" fmla="*/ 1340644 w 6400800"/>
                <a:gd name="connsiteY6443" fmla="*/ 226219 h 514350"/>
                <a:gd name="connsiteX6444" fmla="*/ 1344454 w 6400800"/>
                <a:gd name="connsiteY6444" fmla="*/ 237649 h 514350"/>
                <a:gd name="connsiteX6445" fmla="*/ 1344454 w 6400800"/>
                <a:gd name="connsiteY6445" fmla="*/ 242411 h 514350"/>
                <a:gd name="connsiteX6446" fmla="*/ 1343501 w 6400800"/>
                <a:gd name="connsiteY6446" fmla="*/ 264319 h 514350"/>
                <a:gd name="connsiteX6447" fmla="*/ 1343501 w 6400800"/>
                <a:gd name="connsiteY6447" fmla="*/ 272891 h 514350"/>
                <a:gd name="connsiteX6448" fmla="*/ 1339691 w 6400800"/>
                <a:gd name="connsiteY6448" fmla="*/ 269081 h 514350"/>
                <a:gd name="connsiteX6449" fmla="*/ 1340644 w 6400800"/>
                <a:gd name="connsiteY6449" fmla="*/ 226219 h 514350"/>
                <a:gd name="connsiteX6450" fmla="*/ 1337786 w 6400800"/>
                <a:gd name="connsiteY6450" fmla="*/ 295751 h 514350"/>
                <a:gd name="connsiteX6451" fmla="*/ 1338739 w 6400800"/>
                <a:gd name="connsiteY6451" fmla="*/ 271939 h 514350"/>
                <a:gd name="connsiteX6452" fmla="*/ 1342549 w 6400800"/>
                <a:gd name="connsiteY6452" fmla="*/ 276701 h 514350"/>
                <a:gd name="connsiteX6453" fmla="*/ 1342549 w 6400800"/>
                <a:gd name="connsiteY6453" fmla="*/ 276701 h 514350"/>
                <a:gd name="connsiteX6454" fmla="*/ 1342549 w 6400800"/>
                <a:gd name="connsiteY6454" fmla="*/ 286226 h 514350"/>
                <a:gd name="connsiteX6455" fmla="*/ 1337786 w 6400800"/>
                <a:gd name="connsiteY6455" fmla="*/ 295751 h 514350"/>
                <a:gd name="connsiteX6456" fmla="*/ 1337786 w 6400800"/>
                <a:gd name="connsiteY6456" fmla="*/ 296704 h 514350"/>
                <a:gd name="connsiteX6457" fmla="*/ 1337786 w 6400800"/>
                <a:gd name="connsiteY6457" fmla="*/ 295751 h 514350"/>
                <a:gd name="connsiteX6458" fmla="*/ 1314926 w 6400800"/>
                <a:gd name="connsiteY6458" fmla="*/ 320516 h 514350"/>
                <a:gd name="connsiteX6459" fmla="*/ 1314926 w 6400800"/>
                <a:gd name="connsiteY6459" fmla="*/ 320516 h 514350"/>
                <a:gd name="connsiteX6460" fmla="*/ 1314926 w 6400800"/>
                <a:gd name="connsiteY6460" fmla="*/ 320516 h 514350"/>
                <a:gd name="connsiteX6461" fmla="*/ 1314926 w 6400800"/>
                <a:gd name="connsiteY6461" fmla="*/ 320516 h 514350"/>
                <a:gd name="connsiteX6462" fmla="*/ 1311116 w 6400800"/>
                <a:gd name="connsiteY6462" fmla="*/ 312896 h 514350"/>
                <a:gd name="connsiteX6463" fmla="*/ 1311116 w 6400800"/>
                <a:gd name="connsiteY6463" fmla="*/ 312896 h 514350"/>
                <a:gd name="connsiteX6464" fmla="*/ 1311116 w 6400800"/>
                <a:gd name="connsiteY6464" fmla="*/ 314801 h 514350"/>
                <a:gd name="connsiteX6465" fmla="*/ 1311116 w 6400800"/>
                <a:gd name="connsiteY6465" fmla="*/ 314801 h 514350"/>
                <a:gd name="connsiteX6466" fmla="*/ 1311116 w 6400800"/>
                <a:gd name="connsiteY6466" fmla="*/ 312896 h 514350"/>
                <a:gd name="connsiteX6467" fmla="*/ 1242536 w 6400800"/>
                <a:gd name="connsiteY6467" fmla="*/ 344329 h 514350"/>
                <a:gd name="connsiteX6468" fmla="*/ 1238726 w 6400800"/>
                <a:gd name="connsiteY6468" fmla="*/ 336709 h 514350"/>
                <a:gd name="connsiteX6469" fmla="*/ 1238726 w 6400800"/>
                <a:gd name="connsiteY6469" fmla="*/ 310991 h 514350"/>
                <a:gd name="connsiteX6470" fmla="*/ 1238726 w 6400800"/>
                <a:gd name="connsiteY6470" fmla="*/ 307181 h 514350"/>
                <a:gd name="connsiteX6471" fmla="*/ 1244441 w 6400800"/>
                <a:gd name="connsiteY6471" fmla="*/ 339566 h 514350"/>
                <a:gd name="connsiteX6472" fmla="*/ 1244441 w 6400800"/>
                <a:gd name="connsiteY6472" fmla="*/ 340519 h 514350"/>
                <a:gd name="connsiteX6473" fmla="*/ 1242536 w 6400800"/>
                <a:gd name="connsiteY6473" fmla="*/ 344329 h 514350"/>
                <a:gd name="connsiteX6474" fmla="*/ 1279684 w 6400800"/>
                <a:gd name="connsiteY6474" fmla="*/ 290989 h 514350"/>
                <a:gd name="connsiteX6475" fmla="*/ 1279684 w 6400800"/>
                <a:gd name="connsiteY6475" fmla="*/ 284321 h 514350"/>
                <a:gd name="connsiteX6476" fmla="*/ 1281589 w 6400800"/>
                <a:gd name="connsiteY6476" fmla="*/ 287179 h 514350"/>
                <a:gd name="connsiteX6477" fmla="*/ 1279684 w 6400800"/>
                <a:gd name="connsiteY6477" fmla="*/ 290989 h 514350"/>
                <a:gd name="connsiteX6478" fmla="*/ 1298734 w 6400800"/>
                <a:gd name="connsiteY6478" fmla="*/ 332899 h 514350"/>
                <a:gd name="connsiteX6479" fmla="*/ 1298734 w 6400800"/>
                <a:gd name="connsiteY6479" fmla="*/ 332899 h 514350"/>
                <a:gd name="connsiteX6480" fmla="*/ 1298734 w 6400800"/>
                <a:gd name="connsiteY6480" fmla="*/ 330994 h 514350"/>
                <a:gd name="connsiteX6481" fmla="*/ 1298734 w 6400800"/>
                <a:gd name="connsiteY6481" fmla="*/ 332899 h 514350"/>
                <a:gd name="connsiteX6482" fmla="*/ 1295876 w 6400800"/>
                <a:gd name="connsiteY6482" fmla="*/ 278606 h 514350"/>
                <a:gd name="connsiteX6483" fmla="*/ 1305401 w 6400800"/>
                <a:gd name="connsiteY6483" fmla="*/ 299561 h 514350"/>
                <a:gd name="connsiteX6484" fmla="*/ 1305401 w 6400800"/>
                <a:gd name="connsiteY6484" fmla="*/ 300514 h 514350"/>
                <a:gd name="connsiteX6485" fmla="*/ 1304449 w 6400800"/>
                <a:gd name="connsiteY6485" fmla="*/ 303371 h 514350"/>
                <a:gd name="connsiteX6486" fmla="*/ 1300639 w 6400800"/>
                <a:gd name="connsiteY6486" fmla="*/ 295751 h 514350"/>
                <a:gd name="connsiteX6487" fmla="*/ 1293971 w 6400800"/>
                <a:gd name="connsiteY6487" fmla="*/ 284321 h 514350"/>
                <a:gd name="connsiteX6488" fmla="*/ 1295876 w 6400800"/>
                <a:gd name="connsiteY6488" fmla="*/ 278606 h 514350"/>
                <a:gd name="connsiteX6489" fmla="*/ 1299686 w 6400800"/>
                <a:gd name="connsiteY6489" fmla="*/ 328136 h 514350"/>
                <a:gd name="connsiteX6490" fmla="*/ 1299686 w 6400800"/>
                <a:gd name="connsiteY6490" fmla="*/ 330041 h 514350"/>
                <a:gd name="connsiteX6491" fmla="*/ 1298734 w 6400800"/>
                <a:gd name="connsiteY6491" fmla="*/ 331946 h 514350"/>
                <a:gd name="connsiteX6492" fmla="*/ 1293019 w 6400800"/>
                <a:gd name="connsiteY6492" fmla="*/ 324326 h 514350"/>
                <a:gd name="connsiteX6493" fmla="*/ 1289209 w 6400800"/>
                <a:gd name="connsiteY6493" fmla="*/ 318611 h 514350"/>
                <a:gd name="connsiteX6494" fmla="*/ 1289209 w 6400800"/>
                <a:gd name="connsiteY6494" fmla="*/ 318611 h 514350"/>
                <a:gd name="connsiteX6495" fmla="*/ 1289209 w 6400800"/>
                <a:gd name="connsiteY6495" fmla="*/ 309086 h 514350"/>
                <a:gd name="connsiteX6496" fmla="*/ 1290161 w 6400800"/>
                <a:gd name="connsiteY6496" fmla="*/ 305276 h 514350"/>
                <a:gd name="connsiteX6497" fmla="*/ 1299686 w 6400800"/>
                <a:gd name="connsiteY6497" fmla="*/ 328136 h 514350"/>
                <a:gd name="connsiteX6498" fmla="*/ 1289209 w 6400800"/>
                <a:gd name="connsiteY6498" fmla="*/ 263366 h 514350"/>
                <a:gd name="connsiteX6499" fmla="*/ 1287304 w 6400800"/>
                <a:gd name="connsiteY6499" fmla="*/ 268129 h 514350"/>
                <a:gd name="connsiteX6500" fmla="*/ 1287304 w 6400800"/>
                <a:gd name="connsiteY6500" fmla="*/ 259556 h 514350"/>
                <a:gd name="connsiteX6501" fmla="*/ 1289209 w 6400800"/>
                <a:gd name="connsiteY6501" fmla="*/ 263366 h 514350"/>
                <a:gd name="connsiteX6502" fmla="*/ 1276826 w 6400800"/>
                <a:gd name="connsiteY6502" fmla="*/ 238601 h 514350"/>
                <a:gd name="connsiteX6503" fmla="*/ 1278731 w 6400800"/>
                <a:gd name="connsiteY6503" fmla="*/ 242411 h 514350"/>
                <a:gd name="connsiteX6504" fmla="*/ 1286351 w 6400800"/>
                <a:gd name="connsiteY6504" fmla="*/ 257651 h 514350"/>
                <a:gd name="connsiteX6505" fmla="*/ 1285399 w 6400800"/>
                <a:gd name="connsiteY6505" fmla="*/ 267176 h 514350"/>
                <a:gd name="connsiteX6506" fmla="*/ 1277779 w 6400800"/>
                <a:gd name="connsiteY6506" fmla="*/ 255746 h 514350"/>
                <a:gd name="connsiteX6507" fmla="*/ 1276826 w 6400800"/>
                <a:gd name="connsiteY6507" fmla="*/ 242411 h 514350"/>
                <a:gd name="connsiteX6508" fmla="*/ 1276826 w 6400800"/>
                <a:gd name="connsiteY6508" fmla="*/ 238601 h 514350"/>
                <a:gd name="connsiteX6509" fmla="*/ 1273016 w 6400800"/>
                <a:gd name="connsiteY6509" fmla="*/ 271939 h 514350"/>
                <a:gd name="connsiteX6510" fmla="*/ 1273969 w 6400800"/>
                <a:gd name="connsiteY6510" fmla="*/ 272891 h 514350"/>
                <a:gd name="connsiteX6511" fmla="*/ 1273016 w 6400800"/>
                <a:gd name="connsiteY6511" fmla="*/ 291941 h 514350"/>
                <a:gd name="connsiteX6512" fmla="*/ 1271111 w 6400800"/>
                <a:gd name="connsiteY6512" fmla="*/ 288131 h 514350"/>
                <a:gd name="connsiteX6513" fmla="*/ 1273016 w 6400800"/>
                <a:gd name="connsiteY6513" fmla="*/ 271939 h 514350"/>
                <a:gd name="connsiteX6514" fmla="*/ 1240631 w 6400800"/>
                <a:gd name="connsiteY6514" fmla="*/ 229076 h 514350"/>
                <a:gd name="connsiteX6515" fmla="*/ 1244441 w 6400800"/>
                <a:gd name="connsiteY6515" fmla="*/ 220504 h 514350"/>
                <a:gd name="connsiteX6516" fmla="*/ 1253966 w 6400800"/>
                <a:gd name="connsiteY6516" fmla="*/ 237649 h 514350"/>
                <a:gd name="connsiteX6517" fmla="*/ 1264444 w 6400800"/>
                <a:gd name="connsiteY6517" fmla="*/ 257651 h 514350"/>
                <a:gd name="connsiteX6518" fmla="*/ 1268254 w 6400800"/>
                <a:gd name="connsiteY6518" fmla="*/ 264319 h 514350"/>
                <a:gd name="connsiteX6519" fmla="*/ 1262539 w 6400800"/>
                <a:gd name="connsiteY6519" fmla="*/ 286226 h 514350"/>
                <a:gd name="connsiteX6520" fmla="*/ 1254919 w 6400800"/>
                <a:gd name="connsiteY6520" fmla="*/ 277654 h 514350"/>
                <a:gd name="connsiteX6521" fmla="*/ 1241584 w 6400800"/>
                <a:gd name="connsiteY6521" fmla="*/ 251936 h 514350"/>
                <a:gd name="connsiteX6522" fmla="*/ 1235869 w 6400800"/>
                <a:gd name="connsiteY6522" fmla="*/ 243364 h 514350"/>
                <a:gd name="connsiteX6523" fmla="*/ 1235869 w 6400800"/>
                <a:gd name="connsiteY6523" fmla="*/ 242411 h 514350"/>
                <a:gd name="connsiteX6524" fmla="*/ 1240631 w 6400800"/>
                <a:gd name="connsiteY6524" fmla="*/ 229076 h 514350"/>
                <a:gd name="connsiteX6525" fmla="*/ 1228249 w 6400800"/>
                <a:gd name="connsiteY6525" fmla="*/ 304324 h 514350"/>
                <a:gd name="connsiteX6526" fmla="*/ 1227296 w 6400800"/>
                <a:gd name="connsiteY6526" fmla="*/ 288131 h 514350"/>
                <a:gd name="connsiteX6527" fmla="*/ 1227296 w 6400800"/>
                <a:gd name="connsiteY6527" fmla="*/ 281464 h 514350"/>
                <a:gd name="connsiteX6528" fmla="*/ 1228249 w 6400800"/>
                <a:gd name="connsiteY6528" fmla="*/ 279559 h 514350"/>
                <a:gd name="connsiteX6529" fmla="*/ 1228249 w 6400800"/>
                <a:gd name="connsiteY6529" fmla="*/ 278606 h 514350"/>
                <a:gd name="connsiteX6530" fmla="*/ 1229201 w 6400800"/>
                <a:gd name="connsiteY6530" fmla="*/ 279559 h 514350"/>
                <a:gd name="connsiteX6531" fmla="*/ 1231106 w 6400800"/>
                <a:gd name="connsiteY6531" fmla="*/ 284321 h 514350"/>
                <a:gd name="connsiteX6532" fmla="*/ 1228249 w 6400800"/>
                <a:gd name="connsiteY6532" fmla="*/ 304324 h 514350"/>
                <a:gd name="connsiteX6533" fmla="*/ 1232059 w 6400800"/>
                <a:gd name="connsiteY6533" fmla="*/ 280511 h 514350"/>
                <a:gd name="connsiteX6534" fmla="*/ 1232059 w 6400800"/>
                <a:gd name="connsiteY6534" fmla="*/ 278606 h 514350"/>
                <a:gd name="connsiteX6535" fmla="*/ 1230154 w 6400800"/>
                <a:gd name="connsiteY6535" fmla="*/ 275749 h 514350"/>
                <a:gd name="connsiteX6536" fmla="*/ 1227296 w 6400800"/>
                <a:gd name="connsiteY6536" fmla="*/ 275749 h 514350"/>
                <a:gd name="connsiteX6537" fmla="*/ 1226344 w 6400800"/>
                <a:gd name="connsiteY6537" fmla="*/ 275749 h 514350"/>
                <a:gd name="connsiteX6538" fmla="*/ 1226344 w 6400800"/>
                <a:gd name="connsiteY6538" fmla="*/ 269081 h 514350"/>
                <a:gd name="connsiteX6539" fmla="*/ 1230154 w 6400800"/>
                <a:gd name="connsiteY6539" fmla="*/ 272891 h 514350"/>
                <a:gd name="connsiteX6540" fmla="*/ 1233011 w 6400800"/>
                <a:gd name="connsiteY6540" fmla="*/ 276701 h 514350"/>
                <a:gd name="connsiteX6541" fmla="*/ 1232059 w 6400800"/>
                <a:gd name="connsiteY6541" fmla="*/ 280511 h 514350"/>
                <a:gd name="connsiteX6542" fmla="*/ 1230154 w 6400800"/>
                <a:gd name="connsiteY6542" fmla="*/ 221456 h 514350"/>
                <a:gd name="connsiteX6543" fmla="*/ 1233964 w 6400800"/>
                <a:gd name="connsiteY6543" fmla="*/ 233839 h 514350"/>
                <a:gd name="connsiteX6544" fmla="*/ 1233964 w 6400800"/>
                <a:gd name="connsiteY6544" fmla="*/ 233839 h 514350"/>
                <a:gd name="connsiteX6545" fmla="*/ 1233011 w 6400800"/>
                <a:gd name="connsiteY6545" fmla="*/ 230029 h 514350"/>
                <a:gd name="connsiteX6546" fmla="*/ 1230154 w 6400800"/>
                <a:gd name="connsiteY6546" fmla="*/ 221456 h 514350"/>
                <a:gd name="connsiteX6547" fmla="*/ 1230154 w 6400800"/>
                <a:gd name="connsiteY6547" fmla="*/ 221456 h 514350"/>
                <a:gd name="connsiteX6548" fmla="*/ 1229201 w 6400800"/>
                <a:gd name="connsiteY6548" fmla="*/ 257651 h 514350"/>
                <a:gd name="connsiteX6549" fmla="*/ 1229201 w 6400800"/>
                <a:gd name="connsiteY6549" fmla="*/ 257651 h 514350"/>
                <a:gd name="connsiteX6550" fmla="*/ 1230154 w 6400800"/>
                <a:gd name="connsiteY6550" fmla="*/ 259556 h 514350"/>
                <a:gd name="connsiteX6551" fmla="*/ 1230154 w 6400800"/>
                <a:gd name="connsiteY6551" fmla="*/ 262414 h 514350"/>
                <a:gd name="connsiteX6552" fmla="*/ 1232059 w 6400800"/>
                <a:gd name="connsiteY6552" fmla="*/ 274796 h 514350"/>
                <a:gd name="connsiteX6553" fmla="*/ 1232059 w 6400800"/>
                <a:gd name="connsiteY6553" fmla="*/ 274796 h 514350"/>
                <a:gd name="connsiteX6554" fmla="*/ 1229201 w 6400800"/>
                <a:gd name="connsiteY6554" fmla="*/ 272891 h 514350"/>
                <a:gd name="connsiteX6555" fmla="*/ 1225391 w 6400800"/>
                <a:gd name="connsiteY6555" fmla="*/ 269081 h 514350"/>
                <a:gd name="connsiteX6556" fmla="*/ 1225391 w 6400800"/>
                <a:gd name="connsiteY6556" fmla="*/ 265271 h 514350"/>
                <a:gd name="connsiteX6557" fmla="*/ 1229201 w 6400800"/>
                <a:gd name="connsiteY6557" fmla="*/ 257651 h 514350"/>
                <a:gd name="connsiteX6558" fmla="*/ 1226344 w 6400800"/>
                <a:gd name="connsiteY6558" fmla="*/ 235744 h 514350"/>
                <a:gd name="connsiteX6559" fmla="*/ 1228249 w 6400800"/>
                <a:gd name="connsiteY6559" fmla="*/ 244316 h 514350"/>
                <a:gd name="connsiteX6560" fmla="*/ 1227296 w 6400800"/>
                <a:gd name="connsiteY6560" fmla="*/ 246221 h 514350"/>
                <a:gd name="connsiteX6561" fmla="*/ 1225391 w 6400800"/>
                <a:gd name="connsiteY6561" fmla="*/ 244316 h 514350"/>
                <a:gd name="connsiteX6562" fmla="*/ 1225391 w 6400800"/>
                <a:gd name="connsiteY6562" fmla="*/ 231934 h 514350"/>
                <a:gd name="connsiteX6563" fmla="*/ 1226344 w 6400800"/>
                <a:gd name="connsiteY6563" fmla="*/ 235744 h 514350"/>
                <a:gd name="connsiteX6564" fmla="*/ 1197769 w 6400800"/>
                <a:gd name="connsiteY6564" fmla="*/ 293846 h 514350"/>
                <a:gd name="connsiteX6565" fmla="*/ 1198721 w 6400800"/>
                <a:gd name="connsiteY6565" fmla="*/ 290036 h 514350"/>
                <a:gd name="connsiteX6566" fmla="*/ 1198721 w 6400800"/>
                <a:gd name="connsiteY6566" fmla="*/ 291941 h 514350"/>
                <a:gd name="connsiteX6567" fmla="*/ 1199674 w 6400800"/>
                <a:gd name="connsiteY6567" fmla="*/ 299561 h 514350"/>
                <a:gd name="connsiteX6568" fmla="*/ 1196816 w 6400800"/>
                <a:gd name="connsiteY6568" fmla="*/ 307181 h 514350"/>
                <a:gd name="connsiteX6569" fmla="*/ 1194911 w 6400800"/>
                <a:gd name="connsiteY6569" fmla="*/ 299561 h 514350"/>
                <a:gd name="connsiteX6570" fmla="*/ 1197769 w 6400800"/>
                <a:gd name="connsiteY6570" fmla="*/ 293846 h 514350"/>
                <a:gd name="connsiteX6571" fmla="*/ 1196816 w 6400800"/>
                <a:gd name="connsiteY6571" fmla="*/ 459581 h 514350"/>
                <a:gd name="connsiteX6572" fmla="*/ 1196816 w 6400800"/>
                <a:gd name="connsiteY6572" fmla="*/ 459581 h 514350"/>
                <a:gd name="connsiteX6573" fmla="*/ 1195864 w 6400800"/>
                <a:gd name="connsiteY6573" fmla="*/ 455771 h 514350"/>
                <a:gd name="connsiteX6574" fmla="*/ 1196816 w 6400800"/>
                <a:gd name="connsiteY6574" fmla="*/ 459581 h 514350"/>
                <a:gd name="connsiteX6575" fmla="*/ 1190149 w 6400800"/>
                <a:gd name="connsiteY6575" fmla="*/ 324326 h 514350"/>
                <a:gd name="connsiteX6576" fmla="*/ 1190149 w 6400800"/>
                <a:gd name="connsiteY6576" fmla="*/ 324326 h 514350"/>
                <a:gd name="connsiteX6577" fmla="*/ 1189196 w 6400800"/>
                <a:gd name="connsiteY6577" fmla="*/ 320516 h 514350"/>
                <a:gd name="connsiteX6578" fmla="*/ 1190149 w 6400800"/>
                <a:gd name="connsiteY6578" fmla="*/ 324326 h 514350"/>
                <a:gd name="connsiteX6579" fmla="*/ 1170146 w 6400800"/>
                <a:gd name="connsiteY6579" fmla="*/ 270986 h 514350"/>
                <a:gd name="connsiteX6580" fmla="*/ 1170146 w 6400800"/>
                <a:gd name="connsiteY6580" fmla="*/ 268129 h 514350"/>
                <a:gd name="connsiteX6581" fmla="*/ 1170146 w 6400800"/>
                <a:gd name="connsiteY6581" fmla="*/ 264319 h 514350"/>
                <a:gd name="connsiteX6582" fmla="*/ 1172051 w 6400800"/>
                <a:gd name="connsiteY6582" fmla="*/ 235744 h 514350"/>
                <a:gd name="connsiteX6583" fmla="*/ 1174909 w 6400800"/>
                <a:gd name="connsiteY6583" fmla="*/ 245269 h 514350"/>
                <a:gd name="connsiteX6584" fmla="*/ 1176814 w 6400800"/>
                <a:gd name="connsiteY6584" fmla="*/ 260509 h 514350"/>
                <a:gd name="connsiteX6585" fmla="*/ 1177766 w 6400800"/>
                <a:gd name="connsiteY6585" fmla="*/ 285274 h 514350"/>
                <a:gd name="connsiteX6586" fmla="*/ 1177766 w 6400800"/>
                <a:gd name="connsiteY6586" fmla="*/ 308134 h 514350"/>
                <a:gd name="connsiteX6587" fmla="*/ 1176814 w 6400800"/>
                <a:gd name="connsiteY6587" fmla="*/ 305276 h 514350"/>
                <a:gd name="connsiteX6588" fmla="*/ 1168241 w 6400800"/>
                <a:gd name="connsiteY6588" fmla="*/ 287179 h 514350"/>
                <a:gd name="connsiteX6589" fmla="*/ 1170146 w 6400800"/>
                <a:gd name="connsiteY6589" fmla="*/ 270986 h 514350"/>
                <a:gd name="connsiteX6590" fmla="*/ 1170146 w 6400800"/>
                <a:gd name="connsiteY6590" fmla="*/ 309086 h 514350"/>
                <a:gd name="connsiteX6591" fmla="*/ 1173956 w 6400800"/>
                <a:gd name="connsiteY6591" fmla="*/ 321469 h 514350"/>
                <a:gd name="connsiteX6592" fmla="*/ 1172051 w 6400800"/>
                <a:gd name="connsiteY6592" fmla="*/ 327184 h 514350"/>
                <a:gd name="connsiteX6593" fmla="*/ 1170146 w 6400800"/>
                <a:gd name="connsiteY6593" fmla="*/ 322421 h 514350"/>
                <a:gd name="connsiteX6594" fmla="*/ 1170146 w 6400800"/>
                <a:gd name="connsiteY6594" fmla="*/ 318611 h 514350"/>
                <a:gd name="connsiteX6595" fmla="*/ 1168241 w 6400800"/>
                <a:gd name="connsiteY6595" fmla="*/ 303371 h 514350"/>
                <a:gd name="connsiteX6596" fmla="*/ 1170146 w 6400800"/>
                <a:gd name="connsiteY6596" fmla="*/ 309086 h 514350"/>
                <a:gd name="connsiteX6597" fmla="*/ 1164431 w 6400800"/>
                <a:gd name="connsiteY6597" fmla="*/ 236696 h 514350"/>
                <a:gd name="connsiteX6598" fmla="*/ 1161574 w 6400800"/>
                <a:gd name="connsiteY6598" fmla="*/ 253841 h 514350"/>
                <a:gd name="connsiteX6599" fmla="*/ 1161574 w 6400800"/>
                <a:gd name="connsiteY6599" fmla="*/ 251936 h 514350"/>
                <a:gd name="connsiteX6600" fmla="*/ 1161574 w 6400800"/>
                <a:gd name="connsiteY6600" fmla="*/ 250984 h 514350"/>
                <a:gd name="connsiteX6601" fmla="*/ 1164431 w 6400800"/>
                <a:gd name="connsiteY6601" fmla="*/ 236696 h 514350"/>
                <a:gd name="connsiteX6602" fmla="*/ 1140619 w 6400800"/>
                <a:gd name="connsiteY6602" fmla="*/ 290036 h 514350"/>
                <a:gd name="connsiteX6603" fmla="*/ 1139666 w 6400800"/>
                <a:gd name="connsiteY6603" fmla="*/ 291941 h 514350"/>
                <a:gd name="connsiteX6604" fmla="*/ 1137761 w 6400800"/>
                <a:gd name="connsiteY6604" fmla="*/ 283369 h 514350"/>
                <a:gd name="connsiteX6605" fmla="*/ 1140619 w 6400800"/>
                <a:gd name="connsiteY6605" fmla="*/ 290036 h 514350"/>
                <a:gd name="connsiteX6606" fmla="*/ 1114901 w 6400800"/>
                <a:gd name="connsiteY6606" fmla="*/ 339566 h 514350"/>
                <a:gd name="connsiteX6607" fmla="*/ 1117759 w 6400800"/>
                <a:gd name="connsiteY6607" fmla="*/ 315754 h 514350"/>
                <a:gd name="connsiteX6608" fmla="*/ 1119664 w 6400800"/>
                <a:gd name="connsiteY6608" fmla="*/ 325279 h 514350"/>
                <a:gd name="connsiteX6609" fmla="*/ 1121569 w 6400800"/>
                <a:gd name="connsiteY6609" fmla="*/ 334804 h 514350"/>
                <a:gd name="connsiteX6610" fmla="*/ 1120616 w 6400800"/>
                <a:gd name="connsiteY6610" fmla="*/ 341471 h 514350"/>
                <a:gd name="connsiteX6611" fmla="*/ 1120616 w 6400800"/>
                <a:gd name="connsiteY6611" fmla="*/ 342424 h 514350"/>
                <a:gd name="connsiteX6612" fmla="*/ 1118711 w 6400800"/>
                <a:gd name="connsiteY6612" fmla="*/ 348139 h 514350"/>
                <a:gd name="connsiteX6613" fmla="*/ 1114901 w 6400800"/>
                <a:gd name="connsiteY6613" fmla="*/ 341471 h 514350"/>
                <a:gd name="connsiteX6614" fmla="*/ 1114901 w 6400800"/>
                <a:gd name="connsiteY6614" fmla="*/ 339566 h 514350"/>
                <a:gd name="connsiteX6615" fmla="*/ 1111091 w 6400800"/>
                <a:gd name="connsiteY6615" fmla="*/ 219551 h 514350"/>
                <a:gd name="connsiteX6616" fmla="*/ 1112044 w 6400800"/>
                <a:gd name="connsiteY6616" fmla="*/ 222409 h 514350"/>
                <a:gd name="connsiteX6617" fmla="*/ 1112996 w 6400800"/>
                <a:gd name="connsiteY6617" fmla="*/ 230029 h 514350"/>
                <a:gd name="connsiteX6618" fmla="*/ 1112996 w 6400800"/>
                <a:gd name="connsiteY6618" fmla="*/ 230029 h 514350"/>
                <a:gd name="connsiteX6619" fmla="*/ 1111091 w 6400800"/>
                <a:gd name="connsiteY6619" fmla="*/ 219551 h 514350"/>
                <a:gd name="connsiteX6620" fmla="*/ 1111091 w 6400800"/>
                <a:gd name="connsiteY6620" fmla="*/ 219551 h 514350"/>
                <a:gd name="connsiteX6621" fmla="*/ 1110139 w 6400800"/>
                <a:gd name="connsiteY6621" fmla="*/ 217646 h 514350"/>
                <a:gd name="connsiteX6622" fmla="*/ 1110139 w 6400800"/>
                <a:gd name="connsiteY6622" fmla="*/ 217646 h 514350"/>
                <a:gd name="connsiteX6623" fmla="*/ 1109186 w 6400800"/>
                <a:gd name="connsiteY6623" fmla="*/ 215741 h 514350"/>
                <a:gd name="connsiteX6624" fmla="*/ 1110139 w 6400800"/>
                <a:gd name="connsiteY6624" fmla="*/ 217646 h 514350"/>
                <a:gd name="connsiteX6625" fmla="*/ 1101566 w 6400800"/>
                <a:gd name="connsiteY6625" fmla="*/ 236696 h 514350"/>
                <a:gd name="connsiteX6626" fmla="*/ 1111091 w 6400800"/>
                <a:gd name="connsiteY6626" fmla="*/ 278606 h 514350"/>
                <a:gd name="connsiteX6627" fmla="*/ 1109186 w 6400800"/>
                <a:gd name="connsiteY6627" fmla="*/ 293846 h 514350"/>
                <a:gd name="connsiteX6628" fmla="*/ 1106329 w 6400800"/>
                <a:gd name="connsiteY6628" fmla="*/ 309086 h 514350"/>
                <a:gd name="connsiteX6629" fmla="*/ 1106329 w 6400800"/>
                <a:gd name="connsiteY6629" fmla="*/ 308134 h 514350"/>
                <a:gd name="connsiteX6630" fmla="*/ 1105376 w 6400800"/>
                <a:gd name="connsiteY6630" fmla="*/ 295751 h 514350"/>
                <a:gd name="connsiteX6631" fmla="*/ 1105376 w 6400800"/>
                <a:gd name="connsiteY6631" fmla="*/ 300514 h 514350"/>
                <a:gd name="connsiteX6632" fmla="*/ 1099661 w 6400800"/>
                <a:gd name="connsiteY6632" fmla="*/ 272891 h 514350"/>
                <a:gd name="connsiteX6633" fmla="*/ 1094899 w 6400800"/>
                <a:gd name="connsiteY6633" fmla="*/ 249079 h 514350"/>
                <a:gd name="connsiteX6634" fmla="*/ 1101566 w 6400800"/>
                <a:gd name="connsiteY6634" fmla="*/ 236696 h 514350"/>
                <a:gd name="connsiteX6635" fmla="*/ 1027271 w 6400800"/>
                <a:gd name="connsiteY6635" fmla="*/ 325279 h 514350"/>
                <a:gd name="connsiteX6636" fmla="*/ 1030129 w 6400800"/>
                <a:gd name="connsiteY6636" fmla="*/ 310991 h 514350"/>
                <a:gd name="connsiteX6637" fmla="*/ 1034891 w 6400800"/>
                <a:gd name="connsiteY6637" fmla="*/ 297656 h 514350"/>
                <a:gd name="connsiteX6638" fmla="*/ 1039654 w 6400800"/>
                <a:gd name="connsiteY6638" fmla="*/ 288131 h 514350"/>
                <a:gd name="connsiteX6639" fmla="*/ 1042511 w 6400800"/>
                <a:gd name="connsiteY6639" fmla="*/ 299561 h 514350"/>
                <a:gd name="connsiteX6640" fmla="*/ 1039654 w 6400800"/>
                <a:gd name="connsiteY6640" fmla="*/ 305276 h 514350"/>
                <a:gd name="connsiteX6641" fmla="*/ 1028224 w 6400800"/>
                <a:gd name="connsiteY6641" fmla="*/ 330994 h 514350"/>
                <a:gd name="connsiteX6642" fmla="*/ 1027271 w 6400800"/>
                <a:gd name="connsiteY6642" fmla="*/ 325279 h 514350"/>
                <a:gd name="connsiteX6643" fmla="*/ 1040606 w 6400800"/>
                <a:gd name="connsiteY6643" fmla="*/ 374809 h 514350"/>
                <a:gd name="connsiteX6644" fmla="*/ 1039654 w 6400800"/>
                <a:gd name="connsiteY6644" fmla="*/ 370999 h 514350"/>
                <a:gd name="connsiteX6645" fmla="*/ 1045369 w 6400800"/>
                <a:gd name="connsiteY6645" fmla="*/ 355759 h 514350"/>
                <a:gd name="connsiteX6646" fmla="*/ 1047274 w 6400800"/>
                <a:gd name="connsiteY6646" fmla="*/ 364331 h 514350"/>
                <a:gd name="connsiteX6647" fmla="*/ 1048226 w 6400800"/>
                <a:gd name="connsiteY6647" fmla="*/ 386239 h 514350"/>
                <a:gd name="connsiteX6648" fmla="*/ 1044416 w 6400800"/>
                <a:gd name="connsiteY6648" fmla="*/ 384334 h 514350"/>
                <a:gd name="connsiteX6649" fmla="*/ 1040606 w 6400800"/>
                <a:gd name="connsiteY6649" fmla="*/ 374809 h 514350"/>
                <a:gd name="connsiteX6650" fmla="*/ 1046321 w 6400800"/>
                <a:gd name="connsiteY6650" fmla="*/ 389096 h 514350"/>
                <a:gd name="connsiteX6651" fmla="*/ 1048226 w 6400800"/>
                <a:gd name="connsiteY6651" fmla="*/ 391001 h 514350"/>
                <a:gd name="connsiteX6652" fmla="*/ 1048226 w 6400800"/>
                <a:gd name="connsiteY6652" fmla="*/ 392906 h 514350"/>
                <a:gd name="connsiteX6653" fmla="*/ 1046321 w 6400800"/>
                <a:gd name="connsiteY6653" fmla="*/ 389096 h 514350"/>
                <a:gd name="connsiteX6654" fmla="*/ 1056799 w 6400800"/>
                <a:gd name="connsiteY6654" fmla="*/ 292894 h 514350"/>
                <a:gd name="connsiteX6655" fmla="*/ 1061561 w 6400800"/>
                <a:gd name="connsiteY6655" fmla="*/ 282416 h 514350"/>
                <a:gd name="connsiteX6656" fmla="*/ 1066324 w 6400800"/>
                <a:gd name="connsiteY6656" fmla="*/ 271939 h 514350"/>
                <a:gd name="connsiteX6657" fmla="*/ 1066324 w 6400800"/>
                <a:gd name="connsiteY6657" fmla="*/ 273844 h 514350"/>
                <a:gd name="connsiteX6658" fmla="*/ 1067276 w 6400800"/>
                <a:gd name="connsiteY6658" fmla="*/ 278606 h 514350"/>
                <a:gd name="connsiteX6659" fmla="*/ 1063466 w 6400800"/>
                <a:gd name="connsiteY6659" fmla="*/ 285274 h 514350"/>
                <a:gd name="connsiteX6660" fmla="*/ 1057751 w 6400800"/>
                <a:gd name="connsiteY6660" fmla="*/ 295751 h 514350"/>
                <a:gd name="connsiteX6661" fmla="*/ 1056799 w 6400800"/>
                <a:gd name="connsiteY6661" fmla="*/ 292894 h 514350"/>
                <a:gd name="connsiteX6662" fmla="*/ 1059656 w 6400800"/>
                <a:gd name="connsiteY6662" fmla="*/ 360521 h 514350"/>
                <a:gd name="connsiteX6663" fmla="*/ 1059656 w 6400800"/>
                <a:gd name="connsiteY6663" fmla="*/ 360521 h 514350"/>
                <a:gd name="connsiteX6664" fmla="*/ 1059656 w 6400800"/>
                <a:gd name="connsiteY6664" fmla="*/ 360521 h 514350"/>
                <a:gd name="connsiteX6665" fmla="*/ 1059656 w 6400800"/>
                <a:gd name="connsiteY6665" fmla="*/ 360521 h 514350"/>
                <a:gd name="connsiteX6666" fmla="*/ 1064419 w 6400800"/>
                <a:gd name="connsiteY6666" fmla="*/ 383381 h 514350"/>
                <a:gd name="connsiteX6667" fmla="*/ 1062514 w 6400800"/>
                <a:gd name="connsiteY6667" fmla="*/ 379571 h 514350"/>
                <a:gd name="connsiteX6668" fmla="*/ 1063466 w 6400800"/>
                <a:gd name="connsiteY6668" fmla="*/ 374809 h 514350"/>
                <a:gd name="connsiteX6669" fmla="*/ 1064419 w 6400800"/>
                <a:gd name="connsiteY6669" fmla="*/ 378619 h 514350"/>
                <a:gd name="connsiteX6670" fmla="*/ 1064419 w 6400800"/>
                <a:gd name="connsiteY6670" fmla="*/ 380524 h 514350"/>
                <a:gd name="connsiteX6671" fmla="*/ 1065371 w 6400800"/>
                <a:gd name="connsiteY6671" fmla="*/ 386239 h 514350"/>
                <a:gd name="connsiteX6672" fmla="*/ 1064419 w 6400800"/>
                <a:gd name="connsiteY6672" fmla="*/ 383381 h 514350"/>
                <a:gd name="connsiteX6673" fmla="*/ 1069181 w 6400800"/>
                <a:gd name="connsiteY6673" fmla="*/ 330994 h 514350"/>
                <a:gd name="connsiteX6674" fmla="*/ 1063466 w 6400800"/>
                <a:gd name="connsiteY6674" fmla="*/ 312896 h 514350"/>
                <a:gd name="connsiteX6675" fmla="*/ 1069181 w 6400800"/>
                <a:gd name="connsiteY6675" fmla="*/ 300514 h 514350"/>
                <a:gd name="connsiteX6676" fmla="*/ 1070134 w 6400800"/>
                <a:gd name="connsiteY6676" fmla="*/ 326231 h 514350"/>
                <a:gd name="connsiteX6677" fmla="*/ 1069181 w 6400800"/>
                <a:gd name="connsiteY6677" fmla="*/ 330994 h 514350"/>
                <a:gd name="connsiteX6678" fmla="*/ 1077754 w 6400800"/>
                <a:gd name="connsiteY6678" fmla="*/ 262414 h 514350"/>
                <a:gd name="connsiteX6679" fmla="*/ 1075849 w 6400800"/>
                <a:gd name="connsiteY6679" fmla="*/ 264319 h 514350"/>
                <a:gd name="connsiteX6680" fmla="*/ 1073944 w 6400800"/>
                <a:gd name="connsiteY6680" fmla="*/ 256699 h 514350"/>
                <a:gd name="connsiteX6681" fmla="*/ 1074896 w 6400800"/>
                <a:gd name="connsiteY6681" fmla="*/ 256699 h 514350"/>
                <a:gd name="connsiteX6682" fmla="*/ 1075849 w 6400800"/>
                <a:gd name="connsiteY6682" fmla="*/ 256699 h 514350"/>
                <a:gd name="connsiteX6683" fmla="*/ 1077754 w 6400800"/>
                <a:gd name="connsiteY6683" fmla="*/ 262414 h 514350"/>
                <a:gd name="connsiteX6684" fmla="*/ 1045369 w 6400800"/>
                <a:gd name="connsiteY6684" fmla="*/ 175736 h 514350"/>
                <a:gd name="connsiteX6685" fmla="*/ 1054894 w 6400800"/>
                <a:gd name="connsiteY6685" fmla="*/ 153829 h 514350"/>
                <a:gd name="connsiteX6686" fmla="*/ 1055846 w 6400800"/>
                <a:gd name="connsiteY6686" fmla="*/ 155734 h 514350"/>
                <a:gd name="connsiteX6687" fmla="*/ 1059656 w 6400800"/>
                <a:gd name="connsiteY6687" fmla="*/ 171926 h 514350"/>
                <a:gd name="connsiteX6688" fmla="*/ 1064419 w 6400800"/>
                <a:gd name="connsiteY6688" fmla="*/ 193834 h 514350"/>
                <a:gd name="connsiteX6689" fmla="*/ 1069181 w 6400800"/>
                <a:gd name="connsiteY6689" fmla="*/ 215741 h 514350"/>
                <a:gd name="connsiteX6690" fmla="*/ 1076801 w 6400800"/>
                <a:gd name="connsiteY6690" fmla="*/ 253841 h 514350"/>
                <a:gd name="connsiteX6691" fmla="*/ 1074896 w 6400800"/>
                <a:gd name="connsiteY6691" fmla="*/ 252889 h 514350"/>
                <a:gd name="connsiteX6692" fmla="*/ 1067276 w 6400800"/>
                <a:gd name="connsiteY6692" fmla="*/ 216694 h 514350"/>
                <a:gd name="connsiteX6693" fmla="*/ 1068229 w 6400800"/>
                <a:gd name="connsiteY6693" fmla="*/ 257651 h 514350"/>
                <a:gd name="connsiteX6694" fmla="*/ 1067276 w 6400800"/>
                <a:gd name="connsiteY6694" fmla="*/ 259556 h 514350"/>
                <a:gd name="connsiteX6695" fmla="*/ 1065371 w 6400800"/>
                <a:gd name="connsiteY6695" fmla="*/ 252889 h 514350"/>
                <a:gd name="connsiteX6696" fmla="*/ 1066324 w 6400800"/>
                <a:gd name="connsiteY6696" fmla="*/ 261461 h 514350"/>
                <a:gd name="connsiteX6697" fmla="*/ 1055846 w 6400800"/>
                <a:gd name="connsiteY6697" fmla="*/ 278606 h 514350"/>
                <a:gd name="connsiteX6698" fmla="*/ 1054894 w 6400800"/>
                <a:gd name="connsiteY6698" fmla="*/ 280511 h 514350"/>
                <a:gd name="connsiteX6699" fmla="*/ 1053941 w 6400800"/>
                <a:gd name="connsiteY6699" fmla="*/ 277654 h 514350"/>
                <a:gd name="connsiteX6700" fmla="*/ 1043464 w 6400800"/>
                <a:gd name="connsiteY6700" fmla="*/ 245269 h 514350"/>
                <a:gd name="connsiteX6701" fmla="*/ 1035844 w 6400800"/>
                <a:gd name="connsiteY6701" fmla="*/ 220504 h 514350"/>
                <a:gd name="connsiteX6702" fmla="*/ 1032034 w 6400800"/>
                <a:gd name="connsiteY6702" fmla="*/ 209074 h 514350"/>
                <a:gd name="connsiteX6703" fmla="*/ 1045369 w 6400800"/>
                <a:gd name="connsiteY6703" fmla="*/ 175736 h 514350"/>
                <a:gd name="connsiteX6704" fmla="*/ 1019651 w 6400800"/>
                <a:gd name="connsiteY6704" fmla="*/ 267176 h 514350"/>
                <a:gd name="connsiteX6705" fmla="*/ 1023461 w 6400800"/>
                <a:gd name="connsiteY6705" fmla="*/ 221456 h 514350"/>
                <a:gd name="connsiteX6706" fmla="*/ 1024414 w 6400800"/>
                <a:gd name="connsiteY6706" fmla="*/ 218599 h 514350"/>
                <a:gd name="connsiteX6707" fmla="*/ 1032034 w 6400800"/>
                <a:gd name="connsiteY6707" fmla="*/ 253841 h 514350"/>
                <a:gd name="connsiteX6708" fmla="*/ 1038701 w 6400800"/>
                <a:gd name="connsiteY6708" fmla="*/ 283369 h 514350"/>
                <a:gd name="connsiteX6709" fmla="*/ 1037749 w 6400800"/>
                <a:gd name="connsiteY6709" fmla="*/ 284321 h 514350"/>
                <a:gd name="connsiteX6710" fmla="*/ 1031081 w 6400800"/>
                <a:gd name="connsiteY6710" fmla="*/ 294799 h 514350"/>
                <a:gd name="connsiteX6711" fmla="*/ 1025366 w 6400800"/>
                <a:gd name="connsiteY6711" fmla="*/ 306229 h 514350"/>
                <a:gd name="connsiteX6712" fmla="*/ 1023461 w 6400800"/>
                <a:gd name="connsiteY6712" fmla="*/ 284321 h 514350"/>
                <a:gd name="connsiteX6713" fmla="*/ 1022509 w 6400800"/>
                <a:gd name="connsiteY6713" fmla="*/ 269081 h 514350"/>
                <a:gd name="connsiteX6714" fmla="*/ 1019651 w 6400800"/>
                <a:gd name="connsiteY6714" fmla="*/ 284321 h 514350"/>
                <a:gd name="connsiteX6715" fmla="*/ 1015841 w 6400800"/>
                <a:gd name="connsiteY6715" fmla="*/ 314801 h 514350"/>
                <a:gd name="connsiteX6716" fmla="*/ 1015841 w 6400800"/>
                <a:gd name="connsiteY6716" fmla="*/ 315754 h 514350"/>
                <a:gd name="connsiteX6717" fmla="*/ 1015841 w 6400800"/>
                <a:gd name="connsiteY6717" fmla="*/ 315754 h 514350"/>
                <a:gd name="connsiteX6718" fmla="*/ 1022509 w 6400800"/>
                <a:gd name="connsiteY6718" fmla="*/ 251936 h 514350"/>
                <a:gd name="connsiteX6719" fmla="*/ 1019651 w 6400800"/>
                <a:gd name="connsiteY6719" fmla="*/ 267176 h 514350"/>
                <a:gd name="connsiteX6720" fmla="*/ 1011079 w 6400800"/>
                <a:gd name="connsiteY6720" fmla="*/ 364331 h 514350"/>
                <a:gd name="connsiteX6721" fmla="*/ 1012031 w 6400800"/>
                <a:gd name="connsiteY6721" fmla="*/ 355759 h 514350"/>
                <a:gd name="connsiteX6722" fmla="*/ 1013936 w 6400800"/>
                <a:gd name="connsiteY6722" fmla="*/ 342424 h 514350"/>
                <a:gd name="connsiteX6723" fmla="*/ 1013936 w 6400800"/>
                <a:gd name="connsiteY6723" fmla="*/ 342424 h 514350"/>
                <a:gd name="connsiteX6724" fmla="*/ 1012031 w 6400800"/>
                <a:gd name="connsiteY6724" fmla="*/ 364331 h 514350"/>
                <a:gd name="connsiteX6725" fmla="*/ 1011079 w 6400800"/>
                <a:gd name="connsiteY6725" fmla="*/ 366236 h 514350"/>
                <a:gd name="connsiteX6726" fmla="*/ 1011079 w 6400800"/>
                <a:gd name="connsiteY6726" fmla="*/ 366236 h 514350"/>
                <a:gd name="connsiteX6727" fmla="*/ 1011079 w 6400800"/>
                <a:gd name="connsiteY6727" fmla="*/ 364331 h 514350"/>
                <a:gd name="connsiteX6728" fmla="*/ 1004411 w 6400800"/>
                <a:gd name="connsiteY6728" fmla="*/ 257651 h 514350"/>
                <a:gd name="connsiteX6729" fmla="*/ 1001554 w 6400800"/>
                <a:gd name="connsiteY6729" fmla="*/ 281464 h 514350"/>
                <a:gd name="connsiteX6730" fmla="*/ 996791 w 6400800"/>
                <a:gd name="connsiteY6730" fmla="*/ 271939 h 514350"/>
                <a:gd name="connsiteX6731" fmla="*/ 1004411 w 6400800"/>
                <a:gd name="connsiteY6731" fmla="*/ 257651 h 514350"/>
                <a:gd name="connsiteX6732" fmla="*/ 991076 w 6400800"/>
                <a:gd name="connsiteY6732" fmla="*/ 283369 h 514350"/>
                <a:gd name="connsiteX6733" fmla="*/ 995839 w 6400800"/>
                <a:gd name="connsiteY6733" fmla="*/ 273844 h 514350"/>
                <a:gd name="connsiteX6734" fmla="*/ 999649 w 6400800"/>
                <a:gd name="connsiteY6734" fmla="*/ 291941 h 514350"/>
                <a:gd name="connsiteX6735" fmla="*/ 995839 w 6400800"/>
                <a:gd name="connsiteY6735" fmla="*/ 326231 h 514350"/>
                <a:gd name="connsiteX6736" fmla="*/ 993934 w 6400800"/>
                <a:gd name="connsiteY6736" fmla="*/ 330994 h 514350"/>
                <a:gd name="connsiteX6737" fmla="*/ 992981 w 6400800"/>
                <a:gd name="connsiteY6737" fmla="*/ 320516 h 514350"/>
                <a:gd name="connsiteX6738" fmla="*/ 991076 w 6400800"/>
                <a:gd name="connsiteY6738" fmla="*/ 338614 h 514350"/>
                <a:gd name="connsiteX6739" fmla="*/ 990124 w 6400800"/>
                <a:gd name="connsiteY6739" fmla="*/ 341471 h 514350"/>
                <a:gd name="connsiteX6740" fmla="*/ 981551 w 6400800"/>
                <a:gd name="connsiteY6740" fmla="*/ 365284 h 514350"/>
                <a:gd name="connsiteX6741" fmla="*/ 980599 w 6400800"/>
                <a:gd name="connsiteY6741" fmla="*/ 363379 h 514350"/>
                <a:gd name="connsiteX6742" fmla="*/ 977741 w 6400800"/>
                <a:gd name="connsiteY6742" fmla="*/ 331946 h 514350"/>
                <a:gd name="connsiteX6743" fmla="*/ 975836 w 6400800"/>
                <a:gd name="connsiteY6743" fmla="*/ 311944 h 514350"/>
                <a:gd name="connsiteX6744" fmla="*/ 991076 w 6400800"/>
                <a:gd name="connsiteY6744" fmla="*/ 283369 h 514350"/>
                <a:gd name="connsiteX6745" fmla="*/ 960596 w 6400800"/>
                <a:gd name="connsiteY6745" fmla="*/ 298609 h 514350"/>
                <a:gd name="connsiteX6746" fmla="*/ 968216 w 6400800"/>
                <a:gd name="connsiteY6746" fmla="*/ 280511 h 514350"/>
                <a:gd name="connsiteX6747" fmla="*/ 967264 w 6400800"/>
                <a:gd name="connsiteY6747" fmla="*/ 294799 h 514350"/>
                <a:gd name="connsiteX6748" fmla="*/ 961549 w 6400800"/>
                <a:gd name="connsiteY6748" fmla="*/ 304324 h 514350"/>
                <a:gd name="connsiteX6749" fmla="*/ 961549 w 6400800"/>
                <a:gd name="connsiteY6749" fmla="*/ 303371 h 514350"/>
                <a:gd name="connsiteX6750" fmla="*/ 960596 w 6400800"/>
                <a:gd name="connsiteY6750" fmla="*/ 301466 h 514350"/>
                <a:gd name="connsiteX6751" fmla="*/ 960596 w 6400800"/>
                <a:gd name="connsiteY6751" fmla="*/ 298609 h 514350"/>
                <a:gd name="connsiteX6752" fmla="*/ 939641 w 6400800"/>
                <a:gd name="connsiteY6752" fmla="*/ 258604 h 514350"/>
                <a:gd name="connsiteX6753" fmla="*/ 939641 w 6400800"/>
                <a:gd name="connsiteY6753" fmla="*/ 258604 h 514350"/>
                <a:gd name="connsiteX6754" fmla="*/ 943451 w 6400800"/>
                <a:gd name="connsiteY6754" fmla="*/ 246221 h 514350"/>
                <a:gd name="connsiteX6755" fmla="*/ 943451 w 6400800"/>
                <a:gd name="connsiteY6755" fmla="*/ 251936 h 514350"/>
                <a:gd name="connsiteX6756" fmla="*/ 939641 w 6400800"/>
                <a:gd name="connsiteY6756" fmla="*/ 258604 h 514350"/>
                <a:gd name="connsiteX6757" fmla="*/ 939641 w 6400800"/>
                <a:gd name="connsiteY6757" fmla="*/ 258604 h 514350"/>
                <a:gd name="connsiteX6758" fmla="*/ 944404 w 6400800"/>
                <a:gd name="connsiteY6758" fmla="*/ 280511 h 514350"/>
                <a:gd name="connsiteX6759" fmla="*/ 943451 w 6400800"/>
                <a:gd name="connsiteY6759" fmla="*/ 273844 h 514350"/>
                <a:gd name="connsiteX6760" fmla="*/ 944404 w 6400800"/>
                <a:gd name="connsiteY6760" fmla="*/ 270986 h 514350"/>
                <a:gd name="connsiteX6761" fmla="*/ 944404 w 6400800"/>
                <a:gd name="connsiteY6761" fmla="*/ 271939 h 514350"/>
                <a:gd name="connsiteX6762" fmla="*/ 944404 w 6400800"/>
                <a:gd name="connsiteY6762" fmla="*/ 275749 h 514350"/>
                <a:gd name="connsiteX6763" fmla="*/ 944404 w 6400800"/>
                <a:gd name="connsiteY6763" fmla="*/ 280511 h 514350"/>
                <a:gd name="connsiteX6764" fmla="*/ 944404 w 6400800"/>
                <a:gd name="connsiteY6764" fmla="*/ 270986 h 514350"/>
                <a:gd name="connsiteX6765" fmla="*/ 944404 w 6400800"/>
                <a:gd name="connsiteY6765" fmla="*/ 270986 h 514350"/>
                <a:gd name="connsiteX6766" fmla="*/ 944404 w 6400800"/>
                <a:gd name="connsiteY6766" fmla="*/ 270986 h 514350"/>
                <a:gd name="connsiteX6767" fmla="*/ 944404 w 6400800"/>
                <a:gd name="connsiteY6767" fmla="*/ 270986 h 514350"/>
                <a:gd name="connsiteX6768" fmla="*/ 933926 w 6400800"/>
                <a:gd name="connsiteY6768" fmla="*/ 227171 h 514350"/>
                <a:gd name="connsiteX6769" fmla="*/ 958691 w 6400800"/>
                <a:gd name="connsiteY6769" fmla="*/ 138589 h 514350"/>
                <a:gd name="connsiteX6770" fmla="*/ 958691 w 6400800"/>
                <a:gd name="connsiteY6770" fmla="*/ 146209 h 514350"/>
                <a:gd name="connsiteX6771" fmla="*/ 953929 w 6400800"/>
                <a:gd name="connsiteY6771" fmla="*/ 203359 h 514350"/>
                <a:gd name="connsiteX6772" fmla="*/ 950119 w 6400800"/>
                <a:gd name="connsiteY6772" fmla="*/ 242411 h 514350"/>
                <a:gd name="connsiteX6773" fmla="*/ 948214 w 6400800"/>
                <a:gd name="connsiteY6773" fmla="*/ 246221 h 514350"/>
                <a:gd name="connsiteX6774" fmla="*/ 947261 w 6400800"/>
                <a:gd name="connsiteY6774" fmla="*/ 240506 h 514350"/>
                <a:gd name="connsiteX6775" fmla="*/ 949166 w 6400800"/>
                <a:gd name="connsiteY6775" fmla="*/ 233839 h 514350"/>
                <a:gd name="connsiteX6776" fmla="*/ 946309 w 6400800"/>
                <a:gd name="connsiteY6776" fmla="*/ 238601 h 514350"/>
                <a:gd name="connsiteX6777" fmla="*/ 944404 w 6400800"/>
                <a:gd name="connsiteY6777" fmla="*/ 230029 h 514350"/>
                <a:gd name="connsiteX6778" fmla="*/ 944404 w 6400800"/>
                <a:gd name="connsiteY6778" fmla="*/ 241459 h 514350"/>
                <a:gd name="connsiteX6779" fmla="*/ 939641 w 6400800"/>
                <a:gd name="connsiteY6779" fmla="*/ 251936 h 514350"/>
                <a:gd name="connsiteX6780" fmla="*/ 938689 w 6400800"/>
                <a:gd name="connsiteY6780" fmla="*/ 248126 h 514350"/>
                <a:gd name="connsiteX6781" fmla="*/ 936784 w 6400800"/>
                <a:gd name="connsiteY6781" fmla="*/ 241459 h 514350"/>
                <a:gd name="connsiteX6782" fmla="*/ 943451 w 6400800"/>
                <a:gd name="connsiteY6782" fmla="*/ 217646 h 514350"/>
                <a:gd name="connsiteX6783" fmla="*/ 934879 w 6400800"/>
                <a:gd name="connsiteY6783" fmla="*/ 235744 h 514350"/>
                <a:gd name="connsiteX6784" fmla="*/ 932974 w 6400800"/>
                <a:gd name="connsiteY6784" fmla="*/ 230029 h 514350"/>
                <a:gd name="connsiteX6785" fmla="*/ 933926 w 6400800"/>
                <a:gd name="connsiteY6785" fmla="*/ 227171 h 514350"/>
                <a:gd name="connsiteX6786" fmla="*/ 921544 w 6400800"/>
                <a:gd name="connsiteY6786" fmla="*/ 452914 h 514350"/>
                <a:gd name="connsiteX6787" fmla="*/ 920591 w 6400800"/>
                <a:gd name="connsiteY6787" fmla="*/ 451961 h 514350"/>
                <a:gd name="connsiteX6788" fmla="*/ 919639 w 6400800"/>
                <a:gd name="connsiteY6788" fmla="*/ 438626 h 514350"/>
                <a:gd name="connsiteX6789" fmla="*/ 921544 w 6400800"/>
                <a:gd name="connsiteY6789" fmla="*/ 452914 h 514350"/>
                <a:gd name="connsiteX6790" fmla="*/ 912019 w 6400800"/>
                <a:gd name="connsiteY6790" fmla="*/ 210979 h 514350"/>
                <a:gd name="connsiteX6791" fmla="*/ 915829 w 6400800"/>
                <a:gd name="connsiteY6791" fmla="*/ 227171 h 514350"/>
                <a:gd name="connsiteX6792" fmla="*/ 914876 w 6400800"/>
                <a:gd name="connsiteY6792" fmla="*/ 230029 h 514350"/>
                <a:gd name="connsiteX6793" fmla="*/ 912971 w 6400800"/>
                <a:gd name="connsiteY6793" fmla="*/ 236696 h 514350"/>
                <a:gd name="connsiteX6794" fmla="*/ 912019 w 6400800"/>
                <a:gd name="connsiteY6794" fmla="*/ 232886 h 514350"/>
                <a:gd name="connsiteX6795" fmla="*/ 912019 w 6400800"/>
                <a:gd name="connsiteY6795" fmla="*/ 228124 h 514350"/>
                <a:gd name="connsiteX6796" fmla="*/ 911066 w 6400800"/>
                <a:gd name="connsiteY6796" fmla="*/ 210979 h 514350"/>
                <a:gd name="connsiteX6797" fmla="*/ 911066 w 6400800"/>
                <a:gd name="connsiteY6797" fmla="*/ 204311 h 514350"/>
                <a:gd name="connsiteX6798" fmla="*/ 912019 w 6400800"/>
                <a:gd name="connsiteY6798" fmla="*/ 210979 h 514350"/>
                <a:gd name="connsiteX6799" fmla="*/ 833914 w 6400800"/>
                <a:gd name="connsiteY6799" fmla="*/ 333851 h 514350"/>
                <a:gd name="connsiteX6800" fmla="*/ 834866 w 6400800"/>
                <a:gd name="connsiteY6800" fmla="*/ 331946 h 514350"/>
                <a:gd name="connsiteX6801" fmla="*/ 834866 w 6400800"/>
                <a:gd name="connsiteY6801" fmla="*/ 337661 h 514350"/>
                <a:gd name="connsiteX6802" fmla="*/ 833914 w 6400800"/>
                <a:gd name="connsiteY6802" fmla="*/ 333851 h 514350"/>
                <a:gd name="connsiteX6803" fmla="*/ 847249 w 6400800"/>
                <a:gd name="connsiteY6803" fmla="*/ 304324 h 514350"/>
                <a:gd name="connsiteX6804" fmla="*/ 846296 w 6400800"/>
                <a:gd name="connsiteY6804" fmla="*/ 301466 h 514350"/>
                <a:gd name="connsiteX6805" fmla="*/ 846296 w 6400800"/>
                <a:gd name="connsiteY6805" fmla="*/ 299561 h 514350"/>
                <a:gd name="connsiteX6806" fmla="*/ 851059 w 6400800"/>
                <a:gd name="connsiteY6806" fmla="*/ 286226 h 514350"/>
                <a:gd name="connsiteX6807" fmla="*/ 847249 w 6400800"/>
                <a:gd name="connsiteY6807" fmla="*/ 304324 h 514350"/>
                <a:gd name="connsiteX6808" fmla="*/ 880586 w 6400800"/>
                <a:gd name="connsiteY6808" fmla="*/ 300514 h 514350"/>
                <a:gd name="connsiteX6809" fmla="*/ 876776 w 6400800"/>
                <a:gd name="connsiteY6809" fmla="*/ 319564 h 514350"/>
                <a:gd name="connsiteX6810" fmla="*/ 872966 w 6400800"/>
                <a:gd name="connsiteY6810" fmla="*/ 343376 h 514350"/>
                <a:gd name="connsiteX6811" fmla="*/ 869156 w 6400800"/>
                <a:gd name="connsiteY6811" fmla="*/ 350996 h 514350"/>
                <a:gd name="connsiteX6812" fmla="*/ 868204 w 6400800"/>
                <a:gd name="connsiteY6812" fmla="*/ 349091 h 514350"/>
                <a:gd name="connsiteX6813" fmla="*/ 867251 w 6400800"/>
                <a:gd name="connsiteY6813" fmla="*/ 348139 h 514350"/>
                <a:gd name="connsiteX6814" fmla="*/ 867251 w 6400800"/>
                <a:gd name="connsiteY6814" fmla="*/ 335756 h 514350"/>
                <a:gd name="connsiteX6815" fmla="*/ 866299 w 6400800"/>
                <a:gd name="connsiteY6815" fmla="*/ 301466 h 514350"/>
                <a:gd name="connsiteX6816" fmla="*/ 863441 w 6400800"/>
                <a:gd name="connsiteY6816" fmla="*/ 272891 h 514350"/>
                <a:gd name="connsiteX6817" fmla="*/ 861536 w 6400800"/>
                <a:gd name="connsiteY6817" fmla="*/ 257651 h 514350"/>
                <a:gd name="connsiteX6818" fmla="*/ 862489 w 6400800"/>
                <a:gd name="connsiteY6818" fmla="*/ 255746 h 514350"/>
                <a:gd name="connsiteX6819" fmla="*/ 862489 w 6400800"/>
                <a:gd name="connsiteY6819" fmla="*/ 255746 h 514350"/>
                <a:gd name="connsiteX6820" fmla="*/ 876776 w 6400800"/>
                <a:gd name="connsiteY6820" fmla="*/ 286226 h 514350"/>
                <a:gd name="connsiteX6821" fmla="*/ 881539 w 6400800"/>
                <a:gd name="connsiteY6821" fmla="*/ 296704 h 514350"/>
                <a:gd name="connsiteX6822" fmla="*/ 880586 w 6400800"/>
                <a:gd name="connsiteY6822" fmla="*/ 300514 h 514350"/>
                <a:gd name="connsiteX6823" fmla="*/ 885349 w 6400800"/>
                <a:gd name="connsiteY6823" fmla="*/ 318611 h 514350"/>
                <a:gd name="connsiteX6824" fmla="*/ 884396 w 6400800"/>
                <a:gd name="connsiteY6824" fmla="*/ 319564 h 514350"/>
                <a:gd name="connsiteX6825" fmla="*/ 883444 w 6400800"/>
                <a:gd name="connsiteY6825" fmla="*/ 320516 h 514350"/>
                <a:gd name="connsiteX6826" fmla="*/ 884396 w 6400800"/>
                <a:gd name="connsiteY6826" fmla="*/ 303371 h 514350"/>
                <a:gd name="connsiteX6827" fmla="*/ 887254 w 6400800"/>
                <a:gd name="connsiteY6827" fmla="*/ 310039 h 514350"/>
                <a:gd name="connsiteX6828" fmla="*/ 885349 w 6400800"/>
                <a:gd name="connsiteY6828" fmla="*/ 318611 h 514350"/>
                <a:gd name="connsiteX6829" fmla="*/ 900589 w 6400800"/>
                <a:gd name="connsiteY6829" fmla="*/ 246221 h 514350"/>
                <a:gd name="connsiteX6830" fmla="*/ 900589 w 6400800"/>
                <a:gd name="connsiteY6830" fmla="*/ 246221 h 514350"/>
                <a:gd name="connsiteX6831" fmla="*/ 898684 w 6400800"/>
                <a:gd name="connsiteY6831" fmla="*/ 234791 h 514350"/>
                <a:gd name="connsiteX6832" fmla="*/ 897731 w 6400800"/>
                <a:gd name="connsiteY6832" fmla="*/ 252889 h 514350"/>
                <a:gd name="connsiteX6833" fmla="*/ 897731 w 6400800"/>
                <a:gd name="connsiteY6833" fmla="*/ 253841 h 514350"/>
                <a:gd name="connsiteX6834" fmla="*/ 894874 w 6400800"/>
                <a:gd name="connsiteY6834" fmla="*/ 250031 h 514350"/>
                <a:gd name="connsiteX6835" fmla="*/ 897731 w 6400800"/>
                <a:gd name="connsiteY6835" fmla="*/ 254794 h 514350"/>
                <a:gd name="connsiteX6836" fmla="*/ 897731 w 6400800"/>
                <a:gd name="connsiteY6836" fmla="*/ 257651 h 514350"/>
                <a:gd name="connsiteX6837" fmla="*/ 896779 w 6400800"/>
                <a:gd name="connsiteY6837" fmla="*/ 264319 h 514350"/>
                <a:gd name="connsiteX6838" fmla="*/ 896779 w 6400800"/>
                <a:gd name="connsiteY6838" fmla="*/ 264319 h 514350"/>
                <a:gd name="connsiteX6839" fmla="*/ 896779 w 6400800"/>
                <a:gd name="connsiteY6839" fmla="*/ 264319 h 514350"/>
                <a:gd name="connsiteX6840" fmla="*/ 896779 w 6400800"/>
                <a:gd name="connsiteY6840" fmla="*/ 265271 h 514350"/>
                <a:gd name="connsiteX6841" fmla="*/ 896779 w 6400800"/>
                <a:gd name="connsiteY6841" fmla="*/ 270986 h 514350"/>
                <a:gd name="connsiteX6842" fmla="*/ 896779 w 6400800"/>
                <a:gd name="connsiteY6842" fmla="*/ 272891 h 514350"/>
                <a:gd name="connsiteX6843" fmla="*/ 895826 w 6400800"/>
                <a:gd name="connsiteY6843" fmla="*/ 285274 h 514350"/>
                <a:gd name="connsiteX6844" fmla="*/ 895826 w 6400800"/>
                <a:gd name="connsiteY6844" fmla="*/ 287179 h 514350"/>
                <a:gd name="connsiteX6845" fmla="*/ 891064 w 6400800"/>
                <a:gd name="connsiteY6845" fmla="*/ 279559 h 514350"/>
                <a:gd name="connsiteX6846" fmla="*/ 873919 w 6400800"/>
                <a:gd name="connsiteY6846" fmla="*/ 250984 h 514350"/>
                <a:gd name="connsiteX6847" fmla="*/ 869156 w 6400800"/>
                <a:gd name="connsiteY6847" fmla="*/ 243364 h 514350"/>
                <a:gd name="connsiteX6848" fmla="*/ 869156 w 6400800"/>
                <a:gd name="connsiteY6848" fmla="*/ 242411 h 514350"/>
                <a:gd name="connsiteX6849" fmla="*/ 878681 w 6400800"/>
                <a:gd name="connsiteY6849" fmla="*/ 215741 h 514350"/>
                <a:gd name="connsiteX6850" fmla="*/ 887254 w 6400800"/>
                <a:gd name="connsiteY6850" fmla="*/ 200501 h 514350"/>
                <a:gd name="connsiteX6851" fmla="*/ 895826 w 6400800"/>
                <a:gd name="connsiteY6851" fmla="*/ 223361 h 514350"/>
                <a:gd name="connsiteX6852" fmla="*/ 901541 w 6400800"/>
                <a:gd name="connsiteY6852" fmla="*/ 240506 h 514350"/>
                <a:gd name="connsiteX6853" fmla="*/ 900589 w 6400800"/>
                <a:gd name="connsiteY6853" fmla="*/ 246221 h 514350"/>
                <a:gd name="connsiteX6854" fmla="*/ 891064 w 6400800"/>
                <a:gd name="connsiteY6854" fmla="*/ 190976 h 514350"/>
                <a:gd name="connsiteX6855" fmla="*/ 892969 w 6400800"/>
                <a:gd name="connsiteY6855" fmla="*/ 187166 h 514350"/>
                <a:gd name="connsiteX6856" fmla="*/ 896779 w 6400800"/>
                <a:gd name="connsiteY6856" fmla="*/ 202406 h 514350"/>
                <a:gd name="connsiteX6857" fmla="*/ 891064 w 6400800"/>
                <a:gd name="connsiteY6857" fmla="*/ 190976 h 514350"/>
                <a:gd name="connsiteX6858" fmla="*/ 904399 w 6400800"/>
                <a:gd name="connsiteY6858" fmla="*/ 181451 h 514350"/>
                <a:gd name="connsiteX6859" fmla="*/ 904399 w 6400800"/>
                <a:gd name="connsiteY6859" fmla="*/ 183356 h 514350"/>
                <a:gd name="connsiteX6860" fmla="*/ 903446 w 6400800"/>
                <a:gd name="connsiteY6860" fmla="*/ 210979 h 514350"/>
                <a:gd name="connsiteX6861" fmla="*/ 903446 w 6400800"/>
                <a:gd name="connsiteY6861" fmla="*/ 210026 h 514350"/>
                <a:gd name="connsiteX6862" fmla="*/ 894874 w 6400800"/>
                <a:gd name="connsiteY6862" fmla="*/ 188119 h 514350"/>
                <a:gd name="connsiteX6863" fmla="*/ 903446 w 6400800"/>
                <a:gd name="connsiteY6863" fmla="*/ 173831 h 514350"/>
                <a:gd name="connsiteX6864" fmla="*/ 904399 w 6400800"/>
                <a:gd name="connsiteY6864" fmla="*/ 181451 h 514350"/>
                <a:gd name="connsiteX6865" fmla="*/ 888206 w 6400800"/>
                <a:gd name="connsiteY6865" fmla="*/ 137636 h 514350"/>
                <a:gd name="connsiteX6866" fmla="*/ 890111 w 6400800"/>
                <a:gd name="connsiteY6866" fmla="*/ 132874 h 514350"/>
                <a:gd name="connsiteX6867" fmla="*/ 898684 w 6400800"/>
                <a:gd name="connsiteY6867" fmla="*/ 161449 h 514350"/>
                <a:gd name="connsiteX6868" fmla="*/ 893921 w 6400800"/>
                <a:gd name="connsiteY6868" fmla="*/ 168116 h 514350"/>
                <a:gd name="connsiteX6869" fmla="*/ 885349 w 6400800"/>
                <a:gd name="connsiteY6869" fmla="*/ 180499 h 514350"/>
                <a:gd name="connsiteX6870" fmla="*/ 874871 w 6400800"/>
                <a:gd name="connsiteY6870" fmla="*/ 163354 h 514350"/>
                <a:gd name="connsiteX6871" fmla="*/ 888206 w 6400800"/>
                <a:gd name="connsiteY6871" fmla="*/ 137636 h 514350"/>
                <a:gd name="connsiteX6872" fmla="*/ 872966 w 6400800"/>
                <a:gd name="connsiteY6872" fmla="*/ 169069 h 514350"/>
                <a:gd name="connsiteX6873" fmla="*/ 881539 w 6400800"/>
                <a:gd name="connsiteY6873" fmla="*/ 188119 h 514350"/>
                <a:gd name="connsiteX6874" fmla="*/ 878681 w 6400800"/>
                <a:gd name="connsiteY6874" fmla="*/ 191929 h 514350"/>
                <a:gd name="connsiteX6875" fmla="*/ 856774 w 6400800"/>
                <a:gd name="connsiteY6875" fmla="*/ 226219 h 514350"/>
                <a:gd name="connsiteX6876" fmla="*/ 851059 w 6400800"/>
                <a:gd name="connsiteY6876" fmla="*/ 217646 h 514350"/>
                <a:gd name="connsiteX6877" fmla="*/ 872966 w 6400800"/>
                <a:gd name="connsiteY6877" fmla="*/ 169069 h 514350"/>
                <a:gd name="connsiteX6878" fmla="*/ 847249 w 6400800"/>
                <a:gd name="connsiteY6878" fmla="*/ 225266 h 514350"/>
                <a:gd name="connsiteX6879" fmla="*/ 848201 w 6400800"/>
                <a:gd name="connsiteY6879" fmla="*/ 223361 h 514350"/>
                <a:gd name="connsiteX6880" fmla="*/ 852011 w 6400800"/>
                <a:gd name="connsiteY6880" fmla="*/ 232886 h 514350"/>
                <a:gd name="connsiteX6881" fmla="*/ 845344 w 6400800"/>
                <a:gd name="connsiteY6881" fmla="*/ 243364 h 514350"/>
                <a:gd name="connsiteX6882" fmla="*/ 837724 w 6400800"/>
                <a:gd name="connsiteY6882" fmla="*/ 256699 h 514350"/>
                <a:gd name="connsiteX6883" fmla="*/ 836771 w 6400800"/>
                <a:gd name="connsiteY6883" fmla="*/ 250984 h 514350"/>
                <a:gd name="connsiteX6884" fmla="*/ 847249 w 6400800"/>
                <a:gd name="connsiteY6884" fmla="*/ 225266 h 514350"/>
                <a:gd name="connsiteX6885" fmla="*/ 835819 w 6400800"/>
                <a:gd name="connsiteY6885" fmla="*/ 195739 h 514350"/>
                <a:gd name="connsiteX6886" fmla="*/ 835819 w 6400800"/>
                <a:gd name="connsiteY6886" fmla="*/ 195739 h 514350"/>
                <a:gd name="connsiteX6887" fmla="*/ 840581 w 6400800"/>
                <a:gd name="connsiteY6887" fmla="*/ 206216 h 514350"/>
                <a:gd name="connsiteX6888" fmla="*/ 833914 w 6400800"/>
                <a:gd name="connsiteY6888" fmla="*/ 219551 h 514350"/>
                <a:gd name="connsiteX6889" fmla="*/ 832961 w 6400800"/>
                <a:gd name="connsiteY6889" fmla="*/ 221456 h 514350"/>
                <a:gd name="connsiteX6890" fmla="*/ 835819 w 6400800"/>
                <a:gd name="connsiteY6890" fmla="*/ 195739 h 514350"/>
                <a:gd name="connsiteX6891" fmla="*/ 826294 w 6400800"/>
                <a:gd name="connsiteY6891" fmla="*/ 274796 h 514350"/>
                <a:gd name="connsiteX6892" fmla="*/ 828199 w 6400800"/>
                <a:gd name="connsiteY6892" fmla="*/ 270986 h 514350"/>
                <a:gd name="connsiteX6893" fmla="*/ 828199 w 6400800"/>
                <a:gd name="connsiteY6893" fmla="*/ 272891 h 514350"/>
                <a:gd name="connsiteX6894" fmla="*/ 826294 w 6400800"/>
                <a:gd name="connsiteY6894" fmla="*/ 276701 h 514350"/>
                <a:gd name="connsiteX6895" fmla="*/ 826294 w 6400800"/>
                <a:gd name="connsiteY6895" fmla="*/ 274796 h 514350"/>
                <a:gd name="connsiteX6896" fmla="*/ 812006 w 6400800"/>
                <a:gd name="connsiteY6896" fmla="*/ 448151 h 514350"/>
                <a:gd name="connsiteX6897" fmla="*/ 812006 w 6400800"/>
                <a:gd name="connsiteY6897" fmla="*/ 448151 h 514350"/>
                <a:gd name="connsiteX6898" fmla="*/ 812006 w 6400800"/>
                <a:gd name="connsiteY6898" fmla="*/ 448151 h 514350"/>
                <a:gd name="connsiteX6899" fmla="*/ 812006 w 6400800"/>
                <a:gd name="connsiteY6899" fmla="*/ 448151 h 514350"/>
                <a:gd name="connsiteX6900" fmla="*/ 785336 w 6400800"/>
                <a:gd name="connsiteY6900" fmla="*/ 330041 h 514350"/>
                <a:gd name="connsiteX6901" fmla="*/ 782479 w 6400800"/>
                <a:gd name="connsiteY6901" fmla="*/ 325279 h 514350"/>
                <a:gd name="connsiteX6902" fmla="*/ 782479 w 6400800"/>
                <a:gd name="connsiteY6902" fmla="*/ 315754 h 514350"/>
                <a:gd name="connsiteX6903" fmla="*/ 786289 w 6400800"/>
                <a:gd name="connsiteY6903" fmla="*/ 326231 h 514350"/>
                <a:gd name="connsiteX6904" fmla="*/ 785336 w 6400800"/>
                <a:gd name="connsiteY6904" fmla="*/ 330041 h 514350"/>
                <a:gd name="connsiteX6905" fmla="*/ 797719 w 6400800"/>
                <a:gd name="connsiteY6905" fmla="*/ 271939 h 514350"/>
                <a:gd name="connsiteX6906" fmla="*/ 803434 w 6400800"/>
                <a:gd name="connsiteY6906" fmla="*/ 286226 h 514350"/>
                <a:gd name="connsiteX6907" fmla="*/ 802481 w 6400800"/>
                <a:gd name="connsiteY6907" fmla="*/ 288131 h 514350"/>
                <a:gd name="connsiteX6908" fmla="*/ 792956 w 6400800"/>
                <a:gd name="connsiteY6908" fmla="*/ 310039 h 514350"/>
                <a:gd name="connsiteX6909" fmla="*/ 792956 w 6400800"/>
                <a:gd name="connsiteY6909" fmla="*/ 309086 h 514350"/>
                <a:gd name="connsiteX6910" fmla="*/ 787241 w 6400800"/>
                <a:gd name="connsiteY6910" fmla="*/ 296704 h 514350"/>
                <a:gd name="connsiteX6911" fmla="*/ 795814 w 6400800"/>
                <a:gd name="connsiteY6911" fmla="*/ 266224 h 514350"/>
                <a:gd name="connsiteX6912" fmla="*/ 797719 w 6400800"/>
                <a:gd name="connsiteY6912" fmla="*/ 271939 h 514350"/>
                <a:gd name="connsiteX6913" fmla="*/ 790099 w 6400800"/>
                <a:gd name="connsiteY6913" fmla="*/ 253841 h 514350"/>
                <a:gd name="connsiteX6914" fmla="*/ 793909 w 6400800"/>
                <a:gd name="connsiteY6914" fmla="*/ 261461 h 514350"/>
                <a:gd name="connsiteX6915" fmla="*/ 793909 w 6400800"/>
                <a:gd name="connsiteY6915" fmla="*/ 262414 h 514350"/>
                <a:gd name="connsiteX6916" fmla="*/ 784384 w 6400800"/>
                <a:gd name="connsiteY6916" fmla="*/ 286226 h 514350"/>
                <a:gd name="connsiteX6917" fmla="*/ 785336 w 6400800"/>
                <a:gd name="connsiteY6917" fmla="*/ 273844 h 514350"/>
                <a:gd name="connsiteX6918" fmla="*/ 790099 w 6400800"/>
                <a:gd name="connsiteY6918" fmla="*/ 253841 h 514350"/>
                <a:gd name="connsiteX6919" fmla="*/ 773906 w 6400800"/>
                <a:gd name="connsiteY6919" fmla="*/ 236696 h 514350"/>
                <a:gd name="connsiteX6920" fmla="*/ 776764 w 6400800"/>
                <a:gd name="connsiteY6920" fmla="*/ 213836 h 514350"/>
                <a:gd name="connsiteX6921" fmla="*/ 783431 w 6400800"/>
                <a:gd name="connsiteY6921" fmla="*/ 229076 h 514350"/>
                <a:gd name="connsiteX6922" fmla="*/ 780574 w 6400800"/>
                <a:gd name="connsiteY6922" fmla="*/ 235744 h 514350"/>
                <a:gd name="connsiteX6923" fmla="*/ 777716 w 6400800"/>
                <a:gd name="connsiteY6923" fmla="*/ 231934 h 514350"/>
                <a:gd name="connsiteX6924" fmla="*/ 780574 w 6400800"/>
                <a:gd name="connsiteY6924" fmla="*/ 236696 h 514350"/>
                <a:gd name="connsiteX6925" fmla="*/ 773906 w 6400800"/>
                <a:gd name="connsiteY6925" fmla="*/ 255746 h 514350"/>
                <a:gd name="connsiteX6926" fmla="*/ 773906 w 6400800"/>
                <a:gd name="connsiteY6926" fmla="*/ 236696 h 514350"/>
                <a:gd name="connsiteX6927" fmla="*/ 724376 w 6400800"/>
                <a:gd name="connsiteY6927" fmla="*/ 219551 h 514350"/>
                <a:gd name="connsiteX6928" fmla="*/ 726281 w 6400800"/>
                <a:gd name="connsiteY6928" fmla="*/ 203359 h 514350"/>
                <a:gd name="connsiteX6929" fmla="*/ 726281 w 6400800"/>
                <a:gd name="connsiteY6929" fmla="*/ 229076 h 514350"/>
                <a:gd name="connsiteX6930" fmla="*/ 723424 w 6400800"/>
                <a:gd name="connsiteY6930" fmla="*/ 223361 h 514350"/>
                <a:gd name="connsiteX6931" fmla="*/ 724376 w 6400800"/>
                <a:gd name="connsiteY6931" fmla="*/ 219551 h 514350"/>
                <a:gd name="connsiteX6932" fmla="*/ 723424 w 6400800"/>
                <a:gd name="connsiteY6932" fmla="*/ 224314 h 514350"/>
                <a:gd name="connsiteX6933" fmla="*/ 724376 w 6400800"/>
                <a:gd name="connsiteY6933" fmla="*/ 235744 h 514350"/>
                <a:gd name="connsiteX6934" fmla="*/ 726281 w 6400800"/>
                <a:gd name="connsiteY6934" fmla="*/ 250984 h 514350"/>
                <a:gd name="connsiteX6935" fmla="*/ 726281 w 6400800"/>
                <a:gd name="connsiteY6935" fmla="*/ 251936 h 514350"/>
                <a:gd name="connsiteX6936" fmla="*/ 727234 w 6400800"/>
                <a:gd name="connsiteY6936" fmla="*/ 276701 h 514350"/>
                <a:gd name="connsiteX6937" fmla="*/ 727234 w 6400800"/>
                <a:gd name="connsiteY6937" fmla="*/ 288131 h 514350"/>
                <a:gd name="connsiteX6938" fmla="*/ 725329 w 6400800"/>
                <a:gd name="connsiteY6938" fmla="*/ 284321 h 514350"/>
                <a:gd name="connsiteX6939" fmla="*/ 717709 w 6400800"/>
                <a:gd name="connsiteY6939" fmla="*/ 260509 h 514350"/>
                <a:gd name="connsiteX6940" fmla="*/ 723424 w 6400800"/>
                <a:gd name="connsiteY6940" fmla="*/ 224314 h 514350"/>
                <a:gd name="connsiteX6941" fmla="*/ 710089 w 6400800"/>
                <a:gd name="connsiteY6941" fmla="*/ 308134 h 514350"/>
                <a:gd name="connsiteX6942" fmla="*/ 711041 w 6400800"/>
                <a:gd name="connsiteY6942" fmla="*/ 320516 h 514350"/>
                <a:gd name="connsiteX6943" fmla="*/ 717709 w 6400800"/>
                <a:gd name="connsiteY6943" fmla="*/ 373856 h 514350"/>
                <a:gd name="connsiteX6944" fmla="*/ 711041 w 6400800"/>
                <a:gd name="connsiteY6944" fmla="*/ 389096 h 514350"/>
                <a:gd name="connsiteX6945" fmla="*/ 709136 w 6400800"/>
                <a:gd name="connsiteY6945" fmla="*/ 383381 h 514350"/>
                <a:gd name="connsiteX6946" fmla="*/ 711041 w 6400800"/>
                <a:gd name="connsiteY6946" fmla="*/ 372904 h 514350"/>
                <a:gd name="connsiteX6947" fmla="*/ 713899 w 6400800"/>
                <a:gd name="connsiteY6947" fmla="*/ 352901 h 514350"/>
                <a:gd name="connsiteX6948" fmla="*/ 707231 w 6400800"/>
                <a:gd name="connsiteY6948" fmla="*/ 372904 h 514350"/>
                <a:gd name="connsiteX6949" fmla="*/ 706279 w 6400800"/>
                <a:gd name="connsiteY6949" fmla="*/ 374809 h 514350"/>
                <a:gd name="connsiteX6950" fmla="*/ 701516 w 6400800"/>
                <a:gd name="connsiteY6950" fmla="*/ 357664 h 514350"/>
                <a:gd name="connsiteX6951" fmla="*/ 701516 w 6400800"/>
                <a:gd name="connsiteY6951" fmla="*/ 357664 h 514350"/>
                <a:gd name="connsiteX6952" fmla="*/ 710089 w 6400800"/>
                <a:gd name="connsiteY6952" fmla="*/ 308134 h 514350"/>
                <a:gd name="connsiteX6953" fmla="*/ 676751 w 6400800"/>
                <a:gd name="connsiteY6953" fmla="*/ 253841 h 514350"/>
                <a:gd name="connsiteX6954" fmla="*/ 676751 w 6400800"/>
                <a:gd name="connsiteY6954" fmla="*/ 246221 h 514350"/>
                <a:gd name="connsiteX6955" fmla="*/ 679609 w 6400800"/>
                <a:gd name="connsiteY6955" fmla="*/ 220504 h 514350"/>
                <a:gd name="connsiteX6956" fmla="*/ 682466 w 6400800"/>
                <a:gd name="connsiteY6956" fmla="*/ 181451 h 514350"/>
                <a:gd name="connsiteX6957" fmla="*/ 682466 w 6400800"/>
                <a:gd name="connsiteY6957" fmla="*/ 178594 h 514350"/>
                <a:gd name="connsiteX6958" fmla="*/ 696754 w 6400800"/>
                <a:gd name="connsiteY6958" fmla="*/ 231934 h 514350"/>
                <a:gd name="connsiteX6959" fmla="*/ 705326 w 6400800"/>
                <a:gd name="connsiteY6959" fmla="*/ 267176 h 514350"/>
                <a:gd name="connsiteX6960" fmla="*/ 703421 w 6400800"/>
                <a:gd name="connsiteY6960" fmla="*/ 273844 h 514350"/>
                <a:gd name="connsiteX6961" fmla="*/ 694849 w 6400800"/>
                <a:gd name="connsiteY6961" fmla="*/ 307181 h 514350"/>
                <a:gd name="connsiteX6962" fmla="*/ 692944 w 6400800"/>
                <a:gd name="connsiteY6962" fmla="*/ 313849 h 514350"/>
                <a:gd name="connsiteX6963" fmla="*/ 690086 w 6400800"/>
                <a:gd name="connsiteY6963" fmla="*/ 322421 h 514350"/>
                <a:gd name="connsiteX6964" fmla="*/ 673894 w 6400800"/>
                <a:gd name="connsiteY6964" fmla="*/ 274796 h 514350"/>
                <a:gd name="connsiteX6965" fmla="*/ 676751 w 6400800"/>
                <a:gd name="connsiteY6965" fmla="*/ 253841 h 514350"/>
                <a:gd name="connsiteX6966" fmla="*/ 668179 w 6400800"/>
                <a:gd name="connsiteY6966" fmla="*/ 331946 h 514350"/>
                <a:gd name="connsiteX6967" fmla="*/ 668179 w 6400800"/>
                <a:gd name="connsiteY6967" fmla="*/ 330041 h 514350"/>
                <a:gd name="connsiteX6968" fmla="*/ 669131 w 6400800"/>
                <a:gd name="connsiteY6968" fmla="*/ 334804 h 514350"/>
                <a:gd name="connsiteX6969" fmla="*/ 671989 w 6400800"/>
                <a:gd name="connsiteY6969" fmla="*/ 346234 h 514350"/>
                <a:gd name="connsiteX6970" fmla="*/ 674846 w 6400800"/>
                <a:gd name="connsiteY6970" fmla="*/ 359569 h 514350"/>
                <a:gd name="connsiteX6971" fmla="*/ 676751 w 6400800"/>
                <a:gd name="connsiteY6971" fmla="*/ 370999 h 514350"/>
                <a:gd name="connsiteX6972" fmla="*/ 675799 w 6400800"/>
                <a:gd name="connsiteY6972" fmla="*/ 373856 h 514350"/>
                <a:gd name="connsiteX6973" fmla="*/ 674846 w 6400800"/>
                <a:gd name="connsiteY6973" fmla="*/ 377666 h 514350"/>
                <a:gd name="connsiteX6974" fmla="*/ 670084 w 6400800"/>
                <a:gd name="connsiteY6974" fmla="*/ 368141 h 514350"/>
                <a:gd name="connsiteX6975" fmla="*/ 664369 w 6400800"/>
                <a:gd name="connsiteY6975" fmla="*/ 358616 h 514350"/>
                <a:gd name="connsiteX6976" fmla="*/ 668179 w 6400800"/>
                <a:gd name="connsiteY6976" fmla="*/ 331946 h 514350"/>
                <a:gd name="connsiteX6977" fmla="*/ 656749 w 6400800"/>
                <a:gd name="connsiteY6977" fmla="*/ 266224 h 514350"/>
                <a:gd name="connsiteX6978" fmla="*/ 656749 w 6400800"/>
                <a:gd name="connsiteY6978" fmla="*/ 267176 h 514350"/>
                <a:gd name="connsiteX6979" fmla="*/ 656749 w 6400800"/>
                <a:gd name="connsiteY6979" fmla="*/ 269081 h 514350"/>
                <a:gd name="connsiteX6980" fmla="*/ 656749 w 6400800"/>
                <a:gd name="connsiteY6980" fmla="*/ 266224 h 514350"/>
                <a:gd name="connsiteX6981" fmla="*/ 608171 w 6400800"/>
                <a:gd name="connsiteY6981" fmla="*/ 318611 h 514350"/>
                <a:gd name="connsiteX6982" fmla="*/ 611981 w 6400800"/>
                <a:gd name="connsiteY6982" fmla="*/ 279559 h 514350"/>
                <a:gd name="connsiteX6983" fmla="*/ 613886 w 6400800"/>
                <a:gd name="connsiteY6983" fmla="*/ 288131 h 514350"/>
                <a:gd name="connsiteX6984" fmla="*/ 615791 w 6400800"/>
                <a:gd name="connsiteY6984" fmla="*/ 327184 h 514350"/>
                <a:gd name="connsiteX6985" fmla="*/ 615791 w 6400800"/>
                <a:gd name="connsiteY6985" fmla="*/ 331946 h 514350"/>
                <a:gd name="connsiteX6986" fmla="*/ 615791 w 6400800"/>
                <a:gd name="connsiteY6986" fmla="*/ 337661 h 514350"/>
                <a:gd name="connsiteX6987" fmla="*/ 613886 w 6400800"/>
                <a:gd name="connsiteY6987" fmla="*/ 333851 h 514350"/>
                <a:gd name="connsiteX6988" fmla="*/ 607219 w 6400800"/>
                <a:gd name="connsiteY6988" fmla="*/ 321469 h 514350"/>
                <a:gd name="connsiteX6989" fmla="*/ 608171 w 6400800"/>
                <a:gd name="connsiteY6989" fmla="*/ 318611 h 514350"/>
                <a:gd name="connsiteX6990" fmla="*/ 606266 w 6400800"/>
                <a:gd name="connsiteY6990" fmla="*/ 341471 h 514350"/>
                <a:gd name="connsiteX6991" fmla="*/ 615791 w 6400800"/>
                <a:gd name="connsiteY6991" fmla="*/ 364331 h 514350"/>
                <a:gd name="connsiteX6992" fmla="*/ 615791 w 6400800"/>
                <a:gd name="connsiteY6992" fmla="*/ 365284 h 514350"/>
                <a:gd name="connsiteX6993" fmla="*/ 611029 w 6400800"/>
                <a:gd name="connsiteY6993" fmla="*/ 375761 h 514350"/>
                <a:gd name="connsiteX6994" fmla="*/ 608171 w 6400800"/>
                <a:gd name="connsiteY6994" fmla="*/ 363379 h 514350"/>
                <a:gd name="connsiteX6995" fmla="*/ 605314 w 6400800"/>
                <a:gd name="connsiteY6995" fmla="*/ 350996 h 514350"/>
                <a:gd name="connsiteX6996" fmla="*/ 606266 w 6400800"/>
                <a:gd name="connsiteY6996" fmla="*/ 341471 h 514350"/>
                <a:gd name="connsiteX6997" fmla="*/ 606266 w 6400800"/>
                <a:gd name="connsiteY6997" fmla="*/ 424339 h 514350"/>
                <a:gd name="connsiteX6998" fmla="*/ 609124 w 6400800"/>
                <a:gd name="connsiteY6998" fmla="*/ 433864 h 514350"/>
                <a:gd name="connsiteX6999" fmla="*/ 607219 w 6400800"/>
                <a:gd name="connsiteY6999" fmla="*/ 436721 h 514350"/>
                <a:gd name="connsiteX7000" fmla="*/ 601504 w 6400800"/>
                <a:gd name="connsiteY7000" fmla="*/ 435769 h 514350"/>
                <a:gd name="connsiteX7001" fmla="*/ 606266 w 6400800"/>
                <a:gd name="connsiteY7001" fmla="*/ 424339 h 514350"/>
                <a:gd name="connsiteX7002" fmla="*/ 599599 w 6400800"/>
                <a:gd name="connsiteY7002" fmla="*/ 401479 h 514350"/>
                <a:gd name="connsiteX7003" fmla="*/ 599599 w 6400800"/>
                <a:gd name="connsiteY7003" fmla="*/ 401479 h 514350"/>
                <a:gd name="connsiteX7004" fmla="*/ 599599 w 6400800"/>
                <a:gd name="connsiteY7004" fmla="*/ 403384 h 514350"/>
                <a:gd name="connsiteX7005" fmla="*/ 599599 w 6400800"/>
                <a:gd name="connsiteY7005" fmla="*/ 401479 h 514350"/>
                <a:gd name="connsiteX7006" fmla="*/ 587216 w 6400800"/>
                <a:gd name="connsiteY7006" fmla="*/ 300514 h 514350"/>
                <a:gd name="connsiteX7007" fmla="*/ 591979 w 6400800"/>
                <a:gd name="connsiteY7007" fmla="*/ 310039 h 514350"/>
                <a:gd name="connsiteX7008" fmla="*/ 591026 w 6400800"/>
                <a:gd name="connsiteY7008" fmla="*/ 316706 h 514350"/>
                <a:gd name="connsiteX7009" fmla="*/ 591026 w 6400800"/>
                <a:gd name="connsiteY7009" fmla="*/ 316706 h 514350"/>
                <a:gd name="connsiteX7010" fmla="*/ 590074 w 6400800"/>
                <a:gd name="connsiteY7010" fmla="*/ 319564 h 514350"/>
                <a:gd name="connsiteX7011" fmla="*/ 587216 w 6400800"/>
                <a:gd name="connsiteY7011" fmla="*/ 311944 h 514350"/>
                <a:gd name="connsiteX7012" fmla="*/ 586264 w 6400800"/>
                <a:gd name="connsiteY7012" fmla="*/ 299561 h 514350"/>
                <a:gd name="connsiteX7013" fmla="*/ 587216 w 6400800"/>
                <a:gd name="connsiteY7013" fmla="*/ 300514 h 514350"/>
                <a:gd name="connsiteX7014" fmla="*/ 553879 w 6400800"/>
                <a:gd name="connsiteY7014" fmla="*/ 257651 h 514350"/>
                <a:gd name="connsiteX7015" fmla="*/ 555784 w 6400800"/>
                <a:gd name="connsiteY7015" fmla="*/ 233839 h 514350"/>
                <a:gd name="connsiteX7016" fmla="*/ 558641 w 6400800"/>
                <a:gd name="connsiteY7016" fmla="*/ 249079 h 514350"/>
                <a:gd name="connsiteX7017" fmla="*/ 556736 w 6400800"/>
                <a:gd name="connsiteY7017" fmla="*/ 247174 h 514350"/>
                <a:gd name="connsiteX7018" fmla="*/ 558641 w 6400800"/>
                <a:gd name="connsiteY7018" fmla="*/ 250984 h 514350"/>
                <a:gd name="connsiteX7019" fmla="*/ 570071 w 6400800"/>
                <a:gd name="connsiteY7019" fmla="*/ 297656 h 514350"/>
                <a:gd name="connsiteX7020" fmla="*/ 571976 w 6400800"/>
                <a:gd name="connsiteY7020" fmla="*/ 303371 h 514350"/>
                <a:gd name="connsiteX7021" fmla="*/ 569119 w 6400800"/>
                <a:gd name="connsiteY7021" fmla="*/ 312896 h 514350"/>
                <a:gd name="connsiteX7022" fmla="*/ 564356 w 6400800"/>
                <a:gd name="connsiteY7022" fmla="*/ 295751 h 514350"/>
                <a:gd name="connsiteX7023" fmla="*/ 553879 w 6400800"/>
                <a:gd name="connsiteY7023" fmla="*/ 266224 h 514350"/>
                <a:gd name="connsiteX7024" fmla="*/ 553879 w 6400800"/>
                <a:gd name="connsiteY7024" fmla="*/ 257651 h 514350"/>
                <a:gd name="connsiteX7025" fmla="*/ 551974 w 6400800"/>
                <a:gd name="connsiteY7025" fmla="*/ 295751 h 514350"/>
                <a:gd name="connsiteX7026" fmla="*/ 551974 w 6400800"/>
                <a:gd name="connsiteY7026" fmla="*/ 295751 h 514350"/>
                <a:gd name="connsiteX7027" fmla="*/ 552926 w 6400800"/>
                <a:gd name="connsiteY7027" fmla="*/ 298609 h 514350"/>
                <a:gd name="connsiteX7028" fmla="*/ 556736 w 6400800"/>
                <a:gd name="connsiteY7028" fmla="*/ 317659 h 514350"/>
                <a:gd name="connsiteX7029" fmla="*/ 557689 w 6400800"/>
                <a:gd name="connsiteY7029" fmla="*/ 321469 h 514350"/>
                <a:gd name="connsiteX7030" fmla="*/ 557689 w 6400800"/>
                <a:gd name="connsiteY7030" fmla="*/ 322421 h 514350"/>
                <a:gd name="connsiteX7031" fmla="*/ 557689 w 6400800"/>
                <a:gd name="connsiteY7031" fmla="*/ 326231 h 514350"/>
                <a:gd name="connsiteX7032" fmla="*/ 552926 w 6400800"/>
                <a:gd name="connsiteY7032" fmla="*/ 306229 h 514350"/>
                <a:gd name="connsiteX7033" fmla="*/ 551974 w 6400800"/>
                <a:gd name="connsiteY7033" fmla="*/ 295751 h 514350"/>
                <a:gd name="connsiteX7034" fmla="*/ 529114 w 6400800"/>
                <a:gd name="connsiteY7034" fmla="*/ 290036 h 514350"/>
                <a:gd name="connsiteX7035" fmla="*/ 529114 w 6400800"/>
                <a:gd name="connsiteY7035" fmla="*/ 290036 h 514350"/>
                <a:gd name="connsiteX7036" fmla="*/ 529114 w 6400800"/>
                <a:gd name="connsiteY7036" fmla="*/ 290036 h 514350"/>
                <a:gd name="connsiteX7037" fmla="*/ 529114 w 6400800"/>
                <a:gd name="connsiteY7037" fmla="*/ 290036 h 514350"/>
                <a:gd name="connsiteX7038" fmla="*/ 522446 w 6400800"/>
                <a:gd name="connsiteY7038" fmla="*/ 336709 h 514350"/>
                <a:gd name="connsiteX7039" fmla="*/ 523399 w 6400800"/>
                <a:gd name="connsiteY7039" fmla="*/ 329089 h 514350"/>
                <a:gd name="connsiteX7040" fmla="*/ 526256 w 6400800"/>
                <a:gd name="connsiteY7040" fmla="*/ 336709 h 514350"/>
                <a:gd name="connsiteX7041" fmla="*/ 531019 w 6400800"/>
                <a:gd name="connsiteY7041" fmla="*/ 350996 h 514350"/>
                <a:gd name="connsiteX7042" fmla="*/ 531971 w 6400800"/>
                <a:gd name="connsiteY7042" fmla="*/ 374809 h 514350"/>
                <a:gd name="connsiteX7043" fmla="*/ 533876 w 6400800"/>
                <a:gd name="connsiteY7043" fmla="*/ 403384 h 514350"/>
                <a:gd name="connsiteX7044" fmla="*/ 528161 w 6400800"/>
                <a:gd name="connsiteY7044" fmla="*/ 394811 h 514350"/>
                <a:gd name="connsiteX7045" fmla="*/ 532924 w 6400800"/>
                <a:gd name="connsiteY7045" fmla="*/ 410051 h 514350"/>
                <a:gd name="connsiteX7046" fmla="*/ 534829 w 6400800"/>
                <a:gd name="connsiteY7046" fmla="*/ 417671 h 514350"/>
                <a:gd name="connsiteX7047" fmla="*/ 535781 w 6400800"/>
                <a:gd name="connsiteY7047" fmla="*/ 430054 h 514350"/>
                <a:gd name="connsiteX7048" fmla="*/ 523399 w 6400800"/>
                <a:gd name="connsiteY7048" fmla="*/ 428149 h 514350"/>
                <a:gd name="connsiteX7049" fmla="*/ 522446 w 6400800"/>
                <a:gd name="connsiteY7049" fmla="*/ 427196 h 514350"/>
                <a:gd name="connsiteX7050" fmla="*/ 522446 w 6400800"/>
                <a:gd name="connsiteY7050" fmla="*/ 423386 h 514350"/>
                <a:gd name="connsiteX7051" fmla="*/ 527209 w 6400800"/>
                <a:gd name="connsiteY7051" fmla="*/ 410051 h 514350"/>
                <a:gd name="connsiteX7052" fmla="*/ 522446 w 6400800"/>
                <a:gd name="connsiteY7052" fmla="*/ 418624 h 514350"/>
                <a:gd name="connsiteX7053" fmla="*/ 521494 w 6400800"/>
                <a:gd name="connsiteY7053" fmla="*/ 405289 h 514350"/>
                <a:gd name="connsiteX7054" fmla="*/ 517684 w 6400800"/>
                <a:gd name="connsiteY7054" fmla="*/ 369094 h 514350"/>
                <a:gd name="connsiteX7055" fmla="*/ 522446 w 6400800"/>
                <a:gd name="connsiteY7055" fmla="*/ 336709 h 514350"/>
                <a:gd name="connsiteX7056" fmla="*/ 512921 w 6400800"/>
                <a:gd name="connsiteY7056" fmla="*/ 271939 h 514350"/>
                <a:gd name="connsiteX7057" fmla="*/ 509111 w 6400800"/>
                <a:gd name="connsiteY7057" fmla="*/ 287179 h 514350"/>
                <a:gd name="connsiteX7058" fmla="*/ 509111 w 6400800"/>
                <a:gd name="connsiteY7058" fmla="*/ 288131 h 514350"/>
                <a:gd name="connsiteX7059" fmla="*/ 507206 w 6400800"/>
                <a:gd name="connsiteY7059" fmla="*/ 275749 h 514350"/>
                <a:gd name="connsiteX7060" fmla="*/ 508159 w 6400800"/>
                <a:gd name="connsiteY7060" fmla="*/ 262414 h 514350"/>
                <a:gd name="connsiteX7061" fmla="*/ 509111 w 6400800"/>
                <a:gd name="connsiteY7061" fmla="*/ 262414 h 514350"/>
                <a:gd name="connsiteX7062" fmla="*/ 512921 w 6400800"/>
                <a:gd name="connsiteY7062" fmla="*/ 271939 h 514350"/>
                <a:gd name="connsiteX7063" fmla="*/ 497681 w 6400800"/>
                <a:gd name="connsiteY7063" fmla="*/ 207169 h 514350"/>
                <a:gd name="connsiteX7064" fmla="*/ 506254 w 6400800"/>
                <a:gd name="connsiteY7064" fmla="*/ 245269 h 514350"/>
                <a:gd name="connsiteX7065" fmla="*/ 509111 w 6400800"/>
                <a:gd name="connsiteY7065" fmla="*/ 256699 h 514350"/>
                <a:gd name="connsiteX7066" fmla="*/ 506254 w 6400800"/>
                <a:gd name="connsiteY7066" fmla="*/ 256699 h 514350"/>
                <a:gd name="connsiteX7067" fmla="*/ 505301 w 6400800"/>
                <a:gd name="connsiteY7067" fmla="*/ 256699 h 514350"/>
                <a:gd name="connsiteX7068" fmla="*/ 505301 w 6400800"/>
                <a:gd name="connsiteY7068" fmla="*/ 256699 h 514350"/>
                <a:gd name="connsiteX7069" fmla="*/ 497681 w 6400800"/>
                <a:gd name="connsiteY7069" fmla="*/ 207169 h 514350"/>
                <a:gd name="connsiteX7070" fmla="*/ 497681 w 6400800"/>
                <a:gd name="connsiteY7070" fmla="*/ 207169 h 514350"/>
                <a:gd name="connsiteX7071" fmla="*/ 487204 w 6400800"/>
                <a:gd name="connsiteY7071" fmla="*/ 419576 h 514350"/>
                <a:gd name="connsiteX7072" fmla="*/ 486251 w 6400800"/>
                <a:gd name="connsiteY7072" fmla="*/ 422434 h 514350"/>
                <a:gd name="connsiteX7073" fmla="*/ 483394 w 6400800"/>
                <a:gd name="connsiteY7073" fmla="*/ 422434 h 514350"/>
                <a:gd name="connsiteX7074" fmla="*/ 483394 w 6400800"/>
                <a:gd name="connsiteY7074" fmla="*/ 418624 h 514350"/>
                <a:gd name="connsiteX7075" fmla="*/ 481489 w 6400800"/>
                <a:gd name="connsiteY7075" fmla="*/ 401479 h 514350"/>
                <a:gd name="connsiteX7076" fmla="*/ 487204 w 6400800"/>
                <a:gd name="connsiteY7076" fmla="*/ 419576 h 514350"/>
                <a:gd name="connsiteX7077" fmla="*/ 437674 w 6400800"/>
                <a:gd name="connsiteY7077" fmla="*/ 390049 h 514350"/>
                <a:gd name="connsiteX7078" fmla="*/ 437674 w 6400800"/>
                <a:gd name="connsiteY7078" fmla="*/ 390049 h 514350"/>
                <a:gd name="connsiteX7079" fmla="*/ 437674 w 6400800"/>
                <a:gd name="connsiteY7079" fmla="*/ 388144 h 514350"/>
                <a:gd name="connsiteX7080" fmla="*/ 437674 w 6400800"/>
                <a:gd name="connsiteY7080" fmla="*/ 388144 h 514350"/>
                <a:gd name="connsiteX7081" fmla="*/ 437674 w 6400800"/>
                <a:gd name="connsiteY7081" fmla="*/ 390049 h 514350"/>
                <a:gd name="connsiteX7082" fmla="*/ 437674 w 6400800"/>
                <a:gd name="connsiteY7082" fmla="*/ 390049 h 514350"/>
                <a:gd name="connsiteX7083" fmla="*/ 448151 w 6400800"/>
                <a:gd name="connsiteY7083" fmla="*/ 362426 h 514350"/>
                <a:gd name="connsiteX7084" fmla="*/ 446246 w 6400800"/>
                <a:gd name="connsiteY7084" fmla="*/ 356711 h 514350"/>
                <a:gd name="connsiteX7085" fmla="*/ 449104 w 6400800"/>
                <a:gd name="connsiteY7085" fmla="*/ 347186 h 514350"/>
                <a:gd name="connsiteX7086" fmla="*/ 448151 w 6400800"/>
                <a:gd name="connsiteY7086" fmla="*/ 362426 h 514350"/>
                <a:gd name="connsiteX7087" fmla="*/ 436721 w 6400800"/>
                <a:gd name="connsiteY7087" fmla="*/ 227171 h 514350"/>
                <a:gd name="connsiteX7088" fmla="*/ 440531 w 6400800"/>
                <a:gd name="connsiteY7088" fmla="*/ 246221 h 514350"/>
                <a:gd name="connsiteX7089" fmla="*/ 434816 w 6400800"/>
                <a:gd name="connsiteY7089" fmla="*/ 234791 h 514350"/>
                <a:gd name="connsiteX7090" fmla="*/ 436721 w 6400800"/>
                <a:gd name="connsiteY7090" fmla="*/ 227171 h 514350"/>
                <a:gd name="connsiteX7091" fmla="*/ 428149 w 6400800"/>
                <a:gd name="connsiteY7091" fmla="*/ 280511 h 514350"/>
                <a:gd name="connsiteX7092" fmla="*/ 431959 w 6400800"/>
                <a:gd name="connsiteY7092" fmla="*/ 253841 h 514350"/>
                <a:gd name="connsiteX7093" fmla="*/ 432911 w 6400800"/>
                <a:gd name="connsiteY7093" fmla="*/ 258604 h 514350"/>
                <a:gd name="connsiteX7094" fmla="*/ 438626 w 6400800"/>
                <a:gd name="connsiteY7094" fmla="*/ 284321 h 514350"/>
                <a:gd name="connsiteX7095" fmla="*/ 439579 w 6400800"/>
                <a:gd name="connsiteY7095" fmla="*/ 290036 h 514350"/>
                <a:gd name="connsiteX7096" fmla="*/ 432911 w 6400800"/>
                <a:gd name="connsiteY7096" fmla="*/ 281464 h 514350"/>
                <a:gd name="connsiteX7097" fmla="*/ 439579 w 6400800"/>
                <a:gd name="connsiteY7097" fmla="*/ 295751 h 514350"/>
                <a:gd name="connsiteX7098" fmla="*/ 441484 w 6400800"/>
                <a:gd name="connsiteY7098" fmla="*/ 299561 h 514350"/>
                <a:gd name="connsiteX7099" fmla="*/ 443389 w 6400800"/>
                <a:gd name="connsiteY7099" fmla="*/ 312896 h 514350"/>
                <a:gd name="connsiteX7100" fmla="*/ 446246 w 6400800"/>
                <a:gd name="connsiteY7100" fmla="*/ 328136 h 514350"/>
                <a:gd name="connsiteX7101" fmla="*/ 447199 w 6400800"/>
                <a:gd name="connsiteY7101" fmla="*/ 335756 h 514350"/>
                <a:gd name="connsiteX7102" fmla="*/ 445294 w 6400800"/>
                <a:gd name="connsiteY7102" fmla="*/ 341471 h 514350"/>
                <a:gd name="connsiteX7103" fmla="*/ 442436 w 6400800"/>
                <a:gd name="connsiteY7103" fmla="*/ 349091 h 514350"/>
                <a:gd name="connsiteX7104" fmla="*/ 434816 w 6400800"/>
                <a:gd name="connsiteY7104" fmla="*/ 331946 h 514350"/>
                <a:gd name="connsiteX7105" fmla="*/ 434816 w 6400800"/>
                <a:gd name="connsiteY7105" fmla="*/ 317659 h 514350"/>
                <a:gd name="connsiteX7106" fmla="*/ 432911 w 6400800"/>
                <a:gd name="connsiteY7106" fmla="*/ 328136 h 514350"/>
                <a:gd name="connsiteX7107" fmla="*/ 423386 w 6400800"/>
                <a:gd name="connsiteY7107" fmla="*/ 303371 h 514350"/>
                <a:gd name="connsiteX7108" fmla="*/ 428149 w 6400800"/>
                <a:gd name="connsiteY7108" fmla="*/ 280511 h 514350"/>
                <a:gd name="connsiteX7109" fmla="*/ 418624 w 6400800"/>
                <a:gd name="connsiteY7109" fmla="*/ 345281 h 514350"/>
                <a:gd name="connsiteX7110" fmla="*/ 422434 w 6400800"/>
                <a:gd name="connsiteY7110" fmla="*/ 322421 h 514350"/>
                <a:gd name="connsiteX7111" fmla="*/ 427196 w 6400800"/>
                <a:gd name="connsiteY7111" fmla="*/ 339566 h 514350"/>
                <a:gd name="connsiteX7112" fmla="*/ 430054 w 6400800"/>
                <a:gd name="connsiteY7112" fmla="*/ 350996 h 514350"/>
                <a:gd name="connsiteX7113" fmla="*/ 428149 w 6400800"/>
                <a:gd name="connsiteY7113" fmla="*/ 362426 h 514350"/>
                <a:gd name="connsiteX7114" fmla="*/ 426244 w 6400800"/>
                <a:gd name="connsiteY7114" fmla="*/ 356711 h 514350"/>
                <a:gd name="connsiteX7115" fmla="*/ 420529 w 6400800"/>
                <a:gd name="connsiteY7115" fmla="*/ 344329 h 514350"/>
                <a:gd name="connsiteX7116" fmla="*/ 422434 w 6400800"/>
                <a:gd name="connsiteY7116" fmla="*/ 357664 h 514350"/>
                <a:gd name="connsiteX7117" fmla="*/ 424339 w 6400800"/>
                <a:gd name="connsiteY7117" fmla="*/ 372904 h 514350"/>
                <a:gd name="connsiteX7118" fmla="*/ 425291 w 6400800"/>
                <a:gd name="connsiteY7118" fmla="*/ 377666 h 514350"/>
                <a:gd name="connsiteX7119" fmla="*/ 424339 w 6400800"/>
                <a:gd name="connsiteY7119" fmla="*/ 375761 h 514350"/>
                <a:gd name="connsiteX7120" fmla="*/ 424339 w 6400800"/>
                <a:gd name="connsiteY7120" fmla="*/ 374809 h 514350"/>
                <a:gd name="connsiteX7121" fmla="*/ 418624 w 6400800"/>
                <a:gd name="connsiteY7121" fmla="*/ 351949 h 514350"/>
                <a:gd name="connsiteX7122" fmla="*/ 418624 w 6400800"/>
                <a:gd name="connsiteY7122" fmla="*/ 345281 h 514350"/>
                <a:gd name="connsiteX7123" fmla="*/ 406241 w 6400800"/>
                <a:gd name="connsiteY7123" fmla="*/ 261461 h 514350"/>
                <a:gd name="connsiteX7124" fmla="*/ 411956 w 6400800"/>
                <a:gd name="connsiteY7124" fmla="*/ 285274 h 514350"/>
                <a:gd name="connsiteX7125" fmla="*/ 407194 w 6400800"/>
                <a:gd name="connsiteY7125" fmla="*/ 310039 h 514350"/>
                <a:gd name="connsiteX7126" fmla="*/ 405289 w 6400800"/>
                <a:gd name="connsiteY7126" fmla="*/ 302419 h 514350"/>
                <a:gd name="connsiteX7127" fmla="*/ 406241 w 6400800"/>
                <a:gd name="connsiteY7127" fmla="*/ 261461 h 514350"/>
                <a:gd name="connsiteX7128" fmla="*/ 382429 w 6400800"/>
                <a:gd name="connsiteY7128" fmla="*/ 290036 h 514350"/>
                <a:gd name="connsiteX7129" fmla="*/ 381476 w 6400800"/>
                <a:gd name="connsiteY7129" fmla="*/ 293846 h 514350"/>
                <a:gd name="connsiteX7130" fmla="*/ 381476 w 6400800"/>
                <a:gd name="connsiteY7130" fmla="*/ 285274 h 514350"/>
                <a:gd name="connsiteX7131" fmla="*/ 382429 w 6400800"/>
                <a:gd name="connsiteY7131" fmla="*/ 290036 h 514350"/>
                <a:gd name="connsiteX7132" fmla="*/ 361474 w 6400800"/>
                <a:gd name="connsiteY7132" fmla="*/ 394811 h 514350"/>
                <a:gd name="connsiteX7133" fmla="*/ 361474 w 6400800"/>
                <a:gd name="connsiteY7133" fmla="*/ 404336 h 514350"/>
                <a:gd name="connsiteX7134" fmla="*/ 361474 w 6400800"/>
                <a:gd name="connsiteY7134" fmla="*/ 407194 h 514350"/>
                <a:gd name="connsiteX7135" fmla="*/ 354806 w 6400800"/>
                <a:gd name="connsiteY7135" fmla="*/ 383381 h 514350"/>
                <a:gd name="connsiteX7136" fmla="*/ 354806 w 6400800"/>
                <a:gd name="connsiteY7136" fmla="*/ 382429 h 514350"/>
                <a:gd name="connsiteX7137" fmla="*/ 352901 w 6400800"/>
                <a:gd name="connsiteY7137" fmla="*/ 373856 h 514350"/>
                <a:gd name="connsiteX7138" fmla="*/ 361474 w 6400800"/>
                <a:gd name="connsiteY7138" fmla="*/ 394811 h 514350"/>
                <a:gd name="connsiteX7139" fmla="*/ 347186 w 6400800"/>
                <a:gd name="connsiteY7139" fmla="*/ 307181 h 514350"/>
                <a:gd name="connsiteX7140" fmla="*/ 349091 w 6400800"/>
                <a:gd name="connsiteY7140" fmla="*/ 311944 h 514350"/>
                <a:gd name="connsiteX7141" fmla="*/ 347186 w 6400800"/>
                <a:gd name="connsiteY7141" fmla="*/ 309086 h 514350"/>
                <a:gd name="connsiteX7142" fmla="*/ 347186 w 6400800"/>
                <a:gd name="connsiteY7142" fmla="*/ 307181 h 514350"/>
                <a:gd name="connsiteX7143" fmla="*/ 347186 w 6400800"/>
                <a:gd name="connsiteY7143" fmla="*/ 429101 h 514350"/>
                <a:gd name="connsiteX7144" fmla="*/ 348139 w 6400800"/>
                <a:gd name="connsiteY7144" fmla="*/ 432911 h 514350"/>
                <a:gd name="connsiteX7145" fmla="*/ 346234 w 6400800"/>
                <a:gd name="connsiteY7145" fmla="*/ 432911 h 514350"/>
                <a:gd name="connsiteX7146" fmla="*/ 347186 w 6400800"/>
                <a:gd name="connsiteY7146" fmla="*/ 429101 h 514350"/>
                <a:gd name="connsiteX7147" fmla="*/ 310991 w 6400800"/>
                <a:gd name="connsiteY7147" fmla="*/ 439579 h 514350"/>
                <a:gd name="connsiteX7148" fmla="*/ 311944 w 6400800"/>
                <a:gd name="connsiteY7148" fmla="*/ 424339 h 514350"/>
                <a:gd name="connsiteX7149" fmla="*/ 317659 w 6400800"/>
                <a:gd name="connsiteY7149" fmla="*/ 438626 h 514350"/>
                <a:gd name="connsiteX7150" fmla="*/ 310991 w 6400800"/>
                <a:gd name="connsiteY7150" fmla="*/ 439579 h 514350"/>
                <a:gd name="connsiteX7151" fmla="*/ 302419 w 6400800"/>
                <a:gd name="connsiteY7151" fmla="*/ 230981 h 514350"/>
                <a:gd name="connsiteX7152" fmla="*/ 304324 w 6400800"/>
                <a:gd name="connsiteY7152" fmla="*/ 237649 h 514350"/>
                <a:gd name="connsiteX7153" fmla="*/ 307181 w 6400800"/>
                <a:gd name="connsiteY7153" fmla="*/ 252889 h 514350"/>
                <a:gd name="connsiteX7154" fmla="*/ 300514 w 6400800"/>
                <a:gd name="connsiteY7154" fmla="*/ 244316 h 514350"/>
                <a:gd name="connsiteX7155" fmla="*/ 302419 w 6400800"/>
                <a:gd name="connsiteY7155" fmla="*/ 230981 h 514350"/>
                <a:gd name="connsiteX7156" fmla="*/ 295751 w 6400800"/>
                <a:gd name="connsiteY7156" fmla="*/ 269081 h 514350"/>
                <a:gd name="connsiteX7157" fmla="*/ 297656 w 6400800"/>
                <a:gd name="connsiteY7157" fmla="*/ 262414 h 514350"/>
                <a:gd name="connsiteX7158" fmla="*/ 295751 w 6400800"/>
                <a:gd name="connsiteY7158" fmla="*/ 265271 h 514350"/>
                <a:gd name="connsiteX7159" fmla="*/ 297656 w 6400800"/>
                <a:gd name="connsiteY7159" fmla="*/ 251936 h 514350"/>
                <a:gd name="connsiteX7160" fmla="*/ 299561 w 6400800"/>
                <a:gd name="connsiteY7160" fmla="*/ 243364 h 514350"/>
                <a:gd name="connsiteX7161" fmla="*/ 301466 w 6400800"/>
                <a:gd name="connsiteY7161" fmla="*/ 247174 h 514350"/>
                <a:gd name="connsiteX7162" fmla="*/ 310039 w 6400800"/>
                <a:gd name="connsiteY7162" fmla="*/ 270986 h 514350"/>
                <a:gd name="connsiteX7163" fmla="*/ 319564 w 6400800"/>
                <a:gd name="connsiteY7163" fmla="*/ 312896 h 514350"/>
                <a:gd name="connsiteX7164" fmla="*/ 330041 w 6400800"/>
                <a:gd name="connsiteY7164" fmla="*/ 358616 h 514350"/>
                <a:gd name="connsiteX7165" fmla="*/ 330041 w 6400800"/>
                <a:gd name="connsiteY7165" fmla="*/ 362426 h 514350"/>
                <a:gd name="connsiteX7166" fmla="*/ 327184 w 6400800"/>
                <a:gd name="connsiteY7166" fmla="*/ 404336 h 514350"/>
                <a:gd name="connsiteX7167" fmla="*/ 327184 w 6400800"/>
                <a:gd name="connsiteY7167" fmla="*/ 404336 h 514350"/>
                <a:gd name="connsiteX7168" fmla="*/ 321469 w 6400800"/>
                <a:gd name="connsiteY7168" fmla="*/ 392906 h 514350"/>
                <a:gd name="connsiteX7169" fmla="*/ 310991 w 6400800"/>
                <a:gd name="connsiteY7169" fmla="*/ 362426 h 514350"/>
                <a:gd name="connsiteX7170" fmla="*/ 296704 w 6400800"/>
                <a:gd name="connsiteY7170" fmla="*/ 318611 h 514350"/>
                <a:gd name="connsiteX7171" fmla="*/ 291941 w 6400800"/>
                <a:gd name="connsiteY7171" fmla="*/ 302419 h 514350"/>
                <a:gd name="connsiteX7172" fmla="*/ 295751 w 6400800"/>
                <a:gd name="connsiteY7172" fmla="*/ 269081 h 514350"/>
                <a:gd name="connsiteX7173" fmla="*/ 283369 w 6400800"/>
                <a:gd name="connsiteY7173" fmla="*/ 378619 h 514350"/>
                <a:gd name="connsiteX7174" fmla="*/ 284321 w 6400800"/>
                <a:gd name="connsiteY7174" fmla="*/ 365284 h 514350"/>
                <a:gd name="connsiteX7175" fmla="*/ 285274 w 6400800"/>
                <a:gd name="connsiteY7175" fmla="*/ 363379 h 514350"/>
                <a:gd name="connsiteX7176" fmla="*/ 295751 w 6400800"/>
                <a:gd name="connsiteY7176" fmla="*/ 387191 h 514350"/>
                <a:gd name="connsiteX7177" fmla="*/ 302419 w 6400800"/>
                <a:gd name="connsiteY7177" fmla="*/ 400526 h 514350"/>
                <a:gd name="connsiteX7178" fmla="*/ 303371 w 6400800"/>
                <a:gd name="connsiteY7178" fmla="*/ 404336 h 514350"/>
                <a:gd name="connsiteX7179" fmla="*/ 301466 w 6400800"/>
                <a:gd name="connsiteY7179" fmla="*/ 412909 h 514350"/>
                <a:gd name="connsiteX7180" fmla="*/ 295751 w 6400800"/>
                <a:gd name="connsiteY7180" fmla="*/ 442436 h 514350"/>
                <a:gd name="connsiteX7181" fmla="*/ 283369 w 6400800"/>
                <a:gd name="connsiteY7181" fmla="*/ 444341 h 514350"/>
                <a:gd name="connsiteX7182" fmla="*/ 281464 w 6400800"/>
                <a:gd name="connsiteY7182" fmla="*/ 435769 h 514350"/>
                <a:gd name="connsiteX7183" fmla="*/ 281464 w 6400800"/>
                <a:gd name="connsiteY7183" fmla="*/ 407194 h 514350"/>
                <a:gd name="connsiteX7184" fmla="*/ 283369 w 6400800"/>
                <a:gd name="connsiteY7184" fmla="*/ 378619 h 514350"/>
                <a:gd name="connsiteX7185" fmla="*/ 237649 w 6400800"/>
                <a:gd name="connsiteY7185" fmla="*/ 415766 h 514350"/>
                <a:gd name="connsiteX7186" fmla="*/ 228124 w 6400800"/>
                <a:gd name="connsiteY7186" fmla="*/ 395764 h 514350"/>
                <a:gd name="connsiteX7187" fmla="*/ 229076 w 6400800"/>
                <a:gd name="connsiteY7187" fmla="*/ 383381 h 514350"/>
                <a:gd name="connsiteX7188" fmla="*/ 239554 w 6400800"/>
                <a:gd name="connsiteY7188" fmla="*/ 406241 h 514350"/>
                <a:gd name="connsiteX7189" fmla="*/ 237649 w 6400800"/>
                <a:gd name="connsiteY7189" fmla="*/ 415766 h 514350"/>
                <a:gd name="connsiteX7190" fmla="*/ 247174 w 6400800"/>
                <a:gd name="connsiteY7190" fmla="*/ 431006 h 514350"/>
                <a:gd name="connsiteX7191" fmla="*/ 248126 w 6400800"/>
                <a:gd name="connsiteY7191" fmla="*/ 425291 h 514350"/>
                <a:gd name="connsiteX7192" fmla="*/ 248126 w 6400800"/>
                <a:gd name="connsiteY7192" fmla="*/ 425291 h 514350"/>
                <a:gd name="connsiteX7193" fmla="*/ 247174 w 6400800"/>
                <a:gd name="connsiteY7193" fmla="*/ 431006 h 514350"/>
                <a:gd name="connsiteX7194" fmla="*/ 264319 w 6400800"/>
                <a:gd name="connsiteY7194" fmla="*/ 204311 h 514350"/>
                <a:gd name="connsiteX7195" fmla="*/ 270986 w 6400800"/>
                <a:gd name="connsiteY7195" fmla="*/ 185261 h 514350"/>
                <a:gd name="connsiteX7196" fmla="*/ 267176 w 6400800"/>
                <a:gd name="connsiteY7196" fmla="*/ 214789 h 514350"/>
                <a:gd name="connsiteX7197" fmla="*/ 266224 w 6400800"/>
                <a:gd name="connsiteY7197" fmla="*/ 210026 h 514350"/>
                <a:gd name="connsiteX7198" fmla="*/ 264319 w 6400800"/>
                <a:gd name="connsiteY7198" fmla="*/ 204311 h 514350"/>
                <a:gd name="connsiteX7199" fmla="*/ 264319 w 6400800"/>
                <a:gd name="connsiteY7199" fmla="*/ 204311 h 514350"/>
                <a:gd name="connsiteX7200" fmla="*/ 254794 w 6400800"/>
                <a:gd name="connsiteY7200" fmla="*/ 235744 h 514350"/>
                <a:gd name="connsiteX7201" fmla="*/ 258604 w 6400800"/>
                <a:gd name="connsiteY7201" fmla="*/ 220504 h 514350"/>
                <a:gd name="connsiteX7202" fmla="*/ 261461 w 6400800"/>
                <a:gd name="connsiteY7202" fmla="*/ 242411 h 514350"/>
                <a:gd name="connsiteX7203" fmla="*/ 262414 w 6400800"/>
                <a:gd name="connsiteY7203" fmla="*/ 245269 h 514350"/>
                <a:gd name="connsiteX7204" fmla="*/ 260509 w 6400800"/>
                <a:gd name="connsiteY7204" fmla="*/ 270034 h 514350"/>
                <a:gd name="connsiteX7205" fmla="*/ 257651 w 6400800"/>
                <a:gd name="connsiteY7205" fmla="*/ 264319 h 514350"/>
                <a:gd name="connsiteX7206" fmla="*/ 250984 w 6400800"/>
                <a:gd name="connsiteY7206" fmla="*/ 249079 h 514350"/>
                <a:gd name="connsiteX7207" fmla="*/ 254794 w 6400800"/>
                <a:gd name="connsiteY7207" fmla="*/ 235744 h 514350"/>
                <a:gd name="connsiteX7208" fmla="*/ 245269 w 6400800"/>
                <a:gd name="connsiteY7208" fmla="*/ 276701 h 514350"/>
                <a:gd name="connsiteX7209" fmla="*/ 249079 w 6400800"/>
                <a:gd name="connsiteY7209" fmla="*/ 260509 h 514350"/>
                <a:gd name="connsiteX7210" fmla="*/ 250984 w 6400800"/>
                <a:gd name="connsiteY7210" fmla="*/ 268129 h 514350"/>
                <a:gd name="connsiteX7211" fmla="*/ 258604 w 6400800"/>
                <a:gd name="connsiteY7211" fmla="*/ 292894 h 514350"/>
                <a:gd name="connsiteX7212" fmla="*/ 259556 w 6400800"/>
                <a:gd name="connsiteY7212" fmla="*/ 294799 h 514350"/>
                <a:gd name="connsiteX7213" fmla="*/ 259556 w 6400800"/>
                <a:gd name="connsiteY7213" fmla="*/ 297656 h 514350"/>
                <a:gd name="connsiteX7214" fmla="*/ 257651 w 6400800"/>
                <a:gd name="connsiteY7214" fmla="*/ 333851 h 514350"/>
                <a:gd name="connsiteX7215" fmla="*/ 250984 w 6400800"/>
                <a:gd name="connsiteY7215" fmla="*/ 309086 h 514350"/>
                <a:gd name="connsiteX7216" fmla="*/ 253841 w 6400800"/>
                <a:gd name="connsiteY7216" fmla="*/ 301466 h 514350"/>
                <a:gd name="connsiteX7217" fmla="*/ 250984 w 6400800"/>
                <a:gd name="connsiteY7217" fmla="*/ 307181 h 514350"/>
                <a:gd name="connsiteX7218" fmla="*/ 244316 w 6400800"/>
                <a:gd name="connsiteY7218" fmla="*/ 284321 h 514350"/>
                <a:gd name="connsiteX7219" fmla="*/ 245269 w 6400800"/>
                <a:gd name="connsiteY7219" fmla="*/ 276701 h 514350"/>
                <a:gd name="connsiteX7220" fmla="*/ 236696 w 6400800"/>
                <a:gd name="connsiteY7220" fmla="*/ 325279 h 514350"/>
                <a:gd name="connsiteX7221" fmla="*/ 237649 w 6400800"/>
                <a:gd name="connsiteY7221" fmla="*/ 322421 h 514350"/>
                <a:gd name="connsiteX7222" fmla="*/ 238601 w 6400800"/>
                <a:gd name="connsiteY7222" fmla="*/ 329089 h 514350"/>
                <a:gd name="connsiteX7223" fmla="*/ 235744 w 6400800"/>
                <a:gd name="connsiteY7223" fmla="*/ 335756 h 514350"/>
                <a:gd name="connsiteX7224" fmla="*/ 236696 w 6400800"/>
                <a:gd name="connsiteY7224" fmla="*/ 325279 h 514350"/>
                <a:gd name="connsiteX7225" fmla="*/ 234791 w 6400800"/>
                <a:gd name="connsiteY7225" fmla="*/ 353854 h 514350"/>
                <a:gd name="connsiteX7226" fmla="*/ 240506 w 6400800"/>
                <a:gd name="connsiteY7226" fmla="*/ 337661 h 514350"/>
                <a:gd name="connsiteX7227" fmla="*/ 241459 w 6400800"/>
                <a:gd name="connsiteY7227" fmla="*/ 342424 h 514350"/>
                <a:gd name="connsiteX7228" fmla="*/ 248126 w 6400800"/>
                <a:gd name="connsiteY7228" fmla="*/ 372904 h 514350"/>
                <a:gd name="connsiteX7229" fmla="*/ 247174 w 6400800"/>
                <a:gd name="connsiteY7229" fmla="*/ 378619 h 514350"/>
                <a:gd name="connsiteX7230" fmla="*/ 242411 w 6400800"/>
                <a:gd name="connsiteY7230" fmla="*/ 369094 h 514350"/>
                <a:gd name="connsiteX7231" fmla="*/ 234791 w 6400800"/>
                <a:gd name="connsiteY7231" fmla="*/ 353854 h 514350"/>
                <a:gd name="connsiteX7232" fmla="*/ 234791 w 6400800"/>
                <a:gd name="connsiteY7232" fmla="*/ 353854 h 514350"/>
                <a:gd name="connsiteX7233" fmla="*/ 222409 w 6400800"/>
                <a:gd name="connsiteY7233" fmla="*/ 297656 h 514350"/>
                <a:gd name="connsiteX7234" fmla="*/ 227171 w 6400800"/>
                <a:gd name="connsiteY7234" fmla="*/ 278606 h 514350"/>
                <a:gd name="connsiteX7235" fmla="*/ 228124 w 6400800"/>
                <a:gd name="connsiteY7235" fmla="*/ 284321 h 514350"/>
                <a:gd name="connsiteX7236" fmla="*/ 230029 w 6400800"/>
                <a:gd name="connsiteY7236" fmla="*/ 290989 h 514350"/>
                <a:gd name="connsiteX7237" fmla="*/ 222409 w 6400800"/>
                <a:gd name="connsiteY7237" fmla="*/ 324326 h 514350"/>
                <a:gd name="connsiteX7238" fmla="*/ 221456 w 6400800"/>
                <a:gd name="connsiteY7238" fmla="*/ 330041 h 514350"/>
                <a:gd name="connsiteX7239" fmla="*/ 220504 w 6400800"/>
                <a:gd name="connsiteY7239" fmla="*/ 329089 h 514350"/>
                <a:gd name="connsiteX7240" fmla="*/ 218599 w 6400800"/>
                <a:gd name="connsiteY7240" fmla="*/ 312896 h 514350"/>
                <a:gd name="connsiteX7241" fmla="*/ 222409 w 6400800"/>
                <a:gd name="connsiteY7241" fmla="*/ 297656 h 514350"/>
                <a:gd name="connsiteX7242" fmla="*/ 169069 w 6400800"/>
                <a:gd name="connsiteY7242" fmla="*/ 411956 h 514350"/>
                <a:gd name="connsiteX7243" fmla="*/ 169069 w 6400800"/>
                <a:gd name="connsiteY7243" fmla="*/ 412909 h 514350"/>
                <a:gd name="connsiteX7244" fmla="*/ 165259 w 6400800"/>
                <a:gd name="connsiteY7244" fmla="*/ 396716 h 514350"/>
                <a:gd name="connsiteX7245" fmla="*/ 164306 w 6400800"/>
                <a:gd name="connsiteY7245" fmla="*/ 375761 h 514350"/>
                <a:gd name="connsiteX7246" fmla="*/ 161449 w 6400800"/>
                <a:gd name="connsiteY7246" fmla="*/ 345281 h 514350"/>
                <a:gd name="connsiteX7247" fmla="*/ 158591 w 6400800"/>
                <a:gd name="connsiteY7247" fmla="*/ 321469 h 514350"/>
                <a:gd name="connsiteX7248" fmla="*/ 159544 w 6400800"/>
                <a:gd name="connsiteY7248" fmla="*/ 323374 h 514350"/>
                <a:gd name="connsiteX7249" fmla="*/ 162401 w 6400800"/>
                <a:gd name="connsiteY7249" fmla="*/ 328136 h 514350"/>
                <a:gd name="connsiteX7250" fmla="*/ 167164 w 6400800"/>
                <a:gd name="connsiteY7250" fmla="*/ 376714 h 514350"/>
                <a:gd name="connsiteX7251" fmla="*/ 170021 w 6400800"/>
                <a:gd name="connsiteY7251" fmla="*/ 402431 h 514350"/>
                <a:gd name="connsiteX7252" fmla="*/ 169069 w 6400800"/>
                <a:gd name="connsiteY7252" fmla="*/ 411956 h 514350"/>
                <a:gd name="connsiteX7253" fmla="*/ 209074 w 6400800"/>
                <a:gd name="connsiteY7253" fmla="*/ 350044 h 514350"/>
                <a:gd name="connsiteX7254" fmla="*/ 209074 w 6400800"/>
                <a:gd name="connsiteY7254" fmla="*/ 359569 h 514350"/>
                <a:gd name="connsiteX7255" fmla="*/ 207169 w 6400800"/>
                <a:gd name="connsiteY7255" fmla="*/ 356711 h 514350"/>
                <a:gd name="connsiteX7256" fmla="*/ 209074 w 6400800"/>
                <a:gd name="connsiteY7256" fmla="*/ 350044 h 514350"/>
                <a:gd name="connsiteX7257" fmla="*/ 170974 w 6400800"/>
                <a:gd name="connsiteY7257" fmla="*/ 259556 h 514350"/>
                <a:gd name="connsiteX7258" fmla="*/ 178594 w 6400800"/>
                <a:gd name="connsiteY7258" fmla="*/ 274796 h 514350"/>
                <a:gd name="connsiteX7259" fmla="*/ 187166 w 6400800"/>
                <a:gd name="connsiteY7259" fmla="*/ 291941 h 514350"/>
                <a:gd name="connsiteX7260" fmla="*/ 205264 w 6400800"/>
                <a:gd name="connsiteY7260" fmla="*/ 330041 h 514350"/>
                <a:gd name="connsiteX7261" fmla="*/ 200501 w 6400800"/>
                <a:gd name="connsiteY7261" fmla="*/ 343376 h 514350"/>
                <a:gd name="connsiteX7262" fmla="*/ 199549 w 6400800"/>
                <a:gd name="connsiteY7262" fmla="*/ 342424 h 514350"/>
                <a:gd name="connsiteX7263" fmla="*/ 180499 w 6400800"/>
                <a:gd name="connsiteY7263" fmla="*/ 310039 h 514350"/>
                <a:gd name="connsiteX7264" fmla="*/ 176689 w 6400800"/>
                <a:gd name="connsiteY7264" fmla="*/ 296704 h 514350"/>
                <a:gd name="connsiteX7265" fmla="*/ 176689 w 6400800"/>
                <a:gd name="connsiteY7265" fmla="*/ 305276 h 514350"/>
                <a:gd name="connsiteX7266" fmla="*/ 172879 w 6400800"/>
                <a:gd name="connsiteY7266" fmla="*/ 299561 h 514350"/>
                <a:gd name="connsiteX7267" fmla="*/ 171926 w 6400800"/>
                <a:gd name="connsiteY7267" fmla="*/ 298609 h 514350"/>
                <a:gd name="connsiteX7268" fmla="*/ 168116 w 6400800"/>
                <a:gd name="connsiteY7268" fmla="*/ 279559 h 514350"/>
                <a:gd name="connsiteX7269" fmla="*/ 158591 w 6400800"/>
                <a:gd name="connsiteY7269" fmla="*/ 235744 h 514350"/>
                <a:gd name="connsiteX7270" fmla="*/ 170974 w 6400800"/>
                <a:gd name="connsiteY7270" fmla="*/ 259556 h 514350"/>
                <a:gd name="connsiteX7271" fmla="*/ 161449 w 6400800"/>
                <a:gd name="connsiteY7271" fmla="*/ 307181 h 514350"/>
                <a:gd name="connsiteX7272" fmla="*/ 156686 w 6400800"/>
                <a:gd name="connsiteY7272" fmla="*/ 301466 h 514350"/>
                <a:gd name="connsiteX7273" fmla="*/ 155734 w 6400800"/>
                <a:gd name="connsiteY7273" fmla="*/ 297656 h 514350"/>
                <a:gd name="connsiteX7274" fmla="*/ 161449 w 6400800"/>
                <a:gd name="connsiteY7274" fmla="*/ 307181 h 514350"/>
                <a:gd name="connsiteX7275" fmla="*/ 130969 w 6400800"/>
                <a:gd name="connsiteY7275" fmla="*/ 280511 h 514350"/>
                <a:gd name="connsiteX7276" fmla="*/ 133826 w 6400800"/>
                <a:gd name="connsiteY7276" fmla="*/ 284321 h 514350"/>
                <a:gd name="connsiteX7277" fmla="*/ 145256 w 6400800"/>
                <a:gd name="connsiteY7277" fmla="*/ 301466 h 514350"/>
                <a:gd name="connsiteX7278" fmla="*/ 150971 w 6400800"/>
                <a:gd name="connsiteY7278" fmla="*/ 310039 h 514350"/>
                <a:gd name="connsiteX7279" fmla="*/ 150019 w 6400800"/>
                <a:gd name="connsiteY7279" fmla="*/ 341471 h 514350"/>
                <a:gd name="connsiteX7280" fmla="*/ 149066 w 6400800"/>
                <a:gd name="connsiteY7280" fmla="*/ 339566 h 514350"/>
                <a:gd name="connsiteX7281" fmla="*/ 145256 w 6400800"/>
                <a:gd name="connsiteY7281" fmla="*/ 328136 h 514350"/>
                <a:gd name="connsiteX7282" fmla="*/ 140494 w 6400800"/>
                <a:gd name="connsiteY7282" fmla="*/ 317659 h 514350"/>
                <a:gd name="connsiteX7283" fmla="*/ 132874 w 6400800"/>
                <a:gd name="connsiteY7283" fmla="*/ 301466 h 514350"/>
                <a:gd name="connsiteX7284" fmla="*/ 127159 w 6400800"/>
                <a:gd name="connsiteY7284" fmla="*/ 290989 h 514350"/>
                <a:gd name="connsiteX7285" fmla="*/ 130969 w 6400800"/>
                <a:gd name="connsiteY7285" fmla="*/ 280511 h 514350"/>
                <a:gd name="connsiteX7286" fmla="*/ 121444 w 6400800"/>
                <a:gd name="connsiteY7286" fmla="*/ 318611 h 514350"/>
                <a:gd name="connsiteX7287" fmla="*/ 127159 w 6400800"/>
                <a:gd name="connsiteY7287" fmla="*/ 294799 h 514350"/>
                <a:gd name="connsiteX7288" fmla="*/ 127159 w 6400800"/>
                <a:gd name="connsiteY7288" fmla="*/ 293846 h 514350"/>
                <a:gd name="connsiteX7289" fmla="*/ 129064 w 6400800"/>
                <a:gd name="connsiteY7289" fmla="*/ 303371 h 514350"/>
                <a:gd name="connsiteX7290" fmla="*/ 133826 w 6400800"/>
                <a:gd name="connsiteY7290" fmla="*/ 320516 h 514350"/>
                <a:gd name="connsiteX7291" fmla="*/ 138589 w 6400800"/>
                <a:gd name="connsiteY7291" fmla="*/ 342424 h 514350"/>
                <a:gd name="connsiteX7292" fmla="*/ 143351 w 6400800"/>
                <a:gd name="connsiteY7292" fmla="*/ 369094 h 514350"/>
                <a:gd name="connsiteX7293" fmla="*/ 148114 w 6400800"/>
                <a:gd name="connsiteY7293" fmla="*/ 398621 h 514350"/>
                <a:gd name="connsiteX7294" fmla="*/ 149066 w 6400800"/>
                <a:gd name="connsiteY7294" fmla="*/ 403384 h 514350"/>
                <a:gd name="connsiteX7295" fmla="*/ 149066 w 6400800"/>
                <a:gd name="connsiteY7295" fmla="*/ 411004 h 514350"/>
                <a:gd name="connsiteX7296" fmla="*/ 149066 w 6400800"/>
                <a:gd name="connsiteY7296" fmla="*/ 416719 h 514350"/>
                <a:gd name="connsiteX7297" fmla="*/ 138589 w 6400800"/>
                <a:gd name="connsiteY7297" fmla="*/ 388144 h 514350"/>
                <a:gd name="connsiteX7298" fmla="*/ 129064 w 6400800"/>
                <a:gd name="connsiteY7298" fmla="*/ 363379 h 514350"/>
                <a:gd name="connsiteX7299" fmla="*/ 131921 w 6400800"/>
                <a:gd name="connsiteY7299" fmla="*/ 358616 h 514350"/>
                <a:gd name="connsiteX7300" fmla="*/ 129064 w 6400800"/>
                <a:gd name="connsiteY7300" fmla="*/ 361474 h 514350"/>
                <a:gd name="connsiteX7301" fmla="*/ 124301 w 6400800"/>
                <a:gd name="connsiteY7301" fmla="*/ 350044 h 514350"/>
                <a:gd name="connsiteX7302" fmla="*/ 125254 w 6400800"/>
                <a:gd name="connsiteY7302" fmla="*/ 344329 h 514350"/>
                <a:gd name="connsiteX7303" fmla="*/ 129064 w 6400800"/>
                <a:gd name="connsiteY7303" fmla="*/ 328136 h 514350"/>
                <a:gd name="connsiteX7304" fmla="*/ 121444 w 6400800"/>
                <a:gd name="connsiteY7304" fmla="*/ 343376 h 514350"/>
                <a:gd name="connsiteX7305" fmla="*/ 121444 w 6400800"/>
                <a:gd name="connsiteY7305" fmla="*/ 343376 h 514350"/>
                <a:gd name="connsiteX7306" fmla="*/ 120491 w 6400800"/>
                <a:gd name="connsiteY7306" fmla="*/ 341471 h 514350"/>
                <a:gd name="connsiteX7307" fmla="*/ 117634 w 6400800"/>
                <a:gd name="connsiteY7307" fmla="*/ 334804 h 514350"/>
                <a:gd name="connsiteX7308" fmla="*/ 121444 w 6400800"/>
                <a:gd name="connsiteY7308" fmla="*/ 318611 h 514350"/>
                <a:gd name="connsiteX7309" fmla="*/ 116681 w 6400800"/>
                <a:gd name="connsiteY7309" fmla="*/ 393859 h 514350"/>
                <a:gd name="connsiteX7310" fmla="*/ 127159 w 6400800"/>
                <a:gd name="connsiteY7310" fmla="*/ 419576 h 514350"/>
                <a:gd name="connsiteX7311" fmla="*/ 113824 w 6400800"/>
                <a:gd name="connsiteY7311" fmla="*/ 414814 h 514350"/>
                <a:gd name="connsiteX7312" fmla="*/ 116681 w 6400800"/>
                <a:gd name="connsiteY7312" fmla="*/ 393859 h 514350"/>
                <a:gd name="connsiteX7313" fmla="*/ 91916 w 6400800"/>
                <a:gd name="connsiteY7313" fmla="*/ 341471 h 514350"/>
                <a:gd name="connsiteX7314" fmla="*/ 92869 w 6400800"/>
                <a:gd name="connsiteY7314" fmla="*/ 335756 h 514350"/>
                <a:gd name="connsiteX7315" fmla="*/ 94774 w 6400800"/>
                <a:gd name="connsiteY7315" fmla="*/ 340519 h 514350"/>
                <a:gd name="connsiteX7316" fmla="*/ 102394 w 6400800"/>
                <a:gd name="connsiteY7316" fmla="*/ 358616 h 514350"/>
                <a:gd name="connsiteX7317" fmla="*/ 96679 w 6400800"/>
                <a:gd name="connsiteY7317" fmla="*/ 384334 h 514350"/>
                <a:gd name="connsiteX7318" fmla="*/ 94774 w 6400800"/>
                <a:gd name="connsiteY7318" fmla="*/ 399574 h 514350"/>
                <a:gd name="connsiteX7319" fmla="*/ 93821 w 6400800"/>
                <a:gd name="connsiteY7319" fmla="*/ 400526 h 514350"/>
                <a:gd name="connsiteX7320" fmla="*/ 90964 w 6400800"/>
                <a:gd name="connsiteY7320" fmla="*/ 404336 h 514350"/>
                <a:gd name="connsiteX7321" fmla="*/ 88106 w 6400800"/>
                <a:gd name="connsiteY7321" fmla="*/ 382429 h 514350"/>
                <a:gd name="connsiteX7322" fmla="*/ 85249 w 6400800"/>
                <a:gd name="connsiteY7322" fmla="*/ 365284 h 514350"/>
                <a:gd name="connsiteX7323" fmla="*/ 91916 w 6400800"/>
                <a:gd name="connsiteY7323" fmla="*/ 341471 h 514350"/>
                <a:gd name="connsiteX7324" fmla="*/ 72866 w 6400800"/>
                <a:gd name="connsiteY7324" fmla="*/ 407194 h 514350"/>
                <a:gd name="connsiteX7325" fmla="*/ 72866 w 6400800"/>
                <a:gd name="connsiteY7325" fmla="*/ 409099 h 514350"/>
                <a:gd name="connsiteX7326" fmla="*/ 71914 w 6400800"/>
                <a:gd name="connsiteY7326" fmla="*/ 409099 h 514350"/>
                <a:gd name="connsiteX7327" fmla="*/ 72866 w 6400800"/>
                <a:gd name="connsiteY7327" fmla="*/ 407194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  <a:cxn ang="0">
                  <a:pos x="connsiteX5291" y="connsiteY5291"/>
                </a:cxn>
                <a:cxn ang="0">
                  <a:pos x="connsiteX5292" y="connsiteY5292"/>
                </a:cxn>
                <a:cxn ang="0">
                  <a:pos x="connsiteX5293" y="connsiteY5293"/>
                </a:cxn>
                <a:cxn ang="0">
                  <a:pos x="connsiteX5294" y="connsiteY5294"/>
                </a:cxn>
                <a:cxn ang="0">
                  <a:pos x="connsiteX5295" y="connsiteY5295"/>
                </a:cxn>
                <a:cxn ang="0">
                  <a:pos x="connsiteX5296" y="connsiteY5296"/>
                </a:cxn>
                <a:cxn ang="0">
                  <a:pos x="connsiteX5297" y="connsiteY5297"/>
                </a:cxn>
                <a:cxn ang="0">
                  <a:pos x="connsiteX5298" y="connsiteY5298"/>
                </a:cxn>
                <a:cxn ang="0">
                  <a:pos x="connsiteX5299" y="connsiteY5299"/>
                </a:cxn>
                <a:cxn ang="0">
                  <a:pos x="connsiteX5300" y="connsiteY5300"/>
                </a:cxn>
                <a:cxn ang="0">
                  <a:pos x="connsiteX5301" y="connsiteY5301"/>
                </a:cxn>
                <a:cxn ang="0">
                  <a:pos x="connsiteX5302" y="connsiteY5302"/>
                </a:cxn>
                <a:cxn ang="0">
                  <a:pos x="connsiteX5303" y="connsiteY5303"/>
                </a:cxn>
                <a:cxn ang="0">
                  <a:pos x="connsiteX5304" y="connsiteY5304"/>
                </a:cxn>
                <a:cxn ang="0">
                  <a:pos x="connsiteX5305" y="connsiteY5305"/>
                </a:cxn>
                <a:cxn ang="0">
                  <a:pos x="connsiteX5306" y="connsiteY5306"/>
                </a:cxn>
                <a:cxn ang="0">
                  <a:pos x="connsiteX5307" y="connsiteY5307"/>
                </a:cxn>
                <a:cxn ang="0">
                  <a:pos x="connsiteX5308" y="connsiteY5308"/>
                </a:cxn>
                <a:cxn ang="0">
                  <a:pos x="connsiteX5309" y="connsiteY5309"/>
                </a:cxn>
                <a:cxn ang="0">
                  <a:pos x="connsiteX5310" y="connsiteY5310"/>
                </a:cxn>
                <a:cxn ang="0">
                  <a:pos x="connsiteX5311" y="connsiteY5311"/>
                </a:cxn>
                <a:cxn ang="0">
                  <a:pos x="connsiteX5312" y="connsiteY5312"/>
                </a:cxn>
                <a:cxn ang="0">
                  <a:pos x="connsiteX5313" y="connsiteY5313"/>
                </a:cxn>
                <a:cxn ang="0">
                  <a:pos x="connsiteX5314" y="connsiteY5314"/>
                </a:cxn>
                <a:cxn ang="0">
                  <a:pos x="connsiteX5315" y="connsiteY5315"/>
                </a:cxn>
                <a:cxn ang="0">
                  <a:pos x="connsiteX5316" y="connsiteY5316"/>
                </a:cxn>
                <a:cxn ang="0">
                  <a:pos x="connsiteX5317" y="connsiteY5317"/>
                </a:cxn>
                <a:cxn ang="0">
                  <a:pos x="connsiteX5318" y="connsiteY5318"/>
                </a:cxn>
                <a:cxn ang="0">
                  <a:pos x="connsiteX5319" y="connsiteY5319"/>
                </a:cxn>
                <a:cxn ang="0">
                  <a:pos x="connsiteX5320" y="connsiteY5320"/>
                </a:cxn>
                <a:cxn ang="0">
                  <a:pos x="connsiteX5321" y="connsiteY5321"/>
                </a:cxn>
                <a:cxn ang="0">
                  <a:pos x="connsiteX5322" y="connsiteY5322"/>
                </a:cxn>
                <a:cxn ang="0">
                  <a:pos x="connsiteX5323" y="connsiteY5323"/>
                </a:cxn>
                <a:cxn ang="0">
                  <a:pos x="connsiteX5324" y="connsiteY5324"/>
                </a:cxn>
                <a:cxn ang="0">
                  <a:pos x="connsiteX5325" y="connsiteY5325"/>
                </a:cxn>
                <a:cxn ang="0">
                  <a:pos x="connsiteX5326" y="connsiteY5326"/>
                </a:cxn>
                <a:cxn ang="0">
                  <a:pos x="connsiteX5327" y="connsiteY5327"/>
                </a:cxn>
                <a:cxn ang="0">
                  <a:pos x="connsiteX5328" y="connsiteY5328"/>
                </a:cxn>
                <a:cxn ang="0">
                  <a:pos x="connsiteX5329" y="connsiteY5329"/>
                </a:cxn>
                <a:cxn ang="0">
                  <a:pos x="connsiteX5330" y="connsiteY5330"/>
                </a:cxn>
                <a:cxn ang="0">
                  <a:pos x="connsiteX5331" y="connsiteY5331"/>
                </a:cxn>
                <a:cxn ang="0">
                  <a:pos x="connsiteX5332" y="connsiteY5332"/>
                </a:cxn>
                <a:cxn ang="0">
                  <a:pos x="connsiteX5333" y="connsiteY5333"/>
                </a:cxn>
                <a:cxn ang="0">
                  <a:pos x="connsiteX5334" y="connsiteY5334"/>
                </a:cxn>
                <a:cxn ang="0">
                  <a:pos x="connsiteX5335" y="connsiteY5335"/>
                </a:cxn>
                <a:cxn ang="0">
                  <a:pos x="connsiteX5336" y="connsiteY5336"/>
                </a:cxn>
                <a:cxn ang="0">
                  <a:pos x="connsiteX5337" y="connsiteY5337"/>
                </a:cxn>
                <a:cxn ang="0">
                  <a:pos x="connsiteX5338" y="connsiteY5338"/>
                </a:cxn>
                <a:cxn ang="0">
                  <a:pos x="connsiteX5339" y="connsiteY5339"/>
                </a:cxn>
                <a:cxn ang="0">
                  <a:pos x="connsiteX5340" y="connsiteY5340"/>
                </a:cxn>
                <a:cxn ang="0">
                  <a:pos x="connsiteX5341" y="connsiteY5341"/>
                </a:cxn>
                <a:cxn ang="0">
                  <a:pos x="connsiteX5342" y="connsiteY5342"/>
                </a:cxn>
                <a:cxn ang="0">
                  <a:pos x="connsiteX5343" y="connsiteY5343"/>
                </a:cxn>
                <a:cxn ang="0">
                  <a:pos x="connsiteX5344" y="connsiteY5344"/>
                </a:cxn>
                <a:cxn ang="0">
                  <a:pos x="connsiteX5345" y="connsiteY5345"/>
                </a:cxn>
                <a:cxn ang="0">
                  <a:pos x="connsiteX5346" y="connsiteY5346"/>
                </a:cxn>
                <a:cxn ang="0">
                  <a:pos x="connsiteX5347" y="connsiteY5347"/>
                </a:cxn>
                <a:cxn ang="0">
                  <a:pos x="connsiteX5348" y="connsiteY5348"/>
                </a:cxn>
                <a:cxn ang="0">
                  <a:pos x="connsiteX5349" y="connsiteY5349"/>
                </a:cxn>
                <a:cxn ang="0">
                  <a:pos x="connsiteX5350" y="connsiteY5350"/>
                </a:cxn>
                <a:cxn ang="0">
                  <a:pos x="connsiteX5351" y="connsiteY5351"/>
                </a:cxn>
                <a:cxn ang="0">
                  <a:pos x="connsiteX5352" y="connsiteY5352"/>
                </a:cxn>
                <a:cxn ang="0">
                  <a:pos x="connsiteX5353" y="connsiteY5353"/>
                </a:cxn>
                <a:cxn ang="0">
                  <a:pos x="connsiteX5354" y="connsiteY5354"/>
                </a:cxn>
                <a:cxn ang="0">
                  <a:pos x="connsiteX5355" y="connsiteY5355"/>
                </a:cxn>
                <a:cxn ang="0">
                  <a:pos x="connsiteX5356" y="connsiteY5356"/>
                </a:cxn>
                <a:cxn ang="0">
                  <a:pos x="connsiteX5357" y="connsiteY5357"/>
                </a:cxn>
                <a:cxn ang="0">
                  <a:pos x="connsiteX5358" y="connsiteY5358"/>
                </a:cxn>
                <a:cxn ang="0">
                  <a:pos x="connsiteX5359" y="connsiteY5359"/>
                </a:cxn>
                <a:cxn ang="0">
                  <a:pos x="connsiteX5360" y="connsiteY5360"/>
                </a:cxn>
                <a:cxn ang="0">
                  <a:pos x="connsiteX5361" y="connsiteY5361"/>
                </a:cxn>
                <a:cxn ang="0">
                  <a:pos x="connsiteX5362" y="connsiteY5362"/>
                </a:cxn>
                <a:cxn ang="0">
                  <a:pos x="connsiteX5363" y="connsiteY5363"/>
                </a:cxn>
                <a:cxn ang="0">
                  <a:pos x="connsiteX5364" y="connsiteY5364"/>
                </a:cxn>
                <a:cxn ang="0">
                  <a:pos x="connsiteX5365" y="connsiteY5365"/>
                </a:cxn>
                <a:cxn ang="0">
                  <a:pos x="connsiteX5366" y="connsiteY5366"/>
                </a:cxn>
                <a:cxn ang="0">
                  <a:pos x="connsiteX5367" y="connsiteY5367"/>
                </a:cxn>
                <a:cxn ang="0">
                  <a:pos x="connsiteX5368" y="connsiteY5368"/>
                </a:cxn>
                <a:cxn ang="0">
                  <a:pos x="connsiteX5369" y="connsiteY5369"/>
                </a:cxn>
                <a:cxn ang="0">
                  <a:pos x="connsiteX5370" y="connsiteY5370"/>
                </a:cxn>
                <a:cxn ang="0">
                  <a:pos x="connsiteX5371" y="connsiteY5371"/>
                </a:cxn>
                <a:cxn ang="0">
                  <a:pos x="connsiteX5372" y="connsiteY5372"/>
                </a:cxn>
                <a:cxn ang="0">
                  <a:pos x="connsiteX5373" y="connsiteY5373"/>
                </a:cxn>
                <a:cxn ang="0">
                  <a:pos x="connsiteX5374" y="connsiteY5374"/>
                </a:cxn>
                <a:cxn ang="0">
                  <a:pos x="connsiteX5375" y="connsiteY5375"/>
                </a:cxn>
                <a:cxn ang="0">
                  <a:pos x="connsiteX5376" y="connsiteY5376"/>
                </a:cxn>
                <a:cxn ang="0">
                  <a:pos x="connsiteX5377" y="connsiteY5377"/>
                </a:cxn>
                <a:cxn ang="0">
                  <a:pos x="connsiteX5378" y="connsiteY5378"/>
                </a:cxn>
                <a:cxn ang="0">
                  <a:pos x="connsiteX5379" y="connsiteY5379"/>
                </a:cxn>
                <a:cxn ang="0">
                  <a:pos x="connsiteX5380" y="connsiteY5380"/>
                </a:cxn>
                <a:cxn ang="0">
                  <a:pos x="connsiteX5381" y="connsiteY5381"/>
                </a:cxn>
                <a:cxn ang="0">
                  <a:pos x="connsiteX5382" y="connsiteY5382"/>
                </a:cxn>
                <a:cxn ang="0">
                  <a:pos x="connsiteX5383" y="connsiteY5383"/>
                </a:cxn>
                <a:cxn ang="0">
                  <a:pos x="connsiteX5384" y="connsiteY5384"/>
                </a:cxn>
                <a:cxn ang="0">
                  <a:pos x="connsiteX5385" y="connsiteY5385"/>
                </a:cxn>
                <a:cxn ang="0">
                  <a:pos x="connsiteX5386" y="connsiteY5386"/>
                </a:cxn>
                <a:cxn ang="0">
                  <a:pos x="connsiteX5387" y="connsiteY5387"/>
                </a:cxn>
                <a:cxn ang="0">
                  <a:pos x="connsiteX5388" y="connsiteY5388"/>
                </a:cxn>
                <a:cxn ang="0">
                  <a:pos x="connsiteX5389" y="connsiteY5389"/>
                </a:cxn>
                <a:cxn ang="0">
                  <a:pos x="connsiteX5390" y="connsiteY5390"/>
                </a:cxn>
                <a:cxn ang="0">
                  <a:pos x="connsiteX5391" y="connsiteY5391"/>
                </a:cxn>
                <a:cxn ang="0">
                  <a:pos x="connsiteX5392" y="connsiteY5392"/>
                </a:cxn>
                <a:cxn ang="0">
                  <a:pos x="connsiteX5393" y="connsiteY5393"/>
                </a:cxn>
                <a:cxn ang="0">
                  <a:pos x="connsiteX5394" y="connsiteY5394"/>
                </a:cxn>
                <a:cxn ang="0">
                  <a:pos x="connsiteX5395" y="connsiteY5395"/>
                </a:cxn>
                <a:cxn ang="0">
                  <a:pos x="connsiteX5396" y="connsiteY5396"/>
                </a:cxn>
                <a:cxn ang="0">
                  <a:pos x="connsiteX5397" y="connsiteY5397"/>
                </a:cxn>
                <a:cxn ang="0">
                  <a:pos x="connsiteX5398" y="connsiteY5398"/>
                </a:cxn>
                <a:cxn ang="0">
                  <a:pos x="connsiteX5399" y="connsiteY5399"/>
                </a:cxn>
                <a:cxn ang="0">
                  <a:pos x="connsiteX5400" y="connsiteY5400"/>
                </a:cxn>
                <a:cxn ang="0">
                  <a:pos x="connsiteX5401" y="connsiteY5401"/>
                </a:cxn>
                <a:cxn ang="0">
                  <a:pos x="connsiteX5402" y="connsiteY5402"/>
                </a:cxn>
                <a:cxn ang="0">
                  <a:pos x="connsiteX5403" y="connsiteY5403"/>
                </a:cxn>
                <a:cxn ang="0">
                  <a:pos x="connsiteX5404" y="connsiteY5404"/>
                </a:cxn>
                <a:cxn ang="0">
                  <a:pos x="connsiteX5405" y="connsiteY5405"/>
                </a:cxn>
                <a:cxn ang="0">
                  <a:pos x="connsiteX5406" y="connsiteY5406"/>
                </a:cxn>
                <a:cxn ang="0">
                  <a:pos x="connsiteX5407" y="connsiteY5407"/>
                </a:cxn>
                <a:cxn ang="0">
                  <a:pos x="connsiteX5408" y="connsiteY5408"/>
                </a:cxn>
                <a:cxn ang="0">
                  <a:pos x="connsiteX5409" y="connsiteY5409"/>
                </a:cxn>
                <a:cxn ang="0">
                  <a:pos x="connsiteX5410" y="connsiteY5410"/>
                </a:cxn>
                <a:cxn ang="0">
                  <a:pos x="connsiteX5411" y="connsiteY5411"/>
                </a:cxn>
                <a:cxn ang="0">
                  <a:pos x="connsiteX5412" y="connsiteY5412"/>
                </a:cxn>
                <a:cxn ang="0">
                  <a:pos x="connsiteX5413" y="connsiteY5413"/>
                </a:cxn>
                <a:cxn ang="0">
                  <a:pos x="connsiteX5414" y="connsiteY5414"/>
                </a:cxn>
                <a:cxn ang="0">
                  <a:pos x="connsiteX5415" y="connsiteY5415"/>
                </a:cxn>
                <a:cxn ang="0">
                  <a:pos x="connsiteX5416" y="connsiteY5416"/>
                </a:cxn>
                <a:cxn ang="0">
                  <a:pos x="connsiteX5417" y="connsiteY5417"/>
                </a:cxn>
                <a:cxn ang="0">
                  <a:pos x="connsiteX5418" y="connsiteY5418"/>
                </a:cxn>
                <a:cxn ang="0">
                  <a:pos x="connsiteX5419" y="connsiteY5419"/>
                </a:cxn>
                <a:cxn ang="0">
                  <a:pos x="connsiteX5420" y="connsiteY5420"/>
                </a:cxn>
                <a:cxn ang="0">
                  <a:pos x="connsiteX5421" y="connsiteY5421"/>
                </a:cxn>
                <a:cxn ang="0">
                  <a:pos x="connsiteX5422" y="connsiteY5422"/>
                </a:cxn>
                <a:cxn ang="0">
                  <a:pos x="connsiteX5423" y="connsiteY5423"/>
                </a:cxn>
                <a:cxn ang="0">
                  <a:pos x="connsiteX5424" y="connsiteY5424"/>
                </a:cxn>
                <a:cxn ang="0">
                  <a:pos x="connsiteX5425" y="connsiteY5425"/>
                </a:cxn>
                <a:cxn ang="0">
                  <a:pos x="connsiteX5426" y="connsiteY5426"/>
                </a:cxn>
                <a:cxn ang="0">
                  <a:pos x="connsiteX5427" y="connsiteY5427"/>
                </a:cxn>
                <a:cxn ang="0">
                  <a:pos x="connsiteX5428" y="connsiteY5428"/>
                </a:cxn>
                <a:cxn ang="0">
                  <a:pos x="connsiteX5429" y="connsiteY5429"/>
                </a:cxn>
                <a:cxn ang="0">
                  <a:pos x="connsiteX5430" y="connsiteY5430"/>
                </a:cxn>
                <a:cxn ang="0">
                  <a:pos x="connsiteX5431" y="connsiteY5431"/>
                </a:cxn>
                <a:cxn ang="0">
                  <a:pos x="connsiteX5432" y="connsiteY5432"/>
                </a:cxn>
                <a:cxn ang="0">
                  <a:pos x="connsiteX5433" y="connsiteY5433"/>
                </a:cxn>
                <a:cxn ang="0">
                  <a:pos x="connsiteX5434" y="connsiteY5434"/>
                </a:cxn>
                <a:cxn ang="0">
                  <a:pos x="connsiteX5435" y="connsiteY5435"/>
                </a:cxn>
                <a:cxn ang="0">
                  <a:pos x="connsiteX5436" y="connsiteY5436"/>
                </a:cxn>
                <a:cxn ang="0">
                  <a:pos x="connsiteX5437" y="connsiteY5437"/>
                </a:cxn>
                <a:cxn ang="0">
                  <a:pos x="connsiteX5438" y="connsiteY5438"/>
                </a:cxn>
                <a:cxn ang="0">
                  <a:pos x="connsiteX5439" y="connsiteY5439"/>
                </a:cxn>
                <a:cxn ang="0">
                  <a:pos x="connsiteX5440" y="connsiteY5440"/>
                </a:cxn>
                <a:cxn ang="0">
                  <a:pos x="connsiteX5441" y="connsiteY5441"/>
                </a:cxn>
                <a:cxn ang="0">
                  <a:pos x="connsiteX5442" y="connsiteY5442"/>
                </a:cxn>
                <a:cxn ang="0">
                  <a:pos x="connsiteX5443" y="connsiteY5443"/>
                </a:cxn>
                <a:cxn ang="0">
                  <a:pos x="connsiteX5444" y="connsiteY5444"/>
                </a:cxn>
                <a:cxn ang="0">
                  <a:pos x="connsiteX5445" y="connsiteY5445"/>
                </a:cxn>
                <a:cxn ang="0">
                  <a:pos x="connsiteX5446" y="connsiteY5446"/>
                </a:cxn>
                <a:cxn ang="0">
                  <a:pos x="connsiteX5447" y="connsiteY5447"/>
                </a:cxn>
                <a:cxn ang="0">
                  <a:pos x="connsiteX5448" y="connsiteY5448"/>
                </a:cxn>
                <a:cxn ang="0">
                  <a:pos x="connsiteX5449" y="connsiteY5449"/>
                </a:cxn>
                <a:cxn ang="0">
                  <a:pos x="connsiteX5450" y="connsiteY5450"/>
                </a:cxn>
                <a:cxn ang="0">
                  <a:pos x="connsiteX5451" y="connsiteY5451"/>
                </a:cxn>
                <a:cxn ang="0">
                  <a:pos x="connsiteX5452" y="connsiteY5452"/>
                </a:cxn>
                <a:cxn ang="0">
                  <a:pos x="connsiteX5453" y="connsiteY5453"/>
                </a:cxn>
                <a:cxn ang="0">
                  <a:pos x="connsiteX5454" y="connsiteY5454"/>
                </a:cxn>
                <a:cxn ang="0">
                  <a:pos x="connsiteX5455" y="connsiteY5455"/>
                </a:cxn>
                <a:cxn ang="0">
                  <a:pos x="connsiteX5456" y="connsiteY5456"/>
                </a:cxn>
                <a:cxn ang="0">
                  <a:pos x="connsiteX5457" y="connsiteY5457"/>
                </a:cxn>
                <a:cxn ang="0">
                  <a:pos x="connsiteX5458" y="connsiteY5458"/>
                </a:cxn>
                <a:cxn ang="0">
                  <a:pos x="connsiteX5459" y="connsiteY5459"/>
                </a:cxn>
                <a:cxn ang="0">
                  <a:pos x="connsiteX5460" y="connsiteY5460"/>
                </a:cxn>
                <a:cxn ang="0">
                  <a:pos x="connsiteX5461" y="connsiteY5461"/>
                </a:cxn>
                <a:cxn ang="0">
                  <a:pos x="connsiteX5462" y="connsiteY5462"/>
                </a:cxn>
                <a:cxn ang="0">
                  <a:pos x="connsiteX5463" y="connsiteY5463"/>
                </a:cxn>
                <a:cxn ang="0">
                  <a:pos x="connsiteX5464" y="connsiteY5464"/>
                </a:cxn>
                <a:cxn ang="0">
                  <a:pos x="connsiteX5465" y="connsiteY5465"/>
                </a:cxn>
                <a:cxn ang="0">
                  <a:pos x="connsiteX5466" y="connsiteY5466"/>
                </a:cxn>
                <a:cxn ang="0">
                  <a:pos x="connsiteX5467" y="connsiteY5467"/>
                </a:cxn>
                <a:cxn ang="0">
                  <a:pos x="connsiteX5468" y="connsiteY5468"/>
                </a:cxn>
                <a:cxn ang="0">
                  <a:pos x="connsiteX5469" y="connsiteY5469"/>
                </a:cxn>
                <a:cxn ang="0">
                  <a:pos x="connsiteX5470" y="connsiteY5470"/>
                </a:cxn>
                <a:cxn ang="0">
                  <a:pos x="connsiteX5471" y="connsiteY5471"/>
                </a:cxn>
                <a:cxn ang="0">
                  <a:pos x="connsiteX5472" y="connsiteY5472"/>
                </a:cxn>
                <a:cxn ang="0">
                  <a:pos x="connsiteX5473" y="connsiteY5473"/>
                </a:cxn>
                <a:cxn ang="0">
                  <a:pos x="connsiteX5474" y="connsiteY5474"/>
                </a:cxn>
                <a:cxn ang="0">
                  <a:pos x="connsiteX5475" y="connsiteY5475"/>
                </a:cxn>
                <a:cxn ang="0">
                  <a:pos x="connsiteX5476" y="connsiteY5476"/>
                </a:cxn>
                <a:cxn ang="0">
                  <a:pos x="connsiteX5477" y="connsiteY5477"/>
                </a:cxn>
                <a:cxn ang="0">
                  <a:pos x="connsiteX5478" y="connsiteY5478"/>
                </a:cxn>
                <a:cxn ang="0">
                  <a:pos x="connsiteX5479" y="connsiteY5479"/>
                </a:cxn>
                <a:cxn ang="0">
                  <a:pos x="connsiteX5480" y="connsiteY5480"/>
                </a:cxn>
                <a:cxn ang="0">
                  <a:pos x="connsiteX5481" y="connsiteY5481"/>
                </a:cxn>
                <a:cxn ang="0">
                  <a:pos x="connsiteX5482" y="connsiteY5482"/>
                </a:cxn>
                <a:cxn ang="0">
                  <a:pos x="connsiteX5483" y="connsiteY5483"/>
                </a:cxn>
                <a:cxn ang="0">
                  <a:pos x="connsiteX5484" y="connsiteY5484"/>
                </a:cxn>
                <a:cxn ang="0">
                  <a:pos x="connsiteX5485" y="connsiteY5485"/>
                </a:cxn>
                <a:cxn ang="0">
                  <a:pos x="connsiteX5486" y="connsiteY5486"/>
                </a:cxn>
                <a:cxn ang="0">
                  <a:pos x="connsiteX5487" y="connsiteY5487"/>
                </a:cxn>
                <a:cxn ang="0">
                  <a:pos x="connsiteX5488" y="connsiteY5488"/>
                </a:cxn>
                <a:cxn ang="0">
                  <a:pos x="connsiteX5489" y="connsiteY5489"/>
                </a:cxn>
                <a:cxn ang="0">
                  <a:pos x="connsiteX5490" y="connsiteY5490"/>
                </a:cxn>
                <a:cxn ang="0">
                  <a:pos x="connsiteX5491" y="connsiteY5491"/>
                </a:cxn>
                <a:cxn ang="0">
                  <a:pos x="connsiteX5492" y="connsiteY5492"/>
                </a:cxn>
                <a:cxn ang="0">
                  <a:pos x="connsiteX5493" y="connsiteY5493"/>
                </a:cxn>
                <a:cxn ang="0">
                  <a:pos x="connsiteX5494" y="connsiteY5494"/>
                </a:cxn>
                <a:cxn ang="0">
                  <a:pos x="connsiteX5495" y="connsiteY5495"/>
                </a:cxn>
                <a:cxn ang="0">
                  <a:pos x="connsiteX5496" y="connsiteY5496"/>
                </a:cxn>
                <a:cxn ang="0">
                  <a:pos x="connsiteX5497" y="connsiteY5497"/>
                </a:cxn>
                <a:cxn ang="0">
                  <a:pos x="connsiteX5498" y="connsiteY5498"/>
                </a:cxn>
                <a:cxn ang="0">
                  <a:pos x="connsiteX5499" y="connsiteY5499"/>
                </a:cxn>
                <a:cxn ang="0">
                  <a:pos x="connsiteX5500" y="connsiteY5500"/>
                </a:cxn>
                <a:cxn ang="0">
                  <a:pos x="connsiteX5501" y="connsiteY5501"/>
                </a:cxn>
                <a:cxn ang="0">
                  <a:pos x="connsiteX5502" y="connsiteY5502"/>
                </a:cxn>
                <a:cxn ang="0">
                  <a:pos x="connsiteX5503" y="connsiteY5503"/>
                </a:cxn>
                <a:cxn ang="0">
                  <a:pos x="connsiteX5504" y="connsiteY5504"/>
                </a:cxn>
                <a:cxn ang="0">
                  <a:pos x="connsiteX5505" y="connsiteY5505"/>
                </a:cxn>
                <a:cxn ang="0">
                  <a:pos x="connsiteX5506" y="connsiteY5506"/>
                </a:cxn>
                <a:cxn ang="0">
                  <a:pos x="connsiteX5507" y="connsiteY5507"/>
                </a:cxn>
                <a:cxn ang="0">
                  <a:pos x="connsiteX5508" y="connsiteY5508"/>
                </a:cxn>
                <a:cxn ang="0">
                  <a:pos x="connsiteX5509" y="connsiteY5509"/>
                </a:cxn>
                <a:cxn ang="0">
                  <a:pos x="connsiteX5510" y="connsiteY5510"/>
                </a:cxn>
                <a:cxn ang="0">
                  <a:pos x="connsiteX5511" y="connsiteY5511"/>
                </a:cxn>
                <a:cxn ang="0">
                  <a:pos x="connsiteX5512" y="connsiteY5512"/>
                </a:cxn>
                <a:cxn ang="0">
                  <a:pos x="connsiteX5513" y="connsiteY5513"/>
                </a:cxn>
                <a:cxn ang="0">
                  <a:pos x="connsiteX5514" y="connsiteY5514"/>
                </a:cxn>
                <a:cxn ang="0">
                  <a:pos x="connsiteX5515" y="connsiteY5515"/>
                </a:cxn>
                <a:cxn ang="0">
                  <a:pos x="connsiteX5516" y="connsiteY5516"/>
                </a:cxn>
                <a:cxn ang="0">
                  <a:pos x="connsiteX5517" y="connsiteY5517"/>
                </a:cxn>
                <a:cxn ang="0">
                  <a:pos x="connsiteX5518" y="connsiteY5518"/>
                </a:cxn>
                <a:cxn ang="0">
                  <a:pos x="connsiteX5519" y="connsiteY5519"/>
                </a:cxn>
                <a:cxn ang="0">
                  <a:pos x="connsiteX5520" y="connsiteY5520"/>
                </a:cxn>
                <a:cxn ang="0">
                  <a:pos x="connsiteX5521" y="connsiteY5521"/>
                </a:cxn>
                <a:cxn ang="0">
                  <a:pos x="connsiteX5522" y="connsiteY5522"/>
                </a:cxn>
                <a:cxn ang="0">
                  <a:pos x="connsiteX5523" y="connsiteY5523"/>
                </a:cxn>
                <a:cxn ang="0">
                  <a:pos x="connsiteX5524" y="connsiteY5524"/>
                </a:cxn>
                <a:cxn ang="0">
                  <a:pos x="connsiteX5525" y="connsiteY5525"/>
                </a:cxn>
                <a:cxn ang="0">
                  <a:pos x="connsiteX5526" y="connsiteY5526"/>
                </a:cxn>
                <a:cxn ang="0">
                  <a:pos x="connsiteX5527" y="connsiteY5527"/>
                </a:cxn>
                <a:cxn ang="0">
                  <a:pos x="connsiteX5528" y="connsiteY5528"/>
                </a:cxn>
                <a:cxn ang="0">
                  <a:pos x="connsiteX5529" y="connsiteY5529"/>
                </a:cxn>
                <a:cxn ang="0">
                  <a:pos x="connsiteX5530" y="connsiteY5530"/>
                </a:cxn>
                <a:cxn ang="0">
                  <a:pos x="connsiteX5531" y="connsiteY5531"/>
                </a:cxn>
                <a:cxn ang="0">
                  <a:pos x="connsiteX5532" y="connsiteY5532"/>
                </a:cxn>
                <a:cxn ang="0">
                  <a:pos x="connsiteX5533" y="connsiteY5533"/>
                </a:cxn>
                <a:cxn ang="0">
                  <a:pos x="connsiteX5534" y="connsiteY5534"/>
                </a:cxn>
                <a:cxn ang="0">
                  <a:pos x="connsiteX5535" y="connsiteY5535"/>
                </a:cxn>
                <a:cxn ang="0">
                  <a:pos x="connsiteX5536" y="connsiteY5536"/>
                </a:cxn>
                <a:cxn ang="0">
                  <a:pos x="connsiteX5537" y="connsiteY5537"/>
                </a:cxn>
                <a:cxn ang="0">
                  <a:pos x="connsiteX5538" y="connsiteY5538"/>
                </a:cxn>
                <a:cxn ang="0">
                  <a:pos x="connsiteX5539" y="connsiteY5539"/>
                </a:cxn>
                <a:cxn ang="0">
                  <a:pos x="connsiteX5540" y="connsiteY5540"/>
                </a:cxn>
                <a:cxn ang="0">
                  <a:pos x="connsiteX5541" y="connsiteY5541"/>
                </a:cxn>
                <a:cxn ang="0">
                  <a:pos x="connsiteX5542" y="connsiteY5542"/>
                </a:cxn>
                <a:cxn ang="0">
                  <a:pos x="connsiteX5543" y="connsiteY5543"/>
                </a:cxn>
                <a:cxn ang="0">
                  <a:pos x="connsiteX5544" y="connsiteY5544"/>
                </a:cxn>
                <a:cxn ang="0">
                  <a:pos x="connsiteX5545" y="connsiteY5545"/>
                </a:cxn>
                <a:cxn ang="0">
                  <a:pos x="connsiteX5546" y="connsiteY5546"/>
                </a:cxn>
                <a:cxn ang="0">
                  <a:pos x="connsiteX5547" y="connsiteY5547"/>
                </a:cxn>
                <a:cxn ang="0">
                  <a:pos x="connsiteX5548" y="connsiteY5548"/>
                </a:cxn>
                <a:cxn ang="0">
                  <a:pos x="connsiteX5549" y="connsiteY5549"/>
                </a:cxn>
                <a:cxn ang="0">
                  <a:pos x="connsiteX5550" y="connsiteY5550"/>
                </a:cxn>
                <a:cxn ang="0">
                  <a:pos x="connsiteX5551" y="connsiteY5551"/>
                </a:cxn>
                <a:cxn ang="0">
                  <a:pos x="connsiteX5552" y="connsiteY5552"/>
                </a:cxn>
                <a:cxn ang="0">
                  <a:pos x="connsiteX5553" y="connsiteY5553"/>
                </a:cxn>
                <a:cxn ang="0">
                  <a:pos x="connsiteX5554" y="connsiteY5554"/>
                </a:cxn>
                <a:cxn ang="0">
                  <a:pos x="connsiteX5555" y="connsiteY5555"/>
                </a:cxn>
                <a:cxn ang="0">
                  <a:pos x="connsiteX5556" y="connsiteY5556"/>
                </a:cxn>
                <a:cxn ang="0">
                  <a:pos x="connsiteX5557" y="connsiteY5557"/>
                </a:cxn>
                <a:cxn ang="0">
                  <a:pos x="connsiteX5558" y="connsiteY5558"/>
                </a:cxn>
                <a:cxn ang="0">
                  <a:pos x="connsiteX5559" y="connsiteY5559"/>
                </a:cxn>
                <a:cxn ang="0">
                  <a:pos x="connsiteX5560" y="connsiteY5560"/>
                </a:cxn>
                <a:cxn ang="0">
                  <a:pos x="connsiteX5561" y="connsiteY5561"/>
                </a:cxn>
                <a:cxn ang="0">
                  <a:pos x="connsiteX5562" y="connsiteY5562"/>
                </a:cxn>
                <a:cxn ang="0">
                  <a:pos x="connsiteX5563" y="connsiteY5563"/>
                </a:cxn>
                <a:cxn ang="0">
                  <a:pos x="connsiteX5564" y="connsiteY5564"/>
                </a:cxn>
                <a:cxn ang="0">
                  <a:pos x="connsiteX5565" y="connsiteY5565"/>
                </a:cxn>
                <a:cxn ang="0">
                  <a:pos x="connsiteX5566" y="connsiteY5566"/>
                </a:cxn>
                <a:cxn ang="0">
                  <a:pos x="connsiteX5567" y="connsiteY5567"/>
                </a:cxn>
                <a:cxn ang="0">
                  <a:pos x="connsiteX5568" y="connsiteY5568"/>
                </a:cxn>
                <a:cxn ang="0">
                  <a:pos x="connsiteX5569" y="connsiteY5569"/>
                </a:cxn>
                <a:cxn ang="0">
                  <a:pos x="connsiteX5570" y="connsiteY5570"/>
                </a:cxn>
                <a:cxn ang="0">
                  <a:pos x="connsiteX5571" y="connsiteY5571"/>
                </a:cxn>
                <a:cxn ang="0">
                  <a:pos x="connsiteX5572" y="connsiteY5572"/>
                </a:cxn>
                <a:cxn ang="0">
                  <a:pos x="connsiteX5573" y="connsiteY5573"/>
                </a:cxn>
                <a:cxn ang="0">
                  <a:pos x="connsiteX5574" y="connsiteY5574"/>
                </a:cxn>
                <a:cxn ang="0">
                  <a:pos x="connsiteX5575" y="connsiteY5575"/>
                </a:cxn>
                <a:cxn ang="0">
                  <a:pos x="connsiteX5576" y="connsiteY5576"/>
                </a:cxn>
                <a:cxn ang="0">
                  <a:pos x="connsiteX5577" y="connsiteY5577"/>
                </a:cxn>
                <a:cxn ang="0">
                  <a:pos x="connsiteX5578" y="connsiteY5578"/>
                </a:cxn>
                <a:cxn ang="0">
                  <a:pos x="connsiteX5579" y="connsiteY5579"/>
                </a:cxn>
                <a:cxn ang="0">
                  <a:pos x="connsiteX5580" y="connsiteY5580"/>
                </a:cxn>
                <a:cxn ang="0">
                  <a:pos x="connsiteX5581" y="connsiteY5581"/>
                </a:cxn>
                <a:cxn ang="0">
                  <a:pos x="connsiteX5582" y="connsiteY5582"/>
                </a:cxn>
                <a:cxn ang="0">
                  <a:pos x="connsiteX5583" y="connsiteY5583"/>
                </a:cxn>
                <a:cxn ang="0">
                  <a:pos x="connsiteX5584" y="connsiteY5584"/>
                </a:cxn>
                <a:cxn ang="0">
                  <a:pos x="connsiteX5585" y="connsiteY5585"/>
                </a:cxn>
                <a:cxn ang="0">
                  <a:pos x="connsiteX5586" y="connsiteY5586"/>
                </a:cxn>
                <a:cxn ang="0">
                  <a:pos x="connsiteX5587" y="connsiteY5587"/>
                </a:cxn>
                <a:cxn ang="0">
                  <a:pos x="connsiteX5588" y="connsiteY5588"/>
                </a:cxn>
                <a:cxn ang="0">
                  <a:pos x="connsiteX5589" y="connsiteY5589"/>
                </a:cxn>
                <a:cxn ang="0">
                  <a:pos x="connsiteX5590" y="connsiteY5590"/>
                </a:cxn>
                <a:cxn ang="0">
                  <a:pos x="connsiteX5591" y="connsiteY5591"/>
                </a:cxn>
                <a:cxn ang="0">
                  <a:pos x="connsiteX5592" y="connsiteY5592"/>
                </a:cxn>
                <a:cxn ang="0">
                  <a:pos x="connsiteX5593" y="connsiteY5593"/>
                </a:cxn>
                <a:cxn ang="0">
                  <a:pos x="connsiteX5594" y="connsiteY5594"/>
                </a:cxn>
                <a:cxn ang="0">
                  <a:pos x="connsiteX5595" y="connsiteY5595"/>
                </a:cxn>
                <a:cxn ang="0">
                  <a:pos x="connsiteX5596" y="connsiteY5596"/>
                </a:cxn>
                <a:cxn ang="0">
                  <a:pos x="connsiteX5597" y="connsiteY5597"/>
                </a:cxn>
                <a:cxn ang="0">
                  <a:pos x="connsiteX5598" y="connsiteY5598"/>
                </a:cxn>
                <a:cxn ang="0">
                  <a:pos x="connsiteX5599" y="connsiteY5599"/>
                </a:cxn>
                <a:cxn ang="0">
                  <a:pos x="connsiteX5600" y="connsiteY5600"/>
                </a:cxn>
                <a:cxn ang="0">
                  <a:pos x="connsiteX5601" y="connsiteY5601"/>
                </a:cxn>
                <a:cxn ang="0">
                  <a:pos x="connsiteX5602" y="connsiteY5602"/>
                </a:cxn>
                <a:cxn ang="0">
                  <a:pos x="connsiteX5603" y="connsiteY5603"/>
                </a:cxn>
                <a:cxn ang="0">
                  <a:pos x="connsiteX5604" y="connsiteY5604"/>
                </a:cxn>
                <a:cxn ang="0">
                  <a:pos x="connsiteX5605" y="connsiteY5605"/>
                </a:cxn>
                <a:cxn ang="0">
                  <a:pos x="connsiteX5606" y="connsiteY5606"/>
                </a:cxn>
                <a:cxn ang="0">
                  <a:pos x="connsiteX5607" y="connsiteY5607"/>
                </a:cxn>
                <a:cxn ang="0">
                  <a:pos x="connsiteX5608" y="connsiteY5608"/>
                </a:cxn>
                <a:cxn ang="0">
                  <a:pos x="connsiteX5609" y="connsiteY5609"/>
                </a:cxn>
                <a:cxn ang="0">
                  <a:pos x="connsiteX5610" y="connsiteY5610"/>
                </a:cxn>
                <a:cxn ang="0">
                  <a:pos x="connsiteX5611" y="connsiteY5611"/>
                </a:cxn>
                <a:cxn ang="0">
                  <a:pos x="connsiteX5612" y="connsiteY5612"/>
                </a:cxn>
                <a:cxn ang="0">
                  <a:pos x="connsiteX5613" y="connsiteY5613"/>
                </a:cxn>
                <a:cxn ang="0">
                  <a:pos x="connsiteX5614" y="connsiteY5614"/>
                </a:cxn>
                <a:cxn ang="0">
                  <a:pos x="connsiteX5615" y="connsiteY5615"/>
                </a:cxn>
                <a:cxn ang="0">
                  <a:pos x="connsiteX5616" y="connsiteY5616"/>
                </a:cxn>
                <a:cxn ang="0">
                  <a:pos x="connsiteX5617" y="connsiteY5617"/>
                </a:cxn>
                <a:cxn ang="0">
                  <a:pos x="connsiteX5618" y="connsiteY5618"/>
                </a:cxn>
                <a:cxn ang="0">
                  <a:pos x="connsiteX5619" y="connsiteY5619"/>
                </a:cxn>
                <a:cxn ang="0">
                  <a:pos x="connsiteX5620" y="connsiteY5620"/>
                </a:cxn>
                <a:cxn ang="0">
                  <a:pos x="connsiteX5621" y="connsiteY5621"/>
                </a:cxn>
                <a:cxn ang="0">
                  <a:pos x="connsiteX5622" y="connsiteY5622"/>
                </a:cxn>
                <a:cxn ang="0">
                  <a:pos x="connsiteX5623" y="connsiteY5623"/>
                </a:cxn>
                <a:cxn ang="0">
                  <a:pos x="connsiteX5624" y="connsiteY5624"/>
                </a:cxn>
                <a:cxn ang="0">
                  <a:pos x="connsiteX5625" y="connsiteY5625"/>
                </a:cxn>
                <a:cxn ang="0">
                  <a:pos x="connsiteX5626" y="connsiteY5626"/>
                </a:cxn>
                <a:cxn ang="0">
                  <a:pos x="connsiteX5627" y="connsiteY5627"/>
                </a:cxn>
                <a:cxn ang="0">
                  <a:pos x="connsiteX5628" y="connsiteY5628"/>
                </a:cxn>
                <a:cxn ang="0">
                  <a:pos x="connsiteX5629" y="connsiteY5629"/>
                </a:cxn>
                <a:cxn ang="0">
                  <a:pos x="connsiteX5630" y="connsiteY5630"/>
                </a:cxn>
                <a:cxn ang="0">
                  <a:pos x="connsiteX5631" y="connsiteY5631"/>
                </a:cxn>
                <a:cxn ang="0">
                  <a:pos x="connsiteX5632" y="connsiteY5632"/>
                </a:cxn>
                <a:cxn ang="0">
                  <a:pos x="connsiteX5633" y="connsiteY5633"/>
                </a:cxn>
                <a:cxn ang="0">
                  <a:pos x="connsiteX5634" y="connsiteY5634"/>
                </a:cxn>
                <a:cxn ang="0">
                  <a:pos x="connsiteX5635" y="connsiteY5635"/>
                </a:cxn>
                <a:cxn ang="0">
                  <a:pos x="connsiteX5636" y="connsiteY5636"/>
                </a:cxn>
                <a:cxn ang="0">
                  <a:pos x="connsiteX5637" y="connsiteY5637"/>
                </a:cxn>
                <a:cxn ang="0">
                  <a:pos x="connsiteX5638" y="connsiteY5638"/>
                </a:cxn>
                <a:cxn ang="0">
                  <a:pos x="connsiteX5639" y="connsiteY5639"/>
                </a:cxn>
                <a:cxn ang="0">
                  <a:pos x="connsiteX5640" y="connsiteY5640"/>
                </a:cxn>
                <a:cxn ang="0">
                  <a:pos x="connsiteX5641" y="connsiteY5641"/>
                </a:cxn>
                <a:cxn ang="0">
                  <a:pos x="connsiteX5642" y="connsiteY5642"/>
                </a:cxn>
                <a:cxn ang="0">
                  <a:pos x="connsiteX5643" y="connsiteY5643"/>
                </a:cxn>
                <a:cxn ang="0">
                  <a:pos x="connsiteX5644" y="connsiteY5644"/>
                </a:cxn>
                <a:cxn ang="0">
                  <a:pos x="connsiteX5645" y="connsiteY5645"/>
                </a:cxn>
                <a:cxn ang="0">
                  <a:pos x="connsiteX5646" y="connsiteY5646"/>
                </a:cxn>
                <a:cxn ang="0">
                  <a:pos x="connsiteX5647" y="connsiteY5647"/>
                </a:cxn>
                <a:cxn ang="0">
                  <a:pos x="connsiteX5648" y="connsiteY5648"/>
                </a:cxn>
                <a:cxn ang="0">
                  <a:pos x="connsiteX5649" y="connsiteY5649"/>
                </a:cxn>
                <a:cxn ang="0">
                  <a:pos x="connsiteX5650" y="connsiteY5650"/>
                </a:cxn>
                <a:cxn ang="0">
                  <a:pos x="connsiteX5651" y="connsiteY5651"/>
                </a:cxn>
                <a:cxn ang="0">
                  <a:pos x="connsiteX5652" y="connsiteY5652"/>
                </a:cxn>
                <a:cxn ang="0">
                  <a:pos x="connsiteX5653" y="connsiteY5653"/>
                </a:cxn>
                <a:cxn ang="0">
                  <a:pos x="connsiteX5654" y="connsiteY5654"/>
                </a:cxn>
                <a:cxn ang="0">
                  <a:pos x="connsiteX5655" y="connsiteY5655"/>
                </a:cxn>
                <a:cxn ang="0">
                  <a:pos x="connsiteX5656" y="connsiteY5656"/>
                </a:cxn>
                <a:cxn ang="0">
                  <a:pos x="connsiteX5657" y="connsiteY5657"/>
                </a:cxn>
                <a:cxn ang="0">
                  <a:pos x="connsiteX5658" y="connsiteY5658"/>
                </a:cxn>
                <a:cxn ang="0">
                  <a:pos x="connsiteX5659" y="connsiteY5659"/>
                </a:cxn>
                <a:cxn ang="0">
                  <a:pos x="connsiteX5660" y="connsiteY5660"/>
                </a:cxn>
                <a:cxn ang="0">
                  <a:pos x="connsiteX5661" y="connsiteY5661"/>
                </a:cxn>
                <a:cxn ang="0">
                  <a:pos x="connsiteX5662" y="connsiteY5662"/>
                </a:cxn>
                <a:cxn ang="0">
                  <a:pos x="connsiteX5663" y="connsiteY5663"/>
                </a:cxn>
                <a:cxn ang="0">
                  <a:pos x="connsiteX5664" y="connsiteY5664"/>
                </a:cxn>
                <a:cxn ang="0">
                  <a:pos x="connsiteX5665" y="connsiteY5665"/>
                </a:cxn>
                <a:cxn ang="0">
                  <a:pos x="connsiteX5666" y="connsiteY5666"/>
                </a:cxn>
                <a:cxn ang="0">
                  <a:pos x="connsiteX5667" y="connsiteY5667"/>
                </a:cxn>
                <a:cxn ang="0">
                  <a:pos x="connsiteX5668" y="connsiteY5668"/>
                </a:cxn>
                <a:cxn ang="0">
                  <a:pos x="connsiteX5669" y="connsiteY5669"/>
                </a:cxn>
                <a:cxn ang="0">
                  <a:pos x="connsiteX5670" y="connsiteY5670"/>
                </a:cxn>
                <a:cxn ang="0">
                  <a:pos x="connsiteX5671" y="connsiteY5671"/>
                </a:cxn>
                <a:cxn ang="0">
                  <a:pos x="connsiteX5672" y="connsiteY5672"/>
                </a:cxn>
                <a:cxn ang="0">
                  <a:pos x="connsiteX5673" y="connsiteY5673"/>
                </a:cxn>
                <a:cxn ang="0">
                  <a:pos x="connsiteX5674" y="connsiteY5674"/>
                </a:cxn>
                <a:cxn ang="0">
                  <a:pos x="connsiteX5675" y="connsiteY5675"/>
                </a:cxn>
                <a:cxn ang="0">
                  <a:pos x="connsiteX5676" y="connsiteY5676"/>
                </a:cxn>
                <a:cxn ang="0">
                  <a:pos x="connsiteX5677" y="connsiteY5677"/>
                </a:cxn>
                <a:cxn ang="0">
                  <a:pos x="connsiteX5678" y="connsiteY5678"/>
                </a:cxn>
                <a:cxn ang="0">
                  <a:pos x="connsiteX5679" y="connsiteY5679"/>
                </a:cxn>
                <a:cxn ang="0">
                  <a:pos x="connsiteX5680" y="connsiteY5680"/>
                </a:cxn>
                <a:cxn ang="0">
                  <a:pos x="connsiteX5681" y="connsiteY5681"/>
                </a:cxn>
                <a:cxn ang="0">
                  <a:pos x="connsiteX5682" y="connsiteY5682"/>
                </a:cxn>
                <a:cxn ang="0">
                  <a:pos x="connsiteX5683" y="connsiteY5683"/>
                </a:cxn>
                <a:cxn ang="0">
                  <a:pos x="connsiteX5684" y="connsiteY5684"/>
                </a:cxn>
                <a:cxn ang="0">
                  <a:pos x="connsiteX5685" y="connsiteY5685"/>
                </a:cxn>
                <a:cxn ang="0">
                  <a:pos x="connsiteX5686" y="connsiteY5686"/>
                </a:cxn>
                <a:cxn ang="0">
                  <a:pos x="connsiteX5687" y="connsiteY5687"/>
                </a:cxn>
                <a:cxn ang="0">
                  <a:pos x="connsiteX5688" y="connsiteY5688"/>
                </a:cxn>
                <a:cxn ang="0">
                  <a:pos x="connsiteX5689" y="connsiteY5689"/>
                </a:cxn>
                <a:cxn ang="0">
                  <a:pos x="connsiteX5690" y="connsiteY5690"/>
                </a:cxn>
                <a:cxn ang="0">
                  <a:pos x="connsiteX5691" y="connsiteY5691"/>
                </a:cxn>
                <a:cxn ang="0">
                  <a:pos x="connsiteX5692" y="connsiteY5692"/>
                </a:cxn>
                <a:cxn ang="0">
                  <a:pos x="connsiteX5693" y="connsiteY5693"/>
                </a:cxn>
                <a:cxn ang="0">
                  <a:pos x="connsiteX5694" y="connsiteY5694"/>
                </a:cxn>
                <a:cxn ang="0">
                  <a:pos x="connsiteX5695" y="connsiteY5695"/>
                </a:cxn>
                <a:cxn ang="0">
                  <a:pos x="connsiteX5696" y="connsiteY5696"/>
                </a:cxn>
                <a:cxn ang="0">
                  <a:pos x="connsiteX5697" y="connsiteY5697"/>
                </a:cxn>
                <a:cxn ang="0">
                  <a:pos x="connsiteX5698" y="connsiteY5698"/>
                </a:cxn>
                <a:cxn ang="0">
                  <a:pos x="connsiteX5699" y="connsiteY5699"/>
                </a:cxn>
                <a:cxn ang="0">
                  <a:pos x="connsiteX5700" y="connsiteY5700"/>
                </a:cxn>
                <a:cxn ang="0">
                  <a:pos x="connsiteX5701" y="connsiteY5701"/>
                </a:cxn>
                <a:cxn ang="0">
                  <a:pos x="connsiteX5702" y="connsiteY5702"/>
                </a:cxn>
                <a:cxn ang="0">
                  <a:pos x="connsiteX5703" y="connsiteY5703"/>
                </a:cxn>
                <a:cxn ang="0">
                  <a:pos x="connsiteX5704" y="connsiteY5704"/>
                </a:cxn>
                <a:cxn ang="0">
                  <a:pos x="connsiteX5705" y="connsiteY5705"/>
                </a:cxn>
                <a:cxn ang="0">
                  <a:pos x="connsiteX5706" y="connsiteY5706"/>
                </a:cxn>
                <a:cxn ang="0">
                  <a:pos x="connsiteX5707" y="connsiteY5707"/>
                </a:cxn>
                <a:cxn ang="0">
                  <a:pos x="connsiteX5708" y="connsiteY5708"/>
                </a:cxn>
                <a:cxn ang="0">
                  <a:pos x="connsiteX5709" y="connsiteY5709"/>
                </a:cxn>
                <a:cxn ang="0">
                  <a:pos x="connsiteX5710" y="connsiteY5710"/>
                </a:cxn>
                <a:cxn ang="0">
                  <a:pos x="connsiteX5711" y="connsiteY5711"/>
                </a:cxn>
                <a:cxn ang="0">
                  <a:pos x="connsiteX5712" y="connsiteY5712"/>
                </a:cxn>
                <a:cxn ang="0">
                  <a:pos x="connsiteX5713" y="connsiteY5713"/>
                </a:cxn>
                <a:cxn ang="0">
                  <a:pos x="connsiteX5714" y="connsiteY5714"/>
                </a:cxn>
                <a:cxn ang="0">
                  <a:pos x="connsiteX5715" y="connsiteY5715"/>
                </a:cxn>
                <a:cxn ang="0">
                  <a:pos x="connsiteX5716" y="connsiteY5716"/>
                </a:cxn>
                <a:cxn ang="0">
                  <a:pos x="connsiteX5717" y="connsiteY5717"/>
                </a:cxn>
                <a:cxn ang="0">
                  <a:pos x="connsiteX5718" y="connsiteY5718"/>
                </a:cxn>
                <a:cxn ang="0">
                  <a:pos x="connsiteX5719" y="connsiteY5719"/>
                </a:cxn>
                <a:cxn ang="0">
                  <a:pos x="connsiteX5720" y="connsiteY5720"/>
                </a:cxn>
                <a:cxn ang="0">
                  <a:pos x="connsiteX5721" y="connsiteY5721"/>
                </a:cxn>
                <a:cxn ang="0">
                  <a:pos x="connsiteX5722" y="connsiteY5722"/>
                </a:cxn>
                <a:cxn ang="0">
                  <a:pos x="connsiteX5723" y="connsiteY5723"/>
                </a:cxn>
                <a:cxn ang="0">
                  <a:pos x="connsiteX5724" y="connsiteY5724"/>
                </a:cxn>
                <a:cxn ang="0">
                  <a:pos x="connsiteX5725" y="connsiteY5725"/>
                </a:cxn>
                <a:cxn ang="0">
                  <a:pos x="connsiteX5726" y="connsiteY5726"/>
                </a:cxn>
                <a:cxn ang="0">
                  <a:pos x="connsiteX5727" y="connsiteY5727"/>
                </a:cxn>
                <a:cxn ang="0">
                  <a:pos x="connsiteX5728" y="connsiteY5728"/>
                </a:cxn>
                <a:cxn ang="0">
                  <a:pos x="connsiteX5729" y="connsiteY5729"/>
                </a:cxn>
                <a:cxn ang="0">
                  <a:pos x="connsiteX5730" y="connsiteY5730"/>
                </a:cxn>
                <a:cxn ang="0">
                  <a:pos x="connsiteX5731" y="connsiteY5731"/>
                </a:cxn>
                <a:cxn ang="0">
                  <a:pos x="connsiteX5732" y="connsiteY5732"/>
                </a:cxn>
                <a:cxn ang="0">
                  <a:pos x="connsiteX5733" y="connsiteY5733"/>
                </a:cxn>
                <a:cxn ang="0">
                  <a:pos x="connsiteX5734" y="connsiteY5734"/>
                </a:cxn>
                <a:cxn ang="0">
                  <a:pos x="connsiteX5735" y="connsiteY5735"/>
                </a:cxn>
                <a:cxn ang="0">
                  <a:pos x="connsiteX5736" y="connsiteY5736"/>
                </a:cxn>
                <a:cxn ang="0">
                  <a:pos x="connsiteX5737" y="connsiteY5737"/>
                </a:cxn>
                <a:cxn ang="0">
                  <a:pos x="connsiteX5738" y="connsiteY5738"/>
                </a:cxn>
                <a:cxn ang="0">
                  <a:pos x="connsiteX5739" y="connsiteY5739"/>
                </a:cxn>
                <a:cxn ang="0">
                  <a:pos x="connsiteX5740" y="connsiteY5740"/>
                </a:cxn>
                <a:cxn ang="0">
                  <a:pos x="connsiteX5741" y="connsiteY5741"/>
                </a:cxn>
                <a:cxn ang="0">
                  <a:pos x="connsiteX5742" y="connsiteY5742"/>
                </a:cxn>
                <a:cxn ang="0">
                  <a:pos x="connsiteX5743" y="connsiteY5743"/>
                </a:cxn>
                <a:cxn ang="0">
                  <a:pos x="connsiteX5744" y="connsiteY5744"/>
                </a:cxn>
                <a:cxn ang="0">
                  <a:pos x="connsiteX5745" y="connsiteY5745"/>
                </a:cxn>
                <a:cxn ang="0">
                  <a:pos x="connsiteX5746" y="connsiteY5746"/>
                </a:cxn>
                <a:cxn ang="0">
                  <a:pos x="connsiteX5747" y="connsiteY5747"/>
                </a:cxn>
                <a:cxn ang="0">
                  <a:pos x="connsiteX5748" y="connsiteY5748"/>
                </a:cxn>
                <a:cxn ang="0">
                  <a:pos x="connsiteX5749" y="connsiteY5749"/>
                </a:cxn>
                <a:cxn ang="0">
                  <a:pos x="connsiteX5750" y="connsiteY5750"/>
                </a:cxn>
                <a:cxn ang="0">
                  <a:pos x="connsiteX5751" y="connsiteY5751"/>
                </a:cxn>
                <a:cxn ang="0">
                  <a:pos x="connsiteX5752" y="connsiteY5752"/>
                </a:cxn>
                <a:cxn ang="0">
                  <a:pos x="connsiteX5753" y="connsiteY5753"/>
                </a:cxn>
                <a:cxn ang="0">
                  <a:pos x="connsiteX5754" y="connsiteY5754"/>
                </a:cxn>
                <a:cxn ang="0">
                  <a:pos x="connsiteX5755" y="connsiteY5755"/>
                </a:cxn>
                <a:cxn ang="0">
                  <a:pos x="connsiteX5756" y="connsiteY5756"/>
                </a:cxn>
                <a:cxn ang="0">
                  <a:pos x="connsiteX5757" y="connsiteY5757"/>
                </a:cxn>
                <a:cxn ang="0">
                  <a:pos x="connsiteX5758" y="connsiteY5758"/>
                </a:cxn>
                <a:cxn ang="0">
                  <a:pos x="connsiteX5759" y="connsiteY5759"/>
                </a:cxn>
                <a:cxn ang="0">
                  <a:pos x="connsiteX5760" y="connsiteY5760"/>
                </a:cxn>
                <a:cxn ang="0">
                  <a:pos x="connsiteX5761" y="connsiteY5761"/>
                </a:cxn>
                <a:cxn ang="0">
                  <a:pos x="connsiteX5762" y="connsiteY5762"/>
                </a:cxn>
                <a:cxn ang="0">
                  <a:pos x="connsiteX5763" y="connsiteY5763"/>
                </a:cxn>
                <a:cxn ang="0">
                  <a:pos x="connsiteX5764" y="connsiteY5764"/>
                </a:cxn>
                <a:cxn ang="0">
                  <a:pos x="connsiteX5765" y="connsiteY5765"/>
                </a:cxn>
                <a:cxn ang="0">
                  <a:pos x="connsiteX5766" y="connsiteY5766"/>
                </a:cxn>
                <a:cxn ang="0">
                  <a:pos x="connsiteX5767" y="connsiteY5767"/>
                </a:cxn>
                <a:cxn ang="0">
                  <a:pos x="connsiteX5768" y="connsiteY5768"/>
                </a:cxn>
                <a:cxn ang="0">
                  <a:pos x="connsiteX5769" y="connsiteY5769"/>
                </a:cxn>
                <a:cxn ang="0">
                  <a:pos x="connsiteX5770" y="connsiteY5770"/>
                </a:cxn>
                <a:cxn ang="0">
                  <a:pos x="connsiteX5771" y="connsiteY5771"/>
                </a:cxn>
                <a:cxn ang="0">
                  <a:pos x="connsiteX5772" y="connsiteY5772"/>
                </a:cxn>
                <a:cxn ang="0">
                  <a:pos x="connsiteX5773" y="connsiteY5773"/>
                </a:cxn>
                <a:cxn ang="0">
                  <a:pos x="connsiteX5774" y="connsiteY5774"/>
                </a:cxn>
                <a:cxn ang="0">
                  <a:pos x="connsiteX5775" y="connsiteY5775"/>
                </a:cxn>
                <a:cxn ang="0">
                  <a:pos x="connsiteX5776" y="connsiteY5776"/>
                </a:cxn>
                <a:cxn ang="0">
                  <a:pos x="connsiteX5777" y="connsiteY5777"/>
                </a:cxn>
                <a:cxn ang="0">
                  <a:pos x="connsiteX5778" y="connsiteY5778"/>
                </a:cxn>
                <a:cxn ang="0">
                  <a:pos x="connsiteX5779" y="connsiteY5779"/>
                </a:cxn>
                <a:cxn ang="0">
                  <a:pos x="connsiteX5780" y="connsiteY5780"/>
                </a:cxn>
                <a:cxn ang="0">
                  <a:pos x="connsiteX5781" y="connsiteY5781"/>
                </a:cxn>
                <a:cxn ang="0">
                  <a:pos x="connsiteX5782" y="connsiteY5782"/>
                </a:cxn>
                <a:cxn ang="0">
                  <a:pos x="connsiteX5783" y="connsiteY5783"/>
                </a:cxn>
                <a:cxn ang="0">
                  <a:pos x="connsiteX5784" y="connsiteY5784"/>
                </a:cxn>
                <a:cxn ang="0">
                  <a:pos x="connsiteX5785" y="connsiteY5785"/>
                </a:cxn>
                <a:cxn ang="0">
                  <a:pos x="connsiteX5786" y="connsiteY5786"/>
                </a:cxn>
                <a:cxn ang="0">
                  <a:pos x="connsiteX5787" y="connsiteY5787"/>
                </a:cxn>
                <a:cxn ang="0">
                  <a:pos x="connsiteX5788" y="connsiteY5788"/>
                </a:cxn>
                <a:cxn ang="0">
                  <a:pos x="connsiteX5789" y="connsiteY5789"/>
                </a:cxn>
                <a:cxn ang="0">
                  <a:pos x="connsiteX5790" y="connsiteY5790"/>
                </a:cxn>
                <a:cxn ang="0">
                  <a:pos x="connsiteX5791" y="connsiteY5791"/>
                </a:cxn>
                <a:cxn ang="0">
                  <a:pos x="connsiteX5792" y="connsiteY5792"/>
                </a:cxn>
                <a:cxn ang="0">
                  <a:pos x="connsiteX5793" y="connsiteY5793"/>
                </a:cxn>
                <a:cxn ang="0">
                  <a:pos x="connsiteX5794" y="connsiteY5794"/>
                </a:cxn>
                <a:cxn ang="0">
                  <a:pos x="connsiteX5795" y="connsiteY5795"/>
                </a:cxn>
                <a:cxn ang="0">
                  <a:pos x="connsiteX5796" y="connsiteY5796"/>
                </a:cxn>
                <a:cxn ang="0">
                  <a:pos x="connsiteX5797" y="connsiteY5797"/>
                </a:cxn>
                <a:cxn ang="0">
                  <a:pos x="connsiteX5798" y="connsiteY5798"/>
                </a:cxn>
                <a:cxn ang="0">
                  <a:pos x="connsiteX5799" y="connsiteY5799"/>
                </a:cxn>
                <a:cxn ang="0">
                  <a:pos x="connsiteX5800" y="connsiteY5800"/>
                </a:cxn>
                <a:cxn ang="0">
                  <a:pos x="connsiteX5801" y="connsiteY5801"/>
                </a:cxn>
                <a:cxn ang="0">
                  <a:pos x="connsiteX5802" y="connsiteY5802"/>
                </a:cxn>
                <a:cxn ang="0">
                  <a:pos x="connsiteX5803" y="connsiteY5803"/>
                </a:cxn>
                <a:cxn ang="0">
                  <a:pos x="connsiteX5804" y="connsiteY5804"/>
                </a:cxn>
                <a:cxn ang="0">
                  <a:pos x="connsiteX5805" y="connsiteY5805"/>
                </a:cxn>
                <a:cxn ang="0">
                  <a:pos x="connsiteX5806" y="connsiteY5806"/>
                </a:cxn>
                <a:cxn ang="0">
                  <a:pos x="connsiteX5807" y="connsiteY5807"/>
                </a:cxn>
                <a:cxn ang="0">
                  <a:pos x="connsiteX5808" y="connsiteY5808"/>
                </a:cxn>
                <a:cxn ang="0">
                  <a:pos x="connsiteX5809" y="connsiteY5809"/>
                </a:cxn>
                <a:cxn ang="0">
                  <a:pos x="connsiteX5810" y="connsiteY5810"/>
                </a:cxn>
                <a:cxn ang="0">
                  <a:pos x="connsiteX5811" y="connsiteY5811"/>
                </a:cxn>
                <a:cxn ang="0">
                  <a:pos x="connsiteX5812" y="connsiteY5812"/>
                </a:cxn>
                <a:cxn ang="0">
                  <a:pos x="connsiteX5813" y="connsiteY5813"/>
                </a:cxn>
                <a:cxn ang="0">
                  <a:pos x="connsiteX5814" y="connsiteY5814"/>
                </a:cxn>
                <a:cxn ang="0">
                  <a:pos x="connsiteX5815" y="connsiteY5815"/>
                </a:cxn>
                <a:cxn ang="0">
                  <a:pos x="connsiteX5816" y="connsiteY5816"/>
                </a:cxn>
                <a:cxn ang="0">
                  <a:pos x="connsiteX5817" y="connsiteY5817"/>
                </a:cxn>
                <a:cxn ang="0">
                  <a:pos x="connsiteX5818" y="connsiteY5818"/>
                </a:cxn>
                <a:cxn ang="0">
                  <a:pos x="connsiteX5819" y="connsiteY5819"/>
                </a:cxn>
                <a:cxn ang="0">
                  <a:pos x="connsiteX5820" y="connsiteY5820"/>
                </a:cxn>
                <a:cxn ang="0">
                  <a:pos x="connsiteX5821" y="connsiteY5821"/>
                </a:cxn>
                <a:cxn ang="0">
                  <a:pos x="connsiteX5822" y="connsiteY5822"/>
                </a:cxn>
                <a:cxn ang="0">
                  <a:pos x="connsiteX5823" y="connsiteY5823"/>
                </a:cxn>
                <a:cxn ang="0">
                  <a:pos x="connsiteX5824" y="connsiteY5824"/>
                </a:cxn>
                <a:cxn ang="0">
                  <a:pos x="connsiteX5825" y="connsiteY5825"/>
                </a:cxn>
                <a:cxn ang="0">
                  <a:pos x="connsiteX5826" y="connsiteY5826"/>
                </a:cxn>
                <a:cxn ang="0">
                  <a:pos x="connsiteX5827" y="connsiteY5827"/>
                </a:cxn>
                <a:cxn ang="0">
                  <a:pos x="connsiteX5828" y="connsiteY5828"/>
                </a:cxn>
                <a:cxn ang="0">
                  <a:pos x="connsiteX5829" y="connsiteY5829"/>
                </a:cxn>
                <a:cxn ang="0">
                  <a:pos x="connsiteX5830" y="connsiteY5830"/>
                </a:cxn>
                <a:cxn ang="0">
                  <a:pos x="connsiteX5831" y="connsiteY5831"/>
                </a:cxn>
                <a:cxn ang="0">
                  <a:pos x="connsiteX5832" y="connsiteY5832"/>
                </a:cxn>
                <a:cxn ang="0">
                  <a:pos x="connsiteX5833" y="connsiteY5833"/>
                </a:cxn>
                <a:cxn ang="0">
                  <a:pos x="connsiteX5834" y="connsiteY5834"/>
                </a:cxn>
                <a:cxn ang="0">
                  <a:pos x="connsiteX5835" y="connsiteY5835"/>
                </a:cxn>
                <a:cxn ang="0">
                  <a:pos x="connsiteX5836" y="connsiteY5836"/>
                </a:cxn>
                <a:cxn ang="0">
                  <a:pos x="connsiteX5837" y="connsiteY5837"/>
                </a:cxn>
                <a:cxn ang="0">
                  <a:pos x="connsiteX5838" y="connsiteY5838"/>
                </a:cxn>
                <a:cxn ang="0">
                  <a:pos x="connsiteX5839" y="connsiteY5839"/>
                </a:cxn>
                <a:cxn ang="0">
                  <a:pos x="connsiteX5840" y="connsiteY5840"/>
                </a:cxn>
                <a:cxn ang="0">
                  <a:pos x="connsiteX5841" y="connsiteY5841"/>
                </a:cxn>
                <a:cxn ang="0">
                  <a:pos x="connsiteX5842" y="connsiteY5842"/>
                </a:cxn>
                <a:cxn ang="0">
                  <a:pos x="connsiteX5843" y="connsiteY5843"/>
                </a:cxn>
                <a:cxn ang="0">
                  <a:pos x="connsiteX5844" y="connsiteY5844"/>
                </a:cxn>
                <a:cxn ang="0">
                  <a:pos x="connsiteX5845" y="connsiteY5845"/>
                </a:cxn>
                <a:cxn ang="0">
                  <a:pos x="connsiteX5846" y="connsiteY5846"/>
                </a:cxn>
                <a:cxn ang="0">
                  <a:pos x="connsiteX5847" y="connsiteY5847"/>
                </a:cxn>
                <a:cxn ang="0">
                  <a:pos x="connsiteX5848" y="connsiteY5848"/>
                </a:cxn>
                <a:cxn ang="0">
                  <a:pos x="connsiteX5849" y="connsiteY5849"/>
                </a:cxn>
                <a:cxn ang="0">
                  <a:pos x="connsiteX5850" y="connsiteY5850"/>
                </a:cxn>
                <a:cxn ang="0">
                  <a:pos x="connsiteX5851" y="connsiteY5851"/>
                </a:cxn>
                <a:cxn ang="0">
                  <a:pos x="connsiteX5852" y="connsiteY5852"/>
                </a:cxn>
                <a:cxn ang="0">
                  <a:pos x="connsiteX5853" y="connsiteY5853"/>
                </a:cxn>
                <a:cxn ang="0">
                  <a:pos x="connsiteX5854" y="connsiteY5854"/>
                </a:cxn>
                <a:cxn ang="0">
                  <a:pos x="connsiteX5855" y="connsiteY5855"/>
                </a:cxn>
                <a:cxn ang="0">
                  <a:pos x="connsiteX5856" y="connsiteY5856"/>
                </a:cxn>
                <a:cxn ang="0">
                  <a:pos x="connsiteX5857" y="connsiteY5857"/>
                </a:cxn>
                <a:cxn ang="0">
                  <a:pos x="connsiteX5858" y="connsiteY5858"/>
                </a:cxn>
                <a:cxn ang="0">
                  <a:pos x="connsiteX5859" y="connsiteY5859"/>
                </a:cxn>
                <a:cxn ang="0">
                  <a:pos x="connsiteX5860" y="connsiteY5860"/>
                </a:cxn>
                <a:cxn ang="0">
                  <a:pos x="connsiteX5861" y="connsiteY5861"/>
                </a:cxn>
                <a:cxn ang="0">
                  <a:pos x="connsiteX5862" y="connsiteY5862"/>
                </a:cxn>
                <a:cxn ang="0">
                  <a:pos x="connsiteX5863" y="connsiteY5863"/>
                </a:cxn>
                <a:cxn ang="0">
                  <a:pos x="connsiteX5864" y="connsiteY5864"/>
                </a:cxn>
                <a:cxn ang="0">
                  <a:pos x="connsiteX5865" y="connsiteY5865"/>
                </a:cxn>
                <a:cxn ang="0">
                  <a:pos x="connsiteX5866" y="connsiteY5866"/>
                </a:cxn>
                <a:cxn ang="0">
                  <a:pos x="connsiteX5867" y="connsiteY5867"/>
                </a:cxn>
                <a:cxn ang="0">
                  <a:pos x="connsiteX5868" y="connsiteY5868"/>
                </a:cxn>
                <a:cxn ang="0">
                  <a:pos x="connsiteX5869" y="connsiteY5869"/>
                </a:cxn>
                <a:cxn ang="0">
                  <a:pos x="connsiteX5870" y="connsiteY5870"/>
                </a:cxn>
                <a:cxn ang="0">
                  <a:pos x="connsiteX5871" y="connsiteY5871"/>
                </a:cxn>
                <a:cxn ang="0">
                  <a:pos x="connsiteX5872" y="connsiteY5872"/>
                </a:cxn>
                <a:cxn ang="0">
                  <a:pos x="connsiteX5873" y="connsiteY5873"/>
                </a:cxn>
                <a:cxn ang="0">
                  <a:pos x="connsiteX5874" y="connsiteY5874"/>
                </a:cxn>
                <a:cxn ang="0">
                  <a:pos x="connsiteX5875" y="connsiteY5875"/>
                </a:cxn>
                <a:cxn ang="0">
                  <a:pos x="connsiteX5876" y="connsiteY5876"/>
                </a:cxn>
                <a:cxn ang="0">
                  <a:pos x="connsiteX5877" y="connsiteY5877"/>
                </a:cxn>
                <a:cxn ang="0">
                  <a:pos x="connsiteX5878" y="connsiteY5878"/>
                </a:cxn>
                <a:cxn ang="0">
                  <a:pos x="connsiteX5879" y="connsiteY5879"/>
                </a:cxn>
                <a:cxn ang="0">
                  <a:pos x="connsiteX5880" y="connsiteY5880"/>
                </a:cxn>
                <a:cxn ang="0">
                  <a:pos x="connsiteX5881" y="connsiteY5881"/>
                </a:cxn>
                <a:cxn ang="0">
                  <a:pos x="connsiteX5882" y="connsiteY5882"/>
                </a:cxn>
                <a:cxn ang="0">
                  <a:pos x="connsiteX5883" y="connsiteY5883"/>
                </a:cxn>
                <a:cxn ang="0">
                  <a:pos x="connsiteX5884" y="connsiteY5884"/>
                </a:cxn>
                <a:cxn ang="0">
                  <a:pos x="connsiteX5885" y="connsiteY5885"/>
                </a:cxn>
                <a:cxn ang="0">
                  <a:pos x="connsiteX5886" y="connsiteY5886"/>
                </a:cxn>
                <a:cxn ang="0">
                  <a:pos x="connsiteX5887" y="connsiteY5887"/>
                </a:cxn>
                <a:cxn ang="0">
                  <a:pos x="connsiteX5888" y="connsiteY5888"/>
                </a:cxn>
                <a:cxn ang="0">
                  <a:pos x="connsiteX5889" y="connsiteY5889"/>
                </a:cxn>
                <a:cxn ang="0">
                  <a:pos x="connsiteX5890" y="connsiteY5890"/>
                </a:cxn>
                <a:cxn ang="0">
                  <a:pos x="connsiteX5891" y="connsiteY5891"/>
                </a:cxn>
                <a:cxn ang="0">
                  <a:pos x="connsiteX5892" y="connsiteY5892"/>
                </a:cxn>
                <a:cxn ang="0">
                  <a:pos x="connsiteX5893" y="connsiteY5893"/>
                </a:cxn>
                <a:cxn ang="0">
                  <a:pos x="connsiteX5894" y="connsiteY5894"/>
                </a:cxn>
                <a:cxn ang="0">
                  <a:pos x="connsiteX5895" y="connsiteY5895"/>
                </a:cxn>
                <a:cxn ang="0">
                  <a:pos x="connsiteX5896" y="connsiteY5896"/>
                </a:cxn>
                <a:cxn ang="0">
                  <a:pos x="connsiteX5897" y="connsiteY5897"/>
                </a:cxn>
                <a:cxn ang="0">
                  <a:pos x="connsiteX5898" y="connsiteY5898"/>
                </a:cxn>
                <a:cxn ang="0">
                  <a:pos x="connsiteX5899" y="connsiteY5899"/>
                </a:cxn>
                <a:cxn ang="0">
                  <a:pos x="connsiteX5900" y="connsiteY5900"/>
                </a:cxn>
                <a:cxn ang="0">
                  <a:pos x="connsiteX5901" y="connsiteY5901"/>
                </a:cxn>
                <a:cxn ang="0">
                  <a:pos x="connsiteX5902" y="connsiteY5902"/>
                </a:cxn>
                <a:cxn ang="0">
                  <a:pos x="connsiteX5903" y="connsiteY5903"/>
                </a:cxn>
                <a:cxn ang="0">
                  <a:pos x="connsiteX5904" y="connsiteY5904"/>
                </a:cxn>
                <a:cxn ang="0">
                  <a:pos x="connsiteX5905" y="connsiteY5905"/>
                </a:cxn>
                <a:cxn ang="0">
                  <a:pos x="connsiteX5906" y="connsiteY5906"/>
                </a:cxn>
                <a:cxn ang="0">
                  <a:pos x="connsiteX5907" y="connsiteY5907"/>
                </a:cxn>
                <a:cxn ang="0">
                  <a:pos x="connsiteX5908" y="connsiteY5908"/>
                </a:cxn>
                <a:cxn ang="0">
                  <a:pos x="connsiteX5909" y="connsiteY5909"/>
                </a:cxn>
                <a:cxn ang="0">
                  <a:pos x="connsiteX5910" y="connsiteY5910"/>
                </a:cxn>
                <a:cxn ang="0">
                  <a:pos x="connsiteX5911" y="connsiteY5911"/>
                </a:cxn>
                <a:cxn ang="0">
                  <a:pos x="connsiteX5912" y="connsiteY5912"/>
                </a:cxn>
                <a:cxn ang="0">
                  <a:pos x="connsiteX5913" y="connsiteY5913"/>
                </a:cxn>
                <a:cxn ang="0">
                  <a:pos x="connsiteX5914" y="connsiteY5914"/>
                </a:cxn>
                <a:cxn ang="0">
                  <a:pos x="connsiteX5915" y="connsiteY5915"/>
                </a:cxn>
                <a:cxn ang="0">
                  <a:pos x="connsiteX5916" y="connsiteY5916"/>
                </a:cxn>
                <a:cxn ang="0">
                  <a:pos x="connsiteX5917" y="connsiteY5917"/>
                </a:cxn>
                <a:cxn ang="0">
                  <a:pos x="connsiteX5918" y="connsiteY5918"/>
                </a:cxn>
                <a:cxn ang="0">
                  <a:pos x="connsiteX5919" y="connsiteY5919"/>
                </a:cxn>
                <a:cxn ang="0">
                  <a:pos x="connsiteX5920" y="connsiteY5920"/>
                </a:cxn>
                <a:cxn ang="0">
                  <a:pos x="connsiteX5921" y="connsiteY5921"/>
                </a:cxn>
                <a:cxn ang="0">
                  <a:pos x="connsiteX5922" y="connsiteY5922"/>
                </a:cxn>
                <a:cxn ang="0">
                  <a:pos x="connsiteX5923" y="connsiteY5923"/>
                </a:cxn>
                <a:cxn ang="0">
                  <a:pos x="connsiteX5924" y="connsiteY5924"/>
                </a:cxn>
                <a:cxn ang="0">
                  <a:pos x="connsiteX5925" y="connsiteY5925"/>
                </a:cxn>
                <a:cxn ang="0">
                  <a:pos x="connsiteX5926" y="connsiteY5926"/>
                </a:cxn>
                <a:cxn ang="0">
                  <a:pos x="connsiteX5927" y="connsiteY5927"/>
                </a:cxn>
                <a:cxn ang="0">
                  <a:pos x="connsiteX5928" y="connsiteY5928"/>
                </a:cxn>
                <a:cxn ang="0">
                  <a:pos x="connsiteX5929" y="connsiteY5929"/>
                </a:cxn>
                <a:cxn ang="0">
                  <a:pos x="connsiteX5930" y="connsiteY5930"/>
                </a:cxn>
                <a:cxn ang="0">
                  <a:pos x="connsiteX5931" y="connsiteY5931"/>
                </a:cxn>
                <a:cxn ang="0">
                  <a:pos x="connsiteX5932" y="connsiteY5932"/>
                </a:cxn>
                <a:cxn ang="0">
                  <a:pos x="connsiteX5933" y="connsiteY5933"/>
                </a:cxn>
                <a:cxn ang="0">
                  <a:pos x="connsiteX5934" y="connsiteY5934"/>
                </a:cxn>
                <a:cxn ang="0">
                  <a:pos x="connsiteX5935" y="connsiteY5935"/>
                </a:cxn>
                <a:cxn ang="0">
                  <a:pos x="connsiteX5936" y="connsiteY5936"/>
                </a:cxn>
                <a:cxn ang="0">
                  <a:pos x="connsiteX5937" y="connsiteY5937"/>
                </a:cxn>
                <a:cxn ang="0">
                  <a:pos x="connsiteX5938" y="connsiteY5938"/>
                </a:cxn>
                <a:cxn ang="0">
                  <a:pos x="connsiteX5939" y="connsiteY5939"/>
                </a:cxn>
                <a:cxn ang="0">
                  <a:pos x="connsiteX5940" y="connsiteY5940"/>
                </a:cxn>
                <a:cxn ang="0">
                  <a:pos x="connsiteX5941" y="connsiteY5941"/>
                </a:cxn>
                <a:cxn ang="0">
                  <a:pos x="connsiteX5942" y="connsiteY5942"/>
                </a:cxn>
                <a:cxn ang="0">
                  <a:pos x="connsiteX5943" y="connsiteY5943"/>
                </a:cxn>
                <a:cxn ang="0">
                  <a:pos x="connsiteX5944" y="connsiteY5944"/>
                </a:cxn>
                <a:cxn ang="0">
                  <a:pos x="connsiteX5945" y="connsiteY5945"/>
                </a:cxn>
                <a:cxn ang="0">
                  <a:pos x="connsiteX5946" y="connsiteY5946"/>
                </a:cxn>
                <a:cxn ang="0">
                  <a:pos x="connsiteX5947" y="connsiteY5947"/>
                </a:cxn>
                <a:cxn ang="0">
                  <a:pos x="connsiteX5948" y="connsiteY5948"/>
                </a:cxn>
                <a:cxn ang="0">
                  <a:pos x="connsiteX5949" y="connsiteY5949"/>
                </a:cxn>
                <a:cxn ang="0">
                  <a:pos x="connsiteX5950" y="connsiteY5950"/>
                </a:cxn>
                <a:cxn ang="0">
                  <a:pos x="connsiteX5951" y="connsiteY5951"/>
                </a:cxn>
                <a:cxn ang="0">
                  <a:pos x="connsiteX5952" y="connsiteY5952"/>
                </a:cxn>
                <a:cxn ang="0">
                  <a:pos x="connsiteX5953" y="connsiteY5953"/>
                </a:cxn>
                <a:cxn ang="0">
                  <a:pos x="connsiteX5954" y="connsiteY5954"/>
                </a:cxn>
                <a:cxn ang="0">
                  <a:pos x="connsiteX5955" y="connsiteY5955"/>
                </a:cxn>
                <a:cxn ang="0">
                  <a:pos x="connsiteX5956" y="connsiteY5956"/>
                </a:cxn>
                <a:cxn ang="0">
                  <a:pos x="connsiteX5957" y="connsiteY5957"/>
                </a:cxn>
                <a:cxn ang="0">
                  <a:pos x="connsiteX5958" y="connsiteY5958"/>
                </a:cxn>
                <a:cxn ang="0">
                  <a:pos x="connsiteX5959" y="connsiteY5959"/>
                </a:cxn>
                <a:cxn ang="0">
                  <a:pos x="connsiteX5960" y="connsiteY5960"/>
                </a:cxn>
                <a:cxn ang="0">
                  <a:pos x="connsiteX5961" y="connsiteY5961"/>
                </a:cxn>
                <a:cxn ang="0">
                  <a:pos x="connsiteX5962" y="connsiteY5962"/>
                </a:cxn>
                <a:cxn ang="0">
                  <a:pos x="connsiteX5963" y="connsiteY5963"/>
                </a:cxn>
                <a:cxn ang="0">
                  <a:pos x="connsiteX5964" y="connsiteY5964"/>
                </a:cxn>
                <a:cxn ang="0">
                  <a:pos x="connsiteX5965" y="connsiteY5965"/>
                </a:cxn>
                <a:cxn ang="0">
                  <a:pos x="connsiteX5966" y="connsiteY5966"/>
                </a:cxn>
                <a:cxn ang="0">
                  <a:pos x="connsiteX5967" y="connsiteY5967"/>
                </a:cxn>
                <a:cxn ang="0">
                  <a:pos x="connsiteX5968" y="connsiteY5968"/>
                </a:cxn>
                <a:cxn ang="0">
                  <a:pos x="connsiteX5969" y="connsiteY5969"/>
                </a:cxn>
                <a:cxn ang="0">
                  <a:pos x="connsiteX5970" y="connsiteY5970"/>
                </a:cxn>
                <a:cxn ang="0">
                  <a:pos x="connsiteX5971" y="connsiteY5971"/>
                </a:cxn>
                <a:cxn ang="0">
                  <a:pos x="connsiteX5972" y="connsiteY5972"/>
                </a:cxn>
                <a:cxn ang="0">
                  <a:pos x="connsiteX5973" y="connsiteY5973"/>
                </a:cxn>
                <a:cxn ang="0">
                  <a:pos x="connsiteX5974" y="connsiteY5974"/>
                </a:cxn>
                <a:cxn ang="0">
                  <a:pos x="connsiteX5975" y="connsiteY5975"/>
                </a:cxn>
                <a:cxn ang="0">
                  <a:pos x="connsiteX5976" y="connsiteY5976"/>
                </a:cxn>
                <a:cxn ang="0">
                  <a:pos x="connsiteX5977" y="connsiteY5977"/>
                </a:cxn>
                <a:cxn ang="0">
                  <a:pos x="connsiteX5978" y="connsiteY5978"/>
                </a:cxn>
                <a:cxn ang="0">
                  <a:pos x="connsiteX5979" y="connsiteY5979"/>
                </a:cxn>
                <a:cxn ang="0">
                  <a:pos x="connsiteX5980" y="connsiteY5980"/>
                </a:cxn>
                <a:cxn ang="0">
                  <a:pos x="connsiteX5981" y="connsiteY5981"/>
                </a:cxn>
                <a:cxn ang="0">
                  <a:pos x="connsiteX5982" y="connsiteY5982"/>
                </a:cxn>
                <a:cxn ang="0">
                  <a:pos x="connsiteX5983" y="connsiteY5983"/>
                </a:cxn>
                <a:cxn ang="0">
                  <a:pos x="connsiteX5984" y="connsiteY5984"/>
                </a:cxn>
                <a:cxn ang="0">
                  <a:pos x="connsiteX5985" y="connsiteY5985"/>
                </a:cxn>
                <a:cxn ang="0">
                  <a:pos x="connsiteX5986" y="connsiteY5986"/>
                </a:cxn>
                <a:cxn ang="0">
                  <a:pos x="connsiteX5987" y="connsiteY5987"/>
                </a:cxn>
                <a:cxn ang="0">
                  <a:pos x="connsiteX5988" y="connsiteY5988"/>
                </a:cxn>
                <a:cxn ang="0">
                  <a:pos x="connsiteX5989" y="connsiteY5989"/>
                </a:cxn>
                <a:cxn ang="0">
                  <a:pos x="connsiteX5990" y="connsiteY5990"/>
                </a:cxn>
                <a:cxn ang="0">
                  <a:pos x="connsiteX5991" y="connsiteY5991"/>
                </a:cxn>
                <a:cxn ang="0">
                  <a:pos x="connsiteX5992" y="connsiteY5992"/>
                </a:cxn>
                <a:cxn ang="0">
                  <a:pos x="connsiteX5993" y="connsiteY5993"/>
                </a:cxn>
                <a:cxn ang="0">
                  <a:pos x="connsiteX5994" y="connsiteY5994"/>
                </a:cxn>
                <a:cxn ang="0">
                  <a:pos x="connsiteX5995" y="connsiteY5995"/>
                </a:cxn>
                <a:cxn ang="0">
                  <a:pos x="connsiteX5996" y="connsiteY5996"/>
                </a:cxn>
                <a:cxn ang="0">
                  <a:pos x="connsiteX5997" y="connsiteY5997"/>
                </a:cxn>
                <a:cxn ang="0">
                  <a:pos x="connsiteX5998" y="connsiteY5998"/>
                </a:cxn>
                <a:cxn ang="0">
                  <a:pos x="connsiteX5999" y="connsiteY5999"/>
                </a:cxn>
                <a:cxn ang="0">
                  <a:pos x="connsiteX6000" y="connsiteY6000"/>
                </a:cxn>
                <a:cxn ang="0">
                  <a:pos x="connsiteX6001" y="connsiteY6001"/>
                </a:cxn>
                <a:cxn ang="0">
                  <a:pos x="connsiteX6002" y="connsiteY6002"/>
                </a:cxn>
                <a:cxn ang="0">
                  <a:pos x="connsiteX6003" y="connsiteY6003"/>
                </a:cxn>
                <a:cxn ang="0">
                  <a:pos x="connsiteX6004" y="connsiteY6004"/>
                </a:cxn>
                <a:cxn ang="0">
                  <a:pos x="connsiteX6005" y="connsiteY6005"/>
                </a:cxn>
                <a:cxn ang="0">
                  <a:pos x="connsiteX6006" y="connsiteY6006"/>
                </a:cxn>
                <a:cxn ang="0">
                  <a:pos x="connsiteX6007" y="connsiteY6007"/>
                </a:cxn>
                <a:cxn ang="0">
                  <a:pos x="connsiteX6008" y="connsiteY6008"/>
                </a:cxn>
                <a:cxn ang="0">
                  <a:pos x="connsiteX6009" y="connsiteY6009"/>
                </a:cxn>
                <a:cxn ang="0">
                  <a:pos x="connsiteX6010" y="connsiteY6010"/>
                </a:cxn>
                <a:cxn ang="0">
                  <a:pos x="connsiteX6011" y="connsiteY6011"/>
                </a:cxn>
                <a:cxn ang="0">
                  <a:pos x="connsiteX6012" y="connsiteY6012"/>
                </a:cxn>
                <a:cxn ang="0">
                  <a:pos x="connsiteX6013" y="connsiteY6013"/>
                </a:cxn>
                <a:cxn ang="0">
                  <a:pos x="connsiteX6014" y="connsiteY6014"/>
                </a:cxn>
                <a:cxn ang="0">
                  <a:pos x="connsiteX6015" y="connsiteY6015"/>
                </a:cxn>
                <a:cxn ang="0">
                  <a:pos x="connsiteX6016" y="connsiteY6016"/>
                </a:cxn>
                <a:cxn ang="0">
                  <a:pos x="connsiteX6017" y="connsiteY6017"/>
                </a:cxn>
                <a:cxn ang="0">
                  <a:pos x="connsiteX6018" y="connsiteY6018"/>
                </a:cxn>
                <a:cxn ang="0">
                  <a:pos x="connsiteX6019" y="connsiteY6019"/>
                </a:cxn>
                <a:cxn ang="0">
                  <a:pos x="connsiteX6020" y="connsiteY6020"/>
                </a:cxn>
                <a:cxn ang="0">
                  <a:pos x="connsiteX6021" y="connsiteY6021"/>
                </a:cxn>
                <a:cxn ang="0">
                  <a:pos x="connsiteX6022" y="connsiteY6022"/>
                </a:cxn>
                <a:cxn ang="0">
                  <a:pos x="connsiteX6023" y="connsiteY6023"/>
                </a:cxn>
                <a:cxn ang="0">
                  <a:pos x="connsiteX6024" y="connsiteY6024"/>
                </a:cxn>
                <a:cxn ang="0">
                  <a:pos x="connsiteX6025" y="connsiteY6025"/>
                </a:cxn>
                <a:cxn ang="0">
                  <a:pos x="connsiteX6026" y="connsiteY6026"/>
                </a:cxn>
                <a:cxn ang="0">
                  <a:pos x="connsiteX6027" y="connsiteY6027"/>
                </a:cxn>
                <a:cxn ang="0">
                  <a:pos x="connsiteX6028" y="connsiteY6028"/>
                </a:cxn>
                <a:cxn ang="0">
                  <a:pos x="connsiteX6029" y="connsiteY6029"/>
                </a:cxn>
                <a:cxn ang="0">
                  <a:pos x="connsiteX6030" y="connsiteY6030"/>
                </a:cxn>
                <a:cxn ang="0">
                  <a:pos x="connsiteX6031" y="connsiteY6031"/>
                </a:cxn>
                <a:cxn ang="0">
                  <a:pos x="connsiteX6032" y="connsiteY6032"/>
                </a:cxn>
                <a:cxn ang="0">
                  <a:pos x="connsiteX6033" y="connsiteY6033"/>
                </a:cxn>
                <a:cxn ang="0">
                  <a:pos x="connsiteX6034" y="connsiteY6034"/>
                </a:cxn>
                <a:cxn ang="0">
                  <a:pos x="connsiteX6035" y="connsiteY6035"/>
                </a:cxn>
                <a:cxn ang="0">
                  <a:pos x="connsiteX6036" y="connsiteY6036"/>
                </a:cxn>
                <a:cxn ang="0">
                  <a:pos x="connsiteX6037" y="connsiteY6037"/>
                </a:cxn>
                <a:cxn ang="0">
                  <a:pos x="connsiteX6038" y="connsiteY6038"/>
                </a:cxn>
                <a:cxn ang="0">
                  <a:pos x="connsiteX6039" y="connsiteY6039"/>
                </a:cxn>
                <a:cxn ang="0">
                  <a:pos x="connsiteX6040" y="connsiteY6040"/>
                </a:cxn>
                <a:cxn ang="0">
                  <a:pos x="connsiteX6041" y="connsiteY6041"/>
                </a:cxn>
                <a:cxn ang="0">
                  <a:pos x="connsiteX6042" y="connsiteY6042"/>
                </a:cxn>
                <a:cxn ang="0">
                  <a:pos x="connsiteX6043" y="connsiteY6043"/>
                </a:cxn>
                <a:cxn ang="0">
                  <a:pos x="connsiteX6044" y="connsiteY6044"/>
                </a:cxn>
                <a:cxn ang="0">
                  <a:pos x="connsiteX6045" y="connsiteY6045"/>
                </a:cxn>
                <a:cxn ang="0">
                  <a:pos x="connsiteX6046" y="connsiteY6046"/>
                </a:cxn>
                <a:cxn ang="0">
                  <a:pos x="connsiteX6047" y="connsiteY6047"/>
                </a:cxn>
                <a:cxn ang="0">
                  <a:pos x="connsiteX6048" y="connsiteY6048"/>
                </a:cxn>
                <a:cxn ang="0">
                  <a:pos x="connsiteX6049" y="connsiteY6049"/>
                </a:cxn>
                <a:cxn ang="0">
                  <a:pos x="connsiteX6050" y="connsiteY6050"/>
                </a:cxn>
                <a:cxn ang="0">
                  <a:pos x="connsiteX6051" y="connsiteY6051"/>
                </a:cxn>
                <a:cxn ang="0">
                  <a:pos x="connsiteX6052" y="connsiteY6052"/>
                </a:cxn>
                <a:cxn ang="0">
                  <a:pos x="connsiteX6053" y="connsiteY6053"/>
                </a:cxn>
                <a:cxn ang="0">
                  <a:pos x="connsiteX6054" y="connsiteY6054"/>
                </a:cxn>
                <a:cxn ang="0">
                  <a:pos x="connsiteX6055" y="connsiteY6055"/>
                </a:cxn>
                <a:cxn ang="0">
                  <a:pos x="connsiteX6056" y="connsiteY6056"/>
                </a:cxn>
                <a:cxn ang="0">
                  <a:pos x="connsiteX6057" y="connsiteY6057"/>
                </a:cxn>
                <a:cxn ang="0">
                  <a:pos x="connsiteX6058" y="connsiteY6058"/>
                </a:cxn>
                <a:cxn ang="0">
                  <a:pos x="connsiteX6059" y="connsiteY6059"/>
                </a:cxn>
                <a:cxn ang="0">
                  <a:pos x="connsiteX6060" y="connsiteY6060"/>
                </a:cxn>
                <a:cxn ang="0">
                  <a:pos x="connsiteX6061" y="connsiteY6061"/>
                </a:cxn>
                <a:cxn ang="0">
                  <a:pos x="connsiteX6062" y="connsiteY6062"/>
                </a:cxn>
                <a:cxn ang="0">
                  <a:pos x="connsiteX6063" y="connsiteY6063"/>
                </a:cxn>
                <a:cxn ang="0">
                  <a:pos x="connsiteX6064" y="connsiteY6064"/>
                </a:cxn>
                <a:cxn ang="0">
                  <a:pos x="connsiteX6065" y="connsiteY6065"/>
                </a:cxn>
                <a:cxn ang="0">
                  <a:pos x="connsiteX6066" y="connsiteY6066"/>
                </a:cxn>
                <a:cxn ang="0">
                  <a:pos x="connsiteX6067" y="connsiteY6067"/>
                </a:cxn>
                <a:cxn ang="0">
                  <a:pos x="connsiteX6068" y="connsiteY6068"/>
                </a:cxn>
                <a:cxn ang="0">
                  <a:pos x="connsiteX6069" y="connsiteY6069"/>
                </a:cxn>
                <a:cxn ang="0">
                  <a:pos x="connsiteX6070" y="connsiteY6070"/>
                </a:cxn>
                <a:cxn ang="0">
                  <a:pos x="connsiteX6071" y="connsiteY6071"/>
                </a:cxn>
                <a:cxn ang="0">
                  <a:pos x="connsiteX6072" y="connsiteY6072"/>
                </a:cxn>
                <a:cxn ang="0">
                  <a:pos x="connsiteX6073" y="connsiteY6073"/>
                </a:cxn>
                <a:cxn ang="0">
                  <a:pos x="connsiteX6074" y="connsiteY6074"/>
                </a:cxn>
                <a:cxn ang="0">
                  <a:pos x="connsiteX6075" y="connsiteY6075"/>
                </a:cxn>
                <a:cxn ang="0">
                  <a:pos x="connsiteX6076" y="connsiteY6076"/>
                </a:cxn>
                <a:cxn ang="0">
                  <a:pos x="connsiteX6077" y="connsiteY6077"/>
                </a:cxn>
                <a:cxn ang="0">
                  <a:pos x="connsiteX6078" y="connsiteY6078"/>
                </a:cxn>
                <a:cxn ang="0">
                  <a:pos x="connsiteX6079" y="connsiteY6079"/>
                </a:cxn>
                <a:cxn ang="0">
                  <a:pos x="connsiteX6080" y="connsiteY6080"/>
                </a:cxn>
                <a:cxn ang="0">
                  <a:pos x="connsiteX6081" y="connsiteY6081"/>
                </a:cxn>
                <a:cxn ang="0">
                  <a:pos x="connsiteX6082" y="connsiteY6082"/>
                </a:cxn>
                <a:cxn ang="0">
                  <a:pos x="connsiteX6083" y="connsiteY6083"/>
                </a:cxn>
                <a:cxn ang="0">
                  <a:pos x="connsiteX6084" y="connsiteY6084"/>
                </a:cxn>
                <a:cxn ang="0">
                  <a:pos x="connsiteX6085" y="connsiteY6085"/>
                </a:cxn>
                <a:cxn ang="0">
                  <a:pos x="connsiteX6086" y="connsiteY6086"/>
                </a:cxn>
                <a:cxn ang="0">
                  <a:pos x="connsiteX6087" y="connsiteY6087"/>
                </a:cxn>
                <a:cxn ang="0">
                  <a:pos x="connsiteX6088" y="connsiteY6088"/>
                </a:cxn>
                <a:cxn ang="0">
                  <a:pos x="connsiteX6089" y="connsiteY6089"/>
                </a:cxn>
                <a:cxn ang="0">
                  <a:pos x="connsiteX6090" y="connsiteY6090"/>
                </a:cxn>
                <a:cxn ang="0">
                  <a:pos x="connsiteX6091" y="connsiteY6091"/>
                </a:cxn>
                <a:cxn ang="0">
                  <a:pos x="connsiteX6092" y="connsiteY6092"/>
                </a:cxn>
                <a:cxn ang="0">
                  <a:pos x="connsiteX6093" y="connsiteY6093"/>
                </a:cxn>
                <a:cxn ang="0">
                  <a:pos x="connsiteX6094" y="connsiteY6094"/>
                </a:cxn>
                <a:cxn ang="0">
                  <a:pos x="connsiteX6095" y="connsiteY6095"/>
                </a:cxn>
                <a:cxn ang="0">
                  <a:pos x="connsiteX6096" y="connsiteY6096"/>
                </a:cxn>
                <a:cxn ang="0">
                  <a:pos x="connsiteX6097" y="connsiteY6097"/>
                </a:cxn>
                <a:cxn ang="0">
                  <a:pos x="connsiteX6098" y="connsiteY6098"/>
                </a:cxn>
                <a:cxn ang="0">
                  <a:pos x="connsiteX6099" y="connsiteY6099"/>
                </a:cxn>
                <a:cxn ang="0">
                  <a:pos x="connsiteX6100" y="connsiteY6100"/>
                </a:cxn>
                <a:cxn ang="0">
                  <a:pos x="connsiteX6101" y="connsiteY6101"/>
                </a:cxn>
                <a:cxn ang="0">
                  <a:pos x="connsiteX6102" y="connsiteY6102"/>
                </a:cxn>
                <a:cxn ang="0">
                  <a:pos x="connsiteX6103" y="connsiteY6103"/>
                </a:cxn>
                <a:cxn ang="0">
                  <a:pos x="connsiteX6104" y="connsiteY6104"/>
                </a:cxn>
                <a:cxn ang="0">
                  <a:pos x="connsiteX6105" y="connsiteY6105"/>
                </a:cxn>
                <a:cxn ang="0">
                  <a:pos x="connsiteX6106" y="connsiteY6106"/>
                </a:cxn>
                <a:cxn ang="0">
                  <a:pos x="connsiteX6107" y="connsiteY6107"/>
                </a:cxn>
                <a:cxn ang="0">
                  <a:pos x="connsiteX6108" y="connsiteY6108"/>
                </a:cxn>
                <a:cxn ang="0">
                  <a:pos x="connsiteX6109" y="connsiteY6109"/>
                </a:cxn>
                <a:cxn ang="0">
                  <a:pos x="connsiteX6110" y="connsiteY6110"/>
                </a:cxn>
                <a:cxn ang="0">
                  <a:pos x="connsiteX6111" y="connsiteY6111"/>
                </a:cxn>
                <a:cxn ang="0">
                  <a:pos x="connsiteX6112" y="connsiteY6112"/>
                </a:cxn>
                <a:cxn ang="0">
                  <a:pos x="connsiteX6113" y="connsiteY6113"/>
                </a:cxn>
                <a:cxn ang="0">
                  <a:pos x="connsiteX6114" y="connsiteY6114"/>
                </a:cxn>
                <a:cxn ang="0">
                  <a:pos x="connsiteX6115" y="connsiteY6115"/>
                </a:cxn>
                <a:cxn ang="0">
                  <a:pos x="connsiteX6116" y="connsiteY6116"/>
                </a:cxn>
                <a:cxn ang="0">
                  <a:pos x="connsiteX6117" y="connsiteY6117"/>
                </a:cxn>
                <a:cxn ang="0">
                  <a:pos x="connsiteX6118" y="connsiteY6118"/>
                </a:cxn>
                <a:cxn ang="0">
                  <a:pos x="connsiteX6119" y="connsiteY6119"/>
                </a:cxn>
                <a:cxn ang="0">
                  <a:pos x="connsiteX6120" y="connsiteY6120"/>
                </a:cxn>
                <a:cxn ang="0">
                  <a:pos x="connsiteX6121" y="connsiteY6121"/>
                </a:cxn>
                <a:cxn ang="0">
                  <a:pos x="connsiteX6122" y="connsiteY6122"/>
                </a:cxn>
                <a:cxn ang="0">
                  <a:pos x="connsiteX6123" y="connsiteY6123"/>
                </a:cxn>
                <a:cxn ang="0">
                  <a:pos x="connsiteX6124" y="connsiteY6124"/>
                </a:cxn>
                <a:cxn ang="0">
                  <a:pos x="connsiteX6125" y="connsiteY6125"/>
                </a:cxn>
                <a:cxn ang="0">
                  <a:pos x="connsiteX6126" y="connsiteY6126"/>
                </a:cxn>
                <a:cxn ang="0">
                  <a:pos x="connsiteX6127" y="connsiteY6127"/>
                </a:cxn>
                <a:cxn ang="0">
                  <a:pos x="connsiteX6128" y="connsiteY6128"/>
                </a:cxn>
                <a:cxn ang="0">
                  <a:pos x="connsiteX6129" y="connsiteY6129"/>
                </a:cxn>
                <a:cxn ang="0">
                  <a:pos x="connsiteX6130" y="connsiteY6130"/>
                </a:cxn>
                <a:cxn ang="0">
                  <a:pos x="connsiteX6131" y="connsiteY6131"/>
                </a:cxn>
                <a:cxn ang="0">
                  <a:pos x="connsiteX6132" y="connsiteY6132"/>
                </a:cxn>
                <a:cxn ang="0">
                  <a:pos x="connsiteX6133" y="connsiteY6133"/>
                </a:cxn>
                <a:cxn ang="0">
                  <a:pos x="connsiteX6134" y="connsiteY6134"/>
                </a:cxn>
                <a:cxn ang="0">
                  <a:pos x="connsiteX6135" y="connsiteY6135"/>
                </a:cxn>
                <a:cxn ang="0">
                  <a:pos x="connsiteX6136" y="connsiteY6136"/>
                </a:cxn>
                <a:cxn ang="0">
                  <a:pos x="connsiteX6137" y="connsiteY6137"/>
                </a:cxn>
                <a:cxn ang="0">
                  <a:pos x="connsiteX6138" y="connsiteY6138"/>
                </a:cxn>
                <a:cxn ang="0">
                  <a:pos x="connsiteX6139" y="connsiteY6139"/>
                </a:cxn>
                <a:cxn ang="0">
                  <a:pos x="connsiteX6140" y="connsiteY6140"/>
                </a:cxn>
                <a:cxn ang="0">
                  <a:pos x="connsiteX6141" y="connsiteY6141"/>
                </a:cxn>
                <a:cxn ang="0">
                  <a:pos x="connsiteX6142" y="connsiteY6142"/>
                </a:cxn>
                <a:cxn ang="0">
                  <a:pos x="connsiteX6143" y="connsiteY6143"/>
                </a:cxn>
                <a:cxn ang="0">
                  <a:pos x="connsiteX6144" y="connsiteY6144"/>
                </a:cxn>
                <a:cxn ang="0">
                  <a:pos x="connsiteX6145" y="connsiteY6145"/>
                </a:cxn>
                <a:cxn ang="0">
                  <a:pos x="connsiteX6146" y="connsiteY6146"/>
                </a:cxn>
                <a:cxn ang="0">
                  <a:pos x="connsiteX6147" y="connsiteY6147"/>
                </a:cxn>
                <a:cxn ang="0">
                  <a:pos x="connsiteX6148" y="connsiteY6148"/>
                </a:cxn>
                <a:cxn ang="0">
                  <a:pos x="connsiteX6149" y="connsiteY6149"/>
                </a:cxn>
                <a:cxn ang="0">
                  <a:pos x="connsiteX6150" y="connsiteY6150"/>
                </a:cxn>
                <a:cxn ang="0">
                  <a:pos x="connsiteX6151" y="connsiteY6151"/>
                </a:cxn>
                <a:cxn ang="0">
                  <a:pos x="connsiteX6152" y="connsiteY6152"/>
                </a:cxn>
                <a:cxn ang="0">
                  <a:pos x="connsiteX6153" y="connsiteY6153"/>
                </a:cxn>
                <a:cxn ang="0">
                  <a:pos x="connsiteX6154" y="connsiteY6154"/>
                </a:cxn>
                <a:cxn ang="0">
                  <a:pos x="connsiteX6155" y="connsiteY6155"/>
                </a:cxn>
                <a:cxn ang="0">
                  <a:pos x="connsiteX6156" y="connsiteY6156"/>
                </a:cxn>
                <a:cxn ang="0">
                  <a:pos x="connsiteX6157" y="connsiteY6157"/>
                </a:cxn>
                <a:cxn ang="0">
                  <a:pos x="connsiteX6158" y="connsiteY6158"/>
                </a:cxn>
                <a:cxn ang="0">
                  <a:pos x="connsiteX6159" y="connsiteY6159"/>
                </a:cxn>
                <a:cxn ang="0">
                  <a:pos x="connsiteX6160" y="connsiteY6160"/>
                </a:cxn>
                <a:cxn ang="0">
                  <a:pos x="connsiteX6161" y="connsiteY6161"/>
                </a:cxn>
                <a:cxn ang="0">
                  <a:pos x="connsiteX6162" y="connsiteY6162"/>
                </a:cxn>
                <a:cxn ang="0">
                  <a:pos x="connsiteX6163" y="connsiteY6163"/>
                </a:cxn>
                <a:cxn ang="0">
                  <a:pos x="connsiteX6164" y="connsiteY6164"/>
                </a:cxn>
                <a:cxn ang="0">
                  <a:pos x="connsiteX6165" y="connsiteY6165"/>
                </a:cxn>
                <a:cxn ang="0">
                  <a:pos x="connsiteX6166" y="connsiteY6166"/>
                </a:cxn>
                <a:cxn ang="0">
                  <a:pos x="connsiteX6167" y="connsiteY6167"/>
                </a:cxn>
                <a:cxn ang="0">
                  <a:pos x="connsiteX6168" y="connsiteY6168"/>
                </a:cxn>
                <a:cxn ang="0">
                  <a:pos x="connsiteX6169" y="connsiteY6169"/>
                </a:cxn>
                <a:cxn ang="0">
                  <a:pos x="connsiteX6170" y="connsiteY6170"/>
                </a:cxn>
                <a:cxn ang="0">
                  <a:pos x="connsiteX6171" y="connsiteY6171"/>
                </a:cxn>
                <a:cxn ang="0">
                  <a:pos x="connsiteX6172" y="connsiteY6172"/>
                </a:cxn>
                <a:cxn ang="0">
                  <a:pos x="connsiteX6173" y="connsiteY6173"/>
                </a:cxn>
                <a:cxn ang="0">
                  <a:pos x="connsiteX6174" y="connsiteY6174"/>
                </a:cxn>
                <a:cxn ang="0">
                  <a:pos x="connsiteX6175" y="connsiteY6175"/>
                </a:cxn>
                <a:cxn ang="0">
                  <a:pos x="connsiteX6176" y="connsiteY6176"/>
                </a:cxn>
                <a:cxn ang="0">
                  <a:pos x="connsiteX6177" y="connsiteY6177"/>
                </a:cxn>
                <a:cxn ang="0">
                  <a:pos x="connsiteX6178" y="connsiteY6178"/>
                </a:cxn>
                <a:cxn ang="0">
                  <a:pos x="connsiteX6179" y="connsiteY6179"/>
                </a:cxn>
                <a:cxn ang="0">
                  <a:pos x="connsiteX6180" y="connsiteY6180"/>
                </a:cxn>
                <a:cxn ang="0">
                  <a:pos x="connsiteX6181" y="connsiteY6181"/>
                </a:cxn>
                <a:cxn ang="0">
                  <a:pos x="connsiteX6182" y="connsiteY6182"/>
                </a:cxn>
                <a:cxn ang="0">
                  <a:pos x="connsiteX6183" y="connsiteY6183"/>
                </a:cxn>
                <a:cxn ang="0">
                  <a:pos x="connsiteX6184" y="connsiteY6184"/>
                </a:cxn>
                <a:cxn ang="0">
                  <a:pos x="connsiteX6185" y="connsiteY6185"/>
                </a:cxn>
                <a:cxn ang="0">
                  <a:pos x="connsiteX6186" y="connsiteY6186"/>
                </a:cxn>
                <a:cxn ang="0">
                  <a:pos x="connsiteX6187" y="connsiteY6187"/>
                </a:cxn>
                <a:cxn ang="0">
                  <a:pos x="connsiteX6188" y="connsiteY6188"/>
                </a:cxn>
                <a:cxn ang="0">
                  <a:pos x="connsiteX6189" y="connsiteY6189"/>
                </a:cxn>
                <a:cxn ang="0">
                  <a:pos x="connsiteX6190" y="connsiteY6190"/>
                </a:cxn>
                <a:cxn ang="0">
                  <a:pos x="connsiteX6191" y="connsiteY6191"/>
                </a:cxn>
                <a:cxn ang="0">
                  <a:pos x="connsiteX6192" y="connsiteY6192"/>
                </a:cxn>
                <a:cxn ang="0">
                  <a:pos x="connsiteX6193" y="connsiteY6193"/>
                </a:cxn>
                <a:cxn ang="0">
                  <a:pos x="connsiteX6194" y="connsiteY6194"/>
                </a:cxn>
                <a:cxn ang="0">
                  <a:pos x="connsiteX6195" y="connsiteY6195"/>
                </a:cxn>
                <a:cxn ang="0">
                  <a:pos x="connsiteX6196" y="connsiteY6196"/>
                </a:cxn>
                <a:cxn ang="0">
                  <a:pos x="connsiteX6197" y="connsiteY6197"/>
                </a:cxn>
                <a:cxn ang="0">
                  <a:pos x="connsiteX6198" y="connsiteY6198"/>
                </a:cxn>
                <a:cxn ang="0">
                  <a:pos x="connsiteX6199" y="connsiteY6199"/>
                </a:cxn>
                <a:cxn ang="0">
                  <a:pos x="connsiteX6200" y="connsiteY6200"/>
                </a:cxn>
                <a:cxn ang="0">
                  <a:pos x="connsiteX6201" y="connsiteY6201"/>
                </a:cxn>
                <a:cxn ang="0">
                  <a:pos x="connsiteX6202" y="connsiteY6202"/>
                </a:cxn>
                <a:cxn ang="0">
                  <a:pos x="connsiteX6203" y="connsiteY6203"/>
                </a:cxn>
                <a:cxn ang="0">
                  <a:pos x="connsiteX6204" y="connsiteY6204"/>
                </a:cxn>
                <a:cxn ang="0">
                  <a:pos x="connsiteX6205" y="connsiteY6205"/>
                </a:cxn>
                <a:cxn ang="0">
                  <a:pos x="connsiteX6206" y="connsiteY6206"/>
                </a:cxn>
                <a:cxn ang="0">
                  <a:pos x="connsiteX6207" y="connsiteY6207"/>
                </a:cxn>
                <a:cxn ang="0">
                  <a:pos x="connsiteX6208" y="connsiteY6208"/>
                </a:cxn>
                <a:cxn ang="0">
                  <a:pos x="connsiteX6209" y="connsiteY6209"/>
                </a:cxn>
                <a:cxn ang="0">
                  <a:pos x="connsiteX6210" y="connsiteY6210"/>
                </a:cxn>
                <a:cxn ang="0">
                  <a:pos x="connsiteX6211" y="connsiteY6211"/>
                </a:cxn>
                <a:cxn ang="0">
                  <a:pos x="connsiteX6212" y="connsiteY6212"/>
                </a:cxn>
                <a:cxn ang="0">
                  <a:pos x="connsiteX6213" y="connsiteY6213"/>
                </a:cxn>
                <a:cxn ang="0">
                  <a:pos x="connsiteX6214" y="connsiteY6214"/>
                </a:cxn>
                <a:cxn ang="0">
                  <a:pos x="connsiteX6215" y="connsiteY6215"/>
                </a:cxn>
                <a:cxn ang="0">
                  <a:pos x="connsiteX6216" y="connsiteY6216"/>
                </a:cxn>
                <a:cxn ang="0">
                  <a:pos x="connsiteX6217" y="connsiteY6217"/>
                </a:cxn>
                <a:cxn ang="0">
                  <a:pos x="connsiteX6218" y="connsiteY6218"/>
                </a:cxn>
                <a:cxn ang="0">
                  <a:pos x="connsiteX6219" y="connsiteY6219"/>
                </a:cxn>
                <a:cxn ang="0">
                  <a:pos x="connsiteX6220" y="connsiteY6220"/>
                </a:cxn>
                <a:cxn ang="0">
                  <a:pos x="connsiteX6221" y="connsiteY6221"/>
                </a:cxn>
                <a:cxn ang="0">
                  <a:pos x="connsiteX6222" y="connsiteY6222"/>
                </a:cxn>
                <a:cxn ang="0">
                  <a:pos x="connsiteX6223" y="connsiteY6223"/>
                </a:cxn>
                <a:cxn ang="0">
                  <a:pos x="connsiteX6224" y="connsiteY6224"/>
                </a:cxn>
                <a:cxn ang="0">
                  <a:pos x="connsiteX6225" y="connsiteY6225"/>
                </a:cxn>
                <a:cxn ang="0">
                  <a:pos x="connsiteX6226" y="connsiteY6226"/>
                </a:cxn>
                <a:cxn ang="0">
                  <a:pos x="connsiteX6227" y="connsiteY6227"/>
                </a:cxn>
                <a:cxn ang="0">
                  <a:pos x="connsiteX6228" y="connsiteY6228"/>
                </a:cxn>
                <a:cxn ang="0">
                  <a:pos x="connsiteX6229" y="connsiteY6229"/>
                </a:cxn>
                <a:cxn ang="0">
                  <a:pos x="connsiteX6230" y="connsiteY6230"/>
                </a:cxn>
                <a:cxn ang="0">
                  <a:pos x="connsiteX6231" y="connsiteY6231"/>
                </a:cxn>
                <a:cxn ang="0">
                  <a:pos x="connsiteX6232" y="connsiteY6232"/>
                </a:cxn>
                <a:cxn ang="0">
                  <a:pos x="connsiteX6233" y="connsiteY6233"/>
                </a:cxn>
                <a:cxn ang="0">
                  <a:pos x="connsiteX6234" y="connsiteY6234"/>
                </a:cxn>
                <a:cxn ang="0">
                  <a:pos x="connsiteX6235" y="connsiteY6235"/>
                </a:cxn>
                <a:cxn ang="0">
                  <a:pos x="connsiteX6236" y="connsiteY6236"/>
                </a:cxn>
                <a:cxn ang="0">
                  <a:pos x="connsiteX6237" y="connsiteY6237"/>
                </a:cxn>
                <a:cxn ang="0">
                  <a:pos x="connsiteX6238" y="connsiteY6238"/>
                </a:cxn>
                <a:cxn ang="0">
                  <a:pos x="connsiteX6239" y="connsiteY6239"/>
                </a:cxn>
                <a:cxn ang="0">
                  <a:pos x="connsiteX6240" y="connsiteY6240"/>
                </a:cxn>
                <a:cxn ang="0">
                  <a:pos x="connsiteX6241" y="connsiteY6241"/>
                </a:cxn>
                <a:cxn ang="0">
                  <a:pos x="connsiteX6242" y="connsiteY6242"/>
                </a:cxn>
                <a:cxn ang="0">
                  <a:pos x="connsiteX6243" y="connsiteY6243"/>
                </a:cxn>
                <a:cxn ang="0">
                  <a:pos x="connsiteX6244" y="connsiteY6244"/>
                </a:cxn>
                <a:cxn ang="0">
                  <a:pos x="connsiteX6245" y="connsiteY6245"/>
                </a:cxn>
                <a:cxn ang="0">
                  <a:pos x="connsiteX6246" y="connsiteY6246"/>
                </a:cxn>
                <a:cxn ang="0">
                  <a:pos x="connsiteX6247" y="connsiteY6247"/>
                </a:cxn>
                <a:cxn ang="0">
                  <a:pos x="connsiteX6248" y="connsiteY6248"/>
                </a:cxn>
                <a:cxn ang="0">
                  <a:pos x="connsiteX6249" y="connsiteY6249"/>
                </a:cxn>
                <a:cxn ang="0">
                  <a:pos x="connsiteX6250" y="connsiteY6250"/>
                </a:cxn>
                <a:cxn ang="0">
                  <a:pos x="connsiteX6251" y="connsiteY6251"/>
                </a:cxn>
                <a:cxn ang="0">
                  <a:pos x="connsiteX6252" y="connsiteY6252"/>
                </a:cxn>
                <a:cxn ang="0">
                  <a:pos x="connsiteX6253" y="connsiteY6253"/>
                </a:cxn>
                <a:cxn ang="0">
                  <a:pos x="connsiteX6254" y="connsiteY6254"/>
                </a:cxn>
                <a:cxn ang="0">
                  <a:pos x="connsiteX6255" y="connsiteY6255"/>
                </a:cxn>
                <a:cxn ang="0">
                  <a:pos x="connsiteX6256" y="connsiteY6256"/>
                </a:cxn>
                <a:cxn ang="0">
                  <a:pos x="connsiteX6257" y="connsiteY6257"/>
                </a:cxn>
                <a:cxn ang="0">
                  <a:pos x="connsiteX6258" y="connsiteY6258"/>
                </a:cxn>
                <a:cxn ang="0">
                  <a:pos x="connsiteX6259" y="connsiteY6259"/>
                </a:cxn>
                <a:cxn ang="0">
                  <a:pos x="connsiteX6260" y="connsiteY6260"/>
                </a:cxn>
                <a:cxn ang="0">
                  <a:pos x="connsiteX6261" y="connsiteY6261"/>
                </a:cxn>
                <a:cxn ang="0">
                  <a:pos x="connsiteX6262" y="connsiteY6262"/>
                </a:cxn>
                <a:cxn ang="0">
                  <a:pos x="connsiteX6263" y="connsiteY6263"/>
                </a:cxn>
                <a:cxn ang="0">
                  <a:pos x="connsiteX6264" y="connsiteY6264"/>
                </a:cxn>
                <a:cxn ang="0">
                  <a:pos x="connsiteX6265" y="connsiteY6265"/>
                </a:cxn>
                <a:cxn ang="0">
                  <a:pos x="connsiteX6266" y="connsiteY6266"/>
                </a:cxn>
                <a:cxn ang="0">
                  <a:pos x="connsiteX6267" y="connsiteY6267"/>
                </a:cxn>
                <a:cxn ang="0">
                  <a:pos x="connsiteX6268" y="connsiteY6268"/>
                </a:cxn>
                <a:cxn ang="0">
                  <a:pos x="connsiteX6269" y="connsiteY6269"/>
                </a:cxn>
                <a:cxn ang="0">
                  <a:pos x="connsiteX6270" y="connsiteY6270"/>
                </a:cxn>
                <a:cxn ang="0">
                  <a:pos x="connsiteX6271" y="connsiteY6271"/>
                </a:cxn>
                <a:cxn ang="0">
                  <a:pos x="connsiteX6272" y="connsiteY6272"/>
                </a:cxn>
                <a:cxn ang="0">
                  <a:pos x="connsiteX6273" y="connsiteY6273"/>
                </a:cxn>
                <a:cxn ang="0">
                  <a:pos x="connsiteX6274" y="connsiteY6274"/>
                </a:cxn>
                <a:cxn ang="0">
                  <a:pos x="connsiteX6275" y="connsiteY6275"/>
                </a:cxn>
                <a:cxn ang="0">
                  <a:pos x="connsiteX6276" y="connsiteY6276"/>
                </a:cxn>
                <a:cxn ang="0">
                  <a:pos x="connsiteX6277" y="connsiteY6277"/>
                </a:cxn>
                <a:cxn ang="0">
                  <a:pos x="connsiteX6278" y="connsiteY6278"/>
                </a:cxn>
                <a:cxn ang="0">
                  <a:pos x="connsiteX6279" y="connsiteY6279"/>
                </a:cxn>
                <a:cxn ang="0">
                  <a:pos x="connsiteX6280" y="connsiteY6280"/>
                </a:cxn>
                <a:cxn ang="0">
                  <a:pos x="connsiteX6281" y="connsiteY6281"/>
                </a:cxn>
                <a:cxn ang="0">
                  <a:pos x="connsiteX6282" y="connsiteY6282"/>
                </a:cxn>
                <a:cxn ang="0">
                  <a:pos x="connsiteX6283" y="connsiteY6283"/>
                </a:cxn>
                <a:cxn ang="0">
                  <a:pos x="connsiteX6284" y="connsiteY6284"/>
                </a:cxn>
                <a:cxn ang="0">
                  <a:pos x="connsiteX6285" y="connsiteY6285"/>
                </a:cxn>
                <a:cxn ang="0">
                  <a:pos x="connsiteX6286" y="connsiteY6286"/>
                </a:cxn>
                <a:cxn ang="0">
                  <a:pos x="connsiteX6287" y="connsiteY6287"/>
                </a:cxn>
                <a:cxn ang="0">
                  <a:pos x="connsiteX6288" y="connsiteY6288"/>
                </a:cxn>
                <a:cxn ang="0">
                  <a:pos x="connsiteX6289" y="connsiteY6289"/>
                </a:cxn>
                <a:cxn ang="0">
                  <a:pos x="connsiteX6290" y="connsiteY6290"/>
                </a:cxn>
                <a:cxn ang="0">
                  <a:pos x="connsiteX6291" y="connsiteY6291"/>
                </a:cxn>
                <a:cxn ang="0">
                  <a:pos x="connsiteX6292" y="connsiteY6292"/>
                </a:cxn>
                <a:cxn ang="0">
                  <a:pos x="connsiteX6293" y="connsiteY6293"/>
                </a:cxn>
                <a:cxn ang="0">
                  <a:pos x="connsiteX6294" y="connsiteY6294"/>
                </a:cxn>
                <a:cxn ang="0">
                  <a:pos x="connsiteX6295" y="connsiteY6295"/>
                </a:cxn>
                <a:cxn ang="0">
                  <a:pos x="connsiteX6296" y="connsiteY6296"/>
                </a:cxn>
                <a:cxn ang="0">
                  <a:pos x="connsiteX6297" y="connsiteY6297"/>
                </a:cxn>
                <a:cxn ang="0">
                  <a:pos x="connsiteX6298" y="connsiteY6298"/>
                </a:cxn>
                <a:cxn ang="0">
                  <a:pos x="connsiteX6299" y="connsiteY6299"/>
                </a:cxn>
                <a:cxn ang="0">
                  <a:pos x="connsiteX6300" y="connsiteY6300"/>
                </a:cxn>
                <a:cxn ang="0">
                  <a:pos x="connsiteX6301" y="connsiteY6301"/>
                </a:cxn>
                <a:cxn ang="0">
                  <a:pos x="connsiteX6302" y="connsiteY6302"/>
                </a:cxn>
                <a:cxn ang="0">
                  <a:pos x="connsiteX6303" y="connsiteY6303"/>
                </a:cxn>
                <a:cxn ang="0">
                  <a:pos x="connsiteX6304" y="connsiteY6304"/>
                </a:cxn>
                <a:cxn ang="0">
                  <a:pos x="connsiteX6305" y="connsiteY6305"/>
                </a:cxn>
                <a:cxn ang="0">
                  <a:pos x="connsiteX6306" y="connsiteY6306"/>
                </a:cxn>
                <a:cxn ang="0">
                  <a:pos x="connsiteX6307" y="connsiteY6307"/>
                </a:cxn>
                <a:cxn ang="0">
                  <a:pos x="connsiteX6308" y="connsiteY6308"/>
                </a:cxn>
                <a:cxn ang="0">
                  <a:pos x="connsiteX6309" y="connsiteY6309"/>
                </a:cxn>
                <a:cxn ang="0">
                  <a:pos x="connsiteX6310" y="connsiteY6310"/>
                </a:cxn>
                <a:cxn ang="0">
                  <a:pos x="connsiteX6311" y="connsiteY6311"/>
                </a:cxn>
                <a:cxn ang="0">
                  <a:pos x="connsiteX6312" y="connsiteY6312"/>
                </a:cxn>
                <a:cxn ang="0">
                  <a:pos x="connsiteX6313" y="connsiteY6313"/>
                </a:cxn>
                <a:cxn ang="0">
                  <a:pos x="connsiteX6314" y="connsiteY6314"/>
                </a:cxn>
                <a:cxn ang="0">
                  <a:pos x="connsiteX6315" y="connsiteY6315"/>
                </a:cxn>
                <a:cxn ang="0">
                  <a:pos x="connsiteX6316" y="connsiteY6316"/>
                </a:cxn>
                <a:cxn ang="0">
                  <a:pos x="connsiteX6317" y="connsiteY6317"/>
                </a:cxn>
                <a:cxn ang="0">
                  <a:pos x="connsiteX6318" y="connsiteY6318"/>
                </a:cxn>
                <a:cxn ang="0">
                  <a:pos x="connsiteX6319" y="connsiteY6319"/>
                </a:cxn>
                <a:cxn ang="0">
                  <a:pos x="connsiteX6320" y="connsiteY6320"/>
                </a:cxn>
                <a:cxn ang="0">
                  <a:pos x="connsiteX6321" y="connsiteY6321"/>
                </a:cxn>
                <a:cxn ang="0">
                  <a:pos x="connsiteX6322" y="connsiteY6322"/>
                </a:cxn>
                <a:cxn ang="0">
                  <a:pos x="connsiteX6323" y="connsiteY6323"/>
                </a:cxn>
                <a:cxn ang="0">
                  <a:pos x="connsiteX6324" y="connsiteY6324"/>
                </a:cxn>
                <a:cxn ang="0">
                  <a:pos x="connsiteX6325" y="connsiteY6325"/>
                </a:cxn>
                <a:cxn ang="0">
                  <a:pos x="connsiteX6326" y="connsiteY6326"/>
                </a:cxn>
                <a:cxn ang="0">
                  <a:pos x="connsiteX6327" y="connsiteY6327"/>
                </a:cxn>
                <a:cxn ang="0">
                  <a:pos x="connsiteX6328" y="connsiteY6328"/>
                </a:cxn>
                <a:cxn ang="0">
                  <a:pos x="connsiteX6329" y="connsiteY6329"/>
                </a:cxn>
                <a:cxn ang="0">
                  <a:pos x="connsiteX6330" y="connsiteY6330"/>
                </a:cxn>
                <a:cxn ang="0">
                  <a:pos x="connsiteX6331" y="connsiteY6331"/>
                </a:cxn>
                <a:cxn ang="0">
                  <a:pos x="connsiteX6332" y="connsiteY6332"/>
                </a:cxn>
                <a:cxn ang="0">
                  <a:pos x="connsiteX6333" y="connsiteY6333"/>
                </a:cxn>
                <a:cxn ang="0">
                  <a:pos x="connsiteX6334" y="connsiteY6334"/>
                </a:cxn>
                <a:cxn ang="0">
                  <a:pos x="connsiteX6335" y="connsiteY6335"/>
                </a:cxn>
                <a:cxn ang="0">
                  <a:pos x="connsiteX6336" y="connsiteY6336"/>
                </a:cxn>
                <a:cxn ang="0">
                  <a:pos x="connsiteX6337" y="connsiteY6337"/>
                </a:cxn>
                <a:cxn ang="0">
                  <a:pos x="connsiteX6338" y="connsiteY6338"/>
                </a:cxn>
                <a:cxn ang="0">
                  <a:pos x="connsiteX6339" y="connsiteY6339"/>
                </a:cxn>
                <a:cxn ang="0">
                  <a:pos x="connsiteX6340" y="connsiteY6340"/>
                </a:cxn>
                <a:cxn ang="0">
                  <a:pos x="connsiteX6341" y="connsiteY6341"/>
                </a:cxn>
                <a:cxn ang="0">
                  <a:pos x="connsiteX6342" y="connsiteY6342"/>
                </a:cxn>
                <a:cxn ang="0">
                  <a:pos x="connsiteX6343" y="connsiteY6343"/>
                </a:cxn>
                <a:cxn ang="0">
                  <a:pos x="connsiteX6344" y="connsiteY6344"/>
                </a:cxn>
                <a:cxn ang="0">
                  <a:pos x="connsiteX6345" y="connsiteY6345"/>
                </a:cxn>
                <a:cxn ang="0">
                  <a:pos x="connsiteX6346" y="connsiteY6346"/>
                </a:cxn>
                <a:cxn ang="0">
                  <a:pos x="connsiteX6347" y="connsiteY6347"/>
                </a:cxn>
                <a:cxn ang="0">
                  <a:pos x="connsiteX6348" y="connsiteY6348"/>
                </a:cxn>
                <a:cxn ang="0">
                  <a:pos x="connsiteX6349" y="connsiteY6349"/>
                </a:cxn>
                <a:cxn ang="0">
                  <a:pos x="connsiteX6350" y="connsiteY6350"/>
                </a:cxn>
                <a:cxn ang="0">
                  <a:pos x="connsiteX6351" y="connsiteY6351"/>
                </a:cxn>
                <a:cxn ang="0">
                  <a:pos x="connsiteX6352" y="connsiteY6352"/>
                </a:cxn>
                <a:cxn ang="0">
                  <a:pos x="connsiteX6353" y="connsiteY6353"/>
                </a:cxn>
                <a:cxn ang="0">
                  <a:pos x="connsiteX6354" y="connsiteY6354"/>
                </a:cxn>
                <a:cxn ang="0">
                  <a:pos x="connsiteX6355" y="connsiteY6355"/>
                </a:cxn>
                <a:cxn ang="0">
                  <a:pos x="connsiteX6356" y="connsiteY6356"/>
                </a:cxn>
                <a:cxn ang="0">
                  <a:pos x="connsiteX6357" y="connsiteY6357"/>
                </a:cxn>
                <a:cxn ang="0">
                  <a:pos x="connsiteX6358" y="connsiteY6358"/>
                </a:cxn>
                <a:cxn ang="0">
                  <a:pos x="connsiteX6359" y="connsiteY6359"/>
                </a:cxn>
                <a:cxn ang="0">
                  <a:pos x="connsiteX6360" y="connsiteY6360"/>
                </a:cxn>
                <a:cxn ang="0">
                  <a:pos x="connsiteX6361" y="connsiteY6361"/>
                </a:cxn>
                <a:cxn ang="0">
                  <a:pos x="connsiteX6362" y="connsiteY6362"/>
                </a:cxn>
                <a:cxn ang="0">
                  <a:pos x="connsiteX6363" y="connsiteY6363"/>
                </a:cxn>
                <a:cxn ang="0">
                  <a:pos x="connsiteX6364" y="connsiteY6364"/>
                </a:cxn>
                <a:cxn ang="0">
                  <a:pos x="connsiteX6365" y="connsiteY6365"/>
                </a:cxn>
                <a:cxn ang="0">
                  <a:pos x="connsiteX6366" y="connsiteY6366"/>
                </a:cxn>
                <a:cxn ang="0">
                  <a:pos x="connsiteX6367" y="connsiteY6367"/>
                </a:cxn>
                <a:cxn ang="0">
                  <a:pos x="connsiteX6368" y="connsiteY6368"/>
                </a:cxn>
                <a:cxn ang="0">
                  <a:pos x="connsiteX6369" y="connsiteY6369"/>
                </a:cxn>
                <a:cxn ang="0">
                  <a:pos x="connsiteX6370" y="connsiteY6370"/>
                </a:cxn>
                <a:cxn ang="0">
                  <a:pos x="connsiteX6371" y="connsiteY6371"/>
                </a:cxn>
                <a:cxn ang="0">
                  <a:pos x="connsiteX6372" y="connsiteY6372"/>
                </a:cxn>
                <a:cxn ang="0">
                  <a:pos x="connsiteX6373" y="connsiteY6373"/>
                </a:cxn>
                <a:cxn ang="0">
                  <a:pos x="connsiteX6374" y="connsiteY6374"/>
                </a:cxn>
                <a:cxn ang="0">
                  <a:pos x="connsiteX6375" y="connsiteY6375"/>
                </a:cxn>
                <a:cxn ang="0">
                  <a:pos x="connsiteX6376" y="connsiteY6376"/>
                </a:cxn>
                <a:cxn ang="0">
                  <a:pos x="connsiteX6377" y="connsiteY6377"/>
                </a:cxn>
                <a:cxn ang="0">
                  <a:pos x="connsiteX6378" y="connsiteY6378"/>
                </a:cxn>
                <a:cxn ang="0">
                  <a:pos x="connsiteX6379" y="connsiteY6379"/>
                </a:cxn>
                <a:cxn ang="0">
                  <a:pos x="connsiteX6380" y="connsiteY6380"/>
                </a:cxn>
                <a:cxn ang="0">
                  <a:pos x="connsiteX6381" y="connsiteY6381"/>
                </a:cxn>
                <a:cxn ang="0">
                  <a:pos x="connsiteX6382" y="connsiteY6382"/>
                </a:cxn>
                <a:cxn ang="0">
                  <a:pos x="connsiteX6383" y="connsiteY6383"/>
                </a:cxn>
                <a:cxn ang="0">
                  <a:pos x="connsiteX6384" y="connsiteY6384"/>
                </a:cxn>
                <a:cxn ang="0">
                  <a:pos x="connsiteX6385" y="connsiteY6385"/>
                </a:cxn>
                <a:cxn ang="0">
                  <a:pos x="connsiteX6386" y="connsiteY6386"/>
                </a:cxn>
                <a:cxn ang="0">
                  <a:pos x="connsiteX6387" y="connsiteY6387"/>
                </a:cxn>
                <a:cxn ang="0">
                  <a:pos x="connsiteX6388" y="connsiteY6388"/>
                </a:cxn>
                <a:cxn ang="0">
                  <a:pos x="connsiteX6389" y="connsiteY6389"/>
                </a:cxn>
                <a:cxn ang="0">
                  <a:pos x="connsiteX6390" y="connsiteY6390"/>
                </a:cxn>
                <a:cxn ang="0">
                  <a:pos x="connsiteX6391" y="connsiteY6391"/>
                </a:cxn>
                <a:cxn ang="0">
                  <a:pos x="connsiteX6392" y="connsiteY6392"/>
                </a:cxn>
                <a:cxn ang="0">
                  <a:pos x="connsiteX6393" y="connsiteY6393"/>
                </a:cxn>
                <a:cxn ang="0">
                  <a:pos x="connsiteX6394" y="connsiteY6394"/>
                </a:cxn>
                <a:cxn ang="0">
                  <a:pos x="connsiteX6395" y="connsiteY6395"/>
                </a:cxn>
                <a:cxn ang="0">
                  <a:pos x="connsiteX6396" y="connsiteY6396"/>
                </a:cxn>
                <a:cxn ang="0">
                  <a:pos x="connsiteX6397" y="connsiteY6397"/>
                </a:cxn>
                <a:cxn ang="0">
                  <a:pos x="connsiteX6398" y="connsiteY6398"/>
                </a:cxn>
                <a:cxn ang="0">
                  <a:pos x="connsiteX6399" y="connsiteY6399"/>
                </a:cxn>
                <a:cxn ang="0">
                  <a:pos x="connsiteX6400" y="connsiteY6400"/>
                </a:cxn>
                <a:cxn ang="0">
                  <a:pos x="connsiteX6401" y="connsiteY6401"/>
                </a:cxn>
                <a:cxn ang="0">
                  <a:pos x="connsiteX6402" y="connsiteY6402"/>
                </a:cxn>
                <a:cxn ang="0">
                  <a:pos x="connsiteX6403" y="connsiteY6403"/>
                </a:cxn>
                <a:cxn ang="0">
                  <a:pos x="connsiteX6404" y="connsiteY6404"/>
                </a:cxn>
                <a:cxn ang="0">
                  <a:pos x="connsiteX6405" y="connsiteY6405"/>
                </a:cxn>
                <a:cxn ang="0">
                  <a:pos x="connsiteX6406" y="connsiteY6406"/>
                </a:cxn>
                <a:cxn ang="0">
                  <a:pos x="connsiteX6407" y="connsiteY6407"/>
                </a:cxn>
                <a:cxn ang="0">
                  <a:pos x="connsiteX6408" y="connsiteY6408"/>
                </a:cxn>
                <a:cxn ang="0">
                  <a:pos x="connsiteX6409" y="connsiteY6409"/>
                </a:cxn>
                <a:cxn ang="0">
                  <a:pos x="connsiteX6410" y="connsiteY6410"/>
                </a:cxn>
                <a:cxn ang="0">
                  <a:pos x="connsiteX6411" y="connsiteY6411"/>
                </a:cxn>
                <a:cxn ang="0">
                  <a:pos x="connsiteX6412" y="connsiteY6412"/>
                </a:cxn>
                <a:cxn ang="0">
                  <a:pos x="connsiteX6413" y="connsiteY6413"/>
                </a:cxn>
                <a:cxn ang="0">
                  <a:pos x="connsiteX6414" y="connsiteY6414"/>
                </a:cxn>
                <a:cxn ang="0">
                  <a:pos x="connsiteX6415" y="connsiteY6415"/>
                </a:cxn>
                <a:cxn ang="0">
                  <a:pos x="connsiteX6416" y="connsiteY6416"/>
                </a:cxn>
                <a:cxn ang="0">
                  <a:pos x="connsiteX6417" y="connsiteY6417"/>
                </a:cxn>
                <a:cxn ang="0">
                  <a:pos x="connsiteX6418" y="connsiteY6418"/>
                </a:cxn>
                <a:cxn ang="0">
                  <a:pos x="connsiteX6419" y="connsiteY6419"/>
                </a:cxn>
                <a:cxn ang="0">
                  <a:pos x="connsiteX6420" y="connsiteY6420"/>
                </a:cxn>
                <a:cxn ang="0">
                  <a:pos x="connsiteX6421" y="connsiteY6421"/>
                </a:cxn>
                <a:cxn ang="0">
                  <a:pos x="connsiteX6422" y="connsiteY6422"/>
                </a:cxn>
                <a:cxn ang="0">
                  <a:pos x="connsiteX6423" y="connsiteY6423"/>
                </a:cxn>
                <a:cxn ang="0">
                  <a:pos x="connsiteX6424" y="connsiteY6424"/>
                </a:cxn>
                <a:cxn ang="0">
                  <a:pos x="connsiteX6425" y="connsiteY6425"/>
                </a:cxn>
                <a:cxn ang="0">
                  <a:pos x="connsiteX6426" y="connsiteY6426"/>
                </a:cxn>
                <a:cxn ang="0">
                  <a:pos x="connsiteX6427" y="connsiteY6427"/>
                </a:cxn>
                <a:cxn ang="0">
                  <a:pos x="connsiteX6428" y="connsiteY6428"/>
                </a:cxn>
                <a:cxn ang="0">
                  <a:pos x="connsiteX6429" y="connsiteY6429"/>
                </a:cxn>
                <a:cxn ang="0">
                  <a:pos x="connsiteX6430" y="connsiteY6430"/>
                </a:cxn>
                <a:cxn ang="0">
                  <a:pos x="connsiteX6431" y="connsiteY6431"/>
                </a:cxn>
                <a:cxn ang="0">
                  <a:pos x="connsiteX6432" y="connsiteY6432"/>
                </a:cxn>
                <a:cxn ang="0">
                  <a:pos x="connsiteX6433" y="connsiteY6433"/>
                </a:cxn>
                <a:cxn ang="0">
                  <a:pos x="connsiteX6434" y="connsiteY6434"/>
                </a:cxn>
                <a:cxn ang="0">
                  <a:pos x="connsiteX6435" y="connsiteY6435"/>
                </a:cxn>
                <a:cxn ang="0">
                  <a:pos x="connsiteX6436" y="connsiteY6436"/>
                </a:cxn>
                <a:cxn ang="0">
                  <a:pos x="connsiteX6437" y="connsiteY6437"/>
                </a:cxn>
                <a:cxn ang="0">
                  <a:pos x="connsiteX6438" y="connsiteY6438"/>
                </a:cxn>
                <a:cxn ang="0">
                  <a:pos x="connsiteX6439" y="connsiteY6439"/>
                </a:cxn>
                <a:cxn ang="0">
                  <a:pos x="connsiteX6440" y="connsiteY6440"/>
                </a:cxn>
                <a:cxn ang="0">
                  <a:pos x="connsiteX6441" y="connsiteY6441"/>
                </a:cxn>
                <a:cxn ang="0">
                  <a:pos x="connsiteX6442" y="connsiteY6442"/>
                </a:cxn>
                <a:cxn ang="0">
                  <a:pos x="connsiteX6443" y="connsiteY6443"/>
                </a:cxn>
                <a:cxn ang="0">
                  <a:pos x="connsiteX6444" y="connsiteY6444"/>
                </a:cxn>
                <a:cxn ang="0">
                  <a:pos x="connsiteX6445" y="connsiteY6445"/>
                </a:cxn>
                <a:cxn ang="0">
                  <a:pos x="connsiteX6446" y="connsiteY6446"/>
                </a:cxn>
                <a:cxn ang="0">
                  <a:pos x="connsiteX6447" y="connsiteY6447"/>
                </a:cxn>
                <a:cxn ang="0">
                  <a:pos x="connsiteX6448" y="connsiteY6448"/>
                </a:cxn>
                <a:cxn ang="0">
                  <a:pos x="connsiteX6449" y="connsiteY6449"/>
                </a:cxn>
                <a:cxn ang="0">
                  <a:pos x="connsiteX6450" y="connsiteY6450"/>
                </a:cxn>
                <a:cxn ang="0">
                  <a:pos x="connsiteX6451" y="connsiteY6451"/>
                </a:cxn>
                <a:cxn ang="0">
                  <a:pos x="connsiteX6452" y="connsiteY6452"/>
                </a:cxn>
                <a:cxn ang="0">
                  <a:pos x="connsiteX6453" y="connsiteY6453"/>
                </a:cxn>
                <a:cxn ang="0">
                  <a:pos x="connsiteX6454" y="connsiteY6454"/>
                </a:cxn>
                <a:cxn ang="0">
                  <a:pos x="connsiteX6455" y="connsiteY6455"/>
                </a:cxn>
                <a:cxn ang="0">
                  <a:pos x="connsiteX6456" y="connsiteY6456"/>
                </a:cxn>
                <a:cxn ang="0">
                  <a:pos x="connsiteX6457" y="connsiteY6457"/>
                </a:cxn>
                <a:cxn ang="0">
                  <a:pos x="connsiteX6458" y="connsiteY6458"/>
                </a:cxn>
                <a:cxn ang="0">
                  <a:pos x="connsiteX6459" y="connsiteY6459"/>
                </a:cxn>
                <a:cxn ang="0">
                  <a:pos x="connsiteX6460" y="connsiteY6460"/>
                </a:cxn>
                <a:cxn ang="0">
                  <a:pos x="connsiteX6461" y="connsiteY6461"/>
                </a:cxn>
                <a:cxn ang="0">
                  <a:pos x="connsiteX6462" y="connsiteY6462"/>
                </a:cxn>
                <a:cxn ang="0">
                  <a:pos x="connsiteX6463" y="connsiteY6463"/>
                </a:cxn>
                <a:cxn ang="0">
                  <a:pos x="connsiteX6464" y="connsiteY6464"/>
                </a:cxn>
                <a:cxn ang="0">
                  <a:pos x="connsiteX6465" y="connsiteY6465"/>
                </a:cxn>
                <a:cxn ang="0">
                  <a:pos x="connsiteX6466" y="connsiteY6466"/>
                </a:cxn>
                <a:cxn ang="0">
                  <a:pos x="connsiteX6467" y="connsiteY6467"/>
                </a:cxn>
                <a:cxn ang="0">
                  <a:pos x="connsiteX6468" y="connsiteY6468"/>
                </a:cxn>
                <a:cxn ang="0">
                  <a:pos x="connsiteX6469" y="connsiteY6469"/>
                </a:cxn>
                <a:cxn ang="0">
                  <a:pos x="connsiteX6470" y="connsiteY6470"/>
                </a:cxn>
                <a:cxn ang="0">
                  <a:pos x="connsiteX6471" y="connsiteY6471"/>
                </a:cxn>
                <a:cxn ang="0">
                  <a:pos x="connsiteX6472" y="connsiteY6472"/>
                </a:cxn>
                <a:cxn ang="0">
                  <a:pos x="connsiteX6473" y="connsiteY6473"/>
                </a:cxn>
                <a:cxn ang="0">
                  <a:pos x="connsiteX6474" y="connsiteY6474"/>
                </a:cxn>
                <a:cxn ang="0">
                  <a:pos x="connsiteX6475" y="connsiteY6475"/>
                </a:cxn>
                <a:cxn ang="0">
                  <a:pos x="connsiteX6476" y="connsiteY6476"/>
                </a:cxn>
                <a:cxn ang="0">
                  <a:pos x="connsiteX6477" y="connsiteY6477"/>
                </a:cxn>
                <a:cxn ang="0">
                  <a:pos x="connsiteX6478" y="connsiteY6478"/>
                </a:cxn>
                <a:cxn ang="0">
                  <a:pos x="connsiteX6479" y="connsiteY6479"/>
                </a:cxn>
                <a:cxn ang="0">
                  <a:pos x="connsiteX6480" y="connsiteY6480"/>
                </a:cxn>
                <a:cxn ang="0">
                  <a:pos x="connsiteX6481" y="connsiteY6481"/>
                </a:cxn>
                <a:cxn ang="0">
                  <a:pos x="connsiteX6482" y="connsiteY6482"/>
                </a:cxn>
                <a:cxn ang="0">
                  <a:pos x="connsiteX6483" y="connsiteY6483"/>
                </a:cxn>
                <a:cxn ang="0">
                  <a:pos x="connsiteX6484" y="connsiteY6484"/>
                </a:cxn>
                <a:cxn ang="0">
                  <a:pos x="connsiteX6485" y="connsiteY6485"/>
                </a:cxn>
                <a:cxn ang="0">
                  <a:pos x="connsiteX6486" y="connsiteY6486"/>
                </a:cxn>
                <a:cxn ang="0">
                  <a:pos x="connsiteX6487" y="connsiteY6487"/>
                </a:cxn>
                <a:cxn ang="0">
                  <a:pos x="connsiteX6488" y="connsiteY6488"/>
                </a:cxn>
                <a:cxn ang="0">
                  <a:pos x="connsiteX6489" y="connsiteY6489"/>
                </a:cxn>
                <a:cxn ang="0">
                  <a:pos x="connsiteX6490" y="connsiteY6490"/>
                </a:cxn>
                <a:cxn ang="0">
                  <a:pos x="connsiteX6491" y="connsiteY6491"/>
                </a:cxn>
                <a:cxn ang="0">
                  <a:pos x="connsiteX6492" y="connsiteY6492"/>
                </a:cxn>
                <a:cxn ang="0">
                  <a:pos x="connsiteX6493" y="connsiteY6493"/>
                </a:cxn>
                <a:cxn ang="0">
                  <a:pos x="connsiteX6494" y="connsiteY6494"/>
                </a:cxn>
                <a:cxn ang="0">
                  <a:pos x="connsiteX6495" y="connsiteY6495"/>
                </a:cxn>
                <a:cxn ang="0">
                  <a:pos x="connsiteX6496" y="connsiteY6496"/>
                </a:cxn>
                <a:cxn ang="0">
                  <a:pos x="connsiteX6497" y="connsiteY6497"/>
                </a:cxn>
                <a:cxn ang="0">
                  <a:pos x="connsiteX6498" y="connsiteY6498"/>
                </a:cxn>
                <a:cxn ang="0">
                  <a:pos x="connsiteX6499" y="connsiteY6499"/>
                </a:cxn>
                <a:cxn ang="0">
                  <a:pos x="connsiteX6500" y="connsiteY6500"/>
                </a:cxn>
                <a:cxn ang="0">
                  <a:pos x="connsiteX6501" y="connsiteY6501"/>
                </a:cxn>
                <a:cxn ang="0">
                  <a:pos x="connsiteX6502" y="connsiteY6502"/>
                </a:cxn>
                <a:cxn ang="0">
                  <a:pos x="connsiteX6503" y="connsiteY6503"/>
                </a:cxn>
                <a:cxn ang="0">
                  <a:pos x="connsiteX6504" y="connsiteY6504"/>
                </a:cxn>
                <a:cxn ang="0">
                  <a:pos x="connsiteX6505" y="connsiteY6505"/>
                </a:cxn>
                <a:cxn ang="0">
                  <a:pos x="connsiteX6506" y="connsiteY6506"/>
                </a:cxn>
                <a:cxn ang="0">
                  <a:pos x="connsiteX6507" y="connsiteY6507"/>
                </a:cxn>
                <a:cxn ang="0">
                  <a:pos x="connsiteX6508" y="connsiteY6508"/>
                </a:cxn>
                <a:cxn ang="0">
                  <a:pos x="connsiteX6509" y="connsiteY6509"/>
                </a:cxn>
                <a:cxn ang="0">
                  <a:pos x="connsiteX6510" y="connsiteY6510"/>
                </a:cxn>
                <a:cxn ang="0">
                  <a:pos x="connsiteX6511" y="connsiteY6511"/>
                </a:cxn>
                <a:cxn ang="0">
                  <a:pos x="connsiteX6512" y="connsiteY6512"/>
                </a:cxn>
                <a:cxn ang="0">
                  <a:pos x="connsiteX6513" y="connsiteY6513"/>
                </a:cxn>
                <a:cxn ang="0">
                  <a:pos x="connsiteX6514" y="connsiteY6514"/>
                </a:cxn>
                <a:cxn ang="0">
                  <a:pos x="connsiteX6515" y="connsiteY6515"/>
                </a:cxn>
                <a:cxn ang="0">
                  <a:pos x="connsiteX6516" y="connsiteY6516"/>
                </a:cxn>
                <a:cxn ang="0">
                  <a:pos x="connsiteX6517" y="connsiteY6517"/>
                </a:cxn>
                <a:cxn ang="0">
                  <a:pos x="connsiteX6518" y="connsiteY6518"/>
                </a:cxn>
                <a:cxn ang="0">
                  <a:pos x="connsiteX6519" y="connsiteY6519"/>
                </a:cxn>
                <a:cxn ang="0">
                  <a:pos x="connsiteX6520" y="connsiteY6520"/>
                </a:cxn>
                <a:cxn ang="0">
                  <a:pos x="connsiteX6521" y="connsiteY6521"/>
                </a:cxn>
                <a:cxn ang="0">
                  <a:pos x="connsiteX6522" y="connsiteY6522"/>
                </a:cxn>
                <a:cxn ang="0">
                  <a:pos x="connsiteX6523" y="connsiteY6523"/>
                </a:cxn>
                <a:cxn ang="0">
                  <a:pos x="connsiteX6524" y="connsiteY6524"/>
                </a:cxn>
                <a:cxn ang="0">
                  <a:pos x="connsiteX6525" y="connsiteY6525"/>
                </a:cxn>
                <a:cxn ang="0">
                  <a:pos x="connsiteX6526" y="connsiteY6526"/>
                </a:cxn>
                <a:cxn ang="0">
                  <a:pos x="connsiteX6527" y="connsiteY6527"/>
                </a:cxn>
                <a:cxn ang="0">
                  <a:pos x="connsiteX6528" y="connsiteY6528"/>
                </a:cxn>
                <a:cxn ang="0">
                  <a:pos x="connsiteX6529" y="connsiteY6529"/>
                </a:cxn>
                <a:cxn ang="0">
                  <a:pos x="connsiteX6530" y="connsiteY6530"/>
                </a:cxn>
                <a:cxn ang="0">
                  <a:pos x="connsiteX6531" y="connsiteY6531"/>
                </a:cxn>
                <a:cxn ang="0">
                  <a:pos x="connsiteX6532" y="connsiteY6532"/>
                </a:cxn>
                <a:cxn ang="0">
                  <a:pos x="connsiteX6533" y="connsiteY6533"/>
                </a:cxn>
                <a:cxn ang="0">
                  <a:pos x="connsiteX6534" y="connsiteY6534"/>
                </a:cxn>
                <a:cxn ang="0">
                  <a:pos x="connsiteX6535" y="connsiteY6535"/>
                </a:cxn>
                <a:cxn ang="0">
                  <a:pos x="connsiteX6536" y="connsiteY6536"/>
                </a:cxn>
                <a:cxn ang="0">
                  <a:pos x="connsiteX6537" y="connsiteY6537"/>
                </a:cxn>
                <a:cxn ang="0">
                  <a:pos x="connsiteX6538" y="connsiteY6538"/>
                </a:cxn>
                <a:cxn ang="0">
                  <a:pos x="connsiteX6539" y="connsiteY6539"/>
                </a:cxn>
                <a:cxn ang="0">
                  <a:pos x="connsiteX6540" y="connsiteY6540"/>
                </a:cxn>
                <a:cxn ang="0">
                  <a:pos x="connsiteX6541" y="connsiteY6541"/>
                </a:cxn>
                <a:cxn ang="0">
                  <a:pos x="connsiteX6542" y="connsiteY6542"/>
                </a:cxn>
                <a:cxn ang="0">
                  <a:pos x="connsiteX6543" y="connsiteY6543"/>
                </a:cxn>
                <a:cxn ang="0">
                  <a:pos x="connsiteX6544" y="connsiteY6544"/>
                </a:cxn>
                <a:cxn ang="0">
                  <a:pos x="connsiteX6545" y="connsiteY6545"/>
                </a:cxn>
                <a:cxn ang="0">
                  <a:pos x="connsiteX6546" y="connsiteY6546"/>
                </a:cxn>
                <a:cxn ang="0">
                  <a:pos x="connsiteX6547" y="connsiteY6547"/>
                </a:cxn>
                <a:cxn ang="0">
                  <a:pos x="connsiteX6548" y="connsiteY6548"/>
                </a:cxn>
                <a:cxn ang="0">
                  <a:pos x="connsiteX6549" y="connsiteY6549"/>
                </a:cxn>
                <a:cxn ang="0">
                  <a:pos x="connsiteX6550" y="connsiteY6550"/>
                </a:cxn>
                <a:cxn ang="0">
                  <a:pos x="connsiteX6551" y="connsiteY6551"/>
                </a:cxn>
                <a:cxn ang="0">
                  <a:pos x="connsiteX6552" y="connsiteY6552"/>
                </a:cxn>
                <a:cxn ang="0">
                  <a:pos x="connsiteX6553" y="connsiteY6553"/>
                </a:cxn>
                <a:cxn ang="0">
                  <a:pos x="connsiteX6554" y="connsiteY6554"/>
                </a:cxn>
                <a:cxn ang="0">
                  <a:pos x="connsiteX6555" y="connsiteY6555"/>
                </a:cxn>
                <a:cxn ang="0">
                  <a:pos x="connsiteX6556" y="connsiteY6556"/>
                </a:cxn>
                <a:cxn ang="0">
                  <a:pos x="connsiteX6557" y="connsiteY6557"/>
                </a:cxn>
                <a:cxn ang="0">
                  <a:pos x="connsiteX6558" y="connsiteY6558"/>
                </a:cxn>
                <a:cxn ang="0">
                  <a:pos x="connsiteX6559" y="connsiteY6559"/>
                </a:cxn>
                <a:cxn ang="0">
                  <a:pos x="connsiteX6560" y="connsiteY6560"/>
                </a:cxn>
                <a:cxn ang="0">
                  <a:pos x="connsiteX6561" y="connsiteY6561"/>
                </a:cxn>
                <a:cxn ang="0">
                  <a:pos x="connsiteX6562" y="connsiteY6562"/>
                </a:cxn>
                <a:cxn ang="0">
                  <a:pos x="connsiteX6563" y="connsiteY6563"/>
                </a:cxn>
                <a:cxn ang="0">
                  <a:pos x="connsiteX6564" y="connsiteY6564"/>
                </a:cxn>
                <a:cxn ang="0">
                  <a:pos x="connsiteX6565" y="connsiteY6565"/>
                </a:cxn>
                <a:cxn ang="0">
                  <a:pos x="connsiteX6566" y="connsiteY6566"/>
                </a:cxn>
                <a:cxn ang="0">
                  <a:pos x="connsiteX6567" y="connsiteY6567"/>
                </a:cxn>
                <a:cxn ang="0">
                  <a:pos x="connsiteX6568" y="connsiteY6568"/>
                </a:cxn>
                <a:cxn ang="0">
                  <a:pos x="connsiteX6569" y="connsiteY6569"/>
                </a:cxn>
                <a:cxn ang="0">
                  <a:pos x="connsiteX6570" y="connsiteY6570"/>
                </a:cxn>
                <a:cxn ang="0">
                  <a:pos x="connsiteX6571" y="connsiteY6571"/>
                </a:cxn>
                <a:cxn ang="0">
                  <a:pos x="connsiteX6572" y="connsiteY6572"/>
                </a:cxn>
                <a:cxn ang="0">
                  <a:pos x="connsiteX6573" y="connsiteY6573"/>
                </a:cxn>
                <a:cxn ang="0">
                  <a:pos x="connsiteX6574" y="connsiteY6574"/>
                </a:cxn>
                <a:cxn ang="0">
                  <a:pos x="connsiteX6575" y="connsiteY6575"/>
                </a:cxn>
                <a:cxn ang="0">
                  <a:pos x="connsiteX6576" y="connsiteY6576"/>
                </a:cxn>
                <a:cxn ang="0">
                  <a:pos x="connsiteX6577" y="connsiteY6577"/>
                </a:cxn>
                <a:cxn ang="0">
                  <a:pos x="connsiteX6578" y="connsiteY6578"/>
                </a:cxn>
                <a:cxn ang="0">
                  <a:pos x="connsiteX6579" y="connsiteY6579"/>
                </a:cxn>
                <a:cxn ang="0">
                  <a:pos x="connsiteX6580" y="connsiteY6580"/>
                </a:cxn>
                <a:cxn ang="0">
                  <a:pos x="connsiteX6581" y="connsiteY6581"/>
                </a:cxn>
                <a:cxn ang="0">
                  <a:pos x="connsiteX6582" y="connsiteY6582"/>
                </a:cxn>
                <a:cxn ang="0">
                  <a:pos x="connsiteX6583" y="connsiteY6583"/>
                </a:cxn>
                <a:cxn ang="0">
                  <a:pos x="connsiteX6584" y="connsiteY6584"/>
                </a:cxn>
                <a:cxn ang="0">
                  <a:pos x="connsiteX6585" y="connsiteY6585"/>
                </a:cxn>
                <a:cxn ang="0">
                  <a:pos x="connsiteX6586" y="connsiteY6586"/>
                </a:cxn>
                <a:cxn ang="0">
                  <a:pos x="connsiteX6587" y="connsiteY6587"/>
                </a:cxn>
                <a:cxn ang="0">
                  <a:pos x="connsiteX6588" y="connsiteY6588"/>
                </a:cxn>
                <a:cxn ang="0">
                  <a:pos x="connsiteX6589" y="connsiteY6589"/>
                </a:cxn>
                <a:cxn ang="0">
                  <a:pos x="connsiteX6590" y="connsiteY6590"/>
                </a:cxn>
                <a:cxn ang="0">
                  <a:pos x="connsiteX6591" y="connsiteY6591"/>
                </a:cxn>
                <a:cxn ang="0">
                  <a:pos x="connsiteX6592" y="connsiteY6592"/>
                </a:cxn>
                <a:cxn ang="0">
                  <a:pos x="connsiteX6593" y="connsiteY6593"/>
                </a:cxn>
                <a:cxn ang="0">
                  <a:pos x="connsiteX6594" y="connsiteY6594"/>
                </a:cxn>
                <a:cxn ang="0">
                  <a:pos x="connsiteX6595" y="connsiteY6595"/>
                </a:cxn>
                <a:cxn ang="0">
                  <a:pos x="connsiteX6596" y="connsiteY6596"/>
                </a:cxn>
                <a:cxn ang="0">
                  <a:pos x="connsiteX6597" y="connsiteY6597"/>
                </a:cxn>
                <a:cxn ang="0">
                  <a:pos x="connsiteX6598" y="connsiteY6598"/>
                </a:cxn>
                <a:cxn ang="0">
                  <a:pos x="connsiteX6599" y="connsiteY6599"/>
                </a:cxn>
                <a:cxn ang="0">
                  <a:pos x="connsiteX6600" y="connsiteY6600"/>
                </a:cxn>
                <a:cxn ang="0">
                  <a:pos x="connsiteX6601" y="connsiteY6601"/>
                </a:cxn>
                <a:cxn ang="0">
                  <a:pos x="connsiteX6602" y="connsiteY6602"/>
                </a:cxn>
                <a:cxn ang="0">
                  <a:pos x="connsiteX6603" y="connsiteY6603"/>
                </a:cxn>
                <a:cxn ang="0">
                  <a:pos x="connsiteX6604" y="connsiteY6604"/>
                </a:cxn>
                <a:cxn ang="0">
                  <a:pos x="connsiteX6605" y="connsiteY6605"/>
                </a:cxn>
                <a:cxn ang="0">
                  <a:pos x="connsiteX6606" y="connsiteY6606"/>
                </a:cxn>
                <a:cxn ang="0">
                  <a:pos x="connsiteX6607" y="connsiteY6607"/>
                </a:cxn>
                <a:cxn ang="0">
                  <a:pos x="connsiteX6608" y="connsiteY6608"/>
                </a:cxn>
                <a:cxn ang="0">
                  <a:pos x="connsiteX6609" y="connsiteY6609"/>
                </a:cxn>
                <a:cxn ang="0">
                  <a:pos x="connsiteX6610" y="connsiteY6610"/>
                </a:cxn>
                <a:cxn ang="0">
                  <a:pos x="connsiteX6611" y="connsiteY6611"/>
                </a:cxn>
                <a:cxn ang="0">
                  <a:pos x="connsiteX6612" y="connsiteY6612"/>
                </a:cxn>
                <a:cxn ang="0">
                  <a:pos x="connsiteX6613" y="connsiteY6613"/>
                </a:cxn>
                <a:cxn ang="0">
                  <a:pos x="connsiteX6614" y="connsiteY6614"/>
                </a:cxn>
                <a:cxn ang="0">
                  <a:pos x="connsiteX6615" y="connsiteY6615"/>
                </a:cxn>
                <a:cxn ang="0">
                  <a:pos x="connsiteX6616" y="connsiteY6616"/>
                </a:cxn>
                <a:cxn ang="0">
                  <a:pos x="connsiteX6617" y="connsiteY6617"/>
                </a:cxn>
                <a:cxn ang="0">
                  <a:pos x="connsiteX6618" y="connsiteY6618"/>
                </a:cxn>
                <a:cxn ang="0">
                  <a:pos x="connsiteX6619" y="connsiteY6619"/>
                </a:cxn>
                <a:cxn ang="0">
                  <a:pos x="connsiteX6620" y="connsiteY6620"/>
                </a:cxn>
                <a:cxn ang="0">
                  <a:pos x="connsiteX6621" y="connsiteY6621"/>
                </a:cxn>
                <a:cxn ang="0">
                  <a:pos x="connsiteX6622" y="connsiteY6622"/>
                </a:cxn>
                <a:cxn ang="0">
                  <a:pos x="connsiteX6623" y="connsiteY6623"/>
                </a:cxn>
                <a:cxn ang="0">
                  <a:pos x="connsiteX6624" y="connsiteY6624"/>
                </a:cxn>
                <a:cxn ang="0">
                  <a:pos x="connsiteX6625" y="connsiteY6625"/>
                </a:cxn>
                <a:cxn ang="0">
                  <a:pos x="connsiteX6626" y="connsiteY6626"/>
                </a:cxn>
                <a:cxn ang="0">
                  <a:pos x="connsiteX6627" y="connsiteY6627"/>
                </a:cxn>
                <a:cxn ang="0">
                  <a:pos x="connsiteX6628" y="connsiteY6628"/>
                </a:cxn>
                <a:cxn ang="0">
                  <a:pos x="connsiteX6629" y="connsiteY6629"/>
                </a:cxn>
                <a:cxn ang="0">
                  <a:pos x="connsiteX6630" y="connsiteY6630"/>
                </a:cxn>
                <a:cxn ang="0">
                  <a:pos x="connsiteX6631" y="connsiteY6631"/>
                </a:cxn>
                <a:cxn ang="0">
                  <a:pos x="connsiteX6632" y="connsiteY6632"/>
                </a:cxn>
                <a:cxn ang="0">
                  <a:pos x="connsiteX6633" y="connsiteY6633"/>
                </a:cxn>
                <a:cxn ang="0">
                  <a:pos x="connsiteX6634" y="connsiteY6634"/>
                </a:cxn>
                <a:cxn ang="0">
                  <a:pos x="connsiteX6635" y="connsiteY6635"/>
                </a:cxn>
                <a:cxn ang="0">
                  <a:pos x="connsiteX6636" y="connsiteY6636"/>
                </a:cxn>
                <a:cxn ang="0">
                  <a:pos x="connsiteX6637" y="connsiteY6637"/>
                </a:cxn>
                <a:cxn ang="0">
                  <a:pos x="connsiteX6638" y="connsiteY6638"/>
                </a:cxn>
                <a:cxn ang="0">
                  <a:pos x="connsiteX6639" y="connsiteY6639"/>
                </a:cxn>
                <a:cxn ang="0">
                  <a:pos x="connsiteX6640" y="connsiteY6640"/>
                </a:cxn>
                <a:cxn ang="0">
                  <a:pos x="connsiteX6641" y="connsiteY6641"/>
                </a:cxn>
                <a:cxn ang="0">
                  <a:pos x="connsiteX6642" y="connsiteY6642"/>
                </a:cxn>
                <a:cxn ang="0">
                  <a:pos x="connsiteX6643" y="connsiteY6643"/>
                </a:cxn>
                <a:cxn ang="0">
                  <a:pos x="connsiteX6644" y="connsiteY6644"/>
                </a:cxn>
                <a:cxn ang="0">
                  <a:pos x="connsiteX6645" y="connsiteY6645"/>
                </a:cxn>
                <a:cxn ang="0">
                  <a:pos x="connsiteX6646" y="connsiteY6646"/>
                </a:cxn>
                <a:cxn ang="0">
                  <a:pos x="connsiteX6647" y="connsiteY6647"/>
                </a:cxn>
                <a:cxn ang="0">
                  <a:pos x="connsiteX6648" y="connsiteY6648"/>
                </a:cxn>
                <a:cxn ang="0">
                  <a:pos x="connsiteX6649" y="connsiteY6649"/>
                </a:cxn>
                <a:cxn ang="0">
                  <a:pos x="connsiteX6650" y="connsiteY6650"/>
                </a:cxn>
                <a:cxn ang="0">
                  <a:pos x="connsiteX6651" y="connsiteY6651"/>
                </a:cxn>
                <a:cxn ang="0">
                  <a:pos x="connsiteX6652" y="connsiteY6652"/>
                </a:cxn>
                <a:cxn ang="0">
                  <a:pos x="connsiteX6653" y="connsiteY6653"/>
                </a:cxn>
                <a:cxn ang="0">
                  <a:pos x="connsiteX6654" y="connsiteY6654"/>
                </a:cxn>
                <a:cxn ang="0">
                  <a:pos x="connsiteX6655" y="connsiteY6655"/>
                </a:cxn>
                <a:cxn ang="0">
                  <a:pos x="connsiteX6656" y="connsiteY6656"/>
                </a:cxn>
                <a:cxn ang="0">
                  <a:pos x="connsiteX6657" y="connsiteY6657"/>
                </a:cxn>
                <a:cxn ang="0">
                  <a:pos x="connsiteX6658" y="connsiteY6658"/>
                </a:cxn>
                <a:cxn ang="0">
                  <a:pos x="connsiteX6659" y="connsiteY6659"/>
                </a:cxn>
                <a:cxn ang="0">
                  <a:pos x="connsiteX6660" y="connsiteY6660"/>
                </a:cxn>
                <a:cxn ang="0">
                  <a:pos x="connsiteX6661" y="connsiteY6661"/>
                </a:cxn>
                <a:cxn ang="0">
                  <a:pos x="connsiteX6662" y="connsiteY6662"/>
                </a:cxn>
                <a:cxn ang="0">
                  <a:pos x="connsiteX6663" y="connsiteY6663"/>
                </a:cxn>
                <a:cxn ang="0">
                  <a:pos x="connsiteX6664" y="connsiteY6664"/>
                </a:cxn>
                <a:cxn ang="0">
                  <a:pos x="connsiteX6665" y="connsiteY6665"/>
                </a:cxn>
                <a:cxn ang="0">
                  <a:pos x="connsiteX6666" y="connsiteY6666"/>
                </a:cxn>
                <a:cxn ang="0">
                  <a:pos x="connsiteX6667" y="connsiteY6667"/>
                </a:cxn>
                <a:cxn ang="0">
                  <a:pos x="connsiteX6668" y="connsiteY6668"/>
                </a:cxn>
                <a:cxn ang="0">
                  <a:pos x="connsiteX6669" y="connsiteY6669"/>
                </a:cxn>
                <a:cxn ang="0">
                  <a:pos x="connsiteX6670" y="connsiteY6670"/>
                </a:cxn>
                <a:cxn ang="0">
                  <a:pos x="connsiteX6671" y="connsiteY6671"/>
                </a:cxn>
                <a:cxn ang="0">
                  <a:pos x="connsiteX6672" y="connsiteY6672"/>
                </a:cxn>
                <a:cxn ang="0">
                  <a:pos x="connsiteX6673" y="connsiteY6673"/>
                </a:cxn>
                <a:cxn ang="0">
                  <a:pos x="connsiteX6674" y="connsiteY6674"/>
                </a:cxn>
                <a:cxn ang="0">
                  <a:pos x="connsiteX6675" y="connsiteY6675"/>
                </a:cxn>
                <a:cxn ang="0">
                  <a:pos x="connsiteX6676" y="connsiteY6676"/>
                </a:cxn>
                <a:cxn ang="0">
                  <a:pos x="connsiteX6677" y="connsiteY6677"/>
                </a:cxn>
                <a:cxn ang="0">
                  <a:pos x="connsiteX6678" y="connsiteY6678"/>
                </a:cxn>
                <a:cxn ang="0">
                  <a:pos x="connsiteX6679" y="connsiteY6679"/>
                </a:cxn>
                <a:cxn ang="0">
                  <a:pos x="connsiteX6680" y="connsiteY6680"/>
                </a:cxn>
                <a:cxn ang="0">
                  <a:pos x="connsiteX6681" y="connsiteY6681"/>
                </a:cxn>
                <a:cxn ang="0">
                  <a:pos x="connsiteX6682" y="connsiteY6682"/>
                </a:cxn>
                <a:cxn ang="0">
                  <a:pos x="connsiteX6683" y="connsiteY6683"/>
                </a:cxn>
                <a:cxn ang="0">
                  <a:pos x="connsiteX6684" y="connsiteY6684"/>
                </a:cxn>
                <a:cxn ang="0">
                  <a:pos x="connsiteX6685" y="connsiteY6685"/>
                </a:cxn>
                <a:cxn ang="0">
                  <a:pos x="connsiteX6686" y="connsiteY6686"/>
                </a:cxn>
                <a:cxn ang="0">
                  <a:pos x="connsiteX6687" y="connsiteY6687"/>
                </a:cxn>
                <a:cxn ang="0">
                  <a:pos x="connsiteX6688" y="connsiteY6688"/>
                </a:cxn>
                <a:cxn ang="0">
                  <a:pos x="connsiteX6689" y="connsiteY6689"/>
                </a:cxn>
                <a:cxn ang="0">
                  <a:pos x="connsiteX6690" y="connsiteY6690"/>
                </a:cxn>
                <a:cxn ang="0">
                  <a:pos x="connsiteX6691" y="connsiteY6691"/>
                </a:cxn>
                <a:cxn ang="0">
                  <a:pos x="connsiteX6692" y="connsiteY6692"/>
                </a:cxn>
                <a:cxn ang="0">
                  <a:pos x="connsiteX6693" y="connsiteY6693"/>
                </a:cxn>
                <a:cxn ang="0">
                  <a:pos x="connsiteX6694" y="connsiteY6694"/>
                </a:cxn>
                <a:cxn ang="0">
                  <a:pos x="connsiteX6695" y="connsiteY6695"/>
                </a:cxn>
                <a:cxn ang="0">
                  <a:pos x="connsiteX6696" y="connsiteY6696"/>
                </a:cxn>
                <a:cxn ang="0">
                  <a:pos x="connsiteX6697" y="connsiteY6697"/>
                </a:cxn>
                <a:cxn ang="0">
                  <a:pos x="connsiteX6698" y="connsiteY6698"/>
                </a:cxn>
                <a:cxn ang="0">
                  <a:pos x="connsiteX6699" y="connsiteY6699"/>
                </a:cxn>
                <a:cxn ang="0">
                  <a:pos x="connsiteX6700" y="connsiteY6700"/>
                </a:cxn>
                <a:cxn ang="0">
                  <a:pos x="connsiteX6701" y="connsiteY6701"/>
                </a:cxn>
                <a:cxn ang="0">
                  <a:pos x="connsiteX6702" y="connsiteY6702"/>
                </a:cxn>
                <a:cxn ang="0">
                  <a:pos x="connsiteX6703" y="connsiteY6703"/>
                </a:cxn>
                <a:cxn ang="0">
                  <a:pos x="connsiteX6704" y="connsiteY6704"/>
                </a:cxn>
                <a:cxn ang="0">
                  <a:pos x="connsiteX6705" y="connsiteY6705"/>
                </a:cxn>
                <a:cxn ang="0">
                  <a:pos x="connsiteX6706" y="connsiteY6706"/>
                </a:cxn>
                <a:cxn ang="0">
                  <a:pos x="connsiteX6707" y="connsiteY6707"/>
                </a:cxn>
                <a:cxn ang="0">
                  <a:pos x="connsiteX6708" y="connsiteY6708"/>
                </a:cxn>
                <a:cxn ang="0">
                  <a:pos x="connsiteX6709" y="connsiteY6709"/>
                </a:cxn>
                <a:cxn ang="0">
                  <a:pos x="connsiteX6710" y="connsiteY6710"/>
                </a:cxn>
                <a:cxn ang="0">
                  <a:pos x="connsiteX6711" y="connsiteY6711"/>
                </a:cxn>
                <a:cxn ang="0">
                  <a:pos x="connsiteX6712" y="connsiteY6712"/>
                </a:cxn>
                <a:cxn ang="0">
                  <a:pos x="connsiteX6713" y="connsiteY6713"/>
                </a:cxn>
                <a:cxn ang="0">
                  <a:pos x="connsiteX6714" y="connsiteY6714"/>
                </a:cxn>
                <a:cxn ang="0">
                  <a:pos x="connsiteX6715" y="connsiteY6715"/>
                </a:cxn>
                <a:cxn ang="0">
                  <a:pos x="connsiteX6716" y="connsiteY6716"/>
                </a:cxn>
                <a:cxn ang="0">
                  <a:pos x="connsiteX6717" y="connsiteY6717"/>
                </a:cxn>
                <a:cxn ang="0">
                  <a:pos x="connsiteX6718" y="connsiteY6718"/>
                </a:cxn>
                <a:cxn ang="0">
                  <a:pos x="connsiteX6719" y="connsiteY6719"/>
                </a:cxn>
                <a:cxn ang="0">
                  <a:pos x="connsiteX6720" y="connsiteY6720"/>
                </a:cxn>
                <a:cxn ang="0">
                  <a:pos x="connsiteX6721" y="connsiteY6721"/>
                </a:cxn>
                <a:cxn ang="0">
                  <a:pos x="connsiteX6722" y="connsiteY6722"/>
                </a:cxn>
                <a:cxn ang="0">
                  <a:pos x="connsiteX6723" y="connsiteY6723"/>
                </a:cxn>
                <a:cxn ang="0">
                  <a:pos x="connsiteX6724" y="connsiteY6724"/>
                </a:cxn>
                <a:cxn ang="0">
                  <a:pos x="connsiteX6725" y="connsiteY6725"/>
                </a:cxn>
                <a:cxn ang="0">
                  <a:pos x="connsiteX6726" y="connsiteY6726"/>
                </a:cxn>
                <a:cxn ang="0">
                  <a:pos x="connsiteX6727" y="connsiteY6727"/>
                </a:cxn>
                <a:cxn ang="0">
                  <a:pos x="connsiteX6728" y="connsiteY6728"/>
                </a:cxn>
                <a:cxn ang="0">
                  <a:pos x="connsiteX6729" y="connsiteY6729"/>
                </a:cxn>
                <a:cxn ang="0">
                  <a:pos x="connsiteX6730" y="connsiteY6730"/>
                </a:cxn>
                <a:cxn ang="0">
                  <a:pos x="connsiteX6731" y="connsiteY6731"/>
                </a:cxn>
                <a:cxn ang="0">
                  <a:pos x="connsiteX6732" y="connsiteY6732"/>
                </a:cxn>
                <a:cxn ang="0">
                  <a:pos x="connsiteX6733" y="connsiteY6733"/>
                </a:cxn>
                <a:cxn ang="0">
                  <a:pos x="connsiteX6734" y="connsiteY6734"/>
                </a:cxn>
                <a:cxn ang="0">
                  <a:pos x="connsiteX6735" y="connsiteY6735"/>
                </a:cxn>
                <a:cxn ang="0">
                  <a:pos x="connsiteX6736" y="connsiteY6736"/>
                </a:cxn>
                <a:cxn ang="0">
                  <a:pos x="connsiteX6737" y="connsiteY6737"/>
                </a:cxn>
                <a:cxn ang="0">
                  <a:pos x="connsiteX6738" y="connsiteY6738"/>
                </a:cxn>
                <a:cxn ang="0">
                  <a:pos x="connsiteX6739" y="connsiteY6739"/>
                </a:cxn>
                <a:cxn ang="0">
                  <a:pos x="connsiteX6740" y="connsiteY6740"/>
                </a:cxn>
                <a:cxn ang="0">
                  <a:pos x="connsiteX6741" y="connsiteY6741"/>
                </a:cxn>
                <a:cxn ang="0">
                  <a:pos x="connsiteX6742" y="connsiteY6742"/>
                </a:cxn>
                <a:cxn ang="0">
                  <a:pos x="connsiteX6743" y="connsiteY6743"/>
                </a:cxn>
                <a:cxn ang="0">
                  <a:pos x="connsiteX6744" y="connsiteY6744"/>
                </a:cxn>
                <a:cxn ang="0">
                  <a:pos x="connsiteX6745" y="connsiteY6745"/>
                </a:cxn>
                <a:cxn ang="0">
                  <a:pos x="connsiteX6746" y="connsiteY6746"/>
                </a:cxn>
                <a:cxn ang="0">
                  <a:pos x="connsiteX6747" y="connsiteY6747"/>
                </a:cxn>
                <a:cxn ang="0">
                  <a:pos x="connsiteX6748" y="connsiteY6748"/>
                </a:cxn>
                <a:cxn ang="0">
                  <a:pos x="connsiteX6749" y="connsiteY6749"/>
                </a:cxn>
                <a:cxn ang="0">
                  <a:pos x="connsiteX6750" y="connsiteY6750"/>
                </a:cxn>
                <a:cxn ang="0">
                  <a:pos x="connsiteX6751" y="connsiteY6751"/>
                </a:cxn>
                <a:cxn ang="0">
                  <a:pos x="connsiteX6752" y="connsiteY6752"/>
                </a:cxn>
                <a:cxn ang="0">
                  <a:pos x="connsiteX6753" y="connsiteY6753"/>
                </a:cxn>
                <a:cxn ang="0">
                  <a:pos x="connsiteX6754" y="connsiteY6754"/>
                </a:cxn>
                <a:cxn ang="0">
                  <a:pos x="connsiteX6755" y="connsiteY6755"/>
                </a:cxn>
                <a:cxn ang="0">
                  <a:pos x="connsiteX6756" y="connsiteY6756"/>
                </a:cxn>
                <a:cxn ang="0">
                  <a:pos x="connsiteX6757" y="connsiteY6757"/>
                </a:cxn>
                <a:cxn ang="0">
                  <a:pos x="connsiteX6758" y="connsiteY6758"/>
                </a:cxn>
                <a:cxn ang="0">
                  <a:pos x="connsiteX6759" y="connsiteY6759"/>
                </a:cxn>
                <a:cxn ang="0">
                  <a:pos x="connsiteX6760" y="connsiteY6760"/>
                </a:cxn>
                <a:cxn ang="0">
                  <a:pos x="connsiteX6761" y="connsiteY6761"/>
                </a:cxn>
                <a:cxn ang="0">
                  <a:pos x="connsiteX6762" y="connsiteY6762"/>
                </a:cxn>
                <a:cxn ang="0">
                  <a:pos x="connsiteX6763" y="connsiteY6763"/>
                </a:cxn>
                <a:cxn ang="0">
                  <a:pos x="connsiteX6764" y="connsiteY6764"/>
                </a:cxn>
                <a:cxn ang="0">
                  <a:pos x="connsiteX6765" y="connsiteY6765"/>
                </a:cxn>
                <a:cxn ang="0">
                  <a:pos x="connsiteX6766" y="connsiteY6766"/>
                </a:cxn>
                <a:cxn ang="0">
                  <a:pos x="connsiteX6767" y="connsiteY6767"/>
                </a:cxn>
                <a:cxn ang="0">
                  <a:pos x="connsiteX6768" y="connsiteY6768"/>
                </a:cxn>
                <a:cxn ang="0">
                  <a:pos x="connsiteX6769" y="connsiteY6769"/>
                </a:cxn>
                <a:cxn ang="0">
                  <a:pos x="connsiteX6770" y="connsiteY6770"/>
                </a:cxn>
                <a:cxn ang="0">
                  <a:pos x="connsiteX6771" y="connsiteY6771"/>
                </a:cxn>
                <a:cxn ang="0">
                  <a:pos x="connsiteX6772" y="connsiteY6772"/>
                </a:cxn>
                <a:cxn ang="0">
                  <a:pos x="connsiteX6773" y="connsiteY6773"/>
                </a:cxn>
                <a:cxn ang="0">
                  <a:pos x="connsiteX6774" y="connsiteY6774"/>
                </a:cxn>
                <a:cxn ang="0">
                  <a:pos x="connsiteX6775" y="connsiteY6775"/>
                </a:cxn>
                <a:cxn ang="0">
                  <a:pos x="connsiteX6776" y="connsiteY6776"/>
                </a:cxn>
                <a:cxn ang="0">
                  <a:pos x="connsiteX6777" y="connsiteY6777"/>
                </a:cxn>
                <a:cxn ang="0">
                  <a:pos x="connsiteX6778" y="connsiteY6778"/>
                </a:cxn>
                <a:cxn ang="0">
                  <a:pos x="connsiteX6779" y="connsiteY6779"/>
                </a:cxn>
                <a:cxn ang="0">
                  <a:pos x="connsiteX6780" y="connsiteY6780"/>
                </a:cxn>
                <a:cxn ang="0">
                  <a:pos x="connsiteX6781" y="connsiteY6781"/>
                </a:cxn>
                <a:cxn ang="0">
                  <a:pos x="connsiteX6782" y="connsiteY6782"/>
                </a:cxn>
                <a:cxn ang="0">
                  <a:pos x="connsiteX6783" y="connsiteY6783"/>
                </a:cxn>
                <a:cxn ang="0">
                  <a:pos x="connsiteX6784" y="connsiteY6784"/>
                </a:cxn>
                <a:cxn ang="0">
                  <a:pos x="connsiteX6785" y="connsiteY6785"/>
                </a:cxn>
                <a:cxn ang="0">
                  <a:pos x="connsiteX6786" y="connsiteY6786"/>
                </a:cxn>
                <a:cxn ang="0">
                  <a:pos x="connsiteX6787" y="connsiteY6787"/>
                </a:cxn>
                <a:cxn ang="0">
                  <a:pos x="connsiteX6788" y="connsiteY6788"/>
                </a:cxn>
                <a:cxn ang="0">
                  <a:pos x="connsiteX6789" y="connsiteY6789"/>
                </a:cxn>
                <a:cxn ang="0">
                  <a:pos x="connsiteX6790" y="connsiteY6790"/>
                </a:cxn>
                <a:cxn ang="0">
                  <a:pos x="connsiteX6791" y="connsiteY6791"/>
                </a:cxn>
                <a:cxn ang="0">
                  <a:pos x="connsiteX6792" y="connsiteY6792"/>
                </a:cxn>
                <a:cxn ang="0">
                  <a:pos x="connsiteX6793" y="connsiteY6793"/>
                </a:cxn>
                <a:cxn ang="0">
                  <a:pos x="connsiteX6794" y="connsiteY6794"/>
                </a:cxn>
                <a:cxn ang="0">
                  <a:pos x="connsiteX6795" y="connsiteY6795"/>
                </a:cxn>
                <a:cxn ang="0">
                  <a:pos x="connsiteX6796" y="connsiteY6796"/>
                </a:cxn>
                <a:cxn ang="0">
                  <a:pos x="connsiteX6797" y="connsiteY6797"/>
                </a:cxn>
                <a:cxn ang="0">
                  <a:pos x="connsiteX6798" y="connsiteY6798"/>
                </a:cxn>
                <a:cxn ang="0">
                  <a:pos x="connsiteX6799" y="connsiteY6799"/>
                </a:cxn>
                <a:cxn ang="0">
                  <a:pos x="connsiteX6800" y="connsiteY6800"/>
                </a:cxn>
                <a:cxn ang="0">
                  <a:pos x="connsiteX6801" y="connsiteY6801"/>
                </a:cxn>
                <a:cxn ang="0">
                  <a:pos x="connsiteX6802" y="connsiteY6802"/>
                </a:cxn>
                <a:cxn ang="0">
                  <a:pos x="connsiteX6803" y="connsiteY6803"/>
                </a:cxn>
                <a:cxn ang="0">
                  <a:pos x="connsiteX6804" y="connsiteY6804"/>
                </a:cxn>
                <a:cxn ang="0">
                  <a:pos x="connsiteX6805" y="connsiteY6805"/>
                </a:cxn>
                <a:cxn ang="0">
                  <a:pos x="connsiteX6806" y="connsiteY6806"/>
                </a:cxn>
                <a:cxn ang="0">
                  <a:pos x="connsiteX6807" y="connsiteY6807"/>
                </a:cxn>
                <a:cxn ang="0">
                  <a:pos x="connsiteX6808" y="connsiteY6808"/>
                </a:cxn>
                <a:cxn ang="0">
                  <a:pos x="connsiteX6809" y="connsiteY6809"/>
                </a:cxn>
                <a:cxn ang="0">
                  <a:pos x="connsiteX6810" y="connsiteY6810"/>
                </a:cxn>
                <a:cxn ang="0">
                  <a:pos x="connsiteX6811" y="connsiteY6811"/>
                </a:cxn>
                <a:cxn ang="0">
                  <a:pos x="connsiteX6812" y="connsiteY6812"/>
                </a:cxn>
                <a:cxn ang="0">
                  <a:pos x="connsiteX6813" y="connsiteY6813"/>
                </a:cxn>
                <a:cxn ang="0">
                  <a:pos x="connsiteX6814" y="connsiteY6814"/>
                </a:cxn>
                <a:cxn ang="0">
                  <a:pos x="connsiteX6815" y="connsiteY6815"/>
                </a:cxn>
                <a:cxn ang="0">
                  <a:pos x="connsiteX6816" y="connsiteY6816"/>
                </a:cxn>
                <a:cxn ang="0">
                  <a:pos x="connsiteX6817" y="connsiteY6817"/>
                </a:cxn>
                <a:cxn ang="0">
                  <a:pos x="connsiteX6818" y="connsiteY6818"/>
                </a:cxn>
                <a:cxn ang="0">
                  <a:pos x="connsiteX6819" y="connsiteY6819"/>
                </a:cxn>
                <a:cxn ang="0">
                  <a:pos x="connsiteX6820" y="connsiteY6820"/>
                </a:cxn>
                <a:cxn ang="0">
                  <a:pos x="connsiteX6821" y="connsiteY6821"/>
                </a:cxn>
                <a:cxn ang="0">
                  <a:pos x="connsiteX6822" y="connsiteY6822"/>
                </a:cxn>
                <a:cxn ang="0">
                  <a:pos x="connsiteX6823" y="connsiteY6823"/>
                </a:cxn>
                <a:cxn ang="0">
                  <a:pos x="connsiteX6824" y="connsiteY6824"/>
                </a:cxn>
                <a:cxn ang="0">
                  <a:pos x="connsiteX6825" y="connsiteY6825"/>
                </a:cxn>
                <a:cxn ang="0">
                  <a:pos x="connsiteX6826" y="connsiteY6826"/>
                </a:cxn>
                <a:cxn ang="0">
                  <a:pos x="connsiteX6827" y="connsiteY6827"/>
                </a:cxn>
                <a:cxn ang="0">
                  <a:pos x="connsiteX6828" y="connsiteY6828"/>
                </a:cxn>
                <a:cxn ang="0">
                  <a:pos x="connsiteX6829" y="connsiteY6829"/>
                </a:cxn>
                <a:cxn ang="0">
                  <a:pos x="connsiteX6830" y="connsiteY6830"/>
                </a:cxn>
                <a:cxn ang="0">
                  <a:pos x="connsiteX6831" y="connsiteY6831"/>
                </a:cxn>
                <a:cxn ang="0">
                  <a:pos x="connsiteX6832" y="connsiteY6832"/>
                </a:cxn>
                <a:cxn ang="0">
                  <a:pos x="connsiteX6833" y="connsiteY6833"/>
                </a:cxn>
                <a:cxn ang="0">
                  <a:pos x="connsiteX6834" y="connsiteY6834"/>
                </a:cxn>
                <a:cxn ang="0">
                  <a:pos x="connsiteX6835" y="connsiteY6835"/>
                </a:cxn>
                <a:cxn ang="0">
                  <a:pos x="connsiteX6836" y="connsiteY6836"/>
                </a:cxn>
                <a:cxn ang="0">
                  <a:pos x="connsiteX6837" y="connsiteY6837"/>
                </a:cxn>
                <a:cxn ang="0">
                  <a:pos x="connsiteX6838" y="connsiteY6838"/>
                </a:cxn>
                <a:cxn ang="0">
                  <a:pos x="connsiteX6839" y="connsiteY6839"/>
                </a:cxn>
                <a:cxn ang="0">
                  <a:pos x="connsiteX6840" y="connsiteY6840"/>
                </a:cxn>
                <a:cxn ang="0">
                  <a:pos x="connsiteX6841" y="connsiteY6841"/>
                </a:cxn>
                <a:cxn ang="0">
                  <a:pos x="connsiteX6842" y="connsiteY6842"/>
                </a:cxn>
                <a:cxn ang="0">
                  <a:pos x="connsiteX6843" y="connsiteY6843"/>
                </a:cxn>
                <a:cxn ang="0">
                  <a:pos x="connsiteX6844" y="connsiteY6844"/>
                </a:cxn>
                <a:cxn ang="0">
                  <a:pos x="connsiteX6845" y="connsiteY6845"/>
                </a:cxn>
                <a:cxn ang="0">
                  <a:pos x="connsiteX6846" y="connsiteY6846"/>
                </a:cxn>
                <a:cxn ang="0">
                  <a:pos x="connsiteX6847" y="connsiteY6847"/>
                </a:cxn>
                <a:cxn ang="0">
                  <a:pos x="connsiteX6848" y="connsiteY6848"/>
                </a:cxn>
                <a:cxn ang="0">
                  <a:pos x="connsiteX6849" y="connsiteY6849"/>
                </a:cxn>
                <a:cxn ang="0">
                  <a:pos x="connsiteX6850" y="connsiteY6850"/>
                </a:cxn>
                <a:cxn ang="0">
                  <a:pos x="connsiteX6851" y="connsiteY6851"/>
                </a:cxn>
                <a:cxn ang="0">
                  <a:pos x="connsiteX6852" y="connsiteY6852"/>
                </a:cxn>
                <a:cxn ang="0">
                  <a:pos x="connsiteX6853" y="connsiteY6853"/>
                </a:cxn>
                <a:cxn ang="0">
                  <a:pos x="connsiteX6854" y="connsiteY6854"/>
                </a:cxn>
                <a:cxn ang="0">
                  <a:pos x="connsiteX6855" y="connsiteY6855"/>
                </a:cxn>
                <a:cxn ang="0">
                  <a:pos x="connsiteX6856" y="connsiteY6856"/>
                </a:cxn>
                <a:cxn ang="0">
                  <a:pos x="connsiteX6857" y="connsiteY6857"/>
                </a:cxn>
                <a:cxn ang="0">
                  <a:pos x="connsiteX6858" y="connsiteY6858"/>
                </a:cxn>
                <a:cxn ang="0">
                  <a:pos x="connsiteX6859" y="connsiteY6859"/>
                </a:cxn>
                <a:cxn ang="0">
                  <a:pos x="connsiteX6860" y="connsiteY6860"/>
                </a:cxn>
                <a:cxn ang="0">
                  <a:pos x="connsiteX6861" y="connsiteY6861"/>
                </a:cxn>
                <a:cxn ang="0">
                  <a:pos x="connsiteX6862" y="connsiteY6862"/>
                </a:cxn>
                <a:cxn ang="0">
                  <a:pos x="connsiteX6863" y="connsiteY6863"/>
                </a:cxn>
                <a:cxn ang="0">
                  <a:pos x="connsiteX6864" y="connsiteY6864"/>
                </a:cxn>
                <a:cxn ang="0">
                  <a:pos x="connsiteX6865" y="connsiteY6865"/>
                </a:cxn>
                <a:cxn ang="0">
                  <a:pos x="connsiteX6866" y="connsiteY6866"/>
                </a:cxn>
                <a:cxn ang="0">
                  <a:pos x="connsiteX6867" y="connsiteY6867"/>
                </a:cxn>
                <a:cxn ang="0">
                  <a:pos x="connsiteX6868" y="connsiteY6868"/>
                </a:cxn>
                <a:cxn ang="0">
                  <a:pos x="connsiteX6869" y="connsiteY6869"/>
                </a:cxn>
                <a:cxn ang="0">
                  <a:pos x="connsiteX6870" y="connsiteY6870"/>
                </a:cxn>
                <a:cxn ang="0">
                  <a:pos x="connsiteX6871" y="connsiteY6871"/>
                </a:cxn>
                <a:cxn ang="0">
                  <a:pos x="connsiteX6872" y="connsiteY6872"/>
                </a:cxn>
                <a:cxn ang="0">
                  <a:pos x="connsiteX6873" y="connsiteY6873"/>
                </a:cxn>
                <a:cxn ang="0">
                  <a:pos x="connsiteX6874" y="connsiteY6874"/>
                </a:cxn>
                <a:cxn ang="0">
                  <a:pos x="connsiteX6875" y="connsiteY6875"/>
                </a:cxn>
                <a:cxn ang="0">
                  <a:pos x="connsiteX6876" y="connsiteY6876"/>
                </a:cxn>
                <a:cxn ang="0">
                  <a:pos x="connsiteX6877" y="connsiteY6877"/>
                </a:cxn>
                <a:cxn ang="0">
                  <a:pos x="connsiteX6878" y="connsiteY6878"/>
                </a:cxn>
                <a:cxn ang="0">
                  <a:pos x="connsiteX6879" y="connsiteY6879"/>
                </a:cxn>
                <a:cxn ang="0">
                  <a:pos x="connsiteX6880" y="connsiteY6880"/>
                </a:cxn>
                <a:cxn ang="0">
                  <a:pos x="connsiteX6881" y="connsiteY6881"/>
                </a:cxn>
                <a:cxn ang="0">
                  <a:pos x="connsiteX6882" y="connsiteY6882"/>
                </a:cxn>
                <a:cxn ang="0">
                  <a:pos x="connsiteX6883" y="connsiteY6883"/>
                </a:cxn>
                <a:cxn ang="0">
                  <a:pos x="connsiteX6884" y="connsiteY6884"/>
                </a:cxn>
                <a:cxn ang="0">
                  <a:pos x="connsiteX6885" y="connsiteY6885"/>
                </a:cxn>
                <a:cxn ang="0">
                  <a:pos x="connsiteX6886" y="connsiteY6886"/>
                </a:cxn>
                <a:cxn ang="0">
                  <a:pos x="connsiteX6887" y="connsiteY6887"/>
                </a:cxn>
                <a:cxn ang="0">
                  <a:pos x="connsiteX6888" y="connsiteY6888"/>
                </a:cxn>
                <a:cxn ang="0">
                  <a:pos x="connsiteX6889" y="connsiteY6889"/>
                </a:cxn>
                <a:cxn ang="0">
                  <a:pos x="connsiteX6890" y="connsiteY6890"/>
                </a:cxn>
                <a:cxn ang="0">
                  <a:pos x="connsiteX6891" y="connsiteY6891"/>
                </a:cxn>
                <a:cxn ang="0">
                  <a:pos x="connsiteX6892" y="connsiteY6892"/>
                </a:cxn>
                <a:cxn ang="0">
                  <a:pos x="connsiteX6893" y="connsiteY6893"/>
                </a:cxn>
                <a:cxn ang="0">
                  <a:pos x="connsiteX6894" y="connsiteY6894"/>
                </a:cxn>
                <a:cxn ang="0">
                  <a:pos x="connsiteX6895" y="connsiteY6895"/>
                </a:cxn>
                <a:cxn ang="0">
                  <a:pos x="connsiteX6896" y="connsiteY6896"/>
                </a:cxn>
                <a:cxn ang="0">
                  <a:pos x="connsiteX6897" y="connsiteY6897"/>
                </a:cxn>
                <a:cxn ang="0">
                  <a:pos x="connsiteX6898" y="connsiteY6898"/>
                </a:cxn>
                <a:cxn ang="0">
                  <a:pos x="connsiteX6899" y="connsiteY6899"/>
                </a:cxn>
                <a:cxn ang="0">
                  <a:pos x="connsiteX6900" y="connsiteY6900"/>
                </a:cxn>
                <a:cxn ang="0">
                  <a:pos x="connsiteX6901" y="connsiteY6901"/>
                </a:cxn>
                <a:cxn ang="0">
                  <a:pos x="connsiteX6902" y="connsiteY6902"/>
                </a:cxn>
                <a:cxn ang="0">
                  <a:pos x="connsiteX6903" y="connsiteY6903"/>
                </a:cxn>
                <a:cxn ang="0">
                  <a:pos x="connsiteX6904" y="connsiteY6904"/>
                </a:cxn>
                <a:cxn ang="0">
                  <a:pos x="connsiteX6905" y="connsiteY6905"/>
                </a:cxn>
                <a:cxn ang="0">
                  <a:pos x="connsiteX6906" y="connsiteY6906"/>
                </a:cxn>
                <a:cxn ang="0">
                  <a:pos x="connsiteX6907" y="connsiteY6907"/>
                </a:cxn>
                <a:cxn ang="0">
                  <a:pos x="connsiteX6908" y="connsiteY6908"/>
                </a:cxn>
                <a:cxn ang="0">
                  <a:pos x="connsiteX6909" y="connsiteY6909"/>
                </a:cxn>
                <a:cxn ang="0">
                  <a:pos x="connsiteX6910" y="connsiteY6910"/>
                </a:cxn>
                <a:cxn ang="0">
                  <a:pos x="connsiteX6911" y="connsiteY6911"/>
                </a:cxn>
                <a:cxn ang="0">
                  <a:pos x="connsiteX6912" y="connsiteY6912"/>
                </a:cxn>
                <a:cxn ang="0">
                  <a:pos x="connsiteX6913" y="connsiteY6913"/>
                </a:cxn>
                <a:cxn ang="0">
                  <a:pos x="connsiteX6914" y="connsiteY6914"/>
                </a:cxn>
                <a:cxn ang="0">
                  <a:pos x="connsiteX6915" y="connsiteY6915"/>
                </a:cxn>
                <a:cxn ang="0">
                  <a:pos x="connsiteX6916" y="connsiteY6916"/>
                </a:cxn>
                <a:cxn ang="0">
                  <a:pos x="connsiteX6917" y="connsiteY6917"/>
                </a:cxn>
                <a:cxn ang="0">
                  <a:pos x="connsiteX6918" y="connsiteY6918"/>
                </a:cxn>
                <a:cxn ang="0">
                  <a:pos x="connsiteX6919" y="connsiteY6919"/>
                </a:cxn>
                <a:cxn ang="0">
                  <a:pos x="connsiteX6920" y="connsiteY6920"/>
                </a:cxn>
                <a:cxn ang="0">
                  <a:pos x="connsiteX6921" y="connsiteY6921"/>
                </a:cxn>
                <a:cxn ang="0">
                  <a:pos x="connsiteX6922" y="connsiteY6922"/>
                </a:cxn>
                <a:cxn ang="0">
                  <a:pos x="connsiteX6923" y="connsiteY6923"/>
                </a:cxn>
                <a:cxn ang="0">
                  <a:pos x="connsiteX6924" y="connsiteY6924"/>
                </a:cxn>
                <a:cxn ang="0">
                  <a:pos x="connsiteX6925" y="connsiteY6925"/>
                </a:cxn>
                <a:cxn ang="0">
                  <a:pos x="connsiteX6926" y="connsiteY6926"/>
                </a:cxn>
                <a:cxn ang="0">
                  <a:pos x="connsiteX6927" y="connsiteY6927"/>
                </a:cxn>
                <a:cxn ang="0">
                  <a:pos x="connsiteX6928" y="connsiteY6928"/>
                </a:cxn>
                <a:cxn ang="0">
                  <a:pos x="connsiteX6929" y="connsiteY6929"/>
                </a:cxn>
                <a:cxn ang="0">
                  <a:pos x="connsiteX6930" y="connsiteY6930"/>
                </a:cxn>
                <a:cxn ang="0">
                  <a:pos x="connsiteX6931" y="connsiteY6931"/>
                </a:cxn>
                <a:cxn ang="0">
                  <a:pos x="connsiteX6932" y="connsiteY6932"/>
                </a:cxn>
                <a:cxn ang="0">
                  <a:pos x="connsiteX6933" y="connsiteY6933"/>
                </a:cxn>
                <a:cxn ang="0">
                  <a:pos x="connsiteX6934" y="connsiteY6934"/>
                </a:cxn>
                <a:cxn ang="0">
                  <a:pos x="connsiteX6935" y="connsiteY6935"/>
                </a:cxn>
                <a:cxn ang="0">
                  <a:pos x="connsiteX6936" y="connsiteY6936"/>
                </a:cxn>
                <a:cxn ang="0">
                  <a:pos x="connsiteX6937" y="connsiteY6937"/>
                </a:cxn>
                <a:cxn ang="0">
                  <a:pos x="connsiteX6938" y="connsiteY6938"/>
                </a:cxn>
                <a:cxn ang="0">
                  <a:pos x="connsiteX6939" y="connsiteY6939"/>
                </a:cxn>
                <a:cxn ang="0">
                  <a:pos x="connsiteX6940" y="connsiteY6940"/>
                </a:cxn>
                <a:cxn ang="0">
                  <a:pos x="connsiteX6941" y="connsiteY6941"/>
                </a:cxn>
                <a:cxn ang="0">
                  <a:pos x="connsiteX6942" y="connsiteY6942"/>
                </a:cxn>
                <a:cxn ang="0">
                  <a:pos x="connsiteX6943" y="connsiteY6943"/>
                </a:cxn>
                <a:cxn ang="0">
                  <a:pos x="connsiteX6944" y="connsiteY6944"/>
                </a:cxn>
                <a:cxn ang="0">
                  <a:pos x="connsiteX6945" y="connsiteY6945"/>
                </a:cxn>
                <a:cxn ang="0">
                  <a:pos x="connsiteX6946" y="connsiteY6946"/>
                </a:cxn>
                <a:cxn ang="0">
                  <a:pos x="connsiteX6947" y="connsiteY6947"/>
                </a:cxn>
                <a:cxn ang="0">
                  <a:pos x="connsiteX6948" y="connsiteY6948"/>
                </a:cxn>
                <a:cxn ang="0">
                  <a:pos x="connsiteX6949" y="connsiteY6949"/>
                </a:cxn>
                <a:cxn ang="0">
                  <a:pos x="connsiteX6950" y="connsiteY6950"/>
                </a:cxn>
                <a:cxn ang="0">
                  <a:pos x="connsiteX6951" y="connsiteY6951"/>
                </a:cxn>
                <a:cxn ang="0">
                  <a:pos x="connsiteX6952" y="connsiteY6952"/>
                </a:cxn>
                <a:cxn ang="0">
                  <a:pos x="connsiteX6953" y="connsiteY6953"/>
                </a:cxn>
                <a:cxn ang="0">
                  <a:pos x="connsiteX6954" y="connsiteY6954"/>
                </a:cxn>
                <a:cxn ang="0">
                  <a:pos x="connsiteX6955" y="connsiteY6955"/>
                </a:cxn>
                <a:cxn ang="0">
                  <a:pos x="connsiteX6956" y="connsiteY6956"/>
                </a:cxn>
                <a:cxn ang="0">
                  <a:pos x="connsiteX6957" y="connsiteY6957"/>
                </a:cxn>
                <a:cxn ang="0">
                  <a:pos x="connsiteX6958" y="connsiteY6958"/>
                </a:cxn>
                <a:cxn ang="0">
                  <a:pos x="connsiteX6959" y="connsiteY6959"/>
                </a:cxn>
                <a:cxn ang="0">
                  <a:pos x="connsiteX6960" y="connsiteY6960"/>
                </a:cxn>
                <a:cxn ang="0">
                  <a:pos x="connsiteX6961" y="connsiteY6961"/>
                </a:cxn>
                <a:cxn ang="0">
                  <a:pos x="connsiteX6962" y="connsiteY6962"/>
                </a:cxn>
                <a:cxn ang="0">
                  <a:pos x="connsiteX6963" y="connsiteY6963"/>
                </a:cxn>
                <a:cxn ang="0">
                  <a:pos x="connsiteX6964" y="connsiteY6964"/>
                </a:cxn>
                <a:cxn ang="0">
                  <a:pos x="connsiteX6965" y="connsiteY6965"/>
                </a:cxn>
                <a:cxn ang="0">
                  <a:pos x="connsiteX6966" y="connsiteY6966"/>
                </a:cxn>
                <a:cxn ang="0">
                  <a:pos x="connsiteX6967" y="connsiteY6967"/>
                </a:cxn>
                <a:cxn ang="0">
                  <a:pos x="connsiteX6968" y="connsiteY6968"/>
                </a:cxn>
                <a:cxn ang="0">
                  <a:pos x="connsiteX6969" y="connsiteY6969"/>
                </a:cxn>
                <a:cxn ang="0">
                  <a:pos x="connsiteX6970" y="connsiteY6970"/>
                </a:cxn>
                <a:cxn ang="0">
                  <a:pos x="connsiteX6971" y="connsiteY6971"/>
                </a:cxn>
                <a:cxn ang="0">
                  <a:pos x="connsiteX6972" y="connsiteY6972"/>
                </a:cxn>
                <a:cxn ang="0">
                  <a:pos x="connsiteX6973" y="connsiteY6973"/>
                </a:cxn>
                <a:cxn ang="0">
                  <a:pos x="connsiteX6974" y="connsiteY6974"/>
                </a:cxn>
                <a:cxn ang="0">
                  <a:pos x="connsiteX6975" y="connsiteY6975"/>
                </a:cxn>
                <a:cxn ang="0">
                  <a:pos x="connsiteX6976" y="connsiteY6976"/>
                </a:cxn>
                <a:cxn ang="0">
                  <a:pos x="connsiteX6977" y="connsiteY6977"/>
                </a:cxn>
                <a:cxn ang="0">
                  <a:pos x="connsiteX6978" y="connsiteY6978"/>
                </a:cxn>
                <a:cxn ang="0">
                  <a:pos x="connsiteX6979" y="connsiteY6979"/>
                </a:cxn>
                <a:cxn ang="0">
                  <a:pos x="connsiteX6980" y="connsiteY6980"/>
                </a:cxn>
                <a:cxn ang="0">
                  <a:pos x="connsiteX6981" y="connsiteY6981"/>
                </a:cxn>
                <a:cxn ang="0">
                  <a:pos x="connsiteX6982" y="connsiteY6982"/>
                </a:cxn>
                <a:cxn ang="0">
                  <a:pos x="connsiteX6983" y="connsiteY6983"/>
                </a:cxn>
                <a:cxn ang="0">
                  <a:pos x="connsiteX6984" y="connsiteY6984"/>
                </a:cxn>
                <a:cxn ang="0">
                  <a:pos x="connsiteX6985" y="connsiteY6985"/>
                </a:cxn>
                <a:cxn ang="0">
                  <a:pos x="connsiteX6986" y="connsiteY6986"/>
                </a:cxn>
                <a:cxn ang="0">
                  <a:pos x="connsiteX6987" y="connsiteY6987"/>
                </a:cxn>
                <a:cxn ang="0">
                  <a:pos x="connsiteX6988" y="connsiteY6988"/>
                </a:cxn>
                <a:cxn ang="0">
                  <a:pos x="connsiteX6989" y="connsiteY6989"/>
                </a:cxn>
                <a:cxn ang="0">
                  <a:pos x="connsiteX6990" y="connsiteY6990"/>
                </a:cxn>
                <a:cxn ang="0">
                  <a:pos x="connsiteX6991" y="connsiteY6991"/>
                </a:cxn>
                <a:cxn ang="0">
                  <a:pos x="connsiteX6992" y="connsiteY6992"/>
                </a:cxn>
                <a:cxn ang="0">
                  <a:pos x="connsiteX6993" y="connsiteY6993"/>
                </a:cxn>
                <a:cxn ang="0">
                  <a:pos x="connsiteX6994" y="connsiteY6994"/>
                </a:cxn>
                <a:cxn ang="0">
                  <a:pos x="connsiteX6995" y="connsiteY6995"/>
                </a:cxn>
                <a:cxn ang="0">
                  <a:pos x="connsiteX6996" y="connsiteY6996"/>
                </a:cxn>
                <a:cxn ang="0">
                  <a:pos x="connsiteX6997" y="connsiteY6997"/>
                </a:cxn>
                <a:cxn ang="0">
                  <a:pos x="connsiteX6998" y="connsiteY6998"/>
                </a:cxn>
                <a:cxn ang="0">
                  <a:pos x="connsiteX6999" y="connsiteY6999"/>
                </a:cxn>
                <a:cxn ang="0">
                  <a:pos x="connsiteX7000" y="connsiteY7000"/>
                </a:cxn>
                <a:cxn ang="0">
                  <a:pos x="connsiteX7001" y="connsiteY7001"/>
                </a:cxn>
                <a:cxn ang="0">
                  <a:pos x="connsiteX7002" y="connsiteY7002"/>
                </a:cxn>
                <a:cxn ang="0">
                  <a:pos x="connsiteX7003" y="connsiteY7003"/>
                </a:cxn>
                <a:cxn ang="0">
                  <a:pos x="connsiteX7004" y="connsiteY7004"/>
                </a:cxn>
                <a:cxn ang="0">
                  <a:pos x="connsiteX7005" y="connsiteY7005"/>
                </a:cxn>
                <a:cxn ang="0">
                  <a:pos x="connsiteX7006" y="connsiteY7006"/>
                </a:cxn>
                <a:cxn ang="0">
                  <a:pos x="connsiteX7007" y="connsiteY7007"/>
                </a:cxn>
                <a:cxn ang="0">
                  <a:pos x="connsiteX7008" y="connsiteY7008"/>
                </a:cxn>
                <a:cxn ang="0">
                  <a:pos x="connsiteX7009" y="connsiteY7009"/>
                </a:cxn>
                <a:cxn ang="0">
                  <a:pos x="connsiteX7010" y="connsiteY7010"/>
                </a:cxn>
                <a:cxn ang="0">
                  <a:pos x="connsiteX7011" y="connsiteY7011"/>
                </a:cxn>
                <a:cxn ang="0">
                  <a:pos x="connsiteX7012" y="connsiteY7012"/>
                </a:cxn>
                <a:cxn ang="0">
                  <a:pos x="connsiteX7013" y="connsiteY7013"/>
                </a:cxn>
                <a:cxn ang="0">
                  <a:pos x="connsiteX7014" y="connsiteY7014"/>
                </a:cxn>
                <a:cxn ang="0">
                  <a:pos x="connsiteX7015" y="connsiteY7015"/>
                </a:cxn>
                <a:cxn ang="0">
                  <a:pos x="connsiteX7016" y="connsiteY7016"/>
                </a:cxn>
                <a:cxn ang="0">
                  <a:pos x="connsiteX7017" y="connsiteY7017"/>
                </a:cxn>
                <a:cxn ang="0">
                  <a:pos x="connsiteX7018" y="connsiteY7018"/>
                </a:cxn>
                <a:cxn ang="0">
                  <a:pos x="connsiteX7019" y="connsiteY7019"/>
                </a:cxn>
                <a:cxn ang="0">
                  <a:pos x="connsiteX7020" y="connsiteY7020"/>
                </a:cxn>
                <a:cxn ang="0">
                  <a:pos x="connsiteX7021" y="connsiteY7021"/>
                </a:cxn>
                <a:cxn ang="0">
                  <a:pos x="connsiteX7022" y="connsiteY7022"/>
                </a:cxn>
                <a:cxn ang="0">
                  <a:pos x="connsiteX7023" y="connsiteY7023"/>
                </a:cxn>
                <a:cxn ang="0">
                  <a:pos x="connsiteX7024" y="connsiteY7024"/>
                </a:cxn>
                <a:cxn ang="0">
                  <a:pos x="connsiteX7025" y="connsiteY7025"/>
                </a:cxn>
                <a:cxn ang="0">
                  <a:pos x="connsiteX7026" y="connsiteY7026"/>
                </a:cxn>
                <a:cxn ang="0">
                  <a:pos x="connsiteX7027" y="connsiteY7027"/>
                </a:cxn>
                <a:cxn ang="0">
                  <a:pos x="connsiteX7028" y="connsiteY7028"/>
                </a:cxn>
                <a:cxn ang="0">
                  <a:pos x="connsiteX7029" y="connsiteY7029"/>
                </a:cxn>
                <a:cxn ang="0">
                  <a:pos x="connsiteX7030" y="connsiteY7030"/>
                </a:cxn>
                <a:cxn ang="0">
                  <a:pos x="connsiteX7031" y="connsiteY7031"/>
                </a:cxn>
                <a:cxn ang="0">
                  <a:pos x="connsiteX7032" y="connsiteY7032"/>
                </a:cxn>
                <a:cxn ang="0">
                  <a:pos x="connsiteX7033" y="connsiteY7033"/>
                </a:cxn>
                <a:cxn ang="0">
                  <a:pos x="connsiteX7034" y="connsiteY7034"/>
                </a:cxn>
                <a:cxn ang="0">
                  <a:pos x="connsiteX7035" y="connsiteY7035"/>
                </a:cxn>
                <a:cxn ang="0">
                  <a:pos x="connsiteX7036" y="connsiteY7036"/>
                </a:cxn>
                <a:cxn ang="0">
                  <a:pos x="connsiteX7037" y="connsiteY7037"/>
                </a:cxn>
                <a:cxn ang="0">
                  <a:pos x="connsiteX7038" y="connsiteY7038"/>
                </a:cxn>
                <a:cxn ang="0">
                  <a:pos x="connsiteX7039" y="connsiteY7039"/>
                </a:cxn>
                <a:cxn ang="0">
                  <a:pos x="connsiteX7040" y="connsiteY7040"/>
                </a:cxn>
                <a:cxn ang="0">
                  <a:pos x="connsiteX7041" y="connsiteY7041"/>
                </a:cxn>
                <a:cxn ang="0">
                  <a:pos x="connsiteX7042" y="connsiteY7042"/>
                </a:cxn>
                <a:cxn ang="0">
                  <a:pos x="connsiteX7043" y="connsiteY7043"/>
                </a:cxn>
                <a:cxn ang="0">
                  <a:pos x="connsiteX7044" y="connsiteY7044"/>
                </a:cxn>
                <a:cxn ang="0">
                  <a:pos x="connsiteX7045" y="connsiteY7045"/>
                </a:cxn>
                <a:cxn ang="0">
                  <a:pos x="connsiteX7046" y="connsiteY7046"/>
                </a:cxn>
                <a:cxn ang="0">
                  <a:pos x="connsiteX7047" y="connsiteY7047"/>
                </a:cxn>
                <a:cxn ang="0">
                  <a:pos x="connsiteX7048" y="connsiteY7048"/>
                </a:cxn>
                <a:cxn ang="0">
                  <a:pos x="connsiteX7049" y="connsiteY7049"/>
                </a:cxn>
                <a:cxn ang="0">
                  <a:pos x="connsiteX7050" y="connsiteY7050"/>
                </a:cxn>
                <a:cxn ang="0">
                  <a:pos x="connsiteX7051" y="connsiteY7051"/>
                </a:cxn>
                <a:cxn ang="0">
                  <a:pos x="connsiteX7052" y="connsiteY7052"/>
                </a:cxn>
                <a:cxn ang="0">
                  <a:pos x="connsiteX7053" y="connsiteY7053"/>
                </a:cxn>
                <a:cxn ang="0">
                  <a:pos x="connsiteX7054" y="connsiteY7054"/>
                </a:cxn>
                <a:cxn ang="0">
                  <a:pos x="connsiteX7055" y="connsiteY7055"/>
                </a:cxn>
                <a:cxn ang="0">
                  <a:pos x="connsiteX7056" y="connsiteY7056"/>
                </a:cxn>
                <a:cxn ang="0">
                  <a:pos x="connsiteX7057" y="connsiteY7057"/>
                </a:cxn>
                <a:cxn ang="0">
                  <a:pos x="connsiteX7058" y="connsiteY7058"/>
                </a:cxn>
                <a:cxn ang="0">
                  <a:pos x="connsiteX7059" y="connsiteY7059"/>
                </a:cxn>
                <a:cxn ang="0">
                  <a:pos x="connsiteX7060" y="connsiteY7060"/>
                </a:cxn>
                <a:cxn ang="0">
                  <a:pos x="connsiteX7061" y="connsiteY7061"/>
                </a:cxn>
                <a:cxn ang="0">
                  <a:pos x="connsiteX7062" y="connsiteY7062"/>
                </a:cxn>
                <a:cxn ang="0">
                  <a:pos x="connsiteX7063" y="connsiteY7063"/>
                </a:cxn>
                <a:cxn ang="0">
                  <a:pos x="connsiteX7064" y="connsiteY7064"/>
                </a:cxn>
                <a:cxn ang="0">
                  <a:pos x="connsiteX7065" y="connsiteY7065"/>
                </a:cxn>
                <a:cxn ang="0">
                  <a:pos x="connsiteX7066" y="connsiteY7066"/>
                </a:cxn>
                <a:cxn ang="0">
                  <a:pos x="connsiteX7067" y="connsiteY7067"/>
                </a:cxn>
                <a:cxn ang="0">
                  <a:pos x="connsiteX7068" y="connsiteY7068"/>
                </a:cxn>
                <a:cxn ang="0">
                  <a:pos x="connsiteX7069" y="connsiteY7069"/>
                </a:cxn>
                <a:cxn ang="0">
                  <a:pos x="connsiteX7070" y="connsiteY7070"/>
                </a:cxn>
                <a:cxn ang="0">
                  <a:pos x="connsiteX7071" y="connsiteY7071"/>
                </a:cxn>
                <a:cxn ang="0">
                  <a:pos x="connsiteX7072" y="connsiteY7072"/>
                </a:cxn>
                <a:cxn ang="0">
                  <a:pos x="connsiteX7073" y="connsiteY7073"/>
                </a:cxn>
                <a:cxn ang="0">
                  <a:pos x="connsiteX7074" y="connsiteY7074"/>
                </a:cxn>
                <a:cxn ang="0">
                  <a:pos x="connsiteX7075" y="connsiteY7075"/>
                </a:cxn>
                <a:cxn ang="0">
                  <a:pos x="connsiteX7076" y="connsiteY7076"/>
                </a:cxn>
                <a:cxn ang="0">
                  <a:pos x="connsiteX7077" y="connsiteY7077"/>
                </a:cxn>
                <a:cxn ang="0">
                  <a:pos x="connsiteX7078" y="connsiteY7078"/>
                </a:cxn>
                <a:cxn ang="0">
                  <a:pos x="connsiteX7079" y="connsiteY7079"/>
                </a:cxn>
                <a:cxn ang="0">
                  <a:pos x="connsiteX7080" y="connsiteY7080"/>
                </a:cxn>
                <a:cxn ang="0">
                  <a:pos x="connsiteX7081" y="connsiteY7081"/>
                </a:cxn>
                <a:cxn ang="0">
                  <a:pos x="connsiteX7082" y="connsiteY7082"/>
                </a:cxn>
                <a:cxn ang="0">
                  <a:pos x="connsiteX7083" y="connsiteY7083"/>
                </a:cxn>
                <a:cxn ang="0">
                  <a:pos x="connsiteX7084" y="connsiteY7084"/>
                </a:cxn>
                <a:cxn ang="0">
                  <a:pos x="connsiteX7085" y="connsiteY7085"/>
                </a:cxn>
                <a:cxn ang="0">
                  <a:pos x="connsiteX7086" y="connsiteY7086"/>
                </a:cxn>
                <a:cxn ang="0">
                  <a:pos x="connsiteX7087" y="connsiteY7087"/>
                </a:cxn>
                <a:cxn ang="0">
                  <a:pos x="connsiteX7088" y="connsiteY7088"/>
                </a:cxn>
                <a:cxn ang="0">
                  <a:pos x="connsiteX7089" y="connsiteY7089"/>
                </a:cxn>
                <a:cxn ang="0">
                  <a:pos x="connsiteX7090" y="connsiteY7090"/>
                </a:cxn>
                <a:cxn ang="0">
                  <a:pos x="connsiteX7091" y="connsiteY7091"/>
                </a:cxn>
                <a:cxn ang="0">
                  <a:pos x="connsiteX7092" y="connsiteY7092"/>
                </a:cxn>
                <a:cxn ang="0">
                  <a:pos x="connsiteX7093" y="connsiteY7093"/>
                </a:cxn>
                <a:cxn ang="0">
                  <a:pos x="connsiteX7094" y="connsiteY7094"/>
                </a:cxn>
                <a:cxn ang="0">
                  <a:pos x="connsiteX7095" y="connsiteY7095"/>
                </a:cxn>
                <a:cxn ang="0">
                  <a:pos x="connsiteX7096" y="connsiteY7096"/>
                </a:cxn>
                <a:cxn ang="0">
                  <a:pos x="connsiteX7097" y="connsiteY7097"/>
                </a:cxn>
                <a:cxn ang="0">
                  <a:pos x="connsiteX7098" y="connsiteY7098"/>
                </a:cxn>
                <a:cxn ang="0">
                  <a:pos x="connsiteX7099" y="connsiteY7099"/>
                </a:cxn>
                <a:cxn ang="0">
                  <a:pos x="connsiteX7100" y="connsiteY7100"/>
                </a:cxn>
                <a:cxn ang="0">
                  <a:pos x="connsiteX7101" y="connsiteY7101"/>
                </a:cxn>
                <a:cxn ang="0">
                  <a:pos x="connsiteX7102" y="connsiteY7102"/>
                </a:cxn>
                <a:cxn ang="0">
                  <a:pos x="connsiteX7103" y="connsiteY7103"/>
                </a:cxn>
                <a:cxn ang="0">
                  <a:pos x="connsiteX7104" y="connsiteY7104"/>
                </a:cxn>
                <a:cxn ang="0">
                  <a:pos x="connsiteX7105" y="connsiteY7105"/>
                </a:cxn>
                <a:cxn ang="0">
                  <a:pos x="connsiteX7106" y="connsiteY7106"/>
                </a:cxn>
                <a:cxn ang="0">
                  <a:pos x="connsiteX7107" y="connsiteY7107"/>
                </a:cxn>
                <a:cxn ang="0">
                  <a:pos x="connsiteX7108" y="connsiteY7108"/>
                </a:cxn>
                <a:cxn ang="0">
                  <a:pos x="connsiteX7109" y="connsiteY7109"/>
                </a:cxn>
                <a:cxn ang="0">
                  <a:pos x="connsiteX7110" y="connsiteY7110"/>
                </a:cxn>
                <a:cxn ang="0">
                  <a:pos x="connsiteX7111" y="connsiteY7111"/>
                </a:cxn>
                <a:cxn ang="0">
                  <a:pos x="connsiteX7112" y="connsiteY7112"/>
                </a:cxn>
                <a:cxn ang="0">
                  <a:pos x="connsiteX7113" y="connsiteY7113"/>
                </a:cxn>
                <a:cxn ang="0">
                  <a:pos x="connsiteX7114" y="connsiteY7114"/>
                </a:cxn>
                <a:cxn ang="0">
                  <a:pos x="connsiteX7115" y="connsiteY7115"/>
                </a:cxn>
                <a:cxn ang="0">
                  <a:pos x="connsiteX7116" y="connsiteY7116"/>
                </a:cxn>
                <a:cxn ang="0">
                  <a:pos x="connsiteX7117" y="connsiteY7117"/>
                </a:cxn>
                <a:cxn ang="0">
                  <a:pos x="connsiteX7118" y="connsiteY7118"/>
                </a:cxn>
                <a:cxn ang="0">
                  <a:pos x="connsiteX7119" y="connsiteY7119"/>
                </a:cxn>
                <a:cxn ang="0">
                  <a:pos x="connsiteX7120" y="connsiteY7120"/>
                </a:cxn>
                <a:cxn ang="0">
                  <a:pos x="connsiteX7121" y="connsiteY7121"/>
                </a:cxn>
                <a:cxn ang="0">
                  <a:pos x="connsiteX7122" y="connsiteY7122"/>
                </a:cxn>
                <a:cxn ang="0">
                  <a:pos x="connsiteX7123" y="connsiteY7123"/>
                </a:cxn>
                <a:cxn ang="0">
                  <a:pos x="connsiteX7124" y="connsiteY7124"/>
                </a:cxn>
                <a:cxn ang="0">
                  <a:pos x="connsiteX7125" y="connsiteY7125"/>
                </a:cxn>
                <a:cxn ang="0">
                  <a:pos x="connsiteX7126" y="connsiteY7126"/>
                </a:cxn>
                <a:cxn ang="0">
                  <a:pos x="connsiteX7127" y="connsiteY7127"/>
                </a:cxn>
                <a:cxn ang="0">
                  <a:pos x="connsiteX7128" y="connsiteY7128"/>
                </a:cxn>
                <a:cxn ang="0">
                  <a:pos x="connsiteX7129" y="connsiteY7129"/>
                </a:cxn>
                <a:cxn ang="0">
                  <a:pos x="connsiteX7130" y="connsiteY7130"/>
                </a:cxn>
                <a:cxn ang="0">
                  <a:pos x="connsiteX7131" y="connsiteY7131"/>
                </a:cxn>
                <a:cxn ang="0">
                  <a:pos x="connsiteX7132" y="connsiteY7132"/>
                </a:cxn>
                <a:cxn ang="0">
                  <a:pos x="connsiteX7133" y="connsiteY7133"/>
                </a:cxn>
                <a:cxn ang="0">
                  <a:pos x="connsiteX7134" y="connsiteY7134"/>
                </a:cxn>
                <a:cxn ang="0">
                  <a:pos x="connsiteX7135" y="connsiteY7135"/>
                </a:cxn>
                <a:cxn ang="0">
                  <a:pos x="connsiteX7136" y="connsiteY7136"/>
                </a:cxn>
                <a:cxn ang="0">
                  <a:pos x="connsiteX7137" y="connsiteY7137"/>
                </a:cxn>
                <a:cxn ang="0">
                  <a:pos x="connsiteX7138" y="connsiteY7138"/>
                </a:cxn>
                <a:cxn ang="0">
                  <a:pos x="connsiteX7139" y="connsiteY7139"/>
                </a:cxn>
                <a:cxn ang="0">
                  <a:pos x="connsiteX7140" y="connsiteY7140"/>
                </a:cxn>
                <a:cxn ang="0">
                  <a:pos x="connsiteX7141" y="connsiteY7141"/>
                </a:cxn>
                <a:cxn ang="0">
                  <a:pos x="connsiteX7142" y="connsiteY7142"/>
                </a:cxn>
                <a:cxn ang="0">
                  <a:pos x="connsiteX7143" y="connsiteY7143"/>
                </a:cxn>
                <a:cxn ang="0">
                  <a:pos x="connsiteX7144" y="connsiteY7144"/>
                </a:cxn>
                <a:cxn ang="0">
                  <a:pos x="connsiteX7145" y="connsiteY7145"/>
                </a:cxn>
                <a:cxn ang="0">
                  <a:pos x="connsiteX7146" y="connsiteY7146"/>
                </a:cxn>
                <a:cxn ang="0">
                  <a:pos x="connsiteX7147" y="connsiteY7147"/>
                </a:cxn>
                <a:cxn ang="0">
                  <a:pos x="connsiteX7148" y="connsiteY7148"/>
                </a:cxn>
                <a:cxn ang="0">
                  <a:pos x="connsiteX7149" y="connsiteY7149"/>
                </a:cxn>
                <a:cxn ang="0">
                  <a:pos x="connsiteX7150" y="connsiteY7150"/>
                </a:cxn>
                <a:cxn ang="0">
                  <a:pos x="connsiteX7151" y="connsiteY7151"/>
                </a:cxn>
                <a:cxn ang="0">
                  <a:pos x="connsiteX7152" y="connsiteY7152"/>
                </a:cxn>
                <a:cxn ang="0">
                  <a:pos x="connsiteX7153" y="connsiteY7153"/>
                </a:cxn>
                <a:cxn ang="0">
                  <a:pos x="connsiteX7154" y="connsiteY7154"/>
                </a:cxn>
                <a:cxn ang="0">
                  <a:pos x="connsiteX7155" y="connsiteY7155"/>
                </a:cxn>
                <a:cxn ang="0">
                  <a:pos x="connsiteX7156" y="connsiteY7156"/>
                </a:cxn>
                <a:cxn ang="0">
                  <a:pos x="connsiteX7157" y="connsiteY7157"/>
                </a:cxn>
                <a:cxn ang="0">
                  <a:pos x="connsiteX7158" y="connsiteY7158"/>
                </a:cxn>
                <a:cxn ang="0">
                  <a:pos x="connsiteX7159" y="connsiteY7159"/>
                </a:cxn>
                <a:cxn ang="0">
                  <a:pos x="connsiteX7160" y="connsiteY7160"/>
                </a:cxn>
                <a:cxn ang="0">
                  <a:pos x="connsiteX7161" y="connsiteY7161"/>
                </a:cxn>
                <a:cxn ang="0">
                  <a:pos x="connsiteX7162" y="connsiteY7162"/>
                </a:cxn>
                <a:cxn ang="0">
                  <a:pos x="connsiteX7163" y="connsiteY7163"/>
                </a:cxn>
                <a:cxn ang="0">
                  <a:pos x="connsiteX7164" y="connsiteY7164"/>
                </a:cxn>
                <a:cxn ang="0">
                  <a:pos x="connsiteX7165" y="connsiteY7165"/>
                </a:cxn>
                <a:cxn ang="0">
                  <a:pos x="connsiteX7166" y="connsiteY7166"/>
                </a:cxn>
                <a:cxn ang="0">
                  <a:pos x="connsiteX7167" y="connsiteY7167"/>
                </a:cxn>
                <a:cxn ang="0">
                  <a:pos x="connsiteX7168" y="connsiteY7168"/>
                </a:cxn>
                <a:cxn ang="0">
                  <a:pos x="connsiteX7169" y="connsiteY7169"/>
                </a:cxn>
                <a:cxn ang="0">
                  <a:pos x="connsiteX7170" y="connsiteY7170"/>
                </a:cxn>
                <a:cxn ang="0">
                  <a:pos x="connsiteX7171" y="connsiteY7171"/>
                </a:cxn>
                <a:cxn ang="0">
                  <a:pos x="connsiteX7172" y="connsiteY7172"/>
                </a:cxn>
                <a:cxn ang="0">
                  <a:pos x="connsiteX7173" y="connsiteY7173"/>
                </a:cxn>
                <a:cxn ang="0">
                  <a:pos x="connsiteX7174" y="connsiteY7174"/>
                </a:cxn>
                <a:cxn ang="0">
                  <a:pos x="connsiteX7175" y="connsiteY7175"/>
                </a:cxn>
                <a:cxn ang="0">
                  <a:pos x="connsiteX7176" y="connsiteY7176"/>
                </a:cxn>
                <a:cxn ang="0">
                  <a:pos x="connsiteX7177" y="connsiteY7177"/>
                </a:cxn>
                <a:cxn ang="0">
                  <a:pos x="connsiteX7178" y="connsiteY7178"/>
                </a:cxn>
                <a:cxn ang="0">
                  <a:pos x="connsiteX7179" y="connsiteY7179"/>
                </a:cxn>
                <a:cxn ang="0">
                  <a:pos x="connsiteX7180" y="connsiteY7180"/>
                </a:cxn>
                <a:cxn ang="0">
                  <a:pos x="connsiteX7181" y="connsiteY7181"/>
                </a:cxn>
                <a:cxn ang="0">
                  <a:pos x="connsiteX7182" y="connsiteY7182"/>
                </a:cxn>
                <a:cxn ang="0">
                  <a:pos x="connsiteX7183" y="connsiteY7183"/>
                </a:cxn>
                <a:cxn ang="0">
                  <a:pos x="connsiteX7184" y="connsiteY7184"/>
                </a:cxn>
                <a:cxn ang="0">
                  <a:pos x="connsiteX7185" y="connsiteY7185"/>
                </a:cxn>
                <a:cxn ang="0">
                  <a:pos x="connsiteX7186" y="connsiteY7186"/>
                </a:cxn>
                <a:cxn ang="0">
                  <a:pos x="connsiteX7187" y="connsiteY7187"/>
                </a:cxn>
                <a:cxn ang="0">
                  <a:pos x="connsiteX7188" y="connsiteY7188"/>
                </a:cxn>
                <a:cxn ang="0">
                  <a:pos x="connsiteX7189" y="connsiteY7189"/>
                </a:cxn>
                <a:cxn ang="0">
                  <a:pos x="connsiteX7190" y="connsiteY7190"/>
                </a:cxn>
                <a:cxn ang="0">
                  <a:pos x="connsiteX7191" y="connsiteY7191"/>
                </a:cxn>
                <a:cxn ang="0">
                  <a:pos x="connsiteX7192" y="connsiteY7192"/>
                </a:cxn>
                <a:cxn ang="0">
                  <a:pos x="connsiteX7193" y="connsiteY7193"/>
                </a:cxn>
                <a:cxn ang="0">
                  <a:pos x="connsiteX7194" y="connsiteY7194"/>
                </a:cxn>
                <a:cxn ang="0">
                  <a:pos x="connsiteX7195" y="connsiteY7195"/>
                </a:cxn>
                <a:cxn ang="0">
                  <a:pos x="connsiteX7196" y="connsiteY7196"/>
                </a:cxn>
                <a:cxn ang="0">
                  <a:pos x="connsiteX7197" y="connsiteY7197"/>
                </a:cxn>
                <a:cxn ang="0">
                  <a:pos x="connsiteX7198" y="connsiteY7198"/>
                </a:cxn>
                <a:cxn ang="0">
                  <a:pos x="connsiteX7199" y="connsiteY7199"/>
                </a:cxn>
                <a:cxn ang="0">
                  <a:pos x="connsiteX7200" y="connsiteY7200"/>
                </a:cxn>
                <a:cxn ang="0">
                  <a:pos x="connsiteX7201" y="connsiteY7201"/>
                </a:cxn>
                <a:cxn ang="0">
                  <a:pos x="connsiteX7202" y="connsiteY7202"/>
                </a:cxn>
                <a:cxn ang="0">
                  <a:pos x="connsiteX7203" y="connsiteY7203"/>
                </a:cxn>
                <a:cxn ang="0">
                  <a:pos x="connsiteX7204" y="connsiteY7204"/>
                </a:cxn>
                <a:cxn ang="0">
                  <a:pos x="connsiteX7205" y="connsiteY7205"/>
                </a:cxn>
                <a:cxn ang="0">
                  <a:pos x="connsiteX7206" y="connsiteY7206"/>
                </a:cxn>
                <a:cxn ang="0">
                  <a:pos x="connsiteX7207" y="connsiteY7207"/>
                </a:cxn>
                <a:cxn ang="0">
                  <a:pos x="connsiteX7208" y="connsiteY7208"/>
                </a:cxn>
                <a:cxn ang="0">
                  <a:pos x="connsiteX7209" y="connsiteY7209"/>
                </a:cxn>
                <a:cxn ang="0">
                  <a:pos x="connsiteX7210" y="connsiteY7210"/>
                </a:cxn>
                <a:cxn ang="0">
                  <a:pos x="connsiteX7211" y="connsiteY7211"/>
                </a:cxn>
                <a:cxn ang="0">
                  <a:pos x="connsiteX7212" y="connsiteY7212"/>
                </a:cxn>
                <a:cxn ang="0">
                  <a:pos x="connsiteX7213" y="connsiteY7213"/>
                </a:cxn>
                <a:cxn ang="0">
                  <a:pos x="connsiteX7214" y="connsiteY7214"/>
                </a:cxn>
                <a:cxn ang="0">
                  <a:pos x="connsiteX7215" y="connsiteY7215"/>
                </a:cxn>
                <a:cxn ang="0">
                  <a:pos x="connsiteX7216" y="connsiteY7216"/>
                </a:cxn>
                <a:cxn ang="0">
                  <a:pos x="connsiteX7217" y="connsiteY7217"/>
                </a:cxn>
                <a:cxn ang="0">
                  <a:pos x="connsiteX7218" y="connsiteY7218"/>
                </a:cxn>
                <a:cxn ang="0">
                  <a:pos x="connsiteX7219" y="connsiteY7219"/>
                </a:cxn>
                <a:cxn ang="0">
                  <a:pos x="connsiteX7220" y="connsiteY7220"/>
                </a:cxn>
                <a:cxn ang="0">
                  <a:pos x="connsiteX7221" y="connsiteY7221"/>
                </a:cxn>
                <a:cxn ang="0">
                  <a:pos x="connsiteX7222" y="connsiteY7222"/>
                </a:cxn>
                <a:cxn ang="0">
                  <a:pos x="connsiteX7223" y="connsiteY7223"/>
                </a:cxn>
                <a:cxn ang="0">
                  <a:pos x="connsiteX7224" y="connsiteY7224"/>
                </a:cxn>
                <a:cxn ang="0">
                  <a:pos x="connsiteX7225" y="connsiteY7225"/>
                </a:cxn>
                <a:cxn ang="0">
                  <a:pos x="connsiteX7226" y="connsiteY7226"/>
                </a:cxn>
                <a:cxn ang="0">
                  <a:pos x="connsiteX7227" y="connsiteY7227"/>
                </a:cxn>
                <a:cxn ang="0">
                  <a:pos x="connsiteX7228" y="connsiteY7228"/>
                </a:cxn>
                <a:cxn ang="0">
                  <a:pos x="connsiteX7229" y="connsiteY7229"/>
                </a:cxn>
                <a:cxn ang="0">
                  <a:pos x="connsiteX7230" y="connsiteY7230"/>
                </a:cxn>
                <a:cxn ang="0">
                  <a:pos x="connsiteX7231" y="connsiteY7231"/>
                </a:cxn>
                <a:cxn ang="0">
                  <a:pos x="connsiteX7232" y="connsiteY7232"/>
                </a:cxn>
                <a:cxn ang="0">
                  <a:pos x="connsiteX7233" y="connsiteY7233"/>
                </a:cxn>
                <a:cxn ang="0">
                  <a:pos x="connsiteX7234" y="connsiteY7234"/>
                </a:cxn>
                <a:cxn ang="0">
                  <a:pos x="connsiteX7235" y="connsiteY7235"/>
                </a:cxn>
                <a:cxn ang="0">
                  <a:pos x="connsiteX7236" y="connsiteY7236"/>
                </a:cxn>
                <a:cxn ang="0">
                  <a:pos x="connsiteX7237" y="connsiteY7237"/>
                </a:cxn>
                <a:cxn ang="0">
                  <a:pos x="connsiteX7238" y="connsiteY7238"/>
                </a:cxn>
                <a:cxn ang="0">
                  <a:pos x="connsiteX7239" y="connsiteY7239"/>
                </a:cxn>
                <a:cxn ang="0">
                  <a:pos x="connsiteX7240" y="connsiteY7240"/>
                </a:cxn>
                <a:cxn ang="0">
                  <a:pos x="connsiteX7241" y="connsiteY7241"/>
                </a:cxn>
                <a:cxn ang="0">
                  <a:pos x="connsiteX7242" y="connsiteY7242"/>
                </a:cxn>
                <a:cxn ang="0">
                  <a:pos x="connsiteX7243" y="connsiteY7243"/>
                </a:cxn>
                <a:cxn ang="0">
                  <a:pos x="connsiteX7244" y="connsiteY7244"/>
                </a:cxn>
                <a:cxn ang="0">
                  <a:pos x="connsiteX7245" y="connsiteY7245"/>
                </a:cxn>
                <a:cxn ang="0">
                  <a:pos x="connsiteX7246" y="connsiteY7246"/>
                </a:cxn>
                <a:cxn ang="0">
                  <a:pos x="connsiteX7247" y="connsiteY7247"/>
                </a:cxn>
                <a:cxn ang="0">
                  <a:pos x="connsiteX7248" y="connsiteY7248"/>
                </a:cxn>
                <a:cxn ang="0">
                  <a:pos x="connsiteX7249" y="connsiteY7249"/>
                </a:cxn>
                <a:cxn ang="0">
                  <a:pos x="connsiteX7250" y="connsiteY7250"/>
                </a:cxn>
                <a:cxn ang="0">
                  <a:pos x="connsiteX7251" y="connsiteY7251"/>
                </a:cxn>
                <a:cxn ang="0">
                  <a:pos x="connsiteX7252" y="connsiteY7252"/>
                </a:cxn>
                <a:cxn ang="0">
                  <a:pos x="connsiteX7253" y="connsiteY7253"/>
                </a:cxn>
                <a:cxn ang="0">
                  <a:pos x="connsiteX7254" y="connsiteY7254"/>
                </a:cxn>
                <a:cxn ang="0">
                  <a:pos x="connsiteX7255" y="connsiteY7255"/>
                </a:cxn>
                <a:cxn ang="0">
                  <a:pos x="connsiteX7256" y="connsiteY7256"/>
                </a:cxn>
                <a:cxn ang="0">
                  <a:pos x="connsiteX7257" y="connsiteY7257"/>
                </a:cxn>
                <a:cxn ang="0">
                  <a:pos x="connsiteX7258" y="connsiteY7258"/>
                </a:cxn>
                <a:cxn ang="0">
                  <a:pos x="connsiteX7259" y="connsiteY7259"/>
                </a:cxn>
                <a:cxn ang="0">
                  <a:pos x="connsiteX7260" y="connsiteY7260"/>
                </a:cxn>
                <a:cxn ang="0">
                  <a:pos x="connsiteX7261" y="connsiteY7261"/>
                </a:cxn>
                <a:cxn ang="0">
                  <a:pos x="connsiteX7262" y="connsiteY7262"/>
                </a:cxn>
                <a:cxn ang="0">
                  <a:pos x="connsiteX7263" y="connsiteY7263"/>
                </a:cxn>
                <a:cxn ang="0">
                  <a:pos x="connsiteX7264" y="connsiteY7264"/>
                </a:cxn>
                <a:cxn ang="0">
                  <a:pos x="connsiteX7265" y="connsiteY7265"/>
                </a:cxn>
                <a:cxn ang="0">
                  <a:pos x="connsiteX7266" y="connsiteY7266"/>
                </a:cxn>
                <a:cxn ang="0">
                  <a:pos x="connsiteX7267" y="connsiteY7267"/>
                </a:cxn>
                <a:cxn ang="0">
                  <a:pos x="connsiteX7268" y="connsiteY7268"/>
                </a:cxn>
                <a:cxn ang="0">
                  <a:pos x="connsiteX7269" y="connsiteY7269"/>
                </a:cxn>
                <a:cxn ang="0">
                  <a:pos x="connsiteX7270" y="connsiteY7270"/>
                </a:cxn>
                <a:cxn ang="0">
                  <a:pos x="connsiteX7271" y="connsiteY7271"/>
                </a:cxn>
                <a:cxn ang="0">
                  <a:pos x="connsiteX7272" y="connsiteY7272"/>
                </a:cxn>
                <a:cxn ang="0">
                  <a:pos x="connsiteX7273" y="connsiteY7273"/>
                </a:cxn>
                <a:cxn ang="0">
                  <a:pos x="connsiteX7274" y="connsiteY7274"/>
                </a:cxn>
                <a:cxn ang="0">
                  <a:pos x="connsiteX7275" y="connsiteY7275"/>
                </a:cxn>
                <a:cxn ang="0">
                  <a:pos x="connsiteX7276" y="connsiteY7276"/>
                </a:cxn>
                <a:cxn ang="0">
                  <a:pos x="connsiteX7277" y="connsiteY7277"/>
                </a:cxn>
                <a:cxn ang="0">
                  <a:pos x="connsiteX7278" y="connsiteY7278"/>
                </a:cxn>
                <a:cxn ang="0">
                  <a:pos x="connsiteX7279" y="connsiteY7279"/>
                </a:cxn>
                <a:cxn ang="0">
                  <a:pos x="connsiteX7280" y="connsiteY7280"/>
                </a:cxn>
                <a:cxn ang="0">
                  <a:pos x="connsiteX7281" y="connsiteY7281"/>
                </a:cxn>
                <a:cxn ang="0">
                  <a:pos x="connsiteX7282" y="connsiteY7282"/>
                </a:cxn>
                <a:cxn ang="0">
                  <a:pos x="connsiteX7283" y="connsiteY7283"/>
                </a:cxn>
                <a:cxn ang="0">
                  <a:pos x="connsiteX7284" y="connsiteY7284"/>
                </a:cxn>
                <a:cxn ang="0">
                  <a:pos x="connsiteX7285" y="connsiteY7285"/>
                </a:cxn>
                <a:cxn ang="0">
                  <a:pos x="connsiteX7286" y="connsiteY7286"/>
                </a:cxn>
                <a:cxn ang="0">
                  <a:pos x="connsiteX7287" y="connsiteY7287"/>
                </a:cxn>
                <a:cxn ang="0">
                  <a:pos x="connsiteX7288" y="connsiteY7288"/>
                </a:cxn>
                <a:cxn ang="0">
                  <a:pos x="connsiteX7289" y="connsiteY7289"/>
                </a:cxn>
                <a:cxn ang="0">
                  <a:pos x="connsiteX7290" y="connsiteY7290"/>
                </a:cxn>
                <a:cxn ang="0">
                  <a:pos x="connsiteX7291" y="connsiteY7291"/>
                </a:cxn>
                <a:cxn ang="0">
                  <a:pos x="connsiteX7292" y="connsiteY7292"/>
                </a:cxn>
                <a:cxn ang="0">
                  <a:pos x="connsiteX7293" y="connsiteY7293"/>
                </a:cxn>
                <a:cxn ang="0">
                  <a:pos x="connsiteX7294" y="connsiteY7294"/>
                </a:cxn>
                <a:cxn ang="0">
                  <a:pos x="connsiteX7295" y="connsiteY7295"/>
                </a:cxn>
                <a:cxn ang="0">
                  <a:pos x="connsiteX7296" y="connsiteY7296"/>
                </a:cxn>
                <a:cxn ang="0">
                  <a:pos x="connsiteX7297" y="connsiteY7297"/>
                </a:cxn>
                <a:cxn ang="0">
                  <a:pos x="connsiteX7298" y="connsiteY7298"/>
                </a:cxn>
                <a:cxn ang="0">
                  <a:pos x="connsiteX7299" y="connsiteY7299"/>
                </a:cxn>
                <a:cxn ang="0">
                  <a:pos x="connsiteX7300" y="connsiteY7300"/>
                </a:cxn>
                <a:cxn ang="0">
                  <a:pos x="connsiteX7301" y="connsiteY7301"/>
                </a:cxn>
                <a:cxn ang="0">
                  <a:pos x="connsiteX7302" y="connsiteY7302"/>
                </a:cxn>
                <a:cxn ang="0">
                  <a:pos x="connsiteX7303" y="connsiteY7303"/>
                </a:cxn>
                <a:cxn ang="0">
                  <a:pos x="connsiteX7304" y="connsiteY7304"/>
                </a:cxn>
                <a:cxn ang="0">
                  <a:pos x="connsiteX7305" y="connsiteY7305"/>
                </a:cxn>
                <a:cxn ang="0">
                  <a:pos x="connsiteX7306" y="connsiteY7306"/>
                </a:cxn>
                <a:cxn ang="0">
                  <a:pos x="connsiteX7307" y="connsiteY7307"/>
                </a:cxn>
                <a:cxn ang="0">
                  <a:pos x="connsiteX7308" y="connsiteY7308"/>
                </a:cxn>
                <a:cxn ang="0">
                  <a:pos x="connsiteX7309" y="connsiteY7309"/>
                </a:cxn>
                <a:cxn ang="0">
                  <a:pos x="connsiteX7310" y="connsiteY7310"/>
                </a:cxn>
                <a:cxn ang="0">
                  <a:pos x="connsiteX7311" y="connsiteY7311"/>
                </a:cxn>
                <a:cxn ang="0">
                  <a:pos x="connsiteX7312" y="connsiteY7312"/>
                </a:cxn>
                <a:cxn ang="0">
                  <a:pos x="connsiteX7313" y="connsiteY7313"/>
                </a:cxn>
                <a:cxn ang="0">
                  <a:pos x="connsiteX7314" y="connsiteY7314"/>
                </a:cxn>
                <a:cxn ang="0">
                  <a:pos x="connsiteX7315" y="connsiteY7315"/>
                </a:cxn>
                <a:cxn ang="0">
                  <a:pos x="connsiteX7316" y="connsiteY7316"/>
                </a:cxn>
                <a:cxn ang="0">
                  <a:pos x="connsiteX7317" y="connsiteY7317"/>
                </a:cxn>
                <a:cxn ang="0">
                  <a:pos x="connsiteX7318" y="connsiteY7318"/>
                </a:cxn>
                <a:cxn ang="0">
                  <a:pos x="connsiteX7319" y="connsiteY7319"/>
                </a:cxn>
                <a:cxn ang="0">
                  <a:pos x="connsiteX7320" y="connsiteY7320"/>
                </a:cxn>
                <a:cxn ang="0">
                  <a:pos x="connsiteX7321" y="connsiteY7321"/>
                </a:cxn>
                <a:cxn ang="0">
                  <a:pos x="connsiteX7322" y="connsiteY7322"/>
                </a:cxn>
                <a:cxn ang="0">
                  <a:pos x="connsiteX7323" y="connsiteY7323"/>
                </a:cxn>
                <a:cxn ang="0">
                  <a:pos x="connsiteX7324" y="connsiteY7324"/>
                </a:cxn>
                <a:cxn ang="0">
                  <a:pos x="connsiteX7325" y="connsiteY7325"/>
                </a:cxn>
                <a:cxn ang="0">
                  <a:pos x="connsiteX7326" y="connsiteY7326"/>
                </a:cxn>
                <a:cxn ang="0">
                  <a:pos x="connsiteX7327" y="connsiteY7327"/>
                </a:cxn>
              </a:cxnLst>
              <a:rect l="l" t="t" r="r" b="b"/>
              <a:pathLst>
                <a:path w="6400800" h="514350">
                  <a:moveTo>
                    <a:pt x="7144" y="511016"/>
                  </a:moveTo>
                  <a:lnTo>
                    <a:pt x="6354604" y="511016"/>
                  </a:lnTo>
                  <a:lnTo>
                    <a:pt x="6354604" y="409099"/>
                  </a:lnTo>
                  <a:cubicBezTo>
                    <a:pt x="6346031" y="411004"/>
                    <a:pt x="6337459" y="413861"/>
                    <a:pt x="6327934" y="415766"/>
                  </a:cubicBezTo>
                  <a:cubicBezTo>
                    <a:pt x="6327934" y="411956"/>
                    <a:pt x="6327934" y="408146"/>
                    <a:pt x="6327934" y="404336"/>
                  </a:cubicBezTo>
                  <a:cubicBezTo>
                    <a:pt x="6328887" y="396716"/>
                    <a:pt x="6327934" y="389096"/>
                    <a:pt x="6328887" y="383381"/>
                  </a:cubicBezTo>
                  <a:cubicBezTo>
                    <a:pt x="6329839" y="371951"/>
                    <a:pt x="6329839" y="365284"/>
                    <a:pt x="6329839" y="365284"/>
                  </a:cubicBezTo>
                  <a:cubicBezTo>
                    <a:pt x="6329839" y="365284"/>
                    <a:pt x="6327934" y="371951"/>
                    <a:pt x="6324124" y="383381"/>
                  </a:cubicBezTo>
                  <a:cubicBezTo>
                    <a:pt x="6322219" y="389096"/>
                    <a:pt x="6321267" y="395764"/>
                    <a:pt x="6319362" y="404336"/>
                  </a:cubicBezTo>
                  <a:cubicBezTo>
                    <a:pt x="6318409" y="409099"/>
                    <a:pt x="6317456" y="413861"/>
                    <a:pt x="6316504" y="419576"/>
                  </a:cubicBezTo>
                  <a:cubicBezTo>
                    <a:pt x="6311742" y="420529"/>
                    <a:pt x="6306979" y="421481"/>
                    <a:pt x="6303169" y="423386"/>
                  </a:cubicBezTo>
                  <a:cubicBezTo>
                    <a:pt x="6303169" y="416719"/>
                    <a:pt x="6303169" y="411004"/>
                    <a:pt x="6304121" y="405289"/>
                  </a:cubicBezTo>
                  <a:cubicBezTo>
                    <a:pt x="6308884" y="390049"/>
                    <a:pt x="6314599" y="373856"/>
                    <a:pt x="6319362" y="358616"/>
                  </a:cubicBezTo>
                  <a:cubicBezTo>
                    <a:pt x="6320314" y="355759"/>
                    <a:pt x="6321267" y="352901"/>
                    <a:pt x="6322219" y="349091"/>
                  </a:cubicBezTo>
                  <a:cubicBezTo>
                    <a:pt x="6326029" y="336709"/>
                    <a:pt x="6330792" y="325279"/>
                    <a:pt x="6334601" y="312896"/>
                  </a:cubicBezTo>
                  <a:cubicBezTo>
                    <a:pt x="6340317" y="297656"/>
                    <a:pt x="6345079" y="283369"/>
                    <a:pt x="6349842" y="269081"/>
                  </a:cubicBezTo>
                  <a:cubicBezTo>
                    <a:pt x="6354604" y="254794"/>
                    <a:pt x="6359367" y="240506"/>
                    <a:pt x="6363176" y="228124"/>
                  </a:cubicBezTo>
                  <a:cubicBezTo>
                    <a:pt x="6367939" y="214789"/>
                    <a:pt x="6371749" y="202406"/>
                    <a:pt x="6375559" y="190976"/>
                  </a:cubicBezTo>
                  <a:cubicBezTo>
                    <a:pt x="6383179" y="168116"/>
                    <a:pt x="6388894" y="149066"/>
                    <a:pt x="6393656" y="134779"/>
                  </a:cubicBezTo>
                  <a:cubicBezTo>
                    <a:pt x="6397467" y="121444"/>
                    <a:pt x="6400324" y="113824"/>
                    <a:pt x="6400324" y="113824"/>
                  </a:cubicBezTo>
                  <a:cubicBezTo>
                    <a:pt x="6400324" y="113824"/>
                    <a:pt x="6396514" y="121444"/>
                    <a:pt x="6389846" y="133826"/>
                  </a:cubicBezTo>
                  <a:cubicBezTo>
                    <a:pt x="6386989" y="139541"/>
                    <a:pt x="6384131" y="146209"/>
                    <a:pt x="6380321" y="153829"/>
                  </a:cubicBezTo>
                  <a:cubicBezTo>
                    <a:pt x="6385084" y="136684"/>
                    <a:pt x="6389846" y="121444"/>
                    <a:pt x="6392704" y="110966"/>
                  </a:cubicBezTo>
                  <a:cubicBezTo>
                    <a:pt x="6396514" y="95726"/>
                    <a:pt x="6399371" y="87154"/>
                    <a:pt x="6399371" y="87154"/>
                  </a:cubicBezTo>
                  <a:cubicBezTo>
                    <a:pt x="6399371" y="87154"/>
                    <a:pt x="6395562" y="95726"/>
                    <a:pt x="6388894" y="109061"/>
                  </a:cubicBezTo>
                  <a:cubicBezTo>
                    <a:pt x="6386037" y="115729"/>
                    <a:pt x="6382226" y="125254"/>
                    <a:pt x="6377464" y="134779"/>
                  </a:cubicBezTo>
                  <a:cubicBezTo>
                    <a:pt x="6372701" y="144304"/>
                    <a:pt x="6367939" y="155734"/>
                    <a:pt x="6364129" y="168116"/>
                  </a:cubicBezTo>
                  <a:cubicBezTo>
                    <a:pt x="6354604" y="192881"/>
                    <a:pt x="6343174" y="222409"/>
                    <a:pt x="6332696" y="253841"/>
                  </a:cubicBezTo>
                  <a:cubicBezTo>
                    <a:pt x="6326981" y="270034"/>
                    <a:pt x="6321267" y="286226"/>
                    <a:pt x="6316504" y="302419"/>
                  </a:cubicBezTo>
                  <a:cubicBezTo>
                    <a:pt x="6315551" y="304324"/>
                    <a:pt x="6315551" y="306229"/>
                    <a:pt x="6314599" y="308134"/>
                  </a:cubicBezTo>
                  <a:cubicBezTo>
                    <a:pt x="6315551" y="300514"/>
                    <a:pt x="6316504" y="293846"/>
                    <a:pt x="6317456" y="287179"/>
                  </a:cubicBezTo>
                  <a:cubicBezTo>
                    <a:pt x="6318409" y="279559"/>
                    <a:pt x="6319362" y="272891"/>
                    <a:pt x="6319362" y="267176"/>
                  </a:cubicBezTo>
                  <a:cubicBezTo>
                    <a:pt x="6320314" y="256699"/>
                    <a:pt x="6320314" y="250031"/>
                    <a:pt x="6320314" y="250031"/>
                  </a:cubicBezTo>
                  <a:cubicBezTo>
                    <a:pt x="6320314" y="250031"/>
                    <a:pt x="6318409" y="255746"/>
                    <a:pt x="6314599" y="266224"/>
                  </a:cubicBezTo>
                  <a:cubicBezTo>
                    <a:pt x="6311742" y="276701"/>
                    <a:pt x="6306979" y="291941"/>
                    <a:pt x="6302217" y="310039"/>
                  </a:cubicBezTo>
                  <a:cubicBezTo>
                    <a:pt x="6299359" y="318611"/>
                    <a:pt x="6296501" y="329089"/>
                    <a:pt x="6293644" y="339566"/>
                  </a:cubicBezTo>
                  <a:cubicBezTo>
                    <a:pt x="6291739" y="347186"/>
                    <a:pt x="6288881" y="354806"/>
                    <a:pt x="6286976" y="362426"/>
                  </a:cubicBezTo>
                  <a:cubicBezTo>
                    <a:pt x="6286024" y="352901"/>
                    <a:pt x="6285071" y="343376"/>
                    <a:pt x="6284119" y="335756"/>
                  </a:cubicBezTo>
                  <a:cubicBezTo>
                    <a:pt x="6286024" y="330041"/>
                    <a:pt x="6286976" y="324326"/>
                    <a:pt x="6288881" y="318611"/>
                  </a:cubicBezTo>
                  <a:cubicBezTo>
                    <a:pt x="6293644" y="303371"/>
                    <a:pt x="6298406" y="289084"/>
                    <a:pt x="6302217" y="274796"/>
                  </a:cubicBezTo>
                  <a:cubicBezTo>
                    <a:pt x="6304121" y="268129"/>
                    <a:pt x="6306026" y="261461"/>
                    <a:pt x="6307931" y="255746"/>
                  </a:cubicBezTo>
                  <a:cubicBezTo>
                    <a:pt x="6309837" y="250031"/>
                    <a:pt x="6311742" y="244316"/>
                    <a:pt x="6313646" y="238601"/>
                  </a:cubicBezTo>
                  <a:cubicBezTo>
                    <a:pt x="6317456" y="228124"/>
                    <a:pt x="6320314" y="218599"/>
                    <a:pt x="6323171" y="210026"/>
                  </a:cubicBezTo>
                  <a:cubicBezTo>
                    <a:pt x="6327934" y="193834"/>
                    <a:pt x="6330792" y="185261"/>
                    <a:pt x="6330792" y="185261"/>
                  </a:cubicBezTo>
                  <a:cubicBezTo>
                    <a:pt x="6330792" y="185261"/>
                    <a:pt x="6326981" y="193834"/>
                    <a:pt x="6319362" y="208121"/>
                  </a:cubicBezTo>
                  <a:cubicBezTo>
                    <a:pt x="6315551" y="215741"/>
                    <a:pt x="6311742" y="224314"/>
                    <a:pt x="6306026" y="234791"/>
                  </a:cubicBezTo>
                  <a:cubicBezTo>
                    <a:pt x="6303169" y="239554"/>
                    <a:pt x="6301264" y="245269"/>
                    <a:pt x="6298406" y="250984"/>
                  </a:cubicBezTo>
                  <a:cubicBezTo>
                    <a:pt x="6295549" y="256699"/>
                    <a:pt x="6293644" y="263366"/>
                    <a:pt x="6290787" y="270034"/>
                  </a:cubicBezTo>
                  <a:cubicBezTo>
                    <a:pt x="6286976" y="279559"/>
                    <a:pt x="6282214" y="290036"/>
                    <a:pt x="6278404" y="301466"/>
                  </a:cubicBezTo>
                  <a:cubicBezTo>
                    <a:pt x="6277451" y="295751"/>
                    <a:pt x="6277451" y="292894"/>
                    <a:pt x="6277451" y="292894"/>
                  </a:cubicBezTo>
                  <a:cubicBezTo>
                    <a:pt x="6277451" y="292894"/>
                    <a:pt x="6277451" y="297656"/>
                    <a:pt x="6276499" y="306229"/>
                  </a:cubicBezTo>
                  <a:cubicBezTo>
                    <a:pt x="6275546" y="308134"/>
                    <a:pt x="6274594" y="310991"/>
                    <a:pt x="6273642" y="312896"/>
                  </a:cubicBezTo>
                  <a:cubicBezTo>
                    <a:pt x="6272689" y="315754"/>
                    <a:pt x="6271737" y="319564"/>
                    <a:pt x="6269831" y="322421"/>
                  </a:cubicBezTo>
                  <a:cubicBezTo>
                    <a:pt x="6270784" y="314801"/>
                    <a:pt x="6272689" y="308134"/>
                    <a:pt x="6273642" y="300514"/>
                  </a:cubicBezTo>
                  <a:cubicBezTo>
                    <a:pt x="6277451" y="283369"/>
                    <a:pt x="6280309" y="267176"/>
                    <a:pt x="6283167" y="252889"/>
                  </a:cubicBezTo>
                  <a:cubicBezTo>
                    <a:pt x="6285071" y="245269"/>
                    <a:pt x="6286024" y="238601"/>
                    <a:pt x="6287929" y="231934"/>
                  </a:cubicBezTo>
                  <a:cubicBezTo>
                    <a:pt x="6289834" y="225266"/>
                    <a:pt x="6290787" y="218599"/>
                    <a:pt x="6292692" y="212884"/>
                  </a:cubicBezTo>
                  <a:cubicBezTo>
                    <a:pt x="6295549" y="200501"/>
                    <a:pt x="6298406" y="190024"/>
                    <a:pt x="6300312" y="181451"/>
                  </a:cubicBezTo>
                  <a:cubicBezTo>
                    <a:pt x="6304121" y="164306"/>
                    <a:pt x="6306026" y="153829"/>
                    <a:pt x="6306026" y="153829"/>
                  </a:cubicBezTo>
                  <a:cubicBezTo>
                    <a:pt x="6306026" y="153829"/>
                    <a:pt x="6302217" y="163354"/>
                    <a:pt x="6296501" y="180499"/>
                  </a:cubicBezTo>
                  <a:cubicBezTo>
                    <a:pt x="6293644" y="189071"/>
                    <a:pt x="6289834" y="199549"/>
                    <a:pt x="6286024" y="210979"/>
                  </a:cubicBezTo>
                  <a:cubicBezTo>
                    <a:pt x="6284119" y="216694"/>
                    <a:pt x="6282214" y="223361"/>
                    <a:pt x="6279356" y="230029"/>
                  </a:cubicBezTo>
                  <a:cubicBezTo>
                    <a:pt x="6277451" y="236696"/>
                    <a:pt x="6275546" y="243364"/>
                    <a:pt x="6273642" y="250984"/>
                  </a:cubicBezTo>
                  <a:cubicBezTo>
                    <a:pt x="6269831" y="265271"/>
                    <a:pt x="6265069" y="281464"/>
                    <a:pt x="6260306" y="298609"/>
                  </a:cubicBezTo>
                  <a:cubicBezTo>
                    <a:pt x="6255544" y="315754"/>
                    <a:pt x="6251734" y="333851"/>
                    <a:pt x="6246971" y="351949"/>
                  </a:cubicBezTo>
                  <a:cubicBezTo>
                    <a:pt x="6244114" y="366236"/>
                    <a:pt x="6240304" y="381476"/>
                    <a:pt x="6236494" y="396716"/>
                  </a:cubicBezTo>
                  <a:cubicBezTo>
                    <a:pt x="6236494" y="395764"/>
                    <a:pt x="6235542" y="395764"/>
                    <a:pt x="6235542" y="394811"/>
                  </a:cubicBezTo>
                  <a:cubicBezTo>
                    <a:pt x="6235542" y="379571"/>
                    <a:pt x="6234589" y="370046"/>
                    <a:pt x="6234589" y="370046"/>
                  </a:cubicBezTo>
                  <a:cubicBezTo>
                    <a:pt x="6234589" y="370046"/>
                    <a:pt x="6233637" y="376714"/>
                    <a:pt x="6230779" y="389096"/>
                  </a:cubicBezTo>
                  <a:cubicBezTo>
                    <a:pt x="6229826" y="387191"/>
                    <a:pt x="6228874" y="386239"/>
                    <a:pt x="6227921" y="384334"/>
                  </a:cubicBezTo>
                  <a:cubicBezTo>
                    <a:pt x="6224112" y="378619"/>
                    <a:pt x="6220301" y="372904"/>
                    <a:pt x="6216492" y="367189"/>
                  </a:cubicBezTo>
                  <a:cubicBezTo>
                    <a:pt x="6218396" y="360521"/>
                    <a:pt x="6220301" y="354806"/>
                    <a:pt x="6223159" y="348139"/>
                  </a:cubicBezTo>
                  <a:cubicBezTo>
                    <a:pt x="6227921" y="334804"/>
                    <a:pt x="6232684" y="322421"/>
                    <a:pt x="6236494" y="310991"/>
                  </a:cubicBezTo>
                  <a:cubicBezTo>
                    <a:pt x="6240304" y="299561"/>
                    <a:pt x="6244114" y="289084"/>
                    <a:pt x="6247924" y="279559"/>
                  </a:cubicBezTo>
                  <a:cubicBezTo>
                    <a:pt x="6251734" y="270034"/>
                    <a:pt x="6254592" y="262414"/>
                    <a:pt x="6256496" y="254794"/>
                  </a:cubicBezTo>
                  <a:cubicBezTo>
                    <a:pt x="6261259" y="241459"/>
                    <a:pt x="6264117" y="233839"/>
                    <a:pt x="6264117" y="233839"/>
                  </a:cubicBezTo>
                  <a:cubicBezTo>
                    <a:pt x="6264117" y="233839"/>
                    <a:pt x="6260306" y="241459"/>
                    <a:pt x="6252687" y="253841"/>
                  </a:cubicBezTo>
                  <a:cubicBezTo>
                    <a:pt x="6248876" y="260509"/>
                    <a:pt x="6245067" y="268129"/>
                    <a:pt x="6240304" y="276701"/>
                  </a:cubicBezTo>
                  <a:cubicBezTo>
                    <a:pt x="6235542" y="285274"/>
                    <a:pt x="6230779" y="295751"/>
                    <a:pt x="6225064" y="307181"/>
                  </a:cubicBezTo>
                  <a:cubicBezTo>
                    <a:pt x="6220301" y="318611"/>
                    <a:pt x="6214587" y="330994"/>
                    <a:pt x="6208871" y="343376"/>
                  </a:cubicBezTo>
                  <a:cubicBezTo>
                    <a:pt x="6207919" y="346234"/>
                    <a:pt x="6206014" y="349091"/>
                    <a:pt x="6205062" y="351949"/>
                  </a:cubicBezTo>
                  <a:cubicBezTo>
                    <a:pt x="6205062" y="351949"/>
                    <a:pt x="6204109" y="350996"/>
                    <a:pt x="6204109" y="350996"/>
                  </a:cubicBezTo>
                  <a:cubicBezTo>
                    <a:pt x="6206967" y="340519"/>
                    <a:pt x="6208871" y="330041"/>
                    <a:pt x="6210776" y="320516"/>
                  </a:cubicBezTo>
                  <a:cubicBezTo>
                    <a:pt x="6214587" y="298609"/>
                    <a:pt x="6219349" y="280511"/>
                    <a:pt x="6222206" y="268129"/>
                  </a:cubicBezTo>
                  <a:cubicBezTo>
                    <a:pt x="6225064" y="255746"/>
                    <a:pt x="6226017" y="248126"/>
                    <a:pt x="6226017" y="248126"/>
                  </a:cubicBezTo>
                  <a:cubicBezTo>
                    <a:pt x="6226017" y="248126"/>
                    <a:pt x="6223159" y="254794"/>
                    <a:pt x="6218396" y="267176"/>
                  </a:cubicBezTo>
                  <a:cubicBezTo>
                    <a:pt x="6216492" y="272891"/>
                    <a:pt x="6213634" y="280511"/>
                    <a:pt x="6209824" y="289084"/>
                  </a:cubicBezTo>
                  <a:cubicBezTo>
                    <a:pt x="6206967" y="297656"/>
                    <a:pt x="6203156" y="307181"/>
                    <a:pt x="6199346" y="317659"/>
                  </a:cubicBezTo>
                  <a:cubicBezTo>
                    <a:pt x="6197442" y="323374"/>
                    <a:pt x="6195537" y="330041"/>
                    <a:pt x="6193631" y="335756"/>
                  </a:cubicBezTo>
                  <a:cubicBezTo>
                    <a:pt x="6190774" y="330994"/>
                    <a:pt x="6186964" y="326231"/>
                    <a:pt x="6184106" y="322421"/>
                  </a:cubicBezTo>
                  <a:cubicBezTo>
                    <a:pt x="6183154" y="321469"/>
                    <a:pt x="6182201" y="320516"/>
                    <a:pt x="6181249" y="318611"/>
                  </a:cubicBezTo>
                  <a:cubicBezTo>
                    <a:pt x="6182201" y="312896"/>
                    <a:pt x="6183154" y="307181"/>
                    <a:pt x="6184106" y="302419"/>
                  </a:cubicBezTo>
                  <a:cubicBezTo>
                    <a:pt x="6186012" y="291941"/>
                    <a:pt x="6186964" y="282416"/>
                    <a:pt x="6189821" y="274796"/>
                  </a:cubicBezTo>
                  <a:cubicBezTo>
                    <a:pt x="6193631" y="259556"/>
                    <a:pt x="6195537" y="250984"/>
                    <a:pt x="6195537" y="250984"/>
                  </a:cubicBezTo>
                  <a:cubicBezTo>
                    <a:pt x="6195537" y="250984"/>
                    <a:pt x="6191726" y="259556"/>
                    <a:pt x="6186012" y="273844"/>
                  </a:cubicBezTo>
                  <a:cubicBezTo>
                    <a:pt x="6183154" y="280511"/>
                    <a:pt x="6180296" y="290036"/>
                    <a:pt x="6176487" y="300514"/>
                  </a:cubicBezTo>
                  <a:cubicBezTo>
                    <a:pt x="6175534" y="303371"/>
                    <a:pt x="6174581" y="306229"/>
                    <a:pt x="6173629" y="309086"/>
                  </a:cubicBezTo>
                  <a:cubicBezTo>
                    <a:pt x="6173629" y="309086"/>
                    <a:pt x="6172676" y="308134"/>
                    <a:pt x="6172676" y="308134"/>
                  </a:cubicBezTo>
                  <a:cubicBezTo>
                    <a:pt x="6173629" y="303371"/>
                    <a:pt x="6174581" y="298609"/>
                    <a:pt x="6174581" y="294799"/>
                  </a:cubicBezTo>
                  <a:cubicBezTo>
                    <a:pt x="6176487" y="283369"/>
                    <a:pt x="6178392" y="272891"/>
                    <a:pt x="6180296" y="263366"/>
                  </a:cubicBezTo>
                  <a:cubicBezTo>
                    <a:pt x="6182201" y="253841"/>
                    <a:pt x="6184106" y="244316"/>
                    <a:pt x="6185059" y="236696"/>
                  </a:cubicBezTo>
                  <a:cubicBezTo>
                    <a:pt x="6186964" y="229076"/>
                    <a:pt x="6187917" y="221456"/>
                    <a:pt x="6188869" y="215741"/>
                  </a:cubicBezTo>
                  <a:cubicBezTo>
                    <a:pt x="6190774" y="204311"/>
                    <a:pt x="6192679" y="197644"/>
                    <a:pt x="6192679" y="197644"/>
                  </a:cubicBezTo>
                  <a:cubicBezTo>
                    <a:pt x="6192679" y="197644"/>
                    <a:pt x="6189821" y="203359"/>
                    <a:pt x="6185059" y="214789"/>
                  </a:cubicBezTo>
                  <a:cubicBezTo>
                    <a:pt x="6180296" y="225266"/>
                    <a:pt x="6174581" y="241459"/>
                    <a:pt x="6168867" y="260509"/>
                  </a:cubicBezTo>
                  <a:cubicBezTo>
                    <a:pt x="6166962" y="267176"/>
                    <a:pt x="6165056" y="273844"/>
                    <a:pt x="6163151" y="280511"/>
                  </a:cubicBezTo>
                  <a:cubicBezTo>
                    <a:pt x="6161246" y="270034"/>
                    <a:pt x="6160294" y="261461"/>
                    <a:pt x="6159342" y="253841"/>
                  </a:cubicBezTo>
                  <a:cubicBezTo>
                    <a:pt x="6156484" y="235744"/>
                    <a:pt x="6154579" y="225266"/>
                    <a:pt x="6154579" y="225266"/>
                  </a:cubicBezTo>
                  <a:cubicBezTo>
                    <a:pt x="6154579" y="225266"/>
                    <a:pt x="6155531" y="248126"/>
                    <a:pt x="6156484" y="285274"/>
                  </a:cubicBezTo>
                  <a:cubicBezTo>
                    <a:pt x="6151721" y="278606"/>
                    <a:pt x="6146959" y="272891"/>
                    <a:pt x="6143149" y="268129"/>
                  </a:cubicBezTo>
                  <a:cubicBezTo>
                    <a:pt x="6143149" y="268129"/>
                    <a:pt x="6143149" y="267176"/>
                    <a:pt x="6143149" y="267176"/>
                  </a:cubicBezTo>
                  <a:cubicBezTo>
                    <a:pt x="6144101" y="263366"/>
                    <a:pt x="6145054" y="259556"/>
                    <a:pt x="6146006" y="256699"/>
                  </a:cubicBezTo>
                  <a:cubicBezTo>
                    <a:pt x="6156484" y="210026"/>
                    <a:pt x="6161246" y="178594"/>
                    <a:pt x="6161246" y="178594"/>
                  </a:cubicBezTo>
                  <a:cubicBezTo>
                    <a:pt x="6161246" y="178594"/>
                    <a:pt x="6158389" y="186214"/>
                    <a:pt x="6152674" y="200501"/>
                  </a:cubicBezTo>
                  <a:cubicBezTo>
                    <a:pt x="6152674" y="199549"/>
                    <a:pt x="6152674" y="198596"/>
                    <a:pt x="6152674" y="197644"/>
                  </a:cubicBezTo>
                  <a:cubicBezTo>
                    <a:pt x="6154579" y="188119"/>
                    <a:pt x="6155531" y="179546"/>
                    <a:pt x="6156484" y="172879"/>
                  </a:cubicBezTo>
                  <a:cubicBezTo>
                    <a:pt x="6158389" y="158591"/>
                    <a:pt x="6160294" y="150971"/>
                    <a:pt x="6160294" y="150971"/>
                  </a:cubicBezTo>
                  <a:cubicBezTo>
                    <a:pt x="6160294" y="150971"/>
                    <a:pt x="6157437" y="158591"/>
                    <a:pt x="6152674" y="171926"/>
                  </a:cubicBezTo>
                  <a:cubicBezTo>
                    <a:pt x="6150769" y="178594"/>
                    <a:pt x="6147912" y="187166"/>
                    <a:pt x="6145054" y="196691"/>
                  </a:cubicBezTo>
                  <a:cubicBezTo>
                    <a:pt x="6143149" y="204311"/>
                    <a:pt x="6140292" y="211931"/>
                    <a:pt x="6138387" y="220504"/>
                  </a:cubicBezTo>
                  <a:cubicBezTo>
                    <a:pt x="6136481" y="209074"/>
                    <a:pt x="6135529" y="202406"/>
                    <a:pt x="6135529" y="202406"/>
                  </a:cubicBezTo>
                  <a:cubicBezTo>
                    <a:pt x="6135529" y="202406"/>
                    <a:pt x="6135529" y="209074"/>
                    <a:pt x="6134576" y="221456"/>
                  </a:cubicBezTo>
                  <a:cubicBezTo>
                    <a:pt x="6134576" y="227171"/>
                    <a:pt x="6132671" y="234791"/>
                    <a:pt x="6132671" y="242411"/>
                  </a:cubicBezTo>
                  <a:cubicBezTo>
                    <a:pt x="6132671" y="244316"/>
                    <a:pt x="6131719" y="246221"/>
                    <a:pt x="6131719" y="249079"/>
                  </a:cubicBezTo>
                  <a:cubicBezTo>
                    <a:pt x="6131719" y="250984"/>
                    <a:pt x="6130767" y="251936"/>
                    <a:pt x="6130767" y="253841"/>
                  </a:cubicBezTo>
                  <a:cubicBezTo>
                    <a:pt x="6129814" y="252889"/>
                    <a:pt x="6129814" y="251936"/>
                    <a:pt x="6129814" y="251936"/>
                  </a:cubicBezTo>
                  <a:cubicBezTo>
                    <a:pt x="6129814" y="251936"/>
                    <a:pt x="6129814" y="252889"/>
                    <a:pt x="6130767" y="254794"/>
                  </a:cubicBezTo>
                  <a:cubicBezTo>
                    <a:pt x="6130767" y="256699"/>
                    <a:pt x="6129814" y="258604"/>
                    <a:pt x="6129814" y="261461"/>
                  </a:cubicBezTo>
                  <a:cubicBezTo>
                    <a:pt x="6129814" y="250031"/>
                    <a:pt x="6129814" y="243364"/>
                    <a:pt x="6129814" y="243364"/>
                  </a:cubicBezTo>
                  <a:cubicBezTo>
                    <a:pt x="6129814" y="243364"/>
                    <a:pt x="6127909" y="254794"/>
                    <a:pt x="6126004" y="274796"/>
                  </a:cubicBezTo>
                  <a:cubicBezTo>
                    <a:pt x="6126004" y="276701"/>
                    <a:pt x="6126004" y="279559"/>
                    <a:pt x="6125051" y="281464"/>
                  </a:cubicBezTo>
                  <a:cubicBezTo>
                    <a:pt x="6124099" y="275749"/>
                    <a:pt x="6123146" y="270986"/>
                    <a:pt x="6122194" y="267176"/>
                  </a:cubicBezTo>
                  <a:cubicBezTo>
                    <a:pt x="6119337" y="251936"/>
                    <a:pt x="6117431" y="243364"/>
                    <a:pt x="6117431" y="243364"/>
                  </a:cubicBezTo>
                  <a:cubicBezTo>
                    <a:pt x="6117431" y="243364"/>
                    <a:pt x="6117431" y="251936"/>
                    <a:pt x="6118384" y="267176"/>
                  </a:cubicBezTo>
                  <a:cubicBezTo>
                    <a:pt x="6118384" y="275749"/>
                    <a:pt x="6119337" y="287179"/>
                    <a:pt x="6119337" y="300514"/>
                  </a:cubicBezTo>
                  <a:cubicBezTo>
                    <a:pt x="6117431" y="306229"/>
                    <a:pt x="6115526" y="311944"/>
                    <a:pt x="6114574" y="317659"/>
                  </a:cubicBezTo>
                  <a:cubicBezTo>
                    <a:pt x="6114574" y="313849"/>
                    <a:pt x="6114574" y="310991"/>
                    <a:pt x="6114574" y="307181"/>
                  </a:cubicBezTo>
                  <a:cubicBezTo>
                    <a:pt x="6113621" y="299561"/>
                    <a:pt x="6113621" y="292894"/>
                    <a:pt x="6112669" y="286226"/>
                  </a:cubicBezTo>
                  <a:cubicBezTo>
                    <a:pt x="6111717" y="279559"/>
                    <a:pt x="6110764" y="274796"/>
                    <a:pt x="6109812" y="270986"/>
                  </a:cubicBezTo>
                  <a:cubicBezTo>
                    <a:pt x="6106954" y="262414"/>
                    <a:pt x="6105049" y="258604"/>
                    <a:pt x="6105049" y="258604"/>
                  </a:cubicBezTo>
                  <a:cubicBezTo>
                    <a:pt x="6105049" y="258604"/>
                    <a:pt x="6105049" y="263366"/>
                    <a:pt x="6106001" y="272891"/>
                  </a:cubicBezTo>
                  <a:cubicBezTo>
                    <a:pt x="6106001" y="275749"/>
                    <a:pt x="6106001" y="278606"/>
                    <a:pt x="6106001" y="282416"/>
                  </a:cubicBezTo>
                  <a:cubicBezTo>
                    <a:pt x="6105049" y="279559"/>
                    <a:pt x="6105049" y="276701"/>
                    <a:pt x="6104096" y="273844"/>
                  </a:cubicBezTo>
                  <a:cubicBezTo>
                    <a:pt x="6103144" y="271939"/>
                    <a:pt x="6103144" y="270034"/>
                    <a:pt x="6102192" y="268129"/>
                  </a:cubicBezTo>
                  <a:cubicBezTo>
                    <a:pt x="6102192" y="263366"/>
                    <a:pt x="6101239" y="258604"/>
                    <a:pt x="6101239" y="253841"/>
                  </a:cubicBezTo>
                  <a:cubicBezTo>
                    <a:pt x="6102192" y="251936"/>
                    <a:pt x="6102192" y="249079"/>
                    <a:pt x="6103144" y="247174"/>
                  </a:cubicBezTo>
                  <a:cubicBezTo>
                    <a:pt x="6105049" y="238601"/>
                    <a:pt x="6106954" y="230981"/>
                    <a:pt x="6107906" y="225266"/>
                  </a:cubicBezTo>
                  <a:cubicBezTo>
                    <a:pt x="6110764" y="212884"/>
                    <a:pt x="6111717" y="205264"/>
                    <a:pt x="6111717" y="205264"/>
                  </a:cubicBezTo>
                  <a:cubicBezTo>
                    <a:pt x="6111717" y="205264"/>
                    <a:pt x="6108859" y="211931"/>
                    <a:pt x="6104096" y="223361"/>
                  </a:cubicBezTo>
                  <a:cubicBezTo>
                    <a:pt x="6103144" y="227171"/>
                    <a:pt x="6101239" y="230981"/>
                    <a:pt x="6099334" y="234791"/>
                  </a:cubicBezTo>
                  <a:cubicBezTo>
                    <a:pt x="6098381" y="220504"/>
                    <a:pt x="6097429" y="210026"/>
                    <a:pt x="6096476" y="206216"/>
                  </a:cubicBezTo>
                  <a:cubicBezTo>
                    <a:pt x="6096476" y="204311"/>
                    <a:pt x="6097429" y="201454"/>
                    <a:pt x="6097429" y="199549"/>
                  </a:cubicBezTo>
                  <a:cubicBezTo>
                    <a:pt x="6099334" y="191929"/>
                    <a:pt x="6100287" y="184309"/>
                    <a:pt x="6101239" y="177641"/>
                  </a:cubicBezTo>
                  <a:cubicBezTo>
                    <a:pt x="6102192" y="170974"/>
                    <a:pt x="6103144" y="163354"/>
                    <a:pt x="6104096" y="157639"/>
                  </a:cubicBezTo>
                  <a:cubicBezTo>
                    <a:pt x="6106001" y="145256"/>
                    <a:pt x="6106954" y="133826"/>
                    <a:pt x="6107906" y="124301"/>
                  </a:cubicBezTo>
                  <a:cubicBezTo>
                    <a:pt x="6109812" y="106204"/>
                    <a:pt x="6110764" y="95726"/>
                    <a:pt x="6110764" y="95726"/>
                  </a:cubicBezTo>
                  <a:cubicBezTo>
                    <a:pt x="6110764" y="95726"/>
                    <a:pt x="6107906" y="106204"/>
                    <a:pt x="6104096" y="124301"/>
                  </a:cubicBezTo>
                  <a:cubicBezTo>
                    <a:pt x="6102192" y="132874"/>
                    <a:pt x="6099334" y="144304"/>
                    <a:pt x="6096476" y="156686"/>
                  </a:cubicBezTo>
                  <a:cubicBezTo>
                    <a:pt x="6095524" y="163354"/>
                    <a:pt x="6093619" y="170021"/>
                    <a:pt x="6091714" y="176689"/>
                  </a:cubicBezTo>
                  <a:cubicBezTo>
                    <a:pt x="6089809" y="183356"/>
                    <a:pt x="6087904" y="190976"/>
                    <a:pt x="6085999" y="198596"/>
                  </a:cubicBezTo>
                  <a:cubicBezTo>
                    <a:pt x="6085046" y="203359"/>
                    <a:pt x="6083142" y="209074"/>
                    <a:pt x="6081237" y="214789"/>
                  </a:cubicBezTo>
                  <a:cubicBezTo>
                    <a:pt x="6077426" y="206216"/>
                    <a:pt x="6074569" y="201454"/>
                    <a:pt x="6074569" y="201454"/>
                  </a:cubicBezTo>
                  <a:cubicBezTo>
                    <a:pt x="6074569" y="201454"/>
                    <a:pt x="6076474" y="208121"/>
                    <a:pt x="6079331" y="219551"/>
                  </a:cubicBezTo>
                  <a:cubicBezTo>
                    <a:pt x="6078379" y="222409"/>
                    <a:pt x="6076474" y="225266"/>
                    <a:pt x="6073617" y="230029"/>
                  </a:cubicBezTo>
                  <a:cubicBezTo>
                    <a:pt x="6072664" y="231934"/>
                    <a:pt x="6071712" y="234791"/>
                    <a:pt x="6069806" y="237649"/>
                  </a:cubicBezTo>
                  <a:cubicBezTo>
                    <a:pt x="6069806" y="233839"/>
                    <a:pt x="6069806" y="230981"/>
                    <a:pt x="6069806" y="228124"/>
                  </a:cubicBezTo>
                  <a:cubicBezTo>
                    <a:pt x="6069806" y="213836"/>
                    <a:pt x="6069806" y="205264"/>
                    <a:pt x="6069806" y="205264"/>
                  </a:cubicBezTo>
                  <a:cubicBezTo>
                    <a:pt x="6069806" y="205264"/>
                    <a:pt x="6067901" y="213836"/>
                    <a:pt x="6065996" y="228124"/>
                  </a:cubicBezTo>
                  <a:cubicBezTo>
                    <a:pt x="6065044" y="235744"/>
                    <a:pt x="6063139" y="243364"/>
                    <a:pt x="6061234" y="253841"/>
                  </a:cubicBezTo>
                  <a:cubicBezTo>
                    <a:pt x="6060281" y="256699"/>
                    <a:pt x="6060281" y="259556"/>
                    <a:pt x="6059329" y="263366"/>
                  </a:cubicBezTo>
                  <a:cubicBezTo>
                    <a:pt x="6058376" y="265271"/>
                    <a:pt x="6058376" y="267176"/>
                    <a:pt x="6057424" y="268129"/>
                  </a:cubicBezTo>
                  <a:cubicBezTo>
                    <a:pt x="6054567" y="275749"/>
                    <a:pt x="6051709" y="285274"/>
                    <a:pt x="6048851" y="294799"/>
                  </a:cubicBezTo>
                  <a:cubicBezTo>
                    <a:pt x="6045994" y="304324"/>
                    <a:pt x="6044089" y="313849"/>
                    <a:pt x="6041231" y="324326"/>
                  </a:cubicBezTo>
                  <a:cubicBezTo>
                    <a:pt x="6041231" y="324326"/>
                    <a:pt x="6041231" y="325279"/>
                    <a:pt x="6041231" y="325279"/>
                  </a:cubicBezTo>
                  <a:cubicBezTo>
                    <a:pt x="6038374" y="318611"/>
                    <a:pt x="6036469" y="311944"/>
                    <a:pt x="6033612" y="306229"/>
                  </a:cubicBezTo>
                  <a:cubicBezTo>
                    <a:pt x="6032659" y="303371"/>
                    <a:pt x="6030754" y="299561"/>
                    <a:pt x="6029801" y="296704"/>
                  </a:cubicBezTo>
                  <a:cubicBezTo>
                    <a:pt x="6029801" y="296704"/>
                    <a:pt x="6029801" y="295751"/>
                    <a:pt x="6029801" y="295751"/>
                  </a:cubicBezTo>
                  <a:cubicBezTo>
                    <a:pt x="6030754" y="290036"/>
                    <a:pt x="6031706" y="285274"/>
                    <a:pt x="6031706" y="281464"/>
                  </a:cubicBezTo>
                  <a:cubicBezTo>
                    <a:pt x="6032659" y="272891"/>
                    <a:pt x="6033612" y="269081"/>
                    <a:pt x="6033612" y="269081"/>
                  </a:cubicBezTo>
                  <a:cubicBezTo>
                    <a:pt x="6033612" y="269081"/>
                    <a:pt x="6031706" y="272891"/>
                    <a:pt x="6027896" y="280511"/>
                  </a:cubicBezTo>
                  <a:cubicBezTo>
                    <a:pt x="6026944" y="282416"/>
                    <a:pt x="6025992" y="284321"/>
                    <a:pt x="6025039" y="286226"/>
                  </a:cubicBezTo>
                  <a:cubicBezTo>
                    <a:pt x="6023134" y="281464"/>
                    <a:pt x="6021229" y="276701"/>
                    <a:pt x="6020276" y="272891"/>
                  </a:cubicBezTo>
                  <a:cubicBezTo>
                    <a:pt x="6013609" y="254794"/>
                    <a:pt x="6008846" y="244316"/>
                    <a:pt x="6008846" y="244316"/>
                  </a:cubicBezTo>
                  <a:cubicBezTo>
                    <a:pt x="6008846" y="244316"/>
                    <a:pt x="6011704" y="254794"/>
                    <a:pt x="6016467" y="273844"/>
                  </a:cubicBezTo>
                  <a:cubicBezTo>
                    <a:pt x="6018371" y="279559"/>
                    <a:pt x="6020276" y="286226"/>
                    <a:pt x="6022181" y="293846"/>
                  </a:cubicBezTo>
                  <a:cubicBezTo>
                    <a:pt x="6021229" y="296704"/>
                    <a:pt x="6020276" y="299561"/>
                    <a:pt x="6019324" y="302419"/>
                  </a:cubicBezTo>
                  <a:cubicBezTo>
                    <a:pt x="6018371" y="305276"/>
                    <a:pt x="6017419" y="309086"/>
                    <a:pt x="6016467" y="311944"/>
                  </a:cubicBezTo>
                  <a:cubicBezTo>
                    <a:pt x="6014562" y="318611"/>
                    <a:pt x="6012656" y="326231"/>
                    <a:pt x="6010751" y="333851"/>
                  </a:cubicBezTo>
                  <a:cubicBezTo>
                    <a:pt x="6010751" y="333851"/>
                    <a:pt x="6010751" y="334804"/>
                    <a:pt x="6010751" y="334804"/>
                  </a:cubicBezTo>
                  <a:cubicBezTo>
                    <a:pt x="6007894" y="330041"/>
                    <a:pt x="6005989" y="325279"/>
                    <a:pt x="6003131" y="320516"/>
                  </a:cubicBezTo>
                  <a:cubicBezTo>
                    <a:pt x="6001226" y="316706"/>
                    <a:pt x="5999321" y="312896"/>
                    <a:pt x="5996464" y="308134"/>
                  </a:cubicBezTo>
                  <a:cubicBezTo>
                    <a:pt x="5997417" y="306229"/>
                    <a:pt x="5998369" y="304324"/>
                    <a:pt x="5999321" y="302419"/>
                  </a:cubicBezTo>
                  <a:cubicBezTo>
                    <a:pt x="6002179" y="294799"/>
                    <a:pt x="6005037" y="289084"/>
                    <a:pt x="6007894" y="283369"/>
                  </a:cubicBezTo>
                  <a:cubicBezTo>
                    <a:pt x="6012656" y="272891"/>
                    <a:pt x="6014562" y="267176"/>
                    <a:pt x="6014562" y="267176"/>
                  </a:cubicBezTo>
                  <a:cubicBezTo>
                    <a:pt x="6014562" y="267176"/>
                    <a:pt x="6010751" y="272891"/>
                    <a:pt x="6004084" y="281464"/>
                  </a:cubicBezTo>
                  <a:cubicBezTo>
                    <a:pt x="6001226" y="286226"/>
                    <a:pt x="5997417" y="291941"/>
                    <a:pt x="5993606" y="297656"/>
                  </a:cubicBezTo>
                  <a:cubicBezTo>
                    <a:pt x="5992654" y="289084"/>
                    <a:pt x="5990749" y="281464"/>
                    <a:pt x="5989796" y="273844"/>
                  </a:cubicBezTo>
                  <a:cubicBezTo>
                    <a:pt x="5990749" y="266224"/>
                    <a:pt x="5990749" y="258604"/>
                    <a:pt x="5991701" y="250984"/>
                  </a:cubicBezTo>
                  <a:cubicBezTo>
                    <a:pt x="5992654" y="235744"/>
                    <a:pt x="5995512" y="223361"/>
                    <a:pt x="5997417" y="212884"/>
                  </a:cubicBezTo>
                  <a:cubicBezTo>
                    <a:pt x="6001226" y="191929"/>
                    <a:pt x="6003131" y="179546"/>
                    <a:pt x="6003131" y="179546"/>
                  </a:cubicBezTo>
                  <a:cubicBezTo>
                    <a:pt x="6003131" y="179546"/>
                    <a:pt x="5999321" y="190976"/>
                    <a:pt x="5993606" y="211931"/>
                  </a:cubicBezTo>
                  <a:cubicBezTo>
                    <a:pt x="5990749" y="222409"/>
                    <a:pt x="5986939" y="233839"/>
                    <a:pt x="5985034" y="248126"/>
                  </a:cubicBezTo>
                  <a:cubicBezTo>
                    <a:pt x="5981224" y="233839"/>
                    <a:pt x="5978367" y="219551"/>
                    <a:pt x="5974556" y="206216"/>
                  </a:cubicBezTo>
                  <a:cubicBezTo>
                    <a:pt x="5974556" y="206216"/>
                    <a:pt x="5974556" y="206216"/>
                    <a:pt x="5974556" y="206216"/>
                  </a:cubicBezTo>
                  <a:cubicBezTo>
                    <a:pt x="5975509" y="195739"/>
                    <a:pt x="5976462" y="186214"/>
                    <a:pt x="5977414" y="178594"/>
                  </a:cubicBezTo>
                  <a:cubicBezTo>
                    <a:pt x="5978367" y="163354"/>
                    <a:pt x="5979319" y="153829"/>
                    <a:pt x="5979319" y="153829"/>
                  </a:cubicBezTo>
                  <a:cubicBezTo>
                    <a:pt x="5979319" y="153829"/>
                    <a:pt x="5977414" y="162401"/>
                    <a:pt x="5973604" y="177641"/>
                  </a:cubicBezTo>
                  <a:cubicBezTo>
                    <a:pt x="5972651" y="181451"/>
                    <a:pt x="5971699" y="186214"/>
                    <a:pt x="5969794" y="191929"/>
                  </a:cubicBezTo>
                  <a:cubicBezTo>
                    <a:pt x="5965984" y="180499"/>
                    <a:pt x="5963126" y="170021"/>
                    <a:pt x="5959317" y="160496"/>
                  </a:cubicBezTo>
                  <a:cubicBezTo>
                    <a:pt x="5954554" y="148114"/>
                    <a:pt x="5950744" y="137636"/>
                    <a:pt x="5946934" y="130016"/>
                  </a:cubicBezTo>
                  <a:cubicBezTo>
                    <a:pt x="5939314" y="112871"/>
                    <a:pt x="5934551" y="104299"/>
                    <a:pt x="5934551" y="104299"/>
                  </a:cubicBezTo>
                  <a:cubicBezTo>
                    <a:pt x="5934551" y="104299"/>
                    <a:pt x="5937409" y="113824"/>
                    <a:pt x="5943124" y="131921"/>
                  </a:cubicBezTo>
                  <a:cubicBezTo>
                    <a:pt x="5945981" y="140494"/>
                    <a:pt x="5948839" y="150971"/>
                    <a:pt x="5951696" y="163354"/>
                  </a:cubicBezTo>
                  <a:cubicBezTo>
                    <a:pt x="5955506" y="175736"/>
                    <a:pt x="5957412" y="189071"/>
                    <a:pt x="5961221" y="204311"/>
                  </a:cubicBezTo>
                  <a:cubicBezTo>
                    <a:pt x="5962174" y="208121"/>
                    <a:pt x="5963126" y="212884"/>
                    <a:pt x="5964079" y="216694"/>
                  </a:cubicBezTo>
                  <a:cubicBezTo>
                    <a:pt x="5964079" y="218599"/>
                    <a:pt x="5963126" y="220504"/>
                    <a:pt x="5962174" y="222409"/>
                  </a:cubicBezTo>
                  <a:cubicBezTo>
                    <a:pt x="5961221" y="226219"/>
                    <a:pt x="5959317" y="230981"/>
                    <a:pt x="5958364" y="235744"/>
                  </a:cubicBezTo>
                  <a:cubicBezTo>
                    <a:pt x="5957412" y="234791"/>
                    <a:pt x="5957412" y="233839"/>
                    <a:pt x="5956459" y="232886"/>
                  </a:cubicBezTo>
                  <a:cubicBezTo>
                    <a:pt x="5956459" y="231934"/>
                    <a:pt x="5956459" y="231934"/>
                    <a:pt x="5956459" y="231934"/>
                  </a:cubicBezTo>
                  <a:cubicBezTo>
                    <a:pt x="5956459" y="231934"/>
                    <a:pt x="5956459" y="231934"/>
                    <a:pt x="5956459" y="232886"/>
                  </a:cubicBezTo>
                  <a:cubicBezTo>
                    <a:pt x="5948839" y="219551"/>
                    <a:pt x="5943124" y="208121"/>
                    <a:pt x="5938362" y="199549"/>
                  </a:cubicBezTo>
                  <a:cubicBezTo>
                    <a:pt x="5931694" y="187166"/>
                    <a:pt x="5927884" y="180499"/>
                    <a:pt x="5927884" y="180499"/>
                  </a:cubicBezTo>
                  <a:cubicBezTo>
                    <a:pt x="5927884" y="180499"/>
                    <a:pt x="5937409" y="209074"/>
                    <a:pt x="5953601" y="250984"/>
                  </a:cubicBezTo>
                  <a:cubicBezTo>
                    <a:pt x="5953601" y="252889"/>
                    <a:pt x="5952649" y="253841"/>
                    <a:pt x="5952649" y="255746"/>
                  </a:cubicBezTo>
                  <a:cubicBezTo>
                    <a:pt x="5949792" y="264319"/>
                    <a:pt x="5947887" y="272891"/>
                    <a:pt x="5945029" y="282416"/>
                  </a:cubicBezTo>
                  <a:cubicBezTo>
                    <a:pt x="5945029" y="283369"/>
                    <a:pt x="5944076" y="284321"/>
                    <a:pt x="5944076" y="285274"/>
                  </a:cubicBezTo>
                  <a:cubicBezTo>
                    <a:pt x="5943124" y="280511"/>
                    <a:pt x="5941219" y="275749"/>
                    <a:pt x="5940267" y="271939"/>
                  </a:cubicBezTo>
                  <a:cubicBezTo>
                    <a:pt x="5936456" y="259556"/>
                    <a:pt x="5932646" y="247174"/>
                    <a:pt x="5928837" y="237649"/>
                  </a:cubicBezTo>
                  <a:cubicBezTo>
                    <a:pt x="5925979" y="230981"/>
                    <a:pt x="5924074" y="225266"/>
                    <a:pt x="5922169" y="220504"/>
                  </a:cubicBezTo>
                  <a:cubicBezTo>
                    <a:pt x="5923121" y="217646"/>
                    <a:pt x="5923121" y="216694"/>
                    <a:pt x="5923121" y="216694"/>
                  </a:cubicBezTo>
                  <a:cubicBezTo>
                    <a:pt x="5923121" y="216694"/>
                    <a:pt x="5922169" y="217646"/>
                    <a:pt x="5921217" y="219551"/>
                  </a:cubicBezTo>
                  <a:cubicBezTo>
                    <a:pt x="5920264" y="216694"/>
                    <a:pt x="5919312" y="213836"/>
                    <a:pt x="5917406" y="211931"/>
                  </a:cubicBezTo>
                  <a:cubicBezTo>
                    <a:pt x="5913596" y="204311"/>
                    <a:pt x="5910739" y="198596"/>
                    <a:pt x="5908834" y="194786"/>
                  </a:cubicBezTo>
                  <a:cubicBezTo>
                    <a:pt x="5908834" y="190976"/>
                    <a:pt x="5907881" y="187166"/>
                    <a:pt x="5907881" y="183356"/>
                  </a:cubicBezTo>
                  <a:cubicBezTo>
                    <a:pt x="5905976" y="168116"/>
                    <a:pt x="5905024" y="159544"/>
                    <a:pt x="5905024" y="159544"/>
                  </a:cubicBezTo>
                  <a:cubicBezTo>
                    <a:pt x="5905024" y="159544"/>
                    <a:pt x="5904071" y="168116"/>
                    <a:pt x="5904071" y="184309"/>
                  </a:cubicBezTo>
                  <a:cubicBezTo>
                    <a:pt x="5904071" y="191929"/>
                    <a:pt x="5903119" y="201454"/>
                    <a:pt x="5903119" y="211931"/>
                  </a:cubicBezTo>
                  <a:cubicBezTo>
                    <a:pt x="5903119" y="217646"/>
                    <a:pt x="5903119" y="223361"/>
                    <a:pt x="5902167" y="229076"/>
                  </a:cubicBezTo>
                  <a:cubicBezTo>
                    <a:pt x="5902167" y="234791"/>
                    <a:pt x="5902167" y="241459"/>
                    <a:pt x="5902167" y="248126"/>
                  </a:cubicBezTo>
                  <a:cubicBezTo>
                    <a:pt x="5902167" y="254794"/>
                    <a:pt x="5902167" y="262414"/>
                    <a:pt x="5903119" y="270034"/>
                  </a:cubicBezTo>
                  <a:cubicBezTo>
                    <a:pt x="5902167" y="274796"/>
                    <a:pt x="5901214" y="279559"/>
                    <a:pt x="5900262" y="285274"/>
                  </a:cubicBezTo>
                  <a:cubicBezTo>
                    <a:pt x="5900262" y="284321"/>
                    <a:pt x="5900262" y="283369"/>
                    <a:pt x="5899309" y="282416"/>
                  </a:cubicBezTo>
                  <a:cubicBezTo>
                    <a:pt x="5897404" y="274796"/>
                    <a:pt x="5896451" y="268129"/>
                    <a:pt x="5895499" y="263366"/>
                  </a:cubicBezTo>
                  <a:cubicBezTo>
                    <a:pt x="5893594" y="255746"/>
                    <a:pt x="5892642" y="250031"/>
                    <a:pt x="5891689" y="248126"/>
                  </a:cubicBezTo>
                  <a:cubicBezTo>
                    <a:pt x="5891689" y="246221"/>
                    <a:pt x="5891689" y="245269"/>
                    <a:pt x="5891689" y="245269"/>
                  </a:cubicBezTo>
                  <a:cubicBezTo>
                    <a:pt x="5891689" y="245269"/>
                    <a:pt x="5891689" y="246221"/>
                    <a:pt x="5890737" y="247174"/>
                  </a:cubicBezTo>
                  <a:cubicBezTo>
                    <a:pt x="5890737" y="247174"/>
                    <a:pt x="5890737" y="247174"/>
                    <a:pt x="5890737" y="247174"/>
                  </a:cubicBezTo>
                  <a:cubicBezTo>
                    <a:pt x="5890737" y="247174"/>
                    <a:pt x="5890737" y="247174"/>
                    <a:pt x="5890737" y="248126"/>
                  </a:cubicBezTo>
                  <a:cubicBezTo>
                    <a:pt x="5889784" y="251936"/>
                    <a:pt x="5885974" y="261461"/>
                    <a:pt x="5881212" y="275749"/>
                  </a:cubicBezTo>
                  <a:cubicBezTo>
                    <a:pt x="5880259" y="270986"/>
                    <a:pt x="5879306" y="266224"/>
                    <a:pt x="5878354" y="262414"/>
                  </a:cubicBezTo>
                  <a:cubicBezTo>
                    <a:pt x="5875496" y="248126"/>
                    <a:pt x="5874544" y="240506"/>
                    <a:pt x="5874544" y="240506"/>
                  </a:cubicBezTo>
                  <a:cubicBezTo>
                    <a:pt x="5874544" y="240506"/>
                    <a:pt x="5874544" y="248126"/>
                    <a:pt x="5874544" y="262414"/>
                  </a:cubicBezTo>
                  <a:cubicBezTo>
                    <a:pt x="5874544" y="270034"/>
                    <a:pt x="5875496" y="279559"/>
                    <a:pt x="5875496" y="290989"/>
                  </a:cubicBezTo>
                  <a:cubicBezTo>
                    <a:pt x="5874544" y="293846"/>
                    <a:pt x="5873592" y="295751"/>
                    <a:pt x="5873592" y="298609"/>
                  </a:cubicBezTo>
                  <a:cubicBezTo>
                    <a:pt x="5872639" y="290036"/>
                    <a:pt x="5872639" y="280511"/>
                    <a:pt x="5870734" y="271939"/>
                  </a:cubicBezTo>
                  <a:cubicBezTo>
                    <a:pt x="5869781" y="278606"/>
                    <a:pt x="5868829" y="286226"/>
                    <a:pt x="5867876" y="292894"/>
                  </a:cubicBezTo>
                  <a:cubicBezTo>
                    <a:pt x="5867876" y="285274"/>
                    <a:pt x="5867876" y="276701"/>
                    <a:pt x="5866924" y="269081"/>
                  </a:cubicBezTo>
                  <a:cubicBezTo>
                    <a:pt x="5866924" y="260509"/>
                    <a:pt x="5865971" y="251936"/>
                    <a:pt x="5865971" y="243364"/>
                  </a:cubicBezTo>
                  <a:cubicBezTo>
                    <a:pt x="5870734" y="231934"/>
                    <a:pt x="5873592" y="225266"/>
                    <a:pt x="5873592" y="225266"/>
                  </a:cubicBezTo>
                  <a:cubicBezTo>
                    <a:pt x="5873592" y="225266"/>
                    <a:pt x="5870734" y="230029"/>
                    <a:pt x="5865971" y="237649"/>
                  </a:cubicBezTo>
                  <a:cubicBezTo>
                    <a:pt x="5865971" y="234791"/>
                    <a:pt x="5865971" y="232886"/>
                    <a:pt x="5865971" y="230029"/>
                  </a:cubicBezTo>
                  <a:cubicBezTo>
                    <a:pt x="5865971" y="217646"/>
                    <a:pt x="5865019" y="205264"/>
                    <a:pt x="5865019" y="194786"/>
                  </a:cubicBezTo>
                  <a:cubicBezTo>
                    <a:pt x="5864067" y="172879"/>
                    <a:pt x="5863114" y="154781"/>
                    <a:pt x="5863114" y="141446"/>
                  </a:cubicBezTo>
                  <a:cubicBezTo>
                    <a:pt x="5862162" y="128111"/>
                    <a:pt x="5862162" y="121444"/>
                    <a:pt x="5862162" y="121444"/>
                  </a:cubicBezTo>
                  <a:cubicBezTo>
                    <a:pt x="5862162" y="121444"/>
                    <a:pt x="5861209" y="129064"/>
                    <a:pt x="5859304" y="141446"/>
                  </a:cubicBezTo>
                  <a:cubicBezTo>
                    <a:pt x="5858351" y="147161"/>
                    <a:pt x="5857399" y="153829"/>
                    <a:pt x="5856446" y="161449"/>
                  </a:cubicBezTo>
                  <a:cubicBezTo>
                    <a:pt x="5855494" y="145256"/>
                    <a:pt x="5854542" y="130969"/>
                    <a:pt x="5853589" y="120491"/>
                  </a:cubicBezTo>
                  <a:cubicBezTo>
                    <a:pt x="5852637" y="106204"/>
                    <a:pt x="5851684" y="98584"/>
                    <a:pt x="5851684" y="98584"/>
                  </a:cubicBezTo>
                  <a:cubicBezTo>
                    <a:pt x="5851684" y="98584"/>
                    <a:pt x="5850731" y="106204"/>
                    <a:pt x="5849779" y="120491"/>
                  </a:cubicBezTo>
                  <a:cubicBezTo>
                    <a:pt x="5848826" y="127159"/>
                    <a:pt x="5848826" y="135731"/>
                    <a:pt x="5847874" y="146209"/>
                  </a:cubicBezTo>
                  <a:cubicBezTo>
                    <a:pt x="5846921" y="155734"/>
                    <a:pt x="5846921" y="167164"/>
                    <a:pt x="5846921" y="179546"/>
                  </a:cubicBezTo>
                  <a:cubicBezTo>
                    <a:pt x="5845969" y="203359"/>
                    <a:pt x="5845969" y="231934"/>
                    <a:pt x="5846921" y="262414"/>
                  </a:cubicBezTo>
                  <a:cubicBezTo>
                    <a:pt x="5846921" y="264319"/>
                    <a:pt x="5846921" y="267176"/>
                    <a:pt x="5846921" y="269081"/>
                  </a:cubicBezTo>
                  <a:cubicBezTo>
                    <a:pt x="5845969" y="270986"/>
                    <a:pt x="5844064" y="272891"/>
                    <a:pt x="5843112" y="274796"/>
                  </a:cubicBezTo>
                  <a:cubicBezTo>
                    <a:pt x="5842159" y="270034"/>
                    <a:pt x="5841206" y="265271"/>
                    <a:pt x="5840254" y="261461"/>
                  </a:cubicBezTo>
                  <a:cubicBezTo>
                    <a:pt x="5840254" y="254794"/>
                    <a:pt x="5840254" y="248126"/>
                    <a:pt x="5841206" y="242411"/>
                  </a:cubicBezTo>
                  <a:cubicBezTo>
                    <a:pt x="5841206" y="230029"/>
                    <a:pt x="5841206" y="223361"/>
                    <a:pt x="5841206" y="223361"/>
                  </a:cubicBezTo>
                  <a:cubicBezTo>
                    <a:pt x="5841206" y="223361"/>
                    <a:pt x="5839301" y="230029"/>
                    <a:pt x="5837396" y="242411"/>
                  </a:cubicBezTo>
                  <a:cubicBezTo>
                    <a:pt x="5837396" y="243364"/>
                    <a:pt x="5837396" y="244316"/>
                    <a:pt x="5836444" y="245269"/>
                  </a:cubicBezTo>
                  <a:cubicBezTo>
                    <a:pt x="5833587" y="233839"/>
                    <a:pt x="5831681" y="224314"/>
                    <a:pt x="5829776" y="215741"/>
                  </a:cubicBezTo>
                  <a:cubicBezTo>
                    <a:pt x="5825967" y="198596"/>
                    <a:pt x="5824062" y="189071"/>
                    <a:pt x="5824062" y="189071"/>
                  </a:cubicBezTo>
                  <a:cubicBezTo>
                    <a:pt x="5824062" y="189071"/>
                    <a:pt x="5825014" y="198596"/>
                    <a:pt x="5825967" y="215741"/>
                  </a:cubicBezTo>
                  <a:cubicBezTo>
                    <a:pt x="5826919" y="224314"/>
                    <a:pt x="5827871" y="234791"/>
                    <a:pt x="5828824" y="246221"/>
                  </a:cubicBezTo>
                  <a:cubicBezTo>
                    <a:pt x="5829776" y="252889"/>
                    <a:pt x="5830729" y="260509"/>
                    <a:pt x="5831681" y="268129"/>
                  </a:cubicBezTo>
                  <a:cubicBezTo>
                    <a:pt x="5830729" y="270034"/>
                    <a:pt x="5828824" y="272891"/>
                    <a:pt x="5826919" y="276701"/>
                  </a:cubicBezTo>
                  <a:cubicBezTo>
                    <a:pt x="5826919" y="274796"/>
                    <a:pt x="5825967" y="272891"/>
                    <a:pt x="5825967" y="270986"/>
                  </a:cubicBezTo>
                  <a:cubicBezTo>
                    <a:pt x="5825014" y="263366"/>
                    <a:pt x="5823109" y="255746"/>
                    <a:pt x="5822156" y="250031"/>
                  </a:cubicBezTo>
                  <a:cubicBezTo>
                    <a:pt x="5820251" y="238601"/>
                    <a:pt x="5818346" y="231934"/>
                    <a:pt x="5818346" y="231934"/>
                  </a:cubicBezTo>
                  <a:cubicBezTo>
                    <a:pt x="5818346" y="231934"/>
                    <a:pt x="5818346" y="238601"/>
                    <a:pt x="5818346" y="250031"/>
                  </a:cubicBezTo>
                  <a:cubicBezTo>
                    <a:pt x="5818346" y="255746"/>
                    <a:pt x="5818346" y="262414"/>
                    <a:pt x="5818346" y="270986"/>
                  </a:cubicBezTo>
                  <a:cubicBezTo>
                    <a:pt x="5816442" y="267176"/>
                    <a:pt x="5814537" y="264319"/>
                    <a:pt x="5812631" y="262414"/>
                  </a:cubicBezTo>
                  <a:lnTo>
                    <a:pt x="5812631" y="246221"/>
                  </a:lnTo>
                  <a:lnTo>
                    <a:pt x="5814537" y="220504"/>
                  </a:lnTo>
                  <a:cubicBezTo>
                    <a:pt x="5815489" y="220504"/>
                    <a:pt x="5815489" y="220504"/>
                    <a:pt x="5816442" y="221456"/>
                  </a:cubicBezTo>
                  <a:cubicBezTo>
                    <a:pt x="5817394" y="222409"/>
                    <a:pt x="5818346" y="222409"/>
                    <a:pt x="5819299" y="224314"/>
                  </a:cubicBezTo>
                  <a:cubicBezTo>
                    <a:pt x="5821204" y="226219"/>
                    <a:pt x="5821204" y="229076"/>
                    <a:pt x="5822156" y="231934"/>
                  </a:cubicBezTo>
                  <a:cubicBezTo>
                    <a:pt x="5822156" y="229076"/>
                    <a:pt x="5822156" y="226219"/>
                    <a:pt x="5821204" y="223361"/>
                  </a:cubicBezTo>
                  <a:cubicBezTo>
                    <a:pt x="5820251" y="222409"/>
                    <a:pt x="5819299" y="220504"/>
                    <a:pt x="5818346" y="219551"/>
                  </a:cubicBezTo>
                  <a:cubicBezTo>
                    <a:pt x="5817394" y="218599"/>
                    <a:pt x="5815489" y="217646"/>
                    <a:pt x="5813584" y="217646"/>
                  </a:cubicBezTo>
                  <a:lnTo>
                    <a:pt x="5811679" y="217646"/>
                  </a:lnTo>
                  <a:lnTo>
                    <a:pt x="5811679" y="219551"/>
                  </a:lnTo>
                  <a:cubicBezTo>
                    <a:pt x="5809774" y="228124"/>
                    <a:pt x="5806917" y="237649"/>
                    <a:pt x="5805012" y="246221"/>
                  </a:cubicBezTo>
                  <a:cubicBezTo>
                    <a:pt x="5804059" y="250031"/>
                    <a:pt x="5804059" y="252889"/>
                    <a:pt x="5803106" y="256699"/>
                  </a:cubicBezTo>
                  <a:cubicBezTo>
                    <a:pt x="5801201" y="258604"/>
                    <a:pt x="5799296" y="261461"/>
                    <a:pt x="5796439" y="264319"/>
                  </a:cubicBezTo>
                  <a:cubicBezTo>
                    <a:pt x="5796439" y="259556"/>
                    <a:pt x="5795487" y="256699"/>
                    <a:pt x="5795487" y="253841"/>
                  </a:cubicBezTo>
                  <a:cubicBezTo>
                    <a:pt x="5794534" y="250031"/>
                    <a:pt x="5794534" y="248126"/>
                    <a:pt x="5794534" y="248126"/>
                  </a:cubicBezTo>
                  <a:cubicBezTo>
                    <a:pt x="5794534" y="248126"/>
                    <a:pt x="5794534" y="250031"/>
                    <a:pt x="5794534" y="253841"/>
                  </a:cubicBezTo>
                  <a:cubicBezTo>
                    <a:pt x="5794534" y="257651"/>
                    <a:pt x="5794534" y="262414"/>
                    <a:pt x="5793581" y="268129"/>
                  </a:cubicBezTo>
                  <a:cubicBezTo>
                    <a:pt x="5792629" y="269081"/>
                    <a:pt x="5792629" y="269081"/>
                    <a:pt x="5791676" y="270034"/>
                  </a:cubicBezTo>
                  <a:cubicBezTo>
                    <a:pt x="5791676" y="270034"/>
                    <a:pt x="5791676" y="270034"/>
                    <a:pt x="5791676" y="270034"/>
                  </a:cubicBezTo>
                  <a:lnTo>
                    <a:pt x="5787867" y="239554"/>
                  </a:lnTo>
                  <a:cubicBezTo>
                    <a:pt x="5791676" y="229076"/>
                    <a:pt x="5793581" y="224314"/>
                    <a:pt x="5793581" y="224314"/>
                  </a:cubicBezTo>
                  <a:cubicBezTo>
                    <a:pt x="5793581" y="224314"/>
                    <a:pt x="5791676" y="228124"/>
                    <a:pt x="5786914" y="234791"/>
                  </a:cubicBezTo>
                  <a:lnTo>
                    <a:pt x="5785009" y="205264"/>
                  </a:lnTo>
                  <a:cubicBezTo>
                    <a:pt x="5788819" y="197644"/>
                    <a:pt x="5791676" y="190024"/>
                    <a:pt x="5795487" y="183356"/>
                  </a:cubicBezTo>
                  <a:cubicBezTo>
                    <a:pt x="5795487" y="183356"/>
                    <a:pt x="5795487" y="184309"/>
                    <a:pt x="5795487" y="184309"/>
                  </a:cubicBezTo>
                  <a:cubicBezTo>
                    <a:pt x="5795487" y="184309"/>
                    <a:pt x="5795487" y="183356"/>
                    <a:pt x="5795487" y="183356"/>
                  </a:cubicBezTo>
                  <a:cubicBezTo>
                    <a:pt x="5796439" y="181451"/>
                    <a:pt x="5797392" y="179546"/>
                    <a:pt x="5797392" y="178594"/>
                  </a:cubicBezTo>
                  <a:cubicBezTo>
                    <a:pt x="5803106" y="165259"/>
                    <a:pt x="5808821" y="153829"/>
                    <a:pt x="5812631" y="145256"/>
                  </a:cubicBezTo>
                  <a:cubicBezTo>
                    <a:pt x="5821204" y="126206"/>
                    <a:pt x="5825967" y="115729"/>
                    <a:pt x="5825967" y="115729"/>
                  </a:cubicBezTo>
                  <a:cubicBezTo>
                    <a:pt x="5825967" y="115729"/>
                    <a:pt x="5820251" y="125254"/>
                    <a:pt x="5809774" y="143351"/>
                  </a:cubicBezTo>
                  <a:cubicBezTo>
                    <a:pt x="5805012" y="151924"/>
                    <a:pt x="5798344" y="162401"/>
                    <a:pt x="5791676" y="173831"/>
                  </a:cubicBezTo>
                  <a:cubicBezTo>
                    <a:pt x="5790724" y="172879"/>
                    <a:pt x="5789771" y="171926"/>
                    <a:pt x="5788819" y="170974"/>
                  </a:cubicBezTo>
                  <a:cubicBezTo>
                    <a:pt x="5786914" y="170021"/>
                    <a:pt x="5785009" y="169069"/>
                    <a:pt x="5783104" y="169069"/>
                  </a:cubicBezTo>
                  <a:lnTo>
                    <a:pt x="5781199" y="169069"/>
                  </a:lnTo>
                  <a:lnTo>
                    <a:pt x="5781199" y="170974"/>
                  </a:lnTo>
                  <a:lnTo>
                    <a:pt x="5777389" y="197644"/>
                  </a:lnTo>
                  <a:cubicBezTo>
                    <a:pt x="5774531" y="204311"/>
                    <a:pt x="5770721" y="210026"/>
                    <a:pt x="5766912" y="217646"/>
                  </a:cubicBezTo>
                  <a:cubicBezTo>
                    <a:pt x="5762149" y="226219"/>
                    <a:pt x="5757387" y="234791"/>
                    <a:pt x="5752624" y="244316"/>
                  </a:cubicBezTo>
                  <a:cubicBezTo>
                    <a:pt x="5752624" y="240506"/>
                    <a:pt x="5751671" y="236696"/>
                    <a:pt x="5751671" y="233839"/>
                  </a:cubicBezTo>
                  <a:cubicBezTo>
                    <a:pt x="5750719" y="228124"/>
                    <a:pt x="5749767" y="222409"/>
                    <a:pt x="5749767" y="216694"/>
                  </a:cubicBezTo>
                  <a:cubicBezTo>
                    <a:pt x="5754529" y="199549"/>
                    <a:pt x="5757387" y="190024"/>
                    <a:pt x="5757387" y="190024"/>
                  </a:cubicBezTo>
                  <a:cubicBezTo>
                    <a:pt x="5757387" y="190024"/>
                    <a:pt x="5754529" y="197644"/>
                    <a:pt x="5749767" y="210979"/>
                  </a:cubicBezTo>
                  <a:cubicBezTo>
                    <a:pt x="5749767" y="209074"/>
                    <a:pt x="5748814" y="206216"/>
                    <a:pt x="5748814" y="204311"/>
                  </a:cubicBezTo>
                  <a:cubicBezTo>
                    <a:pt x="5746909" y="188119"/>
                    <a:pt x="5745004" y="178594"/>
                    <a:pt x="5745004" y="178594"/>
                  </a:cubicBezTo>
                  <a:cubicBezTo>
                    <a:pt x="5745004" y="178594"/>
                    <a:pt x="5745004" y="188119"/>
                    <a:pt x="5745004" y="204311"/>
                  </a:cubicBezTo>
                  <a:cubicBezTo>
                    <a:pt x="5745004" y="210026"/>
                    <a:pt x="5745004" y="215741"/>
                    <a:pt x="5745004" y="222409"/>
                  </a:cubicBezTo>
                  <a:cubicBezTo>
                    <a:pt x="5745004" y="223361"/>
                    <a:pt x="5744051" y="224314"/>
                    <a:pt x="5744051" y="225266"/>
                  </a:cubicBezTo>
                  <a:cubicBezTo>
                    <a:pt x="5740242" y="234791"/>
                    <a:pt x="5736431" y="247174"/>
                    <a:pt x="5731669" y="259556"/>
                  </a:cubicBezTo>
                  <a:cubicBezTo>
                    <a:pt x="5731669" y="259556"/>
                    <a:pt x="5731669" y="258604"/>
                    <a:pt x="5731669" y="258604"/>
                  </a:cubicBezTo>
                  <a:cubicBezTo>
                    <a:pt x="5733574" y="245269"/>
                    <a:pt x="5734526" y="238601"/>
                    <a:pt x="5734526" y="238601"/>
                  </a:cubicBezTo>
                  <a:cubicBezTo>
                    <a:pt x="5734526" y="238601"/>
                    <a:pt x="5732621" y="246221"/>
                    <a:pt x="5727859" y="258604"/>
                  </a:cubicBezTo>
                  <a:cubicBezTo>
                    <a:pt x="5726906" y="260509"/>
                    <a:pt x="5726906" y="262414"/>
                    <a:pt x="5725954" y="264319"/>
                  </a:cubicBezTo>
                  <a:cubicBezTo>
                    <a:pt x="5725954" y="264319"/>
                    <a:pt x="5725954" y="263366"/>
                    <a:pt x="5725954" y="263366"/>
                  </a:cubicBezTo>
                  <a:cubicBezTo>
                    <a:pt x="5725954" y="263366"/>
                    <a:pt x="5725954" y="262414"/>
                    <a:pt x="5725954" y="262414"/>
                  </a:cubicBezTo>
                  <a:cubicBezTo>
                    <a:pt x="5725954" y="260509"/>
                    <a:pt x="5726906" y="258604"/>
                    <a:pt x="5726906" y="256699"/>
                  </a:cubicBezTo>
                  <a:cubicBezTo>
                    <a:pt x="5727859" y="251936"/>
                    <a:pt x="5728812" y="247174"/>
                    <a:pt x="5729764" y="242411"/>
                  </a:cubicBezTo>
                  <a:cubicBezTo>
                    <a:pt x="5730717" y="237649"/>
                    <a:pt x="5731669" y="233839"/>
                    <a:pt x="5732621" y="230029"/>
                  </a:cubicBezTo>
                  <a:cubicBezTo>
                    <a:pt x="5734526" y="222409"/>
                    <a:pt x="5736431" y="215741"/>
                    <a:pt x="5737384" y="210026"/>
                  </a:cubicBezTo>
                  <a:cubicBezTo>
                    <a:pt x="5740242" y="198596"/>
                    <a:pt x="5741194" y="191929"/>
                    <a:pt x="5741194" y="191929"/>
                  </a:cubicBezTo>
                  <a:cubicBezTo>
                    <a:pt x="5741194" y="191929"/>
                    <a:pt x="5740242" y="193834"/>
                    <a:pt x="5739289" y="196691"/>
                  </a:cubicBezTo>
                  <a:cubicBezTo>
                    <a:pt x="5740242" y="192881"/>
                    <a:pt x="5740242" y="190024"/>
                    <a:pt x="5740242" y="190024"/>
                  </a:cubicBezTo>
                  <a:cubicBezTo>
                    <a:pt x="5740242" y="190024"/>
                    <a:pt x="5737384" y="197644"/>
                    <a:pt x="5731669" y="211931"/>
                  </a:cubicBezTo>
                  <a:cubicBezTo>
                    <a:pt x="5730717" y="215741"/>
                    <a:pt x="5728812" y="219551"/>
                    <a:pt x="5726906" y="224314"/>
                  </a:cubicBezTo>
                  <a:cubicBezTo>
                    <a:pt x="5725954" y="225266"/>
                    <a:pt x="5725954" y="227171"/>
                    <a:pt x="5725001" y="228124"/>
                  </a:cubicBezTo>
                  <a:cubicBezTo>
                    <a:pt x="5723096" y="231934"/>
                    <a:pt x="5722144" y="235744"/>
                    <a:pt x="5720239" y="240506"/>
                  </a:cubicBezTo>
                  <a:cubicBezTo>
                    <a:pt x="5719287" y="243364"/>
                    <a:pt x="5718334" y="246221"/>
                    <a:pt x="5717381" y="250031"/>
                  </a:cubicBezTo>
                  <a:cubicBezTo>
                    <a:pt x="5716429" y="251936"/>
                    <a:pt x="5716429" y="252889"/>
                    <a:pt x="5715476" y="254794"/>
                  </a:cubicBezTo>
                  <a:cubicBezTo>
                    <a:pt x="5713571" y="260509"/>
                    <a:pt x="5711667" y="266224"/>
                    <a:pt x="5709762" y="272891"/>
                  </a:cubicBezTo>
                  <a:cubicBezTo>
                    <a:pt x="5707856" y="278606"/>
                    <a:pt x="5705951" y="284321"/>
                    <a:pt x="5704046" y="290989"/>
                  </a:cubicBezTo>
                  <a:cubicBezTo>
                    <a:pt x="5701189" y="285274"/>
                    <a:pt x="5699284" y="280511"/>
                    <a:pt x="5696426" y="275749"/>
                  </a:cubicBezTo>
                  <a:cubicBezTo>
                    <a:pt x="5695474" y="271939"/>
                    <a:pt x="5695474" y="269081"/>
                    <a:pt x="5695474" y="269081"/>
                  </a:cubicBezTo>
                  <a:cubicBezTo>
                    <a:pt x="5695474" y="269081"/>
                    <a:pt x="5695474" y="270034"/>
                    <a:pt x="5695474" y="272891"/>
                  </a:cubicBezTo>
                  <a:cubicBezTo>
                    <a:pt x="5692617" y="268129"/>
                    <a:pt x="5690712" y="263366"/>
                    <a:pt x="5688806" y="259556"/>
                  </a:cubicBezTo>
                  <a:cubicBezTo>
                    <a:pt x="5683092" y="249079"/>
                    <a:pt x="5680234" y="243364"/>
                    <a:pt x="5680234" y="243364"/>
                  </a:cubicBezTo>
                  <a:cubicBezTo>
                    <a:pt x="5680234" y="243364"/>
                    <a:pt x="5682139" y="250031"/>
                    <a:pt x="5684996" y="260509"/>
                  </a:cubicBezTo>
                  <a:cubicBezTo>
                    <a:pt x="5687854" y="269081"/>
                    <a:pt x="5690712" y="279559"/>
                    <a:pt x="5694521" y="292894"/>
                  </a:cubicBezTo>
                  <a:cubicBezTo>
                    <a:pt x="5694521" y="297656"/>
                    <a:pt x="5694521" y="302419"/>
                    <a:pt x="5694521" y="309086"/>
                  </a:cubicBezTo>
                  <a:cubicBezTo>
                    <a:pt x="5694521" y="313849"/>
                    <a:pt x="5694521" y="318611"/>
                    <a:pt x="5694521" y="323374"/>
                  </a:cubicBezTo>
                  <a:cubicBezTo>
                    <a:pt x="5693569" y="326231"/>
                    <a:pt x="5692617" y="329089"/>
                    <a:pt x="5691664" y="331946"/>
                  </a:cubicBezTo>
                  <a:cubicBezTo>
                    <a:pt x="5690712" y="330994"/>
                    <a:pt x="5690712" y="330041"/>
                    <a:pt x="5689759" y="329089"/>
                  </a:cubicBezTo>
                  <a:lnTo>
                    <a:pt x="5689759" y="320516"/>
                  </a:lnTo>
                  <a:cubicBezTo>
                    <a:pt x="5688806" y="309086"/>
                    <a:pt x="5688806" y="297656"/>
                    <a:pt x="5687854" y="286226"/>
                  </a:cubicBezTo>
                  <a:cubicBezTo>
                    <a:pt x="5686901" y="297656"/>
                    <a:pt x="5685949" y="308134"/>
                    <a:pt x="5684996" y="319564"/>
                  </a:cubicBezTo>
                  <a:cubicBezTo>
                    <a:pt x="5684044" y="317659"/>
                    <a:pt x="5683092" y="315754"/>
                    <a:pt x="5681187" y="312896"/>
                  </a:cubicBezTo>
                  <a:cubicBezTo>
                    <a:pt x="5679281" y="299561"/>
                    <a:pt x="5677376" y="286226"/>
                    <a:pt x="5675471" y="273844"/>
                  </a:cubicBezTo>
                  <a:cubicBezTo>
                    <a:pt x="5674519" y="267176"/>
                    <a:pt x="5673567" y="260509"/>
                    <a:pt x="5672614" y="253841"/>
                  </a:cubicBezTo>
                  <a:cubicBezTo>
                    <a:pt x="5671662" y="247174"/>
                    <a:pt x="5671662" y="241459"/>
                    <a:pt x="5670709" y="235744"/>
                  </a:cubicBezTo>
                  <a:cubicBezTo>
                    <a:pt x="5669756" y="224314"/>
                    <a:pt x="5668804" y="214789"/>
                    <a:pt x="5667851" y="207169"/>
                  </a:cubicBezTo>
                  <a:cubicBezTo>
                    <a:pt x="5666899" y="198596"/>
                    <a:pt x="5665946" y="192881"/>
                    <a:pt x="5665946" y="188119"/>
                  </a:cubicBezTo>
                  <a:cubicBezTo>
                    <a:pt x="5666899" y="185261"/>
                    <a:pt x="5666899" y="183356"/>
                    <a:pt x="5666899" y="183356"/>
                  </a:cubicBezTo>
                  <a:cubicBezTo>
                    <a:pt x="5666899" y="183356"/>
                    <a:pt x="5665946" y="184309"/>
                    <a:pt x="5665946" y="186214"/>
                  </a:cubicBezTo>
                  <a:cubicBezTo>
                    <a:pt x="5665946" y="183356"/>
                    <a:pt x="5664994" y="181451"/>
                    <a:pt x="5664994" y="181451"/>
                  </a:cubicBezTo>
                  <a:cubicBezTo>
                    <a:pt x="5664994" y="181451"/>
                    <a:pt x="5664994" y="184309"/>
                    <a:pt x="5664994" y="188119"/>
                  </a:cubicBezTo>
                  <a:cubicBezTo>
                    <a:pt x="5663089" y="192881"/>
                    <a:pt x="5659279" y="201454"/>
                    <a:pt x="5654517" y="211931"/>
                  </a:cubicBezTo>
                  <a:cubicBezTo>
                    <a:pt x="5654517" y="210026"/>
                    <a:pt x="5654517" y="207169"/>
                    <a:pt x="5653564" y="205264"/>
                  </a:cubicBezTo>
                  <a:cubicBezTo>
                    <a:pt x="5652612" y="199549"/>
                    <a:pt x="5652612" y="193834"/>
                    <a:pt x="5652612" y="189071"/>
                  </a:cubicBezTo>
                  <a:cubicBezTo>
                    <a:pt x="5655469" y="183356"/>
                    <a:pt x="5657374" y="179546"/>
                    <a:pt x="5657374" y="179546"/>
                  </a:cubicBezTo>
                  <a:cubicBezTo>
                    <a:pt x="5657374" y="179546"/>
                    <a:pt x="5655469" y="182404"/>
                    <a:pt x="5652612" y="187166"/>
                  </a:cubicBezTo>
                  <a:cubicBezTo>
                    <a:pt x="5652612" y="186214"/>
                    <a:pt x="5652612" y="186214"/>
                    <a:pt x="5652612" y="185261"/>
                  </a:cubicBezTo>
                  <a:cubicBezTo>
                    <a:pt x="5651659" y="173831"/>
                    <a:pt x="5651659" y="167164"/>
                    <a:pt x="5651659" y="167164"/>
                  </a:cubicBezTo>
                  <a:cubicBezTo>
                    <a:pt x="5651659" y="167164"/>
                    <a:pt x="5650706" y="171926"/>
                    <a:pt x="5649754" y="179546"/>
                  </a:cubicBezTo>
                  <a:cubicBezTo>
                    <a:pt x="5649754" y="179546"/>
                    <a:pt x="5649754" y="178594"/>
                    <a:pt x="5649754" y="178594"/>
                  </a:cubicBezTo>
                  <a:cubicBezTo>
                    <a:pt x="5648801" y="171926"/>
                    <a:pt x="5648801" y="166211"/>
                    <a:pt x="5647849" y="159544"/>
                  </a:cubicBezTo>
                  <a:cubicBezTo>
                    <a:pt x="5647849" y="153829"/>
                    <a:pt x="5646896" y="148114"/>
                    <a:pt x="5646896" y="142399"/>
                  </a:cubicBezTo>
                  <a:cubicBezTo>
                    <a:pt x="5645944" y="131921"/>
                    <a:pt x="5644992" y="122396"/>
                    <a:pt x="5645944" y="114776"/>
                  </a:cubicBezTo>
                  <a:cubicBezTo>
                    <a:pt x="5645944" y="99536"/>
                    <a:pt x="5644992" y="90011"/>
                    <a:pt x="5644992" y="90011"/>
                  </a:cubicBezTo>
                  <a:cubicBezTo>
                    <a:pt x="5644992" y="90011"/>
                    <a:pt x="5644039" y="98584"/>
                    <a:pt x="5641181" y="113824"/>
                  </a:cubicBezTo>
                  <a:cubicBezTo>
                    <a:pt x="5640229" y="121444"/>
                    <a:pt x="5639276" y="130969"/>
                    <a:pt x="5639276" y="141446"/>
                  </a:cubicBezTo>
                  <a:cubicBezTo>
                    <a:pt x="5639276" y="147161"/>
                    <a:pt x="5638324" y="152876"/>
                    <a:pt x="5638324" y="158591"/>
                  </a:cubicBezTo>
                  <a:cubicBezTo>
                    <a:pt x="5638324" y="164306"/>
                    <a:pt x="5638324" y="170974"/>
                    <a:pt x="5638324" y="177641"/>
                  </a:cubicBezTo>
                  <a:cubicBezTo>
                    <a:pt x="5638324" y="186214"/>
                    <a:pt x="5638324" y="195739"/>
                    <a:pt x="5639276" y="205264"/>
                  </a:cubicBezTo>
                  <a:cubicBezTo>
                    <a:pt x="5638324" y="206216"/>
                    <a:pt x="5638324" y="207169"/>
                    <a:pt x="5637371" y="208121"/>
                  </a:cubicBezTo>
                  <a:cubicBezTo>
                    <a:pt x="5637371" y="208121"/>
                    <a:pt x="5636419" y="209074"/>
                    <a:pt x="5636419" y="209074"/>
                  </a:cubicBezTo>
                  <a:cubicBezTo>
                    <a:pt x="5636419" y="208121"/>
                    <a:pt x="5636419" y="208121"/>
                    <a:pt x="5636419" y="208121"/>
                  </a:cubicBezTo>
                  <a:cubicBezTo>
                    <a:pt x="5636419" y="208121"/>
                    <a:pt x="5636419" y="208121"/>
                    <a:pt x="5636419" y="209074"/>
                  </a:cubicBezTo>
                  <a:cubicBezTo>
                    <a:pt x="5635467" y="210979"/>
                    <a:pt x="5633562" y="212884"/>
                    <a:pt x="5631656" y="215741"/>
                  </a:cubicBezTo>
                  <a:cubicBezTo>
                    <a:pt x="5628799" y="201454"/>
                    <a:pt x="5626894" y="192881"/>
                    <a:pt x="5626894" y="192881"/>
                  </a:cubicBezTo>
                  <a:cubicBezTo>
                    <a:pt x="5626894" y="192881"/>
                    <a:pt x="5626894" y="204311"/>
                    <a:pt x="5626894" y="222409"/>
                  </a:cubicBezTo>
                  <a:cubicBezTo>
                    <a:pt x="5626894" y="222409"/>
                    <a:pt x="5626894" y="222409"/>
                    <a:pt x="5626894" y="223361"/>
                  </a:cubicBezTo>
                  <a:cubicBezTo>
                    <a:pt x="5624037" y="219551"/>
                    <a:pt x="5621179" y="215741"/>
                    <a:pt x="5618321" y="211931"/>
                  </a:cubicBezTo>
                  <a:cubicBezTo>
                    <a:pt x="5608796" y="199549"/>
                    <a:pt x="5601176" y="189071"/>
                    <a:pt x="5593556" y="181451"/>
                  </a:cubicBezTo>
                  <a:cubicBezTo>
                    <a:pt x="5579269" y="165259"/>
                    <a:pt x="5570696" y="155734"/>
                    <a:pt x="5570696" y="155734"/>
                  </a:cubicBezTo>
                  <a:cubicBezTo>
                    <a:pt x="5570696" y="155734"/>
                    <a:pt x="5577364" y="166211"/>
                    <a:pt x="5590699" y="184309"/>
                  </a:cubicBezTo>
                  <a:cubicBezTo>
                    <a:pt x="5597367" y="192881"/>
                    <a:pt x="5604034" y="204311"/>
                    <a:pt x="5612606" y="217646"/>
                  </a:cubicBezTo>
                  <a:cubicBezTo>
                    <a:pt x="5613559" y="219551"/>
                    <a:pt x="5614512" y="221456"/>
                    <a:pt x="5616417" y="223361"/>
                  </a:cubicBezTo>
                  <a:cubicBezTo>
                    <a:pt x="5617369" y="226219"/>
                    <a:pt x="5618321" y="230029"/>
                    <a:pt x="5620226" y="233839"/>
                  </a:cubicBezTo>
                  <a:cubicBezTo>
                    <a:pt x="5620226" y="233839"/>
                    <a:pt x="5620226" y="233839"/>
                    <a:pt x="5620226" y="234791"/>
                  </a:cubicBezTo>
                  <a:cubicBezTo>
                    <a:pt x="5619274" y="236696"/>
                    <a:pt x="5618321" y="238601"/>
                    <a:pt x="5616417" y="241459"/>
                  </a:cubicBezTo>
                  <a:cubicBezTo>
                    <a:pt x="5616417" y="241459"/>
                    <a:pt x="5616417" y="240506"/>
                    <a:pt x="5616417" y="240506"/>
                  </a:cubicBezTo>
                  <a:cubicBezTo>
                    <a:pt x="5616417" y="240506"/>
                    <a:pt x="5616417" y="240506"/>
                    <a:pt x="5616417" y="241459"/>
                  </a:cubicBezTo>
                  <a:cubicBezTo>
                    <a:pt x="5615464" y="242411"/>
                    <a:pt x="5614512" y="244316"/>
                    <a:pt x="5614512" y="245269"/>
                  </a:cubicBezTo>
                  <a:cubicBezTo>
                    <a:pt x="5608796" y="255746"/>
                    <a:pt x="5602129" y="267176"/>
                    <a:pt x="5594509" y="280511"/>
                  </a:cubicBezTo>
                  <a:cubicBezTo>
                    <a:pt x="5594509" y="278606"/>
                    <a:pt x="5594509" y="277654"/>
                    <a:pt x="5594509" y="275749"/>
                  </a:cubicBezTo>
                  <a:cubicBezTo>
                    <a:pt x="5594509" y="272891"/>
                    <a:pt x="5594509" y="270986"/>
                    <a:pt x="5594509" y="268129"/>
                  </a:cubicBezTo>
                  <a:cubicBezTo>
                    <a:pt x="5595462" y="260509"/>
                    <a:pt x="5596414" y="256699"/>
                    <a:pt x="5596414" y="256699"/>
                  </a:cubicBezTo>
                  <a:cubicBezTo>
                    <a:pt x="5596414" y="256699"/>
                    <a:pt x="5595462" y="258604"/>
                    <a:pt x="5594509" y="263366"/>
                  </a:cubicBezTo>
                  <a:cubicBezTo>
                    <a:pt x="5594509" y="263366"/>
                    <a:pt x="5594509" y="262414"/>
                    <a:pt x="5594509" y="262414"/>
                  </a:cubicBezTo>
                  <a:cubicBezTo>
                    <a:pt x="5593556" y="257651"/>
                    <a:pt x="5593556" y="253841"/>
                    <a:pt x="5592604" y="250031"/>
                  </a:cubicBezTo>
                  <a:cubicBezTo>
                    <a:pt x="5591651" y="243364"/>
                    <a:pt x="5590699" y="238601"/>
                    <a:pt x="5590699" y="232886"/>
                  </a:cubicBezTo>
                  <a:cubicBezTo>
                    <a:pt x="5594509" y="223361"/>
                    <a:pt x="5596414" y="217646"/>
                    <a:pt x="5596414" y="217646"/>
                  </a:cubicBezTo>
                  <a:cubicBezTo>
                    <a:pt x="5596414" y="217646"/>
                    <a:pt x="5593556" y="221456"/>
                    <a:pt x="5589746" y="230029"/>
                  </a:cubicBezTo>
                  <a:cubicBezTo>
                    <a:pt x="5589746" y="230029"/>
                    <a:pt x="5589746" y="230029"/>
                    <a:pt x="5589746" y="230029"/>
                  </a:cubicBezTo>
                  <a:cubicBezTo>
                    <a:pt x="5587842" y="218599"/>
                    <a:pt x="5586889" y="211931"/>
                    <a:pt x="5586889" y="211931"/>
                  </a:cubicBezTo>
                  <a:cubicBezTo>
                    <a:pt x="5586889" y="211931"/>
                    <a:pt x="5585937" y="218599"/>
                    <a:pt x="5585937" y="230029"/>
                  </a:cubicBezTo>
                  <a:cubicBezTo>
                    <a:pt x="5585937" y="230029"/>
                    <a:pt x="5585937" y="230981"/>
                    <a:pt x="5585937" y="230981"/>
                  </a:cubicBezTo>
                  <a:cubicBezTo>
                    <a:pt x="5584984" y="225266"/>
                    <a:pt x="5584031" y="219551"/>
                    <a:pt x="5583079" y="213836"/>
                  </a:cubicBezTo>
                  <a:cubicBezTo>
                    <a:pt x="5583079" y="223361"/>
                    <a:pt x="5583079" y="232886"/>
                    <a:pt x="5583079" y="242411"/>
                  </a:cubicBezTo>
                  <a:cubicBezTo>
                    <a:pt x="5582126" y="243364"/>
                    <a:pt x="5582126" y="245269"/>
                    <a:pt x="5581174" y="246221"/>
                  </a:cubicBezTo>
                  <a:cubicBezTo>
                    <a:pt x="5580221" y="247174"/>
                    <a:pt x="5579269" y="249079"/>
                    <a:pt x="5579269" y="250031"/>
                  </a:cubicBezTo>
                  <a:cubicBezTo>
                    <a:pt x="5576412" y="235744"/>
                    <a:pt x="5574506" y="221456"/>
                    <a:pt x="5571649" y="209074"/>
                  </a:cubicBezTo>
                  <a:cubicBezTo>
                    <a:pt x="5570696" y="202406"/>
                    <a:pt x="5568792" y="194786"/>
                    <a:pt x="5567839" y="189071"/>
                  </a:cubicBezTo>
                  <a:cubicBezTo>
                    <a:pt x="5565934" y="182404"/>
                    <a:pt x="5564981" y="176689"/>
                    <a:pt x="5563076" y="170974"/>
                  </a:cubicBezTo>
                  <a:cubicBezTo>
                    <a:pt x="5560219" y="159544"/>
                    <a:pt x="5557362" y="150019"/>
                    <a:pt x="5555456" y="141446"/>
                  </a:cubicBezTo>
                  <a:cubicBezTo>
                    <a:pt x="5550694" y="125254"/>
                    <a:pt x="5548789" y="115729"/>
                    <a:pt x="5548789" y="115729"/>
                  </a:cubicBezTo>
                  <a:cubicBezTo>
                    <a:pt x="5548789" y="115729"/>
                    <a:pt x="5549742" y="125254"/>
                    <a:pt x="5551646" y="142399"/>
                  </a:cubicBezTo>
                  <a:cubicBezTo>
                    <a:pt x="5552599" y="150971"/>
                    <a:pt x="5554504" y="160496"/>
                    <a:pt x="5555456" y="172879"/>
                  </a:cubicBezTo>
                  <a:cubicBezTo>
                    <a:pt x="5556409" y="178594"/>
                    <a:pt x="5557362" y="185261"/>
                    <a:pt x="5558314" y="190976"/>
                  </a:cubicBezTo>
                  <a:cubicBezTo>
                    <a:pt x="5559267" y="197644"/>
                    <a:pt x="5559267" y="204311"/>
                    <a:pt x="5560219" y="211931"/>
                  </a:cubicBezTo>
                  <a:cubicBezTo>
                    <a:pt x="5561171" y="226219"/>
                    <a:pt x="5563076" y="241459"/>
                    <a:pt x="5564981" y="257651"/>
                  </a:cubicBezTo>
                  <a:cubicBezTo>
                    <a:pt x="5565934" y="263366"/>
                    <a:pt x="5565934" y="269081"/>
                    <a:pt x="5565934" y="274796"/>
                  </a:cubicBezTo>
                  <a:cubicBezTo>
                    <a:pt x="5564981" y="275749"/>
                    <a:pt x="5564981" y="277654"/>
                    <a:pt x="5564029" y="278606"/>
                  </a:cubicBezTo>
                  <a:cubicBezTo>
                    <a:pt x="5563076" y="280511"/>
                    <a:pt x="5562124" y="282416"/>
                    <a:pt x="5561171" y="284321"/>
                  </a:cubicBezTo>
                  <a:cubicBezTo>
                    <a:pt x="5557362" y="277654"/>
                    <a:pt x="5553551" y="270034"/>
                    <a:pt x="5549742" y="264319"/>
                  </a:cubicBezTo>
                  <a:cubicBezTo>
                    <a:pt x="5549742" y="263366"/>
                    <a:pt x="5548789" y="262414"/>
                    <a:pt x="5548789" y="261461"/>
                  </a:cubicBezTo>
                  <a:cubicBezTo>
                    <a:pt x="5546884" y="255746"/>
                    <a:pt x="5545931" y="250984"/>
                    <a:pt x="5544026" y="247174"/>
                  </a:cubicBezTo>
                  <a:cubicBezTo>
                    <a:pt x="5545931" y="234791"/>
                    <a:pt x="5547837" y="228124"/>
                    <a:pt x="5547837" y="228124"/>
                  </a:cubicBezTo>
                  <a:cubicBezTo>
                    <a:pt x="5547837" y="228124"/>
                    <a:pt x="5545931" y="232886"/>
                    <a:pt x="5542121" y="241459"/>
                  </a:cubicBezTo>
                  <a:cubicBezTo>
                    <a:pt x="5542121" y="240506"/>
                    <a:pt x="5541169" y="239554"/>
                    <a:pt x="5541169" y="238601"/>
                  </a:cubicBezTo>
                  <a:cubicBezTo>
                    <a:pt x="5540217" y="235744"/>
                    <a:pt x="5539264" y="232886"/>
                    <a:pt x="5538312" y="230029"/>
                  </a:cubicBezTo>
                  <a:cubicBezTo>
                    <a:pt x="5546884" y="192881"/>
                    <a:pt x="5551646" y="167164"/>
                    <a:pt x="5551646" y="167164"/>
                  </a:cubicBezTo>
                  <a:cubicBezTo>
                    <a:pt x="5551646" y="167164"/>
                    <a:pt x="5542121" y="190024"/>
                    <a:pt x="5528787" y="225266"/>
                  </a:cubicBezTo>
                  <a:cubicBezTo>
                    <a:pt x="5526881" y="221456"/>
                    <a:pt x="5524976" y="219551"/>
                    <a:pt x="5524976" y="217646"/>
                  </a:cubicBezTo>
                  <a:cubicBezTo>
                    <a:pt x="5524024" y="213836"/>
                    <a:pt x="5524024" y="210026"/>
                    <a:pt x="5524024" y="207169"/>
                  </a:cubicBezTo>
                  <a:cubicBezTo>
                    <a:pt x="5522119" y="192881"/>
                    <a:pt x="5521167" y="185261"/>
                    <a:pt x="5521167" y="185261"/>
                  </a:cubicBezTo>
                  <a:cubicBezTo>
                    <a:pt x="5521167" y="185261"/>
                    <a:pt x="5521167" y="192881"/>
                    <a:pt x="5520214" y="207169"/>
                  </a:cubicBezTo>
                  <a:cubicBezTo>
                    <a:pt x="5520214" y="213836"/>
                    <a:pt x="5520214" y="222409"/>
                    <a:pt x="5520214" y="232886"/>
                  </a:cubicBezTo>
                  <a:cubicBezTo>
                    <a:pt x="5520214" y="237649"/>
                    <a:pt x="5520214" y="243364"/>
                    <a:pt x="5520214" y="248126"/>
                  </a:cubicBezTo>
                  <a:cubicBezTo>
                    <a:pt x="5520214" y="249079"/>
                    <a:pt x="5520214" y="250031"/>
                    <a:pt x="5520214" y="250984"/>
                  </a:cubicBezTo>
                  <a:cubicBezTo>
                    <a:pt x="5515451" y="264319"/>
                    <a:pt x="5510689" y="277654"/>
                    <a:pt x="5505926" y="291941"/>
                  </a:cubicBezTo>
                  <a:cubicBezTo>
                    <a:pt x="5504974" y="294799"/>
                    <a:pt x="5504021" y="297656"/>
                    <a:pt x="5503069" y="300514"/>
                  </a:cubicBezTo>
                  <a:cubicBezTo>
                    <a:pt x="5501164" y="297656"/>
                    <a:pt x="5500212" y="293846"/>
                    <a:pt x="5498306" y="290989"/>
                  </a:cubicBezTo>
                  <a:cubicBezTo>
                    <a:pt x="5498306" y="289084"/>
                    <a:pt x="5498306" y="287179"/>
                    <a:pt x="5498306" y="285274"/>
                  </a:cubicBezTo>
                  <a:cubicBezTo>
                    <a:pt x="5499259" y="274796"/>
                    <a:pt x="5499259" y="269081"/>
                    <a:pt x="5499259" y="269081"/>
                  </a:cubicBezTo>
                  <a:cubicBezTo>
                    <a:pt x="5499259" y="269081"/>
                    <a:pt x="5497354" y="274796"/>
                    <a:pt x="5494496" y="284321"/>
                  </a:cubicBezTo>
                  <a:cubicBezTo>
                    <a:pt x="5489734" y="273844"/>
                    <a:pt x="5484971" y="265271"/>
                    <a:pt x="5481162" y="257651"/>
                  </a:cubicBezTo>
                  <a:cubicBezTo>
                    <a:pt x="5482114" y="255746"/>
                    <a:pt x="5482114" y="253841"/>
                    <a:pt x="5483067" y="251936"/>
                  </a:cubicBezTo>
                  <a:cubicBezTo>
                    <a:pt x="5486876" y="241459"/>
                    <a:pt x="5489734" y="231934"/>
                    <a:pt x="5492592" y="224314"/>
                  </a:cubicBezTo>
                  <a:cubicBezTo>
                    <a:pt x="5497354" y="209074"/>
                    <a:pt x="5500212" y="200501"/>
                    <a:pt x="5500212" y="200501"/>
                  </a:cubicBezTo>
                  <a:cubicBezTo>
                    <a:pt x="5500212" y="200501"/>
                    <a:pt x="5498306" y="205264"/>
                    <a:pt x="5493544" y="212884"/>
                  </a:cubicBezTo>
                  <a:cubicBezTo>
                    <a:pt x="5496401" y="203359"/>
                    <a:pt x="5500212" y="194786"/>
                    <a:pt x="5502117" y="188119"/>
                  </a:cubicBezTo>
                  <a:cubicBezTo>
                    <a:pt x="5507831" y="170974"/>
                    <a:pt x="5511642" y="160496"/>
                    <a:pt x="5511642" y="160496"/>
                  </a:cubicBezTo>
                  <a:cubicBezTo>
                    <a:pt x="5511642" y="160496"/>
                    <a:pt x="5506879" y="170021"/>
                    <a:pt x="5498306" y="186214"/>
                  </a:cubicBezTo>
                  <a:cubicBezTo>
                    <a:pt x="5494496" y="194786"/>
                    <a:pt x="5489734" y="204311"/>
                    <a:pt x="5484019" y="215741"/>
                  </a:cubicBezTo>
                  <a:cubicBezTo>
                    <a:pt x="5481162" y="221456"/>
                    <a:pt x="5478304" y="227171"/>
                    <a:pt x="5475446" y="233839"/>
                  </a:cubicBezTo>
                  <a:cubicBezTo>
                    <a:pt x="5474494" y="236696"/>
                    <a:pt x="5473542" y="238601"/>
                    <a:pt x="5472589" y="241459"/>
                  </a:cubicBezTo>
                  <a:cubicBezTo>
                    <a:pt x="5465921" y="228124"/>
                    <a:pt x="5461159" y="221456"/>
                    <a:pt x="5461159" y="221456"/>
                  </a:cubicBezTo>
                  <a:cubicBezTo>
                    <a:pt x="5461159" y="221456"/>
                    <a:pt x="5464017" y="231934"/>
                    <a:pt x="5469731" y="248126"/>
                  </a:cubicBezTo>
                  <a:cubicBezTo>
                    <a:pt x="5468779" y="250031"/>
                    <a:pt x="5467826" y="252889"/>
                    <a:pt x="5466874" y="254794"/>
                  </a:cubicBezTo>
                  <a:cubicBezTo>
                    <a:pt x="5466874" y="255746"/>
                    <a:pt x="5465921" y="256699"/>
                    <a:pt x="5465921" y="257651"/>
                  </a:cubicBezTo>
                  <a:cubicBezTo>
                    <a:pt x="5465921" y="257651"/>
                    <a:pt x="5464969" y="256699"/>
                    <a:pt x="5464969" y="256699"/>
                  </a:cubicBezTo>
                  <a:cubicBezTo>
                    <a:pt x="5461159" y="252889"/>
                    <a:pt x="5458301" y="249079"/>
                    <a:pt x="5455444" y="246221"/>
                  </a:cubicBezTo>
                  <a:cubicBezTo>
                    <a:pt x="5454492" y="240506"/>
                    <a:pt x="5453539" y="234791"/>
                    <a:pt x="5452587" y="230029"/>
                  </a:cubicBezTo>
                  <a:cubicBezTo>
                    <a:pt x="5451634" y="224314"/>
                    <a:pt x="5449729" y="219551"/>
                    <a:pt x="5448776" y="214789"/>
                  </a:cubicBezTo>
                  <a:cubicBezTo>
                    <a:pt x="5445919" y="205264"/>
                    <a:pt x="5444014" y="196691"/>
                    <a:pt x="5442109" y="190024"/>
                  </a:cubicBezTo>
                  <a:cubicBezTo>
                    <a:pt x="5442109" y="190024"/>
                    <a:pt x="5442109" y="190024"/>
                    <a:pt x="5442109" y="190024"/>
                  </a:cubicBezTo>
                  <a:cubicBezTo>
                    <a:pt x="5442109" y="184309"/>
                    <a:pt x="5442109" y="180499"/>
                    <a:pt x="5442109" y="180499"/>
                  </a:cubicBezTo>
                  <a:cubicBezTo>
                    <a:pt x="5442109" y="180499"/>
                    <a:pt x="5442109" y="182404"/>
                    <a:pt x="5441156" y="186214"/>
                  </a:cubicBezTo>
                  <a:cubicBezTo>
                    <a:pt x="5438299" y="174784"/>
                    <a:pt x="5436394" y="169069"/>
                    <a:pt x="5436394" y="169069"/>
                  </a:cubicBezTo>
                  <a:cubicBezTo>
                    <a:pt x="5436394" y="169069"/>
                    <a:pt x="5437346" y="176689"/>
                    <a:pt x="5438299" y="190976"/>
                  </a:cubicBezTo>
                  <a:cubicBezTo>
                    <a:pt x="5438299" y="192881"/>
                    <a:pt x="5438299" y="193834"/>
                    <a:pt x="5439251" y="195739"/>
                  </a:cubicBezTo>
                  <a:cubicBezTo>
                    <a:pt x="5437346" y="203359"/>
                    <a:pt x="5435442" y="212884"/>
                    <a:pt x="5433537" y="225266"/>
                  </a:cubicBezTo>
                  <a:cubicBezTo>
                    <a:pt x="5430679" y="223361"/>
                    <a:pt x="5429726" y="221456"/>
                    <a:pt x="5429726" y="221456"/>
                  </a:cubicBezTo>
                  <a:cubicBezTo>
                    <a:pt x="5429726" y="221456"/>
                    <a:pt x="5430679" y="223361"/>
                    <a:pt x="5433537" y="225266"/>
                  </a:cubicBezTo>
                  <a:cubicBezTo>
                    <a:pt x="5432584" y="230029"/>
                    <a:pt x="5431631" y="235744"/>
                    <a:pt x="5430679" y="240506"/>
                  </a:cubicBezTo>
                  <a:cubicBezTo>
                    <a:pt x="5429726" y="232886"/>
                    <a:pt x="5428774" y="228124"/>
                    <a:pt x="5428774" y="228124"/>
                  </a:cubicBezTo>
                  <a:cubicBezTo>
                    <a:pt x="5428774" y="228124"/>
                    <a:pt x="5428774" y="232886"/>
                    <a:pt x="5428774" y="242411"/>
                  </a:cubicBezTo>
                  <a:cubicBezTo>
                    <a:pt x="5426869" y="234791"/>
                    <a:pt x="5425917" y="228124"/>
                    <a:pt x="5424012" y="222409"/>
                  </a:cubicBezTo>
                  <a:cubicBezTo>
                    <a:pt x="5421154" y="208121"/>
                    <a:pt x="5419249" y="200501"/>
                    <a:pt x="5419249" y="200501"/>
                  </a:cubicBezTo>
                  <a:cubicBezTo>
                    <a:pt x="5419249" y="200501"/>
                    <a:pt x="5419249" y="209074"/>
                    <a:pt x="5420201" y="223361"/>
                  </a:cubicBezTo>
                  <a:cubicBezTo>
                    <a:pt x="5421154" y="235744"/>
                    <a:pt x="5422106" y="253841"/>
                    <a:pt x="5424964" y="274796"/>
                  </a:cubicBezTo>
                  <a:cubicBezTo>
                    <a:pt x="5424012" y="282416"/>
                    <a:pt x="5422106" y="290989"/>
                    <a:pt x="5420201" y="299561"/>
                  </a:cubicBezTo>
                  <a:cubicBezTo>
                    <a:pt x="5419249" y="301466"/>
                    <a:pt x="5419249" y="303371"/>
                    <a:pt x="5418296" y="305276"/>
                  </a:cubicBezTo>
                  <a:cubicBezTo>
                    <a:pt x="5417344" y="302419"/>
                    <a:pt x="5416392" y="300514"/>
                    <a:pt x="5415439" y="298609"/>
                  </a:cubicBezTo>
                  <a:cubicBezTo>
                    <a:pt x="5416392" y="294799"/>
                    <a:pt x="5417344" y="291941"/>
                    <a:pt x="5417344" y="291941"/>
                  </a:cubicBezTo>
                  <a:cubicBezTo>
                    <a:pt x="5417344" y="291941"/>
                    <a:pt x="5416392" y="293846"/>
                    <a:pt x="5414487" y="296704"/>
                  </a:cubicBezTo>
                  <a:cubicBezTo>
                    <a:pt x="5414487" y="296704"/>
                    <a:pt x="5414487" y="295751"/>
                    <a:pt x="5414487" y="295751"/>
                  </a:cubicBezTo>
                  <a:cubicBezTo>
                    <a:pt x="5413534" y="292894"/>
                    <a:pt x="5412581" y="290036"/>
                    <a:pt x="5411629" y="287179"/>
                  </a:cubicBezTo>
                  <a:cubicBezTo>
                    <a:pt x="5413534" y="274796"/>
                    <a:pt x="5414487" y="268129"/>
                    <a:pt x="5414487" y="268129"/>
                  </a:cubicBezTo>
                  <a:cubicBezTo>
                    <a:pt x="5414487" y="268129"/>
                    <a:pt x="5412581" y="272891"/>
                    <a:pt x="5409724" y="282416"/>
                  </a:cubicBezTo>
                  <a:cubicBezTo>
                    <a:pt x="5407819" y="276701"/>
                    <a:pt x="5405914" y="271939"/>
                    <a:pt x="5404009" y="267176"/>
                  </a:cubicBezTo>
                  <a:cubicBezTo>
                    <a:pt x="5402104" y="262414"/>
                    <a:pt x="5401151" y="258604"/>
                    <a:pt x="5399246" y="253841"/>
                  </a:cubicBezTo>
                  <a:cubicBezTo>
                    <a:pt x="5400199" y="240506"/>
                    <a:pt x="5400199" y="232886"/>
                    <a:pt x="5400199" y="232886"/>
                  </a:cubicBezTo>
                  <a:cubicBezTo>
                    <a:pt x="5400199" y="232886"/>
                    <a:pt x="5399246" y="237649"/>
                    <a:pt x="5396389" y="247174"/>
                  </a:cubicBezTo>
                  <a:cubicBezTo>
                    <a:pt x="5396389" y="246221"/>
                    <a:pt x="5395437" y="245269"/>
                    <a:pt x="5395437" y="244316"/>
                  </a:cubicBezTo>
                  <a:cubicBezTo>
                    <a:pt x="5390674" y="231934"/>
                    <a:pt x="5387817" y="224314"/>
                    <a:pt x="5387817" y="224314"/>
                  </a:cubicBezTo>
                  <a:cubicBezTo>
                    <a:pt x="5387817" y="224314"/>
                    <a:pt x="5388769" y="231934"/>
                    <a:pt x="5391626" y="245269"/>
                  </a:cubicBezTo>
                  <a:cubicBezTo>
                    <a:pt x="5392579" y="249079"/>
                    <a:pt x="5393531" y="252889"/>
                    <a:pt x="5394484" y="257651"/>
                  </a:cubicBezTo>
                  <a:cubicBezTo>
                    <a:pt x="5391626" y="269081"/>
                    <a:pt x="5388769" y="283369"/>
                    <a:pt x="5384959" y="300514"/>
                  </a:cubicBezTo>
                  <a:cubicBezTo>
                    <a:pt x="5384959" y="299561"/>
                    <a:pt x="5384959" y="298609"/>
                    <a:pt x="5384006" y="297656"/>
                  </a:cubicBezTo>
                  <a:cubicBezTo>
                    <a:pt x="5383054" y="288131"/>
                    <a:pt x="5382101" y="283369"/>
                    <a:pt x="5382101" y="283369"/>
                  </a:cubicBezTo>
                  <a:cubicBezTo>
                    <a:pt x="5382101" y="283369"/>
                    <a:pt x="5382101" y="284321"/>
                    <a:pt x="5382101" y="287179"/>
                  </a:cubicBezTo>
                  <a:cubicBezTo>
                    <a:pt x="5381149" y="283369"/>
                    <a:pt x="5380196" y="280511"/>
                    <a:pt x="5380196" y="276701"/>
                  </a:cubicBezTo>
                  <a:cubicBezTo>
                    <a:pt x="5380196" y="275749"/>
                    <a:pt x="5379244" y="273844"/>
                    <a:pt x="5379244" y="272891"/>
                  </a:cubicBezTo>
                  <a:cubicBezTo>
                    <a:pt x="5380196" y="270986"/>
                    <a:pt x="5380196" y="269081"/>
                    <a:pt x="5380196" y="269081"/>
                  </a:cubicBezTo>
                  <a:cubicBezTo>
                    <a:pt x="5380196" y="269081"/>
                    <a:pt x="5380196" y="270034"/>
                    <a:pt x="5379244" y="271939"/>
                  </a:cubicBezTo>
                  <a:cubicBezTo>
                    <a:pt x="5376387" y="260509"/>
                    <a:pt x="5374481" y="250984"/>
                    <a:pt x="5372576" y="241459"/>
                  </a:cubicBezTo>
                  <a:cubicBezTo>
                    <a:pt x="5372576" y="238601"/>
                    <a:pt x="5372576" y="235744"/>
                    <a:pt x="5373529" y="232886"/>
                  </a:cubicBezTo>
                  <a:cubicBezTo>
                    <a:pt x="5374481" y="217646"/>
                    <a:pt x="5376387" y="203359"/>
                    <a:pt x="5378292" y="190024"/>
                  </a:cubicBezTo>
                  <a:cubicBezTo>
                    <a:pt x="5379244" y="176689"/>
                    <a:pt x="5382101" y="165259"/>
                    <a:pt x="5384006" y="153829"/>
                  </a:cubicBezTo>
                  <a:cubicBezTo>
                    <a:pt x="5384959" y="148114"/>
                    <a:pt x="5385912" y="143351"/>
                    <a:pt x="5386864" y="138589"/>
                  </a:cubicBezTo>
                  <a:cubicBezTo>
                    <a:pt x="5387817" y="133826"/>
                    <a:pt x="5388769" y="130016"/>
                    <a:pt x="5389721" y="126206"/>
                  </a:cubicBezTo>
                  <a:cubicBezTo>
                    <a:pt x="5392579" y="110966"/>
                    <a:pt x="5394484" y="102394"/>
                    <a:pt x="5394484" y="102394"/>
                  </a:cubicBezTo>
                  <a:cubicBezTo>
                    <a:pt x="5394484" y="102394"/>
                    <a:pt x="5391626" y="110966"/>
                    <a:pt x="5385912" y="125254"/>
                  </a:cubicBezTo>
                  <a:cubicBezTo>
                    <a:pt x="5384959" y="129064"/>
                    <a:pt x="5383054" y="132874"/>
                    <a:pt x="5381149" y="137636"/>
                  </a:cubicBezTo>
                  <a:cubicBezTo>
                    <a:pt x="5379244" y="142399"/>
                    <a:pt x="5378292" y="147161"/>
                    <a:pt x="5376387" y="151924"/>
                  </a:cubicBezTo>
                  <a:cubicBezTo>
                    <a:pt x="5373529" y="162401"/>
                    <a:pt x="5369719" y="174784"/>
                    <a:pt x="5366862" y="188119"/>
                  </a:cubicBezTo>
                  <a:cubicBezTo>
                    <a:pt x="5365909" y="193834"/>
                    <a:pt x="5364004" y="199549"/>
                    <a:pt x="5363051" y="205264"/>
                  </a:cubicBezTo>
                  <a:cubicBezTo>
                    <a:pt x="5361146" y="199549"/>
                    <a:pt x="5360194" y="196691"/>
                    <a:pt x="5360194" y="196691"/>
                  </a:cubicBezTo>
                  <a:cubicBezTo>
                    <a:pt x="5360194" y="196691"/>
                    <a:pt x="5361146" y="201454"/>
                    <a:pt x="5361146" y="210979"/>
                  </a:cubicBezTo>
                  <a:cubicBezTo>
                    <a:pt x="5360194" y="217646"/>
                    <a:pt x="5358289" y="224314"/>
                    <a:pt x="5357337" y="230981"/>
                  </a:cubicBezTo>
                  <a:cubicBezTo>
                    <a:pt x="5356384" y="235744"/>
                    <a:pt x="5355431" y="240506"/>
                    <a:pt x="5355431" y="245269"/>
                  </a:cubicBezTo>
                  <a:cubicBezTo>
                    <a:pt x="5355431" y="241459"/>
                    <a:pt x="5354479" y="238601"/>
                    <a:pt x="5354479" y="235744"/>
                  </a:cubicBezTo>
                  <a:cubicBezTo>
                    <a:pt x="5354479" y="233839"/>
                    <a:pt x="5354479" y="231934"/>
                    <a:pt x="5354479" y="230029"/>
                  </a:cubicBezTo>
                  <a:cubicBezTo>
                    <a:pt x="5355431" y="217646"/>
                    <a:pt x="5355431" y="210979"/>
                    <a:pt x="5355431" y="210979"/>
                  </a:cubicBezTo>
                  <a:cubicBezTo>
                    <a:pt x="5355431" y="210979"/>
                    <a:pt x="5354479" y="214789"/>
                    <a:pt x="5352574" y="222409"/>
                  </a:cubicBezTo>
                  <a:cubicBezTo>
                    <a:pt x="5350669" y="210026"/>
                    <a:pt x="5348764" y="199549"/>
                    <a:pt x="5347812" y="190024"/>
                  </a:cubicBezTo>
                  <a:cubicBezTo>
                    <a:pt x="5347812" y="186214"/>
                    <a:pt x="5347812" y="182404"/>
                    <a:pt x="5347812" y="179546"/>
                  </a:cubicBezTo>
                  <a:cubicBezTo>
                    <a:pt x="5347812" y="167164"/>
                    <a:pt x="5347812" y="160496"/>
                    <a:pt x="5347812" y="160496"/>
                  </a:cubicBezTo>
                  <a:cubicBezTo>
                    <a:pt x="5347812" y="160496"/>
                    <a:pt x="5346859" y="165259"/>
                    <a:pt x="5344954" y="173831"/>
                  </a:cubicBezTo>
                  <a:cubicBezTo>
                    <a:pt x="5342096" y="158591"/>
                    <a:pt x="5341144" y="150019"/>
                    <a:pt x="5341144" y="150019"/>
                  </a:cubicBezTo>
                  <a:cubicBezTo>
                    <a:pt x="5341144" y="150019"/>
                    <a:pt x="5341144" y="160496"/>
                    <a:pt x="5342096" y="177641"/>
                  </a:cubicBezTo>
                  <a:cubicBezTo>
                    <a:pt x="5342096" y="180499"/>
                    <a:pt x="5342096" y="184309"/>
                    <a:pt x="5342096" y="187166"/>
                  </a:cubicBezTo>
                  <a:cubicBezTo>
                    <a:pt x="5341144" y="190976"/>
                    <a:pt x="5341144" y="195739"/>
                    <a:pt x="5340192" y="200501"/>
                  </a:cubicBezTo>
                  <a:cubicBezTo>
                    <a:pt x="5339239" y="209074"/>
                    <a:pt x="5337334" y="218599"/>
                    <a:pt x="5337334" y="229076"/>
                  </a:cubicBezTo>
                  <a:cubicBezTo>
                    <a:pt x="5337334" y="239554"/>
                    <a:pt x="5336381" y="250984"/>
                    <a:pt x="5336381" y="263366"/>
                  </a:cubicBezTo>
                  <a:cubicBezTo>
                    <a:pt x="5336381" y="269081"/>
                    <a:pt x="5336381" y="275749"/>
                    <a:pt x="5336381" y="282416"/>
                  </a:cubicBezTo>
                  <a:cubicBezTo>
                    <a:pt x="5336381" y="282416"/>
                    <a:pt x="5336381" y="282416"/>
                    <a:pt x="5336381" y="282416"/>
                  </a:cubicBezTo>
                  <a:cubicBezTo>
                    <a:pt x="5335429" y="286226"/>
                    <a:pt x="5334476" y="290036"/>
                    <a:pt x="5333524" y="293846"/>
                  </a:cubicBezTo>
                  <a:cubicBezTo>
                    <a:pt x="5333524" y="292894"/>
                    <a:pt x="5332571" y="291941"/>
                    <a:pt x="5332571" y="291941"/>
                  </a:cubicBezTo>
                  <a:cubicBezTo>
                    <a:pt x="5330667" y="287179"/>
                    <a:pt x="5329714" y="282416"/>
                    <a:pt x="5327809" y="278606"/>
                  </a:cubicBezTo>
                  <a:cubicBezTo>
                    <a:pt x="5323999" y="269081"/>
                    <a:pt x="5321142" y="259556"/>
                    <a:pt x="5319237" y="252889"/>
                  </a:cubicBezTo>
                  <a:cubicBezTo>
                    <a:pt x="5313521" y="238601"/>
                    <a:pt x="5310664" y="230029"/>
                    <a:pt x="5310664" y="230029"/>
                  </a:cubicBezTo>
                  <a:cubicBezTo>
                    <a:pt x="5310664" y="230029"/>
                    <a:pt x="5312569" y="238601"/>
                    <a:pt x="5315426" y="253841"/>
                  </a:cubicBezTo>
                  <a:cubicBezTo>
                    <a:pt x="5316379" y="257651"/>
                    <a:pt x="5317331" y="262414"/>
                    <a:pt x="5318284" y="267176"/>
                  </a:cubicBezTo>
                  <a:cubicBezTo>
                    <a:pt x="5316379" y="264319"/>
                    <a:pt x="5315426" y="263366"/>
                    <a:pt x="5315426" y="263366"/>
                  </a:cubicBezTo>
                  <a:cubicBezTo>
                    <a:pt x="5315426" y="263366"/>
                    <a:pt x="5317331" y="268129"/>
                    <a:pt x="5320189" y="276701"/>
                  </a:cubicBezTo>
                  <a:cubicBezTo>
                    <a:pt x="5320189" y="278606"/>
                    <a:pt x="5321142" y="279559"/>
                    <a:pt x="5321142" y="281464"/>
                  </a:cubicBezTo>
                  <a:cubicBezTo>
                    <a:pt x="5322094" y="286226"/>
                    <a:pt x="5323046" y="291941"/>
                    <a:pt x="5324951" y="297656"/>
                  </a:cubicBezTo>
                  <a:cubicBezTo>
                    <a:pt x="5325904" y="300514"/>
                    <a:pt x="5326856" y="303371"/>
                    <a:pt x="5326856" y="306229"/>
                  </a:cubicBezTo>
                  <a:cubicBezTo>
                    <a:pt x="5323999" y="310991"/>
                    <a:pt x="5320189" y="316706"/>
                    <a:pt x="5316379" y="322421"/>
                  </a:cubicBezTo>
                  <a:cubicBezTo>
                    <a:pt x="5313521" y="327184"/>
                    <a:pt x="5309712" y="332899"/>
                    <a:pt x="5306854" y="338614"/>
                  </a:cubicBezTo>
                  <a:cubicBezTo>
                    <a:pt x="5303996" y="343376"/>
                    <a:pt x="5301139" y="349091"/>
                    <a:pt x="5298281" y="354806"/>
                  </a:cubicBezTo>
                  <a:cubicBezTo>
                    <a:pt x="5298281" y="350996"/>
                    <a:pt x="5298281" y="347186"/>
                    <a:pt x="5298281" y="344329"/>
                  </a:cubicBezTo>
                  <a:cubicBezTo>
                    <a:pt x="5299234" y="334804"/>
                    <a:pt x="5300187" y="326231"/>
                    <a:pt x="5301139" y="318611"/>
                  </a:cubicBezTo>
                  <a:cubicBezTo>
                    <a:pt x="5303044" y="308134"/>
                    <a:pt x="5303996" y="299561"/>
                    <a:pt x="5305901" y="291941"/>
                  </a:cubicBezTo>
                  <a:cubicBezTo>
                    <a:pt x="5309712" y="276701"/>
                    <a:pt x="5311617" y="269081"/>
                    <a:pt x="5311617" y="269081"/>
                  </a:cubicBezTo>
                  <a:cubicBezTo>
                    <a:pt x="5311617" y="269081"/>
                    <a:pt x="5307806" y="276701"/>
                    <a:pt x="5302092" y="290989"/>
                  </a:cubicBezTo>
                  <a:cubicBezTo>
                    <a:pt x="5301139" y="293846"/>
                    <a:pt x="5300187" y="295751"/>
                    <a:pt x="5299234" y="298609"/>
                  </a:cubicBezTo>
                  <a:cubicBezTo>
                    <a:pt x="5299234" y="276701"/>
                    <a:pt x="5299234" y="263366"/>
                    <a:pt x="5299234" y="263366"/>
                  </a:cubicBezTo>
                  <a:cubicBezTo>
                    <a:pt x="5299234" y="263366"/>
                    <a:pt x="5295424" y="284321"/>
                    <a:pt x="5290662" y="317659"/>
                  </a:cubicBezTo>
                  <a:cubicBezTo>
                    <a:pt x="5290662" y="315754"/>
                    <a:pt x="5289709" y="314801"/>
                    <a:pt x="5289709" y="312896"/>
                  </a:cubicBezTo>
                  <a:cubicBezTo>
                    <a:pt x="5287804" y="306229"/>
                    <a:pt x="5286851" y="300514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3994" y="291941"/>
                    <a:pt x="5283042" y="288131"/>
                    <a:pt x="5282089" y="284321"/>
                  </a:cubicBezTo>
                  <a:cubicBezTo>
                    <a:pt x="5282089" y="283369"/>
                    <a:pt x="5282089" y="283369"/>
                    <a:pt x="5281137" y="282416"/>
                  </a:cubicBezTo>
                  <a:cubicBezTo>
                    <a:pt x="5285899" y="264319"/>
                    <a:pt x="5288756" y="252889"/>
                    <a:pt x="5288756" y="252889"/>
                  </a:cubicBezTo>
                  <a:cubicBezTo>
                    <a:pt x="5288756" y="252889"/>
                    <a:pt x="5284946" y="260509"/>
                    <a:pt x="5279231" y="273844"/>
                  </a:cubicBezTo>
                  <a:cubicBezTo>
                    <a:pt x="5278279" y="269081"/>
                    <a:pt x="5276374" y="265271"/>
                    <a:pt x="5275421" y="262414"/>
                  </a:cubicBezTo>
                  <a:cubicBezTo>
                    <a:pt x="5270659" y="250031"/>
                    <a:pt x="5268754" y="243364"/>
                    <a:pt x="5268754" y="243364"/>
                  </a:cubicBezTo>
                  <a:cubicBezTo>
                    <a:pt x="5268754" y="243364"/>
                    <a:pt x="5269706" y="250031"/>
                    <a:pt x="5271612" y="262414"/>
                  </a:cubicBezTo>
                  <a:cubicBezTo>
                    <a:pt x="5272564" y="268129"/>
                    <a:pt x="5273517" y="275749"/>
                    <a:pt x="5274469" y="283369"/>
                  </a:cubicBezTo>
                  <a:cubicBezTo>
                    <a:pt x="5270659" y="290989"/>
                    <a:pt x="5266849" y="300514"/>
                    <a:pt x="5263039" y="310039"/>
                  </a:cubicBezTo>
                  <a:cubicBezTo>
                    <a:pt x="5263039" y="305276"/>
                    <a:pt x="5263039" y="302419"/>
                    <a:pt x="5263039" y="302419"/>
                  </a:cubicBezTo>
                  <a:cubicBezTo>
                    <a:pt x="5263039" y="302419"/>
                    <a:pt x="5262087" y="305276"/>
                    <a:pt x="5260181" y="310039"/>
                  </a:cubicBezTo>
                  <a:cubicBezTo>
                    <a:pt x="5260181" y="310039"/>
                    <a:pt x="5260181" y="309086"/>
                    <a:pt x="5260181" y="309086"/>
                  </a:cubicBezTo>
                  <a:cubicBezTo>
                    <a:pt x="5260181" y="306229"/>
                    <a:pt x="5260181" y="303371"/>
                    <a:pt x="5261134" y="301466"/>
                  </a:cubicBezTo>
                  <a:cubicBezTo>
                    <a:pt x="5261134" y="294799"/>
                    <a:pt x="5262087" y="289084"/>
                    <a:pt x="5262087" y="284321"/>
                  </a:cubicBezTo>
                  <a:cubicBezTo>
                    <a:pt x="5263039" y="274796"/>
                    <a:pt x="5263039" y="269081"/>
                    <a:pt x="5263039" y="269081"/>
                  </a:cubicBezTo>
                  <a:cubicBezTo>
                    <a:pt x="5263039" y="269081"/>
                    <a:pt x="5261134" y="273844"/>
                    <a:pt x="5258276" y="283369"/>
                  </a:cubicBezTo>
                  <a:cubicBezTo>
                    <a:pt x="5258276" y="284321"/>
                    <a:pt x="5257324" y="286226"/>
                    <a:pt x="5257324" y="287179"/>
                  </a:cubicBezTo>
                  <a:cubicBezTo>
                    <a:pt x="5256371" y="282416"/>
                    <a:pt x="5256371" y="277654"/>
                    <a:pt x="5255419" y="273844"/>
                  </a:cubicBezTo>
                  <a:cubicBezTo>
                    <a:pt x="5255419" y="272891"/>
                    <a:pt x="5255419" y="271939"/>
                    <a:pt x="5255419" y="271939"/>
                  </a:cubicBezTo>
                  <a:cubicBezTo>
                    <a:pt x="5255419" y="271939"/>
                    <a:pt x="5255419" y="271939"/>
                    <a:pt x="5255419" y="270986"/>
                  </a:cubicBezTo>
                  <a:cubicBezTo>
                    <a:pt x="5256371" y="268129"/>
                    <a:pt x="5256371" y="266224"/>
                    <a:pt x="5256371" y="266224"/>
                  </a:cubicBezTo>
                  <a:cubicBezTo>
                    <a:pt x="5256371" y="266224"/>
                    <a:pt x="5256371" y="267176"/>
                    <a:pt x="5255419" y="268129"/>
                  </a:cubicBezTo>
                  <a:cubicBezTo>
                    <a:pt x="5256371" y="255746"/>
                    <a:pt x="5257324" y="244316"/>
                    <a:pt x="5258276" y="232886"/>
                  </a:cubicBezTo>
                  <a:cubicBezTo>
                    <a:pt x="5262087" y="188119"/>
                    <a:pt x="5263039" y="158591"/>
                    <a:pt x="5263039" y="158591"/>
                  </a:cubicBezTo>
                  <a:cubicBezTo>
                    <a:pt x="5263039" y="158591"/>
                    <a:pt x="5258276" y="175736"/>
                    <a:pt x="5252562" y="204311"/>
                  </a:cubicBezTo>
                  <a:cubicBezTo>
                    <a:pt x="5253514" y="193834"/>
                    <a:pt x="5254467" y="183356"/>
                    <a:pt x="5255419" y="173831"/>
                  </a:cubicBezTo>
                  <a:cubicBezTo>
                    <a:pt x="5256371" y="160496"/>
                    <a:pt x="5257324" y="150019"/>
                    <a:pt x="5258276" y="140494"/>
                  </a:cubicBezTo>
                  <a:cubicBezTo>
                    <a:pt x="5260181" y="121444"/>
                    <a:pt x="5260181" y="110966"/>
                    <a:pt x="5260181" y="110966"/>
                  </a:cubicBezTo>
                  <a:cubicBezTo>
                    <a:pt x="5260181" y="110966"/>
                    <a:pt x="5257324" y="121444"/>
                    <a:pt x="5254467" y="139541"/>
                  </a:cubicBezTo>
                  <a:cubicBezTo>
                    <a:pt x="5252562" y="149066"/>
                    <a:pt x="5250656" y="159544"/>
                    <a:pt x="5247799" y="172879"/>
                  </a:cubicBezTo>
                  <a:cubicBezTo>
                    <a:pt x="5246846" y="179546"/>
                    <a:pt x="5244942" y="186214"/>
                    <a:pt x="5243989" y="192881"/>
                  </a:cubicBezTo>
                  <a:cubicBezTo>
                    <a:pt x="5243989" y="195739"/>
                    <a:pt x="5243037" y="198596"/>
                    <a:pt x="5243037" y="201454"/>
                  </a:cubicBezTo>
                  <a:cubicBezTo>
                    <a:pt x="5242084" y="197644"/>
                    <a:pt x="5241131" y="194786"/>
                    <a:pt x="5241131" y="194786"/>
                  </a:cubicBezTo>
                  <a:cubicBezTo>
                    <a:pt x="5241131" y="194786"/>
                    <a:pt x="5241131" y="199549"/>
                    <a:pt x="5241131" y="209074"/>
                  </a:cubicBezTo>
                  <a:cubicBezTo>
                    <a:pt x="5241131" y="210979"/>
                    <a:pt x="5240179" y="213836"/>
                    <a:pt x="5240179" y="215741"/>
                  </a:cubicBezTo>
                  <a:cubicBezTo>
                    <a:pt x="5239226" y="225266"/>
                    <a:pt x="5237321" y="235744"/>
                    <a:pt x="5235417" y="246221"/>
                  </a:cubicBezTo>
                  <a:cubicBezTo>
                    <a:pt x="5234464" y="248126"/>
                    <a:pt x="5232559" y="250984"/>
                    <a:pt x="5230654" y="252889"/>
                  </a:cubicBezTo>
                  <a:cubicBezTo>
                    <a:pt x="5227796" y="256699"/>
                    <a:pt x="5225892" y="261461"/>
                    <a:pt x="5222081" y="266224"/>
                  </a:cubicBezTo>
                  <a:cubicBezTo>
                    <a:pt x="5220176" y="270034"/>
                    <a:pt x="5217319" y="274796"/>
                    <a:pt x="5215414" y="279559"/>
                  </a:cubicBezTo>
                  <a:cubicBezTo>
                    <a:pt x="5215414" y="279559"/>
                    <a:pt x="5215414" y="279559"/>
                    <a:pt x="5215414" y="278606"/>
                  </a:cubicBezTo>
                  <a:cubicBezTo>
                    <a:pt x="5216367" y="276701"/>
                    <a:pt x="5216367" y="275749"/>
                    <a:pt x="5216367" y="275749"/>
                  </a:cubicBezTo>
                  <a:cubicBezTo>
                    <a:pt x="5216367" y="275749"/>
                    <a:pt x="5216367" y="276701"/>
                    <a:pt x="5215414" y="277654"/>
                  </a:cubicBezTo>
                  <a:cubicBezTo>
                    <a:pt x="5213509" y="267176"/>
                    <a:pt x="5212556" y="257651"/>
                    <a:pt x="5211604" y="249079"/>
                  </a:cubicBezTo>
                  <a:cubicBezTo>
                    <a:pt x="5210651" y="239554"/>
                    <a:pt x="5209699" y="230981"/>
                    <a:pt x="5208746" y="224314"/>
                  </a:cubicBezTo>
                  <a:cubicBezTo>
                    <a:pt x="5206842" y="210979"/>
                    <a:pt x="5205889" y="202406"/>
                    <a:pt x="5205889" y="202406"/>
                  </a:cubicBezTo>
                  <a:cubicBezTo>
                    <a:pt x="5205889" y="202406"/>
                    <a:pt x="5205889" y="210026"/>
                    <a:pt x="5204937" y="224314"/>
                  </a:cubicBezTo>
                  <a:cubicBezTo>
                    <a:pt x="5204937" y="230981"/>
                    <a:pt x="5204937" y="239554"/>
                    <a:pt x="5204937" y="249079"/>
                  </a:cubicBezTo>
                  <a:cubicBezTo>
                    <a:pt x="5204937" y="253841"/>
                    <a:pt x="5204937" y="258604"/>
                    <a:pt x="5204937" y="264319"/>
                  </a:cubicBezTo>
                  <a:cubicBezTo>
                    <a:pt x="5204937" y="270034"/>
                    <a:pt x="5204937" y="275749"/>
                    <a:pt x="5205889" y="281464"/>
                  </a:cubicBezTo>
                  <a:cubicBezTo>
                    <a:pt x="5205889" y="284321"/>
                    <a:pt x="5205889" y="286226"/>
                    <a:pt x="5205889" y="289084"/>
                  </a:cubicBezTo>
                  <a:cubicBezTo>
                    <a:pt x="5204937" y="287179"/>
                    <a:pt x="5203984" y="286226"/>
                    <a:pt x="5203984" y="286226"/>
                  </a:cubicBezTo>
                  <a:cubicBezTo>
                    <a:pt x="5203984" y="286226"/>
                    <a:pt x="5204937" y="288131"/>
                    <a:pt x="5205889" y="290989"/>
                  </a:cubicBezTo>
                  <a:cubicBezTo>
                    <a:pt x="5205889" y="290989"/>
                    <a:pt x="5205889" y="290989"/>
                    <a:pt x="5205889" y="291941"/>
                  </a:cubicBezTo>
                  <a:cubicBezTo>
                    <a:pt x="5204937" y="290036"/>
                    <a:pt x="5203984" y="289084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1126" y="281464"/>
                    <a:pt x="5199221" y="278606"/>
                    <a:pt x="5199221" y="278606"/>
                  </a:cubicBezTo>
                  <a:cubicBezTo>
                    <a:pt x="5199221" y="278606"/>
                    <a:pt x="5200174" y="283369"/>
                    <a:pt x="5202079" y="290989"/>
                  </a:cubicBezTo>
                  <a:cubicBezTo>
                    <a:pt x="5201126" y="292894"/>
                    <a:pt x="5200174" y="295751"/>
                    <a:pt x="5198269" y="300514"/>
                  </a:cubicBezTo>
                  <a:cubicBezTo>
                    <a:pt x="5197317" y="298609"/>
                    <a:pt x="5196364" y="297656"/>
                    <a:pt x="5195412" y="295751"/>
                  </a:cubicBezTo>
                  <a:cubicBezTo>
                    <a:pt x="5193506" y="284321"/>
                    <a:pt x="5192554" y="273844"/>
                    <a:pt x="5191601" y="263366"/>
                  </a:cubicBezTo>
                  <a:cubicBezTo>
                    <a:pt x="5187792" y="232886"/>
                    <a:pt x="5185887" y="208121"/>
                    <a:pt x="5184934" y="190024"/>
                  </a:cubicBezTo>
                  <a:cubicBezTo>
                    <a:pt x="5183981" y="181451"/>
                    <a:pt x="5183981" y="173831"/>
                    <a:pt x="5183981" y="169069"/>
                  </a:cubicBezTo>
                  <a:cubicBezTo>
                    <a:pt x="5183981" y="164306"/>
                    <a:pt x="5183981" y="161449"/>
                    <a:pt x="5183981" y="161449"/>
                  </a:cubicBezTo>
                  <a:cubicBezTo>
                    <a:pt x="5183981" y="161449"/>
                    <a:pt x="5183981" y="164306"/>
                    <a:pt x="5183029" y="169069"/>
                  </a:cubicBezTo>
                  <a:cubicBezTo>
                    <a:pt x="5182076" y="173831"/>
                    <a:pt x="5182076" y="180499"/>
                    <a:pt x="5181124" y="190024"/>
                  </a:cubicBezTo>
                  <a:cubicBezTo>
                    <a:pt x="5181124" y="196691"/>
                    <a:pt x="5180171" y="204311"/>
                    <a:pt x="5180171" y="211931"/>
                  </a:cubicBezTo>
                  <a:cubicBezTo>
                    <a:pt x="5179219" y="212884"/>
                    <a:pt x="5178267" y="213836"/>
                    <a:pt x="5177314" y="215741"/>
                  </a:cubicBezTo>
                  <a:cubicBezTo>
                    <a:pt x="5174456" y="219551"/>
                    <a:pt x="5170646" y="224314"/>
                    <a:pt x="5165884" y="231934"/>
                  </a:cubicBezTo>
                  <a:cubicBezTo>
                    <a:pt x="5164931" y="232886"/>
                    <a:pt x="5163979" y="234791"/>
                    <a:pt x="5163979" y="235744"/>
                  </a:cubicBezTo>
                  <a:cubicBezTo>
                    <a:pt x="5163026" y="233839"/>
                    <a:pt x="5162074" y="231934"/>
                    <a:pt x="5161121" y="230029"/>
                  </a:cubicBezTo>
                  <a:cubicBezTo>
                    <a:pt x="5161121" y="230029"/>
                    <a:pt x="5161121" y="229076"/>
                    <a:pt x="5161121" y="229076"/>
                  </a:cubicBezTo>
                  <a:cubicBezTo>
                    <a:pt x="5162074" y="222409"/>
                    <a:pt x="5162074" y="217646"/>
                    <a:pt x="5163026" y="213836"/>
                  </a:cubicBezTo>
                  <a:cubicBezTo>
                    <a:pt x="5163979" y="210026"/>
                    <a:pt x="5163979" y="208121"/>
                    <a:pt x="5163979" y="208121"/>
                  </a:cubicBezTo>
                  <a:cubicBezTo>
                    <a:pt x="5163979" y="208121"/>
                    <a:pt x="5161121" y="213836"/>
                    <a:pt x="5158264" y="224314"/>
                  </a:cubicBezTo>
                  <a:cubicBezTo>
                    <a:pt x="5157312" y="222409"/>
                    <a:pt x="5156359" y="221456"/>
                    <a:pt x="5156359" y="220504"/>
                  </a:cubicBezTo>
                  <a:cubicBezTo>
                    <a:pt x="5152549" y="213836"/>
                    <a:pt x="5149692" y="208121"/>
                    <a:pt x="5147787" y="205264"/>
                  </a:cubicBezTo>
                  <a:cubicBezTo>
                    <a:pt x="5146834" y="195739"/>
                    <a:pt x="5145881" y="186214"/>
                    <a:pt x="5144929" y="178594"/>
                  </a:cubicBezTo>
                  <a:cubicBezTo>
                    <a:pt x="5143024" y="159544"/>
                    <a:pt x="5141119" y="149066"/>
                    <a:pt x="5141119" y="149066"/>
                  </a:cubicBezTo>
                  <a:cubicBezTo>
                    <a:pt x="5141119" y="149066"/>
                    <a:pt x="5141119" y="159544"/>
                    <a:pt x="5141119" y="178594"/>
                  </a:cubicBezTo>
                  <a:cubicBezTo>
                    <a:pt x="5141119" y="197644"/>
                    <a:pt x="5141119" y="224314"/>
                    <a:pt x="5141119" y="255746"/>
                  </a:cubicBezTo>
                  <a:cubicBezTo>
                    <a:pt x="5141119" y="256699"/>
                    <a:pt x="5141119" y="257651"/>
                    <a:pt x="5141119" y="258604"/>
                  </a:cubicBezTo>
                  <a:cubicBezTo>
                    <a:pt x="5140167" y="259556"/>
                    <a:pt x="5140167" y="259556"/>
                    <a:pt x="5139214" y="260509"/>
                  </a:cubicBezTo>
                  <a:cubicBezTo>
                    <a:pt x="5138262" y="261461"/>
                    <a:pt x="5136356" y="263366"/>
                    <a:pt x="5134451" y="265271"/>
                  </a:cubicBezTo>
                  <a:cubicBezTo>
                    <a:pt x="5131594" y="216694"/>
                    <a:pt x="5128737" y="184309"/>
                    <a:pt x="5128737" y="184309"/>
                  </a:cubicBezTo>
                  <a:cubicBezTo>
                    <a:pt x="5128737" y="184309"/>
                    <a:pt x="5126831" y="204311"/>
                    <a:pt x="5124926" y="236696"/>
                  </a:cubicBezTo>
                  <a:cubicBezTo>
                    <a:pt x="5121117" y="225266"/>
                    <a:pt x="5119212" y="219551"/>
                    <a:pt x="5119212" y="219551"/>
                  </a:cubicBezTo>
                  <a:cubicBezTo>
                    <a:pt x="5119212" y="219551"/>
                    <a:pt x="5121117" y="230029"/>
                    <a:pt x="5123974" y="249079"/>
                  </a:cubicBezTo>
                  <a:cubicBezTo>
                    <a:pt x="5123974" y="251936"/>
                    <a:pt x="5123974" y="255746"/>
                    <a:pt x="5123021" y="258604"/>
                  </a:cubicBezTo>
                  <a:cubicBezTo>
                    <a:pt x="5122069" y="263366"/>
                    <a:pt x="5121117" y="270034"/>
                    <a:pt x="5120164" y="279559"/>
                  </a:cubicBezTo>
                  <a:cubicBezTo>
                    <a:pt x="5119212" y="281464"/>
                    <a:pt x="5117306" y="283369"/>
                    <a:pt x="5116354" y="285274"/>
                  </a:cubicBezTo>
                  <a:cubicBezTo>
                    <a:pt x="5113496" y="289084"/>
                    <a:pt x="5109687" y="293846"/>
                    <a:pt x="5106829" y="298609"/>
                  </a:cubicBezTo>
                  <a:cubicBezTo>
                    <a:pt x="5105876" y="299561"/>
                    <a:pt x="5104924" y="301466"/>
                    <a:pt x="5103971" y="303371"/>
                  </a:cubicBezTo>
                  <a:cubicBezTo>
                    <a:pt x="5097304" y="287179"/>
                    <a:pt x="5090637" y="272891"/>
                    <a:pt x="5085874" y="261461"/>
                  </a:cubicBezTo>
                  <a:cubicBezTo>
                    <a:pt x="5085874" y="261461"/>
                    <a:pt x="5085874" y="261461"/>
                    <a:pt x="5086826" y="261461"/>
                  </a:cubicBezTo>
                  <a:cubicBezTo>
                    <a:pt x="5089684" y="260509"/>
                    <a:pt x="5091589" y="260509"/>
                    <a:pt x="5091589" y="260509"/>
                  </a:cubicBezTo>
                  <a:cubicBezTo>
                    <a:pt x="5091589" y="260509"/>
                    <a:pt x="5089684" y="260509"/>
                    <a:pt x="5086826" y="260509"/>
                  </a:cubicBezTo>
                  <a:cubicBezTo>
                    <a:pt x="5086826" y="260509"/>
                    <a:pt x="5085874" y="260509"/>
                    <a:pt x="5085874" y="260509"/>
                  </a:cubicBezTo>
                  <a:cubicBezTo>
                    <a:pt x="5078254" y="243364"/>
                    <a:pt x="5073492" y="232886"/>
                    <a:pt x="5071587" y="230029"/>
                  </a:cubicBezTo>
                  <a:cubicBezTo>
                    <a:pt x="5071587" y="225266"/>
                    <a:pt x="5071587" y="222409"/>
                    <a:pt x="5071587" y="222409"/>
                  </a:cubicBezTo>
                  <a:cubicBezTo>
                    <a:pt x="5071587" y="222409"/>
                    <a:pt x="5070634" y="224314"/>
                    <a:pt x="5069681" y="227171"/>
                  </a:cubicBezTo>
                  <a:cubicBezTo>
                    <a:pt x="5066824" y="214789"/>
                    <a:pt x="5063967" y="203359"/>
                    <a:pt x="5062062" y="192881"/>
                  </a:cubicBezTo>
                  <a:cubicBezTo>
                    <a:pt x="5061109" y="186214"/>
                    <a:pt x="5059204" y="180499"/>
                    <a:pt x="5058251" y="174784"/>
                  </a:cubicBezTo>
                  <a:cubicBezTo>
                    <a:pt x="5057299" y="169069"/>
                    <a:pt x="5056346" y="164306"/>
                    <a:pt x="5055394" y="159544"/>
                  </a:cubicBezTo>
                  <a:cubicBezTo>
                    <a:pt x="5051584" y="140494"/>
                    <a:pt x="5049679" y="130016"/>
                    <a:pt x="5049679" y="130016"/>
                  </a:cubicBezTo>
                  <a:cubicBezTo>
                    <a:pt x="5049679" y="130016"/>
                    <a:pt x="5050631" y="140494"/>
                    <a:pt x="5050631" y="159544"/>
                  </a:cubicBezTo>
                  <a:cubicBezTo>
                    <a:pt x="5050631" y="164306"/>
                    <a:pt x="5051584" y="169069"/>
                    <a:pt x="5051584" y="174784"/>
                  </a:cubicBezTo>
                  <a:cubicBezTo>
                    <a:pt x="5052537" y="180499"/>
                    <a:pt x="5052537" y="186214"/>
                    <a:pt x="5053489" y="192881"/>
                  </a:cubicBezTo>
                  <a:cubicBezTo>
                    <a:pt x="5055394" y="206216"/>
                    <a:pt x="5056346" y="220504"/>
                    <a:pt x="5059204" y="236696"/>
                  </a:cubicBezTo>
                  <a:cubicBezTo>
                    <a:pt x="5060156" y="240506"/>
                    <a:pt x="5061109" y="245269"/>
                    <a:pt x="5061109" y="249079"/>
                  </a:cubicBezTo>
                  <a:cubicBezTo>
                    <a:pt x="5059204" y="254794"/>
                    <a:pt x="5057299" y="262414"/>
                    <a:pt x="5055394" y="270034"/>
                  </a:cubicBezTo>
                  <a:cubicBezTo>
                    <a:pt x="5054442" y="270986"/>
                    <a:pt x="5053489" y="270986"/>
                    <a:pt x="5052537" y="271939"/>
                  </a:cubicBezTo>
                  <a:cubicBezTo>
                    <a:pt x="5052537" y="271939"/>
                    <a:pt x="5052537" y="271939"/>
                    <a:pt x="5052537" y="271939"/>
                  </a:cubicBezTo>
                  <a:cubicBezTo>
                    <a:pt x="5051584" y="269081"/>
                    <a:pt x="5051584" y="267176"/>
                    <a:pt x="5051584" y="267176"/>
                  </a:cubicBezTo>
                  <a:cubicBezTo>
                    <a:pt x="5051584" y="267176"/>
                    <a:pt x="5051584" y="268129"/>
                    <a:pt x="5051584" y="269081"/>
                  </a:cubicBezTo>
                  <a:cubicBezTo>
                    <a:pt x="5050631" y="266224"/>
                    <a:pt x="5049679" y="264319"/>
                    <a:pt x="5048726" y="261461"/>
                  </a:cubicBezTo>
                  <a:cubicBezTo>
                    <a:pt x="5048726" y="261461"/>
                    <a:pt x="5048726" y="261461"/>
                    <a:pt x="5048726" y="261461"/>
                  </a:cubicBezTo>
                  <a:cubicBezTo>
                    <a:pt x="5049679" y="255746"/>
                    <a:pt x="5050631" y="252889"/>
                    <a:pt x="5050631" y="252889"/>
                  </a:cubicBezTo>
                  <a:cubicBezTo>
                    <a:pt x="5050631" y="252889"/>
                    <a:pt x="5049679" y="254794"/>
                    <a:pt x="5047774" y="259556"/>
                  </a:cubicBezTo>
                  <a:cubicBezTo>
                    <a:pt x="5043964" y="250984"/>
                    <a:pt x="5041106" y="243364"/>
                    <a:pt x="5039201" y="236696"/>
                  </a:cubicBezTo>
                  <a:cubicBezTo>
                    <a:pt x="5034439" y="222409"/>
                    <a:pt x="5031581" y="214789"/>
                    <a:pt x="5031581" y="214789"/>
                  </a:cubicBezTo>
                  <a:cubicBezTo>
                    <a:pt x="5031581" y="214789"/>
                    <a:pt x="5033487" y="223361"/>
                    <a:pt x="5035392" y="237649"/>
                  </a:cubicBezTo>
                  <a:cubicBezTo>
                    <a:pt x="5036344" y="243364"/>
                    <a:pt x="5037296" y="249079"/>
                    <a:pt x="5039201" y="256699"/>
                  </a:cubicBezTo>
                  <a:cubicBezTo>
                    <a:pt x="5038249" y="258604"/>
                    <a:pt x="5036344" y="261461"/>
                    <a:pt x="5034439" y="265271"/>
                  </a:cubicBezTo>
                  <a:cubicBezTo>
                    <a:pt x="5034439" y="264319"/>
                    <a:pt x="5034439" y="263366"/>
                    <a:pt x="5034439" y="262414"/>
                  </a:cubicBezTo>
                  <a:cubicBezTo>
                    <a:pt x="5033487" y="253841"/>
                    <a:pt x="5031581" y="247174"/>
                    <a:pt x="5030629" y="241459"/>
                  </a:cubicBezTo>
                  <a:cubicBezTo>
                    <a:pt x="5028724" y="230029"/>
                    <a:pt x="5026819" y="223361"/>
                    <a:pt x="5026819" y="223361"/>
                  </a:cubicBezTo>
                  <a:cubicBezTo>
                    <a:pt x="5026819" y="223361"/>
                    <a:pt x="5026819" y="230029"/>
                    <a:pt x="5025867" y="242411"/>
                  </a:cubicBezTo>
                  <a:cubicBezTo>
                    <a:pt x="5025867" y="248126"/>
                    <a:pt x="5025867" y="255746"/>
                    <a:pt x="5025867" y="263366"/>
                  </a:cubicBezTo>
                  <a:cubicBezTo>
                    <a:pt x="5025867" y="267176"/>
                    <a:pt x="5025867" y="271939"/>
                    <a:pt x="5025867" y="276701"/>
                  </a:cubicBezTo>
                  <a:cubicBezTo>
                    <a:pt x="5025867" y="277654"/>
                    <a:pt x="5025867" y="279559"/>
                    <a:pt x="5025867" y="281464"/>
                  </a:cubicBezTo>
                  <a:cubicBezTo>
                    <a:pt x="5020151" y="274796"/>
                    <a:pt x="5015389" y="268129"/>
                    <a:pt x="5010626" y="263366"/>
                  </a:cubicBezTo>
                  <a:cubicBezTo>
                    <a:pt x="5003006" y="255746"/>
                    <a:pt x="4998244" y="250984"/>
                    <a:pt x="4995387" y="248126"/>
                  </a:cubicBezTo>
                  <a:cubicBezTo>
                    <a:pt x="4996339" y="245269"/>
                    <a:pt x="4997292" y="243364"/>
                    <a:pt x="4997292" y="243364"/>
                  </a:cubicBezTo>
                  <a:cubicBezTo>
                    <a:pt x="4997292" y="243364"/>
                    <a:pt x="4996339" y="245269"/>
                    <a:pt x="4994434" y="248126"/>
                  </a:cubicBezTo>
                  <a:cubicBezTo>
                    <a:pt x="4993481" y="247174"/>
                    <a:pt x="4992529" y="246221"/>
                    <a:pt x="4992529" y="246221"/>
                  </a:cubicBezTo>
                  <a:cubicBezTo>
                    <a:pt x="4994434" y="211931"/>
                    <a:pt x="4994434" y="190024"/>
                    <a:pt x="4994434" y="190024"/>
                  </a:cubicBezTo>
                  <a:cubicBezTo>
                    <a:pt x="4994434" y="190024"/>
                    <a:pt x="4988719" y="210026"/>
                    <a:pt x="4983004" y="240506"/>
                  </a:cubicBezTo>
                  <a:cubicBezTo>
                    <a:pt x="4982051" y="239554"/>
                    <a:pt x="4981099" y="238601"/>
                    <a:pt x="4981099" y="238601"/>
                  </a:cubicBezTo>
                  <a:cubicBezTo>
                    <a:pt x="4967764" y="226219"/>
                    <a:pt x="4959192" y="219551"/>
                    <a:pt x="4959192" y="219551"/>
                  </a:cubicBezTo>
                  <a:cubicBezTo>
                    <a:pt x="4959192" y="219551"/>
                    <a:pt x="4965859" y="227171"/>
                    <a:pt x="4978242" y="241459"/>
                  </a:cubicBezTo>
                  <a:cubicBezTo>
                    <a:pt x="4979194" y="243364"/>
                    <a:pt x="4981099" y="244316"/>
                    <a:pt x="4982051" y="246221"/>
                  </a:cubicBezTo>
                  <a:cubicBezTo>
                    <a:pt x="4982051" y="247174"/>
                    <a:pt x="4982051" y="248126"/>
                    <a:pt x="4982051" y="248126"/>
                  </a:cubicBezTo>
                  <a:cubicBezTo>
                    <a:pt x="4980146" y="257651"/>
                    <a:pt x="4978242" y="268129"/>
                    <a:pt x="4976337" y="279559"/>
                  </a:cubicBezTo>
                  <a:cubicBezTo>
                    <a:pt x="4974431" y="283369"/>
                    <a:pt x="4971574" y="287179"/>
                    <a:pt x="4969669" y="290989"/>
                  </a:cubicBezTo>
                  <a:cubicBezTo>
                    <a:pt x="4965859" y="281464"/>
                    <a:pt x="4963001" y="272891"/>
                    <a:pt x="4960144" y="265271"/>
                  </a:cubicBezTo>
                  <a:cubicBezTo>
                    <a:pt x="4960144" y="265271"/>
                    <a:pt x="4960144" y="264319"/>
                    <a:pt x="4960144" y="264319"/>
                  </a:cubicBezTo>
                  <a:cubicBezTo>
                    <a:pt x="4960144" y="253841"/>
                    <a:pt x="4960144" y="245269"/>
                    <a:pt x="4959192" y="237649"/>
                  </a:cubicBezTo>
                  <a:cubicBezTo>
                    <a:pt x="4958239" y="223361"/>
                    <a:pt x="4958239" y="215741"/>
                    <a:pt x="4958239" y="214789"/>
                  </a:cubicBezTo>
                  <a:cubicBezTo>
                    <a:pt x="4963001" y="194786"/>
                    <a:pt x="4965859" y="177641"/>
                    <a:pt x="4968717" y="164306"/>
                  </a:cubicBezTo>
                  <a:cubicBezTo>
                    <a:pt x="4972526" y="145256"/>
                    <a:pt x="4974431" y="134779"/>
                    <a:pt x="4974431" y="134779"/>
                  </a:cubicBezTo>
                  <a:cubicBezTo>
                    <a:pt x="4974431" y="134779"/>
                    <a:pt x="4970621" y="145256"/>
                    <a:pt x="4964906" y="163354"/>
                  </a:cubicBezTo>
                  <a:cubicBezTo>
                    <a:pt x="4962049" y="171926"/>
                    <a:pt x="4959192" y="181451"/>
                    <a:pt x="4955381" y="191929"/>
                  </a:cubicBezTo>
                  <a:cubicBezTo>
                    <a:pt x="4955381" y="182404"/>
                    <a:pt x="4955381" y="176689"/>
                    <a:pt x="4955381" y="176689"/>
                  </a:cubicBezTo>
                  <a:cubicBezTo>
                    <a:pt x="4955381" y="176689"/>
                    <a:pt x="4954429" y="186214"/>
                    <a:pt x="4952524" y="202406"/>
                  </a:cubicBezTo>
                  <a:cubicBezTo>
                    <a:pt x="4952524" y="202406"/>
                    <a:pt x="4952524" y="203359"/>
                    <a:pt x="4952524" y="203359"/>
                  </a:cubicBezTo>
                  <a:cubicBezTo>
                    <a:pt x="4949667" y="210979"/>
                    <a:pt x="4947762" y="218599"/>
                    <a:pt x="4944904" y="227171"/>
                  </a:cubicBezTo>
                  <a:cubicBezTo>
                    <a:pt x="4944904" y="227171"/>
                    <a:pt x="4944904" y="226219"/>
                    <a:pt x="4944904" y="226219"/>
                  </a:cubicBezTo>
                  <a:cubicBezTo>
                    <a:pt x="4939189" y="209074"/>
                    <a:pt x="4936331" y="199549"/>
                    <a:pt x="4936331" y="199549"/>
                  </a:cubicBezTo>
                  <a:cubicBezTo>
                    <a:pt x="4936331" y="199549"/>
                    <a:pt x="4938237" y="213836"/>
                    <a:pt x="4942046" y="236696"/>
                  </a:cubicBezTo>
                  <a:cubicBezTo>
                    <a:pt x="4942046" y="237649"/>
                    <a:pt x="4941094" y="238601"/>
                    <a:pt x="4941094" y="239554"/>
                  </a:cubicBezTo>
                  <a:cubicBezTo>
                    <a:pt x="4935379" y="255746"/>
                    <a:pt x="4929664" y="273844"/>
                    <a:pt x="4922996" y="292894"/>
                  </a:cubicBezTo>
                  <a:cubicBezTo>
                    <a:pt x="4922996" y="291941"/>
                    <a:pt x="4922996" y="290036"/>
                    <a:pt x="4922996" y="289084"/>
                  </a:cubicBezTo>
                  <a:cubicBezTo>
                    <a:pt x="4921092" y="275749"/>
                    <a:pt x="4920139" y="269081"/>
                    <a:pt x="4920139" y="269081"/>
                  </a:cubicBezTo>
                  <a:cubicBezTo>
                    <a:pt x="4920139" y="269081"/>
                    <a:pt x="4919187" y="276701"/>
                    <a:pt x="4919187" y="290036"/>
                  </a:cubicBezTo>
                  <a:cubicBezTo>
                    <a:pt x="4919187" y="291941"/>
                    <a:pt x="4919187" y="293846"/>
                    <a:pt x="4919187" y="296704"/>
                  </a:cubicBezTo>
                  <a:cubicBezTo>
                    <a:pt x="4918234" y="293846"/>
                    <a:pt x="4918234" y="290989"/>
                    <a:pt x="4917281" y="289084"/>
                  </a:cubicBezTo>
                  <a:cubicBezTo>
                    <a:pt x="4915376" y="279559"/>
                    <a:pt x="4913471" y="271939"/>
                    <a:pt x="4911567" y="266224"/>
                  </a:cubicBezTo>
                  <a:cubicBezTo>
                    <a:pt x="4907756" y="253841"/>
                    <a:pt x="4904899" y="246221"/>
                    <a:pt x="4904899" y="246221"/>
                  </a:cubicBezTo>
                  <a:cubicBezTo>
                    <a:pt x="4904899" y="246221"/>
                    <a:pt x="4905851" y="253841"/>
                    <a:pt x="4907756" y="267176"/>
                  </a:cubicBezTo>
                  <a:cubicBezTo>
                    <a:pt x="4908709" y="273844"/>
                    <a:pt x="4908709" y="281464"/>
                    <a:pt x="4909662" y="290989"/>
                  </a:cubicBezTo>
                  <a:cubicBezTo>
                    <a:pt x="4910614" y="299561"/>
                    <a:pt x="4910614" y="310039"/>
                    <a:pt x="4911567" y="321469"/>
                  </a:cubicBezTo>
                  <a:cubicBezTo>
                    <a:pt x="4910614" y="323374"/>
                    <a:pt x="4909662" y="325279"/>
                    <a:pt x="4908709" y="327184"/>
                  </a:cubicBezTo>
                  <a:cubicBezTo>
                    <a:pt x="4906804" y="322421"/>
                    <a:pt x="4903946" y="317659"/>
                    <a:pt x="4902042" y="313849"/>
                  </a:cubicBezTo>
                  <a:cubicBezTo>
                    <a:pt x="4899184" y="308134"/>
                    <a:pt x="4896326" y="302419"/>
                    <a:pt x="4894421" y="298609"/>
                  </a:cubicBezTo>
                  <a:cubicBezTo>
                    <a:pt x="4893469" y="290036"/>
                    <a:pt x="4892517" y="285274"/>
                    <a:pt x="4892517" y="285274"/>
                  </a:cubicBezTo>
                  <a:cubicBezTo>
                    <a:pt x="4892517" y="285274"/>
                    <a:pt x="4892517" y="288131"/>
                    <a:pt x="4891564" y="293846"/>
                  </a:cubicBezTo>
                  <a:cubicBezTo>
                    <a:pt x="4889659" y="290989"/>
                    <a:pt x="4888706" y="289084"/>
                    <a:pt x="4888706" y="289084"/>
                  </a:cubicBezTo>
                  <a:cubicBezTo>
                    <a:pt x="4888706" y="289084"/>
                    <a:pt x="4889659" y="291941"/>
                    <a:pt x="4891564" y="295751"/>
                  </a:cubicBezTo>
                  <a:cubicBezTo>
                    <a:pt x="4890612" y="306229"/>
                    <a:pt x="4888706" y="324326"/>
                    <a:pt x="4887754" y="348139"/>
                  </a:cubicBezTo>
                  <a:cubicBezTo>
                    <a:pt x="4887754" y="350996"/>
                    <a:pt x="4887754" y="354806"/>
                    <a:pt x="4887754" y="357664"/>
                  </a:cubicBezTo>
                  <a:cubicBezTo>
                    <a:pt x="4885849" y="354806"/>
                    <a:pt x="4883944" y="352901"/>
                    <a:pt x="4882991" y="350996"/>
                  </a:cubicBezTo>
                  <a:cubicBezTo>
                    <a:pt x="4882991" y="347186"/>
                    <a:pt x="4882039" y="343376"/>
                    <a:pt x="4882039" y="338614"/>
                  </a:cubicBezTo>
                  <a:cubicBezTo>
                    <a:pt x="4882039" y="338614"/>
                    <a:pt x="4882039" y="337661"/>
                    <a:pt x="4882039" y="337661"/>
                  </a:cubicBezTo>
                  <a:cubicBezTo>
                    <a:pt x="4882991" y="333851"/>
                    <a:pt x="4882991" y="330041"/>
                    <a:pt x="4883944" y="327184"/>
                  </a:cubicBezTo>
                  <a:cubicBezTo>
                    <a:pt x="4884896" y="324326"/>
                    <a:pt x="4884896" y="321469"/>
                    <a:pt x="4885849" y="319564"/>
                  </a:cubicBezTo>
                  <a:cubicBezTo>
                    <a:pt x="4886801" y="315754"/>
                    <a:pt x="4887754" y="312896"/>
                    <a:pt x="4887754" y="312896"/>
                  </a:cubicBezTo>
                  <a:cubicBezTo>
                    <a:pt x="4887754" y="312896"/>
                    <a:pt x="4886801" y="314801"/>
                    <a:pt x="4884896" y="318611"/>
                  </a:cubicBezTo>
                  <a:cubicBezTo>
                    <a:pt x="4883944" y="320516"/>
                    <a:pt x="4882991" y="323374"/>
                    <a:pt x="4882039" y="326231"/>
                  </a:cubicBezTo>
                  <a:cubicBezTo>
                    <a:pt x="4882039" y="327184"/>
                    <a:pt x="4882039" y="327184"/>
                    <a:pt x="4882039" y="328136"/>
                  </a:cubicBezTo>
                  <a:cubicBezTo>
                    <a:pt x="4882039" y="327184"/>
                    <a:pt x="4882039" y="326231"/>
                    <a:pt x="4882039" y="326231"/>
                  </a:cubicBezTo>
                  <a:cubicBezTo>
                    <a:pt x="4880134" y="312896"/>
                    <a:pt x="4878229" y="300514"/>
                    <a:pt x="4877276" y="288131"/>
                  </a:cubicBezTo>
                  <a:cubicBezTo>
                    <a:pt x="4876324" y="279559"/>
                    <a:pt x="4874419" y="270986"/>
                    <a:pt x="4873466" y="263366"/>
                  </a:cubicBezTo>
                  <a:cubicBezTo>
                    <a:pt x="4875372" y="253841"/>
                    <a:pt x="4876324" y="245269"/>
                    <a:pt x="4878229" y="238601"/>
                  </a:cubicBezTo>
                  <a:cubicBezTo>
                    <a:pt x="4881087" y="221456"/>
                    <a:pt x="4882039" y="211931"/>
                    <a:pt x="4882039" y="211931"/>
                  </a:cubicBezTo>
                  <a:cubicBezTo>
                    <a:pt x="4882039" y="211931"/>
                    <a:pt x="4879181" y="221456"/>
                    <a:pt x="4874419" y="237649"/>
                  </a:cubicBezTo>
                  <a:cubicBezTo>
                    <a:pt x="4873466" y="241459"/>
                    <a:pt x="4872514" y="245269"/>
                    <a:pt x="4870609" y="249079"/>
                  </a:cubicBezTo>
                  <a:cubicBezTo>
                    <a:pt x="4869656" y="242411"/>
                    <a:pt x="4867751" y="236696"/>
                    <a:pt x="4866799" y="231934"/>
                  </a:cubicBezTo>
                  <a:cubicBezTo>
                    <a:pt x="4863941" y="218599"/>
                    <a:pt x="4862037" y="210979"/>
                    <a:pt x="4862037" y="210979"/>
                  </a:cubicBezTo>
                  <a:cubicBezTo>
                    <a:pt x="4862037" y="210979"/>
                    <a:pt x="4862037" y="218599"/>
                    <a:pt x="4862989" y="232886"/>
                  </a:cubicBezTo>
                  <a:cubicBezTo>
                    <a:pt x="4862989" y="237649"/>
                    <a:pt x="4863941" y="242411"/>
                    <a:pt x="4863941" y="248126"/>
                  </a:cubicBezTo>
                  <a:cubicBezTo>
                    <a:pt x="4863941" y="250984"/>
                    <a:pt x="4863941" y="255746"/>
                    <a:pt x="4863941" y="261461"/>
                  </a:cubicBezTo>
                  <a:cubicBezTo>
                    <a:pt x="4862989" y="262414"/>
                    <a:pt x="4862037" y="263366"/>
                    <a:pt x="4860131" y="264319"/>
                  </a:cubicBezTo>
                  <a:cubicBezTo>
                    <a:pt x="4856322" y="268129"/>
                    <a:pt x="4850606" y="272891"/>
                    <a:pt x="4843939" y="281464"/>
                  </a:cubicBezTo>
                  <a:cubicBezTo>
                    <a:pt x="4842987" y="277654"/>
                    <a:pt x="4842034" y="273844"/>
                    <a:pt x="4841081" y="270986"/>
                  </a:cubicBezTo>
                  <a:cubicBezTo>
                    <a:pt x="4842034" y="268129"/>
                    <a:pt x="4842987" y="266224"/>
                    <a:pt x="4842987" y="266224"/>
                  </a:cubicBezTo>
                  <a:cubicBezTo>
                    <a:pt x="4842987" y="266224"/>
                    <a:pt x="4842034" y="267176"/>
                    <a:pt x="4841081" y="269081"/>
                  </a:cubicBezTo>
                  <a:cubicBezTo>
                    <a:pt x="4840129" y="265271"/>
                    <a:pt x="4840129" y="262414"/>
                    <a:pt x="4840129" y="262414"/>
                  </a:cubicBezTo>
                  <a:cubicBezTo>
                    <a:pt x="4840129" y="262414"/>
                    <a:pt x="4840129" y="265271"/>
                    <a:pt x="4840129" y="270034"/>
                  </a:cubicBezTo>
                  <a:cubicBezTo>
                    <a:pt x="4838224" y="271939"/>
                    <a:pt x="4836319" y="274796"/>
                    <a:pt x="4833462" y="278606"/>
                  </a:cubicBezTo>
                  <a:cubicBezTo>
                    <a:pt x="4830604" y="283369"/>
                    <a:pt x="4826794" y="288131"/>
                    <a:pt x="4822984" y="294799"/>
                  </a:cubicBezTo>
                  <a:cubicBezTo>
                    <a:pt x="4821079" y="297656"/>
                    <a:pt x="4819174" y="301466"/>
                    <a:pt x="4816316" y="304324"/>
                  </a:cubicBezTo>
                  <a:cubicBezTo>
                    <a:pt x="4814412" y="308134"/>
                    <a:pt x="4812506" y="311944"/>
                    <a:pt x="4809649" y="315754"/>
                  </a:cubicBezTo>
                  <a:cubicBezTo>
                    <a:pt x="4809649" y="316706"/>
                    <a:pt x="4808697" y="317659"/>
                    <a:pt x="4807744" y="318611"/>
                  </a:cubicBezTo>
                  <a:cubicBezTo>
                    <a:pt x="4807744" y="309086"/>
                    <a:pt x="4807744" y="304324"/>
                    <a:pt x="4807744" y="304324"/>
                  </a:cubicBezTo>
                  <a:cubicBezTo>
                    <a:pt x="4807744" y="304324"/>
                    <a:pt x="4805839" y="312896"/>
                    <a:pt x="4803934" y="327184"/>
                  </a:cubicBezTo>
                  <a:cubicBezTo>
                    <a:pt x="4801076" y="331946"/>
                    <a:pt x="4798219" y="336709"/>
                    <a:pt x="4795362" y="342424"/>
                  </a:cubicBezTo>
                  <a:cubicBezTo>
                    <a:pt x="4795362" y="335756"/>
                    <a:pt x="4795362" y="330041"/>
                    <a:pt x="4795362" y="324326"/>
                  </a:cubicBezTo>
                  <a:cubicBezTo>
                    <a:pt x="4795362" y="319564"/>
                    <a:pt x="4795362" y="315754"/>
                    <a:pt x="4795362" y="311944"/>
                  </a:cubicBezTo>
                  <a:cubicBezTo>
                    <a:pt x="4796314" y="308134"/>
                    <a:pt x="4796314" y="305276"/>
                    <a:pt x="4796314" y="302419"/>
                  </a:cubicBezTo>
                  <a:cubicBezTo>
                    <a:pt x="4796314" y="300514"/>
                    <a:pt x="4796314" y="299561"/>
                    <a:pt x="4797266" y="297656"/>
                  </a:cubicBezTo>
                  <a:cubicBezTo>
                    <a:pt x="4799172" y="286226"/>
                    <a:pt x="4802029" y="274796"/>
                    <a:pt x="4803934" y="264319"/>
                  </a:cubicBezTo>
                  <a:cubicBezTo>
                    <a:pt x="4811554" y="221456"/>
                    <a:pt x="4815364" y="192881"/>
                    <a:pt x="4815364" y="192881"/>
                  </a:cubicBezTo>
                  <a:cubicBezTo>
                    <a:pt x="4815364" y="192881"/>
                    <a:pt x="4804887" y="220504"/>
                    <a:pt x="4792504" y="262414"/>
                  </a:cubicBezTo>
                  <a:cubicBezTo>
                    <a:pt x="4791551" y="264319"/>
                    <a:pt x="4791551" y="266224"/>
                    <a:pt x="4790599" y="268129"/>
                  </a:cubicBezTo>
                  <a:cubicBezTo>
                    <a:pt x="4788694" y="256699"/>
                    <a:pt x="4788694" y="250031"/>
                    <a:pt x="4788694" y="250031"/>
                  </a:cubicBezTo>
                  <a:cubicBezTo>
                    <a:pt x="4788694" y="250031"/>
                    <a:pt x="4788694" y="257651"/>
                    <a:pt x="4787741" y="270986"/>
                  </a:cubicBezTo>
                  <a:cubicBezTo>
                    <a:pt x="4787741" y="273844"/>
                    <a:pt x="4787741" y="277654"/>
                    <a:pt x="4787741" y="281464"/>
                  </a:cubicBezTo>
                  <a:cubicBezTo>
                    <a:pt x="4785837" y="287179"/>
                    <a:pt x="4783931" y="292894"/>
                    <a:pt x="4782979" y="299561"/>
                  </a:cubicBezTo>
                  <a:cubicBezTo>
                    <a:pt x="4782979" y="297656"/>
                    <a:pt x="4782979" y="295751"/>
                    <a:pt x="4782979" y="293846"/>
                  </a:cubicBezTo>
                  <a:cubicBezTo>
                    <a:pt x="4783931" y="282416"/>
                    <a:pt x="4783931" y="271939"/>
                    <a:pt x="4784884" y="263366"/>
                  </a:cubicBezTo>
                  <a:cubicBezTo>
                    <a:pt x="4785837" y="253841"/>
                    <a:pt x="4785837" y="246221"/>
                    <a:pt x="4786789" y="239554"/>
                  </a:cubicBezTo>
                  <a:cubicBezTo>
                    <a:pt x="4788694" y="226219"/>
                    <a:pt x="4789647" y="218599"/>
                    <a:pt x="4789647" y="218599"/>
                  </a:cubicBezTo>
                  <a:cubicBezTo>
                    <a:pt x="4789647" y="218599"/>
                    <a:pt x="4787741" y="226219"/>
                    <a:pt x="4782979" y="238601"/>
                  </a:cubicBezTo>
                  <a:cubicBezTo>
                    <a:pt x="4781074" y="245269"/>
                    <a:pt x="4779169" y="252889"/>
                    <a:pt x="4777264" y="262414"/>
                  </a:cubicBezTo>
                  <a:cubicBezTo>
                    <a:pt x="4776312" y="264319"/>
                    <a:pt x="4776312" y="266224"/>
                    <a:pt x="4776312" y="269081"/>
                  </a:cubicBezTo>
                  <a:cubicBezTo>
                    <a:pt x="4774406" y="257651"/>
                    <a:pt x="4773454" y="251936"/>
                    <a:pt x="4773454" y="251936"/>
                  </a:cubicBezTo>
                  <a:cubicBezTo>
                    <a:pt x="4773454" y="251936"/>
                    <a:pt x="4773454" y="264319"/>
                    <a:pt x="4773454" y="284321"/>
                  </a:cubicBezTo>
                  <a:cubicBezTo>
                    <a:pt x="4772501" y="287179"/>
                    <a:pt x="4772501" y="290989"/>
                    <a:pt x="4771549" y="293846"/>
                  </a:cubicBezTo>
                  <a:cubicBezTo>
                    <a:pt x="4771549" y="294799"/>
                    <a:pt x="4771549" y="294799"/>
                    <a:pt x="4771549" y="295751"/>
                  </a:cubicBezTo>
                  <a:cubicBezTo>
                    <a:pt x="4769644" y="273844"/>
                    <a:pt x="4767739" y="260509"/>
                    <a:pt x="4767739" y="260509"/>
                  </a:cubicBezTo>
                  <a:cubicBezTo>
                    <a:pt x="4767739" y="260509"/>
                    <a:pt x="4765834" y="274796"/>
                    <a:pt x="4764881" y="297656"/>
                  </a:cubicBezTo>
                  <a:cubicBezTo>
                    <a:pt x="4762024" y="290036"/>
                    <a:pt x="4758214" y="283369"/>
                    <a:pt x="4755356" y="276701"/>
                  </a:cubicBezTo>
                  <a:cubicBezTo>
                    <a:pt x="4753451" y="273844"/>
                    <a:pt x="4752499" y="271939"/>
                    <a:pt x="4750594" y="270034"/>
                  </a:cubicBezTo>
                  <a:cubicBezTo>
                    <a:pt x="4753451" y="260509"/>
                    <a:pt x="4755356" y="251936"/>
                    <a:pt x="4758214" y="243364"/>
                  </a:cubicBezTo>
                  <a:cubicBezTo>
                    <a:pt x="4767739" y="209074"/>
                    <a:pt x="4774406" y="180499"/>
                    <a:pt x="4780122" y="161449"/>
                  </a:cubicBezTo>
                  <a:cubicBezTo>
                    <a:pt x="4784884" y="141446"/>
                    <a:pt x="4787741" y="130016"/>
                    <a:pt x="4787741" y="130016"/>
                  </a:cubicBezTo>
                  <a:cubicBezTo>
                    <a:pt x="4787741" y="130016"/>
                    <a:pt x="4782979" y="140494"/>
                    <a:pt x="4776312" y="160496"/>
                  </a:cubicBezTo>
                  <a:cubicBezTo>
                    <a:pt x="4769644" y="179546"/>
                    <a:pt x="4759166" y="207169"/>
                    <a:pt x="4747737" y="240506"/>
                  </a:cubicBezTo>
                  <a:cubicBezTo>
                    <a:pt x="4745831" y="246221"/>
                    <a:pt x="4743926" y="251936"/>
                    <a:pt x="4742022" y="257651"/>
                  </a:cubicBezTo>
                  <a:cubicBezTo>
                    <a:pt x="4742022" y="257651"/>
                    <a:pt x="4742022" y="257651"/>
                    <a:pt x="4742022" y="257651"/>
                  </a:cubicBezTo>
                  <a:cubicBezTo>
                    <a:pt x="4737259" y="251936"/>
                    <a:pt x="4732497" y="248126"/>
                    <a:pt x="4727734" y="244316"/>
                  </a:cubicBezTo>
                  <a:cubicBezTo>
                    <a:pt x="4725829" y="242411"/>
                    <a:pt x="4722972" y="241459"/>
                    <a:pt x="4721066" y="240506"/>
                  </a:cubicBezTo>
                  <a:cubicBezTo>
                    <a:pt x="4719162" y="239554"/>
                    <a:pt x="4717256" y="238601"/>
                    <a:pt x="4716304" y="238601"/>
                  </a:cubicBezTo>
                  <a:cubicBezTo>
                    <a:pt x="4713447" y="237649"/>
                    <a:pt x="4712494" y="237649"/>
                    <a:pt x="4712494" y="237649"/>
                  </a:cubicBezTo>
                  <a:cubicBezTo>
                    <a:pt x="4712494" y="237649"/>
                    <a:pt x="4713447" y="238601"/>
                    <a:pt x="4716304" y="239554"/>
                  </a:cubicBezTo>
                  <a:cubicBezTo>
                    <a:pt x="4719162" y="240506"/>
                    <a:pt x="4722019" y="243364"/>
                    <a:pt x="4725829" y="246221"/>
                  </a:cubicBezTo>
                  <a:cubicBezTo>
                    <a:pt x="4729639" y="250031"/>
                    <a:pt x="4733449" y="254794"/>
                    <a:pt x="4736306" y="260509"/>
                  </a:cubicBezTo>
                  <a:cubicBezTo>
                    <a:pt x="4737259" y="262414"/>
                    <a:pt x="4738212" y="264319"/>
                    <a:pt x="4739164" y="266224"/>
                  </a:cubicBezTo>
                  <a:cubicBezTo>
                    <a:pt x="4736306" y="274796"/>
                    <a:pt x="4732497" y="284321"/>
                    <a:pt x="4729639" y="293846"/>
                  </a:cubicBezTo>
                  <a:cubicBezTo>
                    <a:pt x="4729639" y="294799"/>
                    <a:pt x="4729639" y="294799"/>
                    <a:pt x="4728687" y="295751"/>
                  </a:cubicBezTo>
                  <a:cubicBezTo>
                    <a:pt x="4728687" y="295751"/>
                    <a:pt x="4728687" y="295751"/>
                    <a:pt x="4728687" y="294799"/>
                  </a:cubicBezTo>
                  <a:cubicBezTo>
                    <a:pt x="4728687" y="291941"/>
                    <a:pt x="4728687" y="290989"/>
                    <a:pt x="4728687" y="290989"/>
                  </a:cubicBezTo>
                  <a:cubicBezTo>
                    <a:pt x="4728687" y="290989"/>
                    <a:pt x="4728687" y="291941"/>
                    <a:pt x="4727734" y="293846"/>
                  </a:cubicBezTo>
                  <a:cubicBezTo>
                    <a:pt x="4723924" y="285274"/>
                    <a:pt x="4720114" y="277654"/>
                    <a:pt x="4717256" y="270986"/>
                  </a:cubicBezTo>
                  <a:cubicBezTo>
                    <a:pt x="4716304" y="269081"/>
                    <a:pt x="4715351" y="267176"/>
                    <a:pt x="4714399" y="265271"/>
                  </a:cubicBezTo>
                  <a:cubicBezTo>
                    <a:pt x="4715351" y="257651"/>
                    <a:pt x="4716304" y="252889"/>
                    <a:pt x="4716304" y="252889"/>
                  </a:cubicBezTo>
                  <a:cubicBezTo>
                    <a:pt x="4716304" y="252889"/>
                    <a:pt x="4715351" y="256699"/>
                    <a:pt x="4713447" y="262414"/>
                  </a:cubicBezTo>
                  <a:cubicBezTo>
                    <a:pt x="4708684" y="252889"/>
                    <a:pt x="4706779" y="248126"/>
                    <a:pt x="4706779" y="248126"/>
                  </a:cubicBezTo>
                  <a:cubicBezTo>
                    <a:pt x="4706779" y="248126"/>
                    <a:pt x="4708684" y="254794"/>
                    <a:pt x="4712494" y="267176"/>
                  </a:cubicBezTo>
                  <a:cubicBezTo>
                    <a:pt x="4711541" y="270034"/>
                    <a:pt x="4710589" y="273844"/>
                    <a:pt x="4708684" y="277654"/>
                  </a:cubicBezTo>
                  <a:cubicBezTo>
                    <a:pt x="4700112" y="251936"/>
                    <a:pt x="4694397" y="236696"/>
                    <a:pt x="4694397" y="236696"/>
                  </a:cubicBezTo>
                  <a:cubicBezTo>
                    <a:pt x="4694397" y="236696"/>
                    <a:pt x="4697254" y="258604"/>
                    <a:pt x="4702969" y="293846"/>
                  </a:cubicBezTo>
                  <a:cubicBezTo>
                    <a:pt x="4700112" y="304324"/>
                    <a:pt x="4696301" y="317659"/>
                    <a:pt x="4691539" y="331946"/>
                  </a:cubicBezTo>
                  <a:cubicBezTo>
                    <a:pt x="4691539" y="330994"/>
                    <a:pt x="4690587" y="330041"/>
                    <a:pt x="4690587" y="329089"/>
                  </a:cubicBezTo>
                  <a:cubicBezTo>
                    <a:pt x="4685824" y="319564"/>
                    <a:pt x="4682966" y="313849"/>
                    <a:pt x="4682966" y="313849"/>
                  </a:cubicBezTo>
                  <a:cubicBezTo>
                    <a:pt x="4682966" y="313849"/>
                    <a:pt x="4683919" y="316706"/>
                    <a:pt x="4684872" y="322421"/>
                  </a:cubicBezTo>
                  <a:cubicBezTo>
                    <a:pt x="4684872" y="322421"/>
                    <a:pt x="4684872" y="322421"/>
                    <a:pt x="4684872" y="322421"/>
                  </a:cubicBezTo>
                  <a:cubicBezTo>
                    <a:pt x="4676299" y="310991"/>
                    <a:pt x="4671537" y="304324"/>
                    <a:pt x="4671537" y="304324"/>
                  </a:cubicBezTo>
                  <a:cubicBezTo>
                    <a:pt x="4671537" y="304324"/>
                    <a:pt x="4675347" y="311944"/>
                    <a:pt x="4682014" y="324326"/>
                  </a:cubicBezTo>
                  <a:cubicBezTo>
                    <a:pt x="4683919" y="328136"/>
                    <a:pt x="4686776" y="332899"/>
                    <a:pt x="4688681" y="337661"/>
                  </a:cubicBezTo>
                  <a:cubicBezTo>
                    <a:pt x="4688681" y="338614"/>
                    <a:pt x="4688681" y="339566"/>
                    <a:pt x="4689634" y="340519"/>
                  </a:cubicBezTo>
                  <a:cubicBezTo>
                    <a:pt x="4687729" y="349091"/>
                    <a:pt x="4684872" y="356711"/>
                    <a:pt x="4682966" y="366236"/>
                  </a:cubicBezTo>
                  <a:cubicBezTo>
                    <a:pt x="4681062" y="364331"/>
                    <a:pt x="4680109" y="361474"/>
                    <a:pt x="4678204" y="359569"/>
                  </a:cubicBezTo>
                  <a:cubicBezTo>
                    <a:pt x="4675347" y="355759"/>
                    <a:pt x="4671537" y="351949"/>
                    <a:pt x="4669631" y="349091"/>
                  </a:cubicBezTo>
                  <a:cubicBezTo>
                    <a:pt x="4669631" y="349091"/>
                    <a:pt x="4669631" y="349091"/>
                    <a:pt x="4668679" y="348139"/>
                  </a:cubicBezTo>
                  <a:cubicBezTo>
                    <a:pt x="4669631" y="341471"/>
                    <a:pt x="4669631" y="335756"/>
                    <a:pt x="4669631" y="330994"/>
                  </a:cubicBezTo>
                  <a:cubicBezTo>
                    <a:pt x="4670584" y="318611"/>
                    <a:pt x="4669631" y="310991"/>
                    <a:pt x="4669631" y="310991"/>
                  </a:cubicBezTo>
                  <a:cubicBezTo>
                    <a:pt x="4669631" y="310991"/>
                    <a:pt x="4669631" y="311944"/>
                    <a:pt x="4669631" y="313849"/>
                  </a:cubicBezTo>
                  <a:cubicBezTo>
                    <a:pt x="4669631" y="310039"/>
                    <a:pt x="4670584" y="305276"/>
                    <a:pt x="4670584" y="301466"/>
                  </a:cubicBezTo>
                  <a:cubicBezTo>
                    <a:pt x="4670584" y="296704"/>
                    <a:pt x="4670584" y="291941"/>
                    <a:pt x="4670584" y="287179"/>
                  </a:cubicBezTo>
                  <a:cubicBezTo>
                    <a:pt x="4672489" y="282416"/>
                    <a:pt x="4673441" y="278606"/>
                    <a:pt x="4675347" y="274796"/>
                  </a:cubicBezTo>
                  <a:cubicBezTo>
                    <a:pt x="4683919" y="259556"/>
                    <a:pt x="4689634" y="250984"/>
                    <a:pt x="4689634" y="250984"/>
                  </a:cubicBezTo>
                  <a:cubicBezTo>
                    <a:pt x="4689634" y="250984"/>
                    <a:pt x="4686776" y="254794"/>
                    <a:pt x="4681062" y="262414"/>
                  </a:cubicBezTo>
                  <a:cubicBezTo>
                    <a:pt x="4684872" y="252889"/>
                    <a:pt x="4686776" y="248126"/>
                    <a:pt x="4686776" y="248126"/>
                  </a:cubicBezTo>
                  <a:cubicBezTo>
                    <a:pt x="4686776" y="248126"/>
                    <a:pt x="4682966" y="254794"/>
                    <a:pt x="4675347" y="265271"/>
                  </a:cubicBezTo>
                  <a:cubicBezTo>
                    <a:pt x="4673441" y="267176"/>
                    <a:pt x="4672489" y="270034"/>
                    <a:pt x="4670584" y="272891"/>
                  </a:cubicBezTo>
                  <a:cubicBezTo>
                    <a:pt x="4670584" y="270986"/>
                    <a:pt x="4670584" y="270034"/>
                    <a:pt x="4670584" y="268129"/>
                  </a:cubicBezTo>
                  <a:cubicBezTo>
                    <a:pt x="4669631" y="261461"/>
                    <a:pt x="4669631" y="255746"/>
                    <a:pt x="4668679" y="250984"/>
                  </a:cubicBezTo>
                  <a:cubicBezTo>
                    <a:pt x="4668679" y="250031"/>
                    <a:pt x="4668679" y="248126"/>
                    <a:pt x="4669631" y="247174"/>
                  </a:cubicBezTo>
                  <a:cubicBezTo>
                    <a:pt x="4671537" y="230981"/>
                    <a:pt x="4671537" y="222409"/>
                    <a:pt x="4671537" y="222409"/>
                  </a:cubicBezTo>
                  <a:cubicBezTo>
                    <a:pt x="4671537" y="222409"/>
                    <a:pt x="4671537" y="224314"/>
                    <a:pt x="4670584" y="229076"/>
                  </a:cubicBezTo>
                  <a:cubicBezTo>
                    <a:pt x="4669631" y="231934"/>
                    <a:pt x="4668679" y="236696"/>
                    <a:pt x="4666774" y="242411"/>
                  </a:cubicBezTo>
                  <a:cubicBezTo>
                    <a:pt x="4666774" y="242411"/>
                    <a:pt x="4666774" y="242411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5822" y="235744"/>
                    <a:pt x="4663916" y="230981"/>
                    <a:pt x="4662012" y="228124"/>
                  </a:cubicBezTo>
                  <a:cubicBezTo>
                    <a:pt x="4661059" y="224314"/>
                    <a:pt x="4660106" y="222409"/>
                    <a:pt x="4660106" y="222409"/>
                  </a:cubicBezTo>
                  <a:cubicBezTo>
                    <a:pt x="4660106" y="222409"/>
                    <a:pt x="4660106" y="224314"/>
                    <a:pt x="4661059" y="228124"/>
                  </a:cubicBezTo>
                  <a:cubicBezTo>
                    <a:pt x="4662012" y="231934"/>
                    <a:pt x="4662964" y="237649"/>
                    <a:pt x="4662964" y="244316"/>
                  </a:cubicBezTo>
                  <a:cubicBezTo>
                    <a:pt x="4662964" y="245269"/>
                    <a:pt x="4662964" y="245269"/>
                    <a:pt x="4662964" y="246221"/>
                  </a:cubicBezTo>
                  <a:cubicBezTo>
                    <a:pt x="4662964" y="246221"/>
                    <a:pt x="4662964" y="246221"/>
                    <a:pt x="4662964" y="246221"/>
                  </a:cubicBezTo>
                  <a:cubicBezTo>
                    <a:pt x="4660106" y="250031"/>
                    <a:pt x="4657249" y="254794"/>
                    <a:pt x="4654391" y="262414"/>
                  </a:cubicBezTo>
                  <a:cubicBezTo>
                    <a:pt x="4653439" y="265271"/>
                    <a:pt x="4652487" y="268129"/>
                    <a:pt x="4650581" y="271939"/>
                  </a:cubicBezTo>
                  <a:cubicBezTo>
                    <a:pt x="4649629" y="267176"/>
                    <a:pt x="4647724" y="264319"/>
                    <a:pt x="4646772" y="261461"/>
                  </a:cubicBezTo>
                  <a:cubicBezTo>
                    <a:pt x="4646772" y="260509"/>
                    <a:pt x="4645819" y="259556"/>
                    <a:pt x="4645819" y="259556"/>
                  </a:cubicBezTo>
                  <a:cubicBezTo>
                    <a:pt x="4645819" y="257651"/>
                    <a:pt x="4646772" y="255746"/>
                    <a:pt x="4646772" y="253841"/>
                  </a:cubicBezTo>
                  <a:cubicBezTo>
                    <a:pt x="4648676" y="243364"/>
                    <a:pt x="4650581" y="234791"/>
                    <a:pt x="4653439" y="227171"/>
                  </a:cubicBezTo>
                  <a:cubicBezTo>
                    <a:pt x="4657249" y="212884"/>
                    <a:pt x="4660106" y="204311"/>
                    <a:pt x="4660106" y="204311"/>
                  </a:cubicBezTo>
                  <a:cubicBezTo>
                    <a:pt x="4660106" y="204311"/>
                    <a:pt x="4656297" y="211931"/>
                    <a:pt x="4650581" y="226219"/>
                  </a:cubicBezTo>
                  <a:cubicBezTo>
                    <a:pt x="4647724" y="232886"/>
                    <a:pt x="4643914" y="241459"/>
                    <a:pt x="4641056" y="251936"/>
                  </a:cubicBezTo>
                  <a:cubicBezTo>
                    <a:pt x="4639151" y="256699"/>
                    <a:pt x="4637247" y="261461"/>
                    <a:pt x="4636294" y="267176"/>
                  </a:cubicBezTo>
                  <a:cubicBezTo>
                    <a:pt x="4636294" y="264319"/>
                    <a:pt x="4636294" y="261461"/>
                    <a:pt x="4636294" y="259556"/>
                  </a:cubicBezTo>
                  <a:cubicBezTo>
                    <a:pt x="4636294" y="251936"/>
                    <a:pt x="4637247" y="246221"/>
                    <a:pt x="4638199" y="242411"/>
                  </a:cubicBezTo>
                  <a:cubicBezTo>
                    <a:pt x="4639151" y="238601"/>
                    <a:pt x="4639151" y="235744"/>
                    <a:pt x="4639151" y="235744"/>
                  </a:cubicBezTo>
                  <a:cubicBezTo>
                    <a:pt x="4639151" y="235744"/>
                    <a:pt x="4638199" y="237649"/>
                    <a:pt x="4637247" y="241459"/>
                  </a:cubicBezTo>
                  <a:cubicBezTo>
                    <a:pt x="4636294" y="245269"/>
                    <a:pt x="4633437" y="250984"/>
                    <a:pt x="4632484" y="258604"/>
                  </a:cubicBezTo>
                  <a:cubicBezTo>
                    <a:pt x="4632484" y="258604"/>
                    <a:pt x="4632484" y="258604"/>
                    <a:pt x="4632484" y="258604"/>
                  </a:cubicBezTo>
                  <a:cubicBezTo>
                    <a:pt x="4631531" y="255746"/>
                    <a:pt x="4631531" y="254794"/>
                    <a:pt x="4631531" y="254794"/>
                  </a:cubicBezTo>
                  <a:cubicBezTo>
                    <a:pt x="4631531" y="254794"/>
                    <a:pt x="4631531" y="256699"/>
                    <a:pt x="4632484" y="259556"/>
                  </a:cubicBezTo>
                  <a:cubicBezTo>
                    <a:pt x="4630579" y="267176"/>
                    <a:pt x="4629626" y="275749"/>
                    <a:pt x="4628674" y="285274"/>
                  </a:cubicBezTo>
                  <a:cubicBezTo>
                    <a:pt x="4628674" y="288131"/>
                    <a:pt x="4628674" y="290989"/>
                    <a:pt x="4628674" y="293846"/>
                  </a:cubicBezTo>
                  <a:cubicBezTo>
                    <a:pt x="4627722" y="296704"/>
                    <a:pt x="4626769" y="300514"/>
                    <a:pt x="4625816" y="303371"/>
                  </a:cubicBezTo>
                  <a:cubicBezTo>
                    <a:pt x="4619149" y="298609"/>
                    <a:pt x="4614387" y="295751"/>
                    <a:pt x="4610576" y="293846"/>
                  </a:cubicBezTo>
                  <a:cubicBezTo>
                    <a:pt x="4606766" y="291941"/>
                    <a:pt x="4604862" y="290989"/>
                    <a:pt x="4604862" y="290989"/>
                  </a:cubicBezTo>
                  <a:cubicBezTo>
                    <a:pt x="4604862" y="290989"/>
                    <a:pt x="4606766" y="291941"/>
                    <a:pt x="4610576" y="294799"/>
                  </a:cubicBezTo>
                  <a:cubicBezTo>
                    <a:pt x="4614387" y="296704"/>
                    <a:pt x="4619149" y="301466"/>
                    <a:pt x="4624864" y="307181"/>
                  </a:cubicBezTo>
                  <a:cubicBezTo>
                    <a:pt x="4624864" y="307181"/>
                    <a:pt x="4624864" y="307181"/>
                    <a:pt x="4625816" y="308134"/>
                  </a:cubicBezTo>
                  <a:cubicBezTo>
                    <a:pt x="4624864" y="313849"/>
                    <a:pt x="4622959" y="319564"/>
                    <a:pt x="4622006" y="325279"/>
                  </a:cubicBezTo>
                  <a:cubicBezTo>
                    <a:pt x="4621054" y="330994"/>
                    <a:pt x="4620101" y="337661"/>
                    <a:pt x="4619149" y="343376"/>
                  </a:cubicBezTo>
                  <a:cubicBezTo>
                    <a:pt x="4615339" y="330041"/>
                    <a:pt x="4611529" y="317659"/>
                    <a:pt x="4607719" y="306229"/>
                  </a:cubicBezTo>
                  <a:cubicBezTo>
                    <a:pt x="4605814" y="300514"/>
                    <a:pt x="4604862" y="295751"/>
                    <a:pt x="4602956" y="290989"/>
                  </a:cubicBezTo>
                  <a:cubicBezTo>
                    <a:pt x="4602004" y="282416"/>
                    <a:pt x="4601051" y="274796"/>
                    <a:pt x="4601051" y="269081"/>
                  </a:cubicBezTo>
                  <a:cubicBezTo>
                    <a:pt x="4599147" y="255746"/>
                    <a:pt x="4599147" y="248126"/>
                    <a:pt x="4599147" y="248126"/>
                  </a:cubicBezTo>
                  <a:cubicBezTo>
                    <a:pt x="4599147" y="248126"/>
                    <a:pt x="4598194" y="255746"/>
                    <a:pt x="4597241" y="269081"/>
                  </a:cubicBezTo>
                  <a:cubicBezTo>
                    <a:pt x="4597241" y="270034"/>
                    <a:pt x="4597241" y="270986"/>
                    <a:pt x="4597241" y="271939"/>
                  </a:cubicBezTo>
                  <a:cubicBezTo>
                    <a:pt x="4594384" y="263366"/>
                    <a:pt x="4591526" y="255746"/>
                    <a:pt x="4589622" y="250031"/>
                  </a:cubicBezTo>
                  <a:cubicBezTo>
                    <a:pt x="4589622" y="247174"/>
                    <a:pt x="4589622" y="244316"/>
                    <a:pt x="4589622" y="240506"/>
                  </a:cubicBezTo>
                  <a:cubicBezTo>
                    <a:pt x="4590574" y="225266"/>
                    <a:pt x="4590574" y="210979"/>
                    <a:pt x="4590574" y="197644"/>
                  </a:cubicBezTo>
                  <a:cubicBezTo>
                    <a:pt x="4591526" y="144304"/>
                    <a:pt x="4590574" y="109061"/>
                    <a:pt x="4590574" y="109061"/>
                  </a:cubicBezTo>
                  <a:cubicBezTo>
                    <a:pt x="4590574" y="109061"/>
                    <a:pt x="4584859" y="144304"/>
                    <a:pt x="4579144" y="197644"/>
                  </a:cubicBezTo>
                  <a:cubicBezTo>
                    <a:pt x="4578191" y="210979"/>
                    <a:pt x="4576287" y="225266"/>
                    <a:pt x="4574381" y="240506"/>
                  </a:cubicBezTo>
                  <a:cubicBezTo>
                    <a:pt x="4573429" y="245269"/>
                    <a:pt x="4573429" y="250984"/>
                    <a:pt x="4573429" y="256699"/>
                  </a:cubicBezTo>
                  <a:cubicBezTo>
                    <a:pt x="4573429" y="256699"/>
                    <a:pt x="4572476" y="257651"/>
                    <a:pt x="4572476" y="257651"/>
                  </a:cubicBezTo>
                  <a:cubicBezTo>
                    <a:pt x="4569619" y="259556"/>
                    <a:pt x="4566762" y="262414"/>
                    <a:pt x="4563904" y="265271"/>
                  </a:cubicBezTo>
                  <a:cubicBezTo>
                    <a:pt x="4563904" y="265271"/>
                    <a:pt x="4563904" y="264319"/>
                    <a:pt x="4563904" y="264319"/>
                  </a:cubicBezTo>
                  <a:cubicBezTo>
                    <a:pt x="4561999" y="261461"/>
                    <a:pt x="4560094" y="258604"/>
                    <a:pt x="4559141" y="255746"/>
                  </a:cubicBezTo>
                  <a:cubicBezTo>
                    <a:pt x="4559141" y="253841"/>
                    <a:pt x="4560094" y="250984"/>
                    <a:pt x="4560094" y="249079"/>
                  </a:cubicBezTo>
                  <a:cubicBezTo>
                    <a:pt x="4570572" y="195739"/>
                    <a:pt x="4576287" y="159544"/>
                    <a:pt x="4576287" y="159544"/>
                  </a:cubicBezTo>
                  <a:cubicBezTo>
                    <a:pt x="4576287" y="159544"/>
                    <a:pt x="4564856" y="192881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4316"/>
                    <a:pt x="4549616" y="245269"/>
                    <a:pt x="4549616" y="246221"/>
                  </a:cubicBezTo>
                  <a:cubicBezTo>
                    <a:pt x="4549616" y="247174"/>
                    <a:pt x="4549616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4854" y="261461"/>
                    <a:pt x="4540091" y="276701"/>
                    <a:pt x="4536281" y="292894"/>
                  </a:cubicBezTo>
                  <a:cubicBezTo>
                    <a:pt x="4534376" y="261461"/>
                    <a:pt x="4531519" y="241459"/>
                    <a:pt x="4531519" y="241459"/>
                  </a:cubicBezTo>
                  <a:cubicBezTo>
                    <a:pt x="4531519" y="241459"/>
                    <a:pt x="4527709" y="266224"/>
                    <a:pt x="4525804" y="303371"/>
                  </a:cubicBezTo>
                  <a:cubicBezTo>
                    <a:pt x="4525804" y="305276"/>
                    <a:pt x="4525804" y="307181"/>
                    <a:pt x="4525804" y="309086"/>
                  </a:cubicBezTo>
                  <a:cubicBezTo>
                    <a:pt x="4524851" y="308134"/>
                    <a:pt x="4524851" y="308134"/>
                    <a:pt x="4524851" y="308134"/>
                  </a:cubicBezTo>
                  <a:cubicBezTo>
                    <a:pt x="4524851" y="308134"/>
                    <a:pt x="4524851" y="309086"/>
                    <a:pt x="4525804" y="310039"/>
                  </a:cubicBezTo>
                  <a:cubicBezTo>
                    <a:pt x="4524851" y="317659"/>
                    <a:pt x="4524851" y="325279"/>
                    <a:pt x="4523899" y="333851"/>
                  </a:cubicBezTo>
                  <a:cubicBezTo>
                    <a:pt x="4523899" y="334804"/>
                    <a:pt x="4523899" y="336709"/>
                    <a:pt x="4523899" y="337661"/>
                  </a:cubicBezTo>
                  <a:cubicBezTo>
                    <a:pt x="4523899" y="338614"/>
                    <a:pt x="4523899" y="338614"/>
                    <a:pt x="4522947" y="339566"/>
                  </a:cubicBezTo>
                  <a:cubicBezTo>
                    <a:pt x="4521041" y="333851"/>
                    <a:pt x="4519137" y="328136"/>
                    <a:pt x="4517231" y="322421"/>
                  </a:cubicBezTo>
                  <a:cubicBezTo>
                    <a:pt x="4516279" y="314801"/>
                    <a:pt x="4515326" y="307181"/>
                    <a:pt x="4514374" y="301466"/>
                  </a:cubicBezTo>
                  <a:cubicBezTo>
                    <a:pt x="4515326" y="299561"/>
                    <a:pt x="4516279" y="298609"/>
                    <a:pt x="4517231" y="297656"/>
                  </a:cubicBezTo>
                  <a:cubicBezTo>
                    <a:pt x="4520089" y="293846"/>
                    <a:pt x="4521041" y="291941"/>
                    <a:pt x="4521041" y="291941"/>
                  </a:cubicBezTo>
                  <a:cubicBezTo>
                    <a:pt x="4521041" y="291941"/>
                    <a:pt x="4519137" y="293846"/>
                    <a:pt x="4516279" y="297656"/>
                  </a:cubicBezTo>
                  <a:cubicBezTo>
                    <a:pt x="4515326" y="298609"/>
                    <a:pt x="4515326" y="299561"/>
                    <a:pt x="4514374" y="300514"/>
                  </a:cubicBezTo>
                  <a:cubicBezTo>
                    <a:pt x="4514374" y="299561"/>
                    <a:pt x="4514374" y="299561"/>
                    <a:pt x="4514374" y="298609"/>
                  </a:cubicBezTo>
                  <a:cubicBezTo>
                    <a:pt x="4515326" y="296704"/>
                    <a:pt x="4516279" y="294799"/>
                    <a:pt x="4517231" y="293846"/>
                  </a:cubicBezTo>
                  <a:cubicBezTo>
                    <a:pt x="4519137" y="290036"/>
                    <a:pt x="4520089" y="288131"/>
                    <a:pt x="4520089" y="288131"/>
                  </a:cubicBezTo>
                  <a:cubicBezTo>
                    <a:pt x="4520089" y="288131"/>
                    <a:pt x="4519137" y="290036"/>
                    <a:pt x="4516279" y="292894"/>
                  </a:cubicBezTo>
                  <a:cubicBezTo>
                    <a:pt x="4515326" y="293846"/>
                    <a:pt x="4515326" y="294799"/>
                    <a:pt x="4514374" y="295751"/>
                  </a:cubicBezTo>
                  <a:cubicBezTo>
                    <a:pt x="4513422" y="290036"/>
                    <a:pt x="4512469" y="285274"/>
                    <a:pt x="4512469" y="281464"/>
                  </a:cubicBezTo>
                  <a:cubicBezTo>
                    <a:pt x="4511516" y="272891"/>
                    <a:pt x="4511516" y="268129"/>
                    <a:pt x="4511516" y="268129"/>
                  </a:cubicBezTo>
                  <a:cubicBezTo>
                    <a:pt x="4511516" y="268129"/>
                    <a:pt x="4511516" y="270034"/>
                    <a:pt x="4510564" y="272891"/>
                  </a:cubicBezTo>
                  <a:cubicBezTo>
                    <a:pt x="4508659" y="259556"/>
                    <a:pt x="4506754" y="250984"/>
                    <a:pt x="4506754" y="250984"/>
                  </a:cubicBezTo>
                  <a:cubicBezTo>
                    <a:pt x="4506754" y="250984"/>
                    <a:pt x="4506754" y="267176"/>
                    <a:pt x="4506754" y="292894"/>
                  </a:cubicBezTo>
                  <a:cubicBezTo>
                    <a:pt x="4504849" y="289084"/>
                    <a:pt x="4502944" y="285274"/>
                    <a:pt x="4501991" y="282416"/>
                  </a:cubicBezTo>
                  <a:cubicBezTo>
                    <a:pt x="4499134" y="276701"/>
                    <a:pt x="4496276" y="271939"/>
                    <a:pt x="4494372" y="267176"/>
                  </a:cubicBezTo>
                  <a:cubicBezTo>
                    <a:pt x="4491514" y="262414"/>
                    <a:pt x="4489609" y="258604"/>
                    <a:pt x="4486751" y="254794"/>
                  </a:cubicBezTo>
                  <a:cubicBezTo>
                    <a:pt x="4483894" y="250984"/>
                    <a:pt x="4481989" y="248126"/>
                    <a:pt x="4480084" y="245269"/>
                  </a:cubicBezTo>
                  <a:cubicBezTo>
                    <a:pt x="4478179" y="242411"/>
                    <a:pt x="4476274" y="240506"/>
                    <a:pt x="4474369" y="238601"/>
                  </a:cubicBezTo>
                  <a:cubicBezTo>
                    <a:pt x="4471512" y="235744"/>
                    <a:pt x="4470559" y="233839"/>
                    <a:pt x="4469606" y="233839"/>
                  </a:cubicBezTo>
                  <a:cubicBezTo>
                    <a:pt x="4470559" y="230981"/>
                    <a:pt x="4471512" y="228124"/>
                    <a:pt x="4471512" y="225266"/>
                  </a:cubicBezTo>
                  <a:cubicBezTo>
                    <a:pt x="4474369" y="214789"/>
                    <a:pt x="4476274" y="206216"/>
                    <a:pt x="4477226" y="198596"/>
                  </a:cubicBezTo>
                  <a:cubicBezTo>
                    <a:pt x="4480084" y="184309"/>
                    <a:pt x="4481037" y="175736"/>
                    <a:pt x="4481037" y="175736"/>
                  </a:cubicBezTo>
                  <a:cubicBezTo>
                    <a:pt x="4481037" y="175736"/>
                    <a:pt x="4478179" y="183356"/>
                    <a:pt x="4473416" y="197644"/>
                  </a:cubicBezTo>
                  <a:cubicBezTo>
                    <a:pt x="4471512" y="204311"/>
                    <a:pt x="4467701" y="212884"/>
                    <a:pt x="4463891" y="222409"/>
                  </a:cubicBezTo>
                  <a:cubicBezTo>
                    <a:pt x="4461034" y="229076"/>
                    <a:pt x="4458176" y="236696"/>
                    <a:pt x="4455319" y="244316"/>
                  </a:cubicBezTo>
                  <a:cubicBezTo>
                    <a:pt x="4454366" y="240506"/>
                    <a:pt x="4453414" y="237649"/>
                    <a:pt x="4453414" y="237649"/>
                  </a:cubicBezTo>
                  <a:cubicBezTo>
                    <a:pt x="4453414" y="237649"/>
                    <a:pt x="4453414" y="240506"/>
                    <a:pt x="4454366" y="247174"/>
                  </a:cubicBezTo>
                  <a:cubicBezTo>
                    <a:pt x="4453414" y="249079"/>
                    <a:pt x="4452462" y="251936"/>
                    <a:pt x="4451509" y="253841"/>
                  </a:cubicBezTo>
                  <a:cubicBezTo>
                    <a:pt x="4446747" y="265271"/>
                    <a:pt x="4441984" y="276701"/>
                    <a:pt x="4436269" y="289084"/>
                  </a:cubicBezTo>
                  <a:cubicBezTo>
                    <a:pt x="4436269" y="288131"/>
                    <a:pt x="4435316" y="288131"/>
                    <a:pt x="4435316" y="287179"/>
                  </a:cubicBezTo>
                  <a:cubicBezTo>
                    <a:pt x="4436269" y="283369"/>
                    <a:pt x="4437222" y="278606"/>
                    <a:pt x="4438174" y="274796"/>
                  </a:cubicBezTo>
                  <a:cubicBezTo>
                    <a:pt x="4440079" y="265271"/>
                    <a:pt x="4441984" y="255746"/>
                    <a:pt x="4444841" y="247174"/>
                  </a:cubicBezTo>
                  <a:cubicBezTo>
                    <a:pt x="4449604" y="229076"/>
                    <a:pt x="4452462" y="211931"/>
                    <a:pt x="4454366" y="195739"/>
                  </a:cubicBezTo>
                  <a:cubicBezTo>
                    <a:pt x="4457224" y="179546"/>
                    <a:pt x="4459129" y="165259"/>
                    <a:pt x="4460081" y="151924"/>
                  </a:cubicBezTo>
                  <a:cubicBezTo>
                    <a:pt x="4461034" y="145256"/>
                    <a:pt x="4461987" y="139541"/>
                    <a:pt x="4461987" y="133826"/>
                  </a:cubicBezTo>
                  <a:cubicBezTo>
                    <a:pt x="4461987" y="128111"/>
                    <a:pt x="4462939" y="123349"/>
                    <a:pt x="4462939" y="118586"/>
                  </a:cubicBezTo>
                  <a:cubicBezTo>
                    <a:pt x="4463891" y="99536"/>
                    <a:pt x="4463891" y="89059"/>
                    <a:pt x="4463891" y="89059"/>
                  </a:cubicBezTo>
                  <a:cubicBezTo>
                    <a:pt x="4463891" y="89059"/>
                    <a:pt x="4461987" y="99536"/>
                    <a:pt x="4458176" y="118586"/>
                  </a:cubicBezTo>
                  <a:cubicBezTo>
                    <a:pt x="4457224" y="123349"/>
                    <a:pt x="4456272" y="128111"/>
                    <a:pt x="4455319" y="133826"/>
                  </a:cubicBezTo>
                  <a:cubicBezTo>
                    <a:pt x="4454366" y="139541"/>
                    <a:pt x="4452462" y="145256"/>
                    <a:pt x="4451509" y="151924"/>
                  </a:cubicBezTo>
                  <a:cubicBezTo>
                    <a:pt x="4448651" y="164306"/>
                    <a:pt x="4445794" y="178594"/>
                    <a:pt x="4441984" y="194786"/>
                  </a:cubicBezTo>
                  <a:cubicBezTo>
                    <a:pt x="4438174" y="210026"/>
                    <a:pt x="4434364" y="227171"/>
                    <a:pt x="4428649" y="245269"/>
                  </a:cubicBezTo>
                  <a:cubicBezTo>
                    <a:pt x="4426744" y="252889"/>
                    <a:pt x="4423887" y="261461"/>
                    <a:pt x="4421981" y="269081"/>
                  </a:cubicBezTo>
                  <a:cubicBezTo>
                    <a:pt x="4419124" y="265271"/>
                    <a:pt x="4417219" y="261461"/>
                    <a:pt x="4414362" y="258604"/>
                  </a:cubicBezTo>
                  <a:cubicBezTo>
                    <a:pt x="4406741" y="247174"/>
                    <a:pt x="4400074" y="237649"/>
                    <a:pt x="4394359" y="230029"/>
                  </a:cubicBezTo>
                  <a:cubicBezTo>
                    <a:pt x="4391501" y="227171"/>
                    <a:pt x="4389597" y="224314"/>
                    <a:pt x="4387691" y="221456"/>
                  </a:cubicBezTo>
                  <a:cubicBezTo>
                    <a:pt x="4392454" y="195739"/>
                    <a:pt x="4395312" y="180499"/>
                    <a:pt x="4395312" y="180499"/>
                  </a:cubicBezTo>
                  <a:cubicBezTo>
                    <a:pt x="4395312" y="180499"/>
                    <a:pt x="4390549" y="193834"/>
                    <a:pt x="4382929" y="215741"/>
                  </a:cubicBezTo>
                  <a:cubicBezTo>
                    <a:pt x="4378166" y="209074"/>
                    <a:pt x="4375309" y="206216"/>
                    <a:pt x="4375309" y="206216"/>
                  </a:cubicBezTo>
                  <a:cubicBezTo>
                    <a:pt x="4375309" y="206216"/>
                    <a:pt x="4378166" y="210979"/>
                    <a:pt x="4381976" y="218599"/>
                  </a:cubicBezTo>
                  <a:cubicBezTo>
                    <a:pt x="4378166" y="230029"/>
                    <a:pt x="4374356" y="244316"/>
                    <a:pt x="4369594" y="259556"/>
                  </a:cubicBezTo>
                  <a:cubicBezTo>
                    <a:pt x="4368641" y="248126"/>
                    <a:pt x="4368641" y="241459"/>
                    <a:pt x="4368641" y="241459"/>
                  </a:cubicBezTo>
                  <a:cubicBezTo>
                    <a:pt x="4368641" y="241459"/>
                    <a:pt x="4367689" y="249079"/>
                    <a:pt x="4366737" y="263366"/>
                  </a:cubicBezTo>
                  <a:cubicBezTo>
                    <a:pt x="4366737" y="267176"/>
                    <a:pt x="4365784" y="270986"/>
                    <a:pt x="4365784" y="274796"/>
                  </a:cubicBezTo>
                  <a:cubicBezTo>
                    <a:pt x="4364831" y="277654"/>
                    <a:pt x="4363879" y="281464"/>
                    <a:pt x="4362926" y="285274"/>
                  </a:cubicBezTo>
                  <a:cubicBezTo>
                    <a:pt x="4362926" y="284321"/>
                    <a:pt x="4362926" y="283369"/>
                    <a:pt x="4362926" y="282416"/>
                  </a:cubicBezTo>
                  <a:cubicBezTo>
                    <a:pt x="4361974" y="269081"/>
                    <a:pt x="4361022" y="261461"/>
                    <a:pt x="4361022" y="261461"/>
                  </a:cubicBezTo>
                  <a:cubicBezTo>
                    <a:pt x="4361022" y="261461"/>
                    <a:pt x="4360069" y="269081"/>
                    <a:pt x="4359116" y="283369"/>
                  </a:cubicBezTo>
                  <a:cubicBezTo>
                    <a:pt x="4359116" y="285274"/>
                    <a:pt x="4359116" y="288131"/>
                    <a:pt x="4359116" y="290989"/>
                  </a:cubicBezTo>
                  <a:cubicBezTo>
                    <a:pt x="4358164" y="291941"/>
                    <a:pt x="4358164" y="293846"/>
                    <a:pt x="4357212" y="295751"/>
                  </a:cubicBezTo>
                  <a:cubicBezTo>
                    <a:pt x="4355306" y="291941"/>
                    <a:pt x="4353401" y="288131"/>
                    <a:pt x="4351497" y="284321"/>
                  </a:cubicBezTo>
                  <a:cubicBezTo>
                    <a:pt x="4351497" y="274796"/>
                    <a:pt x="4351497" y="266224"/>
                    <a:pt x="4351497" y="257651"/>
                  </a:cubicBezTo>
                  <a:cubicBezTo>
                    <a:pt x="4351497" y="250984"/>
                    <a:pt x="4351497" y="245269"/>
                    <a:pt x="4351497" y="238601"/>
                  </a:cubicBezTo>
                  <a:cubicBezTo>
                    <a:pt x="4351497" y="232886"/>
                    <a:pt x="4350544" y="227171"/>
                    <a:pt x="4349591" y="221456"/>
                  </a:cubicBezTo>
                  <a:cubicBezTo>
                    <a:pt x="4348639" y="210979"/>
                    <a:pt x="4346734" y="201454"/>
                    <a:pt x="4345781" y="194786"/>
                  </a:cubicBezTo>
                  <a:cubicBezTo>
                    <a:pt x="4343876" y="179546"/>
                    <a:pt x="4342924" y="170974"/>
                    <a:pt x="4342924" y="170974"/>
                  </a:cubicBezTo>
                  <a:cubicBezTo>
                    <a:pt x="4342924" y="170974"/>
                    <a:pt x="4342924" y="179546"/>
                    <a:pt x="4341972" y="194786"/>
                  </a:cubicBezTo>
                  <a:cubicBezTo>
                    <a:pt x="4341972" y="201454"/>
                    <a:pt x="4341972" y="209074"/>
                    <a:pt x="4341972" y="217646"/>
                  </a:cubicBezTo>
                  <a:cubicBezTo>
                    <a:pt x="4341019" y="210026"/>
                    <a:pt x="4340066" y="205264"/>
                    <a:pt x="4340066" y="205264"/>
                  </a:cubicBezTo>
                  <a:cubicBezTo>
                    <a:pt x="4340066" y="205264"/>
                    <a:pt x="4340066" y="212884"/>
                    <a:pt x="4339114" y="226219"/>
                  </a:cubicBezTo>
                  <a:cubicBezTo>
                    <a:pt x="4339114" y="232886"/>
                    <a:pt x="4339114" y="240506"/>
                    <a:pt x="4338162" y="250031"/>
                  </a:cubicBezTo>
                  <a:cubicBezTo>
                    <a:pt x="4338162" y="250984"/>
                    <a:pt x="4338162" y="251936"/>
                    <a:pt x="4338162" y="252889"/>
                  </a:cubicBezTo>
                  <a:cubicBezTo>
                    <a:pt x="4338162" y="251936"/>
                    <a:pt x="4337209" y="250984"/>
                    <a:pt x="4337209" y="250984"/>
                  </a:cubicBezTo>
                  <a:cubicBezTo>
                    <a:pt x="4330541" y="231934"/>
                    <a:pt x="4324826" y="213836"/>
                    <a:pt x="4318159" y="196691"/>
                  </a:cubicBezTo>
                  <a:cubicBezTo>
                    <a:pt x="4306729" y="163354"/>
                    <a:pt x="4296251" y="135731"/>
                    <a:pt x="4289584" y="116681"/>
                  </a:cubicBezTo>
                  <a:cubicBezTo>
                    <a:pt x="4282916" y="97631"/>
                    <a:pt x="4278154" y="86201"/>
                    <a:pt x="4278154" y="86201"/>
                  </a:cubicBezTo>
                  <a:cubicBezTo>
                    <a:pt x="4278154" y="86201"/>
                    <a:pt x="4281012" y="97631"/>
                    <a:pt x="4285774" y="117634"/>
                  </a:cubicBezTo>
                  <a:cubicBezTo>
                    <a:pt x="4291489" y="137636"/>
                    <a:pt x="4298156" y="166211"/>
                    <a:pt x="4307681" y="199549"/>
                  </a:cubicBezTo>
                  <a:cubicBezTo>
                    <a:pt x="4315301" y="228124"/>
                    <a:pt x="4324826" y="261461"/>
                    <a:pt x="4334351" y="295751"/>
                  </a:cubicBezTo>
                  <a:cubicBezTo>
                    <a:pt x="4334351" y="295751"/>
                    <a:pt x="4334351" y="296704"/>
                    <a:pt x="4334351" y="296704"/>
                  </a:cubicBezTo>
                  <a:cubicBezTo>
                    <a:pt x="4334351" y="295751"/>
                    <a:pt x="4334351" y="294799"/>
                    <a:pt x="4334351" y="294799"/>
                  </a:cubicBezTo>
                  <a:cubicBezTo>
                    <a:pt x="4334351" y="294799"/>
                    <a:pt x="4334351" y="296704"/>
                    <a:pt x="4334351" y="301466"/>
                  </a:cubicBezTo>
                  <a:cubicBezTo>
                    <a:pt x="4334351" y="306229"/>
                    <a:pt x="4333399" y="310991"/>
                    <a:pt x="4333399" y="315754"/>
                  </a:cubicBezTo>
                  <a:cubicBezTo>
                    <a:pt x="4332447" y="325279"/>
                    <a:pt x="4331494" y="334804"/>
                    <a:pt x="4329589" y="344329"/>
                  </a:cubicBezTo>
                  <a:cubicBezTo>
                    <a:pt x="4329589" y="344329"/>
                    <a:pt x="4328637" y="343376"/>
                    <a:pt x="4328637" y="343376"/>
                  </a:cubicBezTo>
                  <a:cubicBezTo>
                    <a:pt x="4327684" y="342424"/>
                    <a:pt x="4327684" y="341471"/>
                    <a:pt x="4326731" y="340519"/>
                  </a:cubicBezTo>
                  <a:cubicBezTo>
                    <a:pt x="4326731" y="338614"/>
                    <a:pt x="4325779" y="335756"/>
                    <a:pt x="4325779" y="333851"/>
                  </a:cubicBezTo>
                  <a:cubicBezTo>
                    <a:pt x="4321969" y="309086"/>
                    <a:pt x="4318159" y="286226"/>
                    <a:pt x="4315301" y="267176"/>
                  </a:cubicBezTo>
                  <a:cubicBezTo>
                    <a:pt x="4308634" y="228124"/>
                    <a:pt x="4301966" y="202406"/>
                    <a:pt x="4301966" y="202406"/>
                  </a:cubicBezTo>
                  <a:cubicBezTo>
                    <a:pt x="4301966" y="202406"/>
                    <a:pt x="4301966" y="229076"/>
                    <a:pt x="4303872" y="268129"/>
                  </a:cubicBezTo>
                  <a:cubicBezTo>
                    <a:pt x="4303872" y="270034"/>
                    <a:pt x="4303872" y="271939"/>
                    <a:pt x="4303872" y="274796"/>
                  </a:cubicBezTo>
                  <a:cubicBezTo>
                    <a:pt x="4302919" y="279559"/>
                    <a:pt x="4302919" y="284321"/>
                    <a:pt x="4301966" y="290036"/>
                  </a:cubicBezTo>
                  <a:cubicBezTo>
                    <a:pt x="4301966" y="292894"/>
                    <a:pt x="4301014" y="296704"/>
                    <a:pt x="4300062" y="300514"/>
                  </a:cubicBezTo>
                  <a:cubicBezTo>
                    <a:pt x="4296251" y="295751"/>
                    <a:pt x="4292441" y="290989"/>
                    <a:pt x="4288631" y="286226"/>
                  </a:cubicBezTo>
                  <a:cubicBezTo>
                    <a:pt x="4292441" y="292894"/>
                    <a:pt x="4295299" y="298609"/>
                    <a:pt x="4299109" y="305276"/>
                  </a:cubicBezTo>
                  <a:cubicBezTo>
                    <a:pt x="4298156" y="310991"/>
                    <a:pt x="4297204" y="316706"/>
                    <a:pt x="4296251" y="323374"/>
                  </a:cubicBezTo>
                  <a:cubicBezTo>
                    <a:pt x="4295299" y="330041"/>
                    <a:pt x="4293394" y="337661"/>
                    <a:pt x="4292441" y="346234"/>
                  </a:cubicBezTo>
                  <a:cubicBezTo>
                    <a:pt x="4291489" y="345281"/>
                    <a:pt x="4291489" y="344329"/>
                    <a:pt x="4290537" y="343376"/>
                  </a:cubicBezTo>
                  <a:cubicBezTo>
                    <a:pt x="4289584" y="330994"/>
                    <a:pt x="4289584" y="319564"/>
                    <a:pt x="4288631" y="308134"/>
                  </a:cubicBezTo>
                  <a:cubicBezTo>
                    <a:pt x="4285774" y="262414"/>
                    <a:pt x="4281964" y="231934"/>
                    <a:pt x="4281964" y="231934"/>
                  </a:cubicBezTo>
                  <a:cubicBezTo>
                    <a:pt x="4281964" y="231934"/>
                    <a:pt x="4279106" y="262414"/>
                    <a:pt x="4277201" y="309086"/>
                  </a:cubicBezTo>
                  <a:cubicBezTo>
                    <a:pt x="4277201" y="311944"/>
                    <a:pt x="4277201" y="315754"/>
                    <a:pt x="4277201" y="318611"/>
                  </a:cubicBezTo>
                  <a:cubicBezTo>
                    <a:pt x="4276249" y="315754"/>
                    <a:pt x="4274344" y="312896"/>
                    <a:pt x="4273391" y="310039"/>
                  </a:cubicBezTo>
                  <a:cubicBezTo>
                    <a:pt x="4273391" y="308134"/>
                    <a:pt x="4272439" y="305276"/>
                    <a:pt x="4272439" y="303371"/>
                  </a:cubicBezTo>
                  <a:cubicBezTo>
                    <a:pt x="4271487" y="292894"/>
                    <a:pt x="4271487" y="283369"/>
                    <a:pt x="4270534" y="273844"/>
                  </a:cubicBezTo>
                  <a:cubicBezTo>
                    <a:pt x="4270534" y="269081"/>
                    <a:pt x="4269581" y="265271"/>
                    <a:pt x="4269581" y="260509"/>
                  </a:cubicBezTo>
                  <a:cubicBezTo>
                    <a:pt x="4269581" y="258604"/>
                    <a:pt x="4269581" y="257651"/>
                    <a:pt x="4269581" y="255746"/>
                  </a:cubicBezTo>
                  <a:cubicBezTo>
                    <a:pt x="4269581" y="248126"/>
                    <a:pt x="4270534" y="241459"/>
                    <a:pt x="4270534" y="234791"/>
                  </a:cubicBezTo>
                  <a:cubicBezTo>
                    <a:pt x="4273391" y="187166"/>
                    <a:pt x="4273391" y="155734"/>
                    <a:pt x="4273391" y="155734"/>
                  </a:cubicBezTo>
                  <a:cubicBezTo>
                    <a:pt x="4273391" y="155734"/>
                    <a:pt x="4265772" y="187166"/>
                    <a:pt x="4259104" y="233839"/>
                  </a:cubicBezTo>
                  <a:cubicBezTo>
                    <a:pt x="4257199" y="245269"/>
                    <a:pt x="4255294" y="258604"/>
                    <a:pt x="4253389" y="271939"/>
                  </a:cubicBezTo>
                  <a:cubicBezTo>
                    <a:pt x="4253389" y="270986"/>
                    <a:pt x="4252437" y="270986"/>
                    <a:pt x="4252437" y="270034"/>
                  </a:cubicBezTo>
                  <a:cubicBezTo>
                    <a:pt x="4252437" y="267176"/>
                    <a:pt x="4253389" y="264319"/>
                    <a:pt x="4253389" y="262414"/>
                  </a:cubicBezTo>
                  <a:cubicBezTo>
                    <a:pt x="4255294" y="248126"/>
                    <a:pt x="4255294" y="240506"/>
                    <a:pt x="4255294" y="240506"/>
                  </a:cubicBezTo>
                  <a:cubicBezTo>
                    <a:pt x="4255294" y="240506"/>
                    <a:pt x="4253389" y="248126"/>
                    <a:pt x="4249579" y="262414"/>
                  </a:cubicBezTo>
                  <a:cubicBezTo>
                    <a:pt x="4249579" y="263366"/>
                    <a:pt x="4249579" y="264319"/>
                    <a:pt x="4248626" y="264319"/>
                  </a:cubicBezTo>
                  <a:cubicBezTo>
                    <a:pt x="4247674" y="263366"/>
                    <a:pt x="4247674" y="262414"/>
                    <a:pt x="4246722" y="261461"/>
                  </a:cubicBezTo>
                  <a:cubicBezTo>
                    <a:pt x="4245769" y="260509"/>
                    <a:pt x="4244816" y="259556"/>
                    <a:pt x="4244816" y="257651"/>
                  </a:cubicBezTo>
                  <a:cubicBezTo>
                    <a:pt x="4244816" y="253841"/>
                    <a:pt x="4244816" y="251936"/>
                    <a:pt x="4244816" y="251936"/>
                  </a:cubicBezTo>
                  <a:cubicBezTo>
                    <a:pt x="4244816" y="251936"/>
                    <a:pt x="4244816" y="253841"/>
                    <a:pt x="4243864" y="256699"/>
                  </a:cubicBezTo>
                  <a:cubicBezTo>
                    <a:pt x="4242912" y="254794"/>
                    <a:pt x="4241959" y="252889"/>
                    <a:pt x="4240054" y="251936"/>
                  </a:cubicBezTo>
                  <a:cubicBezTo>
                    <a:pt x="4236244" y="246221"/>
                    <a:pt x="4232434" y="240506"/>
                    <a:pt x="4229576" y="235744"/>
                  </a:cubicBezTo>
                  <a:cubicBezTo>
                    <a:pt x="4223862" y="227171"/>
                    <a:pt x="4220051" y="222409"/>
                    <a:pt x="4220051" y="222409"/>
                  </a:cubicBezTo>
                  <a:cubicBezTo>
                    <a:pt x="4220051" y="222409"/>
                    <a:pt x="4221956" y="228124"/>
                    <a:pt x="4226719" y="237649"/>
                  </a:cubicBezTo>
                  <a:cubicBezTo>
                    <a:pt x="4228624" y="242411"/>
                    <a:pt x="4231481" y="248126"/>
                    <a:pt x="4234339" y="254794"/>
                  </a:cubicBezTo>
                  <a:cubicBezTo>
                    <a:pt x="4235291" y="255746"/>
                    <a:pt x="4235291" y="257651"/>
                    <a:pt x="4236244" y="258604"/>
                  </a:cubicBezTo>
                  <a:cubicBezTo>
                    <a:pt x="4234339" y="256699"/>
                    <a:pt x="4233387" y="253841"/>
                    <a:pt x="4231481" y="251936"/>
                  </a:cubicBezTo>
                  <a:cubicBezTo>
                    <a:pt x="4227672" y="246221"/>
                    <a:pt x="4223862" y="242411"/>
                    <a:pt x="4220051" y="237649"/>
                  </a:cubicBezTo>
                  <a:cubicBezTo>
                    <a:pt x="4213384" y="229076"/>
                    <a:pt x="4206716" y="223361"/>
                    <a:pt x="4202906" y="219551"/>
                  </a:cubicBezTo>
                  <a:cubicBezTo>
                    <a:pt x="4199097" y="215741"/>
                    <a:pt x="4196239" y="213836"/>
                    <a:pt x="4196239" y="213836"/>
                  </a:cubicBezTo>
                  <a:cubicBezTo>
                    <a:pt x="4196239" y="213836"/>
                    <a:pt x="4198144" y="216694"/>
                    <a:pt x="4201954" y="220504"/>
                  </a:cubicBezTo>
                  <a:cubicBezTo>
                    <a:pt x="4205764" y="225266"/>
                    <a:pt x="4211479" y="230981"/>
                    <a:pt x="4216241" y="240506"/>
                  </a:cubicBezTo>
                  <a:cubicBezTo>
                    <a:pt x="4219099" y="245269"/>
                    <a:pt x="4222909" y="250031"/>
                    <a:pt x="4225766" y="255746"/>
                  </a:cubicBezTo>
                  <a:cubicBezTo>
                    <a:pt x="4228624" y="261461"/>
                    <a:pt x="4232434" y="267176"/>
                    <a:pt x="4235291" y="273844"/>
                  </a:cubicBezTo>
                  <a:cubicBezTo>
                    <a:pt x="4235291" y="273844"/>
                    <a:pt x="4235291" y="273844"/>
                    <a:pt x="4235291" y="274796"/>
                  </a:cubicBezTo>
                  <a:cubicBezTo>
                    <a:pt x="4235291" y="276701"/>
                    <a:pt x="4235291" y="279559"/>
                    <a:pt x="4235291" y="282416"/>
                  </a:cubicBezTo>
                  <a:cubicBezTo>
                    <a:pt x="4235291" y="282416"/>
                    <a:pt x="4234339" y="281464"/>
                    <a:pt x="4234339" y="281464"/>
                  </a:cubicBezTo>
                  <a:cubicBezTo>
                    <a:pt x="4231481" y="277654"/>
                    <a:pt x="4229576" y="276701"/>
                    <a:pt x="4229576" y="276701"/>
                  </a:cubicBezTo>
                  <a:cubicBezTo>
                    <a:pt x="4229576" y="276701"/>
                    <a:pt x="4231481" y="278606"/>
                    <a:pt x="4233387" y="282416"/>
                  </a:cubicBezTo>
                  <a:cubicBezTo>
                    <a:pt x="4233387" y="283369"/>
                    <a:pt x="4234339" y="283369"/>
                    <a:pt x="4235291" y="284321"/>
                  </a:cubicBezTo>
                  <a:cubicBezTo>
                    <a:pt x="4235291" y="284321"/>
                    <a:pt x="4235291" y="284321"/>
                    <a:pt x="4235291" y="285274"/>
                  </a:cubicBezTo>
                  <a:cubicBezTo>
                    <a:pt x="4233387" y="292894"/>
                    <a:pt x="4231481" y="301466"/>
                    <a:pt x="4229576" y="310039"/>
                  </a:cubicBezTo>
                  <a:cubicBezTo>
                    <a:pt x="4225766" y="301466"/>
                    <a:pt x="4222909" y="295751"/>
                    <a:pt x="4222909" y="295751"/>
                  </a:cubicBezTo>
                  <a:cubicBezTo>
                    <a:pt x="4222909" y="295751"/>
                    <a:pt x="4224814" y="303371"/>
                    <a:pt x="4228624" y="316706"/>
                  </a:cubicBezTo>
                  <a:cubicBezTo>
                    <a:pt x="4227672" y="319564"/>
                    <a:pt x="4227672" y="323374"/>
                    <a:pt x="4226719" y="327184"/>
                  </a:cubicBezTo>
                  <a:cubicBezTo>
                    <a:pt x="4225766" y="331946"/>
                    <a:pt x="4224814" y="336709"/>
                    <a:pt x="4223862" y="341471"/>
                  </a:cubicBezTo>
                  <a:cubicBezTo>
                    <a:pt x="4223862" y="338614"/>
                    <a:pt x="4222909" y="336709"/>
                    <a:pt x="4222909" y="334804"/>
                  </a:cubicBezTo>
                  <a:cubicBezTo>
                    <a:pt x="4221004" y="320516"/>
                    <a:pt x="4219099" y="311944"/>
                    <a:pt x="4219099" y="311944"/>
                  </a:cubicBezTo>
                  <a:cubicBezTo>
                    <a:pt x="4219099" y="311944"/>
                    <a:pt x="4219099" y="319564"/>
                    <a:pt x="4219099" y="331946"/>
                  </a:cubicBezTo>
                  <a:cubicBezTo>
                    <a:pt x="4218147" y="329089"/>
                    <a:pt x="4218147" y="326231"/>
                    <a:pt x="4217194" y="322421"/>
                  </a:cubicBezTo>
                  <a:cubicBezTo>
                    <a:pt x="4206716" y="272891"/>
                    <a:pt x="4198144" y="240506"/>
                    <a:pt x="4198144" y="240506"/>
                  </a:cubicBezTo>
                  <a:cubicBezTo>
                    <a:pt x="4198144" y="240506"/>
                    <a:pt x="4200049" y="273844"/>
                    <a:pt x="4205764" y="323374"/>
                  </a:cubicBezTo>
                  <a:cubicBezTo>
                    <a:pt x="4206716" y="335756"/>
                    <a:pt x="4208622" y="350044"/>
                    <a:pt x="4210526" y="364331"/>
                  </a:cubicBezTo>
                  <a:cubicBezTo>
                    <a:pt x="4210526" y="364331"/>
                    <a:pt x="4210526" y="363379"/>
                    <a:pt x="4210526" y="363379"/>
                  </a:cubicBezTo>
                  <a:cubicBezTo>
                    <a:pt x="4209574" y="357664"/>
                    <a:pt x="4207669" y="353854"/>
                    <a:pt x="4206716" y="350044"/>
                  </a:cubicBezTo>
                  <a:cubicBezTo>
                    <a:pt x="4204812" y="342424"/>
                    <a:pt x="4202906" y="338614"/>
                    <a:pt x="4202906" y="338614"/>
                  </a:cubicBezTo>
                  <a:cubicBezTo>
                    <a:pt x="4202906" y="338614"/>
                    <a:pt x="4202906" y="343376"/>
                    <a:pt x="4202906" y="350996"/>
                  </a:cubicBezTo>
                  <a:cubicBezTo>
                    <a:pt x="4202906" y="354806"/>
                    <a:pt x="4202906" y="359569"/>
                    <a:pt x="4202906" y="365284"/>
                  </a:cubicBezTo>
                  <a:cubicBezTo>
                    <a:pt x="4202906" y="368141"/>
                    <a:pt x="4202906" y="370999"/>
                    <a:pt x="4202906" y="373856"/>
                  </a:cubicBezTo>
                  <a:cubicBezTo>
                    <a:pt x="4202906" y="375761"/>
                    <a:pt x="4202906" y="377666"/>
                    <a:pt x="4202906" y="380524"/>
                  </a:cubicBezTo>
                  <a:cubicBezTo>
                    <a:pt x="4202906" y="379571"/>
                    <a:pt x="4202906" y="379571"/>
                    <a:pt x="4201954" y="378619"/>
                  </a:cubicBezTo>
                  <a:cubicBezTo>
                    <a:pt x="4201954" y="372904"/>
                    <a:pt x="4201001" y="367189"/>
                    <a:pt x="4201001" y="361474"/>
                  </a:cubicBezTo>
                  <a:cubicBezTo>
                    <a:pt x="4199097" y="318611"/>
                    <a:pt x="4196239" y="290989"/>
                    <a:pt x="4196239" y="290989"/>
                  </a:cubicBezTo>
                  <a:cubicBezTo>
                    <a:pt x="4196239" y="290989"/>
                    <a:pt x="4193381" y="310991"/>
                    <a:pt x="4191476" y="343376"/>
                  </a:cubicBezTo>
                  <a:cubicBezTo>
                    <a:pt x="4190524" y="340519"/>
                    <a:pt x="4189571" y="338614"/>
                    <a:pt x="4188619" y="335756"/>
                  </a:cubicBezTo>
                  <a:cubicBezTo>
                    <a:pt x="4185761" y="329089"/>
                    <a:pt x="4183856" y="323374"/>
                    <a:pt x="4181951" y="319564"/>
                  </a:cubicBezTo>
                  <a:cubicBezTo>
                    <a:pt x="4181951" y="318611"/>
                    <a:pt x="4180999" y="317659"/>
                    <a:pt x="4180999" y="316706"/>
                  </a:cubicBezTo>
                  <a:cubicBezTo>
                    <a:pt x="4180999" y="291941"/>
                    <a:pt x="4180999" y="271939"/>
                    <a:pt x="4180999" y="256699"/>
                  </a:cubicBezTo>
                  <a:cubicBezTo>
                    <a:pt x="4180999" y="239554"/>
                    <a:pt x="4180999" y="230029"/>
                    <a:pt x="4180999" y="230029"/>
                  </a:cubicBezTo>
                  <a:cubicBezTo>
                    <a:pt x="4180999" y="230029"/>
                    <a:pt x="4180046" y="239554"/>
                    <a:pt x="4177189" y="256699"/>
                  </a:cubicBezTo>
                  <a:cubicBezTo>
                    <a:pt x="4177189" y="260509"/>
                    <a:pt x="4176236" y="265271"/>
                    <a:pt x="4175284" y="270034"/>
                  </a:cubicBezTo>
                  <a:cubicBezTo>
                    <a:pt x="4175284" y="263366"/>
                    <a:pt x="4174331" y="257651"/>
                    <a:pt x="4174331" y="251936"/>
                  </a:cubicBezTo>
                  <a:cubicBezTo>
                    <a:pt x="4172426" y="207169"/>
                    <a:pt x="4168616" y="176689"/>
                    <a:pt x="4168616" y="176689"/>
                  </a:cubicBezTo>
                  <a:cubicBezTo>
                    <a:pt x="4168616" y="176689"/>
                    <a:pt x="4164806" y="207169"/>
                    <a:pt x="4162901" y="251936"/>
                  </a:cubicBezTo>
                  <a:cubicBezTo>
                    <a:pt x="4161949" y="263366"/>
                    <a:pt x="4161949" y="274796"/>
                    <a:pt x="4160996" y="287179"/>
                  </a:cubicBezTo>
                  <a:cubicBezTo>
                    <a:pt x="4158139" y="292894"/>
                    <a:pt x="4156234" y="298609"/>
                    <a:pt x="4154329" y="303371"/>
                  </a:cubicBezTo>
                  <a:cubicBezTo>
                    <a:pt x="4151471" y="295751"/>
                    <a:pt x="4149566" y="288131"/>
                    <a:pt x="4146709" y="280511"/>
                  </a:cubicBezTo>
                  <a:cubicBezTo>
                    <a:pt x="4144804" y="267176"/>
                    <a:pt x="4141946" y="255746"/>
                    <a:pt x="4140041" y="246221"/>
                  </a:cubicBezTo>
                  <a:cubicBezTo>
                    <a:pt x="4137184" y="231934"/>
                    <a:pt x="4133374" y="224314"/>
                    <a:pt x="4133374" y="224314"/>
                  </a:cubicBezTo>
                  <a:cubicBezTo>
                    <a:pt x="4133374" y="224314"/>
                    <a:pt x="4134326" y="226219"/>
                    <a:pt x="4134326" y="230029"/>
                  </a:cubicBezTo>
                  <a:cubicBezTo>
                    <a:pt x="4135279" y="233839"/>
                    <a:pt x="4135279" y="239554"/>
                    <a:pt x="4136231" y="247174"/>
                  </a:cubicBezTo>
                  <a:cubicBezTo>
                    <a:pt x="4136231" y="248126"/>
                    <a:pt x="4136231" y="249079"/>
                    <a:pt x="4136231" y="250031"/>
                  </a:cubicBezTo>
                  <a:cubicBezTo>
                    <a:pt x="4130516" y="230981"/>
                    <a:pt x="4123849" y="213836"/>
                    <a:pt x="4118134" y="197644"/>
                  </a:cubicBezTo>
                  <a:cubicBezTo>
                    <a:pt x="4108609" y="166211"/>
                    <a:pt x="4100036" y="139541"/>
                    <a:pt x="4093369" y="121444"/>
                  </a:cubicBezTo>
                  <a:cubicBezTo>
                    <a:pt x="4087654" y="103346"/>
                    <a:pt x="4083844" y="92869"/>
                    <a:pt x="4083844" y="92869"/>
                  </a:cubicBezTo>
                  <a:cubicBezTo>
                    <a:pt x="4083844" y="92869"/>
                    <a:pt x="4085749" y="103346"/>
                    <a:pt x="4089559" y="122396"/>
                  </a:cubicBezTo>
                  <a:cubicBezTo>
                    <a:pt x="4093369" y="141446"/>
                    <a:pt x="4099084" y="168116"/>
                    <a:pt x="4106704" y="200501"/>
                  </a:cubicBezTo>
                  <a:cubicBezTo>
                    <a:pt x="4110514" y="215741"/>
                    <a:pt x="4115276" y="231934"/>
                    <a:pt x="4119086" y="248126"/>
                  </a:cubicBezTo>
                  <a:cubicBezTo>
                    <a:pt x="4118134" y="251936"/>
                    <a:pt x="4118134" y="256699"/>
                    <a:pt x="4117181" y="262414"/>
                  </a:cubicBezTo>
                  <a:cubicBezTo>
                    <a:pt x="4116229" y="270034"/>
                    <a:pt x="4115276" y="279559"/>
                    <a:pt x="4114324" y="290036"/>
                  </a:cubicBezTo>
                  <a:cubicBezTo>
                    <a:pt x="4113371" y="288131"/>
                    <a:pt x="4111466" y="286226"/>
                    <a:pt x="4110514" y="284321"/>
                  </a:cubicBezTo>
                  <a:cubicBezTo>
                    <a:pt x="4113371" y="274796"/>
                    <a:pt x="4114324" y="269081"/>
                    <a:pt x="4114324" y="269081"/>
                  </a:cubicBezTo>
                  <a:cubicBezTo>
                    <a:pt x="4114324" y="269081"/>
                    <a:pt x="4112419" y="273844"/>
                    <a:pt x="4108609" y="282416"/>
                  </a:cubicBezTo>
                  <a:cubicBezTo>
                    <a:pt x="4106704" y="279559"/>
                    <a:pt x="4104799" y="276701"/>
                    <a:pt x="4102894" y="273844"/>
                  </a:cubicBezTo>
                  <a:cubicBezTo>
                    <a:pt x="4100989" y="270034"/>
                    <a:pt x="4098131" y="266224"/>
                    <a:pt x="4096226" y="263366"/>
                  </a:cubicBezTo>
                  <a:cubicBezTo>
                    <a:pt x="4097179" y="262414"/>
                    <a:pt x="4097179" y="262414"/>
                    <a:pt x="4097179" y="262414"/>
                  </a:cubicBezTo>
                  <a:cubicBezTo>
                    <a:pt x="4097179" y="262414"/>
                    <a:pt x="4097179" y="262414"/>
                    <a:pt x="4096226" y="263366"/>
                  </a:cubicBezTo>
                  <a:cubicBezTo>
                    <a:pt x="4094321" y="259556"/>
                    <a:pt x="4092416" y="256699"/>
                    <a:pt x="4090511" y="253841"/>
                  </a:cubicBezTo>
                  <a:cubicBezTo>
                    <a:pt x="4090511" y="253841"/>
                    <a:pt x="4090511" y="252889"/>
                    <a:pt x="4090511" y="252889"/>
                  </a:cubicBezTo>
                  <a:cubicBezTo>
                    <a:pt x="4090511" y="248126"/>
                    <a:pt x="4090511" y="243364"/>
                    <a:pt x="4090511" y="238601"/>
                  </a:cubicBezTo>
                  <a:cubicBezTo>
                    <a:pt x="4090511" y="230029"/>
                    <a:pt x="4090511" y="222409"/>
                    <a:pt x="4090511" y="215741"/>
                  </a:cubicBezTo>
                  <a:cubicBezTo>
                    <a:pt x="4090511" y="203359"/>
                    <a:pt x="4089559" y="195739"/>
                    <a:pt x="4089559" y="195739"/>
                  </a:cubicBezTo>
                  <a:cubicBezTo>
                    <a:pt x="4089559" y="195739"/>
                    <a:pt x="4088606" y="202406"/>
                    <a:pt x="4086701" y="214789"/>
                  </a:cubicBezTo>
                  <a:cubicBezTo>
                    <a:pt x="4085749" y="221456"/>
                    <a:pt x="4084796" y="228124"/>
                    <a:pt x="4083844" y="236696"/>
                  </a:cubicBezTo>
                  <a:cubicBezTo>
                    <a:pt x="4083844" y="237649"/>
                    <a:pt x="4083844" y="238601"/>
                    <a:pt x="4083844" y="239554"/>
                  </a:cubicBezTo>
                  <a:cubicBezTo>
                    <a:pt x="4082891" y="238601"/>
                    <a:pt x="4082891" y="237649"/>
                    <a:pt x="4081939" y="236696"/>
                  </a:cubicBezTo>
                  <a:cubicBezTo>
                    <a:pt x="4081939" y="235744"/>
                    <a:pt x="4081939" y="235744"/>
                    <a:pt x="4081939" y="234791"/>
                  </a:cubicBezTo>
                  <a:cubicBezTo>
                    <a:pt x="4081939" y="225266"/>
                    <a:pt x="4081939" y="216694"/>
                    <a:pt x="4081939" y="210026"/>
                  </a:cubicBezTo>
                  <a:cubicBezTo>
                    <a:pt x="4081939" y="195739"/>
                    <a:pt x="4081939" y="188119"/>
                    <a:pt x="4081939" y="188119"/>
                  </a:cubicBezTo>
                  <a:cubicBezTo>
                    <a:pt x="4081939" y="188119"/>
                    <a:pt x="4080034" y="195739"/>
                    <a:pt x="4078129" y="210026"/>
                  </a:cubicBezTo>
                  <a:cubicBezTo>
                    <a:pt x="4077176" y="214789"/>
                    <a:pt x="4076224" y="220504"/>
                    <a:pt x="4075271" y="227171"/>
                  </a:cubicBezTo>
                  <a:cubicBezTo>
                    <a:pt x="4065746" y="210979"/>
                    <a:pt x="4059079" y="202406"/>
                    <a:pt x="4059079" y="202406"/>
                  </a:cubicBezTo>
                  <a:cubicBezTo>
                    <a:pt x="4059079" y="202406"/>
                    <a:pt x="4063841" y="214789"/>
                    <a:pt x="4073366" y="236696"/>
                  </a:cubicBezTo>
                  <a:cubicBezTo>
                    <a:pt x="4072414" y="241459"/>
                    <a:pt x="4071461" y="246221"/>
                    <a:pt x="4071461" y="250984"/>
                  </a:cubicBezTo>
                  <a:cubicBezTo>
                    <a:pt x="4070509" y="256699"/>
                    <a:pt x="4069556" y="261461"/>
                    <a:pt x="4067651" y="268129"/>
                  </a:cubicBezTo>
                  <a:cubicBezTo>
                    <a:pt x="4066699" y="271939"/>
                    <a:pt x="4065746" y="275749"/>
                    <a:pt x="4064794" y="279559"/>
                  </a:cubicBezTo>
                  <a:cubicBezTo>
                    <a:pt x="4063841" y="270986"/>
                    <a:pt x="4062889" y="262414"/>
                    <a:pt x="4061936" y="253841"/>
                  </a:cubicBezTo>
                  <a:cubicBezTo>
                    <a:pt x="4059079" y="237649"/>
                    <a:pt x="4057174" y="221456"/>
                    <a:pt x="4054316" y="207169"/>
                  </a:cubicBezTo>
                  <a:cubicBezTo>
                    <a:pt x="4053364" y="199549"/>
                    <a:pt x="4052411" y="192881"/>
                    <a:pt x="4050506" y="186214"/>
                  </a:cubicBezTo>
                  <a:cubicBezTo>
                    <a:pt x="4049554" y="179546"/>
                    <a:pt x="4047649" y="173831"/>
                    <a:pt x="4046696" y="168116"/>
                  </a:cubicBezTo>
                  <a:cubicBezTo>
                    <a:pt x="4043839" y="156686"/>
                    <a:pt x="4041934" y="146209"/>
                    <a:pt x="4040029" y="137636"/>
                  </a:cubicBezTo>
                  <a:cubicBezTo>
                    <a:pt x="4036219" y="121444"/>
                    <a:pt x="4034314" y="111919"/>
                    <a:pt x="4034314" y="111919"/>
                  </a:cubicBezTo>
                  <a:cubicBezTo>
                    <a:pt x="4034314" y="111919"/>
                    <a:pt x="4035266" y="121444"/>
                    <a:pt x="4036219" y="138589"/>
                  </a:cubicBezTo>
                  <a:cubicBezTo>
                    <a:pt x="4037171" y="147161"/>
                    <a:pt x="4038124" y="157639"/>
                    <a:pt x="4039076" y="169069"/>
                  </a:cubicBezTo>
                  <a:cubicBezTo>
                    <a:pt x="4040029" y="180499"/>
                    <a:pt x="4040981" y="193834"/>
                    <a:pt x="4042886" y="208121"/>
                  </a:cubicBezTo>
                  <a:cubicBezTo>
                    <a:pt x="4043839" y="217646"/>
                    <a:pt x="4044791" y="228124"/>
                    <a:pt x="4044791" y="238601"/>
                  </a:cubicBezTo>
                  <a:cubicBezTo>
                    <a:pt x="4037171" y="196691"/>
                    <a:pt x="4031456" y="170021"/>
                    <a:pt x="4031456" y="170021"/>
                  </a:cubicBezTo>
                  <a:cubicBezTo>
                    <a:pt x="4031456" y="170021"/>
                    <a:pt x="4032409" y="203359"/>
                    <a:pt x="4036219" y="252889"/>
                  </a:cubicBezTo>
                  <a:cubicBezTo>
                    <a:pt x="4036219" y="256699"/>
                    <a:pt x="4037171" y="260509"/>
                    <a:pt x="4037171" y="264319"/>
                  </a:cubicBezTo>
                  <a:cubicBezTo>
                    <a:pt x="4036219" y="266224"/>
                    <a:pt x="4036219" y="269081"/>
                    <a:pt x="4035266" y="271939"/>
                  </a:cubicBezTo>
                  <a:cubicBezTo>
                    <a:pt x="4033361" y="270034"/>
                    <a:pt x="4031456" y="268129"/>
                    <a:pt x="4030504" y="266224"/>
                  </a:cubicBezTo>
                  <a:cubicBezTo>
                    <a:pt x="4027646" y="263366"/>
                    <a:pt x="4025741" y="260509"/>
                    <a:pt x="4023836" y="258604"/>
                  </a:cubicBezTo>
                  <a:cubicBezTo>
                    <a:pt x="4018121" y="247174"/>
                    <a:pt x="4013359" y="237649"/>
                    <a:pt x="4009549" y="229076"/>
                  </a:cubicBezTo>
                  <a:cubicBezTo>
                    <a:pt x="4000976" y="212884"/>
                    <a:pt x="3996214" y="203359"/>
                    <a:pt x="3996214" y="203359"/>
                  </a:cubicBezTo>
                  <a:cubicBezTo>
                    <a:pt x="3996214" y="203359"/>
                    <a:pt x="4000024" y="212884"/>
                    <a:pt x="4005739" y="230981"/>
                  </a:cubicBezTo>
                  <a:cubicBezTo>
                    <a:pt x="4008596" y="237649"/>
                    <a:pt x="4011454" y="246221"/>
                    <a:pt x="4014311" y="255746"/>
                  </a:cubicBezTo>
                  <a:cubicBezTo>
                    <a:pt x="4010501" y="248126"/>
                    <a:pt x="4007644" y="243364"/>
                    <a:pt x="4007644" y="243364"/>
                  </a:cubicBezTo>
                  <a:cubicBezTo>
                    <a:pt x="4007644" y="243364"/>
                    <a:pt x="4010501" y="251936"/>
                    <a:pt x="4015264" y="267176"/>
                  </a:cubicBezTo>
                  <a:cubicBezTo>
                    <a:pt x="4018121" y="274796"/>
                    <a:pt x="4020979" y="284321"/>
                    <a:pt x="4024789" y="294799"/>
                  </a:cubicBezTo>
                  <a:cubicBezTo>
                    <a:pt x="4025741" y="296704"/>
                    <a:pt x="4026694" y="299561"/>
                    <a:pt x="4026694" y="301466"/>
                  </a:cubicBezTo>
                  <a:cubicBezTo>
                    <a:pt x="4023836" y="310039"/>
                    <a:pt x="4020026" y="319564"/>
                    <a:pt x="4017169" y="329089"/>
                  </a:cubicBezTo>
                  <a:cubicBezTo>
                    <a:pt x="4017169" y="329089"/>
                    <a:pt x="4016216" y="328136"/>
                    <a:pt x="4016216" y="328136"/>
                  </a:cubicBezTo>
                  <a:cubicBezTo>
                    <a:pt x="4011454" y="325279"/>
                    <a:pt x="4008596" y="322421"/>
                    <a:pt x="4005739" y="320516"/>
                  </a:cubicBezTo>
                  <a:cubicBezTo>
                    <a:pt x="4005739" y="319564"/>
                    <a:pt x="4005739" y="318611"/>
                    <a:pt x="4005739" y="318611"/>
                  </a:cubicBezTo>
                  <a:cubicBezTo>
                    <a:pt x="4005739" y="315754"/>
                    <a:pt x="4004786" y="313849"/>
                    <a:pt x="4004786" y="310991"/>
                  </a:cubicBezTo>
                  <a:cubicBezTo>
                    <a:pt x="4004786" y="285274"/>
                    <a:pt x="4002881" y="269081"/>
                    <a:pt x="4002881" y="269081"/>
                  </a:cubicBezTo>
                  <a:cubicBezTo>
                    <a:pt x="4002881" y="269081"/>
                    <a:pt x="4001929" y="274796"/>
                    <a:pt x="4000024" y="284321"/>
                  </a:cubicBezTo>
                  <a:cubicBezTo>
                    <a:pt x="3996214" y="261461"/>
                    <a:pt x="3993356" y="248126"/>
                    <a:pt x="3993356" y="248126"/>
                  </a:cubicBezTo>
                  <a:cubicBezTo>
                    <a:pt x="3993356" y="248126"/>
                    <a:pt x="3993356" y="262414"/>
                    <a:pt x="3993356" y="286226"/>
                  </a:cubicBezTo>
                  <a:cubicBezTo>
                    <a:pt x="3993356" y="286226"/>
                    <a:pt x="3992404" y="286226"/>
                    <a:pt x="3992404" y="286226"/>
                  </a:cubicBezTo>
                  <a:cubicBezTo>
                    <a:pt x="3991451" y="286226"/>
                    <a:pt x="3990499" y="287179"/>
                    <a:pt x="3990499" y="287179"/>
                  </a:cubicBezTo>
                  <a:cubicBezTo>
                    <a:pt x="3988594" y="289084"/>
                    <a:pt x="3986689" y="290989"/>
                    <a:pt x="3985736" y="292894"/>
                  </a:cubicBezTo>
                  <a:lnTo>
                    <a:pt x="3985736" y="292894"/>
                  </a:lnTo>
                  <a:lnTo>
                    <a:pt x="3985736" y="293846"/>
                  </a:lnTo>
                  <a:cubicBezTo>
                    <a:pt x="3984784" y="300514"/>
                    <a:pt x="3983831" y="307181"/>
                    <a:pt x="3983831" y="313849"/>
                  </a:cubicBezTo>
                  <a:cubicBezTo>
                    <a:pt x="3981926" y="310039"/>
                    <a:pt x="3980021" y="307181"/>
                    <a:pt x="3978116" y="303371"/>
                  </a:cubicBezTo>
                  <a:cubicBezTo>
                    <a:pt x="3983831" y="284321"/>
                    <a:pt x="3987641" y="272891"/>
                    <a:pt x="3987641" y="272891"/>
                  </a:cubicBezTo>
                  <a:cubicBezTo>
                    <a:pt x="3987641" y="272891"/>
                    <a:pt x="3982879" y="282416"/>
                    <a:pt x="3976211" y="298609"/>
                  </a:cubicBezTo>
                  <a:cubicBezTo>
                    <a:pt x="3975259" y="296704"/>
                    <a:pt x="3974306" y="295751"/>
                    <a:pt x="3973354" y="293846"/>
                  </a:cubicBezTo>
                  <a:cubicBezTo>
                    <a:pt x="3973354" y="291941"/>
                    <a:pt x="3973354" y="290036"/>
                    <a:pt x="3973354" y="288131"/>
                  </a:cubicBezTo>
                  <a:cubicBezTo>
                    <a:pt x="3973354" y="288131"/>
                    <a:pt x="3973354" y="288131"/>
                    <a:pt x="3973354" y="287179"/>
                  </a:cubicBezTo>
                  <a:cubicBezTo>
                    <a:pt x="3975259" y="283369"/>
                    <a:pt x="3976211" y="280511"/>
                    <a:pt x="3977164" y="278606"/>
                  </a:cubicBezTo>
                  <a:cubicBezTo>
                    <a:pt x="3979069" y="273844"/>
                    <a:pt x="3980974" y="270986"/>
                    <a:pt x="3980974" y="270986"/>
                  </a:cubicBezTo>
                  <a:cubicBezTo>
                    <a:pt x="3980974" y="270986"/>
                    <a:pt x="3979069" y="272891"/>
                    <a:pt x="3976211" y="277654"/>
                  </a:cubicBezTo>
                  <a:cubicBezTo>
                    <a:pt x="3975259" y="278606"/>
                    <a:pt x="3974306" y="280511"/>
                    <a:pt x="3973354" y="282416"/>
                  </a:cubicBezTo>
                  <a:cubicBezTo>
                    <a:pt x="3973354" y="271939"/>
                    <a:pt x="3974306" y="262414"/>
                    <a:pt x="3974306" y="254794"/>
                  </a:cubicBezTo>
                  <a:cubicBezTo>
                    <a:pt x="3975259" y="238601"/>
                    <a:pt x="3975259" y="230029"/>
                    <a:pt x="3975259" y="230029"/>
                  </a:cubicBezTo>
                  <a:cubicBezTo>
                    <a:pt x="3975259" y="230029"/>
                    <a:pt x="3973354" y="238601"/>
                    <a:pt x="3970496" y="254794"/>
                  </a:cubicBezTo>
                  <a:cubicBezTo>
                    <a:pt x="3969544" y="262414"/>
                    <a:pt x="3967639" y="271939"/>
                    <a:pt x="3965734" y="281464"/>
                  </a:cubicBezTo>
                  <a:cubicBezTo>
                    <a:pt x="3964781" y="278606"/>
                    <a:pt x="3962876" y="276701"/>
                    <a:pt x="3961924" y="274796"/>
                  </a:cubicBezTo>
                  <a:cubicBezTo>
                    <a:pt x="3961924" y="272891"/>
                    <a:pt x="3962876" y="270986"/>
                    <a:pt x="3962876" y="269081"/>
                  </a:cubicBezTo>
                  <a:cubicBezTo>
                    <a:pt x="3965734" y="253841"/>
                    <a:pt x="3966686" y="245269"/>
                    <a:pt x="3966686" y="245269"/>
                  </a:cubicBezTo>
                  <a:cubicBezTo>
                    <a:pt x="3966686" y="245269"/>
                    <a:pt x="3963829" y="253841"/>
                    <a:pt x="3959066" y="268129"/>
                  </a:cubicBezTo>
                  <a:cubicBezTo>
                    <a:pt x="3959066" y="268129"/>
                    <a:pt x="3959066" y="269081"/>
                    <a:pt x="3959066" y="269081"/>
                  </a:cubicBezTo>
                  <a:cubicBezTo>
                    <a:pt x="3959066" y="268129"/>
                    <a:pt x="3958114" y="267176"/>
                    <a:pt x="3958114" y="267176"/>
                  </a:cubicBezTo>
                  <a:cubicBezTo>
                    <a:pt x="3958114" y="267176"/>
                    <a:pt x="3958114" y="268129"/>
                    <a:pt x="3958114" y="269081"/>
                  </a:cubicBezTo>
                  <a:cubicBezTo>
                    <a:pt x="3957161" y="267176"/>
                    <a:pt x="3956209" y="266224"/>
                    <a:pt x="3955256" y="264319"/>
                  </a:cubicBezTo>
                  <a:cubicBezTo>
                    <a:pt x="3955256" y="258604"/>
                    <a:pt x="3955256" y="252889"/>
                    <a:pt x="3954304" y="247174"/>
                  </a:cubicBezTo>
                  <a:cubicBezTo>
                    <a:pt x="3954304" y="235744"/>
                    <a:pt x="3952399" y="224314"/>
                    <a:pt x="3951446" y="214789"/>
                  </a:cubicBezTo>
                  <a:cubicBezTo>
                    <a:pt x="3950494" y="205264"/>
                    <a:pt x="3949541" y="196691"/>
                    <a:pt x="3947636" y="190024"/>
                  </a:cubicBezTo>
                  <a:cubicBezTo>
                    <a:pt x="3944779" y="176689"/>
                    <a:pt x="3943826" y="169069"/>
                    <a:pt x="3943826" y="169069"/>
                  </a:cubicBezTo>
                  <a:cubicBezTo>
                    <a:pt x="3943826" y="169069"/>
                    <a:pt x="3943826" y="176689"/>
                    <a:pt x="3943826" y="190024"/>
                  </a:cubicBezTo>
                  <a:cubicBezTo>
                    <a:pt x="3943826" y="196691"/>
                    <a:pt x="3943826" y="205264"/>
                    <a:pt x="3943826" y="214789"/>
                  </a:cubicBezTo>
                  <a:cubicBezTo>
                    <a:pt x="3943826" y="218599"/>
                    <a:pt x="3943826" y="222409"/>
                    <a:pt x="3943826" y="225266"/>
                  </a:cubicBezTo>
                  <a:cubicBezTo>
                    <a:pt x="3942874" y="221456"/>
                    <a:pt x="3941921" y="218599"/>
                    <a:pt x="3940969" y="215741"/>
                  </a:cubicBezTo>
                  <a:cubicBezTo>
                    <a:pt x="3940016" y="212884"/>
                    <a:pt x="3939064" y="210026"/>
                    <a:pt x="3939064" y="207169"/>
                  </a:cubicBezTo>
                  <a:cubicBezTo>
                    <a:pt x="3940016" y="206216"/>
                    <a:pt x="3940016" y="205264"/>
                    <a:pt x="3940016" y="205264"/>
                  </a:cubicBezTo>
                  <a:cubicBezTo>
                    <a:pt x="3940016" y="205264"/>
                    <a:pt x="3940016" y="206216"/>
                    <a:pt x="3939064" y="206216"/>
                  </a:cubicBezTo>
                  <a:cubicBezTo>
                    <a:pt x="3937159" y="201454"/>
                    <a:pt x="3936206" y="197644"/>
                    <a:pt x="3936206" y="197644"/>
                  </a:cubicBezTo>
                  <a:cubicBezTo>
                    <a:pt x="3936206" y="197644"/>
                    <a:pt x="3936206" y="201454"/>
                    <a:pt x="3937159" y="208121"/>
                  </a:cubicBezTo>
                  <a:cubicBezTo>
                    <a:pt x="3935254" y="210026"/>
                    <a:pt x="3932396" y="212884"/>
                    <a:pt x="3929539" y="216694"/>
                  </a:cubicBezTo>
                  <a:cubicBezTo>
                    <a:pt x="3928586" y="210026"/>
                    <a:pt x="3926681" y="204311"/>
                    <a:pt x="3925729" y="197644"/>
                  </a:cubicBezTo>
                  <a:cubicBezTo>
                    <a:pt x="3922871" y="183356"/>
                    <a:pt x="3919061" y="170021"/>
                    <a:pt x="3916204" y="158591"/>
                  </a:cubicBezTo>
                  <a:cubicBezTo>
                    <a:pt x="3915251" y="153829"/>
                    <a:pt x="3913346" y="148114"/>
                    <a:pt x="3912394" y="144304"/>
                  </a:cubicBezTo>
                  <a:cubicBezTo>
                    <a:pt x="3913346" y="142399"/>
                    <a:pt x="3914299" y="141446"/>
                    <a:pt x="3915251" y="139541"/>
                  </a:cubicBezTo>
                  <a:cubicBezTo>
                    <a:pt x="3927634" y="121444"/>
                    <a:pt x="3935254" y="110966"/>
                    <a:pt x="3935254" y="110966"/>
                  </a:cubicBezTo>
                  <a:cubicBezTo>
                    <a:pt x="3935254" y="110966"/>
                    <a:pt x="3926681" y="120491"/>
                    <a:pt x="3912394" y="136684"/>
                  </a:cubicBezTo>
                  <a:cubicBezTo>
                    <a:pt x="3911441" y="137636"/>
                    <a:pt x="3911441" y="138589"/>
                    <a:pt x="3910489" y="138589"/>
                  </a:cubicBezTo>
                  <a:cubicBezTo>
                    <a:pt x="3909536" y="134779"/>
                    <a:pt x="3908584" y="131921"/>
                    <a:pt x="3906679" y="128111"/>
                  </a:cubicBezTo>
                  <a:cubicBezTo>
                    <a:pt x="3900964" y="111919"/>
                    <a:pt x="3898106" y="102394"/>
                    <a:pt x="3898106" y="102394"/>
                  </a:cubicBezTo>
                  <a:cubicBezTo>
                    <a:pt x="3898106" y="102394"/>
                    <a:pt x="3900011" y="111919"/>
                    <a:pt x="3902869" y="129064"/>
                  </a:cubicBezTo>
                  <a:cubicBezTo>
                    <a:pt x="3903821" y="132874"/>
                    <a:pt x="3904774" y="137636"/>
                    <a:pt x="3905726" y="143351"/>
                  </a:cubicBezTo>
                  <a:cubicBezTo>
                    <a:pt x="3905726" y="143351"/>
                    <a:pt x="3905726" y="143351"/>
                    <a:pt x="3905726" y="143351"/>
                  </a:cubicBezTo>
                  <a:cubicBezTo>
                    <a:pt x="3900011" y="150019"/>
                    <a:pt x="3894296" y="158591"/>
                    <a:pt x="3887629" y="167164"/>
                  </a:cubicBezTo>
                  <a:cubicBezTo>
                    <a:pt x="3880961" y="175736"/>
                    <a:pt x="3874294" y="185261"/>
                    <a:pt x="3866674" y="195739"/>
                  </a:cubicBezTo>
                  <a:cubicBezTo>
                    <a:pt x="3864769" y="190976"/>
                    <a:pt x="3863816" y="186214"/>
                    <a:pt x="3862864" y="182404"/>
                  </a:cubicBezTo>
                  <a:cubicBezTo>
                    <a:pt x="3857149" y="165259"/>
                    <a:pt x="3854291" y="155734"/>
                    <a:pt x="3854291" y="155734"/>
                  </a:cubicBezTo>
                  <a:cubicBezTo>
                    <a:pt x="3854291" y="155734"/>
                    <a:pt x="3856196" y="166211"/>
                    <a:pt x="3859054" y="183356"/>
                  </a:cubicBezTo>
                  <a:cubicBezTo>
                    <a:pt x="3860006" y="189071"/>
                    <a:pt x="3861911" y="195739"/>
                    <a:pt x="3862864" y="202406"/>
                  </a:cubicBezTo>
                  <a:cubicBezTo>
                    <a:pt x="3860959" y="204311"/>
                    <a:pt x="3860006" y="207169"/>
                    <a:pt x="3858101" y="209074"/>
                  </a:cubicBezTo>
                  <a:cubicBezTo>
                    <a:pt x="3856196" y="211931"/>
                    <a:pt x="3855244" y="213836"/>
                    <a:pt x="3853339" y="216694"/>
                  </a:cubicBezTo>
                  <a:cubicBezTo>
                    <a:pt x="3851434" y="208121"/>
                    <a:pt x="3850481" y="200501"/>
                    <a:pt x="3849529" y="195739"/>
                  </a:cubicBezTo>
                  <a:cubicBezTo>
                    <a:pt x="3850481" y="189071"/>
                    <a:pt x="3851434" y="183356"/>
                    <a:pt x="3852386" y="178594"/>
                  </a:cubicBezTo>
                  <a:cubicBezTo>
                    <a:pt x="3854291" y="166211"/>
                    <a:pt x="3855244" y="158591"/>
                    <a:pt x="3855244" y="158591"/>
                  </a:cubicBezTo>
                  <a:cubicBezTo>
                    <a:pt x="3855244" y="158591"/>
                    <a:pt x="3853339" y="165259"/>
                    <a:pt x="3848576" y="177641"/>
                  </a:cubicBezTo>
                  <a:cubicBezTo>
                    <a:pt x="3846671" y="184309"/>
                    <a:pt x="3844766" y="190976"/>
                    <a:pt x="3841909" y="199549"/>
                  </a:cubicBezTo>
                  <a:cubicBezTo>
                    <a:pt x="3840956" y="204311"/>
                    <a:pt x="3839051" y="208121"/>
                    <a:pt x="3838099" y="212884"/>
                  </a:cubicBezTo>
                  <a:cubicBezTo>
                    <a:pt x="3837146" y="216694"/>
                    <a:pt x="3836194" y="221456"/>
                    <a:pt x="3835241" y="225266"/>
                  </a:cubicBezTo>
                  <a:cubicBezTo>
                    <a:pt x="3835241" y="224314"/>
                    <a:pt x="3834289" y="223361"/>
                    <a:pt x="3834289" y="222409"/>
                  </a:cubicBezTo>
                  <a:cubicBezTo>
                    <a:pt x="3831431" y="217646"/>
                    <a:pt x="3828574" y="212884"/>
                    <a:pt x="3825716" y="209074"/>
                  </a:cubicBezTo>
                  <a:cubicBezTo>
                    <a:pt x="3815239" y="193834"/>
                    <a:pt x="3809524" y="184309"/>
                    <a:pt x="3809524" y="184309"/>
                  </a:cubicBezTo>
                  <a:cubicBezTo>
                    <a:pt x="3809524" y="184309"/>
                    <a:pt x="3814286" y="193834"/>
                    <a:pt x="3821906" y="210979"/>
                  </a:cubicBezTo>
                  <a:cubicBezTo>
                    <a:pt x="3823811" y="214789"/>
                    <a:pt x="3825716" y="219551"/>
                    <a:pt x="3828574" y="224314"/>
                  </a:cubicBezTo>
                  <a:cubicBezTo>
                    <a:pt x="3829526" y="227171"/>
                    <a:pt x="3831431" y="230981"/>
                    <a:pt x="3832384" y="234791"/>
                  </a:cubicBezTo>
                  <a:cubicBezTo>
                    <a:pt x="3831431" y="241459"/>
                    <a:pt x="3829526" y="248126"/>
                    <a:pt x="3828574" y="254794"/>
                  </a:cubicBezTo>
                  <a:cubicBezTo>
                    <a:pt x="3827621" y="256699"/>
                    <a:pt x="3826669" y="257651"/>
                    <a:pt x="3825716" y="259556"/>
                  </a:cubicBezTo>
                  <a:cubicBezTo>
                    <a:pt x="3823811" y="262414"/>
                    <a:pt x="3821906" y="266224"/>
                    <a:pt x="3820954" y="269081"/>
                  </a:cubicBezTo>
                  <a:cubicBezTo>
                    <a:pt x="3820954" y="268129"/>
                    <a:pt x="3820001" y="268129"/>
                    <a:pt x="3820001" y="267176"/>
                  </a:cubicBezTo>
                  <a:cubicBezTo>
                    <a:pt x="3810476" y="255746"/>
                    <a:pt x="3804761" y="249079"/>
                    <a:pt x="3804761" y="249079"/>
                  </a:cubicBezTo>
                  <a:cubicBezTo>
                    <a:pt x="3804761" y="249079"/>
                    <a:pt x="3809524" y="256699"/>
                    <a:pt x="3817144" y="270034"/>
                  </a:cubicBezTo>
                  <a:cubicBezTo>
                    <a:pt x="3818096" y="270986"/>
                    <a:pt x="3818096" y="271939"/>
                    <a:pt x="3819049" y="272891"/>
                  </a:cubicBezTo>
                  <a:cubicBezTo>
                    <a:pt x="3815239" y="280511"/>
                    <a:pt x="3811429" y="287179"/>
                    <a:pt x="3806666" y="294799"/>
                  </a:cubicBezTo>
                  <a:cubicBezTo>
                    <a:pt x="3806666" y="294799"/>
                    <a:pt x="3806666" y="294799"/>
                    <a:pt x="3806666" y="294799"/>
                  </a:cubicBezTo>
                  <a:cubicBezTo>
                    <a:pt x="3805714" y="293846"/>
                    <a:pt x="3804761" y="291941"/>
                    <a:pt x="3803809" y="290989"/>
                  </a:cubicBezTo>
                  <a:cubicBezTo>
                    <a:pt x="3803809" y="290036"/>
                    <a:pt x="3803809" y="289084"/>
                    <a:pt x="3802856" y="287179"/>
                  </a:cubicBezTo>
                  <a:cubicBezTo>
                    <a:pt x="3801904" y="283369"/>
                    <a:pt x="3800951" y="280511"/>
                    <a:pt x="3799999" y="276701"/>
                  </a:cubicBezTo>
                  <a:cubicBezTo>
                    <a:pt x="3798094" y="270034"/>
                    <a:pt x="3796189" y="265271"/>
                    <a:pt x="3795236" y="260509"/>
                  </a:cubicBezTo>
                  <a:cubicBezTo>
                    <a:pt x="3792379" y="250984"/>
                    <a:pt x="3790474" y="246221"/>
                    <a:pt x="3790474" y="246221"/>
                  </a:cubicBezTo>
                  <a:cubicBezTo>
                    <a:pt x="3790474" y="246221"/>
                    <a:pt x="3790474" y="251936"/>
                    <a:pt x="3791426" y="260509"/>
                  </a:cubicBezTo>
                  <a:cubicBezTo>
                    <a:pt x="3791426" y="264319"/>
                    <a:pt x="3792379" y="269081"/>
                    <a:pt x="3792379" y="273844"/>
                  </a:cubicBezTo>
                  <a:cubicBezTo>
                    <a:pt x="3790474" y="271939"/>
                    <a:pt x="3789521" y="270034"/>
                    <a:pt x="3787616" y="268129"/>
                  </a:cubicBezTo>
                  <a:cubicBezTo>
                    <a:pt x="3783806" y="263366"/>
                    <a:pt x="3779996" y="259556"/>
                    <a:pt x="3777139" y="255746"/>
                  </a:cubicBezTo>
                  <a:cubicBezTo>
                    <a:pt x="3776186" y="251936"/>
                    <a:pt x="3774281" y="249079"/>
                    <a:pt x="3773329" y="246221"/>
                  </a:cubicBezTo>
                  <a:cubicBezTo>
                    <a:pt x="3767614" y="231934"/>
                    <a:pt x="3764756" y="224314"/>
                    <a:pt x="3764756" y="224314"/>
                  </a:cubicBezTo>
                  <a:cubicBezTo>
                    <a:pt x="3764756" y="224314"/>
                    <a:pt x="3766661" y="232886"/>
                    <a:pt x="3769519" y="247174"/>
                  </a:cubicBezTo>
                  <a:cubicBezTo>
                    <a:pt x="3771424" y="254794"/>
                    <a:pt x="3773329" y="263366"/>
                    <a:pt x="3776186" y="273844"/>
                  </a:cubicBezTo>
                  <a:cubicBezTo>
                    <a:pt x="3778091" y="281464"/>
                    <a:pt x="3779996" y="290989"/>
                    <a:pt x="3781901" y="299561"/>
                  </a:cubicBezTo>
                  <a:cubicBezTo>
                    <a:pt x="3775234" y="275749"/>
                    <a:pt x="3767614" y="253841"/>
                    <a:pt x="3760946" y="234791"/>
                  </a:cubicBezTo>
                  <a:cubicBezTo>
                    <a:pt x="3759041" y="229076"/>
                    <a:pt x="3757136" y="224314"/>
                    <a:pt x="3755231" y="218599"/>
                  </a:cubicBezTo>
                  <a:cubicBezTo>
                    <a:pt x="3758089" y="214789"/>
                    <a:pt x="3759041" y="211931"/>
                    <a:pt x="3759041" y="211931"/>
                  </a:cubicBezTo>
                  <a:cubicBezTo>
                    <a:pt x="3759041" y="211931"/>
                    <a:pt x="3757136" y="213836"/>
                    <a:pt x="3754279" y="217646"/>
                  </a:cubicBezTo>
                  <a:cubicBezTo>
                    <a:pt x="3753326" y="213836"/>
                    <a:pt x="3752374" y="210979"/>
                    <a:pt x="3750469" y="208121"/>
                  </a:cubicBezTo>
                  <a:cubicBezTo>
                    <a:pt x="3752374" y="201454"/>
                    <a:pt x="3752374" y="197644"/>
                    <a:pt x="3752374" y="197644"/>
                  </a:cubicBezTo>
                  <a:cubicBezTo>
                    <a:pt x="3752374" y="197644"/>
                    <a:pt x="3751421" y="200501"/>
                    <a:pt x="3748564" y="205264"/>
                  </a:cubicBezTo>
                  <a:cubicBezTo>
                    <a:pt x="3739991" y="181451"/>
                    <a:pt x="3734276" y="167164"/>
                    <a:pt x="3734276" y="167164"/>
                  </a:cubicBezTo>
                  <a:cubicBezTo>
                    <a:pt x="3734276" y="167164"/>
                    <a:pt x="3737134" y="186214"/>
                    <a:pt x="3742849" y="217646"/>
                  </a:cubicBezTo>
                  <a:cubicBezTo>
                    <a:pt x="3740944" y="222409"/>
                    <a:pt x="3738086" y="229076"/>
                    <a:pt x="3736181" y="236696"/>
                  </a:cubicBezTo>
                  <a:cubicBezTo>
                    <a:pt x="3736181" y="237649"/>
                    <a:pt x="3736181" y="237649"/>
                    <a:pt x="3735229" y="238601"/>
                  </a:cubicBezTo>
                  <a:cubicBezTo>
                    <a:pt x="3733324" y="240506"/>
                    <a:pt x="3731419" y="243364"/>
                    <a:pt x="3730466" y="245269"/>
                  </a:cubicBezTo>
                  <a:cubicBezTo>
                    <a:pt x="3728561" y="242411"/>
                    <a:pt x="3727609" y="239554"/>
                    <a:pt x="3726656" y="236696"/>
                  </a:cubicBezTo>
                  <a:cubicBezTo>
                    <a:pt x="3726656" y="235744"/>
                    <a:pt x="3726656" y="234791"/>
                    <a:pt x="3726656" y="232886"/>
                  </a:cubicBezTo>
                  <a:cubicBezTo>
                    <a:pt x="3726656" y="221456"/>
                    <a:pt x="3725704" y="214789"/>
                    <a:pt x="3725704" y="214789"/>
                  </a:cubicBezTo>
                  <a:cubicBezTo>
                    <a:pt x="3725704" y="214789"/>
                    <a:pt x="3724751" y="220504"/>
                    <a:pt x="3722846" y="230029"/>
                  </a:cubicBezTo>
                  <a:cubicBezTo>
                    <a:pt x="3722846" y="230029"/>
                    <a:pt x="3722846" y="229076"/>
                    <a:pt x="3721894" y="229076"/>
                  </a:cubicBezTo>
                  <a:cubicBezTo>
                    <a:pt x="3721894" y="229076"/>
                    <a:pt x="3721894" y="229076"/>
                    <a:pt x="3721894" y="229076"/>
                  </a:cubicBezTo>
                  <a:cubicBezTo>
                    <a:pt x="3723799" y="215741"/>
                    <a:pt x="3724751" y="203359"/>
                    <a:pt x="3725704" y="190976"/>
                  </a:cubicBezTo>
                  <a:cubicBezTo>
                    <a:pt x="3726656" y="184309"/>
                    <a:pt x="3726656" y="178594"/>
                    <a:pt x="3727609" y="172879"/>
                  </a:cubicBezTo>
                  <a:cubicBezTo>
                    <a:pt x="3728561" y="167164"/>
                    <a:pt x="3729514" y="161449"/>
                    <a:pt x="3730466" y="155734"/>
                  </a:cubicBezTo>
                  <a:cubicBezTo>
                    <a:pt x="3732371" y="145256"/>
                    <a:pt x="3733324" y="135731"/>
                    <a:pt x="3734276" y="128111"/>
                  </a:cubicBezTo>
                  <a:cubicBezTo>
                    <a:pt x="3736181" y="112871"/>
                    <a:pt x="3737134" y="104299"/>
                    <a:pt x="3737134" y="104299"/>
                  </a:cubicBezTo>
                  <a:cubicBezTo>
                    <a:pt x="3737134" y="104299"/>
                    <a:pt x="3734276" y="112871"/>
                    <a:pt x="3730466" y="127159"/>
                  </a:cubicBezTo>
                  <a:cubicBezTo>
                    <a:pt x="3728561" y="134779"/>
                    <a:pt x="3725704" y="143351"/>
                    <a:pt x="3722846" y="153829"/>
                  </a:cubicBezTo>
                  <a:cubicBezTo>
                    <a:pt x="3720941" y="158591"/>
                    <a:pt x="3719989" y="164306"/>
                    <a:pt x="3718084" y="170021"/>
                  </a:cubicBezTo>
                  <a:cubicBezTo>
                    <a:pt x="3717131" y="175736"/>
                    <a:pt x="3715226" y="182404"/>
                    <a:pt x="3714274" y="188119"/>
                  </a:cubicBezTo>
                  <a:cubicBezTo>
                    <a:pt x="3713321" y="194786"/>
                    <a:pt x="3711416" y="201454"/>
                    <a:pt x="3710464" y="208121"/>
                  </a:cubicBezTo>
                  <a:cubicBezTo>
                    <a:pt x="3710464" y="208121"/>
                    <a:pt x="3710464" y="208121"/>
                    <a:pt x="3710464" y="207169"/>
                  </a:cubicBezTo>
                  <a:cubicBezTo>
                    <a:pt x="3702844" y="194786"/>
                    <a:pt x="3697129" y="184309"/>
                    <a:pt x="3691414" y="174784"/>
                  </a:cubicBezTo>
                  <a:cubicBezTo>
                    <a:pt x="3684746" y="164306"/>
                    <a:pt x="3679984" y="155734"/>
                    <a:pt x="3677126" y="150971"/>
                  </a:cubicBezTo>
                  <a:cubicBezTo>
                    <a:pt x="3678079" y="142399"/>
                    <a:pt x="3678079" y="137636"/>
                    <a:pt x="3678079" y="137636"/>
                  </a:cubicBezTo>
                  <a:cubicBezTo>
                    <a:pt x="3678079" y="137636"/>
                    <a:pt x="3677126" y="141446"/>
                    <a:pt x="3675221" y="149066"/>
                  </a:cubicBezTo>
                  <a:cubicBezTo>
                    <a:pt x="3674269" y="148114"/>
                    <a:pt x="3674269" y="147161"/>
                    <a:pt x="3674269" y="147161"/>
                  </a:cubicBezTo>
                  <a:cubicBezTo>
                    <a:pt x="3674269" y="147161"/>
                    <a:pt x="3674269" y="148114"/>
                    <a:pt x="3675221" y="150019"/>
                  </a:cubicBezTo>
                  <a:cubicBezTo>
                    <a:pt x="3674269" y="153829"/>
                    <a:pt x="3673316" y="158591"/>
                    <a:pt x="3672364" y="164306"/>
                  </a:cubicBezTo>
                  <a:cubicBezTo>
                    <a:pt x="3670459" y="172879"/>
                    <a:pt x="3668554" y="182404"/>
                    <a:pt x="3665696" y="194786"/>
                  </a:cubicBezTo>
                  <a:cubicBezTo>
                    <a:pt x="3664744" y="199549"/>
                    <a:pt x="3663791" y="204311"/>
                    <a:pt x="3662839" y="209074"/>
                  </a:cubicBezTo>
                  <a:cubicBezTo>
                    <a:pt x="3662839" y="209074"/>
                    <a:pt x="3662839" y="210026"/>
                    <a:pt x="3661886" y="210026"/>
                  </a:cubicBezTo>
                  <a:cubicBezTo>
                    <a:pt x="3660934" y="211931"/>
                    <a:pt x="3659029" y="214789"/>
                    <a:pt x="3658076" y="216694"/>
                  </a:cubicBezTo>
                  <a:cubicBezTo>
                    <a:pt x="3659029" y="190976"/>
                    <a:pt x="3658076" y="174784"/>
                    <a:pt x="3658076" y="174784"/>
                  </a:cubicBezTo>
                  <a:cubicBezTo>
                    <a:pt x="3658076" y="174784"/>
                    <a:pt x="3652361" y="200501"/>
                    <a:pt x="3645694" y="239554"/>
                  </a:cubicBezTo>
                  <a:cubicBezTo>
                    <a:pt x="3645694" y="241459"/>
                    <a:pt x="3644741" y="244316"/>
                    <a:pt x="3644741" y="246221"/>
                  </a:cubicBezTo>
                  <a:cubicBezTo>
                    <a:pt x="3644741" y="247174"/>
                    <a:pt x="3643789" y="248126"/>
                    <a:pt x="3643789" y="249079"/>
                  </a:cubicBezTo>
                  <a:cubicBezTo>
                    <a:pt x="3642836" y="251936"/>
                    <a:pt x="3641884" y="255746"/>
                    <a:pt x="3640931" y="259556"/>
                  </a:cubicBezTo>
                  <a:cubicBezTo>
                    <a:pt x="3636169" y="249079"/>
                    <a:pt x="3633311" y="243364"/>
                    <a:pt x="3633311" y="243364"/>
                  </a:cubicBezTo>
                  <a:cubicBezTo>
                    <a:pt x="3633311" y="243364"/>
                    <a:pt x="3635216" y="250984"/>
                    <a:pt x="3639979" y="265271"/>
                  </a:cubicBezTo>
                  <a:cubicBezTo>
                    <a:pt x="3639026" y="268129"/>
                    <a:pt x="3638074" y="271939"/>
                    <a:pt x="3637121" y="275749"/>
                  </a:cubicBezTo>
                  <a:cubicBezTo>
                    <a:pt x="3631406" y="266224"/>
                    <a:pt x="3627596" y="261461"/>
                    <a:pt x="3627596" y="261461"/>
                  </a:cubicBezTo>
                  <a:cubicBezTo>
                    <a:pt x="3627596" y="261461"/>
                    <a:pt x="3630454" y="268129"/>
                    <a:pt x="3635216" y="280511"/>
                  </a:cubicBezTo>
                  <a:cubicBezTo>
                    <a:pt x="3635216" y="280511"/>
                    <a:pt x="3635216" y="280511"/>
                    <a:pt x="3635216" y="281464"/>
                  </a:cubicBezTo>
                  <a:cubicBezTo>
                    <a:pt x="3633311" y="290036"/>
                    <a:pt x="3631406" y="299561"/>
                    <a:pt x="3630454" y="309086"/>
                  </a:cubicBezTo>
                  <a:cubicBezTo>
                    <a:pt x="3629501" y="316706"/>
                    <a:pt x="3628549" y="324326"/>
                    <a:pt x="3627596" y="332899"/>
                  </a:cubicBezTo>
                  <a:cubicBezTo>
                    <a:pt x="3624739" y="325279"/>
                    <a:pt x="3622834" y="318611"/>
                    <a:pt x="3620929" y="312896"/>
                  </a:cubicBezTo>
                  <a:cubicBezTo>
                    <a:pt x="3620929" y="310991"/>
                    <a:pt x="3620929" y="309086"/>
                    <a:pt x="3620929" y="309086"/>
                  </a:cubicBezTo>
                  <a:cubicBezTo>
                    <a:pt x="3620929" y="309086"/>
                    <a:pt x="3620929" y="310039"/>
                    <a:pt x="3619976" y="310991"/>
                  </a:cubicBezTo>
                  <a:cubicBezTo>
                    <a:pt x="3619976" y="310039"/>
                    <a:pt x="3619024" y="309086"/>
                    <a:pt x="3619024" y="308134"/>
                  </a:cubicBezTo>
                  <a:cubicBezTo>
                    <a:pt x="3620929" y="295751"/>
                    <a:pt x="3621881" y="284321"/>
                    <a:pt x="3622834" y="272891"/>
                  </a:cubicBezTo>
                  <a:cubicBezTo>
                    <a:pt x="3624739" y="252889"/>
                    <a:pt x="3625691" y="234791"/>
                    <a:pt x="3626644" y="221456"/>
                  </a:cubicBezTo>
                  <a:cubicBezTo>
                    <a:pt x="3629501" y="215741"/>
                    <a:pt x="3630454" y="211931"/>
                    <a:pt x="3630454" y="211931"/>
                  </a:cubicBezTo>
                  <a:cubicBezTo>
                    <a:pt x="3630454" y="211931"/>
                    <a:pt x="3629501" y="213836"/>
                    <a:pt x="3626644" y="216694"/>
                  </a:cubicBezTo>
                  <a:cubicBezTo>
                    <a:pt x="3626644" y="215741"/>
                    <a:pt x="3626644" y="214789"/>
                    <a:pt x="3626644" y="214789"/>
                  </a:cubicBezTo>
                  <a:cubicBezTo>
                    <a:pt x="3626644" y="200501"/>
                    <a:pt x="3626644" y="192881"/>
                    <a:pt x="3626644" y="192881"/>
                  </a:cubicBezTo>
                  <a:cubicBezTo>
                    <a:pt x="3626644" y="192881"/>
                    <a:pt x="3624739" y="200501"/>
                    <a:pt x="3622834" y="214789"/>
                  </a:cubicBezTo>
                  <a:cubicBezTo>
                    <a:pt x="3621881" y="217646"/>
                    <a:pt x="3621881" y="221456"/>
                    <a:pt x="3620929" y="226219"/>
                  </a:cubicBezTo>
                  <a:cubicBezTo>
                    <a:pt x="3620929" y="226219"/>
                    <a:pt x="3620929" y="226219"/>
                    <a:pt x="3620929" y="227171"/>
                  </a:cubicBezTo>
                  <a:cubicBezTo>
                    <a:pt x="3618071" y="231934"/>
                    <a:pt x="3614261" y="237649"/>
                    <a:pt x="3609499" y="243364"/>
                  </a:cubicBezTo>
                  <a:cubicBezTo>
                    <a:pt x="3607594" y="246221"/>
                    <a:pt x="3605689" y="249079"/>
                    <a:pt x="3603784" y="251936"/>
                  </a:cubicBezTo>
                  <a:cubicBezTo>
                    <a:pt x="3607594" y="242411"/>
                    <a:pt x="3610451" y="233839"/>
                    <a:pt x="3613309" y="225266"/>
                  </a:cubicBezTo>
                  <a:cubicBezTo>
                    <a:pt x="3615214" y="219551"/>
                    <a:pt x="3617119" y="213836"/>
                    <a:pt x="3619024" y="208121"/>
                  </a:cubicBezTo>
                  <a:cubicBezTo>
                    <a:pt x="3620929" y="202406"/>
                    <a:pt x="3622834" y="197644"/>
                    <a:pt x="3624739" y="192881"/>
                  </a:cubicBezTo>
                  <a:cubicBezTo>
                    <a:pt x="3628549" y="183356"/>
                    <a:pt x="3631406" y="174784"/>
                    <a:pt x="3634264" y="168116"/>
                  </a:cubicBezTo>
                  <a:cubicBezTo>
                    <a:pt x="3639026" y="153829"/>
                    <a:pt x="3642836" y="146209"/>
                    <a:pt x="3642836" y="146209"/>
                  </a:cubicBezTo>
                  <a:cubicBezTo>
                    <a:pt x="3642836" y="146209"/>
                    <a:pt x="3639026" y="153829"/>
                    <a:pt x="3631406" y="166211"/>
                  </a:cubicBezTo>
                  <a:cubicBezTo>
                    <a:pt x="3627596" y="172879"/>
                    <a:pt x="3623786" y="180499"/>
                    <a:pt x="3618071" y="189071"/>
                  </a:cubicBezTo>
                  <a:cubicBezTo>
                    <a:pt x="3615214" y="193834"/>
                    <a:pt x="3613309" y="198596"/>
                    <a:pt x="3610451" y="203359"/>
                  </a:cubicBezTo>
                  <a:cubicBezTo>
                    <a:pt x="3607594" y="209074"/>
                    <a:pt x="3605689" y="213836"/>
                    <a:pt x="3602831" y="219551"/>
                  </a:cubicBezTo>
                  <a:cubicBezTo>
                    <a:pt x="3598069" y="229076"/>
                    <a:pt x="3593306" y="238601"/>
                    <a:pt x="3588544" y="250031"/>
                  </a:cubicBezTo>
                  <a:cubicBezTo>
                    <a:pt x="3588544" y="245269"/>
                    <a:pt x="3588544" y="242411"/>
                    <a:pt x="3588544" y="242411"/>
                  </a:cubicBezTo>
                  <a:cubicBezTo>
                    <a:pt x="3588544" y="242411"/>
                    <a:pt x="3587591" y="248126"/>
                    <a:pt x="3585686" y="256699"/>
                  </a:cubicBezTo>
                  <a:cubicBezTo>
                    <a:pt x="3585686" y="256699"/>
                    <a:pt x="3585686" y="256699"/>
                    <a:pt x="3585686" y="257651"/>
                  </a:cubicBezTo>
                  <a:cubicBezTo>
                    <a:pt x="3583781" y="261461"/>
                    <a:pt x="3581876" y="266224"/>
                    <a:pt x="3579971" y="270986"/>
                  </a:cubicBezTo>
                  <a:cubicBezTo>
                    <a:pt x="3578066" y="274796"/>
                    <a:pt x="3576161" y="278606"/>
                    <a:pt x="3573304" y="282416"/>
                  </a:cubicBezTo>
                  <a:cubicBezTo>
                    <a:pt x="3571399" y="275749"/>
                    <a:pt x="3569494" y="269081"/>
                    <a:pt x="3568541" y="263366"/>
                  </a:cubicBezTo>
                  <a:cubicBezTo>
                    <a:pt x="3566636" y="257651"/>
                    <a:pt x="3565684" y="252889"/>
                    <a:pt x="3564731" y="248126"/>
                  </a:cubicBezTo>
                  <a:cubicBezTo>
                    <a:pt x="3564731" y="248126"/>
                    <a:pt x="3564731" y="248126"/>
                    <a:pt x="3564731" y="248126"/>
                  </a:cubicBezTo>
                  <a:cubicBezTo>
                    <a:pt x="3563779" y="244316"/>
                    <a:pt x="3563779" y="241459"/>
                    <a:pt x="3562826" y="237649"/>
                  </a:cubicBezTo>
                  <a:cubicBezTo>
                    <a:pt x="3562826" y="236696"/>
                    <a:pt x="3562826" y="235744"/>
                    <a:pt x="3561874" y="233839"/>
                  </a:cubicBezTo>
                  <a:cubicBezTo>
                    <a:pt x="3564731" y="230029"/>
                    <a:pt x="3566636" y="227171"/>
                    <a:pt x="3566636" y="227171"/>
                  </a:cubicBezTo>
                  <a:cubicBezTo>
                    <a:pt x="3566636" y="227171"/>
                    <a:pt x="3564731" y="229076"/>
                    <a:pt x="3561874" y="230981"/>
                  </a:cubicBezTo>
                  <a:cubicBezTo>
                    <a:pt x="3559969" y="222409"/>
                    <a:pt x="3559016" y="218599"/>
                    <a:pt x="3559016" y="218599"/>
                  </a:cubicBezTo>
                  <a:cubicBezTo>
                    <a:pt x="3559016" y="218599"/>
                    <a:pt x="3559016" y="223361"/>
                    <a:pt x="3559016" y="231934"/>
                  </a:cubicBezTo>
                  <a:cubicBezTo>
                    <a:pt x="3557111" y="228124"/>
                    <a:pt x="3556159" y="224314"/>
                    <a:pt x="3554254" y="220504"/>
                  </a:cubicBezTo>
                  <a:cubicBezTo>
                    <a:pt x="3559969" y="211931"/>
                    <a:pt x="3564731" y="204311"/>
                    <a:pt x="3569494" y="197644"/>
                  </a:cubicBezTo>
                  <a:cubicBezTo>
                    <a:pt x="3576161" y="189071"/>
                    <a:pt x="3580924" y="180499"/>
                    <a:pt x="3585686" y="174784"/>
                  </a:cubicBezTo>
                  <a:cubicBezTo>
                    <a:pt x="3595211" y="162401"/>
                    <a:pt x="3600926" y="154781"/>
                    <a:pt x="3600926" y="154781"/>
                  </a:cubicBezTo>
                  <a:cubicBezTo>
                    <a:pt x="3600926" y="154781"/>
                    <a:pt x="3594259" y="160496"/>
                    <a:pt x="3582829" y="171926"/>
                  </a:cubicBezTo>
                  <a:cubicBezTo>
                    <a:pt x="3577114" y="176689"/>
                    <a:pt x="3570446" y="184309"/>
                    <a:pt x="3562826" y="192881"/>
                  </a:cubicBezTo>
                  <a:cubicBezTo>
                    <a:pt x="3558064" y="197644"/>
                    <a:pt x="3553301" y="203359"/>
                    <a:pt x="3549491" y="209074"/>
                  </a:cubicBezTo>
                  <a:cubicBezTo>
                    <a:pt x="3545681" y="199549"/>
                    <a:pt x="3542824" y="193834"/>
                    <a:pt x="3542824" y="193834"/>
                  </a:cubicBezTo>
                  <a:cubicBezTo>
                    <a:pt x="3542824" y="193834"/>
                    <a:pt x="3543776" y="200501"/>
                    <a:pt x="3546634" y="212884"/>
                  </a:cubicBezTo>
                  <a:cubicBezTo>
                    <a:pt x="3544729" y="215741"/>
                    <a:pt x="3541871" y="218599"/>
                    <a:pt x="3539966" y="222409"/>
                  </a:cubicBezTo>
                  <a:cubicBezTo>
                    <a:pt x="3539966" y="222409"/>
                    <a:pt x="3539014" y="223361"/>
                    <a:pt x="3539014" y="223361"/>
                  </a:cubicBezTo>
                  <a:cubicBezTo>
                    <a:pt x="3539014" y="219551"/>
                    <a:pt x="3539014" y="214789"/>
                    <a:pt x="3539014" y="210979"/>
                  </a:cubicBezTo>
                  <a:cubicBezTo>
                    <a:pt x="3539014" y="200501"/>
                    <a:pt x="3539014" y="191929"/>
                    <a:pt x="3539014" y="184309"/>
                  </a:cubicBezTo>
                  <a:cubicBezTo>
                    <a:pt x="3539014" y="180499"/>
                    <a:pt x="3539014" y="176689"/>
                    <a:pt x="3539014" y="173831"/>
                  </a:cubicBezTo>
                  <a:cubicBezTo>
                    <a:pt x="3539966" y="170974"/>
                    <a:pt x="3540919" y="170021"/>
                    <a:pt x="3540919" y="170021"/>
                  </a:cubicBezTo>
                  <a:cubicBezTo>
                    <a:pt x="3540919" y="170021"/>
                    <a:pt x="3539966" y="170974"/>
                    <a:pt x="3539014" y="172879"/>
                  </a:cubicBezTo>
                  <a:cubicBezTo>
                    <a:pt x="3539014" y="166211"/>
                    <a:pt x="3539014" y="162401"/>
                    <a:pt x="3539014" y="162401"/>
                  </a:cubicBezTo>
                  <a:cubicBezTo>
                    <a:pt x="3539014" y="162401"/>
                    <a:pt x="3538061" y="167164"/>
                    <a:pt x="3537109" y="176689"/>
                  </a:cubicBezTo>
                  <a:cubicBezTo>
                    <a:pt x="3535204" y="180499"/>
                    <a:pt x="3531394" y="184309"/>
                    <a:pt x="3527584" y="190976"/>
                  </a:cubicBezTo>
                  <a:cubicBezTo>
                    <a:pt x="3522821" y="197644"/>
                    <a:pt x="3518059" y="205264"/>
                    <a:pt x="3511391" y="214789"/>
                  </a:cubicBezTo>
                  <a:cubicBezTo>
                    <a:pt x="3511391" y="214789"/>
                    <a:pt x="3511391" y="215741"/>
                    <a:pt x="3510439" y="215741"/>
                  </a:cubicBezTo>
                  <a:cubicBezTo>
                    <a:pt x="3509486" y="210026"/>
                    <a:pt x="3509486" y="205264"/>
                    <a:pt x="3508534" y="201454"/>
                  </a:cubicBezTo>
                  <a:cubicBezTo>
                    <a:pt x="3506629" y="188119"/>
                    <a:pt x="3505676" y="180499"/>
                    <a:pt x="3505676" y="180499"/>
                  </a:cubicBezTo>
                  <a:cubicBezTo>
                    <a:pt x="3505676" y="180499"/>
                    <a:pt x="3505676" y="188119"/>
                    <a:pt x="3504724" y="202406"/>
                  </a:cubicBezTo>
                  <a:cubicBezTo>
                    <a:pt x="3504724" y="209074"/>
                    <a:pt x="3504724" y="216694"/>
                    <a:pt x="3503771" y="226219"/>
                  </a:cubicBezTo>
                  <a:cubicBezTo>
                    <a:pt x="3502819" y="228124"/>
                    <a:pt x="3501866" y="229076"/>
                    <a:pt x="3500914" y="230981"/>
                  </a:cubicBezTo>
                  <a:cubicBezTo>
                    <a:pt x="3498056" y="235744"/>
                    <a:pt x="3495199" y="241459"/>
                    <a:pt x="3491389" y="247174"/>
                  </a:cubicBezTo>
                  <a:cubicBezTo>
                    <a:pt x="3488531" y="241459"/>
                    <a:pt x="3486626" y="235744"/>
                    <a:pt x="3483769" y="230029"/>
                  </a:cubicBezTo>
                  <a:cubicBezTo>
                    <a:pt x="3479006" y="218599"/>
                    <a:pt x="3474244" y="209074"/>
                    <a:pt x="3469481" y="200501"/>
                  </a:cubicBezTo>
                  <a:cubicBezTo>
                    <a:pt x="3470434" y="197644"/>
                    <a:pt x="3471386" y="193834"/>
                    <a:pt x="3471386" y="190976"/>
                  </a:cubicBezTo>
                  <a:cubicBezTo>
                    <a:pt x="3473291" y="182404"/>
                    <a:pt x="3475196" y="174784"/>
                    <a:pt x="3477101" y="167164"/>
                  </a:cubicBezTo>
                  <a:cubicBezTo>
                    <a:pt x="3479006" y="159544"/>
                    <a:pt x="3480911" y="152876"/>
                    <a:pt x="3482816" y="146209"/>
                  </a:cubicBezTo>
                  <a:cubicBezTo>
                    <a:pt x="3486626" y="132874"/>
                    <a:pt x="3489484" y="121444"/>
                    <a:pt x="3492341" y="111919"/>
                  </a:cubicBezTo>
                  <a:cubicBezTo>
                    <a:pt x="3497104" y="92869"/>
                    <a:pt x="3499961" y="82391"/>
                    <a:pt x="3499961" y="82391"/>
                  </a:cubicBezTo>
                  <a:cubicBezTo>
                    <a:pt x="3499961" y="82391"/>
                    <a:pt x="3496151" y="92869"/>
                    <a:pt x="3488531" y="110966"/>
                  </a:cubicBezTo>
                  <a:cubicBezTo>
                    <a:pt x="3484721" y="120491"/>
                    <a:pt x="3480911" y="130969"/>
                    <a:pt x="3476149" y="144304"/>
                  </a:cubicBezTo>
                  <a:cubicBezTo>
                    <a:pt x="3473291" y="150971"/>
                    <a:pt x="3471386" y="157639"/>
                    <a:pt x="3468529" y="164306"/>
                  </a:cubicBezTo>
                  <a:cubicBezTo>
                    <a:pt x="3466624" y="170974"/>
                    <a:pt x="3464719" y="177641"/>
                    <a:pt x="3461861" y="185261"/>
                  </a:cubicBezTo>
                  <a:cubicBezTo>
                    <a:pt x="3456146" y="173831"/>
                    <a:pt x="3452336" y="168116"/>
                    <a:pt x="3452336" y="168116"/>
                  </a:cubicBezTo>
                  <a:cubicBezTo>
                    <a:pt x="3452336" y="168116"/>
                    <a:pt x="3455194" y="175736"/>
                    <a:pt x="3460909" y="189071"/>
                  </a:cubicBezTo>
                  <a:cubicBezTo>
                    <a:pt x="3457099" y="200501"/>
                    <a:pt x="3454241" y="211931"/>
                    <a:pt x="3450431" y="225266"/>
                  </a:cubicBezTo>
                  <a:cubicBezTo>
                    <a:pt x="3447574" y="220504"/>
                    <a:pt x="3444716" y="214789"/>
                    <a:pt x="3441859" y="210026"/>
                  </a:cubicBezTo>
                  <a:cubicBezTo>
                    <a:pt x="3441859" y="209074"/>
                    <a:pt x="3441859" y="208121"/>
                    <a:pt x="3442811" y="208121"/>
                  </a:cubicBezTo>
                  <a:cubicBezTo>
                    <a:pt x="3444716" y="197644"/>
                    <a:pt x="3445669" y="190976"/>
                    <a:pt x="3445669" y="190976"/>
                  </a:cubicBezTo>
                  <a:cubicBezTo>
                    <a:pt x="3445669" y="190976"/>
                    <a:pt x="3442811" y="196691"/>
                    <a:pt x="3439001" y="205264"/>
                  </a:cubicBezTo>
                  <a:cubicBezTo>
                    <a:pt x="3439001" y="205264"/>
                    <a:pt x="3439001" y="205264"/>
                    <a:pt x="3439001" y="205264"/>
                  </a:cubicBezTo>
                  <a:cubicBezTo>
                    <a:pt x="3439001" y="190976"/>
                    <a:pt x="3439001" y="177641"/>
                    <a:pt x="3438049" y="165259"/>
                  </a:cubicBezTo>
                  <a:cubicBezTo>
                    <a:pt x="3438049" y="153829"/>
                    <a:pt x="3437096" y="144304"/>
                    <a:pt x="3437096" y="135731"/>
                  </a:cubicBezTo>
                  <a:cubicBezTo>
                    <a:pt x="3436144" y="127159"/>
                    <a:pt x="3436144" y="119539"/>
                    <a:pt x="3435191" y="112871"/>
                  </a:cubicBezTo>
                  <a:cubicBezTo>
                    <a:pt x="3434239" y="100489"/>
                    <a:pt x="3433286" y="92869"/>
                    <a:pt x="3433286" y="92869"/>
                  </a:cubicBezTo>
                  <a:cubicBezTo>
                    <a:pt x="3433286" y="92869"/>
                    <a:pt x="3432334" y="100489"/>
                    <a:pt x="3431381" y="112871"/>
                  </a:cubicBezTo>
                  <a:cubicBezTo>
                    <a:pt x="3430429" y="122396"/>
                    <a:pt x="3429476" y="134779"/>
                    <a:pt x="3428524" y="149066"/>
                  </a:cubicBezTo>
                  <a:cubicBezTo>
                    <a:pt x="3428524" y="149066"/>
                    <a:pt x="3428524" y="150019"/>
                    <a:pt x="3428524" y="150019"/>
                  </a:cubicBezTo>
                  <a:cubicBezTo>
                    <a:pt x="3427571" y="143351"/>
                    <a:pt x="3426619" y="137636"/>
                    <a:pt x="3426619" y="131921"/>
                  </a:cubicBezTo>
                  <a:cubicBezTo>
                    <a:pt x="3424714" y="120491"/>
                    <a:pt x="3423761" y="113824"/>
                    <a:pt x="3423761" y="113824"/>
                  </a:cubicBezTo>
                  <a:cubicBezTo>
                    <a:pt x="3423761" y="113824"/>
                    <a:pt x="3422809" y="120491"/>
                    <a:pt x="3422809" y="131921"/>
                  </a:cubicBezTo>
                  <a:cubicBezTo>
                    <a:pt x="3422809" y="142399"/>
                    <a:pt x="3421856" y="157639"/>
                    <a:pt x="3420904" y="174784"/>
                  </a:cubicBezTo>
                  <a:cubicBezTo>
                    <a:pt x="3418046" y="170021"/>
                    <a:pt x="3415189" y="166211"/>
                    <a:pt x="3412331" y="162401"/>
                  </a:cubicBezTo>
                  <a:cubicBezTo>
                    <a:pt x="3405664" y="152876"/>
                    <a:pt x="3400901" y="146209"/>
                    <a:pt x="3398044" y="141446"/>
                  </a:cubicBezTo>
                  <a:cubicBezTo>
                    <a:pt x="3398996" y="135731"/>
                    <a:pt x="3400901" y="129064"/>
                    <a:pt x="3401854" y="123349"/>
                  </a:cubicBezTo>
                  <a:cubicBezTo>
                    <a:pt x="3399949" y="128111"/>
                    <a:pt x="3398044" y="133826"/>
                    <a:pt x="3396139" y="139541"/>
                  </a:cubicBezTo>
                  <a:cubicBezTo>
                    <a:pt x="3393281" y="135731"/>
                    <a:pt x="3391376" y="132874"/>
                    <a:pt x="3391376" y="132874"/>
                  </a:cubicBezTo>
                  <a:cubicBezTo>
                    <a:pt x="3391376" y="132874"/>
                    <a:pt x="3392329" y="134779"/>
                    <a:pt x="3395186" y="139541"/>
                  </a:cubicBezTo>
                  <a:cubicBezTo>
                    <a:pt x="3395186" y="140494"/>
                    <a:pt x="3395186" y="140494"/>
                    <a:pt x="3395186" y="141446"/>
                  </a:cubicBezTo>
                  <a:cubicBezTo>
                    <a:pt x="3391376" y="153829"/>
                    <a:pt x="3386614" y="166211"/>
                    <a:pt x="3382804" y="177641"/>
                  </a:cubicBezTo>
                  <a:cubicBezTo>
                    <a:pt x="3382804" y="175736"/>
                    <a:pt x="3382804" y="174784"/>
                    <a:pt x="3382804" y="172879"/>
                  </a:cubicBezTo>
                  <a:cubicBezTo>
                    <a:pt x="3381851" y="158591"/>
                    <a:pt x="3381851" y="150971"/>
                    <a:pt x="3381851" y="150971"/>
                  </a:cubicBezTo>
                  <a:cubicBezTo>
                    <a:pt x="3381851" y="150971"/>
                    <a:pt x="3380899" y="158591"/>
                    <a:pt x="3378994" y="172879"/>
                  </a:cubicBezTo>
                  <a:cubicBezTo>
                    <a:pt x="3378041" y="179546"/>
                    <a:pt x="3377089" y="188119"/>
                    <a:pt x="3376136" y="197644"/>
                  </a:cubicBezTo>
                  <a:cubicBezTo>
                    <a:pt x="3372326" y="210026"/>
                    <a:pt x="3368516" y="222409"/>
                    <a:pt x="3365659" y="234791"/>
                  </a:cubicBezTo>
                  <a:cubicBezTo>
                    <a:pt x="3363754" y="240506"/>
                    <a:pt x="3361849" y="247174"/>
                    <a:pt x="3358991" y="253841"/>
                  </a:cubicBezTo>
                  <a:cubicBezTo>
                    <a:pt x="3358991" y="254794"/>
                    <a:pt x="3358039" y="256699"/>
                    <a:pt x="3358039" y="257651"/>
                  </a:cubicBezTo>
                  <a:cubicBezTo>
                    <a:pt x="3355181" y="250984"/>
                    <a:pt x="3353276" y="244316"/>
                    <a:pt x="3351371" y="239554"/>
                  </a:cubicBezTo>
                  <a:cubicBezTo>
                    <a:pt x="3351371" y="238601"/>
                    <a:pt x="3351371" y="237649"/>
                    <a:pt x="3351371" y="237649"/>
                  </a:cubicBezTo>
                  <a:cubicBezTo>
                    <a:pt x="3351371" y="237649"/>
                    <a:pt x="3351371" y="237649"/>
                    <a:pt x="3351371" y="238601"/>
                  </a:cubicBezTo>
                  <a:cubicBezTo>
                    <a:pt x="3347561" y="228124"/>
                    <a:pt x="3344704" y="221456"/>
                    <a:pt x="3344704" y="221456"/>
                  </a:cubicBezTo>
                  <a:cubicBezTo>
                    <a:pt x="3344704" y="221456"/>
                    <a:pt x="3346609" y="230981"/>
                    <a:pt x="3349466" y="248126"/>
                  </a:cubicBezTo>
                  <a:cubicBezTo>
                    <a:pt x="3348514" y="252889"/>
                    <a:pt x="3348514" y="258604"/>
                    <a:pt x="3347561" y="265271"/>
                  </a:cubicBezTo>
                  <a:cubicBezTo>
                    <a:pt x="3346609" y="270986"/>
                    <a:pt x="3346609" y="276701"/>
                    <a:pt x="3345656" y="283369"/>
                  </a:cubicBezTo>
                  <a:cubicBezTo>
                    <a:pt x="3344704" y="284321"/>
                    <a:pt x="3344704" y="285274"/>
                    <a:pt x="3343751" y="287179"/>
                  </a:cubicBezTo>
                  <a:cubicBezTo>
                    <a:pt x="3341846" y="283369"/>
                    <a:pt x="3340894" y="278606"/>
                    <a:pt x="3339941" y="274796"/>
                  </a:cubicBezTo>
                  <a:cubicBezTo>
                    <a:pt x="3335179" y="259556"/>
                    <a:pt x="3329464" y="245269"/>
                    <a:pt x="3325654" y="231934"/>
                  </a:cubicBezTo>
                  <a:cubicBezTo>
                    <a:pt x="3326606" y="227171"/>
                    <a:pt x="3327559" y="221456"/>
                    <a:pt x="3328511" y="216694"/>
                  </a:cubicBezTo>
                  <a:cubicBezTo>
                    <a:pt x="3332321" y="199549"/>
                    <a:pt x="3334226" y="184309"/>
                    <a:pt x="3338036" y="170974"/>
                  </a:cubicBezTo>
                  <a:cubicBezTo>
                    <a:pt x="3340894" y="157639"/>
                    <a:pt x="3343751" y="145256"/>
                    <a:pt x="3346609" y="136684"/>
                  </a:cubicBezTo>
                  <a:cubicBezTo>
                    <a:pt x="3352324" y="117634"/>
                    <a:pt x="3355181" y="106204"/>
                    <a:pt x="3355181" y="106204"/>
                  </a:cubicBezTo>
                  <a:cubicBezTo>
                    <a:pt x="3355181" y="106204"/>
                    <a:pt x="3350419" y="116681"/>
                    <a:pt x="3342799" y="134779"/>
                  </a:cubicBezTo>
                  <a:cubicBezTo>
                    <a:pt x="3338989" y="144304"/>
                    <a:pt x="3335179" y="155734"/>
                    <a:pt x="3330416" y="169069"/>
                  </a:cubicBezTo>
                  <a:cubicBezTo>
                    <a:pt x="3325654" y="180499"/>
                    <a:pt x="3322796" y="193834"/>
                    <a:pt x="3318986" y="208121"/>
                  </a:cubicBezTo>
                  <a:cubicBezTo>
                    <a:pt x="3318986" y="206216"/>
                    <a:pt x="3318986" y="205264"/>
                    <a:pt x="3318986" y="203359"/>
                  </a:cubicBezTo>
                  <a:cubicBezTo>
                    <a:pt x="3319939" y="200501"/>
                    <a:pt x="3319939" y="198596"/>
                    <a:pt x="3320891" y="195739"/>
                  </a:cubicBezTo>
                  <a:cubicBezTo>
                    <a:pt x="3323749" y="185261"/>
                    <a:pt x="3325654" y="176689"/>
                    <a:pt x="3327559" y="170021"/>
                  </a:cubicBezTo>
                  <a:cubicBezTo>
                    <a:pt x="3330416" y="155734"/>
                    <a:pt x="3332321" y="147161"/>
                    <a:pt x="3332321" y="147161"/>
                  </a:cubicBezTo>
                  <a:cubicBezTo>
                    <a:pt x="3332321" y="147161"/>
                    <a:pt x="3329464" y="154781"/>
                    <a:pt x="3323749" y="169069"/>
                  </a:cubicBezTo>
                  <a:cubicBezTo>
                    <a:pt x="3323749" y="170021"/>
                    <a:pt x="3322796" y="170974"/>
                    <a:pt x="3322796" y="171926"/>
                  </a:cubicBezTo>
                  <a:cubicBezTo>
                    <a:pt x="3322796" y="170021"/>
                    <a:pt x="3323749" y="167164"/>
                    <a:pt x="3323749" y="165259"/>
                  </a:cubicBezTo>
                  <a:cubicBezTo>
                    <a:pt x="3325654" y="158591"/>
                    <a:pt x="3326606" y="152876"/>
                    <a:pt x="3328511" y="147161"/>
                  </a:cubicBezTo>
                  <a:cubicBezTo>
                    <a:pt x="3331369" y="135731"/>
                    <a:pt x="3334226" y="125254"/>
                    <a:pt x="3336131" y="116681"/>
                  </a:cubicBezTo>
                  <a:cubicBezTo>
                    <a:pt x="3339941" y="99536"/>
                    <a:pt x="3341846" y="90011"/>
                    <a:pt x="3341846" y="90011"/>
                  </a:cubicBezTo>
                  <a:cubicBezTo>
                    <a:pt x="3341846" y="90011"/>
                    <a:pt x="3338036" y="99536"/>
                    <a:pt x="3332321" y="114776"/>
                  </a:cubicBezTo>
                  <a:cubicBezTo>
                    <a:pt x="3329464" y="122396"/>
                    <a:pt x="3325654" y="132874"/>
                    <a:pt x="3321844" y="143351"/>
                  </a:cubicBezTo>
                  <a:cubicBezTo>
                    <a:pt x="3319939" y="149066"/>
                    <a:pt x="3318034" y="154781"/>
                    <a:pt x="3315176" y="161449"/>
                  </a:cubicBezTo>
                  <a:cubicBezTo>
                    <a:pt x="3313271" y="168116"/>
                    <a:pt x="3311366" y="174784"/>
                    <a:pt x="3308509" y="181451"/>
                  </a:cubicBezTo>
                  <a:cubicBezTo>
                    <a:pt x="3308509" y="181451"/>
                    <a:pt x="3308509" y="181451"/>
                    <a:pt x="3308509" y="181451"/>
                  </a:cubicBezTo>
                  <a:cubicBezTo>
                    <a:pt x="3307556" y="179546"/>
                    <a:pt x="3307556" y="178594"/>
                    <a:pt x="3306604" y="176689"/>
                  </a:cubicBezTo>
                  <a:cubicBezTo>
                    <a:pt x="3298031" y="153829"/>
                    <a:pt x="3292316" y="140494"/>
                    <a:pt x="3292316" y="140494"/>
                  </a:cubicBezTo>
                  <a:cubicBezTo>
                    <a:pt x="3292316" y="140494"/>
                    <a:pt x="3297079" y="158591"/>
                    <a:pt x="3305651" y="189071"/>
                  </a:cubicBezTo>
                  <a:cubicBezTo>
                    <a:pt x="3301841" y="201454"/>
                    <a:pt x="3298031" y="213836"/>
                    <a:pt x="3294221" y="227171"/>
                  </a:cubicBezTo>
                  <a:cubicBezTo>
                    <a:pt x="3294221" y="228124"/>
                    <a:pt x="3293269" y="230029"/>
                    <a:pt x="3293269" y="230981"/>
                  </a:cubicBezTo>
                  <a:cubicBezTo>
                    <a:pt x="3293269" y="230029"/>
                    <a:pt x="3292316" y="230029"/>
                    <a:pt x="3292316" y="229076"/>
                  </a:cubicBezTo>
                  <a:cubicBezTo>
                    <a:pt x="3282791" y="209074"/>
                    <a:pt x="3277076" y="197644"/>
                    <a:pt x="3277076" y="197644"/>
                  </a:cubicBezTo>
                  <a:cubicBezTo>
                    <a:pt x="3277076" y="197644"/>
                    <a:pt x="3282791" y="211931"/>
                    <a:pt x="3291364" y="237649"/>
                  </a:cubicBezTo>
                  <a:cubicBezTo>
                    <a:pt x="3289459" y="244316"/>
                    <a:pt x="3287554" y="250984"/>
                    <a:pt x="3285649" y="257651"/>
                  </a:cubicBezTo>
                  <a:cubicBezTo>
                    <a:pt x="3282791" y="253841"/>
                    <a:pt x="3279934" y="249079"/>
                    <a:pt x="3277076" y="246221"/>
                  </a:cubicBezTo>
                  <a:cubicBezTo>
                    <a:pt x="3276124" y="245269"/>
                    <a:pt x="3275171" y="243364"/>
                    <a:pt x="3274219" y="242411"/>
                  </a:cubicBezTo>
                  <a:cubicBezTo>
                    <a:pt x="3276124" y="215741"/>
                    <a:pt x="3277076" y="199549"/>
                    <a:pt x="3277076" y="199549"/>
                  </a:cubicBezTo>
                  <a:cubicBezTo>
                    <a:pt x="3277076" y="199549"/>
                    <a:pt x="3275171" y="206216"/>
                    <a:pt x="3272314" y="217646"/>
                  </a:cubicBezTo>
                  <a:cubicBezTo>
                    <a:pt x="3271361" y="222409"/>
                    <a:pt x="3269456" y="228124"/>
                    <a:pt x="3268504" y="234791"/>
                  </a:cubicBezTo>
                  <a:cubicBezTo>
                    <a:pt x="3265646" y="230029"/>
                    <a:pt x="3261836" y="226219"/>
                    <a:pt x="3258979" y="223361"/>
                  </a:cubicBezTo>
                  <a:cubicBezTo>
                    <a:pt x="3247549" y="210979"/>
                    <a:pt x="3241834" y="203359"/>
                    <a:pt x="3241834" y="203359"/>
                  </a:cubicBezTo>
                  <a:cubicBezTo>
                    <a:pt x="3241834" y="203359"/>
                    <a:pt x="3247549" y="211931"/>
                    <a:pt x="3256121" y="226219"/>
                  </a:cubicBezTo>
                  <a:cubicBezTo>
                    <a:pt x="3259931" y="230981"/>
                    <a:pt x="3262789" y="236696"/>
                    <a:pt x="3266599" y="243364"/>
                  </a:cubicBezTo>
                  <a:cubicBezTo>
                    <a:pt x="3264694" y="250031"/>
                    <a:pt x="3262789" y="256699"/>
                    <a:pt x="3260884" y="265271"/>
                  </a:cubicBezTo>
                  <a:cubicBezTo>
                    <a:pt x="3258979" y="271939"/>
                    <a:pt x="3257074" y="279559"/>
                    <a:pt x="3256121" y="288131"/>
                  </a:cubicBezTo>
                  <a:cubicBezTo>
                    <a:pt x="3256121" y="287179"/>
                    <a:pt x="3256121" y="287179"/>
                    <a:pt x="3256121" y="287179"/>
                  </a:cubicBezTo>
                  <a:cubicBezTo>
                    <a:pt x="3256121" y="287179"/>
                    <a:pt x="3256121" y="288131"/>
                    <a:pt x="3256121" y="289084"/>
                  </a:cubicBezTo>
                  <a:cubicBezTo>
                    <a:pt x="3256121" y="290989"/>
                    <a:pt x="3255169" y="291941"/>
                    <a:pt x="3255169" y="293846"/>
                  </a:cubicBezTo>
                  <a:cubicBezTo>
                    <a:pt x="3254216" y="292894"/>
                    <a:pt x="3254216" y="291941"/>
                    <a:pt x="3253264" y="290036"/>
                  </a:cubicBezTo>
                  <a:cubicBezTo>
                    <a:pt x="3253264" y="284321"/>
                    <a:pt x="3254216" y="280511"/>
                    <a:pt x="3254216" y="280511"/>
                  </a:cubicBezTo>
                  <a:cubicBezTo>
                    <a:pt x="3254216" y="280511"/>
                    <a:pt x="3253264" y="282416"/>
                    <a:pt x="3252311" y="287179"/>
                  </a:cubicBezTo>
                  <a:cubicBezTo>
                    <a:pt x="3248501" y="280511"/>
                    <a:pt x="3246596" y="276701"/>
                    <a:pt x="3246596" y="276701"/>
                  </a:cubicBezTo>
                  <a:cubicBezTo>
                    <a:pt x="3246596" y="276701"/>
                    <a:pt x="3248501" y="281464"/>
                    <a:pt x="3251359" y="290989"/>
                  </a:cubicBezTo>
                  <a:cubicBezTo>
                    <a:pt x="3250406" y="292894"/>
                    <a:pt x="3250406" y="295751"/>
                    <a:pt x="3249454" y="298609"/>
                  </a:cubicBezTo>
                  <a:cubicBezTo>
                    <a:pt x="3248501" y="300514"/>
                    <a:pt x="3248501" y="302419"/>
                    <a:pt x="3247549" y="304324"/>
                  </a:cubicBezTo>
                  <a:cubicBezTo>
                    <a:pt x="3247549" y="302419"/>
                    <a:pt x="3246596" y="301466"/>
                    <a:pt x="3246596" y="301466"/>
                  </a:cubicBezTo>
                  <a:cubicBezTo>
                    <a:pt x="3246596" y="301466"/>
                    <a:pt x="3246596" y="303371"/>
                    <a:pt x="3246596" y="306229"/>
                  </a:cubicBezTo>
                  <a:cubicBezTo>
                    <a:pt x="3245644" y="310039"/>
                    <a:pt x="3244691" y="313849"/>
                    <a:pt x="3243739" y="317659"/>
                  </a:cubicBezTo>
                  <a:cubicBezTo>
                    <a:pt x="3242786" y="312896"/>
                    <a:pt x="3240881" y="308134"/>
                    <a:pt x="3239929" y="304324"/>
                  </a:cubicBezTo>
                  <a:cubicBezTo>
                    <a:pt x="3241834" y="299561"/>
                    <a:pt x="3242786" y="296704"/>
                    <a:pt x="3242786" y="296704"/>
                  </a:cubicBezTo>
                  <a:cubicBezTo>
                    <a:pt x="3242786" y="296704"/>
                    <a:pt x="3241834" y="298609"/>
                    <a:pt x="3238976" y="302419"/>
                  </a:cubicBezTo>
                  <a:cubicBezTo>
                    <a:pt x="3238024" y="299561"/>
                    <a:pt x="3237071" y="296704"/>
                    <a:pt x="3236119" y="293846"/>
                  </a:cubicBezTo>
                  <a:cubicBezTo>
                    <a:pt x="3236119" y="292894"/>
                    <a:pt x="3235166" y="291941"/>
                    <a:pt x="3235166" y="290036"/>
                  </a:cubicBezTo>
                  <a:cubicBezTo>
                    <a:pt x="3238024" y="284321"/>
                    <a:pt x="3239929" y="278606"/>
                    <a:pt x="3241834" y="273844"/>
                  </a:cubicBezTo>
                  <a:cubicBezTo>
                    <a:pt x="3244691" y="267176"/>
                    <a:pt x="3247549" y="261461"/>
                    <a:pt x="3249454" y="256699"/>
                  </a:cubicBezTo>
                  <a:cubicBezTo>
                    <a:pt x="3254216" y="247174"/>
                    <a:pt x="3256121" y="242411"/>
                    <a:pt x="3256121" y="242411"/>
                  </a:cubicBezTo>
                  <a:cubicBezTo>
                    <a:pt x="3256121" y="242411"/>
                    <a:pt x="3252311" y="247174"/>
                    <a:pt x="3245644" y="254794"/>
                  </a:cubicBezTo>
                  <a:cubicBezTo>
                    <a:pt x="3242786" y="258604"/>
                    <a:pt x="3238976" y="263366"/>
                    <a:pt x="3235166" y="270034"/>
                  </a:cubicBezTo>
                  <a:cubicBezTo>
                    <a:pt x="3233261" y="271939"/>
                    <a:pt x="3232309" y="274796"/>
                    <a:pt x="3230404" y="276701"/>
                  </a:cubicBezTo>
                  <a:cubicBezTo>
                    <a:pt x="3230404" y="275749"/>
                    <a:pt x="3229451" y="273844"/>
                    <a:pt x="3229451" y="272891"/>
                  </a:cubicBezTo>
                  <a:cubicBezTo>
                    <a:pt x="3227546" y="266224"/>
                    <a:pt x="3224689" y="260509"/>
                    <a:pt x="3222784" y="253841"/>
                  </a:cubicBezTo>
                  <a:cubicBezTo>
                    <a:pt x="3220879" y="250031"/>
                    <a:pt x="3219926" y="245269"/>
                    <a:pt x="3218021" y="241459"/>
                  </a:cubicBezTo>
                  <a:cubicBezTo>
                    <a:pt x="3218021" y="239554"/>
                    <a:pt x="3218021" y="238601"/>
                    <a:pt x="3218021" y="236696"/>
                  </a:cubicBezTo>
                  <a:cubicBezTo>
                    <a:pt x="3219926" y="226219"/>
                    <a:pt x="3221831" y="215741"/>
                    <a:pt x="3222784" y="206216"/>
                  </a:cubicBezTo>
                  <a:cubicBezTo>
                    <a:pt x="3225641" y="191929"/>
                    <a:pt x="3227546" y="178594"/>
                    <a:pt x="3229451" y="166211"/>
                  </a:cubicBezTo>
                  <a:cubicBezTo>
                    <a:pt x="3231356" y="154781"/>
                    <a:pt x="3233261" y="144304"/>
                    <a:pt x="3235166" y="135731"/>
                  </a:cubicBezTo>
                  <a:cubicBezTo>
                    <a:pt x="3238024" y="118586"/>
                    <a:pt x="3239929" y="109061"/>
                    <a:pt x="3239929" y="109061"/>
                  </a:cubicBezTo>
                  <a:cubicBezTo>
                    <a:pt x="3239929" y="109061"/>
                    <a:pt x="3237071" y="118586"/>
                    <a:pt x="3231356" y="134779"/>
                  </a:cubicBezTo>
                  <a:cubicBezTo>
                    <a:pt x="3226594" y="150971"/>
                    <a:pt x="3218974" y="175736"/>
                    <a:pt x="3212306" y="204311"/>
                  </a:cubicBezTo>
                  <a:cubicBezTo>
                    <a:pt x="3211354" y="208121"/>
                    <a:pt x="3210401" y="211931"/>
                    <a:pt x="3209449" y="215741"/>
                  </a:cubicBezTo>
                  <a:cubicBezTo>
                    <a:pt x="3207544" y="210979"/>
                    <a:pt x="3206591" y="207169"/>
                    <a:pt x="3204686" y="204311"/>
                  </a:cubicBezTo>
                  <a:cubicBezTo>
                    <a:pt x="3204686" y="186214"/>
                    <a:pt x="3203734" y="175736"/>
                    <a:pt x="3203734" y="175736"/>
                  </a:cubicBezTo>
                  <a:cubicBezTo>
                    <a:pt x="3203734" y="175736"/>
                    <a:pt x="3202781" y="187166"/>
                    <a:pt x="3200876" y="206216"/>
                  </a:cubicBezTo>
                  <a:cubicBezTo>
                    <a:pt x="3199924" y="215741"/>
                    <a:pt x="3198019" y="227171"/>
                    <a:pt x="3196114" y="240506"/>
                  </a:cubicBezTo>
                  <a:cubicBezTo>
                    <a:pt x="3196114" y="241459"/>
                    <a:pt x="3196114" y="242411"/>
                    <a:pt x="3195161" y="243364"/>
                  </a:cubicBezTo>
                  <a:cubicBezTo>
                    <a:pt x="3195161" y="234791"/>
                    <a:pt x="3196114" y="226219"/>
                    <a:pt x="3196114" y="217646"/>
                  </a:cubicBezTo>
                  <a:cubicBezTo>
                    <a:pt x="3197066" y="204311"/>
                    <a:pt x="3197066" y="191929"/>
                    <a:pt x="3198019" y="180499"/>
                  </a:cubicBezTo>
                  <a:cubicBezTo>
                    <a:pt x="3198971" y="169069"/>
                    <a:pt x="3198971" y="159544"/>
                    <a:pt x="3199924" y="151924"/>
                  </a:cubicBezTo>
                  <a:cubicBezTo>
                    <a:pt x="3200876" y="135731"/>
                    <a:pt x="3200876" y="127159"/>
                    <a:pt x="3200876" y="127159"/>
                  </a:cubicBezTo>
                  <a:cubicBezTo>
                    <a:pt x="3200876" y="127159"/>
                    <a:pt x="3198971" y="135731"/>
                    <a:pt x="3195161" y="151924"/>
                  </a:cubicBezTo>
                  <a:cubicBezTo>
                    <a:pt x="3192304" y="168116"/>
                    <a:pt x="3187541" y="190976"/>
                    <a:pt x="3184684" y="217646"/>
                  </a:cubicBezTo>
                  <a:cubicBezTo>
                    <a:pt x="3183731" y="223361"/>
                    <a:pt x="3182779" y="230029"/>
                    <a:pt x="3181826" y="235744"/>
                  </a:cubicBezTo>
                  <a:cubicBezTo>
                    <a:pt x="3180874" y="233839"/>
                    <a:pt x="3179921" y="232886"/>
                    <a:pt x="3179921" y="231934"/>
                  </a:cubicBezTo>
                  <a:cubicBezTo>
                    <a:pt x="3179921" y="227171"/>
                    <a:pt x="3179921" y="224314"/>
                    <a:pt x="3179921" y="224314"/>
                  </a:cubicBezTo>
                  <a:cubicBezTo>
                    <a:pt x="3179921" y="224314"/>
                    <a:pt x="3179921" y="226219"/>
                    <a:pt x="3178969" y="230029"/>
                  </a:cubicBezTo>
                  <a:cubicBezTo>
                    <a:pt x="3178016" y="228124"/>
                    <a:pt x="3177064" y="227171"/>
                    <a:pt x="3177064" y="227171"/>
                  </a:cubicBezTo>
                  <a:cubicBezTo>
                    <a:pt x="3177064" y="227171"/>
                    <a:pt x="3178016" y="229076"/>
                    <a:pt x="3178016" y="231934"/>
                  </a:cubicBezTo>
                  <a:cubicBezTo>
                    <a:pt x="3177064" y="236696"/>
                    <a:pt x="3176111" y="243364"/>
                    <a:pt x="3174206" y="250984"/>
                  </a:cubicBezTo>
                  <a:cubicBezTo>
                    <a:pt x="3173254" y="258604"/>
                    <a:pt x="3171349" y="267176"/>
                    <a:pt x="3170396" y="277654"/>
                  </a:cubicBezTo>
                  <a:cubicBezTo>
                    <a:pt x="3170396" y="276701"/>
                    <a:pt x="3170396" y="276701"/>
                    <a:pt x="3169444" y="275749"/>
                  </a:cubicBezTo>
                  <a:cubicBezTo>
                    <a:pt x="3168491" y="254794"/>
                    <a:pt x="3165634" y="234791"/>
                    <a:pt x="3163729" y="215741"/>
                  </a:cubicBezTo>
                  <a:cubicBezTo>
                    <a:pt x="3163729" y="212884"/>
                    <a:pt x="3162776" y="210026"/>
                    <a:pt x="3162776" y="207169"/>
                  </a:cubicBezTo>
                  <a:cubicBezTo>
                    <a:pt x="3162776" y="206216"/>
                    <a:pt x="3163729" y="204311"/>
                    <a:pt x="3163729" y="203359"/>
                  </a:cubicBezTo>
                  <a:cubicBezTo>
                    <a:pt x="3169444" y="174784"/>
                    <a:pt x="3172301" y="150019"/>
                    <a:pt x="3174206" y="132874"/>
                  </a:cubicBezTo>
                  <a:cubicBezTo>
                    <a:pt x="3176111" y="115729"/>
                    <a:pt x="3178016" y="106204"/>
                    <a:pt x="3178016" y="106204"/>
                  </a:cubicBezTo>
                  <a:cubicBezTo>
                    <a:pt x="3178016" y="106204"/>
                    <a:pt x="3175159" y="115729"/>
                    <a:pt x="3170396" y="131921"/>
                  </a:cubicBezTo>
                  <a:cubicBezTo>
                    <a:pt x="3167539" y="143351"/>
                    <a:pt x="3162776" y="159544"/>
                    <a:pt x="3158014" y="177641"/>
                  </a:cubicBezTo>
                  <a:cubicBezTo>
                    <a:pt x="3157061" y="171926"/>
                    <a:pt x="3156109" y="165259"/>
                    <a:pt x="3154204" y="159544"/>
                  </a:cubicBezTo>
                  <a:cubicBezTo>
                    <a:pt x="3152299" y="150971"/>
                    <a:pt x="3150394" y="142399"/>
                    <a:pt x="3149441" y="134779"/>
                  </a:cubicBezTo>
                  <a:cubicBezTo>
                    <a:pt x="3147536" y="127159"/>
                    <a:pt x="3145631" y="119539"/>
                    <a:pt x="3143726" y="112871"/>
                  </a:cubicBezTo>
                  <a:cubicBezTo>
                    <a:pt x="3139916" y="99536"/>
                    <a:pt x="3137059" y="87154"/>
                    <a:pt x="3133249" y="77629"/>
                  </a:cubicBezTo>
                  <a:cubicBezTo>
                    <a:pt x="3126581" y="58579"/>
                    <a:pt x="3122771" y="47149"/>
                    <a:pt x="3122771" y="47149"/>
                  </a:cubicBezTo>
                  <a:cubicBezTo>
                    <a:pt x="3122771" y="47149"/>
                    <a:pt x="3125629" y="58579"/>
                    <a:pt x="3129439" y="78581"/>
                  </a:cubicBezTo>
                  <a:cubicBezTo>
                    <a:pt x="3132296" y="88106"/>
                    <a:pt x="3134201" y="100489"/>
                    <a:pt x="3136106" y="114776"/>
                  </a:cubicBezTo>
                  <a:cubicBezTo>
                    <a:pt x="3137059" y="121444"/>
                    <a:pt x="3138964" y="129064"/>
                    <a:pt x="3139916" y="136684"/>
                  </a:cubicBezTo>
                  <a:cubicBezTo>
                    <a:pt x="3140869" y="144304"/>
                    <a:pt x="3141821" y="152876"/>
                    <a:pt x="3142774" y="161449"/>
                  </a:cubicBezTo>
                  <a:cubicBezTo>
                    <a:pt x="3145631" y="177641"/>
                    <a:pt x="3146584" y="195739"/>
                    <a:pt x="3147536" y="213836"/>
                  </a:cubicBezTo>
                  <a:cubicBezTo>
                    <a:pt x="3147536" y="214789"/>
                    <a:pt x="3146584" y="215741"/>
                    <a:pt x="3146584" y="217646"/>
                  </a:cubicBezTo>
                  <a:cubicBezTo>
                    <a:pt x="3145631" y="214789"/>
                    <a:pt x="3144679" y="211931"/>
                    <a:pt x="3143726" y="210026"/>
                  </a:cubicBezTo>
                  <a:cubicBezTo>
                    <a:pt x="3141821" y="205264"/>
                    <a:pt x="3139916" y="201454"/>
                    <a:pt x="3138964" y="196691"/>
                  </a:cubicBezTo>
                  <a:cubicBezTo>
                    <a:pt x="3137059" y="190024"/>
                    <a:pt x="3136106" y="184309"/>
                    <a:pt x="3134201" y="179546"/>
                  </a:cubicBezTo>
                  <a:cubicBezTo>
                    <a:pt x="3129439" y="164306"/>
                    <a:pt x="3126581" y="155734"/>
                    <a:pt x="3126581" y="155734"/>
                  </a:cubicBezTo>
                  <a:cubicBezTo>
                    <a:pt x="3126581" y="155734"/>
                    <a:pt x="3127534" y="161449"/>
                    <a:pt x="3129439" y="172879"/>
                  </a:cubicBezTo>
                  <a:cubicBezTo>
                    <a:pt x="3125629" y="164306"/>
                    <a:pt x="3121819" y="155734"/>
                    <a:pt x="3118961" y="150019"/>
                  </a:cubicBezTo>
                  <a:cubicBezTo>
                    <a:pt x="3116104" y="144304"/>
                    <a:pt x="3114199" y="139541"/>
                    <a:pt x="3112294" y="136684"/>
                  </a:cubicBezTo>
                  <a:cubicBezTo>
                    <a:pt x="3108484" y="128111"/>
                    <a:pt x="3105626" y="120491"/>
                    <a:pt x="3102769" y="113824"/>
                  </a:cubicBezTo>
                  <a:cubicBezTo>
                    <a:pt x="3095149" y="96679"/>
                    <a:pt x="3090386" y="87154"/>
                    <a:pt x="3090386" y="87154"/>
                  </a:cubicBezTo>
                  <a:cubicBezTo>
                    <a:pt x="3090386" y="87154"/>
                    <a:pt x="3093244" y="97631"/>
                    <a:pt x="3099911" y="114776"/>
                  </a:cubicBezTo>
                  <a:cubicBezTo>
                    <a:pt x="3102769" y="123349"/>
                    <a:pt x="3105626" y="133826"/>
                    <a:pt x="3109436" y="146209"/>
                  </a:cubicBezTo>
                  <a:cubicBezTo>
                    <a:pt x="3111341" y="152876"/>
                    <a:pt x="3113246" y="159544"/>
                    <a:pt x="3115151" y="167164"/>
                  </a:cubicBezTo>
                  <a:cubicBezTo>
                    <a:pt x="3111341" y="159544"/>
                    <a:pt x="3109436" y="155734"/>
                    <a:pt x="3109436" y="155734"/>
                  </a:cubicBezTo>
                  <a:cubicBezTo>
                    <a:pt x="3109436" y="155734"/>
                    <a:pt x="3111341" y="163354"/>
                    <a:pt x="3116104" y="176689"/>
                  </a:cubicBezTo>
                  <a:cubicBezTo>
                    <a:pt x="3118009" y="181451"/>
                    <a:pt x="3119914" y="188119"/>
                    <a:pt x="3121819" y="194786"/>
                  </a:cubicBezTo>
                  <a:cubicBezTo>
                    <a:pt x="3122771" y="200501"/>
                    <a:pt x="3124676" y="207169"/>
                    <a:pt x="3125629" y="213836"/>
                  </a:cubicBezTo>
                  <a:cubicBezTo>
                    <a:pt x="3124676" y="214789"/>
                    <a:pt x="3124676" y="215741"/>
                    <a:pt x="3123724" y="215741"/>
                  </a:cubicBezTo>
                  <a:cubicBezTo>
                    <a:pt x="3123724" y="212884"/>
                    <a:pt x="3122771" y="210979"/>
                    <a:pt x="3122771" y="210979"/>
                  </a:cubicBezTo>
                  <a:cubicBezTo>
                    <a:pt x="3122771" y="210979"/>
                    <a:pt x="3122771" y="212884"/>
                    <a:pt x="3122771" y="216694"/>
                  </a:cubicBezTo>
                  <a:cubicBezTo>
                    <a:pt x="3119914" y="219551"/>
                    <a:pt x="3117056" y="223361"/>
                    <a:pt x="3113246" y="228124"/>
                  </a:cubicBezTo>
                  <a:cubicBezTo>
                    <a:pt x="3113246" y="228124"/>
                    <a:pt x="3113246" y="228124"/>
                    <a:pt x="3113246" y="228124"/>
                  </a:cubicBezTo>
                  <a:cubicBezTo>
                    <a:pt x="3112294" y="213836"/>
                    <a:pt x="3111341" y="201454"/>
                    <a:pt x="3110389" y="191929"/>
                  </a:cubicBezTo>
                  <a:cubicBezTo>
                    <a:pt x="3109436" y="178594"/>
                    <a:pt x="3108484" y="171926"/>
                    <a:pt x="3108484" y="171926"/>
                  </a:cubicBezTo>
                  <a:cubicBezTo>
                    <a:pt x="3108484" y="171926"/>
                    <a:pt x="3107531" y="179546"/>
                    <a:pt x="3106579" y="192881"/>
                  </a:cubicBezTo>
                  <a:cubicBezTo>
                    <a:pt x="3105626" y="202406"/>
                    <a:pt x="3105626" y="213836"/>
                    <a:pt x="3104674" y="228124"/>
                  </a:cubicBezTo>
                  <a:cubicBezTo>
                    <a:pt x="3104674" y="228124"/>
                    <a:pt x="3104674" y="227171"/>
                    <a:pt x="3104674" y="227171"/>
                  </a:cubicBezTo>
                  <a:cubicBezTo>
                    <a:pt x="3099911" y="214789"/>
                    <a:pt x="3097054" y="208121"/>
                    <a:pt x="3097054" y="208121"/>
                  </a:cubicBezTo>
                  <a:cubicBezTo>
                    <a:pt x="3097054" y="208121"/>
                    <a:pt x="3098006" y="215741"/>
                    <a:pt x="3100864" y="228124"/>
                  </a:cubicBezTo>
                  <a:cubicBezTo>
                    <a:pt x="3101816" y="232886"/>
                    <a:pt x="3102769" y="238601"/>
                    <a:pt x="3103721" y="244316"/>
                  </a:cubicBezTo>
                  <a:cubicBezTo>
                    <a:pt x="3100864" y="248126"/>
                    <a:pt x="3098959" y="251936"/>
                    <a:pt x="3096101" y="255746"/>
                  </a:cubicBezTo>
                  <a:cubicBezTo>
                    <a:pt x="3093244" y="260509"/>
                    <a:pt x="3090386" y="264319"/>
                    <a:pt x="3087529" y="270034"/>
                  </a:cubicBezTo>
                  <a:cubicBezTo>
                    <a:pt x="3085624" y="263366"/>
                    <a:pt x="3083719" y="257651"/>
                    <a:pt x="3082766" y="252889"/>
                  </a:cubicBezTo>
                  <a:cubicBezTo>
                    <a:pt x="3078956" y="241459"/>
                    <a:pt x="3077051" y="233839"/>
                    <a:pt x="3077051" y="233839"/>
                  </a:cubicBezTo>
                  <a:cubicBezTo>
                    <a:pt x="3077051" y="233839"/>
                    <a:pt x="3078004" y="240506"/>
                    <a:pt x="3078956" y="252889"/>
                  </a:cubicBezTo>
                  <a:cubicBezTo>
                    <a:pt x="3078956" y="256699"/>
                    <a:pt x="3079909" y="260509"/>
                    <a:pt x="3079909" y="264319"/>
                  </a:cubicBezTo>
                  <a:cubicBezTo>
                    <a:pt x="3078956" y="261461"/>
                    <a:pt x="3078004" y="258604"/>
                    <a:pt x="3077051" y="255746"/>
                  </a:cubicBezTo>
                  <a:cubicBezTo>
                    <a:pt x="3076099" y="252889"/>
                    <a:pt x="3075146" y="250984"/>
                    <a:pt x="3074194" y="248126"/>
                  </a:cubicBezTo>
                  <a:cubicBezTo>
                    <a:pt x="3074194" y="246221"/>
                    <a:pt x="3074194" y="244316"/>
                    <a:pt x="3074194" y="242411"/>
                  </a:cubicBezTo>
                  <a:cubicBezTo>
                    <a:pt x="3074194" y="237649"/>
                    <a:pt x="3075146" y="232886"/>
                    <a:pt x="3075146" y="229076"/>
                  </a:cubicBezTo>
                  <a:cubicBezTo>
                    <a:pt x="3076099" y="226219"/>
                    <a:pt x="3077051" y="223361"/>
                    <a:pt x="3077051" y="220504"/>
                  </a:cubicBezTo>
                  <a:cubicBezTo>
                    <a:pt x="3080861" y="208121"/>
                    <a:pt x="3082766" y="197644"/>
                    <a:pt x="3086576" y="189071"/>
                  </a:cubicBezTo>
                  <a:cubicBezTo>
                    <a:pt x="3092291" y="171926"/>
                    <a:pt x="3096101" y="161449"/>
                    <a:pt x="3096101" y="161449"/>
                  </a:cubicBezTo>
                  <a:cubicBezTo>
                    <a:pt x="3096101" y="161449"/>
                    <a:pt x="3091339" y="170974"/>
                    <a:pt x="3083719" y="188119"/>
                  </a:cubicBezTo>
                  <a:cubicBezTo>
                    <a:pt x="3079909" y="196691"/>
                    <a:pt x="3076099" y="207169"/>
                    <a:pt x="3071336" y="218599"/>
                  </a:cubicBezTo>
                  <a:cubicBezTo>
                    <a:pt x="3070384" y="220504"/>
                    <a:pt x="3069431" y="222409"/>
                    <a:pt x="3068479" y="224314"/>
                  </a:cubicBezTo>
                  <a:cubicBezTo>
                    <a:pt x="3068479" y="221456"/>
                    <a:pt x="3068479" y="218599"/>
                    <a:pt x="3068479" y="216694"/>
                  </a:cubicBezTo>
                  <a:cubicBezTo>
                    <a:pt x="3068479" y="213836"/>
                    <a:pt x="3069431" y="211931"/>
                    <a:pt x="3069431" y="209074"/>
                  </a:cubicBezTo>
                  <a:cubicBezTo>
                    <a:pt x="3070384" y="198596"/>
                    <a:pt x="3071336" y="189071"/>
                    <a:pt x="3072289" y="181451"/>
                  </a:cubicBezTo>
                  <a:cubicBezTo>
                    <a:pt x="3073241" y="166211"/>
                    <a:pt x="3073241" y="157639"/>
                    <a:pt x="3073241" y="157639"/>
                  </a:cubicBezTo>
                  <a:cubicBezTo>
                    <a:pt x="3073241" y="157639"/>
                    <a:pt x="3071336" y="166211"/>
                    <a:pt x="3067526" y="180499"/>
                  </a:cubicBezTo>
                  <a:cubicBezTo>
                    <a:pt x="3067526" y="181451"/>
                    <a:pt x="3067526" y="182404"/>
                    <a:pt x="3066574" y="183356"/>
                  </a:cubicBezTo>
                  <a:cubicBezTo>
                    <a:pt x="3065621" y="169069"/>
                    <a:pt x="3065621" y="157639"/>
                    <a:pt x="3064669" y="148114"/>
                  </a:cubicBezTo>
                  <a:cubicBezTo>
                    <a:pt x="3064669" y="146209"/>
                    <a:pt x="3064669" y="145256"/>
                    <a:pt x="3064669" y="145256"/>
                  </a:cubicBezTo>
                  <a:cubicBezTo>
                    <a:pt x="3064669" y="145256"/>
                    <a:pt x="3064669" y="145256"/>
                    <a:pt x="3064669" y="146209"/>
                  </a:cubicBezTo>
                  <a:cubicBezTo>
                    <a:pt x="3063716" y="136684"/>
                    <a:pt x="3063716" y="131921"/>
                    <a:pt x="3063716" y="131921"/>
                  </a:cubicBezTo>
                  <a:cubicBezTo>
                    <a:pt x="3063716" y="131921"/>
                    <a:pt x="3061811" y="148114"/>
                    <a:pt x="3058954" y="174784"/>
                  </a:cubicBezTo>
                  <a:cubicBezTo>
                    <a:pt x="3058001" y="179546"/>
                    <a:pt x="3057049" y="185261"/>
                    <a:pt x="3056096" y="190976"/>
                  </a:cubicBezTo>
                  <a:cubicBezTo>
                    <a:pt x="3055144" y="193834"/>
                    <a:pt x="3055144" y="197644"/>
                    <a:pt x="3054191" y="201454"/>
                  </a:cubicBezTo>
                  <a:cubicBezTo>
                    <a:pt x="3052286" y="196691"/>
                    <a:pt x="3050381" y="192881"/>
                    <a:pt x="3049429" y="189071"/>
                  </a:cubicBezTo>
                  <a:cubicBezTo>
                    <a:pt x="3049429" y="189071"/>
                    <a:pt x="3049429" y="189071"/>
                    <a:pt x="3049429" y="188119"/>
                  </a:cubicBezTo>
                  <a:cubicBezTo>
                    <a:pt x="3052286" y="174784"/>
                    <a:pt x="3053239" y="162401"/>
                    <a:pt x="3056096" y="151924"/>
                  </a:cubicBezTo>
                  <a:cubicBezTo>
                    <a:pt x="3060859" y="131921"/>
                    <a:pt x="3062764" y="120491"/>
                    <a:pt x="3062764" y="120491"/>
                  </a:cubicBezTo>
                  <a:cubicBezTo>
                    <a:pt x="3062764" y="120491"/>
                    <a:pt x="3058954" y="130969"/>
                    <a:pt x="3052286" y="150971"/>
                  </a:cubicBezTo>
                  <a:cubicBezTo>
                    <a:pt x="3048476" y="160496"/>
                    <a:pt x="3045619" y="172879"/>
                    <a:pt x="3041809" y="186214"/>
                  </a:cubicBezTo>
                  <a:cubicBezTo>
                    <a:pt x="3039904" y="192881"/>
                    <a:pt x="3037999" y="200501"/>
                    <a:pt x="3036094" y="208121"/>
                  </a:cubicBezTo>
                  <a:cubicBezTo>
                    <a:pt x="3035141" y="210979"/>
                    <a:pt x="3035141" y="213836"/>
                    <a:pt x="3034189" y="215741"/>
                  </a:cubicBezTo>
                  <a:cubicBezTo>
                    <a:pt x="3033236" y="211931"/>
                    <a:pt x="3032284" y="209074"/>
                    <a:pt x="3032284" y="205264"/>
                  </a:cubicBezTo>
                  <a:cubicBezTo>
                    <a:pt x="3038951" y="181451"/>
                    <a:pt x="3044666" y="162401"/>
                    <a:pt x="3048476" y="148114"/>
                  </a:cubicBezTo>
                  <a:cubicBezTo>
                    <a:pt x="3053239" y="131921"/>
                    <a:pt x="3057049" y="123349"/>
                    <a:pt x="3057049" y="123349"/>
                  </a:cubicBezTo>
                  <a:cubicBezTo>
                    <a:pt x="3057049" y="123349"/>
                    <a:pt x="3056096" y="125254"/>
                    <a:pt x="3054191" y="129064"/>
                  </a:cubicBezTo>
                  <a:cubicBezTo>
                    <a:pt x="3052286" y="132874"/>
                    <a:pt x="3049429" y="138589"/>
                    <a:pt x="3045619" y="146209"/>
                  </a:cubicBezTo>
                  <a:cubicBezTo>
                    <a:pt x="3040856" y="155734"/>
                    <a:pt x="3035141" y="169069"/>
                    <a:pt x="3029426" y="184309"/>
                  </a:cubicBezTo>
                  <a:cubicBezTo>
                    <a:pt x="3029426" y="177641"/>
                    <a:pt x="3028474" y="171926"/>
                    <a:pt x="3029426" y="167164"/>
                  </a:cubicBezTo>
                  <a:cubicBezTo>
                    <a:pt x="3030379" y="150019"/>
                    <a:pt x="3030379" y="140494"/>
                    <a:pt x="3030379" y="140494"/>
                  </a:cubicBezTo>
                  <a:cubicBezTo>
                    <a:pt x="3030379" y="140494"/>
                    <a:pt x="3028474" y="150019"/>
                    <a:pt x="3025616" y="166211"/>
                  </a:cubicBezTo>
                  <a:cubicBezTo>
                    <a:pt x="3023711" y="174784"/>
                    <a:pt x="3023711" y="184309"/>
                    <a:pt x="3022759" y="196691"/>
                  </a:cubicBezTo>
                  <a:cubicBezTo>
                    <a:pt x="3022759" y="198596"/>
                    <a:pt x="3022759" y="200501"/>
                    <a:pt x="3022759" y="202406"/>
                  </a:cubicBezTo>
                  <a:cubicBezTo>
                    <a:pt x="3021806" y="205264"/>
                    <a:pt x="3020854" y="208121"/>
                    <a:pt x="3019901" y="210979"/>
                  </a:cubicBezTo>
                  <a:cubicBezTo>
                    <a:pt x="3017044" y="218599"/>
                    <a:pt x="3014186" y="226219"/>
                    <a:pt x="3011329" y="234791"/>
                  </a:cubicBezTo>
                  <a:cubicBezTo>
                    <a:pt x="3009424" y="230981"/>
                    <a:pt x="3008471" y="228124"/>
                    <a:pt x="3007519" y="226219"/>
                  </a:cubicBezTo>
                  <a:cubicBezTo>
                    <a:pt x="3009424" y="219551"/>
                    <a:pt x="3011329" y="215741"/>
                    <a:pt x="3011329" y="215741"/>
                  </a:cubicBezTo>
                  <a:cubicBezTo>
                    <a:pt x="3011329" y="215741"/>
                    <a:pt x="3009424" y="218599"/>
                    <a:pt x="3006566" y="222409"/>
                  </a:cubicBezTo>
                  <a:cubicBezTo>
                    <a:pt x="3004661" y="215741"/>
                    <a:pt x="3003709" y="209074"/>
                    <a:pt x="3001804" y="202406"/>
                  </a:cubicBezTo>
                  <a:cubicBezTo>
                    <a:pt x="3001804" y="200501"/>
                    <a:pt x="3000851" y="199549"/>
                    <a:pt x="3000851" y="197644"/>
                  </a:cubicBezTo>
                  <a:cubicBezTo>
                    <a:pt x="3001804" y="194786"/>
                    <a:pt x="3002756" y="191929"/>
                    <a:pt x="3003709" y="189071"/>
                  </a:cubicBezTo>
                  <a:cubicBezTo>
                    <a:pt x="3006566" y="179546"/>
                    <a:pt x="3008471" y="170974"/>
                    <a:pt x="3011329" y="164306"/>
                  </a:cubicBezTo>
                  <a:cubicBezTo>
                    <a:pt x="3016091" y="150971"/>
                    <a:pt x="3018949" y="142399"/>
                    <a:pt x="3018949" y="142399"/>
                  </a:cubicBezTo>
                  <a:cubicBezTo>
                    <a:pt x="3018949" y="142399"/>
                    <a:pt x="3015139" y="150019"/>
                    <a:pt x="3007519" y="162401"/>
                  </a:cubicBezTo>
                  <a:cubicBezTo>
                    <a:pt x="3004661" y="168116"/>
                    <a:pt x="3001804" y="174784"/>
                    <a:pt x="2997994" y="182404"/>
                  </a:cubicBezTo>
                  <a:cubicBezTo>
                    <a:pt x="2997041" y="177641"/>
                    <a:pt x="2996089" y="172879"/>
                    <a:pt x="2995136" y="169069"/>
                  </a:cubicBezTo>
                  <a:cubicBezTo>
                    <a:pt x="3002756" y="140494"/>
                    <a:pt x="3009424" y="117634"/>
                    <a:pt x="3014186" y="100489"/>
                  </a:cubicBezTo>
                  <a:cubicBezTo>
                    <a:pt x="3017044" y="90011"/>
                    <a:pt x="3019901" y="82391"/>
                    <a:pt x="3021806" y="76676"/>
                  </a:cubicBezTo>
                  <a:cubicBezTo>
                    <a:pt x="3023711" y="70961"/>
                    <a:pt x="3024664" y="68104"/>
                    <a:pt x="3024664" y="68104"/>
                  </a:cubicBezTo>
                  <a:cubicBezTo>
                    <a:pt x="3024664" y="68104"/>
                    <a:pt x="3023711" y="70961"/>
                    <a:pt x="3020854" y="75724"/>
                  </a:cubicBezTo>
                  <a:cubicBezTo>
                    <a:pt x="3017996" y="80486"/>
                    <a:pt x="3015139" y="88106"/>
                    <a:pt x="3010376" y="98584"/>
                  </a:cubicBezTo>
                  <a:cubicBezTo>
                    <a:pt x="3006566" y="108109"/>
                    <a:pt x="3001804" y="120491"/>
                    <a:pt x="2996089" y="134779"/>
                  </a:cubicBezTo>
                  <a:cubicBezTo>
                    <a:pt x="2994184" y="139541"/>
                    <a:pt x="2993231" y="143351"/>
                    <a:pt x="2991326" y="148114"/>
                  </a:cubicBezTo>
                  <a:cubicBezTo>
                    <a:pt x="2989421" y="138589"/>
                    <a:pt x="2988469" y="130016"/>
                    <a:pt x="2987516" y="122396"/>
                  </a:cubicBezTo>
                  <a:cubicBezTo>
                    <a:pt x="2985611" y="103346"/>
                    <a:pt x="2984659" y="91916"/>
                    <a:pt x="2984659" y="91916"/>
                  </a:cubicBezTo>
                  <a:cubicBezTo>
                    <a:pt x="2984659" y="91916"/>
                    <a:pt x="2984659" y="103346"/>
                    <a:pt x="2983706" y="122396"/>
                  </a:cubicBezTo>
                  <a:cubicBezTo>
                    <a:pt x="2983706" y="131921"/>
                    <a:pt x="2984659" y="144304"/>
                    <a:pt x="2985611" y="157639"/>
                  </a:cubicBezTo>
                  <a:cubicBezTo>
                    <a:pt x="2985611" y="159544"/>
                    <a:pt x="2985611" y="161449"/>
                    <a:pt x="2985611" y="163354"/>
                  </a:cubicBezTo>
                  <a:cubicBezTo>
                    <a:pt x="2983706" y="169069"/>
                    <a:pt x="2981801" y="175736"/>
                    <a:pt x="2978944" y="182404"/>
                  </a:cubicBezTo>
                  <a:cubicBezTo>
                    <a:pt x="2973229" y="199549"/>
                    <a:pt x="2967514" y="218599"/>
                    <a:pt x="2960846" y="238601"/>
                  </a:cubicBezTo>
                  <a:cubicBezTo>
                    <a:pt x="2959894" y="236696"/>
                    <a:pt x="2959894" y="234791"/>
                    <a:pt x="2959894" y="234791"/>
                  </a:cubicBezTo>
                  <a:cubicBezTo>
                    <a:pt x="2959894" y="234791"/>
                    <a:pt x="2959894" y="236696"/>
                    <a:pt x="2960846" y="239554"/>
                  </a:cubicBezTo>
                  <a:cubicBezTo>
                    <a:pt x="2957036" y="250984"/>
                    <a:pt x="2954179" y="262414"/>
                    <a:pt x="2950369" y="274796"/>
                  </a:cubicBezTo>
                  <a:cubicBezTo>
                    <a:pt x="2951321" y="268129"/>
                    <a:pt x="2952274" y="264319"/>
                    <a:pt x="2952274" y="264319"/>
                  </a:cubicBezTo>
                  <a:cubicBezTo>
                    <a:pt x="2952274" y="264319"/>
                    <a:pt x="2949416" y="271939"/>
                    <a:pt x="2944654" y="284321"/>
                  </a:cubicBezTo>
                  <a:cubicBezTo>
                    <a:pt x="2944654" y="284321"/>
                    <a:pt x="2944654" y="283369"/>
                    <a:pt x="2944654" y="283369"/>
                  </a:cubicBezTo>
                  <a:cubicBezTo>
                    <a:pt x="2944654" y="281464"/>
                    <a:pt x="2944654" y="279559"/>
                    <a:pt x="2945606" y="277654"/>
                  </a:cubicBezTo>
                  <a:cubicBezTo>
                    <a:pt x="2947511" y="263366"/>
                    <a:pt x="2948464" y="250984"/>
                    <a:pt x="2949416" y="238601"/>
                  </a:cubicBezTo>
                  <a:cubicBezTo>
                    <a:pt x="2950369" y="232886"/>
                    <a:pt x="2950369" y="226219"/>
                    <a:pt x="2951321" y="221456"/>
                  </a:cubicBezTo>
                  <a:cubicBezTo>
                    <a:pt x="2952274" y="215741"/>
                    <a:pt x="2953226" y="210979"/>
                    <a:pt x="2953226" y="205264"/>
                  </a:cubicBezTo>
                  <a:cubicBezTo>
                    <a:pt x="2954179" y="195739"/>
                    <a:pt x="2955131" y="186214"/>
                    <a:pt x="2956084" y="179546"/>
                  </a:cubicBezTo>
                  <a:cubicBezTo>
                    <a:pt x="2957989" y="165259"/>
                    <a:pt x="2958941" y="156686"/>
                    <a:pt x="2958941" y="156686"/>
                  </a:cubicBezTo>
                  <a:cubicBezTo>
                    <a:pt x="2958941" y="156686"/>
                    <a:pt x="2957036" y="164306"/>
                    <a:pt x="2952274" y="178594"/>
                  </a:cubicBezTo>
                  <a:cubicBezTo>
                    <a:pt x="2950369" y="185261"/>
                    <a:pt x="2948464" y="193834"/>
                    <a:pt x="2945606" y="203359"/>
                  </a:cubicBezTo>
                  <a:cubicBezTo>
                    <a:pt x="2944654" y="208121"/>
                    <a:pt x="2942749" y="212884"/>
                    <a:pt x="2941796" y="218599"/>
                  </a:cubicBezTo>
                  <a:cubicBezTo>
                    <a:pt x="2940844" y="224314"/>
                    <a:pt x="2939891" y="230029"/>
                    <a:pt x="2937986" y="235744"/>
                  </a:cubicBezTo>
                  <a:cubicBezTo>
                    <a:pt x="2936081" y="246221"/>
                    <a:pt x="2933224" y="257651"/>
                    <a:pt x="2931319" y="270034"/>
                  </a:cubicBezTo>
                  <a:cubicBezTo>
                    <a:pt x="2930366" y="266224"/>
                    <a:pt x="2930366" y="263366"/>
                    <a:pt x="2929414" y="260509"/>
                  </a:cubicBezTo>
                  <a:cubicBezTo>
                    <a:pt x="2929414" y="258604"/>
                    <a:pt x="2928461" y="257651"/>
                    <a:pt x="2928461" y="256699"/>
                  </a:cubicBezTo>
                  <a:cubicBezTo>
                    <a:pt x="2930366" y="253841"/>
                    <a:pt x="2931319" y="251936"/>
                    <a:pt x="2931319" y="251936"/>
                  </a:cubicBezTo>
                  <a:cubicBezTo>
                    <a:pt x="2931319" y="251936"/>
                    <a:pt x="2930366" y="252889"/>
                    <a:pt x="2927509" y="254794"/>
                  </a:cubicBezTo>
                  <a:cubicBezTo>
                    <a:pt x="2926556" y="251936"/>
                    <a:pt x="2925604" y="249079"/>
                    <a:pt x="2925604" y="247174"/>
                  </a:cubicBezTo>
                  <a:cubicBezTo>
                    <a:pt x="2929414" y="237649"/>
                    <a:pt x="2931319" y="231934"/>
                    <a:pt x="2931319" y="231934"/>
                  </a:cubicBezTo>
                  <a:cubicBezTo>
                    <a:pt x="2931319" y="231934"/>
                    <a:pt x="2928461" y="235744"/>
                    <a:pt x="2924651" y="243364"/>
                  </a:cubicBezTo>
                  <a:cubicBezTo>
                    <a:pt x="2923699" y="241459"/>
                    <a:pt x="2923699" y="239554"/>
                    <a:pt x="2922746" y="237649"/>
                  </a:cubicBezTo>
                  <a:lnTo>
                    <a:pt x="2922746" y="236696"/>
                  </a:lnTo>
                  <a:lnTo>
                    <a:pt x="2921794" y="236696"/>
                  </a:lnTo>
                  <a:cubicBezTo>
                    <a:pt x="2919889" y="236696"/>
                    <a:pt x="2917984" y="236696"/>
                    <a:pt x="2916079" y="236696"/>
                  </a:cubicBezTo>
                  <a:lnTo>
                    <a:pt x="2916079" y="236696"/>
                  </a:lnTo>
                  <a:cubicBezTo>
                    <a:pt x="2928461" y="200501"/>
                    <a:pt x="2935129" y="176689"/>
                    <a:pt x="2935129" y="176689"/>
                  </a:cubicBezTo>
                  <a:cubicBezTo>
                    <a:pt x="2935129" y="176689"/>
                    <a:pt x="2924651" y="196691"/>
                    <a:pt x="2909411" y="230029"/>
                  </a:cubicBezTo>
                  <a:cubicBezTo>
                    <a:pt x="2907506" y="222409"/>
                    <a:pt x="2904649" y="216694"/>
                    <a:pt x="2902744" y="211931"/>
                  </a:cubicBezTo>
                  <a:cubicBezTo>
                    <a:pt x="2901791" y="206216"/>
                    <a:pt x="2900839" y="201454"/>
                    <a:pt x="2900839" y="195739"/>
                  </a:cubicBezTo>
                  <a:cubicBezTo>
                    <a:pt x="2899886" y="188119"/>
                    <a:pt x="2898934" y="180499"/>
                    <a:pt x="2897981" y="173831"/>
                  </a:cubicBezTo>
                  <a:cubicBezTo>
                    <a:pt x="2897029" y="167164"/>
                    <a:pt x="2897029" y="160496"/>
                    <a:pt x="2896076" y="153829"/>
                  </a:cubicBezTo>
                  <a:cubicBezTo>
                    <a:pt x="2895124" y="141446"/>
                    <a:pt x="2894171" y="130969"/>
                    <a:pt x="2893219" y="121444"/>
                  </a:cubicBezTo>
                  <a:cubicBezTo>
                    <a:pt x="2891314" y="103346"/>
                    <a:pt x="2890361" y="93821"/>
                    <a:pt x="2890361" y="93821"/>
                  </a:cubicBezTo>
                  <a:cubicBezTo>
                    <a:pt x="2890361" y="93821"/>
                    <a:pt x="2890361" y="104299"/>
                    <a:pt x="2889409" y="121444"/>
                  </a:cubicBezTo>
                  <a:cubicBezTo>
                    <a:pt x="2889409" y="130016"/>
                    <a:pt x="2889409" y="141446"/>
                    <a:pt x="2889409" y="153829"/>
                  </a:cubicBezTo>
                  <a:cubicBezTo>
                    <a:pt x="2889409" y="160496"/>
                    <a:pt x="2889409" y="166211"/>
                    <a:pt x="2889409" y="173831"/>
                  </a:cubicBezTo>
                  <a:cubicBezTo>
                    <a:pt x="2889409" y="180499"/>
                    <a:pt x="2890361" y="188119"/>
                    <a:pt x="2890361" y="195739"/>
                  </a:cubicBezTo>
                  <a:cubicBezTo>
                    <a:pt x="2890361" y="200501"/>
                    <a:pt x="2891314" y="206216"/>
                    <a:pt x="2891314" y="211931"/>
                  </a:cubicBezTo>
                  <a:cubicBezTo>
                    <a:pt x="2890361" y="213836"/>
                    <a:pt x="2889409" y="215741"/>
                    <a:pt x="2887504" y="217646"/>
                  </a:cubicBezTo>
                  <a:cubicBezTo>
                    <a:pt x="2886551" y="218599"/>
                    <a:pt x="2885599" y="220504"/>
                    <a:pt x="2885599" y="221456"/>
                  </a:cubicBezTo>
                  <a:cubicBezTo>
                    <a:pt x="2883694" y="212884"/>
                    <a:pt x="2882741" y="204311"/>
                    <a:pt x="2880836" y="195739"/>
                  </a:cubicBezTo>
                  <a:cubicBezTo>
                    <a:pt x="2878931" y="185261"/>
                    <a:pt x="2877026" y="174784"/>
                    <a:pt x="2874169" y="166211"/>
                  </a:cubicBezTo>
                  <a:cubicBezTo>
                    <a:pt x="2872264" y="157639"/>
                    <a:pt x="2870359" y="150019"/>
                    <a:pt x="2867501" y="144304"/>
                  </a:cubicBezTo>
                  <a:cubicBezTo>
                    <a:pt x="2863691" y="131921"/>
                    <a:pt x="2860834" y="125254"/>
                    <a:pt x="2860834" y="125254"/>
                  </a:cubicBezTo>
                  <a:cubicBezTo>
                    <a:pt x="2860834" y="125254"/>
                    <a:pt x="2861786" y="132874"/>
                    <a:pt x="2863691" y="145256"/>
                  </a:cubicBezTo>
                  <a:cubicBezTo>
                    <a:pt x="2864644" y="151924"/>
                    <a:pt x="2865596" y="159544"/>
                    <a:pt x="2866549" y="168116"/>
                  </a:cubicBezTo>
                  <a:cubicBezTo>
                    <a:pt x="2867501" y="176689"/>
                    <a:pt x="2868454" y="187166"/>
                    <a:pt x="2869406" y="197644"/>
                  </a:cubicBezTo>
                  <a:cubicBezTo>
                    <a:pt x="2870359" y="208121"/>
                    <a:pt x="2871311" y="220504"/>
                    <a:pt x="2872264" y="232886"/>
                  </a:cubicBezTo>
                  <a:cubicBezTo>
                    <a:pt x="2872264" y="237649"/>
                    <a:pt x="2873216" y="242411"/>
                    <a:pt x="2873216" y="247174"/>
                  </a:cubicBezTo>
                  <a:cubicBezTo>
                    <a:pt x="2870359" y="253841"/>
                    <a:pt x="2867501" y="262414"/>
                    <a:pt x="2864644" y="270034"/>
                  </a:cubicBezTo>
                  <a:cubicBezTo>
                    <a:pt x="2863691" y="270986"/>
                    <a:pt x="2863691" y="272891"/>
                    <a:pt x="2863691" y="274796"/>
                  </a:cubicBezTo>
                  <a:cubicBezTo>
                    <a:pt x="2860834" y="269081"/>
                    <a:pt x="2857976" y="263366"/>
                    <a:pt x="2855119" y="257651"/>
                  </a:cubicBezTo>
                  <a:cubicBezTo>
                    <a:pt x="2850356" y="248126"/>
                    <a:pt x="2845594" y="239554"/>
                    <a:pt x="2841784" y="230029"/>
                  </a:cubicBezTo>
                  <a:cubicBezTo>
                    <a:pt x="2855119" y="229076"/>
                    <a:pt x="2855119" y="226219"/>
                    <a:pt x="2855119" y="226219"/>
                  </a:cubicBezTo>
                  <a:cubicBezTo>
                    <a:pt x="2855119" y="226219"/>
                    <a:pt x="2854166" y="228124"/>
                    <a:pt x="2853214" y="231934"/>
                  </a:cubicBezTo>
                  <a:cubicBezTo>
                    <a:pt x="2849404" y="224314"/>
                    <a:pt x="2844641" y="215741"/>
                    <a:pt x="2840831" y="209074"/>
                  </a:cubicBezTo>
                  <a:cubicBezTo>
                    <a:pt x="2857024" y="174784"/>
                    <a:pt x="2866549" y="150971"/>
                    <a:pt x="2866549" y="150971"/>
                  </a:cubicBezTo>
                  <a:cubicBezTo>
                    <a:pt x="2866549" y="150971"/>
                    <a:pt x="2853214" y="169069"/>
                    <a:pt x="2835116" y="198596"/>
                  </a:cubicBezTo>
                  <a:cubicBezTo>
                    <a:pt x="2833211" y="194786"/>
                    <a:pt x="2831306" y="191929"/>
                    <a:pt x="2829401" y="188119"/>
                  </a:cubicBezTo>
                  <a:cubicBezTo>
                    <a:pt x="2826544" y="170021"/>
                    <a:pt x="2823686" y="151924"/>
                    <a:pt x="2820829" y="132874"/>
                  </a:cubicBezTo>
                  <a:cubicBezTo>
                    <a:pt x="2820829" y="146209"/>
                    <a:pt x="2820829" y="160496"/>
                    <a:pt x="2821781" y="173831"/>
                  </a:cubicBezTo>
                  <a:cubicBezTo>
                    <a:pt x="2817019" y="166211"/>
                    <a:pt x="2812256" y="158591"/>
                    <a:pt x="2807494" y="151924"/>
                  </a:cubicBezTo>
                  <a:cubicBezTo>
                    <a:pt x="2797969" y="137636"/>
                    <a:pt x="2790349" y="125254"/>
                    <a:pt x="2782729" y="115729"/>
                  </a:cubicBezTo>
                  <a:cubicBezTo>
                    <a:pt x="2768441" y="95726"/>
                    <a:pt x="2759869" y="85249"/>
                    <a:pt x="2759869" y="85249"/>
                  </a:cubicBezTo>
                  <a:cubicBezTo>
                    <a:pt x="2759869" y="85249"/>
                    <a:pt x="2766536" y="97631"/>
                    <a:pt x="2778919" y="118586"/>
                  </a:cubicBezTo>
                  <a:cubicBezTo>
                    <a:pt x="2785586" y="129064"/>
                    <a:pt x="2792254" y="142399"/>
                    <a:pt x="2799874" y="156686"/>
                  </a:cubicBezTo>
                  <a:cubicBezTo>
                    <a:pt x="2803684" y="164306"/>
                    <a:pt x="2808446" y="171926"/>
                    <a:pt x="2812256" y="180499"/>
                  </a:cubicBezTo>
                  <a:cubicBezTo>
                    <a:pt x="2815114" y="186214"/>
                    <a:pt x="2817971" y="191929"/>
                    <a:pt x="2820829" y="197644"/>
                  </a:cubicBezTo>
                  <a:cubicBezTo>
                    <a:pt x="2820829" y="199549"/>
                    <a:pt x="2820829" y="202406"/>
                    <a:pt x="2820829" y="204311"/>
                  </a:cubicBezTo>
                  <a:cubicBezTo>
                    <a:pt x="2820829" y="209074"/>
                    <a:pt x="2821781" y="213836"/>
                    <a:pt x="2821781" y="218599"/>
                  </a:cubicBezTo>
                  <a:cubicBezTo>
                    <a:pt x="2819876" y="221456"/>
                    <a:pt x="2818924" y="224314"/>
                    <a:pt x="2817019" y="227171"/>
                  </a:cubicBezTo>
                  <a:cubicBezTo>
                    <a:pt x="2813209" y="222409"/>
                    <a:pt x="2810351" y="216694"/>
                    <a:pt x="2806541" y="211931"/>
                  </a:cubicBezTo>
                  <a:cubicBezTo>
                    <a:pt x="2806541" y="210979"/>
                    <a:pt x="2805589" y="210979"/>
                    <a:pt x="2805589" y="210026"/>
                  </a:cubicBezTo>
                  <a:cubicBezTo>
                    <a:pt x="2806541" y="209074"/>
                    <a:pt x="2806541" y="208121"/>
                    <a:pt x="2806541" y="208121"/>
                  </a:cubicBezTo>
                  <a:cubicBezTo>
                    <a:pt x="2806541" y="208121"/>
                    <a:pt x="2806541" y="208121"/>
                    <a:pt x="2805589" y="209074"/>
                  </a:cubicBezTo>
                  <a:cubicBezTo>
                    <a:pt x="2800826" y="202406"/>
                    <a:pt x="2796064" y="196691"/>
                    <a:pt x="2792254" y="191929"/>
                  </a:cubicBezTo>
                  <a:cubicBezTo>
                    <a:pt x="2782729" y="179546"/>
                    <a:pt x="2775109" y="169069"/>
                    <a:pt x="2767489" y="161449"/>
                  </a:cubicBezTo>
                  <a:cubicBezTo>
                    <a:pt x="2766536" y="160496"/>
                    <a:pt x="2766536" y="159544"/>
                    <a:pt x="2765584" y="158591"/>
                  </a:cubicBezTo>
                  <a:cubicBezTo>
                    <a:pt x="2765584" y="157639"/>
                    <a:pt x="2765584" y="156686"/>
                    <a:pt x="2765584" y="155734"/>
                  </a:cubicBezTo>
                  <a:cubicBezTo>
                    <a:pt x="2764631" y="145256"/>
                    <a:pt x="2762726" y="135731"/>
                    <a:pt x="2762726" y="128111"/>
                  </a:cubicBezTo>
                  <a:cubicBezTo>
                    <a:pt x="2760821" y="112871"/>
                    <a:pt x="2759869" y="103346"/>
                    <a:pt x="2759869" y="103346"/>
                  </a:cubicBezTo>
                  <a:cubicBezTo>
                    <a:pt x="2759869" y="103346"/>
                    <a:pt x="2759869" y="111919"/>
                    <a:pt x="2758916" y="128111"/>
                  </a:cubicBezTo>
                  <a:cubicBezTo>
                    <a:pt x="2758916" y="134779"/>
                    <a:pt x="2758916" y="141446"/>
                    <a:pt x="2758916" y="150019"/>
                  </a:cubicBezTo>
                  <a:cubicBezTo>
                    <a:pt x="2750344" y="140494"/>
                    <a:pt x="2745581" y="135731"/>
                    <a:pt x="2745581" y="135731"/>
                  </a:cubicBezTo>
                  <a:cubicBezTo>
                    <a:pt x="2745581" y="135731"/>
                    <a:pt x="2750344" y="142399"/>
                    <a:pt x="2758916" y="153829"/>
                  </a:cubicBezTo>
                  <a:cubicBezTo>
                    <a:pt x="2758916" y="154781"/>
                    <a:pt x="2758916" y="155734"/>
                    <a:pt x="2758916" y="155734"/>
                  </a:cubicBezTo>
                  <a:cubicBezTo>
                    <a:pt x="2758916" y="161449"/>
                    <a:pt x="2758916" y="167164"/>
                    <a:pt x="2758916" y="172879"/>
                  </a:cubicBezTo>
                  <a:cubicBezTo>
                    <a:pt x="2758916" y="178594"/>
                    <a:pt x="2759869" y="185261"/>
                    <a:pt x="2759869" y="191929"/>
                  </a:cubicBezTo>
                  <a:cubicBezTo>
                    <a:pt x="2759869" y="200501"/>
                    <a:pt x="2760821" y="210026"/>
                    <a:pt x="2761774" y="219551"/>
                  </a:cubicBezTo>
                  <a:cubicBezTo>
                    <a:pt x="2761774" y="218599"/>
                    <a:pt x="2760821" y="217646"/>
                    <a:pt x="2760821" y="217646"/>
                  </a:cubicBezTo>
                  <a:cubicBezTo>
                    <a:pt x="2760821" y="216694"/>
                    <a:pt x="2760821" y="216694"/>
                    <a:pt x="2760821" y="216694"/>
                  </a:cubicBezTo>
                  <a:cubicBezTo>
                    <a:pt x="2760821" y="216694"/>
                    <a:pt x="2760821" y="216694"/>
                    <a:pt x="2760821" y="217646"/>
                  </a:cubicBezTo>
                  <a:cubicBezTo>
                    <a:pt x="2749391" y="189071"/>
                    <a:pt x="2741771" y="172879"/>
                    <a:pt x="2741771" y="172879"/>
                  </a:cubicBezTo>
                  <a:cubicBezTo>
                    <a:pt x="2741771" y="172879"/>
                    <a:pt x="2747486" y="193834"/>
                    <a:pt x="2757011" y="228124"/>
                  </a:cubicBezTo>
                  <a:cubicBezTo>
                    <a:pt x="2754154" y="236696"/>
                    <a:pt x="2749391" y="250984"/>
                    <a:pt x="2743676" y="268129"/>
                  </a:cubicBezTo>
                  <a:cubicBezTo>
                    <a:pt x="2740819" y="262414"/>
                    <a:pt x="2737961" y="258604"/>
                    <a:pt x="2736056" y="254794"/>
                  </a:cubicBezTo>
                  <a:cubicBezTo>
                    <a:pt x="2737009" y="241459"/>
                    <a:pt x="2737009" y="232886"/>
                    <a:pt x="2737009" y="232886"/>
                  </a:cubicBezTo>
                  <a:cubicBezTo>
                    <a:pt x="2737009" y="232886"/>
                    <a:pt x="2735104" y="238601"/>
                    <a:pt x="2732246" y="249079"/>
                  </a:cubicBezTo>
                  <a:cubicBezTo>
                    <a:pt x="2731294" y="247174"/>
                    <a:pt x="2730341" y="246221"/>
                    <a:pt x="2730341" y="246221"/>
                  </a:cubicBezTo>
                  <a:cubicBezTo>
                    <a:pt x="2730341" y="246221"/>
                    <a:pt x="2730341" y="247174"/>
                    <a:pt x="2731294" y="250031"/>
                  </a:cubicBezTo>
                  <a:cubicBezTo>
                    <a:pt x="2730341" y="252889"/>
                    <a:pt x="2730341" y="254794"/>
                    <a:pt x="2729389" y="258604"/>
                  </a:cubicBezTo>
                  <a:lnTo>
                    <a:pt x="2729389" y="247174"/>
                  </a:lnTo>
                  <a:lnTo>
                    <a:pt x="2731294" y="218599"/>
                  </a:lnTo>
                  <a:cubicBezTo>
                    <a:pt x="2732246" y="218599"/>
                    <a:pt x="2732246" y="218599"/>
                    <a:pt x="2733199" y="219551"/>
                  </a:cubicBezTo>
                  <a:cubicBezTo>
                    <a:pt x="2734151" y="220504"/>
                    <a:pt x="2735104" y="221456"/>
                    <a:pt x="2736056" y="222409"/>
                  </a:cubicBezTo>
                  <a:cubicBezTo>
                    <a:pt x="2737961" y="224314"/>
                    <a:pt x="2737961" y="228124"/>
                    <a:pt x="2738914" y="230981"/>
                  </a:cubicBezTo>
                  <a:cubicBezTo>
                    <a:pt x="2738914" y="228124"/>
                    <a:pt x="2738914" y="225266"/>
                    <a:pt x="2737961" y="222409"/>
                  </a:cubicBezTo>
                  <a:cubicBezTo>
                    <a:pt x="2737009" y="220504"/>
                    <a:pt x="2736056" y="219551"/>
                    <a:pt x="2735104" y="218599"/>
                  </a:cubicBezTo>
                  <a:cubicBezTo>
                    <a:pt x="2734151" y="217646"/>
                    <a:pt x="2732246" y="216694"/>
                    <a:pt x="2730341" y="216694"/>
                  </a:cubicBezTo>
                  <a:lnTo>
                    <a:pt x="2728436" y="216694"/>
                  </a:lnTo>
                  <a:lnTo>
                    <a:pt x="2728436" y="218599"/>
                  </a:lnTo>
                  <a:cubicBezTo>
                    <a:pt x="2726531" y="228124"/>
                    <a:pt x="2723674" y="238601"/>
                    <a:pt x="2721769" y="248126"/>
                  </a:cubicBezTo>
                  <a:cubicBezTo>
                    <a:pt x="2720816" y="251936"/>
                    <a:pt x="2720816" y="256699"/>
                    <a:pt x="2719864" y="260509"/>
                  </a:cubicBezTo>
                  <a:cubicBezTo>
                    <a:pt x="2718911" y="258604"/>
                    <a:pt x="2717959" y="256699"/>
                    <a:pt x="2717006" y="254794"/>
                  </a:cubicBezTo>
                  <a:cubicBezTo>
                    <a:pt x="2717006" y="254794"/>
                    <a:pt x="2717006" y="253841"/>
                    <a:pt x="2717006" y="253841"/>
                  </a:cubicBezTo>
                  <a:cubicBezTo>
                    <a:pt x="2717959" y="244316"/>
                    <a:pt x="2718911" y="238601"/>
                    <a:pt x="2718911" y="238601"/>
                  </a:cubicBezTo>
                  <a:cubicBezTo>
                    <a:pt x="2718911" y="238601"/>
                    <a:pt x="2717959" y="241459"/>
                    <a:pt x="2716054" y="247174"/>
                  </a:cubicBezTo>
                  <a:cubicBezTo>
                    <a:pt x="2717006" y="204311"/>
                    <a:pt x="2716054" y="176689"/>
                    <a:pt x="2716054" y="176689"/>
                  </a:cubicBezTo>
                  <a:cubicBezTo>
                    <a:pt x="2716054" y="176689"/>
                    <a:pt x="2715101" y="185261"/>
                    <a:pt x="2713196" y="198596"/>
                  </a:cubicBezTo>
                  <a:cubicBezTo>
                    <a:pt x="2712244" y="207169"/>
                    <a:pt x="2710339" y="217646"/>
                    <a:pt x="2709386" y="230029"/>
                  </a:cubicBezTo>
                  <a:cubicBezTo>
                    <a:pt x="2707481" y="226219"/>
                    <a:pt x="2706529" y="221456"/>
                    <a:pt x="2704624" y="218599"/>
                  </a:cubicBezTo>
                  <a:lnTo>
                    <a:pt x="2703671" y="199549"/>
                  </a:lnTo>
                  <a:lnTo>
                    <a:pt x="2703671" y="163354"/>
                  </a:lnTo>
                  <a:cubicBezTo>
                    <a:pt x="2704624" y="163354"/>
                    <a:pt x="2705576" y="163354"/>
                    <a:pt x="2706529" y="164306"/>
                  </a:cubicBezTo>
                  <a:cubicBezTo>
                    <a:pt x="2708434" y="165259"/>
                    <a:pt x="2709386" y="166211"/>
                    <a:pt x="2710339" y="167164"/>
                  </a:cubicBezTo>
                  <a:cubicBezTo>
                    <a:pt x="2712244" y="170021"/>
                    <a:pt x="2713196" y="173831"/>
                    <a:pt x="2714149" y="176689"/>
                  </a:cubicBezTo>
                  <a:cubicBezTo>
                    <a:pt x="2714149" y="172879"/>
                    <a:pt x="2713196" y="169069"/>
                    <a:pt x="2712244" y="166211"/>
                  </a:cubicBezTo>
                  <a:cubicBezTo>
                    <a:pt x="2711291" y="164306"/>
                    <a:pt x="2710339" y="163354"/>
                    <a:pt x="2708434" y="161449"/>
                  </a:cubicBezTo>
                  <a:cubicBezTo>
                    <a:pt x="2706529" y="160496"/>
                    <a:pt x="2704624" y="159544"/>
                    <a:pt x="2702719" y="159544"/>
                  </a:cubicBezTo>
                  <a:lnTo>
                    <a:pt x="2700814" y="159544"/>
                  </a:lnTo>
                  <a:lnTo>
                    <a:pt x="2700814" y="161449"/>
                  </a:lnTo>
                  <a:lnTo>
                    <a:pt x="2697004" y="193834"/>
                  </a:lnTo>
                  <a:cubicBezTo>
                    <a:pt x="2694146" y="186214"/>
                    <a:pt x="2693194" y="181451"/>
                    <a:pt x="2693194" y="181451"/>
                  </a:cubicBezTo>
                  <a:cubicBezTo>
                    <a:pt x="2693194" y="181451"/>
                    <a:pt x="2694146" y="187166"/>
                    <a:pt x="2697004" y="198596"/>
                  </a:cubicBezTo>
                  <a:lnTo>
                    <a:pt x="2697004" y="198596"/>
                  </a:lnTo>
                  <a:cubicBezTo>
                    <a:pt x="2696051" y="210979"/>
                    <a:pt x="2696051" y="224314"/>
                    <a:pt x="2696051" y="236696"/>
                  </a:cubicBezTo>
                  <a:cubicBezTo>
                    <a:pt x="2696051" y="245269"/>
                    <a:pt x="2696051" y="253841"/>
                    <a:pt x="2697004" y="262414"/>
                  </a:cubicBezTo>
                  <a:cubicBezTo>
                    <a:pt x="2697004" y="262414"/>
                    <a:pt x="2697004" y="263366"/>
                    <a:pt x="2697004" y="263366"/>
                  </a:cubicBezTo>
                  <a:cubicBezTo>
                    <a:pt x="2697004" y="264319"/>
                    <a:pt x="2696051" y="265271"/>
                    <a:pt x="2696051" y="265271"/>
                  </a:cubicBezTo>
                  <a:cubicBezTo>
                    <a:pt x="2695099" y="264319"/>
                    <a:pt x="2694146" y="262414"/>
                    <a:pt x="2694146" y="261461"/>
                  </a:cubicBezTo>
                  <a:cubicBezTo>
                    <a:pt x="2691289" y="255746"/>
                    <a:pt x="2688431" y="250984"/>
                    <a:pt x="2685574" y="246221"/>
                  </a:cubicBezTo>
                  <a:cubicBezTo>
                    <a:pt x="2682716" y="233839"/>
                    <a:pt x="2680811" y="221456"/>
                    <a:pt x="2677954" y="210979"/>
                  </a:cubicBezTo>
                  <a:cubicBezTo>
                    <a:pt x="2677001" y="207169"/>
                    <a:pt x="2677001" y="204311"/>
                    <a:pt x="2676049" y="200501"/>
                  </a:cubicBezTo>
                  <a:cubicBezTo>
                    <a:pt x="2677954" y="190976"/>
                    <a:pt x="2679859" y="182404"/>
                    <a:pt x="2681764" y="173831"/>
                  </a:cubicBezTo>
                  <a:cubicBezTo>
                    <a:pt x="2683669" y="162401"/>
                    <a:pt x="2685574" y="152876"/>
                    <a:pt x="2687479" y="144304"/>
                  </a:cubicBezTo>
                  <a:cubicBezTo>
                    <a:pt x="2690336" y="128111"/>
                    <a:pt x="2691289" y="118586"/>
                    <a:pt x="2691289" y="118586"/>
                  </a:cubicBezTo>
                  <a:cubicBezTo>
                    <a:pt x="2691289" y="118586"/>
                    <a:pt x="2688431" y="128111"/>
                    <a:pt x="2683669" y="143351"/>
                  </a:cubicBezTo>
                  <a:cubicBezTo>
                    <a:pt x="2681764" y="149066"/>
                    <a:pt x="2679859" y="155734"/>
                    <a:pt x="2677954" y="162401"/>
                  </a:cubicBezTo>
                  <a:cubicBezTo>
                    <a:pt x="2677001" y="166211"/>
                    <a:pt x="2675096" y="170974"/>
                    <a:pt x="2673191" y="176689"/>
                  </a:cubicBezTo>
                  <a:cubicBezTo>
                    <a:pt x="2673191" y="176689"/>
                    <a:pt x="2673191" y="177641"/>
                    <a:pt x="2673191" y="177641"/>
                  </a:cubicBezTo>
                  <a:cubicBezTo>
                    <a:pt x="2673191" y="176689"/>
                    <a:pt x="2672239" y="174784"/>
                    <a:pt x="2672239" y="173831"/>
                  </a:cubicBezTo>
                  <a:cubicBezTo>
                    <a:pt x="2670334" y="163354"/>
                    <a:pt x="2668429" y="153829"/>
                    <a:pt x="2666524" y="146209"/>
                  </a:cubicBezTo>
                  <a:cubicBezTo>
                    <a:pt x="2663666" y="130969"/>
                    <a:pt x="2661761" y="121444"/>
                    <a:pt x="2661761" y="121444"/>
                  </a:cubicBezTo>
                  <a:cubicBezTo>
                    <a:pt x="2661761" y="121444"/>
                    <a:pt x="2661761" y="130016"/>
                    <a:pt x="2662714" y="146209"/>
                  </a:cubicBezTo>
                  <a:cubicBezTo>
                    <a:pt x="2663666" y="158591"/>
                    <a:pt x="2664619" y="176689"/>
                    <a:pt x="2666524" y="196691"/>
                  </a:cubicBezTo>
                  <a:cubicBezTo>
                    <a:pt x="2666524" y="197644"/>
                    <a:pt x="2665571" y="199549"/>
                    <a:pt x="2665571" y="200501"/>
                  </a:cubicBezTo>
                  <a:cubicBezTo>
                    <a:pt x="2665571" y="201454"/>
                    <a:pt x="2664619" y="203359"/>
                    <a:pt x="2664619" y="204311"/>
                  </a:cubicBezTo>
                  <a:cubicBezTo>
                    <a:pt x="2658904" y="192881"/>
                    <a:pt x="2653189" y="183356"/>
                    <a:pt x="2649379" y="174784"/>
                  </a:cubicBezTo>
                  <a:cubicBezTo>
                    <a:pt x="2639854" y="152876"/>
                    <a:pt x="2634139" y="141446"/>
                    <a:pt x="2634139" y="141446"/>
                  </a:cubicBezTo>
                  <a:cubicBezTo>
                    <a:pt x="2634139" y="141446"/>
                    <a:pt x="2637949" y="153829"/>
                    <a:pt x="2646521" y="176689"/>
                  </a:cubicBezTo>
                  <a:cubicBezTo>
                    <a:pt x="2650331" y="187166"/>
                    <a:pt x="2656046" y="199549"/>
                    <a:pt x="2661761" y="214789"/>
                  </a:cubicBezTo>
                  <a:cubicBezTo>
                    <a:pt x="2661761" y="215741"/>
                    <a:pt x="2661761" y="215741"/>
                    <a:pt x="2660809" y="216694"/>
                  </a:cubicBezTo>
                  <a:cubicBezTo>
                    <a:pt x="2656999" y="210026"/>
                    <a:pt x="2655094" y="204311"/>
                    <a:pt x="2652236" y="201454"/>
                  </a:cubicBezTo>
                  <a:cubicBezTo>
                    <a:pt x="2649379" y="197644"/>
                    <a:pt x="2648426" y="196691"/>
                    <a:pt x="2648426" y="196691"/>
                  </a:cubicBezTo>
                  <a:cubicBezTo>
                    <a:pt x="2648426" y="196691"/>
                    <a:pt x="2649379" y="198596"/>
                    <a:pt x="2651284" y="202406"/>
                  </a:cubicBezTo>
                  <a:cubicBezTo>
                    <a:pt x="2654141" y="206216"/>
                    <a:pt x="2655094" y="211931"/>
                    <a:pt x="2657951" y="218599"/>
                  </a:cubicBezTo>
                  <a:cubicBezTo>
                    <a:pt x="2657951" y="220504"/>
                    <a:pt x="2658904" y="222409"/>
                    <a:pt x="2658904" y="223361"/>
                  </a:cubicBezTo>
                  <a:cubicBezTo>
                    <a:pt x="2658904" y="224314"/>
                    <a:pt x="2657951" y="225266"/>
                    <a:pt x="2657951" y="226219"/>
                  </a:cubicBezTo>
                  <a:cubicBezTo>
                    <a:pt x="2654141" y="214789"/>
                    <a:pt x="2650331" y="203359"/>
                    <a:pt x="2647474" y="193834"/>
                  </a:cubicBezTo>
                  <a:cubicBezTo>
                    <a:pt x="2644616" y="184309"/>
                    <a:pt x="2640806" y="175736"/>
                    <a:pt x="2638901" y="169069"/>
                  </a:cubicBezTo>
                  <a:cubicBezTo>
                    <a:pt x="2634139" y="154781"/>
                    <a:pt x="2631281" y="147161"/>
                    <a:pt x="2631281" y="147161"/>
                  </a:cubicBezTo>
                  <a:cubicBezTo>
                    <a:pt x="2631281" y="147161"/>
                    <a:pt x="2632234" y="155734"/>
                    <a:pt x="2635091" y="170021"/>
                  </a:cubicBezTo>
                  <a:cubicBezTo>
                    <a:pt x="2637949" y="184309"/>
                    <a:pt x="2641759" y="205264"/>
                    <a:pt x="2647474" y="230029"/>
                  </a:cubicBezTo>
                  <a:cubicBezTo>
                    <a:pt x="2648426" y="235744"/>
                    <a:pt x="2650331" y="241459"/>
                    <a:pt x="2651284" y="247174"/>
                  </a:cubicBezTo>
                  <a:cubicBezTo>
                    <a:pt x="2648426" y="255746"/>
                    <a:pt x="2645569" y="264319"/>
                    <a:pt x="2642711" y="273844"/>
                  </a:cubicBezTo>
                  <a:cubicBezTo>
                    <a:pt x="2641759" y="272891"/>
                    <a:pt x="2641759" y="271939"/>
                    <a:pt x="2640806" y="270034"/>
                  </a:cubicBezTo>
                  <a:cubicBezTo>
                    <a:pt x="2640806" y="269081"/>
                    <a:pt x="2639854" y="269081"/>
                    <a:pt x="2639854" y="268129"/>
                  </a:cubicBezTo>
                  <a:cubicBezTo>
                    <a:pt x="2642711" y="238601"/>
                    <a:pt x="2643664" y="220504"/>
                    <a:pt x="2643664" y="220504"/>
                  </a:cubicBezTo>
                  <a:cubicBezTo>
                    <a:pt x="2643664" y="220504"/>
                    <a:pt x="2640806" y="230029"/>
                    <a:pt x="2636996" y="247174"/>
                  </a:cubicBezTo>
                  <a:cubicBezTo>
                    <a:pt x="2636996" y="220504"/>
                    <a:pt x="2636044" y="204311"/>
                    <a:pt x="2636044" y="204311"/>
                  </a:cubicBezTo>
                  <a:cubicBezTo>
                    <a:pt x="2636044" y="204311"/>
                    <a:pt x="2633186" y="217646"/>
                    <a:pt x="2630329" y="240506"/>
                  </a:cubicBezTo>
                  <a:cubicBezTo>
                    <a:pt x="2628424" y="228124"/>
                    <a:pt x="2625566" y="216694"/>
                    <a:pt x="2623661" y="206216"/>
                  </a:cubicBezTo>
                  <a:cubicBezTo>
                    <a:pt x="2618899" y="182404"/>
                    <a:pt x="2614136" y="162401"/>
                    <a:pt x="2610326" y="147161"/>
                  </a:cubicBezTo>
                  <a:cubicBezTo>
                    <a:pt x="2613184" y="141446"/>
                    <a:pt x="2615089" y="137636"/>
                    <a:pt x="2615089" y="137636"/>
                  </a:cubicBezTo>
                  <a:cubicBezTo>
                    <a:pt x="2615089" y="137636"/>
                    <a:pt x="2613184" y="140494"/>
                    <a:pt x="2610326" y="145256"/>
                  </a:cubicBezTo>
                  <a:cubicBezTo>
                    <a:pt x="2610326" y="144304"/>
                    <a:pt x="2610326" y="144304"/>
                    <a:pt x="2609374" y="143351"/>
                  </a:cubicBezTo>
                  <a:cubicBezTo>
                    <a:pt x="2605564" y="128111"/>
                    <a:pt x="2603659" y="119539"/>
                    <a:pt x="2603659" y="119539"/>
                  </a:cubicBezTo>
                  <a:cubicBezTo>
                    <a:pt x="2603659" y="119539"/>
                    <a:pt x="2604611" y="128111"/>
                    <a:pt x="2605564" y="144304"/>
                  </a:cubicBezTo>
                  <a:cubicBezTo>
                    <a:pt x="2605564" y="146209"/>
                    <a:pt x="2605564" y="149066"/>
                    <a:pt x="2606516" y="150971"/>
                  </a:cubicBezTo>
                  <a:cubicBezTo>
                    <a:pt x="2604611" y="153829"/>
                    <a:pt x="2602706" y="155734"/>
                    <a:pt x="2600801" y="158591"/>
                  </a:cubicBezTo>
                  <a:cubicBezTo>
                    <a:pt x="2596991" y="163354"/>
                    <a:pt x="2594134" y="169069"/>
                    <a:pt x="2589371" y="175736"/>
                  </a:cubicBezTo>
                  <a:cubicBezTo>
                    <a:pt x="2589371" y="174784"/>
                    <a:pt x="2589371" y="172879"/>
                    <a:pt x="2588419" y="171926"/>
                  </a:cubicBezTo>
                  <a:cubicBezTo>
                    <a:pt x="2585561" y="155734"/>
                    <a:pt x="2583656" y="147161"/>
                    <a:pt x="2583656" y="147161"/>
                  </a:cubicBezTo>
                  <a:cubicBezTo>
                    <a:pt x="2583656" y="147161"/>
                    <a:pt x="2583656" y="156686"/>
                    <a:pt x="2584609" y="171926"/>
                  </a:cubicBezTo>
                  <a:cubicBezTo>
                    <a:pt x="2584609" y="174784"/>
                    <a:pt x="2584609" y="178594"/>
                    <a:pt x="2585561" y="182404"/>
                  </a:cubicBezTo>
                  <a:cubicBezTo>
                    <a:pt x="2585561" y="182404"/>
                    <a:pt x="2585561" y="182404"/>
                    <a:pt x="2585561" y="182404"/>
                  </a:cubicBezTo>
                  <a:cubicBezTo>
                    <a:pt x="2582704" y="187166"/>
                    <a:pt x="2579846" y="192881"/>
                    <a:pt x="2576036" y="198596"/>
                  </a:cubicBezTo>
                  <a:cubicBezTo>
                    <a:pt x="2575084" y="190976"/>
                    <a:pt x="2575084" y="183356"/>
                    <a:pt x="2574131" y="177641"/>
                  </a:cubicBezTo>
                  <a:cubicBezTo>
                    <a:pt x="2573179" y="165259"/>
                    <a:pt x="2573179" y="157639"/>
                    <a:pt x="2573179" y="157639"/>
                  </a:cubicBezTo>
                  <a:cubicBezTo>
                    <a:pt x="2573179" y="157639"/>
                    <a:pt x="2572226" y="162401"/>
                    <a:pt x="2571274" y="170974"/>
                  </a:cubicBezTo>
                  <a:cubicBezTo>
                    <a:pt x="2571274" y="170974"/>
                    <a:pt x="2571274" y="170021"/>
                    <a:pt x="2571274" y="170021"/>
                  </a:cubicBezTo>
                  <a:cubicBezTo>
                    <a:pt x="2570321" y="162401"/>
                    <a:pt x="2570321" y="155734"/>
                    <a:pt x="2569369" y="149066"/>
                  </a:cubicBezTo>
                  <a:cubicBezTo>
                    <a:pt x="2569369" y="142399"/>
                    <a:pt x="2568416" y="135731"/>
                    <a:pt x="2568416" y="130016"/>
                  </a:cubicBezTo>
                  <a:cubicBezTo>
                    <a:pt x="2567464" y="118586"/>
                    <a:pt x="2566511" y="108109"/>
                    <a:pt x="2567464" y="99536"/>
                  </a:cubicBezTo>
                  <a:cubicBezTo>
                    <a:pt x="2567464" y="82391"/>
                    <a:pt x="2566511" y="72866"/>
                    <a:pt x="2566511" y="72866"/>
                  </a:cubicBezTo>
                  <a:cubicBezTo>
                    <a:pt x="2566511" y="72866"/>
                    <a:pt x="2565559" y="82391"/>
                    <a:pt x="2562701" y="99536"/>
                  </a:cubicBezTo>
                  <a:cubicBezTo>
                    <a:pt x="2561749" y="108109"/>
                    <a:pt x="2560796" y="118586"/>
                    <a:pt x="2560796" y="130016"/>
                  </a:cubicBezTo>
                  <a:cubicBezTo>
                    <a:pt x="2560796" y="135731"/>
                    <a:pt x="2559844" y="142399"/>
                    <a:pt x="2559844" y="149066"/>
                  </a:cubicBezTo>
                  <a:cubicBezTo>
                    <a:pt x="2559844" y="155734"/>
                    <a:pt x="2559844" y="162401"/>
                    <a:pt x="2559844" y="170021"/>
                  </a:cubicBezTo>
                  <a:cubicBezTo>
                    <a:pt x="2559844" y="178594"/>
                    <a:pt x="2559844" y="187166"/>
                    <a:pt x="2560796" y="195739"/>
                  </a:cubicBezTo>
                  <a:cubicBezTo>
                    <a:pt x="2559844" y="192881"/>
                    <a:pt x="2558891" y="191929"/>
                    <a:pt x="2558891" y="191929"/>
                  </a:cubicBezTo>
                  <a:cubicBezTo>
                    <a:pt x="2558891" y="191929"/>
                    <a:pt x="2559844" y="194786"/>
                    <a:pt x="2561749" y="200501"/>
                  </a:cubicBezTo>
                  <a:cubicBezTo>
                    <a:pt x="2561749" y="206216"/>
                    <a:pt x="2562701" y="211931"/>
                    <a:pt x="2562701" y="217646"/>
                  </a:cubicBezTo>
                  <a:cubicBezTo>
                    <a:pt x="2562701" y="219551"/>
                    <a:pt x="2562701" y="221456"/>
                    <a:pt x="2562701" y="223361"/>
                  </a:cubicBezTo>
                  <a:cubicBezTo>
                    <a:pt x="2558891" y="230981"/>
                    <a:pt x="2555081" y="238601"/>
                    <a:pt x="2551271" y="247174"/>
                  </a:cubicBezTo>
                  <a:cubicBezTo>
                    <a:pt x="2550319" y="239554"/>
                    <a:pt x="2550319" y="233839"/>
                    <a:pt x="2549366" y="230029"/>
                  </a:cubicBezTo>
                  <a:cubicBezTo>
                    <a:pt x="2553176" y="219551"/>
                    <a:pt x="2555081" y="212884"/>
                    <a:pt x="2555081" y="212884"/>
                  </a:cubicBezTo>
                  <a:cubicBezTo>
                    <a:pt x="2555081" y="212884"/>
                    <a:pt x="2552224" y="218599"/>
                    <a:pt x="2546509" y="228124"/>
                  </a:cubicBezTo>
                  <a:cubicBezTo>
                    <a:pt x="2546509" y="226219"/>
                    <a:pt x="2547461" y="224314"/>
                    <a:pt x="2547461" y="222409"/>
                  </a:cubicBezTo>
                  <a:cubicBezTo>
                    <a:pt x="2551271" y="206216"/>
                    <a:pt x="2553176" y="196691"/>
                    <a:pt x="2553176" y="196691"/>
                  </a:cubicBezTo>
                  <a:cubicBezTo>
                    <a:pt x="2553176" y="196691"/>
                    <a:pt x="2549366" y="205264"/>
                    <a:pt x="2543651" y="221456"/>
                  </a:cubicBezTo>
                  <a:cubicBezTo>
                    <a:pt x="2541746" y="228124"/>
                    <a:pt x="2538889" y="236696"/>
                    <a:pt x="2536984" y="246221"/>
                  </a:cubicBezTo>
                  <a:cubicBezTo>
                    <a:pt x="2536984" y="245269"/>
                    <a:pt x="2536984" y="245269"/>
                    <a:pt x="2536984" y="244316"/>
                  </a:cubicBezTo>
                  <a:cubicBezTo>
                    <a:pt x="2535079" y="230029"/>
                    <a:pt x="2534126" y="221456"/>
                    <a:pt x="2534126" y="221456"/>
                  </a:cubicBezTo>
                  <a:cubicBezTo>
                    <a:pt x="2534126" y="221456"/>
                    <a:pt x="2534126" y="230029"/>
                    <a:pt x="2533174" y="244316"/>
                  </a:cubicBezTo>
                  <a:cubicBezTo>
                    <a:pt x="2533174" y="246221"/>
                    <a:pt x="2533174" y="249079"/>
                    <a:pt x="2533174" y="250984"/>
                  </a:cubicBezTo>
                  <a:cubicBezTo>
                    <a:pt x="2533174" y="249079"/>
                    <a:pt x="2532221" y="247174"/>
                    <a:pt x="2532221" y="245269"/>
                  </a:cubicBezTo>
                  <a:cubicBezTo>
                    <a:pt x="2529364" y="233839"/>
                    <a:pt x="2527459" y="223361"/>
                    <a:pt x="2524601" y="213836"/>
                  </a:cubicBezTo>
                  <a:cubicBezTo>
                    <a:pt x="2521744" y="204311"/>
                    <a:pt x="2519839" y="196691"/>
                    <a:pt x="2517934" y="190024"/>
                  </a:cubicBezTo>
                  <a:cubicBezTo>
                    <a:pt x="2513171" y="176689"/>
                    <a:pt x="2511266" y="169069"/>
                    <a:pt x="2511266" y="169069"/>
                  </a:cubicBezTo>
                  <a:cubicBezTo>
                    <a:pt x="2511266" y="169069"/>
                    <a:pt x="2512219" y="176689"/>
                    <a:pt x="2514124" y="190976"/>
                  </a:cubicBezTo>
                  <a:cubicBezTo>
                    <a:pt x="2515076" y="197644"/>
                    <a:pt x="2516029" y="206216"/>
                    <a:pt x="2516981" y="215741"/>
                  </a:cubicBezTo>
                  <a:cubicBezTo>
                    <a:pt x="2517934" y="225266"/>
                    <a:pt x="2518886" y="235744"/>
                    <a:pt x="2520791" y="248126"/>
                  </a:cubicBezTo>
                  <a:cubicBezTo>
                    <a:pt x="2521744" y="257651"/>
                    <a:pt x="2522696" y="267176"/>
                    <a:pt x="2523649" y="277654"/>
                  </a:cubicBezTo>
                  <a:cubicBezTo>
                    <a:pt x="2522696" y="279559"/>
                    <a:pt x="2521744" y="281464"/>
                    <a:pt x="2521744" y="282416"/>
                  </a:cubicBezTo>
                  <a:cubicBezTo>
                    <a:pt x="2519839" y="274796"/>
                    <a:pt x="2517934" y="269081"/>
                    <a:pt x="2516981" y="263366"/>
                  </a:cubicBezTo>
                  <a:cubicBezTo>
                    <a:pt x="2513171" y="250031"/>
                    <a:pt x="2511266" y="243364"/>
                    <a:pt x="2511266" y="243364"/>
                  </a:cubicBezTo>
                  <a:cubicBezTo>
                    <a:pt x="2511266" y="243364"/>
                    <a:pt x="2512219" y="250984"/>
                    <a:pt x="2513171" y="264319"/>
                  </a:cubicBezTo>
                  <a:cubicBezTo>
                    <a:pt x="2513171" y="268129"/>
                    <a:pt x="2514124" y="272891"/>
                    <a:pt x="2514124" y="277654"/>
                  </a:cubicBezTo>
                  <a:cubicBezTo>
                    <a:pt x="2510314" y="269081"/>
                    <a:pt x="2507456" y="262414"/>
                    <a:pt x="2504599" y="256699"/>
                  </a:cubicBezTo>
                  <a:cubicBezTo>
                    <a:pt x="2504599" y="254794"/>
                    <a:pt x="2504599" y="253841"/>
                    <a:pt x="2504599" y="253841"/>
                  </a:cubicBezTo>
                  <a:cubicBezTo>
                    <a:pt x="2504599" y="253841"/>
                    <a:pt x="2504599" y="254794"/>
                    <a:pt x="2503646" y="255746"/>
                  </a:cubicBezTo>
                  <a:cubicBezTo>
                    <a:pt x="2499836" y="248126"/>
                    <a:pt x="2497931" y="243364"/>
                    <a:pt x="2497931" y="243364"/>
                  </a:cubicBezTo>
                  <a:cubicBezTo>
                    <a:pt x="2497931" y="243364"/>
                    <a:pt x="2499836" y="249079"/>
                    <a:pt x="2502694" y="259556"/>
                  </a:cubicBezTo>
                  <a:cubicBezTo>
                    <a:pt x="2501741" y="261461"/>
                    <a:pt x="2500789" y="264319"/>
                    <a:pt x="2499836" y="267176"/>
                  </a:cubicBezTo>
                  <a:cubicBezTo>
                    <a:pt x="2499836" y="268129"/>
                    <a:pt x="2498884" y="269081"/>
                    <a:pt x="2498884" y="270034"/>
                  </a:cubicBezTo>
                  <a:cubicBezTo>
                    <a:pt x="2496979" y="253841"/>
                    <a:pt x="2496026" y="237649"/>
                    <a:pt x="2494121" y="223361"/>
                  </a:cubicBezTo>
                  <a:cubicBezTo>
                    <a:pt x="2495074" y="222409"/>
                    <a:pt x="2495074" y="221456"/>
                    <a:pt x="2496026" y="220504"/>
                  </a:cubicBezTo>
                  <a:cubicBezTo>
                    <a:pt x="2500789" y="212884"/>
                    <a:pt x="2504599" y="207169"/>
                    <a:pt x="2506504" y="203359"/>
                  </a:cubicBezTo>
                  <a:cubicBezTo>
                    <a:pt x="2509361" y="199549"/>
                    <a:pt x="2510314" y="197644"/>
                    <a:pt x="2510314" y="197644"/>
                  </a:cubicBezTo>
                  <a:cubicBezTo>
                    <a:pt x="2510314" y="197644"/>
                    <a:pt x="2508409" y="199549"/>
                    <a:pt x="2505551" y="203359"/>
                  </a:cubicBezTo>
                  <a:cubicBezTo>
                    <a:pt x="2502694" y="206216"/>
                    <a:pt x="2497931" y="210979"/>
                    <a:pt x="2493169" y="217646"/>
                  </a:cubicBezTo>
                  <a:cubicBezTo>
                    <a:pt x="2493169" y="217646"/>
                    <a:pt x="2493169" y="216694"/>
                    <a:pt x="2493169" y="216694"/>
                  </a:cubicBezTo>
                  <a:cubicBezTo>
                    <a:pt x="2492216" y="210026"/>
                    <a:pt x="2492216" y="203359"/>
                    <a:pt x="2491264" y="196691"/>
                  </a:cubicBezTo>
                  <a:cubicBezTo>
                    <a:pt x="2497931" y="188119"/>
                    <a:pt x="2501741" y="183356"/>
                    <a:pt x="2501741" y="183356"/>
                  </a:cubicBezTo>
                  <a:cubicBezTo>
                    <a:pt x="2501741" y="183356"/>
                    <a:pt x="2497931" y="187166"/>
                    <a:pt x="2490311" y="192881"/>
                  </a:cubicBezTo>
                  <a:cubicBezTo>
                    <a:pt x="2489359" y="187166"/>
                    <a:pt x="2489359" y="181451"/>
                    <a:pt x="2489359" y="176689"/>
                  </a:cubicBezTo>
                  <a:cubicBezTo>
                    <a:pt x="2492216" y="171926"/>
                    <a:pt x="2495074" y="168116"/>
                    <a:pt x="2497931" y="165259"/>
                  </a:cubicBezTo>
                  <a:cubicBezTo>
                    <a:pt x="2500789" y="161449"/>
                    <a:pt x="2502694" y="159544"/>
                    <a:pt x="2502694" y="159544"/>
                  </a:cubicBezTo>
                  <a:cubicBezTo>
                    <a:pt x="2502694" y="159544"/>
                    <a:pt x="2500789" y="161449"/>
                    <a:pt x="2496979" y="164306"/>
                  </a:cubicBezTo>
                  <a:cubicBezTo>
                    <a:pt x="2495074" y="166211"/>
                    <a:pt x="2492216" y="169069"/>
                    <a:pt x="2489359" y="171926"/>
                  </a:cubicBezTo>
                  <a:cubicBezTo>
                    <a:pt x="2489359" y="165259"/>
                    <a:pt x="2488406" y="158591"/>
                    <a:pt x="2488406" y="153829"/>
                  </a:cubicBezTo>
                  <a:cubicBezTo>
                    <a:pt x="2488406" y="146209"/>
                    <a:pt x="2487454" y="139541"/>
                    <a:pt x="2487454" y="135731"/>
                  </a:cubicBezTo>
                  <a:cubicBezTo>
                    <a:pt x="2491264" y="129064"/>
                    <a:pt x="2494121" y="125254"/>
                    <a:pt x="2494121" y="125254"/>
                  </a:cubicBezTo>
                  <a:cubicBezTo>
                    <a:pt x="2494121" y="125254"/>
                    <a:pt x="2492216" y="128111"/>
                    <a:pt x="2487454" y="132874"/>
                  </a:cubicBezTo>
                  <a:cubicBezTo>
                    <a:pt x="2487454" y="130969"/>
                    <a:pt x="2487454" y="129064"/>
                    <a:pt x="2487454" y="129064"/>
                  </a:cubicBezTo>
                  <a:cubicBezTo>
                    <a:pt x="2487454" y="129064"/>
                    <a:pt x="2487454" y="130969"/>
                    <a:pt x="2486501" y="132874"/>
                  </a:cubicBezTo>
                  <a:cubicBezTo>
                    <a:pt x="2483644" y="136684"/>
                    <a:pt x="2479834" y="140494"/>
                    <a:pt x="2475071" y="146209"/>
                  </a:cubicBezTo>
                  <a:cubicBezTo>
                    <a:pt x="2469356" y="152876"/>
                    <a:pt x="2462689" y="161449"/>
                    <a:pt x="2455069" y="171926"/>
                  </a:cubicBezTo>
                  <a:cubicBezTo>
                    <a:pt x="2451259" y="176689"/>
                    <a:pt x="2447449" y="182404"/>
                    <a:pt x="2442686" y="188119"/>
                  </a:cubicBezTo>
                  <a:cubicBezTo>
                    <a:pt x="2439829" y="192881"/>
                    <a:pt x="2436019" y="197644"/>
                    <a:pt x="2433161" y="203359"/>
                  </a:cubicBezTo>
                  <a:cubicBezTo>
                    <a:pt x="2433161" y="199549"/>
                    <a:pt x="2432209" y="195739"/>
                    <a:pt x="2432209" y="191929"/>
                  </a:cubicBezTo>
                  <a:cubicBezTo>
                    <a:pt x="2428399" y="158591"/>
                    <a:pt x="2426494" y="130969"/>
                    <a:pt x="2425541" y="110966"/>
                  </a:cubicBezTo>
                  <a:cubicBezTo>
                    <a:pt x="2425541" y="101441"/>
                    <a:pt x="2424589" y="93821"/>
                    <a:pt x="2424589" y="88106"/>
                  </a:cubicBezTo>
                  <a:cubicBezTo>
                    <a:pt x="2424589" y="82391"/>
                    <a:pt x="2424589" y="80486"/>
                    <a:pt x="2424589" y="80486"/>
                  </a:cubicBezTo>
                  <a:cubicBezTo>
                    <a:pt x="2424589" y="80486"/>
                    <a:pt x="2424589" y="83344"/>
                    <a:pt x="2423636" y="88106"/>
                  </a:cubicBezTo>
                  <a:cubicBezTo>
                    <a:pt x="2422684" y="92869"/>
                    <a:pt x="2422684" y="101441"/>
                    <a:pt x="2421731" y="110966"/>
                  </a:cubicBezTo>
                  <a:cubicBezTo>
                    <a:pt x="2420779" y="120491"/>
                    <a:pt x="2420779" y="132874"/>
                    <a:pt x="2420779" y="146209"/>
                  </a:cubicBezTo>
                  <a:cubicBezTo>
                    <a:pt x="2420779" y="159544"/>
                    <a:pt x="2420779" y="175736"/>
                    <a:pt x="2421731" y="191929"/>
                  </a:cubicBezTo>
                  <a:cubicBezTo>
                    <a:pt x="2421731" y="200501"/>
                    <a:pt x="2422684" y="210026"/>
                    <a:pt x="2422684" y="220504"/>
                  </a:cubicBezTo>
                  <a:cubicBezTo>
                    <a:pt x="2416969" y="230029"/>
                    <a:pt x="2411254" y="239554"/>
                    <a:pt x="2405539" y="250031"/>
                  </a:cubicBezTo>
                  <a:cubicBezTo>
                    <a:pt x="2404586" y="251936"/>
                    <a:pt x="2403634" y="254794"/>
                    <a:pt x="2401729" y="256699"/>
                  </a:cubicBezTo>
                  <a:cubicBezTo>
                    <a:pt x="2401729" y="256699"/>
                    <a:pt x="2400776" y="255746"/>
                    <a:pt x="2400776" y="255746"/>
                  </a:cubicBezTo>
                  <a:cubicBezTo>
                    <a:pt x="2397919" y="247174"/>
                    <a:pt x="2395061" y="239554"/>
                    <a:pt x="2392204" y="233839"/>
                  </a:cubicBezTo>
                  <a:cubicBezTo>
                    <a:pt x="2389346" y="208121"/>
                    <a:pt x="2386489" y="186214"/>
                    <a:pt x="2385536" y="170974"/>
                  </a:cubicBezTo>
                  <a:cubicBezTo>
                    <a:pt x="2384584" y="162401"/>
                    <a:pt x="2383631" y="155734"/>
                    <a:pt x="2382679" y="150971"/>
                  </a:cubicBezTo>
                  <a:cubicBezTo>
                    <a:pt x="2383631" y="147161"/>
                    <a:pt x="2384584" y="144304"/>
                    <a:pt x="2384584" y="140494"/>
                  </a:cubicBezTo>
                  <a:cubicBezTo>
                    <a:pt x="2384584" y="138589"/>
                    <a:pt x="2383631" y="137636"/>
                    <a:pt x="2382679" y="135731"/>
                  </a:cubicBezTo>
                  <a:cubicBezTo>
                    <a:pt x="2385536" y="129064"/>
                    <a:pt x="2388394" y="121444"/>
                    <a:pt x="2390299" y="114776"/>
                  </a:cubicBezTo>
                  <a:cubicBezTo>
                    <a:pt x="2413159" y="53816"/>
                    <a:pt x="2427446" y="12859"/>
                    <a:pt x="2427446" y="12859"/>
                  </a:cubicBezTo>
                  <a:cubicBezTo>
                    <a:pt x="2427446" y="12859"/>
                    <a:pt x="2407444" y="50959"/>
                    <a:pt x="2380774" y="110014"/>
                  </a:cubicBezTo>
                  <a:cubicBezTo>
                    <a:pt x="2374106" y="124301"/>
                    <a:pt x="2366486" y="140494"/>
                    <a:pt x="2358866" y="157639"/>
                  </a:cubicBezTo>
                  <a:cubicBezTo>
                    <a:pt x="2357914" y="160496"/>
                    <a:pt x="2356009" y="163354"/>
                    <a:pt x="2355056" y="166211"/>
                  </a:cubicBezTo>
                  <a:cubicBezTo>
                    <a:pt x="2356009" y="162401"/>
                    <a:pt x="2356961" y="158591"/>
                    <a:pt x="2357914" y="155734"/>
                  </a:cubicBezTo>
                  <a:cubicBezTo>
                    <a:pt x="2360771" y="141446"/>
                    <a:pt x="2362676" y="132874"/>
                    <a:pt x="2362676" y="132874"/>
                  </a:cubicBezTo>
                  <a:cubicBezTo>
                    <a:pt x="2362676" y="132874"/>
                    <a:pt x="2359819" y="140494"/>
                    <a:pt x="2354104" y="154781"/>
                  </a:cubicBezTo>
                  <a:cubicBezTo>
                    <a:pt x="2351246" y="161449"/>
                    <a:pt x="2348389" y="170021"/>
                    <a:pt x="2344579" y="179546"/>
                  </a:cubicBezTo>
                  <a:cubicBezTo>
                    <a:pt x="2340769" y="189071"/>
                    <a:pt x="2336959" y="200501"/>
                    <a:pt x="2334101" y="211931"/>
                  </a:cubicBezTo>
                  <a:cubicBezTo>
                    <a:pt x="2334101" y="211931"/>
                    <a:pt x="2334101" y="211931"/>
                    <a:pt x="2334101" y="211931"/>
                  </a:cubicBezTo>
                  <a:cubicBezTo>
                    <a:pt x="2336006" y="197644"/>
                    <a:pt x="2338864" y="184309"/>
                    <a:pt x="2340769" y="171926"/>
                  </a:cubicBezTo>
                  <a:cubicBezTo>
                    <a:pt x="2343626" y="156686"/>
                    <a:pt x="2344579" y="143351"/>
                    <a:pt x="2347436" y="130969"/>
                  </a:cubicBezTo>
                  <a:cubicBezTo>
                    <a:pt x="2350294" y="118586"/>
                    <a:pt x="2352199" y="108109"/>
                    <a:pt x="2354104" y="99536"/>
                  </a:cubicBezTo>
                  <a:cubicBezTo>
                    <a:pt x="2357914" y="82391"/>
                    <a:pt x="2358866" y="71914"/>
                    <a:pt x="2358866" y="71914"/>
                  </a:cubicBezTo>
                  <a:cubicBezTo>
                    <a:pt x="2358866" y="71914"/>
                    <a:pt x="2355056" y="81439"/>
                    <a:pt x="2350294" y="98584"/>
                  </a:cubicBezTo>
                  <a:cubicBezTo>
                    <a:pt x="2347436" y="107156"/>
                    <a:pt x="2344579" y="117634"/>
                    <a:pt x="2340769" y="129064"/>
                  </a:cubicBezTo>
                  <a:cubicBezTo>
                    <a:pt x="2336959" y="140494"/>
                    <a:pt x="2333149" y="154781"/>
                    <a:pt x="2330291" y="170021"/>
                  </a:cubicBezTo>
                  <a:cubicBezTo>
                    <a:pt x="2328386" y="177641"/>
                    <a:pt x="2326481" y="185261"/>
                    <a:pt x="2324576" y="193834"/>
                  </a:cubicBezTo>
                  <a:cubicBezTo>
                    <a:pt x="2323624" y="190976"/>
                    <a:pt x="2321719" y="188119"/>
                    <a:pt x="2320766" y="185261"/>
                  </a:cubicBezTo>
                  <a:cubicBezTo>
                    <a:pt x="2324576" y="168116"/>
                    <a:pt x="2326481" y="157639"/>
                    <a:pt x="2326481" y="157639"/>
                  </a:cubicBezTo>
                  <a:cubicBezTo>
                    <a:pt x="2326481" y="157639"/>
                    <a:pt x="2323624" y="165259"/>
                    <a:pt x="2318861" y="179546"/>
                  </a:cubicBezTo>
                  <a:cubicBezTo>
                    <a:pt x="2316004" y="173831"/>
                    <a:pt x="2315051" y="170974"/>
                    <a:pt x="2315051" y="170974"/>
                  </a:cubicBezTo>
                  <a:cubicBezTo>
                    <a:pt x="2315051" y="170974"/>
                    <a:pt x="2316004" y="174784"/>
                    <a:pt x="2317909" y="181451"/>
                  </a:cubicBezTo>
                  <a:cubicBezTo>
                    <a:pt x="2316956" y="185261"/>
                    <a:pt x="2315051" y="189071"/>
                    <a:pt x="2313146" y="193834"/>
                  </a:cubicBezTo>
                  <a:cubicBezTo>
                    <a:pt x="2312194" y="192881"/>
                    <a:pt x="2312194" y="191929"/>
                    <a:pt x="2311241" y="190976"/>
                  </a:cubicBezTo>
                  <a:cubicBezTo>
                    <a:pt x="2314099" y="161449"/>
                    <a:pt x="2314099" y="141446"/>
                    <a:pt x="2314099" y="141446"/>
                  </a:cubicBezTo>
                  <a:cubicBezTo>
                    <a:pt x="2314099" y="141446"/>
                    <a:pt x="2306479" y="165259"/>
                    <a:pt x="2298859" y="202406"/>
                  </a:cubicBezTo>
                  <a:cubicBezTo>
                    <a:pt x="2296954" y="211931"/>
                    <a:pt x="2294096" y="221456"/>
                    <a:pt x="2292191" y="231934"/>
                  </a:cubicBezTo>
                  <a:cubicBezTo>
                    <a:pt x="2291239" y="237649"/>
                    <a:pt x="2290286" y="244316"/>
                    <a:pt x="2289334" y="250031"/>
                  </a:cubicBezTo>
                  <a:cubicBezTo>
                    <a:pt x="2288381" y="252889"/>
                    <a:pt x="2287429" y="255746"/>
                    <a:pt x="2285524" y="259556"/>
                  </a:cubicBezTo>
                  <a:cubicBezTo>
                    <a:pt x="2282666" y="267176"/>
                    <a:pt x="2279809" y="276701"/>
                    <a:pt x="2275999" y="287179"/>
                  </a:cubicBezTo>
                  <a:cubicBezTo>
                    <a:pt x="2275999" y="287179"/>
                    <a:pt x="2275999" y="288131"/>
                    <a:pt x="2275999" y="288131"/>
                  </a:cubicBezTo>
                  <a:cubicBezTo>
                    <a:pt x="2275999" y="286226"/>
                    <a:pt x="2275999" y="284321"/>
                    <a:pt x="2275999" y="282416"/>
                  </a:cubicBezTo>
                  <a:cubicBezTo>
                    <a:pt x="2276951" y="271939"/>
                    <a:pt x="2276951" y="265271"/>
                    <a:pt x="2276951" y="265271"/>
                  </a:cubicBezTo>
                  <a:cubicBezTo>
                    <a:pt x="2276951" y="265271"/>
                    <a:pt x="2275046" y="270986"/>
                    <a:pt x="2272189" y="281464"/>
                  </a:cubicBezTo>
                  <a:cubicBezTo>
                    <a:pt x="2271236" y="284321"/>
                    <a:pt x="2270284" y="287179"/>
                    <a:pt x="2269331" y="290989"/>
                  </a:cubicBezTo>
                  <a:cubicBezTo>
                    <a:pt x="2269331" y="290989"/>
                    <a:pt x="2269331" y="290989"/>
                    <a:pt x="2269331" y="290989"/>
                  </a:cubicBezTo>
                  <a:cubicBezTo>
                    <a:pt x="2269331" y="280511"/>
                    <a:pt x="2268379" y="270034"/>
                    <a:pt x="2269331" y="261461"/>
                  </a:cubicBezTo>
                  <a:cubicBezTo>
                    <a:pt x="2270284" y="252889"/>
                    <a:pt x="2269331" y="245269"/>
                    <a:pt x="2270284" y="238601"/>
                  </a:cubicBezTo>
                  <a:cubicBezTo>
                    <a:pt x="2271236" y="232886"/>
                    <a:pt x="2271236" y="228124"/>
                    <a:pt x="2272189" y="225266"/>
                  </a:cubicBezTo>
                  <a:cubicBezTo>
                    <a:pt x="2275046" y="215741"/>
                    <a:pt x="2275999" y="210979"/>
                    <a:pt x="2275999" y="210979"/>
                  </a:cubicBezTo>
                  <a:cubicBezTo>
                    <a:pt x="2275999" y="210979"/>
                    <a:pt x="2272189" y="218599"/>
                    <a:pt x="2266474" y="232886"/>
                  </a:cubicBezTo>
                  <a:cubicBezTo>
                    <a:pt x="2267426" y="230029"/>
                    <a:pt x="2267426" y="228124"/>
                    <a:pt x="2267426" y="228124"/>
                  </a:cubicBezTo>
                  <a:cubicBezTo>
                    <a:pt x="2267426" y="228124"/>
                    <a:pt x="2265521" y="230981"/>
                    <a:pt x="2263616" y="235744"/>
                  </a:cubicBezTo>
                  <a:cubicBezTo>
                    <a:pt x="2264569" y="226219"/>
                    <a:pt x="2265521" y="220504"/>
                    <a:pt x="2265521" y="220504"/>
                  </a:cubicBezTo>
                  <a:cubicBezTo>
                    <a:pt x="2265521" y="220504"/>
                    <a:pt x="2262664" y="230029"/>
                    <a:pt x="2256949" y="247174"/>
                  </a:cubicBezTo>
                  <a:cubicBezTo>
                    <a:pt x="2255044" y="250984"/>
                    <a:pt x="2253139" y="253841"/>
                    <a:pt x="2252186" y="258604"/>
                  </a:cubicBezTo>
                  <a:cubicBezTo>
                    <a:pt x="2251234" y="259556"/>
                    <a:pt x="2251234" y="260509"/>
                    <a:pt x="2250281" y="262414"/>
                  </a:cubicBezTo>
                  <a:cubicBezTo>
                    <a:pt x="2252186" y="255746"/>
                    <a:pt x="2253139" y="249079"/>
                    <a:pt x="2255044" y="243364"/>
                  </a:cubicBezTo>
                  <a:cubicBezTo>
                    <a:pt x="2260759" y="216694"/>
                    <a:pt x="2264569" y="194786"/>
                    <a:pt x="2267426" y="178594"/>
                  </a:cubicBezTo>
                  <a:cubicBezTo>
                    <a:pt x="2269331" y="163354"/>
                    <a:pt x="2270284" y="153829"/>
                    <a:pt x="2270284" y="153829"/>
                  </a:cubicBezTo>
                  <a:cubicBezTo>
                    <a:pt x="2270284" y="153829"/>
                    <a:pt x="2267426" y="162401"/>
                    <a:pt x="2262664" y="177641"/>
                  </a:cubicBezTo>
                  <a:cubicBezTo>
                    <a:pt x="2260759" y="185261"/>
                    <a:pt x="2257901" y="194786"/>
                    <a:pt x="2254091" y="205264"/>
                  </a:cubicBezTo>
                  <a:cubicBezTo>
                    <a:pt x="2251234" y="212884"/>
                    <a:pt x="2249329" y="221456"/>
                    <a:pt x="2246471" y="230981"/>
                  </a:cubicBezTo>
                  <a:cubicBezTo>
                    <a:pt x="2244566" y="234791"/>
                    <a:pt x="2243614" y="239554"/>
                    <a:pt x="2241709" y="244316"/>
                  </a:cubicBezTo>
                  <a:cubicBezTo>
                    <a:pt x="2240756" y="240506"/>
                    <a:pt x="2239804" y="236696"/>
                    <a:pt x="2239804" y="233839"/>
                  </a:cubicBezTo>
                  <a:cubicBezTo>
                    <a:pt x="2235994" y="215741"/>
                    <a:pt x="2233136" y="205264"/>
                    <a:pt x="2233136" y="205264"/>
                  </a:cubicBezTo>
                  <a:cubicBezTo>
                    <a:pt x="2233136" y="205264"/>
                    <a:pt x="2235041" y="224314"/>
                    <a:pt x="2237899" y="255746"/>
                  </a:cubicBezTo>
                  <a:cubicBezTo>
                    <a:pt x="2236946" y="259556"/>
                    <a:pt x="2235041" y="264319"/>
                    <a:pt x="2234089" y="269081"/>
                  </a:cubicBezTo>
                  <a:cubicBezTo>
                    <a:pt x="2234089" y="269081"/>
                    <a:pt x="2233136" y="270034"/>
                    <a:pt x="2233136" y="270034"/>
                  </a:cubicBezTo>
                  <a:cubicBezTo>
                    <a:pt x="2233136" y="268129"/>
                    <a:pt x="2233136" y="265271"/>
                    <a:pt x="2233136" y="263366"/>
                  </a:cubicBezTo>
                  <a:cubicBezTo>
                    <a:pt x="2233136" y="253841"/>
                    <a:pt x="2232184" y="244316"/>
                    <a:pt x="2231231" y="234791"/>
                  </a:cubicBezTo>
                  <a:cubicBezTo>
                    <a:pt x="2230279" y="225266"/>
                    <a:pt x="2229326" y="216694"/>
                    <a:pt x="2228374" y="207169"/>
                  </a:cubicBezTo>
                  <a:cubicBezTo>
                    <a:pt x="2229326" y="198596"/>
                    <a:pt x="2230279" y="193834"/>
                    <a:pt x="2230279" y="193834"/>
                  </a:cubicBezTo>
                  <a:cubicBezTo>
                    <a:pt x="2230279" y="193834"/>
                    <a:pt x="2229326" y="197644"/>
                    <a:pt x="2226469" y="204311"/>
                  </a:cubicBezTo>
                  <a:cubicBezTo>
                    <a:pt x="2225516" y="202406"/>
                    <a:pt x="2224564" y="201454"/>
                    <a:pt x="2222659" y="200501"/>
                  </a:cubicBezTo>
                  <a:cubicBezTo>
                    <a:pt x="2221706" y="200501"/>
                    <a:pt x="2221706" y="199549"/>
                    <a:pt x="2220754" y="199549"/>
                  </a:cubicBezTo>
                  <a:cubicBezTo>
                    <a:pt x="2219801" y="199549"/>
                    <a:pt x="2218849" y="199549"/>
                    <a:pt x="2217896" y="199549"/>
                  </a:cubicBezTo>
                  <a:cubicBezTo>
                    <a:pt x="2215991" y="200501"/>
                    <a:pt x="2215991" y="201454"/>
                    <a:pt x="2215039" y="202406"/>
                  </a:cubicBezTo>
                  <a:cubicBezTo>
                    <a:pt x="2213134" y="206216"/>
                    <a:pt x="2213134" y="210979"/>
                    <a:pt x="2213134" y="214789"/>
                  </a:cubicBezTo>
                  <a:cubicBezTo>
                    <a:pt x="2214086" y="210979"/>
                    <a:pt x="2215039" y="206216"/>
                    <a:pt x="2217896" y="203359"/>
                  </a:cubicBezTo>
                  <a:cubicBezTo>
                    <a:pt x="2218849" y="202406"/>
                    <a:pt x="2218849" y="201454"/>
                    <a:pt x="2219801" y="201454"/>
                  </a:cubicBezTo>
                  <a:cubicBezTo>
                    <a:pt x="2219801" y="201454"/>
                    <a:pt x="2220754" y="201454"/>
                    <a:pt x="2220754" y="202406"/>
                  </a:cubicBezTo>
                  <a:cubicBezTo>
                    <a:pt x="2221706" y="203359"/>
                    <a:pt x="2222659" y="205264"/>
                    <a:pt x="2223611" y="207169"/>
                  </a:cubicBezTo>
                  <a:lnTo>
                    <a:pt x="2223611" y="215741"/>
                  </a:lnTo>
                  <a:cubicBezTo>
                    <a:pt x="2223611" y="215741"/>
                    <a:pt x="2223611" y="215741"/>
                    <a:pt x="2223611" y="215741"/>
                  </a:cubicBezTo>
                  <a:cubicBezTo>
                    <a:pt x="2221706" y="222409"/>
                    <a:pt x="2218849" y="230981"/>
                    <a:pt x="2215991" y="241459"/>
                  </a:cubicBezTo>
                  <a:cubicBezTo>
                    <a:pt x="2213134" y="250984"/>
                    <a:pt x="2209324" y="262414"/>
                    <a:pt x="2206466" y="274796"/>
                  </a:cubicBezTo>
                  <a:cubicBezTo>
                    <a:pt x="2203609" y="287179"/>
                    <a:pt x="2199799" y="299561"/>
                    <a:pt x="2196941" y="313849"/>
                  </a:cubicBezTo>
                  <a:cubicBezTo>
                    <a:pt x="2195989" y="308134"/>
                    <a:pt x="2195989" y="305276"/>
                    <a:pt x="2195989" y="305276"/>
                  </a:cubicBezTo>
                  <a:cubicBezTo>
                    <a:pt x="2195989" y="305276"/>
                    <a:pt x="2195989" y="310039"/>
                    <a:pt x="2195036" y="317659"/>
                  </a:cubicBezTo>
                  <a:cubicBezTo>
                    <a:pt x="2194084" y="315754"/>
                    <a:pt x="2193131" y="314801"/>
                    <a:pt x="2193131" y="314801"/>
                  </a:cubicBezTo>
                  <a:cubicBezTo>
                    <a:pt x="2193131" y="314801"/>
                    <a:pt x="2194084" y="315754"/>
                    <a:pt x="2195036" y="318611"/>
                  </a:cubicBezTo>
                  <a:cubicBezTo>
                    <a:pt x="2195036" y="320516"/>
                    <a:pt x="2195036" y="321469"/>
                    <a:pt x="2195036" y="323374"/>
                  </a:cubicBezTo>
                  <a:cubicBezTo>
                    <a:pt x="2194084" y="327184"/>
                    <a:pt x="2193131" y="330994"/>
                    <a:pt x="2192179" y="334804"/>
                  </a:cubicBezTo>
                  <a:cubicBezTo>
                    <a:pt x="2191226" y="332899"/>
                    <a:pt x="2191226" y="331946"/>
                    <a:pt x="2190274" y="330994"/>
                  </a:cubicBezTo>
                  <a:cubicBezTo>
                    <a:pt x="2190274" y="330041"/>
                    <a:pt x="2191226" y="330041"/>
                    <a:pt x="2191226" y="330041"/>
                  </a:cubicBezTo>
                  <a:cubicBezTo>
                    <a:pt x="2191226" y="330041"/>
                    <a:pt x="2191226" y="330041"/>
                    <a:pt x="2190274" y="330994"/>
                  </a:cubicBezTo>
                  <a:cubicBezTo>
                    <a:pt x="2189321" y="328136"/>
                    <a:pt x="2188369" y="326231"/>
                    <a:pt x="2188369" y="326231"/>
                  </a:cubicBezTo>
                  <a:cubicBezTo>
                    <a:pt x="2188369" y="326231"/>
                    <a:pt x="2188369" y="328136"/>
                    <a:pt x="2189321" y="331946"/>
                  </a:cubicBezTo>
                  <a:cubicBezTo>
                    <a:pt x="2189321" y="331946"/>
                    <a:pt x="2188369" y="332899"/>
                    <a:pt x="2188369" y="332899"/>
                  </a:cubicBezTo>
                  <a:cubicBezTo>
                    <a:pt x="2186464" y="321469"/>
                    <a:pt x="2185511" y="315754"/>
                    <a:pt x="2185511" y="315754"/>
                  </a:cubicBezTo>
                  <a:cubicBezTo>
                    <a:pt x="2185511" y="315754"/>
                    <a:pt x="2185511" y="323374"/>
                    <a:pt x="2184559" y="336709"/>
                  </a:cubicBezTo>
                  <a:cubicBezTo>
                    <a:pt x="2184559" y="336709"/>
                    <a:pt x="2184559" y="336709"/>
                    <a:pt x="2184559" y="337661"/>
                  </a:cubicBezTo>
                  <a:cubicBezTo>
                    <a:pt x="2183606" y="339566"/>
                    <a:pt x="2181701" y="341471"/>
                    <a:pt x="2179796" y="343376"/>
                  </a:cubicBezTo>
                  <a:cubicBezTo>
                    <a:pt x="2179796" y="342424"/>
                    <a:pt x="2178844" y="341471"/>
                    <a:pt x="2178844" y="340519"/>
                  </a:cubicBezTo>
                  <a:cubicBezTo>
                    <a:pt x="2183606" y="320516"/>
                    <a:pt x="2188369" y="301466"/>
                    <a:pt x="2192179" y="283369"/>
                  </a:cubicBezTo>
                  <a:cubicBezTo>
                    <a:pt x="2205514" y="228124"/>
                    <a:pt x="2212181" y="190024"/>
                    <a:pt x="2212181" y="190024"/>
                  </a:cubicBezTo>
                  <a:cubicBezTo>
                    <a:pt x="2212181" y="190024"/>
                    <a:pt x="2199799" y="222409"/>
                    <a:pt x="2183606" y="272891"/>
                  </a:cubicBezTo>
                  <a:cubicBezTo>
                    <a:pt x="2184559" y="266224"/>
                    <a:pt x="2186464" y="259556"/>
                    <a:pt x="2187416" y="253841"/>
                  </a:cubicBezTo>
                  <a:cubicBezTo>
                    <a:pt x="2189321" y="246221"/>
                    <a:pt x="2190274" y="239554"/>
                    <a:pt x="2192179" y="231934"/>
                  </a:cubicBezTo>
                  <a:cubicBezTo>
                    <a:pt x="2194084" y="224314"/>
                    <a:pt x="2195989" y="216694"/>
                    <a:pt x="2196941" y="210026"/>
                  </a:cubicBezTo>
                  <a:cubicBezTo>
                    <a:pt x="2197894" y="204311"/>
                    <a:pt x="2199799" y="198596"/>
                    <a:pt x="2200751" y="193834"/>
                  </a:cubicBezTo>
                  <a:cubicBezTo>
                    <a:pt x="2201704" y="189071"/>
                    <a:pt x="2203609" y="184309"/>
                    <a:pt x="2204561" y="179546"/>
                  </a:cubicBezTo>
                  <a:cubicBezTo>
                    <a:pt x="2207419" y="170021"/>
                    <a:pt x="2209324" y="162401"/>
                    <a:pt x="2211229" y="155734"/>
                  </a:cubicBezTo>
                  <a:cubicBezTo>
                    <a:pt x="2215039" y="142399"/>
                    <a:pt x="2217896" y="134779"/>
                    <a:pt x="2217896" y="134779"/>
                  </a:cubicBezTo>
                  <a:cubicBezTo>
                    <a:pt x="2217896" y="134779"/>
                    <a:pt x="2215039" y="139541"/>
                    <a:pt x="2211229" y="148114"/>
                  </a:cubicBezTo>
                  <a:cubicBezTo>
                    <a:pt x="2211229" y="148114"/>
                    <a:pt x="2211229" y="147161"/>
                    <a:pt x="2211229" y="147161"/>
                  </a:cubicBezTo>
                  <a:cubicBezTo>
                    <a:pt x="2213134" y="139541"/>
                    <a:pt x="2215039" y="131921"/>
                    <a:pt x="2216944" y="125254"/>
                  </a:cubicBezTo>
                  <a:cubicBezTo>
                    <a:pt x="2218849" y="118586"/>
                    <a:pt x="2220754" y="111919"/>
                    <a:pt x="2222659" y="105251"/>
                  </a:cubicBezTo>
                  <a:cubicBezTo>
                    <a:pt x="2226469" y="92869"/>
                    <a:pt x="2229326" y="81439"/>
                    <a:pt x="2233136" y="72866"/>
                  </a:cubicBezTo>
                  <a:cubicBezTo>
                    <a:pt x="2238851" y="54769"/>
                    <a:pt x="2242661" y="45244"/>
                    <a:pt x="2242661" y="45244"/>
                  </a:cubicBezTo>
                  <a:cubicBezTo>
                    <a:pt x="2242661" y="45244"/>
                    <a:pt x="2237899" y="54769"/>
                    <a:pt x="2229326" y="71914"/>
                  </a:cubicBezTo>
                  <a:cubicBezTo>
                    <a:pt x="2224564" y="80486"/>
                    <a:pt x="2220754" y="90964"/>
                    <a:pt x="2215991" y="103346"/>
                  </a:cubicBezTo>
                  <a:cubicBezTo>
                    <a:pt x="2213134" y="109061"/>
                    <a:pt x="2211229" y="115729"/>
                    <a:pt x="2208371" y="122396"/>
                  </a:cubicBezTo>
                  <a:cubicBezTo>
                    <a:pt x="2205514" y="129064"/>
                    <a:pt x="2203609" y="136684"/>
                    <a:pt x="2200751" y="144304"/>
                  </a:cubicBezTo>
                  <a:cubicBezTo>
                    <a:pt x="2195036" y="159544"/>
                    <a:pt x="2190274" y="176689"/>
                    <a:pt x="2184559" y="193834"/>
                  </a:cubicBezTo>
                  <a:cubicBezTo>
                    <a:pt x="2181701" y="204311"/>
                    <a:pt x="2177891" y="215741"/>
                    <a:pt x="2175034" y="228124"/>
                  </a:cubicBezTo>
                  <a:cubicBezTo>
                    <a:pt x="2175986" y="218599"/>
                    <a:pt x="2176939" y="210026"/>
                    <a:pt x="2177891" y="203359"/>
                  </a:cubicBezTo>
                  <a:cubicBezTo>
                    <a:pt x="2178844" y="198596"/>
                    <a:pt x="2178844" y="193834"/>
                    <a:pt x="2178844" y="190024"/>
                  </a:cubicBezTo>
                  <a:cubicBezTo>
                    <a:pt x="2179796" y="186214"/>
                    <a:pt x="2180749" y="184309"/>
                    <a:pt x="2180749" y="184309"/>
                  </a:cubicBezTo>
                  <a:cubicBezTo>
                    <a:pt x="2180749" y="184309"/>
                    <a:pt x="2179796" y="185261"/>
                    <a:pt x="2179796" y="187166"/>
                  </a:cubicBezTo>
                  <a:cubicBezTo>
                    <a:pt x="2180749" y="180499"/>
                    <a:pt x="2180749" y="176689"/>
                    <a:pt x="2180749" y="176689"/>
                  </a:cubicBezTo>
                  <a:cubicBezTo>
                    <a:pt x="2180749" y="176689"/>
                    <a:pt x="2178844" y="183356"/>
                    <a:pt x="2175986" y="194786"/>
                  </a:cubicBezTo>
                  <a:cubicBezTo>
                    <a:pt x="2174081" y="198596"/>
                    <a:pt x="2172176" y="202406"/>
                    <a:pt x="2170271" y="208121"/>
                  </a:cubicBezTo>
                  <a:cubicBezTo>
                    <a:pt x="2163604" y="223361"/>
                    <a:pt x="2155031" y="245269"/>
                    <a:pt x="2144554" y="271939"/>
                  </a:cubicBezTo>
                  <a:cubicBezTo>
                    <a:pt x="2141696" y="279559"/>
                    <a:pt x="2137886" y="288131"/>
                    <a:pt x="2135029" y="296704"/>
                  </a:cubicBezTo>
                  <a:cubicBezTo>
                    <a:pt x="2135029" y="296704"/>
                    <a:pt x="2135029" y="296704"/>
                    <a:pt x="2135029" y="295751"/>
                  </a:cubicBezTo>
                  <a:cubicBezTo>
                    <a:pt x="2133124" y="290989"/>
                    <a:pt x="2131219" y="286226"/>
                    <a:pt x="2129314" y="282416"/>
                  </a:cubicBezTo>
                  <a:cubicBezTo>
                    <a:pt x="2133124" y="261461"/>
                    <a:pt x="2135981" y="244316"/>
                    <a:pt x="2137886" y="231934"/>
                  </a:cubicBezTo>
                  <a:cubicBezTo>
                    <a:pt x="2139791" y="217646"/>
                    <a:pt x="2141696" y="210026"/>
                    <a:pt x="2141696" y="210026"/>
                  </a:cubicBezTo>
                  <a:cubicBezTo>
                    <a:pt x="2141696" y="210026"/>
                    <a:pt x="2138839" y="217646"/>
                    <a:pt x="2134076" y="230981"/>
                  </a:cubicBezTo>
                  <a:cubicBezTo>
                    <a:pt x="2131219" y="239554"/>
                    <a:pt x="2127409" y="250984"/>
                    <a:pt x="2123599" y="263366"/>
                  </a:cubicBezTo>
                  <a:cubicBezTo>
                    <a:pt x="2123599" y="260509"/>
                    <a:pt x="2122646" y="257651"/>
                    <a:pt x="2122646" y="253841"/>
                  </a:cubicBezTo>
                  <a:cubicBezTo>
                    <a:pt x="2120741" y="238601"/>
                    <a:pt x="2118836" y="225266"/>
                    <a:pt x="2117884" y="211931"/>
                  </a:cubicBezTo>
                  <a:cubicBezTo>
                    <a:pt x="2115979" y="198596"/>
                    <a:pt x="2114074" y="187166"/>
                    <a:pt x="2112169" y="176689"/>
                  </a:cubicBezTo>
                  <a:cubicBezTo>
                    <a:pt x="2110264" y="166211"/>
                    <a:pt x="2108359" y="157639"/>
                    <a:pt x="2107406" y="150019"/>
                  </a:cubicBezTo>
                  <a:cubicBezTo>
                    <a:pt x="2104549" y="134779"/>
                    <a:pt x="2102644" y="127159"/>
                    <a:pt x="2102644" y="127159"/>
                  </a:cubicBezTo>
                  <a:cubicBezTo>
                    <a:pt x="2102644" y="127159"/>
                    <a:pt x="2102644" y="135731"/>
                    <a:pt x="2103596" y="150971"/>
                  </a:cubicBezTo>
                  <a:cubicBezTo>
                    <a:pt x="2103596" y="155734"/>
                    <a:pt x="2104549" y="161449"/>
                    <a:pt x="2104549" y="168116"/>
                  </a:cubicBezTo>
                  <a:cubicBezTo>
                    <a:pt x="2104549" y="171926"/>
                    <a:pt x="2104549" y="176689"/>
                    <a:pt x="2104549" y="183356"/>
                  </a:cubicBezTo>
                  <a:cubicBezTo>
                    <a:pt x="2104549" y="190024"/>
                    <a:pt x="2105501" y="197644"/>
                    <a:pt x="2105501" y="207169"/>
                  </a:cubicBezTo>
                  <a:cubicBezTo>
                    <a:pt x="2105501" y="212884"/>
                    <a:pt x="2106454" y="218599"/>
                    <a:pt x="2106454" y="225266"/>
                  </a:cubicBezTo>
                  <a:cubicBezTo>
                    <a:pt x="2105501" y="224314"/>
                    <a:pt x="2105501" y="222409"/>
                    <a:pt x="2104549" y="221456"/>
                  </a:cubicBezTo>
                  <a:cubicBezTo>
                    <a:pt x="2104549" y="221456"/>
                    <a:pt x="2104549" y="221456"/>
                    <a:pt x="2104549" y="221456"/>
                  </a:cubicBezTo>
                  <a:lnTo>
                    <a:pt x="2104549" y="221456"/>
                  </a:lnTo>
                  <a:cubicBezTo>
                    <a:pt x="2103596" y="219551"/>
                    <a:pt x="2102644" y="217646"/>
                    <a:pt x="2102644" y="215741"/>
                  </a:cubicBezTo>
                  <a:cubicBezTo>
                    <a:pt x="2102644" y="211931"/>
                    <a:pt x="2101691" y="208121"/>
                    <a:pt x="2101691" y="205264"/>
                  </a:cubicBezTo>
                  <a:cubicBezTo>
                    <a:pt x="2100739" y="193834"/>
                    <a:pt x="2099786" y="184309"/>
                    <a:pt x="2098834" y="176689"/>
                  </a:cubicBezTo>
                  <a:cubicBezTo>
                    <a:pt x="2098834" y="173831"/>
                    <a:pt x="2097881" y="170974"/>
                    <a:pt x="2097881" y="168116"/>
                  </a:cubicBezTo>
                  <a:cubicBezTo>
                    <a:pt x="2100739" y="155734"/>
                    <a:pt x="2102644" y="149066"/>
                    <a:pt x="2102644" y="149066"/>
                  </a:cubicBezTo>
                  <a:cubicBezTo>
                    <a:pt x="2102644" y="149066"/>
                    <a:pt x="2100739" y="153829"/>
                    <a:pt x="2096929" y="162401"/>
                  </a:cubicBezTo>
                  <a:cubicBezTo>
                    <a:pt x="2095976" y="155734"/>
                    <a:pt x="2095024" y="151924"/>
                    <a:pt x="2095024" y="151924"/>
                  </a:cubicBezTo>
                  <a:cubicBezTo>
                    <a:pt x="2095024" y="151924"/>
                    <a:pt x="2095024" y="157639"/>
                    <a:pt x="2095024" y="167164"/>
                  </a:cubicBezTo>
                  <a:cubicBezTo>
                    <a:pt x="2088356" y="182404"/>
                    <a:pt x="2078831" y="206216"/>
                    <a:pt x="2066449" y="235744"/>
                  </a:cubicBezTo>
                  <a:cubicBezTo>
                    <a:pt x="2063591" y="243364"/>
                    <a:pt x="2060734" y="250984"/>
                    <a:pt x="2056924" y="259556"/>
                  </a:cubicBezTo>
                  <a:cubicBezTo>
                    <a:pt x="2061686" y="234791"/>
                    <a:pt x="2063591" y="219551"/>
                    <a:pt x="2063591" y="219551"/>
                  </a:cubicBezTo>
                  <a:cubicBezTo>
                    <a:pt x="2063591" y="219551"/>
                    <a:pt x="2058829" y="231934"/>
                    <a:pt x="2052161" y="252889"/>
                  </a:cubicBezTo>
                  <a:cubicBezTo>
                    <a:pt x="2051209" y="250984"/>
                    <a:pt x="2050256" y="249079"/>
                    <a:pt x="2050256" y="248126"/>
                  </a:cubicBezTo>
                  <a:cubicBezTo>
                    <a:pt x="2050256" y="238601"/>
                    <a:pt x="2050256" y="233839"/>
                    <a:pt x="2050256" y="233839"/>
                  </a:cubicBezTo>
                  <a:cubicBezTo>
                    <a:pt x="2050256" y="233839"/>
                    <a:pt x="2049304" y="237649"/>
                    <a:pt x="2048351" y="244316"/>
                  </a:cubicBezTo>
                  <a:cubicBezTo>
                    <a:pt x="2047399" y="241459"/>
                    <a:pt x="2046446" y="240506"/>
                    <a:pt x="2046446" y="240506"/>
                  </a:cubicBezTo>
                  <a:cubicBezTo>
                    <a:pt x="2046446" y="240506"/>
                    <a:pt x="2047399" y="242411"/>
                    <a:pt x="2047399" y="247174"/>
                  </a:cubicBezTo>
                  <a:cubicBezTo>
                    <a:pt x="2046446" y="251936"/>
                    <a:pt x="2045494" y="258604"/>
                    <a:pt x="2044541" y="266224"/>
                  </a:cubicBezTo>
                  <a:cubicBezTo>
                    <a:pt x="2044541" y="264319"/>
                    <a:pt x="2043589" y="261461"/>
                    <a:pt x="2043589" y="259556"/>
                  </a:cubicBezTo>
                  <a:cubicBezTo>
                    <a:pt x="2042636" y="255746"/>
                    <a:pt x="2042636" y="252889"/>
                    <a:pt x="2041684" y="249079"/>
                  </a:cubicBezTo>
                  <a:cubicBezTo>
                    <a:pt x="2046446" y="210026"/>
                    <a:pt x="2048351" y="184309"/>
                    <a:pt x="2048351" y="184309"/>
                  </a:cubicBezTo>
                  <a:cubicBezTo>
                    <a:pt x="2048351" y="184309"/>
                    <a:pt x="2044541" y="196691"/>
                    <a:pt x="2039779" y="216694"/>
                  </a:cubicBezTo>
                  <a:cubicBezTo>
                    <a:pt x="2038826" y="218599"/>
                    <a:pt x="2037874" y="220504"/>
                    <a:pt x="2036921" y="223361"/>
                  </a:cubicBezTo>
                  <a:cubicBezTo>
                    <a:pt x="2036921" y="221456"/>
                    <a:pt x="2035969" y="220504"/>
                    <a:pt x="2035969" y="218599"/>
                  </a:cubicBezTo>
                  <a:cubicBezTo>
                    <a:pt x="2034064" y="206216"/>
                    <a:pt x="2032159" y="195739"/>
                    <a:pt x="2031206" y="187166"/>
                  </a:cubicBezTo>
                  <a:cubicBezTo>
                    <a:pt x="2030254" y="179546"/>
                    <a:pt x="2029301" y="173831"/>
                    <a:pt x="2028349" y="169069"/>
                  </a:cubicBezTo>
                  <a:cubicBezTo>
                    <a:pt x="2030254" y="154781"/>
                    <a:pt x="2031206" y="147161"/>
                    <a:pt x="2031206" y="147161"/>
                  </a:cubicBezTo>
                  <a:cubicBezTo>
                    <a:pt x="2031206" y="147161"/>
                    <a:pt x="2030254" y="150971"/>
                    <a:pt x="2028349" y="157639"/>
                  </a:cubicBezTo>
                  <a:cubicBezTo>
                    <a:pt x="2029301" y="145256"/>
                    <a:pt x="2030254" y="138589"/>
                    <a:pt x="2030254" y="138589"/>
                  </a:cubicBezTo>
                  <a:cubicBezTo>
                    <a:pt x="2030254" y="138589"/>
                    <a:pt x="2028349" y="146209"/>
                    <a:pt x="2023586" y="160496"/>
                  </a:cubicBezTo>
                  <a:cubicBezTo>
                    <a:pt x="2021681" y="167164"/>
                    <a:pt x="2019776" y="176689"/>
                    <a:pt x="2017871" y="186214"/>
                  </a:cubicBezTo>
                  <a:cubicBezTo>
                    <a:pt x="2017871" y="188119"/>
                    <a:pt x="2016919" y="190024"/>
                    <a:pt x="2016919" y="191929"/>
                  </a:cubicBezTo>
                  <a:cubicBezTo>
                    <a:pt x="2016919" y="191929"/>
                    <a:pt x="2016919" y="190976"/>
                    <a:pt x="2016919" y="190976"/>
                  </a:cubicBezTo>
                  <a:cubicBezTo>
                    <a:pt x="2018824" y="170021"/>
                    <a:pt x="2019776" y="158591"/>
                    <a:pt x="2019776" y="158591"/>
                  </a:cubicBezTo>
                  <a:cubicBezTo>
                    <a:pt x="2019776" y="158591"/>
                    <a:pt x="2017871" y="166211"/>
                    <a:pt x="2015014" y="178594"/>
                  </a:cubicBezTo>
                  <a:cubicBezTo>
                    <a:pt x="2015014" y="176689"/>
                    <a:pt x="2014061" y="174784"/>
                    <a:pt x="2014061" y="174784"/>
                  </a:cubicBezTo>
                  <a:cubicBezTo>
                    <a:pt x="2014061" y="174784"/>
                    <a:pt x="2014061" y="175736"/>
                    <a:pt x="2014061" y="177641"/>
                  </a:cubicBezTo>
                  <a:cubicBezTo>
                    <a:pt x="2013109" y="172879"/>
                    <a:pt x="2012156" y="168116"/>
                    <a:pt x="2011204" y="163354"/>
                  </a:cubicBezTo>
                  <a:cubicBezTo>
                    <a:pt x="2008346" y="148114"/>
                    <a:pt x="2006441" y="135731"/>
                    <a:pt x="2003584" y="125254"/>
                  </a:cubicBezTo>
                  <a:cubicBezTo>
                    <a:pt x="1999774" y="104299"/>
                    <a:pt x="1996916" y="91916"/>
                    <a:pt x="1996916" y="91916"/>
                  </a:cubicBezTo>
                  <a:cubicBezTo>
                    <a:pt x="1996916" y="91916"/>
                    <a:pt x="1997869" y="104299"/>
                    <a:pt x="1999774" y="125254"/>
                  </a:cubicBezTo>
                  <a:cubicBezTo>
                    <a:pt x="2000726" y="135731"/>
                    <a:pt x="2001679" y="149066"/>
                    <a:pt x="2003584" y="164306"/>
                  </a:cubicBezTo>
                  <a:cubicBezTo>
                    <a:pt x="2004536" y="175736"/>
                    <a:pt x="2006441" y="189071"/>
                    <a:pt x="2008346" y="203359"/>
                  </a:cubicBezTo>
                  <a:cubicBezTo>
                    <a:pt x="2005489" y="213836"/>
                    <a:pt x="2002631" y="227171"/>
                    <a:pt x="1999774" y="240506"/>
                  </a:cubicBezTo>
                  <a:cubicBezTo>
                    <a:pt x="1995011" y="262414"/>
                    <a:pt x="1990249" y="288131"/>
                    <a:pt x="1984534" y="314801"/>
                  </a:cubicBezTo>
                  <a:cubicBezTo>
                    <a:pt x="1984534" y="303371"/>
                    <a:pt x="1984534" y="292894"/>
                    <a:pt x="1984534" y="283369"/>
                  </a:cubicBezTo>
                  <a:cubicBezTo>
                    <a:pt x="1984534" y="277654"/>
                    <a:pt x="1984534" y="271939"/>
                    <a:pt x="1984534" y="267176"/>
                  </a:cubicBezTo>
                  <a:cubicBezTo>
                    <a:pt x="1985486" y="265271"/>
                    <a:pt x="1986439" y="263366"/>
                    <a:pt x="1986439" y="263366"/>
                  </a:cubicBezTo>
                  <a:cubicBezTo>
                    <a:pt x="1986439" y="263366"/>
                    <a:pt x="1985486" y="264319"/>
                    <a:pt x="1984534" y="265271"/>
                  </a:cubicBezTo>
                  <a:cubicBezTo>
                    <a:pt x="1984534" y="257651"/>
                    <a:pt x="1984534" y="250031"/>
                    <a:pt x="1985486" y="243364"/>
                  </a:cubicBezTo>
                  <a:cubicBezTo>
                    <a:pt x="1986439" y="231934"/>
                    <a:pt x="1986439" y="221456"/>
                    <a:pt x="1987391" y="212884"/>
                  </a:cubicBezTo>
                  <a:cubicBezTo>
                    <a:pt x="1988344" y="195739"/>
                    <a:pt x="1989296" y="186214"/>
                    <a:pt x="1989296" y="186214"/>
                  </a:cubicBezTo>
                  <a:cubicBezTo>
                    <a:pt x="1989296" y="186214"/>
                    <a:pt x="1987391" y="195739"/>
                    <a:pt x="1983581" y="211931"/>
                  </a:cubicBezTo>
                  <a:cubicBezTo>
                    <a:pt x="1981676" y="220504"/>
                    <a:pt x="1979771" y="230029"/>
                    <a:pt x="1978819" y="242411"/>
                  </a:cubicBezTo>
                  <a:cubicBezTo>
                    <a:pt x="1976914" y="253841"/>
                    <a:pt x="1975961" y="267176"/>
                    <a:pt x="1974056" y="281464"/>
                  </a:cubicBezTo>
                  <a:cubicBezTo>
                    <a:pt x="1974056" y="281464"/>
                    <a:pt x="1973104" y="282416"/>
                    <a:pt x="1973104" y="282416"/>
                  </a:cubicBezTo>
                  <a:cubicBezTo>
                    <a:pt x="1971199" y="284321"/>
                    <a:pt x="1970246" y="286226"/>
                    <a:pt x="1968341" y="289084"/>
                  </a:cubicBezTo>
                  <a:cubicBezTo>
                    <a:pt x="1968341" y="287179"/>
                    <a:pt x="1968341" y="285274"/>
                    <a:pt x="1968341" y="283369"/>
                  </a:cubicBezTo>
                  <a:cubicBezTo>
                    <a:pt x="1971199" y="277654"/>
                    <a:pt x="1973104" y="274796"/>
                    <a:pt x="1973104" y="274796"/>
                  </a:cubicBezTo>
                  <a:cubicBezTo>
                    <a:pt x="1973104" y="274796"/>
                    <a:pt x="1971199" y="276701"/>
                    <a:pt x="1968341" y="280511"/>
                  </a:cubicBezTo>
                  <a:cubicBezTo>
                    <a:pt x="1970246" y="255746"/>
                    <a:pt x="1972151" y="235744"/>
                    <a:pt x="1973104" y="224314"/>
                  </a:cubicBezTo>
                  <a:cubicBezTo>
                    <a:pt x="1975961" y="201454"/>
                    <a:pt x="1976914" y="187166"/>
                    <a:pt x="1976914" y="187166"/>
                  </a:cubicBezTo>
                  <a:cubicBezTo>
                    <a:pt x="1976914" y="187166"/>
                    <a:pt x="1973104" y="198596"/>
                    <a:pt x="1967389" y="218599"/>
                  </a:cubicBezTo>
                  <a:cubicBezTo>
                    <a:pt x="1967389" y="217646"/>
                    <a:pt x="1967389" y="216694"/>
                    <a:pt x="1967389" y="216694"/>
                  </a:cubicBezTo>
                  <a:cubicBezTo>
                    <a:pt x="1967389" y="216694"/>
                    <a:pt x="1967389" y="217646"/>
                    <a:pt x="1966436" y="220504"/>
                  </a:cubicBezTo>
                  <a:cubicBezTo>
                    <a:pt x="1963579" y="229076"/>
                    <a:pt x="1960721" y="238601"/>
                    <a:pt x="1957864" y="250031"/>
                  </a:cubicBezTo>
                  <a:cubicBezTo>
                    <a:pt x="1955959" y="256699"/>
                    <a:pt x="1954054" y="264319"/>
                    <a:pt x="1952149" y="271939"/>
                  </a:cubicBezTo>
                  <a:cubicBezTo>
                    <a:pt x="1947386" y="250031"/>
                    <a:pt x="1944529" y="232886"/>
                    <a:pt x="1941671" y="221456"/>
                  </a:cubicBezTo>
                  <a:cubicBezTo>
                    <a:pt x="1941671" y="218599"/>
                    <a:pt x="1942624" y="215741"/>
                    <a:pt x="1942624" y="213836"/>
                  </a:cubicBezTo>
                  <a:cubicBezTo>
                    <a:pt x="1946434" y="203359"/>
                    <a:pt x="1949291" y="193834"/>
                    <a:pt x="1952149" y="186214"/>
                  </a:cubicBezTo>
                  <a:cubicBezTo>
                    <a:pt x="1958816" y="168116"/>
                    <a:pt x="1962626" y="157639"/>
                    <a:pt x="1962626" y="157639"/>
                  </a:cubicBezTo>
                  <a:cubicBezTo>
                    <a:pt x="1962626" y="157639"/>
                    <a:pt x="1957864" y="167164"/>
                    <a:pt x="1948339" y="185261"/>
                  </a:cubicBezTo>
                  <a:cubicBezTo>
                    <a:pt x="1947386" y="187166"/>
                    <a:pt x="1946434" y="189071"/>
                    <a:pt x="1945481" y="190976"/>
                  </a:cubicBezTo>
                  <a:cubicBezTo>
                    <a:pt x="1945481" y="190024"/>
                    <a:pt x="1945481" y="189071"/>
                    <a:pt x="1945481" y="189071"/>
                  </a:cubicBezTo>
                  <a:cubicBezTo>
                    <a:pt x="1945481" y="189071"/>
                    <a:pt x="1945481" y="190024"/>
                    <a:pt x="1944529" y="192881"/>
                  </a:cubicBezTo>
                  <a:cubicBezTo>
                    <a:pt x="1942624" y="196691"/>
                    <a:pt x="1940719" y="201454"/>
                    <a:pt x="1938814" y="205264"/>
                  </a:cubicBezTo>
                  <a:cubicBezTo>
                    <a:pt x="1936909" y="170021"/>
                    <a:pt x="1935004" y="148114"/>
                    <a:pt x="1935004" y="148114"/>
                  </a:cubicBezTo>
                  <a:cubicBezTo>
                    <a:pt x="1935004" y="148114"/>
                    <a:pt x="1931194" y="178594"/>
                    <a:pt x="1928336" y="224314"/>
                  </a:cubicBezTo>
                  <a:cubicBezTo>
                    <a:pt x="1928336" y="225266"/>
                    <a:pt x="1928336" y="227171"/>
                    <a:pt x="1928336" y="229076"/>
                  </a:cubicBezTo>
                  <a:cubicBezTo>
                    <a:pt x="1927384" y="231934"/>
                    <a:pt x="1925479" y="234791"/>
                    <a:pt x="1924526" y="236696"/>
                  </a:cubicBezTo>
                  <a:cubicBezTo>
                    <a:pt x="1921669" y="243364"/>
                    <a:pt x="1918811" y="250984"/>
                    <a:pt x="1915001" y="258604"/>
                  </a:cubicBezTo>
                  <a:cubicBezTo>
                    <a:pt x="1914049" y="261461"/>
                    <a:pt x="1912144" y="265271"/>
                    <a:pt x="1911191" y="268129"/>
                  </a:cubicBezTo>
                  <a:cubicBezTo>
                    <a:pt x="1910239" y="265271"/>
                    <a:pt x="1908334" y="262414"/>
                    <a:pt x="1907381" y="259556"/>
                  </a:cubicBezTo>
                  <a:lnTo>
                    <a:pt x="1907381" y="258604"/>
                  </a:lnTo>
                  <a:lnTo>
                    <a:pt x="1907381" y="258604"/>
                  </a:lnTo>
                  <a:cubicBezTo>
                    <a:pt x="1905476" y="256699"/>
                    <a:pt x="1903571" y="254794"/>
                    <a:pt x="1900714" y="253841"/>
                  </a:cubicBezTo>
                  <a:cubicBezTo>
                    <a:pt x="1899761" y="253841"/>
                    <a:pt x="1898809" y="252889"/>
                    <a:pt x="1897856" y="252889"/>
                  </a:cubicBezTo>
                  <a:cubicBezTo>
                    <a:pt x="1897856" y="252889"/>
                    <a:pt x="1896904" y="252889"/>
                    <a:pt x="1896904" y="252889"/>
                  </a:cubicBezTo>
                  <a:cubicBezTo>
                    <a:pt x="1896904" y="251936"/>
                    <a:pt x="1896904" y="251936"/>
                    <a:pt x="1896904" y="250984"/>
                  </a:cubicBezTo>
                  <a:cubicBezTo>
                    <a:pt x="1896904" y="249079"/>
                    <a:pt x="1897856" y="247174"/>
                    <a:pt x="1897856" y="246221"/>
                  </a:cubicBezTo>
                  <a:cubicBezTo>
                    <a:pt x="1899761" y="240506"/>
                    <a:pt x="1900714" y="234791"/>
                    <a:pt x="1902619" y="230029"/>
                  </a:cubicBezTo>
                  <a:cubicBezTo>
                    <a:pt x="1903571" y="228124"/>
                    <a:pt x="1903571" y="226219"/>
                    <a:pt x="1903571" y="226219"/>
                  </a:cubicBezTo>
                  <a:cubicBezTo>
                    <a:pt x="1903571" y="226219"/>
                    <a:pt x="1903571" y="226219"/>
                    <a:pt x="1902619" y="227171"/>
                  </a:cubicBezTo>
                  <a:cubicBezTo>
                    <a:pt x="1903571" y="222409"/>
                    <a:pt x="1905476" y="218599"/>
                    <a:pt x="1906429" y="214789"/>
                  </a:cubicBezTo>
                  <a:cubicBezTo>
                    <a:pt x="1909286" y="205264"/>
                    <a:pt x="1912144" y="196691"/>
                    <a:pt x="1915001" y="190976"/>
                  </a:cubicBezTo>
                  <a:cubicBezTo>
                    <a:pt x="1919764" y="177641"/>
                    <a:pt x="1922621" y="170021"/>
                    <a:pt x="1922621" y="170021"/>
                  </a:cubicBezTo>
                  <a:cubicBezTo>
                    <a:pt x="1922621" y="170021"/>
                    <a:pt x="1918811" y="176689"/>
                    <a:pt x="1911191" y="189071"/>
                  </a:cubicBezTo>
                  <a:cubicBezTo>
                    <a:pt x="1907381" y="194786"/>
                    <a:pt x="1903571" y="203359"/>
                    <a:pt x="1899761" y="211931"/>
                  </a:cubicBezTo>
                  <a:cubicBezTo>
                    <a:pt x="1897856" y="216694"/>
                    <a:pt x="1894999" y="221456"/>
                    <a:pt x="1893094" y="226219"/>
                  </a:cubicBezTo>
                  <a:cubicBezTo>
                    <a:pt x="1892141" y="229076"/>
                    <a:pt x="1890236" y="231934"/>
                    <a:pt x="1889284" y="235744"/>
                  </a:cubicBezTo>
                  <a:cubicBezTo>
                    <a:pt x="1889284" y="234791"/>
                    <a:pt x="1889284" y="233839"/>
                    <a:pt x="1888331" y="232886"/>
                  </a:cubicBezTo>
                  <a:cubicBezTo>
                    <a:pt x="1888331" y="227171"/>
                    <a:pt x="1888331" y="221456"/>
                    <a:pt x="1889284" y="216694"/>
                  </a:cubicBezTo>
                  <a:cubicBezTo>
                    <a:pt x="1889284" y="210979"/>
                    <a:pt x="1890236" y="205264"/>
                    <a:pt x="1891189" y="200501"/>
                  </a:cubicBezTo>
                  <a:cubicBezTo>
                    <a:pt x="1892141" y="195739"/>
                    <a:pt x="1893094" y="190976"/>
                    <a:pt x="1894046" y="187166"/>
                  </a:cubicBezTo>
                  <a:cubicBezTo>
                    <a:pt x="1895951" y="179546"/>
                    <a:pt x="1897856" y="172879"/>
                    <a:pt x="1899761" y="169069"/>
                  </a:cubicBezTo>
                  <a:cubicBezTo>
                    <a:pt x="1901666" y="165259"/>
                    <a:pt x="1902619" y="162401"/>
                    <a:pt x="1902619" y="162401"/>
                  </a:cubicBezTo>
                  <a:cubicBezTo>
                    <a:pt x="1902619" y="162401"/>
                    <a:pt x="1901666" y="164306"/>
                    <a:pt x="1898809" y="168116"/>
                  </a:cubicBezTo>
                  <a:cubicBezTo>
                    <a:pt x="1895951" y="171926"/>
                    <a:pt x="1893094" y="177641"/>
                    <a:pt x="1890236" y="186214"/>
                  </a:cubicBezTo>
                  <a:cubicBezTo>
                    <a:pt x="1889284" y="190024"/>
                    <a:pt x="1887379" y="194786"/>
                    <a:pt x="1885474" y="199549"/>
                  </a:cubicBezTo>
                  <a:cubicBezTo>
                    <a:pt x="1884521" y="204311"/>
                    <a:pt x="1883569" y="209074"/>
                    <a:pt x="1882616" y="213836"/>
                  </a:cubicBezTo>
                  <a:cubicBezTo>
                    <a:pt x="1882616" y="211931"/>
                    <a:pt x="1882616" y="210026"/>
                    <a:pt x="1882616" y="210026"/>
                  </a:cubicBezTo>
                  <a:cubicBezTo>
                    <a:pt x="1882616" y="210026"/>
                    <a:pt x="1880711" y="216694"/>
                    <a:pt x="1878806" y="228124"/>
                  </a:cubicBezTo>
                  <a:cubicBezTo>
                    <a:pt x="1877854" y="232886"/>
                    <a:pt x="1876901" y="237649"/>
                    <a:pt x="1874996" y="243364"/>
                  </a:cubicBezTo>
                  <a:cubicBezTo>
                    <a:pt x="1874996" y="239554"/>
                    <a:pt x="1874996" y="237649"/>
                    <a:pt x="1874996" y="237649"/>
                  </a:cubicBezTo>
                  <a:cubicBezTo>
                    <a:pt x="1874996" y="237649"/>
                    <a:pt x="1874044" y="244316"/>
                    <a:pt x="1872139" y="255746"/>
                  </a:cubicBezTo>
                  <a:cubicBezTo>
                    <a:pt x="1871186" y="260509"/>
                    <a:pt x="1870234" y="266224"/>
                    <a:pt x="1868329" y="270986"/>
                  </a:cubicBezTo>
                  <a:cubicBezTo>
                    <a:pt x="1868329" y="267176"/>
                    <a:pt x="1869281" y="263366"/>
                    <a:pt x="1869281" y="259556"/>
                  </a:cubicBezTo>
                  <a:cubicBezTo>
                    <a:pt x="1871186" y="243364"/>
                    <a:pt x="1873091" y="228124"/>
                    <a:pt x="1874996" y="213836"/>
                  </a:cubicBezTo>
                  <a:cubicBezTo>
                    <a:pt x="1875949" y="207169"/>
                    <a:pt x="1876901" y="200501"/>
                    <a:pt x="1877854" y="193834"/>
                  </a:cubicBezTo>
                  <a:cubicBezTo>
                    <a:pt x="1878806" y="187166"/>
                    <a:pt x="1880711" y="181451"/>
                    <a:pt x="1881664" y="175736"/>
                  </a:cubicBezTo>
                  <a:cubicBezTo>
                    <a:pt x="1883569" y="164306"/>
                    <a:pt x="1885474" y="154781"/>
                    <a:pt x="1888331" y="146209"/>
                  </a:cubicBezTo>
                  <a:cubicBezTo>
                    <a:pt x="1892141" y="130016"/>
                    <a:pt x="1894999" y="120491"/>
                    <a:pt x="1894999" y="120491"/>
                  </a:cubicBezTo>
                  <a:cubicBezTo>
                    <a:pt x="1894999" y="120491"/>
                    <a:pt x="1891189" y="129064"/>
                    <a:pt x="1885474" y="144304"/>
                  </a:cubicBezTo>
                  <a:cubicBezTo>
                    <a:pt x="1882616" y="151924"/>
                    <a:pt x="1878806" y="161449"/>
                    <a:pt x="1875949" y="172879"/>
                  </a:cubicBezTo>
                  <a:cubicBezTo>
                    <a:pt x="1874044" y="178594"/>
                    <a:pt x="1872139" y="184309"/>
                    <a:pt x="1870234" y="190976"/>
                  </a:cubicBezTo>
                  <a:cubicBezTo>
                    <a:pt x="1868329" y="197644"/>
                    <a:pt x="1867376" y="204311"/>
                    <a:pt x="1865471" y="210979"/>
                  </a:cubicBezTo>
                  <a:cubicBezTo>
                    <a:pt x="1863566" y="219551"/>
                    <a:pt x="1860709" y="229076"/>
                    <a:pt x="1858804" y="238601"/>
                  </a:cubicBezTo>
                  <a:cubicBezTo>
                    <a:pt x="1858804" y="221456"/>
                    <a:pt x="1857851" y="206216"/>
                    <a:pt x="1856899" y="194786"/>
                  </a:cubicBezTo>
                  <a:cubicBezTo>
                    <a:pt x="1855946" y="181451"/>
                    <a:pt x="1854994" y="172879"/>
                    <a:pt x="1854994" y="172879"/>
                  </a:cubicBezTo>
                  <a:cubicBezTo>
                    <a:pt x="1854994" y="172879"/>
                    <a:pt x="1854041" y="180499"/>
                    <a:pt x="1853089" y="194786"/>
                  </a:cubicBezTo>
                  <a:cubicBezTo>
                    <a:pt x="1852136" y="208121"/>
                    <a:pt x="1850231" y="228124"/>
                    <a:pt x="1848326" y="250984"/>
                  </a:cubicBezTo>
                  <a:cubicBezTo>
                    <a:pt x="1847374" y="260509"/>
                    <a:pt x="1846421" y="271939"/>
                    <a:pt x="1845469" y="282416"/>
                  </a:cubicBezTo>
                  <a:cubicBezTo>
                    <a:pt x="1843564" y="279559"/>
                    <a:pt x="1841659" y="276701"/>
                    <a:pt x="1839754" y="273844"/>
                  </a:cubicBezTo>
                  <a:cubicBezTo>
                    <a:pt x="1839754" y="270986"/>
                    <a:pt x="1838801" y="269081"/>
                    <a:pt x="1838801" y="269081"/>
                  </a:cubicBezTo>
                  <a:cubicBezTo>
                    <a:pt x="1838801" y="269081"/>
                    <a:pt x="1838801" y="270034"/>
                    <a:pt x="1838801" y="272891"/>
                  </a:cubicBezTo>
                  <a:cubicBezTo>
                    <a:pt x="1834039" y="266224"/>
                    <a:pt x="1830229" y="260509"/>
                    <a:pt x="1827371" y="256699"/>
                  </a:cubicBezTo>
                  <a:cubicBezTo>
                    <a:pt x="1829276" y="216694"/>
                    <a:pt x="1828324" y="190976"/>
                    <a:pt x="1828324" y="190976"/>
                  </a:cubicBezTo>
                  <a:cubicBezTo>
                    <a:pt x="1828324" y="190976"/>
                    <a:pt x="1826419" y="202406"/>
                    <a:pt x="1822609" y="222409"/>
                  </a:cubicBezTo>
                  <a:cubicBezTo>
                    <a:pt x="1822609" y="219551"/>
                    <a:pt x="1822609" y="217646"/>
                    <a:pt x="1822609" y="214789"/>
                  </a:cubicBezTo>
                  <a:cubicBezTo>
                    <a:pt x="1822609" y="196691"/>
                    <a:pt x="1821656" y="178594"/>
                    <a:pt x="1822609" y="161449"/>
                  </a:cubicBezTo>
                  <a:cubicBezTo>
                    <a:pt x="1823561" y="144304"/>
                    <a:pt x="1823561" y="129064"/>
                    <a:pt x="1823561" y="113824"/>
                  </a:cubicBezTo>
                  <a:cubicBezTo>
                    <a:pt x="1824514" y="54769"/>
                    <a:pt x="1823561" y="15716"/>
                    <a:pt x="1823561" y="15716"/>
                  </a:cubicBezTo>
                  <a:cubicBezTo>
                    <a:pt x="1823561" y="15716"/>
                    <a:pt x="1817846" y="54769"/>
                    <a:pt x="1812131" y="112871"/>
                  </a:cubicBezTo>
                  <a:cubicBezTo>
                    <a:pt x="1811179" y="127159"/>
                    <a:pt x="1809274" y="143351"/>
                    <a:pt x="1807369" y="160496"/>
                  </a:cubicBezTo>
                  <a:cubicBezTo>
                    <a:pt x="1805464" y="175736"/>
                    <a:pt x="1805464" y="191929"/>
                    <a:pt x="1805464" y="209074"/>
                  </a:cubicBezTo>
                  <a:cubicBezTo>
                    <a:pt x="1803559" y="210026"/>
                    <a:pt x="1802606" y="210979"/>
                    <a:pt x="1801654" y="211931"/>
                  </a:cubicBezTo>
                  <a:lnTo>
                    <a:pt x="1801654" y="211931"/>
                  </a:lnTo>
                  <a:lnTo>
                    <a:pt x="1801654" y="212884"/>
                  </a:lnTo>
                  <a:cubicBezTo>
                    <a:pt x="1797844" y="221456"/>
                    <a:pt x="1794034" y="229076"/>
                    <a:pt x="1790224" y="237649"/>
                  </a:cubicBezTo>
                  <a:cubicBezTo>
                    <a:pt x="1790224" y="217646"/>
                    <a:pt x="1790224" y="207169"/>
                    <a:pt x="1790224" y="207169"/>
                  </a:cubicBezTo>
                  <a:cubicBezTo>
                    <a:pt x="1790224" y="207169"/>
                    <a:pt x="1788319" y="218599"/>
                    <a:pt x="1786414" y="239554"/>
                  </a:cubicBezTo>
                  <a:cubicBezTo>
                    <a:pt x="1786414" y="243364"/>
                    <a:pt x="1785461" y="246221"/>
                    <a:pt x="1784509" y="250984"/>
                  </a:cubicBezTo>
                  <a:cubicBezTo>
                    <a:pt x="1784509" y="251936"/>
                    <a:pt x="1784509" y="251936"/>
                    <a:pt x="1783556" y="252889"/>
                  </a:cubicBezTo>
                  <a:cubicBezTo>
                    <a:pt x="1779746" y="236696"/>
                    <a:pt x="1776889" y="226219"/>
                    <a:pt x="1776889" y="226219"/>
                  </a:cubicBezTo>
                  <a:cubicBezTo>
                    <a:pt x="1776889" y="226219"/>
                    <a:pt x="1776889" y="236696"/>
                    <a:pt x="1777841" y="253841"/>
                  </a:cubicBezTo>
                  <a:cubicBezTo>
                    <a:pt x="1774031" y="244316"/>
                    <a:pt x="1771174" y="236696"/>
                    <a:pt x="1768316" y="230029"/>
                  </a:cubicBezTo>
                  <a:cubicBezTo>
                    <a:pt x="1763554" y="219551"/>
                    <a:pt x="1760696" y="211931"/>
                    <a:pt x="1759744" y="209074"/>
                  </a:cubicBezTo>
                  <a:cubicBezTo>
                    <a:pt x="1759744" y="209074"/>
                    <a:pt x="1759744" y="208121"/>
                    <a:pt x="1759744" y="208121"/>
                  </a:cubicBezTo>
                  <a:cubicBezTo>
                    <a:pt x="1761649" y="202406"/>
                    <a:pt x="1761649" y="198596"/>
                    <a:pt x="1761649" y="198596"/>
                  </a:cubicBezTo>
                  <a:cubicBezTo>
                    <a:pt x="1761649" y="198596"/>
                    <a:pt x="1760696" y="200501"/>
                    <a:pt x="1759744" y="203359"/>
                  </a:cubicBezTo>
                  <a:cubicBezTo>
                    <a:pt x="1759744" y="200501"/>
                    <a:pt x="1759744" y="197644"/>
                    <a:pt x="1759744" y="195739"/>
                  </a:cubicBezTo>
                  <a:cubicBezTo>
                    <a:pt x="1760696" y="187166"/>
                    <a:pt x="1760696" y="178594"/>
                    <a:pt x="1761649" y="171926"/>
                  </a:cubicBezTo>
                  <a:cubicBezTo>
                    <a:pt x="1762601" y="158591"/>
                    <a:pt x="1762601" y="151924"/>
                    <a:pt x="1762601" y="151924"/>
                  </a:cubicBezTo>
                  <a:cubicBezTo>
                    <a:pt x="1762601" y="151924"/>
                    <a:pt x="1760696" y="159544"/>
                    <a:pt x="1756886" y="171926"/>
                  </a:cubicBezTo>
                  <a:cubicBezTo>
                    <a:pt x="1754981" y="180499"/>
                    <a:pt x="1752124" y="191929"/>
                    <a:pt x="1749266" y="205264"/>
                  </a:cubicBezTo>
                  <a:cubicBezTo>
                    <a:pt x="1746409" y="200501"/>
                    <a:pt x="1745456" y="197644"/>
                    <a:pt x="1745456" y="197644"/>
                  </a:cubicBezTo>
                  <a:cubicBezTo>
                    <a:pt x="1745456" y="197644"/>
                    <a:pt x="1746409" y="201454"/>
                    <a:pt x="1749266" y="208121"/>
                  </a:cubicBezTo>
                  <a:cubicBezTo>
                    <a:pt x="1748314" y="213836"/>
                    <a:pt x="1747361" y="219551"/>
                    <a:pt x="1746409" y="225266"/>
                  </a:cubicBezTo>
                  <a:cubicBezTo>
                    <a:pt x="1746409" y="226219"/>
                    <a:pt x="1746409" y="227171"/>
                    <a:pt x="1746409" y="228124"/>
                  </a:cubicBezTo>
                  <a:cubicBezTo>
                    <a:pt x="1741646" y="193834"/>
                    <a:pt x="1737836" y="171926"/>
                    <a:pt x="1737836" y="171926"/>
                  </a:cubicBezTo>
                  <a:cubicBezTo>
                    <a:pt x="1737836" y="171926"/>
                    <a:pt x="1736884" y="204311"/>
                    <a:pt x="1738789" y="252889"/>
                  </a:cubicBezTo>
                  <a:cubicBezTo>
                    <a:pt x="1737836" y="253841"/>
                    <a:pt x="1737836" y="255746"/>
                    <a:pt x="1736884" y="256699"/>
                  </a:cubicBezTo>
                  <a:cubicBezTo>
                    <a:pt x="1735931" y="253841"/>
                    <a:pt x="1735931" y="252889"/>
                    <a:pt x="1735931" y="252889"/>
                  </a:cubicBezTo>
                  <a:cubicBezTo>
                    <a:pt x="1735931" y="252889"/>
                    <a:pt x="1735931" y="254794"/>
                    <a:pt x="1735931" y="257651"/>
                  </a:cubicBezTo>
                  <a:cubicBezTo>
                    <a:pt x="1734979" y="259556"/>
                    <a:pt x="1734026" y="261461"/>
                    <a:pt x="1733074" y="264319"/>
                  </a:cubicBezTo>
                  <a:cubicBezTo>
                    <a:pt x="1731169" y="270034"/>
                    <a:pt x="1729264" y="276701"/>
                    <a:pt x="1727359" y="283369"/>
                  </a:cubicBezTo>
                  <a:cubicBezTo>
                    <a:pt x="1725454" y="288131"/>
                    <a:pt x="1723549" y="293846"/>
                    <a:pt x="1722596" y="299561"/>
                  </a:cubicBezTo>
                  <a:cubicBezTo>
                    <a:pt x="1720691" y="278606"/>
                    <a:pt x="1718786" y="267176"/>
                    <a:pt x="1718786" y="267176"/>
                  </a:cubicBezTo>
                  <a:cubicBezTo>
                    <a:pt x="1718786" y="267176"/>
                    <a:pt x="1717834" y="286226"/>
                    <a:pt x="1716881" y="317659"/>
                  </a:cubicBezTo>
                  <a:cubicBezTo>
                    <a:pt x="1716881" y="317659"/>
                    <a:pt x="1716881" y="318611"/>
                    <a:pt x="1716881" y="318611"/>
                  </a:cubicBezTo>
                  <a:cubicBezTo>
                    <a:pt x="1715929" y="317659"/>
                    <a:pt x="1715929" y="316706"/>
                    <a:pt x="1714976" y="316706"/>
                  </a:cubicBezTo>
                  <a:cubicBezTo>
                    <a:pt x="1712119" y="307181"/>
                    <a:pt x="1710214" y="297656"/>
                    <a:pt x="1707356" y="288131"/>
                  </a:cubicBezTo>
                  <a:cubicBezTo>
                    <a:pt x="1708309" y="270034"/>
                    <a:pt x="1709261" y="252889"/>
                    <a:pt x="1709261" y="237649"/>
                  </a:cubicBezTo>
                  <a:cubicBezTo>
                    <a:pt x="1711166" y="192881"/>
                    <a:pt x="1710214" y="163354"/>
                    <a:pt x="1710214" y="163354"/>
                  </a:cubicBezTo>
                  <a:cubicBezTo>
                    <a:pt x="1710214" y="163354"/>
                    <a:pt x="1705451" y="189071"/>
                    <a:pt x="1698784" y="229076"/>
                  </a:cubicBezTo>
                  <a:cubicBezTo>
                    <a:pt x="1696879" y="219551"/>
                    <a:pt x="1695926" y="210979"/>
                    <a:pt x="1694021" y="203359"/>
                  </a:cubicBezTo>
                  <a:cubicBezTo>
                    <a:pt x="1695926" y="191929"/>
                    <a:pt x="1697831" y="180499"/>
                    <a:pt x="1699736" y="170021"/>
                  </a:cubicBezTo>
                  <a:cubicBezTo>
                    <a:pt x="1702594" y="151924"/>
                    <a:pt x="1705451" y="134779"/>
                    <a:pt x="1706404" y="119539"/>
                  </a:cubicBezTo>
                  <a:cubicBezTo>
                    <a:pt x="1708309" y="104299"/>
                    <a:pt x="1709261" y="91916"/>
                    <a:pt x="1710214" y="80486"/>
                  </a:cubicBezTo>
                  <a:cubicBezTo>
                    <a:pt x="1712119" y="59531"/>
                    <a:pt x="1713071" y="47149"/>
                    <a:pt x="1713071" y="47149"/>
                  </a:cubicBezTo>
                  <a:cubicBezTo>
                    <a:pt x="1713071" y="47149"/>
                    <a:pt x="1710214" y="59531"/>
                    <a:pt x="1706404" y="80486"/>
                  </a:cubicBezTo>
                  <a:cubicBezTo>
                    <a:pt x="1704499" y="90964"/>
                    <a:pt x="1701641" y="104299"/>
                    <a:pt x="1698784" y="118586"/>
                  </a:cubicBezTo>
                  <a:cubicBezTo>
                    <a:pt x="1695926" y="133826"/>
                    <a:pt x="1692116" y="150019"/>
                    <a:pt x="1688306" y="168116"/>
                  </a:cubicBezTo>
                  <a:cubicBezTo>
                    <a:pt x="1688306" y="169069"/>
                    <a:pt x="1687354" y="170974"/>
                    <a:pt x="1687354" y="171926"/>
                  </a:cubicBezTo>
                  <a:cubicBezTo>
                    <a:pt x="1685449" y="164306"/>
                    <a:pt x="1684496" y="160496"/>
                    <a:pt x="1684496" y="160496"/>
                  </a:cubicBezTo>
                  <a:cubicBezTo>
                    <a:pt x="1684496" y="160496"/>
                    <a:pt x="1684496" y="167164"/>
                    <a:pt x="1685449" y="179546"/>
                  </a:cubicBezTo>
                  <a:cubicBezTo>
                    <a:pt x="1684496" y="185261"/>
                    <a:pt x="1682591" y="191929"/>
                    <a:pt x="1681639" y="197644"/>
                  </a:cubicBezTo>
                  <a:cubicBezTo>
                    <a:pt x="1680686" y="195739"/>
                    <a:pt x="1680686" y="194786"/>
                    <a:pt x="1680686" y="192881"/>
                  </a:cubicBezTo>
                  <a:cubicBezTo>
                    <a:pt x="1681639" y="186214"/>
                    <a:pt x="1681639" y="180499"/>
                    <a:pt x="1681639" y="174784"/>
                  </a:cubicBezTo>
                  <a:cubicBezTo>
                    <a:pt x="1681639" y="162401"/>
                    <a:pt x="1682591" y="151924"/>
                    <a:pt x="1682591" y="143351"/>
                  </a:cubicBezTo>
                  <a:cubicBezTo>
                    <a:pt x="1682591" y="126206"/>
                    <a:pt x="1683544" y="115729"/>
                    <a:pt x="1683544" y="115729"/>
                  </a:cubicBezTo>
                  <a:cubicBezTo>
                    <a:pt x="1683544" y="115729"/>
                    <a:pt x="1681639" y="125254"/>
                    <a:pt x="1678781" y="143351"/>
                  </a:cubicBezTo>
                  <a:cubicBezTo>
                    <a:pt x="1677829" y="151924"/>
                    <a:pt x="1675924" y="162401"/>
                    <a:pt x="1674019" y="174784"/>
                  </a:cubicBezTo>
                  <a:cubicBezTo>
                    <a:pt x="1672114" y="187166"/>
                    <a:pt x="1669256" y="200501"/>
                    <a:pt x="1666399" y="215741"/>
                  </a:cubicBezTo>
                  <a:cubicBezTo>
                    <a:pt x="1665446" y="220504"/>
                    <a:pt x="1664494" y="226219"/>
                    <a:pt x="1663541" y="231934"/>
                  </a:cubicBezTo>
                  <a:cubicBezTo>
                    <a:pt x="1662589" y="228124"/>
                    <a:pt x="1661636" y="225266"/>
                    <a:pt x="1661636" y="225266"/>
                  </a:cubicBezTo>
                  <a:cubicBezTo>
                    <a:pt x="1661636" y="225266"/>
                    <a:pt x="1661636" y="229076"/>
                    <a:pt x="1662589" y="236696"/>
                  </a:cubicBezTo>
                  <a:cubicBezTo>
                    <a:pt x="1661636" y="242411"/>
                    <a:pt x="1660684" y="248126"/>
                    <a:pt x="1659731" y="253841"/>
                  </a:cubicBezTo>
                  <a:cubicBezTo>
                    <a:pt x="1659731" y="252889"/>
                    <a:pt x="1658779" y="251936"/>
                    <a:pt x="1658779" y="251936"/>
                  </a:cubicBezTo>
                  <a:cubicBezTo>
                    <a:pt x="1654969" y="240506"/>
                    <a:pt x="1650206" y="230981"/>
                    <a:pt x="1646396" y="223361"/>
                  </a:cubicBezTo>
                  <a:cubicBezTo>
                    <a:pt x="1645444" y="220504"/>
                    <a:pt x="1643539" y="218599"/>
                    <a:pt x="1642586" y="215741"/>
                  </a:cubicBezTo>
                  <a:cubicBezTo>
                    <a:pt x="1642586" y="210979"/>
                    <a:pt x="1642586" y="207169"/>
                    <a:pt x="1642586" y="202406"/>
                  </a:cubicBezTo>
                  <a:cubicBezTo>
                    <a:pt x="1641634" y="186214"/>
                    <a:pt x="1641634" y="170021"/>
                    <a:pt x="1640681" y="154781"/>
                  </a:cubicBezTo>
                  <a:cubicBezTo>
                    <a:pt x="1639729" y="139541"/>
                    <a:pt x="1637824" y="125254"/>
                    <a:pt x="1635919" y="111919"/>
                  </a:cubicBezTo>
                  <a:cubicBezTo>
                    <a:pt x="1630204" y="58579"/>
                    <a:pt x="1624489" y="23336"/>
                    <a:pt x="1624489" y="23336"/>
                  </a:cubicBezTo>
                  <a:cubicBezTo>
                    <a:pt x="1624489" y="23336"/>
                    <a:pt x="1623536" y="58579"/>
                    <a:pt x="1624489" y="111919"/>
                  </a:cubicBezTo>
                  <a:cubicBezTo>
                    <a:pt x="1624489" y="125254"/>
                    <a:pt x="1624489" y="139541"/>
                    <a:pt x="1625441" y="154781"/>
                  </a:cubicBezTo>
                  <a:cubicBezTo>
                    <a:pt x="1626394" y="170021"/>
                    <a:pt x="1624489" y="186214"/>
                    <a:pt x="1625441" y="202406"/>
                  </a:cubicBezTo>
                  <a:cubicBezTo>
                    <a:pt x="1625441" y="210026"/>
                    <a:pt x="1625441" y="217646"/>
                    <a:pt x="1625441" y="225266"/>
                  </a:cubicBezTo>
                  <a:cubicBezTo>
                    <a:pt x="1625441" y="227171"/>
                    <a:pt x="1625441" y="229076"/>
                    <a:pt x="1625441" y="230981"/>
                  </a:cubicBezTo>
                  <a:cubicBezTo>
                    <a:pt x="1624489" y="230029"/>
                    <a:pt x="1624489" y="228124"/>
                    <a:pt x="1623536" y="227171"/>
                  </a:cubicBezTo>
                  <a:cubicBezTo>
                    <a:pt x="1620679" y="211931"/>
                    <a:pt x="1619726" y="203359"/>
                    <a:pt x="1619726" y="203359"/>
                  </a:cubicBezTo>
                  <a:cubicBezTo>
                    <a:pt x="1619726" y="203359"/>
                    <a:pt x="1619726" y="208121"/>
                    <a:pt x="1619726" y="217646"/>
                  </a:cubicBezTo>
                  <a:cubicBezTo>
                    <a:pt x="1613059" y="201454"/>
                    <a:pt x="1608296" y="190976"/>
                    <a:pt x="1608296" y="190976"/>
                  </a:cubicBezTo>
                  <a:cubicBezTo>
                    <a:pt x="1608296" y="190976"/>
                    <a:pt x="1612106" y="207169"/>
                    <a:pt x="1619726" y="233839"/>
                  </a:cubicBezTo>
                  <a:cubicBezTo>
                    <a:pt x="1619726" y="236696"/>
                    <a:pt x="1619726" y="239554"/>
                    <a:pt x="1619726" y="242411"/>
                  </a:cubicBezTo>
                  <a:cubicBezTo>
                    <a:pt x="1615916" y="236696"/>
                    <a:pt x="1613059" y="233839"/>
                    <a:pt x="1613059" y="233839"/>
                  </a:cubicBezTo>
                  <a:cubicBezTo>
                    <a:pt x="1613059" y="233839"/>
                    <a:pt x="1614964" y="238601"/>
                    <a:pt x="1619726" y="247174"/>
                  </a:cubicBezTo>
                  <a:cubicBezTo>
                    <a:pt x="1616869" y="250984"/>
                    <a:pt x="1614011" y="256699"/>
                    <a:pt x="1610201" y="264319"/>
                  </a:cubicBezTo>
                  <a:cubicBezTo>
                    <a:pt x="1609249" y="266224"/>
                    <a:pt x="1608296" y="268129"/>
                    <a:pt x="1607344" y="270034"/>
                  </a:cubicBezTo>
                  <a:cubicBezTo>
                    <a:pt x="1607344" y="269081"/>
                    <a:pt x="1606391" y="269081"/>
                    <a:pt x="1606391" y="269081"/>
                  </a:cubicBezTo>
                  <a:cubicBezTo>
                    <a:pt x="1606391" y="269081"/>
                    <a:pt x="1606391" y="269081"/>
                    <a:pt x="1607344" y="270034"/>
                  </a:cubicBezTo>
                  <a:cubicBezTo>
                    <a:pt x="1605439" y="273844"/>
                    <a:pt x="1603534" y="277654"/>
                    <a:pt x="1601629" y="282416"/>
                  </a:cubicBezTo>
                  <a:cubicBezTo>
                    <a:pt x="1601629" y="277654"/>
                    <a:pt x="1600676" y="273844"/>
                    <a:pt x="1600676" y="269081"/>
                  </a:cubicBezTo>
                  <a:cubicBezTo>
                    <a:pt x="1598771" y="243364"/>
                    <a:pt x="1596866" y="221456"/>
                    <a:pt x="1595914" y="207169"/>
                  </a:cubicBezTo>
                  <a:cubicBezTo>
                    <a:pt x="1594961" y="191929"/>
                    <a:pt x="1594009" y="183356"/>
                    <a:pt x="1594009" y="183356"/>
                  </a:cubicBezTo>
                  <a:cubicBezTo>
                    <a:pt x="1594009" y="183356"/>
                    <a:pt x="1593056" y="191929"/>
                    <a:pt x="1592104" y="207169"/>
                  </a:cubicBezTo>
                  <a:cubicBezTo>
                    <a:pt x="1592104" y="212884"/>
                    <a:pt x="1591151" y="219551"/>
                    <a:pt x="1591151" y="227171"/>
                  </a:cubicBezTo>
                  <a:cubicBezTo>
                    <a:pt x="1589246" y="216694"/>
                    <a:pt x="1586389" y="207169"/>
                    <a:pt x="1583531" y="197644"/>
                  </a:cubicBezTo>
                  <a:cubicBezTo>
                    <a:pt x="1581626" y="190976"/>
                    <a:pt x="1579721" y="185261"/>
                    <a:pt x="1578769" y="179546"/>
                  </a:cubicBezTo>
                  <a:cubicBezTo>
                    <a:pt x="1576864" y="173831"/>
                    <a:pt x="1574959" y="168116"/>
                    <a:pt x="1573054" y="163354"/>
                  </a:cubicBezTo>
                  <a:cubicBezTo>
                    <a:pt x="1569244" y="152876"/>
                    <a:pt x="1566386" y="144304"/>
                    <a:pt x="1563529" y="137636"/>
                  </a:cubicBezTo>
                  <a:cubicBezTo>
                    <a:pt x="1556861" y="123349"/>
                    <a:pt x="1554004" y="115729"/>
                    <a:pt x="1554004" y="115729"/>
                  </a:cubicBezTo>
                  <a:cubicBezTo>
                    <a:pt x="1554004" y="115729"/>
                    <a:pt x="1555909" y="124301"/>
                    <a:pt x="1560671" y="138589"/>
                  </a:cubicBezTo>
                  <a:cubicBezTo>
                    <a:pt x="1562576" y="146209"/>
                    <a:pt x="1564481" y="154781"/>
                    <a:pt x="1567339" y="165259"/>
                  </a:cubicBezTo>
                  <a:cubicBezTo>
                    <a:pt x="1568291" y="170021"/>
                    <a:pt x="1569244" y="175736"/>
                    <a:pt x="1571149" y="181451"/>
                  </a:cubicBezTo>
                  <a:cubicBezTo>
                    <a:pt x="1572101" y="187166"/>
                    <a:pt x="1573054" y="192881"/>
                    <a:pt x="1574006" y="199549"/>
                  </a:cubicBezTo>
                  <a:cubicBezTo>
                    <a:pt x="1576864" y="211931"/>
                    <a:pt x="1577816" y="226219"/>
                    <a:pt x="1579721" y="240506"/>
                  </a:cubicBezTo>
                  <a:cubicBezTo>
                    <a:pt x="1581626" y="253841"/>
                    <a:pt x="1582579" y="269081"/>
                    <a:pt x="1584484" y="283369"/>
                  </a:cubicBezTo>
                  <a:cubicBezTo>
                    <a:pt x="1581626" y="274796"/>
                    <a:pt x="1579721" y="266224"/>
                    <a:pt x="1576864" y="258604"/>
                  </a:cubicBezTo>
                  <a:cubicBezTo>
                    <a:pt x="1575911" y="255746"/>
                    <a:pt x="1574959" y="252889"/>
                    <a:pt x="1573054" y="249079"/>
                  </a:cubicBezTo>
                  <a:cubicBezTo>
                    <a:pt x="1573054" y="249079"/>
                    <a:pt x="1573054" y="248126"/>
                    <a:pt x="1573054" y="247174"/>
                  </a:cubicBezTo>
                  <a:cubicBezTo>
                    <a:pt x="1573054" y="243364"/>
                    <a:pt x="1573054" y="238601"/>
                    <a:pt x="1572101" y="234791"/>
                  </a:cubicBezTo>
                  <a:cubicBezTo>
                    <a:pt x="1571149" y="221456"/>
                    <a:pt x="1569244" y="209074"/>
                    <a:pt x="1567339" y="198596"/>
                  </a:cubicBezTo>
                  <a:cubicBezTo>
                    <a:pt x="1566386" y="192881"/>
                    <a:pt x="1564481" y="188119"/>
                    <a:pt x="1563529" y="184309"/>
                  </a:cubicBezTo>
                  <a:cubicBezTo>
                    <a:pt x="1561624" y="179546"/>
                    <a:pt x="1560671" y="175736"/>
                    <a:pt x="1558766" y="171926"/>
                  </a:cubicBezTo>
                  <a:cubicBezTo>
                    <a:pt x="1555909" y="164306"/>
                    <a:pt x="1553051" y="159544"/>
                    <a:pt x="1550194" y="155734"/>
                  </a:cubicBezTo>
                  <a:cubicBezTo>
                    <a:pt x="1548289" y="151924"/>
                    <a:pt x="1546384" y="150019"/>
                    <a:pt x="1546384" y="150019"/>
                  </a:cubicBezTo>
                  <a:cubicBezTo>
                    <a:pt x="1546384" y="150019"/>
                    <a:pt x="1547336" y="151924"/>
                    <a:pt x="1549241" y="155734"/>
                  </a:cubicBezTo>
                  <a:cubicBezTo>
                    <a:pt x="1551146" y="159544"/>
                    <a:pt x="1553051" y="165259"/>
                    <a:pt x="1554956" y="171926"/>
                  </a:cubicBezTo>
                  <a:cubicBezTo>
                    <a:pt x="1555909" y="175736"/>
                    <a:pt x="1556861" y="179546"/>
                    <a:pt x="1557814" y="184309"/>
                  </a:cubicBezTo>
                  <a:cubicBezTo>
                    <a:pt x="1557814" y="189071"/>
                    <a:pt x="1558766" y="193834"/>
                    <a:pt x="1559719" y="198596"/>
                  </a:cubicBezTo>
                  <a:cubicBezTo>
                    <a:pt x="1559719" y="203359"/>
                    <a:pt x="1560671" y="208121"/>
                    <a:pt x="1560671" y="213836"/>
                  </a:cubicBezTo>
                  <a:cubicBezTo>
                    <a:pt x="1560671" y="214789"/>
                    <a:pt x="1560671" y="215741"/>
                    <a:pt x="1559719" y="216694"/>
                  </a:cubicBezTo>
                  <a:cubicBezTo>
                    <a:pt x="1558766" y="213836"/>
                    <a:pt x="1556861" y="210979"/>
                    <a:pt x="1555909" y="208121"/>
                  </a:cubicBezTo>
                  <a:cubicBezTo>
                    <a:pt x="1554004" y="203359"/>
                    <a:pt x="1551146" y="199549"/>
                    <a:pt x="1549241" y="194786"/>
                  </a:cubicBezTo>
                  <a:cubicBezTo>
                    <a:pt x="1545431" y="186214"/>
                    <a:pt x="1541621" y="179546"/>
                    <a:pt x="1537811" y="173831"/>
                  </a:cubicBezTo>
                  <a:cubicBezTo>
                    <a:pt x="1530191" y="162401"/>
                    <a:pt x="1526381" y="156686"/>
                    <a:pt x="1526381" y="156686"/>
                  </a:cubicBezTo>
                  <a:cubicBezTo>
                    <a:pt x="1526381" y="156686"/>
                    <a:pt x="1529239" y="163354"/>
                    <a:pt x="1534001" y="175736"/>
                  </a:cubicBezTo>
                  <a:cubicBezTo>
                    <a:pt x="1536859" y="181451"/>
                    <a:pt x="1539716" y="189071"/>
                    <a:pt x="1542574" y="197644"/>
                  </a:cubicBezTo>
                  <a:cubicBezTo>
                    <a:pt x="1543526" y="201454"/>
                    <a:pt x="1545431" y="205264"/>
                    <a:pt x="1546384" y="209074"/>
                  </a:cubicBezTo>
                  <a:cubicBezTo>
                    <a:pt x="1546384" y="208121"/>
                    <a:pt x="1545431" y="208121"/>
                    <a:pt x="1545431" y="208121"/>
                  </a:cubicBezTo>
                  <a:cubicBezTo>
                    <a:pt x="1545431" y="208121"/>
                    <a:pt x="1546384" y="209074"/>
                    <a:pt x="1546384" y="210979"/>
                  </a:cubicBezTo>
                  <a:cubicBezTo>
                    <a:pt x="1548289" y="215741"/>
                    <a:pt x="1549241" y="220504"/>
                    <a:pt x="1551146" y="226219"/>
                  </a:cubicBezTo>
                  <a:cubicBezTo>
                    <a:pt x="1552099" y="228124"/>
                    <a:pt x="1552099" y="229076"/>
                    <a:pt x="1552099" y="230981"/>
                  </a:cubicBezTo>
                  <a:cubicBezTo>
                    <a:pt x="1552099" y="232886"/>
                    <a:pt x="1553051" y="233839"/>
                    <a:pt x="1553051" y="235744"/>
                  </a:cubicBezTo>
                  <a:cubicBezTo>
                    <a:pt x="1553051" y="237649"/>
                    <a:pt x="1553051" y="239554"/>
                    <a:pt x="1554004" y="241459"/>
                  </a:cubicBezTo>
                  <a:cubicBezTo>
                    <a:pt x="1554004" y="242411"/>
                    <a:pt x="1554004" y="243364"/>
                    <a:pt x="1554004" y="244316"/>
                  </a:cubicBezTo>
                  <a:cubicBezTo>
                    <a:pt x="1554004" y="246221"/>
                    <a:pt x="1553051" y="248126"/>
                    <a:pt x="1553051" y="250031"/>
                  </a:cubicBezTo>
                  <a:cubicBezTo>
                    <a:pt x="1551146" y="253841"/>
                    <a:pt x="1549241" y="257651"/>
                    <a:pt x="1547336" y="263366"/>
                  </a:cubicBezTo>
                  <a:cubicBezTo>
                    <a:pt x="1545431" y="258604"/>
                    <a:pt x="1543526" y="254794"/>
                    <a:pt x="1542574" y="251936"/>
                  </a:cubicBezTo>
                  <a:cubicBezTo>
                    <a:pt x="1542574" y="249079"/>
                    <a:pt x="1542574" y="245269"/>
                    <a:pt x="1542574" y="243364"/>
                  </a:cubicBezTo>
                  <a:cubicBezTo>
                    <a:pt x="1542574" y="230029"/>
                    <a:pt x="1542574" y="222409"/>
                    <a:pt x="1542574" y="222409"/>
                  </a:cubicBezTo>
                  <a:cubicBezTo>
                    <a:pt x="1542574" y="222409"/>
                    <a:pt x="1541621" y="230029"/>
                    <a:pt x="1538764" y="243364"/>
                  </a:cubicBezTo>
                  <a:cubicBezTo>
                    <a:pt x="1538764" y="243364"/>
                    <a:pt x="1538764" y="243364"/>
                    <a:pt x="1538764" y="243364"/>
                  </a:cubicBezTo>
                  <a:cubicBezTo>
                    <a:pt x="1534001" y="232886"/>
                    <a:pt x="1531144" y="226219"/>
                    <a:pt x="1531144" y="226219"/>
                  </a:cubicBezTo>
                  <a:cubicBezTo>
                    <a:pt x="1531144" y="226219"/>
                    <a:pt x="1533049" y="234791"/>
                    <a:pt x="1537811" y="250031"/>
                  </a:cubicBezTo>
                  <a:cubicBezTo>
                    <a:pt x="1537811" y="252889"/>
                    <a:pt x="1536859" y="255746"/>
                    <a:pt x="1536859" y="258604"/>
                  </a:cubicBezTo>
                  <a:cubicBezTo>
                    <a:pt x="1534954" y="251936"/>
                    <a:pt x="1533049" y="245269"/>
                    <a:pt x="1531144" y="239554"/>
                  </a:cubicBezTo>
                  <a:cubicBezTo>
                    <a:pt x="1529239" y="232886"/>
                    <a:pt x="1527334" y="227171"/>
                    <a:pt x="1525429" y="220504"/>
                  </a:cubicBezTo>
                  <a:cubicBezTo>
                    <a:pt x="1524476" y="217646"/>
                    <a:pt x="1523524" y="214789"/>
                    <a:pt x="1521619" y="211931"/>
                  </a:cubicBezTo>
                  <a:cubicBezTo>
                    <a:pt x="1518761" y="173831"/>
                    <a:pt x="1515904" y="150019"/>
                    <a:pt x="1515904" y="150019"/>
                  </a:cubicBezTo>
                  <a:cubicBezTo>
                    <a:pt x="1515904" y="150019"/>
                    <a:pt x="1514951" y="166211"/>
                    <a:pt x="1513046" y="192881"/>
                  </a:cubicBezTo>
                  <a:cubicBezTo>
                    <a:pt x="1510189" y="187166"/>
                    <a:pt x="1508284" y="182404"/>
                    <a:pt x="1506379" y="177641"/>
                  </a:cubicBezTo>
                  <a:cubicBezTo>
                    <a:pt x="1499711" y="163354"/>
                    <a:pt x="1495901" y="154781"/>
                    <a:pt x="1495901" y="154781"/>
                  </a:cubicBezTo>
                  <a:cubicBezTo>
                    <a:pt x="1495901" y="154781"/>
                    <a:pt x="1497806" y="163354"/>
                    <a:pt x="1502569" y="178594"/>
                  </a:cubicBezTo>
                  <a:cubicBezTo>
                    <a:pt x="1503521" y="182404"/>
                    <a:pt x="1504474" y="186214"/>
                    <a:pt x="1505426" y="190024"/>
                  </a:cubicBezTo>
                  <a:cubicBezTo>
                    <a:pt x="1505426" y="189071"/>
                    <a:pt x="1504474" y="189071"/>
                    <a:pt x="1504474" y="189071"/>
                  </a:cubicBezTo>
                  <a:cubicBezTo>
                    <a:pt x="1504474" y="189071"/>
                    <a:pt x="1506379" y="196691"/>
                    <a:pt x="1510189" y="210026"/>
                  </a:cubicBezTo>
                  <a:cubicBezTo>
                    <a:pt x="1510189" y="210979"/>
                    <a:pt x="1511141" y="212884"/>
                    <a:pt x="1511141" y="213836"/>
                  </a:cubicBezTo>
                  <a:cubicBezTo>
                    <a:pt x="1511141" y="220504"/>
                    <a:pt x="1510189" y="227171"/>
                    <a:pt x="1510189" y="233839"/>
                  </a:cubicBezTo>
                  <a:cubicBezTo>
                    <a:pt x="1510189" y="241459"/>
                    <a:pt x="1509236" y="250031"/>
                    <a:pt x="1509236" y="258604"/>
                  </a:cubicBezTo>
                  <a:cubicBezTo>
                    <a:pt x="1503521" y="241459"/>
                    <a:pt x="1498759" y="230981"/>
                    <a:pt x="1498759" y="230981"/>
                  </a:cubicBezTo>
                  <a:cubicBezTo>
                    <a:pt x="1498759" y="230981"/>
                    <a:pt x="1501616" y="248126"/>
                    <a:pt x="1508284" y="275749"/>
                  </a:cubicBezTo>
                  <a:cubicBezTo>
                    <a:pt x="1508284" y="279559"/>
                    <a:pt x="1508284" y="283369"/>
                    <a:pt x="1507331" y="288131"/>
                  </a:cubicBezTo>
                  <a:cubicBezTo>
                    <a:pt x="1506379" y="290036"/>
                    <a:pt x="1505426" y="290989"/>
                    <a:pt x="1504474" y="292894"/>
                  </a:cubicBezTo>
                  <a:cubicBezTo>
                    <a:pt x="1503521" y="294799"/>
                    <a:pt x="1501616" y="296704"/>
                    <a:pt x="1500664" y="298609"/>
                  </a:cubicBezTo>
                  <a:cubicBezTo>
                    <a:pt x="1497806" y="287179"/>
                    <a:pt x="1495901" y="275749"/>
                    <a:pt x="1493044" y="266224"/>
                  </a:cubicBezTo>
                  <a:cubicBezTo>
                    <a:pt x="1495901" y="253841"/>
                    <a:pt x="1497806" y="246221"/>
                    <a:pt x="1497806" y="246221"/>
                  </a:cubicBezTo>
                  <a:cubicBezTo>
                    <a:pt x="1497806" y="246221"/>
                    <a:pt x="1495901" y="251936"/>
                    <a:pt x="1491139" y="260509"/>
                  </a:cubicBezTo>
                  <a:cubicBezTo>
                    <a:pt x="1491139" y="260509"/>
                    <a:pt x="1491139" y="259556"/>
                    <a:pt x="1491139" y="259556"/>
                  </a:cubicBezTo>
                  <a:cubicBezTo>
                    <a:pt x="1491139" y="253841"/>
                    <a:pt x="1490186" y="249079"/>
                    <a:pt x="1490186" y="244316"/>
                  </a:cubicBezTo>
                  <a:cubicBezTo>
                    <a:pt x="1490186" y="242411"/>
                    <a:pt x="1490186" y="240506"/>
                    <a:pt x="1489234" y="238601"/>
                  </a:cubicBezTo>
                  <a:cubicBezTo>
                    <a:pt x="1489234" y="237649"/>
                    <a:pt x="1489234" y="237649"/>
                    <a:pt x="1489234" y="237649"/>
                  </a:cubicBezTo>
                  <a:cubicBezTo>
                    <a:pt x="1489234" y="237649"/>
                    <a:pt x="1489234" y="237649"/>
                    <a:pt x="1489234" y="238601"/>
                  </a:cubicBezTo>
                  <a:cubicBezTo>
                    <a:pt x="1488281" y="230981"/>
                    <a:pt x="1488281" y="225266"/>
                    <a:pt x="1486376" y="219551"/>
                  </a:cubicBezTo>
                  <a:cubicBezTo>
                    <a:pt x="1483519" y="206216"/>
                    <a:pt x="1482566" y="198596"/>
                    <a:pt x="1482566" y="198596"/>
                  </a:cubicBezTo>
                  <a:cubicBezTo>
                    <a:pt x="1482566" y="198596"/>
                    <a:pt x="1482566" y="206216"/>
                    <a:pt x="1482566" y="220504"/>
                  </a:cubicBezTo>
                  <a:cubicBezTo>
                    <a:pt x="1482566" y="222409"/>
                    <a:pt x="1482566" y="225266"/>
                    <a:pt x="1482566" y="228124"/>
                  </a:cubicBezTo>
                  <a:cubicBezTo>
                    <a:pt x="1476851" y="206216"/>
                    <a:pt x="1473041" y="193834"/>
                    <a:pt x="1473041" y="193834"/>
                  </a:cubicBezTo>
                  <a:cubicBezTo>
                    <a:pt x="1473041" y="193834"/>
                    <a:pt x="1474946" y="220504"/>
                    <a:pt x="1479709" y="259556"/>
                  </a:cubicBezTo>
                  <a:cubicBezTo>
                    <a:pt x="1479709" y="260509"/>
                    <a:pt x="1478756" y="261461"/>
                    <a:pt x="1478756" y="262414"/>
                  </a:cubicBezTo>
                  <a:cubicBezTo>
                    <a:pt x="1477804" y="263366"/>
                    <a:pt x="1477804" y="265271"/>
                    <a:pt x="1476851" y="266224"/>
                  </a:cubicBezTo>
                  <a:cubicBezTo>
                    <a:pt x="1476851" y="263366"/>
                    <a:pt x="1475899" y="260509"/>
                    <a:pt x="1475899" y="257651"/>
                  </a:cubicBezTo>
                  <a:cubicBezTo>
                    <a:pt x="1473994" y="244316"/>
                    <a:pt x="1473041" y="232886"/>
                    <a:pt x="1471136" y="221456"/>
                  </a:cubicBezTo>
                  <a:cubicBezTo>
                    <a:pt x="1469231" y="210979"/>
                    <a:pt x="1468279" y="201454"/>
                    <a:pt x="1466374" y="193834"/>
                  </a:cubicBezTo>
                  <a:cubicBezTo>
                    <a:pt x="1462564" y="178594"/>
                    <a:pt x="1460659" y="170021"/>
                    <a:pt x="1460659" y="170021"/>
                  </a:cubicBezTo>
                  <a:cubicBezTo>
                    <a:pt x="1460659" y="170021"/>
                    <a:pt x="1461611" y="178594"/>
                    <a:pt x="1462564" y="193834"/>
                  </a:cubicBezTo>
                  <a:cubicBezTo>
                    <a:pt x="1463516" y="201454"/>
                    <a:pt x="1463516" y="210979"/>
                    <a:pt x="1464469" y="221456"/>
                  </a:cubicBezTo>
                  <a:cubicBezTo>
                    <a:pt x="1465421" y="231934"/>
                    <a:pt x="1465421" y="244316"/>
                    <a:pt x="1465421" y="257651"/>
                  </a:cubicBezTo>
                  <a:cubicBezTo>
                    <a:pt x="1465421" y="263366"/>
                    <a:pt x="1465421" y="269081"/>
                    <a:pt x="1465421" y="275749"/>
                  </a:cubicBezTo>
                  <a:cubicBezTo>
                    <a:pt x="1462564" y="265271"/>
                    <a:pt x="1458754" y="254794"/>
                    <a:pt x="1455896" y="246221"/>
                  </a:cubicBezTo>
                  <a:cubicBezTo>
                    <a:pt x="1453039" y="235744"/>
                    <a:pt x="1450181" y="226219"/>
                    <a:pt x="1447324" y="218599"/>
                  </a:cubicBezTo>
                  <a:cubicBezTo>
                    <a:pt x="1442561" y="203359"/>
                    <a:pt x="1439704" y="194786"/>
                    <a:pt x="1439704" y="194786"/>
                  </a:cubicBezTo>
                  <a:cubicBezTo>
                    <a:pt x="1439704" y="194786"/>
                    <a:pt x="1440656" y="202406"/>
                    <a:pt x="1442561" y="215741"/>
                  </a:cubicBezTo>
                  <a:cubicBezTo>
                    <a:pt x="1439704" y="203359"/>
                    <a:pt x="1437799" y="193834"/>
                    <a:pt x="1435894" y="185261"/>
                  </a:cubicBezTo>
                  <a:cubicBezTo>
                    <a:pt x="1435894" y="169069"/>
                    <a:pt x="1435894" y="159544"/>
                    <a:pt x="1435894" y="159544"/>
                  </a:cubicBezTo>
                  <a:cubicBezTo>
                    <a:pt x="1435894" y="159544"/>
                    <a:pt x="1434941" y="164306"/>
                    <a:pt x="1433036" y="173831"/>
                  </a:cubicBezTo>
                  <a:cubicBezTo>
                    <a:pt x="1431131" y="165259"/>
                    <a:pt x="1430179" y="160496"/>
                    <a:pt x="1430179" y="160496"/>
                  </a:cubicBezTo>
                  <a:cubicBezTo>
                    <a:pt x="1430179" y="160496"/>
                    <a:pt x="1430179" y="162401"/>
                    <a:pt x="1430179" y="166211"/>
                  </a:cubicBezTo>
                  <a:cubicBezTo>
                    <a:pt x="1428274" y="158591"/>
                    <a:pt x="1427321" y="151924"/>
                    <a:pt x="1425416" y="147161"/>
                  </a:cubicBezTo>
                  <a:cubicBezTo>
                    <a:pt x="1421606" y="134779"/>
                    <a:pt x="1418749" y="127159"/>
                    <a:pt x="1418749" y="127159"/>
                  </a:cubicBezTo>
                  <a:cubicBezTo>
                    <a:pt x="1418749" y="127159"/>
                    <a:pt x="1419701" y="134779"/>
                    <a:pt x="1421606" y="148114"/>
                  </a:cubicBezTo>
                  <a:cubicBezTo>
                    <a:pt x="1422559" y="154781"/>
                    <a:pt x="1423511" y="162401"/>
                    <a:pt x="1423511" y="171926"/>
                  </a:cubicBezTo>
                  <a:cubicBezTo>
                    <a:pt x="1424464" y="181451"/>
                    <a:pt x="1424464" y="190976"/>
                    <a:pt x="1425416" y="202406"/>
                  </a:cubicBezTo>
                  <a:cubicBezTo>
                    <a:pt x="1425416" y="208121"/>
                    <a:pt x="1426369" y="212884"/>
                    <a:pt x="1426369" y="218599"/>
                  </a:cubicBezTo>
                  <a:cubicBezTo>
                    <a:pt x="1425416" y="224314"/>
                    <a:pt x="1424464" y="230029"/>
                    <a:pt x="1424464" y="235744"/>
                  </a:cubicBezTo>
                  <a:cubicBezTo>
                    <a:pt x="1423511" y="231934"/>
                    <a:pt x="1422559" y="229076"/>
                    <a:pt x="1421606" y="226219"/>
                  </a:cubicBezTo>
                  <a:cubicBezTo>
                    <a:pt x="1419701" y="219551"/>
                    <a:pt x="1416844" y="214789"/>
                    <a:pt x="1415891" y="210026"/>
                  </a:cubicBezTo>
                  <a:cubicBezTo>
                    <a:pt x="1412081" y="201454"/>
                    <a:pt x="1410176" y="195739"/>
                    <a:pt x="1410176" y="195739"/>
                  </a:cubicBezTo>
                  <a:cubicBezTo>
                    <a:pt x="1410176" y="195739"/>
                    <a:pt x="1411129" y="201454"/>
                    <a:pt x="1412081" y="210979"/>
                  </a:cubicBezTo>
                  <a:cubicBezTo>
                    <a:pt x="1413034" y="215741"/>
                    <a:pt x="1413986" y="221456"/>
                    <a:pt x="1414939" y="228124"/>
                  </a:cubicBezTo>
                  <a:cubicBezTo>
                    <a:pt x="1415891" y="234791"/>
                    <a:pt x="1416844" y="241459"/>
                    <a:pt x="1416844" y="250031"/>
                  </a:cubicBezTo>
                  <a:cubicBezTo>
                    <a:pt x="1416844" y="255746"/>
                    <a:pt x="1417796" y="261461"/>
                    <a:pt x="1418749" y="268129"/>
                  </a:cubicBezTo>
                  <a:cubicBezTo>
                    <a:pt x="1416844" y="270986"/>
                    <a:pt x="1414939" y="273844"/>
                    <a:pt x="1413034" y="277654"/>
                  </a:cubicBezTo>
                  <a:cubicBezTo>
                    <a:pt x="1412081" y="275749"/>
                    <a:pt x="1412081" y="273844"/>
                    <a:pt x="1411129" y="271939"/>
                  </a:cubicBezTo>
                  <a:cubicBezTo>
                    <a:pt x="1406366" y="237649"/>
                    <a:pt x="1401604" y="215741"/>
                    <a:pt x="1401604" y="215741"/>
                  </a:cubicBezTo>
                  <a:cubicBezTo>
                    <a:pt x="1401604" y="215741"/>
                    <a:pt x="1401604" y="226219"/>
                    <a:pt x="1400651" y="243364"/>
                  </a:cubicBezTo>
                  <a:cubicBezTo>
                    <a:pt x="1397794" y="233839"/>
                    <a:pt x="1394936" y="226219"/>
                    <a:pt x="1392079" y="219551"/>
                  </a:cubicBezTo>
                  <a:cubicBezTo>
                    <a:pt x="1392079" y="217646"/>
                    <a:pt x="1393031" y="215741"/>
                    <a:pt x="1393031" y="213836"/>
                  </a:cubicBezTo>
                  <a:cubicBezTo>
                    <a:pt x="1393984" y="212884"/>
                    <a:pt x="1394936" y="211931"/>
                    <a:pt x="1395889" y="210979"/>
                  </a:cubicBezTo>
                  <a:cubicBezTo>
                    <a:pt x="1399699" y="207169"/>
                    <a:pt x="1400651" y="205264"/>
                    <a:pt x="1400651" y="205264"/>
                  </a:cubicBezTo>
                  <a:cubicBezTo>
                    <a:pt x="1400651" y="205264"/>
                    <a:pt x="1398746" y="207169"/>
                    <a:pt x="1394936" y="210026"/>
                  </a:cubicBezTo>
                  <a:cubicBezTo>
                    <a:pt x="1394936" y="210026"/>
                    <a:pt x="1393984" y="210979"/>
                    <a:pt x="1393031" y="210979"/>
                  </a:cubicBezTo>
                  <a:cubicBezTo>
                    <a:pt x="1393984" y="205264"/>
                    <a:pt x="1394936" y="202406"/>
                    <a:pt x="1394936" y="202406"/>
                  </a:cubicBezTo>
                  <a:cubicBezTo>
                    <a:pt x="1394936" y="202406"/>
                    <a:pt x="1393031" y="206216"/>
                    <a:pt x="1391126" y="212884"/>
                  </a:cubicBezTo>
                  <a:cubicBezTo>
                    <a:pt x="1391126" y="212884"/>
                    <a:pt x="1390174" y="213836"/>
                    <a:pt x="1390174" y="213836"/>
                  </a:cubicBezTo>
                  <a:cubicBezTo>
                    <a:pt x="1386364" y="204311"/>
                    <a:pt x="1384459" y="199549"/>
                    <a:pt x="1384459" y="199549"/>
                  </a:cubicBezTo>
                  <a:cubicBezTo>
                    <a:pt x="1384459" y="199549"/>
                    <a:pt x="1385411" y="205264"/>
                    <a:pt x="1387316" y="215741"/>
                  </a:cubicBezTo>
                  <a:cubicBezTo>
                    <a:pt x="1384459" y="218599"/>
                    <a:pt x="1382554" y="220504"/>
                    <a:pt x="1378744" y="224314"/>
                  </a:cubicBezTo>
                  <a:cubicBezTo>
                    <a:pt x="1374934" y="229076"/>
                    <a:pt x="1371124" y="233839"/>
                    <a:pt x="1367314" y="240506"/>
                  </a:cubicBezTo>
                  <a:cubicBezTo>
                    <a:pt x="1363504" y="230029"/>
                    <a:pt x="1358741" y="219551"/>
                    <a:pt x="1354931" y="209074"/>
                  </a:cubicBezTo>
                  <a:cubicBezTo>
                    <a:pt x="1354931" y="199549"/>
                    <a:pt x="1354931" y="191929"/>
                    <a:pt x="1354931" y="185261"/>
                  </a:cubicBezTo>
                  <a:cubicBezTo>
                    <a:pt x="1354931" y="167164"/>
                    <a:pt x="1354931" y="157639"/>
                    <a:pt x="1354931" y="157639"/>
                  </a:cubicBezTo>
                  <a:cubicBezTo>
                    <a:pt x="1354931" y="157639"/>
                    <a:pt x="1353026" y="168116"/>
                    <a:pt x="1351121" y="185261"/>
                  </a:cubicBezTo>
                  <a:cubicBezTo>
                    <a:pt x="1350169" y="189071"/>
                    <a:pt x="1350169" y="192881"/>
                    <a:pt x="1349216" y="197644"/>
                  </a:cubicBezTo>
                  <a:cubicBezTo>
                    <a:pt x="1347311" y="193834"/>
                    <a:pt x="1345406" y="190024"/>
                    <a:pt x="1343501" y="186214"/>
                  </a:cubicBezTo>
                  <a:cubicBezTo>
                    <a:pt x="1343501" y="181451"/>
                    <a:pt x="1344454" y="175736"/>
                    <a:pt x="1344454" y="171926"/>
                  </a:cubicBezTo>
                  <a:cubicBezTo>
                    <a:pt x="1344454" y="166211"/>
                    <a:pt x="1344454" y="161449"/>
                    <a:pt x="1344454" y="157639"/>
                  </a:cubicBezTo>
                  <a:cubicBezTo>
                    <a:pt x="1344454" y="151924"/>
                    <a:pt x="1345406" y="147161"/>
                    <a:pt x="1345406" y="142399"/>
                  </a:cubicBezTo>
                  <a:cubicBezTo>
                    <a:pt x="1346359" y="129064"/>
                    <a:pt x="1346359" y="120491"/>
                    <a:pt x="1346359" y="120491"/>
                  </a:cubicBezTo>
                  <a:cubicBezTo>
                    <a:pt x="1346359" y="120491"/>
                    <a:pt x="1344454" y="128111"/>
                    <a:pt x="1341596" y="141446"/>
                  </a:cubicBezTo>
                  <a:cubicBezTo>
                    <a:pt x="1340644" y="148114"/>
                    <a:pt x="1338739" y="156686"/>
                    <a:pt x="1336834" y="166211"/>
                  </a:cubicBezTo>
                  <a:cubicBezTo>
                    <a:pt x="1336834" y="167164"/>
                    <a:pt x="1336834" y="168116"/>
                    <a:pt x="1335881" y="169069"/>
                  </a:cubicBezTo>
                  <a:cubicBezTo>
                    <a:pt x="1333024" y="162401"/>
                    <a:pt x="1330166" y="156686"/>
                    <a:pt x="1327309" y="150971"/>
                  </a:cubicBezTo>
                  <a:cubicBezTo>
                    <a:pt x="1299686" y="91916"/>
                    <a:pt x="1280636" y="53816"/>
                    <a:pt x="1280636" y="53816"/>
                  </a:cubicBezTo>
                  <a:cubicBezTo>
                    <a:pt x="1280636" y="53816"/>
                    <a:pt x="1293971" y="94774"/>
                    <a:pt x="1317784" y="155734"/>
                  </a:cubicBezTo>
                  <a:cubicBezTo>
                    <a:pt x="1322546" y="168116"/>
                    <a:pt x="1327309" y="180499"/>
                    <a:pt x="1332071" y="193834"/>
                  </a:cubicBezTo>
                  <a:cubicBezTo>
                    <a:pt x="1332071" y="195739"/>
                    <a:pt x="1332071" y="196691"/>
                    <a:pt x="1331119" y="197644"/>
                  </a:cubicBezTo>
                  <a:cubicBezTo>
                    <a:pt x="1329214" y="209074"/>
                    <a:pt x="1327309" y="222409"/>
                    <a:pt x="1326356" y="235744"/>
                  </a:cubicBezTo>
                  <a:cubicBezTo>
                    <a:pt x="1324451" y="249079"/>
                    <a:pt x="1323499" y="263366"/>
                    <a:pt x="1321594" y="277654"/>
                  </a:cubicBezTo>
                  <a:cubicBezTo>
                    <a:pt x="1321594" y="283369"/>
                    <a:pt x="1320641" y="288131"/>
                    <a:pt x="1319689" y="293846"/>
                  </a:cubicBezTo>
                  <a:cubicBezTo>
                    <a:pt x="1318736" y="292894"/>
                    <a:pt x="1318736" y="291941"/>
                    <a:pt x="1317784" y="290989"/>
                  </a:cubicBezTo>
                  <a:cubicBezTo>
                    <a:pt x="1317784" y="289084"/>
                    <a:pt x="1317784" y="289084"/>
                    <a:pt x="1317784" y="289084"/>
                  </a:cubicBezTo>
                  <a:cubicBezTo>
                    <a:pt x="1317784" y="289084"/>
                    <a:pt x="1317784" y="290036"/>
                    <a:pt x="1316831" y="290989"/>
                  </a:cubicBezTo>
                  <a:cubicBezTo>
                    <a:pt x="1316831" y="290036"/>
                    <a:pt x="1315879" y="289084"/>
                    <a:pt x="1315879" y="288131"/>
                  </a:cubicBezTo>
                  <a:cubicBezTo>
                    <a:pt x="1314926" y="287179"/>
                    <a:pt x="1314926" y="286226"/>
                    <a:pt x="1313974" y="285274"/>
                  </a:cubicBezTo>
                  <a:cubicBezTo>
                    <a:pt x="1315879" y="259556"/>
                    <a:pt x="1316831" y="244316"/>
                    <a:pt x="1316831" y="244316"/>
                  </a:cubicBezTo>
                  <a:cubicBezTo>
                    <a:pt x="1316831" y="244316"/>
                    <a:pt x="1313974" y="256699"/>
                    <a:pt x="1309211" y="277654"/>
                  </a:cubicBezTo>
                  <a:cubicBezTo>
                    <a:pt x="1305401" y="271939"/>
                    <a:pt x="1302544" y="266224"/>
                    <a:pt x="1298734" y="260509"/>
                  </a:cubicBezTo>
                  <a:cubicBezTo>
                    <a:pt x="1304449" y="235744"/>
                    <a:pt x="1310164" y="213836"/>
                    <a:pt x="1313974" y="199549"/>
                  </a:cubicBezTo>
                  <a:cubicBezTo>
                    <a:pt x="1317784" y="182404"/>
                    <a:pt x="1319689" y="172879"/>
                    <a:pt x="1319689" y="172879"/>
                  </a:cubicBezTo>
                  <a:cubicBezTo>
                    <a:pt x="1319689" y="172879"/>
                    <a:pt x="1307306" y="202406"/>
                    <a:pt x="1291114" y="249079"/>
                  </a:cubicBezTo>
                  <a:cubicBezTo>
                    <a:pt x="1287304" y="243364"/>
                    <a:pt x="1284446" y="238601"/>
                    <a:pt x="1281589" y="234791"/>
                  </a:cubicBezTo>
                  <a:cubicBezTo>
                    <a:pt x="1273016" y="222409"/>
                    <a:pt x="1267301" y="215741"/>
                    <a:pt x="1267301" y="215741"/>
                  </a:cubicBezTo>
                  <a:cubicBezTo>
                    <a:pt x="1267301" y="215741"/>
                    <a:pt x="1270159" y="222409"/>
                    <a:pt x="1275874" y="232886"/>
                  </a:cubicBezTo>
                  <a:cubicBezTo>
                    <a:pt x="1274921" y="234791"/>
                    <a:pt x="1273969" y="238601"/>
                    <a:pt x="1272064" y="243364"/>
                  </a:cubicBezTo>
                  <a:cubicBezTo>
                    <a:pt x="1268254" y="237649"/>
                    <a:pt x="1264444" y="231934"/>
                    <a:pt x="1261586" y="227171"/>
                  </a:cubicBezTo>
                  <a:cubicBezTo>
                    <a:pt x="1257776" y="221456"/>
                    <a:pt x="1253014" y="215741"/>
                    <a:pt x="1249204" y="210979"/>
                  </a:cubicBezTo>
                  <a:cubicBezTo>
                    <a:pt x="1248251" y="210026"/>
                    <a:pt x="1248251" y="209074"/>
                    <a:pt x="1247299" y="208121"/>
                  </a:cubicBezTo>
                  <a:cubicBezTo>
                    <a:pt x="1250156" y="203359"/>
                    <a:pt x="1251109" y="199549"/>
                    <a:pt x="1251109" y="199549"/>
                  </a:cubicBezTo>
                  <a:cubicBezTo>
                    <a:pt x="1251109" y="199549"/>
                    <a:pt x="1249204" y="202406"/>
                    <a:pt x="1246346" y="206216"/>
                  </a:cubicBezTo>
                  <a:cubicBezTo>
                    <a:pt x="1239679" y="197644"/>
                    <a:pt x="1233964" y="190024"/>
                    <a:pt x="1229201" y="184309"/>
                  </a:cubicBezTo>
                  <a:cubicBezTo>
                    <a:pt x="1217771" y="170974"/>
                    <a:pt x="1211104" y="162401"/>
                    <a:pt x="1211104" y="162401"/>
                  </a:cubicBezTo>
                  <a:cubicBezTo>
                    <a:pt x="1211104" y="162401"/>
                    <a:pt x="1216819" y="170974"/>
                    <a:pt x="1226344" y="186214"/>
                  </a:cubicBezTo>
                  <a:cubicBezTo>
                    <a:pt x="1231106" y="192881"/>
                    <a:pt x="1235869" y="202406"/>
                    <a:pt x="1242536" y="211931"/>
                  </a:cubicBezTo>
                  <a:cubicBezTo>
                    <a:pt x="1240631" y="214789"/>
                    <a:pt x="1238726" y="217646"/>
                    <a:pt x="1236821" y="220504"/>
                  </a:cubicBezTo>
                  <a:cubicBezTo>
                    <a:pt x="1235869" y="222409"/>
                    <a:pt x="1234916" y="224314"/>
                    <a:pt x="1233011" y="226219"/>
                  </a:cubicBezTo>
                  <a:cubicBezTo>
                    <a:pt x="1233011" y="221456"/>
                    <a:pt x="1232059" y="217646"/>
                    <a:pt x="1231106" y="212884"/>
                  </a:cubicBezTo>
                  <a:cubicBezTo>
                    <a:pt x="1231106" y="211931"/>
                    <a:pt x="1230154" y="210026"/>
                    <a:pt x="1228249" y="209074"/>
                  </a:cubicBezTo>
                  <a:cubicBezTo>
                    <a:pt x="1228249" y="209074"/>
                    <a:pt x="1227296" y="209074"/>
                    <a:pt x="1226344" y="209074"/>
                  </a:cubicBezTo>
                  <a:cubicBezTo>
                    <a:pt x="1225391" y="206216"/>
                    <a:pt x="1224439" y="202406"/>
                    <a:pt x="1223486" y="199549"/>
                  </a:cubicBezTo>
                  <a:cubicBezTo>
                    <a:pt x="1218724" y="187166"/>
                    <a:pt x="1215866" y="179546"/>
                    <a:pt x="1215866" y="179546"/>
                  </a:cubicBezTo>
                  <a:cubicBezTo>
                    <a:pt x="1215866" y="179546"/>
                    <a:pt x="1216819" y="187166"/>
                    <a:pt x="1219676" y="200501"/>
                  </a:cubicBezTo>
                  <a:cubicBezTo>
                    <a:pt x="1220629" y="204311"/>
                    <a:pt x="1220629" y="208121"/>
                    <a:pt x="1221581" y="211931"/>
                  </a:cubicBezTo>
                  <a:cubicBezTo>
                    <a:pt x="1221581" y="212884"/>
                    <a:pt x="1220629" y="212884"/>
                    <a:pt x="1220629" y="213836"/>
                  </a:cubicBezTo>
                  <a:cubicBezTo>
                    <a:pt x="1214914" y="208121"/>
                    <a:pt x="1211104" y="203359"/>
                    <a:pt x="1207294" y="200501"/>
                  </a:cubicBezTo>
                  <a:cubicBezTo>
                    <a:pt x="1203484" y="197644"/>
                    <a:pt x="1201579" y="195739"/>
                    <a:pt x="1201579" y="195739"/>
                  </a:cubicBezTo>
                  <a:cubicBezTo>
                    <a:pt x="1201579" y="195739"/>
                    <a:pt x="1203484" y="197644"/>
                    <a:pt x="1206341" y="201454"/>
                  </a:cubicBezTo>
                  <a:cubicBezTo>
                    <a:pt x="1209199" y="205264"/>
                    <a:pt x="1213009" y="210979"/>
                    <a:pt x="1217771" y="217646"/>
                  </a:cubicBezTo>
                  <a:lnTo>
                    <a:pt x="1217771" y="217646"/>
                  </a:lnTo>
                  <a:cubicBezTo>
                    <a:pt x="1216819" y="222409"/>
                    <a:pt x="1216819" y="227171"/>
                    <a:pt x="1216819" y="231934"/>
                  </a:cubicBezTo>
                  <a:cubicBezTo>
                    <a:pt x="1207294" y="223361"/>
                    <a:pt x="1202531" y="219551"/>
                    <a:pt x="1202531" y="219551"/>
                  </a:cubicBezTo>
                  <a:cubicBezTo>
                    <a:pt x="1202531" y="219551"/>
                    <a:pt x="1207294" y="226219"/>
                    <a:pt x="1215866" y="236696"/>
                  </a:cubicBezTo>
                  <a:cubicBezTo>
                    <a:pt x="1215866" y="240506"/>
                    <a:pt x="1214914" y="245269"/>
                    <a:pt x="1214914" y="249079"/>
                  </a:cubicBezTo>
                  <a:cubicBezTo>
                    <a:pt x="1214914" y="250984"/>
                    <a:pt x="1214914" y="252889"/>
                    <a:pt x="1214914" y="255746"/>
                  </a:cubicBezTo>
                  <a:cubicBezTo>
                    <a:pt x="1214914" y="253841"/>
                    <a:pt x="1213961" y="252889"/>
                    <a:pt x="1213961" y="250984"/>
                  </a:cubicBezTo>
                  <a:cubicBezTo>
                    <a:pt x="1213961" y="250984"/>
                    <a:pt x="1213961" y="250031"/>
                    <a:pt x="1213961" y="250031"/>
                  </a:cubicBezTo>
                  <a:cubicBezTo>
                    <a:pt x="1213961" y="249079"/>
                    <a:pt x="1214914" y="249079"/>
                    <a:pt x="1214914" y="249079"/>
                  </a:cubicBezTo>
                  <a:cubicBezTo>
                    <a:pt x="1214914" y="249079"/>
                    <a:pt x="1214914" y="249079"/>
                    <a:pt x="1213961" y="250031"/>
                  </a:cubicBezTo>
                  <a:cubicBezTo>
                    <a:pt x="1212056" y="242411"/>
                    <a:pt x="1209199" y="235744"/>
                    <a:pt x="1207294" y="229076"/>
                  </a:cubicBezTo>
                  <a:cubicBezTo>
                    <a:pt x="1204436" y="222409"/>
                    <a:pt x="1202531" y="216694"/>
                    <a:pt x="1200626" y="212884"/>
                  </a:cubicBezTo>
                  <a:cubicBezTo>
                    <a:pt x="1195864" y="204311"/>
                    <a:pt x="1193959" y="198596"/>
                    <a:pt x="1193959" y="198596"/>
                  </a:cubicBezTo>
                  <a:cubicBezTo>
                    <a:pt x="1193959" y="198596"/>
                    <a:pt x="1194911" y="204311"/>
                    <a:pt x="1196816" y="213836"/>
                  </a:cubicBezTo>
                  <a:cubicBezTo>
                    <a:pt x="1197769" y="218599"/>
                    <a:pt x="1198721" y="224314"/>
                    <a:pt x="1200626" y="230981"/>
                  </a:cubicBezTo>
                  <a:cubicBezTo>
                    <a:pt x="1201579" y="237649"/>
                    <a:pt x="1202531" y="245269"/>
                    <a:pt x="1204436" y="252889"/>
                  </a:cubicBezTo>
                  <a:cubicBezTo>
                    <a:pt x="1204436" y="254794"/>
                    <a:pt x="1205389" y="256699"/>
                    <a:pt x="1205389" y="258604"/>
                  </a:cubicBezTo>
                  <a:cubicBezTo>
                    <a:pt x="1202531" y="251936"/>
                    <a:pt x="1199674" y="245269"/>
                    <a:pt x="1196816" y="239554"/>
                  </a:cubicBezTo>
                  <a:cubicBezTo>
                    <a:pt x="1193959" y="233839"/>
                    <a:pt x="1191101" y="229076"/>
                    <a:pt x="1189196" y="224314"/>
                  </a:cubicBezTo>
                  <a:cubicBezTo>
                    <a:pt x="1184434" y="216694"/>
                    <a:pt x="1181576" y="211931"/>
                    <a:pt x="1181576" y="211931"/>
                  </a:cubicBezTo>
                  <a:cubicBezTo>
                    <a:pt x="1181576" y="211931"/>
                    <a:pt x="1183481" y="216694"/>
                    <a:pt x="1185386" y="225266"/>
                  </a:cubicBezTo>
                  <a:cubicBezTo>
                    <a:pt x="1187291" y="230029"/>
                    <a:pt x="1188244" y="234791"/>
                    <a:pt x="1190149" y="241459"/>
                  </a:cubicBezTo>
                  <a:cubicBezTo>
                    <a:pt x="1192054" y="247174"/>
                    <a:pt x="1193006" y="254794"/>
                    <a:pt x="1194911" y="262414"/>
                  </a:cubicBezTo>
                  <a:cubicBezTo>
                    <a:pt x="1195864" y="267176"/>
                    <a:pt x="1196816" y="271939"/>
                    <a:pt x="1197769" y="276701"/>
                  </a:cubicBezTo>
                  <a:cubicBezTo>
                    <a:pt x="1196816" y="279559"/>
                    <a:pt x="1194911" y="281464"/>
                    <a:pt x="1193959" y="284321"/>
                  </a:cubicBezTo>
                  <a:cubicBezTo>
                    <a:pt x="1193959" y="284321"/>
                    <a:pt x="1193959" y="283369"/>
                    <a:pt x="1193959" y="283369"/>
                  </a:cubicBezTo>
                  <a:cubicBezTo>
                    <a:pt x="1193959" y="282416"/>
                    <a:pt x="1193006" y="280511"/>
                    <a:pt x="1193006" y="279559"/>
                  </a:cubicBezTo>
                  <a:cubicBezTo>
                    <a:pt x="1193959" y="277654"/>
                    <a:pt x="1193959" y="276701"/>
                    <a:pt x="1193959" y="276701"/>
                  </a:cubicBezTo>
                  <a:cubicBezTo>
                    <a:pt x="1193959" y="276701"/>
                    <a:pt x="1193959" y="277654"/>
                    <a:pt x="1193006" y="278606"/>
                  </a:cubicBezTo>
                  <a:cubicBezTo>
                    <a:pt x="1190149" y="268129"/>
                    <a:pt x="1187291" y="258604"/>
                    <a:pt x="1184434" y="250984"/>
                  </a:cubicBezTo>
                  <a:cubicBezTo>
                    <a:pt x="1179671" y="239554"/>
                    <a:pt x="1176814" y="231934"/>
                    <a:pt x="1174909" y="227171"/>
                  </a:cubicBezTo>
                  <a:cubicBezTo>
                    <a:pt x="1174909" y="226219"/>
                    <a:pt x="1174909" y="224314"/>
                    <a:pt x="1174909" y="223361"/>
                  </a:cubicBezTo>
                  <a:cubicBezTo>
                    <a:pt x="1174909" y="212884"/>
                    <a:pt x="1175861" y="204311"/>
                    <a:pt x="1175861" y="196691"/>
                  </a:cubicBezTo>
                  <a:cubicBezTo>
                    <a:pt x="1175861" y="182404"/>
                    <a:pt x="1174909" y="173831"/>
                    <a:pt x="1174909" y="173831"/>
                  </a:cubicBezTo>
                  <a:cubicBezTo>
                    <a:pt x="1174909" y="173831"/>
                    <a:pt x="1173956" y="182404"/>
                    <a:pt x="1172051" y="196691"/>
                  </a:cubicBezTo>
                  <a:cubicBezTo>
                    <a:pt x="1171099" y="204311"/>
                    <a:pt x="1169194" y="212884"/>
                    <a:pt x="1168241" y="223361"/>
                  </a:cubicBezTo>
                  <a:cubicBezTo>
                    <a:pt x="1168241" y="224314"/>
                    <a:pt x="1168241" y="225266"/>
                    <a:pt x="1168241" y="226219"/>
                  </a:cubicBezTo>
                  <a:cubicBezTo>
                    <a:pt x="1167289" y="229076"/>
                    <a:pt x="1165384" y="232886"/>
                    <a:pt x="1162526" y="238601"/>
                  </a:cubicBezTo>
                  <a:cubicBezTo>
                    <a:pt x="1161574" y="230981"/>
                    <a:pt x="1160621" y="223361"/>
                    <a:pt x="1158716" y="215741"/>
                  </a:cubicBezTo>
                  <a:cubicBezTo>
                    <a:pt x="1156811" y="206216"/>
                    <a:pt x="1153954" y="197644"/>
                    <a:pt x="1152049" y="189071"/>
                  </a:cubicBezTo>
                  <a:cubicBezTo>
                    <a:pt x="1143476" y="155734"/>
                    <a:pt x="1136809" y="133826"/>
                    <a:pt x="1136809" y="133826"/>
                  </a:cubicBezTo>
                  <a:cubicBezTo>
                    <a:pt x="1136809" y="133826"/>
                    <a:pt x="1137761" y="156686"/>
                    <a:pt x="1140619" y="190024"/>
                  </a:cubicBezTo>
                  <a:cubicBezTo>
                    <a:pt x="1141571" y="198596"/>
                    <a:pt x="1142524" y="208121"/>
                    <a:pt x="1143476" y="217646"/>
                  </a:cubicBezTo>
                  <a:cubicBezTo>
                    <a:pt x="1144429" y="227171"/>
                    <a:pt x="1144429" y="237649"/>
                    <a:pt x="1146334" y="248126"/>
                  </a:cubicBezTo>
                  <a:cubicBezTo>
                    <a:pt x="1146334" y="252889"/>
                    <a:pt x="1147286" y="256699"/>
                    <a:pt x="1147286" y="261461"/>
                  </a:cubicBezTo>
                  <a:cubicBezTo>
                    <a:pt x="1147286" y="261461"/>
                    <a:pt x="1147286" y="261461"/>
                    <a:pt x="1147286" y="261461"/>
                  </a:cubicBezTo>
                  <a:cubicBezTo>
                    <a:pt x="1147286" y="259556"/>
                    <a:pt x="1147286" y="258604"/>
                    <a:pt x="1147286" y="258604"/>
                  </a:cubicBezTo>
                  <a:cubicBezTo>
                    <a:pt x="1147286" y="258604"/>
                    <a:pt x="1147286" y="259556"/>
                    <a:pt x="1147286" y="260509"/>
                  </a:cubicBezTo>
                  <a:cubicBezTo>
                    <a:pt x="1146334" y="257651"/>
                    <a:pt x="1144429" y="254794"/>
                    <a:pt x="1143476" y="251936"/>
                  </a:cubicBezTo>
                  <a:cubicBezTo>
                    <a:pt x="1142524" y="250984"/>
                    <a:pt x="1142524" y="250031"/>
                    <a:pt x="1141571" y="249079"/>
                  </a:cubicBezTo>
                  <a:cubicBezTo>
                    <a:pt x="1141571" y="242411"/>
                    <a:pt x="1141571" y="237649"/>
                    <a:pt x="1141571" y="237649"/>
                  </a:cubicBezTo>
                  <a:cubicBezTo>
                    <a:pt x="1141571" y="237649"/>
                    <a:pt x="1140619" y="240506"/>
                    <a:pt x="1139666" y="246221"/>
                  </a:cubicBezTo>
                  <a:cubicBezTo>
                    <a:pt x="1136809" y="241459"/>
                    <a:pt x="1134904" y="236696"/>
                    <a:pt x="1132046" y="231934"/>
                  </a:cubicBezTo>
                  <a:cubicBezTo>
                    <a:pt x="1132046" y="231934"/>
                    <a:pt x="1132046" y="230981"/>
                    <a:pt x="1132046" y="230981"/>
                  </a:cubicBezTo>
                  <a:cubicBezTo>
                    <a:pt x="1128236" y="211931"/>
                    <a:pt x="1124426" y="193834"/>
                    <a:pt x="1120616" y="177641"/>
                  </a:cubicBezTo>
                  <a:cubicBezTo>
                    <a:pt x="1116806" y="161449"/>
                    <a:pt x="1113949" y="146209"/>
                    <a:pt x="1110139" y="132874"/>
                  </a:cubicBezTo>
                  <a:cubicBezTo>
                    <a:pt x="1106329" y="119539"/>
                    <a:pt x="1103471" y="108109"/>
                    <a:pt x="1100614" y="98584"/>
                  </a:cubicBezTo>
                  <a:cubicBezTo>
                    <a:pt x="1094899" y="79534"/>
                    <a:pt x="1092041" y="69056"/>
                    <a:pt x="1092041" y="69056"/>
                  </a:cubicBezTo>
                  <a:cubicBezTo>
                    <a:pt x="1092041" y="69056"/>
                    <a:pt x="1093946" y="80486"/>
                    <a:pt x="1096804" y="99536"/>
                  </a:cubicBezTo>
                  <a:cubicBezTo>
                    <a:pt x="1098709" y="109061"/>
                    <a:pt x="1100614" y="121444"/>
                    <a:pt x="1103471" y="134779"/>
                  </a:cubicBezTo>
                  <a:cubicBezTo>
                    <a:pt x="1106329" y="148114"/>
                    <a:pt x="1108234" y="163354"/>
                    <a:pt x="1110139" y="180499"/>
                  </a:cubicBezTo>
                  <a:cubicBezTo>
                    <a:pt x="1111091" y="186214"/>
                    <a:pt x="1112044" y="192881"/>
                    <a:pt x="1112996" y="199549"/>
                  </a:cubicBezTo>
                  <a:cubicBezTo>
                    <a:pt x="1112044" y="197644"/>
                    <a:pt x="1111091" y="196691"/>
                    <a:pt x="1110139" y="194786"/>
                  </a:cubicBezTo>
                  <a:cubicBezTo>
                    <a:pt x="1109186" y="192881"/>
                    <a:pt x="1107281" y="190976"/>
                    <a:pt x="1106329" y="190024"/>
                  </a:cubicBezTo>
                  <a:cubicBezTo>
                    <a:pt x="1106329" y="189071"/>
                    <a:pt x="1106329" y="189071"/>
                    <a:pt x="1105376" y="188119"/>
                  </a:cubicBezTo>
                  <a:cubicBezTo>
                    <a:pt x="1101566" y="177641"/>
                    <a:pt x="1098709" y="168116"/>
                    <a:pt x="1095851" y="160496"/>
                  </a:cubicBezTo>
                  <a:cubicBezTo>
                    <a:pt x="1090136" y="145256"/>
                    <a:pt x="1087279" y="136684"/>
                    <a:pt x="1087279" y="136684"/>
                  </a:cubicBezTo>
                  <a:cubicBezTo>
                    <a:pt x="1087279" y="136684"/>
                    <a:pt x="1089184" y="145256"/>
                    <a:pt x="1092041" y="161449"/>
                  </a:cubicBezTo>
                  <a:cubicBezTo>
                    <a:pt x="1093946" y="169069"/>
                    <a:pt x="1095851" y="178594"/>
                    <a:pt x="1098709" y="190024"/>
                  </a:cubicBezTo>
                  <a:cubicBezTo>
                    <a:pt x="1100614" y="197644"/>
                    <a:pt x="1102519" y="207169"/>
                    <a:pt x="1103471" y="215741"/>
                  </a:cubicBezTo>
                  <a:cubicBezTo>
                    <a:pt x="1099661" y="206216"/>
                    <a:pt x="1097756" y="200501"/>
                    <a:pt x="1097756" y="200501"/>
                  </a:cubicBezTo>
                  <a:cubicBezTo>
                    <a:pt x="1097756" y="200501"/>
                    <a:pt x="1099661" y="209074"/>
                    <a:pt x="1102519" y="224314"/>
                  </a:cubicBezTo>
                  <a:cubicBezTo>
                    <a:pt x="1100614" y="227171"/>
                    <a:pt x="1097756" y="230981"/>
                    <a:pt x="1094899" y="233839"/>
                  </a:cubicBezTo>
                  <a:cubicBezTo>
                    <a:pt x="1092994" y="225266"/>
                    <a:pt x="1091089" y="216694"/>
                    <a:pt x="1089184" y="209074"/>
                  </a:cubicBezTo>
                  <a:cubicBezTo>
                    <a:pt x="1086326" y="182404"/>
                    <a:pt x="1084421" y="166211"/>
                    <a:pt x="1084421" y="166211"/>
                  </a:cubicBezTo>
                  <a:cubicBezTo>
                    <a:pt x="1084421" y="166211"/>
                    <a:pt x="1084421" y="172879"/>
                    <a:pt x="1083469" y="184309"/>
                  </a:cubicBezTo>
                  <a:cubicBezTo>
                    <a:pt x="1080611" y="171926"/>
                    <a:pt x="1077754" y="160496"/>
                    <a:pt x="1073944" y="149066"/>
                  </a:cubicBezTo>
                  <a:cubicBezTo>
                    <a:pt x="1071086" y="140494"/>
                    <a:pt x="1069181" y="131921"/>
                    <a:pt x="1066324" y="123349"/>
                  </a:cubicBezTo>
                  <a:cubicBezTo>
                    <a:pt x="1072991" y="105251"/>
                    <a:pt x="1075849" y="94774"/>
                    <a:pt x="1075849" y="94774"/>
                  </a:cubicBezTo>
                  <a:cubicBezTo>
                    <a:pt x="1075849" y="94774"/>
                    <a:pt x="1072039" y="103346"/>
                    <a:pt x="1064419" y="119539"/>
                  </a:cubicBezTo>
                  <a:cubicBezTo>
                    <a:pt x="1062514" y="112871"/>
                    <a:pt x="1059656" y="106204"/>
                    <a:pt x="1057751" y="100489"/>
                  </a:cubicBezTo>
                  <a:cubicBezTo>
                    <a:pt x="1054894" y="92869"/>
                    <a:pt x="1052036" y="85249"/>
                    <a:pt x="1050131" y="78581"/>
                  </a:cubicBezTo>
                  <a:cubicBezTo>
                    <a:pt x="1047274" y="71914"/>
                    <a:pt x="1044416" y="65246"/>
                    <a:pt x="1042511" y="59531"/>
                  </a:cubicBezTo>
                  <a:cubicBezTo>
                    <a:pt x="1037749" y="47149"/>
                    <a:pt x="1032986" y="36671"/>
                    <a:pt x="1029176" y="28099"/>
                  </a:cubicBezTo>
                  <a:cubicBezTo>
                    <a:pt x="1017746" y="16669"/>
                    <a:pt x="1012984" y="7144"/>
                    <a:pt x="1012984" y="7144"/>
                  </a:cubicBezTo>
                  <a:cubicBezTo>
                    <a:pt x="1012984" y="7144"/>
                    <a:pt x="1016794" y="17621"/>
                    <a:pt x="1022509" y="34766"/>
                  </a:cubicBezTo>
                  <a:cubicBezTo>
                    <a:pt x="1025366" y="43339"/>
                    <a:pt x="1029176" y="54769"/>
                    <a:pt x="1032986" y="67151"/>
                  </a:cubicBezTo>
                  <a:cubicBezTo>
                    <a:pt x="1034891" y="73819"/>
                    <a:pt x="1036796" y="79534"/>
                    <a:pt x="1038701" y="87154"/>
                  </a:cubicBezTo>
                  <a:cubicBezTo>
                    <a:pt x="1040606" y="93821"/>
                    <a:pt x="1042511" y="101441"/>
                    <a:pt x="1044416" y="109061"/>
                  </a:cubicBezTo>
                  <a:cubicBezTo>
                    <a:pt x="1044416" y="109061"/>
                    <a:pt x="1044416" y="110014"/>
                    <a:pt x="1044416" y="110014"/>
                  </a:cubicBezTo>
                  <a:cubicBezTo>
                    <a:pt x="1039654" y="101441"/>
                    <a:pt x="1037749" y="96679"/>
                    <a:pt x="1037749" y="96679"/>
                  </a:cubicBezTo>
                  <a:cubicBezTo>
                    <a:pt x="1037749" y="96679"/>
                    <a:pt x="1039654" y="104299"/>
                    <a:pt x="1044416" y="117634"/>
                  </a:cubicBezTo>
                  <a:cubicBezTo>
                    <a:pt x="1046321" y="124301"/>
                    <a:pt x="1049179" y="131921"/>
                    <a:pt x="1051084" y="141446"/>
                  </a:cubicBezTo>
                  <a:cubicBezTo>
                    <a:pt x="1051084" y="143351"/>
                    <a:pt x="1052036" y="144304"/>
                    <a:pt x="1052036" y="146209"/>
                  </a:cubicBezTo>
                  <a:cubicBezTo>
                    <a:pt x="1048226" y="153829"/>
                    <a:pt x="1043464" y="163354"/>
                    <a:pt x="1037749" y="172879"/>
                  </a:cubicBezTo>
                  <a:cubicBezTo>
                    <a:pt x="1033939" y="180499"/>
                    <a:pt x="1029176" y="188119"/>
                    <a:pt x="1024414" y="195739"/>
                  </a:cubicBezTo>
                  <a:cubicBezTo>
                    <a:pt x="1024414" y="194786"/>
                    <a:pt x="1023461" y="193834"/>
                    <a:pt x="1023461" y="192881"/>
                  </a:cubicBezTo>
                  <a:cubicBezTo>
                    <a:pt x="1023461" y="190024"/>
                    <a:pt x="1023461" y="187166"/>
                    <a:pt x="1023461" y="184309"/>
                  </a:cubicBezTo>
                  <a:cubicBezTo>
                    <a:pt x="1024414" y="169069"/>
                    <a:pt x="1024414" y="154781"/>
                    <a:pt x="1024414" y="142399"/>
                  </a:cubicBezTo>
                  <a:cubicBezTo>
                    <a:pt x="1024414" y="130016"/>
                    <a:pt x="1024414" y="119539"/>
                    <a:pt x="1023461" y="110014"/>
                  </a:cubicBezTo>
                  <a:cubicBezTo>
                    <a:pt x="1023461" y="101441"/>
                    <a:pt x="1022509" y="93821"/>
                    <a:pt x="1021556" y="89059"/>
                  </a:cubicBezTo>
                  <a:cubicBezTo>
                    <a:pt x="1020604" y="84296"/>
                    <a:pt x="1020604" y="81439"/>
                    <a:pt x="1020604" y="81439"/>
                  </a:cubicBezTo>
                  <a:cubicBezTo>
                    <a:pt x="1020604" y="81439"/>
                    <a:pt x="1020604" y="84296"/>
                    <a:pt x="1020604" y="89059"/>
                  </a:cubicBezTo>
                  <a:cubicBezTo>
                    <a:pt x="1020604" y="93821"/>
                    <a:pt x="1019651" y="100489"/>
                    <a:pt x="1019651" y="110014"/>
                  </a:cubicBezTo>
                  <a:cubicBezTo>
                    <a:pt x="1018699" y="124301"/>
                    <a:pt x="1016794" y="142399"/>
                    <a:pt x="1014889" y="165259"/>
                  </a:cubicBezTo>
                  <a:cubicBezTo>
                    <a:pt x="1013936" y="162401"/>
                    <a:pt x="1013936" y="161449"/>
                    <a:pt x="1013936" y="161449"/>
                  </a:cubicBezTo>
                  <a:cubicBezTo>
                    <a:pt x="1013936" y="161449"/>
                    <a:pt x="1013936" y="163354"/>
                    <a:pt x="1014889" y="168116"/>
                  </a:cubicBezTo>
                  <a:cubicBezTo>
                    <a:pt x="1013936" y="172879"/>
                    <a:pt x="1013936" y="178594"/>
                    <a:pt x="1012984" y="183356"/>
                  </a:cubicBezTo>
                  <a:cubicBezTo>
                    <a:pt x="1011079" y="196691"/>
                    <a:pt x="1009174" y="210026"/>
                    <a:pt x="1007269" y="224314"/>
                  </a:cubicBezTo>
                  <a:cubicBezTo>
                    <a:pt x="996791" y="242411"/>
                    <a:pt x="984409" y="262414"/>
                    <a:pt x="972026" y="283369"/>
                  </a:cubicBezTo>
                  <a:cubicBezTo>
                    <a:pt x="972026" y="277654"/>
                    <a:pt x="971074" y="273844"/>
                    <a:pt x="971074" y="269081"/>
                  </a:cubicBezTo>
                  <a:cubicBezTo>
                    <a:pt x="972979" y="263366"/>
                    <a:pt x="975836" y="256699"/>
                    <a:pt x="977741" y="251936"/>
                  </a:cubicBezTo>
                  <a:cubicBezTo>
                    <a:pt x="983456" y="235744"/>
                    <a:pt x="989171" y="220504"/>
                    <a:pt x="992981" y="206216"/>
                  </a:cubicBezTo>
                  <a:cubicBezTo>
                    <a:pt x="996791" y="192881"/>
                    <a:pt x="1000601" y="180499"/>
                    <a:pt x="1002506" y="170974"/>
                  </a:cubicBezTo>
                  <a:cubicBezTo>
                    <a:pt x="1007269" y="150971"/>
                    <a:pt x="1009174" y="139541"/>
                    <a:pt x="1009174" y="139541"/>
                  </a:cubicBezTo>
                  <a:cubicBezTo>
                    <a:pt x="1009174" y="139541"/>
                    <a:pt x="1005364" y="150971"/>
                    <a:pt x="998696" y="170021"/>
                  </a:cubicBezTo>
                  <a:cubicBezTo>
                    <a:pt x="995839" y="179546"/>
                    <a:pt x="990124" y="190976"/>
                    <a:pt x="985361" y="204311"/>
                  </a:cubicBezTo>
                  <a:cubicBezTo>
                    <a:pt x="980599" y="217646"/>
                    <a:pt x="972979" y="231934"/>
                    <a:pt x="966311" y="248126"/>
                  </a:cubicBezTo>
                  <a:cubicBezTo>
                    <a:pt x="964406" y="251936"/>
                    <a:pt x="962501" y="255746"/>
                    <a:pt x="960596" y="260509"/>
                  </a:cubicBezTo>
                  <a:cubicBezTo>
                    <a:pt x="961549" y="248126"/>
                    <a:pt x="961549" y="236696"/>
                    <a:pt x="961549" y="225266"/>
                  </a:cubicBezTo>
                  <a:cubicBezTo>
                    <a:pt x="966311" y="212884"/>
                    <a:pt x="969169" y="206216"/>
                    <a:pt x="969169" y="206216"/>
                  </a:cubicBezTo>
                  <a:cubicBezTo>
                    <a:pt x="969169" y="206216"/>
                    <a:pt x="966311" y="210979"/>
                    <a:pt x="961549" y="218599"/>
                  </a:cubicBezTo>
                  <a:cubicBezTo>
                    <a:pt x="961549" y="213836"/>
                    <a:pt x="961549" y="210026"/>
                    <a:pt x="961549" y="206216"/>
                  </a:cubicBezTo>
                  <a:cubicBezTo>
                    <a:pt x="961549" y="182404"/>
                    <a:pt x="960596" y="162401"/>
                    <a:pt x="958691" y="149066"/>
                  </a:cubicBezTo>
                  <a:cubicBezTo>
                    <a:pt x="957739" y="143351"/>
                    <a:pt x="957739" y="138589"/>
                    <a:pt x="956786" y="134779"/>
                  </a:cubicBezTo>
                  <a:cubicBezTo>
                    <a:pt x="956786" y="132874"/>
                    <a:pt x="957739" y="131921"/>
                    <a:pt x="957739" y="131921"/>
                  </a:cubicBezTo>
                  <a:cubicBezTo>
                    <a:pt x="957739" y="131921"/>
                    <a:pt x="957739" y="132874"/>
                    <a:pt x="956786" y="133826"/>
                  </a:cubicBezTo>
                  <a:cubicBezTo>
                    <a:pt x="956786" y="133826"/>
                    <a:pt x="956786" y="132874"/>
                    <a:pt x="956786" y="132874"/>
                  </a:cubicBezTo>
                  <a:cubicBezTo>
                    <a:pt x="955834" y="129064"/>
                    <a:pt x="955834" y="127159"/>
                    <a:pt x="955834" y="127159"/>
                  </a:cubicBezTo>
                  <a:cubicBezTo>
                    <a:pt x="955834" y="127159"/>
                    <a:pt x="955834" y="130969"/>
                    <a:pt x="955834" y="136684"/>
                  </a:cubicBezTo>
                  <a:cubicBezTo>
                    <a:pt x="951071" y="147161"/>
                    <a:pt x="940594" y="171926"/>
                    <a:pt x="927259" y="206216"/>
                  </a:cubicBezTo>
                  <a:cubicBezTo>
                    <a:pt x="927259" y="206216"/>
                    <a:pt x="927259" y="205264"/>
                    <a:pt x="927259" y="205264"/>
                  </a:cubicBezTo>
                  <a:cubicBezTo>
                    <a:pt x="928211" y="196691"/>
                    <a:pt x="929164" y="189071"/>
                    <a:pt x="930116" y="183356"/>
                  </a:cubicBezTo>
                  <a:cubicBezTo>
                    <a:pt x="932021" y="170974"/>
                    <a:pt x="932974" y="164306"/>
                    <a:pt x="932974" y="164306"/>
                  </a:cubicBezTo>
                  <a:cubicBezTo>
                    <a:pt x="932974" y="164306"/>
                    <a:pt x="930116" y="170974"/>
                    <a:pt x="926306" y="183356"/>
                  </a:cubicBezTo>
                  <a:cubicBezTo>
                    <a:pt x="924401" y="189071"/>
                    <a:pt x="922496" y="195739"/>
                    <a:pt x="920591" y="203359"/>
                  </a:cubicBezTo>
                  <a:cubicBezTo>
                    <a:pt x="916781" y="192881"/>
                    <a:pt x="913924" y="182404"/>
                    <a:pt x="910114" y="171926"/>
                  </a:cubicBezTo>
                  <a:cubicBezTo>
                    <a:pt x="909161" y="169069"/>
                    <a:pt x="908209" y="167164"/>
                    <a:pt x="907256" y="164306"/>
                  </a:cubicBezTo>
                  <a:cubicBezTo>
                    <a:pt x="909161" y="161449"/>
                    <a:pt x="910114" y="159544"/>
                    <a:pt x="912019" y="157639"/>
                  </a:cubicBezTo>
                  <a:cubicBezTo>
                    <a:pt x="920591" y="145256"/>
                    <a:pt x="927259" y="133826"/>
                    <a:pt x="933926" y="124301"/>
                  </a:cubicBezTo>
                  <a:cubicBezTo>
                    <a:pt x="946309" y="106204"/>
                    <a:pt x="953929" y="95726"/>
                    <a:pt x="953929" y="95726"/>
                  </a:cubicBezTo>
                  <a:cubicBezTo>
                    <a:pt x="953929" y="95726"/>
                    <a:pt x="945356" y="105251"/>
                    <a:pt x="931069" y="121444"/>
                  </a:cubicBezTo>
                  <a:cubicBezTo>
                    <a:pt x="923449" y="129064"/>
                    <a:pt x="915829" y="140494"/>
                    <a:pt x="906304" y="151924"/>
                  </a:cubicBezTo>
                  <a:cubicBezTo>
                    <a:pt x="905351" y="152876"/>
                    <a:pt x="904399" y="153829"/>
                    <a:pt x="904399" y="154781"/>
                  </a:cubicBezTo>
                  <a:cubicBezTo>
                    <a:pt x="901541" y="147161"/>
                    <a:pt x="898684" y="139541"/>
                    <a:pt x="894874" y="131921"/>
                  </a:cubicBezTo>
                  <a:lnTo>
                    <a:pt x="892016" y="126206"/>
                  </a:lnTo>
                  <a:cubicBezTo>
                    <a:pt x="893921" y="122396"/>
                    <a:pt x="895826" y="118586"/>
                    <a:pt x="897731" y="115729"/>
                  </a:cubicBezTo>
                  <a:cubicBezTo>
                    <a:pt x="905351" y="100489"/>
                    <a:pt x="912019" y="87154"/>
                    <a:pt x="918686" y="77629"/>
                  </a:cubicBezTo>
                  <a:cubicBezTo>
                    <a:pt x="931069" y="56674"/>
                    <a:pt x="937736" y="44291"/>
                    <a:pt x="937736" y="44291"/>
                  </a:cubicBezTo>
                  <a:cubicBezTo>
                    <a:pt x="937736" y="44291"/>
                    <a:pt x="929164" y="55721"/>
                    <a:pt x="914876" y="74771"/>
                  </a:cubicBezTo>
                  <a:cubicBezTo>
                    <a:pt x="907256" y="84296"/>
                    <a:pt x="899636" y="96679"/>
                    <a:pt x="890111" y="110966"/>
                  </a:cubicBezTo>
                  <a:cubicBezTo>
                    <a:pt x="889159" y="112871"/>
                    <a:pt x="887254" y="114776"/>
                    <a:pt x="886301" y="116681"/>
                  </a:cubicBezTo>
                  <a:lnTo>
                    <a:pt x="874871" y="92869"/>
                  </a:lnTo>
                  <a:lnTo>
                    <a:pt x="873919" y="90964"/>
                  </a:lnTo>
                  <a:lnTo>
                    <a:pt x="872966" y="91916"/>
                  </a:lnTo>
                  <a:cubicBezTo>
                    <a:pt x="871061" y="92869"/>
                    <a:pt x="869156" y="93821"/>
                    <a:pt x="868204" y="95726"/>
                  </a:cubicBezTo>
                  <a:cubicBezTo>
                    <a:pt x="867251" y="97631"/>
                    <a:pt x="866299" y="99536"/>
                    <a:pt x="866299" y="101441"/>
                  </a:cubicBezTo>
                  <a:cubicBezTo>
                    <a:pt x="866299" y="105251"/>
                    <a:pt x="867251" y="110014"/>
                    <a:pt x="868204" y="113824"/>
                  </a:cubicBezTo>
                  <a:cubicBezTo>
                    <a:pt x="867251" y="110014"/>
                    <a:pt x="867251" y="106204"/>
                    <a:pt x="868204" y="102394"/>
                  </a:cubicBezTo>
                  <a:cubicBezTo>
                    <a:pt x="868204" y="100489"/>
                    <a:pt x="869156" y="99536"/>
                    <a:pt x="870109" y="97631"/>
                  </a:cubicBezTo>
                  <a:cubicBezTo>
                    <a:pt x="871061" y="96679"/>
                    <a:pt x="872014" y="96679"/>
                    <a:pt x="872966" y="95726"/>
                  </a:cubicBezTo>
                  <a:lnTo>
                    <a:pt x="882491" y="122396"/>
                  </a:lnTo>
                  <a:cubicBezTo>
                    <a:pt x="880586" y="126206"/>
                    <a:pt x="877729" y="129064"/>
                    <a:pt x="875824" y="132874"/>
                  </a:cubicBezTo>
                  <a:cubicBezTo>
                    <a:pt x="871061" y="141446"/>
                    <a:pt x="866299" y="150019"/>
                    <a:pt x="860584" y="159544"/>
                  </a:cubicBezTo>
                  <a:cubicBezTo>
                    <a:pt x="852964" y="172879"/>
                    <a:pt x="845344" y="188119"/>
                    <a:pt x="837724" y="203359"/>
                  </a:cubicBezTo>
                  <a:cubicBezTo>
                    <a:pt x="834866" y="198596"/>
                    <a:pt x="832961" y="195739"/>
                    <a:pt x="832009" y="194786"/>
                  </a:cubicBezTo>
                  <a:cubicBezTo>
                    <a:pt x="834866" y="170974"/>
                    <a:pt x="836771" y="151924"/>
                    <a:pt x="838676" y="137636"/>
                  </a:cubicBezTo>
                  <a:cubicBezTo>
                    <a:pt x="839629" y="123349"/>
                    <a:pt x="840581" y="115729"/>
                    <a:pt x="840581" y="115729"/>
                  </a:cubicBezTo>
                  <a:cubicBezTo>
                    <a:pt x="840581" y="115729"/>
                    <a:pt x="838676" y="123349"/>
                    <a:pt x="834866" y="137636"/>
                  </a:cubicBezTo>
                  <a:cubicBezTo>
                    <a:pt x="831056" y="151924"/>
                    <a:pt x="826294" y="170974"/>
                    <a:pt x="820579" y="194786"/>
                  </a:cubicBezTo>
                  <a:cubicBezTo>
                    <a:pt x="819626" y="197644"/>
                    <a:pt x="819626" y="200501"/>
                    <a:pt x="818674" y="204311"/>
                  </a:cubicBezTo>
                  <a:cubicBezTo>
                    <a:pt x="817721" y="202406"/>
                    <a:pt x="816769" y="199549"/>
                    <a:pt x="815816" y="197644"/>
                  </a:cubicBezTo>
                  <a:cubicBezTo>
                    <a:pt x="810101" y="183356"/>
                    <a:pt x="807244" y="174784"/>
                    <a:pt x="807244" y="174784"/>
                  </a:cubicBezTo>
                  <a:cubicBezTo>
                    <a:pt x="807244" y="174784"/>
                    <a:pt x="809149" y="183356"/>
                    <a:pt x="812006" y="198596"/>
                  </a:cubicBezTo>
                  <a:cubicBezTo>
                    <a:pt x="812959" y="202406"/>
                    <a:pt x="813911" y="206216"/>
                    <a:pt x="814864" y="210979"/>
                  </a:cubicBezTo>
                  <a:cubicBezTo>
                    <a:pt x="814864" y="212884"/>
                    <a:pt x="815816" y="214789"/>
                    <a:pt x="815816" y="216694"/>
                  </a:cubicBezTo>
                  <a:cubicBezTo>
                    <a:pt x="813911" y="224314"/>
                    <a:pt x="812959" y="231934"/>
                    <a:pt x="811054" y="239554"/>
                  </a:cubicBezTo>
                  <a:cubicBezTo>
                    <a:pt x="809149" y="226219"/>
                    <a:pt x="808196" y="219551"/>
                    <a:pt x="808196" y="219551"/>
                  </a:cubicBezTo>
                  <a:cubicBezTo>
                    <a:pt x="808196" y="219551"/>
                    <a:pt x="807244" y="236696"/>
                    <a:pt x="807244" y="264319"/>
                  </a:cubicBezTo>
                  <a:cubicBezTo>
                    <a:pt x="807244" y="265271"/>
                    <a:pt x="807244" y="265271"/>
                    <a:pt x="807244" y="266224"/>
                  </a:cubicBezTo>
                  <a:cubicBezTo>
                    <a:pt x="804386" y="259556"/>
                    <a:pt x="801529" y="252889"/>
                    <a:pt x="798671" y="246221"/>
                  </a:cubicBezTo>
                  <a:cubicBezTo>
                    <a:pt x="799624" y="241459"/>
                    <a:pt x="800576" y="239554"/>
                    <a:pt x="800576" y="239554"/>
                  </a:cubicBezTo>
                  <a:cubicBezTo>
                    <a:pt x="800576" y="239554"/>
                    <a:pt x="799624" y="241459"/>
                    <a:pt x="797719" y="245269"/>
                  </a:cubicBezTo>
                  <a:cubicBezTo>
                    <a:pt x="797719" y="244316"/>
                    <a:pt x="796766" y="243364"/>
                    <a:pt x="796766" y="242411"/>
                  </a:cubicBezTo>
                  <a:cubicBezTo>
                    <a:pt x="795814" y="239554"/>
                    <a:pt x="793909" y="236696"/>
                    <a:pt x="792956" y="233839"/>
                  </a:cubicBezTo>
                  <a:cubicBezTo>
                    <a:pt x="794861" y="229076"/>
                    <a:pt x="795814" y="223361"/>
                    <a:pt x="796766" y="218599"/>
                  </a:cubicBezTo>
                  <a:cubicBezTo>
                    <a:pt x="802481" y="196691"/>
                    <a:pt x="806291" y="177641"/>
                    <a:pt x="809149" y="164306"/>
                  </a:cubicBezTo>
                  <a:cubicBezTo>
                    <a:pt x="811054" y="150971"/>
                    <a:pt x="812959" y="143351"/>
                    <a:pt x="812959" y="143351"/>
                  </a:cubicBezTo>
                  <a:cubicBezTo>
                    <a:pt x="812959" y="143351"/>
                    <a:pt x="810101" y="150971"/>
                    <a:pt x="805339" y="163354"/>
                  </a:cubicBezTo>
                  <a:cubicBezTo>
                    <a:pt x="803434" y="170021"/>
                    <a:pt x="800576" y="177641"/>
                    <a:pt x="796766" y="186214"/>
                  </a:cubicBezTo>
                  <a:cubicBezTo>
                    <a:pt x="793909" y="194786"/>
                    <a:pt x="790099" y="205264"/>
                    <a:pt x="785336" y="215741"/>
                  </a:cubicBezTo>
                  <a:cubicBezTo>
                    <a:pt x="785336" y="216694"/>
                    <a:pt x="784384" y="217646"/>
                    <a:pt x="784384" y="218599"/>
                  </a:cubicBezTo>
                  <a:cubicBezTo>
                    <a:pt x="781526" y="213836"/>
                    <a:pt x="779621" y="209074"/>
                    <a:pt x="776764" y="205264"/>
                  </a:cubicBezTo>
                  <a:cubicBezTo>
                    <a:pt x="775811" y="204311"/>
                    <a:pt x="775811" y="203359"/>
                    <a:pt x="774859" y="202406"/>
                  </a:cubicBezTo>
                  <a:cubicBezTo>
                    <a:pt x="774859" y="202406"/>
                    <a:pt x="774859" y="202406"/>
                    <a:pt x="774859" y="201454"/>
                  </a:cubicBezTo>
                  <a:cubicBezTo>
                    <a:pt x="777716" y="176689"/>
                    <a:pt x="779621" y="156686"/>
                    <a:pt x="780574" y="142399"/>
                  </a:cubicBezTo>
                  <a:cubicBezTo>
                    <a:pt x="781526" y="128111"/>
                    <a:pt x="781526" y="119539"/>
                    <a:pt x="781526" y="119539"/>
                  </a:cubicBezTo>
                  <a:cubicBezTo>
                    <a:pt x="781526" y="119539"/>
                    <a:pt x="779621" y="127159"/>
                    <a:pt x="776764" y="141446"/>
                  </a:cubicBezTo>
                  <a:cubicBezTo>
                    <a:pt x="775811" y="148114"/>
                    <a:pt x="772954" y="156686"/>
                    <a:pt x="771049" y="167164"/>
                  </a:cubicBezTo>
                  <a:cubicBezTo>
                    <a:pt x="769144" y="173831"/>
                    <a:pt x="768191" y="181451"/>
                    <a:pt x="766286" y="189071"/>
                  </a:cubicBezTo>
                  <a:cubicBezTo>
                    <a:pt x="763429" y="185261"/>
                    <a:pt x="760571" y="181451"/>
                    <a:pt x="758666" y="178594"/>
                  </a:cubicBezTo>
                  <a:cubicBezTo>
                    <a:pt x="753904" y="171926"/>
                    <a:pt x="748189" y="166211"/>
                    <a:pt x="745331" y="163354"/>
                  </a:cubicBezTo>
                  <a:cubicBezTo>
                    <a:pt x="742474" y="159544"/>
                    <a:pt x="740569" y="157639"/>
                    <a:pt x="740569" y="157639"/>
                  </a:cubicBezTo>
                  <a:cubicBezTo>
                    <a:pt x="740569" y="157639"/>
                    <a:pt x="741521" y="159544"/>
                    <a:pt x="744379" y="163354"/>
                  </a:cubicBezTo>
                  <a:cubicBezTo>
                    <a:pt x="747236" y="167164"/>
                    <a:pt x="751046" y="172879"/>
                    <a:pt x="754856" y="180499"/>
                  </a:cubicBezTo>
                  <a:cubicBezTo>
                    <a:pt x="757714" y="185261"/>
                    <a:pt x="760571" y="190976"/>
                    <a:pt x="763429" y="196691"/>
                  </a:cubicBezTo>
                  <a:cubicBezTo>
                    <a:pt x="763429" y="197644"/>
                    <a:pt x="763429" y="198596"/>
                    <a:pt x="762476" y="199549"/>
                  </a:cubicBezTo>
                  <a:cubicBezTo>
                    <a:pt x="759619" y="211931"/>
                    <a:pt x="756761" y="224314"/>
                    <a:pt x="753904" y="238601"/>
                  </a:cubicBezTo>
                  <a:cubicBezTo>
                    <a:pt x="749141" y="230029"/>
                    <a:pt x="747236" y="224314"/>
                    <a:pt x="747236" y="224314"/>
                  </a:cubicBezTo>
                  <a:cubicBezTo>
                    <a:pt x="747236" y="224314"/>
                    <a:pt x="749141" y="230981"/>
                    <a:pt x="752951" y="241459"/>
                  </a:cubicBezTo>
                  <a:cubicBezTo>
                    <a:pt x="751999" y="242411"/>
                    <a:pt x="751999" y="242411"/>
                    <a:pt x="751046" y="243364"/>
                  </a:cubicBezTo>
                  <a:cubicBezTo>
                    <a:pt x="749141" y="246221"/>
                    <a:pt x="749141" y="250031"/>
                    <a:pt x="749141" y="252889"/>
                  </a:cubicBezTo>
                  <a:cubicBezTo>
                    <a:pt x="750094" y="250031"/>
                    <a:pt x="751046" y="246221"/>
                    <a:pt x="752951" y="244316"/>
                  </a:cubicBezTo>
                  <a:cubicBezTo>
                    <a:pt x="752951" y="244316"/>
                    <a:pt x="752951" y="244316"/>
                    <a:pt x="752951" y="244316"/>
                  </a:cubicBezTo>
                  <a:cubicBezTo>
                    <a:pt x="750094" y="256699"/>
                    <a:pt x="747236" y="269081"/>
                    <a:pt x="744379" y="282416"/>
                  </a:cubicBezTo>
                  <a:cubicBezTo>
                    <a:pt x="743426" y="287179"/>
                    <a:pt x="742474" y="291941"/>
                    <a:pt x="741521" y="296704"/>
                  </a:cubicBezTo>
                  <a:cubicBezTo>
                    <a:pt x="740569" y="299561"/>
                    <a:pt x="739616" y="302419"/>
                    <a:pt x="738664" y="306229"/>
                  </a:cubicBezTo>
                  <a:cubicBezTo>
                    <a:pt x="738664" y="306229"/>
                    <a:pt x="738664" y="306229"/>
                    <a:pt x="738664" y="306229"/>
                  </a:cubicBezTo>
                  <a:cubicBezTo>
                    <a:pt x="738664" y="302419"/>
                    <a:pt x="737711" y="297656"/>
                    <a:pt x="737711" y="293846"/>
                  </a:cubicBezTo>
                  <a:cubicBezTo>
                    <a:pt x="736759" y="285274"/>
                    <a:pt x="735806" y="277654"/>
                    <a:pt x="733901" y="270034"/>
                  </a:cubicBezTo>
                  <a:cubicBezTo>
                    <a:pt x="732949" y="266224"/>
                    <a:pt x="731996" y="263366"/>
                    <a:pt x="731996" y="259556"/>
                  </a:cubicBezTo>
                  <a:cubicBezTo>
                    <a:pt x="731996" y="258604"/>
                    <a:pt x="731996" y="258604"/>
                    <a:pt x="731044" y="257651"/>
                  </a:cubicBezTo>
                  <a:cubicBezTo>
                    <a:pt x="729139" y="238601"/>
                    <a:pt x="727234" y="223361"/>
                    <a:pt x="725329" y="210979"/>
                  </a:cubicBezTo>
                  <a:cubicBezTo>
                    <a:pt x="723424" y="195739"/>
                    <a:pt x="722471" y="186214"/>
                    <a:pt x="722471" y="186214"/>
                  </a:cubicBezTo>
                  <a:cubicBezTo>
                    <a:pt x="722471" y="186214"/>
                    <a:pt x="722471" y="190976"/>
                    <a:pt x="722471" y="199549"/>
                  </a:cubicBezTo>
                  <a:cubicBezTo>
                    <a:pt x="720566" y="204311"/>
                    <a:pt x="715804" y="220504"/>
                    <a:pt x="709136" y="243364"/>
                  </a:cubicBezTo>
                  <a:cubicBezTo>
                    <a:pt x="707231" y="238601"/>
                    <a:pt x="706279" y="233839"/>
                    <a:pt x="704374" y="229076"/>
                  </a:cubicBezTo>
                  <a:cubicBezTo>
                    <a:pt x="698659" y="211931"/>
                    <a:pt x="692944" y="195739"/>
                    <a:pt x="687229" y="181451"/>
                  </a:cubicBezTo>
                  <a:cubicBezTo>
                    <a:pt x="684371" y="174784"/>
                    <a:pt x="682466" y="168116"/>
                    <a:pt x="679609" y="161449"/>
                  </a:cubicBezTo>
                  <a:cubicBezTo>
                    <a:pt x="679609" y="156686"/>
                    <a:pt x="679609" y="151924"/>
                    <a:pt x="679609" y="148114"/>
                  </a:cubicBezTo>
                  <a:cubicBezTo>
                    <a:pt x="679609" y="138589"/>
                    <a:pt x="679609" y="130016"/>
                    <a:pt x="679609" y="122396"/>
                  </a:cubicBezTo>
                  <a:cubicBezTo>
                    <a:pt x="679609" y="108109"/>
                    <a:pt x="678656" y="100489"/>
                    <a:pt x="678656" y="100489"/>
                  </a:cubicBezTo>
                  <a:cubicBezTo>
                    <a:pt x="678656" y="100489"/>
                    <a:pt x="677704" y="108109"/>
                    <a:pt x="675799" y="122396"/>
                  </a:cubicBezTo>
                  <a:cubicBezTo>
                    <a:pt x="674846" y="128111"/>
                    <a:pt x="673894" y="135731"/>
                    <a:pt x="672941" y="144304"/>
                  </a:cubicBezTo>
                  <a:cubicBezTo>
                    <a:pt x="669131" y="134779"/>
                    <a:pt x="665321" y="127159"/>
                    <a:pt x="663416" y="122396"/>
                  </a:cubicBezTo>
                  <a:cubicBezTo>
                    <a:pt x="660559" y="117634"/>
                    <a:pt x="659606" y="114776"/>
                    <a:pt x="659606" y="114776"/>
                  </a:cubicBezTo>
                  <a:cubicBezTo>
                    <a:pt x="659606" y="114776"/>
                    <a:pt x="660559" y="117634"/>
                    <a:pt x="662464" y="123349"/>
                  </a:cubicBezTo>
                  <a:cubicBezTo>
                    <a:pt x="664369" y="129064"/>
                    <a:pt x="667226" y="136684"/>
                    <a:pt x="670084" y="147161"/>
                  </a:cubicBezTo>
                  <a:cubicBezTo>
                    <a:pt x="671036" y="149066"/>
                    <a:pt x="671036" y="151924"/>
                    <a:pt x="671989" y="153829"/>
                  </a:cubicBezTo>
                  <a:cubicBezTo>
                    <a:pt x="671989" y="157639"/>
                    <a:pt x="671036" y="160496"/>
                    <a:pt x="671036" y="164306"/>
                  </a:cubicBezTo>
                  <a:cubicBezTo>
                    <a:pt x="670084" y="170021"/>
                    <a:pt x="669131" y="175736"/>
                    <a:pt x="668179" y="181451"/>
                  </a:cubicBezTo>
                  <a:cubicBezTo>
                    <a:pt x="666274" y="193834"/>
                    <a:pt x="664369" y="206216"/>
                    <a:pt x="662464" y="219551"/>
                  </a:cubicBezTo>
                  <a:cubicBezTo>
                    <a:pt x="661511" y="226219"/>
                    <a:pt x="660559" y="232886"/>
                    <a:pt x="658654" y="239554"/>
                  </a:cubicBezTo>
                  <a:cubicBezTo>
                    <a:pt x="657701" y="236696"/>
                    <a:pt x="656749" y="233839"/>
                    <a:pt x="655796" y="231934"/>
                  </a:cubicBezTo>
                  <a:cubicBezTo>
                    <a:pt x="656749" y="218599"/>
                    <a:pt x="657701" y="210026"/>
                    <a:pt x="657701" y="210026"/>
                  </a:cubicBezTo>
                  <a:cubicBezTo>
                    <a:pt x="657701" y="210026"/>
                    <a:pt x="655796" y="215741"/>
                    <a:pt x="653891" y="226219"/>
                  </a:cubicBezTo>
                  <a:cubicBezTo>
                    <a:pt x="648176" y="212884"/>
                    <a:pt x="643414" y="201454"/>
                    <a:pt x="638651" y="191929"/>
                  </a:cubicBezTo>
                  <a:cubicBezTo>
                    <a:pt x="634841" y="184309"/>
                    <a:pt x="631984" y="178594"/>
                    <a:pt x="630079" y="174784"/>
                  </a:cubicBezTo>
                  <a:cubicBezTo>
                    <a:pt x="628174" y="170974"/>
                    <a:pt x="627221" y="169069"/>
                    <a:pt x="627221" y="169069"/>
                  </a:cubicBezTo>
                  <a:cubicBezTo>
                    <a:pt x="627221" y="169069"/>
                    <a:pt x="630079" y="178594"/>
                    <a:pt x="635794" y="193834"/>
                  </a:cubicBezTo>
                  <a:cubicBezTo>
                    <a:pt x="639604" y="205264"/>
                    <a:pt x="644366" y="221456"/>
                    <a:pt x="649129" y="240506"/>
                  </a:cubicBezTo>
                  <a:cubicBezTo>
                    <a:pt x="649129" y="241459"/>
                    <a:pt x="649129" y="242411"/>
                    <a:pt x="650081" y="244316"/>
                  </a:cubicBezTo>
                  <a:cubicBezTo>
                    <a:pt x="649129" y="250031"/>
                    <a:pt x="648176" y="255746"/>
                    <a:pt x="647224" y="262414"/>
                  </a:cubicBezTo>
                  <a:cubicBezTo>
                    <a:pt x="646271" y="268129"/>
                    <a:pt x="645319" y="273844"/>
                    <a:pt x="644366" y="279559"/>
                  </a:cubicBezTo>
                  <a:cubicBezTo>
                    <a:pt x="643414" y="285274"/>
                    <a:pt x="643414" y="291941"/>
                    <a:pt x="642461" y="298609"/>
                  </a:cubicBezTo>
                  <a:cubicBezTo>
                    <a:pt x="642461" y="298609"/>
                    <a:pt x="642461" y="298609"/>
                    <a:pt x="642461" y="298609"/>
                  </a:cubicBezTo>
                  <a:cubicBezTo>
                    <a:pt x="642461" y="296704"/>
                    <a:pt x="642461" y="294799"/>
                    <a:pt x="642461" y="294799"/>
                  </a:cubicBezTo>
                  <a:cubicBezTo>
                    <a:pt x="642461" y="294799"/>
                    <a:pt x="642461" y="302419"/>
                    <a:pt x="641509" y="315754"/>
                  </a:cubicBezTo>
                  <a:cubicBezTo>
                    <a:pt x="641509" y="316706"/>
                    <a:pt x="641509" y="316706"/>
                    <a:pt x="641509" y="317659"/>
                  </a:cubicBezTo>
                  <a:cubicBezTo>
                    <a:pt x="640556" y="314801"/>
                    <a:pt x="639604" y="311944"/>
                    <a:pt x="639604" y="309086"/>
                  </a:cubicBezTo>
                  <a:cubicBezTo>
                    <a:pt x="640556" y="306229"/>
                    <a:pt x="640556" y="304324"/>
                    <a:pt x="640556" y="304324"/>
                  </a:cubicBezTo>
                  <a:cubicBezTo>
                    <a:pt x="640556" y="304324"/>
                    <a:pt x="639604" y="305276"/>
                    <a:pt x="638651" y="307181"/>
                  </a:cubicBezTo>
                  <a:cubicBezTo>
                    <a:pt x="636746" y="299561"/>
                    <a:pt x="634841" y="291941"/>
                    <a:pt x="632936" y="284321"/>
                  </a:cubicBezTo>
                  <a:cubicBezTo>
                    <a:pt x="630079" y="271939"/>
                    <a:pt x="626269" y="260509"/>
                    <a:pt x="624364" y="250031"/>
                  </a:cubicBezTo>
                  <a:cubicBezTo>
                    <a:pt x="622459" y="239554"/>
                    <a:pt x="619601" y="230981"/>
                    <a:pt x="617696" y="223361"/>
                  </a:cubicBezTo>
                  <a:cubicBezTo>
                    <a:pt x="616744" y="218599"/>
                    <a:pt x="615791" y="214789"/>
                    <a:pt x="614839" y="210979"/>
                  </a:cubicBezTo>
                  <a:cubicBezTo>
                    <a:pt x="615791" y="204311"/>
                    <a:pt x="615791" y="197644"/>
                    <a:pt x="615791" y="190024"/>
                  </a:cubicBezTo>
                  <a:cubicBezTo>
                    <a:pt x="616744" y="169069"/>
                    <a:pt x="617696" y="148114"/>
                    <a:pt x="617696" y="126206"/>
                  </a:cubicBezTo>
                  <a:cubicBezTo>
                    <a:pt x="613886" y="146209"/>
                    <a:pt x="610076" y="166211"/>
                    <a:pt x="607219" y="187166"/>
                  </a:cubicBezTo>
                  <a:cubicBezTo>
                    <a:pt x="607219" y="186214"/>
                    <a:pt x="607219" y="185261"/>
                    <a:pt x="606266" y="184309"/>
                  </a:cubicBezTo>
                  <a:cubicBezTo>
                    <a:pt x="606266" y="186214"/>
                    <a:pt x="606266" y="188119"/>
                    <a:pt x="606266" y="189071"/>
                  </a:cubicBezTo>
                  <a:cubicBezTo>
                    <a:pt x="604361" y="197644"/>
                    <a:pt x="603409" y="207169"/>
                    <a:pt x="601504" y="215741"/>
                  </a:cubicBezTo>
                  <a:cubicBezTo>
                    <a:pt x="600551" y="213836"/>
                    <a:pt x="600551" y="211931"/>
                    <a:pt x="599599" y="210979"/>
                  </a:cubicBezTo>
                  <a:cubicBezTo>
                    <a:pt x="593884" y="198596"/>
                    <a:pt x="591026" y="191929"/>
                    <a:pt x="591026" y="191929"/>
                  </a:cubicBezTo>
                  <a:cubicBezTo>
                    <a:pt x="591026" y="191929"/>
                    <a:pt x="592931" y="199549"/>
                    <a:pt x="595789" y="212884"/>
                  </a:cubicBezTo>
                  <a:cubicBezTo>
                    <a:pt x="596741" y="217646"/>
                    <a:pt x="597694" y="223361"/>
                    <a:pt x="599599" y="230029"/>
                  </a:cubicBezTo>
                  <a:cubicBezTo>
                    <a:pt x="598646" y="237649"/>
                    <a:pt x="596741" y="244316"/>
                    <a:pt x="595789" y="251936"/>
                  </a:cubicBezTo>
                  <a:cubicBezTo>
                    <a:pt x="592931" y="266224"/>
                    <a:pt x="591026" y="280511"/>
                    <a:pt x="589121" y="294799"/>
                  </a:cubicBezTo>
                  <a:cubicBezTo>
                    <a:pt x="586264" y="290989"/>
                    <a:pt x="584359" y="288131"/>
                    <a:pt x="582454" y="284321"/>
                  </a:cubicBezTo>
                  <a:cubicBezTo>
                    <a:pt x="583406" y="277654"/>
                    <a:pt x="584359" y="270986"/>
                    <a:pt x="585311" y="265271"/>
                  </a:cubicBezTo>
                  <a:cubicBezTo>
                    <a:pt x="586264" y="256699"/>
                    <a:pt x="587216" y="250031"/>
                    <a:pt x="588169" y="244316"/>
                  </a:cubicBezTo>
                  <a:cubicBezTo>
                    <a:pt x="590074" y="232886"/>
                    <a:pt x="591026" y="225266"/>
                    <a:pt x="591026" y="225266"/>
                  </a:cubicBezTo>
                  <a:cubicBezTo>
                    <a:pt x="591026" y="225266"/>
                    <a:pt x="588169" y="231934"/>
                    <a:pt x="584359" y="243364"/>
                  </a:cubicBezTo>
                  <a:cubicBezTo>
                    <a:pt x="583406" y="247174"/>
                    <a:pt x="581501" y="252889"/>
                    <a:pt x="579596" y="258604"/>
                  </a:cubicBezTo>
                  <a:cubicBezTo>
                    <a:pt x="578644" y="248126"/>
                    <a:pt x="578644" y="239554"/>
                    <a:pt x="577691" y="231934"/>
                  </a:cubicBezTo>
                  <a:cubicBezTo>
                    <a:pt x="576739" y="218599"/>
                    <a:pt x="575786" y="210979"/>
                    <a:pt x="575786" y="210979"/>
                  </a:cubicBezTo>
                  <a:cubicBezTo>
                    <a:pt x="575786" y="210979"/>
                    <a:pt x="574834" y="218599"/>
                    <a:pt x="573881" y="230981"/>
                  </a:cubicBezTo>
                  <a:cubicBezTo>
                    <a:pt x="572929" y="240506"/>
                    <a:pt x="571976" y="252889"/>
                    <a:pt x="571024" y="267176"/>
                  </a:cubicBezTo>
                  <a:cubicBezTo>
                    <a:pt x="571024" y="267176"/>
                    <a:pt x="571024" y="267176"/>
                    <a:pt x="571024" y="267176"/>
                  </a:cubicBezTo>
                  <a:cubicBezTo>
                    <a:pt x="570071" y="265271"/>
                    <a:pt x="568166" y="264319"/>
                    <a:pt x="567214" y="262414"/>
                  </a:cubicBezTo>
                  <a:cubicBezTo>
                    <a:pt x="561499" y="245269"/>
                    <a:pt x="556736" y="230981"/>
                    <a:pt x="552926" y="219551"/>
                  </a:cubicBezTo>
                  <a:cubicBezTo>
                    <a:pt x="552926" y="219551"/>
                    <a:pt x="552926" y="218599"/>
                    <a:pt x="552926" y="218599"/>
                  </a:cubicBezTo>
                  <a:cubicBezTo>
                    <a:pt x="553879" y="208121"/>
                    <a:pt x="554831" y="198596"/>
                    <a:pt x="555784" y="189071"/>
                  </a:cubicBezTo>
                  <a:cubicBezTo>
                    <a:pt x="556736" y="179546"/>
                    <a:pt x="557689" y="170021"/>
                    <a:pt x="558641" y="162401"/>
                  </a:cubicBezTo>
                  <a:cubicBezTo>
                    <a:pt x="559594" y="154781"/>
                    <a:pt x="560546" y="147161"/>
                    <a:pt x="561499" y="141446"/>
                  </a:cubicBezTo>
                  <a:cubicBezTo>
                    <a:pt x="563404" y="130016"/>
                    <a:pt x="564356" y="123349"/>
                    <a:pt x="564356" y="123349"/>
                  </a:cubicBezTo>
                  <a:cubicBezTo>
                    <a:pt x="564356" y="123349"/>
                    <a:pt x="561499" y="130016"/>
                    <a:pt x="557689" y="140494"/>
                  </a:cubicBezTo>
                  <a:cubicBezTo>
                    <a:pt x="555784" y="146209"/>
                    <a:pt x="553879" y="152876"/>
                    <a:pt x="551021" y="160496"/>
                  </a:cubicBezTo>
                  <a:cubicBezTo>
                    <a:pt x="548164" y="168116"/>
                    <a:pt x="546259" y="177641"/>
                    <a:pt x="544354" y="187166"/>
                  </a:cubicBezTo>
                  <a:cubicBezTo>
                    <a:pt x="542449" y="196691"/>
                    <a:pt x="540544" y="207169"/>
                    <a:pt x="537686" y="218599"/>
                  </a:cubicBezTo>
                  <a:cubicBezTo>
                    <a:pt x="536734" y="222409"/>
                    <a:pt x="536734" y="227171"/>
                    <a:pt x="535781" y="231934"/>
                  </a:cubicBezTo>
                  <a:cubicBezTo>
                    <a:pt x="535781" y="228124"/>
                    <a:pt x="534829" y="224314"/>
                    <a:pt x="534829" y="220504"/>
                  </a:cubicBezTo>
                  <a:cubicBezTo>
                    <a:pt x="534829" y="214789"/>
                    <a:pt x="533876" y="210026"/>
                    <a:pt x="532924" y="205264"/>
                  </a:cubicBezTo>
                  <a:cubicBezTo>
                    <a:pt x="532924" y="198596"/>
                    <a:pt x="533876" y="192881"/>
                    <a:pt x="533876" y="186214"/>
                  </a:cubicBezTo>
                  <a:cubicBezTo>
                    <a:pt x="533876" y="179546"/>
                    <a:pt x="534829" y="172879"/>
                    <a:pt x="534829" y="166211"/>
                  </a:cubicBezTo>
                  <a:cubicBezTo>
                    <a:pt x="534829" y="159544"/>
                    <a:pt x="534829" y="153829"/>
                    <a:pt x="534829" y="148114"/>
                  </a:cubicBezTo>
                  <a:cubicBezTo>
                    <a:pt x="534829" y="136684"/>
                    <a:pt x="534829" y="127159"/>
                    <a:pt x="534829" y="118586"/>
                  </a:cubicBezTo>
                  <a:cubicBezTo>
                    <a:pt x="534829" y="102394"/>
                    <a:pt x="533876" y="92869"/>
                    <a:pt x="533876" y="92869"/>
                  </a:cubicBezTo>
                  <a:cubicBezTo>
                    <a:pt x="533876" y="92869"/>
                    <a:pt x="532924" y="102394"/>
                    <a:pt x="531019" y="118586"/>
                  </a:cubicBezTo>
                  <a:cubicBezTo>
                    <a:pt x="530066" y="126206"/>
                    <a:pt x="529114" y="136684"/>
                    <a:pt x="528161" y="147161"/>
                  </a:cubicBezTo>
                  <a:cubicBezTo>
                    <a:pt x="527209" y="152876"/>
                    <a:pt x="527209" y="158591"/>
                    <a:pt x="526256" y="165259"/>
                  </a:cubicBezTo>
                  <a:cubicBezTo>
                    <a:pt x="525304" y="171926"/>
                    <a:pt x="524351" y="177641"/>
                    <a:pt x="523399" y="185261"/>
                  </a:cubicBezTo>
                  <a:cubicBezTo>
                    <a:pt x="522446" y="189071"/>
                    <a:pt x="522446" y="192881"/>
                    <a:pt x="521494" y="197644"/>
                  </a:cubicBezTo>
                  <a:cubicBezTo>
                    <a:pt x="518636" y="187166"/>
                    <a:pt x="516731" y="177641"/>
                    <a:pt x="513874" y="170021"/>
                  </a:cubicBezTo>
                  <a:cubicBezTo>
                    <a:pt x="509111" y="153829"/>
                    <a:pt x="506254" y="144304"/>
                    <a:pt x="506254" y="144304"/>
                  </a:cubicBezTo>
                  <a:cubicBezTo>
                    <a:pt x="506254" y="144304"/>
                    <a:pt x="507206" y="153829"/>
                    <a:pt x="510064" y="170974"/>
                  </a:cubicBezTo>
                  <a:cubicBezTo>
                    <a:pt x="511969" y="184309"/>
                    <a:pt x="513874" y="201454"/>
                    <a:pt x="517684" y="222409"/>
                  </a:cubicBezTo>
                  <a:cubicBezTo>
                    <a:pt x="517684" y="225266"/>
                    <a:pt x="516731" y="227171"/>
                    <a:pt x="516731" y="230029"/>
                  </a:cubicBezTo>
                  <a:cubicBezTo>
                    <a:pt x="515779" y="237649"/>
                    <a:pt x="514826" y="244316"/>
                    <a:pt x="512921" y="251936"/>
                  </a:cubicBezTo>
                  <a:cubicBezTo>
                    <a:pt x="499586" y="210026"/>
                    <a:pt x="490061" y="181451"/>
                    <a:pt x="487204" y="172879"/>
                  </a:cubicBezTo>
                  <a:cubicBezTo>
                    <a:pt x="486251" y="167164"/>
                    <a:pt x="485299" y="164306"/>
                    <a:pt x="485299" y="164306"/>
                  </a:cubicBezTo>
                  <a:cubicBezTo>
                    <a:pt x="485299" y="164306"/>
                    <a:pt x="486251" y="173831"/>
                    <a:pt x="486251" y="189071"/>
                  </a:cubicBezTo>
                  <a:cubicBezTo>
                    <a:pt x="487204" y="196691"/>
                    <a:pt x="487204" y="207169"/>
                    <a:pt x="488156" y="217646"/>
                  </a:cubicBezTo>
                  <a:cubicBezTo>
                    <a:pt x="488156" y="224314"/>
                    <a:pt x="489109" y="230981"/>
                    <a:pt x="489109" y="238601"/>
                  </a:cubicBezTo>
                  <a:cubicBezTo>
                    <a:pt x="488156" y="232886"/>
                    <a:pt x="487204" y="228124"/>
                    <a:pt x="486251" y="223361"/>
                  </a:cubicBezTo>
                  <a:cubicBezTo>
                    <a:pt x="485299" y="217646"/>
                    <a:pt x="484346" y="212884"/>
                    <a:pt x="482441" y="207169"/>
                  </a:cubicBezTo>
                  <a:cubicBezTo>
                    <a:pt x="480536" y="202406"/>
                    <a:pt x="479584" y="197644"/>
                    <a:pt x="478631" y="192881"/>
                  </a:cubicBezTo>
                  <a:cubicBezTo>
                    <a:pt x="475774" y="184309"/>
                    <a:pt x="473869" y="176689"/>
                    <a:pt x="471964" y="170021"/>
                  </a:cubicBezTo>
                  <a:cubicBezTo>
                    <a:pt x="468154" y="157639"/>
                    <a:pt x="465296" y="150019"/>
                    <a:pt x="465296" y="150019"/>
                  </a:cubicBezTo>
                  <a:cubicBezTo>
                    <a:pt x="465296" y="150019"/>
                    <a:pt x="466249" y="157639"/>
                    <a:pt x="468154" y="170021"/>
                  </a:cubicBezTo>
                  <a:cubicBezTo>
                    <a:pt x="469106" y="176689"/>
                    <a:pt x="470059" y="184309"/>
                    <a:pt x="471011" y="193834"/>
                  </a:cubicBezTo>
                  <a:cubicBezTo>
                    <a:pt x="471964" y="198596"/>
                    <a:pt x="471964" y="203359"/>
                    <a:pt x="472916" y="208121"/>
                  </a:cubicBezTo>
                  <a:cubicBezTo>
                    <a:pt x="473869" y="212884"/>
                    <a:pt x="473869" y="218599"/>
                    <a:pt x="474821" y="224314"/>
                  </a:cubicBezTo>
                  <a:cubicBezTo>
                    <a:pt x="475774" y="233839"/>
                    <a:pt x="476726" y="244316"/>
                    <a:pt x="478631" y="255746"/>
                  </a:cubicBezTo>
                  <a:cubicBezTo>
                    <a:pt x="477679" y="250031"/>
                    <a:pt x="475774" y="245269"/>
                    <a:pt x="474821" y="240506"/>
                  </a:cubicBezTo>
                  <a:cubicBezTo>
                    <a:pt x="467201" y="211931"/>
                    <a:pt x="460534" y="188119"/>
                    <a:pt x="455771" y="170974"/>
                  </a:cubicBezTo>
                  <a:cubicBezTo>
                    <a:pt x="450056" y="154781"/>
                    <a:pt x="447199" y="145256"/>
                    <a:pt x="447199" y="145256"/>
                  </a:cubicBezTo>
                  <a:cubicBezTo>
                    <a:pt x="447199" y="145256"/>
                    <a:pt x="449104" y="154781"/>
                    <a:pt x="451961" y="171926"/>
                  </a:cubicBezTo>
                  <a:cubicBezTo>
                    <a:pt x="453866" y="180499"/>
                    <a:pt x="454819" y="190976"/>
                    <a:pt x="457676" y="202406"/>
                  </a:cubicBezTo>
                  <a:cubicBezTo>
                    <a:pt x="459581" y="213836"/>
                    <a:pt x="462439" y="227171"/>
                    <a:pt x="464344" y="242411"/>
                  </a:cubicBezTo>
                  <a:cubicBezTo>
                    <a:pt x="466249" y="254794"/>
                    <a:pt x="469106" y="268129"/>
                    <a:pt x="471011" y="282416"/>
                  </a:cubicBezTo>
                  <a:cubicBezTo>
                    <a:pt x="469106" y="278606"/>
                    <a:pt x="468154" y="275749"/>
                    <a:pt x="467201" y="272891"/>
                  </a:cubicBezTo>
                  <a:cubicBezTo>
                    <a:pt x="462439" y="262414"/>
                    <a:pt x="459581" y="255746"/>
                    <a:pt x="459581" y="255746"/>
                  </a:cubicBezTo>
                  <a:cubicBezTo>
                    <a:pt x="459581" y="255746"/>
                    <a:pt x="460534" y="262414"/>
                    <a:pt x="463391" y="273844"/>
                  </a:cubicBezTo>
                  <a:cubicBezTo>
                    <a:pt x="464344" y="279559"/>
                    <a:pt x="466249" y="286226"/>
                    <a:pt x="468154" y="293846"/>
                  </a:cubicBezTo>
                  <a:cubicBezTo>
                    <a:pt x="469106" y="297656"/>
                    <a:pt x="470059" y="302419"/>
                    <a:pt x="471011" y="306229"/>
                  </a:cubicBezTo>
                  <a:cubicBezTo>
                    <a:pt x="471964" y="310991"/>
                    <a:pt x="472916" y="315754"/>
                    <a:pt x="473869" y="320516"/>
                  </a:cubicBezTo>
                  <a:cubicBezTo>
                    <a:pt x="475774" y="330041"/>
                    <a:pt x="477679" y="340519"/>
                    <a:pt x="479584" y="351949"/>
                  </a:cubicBezTo>
                  <a:cubicBezTo>
                    <a:pt x="479584" y="352901"/>
                    <a:pt x="479584" y="352901"/>
                    <a:pt x="479584" y="353854"/>
                  </a:cubicBezTo>
                  <a:cubicBezTo>
                    <a:pt x="479584" y="353854"/>
                    <a:pt x="479584" y="352901"/>
                    <a:pt x="478631" y="351949"/>
                  </a:cubicBezTo>
                  <a:cubicBezTo>
                    <a:pt x="476726" y="347186"/>
                    <a:pt x="473869" y="343376"/>
                    <a:pt x="471964" y="338614"/>
                  </a:cubicBezTo>
                  <a:cubicBezTo>
                    <a:pt x="471011" y="333851"/>
                    <a:pt x="471011" y="329089"/>
                    <a:pt x="470059" y="324326"/>
                  </a:cubicBezTo>
                  <a:cubicBezTo>
                    <a:pt x="468154" y="309086"/>
                    <a:pt x="465296" y="294799"/>
                    <a:pt x="462439" y="280511"/>
                  </a:cubicBezTo>
                  <a:cubicBezTo>
                    <a:pt x="459581" y="266224"/>
                    <a:pt x="455771" y="252889"/>
                    <a:pt x="452914" y="240506"/>
                  </a:cubicBezTo>
                  <a:cubicBezTo>
                    <a:pt x="449104" y="228124"/>
                    <a:pt x="445294" y="215741"/>
                    <a:pt x="441484" y="205264"/>
                  </a:cubicBezTo>
                  <a:cubicBezTo>
                    <a:pt x="440531" y="201454"/>
                    <a:pt x="438626" y="198596"/>
                    <a:pt x="437674" y="194786"/>
                  </a:cubicBezTo>
                  <a:cubicBezTo>
                    <a:pt x="438626" y="185261"/>
                    <a:pt x="439579" y="175736"/>
                    <a:pt x="440531" y="167164"/>
                  </a:cubicBezTo>
                  <a:cubicBezTo>
                    <a:pt x="441484" y="151924"/>
                    <a:pt x="442436" y="139541"/>
                    <a:pt x="442436" y="128111"/>
                  </a:cubicBezTo>
                  <a:cubicBezTo>
                    <a:pt x="442436" y="106204"/>
                    <a:pt x="441484" y="94774"/>
                    <a:pt x="441484" y="94774"/>
                  </a:cubicBezTo>
                  <a:cubicBezTo>
                    <a:pt x="441484" y="94774"/>
                    <a:pt x="440531" y="107156"/>
                    <a:pt x="438626" y="128111"/>
                  </a:cubicBezTo>
                  <a:cubicBezTo>
                    <a:pt x="437674" y="138589"/>
                    <a:pt x="435769" y="151924"/>
                    <a:pt x="433864" y="166211"/>
                  </a:cubicBezTo>
                  <a:cubicBezTo>
                    <a:pt x="432911" y="170021"/>
                    <a:pt x="432911" y="173831"/>
                    <a:pt x="431959" y="178594"/>
                  </a:cubicBezTo>
                  <a:cubicBezTo>
                    <a:pt x="431959" y="177641"/>
                    <a:pt x="431006" y="176689"/>
                    <a:pt x="431006" y="175736"/>
                  </a:cubicBezTo>
                  <a:cubicBezTo>
                    <a:pt x="427196" y="167164"/>
                    <a:pt x="423386" y="159544"/>
                    <a:pt x="419576" y="153829"/>
                  </a:cubicBezTo>
                  <a:cubicBezTo>
                    <a:pt x="412909" y="142399"/>
                    <a:pt x="408146" y="135731"/>
                    <a:pt x="408146" y="135731"/>
                  </a:cubicBezTo>
                  <a:cubicBezTo>
                    <a:pt x="408146" y="135731"/>
                    <a:pt x="411004" y="143351"/>
                    <a:pt x="415766" y="155734"/>
                  </a:cubicBezTo>
                  <a:cubicBezTo>
                    <a:pt x="418624" y="161449"/>
                    <a:pt x="420529" y="170021"/>
                    <a:pt x="423386" y="178594"/>
                  </a:cubicBezTo>
                  <a:cubicBezTo>
                    <a:pt x="425291" y="184309"/>
                    <a:pt x="427196" y="190024"/>
                    <a:pt x="428149" y="195739"/>
                  </a:cubicBezTo>
                  <a:cubicBezTo>
                    <a:pt x="427196" y="201454"/>
                    <a:pt x="425291" y="208121"/>
                    <a:pt x="424339" y="214789"/>
                  </a:cubicBezTo>
                  <a:cubicBezTo>
                    <a:pt x="424339" y="214789"/>
                    <a:pt x="424339" y="214789"/>
                    <a:pt x="424339" y="214789"/>
                  </a:cubicBezTo>
                  <a:cubicBezTo>
                    <a:pt x="418624" y="206216"/>
                    <a:pt x="415766" y="202406"/>
                    <a:pt x="415766" y="202406"/>
                  </a:cubicBezTo>
                  <a:cubicBezTo>
                    <a:pt x="415766" y="202406"/>
                    <a:pt x="417671" y="208121"/>
                    <a:pt x="421481" y="216694"/>
                  </a:cubicBezTo>
                  <a:cubicBezTo>
                    <a:pt x="422434" y="218599"/>
                    <a:pt x="423386" y="220504"/>
                    <a:pt x="423386" y="223361"/>
                  </a:cubicBezTo>
                  <a:cubicBezTo>
                    <a:pt x="420529" y="238601"/>
                    <a:pt x="416719" y="255746"/>
                    <a:pt x="412909" y="272891"/>
                  </a:cubicBezTo>
                  <a:cubicBezTo>
                    <a:pt x="410051" y="264319"/>
                    <a:pt x="407194" y="257651"/>
                    <a:pt x="405289" y="253841"/>
                  </a:cubicBezTo>
                  <a:cubicBezTo>
                    <a:pt x="405289" y="253841"/>
                    <a:pt x="405289" y="253841"/>
                    <a:pt x="405289" y="253841"/>
                  </a:cubicBezTo>
                  <a:cubicBezTo>
                    <a:pt x="405289" y="237649"/>
                    <a:pt x="405289" y="223361"/>
                    <a:pt x="404336" y="210026"/>
                  </a:cubicBezTo>
                  <a:cubicBezTo>
                    <a:pt x="403384" y="196691"/>
                    <a:pt x="403384" y="185261"/>
                    <a:pt x="401479" y="176689"/>
                  </a:cubicBezTo>
                  <a:cubicBezTo>
                    <a:pt x="398621" y="158591"/>
                    <a:pt x="396716" y="148114"/>
                    <a:pt x="396716" y="148114"/>
                  </a:cubicBezTo>
                  <a:cubicBezTo>
                    <a:pt x="396716" y="148114"/>
                    <a:pt x="396716" y="158591"/>
                    <a:pt x="397669" y="177641"/>
                  </a:cubicBezTo>
                  <a:cubicBezTo>
                    <a:pt x="397669" y="186214"/>
                    <a:pt x="397669" y="195739"/>
                    <a:pt x="396716" y="206216"/>
                  </a:cubicBezTo>
                  <a:cubicBezTo>
                    <a:pt x="394811" y="214789"/>
                    <a:pt x="391954" y="228124"/>
                    <a:pt x="389096" y="244316"/>
                  </a:cubicBezTo>
                  <a:cubicBezTo>
                    <a:pt x="386239" y="235744"/>
                    <a:pt x="384334" y="227171"/>
                    <a:pt x="381476" y="219551"/>
                  </a:cubicBezTo>
                  <a:cubicBezTo>
                    <a:pt x="379571" y="212884"/>
                    <a:pt x="377666" y="205264"/>
                    <a:pt x="374809" y="199549"/>
                  </a:cubicBezTo>
                  <a:cubicBezTo>
                    <a:pt x="373856" y="197644"/>
                    <a:pt x="373856" y="196691"/>
                    <a:pt x="372904" y="194786"/>
                  </a:cubicBezTo>
                  <a:cubicBezTo>
                    <a:pt x="372904" y="193834"/>
                    <a:pt x="372904" y="192881"/>
                    <a:pt x="372904" y="190976"/>
                  </a:cubicBezTo>
                  <a:cubicBezTo>
                    <a:pt x="371951" y="186214"/>
                    <a:pt x="370999" y="181451"/>
                    <a:pt x="370046" y="177641"/>
                  </a:cubicBezTo>
                  <a:cubicBezTo>
                    <a:pt x="368141" y="169069"/>
                    <a:pt x="367189" y="162401"/>
                    <a:pt x="366236" y="155734"/>
                  </a:cubicBezTo>
                  <a:cubicBezTo>
                    <a:pt x="365284" y="152876"/>
                    <a:pt x="365284" y="150019"/>
                    <a:pt x="364331" y="148114"/>
                  </a:cubicBezTo>
                  <a:cubicBezTo>
                    <a:pt x="363379" y="140494"/>
                    <a:pt x="363379" y="135731"/>
                    <a:pt x="363379" y="135731"/>
                  </a:cubicBezTo>
                  <a:cubicBezTo>
                    <a:pt x="363379" y="135731"/>
                    <a:pt x="363379" y="137636"/>
                    <a:pt x="363379" y="140494"/>
                  </a:cubicBezTo>
                  <a:cubicBezTo>
                    <a:pt x="362426" y="138589"/>
                    <a:pt x="362426" y="136684"/>
                    <a:pt x="362426" y="136684"/>
                  </a:cubicBezTo>
                  <a:cubicBezTo>
                    <a:pt x="362426" y="136684"/>
                    <a:pt x="362426" y="142399"/>
                    <a:pt x="362426" y="151924"/>
                  </a:cubicBezTo>
                  <a:cubicBezTo>
                    <a:pt x="362426" y="154781"/>
                    <a:pt x="362426" y="158591"/>
                    <a:pt x="361474" y="163354"/>
                  </a:cubicBezTo>
                  <a:cubicBezTo>
                    <a:pt x="359569" y="159544"/>
                    <a:pt x="358616" y="155734"/>
                    <a:pt x="357664" y="151924"/>
                  </a:cubicBezTo>
                  <a:cubicBezTo>
                    <a:pt x="350996" y="135731"/>
                    <a:pt x="348139" y="127159"/>
                    <a:pt x="348139" y="127159"/>
                  </a:cubicBezTo>
                  <a:cubicBezTo>
                    <a:pt x="348139" y="127159"/>
                    <a:pt x="350044" y="136684"/>
                    <a:pt x="353854" y="153829"/>
                  </a:cubicBezTo>
                  <a:cubicBezTo>
                    <a:pt x="355759" y="162401"/>
                    <a:pt x="358616" y="171926"/>
                    <a:pt x="361474" y="183356"/>
                  </a:cubicBezTo>
                  <a:cubicBezTo>
                    <a:pt x="361474" y="186214"/>
                    <a:pt x="361474" y="189071"/>
                    <a:pt x="361474" y="192881"/>
                  </a:cubicBezTo>
                  <a:cubicBezTo>
                    <a:pt x="359569" y="187166"/>
                    <a:pt x="357664" y="184309"/>
                    <a:pt x="357664" y="184309"/>
                  </a:cubicBezTo>
                  <a:cubicBezTo>
                    <a:pt x="357664" y="184309"/>
                    <a:pt x="358616" y="189071"/>
                    <a:pt x="360521" y="198596"/>
                  </a:cubicBezTo>
                  <a:cubicBezTo>
                    <a:pt x="360521" y="205264"/>
                    <a:pt x="360521" y="212884"/>
                    <a:pt x="359569" y="221456"/>
                  </a:cubicBezTo>
                  <a:cubicBezTo>
                    <a:pt x="357664" y="216694"/>
                    <a:pt x="356711" y="211931"/>
                    <a:pt x="355759" y="208121"/>
                  </a:cubicBezTo>
                  <a:cubicBezTo>
                    <a:pt x="352901" y="199549"/>
                    <a:pt x="350996" y="193834"/>
                    <a:pt x="350996" y="193834"/>
                  </a:cubicBezTo>
                  <a:cubicBezTo>
                    <a:pt x="350996" y="193834"/>
                    <a:pt x="350996" y="199549"/>
                    <a:pt x="351949" y="208121"/>
                  </a:cubicBezTo>
                  <a:cubicBezTo>
                    <a:pt x="351949" y="212884"/>
                    <a:pt x="352901" y="218599"/>
                    <a:pt x="352901" y="224314"/>
                  </a:cubicBezTo>
                  <a:cubicBezTo>
                    <a:pt x="353854" y="230981"/>
                    <a:pt x="353854" y="237649"/>
                    <a:pt x="353854" y="246221"/>
                  </a:cubicBezTo>
                  <a:cubicBezTo>
                    <a:pt x="353854" y="253841"/>
                    <a:pt x="354806" y="262414"/>
                    <a:pt x="354806" y="270986"/>
                  </a:cubicBezTo>
                  <a:cubicBezTo>
                    <a:pt x="355759" y="279559"/>
                    <a:pt x="355759" y="289084"/>
                    <a:pt x="355759" y="299561"/>
                  </a:cubicBezTo>
                  <a:cubicBezTo>
                    <a:pt x="355759" y="305276"/>
                    <a:pt x="356711" y="310991"/>
                    <a:pt x="356711" y="316706"/>
                  </a:cubicBezTo>
                  <a:cubicBezTo>
                    <a:pt x="352901" y="310039"/>
                    <a:pt x="349091" y="303371"/>
                    <a:pt x="346234" y="298609"/>
                  </a:cubicBezTo>
                  <a:cubicBezTo>
                    <a:pt x="346234" y="297656"/>
                    <a:pt x="345281" y="297656"/>
                    <a:pt x="345281" y="296704"/>
                  </a:cubicBezTo>
                  <a:cubicBezTo>
                    <a:pt x="345281" y="294799"/>
                    <a:pt x="345281" y="293846"/>
                    <a:pt x="345281" y="291941"/>
                  </a:cubicBezTo>
                  <a:cubicBezTo>
                    <a:pt x="346234" y="282416"/>
                    <a:pt x="347186" y="274796"/>
                    <a:pt x="348139" y="267176"/>
                  </a:cubicBezTo>
                  <a:cubicBezTo>
                    <a:pt x="349091" y="253841"/>
                    <a:pt x="350044" y="246221"/>
                    <a:pt x="350044" y="246221"/>
                  </a:cubicBezTo>
                  <a:cubicBezTo>
                    <a:pt x="350044" y="246221"/>
                    <a:pt x="348139" y="253841"/>
                    <a:pt x="344329" y="267176"/>
                  </a:cubicBezTo>
                  <a:cubicBezTo>
                    <a:pt x="342424" y="272891"/>
                    <a:pt x="341471" y="279559"/>
                    <a:pt x="339566" y="287179"/>
                  </a:cubicBezTo>
                  <a:cubicBezTo>
                    <a:pt x="339566" y="287179"/>
                    <a:pt x="339566" y="287179"/>
                    <a:pt x="339566" y="287179"/>
                  </a:cubicBezTo>
                  <a:cubicBezTo>
                    <a:pt x="339566" y="287179"/>
                    <a:pt x="339566" y="287179"/>
                    <a:pt x="339566" y="288131"/>
                  </a:cubicBezTo>
                  <a:cubicBezTo>
                    <a:pt x="339566" y="289084"/>
                    <a:pt x="338614" y="290036"/>
                    <a:pt x="338614" y="291941"/>
                  </a:cubicBezTo>
                  <a:cubicBezTo>
                    <a:pt x="338614" y="293846"/>
                    <a:pt x="337661" y="295751"/>
                    <a:pt x="337661" y="297656"/>
                  </a:cubicBezTo>
                  <a:cubicBezTo>
                    <a:pt x="332899" y="290036"/>
                    <a:pt x="328136" y="283369"/>
                    <a:pt x="324326" y="277654"/>
                  </a:cubicBezTo>
                  <a:cubicBezTo>
                    <a:pt x="320516" y="263366"/>
                    <a:pt x="315754" y="249079"/>
                    <a:pt x="310991" y="233839"/>
                  </a:cubicBezTo>
                  <a:cubicBezTo>
                    <a:pt x="308134" y="226219"/>
                    <a:pt x="306229" y="219551"/>
                    <a:pt x="303371" y="211931"/>
                  </a:cubicBezTo>
                  <a:cubicBezTo>
                    <a:pt x="304324" y="206216"/>
                    <a:pt x="305276" y="201454"/>
                    <a:pt x="306229" y="196691"/>
                  </a:cubicBezTo>
                  <a:cubicBezTo>
                    <a:pt x="310039" y="179546"/>
                    <a:pt x="312896" y="164306"/>
                    <a:pt x="316706" y="150971"/>
                  </a:cubicBezTo>
                  <a:cubicBezTo>
                    <a:pt x="320516" y="137636"/>
                    <a:pt x="322421" y="125254"/>
                    <a:pt x="326231" y="115729"/>
                  </a:cubicBezTo>
                  <a:cubicBezTo>
                    <a:pt x="331946" y="96679"/>
                    <a:pt x="335756" y="85249"/>
                    <a:pt x="335756" y="85249"/>
                  </a:cubicBezTo>
                  <a:cubicBezTo>
                    <a:pt x="335756" y="85249"/>
                    <a:pt x="330994" y="95726"/>
                    <a:pt x="323374" y="113824"/>
                  </a:cubicBezTo>
                  <a:cubicBezTo>
                    <a:pt x="319564" y="123349"/>
                    <a:pt x="315754" y="134779"/>
                    <a:pt x="310991" y="148114"/>
                  </a:cubicBezTo>
                  <a:cubicBezTo>
                    <a:pt x="309086" y="154781"/>
                    <a:pt x="306229" y="161449"/>
                    <a:pt x="303371" y="169069"/>
                  </a:cubicBezTo>
                  <a:cubicBezTo>
                    <a:pt x="301466" y="175736"/>
                    <a:pt x="299561" y="183356"/>
                    <a:pt x="297656" y="190024"/>
                  </a:cubicBezTo>
                  <a:cubicBezTo>
                    <a:pt x="293846" y="179546"/>
                    <a:pt x="290989" y="170021"/>
                    <a:pt x="287179" y="159544"/>
                  </a:cubicBezTo>
                  <a:cubicBezTo>
                    <a:pt x="290036" y="172879"/>
                    <a:pt x="291941" y="185261"/>
                    <a:pt x="294799" y="198596"/>
                  </a:cubicBezTo>
                  <a:cubicBezTo>
                    <a:pt x="290989" y="213836"/>
                    <a:pt x="287179" y="230029"/>
                    <a:pt x="283369" y="247174"/>
                  </a:cubicBezTo>
                  <a:cubicBezTo>
                    <a:pt x="282416" y="252889"/>
                    <a:pt x="281464" y="258604"/>
                    <a:pt x="279559" y="264319"/>
                  </a:cubicBezTo>
                  <a:cubicBezTo>
                    <a:pt x="278606" y="260509"/>
                    <a:pt x="277654" y="257651"/>
                    <a:pt x="276701" y="253841"/>
                  </a:cubicBezTo>
                  <a:cubicBezTo>
                    <a:pt x="276701" y="245269"/>
                    <a:pt x="277654" y="235744"/>
                    <a:pt x="278606" y="227171"/>
                  </a:cubicBezTo>
                  <a:cubicBezTo>
                    <a:pt x="280511" y="205264"/>
                    <a:pt x="281464" y="185261"/>
                    <a:pt x="284321" y="166211"/>
                  </a:cubicBezTo>
                  <a:cubicBezTo>
                    <a:pt x="285274" y="156686"/>
                    <a:pt x="286226" y="148114"/>
                    <a:pt x="287179" y="139541"/>
                  </a:cubicBezTo>
                  <a:cubicBezTo>
                    <a:pt x="288131" y="130969"/>
                    <a:pt x="290036" y="123349"/>
                    <a:pt x="290989" y="115729"/>
                  </a:cubicBezTo>
                  <a:cubicBezTo>
                    <a:pt x="293846" y="100489"/>
                    <a:pt x="294799" y="87154"/>
                    <a:pt x="297656" y="76676"/>
                  </a:cubicBezTo>
                  <a:cubicBezTo>
                    <a:pt x="302419" y="54769"/>
                    <a:pt x="304324" y="42386"/>
                    <a:pt x="304324" y="42386"/>
                  </a:cubicBezTo>
                  <a:cubicBezTo>
                    <a:pt x="304324" y="42386"/>
                    <a:pt x="300514" y="54769"/>
                    <a:pt x="293846" y="75724"/>
                  </a:cubicBezTo>
                  <a:cubicBezTo>
                    <a:pt x="290036" y="86201"/>
                    <a:pt x="287179" y="99536"/>
                    <a:pt x="283369" y="114776"/>
                  </a:cubicBezTo>
                  <a:cubicBezTo>
                    <a:pt x="281464" y="122396"/>
                    <a:pt x="279559" y="130016"/>
                    <a:pt x="277654" y="138589"/>
                  </a:cubicBezTo>
                  <a:cubicBezTo>
                    <a:pt x="275749" y="147161"/>
                    <a:pt x="274796" y="156686"/>
                    <a:pt x="272891" y="165259"/>
                  </a:cubicBezTo>
                  <a:cubicBezTo>
                    <a:pt x="271939" y="170021"/>
                    <a:pt x="270986" y="173831"/>
                    <a:pt x="270034" y="178594"/>
                  </a:cubicBezTo>
                  <a:cubicBezTo>
                    <a:pt x="268129" y="182404"/>
                    <a:pt x="265271" y="188119"/>
                    <a:pt x="261461" y="196691"/>
                  </a:cubicBezTo>
                  <a:cubicBezTo>
                    <a:pt x="260509" y="191929"/>
                    <a:pt x="258604" y="187166"/>
                    <a:pt x="258604" y="183356"/>
                  </a:cubicBezTo>
                  <a:cubicBezTo>
                    <a:pt x="255746" y="170021"/>
                    <a:pt x="253841" y="161449"/>
                    <a:pt x="253841" y="161449"/>
                  </a:cubicBezTo>
                  <a:cubicBezTo>
                    <a:pt x="253841" y="161449"/>
                    <a:pt x="253841" y="169069"/>
                    <a:pt x="254794" y="183356"/>
                  </a:cubicBezTo>
                  <a:cubicBezTo>
                    <a:pt x="254794" y="190024"/>
                    <a:pt x="255746" y="197644"/>
                    <a:pt x="256699" y="207169"/>
                  </a:cubicBezTo>
                  <a:cubicBezTo>
                    <a:pt x="253841" y="213836"/>
                    <a:pt x="250984" y="222409"/>
                    <a:pt x="247174" y="231934"/>
                  </a:cubicBezTo>
                  <a:cubicBezTo>
                    <a:pt x="246221" y="232886"/>
                    <a:pt x="246221" y="234791"/>
                    <a:pt x="245269" y="236696"/>
                  </a:cubicBezTo>
                  <a:cubicBezTo>
                    <a:pt x="243364" y="231934"/>
                    <a:pt x="242411" y="230029"/>
                    <a:pt x="242411" y="230029"/>
                  </a:cubicBezTo>
                  <a:cubicBezTo>
                    <a:pt x="242411" y="230029"/>
                    <a:pt x="243364" y="233839"/>
                    <a:pt x="244316" y="240506"/>
                  </a:cubicBezTo>
                  <a:cubicBezTo>
                    <a:pt x="241459" y="247174"/>
                    <a:pt x="239554" y="254794"/>
                    <a:pt x="236696" y="262414"/>
                  </a:cubicBezTo>
                  <a:cubicBezTo>
                    <a:pt x="232886" y="250031"/>
                    <a:pt x="229076" y="238601"/>
                    <a:pt x="226219" y="227171"/>
                  </a:cubicBezTo>
                  <a:cubicBezTo>
                    <a:pt x="223361" y="219551"/>
                    <a:pt x="221456" y="210979"/>
                    <a:pt x="218599" y="204311"/>
                  </a:cubicBezTo>
                  <a:cubicBezTo>
                    <a:pt x="215741" y="196691"/>
                    <a:pt x="213836" y="190024"/>
                    <a:pt x="210979" y="184309"/>
                  </a:cubicBezTo>
                  <a:cubicBezTo>
                    <a:pt x="206216" y="171926"/>
                    <a:pt x="202406" y="160496"/>
                    <a:pt x="198596" y="150971"/>
                  </a:cubicBezTo>
                  <a:cubicBezTo>
                    <a:pt x="191929" y="132874"/>
                    <a:pt x="187166" y="122396"/>
                    <a:pt x="187166" y="122396"/>
                  </a:cubicBezTo>
                  <a:cubicBezTo>
                    <a:pt x="187166" y="122396"/>
                    <a:pt x="190024" y="132874"/>
                    <a:pt x="194786" y="151924"/>
                  </a:cubicBezTo>
                  <a:cubicBezTo>
                    <a:pt x="197644" y="161449"/>
                    <a:pt x="200501" y="172879"/>
                    <a:pt x="204311" y="186214"/>
                  </a:cubicBezTo>
                  <a:cubicBezTo>
                    <a:pt x="206216" y="192881"/>
                    <a:pt x="208121" y="199549"/>
                    <a:pt x="210026" y="207169"/>
                  </a:cubicBezTo>
                  <a:cubicBezTo>
                    <a:pt x="211931" y="214789"/>
                    <a:pt x="213836" y="222409"/>
                    <a:pt x="215741" y="230981"/>
                  </a:cubicBezTo>
                  <a:cubicBezTo>
                    <a:pt x="218599" y="245269"/>
                    <a:pt x="222409" y="260509"/>
                    <a:pt x="226219" y="275749"/>
                  </a:cubicBezTo>
                  <a:cubicBezTo>
                    <a:pt x="224314" y="280511"/>
                    <a:pt x="221456" y="287179"/>
                    <a:pt x="218599" y="295751"/>
                  </a:cubicBezTo>
                  <a:cubicBezTo>
                    <a:pt x="218599" y="296704"/>
                    <a:pt x="217646" y="297656"/>
                    <a:pt x="217646" y="298609"/>
                  </a:cubicBezTo>
                  <a:cubicBezTo>
                    <a:pt x="216694" y="286226"/>
                    <a:pt x="215741" y="274796"/>
                    <a:pt x="214789" y="266224"/>
                  </a:cubicBezTo>
                  <a:cubicBezTo>
                    <a:pt x="213836" y="250984"/>
                    <a:pt x="212884" y="241459"/>
                    <a:pt x="212884" y="241459"/>
                  </a:cubicBezTo>
                  <a:cubicBezTo>
                    <a:pt x="212884" y="241459"/>
                    <a:pt x="211931" y="250031"/>
                    <a:pt x="210979" y="266224"/>
                  </a:cubicBezTo>
                  <a:cubicBezTo>
                    <a:pt x="210026" y="277654"/>
                    <a:pt x="210026" y="291941"/>
                    <a:pt x="209074" y="309086"/>
                  </a:cubicBezTo>
                  <a:cubicBezTo>
                    <a:pt x="204311" y="301466"/>
                    <a:pt x="200501" y="293846"/>
                    <a:pt x="196691" y="287179"/>
                  </a:cubicBezTo>
                  <a:cubicBezTo>
                    <a:pt x="192881" y="281464"/>
                    <a:pt x="190024" y="275749"/>
                    <a:pt x="187166" y="270034"/>
                  </a:cubicBezTo>
                  <a:cubicBezTo>
                    <a:pt x="183356" y="265271"/>
                    <a:pt x="180499" y="260509"/>
                    <a:pt x="177641" y="255746"/>
                  </a:cubicBezTo>
                  <a:cubicBezTo>
                    <a:pt x="171926" y="246221"/>
                    <a:pt x="166211" y="238601"/>
                    <a:pt x="161449" y="231934"/>
                  </a:cubicBezTo>
                  <a:cubicBezTo>
                    <a:pt x="159544" y="230029"/>
                    <a:pt x="158591" y="227171"/>
                    <a:pt x="156686" y="225266"/>
                  </a:cubicBezTo>
                  <a:cubicBezTo>
                    <a:pt x="154781" y="214789"/>
                    <a:pt x="152876" y="209074"/>
                    <a:pt x="152876" y="209074"/>
                  </a:cubicBezTo>
                  <a:cubicBezTo>
                    <a:pt x="152876" y="209074"/>
                    <a:pt x="152876" y="212884"/>
                    <a:pt x="152876" y="219551"/>
                  </a:cubicBezTo>
                  <a:cubicBezTo>
                    <a:pt x="149066" y="213836"/>
                    <a:pt x="146209" y="210979"/>
                    <a:pt x="146209" y="210979"/>
                  </a:cubicBezTo>
                  <a:cubicBezTo>
                    <a:pt x="146209" y="210979"/>
                    <a:pt x="148114" y="215741"/>
                    <a:pt x="152876" y="224314"/>
                  </a:cubicBezTo>
                  <a:cubicBezTo>
                    <a:pt x="153829" y="235744"/>
                    <a:pt x="154781" y="253841"/>
                    <a:pt x="156686" y="275749"/>
                  </a:cubicBezTo>
                  <a:cubicBezTo>
                    <a:pt x="153829" y="271939"/>
                    <a:pt x="150971" y="267176"/>
                    <a:pt x="148114" y="263366"/>
                  </a:cubicBezTo>
                  <a:cubicBezTo>
                    <a:pt x="139541" y="252889"/>
                    <a:pt x="131921" y="242411"/>
                    <a:pt x="124301" y="233839"/>
                  </a:cubicBezTo>
                  <a:cubicBezTo>
                    <a:pt x="116681" y="225266"/>
                    <a:pt x="110966" y="217646"/>
                    <a:pt x="104299" y="212884"/>
                  </a:cubicBezTo>
                  <a:cubicBezTo>
                    <a:pt x="94774" y="203359"/>
                    <a:pt x="88106" y="197644"/>
                    <a:pt x="88106" y="197644"/>
                  </a:cubicBezTo>
                  <a:cubicBezTo>
                    <a:pt x="88106" y="197644"/>
                    <a:pt x="93821" y="205264"/>
                    <a:pt x="103346" y="217646"/>
                  </a:cubicBezTo>
                  <a:cubicBezTo>
                    <a:pt x="108109" y="223361"/>
                    <a:pt x="113824" y="231934"/>
                    <a:pt x="119539" y="240506"/>
                  </a:cubicBezTo>
                  <a:cubicBezTo>
                    <a:pt x="126206" y="249079"/>
                    <a:pt x="131921" y="260509"/>
                    <a:pt x="139541" y="271939"/>
                  </a:cubicBezTo>
                  <a:cubicBezTo>
                    <a:pt x="143351" y="278606"/>
                    <a:pt x="148114" y="285274"/>
                    <a:pt x="151924" y="292894"/>
                  </a:cubicBezTo>
                  <a:cubicBezTo>
                    <a:pt x="151924" y="294799"/>
                    <a:pt x="151924" y="295751"/>
                    <a:pt x="151924" y="297656"/>
                  </a:cubicBezTo>
                  <a:cubicBezTo>
                    <a:pt x="151924" y="297656"/>
                    <a:pt x="150971" y="296704"/>
                    <a:pt x="150971" y="296704"/>
                  </a:cubicBezTo>
                  <a:cubicBezTo>
                    <a:pt x="145256" y="290989"/>
                    <a:pt x="140494" y="285274"/>
                    <a:pt x="136684" y="282416"/>
                  </a:cubicBezTo>
                  <a:cubicBezTo>
                    <a:pt x="134779" y="280511"/>
                    <a:pt x="133826" y="279559"/>
                    <a:pt x="131921" y="278606"/>
                  </a:cubicBezTo>
                  <a:cubicBezTo>
                    <a:pt x="132874" y="275749"/>
                    <a:pt x="132874" y="274796"/>
                    <a:pt x="132874" y="274796"/>
                  </a:cubicBezTo>
                  <a:cubicBezTo>
                    <a:pt x="132874" y="274796"/>
                    <a:pt x="131921" y="275749"/>
                    <a:pt x="130969" y="278606"/>
                  </a:cubicBezTo>
                  <a:cubicBezTo>
                    <a:pt x="125254" y="273844"/>
                    <a:pt x="122396" y="270986"/>
                    <a:pt x="122396" y="270986"/>
                  </a:cubicBezTo>
                  <a:cubicBezTo>
                    <a:pt x="122396" y="270986"/>
                    <a:pt x="125254" y="274796"/>
                    <a:pt x="130016" y="280511"/>
                  </a:cubicBezTo>
                  <a:cubicBezTo>
                    <a:pt x="128111" y="283369"/>
                    <a:pt x="126206" y="288131"/>
                    <a:pt x="123349" y="293846"/>
                  </a:cubicBezTo>
                  <a:cubicBezTo>
                    <a:pt x="120491" y="299561"/>
                    <a:pt x="117634" y="308134"/>
                    <a:pt x="114776" y="316706"/>
                  </a:cubicBezTo>
                  <a:cubicBezTo>
                    <a:pt x="113824" y="318611"/>
                    <a:pt x="113824" y="319564"/>
                    <a:pt x="112871" y="321469"/>
                  </a:cubicBezTo>
                  <a:cubicBezTo>
                    <a:pt x="110014" y="313849"/>
                    <a:pt x="107156" y="306229"/>
                    <a:pt x="103346" y="299561"/>
                  </a:cubicBezTo>
                  <a:cubicBezTo>
                    <a:pt x="97631" y="286226"/>
                    <a:pt x="91916" y="273844"/>
                    <a:pt x="86201" y="262414"/>
                  </a:cubicBezTo>
                  <a:cubicBezTo>
                    <a:pt x="83344" y="255746"/>
                    <a:pt x="80486" y="250984"/>
                    <a:pt x="78581" y="245269"/>
                  </a:cubicBezTo>
                  <a:cubicBezTo>
                    <a:pt x="75724" y="240506"/>
                    <a:pt x="72866" y="235744"/>
                    <a:pt x="70961" y="230981"/>
                  </a:cubicBezTo>
                  <a:cubicBezTo>
                    <a:pt x="66199" y="222409"/>
                    <a:pt x="61436" y="213836"/>
                    <a:pt x="57626" y="208121"/>
                  </a:cubicBezTo>
                  <a:cubicBezTo>
                    <a:pt x="50006" y="195739"/>
                    <a:pt x="46196" y="188119"/>
                    <a:pt x="46196" y="188119"/>
                  </a:cubicBezTo>
                  <a:cubicBezTo>
                    <a:pt x="46196" y="188119"/>
                    <a:pt x="49054" y="195739"/>
                    <a:pt x="54769" y="210026"/>
                  </a:cubicBezTo>
                  <a:cubicBezTo>
                    <a:pt x="57626" y="216694"/>
                    <a:pt x="60484" y="225266"/>
                    <a:pt x="64294" y="234791"/>
                  </a:cubicBezTo>
                  <a:cubicBezTo>
                    <a:pt x="66199" y="239554"/>
                    <a:pt x="68104" y="244316"/>
                    <a:pt x="70009" y="250031"/>
                  </a:cubicBezTo>
                  <a:cubicBezTo>
                    <a:pt x="71914" y="254794"/>
                    <a:pt x="73819" y="260509"/>
                    <a:pt x="75724" y="266224"/>
                  </a:cubicBezTo>
                  <a:cubicBezTo>
                    <a:pt x="78581" y="274796"/>
                    <a:pt x="82391" y="283369"/>
                    <a:pt x="85249" y="292894"/>
                  </a:cubicBezTo>
                  <a:cubicBezTo>
                    <a:pt x="83344" y="290036"/>
                    <a:pt x="81439" y="286226"/>
                    <a:pt x="79534" y="284321"/>
                  </a:cubicBezTo>
                  <a:cubicBezTo>
                    <a:pt x="74771" y="277654"/>
                    <a:pt x="71914" y="271939"/>
                    <a:pt x="68104" y="268129"/>
                  </a:cubicBezTo>
                  <a:cubicBezTo>
                    <a:pt x="61436" y="258604"/>
                    <a:pt x="57626" y="253841"/>
                    <a:pt x="57626" y="253841"/>
                  </a:cubicBezTo>
                  <a:cubicBezTo>
                    <a:pt x="57626" y="253841"/>
                    <a:pt x="59531" y="259556"/>
                    <a:pt x="64294" y="270034"/>
                  </a:cubicBezTo>
                  <a:cubicBezTo>
                    <a:pt x="66199" y="274796"/>
                    <a:pt x="69056" y="281464"/>
                    <a:pt x="71914" y="288131"/>
                  </a:cubicBezTo>
                  <a:cubicBezTo>
                    <a:pt x="76676" y="295751"/>
                    <a:pt x="79534" y="303371"/>
                    <a:pt x="83344" y="311944"/>
                  </a:cubicBezTo>
                  <a:cubicBezTo>
                    <a:pt x="86201" y="317659"/>
                    <a:pt x="88106" y="324326"/>
                    <a:pt x="90964" y="330994"/>
                  </a:cubicBezTo>
                  <a:cubicBezTo>
                    <a:pt x="90011" y="333851"/>
                    <a:pt x="89059" y="336709"/>
                    <a:pt x="87154" y="339566"/>
                  </a:cubicBezTo>
                  <a:cubicBezTo>
                    <a:pt x="85249" y="343376"/>
                    <a:pt x="83344" y="348139"/>
                    <a:pt x="81439" y="352901"/>
                  </a:cubicBezTo>
                  <a:cubicBezTo>
                    <a:pt x="80486" y="348139"/>
                    <a:pt x="79534" y="343376"/>
                    <a:pt x="78581" y="339566"/>
                  </a:cubicBezTo>
                  <a:cubicBezTo>
                    <a:pt x="75724" y="326231"/>
                    <a:pt x="72866" y="312896"/>
                    <a:pt x="70009" y="301466"/>
                  </a:cubicBezTo>
                  <a:cubicBezTo>
                    <a:pt x="67151" y="290036"/>
                    <a:pt x="64294" y="278606"/>
                    <a:pt x="61436" y="269081"/>
                  </a:cubicBezTo>
                  <a:cubicBezTo>
                    <a:pt x="58579" y="259556"/>
                    <a:pt x="56674" y="250984"/>
                    <a:pt x="53816" y="244316"/>
                  </a:cubicBezTo>
                  <a:cubicBezTo>
                    <a:pt x="49054" y="230981"/>
                    <a:pt x="46196" y="223361"/>
                    <a:pt x="46196" y="223361"/>
                  </a:cubicBezTo>
                  <a:cubicBezTo>
                    <a:pt x="46196" y="223361"/>
                    <a:pt x="47149" y="230981"/>
                    <a:pt x="50006" y="245269"/>
                  </a:cubicBezTo>
                  <a:cubicBezTo>
                    <a:pt x="50959" y="251936"/>
                    <a:pt x="51911" y="260509"/>
                    <a:pt x="53816" y="270034"/>
                  </a:cubicBezTo>
                  <a:cubicBezTo>
                    <a:pt x="55721" y="279559"/>
                    <a:pt x="56674" y="290989"/>
                    <a:pt x="58579" y="302419"/>
                  </a:cubicBezTo>
                  <a:cubicBezTo>
                    <a:pt x="60484" y="314801"/>
                    <a:pt x="61436" y="327184"/>
                    <a:pt x="64294" y="340519"/>
                  </a:cubicBezTo>
                  <a:cubicBezTo>
                    <a:pt x="66199" y="353854"/>
                    <a:pt x="67151" y="367189"/>
                    <a:pt x="69056" y="381476"/>
                  </a:cubicBezTo>
                  <a:cubicBezTo>
                    <a:pt x="68104" y="382429"/>
                    <a:pt x="68104" y="383381"/>
                    <a:pt x="67151" y="385286"/>
                  </a:cubicBezTo>
                  <a:cubicBezTo>
                    <a:pt x="64294" y="391954"/>
                    <a:pt x="62389" y="398621"/>
                    <a:pt x="60484" y="405289"/>
                  </a:cubicBezTo>
                  <a:cubicBezTo>
                    <a:pt x="60484" y="406241"/>
                    <a:pt x="60484" y="406241"/>
                    <a:pt x="59531" y="407194"/>
                  </a:cubicBezTo>
                  <a:cubicBezTo>
                    <a:pt x="58579" y="407194"/>
                    <a:pt x="57626" y="407194"/>
                    <a:pt x="56674" y="407194"/>
                  </a:cubicBezTo>
                  <a:cubicBezTo>
                    <a:pt x="55721" y="404336"/>
                    <a:pt x="55721" y="402431"/>
                    <a:pt x="54769" y="399574"/>
                  </a:cubicBezTo>
                  <a:cubicBezTo>
                    <a:pt x="51911" y="387191"/>
                    <a:pt x="49054" y="375761"/>
                    <a:pt x="46196" y="364331"/>
                  </a:cubicBezTo>
                  <a:cubicBezTo>
                    <a:pt x="43339" y="352901"/>
                    <a:pt x="40481" y="342424"/>
                    <a:pt x="37624" y="332899"/>
                  </a:cubicBezTo>
                  <a:cubicBezTo>
                    <a:pt x="31909" y="313849"/>
                    <a:pt x="26194" y="297656"/>
                    <a:pt x="21431" y="287179"/>
                  </a:cubicBezTo>
                  <a:cubicBezTo>
                    <a:pt x="16669" y="276701"/>
                    <a:pt x="13811" y="270034"/>
                    <a:pt x="13811" y="270034"/>
                  </a:cubicBezTo>
                  <a:cubicBezTo>
                    <a:pt x="13811" y="270034"/>
                    <a:pt x="14764" y="276701"/>
                    <a:pt x="17621" y="288131"/>
                  </a:cubicBezTo>
                  <a:cubicBezTo>
                    <a:pt x="18574" y="293846"/>
                    <a:pt x="20479" y="300514"/>
                    <a:pt x="21431" y="309086"/>
                  </a:cubicBezTo>
                  <a:cubicBezTo>
                    <a:pt x="23336" y="316706"/>
                    <a:pt x="24289" y="326231"/>
                    <a:pt x="26194" y="335756"/>
                  </a:cubicBezTo>
                  <a:cubicBezTo>
                    <a:pt x="28099" y="345281"/>
                    <a:pt x="30004" y="355759"/>
                    <a:pt x="31909" y="367189"/>
                  </a:cubicBezTo>
                  <a:cubicBezTo>
                    <a:pt x="35719" y="378619"/>
                    <a:pt x="37624" y="390049"/>
                    <a:pt x="39529" y="402431"/>
                  </a:cubicBezTo>
                  <a:cubicBezTo>
                    <a:pt x="39529" y="403384"/>
                    <a:pt x="39529" y="403384"/>
                    <a:pt x="39529" y="404336"/>
                  </a:cubicBezTo>
                  <a:cubicBezTo>
                    <a:pt x="29051" y="402431"/>
                    <a:pt x="18574" y="401479"/>
                    <a:pt x="7144" y="399574"/>
                  </a:cubicBezTo>
                  <a:lnTo>
                    <a:pt x="7144" y="511016"/>
                  </a:lnTo>
                  <a:close/>
                  <a:moveTo>
                    <a:pt x="6277451" y="364331"/>
                  </a:moveTo>
                  <a:cubicBezTo>
                    <a:pt x="6278404" y="362426"/>
                    <a:pt x="6278404" y="359569"/>
                    <a:pt x="6279356" y="357664"/>
                  </a:cubicBezTo>
                  <a:cubicBezTo>
                    <a:pt x="6279356" y="358616"/>
                    <a:pt x="6279356" y="360521"/>
                    <a:pt x="6279356" y="361474"/>
                  </a:cubicBezTo>
                  <a:cubicBezTo>
                    <a:pt x="6278404" y="370999"/>
                    <a:pt x="6278404" y="384334"/>
                    <a:pt x="6277451" y="399574"/>
                  </a:cubicBezTo>
                  <a:cubicBezTo>
                    <a:pt x="6274594" y="409099"/>
                    <a:pt x="6270784" y="419576"/>
                    <a:pt x="6267926" y="430054"/>
                  </a:cubicBezTo>
                  <a:cubicBezTo>
                    <a:pt x="6266974" y="430054"/>
                    <a:pt x="6266974" y="430054"/>
                    <a:pt x="6266021" y="430054"/>
                  </a:cubicBezTo>
                  <a:cubicBezTo>
                    <a:pt x="6264117" y="427196"/>
                    <a:pt x="6262212" y="424339"/>
                    <a:pt x="6260306" y="421481"/>
                  </a:cubicBezTo>
                  <a:cubicBezTo>
                    <a:pt x="6266021" y="402431"/>
                    <a:pt x="6271737" y="383381"/>
                    <a:pt x="6277451" y="364331"/>
                  </a:cubicBezTo>
                  <a:close/>
                  <a:moveTo>
                    <a:pt x="6211729" y="425291"/>
                  </a:moveTo>
                  <a:cubicBezTo>
                    <a:pt x="6211729" y="415766"/>
                    <a:pt x="6212681" y="406241"/>
                    <a:pt x="6212681" y="398621"/>
                  </a:cubicBezTo>
                  <a:cubicBezTo>
                    <a:pt x="6212681" y="395764"/>
                    <a:pt x="6212681" y="392906"/>
                    <a:pt x="6213634" y="390049"/>
                  </a:cubicBezTo>
                  <a:cubicBezTo>
                    <a:pt x="6214587" y="391001"/>
                    <a:pt x="6215539" y="392906"/>
                    <a:pt x="6216492" y="393859"/>
                  </a:cubicBezTo>
                  <a:cubicBezTo>
                    <a:pt x="6220301" y="398621"/>
                    <a:pt x="6224112" y="403384"/>
                    <a:pt x="6227921" y="408146"/>
                  </a:cubicBezTo>
                  <a:cubicBezTo>
                    <a:pt x="6226969" y="410051"/>
                    <a:pt x="6226017" y="411956"/>
                    <a:pt x="6225064" y="412909"/>
                  </a:cubicBezTo>
                  <a:cubicBezTo>
                    <a:pt x="6224112" y="414814"/>
                    <a:pt x="6222206" y="417671"/>
                    <a:pt x="6221254" y="420529"/>
                  </a:cubicBezTo>
                  <a:cubicBezTo>
                    <a:pt x="6220301" y="423386"/>
                    <a:pt x="6219349" y="426244"/>
                    <a:pt x="6218396" y="429101"/>
                  </a:cubicBezTo>
                  <a:cubicBezTo>
                    <a:pt x="6218396" y="430054"/>
                    <a:pt x="6218396" y="430054"/>
                    <a:pt x="6217444" y="431006"/>
                  </a:cubicBezTo>
                  <a:cubicBezTo>
                    <a:pt x="6217444" y="430054"/>
                    <a:pt x="6217444" y="429101"/>
                    <a:pt x="6217444" y="429101"/>
                  </a:cubicBezTo>
                  <a:cubicBezTo>
                    <a:pt x="6216492" y="419576"/>
                    <a:pt x="6215539" y="413861"/>
                    <a:pt x="6215539" y="413861"/>
                  </a:cubicBezTo>
                  <a:cubicBezTo>
                    <a:pt x="6215539" y="413861"/>
                    <a:pt x="6214587" y="419576"/>
                    <a:pt x="6213634" y="429101"/>
                  </a:cubicBezTo>
                  <a:cubicBezTo>
                    <a:pt x="6213634" y="432911"/>
                    <a:pt x="6212681" y="436721"/>
                    <a:pt x="6211729" y="441484"/>
                  </a:cubicBezTo>
                  <a:cubicBezTo>
                    <a:pt x="6211729" y="435769"/>
                    <a:pt x="6211729" y="430054"/>
                    <a:pt x="6211729" y="425291"/>
                  </a:cubicBezTo>
                  <a:close/>
                  <a:moveTo>
                    <a:pt x="6183154" y="343376"/>
                  </a:moveTo>
                  <a:cubicBezTo>
                    <a:pt x="6185059" y="346234"/>
                    <a:pt x="6186012" y="348139"/>
                    <a:pt x="6187917" y="350996"/>
                  </a:cubicBezTo>
                  <a:cubicBezTo>
                    <a:pt x="6188869" y="352901"/>
                    <a:pt x="6190774" y="354806"/>
                    <a:pt x="6191726" y="356711"/>
                  </a:cubicBezTo>
                  <a:cubicBezTo>
                    <a:pt x="6188869" y="366236"/>
                    <a:pt x="6186012" y="376714"/>
                    <a:pt x="6183154" y="388144"/>
                  </a:cubicBezTo>
                  <a:cubicBezTo>
                    <a:pt x="6183154" y="389096"/>
                    <a:pt x="6182201" y="391001"/>
                    <a:pt x="6182201" y="391954"/>
                  </a:cubicBezTo>
                  <a:cubicBezTo>
                    <a:pt x="6182201" y="386239"/>
                    <a:pt x="6181249" y="381476"/>
                    <a:pt x="6181249" y="375761"/>
                  </a:cubicBezTo>
                  <a:cubicBezTo>
                    <a:pt x="6181249" y="374809"/>
                    <a:pt x="6181249" y="373856"/>
                    <a:pt x="6181249" y="372904"/>
                  </a:cubicBezTo>
                  <a:cubicBezTo>
                    <a:pt x="6181249" y="362426"/>
                    <a:pt x="6182201" y="352901"/>
                    <a:pt x="6183154" y="343376"/>
                  </a:cubicBezTo>
                  <a:close/>
                  <a:moveTo>
                    <a:pt x="6144101" y="308134"/>
                  </a:moveTo>
                  <a:cubicBezTo>
                    <a:pt x="6145054" y="297656"/>
                    <a:pt x="6146959" y="287179"/>
                    <a:pt x="6147912" y="276701"/>
                  </a:cubicBezTo>
                  <a:cubicBezTo>
                    <a:pt x="6149817" y="280511"/>
                    <a:pt x="6151721" y="284321"/>
                    <a:pt x="6153626" y="289084"/>
                  </a:cubicBezTo>
                  <a:cubicBezTo>
                    <a:pt x="6156484" y="293846"/>
                    <a:pt x="6158389" y="299561"/>
                    <a:pt x="6161246" y="305276"/>
                  </a:cubicBezTo>
                  <a:cubicBezTo>
                    <a:pt x="6160294" y="308134"/>
                    <a:pt x="6159342" y="313849"/>
                    <a:pt x="6157437" y="319564"/>
                  </a:cubicBezTo>
                  <a:cubicBezTo>
                    <a:pt x="6155531" y="325279"/>
                    <a:pt x="6154579" y="332899"/>
                    <a:pt x="6152674" y="342424"/>
                  </a:cubicBezTo>
                  <a:cubicBezTo>
                    <a:pt x="6151721" y="347186"/>
                    <a:pt x="6150769" y="351949"/>
                    <a:pt x="6150769" y="356711"/>
                  </a:cubicBezTo>
                  <a:cubicBezTo>
                    <a:pt x="6150769" y="358616"/>
                    <a:pt x="6149817" y="359569"/>
                    <a:pt x="6149817" y="360521"/>
                  </a:cubicBezTo>
                  <a:cubicBezTo>
                    <a:pt x="6149817" y="362426"/>
                    <a:pt x="6148864" y="363379"/>
                    <a:pt x="6148864" y="365284"/>
                  </a:cubicBezTo>
                  <a:cubicBezTo>
                    <a:pt x="6146959" y="362426"/>
                    <a:pt x="6146006" y="360521"/>
                    <a:pt x="6146006" y="360521"/>
                  </a:cubicBezTo>
                  <a:cubicBezTo>
                    <a:pt x="6146006" y="360521"/>
                    <a:pt x="6146959" y="363379"/>
                    <a:pt x="6147912" y="368141"/>
                  </a:cubicBezTo>
                  <a:cubicBezTo>
                    <a:pt x="6146959" y="374809"/>
                    <a:pt x="6146006" y="382429"/>
                    <a:pt x="6145054" y="389096"/>
                  </a:cubicBezTo>
                  <a:cubicBezTo>
                    <a:pt x="6145054" y="388144"/>
                    <a:pt x="6144101" y="387191"/>
                    <a:pt x="6144101" y="386239"/>
                  </a:cubicBezTo>
                  <a:cubicBezTo>
                    <a:pt x="6144101" y="385286"/>
                    <a:pt x="6143149" y="385286"/>
                    <a:pt x="6143149" y="384334"/>
                  </a:cubicBezTo>
                  <a:cubicBezTo>
                    <a:pt x="6143149" y="379571"/>
                    <a:pt x="6142196" y="373856"/>
                    <a:pt x="6142196" y="369094"/>
                  </a:cubicBezTo>
                  <a:cubicBezTo>
                    <a:pt x="6141244" y="360521"/>
                    <a:pt x="6140292" y="351949"/>
                    <a:pt x="6139339" y="343376"/>
                  </a:cubicBezTo>
                  <a:cubicBezTo>
                    <a:pt x="6142196" y="331946"/>
                    <a:pt x="6143149" y="319564"/>
                    <a:pt x="6144101" y="308134"/>
                  </a:cubicBezTo>
                  <a:close/>
                  <a:moveTo>
                    <a:pt x="6095524" y="384334"/>
                  </a:moveTo>
                  <a:cubicBezTo>
                    <a:pt x="6093619" y="393859"/>
                    <a:pt x="6090762" y="403384"/>
                    <a:pt x="6088856" y="412909"/>
                  </a:cubicBezTo>
                  <a:cubicBezTo>
                    <a:pt x="6086951" y="420529"/>
                    <a:pt x="6085046" y="428149"/>
                    <a:pt x="6083142" y="435769"/>
                  </a:cubicBezTo>
                  <a:cubicBezTo>
                    <a:pt x="6081237" y="428149"/>
                    <a:pt x="6079331" y="419576"/>
                    <a:pt x="6076474" y="411956"/>
                  </a:cubicBezTo>
                  <a:cubicBezTo>
                    <a:pt x="6077426" y="405289"/>
                    <a:pt x="6078379" y="397669"/>
                    <a:pt x="6079331" y="391001"/>
                  </a:cubicBezTo>
                  <a:cubicBezTo>
                    <a:pt x="6080284" y="383381"/>
                    <a:pt x="6082189" y="375761"/>
                    <a:pt x="6084094" y="368141"/>
                  </a:cubicBezTo>
                  <a:lnTo>
                    <a:pt x="6088856" y="347186"/>
                  </a:lnTo>
                  <a:cubicBezTo>
                    <a:pt x="6089809" y="347186"/>
                    <a:pt x="6090762" y="347186"/>
                    <a:pt x="6091714" y="348139"/>
                  </a:cubicBezTo>
                  <a:cubicBezTo>
                    <a:pt x="6093619" y="349091"/>
                    <a:pt x="6094571" y="350044"/>
                    <a:pt x="6095524" y="350996"/>
                  </a:cubicBezTo>
                  <a:cubicBezTo>
                    <a:pt x="6098381" y="352901"/>
                    <a:pt x="6099334" y="356711"/>
                    <a:pt x="6100287" y="359569"/>
                  </a:cubicBezTo>
                  <a:cubicBezTo>
                    <a:pt x="6099334" y="367189"/>
                    <a:pt x="6097429" y="375761"/>
                    <a:pt x="6095524" y="384334"/>
                  </a:cubicBezTo>
                  <a:close/>
                  <a:moveTo>
                    <a:pt x="6102192" y="206216"/>
                  </a:moveTo>
                  <a:cubicBezTo>
                    <a:pt x="6102192" y="211931"/>
                    <a:pt x="6102192" y="222409"/>
                    <a:pt x="6101239" y="235744"/>
                  </a:cubicBezTo>
                  <a:cubicBezTo>
                    <a:pt x="6101239" y="237649"/>
                    <a:pt x="6101239" y="239554"/>
                    <a:pt x="6101239" y="241459"/>
                  </a:cubicBezTo>
                  <a:cubicBezTo>
                    <a:pt x="6101239" y="241459"/>
                    <a:pt x="6101239" y="242411"/>
                    <a:pt x="6101239" y="242411"/>
                  </a:cubicBezTo>
                  <a:cubicBezTo>
                    <a:pt x="6101239" y="242411"/>
                    <a:pt x="6101239" y="242411"/>
                    <a:pt x="6101239" y="242411"/>
                  </a:cubicBezTo>
                  <a:cubicBezTo>
                    <a:pt x="6101239" y="241459"/>
                    <a:pt x="6100287" y="240506"/>
                    <a:pt x="6100287" y="239554"/>
                  </a:cubicBezTo>
                  <a:cubicBezTo>
                    <a:pt x="6099334" y="236696"/>
                    <a:pt x="6098381" y="233839"/>
                    <a:pt x="6097429" y="230981"/>
                  </a:cubicBezTo>
                  <a:cubicBezTo>
                    <a:pt x="6099334" y="222409"/>
                    <a:pt x="6100287" y="213836"/>
                    <a:pt x="6102192" y="206216"/>
                  </a:cubicBezTo>
                  <a:close/>
                  <a:moveTo>
                    <a:pt x="6100287" y="284321"/>
                  </a:moveTo>
                  <a:cubicBezTo>
                    <a:pt x="6099334" y="282416"/>
                    <a:pt x="6099334" y="281464"/>
                    <a:pt x="6098381" y="279559"/>
                  </a:cubicBezTo>
                  <a:cubicBezTo>
                    <a:pt x="6098381" y="278606"/>
                    <a:pt x="6099334" y="277654"/>
                    <a:pt x="6099334" y="277654"/>
                  </a:cubicBezTo>
                  <a:cubicBezTo>
                    <a:pt x="6099334" y="279559"/>
                    <a:pt x="6099334" y="281464"/>
                    <a:pt x="6100287" y="284321"/>
                  </a:cubicBezTo>
                  <a:close/>
                  <a:moveTo>
                    <a:pt x="6093619" y="247174"/>
                  </a:moveTo>
                  <a:cubicBezTo>
                    <a:pt x="6094571" y="250031"/>
                    <a:pt x="6094571" y="252889"/>
                    <a:pt x="6095524" y="255746"/>
                  </a:cubicBezTo>
                  <a:cubicBezTo>
                    <a:pt x="6094571" y="258604"/>
                    <a:pt x="6092667" y="261461"/>
                    <a:pt x="6091714" y="264319"/>
                  </a:cubicBezTo>
                  <a:cubicBezTo>
                    <a:pt x="6091714" y="263366"/>
                    <a:pt x="6090762" y="262414"/>
                    <a:pt x="6090762" y="262414"/>
                  </a:cubicBezTo>
                  <a:cubicBezTo>
                    <a:pt x="6091714" y="257651"/>
                    <a:pt x="6092667" y="251936"/>
                    <a:pt x="6093619" y="247174"/>
                  </a:cubicBezTo>
                  <a:close/>
                  <a:moveTo>
                    <a:pt x="6088856" y="269081"/>
                  </a:moveTo>
                  <a:cubicBezTo>
                    <a:pt x="6088856" y="269081"/>
                    <a:pt x="6088856" y="270034"/>
                    <a:pt x="6088856" y="270034"/>
                  </a:cubicBezTo>
                  <a:cubicBezTo>
                    <a:pt x="6088856" y="270034"/>
                    <a:pt x="6088856" y="270034"/>
                    <a:pt x="6088856" y="270034"/>
                  </a:cubicBezTo>
                  <a:cubicBezTo>
                    <a:pt x="6088856" y="270986"/>
                    <a:pt x="6087904" y="271939"/>
                    <a:pt x="6087904" y="272891"/>
                  </a:cubicBezTo>
                  <a:cubicBezTo>
                    <a:pt x="6088856" y="270986"/>
                    <a:pt x="6088856" y="270034"/>
                    <a:pt x="6088856" y="269081"/>
                  </a:cubicBezTo>
                  <a:close/>
                  <a:moveTo>
                    <a:pt x="6067901" y="369094"/>
                  </a:moveTo>
                  <a:cubicBezTo>
                    <a:pt x="6072664" y="358616"/>
                    <a:pt x="6076474" y="349091"/>
                    <a:pt x="6080284" y="339566"/>
                  </a:cubicBezTo>
                  <a:cubicBezTo>
                    <a:pt x="6082189" y="334804"/>
                    <a:pt x="6084094" y="330041"/>
                    <a:pt x="6085046" y="326231"/>
                  </a:cubicBezTo>
                  <a:cubicBezTo>
                    <a:pt x="6085999" y="321469"/>
                    <a:pt x="6087904" y="317659"/>
                    <a:pt x="6088856" y="313849"/>
                  </a:cubicBezTo>
                  <a:cubicBezTo>
                    <a:pt x="6090762" y="306229"/>
                    <a:pt x="6092667" y="299561"/>
                    <a:pt x="6093619" y="293846"/>
                  </a:cubicBezTo>
                  <a:cubicBezTo>
                    <a:pt x="6093619" y="293846"/>
                    <a:pt x="6093619" y="293846"/>
                    <a:pt x="6093619" y="293846"/>
                  </a:cubicBezTo>
                  <a:cubicBezTo>
                    <a:pt x="6094571" y="299561"/>
                    <a:pt x="6095524" y="305276"/>
                    <a:pt x="6096476" y="310991"/>
                  </a:cubicBezTo>
                  <a:cubicBezTo>
                    <a:pt x="6098381" y="319564"/>
                    <a:pt x="6098381" y="329089"/>
                    <a:pt x="6100287" y="339566"/>
                  </a:cubicBezTo>
                  <a:cubicBezTo>
                    <a:pt x="6100287" y="345281"/>
                    <a:pt x="6101239" y="350044"/>
                    <a:pt x="6101239" y="355759"/>
                  </a:cubicBezTo>
                  <a:cubicBezTo>
                    <a:pt x="6101239" y="355759"/>
                    <a:pt x="6101239" y="355759"/>
                    <a:pt x="6101239" y="355759"/>
                  </a:cubicBezTo>
                  <a:cubicBezTo>
                    <a:pt x="6101239" y="356711"/>
                    <a:pt x="6100287" y="358616"/>
                    <a:pt x="6100287" y="359569"/>
                  </a:cubicBezTo>
                  <a:cubicBezTo>
                    <a:pt x="6100287" y="355759"/>
                    <a:pt x="6099334" y="352901"/>
                    <a:pt x="6097429" y="350044"/>
                  </a:cubicBezTo>
                  <a:cubicBezTo>
                    <a:pt x="6096476" y="348139"/>
                    <a:pt x="6094571" y="347186"/>
                    <a:pt x="6093619" y="345281"/>
                  </a:cubicBezTo>
                  <a:cubicBezTo>
                    <a:pt x="6091714" y="344329"/>
                    <a:pt x="6089809" y="343376"/>
                    <a:pt x="6087904" y="342424"/>
                  </a:cubicBezTo>
                  <a:lnTo>
                    <a:pt x="6085999" y="341471"/>
                  </a:lnTo>
                  <a:lnTo>
                    <a:pt x="6085046" y="343376"/>
                  </a:lnTo>
                  <a:cubicBezTo>
                    <a:pt x="6082189" y="350996"/>
                    <a:pt x="6079331" y="357664"/>
                    <a:pt x="6076474" y="365284"/>
                  </a:cubicBezTo>
                  <a:cubicBezTo>
                    <a:pt x="6074569" y="371951"/>
                    <a:pt x="6071712" y="377666"/>
                    <a:pt x="6069806" y="384334"/>
                  </a:cubicBezTo>
                  <a:cubicBezTo>
                    <a:pt x="6068854" y="380524"/>
                    <a:pt x="6067901" y="376714"/>
                    <a:pt x="6065996" y="372904"/>
                  </a:cubicBezTo>
                  <a:cubicBezTo>
                    <a:pt x="6066949" y="371951"/>
                    <a:pt x="6067901" y="370999"/>
                    <a:pt x="6067901" y="369094"/>
                  </a:cubicBezTo>
                  <a:close/>
                  <a:moveTo>
                    <a:pt x="6035517" y="310039"/>
                  </a:moveTo>
                  <a:cubicBezTo>
                    <a:pt x="6035517" y="309086"/>
                    <a:pt x="6035517" y="309086"/>
                    <a:pt x="6035517" y="308134"/>
                  </a:cubicBezTo>
                  <a:cubicBezTo>
                    <a:pt x="6036469" y="312896"/>
                    <a:pt x="6038374" y="318611"/>
                    <a:pt x="6040279" y="324326"/>
                  </a:cubicBezTo>
                  <a:cubicBezTo>
                    <a:pt x="6041231" y="329089"/>
                    <a:pt x="6042184" y="333851"/>
                    <a:pt x="6044089" y="338614"/>
                  </a:cubicBezTo>
                  <a:cubicBezTo>
                    <a:pt x="6042184" y="344329"/>
                    <a:pt x="6040279" y="350044"/>
                    <a:pt x="6038374" y="355759"/>
                  </a:cubicBezTo>
                  <a:cubicBezTo>
                    <a:pt x="6036469" y="345281"/>
                    <a:pt x="6035517" y="336709"/>
                    <a:pt x="6033612" y="330041"/>
                  </a:cubicBezTo>
                  <a:cubicBezTo>
                    <a:pt x="6034564" y="323374"/>
                    <a:pt x="6034564" y="315754"/>
                    <a:pt x="6035517" y="310039"/>
                  </a:cubicBezTo>
                  <a:close/>
                  <a:moveTo>
                    <a:pt x="6012656" y="361474"/>
                  </a:moveTo>
                  <a:cubicBezTo>
                    <a:pt x="6012656" y="362426"/>
                    <a:pt x="6012656" y="363379"/>
                    <a:pt x="6012656" y="363379"/>
                  </a:cubicBezTo>
                  <a:cubicBezTo>
                    <a:pt x="6012656" y="362426"/>
                    <a:pt x="6012656" y="361474"/>
                    <a:pt x="6012656" y="359569"/>
                  </a:cubicBezTo>
                  <a:cubicBezTo>
                    <a:pt x="6012656" y="360521"/>
                    <a:pt x="6012656" y="360521"/>
                    <a:pt x="6012656" y="361474"/>
                  </a:cubicBezTo>
                  <a:close/>
                  <a:moveTo>
                    <a:pt x="6007894" y="351949"/>
                  </a:moveTo>
                  <a:cubicBezTo>
                    <a:pt x="6007894" y="351949"/>
                    <a:pt x="6007894" y="352901"/>
                    <a:pt x="6007894" y="352901"/>
                  </a:cubicBezTo>
                  <a:cubicBezTo>
                    <a:pt x="6007894" y="351949"/>
                    <a:pt x="6007894" y="351949"/>
                    <a:pt x="6007894" y="351949"/>
                  </a:cubicBezTo>
                  <a:cubicBezTo>
                    <a:pt x="6007894" y="350996"/>
                    <a:pt x="6007894" y="351949"/>
                    <a:pt x="6007894" y="351949"/>
                  </a:cubicBezTo>
                  <a:close/>
                  <a:moveTo>
                    <a:pt x="5976462" y="410051"/>
                  </a:moveTo>
                  <a:cubicBezTo>
                    <a:pt x="5975509" y="407194"/>
                    <a:pt x="5974556" y="404336"/>
                    <a:pt x="5973604" y="402431"/>
                  </a:cubicBezTo>
                  <a:cubicBezTo>
                    <a:pt x="5973604" y="401479"/>
                    <a:pt x="5972651" y="399574"/>
                    <a:pt x="5972651" y="398621"/>
                  </a:cubicBezTo>
                  <a:cubicBezTo>
                    <a:pt x="5972651" y="395764"/>
                    <a:pt x="5971699" y="392906"/>
                    <a:pt x="5971699" y="391001"/>
                  </a:cubicBezTo>
                  <a:cubicBezTo>
                    <a:pt x="5972651" y="389096"/>
                    <a:pt x="5972651" y="387191"/>
                    <a:pt x="5973604" y="386239"/>
                  </a:cubicBezTo>
                  <a:cubicBezTo>
                    <a:pt x="5975509" y="382429"/>
                    <a:pt x="5976462" y="378619"/>
                    <a:pt x="5977414" y="374809"/>
                  </a:cubicBezTo>
                  <a:cubicBezTo>
                    <a:pt x="5977414" y="385286"/>
                    <a:pt x="5976462" y="397669"/>
                    <a:pt x="5976462" y="410051"/>
                  </a:cubicBezTo>
                  <a:close/>
                  <a:moveTo>
                    <a:pt x="5976462" y="239554"/>
                  </a:moveTo>
                  <a:cubicBezTo>
                    <a:pt x="5977414" y="243364"/>
                    <a:pt x="5977414" y="246221"/>
                    <a:pt x="5978367" y="250031"/>
                  </a:cubicBezTo>
                  <a:cubicBezTo>
                    <a:pt x="5978367" y="251936"/>
                    <a:pt x="5979319" y="254794"/>
                    <a:pt x="5979319" y="256699"/>
                  </a:cubicBezTo>
                  <a:cubicBezTo>
                    <a:pt x="5977414" y="253841"/>
                    <a:pt x="5976462" y="250984"/>
                    <a:pt x="5974556" y="248126"/>
                  </a:cubicBezTo>
                  <a:cubicBezTo>
                    <a:pt x="5975509" y="245269"/>
                    <a:pt x="5975509" y="242411"/>
                    <a:pt x="5976462" y="239554"/>
                  </a:cubicBezTo>
                  <a:close/>
                  <a:moveTo>
                    <a:pt x="5965984" y="291941"/>
                  </a:moveTo>
                  <a:cubicBezTo>
                    <a:pt x="5965984" y="290036"/>
                    <a:pt x="5966937" y="288131"/>
                    <a:pt x="5966937" y="286226"/>
                  </a:cubicBezTo>
                  <a:cubicBezTo>
                    <a:pt x="5966937" y="285274"/>
                    <a:pt x="5967889" y="283369"/>
                    <a:pt x="5967889" y="282416"/>
                  </a:cubicBezTo>
                  <a:cubicBezTo>
                    <a:pt x="5968842" y="277654"/>
                    <a:pt x="5969794" y="273844"/>
                    <a:pt x="5970746" y="269081"/>
                  </a:cubicBezTo>
                  <a:cubicBezTo>
                    <a:pt x="5974556" y="278606"/>
                    <a:pt x="5979319" y="289084"/>
                    <a:pt x="5983129" y="298609"/>
                  </a:cubicBezTo>
                  <a:cubicBezTo>
                    <a:pt x="5982176" y="309086"/>
                    <a:pt x="5981224" y="319564"/>
                    <a:pt x="5980271" y="330994"/>
                  </a:cubicBezTo>
                  <a:cubicBezTo>
                    <a:pt x="5980271" y="330994"/>
                    <a:pt x="5980271" y="331946"/>
                    <a:pt x="5979319" y="331946"/>
                  </a:cubicBezTo>
                  <a:cubicBezTo>
                    <a:pt x="5977414" y="329089"/>
                    <a:pt x="5976462" y="328136"/>
                    <a:pt x="5976462" y="328136"/>
                  </a:cubicBezTo>
                  <a:cubicBezTo>
                    <a:pt x="5976462" y="328136"/>
                    <a:pt x="5977414" y="330041"/>
                    <a:pt x="5979319" y="332899"/>
                  </a:cubicBezTo>
                  <a:cubicBezTo>
                    <a:pt x="5977414" y="336709"/>
                    <a:pt x="5974556" y="341471"/>
                    <a:pt x="5972651" y="346234"/>
                  </a:cubicBezTo>
                  <a:cubicBezTo>
                    <a:pt x="5970746" y="349091"/>
                    <a:pt x="5969794" y="352901"/>
                    <a:pt x="5967889" y="355759"/>
                  </a:cubicBezTo>
                  <a:cubicBezTo>
                    <a:pt x="5967889" y="355759"/>
                    <a:pt x="5967889" y="355759"/>
                    <a:pt x="5967889" y="355759"/>
                  </a:cubicBezTo>
                  <a:cubicBezTo>
                    <a:pt x="5967889" y="353854"/>
                    <a:pt x="5967889" y="352901"/>
                    <a:pt x="5966937" y="351949"/>
                  </a:cubicBezTo>
                  <a:cubicBezTo>
                    <a:pt x="5965984" y="346234"/>
                    <a:pt x="5965984" y="339566"/>
                    <a:pt x="5965031" y="333851"/>
                  </a:cubicBezTo>
                  <a:cubicBezTo>
                    <a:pt x="5964079" y="321469"/>
                    <a:pt x="5964079" y="310039"/>
                    <a:pt x="5963126" y="299561"/>
                  </a:cubicBezTo>
                  <a:cubicBezTo>
                    <a:pt x="5964079" y="296704"/>
                    <a:pt x="5965031" y="294799"/>
                    <a:pt x="5965984" y="291941"/>
                  </a:cubicBezTo>
                  <a:close/>
                  <a:moveTo>
                    <a:pt x="5952649" y="385286"/>
                  </a:move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lose/>
                  <a:moveTo>
                    <a:pt x="5934551" y="339566"/>
                  </a:moveTo>
                  <a:cubicBezTo>
                    <a:pt x="5934551" y="337661"/>
                    <a:pt x="5933599" y="334804"/>
                    <a:pt x="5933599" y="332899"/>
                  </a:cubicBezTo>
                  <a:cubicBezTo>
                    <a:pt x="5933599" y="331946"/>
                    <a:pt x="5933599" y="331946"/>
                    <a:pt x="5933599" y="330994"/>
                  </a:cubicBezTo>
                  <a:cubicBezTo>
                    <a:pt x="5934551" y="332899"/>
                    <a:pt x="5934551" y="334804"/>
                    <a:pt x="5935504" y="336709"/>
                  </a:cubicBezTo>
                  <a:cubicBezTo>
                    <a:pt x="5935504" y="337661"/>
                    <a:pt x="5934551" y="338614"/>
                    <a:pt x="5934551" y="339566"/>
                  </a:cubicBezTo>
                  <a:close/>
                  <a:moveTo>
                    <a:pt x="5948839" y="371951"/>
                  </a:moveTo>
                  <a:cubicBezTo>
                    <a:pt x="5947887" y="374809"/>
                    <a:pt x="5946934" y="378619"/>
                    <a:pt x="5945981" y="382429"/>
                  </a:cubicBezTo>
                  <a:cubicBezTo>
                    <a:pt x="5945029" y="386239"/>
                    <a:pt x="5944076" y="389096"/>
                    <a:pt x="5943124" y="392906"/>
                  </a:cubicBezTo>
                  <a:cubicBezTo>
                    <a:pt x="5943124" y="387191"/>
                    <a:pt x="5943124" y="382429"/>
                    <a:pt x="5943124" y="378619"/>
                  </a:cubicBezTo>
                  <a:cubicBezTo>
                    <a:pt x="5943124" y="378619"/>
                    <a:pt x="5943124" y="378619"/>
                    <a:pt x="5943124" y="378619"/>
                  </a:cubicBezTo>
                  <a:cubicBezTo>
                    <a:pt x="5945029" y="373856"/>
                    <a:pt x="5945981" y="370046"/>
                    <a:pt x="5946934" y="365284"/>
                  </a:cubicBezTo>
                  <a:cubicBezTo>
                    <a:pt x="5946934" y="367189"/>
                    <a:pt x="5947887" y="370046"/>
                    <a:pt x="5948839" y="371951"/>
                  </a:cubicBezTo>
                  <a:close/>
                  <a:moveTo>
                    <a:pt x="5930742" y="234791"/>
                  </a:moveTo>
                  <a:cubicBezTo>
                    <a:pt x="5933599" y="245269"/>
                    <a:pt x="5935504" y="256699"/>
                    <a:pt x="5938362" y="269081"/>
                  </a:cubicBezTo>
                  <a:cubicBezTo>
                    <a:pt x="5941219" y="280511"/>
                    <a:pt x="5942171" y="293846"/>
                    <a:pt x="5945029" y="307181"/>
                  </a:cubicBezTo>
                  <a:cubicBezTo>
                    <a:pt x="5943124" y="312896"/>
                    <a:pt x="5941219" y="317659"/>
                    <a:pt x="5940267" y="323374"/>
                  </a:cubicBezTo>
                  <a:cubicBezTo>
                    <a:pt x="5940267" y="323374"/>
                    <a:pt x="5940267" y="324326"/>
                    <a:pt x="5940267" y="324326"/>
                  </a:cubicBezTo>
                  <a:cubicBezTo>
                    <a:pt x="5937409" y="318611"/>
                    <a:pt x="5934551" y="312896"/>
                    <a:pt x="5931694" y="307181"/>
                  </a:cubicBezTo>
                  <a:cubicBezTo>
                    <a:pt x="5930742" y="299561"/>
                    <a:pt x="5929789" y="291941"/>
                    <a:pt x="5928837" y="284321"/>
                  </a:cubicBezTo>
                  <a:cubicBezTo>
                    <a:pt x="5927884" y="277654"/>
                    <a:pt x="5927884" y="271939"/>
                    <a:pt x="5926931" y="266224"/>
                  </a:cubicBezTo>
                  <a:cubicBezTo>
                    <a:pt x="5928837" y="261461"/>
                    <a:pt x="5929789" y="259556"/>
                    <a:pt x="5929789" y="259556"/>
                  </a:cubicBezTo>
                  <a:cubicBezTo>
                    <a:pt x="5929789" y="259556"/>
                    <a:pt x="5928837" y="261461"/>
                    <a:pt x="5926931" y="264319"/>
                  </a:cubicBezTo>
                  <a:cubicBezTo>
                    <a:pt x="5925979" y="257651"/>
                    <a:pt x="5925026" y="251936"/>
                    <a:pt x="5925026" y="245269"/>
                  </a:cubicBezTo>
                  <a:cubicBezTo>
                    <a:pt x="5925979" y="241459"/>
                    <a:pt x="5926931" y="237649"/>
                    <a:pt x="5926931" y="233839"/>
                  </a:cubicBezTo>
                  <a:cubicBezTo>
                    <a:pt x="5927884" y="230981"/>
                    <a:pt x="5927884" y="228124"/>
                    <a:pt x="5928837" y="226219"/>
                  </a:cubicBezTo>
                  <a:cubicBezTo>
                    <a:pt x="5928837" y="229076"/>
                    <a:pt x="5929789" y="231934"/>
                    <a:pt x="5930742" y="234791"/>
                  </a:cubicBezTo>
                  <a:close/>
                  <a:moveTo>
                    <a:pt x="5923121" y="209074"/>
                  </a:moveTo>
                  <a:cubicBezTo>
                    <a:pt x="5924074" y="212884"/>
                    <a:pt x="5925979" y="217646"/>
                    <a:pt x="5926931" y="222409"/>
                  </a:cubicBezTo>
                  <a:cubicBezTo>
                    <a:pt x="5925026" y="225266"/>
                    <a:pt x="5924074" y="229076"/>
                    <a:pt x="5922169" y="232886"/>
                  </a:cubicBezTo>
                  <a:cubicBezTo>
                    <a:pt x="5921217" y="223361"/>
                    <a:pt x="5920264" y="214789"/>
                    <a:pt x="5919312" y="206216"/>
                  </a:cubicBezTo>
                  <a:cubicBezTo>
                    <a:pt x="5919312" y="201454"/>
                    <a:pt x="5918359" y="197644"/>
                    <a:pt x="5918359" y="193834"/>
                  </a:cubicBezTo>
                  <a:cubicBezTo>
                    <a:pt x="5920264" y="197644"/>
                    <a:pt x="5921217" y="202406"/>
                    <a:pt x="5923121" y="209074"/>
                  </a:cubicBezTo>
                  <a:close/>
                  <a:moveTo>
                    <a:pt x="5901214" y="244316"/>
                  </a:moveTo>
                  <a:cubicBezTo>
                    <a:pt x="5901214" y="247174"/>
                    <a:pt x="5901214" y="251936"/>
                    <a:pt x="5901214" y="258604"/>
                  </a:cubicBezTo>
                  <a:cubicBezTo>
                    <a:pt x="5901214" y="264319"/>
                    <a:pt x="5901214" y="270986"/>
                    <a:pt x="5902167" y="278606"/>
                  </a:cubicBezTo>
                  <a:cubicBezTo>
                    <a:pt x="5902167" y="286226"/>
                    <a:pt x="5903119" y="293846"/>
                    <a:pt x="5904071" y="302419"/>
                  </a:cubicBezTo>
                  <a:cubicBezTo>
                    <a:pt x="5903119" y="304324"/>
                    <a:pt x="5901214" y="307181"/>
                    <a:pt x="5900262" y="310039"/>
                  </a:cubicBezTo>
                  <a:cubicBezTo>
                    <a:pt x="5898356" y="300514"/>
                    <a:pt x="5896451" y="291941"/>
                    <a:pt x="5895499" y="284321"/>
                  </a:cubicBezTo>
                  <a:cubicBezTo>
                    <a:pt x="5897404" y="264319"/>
                    <a:pt x="5900262" y="250984"/>
                    <a:pt x="5901214" y="244316"/>
                  </a:cubicBezTo>
                  <a:close/>
                  <a:moveTo>
                    <a:pt x="5903119" y="324326"/>
                  </a:moveTo>
                  <a:cubicBezTo>
                    <a:pt x="5903119" y="325279"/>
                    <a:pt x="5903119" y="327184"/>
                    <a:pt x="5903119" y="328136"/>
                  </a:cubicBezTo>
                  <a:cubicBezTo>
                    <a:pt x="5903119" y="327184"/>
                    <a:pt x="5903119" y="326231"/>
                    <a:pt x="5902167" y="325279"/>
                  </a:cubicBezTo>
                  <a:cubicBezTo>
                    <a:pt x="5903119" y="325279"/>
                    <a:pt x="5903119" y="324326"/>
                    <a:pt x="5903119" y="324326"/>
                  </a:cubicBezTo>
                  <a:close/>
                  <a:moveTo>
                    <a:pt x="5892642" y="348139"/>
                  </a:moveTo>
                  <a:cubicBezTo>
                    <a:pt x="5892642" y="350044"/>
                    <a:pt x="5892642" y="350996"/>
                    <a:pt x="5893594" y="352901"/>
                  </a:cubicBezTo>
                  <a:cubicBezTo>
                    <a:pt x="5893594" y="353854"/>
                    <a:pt x="5893594" y="354806"/>
                    <a:pt x="5893594" y="355759"/>
                  </a:cubicBezTo>
                  <a:cubicBezTo>
                    <a:pt x="5892642" y="353854"/>
                    <a:pt x="5892642" y="351949"/>
                    <a:pt x="5891689" y="350996"/>
                  </a:cubicBezTo>
                  <a:cubicBezTo>
                    <a:pt x="5892642" y="350044"/>
                    <a:pt x="5892642" y="349091"/>
                    <a:pt x="5892642" y="348139"/>
                  </a:cubicBezTo>
                  <a:close/>
                  <a:moveTo>
                    <a:pt x="5893594" y="373856"/>
                  </a:moveTo>
                  <a:cubicBezTo>
                    <a:pt x="5895499" y="379571"/>
                    <a:pt x="5897404" y="385286"/>
                    <a:pt x="5898356" y="391954"/>
                  </a:cubicBezTo>
                  <a:cubicBezTo>
                    <a:pt x="5899309" y="396716"/>
                    <a:pt x="5901214" y="402431"/>
                    <a:pt x="5902167" y="408146"/>
                  </a:cubicBezTo>
                  <a:cubicBezTo>
                    <a:pt x="5903119" y="411004"/>
                    <a:pt x="5903119" y="414814"/>
                    <a:pt x="5904071" y="417671"/>
                  </a:cubicBezTo>
                  <a:cubicBezTo>
                    <a:pt x="5904071" y="417671"/>
                    <a:pt x="5904071" y="417671"/>
                    <a:pt x="5904071" y="417671"/>
                  </a:cubicBezTo>
                  <a:cubicBezTo>
                    <a:pt x="5899309" y="407194"/>
                    <a:pt x="5895499" y="397669"/>
                    <a:pt x="5890737" y="387191"/>
                  </a:cubicBezTo>
                  <a:cubicBezTo>
                    <a:pt x="5889784" y="386239"/>
                    <a:pt x="5889784" y="385286"/>
                    <a:pt x="5888831" y="383381"/>
                  </a:cubicBezTo>
                  <a:lnTo>
                    <a:pt x="5887879" y="357664"/>
                  </a:lnTo>
                  <a:cubicBezTo>
                    <a:pt x="5887879" y="357664"/>
                    <a:pt x="5887879" y="356711"/>
                    <a:pt x="5888831" y="356711"/>
                  </a:cubicBezTo>
                  <a:cubicBezTo>
                    <a:pt x="5889784" y="363379"/>
                    <a:pt x="5891689" y="368141"/>
                    <a:pt x="5893594" y="373856"/>
                  </a:cubicBezTo>
                  <a:close/>
                  <a:moveTo>
                    <a:pt x="5886926" y="321469"/>
                  </a:moveTo>
                  <a:cubicBezTo>
                    <a:pt x="5887879" y="317659"/>
                    <a:pt x="5887879" y="314801"/>
                    <a:pt x="5888831" y="311944"/>
                  </a:cubicBezTo>
                  <a:cubicBezTo>
                    <a:pt x="5888831" y="312896"/>
                    <a:pt x="5888831" y="313849"/>
                    <a:pt x="5888831" y="314801"/>
                  </a:cubicBezTo>
                  <a:cubicBezTo>
                    <a:pt x="5888831" y="318611"/>
                    <a:pt x="5889784" y="322421"/>
                    <a:pt x="5889784" y="326231"/>
                  </a:cubicBezTo>
                  <a:cubicBezTo>
                    <a:pt x="5888831" y="328136"/>
                    <a:pt x="5887879" y="330041"/>
                    <a:pt x="5885974" y="332899"/>
                  </a:cubicBezTo>
                  <a:cubicBezTo>
                    <a:pt x="5885974" y="330041"/>
                    <a:pt x="5885974" y="327184"/>
                    <a:pt x="5885974" y="325279"/>
                  </a:cubicBezTo>
                  <a:cubicBezTo>
                    <a:pt x="5885974" y="323374"/>
                    <a:pt x="5886926" y="322421"/>
                    <a:pt x="5886926" y="321469"/>
                  </a:cubicBezTo>
                  <a:close/>
                  <a:moveTo>
                    <a:pt x="5858351" y="279559"/>
                  </a:moveTo>
                  <a:cubicBezTo>
                    <a:pt x="5858351" y="281464"/>
                    <a:pt x="5858351" y="282416"/>
                    <a:pt x="5858351" y="284321"/>
                  </a:cubicBezTo>
                  <a:cubicBezTo>
                    <a:pt x="5858351" y="284321"/>
                    <a:pt x="5858351" y="285274"/>
                    <a:pt x="5858351" y="285274"/>
                  </a:cubicBezTo>
                  <a:cubicBezTo>
                    <a:pt x="5858351" y="284321"/>
                    <a:pt x="5857399" y="283369"/>
                    <a:pt x="5857399" y="281464"/>
                  </a:cubicBezTo>
                  <a:cubicBezTo>
                    <a:pt x="5857399" y="281464"/>
                    <a:pt x="5857399" y="280511"/>
                    <a:pt x="5858351" y="279559"/>
                  </a:cubicBezTo>
                  <a:close/>
                  <a:moveTo>
                    <a:pt x="5841206" y="264319"/>
                  </a:moveTo>
                  <a:cubicBezTo>
                    <a:pt x="5841206" y="266224"/>
                    <a:pt x="5840254" y="268129"/>
                    <a:pt x="5840254" y="270034"/>
                  </a:cubicBezTo>
                  <a:cubicBezTo>
                    <a:pt x="5840254" y="272891"/>
                    <a:pt x="5839301" y="274796"/>
                    <a:pt x="5839301" y="277654"/>
                  </a:cubicBezTo>
                  <a:cubicBezTo>
                    <a:pt x="5839301" y="275749"/>
                    <a:pt x="5838349" y="273844"/>
                    <a:pt x="5838349" y="271939"/>
                  </a:cubicBezTo>
                  <a:cubicBezTo>
                    <a:pt x="5840254" y="269081"/>
                    <a:pt x="5840254" y="267176"/>
                    <a:pt x="5841206" y="264319"/>
                  </a:cubicBezTo>
                  <a:close/>
                  <a:moveTo>
                    <a:pt x="5828824" y="305276"/>
                  </a:moveTo>
                  <a:cubicBezTo>
                    <a:pt x="5827871" y="306229"/>
                    <a:pt x="5827871" y="307181"/>
                    <a:pt x="5826919" y="308134"/>
                  </a:cubicBezTo>
                  <a:cubicBezTo>
                    <a:pt x="5826919" y="307181"/>
                    <a:pt x="5826919" y="307181"/>
                    <a:pt x="5826919" y="306229"/>
                  </a:cubicBezTo>
                  <a:cubicBezTo>
                    <a:pt x="5827871" y="304324"/>
                    <a:pt x="5828824" y="301466"/>
                    <a:pt x="5829776" y="299561"/>
                  </a:cubicBezTo>
                  <a:cubicBezTo>
                    <a:pt x="5828824" y="302419"/>
                    <a:pt x="5828824" y="303371"/>
                    <a:pt x="5828824" y="305276"/>
                  </a:cubicBezTo>
                  <a:close/>
                  <a:moveTo>
                    <a:pt x="5823109" y="259556"/>
                  </a:moveTo>
                  <a:cubicBezTo>
                    <a:pt x="5824062" y="262414"/>
                    <a:pt x="5825967" y="266224"/>
                    <a:pt x="5827871" y="270986"/>
                  </a:cubicBezTo>
                  <a:cubicBezTo>
                    <a:pt x="5827871" y="271939"/>
                    <a:pt x="5828824" y="272891"/>
                    <a:pt x="5828824" y="273844"/>
                  </a:cubicBezTo>
                  <a:cubicBezTo>
                    <a:pt x="5828824" y="277654"/>
                    <a:pt x="5828824" y="281464"/>
                    <a:pt x="5828824" y="286226"/>
                  </a:cubicBezTo>
                  <a:cubicBezTo>
                    <a:pt x="5826919" y="289084"/>
                    <a:pt x="5825967" y="291941"/>
                    <a:pt x="5824062" y="295751"/>
                  </a:cubicBezTo>
                  <a:lnTo>
                    <a:pt x="5824062" y="294799"/>
                  </a:lnTo>
                  <a:lnTo>
                    <a:pt x="5823109" y="267176"/>
                  </a:lnTo>
                  <a:lnTo>
                    <a:pt x="5823109" y="259556"/>
                  </a:lnTo>
                  <a:close/>
                  <a:moveTo>
                    <a:pt x="5813584" y="252889"/>
                  </a:moveTo>
                  <a:cubicBezTo>
                    <a:pt x="5813584" y="254794"/>
                    <a:pt x="5812631" y="256699"/>
                    <a:pt x="5812631" y="258604"/>
                  </a:cubicBezTo>
                  <a:cubicBezTo>
                    <a:pt x="5811679" y="256699"/>
                    <a:pt x="5811679" y="255746"/>
                    <a:pt x="5811679" y="255746"/>
                  </a:cubicBezTo>
                  <a:cubicBezTo>
                    <a:pt x="5811679" y="255746"/>
                    <a:pt x="5811679" y="258604"/>
                    <a:pt x="5811679" y="262414"/>
                  </a:cubicBezTo>
                  <a:cubicBezTo>
                    <a:pt x="5811679" y="264319"/>
                    <a:pt x="5810726" y="265271"/>
                    <a:pt x="5810726" y="267176"/>
                  </a:cubicBezTo>
                  <a:cubicBezTo>
                    <a:pt x="5809774" y="276701"/>
                    <a:pt x="5808821" y="285274"/>
                    <a:pt x="5808821" y="294799"/>
                  </a:cubicBezTo>
                  <a:lnTo>
                    <a:pt x="5808821" y="304324"/>
                  </a:lnTo>
                  <a:lnTo>
                    <a:pt x="5807869" y="300514"/>
                  </a:lnTo>
                  <a:cubicBezTo>
                    <a:pt x="5808821" y="286226"/>
                    <a:pt x="5807869" y="273844"/>
                    <a:pt x="5806917" y="264319"/>
                  </a:cubicBezTo>
                  <a:cubicBezTo>
                    <a:pt x="5806917" y="263366"/>
                    <a:pt x="5806917" y="263366"/>
                    <a:pt x="5806917" y="262414"/>
                  </a:cubicBezTo>
                  <a:cubicBezTo>
                    <a:pt x="5809774" y="258604"/>
                    <a:pt x="5812631" y="254794"/>
                    <a:pt x="5813584" y="252889"/>
                  </a:cubicBezTo>
                  <a:close/>
                  <a:moveTo>
                    <a:pt x="5804059" y="268129"/>
                  </a:moveTo>
                  <a:cubicBezTo>
                    <a:pt x="5804059" y="268129"/>
                    <a:pt x="5804059" y="269081"/>
                    <a:pt x="5804059" y="269081"/>
                  </a:cubicBezTo>
                  <a:lnTo>
                    <a:pt x="5804059" y="268129"/>
                  </a:lnTo>
                  <a:cubicBezTo>
                    <a:pt x="5804059" y="268129"/>
                    <a:pt x="5804059" y="268129"/>
                    <a:pt x="5804059" y="268129"/>
                  </a:cubicBezTo>
                  <a:close/>
                  <a:moveTo>
                    <a:pt x="5799296" y="164306"/>
                  </a:moveTo>
                  <a:cubicBezTo>
                    <a:pt x="5800249" y="165259"/>
                    <a:pt x="5801201" y="165259"/>
                    <a:pt x="5802154" y="166211"/>
                  </a:cubicBezTo>
                  <a:cubicBezTo>
                    <a:pt x="5800249" y="170021"/>
                    <a:pt x="5798344" y="172879"/>
                    <a:pt x="5796439" y="176689"/>
                  </a:cubicBezTo>
                  <a:lnTo>
                    <a:pt x="5796439" y="163354"/>
                  </a:lnTo>
                  <a:cubicBezTo>
                    <a:pt x="5797392" y="163354"/>
                    <a:pt x="5798344" y="163354"/>
                    <a:pt x="5799296" y="164306"/>
                  </a:cubicBezTo>
                  <a:close/>
                  <a:moveTo>
                    <a:pt x="5770721" y="386239"/>
                  </a:moveTo>
                  <a:cubicBezTo>
                    <a:pt x="5770721" y="385286"/>
                    <a:pt x="5770721" y="384334"/>
                    <a:pt x="5770721" y="383381"/>
                  </a:cubicBezTo>
                  <a:cubicBezTo>
                    <a:pt x="5770721" y="383381"/>
                    <a:pt x="5770721" y="382429"/>
                    <a:pt x="5770721" y="382429"/>
                  </a:cubicBezTo>
                  <a:cubicBezTo>
                    <a:pt x="5770721" y="384334"/>
                    <a:pt x="5770721" y="385286"/>
                    <a:pt x="5771674" y="387191"/>
                  </a:cubicBezTo>
                  <a:cubicBezTo>
                    <a:pt x="5771674" y="386239"/>
                    <a:pt x="5771674" y="386239"/>
                    <a:pt x="5770721" y="386239"/>
                  </a:cubicBezTo>
                  <a:close/>
                  <a:moveTo>
                    <a:pt x="5782151" y="253841"/>
                  </a:moveTo>
                  <a:cubicBezTo>
                    <a:pt x="5781199" y="254794"/>
                    <a:pt x="5781199" y="256699"/>
                    <a:pt x="5780246" y="258604"/>
                  </a:cubicBezTo>
                  <a:cubicBezTo>
                    <a:pt x="5779294" y="261461"/>
                    <a:pt x="5778342" y="264319"/>
                    <a:pt x="5777389" y="267176"/>
                  </a:cubicBezTo>
                  <a:cubicBezTo>
                    <a:pt x="5776437" y="270034"/>
                    <a:pt x="5775484" y="272891"/>
                    <a:pt x="5773579" y="275749"/>
                  </a:cubicBezTo>
                  <a:cubicBezTo>
                    <a:pt x="5773579" y="274796"/>
                    <a:pt x="5772626" y="274796"/>
                    <a:pt x="5772626" y="273844"/>
                  </a:cubicBezTo>
                  <a:cubicBezTo>
                    <a:pt x="5772626" y="273844"/>
                    <a:pt x="5772626" y="272891"/>
                    <a:pt x="5771674" y="272891"/>
                  </a:cubicBezTo>
                  <a:cubicBezTo>
                    <a:pt x="5777389" y="256699"/>
                    <a:pt x="5781199" y="246221"/>
                    <a:pt x="5783104" y="241459"/>
                  </a:cubicBezTo>
                  <a:cubicBezTo>
                    <a:pt x="5783104" y="245269"/>
                    <a:pt x="5783104" y="250031"/>
                    <a:pt x="5782151" y="253841"/>
                  </a:cubicBezTo>
                  <a:close/>
                  <a:moveTo>
                    <a:pt x="5785962" y="221456"/>
                  </a:moveTo>
                  <a:cubicBezTo>
                    <a:pt x="5785009" y="227171"/>
                    <a:pt x="5785009" y="232886"/>
                    <a:pt x="5784056" y="239554"/>
                  </a:cubicBezTo>
                  <a:cubicBezTo>
                    <a:pt x="5784056" y="239554"/>
                    <a:pt x="5784056" y="240506"/>
                    <a:pt x="5784056" y="240506"/>
                  </a:cubicBezTo>
                  <a:cubicBezTo>
                    <a:pt x="5782151" y="244316"/>
                    <a:pt x="5777389" y="253841"/>
                    <a:pt x="5770721" y="267176"/>
                  </a:cubicBezTo>
                  <a:cubicBezTo>
                    <a:pt x="5770721" y="265271"/>
                    <a:pt x="5769769" y="263366"/>
                    <a:pt x="5769769" y="261461"/>
                  </a:cubicBezTo>
                  <a:cubicBezTo>
                    <a:pt x="5769769" y="260509"/>
                    <a:pt x="5769769" y="259556"/>
                    <a:pt x="5769769" y="258604"/>
                  </a:cubicBezTo>
                  <a:cubicBezTo>
                    <a:pt x="5775484" y="246221"/>
                    <a:pt x="5781199" y="233839"/>
                    <a:pt x="5785962" y="221456"/>
                  </a:cubicBezTo>
                  <a:close/>
                  <a:moveTo>
                    <a:pt x="5754529" y="333851"/>
                  </a:moveTo>
                  <a:cubicBezTo>
                    <a:pt x="5751671" y="338614"/>
                    <a:pt x="5749767" y="343376"/>
                    <a:pt x="5746909" y="348139"/>
                  </a:cubicBezTo>
                  <a:cubicBezTo>
                    <a:pt x="5746909" y="347186"/>
                    <a:pt x="5745956" y="347186"/>
                    <a:pt x="5745956" y="346234"/>
                  </a:cubicBezTo>
                  <a:cubicBezTo>
                    <a:pt x="5748814" y="337661"/>
                    <a:pt x="5751671" y="330041"/>
                    <a:pt x="5754529" y="322421"/>
                  </a:cubicBezTo>
                  <a:cubicBezTo>
                    <a:pt x="5754529" y="325279"/>
                    <a:pt x="5754529" y="329089"/>
                    <a:pt x="5754529" y="333851"/>
                  </a:cubicBezTo>
                  <a:cubicBezTo>
                    <a:pt x="5754529" y="333851"/>
                    <a:pt x="5754529" y="333851"/>
                    <a:pt x="5754529" y="333851"/>
                  </a:cubicBezTo>
                  <a:close/>
                  <a:moveTo>
                    <a:pt x="5762149" y="302419"/>
                  </a:moveTo>
                  <a:cubicBezTo>
                    <a:pt x="5762149" y="303371"/>
                    <a:pt x="5762149" y="303371"/>
                    <a:pt x="5762149" y="302419"/>
                  </a:cubicBezTo>
                  <a:cubicBezTo>
                    <a:pt x="5762149" y="303371"/>
                    <a:pt x="5761196" y="303371"/>
                    <a:pt x="5762149" y="302419"/>
                  </a:cubicBezTo>
                  <a:cubicBezTo>
                    <a:pt x="5761196" y="303371"/>
                    <a:pt x="5761196" y="303371"/>
                    <a:pt x="5762149" y="302419"/>
                  </a:cubicBezTo>
                  <a:close/>
                  <a:moveTo>
                    <a:pt x="5761196" y="304324"/>
                  </a:moveTo>
                  <a:cubicBezTo>
                    <a:pt x="5761196" y="304324"/>
                    <a:pt x="5761196" y="305276"/>
                    <a:pt x="5762149" y="305276"/>
                  </a:cubicBezTo>
                  <a:cubicBezTo>
                    <a:pt x="5762149" y="306229"/>
                    <a:pt x="5762149" y="307181"/>
                    <a:pt x="5762149" y="308134"/>
                  </a:cubicBezTo>
                  <a:cubicBezTo>
                    <a:pt x="5762149" y="309086"/>
                    <a:pt x="5762149" y="309086"/>
                    <a:pt x="5762149" y="310039"/>
                  </a:cubicBezTo>
                  <a:cubicBezTo>
                    <a:pt x="5761196" y="313849"/>
                    <a:pt x="5760244" y="316706"/>
                    <a:pt x="5759292" y="320516"/>
                  </a:cubicBezTo>
                  <a:cubicBezTo>
                    <a:pt x="5758339" y="323374"/>
                    <a:pt x="5758339" y="325279"/>
                    <a:pt x="5757387" y="328136"/>
                  </a:cubicBezTo>
                  <a:cubicBezTo>
                    <a:pt x="5756434" y="324326"/>
                    <a:pt x="5755481" y="321469"/>
                    <a:pt x="5755481" y="320516"/>
                  </a:cubicBezTo>
                  <a:cubicBezTo>
                    <a:pt x="5757387" y="314801"/>
                    <a:pt x="5759292" y="309086"/>
                    <a:pt x="5761196" y="304324"/>
                  </a:cubicBezTo>
                  <a:close/>
                  <a:moveTo>
                    <a:pt x="5760244" y="289084"/>
                  </a:moveTo>
                  <a:cubicBezTo>
                    <a:pt x="5760244" y="290036"/>
                    <a:pt x="5759292" y="290036"/>
                    <a:pt x="5759292" y="290989"/>
                  </a:cubicBezTo>
                  <a:cubicBezTo>
                    <a:pt x="5757387" y="293846"/>
                    <a:pt x="5754529" y="297656"/>
                    <a:pt x="5751671" y="301466"/>
                  </a:cubicBezTo>
                  <a:cubicBezTo>
                    <a:pt x="5750719" y="302419"/>
                    <a:pt x="5749767" y="304324"/>
                    <a:pt x="5748814" y="305276"/>
                  </a:cubicBezTo>
                  <a:cubicBezTo>
                    <a:pt x="5752624" y="296704"/>
                    <a:pt x="5755481" y="288131"/>
                    <a:pt x="5759292" y="280511"/>
                  </a:cubicBezTo>
                  <a:cubicBezTo>
                    <a:pt x="5760244" y="284321"/>
                    <a:pt x="5760244" y="286226"/>
                    <a:pt x="5760244" y="289084"/>
                  </a:cubicBezTo>
                  <a:close/>
                  <a:moveTo>
                    <a:pt x="5756434" y="227171"/>
                  </a:moveTo>
                  <a:cubicBezTo>
                    <a:pt x="5756434" y="231934"/>
                    <a:pt x="5756434" y="237649"/>
                    <a:pt x="5756434" y="243364"/>
                  </a:cubicBezTo>
                  <a:cubicBezTo>
                    <a:pt x="5756434" y="246221"/>
                    <a:pt x="5756434" y="248126"/>
                    <a:pt x="5757387" y="250984"/>
                  </a:cubicBezTo>
                  <a:cubicBezTo>
                    <a:pt x="5756434" y="253841"/>
                    <a:pt x="5754529" y="256699"/>
                    <a:pt x="5753576" y="259556"/>
                  </a:cubicBezTo>
                  <a:cubicBezTo>
                    <a:pt x="5749767" y="268129"/>
                    <a:pt x="5745004" y="276701"/>
                    <a:pt x="5741194" y="285274"/>
                  </a:cubicBezTo>
                  <a:cubicBezTo>
                    <a:pt x="5746909" y="262414"/>
                    <a:pt x="5752624" y="243364"/>
                    <a:pt x="5756434" y="227171"/>
                  </a:cubicBezTo>
                  <a:close/>
                  <a:moveTo>
                    <a:pt x="5676424" y="184309"/>
                  </a:moveTo>
                  <a:cubicBezTo>
                    <a:pt x="5676424" y="188119"/>
                    <a:pt x="5676424" y="192881"/>
                    <a:pt x="5676424" y="198596"/>
                  </a:cubicBezTo>
                  <a:cubicBezTo>
                    <a:pt x="5676424" y="206216"/>
                    <a:pt x="5676424" y="216694"/>
                    <a:pt x="5676424" y="228124"/>
                  </a:cubicBezTo>
                  <a:cubicBezTo>
                    <a:pt x="5676424" y="233839"/>
                    <a:pt x="5676424" y="239554"/>
                    <a:pt x="5676424" y="246221"/>
                  </a:cubicBezTo>
                  <a:cubicBezTo>
                    <a:pt x="5676424" y="252889"/>
                    <a:pt x="5677376" y="259556"/>
                    <a:pt x="5677376" y="266224"/>
                  </a:cubicBezTo>
                  <a:cubicBezTo>
                    <a:pt x="5677376" y="270034"/>
                    <a:pt x="5677376" y="273844"/>
                    <a:pt x="5678329" y="276701"/>
                  </a:cubicBezTo>
                  <a:cubicBezTo>
                    <a:pt x="5678329" y="276701"/>
                    <a:pt x="5678329" y="276701"/>
                    <a:pt x="5678329" y="276701"/>
                  </a:cubicBezTo>
                  <a:cubicBezTo>
                    <a:pt x="5677376" y="270986"/>
                    <a:pt x="5676424" y="265271"/>
                    <a:pt x="5675471" y="259556"/>
                  </a:cubicBezTo>
                  <a:cubicBezTo>
                    <a:pt x="5674519" y="253841"/>
                    <a:pt x="5673567" y="248126"/>
                    <a:pt x="5672614" y="242411"/>
                  </a:cubicBezTo>
                  <a:cubicBezTo>
                    <a:pt x="5671662" y="235744"/>
                    <a:pt x="5670709" y="229076"/>
                    <a:pt x="5669756" y="223361"/>
                  </a:cubicBezTo>
                  <a:cubicBezTo>
                    <a:pt x="5669756" y="221456"/>
                    <a:pt x="5668804" y="218599"/>
                    <a:pt x="5668804" y="216694"/>
                  </a:cubicBezTo>
                  <a:cubicBezTo>
                    <a:pt x="5671662" y="202406"/>
                    <a:pt x="5674519" y="190976"/>
                    <a:pt x="5676424" y="184309"/>
                  </a:cubicBezTo>
                  <a:close/>
                  <a:moveTo>
                    <a:pt x="5652612" y="263366"/>
                  </a:moveTo>
                  <a:cubicBezTo>
                    <a:pt x="5652612" y="262414"/>
                    <a:pt x="5652612" y="262414"/>
                    <a:pt x="5653564" y="261461"/>
                  </a:cubicBezTo>
                  <a:cubicBezTo>
                    <a:pt x="5654517" y="262414"/>
                    <a:pt x="5654517" y="263366"/>
                    <a:pt x="5655469" y="264319"/>
                  </a:cubicBezTo>
                  <a:cubicBezTo>
                    <a:pt x="5655469" y="265271"/>
                    <a:pt x="5655469" y="266224"/>
                    <a:pt x="5655469" y="268129"/>
                  </a:cubicBezTo>
                  <a:cubicBezTo>
                    <a:pt x="5656421" y="273844"/>
                    <a:pt x="5656421" y="279559"/>
                    <a:pt x="5657374" y="286226"/>
                  </a:cubicBezTo>
                  <a:cubicBezTo>
                    <a:pt x="5655469" y="280511"/>
                    <a:pt x="5654517" y="274796"/>
                    <a:pt x="5652612" y="269081"/>
                  </a:cubicBezTo>
                  <a:cubicBezTo>
                    <a:pt x="5652612" y="268129"/>
                    <a:pt x="5652612" y="268129"/>
                    <a:pt x="5651659" y="267176"/>
                  </a:cubicBezTo>
                  <a:cubicBezTo>
                    <a:pt x="5652612" y="265271"/>
                    <a:pt x="5652612" y="264319"/>
                    <a:pt x="5652612" y="263366"/>
                  </a:cubicBezTo>
                  <a:close/>
                  <a:moveTo>
                    <a:pt x="5650706" y="205264"/>
                  </a:moveTo>
                  <a:cubicBezTo>
                    <a:pt x="5650706" y="208121"/>
                    <a:pt x="5650706" y="210979"/>
                    <a:pt x="5651659" y="212884"/>
                  </a:cubicBezTo>
                  <a:cubicBezTo>
                    <a:pt x="5650706" y="210979"/>
                    <a:pt x="5649754" y="209074"/>
                    <a:pt x="5649754" y="207169"/>
                  </a:cubicBezTo>
                  <a:cubicBezTo>
                    <a:pt x="5649754" y="206216"/>
                    <a:pt x="5649754" y="205264"/>
                    <a:pt x="5650706" y="205264"/>
                  </a:cubicBezTo>
                  <a:close/>
                  <a:moveTo>
                    <a:pt x="5647849" y="209074"/>
                  </a:moveTo>
                  <a:cubicBezTo>
                    <a:pt x="5647849" y="211931"/>
                    <a:pt x="5648801" y="215741"/>
                    <a:pt x="5649754" y="219551"/>
                  </a:cubicBezTo>
                  <a:cubicBezTo>
                    <a:pt x="5650706" y="224314"/>
                    <a:pt x="5650706" y="230029"/>
                    <a:pt x="5651659" y="235744"/>
                  </a:cubicBezTo>
                  <a:cubicBezTo>
                    <a:pt x="5651659" y="235744"/>
                    <a:pt x="5651659" y="235744"/>
                    <a:pt x="5651659" y="236696"/>
                  </a:cubicBezTo>
                  <a:cubicBezTo>
                    <a:pt x="5649754" y="233839"/>
                    <a:pt x="5647849" y="230981"/>
                    <a:pt x="5645944" y="228124"/>
                  </a:cubicBezTo>
                  <a:cubicBezTo>
                    <a:pt x="5644992" y="224314"/>
                    <a:pt x="5644992" y="220504"/>
                    <a:pt x="5644039" y="216694"/>
                  </a:cubicBezTo>
                  <a:cubicBezTo>
                    <a:pt x="5644992" y="213836"/>
                    <a:pt x="5646896" y="211931"/>
                    <a:pt x="5647849" y="209074"/>
                  </a:cubicBezTo>
                  <a:close/>
                  <a:moveTo>
                    <a:pt x="5642134" y="370046"/>
                  </a:moveTo>
                  <a:cubicBezTo>
                    <a:pt x="5642134" y="372904"/>
                    <a:pt x="5643087" y="374809"/>
                    <a:pt x="5643087" y="377666"/>
                  </a:cubicBezTo>
                  <a:cubicBezTo>
                    <a:pt x="5642134" y="379571"/>
                    <a:pt x="5642134" y="382429"/>
                    <a:pt x="5641181" y="385286"/>
                  </a:cubicBezTo>
                  <a:cubicBezTo>
                    <a:pt x="5641181" y="379571"/>
                    <a:pt x="5641181" y="374809"/>
                    <a:pt x="5642134" y="370046"/>
                  </a:cubicBezTo>
                  <a:close/>
                  <a:moveTo>
                    <a:pt x="5624037" y="272891"/>
                  </a:moveTo>
                  <a:cubicBezTo>
                    <a:pt x="5624989" y="268129"/>
                    <a:pt x="5624989" y="263366"/>
                    <a:pt x="5625942" y="258604"/>
                  </a:cubicBezTo>
                  <a:cubicBezTo>
                    <a:pt x="5625942" y="256699"/>
                    <a:pt x="5625942" y="255746"/>
                    <a:pt x="5625942" y="254794"/>
                  </a:cubicBezTo>
                  <a:cubicBezTo>
                    <a:pt x="5627846" y="250031"/>
                    <a:pt x="5629751" y="245269"/>
                    <a:pt x="5632609" y="241459"/>
                  </a:cubicBezTo>
                  <a:cubicBezTo>
                    <a:pt x="5633562" y="239554"/>
                    <a:pt x="5634514" y="238601"/>
                    <a:pt x="5634514" y="236696"/>
                  </a:cubicBezTo>
                  <a:cubicBezTo>
                    <a:pt x="5635467" y="239554"/>
                    <a:pt x="5636419" y="242411"/>
                    <a:pt x="5637371" y="245269"/>
                  </a:cubicBezTo>
                  <a:cubicBezTo>
                    <a:pt x="5638324" y="249079"/>
                    <a:pt x="5639276" y="253841"/>
                    <a:pt x="5640229" y="259556"/>
                  </a:cubicBezTo>
                  <a:cubicBezTo>
                    <a:pt x="5640229" y="261461"/>
                    <a:pt x="5640229" y="264319"/>
                    <a:pt x="5640229" y="266224"/>
                  </a:cubicBezTo>
                  <a:cubicBezTo>
                    <a:pt x="5637371" y="272891"/>
                    <a:pt x="5634514" y="280511"/>
                    <a:pt x="5631656" y="288131"/>
                  </a:cubicBezTo>
                  <a:cubicBezTo>
                    <a:pt x="5628799" y="284321"/>
                    <a:pt x="5626894" y="280511"/>
                    <a:pt x="5624037" y="277654"/>
                  </a:cubicBezTo>
                  <a:cubicBezTo>
                    <a:pt x="5623084" y="275749"/>
                    <a:pt x="5624037" y="273844"/>
                    <a:pt x="5624037" y="272891"/>
                  </a:cubicBezTo>
                  <a:close/>
                  <a:moveTo>
                    <a:pt x="5623084" y="289084"/>
                  </a:moveTo>
                  <a:cubicBezTo>
                    <a:pt x="5623084" y="288131"/>
                    <a:pt x="5623084" y="288131"/>
                    <a:pt x="5623084" y="287179"/>
                  </a:cubicBezTo>
                  <a:cubicBezTo>
                    <a:pt x="5624037" y="288131"/>
                    <a:pt x="5624037" y="290036"/>
                    <a:pt x="5624989" y="290989"/>
                  </a:cubicBezTo>
                  <a:cubicBezTo>
                    <a:pt x="5625942" y="292894"/>
                    <a:pt x="5626894" y="295751"/>
                    <a:pt x="5626894" y="298609"/>
                  </a:cubicBezTo>
                  <a:cubicBezTo>
                    <a:pt x="5626894" y="299561"/>
                    <a:pt x="5626894" y="299561"/>
                    <a:pt x="5625942" y="300514"/>
                  </a:cubicBezTo>
                  <a:cubicBezTo>
                    <a:pt x="5625942" y="300514"/>
                    <a:pt x="5625942" y="300514"/>
                    <a:pt x="5625942" y="300514"/>
                  </a:cubicBezTo>
                  <a:cubicBezTo>
                    <a:pt x="5624989" y="298609"/>
                    <a:pt x="5624037" y="297656"/>
                    <a:pt x="5622131" y="295751"/>
                  </a:cubicBezTo>
                  <a:cubicBezTo>
                    <a:pt x="5622131" y="293846"/>
                    <a:pt x="5622131" y="290989"/>
                    <a:pt x="5623084" y="289084"/>
                  </a:cubicBezTo>
                  <a:close/>
                  <a:moveTo>
                    <a:pt x="5621179" y="310991"/>
                  </a:move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lose/>
                  <a:moveTo>
                    <a:pt x="5618321" y="270034"/>
                  </a:moveTo>
                  <a:cubicBezTo>
                    <a:pt x="5618321" y="270034"/>
                    <a:pt x="5618321" y="270986"/>
                    <a:pt x="5618321" y="270034"/>
                  </a:cubicBezTo>
                  <a:cubicBezTo>
                    <a:pt x="5618321" y="270986"/>
                    <a:pt x="5618321" y="270986"/>
                    <a:pt x="5618321" y="270034"/>
                  </a:cubicBezTo>
                  <a:cubicBezTo>
                    <a:pt x="5618321" y="270986"/>
                    <a:pt x="5618321" y="270034"/>
                    <a:pt x="5618321" y="270034"/>
                  </a:cubicBezTo>
                  <a:close/>
                  <a:moveTo>
                    <a:pt x="5617369" y="272891"/>
                  </a:moveTo>
                  <a:cubicBezTo>
                    <a:pt x="5617369" y="272891"/>
                    <a:pt x="5617369" y="273844"/>
                    <a:pt x="5618321" y="273844"/>
                  </a:cubicBezTo>
                  <a:cubicBezTo>
                    <a:pt x="5617369" y="277654"/>
                    <a:pt x="5617369" y="282416"/>
                    <a:pt x="5616417" y="286226"/>
                  </a:cubicBezTo>
                  <a:cubicBezTo>
                    <a:pt x="5615464" y="285274"/>
                    <a:pt x="5614512" y="283369"/>
                    <a:pt x="5613559" y="282416"/>
                  </a:cubicBezTo>
                  <a:cubicBezTo>
                    <a:pt x="5614512" y="279559"/>
                    <a:pt x="5615464" y="276701"/>
                    <a:pt x="5617369" y="272891"/>
                  </a:cubicBezTo>
                  <a:close/>
                  <a:moveTo>
                    <a:pt x="5608796" y="290989"/>
                  </a:moveTo>
                  <a:cubicBezTo>
                    <a:pt x="5608796" y="290989"/>
                    <a:pt x="5609749" y="290989"/>
                    <a:pt x="5608796" y="290989"/>
                  </a:cubicBezTo>
                  <a:cubicBezTo>
                    <a:pt x="5609749" y="291941"/>
                    <a:pt x="5610701" y="293846"/>
                    <a:pt x="5611654" y="294799"/>
                  </a:cubicBezTo>
                  <a:cubicBezTo>
                    <a:pt x="5612606" y="295751"/>
                    <a:pt x="5612606" y="296704"/>
                    <a:pt x="5613559" y="297656"/>
                  </a:cubicBezTo>
                  <a:cubicBezTo>
                    <a:pt x="5612606" y="302419"/>
                    <a:pt x="5612606" y="306229"/>
                    <a:pt x="5611654" y="310991"/>
                  </a:cubicBezTo>
                  <a:cubicBezTo>
                    <a:pt x="5610701" y="305276"/>
                    <a:pt x="5609749" y="298609"/>
                    <a:pt x="5608796" y="292894"/>
                  </a:cubicBezTo>
                  <a:cubicBezTo>
                    <a:pt x="5608796" y="291941"/>
                    <a:pt x="5608796" y="291941"/>
                    <a:pt x="5608796" y="290989"/>
                  </a:cubicBezTo>
                  <a:close/>
                  <a:moveTo>
                    <a:pt x="5594509" y="241459"/>
                  </a:moveTo>
                  <a:cubicBezTo>
                    <a:pt x="5594509" y="247174"/>
                    <a:pt x="5594509" y="252889"/>
                    <a:pt x="5595462" y="258604"/>
                  </a:cubicBezTo>
                  <a:cubicBezTo>
                    <a:pt x="5595462" y="258604"/>
                    <a:pt x="5595462" y="259556"/>
                    <a:pt x="5595462" y="259556"/>
                  </a:cubicBezTo>
                  <a:cubicBezTo>
                    <a:pt x="5595462" y="260509"/>
                    <a:pt x="5595462" y="260509"/>
                    <a:pt x="5595462" y="261461"/>
                  </a:cubicBezTo>
                  <a:cubicBezTo>
                    <a:pt x="5594509" y="260509"/>
                    <a:pt x="5594509" y="260509"/>
                    <a:pt x="5593556" y="259556"/>
                  </a:cubicBezTo>
                  <a:cubicBezTo>
                    <a:pt x="5593556" y="256699"/>
                    <a:pt x="5592604" y="252889"/>
                    <a:pt x="5592604" y="250031"/>
                  </a:cubicBezTo>
                  <a:cubicBezTo>
                    <a:pt x="5591651" y="246221"/>
                    <a:pt x="5593556" y="244316"/>
                    <a:pt x="5594509" y="241459"/>
                  </a:cubicBezTo>
                  <a:close/>
                  <a:moveTo>
                    <a:pt x="5578317" y="284321"/>
                  </a:moveTo>
                  <a:cubicBezTo>
                    <a:pt x="5578317" y="285274"/>
                    <a:pt x="5578317" y="285274"/>
                    <a:pt x="5578317" y="286226"/>
                  </a:cubicBezTo>
                  <a:cubicBezTo>
                    <a:pt x="5578317" y="286226"/>
                    <a:pt x="5578317" y="285274"/>
                    <a:pt x="5577364" y="285274"/>
                  </a:cubicBezTo>
                  <a:cubicBezTo>
                    <a:pt x="5578317" y="284321"/>
                    <a:pt x="5578317" y="284321"/>
                    <a:pt x="5578317" y="284321"/>
                  </a:cubicBezTo>
                  <a:close/>
                  <a:moveTo>
                    <a:pt x="5573554" y="299561"/>
                  </a:moveTo>
                  <a:cubicBezTo>
                    <a:pt x="5574506" y="301466"/>
                    <a:pt x="5575459" y="303371"/>
                    <a:pt x="5576412" y="305276"/>
                  </a:cubicBezTo>
                  <a:cubicBezTo>
                    <a:pt x="5576412" y="306229"/>
                    <a:pt x="5577364" y="306229"/>
                    <a:pt x="5577364" y="307181"/>
                  </a:cubicBezTo>
                  <a:cubicBezTo>
                    <a:pt x="5577364" y="311944"/>
                    <a:pt x="5576412" y="317659"/>
                    <a:pt x="5576412" y="325279"/>
                  </a:cubicBezTo>
                  <a:cubicBezTo>
                    <a:pt x="5576412" y="326231"/>
                    <a:pt x="5576412" y="327184"/>
                    <a:pt x="5576412" y="328136"/>
                  </a:cubicBezTo>
                  <a:cubicBezTo>
                    <a:pt x="5576412" y="325279"/>
                    <a:pt x="5575459" y="322421"/>
                    <a:pt x="5575459" y="319564"/>
                  </a:cubicBezTo>
                  <a:cubicBezTo>
                    <a:pt x="5574506" y="313849"/>
                    <a:pt x="5573554" y="309086"/>
                    <a:pt x="5573554" y="303371"/>
                  </a:cubicBezTo>
                  <a:cubicBezTo>
                    <a:pt x="5572601" y="301466"/>
                    <a:pt x="5573554" y="300514"/>
                    <a:pt x="5573554" y="299561"/>
                  </a:cubicBezTo>
                  <a:close/>
                  <a:moveTo>
                    <a:pt x="5550694" y="308134"/>
                  </a:moveTo>
                  <a:cubicBezTo>
                    <a:pt x="5550694" y="305276"/>
                    <a:pt x="5549742" y="303371"/>
                    <a:pt x="5549742" y="301466"/>
                  </a:cubicBezTo>
                  <a:cubicBezTo>
                    <a:pt x="5550694" y="299561"/>
                    <a:pt x="5550694" y="296704"/>
                    <a:pt x="5551646" y="294799"/>
                  </a:cubicBezTo>
                  <a:cubicBezTo>
                    <a:pt x="5551646" y="293846"/>
                    <a:pt x="5552599" y="292894"/>
                    <a:pt x="5552599" y="291941"/>
                  </a:cubicBezTo>
                  <a:cubicBezTo>
                    <a:pt x="5553551" y="294799"/>
                    <a:pt x="5553551" y="298609"/>
                    <a:pt x="5554504" y="302419"/>
                  </a:cubicBezTo>
                  <a:cubicBezTo>
                    <a:pt x="5553551" y="303371"/>
                    <a:pt x="5553551" y="304324"/>
                    <a:pt x="5552599" y="306229"/>
                  </a:cubicBezTo>
                  <a:cubicBezTo>
                    <a:pt x="5551646" y="306229"/>
                    <a:pt x="5551646" y="307181"/>
                    <a:pt x="5550694" y="308134"/>
                  </a:cubicBezTo>
                  <a:close/>
                  <a:moveTo>
                    <a:pt x="5557362" y="313849"/>
                  </a:moveTo>
                  <a:cubicBezTo>
                    <a:pt x="5557362" y="313849"/>
                    <a:pt x="5557362" y="314801"/>
                    <a:pt x="5557362" y="313849"/>
                  </a:cubicBezTo>
                  <a:cubicBezTo>
                    <a:pt x="5556409" y="315754"/>
                    <a:pt x="5554504" y="317659"/>
                    <a:pt x="5553551" y="318611"/>
                  </a:cubicBezTo>
                  <a:cubicBezTo>
                    <a:pt x="5554504" y="315754"/>
                    <a:pt x="5555456" y="312896"/>
                    <a:pt x="5556409" y="310039"/>
                  </a:cubicBezTo>
                  <a:cubicBezTo>
                    <a:pt x="5556409" y="311944"/>
                    <a:pt x="5557362" y="312896"/>
                    <a:pt x="5557362" y="313849"/>
                  </a:cubicBezTo>
                  <a:cubicBezTo>
                    <a:pt x="5557362" y="313849"/>
                    <a:pt x="5557362" y="313849"/>
                    <a:pt x="5557362" y="313849"/>
                  </a:cubicBezTo>
                  <a:close/>
                  <a:moveTo>
                    <a:pt x="5561171" y="359569"/>
                  </a:moveTo>
                  <a:cubicBezTo>
                    <a:pt x="5561171" y="360521"/>
                    <a:pt x="5561171" y="360521"/>
                    <a:pt x="5561171" y="361474"/>
                  </a:cubicBezTo>
                  <a:cubicBezTo>
                    <a:pt x="5561171" y="361474"/>
                    <a:pt x="5560219" y="360521"/>
                    <a:pt x="5560219" y="360521"/>
                  </a:cubicBezTo>
                  <a:cubicBezTo>
                    <a:pt x="5559267" y="357664"/>
                    <a:pt x="5559267" y="353854"/>
                    <a:pt x="5558314" y="350996"/>
                  </a:cubicBezTo>
                  <a:cubicBezTo>
                    <a:pt x="5559267" y="348139"/>
                    <a:pt x="5560219" y="345281"/>
                    <a:pt x="5560219" y="342424"/>
                  </a:cubicBezTo>
                  <a:cubicBezTo>
                    <a:pt x="5561171" y="348139"/>
                    <a:pt x="5561171" y="353854"/>
                    <a:pt x="5561171" y="359569"/>
                  </a:cubicBezTo>
                  <a:close/>
                  <a:moveTo>
                    <a:pt x="5559267" y="303371"/>
                  </a:moveTo>
                  <a:cubicBezTo>
                    <a:pt x="5559267" y="303371"/>
                    <a:pt x="5559267" y="304324"/>
                    <a:pt x="5559267" y="303371"/>
                  </a:cubicBezTo>
                  <a:cubicBezTo>
                    <a:pt x="5559267" y="304324"/>
                    <a:pt x="5559267" y="304324"/>
                    <a:pt x="5559267" y="303371"/>
                  </a:cubicBezTo>
                  <a:cubicBezTo>
                    <a:pt x="5559267" y="303371"/>
                    <a:pt x="5559267" y="303371"/>
                    <a:pt x="5559267" y="303371"/>
                  </a:cubicBezTo>
                  <a:close/>
                  <a:moveTo>
                    <a:pt x="5557362" y="277654"/>
                  </a:moveTo>
                  <a:cubicBezTo>
                    <a:pt x="5557362" y="279559"/>
                    <a:pt x="5557362" y="281464"/>
                    <a:pt x="5558314" y="283369"/>
                  </a:cubicBezTo>
                  <a:cubicBezTo>
                    <a:pt x="5558314" y="287179"/>
                    <a:pt x="5559267" y="290989"/>
                    <a:pt x="5559267" y="293846"/>
                  </a:cubicBezTo>
                  <a:cubicBezTo>
                    <a:pt x="5558314" y="294799"/>
                    <a:pt x="5558314" y="295751"/>
                    <a:pt x="5557362" y="296704"/>
                  </a:cubicBezTo>
                  <a:cubicBezTo>
                    <a:pt x="5556409" y="292894"/>
                    <a:pt x="5555456" y="290036"/>
                    <a:pt x="5554504" y="287179"/>
                  </a:cubicBezTo>
                  <a:cubicBezTo>
                    <a:pt x="5554504" y="284321"/>
                    <a:pt x="5556409" y="281464"/>
                    <a:pt x="5557362" y="277654"/>
                  </a:cubicBezTo>
                  <a:close/>
                  <a:moveTo>
                    <a:pt x="5553551" y="252889"/>
                  </a:moveTo>
                  <a:cubicBezTo>
                    <a:pt x="5553551" y="252889"/>
                    <a:pt x="5553551" y="252889"/>
                    <a:pt x="5553551" y="252889"/>
                  </a:cubicBezTo>
                  <a:cubicBezTo>
                    <a:pt x="5553551" y="253841"/>
                    <a:pt x="5553551" y="253841"/>
                    <a:pt x="5553551" y="253841"/>
                  </a:cubicBezTo>
                  <a:cubicBezTo>
                    <a:pt x="5554504" y="258604"/>
                    <a:pt x="5554504" y="263366"/>
                    <a:pt x="5555456" y="268129"/>
                  </a:cubicBezTo>
                  <a:cubicBezTo>
                    <a:pt x="5555456" y="269081"/>
                    <a:pt x="5555456" y="270034"/>
                    <a:pt x="5555456" y="270986"/>
                  </a:cubicBezTo>
                  <a:cubicBezTo>
                    <a:pt x="5554504" y="272891"/>
                    <a:pt x="5553551" y="273844"/>
                    <a:pt x="5552599" y="275749"/>
                  </a:cubicBezTo>
                  <a:cubicBezTo>
                    <a:pt x="5551646" y="276701"/>
                    <a:pt x="5550694" y="278606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8789" y="282416"/>
                    <a:pt x="5547837" y="284321"/>
                    <a:pt x="5545931" y="286226"/>
                  </a:cubicBezTo>
                  <a:cubicBezTo>
                    <a:pt x="5545931" y="284321"/>
                    <a:pt x="5544979" y="282416"/>
                    <a:pt x="5544979" y="281464"/>
                  </a:cubicBezTo>
                  <a:cubicBezTo>
                    <a:pt x="5545931" y="279559"/>
                    <a:pt x="5545931" y="277654"/>
                    <a:pt x="5546884" y="275749"/>
                  </a:cubicBezTo>
                  <a:cubicBezTo>
                    <a:pt x="5547837" y="270986"/>
                    <a:pt x="5548789" y="266224"/>
                    <a:pt x="5549742" y="261461"/>
                  </a:cubicBezTo>
                  <a:cubicBezTo>
                    <a:pt x="5552599" y="258604"/>
                    <a:pt x="5553551" y="255746"/>
                    <a:pt x="5553551" y="252889"/>
                  </a:cubicBezTo>
                  <a:close/>
                  <a:moveTo>
                    <a:pt x="5548789" y="226219"/>
                  </a:moveTo>
                  <a:cubicBezTo>
                    <a:pt x="5548789" y="227171"/>
                    <a:pt x="5549742" y="229076"/>
                    <a:pt x="5549742" y="230029"/>
                  </a:cubicBezTo>
                  <a:cubicBezTo>
                    <a:pt x="5549742" y="231934"/>
                    <a:pt x="5550694" y="232886"/>
                    <a:pt x="5550694" y="234791"/>
                  </a:cubicBezTo>
                  <a:cubicBezTo>
                    <a:pt x="5549742" y="232886"/>
                    <a:pt x="5548789" y="230981"/>
                    <a:pt x="5547837" y="230029"/>
                  </a:cubicBezTo>
                  <a:cubicBezTo>
                    <a:pt x="5548789" y="229076"/>
                    <a:pt x="5548789" y="227171"/>
                    <a:pt x="5548789" y="226219"/>
                  </a:cubicBezTo>
                  <a:close/>
                  <a:moveTo>
                    <a:pt x="5546884" y="235744"/>
                  </a:moveTo>
                  <a:cubicBezTo>
                    <a:pt x="5547837" y="238601"/>
                    <a:pt x="5548789" y="241459"/>
                    <a:pt x="5550694" y="244316"/>
                  </a:cubicBezTo>
                  <a:cubicBezTo>
                    <a:pt x="5548789" y="249079"/>
                    <a:pt x="5546884" y="253841"/>
                    <a:pt x="5544979" y="259556"/>
                  </a:cubicBezTo>
                  <a:cubicBezTo>
                    <a:pt x="5544979" y="260509"/>
                    <a:pt x="5544026" y="261461"/>
                    <a:pt x="5544026" y="262414"/>
                  </a:cubicBezTo>
                  <a:cubicBezTo>
                    <a:pt x="5544026" y="260509"/>
                    <a:pt x="5543074" y="258604"/>
                    <a:pt x="5543074" y="257651"/>
                  </a:cubicBezTo>
                  <a:cubicBezTo>
                    <a:pt x="5543074" y="256699"/>
                    <a:pt x="5543074" y="255746"/>
                    <a:pt x="5542121" y="254794"/>
                  </a:cubicBezTo>
                  <a:cubicBezTo>
                    <a:pt x="5544026" y="248126"/>
                    <a:pt x="5545931" y="241459"/>
                    <a:pt x="5546884" y="235744"/>
                  </a:cubicBezTo>
                  <a:close/>
                  <a:moveTo>
                    <a:pt x="5540217" y="218599"/>
                  </a:moveTo>
                  <a:cubicBezTo>
                    <a:pt x="5540217" y="219551"/>
                    <a:pt x="5540217" y="219551"/>
                    <a:pt x="5539264" y="220504"/>
                  </a:cubicBezTo>
                  <a:cubicBezTo>
                    <a:pt x="5539264" y="221456"/>
                    <a:pt x="5538312" y="222409"/>
                    <a:pt x="5538312" y="223361"/>
                  </a:cubicBezTo>
                  <a:cubicBezTo>
                    <a:pt x="5537359" y="218599"/>
                    <a:pt x="5537359" y="214789"/>
                    <a:pt x="5536406" y="210026"/>
                  </a:cubicBezTo>
                  <a:cubicBezTo>
                    <a:pt x="5537359" y="211931"/>
                    <a:pt x="5538312" y="214789"/>
                    <a:pt x="5540217" y="218599"/>
                  </a:cubicBezTo>
                  <a:close/>
                  <a:moveTo>
                    <a:pt x="5507831" y="312896"/>
                  </a:moveTo>
                  <a:cubicBezTo>
                    <a:pt x="5507831" y="313849"/>
                    <a:pt x="5507831" y="313849"/>
                    <a:pt x="5507831" y="312896"/>
                  </a:cubicBezTo>
                  <a:cubicBezTo>
                    <a:pt x="5507831" y="313849"/>
                    <a:pt x="5507831" y="313849"/>
                    <a:pt x="5507831" y="313849"/>
                  </a:cubicBezTo>
                  <a:cubicBezTo>
                    <a:pt x="5507831" y="313849"/>
                    <a:pt x="5507831" y="313849"/>
                    <a:pt x="5507831" y="312896"/>
                  </a:cubicBezTo>
                  <a:close/>
                  <a:moveTo>
                    <a:pt x="5481162" y="326231"/>
                  </a:moveTo>
                  <a:cubicBezTo>
                    <a:pt x="5481162" y="327184"/>
                    <a:pt x="5480209" y="329089"/>
                    <a:pt x="5480209" y="330994"/>
                  </a:cubicBezTo>
                  <a:cubicBezTo>
                    <a:pt x="5480209" y="329089"/>
                    <a:pt x="5480209" y="326231"/>
                    <a:pt x="5479256" y="324326"/>
                  </a:cubicBezTo>
                  <a:cubicBezTo>
                    <a:pt x="5479256" y="323374"/>
                    <a:pt x="5479256" y="323374"/>
                    <a:pt x="5479256" y="322421"/>
                  </a:cubicBezTo>
                  <a:cubicBezTo>
                    <a:pt x="5479256" y="318611"/>
                    <a:pt x="5478304" y="315754"/>
                    <a:pt x="5478304" y="311944"/>
                  </a:cubicBezTo>
                  <a:cubicBezTo>
                    <a:pt x="5479256" y="315754"/>
                    <a:pt x="5480209" y="320516"/>
                    <a:pt x="5482114" y="325279"/>
                  </a:cubicBezTo>
                  <a:cubicBezTo>
                    <a:pt x="5481162" y="325279"/>
                    <a:pt x="5481162" y="325279"/>
                    <a:pt x="5481162" y="326231"/>
                  </a:cubicBezTo>
                  <a:close/>
                  <a:moveTo>
                    <a:pt x="5493544" y="339566"/>
                  </a:move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lose/>
                  <a:moveTo>
                    <a:pt x="5488781" y="261461"/>
                  </a:moveTo>
                  <a:cubicBezTo>
                    <a:pt x="5488781" y="261461"/>
                    <a:pt x="5488781" y="261461"/>
                    <a:pt x="5488781" y="261461"/>
                  </a:cubicBezTo>
                  <a:cubicBezTo>
                    <a:pt x="5489734" y="263366"/>
                    <a:pt x="5489734" y="265271"/>
                    <a:pt x="5490687" y="267176"/>
                  </a:cubicBezTo>
                  <a:cubicBezTo>
                    <a:pt x="5489734" y="266224"/>
                    <a:pt x="5488781" y="265271"/>
                    <a:pt x="5487829" y="264319"/>
                  </a:cubicBezTo>
                  <a:cubicBezTo>
                    <a:pt x="5487829" y="263366"/>
                    <a:pt x="5487829" y="262414"/>
                    <a:pt x="5488781" y="261461"/>
                  </a:cubicBezTo>
                  <a:close/>
                  <a:moveTo>
                    <a:pt x="5483067" y="280511"/>
                  </a:moveTo>
                  <a:cubicBezTo>
                    <a:pt x="5484019" y="277654"/>
                    <a:pt x="5484971" y="275749"/>
                    <a:pt x="5484971" y="272891"/>
                  </a:cubicBezTo>
                  <a:cubicBezTo>
                    <a:pt x="5488781" y="278606"/>
                    <a:pt x="5492592" y="285274"/>
                    <a:pt x="5496401" y="291941"/>
                  </a:cubicBezTo>
                  <a:cubicBezTo>
                    <a:pt x="5497354" y="293846"/>
                    <a:pt x="5498306" y="295751"/>
                    <a:pt x="5500212" y="297656"/>
                  </a:cubicBezTo>
                  <a:cubicBezTo>
                    <a:pt x="5499259" y="300514"/>
                    <a:pt x="5498306" y="303371"/>
                    <a:pt x="5497354" y="307181"/>
                  </a:cubicBezTo>
                  <a:cubicBezTo>
                    <a:pt x="5497354" y="308134"/>
                    <a:pt x="5497354" y="310039"/>
                    <a:pt x="5496401" y="310991"/>
                  </a:cubicBezTo>
                  <a:cubicBezTo>
                    <a:pt x="5494496" y="309086"/>
                    <a:pt x="5493544" y="307181"/>
                    <a:pt x="5493544" y="307181"/>
                  </a:cubicBezTo>
                  <a:cubicBezTo>
                    <a:pt x="5493544" y="307181"/>
                    <a:pt x="5494496" y="309086"/>
                    <a:pt x="5495449" y="311944"/>
                  </a:cubicBezTo>
                  <a:cubicBezTo>
                    <a:pt x="5495449" y="314801"/>
                    <a:pt x="5494496" y="316706"/>
                    <a:pt x="5494496" y="319564"/>
                  </a:cubicBezTo>
                  <a:cubicBezTo>
                    <a:pt x="5493544" y="323374"/>
                    <a:pt x="5493544" y="326231"/>
                    <a:pt x="5492592" y="330041"/>
                  </a:cubicBezTo>
                  <a:cubicBezTo>
                    <a:pt x="5491639" y="330994"/>
                    <a:pt x="5490687" y="331946"/>
                    <a:pt x="5488781" y="333851"/>
                  </a:cubicBezTo>
                  <a:cubicBezTo>
                    <a:pt x="5487829" y="330994"/>
                    <a:pt x="5486876" y="329089"/>
                    <a:pt x="5485924" y="327184"/>
                  </a:cubicBezTo>
                  <a:cubicBezTo>
                    <a:pt x="5485924" y="321469"/>
                    <a:pt x="5486876" y="316706"/>
                    <a:pt x="5487829" y="312896"/>
                  </a:cubicBezTo>
                  <a:cubicBezTo>
                    <a:pt x="5488781" y="304324"/>
                    <a:pt x="5489734" y="299561"/>
                    <a:pt x="5489734" y="299561"/>
                  </a:cubicBezTo>
                  <a:cubicBezTo>
                    <a:pt x="5489734" y="299561"/>
                    <a:pt x="5487829" y="304324"/>
                    <a:pt x="5484019" y="311944"/>
                  </a:cubicBezTo>
                  <a:cubicBezTo>
                    <a:pt x="5484019" y="312896"/>
                    <a:pt x="5484019" y="312896"/>
                    <a:pt x="5483067" y="313849"/>
                  </a:cubicBezTo>
                  <a:cubicBezTo>
                    <a:pt x="5483067" y="313849"/>
                    <a:pt x="5483067" y="312896"/>
                    <a:pt x="5483067" y="312896"/>
                  </a:cubicBezTo>
                  <a:cubicBezTo>
                    <a:pt x="5480209" y="300514"/>
                    <a:pt x="5478304" y="292894"/>
                    <a:pt x="5478304" y="292894"/>
                  </a:cubicBezTo>
                  <a:cubicBezTo>
                    <a:pt x="5478304" y="292894"/>
                    <a:pt x="5478304" y="298609"/>
                    <a:pt x="5479256" y="309086"/>
                  </a:cubicBezTo>
                  <a:cubicBezTo>
                    <a:pt x="5479256" y="309086"/>
                    <a:pt x="5479256" y="308134"/>
                    <a:pt x="5479256" y="308134"/>
                  </a:cubicBezTo>
                  <a:cubicBezTo>
                    <a:pt x="5478304" y="305276"/>
                    <a:pt x="5477351" y="303371"/>
                    <a:pt x="5476399" y="300514"/>
                  </a:cubicBezTo>
                  <a:cubicBezTo>
                    <a:pt x="5479256" y="293846"/>
                    <a:pt x="5481162" y="287179"/>
                    <a:pt x="5483067" y="280511"/>
                  </a:cubicBezTo>
                  <a:close/>
                  <a:moveTo>
                    <a:pt x="5472589" y="254794"/>
                  </a:moveTo>
                  <a:cubicBezTo>
                    <a:pt x="5473542" y="255746"/>
                    <a:pt x="5474494" y="256699"/>
                    <a:pt x="5475446" y="258604"/>
                  </a:cubicBezTo>
                  <a:cubicBezTo>
                    <a:pt x="5474494" y="261461"/>
                    <a:pt x="5472589" y="265271"/>
                    <a:pt x="5471637" y="268129"/>
                  </a:cubicBezTo>
                  <a:cubicBezTo>
                    <a:pt x="5470684" y="261461"/>
                    <a:pt x="5469731" y="255746"/>
                    <a:pt x="5468779" y="249079"/>
                  </a:cubicBezTo>
                  <a:cubicBezTo>
                    <a:pt x="5469731" y="250984"/>
                    <a:pt x="5471637" y="252889"/>
                    <a:pt x="5472589" y="254794"/>
                  </a:cubicBezTo>
                  <a:close/>
                  <a:moveTo>
                    <a:pt x="5452587" y="208121"/>
                  </a:moveTo>
                  <a:cubicBezTo>
                    <a:pt x="5452587" y="209074"/>
                    <a:pt x="5452587" y="210026"/>
                    <a:pt x="5452587" y="210026"/>
                  </a:cubicBezTo>
                  <a:cubicBezTo>
                    <a:pt x="5453539" y="214789"/>
                    <a:pt x="5454492" y="220504"/>
                    <a:pt x="5454492" y="225266"/>
                  </a:cubicBezTo>
                  <a:cubicBezTo>
                    <a:pt x="5454492" y="226219"/>
                    <a:pt x="5454492" y="227171"/>
                    <a:pt x="5454492" y="228124"/>
                  </a:cubicBezTo>
                  <a:cubicBezTo>
                    <a:pt x="5453539" y="227171"/>
                    <a:pt x="5451634" y="226219"/>
                    <a:pt x="5450681" y="225266"/>
                  </a:cubicBezTo>
                  <a:cubicBezTo>
                    <a:pt x="5451634" y="219551"/>
                    <a:pt x="5452587" y="212884"/>
                    <a:pt x="5452587" y="208121"/>
                  </a:cubicBezTo>
                  <a:close/>
                  <a:moveTo>
                    <a:pt x="5449729" y="250031"/>
                  </a:moveTo>
                  <a:cubicBezTo>
                    <a:pt x="5450681" y="242411"/>
                    <a:pt x="5450681" y="234791"/>
                    <a:pt x="5451634" y="228124"/>
                  </a:cubicBezTo>
                  <a:cubicBezTo>
                    <a:pt x="5452587" y="229076"/>
                    <a:pt x="5452587" y="229076"/>
                    <a:pt x="5453539" y="230029"/>
                  </a:cubicBezTo>
                  <a:cubicBezTo>
                    <a:pt x="5454492" y="230981"/>
                    <a:pt x="5455444" y="231934"/>
                    <a:pt x="5455444" y="232886"/>
                  </a:cubicBezTo>
                  <a:cubicBezTo>
                    <a:pt x="5455444" y="236696"/>
                    <a:pt x="5456396" y="239554"/>
                    <a:pt x="5456396" y="243364"/>
                  </a:cubicBezTo>
                  <a:cubicBezTo>
                    <a:pt x="5457349" y="255746"/>
                    <a:pt x="5458301" y="268129"/>
                    <a:pt x="5459254" y="282416"/>
                  </a:cubicBezTo>
                  <a:cubicBezTo>
                    <a:pt x="5460206" y="288131"/>
                    <a:pt x="5460206" y="293846"/>
                    <a:pt x="5460206" y="299561"/>
                  </a:cubicBezTo>
                  <a:cubicBezTo>
                    <a:pt x="5458301" y="304324"/>
                    <a:pt x="5457349" y="309086"/>
                    <a:pt x="5455444" y="313849"/>
                  </a:cubicBezTo>
                  <a:cubicBezTo>
                    <a:pt x="5452587" y="302419"/>
                    <a:pt x="5450681" y="290989"/>
                    <a:pt x="5447824" y="280511"/>
                  </a:cubicBezTo>
                  <a:cubicBezTo>
                    <a:pt x="5447824" y="279559"/>
                    <a:pt x="5447824" y="277654"/>
                    <a:pt x="5446871" y="276701"/>
                  </a:cubicBezTo>
                  <a:cubicBezTo>
                    <a:pt x="5448776" y="267176"/>
                    <a:pt x="5448776" y="257651"/>
                    <a:pt x="5449729" y="250031"/>
                  </a:cubicBezTo>
                  <a:close/>
                  <a:moveTo>
                    <a:pt x="5443062" y="327184"/>
                  </a:moveTo>
                  <a:cubicBezTo>
                    <a:pt x="5444014" y="332899"/>
                    <a:pt x="5444967" y="338614"/>
                    <a:pt x="5445919" y="343376"/>
                  </a:cubicBezTo>
                  <a:cubicBezTo>
                    <a:pt x="5444967" y="340519"/>
                    <a:pt x="5444014" y="337661"/>
                    <a:pt x="5443062" y="334804"/>
                  </a:cubicBezTo>
                  <a:cubicBezTo>
                    <a:pt x="5442109" y="332899"/>
                    <a:pt x="5443062" y="330041"/>
                    <a:pt x="5443062" y="327184"/>
                  </a:cubicBezTo>
                  <a:close/>
                  <a:moveTo>
                    <a:pt x="5417344" y="318611"/>
                  </a:moveTo>
                  <a:cubicBezTo>
                    <a:pt x="5418296" y="316706"/>
                    <a:pt x="5418296" y="314801"/>
                    <a:pt x="5419249" y="312896"/>
                  </a:cubicBezTo>
                  <a:cubicBezTo>
                    <a:pt x="5420201" y="315754"/>
                    <a:pt x="5421154" y="318611"/>
                    <a:pt x="5421154" y="320516"/>
                  </a:cubicBezTo>
                  <a:cubicBezTo>
                    <a:pt x="5421154" y="320516"/>
                    <a:pt x="5421154" y="321469"/>
                    <a:pt x="5421154" y="321469"/>
                  </a:cubicBezTo>
                  <a:cubicBezTo>
                    <a:pt x="5421154" y="320516"/>
                    <a:pt x="5421154" y="320516"/>
                    <a:pt x="5421154" y="320516"/>
                  </a:cubicBezTo>
                  <a:cubicBezTo>
                    <a:pt x="5421154" y="320516"/>
                    <a:pt x="5421154" y="321469"/>
                    <a:pt x="5421154" y="322421"/>
                  </a:cubicBezTo>
                  <a:cubicBezTo>
                    <a:pt x="5420201" y="325279"/>
                    <a:pt x="5419249" y="329089"/>
                    <a:pt x="5418296" y="331946"/>
                  </a:cubicBezTo>
                  <a:cubicBezTo>
                    <a:pt x="5417344" y="330994"/>
                    <a:pt x="5417344" y="330041"/>
                    <a:pt x="5417344" y="329089"/>
                  </a:cubicBezTo>
                  <a:cubicBezTo>
                    <a:pt x="5417344" y="326231"/>
                    <a:pt x="5417344" y="322421"/>
                    <a:pt x="5417344" y="318611"/>
                  </a:cubicBezTo>
                  <a:close/>
                  <a:moveTo>
                    <a:pt x="5416392" y="334804"/>
                  </a:moveTo>
                  <a:cubicBezTo>
                    <a:pt x="5416392" y="335756"/>
                    <a:pt x="5416392" y="335756"/>
                    <a:pt x="5417344" y="335756"/>
                  </a:cubicBezTo>
                  <a:cubicBezTo>
                    <a:pt x="5417344" y="336709"/>
                    <a:pt x="5416392" y="337661"/>
                    <a:pt x="5416392" y="337661"/>
                  </a:cubicBezTo>
                  <a:cubicBezTo>
                    <a:pt x="5416392" y="336709"/>
                    <a:pt x="5416392" y="335756"/>
                    <a:pt x="5416392" y="334804"/>
                  </a:cubicBezTo>
                  <a:close/>
                  <a:moveTo>
                    <a:pt x="5405914" y="325279"/>
                  </a:moveTo>
                  <a:cubicBezTo>
                    <a:pt x="5406867" y="302419"/>
                    <a:pt x="5407819" y="284321"/>
                    <a:pt x="5407819" y="271939"/>
                  </a:cubicBezTo>
                  <a:cubicBezTo>
                    <a:pt x="5407819" y="270034"/>
                    <a:pt x="5407819" y="269081"/>
                    <a:pt x="5407819" y="267176"/>
                  </a:cubicBezTo>
                  <a:cubicBezTo>
                    <a:pt x="5409724" y="274796"/>
                    <a:pt x="5411629" y="283369"/>
                    <a:pt x="5414487" y="292894"/>
                  </a:cubicBezTo>
                  <a:cubicBezTo>
                    <a:pt x="5414487" y="292894"/>
                    <a:pt x="5414487" y="292894"/>
                    <a:pt x="5414487" y="293846"/>
                  </a:cubicBezTo>
                  <a:cubicBezTo>
                    <a:pt x="5413534" y="296704"/>
                    <a:pt x="5412581" y="299561"/>
                    <a:pt x="5411629" y="303371"/>
                  </a:cubicBezTo>
                  <a:cubicBezTo>
                    <a:pt x="5408771" y="311944"/>
                    <a:pt x="5406867" y="321469"/>
                    <a:pt x="5404962" y="331946"/>
                  </a:cubicBezTo>
                  <a:cubicBezTo>
                    <a:pt x="5404962" y="331946"/>
                    <a:pt x="5404962" y="332899"/>
                    <a:pt x="5404962" y="332899"/>
                  </a:cubicBezTo>
                  <a:cubicBezTo>
                    <a:pt x="5404962" y="330994"/>
                    <a:pt x="5404962" y="328136"/>
                    <a:pt x="5405914" y="325279"/>
                  </a:cubicBezTo>
                  <a:close/>
                  <a:moveTo>
                    <a:pt x="5384006" y="310991"/>
                  </a:moveTo>
                  <a:cubicBezTo>
                    <a:pt x="5384959" y="318611"/>
                    <a:pt x="5385912" y="326231"/>
                    <a:pt x="5386864" y="334804"/>
                  </a:cubicBezTo>
                  <a:cubicBezTo>
                    <a:pt x="5385912" y="336709"/>
                    <a:pt x="5385912" y="339566"/>
                    <a:pt x="5384959" y="341471"/>
                  </a:cubicBezTo>
                  <a:cubicBezTo>
                    <a:pt x="5384006" y="335756"/>
                    <a:pt x="5383054" y="330041"/>
                    <a:pt x="5382101" y="325279"/>
                  </a:cubicBezTo>
                  <a:cubicBezTo>
                    <a:pt x="5381149" y="317659"/>
                    <a:pt x="5380196" y="310991"/>
                    <a:pt x="5378292" y="305276"/>
                  </a:cubicBezTo>
                  <a:cubicBezTo>
                    <a:pt x="5379244" y="301466"/>
                    <a:pt x="5380196" y="298609"/>
                    <a:pt x="5381149" y="294799"/>
                  </a:cubicBezTo>
                  <a:cubicBezTo>
                    <a:pt x="5382101" y="299561"/>
                    <a:pt x="5383054" y="305276"/>
                    <a:pt x="5384006" y="310991"/>
                  </a:cubicBezTo>
                  <a:close/>
                  <a:moveTo>
                    <a:pt x="5379244" y="274796"/>
                  </a:moveTo>
                  <a:cubicBezTo>
                    <a:pt x="5379244" y="273844"/>
                    <a:pt x="5379244" y="272891"/>
                    <a:pt x="5379244" y="271939"/>
                  </a:cubicBezTo>
                  <a:cubicBezTo>
                    <a:pt x="5379244" y="275749"/>
                    <a:pt x="5380196" y="280511"/>
                    <a:pt x="5381149" y="284321"/>
                  </a:cubicBezTo>
                  <a:cubicBezTo>
                    <a:pt x="5381149" y="284321"/>
                    <a:pt x="5381149" y="285274"/>
                    <a:pt x="5380196" y="285274"/>
                  </a:cubicBezTo>
                  <a:cubicBezTo>
                    <a:pt x="5379244" y="287179"/>
                    <a:pt x="5379244" y="288131"/>
                    <a:pt x="5378292" y="290036"/>
                  </a:cubicBezTo>
                  <a:cubicBezTo>
                    <a:pt x="5378292" y="285274"/>
                    <a:pt x="5378292" y="280511"/>
                    <a:pt x="5379244" y="274796"/>
                  </a:cubicBezTo>
                  <a:close/>
                  <a:moveTo>
                    <a:pt x="5332571" y="321469"/>
                  </a:moveTo>
                  <a:cubicBezTo>
                    <a:pt x="5334476" y="316706"/>
                    <a:pt x="5336381" y="312896"/>
                    <a:pt x="5338287" y="309086"/>
                  </a:cubicBezTo>
                  <a:cubicBezTo>
                    <a:pt x="5338287" y="309086"/>
                    <a:pt x="5338287" y="310039"/>
                    <a:pt x="5338287" y="310039"/>
                  </a:cubicBezTo>
                  <a:cubicBezTo>
                    <a:pt x="5334476" y="323374"/>
                    <a:pt x="5330667" y="337661"/>
                    <a:pt x="5326856" y="351949"/>
                  </a:cubicBezTo>
                  <a:cubicBezTo>
                    <a:pt x="5325904" y="345281"/>
                    <a:pt x="5324951" y="340519"/>
                    <a:pt x="5323999" y="336709"/>
                  </a:cubicBezTo>
                  <a:cubicBezTo>
                    <a:pt x="5327809" y="330994"/>
                    <a:pt x="5330667" y="326231"/>
                    <a:pt x="5332571" y="321469"/>
                  </a:cubicBezTo>
                  <a:close/>
                  <a:moveTo>
                    <a:pt x="5319237" y="350996"/>
                  </a:moveTo>
                  <a:cubicBezTo>
                    <a:pt x="5320189" y="348139"/>
                    <a:pt x="5322094" y="345281"/>
                    <a:pt x="5323046" y="342424"/>
                  </a:cubicBezTo>
                  <a:cubicBezTo>
                    <a:pt x="5323046" y="350044"/>
                    <a:pt x="5322094" y="359569"/>
                    <a:pt x="5322094" y="371951"/>
                  </a:cubicBezTo>
                  <a:cubicBezTo>
                    <a:pt x="5321142" y="368141"/>
                    <a:pt x="5320189" y="365284"/>
                    <a:pt x="5319237" y="362426"/>
                  </a:cubicBezTo>
                  <a:cubicBezTo>
                    <a:pt x="5319237" y="357664"/>
                    <a:pt x="5319237" y="353854"/>
                    <a:pt x="5319237" y="350996"/>
                  </a:cubicBezTo>
                  <a:close/>
                  <a:moveTo>
                    <a:pt x="5316379" y="392906"/>
                  </a:moveTo>
                  <a:cubicBezTo>
                    <a:pt x="5316379" y="389096"/>
                    <a:pt x="5317331" y="386239"/>
                    <a:pt x="5317331" y="382429"/>
                  </a:cubicBezTo>
                  <a:cubicBezTo>
                    <a:pt x="5317331" y="384334"/>
                    <a:pt x="5318284" y="387191"/>
                    <a:pt x="5318284" y="390049"/>
                  </a:cubicBezTo>
                  <a:cubicBezTo>
                    <a:pt x="5317331" y="392906"/>
                    <a:pt x="5316379" y="395764"/>
                    <a:pt x="5315426" y="399574"/>
                  </a:cubicBezTo>
                  <a:cubicBezTo>
                    <a:pt x="5316379" y="396716"/>
                    <a:pt x="5316379" y="394811"/>
                    <a:pt x="5316379" y="392906"/>
                  </a:cubicBezTo>
                  <a:close/>
                  <a:moveTo>
                    <a:pt x="5285899" y="293846"/>
                  </a:moveTo>
                  <a:cubicBezTo>
                    <a:pt x="5285899" y="295751"/>
                    <a:pt x="5285899" y="296704"/>
                    <a:pt x="5286851" y="298609"/>
                  </a:cubicBezTo>
                  <a:cubicBezTo>
                    <a:pt x="5285899" y="299561"/>
                    <a:pt x="5284946" y="300514"/>
                    <a:pt x="5283994" y="302419"/>
                  </a:cubicBezTo>
                  <a:cubicBezTo>
                    <a:pt x="5284946" y="299561"/>
                    <a:pt x="5285899" y="296704"/>
                    <a:pt x="5285899" y="293846"/>
                  </a:cubicBezTo>
                  <a:close/>
                  <a:moveTo>
                    <a:pt x="5279231" y="319564"/>
                  </a:moveTo>
                  <a:cubicBezTo>
                    <a:pt x="5280184" y="316706"/>
                    <a:pt x="5281137" y="313849"/>
                    <a:pt x="5282089" y="311944"/>
                  </a:cubicBezTo>
                  <a:cubicBezTo>
                    <a:pt x="5283994" y="308134"/>
                    <a:pt x="5285899" y="305276"/>
                    <a:pt x="5287804" y="302419"/>
                  </a:cubicBezTo>
                  <a:cubicBezTo>
                    <a:pt x="5287804" y="304324"/>
                    <a:pt x="5288756" y="307181"/>
                    <a:pt x="5288756" y="309086"/>
                  </a:cubicBezTo>
                  <a:cubicBezTo>
                    <a:pt x="5289709" y="318611"/>
                    <a:pt x="5290662" y="329089"/>
                    <a:pt x="5292567" y="340519"/>
                  </a:cubicBezTo>
                  <a:cubicBezTo>
                    <a:pt x="5290662" y="347186"/>
                    <a:pt x="5288756" y="354806"/>
                    <a:pt x="5287804" y="363379"/>
                  </a:cubicBezTo>
                  <a:cubicBezTo>
                    <a:pt x="5287804" y="359569"/>
                    <a:pt x="5287804" y="354806"/>
                    <a:pt x="5287804" y="351949"/>
                  </a:cubicBezTo>
                  <a:cubicBezTo>
                    <a:pt x="5287804" y="341471"/>
                    <a:pt x="5287804" y="335756"/>
                    <a:pt x="5287804" y="335756"/>
                  </a:cubicBezTo>
                  <a:cubicBezTo>
                    <a:pt x="5287804" y="335756"/>
                    <a:pt x="5286851" y="341471"/>
                    <a:pt x="5283994" y="350996"/>
                  </a:cubicBezTo>
                  <a:cubicBezTo>
                    <a:pt x="5283042" y="355759"/>
                    <a:pt x="5282089" y="362426"/>
                    <a:pt x="5280184" y="369094"/>
                  </a:cubicBezTo>
                  <a:cubicBezTo>
                    <a:pt x="5280184" y="369094"/>
                    <a:pt x="5280184" y="369094"/>
                    <a:pt x="5280184" y="370046"/>
                  </a:cubicBezTo>
                  <a:cubicBezTo>
                    <a:pt x="5279231" y="363379"/>
                    <a:pt x="5278279" y="356711"/>
                    <a:pt x="5277326" y="350044"/>
                  </a:cubicBezTo>
                  <a:cubicBezTo>
                    <a:pt x="5276374" y="345281"/>
                    <a:pt x="5276374" y="340519"/>
                    <a:pt x="5275421" y="335756"/>
                  </a:cubicBezTo>
                  <a:cubicBezTo>
                    <a:pt x="5275421" y="330041"/>
                    <a:pt x="5277326" y="324326"/>
                    <a:pt x="5279231" y="319564"/>
                  </a:cubicBezTo>
                  <a:close/>
                  <a:moveTo>
                    <a:pt x="5236369" y="318611"/>
                  </a:moveTo>
                  <a:cubicBezTo>
                    <a:pt x="5236369" y="319564"/>
                    <a:pt x="5235417" y="319564"/>
                    <a:pt x="5235417" y="320516"/>
                  </a:cubicBezTo>
                  <a:cubicBezTo>
                    <a:pt x="5233512" y="317659"/>
                    <a:pt x="5232559" y="314801"/>
                    <a:pt x="5230654" y="311944"/>
                  </a:cubicBezTo>
                  <a:cubicBezTo>
                    <a:pt x="5230654" y="311944"/>
                    <a:pt x="5230654" y="310991"/>
                    <a:pt x="5230654" y="310991"/>
                  </a:cubicBezTo>
                  <a:cubicBezTo>
                    <a:pt x="5233512" y="305276"/>
                    <a:pt x="5236369" y="300514"/>
                    <a:pt x="5239226" y="295751"/>
                  </a:cubicBezTo>
                  <a:cubicBezTo>
                    <a:pt x="5238274" y="303371"/>
                    <a:pt x="5237321" y="310991"/>
                    <a:pt x="5236369" y="318611"/>
                  </a:cubicBezTo>
                  <a:close/>
                  <a:moveTo>
                    <a:pt x="5230654" y="281464"/>
                  </a:moveTo>
                  <a:cubicBezTo>
                    <a:pt x="5233512" y="275749"/>
                    <a:pt x="5235417" y="270034"/>
                    <a:pt x="5237321" y="265271"/>
                  </a:cubicBezTo>
                  <a:cubicBezTo>
                    <a:pt x="5239226" y="260509"/>
                    <a:pt x="5242084" y="255746"/>
                    <a:pt x="5243989" y="251936"/>
                  </a:cubicBezTo>
                  <a:cubicBezTo>
                    <a:pt x="5243037" y="255746"/>
                    <a:pt x="5243037" y="259556"/>
                    <a:pt x="5242084" y="264319"/>
                  </a:cubicBezTo>
                  <a:cubicBezTo>
                    <a:pt x="5241131" y="270034"/>
                    <a:pt x="5240179" y="276701"/>
                    <a:pt x="5240179" y="283369"/>
                  </a:cubicBezTo>
                  <a:cubicBezTo>
                    <a:pt x="5236369" y="288131"/>
                    <a:pt x="5232559" y="293846"/>
                    <a:pt x="5228749" y="299561"/>
                  </a:cubicBezTo>
                  <a:cubicBezTo>
                    <a:pt x="5228749" y="296704"/>
                    <a:pt x="5227796" y="292894"/>
                    <a:pt x="5227796" y="290036"/>
                  </a:cubicBezTo>
                  <a:cubicBezTo>
                    <a:pt x="5227796" y="286226"/>
                    <a:pt x="5228749" y="284321"/>
                    <a:pt x="5230654" y="281464"/>
                  </a:cubicBezTo>
                  <a:close/>
                  <a:moveTo>
                    <a:pt x="5211604" y="344329"/>
                  </a:moveTo>
                  <a:cubicBezTo>
                    <a:pt x="5212556" y="343376"/>
                    <a:pt x="5212556" y="342424"/>
                    <a:pt x="5213509" y="341471"/>
                  </a:cubicBezTo>
                  <a:cubicBezTo>
                    <a:pt x="5213509" y="341471"/>
                    <a:pt x="5213509" y="341471"/>
                    <a:pt x="5213509" y="341471"/>
                  </a:cubicBezTo>
                  <a:cubicBezTo>
                    <a:pt x="5213509" y="341471"/>
                    <a:pt x="5213509" y="342424"/>
                    <a:pt x="5213509" y="342424"/>
                  </a:cubicBezTo>
                  <a:cubicBezTo>
                    <a:pt x="5212556" y="343376"/>
                    <a:pt x="5212556" y="344329"/>
                    <a:pt x="5211604" y="344329"/>
                  </a:cubicBezTo>
                  <a:cubicBezTo>
                    <a:pt x="5211604" y="345281"/>
                    <a:pt x="5211604" y="345281"/>
                    <a:pt x="5211604" y="344329"/>
                  </a:cubicBezTo>
                  <a:close/>
                  <a:moveTo>
                    <a:pt x="5214462" y="343376"/>
                  </a:moveTo>
                  <a:cubicBezTo>
                    <a:pt x="5215414" y="345281"/>
                    <a:pt x="5216367" y="346234"/>
                    <a:pt x="5216367" y="348139"/>
                  </a:cubicBezTo>
                  <a:cubicBezTo>
                    <a:pt x="5215414" y="350044"/>
                    <a:pt x="5214462" y="350996"/>
                    <a:pt x="5213509" y="352901"/>
                  </a:cubicBezTo>
                  <a:cubicBezTo>
                    <a:pt x="5213509" y="351949"/>
                    <a:pt x="5212556" y="351949"/>
                    <a:pt x="5212556" y="350996"/>
                  </a:cubicBezTo>
                  <a:cubicBezTo>
                    <a:pt x="5212556" y="350044"/>
                    <a:pt x="5212556" y="350044"/>
                    <a:pt x="5212556" y="349091"/>
                  </a:cubicBezTo>
                  <a:cubicBezTo>
                    <a:pt x="5212556" y="347186"/>
                    <a:pt x="5213509" y="345281"/>
                    <a:pt x="5214462" y="343376"/>
                  </a:cubicBezTo>
                  <a:cubicBezTo>
                    <a:pt x="5213509" y="343376"/>
                    <a:pt x="5213509" y="343376"/>
                    <a:pt x="5214462" y="343376"/>
                  </a:cubicBezTo>
                  <a:close/>
                  <a:moveTo>
                    <a:pt x="5211604" y="290989"/>
                  </a:moveTo>
                  <a:cubicBezTo>
                    <a:pt x="5211604" y="290989"/>
                    <a:pt x="5211604" y="291941"/>
                    <a:pt x="5211604" y="290989"/>
                  </a:cubicBezTo>
                  <a:cubicBezTo>
                    <a:pt x="5212556" y="292894"/>
                    <a:pt x="5212556" y="294799"/>
                    <a:pt x="5213509" y="296704"/>
                  </a:cubicBezTo>
                  <a:cubicBezTo>
                    <a:pt x="5212556" y="298609"/>
                    <a:pt x="5211604" y="300514"/>
                    <a:pt x="5210651" y="302419"/>
                  </a:cubicBezTo>
                  <a:cubicBezTo>
                    <a:pt x="5211604" y="297656"/>
                    <a:pt x="5211604" y="293846"/>
                    <a:pt x="5211604" y="290989"/>
                  </a:cubicBezTo>
                  <a:close/>
                  <a:moveTo>
                    <a:pt x="5189696" y="260509"/>
                  </a:moveTo>
                  <a:cubicBezTo>
                    <a:pt x="5189696" y="261461"/>
                    <a:pt x="5189696" y="263366"/>
                    <a:pt x="5189696" y="264319"/>
                  </a:cubicBezTo>
                  <a:cubicBezTo>
                    <a:pt x="5188744" y="262414"/>
                    <a:pt x="5187792" y="260509"/>
                    <a:pt x="5186839" y="258604"/>
                  </a:cubicBezTo>
                  <a:cubicBezTo>
                    <a:pt x="5186839" y="258604"/>
                    <a:pt x="5186839" y="257651"/>
                    <a:pt x="5187792" y="257651"/>
                  </a:cubicBezTo>
                  <a:cubicBezTo>
                    <a:pt x="5188744" y="255746"/>
                    <a:pt x="5189696" y="254794"/>
                    <a:pt x="5189696" y="253841"/>
                  </a:cubicBezTo>
                  <a:cubicBezTo>
                    <a:pt x="5189696" y="255746"/>
                    <a:pt x="5189696" y="258604"/>
                    <a:pt x="5189696" y="260509"/>
                  </a:cubicBezTo>
                  <a:close/>
                  <a:moveTo>
                    <a:pt x="5178267" y="230981"/>
                  </a:moveTo>
                  <a:cubicBezTo>
                    <a:pt x="5181124" y="223361"/>
                    <a:pt x="5184934" y="217646"/>
                    <a:pt x="5186839" y="213836"/>
                  </a:cubicBezTo>
                  <a:cubicBezTo>
                    <a:pt x="5187792" y="212884"/>
                    <a:pt x="5187792" y="210979"/>
                    <a:pt x="5188744" y="210026"/>
                  </a:cubicBezTo>
                  <a:cubicBezTo>
                    <a:pt x="5188744" y="212884"/>
                    <a:pt x="5188744" y="215741"/>
                    <a:pt x="5188744" y="219551"/>
                  </a:cubicBezTo>
                  <a:cubicBezTo>
                    <a:pt x="5188744" y="230029"/>
                    <a:pt x="5188744" y="241459"/>
                    <a:pt x="5188744" y="254794"/>
                  </a:cubicBezTo>
                  <a:cubicBezTo>
                    <a:pt x="5187792" y="255746"/>
                    <a:pt x="5186839" y="256699"/>
                    <a:pt x="5185887" y="258604"/>
                  </a:cubicBezTo>
                  <a:cubicBezTo>
                    <a:pt x="5185887" y="258604"/>
                    <a:pt x="5185887" y="258604"/>
                    <a:pt x="5185887" y="258604"/>
                  </a:cubicBezTo>
                  <a:cubicBezTo>
                    <a:pt x="5183029" y="252889"/>
                    <a:pt x="5180171" y="248126"/>
                    <a:pt x="5178267" y="243364"/>
                  </a:cubicBezTo>
                  <a:cubicBezTo>
                    <a:pt x="5177314" y="241459"/>
                    <a:pt x="5176362" y="240506"/>
                    <a:pt x="5175409" y="238601"/>
                  </a:cubicBezTo>
                  <a:cubicBezTo>
                    <a:pt x="5176362" y="234791"/>
                    <a:pt x="5177314" y="232886"/>
                    <a:pt x="5178267" y="230981"/>
                  </a:cubicBezTo>
                  <a:close/>
                  <a:moveTo>
                    <a:pt x="5168742" y="238601"/>
                  </a:move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lose/>
                  <a:moveTo>
                    <a:pt x="5166837" y="280511"/>
                  </a:moveTo>
                  <a:cubicBezTo>
                    <a:pt x="5166837" y="272891"/>
                    <a:pt x="5167789" y="266224"/>
                    <a:pt x="5167789" y="259556"/>
                  </a:cubicBezTo>
                  <a:cubicBezTo>
                    <a:pt x="5167789" y="259556"/>
                    <a:pt x="5167789" y="259556"/>
                    <a:pt x="5167789" y="259556"/>
                  </a:cubicBezTo>
                  <a:cubicBezTo>
                    <a:pt x="5168742" y="255746"/>
                    <a:pt x="5170646" y="251936"/>
                    <a:pt x="5171599" y="248126"/>
                  </a:cubicBezTo>
                  <a:cubicBezTo>
                    <a:pt x="5173504" y="252889"/>
                    <a:pt x="5175409" y="257651"/>
                    <a:pt x="5177314" y="263366"/>
                  </a:cubicBezTo>
                  <a:cubicBezTo>
                    <a:pt x="5178267" y="264319"/>
                    <a:pt x="5178267" y="266224"/>
                    <a:pt x="5179219" y="267176"/>
                  </a:cubicBezTo>
                  <a:cubicBezTo>
                    <a:pt x="5178267" y="268129"/>
                    <a:pt x="5177314" y="270034"/>
                    <a:pt x="5176362" y="271939"/>
                  </a:cubicBezTo>
                  <a:cubicBezTo>
                    <a:pt x="5173504" y="275749"/>
                    <a:pt x="5170646" y="281464"/>
                    <a:pt x="5166837" y="287179"/>
                  </a:cubicBezTo>
                  <a:cubicBezTo>
                    <a:pt x="5166837" y="283369"/>
                    <a:pt x="5166837" y="281464"/>
                    <a:pt x="5166837" y="280511"/>
                  </a:cubicBezTo>
                  <a:close/>
                  <a:moveTo>
                    <a:pt x="5166837" y="307181"/>
                  </a:moveTo>
                  <a:cubicBezTo>
                    <a:pt x="5167789" y="303371"/>
                    <a:pt x="5168742" y="299561"/>
                    <a:pt x="5170646" y="296704"/>
                  </a:cubicBezTo>
                  <a:cubicBezTo>
                    <a:pt x="5170646" y="295751"/>
                    <a:pt x="5171599" y="294799"/>
                    <a:pt x="5171599" y="293846"/>
                  </a:cubicBezTo>
                  <a:cubicBezTo>
                    <a:pt x="5173504" y="291941"/>
                    <a:pt x="5175409" y="290036"/>
                    <a:pt x="5176362" y="289084"/>
                  </a:cubicBezTo>
                  <a:cubicBezTo>
                    <a:pt x="5179219" y="286226"/>
                    <a:pt x="5181124" y="284321"/>
                    <a:pt x="5181124" y="284321"/>
                  </a:cubicBezTo>
                  <a:cubicBezTo>
                    <a:pt x="5181124" y="284321"/>
                    <a:pt x="5179219" y="285274"/>
                    <a:pt x="5175409" y="288131"/>
                  </a:cubicBezTo>
                  <a:cubicBezTo>
                    <a:pt x="5174456" y="289084"/>
                    <a:pt x="5173504" y="289084"/>
                    <a:pt x="5172551" y="290036"/>
                  </a:cubicBezTo>
                  <a:cubicBezTo>
                    <a:pt x="5175409" y="283369"/>
                    <a:pt x="5177314" y="277654"/>
                    <a:pt x="5179219" y="272891"/>
                  </a:cubicBezTo>
                  <a:cubicBezTo>
                    <a:pt x="5179219" y="271939"/>
                    <a:pt x="5180171" y="270986"/>
                    <a:pt x="5180171" y="270034"/>
                  </a:cubicBezTo>
                  <a:cubicBezTo>
                    <a:pt x="5182076" y="273844"/>
                    <a:pt x="5183029" y="276701"/>
                    <a:pt x="5184934" y="280511"/>
                  </a:cubicBezTo>
                  <a:cubicBezTo>
                    <a:pt x="5186839" y="284321"/>
                    <a:pt x="5188744" y="289084"/>
                    <a:pt x="5190649" y="292894"/>
                  </a:cubicBezTo>
                  <a:cubicBezTo>
                    <a:pt x="5190649" y="294799"/>
                    <a:pt x="5190649" y="296704"/>
                    <a:pt x="5190649" y="298609"/>
                  </a:cubicBezTo>
                  <a:cubicBezTo>
                    <a:pt x="5191601" y="308134"/>
                    <a:pt x="5191601" y="318611"/>
                    <a:pt x="5192554" y="330041"/>
                  </a:cubicBezTo>
                  <a:cubicBezTo>
                    <a:pt x="5192554" y="331946"/>
                    <a:pt x="5192554" y="333851"/>
                    <a:pt x="5192554" y="335756"/>
                  </a:cubicBezTo>
                  <a:cubicBezTo>
                    <a:pt x="5192554" y="335756"/>
                    <a:pt x="5192554" y="336709"/>
                    <a:pt x="5192554" y="336709"/>
                  </a:cubicBezTo>
                  <a:cubicBezTo>
                    <a:pt x="5192554" y="337661"/>
                    <a:pt x="5191601" y="337661"/>
                    <a:pt x="5191601" y="338614"/>
                  </a:cubicBezTo>
                  <a:cubicBezTo>
                    <a:pt x="5190649" y="341471"/>
                    <a:pt x="5188744" y="345281"/>
                    <a:pt x="5187792" y="348139"/>
                  </a:cubicBezTo>
                  <a:cubicBezTo>
                    <a:pt x="5185887" y="324326"/>
                    <a:pt x="5183981" y="309086"/>
                    <a:pt x="5183981" y="309086"/>
                  </a:cubicBezTo>
                  <a:cubicBezTo>
                    <a:pt x="5183981" y="309086"/>
                    <a:pt x="5180171" y="324326"/>
                    <a:pt x="5177314" y="348139"/>
                  </a:cubicBezTo>
                  <a:cubicBezTo>
                    <a:pt x="5177314" y="350044"/>
                    <a:pt x="5176362" y="352901"/>
                    <a:pt x="5176362" y="354806"/>
                  </a:cubicBezTo>
                  <a:cubicBezTo>
                    <a:pt x="5175409" y="352901"/>
                    <a:pt x="5174456" y="350996"/>
                    <a:pt x="5174456" y="349091"/>
                  </a:cubicBezTo>
                  <a:cubicBezTo>
                    <a:pt x="5173504" y="346234"/>
                    <a:pt x="5172551" y="344329"/>
                    <a:pt x="5171599" y="341471"/>
                  </a:cubicBezTo>
                  <a:cubicBezTo>
                    <a:pt x="5172551" y="336709"/>
                    <a:pt x="5173504" y="332899"/>
                    <a:pt x="5173504" y="328136"/>
                  </a:cubicBezTo>
                  <a:cubicBezTo>
                    <a:pt x="5172551" y="331946"/>
                    <a:pt x="5171599" y="334804"/>
                    <a:pt x="5169694" y="338614"/>
                  </a:cubicBezTo>
                  <a:cubicBezTo>
                    <a:pt x="5168742" y="337661"/>
                    <a:pt x="5168742" y="335756"/>
                    <a:pt x="5167789" y="334804"/>
                  </a:cubicBezTo>
                  <a:cubicBezTo>
                    <a:pt x="5166837" y="327184"/>
                    <a:pt x="5166837" y="320516"/>
                    <a:pt x="5165884" y="312896"/>
                  </a:cubicBezTo>
                  <a:cubicBezTo>
                    <a:pt x="5166837" y="310991"/>
                    <a:pt x="5166837" y="309086"/>
                    <a:pt x="5166837" y="307181"/>
                  </a:cubicBezTo>
                  <a:close/>
                  <a:moveTo>
                    <a:pt x="5161121" y="218599"/>
                  </a:moveTo>
                  <a:cubicBezTo>
                    <a:pt x="5162074" y="221456"/>
                    <a:pt x="5163979" y="225266"/>
                    <a:pt x="5164931" y="229076"/>
                  </a:cubicBezTo>
                  <a:cubicBezTo>
                    <a:pt x="5163979" y="234791"/>
                    <a:pt x="5162074" y="240506"/>
                    <a:pt x="5161121" y="248126"/>
                  </a:cubicBezTo>
                  <a:cubicBezTo>
                    <a:pt x="5160169" y="232886"/>
                    <a:pt x="5158264" y="218599"/>
                    <a:pt x="5157312" y="206216"/>
                  </a:cubicBezTo>
                  <a:cubicBezTo>
                    <a:pt x="5158264" y="209074"/>
                    <a:pt x="5159217" y="213836"/>
                    <a:pt x="5161121" y="218599"/>
                  </a:cubicBezTo>
                  <a:close/>
                  <a:moveTo>
                    <a:pt x="5148739" y="256699"/>
                  </a:moveTo>
                  <a:cubicBezTo>
                    <a:pt x="5148739" y="255746"/>
                    <a:pt x="5149692" y="255746"/>
                    <a:pt x="5149692" y="255746"/>
                  </a:cubicBezTo>
                  <a:cubicBezTo>
                    <a:pt x="5149692" y="264319"/>
                    <a:pt x="5149692" y="273844"/>
                    <a:pt x="5149692" y="283369"/>
                  </a:cubicBezTo>
                  <a:cubicBezTo>
                    <a:pt x="5149692" y="283369"/>
                    <a:pt x="5149692" y="284321"/>
                    <a:pt x="5149692" y="284321"/>
                  </a:cubicBezTo>
                  <a:cubicBezTo>
                    <a:pt x="5147787" y="276701"/>
                    <a:pt x="5144929" y="270034"/>
                    <a:pt x="5143024" y="263366"/>
                  </a:cubicBezTo>
                  <a:cubicBezTo>
                    <a:pt x="5145881" y="261461"/>
                    <a:pt x="5147787" y="258604"/>
                    <a:pt x="5148739" y="256699"/>
                  </a:cubicBezTo>
                  <a:close/>
                  <a:moveTo>
                    <a:pt x="5087779" y="317659"/>
                  </a:moveTo>
                  <a:cubicBezTo>
                    <a:pt x="5087779" y="316706"/>
                    <a:pt x="5087779" y="316706"/>
                    <a:pt x="5087779" y="315754"/>
                  </a:cubicBezTo>
                  <a:cubicBezTo>
                    <a:pt x="5087779" y="316706"/>
                    <a:pt x="5087779" y="316706"/>
                    <a:pt x="5087779" y="317659"/>
                  </a:cubicBezTo>
                  <a:cubicBezTo>
                    <a:pt x="5087779" y="317659"/>
                    <a:pt x="5087779" y="317659"/>
                    <a:pt x="5087779" y="317659"/>
                  </a:cubicBezTo>
                  <a:close/>
                  <a:moveTo>
                    <a:pt x="5122069" y="298609"/>
                  </a:moveTo>
                  <a:cubicBezTo>
                    <a:pt x="5123974" y="294799"/>
                    <a:pt x="5126831" y="290989"/>
                    <a:pt x="5128737" y="287179"/>
                  </a:cubicBezTo>
                  <a:cubicBezTo>
                    <a:pt x="5127784" y="298609"/>
                    <a:pt x="5125879" y="311944"/>
                    <a:pt x="5124926" y="327184"/>
                  </a:cubicBezTo>
                  <a:cubicBezTo>
                    <a:pt x="5123974" y="324326"/>
                    <a:pt x="5122069" y="321469"/>
                    <a:pt x="5121117" y="318611"/>
                  </a:cubicBezTo>
                  <a:cubicBezTo>
                    <a:pt x="5119212" y="314801"/>
                    <a:pt x="5118259" y="311944"/>
                    <a:pt x="5117306" y="308134"/>
                  </a:cubicBezTo>
                  <a:cubicBezTo>
                    <a:pt x="5118259" y="304324"/>
                    <a:pt x="5120164" y="301466"/>
                    <a:pt x="5122069" y="298609"/>
                  </a:cubicBezTo>
                  <a:close/>
                  <a:moveTo>
                    <a:pt x="5110639" y="321469"/>
                  </a:moveTo>
                  <a:cubicBezTo>
                    <a:pt x="5110639" y="321469"/>
                    <a:pt x="5110639" y="321469"/>
                    <a:pt x="5110639" y="321469"/>
                  </a:cubicBezTo>
                  <a:cubicBezTo>
                    <a:pt x="5113496" y="329089"/>
                    <a:pt x="5115401" y="336709"/>
                    <a:pt x="5118259" y="344329"/>
                  </a:cubicBezTo>
                  <a:cubicBezTo>
                    <a:pt x="5117306" y="345281"/>
                    <a:pt x="5117306" y="346234"/>
                    <a:pt x="5116354" y="347186"/>
                  </a:cubicBezTo>
                  <a:cubicBezTo>
                    <a:pt x="5115401" y="348139"/>
                    <a:pt x="5115401" y="349091"/>
                    <a:pt x="5114449" y="349091"/>
                  </a:cubicBezTo>
                  <a:cubicBezTo>
                    <a:pt x="5113496" y="344329"/>
                    <a:pt x="5111592" y="339566"/>
                    <a:pt x="5110639" y="335756"/>
                  </a:cubicBezTo>
                  <a:cubicBezTo>
                    <a:pt x="5109687" y="332899"/>
                    <a:pt x="5108734" y="330041"/>
                    <a:pt x="5107781" y="327184"/>
                  </a:cubicBezTo>
                  <a:cubicBezTo>
                    <a:pt x="5108734" y="325279"/>
                    <a:pt x="5109687" y="323374"/>
                    <a:pt x="5110639" y="321469"/>
                  </a:cubicBezTo>
                  <a:close/>
                  <a:moveTo>
                    <a:pt x="5105876" y="308134"/>
                  </a:moveTo>
                  <a:cubicBezTo>
                    <a:pt x="5104924" y="309086"/>
                    <a:pt x="5103971" y="310991"/>
                    <a:pt x="5103019" y="311944"/>
                  </a:cubicBezTo>
                  <a:cubicBezTo>
                    <a:pt x="5102067" y="310039"/>
                    <a:pt x="5102067" y="308134"/>
                    <a:pt x="5101114" y="306229"/>
                  </a:cubicBezTo>
                  <a:cubicBezTo>
                    <a:pt x="5101114" y="305276"/>
                    <a:pt x="5101114" y="304324"/>
                    <a:pt x="5101114" y="304324"/>
                  </a:cubicBezTo>
                  <a:cubicBezTo>
                    <a:pt x="5101114" y="304324"/>
                    <a:pt x="5101114" y="304324"/>
                    <a:pt x="5101114" y="305276"/>
                  </a:cubicBezTo>
                  <a:cubicBezTo>
                    <a:pt x="5099209" y="299561"/>
                    <a:pt x="5098256" y="293846"/>
                    <a:pt x="5096351" y="288131"/>
                  </a:cubicBezTo>
                  <a:cubicBezTo>
                    <a:pt x="5096351" y="285274"/>
                    <a:pt x="5097304" y="282416"/>
                    <a:pt x="5097304" y="281464"/>
                  </a:cubicBezTo>
                  <a:cubicBezTo>
                    <a:pt x="5100162" y="290989"/>
                    <a:pt x="5103019" y="299561"/>
                    <a:pt x="5105876" y="308134"/>
                  </a:cubicBezTo>
                  <a:close/>
                  <a:moveTo>
                    <a:pt x="5097304" y="282416"/>
                  </a:moveTo>
                  <a:cubicBezTo>
                    <a:pt x="5097304" y="283369"/>
                    <a:pt x="5096351" y="284321"/>
                    <a:pt x="5095399" y="286226"/>
                  </a:cubicBezTo>
                  <a:cubicBezTo>
                    <a:pt x="5094446" y="284321"/>
                    <a:pt x="5094446" y="281464"/>
                    <a:pt x="5093494" y="279559"/>
                  </a:cubicBezTo>
                  <a:cubicBezTo>
                    <a:pt x="5091589" y="271939"/>
                    <a:pt x="5089684" y="265271"/>
                    <a:pt x="5087779" y="258604"/>
                  </a:cubicBezTo>
                  <a:cubicBezTo>
                    <a:pt x="5087779" y="258604"/>
                    <a:pt x="5088731" y="257651"/>
                    <a:pt x="5089684" y="257651"/>
                  </a:cubicBezTo>
                  <a:cubicBezTo>
                    <a:pt x="5092542" y="265271"/>
                    <a:pt x="5094446" y="273844"/>
                    <a:pt x="5097304" y="282416"/>
                  </a:cubicBezTo>
                  <a:close/>
                  <a:moveTo>
                    <a:pt x="5080159" y="224314"/>
                  </a:moveTo>
                  <a:cubicBezTo>
                    <a:pt x="5081112" y="228124"/>
                    <a:pt x="5083969" y="238601"/>
                    <a:pt x="5089684" y="254794"/>
                  </a:cubicBezTo>
                  <a:cubicBezTo>
                    <a:pt x="5089684" y="254794"/>
                    <a:pt x="5088731" y="254794"/>
                    <a:pt x="5087779" y="254794"/>
                  </a:cubicBezTo>
                  <a:cubicBezTo>
                    <a:pt x="5085874" y="245269"/>
                    <a:pt x="5083017" y="236696"/>
                    <a:pt x="5081112" y="228124"/>
                  </a:cubicBezTo>
                  <a:cubicBezTo>
                    <a:pt x="5081112" y="228124"/>
                    <a:pt x="5080159" y="227171"/>
                    <a:pt x="5080159" y="224314"/>
                  </a:cubicBezTo>
                  <a:cubicBezTo>
                    <a:pt x="5080159" y="225266"/>
                    <a:pt x="5080159" y="225266"/>
                    <a:pt x="5080159" y="224314"/>
                  </a:cubicBezTo>
                  <a:close/>
                  <a:moveTo>
                    <a:pt x="5076349" y="272891"/>
                  </a:moveTo>
                  <a:cubicBezTo>
                    <a:pt x="5076349" y="270986"/>
                    <a:pt x="5076349" y="270034"/>
                    <a:pt x="5076349" y="268129"/>
                  </a:cubicBezTo>
                  <a:cubicBezTo>
                    <a:pt x="5077301" y="272891"/>
                    <a:pt x="5078254" y="277654"/>
                    <a:pt x="5079206" y="283369"/>
                  </a:cubicBezTo>
                  <a:cubicBezTo>
                    <a:pt x="5080159" y="289084"/>
                    <a:pt x="5082064" y="295751"/>
                    <a:pt x="5083017" y="301466"/>
                  </a:cubicBezTo>
                  <a:cubicBezTo>
                    <a:pt x="5083017" y="302419"/>
                    <a:pt x="5083017" y="303371"/>
                    <a:pt x="5083017" y="304324"/>
                  </a:cubicBezTo>
                  <a:cubicBezTo>
                    <a:pt x="5083017" y="306229"/>
                    <a:pt x="5082064" y="309086"/>
                    <a:pt x="5082064" y="311944"/>
                  </a:cubicBezTo>
                  <a:cubicBezTo>
                    <a:pt x="5079206" y="305276"/>
                    <a:pt x="5076349" y="298609"/>
                    <a:pt x="5073492" y="292894"/>
                  </a:cubicBezTo>
                  <a:cubicBezTo>
                    <a:pt x="5074444" y="285274"/>
                    <a:pt x="5075396" y="278606"/>
                    <a:pt x="5076349" y="272891"/>
                  </a:cubicBezTo>
                  <a:close/>
                  <a:moveTo>
                    <a:pt x="5066824" y="377666"/>
                  </a:moveTo>
                  <a:cubicBezTo>
                    <a:pt x="5066824" y="378619"/>
                    <a:pt x="5066824" y="379571"/>
                    <a:pt x="5066824" y="380524"/>
                  </a:cubicBezTo>
                  <a:cubicBezTo>
                    <a:pt x="5066824" y="381476"/>
                    <a:pt x="5066824" y="382429"/>
                    <a:pt x="5066824" y="383381"/>
                  </a:cubicBezTo>
                  <a:cubicBezTo>
                    <a:pt x="5066824" y="383381"/>
                    <a:pt x="5066824" y="384334"/>
                    <a:pt x="5065871" y="384334"/>
                  </a:cubicBezTo>
                  <a:cubicBezTo>
                    <a:pt x="5065871" y="383381"/>
                    <a:pt x="5064919" y="382429"/>
                    <a:pt x="5064919" y="381476"/>
                  </a:cubicBezTo>
                  <a:cubicBezTo>
                    <a:pt x="5065871" y="380524"/>
                    <a:pt x="5065871" y="379571"/>
                    <a:pt x="5066824" y="377666"/>
                  </a:cubicBezTo>
                  <a:close/>
                  <a:moveTo>
                    <a:pt x="5057299" y="303371"/>
                  </a:moveTo>
                  <a:cubicBezTo>
                    <a:pt x="5055394" y="300514"/>
                    <a:pt x="5053489" y="297656"/>
                    <a:pt x="5051584" y="294799"/>
                  </a:cubicBezTo>
                  <a:cubicBezTo>
                    <a:pt x="5051584" y="293846"/>
                    <a:pt x="5051584" y="291941"/>
                    <a:pt x="5052537" y="290989"/>
                  </a:cubicBezTo>
                  <a:cubicBezTo>
                    <a:pt x="5053489" y="290036"/>
                    <a:pt x="5054442" y="288131"/>
                    <a:pt x="5055394" y="287179"/>
                  </a:cubicBezTo>
                  <a:cubicBezTo>
                    <a:pt x="5056346" y="291941"/>
                    <a:pt x="5056346" y="297656"/>
                    <a:pt x="5057299" y="303371"/>
                  </a:cubicBezTo>
                  <a:close/>
                  <a:moveTo>
                    <a:pt x="5050631" y="252889"/>
                  </a:moveTo>
                  <a:cubicBezTo>
                    <a:pt x="5051584" y="254794"/>
                    <a:pt x="5051584" y="256699"/>
                    <a:pt x="5052537" y="258604"/>
                  </a:cubicBezTo>
                  <a:cubicBezTo>
                    <a:pt x="5052537" y="259556"/>
                    <a:pt x="5052537" y="260509"/>
                    <a:pt x="5053489" y="260509"/>
                  </a:cubicBezTo>
                  <a:cubicBezTo>
                    <a:pt x="5053489" y="262414"/>
                    <a:pt x="5053489" y="265271"/>
                    <a:pt x="5054442" y="268129"/>
                  </a:cubicBezTo>
                  <a:cubicBezTo>
                    <a:pt x="5053489" y="270034"/>
                    <a:pt x="5053489" y="271939"/>
                    <a:pt x="5052537" y="273844"/>
                  </a:cubicBezTo>
                  <a:cubicBezTo>
                    <a:pt x="5052537" y="274796"/>
                    <a:pt x="5051584" y="275749"/>
                    <a:pt x="5051584" y="276701"/>
                  </a:cubicBezTo>
                  <a:cubicBezTo>
                    <a:pt x="5050631" y="277654"/>
                    <a:pt x="5049679" y="278606"/>
                    <a:pt x="5048726" y="279559"/>
                  </a:cubicBezTo>
                  <a:cubicBezTo>
                    <a:pt x="5048726" y="279559"/>
                    <a:pt x="5048726" y="278606"/>
                    <a:pt x="5048726" y="278606"/>
                  </a:cubicBezTo>
                  <a:cubicBezTo>
                    <a:pt x="5048726" y="277654"/>
                    <a:pt x="5048726" y="275749"/>
                    <a:pt x="5048726" y="274796"/>
                  </a:cubicBezTo>
                  <a:cubicBezTo>
                    <a:pt x="5048726" y="271939"/>
                    <a:pt x="5048726" y="270034"/>
                    <a:pt x="5049679" y="268129"/>
                  </a:cubicBezTo>
                  <a:cubicBezTo>
                    <a:pt x="5049679" y="264319"/>
                    <a:pt x="5050631" y="262414"/>
                    <a:pt x="5050631" y="262414"/>
                  </a:cubicBezTo>
                  <a:cubicBezTo>
                    <a:pt x="5050631" y="262414"/>
                    <a:pt x="5049679" y="264319"/>
                    <a:pt x="5048726" y="268129"/>
                  </a:cubicBezTo>
                  <a:cubicBezTo>
                    <a:pt x="5048726" y="268129"/>
                    <a:pt x="5048726" y="269081"/>
                    <a:pt x="5048726" y="269081"/>
                  </a:cubicBezTo>
                  <a:cubicBezTo>
                    <a:pt x="5048726" y="268129"/>
                    <a:pt x="5048726" y="267176"/>
                    <a:pt x="5048726" y="266224"/>
                  </a:cubicBezTo>
                  <a:cubicBezTo>
                    <a:pt x="5048726" y="260509"/>
                    <a:pt x="5049679" y="256699"/>
                    <a:pt x="5050631" y="252889"/>
                  </a:cubicBezTo>
                  <a:close/>
                  <a:moveTo>
                    <a:pt x="5020151" y="390049"/>
                  </a:moveTo>
                  <a:cubicBezTo>
                    <a:pt x="5018246" y="385286"/>
                    <a:pt x="5016342" y="380524"/>
                    <a:pt x="5014437" y="376714"/>
                  </a:cubicBezTo>
                  <a:cubicBezTo>
                    <a:pt x="5014437" y="376714"/>
                    <a:pt x="5014437" y="375761"/>
                    <a:pt x="5014437" y="375761"/>
                  </a:cubicBezTo>
                  <a:cubicBezTo>
                    <a:pt x="5017294" y="365284"/>
                    <a:pt x="5020151" y="355759"/>
                    <a:pt x="5022056" y="347186"/>
                  </a:cubicBezTo>
                  <a:cubicBezTo>
                    <a:pt x="5022056" y="347186"/>
                    <a:pt x="5022056" y="348139"/>
                    <a:pt x="5022056" y="348139"/>
                  </a:cubicBezTo>
                  <a:cubicBezTo>
                    <a:pt x="5022056" y="352901"/>
                    <a:pt x="5022056" y="357664"/>
                    <a:pt x="5022056" y="363379"/>
                  </a:cubicBezTo>
                  <a:cubicBezTo>
                    <a:pt x="5022056" y="368141"/>
                    <a:pt x="5023009" y="373856"/>
                    <a:pt x="5023009" y="379571"/>
                  </a:cubicBezTo>
                  <a:cubicBezTo>
                    <a:pt x="5023009" y="381476"/>
                    <a:pt x="5023009" y="384334"/>
                    <a:pt x="5023962" y="386239"/>
                  </a:cubicBezTo>
                  <a:cubicBezTo>
                    <a:pt x="5023009" y="386239"/>
                    <a:pt x="5022056" y="388144"/>
                    <a:pt x="5020151" y="390049"/>
                  </a:cubicBezTo>
                  <a:close/>
                  <a:moveTo>
                    <a:pt x="5024914" y="400526"/>
                  </a:move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lose/>
                  <a:moveTo>
                    <a:pt x="5035392" y="314801"/>
                  </a:moveTo>
                  <a:cubicBezTo>
                    <a:pt x="5035392" y="315754"/>
                    <a:pt x="5035392" y="316706"/>
                    <a:pt x="5035392" y="317659"/>
                  </a:cubicBezTo>
                  <a:cubicBezTo>
                    <a:pt x="5034439" y="329089"/>
                    <a:pt x="5032534" y="341471"/>
                    <a:pt x="5031581" y="353854"/>
                  </a:cubicBezTo>
                  <a:cubicBezTo>
                    <a:pt x="5031581" y="353854"/>
                    <a:pt x="5031581" y="353854"/>
                    <a:pt x="5031581" y="353854"/>
                  </a:cubicBezTo>
                  <a:cubicBezTo>
                    <a:pt x="5031581" y="353854"/>
                    <a:pt x="5031581" y="354806"/>
                    <a:pt x="5031581" y="354806"/>
                  </a:cubicBezTo>
                  <a:cubicBezTo>
                    <a:pt x="5031581" y="351949"/>
                    <a:pt x="5030629" y="349091"/>
                    <a:pt x="5030629" y="347186"/>
                  </a:cubicBezTo>
                  <a:cubicBezTo>
                    <a:pt x="5029676" y="340519"/>
                    <a:pt x="5028724" y="334804"/>
                    <a:pt x="5027771" y="329089"/>
                  </a:cubicBezTo>
                  <a:cubicBezTo>
                    <a:pt x="5027771" y="328136"/>
                    <a:pt x="5028724" y="326231"/>
                    <a:pt x="5028724" y="325279"/>
                  </a:cubicBezTo>
                  <a:cubicBezTo>
                    <a:pt x="5029676" y="323374"/>
                    <a:pt x="5030629" y="321469"/>
                    <a:pt x="5032534" y="319564"/>
                  </a:cubicBezTo>
                  <a:cubicBezTo>
                    <a:pt x="5033487" y="317659"/>
                    <a:pt x="5034439" y="315754"/>
                    <a:pt x="5035392" y="314801"/>
                  </a:cubicBezTo>
                  <a:close/>
                  <a:moveTo>
                    <a:pt x="5006817" y="242411"/>
                  </a:moveTo>
                  <a:cubicBezTo>
                    <a:pt x="5009674" y="246221"/>
                    <a:pt x="5013484" y="251936"/>
                    <a:pt x="5019199" y="259556"/>
                  </a:cubicBezTo>
                  <a:cubicBezTo>
                    <a:pt x="5022056" y="262414"/>
                    <a:pt x="5023962" y="266224"/>
                    <a:pt x="5025867" y="270034"/>
                  </a:cubicBezTo>
                  <a:cubicBezTo>
                    <a:pt x="5023962" y="268129"/>
                    <a:pt x="5022056" y="265271"/>
                    <a:pt x="5021104" y="263366"/>
                  </a:cubicBezTo>
                  <a:cubicBezTo>
                    <a:pt x="5019199" y="260509"/>
                    <a:pt x="5016342" y="258604"/>
                    <a:pt x="5014437" y="255746"/>
                  </a:cubicBezTo>
                  <a:cubicBezTo>
                    <a:pt x="5011579" y="251936"/>
                    <a:pt x="5007769" y="249079"/>
                    <a:pt x="5004912" y="245269"/>
                  </a:cubicBezTo>
                  <a:cubicBezTo>
                    <a:pt x="5006817" y="244316"/>
                    <a:pt x="5006817" y="243364"/>
                    <a:pt x="5006817" y="242411"/>
                  </a:cubicBezTo>
                  <a:close/>
                  <a:moveTo>
                    <a:pt x="5004912" y="242411"/>
                  </a:moveTo>
                  <a:cubicBezTo>
                    <a:pt x="5004912" y="241459"/>
                    <a:pt x="5004912" y="240506"/>
                    <a:pt x="5004912" y="238601"/>
                  </a:cubicBezTo>
                  <a:cubicBezTo>
                    <a:pt x="5004912" y="238601"/>
                    <a:pt x="5005864" y="239554"/>
                    <a:pt x="5006817" y="241459"/>
                  </a:cubicBezTo>
                  <a:cubicBezTo>
                    <a:pt x="5005864" y="242411"/>
                    <a:pt x="5005864" y="243364"/>
                    <a:pt x="5004912" y="244316"/>
                  </a:cubicBezTo>
                  <a:cubicBezTo>
                    <a:pt x="5004912" y="244316"/>
                    <a:pt x="5004912" y="244316"/>
                    <a:pt x="5004912" y="243364"/>
                  </a:cubicBezTo>
                  <a:cubicBezTo>
                    <a:pt x="5003959" y="243364"/>
                    <a:pt x="5003959" y="242411"/>
                    <a:pt x="5004912" y="242411"/>
                  </a:cubicBezTo>
                  <a:close/>
                  <a:moveTo>
                    <a:pt x="4999196" y="303371"/>
                  </a:moveTo>
                  <a:cubicBezTo>
                    <a:pt x="5001101" y="285274"/>
                    <a:pt x="5002054" y="268129"/>
                    <a:pt x="5003006" y="252889"/>
                  </a:cubicBezTo>
                  <a:cubicBezTo>
                    <a:pt x="5004912" y="255746"/>
                    <a:pt x="5006817" y="257651"/>
                    <a:pt x="5008721" y="260509"/>
                  </a:cubicBezTo>
                  <a:cubicBezTo>
                    <a:pt x="5010626" y="263366"/>
                    <a:pt x="5012531" y="266224"/>
                    <a:pt x="5014437" y="268129"/>
                  </a:cubicBezTo>
                  <a:cubicBezTo>
                    <a:pt x="5016342" y="270986"/>
                    <a:pt x="5018246" y="273844"/>
                    <a:pt x="5020151" y="276701"/>
                  </a:cubicBezTo>
                  <a:cubicBezTo>
                    <a:pt x="5023009" y="281464"/>
                    <a:pt x="5026819" y="287179"/>
                    <a:pt x="5029676" y="292894"/>
                  </a:cubicBezTo>
                  <a:cubicBezTo>
                    <a:pt x="5029676" y="292894"/>
                    <a:pt x="5029676" y="293846"/>
                    <a:pt x="5029676" y="293846"/>
                  </a:cubicBezTo>
                  <a:cubicBezTo>
                    <a:pt x="5028724" y="296704"/>
                    <a:pt x="5026819" y="299561"/>
                    <a:pt x="5025867" y="302419"/>
                  </a:cubicBezTo>
                  <a:cubicBezTo>
                    <a:pt x="5024914" y="303371"/>
                    <a:pt x="5023962" y="304324"/>
                    <a:pt x="5023009" y="305276"/>
                  </a:cubicBezTo>
                  <a:cubicBezTo>
                    <a:pt x="5023009" y="302419"/>
                    <a:pt x="5022056" y="301466"/>
                    <a:pt x="5022056" y="301466"/>
                  </a:cubicBezTo>
                  <a:cubicBezTo>
                    <a:pt x="5022056" y="301466"/>
                    <a:pt x="5022056" y="303371"/>
                    <a:pt x="5022056" y="306229"/>
                  </a:cubicBezTo>
                  <a:cubicBezTo>
                    <a:pt x="5021104" y="307181"/>
                    <a:pt x="5020151" y="308134"/>
                    <a:pt x="5019199" y="309086"/>
                  </a:cubicBezTo>
                  <a:cubicBezTo>
                    <a:pt x="5017294" y="311944"/>
                    <a:pt x="5014437" y="314801"/>
                    <a:pt x="5012531" y="318611"/>
                  </a:cubicBezTo>
                  <a:cubicBezTo>
                    <a:pt x="5012531" y="316706"/>
                    <a:pt x="5013484" y="313849"/>
                    <a:pt x="5013484" y="311944"/>
                  </a:cubicBezTo>
                  <a:cubicBezTo>
                    <a:pt x="5014437" y="305276"/>
                    <a:pt x="5015389" y="299561"/>
                    <a:pt x="5017294" y="294799"/>
                  </a:cubicBezTo>
                  <a:cubicBezTo>
                    <a:pt x="5019199" y="285274"/>
                    <a:pt x="5020151" y="279559"/>
                    <a:pt x="5020151" y="279559"/>
                  </a:cubicBezTo>
                  <a:cubicBezTo>
                    <a:pt x="5020151" y="279559"/>
                    <a:pt x="5017294" y="284321"/>
                    <a:pt x="5013484" y="293846"/>
                  </a:cubicBezTo>
                  <a:cubicBezTo>
                    <a:pt x="5011579" y="298609"/>
                    <a:pt x="5008721" y="304324"/>
                    <a:pt x="5006817" y="310039"/>
                  </a:cubicBezTo>
                  <a:cubicBezTo>
                    <a:pt x="5003959" y="316706"/>
                    <a:pt x="5002054" y="324326"/>
                    <a:pt x="4999196" y="331946"/>
                  </a:cubicBezTo>
                  <a:cubicBezTo>
                    <a:pt x="4999196" y="331946"/>
                    <a:pt x="4999196" y="332899"/>
                    <a:pt x="4999196" y="332899"/>
                  </a:cubicBezTo>
                  <a:cubicBezTo>
                    <a:pt x="4998244" y="330994"/>
                    <a:pt x="4997292" y="329089"/>
                    <a:pt x="4997292" y="327184"/>
                  </a:cubicBezTo>
                  <a:cubicBezTo>
                    <a:pt x="4998244" y="320516"/>
                    <a:pt x="4998244" y="311944"/>
                    <a:pt x="4999196" y="303371"/>
                  </a:cubicBezTo>
                  <a:close/>
                  <a:moveTo>
                    <a:pt x="4968717" y="208121"/>
                  </a:moveTo>
                  <a:cubicBezTo>
                    <a:pt x="4968717" y="209074"/>
                    <a:pt x="4968717" y="210026"/>
                    <a:pt x="4967764" y="212884"/>
                  </a:cubicBezTo>
                  <a:cubicBezTo>
                    <a:pt x="4967764" y="213836"/>
                    <a:pt x="4966812" y="215741"/>
                    <a:pt x="4966812" y="217646"/>
                  </a:cubicBezTo>
                  <a:cubicBezTo>
                    <a:pt x="4966812" y="216694"/>
                    <a:pt x="4966812" y="216694"/>
                    <a:pt x="4966812" y="215741"/>
                  </a:cubicBezTo>
                  <a:cubicBezTo>
                    <a:pt x="4967764" y="213836"/>
                    <a:pt x="4968717" y="210979"/>
                    <a:pt x="4968717" y="208121"/>
                  </a:cubicBezTo>
                  <a:close/>
                  <a:moveTo>
                    <a:pt x="4960144" y="364331"/>
                  </a:moveTo>
                  <a:cubicBezTo>
                    <a:pt x="4960144" y="370046"/>
                    <a:pt x="4961096" y="375761"/>
                    <a:pt x="4961096" y="381476"/>
                  </a:cubicBezTo>
                  <a:cubicBezTo>
                    <a:pt x="4960144" y="384334"/>
                    <a:pt x="4959192" y="388144"/>
                    <a:pt x="4958239" y="391001"/>
                  </a:cubicBezTo>
                  <a:cubicBezTo>
                    <a:pt x="4958239" y="389096"/>
                    <a:pt x="4957287" y="387191"/>
                    <a:pt x="4957287" y="386239"/>
                  </a:cubicBezTo>
                  <a:cubicBezTo>
                    <a:pt x="4957287" y="384334"/>
                    <a:pt x="4957287" y="382429"/>
                    <a:pt x="4957287" y="380524"/>
                  </a:cubicBezTo>
                  <a:cubicBezTo>
                    <a:pt x="4957287" y="371951"/>
                    <a:pt x="4957287" y="363379"/>
                    <a:pt x="4956334" y="356711"/>
                  </a:cubicBezTo>
                  <a:cubicBezTo>
                    <a:pt x="4956334" y="354806"/>
                    <a:pt x="4956334" y="353854"/>
                    <a:pt x="4956334" y="351949"/>
                  </a:cubicBezTo>
                  <a:cubicBezTo>
                    <a:pt x="4957287" y="350996"/>
                    <a:pt x="4958239" y="349091"/>
                    <a:pt x="4958239" y="348139"/>
                  </a:cubicBezTo>
                  <a:cubicBezTo>
                    <a:pt x="4959192" y="352901"/>
                    <a:pt x="4959192" y="358616"/>
                    <a:pt x="4960144" y="364331"/>
                  </a:cubicBezTo>
                  <a:close/>
                  <a:moveTo>
                    <a:pt x="4957287" y="256699"/>
                  </a:moveTo>
                  <a:cubicBezTo>
                    <a:pt x="4957287" y="257651"/>
                    <a:pt x="4957287" y="258604"/>
                    <a:pt x="4957287" y="258604"/>
                  </a:cubicBezTo>
                  <a:cubicBezTo>
                    <a:pt x="4957287" y="258604"/>
                    <a:pt x="4957287" y="259556"/>
                    <a:pt x="4957287" y="259556"/>
                  </a:cubicBezTo>
                  <a:cubicBezTo>
                    <a:pt x="4956334" y="262414"/>
                    <a:pt x="4956334" y="264319"/>
                    <a:pt x="4955381" y="267176"/>
                  </a:cubicBezTo>
                  <a:cubicBezTo>
                    <a:pt x="4955381" y="266224"/>
                    <a:pt x="4954429" y="266224"/>
                    <a:pt x="4954429" y="265271"/>
                  </a:cubicBezTo>
                  <a:cubicBezTo>
                    <a:pt x="4955381" y="263366"/>
                    <a:pt x="4956334" y="259556"/>
                    <a:pt x="4957287" y="256699"/>
                  </a:cubicBezTo>
                  <a:close/>
                  <a:moveTo>
                    <a:pt x="4954429" y="268129"/>
                  </a:moveTo>
                  <a:cubicBezTo>
                    <a:pt x="4954429" y="269081"/>
                    <a:pt x="4955381" y="270034"/>
                    <a:pt x="4955381" y="270986"/>
                  </a:cubicBezTo>
                  <a:cubicBezTo>
                    <a:pt x="4954429" y="276701"/>
                    <a:pt x="4952524" y="283369"/>
                    <a:pt x="4951571" y="290036"/>
                  </a:cubicBezTo>
                  <a:cubicBezTo>
                    <a:pt x="4949667" y="298609"/>
                    <a:pt x="4947762" y="307181"/>
                    <a:pt x="4944904" y="316706"/>
                  </a:cubicBezTo>
                  <a:cubicBezTo>
                    <a:pt x="4943951" y="312896"/>
                    <a:pt x="4943951" y="310991"/>
                    <a:pt x="4943951" y="310991"/>
                  </a:cubicBezTo>
                  <a:cubicBezTo>
                    <a:pt x="4943951" y="310991"/>
                    <a:pt x="4943951" y="314801"/>
                    <a:pt x="4943951" y="320516"/>
                  </a:cubicBezTo>
                  <a:cubicBezTo>
                    <a:pt x="4942999" y="326231"/>
                    <a:pt x="4941094" y="330994"/>
                    <a:pt x="4940142" y="336709"/>
                  </a:cubicBezTo>
                  <a:cubicBezTo>
                    <a:pt x="4940142" y="336709"/>
                    <a:pt x="4940142" y="335756"/>
                    <a:pt x="4940142" y="335756"/>
                  </a:cubicBezTo>
                  <a:cubicBezTo>
                    <a:pt x="4939189" y="331946"/>
                    <a:pt x="4939189" y="329089"/>
                    <a:pt x="4938237" y="325279"/>
                  </a:cubicBezTo>
                  <a:cubicBezTo>
                    <a:pt x="4943951" y="306229"/>
                    <a:pt x="4949667" y="286226"/>
                    <a:pt x="4954429" y="268129"/>
                  </a:cubicBezTo>
                  <a:close/>
                  <a:moveTo>
                    <a:pt x="4922044" y="378619"/>
                  </a:moveTo>
                  <a:cubicBezTo>
                    <a:pt x="4922044" y="378619"/>
                    <a:pt x="4922044" y="378619"/>
                    <a:pt x="4922044" y="378619"/>
                  </a:cubicBezTo>
                  <a:cubicBezTo>
                    <a:pt x="4922044" y="379571"/>
                    <a:pt x="4922044" y="379571"/>
                    <a:pt x="4922044" y="378619"/>
                  </a:cubicBezTo>
                  <a:cubicBezTo>
                    <a:pt x="4922044" y="379571"/>
                    <a:pt x="4922044" y="378619"/>
                    <a:pt x="4922044" y="378619"/>
                  </a:cubicBezTo>
                  <a:close/>
                  <a:moveTo>
                    <a:pt x="4908709" y="307181"/>
                  </a:moveTo>
                  <a:cubicBezTo>
                    <a:pt x="4910614" y="312896"/>
                    <a:pt x="4912519" y="318611"/>
                    <a:pt x="4915376" y="326231"/>
                  </a:cubicBezTo>
                  <a:cubicBezTo>
                    <a:pt x="4913471" y="330041"/>
                    <a:pt x="4911567" y="334804"/>
                    <a:pt x="4909662" y="338614"/>
                  </a:cubicBezTo>
                  <a:cubicBezTo>
                    <a:pt x="4908709" y="327184"/>
                    <a:pt x="4907756" y="316706"/>
                    <a:pt x="4906804" y="308134"/>
                  </a:cubicBezTo>
                  <a:cubicBezTo>
                    <a:pt x="4906804" y="306229"/>
                    <a:pt x="4906804" y="305276"/>
                    <a:pt x="4906804" y="305276"/>
                  </a:cubicBezTo>
                  <a:cubicBezTo>
                    <a:pt x="4906804" y="305276"/>
                    <a:pt x="4906804" y="306229"/>
                    <a:pt x="4905851" y="307181"/>
                  </a:cubicBezTo>
                  <a:cubicBezTo>
                    <a:pt x="4905851" y="303371"/>
                    <a:pt x="4904899" y="300514"/>
                    <a:pt x="4904899" y="297656"/>
                  </a:cubicBezTo>
                  <a:cubicBezTo>
                    <a:pt x="4906804" y="300514"/>
                    <a:pt x="4907756" y="303371"/>
                    <a:pt x="4908709" y="307181"/>
                  </a:cubicBezTo>
                  <a:close/>
                  <a:moveTo>
                    <a:pt x="4897279" y="351949"/>
                  </a:moveTo>
                  <a:cubicBezTo>
                    <a:pt x="4897279" y="356711"/>
                    <a:pt x="4897279" y="360521"/>
                    <a:pt x="4896326" y="365284"/>
                  </a:cubicBezTo>
                  <a:cubicBezTo>
                    <a:pt x="4896326" y="366236"/>
                    <a:pt x="4895374" y="367189"/>
                    <a:pt x="4895374" y="368141"/>
                  </a:cubicBezTo>
                  <a:cubicBezTo>
                    <a:pt x="4895374" y="365284"/>
                    <a:pt x="4894421" y="361474"/>
                    <a:pt x="4894421" y="357664"/>
                  </a:cubicBezTo>
                  <a:cubicBezTo>
                    <a:pt x="4893469" y="351949"/>
                    <a:pt x="4893469" y="347186"/>
                    <a:pt x="4892517" y="341471"/>
                  </a:cubicBezTo>
                  <a:cubicBezTo>
                    <a:pt x="4894421" y="345281"/>
                    <a:pt x="4895374" y="348139"/>
                    <a:pt x="4897279" y="351949"/>
                  </a:cubicBezTo>
                  <a:close/>
                  <a:moveTo>
                    <a:pt x="4822984" y="387191"/>
                  </a:moveTo>
                  <a:cubicBezTo>
                    <a:pt x="4822984" y="386239"/>
                    <a:pt x="4822984" y="386239"/>
                    <a:pt x="4822984" y="385286"/>
                  </a:cubicBezTo>
                  <a:cubicBezTo>
                    <a:pt x="4822984" y="386239"/>
                    <a:pt x="4822984" y="387191"/>
                    <a:pt x="4822984" y="387191"/>
                  </a:cubicBezTo>
                  <a:cubicBezTo>
                    <a:pt x="4822984" y="387191"/>
                    <a:pt x="4822984" y="387191"/>
                    <a:pt x="4822984" y="387191"/>
                  </a:cubicBezTo>
                  <a:close/>
                  <a:moveTo>
                    <a:pt x="4842987" y="338614"/>
                  </a:moveTo>
                  <a:cubicBezTo>
                    <a:pt x="4842987" y="344329"/>
                    <a:pt x="4842987" y="350044"/>
                    <a:pt x="4842987" y="356711"/>
                  </a:cubicBezTo>
                  <a:cubicBezTo>
                    <a:pt x="4842987" y="357664"/>
                    <a:pt x="4842987" y="359569"/>
                    <a:pt x="4842987" y="360521"/>
                  </a:cubicBezTo>
                  <a:cubicBezTo>
                    <a:pt x="4842034" y="366236"/>
                    <a:pt x="4841081" y="373856"/>
                    <a:pt x="4840129" y="382429"/>
                  </a:cubicBezTo>
                  <a:cubicBezTo>
                    <a:pt x="4839176" y="385286"/>
                    <a:pt x="4839176" y="387191"/>
                    <a:pt x="4838224" y="390049"/>
                  </a:cubicBezTo>
                  <a:cubicBezTo>
                    <a:pt x="4834414" y="389096"/>
                    <a:pt x="4830604" y="388144"/>
                    <a:pt x="4826794" y="387191"/>
                  </a:cubicBezTo>
                  <a:cubicBezTo>
                    <a:pt x="4825841" y="384334"/>
                    <a:pt x="4824889" y="381476"/>
                    <a:pt x="4824889" y="379571"/>
                  </a:cubicBezTo>
                  <a:cubicBezTo>
                    <a:pt x="4825841" y="376714"/>
                    <a:pt x="4826794" y="373856"/>
                    <a:pt x="4827747" y="370999"/>
                  </a:cubicBezTo>
                  <a:cubicBezTo>
                    <a:pt x="4830604" y="361474"/>
                    <a:pt x="4834414" y="352901"/>
                    <a:pt x="4838224" y="346234"/>
                  </a:cubicBezTo>
                  <a:cubicBezTo>
                    <a:pt x="4840129" y="342424"/>
                    <a:pt x="4842034" y="339566"/>
                    <a:pt x="4843939" y="336709"/>
                  </a:cubicBezTo>
                  <a:cubicBezTo>
                    <a:pt x="4842987" y="337661"/>
                    <a:pt x="4842987" y="338614"/>
                    <a:pt x="4842987" y="338614"/>
                  </a:cubicBezTo>
                  <a:cubicBezTo>
                    <a:pt x="4842987" y="338614"/>
                    <a:pt x="4842987" y="338614"/>
                    <a:pt x="4842987" y="338614"/>
                  </a:cubicBezTo>
                  <a:close/>
                  <a:moveTo>
                    <a:pt x="4843939" y="329089"/>
                  </a:moveTo>
                  <a:cubicBezTo>
                    <a:pt x="4843939" y="329089"/>
                    <a:pt x="4843939" y="329089"/>
                    <a:pt x="4843939" y="329089"/>
                  </a:cubicBezTo>
                  <a:cubicBezTo>
                    <a:pt x="4841081" y="324326"/>
                    <a:pt x="4838224" y="320516"/>
                    <a:pt x="4836319" y="318611"/>
                  </a:cubicBezTo>
                  <a:cubicBezTo>
                    <a:pt x="4836319" y="318611"/>
                    <a:pt x="4836319" y="318611"/>
                    <a:pt x="4836319" y="318611"/>
                  </a:cubicBezTo>
                  <a:cubicBezTo>
                    <a:pt x="4837272" y="316706"/>
                    <a:pt x="4838224" y="315754"/>
                    <a:pt x="4839176" y="314801"/>
                  </a:cubicBezTo>
                  <a:cubicBezTo>
                    <a:pt x="4840129" y="316706"/>
                    <a:pt x="4841081" y="319564"/>
                    <a:pt x="4842987" y="321469"/>
                  </a:cubicBezTo>
                  <a:cubicBezTo>
                    <a:pt x="4842987" y="322421"/>
                    <a:pt x="4843939" y="323374"/>
                    <a:pt x="4843939" y="323374"/>
                  </a:cubicBezTo>
                  <a:cubicBezTo>
                    <a:pt x="4843939" y="325279"/>
                    <a:pt x="4843939" y="327184"/>
                    <a:pt x="4843939" y="329089"/>
                  </a:cubicBezTo>
                  <a:close/>
                  <a:moveTo>
                    <a:pt x="4845844" y="296704"/>
                  </a:moveTo>
                  <a:cubicBezTo>
                    <a:pt x="4845844" y="302419"/>
                    <a:pt x="4844891" y="309086"/>
                    <a:pt x="4844891" y="316706"/>
                  </a:cubicBezTo>
                  <a:cubicBezTo>
                    <a:pt x="4842987" y="314801"/>
                    <a:pt x="4842034" y="311944"/>
                    <a:pt x="4840129" y="310039"/>
                  </a:cubicBezTo>
                  <a:cubicBezTo>
                    <a:pt x="4839176" y="309086"/>
                    <a:pt x="4838224" y="307181"/>
                    <a:pt x="4837272" y="306229"/>
                  </a:cubicBezTo>
                  <a:cubicBezTo>
                    <a:pt x="4840129" y="300514"/>
                    <a:pt x="4842987" y="295751"/>
                    <a:pt x="4845844" y="290989"/>
                  </a:cubicBezTo>
                  <a:cubicBezTo>
                    <a:pt x="4846797" y="290036"/>
                    <a:pt x="4846797" y="289084"/>
                    <a:pt x="4847749" y="288131"/>
                  </a:cubicBezTo>
                  <a:cubicBezTo>
                    <a:pt x="4846797" y="290989"/>
                    <a:pt x="4845844" y="293846"/>
                    <a:pt x="4845844" y="296704"/>
                  </a:cubicBezTo>
                  <a:close/>
                  <a:moveTo>
                    <a:pt x="4869656" y="325279"/>
                  </a:moveTo>
                  <a:cubicBezTo>
                    <a:pt x="4869656" y="326231"/>
                    <a:pt x="4869656" y="326231"/>
                    <a:pt x="4869656" y="327184"/>
                  </a:cubicBezTo>
                  <a:cubicBezTo>
                    <a:pt x="4869656" y="327184"/>
                    <a:pt x="4869656" y="326231"/>
                    <a:pt x="4869656" y="325279"/>
                  </a:cubicBezTo>
                  <a:cubicBezTo>
                    <a:pt x="4869656" y="323374"/>
                    <a:pt x="4869656" y="320516"/>
                    <a:pt x="4869656" y="318611"/>
                  </a:cubicBezTo>
                  <a:cubicBezTo>
                    <a:pt x="4869656" y="320516"/>
                    <a:pt x="4869656" y="323374"/>
                    <a:pt x="4869656" y="325279"/>
                  </a:cubicBezTo>
                  <a:close/>
                  <a:moveTo>
                    <a:pt x="4854416" y="276701"/>
                  </a:moveTo>
                  <a:cubicBezTo>
                    <a:pt x="4860131" y="267176"/>
                    <a:pt x="4865847" y="261461"/>
                    <a:pt x="4868704" y="256699"/>
                  </a:cubicBezTo>
                  <a:cubicBezTo>
                    <a:pt x="4869656" y="255746"/>
                    <a:pt x="4870609" y="253841"/>
                    <a:pt x="4871562" y="252889"/>
                  </a:cubicBezTo>
                  <a:cubicBezTo>
                    <a:pt x="4871562" y="254794"/>
                    <a:pt x="4871562" y="257651"/>
                    <a:pt x="4871562" y="259556"/>
                  </a:cubicBezTo>
                  <a:cubicBezTo>
                    <a:pt x="4868704" y="270986"/>
                    <a:pt x="4864894" y="283369"/>
                    <a:pt x="4861084" y="296704"/>
                  </a:cubicBezTo>
                  <a:cubicBezTo>
                    <a:pt x="4861084" y="297656"/>
                    <a:pt x="4860131" y="299561"/>
                    <a:pt x="4860131" y="300514"/>
                  </a:cubicBezTo>
                  <a:cubicBezTo>
                    <a:pt x="4857274" y="291941"/>
                    <a:pt x="4855369" y="284321"/>
                    <a:pt x="4853464" y="278606"/>
                  </a:cubicBezTo>
                  <a:cubicBezTo>
                    <a:pt x="4854416" y="277654"/>
                    <a:pt x="4854416" y="277654"/>
                    <a:pt x="4854416" y="276701"/>
                  </a:cubicBezTo>
                  <a:cubicBezTo>
                    <a:pt x="4854416" y="276701"/>
                    <a:pt x="4854416" y="276701"/>
                    <a:pt x="4854416" y="276701"/>
                  </a:cubicBezTo>
                  <a:close/>
                  <a:moveTo>
                    <a:pt x="4850606" y="281464"/>
                  </a:moveTo>
                  <a:cubicBezTo>
                    <a:pt x="4852512" y="290989"/>
                    <a:pt x="4854416" y="303371"/>
                    <a:pt x="4857274" y="316706"/>
                  </a:cubicBezTo>
                  <a:cubicBezTo>
                    <a:pt x="4856322" y="321469"/>
                    <a:pt x="4855369" y="325279"/>
                    <a:pt x="4854416" y="330041"/>
                  </a:cubicBezTo>
                  <a:cubicBezTo>
                    <a:pt x="4853464" y="329089"/>
                    <a:pt x="4852512" y="327184"/>
                    <a:pt x="4852512" y="326231"/>
                  </a:cubicBezTo>
                  <a:cubicBezTo>
                    <a:pt x="4852512" y="325279"/>
                    <a:pt x="4852512" y="323374"/>
                    <a:pt x="4852512" y="322421"/>
                  </a:cubicBezTo>
                  <a:cubicBezTo>
                    <a:pt x="4851559" y="311944"/>
                    <a:pt x="4851559" y="303371"/>
                    <a:pt x="4850606" y="295751"/>
                  </a:cubicBezTo>
                  <a:cubicBezTo>
                    <a:pt x="4850606" y="290989"/>
                    <a:pt x="4849654" y="287179"/>
                    <a:pt x="4849654" y="284321"/>
                  </a:cubicBezTo>
                  <a:cubicBezTo>
                    <a:pt x="4849654" y="283369"/>
                    <a:pt x="4849654" y="282416"/>
                    <a:pt x="4850606" y="281464"/>
                  </a:cubicBezTo>
                  <a:close/>
                  <a:moveTo>
                    <a:pt x="4838224" y="290036"/>
                  </a:moveTo>
                  <a:cubicBezTo>
                    <a:pt x="4841081" y="283369"/>
                    <a:pt x="4843939" y="277654"/>
                    <a:pt x="4845844" y="272891"/>
                  </a:cubicBezTo>
                  <a:cubicBezTo>
                    <a:pt x="4846797" y="270034"/>
                    <a:pt x="4847749" y="267176"/>
                    <a:pt x="4848701" y="265271"/>
                  </a:cubicBezTo>
                  <a:cubicBezTo>
                    <a:pt x="4848701" y="268129"/>
                    <a:pt x="4849654" y="271939"/>
                    <a:pt x="4849654" y="275749"/>
                  </a:cubicBezTo>
                  <a:cubicBezTo>
                    <a:pt x="4848701" y="276701"/>
                    <a:pt x="4848701" y="277654"/>
                    <a:pt x="4847749" y="277654"/>
                  </a:cubicBezTo>
                  <a:cubicBezTo>
                    <a:pt x="4847749" y="274796"/>
                    <a:pt x="4847749" y="273844"/>
                    <a:pt x="4847749" y="273844"/>
                  </a:cubicBezTo>
                  <a:cubicBezTo>
                    <a:pt x="4847749" y="273844"/>
                    <a:pt x="4847749" y="275749"/>
                    <a:pt x="4847749" y="278606"/>
                  </a:cubicBezTo>
                  <a:cubicBezTo>
                    <a:pt x="4845844" y="281464"/>
                    <a:pt x="4842987" y="284321"/>
                    <a:pt x="4841081" y="288131"/>
                  </a:cubicBezTo>
                  <a:cubicBezTo>
                    <a:pt x="4840129" y="290036"/>
                    <a:pt x="4838224" y="291941"/>
                    <a:pt x="4836319" y="294799"/>
                  </a:cubicBezTo>
                  <a:cubicBezTo>
                    <a:pt x="4836319" y="292894"/>
                    <a:pt x="4837272" y="291941"/>
                    <a:pt x="4838224" y="290036"/>
                  </a:cubicBezTo>
                  <a:close/>
                  <a:moveTo>
                    <a:pt x="4835366" y="309086"/>
                  </a:moveTo>
                  <a:cubicBezTo>
                    <a:pt x="4835366" y="309086"/>
                    <a:pt x="4835366" y="308134"/>
                    <a:pt x="4836319" y="308134"/>
                  </a:cubicBezTo>
                  <a:cubicBezTo>
                    <a:pt x="4837272" y="309086"/>
                    <a:pt x="4837272" y="310039"/>
                    <a:pt x="4838224" y="311944"/>
                  </a:cubicBezTo>
                  <a:cubicBezTo>
                    <a:pt x="4838224" y="312896"/>
                    <a:pt x="4839176" y="312896"/>
                    <a:pt x="4839176" y="313849"/>
                  </a:cubicBezTo>
                  <a:cubicBezTo>
                    <a:pt x="4838224" y="314801"/>
                    <a:pt x="4837272" y="315754"/>
                    <a:pt x="4835366" y="317659"/>
                  </a:cubicBezTo>
                  <a:cubicBezTo>
                    <a:pt x="4835366" y="317659"/>
                    <a:pt x="4835366" y="317659"/>
                    <a:pt x="4835366" y="317659"/>
                  </a:cubicBezTo>
                  <a:cubicBezTo>
                    <a:pt x="4835366" y="317659"/>
                    <a:pt x="4834414" y="316706"/>
                    <a:pt x="4834414" y="316706"/>
                  </a:cubicBezTo>
                  <a:cubicBezTo>
                    <a:pt x="4833462" y="315754"/>
                    <a:pt x="4833462" y="315754"/>
                    <a:pt x="4832509" y="314801"/>
                  </a:cubicBezTo>
                  <a:cubicBezTo>
                    <a:pt x="4833462" y="312896"/>
                    <a:pt x="4834414" y="310991"/>
                    <a:pt x="4835366" y="309086"/>
                  </a:cubicBezTo>
                  <a:close/>
                  <a:moveTo>
                    <a:pt x="4830604" y="319564"/>
                  </a:moveTo>
                  <a:cubicBezTo>
                    <a:pt x="4831556" y="317659"/>
                    <a:pt x="4831556" y="316706"/>
                    <a:pt x="4832509" y="314801"/>
                  </a:cubicBezTo>
                  <a:cubicBezTo>
                    <a:pt x="4832509" y="315754"/>
                    <a:pt x="4833462" y="315754"/>
                    <a:pt x="4833462" y="316706"/>
                  </a:cubicBezTo>
                  <a:cubicBezTo>
                    <a:pt x="4833462" y="317659"/>
                    <a:pt x="4834414" y="317659"/>
                    <a:pt x="4834414" y="318611"/>
                  </a:cubicBezTo>
                  <a:cubicBezTo>
                    <a:pt x="4832509" y="320516"/>
                    <a:pt x="4830604" y="322421"/>
                    <a:pt x="4828699" y="324326"/>
                  </a:cubicBezTo>
                  <a:cubicBezTo>
                    <a:pt x="4829651" y="322421"/>
                    <a:pt x="4829651" y="320516"/>
                    <a:pt x="4830604" y="319564"/>
                  </a:cubicBezTo>
                  <a:close/>
                  <a:moveTo>
                    <a:pt x="4817269" y="364331"/>
                  </a:moveTo>
                  <a:cubicBezTo>
                    <a:pt x="4817269" y="361474"/>
                    <a:pt x="4817269" y="359569"/>
                    <a:pt x="4817269" y="356711"/>
                  </a:cubicBezTo>
                  <a:cubicBezTo>
                    <a:pt x="4820126" y="349091"/>
                    <a:pt x="4822984" y="342424"/>
                    <a:pt x="4824889" y="335756"/>
                  </a:cubicBezTo>
                  <a:cubicBezTo>
                    <a:pt x="4824889" y="335756"/>
                    <a:pt x="4825841" y="334804"/>
                    <a:pt x="4825841" y="334804"/>
                  </a:cubicBezTo>
                  <a:cubicBezTo>
                    <a:pt x="4829651" y="328136"/>
                    <a:pt x="4833462" y="323374"/>
                    <a:pt x="4835366" y="319564"/>
                  </a:cubicBezTo>
                  <a:cubicBezTo>
                    <a:pt x="4835366" y="320516"/>
                    <a:pt x="4836319" y="321469"/>
                    <a:pt x="4837272" y="322421"/>
                  </a:cubicBezTo>
                  <a:cubicBezTo>
                    <a:pt x="4838224" y="324326"/>
                    <a:pt x="4839176" y="327184"/>
                    <a:pt x="4841081" y="330994"/>
                  </a:cubicBezTo>
                  <a:cubicBezTo>
                    <a:pt x="4842034" y="332899"/>
                    <a:pt x="4842034" y="333851"/>
                    <a:pt x="4842987" y="335756"/>
                  </a:cubicBezTo>
                  <a:cubicBezTo>
                    <a:pt x="4840129" y="338614"/>
                    <a:pt x="4838224" y="341471"/>
                    <a:pt x="4835366" y="345281"/>
                  </a:cubicBezTo>
                  <a:cubicBezTo>
                    <a:pt x="4831556" y="350996"/>
                    <a:pt x="4826794" y="357664"/>
                    <a:pt x="4822984" y="366236"/>
                  </a:cubicBezTo>
                  <a:cubicBezTo>
                    <a:pt x="4822031" y="367189"/>
                    <a:pt x="4821079" y="368141"/>
                    <a:pt x="4820126" y="369094"/>
                  </a:cubicBezTo>
                  <a:cubicBezTo>
                    <a:pt x="4819174" y="370046"/>
                    <a:pt x="4818222" y="370999"/>
                    <a:pt x="4817269" y="371951"/>
                  </a:cubicBezTo>
                  <a:cubicBezTo>
                    <a:pt x="4816316" y="369094"/>
                    <a:pt x="4817269" y="366236"/>
                    <a:pt x="4817269" y="364331"/>
                  </a:cubicBezTo>
                  <a:close/>
                  <a:moveTo>
                    <a:pt x="4816316" y="376714"/>
                  </a:moveTo>
                  <a:cubicBezTo>
                    <a:pt x="4817269" y="373856"/>
                    <a:pt x="4819174" y="370999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19174" y="372904"/>
                    <a:pt x="4817269" y="375761"/>
                    <a:pt x="4816316" y="378619"/>
                  </a:cubicBezTo>
                  <a:cubicBezTo>
                    <a:pt x="4816316" y="376714"/>
                    <a:pt x="4816316" y="376714"/>
                    <a:pt x="4816316" y="376714"/>
                  </a:cubicBezTo>
                  <a:close/>
                  <a:moveTo>
                    <a:pt x="4762024" y="305276"/>
                  </a:moveTo>
                  <a:cubicBezTo>
                    <a:pt x="4762024" y="306229"/>
                    <a:pt x="4762976" y="312896"/>
                    <a:pt x="4763929" y="322421"/>
                  </a:cubicBezTo>
                  <a:cubicBezTo>
                    <a:pt x="4762024" y="317659"/>
                    <a:pt x="4761072" y="313849"/>
                    <a:pt x="4760119" y="309086"/>
                  </a:cubicBezTo>
                  <a:cubicBezTo>
                    <a:pt x="4761072" y="306229"/>
                    <a:pt x="4761072" y="303371"/>
                    <a:pt x="4762024" y="300514"/>
                  </a:cubicBezTo>
                  <a:cubicBezTo>
                    <a:pt x="4762024" y="302419"/>
                    <a:pt x="4762024" y="303371"/>
                    <a:pt x="4762024" y="305276"/>
                  </a:cubicBezTo>
                  <a:close/>
                  <a:moveTo>
                    <a:pt x="4755356" y="279559"/>
                  </a:moveTo>
                  <a:cubicBezTo>
                    <a:pt x="4757262" y="284321"/>
                    <a:pt x="4758214" y="289084"/>
                    <a:pt x="4760119" y="294799"/>
                  </a:cubicBezTo>
                  <a:cubicBezTo>
                    <a:pt x="4760119" y="295751"/>
                    <a:pt x="4760119" y="296704"/>
                    <a:pt x="4761072" y="297656"/>
                  </a:cubicBezTo>
                  <a:cubicBezTo>
                    <a:pt x="4760119" y="299561"/>
                    <a:pt x="4759166" y="301466"/>
                    <a:pt x="4758214" y="304324"/>
                  </a:cubicBezTo>
                  <a:cubicBezTo>
                    <a:pt x="4757262" y="300514"/>
                    <a:pt x="4755356" y="296704"/>
                    <a:pt x="4754404" y="292894"/>
                  </a:cubicBezTo>
                  <a:cubicBezTo>
                    <a:pt x="4754404" y="288131"/>
                    <a:pt x="4754404" y="284321"/>
                    <a:pt x="4755356" y="279559"/>
                  </a:cubicBezTo>
                  <a:close/>
                  <a:moveTo>
                    <a:pt x="4759166" y="342424"/>
                  </a:moveTo>
                  <a:cubicBezTo>
                    <a:pt x="4757262" y="338614"/>
                    <a:pt x="4756309" y="335756"/>
                    <a:pt x="4755356" y="331946"/>
                  </a:cubicBezTo>
                  <a:cubicBezTo>
                    <a:pt x="4755356" y="330041"/>
                    <a:pt x="4756309" y="328136"/>
                    <a:pt x="4756309" y="326231"/>
                  </a:cubicBezTo>
                  <a:cubicBezTo>
                    <a:pt x="4757262" y="330994"/>
                    <a:pt x="4758214" y="336709"/>
                    <a:pt x="4759166" y="342424"/>
                  </a:cubicBezTo>
                  <a:close/>
                  <a:moveTo>
                    <a:pt x="4753451" y="312896"/>
                  </a:moveTo>
                  <a:cubicBezTo>
                    <a:pt x="4753451" y="313849"/>
                    <a:pt x="4753451" y="314801"/>
                    <a:pt x="4754404" y="315754"/>
                  </a:cubicBezTo>
                  <a:cubicBezTo>
                    <a:pt x="4754404" y="316706"/>
                    <a:pt x="4754404" y="316706"/>
                    <a:pt x="4753451" y="317659"/>
                  </a:cubicBezTo>
                  <a:cubicBezTo>
                    <a:pt x="4753451" y="315754"/>
                    <a:pt x="4753451" y="313849"/>
                    <a:pt x="4753451" y="312896"/>
                  </a:cubicBezTo>
                  <a:close/>
                  <a:moveTo>
                    <a:pt x="4755356" y="373856"/>
                  </a:moveTo>
                  <a:cubicBezTo>
                    <a:pt x="4755356" y="374809"/>
                    <a:pt x="4755356" y="374809"/>
                    <a:pt x="4756309" y="375761"/>
                  </a:cubicBezTo>
                  <a:cubicBezTo>
                    <a:pt x="4755356" y="376714"/>
                    <a:pt x="4755356" y="378619"/>
                    <a:pt x="4754404" y="379571"/>
                  </a:cubicBezTo>
                  <a:cubicBezTo>
                    <a:pt x="4753451" y="379571"/>
                    <a:pt x="4753451" y="379571"/>
                    <a:pt x="4752499" y="379571"/>
                  </a:cubicBezTo>
                  <a:cubicBezTo>
                    <a:pt x="4753451" y="377666"/>
                    <a:pt x="4754404" y="375761"/>
                    <a:pt x="4755356" y="373856"/>
                  </a:cubicBezTo>
                  <a:close/>
                  <a:moveTo>
                    <a:pt x="4748689" y="291941"/>
                  </a:moveTo>
                  <a:cubicBezTo>
                    <a:pt x="4747737" y="295751"/>
                    <a:pt x="4747737" y="299561"/>
                    <a:pt x="4746784" y="303371"/>
                  </a:cubicBezTo>
                  <a:cubicBezTo>
                    <a:pt x="4746784" y="303371"/>
                    <a:pt x="4746784" y="303371"/>
                    <a:pt x="4746784" y="303371"/>
                  </a:cubicBezTo>
                  <a:cubicBezTo>
                    <a:pt x="4746784" y="302419"/>
                    <a:pt x="4746784" y="300514"/>
                    <a:pt x="4746784" y="299561"/>
                  </a:cubicBezTo>
                  <a:cubicBezTo>
                    <a:pt x="4746784" y="296704"/>
                    <a:pt x="4747737" y="293846"/>
                    <a:pt x="4748689" y="291941"/>
                  </a:cubicBezTo>
                  <a:close/>
                  <a:moveTo>
                    <a:pt x="4738212" y="327184"/>
                  </a:moveTo>
                  <a:cubicBezTo>
                    <a:pt x="4738212" y="331946"/>
                    <a:pt x="4737259" y="335756"/>
                    <a:pt x="4737259" y="341471"/>
                  </a:cubicBezTo>
                  <a:cubicBezTo>
                    <a:pt x="4737259" y="339566"/>
                    <a:pt x="4736306" y="338614"/>
                    <a:pt x="4736306" y="336709"/>
                  </a:cubicBezTo>
                  <a:cubicBezTo>
                    <a:pt x="4737259" y="332899"/>
                    <a:pt x="4737259" y="330041"/>
                    <a:pt x="4738212" y="327184"/>
                  </a:cubicBezTo>
                  <a:close/>
                  <a:moveTo>
                    <a:pt x="4720114" y="261461"/>
                  </a:moveTo>
                  <a:cubicBezTo>
                    <a:pt x="4720114" y="261461"/>
                    <a:pt x="4720114" y="261461"/>
                    <a:pt x="4720114" y="261461"/>
                  </a:cubicBezTo>
                  <a:cubicBezTo>
                    <a:pt x="4722972" y="270034"/>
                    <a:pt x="4725829" y="279559"/>
                    <a:pt x="4729639" y="290989"/>
                  </a:cubicBezTo>
                  <a:cubicBezTo>
                    <a:pt x="4730591" y="292894"/>
                    <a:pt x="4730591" y="294799"/>
                    <a:pt x="4731544" y="296704"/>
                  </a:cubicBezTo>
                  <a:cubicBezTo>
                    <a:pt x="4730591" y="300514"/>
                    <a:pt x="4728687" y="304324"/>
                    <a:pt x="4727734" y="308134"/>
                  </a:cubicBezTo>
                  <a:cubicBezTo>
                    <a:pt x="4726781" y="304324"/>
                    <a:pt x="4724876" y="299561"/>
                    <a:pt x="4723924" y="295751"/>
                  </a:cubicBezTo>
                  <a:cubicBezTo>
                    <a:pt x="4722019" y="289084"/>
                    <a:pt x="4720114" y="282416"/>
                    <a:pt x="4718209" y="276701"/>
                  </a:cubicBezTo>
                  <a:cubicBezTo>
                    <a:pt x="4718209" y="270034"/>
                    <a:pt x="4719162" y="265271"/>
                    <a:pt x="4720114" y="261461"/>
                  </a:cubicBezTo>
                  <a:close/>
                  <a:moveTo>
                    <a:pt x="4709637" y="324326"/>
                  </a:moveTo>
                  <a:cubicBezTo>
                    <a:pt x="4711541" y="315754"/>
                    <a:pt x="4712494" y="308134"/>
                    <a:pt x="4713447" y="301466"/>
                  </a:cubicBezTo>
                  <a:cubicBezTo>
                    <a:pt x="4715351" y="310991"/>
                    <a:pt x="4717256" y="321469"/>
                    <a:pt x="4719162" y="331946"/>
                  </a:cubicBezTo>
                  <a:cubicBezTo>
                    <a:pt x="4718209" y="335756"/>
                    <a:pt x="4716304" y="339566"/>
                    <a:pt x="4715351" y="343376"/>
                  </a:cubicBezTo>
                  <a:cubicBezTo>
                    <a:pt x="4715351" y="343376"/>
                    <a:pt x="4715351" y="343376"/>
                    <a:pt x="4715351" y="343376"/>
                  </a:cubicBezTo>
                  <a:cubicBezTo>
                    <a:pt x="4712494" y="339566"/>
                    <a:pt x="4709637" y="335756"/>
                    <a:pt x="4707731" y="332899"/>
                  </a:cubicBezTo>
                  <a:cubicBezTo>
                    <a:pt x="4708684" y="330041"/>
                    <a:pt x="4708684" y="327184"/>
                    <a:pt x="4709637" y="324326"/>
                  </a:cubicBezTo>
                  <a:close/>
                  <a:moveTo>
                    <a:pt x="4703922" y="355759"/>
                  </a:moveTo>
                  <a:cubicBezTo>
                    <a:pt x="4704874" y="357664"/>
                    <a:pt x="4704874" y="358616"/>
                    <a:pt x="4705826" y="360521"/>
                  </a:cubicBezTo>
                  <a:cubicBezTo>
                    <a:pt x="4706779" y="363379"/>
                    <a:pt x="4707731" y="366236"/>
                    <a:pt x="4708684" y="369094"/>
                  </a:cubicBezTo>
                  <a:cubicBezTo>
                    <a:pt x="4707731" y="371951"/>
                    <a:pt x="4705826" y="374809"/>
                    <a:pt x="4704874" y="377666"/>
                  </a:cubicBezTo>
                  <a:cubicBezTo>
                    <a:pt x="4704874" y="377666"/>
                    <a:pt x="4704874" y="376714"/>
                    <a:pt x="4704874" y="376714"/>
                  </a:cubicBezTo>
                  <a:cubicBezTo>
                    <a:pt x="4703922" y="374809"/>
                    <a:pt x="4702969" y="373856"/>
                    <a:pt x="4702016" y="371951"/>
                  </a:cubicBezTo>
                  <a:cubicBezTo>
                    <a:pt x="4702016" y="366236"/>
                    <a:pt x="4702969" y="361474"/>
                    <a:pt x="4703922" y="355759"/>
                  </a:cubicBezTo>
                  <a:close/>
                  <a:moveTo>
                    <a:pt x="4682966" y="380524"/>
                  </a:moveTo>
                  <a:cubicBezTo>
                    <a:pt x="4682014" y="384334"/>
                    <a:pt x="4681062" y="388144"/>
                    <a:pt x="4680109" y="392906"/>
                  </a:cubicBezTo>
                  <a:cubicBezTo>
                    <a:pt x="4679156" y="392906"/>
                    <a:pt x="4677251" y="393859"/>
                    <a:pt x="4676299" y="393859"/>
                  </a:cubicBezTo>
                  <a:cubicBezTo>
                    <a:pt x="4676299" y="391954"/>
                    <a:pt x="4675347" y="390049"/>
                    <a:pt x="4675347" y="388144"/>
                  </a:cubicBezTo>
                  <a:cubicBezTo>
                    <a:pt x="4678204" y="384334"/>
                    <a:pt x="4681062" y="381476"/>
                    <a:pt x="4682966" y="378619"/>
                  </a:cubicBezTo>
                  <a:cubicBezTo>
                    <a:pt x="4682014" y="379571"/>
                    <a:pt x="4682966" y="380524"/>
                    <a:pt x="4682966" y="380524"/>
                  </a:cubicBezTo>
                  <a:close/>
                  <a:moveTo>
                    <a:pt x="4672489" y="361474"/>
                  </a:moveTo>
                  <a:cubicBezTo>
                    <a:pt x="4674394" y="365284"/>
                    <a:pt x="4677251" y="370046"/>
                    <a:pt x="4679156" y="373856"/>
                  </a:cubicBezTo>
                  <a:cubicBezTo>
                    <a:pt x="4677251" y="375761"/>
                    <a:pt x="4674394" y="377666"/>
                    <a:pt x="4672489" y="379571"/>
                  </a:cubicBezTo>
                  <a:cubicBezTo>
                    <a:pt x="4672489" y="378619"/>
                    <a:pt x="4672489" y="377666"/>
                    <a:pt x="4671537" y="376714"/>
                  </a:cubicBezTo>
                  <a:cubicBezTo>
                    <a:pt x="4671537" y="374809"/>
                    <a:pt x="4670584" y="372904"/>
                    <a:pt x="4670584" y="370999"/>
                  </a:cubicBezTo>
                  <a:cubicBezTo>
                    <a:pt x="4671537" y="368141"/>
                    <a:pt x="4671537" y="364331"/>
                    <a:pt x="4672489" y="361474"/>
                  </a:cubicBezTo>
                  <a:close/>
                  <a:moveTo>
                    <a:pt x="4661059" y="265271"/>
                  </a:moveTo>
                  <a:cubicBezTo>
                    <a:pt x="4662012" y="260509"/>
                    <a:pt x="4662964" y="256699"/>
                    <a:pt x="4663916" y="252889"/>
                  </a:cubicBezTo>
                  <a:cubicBezTo>
                    <a:pt x="4665822" y="246221"/>
                    <a:pt x="4667726" y="241459"/>
                    <a:pt x="4669631" y="237649"/>
                  </a:cubicBezTo>
                  <a:cubicBezTo>
                    <a:pt x="4669631" y="239554"/>
                    <a:pt x="4669631" y="240506"/>
                    <a:pt x="4669631" y="242411"/>
                  </a:cubicBezTo>
                  <a:cubicBezTo>
                    <a:pt x="4667726" y="250031"/>
                    <a:pt x="4664869" y="259556"/>
                    <a:pt x="4661059" y="269081"/>
                  </a:cubicBezTo>
                  <a:cubicBezTo>
                    <a:pt x="4661059" y="268129"/>
                    <a:pt x="4661059" y="266224"/>
                    <a:pt x="4661059" y="265271"/>
                  </a:cubicBezTo>
                  <a:close/>
                  <a:moveTo>
                    <a:pt x="4645819" y="278606"/>
                  </a:moveTo>
                  <a:cubicBezTo>
                    <a:pt x="4646772" y="271939"/>
                    <a:pt x="4647724" y="266224"/>
                    <a:pt x="4648676" y="260509"/>
                  </a:cubicBezTo>
                  <a:cubicBezTo>
                    <a:pt x="4649629" y="257651"/>
                    <a:pt x="4649629" y="253841"/>
                    <a:pt x="4650581" y="250984"/>
                  </a:cubicBezTo>
                  <a:cubicBezTo>
                    <a:pt x="4650581" y="250984"/>
                    <a:pt x="4650581" y="251936"/>
                    <a:pt x="4650581" y="251936"/>
                  </a:cubicBezTo>
                  <a:cubicBezTo>
                    <a:pt x="4651534" y="254794"/>
                    <a:pt x="4652487" y="259556"/>
                    <a:pt x="4652487" y="265271"/>
                  </a:cubicBezTo>
                  <a:cubicBezTo>
                    <a:pt x="4652487" y="267176"/>
                    <a:pt x="4652487" y="269081"/>
                    <a:pt x="4652487" y="270034"/>
                  </a:cubicBezTo>
                  <a:cubicBezTo>
                    <a:pt x="4651534" y="272891"/>
                    <a:pt x="4651534" y="275749"/>
                    <a:pt x="4650581" y="278606"/>
                  </a:cubicBezTo>
                  <a:cubicBezTo>
                    <a:pt x="4649629" y="282416"/>
                    <a:pt x="4648676" y="287179"/>
                    <a:pt x="4648676" y="290989"/>
                  </a:cubicBezTo>
                  <a:cubicBezTo>
                    <a:pt x="4648676" y="287179"/>
                    <a:pt x="4646772" y="283369"/>
                    <a:pt x="4645819" y="278606"/>
                  </a:cubicBezTo>
                  <a:cubicBezTo>
                    <a:pt x="4645819" y="278606"/>
                    <a:pt x="4645819" y="278606"/>
                    <a:pt x="4645819" y="278606"/>
                  </a:cubicBezTo>
                  <a:close/>
                  <a:moveTo>
                    <a:pt x="4642962" y="293846"/>
                  </a:moveTo>
                  <a:cubicBezTo>
                    <a:pt x="4643914" y="296704"/>
                    <a:pt x="4643914" y="299561"/>
                    <a:pt x="4644866" y="302419"/>
                  </a:cubicBezTo>
                  <a:cubicBezTo>
                    <a:pt x="4644866" y="304324"/>
                    <a:pt x="4645819" y="307181"/>
                    <a:pt x="4645819" y="309086"/>
                  </a:cubicBezTo>
                  <a:cubicBezTo>
                    <a:pt x="4645819" y="309086"/>
                    <a:pt x="4645819" y="309086"/>
                    <a:pt x="4645819" y="309086"/>
                  </a:cubicBezTo>
                  <a:cubicBezTo>
                    <a:pt x="4644866" y="308134"/>
                    <a:pt x="4643914" y="307181"/>
                    <a:pt x="4642962" y="306229"/>
                  </a:cubicBezTo>
                  <a:cubicBezTo>
                    <a:pt x="4642962" y="304324"/>
                    <a:pt x="4642009" y="302419"/>
                    <a:pt x="4642009" y="299561"/>
                  </a:cubicBezTo>
                  <a:cubicBezTo>
                    <a:pt x="4642962" y="297656"/>
                    <a:pt x="4642962" y="295751"/>
                    <a:pt x="4642962" y="293846"/>
                  </a:cubicBezTo>
                  <a:close/>
                  <a:moveTo>
                    <a:pt x="4595337" y="280511"/>
                  </a:moveTo>
                  <a:cubicBezTo>
                    <a:pt x="4596289" y="284321"/>
                    <a:pt x="4597241" y="289084"/>
                    <a:pt x="4598194" y="293846"/>
                  </a:cubicBezTo>
                  <a:cubicBezTo>
                    <a:pt x="4598194" y="295751"/>
                    <a:pt x="4598194" y="298609"/>
                    <a:pt x="4598194" y="300514"/>
                  </a:cubicBezTo>
                  <a:cubicBezTo>
                    <a:pt x="4598194" y="304324"/>
                    <a:pt x="4598194" y="308134"/>
                    <a:pt x="4598194" y="311944"/>
                  </a:cubicBezTo>
                  <a:cubicBezTo>
                    <a:pt x="4597241" y="313849"/>
                    <a:pt x="4597241" y="316706"/>
                    <a:pt x="4596289" y="319564"/>
                  </a:cubicBezTo>
                  <a:cubicBezTo>
                    <a:pt x="4595337" y="316706"/>
                    <a:pt x="4594384" y="314801"/>
                    <a:pt x="4593431" y="311944"/>
                  </a:cubicBezTo>
                  <a:cubicBezTo>
                    <a:pt x="4593431" y="310039"/>
                    <a:pt x="4593431" y="307181"/>
                    <a:pt x="4593431" y="305276"/>
                  </a:cubicBezTo>
                  <a:cubicBezTo>
                    <a:pt x="4593431" y="298609"/>
                    <a:pt x="4593431" y="292894"/>
                    <a:pt x="4593431" y="286226"/>
                  </a:cubicBezTo>
                  <a:cubicBezTo>
                    <a:pt x="4593431" y="284321"/>
                    <a:pt x="4594384" y="282416"/>
                    <a:pt x="4595337" y="280511"/>
                  </a:cubicBezTo>
                  <a:cubicBezTo>
                    <a:pt x="4595337" y="280511"/>
                    <a:pt x="4595337" y="280511"/>
                    <a:pt x="4595337" y="280511"/>
                  </a:cubicBezTo>
                  <a:close/>
                  <a:moveTo>
                    <a:pt x="4595337" y="277654"/>
                  </a:moveTo>
                  <a:cubicBezTo>
                    <a:pt x="4594384" y="278606"/>
                    <a:pt x="4594384" y="278606"/>
                    <a:pt x="4593431" y="279559"/>
                  </a:cubicBezTo>
                  <a:cubicBezTo>
                    <a:pt x="4593431" y="279559"/>
                    <a:pt x="4593431" y="280511"/>
                    <a:pt x="4592479" y="280511"/>
                  </a:cubicBezTo>
                  <a:cubicBezTo>
                    <a:pt x="4592479" y="274796"/>
                    <a:pt x="4592479" y="269081"/>
                    <a:pt x="4592479" y="263366"/>
                  </a:cubicBezTo>
                  <a:cubicBezTo>
                    <a:pt x="4593431" y="267176"/>
                    <a:pt x="4594384" y="271939"/>
                    <a:pt x="4595337" y="277654"/>
                  </a:cubicBezTo>
                  <a:close/>
                  <a:moveTo>
                    <a:pt x="4576287" y="253841"/>
                  </a:moveTo>
                  <a:cubicBezTo>
                    <a:pt x="4576287" y="260509"/>
                    <a:pt x="4576287" y="267176"/>
                    <a:pt x="4575334" y="273844"/>
                  </a:cubicBezTo>
                  <a:cubicBezTo>
                    <a:pt x="4573429" y="270034"/>
                    <a:pt x="4571524" y="266224"/>
                    <a:pt x="4569619" y="262414"/>
                  </a:cubicBezTo>
                  <a:cubicBezTo>
                    <a:pt x="4572476" y="259556"/>
                    <a:pt x="4574381" y="256699"/>
                    <a:pt x="4576287" y="253841"/>
                  </a:cubicBezTo>
                  <a:close/>
                  <a:moveTo>
                    <a:pt x="4566762" y="268129"/>
                  </a:moveTo>
                  <a:cubicBezTo>
                    <a:pt x="4566762" y="268129"/>
                    <a:pt x="4566762" y="269081"/>
                    <a:pt x="4566762" y="268129"/>
                  </a:cubicBezTo>
                  <a:cubicBezTo>
                    <a:pt x="4568666" y="273844"/>
                    <a:pt x="4570572" y="278606"/>
                    <a:pt x="4571524" y="284321"/>
                  </a:cubicBezTo>
                  <a:cubicBezTo>
                    <a:pt x="4572476" y="288131"/>
                    <a:pt x="4573429" y="292894"/>
                    <a:pt x="4574381" y="296704"/>
                  </a:cubicBezTo>
                  <a:cubicBezTo>
                    <a:pt x="4574381" y="298609"/>
                    <a:pt x="4574381" y="299561"/>
                    <a:pt x="4574381" y="301466"/>
                  </a:cubicBezTo>
                  <a:cubicBezTo>
                    <a:pt x="4570572" y="293846"/>
                    <a:pt x="4568666" y="289084"/>
                    <a:pt x="4568666" y="289084"/>
                  </a:cubicBezTo>
                  <a:cubicBezTo>
                    <a:pt x="4568666" y="289084"/>
                    <a:pt x="4570572" y="296704"/>
                    <a:pt x="4574381" y="309086"/>
                  </a:cubicBezTo>
                  <a:cubicBezTo>
                    <a:pt x="4573429" y="310991"/>
                    <a:pt x="4572476" y="312896"/>
                    <a:pt x="4571524" y="314801"/>
                  </a:cubicBezTo>
                  <a:cubicBezTo>
                    <a:pt x="4571524" y="314801"/>
                    <a:pt x="4571524" y="314801"/>
                    <a:pt x="4571524" y="315754"/>
                  </a:cubicBezTo>
                  <a:cubicBezTo>
                    <a:pt x="4568666" y="293846"/>
                    <a:pt x="4566762" y="278606"/>
                    <a:pt x="4564856" y="271939"/>
                  </a:cubicBezTo>
                  <a:cubicBezTo>
                    <a:pt x="4564856" y="270986"/>
                    <a:pt x="4565809" y="270034"/>
                    <a:pt x="4566762" y="268129"/>
                  </a:cubicBezTo>
                  <a:close/>
                  <a:moveTo>
                    <a:pt x="4560094" y="254794"/>
                  </a:moveTo>
                  <a:cubicBezTo>
                    <a:pt x="4561047" y="256699"/>
                    <a:pt x="4561999" y="258604"/>
                    <a:pt x="4562951" y="260509"/>
                  </a:cubicBezTo>
                  <a:cubicBezTo>
                    <a:pt x="4561999" y="261461"/>
                    <a:pt x="4561047" y="262414"/>
                    <a:pt x="4561047" y="263366"/>
                  </a:cubicBezTo>
                  <a:cubicBezTo>
                    <a:pt x="4560094" y="265271"/>
                    <a:pt x="4558189" y="266224"/>
                    <a:pt x="4557237" y="268129"/>
                  </a:cubicBezTo>
                  <a:cubicBezTo>
                    <a:pt x="4558189" y="263366"/>
                    <a:pt x="4559141" y="258604"/>
                    <a:pt x="4560094" y="254794"/>
                  </a:cubicBezTo>
                  <a:close/>
                  <a:moveTo>
                    <a:pt x="4548664" y="317659"/>
                  </a:moveTo>
                  <a:cubicBezTo>
                    <a:pt x="4551522" y="307181"/>
                    <a:pt x="4554379" y="298609"/>
                    <a:pt x="4557237" y="290036"/>
                  </a:cubicBezTo>
                  <a:cubicBezTo>
                    <a:pt x="4559141" y="284321"/>
                    <a:pt x="4561047" y="279559"/>
                    <a:pt x="4562951" y="275749"/>
                  </a:cubicBezTo>
                  <a:cubicBezTo>
                    <a:pt x="4561999" y="283369"/>
                    <a:pt x="4561047" y="298609"/>
                    <a:pt x="4560094" y="318611"/>
                  </a:cubicBezTo>
                  <a:cubicBezTo>
                    <a:pt x="4557237" y="313849"/>
                    <a:pt x="4555331" y="310991"/>
                    <a:pt x="4555331" y="310991"/>
                  </a:cubicBezTo>
                  <a:cubicBezTo>
                    <a:pt x="4555331" y="310991"/>
                    <a:pt x="4557237" y="314801"/>
                    <a:pt x="4560094" y="321469"/>
                  </a:cubicBezTo>
                  <a:cubicBezTo>
                    <a:pt x="4560094" y="321469"/>
                    <a:pt x="4560094" y="321469"/>
                    <a:pt x="4560094" y="321469"/>
                  </a:cubicBezTo>
                  <a:cubicBezTo>
                    <a:pt x="4560094" y="328136"/>
                    <a:pt x="4559141" y="334804"/>
                    <a:pt x="4559141" y="342424"/>
                  </a:cubicBezTo>
                  <a:cubicBezTo>
                    <a:pt x="4558189" y="346234"/>
                    <a:pt x="4556284" y="349091"/>
                    <a:pt x="4555331" y="352901"/>
                  </a:cubicBezTo>
                  <a:cubicBezTo>
                    <a:pt x="4554379" y="355759"/>
                    <a:pt x="4553426" y="358616"/>
                    <a:pt x="4552474" y="361474"/>
                  </a:cubicBezTo>
                  <a:cubicBezTo>
                    <a:pt x="4550569" y="354806"/>
                    <a:pt x="4549616" y="349091"/>
                    <a:pt x="4547712" y="343376"/>
                  </a:cubicBezTo>
                  <a:cubicBezTo>
                    <a:pt x="4547712" y="333851"/>
                    <a:pt x="4547712" y="328136"/>
                    <a:pt x="4547712" y="328136"/>
                  </a:cubicBezTo>
                  <a:cubicBezTo>
                    <a:pt x="4547712" y="328136"/>
                    <a:pt x="4546759" y="331946"/>
                    <a:pt x="4545806" y="338614"/>
                  </a:cubicBezTo>
                  <a:cubicBezTo>
                    <a:pt x="4545806" y="338614"/>
                    <a:pt x="4545806" y="337661"/>
                    <a:pt x="4545806" y="337661"/>
                  </a:cubicBezTo>
                  <a:cubicBezTo>
                    <a:pt x="4545806" y="336709"/>
                    <a:pt x="4545806" y="336709"/>
                    <a:pt x="4544854" y="335756"/>
                  </a:cubicBezTo>
                  <a:cubicBezTo>
                    <a:pt x="4546759" y="329089"/>
                    <a:pt x="4547712" y="323374"/>
                    <a:pt x="4548664" y="317659"/>
                  </a:cubicBezTo>
                  <a:close/>
                  <a:moveTo>
                    <a:pt x="4457224" y="306229"/>
                  </a:moveTo>
                  <a:cubicBezTo>
                    <a:pt x="4457224" y="306229"/>
                    <a:pt x="4456272" y="306229"/>
                    <a:pt x="4457224" y="306229"/>
                  </a:cubicBezTo>
                  <a:cubicBezTo>
                    <a:pt x="4457224" y="305276"/>
                    <a:pt x="4457224" y="305276"/>
                    <a:pt x="4457224" y="304324"/>
                  </a:cubicBezTo>
                  <a:cubicBezTo>
                    <a:pt x="4457224" y="305276"/>
                    <a:pt x="4457224" y="306229"/>
                    <a:pt x="4457224" y="306229"/>
                  </a:cubicBezTo>
                  <a:close/>
                  <a:moveTo>
                    <a:pt x="4478179" y="359569"/>
                  </a:moveTo>
                  <a:cubicBezTo>
                    <a:pt x="4477226" y="352901"/>
                    <a:pt x="4476274" y="346234"/>
                    <a:pt x="4476274" y="339566"/>
                  </a:cubicBezTo>
                  <a:cubicBezTo>
                    <a:pt x="4476274" y="338614"/>
                    <a:pt x="4476274" y="337661"/>
                    <a:pt x="4476274" y="336709"/>
                  </a:cubicBezTo>
                  <a:cubicBezTo>
                    <a:pt x="4479131" y="340519"/>
                    <a:pt x="4481037" y="343376"/>
                    <a:pt x="4483894" y="347186"/>
                  </a:cubicBezTo>
                  <a:cubicBezTo>
                    <a:pt x="4481037" y="350996"/>
                    <a:pt x="4480084" y="355759"/>
                    <a:pt x="4478179" y="359569"/>
                  </a:cubicBezTo>
                  <a:close/>
                  <a:moveTo>
                    <a:pt x="4497229" y="371951"/>
                  </a:moveTo>
                  <a:cubicBezTo>
                    <a:pt x="4497229" y="370046"/>
                    <a:pt x="4497229" y="369094"/>
                    <a:pt x="4497229" y="367189"/>
                  </a:cubicBezTo>
                  <a:cubicBezTo>
                    <a:pt x="4497229" y="368141"/>
                    <a:pt x="4497229" y="369094"/>
                    <a:pt x="4498181" y="370046"/>
                  </a:cubicBezTo>
                  <a:cubicBezTo>
                    <a:pt x="4497229" y="370999"/>
                    <a:pt x="4497229" y="370999"/>
                    <a:pt x="4497229" y="371951"/>
                  </a:cubicBezTo>
                  <a:close/>
                  <a:moveTo>
                    <a:pt x="4504849" y="322421"/>
                  </a:moveTo>
                  <a:cubicBezTo>
                    <a:pt x="4504849" y="325279"/>
                    <a:pt x="4504849" y="328136"/>
                    <a:pt x="4504849" y="330994"/>
                  </a:cubicBezTo>
                  <a:cubicBezTo>
                    <a:pt x="4503897" y="333851"/>
                    <a:pt x="4502944" y="337661"/>
                    <a:pt x="4501991" y="341471"/>
                  </a:cubicBezTo>
                  <a:cubicBezTo>
                    <a:pt x="4501991" y="343376"/>
                    <a:pt x="4501039" y="346234"/>
                    <a:pt x="4501039" y="348139"/>
                  </a:cubicBezTo>
                  <a:cubicBezTo>
                    <a:pt x="4500087" y="347186"/>
                    <a:pt x="4499134" y="346234"/>
                    <a:pt x="4499134" y="345281"/>
                  </a:cubicBezTo>
                  <a:cubicBezTo>
                    <a:pt x="4499134" y="344329"/>
                    <a:pt x="4498181" y="343376"/>
                    <a:pt x="4498181" y="342424"/>
                  </a:cubicBezTo>
                  <a:cubicBezTo>
                    <a:pt x="4499134" y="336709"/>
                    <a:pt x="4501039" y="330994"/>
                    <a:pt x="4501991" y="326231"/>
                  </a:cubicBezTo>
                  <a:cubicBezTo>
                    <a:pt x="4502944" y="320516"/>
                    <a:pt x="4504849" y="315754"/>
                    <a:pt x="4506754" y="310991"/>
                  </a:cubicBezTo>
                  <a:cubicBezTo>
                    <a:pt x="4505801" y="314801"/>
                    <a:pt x="4505801" y="318611"/>
                    <a:pt x="4504849" y="322421"/>
                  </a:cubicBezTo>
                  <a:close/>
                  <a:moveTo>
                    <a:pt x="4462939" y="250984"/>
                  </a:moveTo>
                  <a:cubicBezTo>
                    <a:pt x="4465797" y="242411"/>
                    <a:pt x="4468654" y="233839"/>
                    <a:pt x="4470559" y="226219"/>
                  </a:cubicBezTo>
                  <a:cubicBezTo>
                    <a:pt x="4470559" y="227171"/>
                    <a:pt x="4472464" y="229076"/>
                    <a:pt x="4474369" y="231934"/>
                  </a:cubicBezTo>
                  <a:cubicBezTo>
                    <a:pt x="4475322" y="233839"/>
                    <a:pt x="4477226" y="235744"/>
                    <a:pt x="4479131" y="238601"/>
                  </a:cubicBezTo>
                  <a:cubicBezTo>
                    <a:pt x="4481037" y="241459"/>
                    <a:pt x="4481989" y="245269"/>
                    <a:pt x="4483894" y="248126"/>
                  </a:cubicBezTo>
                  <a:cubicBezTo>
                    <a:pt x="4485799" y="251936"/>
                    <a:pt x="4487704" y="255746"/>
                    <a:pt x="4489609" y="260509"/>
                  </a:cubicBezTo>
                  <a:cubicBezTo>
                    <a:pt x="4491514" y="265271"/>
                    <a:pt x="4493419" y="270034"/>
                    <a:pt x="4495324" y="275749"/>
                  </a:cubicBezTo>
                  <a:cubicBezTo>
                    <a:pt x="4497229" y="281464"/>
                    <a:pt x="4499134" y="287179"/>
                    <a:pt x="4501039" y="293846"/>
                  </a:cubicBezTo>
                  <a:cubicBezTo>
                    <a:pt x="4501991" y="296704"/>
                    <a:pt x="4502944" y="299561"/>
                    <a:pt x="4503897" y="303371"/>
                  </a:cubicBezTo>
                  <a:cubicBezTo>
                    <a:pt x="4501991" y="308134"/>
                    <a:pt x="4499134" y="312896"/>
                    <a:pt x="4497229" y="317659"/>
                  </a:cubicBezTo>
                  <a:cubicBezTo>
                    <a:pt x="4496276" y="320516"/>
                    <a:pt x="4494372" y="323374"/>
                    <a:pt x="4493419" y="326231"/>
                  </a:cubicBezTo>
                  <a:cubicBezTo>
                    <a:pt x="4490562" y="297656"/>
                    <a:pt x="4488656" y="280511"/>
                    <a:pt x="4488656" y="280511"/>
                  </a:cubicBezTo>
                  <a:cubicBezTo>
                    <a:pt x="4488656" y="280511"/>
                    <a:pt x="4487704" y="294799"/>
                    <a:pt x="4487704" y="319564"/>
                  </a:cubicBezTo>
                  <a:cubicBezTo>
                    <a:pt x="4486751" y="316706"/>
                    <a:pt x="4484847" y="313849"/>
                    <a:pt x="4483894" y="311944"/>
                  </a:cubicBezTo>
                  <a:cubicBezTo>
                    <a:pt x="4477226" y="297656"/>
                    <a:pt x="4473416" y="289084"/>
                    <a:pt x="4473416" y="289084"/>
                  </a:cubicBezTo>
                  <a:cubicBezTo>
                    <a:pt x="4473416" y="289084"/>
                    <a:pt x="4476274" y="297656"/>
                    <a:pt x="4481037" y="312896"/>
                  </a:cubicBezTo>
                  <a:cubicBezTo>
                    <a:pt x="4482941" y="317659"/>
                    <a:pt x="4484847" y="323374"/>
                    <a:pt x="4486751" y="330041"/>
                  </a:cubicBezTo>
                  <a:cubicBezTo>
                    <a:pt x="4485799" y="329089"/>
                    <a:pt x="4485799" y="328136"/>
                    <a:pt x="4484847" y="328136"/>
                  </a:cubicBezTo>
                  <a:cubicBezTo>
                    <a:pt x="4481037" y="324326"/>
                    <a:pt x="4478179" y="321469"/>
                    <a:pt x="4475322" y="318611"/>
                  </a:cubicBezTo>
                  <a:cubicBezTo>
                    <a:pt x="4474369" y="313849"/>
                    <a:pt x="4473416" y="309086"/>
                    <a:pt x="4473416" y="304324"/>
                  </a:cubicBezTo>
                  <a:cubicBezTo>
                    <a:pt x="4471512" y="294799"/>
                    <a:pt x="4470559" y="286226"/>
                    <a:pt x="4468654" y="278606"/>
                  </a:cubicBezTo>
                  <a:cubicBezTo>
                    <a:pt x="4474369" y="264319"/>
                    <a:pt x="4477226" y="256699"/>
                    <a:pt x="4477226" y="256699"/>
                  </a:cubicBezTo>
                  <a:cubicBezTo>
                    <a:pt x="4477226" y="256699"/>
                    <a:pt x="4473416" y="262414"/>
                    <a:pt x="4466749" y="273844"/>
                  </a:cubicBezTo>
                  <a:cubicBezTo>
                    <a:pt x="4465797" y="268129"/>
                    <a:pt x="4464844" y="263366"/>
                    <a:pt x="4462939" y="258604"/>
                  </a:cubicBezTo>
                  <a:cubicBezTo>
                    <a:pt x="4462939" y="257651"/>
                    <a:pt x="4462939" y="256699"/>
                    <a:pt x="4462939" y="256699"/>
                  </a:cubicBezTo>
                  <a:cubicBezTo>
                    <a:pt x="4461987" y="253841"/>
                    <a:pt x="4461987" y="252889"/>
                    <a:pt x="4462939" y="250984"/>
                  </a:cubicBezTo>
                  <a:close/>
                  <a:moveTo>
                    <a:pt x="4461034" y="255746"/>
                  </a:moveTo>
                  <a:cubicBezTo>
                    <a:pt x="4461034" y="255746"/>
                    <a:pt x="4461034" y="256699"/>
                    <a:pt x="4461034" y="255746"/>
                  </a:cubicBezTo>
                  <a:cubicBezTo>
                    <a:pt x="4461034" y="256699"/>
                    <a:pt x="4461034" y="256699"/>
                    <a:pt x="4461034" y="255746"/>
                  </a:cubicBezTo>
                  <a:cubicBezTo>
                    <a:pt x="4461034" y="255746"/>
                    <a:pt x="4461034" y="255746"/>
                    <a:pt x="4461034" y="255746"/>
                  </a:cubicBezTo>
                  <a:close/>
                  <a:moveTo>
                    <a:pt x="4455319" y="274796"/>
                  </a:moveTo>
                  <a:cubicBezTo>
                    <a:pt x="4456272" y="272891"/>
                    <a:pt x="4457224" y="270034"/>
                    <a:pt x="4457224" y="268129"/>
                  </a:cubicBezTo>
                  <a:cubicBezTo>
                    <a:pt x="4457224" y="270034"/>
                    <a:pt x="4457224" y="271939"/>
                    <a:pt x="4457224" y="273844"/>
                  </a:cubicBezTo>
                  <a:cubicBezTo>
                    <a:pt x="4457224" y="277654"/>
                    <a:pt x="4457224" y="280511"/>
                    <a:pt x="4458176" y="284321"/>
                  </a:cubicBezTo>
                  <a:cubicBezTo>
                    <a:pt x="4457224" y="287179"/>
                    <a:pt x="4455319" y="290036"/>
                    <a:pt x="4454366" y="292894"/>
                  </a:cubicBezTo>
                  <a:cubicBezTo>
                    <a:pt x="4454366" y="287179"/>
                    <a:pt x="4454366" y="280511"/>
                    <a:pt x="4455319" y="274796"/>
                  </a:cubicBezTo>
                  <a:close/>
                  <a:moveTo>
                    <a:pt x="4449604" y="361474"/>
                  </a:moveTo>
                  <a:cubicBezTo>
                    <a:pt x="4450556" y="353854"/>
                    <a:pt x="4450556" y="346234"/>
                    <a:pt x="4451509" y="339566"/>
                  </a:cubicBezTo>
                  <a:cubicBezTo>
                    <a:pt x="4452462" y="340519"/>
                    <a:pt x="4452462" y="342424"/>
                    <a:pt x="4453414" y="343376"/>
                  </a:cubicBezTo>
                  <a:cubicBezTo>
                    <a:pt x="4453414" y="343376"/>
                    <a:pt x="4453414" y="343376"/>
                    <a:pt x="4453414" y="344329"/>
                  </a:cubicBezTo>
                  <a:cubicBezTo>
                    <a:pt x="4453414" y="344329"/>
                    <a:pt x="4453414" y="344329"/>
                    <a:pt x="4453414" y="344329"/>
                  </a:cubicBezTo>
                  <a:cubicBezTo>
                    <a:pt x="4452462" y="350996"/>
                    <a:pt x="4451509" y="358616"/>
                    <a:pt x="4451509" y="366236"/>
                  </a:cubicBezTo>
                  <a:cubicBezTo>
                    <a:pt x="4450556" y="372904"/>
                    <a:pt x="4449604" y="380524"/>
                    <a:pt x="4448651" y="388144"/>
                  </a:cubicBezTo>
                  <a:cubicBezTo>
                    <a:pt x="4447699" y="387191"/>
                    <a:pt x="4447699" y="387191"/>
                    <a:pt x="4446747" y="386239"/>
                  </a:cubicBezTo>
                  <a:cubicBezTo>
                    <a:pt x="4447699" y="377666"/>
                    <a:pt x="4448651" y="370046"/>
                    <a:pt x="4449604" y="361474"/>
                  </a:cubicBezTo>
                  <a:close/>
                  <a:moveTo>
                    <a:pt x="4386739" y="331946"/>
                  </a:moveTo>
                  <a:cubicBezTo>
                    <a:pt x="4387691" y="332899"/>
                    <a:pt x="4388644" y="334804"/>
                    <a:pt x="4390549" y="335756"/>
                  </a:cubicBezTo>
                  <a:cubicBezTo>
                    <a:pt x="4390549" y="337661"/>
                    <a:pt x="4390549" y="339566"/>
                    <a:pt x="4390549" y="342424"/>
                  </a:cubicBezTo>
                  <a:cubicBezTo>
                    <a:pt x="4389597" y="343376"/>
                    <a:pt x="4388644" y="345281"/>
                    <a:pt x="4386739" y="347186"/>
                  </a:cubicBezTo>
                  <a:cubicBezTo>
                    <a:pt x="4386739" y="341471"/>
                    <a:pt x="4386739" y="336709"/>
                    <a:pt x="4386739" y="331946"/>
                  </a:cubicBezTo>
                  <a:close/>
                  <a:moveTo>
                    <a:pt x="4389597" y="376714"/>
                  </a:moveTo>
                  <a:cubicBezTo>
                    <a:pt x="4389597" y="376714"/>
                    <a:pt x="4389597" y="375761"/>
                    <a:pt x="4388644" y="375761"/>
                  </a:cubicBezTo>
                  <a:cubicBezTo>
                    <a:pt x="4388644" y="373856"/>
                    <a:pt x="4387691" y="371951"/>
                    <a:pt x="4387691" y="370046"/>
                  </a:cubicBezTo>
                  <a:cubicBezTo>
                    <a:pt x="4387691" y="367189"/>
                    <a:pt x="4387691" y="363379"/>
                    <a:pt x="4387691" y="360521"/>
                  </a:cubicBezTo>
                  <a:cubicBezTo>
                    <a:pt x="4387691" y="357664"/>
                    <a:pt x="4387691" y="354806"/>
                    <a:pt x="4387691" y="351949"/>
                  </a:cubicBezTo>
                  <a:cubicBezTo>
                    <a:pt x="4388644" y="349091"/>
                    <a:pt x="4390549" y="347186"/>
                    <a:pt x="4391501" y="345281"/>
                  </a:cubicBezTo>
                  <a:cubicBezTo>
                    <a:pt x="4391501" y="346234"/>
                    <a:pt x="4391501" y="348139"/>
                    <a:pt x="4391501" y="349091"/>
                  </a:cubicBezTo>
                  <a:cubicBezTo>
                    <a:pt x="4391501" y="355759"/>
                    <a:pt x="4392454" y="362426"/>
                    <a:pt x="4392454" y="370046"/>
                  </a:cubicBezTo>
                  <a:cubicBezTo>
                    <a:pt x="4390549" y="371951"/>
                    <a:pt x="4389597" y="374809"/>
                    <a:pt x="4389597" y="376714"/>
                  </a:cubicBezTo>
                  <a:close/>
                  <a:moveTo>
                    <a:pt x="4424839" y="351949"/>
                  </a:moveTo>
                  <a:cubicBezTo>
                    <a:pt x="4424839" y="352901"/>
                    <a:pt x="4424839" y="353854"/>
                    <a:pt x="4424839" y="354806"/>
                  </a:cubicBezTo>
                  <a:cubicBezTo>
                    <a:pt x="4423887" y="355759"/>
                    <a:pt x="4423887" y="356711"/>
                    <a:pt x="4422934" y="356711"/>
                  </a:cubicBezTo>
                  <a:cubicBezTo>
                    <a:pt x="4422934" y="354806"/>
                    <a:pt x="4423887" y="353854"/>
                    <a:pt x="4424839" y="351949"/>
                  </a:cubicBezTo>
                  <a:close/>
                  <a:moveTo>
                    <a:pt x="4415314" y="411004"/>
                  </a:moveTo>
                  <a:cubicBezTo>
                    <a:pt x="4415314" y="411004"/>
                    <a:pt x="4415314" y="411956"/>
                    <a:pt x="4415314" y="411956"/>
                  </a:cubicBezTo>
                  <a:cubicBezTo>
                    <a:pt x="4414362" y="411004"/>
                    <a:pt x="4413409" y="410051"/>
                    <a:pt x="4412456" y="409099"/>
                  </a:cubicBezTo>
                  <a:cubicBezTo>
                    <a:pt x="4412456" y="401479"/>
                    <a:pt x="4412456" y="392906"/>
                    <a:pt x="4411504" y="385286"/>
                  </a:cubicBezTo>
                  <a:cubicBezTo>
                    <a:pt x="4414362" y="380524"/>
                    <a:pt x="4417219" y="376714"/>
                    <a:pt x="4420076" y="372904"/>
                  </a:cubicBezTo>
                  <a:cubicBezTo>
                    <a:pt x="4420076" y="373856"/>
                    <a:pt x="4421029" y="373856"/>
                    <a:pt x="4421029" y="374809"/>
                  </a:cubicBezTo>
                  <a:cubicBezTo>
                    <a:pt x="4419124" y="386239"/>
                    <a:pt x="4417219" y="397669"/>
                    <a:pt x="4415314" y="411004"/>
                  </a:cubicBezTo>
                  <a:close/>
                  <a:moveTo>
                    <a:pt x="4410551" y="254794"/>
                  </a:moveTo>
                  <a:cubicBezTo>
                    <a:pt x="4413409" y="260509"/>
                    <a:pt x="4417219" y="267176"/>
                    <a:pt x="4421029" y="273844"/>
                  </a:cubicBezTo>
                  <a:cubicBezTo>
                    <a:pt x="4419124" y="280511"/>
                    <a:pt x="4417219" y="287179"/>
                    <a:pt x="4415314" y="293846"/>
                  </a:cubicBezTo>
                  <a:cubicBezTo>
                    <a:pt x="4413409" y="301466"/>
                    <a:pt x="4410551" y="309086"/>
                    <a:pt x="4408647" y="316706"/>
                  </a:cubicBezTo>
                  <a:cubicBezTo>
                    <a:pt x="4407694" y="305276"/>
                    <a:pt x="4406741" y="297656"/>
                    <a:pt x="4406741" y="297656"/>
                  </a:cubicBezTo>
                  <a:cubicBezTo>
                    <a:pt x="4406741" y="297656"/>
                    <a:pt x="4404837" y="310991"/>
                    <a:pt x="4402931" y="331946"/>
                  </a:cubicBezTo>
                  <a:cubicBezTo>
                    <a:pt x="4402931" y="333851"/>
                    <a:pt x="4401979" y="335756"/>
                    <a:pt x="4401026" y="337661"/>
                  </a:cubicBezTo>
                  <a:cubicBezTo>
                    <a:pt x="4401026" y="337661"/>
                    <a:pt x="4400074" y="336709"/>
                    <a:pt x="4400074" y="336709"/>
                  </a:cubicBezTo>
                  <a:cubicBezTo>
                    <a:pt x="4393406" y="295751"/>
                    <a:pt x="4388644" y="270034"/>
                    <a:pt x="4388644" y="270034"/>
                  </a:cubicBezTo>
                  <a:cubicBezTo>
                    <a:pt x="4388644" y="270034"/>
                    <a:pt x="4388644" y="292894"/>
                    <a:pt x="4389597" y="328136"/>
                  </a:cubicBezTo>
                  <a:cubicBezTo>
                    <a:pt x="4388644" y="327184"/>
                    <a:pt x="4387691" y="326231"/>
                    <a:pt x="4386739" y="325279"/>
                  </a:cubicBezTo>
                  <a:cubicBezTo>
                    <a:pt x="4386739" y="324326"/>
                    <a:pt x="4386739" y="324326"/>
                    <a:pt x="4386739" y="323374"/>
                  </a:cubicBezTo>
                  <a:cubicBezTo>
                    <a:pt x="4387691" y="311944"/>
                    <a:pt x="4386739" y="300514"/>
                    <a:pt x="4387691" y="290989"/>
                  </a:cubicBezTo>
                  <a:cubicBezTo>
                    <a:pt x="4388644" y="280511"/>
                    <a:pt x="4388644" y="271939"/>
                    <a:pt x="4389597" y="263366"/>
                  </a:cubicBezTo>
                  <a:cubicBezTo>
                    <a:pt x="4390549" y="254794"/>
                    <a:pt x="4390549" y="248126"/>
                    <a:pt x="4391501" y="242411"/>
                  </a:cubicBezTo>
                  <a:cubicBezTo>
                    <a:pt x="4392454" y="233839"/>
                    <a:pt x="4393406" y="228124"/>
                    <a:pt x="4393406" y="225266"/>
                  </a:cubicBezTo>
                  <a:cubicBezTo>
                    <a:pt x="4399122" y="232886"/>
                    <a:pt x="4403884" y="243364"/>
                    <a:pt x="4410551" y="254794"/>
                  </a:cubicBezTo>
                  <a:close/>
                  <a:moveTo>
                    <a:pt x="4389597" y="217646"/>
                  </a:moveTo>
                  <a:cubicBezTo>
                    <a:pt x="4390549" y="219551"/>
                    <a:pt x="4392454" y="221456"/>
                    <a:pt x="4393406" y="224314"/>
                  </a:cubicBezTo>
                  <a:cubicBezTo>
                    <a:pt x="4392454" y="227171"/>
                    <a:pt x="4390549" y="232886"/>
                    <a:pt x="4387691" y="240506"/>
                  </a:cubicBezTo>
                  <a:cubicBezTo>
                    <a:pt x="4385787" y="246221"/>
                    <a:pt x="4383881" y="252889"/>
                    <a:pt x="4381976" y="260509"/>
                  </a:cubicBezTo>
                  <a:cubicBezTo>
                    <a:pt x="4381976" y="259556"/>
                    <a:pt x="4381976" y="257651"/>
                    <a:pt x="4381976" y="256699"/>
                  </a:cubicBezTo>
                  <a:cubicBezTo>
                    <a:pt x="4384834" y="242411"/>
                    <a:pt x="4386739" y="229076"/>
                    <a:pt x="4389597" y="217646"/>
                  </a:cubicBezTo>
                  <a:close/>
                  <a:moveTo>
                    <a:pt x="4374356" y="291941"/>
                  </a:moveTo>
                  <a:cubicBezTo>
                    <a:pt x="4374356" y="291941"/>
                    <a:pt x="4374356" y="292894"/>
                    <a:pt x="4374356" y="292894"/>
                  </a:cubicBezTo>
                  <a:cubicBezTo>
                    <a:pt x="4374356" y="292894"/>
                    <a:pt x="4374356" y="292894"/>
                    <a:pt x="4374356" y="291941"/>
                  </a:cubicBezTo>
                  <a:cubicBezTo>
                    <a:pt x="4374356" y="291941"/>
                    <a:pt x="4374356" y="291941"/>
                    <a:pt x="4374356" y="291941"/>
                  </a:cubicBezTo>
                  <a:close/>
                  <a:moveTo>
                    <a:pt x="4360069" y="282416"/>
                  </a:moveTo>
                  <a:cubicBezTo>
                    <a:pt x="4360069" y="284321"/>
                    <a:pt x="4360069" y="287179"/>
                    <a:pt x="4360069" y="290036"/>
                  </a:cubicBezTo>
                  <a:cubicBezTo>
                    <a:pt x="4360069" y="289084"/>
                    <a:pt x="4359116" y="288131"/>
                    <a:pt x="4359116" y="288131"/>
                  </a:cubicBezTo>
                  <a:cubicBezTo>
                    <a:pt x="4359116" y="285274"/>
                    <a:pt x="4359116" y="283369"/>
                    <a:pt x="4360069" y="282416"/>
                  </a:cubicBezTo>
                  <a:close/>
                  <a:moveTo>
                    <a:pt x="4313397" y="387191"/>
                  </a:moveTo>
                  <a:cubicBezTo>
                    <a:pt x="4312444" y="388144"/>
                    <a:pt x="4312444" y="390049"/>
                    <a:pt x="4311491" y="391001"/>
                  </a:cubicBezTo>
                  <a:cubicBezTo>
                    <a:pt x="4312444" y="389096"/>
                    <a:pt x="4312444" y="388144"/>
                    <a:pt x="4313397" y="387191"/>
                  </a:cubicBezTo>
                  <a:cubicBezTo>
                    <a:pt x="4313397" y="386239"/>
                    <a:pt x="4313397" y="387191"/>
                    <a:pt x="4313397" y="387191"/>
                  </a:cubicBezTo>
                  <a:close/>
                  <a:moveTo>
                    <a:pt x="4311491" y="351949"/>
                  </a:moveTo>
                  <a:cubicBezTo>
                    <a:pt x="4311491" y="356711"/>
                    <a:pt x="4312444" y="360521"/>
                    <a:pt x="4312444" y="365284"/>
                  </a:cubicBezTo>
                  <a:cubicBezTo>
                    <a:pt x="4311491" y="364331"/>
                    <a:pt x="4311491" y="364331"/>
                    <a:pt x="4311491" y="363379"/>
                  </a:cubicBezTo>
                  <a:cubicBezTo>
                    <a:pt x="4311491" y="358616"/>
                    <a:pt x="4311491" y="355759"/>
                    <a:pt x="4311491" y="351949"/>
                  </a:cubicBezTo>
                  <a:close/>
                  <a:moveTo>
                    <a:pt x="4247674" y="313849"/>
                  </a:moveTo>
                  <a:cubicBezTo>
                    <a:pt x="4247674" y="312896"/>
                    <a:pt x="4247674" y="312896"/>
                    <a:pt x="4247674" y="311944"/>
                  </a:cubicBezTo>
                  <a:cubicBezTo>
                    <a:pt x="4247674" y="312896"/>
                    <a:pt x="4247674" y="312896"/>
                    <a:pt x="4247674" y="313849"/>
                  </a:cubicBezTo>
                  <a:cubicBezTo>
                    <a:pt x="4247674" y="317659"/>
                    <a:pt x="4247674" y="320516"/>
                    <a:pt x="4246722" y="324326"/>
                  </a:cubicBezTo>
                  <a:cubicBezTo>
                    <a:pt x="4246722" y="323374"/>
                    <a:pt x="4246722" y="322421"/>
                    <a:pt x="4246722" y="322421"/>
                  </a:cubicBezTo>
                  <a:cubicBezTo>
                    <a:pt x="4246722" y="318611"/>
                    <a:pt x="4247674" y="315754"/>
                    <a:pt x="4247674" y="313849"/>
                  </a:cubicBezTo>
                  <a:close/>
                  <a:moveTo>
                    <a:pt x="4181951" y="367189"/>
                  </a:moveTo>
                  <a:cubicBezTo>
                    <a:pt x="4181951" y="351949"/>
                    <a:pt x="4182904" y="337661"/>
                    <a:pt x="4182904" y="324326"/>
                  </a:cubicBezTo>
                  <a:cubicBezTo>
                    <a:pt x="4182904" y="326231"/>
                    <a:pt x="4183856" y="328136"/>
                    <a:pt x="4183856" y="330041"/>
                  </a:cubicBezTo>
                  <a:cubicBezTo>
                    <a:pt x="4184809" y="333851"/>
                    <a:pt x="4185761" y="336709"/>
                    <a:pt x="4185761" y="340519"/>
                  </a:cubicBezTo>
                  <a:cubicBezTo>
                    <a:pt x="4185761" y="341471"/>
                    <a:pt x="4185761" y="342424"/>
                    <a:pt x="4185761" y="342424"/>
                  </a:cubicBezTo>
                  <a:cubicBezTo>
                    <a:pt x="4184809" y="339566"/>
                    <a:pt x="4183856" y="338614"/>
                    <a:pt x="4183856" y="338614"/>
                  </a:cubicBezTo>
                  <a:cubicBezTo>
                    <a:pt x="4183856" y="338614"/>
                    <a:pt x="4184809" y="345281"/>
                    <a:pt x="4187666" y="357664"/>
                  </a:cubicBezTo>
                  <a:cubicBezTo>
                    <a:pt x="4187666" y="360521"/>
                    <a:pt x="4188619" y="362426"/>
                    <a:pt x="4189571" y="365284"/>
                  </a:cubicBezTo>
                  <a:cubicBezTo>
                    <a:pt x="4189571" y="368141"/>
                    <a:pt x="4190524" y="370999"/>
                    <a:pt x="4191476" y="373856"/>
                  </a:cubicBezTo>
                  <a:cubicBezTo>
                    <a:pt x="4191476" y="377666"/>
                    <a:pt x="4190524" y="382429"/>
                    <a:pt x="4190524" y="386239"/>
                  </a:cubicBezTo>
                  <a:cubicBezTo>
                    <a:pt x="4190524" y="388144"/>
                    <a:pt x="4190524" y="390049"/>
                    <a:pt x="4190524" y="391954"/>
                  </a:cubicBezTo>
                  <a:cubicBezTo>
                    <a:pt x="4187666" y="383381"/>
                    <a:pt x="4184809" y="374809"/>
                    <a:pt x="4181951" y="367189"/>
                  </a:cubicBezTo>
                  <a:cubicBezTo>
                    <a:pt x="4181951" y="369094"/>
                    <a:pt x="4181951" y="368141"/>
                    <a:pt x="4181951" y="367189"/>
                  </a:cubicBezTo>
                  <a:close/>
                  <a:moveTo>
                    <a:pt x="4161949" y="401479"/>
                  </a:moveTo>
                  <a:cubicBezTo>
                    <a:pt x="4161949" y="400526"/>
                    <a:pt x="4161949" y="400526"/>
                    <a:pt x="4161949" y="399574"/>
                  </a:cubicBezTo>
                  <a:cubicBezTo>
                    <a:pt x="4161949" y="399574"/>
                    <a:pt x="4161949" y="399574"/>
                    <a:pt x="4161949" y="399574"/>
                  </a:cubicBezTo>
                  <a:cubicBezTo>
                    <a:pt x="4161949" y="400526"/>
                    <a:pt x="4161949" y="401479"/>
                    <a:pt x="4161949" y="401479"/>
                  </a:cubicBezTo>
                  <a:close/>
                  <a:moveTo>
                    <a:pt x="4160044" y="306229"/>
                  </a:moveTo>
                  <a:cubicBezTo>
                    <a:pt x="4160044" y="299561"/>
                    <a:pt x="4160996" y="295751"/>
                    <a:pt x="4160996" y="292894"/>
                  </a:cubicBezTo>
                  <a:cubicBezTo>
                    <a:pt x="4161949" y="289084"/>
                    <a:pt x="4162901" y="286226"/>
                    <a:pt x="4163854" y="282416"/>
                  </a:cubicBezTo>
                  <a:cubicBezTo>
                    <a:pt x="4163854" y="292894"/>
                    <a:pt x="4162901" y="303371"/>
                    <a:pt x="4162901" y="313849"/>
                  </a:cubicBezTo>
                  <a:cubicBezTo>
                    <a:pt x="4161949" y="310991"/>
                    <a:pt x="4160996" y="309086"/>
                    <a:pt x="4160044" y="306229"/>
                  </a:cubicBezTo>
                  <a:cubicBezTo>
                    <a:pt x="4160044" y="306229"/>
                    <a:pt x="4160044" y="306229"/>
                    <a:pt x="4160044" y="306229"/>
                  </a:cubicBezTo>
                  <a:close/>
                  <a:moveTo>
                    <a:pt x="4128611" y="354806"/>
                  </a:moveTo>
                  <a:cubicBezTo>
                    <a:pt x="4128611" y="350996"/>
                    <a:pt x="4128611" y="347186"/>
                    <a:pt x="4127659" y="343376"/>
                  </a:cubicBezTo>
                  <a:cubicBezTo>
                    <a:pt x="4127659" y="345281"/>
                    <a:pt x="4127659" y="347186"/>
                    <a:pt x="4128611" y="350044"/>
                  </a:cubicBezTo>
                  <a:cubicBezTo>
                    <a:pt x="4129564" y="354806"/>
                    <a:pt x="4129564" y="360521"/>
                    <a:pt x="4130516" y="365284"/>
                  </a:cubicBezTo>
                  <a:cubicBezTo>
                    <a:pt x="4129564" y="361474"/>
                    <a:pt x="4129564" y="358616"/>
                    <a:pt x="4128611" y="354806"/>
                  </a:cubicBezTo>
                  <a:close/>
                  <a:moveTo>
                    <a:pt x="4124801" y="255746"/>
                  </a:moveTo>
                  <a:cubicBezTo>
                    <a:pt x="4124801" y="252889"/>
                    <a:pt x="4124801" y="250031"/>
                    <a:pt x="4124801" y="248126"/>
                  </a:cubicBezTo>
                  <a:cubicBezTo>
                    <a:pt x="4129564" y="265271"/>
                    <a:pt x="4134326" y="284321"/>
                    <a:pt x="4140041" y="303371"/>
                  </a:cubicBezTo>
                  <a:cubicBezTo>
                    <a:pt x="4140041" y="304324"/>
                    <a:pt x="4140994" y="306229"/>
                    <a:pt x="4140994" y="307181"/>
                  </a:cubicBezTo>
                  <a:cubicBezTo>
                    <a:pt x="4140994" y="311944"/>
                    <a:pt x="4140994" y="316706"/>
                    <a:pt x="4140994" y="321469"/>
                  </a:cubicBezTo>
                  <a:cubicBezTo>
                    <a:pt x="4136231" y="310991"/>
                    <a:pt x="4133374" y="305276"/>
                    <a:pt x="4133374" y="305276"/>
                  </a:cubicBezTo>
                  <a:cubicBezTo>
                    <a:pt x="4133374" y="305276"/>
                    <a:pt x="4134326" y="308134"/>
                    <a:pt x="4135279" y="312896"/>
                  </a:cubicBezTo>
                  <a:cubicBezTo>
                    <a:pt x="4132421" y="309086"/>
                    <a:pt x="4130516" y="304324"/>
                    <a:pt x="4127659" y="300514"/>
                  </a:cubicBezTo>
                  <a:cubicBezTo>
                    <a:pt x="4125754" y="293846"/>
                    <a:pt x="4124801" y="288131"/>
                    <a:pt x="4123849" y="284321"/>
                  </a:cubicBezTo>
                  <a:cubicBezTo>
                    <a:pt x="4124801" y="273844"/>
                    <a:pt x="4124801" y="264319"/>
                    <a:pt x="4124801" y="255746"/>
                  </a:cubicBezTo>
                  <a:close/>
                  <a:moveTo>
                    <a:pt x="4095274" y="395764"/>
                  </a:moveTo>
                  <a:cubicBezTo>
                    <a:pt x="4094321" y="395764"/>
                    <a:pt x="4094321" y="395764"/>
                    <a:pt x="4095274" y="395764"/>
                  </a:cubicBezTo>
                  <a:cubicBezTo>
                    <a:pt x="4095274" y="394811"/>
                    <a:pt x="4095274" y="394811"/>
                    <a:pt x="4095274" y="394811"/>
                  </a:cubicBezTo>
                  <a:cubicBezTo>
                    <a:pt x="4095274" y="394811"/>
                    <a:pt x="4095274" y="395764"/>
                    <a:pt x="4095274" y="395764"/>
                  </a:cubicBezTo>
                  <a:close/>
                  <a:moveTo>
                    <a:pt x="4093369" y="386239"/>
                  </a:moveTo>
                  <a:cubicBezTo>
                    <a:pt x="4093369" y="383381"/>
                    <a:pt x="4093369" y="379571"/>
                    <a:pt x="4093369" y="376714"/>
                  </a:cubicBezTo>
                  <a:cubicBezTo>
                    <a:pt x="4094321" y="378619"/>
                    <a:pt x="4095274" y="380524"/>
                    <a:pt x="4096226" y="382429"/>
                  </a:cubicBezTo>
                  <a:cubicBezTo>
                    <a:pt x="4094321" y="384334"/>
                    <a:pt x="4094321" y="385286"/>
                    <a:pt x="4093369" y="386239"/>
                  </a:cubicBezTo>
                  <a:close/>
                  <a:moveTo>
                    <a:pt x="4097179" y="342424"/>
                  </a:moveTo>
                  <a:cubicBezTo>
                    <a:pt x="4098131" y="339566"/>
                    <a:pt x="4098131" y="337661"/>
                    <a:pt x="4099084" y="334804"/>
                  </a:cubicBezTo>
                  <a:cubicBezTo>
                    <a:pt x="4099084" y="335756"/>
                    <a:pt x="4099084" y="336709"/>
                    <a:pt x="4099084" y="337661"/>
                  </a:cubicBezTo>
                  <a:cubicBezTo>
                    <a:pt x="4099084" y="339566"/>
                    <a:pt x="4098131" y="340519"/>
                    <a:pt x="4097179" y="342424"/>
                  </a:cubicBezTo>
                  <a:close/>
                  <a:moveTo>
                    <a:pt x="4100989" y="353854"/>
                  </a:moveTo>
                  <a:cubicBezTo>
                    <a:pt x="4100989" y="352901"/>
                    <a:pt x="4100989" y="351949"/>
                    <a:pt x="4100989" y="351949"/>
                  </a:cubicBezTo>
                  <a:cubicBezTo>
                    <a:pt x="4100989" y="351949"/>
                    <a:pt x="4100989" y="351949"/>
                    <a:pt x="4100989" y="351949"/>
                  </a:cubicBezTo>
                  <a:cubicBezTo>
                    <a:pt x="4100989" y="352901"/>
                    <a:pt x="4100989" y="353854"/>
                    <a:pt x="4100989" y="353854"/>
                  </a:cubicBezTo>
                  <a:cubicBezTo>
                    <a:pt x="4100989" y="354806"/>
                    <a:pt x="4100989" y="353854"/>
                    <a:pt x="4100989" y="353854"/>
                  </a:cubicBezTo>
                  <a:close/>
                  <a:moveTo>
                    <a:pt x="4115276" y="322421"/>
                  </a:moveTo>
                  <a:cubicBezTo>
                    <a:pt x="4115276" y="330994"/>
                    <a:pt x="4114324" y="341471"/>
                    <a:pt x="4114324" y="350996"/>
                  </a:cubicBezTo>
                  <a:cubicBezTo>
                    <a:pt x="4113371" y="336709"/>
                    <a:pt x="4111466" y="327184"/>
                    <a:pt x="4111466" y="327184"/>
                  </a:cubicBezTo>
                  <a:cubicBezTo>
                    <a:pt x="4111466" y="327184"/>
                    <a:pt x="4110514" y="332899"/>
                    <a:pt x="4108609" y="342424"/>
                  </a:cubicBezTo>
                  <a:cubicBezTo>
                    <a:pt x="4108609" y="342424"/>
                    <a:pt x="4107656" y="341471"/>
                    <a:pt x="4107656" y="341471"/>
                  </a:cubicBezTo>
                  <a:cubicBezTo>
                    <a:pt x="4107656" y="339566"/>
                    <a:pt x="4106704" y="338614"/>
                    <a:pt x="4106704" y="336709"/>
                  </a:cubicBezTo>
                  <a:cubicBezTo>
                    <a:pt x="4108609" y="330994"/>
                    <a:pt x="4111466" y="326231"/>
                    <a:pt x="4113371" y="322421"/>
                  </a:cubicBezTo>
                  <a:cubicBezTo>
                    <a:pt x="4114324" y="321469"/>
                    <a:pt x="4114324" y="319564"/>
                    <a:pt x="4115276" y="318611"/>
                  </a:cubicBezTo>
                  <a:cubicBezTo>
                    <a:pt x="4115276" y="319564"/>
                    <a:pt x="4115276" y="320516"/>
                    <a:pt x="4115276" y="322421"/>
                  </a:cubicBezTo>
                  <a:close/>
                  <a:moveTo>
                    <a:pt x="4109561" y="295751"/>
                  </a:moveTo>
                  <a:cubicBezTo>
                    <a:pt x="4111466" y="299561"/>
                    <a:pt x="4113371" y="303371"/>
                    <a:pt x="4116229" y="308134"/>
                  </a:cubicBezTo>
                  <a:cubicBezTo>
                    <a:pt x="4116229" y="309086"/>
                    <a:pt x="4116229" y="310991"/>
                    <a:pt x="4116229" y="311944"/>
                  </a:cubicBezTo>
                  <a:cubicBezTo>
                    <a:pt x="4114324" y="314801"/>
                    <a:pt x="4112419" y="316706"/>
                    <a:pt x="4110514" y="320516"/>
                  </a:cubicBezTo>
                  <a:cubicBezTo>
                    <a:pt x="4108609" y="323374"/>
                    <a:pt x="4106704" y="326231"/>
                    <a:pt x="4104799" y="329089"/>
                  </a:cubicBezTo>
                  <a:cubicBezTo>
                    <a:pt x="4103846" y="326231"/>
                    <a:pt x="4102894" y="324326"/>
                    <a:pt x="4102894" y="322421"/>
                  </a:cubicBezTo>
                  <a:cubicBezTo>
                    <a:pt x="4105751" y="311944"/>
                    <a:pt x="4107656" y="303371"/>
                    <a:pt x="4109561" y="295751"/>
                  </a:cubicBezTo>
                  <a:close/>
                  <a:moveTo>
                    <a:pt x="4092416" y="294799"/>
                  </a:moveTo>
                  <a:cubicBezTo>
                    <a:pt x="4093369" y="284321"/>
                    <a:pt x="4093369" y="274796"/>
                    <a:pt x="4094321" y="265271"/>
                  </a:cubicBezTo>
                  <a:cubicBezTo>
                    <a:pt x="4095274" y="268129"/>
                    <a:pt x="4096226" y="270034"/>
                    <a:pt x="4098131" y="272891"/>
                  </a:cubicBezTo>
                  <a:cubicBezTo>
                    <a:pt x="4100989" y="278606"/>
                    <a:pt x="4103846" y="284321"/>
                    <a:pt x="4106704" y="290989"/>
                  </a:cubicBezTo>
                  <a:cubicBezTo>
                    <a:pt x="4103846" y="296704"/>
                    <a:pt x="4101941" y="304324"/>
                    <a:pt x="4098131" y="311944"/>
                  </a:cubicBezTo>
                  <a:cubicBezTo>
                    <a:pt x="4097179" y="308134"/>
                    <a:pt x="4096226" y="306229"/>
                    <a:pt x="4096226" y="306229"/>
                  </a:cubicBezTo>
                  <a:cubicBezTo>
                    <a:pt x="4096226" y="306229"/>
                    <a:pt x="4096226" y="310039"/>
                    <a:pt x="4097179" y="315754"/>
                  </a:cubicBezTo>
                  <a:cubicBezTo>
                    <a:pt x="4095274" y="320516"/>
                    <a:pt x="4093369" y="324326"/>
                    <a:pt x="4092416" y="329089"/>
                  </a:cubicBezTo>
                  <a:cubicBezTo>
                    <a:pt x="4092416" y="328136"/>
                    <a:pt x="4091464" y="326231"/>
                    <a:pt x="4091464" y="325279"/>
                  </a:cubicBezTo>
                  <a:cubicBezTo>
                    <a:pt x="4091464" y="324326"/>
                    <a:pt x="4090511" y="323374"/>
                    <a:pt x="4090511" y="321469"/>
                  </a:cubicBezTo>
                  <a:cubicBezTo>
                    <a:pt x="4091464" y="311944"/>
                    <a:pt x="4092416" y="303371"/>
                    <a:pt x="4092416" y="294799"/>
                  </a:cubicBezTo>
                  <a:close/>
                  <a:moveTo>
                    <a:pt x="4085749" y="244316"/>
                  </a:moveTo>
                  <a:cubicBezTo>
                    <a:pt x="4085749" y="245269"/>
                    <a:pt x="4085749" y="245269"/>
                    <a:pt x="4085749" y="244316"/>
                  </a:cubicBezTo>
                  <a:cubicBezTo>
                    <a:pt x="4085749" y="247174"/>
                    <a:pt x="4085749" y="248126"/>
                    <a:pt x="4084796" y="250031"/>
                  </a:cubicBezTo>
                  <a:cubicBezTo>
                    <a:pt x="4084796" y="249079"/>
                    <a:pt x="4084796" y="246221"/>
                    <a:pt x="4085749" y="244316"/>
                  </a:cubicBezTo>
                  <a:close/>
                  <a:moveTo>
                    <a:pt x="4043839" y="279559"/>
                  </a:moveTo>
                  <a:cubicBezTo>
                    <a:pt x="4044791" y="280511"/>
                    <a:pt x="4044791" y="280511"/>
                    <a:pt x="4043839" y="279559"/>
                  </a:cubicBezTo>
                  <a:cubicBezTo>
                    <a:pt x="4044791" y="281464"/>
                    <a:pt x="4044791" y="282416"/>
                    <a:pt x="4044791" y="283369"/>
                  </a:cubicBezTo>
                  <a:cubicBezTo>
                    <a:pt x="4043839" y="282416"/>
                    <a:pt x="4043839" y="281464"/>
                    <a:pt x="4043839" y="281464"/>
                  </a:cubicBezTo>
                  <a:cubicBezTo>
                    <a:pt x="4043839" y="281464"/>
                    <a:pt x="4043839" y="283369"/>
                    <a:pt x="4044791" y="286226"/>
                  </a:cubicBezTo>
                  <a:cubicBezTo>
                    <a:pt x="4044791" y="287179"/>
                    <a:pt x="4044791" y="288131"/>
                    <a:pt x="4044791" y="290036"/>
                  </a:cubicBezTo>
                  <a:cubicBezTo>
                    <a:pt x="4043839" y="288131"/>
                    <a:pt x="4042886" y="286226"/>
                    <a:pt x="4042886" y="284321"/>
                  </a:cubicBezTo>
                  <a:cubicBezTo>
                    <a:pt x="4043839" y="282416"/>
                    <a:pt x="4043839" y="281464"/>
                    <a:pt x="4043839" y="279559"/>
                  </a:cubicBezTo>
                  <a:close/>
                  <a:moveTo>
                    <a:pt x="4044791" y="333851"/>
                  </a:moveTo>
                  <a:cubicBezTo>
                    <a:pt x="4044791" y="333851"/>
                    <a:pt x="4044791" y="333851"/>
                    <a:pt x="4044791" y="333851"/>
                  </a:cubicBezTo>
                  <a:cubicBezTo>
                    <a:pt x="4044791" y="335756"/>
                    <a:pt x="4044791" y="337661"/>
                    <a:pt x="4044791" y="339566"/>
                  </a:cubicBezTo>
                  <a:cubicBezTo>
                    <a:pt x="4043839" y="338614"/>
                    <a:pt x="4043839" y="338614"/>
                    <a:pt x="4042886" y="337661"/>
                  </a:cubicBezTo>
                  <a:cubicBezTo>
                    <a:pt x="4042886" y="335756"/>
                    <a:pt x="4043839" y="334804"/>
                    <a:pt x="4044791" y="333851"/>
                  </a:cubicBezTo>
                  <a:close/>
                  <a:moveTo>
                    <a:pt x="4039076" y="271939"/>
                  </a:moveTo>
                  <a:cubicBezTo>
                    <a:pt x="4039076" y="272891"/>
                    <a:pt x="4039076" y="272891"/>
                    <a:pt x="4039076" y="273844"/>
                  </a:cubicBezTo>
                  <a:cubicBezTo>
                    <a:pt x="4039076" y="272891"/>
                    <a:pt x="4038124" y="271939"/>
                    <a:pt x="4038124" y="270034"/>
                  </a:cubicBezTo>
                  <a:cubicBezTo>
                    <a:pt x="4037171" y="268129"/>
                    <a:pt x="4037171" y="267176"/>
                    <a:pt x="4036219" y="265271"/>
                  </a:cubicBezTo>
                  <a:cubicBezTo>
                    <a:pt x="4037171" y="267176"/>
                    <a:pt x="4038124" y="269081"/>
                    <a:pt x="4039076" y="271939"/>
                  </a:cubicBezTo>
                  <a:close/>
                  <a:moveTo>
                    <a:pt x="4033361" y="358616"/>
                  </a:moveTo>
                  <a:cubicBezTo>
                    <a:pt x="4033361" y="355759"/>
                    <a:pt x="4034314" y="353854"/>
                    <a:pt x="4034314" y="351949"/>
                  </a:cubicBezTo>
                  <a:cubicBezTo>
                    <a:pt x="4035266" y="350044"/>
                    <a:pt x="4037171" y="347186"/>
                    <a:pt x="4038124" y="345281"/>
                  </a:cubicBezTo>
                  <a:cubicBezTo>
                    <a:pt x="4040029" y="347186"/>
                    <a:pt x="4041934" y="350044"/>
                    <a:pt x="4043839" y="351949"/>
                  </a:cubicBezTo>
                  <a:cubicBezTo>
                    <a:pt x="4042886" y="363379"/>
                    <a:pt x="4041934" y="376714"/>
                    <a:pt x="4040981" y="391954"/>
                  </a:cubicBezTo>
                  <a:cubicBezTo>
                    <a:pt x="4039076" y="398621"/>
                    <a:pt x="4037171" y="406241"/>
                    <a:pt x="4035266" y="413861"/>
                  </a:cubicBezTo>
                  <a:cubicBezTo>
                    <a:pt x="4033361" y="407194"/>
                    <a:pt x="4030504" y="401479"/>
                    <a:pt x="4029551" y="395764"/>
                  </a:cubicBezTo>
                  <a:cubicBezTo>
                    <a:pt x="4028599" y="392906"/>
                    <a:pt x="4027646" y="391001"/>
                    <a:pt x="4027646" y="388144"/>
                  </a:cubicBezTo>
                  <a:cubicBezTo>
                    <a:pt x="4029551" y="377666"/>
                    <a:pt x="4031456" y="368141"/>
                    <a:pt x="4033361" y="358616"/>
                  </a:cubicBezTo>
                  <a:close/>
                  <a:moveTo>
                    <a:pt x="4020026" y="324326"/>
                  </a:moveTo>
                  <a:cubicBezTo>
                    <a:pt x="4020979" y="325279"/>
                    <a:pt x="4020979" y="325279"/>
                    <a:pt x="4021931" y="326231"/>
                  </a:cubicBezTo>
                  <a:cubicBezTo>
                    <a:pt x="4020979" y="329089"/>
                    <a:pt x="4020026" y="331946"/>
                    <a:pt x="4019074" y="334804"/>
                  </a:cubicBezTo>
                  <a:cubicBezTo>
                    <a:pt x="4018121" y="336709"/>
                    <a:pt x="4018121" y="339566"/>
                    <a:pt x="4017169" y="341471"/>
                  </a:cubicBezTo>
                  <a:cubicBezTo>
                    <a:pt x="4017169" y="341471"/>
                    <a:pt x="4017169" y="342424"/>
                    <a:pt x="4016216" y="342424"/>
                  </a:cubicBezTo>
                  <a:cubicBezTo>
                    <a:pt x="4016216" y="343376"/>
                    <a:pt x="4015264" y="343376"/>
                    <a:pt x="4015264" y="344329"/>
                  </a:cubicBezTo>
                  <a:cubicBezTo>
                    <a:pt x="4014311" y="333851"/>
                    <a:pt x="4012406" y="324326"/>
                    <a:pt x="4011454" y="315754"/>
                  </a:cubicBezTo>
                  <a:cubicBezTo>
                    <a:pt x="4014311" y="317659"/>
                    <a:pt x="4017169" y="320516"/>
                    <a:pt x="4020026" y="324326"/>
                  </a:cubicBezTo>
                  <a:close/>
                  <a:moveTo>
                    <a:pt x="3999071" y="282416"/>
                  </a:moveTo>
                  <a:cubicBezTo>
                    <a:pt x="4000024" y="282416"/>
                    <a:pt x="4000024" y="282416"/>
                    <a:pt x="3999071" y="282416"/>
                  </a:cubicBezTo>
                  <a:cubicBezTo>
                    <a:pt x="4000024" y="290989"/>
                    <a:pt x="4000024" y="300514"/>
                    <a:pt x="4000024" y="310991"/>
                  </a:cubicBezTo>
                  <a:cubicBezTo>
                    <a:pt x="4000024" y="312896"/>
                    <a:pt x="4000024" y="314801"/>
                    <a:pt x="4000024" y="316706"/>
                  </a:cubicBezTo>
                  <a:cubicBezTo>
                    <a:pt x="4000024" y="319564"/>
                    <a:pt x="3999071" y="322421"/>
                    <a:pt x="3999071" y="325279"/>
                  </a:cubicBezTo>
                  <a:cubicBezTo>
                    <a:pt x="3999071" y="325279"/>
                    <a:pt x="3999071" y="326231"/>
                    <a:pt x="3999071" y="327184"/>
                  </a:cubicBezTo>
                  <a:cubicBezTo>
                    <a:pt x="3999071" y="326231"/>
                    <a:pt x="3998119" y="325279"/>
                    <a:pt x="3998119" y="324326"/>
                  </a:cubicBezTo>
                  <a:lnTo>
                    <a:pt x="3997166" y="314801"/>
                  </a:lnTo>
                  <a:lnTo>
                    <a:pt x="3996214" y="286226"/>
                  </a:lnTo>
                  <a:cubicBezTo>
                    <a:pt x="3997166" y="285274"/>
                    <a:pt x="3998119" y="284321"/>
                    <a:pt x="3999071" y="282416"/>
                  </a:cubicBezTo>
                  <a:close/>
                  <a:moveTo>
                    <a:pt x="3983831" y="405289"/>
                  </a:moveTo>
                  <a:cubicBezTo>
                    <a:pt x="3982879" y="408146"/>
                    <a:pt x="3981926" y="410051"/>
                    <a:pt x="3980021" y="412909"/>
                  </a:cubicBezTo>
                  <a:cubicBezTo>
                    <a:pt x="3980021" y="412909"/>
                    <a:pt x="3980021" y="412909"/>
                    <a:pt x="3980021" y="412909"/>
                  </a:cubicBezTo>
                  <a:cubicBezTo>
                    <a:pt x="3981926" y="407194"/>
                    <a:pt x="3981926" y="404336"/>
                    <a:pt x="3982879" y="402431"/>
                  </a:cubicBezTo>
                  <a:cubicBezTo>
                    <a:pt x="3982879" y="403384"/>
                    <a:pt x="3982879" y="404336"/>
                    <a:pt x="3983831" y="405289"/>
                  </a:cubicBezTo>
                  <a:close/>
                  <a:moveTo>
                    <a:pt x="3980974" y="395764"/>
                  </a:moveTo>
                  <a:cubicBezTo>
                    <a:pt x="3981926" y="397669"/>
                    <a:pt x="3981926" y="399574"/>
                    <a:pt x="3982879" y="401479"/>
                  </a:cubicBezTo>
                  <a:cubicBezTo>
                    <a:pt x="3982879" y="402431"/>
                    <a:pt x="3980974" y="404336"/>
                    <a:pt x="3979069" y="407194"/>
                  </a:cubicBezTo>
                  <a:cubicBezTo>
                    <a:pt x="3979069" y="407194"/>
                    <a:pt x="3979069" y="406241"/>
                    <a:pt x="3979069" y="406241"/>
                  </a:cubicBezTo>
                  <a:cubicBezTo>
                    <a:pt x="3980021" y="403384"/>
                    <a:pt x="3980021" y="399574"/>
                    <a:pt x="3980974" y="395764"/>
                  </a:cubicBezTo>
                  <a:close/>
                  <a:moveTo>
                    <a:pt x="3976211" y="378619"/>
                  </a:moveTo>
                  <a:cubicBezTo>
                    <a:pt x="3976211" y="378619"/>
                    <a:pt x="3976211" y="378619"/>
                    <a:pt x="3976211" y="378619"/>
                  </a:cubicBezTo>
                  <a:cubicBezTo>
                    <a:pt x="3976211" y="379571"/>
                    <a:pt x="3976211" y="379571"/>
                    <a:pt x="3976211" y="380524"/>
                  </a:cubicBezTo>
                  <a:cubicBezTo>
                    <a:pt x="3976211" y="379571"/>
                    <a:pt x="3976211" y="378619"/>
                    <a:pt x="3976211" y="378619"/>
                  </a:cubicBezTo>
                  <a:close/>
                  <a:moveTo>
                    <a:pt x="3948589" y="255746"/>
                  </a:moveTo>
                  <a:cubicBezTo>
                    <a:pt x="3948589" y="262414"/>
                    <a:pt x="3947636" y="270034"/>
                    <a:pt x="3946684" y="277654"/>
                  </a:cubicBezTo>
                  <a:cubicBezTo>
                    <a:pt x="3946684" y="279559"/>
                    <a:pt x="3946684" y="282416"/>
                    <a:pt x="3945731" y="285274"/>
                  </a:cubicBezTo>
                  <a:cubicBezTo>
                    <a:pt x="3944779" y="278606"/>
                    <a:pt x="3944779" y="272891"/>
                    <a:pt x="3943826" y="266224"/>
                  </a:cubicBezTo>
                  <a:cubicBezTo>
                    <a:pt x="3942874" y="257651"/>
                    <a:pt x="3940969" y="249079"/>
                    <a:pt x="3940016" y="240506"/>
                  </a:cubicBezTo>
                  <a:cubicBezTo>
                    <a:pt x="3940016" y="240506"/>
                    <a:pt x="3940016" y="240506"/>
                    <a:pt x="3940016" y="239554"/>
                  </a:cubicBezTo>
                  <a:cubicBezTo>
                    <a:pt x="3940016" y="238601"/>
                    <a:pt x="3940016" y="237649"/>
                    <a:pt x="3940016" y="236696"/>
                  </a:cubicBezTo>
                  <a:cubicBezTo>
                    <a:pt x="3940969" y="237649"/>
                    <a:pt x="3941921" y="239554"/>
                    <a:pt x="3942874" y="240506"/>
                  </a:cubicBezTo>
                  <a:cubicBezTo>
                    <a:pt x="3944779" y="243364"/>
                    <a:pt x="3945731" y="245269"/>
                    <a:pt x="3947636" y="248126"/>
                  </a:cubicBezTo>
                  <a:cubicBezTo>
                    <a:pt x="3948589" y="251936"/>
                    <a:pt x="3948589" y="253841"/>
                    <a:pt x="3948589" y="255746"/>
                  </a:cubicBezTo>
                  <a:close/>
                  <a:moveTo>
                    <a:pt x="3943826" y="205264"/>
                  </a:moveTo>
                  <a:cubicBezTo>
                    <a:pt x="3943826" y="207169"/>
                    <a:pt x="3943826" y="209074"/>
                    <a:pt x="3943826" y="210979"/>
                  </a:cubicBezTo>
                  <a:cubicBezTo>
                    <a:pt x="3943826" y="216694"/>
                    <a:pt x="3944779" y="223361"/>
                    <a:pt x="3945731" y="230981"/>
                  </a:cubicBezTo>
                  <a:cubicBezTo>
                    <a:pt x="3945731" y="232886"/>
                    <a:pt x="3945731" y="234791"/>
                    <a:pt x="3946684" y="236696"/>
                  </a:cubicBezTo>
                  <a:cubicBezTo>
                    <a:pt x="3943826" y="233839"/>
                    <a:pt x="3941921" y="230029"/>
                    <a:pt x="3939064" y="228124"/>
                  </a:cubicBezTo>
                  <a:cubicBezTo>
                    <a:pt x="3938111" y="224314"/>
                    <a:pt x="3938111" y="219551"/>
                    <a:pt x="3937159" y="215741"/>
                  </a:cubicBezTo>
                  <a:cubicBezTo>
                    <a:pt x="3940016" y="210979"/>
                    <a:pt x="3941921" y="208121"/>
                    <a:pt x="3943826" y="205264"/>
                  </a:cubicBezTo>
                  <a:close/>
                  <a:moveTo>
                    <a:pt x="3866674" y="369094"/>
                  </a:moveTo>
                  <a:cubicBezTo>
                    <a:pt x="3866674" y="369094"/>
                    <a:pt x="3866674" y="368141"/>
                    <a:pt x="3867626" y="368141"/>
                  </a:cubicBezTo>
                  <a:cubicBezTo>
                    <a:pt x="3867626" y="369094"/>
                    <a:pt x="3867626" y="370046"/>
                    <a:pt x="3867626" y="370999"/>
                  </a:cubicBezTo>
                  <a:cubicBezTo>
                    <a:pt x="3867626" y="370046"/>
                    <a:pt x="3866674" y="370046"/>
                    <a:pt x="3866674" y="369094"/>
                  </a:cubicBezTo>
                  <a:close/>
                  <a:moveTo>
                    <a:pt x="3886676" y="354806"/>
                  </a:moveTo>
                  <a:cubicBezTo>
                    <a:pt x="3885724" y="351949"/>
                    <a:pt x="3883819" y="350044"/>
                    <a:pt x="3882866" y="348139"/>
                  </a:cubicBezTo>
                  <a:cubicBezTo>
                    <a:pt x="3882866" y="345281"/>
                    <a:pt x="3881914" y="341471"/>
                    <a:pt x="3881914" y="338614"/>
                  </a:cubicBezTo>
                  <a:cubicBezTo>
                    <a:pt x="3883819" y="343376"/>
                    <a:pt x="3885724" y="349091"/>
                    <a:pt x="3886676" y="354806"/>
                  </a:cubicBezTo>
                  <a:cubicBezTo>
                    <a:pt x="3887629" y="354806"/>
                    <a:pt x="3887629" y="355759"/>
                    <a:pt x="3887629" y="356711"/>
                  </a:cubicBezTo>
                  <a:cubicBezTo>
                    <a:pt x="3887629" y="355759"/>
                    <a:pt x="3887629" y="354806"/>
                    <a:pt x="3886676" y="354806"/>
                  </a:cubicBezTo>
                  <a:close/>
                  <a:moveTo>
                    <a:pt x="3897154" y="278606"/>
                  </a:moveTo>
                  <a:cubicBezTo>
                    <a:pt x="3899059" y="275749"/>
                    <a:pt x="3900011" y="272891"/>
                    <a:pt x="3901916" y="270986"/>
                  </a:cubicBezTo>
                  <a:cubicBezTo>
                    <a:pt x="3901916" y="270986"/>
                    <a:pt x="3901916" y="270986"/>
                    <a:pt x="3901916" y="270986"/>
                  </a:cubicBezTo>
                  <a:cubicBezTo>
                    <a:pt x="3900964" y="273844"/>
                    <a:pt x="3899059" y="276701"/>
                    <a:pt x="3897154" y="278606"/>
                  </a:cubicBezTo>
                  <a:cubicBezTo>
                    <a:pt x="3898106" y="279559"/>
                    <a:pt x="3897154" y="279559"/>
                    <a:pt x="3897154" y="278606"/>
                  </a:cubicBezTo>
                  <a:close/>
                  <a:moveTo>
                    <a:pt x="3900011" y="291941"/>
                  </a:moveTo>
                  <a:cubicBezTo>
                    <a:pt x="3900011" y="290989"/>
                    <a:pt x="3900964" y="289084"/>
                    <a:pt x="3901916" y="288131"/>
                  </a:cubicBezTo>
                  <a:cubicBezTo>
                    <a:pt x="3901916" y="287179"/>
                    <a:pt x="3902869" y="287179"/>
                    <a:pt x="3902869" y="286226"/>
                  </a:cubicBezTo>
                  <a:cubicBezTo>
                    <a:pt x="3902869" y="290036"/>
                    <a:pt x="3902869" y="293846"/>
                    <a:pt x="3903821" y="297656"/>
                  </a:cubicBezTo>
                  <a:cubicBezTo>
                    <a:pt x="3903821" y="298609"/>
                    <a:pt x="3903821" y="300514"/>
                    <a:pt x="3902869" y="301466"/>
                  </a:cubicBezTo>
                  <a:cubicBezTo>
                    <a:pt x="3902869" y="300514"/>
                    <a:pt x="3902869" y="299561"/>
                    <a:pt x="3901916" y="298609"/>
                  </a:cubicBezTo>
                  <a:cubicBezTo>
                    <a:pt x="3901916" y="295751"/>
                    <a:pt x="3900964" y="293846"/>
                    <a:pt x="3900011" y="291941"/>
                  </a:cubicBezTo>
                  <a:close/>
                  <a:moveTo>
                    <a:pt x="3903821" y="431006"/>
                  </a:moveTo>
                  <a:cubicBezTo>
                    <a:pt x="3903821" y="431006"/>
                    <a:pt x="3903821" y="431959"/>
                    <a:pt x="3902869" y="431959"/>
                  </a:cubicBezTo>
                  <a:lnTo>
                    <a:pt x="3901916" y="431959"/>
                  </a:lnTo>
                  <a:cubicBezTo>
                    <a:pt x="3902869" y="430054"/>
                    <a:pt x="3902869" y="428149"/>
                    <a:pt x="3903821" y="426244"/>
                  </a:cubicBezTo>
                  <a:cubicBezTo>
                    <a:pt x="3903821" y="427196"/>
                    <a:pt x="3903821" y="427196"/>
                    <a:pt x="3904774" y="428149"/>
                  </a:cubicBezTo>
                  <a:cubicBezTo>
                    <a:pt x="3903821" y="429101"/>
                    <a:pt x="3903821" y="430054"/>
                    <a:pt x="3903821" y="431006"/>
                  </a:cubicBezTo>
                  <a:close/>
                  <a:moveTo>
                    <a:pt x="3925729" y="309086"/>
                  </a:moveTo>
                  <a:cubicBezTo>
                    <a:pt x="3923824" y="301466"/>
                    <a:pt x="3922871" y="297656"/>
                    <a:pt x="3922871" y="297656"/>
                  </a:cubicBezTo>
                  <a:cubicBezTo>
                    <a:pt x="3922871" y="297656"/>
                    <a:pt x="3922871" y="301466"/>
                    <a:pt x="3923824" y="308134"/>
                  </a:cubicBezTo>
                  <a:cubicBezTo>
                    <a:pt x="3920966" y="297656"/>
                    <a:pt x="3919061" y="291941"/>
                    <a:pt x="3919061" y="291941"/>
                  </a:cubicBezTo>
                  <a:cubicBezTo>
                    <a:pt x="3919061" y="291941"/>
                    <a:pt x="3920014" y="301466"/>
                    <a:pt x="3922871" y="317659"/>
                  </a:cubicBezTo>
                  <a:cubicBezTo>
                    <a:pt x="3922871" y="320516"/>
                    <a:pt x="3923824" y="322421"/>
                    <a:pt x="3923824" y="325279"/>
                  </a:cubicBezTo>
                  <a:cubicBezTo>
                    <a:pt x="3922871" y="328136"/>
                    <a:pt x="3922871" y="331946"/>
                    <a:pt x="3921919" y="334804"/>
                  </a:cubicBezTo>
                  <a:cubicBezTo>
                    <a:pt x="3921919" y="334804"/>
                    <a:pt x="3921919" y="335756"/>
                    <a:pt x="3921919" y="335756"/>
                  </a:cubicBezTo>
                  <a:cubicBezTo>
                    <a:pt x="3921919" y="333851"/>
                    <a:pt x="3920966" y="331946"/>
                    <a:pt x="3920966" y="330041"/>
                  </a:cubicBezTo>
                  <a:cubicBezTo>
                    <a:pt x="3919061" y="319564"/>
                    <a:pt x="3917156" y="310039"/>
                    <a:pt x="3915251" y="301466"/>
                  </a:cubicBezTo>
                  <a:cubicBezTo>
                    <a:pt x="3913346" y="293846"/>
                    <a:pt x="3912394" y="287179"/>
                    <a:pt x="3911441" y="281464"/>
                  </a:cubicBezTo>
                  <a:cubicBezTo>
                    <a:pt x="3911441" y="273844"/>
                    <a:pt x="3912394" y="268129"/>
                    <a:pt x="3912394" y="264319"/>
                  </a:cubicBezTo>
                  <a:cubicBezTo>
                    <a:pt x="3912394" y="264319"/>
                    <a:pt x="3912394" y="263366"/>
                    <a:pt x="3912394" y="263366"/>
                  </a:cubicBezTo>
                  <a:cubicBezTo>
                    <a:pt x="3914299" y="265271"/>
                    <a:pt x="3917156" y="268129"/>
                    <a:pt x="3919061" y="270986"/>
                  </a:cubicBezTo>
                  <a:cubicBezTo>
                    <a:pt x="3920966" y="272891"/>
                    <a:pt x="3922871" y="274796"/>
                    <a:pt x="3923824" y="277654"/>
                  </a:cubicBezTo>
                  <a:cubicBezTo>
                    <a:pt x="3923824" y="277654"/>
                    <a:pt x="3923824" y="280511"/>
                    <a:pt x="3924776" y="284321"/>
                  </a:cubicBezTo>
                  <a:cubicBezTo>
                    <a:pt x="3922871" y="279559"/>
                    <a:pt x="3921919" y="277654"/>
                    <a:pt x="3921919" y="277654"/>
                  </a:cubicBezTo>
                  <a:cubicBezTo>
                    <a:pt x="3921919" y="277654"/>
                    <a:pt x="3923824" y="284321"/>
                    <a:pt x="3926681" y="296704"/>
                  </a:cubicBezTo>
                  <a:cubicBezTo>
                    <a:pt x="3926681" y="298609"/>
                    <a:pt x="3927634" y="301466"/>
                    <a:pt x="3927634" y="304324"/>
                  </a:cubicBezTo>
                  <a:cubicBezTo>
                    <a:pt x="3927634" y="304324"/>
                    <a:pt x="3927634" y="304324"/>
                    <a:pt x="3927634" y="305276"/>
                  </a:cubicBezTo>
                  <a:cubicBezTo>
                    <a:pt x="3926681" y="304324"/>
                    <a:pt x="3925729" y="306229"/>
                    <a:pt x="3925729" y="309086"/>
                  </a:cubicBezTo>
                  <a:close/>
                  <a:moveTo>
                    <a:pt x="3929539" y="287179"/>
                  </a:moveTo>
                  <a:cubicBezTo>
                    <a:pt x="3929539" y="289084"/>
                    <a:pt x="3928586" y="290989"/>
                    <a:pt x="3928586" y="292894"/>
                  </a:cubicBezTo>
                  <a:cubicBezTo>
                    <a:pt x="3928586" y="291941"/>
                    <a:pt x="3927634" y="290989"/>
                    <a:pt x="3927634" y="290036"/>
                  </a:cubicBezTo>
                  <a:cubicBezTo>
                    <a:pt x="3924776" y="281464"/>
                    <a:pt x="3923824" y="275749"/>
                    <a:pt x="3923824" y="275749"/>
                  </a:cubicBezTo>
                  <a:cubicBezTo>
                    <a:pt x="3924776" y="277654"/>
                    <a:pt x="3926681" y="279559"/>
                    <a:pt x="3927634" y="281464"/>
                  </a:cubicBezTo>
                  <a:cubicBezTo>
                    <a:pt x="3928586" y="282416"/>
                    <a:pt x="3928586" y="283369"/>
                    <a:pt x="3929539" y="284321"/>
                  </a:cubicBezTo>
                  <a:cubicBezTo>
                    <a:pt x="3929539" y="284321"/>
                    <a:pt x="3929539" y="285274"/>
                    <a:pt x="3929539" y="287179"/>
                  </a:cubicBezTo>
                  <a:close/>
                  <a:moveTo>
                    <a:pt x="3926681" y="242411"/>
                  </a:moveTo>
                  <a:cubicBezTo>
                    <a:pt x="3927634" y="251936"/>
                    <a:pt x="3928586" y="261461"/>
                    <a:pt x="3928586" y="270986"/>
                  </a:cubicBezTo>
                  <a:cubicBezTo>
                    <a:pt x="3926681" y="269081"/>
                    <a:pt x="3924776" y="266224"/>
                    <a:pt x="3921919" y="265271"/>
                  </a:cubicBezTo>
                  <a:cubicBezTo>
                    <a:pt x="3919061" y="262414"/>
                    <a:pt x="3916204" y="259556"/>
                    <a:pt x="3913346" y="257651"/>
                  </a:cubicBezTo>
                  <a:cubicBezTo>
                    <a:pt x="3915251" y="253841"/>
                    <a:pt x="3916204" y="250031"/>
                    <a:pt x="3917156" y="246221"/>
                  </a:cubicBezTo>
                  <a:cubicBezTo>
                    <a:pt x="3920014" y="241459"/>
                    <a:pt x="3922871" y="236696"/>
                    <a:pt x="3925729" y="232886"/>
                  </a:cubicBezTo>
                  <a:cubicBezTo>
                    <a:pt x="3925729" y="235744"/>
                    <a:pt x="3925729" y="239554"/>
                    <a:pt x="3926681" y="242411"/>
                  </a:cubicBezTo>
                  <a:close/>
                  <a:moveTo>
                    <a:pt x="3900964" y="168116"/>
                  </a:moveTo>
                  <a:cubicBezTo>
                    <a:pt x="3905726" y="160496"/>
                    <a:pt x="3910489" y="153829"/>
                    <a:pt x="3914299" y="147161"/>
                  </a:cubicBezTo>
                  <a:cubicBezTo>
                    <a:pt x="3914299" y="150019"/>
                    <a:pt x="3915251" y="152876"/>
                    <a:pt x="3915251" y="156686"/>
                  </a:cubicBezTo>
                  <a:cubicBezTo>
                    <a:pt x="3917156" y="168116"/>
                    <a:pt x="3919061" y="181451"/>
                    <a:pt x="3920966" y="196691"/>
                  </a:cubicBezTo>
                  <a:cubicBezTo>
                    <a:pt x="3921919" y="202406"/>
                    <a:pt x="3921919" y="208121"/>
                    <a:pt x="3922871" y="213836"/>
                  </a:cubicBezTo>
                  <a:cubicBezTo>
                    <a:pt x="3920966" y="211931"/>
                    <a:pt x="3920014" y="210979"/>
                    <a:pt x="3920014" y="210979"/>
                  </a:cubicBezTo>
                  <a:cubicBezTo>
                    <a:pt x="3920014" y="210979"/>
                    <a:pt x="3920966" y="212884"/>
                    <a:pt x="3923824" y="214789"/>
                  </a:cubicBezTo>
                  <a:cubicBezTo>
                    <a:pt x="3923824" y="218599"/>
                    <a:pt x="3924776" y="222409"/>
                    <a:pt x="3924776" y="226219"/>
                  </a:cubicBezTo>
                  <a:cubicBezTo>
                    <a:pt x="3919061" y="232886"/>
                    <a:pt x="3913346" y="240506"/>
                    <a:pt x="3906679" y="249079"/>
                  </a:cubicBezTo>
                  <a:cubicBezTo>
                    <a:pt x="3905726" y="250031"/>
                    <a:pt x="3905726" y="250984"/>
                    <a:pt x="3904774" y="251936"/>
                  </a:cubicBezTo>
                  <a:cubicBezTo>
                    <a:pt x="3903821" y="251936"/>
                    <a:pt x="3903821" y="250984"/>
                    <a:pt x="3902869" y="250984"/>
                  </a:cubicBezTo>
                  <a:cubicBezTo>
                    <a:pt x="3901916" y="245269"/>
                    <a:pt x="3900964" y="242411"/>
                    <a:pt x="3900964" y="242411"/>
                  </a:cubicBezTo>
                  <a:cubicBezTo>
                    <a:pt x="3900964" y="242411"/>
                    <a:pt x="3900964" y="245269"/>
                    <a:pt x="3900964" y="249079"/>
                  </a:cubicBezTo>
                  <a:cubicBezTo>
                    <a:pt x="3900011" y="248126"/>
                    <a:pt x="3898106" y="247174"/>
                    <a:pt x="3897154" y="247174"/>
                  </a:cubicBezTo>
                  <a:cubicBezTo>
                    <a:pt x="3893344" y="245269"/>
                    <a:pt x="3891439" y="243364"/>
                    <a:pt x="3891439" y="243364"/>
                  </a:cubicBezTo>
                  <a:cubicBezTo>
                    <a:pt x="3891439" y="243364"/>
                    <a:pt x="3893344" y="245269"/>
                    <a:pt x="3896201" y="248126"/>
                  </a:cubicBezTo>
                  <a:cubicBezTo>
                    <a:pt x="3897154" y="249079"/>
                    <a:pt x="3899059" y="250984"/>
                    <a:pt x="3900964" y="251936"/>
                  </a:cubicBezTo>
                  <a:cubicBezTo>
                    <a:pt x="3900964" y="253841"/>
                    <a:pt x="3900964" y="254794"/>
                    <a:pt x="3900964" y="256699"/>
                  </a:cubicBezTo>
                  <a:cubicBezTo>
                    <a:pt x="3899059" y="259556"/>
                    <a:pt x="3896201" y="263366"/>
                    <a:pt x="3894296" y="266224"/>
                  </a:cubicBezTo>
                  <a:cubicBezTo>
                    <a:pt x="3893344" y="261461"/>
                    <a:pt x="3891439" y="255746"/>
                    <a:pt x="3890486" y="250984"/>
                  </a:cubicBezTo>
                  <a:cubicBezTo>
                    <a:pt x="3886676" y="235744"/>
                    <a:pt x="3883819" y="222409"/>
                    <a:pt x="3880009" y="210026"/>
                  </a:cubicBezTo>
                  <a:cubicBezTo>
                    <a:pt x="3880009" y="209074"/>
                    <a:pt x="3879056" y="207169"/>
                    <a:pt x="3879056" y="206216"/>
                  </a:cubicBezTo>
                  <a:cubicBezTo>
                    <a:pt x="3886676" y="191929"/>
                    <a:pt x="3894296" y="178594"/>
                    <a:pt x="3900964" y="168116"/>
                  </a:cubicBezTo>
                  <a:close/>
                  <a:moveTo>
                    <a:pt x="3873341" y="214789"/>
                  </a:moveTo>
                  <a:cubicBezTo>
                    <a:pt x="3875246" y="226219"/>
                    <a:pt x="3877151" y="238601"/>
                    <a:pt x="3879056" y="251936"/>
                  </a:cubicBezTo>
                  <a:cubicBezTo>
                    <a:pt x="3880009" y="260509"/>
                    <a:pt x="3881914" y="270034"/>
                    <a:pt x="3883819" y="280511"/>
                  </a:cubicBezTo>
                  <a:cubicBezTo>
                    <a:pt x="3883819" y="281464"/>
                    <a:pt x="3882866" y="281464"/>
                    <a:pt x="3882866" y="282416"/>
                  </a:cubicBezTo>
                  <a:cubicBezTo>
                    <a:pt x="3880009" y="273844"/>
                    <a:pt x="3878104" y="266224"/>
                    <a:pt x="3875246" y="259556"/>
                  </a:cubicBezTo>
                  <a:cubicBezTo>
                    <a:pt x="3871436" y="250031"/>
                    <a:pt x="3868579" y="241459"/>
                    <a:pt x="3865721" y="234791"/>
                  </a:cubicBezTo>
                  <a:cubicBezTo>
                    <a:pt x="3865721" y="233839"/>
                    <a:pt x="3864769" y="232886"/>
                    <a:pt x="3864769" y="231934"/>
                  </a:cubicBezTo>
                  <a:cubicBezTo>
                    <a:pt x="3867626" y="225266"/>
                    <a:pt x="3870484" y="219551"/>
                    <a:pt x="3873341" y="214789"/>
                  </a:cubicBezTo>
                  <a:close/>
                  <a:moveTo>
                    <a:pt x="3864769" y="341471"/>
                  </a:moveTo>
                  <a:cubicBezTo>
                    <a:pt x="3863816" y="342424"/>
                    <a:pt x="3863816" y="344329"/>
                    <a:pt x="3862864" y="345281"/>
                  </a:cubicBezTo>
                  <a:cubicBezTo>
                    <a:pt x="3862864" y="344329"/>
                    <a:pt x="3863816" y="343376"/>
                    <a:pt x="3864769" y="341471"/>
                  </a:cubicBezTo>
                  <a:cubicBezTo>
                    <a:pt x="3864769" y="341471"/>
                    <a:pt x="3864769" y="341471"/>
                    <a:pt x="3864769" y="341471"/>
                  </a:cubicBezTo>
                  <a:close/>
                  <a:moveTo>
                    <a:pt x="3854291" y="211931"/>
                  </a:moveTo>
                  <a:cubicBezTo>
                    <a:pt x="3854291" y="208121"/>
                    <a:pt x="3855244" y="204311"/>
                    <a:pt x="3856196" y="201454"/>
                  </a:cubicBezTo>
                  <a:cubicBezTo>
                    <a:pt x="3856196" y="206216"/>
                    <a:pt x="3856196" y="212884"/>
                    <a:pt x="3857149" y="220504"/>
                  </a:cubicBezTo>
                  <a:cubicBezTo>
                    <a:pt x="3856196" y="222409"/>
                    <a:pt x="3855244" y="224314"/>
                    <a:pt x="3854291" y="226219"/>
                  </a:cubicBezTo>
                  <a:cubicBezTo>
                    <a:pt x="3853339" y="220504"/>
                    <a:pt x="3854291" y="215741"/>
                    <a:pt x="3854291" y="211931"/>
                  </a:cubicBezTo>
                  <a:close/>
                  <a:moveTo>
                    <a:pt x="3849529" y="262414"/>
                  </a:moveTo>
                  <a:cubicBezTo>
                    <a:pt x="3849529" y="260509"/>
                    <a:pt x="3849529" y="259556"/>
                    <a:pt x="3849529" y="257651"/>
                  </a:cubicBezTo>
                  <a:cubicBezTo>
                    <a:pt x="3849529" y="257651"/>
                    <a:pt x="3849529" y="256699"/>
                    <a:pt x="3850481" y="256699"/>
                  </a:cubicBezTo>
                  <a:cubicBezTo>
                    <a:pt x="3853339" y="263366"/>
                    <a:pt x="3856196" y="270986"/>
                    <a:pt x="3859054" y="278606"/>
                  </a:cubicBezTo>
                  <a:cubicBezTo>
                    <a:pt x="3859054" y="279559"/>
                    <a:pt x="3859054" y="279559"/>
                    <a:pt x="3860006" y="280511"/>
                  </a:cubicBezTo>
                  <a:cubicBezTo>
                    <a:pt x="3860959" y="290989"/>
                    <a:pt x="3861911" y="302419"/>
                    <a:pt x="3862864" y="313849"/>
                  </a:cubicBezTo>
                  <a:cubicBezTo>
                    <a:pt x="3862864" y="313849"/>
                    <a:pt x="3862864" y="313849"/>
                    <a:pt x="3862864" y="313849"/>
                  </a:cubicBezTo>
                  <a:cubicBezTo>
                    <a:pt x="3858101" y="305276"/>
                    <a:pt x="3852386" y="298609"/>
                    <a:pt x="3847624" y="291941"/>
                  </a:cubicBezTo>
                  <a:cubicBezTo>
                    <a:pt x="3848576" y="281464"/>
                    <a:pt x="3848576" y="271939"/>
                    <a:pt x="3849529" y="262414"/>
                  </a:cubicBezTo>
                  <a:close/>
                  <a:moveTo>
                    <a:pt x="3846671" y="308134"/>
                  </a:moveTo>
                  <a:cubicBezTo>
                    <a:pt x="3849529" y="312896"/>
                    <a:pt x="3852386" y="318611"/>
                    <a:pt x="3855244" y="323374"/>
                  </a:cubicBezTo>
                  <a:cubicBezTo>
                    <a:pt x="3855244" y="324326"/>
                    <a:pt x="3856196" y="324326"/>
                    <a:pt x="3856196" y="325279"/>
                  </a:cubicBezTo>
                  <a:cubicBezTo>
                    <a:pt x="3856196" y="326231"/>
                    <a:pt x="3855244" y="326231"/>
                    <a:pt x="3855244" y="327184"/>
                  </a:cubicBezTo>
                  <a:cubicBezTo>
                    <a:pt x="3853339" y="330041"/>
                    <a:pt x="3851434" y="333851"/>
                    <a:pt x="3849529" y="336709"/>
                  </a:cubicBezTo>
                  <a:cubicBezTo>
                    <a:pt x="3848576" y="334804"/>
                    <a:pt x="3846671" y="331946"/>
                    <a:pt x="3845719" y="330041"/>
                  </a:cubicBezTo>
                  <a:cubicBezTo>
                    <a:pt x="3845719" y="323374"/>
                    <a:pt x="3846671" y="315754"/>
                    <a:pt x="3846671" y="308134"/>
                  </a:cubicBezTo>
                  <a:close/>
                  <a:moveTo>
                    <a:pt x="3843814" y="415766"/>
                  </a:moveTo>
                  <a:cubicBezTo>
                    <a:pt x="3844766" y="413861"/>
                    <a:pt x="3845719" y="411956"/>
                    <a:pt x="3846671" y="410051"/>
                  </a:cubicBezTo>
                  <a:cubicBezTo>
                    <a:pt x="3846671" y="411956"/>
                    <a:pt x="3847624" y="414814"/>
                    <a:pt x="3847624" y="416719"/>
                  </a:cubicBezTo>
                  <a:cubicBezTo>
                    <a:pt x="3847624" y="417671"/>
                    <a:pt x="3847624" y="418624"/>
                    <a:pt x="3847624" y="419576"/>
                  </a:cubicBezTo>
                  <a:cubicBezTo>
                    <a:pt x="3847624" y="420529"/>
                    <a:pt x="3846671" y="421481"/>
                    <a:pt x="3846671" y="422434"/>
                  </a:cubicBezTo>
                  <a:cubicBezTo>
                    <a:pt x="3845719" y="423386"/>
                    <a:pt x="3845719" y="425291"/>
                    <a:pt x="3844766" y="426244"/>
                  </a:cubicBezTo>
                  <a:lnTo>
                    <a:pt x="3842861" y="426244"/>
                  </a:lnTo>
                  <a:cubicBezTo>
                    <a:pt x="3843814" y="422434"/>
                    <a:pt x="3843814" y="418624"/>
                    <a:pt x="3843814" y="415766"/>
                  </a:cubicBezTo>
                  <a:close/>
                  <a:moveTo>
                    <a:pt x="3830479" y="297656"/>
                  </a:moveTo>
                  <a:cubicBezTo>
                    <a:pt x="3830479" y="298609"/>
                    <a:pt x="3830479" y="298609"/>
                    <a:pt x="3830479" y="299561"/>
                  </a:cubicBezTo>
                  <a:cubicBezTo>
                    <a:pt x="3830479" y="300514"/>
                    <a:pt x="3830479" y="300514"/>
                    <a:pt x="3830479" y="301466"/>
                  </a:cubicBezTo>
                  <a:cubicBezTo>
                    <a:pt x="3830479" y="303371"/>
                    <a:pt x="3830479" y="305276"/>
                    <a:pt x="3829526" y="307181"/>
                  </a:cubicBezTo>
                  <a:cubicBezTo>
                    <a:pt x="3828574" y="306229"/>
                    <a:pt x="3827621" y="305276"/>
                    <a:pt x="3827621" y="304324"/>
                  </a:cubicBezTo>
                  <a:cubicBezTo>
                    <a:pt x="3828574" y="301466"/>
                    <a:pt x="3829526" y="299561"/>
                    <a:pt x="3830479" y="297656"/>
                  </a:cubicBezTo>
                  <a:close/>
                  <a:moveTo>
                    <a:pt x="3826669" y="305276"/>
                  </a:moveTo>
                  <a:cubicBezTo>
                    <a:pt x="3827621" y="306229"/>
                    <a:pt x="3827621" y="308134"/>
                    <a:pt x="3828574" y="310039"/>
                  </a:cubicBezTo>
                  <a:cubicBezTo>
                    <a:pt x="3828574" y="311944"/>
                    <a:pt x="3828574" y="312896"/>
                    <a:pt x="3827621" y="314801"/>
                  </a:cubicBezTo>
                  <a:cubicBezTo>
                    <a:pt x="3826669" y="312896"/>
                    <a:pt x="3824764" y="310991"/>
                    <a:pt x="3823811" y="309086"/>
                  </a:cubicBezTo>
                  <a:cubicBezTo>
                    <a:pt x="3825716" y="307181"/>
                    <a:pt x="3825716" y="306229"/>
                    <a:pt x="3826669" y="305276"/>
                  </a:cubicBezTo>
                  <a:close/>
                  <a:moveTo>
                    <a:pt x="3820001" y="319564"/>
                  </a:moveTo>
                  <a:cubicBezTo>
                    <a:pt x="3821906" y="323374"/>
                    <a:pt x="3823811" y="328136"/>
                    <a:pt x="3826669" y="332899"/>
                  </a:cubicBezTo>
                  <a:cubicBezTo>
                    <a:pt x="3826669" y="332899"/>
                    <a:pt x="3826669" y="333851"/>
                    <a:pt x="3827621" y="333851"/>
                  </a:cubicBezTo>
                  <a:cubicBezTo>
                    <a:pt x="3827621" y="336709"/>
                    <a:pt x="3826669" y="339566"/>
                    <a:pt x="3826669" y="343376"/>
                  </a:cubicBezTo>
                  <a:cubicBezTo>
                    <a:pt x="3825716" y="354806"/>
                    <a:pt x="3825716" y="366236"/>
                    <a:pt x="3824764" y="377666"/>
                  </a:cubicBezTo>
                  <a:cubicBezTo>
                    <a:pt x="3823811" y="372904"/>
                    <a:pt x="3821906" y="368141"/>
                    <a:pt x="3820954" y="364331"/>
                  </a:cubicBezTo>
                  <a:cubicBezTo>
                    <a:pt x="3820954" y="360521"/>
                    <a:pt x="3820001" y="356711"/>
                    <a:pt x="3820001" y="352901"/>
                  </a:cubicBezTo>
                  <a:cubicBezTo>
                    <a:pt x="3820001" y="347186"/>
                    <a:pt x="3819049" y="341471"/>
                    <a:pt x="3818096" y="336709"/>
                  </a:cubicBezTo>
                  <a:cubicBezTo>
                    <a:pt x="3820001" y="333851"/>
                    <a:pt x="3821906" y="332899"/>
                    <a:pt x="3821906" y="332899"/>
                  </a:cubicBezTo>
                  <a:cubicBezTo>
                    <a:pt x="3821906" y="332899"/>
                    <a:pt x="3820954" y="333851"/>
                    <a:pt x="3818096" y="335756"/>
                  </a:cubicBezTo>
                  <a:cubicBezTo>
                    <a:pt x="3818096" y="332899"/>
                    <a:pt x="3817144" y="329089"/>
                    <a:pt x="3817144" y="326231"/>
                  </a:cubicBezTo>
                  <a:cubicBezTo>
                    <a:pt x="3818096" y="323374"/>
                    <a:pt x="3819049" y="321469"/>
                    <a:pt x="3820001" y="319564"/>
                  </a:cubicBezTo>
                  <a:close/>
                  <a:moveTo>
                    <a:pt x="3788569" y="264319"/>
                  </a:moveTo>
                  <a:cubicBezTo>
                    <a:pt x="3789521" y="266224"/>
                    <a:pt x="3791426" y="268129"/>
                    <a:pt x="3792379" y="270986"/>
                  </a:cubicBezTo>
                  <a:cubicBezTo>
                    <a:pt x="3795236" y="274796"/>
                    <a:pt x="3798094" y="280511"/>
                    <a:pt x="3800951" y="285274"/>
                  </a:cubicBezTo>
                  <a:cubicBezTo>
                    <a:pt x="3800951" y="286226"/>
                    <a:pt x="3800951" y="286226"/>
                    <a:pt x="3800951" y="287179"/>
                  </a:cubicBezTo>
                  <a:cubicBezTo>
                    <a:pt x="3800951" y="290989"/>
                    <a:pt x="3800951" y="294799"/>
                    <a:pt x="3800951" y="298609"/>
                  </a:cubicBezTo>
                  <a:cubicBezTo>
                    <a:pt x="3800951" y="299561"/>
                    <a:pt x="3800951" y="300514"/>
                    <a:pt x="3800951" y="300514"/>
                  </a:cubicBezTo>
                  <a:cubicBezTo>
                    <a:pt x="3799999" y="295751"/>
                    <a:pt x="3798094" y="291941"/>
                    <a:pt x="3797141" y="287179"/>
                  </a:cubicBezTo>
                  <a:cubicBezTo>
                    <a:pt x="3797141" y="286226"/>
                    <a:pt x="3796189" y="285274"/>
                    <a:pt x="3796189" y="285274"/>
                  </a:cubicBezTo>
                  <a:cubicBezTo>
                    <a:pt x="3796189" y="282416"/>
                    <a:pt x="3796189" y="280511"/>
                    <a:pt x="3796189" y="280511"/>
                  </a:cubicBezTo>
                  <a:cubicBezTo>
                    <a:pt x="3796189" y="280511"/>
                    <a:pt x="3796189" y="281464"/>
                    <a:pt x="3795236" y="283369"/>
                  </a:cubicBezTo>
                  <a:cubicBezTo>
                    <a:pt x="3794284" y="279559"/>
                    <a:pt x="3792379" y="275749"/>
                    <a:pt x="3791426" y="271939"/>
                  </a:cubicBezTo>
                  <a:cubicBezTo>
                    <a:pt x="3790474" y="269081"/>
                    <a:pt x="3789521" y="266224"/>
                    <a:pt x="3788569" y="264319"/>
                  </a:cubicBezTo>
                  <a:close/>
                  <a:moveTo>
                    <a:pt x="3748564" y="364331"/>
                  </a:moveTo>
                  <a:cubicBezTo>
                    <a:pt x="3748564" y="359569"/>
                    <a:pt x="3748564" y="355759"/>
                    <a:pt x="3748564" y="351949"/>
                  </a:cubicBezTo>
                  <a:cubicBezTo>
                    <a:pt x="3749516" y="353854"/>
                    <a:pt x="3749516" y="355759"/>
                    <a:pt x="3750469" y="358616"/>
                  </a:cubicBezTo>
                  <a:cubicBezTo>
                    <a:pt x="3749516" y="359569"/>
                    <a:pt x="3749516" y="361474"/>
                    <a:pt x="3748564" y="364331"/>
                  </a:cubicBezTo>
                  <a:close/>
                  <a:moveTo>
                    <a:pt x="3762851" y="399574"/>
                  </a:moveTo>
                  <a:cubicBezTo>
                    <a:pt x="3761899" y="401479"/>
                    <a:pt x="3760946" y="403384"/>
                    <a:pt x="3759994" y="405289"/>
                  </a:cubicBezTo>
                  <a:cubicBezTo>
                    <a:pt x="3759994" y="400526"/>
                    <a:pt x="3760946" y="395764"/>
                    <a:pt x="3760946" y="391954"/>
                  </a:cubicBezTo>
                  <a:cubicBezTo>
                    <a:pt x="3760946" y="391954"/>
                    <a:pt x="3760946" y="391001"/>
                    <a:pt x="3760946" y="391001"/>
                  </a:cubicBezTo>
                  <a:cubicBezTo>
                    <a:pt x="3761899" y="392906"/>
                    <a:pt x="3761899" y="394811"/>
                    <a:pt x="3762851" y="396716"/>
                  </a:cubicBezTo>
                  <a:cubicBezTo>
                    <a:pt x="3763804" y="397669"/>
                    <a:pt x="3762851" y="398621"/>
                    <a:pt x="3762851" y="399574"/>
                  </a:cubicBezTo>
                  <a:close/>
                  <a:moveTo>
                    <a:pt x="3770471" y="290036"/>
                  </a:moveTo>
                  <a:cubicBezTo>
                    <a:pt x="3772376" y="296704"/>
                    <a:pt x="3773329" y="302419"/>
                    <a:pt x="3775234" y="309086"/>
                  </a:cubicBezTo>
                  <a:cubicBezTo>
                    <a:pt x="3774281" y="306229"/>
                    <a:pt x="3773329" y="304324"/>
                    <a:pt x="3771424" y="301466"/>
                  </a:cubicBezTo>
                  <a:cubicBezTo>
                    <a:pt x="3771424" y="300514"/>
                    <a:pt x="3770471" y="300514"/>
                    <a:pt x="3770471" y="299561"/>
                  </a:cubicBezTo>
                  <a:cubicBezTo>
                    <a:pt x="3770471" y="296704"/>
                    <a:pt x="3770471" y="293846"/>
                    <a:pt x="3770471" y="290989"/>
                  </a:cubicBezTo>
                  <a:cubicBezTo>
                    <a:pt x="3770471" y="290989"/>
                    <a:pt x="3770471" y="290036"/>
                    <a:pt x="3770471" y="290036"/>
                  </a:cubicBezTo>
                  <a:close/>
                  <a:moveTo>
                    <a:pt x="3769519" y="370046"/>
                  </a:moveTo>
                  <a:cubicBezTo>
                    <a:pt x="3769519" y="370999"/>
                    <a:pt x="3769519" y="371951"/>
                    <a:pt x="3770471" y="372904"/>
                  </a:cubicBezTo>
                  <a:cubicBezTo>
                    <a:pt x="3769519" y="370999"/>
                    <a:pt x="3768566" y="369094"/>
                    <a:pt x="3767614" y="366236"/>
                  </a:cubicBezTo>
                  <a:cubicBezTo>
                    <a:pt x="3767614" y="362426"/>
                    <a:pt x="3767614" y="359569"/>
                    <a:pt x="3767614" y="359569"/>
                  </a:cubicBezTo>
                  <a:cubicBezTo>
                    <a:pt x="3767614" y="359569"/>
                    <a:pt x="3767614" y="361474"/>
                    <a:pt x="3766661" y="364331"/>
                  </a:cubicBezTo>
                  <a:cubicBezTo>
                    <a:pt x="3765709" y="363379"/>
                    <a:pt x="3765709" y="361474"/>
                    <a:pt x="3764756" y="360521"/>
                  </a:cubicBezTo>
                  <a:cubicBezTo>
                    <a:pt x="3764756" y="359569"/>
                    <a:pt x="3764756" y="358616"/>
                    <a:pt x="3764756" y="357664"/>
                  </a:cubicBezTo>
                  <a:cubicBezTo>
                    <a:pt x="3764756" y="355759"/>
                    <a:pt x="3765709" y="353854"/>
                    <a:pt x="3765709" y="351949"/>
                  </a:cubicBezTo>
                  <a:cubicBezTo>
                    <a:pt x="3767614" y="358616"/>
                    <a:pt x="3768566" y="364331"/>
                    <a:pt x="3769519" y="370046"/>
                  </a:cubicBezTo>
                  <a:close/>
                  <a:moveTo>
                    <a:pt x="3753326" y="250031"/>
                  </a:moveTo>
                  <a:cubicBezTo>
                    <a:pt x="3754279" y="245269"/>
                    <a:pt x="3754279" y="241459"/>
                    <a:pt x="3755231" y="236696"/>
                  </a:cubicBezTo>
                  <a:cubicBezTo>
                    <a:pt x="3755231" y="235744"/>
                    <a:pt x="3755231" y="233839"/>
                    <a:pt x="3756184" y="232886"/>
                  </a:cubicBezTo>
                  <a:cubicBezTo>
                    <a:pt x="3757136" y="231934"/>
                    <a:pt x="3757136" y="230981"/>
                    <a:pt x="3758089" y="230029"/>
                  </a:cubicBezTo>
                  <a:cubicBezTo>
                    <a:pt x="3759041" y="232886"/>
                    <a:pt x="3759041" y="234791"/>
                    <a:pt x="3759994" y="237649"/>
                  </a:cubicBezTo>
                  <a:cubicBezTo>
                    <a:pt x="3762851" y="250984"/>
                    <a:pt x="3766661" y="266224"/>
                    <a:pt x="3769519" y="281464"/>
                  </a:cubicBezTo>
                  <a:cubicBezTo>
                    <a:pt x="3768566" y="284321"/>
                    <a:pt x="3768566" y="287179"/>
                    <a:pt x="3767614" y="290036"/>
                  </a:cubicBezTo>
                  <a:cubicBezTo>
                    <a:pt x="3767614" y="290036"/>
                    <a:pt x="3767614" y="290036"/>
                    <a:pt x="3767614" y="290989"/>
                  </a:cubicBezTo>
                  <a:cubicBezTo>
                    <a:pt x="3762851" y="280511"/>
                    <a:pt x="3757136" y="270986"/>
                    <a:pt x="3752374" y="261461"/>
                  </a:cubicBezTo>
                  <a:cubicBezTo>
                    <a:pt x="3752374" y="258604"/>
                    <a:pt x="3752374" y="253841"/>
                    <a:pt x="3753326" y="250031"/>
                  </a:cubicBezTo>
                  <a:close/>
                  <a:moveTo>
                    <a:pt x="3748564" y="296704"/>
                  </a:moveTo>
                  <a:cubicBezTo>
                    <a:pt x="3748564" y="296704"/>
                    <a:pt x="3748564" y="296704"/>
                    <a:pt x="3748564" y="296704"/>
                  </a:cubicBezTo>
                  <a:cubicBezTo>
                    <a:pt x="3751421" y="301466"/>
                    <a:pt x="3753326" y="307181"/>
                    <a:pt x="3756184" y="313849"/>
                  </a:cubicBezTo>
                  <a:cubicBezTo>
                    <a:pt x="3756184" y="314801"/>
                    <a:pt x="3757136" y="315754"/>
                    <a:pt x="3757136" y="316706"/>
                  </a:cubicBezTo>
                  <a:cubicBezTo>
                    <a:pt x="3758089" y="318611"/>
                    <a:pt x="3758089" y="321469"/>
                    <a:pt x="3759041" y="323374"/>
                  </a:cubicBezTo>
                  <a:cubicBezTo>
                    <a:pt x="3758089" y="325279"/>
                    <a:pt x="3758089" y="328136"/>
                    <a:pt x="3757136" y="330041"/>
                  </a:cubicBezTo>
                  <a:cubicBezTo>
                    <a:pt x="3756184" y="333851"/>
                    <a:pt x="3755231" y="337661"/>
                    <a:pt x="3754279" y="341471"/>
                  </a:cubicBezTo>
                  <a:cubicBezTo>
                    <a:pt x="3753326" y="339566"/>
                    <a:pt x="3751421" y="337661"/>
                    <a:pt x="3750469" y="335756"/>
                  </a:cubicBezTo>
                  <a:cubicBezTo>
                    <a:pt x="3749516" y="333851"/>
                    <a:pt x="3748564" y="332899"/>
                    <a:pt x="3747611" y="331946"/>
                  </a:cubicBezTo>
                  <a:cubicBezTo>
                    <a:pt x="3748564" y="320516"/>
                    <a:pt x="3748564" y="308134"/>
                    <a:pt x="3748564" y="296704"/>
                  </a:cubicBezTo>
                  <a:close/>
                  <a:moveTo>
                    <a:pt x="3738086" y="273844"/>
                  </a:moveTo>
                  <a:cubicBezTo>
                    <a:pt x="3738086" y="273844"/>
                    <a:pt x="3738086" y="273844"/>
                    <a:pt x="3738086" y="273844"/>
                  </a:cubicBezTo>
                  <a:cubicBezTo>
                    <a:pt x="3738086" y="274796"/>
                    <a:pt x="3738086" y="274796"/>
                    <a:pt x="3738086" y="274796"/>
                  </a:cubicBezTo>
                  <a:cubicBezTo>
                    <a:pt x="3738086" y="273844"/>
                    <a:pt x="3738086" y="273844"/>
                    <a:pt x="3738086" y="273844"/>
                  </a:cubicBezTo>
                  <a:close/>
                  <a:moveTo>
                    <a:pt x="3689509" y="326231"/>
                  </a:moveTo>
                  <a:cubicBezTo>
                    <a:pt x="3688556" y="328136"/>
                    <a:pt x="3687604" y="330041"/>
                    <a:pt x="3686651" y="331946"/>
                  </a:cubicBezTo>
                  <a:cubicBezTo>
                    <a:pt x="3686651" y="331946"/>
                    <a:pt x="3686651" y="330994"/>
                    <a:pt x="3685699" y="330994"/>
                  </a:cubicBezTo>
                  <a:cubicBezTo>
                    <a:pt x="3685699" y="328136"/>
                    <a:pt x="3685699" y="325279"/>
                    <a:pt x="3685699" y="322421"/>
                  </a:cubicBezTo>
                  <a:cubicBezTo>
                    <a:pt x="3685699" y="319564"/>
                    <a:pt x="3685699" y="316706"/>
                    <a:pt x="3685699" y="313849"/>
                  </a:cubicBezTo>
                  <a:cubicBezTo>
                    <a:pt x="3686651" y="316706"/>
                    <a:pt x="3688556" y="320516"/>
                    <a:pt x="3689509" y="325279"/>
                  </a:cubicBezTo>
                  <a:cubicBezTo>
                    <a:pt x="3689509" y="326231"/>
                    <a:pt x="3689509" y="326231"/>
                    <a:pt x="3689509" y="326231"/>
                  </a:cubicBezTo>
                  <a:close/>
                  <a:moveTo>
                    <a:pt x="3716179" y="211931"/>
                  </a:moveTo>
                  <a:cubicBezTo>
                    <a:pt x="3718084" y="214789"/>
                    <a:pt x="3719036" y="218599"/>
                    <a:pt x="3720941" y="221456"/>
                  </a:cubicBezTo>
                  <a:cubicBezTo>
                    <a:pt x="3719989" y="224314"/>
                    <a:pt x="3719989" y="227171"/>
                    <a:pt x="3719036" y="230029"/>
                  </a:cubicBezTo>
                  <a:cubicBezTo>
                    <a:pt x="3719036" y="230981"/>
                    <a:pt x="3719036" y="232886"/>
                    <a:pt x="3718084" y="233839"/>
                  </a:cubicBezTo>
                  <a:cubicBezTo>
                    <a:pt x="3715226" y="230029"/>
                    <a:pt x="3713321" y="228124"/>
                    <a:pt x="3713321" y="228124"/>
                  </a:cubicBezTo>
                  <a:cubicBezTo>
                    <a:pt x="3713321" y="228124"/>
                    <a:pt x="3715226" y="230981"/>
                    <a:pt x="3717131" y="235744"/>
                  </a:cubicBezTo>
                  <a:cubicBezTo>
                    <a:pt x="3716179" y="241459"/>
                    <a:pt x="3715226" y="247174"/>
                    <a:pt x="3714274" y="253841"/>
                  </a:cubicBezTo>
                  <a:cubicBezTo>
                    <a:pt x="3714274" y="252889"/>
                    <a:pt x="3714274" y="251936"/>
                    <a:pt x="3714274" y="250984"/>
                  </a:cubicBezTo>
                  <a:cubicBezTo>
                    <a:pt x="3714274" y="246221"/>
                    <a:pt x="3713321" y="242411"/>
                    <a:pt x="3713321" y="238601"/>
                  </a:cubicBezTo>
                  <a:cubicBezTo>
                    <a:pt x="3713321" y="234791"/>
                    <a:pt x="3713321" y="230981"/>
                    <a:pt x="3713321" y="227171"/>
                  </a:cubicBezTo>
                  <a:cubicBezTo>
                    <a:pt x="3713321" y="219551"/>
                    <a:pt x="3712369" y="213836"/>
                    <a:pt x="3712369" y="208121"/>
                  </a:cubicBezTo>
                  <a:cubicBezTo>
                    <a:pt x="3712369" y="207169"/>
                    <a:pt x="3712369" y="206216"/>
                    <a:pt x="3712369" y="205264"/>
                  </a:cubicBezTo>
                  <a:cubicBezTo>
                    <a:pt x="3713321" y="207169"/>
                    <a:pt x="3714274" y="209074"/>
                    <a:pt x="3716179" y="211931"/>
                  </a:cubicBezTo>
                  <a:close/>
                  <a:moveTo>
                    <a:pt x="3679984" y="236696"/>
                  </a:moveTo>
                  <a:cubicBezTo>
                    <a:pt x="3681889" y="222409"/>
                    <a:pt x="3683794" y="209074"/>
                    <a:pt x="3684746" y="196691"/>
                  </a:cubicBezTo>
                  <a:cubicBezTo>
                    <a:pt x="3685699" y="185261"/>
                    <a:pt x="3687604" y="174784"/>
                    <a:pt x="3687604" y="166211"/>
                  </a:cubicBezTo>
                  <a:cubicBezTo>
                    <a:pt x="3687604" y="161449"/>
                    <a:pt x="3688556" y="157639"/>
                    <a:pt x="3688556" y="154781"/>
                  </a:cubicBezTo>
                  <a:cubicBezTo>
                    <a:pt x="3690461" y="159544"/>
                    <a:pt x="3694271" y="168116"/>
                    <a:pt x="3699034" y="178594"/>
                  </a:cubicBezTo>
                  <a:cubicBezTo>
                    <a:pt x="3701891" y="184309"/>
                    <a:pt x="3704749" y="191929"/>
                    <a:pt x="3708559" y="199549"/>
                  </a:cubicBezTo>
                  <a:cubicBezTo>
                    <a:pt x="3708559" y="201454"/>
                    <a:pt x="3707606" y="204311"/>
                    <a:pt x="3707606" y="207169"/>
                  </a:cubicBezTo>
                  <a:cubicBezTo>
                    <a:pt x="3706654" y="211931"/>
                    <a:pt x="3705701" y="218599"/>
                    <a:pt x="3704749" y="226219"/>
                  </a:cubicBezTo>
                  <a:cubicBezTo>
                    <a:pt x="3703796" y="230029"/>
                    <a:pt x="3703796" y="233839"/>
                    <a:pt x="3702844" y="237649"/>
                  </a:cubicBezTo>
                  <a:cubicBezTo>
                    <a:pt x="3702844" y="241459"/>
                    <a:pt x="3701891" y="246221"/>
                    <a:pt x="3701891" y="250984"/>
                  </a:cubicBezTo>
                  <a:cubicBezTo>
                    <a:pt x="3700939" y="259556"/>
                    <a:pt x="3700939" y="270034"/>
                    <a:pt x="3700939" y="280511"/>
                  </a:cubicBezTo>
                  <a:cubicBezTo>
                    <a:pt x="3700939" y="287179"/>
                    <a:pt x="3700939" y="293846"/>
                    <a:pt x="3700939" y="300514"/>
                  </a:cubicBezTo>
                  <a:cubicBezTo>
                    <a:pt x="3699034" y="293846"/>
                    <a:pt x="3697129" y="290036"/>
                    <a:pt x="3697129" y="290036"/>
                  </a:cubicBezTo>
                  <a:cubicBezTo>
                    <a:pt x="3697129" y="290036"/>
                    <a:pt x="3698081" y="296704"/>
                    <a:pt x="3699034" y="308134"/>
                  </a:cubicBezTo>
                  <a:cubicBezTo>
                    <a:pt x="3696176" y="312896"/>
                    <a:pt x="3693319" y="317659"/>
                    <a:pt x="3690461" y="322421"/>
                  </a:cubicBezTo>
                  <a:cubicBezTo>
                    <a:pt x="3687604" y="317659"/>
                    <a:pt x="3685699" y="313849"/>
                    <a:pt x="3683794" y="310991"/>
                  </a:cubicBezTo>
                  <a:cubicBezTo>
                    <a:pt x="3683794" y="305276"/>
                    <a:pt x="3683794" y="302419"/>
                    <a:pt x="3683794" y="302419"/>
                  </a:cubicBezTo>
                  <a:cubicBezTo>
                    <a:pt x="3683794" y="302419"/>
                    <a:pt x="3683794" y="304324"/>
                    <a:pt x="3682841" y="308134"/>
                  </a:cubicBezTo>
                  <a:cubicBezTo>
                    <a:pt x="3680936" y="304324"/>
                    <a:pt x="3679031" y="302419"/>
                    <a:pt x="3679031" y="302419"/>
                  </a:cubicBezTo>
                  <a:cubicBezTo>
                    <a:pt x="3679031" y="302419"/>
                    <a:pt x="3679984" y="305276"/>
                    <a:pt x="3681889" y="310991"/>
                  </a:cubicBezTo>
                  <a:cubicBezTo>
                    <a:pt x="3680936" y="313849"/>
                    <a:pt x="3680936" y="318611"/>
                    <a:pt x="3679984" y="323374"/>
                  </a:cubicBezTo>
                  <a:cubicBezTo>
                    <a:pt x="3677126" y="317659"/>
                    <a:pt x="3675221" y="311944"/>
                    <a:pt x="3672364" y="307181"/>
                  </a:cubicBezTo>
                  <a:cubicBezTo>
                    <a:pt x="3674269" y="300514"/>
                    <a:pt x="3676174" y="294799"/>
                    <a:pt x="3677126" y="289084"/>
                  </a:cubicBezTo>
                  <a:cubicBezTo>
                    <a:pt x="3679031" y="283369"/>
                    <a:pt x="3680936" y="277654"/>
                    <a:pt x="3681889" y="272891"/>
                  </a:cubicBezTo>
                  <a:cubicBezTo>
                    <a:pt x="3683794" y="268129"/>
                    <a:pt x="3685699" y="264319"/>
                    <a:pt x="3686651" y="260509"/>
                  </a:cubicBezTo>
                  <a:cubicBezTo>
                    <a:pt x="3690461" y="253841"/>
                    <a:pt x="3692366" y="250031"/>
                    <a:pt x="3692366" y="250031"/>
                  </a:cubicBezTo>
                  <a:cubicBezTo>
                    <a:pt x="3692366" y="250031"/>
                    <a:pt x="3689509" y="252889"/>
                    <a:pt x="3683794" y="258604"/>
                  </a:cubicBezTo>
                  <a:cubicBezTo>
                    <a:pt x="3680936" y="261461"/>
                    <a:pt x="3678079" y="265271"/>
                    <a:pt x="3675221" y="270034"/>
                  </a:cubicBezTo>
                  <a:cubicBezTo>
                    <a:pt x="3674269" y="271939"/>
                    <a:pt x="3673316" y="273844"/>
                    <a:pt x="3671411" y="275749"/>
                  </a:cubicBezTo>
                  <a:cubicBezTo>
                    <a:pt x="3677126" y="261461"/>
                    <a:pt x="3679031" y="248126"/>
                    <a:pt x="3679984" y="236696"/>
                  </a:cubicBezTo>
                  <a:close/>
                  <a:moveTo>
                    <a:pt x="3678079" y="342424"/>
                  </a:moveTo>
                  <a:cubicBezTo>
                    <a:pt x="3678079" y="344329"/>
                    <a:pt x="3677126" y="346234"/>
                    <a:pt x="3677126" y="349091"/>
                  </a:cubicBezTo>
                  <a:cubicBezTo>
                    <a:pt x="3677126" y="347186"/>
                    <a:pt x="3676174" y="345281"/>
                    <a:pt x="3676174" y="343376"/>
                  </a:cubicBezTo>
                  <a:cubicBezTo>
                    <a:pt x="3675221" y="340519"/>
                    <a:pt x="3675221" y="337661"/>
                    <a:pt x="3674269" y="335756"/>
                  </a:cubicBezTo>
                  <a:cubicBezTo>
                    <a:pt x="3675221" y="337661"/>
                    <a:pt x="3676174" y="340519"/>
                    <a:pt x="3678079" y="342424"/>
                  </a:cubicBezTo>
                  <a:close/>
                  <a:moveTo>
                    <a:pt x="3664744" y="355759"/>
                  </a:moveTo>
                  <a:cubicBezTo>
                    <a:pt x="3664744" y="357664"/>
                    <a:pt x="3664744" y="360521"/>
                    <a:pt x="3664744" y="362426"/>
                  </a:cubicBezTo>
                  <a:cubicBezTo>
                    <a:pt x="3664744" y="365284"/>
                    <a:pt x="3663791" y="368141"/>
                    <a:pt x="3663791" y="371951"/>
                  </a:cubicBezTo>
                  <a:cubicBezTo>
                    <a:pt x="3663791" y="371951"/>
                    <a:pt x="3663791" y="371951"/>
                    <a:pt x="3663791" y="371951"/>
                  </a:cubicBezTo>
                  <a:cubicBezTo>
                    <a:pt x="3663791" y="370046"/>
                    <a:pt x="3662839" y="368141"/>
                    <a:pt x="3662839" y="367189"/>
                  </a:cubicBezTo>
                  <a:cubicBezTo>
                    <a:pt x="3662839" y="367189"/>
                    <a:pt x="3662839" y="367189"/>
                    <a:pt x="3662839" y="366236"/>
                  </a:cubicBezTo>
                  <a:cubicBezTo>
                    <a:pt x="3663791" y="363379"/>
                    <a:pt x="3664744" y="359569"/>
                    <a:pt x="3664744" y="355759"/>
                  </a:cubicBezTo>
                  <a:close/>
                  <a:moveTo>
                    <a:pt x="3603784" y="369094"/>
                  </a:moveTo>
                  <a:cubicBezTo>
                    <a:pt x="3603784" y="367189"/>
                    <a:pt x="3602831" y="365284"/>
                    <a:pt x="3602831" y="363379"/>
                  </a:cubicBezTo>
                  <a:cubicBezTo>
                    <a:pt x="3603784" y="359569"/>
                    <a:pt x="3604736" y="355759"/>
                    <a:pt x="3605689" y="352901"/>
                  </a:cubicBezTo>
                  <a:cubicBezTo>
                    <a:pt x="3605689" y="351949"/>
                    <a:pt x="3606641" y="350996"/>
                    <a:pt x="3606641" y="350044"/>
                  </a:cubicBezTo>
                  <a:cubicBezTo>
                    <a:pt x="3606641" y="350996"/>
                    <a:pt x="3607594" y="351949"/>
                    <a:pt x="3607594" y="352901"/>
                  </a:cubicBezTo>
                  <a:lnTo>
                    <a:pt x="3607594" y="353854"/>
                  </a:lnTo>
                  <a:cubicBezTo>
                    <a:pt x="3605689" y="358616"/>
                    <a:pt x="3604736" y="364331"/>
                    <a:pt x="3603784" y="369094"/>
                  </a:cubicBezTo>
                  <a:close/>
                  <a:moveTo>
                    <a:pt x="3612356" y="329089"/>
                  </a:moveTo>
                  <a:cubicBezTo>
                    <a:pt x="3612356" y="329089"/>
                    <a:pt x="3611404" y="328136"/>
                    <a:pt x="3611404" y="327184"/>
                  </a:cubicBezTo>
                  <a:cubicBezTo>
                    <a:pt x="3611404" y="325279"/>
                    <a:pt x="3611404" y="323374"/>
                    <a:pt x="3610451" y="321469"/>
                  </a:cubicBezTo>
                  <a:cubicBezTo>
                    <a:pt x="3611404" y="322421"/>
                    <a:pt x="3612356" y="323374"/>
                    <a:pt x="3613309" y="324326"/>
                  </a:cubicBezTo>
                  <a:cubicBezTo>
                    <a:pt x="3613309" y="326231"/>
                    <a:pt x="3612356" y="327184"/>
                    <a:pt x="3612356" y="329089"/>
                  </a:cubicBezTo>
                  <a:close/>
                  <a:moveTo>
                    <a:pt x="3633311" y="366236"/>
                  </a:moveTo>
                  <a:cubicBezTo>
                    <a:pt x="3632359" y="363379"/>
                    <a:pt x="3630454" y="361474"/>
                    <a:pt x="3629501" y="358616"/>
                  </a:cubicBezTo>
                  <a:cubicBezTo>
                    <a:pt x="3629501" y="357664"/>
                    <a:pt x="3629501" y="355759"/>
                    <a:pt x="3629501" y="354806"/>
                  </a:cubicBezTo>
                  <a:cubicBezTo>
                    <a:pt x="3631406" y="357664"/>
                    <a:pt x="3632359" y="361474"/>
                    <a:pt x="3633311" y="366236"/>
                  </a:cubicBezTo>
                  <a:cubicBezTo>
                    <a:pt x="3633311" y="366236"/>
                    <a:pt x="3634264" y="366236"/>
                    <a:pt x="3633311" y="366236"/>
                  </a:cubicBezTo>
                  <a:cubicBezTo>
                    <a:pt x="3634264" y="366236"/>
                    <a:pt x="3633311" y="366236"/>
                    <a:pt x="3633311" y="366236"/>
                  </a:cubicBezTo>
                  <a:close/>
                  <a:moveTo>
                    <a:pt x="3632359" y="331946"/>
                  </a:moveTo>
                  <a:cubicBezTo>
                    <a:pt x="3633311" y="336709"/>
                    <a:pt x="3634264" y="342424"/>
                    <a:pt x="3635216" y="348139"/>
                  </a:cubicBezTo>
                  <a:cubicBezTo>
                    <a:pt x="3634264" y="346234"/>
                    <a:pt x="3632359" y="343376"/>
                    <a:pt x="3631406" y="341471"/>
                  </a:cubicBezTo>
                  <a:cubicBezTo>
                    <a:pt x="3631406" y="337661"/>
                    <a:pt x="3631406" y="334804"/>
                    <a:pt x="3632359" y="331946"/>
                  </a:cubicBezTo>
                  <a:close/>
                  <a:moveTo>
                    <a:pt x="3618071" y="270034"/>
                  </a:moveTo>
                  <a:cubicBezTo>
                    <a:pt x="3621881" y="261461"/>
                    <a:pt x="3624739" y="252889"/>
                    <a:pt x="3628549" y="246221"/>
                  </a:cubicBezTo>
                  <a:cubicBezTo>
                    <a:pt x="3629501" y="244316"/>
                    <a:pt x="3629501" y="243364"/>
                    <a:pt x="3630454" y="242411"/>
                  </a:cubicBezTo>
                  <a:cubicBezTo>
                    <a:pt x="3629501" y="249079"/>
                    <a:pt x="3627596" y="256699"/>
                    <a:pt x="3625691" y="265271"/>
                  </a:cubicBezTo>
                  <a:cubicBezTo>
                    <a:pt x="3623786" y="267176"/>
                    <a:pt x="3620929" y="269081"/>
                    <a:pt x="3618071" y="271939"/>
                  </a:cubicBezTo>
                  <a:cubicBezTo>
                    <a:pt x="3618071" y="270986"/>
                    <a:pt x="3618071" y="270034"/>
                    <a:pt x="3618071" y="270034"/>
                  </a:cubicBezTo>
                  <a:close/>
                  <a:moveTo>
                    <a:pt x="3601879" y="310039"/>
                  </a:moveTo>
                  <a:cubicBezTo>
                    <a:pt x="3603784" y="306229"/>
                    <a:pt x="3604736" y="302419"/>
                    <a:pt x="3606641" y="298609"/>
                  </a:cubicBezTo>
                  <a:cubicBezTo>
                    <a:pt x="3609499" y="291941"/>
                    <a:pt x="3612356" y="285274"/>
                    <a:pt x="3615214" y="278606"/>
                  </a:cubicBezTo>
                  <a:cubicBezTo>
                    <a:pt x="3617119" y="276701"/>
                    <a:pt x="3619024" y="273844"/>
                    <a:pt x="3619976" y="271939"/>
                  </a:cubicBezTo>
                  <a:cubicBezTo>
                    <a:pt x="3621881" y="270034"/>
                    <a:pt x="3623786" y="268129"/>
                    <a:pt x="3625691" y="266224"/>
                  </a:cubicBezTo>
                  <a:cubicBezTo>
                    <a:pt x="3625691" y="268129"/>
                    <a:pt x="3624739" y="269081"/>
                    <a:pt x="3624739" y="270986"/>
                  </a:cubicBezTo>
                  <a:cubicBezTo>
                    <a:pt x="3621881" y="282416"/>
                    <a:pt x="3619976" y="295751"/>
                    <a:pt x="3617119" y="309086"/>
                  </a:cubicBezTo>
                  <a:cubicBezTo>
                    <a:pt x="3616166" y="312896"/>
                    <a:pt x="3615214" y="317659"/>
                    <a:pt x="3614261" y="322421"/>
                  </a:cubicBezTo>
                  <a:cubicBezTo>
                    <a:pt x="3613309" y="321469"/>
                    <a:pt x="3612356" y="320516"/>
                    <a:pt x="3611404" y="320516"/>
                  </a:cubicBezTo>
                  <a:cubicBezTo>
                    <a:pt x="3610451" y="312896"/>
                    <a:pt x="3610451" y="306229"/>
                    <a:pt x="3609499" y="298609"/>
                  </a:cubicBezTo>
                  <a:cubicBezTo>
                    <a:pt x="3609499" y="305276"/>
                    <a:pt x="3608546" y="311944"/>
                    <a:pt x="3608546" y="318611"/>
                  </a:cubicBezTo>
                  <a:cubicBezTo>
                    <a:pt x="3607594" y="318611"/>
                    <a:pt x="3606641" y="317659"/>
                    <a:pt x="3606641" y="317659"/>
                  </a:cubicBezTo>
                  <a:cubicBezTo>
                    <a:pt x="3607594" y="318611"/>
                    <a:pt x="3608546" y="318611"/>
                    <a:pt x="3608546" y="319564"/>
                  </a:cubicBezTo>
                  <a:cubicBezTo>
                    <a:pt x="3608546" y="320516"/>
                    <a:pt x="3608546" y="321469"/>
                    <a:pt x="3608546" y="322421"/>
                  </a:cubicBezTo>
                  <a:cubicBezTo>
                    <a:pt x="3606641" y="318611"/>
                    <a:pt x="3604736" y="315754"/>
                    <a:pt x="3602831" y="312896"/>
                  </a:cubicBezTo>
                  <a:cubicBezTo>
                    <a:pt x="3601879" y="310991"/>
                    <a:pt x="3601879" y="310039"/>
                    <a:pt x="3601879" y="310039"/>
                  </a:cubicBezTo>
                  <a:close/>
                  <a:moveTo>
                    <a:pt x="3600926" y="335756"/>
                  </a:moveTo>
                  <a:cubicBezTo>
                    <a:pt x="3601879" y="339566"/>
                    <a:pt x="3603784" y="342424"/>
                    <a:pt x="3604736" y="346234"/>
                  </a:cubicBezTo>
                  <a:cubicBezTo>
                    <a:pt x="3603784" y="348139"/>
                    <a:pt x="3602831" y="350044"/>
                    <a:pt x="3601879" y="351949"/>
                  </a:cubicBezTo>
                  <a:cubicBezTo>
                    <a:pt x="3601879" y="351949"/>
                    <a:pt x="3601879" y="352901"/>
                    <a:pt x="3600926" y="352901"/>
                  </a:cubicBezTo>
                  <a:cubicBezTo>
                    <a:pt x="3600926" y="350044"/>
                    <a:pt x="3599974" y="348139"/>
                    <a:pt x="3599974" y="345281"/>
                  </a:cubicBezTo>
                  <a:cubicBezTo>
                    <a:pt x="3599974" y="342424"/>
                    <a:pt x="3600926" y="338614"/>
                    <a:pt x="3600926" y="335756"/>
                  </a:cubicBezTo>
                  <a:close/>
                  <a:moveTo>
                    <a:pt x="3556159" y="342424"/>
                  </a:moveTo>
                  <a:cubicBezTo>
                    <a:pt x="3556159" y="335756"/>
                    <a:pt x="3557111" y="330041"/>
                    <a:pt x="3557111" y="324326"/>
                  </a:cubicBezTo>
                  <a:cubicBezTo>
                    <a:pt x="3557111" y="325279"/>
                    <a:pt x="3558064" y="327184"/>
                    <a:pt x="3558064" y="328136"/>
                  </a:cubicBezTo>
                  <a:cubicBezTo>
                    <a:pt x="3558064" y="330041"/>
                    <a:pt x="3559016" y="331946"/>
                    <a:pt x="3559016" y="333851"/>
                  </a:cubicBezTo>
                  <a:cubicBezTo>
                    <a:pt x="3559016" y="333851"/>
                    <a:pt x="3559016" y="334804"/>
                    <a:pt x="3559016" y="334804"/>
                  </a:cubicBezTo>
                  <a:cubicBezTo>
                    <a:pt x="3558064" y="337661"/>
                    <a:pt x="3557111" y="339566"/>
                    <a:pt x="3556159" y="342424"/>
                  </a:cubicBezTo>
                  <a:close/>
                  <a:moveTo>
                    <a:pt x="3559969" y="279559"/>
                  </a:moveTo>
                  <a:cubicBezTo>
                    <a:pt x="3559016" y="277654"/>
                    <a:pt x="3559016" y="276701"/>
                    <a:pt x="3559016" y="274796"/>
                  </a:cubicBezTo>
                  <a:cubicBezTo>
                    <a:pt x="3559969" y="275749"/>
                    <a:pt x="3560921" y="275749"/>
                    <a:pt x="3561874" y="276701"/>
                  </a:cubicBezTo>
                  <a:cubicBezTo>
                    <a:pt x="3563779" y="277654"/>
                    <a:pt x="3564731" y="278606"/>
                    <a:pt x="3566636" y="280511"/>
                  </a:cubicBezTo>
                  <a:cubicBezTo>
                    <a:pt x="3565684" y="282416"/>
                    <a:pt x="3563779" y="284321"/>
                    <a:pt x="3562826" y="287179"/>
                  </a:cubicBezTo>
                  <a:cubicBezTo>
                    <a:pt x="3561874" y="285274"/>
                    <a:pt x="3560921" y="282416"/>
                    <a:pt x="3559969" y="279559"/>
                  </a:cubicBezTo>
                  <a:close/>
                  <a:moveTo>
                    <a:pt x="3571399" y="287179"/>
                  </a:moveTo>
                  <a:cubicBezTo>
                    <a:pt x="3571399" y="294799"/>
                    <a:pt x="3571399" y="303371"/>
                    <a:pt x="3571399" y="311944"/>
                  </a:cubicBezTo>
                  <a:cubicBezTo>
                    <a:pt x="3570446" y="312896"/>
                    <a:pt x="3570446" y="313849"/>
                    <a:pt x="3569494" y="314801"/>
                  </a:cubicBezTo>
                  <a:cubicBezTo>
                    <a:pt x="3567589" y="307181"/>
                    <a:pt x="3565684" y="299561"/>
                    <a:pt x="3562826" y="292894"/>
                  </a:cubicBezTo>
                  <a:cubicBezTo>
                    <a:pt x="3563779" y="289084"/>
                    <a:pt x="3565684" y="285274"/>
                    <a:pt x="3566636" y="282416"/>
                  </a:cubicBezTo>
                  <a:cubicBezTo>
                    <a:pt x="3568541" y="283369"/>
                    <a:pt x="3570446" y="284321"/>
                    <a:pt x="3571399" y="287179"/>
                  </a:cubicBezTo>
                  <a:cubicBezTo>
                    <a:pt x="3571399" y="286226"/>
                    <a:pt x="3571399" y="286226"/>
                    <a:pt x="3571399" y="287179"/>
                  </a:cubicBezTo>
                  <a:close/>
                  <a:moveTo>
                    <a:pt x="3571399" y="281464"/>
                  </a:moveTo>
                  <a:cubicBezTo>
                    <a:pt x="3570446" y="280511"/>
                    <a:pt x="3569494" y="280511"/>
                    <a:pt x="3568541" y="279559"/>
                  </a:cubicBezTo>
                  <a:cubicBezTo>
                    <a:pt x="3568541" y="279559"/>
                    <a:pt x="3568541" y="279559"/>
                    <a:pt x="3568541" y="279559"/>
                  </a:cubicBezTo>
                  <a:cubicBezTo>
                    <a:pt x="3570446" y="276701"/>
                    <a:pt x="3571399" y="274796"/>
                    <a:pt x="3571399" y="273844"/>
                  </a:cubicBezTo>
                  <a:cubicBezTo>
                    <a:pt x="3571399" y="276701"/>
                    <a:pt x="3571399" y="279559"/>
                    <a:pt x="3571399" y="281464"/>
                  </a:cubicBezTo>
                  <a:close/>
                  <a:moveTo>
                    <a:pt x="3567589" y="250031"/>
                  </a:moveTo>
                  <a:cubicBezTo>
                    <a:pt x="3568541" y="254794"/>
                    <a:pt x="3569494" y="260509"/>
                    <a:pt x="3570446" y="265271"/>
                  </a:cubicBezTo>
                  <a:cubicBezTo>
                    <a:pt x="3570446" y="267176"/>
                    <a:pt x="3571399" y="270034"/>
                    <a:pt x="3571399" y="271939"/>
                  </a:cubicBezTo>
                  <a:cubicBezTo>
                    <a:pt x="3571399" y="271939"/>
                    <a:pt x="3571399" y="272891"/>
                    <a:pt x="3571399" y="272891"/>
                  </a:cubicBezTo>
                  <a:cubicBezTo>
                    <a:pt x="3571399" y="272891"/>
                    <a:pt x="3569494" y="274796"/>
                    <a:pt x="3567589" y="277654"/>
                  </a:cubicBezTo>
                  <a:cubicBezTo>
                    <a:pt x="3567589" y="277654"/>
                    <a:pt x="3567589" y="277654"/>
                    <a:pt x="3567589" y="277654"/>
                  </a:cubicBezTo>
                  <a:cubicBezTo>
                    <a:pt x="3565684" y="276701"/>
                    <a:pt x="3563779" y="274796"/>
                    <a:pt x="3561874" y="274796"/>
                  </a:cubicBezTo>
                  <a:cubicBezTo>
                    <a:pt x="3559969" y="273844"/>
                    <a:pt x="3559016" y="273844"/>
                    <a:pt x="3558064" y="272891"/>
                  </a:cubicBezTo>
                  <a:cubicBezTo>
                    <a:pt x="3557111" y="269081"/>
                    <a:pt x="3555206" y="264319"/>
                    <a:pt x="3554254" y="260509"/>
                  </a:cubicBezTo>
                  <a:cubicBezTo>
                    <a:pt x="3555206" y="259556"/>
                    <a:pt x="3555206" y="258604"/>
                    <a:pt x="3556159" y="257651"/>
                  </a:cubicBezTo>
                  <a:cubicBezTo>
                    <a:pt x="3559969" y="251936"/>
                    <a:pt x="3562826" y="247174"/>
                    <a:pt x="3566636" y="243364"/>
                  </a:cubicBezTo>
                  <a:cubicBezTo>
                    <a:pt x="3567589" y="246221"/>
                    <a:pt x="3567589" y="248126"/>
                    <a:pt x="3567589" y="250031"/>
                  </a:cubicBezTo>
                  <a:close/>
                  <a:moveTo>
                    <a:pt x="3561874" y="229076"/>
                  </a:moveTo>
                  <a:cubicBezTo>
                    <a:pt x="3561874" y="228124"/>
                    <a:pt x="3562826" y="228124"/>
                    <a:pt x="3562826" y="227171"/>
                  </a:cubicBezTo>
                  <a:cubicBezTo>
                    <a:pt x="3563779" y="230029"/>
                    <a:pt x="3563779" y="232886"/>
                    <a:pt x="3564731" y="235744"/>
                  </a:cubicBezTo>
                  <a:cubicBezTo>
                    <a:pt x="3564731" y="236696"/>
                    <a:pt x="3564731" y="237649"/>
                    <a:pt x="3565684" y="238601"/>
                  </a:cubicBezTo>
                  <a:cubicBezTo>
                    <a:pt x="3561874" y="241459"/>
                    <a:pt x="3557111" y="246221"/>
                    <a:pt x="3552349" y="251936"/>
                  </a:cubicBezTo>
                  <a:cubicBezTo>
                    <a:pt x="3552349" y="250031"/>
                    <a:pt x="3551396" y="248126"/>
                    <a:pt x="3551396" y="247174"/>
                  </a:cubicBezTo>
                  <a:cubicBezTo>
                    <a:pt x="3555206" y="241459"/>
                    <a:pt x="3558064" y="234791"/>
                    <a:pt x="3561874" y="229076"/>
                  </a:cubicBezTo>
                  <a:close/>
                  <a:moveTo>
                    <a:pt x="3551396" y="293846"/>
                  </a:moveTo>
                  <a:cubicBezTo>
                    <a:pt x="3552349" y="298609"/>
                    <a:pt x="3553301" y="303371"/>
                    <a:pt x="3554254" y="307181"/>
                  </a:cubicBezTo>
                  <a:cubicBezTo>
                    <a:pt x="3553301" y="311944"/>
                    <a:pt x="3551396" y="315754"/>
                    <a:pt x="3550444" y="321469"/>
                  </a:cubicBezTo>
                  <a:cubicBezTo>
                    <a:pt x="3549491" y="325279"/>
                    <a:pt x="3548539" y="329089"/>
                    <a:pt x="3547586" y="333851"/>
                  </a:cubicBezTo>
                  <a:cubicBezTo>
                    <a:pt x="3547586" y="332899"/>
                    <a:pt x="3546634" y="332899"/>
                    <a:pt x="3546634" y="331946"/>
                  </a:cubicBezTo>
                  <a:cubicBezTo>
                    <a:pt x="3545681" y="330041"/>
                    <a:pt x="3544729" y="329089"/>
                    <a:pt x="3543776" y="327184"/>
                  </a:cubicBezTo>
                  <a:cubicBezTo>
                    <a:pt x="3544729" y="319564"/>
                    <a:pt x="3544729" y="312896"/>
                    <a:pt x="3544729" y="306229"/>
                  </a:cubicBezTo>
                  <a:cubicBezTo>
                    <a:pt x="3545681" y="299561"/>
                    <a:pt x="3546634" y="292894"/>
                    <a:pt x="3547586" y="286226"/>
                  </a:cubicBezTo>
                  <a:cubicBezTo>
                    <a:pt x="3547586" y="283369"/>
                    <a:pt x="3548539" y="279559"/>
                    <a:pt x="3548539" y="276701"/>
                  </a:cubicBezTo>
                  <a:cubicBezTo>
                    <a:pt x="3548539" y="282416"/>
                    <a:pt x="3550444" y="288131"/>
                    <a:pt x="3551396" y="293846"/>
                  </a:cubicBezTo>
                  <a:close/>
                  <a:moveTo>
                    <a:pt x="3543776" y="191929"/>
                  </a:moveTo>
                  <a:cubicBezTo>
                    <a:pt x="3545681" y="187166"/>
                    <a:pt x="3547586" y="183356"/>
                    <a:pt x="3549491" y="180499"/>
                  </a:cubicBezTo>
                  <a:cubicBezTo>
                    <a:pt x="3549491" y="181451"/>
                    <a:pt x="3549491" y="183356"/>
                    <a:pt x="3548539" y="185261"/>
                  </a:cubicBezTo>
                  <a:cubicBezTo>
                    <a:pt x="3547586" y="192881"/>
                    <a:pt x="3546634" y="201454"/>
                    <a:pt x="3544729" y="211931"/>
                  </a:cubicBezTo>
                  <a:cubicBezTo>
                    <a:pt x="3544729" y="213836"/>
                    <a:pt x="3543776" y="215741"/>
                    <a:pt x="3543776" y="217646"/>
                  </a:cubicBezTo>
                  <a:cubicBezTo>
                    <a:pt x="3541871" y="210026"/>
                    <a:pt x="3539966" y="204311"/>
                    <a:pt x="3539014" y="200501"/>
                  </a:cubicBezTo>
                  <a:cubicBezTo>
                    <a:pt x="3540919" y="196691"/>
                    <a:pt x="3541871" y="194786"/>
                    <a:pt x="3543776" y="191929"/>
                  </a:cubicBezTo>
                  <a:close/>
                  <a:moveTo>
                    <a:pt x="3530441" y="217646"/>
                  </a:moveTo>
                  <a:cubicBezTo>
                    <a:pt x="3533299" y="211931"/>
                    <a:pt x="3536156" y="206216"/>
                    <a:pt x="3539014" y="201454"/>
                  </a:cubicBezTo>
                  <a:cubicBezTo>
                    <a:pt x="3539014" y="205264"/>
                    <a:pt x="3539966" y="210979"/>
                    <a:pt x="3540919" y="217646"/>
                  </a:cubicBezTo>
                  <a:cubicBezTo>
                    <a:pt x="3540919" y="221456"/>
                    <a:pt x="3541871" y="226219"/>
                    <a:pt x="3542824" y="231934"/>
                  </a:cubicBezTo>
                  <a:cubicBezTo>
                    <a:pt x="3541871" y="234791"/>
                    <a:pt x="3541871" y="237649"/>
                    <a:pt x="3540919" y="240506"/>
                  </a:cubicBezTo>
                  <a:cubicBezTo>
                    <a:pt x="3537109" y="246221"/>
                    <a:pt x="3532346" y="252889"/>
                    <a:pt x="3528536" y="259556"/>
                  </a:cubicBezTo>
                  <a:cubicBezTo>
                    <a:pt x="3528536" y="258604"/>
                    <a:pt x="3528536" y="257651"/>
                    <a:pt x="3528536" y="257651"/>
                  </a:cubicBezTo>
                  <a:cubicBezTo>
                    <a:pt x="3528536" y="251936"/>
                    <a:pt x="3528536" y="246221"/>
                    <a:pt x="3527584" y="240506"/>
                  </a:cubicBezTo>
                  <a:cubicBezTo>
                    <a:pt x="3527584" y="236696"/>
                    <a:pt x="3526631" y="232886"/>
                    <a:pt x="3526631" y="229076"/>
                  </a:cubicBezTo>
                  <a:cubicBezTo>
                    <a:pt x="3527584" y="224314"/>
                    <a:pt x="3528536" y="220504"/>
                    <a:pt x="3530441" y="217646"/>
                  </a:cubicBezTo>
                  <a:close/>
                  <a:moveTo>
                    <a:pt x="3490436" y="321469"/>
                  </a:moveTo>
                  <a:cubicBezTo>
                    <a:pt x="3490436" y="320516"/>
                    <a:pt x="3490436" y="318611"/>
                    <a:pt x="3490436" y="317659"/>
                  </a:cubicBezTo>
                  <a:cubicBezTo>
                    <a:pt x="3490436" y="318611"/>
                    <a:pt x="3491389" y="319564"/>
                    <a:pt x="3491389" y="319564"/>
                  </a:cubicBezTo>
                  <a:cubicBezTo>
                    <a:pt x="3491389" y="320516"/>
                    <a:pt x="3491389" y="320516"/>
                    <a:pt x="3490436" y="321469"/>
                  </a:cubicBezTo>
                  <a:close/>
                  <a:moveTo>
                    <a:pt x="3514249" y="250984"/>
                  </a:moveTo>
                  <a:cubicBezTo>
                    <a:pt x="3515201" y="249079"/>
                    <a:pt x="3516154" y="247174"/>
                    <a:pt x="3516154" y="246221"/>
                  </a:cubicBezTo>
                  <a:cubicBezTo>
                    <a:pt x="3516154" y="250031"/>
                    <a:pt x="3516154" y="253841"/>
                    <a:pt x="3515201" y="257651"/>
                  </a:cubicBezTo>
                  <a:cubicBezTo>
                    <a:pt x="3515201" y="261461"/>
                    <a:pt x="3514249" y="266224"/>
                    <a:pt x="3514249" y="270986"/>
                  </a:cubicBezTo>
                  <a:cubicBezTo>
                    <a:pt x="3513296" y="267176"/>
                    <a:pt x="3511391" y="263366"/>
                    <a:pt x="3509486" y="259556"/>
                  </a:cubicBezTo>
                  <a:cubicBezTo>
                    <a:pt x="3512344" y="255746"/>
                    <a:pt x="3513296" y="252889"/>
                    <a:pt x="3514249" y="250984"/>
                  </a:cubicBezTo>
                  <a:close/>
                  <a:moveTo>
                    <a:pt x="3504724" y="271939"/>
                  </a:moveTo>
                  <a:cubicBezTo>
                    <a:pt x="3504724" y="272891"/>
                    <a:pt x="3505676" y="273844"/>
                    <a:pt x="3505676" y="274796"/>
                  </a:cubicBezTo>
                  <a:cubicBezTo>
                    <a:pt x="3506629" y="279559"/>
                    <a:pt x="3508534" y="283369"/>
                    <a:pt x="3509486" y="288131"/>
                  </a:cubicBezTo>
                  <a:cubicBezTo>
                    <a:pt x="3508534" y="290036"/>
                    <a:pt x="3507581" y="291941"/>
                    <a:pt x="3505676" y="293846"/>
                  </a:cubicBezTo>
                  <a:cubicBezTo>
                    <a:pt x="3505676" y="290036"/>
                    <a:pt x="3504724" y="286226"/>
                    <a:pt x="3504724" y="282416"/>
                  </a:cubicBezTo>
                  <a:cubicBezTo>
                    <a:pt x="3504724" y="279559"/>
                    <a:pt x="3504724" y="275749"/>
                    <a:pt x="3504724" y="271939"/>
                  </a:cubicBezTo>
                  <a:cubicBezTo>
                    <a:pt x="3504724" y="272891"/>
                    <a:pt x="3504724" y="272891"/>
                    <a:pt x="3504724" y="271939"/>
                  </a:cubicBezTo>
                  <a:close/>
                  <a:moveTo>
                    <a:pt x="3501866" y="398621"/>
                  </a:moveTo>
                  <a:cubicBezTo>
                    <a:pt x="3499961" y="389096"/>
                    <a:pt x="3497104" y="380524"/>
                    <a:pt x="3495199" y="371951"/>
                  </a:cubicBezTo>
                  <a:cubicBezTo>
                    <a:pt x="3495199" y="370999"/>
                    <a:pt x="3494246" y="370046"/>
                    <a:pt x="3494246" y="369094"/>
                  </a:cubicBezTo>
                  <a:cubicBezTo>
                    <a:pt x="3496151" y="365284"/>
                    <a:pt x="3498056" y="361474"/>
                    <a:pt x="3499961" y="357664"/>
                  </a:cubicBezTo>
                  <a:cubicBezTo>
                    <a:pt x="3500914" y="370999"/>
                    <a:pt x="3500914" y="384334"/>
                    <a:pt x="3501866" y="398621"/>
                  </a:cubicBezTo>
                  <a:close/>
                  <a:moveTo>
                    <a:pt x="3496151" y="290036"/>
                  </a:moveTo>
                  <a:cubicBezTo>
                    <a:pt x="3497104" y="288131"/>
                    <a:pt x="3498056" y="286226"/>
                    <a:pt x="3499009" y="284321"/>
                  </a:cubicBezTo>
                  <a:cubicBezTo>
                    <a:pt x="3499009" y="288131"/>
                    <a:pt x="3499009" y="291941"/>
                    <a:pt x="3499009" y="295751"/>
                  </a:cubicBezTo>
                  <a:cubicBezTo>
                    <a:pt x="3498056" y="293846"/>
                    <a:pt x="3497104" y="291941"/>
                    <a:pt x="3496151" y="290036"/>
                  </a:cubicBezTo>
                  <a:close/>
                  <a:moveTo>
                    <a:pt x="3496151" y="252889"/>
                  </a:moveTo>
                  <a:cubicBezTo>
                    <a:pt x="3496151" y="250984"/>
                    <a:pt x="3496151" y="249079"/>
                    <a:pt x="3496151" y="247174"/>
                  </a:cubicBezTo>
                  <a:cubicBezTo>
                    <a:pt x="3497104" y="250031"/>
                    <a:pt x="3498056" y="252889"/>
                    <a:pt x="3499009" y="254794"/>
                  </a:cubicBezTo>
                  <a:cubicBezTo>
                    <a:pt x="3498056" y="256699"/>
                    <a:pt x="3496151" y="258604"/>
                    <a:pt x="3495199" y="261461"/>
                  </a:cubicBezTo>
                  <a:cubicBezTo>
                    <a:pt x="3495199" y="258604"/>
                    <a:pt x="3496151" y="255746"/>
                    <a:pt x="3496151" y="252889"/>
                  </a:cubicBezTo>
                  <a:close/>
                  <a:moveTo>
                    <a:pt x="3481864" y="205264"/>
                  </a:moveTo>
                  <a:cubicBezTo>
                    <a:pt x="3484721" y="212884"/>
                    <a:pt x="3488531" y="220504"/>
                    <a:pt x="3491389" y="230029"/>
                  </a:cubicBezTo>
                  <a:cubicBezTo>
                    <a:pt x="3492341" y="233839"/>
                    <a:pt x="3494246" y="238601"/>
                    <a:pt x="3495199" y="243364"/>
                  </a:cubicBezTo>
                  <a:cubicBezTo>
                    <a:pt x="3494246" y="245269"/>
                    <a:pt x="3493294" y="248126"/>
                    <a:pt x="3492341" y="251936"/>
                  </a:cubicBezTo>
                  <a:cubicBezTo>
                    <a:pt x="3491389" y="256699"/>
                    <a:pt x="3489484" y="261461"/>
                    <a:pt x="3487579" y="268129"/>
                  </a:cubicBezTo>
                  <a:cubicBezTo>
                    <a:pt x="3487579" y="269081"/>
                    <a:pt x="3487579" y="269081"/>
                    <a:pt x="3486626" y="270034"/>
                  </a:cubicBezTo>
                  <a:cubicBezTo>
                    <a:pt x="3484721" y="265271"/>
                    <a:pt x="3481864" y="260509"/>
                    <a:pt x="3479959" y="255746"/>
                  </a:cubicBezTo>
                  <a:cubicBezTo>
                    <a:pt x="3479959" y="245269"/>
                    <a:pt x="3479959" y="235744"/>
                    <a:pt x="3479959" y="228124"/>
                  </a:cubicBezTo>
                  <a:cubicBezTo>
                    <a:pt x="3479959" y="221456"/>
                    <a:pt x="3479959" y="216694"/>
                    <a:pt x="3479959" y="213836"/>
                  </a:cubicBezTo>
                  <a:cubicBezTo>
                    <a:pt x="3480911" y="211931"/>
                    <a:pt x="3480911" y="208121"/>
                    <a:pt x="3481864" y="205264"/>
                  </a:cubicBezTo>
                  <a:close/>
                  <a:moveTo>
                    <a:pt x="3473291" y="241459"/>
                  </a:moveTo>
                  <a:cubicBezTo>
                    <a:pt x="3474244" y="239554"/>
                    <a:pt x="3474244" y="236696"/>
                    <a:pt x="3475196" y="234791"/>
                  </a:cubicBezTo>
                  <a:cubicBezTo>
                    <a:pt x="3474244" y="236696"/>
                    <a:pt x="3474244" y="239554"/>
                    <a:pt x="3473291" y="241459"/>
                  </a:cubicBezTo>
                  <a:cubicBezTo>
                    <a:pt x="3473291" y="242411"/>
                    <a:pt x="3473291" y="241459"/>
                    <a:pt x="3473291" y="241459"/>
                  </a:cubicBezTo>
                  <a:cubicBezTo>
                    <a:pt x="3473291" y="241459"/>
                    <a:pt x="3473291" y="241459"/>
                    <a:pt x="3473291" y="241459"/>
                  </a:cubicBezTo>
                  <a:close/>
                  <a:moveTo>
                    <a:pt x="3468529" y="260509"/>
                  </a:moveTo>
                  <a:cubicBezTo>
                    <a:pt x="3468529" y="261461"/>
                    <a:pt x="3469481" y="262414"/>
                    <a:pt x="3469481" y="263366"/>
                  </a:cubicBezTo>
                  <a:cubicBezTo>
                    <a:pt x="3469481" y="266224"/>
                    <a:pt x="3468529" y="268129"/>
                    <a:pt x="3468529" y="270986"/>
                  </a:cubicBezTo>
                  <a:cubicBezTo>
                    <a:pt x="3467576" y="279559"/>
                    <a:pt x="3466624" y="290036"/>
                    <a:pt x="3465671" y="300514"/>
                  </a:cubicBezTo>
                  <a:cubicBezTo>
                    <a:pt x="3464719" y="306229"/>
                    <a:pt x="3464719" y="311944"/>
                    <a:pt x="3464719" y="318611"/>
                  </a:cubicBezTo>
                  <a:cubicBezTo>
                    <a:pt x="3464719" y="319564"/>
                    <a:pt x="3463766" y="320516"/>
                    <a:pt x="3463766" y="321469"/>
                  </a:cubicBezTo>
                  <a:cubicBezTo>
                    <a:pt x="3462814" y="316706"/>
                    <a:pt x="3460909" y="311944"/>
                    <a:pt x="3459956" y="307181"/>
                  </a:cubicBezTo>
                  <a:cubicBezTo>
                    <a:pt x="3459956" y="307181"/>
                    <a:pt x="3459956" y="306229"/>
                    <a:pt x="3459956" y="306229"/>
                  </a:cubicBezTo>
                  <a:cubicBezTo>
                    <a:pt x="3459956" y="304324"/>
                    <a:pt x="3460909" y="302419"/>
                    <a:pt x="3460909" y="300514"/>
                  </a:cubicBezTo>
                  <a:cubicBezTo>
                    <a:pt x="3463766" y="287179"/>
                    <a:pt x="3466624" y="273844"/>
                    <a:pt x="3468529" y="260509"/>
                  </a:cubicBezTo>
                  <a:close/>
                  <a:moveTo>
                    <a:pt x="3451384" y="237649"/>
                  </a:moveTo>
                  <a:cubicBezTo>
                    <a:pt x="3451384" y="231934"/>
                    <a:pt x="3451384" y="227171"/>
                    <a:pt x="3451384" y="221456"/>
                  </a:cubicBezTo>
                  <a:cubicBezTo>
                    <a:pt x="3451384" y="221456"/>
                    <a:pt x="3451384" y="221456"/>
                    <a:pt x="3451384" y="222409"/>
                  </a:cubicBezTo>
                  <a:cubicBezTo>
                    <a:pt x="3453289" y="227171"/>
                    <a:pt x="3456146" y="231934"/>
                    <a:pt x="3458051" y="237649"/>
                  </a:cubicBezTo>
                  <a:cubicBezTo>
                    <a:pt x="3458051" y="237649"/>
                    <a:pt x="3458051" y="238601"/>
                    <a:pt x="3458051" y="238601"/>
                  </a:cubicBezTo>
                  <a:cubicBezTo>
                    <a:pt x="3455194" y="248126"/>
                    <a:pt x="3452336" y="257651"/>
                    <a:pt x="3450431" y="267176"/>
                  </a:cubicBezTo>
                  <a:cubicBezTo>
                    <a:pt x="3450431" y="267176"/>
                    <a:pt x="3450431" y="267176"/>
                    <a:pt x="3450431" y="267176"/>
                  </a:cubicBezTo>
                  <a:cubicBezTo>
                    <a:pt x="3451384" y="256699"/>
                    <a:pt x="3451384" y="247174"/>
                    <a:pt x="3451384" y="237649"/>
                  </a:cubicBezTo>
                  <a:close/>
                  <a:moveTo>
                    <a:pt x="3405664" y="273844"/>
                  </a:moveTo>
                  <a:cubicBezTo>
                    <a:pt x="3406616" y="268129"/>
                    <a:pt x="3406616" y="263366"/>
                    <a:pt x="3406616" y="258604"/>
                  </a:cubicBezTo>
                  <a:cubicBezTo>
                    <a:pt x="3406616" y="253841"/>
                    <a:pt x="3406616" y="249079"/>
                    <a:pt x="3406616" y="245269"/>
                  </a:cubicBezTo>
                  <a:cubicBezTo>
                    <a:pt x="3406616" y="247174"/>
                    <a:pt x="3407569" y="251936"/>
                    <a:pt x="3409474" y="259556"/>
                  </a:cubicBezTo>
                  <a:cubicBezTo>
                    <a:pt x="3409474" y="264319"/>
                    <a:pt x="3407569" y="269081"/>
                    <a:pt x="3405664" y="273844"/>
                  </a:cubicBezTo>
                  <a:close/>
                  <a:moveTo>
                    <a:pt x="3416141" y="335756"/>
                  </a:moveTo>
                  <a:cubicBezTo>
                    <a:pt x="3416141" y="341471"/>
                    <a:pt x="3416141" y="347186"/>
                    <a:pt x="3416141" y="353854"/>
                  </a:cubicBezTo>
                  <a:cubicBezTo>
                    <a:pt x="3416141" y="351949"/>
                    <a:pt x="3415189" y="350044"/>
                    <a:pt x="3415189" y="348139"/>
                  </a:cubicBezTo>
                  <a:cubicBezTo>
                    <a:pt x="3414236" y="340519"/>
                    <a:pt x="3414236" y="333851"/>
                    <a:pt x="3413284" y="328136"/>
                  </a:cubicBezTo>
                  <a:cubicBezTo>
                    <a:pt x="3413284" y="328136"/>
                    <a:pt x="3413284" y="328136"/>
                    <a:pt x="3413284" y="328136"/>
                  </a:cubicBezTo>
                  <a:cubicBezTo>
                    <a:pt x="3414236" y="325279"/>
                    <a:pt x="3415189" y="323374"/>
                    <a:pt x="3417094" y="320516"/>
                  </a:cubicBezTo>
                  <a:cubicBezTo>
                    <a:pt x="3417094" y="324326"/>
                    <a:pt x="3417094" y="329089"/>
                    <a:pt x="3416141" y="335756"/>
                  </a:cubicBezTo>
                  <a:close/>
                  <a:moveTo>
                    <a:pt x="3421856" y="320516"/>
                  </a:moveTo>
                  <a:cubicBezTo>
                    <a:pt x="3420904" y="324326"/>
                    <a:pt x="3420904" y="329089"/>
                    <a:pt x="3419951" y="332899"/>
                  </a:cubicBezTo>
                  <a:cubicBezTo>
                    <a:pt x="3418999" y="326231"/>
                    <a:pt x="3418999" y="320516"/>
                    <a:pt x="3418046" y="316706"/>
                  </a:cubicBezTo>
                  <a:cubicBezTo>
                    <a:pt x="3418999" y="314801"/>
                    <a:pt x="3419951" y="312896"/>
                    <a:pt x="3420904" y="310991"/>
                  </a:cubicBezTo>
                  <a:cubicBezTo>
                    <a:pt x="3420904" y="310039"/>
                    <a:pt x="3421856" y="309086"/>
                    <a:pt x="3421856" y="308134"/>
                  </a:cubicBezTo>
                  <a:cubicBezTo>
                    <a:pt x="3421856" y="310039"/>
                    <a:pt x="3422809" y="310991"/>
                    <a:pt x="3422809" y="312896"/>
                  </a:cubicBezTo>
                  <a:cubicBezTo>
                    <a:pt x="3422809" y="314801"/>
                    <a:pt x="3422809" y="317659"/>
                    <a:pt x="3421856" y="320516"/>
                  </a:cubicBezTo>
                  <a:close/>
                  <a:moveTo>
                    <a:pt x="3410426" y="139541"/>
                  </a:moveTo>
                  <a:cubicBezTo>
                    <a:pt x="3413284" y="145256"/>
                    <a:pt x="3417094" y="151924"/>
                    <a:pt x="3421856" y="161449"/>
                  </a:cubicBezTo>
                  <a:cubicBezTo>
                    <a:pt x="3424714" y="167164"/>
                    <a:pt x="3428524" y="173831"/>
                    <a:pt x="3433286" y="181451"/>
                  </a:cubicBezTo>
                  <a:cubicBezTo>
                    <a:pt x="3431381" y="187166"/>
                    <a:pt x="3430429" y="192881"/>
                    <a:pt x="3428524" y="198596"/>
                  </a:cubicBezTo>
                  <a:cubicBezTo>
                    <a:pt x="3427571" y="202406"/>
                    <a:pt x="3426619" y="206216"/>
                    <a:pt x="3425666" y="210026"/>
                  </a:cubicBezTo>
                  <a:cubicBezTo>
                    <a:pt x="3424714" y="205264"/>
                    <a:pt x="3423761" y="200501"/>
                    <a:pt x="3422809" y="195739"/>
                  </a:cubicBezTo>
                  <a:cubicBezTo>
                    <a:pt x="3419951" y="183356"/>
                    <a:pt x="3417094" y="171926"/>
                    <a:pt x="3415189" y="163354"/>
                  </a:cubicBezTo>
                  <a:cubicBezTo>
                    <a:pt x="3413284" y="154781"/>
                    <a:pt x="3411379" y="148114"/>
                    <a:pt x="3410426" y="143351"/>
                  </a:cubicBezTo>
                  <a:cubicBezTo>
                    <a:pt x="3409474" y="141446"/>
                    <a:pt x="3410426" y="140494"/>
                    <a:pt x="3410426" y="139541"/>
                  </a:cubicBezTo>
                  <a:close/>
                  <a:moveTo>
                    <a:pt x="3408521" y="136684"/>
                  </a:move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lose/>
                  <a:moveTo>
                    <a:pt x="3395186" y="266224"/>
                  </a:moveTo>
                  <a:cubicBezTo>
                    <a:pt x="3396139" y="251936"/>
                    <a:pt x="3396139" y="239554"/>
                    <a:pt x="3396139" y="227171"/>
                  </a:cubicBezTo>
                  <a:cubicBezTo>
                    <a:pt x="3396139" y="222409"/>
                    <a:pt x="3396139" y="217646"/>
                    <a:pt x="3396139" y="212884"/>
                  </a:cubicBezTo>
                  <a:cubicBezTo>
                    <a:pt x="3397091" y="210026"/>
                    <a:pt x="3398044" y="207169"/>
                    <a:pt x="3398996" y="204311"/>
                  </a:cubicBezTo>
                  <a:cubicBezTo>
                    <a:pt x="3398044" y="206216"/>
                    <a:pt x="3397091" y="208121"/>
                    <a:pt x="3396139" y="210026"/>
                  </a:cubicBezTo>
                  <a:cubicBezTo>
                    <a:pt x="3396139" y="207169"/>
                    <a:pt x="3396139" y="204311"/>
                    <a:pt x="3396139" y="202406"/>
                  </a:cubicBezTo>
                  <a:cubicBezTo>
                    <a:pt x="3397091" y="199549"/>
                    <a:pt x="3397091" y="197644"/>
                    <a:pt x="3398044" y="194786"/>
                  </a:cubicBezTo>
                  <a:cubicBezTo>
                    <a:pt x="3401854" y="178594"/>
                    <a:pt x="3405664" y="162401"/>
                    <a:pt x="3408521" y="145256"/>
                  </a:cubicBezTo>
                  <a:cubicBezTo>
                    <a:pt x="3408521" y="150019"/>
                    <a:pt x="3409474" y="155734"/>
                    <a:pt x="3410426" y="162401"/>
                  </a:cubicBezTo>
                  <a:cubicBezTo>
                    <a:pt x="3411379" y="171926"/>
                    <a:pt x="3412331" y="182404"/>
                    <a:pt x="3414236" y="195739"/>
                  </a:cubicBezTo>
                  <a:cubicBezTo>
                    <a:pt x="3415189" y="202406"/>
                    <a:pt x="3416141" y="209074"/>
                    <a:pt x="3417094" y="215741"/>
                  </a:cubicBezTo>
                  <a:cubicBezTo>
                    <a:pt x="3418046" y="220504"/>
                    <a:pt x="3418999" y="224314"/>
                    <a:pt x="3419951" y="229076"/>
                  </a:cubicBezTo>
                  <a:cubicBezTo>
                    <a:pt x="3418999" y="230981"/>
                    <a:pt x="3418999" y="232886"/>
                    <a:pt x="3418046" y="233839"/>
                  </a:cubicBezTo>
                  <a:cubicBezTo>
                    <a:pt x="3416141" y="240506"/>
                    <a:pt x="3414236" y="247174"/>
                    <a:pt x="3411379" y="253841"/>
                  </a:cubicBezTo>
                  <a:cubicBezTo>
                    <a:pt x="3408521" y="248126"/>
                    <a:pt x="3407569" y="245269"/>
                    <a:pt x="3407569" y="244316"/>
                  </a:cubicBezTo>
                  <a:cubicBezTo>
                    <a:pt x="3407569" y="242411"/>
                    <a:pt x="3407569" y="241459"/>
                    <a:pt x="3407569" y="239554"/>
                  </a:cubicBezTo>
                  <a:cubicBezTo>
                    <a:pt x="3407569" y="230029"/>
                    <a:pt x="3407569" y="224314"/>
                    <a:pt x="3407569" y="224314"/>
                  </a:cubicBezTo>
                  <a:cubicBezTo>
                    <a:pt x="3407569" y="224314"/>
                    <a:pt x="3405664" y="230029"/>
                    <a:pt x="3403759" y="239554"/>
                  </a:cubicBezTo>
                  <a:cubicBezTo>
                    <a:pt x="3402806" y="244316"/>
                    <a:pt x="3400901" y="250031"/>
                    <a:pt x="3399949" y="256699"/>
                  </a:cubicBezTo>
                  <a:cubicBezTo>
                    <a:pt x="3398996" y="262414"/>
                    <a:pt x="3397091" y="269081"/>
                    <a:pt x="3395186" y="275749"/>
                  </a:cubicBezTo>
                  <a:cubicBezTo>
                    <a:pt x="3395186" y="273844"/>
                    <a:pt x="3395186" y="270034"/>
                    <a:pt x="3395186" y="266224"/>
                  </a:cubicBezTo>
                  <a:close/>
                  <a:moveTo>
                    <a:pt x="3363754" y="252889"/>
                  </a:moveTo>
                  <a:cubicBezTo>
                    <a:pt x="3364706" y="256699"/>
                    <a:pt x="3365659" y="260509"/>
                    <a:pt x="3365659" y="264319"/>
                  </a:cubicBezTo>
                  <a:cubicBezTo>
                    <a:pt x="3364706" y="266224"/>
                    <a:pt x="3363754" y="267176"/>
                    <a:pt x="3363754" y="269081"/>
                  </a:cubicBezTo>
                  <a:cubicBezTo>
                    <a:pt x="3363754" y="262414"/>
                    <a:pt x="3363754" y="257651"/>
                    <a:pt x="3363754" y="252889"/>
                  </a:cubicBezTo>
                  <a:close/>
                  <a:moveTo>
                    <a:pt x="3321844" y="351949"/>
                  </a:moveTo>
                  <a:cubicBezTo>
                    <a:pt x="3321844" y="349091"/>
                    <a:pt x="3322796" y="345281"/>
                    <a:pt x="3322796" y="342424"/>
                  </a:cubicBezTo>
                  <a:cubicBezTo>
                    <a:pt x="3322796" y="344329"/>
                    <a:pt x="3323749" y="346234"/>
                    <a:pt x="3323749" y="347186"/>
                  </a:cubicBezTo>
                  <a:cubicBezTo>
                    <a:pt x="3323749" y="349091"/>
                    <a:pt x="3322796" y="350044"/>
                    <a:pt x="3321844" y="351949"/>
                  </a:cubicBezTo>
                  <a:close/>
                  <a:moveTo>
                    <a:pt x="3340894" y="273844"/>
                  </a:moveTo>
                  <a:cubicBezTo>
                    <a:pt x="3342799" y="282416"/>
                    <a:pt x="3345656" y="290036"/>
                    <a:pt x="3347561" y="298609"/>
                  </a:cubicBezTo>
                  <a:cubicBezTo>
                    <a:pt x="3346609" y="300514"/>
                    <a:pt x="3345656" y="302419"/>
                    <a:pt x="3344704" y="304324"/>
                  </a:cubicBezTo>
                  <a:cubicBezTo>
                    <a:pt x="3342799" y="299561"/>
                    <a:pt x="3340894" y="295751"/>
                    <a:pt x="3338989" y="290989"/>
                  </a:cubicBezTo>
                  <a:cubicBezTo>
                    <a:pt x="3338036" y="276701"/>
                    <a:pt x="3336131" y="263366"/>
                    <a:pt x="3335179" y="251936"/>
                  </a:cubicBezTo>
                  <a:cubicBezTo>
                    <a:pt x="3337084" y="259556"/>
                    <a:pt x="3338989" y="266224"/>
                    <a:pt x="3340894" y="273844"/>
                  </a:cubicBezTo>
                  <a:close/>
                  <a:moveTo>
                    <a:pt x="3330416" y="376714"/>
                  </a:moveTo>
                  <a:cubicBezTo>
                    <a:pt x="3330416" y="377666"/>
                    <a:pt x="3330416" y="378619"/>
                    <a:pt x="3331369" y="379571"/>
                  </a:cubicBezTo>
                  <a:cubicBezTo>
                    <a:pt x="3330416" y="380524"/>
                    <a:pt x="3330416" y="382429"/>
                    <a:pt x="3329464" y="384334"/>
                  </a:cubicBezTo>
                  <a:cubicBezTo>
                    <a:pt x="3329464" y="383381"/>
                    <a:pt x="3328511" y="382429"/>
                    <a:pt x="3328511" y="381476"/>
                  </a:cubicBezTo>
                  <a:cubicBezTo>
                    <a:pt x="3328511" y="379571"/>
                    <a:pt x="3329464" y="378619"/>
                    <a:pt x="3330416" y="376714"/>
                  </a:cubicBezTo>
                  <a:close/>
                  <a:moveTo>
                    <a:pt x="3329464" y="202406"/>
                  </a:moveTo>
                  <a:cubicBezTo>
                    <a:pt x="3329464" y="203359"/>
                    <a:pt x="3329464" y="205264"/>
                    <a:pt x="3329464" y="207169"/>
                  </a:cubicBezTo>
                  <a:cubicBezTo>
                    <a:pt x="3329464" y="206216"/>
                    <a:pt x="3329464" y="206216"/>
                    <a:pt x="3328511" y="205264"/>
                  </a:cubicBezTo>
                  <a:cubicBezTo>
                    <a:pt x="3329464" y="204311"/>
                    <a:pt x="3329464" y="203359"/>
                    <a:pt x="3329464" y="202406"/>
                  </a:cubicBezTo>
                  <a:close/>
                  <a:moveTo>
                    <a:pt x="3326606" y="302419"/>
                  </a:moveTo>
                  <a:cubicBezTo>
                    <a:pt x="3327559" y="305276"/>
                    <a:pt x="3328511" y="307181"/>
                    <a:pt x="3329464" y="310039"/>
                  </a:cubicBezTo>
                  <a:cubicBezTo>
                    <a:pt x="3329464" y="310991"/>
                    <a:pt x="3329464" y="310991"/>
                    <a:pt x="3329464" y="311944"/>
                  </a:cubicBezTo>
                  <a:cubicBezTo>
                    <a:pt x="3328511" y="310039"/>
                    <a:pt x="3327559" y="308134"/>
                    <a:pt x="3326606" y="306229"/>
                  </a:cubicBezTo>
                  <a:cubicBezTo>
                    <a:pt x="3326606" y="304324"/>
                    <a:pt x="3326606" y="303371"/>
                    <a:pt x="3326606" y="302419"/>
                  </a:cubicBezTo>
                  <a:close/>
                  <a:moveTo>
                    <a:pt x="3323749" y="227171"/>
                  </a:moveTo>
                  <a:cubicBezTo>
                    <a:pt x="3324701" y="224314"/>
                    <a:pt x="3324701" y="221456"/>
                    <a:pt x="3325654" y="219551"/>
                  </a:cubicBezTo>
                  <a:cubicBezTo>
                    <a:pt x="3325654" y="220504"/>
                    <a:pt x="3325654" y="220504"/>
                    <a:pt x="3325654" y="221456"/>
                  </a:cubicBezTo>
                  <a:cubicBezTo>
                    <a:pt x="3322796" y="232886"/>
                    <a:pt x="3320891" y="244316"/>
                    <a:pt x="3318034" y="256699"/>
                  </a:cubicBezTo>
                  <a:cubicBezTo>
                    <a:pt x="3318034" y="256699"/>
                    <a:pt x="3318034" y="255746"/>
                    <a:pt x="3317081" y="255746"/>
                  </a:cubicBezTo>
                  <a:cubicBezTo>
                    <a:pt x="3319939" y="245269"/>
                    <a:pt x="3321844" y="235744"/>
                    <a:pt x="3323749" y="227171"/>
                  </a:cubicBezTo>
                  <a:close/>
                  <a:moveTo>
                    <a:pt x="3315176" y="269081"/>
                  </a:moveTo>
                  <a:cubicBezTo>
                    <a:pt x="3315176" y="270034"/>
                    <a:pt x="3316129" y="270986"/>
                    <a:pt x="3316129" y="270986"/>
                  </a:cubicBezTo>
                  <a:cubicBezTo>
                    <a:pt x="3315176" y="274796"/>
                    <a:pt x="3315176" y="278606"/>
                    <a:pt x="3314224" y="282416"/>
                  </a:cubicBezTo>
                  <a:cubicBezTo>
                    <a:pt x="3314224" y="281464"/>
                    <a:pt x="3313271" y="280511"/>
                    <a:pt x="3313271" y="280511"/>
                  </a:cubicBezTo>
                  <a:cubicBezTo>
                    <a:pt x="3313271" y="276701"/>
                    <a:pt x="3314224" y="272891"/>
                    <a:pt x="3315176" y="269081"/>
                  </a:cubicBezTo>
                  <a:close/>
                  <a:moveTo>
                    <a:pt x="3305651" y="310991"/>
                  </a:moveTo>
                  <a:cubicBezTo>
                    <a:pt x="3306604" y="307181"/>
                    <a:pt x="3307556" y="302419"/>
                    <a:pt x="3308509" y="298609"/>
                  </a:cubicBezTo>
                  <a:cubicBezTo>
                    <a:pt x="3309461" y="299561"/>
                    <a:pt x="3309461" y="301466"/>
                    <a:pt x="3310414" y="302419"/>
                  </a:cubicBezTo>
                  <a:cubicBezTo>
                    <a:pt x="3309461" y="308134"/>
                    <a:pt x="3308509" y="314801"/>
                    <a:pt x="3307556" y="320516"/>
                  </a:cubicBezTo>
                  <a:cubicBezTo>
                    <a:pt x="3306604" y="318611"/>
                    <a:pt x="3305651" y="315754"/>
                    <a:pt x="3304699" y="313849"/>
                  </a:cubicBezTo>
                  <a:cubicBezTo>
                    <a:pt x="3305651" y="313849"/>
                    <a:pt x="3305651" y="312896"/>
                    <a:pt x="3305651" y="310991"/>
                  </a:cubicBezTo>
                  <a:close/>
                  <a:moveTo>
                    <a:pt x="3302794" y="327184"/>
                  </a:moveTo>
                  <a:cubicBezTo>
                    <a:pt x="3303746" y="330041"/>
                    <a:pt x="3303746" y="332899"/>
                    <a:pt x="3304699" y="335756"/>
                  </a:cubicBezTo>
                  <a:cubicBezTo>
                    <a:pt x="3303746" y="339566"/>
                    <a:pt x="3302794" y="344329"/>
                    <a:pt x="3300889" y="349091"/>
                  </a:cubicBezTo>
                  <a:cubicBezTo>
                    <a:pt x="3299936" y="350996"/>
                    <a:pt x="3299936" y="353854"/>
                    <a:pt x="3298984" y="355759"/>
                  </a:cubicBezTo>
                  <a:cubicBezTo>
                    <a:pt x="3298031" y="354806"/>
                    <a:pt x="3298031" y="352901"/>
                    <a:pt x="3297079" y="351949"/>
                  </a:cubicBezTo>
                  <a:cubicBezTo>
                    <a:pt x="3298984" y="343376"/>
                    <a:pt x="3300889" y="334804"/>
                    <a:pt x="3302794" y="327184"/>
                  </a:cubicBezTo>
                  <a:close/>
                  <a:moveTo>
                    <a:pt x="3279934" y="297656"/>
                  </a:moveTo>
                  <a:cubicBezTo>
                    <a:pt x="3279934" y="294799"/>
                    <a:pt x="3279934" y="291941"/>
                    <a:pt x="3280886" y="289084"/>
                  </a:cubicBezTo>
                  <a:cubicBezTo>
                    <a:pt x="3281839" y="280511"/>
                    <a:pt x="3282791" y="271939"/>
                    <a:pt x="3283744" y="263366"/>
                  </a:cubicBezTo>
                  <a:cubicBezTo>
                    <a:pt x="3283744" y="259556"/>
                    <a:pt x="3284696" y="255746"/>
                    <a:pt x="3284696" y="252889"/>
                  </a:cubicBezTo>
                  <a:cubicBezTo>
                    <a:pt x="3287554" y="258604"/>
                    <a:pt x="3290411" y="264319"/>
                    <a:pt x="3293269" y="270034"/>
                  </a:cubicBezTo>
                  <a:cubicBezTo>
                    <a:pt x="3292316" y="272891"/>
                    <a:pt x="3292316" y="274796"/>
                    <a:pt x="3291364" y="277654"/>
                  </a:cubicBezTo>
                  <a:cubicBezTo>
                    <a:pt x="3291364" y="279559"/>
                    <a:pt x="3290411" y="281464"/>
                    <a:pt x="3290411" y="283369"/>
                  </a:cubicBezTo>
                  <a:cubicBezTo>
                    <a:pt x="3289459" y="271939"/>
                    <a:pt x="3289459" y="264319"/>
                    <a:pt x="3289459" y="264319"/>
                  </a:cubicBezTo>
                  <a:cubicBezTo>
                    <a:pt x="3289459" y="264319"/>
                    <a:pt x="3285649" y="285274"/>
                    <a:pt x="3281839" y="317659"/>
                  </a:cubicBezTo>
                  <a:cubicBezTo>
                    <a:pt x="3281839" y="317659"/>
                    <a:pt x="3280886" y="317659"/>
                    <a:pt x="3280886" y="317659"/>
                  </a:cubicBezTo>
                  <a:cubicBezTo>
                    <a:pt x="3280886" y="317659"/>
                    <a:pt x="3280886" y="316706"/>
                    <a:pt x="3280886" y="316706"/>
                  </a:cubicBezTo>
                  <a:cubicBezTo>
                    <a:pt x="3280886" y="316706"/>
                    <a:pt x="3280886" y="315754"/>
                    <a:pt x="3279934" y="315754"/>
                  </a:cubicBezTo>
                  <a:cubicBezTo>
                    <a:pt x="3279934" y="314801"/>
                    <a:pt x="3278981" y="314801"/>
                    <a:pt x="3278981" y="313849"/>
                  </a:cubicBezTo>
                  <a:cubicBezTo>
                    <a:pt x="3278981" y="308134"/>
                    <a:pt x="3279934" y="302419"/>
                    <a:pt x="3279934" y="297656"/>
                  </a:cubicBezTo>
                  <a:close/>
                  <a:moveTo>
                    <a:pt x="3263741" y="295751"/>
                  </a:moveTo>
                  <a:cubicBezTo>
                    <a:pt x="3263741" y="294799"/>
                    <a:pt x="3263741" y="293846"/>
                    <a:pt x="3263741" y="293846"/>
                  </a:cubicBezTo>
                  <a:cubicBezTo>
                    <a:pt x="3263741" y="293846"/>
                    <a:pt x="3263741" y="294799"/>
                    <a:pt x="3263741" y="295751"/>
                  </a:cubicBezTo>
                  <a:cubicBezTo>
                    <a:pt x="3264694" y="295751"/>
                    <a:pt x="3264694" y="295751"/>
                    <a:pt x="3264694" y="296704"/>
                  </a:cubicBezTo>
                  <a:cubicBezTo>
                    <a:pt x="3263741" y="299561"/>
                    <a:pt x="3262789" y="303371"/>
                    <a:pt x="3262789" y="306229"/>
                  </a:cubicBezTo>
                  <a:cubicBezTo>
                    <a:pt x="3262789" y="302419"/>
                    <a:pt x="3263741" y="298609"/>
                    <a:pt x="3263741" y="295751"/>
                  </a:cubicBezTo>
                  <a:close/>
                  <a:moveTo>
                    <a:pt x="3232309" y="381476"/>
                  </a:moveTo>
                  <a:cubicBezTo>
                    <a:pt x="3232309" y="372904"/>
                    <a:pt x="3232309" y="365284"/>
                    <a:pt x="3232309" y="357664"/>
                  </a:cubicBezTo>
                  <a:cubicBezTo>
                    <a:pt x="3232309" y="357664"/>
                    <a:pt x="3232309" y="358616"/>
                    <a:pt x="3232309" y="358616"/>
                  </a:cubicBezTo>
                  <a:cubicBezTo>
                    <a:pt x="3232309" y="359569"/>
                    <a:pt x="3232309" y="360521"/>
                    <a:pt x="3233261" y="360521"/>
                  </a:cubicBezTo>
                  <a:cubicBezTo>
                    <a:pt x="3233261" y="367189"/>
                    <a:pt x="3233261" y="373856"/>
                    <a:pt x="3232309" y="381476"/>
                  </a:cubicBezTo>
                  <a:close/>
                  <a:moveTo>
                    <a:pt x="3239929" y="327184"/>
                  </a:moveTo>
                  <a:cubicBezTo>
                    <a:pt x="3240881" y="330994"/>
                    <a:pt x="3240881" y="335756"/>
                    <a:pt x="3241834" y="339566"/>
                  </a:cubicBezTo>
                  <a:cubicBezTo>
                    <a:pt x="3240881" y="337661"/>
                    <a:pt x="3239929" y="335756"/>
                    <a:pt x="3239929" y="333851"/>
                  </a:cubicBezTo>
                  <a:cubicBezTo>
                    <a:pt x="3239929" y="331946"/>
                    <a:pt x="3239929" y="330994"/>
                    <a:pt x="3239929" y="329089"/>
                  </a:cubicBezTo>
                  <a:cubicBezTo>
                    <a:pt x="3238976" y="328136"/>
                    <a:pt x="3239929" y="328136"/>
                    <a:pt x="3239929" y="327184"/>
                  </a:cubicBezTo>
                  <a:close/>
                  <a:moveTo>
                    <a:pt x="3234214" y="318611"/>
                  </a:moveTo>
                  <a:cubicBezTo>
                    <a:pt x="3235166" y="315754"/>
                    <a:pt x="3236119" y="312896"/>
                    <a:pt x="3237071" y="310039"/>
                  </a:cubicBezTo>
                  <a:cubicBezTo>
                    <a:pt x="3237071" y="311944"/>
                    <a:pt x="3238024" y="313849"/>
                    <a:pt x="3238024" y="314801"/>
                  </a:cubicBezTo>
                  <a:cubicBezTo>
                    <a:pt x="3238024" y="315754"/>
                    <a:pt x="3238024" y="315754"/>
                    <a:pt x="3238024" y="316706"/>
                  </a:cubicBezTo>
                  <a:cubicBezTo>
                    <a:pt x="3238024" y="316706"/>
                    <a:pt x="3238024" y="317659"/>
                    <a:pt x="3237071" y="317659"/>
                  </a:cubicBezTo>
                  <a:cubicBezTo>
                    <a:pt x="3237071" y="314801"/>
                    <a:pt x="3236119" y="311944"/>
                    <a:pt x="3237071" y="311944"/>
                  </a:cubicBezTo>
                  <a:cubicBezTo>
                    <a:pt x="3238024" y="311944"/>
                    <a:pt x="3237071" y="314801"/>
                    <a:pt x="3236119" y="319564"/>
                  </a:cubicBezTo>
                  <a:cubicBezTo>
                    <a:pt x="3235166" y="320516"/>
                    <a:pt x="3235166" y="321469"/>
                    <a:pt x="3234214" y="322421"/>
                  </a:cubicBezTo>
                  <a:cubicBezTo>
                    <a:pt x="3234214" y="321469"/>
                    <a:pt x="3233261" y="320516"/>
                    <a:pt x="3233261" y="319564"/>
                  </a:cubicBezTo>
                  <a:cubicBezTo>
                    <a:pt x="3234214" y="319564"/>
                    <a:pt x="3234214" y="319564"/>
                    <a:pt x="3234214" y="318611"/>
                  </a:cubicBezTo>
                  <a:close/>
                  <a:moveTo>
                    <a:pt x="3233261" y="286226"/>
                  </a:moveTo>
                  <a:cubicBezTo>
                    <a:pt x="3233261" y="287179"/>
                    <a:pt x="3233261" y="287179"/>
                    <a:pt x="3233261" y="288131"/>
                  </a:cubicBezTo>
                  <a:cubicBezTo>
                    <a:pt x="3233261" y="289084"/>
                    <a:pt x="3232309" y="289084"/>
                    <a:pt x="3232309" y="290036"/>
                  </a:cubicBezTo>
                  <a:cubicBezTo>
                    <a:pt x="3232309" y="287179"/>
                    <a:pt x="3232309" y="285274"/>
                    <a:pt x="3232309" y="282416"/>
                  </a:cubicBezTo>
                  <a:cubicBezTo>
                    <a:pt x="3232309" y="284321"/>
                    <a:pt x="3233261" y="285274"/>
                    <a:pt x="3233261" y="286226"/>
                  </a:cubicBezTo>
                  <a:close/>
                  <a:moveTo>
                    <a:pt x="3222784" y="285274"/>
                  </a:moveTo>
                  <a:cubicBezTo>
                    <a:pt x="3222784" y="281464"/>
                    <a:pt x="3222784" y="277654"/>
                    <a:pt x="3223736" y="273844"/>
                  </a:cubicBezTo>
                  <a:cubicBezTo>
                    <a:pt x="3224689" y="271939"/>
                    <a:pt x="3224689" y="270034"/>
                    <a:pt x="3224689" y="270034"/>
                  </a:cubicBezTo>
                  <a:cubicBezTo>
                    <a:pt x="3224689" y="270034"/>
                    <a:pt x="3224689" y="270034"/>
                    <a:pt x="3224689" y="270986"/>
                  </a:cubicBezTo>
                  <a:cubicBezTo>
                    <a:pt x="3225641" y="265271"/>
                    <a:pt x="3226594" y="259556"/>
                    <a:pt x="3227546" y="253841"/>
                  </a:cubicBezTo>
                  <a:cubicBezTo>
                    <a:pt x="3227546" y="253841"/>
                    <a:pt x="3227546" y="253841"/>
                    <a:pt x="3227546" y="253841"/>
                  </a:cubicBezTo>
                  <a:cubicBezTo>
                    <a:pt x="3226594" y="264319"/>
                    <a:pt x="3225641" y="277654"/>
                    <a:pt x="3223736" y="292894"/>
                  </a:cubicBezTo>
                  <a:cubicBezTo>
                    <a:pt x="3223736" y="292894"/>
                    <a:pt x="3223736" y="291941"/>
                    <a:pt x="3222784" y="291941"/>
                  </a:cubicBezTo>
                  <a:cubicBezTo>
                    <a:pt x="3222784" y="291941"/>
                    <a:pt x="3222784" y="291941"/>
                    <a:pt x="3222784" y="290989"/>
                  </a:cubicBezTo>
                  <a:cubicBezTo>
                    <a:pt x="3221831" y="289084"/>
                    <a:pt x="3221831" y="287179"/>
                    <a:pt x="3222784" y="285274"/>
                  </a:cubicBezTo>
                  <a:close/>
                  <a:moveTo>
                    <a:pt x="3217069" y="207169"/>
                  </a:moveTo>
                  <a:cubicBezTo>
                    <a:pt x="3218021" y="210979"/>
                    <a:pt x="3218974" y="214789"/>
                    <a:pt x="3219926" y="219551"/>
                  </a:cubicBezTo>
                  <a:cubicBezTo>
                    <a:pt x="3218021" y="225266"/>
                    <a:pt x="3217069" y="231934"/>
                    <a:pt x="3215164" y="238601"/>
                  </a:cubicBezTo>
                  <a:cubicBezTo>
                    <a:pt x="3215164" y="226219"/>
                    <a:pt x="3217069" y="215741"/>
                    <a:pt x="3217069" y="207169"/>
                  </a:cubicBezTo>
                  <a:close/>
                  <a:moveTo>
                    <a:pt x="3191351" y="249079"/>
                  </a:moveTo>
                  <a:cubicBezTo>
                    <a:pt x="3191351" y="242411"/>
                    <a:pt x="3192304" y="236696"/>
                    <a:pt x="3192304" y="232886"/>
                  </a:cubicBezTo>
                  <a:cubicBezTo>
                    <a:pt x="3193256" y="234791"/>
                    <a:pt x="3193256" y="235744"/>
                    <a:pt x="3194209" y="238601"/>
                  </a:cubicBezTo>
                  <a:cubicBezTo>
                    <a:pt x="3193256" y="247174"/>
                    <a:pt x="3192304" y="255746"/>
                    <a:pt x="3191351" y="265271"/>
                  </a:cubicBezTo>
                  <a:cubicBezTo>
                    <a:pt x="3191351" y="258604"/>
                    <a:pt x="3191351" y="253841"/>
                    <a:pt x="3191351" y="249079"/>
                  </a:cubicBezTo>
                  <a:close/>
                  <a:moveTo>
                    <a:pt x="3155156" y="313849"/>
                  </a:moveTo>
                  <a:cubicBezTo>
                    <a:pt x="3155156" y="315754"/>
                    <a:pt x="3156109" y="317659"/>
                    <a:pt x="3156109" y="320516"/>
                  </a:cubicBezTo>
                  <a:cubicBezTo>
                    <a:pt x="3156109" y="325279"/>
                    <a:pt x="3157061" y="330041"/>
                    <a:pt x="3158014" y="334804"/>
                  </a:cubicBezTo>
                  <a:cubicBezTo>
                    <a:pt x="3157061" y="341471"/>
                    <a:pt x="3155156" y="348139"/>
                    <a:pt x="3154204" y="354806"/>
                  </a:cubicBezTo>
                  <a:cubicBezTo>
                    <a:pt x="3153251" y="353854"/>
                    <a:pt x="3153251" y="352901"/>
                    <a:pt x="3152299" y="351949"/>
                  </a:cubicBezTo>
                  <a:cubicBezTo>
                    <a:pt x="3152299" y="350996"/>
                    <a:pt x="3152299" y="350044"/>
                    <a:pt x="3152299" y="350044"/>
                  </a:cubicBezTo>
                  <a:cubicBezTo>
                    <a:pt x="3152299" y="348139"/>
                    <a:pt x="3151346" y="347186"/>
                    <a:pt x="3151346" y="345281"/>
                  </a:cubicBezTo>
                  <a:cubicBezTo>
                    <a:pt x="3151346" y="345281"/>
                    <a:pt x="3151346" y="344329"/>
                    <a:pt x="3151346" y="344329"/>
                  </a:cubicBezTo>
                  <a:lnTo>
                    <a:pt x="3151346" y="338614"/>
                  </a:lnTo>
                  <a:cubicBezTo>
                    <a:pt x="3151346" y="329089"/>
                    <a:pt x="3153251" y="321469"/>
                    <a:pt x="3155156" y="313849"/>
                  </a:cubicBezTo>
                  <a:close/>
                  <a:moveTo>
                    <a:pt x="3139916" y="213836"/>
                  </a:moveTo>
                  <a:cubicBezTo>
                    <a:pt x="3140869" y="220504"/>
                    <a:pt x="3142774" y="228124"/>
                    <a:pt x="3143726" y="235744"/>
                  </a:cubicBezTo>
                  <a:cubicBezTo>
                    <a:pt x="3145631" y="246221"/>
                    <a:pt x="3147536" y="256699"/>
                    <a:pt x="3148489" y="267176"/>
                  </a:cubicBezTo>
                  <a:cubicBezTo>
                    <a:pt x="3146584" y="272891"/>
                    <a:pt x="3145631" y="278606"/>
                    <a:pt x="3143726" y="284321"/>
                  </a:cubicBezTo>
                  <a:cubicBezTo>
                    <a:pt x="3140869" y="251936"/>
                    <a:pt x="3138964" y="228124"/>
                    <a:pt x="3137059" y="216694"/>
                  </a:cubicBezTo>
                  <a:cubicBezTo>
                    <a:pt x="3138011" y="215741"/>
                    <a:pt x="3138964" y="214789"/>
                    <a:pt x="3139916" y="213836"/>
                  </a:cubicBezTo>
                  <a:close/>
                  <a:moveTo>
                    <a:pt x="3130391" y="337661"/>
                  </a:moveTo>
                  <a:cubicBezTo>
                    <a:pt x="3130391" y="336709"/>
                    <a:pt x="3130391" y="336709"/>
                    <a:pt x="3130391" y="335756"/>
                  </a:cubicBezTo>
                  <a:cubicBezTo>
                    <a:pt x="3130391" y="335756"/>
                    <a:pt x="3130391" y="335756"/>
                    <a:pt x="3130391" y="335756"/>
                  </a:cubicBezTo>
                  <a:cubicBezTo>
                    <a:pt x="3130391" y="336709"/>
                    <a:pt x="3130391" y="336709"/>
                    <a:pt x="3130391" y="337661"/>
                  </a:cubicBezTo>
                  <a:close/>
                  <a:moveTo>
                    <a:pt x="3130391" y="328136"/>
                  </a:moveTo>
                  <a:cubicBezTo>
                    <a:pt x="3130391" y="328136"/>
                    <a:pt x="3130391" y="327184"/>
                    <a:pt x="3130391" y="328136"/>
                  </a:cubicBezTo>
                  <a:cubicBezTo>
                    <a:pt x="3130391" y="327184"/>
                    <a:pt x="3130391" y="328136"/>
                    <a:pt x="3130391" y="328136"/>
                  </a:cubicBezTo>
                  <a:cubicBezTo>
                    <a:pt x="3130391" y="328136"/>
                    <a:pt x="3130391" y="328136"/>
                    <a:pt x="3130391" y="328136"/>
                  </a:cubicBezTo>
                  <a:close/>
                  <a:moveTo>
                    <a:pt x="3133249" y="276701"/>
                  </a:moveTo>
                  <a:cubicBezTo>
                    <a:pt x="3133249" y="276701"/>
                    <a:pt x="3133249" y="275749"/>
                    <a:pt x="3133249" y="276701"/>
                  </a:cubicBezTo>
                  <a:cubicBezTo>
                    <a:pt x="3131344" y="270034"/>
                    <a:pt x="3129439" y="264319"/>
                    <a:pt x="3128486" y="259556"/>
                  </a:cubicBezTo>
                  <a:cubicBezTo>
                    <a:pt x="3128486" y="254794"/>
                    <a:pt x="3128486" y="250031"/>
                    <a:pt x="3127534" y="246221"/>
                  </a:cubicBezTo>
                  <a:cubicBezTo>
                    <a:pt x="3131344" y="235744"/>
                    <a:pt x="3134201" y="228124"/>
                    <a:pt x="3135154" y="223361"/>
                  </a:cubicBezTo>
                  <a:cubicBezTo>
                    <a:pt x="3135154" y="235744"/>
                    <a:pt x="3134201" y="253841"/>
                    <a:pt x="3133249" y="276701"/>
                  </a:cubicBezTo>
                  <a:close/>
                  <a:moveTo>
                    <a:pt x="3130391" y="229076"/>
                  </a:moveTo>
                  <a:cubicBezTo>
                    <a:pt x="3132296" y="225266"/>
                    <a:pt x="3134201" y="222409"/>
                    <a:pt x="3136106" y="219551"/>
                  </a:cubicBezTo>
                  <a:cubicBezTo>
                    <a:pt x="3136106" y="220504"/>
                    <a:pt x="3136106" y="220504"/>
                    <a:pt x="3136106" y="221456"/>
                  </a:cubicBezTo>
                  <a:cubicBezTo>
                    <a:pt x="3134201" y="224314"/>
                    <a:pt x="3131344" y="229076"/>
                    <a:pt x="3127534" y="236696"/>
                  </a:cubicBezTo>
                  <a:cubicBezTo>
                    <a:pt x="3127534" y="235744"/>
                    <a:pt x="3127534" y="235744"/>
                    <a:pt x="3127534" y="234791"/>
                  </a:cubicBezTo>
                  <a:cubicBezTo>
                    <a:pt x="3128486" y="232886"/>
                    <a:pt x="3129439" y="230981"/>
                    <a:pt x="3130391" y="229076"/>
                  </a:cubicBezTo>
                  <a:close/>
                  <a:moveTo>
                    <a:pt x="3114199" y="290036"/>
                  </a:moveTo>
                  <a:cubicBezTo>
                    <a:pt x="3114199" y="289084"/>
                    <a:pt x="3113246" y="288131"/>
                    <a:pt x="3113246" y="287179"/>
                  </a:cubicBezTo>
                  <a:cubicBezTo>
                    <a:pt x="3113246" y="287179"/>
                    <a:pt x="3113246" y="287179"/>
                    <a:pt x="3113246" y="286226"/>
                  </a:cubicBezTo>
                  <a:cubicBezTo>
                    <a:pt x="3114199" y="284321"/>
                    <a:pt x="3114199" y="283369"/>
                    <a:pt x="3115151" y="281464"/>
                  </a:cubicBezTo>
                  <a:cubicBezTo>
                    <a:pt x="3114199" y="284321"/>
                    <a:pt x="3114199" y="287179"/>
                    <a:pt x="3114199" y="290036"/>
                  </a:cubicBezTo>
                  <a:close/>
                  <a:moveTo>
                    <a:pt x="3115151" y="257651"/>
                  </a:moveTo>
                  <a:cubicBezTo>
                    <a:pt x="3115151" y="256699"/>
                    <a:pt x="3116104" y="256699"/>
                    <a:pt x="3116104" y="255746"/>
                  </a:cubicBezTo>
                  <a:cubicBezTo>
                    <a:pt x="3116104" y="256699"/>
                    <a:pt x="3116104" y="257651"/>
                    <a:pt x="3115151" y="257651"/>
                  </a:cubicBezTo>
                  <a:cubicBezTo>
                    <a:pt x="3114199" y="261461"/>
                    <a:pt x="3111341" y="265271"/>
                    <a:pt x="3109436" y="270034"/>
                  </a:cubicBezTo>
                  <a:cubicBezTo>
                    <a:pt x="3111341" y="266224"/>
                    <a:pt x="3113246" y="261461"/>
                    <a:pt x="3115151" y="257651"/>
                  </a:cubicBezTo>
                  <a:close/>
                  <a:moveTo>
                    <a:pt x="3110389" y="292894"/>
                  </a:moveTo>
                  <a:cubicBezTo>
                    <a:pt x="3111341" y="297656"/>
                    <a:pt x="3112294" y="302419"/>
                    <a:pt x="3113246" y="309086"/>
                  </a:cubicBezTo>
                  <a:cubicBezTo>
                    <a:pt x="3113246" y="310039"/>
                    <a:pt x="3113246" y="310991"/>
                    <a:pt x="3114199" y="311944"/>
                  </a:cubicBezTo>
                  <a:cubicBezTo>
                    <a:pt x="3114199" y="314801"/>
                    <a:pt x="3114199" y="317659"/>
                    <a:pt x="3114199" y="321469"/>
                  </a:cubicBezTo>
                  <a:cubicBezTo>
                    <a:pt x="3114199" y="321469"/>
                    <a:pt x="3114199" y="320516"/>
                    <a:pt x="3114199" y="319564"/>
                  </a:cubicBezTo>
                  <a:cubicBezTo>
                    <a:pt x="3113246" y="315754"/>
                    <a:pt x="3112294" y="312896"/>
                    <a:pt x="3110389" y="309086"/>
                  </a:cubicBezTo>
                  <a:cubicBezTo>
                    <a:pt x="3110389" y="306229"/>
                    <a:pt x="3109436" y="303371"/>
                    <a:pt x="3109436" y="300514"/>
                  </a:cubicBezTo>
                  <a:cubicBezTo>
                    <a:pt x="3109436" y="300514"/>
                    <a:pt x="3109436" y="299561"/>
                    <a:pt x="3109436" y="299561"/>
                  </a:cubicBezTo>
                  <a:cubicBezTo>
                    <a:pt x="3108484" y="297656"/>
                    <a:pt x="3109436" y="295751"/>
                    <a:pt x="3110389" y="292894"/>
                  </a:cubicBezTo>
                  <a:close/>
                  <a:moveTo>
                    <a:pt x="3098006" y="350996"/>
                  </a:moveTo>
                  <a:cubicBezTo>
                    <a:pt x="3098006" y="350996"/>
                    <a:pt x="3098006" y="350996"/>
                    <a:pt x="3098006" y="350996"/>
                  </a:cubicBezTo>
                  <a:cubicBezTo>
                    <a:pt x="3098006" y="351949"/>
                    <a:pt x="3098006" y="352901"/>
                    <a:pt x="3098006" y="353854"/>
                  </a:cubicBezTo>
                  <a:cubicBezTo>
                    <a:pt x="3098006" y="353854"/>
                    <a:pt x="3098006" y="353854"/>
                    <a:pt x="3097054" y="354806"/>
                  </a:cubicBezTo>
                  <a:cubicBezTo>
                    <a:pt x="3097054" y="353854"/>
                    <a:pt x="3098006" y="351949"/>
                    <a:pt x="3098006" y="350996"/>
                  </a:cubicBezTo>
                  <a:close/>
                  <a:moveTo>
                    <a:pt x="3093244" y="377666"/>
                  </a:moveTo>
                  <a:cubicBezTo>
                    <a:pt x="3095149" y="372904"/>
                    <a:pt x="3097054" y="370046"/>
                    <a:pt x="3097054" y="370046"/>
                  </a:cubicBezTo>
                  <a:cubicBezTo>
                    <a:pt x="3097054" y="370046"/>
                    <a:pt x="3096101" y="371951"/>
                    <a:pt x="3094196" y="373856"/>
                  </a:cubicBezTo>
                  <a:cubicBezTo>
                    <a:pt x="3095149" y="368141"/>
                    <a:pt x="3096101" y="361474"/>
                    <a:pt x="3097054" y="355759"/>
                  </a:cubicBezTo>
                  <a:cubicBezTo>
                    <a:pt x="3097054" y="354806"/>
                    <a:pt x="3098006" y="354806"/>
                    <a:pt x="3098006" y="353854"/>
                  </a:cubicBezTo>
                  <a:cubicBezTo>
                    <a:pt x="3098006" y="359569"/>
                    <a:pt x="3098006" y="366236"/>
                    <a:pt x="3098006" y="371951"/>
                  </a:cubicBezTo>
                  <a:cubicBezTo>
                    <a:pt x="3098006" y="375761"/>
                    <a:pt x="3098006" y="379571"/>
                    <a:pt x="3098006" y="383381"/>
                  </a:cubicBezTo>
                  <a:lnTo>
                    <a:pt x="3095149" y="383381"/>
                  </a:lnTo>
                  <a:cubicBezTo>
                    <a:pt x="3095149" y="383381"/>
                    <a:pt x="3095149" y="383381"/>
                    <a:pt x="3095149" y="383381"/>
                  </a:cubicBezTo>
                  <a:cubicBezTo>
                    <a:pt x="3094196" y="381476"/>
                    <a:pt x="3094196" y="379571"/>
                    <a:pt x="3093244" y="378619"/>
                  </a:cubicBezTo>
                  <a:cubicBezTo>
                    <a:pt x="3093244" y="379571"/>
                    <a:pt x="3093244" y="378619"/>
                    <a:pt x="3093244" y="377666"/>
                  </a:cubicBezTo>
                  <a:close/>
                  <a:moveTo>
                    <a:pt x="3084671" y="293846"/>
                  </a:moveTo>
                  <a:cubicBezTo>
                    <a:pt x="3084671" y="288131"/>
                    <a:pt x="3085624" y="282416"/>
                    <a:pt x="3085624" y="276701"/>
                  </a:cubicBezTo>
                  <a:cubicBezTo>
                    <a:pt x="3085624" y="277654"/>
                    <a:pt x="3085624" y="277654"/>
                    <a:pt x="3085624" y="278606"/>
                  </a:cubicBezTo>
                  <a:cubicBezTo>
                    <a:pt x="3086576" y="281464"/>
                    <a:pt x="3087529" y="285274"/>
                    <a:pt x="3088481" y="289084"/>
                  </a:cubicBezTo>
                  <a:cubicBezTo>
                    <a:pt x="3087529" y="290036"/>
                    <a:pt x="3087529" y="290989"/>
                    <a:pt x="3086576" y="291941"/>
                  </a:cubicBezTo>
                  <a:cubicBezTo>
                    <a:pt x="3085624" y="292894"/>
                    <a:pt x="3084671" y="294799"/>
                    <a:pt x="3084671" y="296704"/>
                  </a:cubicBezTo>
                  <a:cubicBezTo>
                    <a:pt x="3084671" y="294799"/>
                    <a:pt x="3084671" y="294799"/>
                    <a:pt x="3084671" y="293846"/>
                  </a:cubicBezTo>
                  <a:close/>
                  <a:moveTo>
                    <a:pt x="3086576" y="348139"/>
                  </a:moveTo>
                  <a:cubicBezTo>
                    <a:pt x="3086576" y="349091"/>
                    <a:pt x="3086576" y="349091"/>
                    <a:pt x="3086576" y="350044"/>
                  </a:cubicBezTo>
                  <a:cubicBezTo>
                    <a:pt x="3085624" y="353854"/>
                    <a:pt x="3084671" y="357664"/>
                    <a:pt x="3083719" y="361474"/>
                  </a:cubicBezTo>
                  <a:cubicBezTo>
                    <a:pt x="3083719" y="360521"/>
                    <a:pt x="3083719" y="358616"/>
                    <a:pt x="3083719" y="357664"/>
                  </a:cubicBezTo>
                  <a:cubicBezTo>
                    <a:pt x="3084671" y="353854"/>
                    <a:pt x="3085624" y="350996"/>
                    <a:pt x="3086576" y="348139"/>
                  </a:cubicBezTo>
                  <a:close/>
                  <a:moveTo>
                    <a:pt x="3057049" y="235744"/>
                  </a:moveTo>
                  <a:cubicBezTo>
                    <a:pt x="3058001" y="227171"/>
                    <a:pt x="3058954" y="218599"/>
                    <a:pt x="3059906" y="210979"/>
                  </a:cubicBezTo>
                  <a:cubicBezTo>
                    <a:pt x="3060859" y="204311"/>
                    <a:pt x="3061811" y="197644"/>
                    <a:pt x="3062764" y="191929"/>
                  </a:cubicBezTo>
                  <a:cubicBezTo>
                    <a:pt x="3063716" y="195739"/>
                    <a:pt x="3065621" y="201454"/>
                    <a:pt x="3067526" y="209074"/>
                  </a:cubicBezTo>
                  <a:cubicBezTo>
                    <a:pt x="3067526" y="213836"/>
                    <a:pt x="3066574" y="217646"/>
                    <a:pt x="3066574" y="222409"/>
                  </a:cubicBezTo>
                  <a:cubicBezTo>
                    <a:pt x="3065621" y="231934"/>
                    <a:pt x="3064669" y="242411"/>
                    <a:pt x="3063716" y="253841"/>
                  </a:cubicBezTo>
                  <a:cubicBezTo>
                    <a:pt x="3062764" y="258604"/>
                    <a:pt x="3060859" y="263366"/>
                    <a:pt x="3059906" y="268129"/>
                  </a:cubicBezTo>
                  <a:cubicBezTo>
                    <a:pt x="3058954" y="262414"/>
                    <a:pt x="3058001" y="257651"/>
                    <a:pt x="3057049" y="252889"/>
                  </a:cubicBezTo>
                  <a:cubicBezTo>
                    <a:pt x="3057049" y="250984"/>
                    <a:pt x="3056096" y="250031"/>
                    <a:pt x="3056096" y="248126"/>
                  </a:cubicBezTo>
                  <a:cubicBezTo>
                    <a:pt x="3056096" y="244316"/>
                    <a:pt x="3056096" y="239554"/>
                    <a:pt x="3057049" y="235744"/>
                  </a:cubicBezTo>
                  <a:close/>
                  <a:moveTo>
                    <a:pt x="3002756" y="307181"/>
                  </a:moveTo>
                  <a:cubicBezTo>
                    <a:pt x="3002756" y="308134"/>
                    <a:pt x="3001804" y="309086"/>
                    <a:pt x="3001804" y="310039"/>
                  </a:cubicBezTo>
                  <a:cubicBezTo>
                    <a:pt x="3001804" y="308134"/>
                    <a:pt x="3002756" y="307181"/>
                    <a:pt x="3002756" y="305276"/>
                  </a:cubicBezTo>
                  <a:cubicBezTo>
                    <a:pt x="3004661" y="298609"/>
                    <a:pt x="3005614" y="292894"/>
                    <a:pt x="3006566" y="286226"/>
                  </a:cubicBezTo>
                  <a:cubicBezTo>
                    <a:pt x="3007519" y="287179"/>
                    <a:pt x="3007519" y="289084"/>
                    <a:pt x="3008471" y="290036"/>
                  </a:cubicBezTo>
                  <a:cubicBezTo>
                    <a:pt x="3006566" y="295751"/>
                    <a:pt x="3004661" y="301466"/>
                    <a:pt x="3002756" y="307181"/>
                  </a:cubicBezTo>
                  <a:close/>
                  <a:moveTo>
                    <a:pt x="3036094" y="249079"/>
                  </a:moveTo>
                  <a:cubicBezTo>
                    <a:pt x="3036094" y="254794"/>
                    <a:pt x="3036094" y="260509"/>
                    <a:pt x="3036094" y="266224"/>
                  </a:cubicBezTo>
                  <a:cubicBezTo>
                    <a:pt x="3035141" y="263366"/>
                    <a:pt x="3034189" y="260509"/>
                    <a:pt x="3033236" y="258604"/>
                  </a:cubicBezTo>
                  <a:cubicBezTo>
                    <a:pt x="3034189" y="255746"/>
                    <a:pt x="3035141" y="252889"/>
                    <a:pt x="3036094" y="249079"/>
                  </a:cubicBezTo>
                  <a:close/>
                  <a:moveTo>
                    <a:pt x="3030379" y="269081"/>
                  </a:moveTo>
                  <a:cubicBezTo>
                    <a:pt x="3030379" y="269081"/>
                    <a:pt x="3030379" y="270034"/>
                    <a:pt x="3030379" y="269081"/>
                  </a:cubicBezTo>
                  <a:cubicBezTo>
                    <a:pt x="3030379" y="270034"/>
                    <a:pt x="3030379" y="270034"/>
                    <a:pt x="3030379" y="269081"/>
                  </a:cubicBezTo>
                  <a:cubicBezTo>
                    <a:pt x="3030379" y="269081"/>
                    <a:pt x="3030379" y="269081"/>
                    <a:pt x="3030379" y="269081"/>
                  </a:cubicBezTo>
                  <a:close/>
                  <a:moveTo>
                    <a:pt x="3027521" y="353854"/>
                  </a:moveTo>
                  <a:cubicBezTo>
                    <a:pt x="3026569" y="356711"/>
                    <a:pt x="3024664" y="360521"/>
                    <a:pt x="3023711" y="364331"/>
                  </a:cubicBezTo>
                  <a:cubicBezTo>
                    <a:pt x="3021806" y="370046"/>
                    <a:pt x="3019901" y="376714"/>
                    <a:pt x="3017996" y="383381"/>
                  </a:cubicBezTo>
                  <a:cubicBezTo>
                    <a:pt x="3017996" y="384334"/>
                    <a:pt x="3017044" y="384334"/>
                    <a:pt x="3017044" y="385286"/>
                  </a:cubicBezTo>
                  <a:cubicBezTo>
                    <a:pt x="3016091" y="382429"/>
                    <a:pt x="3015139" y="379571"/>
                    <a:pt x="3015139" y="376714"/>
                  </a:cubicBezTo>
                  <a:cubicBezTo>
                    <a:pt x="3017044" y="372904"/>
                    <a:pt x="3018949" y="370046"/>
                    <a:pt x="3020854" y="366236"/>
                  </a:cubicBezTo>
                  <a:cubicBezTo>
                    <a:pt x="3023711" y="361474"/>
                    <a:pt x="3025616" y="357664"/>
                    <a:pt x="3028474" y="352901"/>
                  </a:cubicBezTo>
                  <a:cubicBezTo>
                    <a:pt x="3027521" y="352901"/>
                    <a:pt x="3027521" y="353854"/>
                    <a:pt x="3027521" y="353854"/>
                  </a:cubicBezTo>
                  <a:close/>
                  <a:moveTo>
                    <a:pt x="3021806" y="230029"/>
                  </a:moveTo>
                  <a:cubicBezTo>
                    <a:pt x="3022759" y="231934"/>
                    <a:pt x="3022759" y="235744"/>
                    <a:pt x="3024664" y="241459"/>
                  </a:cubicBezTo>
                  <a:cubicBezTo>
                    <a:pt x="3024664" y="241459"/>
                    <a:pt x="3024664" y="241459"/>
                    <a:pt x="3024664" y="241459"/>
                  </a:cubicBezTo>
                  <a:cubicBezTo>
                    <a:pt x="3022759" y="237649"/>
                    <a:pt x="3022759" y="233839"/>
                    <a:pt x="3021806" y="230029"/>
                  </a:cubicBezTo>
                  <a:cubicBezTo>
                    <a:pt x="3021806" y="230029"/>
                    <a:pt x="3021806" y="230029"/>
                    <a:pt x="3021806" y="230029"/>
                  </a:cubicBezTo>
                  <a:close/>
                  <a:moveTo>
                    <a:pt x="3020854" y="305276"/>
                  </a:moveTo>
                  <a:cubicBezTo>
                    <a:pt x="3020854" y="305276"/>
                    <a:pt x="3020854" y="305276"/>
                    <a:pt x="3020854" y="305276"/>
                  </a:cubicBezTo>
                  <a:cubicBezTo>
                    <a:pt x="3020854" y="306229"/>
                    <a:pt x="3020854" y="305276"/>
                    <a:pt x="3020854" y="305276"/>
                  </a:cubicBezTo>
                  <a:cubicBezTo>
                    <a:pt x="3020854" y="305276"/>
                    <a:pt x="3020854" y="305276"/>
                    <a:pt x="3020854" y="305276"/>
                  </a:cubicBezTo>
                  <a:close/>
                  <a:moveTo>
                    <a:pt x="3017996" y="317659"/>
                  </a:moveTo>
                  <a:cubicBezTo>
                    <a:pt x="3018949" y="321469"/>
                    <a:pt x="3020854" y="325279"/>
                    <a:pt x="3021806" y="329089"/>
                  </a:cubicBezTo>
                  <a:cubicBezTo>
                    <a:pt x="3022759" y="332899"/>
                    <a:pt x="3023711" y="336709"/>
                    <a:pt x="3025616" y="339566"/>
                  </a:cubicBezTo>
                  <a:cubicBezTo>
                    <a:pt x="3020854" y="345281"/>
                    <a:pt x="3016091" y="351949"/>
                    <a:pt x="3011329" y="359569"/>
                  </a:cubicBezTo>
                  <a:cubicBezTo>
                    <a:pt x="3011329" y="359569"/>
                    <a:pt x="3011329" y="359569"/>
                    <a:pt x="3011329" y="360521"/>
                  </a:cubicBezTo>
                  <a:cubicBezTo>
                    <a:pt x="3010376" y="357664"/>
                    <a:pt x="3009424" y="354806"/>
                    <a:pt x="3009424" y="351949"/>
                  </a:cubicBezTo>
                  <a:cubicBezTo>
                    <a:pt x="3011329" y="340519"/>
                    <a:pt x="3015139" y="329089"/>
                    <a:pt x="3017996" y="317659"/>
                  </a:cubicBezTo>
                  <a:close/>
                  <a:moveTo>
                    <a:pt x="3013234" y="257651"/>
                  </a:moveTo>
                  <a:cubicBezTo>
                    <a:pt x="3013234" y="258604"/>
                    <a:pt x="3013234" y="259556"/>
                    <a:pt x="3014186" y="261461"/>
                  </a:cubicBezTo>
                  <a:cubicBezTo>
                    <a:pt x="3014186" y="263366"/>
                    <a:pt x="3015139" y="266224"/>
                    <a:pt x="3015139" y="269081"/>
                  </a:cubicBezTo>
                  <a:cubicBezTo>
                    <a:pt x="3013234" y="273844"/>
                    <a:pt x="3012281" y="279559"/>
                    <a:pt x="3010376" y="284321"/>
                  </a:cubicBezTo>
                  <a:cubicBezTo>
                    <a:pt x="3010376" y="283369"/>
                    <a:pt x="3009424" y="283369"/>
                    <a:pt x="3009424" y="282416"/>
                  </a:cubicBezTo>
                  <a:cubicBezTo>
                    <a:pt x="3009424" y="281464"/>
                    <a:pt x="3008471" y="280511"/>
                    <a:pt x="3008471" y="279559"/>
                  </a:cubicBezTo>
                  <a:cubicBezTo>
                    <a:pt x="3008471" y="278606"/>
                    <a:pt x="3008471" y="277654"/>
                    <a:pt x="3009424" y="276701"/>
                  </a:cubicBezTo>
                  <a:cubicBezTo>
                    <a:pt x="3010376" y="270034"/>
                    <a:pt x="3011329" y="263366"/>
                    <a:pt x="3013234" y="257651"/>
                  </a:cubicBezTo>
                  <a:close/>
                  <a:moveTo>
                    <a:pt x="3008471" y="230029"/>
                  </a:moveTo>
                  <a:cubicBezTo>
                    <a:pt x="3009424" y="234791"/>
                    <a:pt x="3010376" y="239554"/>
                    <a:pt x="3010376" y="244316"/>
                  </a:cubicBezTo>
                  <a:cubicBezTo>
                    <a:pt x="3009424" y="246221"/>
                    <a:pt x="3008471" y="249079"/>
                    <a:pt x="3007519" y="250984"/>
                  </a:cubicBezTo>
                  <a:cubicBezTo>
                    <a:pt x="3005614" y="254794"/>
                    <a:pt x="3003709" y="259556"/>
                    <a:pt x="3001804" y="264319"/>
                  </a:cubicBezTo>
                  <a:cubicBezTo>
                    <a:pt x="3003709" y="251936"/>
                    <a:pt x="3005614" y="240506"/>
                    <a:pt x="3008471" y="230029"/>
                  </a:cubicBezTo>
                  <a:close/>
                  <a:moveTo>
                    <a:pt x="3003709" y="195739"/>
                  </a:moveTo>
                  <a:cubicBezTo>
                    <a:pt x="3003709" y="198596"/>
                    <a:pt x="3004661" y="202406"/>
                    <a:pt x="3004661" y="205264"/>
                  </a:cubicBezTo>
                  <a:cubicBezTo>
                    <a:pt x="3002756" y="210979"/>
                    <a:pt x="3000851" y="216694"/>
                    <a:pt x="2997994" y="223361"/>
                  </a:cubicBezTo>
                  <a:cubicBezTo>
                    <a:pt x="2993231" y="235744"/>
                    <a:pt x="2990374" y="248126"/>
                    <a:pt x="2986564" y="262414"/>
                  </a:cubicBezTo>
                  <a:cubicBezTo>
                    <a:pt x="2985611" y="265271"/>
                    <a:pt x="2985611" y="268129"/>
                    <a:pt x="2984659" y="270986"/>
                  </a:cubicBezTo>
                  <a:cubicBezTo>
                    <a:pt x="2984659" y="270986"/>
                    <a:pt x="2984659" y="270986"/>
                    <a:pt x="2984659" y="270986"/>
                  </a:cubicBezTo>
                  <a:cubicBezTo>
                    <a:pt x="2991326" y="243364"/>
                    <a:pt x="2997994" y="218599"/>
                    <a:pt x="3003709" y="195739"/>
                  </a:cubicBezTo>
                  <a:close/>
                  <a:moveTo>
                    <a:pt x="2974181" y="311944"/>
                  </a:moveTo>
                  <a:cubicBezTo>
                    <a:pt x="2976086" y="302419"/>
                    <a:pt x="2978944" y="292894"/>
                    <a:pt x="2980849" y="284321"/>
                  </a:cubicBezTo>
                  <a:cubicBezTo>
                    <a:pt x="2980849" y="284321"/>
                    <a:pt x="2980849" y="285274"/>
                    <a:pt x="2980849" y="285274"/>
                  </a:cubicBezTo>
                  <a:cubicBezTo>
                    <a:pt x="2978944" y="291941"/>
                    <a:pt x="2977991" y="299561"/>
                    <a:pt x="2976086" y="307181"/>
                  </a:cubicBezTo>
                  <a:cubicBezTo>
                    <a:pt x="2975134" y="313849"/>
                    <a:pt x="2973229" y="320516"/>
                    <a:pt x="2972276" y="327184"/>
                  </a:cubicBezTo>
                  <a:cubicBezTo>
                    <a:pt x="2971324" y="325279"/>
                    <a:pt x="2971324" y="324326"/>
                    <a:pt x="2970371" y="322421"/>
                  </a:cubicBezTo>
                  <a:cubicBezTo>
                    <a:pt x="2972276" y="318611"/>
                    <a:pt x="2973229" y="314801"/>
                    <a:pt x="2974181" y="311944"/>
                  </a:cubicBezTo>
                  <a:close/>
                  <a:moveTo>
                    <a:pt x="2964656" y="349091"/>
                  </a:moveTo>
                  <a:cubicBezTo>
                    <a:pt x="2965609" y="344329"/>
                    <a:pt x="2967514" y="339566"/>
                    <a:pt x="2968466" y="334804"/>
                  </a:cubicBezTo>
                  <a:cubicBezTo>
                    <a:pt x="2969419" y="337661"/>
                    <a:pt x="2970371" y="341471"/>
                    <a:pt x="2970371" y="344329"/>
                  </a:cubicBezTo>
                  <a:cubicBezTo>
                    <a:pt x="2970371" y="347186"/>
                    <a:pt x="2969419" y="350996"/>
                    <a:pt x="2969419" y="353854"/>
                  </a:cubicBezTo>
                  <a:cubicBezTo>
                    <a:pt x="2968466" y="361474"/>
                    <a:pt x="2967514" y="369094"/>
                    <a:pt x="2966561" y="377666"/>
                  </a:cubicBezTo>
                  <a:cubicBezTo>
                    <a:pt x="2965609" y="373856"/>
                    <a:pt x="2964656" y="369094"/>
                    <a:pt x="2963704" y="366236"/>
                  </a:cubicBezTo>
                  <a:cubicBezTo>
                    <a:pt x="2967514" y="350996"/>
                    <a:pt x="2969419" y="341471"/>
                    <a:pt x="2969419" y="341471"/>
                  </a:cubicBezTo>
                  <a:cubicBezTo>
                    <a:pt x="2969419" y="341471"/>
                    <a:pt x="2967514" y="344329"/>
                    <a:pt x="2964656" y="349091"/>
                  </a:cubicBezTo>
                  <a:close/>
                  <a:moveTo>
                    <a:pt x="2958941" y="383381"/>
                  </a:moveTo>
                  <a:cubicBezTo>
                    <a:pt x="2958941" y="383381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3381"/>
                    <a:pt x="2958941" y="383381"/>
                  </a:cubicBezTo>
                  <a:close/>
                  <a:moveTo>
                    <a:pt x="2936081" y="284321"/>
                  </a:moveTo>
                  <a:cubicBezTo>
                    <a:pt x="2935129" y="280511"/>
                    <a:pt x="2935129" y="277654"/>
                    <a:pt x="2934176" y="273844"/>
                  </a:cubicBezTo>
                  <a:cubicBezTo>
                    <a:pt x="2935129" y="272891"/>
                    <a:pt x="2935129" y="271939"/>
                    <a:pt x="2936081" y="271939"/>
                  </a:cubicBezTo>
                  <a:cubicBezTo>
                    <a:pt x="2936081" y="276701"/>
                    <a:pt x="2936081" y="280511"/>
                    <a:pt x="2936081" y="284321"/>
                  </a:cubicBezTo>
                  <a:close/>
                  <a:moveTo>
                    <a:pt x="2936081" y="267176"/>
                  </a:moveTo>
                  <a:cubicBezTo>
                    <a:pt x="2936081" y="267176"/>
                    <a:pt x="2936081" y="267176"/>
                    <a:pt x="2936081" y="267176"/>
                  </a:cubicBezTo>
                  <a:cubicBezTo>
                    <a:pt x="2935129" y="268129"/>
                    <a:pt x="2935129" y="268129"/>
                    <a:pt x="2934176" y="269081"/>
                  </a:cubicBezTo>
                  <a:cubicBezTo>
                    <a:pt x="2935129" y="268129"/>
                    <a:pt x="2935129" y="266224"/>
                    <a:pt x="2936081" y="265271"/>
                  </a:cubicBezTo>
                  <a:cubicBezTo>
                    <a:pt x="2935129" y="265271"/>
                    <a:pt x="2936081" y="266224"/>
                    <a:pt x="2936081" y="267176"/>
                  </a:cubicBezTo>
                  <a:close/>
                  <a:moveTo>
                    <a:pt x="2929414" y="243364"/>
                  </a:moveTo>
                  <a:lnTo>
                    <a:pt x="2930366" y="243364"/>
                  </a:lnTo>
                  <a:lnTo>
                    <a:pt x="2933224" y="244316"/>
                  </a:lnTo>
                  <a:cubicBezTo>
                    <a:pt x="2933224" y="248126"/>
                    <a:pt x="2934176" y="251936"/>
                    <a:pt x="2934176" y="255746"/>
                  </a:cubicBezTo>
                  <a:cubicBezTo>
                    <a:pt x="2933224" y="257651"/>
                    <a:pt x="2932271" y="259556"/>
                    <a:pt x="2931319" y="261461"/>
                  </a:cubicBezTo>
                  <a:cubicBezTo>
                    <a:pt x="2930366" y="256699"/>
                    <a:pt x="2929414" y="251936"/>
                    <a:pt x="2927509" y="248126"/>
                  </a:cubicBezTo>
                  <a:cubicBezTo>
                    <a:pt x="2928461" y="246221"/>
                    <a:pt x="2929414" y="245269"/>
                    <a:pt x="2929414" y="243364"/>
                  </a:cubicBezTo>
                  <a:close/>
                  <a:moveTo>
                    <a:pt x="2917984" y="351949"/>
                  </a:moveTo>
                  <a:cubicBezTo>
                    <a:pt x="2917984" y="352901"/>
                    <a:pt x="2917984" y="352901"/>
                    <a:pt x="2918936" y="353854"/>
                  </a:cubicBezTo>
                  <a:cubicBezTo>
                    <a:pt x="2918936" y="356711"/>
                    <a:pt x="2919889" y="360521"/>
                    <a:pt x="2919889" y="363379"/>
                  </a:cubicBezTo>
                  <a:cubicBezTo>
                    <a:pt x="2920841" y="369094"/>
                    <a:pt x="2921794" y="374809"/>
                    <a:pt x="2922746" y="380524"/>
                  </a:cubicBezTo>
                  <a:cubicBezTo>
                    <a:pt x="2921794" y="380524"/>
                    <a:pt x="2921794" y="380524"/>
                    <a:pt x="2920841" y="380524"/>
                  </a:cubicBezTo>
                  <a:cubicBezTo>
                    <a:pt x="2918936" y="374809"/>
                    <a:pt x="2916079" y="368141"/>
                    <a:pt x="2913221" y="362426"/>
                  </a:cubicBezTo>
                  <a:cubicBezTo>
                    <a:pt x="2914174" y="358616"/>
                    <a:pt x="2916079" y="355759"/>
                    <a:pt x="2917984" y="351949"/>
                  </a:cubicBezTo>
                  <a:close/>
                  <a:moveTo>
                    <a:pt x="2904649" y="224314"/>
                  </a:moveTo>
                  <a:cubicBezTo>
                    <a:pt x="2904649" y="224314"/>
                    <a:pt x="2904649" y="224314"/>
                    <a:pt x="2904649" y="224314"/>
                  </a:cubicBezTo>
                  <a:cubicBezTo>
                    <a:pt x="2904649" y="228124"/>
                    <a:pt x="2903696" y="232886"/>
                    <a:pt x="2903696" y="237649"/>
                  </a:cubicBezTo>
                  <a:cubicBezTo>
                    <a:pt x="2903696" y="241459"/>
                    <a:pt x="2902744" y="245269"/>
                    <a:pt x="2902744" y="250031"/>
                  </a:cubicBezTo>
                  <a:cubicBezTo>
                    <a:pt x="2901791" y="245269"/>
                    <a:pt x="2901791" y="240506"/>
                    <a:pt x="2900839" y="235744"/>
                  </a:cubicBezTo>
                  <a:cubicBezTo>
                    <a:pt x="2901791" y="231934"/>
                    <a:pt x="2902744" y="228124"/>
                    <a:pt x="2904649" y="224314"/>
                  </a:cubicBezTo>
                  <a:close/>
                  <a:moveTo>
                    <a:pt x="2885599" y="294799"/>
                  </a:moveTo>
                  <a:cubicBezTo>
                    <a:pt x="2886551" y="290036"/>
                    <a:pt x="2887504" y="285274"/>
                    <a:pt x="2888456" y="280511"/>
                  </a:cubicBezTo>
                  <a:cubicBezTo>
                    <a:pt x="2888456" y="289084"/>
                    <a:pt x="2889409" y="298609"/>
                    <a:pt x="2889409" y="308134"/>
                  </a:cubicBezTo>
                  <a:cubicBezTo>
                    <a:pt x="2887504" y="304324"/>
                    <a:pt x="2886551" y="301466"/>
                    <a:pt x="2884646" y="297656"/>
                  </a:cubicBezTo>
                  <a:cubicBezTo>
                    <a:pt x="2884646" y="296704"/>
                    <a:pt x="2885599" y="295751"/>
                    <a:pt x="2885599" y="294799"/>
                  </a:cubicBezTo>
                  <a:close/>
                  <a:moveTo>
                    <a:pt x="2869406" y="301466"/>
                  </a:moveTo>
                  <a:cubicBezTo>
                    <a:pt x="2869406" y="302419"/>
                    <a:pt x="2869406" y="302419"/>
                    <a:pt x="2869406" y="301466"/>
                  </a:cubicBezTo>
                  <a:cubicBezTo>
                    <a:pt x="2869406" y="302419"/>
                    <a:pt x="2869406" y="302419"/>
                    <a:pt x="2869406" y="302419"/>
                  </a:cubicBezTo>
                  <a:cubicBezTo>
                    <a:pt x="2869406" y="303371"/>
                    <a:pt x="2868454" y="304324"/>
                    <a:pt x="2868454" y="305276"/>
                  </a:cubicBezTo>
                  <a:cubicBezTo>
                    <a:pt x="2864644" y="298609"/>
                    <a:pt x="2860834" y="290989"/>
                    <a:pt x="2856071" y="284321"/>
                  </a:cubicBezTo>
                  <a:cubicBezTo>
                    <a:pt x="2856071" y="283369"/>
                    <a:pt x="2855119" y="283369"/>
                    <a:pt x="2855119" y="282416"/>
                  </a:cubicBezTo>
                  <a:cubicBezTo>
                    <a:pt x="2856071" y="279559"/>
                    <a:pt x="2857024" y="276701"/>
                    <a:pt x="2857976" y="273844"/>
                  </a:cubicBezTo>
                  <a:cubicBezTo>
                    <a:pt x="2861786" y="283369"/>
                    <a:pt x="2865596" y="292894"/>
                    <a:pt x="2869406" y="301466"/>
                  </a:cubicBezTo>
                  <a:close/>
                  <a:moveTo>
                    <a:pt x="2851309" y="262414"/>
                  </a:moveTo>
                  <a:cubicBezTo>
                    <a:pt x="2851309" y="261461"/>
                    <a:pt x="2851309" y="260509"/>
                    <a:pt x="2851309" y="259556"/>
                  </a:cubicBezTo>
                  <a:cubicBezTo>
                    <a:pt x="2852261" y="262414"/>
                    <a:pt x="2853214" y="264319"/>
                    <a:pt x="2855119" y="267176"/>
                  </a:cubicBezTo>
                  <a:cubicBezTo>
                    <a:pt x="2855119" y="268129"/>
                    <a:pt x="2856071" y="268129"/>
                    <a:pt x="2856071" y="269081"/>
                  </a:cubicBezTo>
                  <a:cubicBezTo>
                    <a:pt x="2855119" y="270986"/>
                    <a:pt x="2853214" y="273844"/>
                    <a:pt x="2851309" y="276701"/>
                  </a:cubicBezTo>
                  <a:cubicBezTo>
                    <a:pt x="2851309" y="275749"/>
                    <a:pt x="2850356" y="275749"/>
                    <a:pt x="2850356" y="274796"/>
                  </a:cubicBezTo>
                  <a:cubicBezTo>
                    <a:pt x="2850356" y="270986"/>
                    <a:pt x="2851309" y="267176"/>
                    <a:pt x="2851309" y="262414"/>
                  </a:cubicBezTo>
                  <a:close/>
                  <a:moveTo>
                    <a:pt x="2848451" y="312896"/>
                  </a:moveTo>
                  <a:cubicBezTo>
                    <a:pt x="2848451" y="309086"/>
                    <a:pt x="2848451" y="306229"/>
                    <a:pt x="2848451" y="302419"/>
                  </a:cubicBezTo>
                  <a:cubicBezTo>
                    <a:pt x="2852261" y="310039"/>
                    <a:pt x="2857024" y="318611"/>
                    <a:pt x="2860834" y="327184"/>
                  </a:cubicBezTo>
                  <a:cubicBezTo>
                    <a:pt x="2858929" y="332899"/>
                    <a:pt x="2857024" y="338614"/>
                    <a:pt x="2856071" y="344329"/>
                  </a:cubicBezTo>
                  <a:cubicBezTo>
                    <a:pt x="2855119" y="348139"/>
                    <a:pt x="2854166" y="351949"/>
                    <a:pt x="2853214" y="355759"/>
                  </a:cubicBezTo>
                  <a:cubicBezTo>
                    <a:pt x="2852261" y="350996"/>
                    <a:pt x="2852261" y="346234"/>
                    <a:pt x="2851309" y="341471"/>
                  </a:cubicBezTo>
                  <a:cubicBezTo>
                    <a:pt x="2850356" y="332899"/>
                    <a:pt x="2849404" y="324326"/>
                    <a:pt x="2847499" y="316706"/>
                  </a:cubicBezTo>
                  <a:cubicBezTo>
                    <a:pt x="2848451" y="315754"/>
                    <a:pt x="2848451" y="313849"/>
                    <a:pt x="2848451" y="312896"/>
                  </a:cubicBezTo>
                  <a:close/>
                  <a:moveTo>
                    <a:pt x="2836069" y="226219"/>
                  </a:moveTo>
                  <a:cubicBezTo>
                    <a:pt x="2839879" y="234791"/>
                    <a:pt x="2843689" y="243364"/>
                    <a:pt x="2847499" y="251936"/>
                  </a:cubicBezTo>
                  <a:cubicBezTo>
                    <a:pt x="2846546" y="254794"/>
                    <a:pt x="2845594" y="257651"/>
                    <a:pt x="2844641" y="261461"/>
                  </a:cubicBezTo>
                  <a:cubicBezTo>
                    <a:pt x="2844641" y="262414"/>
                    <a:pt x="2843689" y="264319"/>
                    <a:pt x="2843689" y="266224"/>
                  </a:cubicBezTo>
                  <a:cubicBezTo>
                    <a:pt x="2841784" y="263366"/>
                    <a:pt x="2840831" y="261461"/>
                    <a:pt x="2838926" y="258604"/>
                  </a:cubicBezTo>
                  <a:cubicBezTo>
                    <a:pt x="2837974" y="249079"/>
                    <a:pt x="2836069" y="238601"/>
                    <a:pt x="2834164" y="229076"/>
                  </a:cubicBezTo>
                  <a:cubicBezTo>
                    <a:pt x="2836069" y="228124"/>
                    <a:pt x="2836069" y="227171"/>
                    <a:pt x="2836069" y="226219"/>
                  </a:cubicBezTo>
                  <a:close/>
                  <a:moveTo>
                    <a:pt x="2830354" y="305276"/>
                  </a:moveTo>
                  <a:cubicBezTo>
                    <a:pt x="2830354" y="308134"/>
                    <a:pt x="2830354" y="310039"/>
                    <a:pt x="2831306" y="312896"/>
                  </a:cubicBezTo>
                  <a:cubicBezTo>
                    <a:pt x="2831306" y="312896"/>
                    <a:pt x="2831306" y="312896"/>
                    <a:pt x="2831306" y="313849"/>
                  </a:cubicBezTo>
                  <a:cubicBezTo>
                    <a:pt x="2831306" y="311944"/>
                    <a:pt x="2831306" y="310039"/>
                    <a:pt x="2830354" y="308134"/>
                  </a:cubicBezTo>
                  <a:cubicBezTo>
                    <a:pt x="2830354" y="307181"/>
                    <a:pt x="2830354" y="306229"/>
                    <a:pt x="2830354" y="305276"/>
                  </a:cubicBezTo>
                  <a:close/>
                  <a:moveTo>
                    <a:pt x="2829401" y="292894"/>
                  </a:moveTo>
                  <a:cubicBezTo>
                    <a:pt x="2829401" y="294799"/>
                    <a:pt x="2829401" y="296704"/>
                    <a:pt x="2830354" y="299561"/>
                  </a:cubicBezTo>
                  <a:cubicBezTo>
                    <a:pt x="2830354" y="300514"/>
                    <a:pt x="2830354" y="300514"/>
                    <a:pt x="2829401" y="301466"/>
                  </a:cubicBezTo>
                  <a:cubicBezTo>
                    <a:pt x="2829401" y="300514"/>
                    <a:pt x="2829401" y="300514"/>
                    <a:pt x="2829401" y="299561"/>
                  </a:cubicBezTo>
                  <a:cubicBezTo>
                    <a:pt x="2828449" y="296704"/>
                    <a:pt x="2828449" y="294799"/>
                    <a:pt x="2829401" y="292894"/>
                  </a:cubicBezTo>
                  <a:close/>
                  <a:moveTo>
                    <a:pt x="2785586" y="268129"/>
                  </a:moveTo>
                  <a:cubicBezTo>
                    <a:pt x="2784634" y="269081"/>
                    <a:pt x="2783681" y="270034"/>
                    <a:pt x="2782729" y="271939"/>
                  </a:cubicBezTo>
                  <a:cubicBezTo>
                    <a:pt x="2782729" y="270986"/>
                    <a:pt x="2782729" y="270034"/>
                    <a:pt x="2782729" y="269081"/>
                  </a:cubicBezTo>
                  <a:cubicBezTo>
                    <a:pt x="2782729" y="268129"/>
                    <a:pt x="2782729" y="266224"/>
                    <a:pt x="2782729" y="265271"/>
                  </a:cubicBezTo>
                  <a:cubicBezTo>
                    <a:pt x="2783681" y="263366"/>
                    <a:pt x="2785586" y="260509"/>
                    <a:pt x="2786539" y="258604"/>
                  </a:cubicBezTo>
                  <a:cubicBezTo>
                    <a:pt x="2786539" y="259556"/>
                    <a:pt x="2786539" y="259556"/>
                    <a:pt x="2786539" y="260509"/>
                  </a:cubicBezTo>
                  <a:cubicBezTo>
                    <a:pt x="2785586" y="262414"/>
                    <a:pt x="2785586" y="265271"/>
                    <a:pt x="2785586" y="268129"/>
                  </a:cubicBezTo>
                  <a:close/>
                  <a:moveTo>
                    <a:pt x="2796064" y="268129"/>
                  </a:moveTo>
                  <a:cubicBezTo>
                    <a:pt x="2796064" y="267176"/>
                    <a:pt x="2796064" y="267176"/>
                    <a:pt x="2796064" y="268129"/>
                  </a:cubicBezTo>
                  <a:cubicBezTo>
                    <a:pt x="2797016" y="266224"/>
                    <a:pt x="2797969" y="264319"/>
                    <a:pt x="2798921" y="263366"/>
                  </a:cubicBezTo>
                  <a:cubicBezTo>
                    <a:pt x="2797969" y="264319"/>
                    <a:pt x="2797016" y="266224"/>
                    <a:pt x="2796064" y="268129"/>
                  </a:cubicBezTo>
                  <a:close/>
                  <a:moveTo>
                    <a:pt x="2803684" y="314801"/>
                  </a:moveTo>
                  <a:cubicBezTo>
                    <a:pt x="2803684" y="315754"/>
                    <a:pt x="2802731" y="317659"/>
                    <a:pt x="2802731" y="318611"/>
                  </a:cubicBezTo>
                  <a:cubicBezTo>
                    <a:pt x="2802731" y="320516"/>
                    <a:pt x="2801779" y="322421"/>
                    <a:pt x="2801779" y="325279"/>
                  </a:cubicBezTo>
                  <a:cubicBezTo>
                    <a:pt x="2800826" y="322421"/>
                    <a:pt x="2799874" y="320516"/>
                    <a:pt x="2798921" y="317659"/>
                  </a:cubicBezTo>
                  <a:cubicBezTo>
                    <a:pt x="2798921" y="316706"/>
                    <a:pt x="2798921" y="316706"/>
                    <a:pt x="2798921" y="315754"/>
                  </a:cubicBezTo>
                  <a:cubicBezTo>
                    <a:pt x="2798921" y="315754"/>
                    <a:pt x="2798921" y="315754"/>
                    <a:pt x="2798921" y="315754"/>
                  </a:cubicBezTo>
                  <a:cubicBezTo>
                    <a:pt x="2799874" y="311944"/>
                    <a:pt x="2800826" y="308134"/>
                    <a:pt x="2801779" y="304324"/>
                  </a:cubicBezTo>
                  <a:cubicBezTo>
                    <a:pt x="2802731" y="307181"/>
                    <a:pt x="2802731" y="310039"/>
                    <a:pt x="2803684" y="312896"/>
                  </a:cubicBezTo>
                  <a:cubicBezTo>
                    <a:pt x="2803684" y="313849"/>
                    <a:pt x="2803684" y="313849"/>
                    <a:pt x="2803684" y="314801"/>
                  </a:cubicBezTo>
                  <a:close/>
                  <a:moveTo>
                    <a:pt x="2810351" y="280511"/>
                  </a:moveTo>
                  <a:cubicBezTo>
                    <a:pt x="2808446" y="287179"/>
                    <a:pt x="2807494" y="294799"/>
                    <a:pt x="2805589" y="302419"/>
                  </a:cubicBezTo>
                  <a:cubicBezTo>
                    <a:pt x="2804636" y="301466"/>
                    <a:pt x="2804636" y="299561"/>
                    <a:pt x="2803684" y="298609"/>
                  </a:cubicBezTo>
                  <a:cubicBezTo>
                    <a:pt x="2803684" y="297656"/>
                    <a:pt x="2803684" y="297656"/>
                    <a:pt x="2802731" y="296704"/>
                  </a:cubicBezTo>
                  <a:cubicBezTo>
                    <a:pt x="2803684" y="292894"/>
                    <a:pt x="2804636" y="290036"/>
                    <a:pt x="2805589" y="287179"/>
                  </a:cubicBezTo>
                  <a:cubicBezTo>
                    <a:pt x="2806541" y="284321"/>
                    <a:pt x="2808446" y="280511"/>
                    <a:pt x="2809399" y="277654"/>
                  </a:cubicBezTo>
                  <a:cubicBezTo>
                    <a:pt x="2809399" y="276701"/>
                    <a:pt x="2810351" y="275749"/>
                    <a:pt x="2810351" y="275749"/>
                  </a:cubicBezTo>
                  <a:cubicBezTo>
                    <a:pt x="2811304" y="276701"/>
                    <a:pt x="2810351" y="278606"/>
                    <a:pt x="2810351" y="280511"/>
                  </a:cubicBezTo>
                  <a:close/>
                  <a:moveTo>
                    <a:pt x="2811304" y="276701"/>
                  </a:moveTo>
                  <a:cubicBezTo>
                    <a:pt x="2811304" y="275749"/>
                    <a:pt x="2811304" y="275749"/>
                    <a:pt x="2811304" y="274796"/>
                  </a:cubicBezTo>
                  <a:cubicBezTo>
                    <a:pt x="2812256" y="273844"/>
                    <a:pt x="2812256" y="271939"/>
                    <a:pt x="2813209" y="270986"/>
                  </a:cubicBezTo>
                  <a:cubicBezTo>
                    <a:pt x="2812256" y="272891"/>
                    <a:pt x="2812256" y="274796"/>
                    <a:pt x="2811304" y="276701"/>
                  </a:cubicBezTo>
                  <a:close/>
                  <a:moveTo>
                    <a:pt x="2812256" y="236696"/>
                  </a:moveTo>
                  <a:cubicBezTo>
                    <a:pt x="2810351" y="239554"/>
                    <a:pt x="2808446" y="243364"/>
                    <a:pt x="2806541" y="246221"/>
                  </a:cubicBezTo>
                  <a:cubicBezTo>
                    <a:pt x="2804636" y="248126"/>
                    <a:pt x="2802731" y="250031"/>
                    <a:pt x="2799874" y="251936"/>
                  </a:cubicBezTo>
                  <a:cubicBezTo>
                    <a:pt x="2797969" y="253841"/>
                    <a:pt x="2796064" y="255746"/>
                    <a:pt x="2794159" y="257651"/>
                  </a:cubicBezTo>
                  <a:cubicBezTo>
                    <a:pt x="2793206" y="252889"/>
                    <a:pt x="2792254" y="249079"/>
                    <a:pt x="2792254" y="245269"/>
                  </a:cubicBezTo>
                  <a:cubicBezTo>
                    <a:pt x="2793206" y="242411"/>
                    <a:pt x="2795111" y="240506"/>
                    <a:pt x="2796064" y="238601"/>
                  </a:cubicBezTo>
                  <a:cubicBezTo>
                    <a:pt x="2799874" y="231934"/>
                    <a:pt x="2802731" y="227171"/>
                    <a:pt x="2804636" y="224314"/>
                  </a:cubicBezTo>
                  <a:cubicBezTo>
                    <a:pt x="2807494" y="228124"/>
                    <a:pt x="2809399" y="232886"/>
                    <a:pt x="2812256" y="236696"/>
                  </a:cubicBezTo>
                  <a:close/>
                  <a:moveTo>
                    <a:pt x="2804636" y="223361"/>
                  </a:moveTo>
                  <a:cubicBezTo>
                    <a:pt x="2802731" y="225266"/>
                    <a:pt x="2798921" y="229076"/>
                    <a:pt x="2794159" y="235744"/>
                  </a:cubicBezTo>
                  <a:cubicBezTo>
                    <a:pt x="2793206" y="236696"/>
                    <a:pt x="2793206" y="237649"/>
                    <a:pt x="2792254" y="238601"/>
                  </a:cubicBezTo>
                  <a:cubicBezTo>
                    <a:pt x="2792254" y="238601"/>
                    <a:pt x="2792254" y="238601"/>
                    <a:pt x="2792254" y="238601"/>
                  </a:cubicBezTo>
                  <a:cubicBezTo>
                    <a:pt x="2794159" y="235744"/>
                    <a:pt x="2795111" y="232886"/>
                    <a:pt x="2796064" y="230981"/>
                  </a:cubicBezTo>
                  <a:cubicBezTo>
                    <a:pt x="2797969" y="226219"/>
                    <a:pt x="2800826" y="222409"/>
                    <a:pt x="2801779" y="219551"/>
                  </a:cubicBezTo>
                  <a:cubicBezTo>
                    <a:pt x="2802731" y="220504"/>
                    <a:pt x="2803684" y="222409"/>
                    <a:pt x="2804636" y="223361"/>
                  </a:cubicBezTo>
                  <a:close/>
                  <a:moveTo>
                    <a:pt x="2787491" y="196691"/>
                  </a:moveTo>
                  <a:cubicBezTo>
                    <a:pt x="2792254" y="203359"/>
                    <a:pt x="2796064" y="210026"/>
                    <a:pt x="2800826" y="217646"/>
                  </a:cubicBezTo>
                  <a:cubicBezTo>
                    <a:pt x="2798921" y="220504"/>
                    <a:pt x="2796064" y="224314"/>
                    <a:pt x="2792254" y="228124"/>
                  </a:cubicBezTo>
                  <a:cubicBezTo>
                    <a:pt x="2791301" y="229076"/>
                    <a:pt x="2790349" y="230029"/>
                    <a:pt x="2790349" y="230981"/>
                  </a:cubicBezTo>
                  <a:cubicBezTo>
                    <a:pt x="2789396" y="226219"/>
                    <a:pt x="2788444" y="222409"/>
                    <a:pt x="2787491" y="218599"/>
                  </a:cubicBezTo>
                  <a:cubicBezTo>
                    <a:pt x="2783681" y="205264"/>
                    <a:pt x="2781776" y="196691"/>
                    <a:pt x="2781776" y="196691"/>
                  </a:cubicBezTo>
                  <a:cubicBezTo>
                    <a:pt x="2781776" y="196691"/>
                    <a:pt x="2782729" y="204311"/>
                    <a:pt x="2783681" y="218599"/>
                  </a:cubicBezTo>
                  <a:cubicBezTo>
                    <a:pt x="2784634" y="224314"/>
                    <a:pt x="2784634" y="230981"/>
                    <a:pt x="2784634" y="237649"/>
                  </a:cubicBezTo>
                  <a:cubicBezTo>
                    <a:pt x="2783681" y="239554"/>
                    <a:pt x="2781776" y="241459"/>
                    <a:pt x="2780824" y="243364"/>
                  </a:cubicBezTo>
                  <a:cubicBezTo>
                    <a:pt x="2779871" y="227171"/>
                    <a:pt x="2779871" y="213836"/>
                    <a:pt x="2778919" y="204311"/>
                  </a:cubicBezTo>
                  <a:cubicBezTo>
                    <a:pt x="2777966" y="192881"/>
                    <a:pt x="2777966" y="186214"/>
                    <a:pt x="2777966" y="186214"/>
                  </a:cubicBezTo>
                  <a:cubicBezTo>
                    <a:pt x="2777966" y="186214"/>
                    <a:pt x="2777014" y="192881"/>
                    <a:pt x="2775109" y="204311"/>
                  </a:cubicBezTo>
                  <a:cubicBezTo>
                    <a:pt x="2775109" y="207169"/>
                    <a:pt x="2774156" y="210979"/>
                    <a:pt x="2774156" y="214789"/>
                  </a:cubicBezTo>
                  <a:cubicBezTo>
                    <a:pt x="2773204" y="206216"/>
                    <a:pt x="2772251" y="198596"/>
                    <a:pt x="2770346" y="190976"/>
                  </a:cubicBezTo>
                  <a:cubicBezTo>
                    <a:pt x="2770346" y="190024"/>
                    <a:pt x="2770346" y="190024"/>
                    <a:pt x="2770346" y="189071"/>
                  </a:cubicBezTo>
                  <a:cubicBezTo>
                    <a:pt x="2770346" y="188119"/>
                    <a:pt x="2770346" y="186214"/>
                    <a:pt x="2770346" y="185261"/>
                  </a:cubicBezTo>
                  <a:cubicBezTo>
                    <a:pt x="2769394" y="174784"/>
                    <a:pt x="2768441" y="168116"/>
                    <a:pt x="2768441" y="166211"/>
                  </a:cubicBezTo>
                  <a:cubicBezTo>
                    <a:pt x="2774156" y="174784"/>
                    <a:pt x="2779871" y="185261"/>
                    <a:pt x="2787491" y="196691"/>
                  </a:cubicBezTo>
                  <a:close/>
                  <a:moveTo>
                    <a:pt x="2767489" y="167164"/>
                  </a:moveTo>
                  <a:cubicBezTo>
                    <a:pt x="2767489" y="168116"/>
                    <a:pt x="2767489" y="169069"/>
                    <a:pt x="2767489" y="170974"/>
                  </a:cubicBezTo>
                  <a:cubicBezTo>
                    <a:pt x="2767489" y="169069"/>
                    <a:pt x="2767489" y="168116"/>
                    <a:pt x="2766536" y="166211"/>
                  </a:cubicBezTo>
                  <a:cubicBezTo>
                    <a:pt x="2767489" y="166211"/>
                    <a:pt x="2767489" y="166211"/>
                    <a:pt x="2767489" y="167164"/>
                  </a:cubicBezTo>
                  <a:close/>
                  <a:moveTo>
                    <a:pt x="2757964" y="342424"/>
                  </a:moveTo>
                  <a:cubicBezTo>
                    <a:pt x="2757011" y="340519"/>
                    <a:pt x="2756059" y="338614"/>
                    <a:pt x="2755106" y="336709"/>
                  </a:cubicBezTo>
                  <a:cubicBezTo>
                    <a:pt x="2756059" y="333851"/>
                    <a:pt x="2757964" y="331946"/>
                    <a:pt x="2758916" y="329089"/>
                  </a:cubicBezTo>
                  <a:cubicBezTo>
                    <a:pt x="2759869" y="330041"/>
                    <a:pt x="2759869" y="331946"/>
                    <a:pt x="2760821" y="332899"/>
                  </a:cubicBezTo>
                  <a:cubicBezTo>
                    <a:pt x="2759869" y="336709"/>
                    <a:pt x="2758916" y="339566"/>
                    <a:pt x="2757964" y="342424"/>
                  </a:cubicBezTo>
                  <a:close/>
                  <a:moveTo>
                    <a:pt x="2762726" y="327184"/>
                  </a:moveTo>
                  <a:cubicBezTo>
                    <a:pt x="2762726" y="328136"/>
                    <a:pt x="2761774" y="329089"/>
                    <a:pt x="2761774" y="330994"/>
                  </a:cubicBezTo>
                  <a:cubicBezTo>
                    <a:pt x="2760821" y="330041"/>
                    <a:pt x="2760821" y="329089"/>
                    <a:pt x="2759869" y="328136"/>
                  </a:cubicBezTo>
                  <a:cubicBezTo>
                    <a:pt x="2760821" y="327184"/>
                    <a:pt x="2760821" y="325279"/>
                    <a:pt x="2761774" y="324326"/>
                  </a:cubicBezTo>
                  <a:cubicBezTo>
                    <a:pt x="2762726" y="325279"/>
                    <a:pt x="2762726" y="326231"/>
                    <a:pt x="2762726" y="327184"/>
                  </a:cubicBezTo>
                  <a:cubicBezTo>
                    <a:pt x="2762726" y="327184"/>
                    <a:pt x="2762726" y="327184"/>
                    <a:pt x="2762726" y="327184"/>
                  </a:cubicBezTo>
                  <a:close/>
                  <a:moveTo>
                    <a:pt x="2762726" y="250031"/>
                  </a:moveTo>
                  <a:cubicBezTo>
                    <a:pt x="2762726" y="256699"/>
                    <a:pt x="2762726" y="263366"/>
                    <a:pt x="2762726" y="270034"/>
                  </a:cubicBezTo>
                  <a:cubicBezTo>
                    <a:pt x="2759869" y="273844"/>
                    <a:pt x="2757011" y="278606"/>
                    <a:pt x="2754154" y="282416"/>
                  </a:cubicBezTo>
                  <a:cubicBezTo>
                    <a:pt x="2754154" y="283369"/>
                    <a:pt x="2753201" y="283369"/>
                    <a:pt x="2753201" y="284321"/>
                  </a:cubicBezTo>
                  <a:cubicBezTo>
                    <a:pt x="2753201" y="283369"/>
                    <a:pt x="2752249" y="283369"/>
                    <a:pt x="2752249" y="282416"/>
                  </a:cubicBezTo>
                  <a:cubicBezTo>
                    <a:pt x="2752249" y="281464"/>
                    <a:pt x="2753201" y="280511"/>
                    <a:pt x="2753201" y="278606"/>
                  </a:cubicBezTo>
                  <a:cubicBezTo>
                    <a:pt x="2754154" y="274796"/>
                    <a:pt x="2755106" y="270986"/>
                    <a:pt x="2756059" y="267176"/>
                  </a:cubicBezTo>
                  <a:cubicBezTo>
                    <a:pt x="2757964" y="260509"/>
                    <a:pt x="2759869" y="255746"/>
                    <a:pt x="2761774" y="251936"/>
                  </a:cubicBezTo>
                  <a:cubicBezTo>
                    <a:pt x="2761774" y="251936"/>
                    <a:pt x="2761774" y="250031"/>
                    <a:pt x="2762726" y="250031"/>
                  </a:cubicBezTo>
                  <a:cubicBezTo>
                    <a:pt x="2762726" y="250031"/>
                    <a:pt x="2762726" y="250031"/>
                    <a:pt x="2762726" y="250031"/>
                  </a:cubicBezTo>
                  <a:close/>
                  <a:moveTo>
                    <a:pt x="2753201" y="250031"/>
                  </a:moveTo>
                  <a:cubicBezTo>
                    <a:pt x="2755106" y="242411"/>
                    <a:pt x="2756059" y="236696"/>
                    <a:pt x="2757011" y="230981"/>
                  </a:cubicBezTo>
                  <a:cubicBezTo>
                    <a:pt x="2758916" y="236696"/>
                    <a:pt x="2760821" y="242411"/>
                    <a:pt x="2762726" y="249079"/>
                  </a:cubicBezTo>
                  <a:cubicBezTo>
                    <a:pt x="2761774" y="250031"/>
                    <a:pt x="2761774" y="250984"/>
                    <a:pt x="2760821" y="252889"/>
                  </a:cubicBezTo>
                  <a:cubicBezTo>
                    <a:pt x="2758916" y="255746"/>
                    <a:pt x="2756059" y="260509"/>
                    <a:pt x="2752249" y="267176"/>
                  </a:cubicBezTo>
                  <a:cubicBezTo>
                    <a:pt x="2750344" y="270034"/>
                    <a:pt x="2749391" y="272891"/>
                    <a:pt x="2748439" y="275749"/>
                  </a:cubicBezTo>
                  <a:cubicBezTo>
                    <a:pt x="2748439" y="275749"/>
                    <a:pt x="2748439" y="274796"/>
                    <a:pt x="2747486" y="274796"/>
                  </a:cubicBezTo>
                  <a:cubicBezTo>
                    <a:pt x="2749391" y="265271"/>
                    <a:pt x="2751296" y="256699"/>
                    <a:pt x="2753201" y="250031"/>
                  </a:cubicBezTo>
                  <a:close/>
                  <a:moveTo>
                    <a:pt x="2749391" y="362426"/>
                  </a:moveTo>
                  <a:cubicBezTo>
                    <a:pt x="2748439" y="360521"/>
                    <a:pt x="2747486" y="359569"/>
                    <a:pt x="2746534" y="357664"/>
                  </a:cubicBezTo>
                  <a:cubicBezTo>
                    <a:pt x="2746534" y="356711"/>
                    <a:pt x="2746534" y="355759"/>
                    <a:pt x="2746534" y="354806"/>
                  </a:cubicBezTo>
                  <a:cubicBezTo>
                    <a:pt x="2747486" y="356711"/>
                    <a:pt x="2748439" y="359569"/>
                    <a:pt x="2749391" y="362426"/>
                  </a:cubicBezTo>
                  <a:close/>
                  <a:moveTo>
                    <a:pt x="2734151" y="258604"/>
                  </a:moveTo>
                  <a:cubicBezTo>
                    <a:pt x="2736056" y="262414"/>
                    <a:pt x="2737961" y="268129"/>
                    <a:pt x="2740819" y="273844"/>
                  </a:cubicBezTo>
                  <a:cubicBezTo>
                    <a:pt x="2738914" y="278606"/>
                    <a:pt x="2737009" y="284321"/>
                    <a:pt x="2735104" y="290036"/>
                  </a:cubicBezTo>
                  <a:cubicBezTo>
                    <a:pt x="2735104" y="288131"/>
                    <a:pt x="2734151" y="287179"/>
                    <a:pt x="2734151" y="287179"/>
                  </a:cubicBezTo>
                  <a:cubicBezTo>
                    <a:pt x="2734151" y="287179"/>
                    <a:pt x="2734151" y="289084"/>
                    <a:pt x="2734151" y="291941"/>
                  </a:cubicBezTo>
                  <a:cubicBezTo>
                    <a:pt x="2734151" y="291941"/>
                    <a:pt x="2734151" y="291941"/>
                    <a:pt x="2734151" y="291941"/>
                  </a:cubicBezTo>
                  <a:cubicBezTo>
                    <a:pt x="2733199" y="290989"/>
                    <a:pt x="2733199" y="290036"/>
                    <a:pt x="2732246" y="289084"/>
                  </a:cubicBezTo>
                  <a:cubicBezTo>
                    <a:pt x="2732246" y="288131"/>
                    <a:pt x="2731294" y="287179"/>
                    <a:pt x="2731294" y="286226"/>
                  </a:cubicBezTo>
                  <a:cubicBezTo>
                    <a:pt x="2733199" y="275749"/>
                    <a:pt x="2734151" y="266224"/>
                    <a:pt x="2734151" y="258604"/>
                  </a:cubicBezTo>
                  <a:close/>
                  <a:moveTo>
                    <a:pt x="2715101" y="290989"/>
                  </a:moveTo>
                  <a:cubicBezTo>
                    <a:pt x="2715101" y="284321"/>
                    <a:pt x="2715101" y="278606"/>
                    <a:pt x="2716054" y="273844"/>
                  </a:cubicBezTo>
                  <a:cubicBezTo>
                    <a:pt x="2717006" y="274796"/>
                    <a:pt x="2717006" y="276701"/>
                    <a:pt x="2717959" y="278606"/>
                  </a:cubicBezTo>
                  <a:cubicBezTo>
                    <a:pt x="2717006" y="287179"/>
                    <a:pt x="2717006" y="295751"/>
                    <a:pt x="2716054" y="304324"/>
                  </a:cubicBezTo>
                  <a:cubicBezTo>
                    <a:pt x="2716054" y="304324"/>
                    <a:pt x="2715101" y="303371"/>
                    <a:pt x="2715101" y="303371"/>
                  </a:cubicBezTo>
                  <a:cubicBezTo>
                    <a:pt x="2714149" y="298609"/>
                    <a:pt x="2715101" y="294799"/>
                    <a:pt x="2715101" y="290989"/>
                  </a:cubicBezTo>
                  <a:close/>
                  <a:moveTo>
                    <a:pt x="2705576" y="243364"/>
                  </a:moveTo>
                  <a:cubicBezTo>
                    <a:pt x="2705576" y="244316"/>
                    <a:pt x="2705576" y="246221"/>
                    <a:pt x="2704624" y="247174"/>
                  </a:cubicBezTo>
                  <a:lnTo>
                    <a:pt x="2703671" y="238601"/>
                  </a:lnTo>
                  <a:cubicBezTo>
                    <a:pt x="2704624" y="239554"/>
                    <a:pt x="2705576" y="241459"/>
                    <a:pt x="2705576" y="243364"/>
                  </a:cubicBezTo>
                  <a:close/>
                  <a:moveTo>
                    <a:pt x="2697956" y="312896"/>
                  </a:moveTo>
                  <a:cubicBezTo>
                    <a:pt x="2697956" y="312896"/>
                    <a:pt x="2697956" y="313849"/>
                    <a:pt x="2697956" y="313849"/>
                  </a:cubicBezTo>
                  <a:cubicBezTo>
                    <a:pt x="2697956" y="312896"/>
                    <a:pt x="2697956" y="311944"/>
                    <a:pt x="2697956" y="310991"/>
                  </a:cubicBezTo>
                  <a:lnTo>
                    <a:pt x="2697956" y="312896"/>
                  </a:lnTo>
                  <a:close/>
                  <a:moveTo>
                    <a:pt x="2664619" y="234791"/>
                  </a:moveTo>
                  <a:cubicBezTo>
                    <a:pt x="2665571" y="235744"/>
                    <a:pt x="2665571" y="237649"/>
                    <a:pt x="2666524" y="238601"/>
                  </a:cubicBezTo>
                  <a:cubicBezTo>
                    <a:pt x="2668429" y="253841"/>
                    <a:pt x="2670334" y="270034"/>
                    <a:pt x="2673191" y="287179"/>
                  </a:cubicBezTo>
                  <a:cubicBezTo>
                    <a:pt x="2672239" y="284321"/>
                    <a:pt x="2671286" y="282416"/>
                    <a:pt x="2670334" y="279559"/>
                  </a:cubicBezTo>
                  <a:cubicBezTo>
                    <a:pt x="2670334" y="279559"/>
                    <a:pt x="2670334" y="278606"/>
                    <a:pt x="2670334" y="278606"/>
                  </a:cubicBezTo>
                  <a:cubicBezTo>
                    <a:pt x="2670334" y="276701"/>
                    <a:pt x="2671286" y="276701"/>
                    <a:pt x="2671286" y="276701"/>
                  </a:cubicBezTo>
                  <a:cubicBezTo>
                    <a:pt x="2671286" y="276701"/>
                    <a:pt x="2671286" y="277654"/>
                    <a:pt x="2670334" y="278606"/>
                  </a:cubicBezTo>
                  <a:cubicBezTo>
                    <a:pt x="2669381" y="266224"/>
                    <a:pt x="2667476" y="255746"/>
                    <a:pt x="2664619" y="246221"/>
                  </a:cubicBezTo>
                  <a:cubicBezTo>
                    <a:pt x="2664619" y="244316"/>
                    <a:pt x="2663666" y="242411"/>
                    <a:pt x="2663666" y="240506"/>
                  </a:cubicBezTo>
                  <a:cubicBezTo>
                    <a:pt x="2663666" y="238601"/>
                    <a:pt x="2663666" y="236696"/>
                    <a:pt x="2664619" y="234791"/>
                  </a:cubicBezTo>
                  <a:close/>
                  <a:moveTo>
                    <a:pt x="2657951" y="339566"/>
                  </a:moveTo>
                  <a:cubicBezTo>
                    <a:pt x="2656999" y="338614"/>
                    <a:pt x="2656999" y="337661"/>
                    <a:pt x="2656046" y="336709"/>
                  </a:cubicBezTo>
                  <a:cubicBezTo>
                    <a:pt x="2656999" y="332899"/>
                    <a:pt x="2656999" y="329089"/>
                    <a:pt x="2657951" y="325279"/>
                  </a:cubicBezTo>
                  <a:cubicBezTo>
                    <a:pt x="2658904" y="330041"/>
                    <a:pt x="2657951" y="334804"/>
                    <a:pt x="2657951" y="339566"/>
                  </a:cubicBezTo>
                  <a:close/>
                  <a:moveTo>
                    <a:pt x="2654141" y="277654"/>
                  </a:moveTo>
                  <a:cubicBezTo>
                    <a:pt x="2656046" y="284321"/>
                    <a:pt x="2657951" y="291941"/>
                    <a:pt x="2659856" y="298609"/>
                  </a:cubicBezTo>
                  <a:cubicBezTo>
                    <a:pt x="2659856" y="298609"/>
                    <a:pt x="2659856" y="299561"/>
                    <a:pt x="2659856" y="299561"/>
                  </a:cubicBezTo>
                  <a:cubicBezTo>
                    <a:pt x="2657951" y="304324"/>
                    <a:pt x="2656046" y="310039"/>
                    <a:pt x="2653189" y="316706"/>
                  </a:cubicBezTo>
                  <a:cubicBezTo>
                    <a:pt x="2653189" y="317659"/>
                    <a:pt x="2652236" y="318611"/>
                    <a:pt x="2652236" y="319564"/>
                  </a:cubicBezTo>
                  <a:cubicBezTo>
                    <a:pt x="2651284" y="316706"/>
                    <a:pt x="2651284" y="313849"/>
                    <a:pt x="2650331" y="311944"/>
                  </a:cubicBezTo>
                  <a:cubicBezTo>
                    <a:pt x="2649379" y="308134"/>
                    <a:pt x="2648426" y="305276"/>
                    <a:pt x="2647474" y="301466"/>
                  </a:cubicBezTo>
                  <a:cubicBezTo>
                    <a:pt x="2649379" y="293846"/>
                    <a:pt x="2651284" y="286226"/>
                    <a:pt x="2654141" y="277654"/>
                  </a:cubicBezTo>
                  <a:close/>
                  <a:moveTo>
                    <a:pt x="2633186" y="283369"/>
                  </a:moveTo>
                  <a:cubicBezTo>
                    <a:pt x="2633186" y="284321"/>
                    <a:pt x="2633186" y="284321"/>
                    <a:pt x="2633186" y="285274"/>
                  </a:cubicBezTo>
                  <a:cubicBezTo>
                    <a:pt x="2633186" y="285274"/>
                    <a:pt x="2633186" y="286226"/>
                    <a:pt x="2633186" y="286226"/>
                  </a:cubicBezTo>
                  <a:cubicBezTo>
                    <a:pt x="2633186" y="287179"/>
                    <a:pt x="2632234" y="288131"/>
                    <a:pt x="2632234" y="290036"/>
                  </a:cubicBezTo>
                  <a:cubicBezTo>
                    <a:pt x="2633186" y="287179"/>
                    <a:pt x="2633186" y="285274"/>
                    <a:pt x="2633186" y="283369"/>
                  </a:cubicBezTo>
                  <a:close/>
                  <a:moveTo>
                    <a:pt x="2578894" y="242411"/>
                  </a:moveTo>
                  <a:cubicBezTo>
                    <a:pt x="2578894" y="242411"/>
                    <a:pt x="2578894" y="241459"/>
                    <a:pt x="2577941" y="241459"/>
                  </a:cubicBezTo>
                  <a:cubicBezTo>
                    <a:pt x="2578894" y="239554"/>
                    <a:pt x="2579846" y="237649"/>
                    <a:pt x="2580799" y="235744"/>
                  </a:cubicBezTo>
                  <a:cubicBezTo>
                    <a:pt x="2580799" y="235744"/>
                    <a:pt x="2580799" y="235744"/>
                    <a:pt x="2580799" y="235744"/>
                  </a:cubicBezTo>
                  <a:cubicBezTo>
                    <a:pt x="2580799" y="238601"/>
                    <a:pt x="2579846" y="240506"/>
                    <a:pt x="2578894" y="242411"/>
                  </a:cubicBezTo>
                  <a:close/>
                  <a:moveTo>
                    <a:pt x="2597944" y="275749"/>
                  </a:moveTo>
                  <a:cubicBezTo>
                    <a:pt x="2597944" y="275749"/>
                    <a:pt x="2597944" y="274796"/>
                    <a:pt x="2597944" y="274796"/>
                  </a:cubicBezTo>
                  <a:cubicBezTo>
                    <a:pt x="2597944" y="274796"/>
                    <a:pt x="2598896" y="275749"/>
                    <a:pt x="2597944" y="275749"/>
                  </a:cubicBezTo>
                  <a:cubicBezTo>
                    <a:pt x="2598896" y="275749"/>
                    <a:pt x="2597944" y="275749"/>
                    <a:pt x="2597944" y="275749"/>
                  </a:cubicBezTo>
                  <a:close/>
                  <a:moveTo>
                    <a:pt x="2616041" y="309086"/>
                  </a:moveTo>
                  <a:cubicBezTo>
                    <a:pt x="2615089" y="312896"/>
                    <a:pt x="2614136" y="315754"/>
                    <a:pt x="2613184" y="319564"/>
                  </a:cubicBezTo>
                  <a:cubicBezTo>
                    <a:pt x="2613184" y="318611"/>
                    <a:pt x="2613184" y="318611"/>
                    <a:pt x="2613184" y="318611"/>
                  </a:cubicBezTo>
                  <a:cubicBezTo>
                    <a:pt x="2613184" y="318611"/>
                    <a:pt x="2613184" y="319564"/>
                    <a:pt x="2613184" y="319564"/>
                  </a:cubicBezTo>
                  <a:cubicBezTo>
                    <a:pt x="2613184" y="319564"/>
                    <a:pt x="2613184" y="319564"/>
                    <a:pt x="2613184" y="319564"/>
                  </a:cubicBezTo>
                  <a:cubicBezTo>
                    <a:pt x="2609374" y="309086"/>
                    <a:pt x="2604611" y="298609"/>
                    <a:pt x="2600801" y="289084"/>
                  </a:cubicBezTo>
                  <a:cubicBezTo>
                    <a:pt x="2601754" y="287179"/>
                    <a:pt x="2602706" y="284321"/>
                    <a:pt x="2602706" y="282416"/>
                  </a:cubicBezTo>
                  <a:cubicBezTo>
                    <a:pt x="2605564" y="287179"/>
                    <a:pt x="2609374" y="292894"/>
                    <a:pt x="2612231" y="299561"/>
                  </a:cubicBezTo>
                  <a:cubicBezTo>
                    <a:pt x="2613184" y="302419"/>
                    <a:pt x="2615089" y="305276"/>
                    <a:pt x="2616041" y="308134"/>
                  </a:cubicBezTo>
                  <a:lnTo>
                    <a:pt x="2616041" y="309086"/>
                  </a:lnTo>
                  <a:lnTo>
                    <a:pt x="2616041" y="309086"/>
                  </a:lnTo>
                  <a:close/>
                  <a:moveTo>
                    <a:pt x="2604611" y="276701"/>
                  </a:moveTo>
                  <a:cubicBezTo>
                    <a:pt x="2605564" y="272891"/>
                    <a:pt x="2607469" y="270034"/>
                    <a:pt x="2608421" y="267176"/>
                  </a:cubicBezTo>
                  <a:cubicBezTo>
                    <a:pt x="2609374" y="271939"/>
                    <a:pt x="2612231" y="279559"/>
                    <a:pt x="2615089" y="290036"/>
                  </a:cubicBezTo>
                  <a:cubicBezTo>
                    <a:pt x="2611279" y="285274"/>
                    <a:pt x="2608421" y="280511"/>
                    <a:pt x="2604611" y="276701"/>
                  </a:cubicBezTo>
                  <a:close/>
                  <a:moveTo>
                    <a:pt x="2614136" y="276701"/>
                  </a:moveTo>
                  <a:cubicBezTo>
                    <a:pt x="2612231" y="271939"/>
                    <a:pt x="2610326" y="268129"/>
                    <a:pt x="2609374" y="266224"/>
                  </a:cubicBezTo>
                  <a:cubicBezTo>
                    <a:pt x="2610326" y="263366"/>
                    <a:pt x="2611279" y="260509"/>
                    <a:pt x="2612231" y="257651"/>
                  </a:cubicBezTo>
                  <a:cubicBezTo>
                    <a:pt x="2612231" y="263366"/>
                    <a:pt x="2613184" y="270034"/>
                    <a:pt x="2614136" y="276701"/>
                  </a:cubicBezTo>
                  <a:close/>
                  <a:moveTo>
                    <a:pt x="2606516" y="208121"/>
                  </a:moveTo>
                  <a:cubicBezTo>
                    <a:pt x="2607469" y="221456"/>
                    <a:pt x="2609374" y="235744"/>
                    <a:pt x="2611279" y="250984"/>
                  </a:cubicBezTo>
                  <a:cubicBezTo>
                    <a:pt x="2611279" y="250984"/>
                    <a:pt x="2611279" y="251936"/>
                    <a:pt x="2611279" y="251936"/>
                  </a:cubicBezTo>
                  <a:cubicBezTo>
                    <a:pt x="2608421" y="256699"/>
                    <a:pt x="2604611" y="263366"/>
                    <a:pt x="2600801" y="271939"/>
                  </a:cubicBezTo>
                  <a:cubicBezTo>
                    <a:pt x="2599849" y="270034"/>
                    <a:pt x="2598896" y="269081"/>
                    <a:pt x="2597944" y="268129"/>
                  </a:cubicBezTo>
                  <a:cubicBezTo>
                    <a:pt x="2596991" y="257651"/>
                    <a:pt x="2596039" y="247174"/>
                    <a:pt x="2595086" y="237649"/>
                  </a:cubicBezTo>
                  <a:cubicBezTo>
                    <a:pt x="2595086" y="234791"/>
                    <a:pt x="2594134" y="230981"/>
                    <a:pt x="2594134" y="228124"/>
                  </a:cubicBezTo>
                  <a:cubicBezTo>
                    <a:pt x="2598896" y="207169"/>
                    <a:pt x="2602706" y="190976"/>
                    <a:pt x="2605564" y="179546"/>
                  </a:cubicBezTo>
                  <a:cubicBezTo>
                    <a:pt x="2604611" y="188119"/>
                    <a:pt x="2605564" y="197644"/>
                    <a:pt x="2606516" y="208121"/>
                  </a:cubicBezTo>
                  <a:close/>
                  <a:moveTo>
                    <a:pt x="2586514" y="186214"/>
                  </a:moveTo>
                  <a:cubicBezTo>
                    <a:pt x="2591276" y="175736"/>
                    <a:pt x="2595086" y="167164"/>
                    <a:pt x="2598896" y="159544"/>
                  </a:cubicBezTo>
                  <a:cubicBezTo>
                    <a:pt x="2599849" y="157639"/>
                    <a:pt x="2600801" y="155734"/>
                    <a:pt x="2601754" y="153829"/>
                  </a:cubicBezTo>
                  <a:cubicBezTo>
                    <a:pt x="2602706" y="159544"/>
                    <a:pt x="2602706" y="166211"/>
                    <a:pt x="2603659" y="173831"/>
                  </a:cubicBezTo>
                  <a:cubicBezTo>
                    <a:pt x="2600801" y="182404"/>
                    <a:pt x="2596039" y="194786"/>
                    <a:pt x="2590324" y="210979"/>
                  </a:cubicBezTo>
                  <a:cubicBezTo>
                    <a:pt x="2589371" y="202406"/>
                    <a:pt x="2587466" y="194786"/>
                    <a:pt x="2586514" y="187166"/>
                  </a:cubicBezTo>
                  <a:cubicBezTo>
                    <a:pt x="2586514" y="187166"/>
                    <a:pt x="2586514" y="187166"/>
                    <a:pt x="2586514" y="186214"/>
                  </a:cubicBezTo>
                  <a:close/>
                  <a:moveTo>
                    <a:pt x="2584609" y="408146"/>
                  </a:moveTo>
                  <a:cubicBezTo>
                    <a:pt x="2584609" y="408146"/>
                    <a:pt x="2584609" y="409099"/>
                    <a:pt x="2584609" y="408146"/>
                  </a:cubicBezTo>
                  <a:cubicBezTo>
                    <a:pt x="2583656" y="403384"/>
                    <a:pt x="2582704" y="398621"/>
                    <a:pt x="2581751" y="393859"/>
                  </a:cubicBezTo>
                  <a:cubicBezTo>
                    <a:pt x="2582704" y="398621"/>
                    <a:pt x="2583656" y="403384"/>
                    <a:pt x="2584609" y="408146"/>
                  </a:cubicBezTo>
                  <a:close/>
                  <a:moveTo>
                    <a:pt x="2580799" y="199549"/>
                  </a:moveTo>
                  <a:cubicBezTo>
                    <a:pt x="2580799" y="208121"/>
                    <a:pt x="2581751" y="217646"/>
                    <a:pt x="2581751" y="228124"/>
                  </a:cubicBezTo>
                  <a:cubicBezTo>
                    <a:pt x="2580799" y="229076"/>
                    <a:pt x="2579846" y="230029"/>
                    <a:pt x="2578894" y="231934"/>
                  </a:cubicBezTo>
                  <a:cubicBezTo>
                    <a:pt x="2577941" y="232886"/>
                    <a:pt x="2576989" y="234791"/>
                    <a:pt x="2575084" y="236696"/>
                  </a:cubicBezTo>
                  <a:cubicBezTo>
                    <a:pt x="2574131" y="235744"/>
                    <a:pt x="2574131" y="234791"/>
                    <a:pt x="2573179" y="233839"/>
                  </a:cubicBezTo>
                  <a:cubicBezTo>
                    <a:pt x="2573179" y="231934"/>
                    <a:pt x="2573179" y="230981"/>
                    <a:pt x="2572226" y="229076"/>
                  </a:cubicBezTo>
                  <a:cubicBezTo>
                    <a:pt x="2572226" y="226219"/>
                    <a:pt x="2571274" y="222409"/>
                    <a:pt x="2571274" y="219551"/>
                  </a:cubicBezTo>
                  <a:cubicBezTo>
                    <a:pt x="2575084" y="211931"/>
                    <a:pt x="2577941" y="206216"/>
                    <a:pt x="2580799" y="199549"/>
                  </a:cubicBezTo>
                  <a:close/>
                  <a:moveTo>
                    <a:pt x="2569369" y="320516"/>
                  </a:moveTo>
                  <a:cubicBezTo>
                    <a:pt x="2569369" y="322421"/>
                    <a:pt x="2570321" y="325279"/>
                    <a:pt x="2570321" y="327184"/>
                  </a:cubicBezTo>
                  <a:cubicBezTo>
                    <a:pt x="2570321" y="328136"/>
                    <a:pt x="2570321" y="329089"/>
                    <a:pt x="2571274" y="330041"/>
                  </a:cubicBezTo>
                  <a:cubicBezTo>
                    <a:pt x="2568416" y="334804"/>
                    <a:pt x="2566511" y="339566"/>
                    <a:pt x="2563654" y="345281"/>
                  </a:cubicBezTo>
                  <a:cubicBezTo>
                    <a:pt x="2563654" y="344329"/>
                    <a:pt x="2562701" y="343376"/>
                    <a:pt x="2562701" y="342424"/>
                  </a:cubicBezTo>
                  <a:cubicBezTo>
                    <a:pt x="2565559" y="334804"/>
                    <a:pt x="2567464" y="328136"/>
                    <a:pt x="2569369" y="320516"/>
                  </a:cubicBezTo>
                  <a:close/>
                  <a:moveTo>
                    <a:pt x="2556034" y="262414"/>
                  </a:moveTo>
                  <a:cubicBezTo>
                    <a:pt x="2556986" y="258604"/>
                    <a:pt x="2558891" y="255746"/>
                    <a:pt x="2559844" y="251936"/>
                  </a:cubicBezTo>
                  <a:cubicBezTo>
                    <a:pt x="2559844" y="253841"/>
                    <a:pt x="2559844" y="255746"/>
                    <a:pt x="2560796" y="257651"/>
                  </a:cubicBezTo>
                  <a:cubicBezTo>
                    <a:pt x="2560796" y="258604"/>
                    <a:pt x="2559844" y="258604"/>
                    <a:pt x="2559844" y="259556"/>
                  </a:cubicBezTo>
                  <a:cubicBezTo>
                    <a:pt x="2557939" y="262414"/>
                    <a:pt x="2556034" y="266224"/>
                    <a:pt x="2554129" y="269081"/>
                  </a:cubicBezTo>
                  <a:cubicBezTo>
                    <a:pt x="2554129" y="266224"/>
                    <a:pt x="2555081" y="264319"/>
                    <a:pt x="2556034" y="262414"/>
                  </a:cubicBezTo>
                  <a:close/>
                  <a:moveTo>
                    <a:pt x="2561749" y="276701"/>
                  </a:moveTo>
                  <a:cubicBezTo>
                    <a:pt x="2561749" y="275749"/>
                    <a:pt x="2561749" y="275749"/>
                    <a:pt x="2562701" y="274796"/>
                  </a:cubicBezTo>
                  <a:cubicBezTo>
                    <a:pt x="2563654" y="278606"/>
                    <a:pt x="2563654" y="283369"/>
                    <a:pt x="2564606" y="287179"/>
                  </a:cubicBezTo>
                  <a:cubicBezTo>
                    <a:pt x="2562701" y="293846"/>
                    <a:pt x="2559844" y="301466"/>
                    <a:pt x="2557939" y="309086"/>
                  </a:cubicBezTo>
                  <a:cubicBezTo>
                    <a:pt x="2556986" y="310991"/>
                    <a:pt x="2556986" y="312896"/>
                    <a:pt x="2556034" y="313849"/>
                  </a:cubicBezTo>
                  <a:cubicBezTo>
                    <a:pt x="2555081" y="308134"/>
                    <a:pt x="2554129" y="302419"/>
                    <a:pt x="2553176" y="296704"/>
                  </a:cubicBezTo>
                  <a:cubicBezTo>
                    <a:pt x="2556034" y="290036"/>
                    <a:pt x="2558891" y="282416"/>
                    <a:pt x="2561749" y="276701"/>
                  </a:cubicBezTo>
                  <a:close/>
                  <a:moveTo>
                    <a:pt x="2538889" y="252889"/>
                  </a:moveTo>
                  <a:cubicBezTo>
                    <a:pt x="2539841" y="249079"/>
                    <a:pt x="2539841" y="245269"/>
                    <a:pt x="2540794" y="242411"/>
                  </a:cubicBezTo>
                  <a:cubicBezTo>
                    <a:pt x="2540794" y="241459"/>
                    <a:pt x="2541746" y="239554"/>
                    <a:pt x="2542699" y="238601"/>
                  </a:cubicBezTo>
                  <a:cubicBezTo>
                    <a:pt x="2543651" y="236696"/>
                    <a:pt x="2543651" y="234791"/>
                    <a:pt x="2544604" y="233839"/>
                  </a:cubicBezTo>
                  <a:cubicBezTo>
                    <a:pt x="2544604" y="237649"/>
                    <a:pt x="2543651" y="242411"/>
                    <a:pt x="2543651" y="248126"/>
                  </a:cubicBezTo>
                  <a:cubicBezTo>
                    <a:pt x="2543651" y="250984"/>
                    <a:pt x="2543651" y="253841"/>
                    <a:pt x="2542699" y="257651"/>
                  </a:cubicBezTo>
                  <a:cubicBezTo>
                    <a:pt x="2540794" y="261461"/>
                    <a:pt x="2539841" y="264319"/>
                    <a:pt x="2537936" y="268129"/>
                  </a:cubicBezTo>
                  <a:cubicBezTo>
                    <a:pt x="2537936" y="263366"/>
                    <a:pt x="2537936" y="257651"/>
                    <a:pt x="2538889" y="252889"/>
                  </a:cubicBezTo>
                  <a:close/>
                  <a:moveTo>
                    <a:pt x="2521744" y="475774"/>
                  </a:moveTo>
                  <a:cubicBezTo>
                    <a:pt x="2521744" y="478631"/>
                    <a:pt x="2522696" y="481489"/>
                    <a:pt x="2522696" y="484346"/>
                  </a:cubicBezTo>
                  <a:cubicBezTo>
                    <a:pt x="2521744" y="482441"/>
                    <a:pt x="2521744" y="481489"/>
                    <a:pt x="2520791" y="479584"/>
                  </a:cubicBezTo>
                  <a:cubicBezTo>
                    <a:pt x="2521744" y="478631"/>
                    <a:pt x="2521744" y="477679"/>
                    <a:pt x="2521744" y="475774"/>
                  </a:cubicBezTo>
                  <a:close/>
                  <a:moveTo>
                    <a:pt x="2514124" y="323374"/>
                  </a:moveTo>
                  <a:cubicBezTo>
                    <a:pt x="2514124" y="323374"/>
                    <a:pt x="2515076" y="323374"/>
                    <a:pt x="2514124" y="323374"/>
                  </a:cubicBezTo>
                  <a:cubicBezTo>
                    <a:pt x="2514124" y="325279"/>
                    <a:pt x="2513171" y="326231"/>
                    <a:pt x="2513171" y="328136"/>
                  </a:cubicBezTo>
                  <a:cubicBezTo>
                    <a:pt x="2513171" y="328136"/>
                    <a:pt x="2513171" y="328136"/>
                    <a:pt x="2513171" y="329089"/>
                  </a:cubicBezTo>
                  <a:cubicBezTo>
                    <a:pt x="2513171" y="326231"/>
                    <a:pt x="2514124" y="324326"/>
                    <a:pt x="2514124" y="323374"/>
                  </a:cubicBezTo>
                  <a:close/>
                  <a:moveTo>
                    <a:pt x="2509361" y="300514"/>
                  </a:moveTo>
                  <a:cubicBezTo>
                    <a:pt x="2509361" y="301466"/>
                    <a:pt x="2509361" y="301466"/>
                    <a:pt x="2508409" y="302419"/>
                  </a:cubicBezTo>
                  <a:cubicBezTo>
                    <a:pt x="2508409" y="302419"/>
                    <a:pt x="2508409" y="302419"/>
                    <a:pt x="2508409" y="302419"/>
                  </a:cubicBezTo>
                  <a:cubicBezTo>
                    <a:pt x="2508409" y="299561"/>
                    <a:pt x="2507456" y="297656"/>
                    <a:pt x="2507456" y="294799"/>
                  </a:cubicBezTo>
                  <a:cubicBezTo>
                    <a:pt x="2508409" y="296704"/>
                    <a:pt x="2509361" y="298609"/>
                    <a:pt x="2509361" y="300514"/>
                  </a:cubicBezTo>
                  <a:close/>
                  <a:moveTo>
                    <a:pt x="2496979" y="292894"/>
                  </a:moveTo>
                  <a:cubicBezTo>
                    <a:pt x="2497931" y="290989"/>
                    <a:pt x="2497931" y="290036"/>
                    <a:pt x="2497931" y="290036"/>
                  </a:cubicBezTo>
                  <a:cubicBezTo>
                    <a:pt x="2497931" y="290036"/>
                    <a:pt x="2497931" y="290989"/>
                    <a:pt x="2496979" y="290989"/>
                  </a:cubicBezTo>
                  <a:cubicBezTo>
                    <a:pt x="2496979" y="289084"/>
                    <a:pt x="2496979" y="286226"/>
                    <a:pt x="2497931" y="284321"/>
                  </a:cubicBezTo>
                  <a:cubicBezTo>
                    <a:pt x="2497931" y="278606"/>
                    <a:pt x="2498884" y="272891"/>
                    <a:pt x="2498884" y="269081"/>
                  </a:cubicBezTo>
                  <a:cubicBezTo>
                    <a:pt x="2498884" y="268129"/>
                    <a:pt x="2498884" y="267176"/>
                    <a:pt x="2498884" y="266224"/>
                  </a:cubicBezTo>
                  <a:cubicBezTo>
                    <a:pt x="2499836" y="270034"/>
                    <a:pt x="2500789" y="273844"/>
                    <a:pt x="2502694" y="277654"/>
                  </a:cubicBezTo>
                  <a:cubicBezTo>
                    <a:pt x="2502694" y="279559"/>
                    <a:pt x="2502694" y="281464"/>
                    <a:pt x="2502694" y="283369"/>
                  </a:cubicBezTo>
                  <a:cubicBezTo>
                    <a:pt x="2502694" y="288131"/>
                    <a:pt x="2501741" y="294799"/>
                    <a:pt x="2501741" y="302419"/>
                  </a:cubicBezTo>
                  <a:cubicBezTo>
                    <a:pt x="2501741" y="306229"/>
                    <a:pt x="2501741" y="310039"/>
                    <a:pt x="2501741" y="313849"/>
                  </a:cubicBezTo>
                  <a:cubicBezTo>
                    <a:pt x="2501741" y="317659"/>
                    <a:pt x="2500789" y="321469"/>
                    <a:pt x="2500789" y="325279"/>
                  </a:cubicBezTo>
                  <a:cubicBezTo>
                    <a:pt x="2500789" y="325279"/>
                    <a:pt x="2500789" y="326231"/>
                    <a:pt x="2500789" y="326231"/>
                  </a:cubicBezTo>
                  <a:cubicBezTo>
                    <a:pt x="2500789" y="322421"/>
                    <a:pt x="2499836" y="319564"/>
                    <a:pt x="2499836" y="315754"/>
                  </a:cubicBezTo>
                  <a:cubicBezTo>
                    <a:pt x="2499836" y="313849"/>
                    <a:pt x="2499836" y="311944"/>
                    <a:pt x="2499836" y="310039"/>
                  </a:cubicBezTo>
                  <a:cubicBezTo>
                    <a:pt x="2499836" y="305276"/>
                    <a:pt x="2500789" y="300514"/>
                    <a:pt x="2500789" y="297656"/>
                  </a:cubicBezTo>
                  <a:cubicBezTo>
                    <a:pt x="2500789" y="290989"/>
                    <a:pt x="2500789" y="286226"/>
                    <a:pt x="2500789" y="286226"/>
                  </a:cubicBezTo>
                  <a:cubicBezTo>
                    <a:pt x="2500789" y="286226"/>
                    <a:pt x="2498884" y="289084"/>
                    <a:pt x="2496979" y="292894"/>
                  </a:cubicBezTo>
                  <a:cubicBezTo>
                    <a:pt x="2496979" y="293846"/>
                    <a:pt x="2496979" y="293846"/>
                    <a:pt x="2496979" y="292894"/>
                  </a:cubicBezTo>
                  <a:close/>
                  <a:moveTo>
                    <a:pt x="2449354" y="334804"/>
                  </a:moveTo>
                  <a:cubicBezTo>
                    <a:pt x="2448401" y="332899"/>
                    <a:pt x="2448401" y="330041"/>
                    <a:pt x="2447449" y="328136"/>
                  </a:cubicBezTo>
                  <a:cubicBezTo>
                    <a:pt x="2448401" y="326231"/>
                    <a:pt x="2449354" y="323374"/>
                    <a:pt x="2450306" y="321469"/>
                  </a:cubicBezTo>
                  <a:cubicBezTo>
                    <a:pt x="2450306" y="321469"/>
                    <a:pt x="2450306" y="322421"/>
                    <a:pt x="2450306" y="322421"/>
                  </a:cubicBezTo>
                  <a:cubicBezTo>
                    <a:pt x="2450306" y="323374"/>
                    <a:pt x="2450306" y="323374"/>
                    <a:pt x="2451259" y="324326"/>
                  </a:cubicBezTo>
                  <a:cubicBezTo>
                    <a:pt x="2450306" y="327184"/>
                    <a:pt x="2449354" y="330994"/>
                    <a:pt x="2449354" y="334804"/>
                  </a:cubicBezTo>
                  <a:close/>
                  <a:moveTo>
                    <a:pt x="2450306" y="254794"/>
                  </a:moveTo>
                  <a:cubicBezTo>
                    <a:pt x="2450306" y="253841"/>
                    <a:pt x="2451259" y="252889"/>
                    <a:pt x="2451259" y="251936"/>
                  </a:cubicBezTo>
                  <a:cubicBezTo>
                    <a:pt x="2451259" y="251936"/>
                    <a:pt x="2451259" y="251936"/>
                    <a:pt x="2451259" y="250984"/>
                  </a:cubicBezTo>
                  <a:cubicBezTo>
                    <a:pt x="2451259" y="250984"/>
                    <a:pt x="2451259" y="251936"/>
                    <a:pt x="2451259" y="251936"/>
                  </a:cubicBezTo>
                  <a:cubicBezTo>
                    <a:pt x="2451259" y="252889"/>
                    <a:pt x="2451259" y="253841"/>
                    <a:pt x="2450306" y="254794"/>
                  </a:cubicBezTo>
                  <a:close/>
                  <a:moveTo>
                    <a:pt x="2452211" y="251936"/>
                  </a:moveTo>
                  <a:cubicBezTo>
                    <a:pt x="2452211" y="251936"/>
                    <a:pt x="2452211" y="250984"/>
                    <a:pt x="2451259" y="250984"/>
                  </a:cubicBezTo>
                  <a:cubicBezTo>
                    <a:pt x="2453164" y="246221"/>
                    <a:pt x="2454116" y="242411"/>
                    <a:pt x="2456021" y="238601"/>
                  </a:cubicBezTo>
                  <a:cubicBezTo>
                    <a:pt x="2457926" y="236696"/>
                    <a:pt x="2458879" y="233839"/>
                    <a:pt x="2460784" y="231934"/>
                  </a:cubicBezTo>
                  <a:cubicBezTo>
                    <a:pt x="2460784" y="232886"/>
                    <a:pt x="2459831" y="234791"/>
                    <a:pt x="2459831" y="235744"/>
                  </a:cubicBezTo>
                  <a:cubicBezTo>
                    <a:pt x="2458879" y="239554"/>
                    <a:pt x="2456974" y="243364"/>
                    <a:pt x="2456021" y="248126"/>
                  </a:cubicBezTo>
                  <a:cubicBezTo>
                    <a:pt x="2455069" y="248126"/>
                    <a:pt x="2454116" y="250031"/>
                    <a:pt x="2452211" y="251936"/>
                  </a:cubicBezTo>
                  <a:close/>
                  <a:moveTo>
                    <a:pt x="2457926" y="266224"/>
                  </a:moveTo>
                  <a:cubicBezTo>
                    <a:pt x="2457926" y="267176"/>
                    <a:pt x="2456974" y="267176"/>
                    <a:pt x="2456974" y="268129"/>
                  </a:cubicBezTo>
                  <a:cubicBezTo>
                    <a:pt x="2457926" y="267176"/>
                    <a:pt x="2457926" y="266224"/>
                    <a:pt x="2457926" y="266224"/>
                  </a:cubicBezTo>
                  <a:cubicBezTo>
                    <a:pt x="2457926" y="265271"/>
                    <a:pt x="2457926" y="266224"/>
                    <a:pt x="2457926" y="266224"/>
                  </a:cubicBezTo>
                  <a:close/>
                  <a:moveTo>
                    <a:pt x="2457926" y="374809"/>
                  </a:moveTo>
                  <a:cubicBezTo>
                    <a:pt x="2456974" y="371951"/>
                    <a:pt x="2456974" y="369094"/>
                    <a:pt x="2456021" y="367189"/>
                  </a:cubicBezTo>
                  <a:cubicBezTo>
                    <a:pt x="2456021" y="365284"/>
                    <a:pt x="2456021" y="364331"/>
                    <a:pt x="2456021" y="362426"/>
                  </a:cubicBezTo>
                  <a:cubicBezTo>
                    <a:pt x="2456021" y="355759"/>
                    <a:pt x="2456021" y="350044"/>
                    <a:pt x="2456021" y="344329"/>
                  </a:cubicBezTo>
                  <a:cubicBezTo>
                    <a:pt x="2456974" y="347186"/>
                    <a:pt x="2457926" y="350996"/>
                    <a:pt x="2458879" y="354806"/>
                  </a:cubicBezTo>
                  <a:cubicBezTo>
                    <a:pt x="2459831" y="361474"/>
                    <a:pt x="2458879" y="368141"/>
                    <a:pt x="2457926" y="374809"/>
                  </a:cubicBezTo>
                  <a:close/>
                  <a:moveTo>
                    <a:pt x="2456974" y="308134"/>
                  </a:moveTo>
                  <a:cubicBezTo>
                    <a:pt x="2456974" y="307181"/>
                    <a:pt x="2456974" y="306229"/>
                    <a:pt x="2456974" y="305276"/>
                  </a:cubicBezTo>
                  <a:cubicBezTo>
                    <a:pt x="2456974" y="304324"/>
                    <a:pt x="2457926" y="303371"/>
                    <a:pt x="2457926" y="302419"/>
                  </a:cubicBezTo>
                  <a:cubicBezTo>
                    <a:pt x="2458879" y="306229"/>
                    <a:pt x="2458879" y="310039"/>
                    <a:pt x="2459831" y="313849"/>
                  </a:cubicBezTo>
                  <a:cubicBezTo>
                    <a:pt x="2459831" y="314801"/>
                    <a:pt x="2459831" y="315754"/>
                    <a:pt x="2460784" y="317659"/>
                  </a:cubicBezTo>
                  <a:cubicBezTo>
                    <a:pt x="2458879" y="313849"/>
                    <a:pt x="2457926" y="310991"/>
                    <a:pt x="2456974" y="308134"/>
                  </a:cubicBezTo>
                  <a:close/>
                  <a:moveTo>
                    <a:pt x="2458879" y="290036"/>
                  </a:moveTo>
                  <a:cubicBezTo>
                    <a:pt x="2458879" y="289084"/>
                    <a:pt x="2459831" y="288131"/>
                    <a:pt x="2459831" y="287179"/>
                  </a:cubicBezTo>
                  <a:cubicBezTo>
                    <a:pt x="2460784" y="284321"/>
                    <a:pt x="2461736" y="280511"/>
                    <a:pt x="2463641" y="277654"/>
                  </a:cubicBezTo>
                  <a:cubicBezTo>
                    <a:pt x="2464594" y="278606"/>
                    <a:pt x="2464594" y="280511"/>
                    <a:pt x="2465546" y="281464"/>
                  </a:cubicBezTo>
                  <a:cubicBezTo>
                    <a:pt x="2463641" y="284321"/>
                    <a:pt x="2461736" y="287179"/>
                    <a:pt x="2458879" y="290036"/>
                  </a:cubicBezTo>
                  <a:close/>
                  <a:moveTo>
                    <a:pt x="2464594" y="305276"/>
                  </a:moveTo>
                  <a:cubicBezTo>
                    <a:pt x="2463641" y="301466"/>
                    <a:pt x="2462689" y="298609"/>
                    <a:pt x="2460784" y="295751"/>
                  </a:cubicBezTo>
                  <a:cubicBezTo>
                    <a:pt x="2460784" y="294799"/>
                    <a:pt x="2461736" y="293846"/>
                    <a:pt x="2462689" y="292894"/>
                  </a:cubicBezTo>
                  <a:cubicBezTo>
                    <a:pt x="2464594" y="290036"/>
                    <a:pt x="2465546" y="287179"/>
                    <a:pt x="2466499" y="285274"/>
                  </a:cubicBezTo>
                  <a:cubicBezTo>
                    <a:pt x="2465546" y="290989"/>
                    <a:pt x="2465546" y="297656"/>
                    <a:pt x="2464594" y="305276"/>
                  </a:cubicBezTo>
                  <a:close/>
                  <a:moveTo>
                    <a:pt x="2467451" y="274796"/>
                  </a:moveTo>
                  <a:cubicBezTo>
                    <a:pt x="2467451" y="273844"/>
                    <a:pt x="2466499" y="272891"/>
                    <a:pt x="2466499" y="272891"/>
                  </a:cubicBezTo>
                  <a:cubicBezTo>
                    <a:pt x="2467451" y="270986"/>
                    <a:pt x="2467451" y="270034"/>
                    <a:pt x="2468404" y="268129"/>
                  </a:cubicBezTo>
                  <a:cubicBezTo>
                    <a:pt x="2468404" y="270034"/>
                    <a:pt x="2467451" y="272891"/>
                    <a:pt x="2467451" y="274796"/>
                  </a:cubicBezTo>
                  <a:close/>
                  <a:moveTo>
                    <a:pt x="2471261" y="233839"/>
                  </a:moveTo>
                  <a:cubicBezTo>
                    <a:pt x="2471261" y="233839"/>
                    <a:pt x="2471261" y="237649"/>
                    <a:pt x="2470309" y="245269"/>
                  </a:cubicBezTo>
                  <a:cubicBezTo>
                    <a:pt x="2470309" y="245269"/>
                    <a:pt x="2470309" y="246221"/>
                    <a:pt x="2469356" y="246221"/>
                  </a:cubicBezTo>
                  <a:cubicBezTo>
                    <a:pt x="2466499" y="251936"/>
                    <a:pt x="2462689" y="256699"/>
                    <a:pt x="2459831" y="263366"/>
                  </a:cubicBezTo>
                  <a:cubicBezTo>
                    <a:pt x="2459831" y="262414"/>
                    <a:pt x="2458879" y="262414"/>
                    <a:pt x="2458879" y="261461"/>
                  </a:cubicBezTo>
                  <a:cubicBezTo>
                    <a:pt x="2459831" y="256699"/>
                    <a:pt x="2460784" y="250984"/>
                    <a:pt x="2461736" y="247174"/>
                  </a:cubicBezTo>
                  <a:cubicBezTo>
                    <a:pt x="2461736" y="246221"/>
                    <a:pt x="2462689" y="246221"/>
                    <a:pt x="2462689" y="245269"/>
                  </a:cubicBezTo>
                  <a:cubicBezTo>
                    <a:pt x="2466499" y="239554"/>
                    <a:pt x="2469356" y="234791"/>
                    <a:pt x="2472214" y="231934"/>
                  </a:cubicBezTo>
                  <a:cubicBezTo>
                    <a:pt x="2472214" y="231934"/>
                    <a:pt x="2472214" y="231934"/>
                    <a:pt x="2472214" y="231934"/>
                  </a:cubicBezTo>
                  <a:cubicBezTo>
                    <a:pt x="2472214" y="234791"/>
                    <a:pt x="2473166" y="237649"/>
                    <a:pt x="2473166" y="240506"/>
                  </a:cubicBezTo>
                  <a:cubicBezTo>
                    <a:pt x="2473166" y="241459"/>
                    <a:pt x="2472214" y="241459"/>
                    <a:pt x="2472214" y="242411"/>
                  </a:cubicBezTo>
                  <a:cubicBezTo>
                    <a:pt x="2472214" y="236696"/>
                    <a:pt x="2471261" y="233839"/>
                    <a:pt x="2471261" y="233839"/>
                  </a:cubicBezTo>
                  <a:close/>
                  <a:moveTo>
                    <a:pt x="2467451" y="211931"/>
                  </a:moveTo>
                  <a:cubicBezTo>
                    <a:pt x="2466499" y="212884"/>
                    <a:pt x="2466499" y="212884"/>
                    <a:pt x="2465546" y="213836"/>
                  </a:cubicBezTo>
                  <a:cubicBezTo>
                    <a:pt x="2465546" y="212884"/>
                    <a:pt x="2465546" y="212884"/>
                    <a:pt x="2466499" y="211931"/>
                  </a:cubicBezTo>
                  <a:cubicBezTo>
                    <a:pt x="2467451" y="210026"/>
                    <a:pt x="2467451" y="209074"/>
                    <a:pt x="2468404" y="208121"/>
                  </a:cubicBezTo>
                  <a:cubicBezTo>
                    <a:pt x="2468404" y="209074"/>
                    <a:pt x="2468404" y="210026"/>
                    <a:pt x="2468404" y="210979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7451" y="210979"/>
                    <a:pt x="2467451" y="211931"/>
                  </a:cubicBezTo>
                  <a:close/>
                  <a:moveTo>
                    <a:pt x="2470309" y="218599"/>
                  </a:moveTo>
                  <a:cubicBezTo>
                    <a:pt x="2471261" y="222409"/>
                    <a:pt x="2471261" y="226219"/>
                    <a:pt x="2472214" y="230029"/>
                  </a:cubicBezTo>
                  <a:cubicBezTo>
                    <a:pt x="2472214" y="230029"/>
                    <a:pt x="2472214" y="230029"/>
                    <a:pt x="2472214" y="230029"/>
                  </a:cubicBezTo>
                  <a:cubicBezTo>
                    <a:pt x="2470309" y="231934"/>
                    <a:pt x="2467451" y="234791"/>
                    <a:pt x="2463641" y="237649"/>
                  </a:cubicBezTo>
                  <a:cubicBezTo>
                    <a:pt x="2463641" y="236696"/>
                    <a:pt x="2463641" y="235744"/>
                    <a:pt x="2464594" y="234791"/>
                  </a:cubicBezTo>
                  <a:cubicBezTo>
                    <a:pt x="2465546" y="230981"/>
                    <a:pt x="2465546" y="227171"/>
                    <a:pt x="2466499" y="224314"/>
                  </a:cubicBezTo>
                  <a:cubicBezTo>
                    <a:pt x="2466499" y="224314"/>
                    <a:pt x="2466499" y="224314"/>
                    <a:pt x="2466499" y="224314"/>
                  </a:cubicBezTo>
                  <a:cubicBezTo>
                    <a:pt x="2467451" y="223361"/>
                    <a:pt x="2468404" y="220504"/>
                    <a:pt x="2470309" y="218599"/>
                  </a:cubicBezTo>
                  <a:close/>
                  <a:moveTo>
                    <a:pt x="2477929" y="223361"/>
                  </a:moveTo>
                  <a:cubicBezTo>
                    <a:pt x="2476976" y="219551"/>
                    <a:pt x="2476024" y="215741"/>
                    <a:pt x="2475071" y="212884"/>
                  </a:cubicBezTo>
                  <a:cubicBezTo>
                    <a:pt x="2476024" y="211931"/>
                    <a:pt x="2476976" y="210026"/>
                    <a:pt x="2477929" y="209074"/>
                  </a:cubicBezTo>
                  <a:cubicBezTo>
                    <a:pt x="2477929" y="211931"/>
                    <a:pt x="2477929" y="214789"/>
                    <a:pt x="2477929" y="217646"/>
                  </a:cubicBezTo>
                  <a:cubicBezTo>
                    <a:pt x="2477929" y="219551"/>
                    <a:pt x="2477929" y="221456"/>
                    <a:pt x="2477929" y="223361"/>
                  </a:cubicBezTo>
                  <a:close/>
                  <a:moveTo>
                    <a:pt x="2473166" y="206216"/>
                  </a:moveTo>
                  <a:cubicBezTo>
                    <a:pt x="2473166" y="205264"/>
                    <a:pt x="2472214" y="204311"/>
                    <a:pt x="2472214" y="203359"/>
                  </a:cubicBezTo>
                  <a:cubicBezTo>
                    <a:pt x="2472214" y="202406"/>
                    <a:pt x="2472214" y="202406"/>
                    <a:pt x="2471261" y="201454"/>
                  </a:cubicBezTo>
                  <a:cubicBezTo>
                    <a:pt x="2472214" y="199549"/>
                    <a:pt x="2473166" y="197644"/>
                    <a:pt x="2474119" y="195739"/>
                  </a:cubicBezTo>
                  <a:cubicBezTo>
                    <a:pt x="2475071" y="193834"/>
                    <a:pt x="2476976" y="190976"/>
                    <a:pt x="2477929" y="189071"/>
                  </a:cubicBezTo>
                  <a:cubicBezTo>
                    <a:pt x="2477929" y="192881"/>
                    <a:pt x="2477929" y="197644"/>
                    <a:pt x="2477929" y="201454"/>
                  </a:cubicBezTo>
                  <a:cubicBezTo>
                    <a:pt x="2476024" y="203359"/>
                    <a:pt x="2474119" y="205264"/>
                    <a:pt x="2473166" y="206216"/>
                  </a:cubicBezTo>
                  <a:close/>
                  <a:moveTo>
                    <a:pt x="2473166" y="255746"/>
                  </a:moveTo>
                  <a:cubicBezTo>
                    <a:pt x="2474119" y="254794"/>
                    <a:pt x="2474119" y="252889"/>
                    <a:pt x="2475071" y="251936"/>
                  </a:cubicBezTo>
                  <a:cubicBezTo>
                    <a:pt x="2476024" y="256699"/>
                    <a:pt x="2476024" y="261461"/>
                    <a:pt x="2476976" y="266224"/>
                  </a:cubicBezTo>
                  <a:cubicBezTo>
                    <a:pt x="2477929" y="274796"/>
                    <a:pt x="2478881" y="283369"/>
                    <a:pt x="2479834" y="292894"/>
                  </a:cubicBezTo>
                  <a:cubicBezTo>
                    <a:pt x="2479834" y="293846"/>
                    <a:pt x="2479834" y="295751"/>
                    <a:pt x="2479834" y="296704"/>
                  </a:cubicBezTo>
                  <a:cubicBezTo>
                    <a:pt x="2479834" y="296704"/>
                    <a:pt x="2479834" y="295751"/>
                    <a:pt x="2479834" y="295751"/>
                  </a:cubicBezTo>
                  <a:cubicBezTo>
                    <a:pt x="2477929" y="292894"/>
                    <a:pt x="2476976" y="290036"/>
                    <a:pt x="2475071" y="288131"/>
                  </a:cubicBezTo>
                  <a:cubicBezTo>
                    <a:pt x="2475071" y="275749"/>
                    <a:pt x="2474119" y="264319"/>
                    <a:pt x="2473166" y="255746"/>
                  </a:cubicBezTo>
                  <a:close/>
                  <a:moveTo>
                    <a:pt x="2481739" y="324326"/>
                  </a:moveTo>
                  <a:cubicBezTo>
                    <a:pt x="2481739" y="325279"/>
                    <a:pt x="2480786" y="325279"/>
                    <a:pt x="2480786" y="326231"/>
                  </a:cubicBezTo>
                  <a:cubicBezTo>
                    <a:pt x="2479834" y="330041"/>
                    <a:pt x="2477929" y="334804"/>
                    <a:pt x="2476024" y="340519"/>
                  </a:cubicBezTo>
                  <a:cubicBezTo>
                    <a:pt x="2476024" y="329089"/>
                    <a:pt x="2476024" y="317659"/>
                    <a:pt x="2476024" y="308134"/>
                  </a:cubicBezTo>
                  <a:cubicBezTo>
                    <a:pt x="2476024" y="308134"/>
                    <a:pt x="2476024" y="308134"/>
                    <a:pt x="2476024" y="308134"/>
                  </a:cubicBezTo>
                  <a:cubicBezTo>
                    <a:pt x="2476976" y="311944"/>
                    <a:pt x="2478881" y="314801"/>
                    <a:pt x="2479834" y="318611"/>
                  </a:cubicBezTo>
                  <a:cubicBezTo>
                    <a:pt x="2479834" y="319564"/>
                    <a:pt x="2480786" y="321469"/>
                    <a:pt x="2480786" y="322421"/>
                  </a:cubicBezTo>
                  <a:cubicBezTo>
                    <a:pt x="2480786" y="322421"/>
                    <a:pt x="2481739" y="323374"/>
                    <a:pt x="2481739" y="324326"/>
                  </a:cubicBezTo>
                  <a:cubicBezTo>
                    <a:pt x="2481739" y="324326"/>
                    <a:pt x="2481739" y="324326"/>
                    <a:pt x="2481739" y="324326"/>
                  </a:cubicBezTo>
                  <a:close/>
                  <a:moveTo>
                    <a:pt x="2436971" y="215741"/>
                  </a:moveTo>
                  <a:cubicBezTo>
                    <a:pt x="2440781" y="209074"/>
                    <a:pt x="2444591" y="202406"/>
                    <a:pt x="2447449" y="195739"/>
                  </a:cubicBezTo>
                  <a:cubicBezTo>
                    <a:pt x="2451259" y="190024"/>
                    <a:pt x="2454116" y="184309"/>
                    <a:pt x="2457926" y="178594"/>
                  </a:cubicBezTo>
                  <a:cubicBezTo>
                    <a:pt x="2464594" y="168116"/>
                    <a:pt x="2469356" y="157639"/>
                    <a:pt x="2475071" y="150971"/>
                  </a:cubicBezTo>
                  <a:cubicBezTo>
                    <a:pt x="2477929" y="146209"/>
                    <a:pt x="2480786" y="142399"/>
                    <a:pt x="2482691" y="138589"/>
                  </a:cubicBezTo>
                  <a:cubicBezTo>
                    <a:pt x="2481739" y="142399"/>
                    <a:pt x="2481739" y="148114"/>
                    <a:pt x="2480786" y="154781"/>
                  </a:cubicBezTo>
                  <a:cubicBezTo>
                    <a:pt x="2479834" y="162401"/>
                    <a:pt x="2479834" y="170974"/>
                    <a:pt x="2478881" y="181451"/>
                  </a:cubicBezTo>
                  <a:cubicBezTo>
                    <a:pt x="2476024" y="185261"/>
                    <a:pt x="2473166" y="189071"/>
                    <a:pt x="2470309" y="193834"/>
                  </a:cubicBezTo>
                  <a:cubicBezTo>
                    <a:pt x="2470309" y="193834"/>
                    <a:pt x="2470309" y="194786"/>
                    <a:pt x="2469356" y="194786"/>
                  </a:cubicBezTo>
                  <a:cubicBezTo>
                    <a:pt x="2466499" y="186214"/>
                    <a:pt x="2465546" y="181451"/>
                    <a:pt x="2465546" y="181451"/>
                  </a:cubicBezTo>
                  <a:cubicBezTo>
                    <a:pt x="2465546" y="181451"/>
                    <a:pt x="2466499" y="187166"/>
                    <a:pt x="2467451" y="197644"/>
                  </a:cubicBezTo>
                  <a:cubicBezTo>
                    <a:pt x="2465546" y="201454"/>
                    <a:pt x="2462689" y="205264"/>
                    <a:pt x="2460784" y="209074"/>
                  </a:cubicBezTo>
                  <a:cubicBezTo>
                    <a:pt x="2456021" y="216694"/>
                    <a:pt x="2452211" y="225266"/>
                    <a:pt x="2447449" y="234791"/>
                  </a:cubicBezTo>
                  <a:cubicBezTo>
                    <a:pt x="2443639" y="238601"/>
                    <a:pt x="2440781" y="243364"/>
                    <a:pt x="2436971" y="247174"/>
                  </a:cubicBezTo>
                  <a:cubicBezTo>
                    <a:pt x="2436971" y="248126"/>
                    <a:pt x="2436019" y="248126"/>
                    <a:pt x="2436019" y="249079"/>
                  </a:cubicBezTo>
                  <a:cubicBezTo>
                    <a:pt x="2436019" y="249079"/>
                    <a:pt x="2436019" y="249079"/>
                    <a:pt x="2436019" y="249079"/>
                  </a:cubicBezTo>
                  <a:cubicBezTo>
                    <a:pt x="2435066" y="240506"/>
                    <a:pt x="2434114" y="232886"/>
                    <a:pt x="2433161" y="225266"/>
                  </a:cubicBezTo>
                  <a:cubicBezTo>
                    <a:pt x="2433161" y="221456"/>
                    <a:pt x="2435066" y="218599"/>
                    <a:pt x="2436971" y="215741"/>
                  </a:cubicBezTo>
                  <a:close/>
                  <a:moveTo>
                    <a:pt x="2416016" y="313849"/>
                  </a:moveTo>
                  <a:cubicBezTo>
                    <a:pt x="2416016" y="313849"/>
                    <a:pt x="2416016" y="313849"/>
                    <a:pt x="2416016" y="313849"/>
                  </a:cubicBezTo>
                  <a:cubicBezTo>
                    <a:pt x="2415064" y="310039"/>
                    <a:pt x="2414111" y="307181"/>
                    <a:pt x="2413159" y="304324"/>
                  </a:cubicBezTo>
                  <a:cubicBezTo>
                    <a:pt x="2414111" y="303371"/>
                    <a:pt x="2414111" y="302419"/>
                    <a:pt x="2415064" y="301466"/>
                  </a:cubicBezTo>
                  <a:cubicBezTo>
                    <a:pt x="2415064" y="302419"/>
                    <a:pt x="2415064" y="302419"/>
                    <a:pt x="2415064" y="303371"/>
                  </a:cubicBezTo>
                  <a:cubicBezTo>
                    <a:pt x="2415064" y="306229"/>
                    <a:pt x="2416016" y="310039"/>
                    <a:pt x="2416016" y="313849"/>
                  </a:cubicBezTo>
                  <a:cubicBezTo>
                    <a:pt x="2416016" y="313849"/>
                    <a:pt x="2416016" y="313849"/>
                    <a:pt x="2416016" y="313849"/>
                  </a:cubicBezTo>
                  <a:close/>
                  <a:moveTo>
                    <a:pt x="2422684" y="288131"/>
                  </a:moveTo>
                  <a:cubicBezTo>
                    <a:pt x="2422684" y="290036"/>
                    <a:pt x="2422684" y="291941"/>
                    <a:pt x="2422684" y="293846"/>
                  </a:cubicBezTo>
                  <a:cubicBezTo>
                    <a:pt x="2421731" y="295751"/>
                    <a:pt x="2421731" y="297656"/>
                    <a:pt x="2420779" y="299561"/>
                  </a:cubicBezTo>
                  <a:cubicBezTo>
                    <a:pt x="2419826" y="297656"/>
                    <a:pt x="2419826" y="295751"/>
                    <a:pt x="2418874" y="293846"/>
                  </a:cubicBezTo>
                  <a:cubicBezTo>
                    <a:pt x="2419826" y="292894"/>
                    <a:pt x="2419826" y="291941"/>
                    <a:pt x="2420779" y="290989"/>
                  </a:cubicBezTo>
                  <a:cubicBezTo>
                    <a:pt x="2421731" y="290036"/>
                    <a:pt x="2421731" y="289084"/>
                    <a:pt x="2422684" y="288131"/>
                  </a:cubicBezTo>
                  <a:close/>
                  <a:moveTo>
                    <a:pt x="2414111" y="259556"/>
                  </a:moveTo>
                  <a:cubicBezTo>
                    <a:pt x="2416016" y="255746"/>
                    <a:pt x="2417921" y="251936"/>
                    <a:pt x="2419826" y="248126"/>
                  </a:cubicBezTo>
                  <a:cubicBezTo>
                    <a:pt x="2419826" y="253841"/>
                    <a:pt x="2420779" y="259556"/>
                    <a:pt x="2420779" y="266224"/>
                  </a:cubicBezTo>
                  <a:cubicBezTo>
                    <a:pt x="2417921" y="270034"/>
                    <a:pt x="2415064" y="273844"/>
                    <a:pt x="2412206" y="277654"/>
                  </a:cubicBezTo>
                  <a:cubicBezTo>
                    <a:pt x="2411254" y="276701"/>
                    <a:pt x="2411254" y="275749"/>
                    <a:pt x="2410301" y="273844"/>
                  </a:cubicBezTo>
                  <a:cubicBezTo>
                    <a:pt x="2409349" y="272891"/>
                    <a:pt x="2409349" y="271939"/>
                    <a:pt x="2408396" y="270986"/>
                  </a:cubicBezTo>
                  <a:cubicBezTo>
                    <a:pt x="2410301" y="268129"/>
                    <a:pt x="2412206" y="263366"/>
                    <a:pt x="2414111" y="259556"/>
                  </a:cubicBezTo>
                  <a:close/>
                  <a:moveTo>
                    <a:pt x="2406491" y="275749"/>
                  </a:moveTo>
                  <a:cubicBezTo>
                    <a:pt x="2406491" y="275749"/>
                    <a:pt x="2406491" y="275749"/>
                    <a:pt x="2406491" y="275749"/>
                  </a:cubicBezTo>
                  <a:cubicBezTo>
                    <a:pt x="2407444" y="277654"/>
                    <a:pt x="2408396" y="279559"/>
                    <a:pt x="2409349" y="282416"/>
                  </a:cubicBezTo>
                  <a:cubicBezTo>
                    <a:pt x="2408396" y="283369"/>
                    <a:pt x="2407444" y="285274"/>
                    <a:pt x="2406491" y="286226"/>
                  </a:cubicBezTo>
                  <a:cubicBezTo>
                    <a:pt x="2405539" y="284321"/>
                    <a:pt x="2405539" y="282416"/>
                    <a:pt x="2404586" y="280511"/>
                  </a:cubicBezTo>
                  <a:cubicBezTo>
                    <a:pt x="2405539" y="278606"/>
                    <a:pt x="2405539" y="276701"/>
                    <a:pt x="2406491" y="275749"/>
                  </a:cubicBezTo>
                  <a:close/>
                  <a:moveTo>
                    <a:pt x="2405539" y="317659"/>
                  </a:moveTo>
                  <a:cubicBezTo>
                    <a:pt x="2406491" y="321469"/>
                    <a:pt x="2407444" y="324326"/>
                    <a:pt x="2408396" y="328136"/>
                  </a:cubicBezTo>
                  <a:cubicBezTo>
                    <a:pt x="2408396" y="330041"/>
                    <a:pt x="2408396" y="331946"/>
                    <a:pt x="2408396" y="334804"/>
                  </a:cubicBezTo>
                  <a:cubicBezTo>
                    <a:pt x="2408396" y="333851"/>
                    <a:pt x="2407444" y="332899"/>
                    <a:pt x="2407444" y="332899"/>
                  </a:cubicBezTo>
                  <a:cubicBezTo>
                    <a:pt x="2407444" y="332899"/>
                    <a:pt x="2407444" y="335756"/>
                    <a:pt x="2407444" y="340519"/>
                  </a:cubicBezTo>
                  <a:cubicBezTo>
                    <a:pt x="2406491" y="344329"/>
                    <a:pt x="2405539" y="347186"/>
                    <a:pt x="2404586" y="350996"/>
                  </a:cubicBezTo>
                  <a:cubicBezTo>
                    <a:pt x="2403634" y="355759"/>
                    <a:pt x="2401729" y="359569"/>
                    <a:pt x="2400776" y="364331"/>
                  </a:cubicBezTo>
                  <a:cubicBezTo>
                    <a:pt x="2399824" y="357664"/>
                    <a:pt x="2398871" y="350044"/>
                    <a:pt x="2398871" y="343376"/>
                  </a:cubicBezTo>
                  <a:cubicBezTo>
                    <a:pt x="2398871" y="340519"/>
                    <a:pt x="2397919" y="336709"/>
                    <a:pt x="2397919" y="333851"/>
                  </a:cubicBezTo>
                  <a:cubicBezTo>
                    <a:pt x="2397919" y="332899"/>
                    <a:pt x="2397919" y="331946"/>
                    <a:pt x="2398871" y="330994"/>
                  </a:cubicBezTo>
                  <a:cubicBezTo>
                    <a:pt x="2399824" y="325279"/>
                    <a:pt x="2402681" y="321469"/>
                    <a:pt x="2405539" y="317659"/>
                  </a:cubicBezTo>
                  <a:close/>
                  <a:moveTo>
                    <a:pt x="2398871" y="291941"/>
                  </a:moveTo>
                  <a:cubicBezTo>
                    <a:pt x="2398871" y="292894"/>
                    <a:pt x="2399824" y="293846"/>
                    <a:pt x="2399824" y="295751"/>
                  </a:cubicBezTo>
                  <a:cubicBezTo>
                    <a:pt x="2397919" y="298609"/>
                    <a:pt x="2396014" y="300514"/>
                    <a:pt x="2394109" y="303371"/>
                  </a:cubicBezTo>
                  <a:cubicBezTo>
                    <a:pt x="2394109" y="303371"/>
                    <a:pt x="2394109" y="302419"/>
                    <a:pt x="2394109" y="302419"/>
                  </a:cubicBezTo>
                  <a:cubicBezTo>
                    <a:pt x="2396014" y="298609"/>
                    <a:pt x="2397919" y="295751"/>
                    <a:pt x="2398871" y="291941"/>
                  </a:cubicBezTo>
                  <a:close/>
                  <a:moveTo>
                    <a:pt x="2393156" y="267176"/>
                  </a:moveTo>
                  <a:cubicBezTo>
                    <a:pt x="2392204" y="268129"/>
                    <a:pt x="2392204" y="269081"/>
                    <a:pt x="2391251" y="270034"/>
                  </a:cubicBezTo>
                  <a:cubicBezTo>
                    <a:pt x="2390299" y="264319"/>
                    <a:pt x="2390299" y="259556"/>
                    <a:pt x="2389346" y="254794"/>
                  </a:cubicBezTo>
                  <a:cubicBezTo>
                    <a:pt x="2391251" y="258604"/>
                    <a:pt x="2392204" y="263366"/>
                    <a:pt x="2393156" y="267176"/>
                  </a:cubicBezTo>
                  <a:close/>
                  <a:moveTo>
                    <a:pt x="2351246" y="278606"/>
                  </a:moveTo>
                  <a:cubicBezTo>
                    <a:pt x="2351246" y="277654"/>
                    <a:pt x="2351246" y="277654"/>
                    <a:pt x="2351246" y="278606"/>
                  </a:cubicBezTo>
                  <a:lnTo>
                    <a:pt x="2351246" y="275749"/>
                  </a:lnTo>
                  <a:cubicBezTo>
                    <a:pt x="2351246" y="276701"/>
                    <a:pt x="2351246" y="277654"/>
                    <a:pt x="2351246" y="278606"/>
                  </a:cubicBezTo>
                  <a:close/>
                  <a:moveTo>
                    <a:pt x="2378869" y="295751"/>
                  </a:moveTo>
                  <a:cubicBezTo>
                    <a:pt x="2377916" y="298609"/>
                    <a:pt x="2376011" y="300514"/>
                    <a:pt x="2375059" y="303371"/>
                  </a:cubicBezTo>
                  <a:cubicBezTo>
                    <a:pt x="2375059" y="304324"/>
                    <a:pt x="2374106" y="304324"/>
                    <a:pt x="2374106" y="305276"/>
                  </a:cubicBezTo>
                  <a:cubicBezTo>
                    <a:pt x="2374106" y="305276"/>
                    <a:pt x="2374106" y="304324"/>
                    <a:pt x="2374106" y="304324"/>
                  </a:cubicBezTo>
                  <a:cubicBezTo>
                    <a:pt x="2376964" y="261461"/>
                    <a:pt x="2376011" y="231934"/>
                    <a:pt x="2376011" y="231934"/>
                  </a:cubicBezTo>
                  <a:cubicBezTo>
                    <a:pt x="2376011" y="231934"/>
                    <a:pt x="2372201" y="249079"/>
                    <a:pt x="2366486" y="277654"/>
                  </a:cubicBezTo>
                  <a:cubicBezTo>
                    <a:pt x="2365534" y="275749"/>
                    <a:pt x="2365534" y="273844"/>
                    <a:pt x="2364581" y="272891"/>
                  </a:cubicBezTo>
                  <a:cubicBezTo>
                    <a:pt x="2363629" y="270034"/>
                    <a:pt x="2362676" y="267176"/>
                    <a:pt x="2361724" y="264319"/>
                  </a:cubicBezTo>
                  <a:cubicBezTo>
                    <a:pt x="2361724" y="257651"/>
                    <a:pt x="2361724" y="250984"/>
                    <a:pt x="2361724" y="245269"/>
                  </a:cubicBezTo>
                  <a:lnTo>
                    <a:pt x="2365534" y="234791"/>
                  </a:lnTo>
                  <a:lnTo>
                    <a:pt x="2376011" y="211931"/>
                  </a:lnTo>
                  <a:cubicBezTo>
                    <a:pt x="2376011" y="221456"/>
                    <a:pt x="2376011" y="232886"/>
                    <a:pt x="2376011" y="244316"/>
                  </a:cubicBezTo>
                  <a:cubicBezTo>
                    <a:pt x="2376011" y="258604"/>
                    <a:pt x="2376011" y="274796"/>
                    <a:pt x="2376964" y="290989"/>
                  </a:cubicBezTo>
                  <a:cubicBezTo>
                    <a:pt x="2378869" y="292894"/>
                    <a:pt x="2378869" y="293846"/>
                    <a:pt x="2378869" y="295751"/>
                  </a:cubicBezTo>
                  <a:close/>
                  <a:moveTo>
                    <a:pt x="2362676" y="180499"/>
                  </a:moveTo>
                  <a:cubicBezTo>
                    <a:pt x="2364581" y="175736"/>
                    <a:pt x="2366486" y="170974"/>
                    <a:pt x="2368391" y="166211"/>
                  </a:cubicBezTo>
                  <a:cubicBezTo>
                    <a:pt x="2372201" y="157639"/>
                    <a:pt x="2375059" y="149066"/>
                    <a:pt x="2377916" y="140494"/>
                  </a:cubicBezTo>
                  <a:cubicBezTo>
                    <a:pt x="2377916" y="141446"/>
                    <a:pt x="2378869" y="142399"/>
                    <a:pt x="2378869" y="143351"/>
                  </a:cubicBezTo>
                  <a:cubicBezTo>
                    <a:pt x="2379821" y="146209"/>
                    <a:pt x="2379821" y="149066"/>
                    <a:pt x="2378869" y="152876"/>
                  </a:cubicBezTo>
                  <a:cubicBezTo>
                    <a:pt x="2377916" y="149066"/>
                    <a:pt x="2377916" y="147161"/>
                    <a:pt x="2377916" y="147161"/>
                  </a:cubicBezTo>
                  <a:cubicBezTo>
                    <a:pt x="2377916" y="147161"/>
                    <a:pt x="2377916" y="156686"/>
                    <a:pt x="2377916" y="173831"/>
                  </a:cubicBezTo>
                  <a:cubicBezTo>
                    <a:pt x="2377916" y="182404"/>
                    <a:pt x="2377916" y="191929"/>
                    <a:pt x="2377916" y="203359"/>
                  </a:cubicBezTo>
                  <a:cubicBezTo>
                    <a:pt x="2373154" y="210979"/>
                    <a:pt x="2368391" y="219551"/>
                    <a:pt x="2362676" y="227171"/>
                  </a:cubicBezTo>
                  <a:cubicBezTo>
                    <a:pt x="2361724" y="206216"/>
                    <a:pt x="2361724" y="190976"/>
                    <a:pt x="2360771" y="185261"/>
                  </a:cubicBezTo>
                  <a:cubicBezTo>
                    <a:pt x="2361724" y="183356"/>
                    <a:pt x="2361724" y="182404"/>
                    <a:pt x="2362676" y="180499"/>
                  </a:cubicBezTo>
                  <a:close/>
                  <a:moveTo>
                    <a:pt x="2340769" y="241459"/>
                  </a:moveTo>
                  <a:cubicBezTo>
                    <a:pt x="2341721" y="239554"/>
                    <a:pt x="2341721" y="237649"/>
                    <a:pt x="2342674" y="235744"/>
                  </a:cubicBezTo>
                  <a:cubicBezTo>
                    <a:pt x="2344579" y="230981"/>
                    <a:pt x="2345531" y="226219"/>
                    <a:pt x="2347436" y="221456"/>
                  </a:cubicBezTo>
                  <a:cubicBezTo>
                    <a:pt x="2352199" y="210026"/>
                    <a:pt x="2356009" y="198596"/>
                    <a:pt x="2359819" y="187166"/>
                  </a:cubicBezTo>
                  <a:cubicBezTo>
                    <a:pt x="2358866" y="194786"/>
                    <a:pt x="2356961" y="212884"/>
                    <a:pt x="2355056" y="236696"/>
                  </a:cubicBezTo>
                  <a:cubicBezTo>
                    <a:pt x="2354104" y="232886"/>
                    <a:pt x="2353151" y="230029"/>
                    <a:pt x="2353151" y="230029"/>
                  </a:cubicBezTo>
                  <a:cubicBezTo>
                    <a:pt x="2353151" y="230029"/>
                    <a:pt x="2354104" y="233839"/>
                    <a:pt x="2354104" y="241459"/>
                  </a:cubicBezTo>
                  <a:cubicBezTo>
                    <a:pt x="2351246" y="247174"/>
                    <a:pt x="2347436" y="253841"/>
                    <a:pt x="2344579" y="259556"/>
                  </a:cubicBezTo>
                  <a:cubicBezTo>
                    <a:pt x="2344579" y="259556"/>
                    <a:pt x="2344579" y="259556"/>
                    <a:pt x="2344579" y="259556"/>
                  </a:cubicBezTo>
                  <a:cubicBezTo>
                    <a:pt x="2342674" y="254794"/>
                    <a:pt x="2340769" y="250031"/>
                    <a:pt x="2339816" y="245269"/>
                  </a:cubicBezTo>
                  <a:lnTo>
                    <a:pt x="2340769" y="241459"/>
                  </a:lnTo>
                  <a:close/>
                  <a:moveTo>
                    <a:pt x="2344579" y="320516"/>
                  </a:moveTo>
                  <a:cubicBezTo>
                    <a:pt x="2342674" y="316706"/>
                    <a:pt x="2340769" y="313849"/>
                    <a:pt x="2339816" y="310991"/>
                  </a:cubicBezTo>
                  <a:lnTo>
                    <a:pt x="2339816" y="310039"/>
                  </a:lnTo>
                  <a:cubicBezTo>
                    <a:pt x="2341721" y="313849"/>
                    <a:pt x="2343626" y="317659"/>
                    <a:pt x="2344579" y="320516"/>
                  </a:cubicBezTo>
                  <a:close/>
                  <a:moveTo>
                    <a:pt x="2337911" y="317659"/>
                  </a:moveTo>
                  <a:cubicBezTo>
                    <a:pt x="2338864" y="320516"/>
                    <a:pt x="2339816" y="324326"/>
                    <a:pt x="2341721" y="327184"/>
                  </a:cubicBezTo>
                  <a:lnTo>
                    <a:pt x="2336959" y="321469"/>
                  </a:lnTo>
                  <a:lnTo>
                    <a:pt x="2337911" y="317659"/>
                  </a:lnTo>
                  <a:close/>
                  <a:moveTo>
                    <a:pt x="2332196" y="280511"/>
                  </a:moveTo>
                  <a:cubicBezTo>
                    <a:pt x="2332196" y="281464"/>
                    <a:pt x="2333149" y="282416"/>
                    <a:pt x="2333149" y="283369"/>
                  </a:cubicBezTo>
                  <a:cubicBezTo>
                    <a:pt x="2333149" y="282416"/>
                    <a:pt x="2332196" y="282416"/>
                    <a:pt x="2332196" y="281464"/>
                  </a:cubicBezTo>
                  <a:lnTo>
                    <a:pt x="2332196" y="280511"/>
                  </a:lnTo>
                  <a:close/>
                  <a:moveTo>
                    <a:pt x="2330291" y="289084"/>
                  </a:moveTo>
                  <a:cubicBezTo>
                    <a:pt x="2330291" y="290036"/>
                    <a:pt x="2331244" y="290989"/>
                    <a:pt x="2331244" y="290989"/>
                  </a:cubicBezTo>
                  <a:lnTo>
                    <a:pt x="2330291" y="292894"/>
                  </a:lnTo>
                  <a:cubicBezTo>
                    <a:pt x="2330291" y="291941"/>
                    <a:pt x="2329339" y="291941"/>
                    <a:pt x="2329339" y="290989"/>
                  </a:cubicBezTo>
                  <a:lnTo>
                    <a:pt x="2330291" y="289084"/>
                  </a:lnTo>
                  <a:close/>
                  <a:moveTo>
                    <a:pt x="2329339" y="293846"/>
                  </a:moveTo>
                  <a:lnTo>
                    <a:pt x="2329339" y="292894"/>
                  </a:lnTo>
                  <a:cubicBezTo>
                    <a:pt x="2329339" y="293846"/>
                    <a:pt x="2329339" y="293846"/>
                    <a:pt x="2330291" y="294799"/>
                  </a:cubicBezTo>
                  <a:lnTo>
                    <a:pt x="2328386" y="299561"/>
                  </a:lnTo>
                  <a:cubicBezTo>
                    <a:pt x="2328386" y="299561"/>
                    <a:pt x="2328386" y="299561"/>
                    <a:pt x="2328386" y="298609"/>
                  </a:cubicBezTo>
                  <a:lnTo>
                    <a:pt x="2329339" y="293846"/>
                  </a:lnTo>
                  <a:close/>
                  <a:moveTo>
                    <a:pt x="2313146" y="194786"/>
                  </a:moveTo>
                  <a:cubicBezTo>
                    <a:pt x="2314099" y="196691"/>
                    <a:pt x="2314099" y="199549"/>
                    <a:pt x="2315051" y="201454"/>
                  </a:cubicBezTo>
                  <a:cubicBezTo>
                    <a:pt x="2315051" y="202406"/>
                    <a:pt x="2316004" y="203359"/>
                    <a:pt x="2316004" y="205264"/>
                  </a:cubicBezTo>
                  <a:cubicBezTo>
                    <a:pt x="2315051" y="208121"/>
                    <a:pt x="2314099" y="211931"/>
                    <a:pt x="2314099" y="214789"/>
                  </a:cubicBezTo>
                  <a:cubicBezTo>
                    <a:pt x="2314099" y="214789"/>
                    <a:pt x="2314099" y="214789"/>
                    <a:pt x="2314099" y="214789"/>
                  </a:cubicBezTo>
                  <a:cubicBezTo>
                    <a:pt x="2313146" y="211931"/>
                    <a:pt x="2311241" y="210026"/>
                    <a:pt x="2310289" y="207169"/>
                  </a:cubicBezTo>
                  <a:cubicBezTo>
                    <a:pt x="2311241" y="202406"/>
                    <a:pt x="2312194" y="198596"/>
                    <a:pt x="2313146" y="194786"/>
                  </a:cubicBezTo>
                  <a:close/>
                  <a:moveTo>
                    <a:pt x="2304574" y="197644"/>
                  </a:moveTo>
                  <a:cubicBezTo>
                    <a:pt x="2304574" y="198596"/>
                    <a:pt x="2305526" y="199549"/>
                    <a:pt x="2305526" y="200501"/>
                  </a:cubicBezTo>
                  <a:cubicBezTo>
                    <a:pt x="2304574" y="202406"/>
                    <a:pt x="2304574" y="204311"/>
                    <a:pt x="2303621" y="205264"/>
                  </a:cubicBezTo>
                  <a:cubicBezTo>
                    <a:pt x="2304574" y="203359"/>
                    <a:pt x="2304574" y="200501"/>
                    <a:pt x="2304574" y="197644"/>
                  </a:cubicBezTo>
                  <a:close/>
                  <a:moveTo>
                    <a:pt x="2297906" y="272891"/>
                  </a:moveTo>
                  <a:cubicBezTo>
                    <a:pt x="2298859" y="267176"/>
                    <a:pt x="2298859" y="262414"/>
                    <a:pt x="2298859" y="256699"/>
                  </a:cubicBezTo>
                  <a:cubicBezTo>
                    <a:pt x="2298859" y="254794"/>
                    <a:pt x="2299811" y="252889"/>
                    <a:pt x="2299811" y="250984"/>
                  </a:cubicBezTo>
                  <a:cubicBezTo>
                    <a:pt x="2303621" y="236696"/>
                    <a:pt x="2306479" y="223361"/>
                    <a:pt x="2308384" y="211931"/>
                  </a:cubicBezTo>
                  <a:cubicBezTo>
                    <a:pt x="2308384" y="212884"/>
                    <a:pt x="2309336" y="214789"/>
                    <a:pt x="2309336" y="215741"/>
                  </a:cubicBezTo>
                  <a:cubicBezTo>
                    <a:pt x="2310289" y="217646"/>
                    <a:pt x="2310289" y="219551"/>
                    <a:pt x="2311241" y="221456"/>
                  </a:cubicBezTo>
                  <a:cubicBezTo>
                    <a:pt x="2311241" y="221456"/>
                    <a:pt x="2311241" y="221456"/>
                    <a:pt x="2311241" y="221456"/>
                  </a:cubicBezTo>
                  <a:cubicBezTo>
                    <a:pt x="2309336" y="231934"/>
                    <a:pt x="2306479" y="242411"/>
                    <a:pt x="2304574" y="253841"/>
                  </a:cubicBezTo>
                  <a:cubicBezTo>
                    <a:pt x="2302669" y="252889"/>
                    <a:pt x="2302669" y="251936"/>
                    <a:pt x="2302669" y="251936"/>
                  </a:cubicBezTo>
                  <a:cubicBezTo>
                    <a:pt x="2302669" y="251936"/>
                    <a:pt x="2303621" y="252889"/>
                    <a:pt x="2304574" y="253841"/>
                  </a:cubicBezTo>
                  <a:cubicBezTo>
                    <a:pt x="2302669" y="260509"/>
                    <a:pt x="2301716" y="268129"/>
                    <a:pt x="2299811" y="274796"/>
                  </a:cubicBezTo>
                  <a:cubicBezTo>
                    <a:pt x="2297906" y="283369"/>
                    <a:pt x="2296001" y="291941"/>
                    <a:pt x="2294096" y="300514"/>
                  </a:cubicBezTo>
                  <a:cubicBezTo>
                    <a:pt x="2296954" y="291941"/>
                    <a:pt x="2297906" y="282416"/>
                    <a:pt x="2297906" y="272891"/>
                  </a:cubicBezTo>
                  <a:close/>
                  <a:moveTo>
                    <a:pt x="2271236" y="369094"/>
                  </a:moveTo>
                  <a:cubicBezTo>
                    <a:pt x="2271236" y="371951"/>
                    <a:pt x="2271236" y="374809"/>
                    <a:pt x="2270284" y="376714"/>
                  </a:cubicBezTo>
                  <a:lnTo>
                    <a:pt x="2270284" y="376714"/>
                  </a:lnTo>
                  <a:cubicBezTo>
                    <a:pt x="2270284" y="375761"/>
                    <a:pt x="2270284" y="373856"/>
                    <a:pt x="2270284" y="372904"/>
                  </a:cubicBezTo>
                  <a:cubicBezTo>
                    <a:pt x="2270284" y="371951"/>
                    <a:pt x="2270284" y="370046"/>
                    <a:pt x="2271236" y="369094"/>
                  </a:cubicBezTo>
                  <a:close/>
                  <a:moveTo>
                    <a:pt x="2252186" y="297656"/>
                  </a:moveTo>
                  <a:cubicBezTo>
                    <a:pt x="2252186" y="302419"/>
                    <a:pt x="2251234" y="307181"/>
                    <a:pt x="2251234" y="311944"/>
                  </a:cubicBezTo>
                  <a:cubicBezTo>
                    <a:pt x="2251234" y="310991"/>
                    <a:pt x="2250281" y="310039"/>
                    <a:pt x="2250281" y="308134"/>
                  </a:cubicBezTo>
                  <a:cubicBezTo>
                    <a:pt x="2251234" y="305276"/>
                    <a:pt x="2252186" y="301466"/>
                    <a:pt x="2252186" y="297656"/>
                  </a:cubicBezTo>
                  <a:close/>
                  <a:moveTo>
                    <a:pt x="2215991" y="252889"/>
                  </a:moveTo>
                  <a:lnTo>
                    <a:pt x="2215991" y="256699"/>
                  </a:lnTo>
                  <a:cubicBezTo>
                    <a:pt x="2215991" y="256699"/>
                    <a:pt x="2215991" y="256699"/>
                    <a:pt x="2215991" y="256699"/>
                  </a:cubicBezTo>
                  <a:cubicBezTo>
                    <a:pt x="2215039" y="255746"/>
                    <a:pt x="2215991" y="254794"/>
                    <a:pt x="2215991" y="252889"/>
                  </a:cubicBezTo>
                  <a:close/>
                  <a:moveTo>
                    <a:pt x="2211229" y="281464"/>
                  </a:moveTo>
                  <a:cubicBezTo>
                    <a:pt x="2212181" y="273844"/>
                    <a:pt x="2213134" y="267176"/>
                    <a:pt x="2214086" y="260509"/>
                  </a:cubicBezTo>
                  <a:cubicBezTo>
                    <a:pt x="2214086" y="260509"/>
                    <a:pt x="2215039" y="261461"/>
                    <a:pt x="2215039" y="261461"/>
                  </a:cubicBezTo>
                  <a:lnTo>
                    <a:pt x="2215039" y="267176"/>
                  </a:lnTo>
                  <a:cubicBezTo>
                    <a:pt x="2214086" y="277654"/>
                    <a:pt x="2213134" y="289084"/>
                    <a:pt x="2212181" y="299561"/>
                  </a:cubicBezTo>
                  <a:cubicBezTo>
                    <a:pt x="2210276" y="302419"/>
                    <a:pt x="2208371" y="306229"/>
                    <a:pt x="2206466" y="309086"/>
                  </a:cubicBezTo>
                  <a:cubicBezTo>
                    <a:pt x="2208371" y="299561"/>
                    <a:pt x="2210276" y="290036"/>
                    <a:pt x="2211229" y="281464"/>
                  </a:cubicBezTo>
                  <a:close/>
                  <a:moveTo>
                    <a:pt x="2205514" y="337661"/>
                  </a:moveTo>
                  <a:cubicBezTo>
                    <a:pt x="2205514" y="338614"/>
                    <a:pt x="2204561" y="338614"/>
                    <a:pt x="2204561" y="339566"/>
                  </a:cubicBezTo>
                  <a:cubicBezTo>
                    <a:pt x="2204561" y="339566"/>
                    <a:pt x="2204561" y="339566"/>
                    <a:pt x="2204561" y="340519"/>
                  </a:cubicBezTo>
                  <a:cubicBezTo>
                    <a:pt x="2204561" y="339566"/>
                    <a:pt x="2204561" y="338614"/>
                    <a:pt x="2205514" y="337661"/>
                  </a:cubicBezTo>
                  <a:close/>
                  <a:moveTo>
                    <a:pt x="2183606" y="336709"/>
                  </a:moveTo>
                  <a:cubicBezTo>
                    <a:pt x="2183606" y="338614"/>
                    <a:pt x="2184559" y="341471"/>
                    <a:pt x="2185511" y="345281"/>
                  </a:cubicBezTo>
                  <a:cubicBezTo>
                    <a:pt x="2185511" y="347186"/>
                    <a:pt x="2184559" y="349091"/>
                    <a:pt x="2184559" y="350044"/>
                  </a:cubicBezTo>
                  <a:cubicBezTo>
                    <a:pt x="2184559" y="347186"/>
                    <a:pt x="2183606" y="343376"/>
                    <a:pt x="2183606" y="340519"/>
                  </a:cubicBezTo>
                  <a:cubicBezTo>
                    <a:pt x="2183606" y="339566"/>
                    <a:pt x="2183606" y="338614"/>
                    <a:pt x="2183606" y="337661"/>
                  </a:cubicBezTo>
                  <a:cubicBezTo>
                    <a:pt x="2182654" y="337661"/>
                    <a:pt x="2182654" y="337661"/>
                    <a:pt x="2183606" y="336709"/>
                  </a:cubicBezTo>
                  <a:close/>
                  <a:moveTo>
                    <a:pt x="2178844" y="345281"/>
                  </a:moveTo>
                  <a:cubicBezTo>
                    <a:pt x="2178844" y="349091"/>
                    <a:pt x="2178844" y="352901"/>
                    <a:pt x="2178844" y="357664"/>
                  </a:cubicBezTo>
                  <a:cubicBezTo>
                    <a:pt x="2177891" y="355759"/>
                    <a:pt x="2176939" y="352901"/>
                    <a:pt x="2175986" y="350996"/>
                  </a:cubicBezTo>
                  <a:cubicBezTo>
                    <a:pt x="2176939" y="348139"/>
                    <a:pt x="2177891" y="346234"/>
                    <a:pt x="2178844" y="345281"/>
                  </a:cubicBezTo>
                  <a:close/>
                  <a:moveTo>
                    <a:pt x="2150269" y="278606"/>
                  </a:moveTo>
                  <a:cubicBezTo>
                    <a:pt x="2155031" y="261461"/>
                    <a:pt x="2159794" y="246221"/>
                    <a:pt x="2162651" y="232886"/>
                  </a:cubicBezTo>
                  <a:cubicBezTo>
                    <a:pt x="2162651" y="233839"/>
                    <a:pt x="2162651" y="234791"/>
                    <a:pt x="2161699" y="235744"/>
                  </a:cubicBezTo>
                  <a:cubicBezTo>
                    <a:pt x="2160746" y="241459"/>
                    <a:pt x="2158841" y="248126"/>
                    <a:pt x="2157889" y="253841"/>
                  </a:cubicBezTo>
                  <a:cubicBezTo>
                    <a:pt x="2156936" y="260509"/>
                    <a:pt x="2155984" y="267176"/>
                    <a:pt x="2154079" y="274796"/>
                  </a:cubicBezTo>
                  <a:cubicBezTo>
                    <a:pt x="2153126" y="280511"/>
                    <a:pt x="2152174" y="287179"/>
                    <a:pt x="2151221" y="293846"/>
                  </a:cubicBezTo>
                  <a:cubicBezTo>
                    <a:pt x="2149316" y="290036"/>
                    <a:pt x="2148364" y="288131"/>
                    <a:pt x="2148364" y="288131"/>
                  </a:cubicBezTo>
                  <a:cubicBezTo>
                    <a:pt x="2148364" y="288131"/>
                    <a:pt x="2149316" y="290989"/>
                    <a:pt x="2150269" y="296704"/>
                  </a:cubicBezTo>
                  <a:cubicBezTo>
                    <a:pt x="2149316" y="302419"/>
                    <a:pt x="2148364" y="309086"/>
                    <a:pt x="2147411" y="314801"/>
                  </a:cubicBezTo>
                  <a:cubicBezTo>
                    <a:pt x="2143601" y="309086"/>
                    <a:pt x="2140744" y="305276"/>
                    <a:pt x="2140744" y="305276"/>
                  </a:cubicBezTo>
                  <a:cubicBezTo>
                    <a:pt x="2145506" y="296704"/>
                    <a:pt x="2147411" y="287179"/>
                    <a:pt x="2150269" y="278606"/>
                  </a:cubicBezTo>
                  <a:close/>
                  <a:moveTo>
                    <a:pt x="2142649" y="305276"/>
                  </a:moveTo>
                  <a:cubicBezTo>
                    <a:pt x="2142649" y="306229"/>
                    <a:pt x="2144554" y="310991"/>
                    <a:pt x="2148364" y="319564"/>
                  </a:cubicBezTo>
                  <a:cubicBezTo>
                    <a:pt x="2148364" y="319564"/>
                    <a:pt x="2148364" y="320516"/>
                    <a:pt x="2148364" y="320516"/>
                  </a:cubicBezTo>
                  <a:cubicBezTo>
                    <a:pt x="2148364" y="320516"/>
                    <a:pt x="2148364" y="321469"/>
                    <a:pt x="2148364" y="321469"/>
                  </a:cubicBezTo>
                  <a:cubicBezTo>
                    <a:pt x="2147411" y="328136"/>
                    <a:pt x="2146459" y="335756"/>
                    <a:pt x="2145506" y="343376"/>
                  </a:cubicBezTo>
                  <a:cubicBezTo>
                    <a:pt x="2143601" y="336709"/>
                    <a:pt x="2141696" y="330994"/>
                    <a:pt x="2139791" y="324326"/>
                  </a:cubicBezTo>
                  <a:cubicBezTo>
                    <a:pt x="2139791" y="323374"/>
                    <a:pt x="2138839" y="321469"/>
                    <a:pt x="2138839" y="320516"/>
                  </a:cubicBezTo>
                  <a:cubicBezTo>
                    <a:pt x="2138839" y="315754"/>
                    <a:pt x="2140744" y="310991"/>
                    <a:pt x="2142649" y="305276"/>
                  </a:cubicBezTo>
                  <a:close/>
                  <a:moveTo>
                    <a:pt x="2058829" y="353854"/>
                  </a:moveTo>
                  <a:cubicBezTo>
                    <a:pt x="2057876" y="357664"/>
                    <a:pt x="2056924" y="362426"/>
                    <a:pt x="2056924" y="366236"/>
                  </a:cubicBezTo>
                  <a:cubicBezTo>
                    <a:pt x="2056924" y="364331"/>
                    <a:pt x="2055971" y="363379"/>
                    <a:pt x="2055971" y="361474"/>
                  </a:cubicBezTo>
                  <a:cubicBezTo>
                    <a:pt x="2055019" y="358616"/>
                    <a:pt x="2055019" y="355759"/>
                    <a:pt x="2054066" y="352901"/>
                  </a:cubicBezTo>
                  <a:cubicBezTo>
                    <a:pt x="2054066" y="352901"/>
                    <a:pt x="2054066" y="352901"/>
                    <a:pt x="2054066" y="351949"/>
                  </a:cubicBezTo>
                  <a:cubicBezTo>
                    <a:pt x="2055971" y="347186"/>
                    <a:pt x="2057876" y="343376"/>
                    <a:pt x="2059781" y="338614"/>
                  </a:cubicBezTo>
                  <a:cubicBezTo>
                    <a:pt x="2059781" y="340519"/>
                    <a:pt x="2060734" y="341471"/>
                    <a:pt x="2060734" y="343376"/>
                  </a:cubicBezTo>
                  <a:cubicBezTo>
                    <a:pt x="2060734" y="347186"/>
                    <a:pt x="2059781" y="350044"/>
                    <a:pt x="2058829" y="353854"/>
                  </a:cubicBezTo>
                  <a:close/>
                  <a:moveTo>
                    <a:pt x="2081689" y="350044"/>
                  </a:moveTo>
                  <a:cubicBezTo>
                    <a:pt x="2080736" y="351949"/>
                    <a:pt x="2080736" y="352901"/>
                    <a:pt x="2079784" y="354806"/>
                  </a:cubicBezTo>
                  <a:cubicBezTo>
                    <a:pt x="2078831" y="351949"/>
                    <a:pt x="2078831" y="350044"/>
                    <a:pt x="2077879" y="347186"/>
                  </a:cubicBezTo>
                  <a:cubicBezTo>
                    <a:pt x="2077879" y="346234"/>
                    <a:pt x="2077879" y="345281"/>
                    <a:pt x="2077879" y="344329"/>
                  </a:cubicBezTo>
                  <a:cubicBezTo>
                    <a:pt x="2078831" y="345281"/>
                    <a:pt x="2079784" y="346234"/>
                    <a:pt x="2080736" y="348139"/>
                  </a:cubicBezTo>
                  <a:cubicBezTo>
                    <a:pt x="2080736" y="348139"/>
                    <a:pt x="2080736" y="349091"/>
                    <a:pt x="2081689" y="350044"/>
                  </a:cubicBezTo>
                  <a:cubicBezTo>
                    <a:pt x="2081689" y="350044"/>
                    <a:pt x="2081689" y="350044"/>
                    <a:pt x="2081689" y="350044"/>
                  </a:cubicBezTo>
                  <a:close/>
                  <a:moveTo>
                    <a:pt x="2081689" y="339566"/>
                  </a:moveTo>
                  <a:cubicBezTo>
                    <a:pt x="2081689" y="340519"/>
                    <a:pt x="2081689" y="341471"/>
                    <a:pt x="2081689" y="341471"/>
                  </a:cubicBezTo>
                  <a:cubicBezTo>
                    <a:pt x="2080736" y="340519"/>
                    <a:pt x="2079784" y="338614"/>
                    <a:pt x="2078831" y="337661"/>
                  </a:cubicBezTo>
                  <a:cubicBezTo>
                    <a:pt x="2078831" y="334804"/>
                    <a:pt x="2079784" y="331946"/>
                    <a:pt x="2079784" y="330041"/>
                  </a:cubicBezTo>
                  <a:cubicBezTo>
                    <a:pt x="2080736" y="332899"/>
                    <a:pt x="2081689" y="335756"/>
                    <a:pt x="2081689" y="339566"/>
                  </a:cubicBezTo>
                  <a:cubicBezTo>
                    <a:pt x="2081689" y="338614"/>
                    <a:pt x="2081689" y="338614"/>
                    <a:pt x="2081689" y="339566"/>
                  </a:cubicBezTo>
                  <a:close/>
                  <a:moveTo>
                    <a:pt x="2085499" y="290036"/>
                  </a:moveTo>
                  <a:cubicBezTo>
                    <a:pt x="2085499" y="295751"/>
                    <a:pt x="2084546" y="301466"/>
                    <a:pt x="2084546" y="307181"/>
                  </a:cubicBezTo>
                  <a:cubicBezTo>
                    <a:pt x="2084546" y="306229"/>
                    <a:pt x="2083594" y="305276"/>
                    <a:pt x="2083594" y="303371"/>
                  </a:cubicBezTo>
                  <a:cubicBezTo>
                    <a:pt x="2084546" y="292894"/>
                    <a:pt x="2085499" y="282416"/>
                    <a:pt x="2086451" y="273844"/>
                  </a:cubicBezTo>
                  <a:cubicBezTo>
                    <a:pt x="2086451" y="271939"/>
                    <a:pt x="2086451" y="269081"/>
                    <a:pt x="2087404" y="267176"/>
                  </a:cubicBezTo>
                  <a:cubicBezTo>
                    <a:pt x="2086451" y="274796"/>
                    <a:pt x="2085499" y="282416"/>
                    <a:pt x="2085499" y="290036"/>
                  </a:cubicBezTo>
                  <a:close/>
                  <a:moveTo>
                    <a:pt x="2089309" y="180499"/>
                  </a:moveTo>
                  <a:cubicBezTo>
                    <a:pt x="2089309" y="186214"/>
                    <a:pt x="2089309" y="192881"/>
                    <a:pt x="2089309" y="200501"/>
                  </a:cubicBezTo>
                  <a:cubicBezTo>
                    <a:pt x="2088356" y="197644"/>
                    <a:pt x="2086451" y="194786"/>
                    <a:pt x="2086451" y="192881"/>
                  </a:cubicBezTo>
                  <a:cubicBezTo>
                    <a:pt x="2087404" y="188119"/>
                    <a:pt x="2088356" y="184309"/>
                    <a:pt x="2089309" y="180499"/>
                  </a:cubicBezTo>
                  <a:close/>
                  <a:moveTo>
                    <a:pt x="2072164" y="241459"/>
                  </a:moveTo>
                  <a:cubicBezTo>
                    <a:pt x="2077879" y="223361"/>
                    <a:pt x="2082641" y="207169"/>
                    <a:pt x="2086451" y="193834"/>
                  </a:cubicBezTo>
                  <a:cubicBezTo>
                    <a:pt x="2087404" y="197644"/>
                    <a:pt x="2088356" y="201454"/>
                    <a:pt x="2090261" y="207169"/>
                  </a:cubicBezTo>
                  <a:cubicBezTo>
                    <a:pt x="2090261" y="207169"/>
                    <a:pt x="2090261" y="207169"/>
                    <a:pt x="2090261" y="208121"/>
                  </a:cubicBezTo>
                  <a:cubicBezTo>
                    <a:pt x="2087404" y="221456"/>
                    <a:pt x="2081689" y="244316"/>
                    <a:pt x="2075974" y="271939"/>
                  </a:cubicBezTo>
                  <a:cubicBezTo>
                    <a:pt x="2075021" y="274796"/>
                    <a:pt x="2075021" y="278606"/>
                    <a:pt x="2074069" y="282416"/>
                  </a:cubicBezTo>
                  <a:cubicBezTo>
                    <a:pt x="2072164" y="278606"/>
                    <a:pt x="2070259" y="274796"/>
                    <a:pt x="2068354" y="271939"/>
                  </a:cubicBezTo>
                  <a:cubicBezTo>
                    <a:pt x="2067401" y="270034"/>
                    <a:pt x="2066449" y="268129"/>
                    <a:pt x="2065496" y="266224"/>
                  </a:cubicBezTo>
                  <a:cubicBezTo>
                    <a:pt x="2067401" y="257651"/>
                    <a:pt x="2069306" y="249079"/>
                    <a:pt x="2072164" y="241459"/>
                  </a:cubicBezTo>
                  <a:close/>
                  <a:moveTo>
                    <a:pt x="2062639" y="270034"/>
                  </a:moveTo>
                  <a:cubicBezTo>
                    <a:pt x="2062639" y="270986"/>
                    <a:pt x="2063591" y="271939"/>
                    <a:pt x="2063591" y="272891"/>
                  </a:cubicBezTo>
                  <a:cubicBezTo>
                    <a:pt x="2065496" y="278606"/>
                    <a:pt x="2067401" y="285274"/>
                    <a:pt x="2069306" y="292894"/>
                  </a:cubicBezTo>
                  <a:cubicBezTo>
                    <a:pt x="2069306" y="293846"/>
                    <a:pt x="2069306" y="293846"/>
                    <a:pt x="2070259" y="294799"/>
                  </a:cubicBezTo>
                  <a:cubicBezTo>
                    <a:pt x="2069306" y="299561"/>
                    <a:pt x="2068354" y="305276"/>
                    <a:pt x="2067401" y="310039"/>
                  </a:cubicBezTo>
                  <a:cubicBezTo>
                    <a:pt x="2066449" y="308134"/>
                    <a:pt x="2066449" y="305276"/>
                    <a:pt x="2065496" y="303371"/>
                  </a:cubicBezTo>
                  <a:cubicBezTo>
                    <a:pt x="2063591" y="296704"/>
                    <a:pt x="2060734" y="290036"/>
                    <a:pt x="2058829" y="284321"/>
                  </a:cubicBezTo>
                  <a:cubicBezTo>
                    <a:pt x="2059781" y="279559"/>
                    <a:pt x="2061686" y="274796"/>
                    <a:pt x="2062639" y="270034"/>
                  </a:cubicBezTo>
                  <a:close/>
                  <a:moveTo>
                    <a:pt x="2053114" y="301466"/>
                  </a:moveTo>
                  <a:cubicBezTo>
                    <a:pt x="2053114" y="303371"/>
                    <a:pt x="2054066" y="304324"/>
                    <a:pt x="2054066" y="306229"/>
                  </a:cubicBezTo>
                  <a:cubicBezTo>
                    <a:pt x="2055019" y="310991"/>
                    <a:pt x="2055971" y="315754"/>
                    <a:pt x="2056924" y="320516"/>
                  </a:cubicBezTo>
                  <a:cubicBezTo>
                    <a:pt x="2056924" y="320516"/>
                    <a:pt x="2055971" y="320516"/>
                    <a:pt x="2055971" y="320516"/>
                  </a:cubicBezTo>
                  <a:cubicBezTo>
                    <a:pt x="2051209" y="318611"/>
                    <a:pt x="2049304" y="317659"/>
                    <a:pt x="2049304" y="317659"/>
                  </a:cubicBezTo>
                  <a:cubicBezTo>
                    <a:pt x="2049304" y="317659"/>
                    <a:pt x="2051209" y="319564"/>
                    <a:pt x="2055971" y="321469"/>
                  </a:cubicBezTo>
                  <a:cubicBezTo>
                    <a:pt x="2056924" y="321469"/>
                    <a:pt x="2056924" y="322421"/>
                    <a:pt x="2057876" y="322421"/>
                  </a:cubicBezTo>
                  <a:cubicBezTo>
                    <a:pt x="2058829" y="326231"/>
                    <a:pt x="2058829" y="329089"/>
                    <a:pt x="2059781" y="332899"/>
                  </a:cubicBezTo>
                  <a:cubicBezTo>
                    <a:pt x="2057876" y="335756"/>
                    <a:pt x="2055971" y="338614"/>
                    <a:pt x="2053114" y="342424"/>
                  </a:cubicBezTo>
                  <a:cubicBezTo>
                    <a:pt x="2052161" y="335756"/>
                    <a:pt x="2050256" y="328136"/>
                    <a:pt x="2049304" y="321469"/>
                  </a:cubicBezTo>
                  <a:cubicBezTo>
                    <a:pt x="2049304" y="319564"/>
                    <a:pt x="2049304" y="317659"/>
                    <a:pt x="2049304" y="315754"/>
                  </a:cubicBezTo>
                  <a:cubicBezTo>
                    <a:pt x="2050256" y="310991"/>
                    <a:pt x="2052161" y="305276"/>
                    <a:pt x="2053114" y="301466"/>
                  </a:cubicBezTo>
                  <a:close/>
                  <a:moveTo>
                    <a:pt x="2044541" y="260509"/>
                  </a:moveTo>
                  <a:cubicBezTo>
                    <a:pt x="2044541" y="260509"/>
                    <a:pt x="2044541" y="260509"/>
                    <a:pt x="2044541" y="260509"/>
                  </a:cubicBezTo>
                  <a:cubicBezTo>
                    <a:pt x="2044541" y="260509"/>
                    <a:pt x="2044541" y="259556"/>
                    <a:pt x="2044541" y="259556"/>
                  </a:cubicBezTo>
                  <a:cubicBezTo>
                    <a:pt x="2044541" y="259556"/>
                    <a:pt x="2044541" y="259556"/>
                    <a:pt x="2044541" y="260509"/>
                  </a:cubicBezTo>
                  <a:close/>
                  <a:moveTo>
                    <a:pt x="2019776" y="188119"/>
                  </a:moveTo>
                  <a:cubicBezTo>
                    <a:pt x="2019776" y="187166"/>
                    <a:pt x="2019776" y="186214"/>
                    <a:pt x="2019776" y="185261"/>
                  </a:cubicBezTo>
                  <a:cubicBezTo>
                    <a:pt x="2019776" y="182404"/>
                    <a:pt x="2020729" y="179546"/>
                    <a:pt x="2020729" y="177641"/>
                  </a:cubicBezTo>
                  <a:cubicBezTo>
                    <a:pt x="2020729" y="180499"/>
                    <a:pt x="2020729" y="184309"/>
                    <a:pt x="2020729" y="189071"/>
                  </a:cubicBezTo>
                  <a:cubicBezTo>
                    <a:pt x="2020729" y="197644"/>
                    <a:pt x="2021681" y="208121"/>
                    <a:pt x="2021681" y="220504"/>
                  </a:cubicBezTo>
                  <a:cubicBezTo>
                    <a:pt x="2021681" y="228124"/>
                    <a:pt x="2022634" y="235744"/>
                    <a:pt x="2023586" y="244316"/>
                  </a:cubicBezTo>
                  <a:cubicBezTo>
                    <a:pt x="2023586" y="245269"/>
                    <a:pt x="2022634" y="246221"/>
                    <a:pt x="2022634" y="247174"/>
                  </a:cubicBezTo>
                  <a:cubicBezTo>
                    <a:pt x="2020729" y="238601"/>
                    <a:pt x="2018824" y="230029"/>
                    <a:pt x="2016919" y="222409"/>
                  </a:cubicBezTo>
                  <a:cubicBezTo>
                    <a:pt x="2018824" y="209074"/>
                    <a:pt x="2018824" y="197644"/>
                    <a:pt x="2019776" y="188119"/>
                  </a:cubicBezTo>
                  <a:close/>
                  <a:moveTo>
                    <a:pt x="1999774" y="298609"/>
                  </a:moveTo>
                  <a:cubicBezTo>
                    <a:pt x="1999774" y="300514"/>
                    <a:pt x="1999774" y="302419"/>
                    <a:pt x="1999774" y="304324"/>
                  </a:cubicBezTo>
                  <a:cubicBezTo>
                    <a:pt x="1998821" y="306229"/>
                    <a:pt x="1998821" y="308134"/>
                    <a:pt x="1997869" y="310039"/>
                  </a:cubicBezTo>
                  <a:cubicBezTo>
                    <a:pt x="1998821" y="306229"/>
                    <a:pt x="1999774" y="302419"/>
                    <a:pt x="1999774" y="298609"/>
                  </a:cubicBezTo>
                  <a:close/>
                  <a:moveTo>
                    <a:pt x="1992154" y="349091"/>
                  </a:moveTo>
                  <a:cubicBezTo>
                    <a:pt x="1992154" y="351949"/>
                    <a:pt x="1992154" y="355759"/>
                    <a:pt x="1992154" y="359569"/>
                  </a:cubicBezTo>
                  <a:cubicBezTo>
                    <a:pt x="1992154" y="362426"/>
                    <a:pt x="1992154" y="366236"/>
                    <a:pt x="1992154" y="369094"/>
                  </a:cubicBezTo>
                  <a:cubicBezTo>
                    <a:pt x="1991201" y="370046"/>
                    <a:pt x="1990249" y="371951"/>
                    <a:pt x="1988344" y="373856"/>
                  </a:cubicBezTo>
                  <a:cubicBezTo>
                    <a:pt x="1990249" y="365284"/>
                    <a:pt x="1991201" y="356711"/>
                    <a:pt x="1992154" y="349091"/>
                  </a:cubicBezTo>
                  <a:close/>
                  <a:moveTo>
                    <a:pt x="1987391" y="381476"/>
                  </a:moveTo>
                  <a:cubicBezTo>
                    <a:pt x="1987391" y="381476"/>
                    <a:pt x="1987391" y="381476"/>
                    <a:pt x="1987391" y="381476"/>
                  </a:cubicBezTo>
                  <a:cubicBezTo>
                    <a:pt x="1989296" y="377666"/>
                    <a:pt x="1991201" y="374809"/>
                    <a:pt x="1992154" y="372904"/>
                  </a:cubicBezTo>
                  <a:cubicBezTo>
                    <a:pt x="1992154" y="374809"/>
                    <a:pt x="1992154" y="377666"/>
                    <a:pt x="1992154" y="379571"/>
                  </a:cubicBezTo>
                  <a:cubicBezTo>
                    <a:pt x="1992154" y="381476"/>
                    <a:pt x="1991201" y="384334"/>
                    <a:pt x="1991201" y="386239"/>
                  </a:cubicBezTo>
                  <a:cubicBezTo>
                    <a:pt x="1990249" y="391001"/>
                    <a:pt x="1989296" y="395764"/>
                    <a:pt x="1988344" y="400526"/>
                  </a:cubicBezTo>
                  <a:cubicBezTo>
                    <a:pt x="1988344" y="400526"/>
                    <a:pt x="1988344" y="399574"/>
                    <a:pt x="1988344" y="399574"/>
                  </a:cubicBezTo>
                  <a:cubicBezTo>
                    <a:pt x="1987391" y="397669"/>
                    <a:pt x="1986439" y="394811"/>
                    <a:pt x="1985486" y="392906"/>
                  </a:cubicBezTo>
                  <a:cubicBezTo>
                    <a:pt x="1986439" y="389096"/>
                    <a:pt x="1986439" y="385286"/>
                    <a:pt x="1987391" y="381476"/>
                  </a:cubicBezTo>
                  <a:close/>
                  <a:moveTo>
                    <a:pt x="1968341" y="290989"/>
                  </a:moveTo>
                  <a:cubicBezTo>
                    <a:pt x="1968341" y="292894"/>
                    <a:pt x="1968341" y="294799"/>
                    <a:pt x="1967389" y="297656"/>
                  </a:cubicBezTo>
                  <a:cubicBezTo>
                    <a:pt x="1967389" y="299561"/>
                    <a:pt x="1966436" y="302419"/>
                    <a:pt x="1966436" y="305276"/>
                  </a:cubicBezTo>
                  <a:cubicBezTo>
                    <a:pt x="1966436" y="309086"/>
                    <a:pt x="1965484" y="313849"/>
                    <a:pt x="1965484" y="318611"/>
                  </a:cubicBezTo>
                  <a:cubicBezTo>
                    <a:pt x="1965484" y="313849"/>
                    <a:pt x="1964531" y="309086"/>
                    <a:pt x="1964531" y="304324"/>
                  </a:cubicBezTo>
                  <a:cubicBezTo>
                    <a:pt x="1964531" y="303371"/>
                    <a:pt x="1964531" y="301466"/>
                    <a:pt x="1964531" y="300514"/>
                  </a:cubicBezTo>
                  <a:cubicBezTo>
                    <a:pt x="1965484" y="296704"/>
                    <a:pt x="1967389" y="293846"/>
                    <a:pt x="1968341" y="290989"/>
                  </a:cubicBezTo>
                  <a:close/>
                  <a:moveTo>
                    <a:pt x="1937861" y="310039"/>
                  </a:moveTo>
                  <a:cubicBezTo>
                    <a:pt x="1937861" y="307181"/>
                    <a:pt x="1937861" y="304324"/>
                    <a:pt x="1937861" y="302419"/>
                  </a:cubicBezTo>
                  <a:cubicBezTo>
                    <a:pt x="1937861" y="300514"/>
                    <a:pt x="1937861" y="297656"/>
                    <a:pt x="1937861" y="295751"/>
                  </a:cubicBezTo>
                  <a:cubicBezTo>
                    <a:pt x="1937861" y="299561"/>
                    <a:pt x="1938814" y="302419"/>
                    <a:pt x="1938814" y="306229"/>
                  </a:cubicBezTo>
                  <a:cubicBezTo>
                    <a:pt x="1938814" y="308134"/>
                    <a:pt x="1938814" y="309086"/>
                    <a:pt x="1937861" y="310039"/>
                  </a:cubicBezTo>
                  <a:close/>
                  <a:moveTo>
                    <a:pt x="1938814" y="272891"/>
                  </a:moveTo>
                  <a:cubicBezTo>
                    <a:pt x="1937861" y="270034"/>
                    <a:pt x="1937861" y="268129"/>
                    <a:pt x="1936909" y="266224"/>
                  </a:cubicBezTo>
                  <a:cubicBezTo>
                    <a:pt x="1936909" y="264319"/>
                    <a:pt x="1936909" y="262414"/>
                    <a:pt x="1936909" y="261461"/>
                  </a:cubicBezTo>
                  <a:cubicBezTo>
                    <a:pt x="1936909" y="256699"/>
                    <a:pt x="1936909" y="250984"/>
                    <a:pt x="1936909" y="246221"/>
                  </a:cubicBezTo>
                  <a:cubicBezTo>
                    <a:pt x="1936909" y="253841"/>
                    <a:pt x="1937861" y="263366"/>
                    <a:pt x="1938814" y="272891"/>
                  </a:cubicBezTo>
                  <a:close/>
                  <a:moveTo>
                    <a:pt x="1900714" y="338614"/>
                  </a:moveTo>
                  <a:cubicBezTo>
                    <a:pt x="1900714" y="336709"/>
                    <a:pt x="1900714" y="334804"/>
                    <a:pt x="1900714" y="333851"/>
                  </a:cubicBezTo>
                  <a:cubicBezTo>
                    <a:pt x="1901666" y="331946"/>
                    <a:pt x="1901666" y="330041"/>
                    <a:pt x="1902619" y="329089"/>
                  </a:cubicBezTo>
                  <a:cubicBezTo>
                    <a:pt x="1903571" y="328136"/>
                    <a:pt x="1904524" y="326231"/>
                    <a:pt x="1904524" y="325279"/>
                  </a:cubicBezTo>
                  <a:cubicBezTo>
                    <a:pt x="1902619" y="330041"/>
                    <a:pt x="1901666" y="333851"/>
                    <a:pt x="1900714" y="338614"/>
                  </a:cubicBezTo>
                  <a:close/>
                  <a:moveTo>
                    <a:pt x="1915954" y="436721"/>
                  </a:moveTo>
                  <a:cubicBezTo>
                    <a:pt x="1915954" y="435769"/>
                    <a:pt x="1915954" y="434816"/>
                    <a:pt x="1915954" y="433864"/>
                  </a:cubicBezTo>
                  <a:cubicBezTo>
                    <a:pt x="1915954" y="433864"/>
                    <a:pt x="1915954" y="434816"/>
                    <a:pt x="1916906" y="434816"/>
                  </a:cubicBezTo>
                  <a:cubicBezTo>
                    <a:pt x="1915954" y="435769"/>
                    <a:pt x="1915954" y="436721"/>
                    <a:pt x="1915954" y="436721"/>
                  </a:cubicBezTo>
                  <a:close/>
                  <a:moveTo>
                    <a:pt x="1920716" y="401479"/>
                  </a:moveTo>
                  <a:cubicBezTo>
                    <a:pt x="1920716" y="403384"/>
                    <a:pt x="1919764" y="405289"/>
                    <a:pt x="1919764" y="407194"/>
                  </a:cubicBezTo>
                  <a:cubicBezTo>
                    <a:pt x="1918811" y="406241"/>
                    <a:pt x="1918811" y="405289"/>
                    <a:pt x="1917859" y="404336"/>
                  </a:cubicBezTo>
                  <a:cubicBezTo>
                    <a:pt x="1918811" y="402431"/>
                    <a:pt x="1919764" y="400526"/>
                    <a:pt x="1919764" y="398621"/>
                  </a:cubicBezTo>
                  <a:cubicBezTo>
                    <a:pt x="1920716" y="399574"/>
                    <a:pt x="1920716" y="400526"/>
                    <a:pt x="1920716" y="401479"/>
                  </a:cubicBezTo>
                  <a:close/>
                  <a:moveTo>
                    <a:pt x="1917859" y="331946"/>
                  </a:moveTo>
                  <a:cubicBezTo>
                    <a:pt x="1918811" y="333851"/>
                    <a:pt x="1919764" y="335756"/>
                    <a:pt x="1919764" y="337661"/>
                  </a:cubicBezTo>
                  <a:cubicBezTo>
                    <a:pt x="1919764" y="337661"/>
                    <a:pt x="1919764" y="337661"/>
                    <a:pt x="1919764" y="337661"/>
                  </a:cubicBezTo>
                  <a:cubicBezTo>
                    <a:pt x="1919764" y="337661"/>
                    <a:pt x="1918811" y="338614"/>
                    <a:pt x="1918811" y="338614"/>
                  </a:cubicBezTo>
                  <a:cubicBezTo>
                    <a:pt x="1917859" y="339566"/>
                    <a:pt x="1916906" y="340519"/>
                    <a:pt x="1916906" y="342424"/>
                  </a:cubicBezTo>
                  <a:cubicBezTo>
                    <a:pt x="1916906" y="341471"/>
                    <a:pt x="1916906" y="341471"/>
                    <a:pt x="1916906" y="341471"/>
                  </a:cubicBezTo>
                  <a:cubicBezTo>
                    <a:pt x="1916906" y="341471"/>
                    <a:pt x="1916906" y="342424"/>
                    <a:pt x="1915954" y="344329"/>
                  </a:cubicBezTo>
                  <a:cubicBezTo>
                    <a:pt x="1915954" y="344329"/>
                    <a:pt x="1915001" y="345281"/>
                    <a:pt x="1915001" y="345281"/>
                  </a:cubicBezTo>
                  <a:cubicBezTo>
                    <a:pt x="1915954" y="340519"/>
                    <a:pt x="1916906" y="335756"/>
                    <a:pt x="1917859" y="331946"/>
                  </a:cubicBezTo>
                  <a:close/>
                  <a:moveTo>
                    <a:pt x="1919764" y="360521"/>
                  </a:moveTo>
                  <a:cubicBezTo>
                    <a:pt x="1919764" y="361474"/>
                    <a:pt x="1919764" y="362426"/>
                    <a:pt x="1919764" y="364331"/>
                  </a:cubicBezTo>
                  <a:cubicBezTo>
                    <a:pt x="1917859" y="367189"/>
                    <a:pt x="1916906" y="370999"/>
                    <a:pt x="1915001" y="373856"/>
                  </a:cubicBezTo>
                  <a:cubicBezTo>
                    <a:pt x="1913096" y="378619"/>
                    <a:pt x="1910239" y="383381"/>
                    <a:pt x="1908334" y="388144"/>
                  </a:cubicBezTo>
                  <a:cubicBezTo>
                    <a:pt x="1908334" y="388144"/>
                    <a:pt x="1907381" y="387191"/>
                    <a:pt x="1907381" y="387191"/>
                  </a:cubicBezTo>
                  <a:cubicBezTo>
                    <a:pt x="1907381" y="386239"/>
                    <a:pt x="1907381" y="386239"/>
                    <a:pt x="1907381" y="385286"/>
                  </a:cubicBezTo>
                  <a:cubicBezTo>
                    <a:pt x="1908334" y="383381"/>
                    <a:pt x="1909286" y="381476"/>
                    <a:pt x="1910239" y="380524"/>
                  </a:cubicBezTo>
                  <a:cubicBezTo>
                    <a:pt x="1913096" y="372904"/>
                    <a:pt x="1916906" y="366236"/>
                    <a:pt x="1919764" y="360521"/>
                  </a:cubicBezTo>
                  <a:close/>
                  <a:moveTo>
                    <a:pt x="1910239" y="299561"/>
                  </a:moveTo>
                  <a:cubicBezTo>
                    <a:pt x="1909286" y="301466"/>
                    <a:pt x="1909286" y="303371"/>
                    <a:pt x="1908334" y="305276"/>
                  </a:cubicBezTo>
                  <a:cubicBezTo>
                    <a:pt x="1908334" y="305276"/>
                    <a:pt x="1908334" y="305276"/>
                    <a:pt x="1908334" y="305276"/>
                  </a:cubicBezTo>
                  <a:cubicBezTo>
                    <a:pt x="1909286" y="302419"/>
                    <a:pt x="1910239" y="300514"/>
                    <a:pt x="1910239" y="299561"/>
                  </a:cubicBezTo>
                  <a:close/>
                  <a:moveTo>
                    <a:pt x="1906429" y="313849"/>
                  </a:moveTo>
                  <a:cubicBezTo>
                    <a:pt x="1907381" y="311944"/>
                    <a:pt x="1907381" y="310991"/>
                    <a:pt x="1908334" y="309086"/>
                  </a:cubicBezTo>
                  <a:cubicBezTo>
                    <a:pt x="1908334" y="309086"/>
                    <a:pt x="1908334" y="309086"/>
                    <a:pt x="1908334" y="310039"/>
                  </a:cubicBezTo>
                  <a:cubicBezTo>
                    <a:pt x="1907381" y="311944"/>
                    <a:pt x="1907381" y="313849"/>
                    <a:pt x="1906429" y="315754"/>
                  </a:cubicBezTo>
                  <a:cubicBezTo>
                    <a:pt x="1906429" y="315754"/>
                    <a:pt x="1905476" y="316706"/>
                    <a:pt x="1905476" y="316706"/>
                  </a:cubicBezTo>
                  <a:cubicBezTo>
                    <a:pt x="1905476" y="314801"/>
                    <a:pt x="1905476" y="314801"/>
                    <a:pt x="1906429" y="313849"/>
                  </a:cubicBezTo>
                  <a:close/>
                  <a:moveTo>
                    <a:pt x="1893094" y="259556"/>
                  </a:moveTo>
                  <a:cubicBezTo>
                    <a:pt x="1893094" y="258604"/>
                    <a:pt x="1894046" y="257651"/>
                    <a:pt x="1894046" y="256699"/>
                  </a:cubicBezTo>
                  <a:cubicBezTo>
                    <a:pt x="1894046" y="256699"/>
                    <a:pt x="1894999" y="256699"/>
                    <a:pt x="1894999" y="256699"/>
                  </a:cubicBezTo>
                  <a:cubicBezTo>
                    <a:pt x="1896904" y="257651"/>
                    <a:pt x="1897856" y="259556"/>
                    <a:pt x="1899761" y="260509"/>
                  </a:cubicBezTo>
                  <a:lnTo>
                    <a:pt x="1904524" y="275749"/>
                  </a:lnTo>
                  <a:cubicBezTo>
                    <a:pt x="1901666" y="283369"/>
                    <a:pt x="1898809" y="290036"/>
                    <a:pt x="1895951" y="297656"/>
                  </a:cubicBezTo>
                  <a:cubicBezTo>
                    <a:pt x="1894999" y="291941"/>
                    <a:pt x="1894999" y="286226"/>
                    <a:pt x="1894046" y="281464"/>
                  </a:cubicBezTo>
                  <a:cubicBezTo>
                    <a:pt x="1894046" y="277654"/>
                    <a:pt x="1893094" y="273844"/>
                    <a:pt x="1892141" y="270034"/>
                  </a:cubicBezTo>
                  <a:cubicBezTo>
                    <a:pt x="1892141" y="270986"/>
                    <a:pt x="1893094" y="271939"/>
                    <a:pt x="1893094" y="272891"/>
                  </a:cubicBezTo>
                  <a:cubicBezTo>
                    <a:pt x="1893094" y="269081"/>
                    <a:pt x="1892141" y="264319"/>
                    <a:pt x="1893094" y="259556"/>
                  </a:cubicBezTo>
                  <a:close/>
                  <a:moveTo>
                    <a:pt x="1841659" y="297656"/>
                  </a:moveTo>
                  <a:cubicBezTo>
                    <a:pt x="1841659" y="303371"/>
                    <a:pt x="1840706" y="308134"/>
                    <a:pt x="1840706" y="313849"/>
                  </a:cubicBezTo>
                  <a:cubicBezTo>
                    <a:pt x="1839754" y="307181"/>
                    <a:pt x="1839754" y="300514"/>
                    <a:pt x="1838801" y="294799"/>
                  </a:cubicBezTo>
                  <a:cubicBezTo>
                    <a:pt x="1838801" y="292894"/>
                    <a:pt x="1838801" y="291941"/>
                    <a:pt x="1838801" y="290989"/>
                  </a:cubicBezTo>
                  <a:cubicBezTo>
                    <a:pt x="1839754" y="292894"/>
                    <a:pt x="1840706" y="294799"/>
                    <a:pt x="1841659" y="297656"/>
                  </a:cubicBezTo>
                  <a:close/>
                  <a:moveTo>
                    <a:pt x="1822609" y="363379"/>
                  </a:moveTo>
                  <a:cubicBezTo>
                    <a:pt x="1823561" y="359569"/>
                    <a:pt x="1825466" y="356711"/>
                    <a:pt x="1826419" y="353854"/>
                  </a:cubicBezTo>
                  <a:cubicBezTo>
                    <a:pt x="1826419" y="357664"/>
                    <a:pt x="1826419" y="360521"/>
                    <a:pt x="1827371" y="364331"/>
                  </a:cubicBezTo>
                  <a:cubicBezTo>
                    <a:pt x="1826419" y="365284"/>
                    <a:pt x="1824514" y="367189"/>
                    <a:pt x="1823561" y="368141"/>
                  </a:cubicBezTo>
                  <a:cubicBezTo>
                    <a:pt x="1822609" y="366236"/>
                    <a:pt x="1822609" y="365284"/>
                    <a:pt x="1822609" y="363379"/>
                  </a:cubicBezTo>
                  <a:close/>
                  <a:moveTo>
                    <a:pt x="1828324" y="403384"/>
                  </a:moveTo>
                  <a:cubicBezTo>
                    <a:pt x="1828324" y="402431"/>
                    <a:pt x="1827371" y="401479"/>
                    <a:pt x="1827371" y="400526"/>
                  </a:cubicBezTo>
                  <a:cubicBezTo>
                    <a:pt x="1826419" y="393859"/>
                    <a:pt x="1825466" y="387191"/>
                    <a:pt x="1825466" y="381476"/>
                  </a:cubicBezTo>
                  <a:cubicBezTo>
                    <a:pt x="1826419" y="379571"/>
                    <a:pt x="1827371" y="378619"/>
                    <a:pt x="1828324" y="377666"/>
                  </a:cubicBezTo>
                  <a:cubicBezTo>
                    <a:pt x="1828324" y="385286"/>
                    <a:pt x="1828324" y="391954"/>
                    <a:pt x="1829276" y="399574"/>
                  </a:cubicBezTo>
                  <a:cubicBezTo>
                    <a:pt x="1828324" y="400526"/>
                    <a:pt x="1828324" y="402431"/>
                    <a:pt x="1828324" y="403384"/>
                  </a:cubicBezTo>
                  <a:close/>
                  <a:moveTo>
                    <a:pt x="1833086" y="339566"/>
                  </a:moveTo>
                  <a:cubicBezTo>
                    <a:pt x="1833086" y="339566"/>
                    <a:pt x="1833086" y="339566"/>
                    <a:pt x="1833086" y="339566"/>
                  </a:cubicBezTo>
                  <a:cubicBezTo>
                    <a:pt x="1833086" y="339566"/>
                    <a:pt x="1833086" y="340519"/>
                    <a:pt x="1833086" y="340519"/>
                  </a:cubicBezTo>
                  <a:cubicBezTo>
                    <a:pt x="1833086" y="340519"/>
                    <a:pt x="1833086" y="339566"/>
                    <a:pt x="1833086" y="339566"/>
                  </a:cubicBezTo>
                  <a:close/>
                  <a:moveTo>
                    <a:pt x="1824514" y="272891"/>
                  </a:moveTo>
                  <a:cubicBezTo>
                    <a:pt x="1824514" y="269081"/>
                    <a:pt x="1824514" y="266224"/>
                    <a:pt x="1824514" y="263366"/>
                  </a:cubicBezTo>
                  <a:cubicBezTo>
                    <a:pt x="1827371" y="269081"/>
                    <a:pt x="1831181" y="276701"/>
                    <a:pt x="1835944" y="285274"/>
                  </a:cubicBezTo>
                  <a:cubicBezTo>
                    <a:pt x="1835944" y="288131"/>
                    <a:pt x="1835944" y="290989"/>
                    <a:pt x="1834991" y="294799"/>
                  </a:cubicBezTo>
                  <a:cubicBezTo>
                    <a:pt x="1834991" y="302419"/>
                    <a:pt x="1834039" y="310991"/>
                    <a:pt x="1834039" y="320516"/>
                  </a:cubicBezTo>
                  <a:cubicBezTo>
                    <a:pt x="1834039" y="323374"/>
                    <a:pt x="1834039" y="327184"/>
                    <a:pt x="1834039" y="330994"/>
                  </a:cubicBezTo>
                  <a:cubicBezTo>
                    <a:pt x="1834039" y="330994"/>
                    <a:pt x="1833086" y="330994"/>
                    <a:pt x="1833086" y="331946"/>
                  </a:cubicBezTo>
                  <a:cubicBezTo>
                    <a:pt x="1833086" y="331946"/>
                    <a:pt x="1832134" y="332899"/>
                    <a:pt x="1832134" y="332899"/>
                  </a:cubicBezTo>
                  <a:cubicBezTo>
                    <a:pt x="1830229" y="326231"/>
                    <a:pt x="1829276" y="321469"/>
                    <a:pt x="1827371" y="316706"/>
                  </a:cubicBezTo>
                  <a:cubicBezTo>
                    <a:pt x="1825466" y="310991"/>
                    <a:pt x="1823561" y="306229"/>
                    <a:pt x="1822609" y="303371"/>
                  </a:cubicBezTo>
                  <a:cubicBezTo>
                    <a:pt x="1823561" y="292894"/>
                    <a:pt x="1823561" y="282416"/>
                    <a:pt x="1824514" y="272891"/>
                  </a:cubicBezTo>
                  <a:close/>
                  <a:moveTo>
                    <a:pt x="1822609" y="309086"/>
                  </a:moveTo>
                  <a:cubicBezTo>
                    <a:pt x="1822609" y="311944"/>
                    <a:pt x="1823561" y="314801"/>
                    <a:pt x="1823561" y="317659"/>
                  </a:cubicBezTo>
                  <a:cubicBezTo>
                    <a:pt x="1824514" y="323374"/>
                    <a:pt x="1824514" y="330994"/>
                    <a:pt x="1825466" y="338614"/>
                  </a:cubicBezTo>
                  <a:cubicBezTo>
                    <a:pt x="1825466" y="339566"/>
                    <a:pt x="1825466" y="340519"/>
                    <a:pt x="1825466" y="340519"/>
                  </a:cubicBezTo>
                  <a:cubicBezTo>
                    <a:pt x="1823561" y="342424"/>
                    <a:pt x="1822609" y="345281"/>
                    <a:pt x="1820704" y="348139"/>
                  </a:cubicBezTo>
                  <a:cubicBezTo>
                    <a:pt x="1820704" y="343376"/>
                    <a:pt x="1820704" y="337661"/>
                    <a:pt x="1820704" y="332899"/>
                  </a:cubicBezTo>
                  <a:cubicBezTo>
                    <a:pt x="1820704" y="332899"/>
                    <a:pt x="1820704" y="332899"/>
                    <a:pt x="1820704" y="331946"/>
                  </a:cubicBezTo>
                  <a:cubicBezTo>
                    <a:pt x="1821656" y="324326"/>
                    <a:pt x="1821656" y="316706"/>
                    <a:pt x="1822609" y="309086"/>
                  </a:cubicBezTo>
                  <a:close/>
                  <a:moveTo>
                    <a:pt x="1763554" y="411956"/>
                  </a:moveTo>
                  <a:cubicBezTo>
                    <a:pt x="1763554" y="410051"/>
                    <a:pt x="1762601" y="408146"/>
                    <a:pt x="1762601" y="406241"/>
                  </a:cubicBezTo>
                  <a:cubicBezTo>
                    <a:pt x="1762601" y="403384"/>
                    <a:pt x="1761649" y="400526"/>
                    <a:pt x="1761649" y="397669"/>
                  </a:cubicBezTo>
                  <a:cubicBezTo>
                    <a:pt x="1761649" y="397669"/>
                    <a:pt x="1761649" y="397669"/>
                    <a:pt x="1761649" y="397669"/>
                  </a:cubicBezTo>
                  <a:cubicBezTo>
                    <a:pt x="1762601" y="398621"/>
                    <a:pt x="1763554" y="399574"/>
                    <a:pt x="1764506" y="400526"/>
                  </a:cubicBezTo>
                  <a:cubicBezTo>
                    <a:pt x="1764506" y="404336"/>
                    <a:pt x="1764506" y="408146"/>
                    <a:pt x="1763554" y="411956"/>
                  </a:cubicBezTo>
                  <a:close/>
                  <a:moveTo>
                    <a:pt x="1766411" y="379571"/>
                  </a:moveTo>
                  <a:cubicBezTo>
                    <a:pt x="1766411" y="379571"/>
                    <a:pt x="1766411" y="379571"/>
                    <a:pt x="1766411" y="379571"/>
                  </a:cubicBezTo>
                  <a:cubicBezTo>
                    <a:pt x="1766411" y="378619"/>
                    <a:pt x="1766411" y="377666"/>
                    <a:pt x="1766411" y="377666"/>
                  </a:cubicBezTo>
                  <a:cubicBezTo>
                    <a:pt x="1766411" y="378619"/>
                    <a:pt x="1766411" y="379571"/>
                    <a:pt x="1766411" y="379571"/>
                  </a:cubicBezTo>
                  <a:close/>
                  <a:moveTo>
                    <a:pt x="1792129" y="251936"/>
                  </a:moveTo>
                  <a:lnTo>
                    <a:pt x="1802606" y="219551"/>
                  </a:lnTo>
                  <a:cubicBezTo>
                    <a:pt x="1802606" y="219551"/>
                    <a:pt x="1802606" y="219551"/>
                    <a:pt x="1802606" y="219551"/>
                  </a:cubicBezTo>
                  <a:cubicBezTo>
                    <a:pt x="1802606" y="237649"/>
                    <a:pt x="1801654" y="255746"/>
                    <a:pt x="1801654" y="274796"/>
                  </a:cubicBezTo>
                  <a:cubicBezTo>
                    <a:pt x="1801654" y="291941"/>
                    <a:pt x="1800701" y="309086"/>
                    <a:pt x="1800701" y="327184"/>
                  </a:cubicBezTo>
                  <a:cubicBezTo>
                    <a:pt x="1798796" y="321469"/>
                    <a:pt x="1796891" y="315754"/>
                    <a:pt x="1794034" y="310991"/>
                  </a:cubicBezTo>
                  <a:cubicBezTo>
                    <a:pt x="1792129" y="305276"/>
                    <a:pt x="1790224" y="299561"/>
                    <a:pt x="1788319" y="294799"/>
                  </a:cubicBezTo>
                  <a:cubicBezTo>
                    <a:pt x="1788319" y="293846"/>
                    <a:pt x="1787366" y="292894"/>
                    <a:pt x="1787366" y="292894"/>
                  </a:cubicBezTo>
                  <a:cubicBezTo>
                    <a:pt x="1787366" y="290989"/>
                    <a:pt x="1786414" y="289084"/>
                    <a:pt x="1786414" y="287179"/>
                  </a:cubicBezTo>
                  <a:cubicBezTo>
                    <a:pt x="1787366" y="284321"/>
                    <a:pt x="1788319" y="282416"/>
                    <a:pt x="1788319" y="279559"/>
                  </a:cubicBezTo>
                  <a:cubicBezTo>
                    <a:pt x="1788319" y="278606"/>
                    <a:pt x="1788319" y="277654"/>
                    <a:pt x="1787366" y="275749"/>
                  </a:cubicBezTo>
                  <a:cubicBezTo>
                    <a:pt x="1787366" y="274796"/>
                    <a:pt x="1785461" y="274796"/>
                    <a:pt x="1785461" y="274796"/>
                  </a:cubicBezTo>
                  <a:cubicBezTo>
                    <a:pt x="1785461" y="274796"/>
                    <a:pt x="1785461" y="274796"/>
                    <a:pt x="1785461" y="274796"/>
                  </a:cubicBezTo>
                  <a:lnTo>
                    <a:pt x="1792129" y="251936"/>
                  </a:lnTo>
                  <a:close/>
                  <a:moveTo>
                    <a:pt x="1785461" y="276701"/>
                  </a:moveTo>
                  <a:cubicBezTo>
                    <a:pt x="1785461" y="276701"/>
                    <a:pt x="1786414" y="277654"/>
                    <a:pt x="1786414" y="278606"/>
                  </a:cubicBezTo>
                  <a:cubicBezTo>
                    <a:pt x="1786414" y="279559"/>
                    <a:pt x="1786414" y="281464"/>
                    <a:pt x="1786414" y="282416"/>
                  </a:cubicBezTo>
                  <a:cubicBezTo>
                    <a:pt x="1785461" y="280511"/>
                    <a:pt x="1785461" y="278606"/>
                    <a:pt x="1785461" y="276701"/>
                  </a:cubicBezTo>
                  <a:cubicBezTo>
                    <a:pt x="1785461" y="276701"/>
                    <a:pt x="1785461" y="276701"/>
                    <a:pt x="1785461" y="276701"/>
                  </a:cubicBezTo>
                  <a:close/>
                  <a:moveTo>
                    <a:pt x="1776889" y="330994"/>
                  </a:moveTo>
                  <a:cubicBezTo>
                    <a:pt x="1779746" y="345281"/>
                    <a:pt x="1782604" y="360521"/>
                    <a:pt x="1785461" y="376714"/>
                  </a:cubicBezTo>
                  <a:cubicBezTo>
                    <a:pt x="1785461" y="379571"/>
                    <a:pt x="1786414" y="382429"/>
                    <a:pt x="1786414" y="385286"/>
                  </a:cubicBezTo>
                  <a:cubicBezTo>
                    <a:pt x="1785461" y="384334"/>
                    <a:pt x="1785461" y="383381"/>
                    <a:pt x="1784509" y="382429"/>
                  </a:cubicBezTo>
                  <a:cubicBezTo>
                    <a:pt x="1785461" y="377666"/>
                    <a:pt x="1785461" y="374809"/>
                    <a:pt x="1785461" y="374809"/>
                  </a:cubicBezTo>
                  <a:cubicBezTo>
                    <a:pt x="1785461" y="374809"/>
                    <a:pt x="1784509" y="376714"/>
                    <a:pt x="1783556" y="380524"/>
                  </a:cubicBezTo>
                  <a:cubicBezTo>
                    <a:pt x="1781651" y="376714"/>
                    <a:pt x="1778794" y="373856"/>
                    <a:pt x="1776889" y="370999"/>
                  </a:cubicBezTo>
                  <a:cubicBezTo>
                    <a:pt x="1776889" y="357664"/>
                    <a:pt x="1776889" y="346234"/>
                    <a:pt x="1776889" y="337661"/>
                  </a:cubicBezTo>
                  <a:cubicBezTo>
                    <a:pt x="1775936" y="334804"/>
                    <a:pt x="1775936" y="332899"/>
                    <a:pt x="1776889" y="330994"/>
                  </a:cubicBezTo>
                  <a:close/>
                  <a:moveTo>
                    <a:pt x="1755934" y="211931"/>
                  </a:moveTo>
                  <a:cubicBezTo>
                    <a:pt x="1756886" y="215741"/>
                    <a:pt x="1758791" y="223361"/>
                    <a:pt x="1761649" y="233839"/>
                  </a:cubicBezTo>
                  <a:cubicBezTo>
                    <a:pt x="1761649" y="234791"/>
                    <a:pt x="1762601" y="236696"/>
                    <a:pt x="1762601" y="238601"/>
                  </a:cubicBezTo>
                  <a:cubicBezTo>
                    <a:pt x="1761649" y="237649"/>
                    <a:pt x="1761649" y="235744"/>
                    <a:pt x="1760696" y="234791"/>
                  </a:cubicBezTo>
                  <a:cubicBezTo>
                    <a:pt x="1759744" y="232886"/>
                    <a:pt x="1759744" y="230981"/>
                    <a:pt x="1759744" y="230981"/>
                  </a:cubicBezTo>
                  <a:cubicBezTo>
                    <a:pt x="1759744" y="230981"/>
                    <a:pt x="1759744" y="231934"/>
                    <a:pt x="1759744" y="232886"/>
                  </a:cubicBezTo>
                  <a:cubicBezTo>
                    <a:pt x="1758791" y="230981"/>
                    <a:pt x="1757839" y="229076"/>
                    <a:pt x="1756886" y="227171"/>
                  </a:cubicBezTo>
                  <a:cubicBezTo>
                    <a:pt x="1755934" y="226219"/>
                    <a:pt x="1755934" y="225266"/>
                    <a:pt x="1754981" y="223361"/>
                  </a:cubicBezTo>
                  <a:cubicBezTo>
                    <a:pt x="1755934" y="219551"/>
                    <a:pt x="1755934" y="215741"/>
                    <a:pt x="1755934" y="211931"/>
                  </a:cubicBezTo>
                  <a:close/>
                  <a:moveTo>
                    <a:pt x="1754981" y="232886"/>
                  </a:moveTo>
                  <a:cubicBezTo>
                    <a:pt x="1754981" y="233839"/>
                    <a:pt x="1755934" y="234791"/>
                    <a:pt x="1755934" y="235744"/>
                  </a:cubicBezTo>
                  <a:cubicBezTo>
                    <a:pt x="1755934" y="236696"/>
                    <a:pt x="1754981" y="237649"/>
                    <a:pt x="1754981" y="240506"/>
                  </a:cubicBezTo>
                  <a:cubicBezTo>
                    <a:pt x="1754981" y="237649"/>
                    <a:pt x="1754981" y="234791"/>
                    <a:pt x="1754981" y="232886"/>
                  </a:cubicBezTo>
                  <a:close/>
                  <a:moveTo>
                    <a:pt x="1754029" y="281464"/>
                  </a:moveTo>
                  <a:cubicBezTo>
                    <a:pt x="1754029" y="270986"/>
                    <a:pt x="1754029" y="261461"/>
                    <a:pt x="1754981" y="252889"/>
                  </a:cubicBezTo>
                  <a:cubicBezTo>
                    <a:pt x="1755934" y="244316"/>
                    <a:pt x="1756886" y="238601"/>
                    <a:pt x="1756886" y="236696"/>
                  </a:cubicBezTo>
                  <a:cubicBezTo>
                    <a:pt x="1758791" y="242411"/>
                    <a:pt x="1761649" y="250031"/>
                    <a:pt x="1763554" y="256699"/>
                  </a:cubicBezTo>
                  <a:cubicBezTo>
                    <a:pt x="1764506" y="265271"/>
                    <a:pt x="1766411" y="274796"/>
                    <a:pt x="1768316" y="286226"/>
                  </a:cubicBezTo>
                  <a:cubicBezTo>
                    <a:pt x="1763554" y="298609"/>
                    <a:pt x="1758791" y="310991"/>
                    <a:pt x="1754981" y="322421"/>
                  </a:cubicBezTo>
                  <a:cubicBezTo>
                    <a:pt x="1754981" y="320516"/>
                    <a:pt x="1754981" y="318611"/>
                    <a:pt x="1754029" y="317659"/>
                  </a:cubicBezTo>
                  <a:cubicBezTo>
                    <a:pt x="1754029" y="317659"/>
                    <a:pt x="1754029" y="316706"/>
                    <a:pt x="1754029" y="316706"/>
                  </a:cubicBezTo>
                  <a:cubicBezTo>
                    <a:pt x="1754029" y="303371"/>
                    <a:pt x="1754029" y="291941"/>
                    <a:pt x="1754029" y="281464"/>
                  </a:cubicBezTo>
                  <a:close/>
                  <a:moveTo>
                    <a:pt x="1687354" y="295751"/>
                  </a:moveTo>
                  <a:cubicBezTo>
                    <a:pt x="1686401" y="302419"/>
                    <a:pt x="1685449" y="309086"/>
                    <a:pt x="1685449" y="314801"/>
                  </a:cubicBezTo>
                  <a:cubicBezTo>
                    <a:pt x="1685449" y="318611"/>
                    <a:pt x="1684496" y="321469"/>
                    <a:pt x="1684496" y="325279"/>
                  </a:cubicBezTo>
                  <a:cubicBezTo>
                    <a:pt x="1683544" y="320516"/>
                    <a:pt x="1682591" y="316706"/>
                    <a:pt x="1681639" y="311944"/>
                  </a:cubicBezTo>
                  <a:cubicBezTo>
                    <a:pt x="1681639" y="310039"/>
                    <a:pt x="1681639" y="309086"/>
                    <a:pt x="1681639" y="309086"/>
                  </a:cubicBezTo>
                  <a:cubicBezTo>
                    <a:pt x="1681639" y="309086"/>
                    <a:pt x="1681639" y="309086"/>
                    <a:pt x="1681639" y="310039"/>
                  </a:cubicBezTo>
                  <a:cubicBezTo>
                    <a:pt x="1681639" y="309086"/>
                    <a:pt x="1680686" y="307181"/>
                    <a:pt x="1680686" y="306229"/>
                  </a:cubicBezTo>
                  <a:cubicBezTo>
                    <a:pt x="1680686" y="305276"/>
                    <a:pt x="1680686" y="304324"/>
                    <a:pt x="1681639" y="303371"/>
                  </a:cubicBezTo>
                  <a:cubicBezTo>
                    <a:pt x="1682591" y="300514"/>
                    <a:pt x="1683544" y="297656"/>
                    <a:pt x="1684496" y="295751"/>
                  </a:cubicBezTo>
                  <a:cubicBezTo>
                    <a:pt x="1686401" y="290989"/>
                    <a:pt x="1687354" y="287179"/>
                    <a:pt x="1689259" y="282416"/>
                  </a:cubicBezTo>
                  <a:cubicBezTo>
                    <a:pt x="1687354" y="287179"/>
                    <a:pt x="1687354" y="291941"/>
                    <a:pt x="1687354" y="295751"/>
                  </a:cubicBezTo>
                  <a:close/>
                  <a:moveTo>
                    <a:pt x="1678781" y="276701"/>
                  </a:moveTo>
                  <a:cubicBezTo>
                    <a:pt x="1680686" y="266224"/>
                    <a:pt x="1682591" y="255746"/>
                    <a:pt x="1684496" y="245269"/>
                  </a:cubicBezTo>
                  <a:cubicBezTo>
                    <a:pt x="1685449" y="250031"/>
                    <a:pt x="1686401" y="254794"/>
                    <a:pt x="1686401" y="259556"/>
                  </a:cubicBezTo>
                  <a:cubicBezTo>
                    <a:pt x="1686401" y="262414"/>
                    <a:pt x="1686401" y="265271"/>
                    <a:pt x="1686401" y="268129"/>
                  </a:cubicBezTo>
                  <a:cubicBezTo>
                    <a:pt x="1686401" y="269081"/>
                    <a:pt x="1686401" y="270034"/>
                    <a:pt x="1686401" y="270986"/>
                  </a:cubicBezTo>
                  <a:cubicBezTo>
                    <a:pt x="1682591" y="276701"/>
                    <a:pt x="1679734" y="284321"/>
                    <a:pt x="1675924" y="292894"/>
                  </a:cubicBezTo>
                  <a:cubicBezTo>
                    <a:pt x="1675924" y="292894"/>
                    <a:pt x="1675924" y="291941"/>
                    <a:pt x="1675924" y="291941"/>
                  </a:cubicBezTo>
                  <a:cubicBezTo>
                    <a:pt x="1676876" y="287179"/>
                    <a:pt x="1677829" y="283369"/>
                    <a:pt x="1678781" y="278606"/>
                  </a:cubicBezTo>
                  <a:cubicBezTo>
                    <a:pt x="1679734" y="276701"/>
                    <a:pt x="1679734" y="275749"/>
                    <a:pt x="1679734" y="275749"/>
                  </a:cubicBezTo>
                  <a:cubicBezTo>
                    <a:pt x="1679734" y="275749"/>
                    <a:pt x="1679734" y="275749"/>
                    <a:pt x="1678781" y="276701"/>
                  </a:cubicBezTo>
                  <a:close/>
                  <a:moveTo>
                    <a:pt x="1677829" y="199549"/>
                  </a:moveTo>
                  <a:cubicBezTo>
                    <a:pt x="1677829" y="201454"/>
                    <a:pt x="1677829" y="202406"/>
                    <a:pt x="1678781" y="204311"/>
                  </a:cubicBezTo>
                  <a:cubicBezTo>
                    <a:pt x="1677829" y="207169"/>
                    <a:pt x="1676876" y="210979"/>
                    <a:pt x="1676876" y="213836"/>
                  </a:cubicBezTo>
                  <a:cubicBezTo>
                    <a:pt x="1676876" y="209074"/>
                    <a:pt x="1676876" y="204311"/>
                    <a:pt x="1677829" y="199549"/>
                  </a:cubicBezTo>
                  <a:close/>
                  <a:moveTo>
                    <a:pt x="1640681" y="226219"/>
                  </a:moveTo>
                  <a:cubicBezTo>
                    <a:pt x="1643539" y="233839"/>
                    <a:pt x="1646396" y="244316"/>
                    <a:pt x="1649254" y="254794"/>
                  </a:cubicBezTo>
                  <a:cubicBezTo>
                    <a:pt x="1651159" y="260509"/>
                    <a:pt x="1652111" y="267176"/>
                    <a:pt x="1654016" y="274796"/>
                  </a:cubicBezTo>
                  <a:cubicBezTo>
                    <a:pt x="1654016" y="276701"/>
                    <a:pt x="1653064" y="279559"/>
                    <a:pt x="1653064" y="281464"/>
                  </a:cubicBezTo>
                  <a:cubicBezTo>
                    <a:pt x="1653064" y="280511"/>
                    <a:pt x="1652111" y="279559"/>
                    <a:pt x="1652111" y="279559"/>
                  </a:cubicBezTo>
                  <a:cubicBezTo>
                    <a:pt x="1652111" y="279559"/>
                    <a:pt x="1652111" y="280511"/>
                    <a:pt x="1652111" y="282416"/>
                  </a:cubicBezTo>
                  <a:cubicBezTo>
                    <a:pt x="1651159" y="288131"/>
                    <a:pt x="1650206" y="293846"/>
                    <a:pt x="1649254" y="300514"/>
                  </a:cubicBezTo>
                  <a:cubicBezTo>
                    <a:pt x="1646396" y="293846"/>
                    <a:pt x="1644491" y="288131"/>
                    <a:pt x="1641634" y="281464"/>
                  </a:cubicBezTo>
                  <a:cubicBezTo>
                    <a:pt x="1642586" y="280511"/>
                    <a:pt x="1642586" y="280511"/>
                    <a:pt x="1643539" y="279559"/>
                  </a:cubicBezTo>
                  <a:cubicBezTo>
                    <a:pt x="1644491" y="278606"/>
                    <a:pt x="1646396" y="277654"/>
                    <a:pt x="1647349" y="277654"/>
                  </a:cubicBezTo>
                  <a:cubicBezTo>
                    <a:pt x="1651159" y="274796"/>
                    <a:pt x="1654016" y="273844"/>
                    <a:pt x="1654016" y="273844"/>
                  </a:cubicBezTo>
                  <a:cubicBezTo>
                    <a:pt x="1654016" y="273844"/>
                    <a:pt x="1652111" y="274796"/>
                    <a:pt x="1647349" y="276701"/>
                  </a:cubicBezTo>
                  <a:cubicBezTo>
                    <a:pt x="1646396" y="277654"/>
                    <a:pt x="1645444" y="277654"/>
                    <a:pt x="1643539" y="278606"/>
                  </a:cubicBezTo>
                  <a:cubicBezTo>
                    <a:pt x="1643539" y="278606"/>
                    <a:pt x="1642586" y="279559"/>
                    <a:pt x="1642586" y="279559"/>
                  </a:cubicBezTo>
                  <a:cubicBezTo>
                    <a:pt x="1642586" y="271939"/>
                    <a:pt x="1642586" y="263366"/>
                    <a:pt x="1642586" y="255746"/>
                  </a:cubicBezTo>
                  <a:cubicBezTo>
                    <a:pt x="1640681" y="246221"/>
                    <a:pt x="1640681" y="235744"/>
                    <a:pt x="1640681" y="226219"/>
                  </a:cubicBezTo>
                  <a:cubicBezTo>
                    <a:pt x="1639729" y="226219"/>
                    <a:pt x="1639729" y="226219"/>
                    <a:pt x="1640681" y="226219"/>
                  </a:cubicBezTo>
                  <a:close/>
                  <a:moveTo>
                    <a:pt x="1620679" y="348139"/>
                  </a:moveTo>
                  <a:cubicBezTo>
                    <a:pt x="1620679" y="349091"/>
                    <a:pt x="1620679" y="350044"/>
                    <a:pt x="1620679" y="351949"/>
                  </a:cubicBezTo>
                  <a:cubicBezTo>
                    <a:pt x="1620679" y="352901"/>
                    <a:pt x="1620679" y="353854"/>
                    <a:pt x="1620679" y="353854"/>
                  </a:cubicBezTo>
                  <a:cubicBezTo>
                    <a:pt x="1619726" y="354806"/>
                    <a:pt x="1619726" y="355759"/>
                    <a:pt x="1618774" y="356711"/>
                  </a:cubicBezTo>
                  <a:cubicBezTo>
                    <a:pt x="1619726" y="353854"/>
                    <a:pt x="1620679" y="350044"/>
                    <a:pt x="1620679" y="348139"/>
                  </a:cubicBezTo>
                  <a:close/>
                  <a:moveTo>
                    <a:pt x="1618774" y="311944"/>
                  </a:moveTo>
                  <a:cubicBezTo>
                    <a:pt x="1617821" y="312896"/>
                    <a:pt x="1617821" y="313849"/>
                    <a:pt x="1616869" y="315754"/>
                  </a:cubicBezTo>
                  <a:cubicBezTo>
                    <a:pt x="1613059" y="323374"/>
                    <a:pt x="1609249" y="332899"/>
                    <a:pt x="1605439" y="343376"/>
                  </a:cubicBezTo>
                  <a:cubicBezTo>
                    <a:pt x="1604486" y="345281"/>
                    <a:pt x="1603534" y="348139"/>
                    <a:pt x="1602581" y="350996"/>
                  </a:cubicBezTo>
                  <a:cubicBezTo>
                    <a:pt x="1602581" y="348139"/>
                    <a:pt x="1602581" y="345281"/>
                    <a:pt x="1602581" y="342424"/>
                  </a:cubicBezTo>
                  <a:cubicBezTo>
                    <a:pt x="1605439" y="334804"/>
                    <a:pt x="1609249" y="328136"/>
                    <a:pt x="1613059" y="321469"/>
                  </a:cubicBezTo>
                  <a:cubicBezTo>
                    <a:pt x="1614964" y="317659"/>
                    <a:pt x="1617821" y="313849"/>
                    <a:pt x="1619726" y="310039"/>
                  </a:cubicBezTo>
                  <a:cubicBezTo>
                    <a:pt x="1618774" y="310991"/>
                    <a:pt x="1618774" y="310991"/>
                    <a:pt x="1618774" y="311944"/>
                  </a:cubicBezTo>
                  <a:close/>
                  <a:moveTo>
                    <a:pt x="1610201" y="269081"/>
                  </a:moveTo>
                  <a:cubicBezTo>
                    <a:pt x="1612106" y="265271"/>
                    <a:pt x="1613059" y="261461"/>
                    <a:pt x="1614011" y="258604"/>
                  </a:cubicBezTo>
                  <a:cubicBezTo>
                    <a:pt x="1614964" y="256699"/>
                    <a:pt x="1615916" y="254794"/>
                    <a:pt x="1616869" y="252889"/>
                  </a:cubicBezTo>
                  <a:cubicBezTo>
                    <a:pt x="1616869" y="264319"/>
                    <a:pt x="1617821" y="277654"/>
                    <a:pt x="1617821" y="292894"/>
                  </a:cubicBezTo>
                  <a:cubicBezTo>
                    <a:pt x="1617821" y="292894"/>
                    <a:pt x="1617821" y="293846"/>
                    <a:pt x="1617821" y="293846"/>
                  </a:cubicBezTo>
                  <a:cubicBezTo>
                    <a:pt x="1616869" y="291941"/>
                    <a:pt x="1615916" y="290036"/>
                    <a:pt x="1614011" y="289084"/>
                  </a:cubicBezTo>
                  <a:cubicBezTo>
                    <a:pt x="1611154" y="284321"/>
                    <a:pt x="1608296" y="280511"/>
                    <a:pt x="1606391" y="277654"/>
                  </a:cubicBezTo>
                  <a:cubicBezTo>
                    <a:pt x="1608296" y="274796"/>
                    <a:pt x="1609249" y="271939"/>
                    <a:pt x="1610201" y="269081"/>
                  </a:cubicBezTo>
                  <a:close/>
                  <a:moveTo>
                    <a:pt x="1600676" y="297656"/>
                  </a:moveTo>
                  <a:cubicBezTo>
                    <a:pt x="1602581" y="290989"/>
                    <a:pt x="1604486" y="285274"/>
                    <a:pt x="1606391" y="279559"/>
                  </a:cubicBezTo>
                  <a:cubicBezTo>
                    <a:pt x="1607344" y="282416"/>
                    <a:pt x="1609249" y="286226"/>
                    <a:pt x="1611154" y="290989"/>
                  </a:cubicBezTo>
                  <a:cubicBezTo>
                    <a:pt x="1613059" y="294799"/>
                    <a:pt x="1614964" y="298609"/>
                    <a:pt x="1616869" y="303371"/>
                  </a:cubicBezTo>
                  <a:cubicBezTo>
                    <a:pt x="1613059" y="307181"/>
                    <a:pt x="1610201" y="312896"/>
                    <a:pt x="1606391" y="317659"/>
                  </a:cubicBezTo>
                  <a:cubicBezTo>
                    <a:pt x="1604486" y="320516"/>
                    <a:pt x="1602581" y="322421"/>
                    <a:pt x="1601629" y="325279"/>
                  </a:cubicBezTo>
                  <a:cubicBezTo>
                    <a:pt x="1601629" y="323374"/>
                    <a:pt x="1601629" y="321469"/>
                    <a:pt x="1600676" y="319564"/>
                  </a:cubicBezTo>
                  <a:cubicBezTo>
                    <a:pt x="1600676" y="314801"/>
                    <a:pt x="1599724" y="310039"/>
                    <a:pt x="1599724" y="305276"/>
                  </a:cubicBezTo>
                  <a:cubicBezTo>
                    <a:pt x="1599724" y="302419"/>
                    <a:pt x="1600676" y="300514"/>
                    <a:pt x="1600676" y="297656"/>
                  </a:cubicBezTo>
                  <a:close/>
                  <a:moveTo>
                    <a:pt x="1567339" y="315754"/>
                  </a:moveTo>
                  <a:cubicBezTo>
                    <a:pt x="1567339" y="320516"/>
                    <a:pt x="1568291" y="325279"/>
                    <a:pt x="1568291" y="330041"/>
                  </a:cubicBezTo>
                  <a:cubicBezTo>
                    <a:pt x="1567339" y="326231"/>
                    <a:pt x="1567339" y="323374"/>
                    <a:pt x="1566386" y="320516"/>
                  </a:cubicBezTo>
                  <a:cubicBezTo>
                    <a:pt x="1567339" y="319564"/>
                    <a:pt x="1567339" y="317659"/>
                    <a:pt x="1567339" y="315754"/>
                  </a:cubicBezTo>
                  <a:close/>
                  <a:moveTo>
                    <a:pt x="1547336" y="265271"/>
                  </a:moveTo>
                  <a:cubicBezTo>
                    <a:pt x="1547336" y="269081"/>
                    <a:pt x="1546384" y="271939"/>
                    <a:pt x="1546384" y="275749"/>
                  </a:cubicBezTo>
                  <a:cubicBezTo>
                    <a:pt x="1546384" y="274796"/>
                    <a:pt x="1545431" y="273844"/>
                    <a:pt x="1545431" y="272891"/>
                  </a:cubicBezTo>
                  <a:cubicBezTo>
                    <a:pt x="1546384" y="270986"/>
                    <a:pt x="1546384" y="268129"/>
                    <a:pt x="1547336" y="265271"/>
                  </a:cubicBezTo>
                  <a:close/>
                  <a:moveTo>
                    <a:pt x="1541621" y="286226"/>
                  </a:moveTo>
                  <a:cubicBezTo>
                    <a:pt x="1542574" y="289084"/>
                    <a:pt x="1543526" y="290989"/>
                    <a:pt x="1543526" y="293846"/>
                  </a:cubicBezTo>
                  <a:cubicBezTo>
                    <a:pt x="1543526" y="295751"/>
                    <a:pt x="1542574" y="298609"/>
                    <a:pt x="1542574" y="301466"/>
                  </a:cubicBezTo>
                  <a:cubicBezTo>
                    <a:pt x="1541621" y="298609"/>
                    <a:pt x="1540669" y="294799"/>
                    <a:pt x="1539716" y="291941"/>
                  </a:cubicBezTo>
                  <a:cubicBezTo>
                    <a:pt x="1540669" y="289084"/>
                    <a:pt x="1541621" y="288131"/>
                    <a:pt x="1541621" y="286226"/>
                  </a:cubicBezTo>
                  <a:close/>
                  <a:moveTo>
                    <a:pt x="1537811" y="271939"/>
                  </a:moveTo>
                  <a:cubicBezTo>
                    <a:pt x="1537811" y="273844"/>
                    <a:pt x="1538764" y="274796"/>
                    <a:pt x="1538764" y="276701"/>
                  </a:cubicBezTo>
                  <a:cubicBezTo>
                    <a:pt x="1537811" y="277654"/>
                    <a:pt x="1537811" y="278606"/>
                    <a:pt x="1536859" y="280511"/>
                  </a:cubicBezTo>
                  <a:cubicBezTo>
                    <a:pt x="1537811" y="276701"/>
                    <a:pt x="1537811" y="273844"/>
                    <a:pt x="1537811" y="271939"/>
                  </a:cubicBezTo>
                  <a:close/>
                  <a:moveTo>
                    <a:pt x="1533049" y="338614"/>
                  </a:moveTo>
                  <a:cubicBezTo>
                    <a:pt x="1533049" y="337661"/>
                    <a:pt x="1533049" y="336709"/>
                    <a:pt x="1533049" y="335756"/>
                  </a:cubicBezTo>
                  <a:cubicBezTo>
                    <a:pt x="1534001" y="340519"/>
                    <a:pt x="1534954" y="345281"/>
                    <a:pt x="1535906" y="350044"/>
                  </a:cubicBezTo>
                  <a:cubicBezTo>
                    <a:pt x="1536859" y="352901"/>
                    <a:pt x="1536859" y="354806"/>
                    <a:pt x="1536859" y="357664"/>
                  </a:cubicBezTo>
                  <a:cubicBezTo>
                    <a:pt x="1536859" y="359569"/>
                    <a:pt x="1536859" y="360521"/>
                    <a:pt x="1536859" y="362426"/>
                  </a:cubicBezTo>
                  <a:cubicBezTo>
                    <a:pt x="1536859" y="362426"/>
                    <a:pt x="1536859" y="362426"/>
                    <a:pt x="1536859" y="362426"/>
                  </a:cubicBezTo>
                  <a:cubicBezTo>
                    <a:pt x="1534954" y="356711"/>
                    <a:pt x="1533049" y="351949"/>
                    <a:pt x="1532096" y="346234"/>
                  </a:cubicBezTo>
                  <a:cubicBezTo>
                    <a:pt x="1533049" y="343376"/>
                    <a:pt x="1533049" y="341471"/>
                    <a:pt x="1533049" y="338614"/>
                  </a:cubicBezTo>
                  <a:close/>
                  <a:moveTo>
                    <a:pt x="1519714" y="270986"/>
                  </a:moveTo>
                  <a:cubicBezTo>
                    <a:pt x="1521619" y="279559"/>
                    <a:pt x="1523524" y="288131"/>
                    <a:pt x="1525429" y="297656"/>
                  </a:cubicBezTo>
                  <a:cubicBezTo>
                    <a:pt x="1525429" y="298609"/>
                    <a:pt x="1525429" y="299561"/>
                    <a:pt x="1524476" y="301466"/>
                  </a:cubicBezTo>
                  <a:cubicBezTo>
                    <a:pt x="1523524" y="306229"/>
                    <a:pt x="1522571" y="310991"/>
                    <a:pt x="1521619" y="315754"/>
                  </a:cubicBezTo>
                  <a:cubicBezTo>
                    <a:pt x="1520666" y="313849"/>
                    <a:pt x="1520666" y="311944"/>
                    <a:pt x="1519714" y="310991"/>
                  </a:cubicBezTo>
                  <a:cubicBezTo>
                    <a:pt x="1519714" y="295751"/>
                    <a:pt x="1518761" y="281464"/>
                    <a:pt x="1517809" y="268129"/>
                  </a:cubicBezTo>
                  <a:cubicBezTo>
                    <a:pt x="1519714" y="268129"/>
                    <a:pt x="1519714" y="269081"/>
                    <a:pt x="1519714" y="270986"/>
                  </a:cubicBezTo>
                  <a:close/>
                  <a:moveTo>
                    <a:pt x="1503521" y="302419"/>
                  </a:moveTo>
                  <a:cubicBezTo>
                    <a:pt x="1503521" y="306229"/>
                    <a:pt x="1503521" y="310039"/>
                    <a:pt x="1502569" y="313849"/>
                  </a:cubicBezTo>
                  <a:cubicBezTo>
                    <a:pt x="1502569" y="318611"/>
                    <a:pt x="1502569" y="324326"/>
                    <a:pt x="1502569" y="330041"/>
                  </a:cubicBezTo>
                  <a:cubicBezTo>
                    <a:pt x="1502569" y="330041"/>
                    <a:pt x="1502569" y="330041"/>
                    <a:pt x="1501616" y="329089"/>
                  </a:cubicBezTo>
                  <a:cubicBezTo>
                    <a:pt x="1500664" y="323374"/>
                    <a:pt x="1498759" y="317659"/>
                    <a:pt x="1497806" y="311944"/>
                  </a:cubicBezTo>
                  <a:cubicBezTo>
                    <a:pt x="1500664" y="309086"/>
                    <a:pt x="1502569" y="306229"/>
                    <a:pt x="1503521" y="302419"/>
                  </a:cubicBezTo>
                  <a:close/>
                  <a:moveTo>
                    <a:pt x="1477804" y="272891"/>
                  </a:moveTo>
                  <a:cubicBezTo>
                    <a:pt x="1477804" y="273844"/>
                    <a:pt x="1477804" y="273844"/>
                    <a:pt x="1477804" y="272891"/>
                  </a:cubicBezTo>
                  <a:cubicBezTo>
                    <a:pt x="1477804" y="275749"/>
                    <a:pt x="1477804" y="278606"/>
                    <a:pt x="1477804" y="282416"/>
                  </a:cubicBezTo>
                  <a:cubicBezTo>
                    <a:pt x="1477804" y="286226"/>
                    <a:pt x="1476851" y="290989"/>
                    <a:pt x="1476851" y="294799"/>
                  </a:cubicBezTo>
                  <a:cubicBezTo>
                    <a:pt x="1476851" y="294799"/>
                    <a:pt x="1476851" y="295751"/>
                    <a:pt x="1475899" y="295751"/>
                  </a:cubicBezTo>
                  <a:cubicBezTo>
                    <a:pt x="1475899" y="290989"/>
                    <a:pt x="1474946" y="286226"/>
                    <a:pt x="1474946" y="282416"/>
                  </a:cubicBezTo>
                  <a:cubicBezTo>
                    <a:pt x="1475899" y="279559"/>
                    <a:pt x="1476851" y="276701"/>
                    <a:pt x="1477804" y="272891"/>
                  </a:cubicBezTo>
                  <a:close/>
                  <a:moveTo>
                    <a:pt x="1461611" y="326231"/>
                  </a:moveTo>
                  <a:cubicBezTo>
                    <a:pt x="1461611" y="327184"/>
                    <a:pt x="1461611" y="327184"/>
                    <a:pt x="1461611" y="328136"/>
                  </a:cubicBezTo>
                  <a:cubicBezTo>
                    <a:pt x="1461611" y="329089"/>
                    <a:pt x="1460659" y="329089"/>
                    <a:pt x="1460659" y="330041"/>
                  </a:cubicBezTo>
                  <a:cubicBezTo>
                    <a:pt x="1460659" y="330041"/>
                    <a:pt x="1460659" y="330041"/>
                    <a:pt x="1460659" y="329089"/>
                  </a:cubicBezTo>
                  <a:cubicBezTo>
                    <a:pt x="1460659" y="328136"/>
                    <a:pt x="1460659" y="327184"/>
                    <a:pt x="1461611" y="326231"/>
                  </a:cubicBezTo>
                  <a:close/>
                  <a:moveTo>
                    <a:pt x="1457801" y="309086"/>
                  </a:moveTo>
                  <a:cubicBezTo>
                    <a:pt x="1456849" y="310039"/>
                    <a:pt x="1456849" y="310039"/>
                    <a:pt x="1457801" y="309086"/>
                  </a:cubicBezTo>
                  <a:cubicBezTo>
                    <a:pt x="1456849" y="307181"/>
                    <a:pt x="1456849" y="305276"/>
                    <a:pt x="1455896" y="302419"/>
                  </a:cubicBezTo>
                  <a:cubicBezTo>
                    <a:pt x="1455896" y="305276"/>
                    <a:pt x="1456849" y="307181"/>
                    <a:pt x="1457801" y="309086"/>
                  </a:cubicBezTo>
                  <a:close/>
                  <a:moveTo>
                    <a:pt x="1442561" y="328136"/>
                  </a:moveTo>
                  <a:cubicBezTo>
                    <a:pt x="1442561" y="324326"/>
                    <a:pt x="1442561" y="321469"/>
                    <a:pt x="1442561" y="318611"/>
                  </a:cubicBezTo>
                  <a:cubicBezTo>
                    <a:pt x="1443514" y="323374"/>
                    <a:pt x="1443514" y="329089"/>
                    <a:pt x="1444466" y="333851"/>
                  </a:cubicBezTo>
                  <a:cubicBezTo>
                    <a:pt x="1443514" y="332899"/>
                    <a:pt x="1443514" y="330994"/>
                    <a:pt x="1442561" y="330041"/>
                  </a:cubicBezTo>
                  <a:cubicBezTo>
                    <a:pt x="1442561" y="330041"/>
                    <a:pt x="1442561" y="329089"/>
                    <a:pt x="1442561" y="328136"/>
                  </a:cubicBezTo>
                  <a:close/>
                  <a:moveTo>
                    <a:pt x="1415891" y="281464"/>
                  </a:moveTo>
                  <a:cubicBezTo>
                    <a:pt x="1415891" y="284321"/>
                    <a:pt x="1415891" y="286226"/>
                    <a:pt x="1415891" y="289084"/>
                  </a:cubicBezTo>
                  <a:cubicBezTo>
                    <a:pt x="1415891" y="289084"/>
                    <a:pt x="1415891" y="289084"/>
                    <a:pt x="1415891" y="289084"/>
                  </a:cubicBezTo>
                  <a:cubicBezTo>
                    <a:pt x="1414939" y="288131"/>
                    <a:pt x="1413986" y="287179"/>
                    <a:pt x="1413034" y="286226"/>
                  </a:cubicBezTo>
                  <a:cubicBezTo>
                    <a:pt x="1414939" y="284321"/>
                    <a:pt x="1415891" y="282416"/>
                    <a:pt x="1415891" y="281464"/>
                  </a:cubicBezTo>
                  <a:close/>
                  <a:moveTo>
                    <a:pt x="1412081" y="290036"/>
                  </a:moveTo>
                  <a:cubicBezTo>
                    <a:pt x="1413034" y="290989"/>
                    <a:pt x="1413034" y="291941"/>
                    <a:pt x="1413986" y="292894"/>
                  </a:cubicBezTo>
                  <a:cubicBezTo>
                    <a:pt x="1414939" y="293846"/>
                    <a:pt x="1414939" y="294799"/>
                    <a:pt x="1415891" y="295751"/>
                  </a:cubicBezTo>
                  <a:cubicBezTo>
                    <a:pt x="1415891" y="297656"/>
                    <a:pt x="1415891" y="299561"/>
                    <a:pt x="1415891" y="300514"/>
                  </a:cubicBezTo>
                  <a:cubicBezTo>
                    <a:pt x="1413986" y="296704"/>
                    <a:pt x="1413034" y="293846"/>
                    <a:pt x="1412081" y="290036"/>
                  </a:cubicBezTo>
                  <a:cubicBezTo>
                    <a:pt x="1412081" y="290036"/>
                    <a:pt x="1412081" y="290036"/>
                    <a:pt x="1412081" y="290036"/>
                  </a:cubicBezTo>
                  <a:close/>
                  <a:moveTo>
                    <a:pt x="1383506" y="364331"/>
                  </a:moveTo>
                  <a:cubicBezTo>
                    <a:pt x="1383506" y="362426"/>
                    <a:pt x="1383506" y="360521"/>
                    <a:pt x="1382554" y="358616"/>
                  </a:cubicBezTo>
                  <a:cubicBezTo>
                    <a:pt x="1382554" y="358616"/>
                    <a:pt x="1382554" y="357664"/>
                    <a:pt x="1382554" y="357664"/>
                  </a:cubicBezTo>
                  <a:cubicBezTo>
                    <a:pt x="1382554" y="358616"/>
                    <a:pt x="1383506" y="360521"/>
                    <a:pt x="1383506" y="362426"/>
                  </a:cubicBezTo>
                  <a:cubicBezTo>
                    <a:pt x="1384459" y="363379"/>
                    <a:pt x="1384459" y="363379"/>
                    <a:pt x="1383506" y="364331"/>
                  </a:cubicBezTo>
                  <a:close/>
                  <a:moveTo>
                    <a:pt x="1386364" y="298609"/>
                  </a:moveTo>
                  <a:cubicBezTo>
                    <a:pt x="1386364" y="298609"/>
                    <a:pt x="1386364" y="298609"/>
                    <a:pt x="1386364" y="298609"/>
                  </a:cubicBezTo>
                  <a:cubicBezTo>
                    <a:pt x="1385411" y="296704"/>
                    <a:pt x="1385411" y="295751"/>
                    <a:pt x="1384459" y="293846"/>
                  </a:cubicBezTo>
                  <a:cubicBezTo>
                    <a:pt x="1385411" y="292894"/>
                    <a:pt x="1385411" y="291941"/>
                    <a:pt x="1386364" y="290989"/>
                  </a:cubicBezTo>
                  <a:cubicBezTo>
                    <a:pt x="1388269" y="289084"/>
                    <a:pt x="1389221" y="287179"/>
                    <a:pt x="1391126" y="286226"/>
                  </a:cubicBezTo>
                  <a:cubicBezTo>
                    <a:pt x="1389221" y="290036"/>
                    <a:pt x="1387316" y="293846"/>
                    <a:pt x="1386364" y="298609"/>
                  </a:cubicBezTo>
                  <a:close/>
                  <a:moveTo>
                    <a:pt x="1383506" y="287179"/>
                  </a:moveTo>
                  <a:cubicBezTo>
                    <a:pt x="1383506" y="287179"/>
                    <a:pt x="1382554" y="288131"/>
                    <a:pt x="1382554" y="288131"/>
                  </a:cubicBezTo>
                  <a:cubicBezTo>
                    <a:pt x="1380649" y="283369"/>
                    <a:pt x="1378744" y="278606"/>
                    <a:pt x="1376839" y="274796"/>
                  </a:cubicBezTo>
                  <a:cubicBezTo>
                    <a:pt x="1379696" y="262414"/>
                    <a:pt x="1382554" y="251936"/>
                    <a:pt x="1384459" y="242411"/>
                  </a:cubicBezTo>
                  <a:cubicBezTo>
                    <a:pt x="1385411" y="250031"/>
                    <a:pt x="1387316" y="263366"/>
                    <a:pt x="1390174" y="281464"/>
                  </a:cubicBezTo>
                  <a:cubicBezTo>
                    <a:pt x="1388269" y="283369"/>
                    <a:pt x="1386364" y="285274"/>
                    <a:pt x="1383506" y="287179"/>
                  </a:cubicBezTo>
                  <a:close/>
                  <a:moveTo>
                    <a:pt x="1391126" y="310991"/>
                  </a:moveTo>
                  <a:cubicBezTo>
                    <a:pt x="1392079" y="307181"/>
                    <a:pt x="1392079" y="303371"/>
                    <a:pt x="1393031" y="299561"/>
                  </a:cubicBezTo>
                  <a:cubicBezTo>
                    <a:pt x="1393031" y="299561"/>
                    <a:pt x="1393031" y="298609"/>
                    <a:pt x="1393031" y="298609"/>
                  </a:cubicBezTo>
                  <a:cubicBezTo>
                    <a:pt x="1393031" y="300514"/>
                    <a:pt x="1393984" y="303371"/>
                    <a:pt x="1393984" y="305276"/>
                  </a:cubicBezTo>
                  <a:cubicBezTo>
                    <a:pt x="1393984" y="308134"/>
                    <a:pt x="1392079" y="309086"/>
                    <a:pt x="1391126" y="310991"/>
                  </a:cubicBezTo>
                  <a:close/>
                  <a:moveTo>
                    <a:pt x="1397794" y="278606"/>
                  </a:moveTo>
                  <a:cubicBezTo>
                    <a:pt x="1397794" y="278606"/>
                    <a:pt x="1397794" y="278606"/>
                    <a:pt x="1397794" y="278606"/>
                  </a:cubicBezTo>
                  <a:cubicBezTo>
                    <a:pt x="1397794" y="278606"/>
                    <a:pt x="1397794" y="279559"/>
                    <a:pt x="1397794" y="279559"/>
                  </a:cubicBezTo>
                  <a:cubicBezTo>
                    <a:pt x="1397794" y="279559"/>
                    <a:pt x="1397794" y="279559"/>
                    <a:pt x="1397794" y="278606"/>
                  </a:cubicBezTo>
                  <a:cubicBezTo>
                    <a:pt x="1397794" y="278606"/>
                    <a:pt x="1397794" y="278606"/>
                    <a:pt x="1397794" y="278606"/>
                  </a:cubicBezTo>
                  <a:close/>
                  <a:moveTo>
                    <a:pt x="1397794" y="322421"/>
                  </a:moveTo>
                  <a:cubicBezTo>
                    <a:pt x="1398746" y="325279"/>
                    <a:pt x="1398746" y="328136"/>
                    <a:pt x="1399699" y="331946"/>
                  </a:cubicBezTo>
                  <a:cubicBezTo>
                    <a:pt x="1399699" y="332899"/>
                    <a:pt x="1399699" y="332899"/>
                    <a:pt x="1399699" y="333851"/>
                  </a:cubicBezTo>
                  <a:cubicBezTo>
                    <a:pt x="1398746" y="330994"/>
                    <a:pt x="1397794" y="328136"/>
                    <a:pt x="1396841" y="326231"/>
                  </a:cubicBezTo>
                  <a:cubicBezTo>
                    <a:pt x="1396841" y="324326"/>
                    <a:pt x="1396841" y="323374"/>
                    <a:pt x="1397794" y="322421"/>
                  </a:cubicBezTo>
                  <a:close/>
                  <a:moveTo>
                    <a:pt x="1387316" y="231934"/>
                  </a:moveTo>
                  <a:cubicBezTo>
                    <a:pt x="1389221" y="242411"/>
                    <a:pt x="1392079" y="255746"/>
                    <a:pt x="1395889" y="270986"/>
                  </a:cubicBezTo>
                  <a:cubicBezTo>
                    <a:pt x="1395889" y="271939"/>
                    <a:pt x="1395889" y="271939"/>
                    <a:pt x="1394936" y="272891"/>
                  </a:cubicBezTo>
                  <a:cubicBezTo>
                    <a:pt x="1390174" y="257651"/>
                    <a:pt x="1386364" y="246221"/>
                    <a:pt x="1384459" y="240506"/>
                  </a:cubicBezTo>
                  <a:cubicBezTo>
                    <a:pt x="1386364" y="237649"/>
                    <a:pt x="1387316" y="234791"/>
                    <a:pt x="1387316" y="231934"/>
                  </a:cubicBezTo>
                  <a:close/>
                  <a:moveTo>
                    <a:pt x="1380649" y="232886"/>
                  </a:moveTo>
                  <a:cubicBezTo>
                    <a:pt x="1382554" y="230029"/>
                    <a:pt x="1384459" y="227171"/>
                    <a:pt x="1386364" y="225266"/>
                  </a:cubicBezTo>
                  <a:cubicBezTo>
                    <a:pt x="1386364" y="225266"/>
                    <a:pt x="1386364" y="225266"/>
                    <a:pt x="1386364" y="225266"/>
                  </a:cubicBezTo>
                  <a:cubicBezTo>
                    <a:pt x="1382554" y="234791"/>
                    <a:pt x="1377791" y="247174"/>
                    <a:pt x="1372076" y="262414"/>
                  </a:cubicBezTo>
                  <a:cubicBezTo>
                    <a:pt x="1371124" y="260509"/>
                    <a:pt x="1371124" y="259556"/>
                    <a:pt x="1370171" y="257651"/>
                  </a:cubicBezTo>
                  <a:cubicBezTo>
                    <a:pt x="1369219" y="256699"/>
                    <a:pt x="1369219" y="255746"/>
                    <a:pt x="1369219" y="253841"/>
                  </a:cubicBezTo>
                  <a:cubicBezTo>
                    <a:pt x="1373029" y="245269"/>
                    <a:pt x="1376839" y="238601"/>
                    <a:pt x="1380649" y="232886"/>
                  </a:cubicBezTo>
                  <a:close/>
                  <a:moveTo>
                    <a:pt x="1356836" y="300514"/>
                  </a:moveTo>
                  <a:cubicBezTo>
                    <a:pt x="1356836" y="301466"/>
                    <a:pt x="1356836" y="301466"/>
                    <a:pt x="1356836" y="302419"/>
                  </a:cubicBezTo>
                  <a:cubicBezTo>
                    <a:pt x="1356836" y="303371"/>
                    <a:pt x="1356836" y="303371"/>
                    <a:pt x="1355884" y="304324"/>
                  </a:cubicBezTo>
                  <a:cubicBezTo>
                    <a:pt x="1355884" y="302419"/>
                    <a:pt x="1355884" y="301466"/>
                    <a:pt x="1355884" y="299561"/>
                  </a:cubicBezTo>
                  <a:cubicBezTo>
                    <a:pt x="1355884" y="299561"/>
                    <a:pt x="1356836" y="299561"/>
                    <a:pt x="1356836" y="300514"/>
                  </a:cubicBezTo>
                  <a:close/>
                  <a:moveTo>
                    <a:pt x="1339691" y="325279"/>
                  </a:moveTo>
                  <a:cubicBezTo>
                    <a:pt x="1339691" y="325279"/>
                    <a:pt x="1339691" y="324326"/>
                    <a:pt x="1339691" y="324326"/>
                  </a:cubicBezTo>
                  <a:cubicBezTo>
                    <a:pt x="1340644" y="322421"/>
                    <a:pt x="1341596" y="319564"/>
                    <a:pt x="1341596" y="317659"/>
                  </a:cubicBezTo>
                  <a:cubicBezTo>
                    <a:pt x="1341596" y="317659"/>
                    <a:pt x="1341596" y="317659"/>
                    <a:pt x="1341596" y="317659"/>
                  </a:cubicBezTo>
                  <a:cubicBezTo>
                    <a:pt x="1341596" y="322421"/>
                    <a:pt x="1341596" y="326231"/>
                    <a:pt x="1341596" y="330994"/>
                  </a:cubicBezTo>
                  <a:cubicBezTo>
                    <a:pt x="1341596" y="328136"/>
                    <a:pt x="1340644" y="326231"/>
                    <a:pt x="1339691" y="325279"/>
                  </a:cubicBezTo>
                  <a:close/>
                  <a:moveTo>
                    <a:pt x="1340644" y="226219"/>
                  </a:moveTo>
                  <a:cubicBezTo>
                    <a:pt x="1340644" y="225266"/>
                    <a:pt x="1340644" y="225266"/>
                    <a:pt x="1340644" y="226219"/>
                  </a:cubicBezTo>
                  <a:cubicBezTo>
                    <a:pt x="1341596" y="229076"/>
                    <a:pt x="1343501" y="232886"/>
                    <a:pt x="1344454" y="237649"/>
                  </a:cubicBezTo>
                  <a:cubicBezTo>
                    <a:pt x="1344454" y="239554"/>
                    <a:pt x="1344454" y="240506"/>
                    <a:pt x="1344454" y="242411"/>
                  </a:cubicBezTo>
                  <a:cubicBezTo>
                    <a:pt x="1344454" y="249079"/>
                    <a:pt x="1343501" y="256699"/>
                    <a:pt x="1343501" y="264319"/>
                  </a:cubicBezTo>
                  <a:cubicBezTo>
                    <a:pt x="1343501" y="267176"/>
                    <a:pt x="1343501" y="270034"/>
                    <a:pt x="1343501" y="272891"/>
                  </a:cubicBezTo>
                  <a:cubicBezTo>
                    <a:pt x="1341596" y="271939"/>
                    <a:pt x="1340644" y="270034"/>
                    <a:pt x="1339691" y="269081"/>
                  </a:cubicBezTo>
                  <a:cubicBezTo>
                    <a:pt x="1338739" y="252889"/>
                    <a:pt x="1339691" y="238601"/>
                    <a:pt x="1340644" y="226219"/>
                  </a:cubicBezTo>
                  <a:close/>
                  <a:moveTo>
                    <a:pt x="1337786" y="295751"/>
                  </a:moveTo>
                  <a:cubicBezTo>
                    <a:pt x="1337786" y="288131"/>
                    <a:pt x="1338739" y="279559"/>
                    <a:pt x="1338739" y="271939"/>
                  </a:cubicBezTo>
                  <a:cubicBezTo>
                    <a:pt x="1339691" y="272891"/>
                    <a:pt x="1341596" y="274796"/>
                    <a:pt x="1342549" y="276701"/>
                  </a:cubicBezTo>
                  <a:cubicBezTo>
                    <a:pt x="1342549" y="276701"/>
                    <a:pt x="1342549" y="276701"/>
                    <a:pt x="1342549" y="276701"/>
                  </a:cubicBezTo>
                  <a:cubicBezTo>
                    <a:pt x="1342549" y="279559"/>
                    <a:pt x="1342549" y="283369"/>
                    <a:pt x="1342549" y="286226"/>
                  </a:cubicBezTo>
                  <a:cubicBezTo>
                    <a:pt x="1340644" y="290036"/>
                    <a:pt x="1338739" y="292894"/>
                    <a:pt x="1337786" y="295751"/>
                  </a:cubicBezTo>
                  <a:cubicBezTo>
                    <a:pt x="1337786" y="296704"/>
                    <a:pt x="1337786" y="296704"/>
                    <a:pt x="1337786" y="296704"/>
                  </a:cubicBezTo>
                  <a:cubicBezTo>
                    <a:pt x="1337786" y="296704"/>
                    <a:pt x="1337786" y="295751"/>
                    <a:pt x="1337786" y="295751"/>
                  </a:cubicBezTo>
                  <a:close/>
                  <a:moveTo>
                    <a:pt x="1314926" y="320516"/>
                  </a:move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lose/>
                  <a:moveTo>
                    <a:pt x="1311116" y="312896"/>
                  </a:moveTo>
                  <a:cubicBezTo>
                    <a:pt x="1311116" y="312896"/>
                    <a:pt x="1312069" y="313849"/>
                    <a:pt x="1311116" y="312896"/>
                  </a:cubicBezTo>
                  <a:cubicBezTo>
                    <a:pt x="1311116" y="313849"/>
                    <a:pt x="1311116" y="313849"/>
                    <a:pt x="1311116" y="314801"/>
                  </a:cubicBezTo>
                  <a:cubicBezTo>
                    <a:pt x="1311116" y="314801"/>
                    <a:pt x="1311116" y="314801"/>
                    <a:pt x="1311116" y="314801"/>
                  </a:cubicBezTo>
                  <a:cubicBezTo>
                    <a:pt x="1311116" y="313849"/>
                    <a:pt x="1311116" y="313849"/>
                    <a:pt x="1311116" y="312896"/>
                  </a:cubicBezTo>
                  <a:close/>
                  <a:moveTo>
                    <a:pt x="1242536" y="344329"/>
                  </a:moveTo>
                  <a:cubicBezTo>
                    <a:pt x="1241584" y="341471"/>
                    <a:pt x="1239679" y="339566"/>
                    <a:pt x="1238726" y="336709"/>
                  </a:cubicBezTo>
                  <a:cubicBezTo>
                    <a:pt x="1238726" y="328136"/>
                    <a:pt x="1238726" y="318611"/>
                    <a:pt x="1238726" y="310991"/>
                  </a:cubicBezTo>
                  <a:cubicBezTo>
                    <a:pt x="1238726" y="309086"/>
                    <a:pt x="1238726" y="308134"/>
                    <a:pt x="1238726" y="307181"/>
                  </a:cubicBezTo>
                  <a:cubicBezTo>
                    <a:pt x="1240631" y="317659"/>
                    <a:pt x="1241584" y="328136"/>
                    <a:pt x="1244441" y="339566"/>
                  </a:cubicBezTo>
                  <a:cubicBezTo>
                    <a:pt x="1244441" y="339566"/>
                    <a:pt x="1244441" y="340519"/>
                    <a:pt x="1244441" y="340519"/>
                  </a:cubicBezTo>
                  <a:cubicBezTo>
                    <a:pt x="1243489" y="341471"/>
                    <a:pt x="1242536" y="343376"/>
                    <a:pt x="1242536" y="344329"/>
                  </a:cubicBezTo>
                  <a:close/>
                  <a:moveTo>
                    <a:pt x="1279684" y="290989"/>
                  </a:moveTo>
                  <a:cubicBezTo>
                    <a:pt x="1279684" y="289084"/>
                    <a:pt x="1279684" y="286226"/>
                    <a:pt x="1279684" y="284321"/>
                  </a:cubicBezTo>
                  <a:cubicBezTo>
                    <a:pt x="1280636" y="285274"/>
                    <a:pt x="1280636" y="286226"/>
                    <a:pt x="1281589" y="287179"/>
                  </a:cubicBezTo>
                  <a:cubicBezTo>
                    <a:pt x="1280636" y="289084"/>
                    <a:pt x="1279684" y="290036"/>
                    <a:pt x="1279684" y="290989"/>
                  </a:cubicBezTo>
                  <a:close/>
                  <a:moveTo>
                    <a:pt x="1298734" y="332899"/>
                  </a:moveTo>
                  <a:cubicBezTo>
                    <a:pt x="1298734" y="332899"/>
                    <a:pt x="1298734" y="332899"/>
                    <a:pt x="1298734" y="332899"/>
                  </a:cubicBezTo>
                  <a:cubicBezTo>
                    <a:pt x="1298734" y="331946"/>
                    <a:pt x="1298734" y="331946"/>
                    <a:pt x="1298734" y="330994"/>
                  </a:cubicBezTo>
                  <a:cubicBezTo>
                    <a:pt x="1298734" y="331946"/>
                    <a:pt x="1298734" y="332899"/>
                    <a:pt x="1298734" y="332899"/>
                  </a:cubicBezTo>
                  <a:close/>
                  <a:moveTo>
                    <a:pt x="1295876" y="278606"/>
                  </a:moveTo>
                  <a:cubicBezTo>
                    <a:pt x="1298734" y="285274"/>
                    <a:pt x="1301591" y="291941"/>
                    <a:pt x="1305401" y="299561"/>
                  </a:cubicBezTo>
                  <a:cubicBezTo>
                    <a:pt x="1305401" y="299561"/>
                    <a:pt x="1305401" y="299561"/>
                    <a:pt x="1305401" y="300514"/>
                  </a:cubicBezTo>
                  <a:cubicBezTo>
                    <a:pt x="1305401" y="301466"/>
                    <a:pt x="1305401" y="302419"/>
                    <a:pt x="1304449" y="303371"/>
                  </a:cubicBezTo>
                  <a:cubicBezTo>
                    <a:pt x="1303496" y="300514"/>
                    <a:pt x="1301591" y="298609"/>
                    <a:pt x="1300639" y="295751"/>
                  </a:cubicBezTo>
                  <a:cubicBezTo>
                    <a:pt x="1298734" y="291941"/>
                    <a:pt x="1296829" y="288131"/>
                    <a:pt x="1293971" y="284321"/>
                  </a:cubicBezTo>
                  <a:cubicBezTo>
                    <a:pt x="1294924" y="282416"/>
                    <a:pt x="1295876" y="280511"/>
                    <a:pt x="1295876" y="278606"/>
                  </a:cubicBezTo>
                  <a:close/>
                  <a:moveTo>
                    <a:pt x="1299686" y="328136"/>
                  </a:moveTo>
                  <a:cubicBezTo>
                    <a:pt x="1299686" y="329089"/>
                    <a:pt x="1299686" y="329089"/>
                    <a:pt x="1299686" y="330041"/>
                  </a:cubicBezTo>
                  <a:cubicBezTo>
                    <a:pt x="1299686" y="330041"/>
                    <a:pt x="1298734" y="330994"/>
                    <a:pt x="1298734" y="331946"/>
                  </a:cubicBezTo>
                  <a:cubicBezTo>
                    <a:pt x="1296829" y="329089"/>
                    <a:pt x="1294924" y="326231"/>
                    <a:pt x="1293019" y="324326"/>
                  </a:cubicBezTo>
                  <a:cubicBezTo>
                    <a:pt x="1292066" y="322421"/>
                    <a:pt x="1290161" y="320516"/>
                    <a:pt x="1289209" y="318611"/>
                  </a:cubicBezTo>
                  <a:cubicBezTo>
                    <a:pt x="1289209" y="318611"/>
                    <a:pt x="1289209" y="318611"/>
                    <a:pt x="1289209" y="318611"/>
                  </a:cubicBezTo>
                  <a:cubicBezTo>
                    <a:pt x="1289209" y="314801"/>
                    <a:pt x="1289209" y="311944"/>
                    <a:pt x="1289209" y="309086"/>
                  </a:cubicBezTo>
                  <a:cubicBezTo>
                    <a:pt x="1289209" y="308134"/>
                    <a:pt x="1290161" y="306229"/>
                    <a:pt x="1290161" y="305276"/>
                  </a:cubicBezTo>
                  <a:cubicBezTo>
                    <a:pt x="1293019" y="311944"/>
                    <a:pt x="1296829" y="319564"/>
                    <a:pt x="1299686" y="328136"/>
                  </a:cubicBezTo>
                  <a:close/>
                  <a:moveTo>
                    <a:pt x="1289209" y="263366"/>
                  </a:moveTo>
                  <a:cubicBezTo>
                    <a:pt x="1288256" y="265271"/>
                    <a:pt x="1288256" y="266224"/>
                    <a:pt x="1287304" y="268129"/>
                  </a:cubicBezTo>
                  <a:cubicBezTo>
                    <a:pt x="1287304" y="265271"/>
                    <a:pt x="1287304" y="262414"/>
                    <a:pt x="1287304" y="259556"/>
                  </a:cubicBezTo>
                  <a:cubicBezTo>
                    <a:pt x="1287304" y="260509"/>
                    <a:pt x="1288256" y="262414"/>
                    <a:pt x="1289209" y="263366"/>
                  </a:cubicBezTo>
                  <a:close/>
                  <a:moveTo>
                    <a:pt x="1276826" y="238601"/>
                  </a:moveTo>
                  <a:cubicBezTo>
                    <a:pt x="1277779" y="239554"/>
                    <a:pt x="1277779" y="240506"/>
                    <a:pt x="1278731" y="242411"/>
                  </a:cubicBezTo>
                  <a:cubicBezTo>
                    <a:pt x="1280636" y="246221"/>
                    <a:pt x="1283494" y="251936"/>
                    <a:pt x="1286351" y="257651"/>
                  </a:cubicBezTo>
                  <a:cubicBezTo>
                    <a:pt x="1286351" y="260509"/>
                    <a:pt x="1285399" y="263366"/>
                    <a:pt x="1285399" y="267176"/>
                  </a:cubicBezTo>
                  <a:cubicBezTo>
                    <a:pt x="1282541" y="263366"/>
                    <a:pt x="1280636" y="259556"/>
                    <a:pt x="1277779" y="255746"/>
                  </a:cubicBezTo>
                  <a:cubicBezTo>
                    <a:pt x="1277779" y="250031"/>
                    <a:pt x="1276826" y="245269"/>
                    <a:pt x="1276826" y="242411"/>
                  </a:cubicBezTo>
                  <a:cubicBezTo>
                    <a:pt x="1276826" y="241459"/>
                    <a:pt x="1276826" y="239554"/>
                    <a:pt x="1276826" y="238601"/>
                  </a:cubicBezTo>
                  <a:close/>
                  <a:moveTo>
                    <a:pt x="1273016" y="271939"/>
                  </a:moveTo>
                  <a:cubicBezTo>
                    <a:pt x="1273016" y="271939"/>
                    <a:pt x="1273969" y="272891"/>
                    <a:pt x="1273969" y="272891"/>
                  </a:cubicBezTo>
                  <a:cubicBezTo>
                    <a:pt x="1273969" y="278606"/>
                    <a:pt x="1273016" y="284321"/>
                    <a:pt x="1273016" y="291941"/>
                  </a:cubicBezTo>
                  <a:cubicBezTo>
                    <a:pt x="1272064" y="290989"/>
                    <a:pt x="1272064" y="289084"/>
                    <a:pt x="1271111" y="288131"/>
                  </a:cubicBezTo>
                  <a:cubicBezTo>
                    <a:pt x="1271111" y="282416"/>
                    <a:pt x="1272064" y="276701"/>
                    <a:pt x="1273016" y="271939"/>
                  </a:cubicBezTo>
                  <a:close/>
                  <a:moveTo>
                    <a:pt x="1240631" y="229076"/>
                  </a:moveTo>
                  <a:cubicBezTo>
                    <a:pt x="1241584" y="226219"/>
                    <a:pt x="1243489" y="223361"/>
                    <a:pt x="1244441" y="220504"/>
                  </a:cubicBezTo>
                  <a:cubicBezTo>
                    <a:pt x="1247299" y="226219"/>
                    <a:pt x="1251109" y="230981"/>
                    <a:pt x="1253966" y="237649"/>
                  </a:cubicBezTo>
                  <a:cubicBezTo>
                    <a:pt x="1257776" y="244316"/>
                    <a:pt x="1260634" y="250031"/>
                    <a:pt x="1264444" y="257651"/>
                  </a:cubicBezTo>
                  <a:cubicBezTo>
                    <a:pt x="1265396" y="259556"/>
                    <a:pt x="1267301" y="262414"/>
                    <a:pt x="1268254" y="264319"/>
                  </a:cubicBezTo>
                  <a:cubicBezTo>
                    <a:pt x="1266349" y="270986"/>
                    <a:pt x="1264444" y="277654"/>
                    <a:pt x="1262539" y="286226"/>
                  </a:cubicBezTo>
                  <a:cubicBezTo>
                    <a:pt x="1259681" y="283369"/>
                    <a:pt x="1257776" y="280511"/>
                    <a:pt x="1254919" y="277654"/>
                  </a:cubicBezTo>
                  <a:cubicBezTo>
                    <a:pt x="1250156" y="268129"/>
                    <a:pt x="1246346" y="259556"/>
                    <a:pt x="1241584" y="251936"/>
                  </a:cubicBezTo>
                  <a:cubicBezTo>
                    <a:pt x="1239679" y="249079"/>
                    <a:pt x="1237774" y="246221"/>
                    <a:pt x="1235869" y="243364"/>
                  </a:cubicBezTo>
                  <a:cubicBezTo>
                    <a:pt x="1235869" y="243364"/>
                    <a:pt x="1235869" y="242411"/>
                    <a:pt x="1235869" y="242411"/>
                  </a:cubicBezTo>
                  <a:cubicBezTo>
                    <a:pt x="1237774" y="236696"/>
                    <a:pt x="1239679" y="232886"/>
                    <a:pt x="1240631" y="229076"/>
                  </a:cubicBezTo>
                  <a:close/>
                  <a:moveTo>
                    <a:pt x="1228249" y="304324"/>
                  </a:moveTo>
                  <a:cubicBezTo>
                    <a:pt x="1228249" y="298609"/>
                    <a:pt x="1227296" y="292894"/>
                    <a:pt x="1227296" y="288131"/>
                  </a:cubicBezTo>
                  <a:lnTo>
                    <a:pt x="1227296" y="281464"/>
                  </a:lnTo>
                  <a:cubicBezTo>
                    <a:pt x="1227296" y="280511"/>
                    <a:pt x="1228249" y="280511"/>
                    <a:pt x="1228249" y="279559"/>
                  </a:cubicBezTo>
                  <a:cubicBezTo>
                    <a:pt x="1228249" y="279559"/>
                    <a:pt x="1228249" y="278606"/>
                    <a:pt x="1228249" y="278606"/>
                  </a:cubicBezTo>
                  <a:cubicBezTo>
                    <a:pt x="1228249" y="278606"/>
                    <a:pt x="1229201" y="279559"/>
                    <a:pt x="1229201" y="279559"/>
                  </a:cubicBezTo>
                  <a:cubicBezTo>
                    <a:pt x="1230154" y="280511"/>
                    <a:pt x="1230154" y="282416"/>
                    <a:pt x="1231106" y="284321"/>
                  </a:cubicBezTo>
                  <a:cubicBezTo>
                    <a:pt x="1230154" y="290036"/>
                    <a:pt x="1229201" y="296704"/>
                    <a:pt x="1228249" y="304324"/>
                  </a:cubicBezTo>
                  <a:close/>
                  <a:moveTo>
                    <a:pt x="1232059" y="280511"/>
                  </a:moveTo>
                  <a:cubicBezTo>
                    <a:pt x="1232059" y="279559"/>
                    <a:pt x="1232059" y="279559"/>
                    <a:pt x="1232059" y="278606"/>
                  </a:cubicBezTo>
                  <a:cubicBezTo>
                    <a:pt x="1232059" y="277654"/>
                    <a:pt x="1231106" y="276701"/>
                    <a:pt x="1230154" y="275749"/>
                  </a:cubicBezTo>
                  <a:cubicBezTo>
                    <a:pt x="1229201" y="275749"/>
                    <a:pt x="1228249" y="274796"/>
                    <a:pt x="1227296" y="275749"/>
                  </a:cubicBezTo>
                  <a:cubicBezTo>
                    <a:pt x="1227296" y="275749"/>
                    <a:pt x="1227296" y="275749"/>
                    <a:pt x="1226344" y="275749"/>
                  </a:cubicBezTo>
                  <a:lnTo>
                    <a:pt x="1226344" y="269081"/>
                  </a:lnTo>
                  <a:cubicBezTo>
                    <a:pt x="1227296" y="270034"/>
                    <a:pt x="1228249" y="270986"/>
                    <a:pt x="1230154" y="272891"/>
                  </a:cubicBezTo>
                  <a:cubicBezTo>
                    <a:pt x="1231106" y="273844"/>
                    <a:pt x="1232059" y="274796"/>
                    <a:pt x="1233011" y="276701"/>
                  </a:cubicBezTo>
                  <a:cubicBezTo>
                    <a:pt x="1232059" y="278606"/>
                    <a:pt x="1232059" y="279559"/>
                    <a:pt x="1232059" y="280511"/>
                  </a:cubicBezTo>
                  <a:close/>
                  <a:moveTo>
                    <a:pt x="1230154" y="221456"/>
                  </a:moveTo>
                  <a:cubicBezTo>
                    <a:pt x="1232059" y="225266"/>
                    <a:pt x="1233011" y="229076"/>
                    <a:pt x="1233964" y="233839"/>
                  </a:cubicBezTo>
                  <a:cubicBezTo>
                    <a:pt x="1233964" y="233839"/>
                    <a:pt x="1233964" y="233839"/>
                    <a:pt x="1233964" y="233839"/>
                  </a:cubicBezTo>
                  <a:cubicBezTo>
                    <a:pt x="1233964" y="232886"/>
                    <a:pt x="1233011" y="230981"/>
                    <a:pt x="1233011" y="230029"/>
                  </a:cubicBezTo>
                  <a:cubicBezTo>
                    <a:pt x="1231106" y="226219"/>
                    <a:pt x="1230154" y="223361"/>
                    <a:pt x="1230154" y="221456"/>
                  </a:cubicBezTo>
                  <a:cubicBezTo>
                    <a:pt x="1229201" y="220504"/>
                    <a:pt x="1229201" y="220504"/>
                    <a:pt x="1230154" y="221456"/>
                  </a:cubicBezTo>
                  <a:close/>
                  <a:moveTo>
                    <a:pt x="1229201" y="257651"/>
                  </a:moveTo>
                  <a:cubicBezTo>
                    <a:pt x="1229201" y="257651"/>
                    <a:pt x="1229201" y="257651"/>
                    <a:pt x="1229201" y="257651"/>
                  </a:cubicBezTo>
                  <a:cubicBezTo>
                    <a:pt x="1229201" y="258604"/>
                    <a:pt x="1230154" y="258604"/>
                    <a:pt x="1230154" y="259556"/>
                  </a:cubicBezTo>
                  <a:cubicBezTo>
                    <a:pt x="1230154" y="260509"/>
                    <a:pt x="1230154" y="261461"/>
                    <a:pt x="1230154" y="262414"/>
                  </a:cubicBezTo>
                  <a:cubicBezTo>
                    <a:pt x="1231106" y="266224"/>
                    <a:pt x="1231106" y="270986"/>
                    <a:pt x="1232059" y="274796"/>
                  </a:cubicBezTo>
                  <a:cubicBezTo>
                    <a:pt x="1232059" y="274796"/>
                    <a:pt x="1232059" y="274796"/>
                    <a:pt x="1232059" y="274796"/>
                  </a:cubicBezTo>
                  <a:cubicBezTo>
                    <a:pt x="1231106" y="273844"/>
                    <a:pt x="1230154" y="272891"/>
                    <a:pt x="1229201" y="272891"/>
                  </a:cubicBezTo>
                  <a:cubicBezTo>
                    <a:pt x="1227296" y="270986"/>
                    <a:pt x="1225391" y="270034"/>
                    <a:pt x="1225391" y="269081"/>
                  </a:cubicBezTo>
                  <a:lnTo>
                    <a:pt x="1225391" y="265271"/>
                  </a:lnTo>
                  <a:cubicBezTo>
                    <a:pt x="1227296" y="263366"/>
                    <a:pt x="1228249" y="260509"/>
                    <a:pt x="1229201" y="257651"/>
                  </a:cubicBezTo>
                  <a:close/>
                  <a:moveTo>
                    <a:pt x="1226344" y="235744"/>
                  </a:moveTo>
                  <a:cubicBezTo>
                    <a:pt x="1227296" y="238601"/>
                    <a:pt x="1227296" y="241459"/>
                    <a:pt x="1228249" y="244316"/>
                  </a:cubicBezTo>
                  <a:cubicBezTo>
                    <a:pt x="1228249" y="245269"/>
                    <a:pt x="1227296" y="246221"/>
                    <a:pt x="1227296" y="246221"/>
                  </a:cubicBezTo>
                  <a:cubicBezTo>
                    <a:pt x="1226344" y="245269"/>
                    <a:pt x="1226344" y="245269"/>
                    <a:pt x="1225391" y="244316"/>
                  </a:cubicBezTo>
                  <a:lnTo>
                    <a:pt x="1225391" y="231934"/>
                  </a:lnTo>
                  <a:cubicBezTo>
                    <a:pt x="1225391" y="233839"/>
                    <a:pt x="1225391" y="234791"/>
                    <a:pt x="1226344" y="235744"/>
                  </a:cubicBezTo>
                  <a:close/>
                  <a:moveTo>
                    <a:pt x="1197769" y="293846"/>
                  </a:moveTo>
                  <a:cubicBezTo>
                    <a:pt x="1197769" y="292894"/>
                    <a:pt x="1198721" y="290989"/>
                    <a:pt x="1198721" y="290036"/>
                  </a:cubicBezTo>
                  <a:cubicBezTo>
                    <a:pt x="1198721" y="290989"/>
                    <a:pt x="1198721" y="290989"/>
                    <a:pt x="1198721" y="291941"/>
                  </a:cubicBezTo>
                  <a:cubicBezTo>
                    <a:pt x="1198721" y="293846"/>
                    <a:pt x="1199674" y="296704"/>
                    <a:pt x="1199674" y="299561"/>
                  </a:cubicBezTo>
                  <a:cubicBezTo>
                    <a:pt x="1198721" y="301466"/>
                    <a:pt x="1197769" y="304324"/>
                    <a:pt x="1196816" y="307181"/>
                  </a:cubicBezTo>
                  <a:cubicBezTo>
                    <a:pt x="1195864" y="304324"/>
                    <a:pt x="1195864" y="301466"/>
                    <a:pt x="1194911" y="299561"/>
                  </a:cubicBezTo>
                  <a:cubicBezTo>
                    <a:pt x="1195864" y="297656"/>
                    <a:pt x="1196816" y="295751"/>
                    <a:pt x="1197769" y="293846"/>
                  </a:cubicBezTo>
                  <a:close/>
                  <a:moveTo>
                    <a:pt x="1196816" y="459581"/>
                  </a:moveTo>
                  <a:lnTo>
                    <a:pt x="1196816" y="459581"/>
                  </a:lnTo>
                  <a:cubicBezTo>
                    <a:pt x="1195864" y="458629"/>
                    <a:pt x="1195864" y="457676"/>
                    <a:pt x="1195864" y="455771"/>
                  </a:cubicBezTo>
                  <a:cubicBezTo>
                    <a:pt x="1195864" y="456724"/>
                    <a:pt x="1195864" y="457676"/>
                    <a:pt x="1196816" y="459581"/>
                  </a:cubicBezTo>
                  <a:close/>
                  <a:moveTo>
                    <a:pt x="1190149" y="324326"/>
                  </a:moveTo>
                  <a:cubicBezTo>
                    <a:pt x="1190149" y="325279"/>
                    <a:pt x="1190149" y="325279"/>
                    <a:pt x="1190149" y="324326"/>
                  </a:cubicBezTo>
                  <a:cubicBezTo>
                    <a:pt x="1190149" y="323374"/>
                    <a:pt x="1190149" y="321469"/>
                    <a:pt x="1189196" y="320516"/>
                  </a:cubicBezTo>
                  <a:cubicBezTo>
                    <a:pt x="1190149" y="322421"/>
                    <a:pt x="1190149" y="323374"/>
                    <a:pt x="1190149" y="324326"/>
                  </a:cubicBezTo>
                  <a:close/>
                  <a:moveTo>
                    <a:pt x="1170146" y="270986"/>
                  </a:moveTo>
                  <a:cubicBezTo>
                    <a:pt x="1170146" y="270034"/>
                    <a:pt x="1170146" y="269081"/>
                    <a:pt x="1170146" y="268129"/>
                  </a:cubicBezTo>
                  <a:cubicBezTo>
                    <a:pt x="1170146" y="267176"/>
                    <a:pt x="1170146" y="265271"/>
                    <a:pt x="1170146" y="264319"/>
                  </a:cubicBezTo>
                  <a:cubicBezTo>
                    <a:pt x="1171099" y="253841"/>
                    <a:pt x="1172051" y="244316"/>
                    <a:pt x="1172051" y="235744"/>
                  </a:cubicBezTo>
                  <a:cubicBezTo>
                    <a:pt x="1173004" y="238601"/>
                    <a:pt x="1173956" y="241459"/>
                    <a:pt x="1174909" y="245269"/>
                  </a:cubicBezTo>
                  <a:cubicBezTo>
                    <a:pt x="1174909" y="249079"/>
                    <a:pt x="1175861" y="253841"/>
                    <a:pt x="1176814" y="260509"/>
                  </a:cubicBezTo>
                  <a:cubicBezTo>
                    <a:pt x="1177766" y="267176"/>
                    <a:pt x="1177766" y="275749"/>
                    <a:pt x="1177766" y="285274"/>
                  </a:cubicBezTo>
                  <a:cubicBezTo>
                    <a:pt x="1178719" y="291941"/>
                    <a:pt x="1177766" y="300514"/>
                    <a:pt x="1177766" y="308134"/>
                  </a:cubicBezTo>
                  <a:cubicBezTo>
                    <a:pt x="1177766" y="307181"/>
                    <a:pt x="1176814" y="306229"/>
                    <a:pt x="1176814" y="305276"/>
                  </a:cubicBezTo>
                  <a:cubicBezTo>
                    <a:pt x="1173956" y="298609"/>
                    <a:pt x="1171099" y="292894"/>
                    <a:pt x="1168241" y="287179"/>
                  </a:cubicBezTo>
                  <a:cubicBezTo>
                    <a:pt x="1169194" y="282416"/>
                    <a:pt x="1170146" y="275749"/>
                    <a:pt x="1170146" y="270986"/>
                  </a:cubicBezTo>
                  <a:close/>
                  <a:moveTo>
                    <a:pt x="1170146" y="309086"/>
                  </a:moveTo>
                  <a:cubicBezTo>
                    <a:pt x="1171099" y="312896"/>
                    <a:pt x="1173004" y="317659"/>
                    <a:pt x="1173956" y="321469"/>
                  </a:cubicBezTo>
                  <a:cubicBezTo>
                    <a:pt x="1173004" y="323374"/>
                    <a:pt x="1173004" y="325279"/>
                    <a:pt x="1172051" y="327184"/>
                  </a:cubicBezTo>
                  <a:cubicBezTo>
                    <a:pt x="1171099" y="325279"/>
                    <a:pt x="1171099" y="324326"/>
                    <a:pt x="1170146" y="322421"/>
                  </a:cubicBezTo>
                  <a:cubicBezTo>
                    <a:pt x="1170146" y="321469"/>
                    <a:pt x="1170146" y="319564"/>
                    <a:pt x="1170146" y="318611"/>
                  </a:cubicBezTo>
                  <a:cubicBezTo>
                    <a:pt x="1169194" y="313849"/>
                    <a:pt x="1169194" y="308134"/>
                    <a:pt x="1168241" y="303371"/>
                  </a:cubicBezTo>
                  <a:cubicBezTo>
                    <a:pt x="1168241" y="305276"/>
                    <a:pt x="1169194" y="307181"/>
                    <a:pt x="1170146" y="309086"/>
                  </a:cubicBezTo>
                  <a:close/>
                  <a:moveTo>
                    <a:pt x="1164431" y="236696"/>
                  </a:moveTo>
                  <a:cubicBezTo>
                    <a:pt x="1163479" y="242411"/>
                    <a:pt x="1162526" y="248126"/>
                    <a:pt x="1161574" y="253841"/>
                  </a:cubicBezTo>
                  <a:cubicBezTo>
                    <a:pt x="1161574" y="252889"/>
                    <a:pt x="1161574" y="252889"/>
                    <a:pt x="1161574" y="251936"/>
                  </a:cubicBezTo>
                  <a:cubicBezTo>
                    <a:pt x="1161574" y="251936"/>
                    <a:pt x="1161574" y="250984"/>
                    <a:pt x="1161574" y="250984"/>
                  </a:cubicBezTo>
                  <a:cubicBezTo>
                    <a:pt x="1162526" y="245269"/>
                    <a:pt x="1163479" y="240506"/>
                    <a:pt x="1164431" y="236696"/>
                  </a:cubicBezTo>
                  <a:close/>
                  <a:moveTo>
                    <a:pt x="1140619" y="290036"/>
                  </a:moveTo>
                  <a:cubicBezTo>
                    <a:pt x="1140619" y="290989"/>
                    <a:pt x="1139666" y="290989"/>
                    <a:pt x="1139666" y="291941"/>
                  </a:cubicBezTo>
                  <a:cubicBezTo>
                    <a:pt x="1138714" y="289084"/>
                    <a:pt x="1138714" y="286226"/>
                    <a:pt x="1137761" y="283369"/>
                  </a:cubicBezTo>
                  <a:cubicBezTo>
                    <a:pt x="1138714" y="286226"/>
                    <a:pt x="1139666" y="288131"/>
                    <a:pt x="1140619" y="290036"/>
                  </a:cubicBezTo>
                  <a:close/>
                  <a:moveTo>
                    <a:pt x="1114901" y="339566"/>
                  </a:moveTo>
                  <a:cubicBezTo>
                    <a:pt x="1115854" y="331946"/>
                    <a:pt x="1116806" y="323374"/>
                    <a:pt x="1117759" y="315754"/>
                  </a:cubicBezTo>
                  <a:cubicBezTo>
                    <a:pt x="1118711" y="318611"/>
                    <a:pt x="1118711" y="321469"/>
                    <a:pt x="1119664" y="325279"/>
                  </a:cubicBezTo>
                  <a:cubicBezTo>
                    <a:pt x="1120616" y="328136"/>
                    <a:pt x="1120616" y="331946"/>
                    <a:pt x="1121569" y="334804"/>
                  </a:cubicBezTo>
                  <a:cubicBezTo>
                    <a:pt x="1121569" y="336709"/>
                    <a:pt x="1120616" y="338614"/>
                    <a:pt x="1120616" y="341471"/>
                  </a:cubicBezTo>
                  <a:cubicBezTo>
                    <a:pt x="1120616" y="341471"/>
                    <a:pt x="1120616" y="341471"/>
                    <a:pt x="1120616" y="342424"/>
                  </a:cubicBezTo>
                  <a:cubicBezTo>
                    <a:pt x="1119664" y="344329"/>
                    <a:pt x="1118711" y="346234"/>
                    <a:pt x="1118711" y="348139"/>
                  </a:cubicBezTo>
                  <a:cubicBezTo>
                    <a:pt x="1117759" y="345281"/>
                    <a:pt x="1115854" y="343376"/>
                    <a:pt x="1114901" y="341471"/>
                  </a:cubicBezTo>
                  <a:cubicBezTo>
                    <a:pt x="1114901" y="340519"/>
                    <a:pt x="1114901" y="339566"/>
                    <a:pt x="1114901" y="339566"/>
                  </a:cubicBezTo>
                  <a:close/>
                  <a:moveTo>
                    <a:pt x="1111091" y="219551"/>
                  </a:moveTo>
                  <a:cubicBezTo>
                    <a:pt x="1111091" y="220504"/>
                    <a:pt x="1112044" y="221456"/>
                    <a:pt x="1112044" y="222409"/>
                  </a:cubicBezTo>
                  <a:cubicBezTo>
                    <a:pt x="1112044" y="225266"/>
                    <a:pt x="1112996" y="228124"/>
                    <a:pt x="1112996" y="230029"/>
                  </a:cubicBezTo>
                  <a:cubicBezTo>
                    <a:pt x="1112996" y="230029"/>
                    <a:pt x="1112996" y="230029"/>
                    <a:pt x="1112996" y="230029"/>
                  </a:cubicBezTo>
                  <a:cubicBezTo>
                    <a:pt x="1112996" y="226219"/>
                    <a:pt x="1112044" y="223361"/>
                    <a:pt x="1111091" y="219551"/>
                  </a:cubicBezTo>
                  <a:cubicBezTo>
                    <a:pt x="1111091" y="220504"/>
                    <a:pt x="1111091" y="219551"/>
                    <a:pt x="1111091" y="219551"/>
                  </a:cubicBezTo>
                  <a:close/>
                  <a:moveTo>
                    <a:pt x="1110139" y="217646"/>
                  </a:moveTo>
                  <a:cubicBezTo>
                    <a:pt x="1110139" y="217646"/>
                    <a:pt x="1110139" y="217646"/>
                    <a:pt x="1110139" y="217646"/>
                  </a:cubicBezTo>
                  <a:cubicBezTo>
                    <a:pt x="1110139" y="217646"/>
                    <a:pt x="1109186" y="216694"/>
                    <a:pt x="1109186" y="215741"/>
                  </a:cubicBezTo>
                  <a:cubicBezTo>
                    <a:pt x="1110139" y="216694"/>
                    <a:pt x="1110139" y="216694"/>
                    <a:pt x="1110139" y="217646"/>
                  </a:cubicBezTo>
                  <a:close/>
                  <a:moveTo>
                    <a:pt x="1101566" y="236696"/>
                  </a:moveTo>
                  <a:cubicBezTo>
                    <a:pt x="1104424" y="248126"/>
                    <a:pt x="1107281" y="262414"/>
                    <a:pt x="1111091" y="278606"/>
                  </a:cubicBezTo>
                  <a:cubicBezTo>
                    <a:pt x="1110139" y="283369"/>
                    <a:pt x="1109186" y="289084"/>
                    <a:pt x="1109186" y="293846"/>
                  </a:cubicBezTo>
                  <a:cubicBezTo>
                    <a:pt x="1108234" y="298609"/>
                    <a:pt x="1107281" y="304324"/>
                    <a:pt x="1106329" y="309086"/>
                  </a:cubicBezTo>
                  <a:cubicBezTo>
                    <a:pt x="1106329" y="309086"/>
                    <a:pt x="1106329" y="309086"/>
                    <a:pt x="1106329" y="308134"/>
                  </a:cubicBezTo>
                  <a:cubicBezTo>
                    <a:pt x="1105376" y="300514"/>
                    <a:pt x="1105376" y="295751"/>
                    <a:pt x="1105376" y="295751"/>
                  </a:cubicBezTo>
                  <a:cubicBezTo>
                    <a:pt x="1105376" y="295751"/>
                    <a:pt x="1105376" y="297656"/>
                    <a:pt x="1105376" y="300514"/>
                  </a:cubicBezTo>
                  <a:cubicBezTo>
                    <a:pt x="1103471" y="290989"/>
                    <a:pt x="1101566" y="282416"/>
                    <a:pt x="1099661" y="272891"/>
                  </a:cubicBezTo>
                  <a:cubicBezTo>
                    <a:pt x="1097756" y="265271"/>
                    <a:pt x="1096804" y="256699"/>
                    <a:pt x="1094899" y="249079"/>
                  </a:cubicBezTo>
                  <a:cubicBezTo>
                    <a:pt x="1096804" y="244316"/>
                    <a:pt x="1098709" y="240506"/>
                    <a:pt x="1101566" y="236696"/>
                  </a:cubicBezTo>
                  <a:close/>
                  <a:moveTo>
                    <a:pt x="1027271" y="325279"/>
                  </a:moveTo>
                  <a:cubicBezTo>
                    <a:pt x="1028224" y="319564"/>
                    <a:pt x="1029176" y="314801"/>
                    <a:pt x="1030129" y="310991"/>
                  </a:cubicBezTo>
                  <a:cubicBezTo>
                    <a:pt x="1031081" y="306229"/>
                    <a:pt x="1032986" y="301466"/>
                    <a:pt x="1034891" y="297656"/>
                  </a:cubicBezTo>
                  <a:cubicBezTo>
                    <a:pt x="1035844" y="293846"/>
                    <a:pt x="1037749" y="290989"/>
                    <a:pt x="1039654" y="288131"/>
                  </a:cubicBezTo>
                  <a:cubicBezTo>
                    <a:pt x="1040606" y="291941"/>
                    <a:pt x="1041559" y="295751"/>
                    <a:pt x="1042511" y="299561"/>
                  </a:cubicBezTo>
                  <a:cubicBezTo>
                    <a:pt x="1041559" y="301466"/>
                    <a:pt x="1040606" y="303371"/>
                    <a:pt x="1039654" y="305276"/>
                  </a:cubicBezTo>
                  <a:cubicBezTo>
                    <a:pt x="1034891" y="313849"/>
                    <a:pt x="1031081" y="322421"/>
                    <a:pt x="1028224" y="330994"/>
                  </a:cubicBezTo>
                  <a:cubicBezTo>
                    <a:pt x="1028224" y="329089"/>
                    <a:pt x="1028224" y="327184"/>
                    <a:pt x="1027271" y="325279"/>
                  </a:cubicBezTo>
                  <a:close/>
                  <a:moveTo>
                    <a:pt x="1040606" y="374809"/>
                  </a:moveTo>
                  <a:cubicBezTo>
                    <a:pt x="1040606" y="373856"/>
                    <a:pt x="1039654" y="371951"/>
                    <a:pt x="1039654" y="370999"/>
                  </a:cubicBezTo>
                  <a:cubicBezTo>
                    <a:pt x="1041559" y="366236"/>
                    <a:pt x="1043464" y="360521"/>
                    <a:pt x="1045369" y="355759"/>
                  </a:cubicBezTo>
                  <a:cubicBezTo>
                    <a:pt x="1046321" y="358616"/>
                    <a:pt x="1047274" y="361474"/>
                    <a:pt x="1047274" y="364331"/>
                  </a:cubicBezTo>
                  <a:cubicBezTo>
                    <a:pt x="1047274" y="371951"/>
                    <a:pt x="1047274" y="378619"/>
                    <a:pt x="1048226" y="386239"/>
                  </a:cubicBezTo>
                  <a:cubicBezTo>
                    <a:pt x="1046321" y="385286"/>
                    <a:pt x="1045369" y="384334"/>
                    <a:pt x="1044416" y="384334"/>
                  </a:cubicBezTo>
                  <a:cubicBezTo>
                    <a:pt x="1042511" y="381476"/>
                    <a:pt x="1041559" y="377666"/>
                    <a:pt x="1040606" y="374809"/>
                  </a:cubicBezTo>
                  <a:close/>
                  <a:moveTo>
                    <a:pt x="1046321" y="389096"/>
                  </a:moveTo>
                  <a:cubicBezTo>
                    <a:pt x="1047274" y="390049"/>
                    <a:pt x="1047274" y="390049"/>
                    <a:pt x="1048226" y="391001"/>
                  </a:cubicBezTo>
                  <a:cubicBezTo>
                    <a:pt x="1048226" y="391954"/>
                    <a:pt x="1048226" y="391954"/>
                    <a:pt x="1048226" y="392906"/>
                  </a:cubicBezTo>
                  <a:cubicBezTo>
                    <a:pt x="1047274" y="391954"/>
                    <a:pt x="1046321" y="390049"/>
                    <a:pt x="1046321" y="389096"/>
                  </a:cubicBezTo>
                  <a:close/>
                  <a:moveTo>
                    <a:pt x="1056799" y="292894"/>
                  </a:moveTo>
                  <a:cubicBezTo>
                    <a:pt x="1057751" y="289084"/>
                    <a:pt x="1059656" y="286226"/>
                    <a:pt x="1061561" y="282416"/>
                  </a:cubicBezTo>
                  <a:cubicBezTo>
                    <a:pt x="1063466" y="278606"/>
                    <a:pt x="1064419" y="274796"/>
                    <a:pt x="1066324" y="271939"/>
                  </a:cubicBezTo>
                  <a:cubicBezTo>
                    <a:pt x="1066324" y="272891"/>
                    <a:pt x="1066324" y="272891"/>
                    <a:pt x="1066324" y="273844"/>
                  </a:cubicBezTo>
                  <a:cubicBezTo>
                    <a:pt x="1066324" y="275749"/>
                    <a:pt x="1067276" y="276701"/>
                    <a:pt x="1067276" y="278606"/>
                  </a:cubicBezTo>
                  <a:cubicBezTo>
                    <a:pt x="1066324" y="280511"/>
                    <a:pt x="1064419" y="282416"/>
                    <a:pt x="1063466" y="285274"/>
                  </a:cubicBezTo>
                  <a:cubicBezTo>
                    <a:pt x="1061561" y="288131"/>
                    <a:pt x="1059656" y="291941"/>
                    <a:pt x="1057751" y="295751"/>
                  </a:cubicBezTo>
                  <a:cubicBezTo>
                    <a:pt x="1057751" y="294799"/>
                    <a:pt x="1056799" y="293846"/>
                    <a:pt x="1056799" y="292894"/>
                  </a:cubicBezTo>
                  <a:close/>
                  <a:moveTo>
                    <a:pt x="1059656" y="360521"/>
                  </a:moveTo>
                  <a:cubicBezTo>
                    <a:pt x="1059656" y="360521"/>
                    <a:pt x="1059656" y="359569"/>
                    <a:pt x="1059656" y="360521"/>
                  </a:cubicBezTo>
                  <a:cubicBezTo>
                    <a:pt x="1059656" y="359569"/>
                    <a:pt x="1059656" y="360521"/>
                    <a:pt x="1059656" y="360521"/>
                  </a:cubicBezTo>
                  <a:cubicBezTo>
                    <a:pt x="1059656" y="360521"/>
                    <a:pt x="1059656" y="360521"/>
                    <a:pt x="1059656" y="360521"/>
                  </a:cubicBezTo>
                  <a:close/>
                  <a:moveTo>
                    <a:pt x="1064419" y="383381"/>
                  </a:moveTo>
                  <a:cubicBezTo>
                    <a:pt x="1063466" y="381476"/>
                    <a:pt x="1063466" y="380524"/>
                    <a:pt x="1062514" y="379571"/>
                  </a:cubicBezTo>
                  <a:cubicBezTo>
                    <a:pt x="1062514" y="377666"/>
                    <a:pt x="1062514" y="376714"/>
                    <a:pt x="1063466" y="374809"/>
                  </a:cubicBezTo>
                  <a:cubicBezTo>
                    <a:pt x="1063466" y="375761"/>
                    <a:pt x="1064419" y="377666"/>
                    <a:pt x="1064419" y="378619"/>
                  </a:cubicBezTo>
                  <a:cubicBezTo>
                    <a:pt x="1064419" y="379571"/>
                    <a:pt x="1064419" y="379571"/>
                    <a:pt x="1064419" y="380524"/>
                  </a:cubicBezTo>
                  <a:cubicBezTo>
                    <a:pt x="1064419" y="382429"/>
                    <a:pt x="1065371" y="384334"/>
                    <a:pt x="1065371" y="386239"/>
                  </a:cubicBezTo>
                  <a:cubicBezTo>
                    <a:pt x="1065371" y="385286"/>
                    <a:pt x="1065371" y="384334"/>
                    <a:pt x="1064419" y="383381"/>
                  </a:cubicBezTo>
                  <a:close/>
                  <a:moveTo>
                    <a:pt x="1069181" y="330994"/>
                  </a:moveTo>
                  <a:cubicBezTo>
                    <a:pt x="1067276" y="325279"/>
                    <a:pt x="1065371" y="318611"/>
                    <a:pt x="1063466" y="312896"/>
                  </a:cubicBezTo>
                  <a:cubicBezTo>
                    <a:pt x="1065371" y="309086"/>
                    <a:pt x="1067276" y="304324"/>
                    <a:pt x="1069181" y="300514"/>
                  </a:cubicBezTo>
                  <a:cubicBezTo>
                    <a:pt x="1070134" y="308134"/>
                    <a:pt x="1069181" y="316706"/>
                    <a:pt x="1070134" y="326231"/>
                  </a:cubicBezTo>
                  <a:cubicBezTo>
                    <a:pt x="1069181" y="328136"/>
                    <a:pt x="1069181" y="329089"/>
                    <a:pt x="1069181" y="330994"/>
                  </a:cubicBezTo>
                  <a:close/>
                  <a:moveTo>
                    <a:pt x="1077754" y="262414"/>
                  </a:moveTo>
                  <a:cubicBezTo>
                    <a:pt x="1076801" y="263366"/>
                    <a:pt x="1076801" y="264319"/>
                    <a:pt x="1075849" y="264319"/>
                  </a:cubicBezTo>
                  <a:cubicBezTo>
                    <a:pt x="1074896" y="261461"/>
                    <a:pt x="1074896" y="259556"/>
                    <a:pt x="1073944" y="256699"/>
                  </a:cubicBezTo>
                  <a:lnTo>
                    <a:pt x="1074896" y="256699"/>
                  </a:lnTo>
                  <a:lnTo>
                    <a:pt x="1075849" y="256699"/>
                  </a:lnTo>
                  <a:cubicBezTo>
                    <a:pt x="1076801" y="259556"/>
                    <a:pt x="1077754" y="260509"/>
                    <a:pt x="1077754" y="262414"/>
                  </a:cubicBezTo>
                  <a:close/>
                  <a:moveTo>
                    <a:pt x="1045369" y="175736"/>
                  </a:moveTo>
                  <a:cubicBezTo>
                    <a:pt x="1048226" y="168116"/>
                    <a:pt x="1052036" y="160496"/>
                    <a:pt x="1054894" y="153829"/>
                  </a:cubicBezTo>
                  <a:cubicBezTo>
                    <a:pt x="1054894" y="154781"/>
                    <a:pt x="1054894" y="154781"/>
                    <a:pt x="1055846" y="155734"/>
                  </a:cubicBezTo>
                  <a:cubicBezTo>
                    <a:pt x="1056799" y="160496"/>
                    <a:pt x="1058704" y="166211"/>
                    <a:pt x="1059656" y="171926"/>
                  </a:cubicBezTo>
                  <a:cubicBezTo>
                    <a:pt x="1061561" y="178594"/>
                    <a:pt x="1063466" y="186214"/>
                    <a:pt x="1064419" y="193834"/>
                  </a:cubicBezTo>
                  <a:cubicBezTo>
                    <a:pt x="1066324" y="201454"/>
                    <a:pt x="1067276" y="208121"/>
                    <a:pt x="1069181" y="215741"/>
                  </a:cubicBezTo>
                  <a:cubicBezTo>
                    <a:pt x="1072039" y="228124"/>
                    <a:pt x="1073944" y="241459"/>
                    <a:pt x="1076801" y="253841"/>
                  </a:cubicBezTo>
                  <a:cubicBezTo>
                    <a:pt x="1075849" y="253841"/>
                    <a:pt x="1074896" y="252889"/>
                    <a:pt x="1074896" y="252889"/>
                  </a:cubicBezTo>
                  <a:cubicBezTo>
                    <a:pt x="1070134" y="230981"/>
                    <a:pt x="1067276" y="216694"/>
                    <a:pt x="1067276" y="216694"/>
                  </a:cubicBezTo>
                  <a:cubicBezTo>
                    <a:pt x="1067276" y="216694"/>
                    <a:pt x="1067276" y="232886"/>
                    <a:pt x="1068229" y="257651"/>
                  </a:cubicBezTo>
                  <a:cubicBezTo>
                    <a:pt x="1068229" y="258604"/>
                    <a:pt x="1067276" y="258604"/>
                    <a:pt x="1067276" y="259556"/>
                  </a:cubicBezTo>
                  <a:cubicBezTo>
                    <a:pt x="1065371" y="255746"/>
                    <a:pt x="1065371" y="252889"/>
                    <a:pt x="1065371" y="252889"/>
                  </a:cubicBezTo>
                  <a:cubicBezTo>
                    <a:pt x="1065371" y="252889"/>
                    <a:pt x="1065371" y="255746"/>
                    <a:pt x="1066324" y="261461"/>
                  </a:cubicBezTo>
                  <a:cubicBezTo>
                    <a:pt x="1062514" y="267176"/>
                    <a:pt x="1058704" y="272891"/>
                    <a:pt x="1055846" y="278606"/>
                  </a:cubicBezTo>
                  <a:cubicBezTo>
                    <a:pt x="1055846" y="279559"/>
                    <a:pt x="1054894" y="279559"/>
                    <a:pt x="1054894" y="280511"/>
                  </a:cubicBezTo>
                  <a:cubicBezTo>
                    <a:pt x="1054894" y="279559"/>
                    <a:pt x="1053941" y="278606"/>
                    <a:pt x="1053941" y="277654"/>
                  </a:cubicBezTo>
                  <a:cubicBezTo>
                    <a:pt x="1050131" y="266224"/>
                    <a:pt x="1046321" y="254794"/>
                    <a:pt x="1043464" y="245269"/>
                  </a:cubicBezTo>
                  <a:cubicBezTo>
                    <a:pt x="1040606" y="235744"/>
                    <a:pt x="1037749" y="227171"/>
                    <a:pt x="1035844" y="220504"/>
                  </a:cubicBezTo>
                  <a:cubicBezTo>
                    <a:pt x="1033939" y="215741"/>
                    <a:pt x="1032986" y="211931"/>
                    <a:pt x="1032034" y="209074"/>
                  </a:cubicBezTo>
                  <a:cubicBezTo>
                    <a:pt x="1034891" y="196691"/>
                    <a:pt x="1040606" y="186214"/>
                    <a:pt x="1045369" y="175736"/>
                  </a:cubicBezTo>
                  <a:close/>
                  <a:moveTo>
                    <a:pt x="1019651" y="267176"/>
                  </a:moveTo>
                  <a:cubicBezTo>
                    <a:pt x="1020604" y="251936"/>
                    <a:pt x="1022509" y="236696"/>
                    <a:pt x="1023461" y="221456"/>
                  </a:cubicBezTo>
                  <a:cubicBezTo>
                    <a:pt x="1023461" y="220504"/>
                    <a:pt x="1024414" y="219551"/>
                    <a:pt x="1024414" y="218599"/>
                  </a:cubicBezTo>
                  <a:cubicBezTo>
                    <a:pt x="1026319" y="229076"/>
                    <a:pt x="1028224" y="241459"/>
                    <a:pt x="1032034" y="253841"/>
                  </a:cubicBezTo>
                  <a:cubicBezTo>
                    <a:pt x="1033939" y="263366"/>
                    <a:pt x="1036796" y="272891"/>
                    <a:pt x="1038701" y="283369"/>
                  </a:cubicBezTo>
                  <a:cubicBezTo>
                    <a:pt x="1038701" y="283369"/>
                    <a:pt x="1038701" y="284321"/>
                    <a:pt x="1037749" y="284321"/>
                  </a:cubicBezTo>
                  <a:cubicBezTo>
                    <a:pt x="1035844" y="287179"/>
                    <a:pt x="1032986" y="290036"/>
                    <a:pt x="1031081" y="294799"/>
                  </a:cubicBezTo>
                  <a:cubicBezTo>
                    <a:pt x="1029176" y="298609"/>
                    <a:pt x="1027271" y="302419"/>
                    <a:pt x="1025366" y="306229"/>
                  </a:cubicBezTo>
                  <a:cubicBezTo>
                    <a:pt x="1024414" y="297656"/>
                    <a:pt x="1024414" y="290036"/>
                    <a:pt x="1023461" y="284321"/>
                  </a:cubicBezTo>
                  <a:cubicBezTo>
                    <a:pt x="1022509" y="274796"/>
                    <a:pt x="1022509" y="269081"/>
                    <a:pt x="1022509" y="269081"/>
                  </a:cubicBezTo>
                  <a:cubicBezTo>
                    <a:pt x="1022509" y="269081"/>
                    <a:pt x="1021556" y="274796"/>
                    <a:pt x="1019651" y="284321"/>
                  </a:cubicBezTo>
                  <a:cubicBezTo>
                    <a:pt x="1018699" y="291941"/>
                    <a:pt x="1016794" y="302419"/>
                    <a:pt x="1015841" y="314801"/>
                  </a:cubicBezTo>
                  <a:cubicBezTo>
                    <a:pt x="1015841" y="314801"/>
                    <a:pt x="1015841" y="315754"/>
                    <a:pt x="1015841" y="315754"/>
                  </a:cubicBezTo>
                  <a:cubicBezTo>
                    <a:pt x="1015841" y="315754"/>
                    <a:pt x="1015841" y="315754"/>
                    <a:pt x="1015841" y="315754"/>
                  </a:cubicBezTo>
                  <a:cubicBezTo>
                    <a:pt x="1020604" y="276701"/>
                    <a:pt x="1022509" y="251936"/>
                    <a:pt x="1022509" y="251936"/>
                  </a:cubicBezTo>
                  <a:cubicBezTo>
                    <a:pt x="1022509" y="251936"/>
                    <a:pt x="1021556" y="257651"/>
                    <a:pt x="1019651" y="267176"/>
                  </a:cubicBezTo>
                  <a:close/>
                  <a:moveTo>
                    <a:pt x="1011079" y="364331"/>
                  </a:moveTo>
                  <a:cubicBezTo>
                    <a:pt x="1011079" y="361474"/>
                    <a:pt x="1012031" y="358616"/>
                    <a:pt x="1012031" y="355759"/>
                  </a:cubicBezTo>
                  <a:cubicBezTo>
                    <a:pt x="1012984" y="350996"/>
                    <a:pt x="1012984" y="347186"/>
                    <a:pt x="1013936" y="342424"/>
                  </a:cubicBezTo>
                  <a:cubicBezTo>
                    <a:pt x="1013936" y="342424"/>
                    <a:pt x="1013936" y="342424"/>
                    <a:pt x="1013936" y="342424"/>
                  </a:cubicBezTo>
                  <a:cubicBezTo>
                    <a:pt x="1012984" y="349091"/>
                    <a:pt x="1012984" y="356711"/>
                    <a:pt x="1012031" y="364331"/>
                  </a:cubicBezTo>
                  <a:cubicBezTo>
                    <a:pt x="1012031" y="365284"/>
                    <a:pt x="1011079" y="365284"/>
                    <a:pt x="1011079" y="366236"/>
                  </a:cubicBezTo>
                  <a:cubicBezTo>
                    <a:pt x="1011079" y="366236"/>
                    <a:pt x="1011079" y="366236"/>
                    <a:pt x="1011079" y="366236"/>
                  </a:cubicBezTo>
                  <a:cubicBezTo>
                    <a:pt x="1011079" y="366236"/>
                    <a:pt x="1011079" y="365284"/>
                    <a:pt x="1011079" y="364331"/>
                  </a:cubicBezTo>
                  <a:close/>
                  <a:moveTo>
                    <a:pt x="1004411" y="257651"/>
                  </a:moveTo>
                  <a:cubicBezTo>
                    <a:pt x="1003459" y="265271"/>
                    <a:pt x="1002506" y="273844"/>
                    <a:pt x="1001554" y="281464"/>
                  </a:cubicBezTo>
                  <a:cubicBezTo>
                    <a:pt x="999649" y="277654"/>
                    <a:pt x="997744" y="273844"/>
                    <a:pt x="996791" y="271939"/>
                  </a:cubicBezTo>
                  <a:cubicBezTo>
                    <a:pt x="999649" y="268129"/>
                    <a:pt x="1001554" y="262414"/>
                    <a:pt x="1004411" y="257651"/>
                  </a:cubicBezTo>
                  <a:close/>
                  <a:moveTo>
                    <a:pt x="991076" y="283369"/>
                  </a:moveTo>
                  <a:cubicBezTo>
                    <a:pt x="992981" y="280511"/>
                    <a:pt x="994886" y="276701"/>
                    <a:pt x="995839" y="273844"/>
                  </a:cubicBezTo>
                  <a:cubicBezTo>
                    <a:pt x="996791" y="277654"/>
                    <a:pt x="997744" y="283369"/>
                    <a:pt x="999649" y="291941"/>
                  </a:cubicBezTo>
                  <a:cubicBezTo>
                    <a:pt x="998696" y="303371"/>
                    <a:pt x="996791" y="314801"/>
                    <a:pt x="995839" y="326231"/>
                  </a:cubicBezTo>
                  <a:cubicBezTo>
                    <a:pt x="994886" y="328136"/>
                    <a:pt x="994886" y="329089"/>
                    <a:pt x="993934" y="330994"/>
                  </a:cubicBezTo>
                  <a:cubicBezTo>
                    <a:pt x="992981" y="324326"/>
                    <a:pt x="992981" y="320516"/>
                    <a:pt x="992981" y="320516"/>
                  </a:cubicBezTo>
                  <a:cubicBezTo>
                    <a:pt x="992981" y="320516"/>
                    <a:pt x="992029" y="327184"/>
                    <a:pt x="991076" y="338614"/>
                  </a:cubicBezTo>
                  <a:cubicBezTo>
                    <a:pt x="991076" y="339566"/>
                    <a:pt x="990124" y="340519"/>
                    <a:pt x="990124" y="341471"/>
                  </a:cubicBezTo>
                  <a:cubicBezTo>
                    <a:pt x="987266" y="349091"/>
                    <a:pt x="984409" y="356711"/>
                    <a:pt x="981551" y="365284"/>
                  </a:cubicBezTo>
                  <a:cubicBezTo>
                    <a:pt x="981551" y="364331"/>
                    <a:pt x="981551" y="363379"/>
                    <a:pt x="980599" y="363379"/>
                  </a:cubicBezTo>
                  <a:cubicBezTo>
                    <a:pt x="979646" y="351949"/>
                    <a:pt x="978694" y="341471"/>
                    <a:pt x="977741" y="331946"/>
                  </a:cubicBezTo>
                  <a:cubicBezTo>
                    <a:pt x="976789" y="325279"/>
                    <a:pt x="976789" y="318611"/>
                    <a:pt x="975836" y="311944"/>
                  </a:cubicBezTo>
                  <a:cubicBezTo>
                    <a:pt x="980599" y="301466"/>
                    <a:pt x="986314" y="291941"/>
                    <a:pt x="991076" y="283369"/>
                  </a:cubicBezTo>
                  <a:close/>
                  <a:moveTo>
                    <a:pt x="960596" y="298609"/>
                  </a:moveTo>
                  <a:cubicBezTo>
                    <a:pt x="963454" y="291941"/>
                    <a:pt x="965359" y="286226"/>
                    <a:pt x="968216" y="280511"/>
                  </a:cubicBezTo>
                  <a:cubicBezTo>
                    <a:pt x="968216" y="284321"/>
                    <a:pt x="967264" y="289084"/>
                    <a:pt x="967264" y="294799"/>
                  </a:cubicBezTo>
                  <a:cubicBezTo>
                    <a:pt x="965359" y="297656"/>
                    <a:pt x="963454" y="301466"/>
                    <a:pt x="961549" y="304324"/>
                  </a:cubicBezTo>
                  <a:cubicBezTo>
                    <a:pt x="961549" y="304324"/>
                    <a:pt x="961549" y="304324"/>
                    <a:pt x="961549" y="303371"/>
                  </a:cubicBezTo>
                  <a:cubicBezTo>
                    <a:pt x="961549" y="302419"/>
                    <a:pt x="960596" y="302419"/>
                    <a:pt x="960596" y="301466"/>
                  </a:cubicBezTo>
                  <a:cubicBezTo>
                    <a:pt x="960596" y="299561"/>
                    <a:pt x="960596" y="299561"/>
                    <a:pt x="960596" y="298609"/>
                  </a:cubicBezTo>
                  <a:close/>
                  <a:moveTo>
                    <a:pt x="939641" y="258604"/>
                  </a:moveTo>
                  <a:cubicBezTo>
                    <a:pt x="939641" y="258604"/>
                    <a:pt x="939641" y="258604"/>
                    <a:pt x="939641" y="258604"/>
                  </a:cubicBezTo>
                  <a:cubicBezTo>
                    <a:pt x="941546" y="253841"/>
                    <a:pt x="942499" y="250031"/>
                    <a:pt x="943451" y="246221"/>
                  </a:cubicBezTo>
                  <a:cubicBezTo>
                    <a:pt x="943451" y="248126"/>
                    <a:pt x="943451" y="250031"/>
                    <a:pt x="943451" y="251936"/>
                  </a:cubicBezTo>
                  <a:cubicBezTo>
                    <a:pt x="942499" y="253841"/>
                    <a:pt x="941546" y="256699"/>
                    <a:pt x="939641" y="258604"/>
                  </a:cubicBezTo>
                  <a:lnTo>
                    <a:pt x="939641" y="258604"/>
                  </a:lnTo>
                  <a:close/>
                  <a:moveTo>
                    <a:pt x="944404" y="280511"/>
                  </a:moveTo>
                  <a:lnTo>
                    <a:pt x="943451" y="273844"/>
                  </a:lnTo>
                  <a:cubicBezTo>
                    <a:pt x="943451" y="272891"/>
                    <a:pt x="944404" y="271939"/>
                    <a:pt x="944404" y="270986"/>
                  </a:cubicBezTo>
                  <a:cubicBezTo>
                    <a:pt x="944404" y="270986"/>
                    <a:pt x="944404" y="271939"/>
                    <a:pt x="944404" y="271939"/>
                  </a:cubicBezTo>
                  <a:cubicBezTo>
                    <a:pt x="944404" y="272891"/>
                    <a:pt x="944404" y="274796"/>
                    <a:pt x="944404" y="275749"/>
                  </a:cubicBezTo>
                  <a:cubicBezTo>
                    <a:pt x="945356" y="277654"/>
                    <a:pt x="945356" y="279559"/>
                    <a:pt x="944404" y="280511"/>
                  </a:cubicBezTo>
                  <a:close/>
                  <a:moveTo>
                    <a:pt x="944404" y="270986"/>
                  </a:moveTo>
                  <a:cubicBezTo>
                    <a:pt x="944404" y="270986"/>
                    <a:pt x="944404" y="270986"/>
                    <a:pt x="944404" y="270986"/>
                  </a:cubicBezTo>
                  <a:cubicBezTo>
                    <a:pt x="945356" y="270986"/>
                    <a:pt x="945356" y="270986"/>
                    <a:pt x="944404" y="270986"/>
                  </a:cubicBezTo>
                  <a:cubicBezTo>
                    <a:pt x="945356" y="270986"/>
                    <a:pt x="944404" y="270986"/>
                    <a:pt x="944404" y="270986"/>
                  </a:cubicBezTo>
                  <a:close/>
                  <a:moveTo>
                    <a:pt x="933926" y="227171"/>
                  </a:moveTo>
                  <a:cubicBezTo>
                    <a:pt x="946309" y="185261"/>
                    <a:pt x="954881" y="153829"/>
                    <a:pt x="958691" y="138589"/>
                  </a:cubicBezTo>
                  <a:cubicBezTo>
                    <a:pt x="958691" y="141446"/>
                    <a:pt x="958691" y="143351"/>
                    <a:pt x="958691" y="146209"/>
                  </a:cubicBezTo>
                  <a:cubicBezTo>
                    <a:pt x="957739" y="159544"/>
                    <a:pt x="956786" y="179546"/>
                    <a:pt x="953929" y="203359"/>
                  </a:cubicBezTo>
                  <a:cubicBezTo>
                    <a:pt x="952976" y="215741"/>
                    <a:pt x="951071" y="228124"/>
                    <a:pt x="950119" y="242411"/>
                  </a:cubicBezTo>
                  <a:cubicBezTo>
                    <a:pt x="949166" y="243364"/>
                    <a:pt x="948214" y="245269"/>
                    <a:pt x="948214" y="246221"/>
                  </a:cubicBezTo>
                  <a:cubicBezTo>
                    <a:pt x="947261" y="244316"/>
                    <a:pt x="947261" y="241459"/>
                    <a:pt x="947261" y="240506"/>
                  </a:cubicBezTo>
                  <a:cubicBezTo>
                    <a:pt x="948214" y="235744"/>
                    <a:pt x="949166" y="233839"/>
                    <a:pt x="949166" y="233839"/>
                  </a:cubicBezTo>
                  <a:cubicBezTo>
                    <a:pt x="949166" y="233839"/>
                    <a:pt x="948214" y="235744"/>
                    <a:pt x="946309" y="238601"/>
                  </a:cubicBezTo>
                  <a:cubicBezTo>
                    <a:pt x="945356" y="232886"/>
                    <a:pt x="944404" y="230029"/>
                    <a:pt x="944404" y="230029"/>
                  </a:cubicBezTo>
                  <a:cubicBezTo>
                    <a:pt x="944404" y="230029"/>
                    <a:pt x="944404" y="233839"/>
                    <a:pt x="944404" y="241459"/>
                  </a:cubicBezTo>
                  <a:cubicBezTo>
                    <a:pt x="943451" y="244316"/>
                    <a:pt x="941546" y="248126"/>
                    <a:pt x="939641" y="251936"/>
                  </a:cubicBezTo>
                  <a:lnTo>
                    <a:pt x="938689" y="248126"/>
                  </a:lnTo>
                  <a:lnTo>
                    <a:pt x="936784" y="241459"/>
                  </a:lnTo>
                  <a:cubicBezTo>
                    <a:pt x="941546" y="226219"/>
                    <a:pt x="943451" y="217646"/>
                    <a:pt x="943451" y="217646"/>
                  </a:cubicBezTo>
                  <a:cubicBezTo>
                    <a:pt x="943451" y="217646"/>
                    <a:pt x="940594" y="224314"/>
                    <a:pt x="934879" y="235744"/>
                  </a:cubicBezTo>
                  <a:lnTo>
                    <a:pt x="932974" y="230029"/>
                  </a:lnTo>
                  <a:cubicBezTo>
                    <a:pt x="932974" y="230029"/>
                    <a:pt x="932974" y="228124"/>
                    <a:pt x="933926" y="227171"/>
                  </a:cubicBezTo>
                  <a:close/>
                  <a:moveTo>
                    <a:pt x="921544" y="452914"/>
                  </a:moveTo>
                  <a:cubicBezTo>
                    <a:pt x="921544" y="452914"/>
                    <a:pt x="920591" y="451961"/>
                    <a:pt x="920591" y="451961"/>
                  </a:cubicBezTo>
                  <a:cubicBezTo>
                    <a:pt x="920591" y="447199"/>
                    <a:pt x="920591" y="443389"/>
                    <a:pt x="919639" y="438626"/>
                  </a:cubicBezTo>
                  <a:cubicBezTo>
                    <a:pt x="920591" y="443389"/>
                    <a:pt x="921544" y="448151"/>
                    <a:pt x="921544" y="452914"/>
                  </a:cubicBezTo>
                  <a:close/>
                  <a:moveTo>
                    <a:pt x="912019" y="210979"/>
                  </a:moveTo>
                  <a:lnTo>
                    <a:pt x="915829" y="227171"/>
                  </a:lnTo>
                  <a:cubicBezTo>
                    <a:pt x="915829" y="228124"/>
                    <a:pt x="915829" y="229076"/>
                    <a:pt x="914876" y="230029"/>
                  </a:cubicBezTo>
                  <a:cubicBezTo>
                    <a:pt x="913924" y="231934"/>
                    <a:pt x="913924" y="234791"/>
                    <a:pt x="912971" y="236696"/>
                  </a:cubicBezTo>
                  <a:cubicBezTo>
                    <a:pt x="912971" y="235744"/>
                    <a:pt x="912019" y="233839"/>
                    <a:pt x="912019" y="232886"/>
                  </a:cubicBezTo>
                  <a:cubicBezTo>
                    <a:pt x="912019" y="231934"/>
                    <a:pt x="912019" y="230029"/>
                    <a:pt x="912019" y="228124"/>
                  </a:cubicBezTo>
                  <a:cubicBezTo>
                    <a:pt x="912019" y="222409"/>
                    <a:pt x="911066" y="216694"/>
                    <a:pt x="911066" y="210979"/>
                  </a:cubicBezTo>
                  <a:cubicBezTo>
                    <a:pt x="911066" y="209074"/>
                    <a:pt x="911066" y="206216"/>
                    <a:pt x="911066" y="204311"/>
                  </a:cubicBezTo>
                  <a:lnTo>
                    <a:pt x="912019" y="210979"/>
                  </a:lnTo>
                  <a:close/>
                  <a:moveTo>
                    <a:pt x="833914" y="333851"/>
                  </a:moveTo>
                  <a:cubicBezTo>
                    <a:pt x="833914" y="332899"/>
                    <a:pt x="833914" y="332899"/>
                    <a:pt x="834866" y="331946"/>
                  </a:cubicBezTo>
                  <a:cubicBezTo>
                    <a:pt x="834866" y="333851"/>
                    <a:pt x="834866" y="335756"/>
                    <a:pt x="834866" y="337661"/>
                  </a:cubicBezTo>
                  <a:cubicBezTo>
                    <a:pt x="834866" y="336709"/>
                    <a:pt x="833914" y="334804"/>
                    <a:pt x="833914" y="333851"/>
                  </a:cubicBezTo>
                  <a:close/>
                  <a:moveTo>
                    <a:pt x="847249" y="304324"/>
                  </a:moveTo>
                  <a:cubicBezTo>
                    <a:pt x="847249" y="303371"/>
                    <a:pt x="847249" y="302419"/>
                    <a:pt x="846296" y="301466"/>
                  </a:cubicBezTo>
                  <a:cubicBezTo>
                    <a:pt x="846296" y="300514"/>
                    <a:pt x="846296" y="300514"/>
                    <a:pt x="846296" y="299561"/>
                  </a:cubicBezTo>
                  <a:cubicBezTo>
                    <a:pt x="848201" y="294799"/>
                    <a:pt x="849154" y="290989"/>
                    <a:pt x="851059" y="286226"/>
                  </a:cubicBezTo>
                  <a:cubicBezTo>
                    <a:pt x="850106" y="292894"/>
                    <a:pt x="848201" y="298609"/>
                    <a:pt x="847249" y="304324"/>
                  </a:cubicBezTo>
                  <a:close/>
                  <a:moveTo>
                    <a:pt x="880586" y="300514"/>
                  </a:moveTo>
                  <a:cubicBezTo>
                    <a:pt x="878681" y="306229"/>
                    <a:pt x="877729" y="312896"/>
                    <a:pt x="876776" y="319564"/>
                  </a:cubicBezTo>
                  <a:cubicBezTo>
                    <a:pt x="874871" y="326231"/>
                    <a:pt x="873919" y="334804"/>
                    <a:pt x="872966" y="343376"/>
                  </a:cubicBezTo>
                  <a:cubicBezTo>
                    <a:pt x="872014" y="346234"/>
                    <a:pt x="870109" y="348139"/>
                    <a:pt x="869156" y="350996"/>
                  </a:cubicBezTo>
                  <a:cubicBezTo>
                    <a:pt x="869156" y="350996"/>
                    <a:pt x="868204" y="350044"/>
                    <a:pt x="868204" y="349091"/>
                  </a:cubicBezTo>
                  <a:cubicBezTo>
                    <a:pt x="868204" y="349091"/>
                    <a:pt x="868204" y="348139"/>
                    <a:pt x="867251" y="348139"/>
                  </a:cubicBezTo>
                  <a:cubicBezTo>
                    <a:pt x="867251" y="344329"/>
                    <a:pt x="867251" y="339566"/>
                    <a:pt x="867251" y="335756"/>
                  </a:cubicBezTo>
                  <a:cubicBezTo>
                    <a:pt x="867251" y="323374"/>
                    <a:pt x="867251" y="311944"/>
                    <a:pt x="866299" y="301466"/>
                  </a:cubicBezTo>
                  <a:cubicBezTo>
                    <a:pt x="866299" y="290989"/>
                    <a:pt x="864394" y="281464"/>
                    <a:pt x="863441" y="272891"/>
                  </a:cubicBezTo>
                  <a:cubicBezTo>
                    <a:pt x="862489" y="267176"/>
                    <a:pt x="862489" y="262414"/>
                    <a:pt x="861536" y="257651"/>
                  </a:cubicBezTo>
                  <a:cubicBezTo>
                    <a:pt x="861536" y="256699"/>
                    <a:pt x="861536" y="256699"/>
                    <a:pt x="862489" y="255746"/>
                  </a:cubicBezTo>
                  <a:cubicBezTo>
                    <a:pt x="862489" y="255746"/>
                    <a:pt x="862489" y="255746"/>
                    <a:pt x="862489" y="255746"/>
                  </a:cubicBezTo>
                  <a:cubicBezTo>
                    <a:pt x="867251" y="265271"/>
                    <a:pt x="871061" y="274796"/>
                    <a:pt x="876776" y="286226"/>
                  </a:cubicBezTo>
                  <a:cubicBezTo>
                    <a:pt x="878681" y="290036"/>
                    <a:pt x="880586" y="293846"/>
                    <a:pt x="881539" y="296704"/>
                  </a:cubicBezTo>
                  <a:cubicBezTo>
                    <a:pt x="881539" y="298609"/>
                    <a:pt x="881539" y="299561"/>
                    <a:pt x="880586" y="300514"/>
                  </a:cubicBezTo>
                  <a:close/>
                  <a:moveTo>
                    <a:pt x="885349" y="318611"/>
                  </a:moveTo>
                  <a:cubicBezTo>
                    <a:pt x="885349" y="318611"/>
                    <a:pt x="885349" y="319564"/>
                    <a:pt x="884396" y="319564"/>
                  </a:cubicBezTo>
                  <a:cubicBezTo>
                    <a:pt x="884396" y="319564"/>
                    <a:pt x="884396" y="320516"/>
                    <a:pt x="883444" y="320516"/>
                  </a:cubicBezTo>
                  <a:cubicBezTo>
                    <a:pt x="883444" y="313849"/>
                    <a:pt x="883444" y="308134"/>
                    <a:pt x="884396" y="303371"/>
                  </a:cubicBezTo>
                  <a:cubicBezTo>
                    <a:pt x="885349" y="305276"/>
                    <a:pt x="886301" y="308134"/>
                    <a:pt x="887254" y="310039"/>
                  </a:cubicBezTo>
                  <a:cubicBezTo>
                    <a:pt x="887254" y="312896"/>
                    <a:pt x="886301" y="315754"/>
                    <a:pt x="885349" y="318611"/>
                  </a:cubicBezTo>
                  <a:close/>
                  <a:moveTo>
                    <a:pt x="900589" y="246221"/>
                  </a:moveTo>
                  <a:cubicBezTo>
                    <a:pt x="900589" y="247174"/>
                    <a:pt x="899636" y="247174"/>
                    <a:pt x="900589" y="246221"/>
                  </a:cubicBezTo>
                  <a:cubicBezTo>
                    <a:pt x="899636" y="239554"/>
                    <a:pt x="898684" y="234791"/>
                    <a:pt x="898684" y="234791"/>
                  </a:cubicBezTo>
                  <a:cubicBezTo>
                    <a:pt x="898684" y="234791"/>
                    <a:pt x="898684" y="241459"/>
                    <a:pt x="897731" y="252889"/>
                  </a:cubicBezTo>
                  <a:cubicBezTo>
                    <a:pt x="897731" y="252889"/>
                    <a:pt x="897731" y="252889"/>
                    <a:pt x="897731" y="253841"/>
                  </a:cubicBezTo>
                  <a:cubicBezTo>
                    <a:pt x="895826" y="251936"/>
                    <a:pt x="894874" y="250031"/>
                    <a:pt x="894874" y="250031"/>
                  </a:cubicBezTo>
                  <a:cubicBezTo>
                    <a:pt x="894874" y="250031"/>
                    <a:pt x="895826" y="251936"/>
                    <a:pt x="897731" y="254794"/>
                  </a:cubicBezTo>
                  <a:cubicBezTo>
                    <a:pt x="897731" y="255746"/>
                    <a:pt x="897731" y="256699"/>
                    <a:pt x="897731" y="257651"/>
                  </a:cubicBezTo>
                  <a:cubicBezTo>
                    <a:pt x="897731" y="259556"/>
                    <a:pt x="897731" y="262414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5271"/>
                    <a:pt x="896779" y="265271"/>
                  </a:cubicBezTo>
                  <a:cubicBezTo>
                    <a:pt x="896779" y="267176"/>
                    <a:pt x="896779" y="269081"/>
                    <a:pt x="896779" y="270986"/>
                  </a:cubicBezTo>
                  <a:cubicBezTo>
                    <a:pt x="896779" y="271939"/>
                    <a:pt x="896779" y="271939"/>
                    <a:pt x="896779" y="272891"/>
                  </a:cubicBezTo>
                  <a:cubicBezTo>
                    <a:pt x="896779" y="276701"/>
                    <a:pt x="895826" y="280511"/>
                    <a:pt x="895826" y="285274"/>
                  </a:cubicBezTo>
                  <a:cubicBezTo>
                    <a:pt x="895826" y="286226"/>
                    <a:pt x="895826" y="286226"/>
                    <a:pt x="895826" y="287179"/>
                  </a:cubicBezTo>
                  <a:cubicBezTo>
                    <a:pt x="893921" y="284321"/>
                    <a:pt x="892969" y="281464"/>
                    <a:pt x="891064" y="279559"/>
                  </a:cubicBezTo>
                  <a:cubicBezTo>
                    <a:pt x="885349" y="269081"/>
                    <a:pt x="879634" y="259556"/>
                    <a:pt x="873919" y="250984"/>
                  </a:cubicBezTo>
                  <a:cubicBezTo>
                    <a:pt x="872014" y="248126"/>
                    <a:pt x="871061" y="245269"/>
                    <a:pt x="869156" y="243364"/>
                  </a:cubicBezTo>
                  <a:cubicBezTo>
                    <a:pt x="869156" y="243364"/>
                    <a:pt x="869156" y="243364"/>
                    <a:pt x="869156" y="242411"/>
                  </a:cubicBezTo>
                  <a:cubicBezTo>
                    <a:pt x="872966" y="232886"/>
                    <a:pt x="875824" y="223361"/>
                    <a:pt x="878681" y="215741"/>
                  </a:cubicBezTo>
                  <a:cubicBezTo>
                    <a:pt x="881539" y="210979"/>
                    <a:pt x="884396" y="205264"/>
                    <a:pt x="887254" y="200501"/>
                  </a:cubicBezTo>
                  <a:lnTo>
                    <a:pt x="895826" y="223361"/>
                  </a:lnTo>
                  <a:lnTo>
                    <a:pt x="901541" y="240506"/>
                  </a:lnTo>
                  <a:cubicBezTo>
                    <a:pt x="900589" y="242411"/>
                    <a:pt x="900589" y="244316"/>
                    <a:pt x="900589" y="246221"/>
                  </a:cubicBezTo>
                  <a:close/>
                  <a:moveTo>
                    <a:pt x="891064" y="190976"/>
                  </a:moveTo>
                  <a:cubicBezTo>
                    <a:pt x="892016" y="190024"/>
                    <a:pt x="892969" y="188119"/>
                    <a:pt x="892969" y="187166"/>
                  </a:cubicBezTo>
                  <a:cubicBezTo>
                    <a:pt x="892969" y="189071"/>
                    <a:pt x="894874" y="194786"/>
                    <a:pt x="896779" y="202406"/>
                  </a:cubicBezTo>
                  <a:cubicBezTo>
                    <a:pt x="895826" y="199549"/>
                    <a:pt x="893921" y="195739"/>
                    <a:pt x="891064" y="190976"/>
                  </a:cubicBezTo>
                  <a:close/>
                  <a:moveTo>
                    <a:pt x="904399" y="181451"/>
                  </a:moveTo>
                  <a:cubicBezTo>
                    <a:pt x="904399" y="182404"/>
                    <a:pt x="904399" y="182404"/>
                    <a:pt x="904399" y="183356"/>
                  </a:cubicBezTo>
                  <a:cubicBezTo>
                    <a:pt x="904399" y="190976"/>
                    <a:pt x="903446" y="200501"/>
                    <a:pt x="903446" y="210979"/>
                  </a:cubicBezTo>
                  <a:cubicBezTo>
                    <a:pt x="903446" y="210979"/>
                    <a:pt x="903446" y="210026"/>
                    <a:pt x="903446" y="210026"/>
                  </a:cubicBezTo>
                  <a:cubicBezTo>
                    <a:pt x="898684" y="197644"/>
                    <a:pt x="894874" y="190024"/>
                    <a:pt x="894874" y="188119"/>
                  </a:cubicBezTo>
                  <a:cubicBezTo>
                    <a:pt x="897731" y="183356"/>
                    <a:pt x="900589" y="178594"/>
                    <a:pt x="903446" y="173831"/>
                  </a:cubicBezTo>
                  <a:lnTo>
                    <a:pt x="904399" y="181451"/>
                  </a:lnTo>
                  <a:close/>
                  <a:moveTo>
                    <a:pt x="888206" y="137636"/>
                  </a:moveTo>
                  <a:cubicBezTo>
                    <a:pt x="889159" y="135731"/>
                    <a:pt x="890111" y="134779"/>
                    <a:pt x="890111" y="132874"/>
                  </a:cubicBezTo>
                  <a:lnTo>
                    <a:pt x="898684" y="161449"/>
                  </a:lnTo>
                  <a:cubicBezTo>
                    <a:pt x="896779" y="163354"/>
                    <a:pt x="894874" y="166211"/>
                    <a:pt x="893921" y="168116"/>
                  </a:cubicBezTo>
                  <a:cubicBezTo>
                    <a:pt x="891064" y="171926"/>
                    <a:pt x="888206" y="175736"/>
                    <a:pt x="885349" y="180499"/>
                  </a:cubicBezTo>
                  <a:cubicBezTo>
                    <a:pt x="881539" y="174784"/>
                    <a:pt x="878681" y="169069"/>
                    <a:pt x="874871" y="163354"/>
                  </a:cubicBezTo>
                  <a:cubicBezTo>
                    <a:pt x="879634" y="154781"/>
                    <a:pt x="883444" y="146209"/>
                    <a:pt x="888206" y="137636"/>
                  </a:cubicBezTo>
                  <a:close/>
                  <a:moveTo>
                    <a:pt x="872966" y="169069"/>
                  </a:moveTo>
                  <a:lnTo>
                    <a:pt x="881539" y="188119"/>
                  </a:lnTo>
                  <a:cubicBezTo>
                    <a:pt x="880586" y="189071"/>
                    <a:pt x="879634" y="190976"/>
                    <a:pt x="878681" y="191929"/>
                  </a:cubicBezTo>
                  <a:cubicBezTo>
                    <a:pt x="871061" y="202406"/>
                    <a:pt x="864394" y="213836"/>
                    <a:pt x="856774" y="226219"/>
                  </a:cubicBezTo>
                  <a:cubicBezTo>
                    <a:pt x="854869" y="223361"/>
                    <a:pt x="852964" y="220504"/>
                    <a:pt x="851059" y="217646"/>
                  </a:cubicBezTo>
                  <a:cubicBezTo>
                    <a:pt x="858679" y="199549"/>
                    <a:pt x="865346" y="183356"/>
                    <a:pt x="872966" y="169069"/>
                  </a:cubicBezTo>
                  <a:close/>
                  <a:moveTo>
                    <a:pt x="847249" y="225266"/>
                  </a:moveTo>
                  <a:cubicBezTo>
                    <a:pt x="847249" y="224314"/>
                    <a:pt x="848201" y="223361"/>
                    <a:pt x="848201" y="223361"/>
                  </a:cubicBezTo>
                  <a:cubicBezTo>
                    <a:pt x="849154" y="226219"/>
                    <a:pt x="851059" y="229076"/>
                    <a:pt x="852011" y="232886"/>
                  </a:cubicBezTo>
                  <a:cubicBezTo>
                    <a:pt x="850106" y="236696"/>
                    <a:pt x="848201" y="239554"/>
                    <a:pt x="845344" y="243364"/>
                  </a:cubicBezTo>
                  <a:cubicBezTo>
                    <a:pt x="842486" y="248126"/>
                    <a:pt x="839629" y="252889"/>
                    <a:pt x="837724" y="256699"/>
                  </a:cubicBezTo>
                  <a:cubicBezTo>
                    <a:pt x="837724" y="254794"/>
                    <a:pt x="836771" y="252889"/>
                    <a:pt x="836771" y="250984"/>
                  </a:cubicBezTo>
                  <a:cubicBezTo>
                    <a:pt x="839629" y="242411"/>
                    <a:pt x="843439" y="233839"/>
                    <a:pt x="847249" y="225266"/>
                  </a:cubicBezTo>
                  <a:close/>
                  <a:moveTo>
                    <a:pt x="835819" y="195739"/>
                  </a:moveTo>
                  <a:cubicBezTo>
                    <a:pt x="835819" y="194786"/>
                    <a:pt x="835819" y="194786"/>
                    <a:pt x="835819" y="195739"/>
                  </a:cubicBezTo>
                  <a:cubicBezTo>
                    <a:pt x="836771" y="196691"/>
                    <a:pt x="838676" y="200501"/>
                    <a:pt x="840581" y="206216"/>
                  </a:cubicBezTo>
                  <a:cubicBezTo>
                    <a:pt x="838676" y="210979"/>
                    <a:pt x="835819" y="214789"/>
                    <a:pt x="833914" y="219551"/>
                  </a:cubicBezTo>
                  <a:cubicBezTo>
                    <a:pt x="833914" y="220504"/>
                    <a:pt x="832961" y="220504"/>
                    <a:pt x="832961" y="221456"/>
                  </a:cubicBezTo>
                  <a:cubicBezTo>
                    <a:pt x="833914" y="211931"/>
                    <a:pt x="834866" y="203359"/>
                    <a:pt x="835819" y="195739"/>
                  </a:cubicBezTo>
                  <a:close/>
                  <a:moveTo>
                    <a:pt x="826294" y="274796"/>
                  </a:moveTo>
                  <a:cubicBezTo>
                    <a:pt x="827246" y="273844"/>
                    <a:pt x="827246" y="271939"/>
                    <a:pt x="828199" y="270986"/>
                  </a:cubicBezTo>
                  <a:cubicBezTo>
                    <a:pt x="828199" y="271939"/>
                    <a:pt x="828199" y="272891"/>
                    <a:pt x="828199" y="272891"/>
                  </a:cubicBezTo>
                  <a:cubicBezTo>
                    <a:pt x="827246" y="273844"/>
                    <a:pt x="826294" y="275749"/>
                    <a:pt x="826294" y="276701"/>
                  </a:cubicBezTo>
                  <a:cubicBezTo>
                    <a:pt x="826294" y="275749"/>
                    <a:pt x="826294" y="274796"/>
                    <a:pt x="826294" y="274796"/>
                  </a:cubicBezTo>
                  <a:close/>
                  <a:moveTo>
                    <a:pt x="812006" y="448151"/>
                  </a:move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lose/>
                  <a:moveTo>
                    <a:pt x="785336" y="330041"/>
                  </a:moveTo>
                  <a:cubicBezTo>
                    <a:pt x="784384" y="329089"/>
                    <a:pt x="783431" y="327184"/>
                    <a:pt x="782479" y="325279"/>
                  </a:cubicBezTo>
                  <a:cubicBezTo>
                    <a:pt x="782479" y="321469"/>
                    <a:pt x="782479" y="318611"/>
                    <a:pt x="782479" y="315754"/>
                  </a:cubicBezTo>
                  <a:cubicBezTo>
                    <a:pt x="783431" y="319564"/>
                    <a:pt x="785336" y="322421"/>
                    <a:pt x="786289" y="326231"/>
                  </a:cubicBezTo>
                  <a:cubicBezTo>
                    <a:pt x="786289" y="328136"/>
                    <a:pt x="785336" y="329089"/>
                    <a:pt x="785336" y="330041"/>
                  </a:cubicBezTo>
                  <a:close/>
                  <a:moveTo>
                    <a:pt x="797719" y="271939"/>
                  </a:moveTo>
                  <a:cubicBezTo>
                    <a:pt x="799624" y="276701"/>
                    <a:pt x="801529" y="281464"/>
                    <a:pt x="803434" y="286226"/>
                  </a:cubicBezTo>
                  <a:cubicBezTo>
                    <a:pt x="803434" y="287179"/>
                    <a:pt x="802481" y="288131"/>
                    <a:pt x="802481" y="288131"/>
                  </a:cubicBezTo>
                  <a:cubicBezTo>
                    <a:pt x="799624" y="295751"/>
                    <a:pt x="796766" y="302419"/>
                    <a:pt x="792956" y="310039"/>
                  </a:cubicBezTo>
                  <a:cubicBezTo>
                    <a:pt x="792956" y="310039"/>
                    <a:pt x="792956" y="310039"/>
                    <a:pt x="792956" y="309086"/>
                  </a:cubicBezTo>
                  <a:cubicBezTo>
                    <a:pt x="791051" y="305276"/>
                    <a:pt x="789146" y="300514"/>
                    <a:pt x="787241" y="296704"/>
                  </a:cubicBezTo>
                  <a:cubicBezTo>
                    <a:pt x="790099" y="285274"/>
                    <a:pt x="792956" y="274796"/>
                    <a:pt x="795814" y="266224"/>
                  </a:cubicBezTo>
                  <a:cubicBezTo>
                    <a:pt x="796766" y="269081"/>
                    <a:pt x="796766" y="270034"/>
                    <a:pt x="797719" y="271939"/>
                  </a:cubicBezTo>
                  <a:close/>
                  <a:moveTo>
                    <a:pt x="790099" y="253841"/>
                  </a:moveTo>
                  <a:cubicBezTo>
                    <a:pt x="791051" y="255746"/>
                    <a:pt x="792004" y="258604"/>
                    <a:pt x="793909" y="261461"/>
                  </a:cubicBezTo>
                  <a:cubicBezTo>
                    <a:pt x="793909" y="261461"/>
                    <a:pt x="793909" y="261461"/>
                    <a:pt x="793909" y="262414"/>
                  </a:cubicBezTo>
                  <a:cubicBezTo>
                    <a:pt x="791051" y="269081"/>
                    <a:pt x="788194" y="276701"/>
                    <a:pt x="784384" y="286226"/>
                  </a:cubicBezTo>
                  <a:cubicBezTo>
                    <a:pt x="784384" y="282416"/>
                    <a:pt x="784384" y="277654"/>
                    <a:pt x="785336" y="273844"/>
                  </a:cubicBezTo>
                  <a:cubicBezTo>
                    <a:pt x="786289" y="267176"/>
                    <a:pt x="788194" y="260509"/>
                    <a:pt x="790099" y="253841"/>
                  </a:cubicBezTo>
                  <a:close/>
                  <a:moveTo>
                    <a:pt x="773906" y="236696"/>
                  </a:moveTo>
                  <a:cubicBezTo>
                    <a:pt x="774859" y="229076"/>
                    <a:pt x="775811" y="221456"/>
                    <a:pt x="776764" y="213836"/>
                  </a:cubicBezTo>
                  <a:cubicBezTo>
                    <a:pt x="778669" y="218599"/>
                    <a:pt x="781526" y="223361"/>
                    <a:pt x="783431" y="229076"/>
                  </a:cubicBezTo>
                  <a:cubicBezTo>
                    <a:pt x="782479" y="230981"/>
                    <a:pt x="781526" y="233839"/>
                    <a:pt x="780574" y="235744"/>
                  </a:cubicBezTo>
                  <a:cubicBezTo>
                    <a:pt x="778669" y="233839"/>
                    <a:pt x="777716" y="231934"/>
                    <a:pt x="777716" y="231934"/>
                  </a:cubicBezTo>
                  <a:cubicBezTo>
                    <a:pt x="777716" y="231934"/>
                    <a:pt x="778669" y="233839"/>
                    <a:pt x="780574" y="236696"/>
                  </a:cubicBezTo>
                  <a:cubicBezTo>
                    <a:pt x="778669" y="242411"/>
                    <a:pt x="775811" y="249079"/>
                    <a:pt x="773906" y="255746"/>
                  </a:cubicBezTo>
                  <a:cubicBezTo>
                    <a:pt x="773906" y="249079"/>
                    <a:pt x="773906" y="242411"/>
                    <a:pt x="773906" y="236696"/>
                  </a:cubicBezTo>
                  <a:close/>
                  <a:moveTo>
                    <a:pt x="724376" y="219551"/>
                  </a:moveTo>
                  <a:cubicBezTo>
                    <a:pt x="725329" y="212884"/>
                    <a:pt x="726281" y="207169"/>
                    <a:pt x="726281" y="203359"/>
                  </a:cubicBezTo>
                  <a:cubicBezTo>
                    <a:pt x="726281" y="210026"/>
                    <a:pt x="726281" y="218599"/>
                    <a:pt x="726281" y="229076"/>
                  </a:cubicBezTo>
                  <a:cubicBezTo>
                    <a:pt x="725329" y="226219"/>
                    <a:pt x="724376" y="224314"/>
                    <a:pt x="723424" y="223361"/>
                  </a:cubicBezTo>
                  <a:cubicBezTo>
                    <a:pt x="723424" y="222409"/>
                    <a:pt x="723424" y="220504"/>
                    <a:pt x="724376" y="219551"/>
                  </a:cubicBezTo>
                  <a:close/>
                  <a:moveTo>
                    <a:pt x="723424" y="224314"/>
                  </a:moveTo>
                  <a:cubicBezTo>
                    <a:pt x="723424" y="226219"/>
                    <a:pt x="724376" y="230029"/>
                    <a:pt x="724376" y="235744"/>
                  </a:cubicBezTo>
                  <a:cubicBezTo>
                    <a:pt x="725329" y="239554"/>
                    <a:pt x="725329" y="245269"/>
                    <a:pt x="726281" y="250984"/>
                  </a:cubicBezTo>
                  <a:cubicBezTo>
                    <a:pt x="726281" y="250984"/>
                    <a:pt x="726281" y="250984"/>
                    <a:pt x="726281" y="251936"/>
                  </a:cubicBezTo>
                  <a:cubicBezTo>
                    <a:pt x="726281" y="259556"/>
                    <a:pt x="726281" y="268129"/>
                    <a:pt x="727234" y="276701"/>
                  </a:cubicBezTo>
                  <a:cubicBezTo>
                    <a:pt x="727234" y="280511"/>
                    <a:pt x="727234" y="284321"/>
                    <a:pt x="727234" y="288131"/>
                  </a:cubicBezTo>
                  <a:cubicBezTo>
                    <a:pt x="726281" y="286226"/>
                    <a:pt x="726281" y="285274"/>
                    <a:pt x="725329" y="284321"/>
                  </a:cubicBezTo>
                  <a:cubicBezTo>
                    <a:pt x="722471" y="275749"/>
                    <a:pt x="720566" y="268129"/>
                    <a:pt x="717709" y="260509"/>
                  </a:cubicBezTo>
                  <a:cubicBezTo>
                    <a:pt x="719614" y="246221"/>
                    <a:pt x="721519" y="233839"/>
                    <a:pt x="723424" y="224314"/>
                  </a:cubicBezTo>
                  <a:close/>
                  <a:moveTo>
                    <a:pt x="710089" y="308134"/>
                  </a:moveTo>
                  <a:cubicBezTo>
                    <a:pt x="710089" y="311944"/>
                    <a:pt x="711041" y="315754"/>
                    <a:pt x="711041" y="320516"/>
                  </a:cubicBezTo>
                  <a:cubicBezTo>
                    <a:pt x="712946" y="336709"/>
                    <a:pt x="714851" y="354806"/>
                    <a:pt x="717709" y="373856"/>
                  </a:cubicBezTo>
                  <a:cubicBezTo>
                    <a:pt x="715804" y="378619"/>
                    <a:pt x="712946" y="384334"/>
                    <a:pt x="711041" y="389096"/>
                  </a:cubicBezTo>
                  <a:cubicBezTo>
                    <a:pt x="710089" y="387191"/>
                    <a:pt x="710089" y="385286"/>
                    <a:pt x="709136" y="383381"/>
                  </a:cubicBezTo>
                  <a:cubicBezTo>
                    <a:pt x="710089" y="379571"/>
                    <a:pt x="710089" y="375761"/>
                    <a:pt x="711041" y="372904"/>
                  </a:cubicBezTo>
                  <a:cubicBezTo>
                    <a:pt x="712946" y="359569"/>
                    <a:pt x="713899" y="352901"/>
                    <a:pt x="713899" y="352901"/>
                  </a:cubicBezTo>
                  <a:cubicBezTo>
                    <a:pt x="713899" y="352901"/>
                    <a:pt x="711994" y="360521"/>
                    <a:pt x="707231" y="372904"/>
                  </a:cubicBezTo>
                  <a:cubicBezTo>
                    <a:pt x="707231" y="373856"/>
                    <a:pt x="706279" y="374809"/>
                    <a:pt x="706279" y="374809"/>
                  </a:cubicBezTo>
                  <a:cubicBezTo>
                    <a:pt x="704374" y="369094"/>
                    <a:pt x="702469" y="363379"/>
                    <a:pt x="701516" y="357664"/>
                  </a:cubicBezTo>
                  <a:cubicBezTo>
                    <a:pt x="701516" y="357664"/>
                    <a:pt x="701516" y="357664"/>
                    <a:pt x="701516" y="357664"/>
                  </a:cubicBezTo>
                  <a:cubicBezTo>
                    <a:pt x="704374" y="339566"/>
                    <a:pt x="707231" y="323374"/>
                    <a:pt x="710089" y="308134"/>
                  </a:cubicBezTo>
                  <a:close/>
                  <a:moveTo>
                    <a:pt x="676751" y="253841"/>
                  </a:moveTo>
                  <a:cubicBezTo>
                    <a:pt x="676751" y="250984"/>
                    <a:pt x="676751" y="249079"/>
                    <a:pt x="676751" y="246221"/>
                  </a:cubicBezTo>
                  <a:cubicBezTo>
                    <a:pt x="677704" y="237649"/>
                    <a:pt x="678656" y="229076"/>
                    <a:pt x="679609" y="220504"/>
                  </a:cubicBezTo>
                  <a:cubicBezTo>
                    <a:pt x="680561" y="206216"/>
                    <a:pt x="681514" y="192881"/>
                    <a:pt x="682466" y="181451"/>
                  </a:cubicBezTo>
                  <a:cubicBezTo>
                    <a:pt x="682466" y="180499"/>
                    <a:pt x="682466" y="179546"/>
                    <a:pt x="682466" y="178594"/>
                  </a:cubicBezTo>
                  <a:cubicBezTo>
                    <a:pt x="687229" y="193834"/>
                    <a:pt x="691039" y="211931"/>
                    <a:pt x="696754" y="231934"/>
                  </a:cubicBezTo>
                  <a:cubicBezTo>
                    <a:pt x="699611" y="243364"/>
                    <a:pt x="702469" y="254794"/>
                    <a:pt x="705326" y="267176"/>
                  </a:cubicBezTo>
                  <a:cubicBezTo>
                    <a:pt x="704374" y="269081"/>
                    <a:pt x="704374" y="271939"/>
                    <a:pt x="703421" y="273844"/>
                  </a:cubicBezTo>
                  <a:cubicBezTo>
                    <a:pt x="700564" y="284321"/>
                    <a:pt x="697706" y="295751"/>
                    <a:pt x="694849" y="307181"/>
                  </a:cubicBezTo>
                  <a:cubicBezTo>
                    <a:pt x="693896" y="309086"/>
                    <a:pt x="693896" y="311944"/>
                    <a:pt x="692944" y="313849"/>
                  </a:cubicBezTo>
                  <a:cubicBezTo>
                    <a:pt x="691991" y="316706"/>
                    <a:pt x="691039" y="319564"/>
                    <a:pt x="690086" y="322421"/>
                  </a:cubicBezTo>
                  <a:cubicBezTo>
                    <a:pt x="684371" y="305276"/>
                    <a:pt x="679609" y="290036"/>
                    <a:pt x="673894" y="274796"/>
                  </a:cubicBezTo>
                  <a:cubicBezTo>
                    <a:pt x="675799" y="268129"/>
                    <a:pt x="676751" y="260509"/>
                    <a:pt x="676751" y="253841"/>
                  </a:cubicBezTo>
                  <a:close/>
                  <a:moveTo>
                    <a:pt x="668179" y="331946"/>
                  </a:moveTo>
                  <a:cubicBezTo>
                    <a:pt x="668179" y="330994"/>
                    <a:pt x="668179" y="330994"/>
                    <a:pt x="668179" y="330041"/>
                  </a:cubicBezTo>
                  <a:cubicBezTo>
                    <a:pt x="668179" y="331946"/>
                    <a:pt x="669131" y="332899"/>
                    <a:pt x="669131" y="334804"/>
                  </a:cubicBezTo>
                  <a:cubicBezTo>
                    <a:pt x="670084" y="338614"/>
                    <a:pt x="671036" y="342424"/>
                    <a:pt x="671989" y="346234"/>
                  </a:cubicBezTo>
                  <a:cubicBezTo>
                    <a:pt x="672941" y="350044"/>
                    <a:pt x="673894" y="354806"/>
                    <a:pt x="674846" y="359569"/>
                  </a:cubicBezTo>
                  <a:cubicBezTo>
                    <a:pt x="675799" y="363379"/>
                    <a:pt x="676751" y="367189"/>
                    <a:pt x="676751" y="370999"/>
                  </a:cubicBezTo>
                  <a:cubicBezTo>
                    <a:pt x="676751" y="371951"/>
                    <a:pt x="675799" y="372904"/>
                    <a:pt x="675799" y="373856"/>
                  </a:cubicBezTo>
                  <a:cubicBezTo>
                    <a:pt x="675799" y="374809"/>
                    <a:pt x="674846" y="375761"/>
                    <a:pt x="674846" y="377666"/>
                  </a:cubicBezTo>
                  <a:cubicBezTo>
                    <a:pt x="672941" y="374809"/>
                    <a:pt x="671989" y="370999"/>
                    <a:pt x="670084" y="368141"/>
                  </a:cubicBezTo>
                  <a:cubicBezTo>
                    <a:pt x="668179" y="364331"/>
                    <a:pt x="666274" y="361474"/>
                    <a:pt x="664369" y="358616"/>
                  </a:cubicBezTo>
                  <a:cubicBezTo>
                    <a:pt x="665321" y="349091"/>
                    <a:pt x="667226" y="340519"/>
                    <a:pt x="668179" y="331946"/>
                  </a:cubicBezTo>
                  <a:close/>
                  <a:moveTo>
                    <a:pt x="656749" y="266224"/>
                  </a:moveTo>
                  <a:cubicBezTo>
                    <a:pt x="656749" y="266224"/>
                    <a:pt x="656749" y="267176"/>
                    <a:pt x="656749" y="267176"/>
                  </a:cubicBezTo>
                  <a:cubicBezTo>
                    <a:pt x="656749" y="268129"/>
                    <a:pt x="656749" y="269081"/>
                    <a:pt x="656749" y="269081"/>
                  </a:cubicBezTo>
                  <a:cubicBezTo>
                    <a:pt x="656749" y="268129"/>
                    <a:pt x="656749" y="267176"/>
                    <a:pt x="656749" y="266224"/>
                  </a:cubicBezTo>
                  <a:close/>
                  <a:moveTo>
                    <a:pt x="608171" y="318611"/>
                  </a:moveTo>
                  <a:cubicBezTo>
                    <a:pt x="609124" y="305276"/>
                    <a:pt x="611029" y="291941"/>
                    <a:pt x="611981" y="279559"/>
                  </a:cubicBezTo>
                  <a:cubicBezTo>
                    <a:pt x="612934" y="282416"/>
                    <a:pt x="612934" y="285274"/>
                    <a:pt x="613886" y="288131"/>
                  </a:cubicBezTo>
                  <a:cubicBezTo>
                    <a:pt x="614839" y="301466"/>
                    <a:pt x="615791" y="314801"/>
                    <a:pt x="615791" y="327184"/>
                  </a:cubicBezTo>
                  <a:cubicBezTo>
                    <a:pt x="615791" y="329089"/>
                    <a:pt x="615791" y="330041"/>
                    <a:pt x="615791" y="331946"/>
                  </a:cubicBezTo>
                  <a:cubicBezTo>
                    <a:pt x="615791" y="333851"/>
                    <a:pt x="615791" y="335756"/>
                    <a:pt x="615791" y="337661"/>
                  </a:cubicBezTo>
                  <a:cubicBezTo>
                    <a:pt x="614839" y="336709"/>
                    <a:pt x="613886" y="334804"/>
                    <a:pt x="613886" y="333851"/>
                  </a:cubicBezTo>
                  <a:cubicBezTo>
                    <a:pt x="611981" y="330041"/>
                    <a:pt x="609124" y="325279"/>
                    <a:pt x="607219" y="321469"/>
                  </a:cubicBezTo>
                  <a:cubicBezTo>
                    <a:pt x="608171" y="320516"/>
                    <a:pt x="608171" y="319564"/>
                    <a:pt x="608171" y="318611"/>
                  </a:cubicBezTo>
                  <a:close/>
                  <a:moveTo>
                    <a:pt x="606266" y="341471"/>
                  </a:moveTo>
                  <a:cubicBezTo>
                    <a:pt x="609124" y="349091"/>
                    <a:pt x="612934" y="356711"/>
                    <a:pt x="615791" y="364331"/>
                  </a:cubicBezTo>
                  <a:cubicBezTo>
                    <a:pt x="615791" y="364331"/>
                    <a:pt x="615791" y="365284"/>
                    <a:pt x="615791" y="365284"/>
                  </a:cubicBezTo>
                  <a:cubicBezTo>
                    <a:pt x="614839" y="368141"/>
                    <a:pt x="612934" y="371951"/>
                    <a:pt x="611029" y="375761"/>
                  </a:cubicBezTo>
                  <a:cubicBezTo>
                    <a:pt x="610076" y="371951"/>
                    <a:pt x="609124" y="367189"/>
                    <a:pt x="608171" y="363379"/>
                  </a:cubicBezTo>
                  <a:cubicBezTo>
                    <a:pt x="607219" y="358616"/>
                    <a:pt x="606266" y="354806"/>
                    <a:pt x="605314" y="350996"/>
                  </a:cubicBezTo>
                  <a:cubicBezTo>
                    <a:pt x="605314" y="348139"/>
                    <a:pt x="605314" y="344329"/>
                    <a:pt x="606266" y="341471"/>
                  </a:cubicBezTo>
                  <a:close/>
                  <a:moveTo>
                    <a:pt x="606266" y="424339"/>
                  </a:moveTo>
                  <a:cubicBezTo>
                    <a:pt x="607219" y="427196"/>
                    <a:pt x="608171" y="430054"/>
                    <a:pt x="609124" y="433864"/>
                  </a:cubicBezTo>
                  <a:cubicBezTo>
                    <a:pt x="608171" y="434816"/>
                    <a:pt x="608171" y="435769"/>
                    <a:pt x="607219" y="436721"/>
                  </a:cubicBezTo>
                  <a:lnTo>
                    <a:pt x="601504" y="435769"/>
                  </a:lnTo>
                  <a:cubicBezTo>
                    <a:pt x="604361" y="432911"/>
                    <a:pt x="605314" y="428149"/>
                    <a:pt x="606266" y="424339"/>
                  </a:cubicBezTo>
                  <a:close/>
                  <a:moveTo>
                    <a:pt x="599599" y="401479"/>
                  </a:moveTo>
                  <a:cubicBezTo>
                    <a:pt x="599599" y="402431"/>
                    <a:pt x="599599" y="402431"/>
                    <a:pt x="599599" y="401479"/>
                  </a:cubicBezTo>
                  <a:cubicBezTo>
                    <a:pt x="599599" y="402431"/>
                    <a:pt x="599599" y="403384"/>
                    <a:pt x="599599" y="403384"/>
                  </a:cubicBezTo>
                  <a:cubicBezTo>
                    <a:pt x="599599" y="403384"/>
                    <a:pt x="599599" y="402431"/>
                    <a:pt x="599599" y="401479"/>
                  </a:cubicBezTo>
                  <a:close/>
                  <a:moveTo>
                    <a:pt x="587216" y="300514"/>
                  </a:moveTo>
                  <a:cubicBezTo>
                    <a:pt x="588169" y="303371"/>
                    <a:pt x="590074" y="307181"/>
                    <a:pt x="591979" y="310039"/>
                  </a:cubicBezTo>
                  <a:cubicBezTo>
                    <a:pt x="591979" y="311944"/>
                    <a:pt x="591026" y="314801"/>
                    <a:pt x="591026" y="316706"/>
                  </a:cubicBezTo>
                  <a:cubicBezTo>
                    <a:pt x="591026" y="316706"/>
                    <a:pt x="591026" y="316706"/>
                    <a:pt x="591026" y="316706"/>
                  </a:cubicBezTo>
                  <a:cubicBezTo>
                    <a:pt x="591026" y="317659"/>
                    <a:pt x="590074" y="318611"/>
                    <a:pt x="590074" y="319564"/>
                  </a:cubicBezTo>
                  <a:cubicBezTo>
                    <a:pt x="589121" y="316706"/>
                    <a:pt x="588169" y="313849"/>
                    <a:pt x="587216" y="311944"/>
                  </a:cubicBezTo>
                  <a:cubicBezTo>
                    <a:pt x="587216" y="308134"/>
                    <a:pt x="587216" y="303371"/>
                    <a:pt x="586264" y="299561"/>
                  </a:cubicBezTo>
                  <a:cubicBezTo>
                    <a:pt x="586264" y="299561"/>
                    <a:pt x="586264" y="299561"/>
                    <a:pt x="587216" y="300514"/>
                  </a:cubicBezTo>
                  <a:close/>
                  <a:moveTo>
                    <a:pt x="553879" y="257651"/>
                  </a:moveTo>
                  <a:cubicBezTo>
                    <a:pt x="554831" y="249079"/>
                    <a:pt x="554831" y="241459"/>
                    <a:pt x="555784" y="233839"/>
                  </a:cubicBezTo>
                  <a:cubicBezTo>
                    <a:pt x="556736" y="238601"/>
                    <a:pt x="557689" y="243364"/>
                    <a:pt x="558641" y="249079"/>
                  </a:cubicBezTo>
                  <a:cubicBezTo>
                    <a:pt x="557689" y="247174"/>
                    <a:pt x="556736" y="247174"/>
                    <a:pt x="556736" y="247174"/>
                  </a:cubicBezTo>
                  <a:cubicBezTo>
                    <a:pt x="556736" y="247174"/>
                    <a:pt x="557689" y="248126"/>
                    <a:pt x="558641" y="250984"/>
                  </a:cubicBezTo>
                  <a:cubicBezTo>
                    <a:pt x="561499" y="264319"/>
                    <a:pt x="565309" y="280511"/>
                    <a:pt x="570071" y="297656"/>
                  </a:cubicBezTo>
                  <a:cubicBezTo>
                    <a:pt x="570071" y="299561"/>
                    <a:pt x="571024" y="301466"/>
                    <a:pt x="571976" y="303371"/>
                  </a:cubicBezTo>
                  <a:cubicBezTo>
                    <a:pt x="571024" y="306229"/>
                    <a:pt x="570071" y="310039"/>
                    <a:pt x="569119" y="312896"/>
                  </a:cubicBezTo>
                  <a:cubicBezTo>
                    <a:pt x="567214" y="307181"/>
                    <a:pt x="566261" y="301466"/>
                    <a:pt x="564356" y="295751"/>
                  </a:cubicBezTo>
                  <a:cubicBezTo>
                    <a:pt x="560546" y="285274"/>
                    <a:pt x="557689" y="274796"/>
                    <a:pt x="553879" y="266224"/>
                  </a:cubicBezTo>
                  <a:cubicBezTo>
                    <a:pt x="553879" y="263366"/>
                    <a:pt x="553879" y="260509"/>
                    <a:pt x="553879" y="257651"/>
                  </a:cubicBezTo>
                  <a:close/>
                  <a:moveTo>
                    <a:pt x="551974" y="295751"/>
                  </a:moveTo>
                  <a:cubicBezTo>
                    <a:pt x="551974" y="294799"/>
                    <a:pt x="551974" y="294799"/>
                    <a:pt x="551974" y="295751"/>
                  </a:cubicBezTo>
                  <a:cubicBezTo>
                    <a:pt x="551974" y="295751"/>
                    <a:pt x="552926" y="297656"/>
                    <a:pt x="552926" y="298609"/>
                  </a:cubicBezTo>
                  <a:cubicBezTo>
                    <a:pt x="554831" y="304324"/>
                    <a:pt x="555784" y="310991"/>
                    <a:pt x="556736" y="317659"/>
                  </a:cubicBezTo>
                  <a:cubicBezTo>
                    <a:pt x="556736" y="318611"/>
                    <a:pt x="556736" y="319564"/>
                    <a:pt x="557689" y="321469"/>
                  </a:cubicBezTo>
                  <a:cubicBezTo>
                    <a:pt x="557689" y="321469"/>
                    <a:pt x="557689" y="321469"/>
                    <a:pt x="557689" y="322421"/>
                  </a:cubicBezTo>
                  <a:cubicBezTo>
                    <a:pt x="557689" y="323374"/>
                    <a:pt x="557689" y="324326"/>
                    <a:pt x="557689" y="326231"/>
                  </a:cubicBezTo>
                  <a:cubicBezTo>
                    <a:pt x="555784" y="319564"/>
                    <a:pt x="553879" y="312896"/>
                    <a:pt x="552926" y="306229"/>
                  </a:cubicBezTo>
                  <a:cubicBezTo>
                    <a:pt x="551974" y="301466"/>
                    <a:pt x="551974" y="298609"/>
                    <a:pt x="551974" y="295751"/>
                  </a:cubicBezTo>
                  <a:close/>
                  <a:moveTo>
                    <a:pt x="529114" y="290036"/>
                  </a:moveTo>
                  <a:cubicBezTo>
                    <a:pt x="529114" y="290036"/>
                    <a:pt x="529114" y="290989"/>
                    <a:pt x="529114" y="290036"/>
                  </a:cubicBezTo>
                  <a:cubicBezTo>
                    <a:pt x="529114" y="290989"/>
                    <a:pt x="529114" y="290989"/>
                    <a:pt x="529114" y="290036"/>
                  </a:cubicBezTo>
                  <a:cubicBezTo>
                    <a:pt x="529114" y="290989"/>
                    <a:pt x="529114" y="290036"/>
                    <a:pt x="529114" y="290036"/>
                  </a:cubicBezTo>
                  <a:close/>
                  <a:moveTo>
                    <a:pt x="522446" y="336709"/>
                  </a:moveTo>
                  <a:cubicBezTo>
                    <a:pt x="522446" y="333851"/>
                    <a:pt x="523399" y="331946"/>
                    <a:pt x="523399" y="329089"/>
                  </a:cubicBezTo>
                  <a:cubicBezTo>
                    <a:pt x="524351" y="331946"/>
                    <a:pt x="525304" y="333851"/>
                    <a:pt x="526256" y="336709"/>
                  </a:cubicBezTo>
                  <a:cubicBezTo>
                    <a:pt x="528161" y="341471"/>
                    <a:pt x="530066" y="346234"/>
                    <a:pt x="531019" y="350996"/>
                  </a:cubicBezTo>
                  <a:cubicBezTo>
                    <a:pt x="531019" y="358616"/>
                    <a:pt x="531019" y="366236"/>
                    <a:pt x="531971" y="374809"/>
                  </a:cubicBezTo>
                  <a:cubicBezTo>
                    <a:pt x="531971" y="384334"/>
                    <a:pt x="532924" y="393859"/>
                    <a:pt x="533876" y="403384"/>
                  </a:cubicBezTo>
                  <a:cubicBezTo>
                    <a:pt x="530066" y="397669"/>
                    <a:pt x="528161" y="394811"/>
                    <a:pt x="528161" y="394811"/>
                  </a:cubicBezTo>
                  <a:cubicBezTo>
                    <a:pt x="528161" y="394811"/>
                    <a:pt x="530066" y="400526"/>
                    <a:pt x="532924" y="410051"/>
                  </a:cubicBezTo>
                  <a:cubicBezTo>
                    <a:pt x="533876" y="411956"/>
                    <a:pt x="534829" y="414814"/>
                    <a:pt x="534829" y="417671"/>
                  </a:cubicBezTo>
                  <a:cubicBezTo>
                    <a:pt x="534829" y="421481"/>
                    <a:pt x="535781" y="426244"/>
                    <a:pt x="535781" y="430054"/>
                  </a:cubicBezTo>
                  <a:lnTo>
                    <a:pt x="523399" y="428149"/>
                  </a:lnTo>
                  <a:cubicBezTo>
                    <a:pt x="523399" y="428149"/>
                    <a:pt x="522446" y="427196"/>
                    <a:pt x="522446" y="427196"/>
                  </a:cubicBezTo>
                  <a:cubicBezTo>
                    <a:pt x="522446" y="426244"/>
                    <a:pt x="522446" y="424339"/>
                    <a:pt x="522446" y="423386"/>
                  </a:cubicBezTo>
                  <a:cubicBezTo>
                    <a:pt x="525304" y="414814"/>
                    <a:pt x="527209" y="410051"/>
                    <a:pt x="527209" y="410051"/>
                  </a:cubicBezTo>
                  <a:cubicBezTo>
                    <a:pt x="527209" y="410051"/>
                    <a:pt x="525304" y="412909"/>
                    <a:pt x="522446" y="418624"/>
                  </a:cubicBezTo>
                  <a:cubicBezTo>
                    <a:pt x="522446" y="413861"/>
                    <a:pt x="521494" y="409099"/>
                    <a:pt x="521494" y="405289"/>
                  </a:cubicBezTo>
                  <a:cubicBezTo>
                    <a:pt x="520541" y="392906"/>
                    <a:pt x="518636" y="380524"/>
                    <a:pt x="517684" y="369094"/>
                  </a:cubicBezTo>
                  <a:cubicBezTo>
                    <a:pt x="519589" y="356711"/>
                    <a:pt x="520541" y="347186"/>
                    <a:pt x="522446" y="336709"/>
                  </a:cubicBezTo>
                  <a:close/>
                  <a:moveTo>
                    <a:pt x="512921" y="271939"/>
                  </a:moveTo>
                  <a:cubicBezTo>
                    <a:pt x="511969" y="276701"/>
                    <a:pt x="511016" y="281464"/>
                    <a:pt x="509111" y="287179"/>
                  </a:cubicBezTo>
                  <a:cubicBezTo>
                    <a:pt x="509111" y="287179"/>
                    <a:pt x="509111" y="287179"/>
                    <a:pt x="509111" y="288131"/>
                  </a:cubicBezTo>
                  <a:cubicBezTo>
                    <a:pt x="508159" y="284321"/>
                    <a:pt x="508159" y="279559"/>
                    <a:pt x="507206" y="275749"/>
                  </a:cubicBezTo>
                  <a:cubicBezTo>
                    <a:pt x="507206" y="270986"/>
                    <a:pt x="508159" y="267176"/>
                    <a:pt x="508159" y="262414"/>
                  </a:cubicBezTo>
                  <a:lnTo>
                    <a:pt x="509111" y="262414"/>
                  </a:lnTo>
                  <a:cubicBezTo>
                    <a:pt x="511016" y="265271"/>
                    <a:pt x="511969" y="268129"/>
                    <a:pt x="512921" y="271939"/>
                  </a:cubicBezTo>
                  <a:close/>
                  <a:moveTo>
                    <a:pt x="497681" y="207169"/>
                  </a:moveTo>
                  <a:cubicBezTo>
                    <a:pt x="500539" y="217646"/>
                    <a:pt x="503396" y="230981"/>
                    <a:pt x="506254" y="245269"/>
                  </a:cubicBezTo>
                  <a:cubicBezTo>
                    <a:pt x="507206" y="249079"/>
                    <a:pt x="508159" y="252889"/>
                    <a:pt x="509111" y="256699"/>
                  </a:cubicBezTo>
                  <a:cubicBezTo>
                    <a:pt x="508159" y="256699"/>
                    <a:pt x="507206" y="256699"/>
                    <a:pt x="506254" y="256699"/>
                  </a:cubicBezTo>
                  <a:lnTo>
                    <a:pt x="505301" y="256699"/>
                  </a:lnTo>
                  <a:cubicBezTo>
                    <a:pt x="505301" y="256699"/>
                    <a:pt x="505301" y="256699"/>
                    <a:pt x="505301" y="256699"/>
                  </a:cubicBezTo>
                  <a:cubicBezTo>
                    <a:pt x="502444" y="238601"/>
                    <a:pt x="499586" y="220504"/>
                    <a:pt x="497681" y="207169"/>
                  </a:cubicBezTo>
                  <a:cubicBezTo>
                    <a:pt x="496729" y="207169"/>
                    <a:pt x="496729" y="207169"/>
                    <a:pt x="497681" y="207169"/>
                  </a:cubicBezTo>
                  <a:close/>
                  <a:moveTo>
                    <a:pt x="487204" y="419576"/>
                  </a:moveTo>
                  <a:cubicBezTo>
                    <a:pt x="487204" y="420529"/>
                    <a:pt x="486251" y="421481"/>
                    <a:pt x="486251" y="422434"/>
                  </a:cubicBezTo>
                  <a:lnTo>
                    <a:pt x="483394" y="422434"/>
                  </a:lnTo>
                  <a:cubicBezTo>
                    <a:pt x="483394" y="421481"/>
                    <a:pt x="483394" y="419576"/>
                    <a:pt x="483394" y="418624"/>
                  </a:cubicBezTo>
                  <a:cubicBezTo>
                    <a:pt x="483394" y="412909"/>
                    <a:pt x="482441" y="407194"/>
                    <a:pt x="481489" y="401479"/>
                  </a:cubicBezTo>
                  <a:cubicBezTo>
                    <a:pt x="483394" y="407194"/>
                    <a:pt x="485299" y="413861"/>
                    <a:pt x="487204" y="419576"/>
                  </a:cubicBezTo>
                  <a:close/>
                  <a:moveTo>
                    <a:pt x="437674" y="390049"/>
                  </a:moveTo>
                  <a:cubicBezTo>
                    <a:pt x="437674" y="390049"/>
                    <a:pt x="437674" y="390049"/>
                    <a:pt x="437674" y="390049"/>
                  </a:cubicBezTo>
                  <a:cubicBezTo>
                    <a:pt x="437674" y="389096"/>
                    <a:pt x="437674" y="389096"/>
                    <a:pt x="437674" y="388144"/>
                  </a:cubicBezTo>
                  <a:cubicBezTo>
                    <a:pt x="437674" y="388144"/>
                    <a:pt x="437674" y="388144"/>
                    <a:pt x="437674" y="388144"/>
                  </a:cubicBezTo>
                  <a:cubicBezTo>
                    <a:pt x="437674" y="389096"/>
                    <a:pt x="437674" y="390049"/>
                    <a:pt x="437674" y="390049"/>
                  </a:cubicBezTo>
                  <a:cubicBezTo>
                    <a:pt x="437674" y="391001"/>
                    <a:pt x="437674" y="390049"/>
                    <a:pt x="437674" y="390049"/>
                  </a:cubicBezTo>
                  <a:close/>
                  <a:moveTo>
                    <a:pt x="448151" y="362426"/>
                  </a:moveTo>
                  <a:cubicBezTo>
                    <a:pt x="447199" y="360521"/>
                    <a:pt x="446246" y="358616"/>
                    <a:pt x="446246" y="356711"/>
                  </a:cubicBezTo>
                  <a:cubicBezTo>
                    <a:pt x="447199" y="353854"/>
                    <a:pt x="448151" y="350044"/>
                    <a:pt x="449104" y="347186"/>
                  </a:cubicBezTo>
                  <a:cubicBezTo>
                    <a:pt x="448151" y="351949"/>
                    <a:pt x="448151" y="357664"/>
                    <a:pt x="448151" y="362426"/>
                  </a:cubicBezTo>
                  <a:close/>
                  <a:moveTo>
                    <a:pt x="436721" y="227171"/>
                  </a:moveTo>
                  <a:cubicBezTo>
                    <a:pt x="437674" y="233839"/>
                    <a:pt x="439579" y="239554"/>
                    <a:pt x="440531" y="246221"/>
                  </a:cubicBezTo>
                  <a:cubicBezTo>
                    <a:pt x="438626" y="242411"/>
                    <a:pt x="436721" y="238601"/>
                    <a:pt x="434816" y="234791"/>
                  </a:cubicBezTo>
                  <a:cubicBezTo>
                    <a:pt x="435769" y="231934"/>
                    <a:pt x="435769" y="230029"/>
                    <a:pt x="436721" y="227171"/>
                  </a:cubicBezTo>
                  <a:close/>
                  <a:moveTo>
                    <a:pt x="428149" y="280511"/>
                  </a:moveTo>
                  <a:cubicBezTo>
                    <a:pt x="430054" y="270986"/>
                    <a:pt x="431006" y="262414"/>
                    <a:pt x="431959" y="253841"/>
                  </a:cubicBezTo>
                  <a:cubicBezTo>
                    <a:pt x="431959" y="255746"/>
                    <a:pt x="432911" y="256699"/>
                    <a:pt x="432911" y="258604"/>
                  </a:cubicBezTo>
                  <a:cubicBezTo>
                    <a:pt x="434816" y="266224"/>
                    <a:pt x="436721" y="274796"/>
                    <a:pt x="438626" y="284321"/>
                  </a:cubicBezTo>
                  <a:cubicBezTo>
                    <a:pt x="438626" y="286226"/>
                    <a:pt x="439579" y="288131"/>
                    <a:pt x="439579" y="290036"/>
                  </a:cubicBezTo>
                  <a:cubicBezTo>
                    <a:pt x="434816" y="284321"/>
                    <a:pt x="432911" y="281464"/>
                    <a:pt x="432911" y="281464"/>
                  </a:cubicBezTo>
                  <a:cubicBezTo>
                    <a:pt x="432911" y="281464"/>
                    <a:pt x="435769" y="287179"/>
                    <a:pt x="439579" y="295751"/>
                  </a:cubicBezTo>
                  <a:cubicBezTo>
                    <a:pt x="440531" y="296704"/>
                    <a:pt x="440531" y="298609"/>
                    <a:pt x="441484" y="299561"/>
                  </a:cubicBezTo>
                  <a:cubicBezTo>
                    <a:pt x="442436" y="303371"/>
                    <a:pt x="443389" y="308134"/>
                    <a:pt x="443389" y="312896"/>
                  </a:cubicBezTo>
                  <a:cubicBezTo>
                    <a:pt x="444341" y="317659"/>
                    <a:pt x="445294" y="323374"/>
                    <a:pt x="446246" y="328136"/>
                  </a:cubicBezTo>
                  <a:cubicBezTo>
                    <a:pt x="446246" y="330994"/>
                    <a:pt x="447199" y="332899"/>
                    <a:pt x="447199" y="335756"/>
                  </a:cubicBezTo>
                  <a:cubicBezTo>
                    <a:pt x="446246" y="337661"/>
                    <a:pt x="445294" y="339566"/>
                    <a:pt x="445294" y="341471"/>
                  </a:cubicBezTo>
                  <a:cubicBezTo>
                    <a:pt x="444341" y="344329"/>
                    <a:pt x="443389" y="346234"/>
                    <a:pt x="442436" y="349091"/>
                  </a:cubicBezTo>
                  <a:cubicBezTo>
                    <a:pt x="439579" y="342424"/>
                    <a:pt x="437674" y="336709"/>
                    <a:pt x="434816" y="331946"/>
                  </a:cubicBezTo>
                  <a:cubicBezTo>
                    <a:pt x="434816" y="322421"/>
                    <a:pt x="434816" y="317659"/>
                    <a:pt x="434816" y="317659"/>
                  </a:cubicBezTo>
                  <a:cubicBezTo>
                    <a:pt x="434816" y="317659"/>
                    <a:pt x="433864" y="321469"/>
                    <a:pt x="432911" y="328136"/>
                  </a:cubicBezTo>
                  <a:cubicBezTo>
                    <a:pt x="430054" y="319564"/>
                    <a:pt x="426244" y="310991"/>
                    <a:pt x="423386" y="303371"/>
                  </a:cubicBezTo>
                  <a:cubicBezTo>
                    <a:pt x="426244" y="295751"/>
                    <a:pt x="427196" y="288131"/>
                    <a:pt x="428149" y="280511"/>
                  </a:cubicBezTo>
                  <a:close/>
                  <a:moveTo>
                    <a:pt x="418624" y="345281"/>
                  </a:moveTo>
                  <a:cubicBezTo>
                    <a:pt x="419576" y="337661"/>
                    <a:pt x="420529" y="330041"/>
                    <a:pt x="422434" y="322421"/>
                  </a:cubicBezTo>
                  <a:cubicBezTo>
                    <a:pt x="424339" y="328136"/>
                    <a:pt x="425291" y="333851"/>
                    <a:pt x="427196" y="339566"/>
                  </a:cubicBezTo>
                  <a:cubicBezTo>
                    <a:pt x="428149" y="343376"/>
                    <a:pt x="429101" y="347186"/>
                    <a:pt x="430054" y="350996"/>
                  </a:cubicBezTo>
                  <a:cubicBezTo>
                    <a:pt x="429101" y="354806"/>
                    <a:pt x="429101" y="358616"/>
                    <a:pt x="428149" y="362426"/>
                  </a:cubicBezTo>
                  <a:cubicBezTo>
                    <a:pt x="427196" y="360521"/>
                    <a:pt x="426244" y="358616"/>
                    <a:pt x="426244" y="356711"/>
                  </a:cubicBezTo>
                  <a:cubicBezTo>
                    <a:pt x="423386" y="349091"/>
                    <a:pt x="420529" y="344329"/>
                    <a:pt x="420529" y="344329"/>
                  </a:cubicBezTo>
                  <a:cubicBezTo>
                    <a:pt x="420529" y="344329"/>
                    <a:pt x="420529" y="349091"/>
                    <a:pt x="422434" y="357664"/>
                  </a:cubicBezTo>
                  <a:cubicBezTo>
                    <a:pt x="423386" y="361474"/>
                    <a:pt x="423386" y="367189"/>
                    <a:pt x="424339" y="372904"/>
                  </a:cubicBezTo>
                  <a:cubicBezTo>
                    <a:pt x="424339" y="374809"/>
                    <a:pt x="425291" y="375761"/>
                    <a:pt x="425291" y="377666"/>
                  </a:cubicBezTo>
                  <a:cubicBezTo>
                    <a:pt x="425291" y="376714"/>
                    <a:pt x="424339" y="375761"/>
                    <a:pt x="424339" y="375761"/>
                  </a:cubicBezTo>
                  <a:cubicBezTo>
                    <a:pt x="424339" y="375761"/>
                    <a:pt x="424339" y="374809"/>
                    <a:pt x="424339" y="374809"/>
                  </a:cubicBezTo>
                  <a:cubicBezTo>
                    <a:pt x="422434" y="367189"/>
                    <a:pt x="420529" y="359569"/>
                    <a:pt x="418624" y="351949"/>
                  </a:cubicBezTo>
                  <a:cubicBezTo>
                    <a:pt x="417671" y="349091"/>
                    <a:pt x="418624" y="347186"/>
                    <a:pt x="418624" y="345281"/>
                  </a:cubicBezTo>
                  <a:close/>
                  <a:moveTo>
                    <a:pt x="406241" y="261461"/>
                  </a:moveTo>
                  <a:cubicBezTo>
                    <a:pt x="408146" y="267176"/>
                    <a:pt x="410051" y="275749"/>
                    <a:pt x="411956" y="285274"/>
                  </a:cubicBezTo>
                  <a:cubicBezTo>
                    <a:pt x="410051" y="292894"/>
                    <a:pt x="409099" y="301466"/>
                    <a:pt x="407194" y="310039"/>
                  </a:cubicBezTo>
                  <a:cubicBezTo>
                    <a:pt x="406241" y="307181"/>
                    <a:pt x="406241" y="304324"/>
                    <a:pt x="405289" y="302419"/>
                  </a:cubicBezTo>
                  <a:cubicBezTo>
                    <a:pt x="406241" y="288131"/>
                    <a:pt x="406241" y="273844"/>
                    <a:pt x="406241" y="261461"/>
                  </a:cubicBezTo>
                  <a:close/>
                  <a:moveTo>
                    <a:pt x="382429" y="290036"/>
                  </a:moveTo>
                  <a:cubicBezTo>
                    <a:pt x="382429" y="290989"/>
                    <a:pt x="382429" y="292894"/>
                    <a:pt x="381476" y="293846"/>
                  </a:cubicBezTo>
                  <a:cubicBezTo>
                    <a:pt x="381476" y="290989"/>
                    <a:pt x="381476" y="288131"/>
                    <a:pt x="381476" y="285274"/>
                  </a:cubicBezTo>
                  <a:cubicBezTo>
                    <a:pt x="381476" y="287179"/>
                    <a:pt x="382429" y="288131"/>
                    <a:pt x="382429" y="290036"/>
                  </a:cubicBezTo>
                  <a:close/>
                  <a:moveTo>
                    <a:pt x="361474" y="394811"/>
                  </a:moveTo>
                  <a:cubicBezTo>
                    <a:pt x="361474" y="397669"/>
                    <a:pt x="361474" y="401479"/>
                    <a:pt x="361474" y="404336"/>
                  </a:cubicBezTo>
                  <a:cubicBezTo>
                    <a:pt x="361474" y="405289"/>
                    <a:pt x="361474" y="406241"/>
                    <a:pt x="361474" y="407194"/>
                  </a:cubicBezTo>
                  <a:cubicBezTo>
                    <a:pt x="359569" y="399574"/>
                    <a:pt x="357664" y="391001"/>
                    <a:pt x="354806" y="383381"/>
                  </a:cubicBezTo>
                  <a:cubicBezTo>
                    <a:pt x="354806" y="383381"/>
                    <a:pt x="354806" y="383381"/>
                    <a:pt x="354806" y="382429"/>
                  </a:cubicBezTo>
                  <a:cubicBezTo>
                    <a:pt x="353854" y="379571"/>
                    <a:pt x="353854" y="376714"/>
                    <a:pt x="352901" y="373856"/>
                  </a:cubicBezTo>
                  <a:cubicBezTo>
                    <a:pt x="355759" y="381476"/>
                    <a:pt x="358616" y="388144"/>
                    <a:pt x="361474" y="394811"/>
                  </a:cubicBezTo>
                  <a:close/>
                  <a:moveTo>
                    <a:pt x="347186" y="307181"/>
                  </a:moveTo>
                  <a:cubicBezTo>
                    <a:pt x="348139" y="309086"/>
                    <a:pt x="348139" y="310039"/>
                    <a:pt x="349091" y="311944"/>
                  </a:cubicBezTo>
                  <a:cubicBezTo>
                    <a:pt x="348139" y="310991"/>
                    <a:pt x="348139" y="310039"/>
                    <a:pt x="347186" y="309086"/>
                  </a:cubicBezTo>
                  <a:cubicBezTo>
                    <a:pt x="346234" y="309086"/>
                    <a:pt x="346234" y="308134"/>
                    <a:pt x="347186" y="307181"/>
                  </a:cubicBezTo>
                  <a:close/>
                  <a:moveTo>
                    <a:pt x="347186" y="429101"/>
                  </a:moveTo>
                  <a:cubicBezTo>
                    <a:pt x="347186" y="430054"/>
                    <a:pt x="348139" y="431959"/>
                    <a:pt x="348139" y="432911"/>
                  </a:cubicBezTo>
                  <a:lnTo>
                    <a:pt x="346234" y="432911"/>
                  </a:lnTo>
                  <a:cubicBezTo>
                    <a:pt x="346234" y="431006"/>
                    <a:pt x="346234" y="430054"/>
                    <a:pt x="347186" y="429101"/>
                  </a:cubicBezTo>
                  <a:close/>
                  <a:moveTo>
                    <a:pt x="310991" y="439579"/>
                  </a:moveTo>
                  <a:cubicBezTo>
                    <a:pt x="310991" y="434816"/>
                    <a:pt x="310991" y="429101"/>
                    <a:pt x="311944" y="424339"/>
                  </a:cubicBezTo>
                  <a:cubicBezTo>
                    <a:pt x="313849" y="429101"/>
                    <a:pt x="315754" y="433864"/>
                    <a:pt x="317659" y="438626"/>
                  </a:cubicBezTo>
                  <a:lnTo>
                    <a:pt x="310991" y="439579"/>
                  </a:lnTo>
                  <a:close/>
                  <a:moveTo>
                    <a:pt x="302419" y="230981"/>
                  </a:moveTo>
                  <a:cubicBezTo>
                    <a:pt x="303371" y="232886"/>
                    <a:pt x="303371" y="235744"/>
                    <a:pt x="304324" y="237649"/>
                  </a:cubicBezTo>
                  <a:cubicBezTo>
                    <a:pt x="305276" y="242411"/>
                    <a:pt x="306229" y="247174"/>
                    <a:pt x="307181" y="252889"/>
                  </a:cubicBezTo>
                  <a:cubicBezTo>
                    <a:pt x="303371" y="247174"/>
                    <a:pt x="300514" y="244316"/>
                    <a:pt x="300514" y="244316"/>
                  </a:cubicBezTo>
                  <a:cubicBezTo>
                    <a:pt x="300514" y="238601"/>
                    <a:pt x="301466" y="234791"/>
                    <a:pt x="302419" y="230981"/>
                  </a:cubicBezTo>
                  <a:close/>
                  <a:moveTo>
                    <a:pt x="295751" y="269081"/>
                  </a:moveTo>
                  <a:cubicBezTo>
                    <a:pt x="296704" y="264319"/>
                    <a:pt x="297656" y="262414"/>
                    <a:pt x="297656" y="262414"/>
                  </a:cubicBezTo>
                  <a:cubicBezTo>
                    <a:pt x="297656" y="262414"/>
                    <a:pt x="296704" y="263366"/>
                    <a:pt x="295751" y="265271"/>
                  </a:cubicBezTo>
                  <a:cubicBezTo>
                    <a:pt x="296704" y="260509"/>
                    <a:pt x="296704" y="256699"/>
                    <a:pt x="297656" y="251936"/>
                  </a:cubicBezTo>
                  <a:cubicBezTo>
                    <a:pt x="298609" y="249079"/>
                    <a:pt x="298609" y="246221"/>
                    <a:pt x="299561" y="243364"/>
                  </a:cubicBezTo>
                  <a:cubicBezTo>
                    <a:pt x="299561" y="244316"/>
                    <a:pt x="300514" y="245269"/>
                    <a:pt x="301466" y="247174"/>
                  </a:cubicBezTo>
                  <a:cubicBezTo>
                    <a:pt x="304324" y="254794"/>
                    <a:pt x="307181" y="262414"/>
                    <a:pt x="310039" y="270986"/>
                  </a:cubicBezTo>
                  <a:cubicBezTo>
                    <a:pt x="312896" y="285274"/>
                    <a:pt x="315754" y="298609"/>
                    <a:pt x="319564" y="312896"/>
                  </a:cubicBezTo>
                  <a:cubicBezTo>
                    <a:pt x="322421" y="328136"/>
                    <a:pt x="326231" y="343376"/>
                    <a:pt x="330041" y="358616"/>
                  </a:cubicBezTo>
                  <a:cubicBezTo>
                    <a:pt x="330041" y="359569"/>
                    <a:pt x="330041" y="360521"/>
                    <a:pt x="330041" y="362426"/>
                  </a:cubicBezTo>
                  <a:cubicBezTo>
                    <a:pt x="329089" y="375761"/>
                    <a:pt x="328136" y="390049"/>
                    <a:pt x="327184" y="404336"/>
                  </a:cubicBezTo>
                  <a:cubicBezTo>
                    <a:pt x="327184" y="404336"/>
                    <a:pt x="327184" y="404336"/>
                    <a:pt x="327184" y="404336"/>
                  </a:cubicBezTo>
                  <a:cubicBezTo>
                    <a:pt x="325279" y="400526"/>
                    <a:pt x="323374" y="396716"/>
                    <a:pt x="321469" y="392906"/>
                  </a:cubicBezTo>
                  <a:cubicBezTo>
                    <a:pt x="317659" y="382429"/>
                    <a:pt x="313849" y="371951"/>
                    <a:pt x="310991" y="362426"/>
                  </a:cubicBezTo>
                  <a:cubicBezTo>
                    <a:pt x="306229" y="347186"/>
                    <a:pt x="301466" y="332899"/>
                    <a:pt x="296704" y="318611"/>
                  </a:cubicBezTo>
                  <a:cubicBezTo>
                    <a:pt x="294799" y="312896"/>
                    <a:pt x="293846" y="308134"/>
                    <a:pt x="291941" y="302419"/>
                  </a:cubicBezTo>
                  <a:cubicBezTo>
                    <a:pt x="292894" y="290989"/>
                    <a:pt x="294799" y="279559"/>
                    <a:pt x="295751" y="269081"/>
                  </a:cubicBezTo>
                  <a:close/>
                  <a:moveTo>
                    <a:pt x="283369" y="378619"/>
                  </a:moveTo>
                  <a:cubicBezTo>
                    <a:pt x="283369" y="373856"/>
                    <a:pt x="284321" y="369094"/>
                    <a:pt x="284321" y="365284"/>
                  </a:cubicBezTo>
                  <a:cubicBezTo>
                    <a:pt x="284321" y="364331"/>
                    <a:pt x="284321" y="363379"/>
                    <a:pt x="285274" y="363379"/>
                  </a:cubicBezTo>
                  <a:cubicBezTo>
                    <a:pt x="289084" y="370999"/>
                    <a:pt x="291941" y="378619"/>
                    <a:pt x="295751" y="387191"/>
                  </a:cubicBezTo>
                  <a:cubicBezTo>
                    <a:pt x="297656" y="391954"/>
                    <a:pt x="300514" y="395764"/>
                    <a:pt x="302419" y="400526"/>
                  </a:cubicBezTo>
                  <a:cubicBezTo>
                    <a:pt x="302419" y="401479"/>
                    <a:pt x="303371" y="403384"/>
                    <a:pt x="303371" y="404336"/>
                  </a:cubicBezTo>
                  <a:cubicBezTo>
                    <a:pt x="302419" y="407194"/>
                    <a:pt x="302419" y="410051"/>
                    <a:pt x="301466" y="412909"/>
                  </a:cubicBezTo>
                  <a:cubicBezTo>
                    <a:pt x="299561" y="422434"/>
                    <a:pt x="297656" y="432911"/>
                    <a:pt x="295751" y="442436"/>
                  </a:cubicBezTo>
                  <a:lnTo>
                    <a:pt x="283369" y="444341"/>
                  </a:lnTo>
                  <a:cubicBezTo>
                    <a:pt x="282416" y="441484"/>
                    <a:pt x="282416" y="438626"/>
                    <a:pt x="281464" y="435769"/>
                  </a:cubicBezTo>
                  <a:cubicBezTo>
                    <a:pt x="281464" y="425291"/>
                    <a:pt x="281464" y="415766"/>
                    <a:pt x="281464" y="407194"/>
                  </a:cubicBezTo>
                  <a:cubicBezTo>
                    <a:pt x="281464" y="397669"/>
                    <a:pt x="282416" y="388144"/>
                    <a:pt x="283369" y="378619"/>
                  </a:cubicBezTo>
                  <a:close/>
                  <a:moveTo>
                    <a:pt x="237649" y="415766"/>
                  </a:moveTo>
                  <a:cubicBezTo>
                    <a:pt x="234791" y="409099"/>
                    <a:pt x="230981" y="402431"/>
                    <a:pt x="228124" y="395764"/>
                  </a:cubicBezTo>
                  <a:cubicBezTo>
                    <a:pt x="228124" y="391954"/>
                    <a:pt x="229076" y="387191"/>
                    <a:pt x="229076" y="383381"/>
                  </a:cubicBezTo>
                  <a:cubicBezTo>
                    <a:pt x="232886" y="391001"/>
                    <a:pt x="235744" y="398621"/>
                    <a:pt x="239554" y="406241"/>
                  </a:cubicBezTo>
                  <a:cubicBezTo>
                    <a:pt x="239554" y="410051"/>
                    <a:pt x="238601" y="412909"/>
                    <a:pt x="237649" y="415766"/>
                  </a:cubicBezTo>
                  <a:close/>
                  <a:moveTo>
                    <a:pt x="247174" y="431006"/>
                  </a:moveTo>
                  <a:cubicBezTo>
                    <a:pt x="247174" y="429101"/>
                    <a:pt x="247174" y="427196"/>
                    <a:pt x="248126" y="425291"/>
                  </a:cubicBezTo>
                  <a:cubicBezTo>
                    <a:pt x="248126" y="425291"/>
                    <a:pt x="248126" y="425291"/>
                    <a:pt x="248126" y="425291"/>
                  </a:cubicBezTo>
                  <a:cubicBezTo>
                    <a:pt x="248126" y="427196"/>
                    <a:pt x="247174" y="429101"/>
                    <a:pt x="247174" y="431006"/>
                  </a:cubicBezTo>
                  <a:close/>
                  <a:moveTo>
                    <a:pt x="264319" y="204311"/>
                  </a:moveTo>
                  <a:cubicBezTo>
                    <a:pt x="267176" y="195739"/>
                    <a:pt x="269081" y="189071"/>
                    <a:pt x="270986" y="185261"/>
                  </a:cubicBezTo>
                  <a:cubicBezTo>
                    <a:pt x="269081" y="194786"/>
                    <a:pt x="268129" y="204311"/>
                    <a:pt x="267176" y="214789"/>
                  </a:cubicBezTo>
                  <a:cubicBezTo>
                    <a:pt x="267176" y="212884"/>
                    <a:pt x="266224" y="211931"/>
                    <a:pt x="266224" y="210026"/>
                  </a:cubicBezTo>
                  <a:cubicBezTo>
                    <a:pt x="264319" y="207169"/>
                    <a:pt x="264319" y="206216"/>
                    <a:pt x="264319" y="204311"/>
                  </a:cubicBezTo>
                  <a:cubicBezTo>
                    <a:pt x="264319" y="204311"/>
                    <a:pt x="264319" y="204311"/>
                    <a:pt x="264319" y="204311"/>
                  </a:cubicBezTo>
                  <a:close/>
                  <a:moveTo>
                    <a:pt x="254794" y="235744"/>
                  </a:moveTo>
                  <a:cubicBezTo>
                    <a:pt x="256699" y="230029"/>
                    <a:pt x="257651" y="225266"/>
                    <a:pt x="258604" y="220504"/>
                  </a:cubicBezTo>
                  <a:cubicBezTo>
                    <a:pt x="259556" y="227171"/>
                    <a:pt x="260509" y="234791"/>
                    <a:pt x="261461" y="242411"/>
                  </a:cubicBezTo>
                  <a:cubicBezTo>
                    <a:pt x="261461" y="243364"/>
                    <a:pt x="261461" y="244316"/>
                    <a:pt x="262414" y="245269"/>
                  </a:cubicBezTo>
                  <a:cubicBezTo>
                    <a:pt x="261461" y="253841"/>
                    <a:pt x="260509" y="261461"/>
                    <a:pt x="260509" y="270034"/>
                  </a:cubicBezTo>
                  <a:cubicBezTo>
                    <a:pt x="259556" y="268129"/>
                    <a:pt x="258604" y="266224"/>
                    <a:pt x="257651" y="264319"/>
                  </a:cubicBezTo>
                  <a:cubicBezTo>
                    <a:pt x="254794" y="258604"/>
                    <a:pt x="252889" y="253841"/>
                    <a:pt x="250984" y="249079"/>
                  </a:cubicBezTo>
                  <a:cubicBezTo>
                    <a:pt x="252889" y="245269"/>
                    <a:pt x="253841" y="239554"/>
                    <a:pt x="254794" y="235744"/>
                  </a:cubicBezTo>
                  <a:close/>
                  <a:moveTo>
                    <a:pt x="245269" y="276701"/>
                  </a:moveTo>
                  <a:cubicBezTo>
                    <a:pt x="246221" y="270986"/>
                    <a:pt x="248126" y="265271"/>
                    <a:pt x="249079" y="260509"/>
                  </a:cubicBezTo>
                  <a:cubicBezTo>
                    <a:pt x="250031" y="262414"/>
                    <a:pt x="250031" y="265271"/>
                    <a:pt x="250984" y="268129"/>
                  </a:cubicBezTo>
                  <a:cubicBezTo>
                    <a:pt x="252889" y="275749"/>
                    <a:pt x="255746" y="284321"/>
                    <a:pt x="258604" y="292894"/>
                  </a:cubicBezTo>
                  <a:cubicBezTo>
                    <a:pt x="258604" y="293846"/>
                    <a:pt x="259556" y="294799"/>
                    <a:pt x="259556" y="294799"/>
                  </a:cubicBezTo>
                  <a:cubicBezTo>
                    <a:pt x="259556" y="295751"/>
                    <a:pt x="259556" y="296704"/>
                    <a:pt x="259556" y="297656"/>
                  </a:cubicBezTo>
                  <a:cubicBezTo>
                    <a:pt x="258604" y="310039"/>
                    <a:pt x="258604" y="321469"/>
                    <a:pt x="257651" y="333851"/>
                  </a:cubicBezTo>
                  <a:cubicBezTo>
                    <a:pt x="255746" y="325279"/>
                    <a:pt x="253841" y="317659"/>
                    <a:pt x="250984" y="309086"/>
                  </a:cubicBezTo>
                  <a:cubicBezTo>
                    <a:pt x="252889" y="304324"/>
                    <a:pt x="253841" y="301466"/>
                    <a:pt x="253841" y="301466"/>
                  </a:cubicBezTo>
                  <a:cubicBezTo>
                    <a:pt x="253841" y="301466"/>
                    <a:pt x="252889" y="303371"/>
                    <a:pt x="250984" y="307181"/>
                  </a:cubicBezTo>
                  <a:cubicBezTo>
                    <a:pt x="249079" y="299561"/>
                    <a:pt x="247174" y="291941"/>
                    <a:pt x="244316" y="284321"/>
                  </a:cubicBezTo>
                  <a:cubicBezTo>
                    <a:pt x="244316" y="281464"/>
                    <a:pt x="245269" y="279559"/>
                    <a:pt x="245269" y="276701"/>
                  </a:cubicBezTo>
                  <a:close/>
                  <a:moveTo>
                    <a:pt x="236696" y="325279"/>
                  </a:moveTo>
                  <a:cubicBezTo>
                    <a:pt x="236696" y="324326"/>
                    <a:pt x="236696" y="323374"/>
                    <a:pt x="237649" y="322421"/>
                  </a:cubicBezTo>
                  <a:cubicBezTo>
                    <a:pt x="237649" y="324326"/>
                    <a:pt x="238601" y="327184"/>
                    <a:pt x="238601" y="329089"/>
                  </a:cubicBezTo>
                  <a:cubicBezTo>
                    <a:pt x="237649" y="330994"/>
                    <a:pt x="236696" y="332899"/>
                    <a:pt x="235744" y="335756"/>
                  </a:cubicBezTo>
                  <a:cubicBezTo>
                    <a:pt x="235744" y="332899"/>
                    <a:pt x="235744" y="329089"/>
                    <a:pt x="236696" y="325279"/>
                  </a:cubicBezTo>
                  <a:close/>
                  <a:moveTo>
                    <a:pt x="234791" y="353854"/>
                  </a:moveTo>
                  <a:cubicBezTo>
                    <a:pt x="236696" y="348139"/>
                    <a:pt x="238601" y="342424"/>
                    <a:pt x="240506" y="337661"/>
                  </a:cubicBezTo>
                  <a:cubicBezTo>
                    <a:pt x="240506" y="339566"/>
                    <a:pt x="241459" y="340519"/>
                    <a:pt x="241459" y="342424"/>
                  </a:cubicBezTo>
                  <a:cubicBezTo>
                    <a:pt x="243364" y="352901"/>
                    <a:pt x="246221" y="362426"/>
                    <a:pt x="248126" y="372904"/>
                  </a:cubicBezTo>
                  <a:cubicBezTo>
                    <a:pt x="248126" y="374809"/>
                    <a:pt x="247174" y="376714"/>
                    <a:pt x="247174" y="378619"/>
                  </a:cubicBezTo>
                  <a:cubicBezTo>
                    <a:pt x="245269" y="375761"/>
                    <a:pt x="243364" y="371951"/>
                    <a:pt x="242411" y="369094"/>
                  </a:cubicBezTo>
                  <a:cubicBezTo>
                    <a:pt x="239554" y="364331"/>
                    <a:pt x="236696" y="359569"/>
                    <a:pt x="234791" y="353854"/>
                  </a:cubicBezTo>
                  <a:cubicBezTo>
                    <a:pt x="234791" y="354806"/>
                    <a:pt x="234791" y="353854"/>
                    <a:pt x="234791" y="353854"/>
                  </a:cubicBezTo>
                  <a:close/>
                  <a:moveTo>
                    <a:pt x="222409" y="297656"/>
                  </a:moveTo>
                  <a:cubicBezTo>
                    <a:pt x="224314" y="290036"/>
                    <a:pt x="226219" y="283369"/>
                    <a:pt x="227171" y="278606"/>
                  </a:cubicBezTo>
                  <a:cubicBezTo>
                    <a:pt x="227171" y="280511"/>
                    <a:pt x="228124" y="282416"/>
                    <a:pt x="228124" y="284321"/>
                  </a:cubicBezTo>
                  <a:cubicBezTo>
                    <a:pt x="229076" y="286226"/>
                    <a:pt x="229076" y="288131"/>
                    <a:pt x="230029" y="290989"/>
                  </a:cubicBezTo>
                  <a:cubicBezTo>
                    <a:pt x="227171" y="301466"/>
                    <a:pt x="225266" y="312896"/>
                    <a:pt x="222409" y="324326"/>
                  </a:cubicBezTo>
                  <a:cubicBezTo>
                    <a:pt x="222409" y="326231"/>
                    <a:pt x="221456" y="328136"/>
                    <a:pt x="221456" y="330041"/>
                  </a:cubicBezTo>
                  <a:cubicBezTo>
                    <a:pt x="221456" y="330041"/>
                    <a:pt x="221456" y="329089"/>
                    <a:pt x="220504" y="329089"/>
                  </a:cubicBezTo>
                  <a:cubicBezTo>
                    <a:pt x="219551" y="323374"/>
                    <a:pt x="219551" y="317659"/>
                    <a:pt x="218599" y="312896"/>
                  </a:cubicBezTo>
                  <a:cubicBezTo>
                    <a:pt x="220504" y="306229"/>
                    <a:pt x="221456" y="301466"/>
                    <a:pt x="222409" y="297656"/>
                  </a:cubicBezTo>
                  <a:close/>
                  <a:moveTo>
                    <a:pt x="169069" y="411956"/>
                  </a:moveTo>
                  <a:cubicBezTo>
                    <a:pt x="169069" y="411956"/>
                    <a:pt x="169069" y="412909"/>
                    <a:pt x="169069" y="412909"/>
                  </a:cubicBezTo>
                  <a:cubicBezTo>
                    <a:pt x="168116" y="407194"/>
                    <a:pt x="167164" y="401479"/>
                    <a:pt x="165259" y="396716"/>
                  </a:cubicBezTo>
                  <a:cubicBezTo>
                    <a:pt x="165259" y="389096"/>
                    <a:pt x="164306" y="382429"/>
                    <a:pt x="164306" y="375761"/>
                  </a:cubicBezTo>
                  <a:cubicBezTo>
                    <a:pt x="163354" y="365284"/>
                    <a:pt x="162401" y="354806"/>
                    <a:pt x="161449" y="345281"/>
                  </a:cubicBezTo>
                  <a:cubicBezTo>
                    <a:pt x="160496" y="336709"/>
                    <a:pt x="159544" y="329089"/>
                    <a:pt x="158591" y="321469"/>
                  </a:cubicBezTo>
                  <a:cubicBezTo>
                    <a:pt x="158591" y="322421"/>
                    <a:pt x="159544" y="322421"/>
                    <a:pt x="159544" y="323374"/>
                  </a:cubicBezTo>
                  <a:cubicBezTo>
                    <a:pt x="160496" y="325279"/>
                    <a:pt x="161449" y="326231"/>
                    <a:pt x="162401" y="328136"/>
                  </a:cubicBezTo>
                  <a:cubicBezTo>
                    <a:pt x="163354" y="342424"/>
                    <a:pt x="165259" y="359569"/>
                    <a:pt x="167164" y="376714"/>
                  </a:cubicBezTo>
                  <a:cubicBezTo>
                    <a:pt x="168116" y="385286"/>
                    <a:pt x="169069" y="393859"/>
                    <a:pt x="170021" y="402431"/>
                  </a:cubicBezTo>
                  <a:cubicBezTo>
                    <a:pt x="170021" y="405289"/>
                    <a:pt x="169069" y="408146"/>
                    <a:pt x="169069" y="411956"/>
                  </a:cubicBezTo>
                  <a:close/>
                  <a:moveTo>
                    <a:pt x="209074" y="350044"/>
                  </a:moveTo>
                  <a:cubicBezTo>
                    <a:pt x="209074" y="352901"/>
                    <a:pt x="209074" y="356711"/>
                    <a:pt x="209074" y="359569"/>
                  </a:cubicBezTo>
                  <a:cubicBezTo>
                    <a:pt x="208121" y="358616"/>
                    <a:pt x="208121" y="357664"/>
                    <a:pt x="207169" y="356711"/>
                  </a:cubicBezTo>
                  <a:cubicBezTo>
                    <a:pt x="208121" y="354806"/>
                    <a:pt x="209074" y="351949"/>
                    <a:pt x="209074" y="350044"/>
                  </a:cubicBezTo>
                  <a:close/>
                  <a:moveTo>
                    <a:pt x="170974" y="259556"/>
                  </a:moveTo>
                  <a:cubicBezTo>
                    <a:pt x="173831" y="264319"/>
                    <a:pt x="175736" y="270034"/>
                    <a:pt x="178594" y="274796"/>
                  </a:cubicBezTo>
                  <a:cubicBezTo>
                    <a:pt x="181451" y="280511"/>
                    <a:pt x="184309" y="286226"/>
                    <a:pt x="187166" y="291941"/>
                  </a:cubicBezTo>
                  <a:cubicBezTo>
                    <a:pt x="192881" y="304324"/>
                    <a:pt x="198596" y="316706"/>
                    <a:pt x="205264" y="330041"/>
                  </a:cubicBezTo>
                  <a:cubicBezTo>
                    <a:pt x="203359" y="333851"/>
                    <a:pt x="202406" y="338614"/>
                    <a:pt x="200501" y="343376"/>
                  </a:cubicBezTo>
                  <a:cubicBezTo>
                    <a:pt x="200501" y="343376"/>
                    <a:pt x="200501" y="342424"/>
                    <a:pt x="199549" y="342424"/>
                  </a:cubicBezTo>
                  <a:cubicBezTo>
                    <a:pt x="193834" y="330994"/>
                    <a:pt x="187166" y="320516"/>
                    <a:pt x="180499" y="310039"/>
                  </a:cubicBezTo>
                  <a:cubicBezTo>
                    <a:pt x="178594" y="301466"/>
                    <a:pt x="176689" y="296704"/>
                    <a:pt x="176689" y="296704"/>
                  </a:cubicBezTo>
                  <a:cubicBezTo>
                    <a:pt x="176689" y="296704"/>
                    <a:pt x="176689" y="299561"/>
                    <a:pt x="176689" y="305276"/>
                  </a:cubicBezTo>
                  <a:cubicBezTo>
                    <a:pt x="175736" y="303371"/>
                    <a:pt x="174784" y="301466"/>
                    <a:pt x="172879" y="299561"/>
                  </a:cubicBezTo>
                  <a:cubicBezTo>
                    <a:pt x="172879" y="299561"/>
                    <a:pt x="171926" y="298609"/>
                    <a:pt x="171926" y="298609"/>
                  </a:cubicBezTo>
                  <a:cubicBezTo>
                    <a:pt x="170974" y="291941"/>
                    <a:pt x="169069" y="285274"/>
                    <a:pt x="168116" y="279559"/>
                  </a:cubicBezTo>
                  <a:cubicBezTo>
                    <a:pt x="164306" y="262414"/>
                    <a:pt x="161449" y="247174"/>
                    <a:pt x="158591" y="235744"/>
                  </a:cubicBezTo>
                  <a:cubicBezTo>
                    <a:pt x="163354" y="243364"/>
                    <a:pt x="167164" y="250984"/>
                    <a:pt x="170974" y="259556"/>
                  </a:cubicBezTo>
                  <a:close/>
                  <a:moveTo>
                    <a:pt x="161449" y="307181"/>
                  </a:moveTo>
                  <a:cubicBezTo>
                    <a:pt x="159544" y="305276"/>
                    <a:pt x="157639" y="303371"/>
                    <a:pt x="156686" y="301466"/>
                  </a:cubicBezTo>
                  <a:cubicBezTo>
                    <a:pt x="156686" y="300514"/>
                    <a:pt x="156686" y="298609"/>
                    <a:pt x="155734" y="297656"/>
                  </a:cubicBezTo>
                  <a:cubicBezTo>
                    <a:pt x="156686" y="300514"/>
                    <a:pt x="158591" y="304324"/>
                    <a:pt x="161449" y="307181"/>
                  </a:cubicBezTo>
                  <a:close/>
                  <a:moveTo>
                    <a:pt x="130969" y="280511"/>
                  </a:moveTo>
                  <a:cubicBezTo>
                    <a:pt x="131921" y="281464"/>
                    <a:pt x="132874" y="282416"/>
                    <a:pt x="133826" y="284321"/>
                  </a:cubicBezTo>
                  <a:cubicBezTo>
                    <a:pt x="137636" y="289084"/>
                    <a:pt x="141446" y="294799"/>
                    <a:pt x="145256" y="301466"/>
                  </a:cubicBezTo>
                  <a:cubicBezTo>
                    <a:pt x="147161" y="304324"/>
                    <a:pt x="149066" y="307181"/>
                    <a:pt x="150971" y="310039"/>
                  </a:cubicBezTo>
                  <a:cubicBezTo>
                    <a:pt x="150971" y="318611"/>
                    <a:pt x="150019" y="329089"/>
                    <a:pt x="150019" y="341471"/>
                  </a:cubicBezTo>
                  <a:cubicBezTo>
                    <a:pt x="150019" y="341471"/>
                    <a:pt x="150019" y="340519"/>
                    <a:pt x="149066" y="339566"/>
                  </a:cubicBezTo>
                  <a:cubicBezTo>
                    <a:pt x="148114" y="335756"/>
                    <a:pt x="146209" y="331946"/>
                    <a:pt x="145256" y="328136"/>
                  </a:cubicBezTo>
                  <a:cubicBezTo>
                    <a:pt x="144304" y="324326"/>
                    <a:pt x="142399" y="321469"/>
                    <a:pt x="140494" y="317659"/>
                  </a:cubicBezTo>
                  <a:cubicBezTo>
                    <a:pt x="137636" y="310991"/>
                    <a:pt x="134779" y="306229"/>
                    <a:pt x="132874" y="301466"/>
                  </a:cubicBezTo>
                  <a:cubicBezTo>
                    <a:pt x="130969" y="296704"/>
                    <a:pt x="129064" y="292894"/>
                    <a:pt x="127159" y="290989"/>
                  </a:cubicBezTo>
                  <a:cubicBezTo>
                    <a:pt x="129064" y="287179"/>
                    <a:pt x="130016" y="283369"/>
                    <a:pt x="130969" y="280511"/>
                  </a:cubicBezTo>
                  <a:close/>
                  <a:moveTo>
                    <a:pt x="121444" y="318611"/>
                  </a:moveTo>
                  <a:cubicBezTo>
                    <a:pt x="123349" y="309086"/>
                    <a:pt x="124301" y="301466"/>
                    <a:pt x="127159" y="294799"/>
                  </a:cubicBezTo>
                  <a:cubicBezTo>
                    <a:pt x="127159" y="294799"/>
                    <a:pt x="127159" y="294799"/>
                    <a:pt x="127159" y="293846"/>
                  </a:cubicBezTo>
                  <a:cubicBezTo>
                    <a:pt x="128111" y="296704"/>
                    <a:pt x="128111" y="299561"/>
                    <a:pt x="129064" y="303371"/>
                  </a:cubicBezTo>
                  <a:cubicBezTo>
                    <a:pt x="130016" y="308134"/>
                    <a:pt x="131921" y="313849"/>
                    <a:pt x="133826" y="320516"/>
                  </a:cubicBezTo>
                  <a:cubicBezTo>
                    <a:pt x="135731" y="327184"/>
                    <a:pt x="137636" y="334804"/>
                    <a:pt x="138589" y="342424"/>
                  </a:cubicBezTo>
                  <a:cubicBezTo>
                    <a:pt x="140494" y="350996"/>
                    <a:pt x="141446" y="359569"/>
                    <a:pt x="143351" y="369094"/>
                  </a:cubicBezTo>
                  <a:cubicBezTo>
                    <a:pt x="145256" y="378619"/>
                    <a:pt x="146209" y="388144"/>
                    <a:pt x="148114" y="398621"/>
                  </a:cubicBezTo>
                  <a:cubicBezTo>
                    <a:pt x="148114" y="399574"/>
                    <a:pt x="148114" y="401479"/>
                    <a:pt x="149066" y="403384"/>
                  </a:cubicBezTo>
                  <a:cubicBezTo>
                    <a:pt x="149066" y="406241"/>
                    <a:pt x="149066" y="408146"/>
                    <a:pt x="149066" y="411004"/>
                  </a:cubicBezTo>
                  <a:cubicBezTo>
                    <a:pt x="149066" y="412909"/>
                    <a:pt x="149066" y="414814"/>
                    <a:pt x="149066" y="416719"/>
                  </a:cubicBezTo>
                  <a:cubicBezTo>
                    <a:pt x="145256" y="407194"/>
                    <a:pt x="142399" y="397669"/>
                    <a:pt x="138589" y="388144"/>
                  </a:cubicBezTo>
                  <a:cubicBezTo>
                    <a:pt x="135731" y="379571"/>
                    <a:pt x="132874" y="371951"/>
                    <a:pt x="129064" y="363379"/>
                  </a:cubicBezTo>
                  <a:cubicBezTo>
                    <a:pt x="130969" y="360521"/>
                    <a:pt x="131921" y="358616"/>
                    <a:pt x="131921" y="358616"/>
                  </a:cubicBezTo>
                  <a:cubicBezTo>
                    <a:pt x="131921" y="358616"/>
                    <a:pt x="130969" y="359569"/>
                    <a:pt x="129064" y="361474"/>
                  </a:cubicBezTo>
                  <a:cubicBezTo>
                    <a:pt x="127159" y="357664"/>
                    <a:pt x="126206" y="353854"/>
                    <a:pt x="124301" y="350044"/>
                  </a:cubicBezTo>
                  <a:cubicBezTo>
                    <a:pt x="124301" y="348139"/>
                    <a:pt x="125254" y="346234"/>
                    <a:pt x="125254" y="344329"/>
                  </a:cubicBezTo>
                  <a:cubicBezTo>
                    <a:pt x="128111" y="333851"/>
                    <a:pt x="129064" y="328136"/>
                    <a:pt x="129064" y="328136"/>
                  </a:cubicBezTo>
                  <a:cubicBezTo>
                    <a:pt x="129064" y="328136"/>
                    <a:pt x="126206" y="333851"/>
                    <a:pt x="121444" y="343376"/>
                  </a:cubicBezTo>
                  <a:cubicBezTo>
                    <a:pt x="121444" y="343376"/>
                    <a:pt x="121444" y="343376"/>
                    <a:pt x="121444" y="343376"/>
                  </a:cubicBezTo>
                  <a:cubicBezTo>
                    <a:pt x="121444" y="342424"/>
                    <a:pt x="121444" y="342424"/>
                    <a:pt x="120491" y="341471"/>
                  </a:cubicBezTo>
                  <a:cubicBezTo>
                    <a:pt x="119539" y="339566"/>
                    <a:pt x="118586" y="337661"/>
                    <a:pt x="117634" y="334804"/>
                  </a:cubicBezTo>
                  <a:cubicBezTo>
                    <a:pt x="119539" y="329089"/>
                    <a:pt x="120491" y="323374"/>
                    <a:pt x="121444" y="318611"/>
                  </a:cubicBezTo>
                  <a:close/>
                  <a:moveTo>
                    <a:pt x="116681" y="393859"/>
                  </a:moveTo>
                  <a:cubicBezTo>
                    <a:pt x="120491" y="402431"/>
                    <a:pt x="123349" y="411004"/>
                    <a:pt x="127159" y="419576"/>
                  </a:cubicBezTo>
                  <a:lnTo>
                    <a:pt x="113824" y="414814"/>
                  </a:lnTo>
                  <a:cubicBezTo>
                    <a:pt x="115729" y="408146"/>
                    <a:pt x="115729" y="400526"/>
                    <a:pt x="116681" y="393859"/>
                  </a:cubicBezTo>
                  <a:close/>
                  <a:moveTo>
                    <a:pt x="91916" y="341471"/>
                  </a:moveTo>
                  <a:cubicBezTo>
                    <a:pt x="91916" y="339566"/>
                    <a:pt x="92869" y="337661"/>
                    <a:pt x="92869" y="335756"/>
                  </a:cubicBezTo>
                  <a:cubicBezTo>
                    <a:pt x="93821" y="337661"/>
                    <a:pt x="93821" y="338614"/>
                    <a:pt x="94774" y="340519"/>
                  </a:cubicBezTo>
                  <a:cubicBezTo>
                    <a:pt x="97631" y="346234"/>
                    <a:pt x="99536" y="351949"/>
                    <a:pt x="102394" y="358616"/>
                  </a:cubicBezTo>
                  <a:cubicBezTo>
                    <a:pt x="100489" y="367189"/>
                    <a:pt x="98584" y="374809"/>
                    <a:pt x="96679" y="384334"/>
                  </a:cubicBezTo>
                  <a:cubicBezTo>
                    <a:pt x="95726" y="389096"/>
                    <a:pt x="94774" y="393859"/>
                    <a:pt x="94774" y="399574"/>
                  </a:cubicBezTo>
                  <a:cubicBezTo>
                    <a:pt x="94774" y="399574"/>
                    <a:pt x="93821" y="400526"/>
                    <a:pt x="93821" y="400526"/>
                  </a:cubicBezTo>
                  <a:cubicBezTo>
                    <a:pt x="92869" y="401479"/>
                    <a:pt x="91916" y="403384"/>
                    <a:pt x="90964" y="404336"/>
                  </a:cubicBezTo>
                  <a:cubicBezTo>
                    <a:pt x="90011" y="396716"/>
                    <a:pt x="89059" y="390049"/>
                    <a:pt x="88106" y="382429"/>
                  </a:cubicBezTo>
                  <a:cubicBezTo>
                    <a:pt x="87154" y="376714"/>
                    <a:pt x="86201" y="370999"/>
                    <a:pt x="85249" y="365284"/>
                  </a:cubicBezTo>
                  <a:cubicBezTo>
                    <a:pt x="87154" y="356711"/>
                    <a:pt x="89059" y="348139"/>
                    <a:pt x="91916" y="341471"/>
                  </a:cubicBezTo>
                  <a:close/>
                  <a:moveTo>
                    <a:pt x="72866" y="407194"/>
                  </a:moveTo>
                  <a:cubicBezTo>
                    <a:pt x="72866" y="408146"/>
                    <a:pt x="72866" y="408146"/>
                    <a:pt x="72866" y="409099"/>
                  </a:cubicBezTo>
                  <a:cubicBezTo>
                    <a:pt x="72866" y="409099"/>
                    <a:pt x="72866" y="409099"/>
                    <a:pt x="71914" y="409099"/>
                  </a:cubicBezTo>
                  <a:cubicBezTo>
                    <a:pt x="71914" y="408146"/>
                    <a:pt x="72866" y="408146"/>
                    <a:pt x="72866" y="40719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Graphic 41">
              <a:extLst>
                <a:ext uri="{FF2B5EF4-FFF2-40B4-BE49-F238E27FC236}">
                  <a16:creationId xmlns:a16="http://schemas.microsoft.com/office/drawing/2014/main" id="{DC4CB814-36A3-4D80-9F77-C2461D657826}"/>
                </a:ext>
              </a:extLst>
            </p:cNvPr>
            <p:cNvSpPr/>
            <p:nvPr userDrawn="1"/>
          </p:nvSpPr>
          <p:spPr>
            <a:xfrm>
              <a:off x="5489944" y="6411432"/>
              <a:ext cx="5608465" cy="446567"/>
            </a:xfrm>
            <a:custGeom>
              <a:avLst/>
              <a:gdLst>
                <a:gd name="connsiteX0" fmla="*/ 7144 w 6400800"/>
                <a:gd name="connsiteY0" fmla="*/ 511016 h 514350"/>
                <a:gd name="connsiteX1" fmla="*/ 6354604 w 6400800"/>
                <a:gd name="connsiteY1" fmla="*/ 511016 h 514350"/>
                <a:gd name="connsiteX2" fmla="*/ 6354604 w 6400800"/>
                <a:gd name="connsiteY2" fmla="*/ 409099 h 514350"/>
                <a:gd name="connsiteX3" fmla="*/ 6327934 w 6400800"/>
                <a:gd name="connsiteY3" fmla="*/ 415766 h 514350"/>
                <a:gd name="connsiteX4" fmla="*/ 6327934 w 6400800"/>
                <a:gd name="connsiteY4" fmla="*/ 404336 h 514350"/>
                <a:gd name="connsiteX5" fmla="*/ 6328887 w 6400800"/>
                <a:gd name="connsiteY5" fmla="*/ 383381 h 514350"/>
                <a:gd name="connsiteX6" fmla="*/ 6329839 w 6400800"/>
                <a:gd name="connsiteY6" fmla="*/ 365284 h 514350"/>
                <a:gd name="connsiteX7" fmla="*/ 6324124 w 6400800"/>
                <a:gd name="connsiteY7" fmla="*/ 383381 h 514350"/>
                <a:gd name="connsiteX8" fmla="*/ 6319362 w 6400800"/>
                <a:gd name="connsiteY8" fmla="*/ 404336 h 514350"/>
                <a:gd name="connsiteX9" fmla="*/ 6316504 w 6400800"/>
                <a:gd name="connsiteY9" fmla="*/ 419576 h 514350"/>
                <a:gd name="connsiteX10" fmla="*/ 6303169 w 6400800"/>
                <a:gd name="connsiteY10" fmla="*/ 423386 h 514350"/>
                <a:gd name="connsiteX11" fmla="*/ 6304121 w 6400800"/>
                <a:gd name="connsiteY11" fmla="*/ 405289 h 514350"/>
                <a:gd name="connsiteX12" fmla="*/ 6319362 w 6400800"/>
                <a:gd name="connsiteY12" fmla="*/ 358616 h 514350"/>
                <a:gd name="connsiteX13" fmla="*/ 6322219 w 6400800"/>
                <a:gd name="connsiteY13" fmla="*/ 349091 h 514350"/>
                <a:gd name="connsiteX14" fmla="*/ 6334601 w 6400800"/>
                <a:gd name="connsiteY14" fmla="*/ 312896 h 514350"/>
                <a:gd name="connsiteX15" fmla="*/ 6349842 w 6400800"/>
                <a:gd name="connsiteY15" fmla="*/ 269081 h 514350"/>
                <a:gd name="connsiteX16" fmla="*/ 6363176 w 6400800"/>
                <a:gd name="connsiteY16" fmla="*/ 228124 h 514350"/>
                <a:gd name="connsiteX17" fmla="*/ 6375559 w 6400800"/>
                <a:gd name="connsiteY17" fmla="*/ 190976 h 514350"/>
                <a:gd name="connsiteX18" fmla="*/ 6393656 w 6400800"/>
                <a:gd name="connsiteY18" fmla="*/ 134779 h 514350"/>
                <a:gd name="connsiteX19" fmla="*/ 6400324 w 6400800"/>
                <a:gd name="connsiteY19" fmla="*/ 113824 h 514350"/>
                <a:gd name="connsiteX20" fmla="*/ 6389846 w 6400800"/>
                <a:gd name="connsiteY20" fmla="*/ 133826 h 514350"/>
                <a:gd name="connsiteX21" fmla="*/ 6380321 w 6400800"/>
                <a:gd name="connsiteY21" fmla="*/ 153829 h 514350"/>
                <a:gd name="connsiteX22" fmla="*/ 6392704 w 6400800"/>
                <a:gd name="connsiteY22" fmla="*/ 110966 h 514350"/>
                <a:gd name="connsiteX23" fmla="*/ 6399371 w 6400800"/>
                <a:gd name="connsiteY23" fmla="*/ 87154 h 514350"/>
                <a:gd name="connsiteX24" fmla="*/ 6388894 w 6400800"/>
                <a:gd name="connsiteY24" fmla="*/ 109061 h 514350"/>
                <a:gd name="connsiteX25" fmla="*/ 6377464 w 6400800"/>
                <a:gd name="connsiteY25" fmla="*/ 134779 h 514350"/>
                <a:gd name="connsiteX26" fmla="*/ 6364129 w 6400800"/>
                <a:gd name="connsiteY26" fmla="*/ 168116 h 514350"/>
                <a:gd name="connsiteX27" fmla="*/ 6332696 w 6400800"/>
                <a:gd name="connsiteY27" fmla="*/ 253841 h 514350"/>
                <a:gd name="connsiteX28" fmla="*/ 6316504 w 6400800"/>
                <a:gd name="connsiteY28" fmla="*/ 302419 h 514350"/>
                <a:gd name="connsiteX29" fmla="*/ 6314599 w 6400800"/>
                <a:gd name="connsiteY29" fmla="*/ 308134 h 514350"/>
                <a:gd name="connsiteX30" fmla="*/ 6317456 w 6400800"/>
                <a:gd name="connsiteY30" fmla="*/ 287179 h 514350"/>
                <a:gd name="connsiteX31" fmla="*/ 6319362 w 6400800"/>
                <a:gd name="connsiteY31" fmla="*/ 267176 h 514350"/>
                <a:gd name="connsiteX32" fmla="*/ 6320314 w 6400800"/>
                <a:gd name="connsiteY32" fmla="*/ 250031 h 514350"/>
                <a:gd name="connsiteX33" fmla="*/ 6314599 w 6400800"/>
                <a:gd name="connsiteY33" fmla="*/ 266224 h 514350"/>
                <a:gd name="connsiteX34" fmla="*/ 6302217 w 6400800"/>
                <a:gd name="connsiteY34" fmla="*/ 310039 h 514350"/>
                <a:gd name="connsiteX35" fmla="*/ 6293644 w 6400800"/>
                <a:gd name="connsiteY35" fmla="*/ 339566 h 514350"/>
                <a:gd name="connsiteX36" fmla="*/ 6286976 w 6400800"/>
                <a:gd name="connsiteY36" fmla="*/ 362426 h 514350"/>
                <a:gd name="connsiteX37" fmla="*/ 6284119 w 6400800"/>
                <a:gd name="connsiteY37" fmla="*/ 335756 h 514350"/>
                <a:gd name="connsiteX38" fmla="*/ 6288881 w 6400800"/>
                <a:gd name="connsiteY38" fmla="*/ 318611 h 514350"/>
                <a:gd name="connsiteX39" fmla="*/ 6302217 w 6400800"/>
                <a:gd name="connsiteY39" fmla="*/ 274796 h 514350"/>
                <a:gd name="connsiteX40" fmla="*/ 6307931 w 6400800"/>
                <a:gd name="connsiteY40" fmla="*/ 255746 h 514350"/>
                <a:gd name="connsiteX41" fmla="*/ 6313646 w 6400800"/>
                <a:gd name="connsiteY41" fmla="*/ 238601 h 514350"/>
                <a:gd name="connsiteX42" fmla="*/ 6323171 w 6400800"/>
                <a:gd name="connsiteY42" fmla="*/ 210026 h 514350"/>
                <a:gd name="connsiteX43" fmla="*/ 6330792 w 6400800"/>
                <a:gd name="connsiteY43" fmla="*/ 185261 h 514350"/>
                <a:gd name="connsiteX44" fmla="*/ 6319362 w 6400800"/>
                <a:gd name="connsiteY44" fmla="*/ 208121 h 514350"/>
                <a:gd name="connsiteX45" fmla="*/ 6306026 w 6400800"/>
                <a:gd name="connsiteY45" fmla="*/ 234791 h 514350"/>
                <a:gd name="connsiteX46" fmla="*/ 6298406 w 6400800"/>
                <a:gd name="connsiteY46" fmla="*/ 250984 h 514350"/>
                <a:gd name="connsiteX47" fmla="*/ 6290787 w 6400800"/>
                <a:gd name="connsiteY47" fmla="*/ 270034 h 514350"/>
                <a:gd name="connsiteX48" fmla="*/ 6278404 w 6400800"/>
                <a:gd name="connsiteY48" fmla="*/ 301466 h 514350"/>
                <a:gd name="connsiteX49" fmla="*/ 6277451 w 6400800"/>
                <a:gd name="connsiteY49" fmla="*/ 292894 h 514350"/>
                <a:gd name="connsiteX50" fmla="*/ 6276499 w 6400800"/>
                <a:gd name="connsiteY50" fmla="*/ 306229 h 514350"/>
                <a:gd name="connsiteX51" fmla="*/ 6273642 w 6400800"/>
                <a:gd name="connsiteY51" fmla="*/ 312896 h 514350"/>
                <a:gd name="connsiteX52" fmla="*/ 6269831 w 6400800"/>
                <a:gd name="connsiteY52" fmla="*/ 322421 h 514350"/>
                <a:gd name="connsiteX53" fmla="*/ 6273642 w 6400800"/>
                <a:gd name="connsiteY53" fmla="*/ 300514 h 514350"/>
                <a:gd name="connsiteX54" fmla="*/ 6283167 w 6400800"/>
                <a:gd name="connsiteY54" fmla="*/ 252889 h 514350"/>
                <a:gd name="connsiteX55" fmla="*/ 6287929 w 6400800"/>
                <a:gd name="connsiteY55" fmla="*/ 231934 h 514350"/>
                <a:gd name="connsiteX56" fmla="*/ 6292692 w 6400800"/>
                <a:gd name="connsiteY56" fmla="*/ 212884 h 514350"/>
                <a:gd name="connsiteX57" fmla="*/ 6300312 w 6400800"/>
                <a:gd name="connsiteY57" fmla="*/ 181451 h 514350"/>
                <a:gd name="connsiteX58" fmla="*/ 6306026 w 6400800"/>
                <a:gd name="connsiteY58" fmla="*/ 153829 h 514350"/>
                <a:gd name="connsiteX59" fmla="*/ 6296501 w 6400800"/>
                <a:gd name="connsiteY59" fmla="*/ 180499 h 514350"/>
                <a:gd name="connsiteX60" fmla="*/ 6286024 w 6400800"/>
                <a:gd name="connsiteY60" fmla="*/ 210979 h 514350"/>
                <a:gd name="connsiteX61" fmla="*/ 6279356 w 6400800"/>
                <a:gd name="connsiteY61" fmla="*/ 230029 h 514350"/>
                <a:gd name="connsiteX62" fmla="*/ 6273642 w 6400800"/>
                <a:gd name="connsiteY62" fmla="*/ 250984 h 514350"/>
                <a:gd name="connsiteX63" fmla="*/ 6260306 w 6400800"/>
                <a:gd name="connsiteY63" fmla="*/ 298609 h 514350"/>
                <a:gd name="connsiteX64" fmla="*/ 6246971 w 6400800"/>
                <a:gd name="connsiteY64" fmla="*/ 351949 h 514350"/>
                <a:gd name="connsiteX65" fmla="*/ 6236494 w 6400800"/>
                <a:gd name="connsiteY65" fmla="*/ 396716 h 514350"/>
                <a:gd name="connsiteX66" fmla="*/ 6235542 w 6400800"/>
                <a:gd name="connsiteY66" fmla="*/ 394811 h 514350"/>
                <a:gd name="connsiteX67" fmla="*/ 6234589 w 6400800"/>
                <a:gd name="connsiteY67" fmla="*/ 370046 h 514350"/>
                <a:gd name="connsiteX68" fmla="*/ 6230779 w 6400800"/>
                <a:gd name="connsiteY68" fmla="*/ 389096 h 514350"/>
                <a:gd name="connsiteX69" fmla="*/ 6227921 w 6400800"/>
                <a:gd name="connsiteY69" fmla="*/ 384334 h 514350"/>
                <a:gd name="connsiteX70" fmla="*/ 6216492 w 6400800"/>
                <a:gd name="connsiteY70" fmla="*/ 367189 h 514350"/>
                <a:gd name="connsiteX71" fmla="*/ 6223159 w 6400800"/>
                <a:gd name="connsiteY71" fmla="*/ 348139 h 514350"/>
                <a:gd name="connsiteX72" fmla="*/ 6236494 w 6400800"/>
                <a:gd name="connsiteY72" fmla="*/ 310991 h 514350"/>
                <a:gd name="connsiteX73" fmla="*/ 6247924 w 6400800"/>
                <a:gd name="connsiteY73" fmla="*/ 279559 h 514350"/>
                <a:gd name="connsiteX74" fmla="*/ 6256496 w 6400800"/>
                <a:gd name="connsiteY74" fmla="*/ 254794 h 514350"/>
                <a:gd name="connsiteX75" fmla="*/ 6264117 w 6400800"/>
                <a:gd name="connsiteY75" fmla="*/ 233839 h 514350"/>
                <a:gd name="connsiteX76" fmla="*/ 6252687 w 6400800"/>
                <a:gd name="connsiteY76" fmla="*/ 253841 h 514350"/>
                <a:gd name="connsiteX77" fmla="*/ 6240304 w 6400800"/>
                <a:gd name="connsiteY77" fmla="*/ 276701 h 514350"/>
                <a:gd name="connsiteX78" fmla="*/ 6225064 w 6400800"/>
                <a:gd name="connsiteY78" fmla="*/ 307181 h 514350"/>
                <a:gd name="connsiteX79" fmla="*/ 6208871 w 6400800"/>
                <a:gd name="connsiteY79" fmla="*/ 343376 h 514350"/>
                <a:gd name="connsiteX80" fmla="*/ 6205062 w 6400800"/>
                <a:gd name="connsiteY80" fmla="*/ 351949 h 514350"/>
                <a:gd name="connsiteX81" fmla="*/ 6204109 w 6400800"/>
                <a:gd name="connsiteY81" fmla="*/ 350996 h 514350"/>
                <a:gd name="connsiteX82" fmla="*/ 6210776 w 6400800"/>
                <a:gd name="connsiteY82" fmla="*/ 320516 h 514350"/>
                <a:gd name="connsiteX83" fmla="*/ 6222206 w 6400800"/>
                <a:gd name="connsiteY83" fmla="*/ 268129 h 514350"/>
                <a:gd name="connsiteX84" fmla="*/ 6226017 w 6400800"/>
                <a:gd name="connsiteY84" fmla="*/ 248126 h 514350"/>
                <a:gd name="connsiteX85" fmla="*/ 6218396 w 6400800"/>
                <a:gd name="connsiteY85" fmla="*/ 267176 h 514350"/>
                <a:gd name="connsiteX86" fmla="*/ 6209824 w 6400800"/>
                <a:gd name="connsiteY86" fmla="*/ 289084 h 514350"/>
                <a:gd name="connsiteX87" fmla="*/ 6199346 w 6400800"/>
                <a:gd name="connsiteY87" fmla="*/ 317659 h 514350"/>
                <a:gd name="connsiteX88" fmla="*/ 6193631 w 6400800"/>
                <a:gd name="connsiteY88" fmla="*/ 335756 h 514350"/>
                <a:gd name="connsiteX89" fmla="*/ 6184106 w 6400800"/>
                <a:gd name="connsiteY89" fmla="*/ 322421 h 514350"/>
                <a:gd name="connsiteX90" fmla="*/ 6181249 w 6400800"/>
                <a:gd name="connsiteY90" fmla="*/ 318611 h 514350"/>
                <a:gd name="connsiteX91" fmla="*/ 6184106 w 6400800"/>
                <a:gd name="connsiteY91" fmla="*/ 302419 h 514350"/>
                <a:gd name="connsiteX92" fmla="*/ 6189821 w 6400800"/>
                <a:gd name="connsiteY92" fmla="*/ 274796 h 514350"/>
                <a:gd name="connsiteX93" fmla="*/ 6195537 w 6400800"/>
                <a:gd name="connsiteY93" fmla="*/ 250984 h 514350"/>
                <a:gd name="connsiteX94" fmla="*/ 6186012 w 6400800"/>
                <a:gd name="connsiteY94" fmla="*/ 273844 h 514350"/>
                <a:gd name="connsiteX95" fmla="*/ 6176487 w 6400800"/>
                <a:gd name="connsiteY95" fmla="*/ 300514 h 514350"/>
                <a:gd name="connsiteX96" fmla="*/ 6173629 w 6400800"/>
                <a:gd name="connsiteY96" fmla="*/ 309086 h 514350"/>
                <a:gd name="connsiteX97" fmla="*/ 6172676 w 6400800"/>
                <a:gd name="connsiteY97" fmla="*/ 308134 h 514350"/>
                <a:gd name="connsiteX98" fmla="*/ 6174581 w 6400800"/>
                <a:gd name="connsiteY98" fmla="*/ 294799 h 514350"/>
                <a:gd name="connsiteX99" fmla="*/ 6180296 w 6400800"/>
                <a:gd name="connsiteY99" fmla="*/ 263366 h 514350"/>
                <a:gd name="connsiteX100" fmla="*/ 6185059 w 6400800"/>
                <a:gd name="connsiteY100" fmla="*/ 236696 h 514350"/>
                <a:gd name="connsiteX101" fmla="*/ 6188869 w 6400800"/>
                <a:gd name="connsiteY101" fmla="*/ 215741 h 514350"/>
                <a:gd name="connsiteX102" fmla="*/ 6192679 w 6400800"/>
                <a:gd name="connsiteY102" fmla="*/ 197644 h 514350"/>
                <a:gd name="connsiteX103" fmla="*/ 6185059 w 6400800"/>
                <a:gd name="connsiteY103" fmla="*/ 214789 h 514350"/>
                <a:gd name="connsiteX104" fmla="*/ 6168867 w 6400800"/>
                <a:gd name="connsiteY104" fmla="*/ 260509 h 514350"/>
                <a:gd name="connsiteX105" fmla="*/ 6163151 w 6400800"/>
                <a:gd name="connsiteY105" fmla="*/ 280511 h 514350"/>
                <a:gd name="connsiteX106" fmla="*/ 6159342 w 6400800"/>
                <a:gd name="connsiteY106" fmla="*/ 253841 h 514350"/>
                <a:gd name="connsiteX107" fmla="*/ 6154579 w 6400800"/>
                <a:gd name="connsiteY107" fmla="*/ 225266 h 514350"/>
                <a:gd name="connsiteX108" fmla="*/ 6156484 w 6400800"/>
                <a:gd name="connsiteY108" fmla="*/ 285274 h 514350"/>
                <a:gd name="connsiteX109" fmla="*/ 6143149 w 6400800"/>
                <a:gd name="connsiteY109" fmla="*/ 268129 h 514350"/>
                <a:gd name="connsiteX110" fmla="*/ 6143149 w 6400800"/>
                <a:gd name="connsiteY110" fmla="*/ 267176 h 514350"/>
                <a:gd name="connsiteX111" fmla="*/ 6146006 w 6400800"/>
                <a:gd name="connsiteY111" fmla="*/ 256699 h 514350"/>
                <a:gd name="connsiteX112" fmla="*/ 6161246 w 6400800"/>
                <a:gd name="connsiteY112" fmla="*/ 178594 h 514350"/>
                <a:gd name="connsiteX113" fmla="*/ 6152674 w 6400800"/>
                <a:gd name="connsiteY113" fmla="*/ 200501 h 514350"/>
                <a:gd name="connsiteX114" fmla="*/ 6152674 w 6400800"/>
                <a:gd name="connsiteY114" fmla="*/ 197644 h 514350"/>
                <a:gd name="connsiteX115" fmla="*/ 6156484 w 6400800"/>
                <a:gd name="connsiteY115" fmla="*/ 172879 h 514350"/>
                <a:gd name="connsiteX116" fmla="*/ 6160294 w 6400800"/>
                <a:gd name="connsiteY116" fmla="*/ 150971 h 514350"/>
                <a:gd name="connsiteX117" fmla="*/ 6152674 w 6400800"/>
                <a:gd name="connsiteY117" fmla="*/ 171926 h 514350"/>
                <a:gd name="connsiteX118" fmla="*/ 6145054 w 6400800"/>
                <a:gd name="connsiteY118" fmla="*/ 196691 h 514350"/>
                <a:gd name="connsiteX119" fmla="*/ 6138387 w 6400800"/>
                <a:gd name="connsiteY119" fmla="*/ 220504 h 514350"/>
                <a:gd name="connsiteX120" fmla="*/ 6135529 w 6400800"/>
                <a:gd name="connsiteY120" fmla="*/ 202406 h 514350"/>
                <a:gd name="connsiteX121" fmla="*/ 6134576 w 6400800"/>
                <a:gd name="connsiteY121" fmla="*/ 221456 h 514350"/>
                <a:gd name="connsiteX122" fmla="*/ 6132671 w 6400800"/>
                <a:gd name="connsiteY122" fmla="*/ 242411 h 514350"/>
                <a:gd name="connsiteX123" fmla="*/ 6131719 w 6400800"/>
                <a:gd name="connsiteY123" fmla="*/ 249079 h 514350"/>
                <a:gd name="connsiteX124" fmla="*/ 6130767 w 6400800"/>
                <a:gd name="connsiteY124" fmla="*/ 253841 h 514350"/>
                <a:gd name="connsiteX125" fmla="*/ 6129814 w 6400800"/>
                <a:gd name="connsiteY125" fmla="*/ 251936 h 514350"/>
                <a:gd name="connsiteX126" fmla="*/ 6130767 w 6400800"/>
                <a:gd name="connsiteY126" fmla="*/ 254794 h 514350"/>
                <a:gd name="connsiteX127" fmla="*/ 6129814 w 6400800"/>
                <a:gd name="connsiteY127" fmla="*/ 261461 h 514350"/>
                <a:gd name="connsiteX128" fmla="*/ 6129814 w 6400800"/>
                <a:gd name="connsiteY128" fmla="*/ 243364 h 514350"/>
                <a:gd name="connsiteX129" fmla="*/ 6126004 w 6400800"/>
                <a:gd name="connsiteY129" fmla="*/ 274796 h 514350"/>
                <a:gd name="connsiteX130" fmla="*/ 6125051 w 6400800"/>
                <a:gd name="connsiteY130" fmla="*/ 281464 h 514350"/>
                <a:gd name="connsiteX131" fmla="*/ 6122194 w 6400800"/>
                <a:gd name="connsiteY131" fmla="*/ 267176 h 514350"/>
                <a:gd name="connsiteX132" fmla="*/ 6117431 w 6400800"/>
                <a:gd name="connsiteY132" fmla="*/ 243364 h 514350"/>
                <a:gd name="connsiteX133" fmla="*/ 6118384 w 6400800"/>
                <a:gd name="connsiteY133" fmla="*/ 267176 h 514350"/>
                <a:gd name="connsiteX134" fmla="*/ 6119337 w 6400800"/>
                <a:gd name="connsiteY134" fmla="*/ 300514 h 514350"/>
                <a:gd name="connsiteX135" fmla="*/ 6114574 w 6400800"/>
                <a:gd name="connsiteY135" fmla="*/ 317659 h 514350"/>
                <a:gd name="connsiteX136" fmla="*/ 6114574 w 6400800"/>
                <a:gd name="connsiteY136" fmla="*/ 307181 h 514350"/>
                <a:gd name="connsiteX137" fmla="*/ 6112669 w 6400800"/>
                <a:gd name="connsiteY137" fmla="*/ 286226 h 514350"/>
                <a:gd name="connsiteX138" fmla="*/ 6109812 w 6400800"/>
                <a:gd name="connsiteY138" fmla="*/ 270986 h 514350"/>
                <a:gd name="connsiteX139" fmla="*/ 6105049 w 6400800"/>
                <a:gd name="connsiteY139" fmla="*/ 258604 h 514350"/>
                <a:gd name="connsiteX140" fmla="*/ 6106001 w 6400800"/>
                <a:gd name="connsiteY140" fmla="*/ 272891 h 514350"/>
                <a:gd name="connsiteX141" fmla="*/ 6106001 w 6400800"/>
                <a:gd name="connsiteY141" fmla="*/ 282416 h 514350"/>
                <a:gd name="connsiteX142" fmla="*/ 6104096 w 6400800"/>
                <a:gd name="connsiteY142" fmla="*/ 273844 h 514350"/>
                <a:gd name="connsiteX143" fmla="*/ 6102192 w 6400800"/>
                <a:gd name="connsiteY143" fmla="*/ 268129 h 514350"/>
                <a:gd name="connsiteX144" fmla="*/ 6101239 w 6400800"/>
                <a:gd name="connsiteY144" fmla="*/ 253841 h 514350"/>
                <a:gd name="connsiteX145" fmla="*/ 6103144 w 6400800"/>
                <a:gd name="connsiteY145" fmla="*/ 247174 h 514350"/>
                <a:gd name="connsiteX146" fmla="*/ 6107906 w 6400800"/>
                <a:gd name="connsiteY146" fmla="*/ 225266 h 514350"/>
                <a:gd name="connsiteX147" fmla="*/ 6111717 w 6400800"/>
                <a:gd name="connsiteY147" fmla="*/ 205264 h 514350"/>
                <a:gd name="connsiteX148" fmla="*/ 6104096 w 6400800"/>
                <a:gd name="connsiteY148" fmla="*/ 223361 h 514350"/>
                <a:gd name="connsiteX149" fmla="*/ 6099334 w 6400800"/>
                <a:gd name="connsiteY149" fmla="*/ 234791 h 514350"/>
                <a:gd name="connsiteX150" fmla="*/ 6096476 w 6400800"/>
                <a:gd name="connsiteY150" fmla="*/ 206216 h 514350"/>
                <a:gd name="connsiteX151" fmla="*/ 6097429 w 6400800"/>
                <a:gd name="connsiteY151" fmla="*/ 199549 h 514350"/>
                <a:gd name="connsiteX152" fmla="*/ 6101239 w 6400800"/>
                <a:gd name="connsiteY152" fmla="*/ 177641 h 514350"/>
                <a:gd name="connsiteX153" fmla="*/ 6104096 w 6400800"/>
                <a:gd name="connsiteY153" fmla="*/ 157639 h 514350"/>
                <a:gd name="connsiteX154" fmla="*/ 6107906 w 6400800"/>
                <a:gd name="connsiteY154" fmla="*/ 124301 h 514350"/>
                <a:gd name="connsiteX155" fmla="*/ 6110764 w 6400800"/>
                <a:gd name="connsiteY155" fmla="*/ 95726 h 514350"/>
                <a:gd name="connsiteX156" fmla="*/ 6104096 w 6400800"/>
                <a:gd name="connsiteY156" fmla="*/ 124301 h 514350"/>
                <a:gd name="connsiteX157" fmla="*/ 6096476 w 6400800"/>
                <a:gd name="connsiteY157" fmla="*/ 156686 h 514350"/>
                <a:gd name="connsiteX158" fmla="*/ 6091714 w 6400800"/>
                <a:gd name="connsiteY158" fmla="*/ 176689 h 514350"/>
                <a:gd name="connsiteX159" fmla="*/ 6085999 w 6400800"/>
                <a:gd name="connsiteY159" fmla="*/ 198596 h 514350"/>
                <a:gd name="connsiteX160" fmla="*/ 6081237 w 6400800"/>
                <a:gd name="connsiteY160" fmla="*/ 214789 h 514350"/>
                <a:gd name="connsiteX161" fmla="*/ 6074569 w 6400800"/>
                <a:gd name="connsiteY161" fmla="*/ 201454 h 514350"/>
                <a:gd name="connsiteX162" fmla="*/ 6079331 w 6400800"/>
                <a:gd name="connsiteY162" fmla="*/ 219551 h 514350"/>
                <a:gd name="connsiteX163" fmla="*/ 6073617 w 6400800"/>
                <a:gd name="connsiteY163" fmla="*/ 230029 h 514350"/>
                <a:gd name="connsiteX164" fmla="*/ 6069806 w 6400800"/>
                <a:gd name="connsiteY164" fmla="*/ 237649 h 514350"/>
                <a:gd name="connsiteX165" fmla="*/ 6069806 w 6400800"/>
                <a:gd name="connsiteY165" fmla="*/ 228124 h 514350"/>
                <a:gd name="connsiteX166" fmla="*/ 6069806 w 6400800"/>
                <a:gd name="connsiteY166" fmla="*/ 205264 h 514350"/>
                <a:gd name="connsiteX167" fmla="*/ 6065996 w 6400800"/>
                <a:gd name="connsiteY167" fmla="*/ 228124 h 514350"/>
                <a:gd name="connsiteX168" fmla="*/ 6061234 w 6400800"/>
                <a:gd name="connsiteY168" fmla="*/ 253841 h 514350"/>
                <a:gd name="connsiteX169" fmla="*/ 6059329 w 6400800"/>
                <a:gd name="connsiteY169" fmla="*/ 263366 h 514350"/>
                <a:gd name="connsiteX170" fmla="*/ 6057424 w 6400800"/>
                <a:gd name="connsiteY170" fmla="*/ 268129 h 514350"/>
                <a:gd name="connsiteX171" fmla="*/ 6048851 w 6400800"/>
                <a:gd name="connsiteY171" fmla="*/ 294799 h 514350"/>
                <a:gd name="connsiteX172" fmla="*/ 6041231 w 6400800"/>
                <a:gd name="connsiteY172" fmla="*/ 324326 h 514350"/>
                <a:gd name="connsiteX173" fmla="*/ 6041231 w 6400800"/>
                <a:gd name="connsiteY173" fmla="*/ 325279 h 514350"/>
                <a:gd name="connsiteX174" fmla="*/ 6033612 w 6400800"/>
                <a:gd name="connsiteY174" fmla="*/ 306229 h 514350"/>
                <a:gd name="connsiteX175" fmla="*/ 6029801 w 6400800"/>
                <a:gd name="connsiteY175" fmla="*/ 296704 h 514350"/>
                <a:gd name="connsiteX176" fmla="*/ 6029801 w 6400800"/>
                <a:gd name="connsiteY176" fmla="*/ 295751 h 514350"/>
                <a:gd name="connsiteX177" fmla="*/ 6031706 w 6400800"/>
                <a:gd name="connsiteY177" fmla="*/ 281464 h 514350"/>
                <a:gd name="connsiteX178" fmla="*/ 6033612 w 6400800"/>
                <a:gd name="connsiteY178" fmla="*/ 269081 h 514350"/>
                <a:gd name="connsiteX179" fmla="*/ 6027896 w 6400800"/>
                <a:gd name="connsiteY179" fmla="*/ 280511 h 514350"/>
                <a:gd name="connsiteX180" fmla="*/ 6025039 w 6400800"/>
                <a:gd name="connsiteY180" fmla="*/ 286226 h 514350"/>
                <a:gd name="connsiteX181" fmla="*/ 6020276 w 6400800"/>
                <a:gd name="connsiteY181" fmla="*/ 272891 h 514350"/>
                <a:gd name="connsiteX182" fmla="*/ 6008846 w 6400800"/>
                <a:gd name="connsiteY182" fmla="*/ 244316 h 514350"/>
                <a:gd name="connsiteX183" fmla="*/ 6016467 w 6400800"/>
                <a:gd name="connsiteY183" fmla="*/ 273844 h 514350"/>
                <a:gd name="connsiteX184" fmla="*/ 6022181 w 6400800"/>
                <a:gd name="connsiteY184" fmla="*/ 293846 h 514350"/>
                <a:gd name="connsiteX185" fmla="*/ 6019324 w 6400800"/>
                <a:gd name="connsiteY185" fmla="*/ 302419 h 514350"/>
                <a:gd name="connsiteX186" fmla="*/ 6016467 w 6400800"/>
                <a:gd name="connsiteY186" fmla="*/ 311944 h 514350"/>
                <a:gd name="connsiteX187" fmla="*/ 6010751 w 6400800"/>
                <a:gd name="connsiteY187" fmla="*/ 333851 h 514350"/>
                <a:gd name="connsiteX188" fmla="*/ 6010751 w 6400800"/>
                <a:gd name="connsiteY188" fmla="*/ 334804 h 514350"/>
                <a:gd name="connsiteX189" fmla="*/ 6003131 w 6400800"/>
                <a:gd name="connsiteY189" fmla="*/ 320516 h 514350"/>
                <a:gd name="connsiteX190" fmla="*/ 5996464 w 6400800"/>
                <a:gd name="connsiteY190" fmla="*/ 308134 h 514350"/>
                <a:gd name="connsiteX191" fmla="*/ 5999321 w 6400800"/>
                <a:gd name="connsiteY191" fmla="*/ 302419 h 514350"/>
                <a:gd name="connsiteX192" fmla="*/ 6007894 w 6400800"/>
                <a:gd name="connsiteY192" fmla="*/ 283369 h 514350"/>
                <a:gd name="connsiteX193" fmla="*/ 6014562 w 6400800"/>
                <a:gd name="connsiteY193" fmla="*/ 267176 h 514350"/>
                <a:gd name="connsiteX194" fmla="*/ 6004084 w 6400800"/>
                <a:gd name="connsiteY194" fmla="*/ 281464 h 514350"/>
                <a:gd name="connsiteX195" fmla="*/ 5993606 w 6400800"/>
                <a:gd name="connsiteY195" fmla="*/ 297656 h 514350"/>
                <a:gd name="connsiteX196" fmla="*/ 5989796 w 6400800"/>
                <a:gd name="connsiteY196" fmla="*/ 273844 h 514350"/>
                <a:gd name="connsiteX197" fmla="*/ 5991701 w 6400800"/>
                <a:gd name="connsiteY197" fmla="*/ 250984 h 514350"/>
                <a:gd name="connsiteX198" fmla="*/ 5997417 w 6400800"/>
                <a:gd name="connsiteY198" fmla="*/ 212884 h 514350"/>
                <a:gd name="connsiteX199" fmla="*/ 6003131 w 6400800"/>
                <a:gd name="connsiteY199" fmla="*/ 179546 h 514350"/>
                <a:gd name="connsiteX200" fmla="*/ 5993606 w 6400800"/>
                <a:gd name="connsiteY200" fmla="*/ 211931 h 514350"/>
                <a:gd name="connsiteX201" fmla="*/ 5985034 w 6400800"/>
                <a:gd name="connsiteY201" fmla="*/ 248126 h 514350"/>
                <a:gd name="connsiteX202" fmla="*/ 5974556 w 6400800"/>
                <a:gd name="connsiteY202" fmla="*/ 206216 h 514350"/>
                <a:gd name="connsiteX203" fmla="*/ 5974556 w 6400800"/>
                <a:gd name="connsiteY203" fmla="*/ 206216 h 514350"/>
                <a:gd name="connsiteX204" fmla="*/ 5977414 w 6400800"/>
                <a:gd name="connsiteY204" fmla="*/ 178594 h 514350"/>
                <a:gd name="connsiteX205" fmla="*/ 5979319 w 6400800"/>
                <a:gd name="connsiteY205" fmla="*/ 153829 h 514350"/>
                <a:gd name="connsiteX206" fmla="*/ 5973604 w 6400800"/>
                <a:gd name="connsiteY206" fmla="*/ 177641 h 514350"/>
                <a:gd name="connsiteX207" fmla="*/ 5969794 w 6400800"/>
                <a:gd name="connsiteY207" fmla="*/ 191929 h 514350"/>
                <a:gd name="connsiteX208" fmla="*/ 5959317 w 6400800"/>
                <a:gd name="connsiteY208" fmla="*/ 160496 h 514350"/>
                <a:gd name="connsiteX209" fmla="*/ 5946934 w 6400800"/>
                <a:gd name="connsiteY209" fmla="*/ 130016 h 514350"/>
                <a:gd name="connsiteX210" fmla="*/ 5934551 w 6400800"/>
                <a:gd name="connsiteY210" fmla="*/ 104299 h 514350"/>
                <a:gd name="connsiteX211" fmla="*/ 5943124 w 6400800"/>
                <a:gd name="connsiteY211" fmla="*/ 131921 h 514350"/>
                <a:gd name="connsiteX212" fmla="*/ 5951696 w 6400800"/>
                <a:gd name="connsiteY212" fmla="*/ 163354 h 514350"/>
                <a:gd name="connsiteX213" fmla="*/ 5961221 w 6400800"/>
                <a:gd name="connsiteY213" fmla="*/ 204311 h 514350"/>
                <a:gd name="connsiteX214" fmla="*/ 5964079 w 6400800"/>
                <a:gd name="connsiteY214" fmla="*/ 216694 h 514350"/>
                <a:gd name="connsiteX215" fmla="*/ 5962174 w 6400800"/>
                <a:gd name="connsiteY215" fmla="*/ 222409 h 514350"/>
                <a:gd name="connsiteX216" fmla="*/ 5958364 w 6400800"/>
                <a:gd name="connsiteY216" fmla="*/ 235744 h 514350"/>
                <a:gd name="connsiteX217" fmla="*/ 5956459 w 6400800"/>
                <a:gd name="connsiteY217" fmla="*/ 232886 h 514350"/>
                <a:gd name="connsiteX218" fmla="*/ 5956459 w 6400800"/>
                <a:gd name="connsiteY218" fmla="*/ 231934 h 514350"/>
                <a:gd name="connsiteX219" fmla="*/ 5956459 w 6400800"/>
                <a:gd name="connsiteY219" fmla="*/ 232886 h 514350"/>
                <a:gd name="connsiteX220" fmla="*/ 5938362 w 6400800"/>
                <a:gd name="connsiteY220" fmla="*/ 199549 h 514350"/>
                <a:gd name="connsiteX221" fmla="*/ 5927884 w 6400800"/>
                <a:gd name="connsiteY221" fmla="*/ 180499 h 514350"/>
                <a:gd name="connsiteX222" fmla="*/ 5953601 w 6400800"/>
                <a:gd name="connsiteY222" fmla="*/ 250984 h 514350"/>
                <a:gd name="connsiteX223" fmla="*/ 5952649 w 6400800"/>
                <a:gd name="connsiteY223" fmla="*/ 255746 h 514350"/>
                <a:gd name="connsiteX224" fmla="*/ 5945029 w 6400800"/>
                <a:gd name="connsiteY224" fmla="*/ 282416 h 514350"/>
                <a:gd name="connsiteX225" fmla="*/ 5944076 w 6400800"/>
                <a:gd name="connsiteY225" fmla="*/ 285274 h 514350"/>
                <a:gd name="connsiteX226" fmla="*/ 5940267 w 6400800"/>
                <a:gd name="connsiteY226" fmla="*/ 271939 h 514350"/>
                <a:gd name="connsiteX227" fmla="*/ 5928837 w 6400800"/>
                <a:gd name="connsiteY227" fmla="*/ 237649 h 514350"/>
                <a:gd name="connsiteX228" fmla="*/ 5922169 w 6400800"/>
                <a:gd name="connsiteY228" fmla="*/ 220504 h 514350"/>
                <a:gd name="connsiteX229" fmla="*/ 5923121 w 6400800"/>
                <a:gd name="connsiteY229" fmla="*/ 216694 h 514350"/>
                <a:gd name="connsiteX230" fmla="*/ 5921217 w 6400800"/>
                <a:gd name="connsiteY230" fmla="*/ 219551 h 514350"/>
                <a:gd name="connsiteX231" fmla="*/ 5917406 w 6400800"/>
                <a:gd name="connsiteY231" fmla="*/ 211931 h 514350"/>
                <a:gd name="connsiteX232" fmla="*/ 5908834 w 6400800"/>
                <a:gd name="connsiteY232" fmla="*/ 194786 h 514350"/>
                <a:gd name="connsiteX233" fmla="*/ 5907881 w 6400800"/>
                <a:gd name="connsiteY233" fmla="*/ 183356 h 514350"/>
                <a:gd name="connsiteX234" fmla="*/ 5905024 w 6400800"/>
                <a:gd name="connsiteY234" fmla="*/ 159544 h 514350"/>
                <a:gd name="connsiteX235" fmla="*/ 5904071 w 6400800"/>
                <a:gd name="connsiteY235" fmla="*/ 184309 h 514350"/>
                <a:gd name="connsiteX236" fmla="*/ 5903119 w 6400800"/>
                <a:gd name="connsiteY236" fmla="*/ 211931 h 514350"/>
                <a:gd name="connsiteX237" fmla="*/ 5902167 w 6400800"/>
                <a:gd name="connsiteY237" fmla="*/ 229076 h 514350"/>
                <a:gd name="connsiteX238" fmla="*/ 5902167 w 6400800"/>
                <a:gd name="connsiteY238" fmla="*/ 248126 h 514350"/>
                <a:gd name="connsiteX239" fmla="*/ 5903119 w 6400800"/>
                <a:gd name="connsiteY239" fmla="*/ 270034 h 514350"/>
                <a:gd name="connsiteX240" fmla="*/ 5900262 w 6400800"/>
                <a:gd name="connsiteY240" fmla="*/ 285274 h 514350"/>
                <a:gd name="connsiteX241" fmla="*/ 5899309 w 6400800"/>
                <a:gd name="connsiteY241" fmla="*/ 282416 h 514350"/>
                <a:gd name="connsiteX242" fmla="*/ 5895499 w 6400800"/>
                <a:gd name="connsiteY242" fmla="*/ 263366 h 514350"/>
                <a:gd name="connsiteX243" fmla="*/ 5891689 w 6400800"/>
                <a:gd name="connsiteY243" fmla="*/ 248126 h 514350"/>
                <a:gd name="connsiteX244" fmla="*/ 5891689 w 6400800"/>
                <a:gd name="connsiteY244" fmla="*/ 245269 h 514350"/>
                <a:gd name="connsiteX245" fmla="*/ 5890737 w 6400800"/>
                <a:gd name="connsiteY245" fmla="*/ 247174 h 514350"/>
                <a:gd name="connsiteX246" fmla="*/ 5890737 w 6400800"/>
                <a:gd name="connsiteY246" fmla="*/ 247174 h 514350"/>
                <a:gd name="connsiteX247" fmla="*/ 5890737 w 6400800"/>
                <a:gd name="connsiteY247" fmla="*/ 248126 h 514350"/>
                <a:gd name="connsiteX248" fmla="*/ 5881212 w 6400800"/>
                <a:gd name="connsiteY248" fmla="*/ 275749 h 514350"/>
                <a:gd name="connsiteX249" fmla="*/ 5878354 w 6400800"/>
                <a:gd name="connsiteY249" fmla="*/ 262414 h 514350"/>
                <a:gd name="connsiteX250" fmla="*/ 5874544 w 6400800"/>
                <a:gd name="connsiteY250" fmla="*/ 240506 h 514350"/>
                <a:gd name="connsiteX251" fmla="*/ 5874544 w 6400800"/>
                <a:gd name="connsiteY251" fmla="*/ 262414 h 514350"/>
                <a:gd name="connsiteX252" fmla="*/ 5875496 w 6400800"/>
                <a:gd name="connsiteY252" fmla="*/ 290989 h 514350"/>
                <a:gd name="connsiteX253" fmla="*/ 5873592 w 6400800"/>
                <a:gd name="connsiteY253" fmla="*/ 298609 h 514350"/>
                <a:gd name="connsiteX254" fmla="*/ 5870734 w 6400800"/>
                <a:gd name="connsiteY254" fmla="*/ 271939 h 514350"/>
                <a:gd name="connsiteX255" fmla="*/ 5867876 w 6400800"/>
                <a:gd name="connsiteY255" fmla="*/ 292894 h 514350"/>
                <a:gd name="connsiteX256" fmla="*/ 5866924 w 6400800"/>
                <a:gd name="connsiteY256" fmla="*/ 269081 h 514350"/>
                <a:gd name="connsiteX257" fmla="*/ 5865971 w 6400800"/>
                <a:gd name="connsiteY257" fmla="*/ 243364 h 514350"/>
                <a:gd name="connsiteX258" fmla="*/ 5873592 w 6400800"/>
                <a:gd name="connsiteY258" fmla="*/ 225266 h 514350"/>
                <a:gd name="connsiteX259" fmla="*/ 5865971 w 6400800"/>
                <a:gd name="connsiteY259" fmla="*/ 237649 h 514350"/>
                <a:gd name="connsiteX260" fmla="*/ 5865971 w 6400800"/>
                <a:gd name="connsiteY260" fmla="*/ 230029 h 514350"/>
                <a:gd name="connsiteX261" fmla="*/ 5865019 w 6400800"/>
                <a:gd name="connsiteY261" fmla="*/ 194786 h 514350"/>
                <a:gd name="connsiteX262" fmla="*/ 5863114 w 6400800"/>
                <a:gd name="connsiteY262" fmla="*/ 141446 h 514350"/>
                <a:gd name="connsiteX263" fmla="*/ 5862162 w 6400800"/>
                <a:gd name="connsiteY263" fmla="*/ 121444 h 514350"/>
                <a:gd name="connsiteX264" fmla="*/ 5859304 w 6400800"/>
                <a:gd name="connsiteY264" fmla="*/ 141446 h 514350"/>
                <a:gd name="connsiteX265" fmla="*/ 5856446 w 6400800"/>
                <a:gd name="connsiteY265" fmla="*/ 161449 h 514350"/>
                <a:gd name="connsiteX266" fmla="*/ 5853589 w 6400800"/>
                <a:gd name="connsiteY266" fmla="*/ 120491 h 514350"/>
                <a:gd name="connsiteX267" fmla="*/ 5851684 w 6400800"/>
                <a:gd name="connsiteY267" fmla="*/ 98584 h 514350"/>
                <a:gd name="connsiteX268" fmla="*/ 5849779 w 6400800"/>
                <a:gd name="connsiteY268" fmla="*/ 120491 h 514350"/>
                <a:gd name="connsiteX269" fmla="*/ 5847874 w 6400800"/>
                <a:gd name="connsiteY269" fmla="*/ 146209 h 514350"/>
                <a:gd name="connsiteX270" fmla="*/ 5846921 w 6400800"/>
                <a:gd name="connsiteY270" fmla="*/ 179546 h 514350"/>
                <a:gd name="connsiteX271" fmla="*/ 5846921 w 6400800"/>
                <a:gd name="connsiteY271" fmla="*/ 262414 h 514350"/>
                <a:gd name="connsiteX272" fmla="*/ 5846921 w 6400800"/>
                <a:gd name="connsiteY272" fmla="*/ 269081 h 514350"/>
                <a:gd name="connsiteX273" fmla="*/ 5843112 w 6400800"/>
                <a:gd name="connsiteY273" fmla="*/ 274796 h 514350"/>
                <a:gd name="connsiteX274" fmla="*/ 5840254 w 6400800"/>
                <a:gd name="connsiteY274" fmla="*/ 261461 h 514350"/>
                <a:gd name="connsiteX275" fmla="*/ 5841206 w 6400800"/>
                <a:gd name="connsiteY275" fmla="*/ 242411 h 514350"/>
                <a:gd name="connsiteX276" fmla="*/ 5841206 w 6400800"/>
                <a:gd name="connsiteY276" fmla="*/ 223361 h 514350"/>
                <a:gd name="connsiteX277" fmla="*/ 5837396 w 6400800"/>
                <a:gd name="connsiteY277" fmla="*/ 242411 h 514350"/>
                <a:gd name="connsiteX278" fmla="*/ 5836444 w 6400800"/>
                <a:gd name="connsiteY278" fmla="*/ 245269 h 514350"/>
                <a:gd name="connsiteX279" fmla="*/ 5829776 w 6400800"/>
                <a:gd name="connsiteY279" fmla="*/ 215741 h 514350"/>
                <a:gd name="connsiteX280" fmla="*/ 5824062 w 6400800"/>
                <a:gd name="connsiteY280" fmla="*/ 189071 h 514350"/>
                <a:gd name="connsiteX281" fmla="*/ 5825967 w 6400800"/>
                <a:gd name="connsiteY281" fmla="*/ 215741 h 514350"/>
                <a:gd name="connsiteX282" fmla="*/ 5828824 w 6400800"/>
                <a:gd name="connsiteY282" fmla="*/ 246221 h 514350"/>
                <a:gd name="connsiteX283" fmla="*/ 5831681 w 6400800"/>
                <a:gd name="connsiteY283" fmla="*/ 268129 h 514350"/>
                <a:gd name="connsiteX284" fmla="*/ 5826919 w 6400800"/>
                <a:gd name="connsiteY284" fmla="*/ 276701 h 514350"/>
                <a:gd name="connsiteX285" fmla="*/ 5825967 w 6400800"/>
                <a:gd name="connsiteY285" fmla="*/ 270986 h 514350"/>
                <a:gd name="connsiteX286" fmla="*/ 5822156 w 6400800"/>
                <a:gd name="connsiteY286" fmla="*/ 250031 h 514350"/>
                <a:gd name="connsiteX287" fmla="*/ 5818346 w 6400800"/>
                <a:gd name="connsiteY287" fmla="*/ 231934 h 514350"/>
                <a:gd name="connsiteX288" fmla="*/ 5818346 w 6400800"/>
                <a:gd name="connsiteY288" fmla="*/ 250031 h 514350"/>
                <a:gd name="connsiteX289" fmla="*/ 5818346 w 6400800"/>
                <a:gd name="connsiteY289" fmla="*/ 270986 h 514350"/>
                <a:gd name="connsiteX290" fmla="*/ 5812631 w 6400800"/>
                <a:gd name="connsiteY290" fmla="*/ 262414 h 514350"/>
                <a:gd name="connsiteX291" fmla="*/ 5812631 w 6400800"/>
                <a:gd name="connsiteY291" fmla="*/ 246221 h 514350"/>
                <a:gd name="connsiteX292" fmla="*/ 5814537 w 6400800"/>
                <a:gd name="connsiteY292" fmla="*/ 220504 h 514350"/>
                <a:gd name="connsiteX293" fmla="*/ 5816442 w 6400800"/>
                <a:gd name="connsiteY293" fmla="*/ 221456 h 514350"/>
                <a:gd name="connsiteX294" fmla="*/ 5819299 w 6400800"/>
                <a:gd name="connsiteY294" fmla="*/ 224314 h 514350"/>
                <a:gd name="connsiteX295" fmla="*/ 5822156 w 6400800"/>
                <a:gd name="connsiteY295" fmla="*/ 231934 h 514350"/>
                <a:gd name="connsiteX296" fmla="*/ 5821204 w 6400800"/>
                <a:gd name="connsiteY296" fmla="*/ 223361 h 514350"/>
                <a:gd name="connsiteX297" fmla="*/ 5818346 w 6400800"/>
                <a:gd name="connsiteY297" fmla="*/ 219551 h 514350"/>
                <a:gd name="connsiteX298" fmla="*/ 5813584 w 6400800"/>
                <a:gd name="connsiteY298" fmla="*/ 217646 h 514350"/>
                <a:gd name="connsiteX299" fmla="*/ 5811679 w 6400800"/>
                <a:gd name="connsiteY299" fmla="*/ 217646 h 514350"/>
                <a:gd name="connsiteX300" fmla="*/ 5811679 w 6400800"/>
                <a:gd name="connsiteY300" fmla="*/ 219551 h 514350"/>
                <a:gd name="connsiteX301" fmla="*/ 5805012 w 6400800"/>
                <a:gd name="connsiteY301" fmla="*/ 246221 h 514350"/>
                <a:gd name="connsiteX302" fmla="*/ 5803106 w 6400800"/>
                <a:gd name="connsiteY302" fmla="*/ 256699 h 514350"/>
                <a:gd name="connsiteX303" fmla="*/ 5796439 w 6400800"/>
                <a:gd name="connsiteY303" fmla="*/ 264319 h 514350"/>
                <a:gd name="connsiteX304" fmla="*/ 5795487 w 6400800"/>
                <a:gd name="connsiteY304" fmla="*/ 253841 h 514350"/>
                <a:gd name="connsiteX305" fmla="*/ 5794534 w 6400800"/>
                <a:gd name="connsiteY305" fmla="*/ 248126 h 514350"/>
                <a:gd name="connsiteX306" fmla="*/ 5794534 w 6400800"/>
                <a:gd name="connsiteY306" fmla="*/ 253841 h 514350"/>
                <a:gd name="connsiteX307" fmla="*/ 5793581 w 6400800"/>
                <a:gd name="connsiteY307" fmla="*/ 268129 h 514350"/>
                <a:gd name="connsiteX308" fmla="*/ 5791676 w 6400800"/>
                <a:gd name="connsiteY308" fmla="*/ 270034 h 514350"/>
                <a:gd name="connsiteX309" fmla="*/ 5791676 w 6400800"/>
                <a:gd name="connsiteY309" fmla="*/ 270034 h 514350"/>
                <a:gd name="connsiteX310" fmla="*/ 5787867 w 6400800"/>
                <a:gd name="connsiteY310" fmla="*/ 239554 h 514350"/>
                <a:gd name="connsiteX311" fmla="*/ 5793581 w 6400800"/>
                <a:gd name="connsiteY311" fmla="*/ 224314 h 514350"/>
                <a:gd name="connsiteX312" fmla="*/ 5786914 w 6400800"/>
                <a:gd name="connsiteY312" fmla="*/ 234791 h 514350"/>
                <a:gd name="connsiteX313" fmla="*/ 5785009 w 6400800"/>
                <a:gd name="connsiteY313" fmla="*/ 205264 h 514350"/>
                <a:gd name="connsiteX314" fmla="*/ 5795487 w 6400800"/>
                <a:gd name="connsiteY314" fmla="*/ 183356 h 514350"/>
                <a:gd name="connsiteX315" fmla="*/ 5795487 w 6400800"/>
                <a:gd name="connsiteY315" fmla="*/ 184309 h 514350"/>
                <a:gd name="connsiteX316" fmla="*/ 5795487 w 6400800"/>
                <a:gd name="connsiteY316" fmla="*/ 183356 h 514350"/>
                <a:gd name="connsiteX317" fmla="*/ 5797392 w 6400800"/>
                <a:gd name="connsiteY317" fmla="*/ 178594 h 514350"/>
                <a:gd name="connsiteX318" fmla="*/ 5812631 w 6400800"/>
                <a:gd name="connsiteY318" fmla="*/ 145256 h 514350"/>
                <a:gd name="connsiteX319" fmla="*/ 5825967 w 6400800"/>
                <a:gd name="connsiteY319" fmla="*/ 115729 h 514350"/>
                <a:gd name="connsiteX320" fmla="*/ 5809774 w 6400800"/>
                <a:gd name="connsiteY320" fmla="*/ 143351 h 514350"/>
                <a:gd name="connsiteX321" fmla="*/ 5791676 w 6400800"/>
                <a:gd name="connsiteY321" fmla="*/ 173831 h 514350"/>
                <a:gd name="connsiteX322" fmla="*/ 5788819 w 6400800"/>
                <a:gd name="connsiteY322" fmla="*/ 170974 h 514350"/>
                <a:gd name="connsiteX323" fmla="*/ 5783104 w 6400800"/>
                <a:gd name="connsiteY323" fmla="*/ 169069 h 514350"/>
                <a:gd name="connsiteX324" fmla="*/ 5781199 w 6400800"/>
                <a:gd name="connsiteY324" fmla="*/ 169069 h 514350"/>
                <a:gd name="connsiteX325" fmla="*/ 5781199 w 6400800"/>
                <a:gd name="connsiteY325" fmla="*/ 170974 h 514350"/>
                <a:gd name="connsiteX326" fmla="*/ 5777389 w 6400800"/>
                <a:gd name="connsiteY326" fmla="*/ 197644 h 514350"/>
                <a:gd name="connsiteX327" fmla="*/ 5766912 w 6400800"/>
                <a:gd name="connsiteY327" fmla="*/ 217646 h 514350"/>
                <a:gd name="connsiteX328" fmla="*/ 5752624 w 6400800"/>
                <a:gd name="connsiteY328" fmla="*/ 244316 h 514350"/>
                <a:gd name="connsiteX329" fmla="*/ 5751671 w 6400800"/>
                <a:gd name="connsiteY329" fmla="*/ 233839 h 514350"/>
                <a:gd name="connsiteX330" fmla="*/ 5749767 w 6400800"/>
                <a:gd name="connsiteY330" fmla="*/ 216694 h 514350"/>
                <a:gd name="connsiteX331" fmla="*/ 5757387 w 6400800"/>
                <a:gd name="connsiteY331" fmla="*/ 190024 h 514350"/>
                <a:gd name="connsiteX332" fmla="*/ 5749767 w 6400800"/>
                <a:gd name="connsiteY332" fmla="*/ 210979 h 514350"/>
                <a:gd name="connsiteX333" fmla="*/ 5748814 w 6400800"/>
                <a:gd name="connsiteY333" fmla="*/ 204311 h 514350"/>
                <a:gd name="connsiteX334" fmla="*/ 5745004 w 6400800"/>
                <a:gd name="connsiteY334" fmla="*/ 178594 h 514350"/>
                <a:gd name="connsiteX335" fmla="*/ 5745004 w 6400800"/>
                <a:gd name="connsiteY335" fmla="*/ 204311 h 514350"/>
                <a:gd name="connsiteX336" fmla="*/ 5745004 w 6400800"/>
                <a:gd name="connsiteY336" fmla="*/ 222409 h 514350"/>
                <a:gd name="connsiteX337" fmla="*/ 5744051 w 6400800"/>
                <a:gd name="connsiteY337" fmla="*/ 225266 h 514350"/>
                <a:gd name="connsiteX338" fmla="*/ 5731669 w 6400800"/>
                <a:gd name="connsiteY338" fmla="*/ 259556 h 514350"/>
                <a:gd name="connsiteX339" fmla="*/ 5731669 w 6400800"/>
                <a:gd name="connsiteY339" fmla="*/ 258604 h 514350"/>
                <a:gd name="connsiteX340" fmla="*/ 5734526 w 6400800"/>
                <a:gd name="connsiteY340" fmla="*/ 238601 h 514350"/>
                <a:gd name="connsiteX341" fmla="*/ 5727859 w 6400800"/>
                <a:gd name="connsiteY341" fmla="*/ 258604 h 514350"/>
                <a:gd name="connsiteX342" fmla="*/ 5725954 w 6400800"/>
                <a:gd name="connsiteY342" fmla="*/ 264319 h 514350"/>
                <a:gd name="connsiteX343" fmla="*/ 5725954 w 6400800"/>
                <a:gd name="connsiteY343" fmla="*/ 263366 h 514350"/>
                <a:gd name="connsiteX344" fmla="*/ 5725954 w 6400800"/>
                <a:gd name="connsiteY344" fmla="*/ 262414 h 514350"/>
                <a:gd name="connsiteX345" fmla="*/ 5726906 w 6400800"/>
                <a:gd name="connsiteY345" fmla="*/ 256699 h 514350"/>
                <a:gd name="connsiteX346" fmla="*/ 5729764 w 6400800"/>
                <a:gd name="connsiteY346" fmla="*/ 242411 h 514350"/>
                <a:gd name="connsiteX347" fmla="*/ 5732621 w 6400800"/>
                <a:gd name="connsiteY347" fmla="*/ 230029 h 514350"/>
                <a:gd name="connsiteX348" fmla="*/ 5737384 w 6400800"/>
                <a:gd name="connsiteY348" fmla="*/ 210026 h 514350"/>
                <a:gd name="connsiteX349" fmla="*/ 5741194 w 6400800"/>
                <a:gd name="connsiteY349" fmla="*/ 191929 h 514350"/>
                <a:gd name="connsiteX350" fmla="*/ 5739289 w 6400800"/>
                <a:gd name="connsiteY350" fmla="*/ 196691 h 514350"/>
                <a:gd name="connsiteX351" fmla="*/ 5740242 w 6400800"/>
                <a:gd name="connsiteY351" fmla="*/ 190024 h 514350"/>
                <a:gd name="connsiteX352" fmla="*/ 5731669 w 6400800"/>
                <a:gd name="connsiteY352" fmla="*/ 211931 h 514350"/>
                <a:gd name="connsiteX353" fmla="*/ 5726906 w 6400800"/>
                <a:gd name="connsiteY353" fmla="*/ 224314 h 514350"/>
                <a:gd name="connsiteX354" fmla="*/ 5725001 w 6400800"/>
                <a:gd name="connsiteY354" fmla="*/ 228124 h 514350"/>
                <a:gd name="connsiteX355" fmla="*/ 5720239 w 6400800"/>
                <a:gd name="connsiteY355" fmla="*/ 240506 h 514350"/>
                <a:gd name="connsiteX356" fmla="*/ 5717381 w 6400800"/>
                <a:gd name="connsiteY356" fmla="*/ 250031 h 514350"/>
                <a:gd name="connsiteX357" fmla="*/ 5715476 w 6400800"/>
                <a:gd name="connsiteY357" fmla="*/ 254794 h 514350"/>
                <a:gd name="connsiteX358" fmla="*/ 5709762 w 6400800"/>
                <a:gd name="connsiteY358" fmla="*/ 272891 h 514350"/>
                <a:gd name="connsiteX359" fmla="*/ 5704046 w 6400800"/>
                <a:gd name="connsiteY359" fmla="*/ 290989 h 514350"/>
                <a:gd name="connsiteX360" fmla="*/ 5696426 w 6400800"/>
                <a:gd name="connsiteY360" fmla="*/ 275749 h 514350"/>
                <a:gd name="connsiteX361" fmla="*/ 5695474 w 6400800"/>
                <a:gd name="connsiteY361" fmla="*/ 269081 h 514350"/>
                <a:gd name="connsiteX362" fmla="*/ 5695474 w 6400800"/>
                <a:gd name="connsiteY362" fmla="*/ 272891 h 514350"/>
                <a:gd name="connsiteX363" fmla="*/ 5688806 w 6400800"/>
                <a:gd name="connsiteY363" fmla="*/ 259556 h 514350"/>
                <a:gd name="connsiteX364" fmla="*/ 5680234 w 6400800"/>
                <a:gd name="connsiteY364" fmla="*/ 243364 h 514350"/>
                <a:gd name="connsiteX365" fmla="*/ 5684996 w 6400800"/>
                <a:gd name="connsiteY365" fmla="*/ 260509 h 514350"/>
                <a:gd name="connsiteX366" fmla="*/ 5694521 w 6400800"/>
                <a:gd name="connsiteY366" fmla="*/ 292894 h 514350"/>
                <a:gd name="connsiteX367" fmla="*/ 5694521 w 6400800"/>
                <a:gd name="connsiteY367" fmla="*/ 309086 h 514350"/>
                <a:gd name="connsiteX368" fmla="*/ 5694521 w 6400800"/>
                <a:gd name="connsiteY368" fmla="*/ 323374 h 514350"/>
                <a:gd name="connsiteX369" fmla="*/ 5691664 w 6400800"/>
                <a:gd name="connsiteY369" fmla="*/ 331946 h 514350"/>
                <a:gd name="connsiteX370" fmla="*/ 5689759 w 6400800"/>
                <a:gd name="connsiteY370" fmla="*/ 329089 h 514350"/>
                <a:gd name="connsiteX371" fmla="*/ 5689759 w 6400800"/>
                <a:gd name="connsiteY371" fmla="*/ 320516 h 514350"/>
                <a:gd name="connsiteX372" fmla="*/ 5687854 w 6400800"/>
                <a:gd name="connsiteY372" fmla="*/ 286226 h 514350"/>
                <a:gd name="connsiteX373" fmla="*/ 5684996 w 6400800"/>
                <a:gd name="connsiteY373" fmla="*/ 319564 h 514350"/>
                <a:gd name="connsiteX374" fmla="*/ 5681187 w 6400800"/>
                <a:gd name="connsiteY374" fmla="*/ 312896 h 514350"/>
                <a:gd name="connsiteX375" fmla="*/ 5675471 w 6400800"/>
                <a:gd name="connsiteY375" fmla="*/ 273844 h 514350"/>
                <a:gd name="connsiteX376" fmla="*/ 5672614 w 6400800"/>
                <a:gd name="connsiteY376" fmla="*/ 253841 h 514350"/>
                <a:gd name="connsiteX377" fmla="*/ 5670709 w 6400800"/>
                <a:gd name="connsiteY377" fmla="*/ 235744 h 514350"/>
                <a:gd name="connsiteX378" fmla="*/ 5667851 w 6400800"/>
                <a:gd name="connsiteY378" fmla="*/ 207169 h 514350"/>
                <a:gd name="connsiteX379" fmla="*/ 5665946 w 6400800"/>
                <a:gd name="connsiteY379" fmla="*/ 188119 h 514350"/>
                <a:gd name="connsiteX380" fmla="*/ 5666899 w 6400800"/>
                <a:gd name="connsiteY380" fmla="*/ 183356 h 514350"/>
                <a:gd name="connsiteX381" fmla="*/ 5665946 w 6400800"/>
                <a:gd name="connsiteY381" fmla="*/ 186214 h 514350"/>
                <a:gd name="connsiteX382" fmla="*/ 5664994 w 6400800"/>
                <a:gd name="connsiteY382" fmla="*/ 181451 h 514350"/>
                <a:gd name="connsiteX383" fmla="*/ 5664994 w 6400800"/>
                <a:gd name="connsiteY383" fmla="*/ 188119 h 514350"/>
                <a:gd name="connsiteX384" fmla="*/ 5654517 w 6400800"/>
                <a:gd name="connsiteY384" fmla="*/ 211931 h 514350"/>
                <a:gd name="connsiteX385" fmla="*/ 5653564 w 6400800"/>
                <a:gd name="connsiteY385" fmla="*/ 205264 h 514350"/>
                <a:gd name="connsiteX386" fmla="*/ 5652612 w 6400800"/>
                <a:gd name="connsiteY386" fmla="*/ 189071 h 514350"/>
                <a:gd name="connsiteX387" fmla="*/ 5657374 w 6400800"/>
                <a:gd name="connsiteY387" fmla="*/ 179546 h 514350"/>
                <a:gd name="connsiteX388" fmla="*/ 5652612 w 6400800"/>
                <a:gd name="connsiteY388" fmla="*/ 187166 h 514350"/>
                <a:gd name="connsiteX389" fmla="*/ 5652612 w 6400800"/>
                <a:gd name="connsiteY389" fmla="*/ 185261 h 514350"/>
                <a:gd name="connsiteX390" fmla="*/ 5651659 w 6400800"/>
                <a:gd name="connsiteY390" fmla="*/ 167164 h 514350"/>
                <a:gd name="connsiteX391" fmla="*/ 5649754 w 6400800"/>
                <a:gd name="connsiteY391" fmla="*/ 179546 h 514350"/>
                <a:gd name="connsiteX392" fmla="*/ 5649754 w 6400800"/>
                <a:gd name="connsiteY392" fmla="*/ 178594 h 514350"/>
                <a:gd name="connsiteX393" fmla="*/ 5647849 w 6400800"/>
                <a:gd name="connsiteY393" fmla="*/ 159544 h 514350"/>
                <a:gd name="connsiteX394" fmla="*/ 5646896 w 6400800"/>
                <a:gd name="connsiteY394" fmla="*/ 142399 h 514350"/>
                <a:gd name="connsiteX395" fmla="*/ 5645944 w 6400800"/>
                <a:gd name="connsiteY395" fmla="*/ 114776 h 514350"/>
                <a:gd name="connsiteX396" fmla="*/ 5644992 w 6400800"/>
                <a:gd name="connsiteY396" fmla="*/ 90011 h 514350"/>
                <a:gd name="connsiteX397" fmla="*/ 5641181 w 6400800"/>
                <a:gd name="connsiteY397" fmla="*/ 113824 h 514350"/>
                <a:gd name="connsiteX398" fmla="*/ 5639276 w 6400800"/>
                <a:gd name="connsiteY398" fmla="*/ 141446 h 514350"/>
                <a:gd name="connsiteX399" fmla="*/ 5638324 w 6400800"/>
                <a:gd name="connsiteY399" fmla="*/ 158591 h 514350"/>
                <a:gd name="connsiteX400" fmla="*/ 5638324 w 6400800"/>
                <a:gd name="connsiteY400" fmla="*/ 177641 h 514350"/>
                <a:gd name="connsiteX401" fmla="*/ 5639276 w 6400800"/>
                <a:gd name="connsiteY401" fmla="*/ 205264 h 514350"/>
                <a:gd name="connsiteX402" fmla="*/ 5637371 w 6400800"/>
                <a:gd name="connsiteY402" fmla="*/ 208121 h 514350"/>
                <a:gd name="connsiteX403" fmla="*/ 5636419 w 6400800"/>
                <a:gd name="connsiteY403" fmla="*/ 209074 h 514350"/>
                <a:gd name="connsiteX404" fmla="*/ 5636419 w 6400800"/>
                <a:gd name="connsiteY404" fmla="*/ 208121 h 514350"/>
                <a:gd name="connsiteX405" fmla="*/ 5636419 w 6400800"/>
                <a:gd name="connsiteY405" fmla="*/ 209074 h 514350"/>
                <a:gd name="connsiteX406" fmla="*/ 5631656 w 6400800"/>
                <a:gd name="connsiteY406" fmla="*/ 215741 h 514350"/>
                <a:gd name="connsiteX407" fmla="*/ 5626894 w 6400800"/>
                <a:gd name="connsiteY407" fmla="*/ 192881 h 514350"/>
                <a:gd name="connsiteX408" fmla="*/ 5626894 w 6400800"/>
                <a:gd name="connsiteY408" fmla="*/ 222409 h 514350"/>
                <a:gd name="connsiteX409" fmla="*/ 5626894 w 6400800"/>
                <a:gd name="connsiteY409" fmla="*/ 223361 h 514350"/>
                <a:gd name="connsiteX410" fmla="*/ 5618321 w 6400800"/>
                <a:gd name="connsiteY410" fmla="*/ 211931 h 514350"/>
                <a:gd name="connsiteX411" fmla="*/ 5593556 w 6400800"/>
                <a:gd name="connsiteY411" fmla="*/ 181451 h 514350"/>
                <a:gd name="connsiteX412" fmla="*/ 5570696 w 6400800"/>
                <a:gd name="connsiteY412" fmla="*/ 155734 h 514350"/>
                <a:gd name="connsiteX413" fmla="*/ 5590699 w 6400800"/>
                <a:gd name="connsiteY413" fmla="*/ 184309 h 514350"/>
                <a:gd name="connsiteX414" fmla="*/ 5612606 w 6400800"/>
                <a:gd name="connsiteY414" fmla="*/ 217646 h 514350"/>
                <a:gd name="connsiteX415" fmla="*/ 5616417 w 6400800"/>
                <a:gd name="connsiteY415" fmla="*/ 223361 h 514350"/>
                <a:gd name="connsiteX416" fmla="*/ 5620226 w 6400800"/>
                <a:gd name="connsiteY416" fmla="*/ 233839 h 514350"/>
                <a:gd name="connsiteX417" fmla="*/ 5620226 w 6400800"/>
                <a:gd name="connsiteY417" fmla="*/ 234791 h 514350"/>
                <a:gd name="connsiteX418" fmla="*/ 5616417 w 6400800"/>
                <a:gd name="connsiteY418" fmla="*/ 241459 h 514350"/>
                <a:gd name="connsiteX419" fmla="*/ 5616417 w 6400800"/>
                <a:gd name="connsiteY419" fmla="*/ 240506 h 514350"/>
                <a:gd name="connsiteX420" fmla="*/ 5616417 w 6400800"/>
                <a:gd name="connsiteY420" fmla="*/ 241459 h 514350"/>
                <a:gd name="connsiteX421" fmla="*/ 5614512 w 6400800"/>
                <a:gd name="connsiteY421" fmla="*/ 245269 h 514350"/>
                <a:gd name="connsiteX422" fmla="*/ 5594509 w 6400800"/>
                <a:gd name="connsiteY422" fmla="*/ 280511 h 514350"/>
                <a:gd name="connsiteX423" fmla="*/ 5594509 w 6400800"/>
                <a:gd name="connsiteY423" fmla="*/ 275749 h 514350"/>
                <a:gd name="connsiteX424" fmla="*/ 5594509 w 6400800"/>
                <a:gd name="connsiteY424" fmla="*/ 268129 h 514350"/>
                <a:gd name="connsiteX425" fmla="*/ 5596414 w 6400800"/>
                <a:gd name="connsiteY425" fmla="*/ 256699 h 514350"/>
                <a:gd name="connsiteX426" fmla="*/ 5594509 w 6400800"/>
                <a:gd name="connsiteY426" fmla="*/ 263366 h 514350"/>
                <a:gd name="connsiteX427" fmla="*/ 5594509 w 6400800"/>
                <a:gd name="connsiteY427" fmla="*/ 262414 h 514350"/>
                <a:gd name="connsiteX428" fmla="*/ 5592604 w 6400800"/>
                <a:gd name="connsiteY428" fmla="*/ 250031 h 514350"/>
                <a:gd name="connsiteX429" fmla="*/ 5590699 w 6400800"/>
                <a:gd name="connsiteY429" fmla="*/ 232886 h 514350"/>
                <a:gd name="connsiteX430" fmla="*/ 5596414 w 6400800"/>
                <a:gd name="connsiteY430" fmla="*/ 217646 h 514350"/>
                <a:gd name="connsiteX431" fmla="*/ 5589746 w 6400800"/>
                <a:gd name="connsiteY431" fmla="*/ 230029 h 514350"/>
                <a:gd name="connsiteX432" fmla="*/ 5589746 w 6400800"/>
                <a:gd name="connsiteY432" fmla="*/ 230029 h 514350"/>
                <a:gd name="connsiteX433" fmla="*/ 5586889 w 6400800"/>
                <a:gd name="connsiteY433" fmla="*/ 211931 h 514350"/>
                <a:gd name="connsiteX434" fmla="*/ 5585937 w 6400800"/>
                <a:gd name="connsiteY434" fmla="*/ 230029 h 514350"/>
                <a:gd name="connsiteX435" fmla="*/ 5585937 w 6400800"/>
                <a:gd name="connsiteY435" fmla="*/ 230981 h 514350"/>
                <a:gd name="connsiteX436" fmla="*/ 5583079 w 6400800"/>
                <a:gd name="connsiteY436" fmla="*/ 213836 h 514350"/>
                <a:gd name="connsiteX437" fmla="*/ 5583079 w 6400800"/>
                <a:gd name="connsiteY437" fmla="*/ 242411 h 514350"/>
                <a:gd name="connsiteX438" fmla="*/ 5581174 w 6400800"/>
                <a:gd name="connsiteY438" fmla="*/ 246221 h 514350"/>
                <a:gd name="connsiteX439" fmla="*/ 5579269 w 6400800"/>
                <a:gd name="connsiteY439" fmla="*/ 250031 h 514350"/>
                <a:gd name="connsiteX440" fmla="*/ 5571649 w 6400800"/>
                <a:gd name="connsiteY440" fmla="*/ 209074 h 514350"/>
                <a:gd name="connsiteX441" fmla="*/ 5567839 w 6400800"/>
                <a:gd name="connsiteY441" fmla="*/ 189071 h 514350"/>
                <a:gd name="connsiteX442" fmla="*/ 5563076 w 6400800"/>
                <a:gd name="connsiteY442" fmla="*/ 170974 h 514350"/>
                <a:gd name="connsiteX443" fmla="*/ 5555456 w 6400800"/>
                <a:gd name="connsiteY443" fmla="*/ 141446 h 514350"/>
                <a:gd name="connsiteX444" fmla="*/ 5548789 w 6400800"/>
                <a:gd name="connsiteY444" fmla="*/ 115729 h 514350"/>
                <a:gd name="connsiteX445" fmla="*/ 5551646 w 6400800"/>
                <a:gd name="connsiteY445" fmla="*/ 142399 h 514350"/>
                <a:gd name="connsiteX446" fmla="*/ 5555456 w 6400800"/>
                <a:gd name="connsiteY446" fmla="*/ 172879 h 514350"/>
                <a:gd name="connsiteX447" fmla="*/ 5558314 w 6400800"/>
                <a:gd name="connsiteY447" fmla="*/ 190976 h 514350"/>
                <a:gd name="connsiteX448" fmla="*/ 5560219 w 6400800"/>
                <a:gd name="connsiteY448" fmla="*/ 211931 h 514350"/>
                <a:gd name="connsiteX449" fmla="*/ 5564981 w 6400800"/>
                <a:gd name="connsiteY449" fmla="*/ 257651 h 514350"/>
                <a:gd name="connsiteX450" fmla="*/ 5565934 w 6400800"/>
                <a:gd name="connsiteY450" fmla="*/ 274796 h 514350"/>
                <a:gd name="connsiteX451" fmla="*/ 5564029 w 6400800"/>
                <a:gd name="connsiteY451" fmla="*/ 278606 h 514350"/>
                <a:gd name="connsiteX452" fmla="*/ 5561171 w 6400800"/>
                <a:gd name="connsiteY452" fmla="*/ 284321 h 514350"/>
                <a:gd name="connsiteX453" fmla="*/ 5549742 w 6400800"/>
                <a:gd name="connsiteY453" fmla="*/ 264319 h 514350"/>
                <a:gd name="connsiteX454" fmla="*/ 5548789 w 6400800"/>
                <a:gd name="connsiteY454" fmla="*/ 261461 h 514350"/>
                <a:gd name="connsiteX455" fmla="*/ 5544026 w 6400800"/>
                <a:gd name="connsiteY455" fmla="*/ 247174 h 514350"/>
                <a:gd name="connsiteX456" fmla="*/ 5547837 w 6400800"/>
                <a:gd name="connsiteY456" fmla="*/ 228124 h 514350"/>
                <a:gd name="connsiteX457" fmla="*/ 5542121 w 6400800"/>
                <a:gd name="connsiteY457" fmla="*/ 241459 h 514350"/>
                <a:gd name="connsiteX458" fmla="*/ 5541169 w 6400800"/>
                <a:gd name="connsiteY458" fmla="*/ 238601 h 514350"/>
                <a:gd name="connsiteX459" fmla="*/ 5538312 w 6400800"/>
                <a:gd name="connsiteY459" fmla="*/ 230029 h 514350"/>
                <a:gd name="connsiteX460" fmla="*/ 5551646 w 6400800"/>
                <a:gd name="connsiteY460" fmla="*/ 167164 h 514350"/>
                <a:gd name="connsiteX461" fmla="*/ 5528787 w 6400800"/>
                <a:gd name="connsiteY461" fmla="*/ 225266 h 514350"/>
                <a:gd name="connsiteX462" fmla="*/ 5524976 w 6400800"/>
                <a:gd name="connsiteY462" fmla="*/ 217646 h 514350"/>
                <a:gd name="connsiteX463" fmla="*/ 5524024 w 6400800"/>
                <a:gd name="connsiteY463" fmla="*/ 207169 h 514350"/>
                <a:gd name="connsiteX464" fmla="*/ 5521167 w 6400800"/>
                <a:gd name="connsiteY464" fmla="*/ 185261 h 514350"/>
                <a:gd name="connsiteX465" fmla="*/ 5520214 w 6400800"/>
                <a:gd name="connsiteY465" fmla="*/ 207169 h 514350"/>
                <a:gd name="connsiteX466" fmla="*/ 5520214 w 6400800"/>
                <a:gd name="connsiteY466" fmla="*/ 232886 h 514350"/>
                <a:gd name="connsiteX467" fmla="*/ 5520214 w 6400800"/>
                <a:gd name="connsiteY467" fmla="*/ 248126 h 514350"/>
                <a:gd name="connsiteX468" fmla="*/ 5520214 w 6400800"/>
                <a:gd name="connsiteY468" fmla="*/ 250984 h 514350"/>
                <a:gd name="connsiteX469" fmla="*/ 5505926 w 6400800"/>
                <a:gd name="connsiteY469" fmla="*/ 291941 h 514350"/>
                <a:gd name="connsiteX470" fmla="*/ 5503069 w 6400800"/>
                <a:gd name="connsiteY470" fmla="*/ 300514 h 514350"/>
                <a:gd name="connsiteX471" fmla="*/ 5498306 w 6400800"/>
                <a:gd name="connsiteY471" fmla="*/ 290989 h 514350"/>
                <a:gd name="connsiteX472" fmla="*/ 5498306 w 6400800"/>
                <a:gd name="connsiteY472" fmla="*/ 285274 h 514350"/>
                <a:gd name="connsiteX473" fmla="*/ 5499259 w 6400800"/>
                <a:gd name="connsiteY473" fmla="*/ 269081 h 514350"/>
                <a:gd name="connsiteX474" fmla="*/ 5494496 w 6400800"/>
                <a:gd name="connsiteY474" fmla="*/ 284321 h 514350"/>
                <a:gd name="connsiteX475" fmla="*/ 5481162 w 6400800"/>
                <a:gd name="connsiteY475" fmla="*/ 257651 h 514350"/>
                <a:gd name="connsiteX476" fmla="*/ 5483067 w 6400800"/>
                <a:gd name="connsiteY476" fmla="*/ 251936 h 514350"/>
                <a:gd name="connsiteX477" fmla="*/ 5492592 w 6400800"/>
                <a:gd name="connsiteY477" fmla="*/ 224314 h 514350"/>
                <a:gd name="connsiteX478" fmla="*/ 5500212 w 6400800"/>
                <a:gd name="connsiteY478" fmla="*/ 200501 h 514350"/>
                <a:gd name="connsiteX479" fmla="*/ 5493544 w 6400800"/>
                <a:gd name="connsiteY479" fmla="*/ 212884 h 514350"/>
                <a:gd name="connsiteX480" fmla="*/ 5502117 w 6400800"/>
                <a:gd name="connsiteY480" fmla="*/ 188119 h 514350"/>
                <a:gd name="connsiteX481" fmla="*/ 5511642 w 6400800"/>
                <a:gd name="connsiteY481" fmla="*/ 160496 h 514350"/>
                <a:gd name="connsiteX482" fmla="*/ 5498306 w 6400800"/>
                <a:gd name="connsiteY482" fmla="*/ 186214 h 514350"/>
                <a:gd name="connsiteX483" fmla="*/ 5484019 w 6400800"/>
                <a:gd name="connsiteY483" fmla="*/ 215741 h 514350"/>
                <a:gd name="connsiteX484" fmla="*/ 5475446 w 6400800"/>
                <a:gd name="connsiteY484" fmla="*/ 233839 h 514350"/>
                <a:gd name="connsiteX485" fmla="*/ 5472589 w 6400800"/>
                <a:gd name="connsiteY485" fmla="*/ 241459 h 514350"/>
                <a:gd name="connsiteX486" fmla="*/ 5461159 w 6400800"/>
                <a:gd name="connsiteY486" fmla="*/ 221456 h 514350"/>
                <a:gd name="connsiteX487" fmla="*/ 5469731 w 6400800"/>
                <a:gd name="connsiteY487" fmla="*/ 248126 h 514350"/>
                <a:gd name="connsiteX488" fmla="*/ 5466874 w 6400800"/>
                <a:gd name="connsiteY488" fmla="*/ 254794 h 514350"/>
                <a:gd name="connsiteX489" fmla="*/ 5465921 w 6400800"/>
                <a:gd name="connsiteY489" fmla="*/ 257651 h 514350"/>
                <a:gd name="connsiteX490" fmla="*/ 5464969 w 6400800"/>
                <a:gd name="connsiteY490" fmla="*/ 256699 h 514350"/>
                <a:gd name="connsiteX491" fmla="*/ 5455444 w 6400800"/>
                <a:gd name="connsiteY491" fmla="*/ 246221 h 514350"/>
                <a:gd name="connsiteX492" fmla="*/ 5452587 w 6400800"/>
                <a:gd name="connsiteY492" fmla="*/ 230029 h 514350"/>
                <a:gd name="connsiteX493" fmla="*/ 5448776 w 6400800"/>
                <a:gd name="connsiteY493" fmla="*/ 214789 h 514350"/>
                <a:gd name="connsiteX494" fmla="*/ 5442109 w 6400800"/>
                <a:gd name="connsiteY494" fmla="*/ 190024 h 514350"/>
                <a:gd name="connsiteX495" fmla="*/ 5442109 w 6400800"/>
                <a:gd name="connsiteY495" fmla="*/ 190024 h 514350"/>
                <a:gd name="connsiteX496" fmla="*/ 5442109 w 6400800"/>
                <a:gd name="connsiteY496" fmla="*/ 180499 h 514350"/>
                <a:gd name="connsiteX497" fmla="*/ 5441156 w 6400800"/>
                <a:gd name="connsiteY497" fmla="*/ 186214 h 514350"/>
                <a:gd name="connsiteX498" fmla="*/ 5436394 w 6400800"/>
                <a:gd name="connsiteY498" fmla="*/ 169069 h 514350"/>
                <a:gd name="connsiteX499" fmla="*/ 5438299 w 6400800"/>
                <a:gd name="connsiteY499" fmla="*/ 190976 h 514350"/>
                <a:gd name="connsiteX500" fmla="*/ 5439251 w 6400800"/>
                <a:gd name="connsiteY500" fmla="*/ 195739 h 514350"/>
                <a:gd name="connsiteX501" fmla="*/ 5433537 w 6400800"/>
                <a:gd name="connsiteY501" fmla="*/ 225266 h 514350"/>
                <a:gd name="connsiteX502" fmla="*/ 5429726 w 6400800"/>
                <a:gd name="connsiteY502" fmla="*/ 221456 h 514350"/>
                <a:gd name="connsiteX503" fmla="*/ 5433537 w 6400800"/>
                <a:gd name="connsiteY503" fmla="*/ 225266 h 514350"/>
                <a:gd name="connsiteX504" fmla="*/ 5430679 w 6400800"/>
                <a:gd name="connsiteY504" fmla="*/ 240506 h 514350"/>
                <a:gd name="connsiteX505" fmla="*/ 5428774 w 6400800"/>
                <a:gd name="connsiteY505" fmla="*/ 228124 h 514350"/>
                <a:gd name="connsiteX506" fmla="*/ 5428774 w 6400800"/>
                <a:gd name="connsiteY506" fmla="*/ 242411 h 514350"/>
                <a:gd name="connsiteX507" fmla="*/ 5424012 w 6400800"/>
                <a:gd name="connsiteY507" fmla="*/ 222409 h 514350"/>
                <a:gd name="connsiteX508" fmla="*/ 5419249 w 6400800"/>
                <a:gd name="connsiteY508" fmla="*/ 200501 h 514350"/>
                <a:gd name="connsiteX509" fmla="*/ 5420201 w 6400800"/>
                <a:gd name="connsiteY509" fmla="*/ 223361 h 514350"/>
                <a:gd name="connsiteX510" fmla="*/ 5424964 w 6400800"/>
                <a:gd name="connsiteY510" fmla="*/ 274796 h 514350"/>
                <a:gd name="connsiteX511" fmla="*/ 5420201 w 6400800"/>
                <a:gd name="connsiteY511" fmla="*/ 299561 h 514350"/>
                <a:gd name="connsiteX512" fmla="*/ 5418296 w 6400800"/>
                <a:gd name="connsiteY512" fmla="*/ 305276 h 514350"/>
                <a:gd name="connsiteX513" fmla="*/ 5415439 w 6400800"/>
                <a:gd name="connsiteY513" fmla="*/ 298609 h 514350"/>
                <a:gd name="connsiteX514" fmla="*/ 5417344 w 6400800"/>
                <a:gd name="connsiteY514" fmla="*/ 291941 h 514350"/>
                <a:gd name="connsiteX515" fmla="*/ 5414487 w 6400800"/>
                <a:gd name="connsiteY515" fmla="*/ 296704 h 514350"/>
                <a:gd name="connsiteX516" fmla="*/ 5414487 w 6400800"/>
                <a:gd name="connsiteY516" fmla="*/ 295751 h 514350"/>
                <a:gd name="connsiteX517" fmla="*/ 5411629 w 6400800"/>
                <a:gd name="connsiteY517" fmla="*/ 287179 h 514350"/>
                <a:gd name="connsiteX518" fmla="*/ 5414487 w 6400800"/>
                <a:gd name="connsiteY518" fmla="*/ 268129 h 514350"/>
                <a:gd name="connsiteX519" fmla="*/ 5409724 w 6400800"/>
                <a:gd name="connsiteY519" fmla="*/ 282416 h 514350"/>
                <a:gd name="connsiteX520" fmla="*/ 5404009 w 6400800"/>
                <a:gd name="connsiteY520" fmla="*/ 267176 h 514350"/>
                <a:gd name="connsiteX521" fmla="*/ 5399246 w 6400800"/>
                <a:gd name="connsiteY521" fmla="*/ 253841 h 514350"/>
                <a:gd name="connsiteX522" fmla="*/ 5400199 w 6400800"/>
                <a:gd name="connsiteY522" fmla="*/ 232886 h 514350"/>
                <a:gd name="connsiteX523" fmla="*/ 5396389 w 6400800"/>
                <a:gd name="connsiteY523" fmla="*/ 247174 h 514350"/>
                <a:gd name="connsiteX524" fmla="*/ 5395437 w 6400800"/>
                <a:gd name="connsiteY524" fmla="*/ 244316 h 514350"/>
                <a:gd name="connsiteX525" fmla="*/ 5387817 w 6400800"/>
                <a:gd name="connsiteY525" fmla="*/ 224314 h 514350"/>
                <a:gd name="connsiteX526" fmla="*/ 5391626 w 6400800"/>
                <a:gd name="connsiteY526" fmla="*/ 245269 h 514350"/>
                <a:gd name="connsiteX527" fmla="*/ 5394484 w 6400800"/>
                <a:gd name="connsiteY527" fmla="*/ 257651 h 514350"/>
                <a:gd name="connsiteX528" fmla="*/ 5384959 w 6400800"/>
                <a:gd name="connsiteY528" fmla="*/ 300514 h 514350"/>
                <a:gd name="connsiteX529" fmla="*/ 5384006 w 6400800"/>
                <a:gd name="connsiteY529" fmla="*/ 297656 h 514350"/>
                <a:gd name="connsiteX530" fmla="*/ 5382101 w 6400800"/>
                <a:gd name="connsiteY530" fmla="*/ 283369 h 514350"/>
                <a:gd name="connsiteX531" fmla="*/ 5382101 w 6400800"/>
                <a:gd name="connsiteY531" fmla="*/ 287179 h 514350"/>
                <a:gd name="connsiteX532" fmla="*/ 5380196 w 6400800"/>
                <a:gd name="connsiteY532" fmla="*/ 276701 h 514350"/>
                <a:gd name="connsiteX533" fmla="*/ 5379244 w 6400800"/>
                <a:gd name="connsiteY533" fmla="*/ 272891 h 514350"/>
                <a:gd name="connsiteX534" fmla="*/ 5380196 w 6400800"/>
                <a:gd name="connsiteY534" fmla="*/ 269081 h 514350"/>
                <a:gd name="connsiteX535" fmla="*/ 5379244 w 6400800"/>
                <a:gd name="connsiteY535" fmla="*/ 271939 h 514350"/>
                <a:gd name="connsiteX536" fmla="*/ 5372576 w 6400800"/>
                <a:gd name="connsiteY536" fmla="*/ 241459 h 514350"/>
                <a:gd name="connsiteX537" fmla="*/ 5373529 w 6400800"/>
                <a:gd name="connsiteY537" fmla="*/ 232886 h 514350"/>
                <a:gd name="connsiteX538" fmla="*/ 5378292 w 6400800"/>
                <a:gd name="connsiteY538" fmla="*/ 190024 h 514350"/>
                <a:gd name="connsiteX539" fmla="*/ 5384006 w 6400800"/>
                <a:gd name="connsiteY539" fmla="*/ 153829 h 514350"/>
                <a:gd name="connsiteX540" fmla="*/ 5386864 w 6400800"/>
                <a:gd name="connsiteY540" fmla="*/ 138589 h 514350"/>
                <a:gd name="connsiteX541" fmla="*/ 5389721 w 6400800"/>
                <a:gd name="connsiteY541" fmla="*/ 126206 h 514350"/>
                <a:gd name="connsiteX542" fmla="*/ 5394484 w 6400800"/>
                <a:gd name="connsiteY542" fmla="*/ 102394 h 514350"/>
                <a:gd name="connsiteX543" fmla="*/ 5385912 w 6400800"/>
                <a:gd name="connsiteY543" fmla="*/ 125254 h 514350"/>
                <a:gd name="connsiteX544" fmla="*/ 5381149 w 6400800"/>
                <a:gd name="connsiteY544" fmla="*/ 137636 h 514350"/>
                <a:gd name="connsiteX545" fmla="*/ 5376387 w 6400800"/>
                <a:gd name="connsiteY545" fmla="*/ 151924 h 514350"/>
                <a:gd name="connsiteX546" fmla="*/ 5366862 w 6400800"/>
                <a:gd name="connsiteY546" fmla="*/ 188119 h 514350"/>
                <a:gd name="connsiteX547" fmla="*/ 5363051 w 6400800"/>
                <a:gd name="connsiteY547" fmla="*/ 205264 h 514350"/>
                <a:gd name="connsiteX548" fmla="*/ 5360194 w 6400800"/>
                <a:gd name="connsiteY548" fmla="*/ 196691 h 514350"/>
                <a:gd name="connsiteX549" fmla="*/ 5361146 w 6400800"/>
                <a:gd name="connsiteY549" fmla="*/ 210979 h 514350"/>
                <a:gd name="connsiteX550" fmla="*/ 5357337 w 6400800"/>
                <a:gd name="connsiteY550" fmla="*/ 230981 h 514350"/>
                <a:gd name="connsiteX551" fmla="*/ 5355431 w 6400800"/>
                <a:gd name="connsiteY551" fmla="*/ 245269 h 514350"/>
                <a:gd name="connsiteX552" fmla="*/ 5354479 w 6400800"/>
                <a:gd name="connsiteY552" fmla="*/ 235744 h 514350"/>
                <a:gd name="connsiteX553" fmla="*/ 5354479 w 6400800"/>
                <a:gd name="connsiteY553" fmla="*/ 230029 h 514350"/>
                <a:gd name="connsiteX554" fmla="*/ 5355431 w 6400800"/>
                <a:gd name="connsiteY554" fmla="*/ 210979 h 514350"/>
                <a:gd name="connsiteX555" fmla="*/ 5352574 w 6400800"/>
                <a:gd name="connsiteY555" fmla="*/ 222409 h 514350"/>
                <a:gd name="connsiteX556" fmla="*/ 5347812 w 6400800"/>
                <a:gd name="connsiteY556" fmla="*/ 190024 h 514350"/>
                <a:gd name="connsiteX557" fmla="*/ 5347812 w 6400800"/>
                <a:gd name="connsiteY557" fmla="*/ 179546 h 514350"/>
                <a:gd name="connsiteX558" fmla="*/ 5347812 w 6400800"/>
                <a:gd name="connsiteY558" fmla="*/ 160496 h 514350"/>
                <a:gd name="connsiteX559" fmla="*/ 5344954 w 6400800"/>
                <a:gd name="connsiteY559" fmla="*/ 173831 h 514350"/>
                <a:gd name="connsiteX560" fmla="*/ 5341144 w 6400800"/>
                <a:gd name="connsiteY560" fmla="*/ 150019 h 514350"/>
                <a:gd name="connsiteX561" fmla="*/ 5342096 w 6400800"/>
                <a:gd name="connsiteY561" fmla="*/ 177641 h 514350"/>
                <a:gd name="connsiteX562" fmla="*/ 5342096 w 6400800"/>
                <a:gd name="connsiteY562" fmla="*/ 187166 h 514350"/>
                <a:gd name="connsiteX563" fmla="*/ 5340192 w 6400800"/>
                <a:gd name="connsiteY563" fmla="*/ 200501 h 514350"/>
                <a:gd name="connsiteX564" fmla="*/ 5337334 w 6400800"/>
                <a:gd name="connsiteY564" fmla="*/ 229076 h 514350"/>
                <a:gd name="connsiteX565" fmla="*/ 5336381 w 6400800"/>
                <a:gd name="connsiteY565" fmla="*/ 263366 h 514350"/>
                <a:gd name="connsiteX566" fmla="*/ 5336381 w 6400800"/>
                <a:gd name="connsiteY566" fmla="*/ 282416 h 514350"/>
                <a:gd name="connsiteX567" fmla="*/ 5336381 w 6400800"/>
                <a:gd name="connsiteY567" fmla="*/ 282416 h 514350"/>
                <a:gd name="connsiteX568" fmla="*/ 5333524 w 6400800"/>
                <a:gd name="connsiteY568" fmla="*/ 293846 h 514350"/>
                <a:gd name="connsiteX569" fmla="*/ 5332571 w 6400800"/>
                <a:gd name="connsiteY569" fmla="*/ 291941 h 514350"/>
                <a:gd name="connsiteX570" fmla="*/ 5327809 w 6400800"/>
                <a:gd name="connsiteY570" fmla="*/ 278606 h 514350"/>
                <a:gd name="connsiteX571" fmla="*/ 5319237 w 6400800"/>
                <a:gd name="connsiteY571" fmla="*/ 252889 h 514350"/>
                <a:gd name="connsiteX572" fmla="*/ 5310664 w 6400800"/>
                <a:gd name="connsiteY572" fmla="*/ 230029 h 514350"/>
                <a:gd name="connsiteX573" fmla="*/ 5315426 w 6400800"/>
                <a:gd name="connsiteY573" fmla="*/ 253841 h 514350"/>
                <a:gd name="connsiteX574" fmla="*/ 5318284 w 6400800"/>
                <a:gd name="connsiteY574" fmla="*/ 267176 h 514350"/>
                <a:gd name="connsiteX575" fmla="*/ 5315426 w 6400800"/>
                <a:gd name="connsiteY575" fmla="*/ 263366 h 514350"/>
                <a:gd name="connsiteX576" fmla="*/ 5320189 w 6400800"/>
                <a:gd name="connsiteY576" fmla="*/ 276701 h 514350"/>
                <a:gd name="connsiteX577" fmla="*/ 5321142 w 6400800"/>
                <a:gd name="connsiteY577" fmla="*/ 281464 h 514350"/>
                <a:gd name="connsiteX578" fmla="*/ 5324951 w 6400800"/>
                <a:gd name="connsiteY578" fmla="*/ 297656 h 514350"/>
                <a:gd name="connsiteX579" fmla="*/ 5326856 w 6400800"/>
                <a:gd name="connsiteY579" fmla="*/ 306229 h 514350"/>
                <a:gd name="connsiteX580" fmla="*/ 5316379 w 6400800"/>
                <a:gd name="connsiteY580" fmla="*/ 322421 h 514350"/>
                <a:gd name="connsiteX581" fmla="*/ 5306854 w 6400800"/>
                <a:gd name="connsiteY581" fmla="*/ 338614 h 514350"/>
                <a:gd name="connsiteX582" fmla="*/ 5298281 w 6400800"/>
                <a:gd name="connsiteY582" fmla="*/ 354806 h 514350"/>
                <a:gd name="connsiteX583" fmla="*/ 5298281 w 6400800"/>
                <a:gd name="connsiteY583" fmla="*/ 344329 h 514350"/>
                <a:gd name="connsiteX584" fmla="*/ 5301139 w 6400800"/>
                <a:gd name="connsiteY584" fmla="*/ 318611 h 514350"/>
                <a:gd name="connsiteX585" fmla="*/ 5305901 w 6400800"/>
                <a:gd name="connsiteY585" fmla="*/ 291941 h 514350"/>
                <a:gd name="connsiteX586" fmla="*/ 5311617 w 6400800"/>
                <a:gd name="connsiteY586" fmla="*/ 269081 h 514350"/>
                <a:gd name="connsiteX587" fmla="*/ 5302092 w 6400800"/>
                <a:gd name="connsiteY587" fmla="*/ 290989 h 514350"/>
                <a:gd name="connsiteX588" fmla="*/ 5299234 w 6400800"/>
                <a:gd name="connsiteY588" fmla="*/ 298609 h 514350"/>
                <a:gd name="connsiteX589" fmla="*/ 5299234 w 6400800"/>
                <a:gd name="connsiteY589" fmla="*/ 263366 h 514350"/>
                <a:gd name="connsiteX590" fmla="*/ 5290662 w 6400800"/>
                <a:gd name="connsiteY590" fmla="*/ 317659 h 514350"/>
                <a:gd name="connsiteX591" fmla="*/ 5289709 w 6400800"/>
                <a:gd name="connsiteY591" fmla="*/ 312896 h 514350"/>
                <a:gd name="connsiteX592" fmla="*/ 5284946 w 6400800"/>
                <a:gd name="connsiteY592" fmla="*/ 295751 h 514350"/>
                <a:gd name="connsiteX593" fmla="*/ 5284946 w 6400800"/>
                <a:gd name="connsiteY593" fmla="*/ 295751 h 514350"/>
                <a:gd name="connsiteX594" fmla="*/ 5284946 w 6400800"/>
                <a:gd name="connsiteY594" fmla="*/ 295751 h 514350"/>
                <a:gd name="connsiteX595" fmla="*/ 5282089 w 6400800"/>
                <a:gd name="connsiteY595" fmla="*/ 284321 h 514350"/>
                <a:gd name="connsiteX596" fmla="*/ 5281137 w 6400800"/>
                <a:gd name="connsiteY596" fmla="*/ 282416 h 514350"/>
                <a:gd name="connsiteX597" fmla="*/ 5288756 w 6400800"/>
                <a:gd name="connsiteY597" fmla="*/ 252889 h 514350"/>
                <a:gd name="connsiteX598" fmla="*/ 5279231 w 6400800"/>
                <a:gd name="connsiteY598" fmla="*/ 273844 h 514350"/>
                <a:gd name="connsiteX599" fmla="*/ 5275421 w 6400800"/>
                <a:gd name="connsiteY599" fmla="*/ 262414 h 514350"/>
                <a:gd name="connsiteX600" fmla="*/ 5268754 w 6400800"/>
                <a:gd name="connsiteY600" fmla="*/ 243364 h 514350"/>
                <a:gd name="connsiteX601" fmla="*/ 5271612 w 6400800"/>
                <a:gd name="connsiteY601" fmla="*/ 262414 h 514350"/>
                <a:gd name="connsiteX602" fmla="*/ 5274469 w 6400800"/>
                <a:gd name="connsiteY602" fmla="*/ 283369 h 514350"/>
                <a:gd name="connsiteX603" fmla="*/ 5263039 w 6400800"/>
                <a:gd name="connsiteY603" fmla="*/ 310039 h 514350"/>
                <a:gd name="connsiteX604" fmla="*/ 5263039 w 6400800"/>
                <a:gd name="connsiteY604" fmla="*/ 302419 h 514350"/>
                <a:gd name="connsiteX605" fmla="*/ 5260181 w 6400800"/>
                <a:gd name="connsiteY605" fmla="*/ 310039 h 514350"/>
                <a:gd name="connsiteX606" fmla="*/ 5260181 w 6400800"/>
                <a:gd name="connsiteY606" fmla="*/ 309086 h 514350"/>
                <a:gd name="connsiteX607" fmla="*/ 5261134 w 6400800"/>
                <a:gd name="connsiteY607" fmla="*/ 301466 h 514350"/>
                <a:gd name="connsiteX608" fmla="*/ 5262087 w 6400800"/>
                <a:gd name="connsiteY608" fmla="*/ 284321 h 514350"/>
                <a:gd name="connsiteX609" fmla="*/ 5263039 w 6400800"/>
                <a:gd name="connsiteY609" fmla="*/ 269081 h 514350"/>
                <a:gd name="connsiteX610" fmla="*/ 5258276 w 6400800"/>
                <a:gd name="connsiteY610" fmla="*/ 283369 h 514350"/>
                <a:gd name="connsiteX611" fmla="*/ 5257324 w 6400800"/>
                <a:gd name="connsiteY611" fmla="*/ 287179 h 514350"/>
                <a:gd name="connsiteX612" fmla="*/ 5255419 w 6400800"/>
                <a:gd name="connsiteY612" fmla="*/ 273844 h 514350"/>
                <a:gd name="connsiteX613" fmla="*/ 5255419 w 6400800"/>
                <a:gd name="connsiteY613" fmla="*/ 271939 h 514350"/>
                <a:gd name="connsiteX614" fmla="*/ 5255419 w 6400800"/>
                <a:gd name="connsiteY614" fmla="*/ 270986 h 514350"/>
                <a:gd name="connsiteX615" fmla="*/ 5256371 w 6400800"/>
                <a:gd name="connsiteY615" fmla="*/ 266224 h 514350"/>
                <a:gd name="connsiteX616" fmla="*/ 5255419 w 6400800"/>
                <a:gd name="connsiteY616" fmla="*/ 268129 h 514350"/>
                <a:gd name="connsiteX617" fmla="*/ 5258276 w 6400800"/>
                <a:gd name="connsiteY617" fmla="*/ 232886 h 514350"/>
                <a:gd name="connsiteX618" fmla="*/ 5263039 w 6400800"/>
                <a:gd name="connsiteY618" fmla="*/ 158591 h 514350"/>
                <a:gd name="connsiteX619" fmla="*/ 5252562 w 6400800"/>
                <a:gd name="connsiteY619" fmla="*/ 204311 h 514350"/>
                <a:gd name="connsiteX620" fmla="*/ 5255419 w 6400800"/>
                <a:gd name="connsiteY620" fmla="*/ 173831 h 514350"/>
                <a:gd name="connsiteX621" fmla="*/ 5258276 w 6400800"/>
                <a:gd name="connsiteY621" fmla="*/ 140494 h 514350"/>
                <a:gd name="connsiteX622" fmla="*/ 5260181 w 6400800"/>
                <a:gd name="connsiteY622" fmla="*/ 110966 h 514350"/>
                <a:gd name="connsiteX623" fmla="*/ 5254467 w 6400800"/>
                <a:gd name="connsiteY623" fmla="*/ 139541 h 514350"/>
                <a:gd name="connsiteX624" fmla="*/ 5247799 w 6400800"/>
                <a:gd name="connsiteY624" fmla="*/ 172879 h 514350"/>
                <a:gd name="connsiteX625" fmla="*/ 5243989 w 6400800"/>
                <a:gd name="connsiteY625" fmla="*/ 192881 h 514350"/>
                <a:gd name="connsiteX626" fmla="*/ 5243037 w 6400800"/>
                <a:gd name="connsiteY626" fmla="*/ 201454 h 514350"/>
                <a:gd name="connsiteX627" fmla="*/ 5241131 w 6400800"/>
                <a:gd name="connsiteY627" fmla="*/ 194786 h 514350"/>
                <a:gd name="connsiteX628" fmla="*/ 5241131 w 6400800"/>
                <a:gd name="connsiteY628" fmla="*/ 209074 h 514350"/>
                <a:gd name="connsiteX629" fmla="*/ 5240179 w 6400800"/>
                <a:gd name="connsiteY629" fmla="*/ 215741 h 514350"/>
                <a:gd name="connsiteX630" fmla="*/ 5235417 w 6400800"/>
                <a:gd name="connsiteY630" fmla="*/ 246221 h 514350"/>
                <a:gd name="connsiteX631" fmla="*/ 5230654 w 6400800"/>
                <a:gd name="connsiteY631" fmla="*/ 252889 h 514350"/>
                <a:gd name="connsiteX632" fmla="*/ 5222081 w 6400800"/>
                <a:gd name="connsiteY632" fmla="*/ 266224 h 514350"/>
                <a:gd name="connsiteX633" fmla="*/ 5215414 w 6400800"/>
                <a:gd name="connsiteY633" fmla="*/ 279559 h 514350"/>
                <a:gd name="connsiteX634" fmla="*/ 5215414 w 6400800"/>
                <a:gd name="connsiteY634" fmla="*/ 278606 h 514350"/>
                <a:gd name="connsiteX635" fmla="*/ 5216367 w 6400800"/>
                <a:gd name="connsiteY635" fmla="*/ 275749 h 514350"/>
                <a:gd name="connsiteX636" fmla="*/ 5215414 w 6400800"/>
                <a:gd name="connsiteY636" fmla="*/ 277654 h 514350"/>
                <a:gd name="connsiteX637" fmla="*/ 5211604 w 6400800"/>
                <a:gd name="connsiteY637" fmla="*/ 249079 h 514350"/>
                <a:gd name="connsiteX638" fmla="*/ 5208746 w 6400800"/>
                <a:gd name="connsiteY638" fmla="*/ 224314 h 514350"/>
                <a:gd name="connsiteX639" fmla="*/ 5205889 w 6400800"/>
                <a:gd name="connsiteY639" fmla="*/ 202406 h 514350"/>
                <a:gd name="connsiteX640" fmla="*/ 5204937 w 6400800"/>
                <a:gd name="connsiteY640" fmla="*/ 224314 h 514350"/>
                <a:gd name="connsiteX641" fmla="*/ 5204937 w 6400800"/>
                <a:gd name="connsiteY641" fmla="*/ 249079 h 514350"/>
                <a:gd name="connsiteX642" fmla="*/ 5204937 w 6400800"/>
                <a:gd name="connsiteY642" fmla="*/ 264319 h 514350"/>
                <a:gd name="connsiteX643" fmla="*/ 5205889 w 6400800"/>
                <a:gd name="connsiteY643" fmla="*/ 281464 h 514350"/>
                <a:gd name="connsiteX644" fmla="*/ 5205889 w 6400800"/>
                <a:gd name="connsiteY644" fmla="*/ 289084 h 514350"/>
                <a:gd name="connsiteX645" fmla="*/ 5203984 w 6400800"/>
                <a:gd name="connsiteY645" fmla="*/ 286226 h 514350"/>
                <a:gd name="connsiteX646" fmla="*/ 5205889 w 6400800"/>
                <a:gd name="connsiteY646" fmla="*/ 290989 h 514350"/>
                <a:gd name="connsiteX647" fmla="*/ 5205889 w 6400800"/>
                <a:gd name="connsiteY647" fmla="*/ 291941 h 514350"/>
                <a:gd name="connsiteX648" fmla="*/ 5203984 w 6400800"/>
                <a:gd name="connsiteY648" fmla="*/ 287179 h 514350"/>
                <a:gd name="connsiteX649" fmla="*/ 5203984 w 6400800"/>
                <a:gd name="connsiteY649" fmla="*/ 287179 h 514350"/>
                <a:gd name="connsiteX650" fmla="*/ 5203984 w 6400800"/>
                <a:gd name="connsiteY650" fmla="*/ 287179 h 514350"/>
                <a:gd name="connsiteX651" fmla="*/ 5199221 w 6400800"/>
                <a:gd name="connsiteY651" fmla="*/ 278606 h 514350"/>
                <a:gd name="connsiteX652" fmla="*/ 5202079 w 6400800"/>
                <a:gd name="connsiteY652" fmla="*/ 290989 h 514350"/>
                <a:gd name="connsiteX653" fmla="*/ 5198269 w 6400800"/>
                <a:gd name="connsiteY653" fmla="*/ 300514 h 514350"/>
                <a:gd name="connsiteX654" fmla="*/ 5195412 w 6400800"/>
                <a:gd name="connsiteY654" fmla="*/ 295751 h 514350"/>
                <a:gd name="connsiteX655" fmla="*/ 5191601 w 6400800"/>
                <a:gd name="connsiteY655" fmla="*/ 263366 h 514350"/>
                <a:gd name="connsiteX656" fmla="*/ 5184934 w 6400800"/>
                <a:gd name="connsiteY656" fmla="*/ 190024 h 514350"/>
                <a:gd name="connsiteX657" fmla="*/ 5183981 w 6400800"/>
                <a:gd name="connsiteY657" fmla="*/ 169069 h 514350"/>
                <a:gd name="connsiteX658" fmla="*/ 5183981 w 6400800"/>
                <a:gd name="connsiteY658" fmla="*/ 161449 h 514350"/>
                <a:gd name="connsiteX659" fmla="*/ 5183029 w 6400800"/>
                <a:gd name="connsiteY659" fmla="*/ 169069 h 514350"/>
                <a:gd name="connsiteX660" fmla="*/ 5181124 w 6400800"/>
                <a:gd name="connsiteY660" fmla="*/ 190024 h 514350"/>
                <a:gd name="connsiteX661" fmla="*/ 5180171 w 6400800"/>
                <a:gd name="connsiteY661" fmla="*/ 211931 h 514350"/>
                <a:gd name="connsiteX662" fmla="*/ 5177314 w 6400800"/>
                <a:gd name="connsiteY662" fmla="*/ 215741 h 514350"/>
                <a:gd name="connsiteX663" fmla="*/ 5165884 w 6400800"/>
                <a:gd name="connsiteY663" fmla="*/ 231934 h 514350"/>
                <a:gd name="connsiteX664" fmla="*/ 5163979 w 6400800"/>
                <a:gd name="connsiteY664" fmla="*/ 235744 h 514350"/>
                <a:gd name="connsiteX665" fmla="*/ 5161121 w 6400800"/>
                <a:gd name="connsiteY665" fmla="*/ 230029 h 514350"/>
                <a:gd name="connsiteX666" fmla="*/ 5161121 w 6400800"/>
                <a:gd name="connsiteY666" fmla="*/ 229076 h 514350"/>
                <a:gd name="connsiteX667" fmla="*/ 5163026 w 6400800"/>
                <a:gd name="connsiteY667" fmla="*/ 213836 h 514350"/>
                <a:gd name="connsiteX668" fmla="*/ 5163979 w 6400800"/>
                <a:gd name="connsiteY668" fmla="*/ 208121 h 514350"/>
                <a:gd name="connsiteX669" fmla="*/ 5158264 w 6400800"/>
                <a:gd name="connsiteY669" fmla="*/ 224314 h 514350"/>
                <a:gd name="connsiteX670" fmla="*/ 5156359 w 6400800"/>
                <a:gd name="connsiteY670" fmla="*/ 220504 h 514350"/>
                <a:gd name="connsiteX671" fmla="*/ 5147787 w 6400800"/>
                <a:gd name="connsiteY671" fmla="*/ 205264 h 514350"/>
                <a:gd name="connsiteX672" fmla="*/ 5144929 w 6400800"/>
                <a:gd name="connsiteY672" fmla="*/ 178594 h 514350"/>
                <a:gd name="connsiteX673" fmla="*/ 5141119 w 6400800"/>
                <a:gd name="connsiteY673" fmla="*/ 149066 h 514350"/>
                <a:gd name="connsiteX674" fmla="*/ 5141119 w 6400800"/>
                <a:gd name="connsiteY674" fmla="*/ 178594 h 514350"/>
                <a:gd name="connsiteX675" fmla="*/ 5141119 w 6400800"/>
                <a:gd name="connsiteY675" fmla="*/ 255746 h 514350"/>
                <a:gd name="connsiteX676" fmla="*/ 5141119 w 6400800"/>
                <a:gd name="connsiteY676" fmla="*/ 258604 h 514350"/>
                <a:gd name="connsiteX677" fmla="*/ 5139214 w 6400800"/>
                <a:gd name="connsiteY677" fmla="*/ 260509 h 514350"/>
                <a:gd name="connsiteX678" fmla="*/ 5134451 w 6400800"/>
                <a:gd name="connsiteY678" fmla="*/ 265271 h 514350"/>
                <a:gd name="connsiteX679" fmla="*/ 5128737 w 6400800"/>
                <a:gd name="connsiteY679" fmla="*/ 184309 h 514350"/>
                <a:gd name="connsiteX680" fmla="*/ 5124926 w 6400800"/>
                <a:gd name="connsiteY680" fmla="*/ 236696 h 514350"/>
                <a:gd name="connsiteX681" fmla="*/ 5119212 w 6400800"/>
                <a:gd name="connsiteY681" fmla="*/ 219551 h 514350"/>
                <a:gd name="connsiteX682" fmla="*/ 5123974 w 6400800"/>
                <a:gd name="connsiteY682" fmla="*/ 249079 h 514350"/>
                <a:gd name="connsiteX683" fmla="*/ 5123021 w 6400800"/>
                <a:gd name="connsiteY683" fmla="*/ 258604 h 514350"/>
                <a:gd name="connsiteX684" fmla="*/ 5120164 w 6400800"/>
                <a:gd name="connsiteY684" fmla="*/ 279559 h 514350"/>
                <a:gd name="connsiteX685" fmla="*/ 5116354 w 6400800"/>
                <a:gd name="connsiteY685" fmla="*/ 285274 h 514350"/>
                <a:gd name="connsiteX686" fmla="*/ 5106829 w 6400800"/>
                <a:gd name="connsiteY686" fmla="*/ 298609 h 514350"/>
                <a:gd name="connsiteX687" fmla="*/ 5103971 w 6400800"/>
                <a:gd name="connsiteY687" fmla="*/ 303371 h 514350"/>
                <a:gd name="connsiteX688" fmla="*/ 5085874 w 6400800"/>
                <a:gd name="connsiteY688" fmla="*/ 261461 h 514350"/>
                <a:gd name="connsiteX689" fmla="*/ 5086826 w 6400800"/>
                <a:gd name="connsiteY689" fmla="*/ 261461 h 514350"/>
                <a:gd name="connsiteX690" fmla="*/ 5091589 w 6400800"/>
                <a:gd name="connsiteY690" fmla="*/ 260509 h 514350"/>
                <a:gd name="connsiteX691" fmla="*/ 5086826 w 6400800"/>
                <a:gd name="connsiteY691" fmla="*/ 260509 h 514350"/>
                <a:gd name="connsiteX692" fmla="*/ 5085874 w 6400800"/>
                <a:gd name="connsiteY692" fmla="*/ 260509 h 514350"/>
                <a:gd name="connsiteX693" fmla="*/ 5071587 w 6400800"/>
                <a:gd name="connsiteY693" fmla="*/ 230029 h 514350"/>
                <a:gd name="connsiteX694" fmla="*/ 5071587 w 6400800"/>
                <a:gd name="connsiteY694" fmla="*/ 222409 h 514350"/>
                <a:gd name="connsiteX695" fmla="*/ 5069681 w 6400800"/>
                <a:gd name="connsiteY695" fmla="*/ 227171 h 514350"/>
                <a:gd name="connsiteX696" fmla="*/ 5062062 w 6400800"/>
                <a:gd name="connsiteY696" fmla="*/ 192881 h 514350"/>
                <a:gd name="connsiteX697" fmla="*/ 5058251 w 6400800"/>
                <a:gd name="connsiteY697" fmla="*/ 174784 h 514350"/>
                <a:gd name="connsiteX698" fmla="*/ 5055394 w 6400800"/>
                <a:gd name="connsiteY698" fmla="*/ 159544 h 514350"/>
                <a:gd name="connsiteX699" fmla="*/ 5049679 w 6400800"/>
                <a:gd name="connsiteY699" fmla="*/ 130016 h 514350"/>
                <a:gd name="connsiteX700" fmla="*/ 5050631 w 6400800"/>
                <a:gd name="connsiteY700" fmla="*/ 159544 h 514350"/>
                <a:gd name="connsiteX701" fmla="*/ 5051584 w 6400800"/>
                <a:gd name="connsiteY701" fmla="*/ 174784 h 514350"/>
                <a:gd name="connsiteX702" fmla="*/ 5053489 w 6400800"/>
                <a:gd name="connsiteY702" fmla="*/ 192881 h 514350"/>
                <a:gd name="connsiteX703" fmla="*/ 5059204 w 6400800"/>
                <a:gd name="connsiteY703" fmla="*/ 236696 h 514350"/>
                <a:gd name="connsiteX704" fmla="*/ 5061109 w 6400800"/>
                <a:gd name="connsiteY704" fmla="*/ 249079 h 514350"/>
                <a:gd name="connsiteX705" fmla="*/ 5055394 w 6400800"/>
                <a:gd name="connsiteY705" fmla="*/ 270034 h 514350"/>
                <a:gd name="connsiteX706" fmla="*/ 5052537 w 6400800"/>
                <a:gd name="connsiteY706" fmla="*/ 271939 h 514350"/>
                <a:gd name="connsiteX707" fmla="*/ 5052537 w 6400800"/>
                <a:gd name="connsiteY707" fmla="*/ 271939 h 514350"/>
                <a:gd name="connsiteX708" fmla="*/ 5051584 w 6400800"/>
                <a:gd name="connsiteY708" fmla="*/ 267176 h 514350"/>
                <a:gd name="connsiteX709" fmla="*/ 5051584 w 6400800"/>
                <a:gd name="connsiteY709" fmla="*/ 269081 h 514350"/>
                <a:gd name="connsiteX710" fmla="*/ 5048726 w 6400800"/>
                <a:gd name="connsiteY710" fmla="*/ 261461 h 514350"/>
                <a:gd name="connsiteX711" fmla="*/ 5048726 w 6400800"/>
                <a:gd name="connsiteY711" fmla="*/ 261461 h 514350"/>
                <a:gd name="connsiteX712" fmla="*/ 5050631 w 6400800"/>
                <a:gd name="connsiteY712" fmla="*/ 252889 h 514350"/>
                <a:gd name="connsiteX713" fmla="*/ 5047774 w 6400800"/>
                <a:gd name="connsiteY713" fmla="*/ 259556 h 514350"/>
                <a:gd name="connsiteX714" fmla="*/ 5039201 w 6400800"/>
                <a:gd name="connsiteY714" fmla="*/ 236696 h 514350"/>
                <a:gd name="connsiteX715" fmla="*/ 5031581 w 6400800"/>
                <a:gd name="connsiteY715" fmla="*/ 214789 h 514350"/>
                <a:gd name="connsiteX716" fmla="*/ 5035392 w 6400800"/>
                <a:gd name="connsiteY716" fmla="*/ 237649 h 514350"/>
                <a:gd name="connsiteX717" fmla="*/ 5039201 w 6400800"/>
                <a:gd name="connsiteY717" fmla="*/ 256699 h 514350"/>
                <a:gd name="connsiteX718" fmla="*/ 5034439 w 6400800"/>
                <a:gd name="connsiteY718" fmla="*/ 265271 h 514350"/>
                <a:gd name="connsiteX719" fmla="*/ 5034439 w 6400800"/>
                <a:gd name="connsiteY719" fmla="*/ 262414 h 514350"/>
                <a:gd name="connsiteX720" fmla="*/ 5030629 w 6400800"/>
                <a:gd name="connsiteY720" fmla="*/ 241459 h 514350"/>
                <a:gd name="connsiteX721" fmla="*/ 5026819 w 6400800"/>
                <a:gd name="connsiteY721" fmla="*/ 223361 h 514350"/>
                <a:gd name="connsiteX722" fmla="*/ 5025867 w 6400800"/>
                <a:gd name="connsiteY722" fmla="*/ 242411 h 514350"/>
                <a:gd name="connsiteX723" fmla="*/ 5025867 w 6400800"/>
                <a:gd name="connsiteY723" fmla="*/ 263366 h 514350"/>
                <a:gd name="connsiteX724" fmla="*/ 5025867 w 6400800"/>
                <a:gd name="connsiteY724" fmla="*/ 276701 h 514350"/>
                <a:gd name="connsiteX725" fmla="*/ 5025867 w 6400800"/>
                <a:gd name="connsiteY725" fmla="*/ 281464 h 514350"/>
                <a:gd name="connsiteX726" fmla="*/ 5010626 w 6400800"/>
                <a:gd name="connsiteY726" fmla="*/ 263366 h 514350"/>
                <a:gd name="connsiteX727" fmla="*/ 4995387 w 6400800"/>
                <a:gd name="connsiteY727" fmla="*/ 248126 h 514350"/>
                <a:gd name="connsiteX728" fmla="*/ 4997292 w 6400800"/>
                <a:gd name="connsiteY728" fmla="*/ 243364 h 514350"/>
                <a:gd name="connsiteX729" fmla="*/ 4994434 w 6400800"/>
                <a:gd name="connsiteY729" fmla="*/ 248126 h 514350"/>
                <a:gd name="connsiteX730" fmla="*/ 4992529 w 6400800"/>
                <a:gd name="connsiteY730" fmla="*/ 246221 h 514350"/>
                <a:gd name="connsiteX731" fmla="*/ 4994434 w 6400800"/>
                <a:gd name="connsiteY731" fmla="*/ 190024 h 514350"/>
                <a:gd name="connsiteX732" fmla="*/ 4983004 w 6400800"/>
                <a:gd name="connsiteY732" fmla="*/ 240506 h 514350"/>
                <a:gd name="connsiteX733" fmla="*/ 4981099 w 6400800"/>
                <a:gd name="connsiteY733" fmla="*/ 238601 h 514350"/>
                <a:gd name="connsiteX734" fmla="*/ 4959192 w 6400800"/>
                <a:gd name="connsiteY734" fmla="*/ 219551 h 514350"/>
                <a:gd name="connsiteX735" fmla="*/ 4978242 w 6400800"/>
                <a:gd name="connsiteY735" fmla="*/ 241459 h 514350"/>
                <a:gd name="connsiteX736" fmla="*/ 4982051 w 6400800"/>
                <a:gd name="connsiteY736" fmla="*/ 246221 h 514350"/>
                <a:gd name="connsiteX737" fmla="*/ 4982051 w 6400800"/>
                <a:gd name="connsiteY737" fmla="*/ 248126 h 514350"/>
                <a:gd name="connsiteX738" fmla="*/ 4976337 w 6400800"/>
                <a:gd name="connsiteY738" fmla="*/ 279559 h 514350"/>
                <a:gd name="connsiteX739" fmla="*/ 4969669 w 6400800"/>
                <a:gd name="connsiteY739" fmla="*/ 290989 h 514350"/>
                <a:gd name="connsiteX740" fmla="*/ 4960144 w 6400800"/>
                <a:gd name="connsiteY740" fmla="*/ 265271 h 514350"/>
                <a:gd name="connsiteX741" fmla="*/ 4960144 w 6400800"/>
                <a:gd name="connsiteY741" fmla="*/ 264319 h 514350"/>
                <a:gd name="connsiteX742" fmla="*/ 4959192 w 6400800"/>
                <a:gd name="connsiteY742" fmla="*/ 237649 h 514350"/>
                <a:gd name="connsiteX743" fmla="*/ 4958239 w 6400800"/>
                <a:gd name="connsiteY743" fmla="*/ 214789 h 514350"/>
                <a:gd name="connsiteX744" fmla="*/ 4968717 w 6400800"/>
                <a:gd name="connsiteY744" fmla="*/ 164306 h 514350"/>
                <a:gd name="connsiteX745" fmla="*/ 4974431 w 6400800"/>
                <a:gd name="connsiteY745" fmla="*/ 134779 h 514350"/>
                <a:gd name="connsiteX746" fmla="*/ 4964906 w 6400800"/>
                <a:gd name="connsiteY746" fmla="*/ 163354 h 514350"/>
                <a:gd name="connsiteX747" fmla="*/ 4955381 w 6400800"/>
                <a:gd name="connsiteY747" fmla="*/ 191929 h 514350"/>
                <a:gd name="connsiteX748" fmla="*/ 4955381 w 6400800"/>
                <a:gd name="connsiteY748" fmla="*/ 176689 h 514350"/>
                <a:gd name="connsiteX749" fmla="*/ 4952524 w 6400800"/>
                <a:gd name="connsiteY749" fmla="*/ 202406 h 514350"/>
                <a:gd name="connsiteX750" fmla="*/ 4952524 w 6400800"/>
                <a:gd name="connsiteY750" fmla="*/ 203359 h 514350"/>
                <a:gd name="connsiteX751" fmla="*/ 4944904 w 6400800"/>
                <a:gd name="connsiteY751" fmla="*/ 227171 h 514350"/>
                <a:gd name="connsiteX752" fmla="*/ 4944904 w 6400800"/>
                <a:gd name="connsiteY752" fmla="*/ 226219 h 514350"/>
                <a:gd name="connsiteX753" fmla="*/ 4936331 w 6400800"/>
                <a:gd name="connsiteY753" fmla="*/ 199549 h 514350"/>
                <a:gd name="connsiteX754" fmla="*/ 4942046 w 6400800"/>
                <a:gd name="connsiteY754" fmla="*/ 236696 h 514350"/>
                <a:gd name="connsiteX755" fmla="*/ 4941094 w 6400800"/>
                <a:gd name="connsiteY755" fmla="*/ 239554 h 514350"/>
                <a:gd name="connsiteX756" fmla="*/ 4922996 w 6400800"/>
                <a:gd name="connsiteY756" fmla="*/ 292894 h 514350"/>
                <a:gd name="connsiteX757" fmla="*/ 4922996 w 6400800"/>
                <a:gd name="connsiteY757" fmla="*/ 289084 h 514350"/>
                <a:gd name="connsiteX758" fmla="*/ 4920139 w 6400800"/>
                <a:gd name="connsiteY758" fmla="*/ 269081 h 514350"/>
                <a:gd name="connsiteX759" fmla="*/ 4919187 w 6400800"/>
                <a:gd name="connsiteY759" fmla="*/ 290036 h 514350"/>
                <a:gd name="connsiteX760" fmla="*/ 4919187 w 6400800"/>
                <a:gd name="connsiteY760" fmla="*/ 296704 h 514350"/>
                <a:gd name="connsiteX761" fmla="*/ 4917281 w 6400800"/>
                <a:gd name="connsiteY761" fmla="*/ 289084 h 514350"/>
                <a:gd name="connsiteX762" fmla="*/ 4911567 w 6400800"/>
                <a:gd name="connsiteY762" fmla="*/ 266224 h 514350"/>
                <a:gd name="connsiteX763" fmla="*/ 4904899 w 6400800"/>
                <a:gd name="connsiteY763" fmla="*/ 246221 h 514350"/>
                <a:gd name="connsiteX764" fmla="*/ 4907756 w 6400800"/>
                <a:gd name="connsiteY764" fmla="*/ 267176 h 514350"/>
                <a:gd name="connsiteX765" fmla="*/ 4909662 w 6400800"/>
                <a:gd name="connsiteY765" fmla="*/ 290989 h 514350"/>
                <a:gd name="connsiteX766" fmla="*/ 4911567 w 6400800"/>
                <a:gd name="connsiteY766" fmla="*/ 321469 h 514350"/>
                <a:gd name="connsiteX767" fmla="*/ 4908709 w 6400800"/>
                <a:gd name="connsiteY767" fmla="*/ 327184 h 514350"/>
                <a:gd name="connsiteX768" fmla="*/ 4902042 w 6400800"/>
                <a:gd name="connsiteY768" fmla="*/ 313849 h 514350"/>
                <a:gd name="connsiteX769" fmla="*/ 4894421 w 6400800"/>
                <a:gd name="connsiteY769" fmla="*/ 298609 h 514350"/>
                <a:gd name="connsiteX770" fmla="*/ 4892517 w 6400800"/>
                <a:gd name="connsiteY770" fmla="*/ 285274 h 514350"/>
                <a:gd name="connsiteX771" fmla="*/ 4891564 w 6400800"/>
                <a:gd name="connsiteY771" fmla="*/ 293846 h 514350"/>
                <a:gd name="connsiteX772" fmla="*/ 4888706 w 6400800"/>
                <a:gd name="connsiteY772" fmla="*/ 289084 h 514350"/>
                <a:gd name="connsiteX773" fmla="*/ 4891564 w 6400800"/>
                <a:gd name="connsiteY773" fmla="*/ 295751 h 514350"/>
                <a:gd name="connsiteX774" fmla="*/ 4887754 w 6400800"/>
                <a:gd name="connsiteY774" fmla="*/ 348139 h 514350"/>
                <a:gd name="connsiteX775" fmla="*/ 4887754 w 6400800"/>
                <a:gd name="connsiteY775" fmla="*/ 357664 h 514350"/>
                <a:gd name="connsiteX776" fmla="*/ 4882991 w 6400800"/>
                <a:gd name="connsiteY776" fmla="*/ 350996 h 514350"/>
                <a:gd name="connsiteX777" fmla="*/ 4882039 w 6400800"/>
                <a:gd name="connsiteY777" fmla="*/ 338614 h 514350"/>
                <a:gd name="connsiteX778" fmla="*/ 4882039 w 6400800"/>
                <a:gd name="connsiteY778" fmla="*/ 337661 h 514350"/>
                <a:gd name="connsiteX779" fmla="*/ 4883944 w 6400800"/>
                <a:gd name="connsiteY779" fmla="*/ 327184 h 514350"/>
                <a:gd name="connsiteX780" fmla="*/ 4885849 w 6400800"/>
                <a:gd name="connsiteY780" fmla="*/ 319564 h 514350"/>
                <a:gd name="connsiteX781" fmla="*/ 4887754 w 6400800"/>
                <a:gd name="connsiteY781" fmla="*/ 312896 h 514350"/>
                <a:gd name="connsiteX782" fmla="*/ 4884896 w 6400800"/>
                <a:gd name="connsiteY782" fmla="*/ 318611 h 514350"/>
                <a:gd name="connsiteX783" fmla="*/ 4882039 w 6400800"/>
                <a:gd name="connsiteY783" fmla="*/ 326231 h 514350"/>
                <a:gd name="connsiteX784" fmla="*/ 4882039 w 6400800"/>
                <a:gd name="connsiteY784" fmla="*/ 328136 h 514350"/>
                <a:gd name="connsiteX785" fmla="*/ 4882039 w 6400800"/>
                <a:gd name="connsiteY785" fmla="*/ 326231 h 514350"/>
                <a:gd name="connsiteX786" fmla="*/ 4877276 w 6400800"/>
                <a:gd name="connsiteY786" fmla="*/ 288131 h 514350"/>
                <a:gd name="connsiteX787" fmla="*/ 4873466 w 6400800"/>
                <a:gd name="connsiteY787" fmla="*/ 263366 h 514350"/>
                <a:gd name="connsiteX788" fmla="*/ 4878229 w 6400800"/>
                <a:gd name="connsiteY788" fmla="*/ 238601 h 514350"/>
                <a:gd name="connsiteX789" fmla="*/ 4882039 w 6400800"/>
                <a:gd name="connsiteY789" fmla="*/ 211931 h 514350"/>
                <a:gd name="connsiteX790" fmla="*/ 4874419 w 6400800"/>
                <a:gd name="connsiteY790" fmla="*/ 237649 h 514350"/>
                <a:gd name="connsiteX791" fmla="*/ 4870609 w 6400800"/>
                <a:gd name="connsiteY791" fmla="*/ 249079 h 514350"/>
                <a:gd name="connsiteX792" fmla="*/ 4866799 w 6400800"/>
                <a:gd name="connsiteY792" fmla="*/ 231934 h 514350"/>
                <a:gd name="connsiteX793" fmla="*/ 4862037 w 6400800"/>
                <a:gd name="connsiteY793" fmla="*/ 210979 h 514350"/>
                <a:gd name="connsiteX794" fmla="*/ 4862989 w 6400800"/>
                <a:gd name="connsiteY794" fmla="*/ 232886 h 514350"/>
                <a:gd name="connsiteX795" fmla="*/ 4863941 w 6400800"/>
                <a:gd name="connsiteY795" fmla="*/ 248126 h 514350"/>
                <a:gd name="connsiteX796" fmla="*/ 4863941 w 6400800"/>
                <a:gd name="connsiteY796" fmla="*/ 261461 h 514350"/>
                <a:gd name="connsiteX797" fmla="*/ 4860131 w 6400800"/>
                <a:gd name="connsiteY797" fmla="*/ 264319 h 514350"/>
                <a:gd name="connsiteX798" fmla="*/ 4843939 w 6400800"/>
                <a:gd name="connsiteY798" fmla="*/ 281464 h 514350"/>
                <a:gd name="connsiteX799" fmla="*/ 4841081 w 6400800"/>
                <a:gd name="connsiteY799" fmla="*/ 270986 h 514350"/>
                <a:gd name="connsiteX800" fmla="*/ 4842987 w 6400800"/>
                <a:gd name="connsiteY800" fmla="*/ 266224 h 514350"/>
                <a:gd name="connsiteX801" fmla="*/ 4841081 w 6400800"/>
                <a:gd name="connsiteY801" fmla="*/ 269081 h 514350"/>
                <a:gd name="connsiteX802" fmla="*/ 4840129 w 6400800"/>
                <a:gd name="connsiteY802" fmla="*/ 262414 h 514350"/>
                <a:gd name="connsiteX803" fmla="*/ 4840129 w 6400800"/>
                <a:gd name="connsiteY803" fmla="*/ 270034 h 514350"/>
                <a:gd name="connsiteX804" fmla="*/ 4833462 w 6400800"/>
                <a:gd name="connsiteY804" fmla="*/ 278606 h 514350"/>
                <a:gd name="connsiteX805" fmla="*/ 4822984 w 6400800"/>
                <a:gd name="connsiteY805" fmla="*/ 294799 h 514350"/>
                <a:gd name="connsiteX806" fmla="*/ 4816316 w 6400800"/>
                <a:gd name="connsiteY806" fmla="*/ 304324 h 514350"/>
                <a:gd name="connsiteX807" fmla="*/ 4809649 w 6400800"/>
                <a:gd name="connsiteY807" fmla="*/ 315754 h 514350"/>
                <a:gd name="connsiteX808" fmla="*/ 4807744 w 6400800"/>
                <a:gd name="connsiteY808" fmla="*/ 318611 h 514350"/>
                <a:gd name="connsiteX809" fmla="*/ 4807744 w 6400800"/>
                <a:gd name="connsiteY809" fmla="*/ 304324 h 514350"/>
                <a:gd name="connsiteX810" fmla="*/ 4803934 w 6400800"/>
                <a:gd name="connsiteY810" fmla="*/ 327184 h 514350"/>
                <a:gd name="connsiteX811" fmla="*/ 4795362 w 6400800"/>
                <a:gd name="connsiteY811" fmla="*/ 342424 h 514350"/>
                <a:gd name="connsiteX812" fmla="*/ 4795362 w 6400800"/>
                <a:gd name="connsiteY812" fmla="*/ 324326 h 514350"/>
                <a:gd name="connsiteX813" fmla="*/ 4795362 w 6400800"/>
                <a:gd name="connsiteY813" fmla="*/ 311944 h 514350"/>
                <a:gd name="connsiteX814" fmla="*/ 4796314 w 6400800"/>
                <a:gd name="connsiteY814" fmla="*/ 302419 h 514350"/>
                <a:gd name="connsiteX815" fmla="*/ 4797266 w 6400800"/>
                <a:gd name="connsiteY815" fmla="*/ 297656 h 514350"/>
                <a:gd name="connsiteX816" fmla="*/ 4803934 w 6400800"/>
                <a:gd name="connsiteY816" fmla="*/ 264319 h 514350"/>
                <a:gd name="connsiteX817" fmla="*/ 4815364 w 6400800"/>
                <a:gd name="connsiteY817" fmla="*/ 192881 h 514350"/>
                <a:gd name="connsiteX818" fmla="*/ 4792504 w 6400800"/>
                <a:gd name="connsiteY818" fmla="*/ 262414 h 514350"/>
                <a:gd name="connsiteX819" fmla="*/ 4790599 w 6400800"/>
                <a:gd name="connsiteY819" fmla="*/ 268129 h 514350"/>
                <a:gd name="connsiteX820" fmla="*/ 4788694 w 6400800"/>
                <a:gd name="connsiteY820" fmla="*/ 250031 h 514350"/>
                <a:gd name="connsiteX821" fmla="*/ 4787741 w 6400800"/>
                <a:gd name="connsiteY821" fmla="*/ 270986 h 514350"/>
                <a:gd name="connsiteX822" fmla="*/ 4787741 w 6400800"/>
                <a:gd name="connsiteY822" fmla="*/ 281464 h 514350"/>
                <a:gd name="connsiteX823" fmla="*/ 4782979 w 6400800"/>
                <a:gd name="connsiteY823" fmla="*/ 299561 h 514350"/>
                <a:gd name="connsiteX824" fmla="*/ 4782979 w 6400800"/>
                <a:gd name="connsiteY824" fmla="*/ 293846 h 514350"/>
                <a:gd name="connsiteX825" fmla="*/ 4784884 w 6400800"/>
                <a:gd name="connsiteY825" fmla="*/ 263366 h 514350"/>
                <a:gd name="connsiteX826" fmla="*/ 4786789 w 6400800"/>
                <a:gd name="connsiteY826" fmla="*/ 239554 h 514350"/>
                <a:gd name="connsiteX827" fmla="*/ 4789647 w 6400800"/>
                <a:gd name="connsiteY827" fmla="*/ 218599 h 514350"/>
                <a:gd name="connsiteX828" fmla="*/ 4782979 w 6400800"/>
                <a:gd name="connsiteY828" fmla="*/ 238601 h 514350"/>
                <a:gd name="connsiteX829" fmla="*/ 4777264 w 6400800"/>
                <a:gd name="connsiteY829" fmla="*/ 262414 h 514350"/>
                <a:gd name="connsiteX830" fmla="*/ 4776312 w 6400800"/>
                <a:gd name="connsiteY830" fmla="*/ 269081 h 514350"/>
                <a:gd name="connsiteX831" fmla="*/ 4773454 w 6400800"/>
                <a:gd name="connsiteY831" fmla="*/ 251936 h 514350"/>
                <a:gd name="connsiteX832" fmla="*/ 4773454 w 6400800"/>
                <a:gd name="connsiteY832" fmla="*/ 284321 h 514350"/>
                <a:gd name="connsiteX833" fmla="*/ 4771549 w 6400800"/>
                <a:gd name="connsiteY833" fmla="*/ 293846 h 514350"/>
                <a:gd name="connsiteX834" fmla="*/ 4771549 w 6400800"/>
                <a:gd name="connsiteY834" fmla="*/ 295751 h 514350"/>
                <a:gd name="connsiteX835" fmla="*/ 4767739 w 6400800"/>
                <a:gd name="connsiteY835" fmla="*/ 260509 h 514350"/>
                <a:gd name="connsiteX836" fmla="*/ 4764881 w 6400800"/>
                <a:gd name="connsiteY836" fmla="*/ 297656 h 514350"/>
                <a:gd name="connsiteX837" fmla="*/ 4755356 w 6400800"/>
                <a:gd name="connsiteY837" fmla="*/ 276701 h 514350"/>
                <a:gd name="connsiteX838" fmla="*/ 4750594 w 6400800"/>
                <a:gd name="connsiteY838" fmla="*/ 270034 h 514350"/>
                <a:gd name="connsiteX839" fmla="*/ 4758214 w 6400800"/>
                <a:gd name="connsiteY839" fmla="*/ 243364 h 514350"/>
                <a:gd name="connsiteX840" fmla="*/ 4780122 w 6400800"/>
                <a:gd name="connsiteY840" fmla="*/ 161449 h 514350"/>
                <a:gd name="connsiteX841" fmla="*/ 4787741 w 6400800"/>
                <a:gd name="connsiteY841" fmla="*/ 130016 h 514350"/>
                <a:gd name="connsiteX842" fmla="*/ 4776312 w 6400800"/>
                <a:gd name="connsiteY842" fmla="*/ 160496 h 514350"/>
                <a:gd name="connsiteX843" fmla="*/ 4747737 w 6400800"/>
                <a:gd name="connsiteY843" fmla="*/ 240506 h 514350"/>
                <a:gd name="connsiteX844" fmla="*/ 4742022 w 6400800"/>
                <a:gd name="connsiteY844" fmla="*/ 257651 h 514350"/>
                <a:gd name="connsiteX845" fmla="*/ 4742022 w 6400800"/>
                <a:gd name="connsiteY845" fmla="*/ 257651 h 514350"/>
                <a:gd name="connsiteX846" fmla="*/ 4727734 w 6400800"/>
                <a:gd name="connsiteY846" fmla="*/ 244316 h 514350"/>
                <a:gd name="connsiteX847" fmla="*/ 4721066 w 6400800"/>
                <a:gd name="connsiteY847" fmla="*/ 240506 h 514350"/>
                <a:gd name="connsiteX848" fmla="*/ 4716304 w 6400800"/>
                <a:gd name="connsiteY848" fmla="*/ 238601 h 514350"/>
                <a:gd name="connsiteX849" fmla="*/ 4712494 w 6400800"/>
                <a:gd name="connsiteY849" fmla="*/ 237649 h 514350"/>
                <a:gd name="connsiteX850" fmla="*/ 4716304 w 6400800"/>
                <a:gd name="connsiteY850" fmla="*/ 239554 h 514350"/>
                <a:gd name="connsiteX851" fmla="*/ 4725829 w 6400800"/>
                <a:gd name="connsiteY851" fmla="*/ 246221 h 514350"/>
                <a:gd name="connsiteX852" fmla="*/ 4736306 w 6400800"/>
                <a:gd name="connsiteY852" fmla="*/ 260509 h 514350"/>
                <a:gd name="connsiteX853" fmla="*/ 4739164 w 6400800"/>
                <a:gd name="connsiteY853" fmla="*/ 266224 h 514350"/>
                <a:gd name="connsiteX854" fmla="*/ 4729639 w 6400800"/>
                <a:gd name="connsiteY854" fmla="*/ 293846 h 514350"/>
                <a:gd name="connsiteX855" fmla="*/ 4728687 w 6400800"/>
                <a:gd name="connsiteY855" fmla="*/ 295751 h 514350"/>
                <a:gd name="connsiteX856" fmla="*/ 4728687 w 6400800"/>
                <a:gd name="connsiteY856" fmla="*/ 294799 h 514350"/>
                <a:gd name="connsiteX857" fmla="*/ 4728687 w 6400800"/>
                <a:gd name="connsiteY857" fmla="*/ 290989 h 514350"/>
                <a:gd name="connsiteX858" fmla="*/ 4727734 w 6400800"/>
                <a:gd name="connsiteY858" fmla="*/ 293846 h 514350"/>
                <a:gd name="connsiteX859" fmla="*/ 4717256 w 6400800"/>
                <a:gd name="connsiteY859" fmla="*/ 270986 h 514350"/>
                <a:gd name="connsiteX860" fmla="*/ 4714399 w 6400800"/>
                <a:gd name="connsiteY860" fmla="*/ 265271 h 514350"/>
                <a:gd name="connsiteX861" fmla="*/ 4716304 w 6400800"/>
                <a:gd name="connsiteY861" fmla="*/ 252889 h 514350"/>
                <a:gd name="connsiteX862" fmla="*/ 4713447 w 6400800"/>
                <a:gd name="connsiteY862" fmla="*/ 262414 h 514350"/>
                <a:gd name="connsiteX863" fmla="*/ 4706779 w 6400800"/>
                <a:gd name="connsiteY863" fmla="*/ 248126 h 514350"/>
                <a:gd name="connsiteX864" fmla="*/ 4712494 w 6400800"/>
                <a:gd name="connsiteY864" fmla="*/ 267176 h 514350"/>
                <a:gd name="connsiteX865" fmla="*/ 4708684 w 6400800"/>
                <a:gd name="connsiteY865" fmla="*/ 277654 h 514350"/>
                <a:gd name="connsiteX866" fmla="*/ 4694397 w 6400800"/>
                <a:gd name="connsiteY866" fmla="*/ 236696 h 514350"/>
                <a:gd name="connsiteX867" fmla="*/ 4702969 w 6400800"/>
                <a:gd name="connsiteY867" fmla="*/ 293846 h 514350"/>
                <a:gd name="connsiteX868" fmla="*/ 4691539 w 6400800"/>
                <a:gd name="connsiteY868" fmla="*/ 331946 h 514350"/>
                <a:gd name="connsiteX869" fmla="*/ 4690587 w 6400800"/>
                <a:gd name="connsiteY869" fmla="*/ 329089 h 514350"/>
                <a:gd name="connsiteX870" fmla="*/ 4682966 w 6400800"/>
                <a:gd name="connsiteY870" fmla="*/ 313849 h 514350"/>
                <a:gd name="connsiteX871" fmla="*/ 4684872 w 6400800"/>
                <a:gd name="connsiteY871" fmla="*/ 322421 h 514350"/>
                <a:gd name="connsiteX872" fmla="*/ 4684872 w 6400800"/>
                <a:gd name="connsiteY872" fmla="*/ 322421 h 514350"/>
                <a:gd name="connsiteX873" fmla="*/ 4671537 w 6400800"/>
                <a:gd name="connsiteY873" fmla="*/ 304324 h 514350"/>
                <a:gd name="connsiteX874" fmla="*/ 4682014 w 6400800"/>
                <a:gd name="connsiteY874" fmla="*/ 324326 h 514350"/>
                <a:gd name="connsiteX875" fmla="*/ 4688681 w 6400800"/>
                <a:gd name="connsiteY875" fmla="*/ 337661 h 514350"/>
                <a:gd name="connsiteX876" fmla="*/ 4689634 w 6400800"/>
                <a:gd name="connsiteY876" fmla="*/ 340519 h 514350"/>
                <a:gd name="connsiteX877" fmla="*/ 4682966 w 6400800"/>
                <a:gd name="connsiteY877" fmla="*/ 366236 h 514350"/>
                <a:gd name="connsiteX878" fmla="*/ 4678204 w 6400800"/>
                <a:gd name="connsiteY878" fmla="*/ 359569 h 514350"/>
                <a:gd name="connsiteX879" fmla="*/ 4669631 w 6400800"/>
                <a:gd name="connsiteY879" fmla="*/ 349091 h 514350"/>
                <a:gd name="connsiteX880" fmla="*/ 4668679 w 6400800"/>
                <a:gd name="connsiteY880" fmla="*/ 348139 h 514350"/>
                <a:gd name="connsiteX881" fmla="*/ 4669631 w 6400800"/>
                <a:gd name="connsiteY881" fmla="*/ 330994 h 514350"/>
                <a:gd name="connsiteX882" fmla="*/ 4669631 w 6400800"/>
                <a:gd name="connsiteY882" fmla="*/ 310991 h 514350"/>
                <a:gd name="connsiteX883" fmla="*/ 4669631 w 6400800"/>
                <a:gd name="connsiteY883" fmla="*/ 313849 h 514350"/>
                <a:gd name="connsiteX884" fmla="*/ 4670584 w 6400800"/>
                <a:gd name="connsiteY884" fmla="*/ 301466 h 514350"/>
                <a:gd name="connsiteX885" fmla="*/ 4670584 w 6400800"/>
                <a:gd name="connsiteY885" fmla="*/ 287179 h 514350"/>
                <a:gd name="connsiteX886" fmla="*/ 4675347 w 6400800"/>
                <a:gd name="connsiteY886" fmla="*/ 274796 h 514350"/>
                <a:gd name="connsiteX887" fmla="*/ 4689634 w 6400800"/>
                <a:gd name="connsiteY887" fmla="*/ 250984 h 514350"/>
                <a:gd name="connsiteX888" fmla="*/ 4681062 w 6400800"/>
                <a:gd name="connsiteY888" fmla="*/ 262414 h 514350"/>
                <a:gd name="connsiteX889" fmla="*/ 4686776 w 6400800"/>
                <a:gd name="connsiteY889" fmla="*/ 248126 h 514350"/>
                <a:gd name="connsiteX890" fmla="*/ 4675347 w 6400800"/>
                <a:gd name="connsiteY890" fmla="*/ 265271 h 514350"/>
                <a:gd name="connsiteX891" fmla="*/ 4670584 w 6400800"/>
                <a:gd name="connsiteY891" fmla="*/ 272891 h 514350"/>
                <a:gd name="connsiteX892" fmla="*/ 4670584 w 6400800"/>
                <a:gd name="connsiteY892" fmla="*/ 268129 h 514350"/>
                <a:gd name="connsiteX893" fmla="*/ 4668679 w 6400800"/>
                <a:gd name="connsiteY893" fmla="*/ 250984 h 514350"/>
                <a:gd name="connsiteX894" fmla="*/ 4669631 w 6400800"/>
                <a:gd name="connsiteY894" fmla="*/ 247174 h 514350"/>
                <a:gd name="connsiteX895" fmla="*/ 4671537 w 6400800"/>
                <a:gd name="connsiteY895" fmla="*/ 222409 h 514350"/>
                <a:gd name="connsiteX896" fmla="*/ 4670584 w 6400800"/>
                <a:gd name="connsiteY896" fmla="*/ 229076 h 514350"/>
                <a:gd name="connsiteX897" fmla="*/ 4666774 w 6400800"/>
                <a:gd name="connsiteY897" fmla="*/ 242411 h 514350"/>
                <a:gd name="connsiteX898" fmla="*/ 4666774 w 6400800"/>
                <a:gd name="connsiteY898" fmla="*/ 241459 h 514350"/>
                <a:gd name="connsiteX899" fmla="*/ 4666774 w 6400800"/>
                <a:gd name="connsiteY899" fmla="*/ 241459 h 514350"/>
                <a:gd name="connsiteX900" fmla="*/ 4666774 w 6400800"/>
                <a:gd name="connsiteY900" fmla="*/ 241459 h 514350"/>
                <a:gd name="connsiteX901" fmla="*/ 4662012 w 6400800"/>
                <a:gd name="connsiteY901" fmla="*/ 228124 h 514350"/>
                <a:gd name="connsiteX902" fmla="*/ 4660106 w 6400800"/>
                <a:gd name="connsiteY902" fmla="*/ 222409 h 514350"/>
                <a:gd name="connsiteX903" fmla="*/ 4661059 w 6400800"/>
                <a:gd name="connsiteY903" fmla="*/ 228124 h 514350"/>
                <a:gd name="connsiteX904" fmla="*/ 4662964 w 6400800"/>
                <a:gd name="connsiteY904" fmla="*/ 244316 h 514350"/>
                <a:gd name="connsiteX905" fmla="*/ 4662964 w 6400800"/>
                <a:gd name="connsiteY905" fmla="*/ 246221 h 514350"/>
                <a:gd name="connsiteX906" fmla="*/ 4662964 w 6400800"/>
                <a:gd name="connsiteY906" fmla="*/ 246221 h 514350"/>
                <a:gd name="connsiteX907" fmla="*/ 4654391 w 6400800"/>
                <a:gd name="connsiteY907" fmla="*/ 262414 h 514350"/>
                <a:gd name="connsiteX908" fmla="*/ 4650581 w 6400800"/>
                <a:gd name="connsiteY908" fmla="*/ 271939 h 514350"/>
                <a:gd name="connsiteX909" fmla="*/ 4646772 w 6400800"/>
                <a:gd name="connsiteY909" fmla="*/ 261461 h 514350"/>
                <a:gd name="connsiteX910" fmla="*/ 4645819 w 6400800"/>
                <a:gd name="connsiteY910" fmla="*/ 259556 h 514350"/>
                <a:gd name="connsiteX911" fmla="*/ 4646772 w 6400800"/>
                <a:gd name="connsiteY911" fmla="*/ 253841 h 514350"/>
                <a:gd name="connsiteX912" fmla="*/ 4653439 w 6400800"/>
                <a:gd name="connsiteY912" fmla="*/ 227171 h 514350"/>
                <a:gd name="connsiteX913" fmla="*/ 4660106 w 6400800"/>
                <a:gd name="connsiteY913" fmla="*/ 204311 h 514350"/>
                <a:gd name="connsiteX914" fmla="*/ 4650581 w 6400800"/>
                <a:gd name="connsiteY914" fmla="*/ 226219 h 514350"/>
                <a:gd name="connsiteX915" fmla="*/ 4641056 w 6400800"/>
                <a:gd name="connsiteY915" fmla="*/ 251936 h 514350"/>
                <a:gd name="connsiteX916" fmla="*/ 4636294 w 6400800"/>
                <a:gd name="connsiteY916" fmla="*/ 267176 h 514350"/>
                <a:gd name="connsiteX917" fmla="*/ 4636294 w 6400800"/>
                <a:gd name="connsiteY917" fmla="*/ 259556 h 514350"/>
                <a:gd name="connsiteX918" fmla="*/ 4638199 w 6400800"/>
                <a:gd name="connsiteY918" fmla="*/ 242411 h 514350"/>
                <a:gd name="connsiteX919" fmla="*/ 4639151 w 6400800"/>
                <a:gd name="connsiteY919" fmla="*/ 235744 h 514350"/>
                <a:gd name="connsiteX920" fmla="*/ 4637247 w 6400800"/>
                <a:gd name="connsiteY920" fmla="*/ 241459 h 514350"/>
                <a:gd name="connsiteX921" fmla="*/ 4632484 w 6400800"/>
                <a:gd name="connsiteY921" fmla="*/ 258604 h 514350"/>
                <a:gd name="connsiteX922" fmla="*/ 4632484 w 6400800"/>
                <a:gd name="connsiteY922" fmla="*/ 258604 h 514350"/>
                <a:gd name="connsiteX923" fmla="*/ 4631531 w 6400800"/>
                <a:gd name="connsiteY923" fmla="*/ 254794 h 514350"/>
                <a:gd name="connsiteX924" fmla="*/ 4632484 w 6400800"/>
                <a:gd name="connsiteY924" fmla="*/ 259556 h 514350"/>
                <a:gd name="connsiteX925" fmla="*/ 4628674 w 6400800"/>
                <a:gd name="connsiteY925" fmla="*/ 285274 h 514350"/>
                <a:gd name="connsiteX926" fmla="*/ 4628674 w 6400800"/>
                <a:gd name="connsiteY926" fmla="*/ 293846 h 514350"/>
                <a:gd name="connsiteX927" fmla="*/ 4625816 w 6400800"/>
                <a:gd name="connsiteY927" fmla="*/ 303371 h 514350"/>
                <a:gd name="connsiteX928" fmla="*/ 4610576 w 6400800"/>
                <a:gd name="connsiteY928" fmla="*/ 293846 h 514350"/>
                <a:gd name="connsiteX929" fmla="*/ 4604862 w 6400800"/>
                <a:gd name="connsiteY929" fmla="*/ 290989 h 514350"/>
                <a:gd name="connsiteX930" fmla="*/ 4610576 w 6400800"/>
                <a:gd name="connsiteY930" fmla="*/ 294799 h 514350"/>
                <a:gd name="connsiteX931" fmla="*/ 4624864 w 6400800"/>
                <a:gd name="connsiteY931" fmla="*/ 307181 h 514350"/>
                <a:gd name="connsiteX932" fmla="*/ 4625816 w 6400800"/>
                <a:gd name="connsiteY932" fmla="*/ 308134 h 514350"/>
                <a:gd name="connsiteX933" fmla="*/ 4622006 w 6400800"/>
                <a:gd name="connsiteY933" fmla="*/ 325279 h 514350"/>
                <a:gd name="connsiteX934" fmla="*/ 4619149 w 6400800"/>
                <a:gd name="connsiteY934" fmla="*/ 343376 h 514350"/>
                <a:gd name="connsiteX935" fmla="*/ 4607719 w 6400800"/>
                <a:gd name="connsiteY935" fmla="*/ 306229 h 514350"/>
                <a:gd name="connsiteX936" fmla="*/ 4602956 w 6400800"/>
                <a:gd name="connsiteY936" fmla="*/ 290989 h 514350"/>
                <a:gd name="connsiteX937" fmla="*/ 4601051 w 6400800"/>
                <a:gd name="connsiteY937" fmla="*/ 269081 h 514350"/>
                <a:gd name="connsiteX938" fmla="*/ 4599147 w 6400800"/>
                <a:gd name="connsiteY938" fmla="*/ 248126 h 514350"/>
                <a:gd name="connsiteX939" fmla="*/ 4597241 w 6400800"/>
                <a:gd name="connsiteY939" fmla="*/ 269081 h 514350"/>
                <a:gd name="connsiteX940" fmla="*/ 4597241 w 6400800"/>
                <a:gd name="connsiteY940" fmla="*/ 271939 h 514350"/>
                <a:gd name="connsiteX941" fmla="*/ 4589622 w 6400800"/>
                <a:gd name="connsiteY941" fmla="*/ 250031 h 514350"/>
                <a:gd name="connsiteX942" fmla="*/ 4589622 w 6400800"/>
                <a:gd name="connsiteY942" fmla="*/ 240506 h 514350"/>
                <a:gd name="connsiteX943" fmla="*/ 4590574 w 6400800"/>
                <a:gd name="connsiteY943" fmla="*/ 197644 h 514350"/>
                <a:gd name="connsiteX944" fmla="*/ 4590574 w 6400800"/>
                <a:gd name="connsiteY944" fmla="*/ 109061 h 514350"/>
                <a:gd name="connsiteX945" fmla="*/ 4579144 w 6400800"/>
                <a:gd name="connsiteY945" fmla="*/ 197644 h 514350"/>
                <a:gd name="connsiteX946" fmla="*/ 4574381 w 6400800"/>
                <a:gd name="connsiteY946" fmla="*/ 240506 h 514350"/>
                <a:gd name="connsiteX947" fmla="*/ 4573429 w 6400800"/>
                <a:gd name="connsiteY947" fmla="*/ 256699 h 514350"/>
                <a:gd name="connsiteX948" fmla="*/ 4572476 w 6400800"/>
                <a:gd name="connsiteY948" fmla="*/ 257651 h 514350"/>
                <a:gd name="connsiteX949" fmla="*/ 4563904 w 6400800"/>
                <a:gd name="connsiteY949" fmla="*/ 265271 h 514350"/>
                <a:gd name="connsiteX950" fmla="*/ 4563904 w 6400800"/>
                <a:gd name="connsiteY950" fmla="*/ 264319 h 514350"/>
                <a:gd name="connsiteX951" fmla="*/ 4559141 w 6400800"/>
                <a:gd name="connsiteY951" fmla="*/ 255746 h 514350"/>
                <a:gd name="connsiteX952" fmla="*/ 4560094 w 6400800"/>
                <a:gd name="connsiteY952" fmla="*/ 249079 h 514350"/>
                <a:gd name="connsiteX953" fmla="*/ 4576287 w 6400800"/>
                <a:gd name="connsiteY953" fmla="*/ 159544 h 514350"/>
                <a:gd name="connsiteX954" fmla="*/ 4550569 w 6400800"/>
                <a:gd name="connsiteY954" fmla="*/ 243364 h 514350"/>
                <a:gd name="connsiteX955" fmla="*/ 4550569 w 6400800"/>
                <a:gd name="connsiteY955" fmla="*/ 243364 h 514350"/>
                <a:gd name="connsiteX956" fmla="*/ 4550569 w 6400800"/>
                <a:gd name="connsiteY956" fmla="*/ 243364 h 514350"/>
                <a:gd name="connsiteX957" fmla="*/ 4549616 w 6400800"/>
                <a:gd name="connsiteY957" fmla="*/ 246221 h 514350"/>
                <a:gd name="connsiteX958" fmla="*/ 4548664 w 6400800"/>
                <a:gd name="connsiteY958" fmla="*/ 248126 h 514350"/>
                <a:gd name="connsiteX959" fmla="*/ 4548664 w 6400800"/>
                <a:gd name="connsiteY959" fmla="*/ 248126 h 514350"/>
                <a:gd name="connsiteX960" fmla="*/ 4548664 w 6400800"/>
                <a:gd name="connsiteY960" fmla="*/ 248126 h 514350"/>
                <a:gd name="connsiteX961" fmla="*/ 4536281 w 6400800"/>
                <a:gd name="connsiteY961" fmla="*/ 292894 h 514350"/>
                <a:gd name="connsiteX962" fmla="*/ 4531519 w 6400800"/>
                <a:gd name="connsiteY962" fmla="*/ 241459 h 514350"/>
                <a:gd name="connsiteX963" fmla="*/ 4525804 w 6400800"/>
                <a:gd name="connsiteY963" fmla="*/ 303371 h 514350"/>
                <a:gd name="connsiteX964" fmla="*/ 4525804 w 6400800"/>
                <a:gd name="connsiteY964" fmla="*/ 309086 h 514350"/>
                <a:gd name="connsiteX965" fmla="*/ 4524851 w 6400800"/>
                <a:gd name="connsiteY965" fmla="*/ 308134 h 514350"/>
                <a:gd name="connsiteX966" fmla="*/ 4525804 w 6400800"/>
                <a:gd name="connsiteY966" fmla="*/ 310039 h 514350"/>
                <a:gd name="connsiteX967" fmla="*/ 4523899 w 6400800"/>
                <a:gd name="connsiteY967" fmla="*/ 333851 h 514350"/>
                <a:gd name="connsiteX968" fmla="*/ 4523899 w 6400800"/>
                <a:gd name="connsiteY968" fmla="*/ 337661 h 514350"/>
                <a:gd name="connsiteX969" fmla="*/ 4522947 w 6400800"/>
                <a:gd name="connsiteY969" fmla="*/ 339566 h 514350"/>
                <a:gd name="connsiteX970" fmla="*/ 4517231 w 6400800"/>
                <a:gd name="connsiteY970" fmla="*/ 322421 h 514350"/>
                <a:gd name="connsiteX971" fmla="*/ 4514374 w 6400800"/>
                <a:gd name="connsiteY971" fmla="*/ 301466 h 514350"/>
                <a:gd name="connsiteX972" fmla="*/ 4517231 w 6400800"/>
                <a:gd name="connsiteY972" fmla="*/ 297656 h 514350"/>
                <a:gd name="connsiteX973" fmla="*/ 4521041 w 6400800"/>
                <a:gd name="connsiteY973" fmla="*/ 291941 h 514350"/>
                <a:gd name="connsiteX974" fmla="*/ 4516279 w 6400800"/>
                <a:gd name="connsiteY974" fmla="*/ 297656 h 514350"/>
                <a:gd name="connsiteX975" fmla="*/ 4514374 w 6400800"/>
                <a:gd name="connsiteY975" fmla="*/ 300514 h 514350"/>
                <a:gd name="connsiteX976" fmla="*/ 4514374 w 6400800"/>
                <a:gd name="connsiteY976" fmla="*/ 298609 h 514350"/>
                <a:gd name="connsiteX977" fmla="*/ 4517231 w 6400800"/>
                <a:gd name="connsiteY977" fmla="*/ 293846 h 514350"/>
                <a:gd name="connsiteX978" fmla="*/ 4520089 w 6400800"/>
                <a:gd name="connsiteY978" fmla="*/ 288131 h 514350"/>
                <a:gd name="connsiteX979" fmla="*/ 4516279 w 6400800"/>
                <a:gd name="connsiteY979" fmla="*/ 292894 h 514350"/>
                <a:gd name="connsiteX980" fmla="*/ 4514374 w 6400800"/>
                <a:gd name="connsiteY980" fmla="*/ 295751 h 514350"/>
                <a:gd name="connsiteX981" fmla="*/ 4512469 w 6400800"/>
                <a:gd name="connsiteY981" fmla="*/ 281464 h 514350"/>
                <a:gd name="connsiteX982" fmla="*/ 4511516 w 6400800"/>
                <a:gd name="connsiteY982" fmla="*/ 268129 h 514350"/>
                <a:gd name="connsiteX983" fmla="*/ 4510564 w 6400800"/>
                <a:gd name="connsiteY983" fmla="*/ 272891 h 514350"/>
                <a:gd name="connsiteX984" fmla="*/ 4506754 w 6400800"/>
                <a:gd name="connsiteY984" fmla="*/ 250984 h 514350"/>
                <a:gd name="connsiteX985" fmla="*/ 4506754 w 6400800"/>
                <a:gd name="connsiteY985" fmla="*/ 292894 h 514350"/>
                <a:gd name="connsiteX986" fmla="*/ 4501991 w 6400800"/>
                <a:gd name="connsiteY986" fmla="*/ 282416 h 514350"/>
                <a:gd name="connsiteX987" fmla="*/ 4494372 w 6400800"/>
                <a:gd name="connsiteY987" fmla="*/ 267176 h 514350"/>
                <a:gd name="connsiteX988" fmla="*/ 4486751 w 6400800"/>
                <a:gd name="connsiteY988" fmla="*/ 254794 h 514350"/>
                <a:gd name="connsiteX989" fmla="*/ 4480084 w 6400800"/>
                <a:gd name="connsiteY989" fmla="*/ 245269 h 514350"/>
                <a:gd name="connsiteX990" fmla="*/ 4474369 w 6400800"/>
                <a:gd name="connsiteY990" fmla="*/ 238601 h 514350"/>
                <a:gd name="connsiteX991" fmla="*/ 4469606 w 6400800"/>
                <a:gd name="connsiteY991" fmla="*/ 233839 h 514350"/>
                <a:gd name="connsiteX992" fmla="*/ 4471512 w 6400800"/>
                <a:gd name="connsiteY992" fmla="*/ 225266 h 514350"/>
                <a:gd name="connsiteX993" fmla="*/ 4477226 w 6400800"/>
                <a:gd name="connsiteY993" fmla="*/ 198596 h 514350"/>
                <a:gd name="connsiteX994" fmla="*/ 4481037 w 6400800"/>
                <a:gd name="connsiteY994" fmla="*/ 175736 h 514350"/>
                <a:gd name="connsiteX995" fmla="*/ 4473416 w 6400800"/>
                <a:gd name="connsiteY995" fmla="*/ 197644 h 514350"/>
                <a:gd name="connsiteX996" fmla="*/ 4463891 w 6400800"/>
                <a:gd name="connsiteY996" fmla="*/ 222409 h 514350"/>
                <a:gd name="connsiteX997" fmla="*/ 4455319 w 6400800"/>
                <a:gd name="connsiteY997" fmla="*/ 244316 h 514350"/>
                <a:gd name="connsiteX998" fmla="*/ 4453414 w 6400800"/>
                <a:gd name="connsiteY998" fmla="*/ 237649 h 514350"/>
                <a:gd name="connsiteX999" fmla="*/ 4454366 w 6400800"/>
                <a:gd name="connsiteY999" fmla="*/ 247174 h 514350"/>
                <a:gd name="connsiteX1000" fmla="*/ 4451509 w 6400800"/>
                <a:gd name="connsiteY1000" fmla="*/ 253841 h 514350"/>
                <a:gd name="connsiteX1001" fmla="*/ 4436269 w 6400800"/>
                <a:gd name="connsiteY1001" fmla="*/ 289084 h 514350"/>
                <a:gd name="connsiteX1002" fmla="*/ 4435316 w 6400800"/>
                <a:gd name="connsiteY1002" fmla="*/ 287179 h 514350"/>
                <a:gd name="connsiteX1003" fmla="*/ 4438174 w 6400800"/>
                <a:gd name="connsiteY1003" fmla="*/ 274796 h 514350"/>
                <a:gd name="connsiteX1004" fmla="*/ 4444841 w 6400800"/>
                <a:gd name="connsiteY1004" fmla="*/ 247174 h 514350"/>
                <a:gd name="connsiteX1005" fmla="*/ 4454366 w 6400800"/>
                <a:gd name="connsiteY1005" fmla="*/ 195739 h 514350"/>
                <a:gd name="connsiteX1006" fmla="*/ 4460081 w 6400800"/>
                <a:gd name="connsiteY1006" fmla="*/ 151924 h 514350"/>
                <a:gd name="connsiteX1007" fmla="*/ 4461987 w 6400800"/>
                <a:gd name="connsiteY1007" fmla="*/ 133826 h 514350"/>
                <a:gd name="connsiteX1008" fmla="*/ 4462939 w 6400800"/>
                <a:gd name="connsiteY1008" fmla="*/ 118586 h 514350"/>
                <a:gd name="connsiteX1009" fmla="*/ 4463891 w 6400800"/>
                <a:gd name="connsiteY1009" fmla="*/ 89059 h 514350"/>
                <a:gd name="connsiteX1010" fmla="*/ 4458176 w 6400800"/>
                <a:gd name="connsiteY1010" fmla="*/ 118586 h 514350"/>
                <a:gd name="connsiteX1011" fmla="*/ 4455319 w 6400800"/>
                <a:gd name="connsiteY1011" fmla="*/ 133826 h 514350"/>
                <a:gd name="connsiteX1012" fmla="*/ 4451509 w 6400800"/>
                <a:gd name="connsiteY1012" fmla="*/ 151924 h 514350"/>
                <a:gd name="connsiteX1013" fmla="*/ 4441984 w 6400800"/>
                <a:gd name="connsiteY1013" fmla="*/ 194786 h 514350"/>
                <a:gd name="connsiteX1014" fmla="*/ 4428649 w 6400800"/>
                <a:gd name="connsiteY1014" fmla="*/ 245269 h 514350"/>
                <a:gd name="connsiteX1015" fmla="*/ 4421981 w 6400800"/>
                <a:gd name="connsiteY1015" fmla="*/ 269081 h 514350"/>
                <a:gd name="connsiteX1016" fmla="*/ 4414362 w 6400800"/>
                <a:gd name="connsiteY1016" fmla="*/ 258604 h 514350"/>
                <a:gd name="connsiteX1017" fmla="*/ 4394359 w 6400800"/>
                <a:gd name="connsiteY1017" fmla="*/ 230029 h 514350"/>
                <a:gd name="connsiteX1018" fmla="*/ 4387691 w 6400800"/>
                <a:gd name="connsiteY1018" fmla="*/ 221456 h 514350"/>
                <a:gd name="connsiteX1019" fmla="*/ 4395312 w 6400800"/>
                <a:gd name="connsiteY1019" fmla="*/ 180499 h 514350"/>
                <a:gd name="connsiteX1020" fmla="*/ 4382929 w 6400800"/>
                <a:gd name="connsiteY1020" fmla="*/ 215741 h 514350"/>
                <a:gd name="connsiteX1021" fmla="*/ 4375309 w 6400800"/>
                <a:gd name="connsiteY1021" fmla="*/ 206216 h 514350"/>
                <a:gd name="connsiteX1022" fmla="*/ 4381976 w 6400800"/>
                <a:gd name="connsiteY1022" fmla="*/ 218599 h 514350"/>
                <a:gd name="connsiteX1023" fmla="*/ 4369594 w 6400800"/>
                <a:gd name="connsiteY1023" fmla="*/ 259556 h 514350"/>
                <a:gd name="connsiteX1024" fmla="*/ 4368641 w 6400800"/>
                <a:gd name="connsiteY1024" fmla="*/ 241459 h 514350"/>
                <a:gd name="connsiteX1025" fmla="*/ 4366737 w 6400800"/>
                <a:gd name="connsiteY1025" fmla="*/ 263366 h 514350"/>
                <a:gd name="connsiteX1026" fmla="*/ 4365784 w 6400800"/>
                <a:gd name="connsiteY1026" fmla="*/ 274796 h 514350"/>
                <a:gd name="connsiteX1027" fmla="*/ 4362926 w 6400800"/>
                <a:gd name="connsiteY1027" fmla="*/ 285274 h 514350"/>
                <a:gd name="connsiteX1028" fmla="*/ 4362926 w 6400800"/>
                <a:gd name="connsiteY1028" fmla="*/ 282416 h 514350"/>
                <a:gd name="connsiteX1029" fmla="*/ 4361022 w 6400800"/>
                <a:gd name="connsiteY1029" fmla="*/ 261461 h 514350"/>
                <a:gd name="connsiteX1030" fmla="*/ 4359116 w 6400800"/>
                <a:gd name="connsiteY1030" fmla="*/ 283369 h 514350"/>
                <a:gd name="connsiteX1031" fmla="*/ 4359116 w 6400800"/>
                <a:gd name="connsiteY1031" fmla="*/ 290989 h 514350"/>
                <a:gd name="connsiteX1032" fmla="*/ 4357212 w 6400800"/>
                <a:gd name="connsiteY1032" fmla="*/ 295751 h 514350"/>
                <a:gd name="connsiteX1033" fmla="*/ 4351497 w 6400800"/>
                <a:gd name="connsiteY1033" fmla="*/ 284321 h 514350"/>
                <a:gd name="connsiteX1034" fmla="*/ 4351497 w 6400800"/>
                <a:gd name="connsiteY1034" fmla="*/ 257651 h 514350"/>
                <a:gd name="connsiteX1035" fmla="*/ 4351497 w 6400800"/>
                <a:gd name="connsiteY1035" fmla="*/ 238601 h 514350"/>
                <a:gd name="connsiteX1036" fmla="*/ 4349591 w 6400800"/>
                <a:gd name="connsiteY1036" fmla="*/ 221456 h 514350"/>
                <a:gd name="connsiteX1037" fmla="*/ 4345781 w 6400800"/>
                <a:gd name="connsiteY1037" fmla="*/ 194786 h 514350"/>
                <a:gd name="connsiteX1038" fmla="*/ 4342924 w 6400800"/>
                <a:gd name="connsiteY1038" fmla="*/ 170974 h 514350"/>
                <a:gd name="connsiteX1039" fmla="*/ 4341972 w 6400800"/>
                <a:gd name="connsiteY1039" fmla="*/ 194786 h 514350"/>
                <a:gd name="connsiteX1040" fmla="*/ 4341972 w 6400800"/>
                <a:gd name="connsiteY1040" fmla="*/ 217646 h 514350"/>
                <a:gd name="connsiteX1041" fmla="*/ 4340066 w 6400800"/>
                <a:gd name="connsiteY1041" fmla="*/ 205264 h 514350"/>
                <a:gd name="connsiteX1042" fmla="*/ 4339114 w 6400800"/>
                <a:gd name="connsiteY1042" fmla="*/ 226219 h 514350"/>
                <a:gd name="connsiteX1043" fmla="*/ 4338162 w 6400800"/>
                <a:gd name="connsiteY1043" fmla="*/ 250031 h 514350"/>
                <a:gd name="connsiteX1044" fmla="*/ 4338162 w 6400800"/>
                <a:gd name="connsiteY1044" fmla="*/ 252889 h 514350"/>
                <a:gd name="connsiteX1045" fmla="*/ 4337209 w 6400800"/>
                <a:gd name="connsiteY1045" fmla="*/ 250984 h 514350"/>
                <a:gd name="connsiteX1046" fmla="*/ 4318159 w 6400800"/>
                <a:gd name="connsiteY1046" fmla="*/ 196691 h 514350"/>
                <a:gd name="connsiteX1047" fmla="*/ 4289584 w 6400800"/>
                <a:gd name="connsiteY1047" fmla="*/ 116681 h 514350"/>
                <a:gd name="connsiteX1048" fmla="*/ 4278154 w 6400800"/>
                <a:gd name="connsiteY1048" fmla="*/ 86201 h 514350"/>
                <a:gd name="connsiteX1049" fmla="*/ 4285774 w 6400800"/>
                <a:gd name="connsiteY1049" fmla="*/ 117634 h 514350"/>
                <a:gd name="connsiteX1050" fmla="*/ 4307681 w 6400800"/>
                <a:gd name="connsiteY1050" fmla="*/ 199549 h 514350"/>
                <a:gd name="connsiteX1051" fmla="*/ 4334351 w 6400800"/>
                <a:gd name="connsiteY1051" fmla="*/ 295751 h 514350"/>
                <a:gd name="connsiteX1052" fmla="*/ 4334351 w 6400800"/>
                <a:gd name="connsiteY1052" fmla="*/ 296704 h 514350"/>
                <a:gd name="connsiteX1053" fmla="*/ 4334351 w 6400800"/>
                <a:gd name="connsiteY1053" fmla="*/ 294799 h 514350"/>
                <a:gd name="connsiteX1054" fmla="*/ 4334351 w 6400800"/>
                <a:gd name="connsiteY1054" fmla="*/ 301466 h 514350"/>
                <a:gd name="connsiteX1055" fmla="*/ 4333399 w 6400800"/>
                <a:gd name="connsiteY1055" fmla="*/ 315754 h 514350"/>
                <a:gd name="connsiteX1056" fmla="*/ 4329589 w 6400800"/>
                <a:gd name="connsiteY1056" fmla="*/ 344329 h 514350"/>
                <a:gd name="connsiteX1057" fmla="*/ 4328637 w 6400800"/>
                <a:gd name="connsiteY1057" fmla="*/ 343376 h 514350"/>
                <a:gd name="connsiteX1058" fmla="*/ 4326731 w 6400800"/>
                <a:gd name="connsiteY1058" fmla="*/ 340519 h 514350"/>
                <a:gd name="connsiteX1059" fmla="*/ 4325779 w 6400800"/>
                <a:gd name="connsiteY1059" fmla="*/ 333851 h 514350"/>
                <a:gd name="connsiteX1060" fmla="*/ 4315301 w 6400800"/>
                <a:gd name="connsiteY1060" fmla="*/ 267176 h 514350"/>
                <a:gd name="connsiteX1061" fmla="*/ 4301966 w 6400800"/>
                <a:gd name="connsiteY1061" fmla="*/ 202406 h 514350"/>
                <a:gd name="connsiteX1062" fmla="*/ 4303872 w 6400800"/>
                <a:gd name="connsiteY1062" fmla="*/ 268129 h 514350"/>
                <a:gd name="connsiteX1063" fmla="*/ 4303872 w 6400800"/>
                <a:gd name="connsiteY1063" fmla="*/ 274796 h 514350"/>
                <a:gd name="connsiteX1064" fmla="*/ 4301966 w 6400800"/>
                <a:gd name="connsiteY1064" fmla="*/ 290036 h 514350"/>
                <a:gd name="connsiteX1065" fmla="*/ 4300062 w 6400800"/>
                <a:gd name="connsiteY1065" fmla="*/ 300514 h 514350"/>
                <a:gd name="connsiteX1066" fmla="*/ 4288631 w 6400800"/>
                <a:gd name="connsiteY1066" fmla="*/ 286226 h 514350"/>
                <a:gd name="connsiteX1067" fmla="*/ 4299109 w 6400800"/>
                <a:gd name="connsiteY1067" fmla="*/ 305276 h 514350"/>
                <a:gd name="connsiteX1068" fmla="*/ 4296251 w 6400800"/>
                <a:gd name="connsiteY1068" fmla="*/ 323374 h 514350"/>
                <a:gd name="connsiteX1069" fmla="*/ 4292441 w 6400800"/>
                <a:gd name="connsiteY1069" fmla="*/ 346234 h 514350"/>
                <a:gd name="connsiteX1070" fmla="*/ 4290537 w 6400800"/>
                <a:gd name="connsiteY1070" fmla="*/ 343376 h 514350"/>
                <a:gd name="connsiteX1071" fmla="*/ 4288631 w 6400800"/>
                <a:gd name="connsiteY1071" fmla="*/ 308134 h 514350"/>
                <a:gd name="connsiteX1072" fmla="*/ 4281964 w 6400800"/>
                <a:gd name="connsiteY1072" fmla="*/ 231934 h 514350"/>
                <a:gd name="connsiteX1073" fmla="*/ 4277201 w 6400800"/>
                <a:gd name="connsiteY1073" fmla="*/ 309086 h 514350"/>
                <a:gd name="connsiteX1074" fmla="*/ 4277201 w 6400800"/>
                <a:gd name="connsiteY1074" fmla="*/ 318611 h 514350"/>
                <a:gd name="connsiteX1075" fmla="*/ 4273391 w 6400800"/>
                <a:gd name="connsiteY1075" fmla="*/ 310039 h 514350"/>
                <a:gd name="connsiteX1076" fmla="*/ 4272439 w 6400800"/>
                <a:gd name="connsiteY1076" fmla="*/ 303371 h 514350"/>
                <a:gd name="connsiteX1077" fmla="*/ 4270534 w 6400800"/>
                <a:gd name="connsiteY1077" fmla="*/ 273844 h 514350"/>
                <a:gd name="connsiteX1078" fmla="*/ 4269581 w 6400800"/>
                <a:gd name="connsiteY1078" fmla="*/ 260509 h 514350"/>
                <a:gd name="connsiteX1079" fmla="*/ 4269581 w 6400800"/>
                <a:gd name="connsiteY1079" fmla="*/ 255746 h 514350"/>
                <a:gd name="connsiteX1080" fmla="*/ 4270534 w 6400800"/>
                <a:gd name="connsiteY1080" fmla="*/ 234791 h 514350"/>
                <a:gd name="connsiteX1081" fmla="*/ 4273391 w 6400800"/>
                <a:gd name="connsiteY1081" fmla="*/ 155734 h 514350"/>
                <a:gd name="connsiteX1082" fmla="*/ 4259104 w 6400800"/>
                <a:gd name="connsiteY1082" fmla="*/ 233839 h 514350"/>
                <a:gd name="connsiteX1083" fmla="*/ 4253389 w 6400800"/>
                <a:gd name="connsiteY1083" fmla="*/ 271939 h 514350"/>
                <a:gd name="connsiteX1084" fmla="*/ 4252437 w 6400800"/>
                <a:gd name="connsiteY1084" fmla="*/ 270034 h 514350"/>
                <a:gd name="connsiteX1085" fmla="*/ 4253389 w 6400800"/>
                <a:gd name="connsiteY1085" fmla="*/ 262414 h 514350"/>
                <a:gd name="connsiteX1086" fmla="*/ 4255294 w 6400800"/>
                <a:gd name="connsiteY1086" fmla="*/ 240506 h 514350"/>
                <a:gd name="connsiteX1087" fmla="*/ 4249579 w 6400800"/>
                <a:gd name="connsiteY1087" fmla="*/ 262414 h 514350"/>
                <a:gd name="connsiteX1088" fmla="*/ 4248626 w 6400800"/>
                <a:gd name="connsiteY1088" fmla="*/ 264319 h 514350"/>
                <a:gd name="connsiteX1089" fmla="*/ 4246722 w 6400800"/>
                <a:gd name="connsiteY1089" fmla="*/ 261461 h 514350"/>
                <a:gd name="connsiteX1090" fmla="*/ 4244816 w 6400800"/>
                <a:gd name="connsiteY1090" fmla="*/ 257651 h 514350"/>
                <a:gd name="connsiteX1091" fmla="*/ 4244816 w 6400800"/>
                <a:gd name="connsiteY1091" fmla="*/ 251936 h 514350"/>
                <a:gd name="connsiteX1092" fmla="*/ 4243864 w 6400800"/>
                <a:gd name="connsiteY1092" fmla="*/ 256699 h 514350"/>
                <a:gd name="connsiteX1093" fmla="*/ 4240054 w 6400800"/>
                <a:gd name="connsiteY1093" fmla="*/ 251936 h 514350"/>
                <a:gd name="connsiteX1094" fmla="*/ 4229576 w 6400800"/>
                <a:gd name="connsiteY1094" fmla="*/ 235744 h 514350"/>
                <a:gd name="connsiteX1095" fmla="*/ 4220051 w 6400800"/>
                <a:gd name="connsiteY1095" fmla="*/ 222409 h 514350"/>
                <a:gd name="connsiteX1096" fmla="*/ 4226719 w 6400800"/>
                <a:gd name="connsiteY1096" fmla="*/ 237649 h 514350"/>
                <a:gd name="connsiteX1097" fmla="*/ 4234339 w 6400800"/>
                <a:gd name="connsiteY1097" fmla="*/ 254794 h 514350"/>
                <a:gd name="connsiteX1098" fmla="*/ 4236244 w 6400800"/>
                <a:gd name="connsiteY1098" fmla="*/ 258604 h 514350"/>
                <a:gd name="connsiteX1099" fmla="*/ 4231481 w 6400800"/>
                <a:gd name="connsiteY1099" fmla="*/ 251936 h 514350"/>
                <a:gd name="connsiteX1100" fmla="*/ 4220051 w 6400800"/>
                <a:gd name="connsiteY1100" fmla="*/ 237649 h 514350"/>
                <a:gd name="connsiteX1101" fmla="*/ 4202906 w 6400800"/>
                <a:gd name="connsiteY1101" fmla="*/ 219551 h 514350"/>
                <a:gd name="connsiteX1102" fmla="*/ 4196239 w 6400800"/>
                <a:gd name="connsiteY1102" fmla="*/ 213836 h 514350"/>
                <a:gd name="connsiteX1103" fmla="*/ 4201954 w 6400800"/>
                <a:gd name="connsiteY1103" fmla="*/ 220504 h 514350"/>
                <a:gd name="connsiteX1104" fmla="*/ 4216241 w 6400800"/>
                <a:gd name="connsiteY1104" fmla="*/ 240506 h 514350"/>
                <a:gd name="connsiteX1105" fmla="*/ 4225766 w 6400800"/>
                <a:gd name="connsiteY1105" fmla="*/ 255746 h 514350"/>
                <a:gd name="connsiteX1106" fmla="*/ 4235291 w 6400800"/>
                <a:gd name="connsiteY1106" fmla="*/ 273844 h 514350"/>
                <a:gd name="connsiteX1107" fmla="*/ 4235291 w 6400800"/>
                <a:gd name="connsiteY1107" fmla="*/ 274796 h 514350"/>
                <a:gd name="connsiteX1108" fmla="*/ 4235291 w 6400800"/>
                <a:gd name="connsiteY1108" fmla="*/ 282416 h 514350"/>
                <a:gd name="connsiteX1109" fmla="*/ 4234339 w 6400800"/>
                <a:gd name="connsiteY1109" fmla="*/ 281464 h 514350"/>
                <a:gd name="connsiteX1110" fmla="*/ 4229576 w 6400800"/>
                <a:gd name="connsiteY1110" fmla="*/ 276701 h 514350"/>
                <a:gd name="connsiteX1111" fmla="*/ 4233387 w 6400800"/>
                <a:gd name="connsiteY1111" fmla="*/ 282416 h 514350"/>
                <a:gd name="connsiteX1112" fmla="*/ 4235291 w 6400800"/>
                <a:gd name="connsiteY1112" fmla="*/ 284321 h 514350"/>
                <a:gd name="connsiteX1113" fmla="*/ 4235291 w 6400800"/>
                <a:gd name="connsiteY1113" fmla="*/ 285274 h 514350"/>
                <a:gd name="connsiteX1114" fmla="*/ 4229576 w 6400800"/>
                <a:gd name="connsiteY1114" fmla="*/ 310039 h 514350"/>
                <a:gd name="connsiteX1115" fmla="*/ 4222909 w 6400800"/>
                <a:gd name="connsiteY1115" fmla="*/ 295751 h 514350"/>
                <a:gd name="connsiteX1116" fmla="*/ 4228624 w 6400800"/>
                <a:gd name="connsiteY1116" fmla="*/ 316706 h 514350"/>
                <a:gd name="connsiteX1117" fmla="*/ 4226719 w 6400800"/>
                <a:gd name="connsiteY1117" fmla="*/ 327184 h 514350"/>
                <a:gd name="connsiteX1118" fmla="*/ 4223862 w 6400800"/>
                <a:gd name="connsiteY1118" fmla="*/ 341471 h 514350"/>
                <a:gd name="connsiteX1119" fmla="*/ 4222909 w 6400800"/>
                <a:gd name="connsiteY1119" fmla="*/ 334804 h 514350"/>
                <a:gd name="connsiteX1120" fmla="*/ 4219099 w 6400800"/>
                <a:gd name="connsiteY1120" fmla="*/ 311944 h 514350"/>
                <a:gd name="connsiteX1121" fmla="*/ 4219099 w 6400800"/>
                <a:gd name="connsiteY1121" fmla="*/ 331946 h 514350"/>
                <a:gd name="connsiteX1122" fmla="*/ 4217194 w 6400800"/>
                <a:gd name="connsiteY1122" fmla="*/ 322421 h 514350"/>
                <a:gd name="connsiteX1123" fmla="*/ 4198144 w 6400800"/>
                <a:gd name="connsiteY1123" fmla="*/ 240506 h 514350"/>
                <a:gd name="connsiteX1124" fmla="*/ 4205764 w 6400800"/>
                <a:gd name="connsiteY1124" fmla="*/ 323374 h 514350"/>
                <a:gd name="connsiteX1125" fmla="*/ 4210526 w 6400800"/>
                <a:gd name="connsiteY1125" fmla="*/ 364331 h 514350"/>
                <a:gd name="connsiteX1126" fmla="*/ 4210526 w 6400800"/>
                <a:gd name="connsiteY1126" fmla="*/ 363379 h 514350"/>
                <a:gd name="connsiteX1127" fmla="*/ 4206716 w 6400800"/>
                <a:gd name="connsiteY1127" fmla="*/ 350044 h 514350"/>
                <a:gd name="connsiteX1128" fmla="*/ 4202906 w 6400800"/>
                <a:gd name="connsiteY1128" fmla="*/ 338614 h 514350"/>
                <a:gd name="connsiteX1129" fmla="*/ 4202906 w 6400800"/>
                <a:gd name="connsiteY1129" fmla="*/ 350996 h 514350"/>
                <a:gd name="connsiteX1130" fmla="*/ 4202906 w 6400800"/>
                <a:gd name="connsiteY1130" fmla="*/ 365284 h 514350"/>
                <a:gd name="connsiteX1131" fmla="*/ 4202906 w 6400800"/>
                <a:gd name="connsiteY1131" fmla="*/ 373856 h 514350"/>
                <a:gd name="connsiteX1132" fmla="*/ 4202906 w 6400800"/>
                <a:gd name="connsiteY1132" fmla="*/ 380524 h 514350"/>
                <a:gd name="connsiteX1133" fmla="*/ 4201954 w 6400800"/>
                <a:gd name="connsiteY1133" fmla="*/ 378619 h 514350"/>
                <a:gd name="connsiteX1134" fmla="*/ 4201001 w 6400800"/>
                <a:gd name="connsiteY1134" fmla="*/ 361474 h 514350"/>
                <a:gd name="connsiteX1135" fmla="*/ 4196239 w 6400800"/>
                <a:gd name="connsiteY1135" fmla="*/ 290989 h 514350"/>
                <a:gd name="connsiteX1136" fmla="*/ 4191476 w 6400800"/>
                <a:gd name="connsiteY1136" fmla="*/ 343376 h 514350"/>
                <a:gd name="connsiteX1137" fmla="*/ 4188619 w 6400800"/>
                <a:gd name="connsiteY1137" fmla="*/ 335756 h 514350"/>
                <a:gd name="connsiteX1138" fmla="*/ 4181951 w 6400800"/>
                <a:gd name="connsiteY1138" fmla="*/ 319564 h 514350"/>
                <a:gd name="connsiteX1139" fmla="*/ 4180999 w 6400800"/>
                <a:gd name="connsiteY1139" fmla="*/ 316706 h 514350"/>
                <a:gd name="connsiteX1140" fmla="*/ 4180999 w 6400800"/>
                <a:gd name="connsiteY1140" fmla="*/ 256699 h 514350"/>
                <a:gd name="connsiteX1141" fmla="*/ 4180999 w 6400800"/>
                <a:gd name="connsiteY1141" fmla="*/ 230029 h 514350"/>
                <a:gd name="connsiteX1142" fmla="*/ 4177189 w 6400800"/>
                <a:gd name="connsiteY1142" fmla="*/ 256699 h 514350"/>
                <a:gd name="connsiteX1143" fmla="*/ 4175284 w 6400800"/>
                <a:gd name="connsiteY1143" fmla="*/ 270034 h 514350"/>
                <a:gd name="connsiteX1144" fmla="*/ 4174331 w 6400800"/>
                <a:gd name="connsiteY1144" fmla="*/ 251936 h 514350"/>
                <a:gd name="connsiteX1145" fmla="*/ 4168616 w 6400800"/>
                <a:gd name="connsiteY1145" fmla="*/ 176689 h 514350"/>
                <a:gd name="connsiteX1146" fmla="*/ 4162901 w 6400800"/>
                <a:gd name="connsiteY1146" fmla="*/ 251936 h 514350"/>
                <a:gd name="connsiteX1147" fmla="*/ 4160996 w 6400800"/>
                <a:gd name="connsiteY1147" fmla="*/ 287179 h 514350"/>
                <a:gd name="connsiteX1148" fmla="*/ 4154329 w 6400800"/>
                <a:gd name="connsiteY1148" fmla="*/ 303371 h 514350"/>
                <a:gd name="connsiteX1149" fmla="*/ 4146709 w 6400800"/>
                <a:gd name="connsiteY1149" fmla="*/ 280511 h 514350"/>
                <a:gd name="connsiteX1150" fmla="*/ 4140041 w 6400800"/>
                <a:gd name="connsiteY1150" fmla="*/ 246221 h 514350"/>
                <a:gd name="connsiteX1151" fmla="*/ 4133374 w 6400800"/>
                <a:gd name="connsiteY1151" fmla="*/ 224314 h 514350"/>
                <a:gd name="connsiteX1152" fmla="*/ 4134326 w 6400800"/>
                <a:gd name="connsiteY1152" fmla="*/ 230029 h 514350"/>
                <a:gd name="connsiteX1153" fmla="*/ 4136231 w 6400800"/>
                <a:gd name="connsiteY1153" fmla="*/ 247174 h 514350"/>
                <a:gd name="connsiteX1154" fmla="*/ 4136231 w 6400800"/>
                <a:gd name="connsiteY1154" fmla="*/ 250031 h 514350"/>
                <a:gd name="connsiteX1155" fmla="*/ 4118134 w 6400800"/>
                <a:gd name="connsiteY1155" fmla="*/ 197644 h 514350"/>
                <a:gd name="connsiteX1156" fmla="*/ 4093369 w 6400800"/>
                <a:gd name="connsiteY1156" fmla="*/ 121444 h 514350"/>
                <a:gd name="connsiteX1157" fmla="*/ 4083844 w 6400800"/>
                <a:gd name="connsiteY1157" fmla="*/ 92869 h 514350"/>
                <a:gd name="connsiteX1158" fmla="*/ 4089559 w 6400800"/>
                <a:gd name="connsiteY1158" fmla="*/ 122396 h 514350"/>
                <a:gd name="connsiteX1159" fmla="*/ 4106704 w 6400800"/>
                <a:gd name="connsiteY1159" fmla="*/ 200501 h 514350"/>
                <a:gd name="connsiteX1160" fmla="*/ 4119086 w 6400800"/>
                <a:gd name="connsiteY1160" fmla="*/ 248126 h 514350"/>
                <a:gd name="connsiteX1161" fmla="*/ 4117181 w 6400800"/>
                <a:gd name="connsiteY1161" fmla="*/ 262414 h 514350"/>
                <a:gd name="connsiteX1162" fmla="*/ 4114324 w 6400800"/>
                <a:gd name="connsiteY1162" fmla="*/ 290036 h 514350"/>
                <a:gd name="connsiteX1163" fmla="*/ 4110514 w 6400800"/>
                <a:gd name="connsiteY1163" fmla="*/ 284321 h 514350"/>
                <a:gd name="connsiteX1164" fmla="*/ 4114324 w 6400800"/>
                <a:gd name="connsiteY1164" fmla="*/ 269081 h 514350"/>
                <a:gd name="connsiteX1165" fmla="*/ 4108609 w 6400800"/>
                <a:gd name="connsiteY1165" fmla="*/ 282416 h 514350"/>
                <a:gd name="connsiteX1166" fmla="*/ 4102894 w 6400800"/>
                <a:gd name="connsiteY1166" fmla="*/ 273844 h 514350"/>
                <a:gd name="connsiteX1167" fmla="*/ 4096226 w 6400800"/>
                <a:gd name="connsiteY1167" fmla="*/ 263366 h 514350"/>
                <a:gd name="connsiteX1168" fmla="*/ 4097179 w 6400800"/>
                <a:gd name="connsiteY1168" fmla="*/ 262414 h 514350"/>
                <a:gd name="connsiteX1169" fmla="*/ 4096226 w 6400800"/>
                <a:gd name="connsiteY1169" fmla="*/ 263366 h 514350"/>
                <a:gd name="connsiteX1170" fmla="*/ 4090511 w 6400800"/>
                <a:gd name="connsiteY1170" fmla="*/ 253841 h 514350"/>
                <a:gd name="connsiteX1171" fmla="*/ 4090511 w 6400800"/>
                <a:gd name="connsiteY1171" fmla="*/ 252889 h 514350"/>
                <a:gd name="connsiteX1172" fmla="*/ 4090511 w 6400800"/>
                <a:gd name="connsiteY1172" fmla="*/ 238601 h 514350"/>
                <a:gd name="connsiteX1173" fmla="*/ 4090511 w 6400800"/>
                <a:gd name="connsiteY1173" fmla="*/ 215741 h 514350"/>
                <a:gd name="connsiteX1174" fmla="*/ 4089559 w 6400800"/>
                <a:gd name="connsiteY1174" fmla="*/ 195739 h 514350"/>
                <a:gd name="connsiteX1175" fmla="*/ 4086701 w 6400800"/>
                <a:gd name="connsiteY1175" fmla="*/ 214789 h 514350"/>
                <a:gd name="connsiteX1176" fmla="*/ 4083844 w 6400800"/>
                <a:gd name="connsiteY1176" fmla="*/ 236696 h 514350"/>
                <a:gd name="connsiteX1177" fmla="*/ 4083844 w 6400800"/>
                <a:gd name="connsiteY1177" fmla="*/ 239554 h 514350"/>
                <a:gd name="connsiteX1178" fmla="*/ 4081939 w 6400800"/>
                <a:gd name="connsiteY1178" fmla="*/ 236696 h 514350"/>
                <a:gd name="connsiteX1179" fmla="*/ 4081939 w 6400800"/>
                <a:gd name="connsiteY1179" fmla="*/ 234791 h 514350"/>
                <a:gd name="connsiteX1180" fmla="*/ 4081939 w 6400800"/>
                <a:gd name="connsiteY1180" fmla="*/ 210026 h 514350"/>
                <a:gd name="connsiteX1181" fmla="*/ 4081939 w 6400800"/>
                <a:gd name="connsiteY1181" fmla="*/ 188119 h 514350"/>
                <a:gd name="connsiteX1182" fmla="*/ 4078129 w 6400800"/>
                <a:gd name="connsiteY1182" fmla="*/ 210026 h 514350"/>
                <a:gd name="connsiteX1183" fmla="*/ 4075271 w 6400800"/>
                <a:gd name="connsiteY1183" fmla="*/ 227171 h 514350"/>
                <a:gd name="connsiteX1184" fmla="*/ 4059079 w 6400800"/>
                <a:gd name="connsiteY1184" fmla="*/ 202406 h 514350"/>
                <a:gd name="connsiteX1185" fmla="*/ 4073366 w 6400800"/>
                <a:gd name="connsiteY1185" fmla="*/ 236696 h 514350"/>
                <a:gd name="connsiteX1186" fmla="*/ 4071461 w 6400800"/>
                <a:gd name="connsiteY1186" fmla="*/ 250984 h 514350"/>
                <a:gd name="connsiteX1187" fmla="*/ 4067651 w 6400800"/>
                <a:gd name="connsiteY1187" fmla="*/ 268129 h 514350"/>
                <a:gd name="connsiteX1188" fmla="*/ 4064794 w 6400800"/>
                <a:gd name="connsiteY1188" fmla="*/ 279559 h 514350"/>
                <a:gd name="connsiteX1189" fmla="*/ 4061936 w 6400800"/>
                <a:gd name="connsiteY1189" fmla="*/ 253841 h 514350"/>
                <a:gd name="connsiteX1190" fmla="*/ 4054316 w 6400800"/>
                <a:gd name="connsiteY1190" fmla="*/ 207169 h 514350"/>
                <a:gd name="connsiteX1191" fmla="*/ 4050506 w 6400800"/>
                <a:gd name="connsiteY1191" fmla="*/ 186214 h 514350"/>
                <a:gd name="connsiteX1192" fmla="*/ 4046696 w 6400800"/>
                <a:gd name="connsiteY1192" fmla="*/ 168116 h 514350"/>
                <a:gd name="connsiteX1193" fmla="*/ 4040029 w 6400800"/>
                <a:gd name="connsiteY1193" fmla="*/ 137636 h 514350"/>
                <a:gd name="connsiteX1194" fmla="*/ 4034314 w 6400800"/>
                <a:gd name="connsiteY1194" fmla="*/ 111919 h 514350"/>
                <a:gd name="connsiteX1195" fmla="*/ 4036219 w 6400800"/>
                <a:gd name="connsiteY1195" fmla="*/ 138589 h 514350"/>
                <a:gd name="connsiteX1196" fmla="*/ 4039076 w 6400800"/>
                <a:gd name="connsiteY1196" fmla="*/ 169069 h 514350"/>
                <a:gd name="connsiteX1197" fmla="*/ 4042886 w 6400800"/>
                <a:gd name="connsiteY1197" fmla="*/ 208121 h 514350"/>
                <a:gd name="connsiteX1198" fmla="*/ 4044791 w 6400800"/>
                <a:gd name="connsiteY1198" fmla="*/ 238601 h 514350"/>
                <a:gd name="connsiteX1199" fmla="*/ 4031456 w 6400800"/>
                <a:gd name="connsiteY1199" fmla="*/ 170021 h 514350"/>
                <a:gd name="connsiteX1200" fmla="*/ 4036219 w 6400800"/>
                <a:gd name="connsiteY1200" fmla="*/ 252889 h 514350"/>
                <a:gd name="connsiteX1201" fmla="*/ 4037171 w 6400800"/>
                <a:gd name="connsiteY1201" fmla="*/ 264319 h 514350"/>
                <a:gd name="connsiteX1202" fmla="*/ 4035266 w 6400800"/>
                <a:gd name="connsiteY1202" fmla="*/ 271939 h 514350"/>
                <a:gd name="connsiteX1203" fmla="*/ 4030504 w 6400800"/>
                <a:gd name="connsiteY1203" fmla="*/ 266224 h 514350"/>
                <a:gd name="connsiteX1204" fmla="*/ 4023836 w 6400800"/>
                <a:gd name="connsiteY1204" fmla="*/ 258604 h 514350"/>
                <a:gd name="connsiteX1205" fmla="*/ 4009549 w 6400800"/>
                <a:gd name="connsiteY1205" fmla="*/ 229076 h 514350"/>
                <a:gd name="connsiteX1206" fmla="*/ 3996214 w 6400800"/>
                <a:gd name="connsiteY1206" fmla="*/ 203359 h 514350"/>
                <a:gd name="connsiteX1207" fmla="*/ 4005739 w 6400800"/>
                <a:gd name="connsiteY1207" fmla="*/ 230981 h 514350"/>
                <a:gd name="connsiteX1208" fmla="*/ 4014311 w 6400800"/>
                <a:gd name="connsiteY1208" fmla="*/ 255746 h 514350"/>
                <a:gd name="connsiteX1209" fmla="*/ 4007644 w 6400800"/>
                <a:gd name="connsiteY1209" fmla="*/ 243364 h 514350"/>
                <a:gd name="connsiteX1210" fmla="*/ 4015264 w 6400800"/>
                <a:gd name="connsiteY1210" fmla="*/ 267176 h 514350"/>
                <a:gd name="connsiteX1211" fmla="*/ 4024789 w 6400800"/>
                <a:gd name="connsiteY1211" fmla="*/ 294799 h 514350"/>
                <a:gd name="connsiteX1212" fmla="*/ 4026694 w 6400800"/>
                <a:gd name="connsiteY1212" fmla="*/ 301466 h 514350"/>
                <a:gd name="connsiteX1213" fmla="*/ 4017169 w 6400800"/>
                <a:gd name="connsiteY1213" fmla="*/ 329089 h 514350"/>
                <a:gd name="connsiteX1214" fmla="*/ 4016216 w 6400800"/>
                <a:gd name="connsiteY1214" fmla="*/ 328136 h 514350"/>
                <a:gd name="connsiteX1215" fmla="*/ 4005739 w 6400800"/>
                <a:gd name="connsiteY1215" fmla="*/ 320516 h 514350"/>
                <a:gd name="connsiteX1216" fmla="*/ 4005739 w 6400800"/>
                <a:gd name="connsiteY1216" fmla="*/ 318611 h 514350"/>
                <a:gd name="connsiteX1217" fmla="*/ 4004786 w 6400800"/>
                <a:gd name="connsiteY1217" fmla="*/ 310991 h 514350"/>
                <a:gd name="connsiteX1218" fmla="*/ 4002881 w 6400800"/>
                <a:gd name="connsiteY1218" fmla="*/ 269081 h 514350"/>
                <a:gd name="connsiteX1219" fmla="*/ 4000024 w 6400800"/>
                <a:gd name="connsiteY1219" fmla="*/ 284321 h 514350"/>
                <a:gd name="connsiteX1220" fmla="*/ 3993356 w 6400800"/>
                <a:gd name="connsiteY1220" fmla="*/ 248126 h 514350"/>
                <a:gd name="connsiteX1221" fmla="*/ 3993356 w 6400800"/>
                <a:gd name="connsiteY1221" fmla="*/ 286226 h 514350"/>
                <a:gd name="connsiteX1222" fmla="*/ 3992404 w 6400800"/>
                <a:gd name="connsiteY1222" fmla="*/ 286226 h 514350"/>
                <a:gd name="connsiteX1223" fmla="*/ 3990499 w 6400800"/>
                <a:gd name="connsiteY1223" fmla="*/ 287179 h 514350"/>
                <a:gd name="connsiteX1224" fmla="*/ 3985736 w 6400800"/>
                <a:gd name="connsiteY1224" fmla="*/ 292894 h 514350"/>
                <a:gd name="connsiteX1225" fmla="*/ 3985736 w 6400800"/>
                <a:gd name="connsiteY1225" fmla="*/ 292894 h 514350"/>
                <a:gd name="connsiteX1226" fmla="*/ 3985736 w 6400800"/>
                <a:gd name="connsiteY1226" fmla="*/ 293846 h 514350"/>
                <a:gd name="connsiteX1227" fmla="*/ 3983831 w 6400800"/>
                <a:gd name="connsiteY1227" fmla="*/ 313849 h 514350"/>
                <a:gd name="connsiteX1228" fmla="*/ 3978116 w 6400800"/>
                <a:gd name="connsiteY1228" fmla="*/ 303371 h 514350"/>
                <a:gd name="connsiteX1229" fmla="*/ 3987641 w 6400800"/>
                <a:gd name="connsiteY1229" fmla="*/ 272891 h 514350"/>
                <a:gd name="connsiteX1230" fmla="*/ 3976211 w 6400800"/>
                <a:gd name="connsiteY1230" fmla="*/ 298609 h 514350"/>
                <a:gd name="connsiteX1231" fmla="*/ 3973354 w 6400800"/>
                <a:gd name="connsiteY1231" fmla="*/ 293846 h 514350"/>
                <a:gd name="connsiteX1232" fmla="*/ 3973354 w 6400800"/>
                <a:gd name="connsiteY1232" fmla="*/ 288131 h 514350"/>
                <a:gd name="connsiteX1233" fmla="*/ 3973354 w 6400800"/>
                <a:gd name="connsiteY1233" fmla="*/ 287179 h 514350"/>
                <a:gd name="connsiteX1234" fmla="*/ 3977164 w 6400800"/>
                <a:gd name="connsiteY1234" fmla="*/ 278606 h 514350"/>
                <a:gd name="connsiteX1235" fmla="*/ 3980974 w 6400800"/>
                <a:gd name="connsiteY1235" fmla="*/ 270986 h 514350"/>
                <a:gd name="connsiteX1236" fmla="*/ 3976211 w 6400800"/>
                <a:gd name="connsiteY1236" fmla="*/ 277654 h 514350"/>
                <a:gd name="connsiteX1237" fmla="*/ 3973354 w 6400800"/>
                <a:gd name="connsiteY1237" fmla="*/ 282416 h 514350"/>
                <a:gd name="connsiteX1238" fmla="*/ 3974306 w 6400800"/>
                <a:gd name="connsiteY1238" fmla="*/ 254794 h 514350"/>
                <a:gd name="connsiteX1239" fmla="*/ 3975259 w 6400800"/>
                <a:gd name="connsiteY1239" fmla="*/ 230029 h 514350"/>
                <a:gd name="connsiteX1240" fmla="*/ 3970496 w 6400800"/>
                <a:gd name="connsiteY1240" fmla="*/ 254794 h 514350"/>
                <a:gd name="connsiteX1241" fmla="*/ 3965734 w 6400800"/>
                <a:gd name="connsiteY1241" fmla="*/ 281464 h 514350"/>
                <a:gd name="connsiteX1242" fmla="*/ 3961924 w 6400800"/>
                <a:gd name="connsiteY1242" fmla="*/ 274796 h 514350"/>
                <a:gd name="connsiteX1243" fmla="*/ 3962876 w 6400800"/>
                <a:gd name="connsiteY1243" fmla="*/ 269081 h 514350"/>
                <a:gd name="connsiteX1244" fmla="*/ 3966686 w 6400800"/>
                <a:gd name="connsiteY1244" fmla="*/ 245269 h 514350"/>
                <a:gd name="connsiteX1245" fmla="*/ 3959066 w 6400800"/>
                <a:gd name="connsiteY1245" fmla="*/ 268129 h 514350"/>
                <a:gd name="connsiteX1246" fmla="*/ 3959066 w 6400800"/>
                <a:gd name="connsiteY1246" fmla="*/ 269081 h 514350"/>
                <a:gd name="connsiteX1247" fmla="*/ 3958114 w 6400800"/>
                <a:gd name="connsiteY1247" fmla="*/ 267176 h 514350"/>
                <a:gd name="connsiteX1248" fmla="*/ 3958114 w 6400800"/>
                <a:gd name="connsiteY1248" fmla="*/ 269081 h 514350"/>
                <a:gd name="connsiteX1249" fmla="*/ 3955256 w 6400800"/>
                <a:gd name="connsiteY1249" fmla="*/ 264319 h 514350"/>
                <a:gd name="connsiteX1250" fmla="*/ 3954304 w 6400800"/>
                <a:gd name="connsiteY1250" fmla="*/ 247174 h 514350"/>
                <a:gd name="connsiteX1251" fmla="*/ 3951446 w 6400800"/>
                <a:gd name="connsiteY1251" fmla="*/ 214789 h 514350"/>
                <a:gd name="connsiteX1252" fmla="*/ 3947636 w 6400800"/>
                <a:gd name="connsiteY1252" fmla="*/ 190024 h 514350"/>
                <a:gd name="connsiteX1253" fmla="*/ 3943826 w 6400800"/>
                <a:gd name="connsiteY1253" fmla="*/ 169069 h 514350"/>
                <a:gd name="connsiteX1254" fmla="*/ 3943826 w 6400800"/>
                <a:gd name="connsiteY1254" fmla="*/ 190024 h 514350"/>
                <a:gd name="connsiteX1255" fmla="*/ 3943826 w 6400800"/>
                <a:gd name="connsiteY1255" fmla="*/ 214789 h 514350"/>
                <a:gd name="connsiteX1256" fmla="*/ 3943826 w 6400800"/>
                <a:gd name="connsiteY1256" fmla="*/ 225266 h 514350"/>
                <a:gd name="connsiteX1257" fmla="*/ 3940969 w 6400800"/>
                <a:gd name="connsiteY1257" fmla="*/ 215741 h 514350"/>
                <a:gd name="connsiteX1258" fmla="*/ 3939064 w 6400800"/>
                <a:gd name="connsiteY1258" fmla="*/ 207169 h 514350"/>
                <a:gd name="connsiteX1259" fmla="*/ 3940016 w 6400800"/>
                <a:gd name="connsiteY1259" fmla="*/ 205264 h 514350"/>
                <a:gd name="connsiteX1260" fmla="*/ 3939064 w 6400800"/>
                <a:gd name="connsiteY1260" fmla="*/ 206216 h 514350"/>
                <a:gd name="connsiteX1261" fmla="*/ 3936206 w 6400800"/>
                <a:gd name="connsiteY1261" fmla="*/ 197644 h 514350"/>
                <a:gd name="connsiteX1262" fmla="*/ 3937159 w 6400800"/>
                <a:gd name="connsiteY1262" fmla="*/ 208121 h 514350"/>
                <a:gd name="connsiteX1263" fmla="*/ 3929539 w 6400800"/>
                <a:gd name="connsiteY1263" fmla="*/ 216694 h 514350"/>
                <a:gd name="connsiteX1264" fmla="*/ 3925729 w 6400800"/>
                <a:gd name="connsiteY1264" fmla="*/ 197644 h 514350"/>
                <a:gd name="connsiteX1265" fmla="*/ 3916204 w 6400800"/>
                <a:gd name="connsiteY1265" fmla="*/ 158591 h 514350"/>
                <a:gd name="connsiteX1266" fmla="*/ 3912394 w 6400800"/>
                <a:gd name="connsiteY1266" fmla="*/ 144304 h 514350"/>
                <a:gd name="connsiteX1267" fmla="*/ 3915251 w 6400800"/>
                <a:gd name="connsiteY1267" fmla="*/ 139541 h 514350"/>
                <a:gd name="connsiteX1268" fmla="*/ 3935254 w 6400800"/>
                <a:gd name="connsiteY1268" fmla="*/ 110966 h 514350"/>
                <a:gd name="connsiteX1269" fmla="*/ 3912394 w 6400800"/>
                <a:gd name="connsiteY1269" fmla="*/ 136684 h 514350"/>
                <a:gd name="connsiteX1270" fmla="*/ 3910489 w 6400800"/>
                <a:gd name="connsiteY1270" fmla="*/ 138589 h 514350"/>
                <a:gd name="connsiteX1271" fmla="*/ 3906679 w 6400800"/>
                <a:gd name="connsiteY1271" fmla="*/ 128111 h 514350"/>
                <a:gd name="connsiteX1272" fmla="*/ 3898106 w 6400800"/>
                <a:gd name="connsiteY1272" fmla="*/ 102394 h 514350"/>
                <a:gd name="connsiteX1273" fmla="*/ 3902869 w 6400800"/>
                <a:gd name="connsiteY1273" fmla="*/ 129064 h 514350"/>
                <a:gd name="connsiteX1274" fmla="*/ 3905726 w 6400800"/>
                <a:gd name="connsiteY1274" fmla="*/ 143351 h 514350"/>
                <a:gd name="connsiteX1275" fmla="*/ 3905726 w 6400800"/>
                <a:gd name="connsiteY1275" fmla="*/ 143351 h 514350"/>
                <a:gd name="connsiteX1276" fmla="*/ 3887629 w 6400800"/>
                <a:gd name="connsiteY1276" fmla="*/ 167164 h 514350"/>
                <a:gd name="connsiteX1277" fmla="*/ 3866674 w 6400800"/>
                <a:gd name="connsiteY1277" fmla="*/ 195739 h 514350"/>
                <a:gd name="connsiteX1278" fmla="*/ 3862864 w 6400800"/>
                <a:gd name="connsiteY1278" fmla="*/ 182404 h 514350"/>
                <a:gd name="connsiteX1279" fmla="*/ 3854291 w 6400800"/>
                <a:gd name="connsiteY1279" fmla="*/ 155734 h 514350"/>
                <a:gd name="connsiteX1280" fmla="*/ 3859054 w 6400800"/>
                <a:gd name="connsiteY1280" fmla="*/ 183356 h 514350"/>
                <a:gd name="connsiteX1281" fmla="*/ 3862864 w 6400800"/>
                <a:gd name="connsiteY1281" fmla="*/ 202406 h 514350"/>
                <a:gd name="connsiteX1282" fmla="*/ 3858101 w 6400800"/>
                <a:gd name="connsiteY1282" fmla="*/ 209074 h 514350"/>
                <a:gd name="connsiteX1283" fmla="*/ 3853339 w 6400800"/>
                <a:gd name="connsiteY1283" fmla="*/ 216694 h 514350"/>
                <a:gd name="connsiteX1284" fmla="*/ 3849529 w 6400800"/>
                <a:gd name="connsiteY1284" fmla="*/ 195739 h 514350"/>
                <a:gd name="connsiteX1285" fmla="*/ 3852386 w 6400800"/>
                <a:gd name="connsiteY1285" fmla="*/ 178594 h 514350"/>
                <a:gd name="connsiteX1286" fmla="*/ 3855244 w 6400800"/>
                <a:gd name="connsiteY1286" fmla="*/ 158591 h 514350"/>
                <a:gd name="connsiteX1287" fmla="*/ 3848576 w 6400800"/>
                <a:gd name="connsiteY1287" fmla="*/ 177641 h 514350"/>
                <a:gd name="connsiteX1288" fmla="*/ 3841909 w 6400800"/>
                <a:gd name="connsiteY1288" fmla="*/ 199549 h 514350"/>
                <a:gd name="connsiteX1289" fmla="*/ 3838099 w 6400800"/>
                <a:gd name="connsiteY1289" fmla="*/ 212884 h 514350"/>
                <a:gd name="connsiteX1290" fmla="*/ 3835241 w 6400800"/>
                <a:gd name="connsiteY1290" fmla="*/ 225266 h 514350"/>
                <a:gd name="connsiteX1291" fmla="*/ 3834289 w 6400800"/>
                <a:gd name="connsiteY1291" fmla="*/ 222409 h 514350"/>
                <a:gd name="connsiteX1292" fmla="*/ 3825716 w 6400800"/>
                <a:gd name="connsiteY1292" fmla="*/ 209074 h 514350"/>
                <a:gd name="connsiteX1293" fmla="*/ 3809524 w 6400800"/>
                <a:gd name="connsiteY1293" fmla="*/ 184309 h 514350"/>
                <a:gd name="connsiteX1294" fmla="*/ 3821906 w 6400800"/>
                <a:gd name="connsiteY1294" fmla="*/ 210979 h 514350"/>
                <a:gd name="connsiteX1295" fmla="*/ 3828574 w 6400800"/>
                <a:gd name="connsiteY1295" fmla="*/ 224314 h 514350"/>
                <a:gd name="connsiteX1296" fmla="*/ 3832384 w 6400800"/>
                <a:gd name="connsiteY1296" fmla="*/ 234791 h 514350"/>
                <a:gd name="connsiteX1297" fmla="*/ 3828574 w 6400800"/>
                <a:gd name="connsiteY1297" fmla="*/ 254794 h 514350"/>
                <a:gd name="connsiteX1298" fmla="*/ 3825716 w 6400800"/>
                <a:gd name="connsiteY1298" fmla="*/ 259556 h 514350"/>
                <a:gd name="connsiteX1299" fmla="*/ 3820954 w 6400800"/>
                <a:gd name="connsiteY1299" fmla="*/ 269081 h 514350"/>
                <a:gd name="connsiteX1300" fmla="*/ 3820001 w 6400800"/>
                <a:gd name="connsiteY1300" fmla="*/ 267176 h 514350"/>
                <a:gd name="connsiteX1301" fmla="*/ 3804761 w 6400800"/>
                <a:gd name="connsiteY1301" fmla="*/ 249079 h 514350"/>
                <a:gd name="connsiteX1302" fmla="*/ 3817144 w 6400800"/>
                <a:gd name="connsiteY1302" fmla="*/ 270034 h 514350"/>
                <a:gd name="connsiteX1303" fmla="*/ 3819049 w 6400800"/>
                <a:gd name="connsiteY1303" fmla="*/ 272891 h 514350"/>
                <a:gd name="connsiteX1304" fmla="*/ 3806666 w 6400800"/>
                <a:gd name="connsiteY1304" fmla="*/ 294799 h 514350"/>
                <a:gd name="connsiteX1305" fmla="*/ 3806666 w 6400800"/>
                <a:gd name="connsiteY1305" fmla="*/ 294799 h 514350"/>
                <a:gd name="connsiteX1306" fmla="*/ 3803809 w 6400800"/>
                <a:gd name="connsiteY1306" fmla="*/ 290989 h 514350"/>
                <a:gd name="connsiteX1307" fmla="*/ 3802856 w 6400800"/>
                <a:gd name="connsiteY1307" fmla="*/ 287179 h 514350"/>
                <a:gd name="connsiteX1308" fmla="*/ 3799999 w 6400800"/>
                <a:gd name="connsiteY1308" fmla="*/ 276701 h 514350"/>
                <a:gd name="connsiteX1309" fmla="*/ 3795236 w 6400800"/>
                <a:gd name="connsiteY1309" fmla="*/ 260509 h 514350"/>
                <a:gd name="connsiteX1310" fmla="*/ 3790474 w 6400800"/>
                <a:gd name="connsiteY1310" fmla="*/ 246221 h 514350"/>
                <a:gd name="connsiteX1311" fmla="*/ 3791426 w 6400800"/>
                <a:gd name="connsiteY1311" fmla="*/ 260509 h 514350"/>
                <a:gd name="connsiteX1312" fmla="*/ 3792379 w 6400800"/>
                <a:gd name="connsiteY1312" fmla="*/ 273844 h 514350"/>
                <a:gd name="connsiteX1313" fmla="*/ 3787616 w 6400800"/>
                <a:gd name="connsiteY1313" fmla="*/ 268129 h 514350"/>
                <a:gd name="connsiteX1314" fmla="*/ 3777139 w 6400800"/>
                <a:gd name="connsiteY1314" fmla="*/ 255746 h 514350"/>
                <a:gd name="connsiteX1315" fmla="*/ 3773329 w 6400800"/>
                <a:gd name="connsiteY1315" fmla="*/ 246221 h 514350"/>
                <a:gd name="connsiteX1316" fmla="*/ 3764756 w 6400800"/>
                <a:gd name="connsiteY1316" fmla="*/ 224314 h 514350"/>
                <a:gd name="connsiteX1317" fmla="*/ 3769519 w 6400800"/>
                <a:gd name="connsiteY1317" fmla="*/ 247174 h 514350"/>
                <a:gd name="connsiteX1318" fmla="*/ 3776186 w 6400800"/>
                <a:gd name="connsiteY1318" fmla="*/ 273844 h 514350"/>
                <a:gd name="connsiteX1319" fmla="*/ 3781901 w 6400800"/>
                <a:gd name="connsiteY1319" fmla="*/ 299561 h 514350"/>
                <a:gd name="connsiteX1320" fmla="*/ 3760946 w 6400800"/>
                <a:gd name="connsiteY1320" fmla="*/ 234791 h 514350"/>
                <a:gd name="connsiteX1321" fmla="*/ 3755231 w 6400800"/>
                <a:gd name="connsiteY1321" fmla="*/ 218599 h 514350"/>
                <a:gd name="connsiteX1322" fmla="*/ 3759041 w 6400800"/>
                <a:gd name="connsiteY1322" fmla="*/ 211931 h 514350"/>
                <a:gd name="connsiteX1323" fmla="*/ 3754279 w 6400800"/>
                <a:gd name="connsiteY1323" fmla="*/ 217646 h 514350"/>
                <a:gd name="connsiteX1324" fmla="*/ 3750469 w 6400800"/>
                <a:gd name="connsiteY1324" fmla="*/ 208121 h 514350"/>
                <a:gd name="connsiteX1325" fmla="*/ 3752374 w 6400800"/>
                <a:gd name="connsiteY1325" fmla="*/ 197644 h 514350"/>
                <a:gd name="connsiteX1326" fmla="*/ 3748564 w 6400800"/>
                <a:gd name="connsiteY1326" fmla="*/ 205264 h 514350"/>
                <a:gd name="connsiteX1327" fmla="*/ 3734276 w 6400800"/>
                <a:gd name="connsiteY1327" fmla="*/ 167164 h 514350"/>
                <a:gd name="connsiteX1328" fmla="*/ 3742849 w 6400800"/>
                <a:gd name="connsiteY1328" fmla="*/ 217646 h 514350"/>
                <a:gd name="connsiteX1329" fmla="*/ 3736181 w 6400800"/>
                <a:gd name="connsiteY1329" fmla="*/ 236696 h 514350"/>
                <a:gd name="connsiteX1330" fmla="*/ 3735229 w 6400800"/>
                <a:gd name="connsiteY1330" fmla="*/ 238601 h 514350"/>
                <a:gd name="connsiteX1331" fmla="*/ 3730466 w 6400800"/>
                <a:gd name="connsiteY1331" fmla="*/ 245269 h 514350"/>
                <a:gd name="connsiteX1332" fmla="*/ 3726656 w 6400800"/>
                <a:gd name="connsiteY1332" fmla="*/ 236696 h 514350"/>
                <a:gd name="connsiteX1333" fmla="*/ 3726656 w 6400800"/>
                <a:gd name="connsiteY1333" fmla="*/ 232886 h 514350"/>
                <a:gd name="connsiteX1334" fmla="*/ 3725704 w 6400800"/>
                <a:gd name="connsiteY1334" fmla="*/ 214789 h 514350"/>
                <a:gd name="connsiteX1335" fmla="*/ 3722846 w 6400800"/>
                <a:gd name="connsiteY1335" fmla="*/ 230029 h 514350"/>
                <a:gd name="connsiteX1336" fmla="*/ 3721894 w 6400800"/>
                <a:gd name="connsiteY1336" fmla="*/ 229076 h 514350"/>
                <a:gd name="connsiteX1337" fmla="*/ 3721894 w 6400800"/>
                <a:gd name="connsiteY1337" fmla="*/ 229076 h 514350"/>
                <a:gd name="connsiteX1338" fmla="*/ 3725704 w 6400800"/>
                <a:gd name="connsiteY1338" fmla="*/ 190976 h 514350"/>
                <a:gd name="connsiteX1339" fmla="*/ 3727609 w 6400800"/>
                <a:gd name="connsiteY1339" fmla="*/ 172879 h 514350"/>
                <a:gd name="connsiteX1340" fmla="*/ 3730466 w 6400800"/>
                <a:gd name="connsiteY1340" fmla="*/ 155734 h 514350"/>
                <a:gd name="connsiteX1341" fmla="*/ 3734276 w 6400800"/>
                <a:gd name="connsiteY1341" fmla="*/ 128111 h 514350"/>
                <a:gd name="connsiteX1342" fmla="*/ 3737134 w 6400800"/>
                <a:gd name="connsiteY1342" fmla="*/ 104299 h 514350"/>
                <a:gd name="connsiteX1343" fmla="*/ 3730466 w 6400800"/>
                <a:gd name="connsiteY1343" fmla="*/ 127159 h 514350"/>
                <a:gd name="connsiteX1344" fmla="*/ 3722846 w 6400800"/>
                <a:gd name="connsiteY1344" fmla="*/ 153829 h 514350"/>
                <a:gd name="connsiteX1345" fmla="*/ 3718084 w 6400800"/>
                <a:gd name="connsiteY1345" fmla="*/ 170021 h 514350"/>
                <a:gd name="connsiteX1346" fmla="*/ 3714274 w 6400800"/>
                <a:gd name="connsiteY1346" fmla="*/ 188119 h 514350"/>
                <a:gd name="connsiteX1347" fmla="*/ 3710464 w 6400800"/>
                <a:gd name="connsiteY1347" fmla="*/ 208121 h 514350"/>
                <a:gd name="connsiteX1348" fmla="*/ 3710464 w 6400800"/>
                <a:gd name="connsiteY1348" fmla="*/ 207169 h 514350"/>
                <a:gd name="connsiteX1349" fmla="*/ 3691414 w 6400800"/>
                <a:gd name="connsiteY1349" fmla="*/ 174784 h 514350"/>
                <a:gd name="connsiteX1350" fmla="*/ 3677126 w 6400800"/>
                <a:gd name="connsiteY1350" fmla="*/ 150971 h 514350"/>
                <a:gd name="connsiteX1351" fmla="*/ 3678079 w 6400800"/>
                <a:gd name="connsiteY1351" fmla="*/ 137636 h 514350"/>
                <a:gd name="connsiteX1352" fmla="*/ 3675221 w 6400800"/>
                <a:gd name="connsiteY1352" fmla="*/ 149066 h 514350"/>
                <a:gd name="connsiteX1353" fmla="*/ 3674269 w 6400800"/>
                <a:gd name="connsiteY1353" fmla="*/ 147161 h 514350"/>
                <a:gd name="connsiteX1354" fmla="*/ 3675221 w 6400800"/>
                <a:gd name="connsiteY1354" fmla="*/ 150019 h 514350"/>
                <a:gd name="connsiteX1355" fmla="*/ 3672364 w 6400800"/>
                <a:gd name="connsiteY1355" fmla="*/ 164306 h 514350"/>
                <a:gd name="connsiteX1356" fmla="*/ 3665696 w 6400800"/>
                <a:gd name="connsiteY1356" fmla="*/ 194786 h 514350"/>
                <a:gd name="connsiteX1357" fmla="*/ 3662839 w 6400800"/>
                <a:gd name="connsiteY1357" fmla="*/ 209074 h 514350"/>
                <a:gd name="connsiteX1358" fmla="*/ 3661886 w 6400800"/>
                <a:gd name="connsiteY1358" fmla="*/ 210026 h 514350"/>
                <a:gd name="connsiteX1359" fmla="*/ 3658076 w 6400800"/>
                <a:gd name="connsiteY1359" fmla="*/ 216694 h 514350"/>
                <a:gd name="connsiteX1360" fmla="*/ 3658076 w 6400800"/>
                <a:gd name="connsiteY1360" fmla="*/ 174784 h 514350"/>
                <a:gd name="connsiteX1361" fmla="*/ 3645694 w 6400800"/>
                <a:gd name="connsiteY1361" fmla="*/ 239554 h 514350"/>
                <a:gd name="connsiteX1362" fmla="*/ 3644741 w 6400800"/>
                <a:gd name="connsiteY1362" fmla="*/ 246221 h 514350"/>
                <a:gd name="connsiteX1363" fmla="*/ 3643789 w 6400800"/>
                <a:gd name="connsiteY1363" fmla="*/ 249079 h 514350"/>
                <a:gd name="connsiteX1364" fmla="*/ 3640931 w 6400800"/>
                <a:gd name="connsiteY1364" fmla="*/ 259556 h 514350"/>
                <a:gd name="connsiteX1365" fmla="*/ 3633311 w 6400800"/>
                <a:gd name="connsiteY1365" fmla="*/ 243364 h 514350"/>
                <a:gd name="connsiteX1366" fmla="*/ 3639979 w 6400800"/>
                <a:gd name="connsiteY1366" fmla="*/ 265271 h 514350"/>
                <a:gd name="connsiteX1367" fmla="*/ 3637121 w 6400800"/>
                <a:gd name="connsiteY1367" fmla="*/ 275749 h 514350"/>
                <a:gd name="connsiteX1368" fmla="*/ 3627596 w 6400800"/>
                <a:gd name="connsiteY1368" fmla="*/ 261461 h 514350"/>
                <a:gd name="connsiteX1369" fmla="*/ 3635216 w 6400800"/>
                <a:gd name="connsiteY1369" fmla="*/ 280511 h 514350"/>
                <a:gd name="connsiteX1370" fmla="*/ 3635216 w 6400800"/>
                <a:gd name="connsiteY1370" fmla="*/ 281464 h 514350"/>
                <a:gd name="connsiteX1371" fmla="*/ 3630454 w 6400800"/>
                <a:gd name="connsiteY1371" fmla="*/ 309086 h 514350"/>
                <a:gd name="connsiteX1372" fmla="*/ 3627596 w 6400800"/>
                <a:gd name="connsiteY1372" fmla="*/ 332899 h 514350"/>
                <a:gd name="connsiteX1373" fmla="*/ 3620929 w 6400800"/>
                <a:gd name="connsiteY1373" fmla="*/ 312896 h 514350"/>
                <a:gd name="connsiteX1374" fmla="*/ 3620929 w 6400800"/>
                <a:gd name="connsiteY1374" fmla="*/ 309086 h 514350"/>
                <a:gd name="connsiteX1375" fmla="*/ 3619976 w 6400800"/>
                <a:gd name="connsiteY1375" fmla="*/ 310991 h 514350"/>
                <a:gd name="connsiteX1376" fmla="*/ 3619024 w 6400800"/>
                <a:gd name="connsiteY1376" fmla="*/ 308134 h 514350"/>
                <a:gd name="connsiteX1377" fmla="*/ 3622834 w 6400800"/>
                <a:gd name="connsiteY1377" fmla="*/ 272891 h 514350"/>
                <a:gd name="connsiteX1378" fmla="*/ 3626644 w 6400800"/>
                <a:gd name="connsiteY1378" fmla="*/ 221456 h 514350"/>
                <a:gd name="connsiteX1379" fmla="*/ 3630454 w 6400800"/>
                <a:gd name="connsiteY1379" fmla="*/ 211931 h 514350"/>
                <a:gd name="connsiteX1380" fmla="*/ 3626644 w 6400800"/>
                <a:gd name="connsiteY1380" fmla="*/ 216694 h 514350"/>
                <a:gd name="connsiteX1381" fmla="*/ 3626644 w 6400800"/>
                <a:gd name="connsiteY1381" fmla="*/ 214789 h 514350"/>
                <a:gd name="connsiteX1382" fmla="*/ 3626644 w 6400800"/>
                <a:gd name="connsiteY1382" fmla="*/ 192881 h 514350"/>
                <a:gd name="connsiteX1383" fmla="*/ 3622834 w 6400800"/>
                <a:gd name="connsiteY1383" fmla="*/ 214789 h 514350"/>
                <a:gd name="connsiteX1384" fmla="*/ 3620929 w 6400800"/>
                <a:gd name="connsiteY1384" fmla="*/ 226219 h 514350"/>
                <a:gd name="connsiteX1385" fmla="*/ 3620929 w 6400800"/>
                <a:gd name="connsiteY1385" fmla="*/ 227171 h 514350"/>
                <a:gd name="connsiteX1386" fmla="*/ 3609499 w 6400800"/>
                <a:gd name="connsiteY1386" fmla="*/ 243364 h 514350"/>
                <a:gd name="connsiteX1387" fmla="*/ 3603784 w 6400800"/>
                <a:gd name="connsiteY1387" fmla="*/ 251936 h 514350"/>
                <a:gd name="connsiteX1388" fmla="*/ 3613309 w 6400800"/>
                <a:gd name="connsiteY1388" fmla="*/ 225266 h 514350"/>
                <a:gd name="connsiteX1389" fmla="*/ 3619024 w 6400800"/>
                <a:gd name="connsiteY1389" fmla="*/ 208121 h 514350"/>
                <a:gd name="connsiteX1390" fmla="*/ 3624739 w 6400800"/>
                <a:gd name="connsiteY1390" fmla="*/ 192881 h 514350"/>
                <a:gd name="connsiteX1391" fmla="*/ 3634264 w 6400800"/>
                <a:gd name="connsiteY1391" fmla="*/ 168116 h 514350"/>
                <a:gd name="connsiteX1392" fmla="*/ 3642836 w 6400800"/>
                <a:gd name="connsiteY1392" fmla="*/ 146209 h 514350"/>
                <a:gd name="connsiteX1393" fmla="*/ 3631406 w 6400800"/>
                <a:gd name="connsiteY1393" fmla="*/ 166211 h 514350"/>
                <a:gd name="connsiteX1394" fmla="*/ 3618071 w 6400800"/>
                <a:gd name="connsiteY1394" fmla="*/ 189071 h 514350"/>
                <a:gd name="connsiteX1395" fmla="*/ 3610451 w 6400800"/>
                <a:gd name="connsiteY1395" fmla="*/ 203359 h 514350"/>
                <a:gd name="connsiteX1396" fmla="*/ 3602831 w 6400800"/>
                <a:gd name="connsiteY1396" fmla="*/ 219551 h 514350"/>
                <a:gd name="connsiteX1397" fmla="*/ 3588544 w 6400800"/>
                <a:gd name="connsiteY1397" fmla="*/ 250031 h 514350"/>
                <a:gd name="connsiteX1398" fmla="*/ 3588544 w 6400800"/>
                <a:gd name="connsiteY1398" fmla="*/ 242411 h 514350"/>
                <a:gd name="connsiteX1399" fmla="*/ 3585686 w 6400800"/>
                <a:gd name="connsiteY1399" fmla="*/ 256699 h 514350"/>
                <a:gd name="connsiteX1400" fmla="*/ 3585686 w 6400800"/>
                <a:gd name="connsiteY1400" fmla="*/ 257651 h 514350"/>
                <a:gd name="connsiteX1401" fmla="*/ 3579971 w 6400800"/>
                <a:gd name="connsiteY1401" fmla="*/ 270986 h 514350"/>
                <a:gd name="connsiteX1402" fmla="*/ 3573304 w 6400800"/>
                <a:gd name="connsiteY1402" fmla="*/ 282416 h 514350"/>
                <a:gd name="connsiteX1403" fmla="*/ 3568541 w 6400800"/>
                <a:gd name="connsiteY1403" fmla="*/ 263366 h 514350"/>
                <a:gd name="connsiteX1404" fmla="*/ 3564731 w 6400800"/>
                <a:gd name="connsiteY1404" fmla="*/ 248126 h 514350"/>
                <a:gd name="connsiteX1405" fmla="*/ 3564731 w 6400800"/>
                <a:gd name="connsiteY1405" fmla="*/ 248126 h 514350"/>
                <a:gd name="connsiteX1406" fmla="*/ 3562826 w 6400800"/>
                <a:gd name="connsiteY1406" fmla="*/ 237649 h 514350"/>
                <a:gd name="connsiteX1407" fmla="*/ 3561874 w 6400800"/>
                <a:gd name="connsiteY1407" fmla="*/ 233839 h 514350"/>
                <a:gd name="connsiteX1408" fmla="*/ 3566636 w 6400800"/>
                <a:gd name="connsiteY1408" fmla="*/ 227171 h 514350"/>
                <a:gd name="connsiteX1409" fmla="*/ 3561874 w 6400800"/>
                <a:gd name="connsiteY1409" fmla="*/ 230981 h 514350"/>
                <a:gd name="connsiteX1410" fmla="*/ 3559016 w 6400800"/>
                <a:gd name="connsiteY1410" fmla="*/ 218599 h 514350"/>
                <a:gd name="connsiteX1411" fmla="*/ 3559016 w 6400800"/>
                <a:gd name="connsiteY1411" fmla="*/ 231934 h 514350"/>
                <a:gd name="connsiteX1412" fmla="*/ 3554254 w 6400800"/>
                <a:gd name="connsiteY1412" fmla="*/ 220504 h 514350"/>
                <a:gd name="connsiteX1413" fmla="*/ 3569494 w 6400800"/>
                <a:gd name="connsiteY1413" fmla="*/ 197644 h 514350"/>
                <a:gd name="connsiteX1414" fmla="*/ 3585686 w 6400800"/>
                <a:gd name="connsiteY1414" fmla="*/ 174784 h 514350"/>
                <a:gd name="connsiteX1415" fmla="*/ 3600926 w 6400800"/>
                <a:gd name="connsiteY1415" fmla="*/ 154781 h 514350"/>
                <a:gd name="connsiteX1416" fmla="*/ 3582829 w 6400800"/>
                <a:gd name="connsiteY1416" fmla="*/ 171926 h 514350"/>
                <a:gd name="connsiteX1417" fmla="*/ 3562826 w 6400800"/>
                <a:gd name="connsiteY1417" fmla="*/ 192881 h 514350"/>
                <a:gd name="connsiteX1418" fmla="*/ 3549491 w 6400800"/>
                <a:gd name="connsiteY1418" fmla="*/ 209074 h 514350"/>
                <a:gd name="connsiteX1419" fmla="*/ 3542824 w 6400800"/>
                <a:gd name="connsiteY1419" fmla="*/ 193834 h 514350"/>
                <a:gd name="connsiteX1420" fmla="*/ 3546634 w 6400800"/>
                <a:gd name="connsiteY1420" fmla="*/ 212884 h 514350"/>
                <a:gd name="connsiteX1421" fmla="*/ 3539966 w 6400800"/>
                <a:gd name="connsiteY1421" fmla="*/ 222409 h 514350"/>
                <a:gd name="connsiteX1422" fmla="*/ 3539014 w 6400800"/>
                <a:gd name="connsiteY1422" fmla="*/ 223361 h 514350"/>
                <a:gd name="connsiteX1423" fmla="*/ 3539014 w 6400800"/>
                <a:gd name="connsiteY1423" fmla="*/ 210979 h 514350"/>
                <a:gd name="connsiteX1424" fmla="*/ 3539014 w 6400800"/>
                <a:gd name="connsiteY1424" fmla="*/ 184309 h 514350"/>
                <a:gd name="connsiteX1425" fmla="*/ 3539014 w 6400800"/>
                <a:gd name="connsiteY1425" fmla="*/ 173831 h 514350"/>
                <a:gd name="connsiteX1426" fmla="*/ 3540919 w 6400800"/>
                <a:gd name="connsiteY1426" fmla="*/ 170021 h 514350"/>
                <a:gd name="connsiteX1427" fmla="*/ 3539014 w 6400800"/>
                <a:gd name="connsiteY1427" fmla="*/ 172879 h 514350"/>
                <a:gd name="connsiteX1428" fmla="*/ 3539014 w 6400800"/>
                <a:gd name="connsiteY1428" fmla="*/ 162401 h 514350"/>
                <a:gd name="connsiteX1429" fmla="*/ 3537109 w 6400800"/>
                <a:gd name="connsiteY1429" fmla="*/ 176689 h 514350"/>
                <a:gd name="connsiteX1430" fmla="*/ 3527584 w 6400800"/>
                <a:gd name="connsiteY1430" fmla="*/ 190976 h 514350"/>
                <a:gd name="connsiteX1431" fmla="*/ 3511391 w 6400800"/>
                <a:gd name="connsiteY1431" fmla="*/ 214789 h 514350"/>
                <a:gd name="connsiteX1432" fmla="*/ 3510439 w 6400800"/>
                <a:gd name="connsiteY1432" fmla="*/ 215741 h 514350"/>
                <a:gd name="connsiteX1433" fmla="*/ 3508534 w 6400800"/>
                <a:gd name="connsiteY1433" fmla="*/ 201454 h 514350"/>
                <a:gd name="connsiteX1434" fmla="*/ 3505676 w 6400800"/>
                <a:gd name="connsiteY1434" fmla="*/ 180499 h 514350"/>
                <a:gd name="connsiteX1435" fmla="*/ 3504724 w 6400800"/>
                <a:gd name="connsiteY1435" fmla="*/ 202406 h 514350"/>
                <a:gd name="connsiteX1436" fmla="*/ 3503771 w 6400800"/>
                <a:gd name="connsiteY1436" fmla="*/ 226219 h 514350"/>
                <a:gd name="connsiteX1437" fmla="*/ 3500914 w 6400800"/>
                <a:gd name="connsiteY1437" fmla="*/ 230981 h 514350"/>
                <a:gd name="connsiteX1438" fmla="*/ 3491389 w 6400800"/>
                <a:gd name="connsiteY1438" fmla="*/ 247174 h 514350"/>
                <a:gd name="connsiteX1439" fmla="*/ 3483769 w 6400800"/>
                <a:gd name="connsiteY1439" fmla="*/ 230029 h 514350"/>
                <a:gd name="connsiteX1440" fmla="*/ 3469481 w 6400800"/>
                <a:gd name="connsiteY1440" fmla="*/ 200501 h 514350"/>
                <a:gd name="connsiteX1441" fmla="*/ 3471386 w 6400800"/>
                <a:gd name="connsiteY1441" fmla="*/ 190976 h 514350"/>
                <a:gd name="connsiteX1442" fmla="*/ 3477101 w 6400800"/>
                <a:gd name="connsiteY1442" fmla="*/ 167164 h 514350"/>
                <a:gd name="connsiteX1443" fmla="*/ 3482816 w 6400800"/>
                <a:gd name="connsiteY1443" fmla="*/ 146209 h 514350"/>
                <a:gd name="connsiteX1444" fmla="*/ 3492341 w 6400800"/>
                <a:gd name="connsiteY1444" fmla="*/ 111919 h 514350"/>
                <a:gd name="connsiteX1445" fmla="*/ 3499961 w 6400800"/>
                <a:gd name="connsiteY1445" fmla="*/ 82391 h 514350"/>
                <a:gd name="connsiteX1446" fmla="*/ 3488531 w 6400800"/>
                <a:gd name="connsiteY1446" fmla="*/ 110966 h 514350"/>
                <a:gd name="connsiteX1447" fmla="*/ 3476149 w 6400800"/>
                <a:gd name="connsiteY1447" fmla="*/ 144304 h 514350"/>
                <a:gd name="connsiteX1448" fmla="*/ 3468529 w 6400800"/>
                <a:gd name="connsiteY1448" fmla="*/ 164306 h 514350"/>
                <a:gd name="connsiteX1449" fmla="*/ 3461861 w 6400800"/>
                <a:gd name="connsiteY1449" fmla="*/ 185261 h 514350"/>
                <a:gd name="connsiteX1450" fmla="*/ 3452336 w 6400800"/>
                <a:gd name="connsiteY1450" fmla="*/ 168116 h 514350"/>
                <a:gd name="connsiteX1451" fmla="*/ 3460909 w 6400800"/>
                <a:gd name="connsiteY1451" fmla="*/ 189071 h 514350"/>
                <a:gd name="connsiteX1452" fmla="*/ 3450431 w 6400800"/>
                <a:gd name="connsiteY1452" fmla="*/ 225266 h 514350"/>
                <a:gd name="connsiteX1453" fmla="*/ 3441859 w 6400800"/>
                <a:gd name="connsiteY1453" fmla="*/ 210026 h 514350"/>
                <a:gd name="connsiteX1454" fmla="*/ 3442811 w 6400800"/>
                <a:gd name="connsiteY1454" fmla="*/ 208121 h 514350"/>
                <a:gd name="connsiteX1455" fmla="*/ 3445669 w 6400800"/>
                <a:gd name="connsiteY1455" fmla="*/ 190976 h 514350"/>
                <a:gd name="connsiteX1456" fmla="*/ 3439001 w 6400800"/>
                <a:gd name="connsiteY1456" fmla="*/ 205264 h 514350"/>
                <a:gd name="connsiteX1457" fmla="*/ 3439001 w 6400800"/>
                <a:gd name="connsiteY1457" fmla="*/ 205264 h 514350"/>
                <a:gd name="connsiteX1458" fmla="*/ 3438049 w 6400800"/>
                <a:gd name="connsiteY1458" fmla="*/ 165259 h 514350"/>
                <a:gd name="connsiteX1459" fmla="*/ 3437096 w 6400800"/>
                <a:gd name="connsiteY1459" fmla="*/ 135731 h 514350"/>
                <a:gd name="connsiteX1460" fmla="*/ 3435191 w 6400800"/>
                <a:gd name="connsiteY1460" fmla="*/ 112871 h 514350"/>
                <a:gd name="connsiteX1461" fmla="*/ 3433286 w 6400800"/>
                <a:gd name="connsiteY1461" fmla="*/ 92869 h 514350"/>
                <a:gd name="connsiteX1462" fmla="*/ 3431381 w 6400800"/>
                <a:gd name="connsiteY1462" fmla="*/ 112871 h 514350"/>
                <a:gd name="connsiteX1463" fmla="*/ 3428524 w 6400800"/>
                <a:gd name="connsiteY1463" fmla="*/ 149066 h 514350"/>
                <a:gd name="connsiteX1464" fmla="*/ 3428524 w 6400800"/>
                <a:gd name="connsiteY1464" fmla="*/ 150019 h 514350"/>
                <a:gd name="connsiteX1465" fmla="*/ 3426619 w 6400800"/>
                <a:gd name="connsiteY1465" fmla="*/ 131921 h 514350"/>
                <a:gd name="connsiteX1466" fmla="*/ 3423761 w 6400800"/>
                <a:gd name="connsiteY1466" fmla="*/ 113824 h 514350"/>
                <a:gd name="connsiteX1467" fmla="*/ 3422809 w 6400800"/>
                <a:gd name="connsiteY1467" fmla="*/ 131921 h 514350"/>
                <a:gd name="connsiteX1468" fmla="*/ 3420904 w 6400800"/>
                <a:gd name="connsiteY1468" fmla="*/ 174784 h 514350"/>
                <a:gd name="connsiteX1469" fmla="*/ 3412331 w 6400800"/>
                <a:gd name="connsiteY1469" fmla="*/ 162401 h 514350"/>
                <a:gd name="connsiteX1470" fmla="*/ 3398044 w 6400800"/>
                <a:gd name="connsiteY1470" fmla="*/ 141446 h 514350"/>
                <a:gd name="connsiteX1471" fmla="*/ 3401854 w 6400800"/>
                <a:gd name="connsiteY1471" fmla="*/ 123349 h 514350"/>
                <a:gd name="connsiteX1472" fmla="*/ 3396139 w 6400800"/>
                <a:gd name="connsiteY1472" fmla="*/ 139541 h 514350"/>
                <a:gd name="connsiteX1473" fmla="*/ 3391376 w 6400800"/>
                <a:gd name="connsiteY1473" fmla="*/ 132874 h 514350"/>
                <a:gd name="connsiteX1474" fmla="*/ 3395186 w 6400800"/>
                <a:gd name="connsiteY1474" fmla="*/ 139541 h 514350"/>
                <a:gd name="connsiteX1475" fmla="*/ 3395186 w 6400800"/>
                <a:gd name="connsiteY1475" fmla="*/ 141446 h 514350"/>
                <a:gd name="connsiteX1476" fmla="*/ 3382804 w 6400800"/>
                <a:gd name="connsiteY1476" fmla="*/ 177641 h 514350"/>
                <a:gd name="connsiteX1477" fmla="*/ 3382804 w 6400800"/>
                <a:gd name="connsiteY1477" fmla="*/ 172879 h 514350"/>
                <a:gd name="connsiteX1478" fmla="*/ 3381851 w 6400800"/>
                <a:gd name="connsiteY1478" fmla="*/ 150971 h 514350"/>
                <a:gd name="connsiteX1479" fmla="*/ 3378994 w 6400800"/>
                <a:gd name="connsiteY1479" fmla="*/ 172879 h 514350"/>
                <a:gd name="connsiteX1480" fmla="*/ 3376136 w 6400800"/>
                <a:gd name="connsiteY1480" fmla="*/ 197644 h 514350"/>
                <a:gd name="connsiteX1481" fmla="*/ 3365659 w 6400800"/>
                <a:gd name="connsiteY1481" fmla="*/ 234791 h 514350"/>
                <a:gd name="connsiteX1482" fmla="*/ 3358991 w 6400800"/>
                <a:gd name="connsiteY1482" fmla="*/ 253841 h 514350"/>
                <a:gd name="connsiteX1483" fmla="*/ 3358039 w 6400800"/>
                <a:gd name="connsiteY1483" fmla="*/ 257651 h 514350"/>
                <a:gd name="connsiteX1484" fmla="*/ 3351371 w 6400800"/>
                <a:gd name="connsiteY1484" fmla="*/ 239554 h 514350"/>
                <a:gd name="connsiteX1485" fmla="*/ 3351371 w 6400800"/>
                <a:gd name="connsiteY1485" fmla="*/ 237649 h 514350"/>
                <a:gd name="connsiteX1486" fmla="*/ 3351371 w 6400800"/>
                <a:gd name="connsiteY1486" fmla="*/ 238601 h 514350"/>
                <a:gd name="connsiteX1487" fmla="*/ 3344704 w 6400800"/>
                <a:gd name="connsiteY1487" fmla="*/ 221456 h 514350"/>
                <a:gd name="connsiteX1488" fmla="*/ 3349466 w 6400800"/>
                <a:gd name="connsiteY1488" fmla="*/ 248126 h 514350"/>
                <a:gd name="connsiteX1489" fmla="*/ 3347561 w 6400800"/>
                <a:gd name="connsiteY1489" fmla="*/ 265271 h 514350"/>
                <a:gd name="connsiteX1490" fmla="*/ 3345656 w 6400800"/>
                <a:gd name="connsiteY1490" fmla="*/ 283369 h 514350"/>
                <a:gd name="connsiteX1491" fmla="*/ 3343751 w 6400800"/>
                <a:gd name="connsiteY1491" fmla="*/ 287179 h 514350"/>
                <a:gd name="connsiteX1492" fmla="*/ 3339941 w 6400800"/>
                <a:gd name="connsiteY1492" fmla="*/ 274796 h 514350"/>
                <a:gd name="connsiteX1493" fmla="*/ 3325654 w 6400800"/>
                <a:gd name="connsiteY1493" fmla="*/ 231934 h 514350"/>
                <a:gd name="connsiteX1494" fmla="*/ 3328511 w 6400800"/>
                <a:gd name="connsiteY1494" fmla="*/ 216694 h 514350"/>
                <a:gd name="connsiteX1495" fmla="*/ 3338036 w 6400800"/>
                <a:gd name="connsiteY1495" fmla="*/ 170974 h 514350"/>
                <a:gd name="connsiteX1496" fmla="*/ 3346609 w 6400800"/>
                <a:gd name="connsiteY1496" fmla="*/ 136684 h 514350"/>
                <a:gd name="connsiteX1497" fmla="*/ 3355181 w 6400800"/>
                <a:gd name="connsiteY1497" fmla="*/ 106204 h 514350"/>
                <a:gd name="connsiteX1498" fmla="*/ 3342799 w 6400800"/>
                <a:gd name="connsiteY1498" fmla="*/ 134779 h 514350"/>
                <a:gd name="connsiteX1499" fmla="*/ 3330416 w 6400800"/>
                <a:gd name="connsiteY1499" fmla="*/ 169069 h 514350"/>
                <a:gd name="connsiteX1500" fmla="*/ 3318986 w 6400800"/>
                <a:gd name="connsiteY1500" fmla="*/ 208121 h 514350"/>
                <a:gd name="connsiteX1501" fmla="*/ 3318986 w 6400800"/>
                <a:gd name="connsiteY1501" fmla="*/ 203359 h 514350"/>
                <a:gd name="connsiteX1502" fmla="*/ 3320891 w 6400800"/>
                <a:gd name="connsiteY1502" fmla="*/ 195739 h 514350"/>
                <a:gd name="connsiteX1503" fmla="*/ 3327559 w 6400800"/>
                <a:gd name="connsiteY1503" fmla="*/ 170021 h 514350"/>
                <a:gd name="connsiteX1504" fmla="*/ 3332321 w 6400800"/>
                <a:gd name="connsiteY1504" fmla="*/ 147161 h 514350"/>
                <a:gd name="connsiteX1505" fmla="*/ 3323749 w 6400800"/>
                <a:gd name="connsiteY1505" fmla="*/ 169069 h 514350"/>
                <a:gd name="connsiteX1506" fmla="*/ 3322796 w 6400800"/>
                <a:gd name="connsiteY1506" fmla="*/ 171926 h 514350"/>
                <a:gd name="connsiteX1507" fmla="*/ 3323749 w 6400800"/>
                <a:gd name="connsiteY1507" fmla="*/ 165259 h 514350"/>
                <a:gd name="connsiteX1508" fmla="*/ 3328511 w 6400800"/>
                <a:gd name="connsiteY1508" fmla="*/ 147161 h 514350"/>
                <a:gd name="connsiteX1509" fmla="*/ 3336131 w 6400800"/>
                <a:gd name="connsiteY1509" fmla="*/ 116681 h 514350"/>
                <a:gd name="connsiteX1510" fmla="*/ 3341846 w 6400800"/>
                <a:gd name="connsiteY1510" fmla="*/ 90011 h 514350"/>
                <a:gd name="connsiteX1511" fmla="*/ 3332321 w 6400800"/>
                <a:gd name="connsiteY1511" fmla="*/ 114776 h 514350"/>
                <a:gd name="connsiteX1512" fmla="*/ 3321844 w 6400800"/>
                <a:gd name="connsiteY1512" fmla="*/ 143351 h 514350"/>
                <a:gd name="connsiteX1513" fmla="*/ 3315176 w 6400800"/>
                <a:gd name="connsiteY1513" fmla="*/ 161449 h 514350"/>
                <a:gd name="connsiteX1514" fmla="*/ 3308509 w 6400800"/>
                <a:gd name="connsiteY1514" fmla="*/ 181451 h 514350"/>
                <a:gd name="connsiteX1515" fmla="*/ 3308509 w 6400800"/>
                <a:gd name="connsiteY1515" fmla="*/ 181451 h 514350"/>
                <a:gd name="connsiteX1516" fmla="*/ 3306604 w 6400800"/>
                <a:gd name="connsiteY1516" fmla="*/ 176689 h 514350"/>
                <a:gd name="connsiteX1517" fmla="*/ 3292316 w 6400800"/>
                <a:gd name="connsiteY1517" fmla="*/ 140494 h 514350"/>
                <a:gd name="connsiteX1518" fmla="*/ 3305651 w 6400800"/>
                <a:gd name="connsiteY1518" fmla="*/ 189071 h 514350"/>
                <a:gd name="connsiteX1519" fmla="*/ 3294221 w 6400800"/>
                <a:gd name="connsiteY1519" fmla="*/ 227171 h 514350"/>
                <a:gd name="connsiteX1520" fmla="*/ 3293269 w 6400800"/>
                <a:gd name="connsiteY1520" fmla="*/ 230981 h 514350"/>
                <a:gd name="connsiteX1521" fmla="*/ 3292316 w 6400800"/>
                <a:gd name="connsiteY1521" fmla="*/ 229076 h 514350"/>
                <a:gd name="connsiteX1522" fmla="*/ 3277076 w 6400800"/>
                <a:gd name="connsiteY1522" fmla="*/ 197644 h 514350"/>
                <a:gd name="connsiteX1523" fmla="*/ 3291364 w 6400800"/>
                <a:gd name="connsiteY1523" fmla="*/ 237649 h 514350"/>
                <a:gd name="connsiteX1524" fmla="*/ 3285649 w 6400800"/>
                <a:gd name="connsiteY1524" fmla="*/ 257651 h 514350"/>
                <a:gd name="connsiteX1525" fmla="*/ 3277076 w 6400800"/>
                <a:gd name="connsiteY1525" fmla="*/ 246221 h 514350"/>
                <a:gd name="connsiteX1526" fmla="*/ 3274219 w 6400800"/>
                <a:gd name="connsiteY1526" fmla="*/ 242411 h 514350"/>
                <a:gd name="connsiteX1527" fmla="*/ 3277076 w 6400800"/>
                <a:gd name="connsiteY1527" fmla="*/ 199549 h 514350"/>
                <a:gd name="connsiteX1528" fmla="*/ 3272314 w 6400800"/>
                <a:gd name="connsiteY1528" fmla="*/ 217646 h 514350"/>
                <a:gd name="connsiteX1529" fmla="*/ 3268504 w 6400800"/>
                <a:gd name="connsiteY1529" fmla="*/ 234791 h 514350"/>
                <a:gd name="connsiteX1530" fmla="*/ 3258979 w 6400800"/>
                <a:gd name="connsiteY1530" fmla="*/ 223361 h 514350"/>
                <a:gd name="connsiteX1531" fmla="*/ 3241834 w 6400800"/>
                <a:gd name="connsiteY1531" fmla="*/ 203359 h 514350"/>
                <a:gd name="connsiteX1532" fmla="*/ 3256121 w 6400800"/>
                <a:gd name="connsiteY1532" fmla="*/ 226219 h 514350"/>
                <a:gd name="connsiteX1533" fmla="*/ 3266599 w 6400800"/>
                <a:gd name="connsiteY1533" fmla="*/ 243364 h 514350"/>
                <a:gd name="connsiteX1534" fmla="*/ 3260884 w 6400800"/>
                <a:gd name="connsiteY1534" fmla="*/ 265271 h 514350"/>
                <a:gd name="connsiteX1535" fmla="*/ 3256121 w 6400800"/>
                <a:gd name="connsiteY1535" fmla="*/ 288131 h 514350"/>
                <a:gd name="connsiteX1536" fmla="*/ 3256121 w 6400800"/>
                <a:gd name="connsiteY1536" fmla="*/ 287179 h 514350"/>
                <a:gd name="connsiteX1537" fmla="*/ 3256121 w 6400800"/>
                <a:gd name="connsiteY1537" fmla="*/ 289084 h 514350"/>
                <a:gd name="connsiteX1538" fmla="*/ 3255169 w 6400800"/>
                <a:gd name="connsiteY1538" fmla="*/ 293846 h 514350"/>
                <a:gd name="connsiteX1539" fmla="*/ 3253264 w 6400800"/>
                <a:gd name="connsiteY1539" fmla="*/ 290036 h 514350"/>
                <a:gd name="connsiteX1540" fmla="*/ 3254216 w 6400800"/>
                <a:gd name="connsiteY1540" fmla="*/ 280511 h 514350"/>
                <a:gd name="connsiteX1541" fmla="*/ 3252311 w 6400800"/>
                <a:gd name="connsiteY1541" fmla="*/ 287179 h 514350"/>
                <a:gd name="connsiteX1542" fmla="*/ 3246596 w 6400800"/>
                <a:gd name="connsiteY1542" fmla="*/ 276701 h 514350"/>
                <a:gd name="connsiteX1543" fmla="*/ 3251359 w 6400800"/>
                <a:gd name="connsiteY1543" fmla="*/ 290989 h 514350"/>
                <a:gd name="connsiteX1544" fmla="*/ 3249454 w 6400800"/>
                <a:gd name="connsiteY1544" fmla="*/ 298609 h 514350"/>
                <a:gd name="connsiteX1545" fmla="*/ 3247549 w 6400800"/>
                <a:gd name="connsiteY1545" fmla="*/ 304324 h 514350"/>
                <a:gd name="connsiteX1546" fmla="*/ 3246596 w 6400800"/>
                <a:gd name="connsiteY1546" fmla="*/ 301466 h 514350"/>
                <a:gd name="connsiteX1547" fmla="*/ 3246596 w 6400800"/>
                <a:gd name="connsiteY1547" fmla="*/ 306229 h 514350"/>
                <a:gd name="connsiteX1548" fmla="*/ 3243739 w 6400800"/>
                <a:gd name="connsiteY1548" fmla="*/ 317659 h 514350"/>
                <a:gd name="connsiteX1549" fmla="*/ 3239929 w 6400800"/>
                <a:gd name="connsiteY1549" fmla="*/ 304324 h 514350"/>
                <a:gd name="connsiteX1550" fmla="*/ 3242786 w 6400800"/>
                <a:gd name="connsiteY1550" fmla="*/ 296704 h 514350"/>
                <a:gd name="connsiteX1551" fmla="*/ 3238976 w 6400800"/>
                <a:gd name="connsiteY1551" fmla="*/ 302419 h 514350"/>
                <a:gd name="connsiteX1552" fmla="*/ 3236119 w 6400800"/>
                <a:gd name="connsiteY1552" fmla="*/ 293846 h 514350"/>
                <a:gd name="connsiteX1553" fmla="*/ 3235166 w 6400800"/>
                <a:gd name="connsiteY1553" fmla="*/ 290036 h 514350"/>
                <a:gd name="connsiteX1554" fmla="*/ 3241834 w 6400800"/>
                <a:gd name="connsiteY1554" fmla="*/ 273844 h 514350"/>
                <a:gd name="connsiteX1555" fmla="*/ 3249454 w 6400800"/>
                <a:gd name="connsiteY1555" fmla="*/ 256699 h 514350"/>
                <a:gd name="connsiteX1556" fmla="*/ 3256121 w 6400800"/>
                <a:gd name="connsiteY1556" fmla="*/ 242411 h 514350"/>
                <a:gd name="connsiteX1557" fmla="*/ 3245644 w 6400800"/>
                <a:gd name="connsiteY1557" fmla="*/ 254794 h 514350"/>
                <a:gd name="connsiteX1558" fmla="*/ 3235166 w 6400800"/>
                <a:gd name="connsiteY1558" fmla="*/ 270034 h 514350"/>
                <a:gd name="connsiteX1559" fmla="*/ 3230404 w 6400800"/>
                <a:gd name="connsiteY1559" fmla="*/ 276701 h 514350"/>
                <a:gd name="connsiteX1560" fmla="*/ 3229451 w 6400800"/>
                <a:gd name="connsiteY1560" fmla="*/ 272891 h 514350"/>
                <a:gd name="connsiteX1561" fmla="*/ 3222784 w 6400800"/>
                <a:gd name="connsiteY1561" fmla="*/ 253841 h 514350"/>
                <a:gd name="connsiteX1562" fmla="*/ 3218021 w 6400800"/>
                <a:gd name="connsiteY1562" fmla="*/ 241459 h 514350"/>
                <a:gd name="connsiteX1563" fmla="*/ 3218021 w 6400800"/>
                <a:gd name="connsiteY1563" fmla="*/ 236696 h 514350"/>
                <a:gd name="connsiteX1564" fmla="*/ 3222784 w 6400800"/>
                <a:gd name="connsiteY1564" fmla="*/ 206216 h 514350"/>
                <a:gd name="connsiteX1565" fmla="*/ 3229451 w 6400800"/>
                <a:gd name="connsiteY1565" fmla="*/ 166211 h 514350"/>
                <a:gd name="connsiteX1566" fmla="*/ 3235166 w 6400800"/>
                <a:gd name="connsiteY1566" fmla="*/ 135731 h 514350"/>
                <a:gd name="connsiteX1567" fmla="*/ 3239929 w 6400800"/>
                <a:gd name="connsiteY1567" fmla="*/ 109061 h 514350"/>
                <a:gd name="connsiteX1568" fmla="*/ 3231356 w 6400800"/>
                <a:gd name="connsiteY1568" fmla="*/ 134779 h 514350"/>
                <a:gd name="connsiteX1569" fmla="*/ 3212306 w 6400800"/>
                <a:gd name="connsiteY1569" fmla="*/ 204311 h 514350"/>
                <a:gd name="connsiteX1570" fmla="*/ 3209449 w 6400800"/>
                <a:gd name="connsiteY1570" fmla="*/ 215741 h 514350"/>
                <a:gd name="connsiteX1571" fmla="*/ 3204686 w 6400800"/>
                <a:gd name="connsiteY1571" fmla="*/ 204311 h 514350"/>
                <a:gd name="connsiteX1572" fmla="*/ 3203734 w 6400800"/>
                <a:gd name="connsiteY1572" fmla="*/ 175736 h 514350"/>
                <a:gd name="connsiteX1573" fmla="*/ 3200876 w 6400800"/>
                <a:gd name="connsiteY1573" fmla="*/ 206216 h 514350"/>
                <a:gd name="connsiteX1574" fmla="*/ 3196114 w 6400800"/>
                <a:gd name="connsiteY1574" fmla="*/ 240506 h 514350"/>
                <a:gd name="connsiteX1575" fmla="*/ 3195161 w 6400800"/>
                <a:gd name="connsiteY1575" fmla="*/ 243364 h 514350"/>
                <a:gd name="connsiteX1576" fmla="*/ 3196114 w 6400800"/>
                <a:gd name="connsiteY1576" fmla="*/ 217646 h 514350"/>
                <a:gd name="connsiteX1577" fmla="*/ 3198019 w 6400800"/>
                <a:gd name="connsiteY1577" fmla="*/ 180499 h 514350"/>
                <a:gd name="connsiteX1578" fmla="*/ 3199924 w 6400800"/>
                <a:gd name="connsiteY1578" fmla="*/ 151924 h 514350"/>
                <a:gd name="connsiteX1579" fmla="*/ 3200876 w 6400800"/>
                <a:gd name="connsiteY1579" fmla="*/ 127159 h 514350"/>
                <a:gd name="connsiteX1580" fmla="*/ 3195161 w 6400800"/>
                <a:gd name="connsiteY1580" fmla="*/ 151924 h 514350"/>
                <a:gd name="connsiteX1581" fmla="*/ 3184684 w 6400800"/>
                <a:gd name="connsiteY1581" fmla="*/ 217646 h 514350"/>
                <a:gd name="connsiteX1582" fmla="*/ 3181826 w 6400800"/>
                <a:gd name="connsiteY1582" fmla="*/ 235744 h 514350"/>
                <a:gd name="connsiteX1583" fmla="*/ 3179921 w 6400800"/>
                <a:gd name="connsiteY1583" fmla="*/ 231934 h 514350"/>
                <a:gd name="connsiteX1584" fmla="*/ 3179921 w 6400800"/>
                <a:gd name="connsiteY1584" fmla="*/ 224314 h 514350"/>
                <a:gd name="connsiteX1585" fmla="*/ 3178969 w 6400800"/>
                <a:gd name="connsiteY1585" fmla="*/ 230029 h 514350"/>
                <a:gd name="connsiteX1586" fmla="*/ 3177064 w 6400800"/>
                <a:gd name="connsiteY1586" fmla="*/ 227171 h 514350"/>
                <a:gd name="connsiteX1587" fmla="*/ 3178016 w 6400800"/>
                <a:gd name="connsiteY1587" fmla="*/ 231934 h 514350"/>
                <a:gd name="connsiteX1588" fmla="*/ 3174206 w 6400800"/>
                <a:gd name="connsiteY1588" fmla="*/ 250984 h 514350"/>
                <a:gd name="connsiteX1589" fmla="*/ 3170396 w 6400800"/>
                <a:gd name="connsiteY1589" fmla="*/ 277654 h 514350"/>
                <a:gd name="connsiteX1590" fmla="*/ 3169444 w 6400800"/>
                <a:gd name="connsiteY1590" fmla="*/ 275749 h 514350"/>
                <a:gd name="connsiteX1591" fmla="*/ 3163729 w 6400800"/>
                <a:gd name="connsiteY1591" fmla="*/ 215741 h 514350"/>
                <a:gd name="connsiteX1592" fmla="*/ 3162776 w 6400800"/>
                <a:gd name="connsiteY1592" fmla="*/ 207169 h 514350"/>
                <a:gd name="connsiteX1593" fmla="*/ 3163729 w 6400800"/>
                <a:gd name="connsiteY1593" fmla="*/ 203359 h 514350"/>
                <a:gd name="connsiteX1594" fmla="*/ 3174206 w 6400800"/>
                <a:gd name="connsiteY1594" fmla="*/ 132874 h 514350"/>
                <a:gd name="connsiteX1595" fmla="*/ 3178016 w 6400800"/>
                <a:gd name="connsiteY1595" fmla="*/ 106204 h 514350"/>
                <a:gd name="connsiteX1596" fmla="*/ 3170396 w 6400800"/>
                <a:gd name="connsiteY1596" fmla="*/ 131921 h 514350"/>
                <a:gd name="connsiteX1597" fmla="*/ 3158014 w 6400800"/>
                <a:gd name="connsiteY1597" fmla="*/ 177641 h 514350"/>
                <a:gd name="connsiteX1598" fmla="*/ 3154204 w 6400800"/>
                <a:gd name="connsiteY1598" fmla="*/ 159544 h 514350"/>
                <a:gd name="connsiteX1599" fmla="*/ 3149441 w 6400800"/>
                <a:gd name="connsiteY1599" fmla="*/ 134779 h 514350"/>
                <a:gd name="connsiteX1600" fmla="*/ 3143726 w 6400800"/>
                <a:gd name="connsiteY1600" fmla="*/ 112871 h 514350"/>
                <a:gd name="connsiteX1601" fmla="*/ 3133249 w 6400800"/>
                <a:gd name="connsiteY1601" fmla="*/ 77629 h 514350"/>
                <a:gd name="connsiteX1602" fmla="*/ 3122771 w 6400800"/>
                <a:gd name="connsiteY1602" fmla="*/ 47149 h 514350"/>
                <a:gd name="connsiteX1603" fmla="*/ 3129439 w 6400800"/>
                <a:gd name="connsiteY1603" fmla="*/ 78581 h 514350"/>
                <a:gd name="connsiteX1604" fmla="*/ 3136106 w 6400800"/>
                <a:gd name="connsiteY1604" fmla="*/ 114776 h 514350"/>
                <a:gd name="connsiteX1605" fmla="*/ 3139916 w 6400800"/>
                <a:gd name="connsiteY1605" fmla="*/ 136684 h 514350"/>
                <a:gd name="connsiteX1606" fmla="*/ 3142774 w 6400800"/>
                <a:gd name="connsiteY1606" fmla="*/ 161449 h 514350"/>
                <a:gd name="connsiteX1607" fmla="*/ 3147536 w 6400800"/>
                <a:gd name="connsiteY1607" fmla="*/ 213836 h 514350"/>
                <a:gd name="connsiteX1608" fmla="*/ 3146584 w 6400800"/>
                <a:gd name="connsiteY1608" fmla="*/ 217646 h 514350"/>
                <a:gd name="connsiteX1609" fmla="*/ 3143726 w 6400800"/>
                <a:gd name="connsiteY1609" fmla="*/ 210026 h 514350"/>
                <a:gd name="connsiteX1610" fmla="*/ 3138964 w 6400800"/>
                <a:gd name="connsiteY1610" fmla="*/ 196691 h 514350"/>
                <a:gd name="connsiteX1611" fmla="*/ 3134201 w 6400800"/>
                <a:gd name="connsiteY1611" fmla="*/ 179546 h 514350"/>
                <a:gd name="connsiteX1612" fmla="*/ 3126581 w 6400800"/>
                <a:gd name="connsiteY1612" fmla="*/ 155734 h 514350"/>
                <a:gd name="connsiteX1613" fmla="*/ 3129439 w 6400800"/>
                <a:gd name="connsiteY1613" fmla="*/ 172879 h 514350"/>
                <a:gd name="connsiteX1614" fmla="*/ 3118961 w 6400800"/>
                <a:gd name="connsiteY1614" fmla="*/ 150019 h 514350"/>
                <a:gd name="connsiteX1615" fmla="*/ 3112294 w 6400800"/>
                <a:gd name="connsiteY1615" fmla="*/ 136684 h 514350"/>
                <a:gd name="connsiteX1616" fmla="*/ 3102769 w 6400800"/>
                <a:gd name="connsiteY1616" fmla="*/ 113824 h 514350"/>
                <a:gd name="connsiteX1617" fmla="*/ 3090386 w 6400800"/>
                <a:gd name="connsiteY1617" fmla="*/ 87154 h 514350"/>
                <a:gd name="connsiteX1618" fmla="*/ 3099911 w 6400800"/>
                <a:gd name="connsiteY1618" fmla="*/ 114776 h 514350"/>
                <a:gd name="connsiteX1619" fmla="*/ 3109436 w 6400800"/>
                <a:gd name="connsiteY1619" fmla="*/ 146209 h 514350"/>
                <a:gd name="connsiteX1620" fmla="*/ 3115151 w 6400800"/>
                <a:gd name="connsiteY1620" fmla="*/ 167164 h 514350"/>
                <a:gd name="connsiteX1621" fmla="*/ 3109436 w 6400800"/>
                <a:gd name="connsiteY1621" fmla="*/ 155734 h 514350"/>
                <a:gd name="connsiteX1622" fmla="*/ 3116104 w 6400800"/>
                <a:gd name="connsiteY1622" fmla="*/ 176689 h 514350"/>
                <a:gd name="connsiteX1623" fmla="*/ 3121819 w 6400800"/>
                <a:gd name="connsiteY1623" fmla="*/ 194786 h 514350"/>
                <a:gd name="connsiteX1624" fmla="*/ 3125629 w 6400800"/>
                <a:gd name="connsiteY1624" fmla="*/ 213836 h 514350"/>
                <a:gd name="connsiteX1625" fmla="*/ 3123724 w 6400800"/>
                <a:gd name="connsiteY1625" fmla="*/ 215741 h 514350"/>
                <a:gd name="connsiteX1626" fmla="*/ 3122771 w 6400800"/>
                <a:gd name="connsiteY1626" fmla="*/ 210979 h 514350"/>
                <a:gd name="connsiteX1627" fmla="*/ 3122771 w 6400800"/>
                <a:gd name="connsiteY1627" fmla="*/ 216694 h 514350"/>
                <a:gd name="connsiteX1628" fmla="*/ 3113246 w 6400800"/>
                <a:gd name="connsiteY1628" fmla="*/ 228124 h 514350"/>
                <a:gd name="connsiteX1629" fmla="*/ 3113246 w 6400800"/>
                <a:gd name="connsiteY1629" fmla="*/ 228124 h 514350"/>
                <a:gd name="connsiteX1630" fmla="*/ 3110389 w 6400800"/>
                <a:gd name="connsiteY1630" fmla="*/ 191929 h 514350"/>
                <a:gd name="connsiteX1631" fmla="*/ 3108484 w 6400800"/>
                <a:gd name="connsiteY1631" fmla="*/ 171926 h 514350"/>
                <a:gd name="connsiteX1632" fmla="*/ 3106579 w 6400800"/>
                <a:gd name="connsiteY1632" fmla="*/ 192881 h 514350"/>
                <a:gd name="connsiteX1633" fmla="*/ 3104674 w 6400800"/>
                <a:gd name="connsiteY1633" fmla="*/ 228124 h 514350"/>
                <a:gd name="connsiteX1634" fmla="*/ 3104674 w 6400800"/>
                <a:gd name="connsiteY1634" fmla="*/ 227171 h 514350"/>
                <a:gd name="connsiteX1635" fmla="*/ 3097054 w 6400800"/>
                <a:gd name="connsiteY1635" fmla="*/ 208121 h 514350"/>
                <a:gd name="connsiteX1636" fmla="*/ 3100864 w 6400800"/>
                <a:gd name="connsiteY1636" fmla="*/ 228124 h 514350"/>
                <a:gd name="connsiteX1637" fmla="*/ 3103721 w 6400800"/>
                <a:gd name="connsiteY1637" fmla="*/ 244316 h 514350"/>
                <a:gd name="connsiteX1638" fmla="*/ 3096101 w 6400800"/>
                <a:gd name="connsiteY1638" fmla="*/ 255746 h 514350"/>
                <a:gd name="connsiteX1639" fmla="*/ 3087529 w 6400800"/>
                <a:gd name="connsiteY1639" fmla="*/ 270034 h 514350"/>
                <a:gd name="connsiteX1640" fmla="*/ 3082766 w 6400800"/>
                <a:gd name="connsiteY1640" fmla="*/ 252889 h 514350"/>
                <a:gd name="connsiteX1641" fmla="*/ 3077051 w 6400800"/>
                <a:gd name="connsiteY1641" fmla="*/ 233839 h 514350"/>
                <a:gd name="connsiteX1642" fmla="*/ 3078956 w 6400800"/>
                <a:gd name="connsiteY1642" fmla="*/ 252889 h 514350"/>
                <a:gd name="connsiteX1643" fmla="*/ 3079909 w 6400800"/>
                <a:gd name="connsiteY1643" fmla="*/ 264319 h 514350"/>
                <a:gd name="connsiteX1644" fmla="*/ 3077051 w 6400800"/>
                <a:gd name="connsiteY1644" fmla="*/ 255746 h 514350"/>
                <a:gd name="connsiteX1645" fmla="*/ 3074194 w 6400800"/>
                <a:gd name="connsiteY1645" fmla="*/ 248126 h 514350"/>
                <a:gd name="connsiteX1646" fmla="*/ 3074194 w 6400800"/>
                <a:gd name="connsiteY1646" fmla="*/ 242411 h 514350"/>
                <a:gd name="connsiteX1647" fmla="*/ 3075146 w 6400800"/>
                <a:gd name="connsiteY1647" fmla="*/ 229076 h 514350"/>
                <a:gd name="connsiteX1648" fmla="*/ 3077051 w 6400800"/>
                <a:gd name="connsiteY1648" fmla="*/ 220504 h 514350"/>
                <a:gd name="connsiteX1649" fmla="*/ 3086576 w 6400800"/>
                <a:gd name="connsiteY1649" fmla="*/ 189071 h 514350"/>
                <a:gd name="connsiteX1650" fmla="*/ 3096101 w 6400800"/>
                <a:gd name="connsiteY1650" fmla="*/ 161449 h 514350"/>
                <a:gd name="connsiteX1651" fmla="*/ 3083719 w 6400800"/>
                <a:gd name="connsiteY1651" fmla="*/ 188119 h 514350"/>
                <a:gd name="connsiteX1652" fmla="*/ 3071336 w 6400800"/>
                <a:gd name="connsiteY1652" fmla="*/ 218599 h 514350"/>
                <a:gd name="connsiteX1653" fmla="*/ 3068479 w 6400800"/>
                <a:gd name="connsiteY1653" fmla="*/ 224314 h 514350"/>
                <a:gd name="connsiteX1654" fmla="*/ 3068479 w 6400800"/>
                <a:gd name="connsiteY1654" fmla="*/ 216694 h 514350"/>
                <a:gd name="connsiteX1655" fmla="*/ 3069431 w 6400800"/>
                <a:gd name="connsiteY1655" fmla="*/ 209074 h 514350"/>
                <a:gd name="connsiteX1656" fmla="*/ 3072289 w 6400800"/>
                <a:gd name="connsiteY1656" fmla="*/ 181451 h 514350"/>
                <a:gd name="connsiteX1657" fmla="*/ 3073241 w 6400800"/>
                <a:gd name="connsiteY1657" fmla="*/ 157639 h 514350"/>
                <a:gd name="connsiteX1658" fmla="*/ 3067526 w 6400800"/>
                <a:gd name="connsiteY1658" fmla="*/ 180499 h 514350"/>
                <a:gd name="connsiteX1659" fmla="*/ 3066574 w 6400800"/>
                <a:gd name="connsiteY1659" fmla="*/ 183356 h 514350"/>
                <a:gd name="connsiteX1660" fmla="*/ 3064669 w 6400800"/>
                <a:gd name="connsiteY1660" fmla="*/ 148114 h 514350"/>
                <a:gd name="connsiteX1661" fmla="*/ 3064669 w 6400800"/>
                <a:gd name="connsiteY1661" fmla="*/ 145256 h 514350"/>
                <a:gd name="connsiteX1662" fmla="*/ 3064669 w 6400800"/>
                <a:gd name="connsiteY1662" fmla="*/ 146209 h 514350"/>
                <a:gd name="connsiteX1663" fmla="*/ 3063716 w 6400800"/>
                <a:gd name="connsiteY1663" fmla="*/ 131921 h 514350"/>
                <a:gd name="connsiteX1664" fmla="*/ 3058954 w 6400800"/>
                <a:gd name="connsiteY1664" fmla="*/ 174784 h 514350"/>
                <a:gd name="connsiteX1665" fmla="*/ 3056096 w 6400800"/>
                <a:gd name="connsiteY1665" fmla="*/ 190976 h 514350"/>
                <a:gd name="connsiteX1666" fmla="*/ 3054191 w 6400800"/>
                <a:gd name="connsiteY1666" fmla="*/ 201454 h 514350"/>
                <a:gd name="connsiteX1667" fmla="*/ 3049429 w 6400800"/>
                <a:gd name="connsiteY1667" fmla="*/ 189071 h 514350"/>
                <a:gd name="connsiteX1668" fmla="*/ 3049429 w 6400800"/>
                <a:gd name="connsiteY1668" fmla="*/ 188119 h 514350"/>
                <a:gd name="connsiteX1669" fmla="*/ 3056096 w 6400800"/>
                <a:gd name="connsiteY1669" fmla="*/ 151924 h 514350"/>
                <a:gd name="connsiteX1670" fmla="*/ 3062764 w 6400800"/>
                <a:gd name="connsiteY1670" fmla="*/ 120491 h 514350"/>
                <a:gd name="connsiteX1671" fmla="*/ 3052286 w 6400800"/>
                <a:gd name="connsiteY1671" fmla="*/ 150971 h 514350"/>
                <a:gd name="connsiteX1672" fmla="*/ 3041809 w 6400800"/>
                <a:gd name="connsiteY1672" fmla="*/ 186214 h 514350"/>
                <a:gd name="connsiteX1673" fmla="*/ 3036094 w 6400800"/>
                <a:gd name="connsiteY1673" fmla="*/ 208121 h 514350"/>
                <a:gd name="connsiteX1674" fmla="*/ 3034189 w 6400800"/>
                <a:gd name="connsiteY1674" fmla="*/ 215741 h 514350"/>
                <a:gd name="connsiteX1675" fmla="*/ 3032284 w 6400800"/>
                <a:gd name="connsiteY1675" fmla="*/ 205264 h 514350"/>
                <a:gd name="connsiteX1676" fmla="*/ 3048476 w 6400800"/>
                <a:gd name="connsiteY1676" fmla="*/ 148114 h 514350"/>
                <a:gd name="connsiteX1677" fmla="*/ 3057049 w 6400800"/>
                <a:gd name="connsiteY1677" fmla="*/ 123349 h 514350"/>
                <a:gd name="connsiteX1678" fmla="*/ 3054191 w 6400800"/>
                <a:gd name="connsiteY1678" fmla="*/ 129064 h 514350"/>
                <a:gd name="connsiteX1679" fmla="*/ 3045619 w 6400800"/>
                <a:gd name="connsiteY1679" fmla="*/ 146209 h 514350"/>
                <a:gd name="connsiteX1680" fmla="*/ 3029426 w 6400800"/>
                <a:gd name="connsiteY1680" fmla="*/ 184309 h 514350"/>
                <a:gd name="connsiteX1681" fmla="*/ 3029426 w 6400800"/>
                <a:gd name="connsiteY1681" fmla="*/ 167164 h 514350"/>
                <a:gd name="connsiteX1682" fmla="*/ 3030379 w 6400800"/>
                <a:gd name="connsiteY1682" fmla="*/ 140494 h 514350"/>
                <a:gd name="connsiteX1683" fmla="*/ 3025616 w 6400800"/>
                <a:gd name="connsiteY1683" fmla="*/ 166211 h 514350"/>
                <a:gd name="connsiteX1684" fmla="*/ 3022759 w 6400800"/>
                <a:gd name="connsiteY1684" fmla="*/ 196691 h 514350"/>
                <a:gd name="connsiteX1685" fmla="*/ 3022759 w 6400800"/>
                <a:gd name="connsiteY1685" fmla="*/ 202406 h 514350"/>
                <a:gd name="connsiteX1686" fmla="*/ 3019901 w 6400800"/>
                <a:gd name="connsiteY1686" fmla="*/ 210979 h 514350"/>
                <a:gd name="connsiteX1687" fmla="*/ 3011329 w 6400800"/>
                <a:gd name="connsiteY1687" fmla="*/ 234791 h 514350"/>
                <a:gd name="connsiteX1688" fmla="*/ 3007519 w 6400800"/>
                <a:gd name="connsiteY1688" fmla="*/ 226219 h 514350"/>
                <a:gd name="connsiteX1689" fmla="*/ 3011329 w 6400800"/>
                <a:gd name="connsiteY1689" fmla="*/ 215741 h 514350"/>
                <a:gd name="connsiteX1690" fmla="*/ 3006566 w 6400800"/>
                <a:gd name="connsiteY1690" fmla="*/ 222409 h 514350"/>
                <a:gd name="connsiteX1691" fmla="*/ 3001804 w 6400800"/>
                <a:gd name="connsiteY1691" fmla="*/ 202406 h 514350"/>
                <a:gd name="connsiteX1692" fmla="*/ 3000851 w 6400800"/>
                <a:gd name="connsiteY1692" fmla="*/ 197644 h 514350"/>
                <a:gd name="connsiteX1693" fmla="*/ 3003709 w 6400800"/>
                <a:gd name="connsiteY1693" fmla="*/ 189071 h 514350"/>
                <a:gd name="connsiteX1694" fmla="*/ 3011329 w 6400800"/>
                <a:gd name="connsiteY1694" fmla="*/ 164306 h 514350"/>
                <a:gd name="connsiteX1695" fmla="*/ 3018949 w 6400800"/>
                <a:gd name="connsiteY1695" fmla="*/ 142399 h 514350"/>
                <a:gd name="connsiteX1696" fmla="*/ 3007519 w 6400800"/>
                <a:gd name="connsiteY1696" fmla="*/ 162401 h 514350"/>
                <a:gd name="connsiteX1697" fmla="*/ 2997994 w 6400800"/>
                <a:gd name="connsiteY1697" fmla="*/ 182404 h 514350"/>
                <a:gd name="connsiteX1698" fmla="*/ 2995136 w 6400800"/>
                <a:gd name="connsiteY1698" fmla="*/ 169069 h 514350"/>
                <a:gd name="connsiteX1699" fmla="*/ 3014186 w 6400800"/>
                <a:gd name="connsiteY1699" fmla="*/ 100489 h 514350"/>
                <a:gd name="connsiteX1700" fmla="*/ 3021806 w 6400800"/>
                <a:gd name="connsiteY1700" fmla="*/ 76676 h 514350"/>
                <a:gd name="connsiteX1701" fmla="*/ 3024664 w 6400800"/>
                <a:gd name="connsiteY1701" fmla="*/ 68104 h 514350"/>
                <a:gd name="connsiteX1702" fmla="*/ 3020854 w 6400800"/>
                <a:gd name="connsiteY1702" fmla="*/ 75724 h 514350"/>
                <a:gd name="connsiteX1703" fmla="*/ 3010376 w 6400800"/>
                <a:gd name="connsiteY1703" fmla="*/ 98584 h 514350"/>
                <a:gd name="connsiteX1704" fmla="*/ 2996089 w 6400800"/>
                <a:gd name="connsiteY1704" fmla="*/ 134779 h 514350"/>
                <a:gd name="connsiteX1705" fmla="*/ 2991326 w 6400800"/>
                <a:gd name="connsiteY1705" fmla="*/ 148114 h 514350"/>
                <a:gd name="connsiteX1706" fmla="*/ 2987516 w 6400800"/>
                <a:gd name="connsiteY1706" fmla="*/ 122396 h 514350"/>
                <a:gd name="connsiteX1707" fmla="*/ 2984659 w 6400800"/>
                <a:gd name="connsiteY1707" fmla="*/ 91916 h 514350"/>
                <a:gd name="connsiteX1708" fmla="*/ 2983706 w 6400800"/>
                <a:gd name="connsiteY1708" fmla="*/ 122396 h 514350"/>
                <a:gd name="connsiteX1709" fmla="*/ 2985611 w 6400800"/>
                <a:gd name="connsiteY1709" fmla="*/ 157639 h 514350"/>
                <a:gd name="connsiteX1710" fmla="*/ 2985611 w 6400800"/>
                <a:gd name="connsiteY1710" fmla="*/ 163354 h 514350"/>
                <a:gd name="connsiteX1711" fmla="*/ 2978944 w 6400800"/>
                <a:gd name="connsiteY1711" fmla="*/ 182404 h 514350"/>
                <a:gd name="connsiteX1712" fmla="*/ 2960846 w 6400800"/>
                <a:gd name="connsiteY1712" fmla="*/ 238601 h 514350"/>
                <a:gd name="connsiteX1713" fmla="*/ 2959894 w 6400800"/>
                <a:gd name="connsiteY1713" fmla="*/ 234791 h 514350"/>
                <a:gd name="connsiteX1714" fmla="*/ 2960846 w 6400800"/>
                <a:gd name="connsiteY1714" fmla="*/ 239554 h 514350"/>
                <a:gd name="connsiteX1715" fmla="*/ 2950369 w 6400800"/>
                <a:gd name="connsiteY1715" fmla="*/ 274796 h 514350"/>
                <a:gd name="connsiteX1716" fmla="*/ 2952274 w 6400800"/>
                <a:gd name="connsiteY1716" fmla="*/ 264319 h 514350"/>
                <a:gd name="connsiteX1717" fmla="*/ 2944654 w 6400800"/>
                <a:gd name="connsiteY1717" fmla="*/ 284321 h 514350"/>
                <a:gd name="connsiteX1718" fmla="*/ 2944654 w 6400800"/>
                <a:gd name="connsiteY1718" fmla="*/ 283369 h 514350"/>
                <a:gd name="connsiteX1719" fmla="*/ 2945606 w 6400800"/>
                <a:gd name="connsiteY1719" fmla="*/ 277654 h 514350"/>
                <a:gd name="connsiteX1720" fmla="*/ 2949416 w 6400800"/>
                <a:gd name="connsiteY1720" fmla="*/ 238601 h 514350"/>
                <a:gd name="connsiteX1721" fmla="*/ 2951321 w 6400800"/>
                <a:gd name="connsiteY1721" fmla="*/ 221456 h 514350"/>
                <a:gd name="connsiteX1722" fmla="*/ 2953226 w 6400800"/>
                <a:gd name="connsiteY1722" fmla="*/ 205264 h 514350"/>
                <a:gd name="connsiteX1723" fmla="*/ 2956084 w 6400800"/>
                <a:gd name="connsiteY1723" fmla="*/ 179546 h 514350"/>
                <a:gd name="connsiteX1724" fmla="*/ 2958941 w 6400800"/>
                <a:gd name="connsiteY1724" fmla="*/ 156686 h 514350"/>
                <a:gd name="connsiteX1725" fmla="*/ 2952274 w 6400800"/>
                <a:gd name="connsiteY1725" fmla="*/ 178594 h 514350"/>
                <a:gd name="connsiteX1726" fmla="*/ 2945606 w 6400800"/>
                <a:gd name="connsiteY1726" fmla="*/ 203359 h 514350"/>
                <a:gd name="connsiteX1727" fmla="*/ 2941796 w 6400800"/>
                <a:gd name="connsiteY1727" fmla="*/ 218599 h 514350"/>
                <a:gd name="connsiteX1728" fmla="*/ 2937986 w 6400800"/>
                <a:gd name="connsiteY1728" fmla="*/ 235744 h 514350"/>
                <a:gd name="connsiteX1729" fmla="*/ 2931319 w 6400800"/>
                <a:gd name="connsiteY1729" fmla="*/ 270034 h 514350"/>
                <a:gd name="connsiteX1730" fmla="*/ 2929414 w 6400800"/>
                <a:gd name="connsiteY1730" fmla="*/ 260509 h 514350"/>
                <a:gd name="connsiteX1731" fmla="*/ 2928461 w 6400800"/>
                <a:gd name="connsiteY1731" fmla="*/ 256699 h 514350"/>
                <a:gd name="connsiteX1732" fmla="*/ 2931319 w 6400800"/>
                <a:gd name="connsiteY1732" fmla="*/ 251936 h 514350"/>
                <a:gd name="connsiteX1733" fmla="*/ 2927509 w 6400800"/>
                <a:gd name="connsiteY1733" fmla="*/ 254794 h 514350"/>
                <a:gd name="connsiteX1734" fmla="*/ 2925604 w 6400800"/>
                <a:gd name="connsiteY1734" fmla="*/ 247174 h 514350"/>
                <a:gd name="connsiteX1735" fmla="*/ 2931319 w 6400800"/>
                <a:gd name="connsiteY1735" fmla="*/ 231934 h 514350"/>
                <a:gd name="connsiteX1736" fmla="*/ 2924651 w 6400800"/>
                <a:gd name="connsiteY1736" fmla="*/ 243364 h 514350"/>
                <a:gd name="connsiteX1737" fmla="*/ 2922746 w 6400800"/>
                <a:gd name="connsiteY1737" fmla="*/ 237649 h 514350"/>
                <a:gd name="connsiteX1738" fmla="*/ 2922746 w 6400800"/>
                <a:gd name="connsiteY1738" fmla="*/ 236696 h 514350"/>
                <a:gd name="connsiteX1739" fmla="*/ 2921794 w 6400800"/>
                <a:gd name="connsiteY1739" fmla="*/ 236696 h 514350"/>
                <a:gd name="connsiteX1740" fmla="*/ 2916079 w 6400800"/>
                <a:gd name="connsiteY1740" fmla="*/ 236696 h 514350"/>
                <a:gd name="connsiteX1741" fmla="*/ 2916079 w 6400800"/>
                <a:gd name="connsiteY1741" fmla="*/ 236696 h 514350"/>
                <a:gd name="connsiteX1742" fmla="*/ 2935129 w 6400800"/>
                <a:gd name="connsiteY1742" fmla="*/ 176689 h 514350"/>
                <a:gd name="connsiteX1743" fmla="*/ 2909411 w 6400800"/>
                <a:gd name="connsiteY1743" fmla="*/ 230029 h 514350"/>
                <a:gd name="connsiteX1744" fmla="*/ 2902744 w 6400800"/>
                <a:gd name="connsiteY1744" fmla="*/ 211931 h 514350"/>
                <a:gd name="connsiteX1745" fmla="*/ 2900839 w 6400800"/>
                <a:gd name="connsiteY1745" fmla="*/ 195739 h 514350"/>
                <a:gd name="connsiteX1746" fmla="*/ 2897981 w 6400800"/>
                <a:gd name="connsiteY1746" fmla="*/ 173831 h 514350"/>
                <a:gd name="connsiteX1747" fmla="*/ 2896076 w 6400800"/>
                <a:gd name="connsiteY1747" fmla="*/ 153829 h 514350"/>
                <a:gd name="connsiteX1748" fmla="*/ 2893219 w 6400800"/>
                <a:gd name="connsiteY1748" fmla="*/ 121444 h 514350"/>
                <a:gd name="connsiteX1749" fmla="*/ 2890361 w 6400800"/>
                <a:gd name="connsiteY1749" fmla="*/ 93821 h 514350"/>
                <a:gd name="connsiteX1750" fmla="*/ 2889409 w 6400800"/>
                <a:gd name="connsiteY1750" fmla="*/ 121444 h 514350"/>
                <a:gd name="connsiteX1751" fmla="*/ 2889409 w 6400800"/>
                <a:gd name="connsiteY1751" fmla="*/ 153829 h 514350"/>
                <a:gd name="connsiteX1752" fmla="*/ 2889409 w 6400800"/>
                <a:gd name="connsiteY1752" fmla="*/ 173831 h 514350"/>
                <a:gd name="connsiteX1753" fmla="*/ 2890361 w 6400800"/>
                <a:gd name="connsiteY1753" fmla="*/ 195739 h 514350"/>
                <a:gd name="connsiteX1754" fmla="*/ 2891314 w 6400800"/>
                <a:gd name="connsiteY1754" fmla="*/ 211931 h 514350"/>
                <a:gd name="connsiteX1755" fmla="*/ 2887504 w 6400800"/>
                <a:gd name="connsiteY1755" fmla="*/ 217646 h 514350"/>
                <a:gd name="connsiteX1756" fmla="*/ 2885599 w 6400800"/>
                <a:gd name="connsiteY1756" fmla="*/ 221456 h 514350"/>
                <a:gd name="connsiteX1757" fmla="*/ 2880836 w 6400800"/>
                <a:gd name="connsiteY1757" fmla="*/ 195739 h 514350"/>
                <a:gd name="connsiteX1758" fmla="*/ 2874169 w 6400800"/>
                <a:gd name="connsiteY1758" fmla="*/ 166211 h 514350"/>
                <a:gd name="connsiteX1759" fmla="*/ 2867501 w 6400800"/>
                <a:gd name="connsiteY1759" fmla="*/ 144304 h 514350"/>
                <a:gd name="connsiteX1760" fmla="*/ 2860834 w 6400800"/>
                <a:gd name="connsiteY1760" fmla="*/ 125254 h 514350"/>
                <a:gd name="connsiteX1761" fmla="*/ 2863691 w 6400800"/>
                <a:gd name="connsiteY1761" fmla="*/ 145256 h 514350"/>
                <a:gd name="connsiteX1762" fmla="*/ 2866549 w 6400800"/>
                <a:gd name="connsiteY1762" fmla="*/ 168116 h 514350"/>
                <a:gd name="connsiteX1763" fmla="*/ 2869406 w 6400800"/>
                <a:gd name="connsiteY1763" fmla="*/ 197644 h 514350"/>
                <a:gd name="connsiteX1764" fmla="*/ 2872264 w 6400800"/>
                <a:gd name="connsiteY1764" fmla="*/ 232886 h 514350"/>
                <a:gd name="connsiteX1765" fmla="*/ 2873216 w 6400800"/>
                <a:gd name="connsiteY1765" fmla="*/ 247174 h 514350"/>
                <a:gd name="connsiteX1766" fmla="*/ 2864644 w 6400800"/>
                <a:gd name="connsiteY1766" fmla="*/ 270034 h 514350"/>
                <a:gd name="connsiteX1767" fmla="*/ 2863691 w 6400800"/>
                <a:gd name="connsiteY1767" fmla="*/ 274796 h 514350"/>
                <a:gd name="connsiteX1768" fmla="*/ 2855119 w 6400800"/>
                <a:gd name="connsiteY1768" fmla="*/ 257651 h 514350"/>
                <a:gd name="connsiteX1769" fmla="*/ 2841784 w 6400800"/>
                <a:gd name="connsiteY1769" fmla="*/ 230029 h 514350"/>
                <a:gd name="connsiteX1770" fmla="*/ 2855119 w 6400800"/>
                <a:gd name="connsiteY1770" fmla="*/ 226219 h 514350"/>
                <a:gd name="connsiteX1771" fmla="*/ 2853214 w 6400800"/>
                <a:gd name="connsiteY1771" fmla="*/ 231934 h 514350"/>
                <a:gd name="connsiteX1772" fmla="*/ 2840831 w 6400800"/>
                <a:gd name="connsiteY1772" fmla="*/ 209074 h 514350"/>
                <a:gd name="connsiteX1773" fmla="*/ 2866549 w 6400800"/>
                <a:gd name="connsiteY1773" fmla="*/ 150971 h 514350"/>
                <a:gd name="connsiteX1774" fmla="*/ 2835116 w 6400800"/>
                <a:gd name="connsiteY1774" fmla="*/ 198596 h 514350"/>
                <a:gd name="connsiteX1775" fmla="*/ 2829401 w 6400800"/>
                <a:gd name="connsiteY1775" fmla="*/ 188119 h 514350"/>
                <a:gd name="connsiteX1776" fmla="*/ 2820829 w 6400800"/>
                <a:gd name="connsiteY1776" fmla="*/ 132874 h 514350"/>
                <a:gd name="connsiteX1777" fmla="*/ 2821781 w 6400800"/>
                <a:gd name="connsiteY1777" fmla="*/ 173831 h 514350"/>
                <a:gd name="connsiteX1778" fmla="*/ 2807494 w 6400800"/>
                <a:gd name="connsiteY1778" fmla="*/ 151924 h 514350"/>
                <a:gd name="connsiteX1779" fmla="*/ 2782729 w 6400800"/>
                <a:gd name="connsiteY1779" fmla="*/ 115729 h 514350"/>
                <a:gd name="connsiteX1780" fmla="*/ 2759869 w 6400800"/>
                <a:gd name="connsiteY1780" fmla="*/ 85249 h 514350"/>
                <a:gd name="connsiteX1781" fmla="*/ 2778919 w 6400800"/>
                <a:gd name="connsiteY1781" fmla="*/ 118586 h 514350"/>
                <a:gd name="connsiteX1782" fmla="*/ 2799874 w 6400800"/>
                <a:gd name="connsiteY1782" fmla="*/ 156686 h 514350"/>
                <a:gd name="connsiteX1783" fmla="*/ 2812256 w 6400800"/>
                <a:gd name="connsiteY1783" fmla="*/ 180499 h 514350"/>
                <a:gd name="connsiteX1784" fmla="*/ 2820829 w 6400800"/>
                <a:gd name="connsiteY1784" fmla="*/ 197644 h 514350"/>
                <a:gd name="connsiteX1785" fmla="*/ 2820829 w 6400800"/>
                <a:gd name="connsiteY1785" fmla="*/ 204311 h 514350"/>
                <a:gd name="connsiteX1786" fmla="*/ 2821781 w 6400800"/>
                <a:gd name="connsiteY1786" fmla="*/ 218599 h 514350"/>
                <a:gd name="connsiteX1787" fmla="*/ 2817019 w 6400800"/>
                <a:gd name="connsiteY1787" fmla="*/ 227171 h 514350"/>
                <a:gd name="connsiteX1788" fmla="*/ 2806541 w 6400800"/>
                <a:gd name="connsiteY1788" fmla="*/ 211931 h 514350"/>
                <a:gd name="connsiteX1789" fmla="*/ 2805589 w 6400800"/>
                <a:gd name="connsiteY1789" fmla="*/ 210026 h 514350"/>
                <a:gd name="connsiteX1790" fmla="*/ 2806541 w 6400800"/>
                <a:gd name="connsiteY1790" fmla="*/ 208121 h 514350"/>
                <a:gd name="connsiteX1791" fmla="*/ 2805589 w 6400800"/>
                <a:gd name="connsiteY1791" fmla="*/ 209074 h 514350"/>
                <a:gd name="connsiteX1792" fmla="*/ 2792254 w 6400800"/>
                <a:gd name="connsiteY1792" fmla="*/ 191929 h 514350"/>
                <a:gd name="connsiteX1793" fmla="*/ 2767489 w 6400800"/>
                <a:gd name="connsiteY1793" fmla="*/ 161449 h 514350"/>
                <a:gd name="connsiteX1794" fmla="*/ 2765584 w 6400800"/>
                <a:gd name="connsiteY1794" fmla="*/ 158591 h 514350"/>
                <a:gd name="connsiteX1795" fmla="*/ 2765584 w 6400800"/>
                <a:gd name="connsiteY1795" fmla="*/ 155734 h 514350"/>
                <a:gd name="connsiteX1796" fmla="*/ 2762726 w 6400800"/>
                <a:gd name="connsiteY1796" fmla="*/ 128111 h 514350"/>
                <a:gd name="connsiteX1797" fmla="*/ 2759869 w 6400800"/>
                <a:gd name="connsiteY1797" fmla="*/ 103346 h 514350"/>
                <a:gd name="connsiteX1798" fmla="*/ 2758916 w 6400800"/>
                <a:gd name="connsiteY1798" fmla="*/ 128111 h 514350"/>
                <a:gd name="connsiteX1799" fmla="*/ 2758916 w 6400800"/>
                <a:gd name="connsiteY1799" fmla="*/ 150019 h 514350"/>
                <a:gd name="connsiteX1800" fmla="*/ 2745581 w 6400800"/>
                <a:gd name="connsiteY1800" fmla="*/ 135731 h 514350"/>
                <a:gd name="connsiteX1801" fmla="*/ 2758916 w 6400800"/>
                <a:gd name="connsiteY1801" fmla="*/ 153829 h 514350"/>
                <a:gd name="connsiteX1802" fmla="*/ 2758916 w 6400800"/>
                <a:gd name="connsiteY1802" fmla="*/ 155734 h 514350"/>
                <a:gd name="connsiteX1803" fmla="*/ 2758916 w 6400800"/>
                <a:gd name="connsiteY1803" fmla="*/ 172879 h 514350"/>
                <a:gd name="connsiteX1804" fmla="*/ 2759869 w 6400800"/>
                <a:gd name="connsiteY1804" fmla="*/ 191929 h 514350"/>
                <a:gd name="connsiteX1805" fmla="*/ 2761774 w 6400800"/>
                <a:gd name="connsiteY1805" fmla="*/ 219551 h 514350"/>
                <a:gd name="connsiteX1806" fmla="*/ 2760821 w 6400800"/>
                <a:gd name="connsiteY1806" fmla="*/ 217646 h 514350"/>
                <a:gd name="connsiteX1807" fmla="*/ 2760821 w 6400800"/>
                <a:gd name="connsiteY1807" fmla="*/ 216694 h 514350"/>
                <a:gd name="connsiteX1808" fmla="*/ 2760821 w 6400800"/>
                <a:gd name="connsiteY1808" fmla="*/ 217646 h 514350"/>
                <a:gd name="connsiteX1809" fmla="*/ 2741771 w 6400800"/>
                <a:gd name="connsiteY1809" fmla="*/ 172879 h 514350"/>
                <a:gd name="connsiteX1810" fmla="*/ 2757011 w 6400800"/>
                <a:gd name="connsiteY1810" fmla="*/ 228124 h 514350"/>
                <a:gd name="connsiteX1811" fmla="*/ 2743676 w 6400800"/>
                <a:gd name="connsiteY1811" fmla="*/ 268129 h 514350"/>
                <a:gd name="connsiteX1812" fmla="*/ 2736056 w 6400800"/>
                <a:gd name="connsiteY1812" fmla="*/ 254794 h 514350"/>
                <a:gd name="connsiteX1813" fmla="*/ 2737009 w 6400800"/>
                <a:gd name="connsiteY1813" fmla="*/ 232886 h 514350"/>
                <a:gd name="connsiteX1814" fmla="*/ 2732246 w 6400800"/>
                <a:gd name="connsiteY1814" fmla="*/ 249079 h 514350"/>
                <a:gd name="connsiteX1815" fmla="*/ 2730341 w 6400800"/>
                <a:gd name="connsiteY1815" fmla="*/ 246221 h 514350"/>
                <a:gd name="connsiteX1816" fmla="*/ 2731294 w 6400800"/>
                <a:gd name="connsiteY1816" fmla="*/ 250031 h 514350"/>
                <a:gd name="connsiteX1817" fmla="*/ 2729389 w 6400800"/>
                <a:gd name="connsiteY1817" fmla="*/ 258604 h 514350"/>
                <a:gd name="connsiteX1818" fmla="*/ 2729389 w 6400800"/>
                <a:gd name="connsiteY1818" fmla="*/ 247174 h 514350"/>
                <a:gd name="connsiteX1819" fmla="*/ 2731294 w 6400800"/>
                <a:gd name="connsiteY1819" fmla="*/ 218599 h 514350"/>
                <a:gd name="connsiteX1820" fmla="*/ 2733199 w 6400800"/>
                <a:gd name="connsiteY1820" fmla="*/ 219551 h 514350"/>
                <a:gd name="connsiteX1821" fmla="*/ 2736056 w 6400800"/>
                <a:gd name="connsiteY1821" fmla="*/ 222409 h 514350"/>
                <a:gd name="connsiteX1822" fmla="*/ 2738914 w 6400800"/>
                <a:gd name="connsiteY1822" fmla="*/ 230981 h 514350"/>
                <a:gd name="connsiteX1823" fmla="*/ 2737961 w 6400800"/>
                <a:gd name="connsiteY1823" fmla="*/ 222409 h 514350"/>
                <a:gd name="connsiteX1824" fmla="*/ 2735104 w 6400800"/>
                <a:gd name="connsiteY1824" fmla="*/ 218599 h 514350"/>
                <a:gd name="connsiteX1825" fmla="*/ 2730341 w 6400800"/>
                <a:gd name="connsiteY1825" fmla="*/ 216694 h 514350"/>
                <a:gd name="connsiteX1826" fmla="*/ 2728436 w 6400800"/>
                <a:gd name="connsiteY1826" fmla="*/ 216694 h 514350"/>
                <a:gd name="connsiteX1827" fmla="*/ 2728436 w 6400800"/>
                <a:gd name="connsiteY1827" fmla="*/ 218599 h 514350"/>
                <a:gd name="connsiteX1828" fmla="*/ 2721769 w 6400800"/>
                <a:gd name="connsiteY1828" fmla="*/ 248126 h 514350"/>
                <a:gd name="connsiteX1829" fmla="*/ 2719864 w 6400800"/>
                <a:gd name="connsiteY1829" fmla="*/ 260509 h 514350"/>
                <a:gd name="connsiteX1830" fmla="*/ 2717006 w 6400800"/>
                <a:gd name="connsiteY1830" fmla="*/ 254794 h 514350"/>
                <a:gd name="connsiteX1831" fmla="*/ 2717006 w 6400800"/>
                <a:gd name="connsiteY1831" fmla="*/ 253841 h 514350"/>
                <a:gd name="connsiteX1832" fmla="*/ 2718911 w 6400800"/>
                <a:gd name="connsiteY1832" fmla="*/ 238601 h 514350"/>
                <a:gd name="connsiteX1833" fmla="*/ 2716054 w 6400800"/>
                <a:gd name="connsiteY1833" fmla="*/ 247174 h 514350"/>
                <a:gd name="connsiteX1834" fmla="*/ 2716054 w 6400800"/>
                <a:gd name="connsiteY1834" fmla="*/ 176689 h 514350"/>
                <a:gd name="connsiteX1835" fmla="*/ 2713196 w 6400800"/>
                <a:gd name="connsiteY1835" fmla="*/ 198596 h 514350"/>
                <a:gd name="connsiteX1836" fmla="*/ 2709386 w 6400800"/>
                <a:gd name="connsiteY1836" fmla="*/ 230029 h 514350"/>
                <a:gd name="connsiteX1837" fmla="*/ 2704624 w 6400800"/>
                <a:gd name="connsiteY1837" fmla="*/ 218599 h 514350"/>
                <a:gd name="connsiteX1838" fmla="*/ 2703671 w 6400800"/>
                <a:gd name="connsiteY1838" fmla="*/ 199549 h 514350"/>
                <a:gd name="connsiteX1839" fmla="*/ 2703671 w 6400800"/>
                <a:gd name="connsiteY1839" fmla="*/ 163354 h 514350"/>
                <a:gd name="connsiteX1840" fmla="*/ 2706529 w 6400800"/>
                <a:gd name="connsiteY1840" fmla="*/ 164306 h 514350"/>
                <a:gd name="connsiteX1841" fmla="*/ 2710339 w 6400800"/>
                <a:gd name="connsiteY1841" fmla="*/ 167164 h 514350"/>
                <a:gd name="connsiteX1842" fmla="*/ 2714149 w 6400800"/>
                <a:gd name="connsiteY1842" fmla="*/ 176689 h 514350"/>
                <a:gd name="connsiteX1843" fmla="*/ 2712244 w 6400800"/>
                <a:gd name="connsiteY1843" fmla="*/ 166211 h 514350"/>
                <a:gd name="connsiteX1844" fmla="*/ 2708434 w 6400800"/>
                <a:gd name="connsiteY1844" fmla="*/ 161449 h 514350"/>
                <a:gd name="connsiteX1845" fmla="*/ 2702719 w 6400800"/>
                <a:gd name="connsiteY1845" fmla="*/ 159544 h 514350"/>
                <a:gd name="connsiteX1846" fmla="*/ 2700814 w 6400800"/>
                <a:gd name="connsiteY1846" fmla="*/ 159544 h 514350"/>
                <a:gd name="connsiteX1847" fmla="*/ 2700814 w 6400800"/>
                <a:gd name="connsiteY1847" fmla="*/ 161449 h 514350"/>
                <a:gd name="connsiteX1848" fmla="*/ 2697004 w 6400800"/>
                <a:gd name="connsiteY1848" fmla="*/ 193834 h 514350"/>
                <a:gd name="connsiteX1849" fmla="*/ 2693194 w 6400800"/>
                <a:gd name="connsiteY1849" fmla="*/ 181451 h 514350"/>
                <a:gd name="connsiteX1850" fmla="*/ 2697004 w 6400800"/>
                <a:gd name="connsiteY1850" fmla="*/ 198596 h 514350"/>
                <a:gd name="connsiteX1851" fmla="*/ 2697004 w 6400800"/>
                <a:gd name="connsiteY1851" fmla="*/ 198596 h 514350"/>
                <a:gd name="connsiteX1852" fmla="*/ 2696051 w 6400800"/>
                <a:gd name="connsiteY1852" fmla="*/ 236696 h 514350"/>
                <a:gd name="connsiteX1853" fmla="*/ 2697004 w 6400800"/>
                <a:gd name="connsiteY1853" fmla="*/ 262414 h 514350"/>
                <a:gd name="connsiteX1854" fmla="*/ 2697004 w 6400800"/>
                <a:gd name="connsiteY1854" fmla="*/ 263366 h 514350"/>
                <a:gd name="connsiteX1855" fmla="*/ 2696051 w 6400800"/>
                <a:gd name="connsiteY1855" fmla="*/ 265271 h 514350"/>
                <a:gd name="connsiteX1856" fmla="*/ 2694146 w 6400800"/>
                <a:gd name="connsiteY1856" fmla="*/ 261461 h 514350"/>
                <a:gd name="connsiteX1857" fmla="*/ 2685574 w 6400800"/>
                <a:gd name="connsiteY1857" fmla="*/ 246221 h 514350"/>
                <a:gd name="connsiteX1858" fmla="*/ 2677954 w 6400800"/>
                <a:gd name="connsiteY1858" fmla="*/ 210979 h 514350"/>
                <a:gd name="connsiteX1859" fmla="*/ 2676049 w 6400800"/>
                <a:gd name="connsiteY1859" fmla="*/ 200501 h 514350"/>
                <a:gd name="connsiteX1860" fmla="*/ 2681764 w 6400800"/>
                <a:gd name="connsiteY1860" fmla="*/ 173831 h 514350"/>
                <a:gd name="connsiteX1861" fmla="*/ 2687479 w 6400800"/>
                <a:gd name="connsiteY1861" fmla="*/ 144304 h 514350"/>
                <a:gd name="connsiteX1862" fmla="*/ 2691289 w 6400800"/>
                <a:gd name="connsiteY1862" fmla="*/ 118586 h 514350"/>
                <a:gd name="connsiteX1863" fmla="*/ 2683669 w 6400800"/>
                <a:gd name="connsiteY1863" fmla="*/ 143351 h 514350"/>
                <a:gd name="connsiteX1864" fmla="*/ 2677954 w 6400800"/>
                <a:gd name="connsiteY1864" fmla="*/ 162401 h 514350"/>
                <a:gd name="connsiteX1865" fmla="*/ 2673191 w 6400800"/>
                <a:gd name="connsiteY1865" fmla="*/ 176689 h 514350"/>
                <a:gd name="connsiteX1866" fmla="*/ 2673191 w 6400800"/>
                <a:gd name="connsiteY1866" fmla="*/ 177641 h 514350"/>
                <a:gd name="connsiteX1867" fmla="*/ 2672239 w 6400800"/>
                <a:gd name="connsiteY1867" fmla="*/ 173831 h 514350"/>
                <a:gd name="connsiteX1868" fmla="*/ 2666524 w 6400800"/>
                <a:gd name="connsiteY1868" fmla="*/ 146209 h 514350"/>
                <a:gd name="connsiteX1869" fmla="*/ 2661761 w 6400800"/>
                <a:gd name="connsiteY1869" fmla="*/ 121444 h 514350"/>
                <a:gd name="connsiteX1870" fmla="*/ 2662714 w 6400800"/>
                <a:gd name="connsiteY1870" fmla="*/ 146209 h 514350"/>
                <a:gd name="connsiteX1871" fmla="*/ 2666524 w 6400800"/>
                <a:gd name="connsiteY1871" fmla="*/ 196691 h 514350"/>
                <a:gd name="connsiteX1872" fmla="*/ 2665571 w 6400800"/>
                <a:gd name="connsiteY1872" fmla="*/ 200501 h 514350"/>
                <a:gd name="connsiteX1873" fmla="*/ 2664619 w 6400800"/>
                <a:gd name="connsiteY1873" fmla="*/ 204311 h 514350"/>
                <a:gd name="connsiteX1874" fmla="*/ 2649379 w 6400800"/>
                <a:gd name="connsiteY1874" fmla="*/ 174784 h 514350"/>
                <a:gd name="connsiteX1875" fmla="*/ 2634139 w 6400800"/>
                <a:gd name="connsiteY1875" fmla="*/ 141446 h 514350"/>
                <a:gd name="connsiteX1876" fmla="*/ 2646521 w 6400800"/>
                <a:gd name="connsiteY1876" fmla="*/ 176689 h 514350"/>
                <a:gd name="connsiteX1877" fmla="*/ 2661761 w 6400800"/>
                <a:gd name="connsiteY1877" fmla="*/ 214789 h 514350"/>
                <a:gd name="connsiteX1878" fmla="*/ 2660809 w 6400800"/>
                <a:gd name="connsiteY1878" fmla="*/ 216694 h 514350"/>
                <a:gd name="connsiteX1879" fmla="*/ 2652236 w 6400800"/>
                <a:gd name="connsiteY1879" fmla="*/ 201454 h 514350"/>
                <a:gd name="connsiteX1880" fmla="*/ 2648426 w 6400800"/>
                <a:gd name="connsiteY1880" fmla="*/ 196691 h 514350"/>
                <a:gd name="connsiteX1881" fmla="*/ 2651284 w 6400800"/>
                <a:gd name="connsiteY1881" fmla="*/ 202406 h 514350"/>
                <a:gd name="connsiteX1882" fmla="*/ 2657951 w 6400800"/>
                <a:gd name="connsiteY1882" fmla="*/ 218599 h 514350"/>
                <a:gd name="connsiteX1883" fmla="*/ 2658904 w 6400800"/>
                <a:gd name="connsiteY1883" fmla="*/ 223361 h 514350"/>
                <a:gd name="connsiteX1884" fmla="*/ 2657951 w 6400800"/>
                <a:gd name="connsiteY1884" fmla="*/ 226219 h 514350"/>
                <a:gd name="connsiteX1885" fmla="*/ 2647474 w 6400800"/>
                <a:gd name="connsiteY1885" fmla="*/ 193834 h 514350"/>
                <a:gd name="connsiteX1886" fmla="*/ 2638901 w 6400800"/>
                <a:gd name="connsiteY1886" fmla="*/ 169069 h 514350"/>
                <a:gd name="connsiteX1887" fmla="*/ 2631281 w 6400800"/>
                <a:gd name="connsiteY1887" fmla="*/ 147161 h 514350"/>
                <a:gd name="connsiteX1888" fmla="*/ 2635091 w 6400800"/>
                <a:gd name="connsiteY1888" fmla="*/ 170021 h 514350"/>
                <a:gd name="connsiteX1889" fmla="*/ 2647474 w 6400800"/>
                <a:gd name="connsiteY1889" fmla="*/ 230029 h 514350"/>
                <a:gd name="connsiteX1890" fmla="*/ 2651284 w 6400800"/>
                <a:gd name="connsiteY1890" fmla="*/ 247174 h 514350"/>
                <a:gd name="connsiteX1891" fmla="*/ 2642711 w 6400800"/>
                <a:gd name="connsiteY1891" fmla="*/ 273844 h 514350"/>
                <a:gd name="connsiteX1892" fmla="*/ 2640806 w 6400800"/>
                <a:gd name="connsiteY1892" fmla="*/ 270034 h 514350"/>
                <a:gd name="connsiteX1893" fmla="*/ 2639854 w 6400800"/>
                <a:gd name="connsiteY1893" fmla="*/ 268129 h 514350"/>
                <a:gd name="connsiteX1894" fmla="*/ 2643664 w 6400800"/>
                <a:gd name="connsiteY1894" fmla="*/ 220504 h 514350"/>
                <a:gd name="connsiteX1895" fmla="*/ 2636996 w 6400800"/>
                <a:gd name="connsiteY1895" fmla="*/ 247174 h 514350"/>
                <a:gd name="connsiteX1896" fmla="*/ 2636044 w 6400800"/>
                <a:gd name="connsiteY1896" fmla="*/ 204311 h 514350"/>
                <a:gd name="connsiteX1897" fmla="*/ 2630329 w 6400800"/>
                <a:gd name="connsiteY1897" fmla="*/ 240506 h 514350"/>
                <a:gd name="connsiteX1898" fmla="*/ 2623661 w 6400800"/>
                <a:gd name="connsiteY1898" fmla="*/ 206216 h 514350"/>
                <a:gd name="connsiteX1899" fmla="*/ 2610326 w 6400800"/>
                <a:gd name="connsiteY1899" fmla="*/ 147161 h 514350"/>
                <a:gd name="connsiteX1900" fmla="*/ 2615089 w 6400800"/>
                <a:gd name="connsiteY1900" fmla="*/ 137636 h 514350"/>
                <a:gd name="connsiteX1901" fmla="*/ 2610326 w 6400800"/>
                <a:gd name="connsiteY1901" fmla="*/ 145256 h 514350"/>
                <a:gd name="connsiteX1902" fmla="*/ 2609374 w 6400800"/>
                <a:gd name="connsiteY1902" fmla="*/ 143351 h 514350"/>
                <a:gd name="connsiteX1903" fmla="*/ 2603659 w 6400800"/>
                <a:gd name="connsiteY1903" fmla="*/ 119539 h 514350"/>
                <a:gd name="connsiteX1904" fmla="*/ 2605564 w 6400800"/>
                <a:gd name="connsiteY1904" fmla="*/ 144304 h 514350"/>
                <a:gd name="connsiteX1905" fmla="*/ 2606516 w 6400800"/>
                <a:gd name="connsiteY1905" fmla="*/ 150971 h 514350"/>
                <a:gd name="connsiteX1906" fmla="*/ 2600801 w 6400800"/>
                <a:gd name="connsiteY1906" fmla="*/ 158591 h 514350"/>
                <a:gd name="connsiteX1907" fmla="*/ 2589371 w 6400800"/>
                <a:gd name="connsiteY1907" fmla="*/ 175736 h 514350"/>
                <a:gd name="connsiteX1908" fmla="*/ 2588419 w 6400800"/>
                <a:gd name="connsiteY1908" fmla="*/ 171926 h 514350"/>
                <a:gd name="connsiteX1909" fmla="*/ 2583656 w 6400800"/>
                <a:gd name="connsiteY1909" fmla="*/ 147161 h 514350"/>
                <a:gd name="connsiteX1910" fmla="*/ 2584609 w 6400800"/>
                <a:gd name="connsiteY1910" fmla="*/ 171926 h 514350"/>
                <a:gd name="connsiteX1911" fmla="*/ 2585561 w 6400800"/>
                <a:gd name="connsiteY1911" fmla="*/ 182404 h 514350"/>
                <a:gd name="connsiteX1912" fmla="*/ 2585561 w 6400800"/>
                <a:gd name="connsiteY1912" fmla="*/ 182404 h 514350"/>
                <a:gd name="connsiteX1913" fmla="*/ 2576036 w 6400800"/>
                <a:gd name="connsiteY1913" fmla="*/ 198596 h 514350"/>
                <a:gd name="connsiteX1914" fmla="*/ 2574131 w 6400800"/>
                <a:gd name="connsiteY1914" fmla="*/ 177641 h 514350"/>
                <a:gd name="connsiteX1915" fmla="*/ 2573179 w 6400800"/>
                <a:gd name="connsiteY1915" fmla="*/ 157639 h 514350"/>
                <a:gd name="connsiteX1916" fmla="*/ 2571274 w 6400800"/>
                <a:gd name="connsiteY1916" fmla="*/ 170974 h 514350"/>
                <a:gd name="connsiteX1917" fmla="*/ 2571274 w 6400800"/>
                <a:gd name="connsiteY1917" fmla="*/ 170021 h 514350"/>
                <a:gd name="connsiteX1918" fmla="*/ 2569369 w 6400800"/>
                <a:gd name="connsiteY1918" fmla="*/ 149066 h 514350"/>
                <a:gd name="connsiteX1919" fmla="*/ 2568416 w 6400800"/>
                <a:gd name="connsiteY1919" fmla="*/ 130016 h 514350"/>
                <a:gd name="connsiteX1920" fmla="*/ 2567464 w 6400800"/>
                <a:gd name="connsiteY1920" fmla="*/ 99536 h 514350"/>
                <a:gd name="connsiteX1921" fmla="*/ 2566511 w 6400800"/>
                <a:gd name="connsiteY1921" fmla="*/ 72866 h 514350"/>
                <a:gd name="connsiteX1922" fmla="*/ 2562701 w 6400800"/>
                <a:gd name="connsiteY1922" fmla="*/ 99536 h 514350"/>
                <a:gd name="connsiteX1923" fmla="*/ 2560796 w 6400800"/>
                <a:gd name="connsiteY1923" fmla="*/ 130016 h 514350"/>
                <a:gd name="connsiteX1924" fmla="*/ 2559844 w 6400800"/>
                <a:gd name="connsiteY1924" fmla="*/ 149066 h 514350"/>
                <a:gd name="connsiteX1925" fmla="*/ 2559844 w 6400800"/>
                <a:gd name="connsiteY1925" fmla="*/ 170021 h 514350"/>
                <a:gd name="connsiteX1926" fmla="*/ 2560796 w 6400800"/>
                <a:gd name="connsiteY1926" fmla="*/ 195739 h 514350"/>
                <a:gd name="connsiteX1927" fmla="*/ 2558891 w 6400800"/>
                <a:gd name="connsiteY1927" fmla="*/ 191929 h 514350"/>
                <a:gd name="connsiteX1928" fmla="*/ 2561749 w 6400800"/>
                <a:gd name="connsiteY1928" fmla="*/ 200501 h 514350"/>
                <a:gd name="connsiteX1929" fmla="*/ 2562701 w 6400800"/>
                <a:gd name="connsiteY1929" fmla="*/ 217646 h 514350"/>
                <a:gd name="connsiteX1930" fmla="*/ 2562701 w 6400800"/>
                <a:gd name="connsiteY1930" fmla="*/ 223361 h 514350"/>
                <a:gd name="connsiteX1931" fmla="*/ 2551271 w 6400800"/>
                <a:gd name="connsiteY1931" fmla="*/ 247174 h 514350"/>
                <a:gd name="connsiteX1932" fmla="*/ 2549366 w 6400800"/>
                <a:gd name="connsiteY1932" fmla="*/ 230029 h 514350"/>
                <a:gd name="connsiteX1933" fmla="*/ 2555081 w 6400800"/>
                <a:gd name="connsiteY1933" fmla="*/ 212884 h 514350"/>
                <a:gd name="connsiteX1934" fmla="*/ 2546509 w 6400800"/>
                <a:gd name="connsiteY1934" fmla="*/ 228124 h 514350"/>
                <a:gd name="connsiteX1935" fmla="*/ 2547461 w 6400800"/>
                <a:gd name="connsiteY1935" fmla="*/ 222409 h 514350"/>
                <a:gd name="connsiteX1936" fmla="*/ 2553176 w 6400800"/>
                <a:gd name="connsiteY1936" fmla="*/ 196691 h 514350"/>
                <a:gd name="connsiteX1937" fmla="*/ 2543651 w 6400800"/>
                <a:gd name="connsiteY1937" fmla="*/ 221456 h 514350"/>
                <a:gd name="connsiteX1938" fmla="*/ 2536984 w 6400800"/>
                <a:gd name="connsiteY1938" fmla="*/ 246221 h 514350"/>
                <a:gd name="connsiteX1939" fmla="*/ 2536984 w 6400800"/>
                <a:gd name="connsiteY1939" fmla="*/ 244316 h 514350"/>
                <a:gd name="connsiteX1940" fmla="*/ 2534126 w 6400800"/>
                <a:gd name="connsiteY1940" fmla="*/ 221456 h 514350"/>
                <a:gd name="connsiteX1941" fmla="*/ 2533174 w 6400800"/>
                <a:gd name="connsiteY1941" fmla="*/ 244316 h 514350"/>
                <a:gd name="connsiteX1942" fmla="*/ 2533174 w 6400800"/>
                <a:gd name="connsiteY1942" fmla="*/ 250984 h 514350"/>
                <a:gd name="connsiteX1943" fmla="*/ 2532221 w 6400800"/>
                <a:gd name="connsiteY1943" fmla="*/ 245269 h 514350"/>
                <a:gd name="connsiteX1944" fmla="*/ 2524601 w 6400800"/>
                <a:gd name="connsiteY1944" fmla="*/ 213836 h 514350"/>
                <a:gd name="connsiteX1945" fmla="*/ 2517934 w 6400800"/>
                <a:gd name="connsiteY1945" fmla="*/ 190024 h 514350"/>
                <a:gd name="connsiteX1946" fmla="*/ 2511266 w 6400800"/>
                <a:gd name="connsiteY1946" fmla="*/ 169069 h 514350"/>
                <a:gd name="connsiteX1947" fmla="*/ 2514124 w 6400800"/>
                <a:gd name="connsiteY1947" fmla="*/ 190976 h 514350"/>
                <a:gd name="connsiteX1948" fmla="*/ 2516981 w 6400800"/>
                <a:gd name="connsiteY1948" fmla="*/ 215741 h 514350"/>
                <a:gd name="connsiteX1949" fmla="*/ 2520791 w 6400800"/>
                <a:gd name="connsiteY1949" fmla="*/ 248126 h 514350"/>
                <a:gd name="connsiteX1950" fmla="*/ 2523649 w 6400800"/>
                <a:gd name="connsiteY1950" fmla="*/ 277654 h 514350"/>
                <a:gd name="connsiteX1951" fmla="*/ 2521744 w 6400800"/>
                <a:gd name="connsiteY1951" fmla="*/ 282416 h 514350"/>
                <a:gd name="connsiteX1952" fmla="*/ 2516981 w 6400800"/>
                <a:gd name="connsiteY1952" fmla="*/ 263366 h 514350"/>
                <a:gd name="connsiteX1953" fmla="*/ 2511266 w 6400800"/>
                <a:gd name="connsiteY1953" fmla="*/ 243364 h 514350"/>
                <a:gd name="connsiteX1954" fmla="*/ 2513171 w 6400800"/>
                <a:gd name="connsiteY1954" fmla="*/ 264319 h 514350"/>
                <a:gd name="connsiteX1955" fmla="*/ 2514124 w 6400800"/>
                <a:gd name="connsiteY1955" fmla="*/ 277654 h 514350"/>
                <a:gd name="connsiteX1956" fmla="*/ 2504599 w 6400800"/>
                <a:gd name="connsiteY1956" fmla="*/ 256699 h 514350"/>
                <a:gd name="connsiteX1957" fmla="*/ 2504599 w 6400800"/>
                <a:gd name="connsiteY1957" fmla="*/ 253841 h 514350"/>
                <a:gd name="connsiteX1958" fmla="*/ 2503646 w 6400800"/>
                <a:gd name="connsiteY1958" fmla="*/ 255746 h 514350"/>
                <a:gd name="connsiteX1959" fmla="*/ 2497931 w 6400800"/>
                <a:gd name="connsiteY1959" fmla="*/ 243364 h 514350"/>
                <a:gd name="connsiteX1960" fmla="*/ 2502694 w 6400800"/>
                <a:gd name="connsiteY1960" fmla="*/ 259556 h 514350"/>
                <a:gd name="connsiteX1961" fmla="*/ 2499836 w 6400800"/>
                <a:gd name="connsiteY1961" fmla="*/ 267176 h 514350"/>
                <a:gd name="connsiteX1962" fmla="*/ 2498884 w 6400800"/>
                <a:gd name="connsiteY1962" fmla="*/ 270034 h 514350"/>
                <a:gd name="connsiteX1963" fmla="*/ 2494121 w 6400800"/>
                <a:gd name="connsiteY1963" fmla="*/ 223361 h 514350"/>
                <a:gd name="connsiteX1964" fmla="*/ 2496026 w 6400800"/>
                <a:gd name="connsiteY1964" fmla="*/ 220504 h 514350"/>
                <a:gd name="connsiteX1965" fmla="*/ 2506504 w 6400800"/>
                <a:gd name="connsiteY1965" fmla="*/ 203359 h 514350"/>
                <a:gd name="connsiteX1966" fmla="*/ 2510314 w 6400800"/>
                <a:gd name="connsiteY1966" fmla="*/ 197644 h 514350"/>
                <a:gd name="connsiteX1967" fmla="*/ 2505551 w 6400800"/>
                <a:gd name="connsiteY1967" fmla="*/ 203359 h 514350"/>
                <a:gd name="connsiteX1968" fmla="*/ 2493169 w 6400800"/>
                <a:gd name="connsiteY1968" fmla="*/ 217646 h 514350"/>
                <a:gd name="connsiteX1969" fmla="*/ 2493169 w 6400800"/>
                <a:gd name="connsiteY1969" fmla="*/ 216694 h 514350"/>
                <a:gd name="connsiteX1970" fmla="*/ 2491264 w 6400800"/>
                <a:gd name="connsiteY1970" fmla="*/ 196691 h 514350"/>
                <a:gd name="connsiteX1971" fmla="*/ 2501741 w 6400800"/>
                <a:gd name="connsiteY1971" fmla="*/ 183356 h 514350"/>
                <a:gd name="connsiteX1972" fmla="*/ 2490311 w 6400800"/>
                <a:gd name="connsiteY1972" fmla="*/ 192881 h 514350"/>
                <a:gd name="connsiteX1973" fmla="*/ 2489359 w 6400800"/>
                <a:gd name="connsiteY1973" fmla="*/ 176689 h 514350"/>
                <a:gd name="connsiteX1974" fmla="*/ 2497931 w 6400800"/>
                <a:gd name="connsiteY1974" fmla="*/ 165259 h 514350"/>
                <a:gd name="connsiteX1975" fmla="*/ 2502694 w 6400800"/>
                <a:gd name="connsiteY1975" fmla="*/ 159544 h 514350"/>
                <a:gd name="connsiteX1976" fmla="*/ 2496979 w 6400800"/>
                <a:gd name="connsiteY1976" fmla="*/ 164306 h 514350"/>
                <a:gd name="connsiteX1977" fmla="*/ 2489359 w 6400800"/>
                <a:gd name="connsiteY1977" fmla="*/ 171926 h 514350"/>
                <a:gd name="connsiteX1978" fmla="*/ 2488406 w 6400800"/>
                <a:gd name="connsiteY1978" fmla="*/ 153829 h 514350"/>
                <a:gd name="connsiteX1979" fmla="*/ 2487454 w 6400800"/>
                <a:gd name="connsiteY1979" fmla="*/ 135731 h 514350"/>
                <a:gd name="connsiteX1980" fmla="*/ 2494121 w 6400800"/>
                <a:gd name="connsiteY1980" fmla="*/ 125254 h 514350"/>
                <a:gd name="connsiteX1981" fmla="*/ 2487454 w 6400800"/>
                <a:gd name="connsiteY1981" fmla="*/ 132874 h 514350"/>
                <a:gd name="connsiteX1982" fmla="*/ 2487454 w 6400800"/>
                <a:gd name="connsiteY1982" fmla="*/ 129064 h 514350"/>
                <a:gd name="connsiteX1983" fmla="*/ 2486501 w 6400800"/>
                <a:gd name="connsiteY1983" fmla="*/ 132874 h 514350"/>
                <a:gd name="connsiteX1984" fmla="*/ 2475071 w 6400800"/>
                <a:gd name="connsiteY1984" fmla="*/ 146209 h 514350"/>
                <a:gd name="connsiteX1985" fmla="*/ 2455069 w 6400800"/>
                <a:gd name="connsiteY1985" fmla="*/ 171926 h 514350"/>
                <a:gd name="connsiteX1986" fmla="*/ 2442686 w 6400800"/>
                <a:gd name="connsiteY1986" fmla="*/ 188119 h 514350"/>
                <a:gd name="connsiteX1987" fmla="*/ 2433161 w 6400800"/>
                <a:gd name="connsiteY1987" fmla="*/ 203359 h 514350"/>
                <a:gd name="connsiteX1988" fmla="*/ 2432209 w 6400800"/>
                <a:gd name="connsiteY1988" fmla="*/ 191929 h 514350"/>
                <a:gd name="connsiteX1989" fmla="*/ 2425541 w 6400800"/>
                <a:gd name="connsiteY1989" fmla="*/ 110966 h 514350"/>
                <a:gd name="connsiteX1990" fmla="*/ 2424589 w 6400800"/>
                <a:gd name="connsiteY1990" fmla="*/ 88106 h 514350"/>
                <a:gd name="connsiteX1991" fmla="*/ 2424589 w 6400800"/>
                <a:gd name="connsiteY1991" fmla="*/ 80486 h 514350"/>
                <a:gd name="connsiteX1992" fmla="*/ 2423636 w 6400800"/>
                <a:gd name="connsiteY1992" fmla="*/ 88106 h 514350"/>
                <a:gd name="connsiteX1993" fmla="*/ 2421731 w 6400800"/>
                <a:gd name="connsiteY1993" fmla="*/ 110966 h 514350"/>
                <a:gd name="connsiteX1994" fmla="*/ 2420779 w 6400800"/>
                <a:gd name="connsiteY1994" fmla="*/ 146209 h 514350"/>
                <a:gd name="connsiteX1995" fmla="*/ 2421731 w 6400800"/>
                <a:gd name="connsiteY1995" fmla="*/ 191929 h 514350"/>
                <a:gd name="connsiteX1996" fmla="*/ 2422684 w 6400800"/>
                <a:gd name="connsiteY1996" fmla="*/ 220504 h 514350"/>
                <a:gd name="connsiteX1997" fmla="*/ 2405539 w 6400800"/>
                <a:gd name="connsiteY1997" fmla="*/ 250031 h 514350"/>
                <a:gd name="connsiteX1998" fmla="*/ 2401729 w 6400800"/>
                <a:gd name="connsiteY1998" fmla="*/ 256699 h 514350"/>
                <a:gd name="connsiteX1999" fmla="*/ 2400776 w 6400800"/>
                <a:gd name="connsiteY1999" fmla="*/ 255746 h 514350"/>
                <a:gd name="connsiteX2000" fmla="*/ 2392204 w 6400800"/>
                <a:gd name="connsiteY2000" fmla="*/ 233839 h 514350"/>
                <a:gd name="connsiteX2001" fmla="*/ 2385536 w 6400800"/>
                <a:gd name="connsiteY2001" fmla="*/ 170974 h 514350"/>
                <a:gd name="connsiteX2002" fmla="*/ 2382679 w 6400800"/>
                <a:gd name="connsiteY2002" fmla="*/ 150971 h 514350"/>
                <a:gd name="connsiteX2003" fmla="*/ 2384584 w 6400800"/>
                <a:gd name="connsiteY2003" fmla="*/ 140494 h 514350"/>
                <a:gd name="connsiteX2004" fmla="*/ 2382679 w 6400800"/>
                <a:gd name="connsiteY2004" fmla="*/ 135731 h 514350"/>
                <a:gd name="connsiteX2005" fmla="*/ 2390299 w 6400800"/>
                <a:gd name="connsiteY2005" fmla="*/ 114776 h 514350"/>
                <a:gd name="connsiteX2006" fmla="*/ 2427446 w 6400800"/>
                <a:gd name="connsiteY2006" fmla="*/ 12859 h 514350"/>
                <a:gd name="connsiteX2007" fmla="*/ 2380774 w 6400800"/>
                <a:gd name="connsiteY2007" fmla="*/ 110014 h 514350"/>
                <a:gd name="connsiteX2008" fmla="*/ 2358866 w 6400800"/>
                <a:gd name="connsiteY2008" fmla="*/ 157639 h 514350"/>
                <a:gd name="connsiteX2009" fmla="*/ 2355056 w 6400800"/>
                <a:gd name="connsiteY2009" fmla="*/ 166211 h 514350"/>
                <a:gd name="connsiteX2010" fmla="*/ 2357914 w 6400800"/>
                <a:gd name="connsiteY2010" fmla="*/ 155734 h 514350"/>
                <a:gd name="connsiteX2011" fmla="*/ 2362676 w 6400800"/>
                <a:gd name="connsiteY2011" fmla="*/ 132874 h 514350"/>
                <a:gd name="connsiteX2012" fmla="*/ 2354104 w 6400800"/>
                <a:gd name="connsiteY2012" fmla="*/ 154781 h 514350"/>
                <a:gd name="connsiteX2013" fmla="*/ 2344579 w 6400800"/>
                <a:gd name="connsiteY2013" fmla="*/ 179546 h 514350"/>
                <a:gd name="connsiteX2014" fmla="*/ 2334101 w 6400800"/>
                <a:gd name="connsiteY2014" fmla="*/ 211931 h 514350"/>
                <a:gd name="connsiteX2015" fmla="*/ 2334101 w 6400800"/>
                <a:gd name="connsiteY2015" fmla="*/ 211931 h 514350"/>
                <a:gd name="connsiteX2016" fmla="*/ 2340769 w 6400800"/>
                <a:gd name="connsiteY2016" fmla="*/ 171926 h 514350"/>
                <a:gd name="connsiteX2017" fmla="*/ 2347436 w 6400800"/>
                <a:gd name="connsiteY2017" fmla="*/ 130969 h 514350"/>
                <a:gd name="connsiteX2018" fmla="*/ 2354104 w 6400800"/>
                <a:gd name="connsiteY2018" fmla="*/ 99536 h 514350"/>
                <a:gd name="connsiteX2019" fmla="*/ 2358866 w 6400800"/>
                <a:gd name="connsiteY2019" fmla="*/ 71914 h 514350"/>
                <a:gd name="connsiteX2020" fmla="*/ 2350294 w 6400800"/>
                <a:gd name="connsiteY2020" fmla="*/ 98584 h 514350"/>
                <a:gd name="connsiteX2021" fmla="*/ 2340769 w 6400800"/>
                <a:gd name="connsiteY2021" fmla="*/ 129064 h 514350"/>
                <a:gd name="connsiteX2022" fmla="*/ 2330291 w 6400800"/>
                <a:gd name="connsiteY2022" fmla="*/ 170021 h 514350"/>
                <a:gd name="connsiteX2023" fmla="*/ 2324576 w 6400800"/>
                <a:gd name="connsiteY2023" fmla="*/ 193834 h 514350"/>
                <a:gd name="connsiteX2024" fmla="*/ 2320766 w 6400800"/>
                <a:gd name="connsiteY2024" fmla="*/ 185261 h 514350"/>
                <a:gd name="connsiteX2025" fmla="*/ 2326481 w 6400800"/>
                <a:gd name="connsiteY2025" fmla="*/ 157639 h 514350"/>
                <a:gd name="connsiteX2026" fmla="*/ 2318861 w 6400800"/>
                <a:gd name="connsiteY2026" fmla="*/ 179546 h 514350"/>
                <a:gd name="connsiteX2027" fmla="*/ 2315051 w 6400800"/>
                <a:gd name="connsiteY2027" fmla="*/ 170974 h 514350"/>
                <a:gd name="connsiteX2028" fmla="*/ 2317909 w 6400800"/>
                <a:gd name="connsiteY2028" fmla="*/ 181451 h 514350"/>
                <a:gd name="connsiteX2029" fmla="*/ 2313146 w 6400800"/>
                <a:gd name="connsiteY2029" fmla="*/ 193834 h 514350"/>
                <a:gd name="connsiteX2030" fmla="*/ 2311241 w 6400800"/>
                <a:gd name="connsiteY2030" fmla="*/ 190976 h 514350"/>
                <a:gd name="connsiteX2031" fmla="*/ 2314099 w 6400800"/>
                <a:gd name="connsiteY2031" fmla="*/ 141446 h 514350"/>
                <a:gd name="connsiteX2032" fmla="*/ 2298859 w 6400800"/>
                <a:gd name="connsiteY2032" fmla="*/ 202406 h 514350"/>
                <a:gd name="connsiteX2033" fmla="*/ 2292191 w 6400800"/>
                <a:gd name="connsiteY2033" fmla="*/ 231934 h 514350"/>
                <a:gd name="connsiteX2034" fmla="*/ 2289334 w 6400800"/>
                <a:gd name="connsiteY2034" fmla="*/ 250031 h 514350"/>
                <a:gd name="connsiteX2035" fmla="*/ 2285524 w 6400800"/>
                <a:gd name="connsiteY2035" fmla="*/ 259556 h 514350"/>
                <a:gd name="connsiteX2036" fmla="*/ 2275999 w 6400800"/>
                <a:gd name="connsiteY2036" fmla="*/ 287179 h 514350"/>
                <a:gd name="connsiteX2037" fmla="*/ 2275999 w 6400800"/>
                <a:gd name="connsiteY2037" fmla="*/ 288131 h 514350"/>
                <a:gd name="connsiteX2038" fmla="*/ 2275999 w 6400800"/>
                <a:gd name="connsiteY2038" fmla="*/ 282416 h 514350"/>
                <a:gd name="connsiteX2039" fmla="*/ 2276951 w 6400800"/>
                <a:gd name="connsiteY2039" fmla="*/ 265271 h 514350"/>
                <a:gd name="connsiteX2040" fmla="*/ 2272189 w 6400800"/>
                <a:gd name="connsiteY2040" fmla="*/ 281464 h 514350"/>
                <a:gd name="connsiteX2041" fmla="*/ 2269331 w 6400800"/>
                <a:gd name="connsiteY2041" fmla="*/ 290989 h 514350"/>
                <a:gd name="connsiteX2042" fmla="*/ 2269331 w 6400800"/>
                <a:gd name="connsiteY2042" fmla="*/ 290989 h 514350"/>
                <a:gd name="connsiteX2043" fmla="*/ 2269331 w 6400800"/>
                <a:gd name="connsiteY2043" fmla="*/ 261461 h 514350"/>
                <a:gd name="connsiteX2044" fmla="*/ 2270284 w 6400800"/>
                <a:gd name="connsiteY2044" fmla="*/ 238601 h 514350"/>
                <a:gd name="connsiteX2045" fmla="*/ 2272189 w 6400800"/>
                <a:gd name="connsiteY2045" fmla="*/ 225266 h 514350"/>
                <a:gd name="connsiteX2046" fmla="*/ 2275999 w 6400800"/>
                <a:gd name="connsiteY2046" fmla="*/ 210979 h 514350"/>
                <a:gd name="connsiteX2047" fmla="*/ 2266474 w 6400800"/>
                <a:gd name="connsiteY2047" fmla="*/ 232886 h 514350"/>
                <a:gd name="connsiteX2048" fmla="*/ 2267426 w 6400800"/>
                <a:gd name="connsiteY2048" fmla="*/ 228124 h 514350"/>
                <a:gd name="connsiteX2049" fmla="*/ 2263616 w 6400800"/>
                <a:gd name="connsiteY2049" fmla="*/ 235744 h 514350"/>
                <a:gd name="connsiteX2050" fmla="*/ 2265521 w 6400800"/>
                <a:gd name="connsiteY2050" fmla="*/ 220504 h 514350"/>
                <a:gd name="connsiteX2051" fmla="*/ 2256949 w 6400800"/>
                <a:gd name="connsiteY2051" fmla="*/ 247174 h 514350"/>
                <a:gd name="connsiteX2052" fmla="*/ 2252186 w 6400800"/>
                <a:gd name="connsiteY2052" fmla="*/ 258604 h 514350"/>
                <a:gd name="connsiteX2053" fmla="*/ 2250281 w 6400800"/>
                <a:gd name="connsiteY2053" fmla="*/ 262414 h 514350"/>
                <a:gd name="connsiteX2054" fmla="*/ 2255044 w 6400800"/>
                <a:gd name="connsiteY2054" fmla="*/ 243364 h 514350"/>
                <a:gd name="connsiteX2055" fmla="*/ 2267426 w 6400800"/>
                <a:gd name="connsiteY2055" fmla="*/ 178594 h 514350"/>
                <a:gd name="connsiteX2056" fmla="*/ 2270284 w 6400800"/>
                <a:gd name="connsiteY2056" fmla="*/ 153829 h 514350"/>
                <a:gd name="connsiteX2057" fmla="*/ 2262664 w 6400800"/>
                <a:gd name="connsiteY2057" fmla="*/ 177641 h 514350"/>
                <a:gd name="connsiteX2058" fmla="*/ 2254091 w 6400800"/>
                <a:gd name="connsiteY2058" fmla="*/ 205264 h 514350"/>
                <a:gd name="connsiteX2059" fmla="*/ 2246471 w 6400800"/>
                <a:gd name="connsiteY2059" fmla="*/ 230981 h 514350"/>
                <a:gd name="connsiteX2060" fmla="*/ 2241709 w 6400800"/>
                <a:gd name="connsiteY2060" fmla="*/ 244316 h 514350"/>
                <a:gd name="connsiteX2061" fmla="*/ 2239804 w 6400800"/>
                <a:gd name="connsiteY2061" fmla="*/ 233839 h 514350"/>
                <a:gd name="connsiteX2062" fmla="*/ 2233136 w 6400800"/>
                <a:gd name="connsiteY2062" fmla="*/ 205264 h 514350"/>
                <a:gd name="connsiteX2063" fmla="*/ 2237899 w 6400800"/>
                <a:gd name="connsiteY2063" fmla="*/ 255746 h 514350"/>
                <a:gd name="connsiteX2064" fmla="*/ 2234089 w 6400800"/>
                <a:gd name="connsiteY2064" fmla="*/ 269081 h 514350"/>
                <a:gd name="connsiteX2065" fmla="*/ 2233136 w 6400800"/>
                <a:gd name="connsiteY2065" fmla="*/ 270034 h 514350"/>
                <a:gd name="connsiteX2066" fmla="*/ 2233136 w 6400800"/>
                <a:gd name="connsiteY2066" fmla="*/ 263366 h 514350"/>
                <a:gd name="connsiteX2067" fmla="*/ 2231231 w 6400800"/>
                <a:gd name="connsiteY2067" fmla="*/ 234791 h 514350"/>
                <a:gd name="connsiteX2068" fmla="*/ 2228374 w 6400800"/>
                <a:gd name="connsiteY2068" fmla="*/ 207169 h 514350"/>
                <a:gd name="connsiteX2069" fmla="*/ 2230279 w 6400800"/>
                <a:gd name="connsiteY2069" fmla="*/ 193834 h 514350"/>
                <a:gd name="connsiteX2070" fmla="*/ 2226469 w 6400800"/>
                <a:gd name="connsiteY2070" fmla="*/ 204311 h 514350"/>
                <a:gd name="connsiteX2071" fmla="*/ 2222659 w 6400800"/>
                <a:gd name="connsiteY2071" fmla="*/ 200501 h 514350"/>
                <a:gd name="connsiteX2072" fmla="*/ 2220754 w 6400800"/>
                <a:gd name="connsiteY2072" fmla="*/ 199549 h 514350"/>
                <a:gd name="connsiteX2073" fmla="*/ 2217896 w 6400800"/>
                <a:gd name="connsiteY2073" fmla="*/ 199549 h 514350"/>
                <a:gd name="connsiteX2074" fmla="*/ 2215039 w 6400800"/>
                <a:gd name="connsiteY2074" fmla="*/ 202406 h 514350"/>
                <a:gd name="connsiteX2075" fmla="*/ 2213134 w 6400800"/>
                <a:gd name="connsiteY2075" fmla="*/ 214789 h 514350"/>
                <a:gd name="connsiteX2076" fmla="*/ 2217896 w 6400800"/>
                <a:gd name="connsiteY2076" fmla="*/ 203359 h 514350"/>
                <a:gd name="connsiteX2077" fmla="*/ 2219801 w 6400800"/>
                <a:gd name="connsiteY2077" fmla="*/ 201454 h 514350"/>
                <a:gd name="connsiteX2078" fmla="*/ 2220754 w 6400800"/>
                <a:gd name="connsiteY2078" fmla="*/ 202406 h 514350"/>
                <a:gd name="connsiteX2079" fmla="*/ 2223611 w 6400800"/>
                <a:gd name="connsiteY2079" fmla="*/ 207169 h 514350"/>
                <a:gd name="connsiteX2080" fmla="*/ 2223611 w 6400800"/>
                <a:gd name="connsiteY2080" fmla="*/ 215741 h 514350"/>
                <a:gd name="connsiteX2081" fmla="*/ 2223611 w 6400800"/>
                <a:gd name="connsiteY2081" fmla="*/ 215741 h 514350"/>
                <a:gd name="connsiteX2082" fmla="*/ 2215991 w 6400800"/>
                <a:gd name="connsiteY2082" fmla="*/ 241459 h 514350"/>
                <a:gd name="connsiteX2083" fmla="*/ 2206466 w 6400800"/>
                <a:gd name="connsiteY2083" fmla="*/ 274796 h 514350"/>
                <a:gd name="connsiteX2084" fmla="*/ 2196941 w 6400800"/>
                <a:gd name="connsiteY2084" fmla="*/ 313849 h 514350"/>
                <a:gd name="connsiteX2085" fmla="*/ 2195989 w 6400800"/>
                <a:gd name="connsiteY2085" fmla="*/ 305276 h 514350"/>
                <a:gd name="connsiteX2086" fmla="*/ 2195036 w 6400800"/>
                <a:gd name="connsiteY2086" fmla="*/ 317659 h 514350"/>
                <a:gd name="connsiteX2087" fmla="*/ 2193131 w 6400800"/>
                <a:gd name="connsiteY2087" fmla="*/ 314801 h 514350"/>
                <a:gd name="connsiteX2088" fmla="*/ 2195036 w 6400800"/>
                <a:gd name="connsiteY2088" fmla="*/ 318611 h 514350"/>
                <a:gd name="connsiteX2089" fmla="*/ 2195036 w 6400800"/>
                <a:gd name="connsiteY2089" fmla="*/ 323374 h 514350"/>
                <a:gd name="connsiteX2090" fmla="*/ 2192179 w 6400800"/>
                <a:gd name="connsiteY2090" fmla="*/ 334804 h 514350"/>
                <a:gd name="connsiteX2091" fmla="*/ 2190274 w 6400800"/>
                <a:gd name="connsiteY2091" fmla="*/ 330994 h 514350"/>
                <a:gd name="connsiteX2092" fmla="*/ 2191226 w 6400800"/>
                <a:gd name="connsiteY2092" fmla="*/ 330041 h 514350"/>
                <a:gd name="connsiteX2093" fmla="*/ 2190274 w 6400800"/>
                <a:gd name="connsiteY2093" fmla="*/ 330994 h 514350"/>
                <a:gd name="connsiteX2094" fmla="*/ 2188369 w 6400800"/>
                <a:gd name="connsiteY2094" fmla="*/ 326231 h 514350"/>
                <a:gd name="connsiteX2095" fmla="*/ 2189321 w 6400800"/>
                <a:gd name="connsiteY2095" fmla="*/ 331946 h 514350"/>
                <a:gd name="connsiteX2096" fmla="*/ 2188369 w 6400800"/>
                <a:gd name="connsiteY2096" fmla="*/ 332899 h 514350"/>
                <a:gd name="connsiteX2097" fmla="*/ 2185511 w 6400800"/>
                <a:gd name="connsiteY2097" fmla="*/ 315754 h 514350"/>
                <a:gd name="connsiteX2098" fmla="*/ 2184559 w 6400800"/>
                <a:gd name="connsiteY2098" fmla="*/ 336709 h 514350"/>
                <a:gd name="connsiteX2099" fmla="*/ 2184559 w 6400800"/>
                <a:gd name="connsiteY2099" fmla="*/ 337661 h 514350"/>
                <a:gd name="connsiteX2100" fmla="*/ 2179796 w 6400800"/>
                <a:gd name="connsiteY2100" fmla="*/ 343376 h 514350"/>
                <a:gd name="connsiteX2101" fmla="*/ 2178844 w 6400800"/>
                <a:gd name="connsiteY2101" fmla="*/ 340519 h 514350"/>
                <a:gd name="connsiteX2102" fmla="*/ 2192179 w 6400800"/>
                <a:gd name="connsiteY2102" fmla="*/ 283369 h 514350"/>
                <a:gd name="connsiteX2103" fmla="*/ 2212181 w 6400800"/>
                <a:gd name="connsiteY2103" fmla="*/ 190024 h 514350"/>
                <a:gd name="connsiteX2104" fmla="*/ 2183606 w 6400800"/>
                <a:gd name="connsiteY2104" fmla="*/ 272891 h 514350"/>
                <a:gd name="connsiteX2105" fmla="*/ 2187416 w 6400800"/>
                <a:gd name="connsiteY2105" fmla="*/ 253841 h 514350"/>
                <a:gd name="connsiteX2106" fmla="*/ 2192179 w 6400800"/>
                <a:gd name="connsiteY2106" fmla="*/ 231934 h 514350"/>
                <a:gd name="connsiteX2107" fmla="*/ 2196941 w 6400800"/>
                <a:gd name="connsiteY2107" fmla="*/ 210026 h 514350"/>
                <a:gd name="connsiteX2108" fmla="*/ 2200751 w 6400800"/>
                <a:gd name="connsiteY2108" fmla="*/ 193834 h 514350"/>
                <a:gd name="connsiteX2109" fmla="*/ 2204561 w 6400800"/>
                <a:gd name="connsiteY2109" fmla="*/ 179546 h 514350"/>
                <a:gd name="connsiteX2110" fmla="*/ 2211229 w 6400800"/>
                <a:gd name="connsiteY2110" fmla="*/ 155734 h 514350"/>
                <a:gd name="connsiteX2111" fmla="*/ 2217896 w 6400800"/>
                <a:gd name="connsiteY2111" fmla="*/ 134779 h 514350"/>
                <a:gd name="connsiteX2112" fmla="*/ 2211229 w 6400800"/>
                <a:gd name="connsiteY2112" fmla="*/ 148114 h 514350"/>
                <a:gd name="connsiteX2113" fmla="*/ 2211229 w 6400800"/>
                <a:gd name="connsiteY2113" fmla="*/ 147161 h 514350"/>
                <a:gd name="connsiteX2114" fmla="*/ 2216944 w 6400800"/>
                <a:gd name="connsiteY2114" fmla="*/ 125254 h 514350"/>
                <a:gd name="connsiteX2115" fmla="*/ 2222659 w 6400800"/>
                <a:gd name="connsiteY2115" fmla="*/ 105251 h 514350"/>
                <a:gd name="connsiteX2116" fmla="*/ 2233136 w 6400800"/>
                <a:gd name="connsiteY2116" fmla="*/ 72866 h 514350"/>
                <a:gd name="connsiteX2117" fmla="*/ 2242661 w 6400800"/>
                <a:gd name="connsiteY2117" fmla="*/ 45244 h 514350"/>
                <a:gd name="connsiteX2118" fmla="*/ 2229326 w 6400800"/>
                <a:gd name="connsiteY2118" fmla="*/ 71914 h 514350"/>
                <a:gd name="connsiteX2119" fmla="*/ 2215991 w 6400800"/>
                <a:gd name="connsiteY2119" fmla="*/ 103346 h 514350"/>
                <a:gd name="connsiteX2120" fmla="*/ 2208371 w 6400800"/>
                <a:gd name="connsiteY2120" fmla="*/ 122396 h 514350"/>
                <a:gd name="connsiteX2121" fmla="*/ 2200751 w 6400800"/>
                <a:gd name="connsiteY2121" fmla="*/ 144304 h 514350"/>
                <a:gd name="connsiteX2122" fmla="*/ 2184559 w 6400800"/>
                <a:gd name="connsiteY2122" fmla="*/ 193834 h 514350"/>
                <a:gd name="connsiteX2123" fmla="*/ 2175034 w 6400800"/>
                <a:gd name="connsiteY2123" fmla="*/ 228124 h 514350"/>
                <a:gd name="connsiteX2124" fmla="*/ 2177891 w 6400800"/>
                <a:gd name="connsiteY2124" fmla="*/ 203359 h 514350"/>
                <a:gd name="connsiteX2125" fmla="*/ 2178844 w 6400800"/>
                <a:gd name="connsiteY2125" fmla="*/ 190024 h 514350"/>
                <a:gd name="connsiteX2126" fmla="*/ 2180749 w 6400800"/>
                <a:gd name="connsiteY2126" fmla="*/ 184309 h 514350"/>
                <a:gd name="connsiteX2127" fmla="*/ 2179796 w 6400800"/>
                <a:gd name="connsiteY2127" fmla="*/ 187166 h 514350"/>
                <a:gd name="connsiteX2128" fmla="*/ 2180749 w 6400800"/>
                <a:gd name="connsiteY2128" fmla="*/ 176689 h 514350"/>
                <a:gd name="connsiteX2129" fmla="*/ 2175986 w 6400800"/>
                <a:gd name="connsiteY2129" fmla="*/ 194786 h 514350"/>
                <a:gd name="connsiteX2130" fmla="*/ 2170271 w 6400800"/>
                <a:gd name="connsiteY2130" fmla="*/ 208121 h 514350"/>
                <a:gd name="connsiteX2131" fmla="*/ 2144554 w 6400800"/>
                <a:gd name="connsiteY2131" fmla="*/ 271939 h 514350"/>
                <a:gd name="connsiteX2132" fmla="*/ 2135029 w 6400800"/>
                <a:gd name="connsiteY2132" fmla="*/ 296704 h 514350"/>
                <a:gd name="connsiteX2133" fmla="*/ 2135029 w 6400800"/>
                <a:gd name="connsiteY2133" fmla="*/ 295751 h 514350"/>
                <a:gd name="connsiteX2134" fmla="*/ 2129314 w 6400800"/>
                <a:gd name="connsiteY2134" fmla="*/ 282416 h 514350"/>
                <a:gd name="connsiteX2135" fmla="*/ 2137886 w 6400800"/>
                <a:gd name="connsiteY2135" fmla="*/ 231934 h 514350"/>
                <a:gd name="connsiteX2136" fmla="*/ 2141696 w 6400800"/>
                <a:gd name="connsiteY2136" fmla="*/ 210026 h 514350"/>
                <a:gd name="connsiteX2137" fmla="*/ 2134076 w 6400800"/>
                <a:gd name="connsiteY2137" fmla="*/ 230981 h 514350"/>
                <a:gd name="connsiteX2138" fmla="*/ 2123599 w 6400800"/>
                <a:gd name="connsiteY2138" fmla="*/ 263366 h 514350"/>
                <a:gd name="connsiteX2139" fmla="*/ 2122646 w 6400800"/>
                <a:gd name="connsiteY2139" fmla="*/ 253841 h 514350"/>
                <a:gd name="connsiteX2140" fmla="*/ 2117884 w 6400800"/>
                <a:gd name="connsiteY2140" fmla="*/ 211931 h 514350"/>
                <a:gd name="connsiteX2141" fmla="*/ 2112169 w 6400800"/>
                <a:gd name="connsiteY2141" fmla="*/ 176689 h 514350"/>
                <a:gd name="connsiteX2142" fmla="*/ 2107406 w 6400800"/>
                <a:gd name="connsiteY2142" fmla="*/ 150019 h 514350"/>
                <a:gd name="connsiteX2143" fmla="*/ 2102644 w 6400800"/>
                <a:gd name="connsiteY2143" fmla="*/ 127159 h 514350"/>
                <a:gd name="connsiteX2144" fmla="*/ 2103596 w 6400800"/>
                <a:gd name="connsiteY2144" fmla="*/ 150971 h 514350"/>
                <a:gd name="connsiteX2145" fmla="*/ 2104549 w 6400800"/>
                <a:gd name="connsiteY2145" fmla="*/ 168116 h 514350"/>
                <a:gd name="connsiteX2146" fmla="*/ 2104549 w 6400800"/>
                <a:gd name="connsiteY2146" fmla="*/ 183356 h 514350"/>
                <a:gd name="connsiteX2147" fmla="*/ 2105501 w 6400800"/>
                <a:gd name="connsiteY2147" fmla="*/ 207169 h 514350"/>
                <a:gd name="connsiteX2148" fmla="*/ 2106454 w 6400800"/>
                <a:gd name="connsiteY2148" fmla="*/ 225266 h 514350"/>
                <a:gd name="connsiteX2149" fmla="*/ 2104549 w 6400800"/>
                <a:gd name="connsiteY2149" fmla="*/ 221456 h 514350"/>
                <a:gd name="connsiteX2150" fmla="*/ 2104549 w 6400800"/>
                <a:gd name="connsiteY2150" fmla="*/ 221456 h 514350"/>
                <a:gd name="connsiteX2151" fmla="*/ 2104549 w 6400800"/>
                <a:gd name="connsiteY2151" fmla="*/ 221456 h 514350"/>
                <a:gd name="connsiteX2152" fmla="*/ 2102644 w 6400800"/>
                <a:gd name="connsiteY2152" fmla="*/ 215741 h 514350"/>
                <a:gd name="connsiteX2153" fmla="*/ 2101691 w 6400800"/>
                <a:gd name="connsiteY2153" fmla="*/ 205264 h 514350"/>
                <a:gd name="connsiteX2154" fmla="*/ 2098834 w 6400800"/>
                <a:gd name="connsiteY2154" fmla="*/ 176689 h 514350"/>
                <a:gd name="connsiteX2155" fmla="*/ 2097881 w 6400800"/>
                <a:gd name="connsiteY2155" fmla="*/ 168116 h 514350"/>
                <a:gd name="connsiteX2156" fmla="*/ 2102644 w 6400800"/>
                <a:gd name="connsiteY2156" fmla="*/ 149066 h 514350"/>
                <a:gd name="connsiteX2157" fmla="*/ 2096929 w 6400800"/>
                <a:gd name="connsiteY2157" fmla="*/ 162401 h 514350"/>
                <a:gd name="connsiteX2158" fmla="*/ 2095024 w 6400800"/>
                <a:gd name="connsiteY2158" fmla="*/ 151924 h 514350"/>
                <a:gd name="connsiteX2159" fmla="*/ 2095024 w 6400800"/>
                <a:gd name="connsiteY2159" fmla="*/ 167164 h 514350"/>
                <a:gd name="connsiteX2160" fmla="*/ 2066449 w 6400800"/>
                <a:gd name="connsiteY2160" fmla="*/ 235744 h 514350"/>
                <a:gd name="connsiteX2161" fmla="*/ 2056924 w 6400800"/>
                <a:gd name="connsiteY2161" fmla="*/ 259556 h 514350"/>
                <a:gd name="connsiteX2162" fmla="*/ 2063591 w 6400800"/>
                <a:gd name="connsiteY2162" fmla="*/ 219551 h 514350"/>
                <a:gd name="connsiteX2163" fmla="*/ 2052161 w 6400800"/>
                <a:gd name="connsiteY2163" fmla="*/ 252889 h 514350"/>
                <a:gd name="connsiteX2164" fmla="*/ 2050256 w 6400800"/>
                <a:gd name="connsiteY2164" fmla="*/ 248126 h 514350"/>
                <a:gd name="connsiteX2165" fmla="*/ 2050256 w 6400800"/>
                <a:gd name="connsiteY2165" fmla="*/ 233839 h 514350"/>
                <a:gd name="connsiteX2166" fmla="*/ 2048351 w 6400800"/>
                <a:gd name="connsiteY2166" fmla="*/ 244316 h 514350"/>
                <a:gd name="connsiteX2167" fmla="*/ 2046446 w 6400800"/>
                <a:gd name="connsiteY2167" fmla="*/ 240506 h 514350"/>
                <a:gd name="connsiteX2168" fmla="*/ 2047399 w 6400800"/>
                <a:gd name="connsiteY2168" fmla="*/ 247174 h 514350"/>
                <a:gd name="connsiteX2169" fmla="*/ 2044541 w 6400800"/>
                <a:gd name="connsiteY2169" fmla="*/ 266224 h 514350"/>
                <a:gd name="connsiteX2170" fmla="*/ 2043589 w 6400800"/>
                <a:gd name="connsiteY2170" fmla="*/ 259556 h 514350"/>
                <a:gd name="connsiteX2171" fmla="*/ 2041684 w 6400800"/>
                <a:gd name="connsiteY2171" fmla="*/ 249079 h 514350"/>
                <a:gd name="connsiteX2172" fmla="*/ 2048351 w 6400800"/>
                <a:gd name="connsiteY2172" fmla="*/ 184309 h 514350"/>
                <a:gd name="connsiteX2173" fmla="*/ 2039779 w 6400800"/>
                <a:gd name="connsiteY2173" fmla="*/ 216694 h 514350"/>
                <a:gd name="connsiteX2174" fmla="*/ 2036921 w 6400800"/>
                <a:gd name="connsiteY2174" fmla="*/ 223361 h 514350"/>
                <a:gd name="connsiteX2175" fmla="*/ 2035969 w 6400800"/>
                <a:gd name="connsiteY2175" fmla="*/ 218599 h 514350"/>
                <a:gd name="connsiteX2176" fmla="*/ 2031206 w 6400800"/>
                <a:gd name="connsiteY2176" fmla="*/ 187166 h 514350"/>
                <a:gd name="connsiteX2177" fmla="*/ 2028349 w 6400800"/>
                <a:gd name="connsiteY2177" fmla="*/ 169069 h 514350"/>
                <a:gd name="connsiteX2178" fmla="*/ 2031206 w 6400800"/>
                <a:gd name="connsiteY2178" fmla="*/ 147161 h 514350"/>
                <a:gd name="connsiteX2179" fmla="*/ 2028349 w 6400800"/>
                <a:gd name="connsiteY2179" fmla="*/ 157639 h 514350"/>
                <a:gd name="connsiteX2180" fmla="*/ 2030254 w 6400800"/>
                <a:gd name="connsiteY2180" fmla="*/ 138589 h 514350"/>
                <a:gd name="connsiteX2181" fmla="*/ 2023586 w 6400800"/>
                <a:gd name="connsiteY2181" fmla="*/ 160496 h 514350"/>
                <a:gd name="connsiteX2182" fmla="*/ 2017871 w 6400800"/>
                <a:gd name="connsiteY2182" fmla="*/ 186214 h 514350"/>
                <a:gd name="connsiteX2183" fmla="*/ 2016919 w 6400800"/>
                <a:gd name="connsiteY2183" fmla="*/ 191929 h 514350"/>
                <a:gd name="connsiteX2184" fmla="*/ 2016919 w 6400800"/>
                <a:gd name="connsiteY2184" fmla="*/ 190976 h 514350"/>
                <a:gd name="connsiteX2185" fmla="*/ 2019776 w 6400800"/>
                <a:gd name="connsiteY2185" fmla="*/ 158591 h 514350"/>
                <a:gd name="connsiteX2186" fmla="*/ 2015014 w 6400800"/>
                <a:gd name="connsiteY2186" fmla="*/ 178594 h 514350"/>
                <a:gd name="connsiteX2187" fmla="*/ 2014061 w 6400800"/>
                <a:gd name="connsiteY2187" fmla="*/ 174784 h 514350"/>
                <a:gd name="connsiteX2188" fmla="*/ 2014061 w 6400800"/>
                <a:gd name="connsiteY2188" fmla="*/ 177641 h 514350"/>
                <a:gd name="connsiteX2189" fmla="*/ 2011204 w 6400800"/>
                <a:gd name="connsiteY2189" fmla="*/ 163354 h 514350"/>
                <a:gd name="connsiteX2190" fmla="*/ 2003584 w 6400800"/>
                <a:gd name="connsiteY2190" fmla="*/ 125254 h 514350"/>
                <a:gd name="connsiteX2191" fmla="*/ 1996916 w 6400800"/>
                <a:gd name="connsiteY2191" fmla="*/ 91916 h 514350"/>
                <a:gd name="connsiteX2192" fmla="*/ 1999774 w 6400800"/>
                <a:gd name="connsiteY2192" fmla="*/ 125254 h 514350"/>
                <a:gd name="connsiteX2193" fmla="*/ 2003584 w 6400800"/>
                <a:gd name="connsiteY2193" fmla="*/ 164306 h 514350"/>
                <a:gd name="connsiteX2194" fmla="*/ 2008346 w 6400800"/>
                <a:gd name="connsiteY2194" fmla="*/ 203359 h 514350"/>
                <a:gd name="connsiteX2195" fmla="*/ 1999774 w 6400800"/>
                <a:gd name="connsiteY2195" fmla="*/ 240506 h 514350"/>
                <a:gd name="connsiteX2196" fmla="*/ 1984534 w 6400800"/>
                <a:gd name="connsiteY2196" fmla="*/ 314801 h 514350"/>
                <a:gd name="connsiteX2197" fmla="*/ 1984534 w 6400800"/>
                <a:gd name="connsiteY2197" fmla="*/ 283369 h 514350"/>
                <a:gd name="connsiteX2198" fmla="*/ 1984534 w 6400800"/>
                <a:gd name="connsiteY2198" fmla="*/ 267176 h 514350"/>
                <a:gd name="connsiteX2199" fmla="*/ 1986439 w 6400800"/>
                <a:gd name="connsiteY2199" fmla="*/ 263366 h 514350"/>
                <a:gd name="connsiteX2200" fmla="*/ 1984534 w 6400800"/>
                <a:gd name="connsiteY2200" fmla="*/ 265271 h 514350"/>
                <a:gd name="connsiteX2201" fmla="*/ 1985486 w 6400800"/>
                <a:gd name="connsiteY2201" fmla="*/ 243364 h 514350"/>
                <a:gd name="connsiteX2202" fmla="*/ 1987391 w 6400800"/>
                <a:gd name="connsiteY2202" fmla="*/ 212884 h 514350"/>
                <a:gd name="connsiteX2203" fmla="*/ 1989296 w 6400800"/>
                <a:gd name="connsiteY2203" fmla="*/ 186214 h 514350"/>
                <a:gd name="connsiteX2204" fmla="*/ 1983581 w 6400800"/>
                <a:gd name="connsiteY2204" fmla="*/ 211931 h 514350"/>
                <a:gd name="connsiteX2205" fmla="*/ 1978819 w 6400800"/>
                <a:gd name="connsiteY2205" fmla="*/ 242411 h 514350"/>
                <a:gd name="connsiteX2206" fmla="*/ 1974056 w 6400800"/>
                <a:gd name="connsiteY2206" fmla="*/ 281464 h 514350"/>
                <a:gd name="connsiteX2207" fmla="*/ 1973104 w 6400800"/>
                <a:gd name="connsiteY2207" fmla="*/ 282416 h 514350"/>
                <a:gd name="connsiteX2208" fmla="*/ 1968341 w 6400800"/>
                <a:gd name="connsiteY2208" fmla="*/ 289084 h 514350"/>
                <a:gd name="connsiteX2209" fmla="*/ 1968341 w 6400800"/>
                <a:gd name="connsiteY2209" fmla="*/ 283369 h 514350"/>
                <a:gd name="connsiteX2210" fmla="*/ 1973104 w 6400800"/>
                <a:gd name="connsiteY2210" fmla="*/ 274796 h 514350"/>
                <a:gd name="connsiteX2211" fmla="*/ 1968341 w 6400800"/>
                <a:gd name="connsiteY2211" fmla="*/ 280511 h 514350"/>
                <a:gd name="connsiteX2212" fmla="*/ 1973104 w 6400800"/>
                <a:gd name="connsiteY2212" fmla="*/ 224314 h 514350"/>
                <a:gd name="connsiteX2213" fmla="*/ 1976914 w 6400800"/>
                <a:gd name="connsiteY2213" fmla="*/ 187166 h 514350"/>
                <a:gd name="connsiteX2214" fmla="*/ 1967389 w 6400800"/>
                <a:gd name="connsiteY2214" fmla="*/ 218599 h 514350"/>
                <a:gd name="connsiteX2215" fmla="*/ 1967389 w 6400800"/>
                <a:gd name="connsiteY2215" fmla="*/ 216694 h 514350"/>
                <a:gd name="connsiteX2216" fmla="*/ 1966436 w 6400800"/>
                <a:gd name="connsiteY2216" fmla="*/ 220504 h 514350"/>
                <a:gd name="connsiteX2217" fmla="*/ 1957864 w 6400800"/>
                <a:gd name="connsiteY2217" fmla="*/ 250031 h 514350"/>
                <a:gd name="connsiteX2218" fmla="*/ 1952149 w 6400800"/>
                <a:gd name="connsiteY2218" fmla="*/ 271939 h 514350"/>
                <a:gd name="connsiteX2219" fmla="*/ 1941671 w 6400800"/>
                <a:gd name="connsiteY2219" fmla="*/ 221456 h 514350"/>
                <a:gd name="connsiteX2220" fmla="*/ 1942624 w 6400800"/>
                <a:gd name="connsiteY2220" fmla="*/ 213836 h 514350"/>
                <a:gd name="connsiteX2221" fmla="*/ 1952149 w 6400800"/>
                <a:gd name="connsiteY2221" fmla="*/ 186214 h 514350"/>
                <a:gd name="connsiteX2222" fmla="*/ 1962626 w 6400800"/>
                <a:gd name="connsiteY2222" fmla="*/ 157639 h 514350"/>
                <a:gd name="connsiteX2223" fmla="*/ 1948339 w 6400800"/>
                <a:gd name="connsiteY2223" fmla="*/ 185261 h 514350"/>
                <a:gd name="connsiteX2224" fmla="*/ 1945481 w 6400800"/>
                <a:gd name="connsiteY2224" fmla="*/ 190976 h 514350"/>
                <a:gd name="connsiteX2225" fmla="*/ 1945481 w 6400800"/>
                <a:gd name="connsiteY2225" fmla="*/ 189071 h 514350"/>
                <a:gd name="connsiteX2226" fmla="*/ 1944529 w 6400800"/>
                <a:gd name="connsiteY2226" fmla="*/ 192881 h 514350"/>
                <a:gd name="connsiteX2227" fmla="*/ 1938814 w 6400800"/>
                <a:gd name="connsiteY2227" fmla="*/ 205264 h 514350"/>
                <a:gd name="connsiteX2228" fmla="*/ 1935004 w 6400800"/>
                <a:gd name="connsiteY2228" fmla="*/ 148114 h 514350"/>
                <a:gd name="connsiteX2229" fmla="*/ 1928336 w 6400800"/>
                <a:gd name="connsiteY2229" fmla="*/ 224314 h 514350"/>
                <a:gd name="connsiteX2230" fmla="*/ 1928336 w 6400800"/>
                <a:gd name="connsiteY2230" fmla="*/ 229076 h 514350"/>
                <a:gd name="connsiteX2231" fmla="*/ 1924526 w 6400800"/>
                <a:gd name="connsiteY2231" fmla="*/ 236696 h 514350"/>
                <a:gd name="connsiteX2232" fmla="*/ 1915001 w 6400800"/>
                <a:gd name="connsiteY2232" fmla="*/ 258604 h 514350"/>
                <a:gd name="connsiteX2233" fmla="*/ 1911191 w 6400800"/>
                <a:gd name="connsiteY2233" fmla="*/ 268129 h 514350"/>
                <a:gd name="connsiteX2234" fmla="*/ 1907381 w 6400800"/>
                <a:gd name="connsiteY2234" fmla="*/ 259556 h 514350"/>
                <a:gd name="connsiteX2235" fmla="*/ 1907381 w 6400800"/>
                <a:gd name="connsiteY2235" fmla="*/ 258604 h 514350"/>
                <a:gd name="connsiteX2236" fmla="*/ 1907381 w 6400800"/>
                <a:gd name="connsiteY2236" fmla="*/ 258604 h 514350"/>
                <a:gd name="connsiteX2237" fmla="*/ 1900714 w 6400800"/>
                <a:gd name="connsiteY2237" fmla="*/ 253841 h 514350"/>
                <a:gd name="connsiteX2238" fmla="*/ 1897856 w 6400800"/>
                <a:gd name="connsiteY2238" fmla="*/ 252889 h 514350"/>
                <a:gd name="connsiteX2239" fmla="*/ 1896904 w 6400800"/>
                <a:gd name="connsiteY2239" fmla="*/ 252889 h 514350"/>
                <a:gd name="connsiteX2240" fmla="*/ 1896904 w 6400800"/>
                <a:gd name="connsiteY2240" fmla="*/ 250984 h 514350"/>
                <a:gd name="connsiteX2241" fmla="*/ 1897856 w 6400800"/>
                <a:gd name="connsiteY2241" fmla="*/ 246221 h 514350"/>
                <a:gd name="connsiteX2242" fmla="*/ 1902619 w 6400800"/>
                <a:gd name="connsiteY2242" fmla="*/ 230029 h 514350"/>
                <a:gd name="connsiteX2243" fmla="*/ 1903571 w 6400800"/>
                <a:gd name="connsiteY2243" fmla="*/ 226219 h 514350"/>
                <a:gd name="connsiteX2244" fmla="*/ 1902619 w 6400800"/>
                <a:gd name="connsiteY2244" fmla="*/ 227171 h 514350"/>
                <a:gd name="connsiteX2245" fmla="*/ 1906429 w 6400800"/>
                <a:gd name="connsiteY2245" fmla="*/ 214789 h 514350"/>
                <a:gd name="connsiteX2246" fmla="*/ 1915001 w 6400800"/>
                <a:gd name="connsiteY2246" fmla="*/ 190976 h 514350"/>
                <a:gd name="connsiteX2247" fmla="*/ 1922621 w 6400800"/>
                <a:gd name="connsiteY2247" fmla="*/ 170021 h 514350"/>
                <a:gd name="connsiteX2248" fmla="*/ 1911191 w 6400800"/>
                <a:gd name="connsiteY2248" fmla="*/ 189071 h 514350"/>
                <a:gd name="connsiteX2249" fmla="*/ 1899761 w 6400800"/>
                <a:gd name="connsiteY2249" fmla="*/ 211931 h 514350"/>
                <a:gd name="connsiteX2250" fmla="*/ 1893094 w 6400800"/>
                <a:gd name="connsiteY2250" fmla="*/ 226219 h 514350"/>
                <a:gd name="connsiteX2251" fmla="*/ 1889284 w 6400800"/>
                <a:gd name="connsiteY2251" fmla="*/ 235744 h 514350"/>
                <a:gd name="connsiteX2252" fmla="*/ 1888331 w 6400800"/>
                <a:gd name="connsiteY2252" fmla="*/ 232886 h 514350"/>
                <a:gd name="connsiteX2253" fmla="*/ 1889284 w 6400800"/>
                <a:gd name="connsiteY2253" fmla="*/ 216694 h 514350"/>
                <a:gd name="connsiteX2254" fmla="*/ 1891189 w 6400800"/>
                <a:gd name="connsiteY2254" fmla="*/ 200501 h 514350"/>
                <a:gd name="connsiteX2255" fmla="*/ 1894046 w 6400800"/>
                <a:gd name="connsiteY2255" fmla="*/ 187166 h 514350"/>
                <a:gd name="connsiteX2256" fmla="*/ 1899761 w 6400800"/>
                <a:gd name="connsiteY2256" fmla="*/ 169069 h 514350"/>
                <a:gd name="connsiteX2257" fmla="*/ 1902619 w 6400800"/>
                <a:gd name="connsiteY2257" fmla="*/ 162401 h 514350"/>
                <a:gd name="connsiteX2258" fmla="*/ 1898809 w 6400800"/>
                <a:gd name="connsiteY2258" fmla="*/ 168116 h 514350"/>
                <a:gd name="connsiteX2259" fmla="*/ 1890236 w 6400800"/>
                <a:gd name="connsiteY2259" fmla="*/ 186214 h 514350"/>
                <a:gd name="connsiteX2260" fmla="*/ 1885474 w 6400800"/>
                <a:gd name="connsiteY2260" fmla="*/ 199549 h 514350"/>
                <a:gd name="connsiteX2261" fmla="*/ 1882616 w 6400800"/>
                <a:gd name="connsiteY2261" fmla="*/ 213836 h 514350"/>
                <a:gd name="connsiteX2262" fmla="*/ 1882616 w 6400800"/>
                <a:gd name="connsiteY2262" fmla="*/ 210026 h 514350"/>
                <a:gd name="connsiteX2263" fmla="*/ 1878806 w 6400800"/>
                <a:gd name="connsiteY2263" fmla="*/ 228124 h 514350"/>
                <a:gd name="connsiteX2264" fmla="*/ 1874996 w 6400800"/>
                <a:gd name="connsiteY2264" fmla="*/ 243364 h 514350"/>
                <a:gd name="connsiteX2265" fmla="*/ 1874996 w 6400800"/>
                <a:gd name="connsiteY2265" fmla="*/ 237649 h 514350"/>
                <a:gd name="connsiteX2266" fmla="*/ 1872139 w 6400800"/>
                <a:gd name="connsiteY2266" fmla="*/ 255746 h 514350"/>
                <a:gd name="connsiteX2267" fmla="*/ 1868329 w 6400800"/>
                <a:gd name="connsiteY2267" fmla="*/ 270986 h 514350"/>
                <a:gd name="connsiteX2268" fmla="*/ 1869281 w 6400800"/>
                <a:gd name="connsiteY2268" fmla="*/ 259556 h 514350"/>
                <a:gd name="connsiteX2269" fmla="*/ 1874996 w 6400800"/>
                <a:gd name="connsiteY2269" fmla="*/ 213836 h 514350"/>
                <a:gd name="connsiteX2270" fmla="*/ 1877854 w 6400800"/>
                <a:gd name="connsiteY2270" fmla="*/ 193834 h 514350"/>
                <a:gd name="connsiteX2271" fmla="*/ 1881664 w 6400800"/>
                <a:gd name="connsiteY2271" fmla="*/ 175736 h 514350"/>
                <a:gd name="connsiteX2272" fmla="*/ 1888331 w 6400800"/>
                <a:gd name="connsiteY2272" fmla="*/ 146209 h 514350"/>
                <a:gd name="connsiteX2273" fmla="*/ 1894999 w 6400800"/>
                <a:gd name="connsiteY2273" fmla="*/ 120491 h 514350"/>
                <a:gd name="connsiteX2274" fmla="*/ 1885474 w 6400800"/>
                <a:gd name="connsiteY2274" fmla="*/ 144304 h 514350"/>
                <a:gd name="connsiteX2275" fmla="*/ 1875949 w 6400800"/>
                <a:gd name="connsiteY2275" fmla="*/ 172879 h 514350"/>
                <a:gd name="connsiteX2276" fmla="*/ 1870234 w 6400800"/>
                <a:gd name="connsiteY2276" fmla="*/ 190976 h 514350"/>
                <a:gd name="connsiteX2277" fmla="*/ 1865471 w 6400800"/>
                <a:gd name="connsiteY2277" fmla="*/ 210979 h 514350"/>
                <a:gd name="connsiteX2278" fmla="*/ 1858804 w 6400800"/>
                <a:gd name="connsiteY2278" fmla="*/ 238601 h 514350"/>
                <a:gd name="connsiteX2279" fmla="*/ 1856899 w 6400800"/>
                <a:gd name="connsiteY2279" fmla="*/ 194786 h 514350"/>
                <a:gd name="connsiteX2280" fmla="*/ 1854994 w 6400800"/>
                <a:gd name="connsiteY2280" fmla="*/ 172879 h 514350"/>
                <a:gd name="connsiteX2281" fmla="*/ 1853089 w 6400800"/>
                <a:gd name="connsiteY2281" fmla="*/ 194786 h 514350"/>
                <a:gd name="connsiteX2282" fmla="*/ 1848326 w 6400800"/>
                <a:gd name="connsiteY2282" fmla="*/ 250984 h 514350"/>
                <a:gd name="connsiteX2283" fmla="*/ 1845469 w 6400800"/>
                <a:gd name="connsiteY2283" fmla="*/ 282416 h 514350"/>
                <a:gd name="connsiteX2284" fmla="*/ 1839754 w 6400800"/>
                <a:gd name="connsiteY2284" fmla="*/ 273844 h 514350"/>
                <a:gd name="connsiteX2285" fmla="*/ 1838801 w 6400800"/>
                <a:gd name="connsiteY2285" fmla="*/ 269081 h 514350"/>
                <a:gd name="connsiteX2286" fmla="*/ 1838801 w 6400800"/>
                <a:gd name="connsiteY2286" fmla="*/ 272891 h 514350"/>
                <a:gd name="connsiteX2287" fmla="*/ 1827371 w 6400800"/>
                <a:gd name="connsiteY2287" fmla="*/ 256699 h 514350"/>
                <a:gd name="connsiteX2288" fmla="*/ 1828324 w 6400800"/>
                <a:gd name="connsiteY2288" fmla="*/ 190976 h 514350"/>
                <a:gd name="connsiteX2289" fmla="*/ 1822609 w 6400800"/>
                <a:gd name="connsiteY2289" fmla="*/ 222409 h 514350"/>
                <a:gd name="connsiteX2290" fmla="*/ 1822609 w 6400800"/>
                <a:gd name="connsiteY2290" fmla="*/ 214789 h 514350"/>
                <a:gd name="connsiteX2291" fmla="*/ 1822609 w 6400800"/>
                <a:gd name="connsiteY2291" fmla="*/ 161449 h 514350"/>
                <a:gd name="connsiteX2292" fmla="*/ 1823561 w 6400800"/>
                <a:gd name="connsiteY2292" fmla="*/ 113824 h 514350"/>
                <a:gd name="connsiteX2293" fmla="*/ 1823561 w 6400800"/>
                <a:gd name="connsiteY2293" fmla="*/ 15716 h 514350"/>
                <a:gd name="connsiteX2294" fmla="*/ 1812131 w 6400800"/>
                <a:gd name="connsiteY2294" fmla="*/ 112871 h 514350"/>
                <a:gd name="connsiteX2295" fmla="*/ 1807369 w 6400800"/>
                <a:gd name="connsiteY2295" fmla="*/ 160496 h 514350"/>
                <a:gd name="connsiteX2296" fmla="*/ 1805464 w 6400800"/>
                <a:gd name="connsiteY2296" fmla="*/ 209074 h 514350"/>
                <a:gd name="connsiteX2297" fmla="*/ 1801654 w 6400800"/>
                <a:gd name="connsiteY2297" fmla="*/ 211931 h 514350"/>
                <a:gd name="connsiteX2298" fmla="*/ 1801654 w 6400800"/>
                <a:gd name="connsiteY2298" fmla="*/ 211931 h 514350"/>
                <a:gd name="connsiteX2299" fmla="*/ 1801654 w 6400800"/>
                <a:gd name="connsiteY2299" fmla="*/ 212884 h 514350"/>
                <a:gd name="connsiteX2300" fmla="*/ 1790224 w 6400800"/>
                <a:gd name="connsiteY2300" fmla="*/ 237649 h 514350"/>
                <a:gd name="connsiteX2301" fmla="*/ 1790224 w 6400800"/>
                <a:gd name="connsiteY2301" fmla="*/ 207169 h 514350"/>
                <a:gd name="connsiteX2302" fmla="*/ 1786414 w 6400800"/>
                <a:gd name="connsiteY2302" fmla="*/ 239554 h 514350"/>
                <a:gd name="connsiteX2303" fmla="*/ 1784509 w 6400800"/>
                <a:gd name="connsiteY2303" fmla="*/ 250984 h 514350"/>
                <a:gd name="connsiteX2304" fmla="*/ 1783556 w 6400800"/>
                <a:gd name="connsiteY2304" fmla="*/ 252889 h 514350"/>
                <a:gd name="connsiteX2305" fmla="*/ 1776889 w 6400800"/>
                <a:gd name="connsiteY2305" fmla="*/ 226219 h 514350"/>
                <a:gd name="connsiteX2306" fmla="*/ 1777841 w 6400800"/>
                <a:gd name="connsiteY2306" fmla="*/ 253841 h 514350"/>
                <a:gd name="connsiteX2307" fmla="*/ 1768316 w 6400800"/>
                <a:gd name="connsiteY2307" fmla="*/ 230029 h 514350"/>
                <a:gd name="connsiteX2308" fmla="*/ 1759744 w 6400800"/>
                <a:gd name="connsiteY2308" fmla="*/ 209074 h 514350"/>
                <a:gd name="connsiteX2309" fmla="*/ 1759744 w 6400800"/>
                <a:gd name="connsiteY2309" fmla="*/ 208121 h 514350"/>
                <a:gd name="connsiteX2310" fmla="*/ 1761649 w 6400800"/>
                <a:gd name="connsiteY2310" fmla="*/ 198596 h 514350"/>
                <a:gd name="connsiteX2311" fmla="*/ 1759744 w 6400800"/>
                <a:gd name="connsiteY2311" fmla="*/ 203359 h 514350"/>
                <a:gd name="connsiteX2312" fmla="*/ 1759744 w 6400800"/>
                <a:gd name="connsiteY2312" fmla="*/ 195739 h 514350"/>
                <a:gd name="connsiteX2313" fmla="*/ 1761649 w 6400800"/>
                <a:gd name="connsiteY2313" fmla="*/ 171926 h 514350"/>
                <a:gd name="connsiteX2314" fmla="*/ 1762601 w 6400800"/>
                <a:gd name="connsiteY2314" fmla="*/ 151924 h 514350"/>
                <a:gd name="connsiteX2315" fmla="*/ 1756886 w 6400800"/>
                <a:gd name="connsiteY2315" fmla="*/ 171926 h 514350"/>
                <a:gd name="connsiteX2316" fmla="*/ 1749266 w 6400800"/>
                <a:gd name="connsiteY2316" fmla="*/ 205264 h 514350"/>
                <a:gd name="connsiteX2317" fmla="*/ 1745456 w 6400800"/>
                <a:gd name="connsiteY2317" fmla="*/ 197644 h 514350"/>
                <a:gd name="connsiteX2318" fmla="*/ 1749266 w 6400800"/>
                <a:gd name="connsiteY2318" fmla="*/ 208121 h 514350"/>
                <a:gd name="connsiteX2319" fmla="*/ 1746409 w 6400800"/>
                <a:gd name="connsiteY2319" fmla="*/ 225266 h 514350"/>
                <a:gd name="connsiteX2320" fmla="*/ 1746409 w 6400800"/>
                <a:gd name="connsiteY2320" fmla="*/ 228124 h 514350"/>
                <a:gd name="connsiteX2321" fmla="*/ 1737836 w 6400800"/>
                <a:gd name="connsiteY2321" fmla="*/ 171926 h 514350"/>
                <a:gd name="connsiteX2322" fmla="*/ 1738789 w 6400800"/>
                <a:gd name="connsiteY2322" fmla="*/ 252889 h 514350"/>
                <a:gd name="connsiteX2323" fmla="*/ 1736884 w 6400800"/>
                <a:gd name="connsiteY2323" fmla="*/ 256699 h 514350"/>
                <a:gd name="connsiteX2324" fmla="*/ 1735931 w 6400800"/>
                <a:gd name="connsiteY2324" fmla="*/ 252889 h 514350"/>
                <a:gd name="connsiteX2325" fmla="*/ 1735931 w 6400800"/>
                <a:gd name="connsiteY2325" fmla="*/ 257651 h 514350"/>
                <a:gd name="connsiteX2326" fmla="*/ 1733074 w 6400800"/>
                <a:gd name="connsiteY2326" fmla="*/ 264319 h 514350"/>
                <a:gd name="connsiteX2327" fmla="*/ 1727359 w 6400800"/>
                <a:gd name="connsiteY2327" fmla="*/ 283369 h 514350"/>
                <a:gd name="connsiteX2328" fmla="*/ 1722596 w 6400800"/>
                <a:gd name="connsiteY2328" fmla="*/ 299561 h 514350"/>
                <a:gd name="connsiteX2329" fmla="*/ 1718786 w 6400800"/>
                <a:gd name="connsiteY2329" fmla="*/ 267176 h 514350"/>
                <a:gd name="connsiteX2330" fmla="*/ 1716881 w 6400800"/>
                <a:gd name="connsiteY2330" fmla="*/ 317659 h 514350"/>
                <a:gd name="connsiteX2331" fmla="*/ 1716881 w 6400800"/>
                <a:gd name="connsiteY2331" fmla="*/ 318611 h 514350"/>
                <a:gd name="connsiteX2332" fmla="*/ 1714976 w 6400800"/>
                <a:gd name="connsiteY2332" fmla="*/ 316706 h 514350"/>
                <a:gd name="connsiteX2333" fmla="*/ 1707356 w 6400800"/>
                <a:gd name="connsiteY2333" fmla="*/ 288131 h 514350"/>
                <a:gd name="connsiteX2334" fmla="*/ 1709261 w 6400800"/>
                <a:gd name="connsiteY2334" fmla="*/ 237649 h 514350"/>
                <a:gd name="connsiteX2335" fmla="*/ 1710214 w 6400800"/>
                <a:gd name="connsiteY2335" fmla="*/ 163354 h 514350"/>
                <a:gd name="connsiteX2336" fmla="*/ 1698784 w 6400800"/>
                <a:gd name="connsiteY2336" fmla="*/ 229076 h 514350"/>
                <a:gd name="connsiteX2337" fmla="*/ 1694021 w 6400800"/>
                <a:gd name="connsiteY2337" fmla="*/ 203359 h 514350"/>
                <a:gd name="connsiteX2338" fmla="*/ 1699736 w 6400800"/>
                <a:gd name="connsiteY2338" fmla="*/ 170021 h 514350"/>
                <a:gd name="connsiteX2339" fmla="*/ 1706404 w 6400800"/>
                <a:gd name="connsiteY2339" fmla="*/ 119539 h 514350"/>
                <a:gd name="connsiteX2340" fmla="*/ 1710214 w 6400800"/>
                <a:gd name="connsiteY2340" fmla="*/ 80486 h 514350"/>
                <a:gd name="connsiteX2341" fmla="*/ 1713071 w 6400800"/>
                <a:gd name="connsiteY2341" fmla="*/ 47149 h 514350"/>
                <a:gd name="connsiteX2342" fmla="*/ 1706404 w 6400800"/>
                <a:gd name="connsiteY2342" fmla="*/ 80486 h 514350"/>
                <a:gd name="connsiteX2343" fmla="*/ 1698784 w 6400800"/>
                <a:gd name="connsiteY2343" fmla="*/ 118586 h 514350"/>
                <a:gd name="connsiteX2344" fmla="*/ 1688306 w 6400800"/>
                <a:gd name="connsiteY2344" fmla="*/ 168116 h 514350"/>
                <a:gd name="connsiteX2345" fmla="*/ 1687354 w 6400800"/>
                <a:gd name="connsiteY2345" fmla="*/ 171926 h 514350"/>
                <a:gd name="connsiteX2346" fmla="*/ 1684496 w 6400800"/>
                <a:gd name="connsiteY2346" fmla="*/ 160496 h 514350"/>
                <a:gd name="connsiteX2347" fmla="*/ 1685449 w 6400800"/>
                <a:gd name="connsiteY2347" fmla="*/ 179546 h 514350"/>
                <a:gd name="connsiteX2348" fmla="*/ 1681639 w 6400800"/>
                <a:gd name="connsiteY2348" fmla="*/ 197644 h 514350"/>
                <a:gd name="connsiteX2349" fmla="*/ 1680686 w 6400800"/>
                <a:gd name="connsiteY2349" fmla="*/ 192881 h 514350"/>
                <a:gd name="connsiteX2350" fmla="*/ 1681639 w 6400800"/>
                <a:gd name="connsiteY2350" fmla="*/ 174784 h 514350"/>
                <a:gd name="connsiteX2351" fmla="*/ 1682591 w 6400800"/>
                <a:gd name="connsiteY2351" fmla="*/ 143351 h 514350"/>
                <a:gd name="connsiteX2352" fmla="*/ 1683544 w 6400800"/>
                <a:gd name="connsiteY2352" fmla="*/ 115729 h 514350"/>
                <a:gd name="connsiteX2353" fmla="*/ 1678781 w 6400800"/>
                <a:gd name="connsiteY2353" fmla="*/ 143351 h 514350"/>
                <a:gd name="connsiteX2354" fmla="*/ 1674019 w 6400800"/>
                <a:gd name="connsiteY2354" fmla="*/ 174784 h 514350"/>
                <a:gd name="connsiteX2355" fmla="*/ 1666399 w 6400800"/>
                <a:gd name="connsiteY2355" fmla="*/ 215741 h 514350"/>
                <a:gd name="connsiteX2356" fmla="*/ 1663541 w 6400800"/>
                <a:gd name="connsiteY2356" fmla="*/ 231934 h 514350"/>
                <a:gd name="connsiteX2357" fmla="*/ 1661636 w 6400800"/>
                <a:gd name="connsiteY2357" fmla="*/ 225266 h 514350"/>
                <a:gd name="connsiteX2358" fmla="*/ 1662589 w 6400800"/>
                <a:gd name="connsiteY2358" fmla="*/ 236696 h 514350"/>
                <a:gd name="connsiteX2359" fmla="*/ 1659731 w 6400800"/>
                <a:gd name="connsiteY2359" fmla="*/ 253841 h 514350"/>
                <a:gd name="connsiteX2360" fmla="*/ 1658779 w 6400800"/>
                <a:gd name="connsiteY2360" fmla="*/ 251936 h 514350"/>
                <a:gd name="connsiteX2361" fmla="*/ 1646396 w 6400800"/>
                <a:gd name="connsiteY2361" fmla="*/ 223361 h 514350"/>
                <a:gd name="connsiteX2362" fmla="*/ 1642586 w 6400800"/>
                <a:gd name="connsiteY2362" fmla="*/ 215741 h 514350"/>
                <a:gd name="connsiteX2363" fmla="*/ 1642586 w 6400800"/>
                <a:gd name="connsiteY2363" fmla="*/ 202406 h 514350"/>
                <a:gd name="connsiteX2364" fmla="*/ 1640681 w 6400800"/>
                <a:gd name="connsiteY2364" fmla="*/ 154781 h 514350"/>
                <a:gd name="connsiteX2365" fmla="*/ 1635919 w 6400800"/>
                <a:gd name="connsiteY2365" fmla="*/ 111919 h 514350"/>
                <a:gd name="connsiteX2366" fmla="*/ 1624489 w 6400800"/>
                <a:gd name="connsiteY2366" fmla="*/ 23336 h 514350"/>
                <a:gd name="connsiteX2367" fmla="*/ 1624489 w 6400800"/>
                <a:gd name="connsiteY2367" fmla="*/ 111919 h 514350"/>
                <a:gd name="connsiteX2368" fmla="*/ 1625441 w 6400800"/>
                <a:gd name="connsiteY2368" fmla="*/ 154781 h 514350"/>
                <a:gd name="connsiteX2369" fmla="*/ 1625441 w 6400800"/>
                <a:gd name="connsiteY2369" fmla="*/ 202406 h 514350"/>
                <a:gd name="connsiteX2370" fmla="*/ 1625441 w 6400800"/>
                <a:gd name="connsiteY2370" fmla="*/ 225266 h 514350"/>
                <a:gd name="connsiteX2371" fmla="*/ 1625441 w 6400800"/>
                <a:gd name="connsiteY2371" fmla="*/ 230981 h 514350"/>
                <a:gd name="connsiteX2372" fmla="*/ 1623536 w 6400800"/>
                <a:gd name="connsiteY2372" fmla="*/ 227171 h 514350"/>
                <a:gd name="connsiteX2373" fmla="*/ 1619726 w 6400800"/>
                <a:gd name="connsiteY2373" fmla="*/ 203359 h 514350"/>
                <a:gd name="connsiteX2374" fmla="*/ 1619726 w 6400800"/>
                <a:gd name="connsiteY2374" fmla="*/ 217646 h 514350"/>
                <a:gd name="connsiteX2375" fmla="*/ 1608296 w 6400800"/>
                <a:gd name="connsiteY2375" fmla="*/ 190976 h 514350"/>
                <a:gd name="connsiteX2376" fmla="*/ 1619726 w 6400800"/>
                <a:gd name="connsiteY2376" fmla="*/ 233839 h 514350"/>
                <a:gd name="connsiteX2377" fmla="*/ 1619726 w 6400800"/>
                <a:gd name="connsiteY2377" fmla="*/ 242411 h 514350"/>
                <a:gd name="connsiteX2378" fmla="*/ 1613059 w 6400800"/>
                <a:gd name="connsiteY2378" fmla="*/ 233839 h 514350"/>
                <a:gd name="connsiteX2379" fmla="*/ 1619726 w 6400800"/>
                <a:gd name="connsiteY2379" fmla="*/ 247174 h 514350"/>
                <a:gd name="connsiteX2380" fmla="*/ 1610201 w 6400800"/>
                <a:gd name="connsiteY2380" fmla="*/ 264319 h 514350"/>
                <a:gd name="connsiteX2381" fmla="*/ 1607344 w 6400800"/>
                <a:gd name="connsiteY2381" fmla="*/ 270034 h 514350"/>
                <a:gd name="connsiteX2382" fmla="*/ 1606391 w 6400800"/>
                <a:gd name="connsiteY2382" fmla="*/ 269081 h 514350"/>
                <a:gd name="connsiteX2383" fmla="*/ 1607344 w 6400800"/>
                <a:gd name="connsiteY2383" fmla="*/ 270034 h 514350"/>
                <a:gd name="connsiteX2384" fmla="*/ 1601629 w 6400800"/>
                <a:gd name="connsiteY2384" fmla="*/ 282416 h 514350"/>
                <a:gd name="connsiteX2385" fmla="*/ 1600676 w 6400800"/>
                <a:gd name="connsiteY2385" fmla="*/ 269081 h 514350"/>
                <a:gd name="connsiteX2386" fmla="*/ 1595914 w 6400800"/>
                <a:gd name="connsiteY2386" fmla="*/ 207169 h 514350"/>
                <a:gd name="connsiteX2387" fmla="*/ 1594009 w 6400800"/>
                <a:gd name="connsiteY2387" fmla="*/ 183356 h 514350"/>
                <a:gd name="connsiteX2388" fmla="*/ 1592104 w 6400800"/>
                <a:gd name="connsiteY2388" fmla="*/ 207169 h 514350"/>
                <a:gd name="connsiteX2389" fmla="*/ 1591151 w 6400800"/>
                <a:gd name="connsiteY2389" fmla="*/ 227171 h 514350"/>
                <a:gd name="connsiteX2390" fmla="*/ 1583531 w 6400800"/>
                <a:gd name="connsiteY2390" fmla="*/ 197644 h 514350"/>
                <a:gd name="connsiteX2391" fmla="*/ 1578769 w 6400800"/>
                <a:gd name="connsiteY2391" fmla="*/ 179546 h 514350"/>
                <a:gd name="connsiteX2392" fmla="*/ 1573054 w 6400800"/>
                <a:gd name="connsiteY2392" fmla="*/ 163354 h 514350"/>
                <a:gd name="connsiteX2393" fmla="*/ 1563529 w 6400800"/>
                <a:gd name="connsiteY2393" fmla="*/ 137636 h 514350"/>
                <a:gd name="connsiteX2394" fmla="*/ 1554004 w 6400800"/>
                <a:gd name="connsiteY2394" fmla="*/ 115729 h 514350"/>
                <a:gd name="connsiteX2395" fmla="*/ 1560671 w 6400800"/>
                <a:gd name="connsiteY2395" fmla="*/ 138589 h 514350"/>
                <a:gd name="connsiteX2396" fmla="*/ 1567339 w 6400800"/>
                <a:gd name="connsiteY2396" fmla="*/ 165259 h 514350"/>
                <a:gd name="connsiteX2397" fmla="*/ 1571149 w 6400800"/>
                <a:gd name="connsiteY2397" fmla="*/ 181451 h 514350"/>
                <a:gd name="connsiteX2398" fmla="*/ 1574006 w 6400800"/>
                <a:gd name="connsiteY2398" fmla="*/ 199549 h 514350"/>
                <a:gd name="connsiteX2399" fmla="*/ 1579721 w 6400800"/>
                <a:gd name="connsiteY2399" fmla="*/ 240506 h 514350"/>
                <a:gd name="connsiteX2400" fmla="*/ 1584484 w 6400800"/>
                <a:gd name="connsiteY2400" fmla="*/ 283369 h 514350"/>
                <a:gd name="connsiteX2401" fmla="*/ 1576864 w 6400800"/>
                <a:gd name="connsiteY2401" fmla="*/ 258604 h 514350"/>
                <a:gd name="connsiteX2402" fmla="*/ 1573054 w 6400800"/>
                <a:gd name="connsiteY2402" fmla="*/ 249079 h 514350"/>
                <a:gd name="connsiteX2403" fmla="*/ 1573054 w 6400800"/>
                <a:gd name="connsiteY2403" fmla="*/ 247174 h 514350"/>
                <a:gd name="connsiteX2404" fmla="*/ 1572101 w 6400800"/>
                <a:gd name="connsiteY2404" fmla="*/ 234791 h 514350"/>
                <a:gd name="connsiteX2405" fmla="*/ 1567339 w 6400800"/>
                <a:gd name="connsiteY2405" fmla="*/ 198596 h 514350"/>
                <a:gd name="connsiteX2406" fmla="*/ 1563529 w 6400800"/>
                <a:gd name="connsiteY2406" fmla="*/ 184309 h 514350"/>
                <a:gd name="connsiteX2407" fmla="*/ 1558766 w 6400800"/>
                <a:gd name="connsiteY2407" fmla="*/ 171926 h 514350"/>
                <a:gd name="connsiteX2408" fmla="*/ 1550194 w 6400800"/>
                <a:gd name="connsiteY2408" fmla="*/ 155734 h 514350"/>
                <a:gd name="connsiteX2409" fmla="*/ 1546384 w 6400800"/>
                <a:gd name="connsiteY2409" fmla="*/ 150019 h 514350"/>
                <a:gd name="connsiteX2410" fmla="*/ 1549241 w 6400800"/>
                <a:gd name="connsiteY2410" fmla="*/ 155734 h 514350"/>
                <a:gd name="connsiteX2411" fmla="*/ 1554956 w 6400800"/>
                <a:gd name="connsiteY2411" fmla="*/ 171926 h 514350"/>
                <a:gd name="connsiteX2412" fmla="*/ 1557814 w 6400800"/>
                <a:gd name="connsiteY2412" fmla="*/ 184309 h 514350"/>
                <a:gd name="connsiteX2413" fmla="*/ 1559719 w 6400800"/>
                <a:gd name="connsiteY2413" fmla="*/ 198596 h 514350"/>
                <a:gd name="connsiteX2414" fmla="*/ 1560671 w 6400800"/>
                <a:gd name="connsiteY2414" fmla="*/ 213836 h 514350"/>
                <a:gd name="connsiteX2415" fmla="*/ 1559719 w 6400800"/>
                <a:gd name="connsiteY2415" fmla="*/ 216694 h 514350"/>
                <a:gd name="connsiteX2416" fmla="*/ 1555909 w 6400800"/>
                <a:gd name="connsiteY2416" fmla="*/ 208121 h 514350"/>
                <a:gd name="connsiteX2417" fmla="*/ 1549241 w 6400800"/>
                <a:gd name="connsiteY2417" fmla="*/ 194786 h 514350"/>
                <a:gd name="connsiteX2418" fmla="*/ 1537811 w 6400800"/>
                <a:gd name="connsiteY2418" fmla="*/ 173831 h 514350"/>
                <a:gd name="connsiteX2419" fmla="*/ 1526381 w 6400800"/>
                <a:gd name="connsiteY2419" fmla="*/ 156686 h 514350"/>
                <a:gd name="connsiteX2420" fmla="*/ 1534001 w 6400800"/>
                <a:gd name="connsiteY2420" fmla="*/ 175736 h 514350"/>
                <a:gd name="connsiteX2421" fmla="*/ 1542574 w 6400800"/>
                <a:gd name="connsiteY2421" fmla="*/ 197644 h 514350"/>
                <a:gd name="connsiteX2422" fmla="*/ 1546384 w 6400800"/>
                <a:gd name="connsiteY2422" fmla="*/ 209074 h 514350"/>
                <a:gd name="connsiteX2423" fmla="*/ 1545431 w 6400800"/>
                <a:gd name="connsiteY2423" fmla="*/ 208121 h 514350"/>
                <a:gd name="connsiteX2424" fmla="*/ 1546384 w 6400800"/>
                <a:gd name="connsiteY2424" fmla="*/ 210979 h 514350"/>
                <a:gd name="connsiteX2425" fmla="*/ 1551146 w 6400800"/>
                <a:gd name="connsiteY2425" fmla="*/ 226219 h 514350"/>
                <a:gd name="connsiteX2426" fmla="*/ 1552099 w 6400800"/>
                <a:gd name="connsiteY2426" fmla="*/ 230981 h 514350"/>
                <a:gd name="connsiteX2427" fmla="*/ 1553051 w 6400800"/>
                <a:gd name="connsiteY2427" fmla="*/ 235744 h 514350"/>
                <a:gd name="connsiteX2428" fmla="*/ 1554004 w 6400800"/>
                <a:gd name="connsiteY2428" fmla="*/ 241459 h 514350"/>
                <a:gd name="connsiteX2429" fmla="*/ 1554004 w 6400800"/>
                <a:gd name="connsiteY2429" fmla="*/ 244316 h 514350"/>
                <a:gd name="connsiteX2430" fmla="*/ 1553051 w 6400800"/>
                <a:gd name="connsiteY2430" fmla="*/ 250031 h 514350"/>
                <a:gd name="connsiteX2431" fmla="*/ 1547336 w 6400800"/>
                <a:gd name="connsiteY2431" fmla="*/ 263366 h 514350"/>
                <a:gd name="connsiteX2432" fmla="*/ 1542574 w 6400800"/>
                <a:gd name="connsiteY2432" fmla="*/ 251936 h 514350"/>
                <a:gd name="connsiteX2433" fmla="*/ 1542574 w 6400800"/>
                <a:gd name="connsiteY2433" fmla="*/ 243364 h 514350"/>
                <a:gd name="connsiteX2434" fmla="*/ 1542574 w 6400800"/>
                <a:gd name="connsiteY2434" fmla="*/ 222409 h 514350"/>
                <a:gd name="connsiteX2435" fmla="*/ 1538764 w 6400800"/>
                <a:gd name="connsiteY2435" fmla="*/ 243364 h 514350"/>
                <a:gd name="connsiteX2436" fmla="*/ 1538764 w 6400800"/>
                <a:gd name="connsiteY2436" fmla="*/ 243364 h 514350"/>
                <a:gd name="connsiteX2437" fmla="*/ 1531144 w 6400800"/>
                <a:gd name="connsiteY2437" fmla="*/ 226219 h 514350"/>
                <a:gd name="connsiteX2438" fmla="*/ 1537811 w 6400800"/>
                <a:gd name="connsiteY2438" fmla="*/ 250031 h 514350"/>
                <a:gd name="connsiteX2439" fmla="*/ 1536859 w 6400800"/>
                <a:gd name="connsiteY2439" fmla="*/ 258604 h 514350"/>
                <a:gd name="connsiteX2440" fmla="*/ 1531144 w 6400800"/>
                <a:gd name="connsiteY2440" fmla="*/ 239554 h 514350"/>
                <a:gd name="connsiteX2441" fmla="*/ 1525429 w 6400800"/>
                <a:gd name="connsiteY2441" fmla="*/ 220504 h 514350"/>
                <a:gd name="connsiteX2442" fmla="*/ 1521619 w 6400800"/>
                <a:gd name="connsiteY2442" fmla="*/ 211931 h 514350"/>
                <a:gd name="connsiteX2443" fmla="*/ 1515904 w 6400800"/>
                <a:gd name="connsiteY2443" fmla="*/ 150019 h 514350"/>
                <a:gd name="connsiteX2444" fmla="*/ 1513046 w 6400800"/>
                <a:gd name="connsiteY2444" fmla="*/ 192881 h 514350"/>
                <a:gd name="connsiteX2445" fmla="*/ 1506379 w 6400800"/>
                <a:gd name="connsiteY2445" fmla="*/ 177641 h 514350"/>
                <a:gd name="connsiteX2446" fmla="*/ 1495901 w 6400800"/>
                <a:gd name="connsiteY2446" fmla="*/ 154781 h 514350"/>
                <a:gd name="connsiteX2447" fmla="*/ 1502569 w 6400800"/>
                <a:gd name="connsiteY2447" fmla="*/ 178594 h 514350"/>
                <a:gd name="connsiteX2448" fmla="*/ 1505426 w 6400800"/>
                <a:gd name="connsiteY2448" fmla="*/ 190024 h 514350"/>
                <a:gd name="connsiteX2449" fmla="*/ 1504474 w 6400800"/>
                <a:gd name="connsiteY2449" fmla="*/ 189071 h 514350"/>
                <a:gd name="connsiteX2450" fmla="*/ 1510189 w 6400800"/>
                <a:gd name="connsiteY2450" fmla="*/ 210026 h 514350"/>
                <a:gd name="connsiteX2451" fmla="*/ 1511141 w 6400800"/>
                <a:gd name="connsiteY2451" fmla="*/ 213836 h 514350"/>
                <a:gd name="connsiteX2452" fmla="*/ 1510189 w 6400800"/>
                <a:gd name="connsiteY2452" fmla="*/ 233839 h 514350"/>
                <a:gd name="connsiteX2453" fmla="*/ 1509236 w 6400800"/>
                <a:gd name="connsiteY2453" fmla="*/ 258604 h 514350"/>
                <a:gd name="connsiteX2454" fmla="*/ 1498759 w 6400800"/>
                <a:gd name="connsiteY2454" fmla="*/ 230981 h 514350"/>
                <a:gd name="connsiteX2455" fmla="*/ 1508284 w 6400800"/>
                <a:gd name="connsiteY2455" fmla="*/ 275749 h 514350"/>
                <a:gd name="connsiteX2456" fmla="*/ 1507331 w 6400800"/>
                <a:gd name="connsiteY2456" fmla="*/ 288131 h 514350"/>
                <a:gd name="connsiteX2457" fmla="*/ 1504474 w 6400800"/>
                <a:gd name="connsiteY2457" fmla="*/ 292894 h 514350"/>
                <a:gd name="connsiteX2458" fmla="*/ 1500664 w 6400800"/>
                <a:gd name="connsiteY2458" fmla="*/ 298609 h 514350"/>
                <a:gd name="connsiteX2459" fmla="*/ 1493044 w 6400800"/>
                <a:gd name="connsiteY2459" fmla="*/ 266224 h 514350"/>
                <a:gd name="connsiteX2460" fmla="*/ 1497806 w 6400800"/>
                <a:gd name="connsiteY2460" fmla="*/ 246221 h 514350"/>
                <a:gd name="connsiteX2461" fmla="*/ 1491139 w 6400800"/>
                <a:gd name="connsiteY2461" fmla="*/ 260509 h 514350"/>
                <a:gd name="connsiteX2462" fmla="*/ 1491139 w 6400800"/>
                <a:gd name="connsiteY2462" fmla="*/ 259556 h 514350"/>
                <a:gd name="connsiteX2463" fmla="*/ 1490186 w 6400800"/>
                <a:gd name="connsiteY2463" fmla="*/ 244316 h 514350"/>
                <a:gd name="connsiteX2464" fmla="*/ 1489234 w 6400800"/>
                <a:gd name="connsiteY2464" fmla="*/ 238601 h 514350"/>
                <a:gd name="connsiteX2465" fmla="*/ 1489234 w 6400800"/>
                <a:gd name="connsiteY2465" fmla="*/ 237649 h 514350"/>
                <a:gd name="connsiteX2466" fmla="*/ 1489234 w 6400800"/>
                <a:gd name="connsiteY2466" fmla="*/ 238601 h 514350"/>
                <a:gd name="connsiteX2467" fmla="*/ 1486376 w 6400800"/>
                <a:gd name="connsiteY2467" fmla="*/ 219551 h 514350"/>
                <a:gd name="connsiteX2468" fmla="*/ 1482566 w 6400800"/>
                <a:gd name="connsiteY2468" fmla="*/ 198596 h 514350"/>
                <a:gd name="connsiteX2469" fmla="*/ 1482566 w 6400800"/>
                <a:gd name="connsiteY2469" fmla="*/ 220504 h 514350"/>
                <a:gd name="connsiteX2470" fmla="*/ 1482566 w 6400800"/>
                <a:gd name="connsiteY2470" fmla="*/ 228124 h 514350"/>
                <a:gd name="connsiteX2471" fmla="*/ 1473041 w 6400800"/>
                <a:gd name="connsiteY2471" fmla="*/ 193834 h 514350"/>
                <a:gd name="connsiteX2472" fmla="*/ 1479709 w 6400800"/>
                <a:gd name="connsiteY2472" fmla="*/ 259556 h 514350"/>
                <a:gd name="connsiteX2473" fmla="*/ 1478756 w 6400800"/>
                <a:gd name="connsiteY2473" fmla="*/ 262414 h 514350"/>
                <a:gd name="connsiteX2474" fmla="*/ 1476851 w 6400800"/>
                <a:gd name="connsiteY2474" fmla="*/ 266224 h 514350"/>
                <a:gd name="connsiteX2475" fmla="*/ 1475899 w 6400800"/>
                <a:gd name="connsiteY2475" fmla="*/ 257651 h 514350"/>
                <a:gd name="connsiteX2476" fmla="*/ 1471136 w 6400800"/>
                <a:gd name="connsiteY2476" fmla="*/ 221456 h 514350"/>
                <a:gd name="connsiteX2477" fmla="*/ 1466374 w 6400800"/>
                <a:gd name="connsiteY2477" fmla="*/ 193834 h 514350"/>
                <a:gd name="connsiteX2478" fmla="*/ 1460659 w 6400800"/>
                <a:gd name="connsiteY2478" fmla="*/ 170021 h 514350"/>
                <a:gd name="connsiteX2479" fmla="*/ 1462564 w 6400800"/>
                <a:gd name="connsiteY2479" fmla="*/ 193834 h 514350"/>
                <a:gd name="connsiteX2480" fmla="*/ 1464469 w 6400800"/>
                <a:gd name="connsiteY2480" fmla="*/ 221456 h 514350"/>
                <a:gd name="connsiteX2481" fmla="*/ 1465421 w 6400800"/>
                <a:gd name="connsiteY2481" fmla="*/ 257651 h 514350"/>
                <a:gd name="connsiteX2482" fmla="*/ 1465421 w 6400800"/>
                <a:gd name="connsiteY2482" fmla="*/ 275749 h 514350"/>
                <a:gd name="connsiteX2483" fmla="*/ 1455896 w 6400800"/>
                <a:gd name="connsiteY2483" fmla="*/ 246221 h 514350"/>
                <a:gd name="connsiteX2484" fmla="*/ 1447324 w 6400800"/>
                <a:gd name="connsiteY2484" fmla="*/ 218599 h 514350"/>
                <a:gd name="connsiteX2485" fmla="*/ 1439704 w 6400800"/>
                <a:gd name="connsiteY2485" fmla="*/ 194786 h 514350"/>
                <a:gd name="connsiteX2486" fmla="*/ 1442561 w 6400800"/>
                <a:gd name="connsiteY2486" fmla="*/ 215741 h 514350"/>
                <a:gd name="connsiteX2487" fmla="*/ 1435894 w 6400800"/>
                <a:gd name="connsiteY2487" fmla="*/ 185261 h 514350"/>
                <a:gd name="connsiteX2488" fmla="*/ 1435894 w 6400800"/>
                <a:gd name="connsiteY2488" fmla="*/ 159544 h 514350"/>
                <a:gd name="connsiteX2489" fmla="*/ 1433036 w 6400800"/>
                <a:gd name="connsiteY2489" fmla="*/ 173831 h 514350"/>
                <a:gd name="connsiteX2490" fmla="*/ 1430179 w 6400800"/>
                <a:gd name="connsiteY2490" fmla="*/ 160496 h 514350"/>
                <a:gd name="connsiteX2491" fmla="*/ 1430179 w 6400800"/>
                <a:gd name="connsiteY2491" fmla="*/ 166211 h 514350"/>
                <a:gd name="connsiteX2492" fmla="*/ 1425416 w 6400800"/>
                <a:gd name="connsiteY2492" fmla="*/ 147161 h 514350"/>
                <a:gd name="connsiteX2493" fmla="*/ 1418749 w 6400800"/>
                <a:gd name="connsiteY2493" fmla="*/ 127159 h 514350"/>
                <a:gd name="connsiteX2494" fmla="*/ 1421606 w 6400800"/>
                <a:gd name="connsiteY2494" fmla="*/ 148114 h 514350"/>
                <a:gd name="connsiteX2495" fmla="*/ 1423511 w 6400800"/>
                <a:gd name="connsiteY2495" fmla="*/ 171926 h 514350"/>
                <a:gd name="connsiteX2496" fmla="*/ 1425416 w 6400800"/>
                <a:gd name="connsiteY2496" fmla="*/ 202406 h 514350"/>
                <a:gd name="connsiteX2497" fmla="*/ 1426369 w 6400800"/>
                <a:gd name="connsiteY2497" fmla="*/ 218599 h 514350"/>
                <a:gd name="connsiteX2498" fmla="*/ 1424464 w 6400800"/>
                <a:gd name="connsiteY2498" fmla="*/ 235744 h 514350"/>
                <a:gd name="connsiteX2499" fmla="*/ 1421606 w 6400800"/>
                <a:gd name="connsiteY2499" fmla="*/ 226219 h 514350"/>
                <a:gd name="connsiteX2500" fmla="*/ 1415891 w 6400800"/>
                <a:gd name="connsiteY2500" fmla="*/ 210026 h 514350"/>
                <a:gd name="connsiteX2501" fmla="*/ 1410176 w 6400800"/>
                <a:gd name="connsiteY2501" fmla="*/ 195739 h 514350"/>
                <a:gd name="connsiteX2502" fmla="*/ 1412081 w 6400800"/>
                <a:gd name="connsiteY2502" fmla="*/ 210979 h 514350"/>
                <a:gd name="connsiteX2503" fmla="*/ 1414939 w 6400800"/>
                <a:gd name="connsiteY2503" fmla="*/ 228124 h 514350"/>
                <a:gd name="connsiteX2504" fmla="*/ 1416844 w 6400800"/>
                <a:gd name="connsiteY2504" fmla="*/ 250031 h 514350"/>
                <a:gd name="connsiteX2505" fmla="*/ 1418749 w 6400800"/>
                <a:gd name="connsiteY2505" fmla="*/ 268129 h 514350"/>
                <a:gd name="connsiteX2506" fmla="*/ 1413034 w 6400800"/>
                <a:gd name="connsiteY2506" fmla="*/ 277654 h 514350"/>
                <a:gd name="connsiteX2507" fmla="*/ 1411129 w 6400800"/>
                <a:gd name="connsiteY2507" fmla="*/ 271939 h 514350"/>
                <a:gd name="connsiteX2508" fmla="*/ 1401604 w 6400800"/>
                <a:gd name="connsiteY2508" fmla="*/ 215741 h 514350"/>
                <a:gd name="connsiteX2509" fmla="*/ 1400651 w 6400800"/>
                <a:gd name="connsiteY2509" fmla="*/ 243364 h 514350"/>
                <a:gd name="connsiteX2510" fmla="*/ 1392079 w 6400800"/>
                <a:gd name="connsiteY2510" fmla="*/ 219551 h 514350"/>
                <a:gd name="connsiteX2511" fmla="*/ 1393031 w 6400800"/>
                <a:gd name="connsiteY2511" fmla="*/ 213836 h 514350"/>
                <a:gd name="connsiteX2512" fmla="*/ 1395889 w 6400800"/>
                <a:gd name="connsiteY2512" fmla="*/ 210979 h 514350"/>
                <a:gd name="connsiteX2513" fmla="*/ 1400651 w 6400800"/>
                <a:gd name="connsiteY2513" fmla="*/ 205264 h 514350"/>
                <a:gd name="connsiteX2514" fmla="*/ 1394936 w 6400800"/>
                <a:gd name="connsiteY2514" fmla="*/ 210026 h 514350"/>
                <a:gd name="connsiteX2515" fmla="*/ 1393031 w 6400800"/>
                <a:gd name="connsiteY2515" fmla="*/ 210979 h 514350"/>
                <a:gd name="connsiteX2516" fmla="*/ 1394936 w 6400800"/>
                <a:gd name="connsiteY2516" fmla="*/ 202406 h 514350"/>
                <a:gd name="connsiteX2517" fmla="*/ 1391126 w 6400800"/>
                <a:gd name="connsiteY2517" fmla="*/ 212884 h 514350"/>
                <a:gd name="connsiteX2518" fmla="*/ 1390174 w 6400800"/>
                <a:gd name="connsiteY2518" fmla="*/ 213836 h 514350"/>
                <a:gd name="connsiteX2519" fmla="*/ 1384459 w 6400800"/>
                <a:gd name="connsiteY2519" fmla="*/ 199549 h 514350"/>
                <a:gd name="connsiteX2520" fmla="*/ 1387316 w 6400800"/>
                <a:gd name="connsiteY2520" fmla="*/ 215741 h 514350"/>
                <a:gd name="connsiteX2521" fmla="*/ 1378744 w 6400800"/>
                <a:gd name="connsiteY2521" fmla="*/ 224314 h 514350"/>
                <a:gd name="connsiteX2522" fmla="*/ 1367314 w 6400800"/>
                <a:gd name="connsiteY2522" fmla="*/ 240506 h 514350"/>
                <a:gd name="connsiteX2523" fmla="*/ 1354931 w 6400800"/>
                <a:gd name="connsiteY2523" fmla="*/ 209074 h 514350"/>
                <a:gd name="connsiteX2524" fmla="*/ 1354931 w 6400800"/>
                <a:gd name="connsiteY2524" fmla="*/ 185261 h 514350"/>
                <a:gd name="connsiteX2525" fmla="*/ 1354931 w 6400800"/>
                <a:gd name="connsiteY2525" fmla="*/ 157639 h 514350"/>
                <a:gd name="connsiteX2526" fmla="*/ 1351121 w 6400800"/>
                <a:gd name="connsiteY2526" fmla="*/ 185261 h 514350"/>
                <a:gd name="connsiteX2527" fmla="*/ 1349216 w 6400800"/>
                <a:gd name="connsiteY2527" fmla="*/ 197644 h 514350"/>
                <a:gd name="connsiteX2528" fmla="*/ 1343501 w 6400800"/>
                <a:gd name="connsiteY2528" fmla="*/ 186214 h 514350"/>
                <a:gd name="connsiteX2529" fmla="*/ 1344454 w 6400800"/>
                <a:gd name="connsiteY2529" fmla="*/ 171926 h 514350"/>
                <a:gd name="connsiteX2530" fmla="*/ 1344454 w 6400800"/>
                <a:gd name="connsiteY2530" fmla="*/ 157639 h 514350"/>
                <a:gd name="connsiteX2531" fmla="*/ 1345406 w 6400800"/>
                <a:gd name="connsiteY2531" fmla="*/ 142399 h 514350"/>
                <a:gd name="connsiteX2532" fmla="*/ 1346359 w 6400800"/>
                <a:gd name="connsiteY2532" fmla="*/ 120491 h 514350"/>
                <a:gd name="connsiteX2533" fmla="*/ 1341596 w 6400800"/>
                <a:gd name="connsiteY2533" fmla="*/ 141446 h 514350"/>
                <a:gd name="connsiteX2534" fmla="*/ 1336834 w 6400800"/>
                <a:gd name="connsiteY2534" fmla="*/ 166211 h 514350"/>
                <a:gd name="connsiteX2535" fmla="*/ 1335881 w 6400800"/>
                <a:gd name="connsiteY2535" fmla="*/ 169069 h 514350"/>
                <a:gd name="connsiteX2536" fmla="*/ 1327309 w 6400800"/>
                <a:gd name="connsiteY2536" fmla="*/ 150971 h 514350"/>
                <a:gd name="connsiteX2537" fmla="*/ 1280636 w 6400800"/>
                <a:gd name="connsiteY2537" fmla="*/ 53816 h 514350"/>
                <a:gd name="connsiteX2538" fmla="*/ 1317784 w 6400800"/>
                <a:gd name="connsiteY2538" fmla="*/ 155734 h 514350"/>
                <a:gd name="connsiteX2539" fmla="*/ 1332071 w 6400800"/>
                <a:gd name="connsiteY2539" fmla="*/ 193834 h 514350"/>
                <a:gd name="connsiteX2540" fmla="*/ 1331119 w 6400800"/>
                <a:gd name="connsiteY2540" fmla="*/ 197644 h 514350"/>
                <a:gd name="connsiteX2541" fmla="*/ 1326356 w 6400800"/>
                <a:gd name="connsiteY2541" fmla="*/ 235744 h 514350"/>
                <a:gd name="connsiteX2542" fmla="*/ 1321594 w 6400800"/>
                <a:gd name="connsiteY2542" fmla="*/ 277654 h 514350"/>
                <a:gd name="connsiteX2543" fmla="*/ 1319689 w 6400800"/>
                <a:gd name="connsiteY2543" fmla="*/ 293846 h 514350"/>
                <a:gd name="connsiteX2544" fmla="*/ 1317784 w 6400800"/>
                <a:gd name="connsiteY2544" fmla="*/ 290989 h 514350"/>
                <a:gd name="connsiteX2545" fmla="*/ 1317784 w 6400800"/>
                <a:gd name="connsiteY2545" fmla="*/ 289084 h 514350"/>
                <a:gd name="connsiteX2546" fmla="*/ 1316831 w 6400800"/>
                <a:gd name="connsiteY2546" fmla="*/ 290989 h 514350"/>
                <a:gd name="connsiteX2547" fmla="*/ 1315879 w 6400800"/>
                <a:gd name="connsiteY2547" fmla="*/ 288131 h 514350"/>
                <a:gd name="connsiteX2548" fmla="*/ 1313974 w 6400800"/>
                <a:gd name="connsiteY2548" fmla="*/ 285274 h 514350"/>
                <a:gd name="connsiteX2549" fmla="*/ 1316831 w 6400800"/>
                <a:gd name="connsiteY2549" fmla="*/ 244316 h 514350"/>
                <a:gd name="connsiteX2550" fmla="*/ 1309211 w 6400800"/>
                <a:gd name="connsiteY2550" fmla="*/ 277654 h 514350"/>
                <a:gd name="connsiteX2551" fmla="*/ 1298734 w 6400800"/>
                <a:gd name="connsiteY2551" fmla="*/ 260509 h 514350"/>
                <a:gd name="connsiteX2552" fmla="*/ 1313974 w 6400800"/>
                <a:gd name="connsiteY2552" fmla="*/ 199549 h 514350"/>
                <a:gd name="connsiteX2553" fmla="*/ 1319689 w 6400800"/>
                <a:gd name="connsiteY2553" fmla="*/ 172879 h 514350"/>
                <a:gd name="connsiteX2554" fmla="*/ 1291114 w 6400800"/>
                <a:gd name="connsiteY2554" fmla="*/ 249079 h 514350"/>
                <a:gd name="connsiteX2555" fmla="*/ 1281589 w 6400800"/>
                <a:gd name="connsiteY2555" fmla="*/ 234791 h 514350"/>
                <a:gd name="connsiteX2556" fmla="*/ 1267301 w 6400800"/>
                <a:gd name="connsiteY2556" fmla="*/ 215741 h 514350"/>
                <a:gd name="connsiteX2557" fmla="*/ 1275874 w 6400800"/>
                <a:gd name="connsiteY2557" fmla="*/ 232886 h 514350"/>
                <a:gd name="connsiteX2558" fmla="*/ 1272064 w 6400800"/>
                <a:gd name="connsiteY2558" fmla="*/ 243364 h 514350"/>
                <a:gd name="connsiteX2559" fmla="*/ 1261586 w 6400800"/>
                <a:gd name="connsiteY2559" fmla="*/ 227171 h 514350"/>
                <a:gd name="connsiteX2560" fmla="*/ 1249204 w 6400800"/>
                <a:gd name="connsiteY2560" fmla="*/ 210979 h 514350"/>
                <a:gd name="connsiteX2561" fmla="*/ 1247299 w 6400800"/>
                <a:gd name="connsiteY2561" fmla="*/ 208121 h 514350"/>
                <a:gd name="connsiteX2562" fmla="*/ 1251109 w 6400800"/>
                <a:gd name="connsiteY2562" fmla="*/ 199549 h 514350"/>
                <a:gd name="connsiteX2563" fmla="*/ 1246346 w 6400800"/>
                <a:gd name="connsiteY2563" fmla="*/ 206216 h 514350"/>
                <a:gd name="connsiteX2564" fmla="*/ 1229201 w 6400800"/>
                <a:gd name="connsiteY2564" fmla="*/ 184309 h 514350"/>
                <a:gd name="connsiteX2565" fmla="*/ 1211104 w 6400800"/>
                <a:gd name="connsiteY2565" fmla="*/ 162401 h 514350"/>
                <a:gd name="connsiteX2566" fmla="*/ 1226344 w 6400800"/>
                <a:gd name="connsiteY2566" fmla="*/ 186214 h 514350"/>
                <a:gd name="connsiteX2567" fmla="*/ 1242536 w 6400800"/>
                <a:gd name="connsiteY2567" fmla="*/ 211931 h 514350"/>
                <a:gd name="connsiteX2568" fmla="*/ 1236821 w 6400800"/>
                <a:gd name="connsiteY2568" fmla="*/ 220504 h 514350"/>
                <a:gd name="connsiteX2569" fmla="*/ 1233011 w 6400800"/>
                <a:gd name="connsiteY2569" fmla="*/ 226219 h 514350"/>
                <a:gd name="connsiteX2570" fmla="*/ 1231106 w 6400800"/>
                <a:gd name="connsiteY2570" fmla="*/ 212884 h 514350"/>
                <a:gd name="connsiteX2571" fmla="*/ 1228249 w 6400800"/>
                <a:gd name="connsiteY2571" fmla="*/ 209074 h 514350"/>
                <a:gd name="connsiteX2572" fmla="*/ 1226344 w 6400800"/>
                <a:gd name="connsiteY2572" fmla="*/ 209074 h 514350"/>
                <a:gd name="connsiteX2573" fmla="*/ 1223486 w 6400800"/>
                <a:gd name="connsiteY2573" fmla="*/ 199549 h 514350"/>
                <a:gd name="connsiteX2574" fmla="*/ 1215866 w 6400800"/>
                <a:gd name="connsiteY2574" fmla="*/ 179546 h 514350"/>
                <a:gd name="connsiteX2575" fmla="*/ 1219676 w 6400800"/>
                <a:gd name="connsiteY2575" fmla="*/ 200501 h 514350"/>
                <a:gd name="connsiteX2576" fmla="*/ 1221581 w 6400800"/>
                <a:gd name="connsiteY2576" fmla="*/ 211931 h 514350"/>
                <a:gd name="connsiteX2577" fmla="*/ 1220629 w 6400800"/>
                <a:gd name="connsiteY2577" fmla="*/ 213836 h 514350"/>
                <a:gd name="connsiteX2578" fmla="*/ 1207294 w 6400800"/>
                <a:gd name="connsiteY2578" fmla="*/ 200501 h 514350"/>
                <a:gd name="connsiteX2579" fmla="*/ 1201579 w 6400800"/>
                <a:gd name="connsiteY2579" fmla="*/ 195739 h 514350"/>
                <a:gd name="connsiteX2580" fmla="*/ 1206341 w 6400800"/>
                <a:gd name="connsiteY2580" fmla="*/ 201454 h 514350"/>
                <a:gd name="connsiteX2581" fmla="*/ 1217771 w 6400800"/>
                <a:gd name="connsiteY2581" fmla="*/ 217646 h 514350"/>
                <a:gd name="connsiteX2582" fmla="*/ 1217771 w 6400800"/>
                <a:gd name="connsiteY2582" fmla="*/ 217646 h 514350"/>
                <a:gd name="connsiteX2583" fmla="*/ 1216819 w 6400800"/>
                <a:gd name="connsiteY2583" fmla="*/ 231934 h 514350"/>
                <a:gd name="connsiteX2584" fmla="*/ 1202531 w 6400800"/>
                <a:gd name="connsiteY2584" fmla="*/ 219551 h 514350"/>
                <a:gd name="connsiteX2585" fmla="*/ 1215866 w 6400800"/>
                <a:gd name="connsiteY2585" fmla="*/ 236696 h 514350"/>
                <a:gd name="connsiteX2586" fmla="*/ 1214914 w 6400800"/>
                <a:gd name="connsiteY2586" fmla="*/ 249079 h 514350"/>
                <a:gd name="connsiteX2587" fmla="*/ 1214914 w 6400800"/>
                <a:gd name="connsiteY2587" fmla="*/ 255746 h 514350"/>
                <a:gd name="connsiteX2588" fmla="*/ 1213961 w 6400800"/>
                <a:gd name="connsiteY2588" fmla="*/ 250984 h 514350"/>
                <a:gd name="connsiteX2589" fmla="*/ 1213961 w 6400800"/>
                <a:gd name="connsiteY2589" fmla="*/ 250031 h 514350"/>
                <a:gd name="connsiteX2590" fmla="*/ 1214914 w 6400800"/>
                <a:gd name="connsiteY2590" fmla="*/ 249079 h 514350"/>
                <a:gd name="connsiteX2591" fmla="*/ 1213961 w 6400800"/>
                <a:gd name="connsiteY2591" fmla="*/ 250031 h 514350"/>
                <a:gd name="connsiteX2592" fmla="*/ 1207294 w 6400800"/>
                <a:gd name="connsiteY2592" fmla="*/ 229076 h 514350"/>
                <a:gd name="connsiteX2593" fmla="*/ 1200626 w 6400800"/>
                <a:gd name="connsiteY2593" fmla="*/ 212884 h 514350"/>
                <a:gd name="connsiteX2594" fmla="*/ 1193959 w 6400800"/>
                <a:gd name="connsiteY2594" fmla="*/ 198596 h 514350"/>
                <a:gd name="connsiteX2595" fmla="*/ 1196816 w 6400800"/>
                <a:gd name="connsiteY2595" fmla="*/ 213836 h 514350"/>
                <a:gd name="connsiteX2596" fmla="*/ 1200626 w 6400800"/>
                <a:gd name="connsiteY2596" fmla="*/ 230981 h 514350"/>
                <a:gd name="connsiteX2597" fmla="*/ 1204436 w 6400800"/>
                <a:gd name="connsiteY2597" fmla="*/ 252889 h 514350"/>
                <a:gd name="connsiteX2598" fmla="*/ 1205389 w 6400800"/>
                <a:gd name="connsiteY2598" fmla="*/ 258604 h 514350"/>
                <a:gd name="connsiteX2599" fmla="*/ 1196816 w 6400800"/>
                <a:gd name="connsiteY2599" fmla="*/ 239554 h 514350"/>
                <a:gd name="connsiteX2600" fmla="*/ 1189196 w 6400800"/>
                <a:gd name="connsiteY2600" fmla="*/ 224314 h 514350"/>
                <a:gd name="connsiteX2601" fmla="*/ 1181576 w 6400800"/>
                <a:gd name="connsiteY2601" fmla="*/ 211931 h 514350"/>
                <a:gd name="connsiteX2602" fmla="*/ 1185386 w 6400800"/>
                <a:gd name="connsiteY2602" fmla="*/ 225266 h 514350"/>
                <a:gd name="connsiteX2603" fmla="*/ 1190149 w 6400800"/>
                <a:gd name="connsiteY2603" fmla="*/ 241459 h 514350"/>
                <a:gd name="connsiteX2604" fmla="*/ 1194911 w 6400800"/>
                <a:gd name="connsiteY2604" fmla="*/ 262414 h 514350"/>
                <a:gd name="connsiteX2605" fmla="*/ 1197769 w 6400800"/>
                <a:gd name="connsiteY2605" fmla="*/ 276701 h 514350"/>
                <a:gd name="connsiteX2606" fmla="*/ 1193959 w 6400800"/>
                <a:gd name="connsiteY2606" fmla="*/ 284321 h 514350"/>
                <a:gd name="connsiteX2607" fmla="*/ 1193959 w 6400800"/>
                <a:gd name="connsiteY2607" fmla="*/ 283369 h 514350"/>
                <a:gd name="connsiteX2608" fmla="*/ 1193006 w 6400800"/>
                <a:gd name="connsiteY2608" fmla="*/ 279559 h 514350"/>
                <a:gd name="connsiteX2609" fmla="*/ 1193959 w 6400800"/>
                <a:gd name="connsiteY2609" fmla="*/ 276701 h 514350"/>
                <a:gd name="connsiteX2610" fmla="*/ 1193006 w 6400800"/>
                <a:gd name="connsiteY2610" fmla="*/ 278606 h 514350"/>
                <a:gd name="connsiteX2611" fmla="*/ 1184434 w 6400800"/>
                <a:gd name="connsiteY2611" fmla="*/ 250984 h 514350"/>
                <a:gd name="connsiteX2612" fmla="*/ 1174909 w 6400800"/>
                <a:gd name="connsiteY2612" fmla="*/ 227171 h 514350"/>
                <a:gd name="connsiteX2613" fmla="*/ 1174909 w 6400800"/>
                <a:gd name="connsiteY2613" fmla="*/ 223361 h 514350"/>
                <a:gd name="connsiteX2614" fmla="*/ 1175861 w 6400800"/>
                <a:gd name="connsiteY2614" fmla="*/ 196691 h 514350"/>
                <a:gd name="connsiteX2615" fmla="*/ 1174909 w 6400800"/>
                <a:gd name="connsiteY2615" fmla="*/ 173831 h 514350"/>
                <a:gd name="connsiteX2616" fmla="*/ 1172051 w 6400800"/>
                <a:gd name="connsiteY2616" fmla="*/ 196691 h 514350"/>
                <a:gd name="connsiteX2617" fmla="*/ 1168241 w 6400800"/>
                <a:gd name="connsiteY2617" fmla="*/ 223361 h 514350"/>
                <a:gd name="connsiteX2618" fmla="*/ 1168241 w 6400800"/>
                <a:gd name="connsiteY2618" fmla="*/ 226219 h 514350"/>
                <a:gd name="connsiteX2619" fmla="*/ 1162526 w 6400800"/>
                <a:gd name="connsiteY2619" fmla="*/ 238601 h 514350"/>
                <a:gd name="connsiteX2620" fmla="*/ 1158716 w 6400800"/>
                <a:gd name="connsiteY2620" fmla="*/ 215741 h 514350"/>
                <a:gd name="connsiteX2621" fmla="*/ 1152049 w 6400800"/>
                <a:gd name="connsiteY2621" fmla="*/ 189071 h 514350"/>
                <a:gd name="connsiteX2622" fmla="*/ 1136809 w 6400800"/>
                <a:gd name="connsiteY2622" fmla="*/ 133826 h 514350"/>
                <a:gd name="connsiteX2623" fmla="*/ 1140619 w 6400800"/>
                <a:gd name="connsiteY2623" fmla="*/ 190024 h 514350"/>
                <a:gd name="connsiteX2624" fmla="*/ 1143476 w 6400800"/>
                <a:gd name="connsiteY2624" fmla="*/ 217646 h 514350"/>
                <a:gd name="connsiteX2625" fmla="*/ 1146334 w 6400800"/>
                <a:gd name="connsiteY2625" fmla="*/ 248126 h 514350"/>
                <a:gd name="connsiteX2626" fmla="*/ 1147286 w 6400800"/>
                <a:gd name="connsiteY2626" fmla="*/ 261461 h 514350"/>
                <a:gd name="connsiteX2627" fmla="*/ 1147286 w 6400800"/>
                <a:gd name="connsiteY2627" fmla="*/ 261461 h 514350"/>
                <a:gd name="connsiteX2628" fmla="*/ 1147286 w 6400800"/>
                <a:gd name="connsiteY2628" fmla="*/ 258604 h 514350"/>
                <a:gd name="connsiteX2629" fmla="*/ 1147286 w 6400800"/>
                <a:gd name="connsiteY2629" fmla="*/ 260509 h 514350"/>
                <a:gd name="connsiteX2630" fmla="*/ 1143476 w 6400800"/>
                <a:gd name="connsiteY2630" fmla="*/ 251936 h 514350"/>
                <a:gd name="connsiteX2631" fmla="*/ 1141571 w 6400800"/>
                <a:gd name="connsiteY2631" fmla="*/ 249079 h 514350"/>
                <a:gd name="connsiteX2632" fmla="*/ 1141571 w 6400800"/>
                <a:gd name="connsiteY2632" fmla="*/ 237649 h 514350"/>
                <a:gd name="connsiteX2633" fmla="*/ 1139666 w 6400800"/>
                <a:gd name="connsiteY2633" fmla="*/ 246221 h 514350"/>
                <a:gd name="connsiteX2634" fmla="*/ 1132046 w 6400800"/>
                <a:gd name="connsiteY2634" fmla="*/ 231934 h 514350"/>
                <a:gd name="connsiteX2635" fmla="*/ 1132046 w 6400800"/>
                <a:gd name="connsiteY2635" fmla="*/ 230981 h 514350"/>
                <a:gd name="connsiteX2636" fmla="*/ 1120616 w 6400800"/>
                <a:gd name="connsiteY2636" fmla="*/ 177641 h 514350"/>
                <a:gd name="connsiteX2637" fmla="*/ 1110139 w 6400800"/>
                <a:gd name="connsiteY2637" fmla="*/ 132874 h 514350"/>
                <a:gd name="connsiteX2638" fmla="*/ 1100614 w 6400800"/>
                <a:gd name="connsiteY2638" fmla="*/ 98584 h 514350"/>
                <a:gd name="connsiteX2639" fmla="*/ 1092041 w 6400800"/>
                <a:gd name="connsiteY2639" fmla="*/ 69056 h 514350"/>
                <a:gd name="connsiteX2640" fmla="*/ 1096804 w 6400800"/>
                <a:gd name="connsiteY2640" fmla="*/ 99536 h 514350"/>
                <a:gd name="connsiteX2641" fmla="*/ 1103471 w 6400800"/>
                <a:gd name="connsiteY2641" fmla="*/ 134779 h 514350"/>
                <a:gd name="connsiteX2642" fmla="*/ 1110139 w 6400800"/>
                <a:gd name="connsiteY2642" fmla="*/ 180499 h 514350"/>
                <a:gd name="connsiteX2643" fmla="*/ 1112996 w 6400800"/>
                <a:gd name="connsiteY2643" fmla="*/ 199549 h 514350"/>
                <a:gd name="connsiteX2644" fmla="*/ 1110139 w 6400800"/>
                <a:gd name="connsiteY2644" fmla="*/ 194786 h 514350"/>
                <a:gd name="connsiteX2645" fmla="*/ 1106329 w 6400800"/>
                <a:gd name="connsiteY2645" fmla="*/ 190024 h 514350"/>
                <a:gd name="connsiteX2646" fmla="*/ 1105376 w 6400800"/>
                <a:gd name="connsiteY2646" fmla="*/ 188119 h 514350"/>
                <a:gd name="connsiteX2647" fmla="*/ 1095851 w 6400800"/>
                <a:gd name="connsiteY2647" fmla="*/ 160496 h 514350"/>
                <a:gd name="connsiteX2648" fmla="*/ 1087279 w 6400800"/>
                <a:gd name="connsiteY2648" fmla="*/ 136684 h 514350"/>
                <a:gd name="connsiteX2649" fmla="*/ 1092041 w 6400800"/>
                <a:gd name="connsiteY2649" fmla="*/ 161449 h 514350"/>
                <a:gd name="connsiteX2650" fmla="*/ 1098709 w 6400800"/>
                <a:gd name="connsiteY2650" fmla="*/ 190024 h 514350"/>
                <a:gd name="connsiteX2651" fmla="*/ 1103471 w 6400800"/>
                <a:gd name="connsiteY2651" fmla="*/ 215741 h 514350"/>
                <a:gd name="connsiteX2652" fmla="*/ 1097756 w 6400800"/>
                <a:gd name="connsiteY2652" fmla="*/ 200501 h 514350"/>
                <a:gd name="connsiteX2653" fmla="*/ 1102519 w 6400800"/>
                <a:gd name="connsiteY2653" fmla="*/ 224314 h 514350"/>
                <a:gd name="connsiteX2654" fmla="*/ 1094899 w 6400800"/>
                <a:gd name="connsiteY2654" fmla="*/ 233839 h 514350"/>
                <a:gd name="connsiteX2655" fmla="*/ 1089184 w 6400800"/>
                <a:gd name="connsiteY2655" fmla="*/ 209074 h 514350"/>
                <a:gd name="connsiteX2656" fmla="*/ 1084421 w 6400800"/>
                <a:gd name="connsiteY2656" fmla="*/ 166211 h 514350"/>
                <a:gd name="connsiteX2657" fmla="*/ 1083469 w 6400800"/>
                <a:gd name="connsiteY2657" fmla="*/ 184309 h 514350"/>
                <a:gd name="connsiteX2658" fmla="*/ 1073944 w 6400800"/>
                <a:gd name="connsiteY2658" fmla="*/ 149066 h 514350"/>
                <a:gd name="connsiteX2659" fmla="*/ 1066324 w 6400800"/>
                <a:gd name="connsiteY2659" fmla="*/ 123349 h 514350"/>
                <a:gd name="connsiteX2660" fmla="*/ 1075849 w 6400800"/>
                <a:gd name="connsiteY2660" fmla="*/ 94774 h 514350"/>
                <a:gd name="connsiteX2661" fmla="*/ 1064419 w 6400800"/>
                <a:gd name="connsiteY2661" fmla="*/ 119539 h 514350"/>
                <a:gd name="connsiteX2662" fmla="*/ 1057751 w 6400800"/>
                <a:gd name="connsiteY2662" fmla="*/ 100489 h 514350"/>
                <a:gd name="connsiteX2663" fmla="*/ 1050131 w 6400800"/>
                <a:gd name="connsiteY2663" fmla="*/ 78581 h 514350"/>
                <a:gd name="connsiteX2664" fmla="*/ 1042511 w 6400800"/>
                <a:gd name="connsiteY2664" fmla="*/ 59531 h 514350"/>
                <a:gd name="connsiteX2665" fmla="*/ 1029176 w 6400800"/>
                <a:gd name="connsiteY2665" fmla="*/ 28099 h 514350"/>
                <a:gd name="connsiteX2666" fmla="*/ 1012984 w 6400800"/>
                <a:gd name="connsiteY2666" fmla="*/ 7144 h 514350"/>
                <a:gd name="connsiteX2667" fmla="*/ 1022509 w 6400800"/>
                <a:gd name="connsiteY2667" fmla="*/ 34766 h 514350"/>
                <a:gd name="connsiteX2668" fmla="*/ 1032986 w 6400800"/>
                <a:gd name="connsiteY2668" fmla="*/ 67151 h 514350"/>
                <a:gd name="connsiteX2669" fmla="*/ 1038701 w 6400800"/>
                <a:gd name="connsiteY2669" fmla="*/ 87154 h 514350"/>
                <a:gd name="connsiteX2670" fmla="*/ 1044416 w 6400800"/>
                <a:gd name="connsiteY2670" fmla="*/ 109061 h 514350"/>
                <a:gd name="connsiteX2671" fmla="*/ 1044416 w 6400800"/>
                <a:gd name="connsiteY2671" fmla="*/ 110014 h 514350"/>
                <a:gd name="connsiteX2672" fmla="*/ 1037749 w 6400800"/>
                <a:gd name="connsiteY2672" fmla="*/ 96679 h 514350"/>
                <a:gd name="connsiteX2673" fmla="*/ 1044416 w 6400800"/>
                <a:gd name="connsiteY2673" fmla="*/ 117634 h 514350"/>
                <a:gd name="connsiteX2674" fmla="*/ 1051084 w 6400800"/>
                <a:gd name="connsiteY2674" fmla="*/ 141446 h 514350"/>
                <a:gd name="connsiteX2675" fmla="*/ 1052036 w 6400800"/>
                <a:gd name="connsiteY2675" fmla="*/ 146209 h 514350"/>
                <a:gd name="connsiteX2676" fmla="*/ 1037749 w 6400800"/>
                <a:gd name="connsiteY2676" fmla="*/ 172879 h 514350"/>
                <a:gd name="connsiteX2677" fmla="*/ 1024414 w 6400800"/>
                <a:gd name="connsiteY2677" fmla="*/ 195739 h 514350"/>
                <a:gd name="connsiteX2678" fmla="*/ 1023461 w 6400800"/>
                <a:gd name="connsiteY2678" fmla="*/ 192881 h 514350"/>
                <a:gd name="connsiteX2679" fmla="*/ 1023461 w 6400800"/>
                <a:gd name="connsiteY2679" fmla="*/ 184309 h 514350"/>
                <a:gd name="connsiteX2680" fmla="*/ 1024414 w 6400800"/>
                <a:gd name="connsiteY2680" fmla="*/ 142399 h 514350"/>
                <a:gd name="connsiteX2681" fmla="*/ 1023461 w 6400800"/>
                <a:gd name="connsiteY2681" fmla="*/ 110014 h 514350"/>
                <a:gd name="connsiteX2682" fmla="*/ 1021556 w 6400800"/>
                <a:gd name="connsiteY2682" fmla="*/ 89059 h 514350"/>
                <a:gd name="connsiteX2683" fmla="*/ 1020604 w 6400800"/>
                <a:gd name="connsiteY2683" fmla="*/ 81439 h 514350"/>
                <a:gd name="connsiteX2684" fmla="*/ 1020604 w 6400800"/>
                <a:gd name="connsiteY2684" fmla="*/ 89059 h 514350"/>
                <a:gd name="connsiteX2685" fmla="*/ 1019651 w 6400800"/>
                <a:gd name="connsiteY2685" fmla="*/ 110014 h 514350"/>
                <a:gd name="connsiteX2686" fmla="*/ 1014889 w 6400800"/>
                <a:gd name="connsiteY2686" fmla="*/ 165259 h 514350"/>
                <a:gd name="connsiteX2687" fmla="*/ 1013936 w 6400800"/>
                <a:gd name="connsiteY2687" fmla="*/ 161449 h 514350"/>
                <a:gd name="connsiteX2688" fmla="*/ 1014889 w 6400800"/>
                <a:gd name="connsiteY2688" fmla="*/ 168116 h 514350"/>
                <a:gd name="connsiteX2689" fmla="*/ 1012984 w 6400800"/>
                <a:gd name="connsiteY2689" fmla="*/ 183356 h 514350"/>
                <a:gd name="connsiteX2690" fmla="*/ 1007269 w 6400800"/>
                <a:gd name="connsiteY2690" fmla="*/ 224314 h 514350"/>
                <a:gd name="connsiteX2691" fmla="*/ 972026 w 6400800"/>
                <a:gd name="connsiteY2691" fmla="*/ 283369 h 514350"/>
                <a:gd name="connsiteX2692" fmla="*/ 971074 w 6400800"/>
                <a:gd name="connsiteY2692" fmla="*/ 269081 h 514350"/>
                <a:gd name="connsiteX2693" fmla="*/ 977741 w 6400800"/>
                <a:gd name="connsiteY2693" fmla="*/ 251936 h 514350"/>
                <a:gd name="connsiteX2694" fmla="*/ 992981 w 6400800"/>
                <a:gd name="connsiteY2694" fmla="*/ 206216 h 514350"/>
                <a:gd name="connsiteX2695" fmla="*/ 1002506 w 6400800"/>
                <a:gd name="connsiteY2695" fmla="*/ 170974 h 514350"/>
                <a:gd name="connsiteX2696" fmla="*/ 1009174 w 6400800"/>
                <a:gd name="connsiteY2696" fmla="*/ 139541 h 514350"/>
                <a:gd name="connsiteX2697" fmla="*/ 998696 w 6400800"/>
                <a:gd name="connsiteY2697" fmla="*/ 170021 h 514350"/>
                <a:gd name="connsiteX2698" fmla="*/ 985361 w 6400800"/>
                <a:gd name="connsiteY2698" fmla="*/ 204311 h 514350"/>
                <a:gd name="connsiteX2699" fmla="*/ 966311 w 6400800"/>
                <a:gd name="connsiteY2699" fmla="*/ 248126 h 514350"/>
                <a:gd name="connsiteX2700" fmla="*/ 960596 w 6400800"/>
                <a:gd name="connsiteY2700" fmla="*/ 260509 h 514350"/>
                <a:gd name="connsiteX2701" fmla="*/ 961549 w 6400800"/>
                <a:gd name="connsiteY2701" fmla="*/ 225266 h 514350"/>
                <a:gd name="connsiteX2702" fmla="*/ 969169 w 6400800"/>
                <a:gd name="connsiteY2702" fmla="*/ 206216 h 514350"/>
                <a:gd name="connsiteX2703" fmla="*/ 961549 w 6400800"/>
                <a:gd name="connsiteY2703" fmla="*/ 218599 h 514350"/>
                <a:gd name="connsiteX2704" fmla="*/ 961549 w 6400800"/>
                <a:gd name="connsiteY2704" fmla="*/ 206216 h 514350"/>
                <a:gd name="connsiteX2705" fmla="*/ 958691 w 6400800"/>
                <a:gd name="connsiteY2705" fmla="*/ 149066 h 514350"/>
                <a:gd name="connsiteX2706" fmla="*/ 956786 w 6400800"/>
                <a:gd name="connsiteY2706" fmla="*/ 134779 h 514350"/>
                <a:gd name="connsiteX2707" fmla="*/ 957739 w 6400800"/>
                <a:gd name="connsiteY2707" fmla="*/ 131921 h 514350"/>
                <a:gd name="connsiteX2708" fmla="*/ 956786 w 6400800"/>
                <a:gd name="connsiteY2708" fmla="*/ 133826 h 514350"/>
                <a:gd name="connsiteX2709" fmla="*/ 956786 w 6400800"/>
                <a:gd name="connsiteY2709" fmla="*/ 132874 h 514350"/>
                <a:gd name="connsiteX2710" fmla="*/ 955834 w 6400800"/>
                <a:gd name="connsiteY2710" fmla="*/ 127159 h 514350"/>
                <a:gd name="connsiteX2711" fmla="*/ 955834 w 6400800"/>
                <a:gd name="connsiteY2711" fmla="*/ 136684 h 514350"/>
                <a:gd name="connsiteX2712" fmla="*/ 927259 w 6400800"/>
                <a:gd name="connsiteY2712" fmla="*/ 206216 h 514350"/>
                <a:gd name="connsiteX2713" fmla="*/ 927259 w 6400800"/>
                <a:gd name="connsiteY2713" fmla="*/ 205264 h 514350"/>
                <a:gd name="connsiteX2714" fmla="*/ 930116 w 6400800"/>
                <a:gd name="connsiteY2714" fmla="*/ 183356 h 514350"/>
                <a:gd name="connsiteX2715" fmla="*/ 932974 w 6400800"/>
                <a:gd name="connsiteY2715" fmla="*/ 164306 h 514350"/>
                <a:gd name="connsiteX2716" fmla="*/ 926306 w 6400800"/>
                <a:gd name="connsiteY2716" fmla="*/ 183356 h 514350"/>
                <a:gd name="connsiteX2717" fmla="*/ 920591 w 6400800"/>
                <a:gd name="connsiteY2717" fmla="*/ 203359 h 514350"/>
                <a:gd name="connsiteX2718" fmla="*/ 910114 w 6400800"/>
                <a:gd name="connsiteY2718" fmla="*/ 171926 h 514350"/>
                <a:gd name="connsiteX2719" fmla="*/ 907256 w 6400800"/>
                <a:gd name="connsiteY2719" fmla="*/ 164306 h 514350"/>
                <a:gd name="connsiteX2720" fmla="*/ 912019 w 6400800"/>
                <a:gd name="connsiteY2720" fmla="*/ 157639 h 514350"/>
                <a:gd name="connsiteX2721" fmla="*/ 933926 w 6400800"/>
                <a:gd name="connsiteY2721" fmla="*/ 124301 h 514350"/>
                <a:gd name="connsiteX2722" fmla="*/ 953929 w 6400800"/>
                <a:gd name="connsiteY2722" fmla="*/ 95726 h 514350"/>
                <a:gd name="connsiteX2723" fmla="*/ 931069 w 6400800"/>
                <a:gd name="connsiteY2723" fmla="*/ 121444 h 514350"/>
                <a:gd name="connsiteX2724" fmla="*/ 906304 w 6400800"/>
                <a:gd name="connsiteY2724" fmla="*/ 151924 h 514350"/>
                <a:gd name="connsiteX2725" fmla="*/ 904399 w 6400800"/>
                <a:gd name="connsiteY2725" fmla="*/ 154781 h 514350"/>
                <a:gd name="connsiteX2726" fmla="*/ 894874 w 6400800"/>
                <a:gd name="connsiteY2726" fmla="*/ 131921 h 514350"/>
                <a:gd name="connsiteX2727" fmla="*/ 892016 w 6400800"/>
                <a:gd name="connsiteY2727" fmla="*/ 126206 h 514350"/>
                <a:gd name="connsiteX2728" fmla="*/ 897731 w 6400800"/>
                <a:gd name="connsiteY2728" fmla="*/ 115729 h 514350"/>
                <a:gd name="connsiteX2729" fmla="*/ 918686 w 6400800"/>
                <a:gd name="connsiteY2729" fmla="*/ 77629 h 514350"/>
                <a:gd name="connsiteX2730" fmla="*/ 937736 w 6400800"/>
                <a:gd name="connsiteY2730" fmla="*/ 44291 h 514350"/>
                <a:gd name="connsiteX2731" fmla="*/ 914876 w 6400800"/>
                <a:gd name="connsiteY2731" fmla="*/ 74771 h 514350"/>
                <a:gd name="connsiteX2732" fmla="*/ 890111 w 6400800"/>
                <a:gd name="connsiteY2732" fmla="*/ 110966 h 514350"/>
                <a:gd name="connsiteX2733" fmla="*/ 886301 w 6400800"/>
                <a:gd name="connsiteY2733" fmla="*/ 116681 h 514350"/>
                <a:gd name="connsiteX2734" fmla="*/ 874871 w 6400800"/>
                <a:gd name="connsiteY2734" fmla="*/ 92869 h 514350"/>
                <a:gd name="connsiteX2735" fmla="*/ 873919 w 6400800"/>
                <a:gd name="connsiteY2735" fmla="*/ 90964 h 514350"/>
                <a:gd name="connsiteX2736" fmla="*/ 872966 w 6400800"/>
                <a:gd name="connsiteY2736" fmla="*/ 91916 h 514350"/>
                <a:gd name="connsiteX2737" fmla="*/ 868204 w 6400800"/>
                <a:gd name="connsiteY2737" fmla="*/ 95726 h 514350"/>
                <a:gd name="connsiteX2738" fmla="*/ 866299 w 6400800"/>
                <a:gd name="connsiteY2738" fmla="*/ 101441 h 514350"/>
                <a:gd name="connsiteX2739" fmla="*/ 868204 w 6400800"/>
                <a:gd name="connsiteY2739" fmla="*/ 113824 h 514350"/>
                <a:gd name="connsiteX2740" fmla="*/ 868204 w 6400800"/>
                <a:gd name="connsiteY2740" fmla="*/ 102394 h 514350"/>
                <a:gd name="connsiteX2741" fmla="*/ 870109 w 6400800"/>
                <a:gd name="connsiteY2741" fmla="*/ 97631 h 514350"/>
                <a:gd name="connsiteX2742" fmla="*/ 872966 w 6400800"/>
                <a:gd name="connsiteY2742" fmla="*/ 95726 h 514350"/>
                <a:gd name="connsiteX2743" fmla="*/ 882491 w 6400800"/>
                <a:gd name="connsiteY2743" fmla="*/ 122396 h 514350"/>
                <a:gd name="connsiteX2744" fmla="*/ 875824 w 6400800"/>
                <a:gd name="connsiteY2744" fmla="*/ 132874 h 514350"/>
                <a:gd name="connsiteX2745" fmla="*/ 860584 w 6400800"/>
                <a:gd name="connsiteY2745" fmla="*/ 159544 h 514350"/>
                <a:gd name="connsiteX2746" fmla="*/ 837724 w 6400800"/>
                <a:gd name="connsiteY2746" fmla="*/ 203359 h 514350"/>
                <a:gd name="connsiteX2747" fmla="*/ 832009 w 6400800"/>
                <a:gd name="connsiteY2747" fmla="*/ 194786 h 514350"/>
                <a:gd name="connsiteX2748" fmla="*/ 838676 w 6400800"/>
                <a:gd name="connsiteY2748" fmla="*/ 137636 h 514350"/>
                <a:gd name="connsiteX2749" fmla="*/ 840581 w 6400800"/>
                <a:gd name="connsiteY2749" fmla="*/ 115729 h 514350"/>
                <a:gd name="connsiteX2750" fmla="*/ 834866 w 6400800"/>
                <a:gd name="connsiteY2750" fmla="*/ 137636 h 514350"/>
                <a:gd name="connsiteX2751" fmla="*/ 820579 w 6400800"/>
                <a:gd name="connsiteY2751" fmla="*/ 194786 h 514350"/>
                <a:gd name="connsiteX2752" fmla="*/ 818674 w 6400800"/>
                <a:gd name="connsiteY2752" fmla="*/ 204311 h 514350"/>
                <a:gd name="connsiteX2753" fmla="*/ 815816 w 6400800"/>
                <a:gd name="connsiteY2753" fmla="*/ 197644 h 514350"/>
                <a:gd name="connsiteX2754" fmla="*/ 807244 w 6400800"/>
                <a:gd name="connsiteY2754" fmla="*/ 174784 h 514350"/>
                <a:gd name="connsiteX2755" fmla="*/ 812006 w 6400800"/>
                <a:gd name="connsiteY2755" fmla="*/ 198596 h 514350"/>
                <a:gd name="connsiteX2756" fmla="*/ 814864 w 6400800"/>
                <a:gd name="connsiteY2756" fmla="*/ 210979 h 514350"/>
                <a:gd name="connsiteX2757" fmla="*/ 815816 w 6400800"/>
                <a:gd name="connsiteY2757" fmla="*/ 216694 h 514350"/>
                <a:gd name="connsiteX2758" fmla="*/ 811054 w 6400800"/>
                <a:gd name="connsiteY2758" fmla="*/ 239554 h 514350"/>
                <a:gd name="connsiteX2759" fmla="*/ 808196 w 6400800"/>
                <a:gd name="connsiteY2759" fmla="*/ 219551 h 514350"/>
                <a:gd name="connsiteX2760" fmla="*/ 807244 w 6400800"/>
                <a:gd name="connsiteY2760" fmla="*/ 264319 h 514350"/>
                <a:gd name="connsiteX2761" fmla="*/ 807244 w 6400800"/>
                <a:gd name="connsiteY2761" fmla="*/ 266224 h 514350"/>
                <a:gd name="connsiteX2762" fmla="*/ 798671 w 6400800"/>
                <a:gd name="connsiteY2762" fmla="*/ 246221 h 514350"/>
                <a:gd name="connsiteX2763" fmla="*/ 800576 w 6400800"/>
                <a:gd name="connsiteY2763" fmla="*/ 239554 h 514350"/>
                <a:gd name="connsiteX2764" fmla="*/ 797719 w 6400800"/>
                <a:gd name="connsiteY2764" fmla="*/ 245269 h 514350"/>
                <a:gd name="connsiteX2765" fmla="*/ 796766 w 6400800"/>
                <a:gd name="connsiteY2765" fmla="*/ 242411 h 514350"/>
                <a:gd name="connsiteX2766" fmla="*/ 792956 w 6400800"/>
                <a:gd name="connsiteY2766" fmla="*/ 233839 h 514350"/>
                <a:gd name="connsiteX2767" fmla="*/ 796766 w 6400800"/>
                <a:gd name="connsiteY2767" fmla="*/ 218599 h 514350"/>
                <a:gd name="connsiteX2768" fmla="*/ 809149 w 6400800"/>
                <a:gd name="connsiteY2768" fmla="*/ 164306 h 514350"/>
                <a:gd name="connsiteX2769" fmla="*/ 812959 w 6400800"/>
                <a:gd name="connsiteY2769" fmla="*/ 143351 h 514350"/>
                <a:gd name="connsiteX2770" fmla="*/ 805339 w 6400800"/>
                <a:gd name="connsiteY2770" fmla="*/ 163354 h 514350"/>
                <a:gd name="connsiteX2771" fmla="*/ 796766 w 6400800"/>
                <a:gd name="connsiteY2771" fmla="*/ 186214 h 514350"/>
                <a:gd name="connsiteX2772" fmla="*/ 785336 w 6400800"/>
                <a:gd name="connsiteY2772" fmla="*/ 215741 h 514350"/>
                <a:gd name="connsiteX2773" fmla="*/ 784384 w 6400800"/>
                <a:gd name="connsiteY2773" fmla="*/ 218599 h 514350"/>
                <a:gd name="connsiteX2774" fmla="*/ 776764 w 6400800"/>
                <a:gd name="connsiteY2774" fmla="*/ 205264 h 514350"/>
                <a:gd name="connsiteX2775" fmla="*/ 774859 w 6400800"/>
                <a:gd name="connsiteY2775" fmla="*/ 202406 h 514350"/>
                <a:gd name="connsiteX2776" fmla="*/ 774859 w 6400800"/>
                <a:gd name="connsiteY2776" fmla="*/ 201454 h 514350"/>
                <a:gd name="connsiteX2777" fmla="*/ 780574 w 6400800"/>
                <a:gd name="connsiteY2777" fmla="*/ 142399 h 514350"/>
                <a:gd name="connsiteX2778" fmla="*/ 781526 w 6400800"/>
                <a:gd name="connsiteY2778" fmla="*/ 119539 h 514350"/>
                <a:gd name="connsiteX2779" fmla="*/ 776764 w 6400800"/>
                <a:gd name="connsiteY2779" fmla="*/ 141446 h 514350"/>
                <a:gd name="connsiteX2780" fmla="*/ 771049 w 6400800"/>
                <a:gd name="connsiteY2780" fmla="*/ 167164 h 514350"/>
                <a:gd name="connsiteX2781" fmla="*/ 766286 w 6400800"/>
                <a:gd name="connsiteY2781" fmla="*/ 189071 h 514350"/>
                <a:gd name="connsiteX2782" fmla="*/ 758666 w 6400800"/>
                <a:gd name="connsiteY2782" fmla="*/ 178594 h 514350"/>
                <a:gd name="connsiteX2783" fmla="*/ 745331 w 6400800"/>
                <a:gd name="connsiteY2783" fmla="*/ 163354 h 514350"/>
                <a:gd name="connsiteX2784" fmla="*/ 740569 w 6400800"/>
                <a:gd name="connsiteY2784" fmla="*/ 157639 h 514350"/>
                <a:gd name="connsiteX2785" fmla="*/ 744379 w 6400800"/>
                <a:gd name="connsiteY2785" fmla="*/ 163354 h 514350"/>
                <a:gd name="connsiteX2786" fmla="*/ 754856 w 6400800"/>
                <a:gd name="connsiteY2786" fmla="*/ 180499 h 514350"/>
                <a:gd name="connsiteX2787" fmla="*/ 763429 w 6400800"/>
                <a:gd name="connsiteY2787" fmla="*/ 196691 h 514350"/>
                <a:gd name="connsiteX2788" fmla="*/ 762476 w 6400800"/>
                <a:gd name="connsiteY2788" fmla="*/ 199549 h 514350"/>
                <a:gd name="connsiteX2789" fmla="*/ 753904 w 6400800"/>
                <a:gd name="connsiteY2789" fmla="*/ 238601 h 514350"/>
                <a:gd name="connsiteX2790" fmla="*/ 747236 w 6400800"/>
                <a:gd name="connsiteY2790" fmla="*/ 224314 h 514350"/>
                <a:gd name="connsiteX2791" fmla="*/ 752951 w 6400800"/>
                <a:gd name="connsiteY2791" fmla="*/ 241459 h 514350"/>
                <a:gd name="connsiteX2792" fmla="*/ 751046 w 6400800"/>
                <a:gd name="connsiteY2792" fmla="*/ 243364 h 514350"/>
                <a:gd name="connsiteX2793" fmla="*/ 749141 w 6400800"/>
                <a:gd name="connsiteY2793" fmla="*/ 252889 h 514350"/>
                <a:gd name="connsiteX2794" fmla="*/ 752951 w 6400800"/>
                <a:gd name="connsiteY2794" fmla="*/ 244316 h 514350"/>
                <a:gd name="connsiteX2795" fmla="*/ 752951 w 6400800"/>
                <a:gd name="connsiteY2795" fmla="*/ 244316 h 514350"/>
                <a:gd name="connsiteX2796" fmla="*/ 744379 w 6400800"/>
                <a:gd name="connsiteY2796" fmla="*/ 282416 h 514350"/>
                <a:gd name="connsiteX2797" fmla="*/ 741521 w 6400800"/>
                <a:gd name="connsiteY2797" fmla="*/ 296704 h 514350"/>
                <a:gd name="connsiteX2798" fmla="*/ 738664 w 6400800"/>
                <a:gd name="connsiteY2798" fmla="*/ 306229 h 514350"/>
                <a:gd name="connsiteX2799" fmla="*/ 738664 w 6400800"/>
                <a:gd name="connsiteY2799" fmla="*/ 306229 h 514350"/>
                <a:gd name="connsiteX2800" fmla="*/ 737711 w 6400800"/>
                <a:gd name="connsiteY2800" fmla="*/ 293846 h 514350"/>
                <a:gd name="connsiteX2801" fmla="*/ 733901 w 6400800"/>
                <a:gd name="connsiteY2801" fmla="*/ 270034 h 514350"/>
                <a:gd name="connsiteX2802" fmla="*/ 731996 w 6400800"/>
                <a:gd name="connsiteY2802" fmla="*/ 259556 h 514350"/>
                <a:gd name="connsiteX2803" fmla="*/ 731044 w 6400800"/>
                <a:gd name="connsiteY2803" fmla="*/ 257651 h 514350"/>
                <a:gd name="connsiteX2804" fmla="*/ 725329 w 6400800"/>
                <a:gd name="connsiteY2804" fmla="*/ 210979 h 514350"/>
                <a:gd name="connsiteX2805" fmla="*/ 722471 w 6400800"/>
                <a:gd name="connsiteY2805" fmla="*/ 186214 h 514350"/>
                <a:gd name="connsiteX2806" fmla="*/ 722471 w 6400800"/>
                <a:gd name="connsiteY2806" fmla="*/ 199549 h 514350"/>
                <a:gd name="connsiteX2807" fmla="*/ 709136 w 6400800"/>
                <a:gd name="connsiteY2807" fmla="*/ 243364 h 514350"/>
                <a:gd name="connsiteX2808" fmla="*/ 704374 w 6400800"/>
                <a:gd name="connsiteY2808" fmla="*/ 229076 h 514350"/>
                <a:gd name="connsiteX2809" fmla="*/ 687229 w 6400800"/>
                <a:gd name="connsiteY2809" fmla="*/ 181451 h 514350"/>
                <a:gd name="connsiteX2810" fmla="*/ 679609 w 6400800"/>
                <a:gd name="connsiteY2810" fmla="*/ 161449 h 514350"/>
                <a:gd name="connsiteX2811" fmla="*/ 679609 w 6400800"/>
                <a:gd name="connsiteY2811" fmla="*/ 148114 h 514350"/>
                <a:gd name="connsiteX2812" fmla="*/ 679609 w 6400800"/>
                <a:gd name="connsiteY2812" fmla="*/ 122396 h 514350"/>
                <a:gd name="connsiteX2813" fmla="*/ 678656 w 6400800"/>
                <a:gd name="connsiteY2813" fmla="*/ 100489 h 514350"/>
                <a:gd name="connsiteX2814" fmla="*/ 675799 w 6400800"/>
                <a:gd name="connsiteY2814" fmla="*/ 122396 h 514350"/>
                <a:gd name="connsiteX2815" fmla="*/ 672941 w 6400800"/>
                <a:gd name="connsiteY2815" fmla="*/ 144304 h 514350"/>
                <a:gd name="connsiteX2816" fmla="*/ 663416 w 6400800"/>
                <a:gd name="connsiteY2816" fmla="*/ 122396 h 514350"/>
                <a:gd name="connsiteX2817" fmla="*/ 659606 w 6400800"/>
                <a:gd name="connsiteY2817" fmla="*/ 114776 h 514350"/>
                <a:gd name="connsiteX2818" fmla="*/ 662464 w 6400800"/>
                <a:gd name="connsiteY2818" fmla="*/ 123349 h 514350"/>
                <a:gd name="connsiteX2819" fmla="*/ 670084 w 6400800"/>
                <a:gd name="connsiteY2819" fmla="*/ 147161 h 514350"/>
                <a:gd name="connsiteX2820" fmla="*/ 671989 w 6400800"/>
                <a:gd name="connsiteY2820" fmla="*/ 153829 h 514350"/>
                <a:gd name="connsiteX2821" fmla="*/ 671036 w 6400800"/>
                <a:gd name="connsiteY2821" fmla="*/ 164306 h 514350"/>
                <a:gd name="connsiteX2822" fmla="*/ 668179 w 6400800"/>
                <a:gd name="connsiteY2822" fmla="*/ 181451 h 514350"/>
                <a:gd name="connsiteX2823" fmla="*/ 662464 w 6400800"/>
                <a:gd name="connsiteY2823" fmla="*/ 219551 h 514350"/>
                <a:gd name="connsiteX2824" fmla="*/ 658654 w 6400800"/>
                <a:gd name="connsiteY2824" fmla="*/ 239554 h 514350"/>
                <a:gd name="connsiteX2825" fmla="*/ 655796 w 6400800"/>
                <a:gd name="connsiteY2825" fmla="*/ 231934 h 514350"/>
                <a:gd name="connsiteX2826" fmla="*/ 657701 w 6400800"/>
                <a:gd name="connsiteY2826" fmla="*/ 210026 h 514350"/>
                <a:gd name="connsiteX2827" fmla="*/ 653891 w 6400800"/>
                <a:gd name="connsiteY2827" fmla="*/ 226219 h 514350"/>
                <a:gd name="connsiteX2828" fmla="*/ 638651 w 6400800"/>
                <a:gd name="connsiteY2828" fmla="*/ 191929 h 514350"/>
                <a:gd name="connsiteX2829" fmla="*/ 630079 w 6400800"/>
                <a:gd name="connsiteY2829" fmla="*/ 174784 h 514350"/>
                <a:gd name="connsiteX2830" fmla="*/ 627221 w 6400800"/>
                <a:gd name="connsiteY2830" fmla="*/ 169069 h 514350"/>
                <a:gd name="connsiteX2831" fmla="*/ 635794 w 6400800"/>
                <a:gd name="connsiteY2831" fmla="*/ 193834 h 514350"/>
                <a:gd name="connsiteX2832" fmla="*/ 649129 w 6400800"/>
                <a:gd name="connsiteY2832" fmla="*/ 240506 h 514350"/>
                <a:gd name="connsiteX2833" fmla="*/ 650081 w 6400800"/>
                <a:gd name="connsiteY2833" fmla="*/ 244316 h 514350"/>
                <a:gd name="connsiteX2834" fmla="*/ 647224 w 6400800"/>
                <a:gd name="connsiteY2834" fmla="*/ 262414 h 514350"/>
                <a:gd name="connsiteX2835" fmla="*/ 644366 w 6400800"/>
                <a:gd name="connsiteY2835" fmla="*/ 279559 h 514350"/>
                <a:gd name="connsiteX2836" fmla="*/ 642461 w 6400800"/>
                <a:gd name="connsiteY2836" fmla="*/ 298609 h 514350"/>
                <a:gd name="connsiteX2837" fmla="*/ 642461 w 6400800"/>
                <a:gd name="connsiteY2837" fmla="*/ 298609 h 514350"/>
                <a:gd name="connsiteX2838" fmla="*/ 642461 w 6400800"/>
                <a:gd name="connsiteY2838" fmla="*/ 294799 h 514350"/>
                <a:gd name="connsiteX2839" fmla="*/ 641509 w 6400800"/>
                <a:gd name="connsiteY2839" fmla="*/ 315754 h 514350"/>
                <a:gd name="connsiteX2840" fmla="*/ 641509 w 6400800"/>
                <a:gd name="connsiteY2840" fmla="*/ 317659 h 514350"/>
                <a:gd name="connsiteX2841" fmla="*/ 639604 w 6400800"/>
                <a:gd name="connsiteY2841" fmla="*/ 309086 h 514350"/>
                <a:gd name="connsiteX2842" fmla="*/ 640556 w 6400800"/>
                <a:gd name="connsiteY2842" fmla="*/ 304324 h 514350"/>
                <a:gd name="connsiteX2843" fmla="*/ 638651 w 6400800"/>
                <a:gd name="connsiteY2843" fmla="*/ 307181 h 514350"/>
                <a:gd name="connsiteX2844" fmla="*/ 632936 w 6400800"/>
                <a:gd name="connsiteY2844" fmla="*/ 284321 h 514350"/>
                <a:gd name="connsiteX2845" fmla="*/ 624364 w 6400800"/>
                <a:gd name="connsiteY2845" fmla="*/ 250031 h 514350"/>
                <a:gd name="connsiteX2846" fmla="*/ 617696 w 6400800"/>
                <a:gd name="connsiteY2846" fmla="*/ 223361 h 514350"/>
                <a:gd name="connsiteX2847" fmla="*/ 614839 w 6400800"/>
                <a:gd name="connsiteY2847" fmla="*/ 210979 h 514350"/>
                <a:gd name="connsiteX2848" fmla="*/ 615791 w 6400800"/>
                <a:gd name="connsiteY2848" fmla="*/ 190024 h 514350"/>
                <a:gd name="connsiteX2849" fmla="*/ 617696 w 6400800"/>
                <a:gd name="connsiteY2849" fmla="*/ 126206 h 514350"/>
                <a:gd name="connsiteX2850" fmla="*/ 607219 w 6400800"/>
                <a:gd name="connsiteY2850" fmla="*/ 187166 h 514350"/>
                <a:gd name="connsiteX2851" fmla="*/ 606266 w 6400800"/>
                <a:gd name="connsiteY2851" fmla="*/ 184309 h 514350"/>
                <a:gd name="connsiteX2852" fmla="*/ 606266 w 6400800"/>
                <a:gd name="connsiteY2852" fmla="*/ 189071 h 514350"/>
                <a:gd name="connsiteX2853" fmla="*/ 601504 w 6400800"/>
                <a:gd name="connsiteY2853" fmla="*/ 215741 h 514350"/>
                <a:gd name="connsiteX2854" fmla="*/ 599599 w 6400800"/>
                <a:gd name="connsiteY2854" fmla="*/ 210979 h 514350"/>
                <a:gd name="connsiteX2855" fmla="*/ 591026 w 6400800"/>
                <a:gd name="connsiteY2855" fmla="*/ 191929 h 514350"/>
                <a:gd name="connsiteX2856" fmla="*/ 595789 w 6400800"/>
                <a:gd name="connsiteY2856" fmla="*/ 212884 h 514350"/>
                <a:gd name="connsiteX2857" fmla="*/ 599599 w 6400800"/>
                <a:gd name="connsiteY2857" fmla="*/ 230029 h 514350"/>
                <a:gd name="connsiteX2858" fmla="*/ 595789 w 6400800"/>
                <a:gd name="connsiteY2858" fmla="*/ 251936 h 514350"/>
                <a:gd name="connsiteX2859" fmla="*/ 589121 w 6400800"/>
                <a:gd name="connsiteY2859" fmla="*/ 294799 h 514350"/>
                <a:gd name="connsiteX2860" fmla="*/ 582454 w 6400800"/>
                <a:gd name="connsiteY2860" fmla="*/ 284321 h 514350"/>
                <a:gd name="connsiteX2861" fmla="*/ 585311 w 6400800"/>
                <a:gd name="connsiteY2861" fmla="*/ 265271 h 514350"/>
                <a:gd name="connsiteX2862" fmla="*/ 588169 w 6400800"/>
                <a:gd name="connsiteY2862" fmla="*/ 244316 h 514350"/>
                <a:gd name="connsiteX2863" fmla="*/ 591026 w 6400800"/>
                <a:gd name="connsiteY2863" fmla="*/ 225266 h 514350"/>
                <a:gd name="connsiteX2864" fmla="*/ 584359 w 6400800"/>
                <a:gd name="connsiteY2864" fmla="*/ 243364 h 514350"/>
                <a:gd name="connsiteX2865" fmla="*/ 579596 w 6400800"/>
                <a:gd name="connsiteY2865" fmla="*/ 258604 h 514350"/>
                <a:gd name="connsiteX2866" fmla="*/ 577691 w 6400800"/>
                <a:gd name="connsiteY2866" fmla="*/ 231934 h 514350"/>
                <a:gd name="connsiteX2867" fmla="*/ 575786 w 6400800"/>
                <a:gd name="connsiteY2867" fmla="*/ 210979 h 514350"/>
                <a:gd name="connsiteX2868" fmla="*/ 573881 w 6400800"/>
                <a:gd name="connsiteY2868" fmla="*/ 230981 h 514350"/>
                <a:gd name="connsiteX2869" fmla="*/ 571024 w 6400800"/>
                <a:gd name="connsiteY2869" fmla="*/ 267176 h 514350"/>
                <a:gd name="connsiteX2870" fmla="*/ 571024 w 6400800"/>
                <a:gd name="connsiteY2870" fmla="*/ 267176 h 514350"/>
                <a:gd name="connsiteX2871" fmla="*/ 567214 w 6400800"/>
                <a:gd name="connsiteY2871" fmla="*/ 262414 h 514350"/>
                <a:gd name="connsiteX2872" fmla="*/ 552926 w 6400800"/>
                <a:gd name="connsiteY2872" fmla="*/ 219551 h 514350"/>
                <a:gd name="connsiteX2873" fmla="*/ 552926 w 6400800"/>
                <a:gd name="connsiteY2873" fmla="*/ 218599 h 514350"/>
                <a:gd name="connsiteX2874" fmla="*/ 555784 w 6400800"/>
                <a:gd name="connsiteY2874" fmla="*/ 189071 h 514350"/>
                <a:gd name="connsiteX2875" fmla="*/ 558641 w 6400800"/>
                <a:gd name="connsiteY2875" fmla="*/ 162401 h 514350"/>
                <a:gd name="connsiteX2876" fmla="*/ 561499 w 6400800"/>
                <a:gd name="connsiteY2876" fmla="*/ 141446 h 514350"/>
                <a:gd name="connsiteX2877" fmla="*/ 564356 w 6400800"/>
                <a:gd name="connsiteY2877" fmla="*/ 123349 h 514350"/>
                <a:gd name="connsiteX2878" fmla="*/ 557689 w 6400800"/>
                <a:gd name="connsiteY2878" fmla="*/ 140494 h 514350"/>
                <a:gd name="connsiteX2879" fmla="*/ 551021 w 6400800"/>
                <a:gd name="connsiteY2879" fmla="*/ 160496 h 514350"/>
                <a:gd name="connsiteX2880" fmla="*/ 544354 w 6400800"/>
                <a:gd name="connsiteY2880" fmla="*/ 187166 h 514350"/>
                <a:gd name="connsiteX2881" fmla="*/ 537686 w 6400800"/>
                <a:gd name="connsiteY2881" fmla="*/ 218599 h 514350"/>
                <a:gd name="connsiteX2882" fmla="*/ 535781 w 6400800"/>
                <a:gd name="connsiteY2882" fmla="*/ 231934 h 514350"/>
                <a:gd name="connsiteX2883" fmla="*/ 534829 w 6400800"/>
                <a:gd name="connsiteY2883" fmla="*/ 220504 h 514350"/>
                <a:gd name="connsiteX2884" fmla="*/ 532924 w 6400800"/>
                <a:gd name="connsiteY2884" fmla="*/ 205264 h 514350"/>
                <a:gd name="connsiteX2885" fmla="*/ 533876 w 6400800"/>
                <a:gd name="connsiteY2885" fmla="*/ 186214 h 514350"/>
                <a:gd name="connsiteX2886" fmla="*/ 534829 w 6400800"/>
                <a:gd name="connsiteY2886" fmla="*/ 166211 h 514350"/>
                <a:gd name="connsiteX2887" fmla="*/ 534829 w 6400800"/>
                <a:gd name="connsiteY2887" fmla="*/ 148114 h 514350"/>
                <a:gd name="connsiteX2888" fmla="*/ 534829 w 6400800"/>
                <a:gd name="connsiteY2888" fmla="*/ 118586 h 514350"/>
                <a:gd name="connsiteX2889" fmla="*/ 533876 w 6400800"/>
                <a:gd name="connsiteY2889" fmla="*/ 92869 h 514350"/>
                <a:gd name="connsiteX2890" fmla="*/ 531019 w 6400800"/>
                <a:gd name="connsiteY2890" fmla="*/ 118586 h 514350"/>
                <a:gd name="connsiteX2891" fmla="*/ 528161 w 6400800"/>
                <a:gd name="connsiteY2891" fmla="*/ 147161 h 514350"/>
                <a:gd name="connsiteX2892" fmla="*/ 526256 w 6400800"/>
                <a:gd name="connsiteY2892" fmla="*/ 165259 h 514350"/>
                <a:gd name="connsiteX2893" fmla="*/ 523399 w 6400800"/>
                <a:gd name="connsiteY2893" fmla="*/ 185261 h 514350"/>
                <a:gd name="connsiteX2894" fmla="*/ 521494 w 6400800"/>
                <a:gd name="connsiteY2894" fmla="*/ 197644 h 514350"/>
                <a:gd name="connsiteX2895" fmla="*/ 513874 w 6400800"/>
                <a:gd name="connsiteY2895" fmla="*/ 170021 h 514350"/>
                <a:gd name="connsiteX2896" fmla="*/ 506254 w 6400800"/>
                <a:gd name="connsiteY2896" fmla="*/ 144304 h 514350"/>
                <a:gd name="connsiteX2897" fmla="*/ 510064 w 6400800"/>
                <a:gd name="connsiteY2897" fmla="*/ 170974 h 514350"/>
                <a:gd name="connsiteX2898" fmla="*/ 517684 w 6400800"/>
                <a:gd name="connsiteY2898" fmla="*/ 222409 h 514350"/>
                <a:gd name="connsiteX2899" fmla="*/ 516731 w 6400800"/>
                <a:gd name="connsiteY2899" fmla="*/ 230029 h 514350"/>
                <a:gd name="connsiteX2900" fmla="*/ 512921 w 6400800"/>
                <a:gd name="connsiteY2900" fmla="*/ 251936 h 514350"/>
                <a:gd name="connsiteX2901" fmla="*/ 487204 w 6400800"/>
                <a:gd name="connsiteY2901" fmla="*/ 172879 h 514350"/>
                <a:gd name="connsiteX2902" fmla="*/ 485299 w 6400800"/>
                <a:gd name="connsiteY2902" fmla="*/ 164306 h 514350"/>
                <a:gd name="connsiteX2903" fmla="*/ 486251 w 6400800"/>
                <a:gd name="connsiteY2903" fmla="*/ 189071 h 514350"/>
                <a:gd name="connsiteX2904" fmla="*/ 488156 w 6400800"/>
                <a:gd name="connsiteY2904" fmla="*/ 217646 h 514350"/>
                <a:gd name="connsiteX2905" fmla="*/ 489109 w 6400800"/>
                <a:gd name="connsiteY2905" fmla="*/ 238601 h 514350"/>
                <a:gd name="connsiteX2906" fmla="*/ 486251 w 6400800"/>
                <a:gd name="connsiteY2906" fmla="*/ 223361 h 514350"/>
                <a:gd name="connsiteX2907" fmla="*/ 482441 w 6400800"/>
                <a:gd name="connsiteY2907" fmla="*/ 207169 h 514350"/>
                <a:gd name="connsiteX2908" fmla="*/ 478631 w 6400800"/>
                <a:gd name="connsiteY2908" fmla="*/ 192881 h 514350"/>
                <a:gd name="connsiteX2909" fmla="*/ 471964 w 6400800"/>
                <a:gd name="connsiteY2909" fmla="*/ 170021 h 514350"/>
                <a:gd name="connsiteX2910" fmla="*/ 465296 w 6400800"/>
                <a:gd name="connsiteY2910" fmla="*/ 150019 h 514350"/>
                <a:gd name="connsiteX2911" fmla="*/ 468154 w 6400800"/>
                <a:gd name="connsiteY2911" fmla="*/ 170021 h 514350"/>
                <a:gd name="connsiteX2912" fmla="*/ 471011 w 6400800"/>
                <a:gd name="connsiteY2912" fmla="*/ 193834 h 514350"/>
                <a:gd name="connsiteX2913" fmla="*/ 472916 w 6400800"/>
                <a:gd name="connsiteY2913" fmla="*/ 208121 h 514350"/>
                <a:gd name="connsiteX2914" fmla="*/ 474821 w 6400800"/>
                <a:gd name="connsiteY2914" fmla="*/ 224314 h 514350"/>
                <a:gd name="connsiteX2915" fmla="*/ 478631 w 6400800"/>
                <a:gd name="connsiteY2915" fmla="*/ 255746 h 514350"/>
                <a:gd name="connsiteX2916" fmla="*/ 474821 w 6400800"/>
                <a:gd name="connsiteY2916" fmla="*/ 240506 h 514350"/>
                <a:gd name="connsiteX2917" fmla="*/ 455771 w 6400800"/>
                <a:gd name="connsiteY2917" fmla="*/ 170974 h 514350"/>
                <a:gd name="connsiteX2918" fmla="*/ 447199 w 6400800"/>
                <a:gd name="connsiteY2918" fmla="*/ 145256 h 514350"/>
                <a:gd name="connsiteX2919" fmla="*/ 451961 w 6400800"/>
                <a:gd name="connsiteY2919" fmla="*/ 171926 h 514350"/>
                <a:gd name="connsiteX2920" fmla="*/ 457676 w 6400800"/>
                <a:gd name="connsiteY2920" fmla="*/ 202406 h 514350"/>
                <a:gd name="connsiteX2921" fmla="*/ 464344 w 6400800"/>
                <a:gd name="connsiteY2921" fmla="*/ 242411 h 514350"/>
                <a:gd name="connsiteX2922" fmla="*/ 471011 w 6400800"/>
                <a:gd name="connsiteY2922" fmla="*/ 282416 h 514350"/>
                <a:gd name="connsiteX2923" fmla="*/ 467201 w 6400800"/>
                <a:gd name="connsiteY2923" fmla="*/ 272891 h 514350"/>
                <a:gd name="connsiteX2924" fmla="*/ 459581 w 6400800"/>
                <a:gd name="connsiteY2924" fmla="*/ 255746 h 514350"/>
                <a:gd name="connsiteX2925" fmla="*/ 463391 w 6400800"/>
                <a:gd name="connsiteY2925" fmla="*/ 273844 h 514350"/>
                <a:gd name="connsiteX2926" fmla="*/ 468154 w 6400800"/>
                <a:gd name="connsiteY2926" fmla="*/ 293846 h 514350"/>
                <a:gd name="connsiteX2927" fmla="*/ 471011 w 6400800"/>
                <a:gd name="connsiteY2927" fmla="*/ 306229 h 514350"/>
                <a:gd name="connsiteX2928" fmla="*/ 473869 w 6400800"/>
                <a:gd name="connsiteY2928" fmla="*/ 320516 h 514350"/>
                <a:gd name="connsiteX2929" fmla="*/ 479584 w 6400800"/>
                <a:gd name="connsiteY2929" fmla="*/ 351949 h 514350"/>
                <a:gd name="connsiteX2930" fmla="*/ 479584 w 6400800"/>
                <a:gd name="connsiteY2930" fmla="*/ 353854 h 514350"/>
                <a:gd name="connsiteX2931" fmla="*/ 478631 w 6400800"/>
                <a:gd name="connsiteY2931" fmla="*/ 351949 h 514350"/>
                <a:gd name="connsiteX2932" fmla="*/ 471964 w 6400800"/>
                <a:gd name="connsiteY2932" fmla="*/ 338614 h 514350"/>
                <a:gd name="connsiteX2933" fmla="*/ 470059 w 6400800"/>
                <a:gd name="connsiteY2933" fmla="*/ 324326 h 514350"/>
                <a:gd name="connsiteX2934" fmla="*/ 462439 w 6400800"/>
                <a:gd name="connsiteY2934" fmla="*/ 280511 h 514350"/>
                <a:gd name="connsiteX2935" fmla="*/ 452914 w 6400800"/>
                <a:gd name="connsiteY2935" fmla="*/ 240506 h 514350"/>
                <a:gd name="connsiteX2936" fmla="*/ 441484 w 6400800"/>
                <a:gd name="connsiteY2936" fmla="*/ 205264 h 514350"/>
                <a:gd name="connsiteX2937" fmla="*/ 437674 w 6400800"/>
                <a:gd name="connsiteY2937" fmla="*/ 194786 h 514350"/>
                <a:gd name="connsiteX2938" fmla="*/ 440531 w 6400800"/>
                <a:gd name="connsiteY2938" fmla="*/ 167164 h 514350"/>
                <a:gd name="connsiteX2939" fmla="*/ 442436 w 6400800"/>
                <a:gd name="connsiteY2939" fmla="*/ 128111 h 514350"/>
                <a:gd name="connsiteX2940" fmla="*/ 441484 w 6400800"/>
                <a:gd name="connsiteY2940" fmla="*/ 94774 h 514350"/>
                <a:gd name="connsiteX2941" fmla="*/ 438626 w 6400800"/>
                <a:gd name="connsiteY2941" fmla="*/ 128111 h 514350"/>
                <a:gd name="connsiteX2942" fmla="*/ 433864 w 6400800"/>
                <a:gd name="connsiteY2942" fmla="*/ 166211 h 514350"/>
                <a:gd name="connsiteX2943" fmla="*/ 431959 w 6400800"/>
                <a:gd name="connsiteY2943" fmla="*/ 178594 h 514350"/>
                <a:gd name="connsiteX2944" fmla="*/ 431006 w 6400800"/>
                <a:gd name="connsiteY2944" fmla="*/ 175736 h 514350"/>
                <a:gd name="connsiteX2945" fmla="*/ 419576 w 6400800"/>
                <a:gd name="connsiteY2945" fmla="*/ 153829 h 514350"/>
                <a:gd name="connsiteX2946" fmla="*/ 408146 w 6400800"/>
                <a:gd name="connsiteY2946" fmla="*/ 135731 h 514350"/>
                <a:gd name="connsiteX2947" fmla="*/ 415766 w 6400800"/>
                <a:gd name="connsiteY2947" fmla="*/ 155734 h 514350"/>
                <a:gd name="connsiteX2948" fmla="*/ 423386 w 6400800"/>
                <a:gd name="connsiteY2948" fmla="*/ 178594 h 514350"/>
                <a:gd name="connsiteX2949" fmla="*/ 428149 w 6400800"/>
                <a:gd name="connsiteY2949" fmla="*/ 195739 h 514350"/>
                <a:gd name="connsiteX2950" fmla="*/ 424339 w 6400800"/>
                <a:gd name="connsiteY2950" fmla="*/ 214789 h 514350"/>
                <a:gd name="connsiteX2951" fmla="*/ 424339 w 6400800"/>
                <a:gd name="connsiteY2951" fmla="*/ 214789 h 514350"/>
                <a:gd name="connsiteX2952" fmla="*/ 415766 w 6400800"/>
                <a:gd name="connsiteY2952" fmla="*/ 202406 h 514350"/>
                <a:gd name="connsiteX2953" fmla="*/ 421481 w 6400800"/>
                <a:gd name="connsiteY2953" fmla="*/ 216694 h 514350"/>
                <a:gd name="connsiteX2954" fmla="*/ 423386 w 6400800"/>
                <a:gd name="connsiteY2954" fmla="*/ 223361 h 514350"/>
                <a:gd name="connsiteX2955" fmla="*/ 412909 w 6400800"/>
                <a:gd name="connsiteY2955" fmla="*/ 272891 h 514350"/>
                <a:gd name="connsiteX2956" fmla="*/ 405289 w 6400800"/>
                <a:gd name="connsiteY2956" fmla="*/ 253841 h 514350"/>
                <a:gd name="connsiteX2957" fmla="*/ 405289 w 6400800"/>
                <a:gd name="connsiteY2957" fmla="*/ 253841 h 514350"/>
                <a:gd name="connsiteX2958" fmla="*/ 404336 w 6400800"/>
                <a:gd name="connsiteY2958" fmla="*/ 210026 h 514350"/>
                <a:gd name="connsiteX2959" fmla="*/ 401479 w 6400800"/>
                <a:gd name="connsiteY2959" fmla="*/ 176689 h 514350"/>
                <a:gd name="connsiteX2960" fmla="*/ 396716 w 6400800"/>
                <a:gd name="connsiteY2960" fmla="*/ 148114 h 514350"/>
                <a:gd name="connsiteX2961" fmla="*/ 397669 w 6400800"/>
                <a:gd name="connsiteY2961" fmla="*/ 177641 h 514350"/>
                <a:gd name="connsiteX2962" fmla="*/ 396716 w 6400800"/>
                <a:gd name="connsiteY2962" fmla="*/ 206216 h 514350"/>
                <a:gd name="connsiteX2963" fmla="*/ 389096 w 6400800"/>
                <a:gd name="connsiteY2963" fmla="*/ 244316 h 514350"/>
                <a:gd name="connsiteX2964" fmla="*/ 381476 w 6400800"/>
                <a:gd name="connsiteY2964" fmla="*/ 219551 h 514350"/>
                <a:gd name="connsiteX2965" fmla="*/ 374809 w 6400800"/>
                <a:gd name="connsiteY2965" fmla="*/ 199549 h 514350"/>
                <a:gd name="connsiteX2966" fmla="*/ 372904 w 6400800"/>
                <a:gd name="connsiteY2966" fmla="*/ 194786 h 514350"/>
                <a:gd name="connsiteX2967" fmla="*/ 372904 w 6400800"/>
                <a:gd name="connsiteY2967" fmla="*/ 190976 h 514350"/>
                <a:gd name="connsiteX2968" fmla="*/ 370046 w 6400800"/>
                <a:gd name="connsiteY2968" fmla="*/ 177641 h 514350"/>
                <a:gd name="connsiteX2969" fmla="*/ 366236 w 6400800"/>
                <a:gd name="connsiteY2969" fmla="*/ 155734 h 514350"/>
                <a:gd name="connsiteX2970" fmla="*/ 364331 w 6400800"/>
                <a:gd name="connsiteY2970" fmla="*/ 148114 h 514350"/>
                <a:gd name="connsiteX2971" fmla="*/ 363379 w 6400800"/>
                <a:gd name="connsiteY2971" fmla="*/ 135731 h 514350"/>
                <a:gd name="connsiteX2972" fmla="*/ 363379 w 6400800"/>
                <a:gd name="connsiteY2972" fmla="*/ 140494 h 514350"/>
                <a:gd name="connsiteX2973" fmla="*/ 362426 w 6400800"/>
                <a:gd name="connsiteY2973" fmla="*/ 136684 h 514350"/>
                <a:gd name="connsiteX2974" fmla="*/ 362426 w 6400800"/>
                <a:gd name="connsiteY2974" fmla="*/ 151924 h 514350"/>
                <a:gd name="connsiteX2975" fmla="*/ 361474 w 6400800"/>
                <a:gd name="connsiteY2975" fmla="*/ 163354 h 514350"/>
                <a:gd name="connsiteX2976" fmla="*/ 357664 w 6400800"/>
                <a:gd name="connsiteY2976" fmla="*/ 151924 h 514350"/>
                <a:gd name="connsiteX2977" fmla="*/ 348139 w 6400800"/>
                <a:gd name="connsiteY2977" fmla="*/ 127159 h 514350"/>
                <a:gd name="connsiteX2978" fmla="*/ 353854 w 6400800"/>
                <a:gd name="connsiteY2978" fmla="*/ 153829 h 514350"/>
                <a:gd name="connsiteX2979" fmla="*/ 361474 w 6400800"/>
                <a:gd name="connsiteY2979" fmla="*/ 183356 h 514350"/>
                <a:gd name="connsiteX2980" fmla="*/ 361474 w 6400800"/>
                <a:gd name="connsiteY2980" fmla="*/ 192881 h 514350"/>
                <a:gd name="connsiteX2981" fmla="*/ 357664 w 6400800"/>
                <a:gd name="connsiteY2981" fmla="*/ 184309 h 514350"/>
                <a:gd name="connsiteX2982" fmla="*/ 360521 w 6400800"/>
                <a:gd name="connsiteY2982" fmla="*/ 198596 h 514350"/>
                <a:gd name="connsiteX2983" fmla="*/ 359569 w 6400800"/>
                <a:gd name="connsiteY2983" fmla="*/ 221456 h 514350"/>
                <a:gd name="connsiteX2984" fmla="*/ 355759 w 6400800"/>
                <a:gd name="connsiteY2984" fmla="*/ 208121 h 514350"/>
                <a:gd name="connsiteX2985" fmla="*/ 350996 w 6400800"/>
                <a:gd name="connsiteY2985" fmla="*/ 193834 h 514350"/>
                <a:gd name="connsiteX2986" fmla="*/ 351949 w 6400800"/>
                <a:gd name="connsiteY2986" fmla="*/ 208121 h 514350"/>
                <a:gd name="connsiteX2987" fmla="*/ 352901 w 6400800"/>
                <a:gd name="connsiteY2987" fmla="*/ 224314 h 514350"/>
                <a:gd name="connsiteX2988" fmla="*/ 353854 w 6400800"/>
                <a:gd name="connsiteY2988" fmla="*/ 246221 h 514350"/>
                <a:gd name="connsiteX2989" fmla="*/ 354806 w 6400800"/>
                <a:gd name="connsiteY2989" fmla="*/ 270986 h 514350"/>
                <a:gd name="connsiteX2990" fmla="*/ 355759 w 6400800"/>
                <a:gd name="connsiteY2990" fmla="*/ 299561 h 514350"/>
                <a:gd name="connsiteX2991" fmla="*/ 356711 w 6400800"/>
                <a:gd name="connsiteY2991" fmla="*/ 316706 h 514350"/>
                <a:gd name="connsiteX2992" fmla="*/ 346234 w 6400800"/>
                <a:gd name="connsiteY2992" fmla="*/ 298609 h 514350"/>
                <a:gd name="connsiteX2993" fmla="*/ 345281 w 6400800"/>
                <a:gd name="connsiteY2993" fmla="*/ 296704 h 514350"/>
                <a:gd name="connsiteX2994" fmla="*/ 345281 w 6400800"/>
                <a:gd name="connsiteY2994" fmla="*/ 291941 h 514350"/>
                <a:gd name="connsiteX2995" fmla="*/ 348139 w 6400800"/>
                <a:gd name="connsiteY2995" fmla="*/ 267176 h 514350"/>
                <a:gd name="connsiteX2996" fmla="*/ 350044 w 6400800"/>
                <a:gd name="connsiteY2996" fmla="*/ 246221 h 514350"/>
                <a:gd name="connsiteX2997" fmla="*/ 344329 w 6400800"/>
                <a:gd name="connsiteY2997" fmla="*/ 267176 h 514350"/>
                <a:gd name="connsiteX2998" fmla="*/ 339566 w 6400800"/>
                <a:gd name="connsiteY2998" fmla="*/ 287179 h 514350"/>
                <a:gd name="connsiteX2999" fmla="*/ 339566 w 6400800"/>
                <a:gd name="connsiteY2999" fmla="*/ 287179 h 514350"/>
                <a:gd name="connsiteX3000" fmla="*/ 339566 w 6400800"/>
                <a:gd name="connsiteY3000" fmla="*/ 288131 h 514350"/>
                <a:gd name="connsiteX3001" fmla="*/ 338614 w 6400800"/>
                <a:gd name="connsiteY3001" fmla="*/ 291941 h 514350"/>
                <a:gd name="connsiteX3002" fmla="*/ 337661 w 6400800"/>
                <a:gd name="connsiteY3002" fmla="*/ 297656 h 514350"/>
                <a:gd name="connsiteX3003" fmla="*/ 324326 w 6400800"/>
                <a:gd name="connsiteY3003" fmla="*/ 277654 h 514350"/>
                <a:gd name="connsiteX3004" fmla="*/ 310991 w 6400800"/>
                <a:gd name="connsiteY3004" fmla="*/ 233839 h 514350"/>
                <a:gd name="connsiteX3005" fmla="*/ 303371 w 6400800"/>
                <a:gd name="connsiteY3005" fmla="*/ 211931 h 514350"/>
                <a:gd name="connsiteX3006" fmla="*/ 306229 w 6400800"/>
                <a:gd name="connsiteY3006" fmla="*/ 196691 h 514350"/>
                <a:gd name="connsiteX3007" fmla="*/ 316706 w 6400800"/>
                <a:gd name="connsiteY3007" fmla="*/ 150971 h 514350"/>
                <a:gd name="connsiteX3008" fmla="*/ 326231 w 6400800"/>
                <a:gd name="connsiteY3008" fmla="*/ 115729 h 514350"/>
                <a:gd name="connsiteX3009" fmla="*/ 335756 w 6400800"/>
                <a:gd name="connsiteY3009" fmla="*/ 85249 h 514350"/>
                <a:gd name="connsiteX3010" fmla="*/ 323374 w 6400800"/>
                <a:gd name="connsiteY3010" fmla="*/ 113824 h 514350"/>
                <a:gd name="connsiteX3011" fmla="*/ 310991 w 6400800"/>
                <a:gd name="connsiteY3011" fmla="*/ 148114 h 514350"/>
                <a:gd name="connsiteX3012" fmla="*/ 303371 w 6400800"/>
                <a:gd name="connsiteY3012" fmla="*/ 169069 h 514350"/>
                <a:gd name="connsiteX3013" fmla="*/ 297656 w 6400800"/>
                <a:gd name="connsiteY3013" fmla="*/ 190024 h 514350"/>
                <a:gd name="connsiteX3014" fmla="*/ 287179 w 6400800"/>
                <a:gd name="connsiteY3014" fmla="*/ 159544 h 514350"/>
                <a:gd name="connsiteX3015" fmla="*/ 294799 w 6400800"/>
                <a:gd name="connsiteY3015" fmla="*/ 198596 h 514350"/>
                <a:gd name="connsiteX3016" fmla="*/ 283369 w 6400800"/>
                <a:gd name="connsiteY3016" fmla="*/ 247174 h 514350"/>
                <a:gd name="connsiteX3017" fmla="*/ 279559 w 6400800"/>
                <a:gd name="connsiteY3017" fmla="*/ 264319 h 514350"/>
                <a:gd name="connsiteX3018" fmla="*/ 276701 w 6400800"/>
                <a:gd name="connsiteY3018" fmla="*/ 253841 h 514350"/>
                <a:gd name="connsiteX3019" fmla="*/ 278606 w 6400800"/>
                <a:gd name="connsiteY3019" fmla="*/ 227171 h 514350"/>
                <a:gd name="connsiteX3020" fmla="*/ 284321 w 6400800"/>
                <a:gd name="connsiteY3020" fmla="*/ 166211 h 514350"/>
                <a:gd name="connsiteX3021" fmla="*/ 287179 w 6400800"/>
                <a:gd name="connsiteY3021" fmla="*/ 139541 h 514350"/>
                <a:gd name="connsiteX3022" fmla="*/ 290989 w 6400800"/>
                <a:gd name="connsiteY3022" fmla="*/ 115729 h 514350"/>
                <a:gd name="connsiteX3023" fmla="*/ 297656 w 6400800"/>
                <a:gd name="connsiteY3023" fmla="*/ 76676 h 514350"/>
                <a:gd name="connsiteX3024" fmla="*/ 304324 w 6400800"/>
                <a:gd name="connsiteY3024" fmla="*/ 42386 h 514350"/>
                <a:gd name="connsiteX3025" fmla="*/ 293846 w 6400800"/>
                <a:gd name="connsiteY3025" fmla="*/ 75724 h 514350"/>
                <a:gd name="connsiteX3026" fmla="*/ 283369 w 6400800"/>
                <a:gd name="connsiteY3026" fmla="*/ 114776 h 514350"/>
                <a:gd name="connsiteX3027" fmla="*/ 277654 w 6400800"/>
                <a:gd name="connsiteY3027" fmla="*/ 138589 h 514350"/>
                <a:gd name="connsiteX3028" fmla="*/ 272891 w 6400800"/>
                <a:gd name="connsiteY3028" fmla="*/ 165259 h 514350"/>
                <a:gd name="connsiteX3029" fmla="*/ 270034 w 6400800"/>
                <a:gd name="connsiteY3029" fmla="*/ 178594 h 514350"/>
                <a:gd name="connsiteX3030" fmla="*/ 261461 w 6400800"/>
                <a:gd name="connsiteY3030" fmla="*/ 196691 h 514350"/>
                <a:gd name="connsiteX3031" fmla="*/ 258604 w 6400800"/>
                <a:gd name="connsiteY3031" fmla="*/ 183356 h 514350"/>
                <a:gd name="connsiteX3032" fmla="*/ 253841 w 6400800"/>
                <a:gd name="connsiteY3032" fmla="*/ 161449 h 514350"/>
                <a:gd name="connsiteX3033" fmla="*/ 254794 w 6400800"/>
                <a:gd name="connsiteY3033" fmla="*/ 183356 h 514350"/>
                <a:gd name="connsiteX3034" fmla="*/ 256699 w 6400800"/>
                <a:gd name="connsiteY3034" fmla="*/ 207169 h 514350"/>
                <a:gd name="connsiteX3035" fmla="*/ 247174 w 6400800"/>
                <a:gd name="connsiteY3035" fmla="*/ 231934 h 514350"/>
                <a:gd name="connsiteX3036" fmla="*/ 245269 w 6400800"/>
                <a:gd name="connsiteY3036" fmla="*/ 236696 h 514350"/>
                <a:gd name="connsiteX3037" fmla="*/ 242411 w 6400800"/>
                <a:gd name="connsiteY3037" fmla="*/ 230029 h 514350"/>
                <a:gd name="connsiteX3038" fmla="*/ 244316 w 6400800"/>
                <a:gd name="connsiteY3038" fmla="*/ 240506 h 514350"/>
                <a:gd name="connsiteX3039" fmla="*/ 236696 w 6400800"/>
                <a:gd name="connsiteY3039" fmla="*/ 262414 h 514350"/>
                <a:gd name="connsiteX3040" fmla="*/ 226219 w 6400800"/>
                <a:gd name="connsiteY3040" fmla="*/ 227171 h 514350"/>
                <a:gd name="connsiteX3041" fmla="*/ 218599 w 6400800"/>
                <a:gd name="connsiteY3041" fmla="*/ 204311 h 514350"/>
                <a:gd name="connsiteX3042" fmla="*/ 210979 w 6400800"/>
                <a:gd name="connsiteY3042" fmla="*/ 184309 h 514350"/>
                <a:gd name="connsiteX3043" fmla="*/ 198596 w 6400800"/>
                <a:gd name="connsiteY3043" fmla="*/ 150971 h 514350"/>
                <a:gd name="connsiteX3044" fmla="*/ 187166 w 6400800"/>
                <a:gd name="connsiteY3044" fmla="*/ 122396 h 514350"/>
                <a:gd name="connsiteX3045" fmla="*/ 194786 w 6400800"/>
                <a:gd name="connsiteY3045" fmla="*/ 151924 h 514350"/>
                <a:gd name="connsiteX3046" fmla="*/ 204311 w 6400800"/>
                <a:gd name="connsiteY3046" fmla="*/ 186214 h 514350"/>
                <a:gd name="connsiteX3047" fmla="*/ 210026 w 6400800"/>
                <a:gd name="connsiteY3047" fmla="*/ 207169 h 514350"/>
                <a:gd name="connsiteX3048" fmla="*/ 215741 w 6400800"/>
                <a:gd name="connsiteY3048" fmla="*/ 230981 h 514350"/>
                <a:gd name="connsiteX3049" fmla="*/ 226219 w 6400800"/>
                <a:gd name="connsiteY3049" fmla="*/ 275749 h 514350"/>
                <a:gd name="connsiteX3050" fmla="*/ 218599 w 6400800"/>
                <a:gd name="connsiteY3050" fmla="*/ 295751 h 514350"/>
                <a:gd name="connsiteX3051" fmla="*/ 217646 w 6400800"/>
                <a:gd name="connsiteY3051" fmla="*/ 298609 h 514350"/>
                <a:gd name="connsiteX3052" fmla="*/ 214789 w 6400800"/>
                <a:gd name="connsiteY3052" fmla="*/ 266224 h 514350"/>
                <a:gd name="connsiteX3053" fmla="*/ 212884 w 6400800"/>
                <a:gd name="connsiteY3053" fmla="*/ 241459 h 514350"/>
                <a:gd name="connsiteX3054" fmla="*/ 210979 w 6400800"/>
                <a:gd name="connsiteY3054" fmla="*/ 266224 h 514350"/>
                <a:gd name="connsiteX3055" fmla="*/ 209074 w 6400800"/>
                <a:gd name="connsiteY3055" fmla="*/ 309086 h 514350"/>
                <a:gd name="connsiteX3056" fmla="*/ 196691 w 6400800"/>
                <a:gd name="connsiteY3056" fmla="*/ 287179 h 514350"/>
                <a:gd name="connsiteX3057" fmla="*/ 187166 w 6400800"/>
                <a:gd name="connsiteY3057" fmla="*/ 270034 h 514350"/>
                <a:gd name="connsiteX3058" fmla="*/ 177641 w 6400800"/>
                <a:gd name="connsiteY3058" fmla="*/ 255746 h 514350"/>
                <a:gd name="connsiteX3059" fmla="*/ 161449 w 6400800"/>
                <a:gd name="connsiteY3059" fmla="*/ 231934 h 514350"/>
                <a:gd name="connsiteX3060" fmla="*/ 156686 w 6400800"/>
                <a:gd name="connsiteY3060" fmla="*/ 225266 h 514350"/>
                <a:gd name="connsiteX3061" fmla="*/ 152876 w 6400800"/>
                <a:gd name="connsiteY3061" fmla="*/ 209074 h 514350"/>
                <a:gd name="connsiteX3062" fmla="*/ 152876 w 6400800"/>
                <a:gd name="connsiteY3062" fmla="*/ 219551 h 514350"/>
                <a:gd name="connsiteX3063" fmla="*/ 146209 w 6400800"/>
                <a:gd name="connsiteY3063" fmla="*/ 210979 h 514350"/>
                <a:gd name="connsiteX3064" fmla="*/ 152876 w 6400800"/>
                <a:gd name="connsiteY3064" fmla="*/ 224314 h 514350"/>
                <a:gd name="connsiteX3065" fmla="*/ 156686 w 6400800"/>
                <a:gd name="connsiteY3065" fmla="*/ 275749 h 514350"/>
                <a:gd name="connsiteX3066" fmla="*/ 148114 w 6400800"/>
                <a:gd name="connsiteY3066" fmla="*/ 263366 h 514350"/>
                <a:gd name="connsiteX3067" fmla="*/ 124301 w 6400800"/>
                <a:gd name="connsiteY3067" fmla="*/ 233839 h 514350"/>
                <a:gd name="connsiteX3068" fmla="*/ 104299 w 6400800"/>
                <a:gd name="connsiteY3068" fmla="*/ 212884 h 514350"/>
                <a:gd name="connsiteX3069" fmla="*/ 88106 w 6400800"/>
                <a:gd name="connsiteY3069" fmla="*/ 197644 h 514350"/>
                <a:gd name="connsiteX3070" fmla="*/ 103346 w 6400800"/>
                <a:gd name="connsiteY3070" fmla="*/ 217646 h 514350"/>
                <a:gd name="connsiteX3071" fmla="*/ 119539 w 6400800"/>
                <a:gd name="connsiteY3071" fmla="*/ 240506 h 514350"/>
                <a:gd name="connsiteX3072" fmla="*/ 139541 w 6400800"/>
                <a:gd name="connsiteY3072" fmla="*/ 271939 h 514350"/>
                <a:gd name="connsiteX3073" fmla="*/ 151924 w 6400800"/>
                <a:gd name="connsiteY3073" fmla="*/ 292894 h 514350"/>
                <a:gd name="connsiteX3074" fmla="*/ 151924 w 6400800"/>
                <a:gd name="connsiteY3074" fmla="*/ 297656 h 514350"/>
                <a:gd name="connsiteX3075" fmla="*/ 150971 w 6400800"/>
                <a:gd name="connsiteY3075" fmla="*/ 296704 h 514350"/>
                <a:gd name="connsiteX3076" fmla="*/ 136684 w 6400800"/>
                <a:gd name="connsiteY3076" fmla="*/ 282416 h 514350"/>
                <a:gd name="connsiteX3077" fmla="*/ 131921 w 6400800"/>
                <a:gd name="connsiteY3077" fmla="*/ 278606 h 514350"/>
                <a:gd name="connsiteX3078" fmla="*/ 132874 w 6400800"/>
                <a:gd name="connsiteY3078" fmla="*/ 274796 h 514350"/>
                <a:gd name="connsiteX3079" fmla="*/ 130969 w 6400800"/>
                <a:gd name="connsiteY3079" fmla="*/ 278606 h 514350"/>
                <a:gd name="connsiteX3080" fmla="*/ 122396 w 6400800"/>
                <a:gd name="connsiteY3080" fmla="*/ 270986 h 514350"/>
                <a:gd name="connsiteX3081" fmla="*/ 130016 w 6400800"/>
                <a:gd name="connsiteY3081" fmla="*/ 280511 h 514350"/>
                <a:gd name="connsiteX3082" fmla="*/ 123349 w 6400800"/>
                <a:gd name="connsiteY3082" fmla="*/ 293846 h 514350"/>
                <a:gd name="connsiteX3083" fmla="*/ 114776 w 6400800"/>
                <a:gd name="connsiteY3083" fmla="*/ 316706 h 514350"/>
                <a:gd name="connsiteX3084" fmla="*/ 112871 w 6400800"/>
                <a:gd name="connsiteY3084" fmla="*/ 321469 h 514350"/>
                <a:gd name="connsiteX3085" fmla="*/ 103346 w 6400800"/>
                <a:gd name="connsiteY3085" fmla="*/ 299561 h 514350"/>
                <a:gd name="connsiteX3086" fmla="*/ 86201 w 6400800"/>
                <a:gd name="connsiteY3086" fmla="*/ 262414 h 514350"/>
                <a:gd name="connsiteX3087" fmla="*/ 78581 w 6400800"/>
                <a:gd name="connsiteY3087" fmla="*/ 245269 h 514350"/>
                <a:gd name="connsiteX3088" fmla="*/ 70961 w 6400800"/>
                <a:gd name="connsiteY3088" fmla="*/ 230981 h 514350"/>
                <a:gd name="connsiteX3089" fmla="*/ 57626 w 6400800"/>
                <a:gd name="connsiteY3089" fmla="*/ 208121 h 514350"/>
                <a:gd name="connsiteX3090" fmla="*/ 46196 w 6400800"/>
                <a:gd name="connsiteY3090" fmla="*/ 188119 h 514350"/>
                <a:gd name="connsiteX3091" fmla="*/ 54769 w 6400800"/>
                <a:gd name="connsiteY3091" fmla="*/ 210026 h 514350"/>
                <a:gd name="connsiteX3092" fmla="*/ 64294 w 6400800"/>
                <a:gd name="connsiteY3092" fmla="*/ 234791 h 514350"/>
                <a:gd name="connsiteX3093" fmla="*/ 70009 w 6400800"/>
                <a:gd name="connsiteY3093" fmla="*/ 250031 h 514350"/>
                <a:gd name="connsiteX3094" fmla="*/ 75724 w 6400800"/>
                <a:gd name="connsiteY3094" fmla="*/ 266224 h 514350"/>
                <a:gd name="connsiteX3095" fmla="*/ 85249 w 6400800"/>
                <a:gd name="connsiteY3095" fmla="*/ 292894 h 514350"/>
                <a:gd name="connsiteX3096" fmla="*/ 79534 w 6400800"/>
                <a:gd name="connsiteY3096" fmla="*/ 284321 h 514350"/>
                <a:gd name="connsiteX3097" fmla="*/ 68104 w 6400800"/>
                <a:gd name="connsiteY3097" fmla="*/ 268129 h 514350"/>
                <a:gd name="connsiteX3098" fmla="*/ 57626 w 6400800"/>
                <a:gd name="connsiteY3098" fmla="*/ 253841 h 514350"/>
                <a:gd name="connsiteX3099" fmla="*/ 64294 w 6400800"/>
                <a:gd name="connsiteY3099" fmla="*/ 270034 h 514350"/>
                <a:gd name="connsiteX3100" fmla="*/ 71914 w 6400800"/>
                <a:gd name="connsiteY3100" fmla="*/ 288131 h 514350"/>
                <a:gd name="connsiteX3101" fmla="*/ 83344 w 6400800"/>
                <a:gd name="connsiteY3101" fmla="*/ 311944 h 514350"/>
                <a:gd name="connsiteX3102" fmla="*/ 90964 w 6400800"/>
                <a:gd name="connsiteY3102" fmla="*/ 330994 h 514350"/>
                <a:gd name="connsiteX3103" fmla="*/ 87154 w 6400800"/>
                <a:gd name="connsiteY3103" fmla="*/ 339566 h 514350"/>
                <a:gd name="connsiteX3104" fmla="*/ 81439 w 6400800"/>
                <a:gd name="connsiteY3104" fmla="*/ 352901 h 514350"/>
                <a:gd name="connsiteX3105" fmla="*/ 78581 w 6400800"/>
                <a:gd name="connsiteY3105" fmla="*/ 339566 h 514350"/>
                <a:gd name="connsiteX3106" fmla="*/ 70009 w 6400800"/>
                <a:gd name="connsiteY3106" fmla="*/ 301466 h 514350"/>
                <a:gd name="connsiteX3107" fmla="*/ 61436 w 6400800"/>
                <a:gd name="connsiteY3107" fmla="*/ 269081 h 514350"/>
                <a:gd name="connsiteX3108" fmla="*/ 53816 w 6400800"/>
                <a:gd name="connsiteY3108" fmla="*/ 244316 h 514350"/>
                <a:gd name="connsiteX3109" fmla="*/ 46196 w 6400800"/>
                <a:gd name="connsiteY3109" fmla="*/ 223361 h 514350"/>
                <a:gd name="connsiteX3110" fmla="*/ 50006 w 6400800"/>
                <a:gd name="connsiteY3110" fmla="*/ 245269 h 514350"/>
                <a:gd name="connsiteX3111" fmla="*/ 53816 w 6400800"/>
                <a:gd name="connsiteY3111" fmla="*/ 270034 h 514350"/>
                <a:gd name="connsiteX3112" fmla="*/ 58579 w 6400800"/>
                <a:gd name="connsiteY3112" fmla="*/ 302419 h 514350"/>
                <a:gd name="connsiteX3113" fmla="*/ 64294 w 6400800"/>
                <a:gd name="connsiteY3113" fmla="*/ 340519 h 514350"/>
                <a:gd name="connsiteX3114" fmla="*/ 69056 w 6400800"/>
                <a:gd name="connsiteY3114" fmla="*/ 381476 h 514350"/>
                <a:gd name="connsiteX3115" fmla="*/ 67151 w 6400800"/>
                <a:gd name="connsiteY3115" fmla="*/ 385286 h 514350"/>
                <a:gd name="connsiteX3116" fmla="*/ 60484 w 6400800"/>
                <a:gd name="connsiteY3116" fmla="*/ 405289 h 514350"/>
                <a:gd name="connsiteX3117" fmla="*/ 59531 w 6400800"/>
                <a:gd name="connsiteY3117" fmla="*/ 407194 h 514350"/>
                <a:gd name="connsiteX3118" fmla="*/ 56674 w 6400800"/>
                <a:gd name="connsiteY3118" fmla="*/ 407194 h 514350"/>
                <a:gd name="connsiteX3119" fmla="*/ 54769 w 6400800"/>
                <a:gd name="connsiteY3119" fmla="*/ 399574 h 514350"/>
                <a:gd name="connsiteX3120" fmla="*/ 46196 w 6400800"/>
                <a:gd name="connsiteY3120" fmla="*/ 364331 h 514350"/>
                <a:gd name="connsiteX3121" fmla="*/ 37624 w 6400800"/>
                <a:gd name="connsiteY3121" fmla="*/ 332899 h 514350"/>
                <a:gd name="connsiteX3122" fmla="*/ 21431 w 6400800"/>
                <a:gd name="connsiteY3122" fmla="*/ 287179 h 514350"/>
                <a:gd name="connsiteX3123" fmla="*/ 13811 w 6400800"/>
                <a:gd name="connsiteY3123" fmla="*/ 270034 h 514350"/>
                <a:gd name="connsiteX3124" fmla="*/ 17621 w 6400800"/>
                <a:gd name="connsiteY3124" fmla="*/ 288131 h 514350"/>
                <a:gd name="connsiteX3125" fmla="*/ 21431 w 6400800"/>
                <a:gd name="connsiteY3125" fmla="*/ 309086 h 514350"/>
                <a:gd name="connsiteX3126" fmla="*/ 26194 w 6400800"/>
                <a:gd name="connsiteY3126" fmla="*/ 335756 h 514350"/>
                <a:gd name="connsiteX3127" fmla="*/ 31909 w 6400800"/>
                <a:gd name="connsiteY3127" fmla="*/ 367189 h 514350"/>
                <a:gd name="connsiteX3128" fmla="*/ 39529 w 6400800"/>
                <a:gd name="connsiteY3128" fmla="*/ 402431 h 514350"/>
                <a:gd name="connsiteX3129" fmla="*/ 39529 w 6400800"/>
                <a:gd name="connsiteY3129" fmla="*/ 404336 h 514350"/>
                <a:gd name="connsiteX3130" fmla="*/ 7144 w 6400800"/>
                <a:gd name="connsiteY3130" fmla="*/ 399574 h 514350"/>
                <a:gd name="connsiteX3131" fmla="*/ 7144 w 6400800"/>
                <a:gd name="connsiteY3131" fmla="*/ 511016 h 514350"/>
                <a:gd name="connsiteX3132" fmla="*/ 6277451 w 6400800"/>
                <a:gd name="connsiteY3132" fmla="*/ 364331 h 514350"/>
                <a:gd name="connsiteX3133" fmla="*/ 6279356 w 6400800"/>
                <a:gd name="connsiteY3133" fmla="*/ 357664 h 514350"/>
                <a:gd name="connsiteX3134" fmla="*/ 6279356 w 6400800"/>
                <a:gd name="connsiteY3134" fmla="*/ 361474 h 514350"/>
                <a:gd name="connsiteX3135" fmla="*/ 6277451 w 6400800"/>
                <a:gd name="connsiteY3135" fmla="*/ 399574 h 514350"/>
                <a:gd name="connsiteX3136" fmla="*/ 6267926 w 6400800"/>
                <a:gd name="connsiteY3136" fmla="*/ 430054 h 514350"/>
                <a:gd name="connsiteX3137" fmla="*/ 6266021 w 6400800"/>
                <a:gd name="connsiteY3137" fmla="*/ 430054 h 514350"/>
                <a:gd name="connsiteX3138" fmla="*/ 6260306 w 6400800"/>
                <a:gd name="connsiteY3138" fmla="*/ 421481 h 514350"/>
                <a:gd name="connsiteX3139" fmla="*/ 6277451 w 6400800"/>
                <a:gd name="connsiteY3139" fmla="*/ 364331 h 514350"/>
                <a:gd name="connsiteX3140" fmla="*/ 6211729 w 6400800"/>
                <a:gd name="connsiteY3140" fmla="*/ 425291 h 514350"/>
                <a:gd name="connsiteX3141" fmla="*/ 6212681 w 6400800"/>
                <a:gd name="connsiteY3141" fmla="*/ 398621 h 514350"/>
                <a:gd name="connsiteX3142" fmla="*/ 6213634 w 6400800"/>
                <a:gd name="connsiteY3142" fmla="*/ 390049 h 514350"/>
                <a:gd name="connsiteX3143" fmla="*/ 6216492 w 6400800"/>
                <a:gd name="connsiteY3143" fmla="*/ 393859 h 514350"/>
                <a:gd name="connsiteX3144" fmla="*/ 6227921 w 6400800"/>
                <a:gd name="connsiteY3144" fmla="*/ 408146 h 514350"/>
                <a:gd name="connsiteX3145" fmla="*/ 6225064 w 6400800"/>
                <a:gd name="connsiteY3145" fmla="*/ 412909 h 514350"/>
                <a:gd name="connsiteX3146" fmla="*/ 6221254 w 6400800"/>
                <a:gd name="connsiteY3146" fmla="*/ 420529 h 514350"/>
                <a:gd name="connsiteX3147" fmla="*/ 6218396 w 6400800"/>
                <a:gd name="connsiteY3147" fmla="*/ 429101 h 514350"/>
                <a:gd name="connsiteX3148" fmla="*/ 6217444 w 6400800"/>
                <a:gd name="connsiteY3148" fmla="*/ 431006 h 514350"/>
                <a:gd name="connsiteX3149" fmla="*/ 6217444 w 6400800"/>
                <a:gd name="connsiteY3149" fmla="*/ 429101 h 514350"/>
                <a:gd name="connsiteX3150" fmla="*/ 6215539 w 6400800"/>
                <a:gd name="connsiteY3150" fmla="*/ 413861 h 514350"/>
                <a:gd name="connsiteX3151" fmla="*/ 6213634 w 6400800"/>
                <a:gd name="connsiteY3151" fmla="*/ 429101 h 514350"/>
                <a:gd name="connsiteX3152" fmla="*/ 6211729 w 6400800"/>
                <a:gd name="connsiteY3152" fmla="*/ 441484 h 514350"/>
                <a:gd name="connsiteX3153" fmla="*/ 6211729 w 6400800"/>
                <a:gd name="connsiteY3153" fmla="*/ 425291 h 514350"/>
                <a:gd name="connsiteX3154" fmla="*/ 6183154 w 6400800"/>
                <a:gd name="connsiteY3154" fmla="*/ 343376 h 514350"/>
                <a:gd name="connsiteX3155" fmla="*/ 6187917 w 6400800"/>
                <a:gd name="connsiteY3155" fmla="*/ 350996 h 514350"/>
                <a:gd name="connsiteX3156" fmla="*/ 6191726 w 6400800"/>
                <a:gd name="connsiteY3156" fmla="*/ 356711 h 514350"/>
                <a:gd name="connsiteX3157" fmla="*/ 6183154 w 6400800"/>
                <a:gd name="connsiteY3157" fmla="*/ 388144 h 514350"/>
                <a:gd name="connsiteX3158" fmla="*/ 6182201 w 6400800"/>
                <a:gd name="connsiteY3158" fmla="*/ 391954 h 514350"/>
                <a:gd name="connsiteX3159" fmla="*/ 6181249 w 6400800"/>
                <a:gd name="connsiteY3159" fmla="*/ 375761 h 514350"/>
                <a:gd name="connsiteX3160" fmla="*/ 6181249 w 6400800"/>
                <a:gd name="connsiteY3160" fmla="*/ 372904 h 514350"/>
                <a:gd name="connsiteX3161" fmla="*/ 6183154 w 6400800"/>
                <a:gd name="connsiteY3161" fmla="*/ 343376 h 514350"/>
                <a:gd name="connsiteX3162" fmla="*/ 6144101 w 6400800"/>
                <a:gd name="connsiteY3162" fmla="*/ 308134 h 514350"/>
                <a:gd name="connsiteX3163" fmla="*/ 6147912 w 6400800"/>
                <a:gd name="connsiteY3163" fmla="*/ 276701 h 514350"/>
                <a:gd name="connsiteX3164" fmla="*/ 6153626 w 6400800"/>
                <a:gd name="connsiteY3164" fmla="*/ 289084 h 514350"/>
                <a:gd name="connsiteX3165" fmla="*/ 6161246 w 6400800"/>
                <a:gd name="connsiteY3165" fmla="*/ 305276 h 514350"/>
                <a:gd name="connsiteX3166" fmla="*/ 6157437 w 6400800"/>
                <a:gd name="connsiteY3166" fmla="*/ 319564 h 514350"/>
                <a:gd name="connsiteX3167" fmla="*/ 6152674 w 6400800"/>
                <a:gd name="connsiteY3167" fmla="*/ 342424 h 514350"/>
                <a:gd name="connsiteX3168" fmla="*/ 6150769 w 6400800"/>
                <a:gd name="connsiteY3168" fmla="*/ 356711 h 514350"/>
                <a:gd name="connsiteX3169" fmla="*/ 6149817 w 6400800"/>
                <a:gd name="connsiteY3169" fmla="*/ 360521 h 514350"/>
                <a:gd name="connsiteX3170" fmla="*/ 6148864 w 6400800"/>
                <a:gd name="connsiteY3170" fmla="*/ 365284 h 514350"/>
                <a:gd name="connsiteX3171" fmla="*/ 6146006 w 6400800"/>
                <a:gd name="connsiteY3171" fmla="*/ 360521 h 514350"/>
                <a:gd name="connsiteX3172" fmla="*/ 6147912 w 6400800"/>
                <a:gd name="connsiteY3172" fmla="*/ 368141 h 514350"/>
                <a:gd name="connsiteX3173" fmla="*/ 6145054 w 6400800"/>
                <a:gd name="connsiteY3173" fmla="*/ 389096 h 514350"/>
                <a:gd name="connsiteX3174" fmla="*/ 6144101 w 6400800"/>
                <a:gd name="connsiteY3174" fmla="*/ 386239 h 514350"/>
                <a:gd name="connsiteX3175" fmla="*/ 6143149 w 6400800"/>
                <a:gd name="connsiteY3175" fmla="*/ 384334 h 514350"/>
                <a:gd name="connsiteX3176" fmla="*/ 6142196 w 6400800"/>
                <a:gd name="connsiteY3176" fmla="*/ 369094 h 514350"/>
                <a:gd name="connsiteX3177" fmla="*/ 6139339 w 6400800"/>
                <a:gd name="connsiteY3177" fmla="*/ 343376 h 514350"/>
                <a:gd name="connsiteX3178" fmla="*/ 6144101 w 6400800"/>
                <a:gd name="connsiteY3178" fmla="*/ 308134 h 514350"/>
                <a:gd name="connsiteX3179" fmla="*/ 6095524 w 6400800"/>
                <a:gd name="connsiteY3179" fmla="*/ 384334 h 514350"/>
                <a:gd name="connsiteX3180" fmla="*/ 6088856 w 6400800"/>
                <a:gd name="connsiteY3180" fmla="*/ 412909 h 514350"/>
                <a:gd name="connsiteX3181" fmla="*/ 6083142 w 6400800"/>
                <a:gd name="connsiteY3181" fmla="*/ 435769 h 514350"/>
                <a:gd name="connsiteX3182" fmla="*/ 6076474 w 6400800"/>
                <a:gd name="connsiteY3182" fmla="*/ 411956 h 514350"/>
                <a:gd name="connsiteX3183" fmla="*/ 6079331 w 6400800"/>
                <a:gd name="connsiteY3183" fmla="*/ 391001 h 514350"/>
                <a:gd name="connsiteX3184" fmla="*/ 6084094 w 6400800"/>
                <a:gd name="connsiteY3184" fmla="*/ 368141 h 514350"/>
                <a:gd name="connsiteX3185" fmla="*/ 6088856 w 6400800"/>
                <a:gd name="connsiteY3185" fmla="*/ 347186 h 514350"/>
                <a:gd name="connsiteX3186" fmla="*/ 6091714 w 6400800"/>
                <a:gd name="connsiteY3186" fmla="*/ 348139 h 514350"/>
                <a:gd name="connsiteX3187" fmla="*/ 6095524 w 6400800"/>
                <a:gd name="connsiteY3187" fmla="*/ 350996 h 514350"/>
                <a:gd name="connsiteX3188" fmla="*/ 6100287 w 6400800"/>
                <a:gd name="connsiteY3188" fmla="*/ 359569 h 514350"/>
                <a:gd name="connsiteX3189" fmla="*/ 6095524 w 6400800"/>
                <a:gd name="connsiteY3189" fmla="*/ 384334 h 514350"/>
                <a:gd name="connsiteX3190" fmla="*/ 6102192 w 6400800"/>
                <a:gd name="connsiteY3190" fmla="*/ 206216 h 514350"/>
                <a:gd name="connsiteX3191" fmla="*/ 6101239 w 6400800"/>
                <a:gd name="connsiteY3191" fmla="*/ 235744 h 514350"/>
                <a:gd name="connsiteX3192" fmla="*/ 6101239 w 6400800"/>
                <a:gd name="connsiteY3192" fmla="*/ 241459 h 514350"/>
                <a:gd name="connsiteX3193" fmla="*/ 6101239 w 6400800"/>
                <a:gd name="connsiteY3193" fmla="*/ 242411 h 514350"/>
                <a:gd name="connsiteX3194" fmla="*/ 6101239 w 6400800"/>
                <a:gd name="connsiteY3194" fmla="*/ 242411 h 514350"/>
                <a:gd name="connsiteX3195" fmla="*/ 6100287 w 6400800"/>
                <a:gd name="connsiteY3195" fmla="*/ 239554 h 514350"/>
                <a:gd name="connsiteX3196" fmla="*/ 6097429 w 6400800"/>
                <a:gd name="connsiteY3196" fmla="*/ 230981 h 514350"/>
                <a:gd name="connsiteX3197" fmla="*/ 6102192 w 6400800"/>
                <a:gd name="connsiteY3197" fmla="*/ 206216 h 514350"/>
                <a:gd name="connsiteX3198" fmla="*/ 6100287 w 6400800"/>
                <a:gd name="connsiteY3198" fmla="*/ 284321 h 514350"/>
                <a:gd name="connsiteX3199" fmla="*/ 6098381 w 6400800"/>
                <a:gd name="connsiteY3199" fmla="*/ 279559 h 514350"/>
                <a:gd name="connsiteX3200" fmla="*/ 6099334 w 6400800"/>
                <a:gd name="connsiteY3200" fmla="*/ 277654 h 514350"/>
                <a:gd name="connsiteX3201" fmla="*/ 6100287 w 6400800"/>
                <a:gd name="connsiteY3201" fmla="*/ 284321 h 514350"/>
                <a:gd name="connsiteX3202" fmla="*/ 6093619 w 6400800"/>
                <a:gd name="connsiteY3202" fmla="*/ 247174 h 514350"/>
                <a:gd name="connsiteX3203" fmla="*/ 6095524 w 6400800"/>
                <a:gd name="connsiteY3203" fmla="*/ 255746 h 514350"/>
                <a:gd name="connsiteX3204" fmla="*/ 6091714 w 6400800"/>
                <a:gd name="connsiteY3204" fmla="*/ 264319 h 514350"/>
                <a:gd name="connsiteX3205" fmla="*/ 6090762 w 6400800"/>
                <a:gd name="connsiteY3205" fmla="*/ 262414 h 514350"/>
                <a:gd name="connsiteX3206" fmla="*/ 6093619 w 6400800"/>
                <a:gd name="connsiteY3206" fmla="*/ 247174 h 514350"/>
                <a:gd name="connsiteX3207" fmla="*/ 6088856 w 6400800"/>
                <a:gd name="connsiteY3207" fmla="*/ 269081 h 514350"/>
                <a:gd name="connsiteX3208" fmla="*/ 6088856 w 6400800"/>
                <a:gd name="connsiteY3208" fmla="*/ 270034 h 514350"/>
                <a:gd name="connsiteX3209" fmla="*/ 6088856 w 6400800"/>
                <a:gd name="connsiteY3209" fmla="*/ 270034 h 514350"/>
                <a:gd name="connsiteX3210" fmla="*/ 6087904 w 6400800"/>
                <a:gd name="connsiteY3210" fmla="*/ 272891 h 514350"/>
                <a:gd name="connsiteX3211" fmla="*/ 6088856 w 6400800"/>
                <a:gd name="connsiteY3211" fmla="*/ 269081 h 514350"/>
                <a:gd name="connsiteX3212" fmla="*/ 6067901 w 6400800"/>
                <a:gd name="connsiteY3212" fmla="*/ 369094 h 514350"/>
                <a:gd name="connsiteX3213" fmla="*/ 6080284 w 6400800"/>
                <a:gd name="connsiteY3213" fmla="*/ 339566 h 514350"/>
                <a:gd name="connsiteX3214" fmla="*/ 6085046 w 6400800"/>
                <a:gd name="connsiteY3214" fmla="*/ 326231 h 514350"/>
                <a:gd name="connsiteX3215" fmla="*/ 6088856 w 6400800"/>
                <a:gd name="connsiteY3215" fmla="*/ 313849 h 514350"/>
                <a:gd name="connsiteX3216" fmla="*/ 6093619 w 6400800"/>
                <a:gd name="connsiteY3216" fmla="*/ 293846 h 514350"/>
                <a:gd name="connsiteX3217" fmla="*/ 6093619 w 6400800"/>
                <a:gd name="connsiteY3217" fmla="*/ 293846 h 514350"/>
                <a:gd name="connsiteX3218" fmla="*/ 6096476 w 6400800"/>
                <a:gd name="connsiteY3218" fmla="*/ 310991 h 514350"/>
                <a:gd name="connsiteX3219" fmla="*/ 6100287 w 6400800"/>
                <a:gd name="connsiteY3219" fmla="*/ 339566 h 514350"/>
                <a:gd name="connsiteX3220" fmla="*/ 6101239 w 6400800"/>
                <a:gd name="connsiteY3220" fmla="*/ 355759 h 514350"/>
                <a:gd name="connsiteX3221" fmla="*/ 6101239 w 6400800"/>
                <a:gd name="connsiteY3221" fmla="*/ 355759 h 514350"/>
                <a:gd name="connsiteX3222" fmla="*/ 6100287 w 6400800"/>
                <a:gd name="connsiteY3222" fmla="*/ 359569 h 514350"/>
                <a:gd name="connsiteX3223" fmla="*/ 6097429 w 6400800"/>
                <a:gd name="connsiteY3223" fmla="*/ 350044 h 514350"/>
                <a:gd name="connsiteX3224" fmla="*/ 6093619 w 6400800"/>
                <a:gd name="connsiteY3224" fmla="*/ 345281 h 514350"/>
                <a:gd name="connsiteX3225" fmla="*/ 6087904 w 6400800"/>
                <a:gd name="connsiteY3225" fmla="*/ 342424 h 514350"/>
                <a:gd name="connsiteX3226" fmla="*/ 6085999 w 6400800"/>
                <a:gd name="connsiteY3226" fmla="*/ 341471 h 514350"/>
                <a:gd name="connsiteX3227" fmla="*/ 6085046 w 6400800"/>
                <a:gd name="connsiteY3227" fmla="*/ 343376 h 514350"/>
                <a:gd name="connsiteX3228" fmla="*/ 6076474 w 6400800"/>
                <a:gd name="connsiteY3228" fmla="*/ 365284 h 514350"/>
                <a:gd name="connsiteX3229" fmla="*/ 6069806 w 6400800"/>
                <a:gd name="connsiteY3229" fmla="*/ 384334 h 514350"/>
                <a:gd name="connsiteX3230" fmla="*/ 6065996 w 6400800"/>
                <a:gd name="connsiteY3230" fmla="*/ 372904 h 514350"/>
                <a:gd name="connsiteX3231" fmla="*/ 6067901 w 6400800"/>
                <a:gd name="connsiteY3231" fmla="*/ 369094 h 514350"/>
                <a:gd name="connsiteX3232" fmla="*/ 6035517 w 6400800"/>
                <a:gd name="connsiteY3232" fmla="*/ 310039 h 514350"/>
                <a:gd name="connsiteX3233" fmla="*/ 6035517 w 6400800"/>
                <a:gd name="connsiteY3233" fmla="*/ 308134 h 514350"/>
                <a:gd name="connsiteX3234" fmla="*/ 6040279 w 6400800"/>
                <a:gd name="connsiteY3234" fmla="*/ 324326 h 514350"/>
                <a:gd name="connsiteX3235" fmla="*/ 6044089 w 6400800"/>
                <a:gd name="connsiteY3235" fmla="*/ 338614 h 514350"/>
                <a:gd name="connsiteX3236" fmla="*/ 6038374 w 6400800"/>
                <a:gd name="connsiteY3236" fmla="*/ 355759 h 514350"/>
                <a:gd name="connsiteX3237" fmla="*/ 6033612 w 6400800"/>
                <a:gd name="connsiteY3237" fmla="*/ 330041 h 514350"/>
                <a:gd name="connsiteX3238" fmla="*/ 6035517 w 6400800"/>
                <a:gd name="connsiteY3238" fmla="*/ 310039 h 514350"/>
                <a:gd name="connsiteX3239" fmla="*/ 6012656 w 6400800"/>
                <a:gd name="connsiteY3239" fmla="*/ 361474 h 514350"/>
                <a:gd name="connsiteX3240" fmla="*/ 6012656 w 6400800"/>
                <a:gd name="connsiteY3240" fmla="*/ 363379 h 514350"/>
                <a:gd name="connsiteX3241" fmla="*/ 6012656 w 6400800"/>
                <a:gd name="connsiteY3241" fmla="*/ 359569 h 514350"/>
                <a:gd name="connsiteX3242" fmla="*/ 6012656 w 6400800"/>
                <a:gd name="connsiteY3242" fmla="*/ 361474 h 514350"/>
                <a:gd name="connsiteX3243" fmla="*/ 6007894 w 6400800"/>
                <a:gd name="connsiteY3243" fmla="*/ 351949 h 514350"/>
                <a:gd name="connsiteX3244" fmla="*/ 6007894 w 6400800"/>
                <a:gd name="connsiteY3244" fmla="*/ 352901 h 514350"/>
                <a:gd name="connsiteX3245" fmla="*/ 6007894 w 6400800"/>
                <a:gd name="connsiteY3245" fmla="*/ 351949 h 514350"/>
                <a:gd name="connsiteX3246" fmla="*/ 6007894 w 6400800"/>
                <a:gd name="connsiteY3246" fmla="*/ 351949 h 514350"/>
                <a:gd name="connsiteX3247" fmla="*/ 5976462 w 6400800"/>
                <a:gd name="connsiteY3247" fmla="*/ 410051 h 514350"/>
                <a:gd name="connsiteX3248" fmla="*/ 5973604 w 6400800"/>
                <a:gd name="connsiteY3248" fmla="*/ 402431 h 514350"/>
                <a:gd name="connsiteX3249" fmla="*/ 5972651 w 6400800"/>
                <a:gd name="connsiteY3249" fmla="*/ 398621 h 514350"/>
                <a:gd name="connsiteX3250" fmla="*/ 5971699 w 6400800"/>
                <a:gd name="connsiteY3250" fmla="*/ 391001 h 514350"/>
                <a:gd name="connsiteX3251" fmla="*/ 5973604 w 6400800"/>
                <a:gd name="connsiteY3251" fmla="*/ 386239 h 514350"/>
                <a:gd name="connsiteX3252" fmla="*/ 5977414 w 6400800"/>
                <a:gd name="connsiteY3252" fmla="*/ 374809 h 514350"/>
                <a:gd name="connsiteX3253" fmla="*/ 5976462 w 6400800"/>
                <a:gd name="connsiteY3253" fmla="*/ 410051 h 514350"/>
                <a:gd name="connsiteX3254" fmla="*/ 5976462 w 6400800"/>
                <a:gd name="connsiteY3254" fmla="*/ 239554 h 514350"/>
                <a:gd name="connsiteX3255" fmla="*/ 5978367 w 6400800"/>
                <a:gd name="connsiteY3255" fmla="*/ 250031 h 514350"/>
                <a:gd name="connsiteX3256" fmla="*/ 5979319 w 6400800"/>
                <a:gd name="connsiteY3256" fmla="*/ 256699 h 514350"/>
                <a:gd name="connsiteX3257" fmla="*/ 5974556 w 6400800"/>
                <a:gd name="connsiteY3257" fmla="*/ 248126 h 514350"/>
                <a:gd name="connsiteX3258" fmla="*/ 5976462 w 6400800"/>
                <a:gd name="connsiteY3258" fmla="*/ 239554 h 514350"/>
                <a:gd name="connsiteX3259" fmla="*/ 5965984 w 6400800"/>
                <a:gd name="connsiteY3259" fmla="*/ 291941 h 514350"/>
                <a:gd name="connsiteX3260" fmla="*/ 5966937 w 6400800"/>
                <a:gd name="connsiteY3260" fmla="*/ 286226 h 514350"/>
                <a:gd name="connsiteX3261" fmla="*/ 5967889 w 6400800"/>
                <a:gd name="connsiteY3261" fmla="*/ 282416 h 514350"/>
                <a:gd name="connsiteX3262" fmla="*/ 5970746 w 6400800"/>
                <a:gd name="connsiteY3262" fmla="*/ 269081 h 514350"/>
                <a:gd name="connsiteX3263" fmla="*/ 5983129 w 6400800"/>
                <a:gd name="connsiteY3263" fmla="*/ 298609 h 514350"/>
                <a:gd name="connsiteX3264" fmla="*/ 5980271 w 6400800"/>
                <a:gd name="connsiteY3264" fmla="*/ 330994 h 514350"/>
                <a:gd name="connsiteX3265" fmla="*/ 5979319 w 6400800"/>
                <a:gd name="connsiteY3265" fmla="*/ 331946 h 514350"/>
                <a:gd name="connsiteX3266" fmla="*/ 5976462 w 6400800"/>
                <a:gd name="connsiteY3266" fmla="*/ 328136 h 514350"/>
                <a:gd name="connsiteX3267" fmla="*/ 5979319 w 6400800"/>
                <a:gd name="connsiteY3267" fmla="*/ 332899 h 514350"/>
                <a:gd name="connsiteX3268" fmla="*/ 5972651 w 6400800"/>
                <a:gd name="connsiteY3268" fmla="*/ 346234 h 514350"/>
                <a:gd name="connsiteX3269" fmla="*/ 5967889 w 6400800"/>
                <a:gd name="connsiteY3269" fmla="*/ 355759 h 514350"/>
                <a:gd name="connsiteX3270" fmla="*/ 5967889 w 6400800"/>
                <a:gd name="connsiteY3270" fmla="*/ 355759 h 514350"/>
                <a:gd name="connsiteX3271" fmla="*/ 5966937 w 6400800"/>
                <a:gd name="connsiteY3271" fmla="*/ 351949 h 514350"/>
                <a:gd name="connsiteX3272" fmla="*/ 5965031 w 6400800"/>
                <a:gd name="connsiteY3272" fmla="*/ 333851 h 514350"/>
                <a:gd name="connsiteX3273" fmla="*/ 5963126 w 6400800"/>
                <a:gd name="connsiteY3273" fmla="*/ 299561 h 514350"/>
                <a:gd name="connsiteX3274" fmla="*/ 5965984 w 6400800"/>
                <a:gd name="connsiteY3274" fmla="*/ 291941 h 514350"/>
                <a:gd name="connsiteX3275" fmla="*/ 5952649 w 6400800"/>
                <a:gd name="connsiteY3275" fmla="*/ 385286 h 514350"/>
                <a:gd name="connsiteX3276" fmla="*/ 5952649 w 6400800"/>
                <a:gd name="connsiteY3276" fmla="*/ 385286 h 514350"/>
                <a:gd name="connsiteX3277" fmla="*/ 5952649 w 6400800"/>
                <a:gd name="connsiteY3277" fmla="*/ 385286 h 514350"/>
                <a:gd name="connsiteX3278" fmla="*/ 5952649 w 6400800"/>
                <a:gd name="connsiteY3278" fmla="*/ 385286 h 514350"/>
                <a:gd name="connsiteX3279" fmla="*/ 5934551 w 6400800"/>
                <a:gd name="connsiteY3279" fmla="*/ 339566 h 514350"/>
                <a:gd name="connsiteX3280" fmla="*/ 5933599 w 6400800"/>
                <a:gd name="connsiteY3280" fmla="*/ 332899 h 514350"/>
                <a:gd name="connsiteX3281" fmla="*/ 5933599 w 6400800"/>
                <a:gd name="connsiteY3281" fmla="*/ 330994 h 514350"/>
                <a:gd name="connsiteX3282" fmla="*/ 5935504 w 6400800"/>
                <a:gd name="connsiteY3282" fmla="*/ 336709 h 514350"/>
                <a:gd name="connsiteX3283" fmla="*/ 5934551 w 6400800"/>
                <a:gd name="connsiteY3283" fmla="*/ 339566 h 514350"/>
                <a:gd name="connsiteX3284" fmla="*/ 5948839 w 6400800"/>
                <a:gd name="connsiteY3284" fmla="*/ 371951 h 514350"/>
                <a:gd name="connsiteX3285" fmla="*/ 5945981 w 6400800"/>
                <a:gd name="connsiteY3285" fmla="*/ 382429 h 514350"/>
                <a:gd name="connsiteX3286" fmla="*/ 5943124 w 6400800"/>
                <a:gd name="connsiteY3286" fmla="*/ 392906 h 514350"/>
                <a:gd name="connsiteX3287" fmla="*/ 5943124 w 6400800"/>
                <a:gd name="connsiteY3287" fmla="*/ 378619 h 514350"/>
                <a:gd name="connsiteX3288" fmla="*/ 5943124 w 6400800"/>
                <a:gd name="connsiteY3288" fmla="*/ 378619 h 514350"/>
                <a:gd name="connsiteX3289" fmla="*/ 5946934 w 6400800"/>
                <a:gd name="connsiteY3289" fmla="*/ 365284 h 514350"/>
                <a:gd name="connsiteX3290" fmla="*/ 5948839 w 6400800"/>
                <a:gd name="connsiteY3290" fmla="*/ 371951 h 514350"/>
                <a:gd name="connsiteX3291" fmla="*/ 5930742 w 6400800"/>
                <a:gd name="connsiteY3291" fmla="*/ 234791 h 514350"/>
                <a:gd name="connsiteX3292" fmla="*/ 5938362 w 6400800"/>
                <a:gd name="connsiteY3292" fmla="*/ 269081 h 514350"/>
                <a:gd name="connsiteX3293" fmla="*/ 5945029 w 6400800"/>
                <a:gd name="connsiteY3293" fmla="*/ 307181 h 514350"/>
                <a:gd name="connsiteX3294" fmla="*/ 5940267 w 6400800"/>
                <a:gd name="connsiteY3294" fmla="*/ 323374 h 514350"/>
                <a:gd name="connsiteX3295" fmla="*/ 5940267 w 6400800"/>
                <a:gd name="connsiteY3295" fmla="*/ 324326 h 514350"/>
                <a:gd name="connsiteX3296" fmla="*/ 5931694 w 6400800"/>
                <a:gd name="connsiteY3296" fmla="*/ 307181 h 514350"/>
                <a:gd name="connsiteX3297" fmla="*/ 5928837 w 6400800"/>
                <a:gd name="connsiteY3297" fmla="*/ 284321 h 514350"/>
                <a:gd name="connsiteX3298" fmla="*/ 5926931 w 6400800"/>
                <a:gd name="connsiteY3298" fmla="*/ 266224 h 514350"/>
                <a:gd name="connsiteX3299" fmla="*/ 5929789 w 6400800"/>
                <a:gd name="connsiteY3299" fmla="*/ 259556 h 514350"/>
                <a:gd name="connsiteX3300" fmla="*/ 5926931 w 6400800"/>
                <a:gd name="connsiteY3300" fmla="*/ 264319 h 514350"/>
                <a:gd name="connsiteX3301" fmla="*/ 5925026 w 6400800"/>
                <a:gd name="connsiteY3301" fmla="*/ 245269 h 514350"/>
                <a:gd name="connsiteX3302" fmla="*/ 5926931 w 6400800"/>
                <a:gd name="connsiteY3302" fmla="*/ 233839 h 514350"/>
                <a:gd name="connsiteX3303" fmla="*/ 5928837 w 6400800"/>
                <a:gd name="connsiteY3303" fmla="*/ 226219 h 514350"/>
                <a:gd name="connsiteX3304" fmla="*/ 5930742 w 6400800"/>
                <a:gd name="connsiteY3304" fmla="*/ 234791 h 514350"/>
                <a:gd name="connsiteX3305" fmla="*/ 5923121 w 6400800"/>
                <a:gd name="connsiteY3305" fmla="*/ 209074 h 514350"/>
                <a:gd name="connsiteX3306" fmla="*/ 5926931 w 6400800"/>
                <a:gd name="connsiteY3306" fmla="*/ 222409 h 514350"/>
                <a:gd name="connsiteX3307" fmla="*/ 5922169 w 6400800"/>
                <a:gd name="connsiteY3307" fmla="*/ 232886 h 514350"/>
                <a:gd name="connsiteX3308" fmla="*/ 5919312 w 6400800"/>
                <a:gd name="connsiteY3308" fmla="*/ 206216 h 514350"/>
                <a:gd name="connsiteX3309" fmla="*/ 5918359 w 6400800"/>
                <a:gd name="connsiteY3309" fmla="*/ 193834 h 514350"/>
                <a:gd name="connsiteX3310" fmla="*/ 5923121 w 6400800"/>
                <a:gd name="connsiteY3310" fmla="*/ 209074 h 514350"/>
                <a:gd name="connsiteX3311" fmla="*/ 5901214 w 6400800"/>
                <a:gd name="connsiteY3311" fmla="*/ 244316 h 514350"/>
                <a:gd name="connsiteX3312" fmla="*/ 5901214 w 6400800"/>
                <a:gd name="connsiteY3312" fmla="*/ 258604 h 514350"/>
                <a:gd name="connsiteX3313" fmla="*/ 5902167 w 6400800"/>
                <a:gd name="connsiteY3313" fmla="*/ 278606 h 514350"/>
                <a:gd name="connsiteX3314" fmla="*/ 5904071 w 6400800"/>
                <a:gd name="connsiteY3314" fmla="*/ 302419 h 514350"/>
                <a:gd name="connsiteX3315" fmla="*/ 5900262 w 6400800"/>
                <a:gd name="connsiteY3315" fmla="*/ 310039 h 514350"/>
                <a:gd name="connsiteX3316" fmla="*/ 5895499 w 6400800"/>
                <a:gd name="connsiteY3316" fmla="*/ 284321 h 514350"/>
                <a:gd name="connsiteX3317" fmla="*/ 5901214 w 6400800"/>
                <a:gd name="connsiteY3317" fmla="*/ 244316 h 514350"/>
                <a:gd name="connsiteX3318" fmla="*/ 5903119 w 6400800"/>
                <a:gd name="connsiteY3318" fmla="*/ 324326 h 514350"/>
                <a:gd name="connsiteX3319" fmla="*/ 5903119 w 6400800"/>
                <a:gd name="connsiteY3319" fmla="*/ 328136 h 514350"/>
                <a:gd name="connsiteX3320" fmla="*/ 5902167 w 6400800"/>
                <a:gd name="connsiteY3320" fmla="*/ 325279 h 514350"/>
                <a:gd name="connsiteX3321" fmla="*/ 5903119 w 6400800"/>
                <a:gd name="connsiteY3321" fmla="*/ 324326 h 514350"/>
                <a:gd name="connsiteX3322" fmla="*/ 5892642 w 6400800"/>
                <a:gd name="connsiteY3322" fmla="*/ 348139 h 514350"/>
                <a:gd name="connsiteX3323" fmla="*/ 5893594 w 6400800"/>
                <a:gd name="connsiteY3323" fmla="*/ 352901 h 514350"/>
                <a:gd name="connsiteX3324" fmla="*/ 5893594 w 6400800"/>
                <a:gd name="connsiteY3324" fmla="*/ 355759 h 514350"/>
                <a:gd name="connsiteX3325" fmla="*/ 5891689 w 6400800"/>
                <a:gd name="connsiteY3325" fmla="*/ 350996 h 514350"/>
                <a:gd name="connsiteX3326" fmla="*/ 5892642 w 6400800"/>
                <a:gd name="connsiteY3326" fmla="*/ 348139 h 514350"/>
                <a:gd name="connsiteX3327" fmla="*/ 5893594 w 6400800"/>
                <a:gd name="connsiteY3327" fmla="*/ 373856 h 514350"/>
                <a:gd name="connsiteX3328" fmla="*/ 5898356 w 6400800"/>
                <a:gd name="connsiteY3328" fmla="*/ 391954 h 514350"/>
                <a:gd name="connsiteX3329" fmla="*/ 5902167 w 6400800"/>
                <a:gd name="connsiteY3329" fmla="*/ 408146 h 514350"/>
                <a:gd name="connsiteX3330" fmla="*/ 5904071 w 6400800"/>
                <a:gd name="connsiteY3330" fmla="*/ 417671 h 514350"/>
                <a:gd name="connsiteX3331" fmla="*/ 5904071 w 6400800"/>
                <a:gd name="connsiteY3331" fmla="*/ 417671 h 514350"/>
                <a:gd name="connsiteX3332" fmla="*/ 5890737 w 6400800"/>
                <a:gd name="connsiteY3332" fmla="*/ 387191 h 514350"/>
                <a:gd name="connsiteX3333" fmla="*/ 5888831 w 6400800"/>
                <a:gd name="connsiteY3333" fmla="*/ 383381 h 514350"/>
                <a:gd name="connsiteX3334" fmla="*/ 5887879 w 6400800"/>
                <a:gd name="connsiteY3334" fmla="*/ 357664 h 514350"/>
                <a:gd name="connsiteX3335" fmla="*/ 5888831 w 6400800"/>
                <a:gd name="connsiteY3335" fmla="*/ 356711 h 514350"/>
                <a:gd name="connsiteX3336" fmla="*/ 5893594 w 6400800"/>
                <a:gd name="connsiteY3336" fmla="*/ 373856 h 514350"/>
                <a:gd name="connsiteX3337" fmla="*/ 5886926 w 6400800"/>
                <a:gd name="connsiteY3337" fmla="*/ 321469 h 514350"/>
                <a:gd name="connsiteX3338" fmla="*/ 5888831 w 6400800"/>
                <a:gd name="connsiteY3338" fmla="*/ 311944 h 514350"/>
                <a:gd name="connsiteX3339" fmla="*/ 5888831 w 6400800"/>
                <a:gd name="connsiteY3339" fmla="*/ 314801 h 514350"/>
                <a:gd name="connsiteX3340" fmla="*/ 5889784 w 6400800"/>
                <a:gd name="connsiteY3340" fmla="*/ 326231 h 514350"/>
                <a:gd name="connsiteX3341" fmla="*/ 5885974 w 6400800"/>
                <a:gd name="connsiteY3341" fmla="*/ 332899 h 514350"/>
                <a:gd name="connsiteX3342" fmla="*/ 5885974 w 6400800"/>
                <a:gd name="connsiteY3342" fmla="*/ 325279 h 514350"/>
                <a:gd name="connsiteX3343" fmla="*/ 5886926 w 6400800"/>
                <a:gd name="connsiteY3343" fmla="*/ 321469 h 514350"/>
                <a:gd name="connsiteX3344" fmla="*/ 5858351 w 6400800"/>
                <a:gd name="connsiteY3344" fmla="*/ 279559 h 514350"/>
                <a:gd name="connsiteX3345" fmla="*/ 5858351 w 6400800"/>
                <a:gd name="connsiteY3345" fmla="*/ 284321 h 514350"/>
                <a:gd name="connsiteX3346" fmla="*/ 5858351 w 6400800"/>
                <a:gd name="connsiteY3346" fmla="*/ 285274 h 514350"/>
                <a:gd name="connsiteX3347" fmla="*/ 5857399 w 6400800"/>
                <a:gd name="connsiteY3347" fmla="*/ 281464 h 514350"/>
                <a:gd name="connsiteX3348" fmla="*/ 5858351 w 6400800"/>
                <a:gd name="connsiteY3348" fmla="*/ 279559 h 514350"/>
                <a:gd name="connsiteX3349" fmla="*/ 5841206 w 6400800"/>
                <a:gd name="connsiteY3349" fmla="*/ 264319 h 514350"/>
                <a:gd name="connsiteX3350" fmla="*/ 5840254 w 6400800"/>
                <a:gd name="connsiteY3350" fmla="*/ 270034 h 514350"/>
                <a:gd name="connsiteX3351" fmla="*/ 5839301 w 6400800"/>
                <a:gd name="connsiteY3351" fmla="*/ 277654 h 514350"/>
                <a:gd name="connsiteX3352" fmla="*/ 5838349 w 6400800"/>
                <a:gd name="connsiteY3352" fmla="*/ 271939 h 514350"/>
                <a:gd name="connsiteX3353" fmla="*/ 5841206 w 6400800"/>
                <a:gd name="connsiteY3353" fmla="*/ 264319 h 514350"/>
                <a:gd name="connsiteX3354" fmla="*/ 5828824 w 6400800"/>
                <a:gd name="connsiteY3354" fmla="*/ 305276 h 514350"/>
                <a:gd name="connsiteX3355" fmla="*/ 5826919 w 6400800"/>
                <a:gd name="connsiteY3355" fmla="*/ 308134 h 514350"/>
                <a:gd name="connsiteX3356" fmla="*/ 5826919 w 6400800"/>
                <a:gd name="connsiteY3356" fmla="*/ 306229 h 514350"/>
                <a:gd name="connsiteX3357" fmla="*/ 5829776 w 6400800"/>
                <a:gd name="connsiteY3357" fmla="*/ 299561 h 514350"/>
                <a:gd name="connsiteX3358" fmla="*/ 5828824 w 6400800"/>
                <a:gd name="connsiteY3358" fmla="*/ 305276 h 514350"/>
                <a:gd name="connsiteX3359" fmla="*/ 5823109 w 6400800"/>
                <a:gd name="connsiteY3359" fmla="*/ 259556 h 514350"/>
                <a:gd name="connsiteX3360" fmla="*/ 5827871 w 6400800"/>
                <a:gd name="connsiteY3360" fmla="*/ 270986 h 514350"/>
                <a:gd name="connsiteX3361" fmla="*/ 5828824 w 6400800"/>
                <a:gd name="connsiteY3361" fmla="*/ 273844 h 514350"/>
                <a:gd name="connsiteX3362" fmla="*/ 5828824 w 6400800"/>
                <a:gd name="connsiteY3362" fmla="*/ 286226 h 514350"/>
                <a:gd name="connsiteX3363" fmla="*/ 5824062 w 6400800"/>
                <a:gd name="connsiteY3363" fmla="*/ 295751 h 514350"/>
                <a:gd name="connsiteX3364" fmla="*/ 5824062 w 6400800"/>
                <a:gd name="connsiteY3364" fmla="*/ 294799 h 514350"/>
                <a:gd name="connsiteX3365" fmla="*/ 5823109 w 6400800"/>
                <a:gd name="connsiteY3365" fmla="*/ 267176 h 514350"/>
                <a:gd name="connsiteX3366" fmla="*/ 5823109 w 6400800"/>
                <a:gd name="connsiteY3366" fmla="*/ 259556 h 514350"/>
                <a:gd name="connsiteX3367" fmla="*/ 5813584 w 6400800"/>
                <a:gd name="connsiteY3367" fmla="*/ 252889 h 514350"/>
                <a:gd name="connsiteX3368" fmla="*/ 5812631 w 6400800"/>
                <a:gd name="connsiteY3368" fmla="*/ 258604 h 514350"/>
                <a:gd name="connsiteX3369" fmla="*/ 5811679 w 6400800"/>
                <a:gd name="connsiteY3369" fmla="*/ 255746 h 514350"/>
                <a:gd name="connsiteX3370" fmla="*/ 5811679 w 6400800"/>
                <a:gd name="connsiteY3370" fmla="*/ 262414 h 514350"/>
                <a:gd name="connsiteX3371" fmla="*/ 5810726 w 6400800"/>
                <a:gd name="connsiteY3371" fmla="*/ 267176 h 514350"/>
                <a:gd name="connsiteX3372" fmla="*/ 5808821 w 6400800"/>
                <a:gd name="connsiteY3372" fmla="*/ 294799 h 514350"/>
                <a:gd name="connsiteX3373" fmla="*/ 5808821 w 6400800"/>
                <a:gd name="connsiteY3373" fmla="*/ 304324 h 514350"/>
                <a:gd name="connsiteX3374" fmla="*/ 5807869 w 6400800"/>
                <a:gd name="connsiteY3374" fmla="*/ 300514 h 514350"/>
                <a:gd name="connsiteX3375" fmla="*/ 5806917 w 6400800"/>
                <a:gd name="connsiteY3375" fmla="*/ 264319 h 514350"/>
                <a:gd name="connsiteX3376" fmla="*/ 5806917 w 6400800"/>
                <a:gd name="connsiteY3376" fmla="*/ 262414 h 514350"/>
                <a:gd name="connsiteX3377" fmla="*/ 5813584 w 6400800"/>
                <a:gd name="connsiteY3377" fmla="*/ 252889 h 514350"/>
                <a:gd name="connsiteX3378" fmla="*/ 5804059 w 6400800"/>
                <a:gd name="connsiteY3378" fmla="*/ 268129 h 514350"/>
                <a:gd name="connsiteX3379" fmla="*/ 5804059 w 6400800"/>
                <a:gd name="connsiteY3379" fmla="*/ 269081 h 514350"/>
                <a:gd name="connsiteX3380" fmla="*/ 5804059 w 6400800"/>
                <a:gd name="connsiteY3380" fmla="*/ 268129 h 514350"/>
                <a:gd name="connsiteX3381" fmla="*/ 5804059 w 6400800"/>
                <a:gd name="connsiteY3381" fmla="*/ 268129 h 514350"/>
                <a:gd name="connsiteX3382" fmla="*/ 5799296 w 6400800"/>
                <a:gd name="connsiteY3382" fmla="*/ 164306 h 514350"/>
                <a:gd name="connsiteX3383" fmla="*/ 5802154 w 6400800"/>
                <a:gd name="connsiteY3383" fmla="*/ 166211 h 514350"/>
                <a:gd name="connsiteX3384" fmla="*/ 5796439 w 6400800"/>
                <a:gd name="connsiteY3384" fmla="*/ 176689 h 514350"/>
                <a:gd name="connsiteX3385" fmla="*/ 5796439 w 6400800"/>
                <a:gd name="connsiteY3385" fmla="*/ 163354 h 514350"/>
                <a:gd name="connsiteX3386" fmla="*/ 5799296 w 6400800"/>
                <a:gd name="connsiteY3386" fmla="*/ 164306 h 514350"/>
                <a:gd name="connsiteX3387" fmla="*/ 5770721 w 6400800"/>
                <a:gd name="connsiteY3387" fmla="*/ 386239 h 514350"/>
                <a:gd name="connsiteX3388" fmla="*/ 5770721 w 6400800"/>
                <a:gd name="connsiteY3388" fmla="*/ 383381 h 514350"/>
                <a:gd name="connsiteX3389" fmla="*/ 5770721 w 6400800"/>
                <a:gd name="connsiteY3389" fmla="*/ 382429 h 514350"/>
                <a:gd name="connsiteX3390" fmla="*/ 5771674 w 6400800"/>
                <a:gd name="connsiteY3390" fmla="*/ 387191 h 514350"/>
                <a:gd name="connsiteX3391" fmla="*/ 5770721 w 6400800"/>
                <a:gd name="connsiteY3391" fmla="*/ 386239 h 514350"/>
                <a:gd name="connsiteX3392" fmla="*/ 5782151 w 6400800"/>
                <a:gd name="connsiteY3392" fmla="*/ 253841 h 514350"/>
                <a:gd name="connsiteX3393" fmla="*/ 5780246 w 6400800"/>
                <a:gd name="connsiteY3393" fmla="*/ 258604 h 514350"/>
                <a:gd name="connsiteX3394" fmla="*/ 5777389 w 6400800"/>
                <a:gd name="connsiteY3394" fmla="*/ 267176 h 514350"/>
                <a:gd name="connsiteX3395" fmla="*/ 5773579 w 6400800"/>
                <a:gd name="connsiteY3395" fmla="*/ 275749 h 514350"/>
                <a:gd name="connsiteX3396" fmla="*/ 5772626 w 6400800"/>
                <a:gd name="connsiteY3396" fmla="*/ 273844 h 514350"/>
                <a:gd name="connsiteX3397" fmla="*/ 5771674 w 6400800"/>
                <a:gd name="connsiteY3397" fmla="*/ 272891 h 514350"/>
                <a:gd name="connsiteX3398" fmla="*/ 5783104 w 6400800"/>
                <a:gd name="connsiteY3398" fmla="*/ 241459 h 514350"/>
                <a:gd name="connsiteX3399" fmla="*/ 5782151 w 6400800"/>
                <a:gd name="connsiteY3399" fmla="*/ 253841 h 514350"/>
                <a:gd name="connsiteX3400" fmla="*/ 5785962 w 6400800"/>
                <a:gd name="connsiteY3400" fmla="*/ 221456 h 514350"/>
                <a:gd name="connsiteX3401" fmla="*/ 5784056 w 6400800"/>
                <a:gd name="connsiteY3401" fmla="*/ 239554 h 514350"/>
                <a:gd name="connsiteX3402" fmla="*/ 5784056 w 6400800"/>
                <a:gd name="connsiteY3402" fmla="*/ 240506 h 514350"/>
                <a:gd name="connsiteX3403" fmla="*/ 5770721 w 6400800"/>
                <a:gd name="connsiteY3403" fmla="*/ 267176 h 514350"/>
                <a:gd name="connsiteX3404" fmla="*/ 5769769 w 6400800"/>
                <a:gd name="connsiteY3404" fmla="*/ 261461 h 514350"/>
                <a:gd name="connsiteX3405" fmla="*/ 5769769 w 6400800"/>
                <a:gd name="connsiteY3405" fmla="*/ 258604 h 514350"/>
                <a:gd name="connsiteX3406" fmla="*/ 5785962 w 6400800"/>
                <a:gd name="connsiteY3406" fmla="*/ 221456 h 514350"/>
                <a:gd name="connsiteX3407" fmla="*/ 5754529 w 6400800"/>
                <a:gd name="connsiteY3407" fmla="*/ 333851 h 514350"/>
                <a:gd name="connsiteX3408" fmla="*/ 5746909 w 6400800"/>
                <a:gd name="connsiteY3408" fmla="*/ 348139 h 514350"/>
                <a:gd name="connsiteX3409" fmla="*/ 5745956 w 6400800"/>
                <a:gd name="connsiteY3409" fmla="*/ 346234 h 514350"/>
                <a:gd name="connsiteX3410" fmla="*/ 5754529 w 6400800"/>
                <a:gd name="connsiteY3410" fmla="*/ 322421 h 514350"/>
                <a:gd name="connsiteX3411" fmla="*/ 5754529 w 6400800"/>
                <a:gd name="connsiteY3411" fmla="*/ 333851 h 514350"/>
                <a:gd name="connsiteX3412" fmla="*/ 5754529 w 6400800"/>
                <a:gd name="connsiteY3412" fmla="*/ 333851 h 514350"/>
                <a:gd name="connsiteX3413" fmla="*/ 5762149 w 6400800"/>
                <a:gd name="connsiteY3413" fmla="*/ 302419 h 514350"/>
                <a:gd name="connsiteX3414" fmla="*/ 5762149 w 6400800"/>
                <a:gd name="connsiteY3414" fmla="*/ 302419 h 514350"/>
                <a:gd name="connsiteX3415" fmla="*/ 5762149 w 6400800"/>
                <a:gd name="connsiteY3415" fmla="*/ 302419 h 514350"/>
                <a:gd name="connsiteX3416" fmla="*/ 5762149 w 6400800"/>
                <a:gd name="connsiteY3416" fmla="*/ 302419 h 514350"/>
                <a:gd name="connsiteX3417" fmla="*/ 5761196 w 6400800"/>
                <a:gd name="connsiteY3417" fmla="*/ 304324 h 514350"/>
                <a:gd name="connsiteX3418" fmla="*/ 5762149 w 6400800"/>
                <a:gd name="connsiteY3418" fmla="*/ 305276 h 514350"/>
                <a:gd name="connsiteX3419" fmla="*/ 5762149 w 6400800"/>
                <a:gd name="connsiteY3419" fmla="*/ 308134 h 514350"/>
                <a:gd name="connsiteX3420" fmla="*/ 5762149 w 6400800"/>
                <a:gd name="connsiteY3420" fmla="*/ 310039 h 514350"/>
                <a:gd name="connsiteX3421" fmla="*/ 5759292 w 6400800"/>
                <a:gd name="connsiteY3421" fmla="*/ 320516 h 514350"/>
                <a:gd name="connsiteX3422" fmla="*/ 5757387 w 6400800"/>
                <a:gd name="connsiteY3422" fmla="*/ 328136 h 514350"/>
                <a:gd name="connsiteX3423" fmla="*/ 5755481 w 6400800"/>
                <a:gd name="connsiteY3423" fmla="*/ 320516 h 514350"/>
                <a:gd name="connsiteX3424" fmla="*/ 5761196 w 6400800"/>
                <a:gd name="connsiteY3424" fmla="*/ 304324 h 514350"/>
                <a:gd name="connsiteX3425" fmla="*/ 5760244 w 6400800"/>
                <a:gd name="connsiteY3425" fmla="*/ 289084 h 514350"/>
                <a:gd name="connsiteX3426" fmla="*/ 5759292 w 6400800"/>
                <a:gd name="connsiteY3426" fmla="*/ 290989 h 514350"/>
                <a:gd name="connsiteX3427" fmla="*/ 5751671 w 6400800"/>
                <a:gd name="connsiteY3427" fmla="*/ 301466 h 514350"/>
                <a:gd name="connsiteX3428" fmla="*/ 5748814 w 6400800"/>
                <a:gd name="connsiteY3428" fmla="*/ 305276 h 514350"/>
                <a:gd name="connsiteX3429" fmla="*/ 5759292 w 6400800"/>
                <a:gd name="connsiteY3429" fmla="*/ 280511 h 514350"/>
                <a:gd name="connsiteX3430" fmla="*/ 5760244 w 6400800"/>
                <a:gd name="connsiteY3430" fmla="*/ 289084 h 514350"/>
                <a:gd name="connsiteX3431" fmla="*/ 5756434 w 6400800"/>
                <a:gd name="connsiteY3431" fmla="*/ 227171 h 514350"/>
                <a:gd name="connsiteX3432" fmla="*/ 5756434 w 6400800"/>
                <a:gd name="connsiteY3432" fmla="*/ 243364 h 514350"/>
                <a:gd name="connsiteX3433" fmla="*/ 5757387 w 6400800"/>
                <a:gd name="connsiteY3433" fmla="*/ 250984 h 514350"/>
                <a:gd name="connsiteX3434" fmla="*/ 5753576 w 6400800"/>
                <a:gd name="connsiteY3434" fmla="*/ 259556 h 514350"/>
                <a:gd name="connsiteX3435" fmla="*/ 5741194 w 6400800"/>
                <a:gd name="connsiteY3435" fmla="*/ 285274 h 514350"/>
                <a:gd name="connsiteX3436" fmla="*/ 5756434 w 6400800"/>
                <a:gd name="connsiteY3436" fmla="*/ 227171 h 514350"/>
                <a:gd name="connsiteX3437" fmla="*/ 5676424 w 6400800"/>
                <a:gd name="connsiteY3437" fmla="*/ 184309 h 514350"/>
                <a:gd name="connsiteX3438" fmla="*/ 5676424 w 6400800"/>
                <a:gd name="connsiteY3438" fmla="*/ 198596 h 514350"/>
                <a:gd name="connsiteX3439" fmla="*/ 5676424 w 6400800"/>
                <a:gd name="connsiteY3439" fmla="*/ 228124 h 514350"/>
                <a:gd name="connsiteX3440" fmla="*/ 5676424 w 6400800"/>
                <a:gd name="connsiteY3440" fmla="*/ 246221 h 514350"/>
                <a:gd name="connsiteX3441" fmla="*/ 5677376 w 6400800"/>
                <a:gd name="connsiteY3441" fmla="*/ 266224 h 514350"/>
                <a:gd name="connsiteX3442" fmla="*/ 5678329 w 6400800"/>
                <a:gd name="connsiteY3442" fmla="*/ 276701 h 514350"/>
                <a:gd name="connsiteX3443" fmla="*/ 5678329 w 6400800"/>
                <a:gd name="connsiteY3443" fmla="*/ 276701 h 514350"/>
                <a:gd name="connsiteX3444" fmla="*/ 5675471 w 6400800"/>
                <a:gd name="connsiteY3444" fmla="*/ 259556 h 514350"/>
                <a:gd name="connsiteX3445" fmla="*/ 5672614 w 6400800"/>
                <a:gd name="connsiteY3445" fmla="*/ 242411 h 514350"/>
                <a:gd name="connsiteX3446" fmla="*/ 5669756 w 6400800"/>
                <a:gd name="connsiteY3446" fmla="*/ 223361 h 514350"/>
                <a:gd name="connsiteX3447" fmla="*/ 5668804 w 6400800"/>
                <a:gd name="connsiteY3447" fmla="*/ 216694 h 514350"/>
                <a:gd name="connsiteX3448" fmla="*/ 5676424 w 6400800"/>
                <a:gd name="connsiteY3448" fmla="*/ 184309 h 514350"/>
                <a:gd name="connsiteX3449" fmla="*/ 5652612 w 6400800"/>
                <a:gd name="connsiteY3449" fmla="*/ 263366 h 514350"/>
                <a:gd name="connsiteX3450" fmla="*/ 5653564 w 6400800"/>
                <a:gd name="connsiteY3450" fmla="*/ 261461 h 514350"/>
                <a:gd name="connsiteX3451" fmla="*/ 5655469 w 6400800"/>
                <a:gd name="connsiteY3451" fmla="*/ 264319 h 514350"/>
                <a:gd name="connsiteX3452" fmla="*/ 5655469 w 6400800"/>
                <a:gd name="connsiteY3452" fmla="*/ 268129 h 514350"/>
                <a:gd name="connsiteX3453" fmla="*/ 5657374 w 6400800"/>
                <a:gd name="connsiteY3453" fmla="*/ 286226 h 514350"/>
                <a:gd name="connsiteX3454" fmla="*/ 5652612 w 6400800"/>
                <a:gd name="connsiteY3454" fmla="*/ 269081 h 514350"/>
                <a:gd name="connsiteX3455" fmla="*/ 5651659 w 6400800"/>
                <a:gd name="connsiteY3455" fmla="*/ 267176 h 514350"/>
                <a:gd name="connsiteX3456" fmla="*/ 5652612 w 6400800"/>
                <a:gd name="connsiteY3456" fmla="*/ 263366 h 514350"/>
                <a:gd name="connsiteX3457" fmla="*/ 5650706 w 6400800"/>
                <a:gd name="connsiteY3457" fmla="*/ 205264 h 514350"/>
                <a:gd name="connsiteX3458" fmla="*/ 5651659 w 6400800"/>
                <a:gd name="connsiteY3458" fmla="*/ 212884 h 514350"/>
                <a:gd name="connsiteX3459" fmla="*/ 5649754 w 6400800"/>
                <a:gd name="connsiteY3459" fmla="*/ 207169 h 514350"/>
                <a:gd name="connsiteX3460" fmla="*/ 5650706 w 6400800"/>
                <a:gd name="connsiteY3460" fmla="*/ 205264 h 514350"/>
                <a:gd name="connsiteX3461" fmla="*/ 5647849 w 6400800"/>
                <a:gd name="connsiteY3461" fmla="*/ 209074 h 514350"/>
                <a:gd name="connsiteX3462" fmla="*/ 5649754 w 6400800"/>
                <a:gd name="connsiteY3462" fmla="*/ 219551 h 514350"/>
                <a:gd name="connsiteX3463" fmla="*/ 5651659 w 6400800"/>
                <a:gd name="connsiteY3463" fmla="*/ 235744 h 514350"/>
                <a:gd name="connsiteX3464" fmla="*/ 5651659 w 6400800"/>
                <a:gd name="connsiteY3464" fmla="*/ 236696 h 514350"/>
                <a:gd name="connsiteX3465" fmla="*/ 5645944 w 6400800"/>
                <a:gd name="connsiteY3465" fmla="*/ 228124 h 514350"/>
                <a:gd name="connsiteX3466" fmla="*/ 5644039 w 6400800"/>
                <a:gd name="connsiteY3466" fmla="*/ 216694 h 514350"/>
                <a:gd name="connsiteX3467" fmla="*/ 5647849 w 6400800"/>
                <a:gd name="connsiteY3467" fmla="*/ 209074 h 514350"/>
                <a:gd name="connsiteX3468" fmla="*/ 5642134 w 6400800"/>
                <a:gd name="connsiteY3468" fmla="*/ 370046 h 514350"/>
                <a:gd name="connsiteX3469" fmla="*/ 5643087 w 6400800"/>
                <a:gd name="connsiteY3469" fmla="*/ 377666 h 514350"/>
                <a:gd name="connsiteX3470" fmla="*/ 5641181 w 6400800"/>
                <a:gd name="connsiteY3470" fmla="*/ 385286 h 514350"/>
                <a:gd name="connsiteX3471" fmla="*/ 5642134 w 6400800"/>
                <a:gd name="connsiteY3471" fmla="*/ 370046 h 514350"/>
                <a:gd name="connsiteX3472" fmla="*/ 5624037 w 6400800"/>
                <a:gd name="connsiteY3472" fmla="*/ 272891 h 514350"/>
                <a:gd name="connsiteX3473" fmla="*/ 5625942 w 6400800"/>
                <a:gd name="connsiteY3473" fmla="*/ 258604 h 514350"/>
                <a:gd name="connsiteX3474" fmla="*/ 5625942 w 6400800"/>
                <a:gd name="connsiteY3474" fmla="*/ 254794 h 514350"/>
                <a:gd name="connsiteX3475" fmla="*/ 5632609 w 6400800"/>
                <a:gd name="connsiteY3475" fmla="*/ 241459 h 514350"/>
                <a:gd name="connsiteX3476" fmla="*/ 5634514 w 6400800"/>
                <a:gd name="connsiteY3476" fmla="*/ 236696 h 514350"/>
                <a:gd name="connsiteX3477" fmla="*/ 5637371 w 6400800"/>
                <a:gd name="connsiteY3477" fmla="*/ 245269 h 514350"/>
                <a:gd name="connsiteX3478" fmla="*/ 5640229 w 6400800"/>
                <a:gd name="connsiteY3478" fmla="*/ 259556 h 514350"/>
                <a:gd name="connsiteX3479" fmla="*/ 5640229 w 6400800"/>
                <a:gd name="connsiteY3479" fmla="*/ 266224 h 514350"/>
                <a:gd name="connsiteX3480" fmla="*/ 5631656 w 6400800"/>
                <a:gd name="connsiteY3480" fmla="*/ 288131 h 514350"/>
                <a:gd name="connsiteX3481" fmla="*/ 5624037 w 6400800"/>
                <a:gd name="connsiteY3481" fmla="*/ 277654 h 514350"/>
                <a:gd name="connsiteX3482" fmla="*/ 5624037 w 6400800"/>
                <a:gd name="connsiteY3482" fmla="*/ 272891 h 514350"/>
                <a:gd name="connsiteX3483" fmla="*/ 5623084 w 6400800"/>
                <a:gd name="connsiteY3483" fmla="*/ 289084 h 514350"/>
                <a:gd name="connsiteX3484" fmla="*/ 5623084 w 6400800"/>
                <a:gd name="connsiteY3484" fmla="*/ 287179 h 514350"/>
                <a:gd name="connsiteX3485" fmla="*/ 5624989 w 6400800"/>
                <a:gd name="connsiteY3485" fmla="*/ 290989 h 514350"/>
                <a:gd name="connsiteX3486" fmla="*/ 5626894 w 6400800"/>
                <a:gd name="connsiteY3486" fmla="*/ 298609 h 514350"/>
                <a:gd name="connsiteX3487" fmla="*/ 5625942 w 6400800"/>
                <a:gd name="connsiteY3487" fmla="*/ 300514 h 514350"/>
                <a:gd name="connsiteX3488" fmla="*/ 5625942 w 6400800"/>
                <a:gd name="connsiteY3488" fmla="*/ 300514 h 514350"/>
                <a:gd name="connsiteX3489" fmla="*/ 5622131 w 6400800"/>
                <a:gd name="connsiteY3489" fmla="*/ 295751 h 514350"/>
                <a:gd name="connsiteX3490" fmla="*/ 5623084 w 6400800"/>
                <a:gd name="connsiteY3490" fmla="*/ 289084 h 514350"/>
                <a:gd name="connsiteX3491" fmla="*/ 5621179 w 6400800"/>
                <a:gd name="connsiteY3491" fmla="*/ 310991 h 514350"/>
                <a:gd name="connsiteX3492" fmla="*/ 5621179 w 6400800"/>
                <a:gd name="connsiteY3492" fmla="*/ 310991 h 514350"/>
                <a:gd name="connsiteX3493" fmla="*/ 5621179 w 6400800"/>
                <a:gd name="connsiteY3493" fmla="*/ 310991 h 514350"/>
                <a:gd name="connsiteX3494" fmla="*/ 5621179 w 6400800"/>
                <a:gd name="connsiteY3494" fmla="*/ 310991 h 514350"/>
                <a:gd name="connsiteX3495" fmla="*/ 5618321 w 6400800"/>
                <a:gd name="connsiteY3495" fmla="*/ 270034 h 514350"/>
                <a:gd name="connsiteX3496" fmla="*/ 5618321 w 6400800"/>
                <a:gd name="connsiteY3496" fmla="*/ 270034 h 514350"/>
                <a:gd name="connsiteX3497" fmla="*/ 5618321 w 6400800"/>
                <a:gd name="connsiteY3497" fmla="*/ 270034 h 514350"/>
                <a:gd name="connsiteX3498" fmla="*/ 5618321 w 6400800"/>
                <a:gd name="connsiteY3498" fmla="*/ 270034 h 514350"/>
                <a:gd name="connsiteX3499" fmla="*/ 5617369 w 6400800"/>
                <a:gd name="connsiteY3499" fmla="*/ 272891 h 514350"/>
                <a:gd name="connsiteX3500" fmla="*/ 5618321 w 6400800"/>
                <a:gd name="connsiteY3500" fmla="*/ 273844 h 514350"/>
                <a:gd name="connsiteX3501" fmla="*/ 5616417 w 6400800"/>
                <a:gd name="connsiteY3501" fmla="*/ 286226 h 514350"/>
                <a:gd name="connsiteX3502" fmla="*/ 5613559 w 6400800"/>
                <a:gd name="connsiteY3502" fmla="*/ 282416 h 514350"/>
                <a:gd name="connsiteX3503" fmla="*/ 5617369 w 6400800"/>
                <a:gd name="connsiteY3503" fmla="*/ 272891 h 514350"/>
                <a:gd name="connsiteX3504" fmla="*/ 5608796 w 6400800"/>
                <a:gd name="connsiteY3504" fmla="*/ 290989 h 514350"/>
                <a:gd name="connsiteX3505" fmla="*/ 5608796 w 6400800"/>
                <a:gd name="connsiteY3505" fmla="*/ 290989 h 514350"/>
                <a:gd name="connsiteX3506" fmla="*/ 5611654 w 6400800"/>
                <a:gd name="connsiteY3506" fmla="*/ 294799 h 514350"/>
                <a:gd name="connsiteX3507" fmla="*/ 5613559 w 6400800"/>
                <a:gd name="connsiteY3507" fmla="*/ 297656 h 514350"/>
                <a:gd name="connsiteX3508" fmla="*/ 5611654 w 6400800"/>
                <a:gd name="connsiteY3508" fmla="*/ 310991 h 514350"/>
                <a:gd name="connsiteX3509" fmla="*/ 5608796 w 6400800"/>
                <a:gd name="connsiteY3509" fmla="*/ 292894 h 514350"/>
                <a:gd name="connsiteX3510" fmla="*/ 5608796 w 6400800"/>
                <a:gd name="connsiteY3510" fmla="*/ 290989 h 514350"/>
                <a:gd name="connsiteX3511" fmla="*/ 5594509 w 6400800"/>
                <a:gd name="connsiteY3511" fmla="*/ 241459 h 514350"/>
                <a:gd name="connsiteX3512" fmla="*/ 5595462 w 6400800"/>
                <a:gd name="connsiteY3512" fmla="*/ 258604 h 514350"/>
                <a:gd name="connsiteX3513" fmla="*/ 5595462 w 6400800"/>
                <a:gd name="connsiteY3513" fmla="*/ 259556 h 514350"/>
                <a:gd name="connsiteX3514" fmla="*/ 5595462 w 6400800"/>
                <a:gd name="connsiteY3514" fmla="*/ 261461 h 514350"/>
                <a:gd name="connsiteX3515" fmla="*/ 5593556 w 6400800"/>
                <a:gd name="connsiteY3515" fmla="*/ 259556 h 514350"/>
                <a:gd name="connsiteX3516" fmla="*/ 5592604 w 6400800"/>
                <a:gd name="connsiteY3516" fmla="*/ 250031 h 514350"/>
                <a:gd name="connsiteX3517" fmla="*/ 5594509 w 6400800"/>
                <a:gd name="connsiteY3517" fmla="*/ 241459 h 514350"/>
                <a:gd name="connsiteX3518" fmla="*/ 5578317 w 6400800"/>
                <a:gd name="connsiteY3518" fmla="*/ 284321 h 514350"/>
                <a:gd name="connsiteX3519" fmla="*/ 5578317 w 6400800"/>
                <a:gd name="connsiteY3519" fmla="*/ 286226 h 514350"/>
                <a:gd name="connsiteX3520" fmla="*/ 5577364 w 6400800"/>
                <a:gd name="connsiteY3520" fmla="*/ 285274 h 514350"/>
                <a:gd name="connsiteX3521" fmla="*/ 5578317 w 6400800"/>
                <a:gd name="connsiteY3521" fmla="*/ 284321 h 514350"/>
                <a:gd name="connsiteX3522" fmla="*/ 5573554 w 6400800"/>
                <a:gd name="connsiteY3522" fmla="*/ 299561 h 514350"/>
                <a:gd name="connsiteX3523" fmla="*/ 5576412 w 6400800"/>
                <a:gd name="connsiteY3523" fmla="*/ 305276 h 514350"/>
                <a:gd name="connsiteX3524" fmla="*/ 5577364 w 6400800"/>
                <a:gd name="connsiteY3524" fmla="*/ 307181 h 514350"/>
                <a:gd name="connsiteX3525" fmla="*/ 5576412 w 6400800"/>
                <a:gd name="connsiteY3525" fmla="*/ 325279 h 514350"/>
                <a:gd name="connsiteX3526" fmla="*/ 5576412 w 6400800"/>
                <a:gd name="connsiteY3526" fmla="*/ 328136 h 514350"/>
                <a:gd name="connsiteX3527" fmla="*/ 5575459 w 6400800"/>
                <a:gd name="connsiteY3527" fmla="*/ 319564 h 514350"/>
                <a:gd name="connsiteX3528" fmla="*/ 5573554 w 6400800"/>
                <a:gd name="connsiteY3528" fmla="*/ 303371 h 514350"/>
                <a:gd name="connsiteX3529" fmla="*/ 5573554 w 6400800"/>
                <a:gd name="connsiteY3529" fmla="*/ 299561 h 514350"/>
                <a:gd name="connsiteX3530" fmla="*/ 5550694 w 6400800"/>
                <a:gd name="connsiteY3530" fmla="*/ 308134 h 514350"/>
                <a:gd name="connsiteX3531" fmla="*/ 5549742 w 6400800"/>
                <a:gd name="connsiteY3531" fmla="*/ 301466 h 514350"/>
                <a:gd name="connsiteX3532" fmla="*/ 5551646 w 6400800"/>
                <a:gd name="connsiteY3532" fmla="*/ 294799 h 514350"/>
                <a:gd name="connsiteX3533" fmla="*/ 5552599 w 6400800"/>
                <a:gd name="connsiteY3533" fmla="*/ 291941 h 514350"/>
                <a:gd name="connsiteX3534" fmla="*/ 5554504 w 6400800"/>
                <a:gd name="connsiteY3534" fmla="*/ 302419 h 514350"/>
                <a:gd name="connsiteX3535" fmla="*/ 5552599 w 6400800"/>
                <a:gd name="connsiteY3535" fmla="*/ 306229 h 514350"/>
                <a:gd name="connsiteX3536" fmla="*/ 5550694 w 6400800"/>
                <a:gd name="connsiteY3536" fmla="*/ 308134 h 514350"/>
                <a:gd name="connsiteX3537" fmla="*/ 5557362 w 6400800"/>
                <a:gd name="connsiteY3537" fmla="*/ 313849 h 514350"/>
                <a:gd name="connsiteX3538" fmla="*/ 5557362 w 6400800"/>
                <a:gd name="connsiteY3538" fmla="*/ 313849 h 514350"/>
                <a:gd name="connsiteX3539" fmla="*/ 5553551 w 6400800"/>
                <a:gd name="connsiteY3539" fmla="*/ 318611 h 514350"/>
                <a:gd name="connsiteX3540" fmla="*/ 5556409 w 6400800"/>
                <a:gd name="connsiteY3540" fmla="*/ 310039 h 514350"/>
                <a:gd name="connsiteX3541" fmla="*/ 5557362 w 6400800"/>
                <a:gd name="connsiteY3541" fmla="*/ 313849 h 514350"/>
                <a:gd name="connsiteX3542" fmla="*/ 5557362 w 6400800"/>
                <a:gd name="connsiteY3542" fmla="*/ 313849 h 514350"/>
                <a:gd name="connsiteX3543" fmla="*/ 5561171 w 6400800"/>
                <a:gd name="connsiteY3543" fmla="*/ 359569 h 514350"/>
                <a:gd name="connsiteX3544" fmla="*/ 5561171 w 6400800"/>
                <a:gd name="connsiteY3544" fmla="*/ 361474 h 514350"/>
                <a:gd name="connsiteX3545" fmla="*/ 5560219 w 6400800"/>
                <a:gd name="connsiteY3545" fmla="*/ 360521 h 514350"/>
                <a:gd name="connsiteX3546" fmla="*/ 5558314 w 6400800"/>
                <a:gd name="connsiteY3546" fmla="*/ 350996 h 514350"/>
                <a:gd name="connsiteX3547" fmla="*/ 5560219 w 6400800"/>
                <a:gd name="connsiteY3547" fmla="*/ 342424 h 514350"/>
                <a:gd name="connsiteX3548" fmla="*/ 5561171 w 6400800"/>
                <a:gd name="connsiteY3548" fmla="*/ 359569 h 514350"/>
                <a:gd name="connsiteX3549" fmla="*/ 5559267 w 6400800"/>
                <a:gd name="connsiteY3549" fmla="*/ 303371 h 514350"/>
                <a:gd name="connsiteX3550" fmla="*/ 5559267 w 6400800"/>
                <a:gd name="connsiteY3550" fmla="*/ 303371 h 514350"/>
                <a:gd name="connsiteX3551" fmla="*/ 5559267 w 6400800"/>
                <a:gd name="connsiteY3551" fmla="*/ 303371 h 514350"/>
                <a:gd name="connsiteX3552" fmla="*/ 5559267 w 6400800"/>
                <a:gd name="connsiteY3552" fmla="*/ 303371 h 514350"/>
                <a:gd name="connsiteX3553" fmla="*/ 5557362 w 6400800"/>
                <a:gd name="connsiteY3553" fmla="*/ 277654 h 514350"/>
                <a:gd name="connsiteX3554" fmla="*/ 5558314 w 6400800"/>
                <a:gd name="connsiteY3554" fmla="*/ 283369 h 514350"/>
                <a:gd name="connsiteX3555" fmla="*/ 5559267 w 6400800"/>
                <a:gd name="connsiteY3555" fmla="*/ 293846 h 514350"/>
                <a:gd name="connsiteX3556" fmla="*/ 5557362 w 6400800"/>
                <a:gd name="connsiteY3556" fmla="*/ 296704 h 514350"/>
                <a:gd name="connsiteX3557" fmla="*/ 5554504 w 6400800"/>
                <a:gd name="connsiteY3557" fmla="*/ 287179 h 514350"/>
                <a:gd name="connsiteX3558" fmla="*/ 5557362 w 6400800"/>
                <a:gd name="connsiteY3558" fmla="*/ 277654 h 514350"/>
                <a:gd name="connsiteX3559" fmla="*/ 5553551 w 6400800"/>
                <a:gd name="connsiteY3559" fmla="*/ 252889 h 514350"/>
                <a:gd name="connsiteX3560" fmla="*/ 5553551 w 6400800"/>
                <a:gd name="connsiteY3560" fmla="*/ 252889 h 514350"/>
                <a:gd name="connsiteX3561" fmla="*/ 5553551 w 6400800"/>
                <a:gd name="connsiteY3561" fmla="*/ 253841 h 514350"/>
                <a:gd name="connsiteX3562" fmla="*/ 5555456 w 6400800"/>
                <a:gd name="connsiteY3562" fmla="*/ 268129 h 514350"/>
                <a:gd name="connsiteX3563" fmla="*/ 5555456 w 6400800"/>
                <a:gd name="connsiteY3563" fmla="*/ 270986 h 514350"/>
                <a:gd name="connsiteX3564" fmla="*/ 5552599 w 6400800"/>
                <a:gd name="connsiteY3564" fmla="*/ 275749 h 514350"/>
                <a:gd name="connsiteX3565" fmla="*/ 5549742 w 6400800"/>
                <a:gd name="connsiteY3565" fmla="*/ 280511 h 514350"/>
                <a:gd name="connsiteX3566" fmla="*/ 5549742 w 6400800"/>
                <a:gd name="connsiteY3566" fmla="*/ 280511 h 514350"/>
                <a:gd name="connsiteX3567" fmla="*/ 5549742 w 6400800"/>
                <a:gd name="connsiteY3567" fmla="*/ 280511 h 514350"/>
                <a:gd name="connsiteX3568" fmla="*/ 5545931 w 6400800"/>
                <a:gd name="connsiteY3568" fmla="*/ 286226 h 514350"/>
                <a:gd name="connsiteX3569" fmla="*/ 5544979 w 6400800"/>
                <a:gd name="connsiteY3569" fmla="*/ 281464 h 514350"/>
                <a:gd name="connsiteX3570" fmla="*/ 5546884 w 6400800"/>
                <a:gd name="connsiteY3570" fmla="*/ 275749 h 514350"/>
                <a:gd name="connsiteX3571" fmla="*/ 5549742 w 6400800"/>
                <a:gd name="connsiteY3571" fmla="*/ 261461 h 514350"/>
                <a:gd name="connsiteX3572" fmla="*/ 5553551 w 6400800"/>
                <a:gd name="connsiteY3572" fmla="*/ 252889 h 514350"/>
                <a:gd name="connsiteX3573" fmla="*/ 5548789 w 6400800"/>
                <a:gd name="connsiteY3573" fmla="*/ 226219 h 514350"/>
                <a:gd name="connsiteX3574" fmla="*/ 5549742 w 6400800"/>
                <a:gd name="connsiteY3574" fmla="*/ 230029 h 514350"/>
                <a:gd name="connsiteX3575" fmla="*/ 5550694 w 6400800"/>
                <a:gd name="connsiteY3575" fmla="*/ 234791 h 514350"/>
                <a:gd name="connsiteX3576" fmla="*/ 5547837 w 6400800"/>
                <a:gd name="connsiteY3576" fmla="*/ 230029 h 514350"/>
                <a:gd name="connsiteX3577" fmla="*/ 5548789 w 6400800"/>
                <a:gd name="connsiteY3577" fmla="*/ 226219 h 514350"/>
                <a:gd name="connsiteX3578" fmla="*/ 5546884 w 6400800"/>
                <a:gd name="connsiteY3578" fmla="*/ 235744 h 514350"/>
                <a:gd name="connsiteX3579" fmla="*/ 5550694 w 6400800"/>
                <a:gd name="connsiteY3579" fmla="*/ 244316 h 514350"/>
                <a:gd name="connsiteX3580" fmla="*/ 5544979 w 6400800"/>
                <a:gd name="connsiteY3580" fmla="*/ 259556 h 514350"/>
                <a:gd name="connsiteX3581" fmla="*/ 5544026 w 6400800"/>
                <a:gd name="connsiteY3581" fmla="*/ 262414 h 514350"/>
                <a:gd name="connsiteX3582" fmla="*/ 5543074 w 6400800"/>
                <a:gd name="connsiteY3582" fmla="*/ 257651 h 514350"/>
                <a:gd name="connsiteX3583" fmla="*/ 5542121 w 6400800"/>
                <a:gd name="connsiteY3583" fmla="*/ 254794 h 514350"/>
                <a:gd name="connsiteX3584" fmla="*/ 5546884 w 6400800"/>
                <a:gd name="connsiteY3584" fmla="*/ 235744 h 514350"/>
                <a:gd name="connsiteX3585" fmla="*/ 5540217 w 6400800"/>
                <a:gd name="connsiteY3585" fmla="*/ 218599 h 514350"/>
                <a:gd name="connsiteX3586" fmla="*/ 5539264 w 6400800"/>
                <a:gd name="connsiteY3586" fmla="*/ 220504 h 514350"/>
                <a:gd name="connsiteX3587" fmla="*/ 5538312 w 6400800"/>
                <a:gd name="connsiteY3587" fmla="*/ 223361 h 514350"/>
                <a:gd name="connsiteX3588" fmla="*/ 5536406 w 6400800"/>
                <a:gd name="connsiteY3588" fmla="*/ 210026 h 514350"/>
                <a:gd name="connsiteX3589" fmla="*/ 5540217 w 6400800"/>
                <a:gd name="connsiteY3589" fmla="*/ 218599 h 514350"/>
                <a:gd name="connsiteX3590" fmla="*/ 5507831 w 6400800"/>
                <a:gd name="connsiteY3590" fmla="*/ 312896 h 514350"/>
                <a:gd name="connsiteX3591" fmla="*/ 5507831 w 6400800"/>
                <a:gd name="connsiteY3591" fmla="*/ 312896 h 514350"/>
                <a:gd name="connsiteX3592" fmla="*/ 5507831 w 6400800"/>
                <a:gd name="connsiteY3592" fmla="*/ 313849 h 514350"/>
                <a:gd name="connsiteX3593" fmla="*/ 5507831 w 6400800"/>
                <a:gd name="connsiteY3593" fmla="*/ 312896 h 514350"/>
                <a:gd name="connsiteX3594" fmla="*/ 5481162 w 6400800"/>
                <a:gd name="connsiteY3594" fmla="*/ 326231 h 514350"/>
                <a:gd name="connsiteX3595" fmla="*/ 5480209 w 6400800"/>
                <a:gd name="connsiteY3595" fmla="*/ 330994 h 514350"/>
                <a:gd name="connsiteX3596" fmla="*/ 5479256 w 6400800"/>
                <a:gd name="connsiteY3596" fmla="*/ 324326 h 514350"/>
                <a:gd name="connsiteX3597" fmla="*/ 5479256 w 6400800"/>
                <a:gd name="connsiteY3597" fmla="*/ 322421 h 514350"/>
                <a:gd name="connsiteX3598" fmla="*/ 5478304 w 6400800"/>
                <a:gd name="connsiteY3598" fmla="*/ 311944 h 514350"/>
                <a:gd name="connsiteX3599" fmla="*/ 5482114 w 6400800"/>
                <a:gd name="connsiteY3599" fmla="*/ 325279 h 514350"/>
                <a:gd name="connsiteX3600" fmla="*/ 5481162 w 6400800"/>
                <a:gd name="connsiteY3600" fmla="*/ 326231 h 514350"/>
                <a:gd name="connsiteX3601" fmla="*/ 5493544 w 6400800"/>
                <a:gd name="connsiteY3601" fmla="*/ 339566 h 514350"/>
                <a:gd name="connsiteX3602" fmla="*/ 5493544 w 6400800"/>
                <a:gd name="connsiteY3602" fmla="*/ 339566 h 514350"/>
                <a:gd name="connsiteX3603" fmla="*/ 5493544 w 6400800"/>
                <a:gd name="connsiteY3603" fmla="*/ 339566 h 514350"/>
                <a:gd name="connsiteX3604" fmla="*/ 5493544 w 6400800"/>
                <a:gd name="connsiteY3604" fmla="*/ 339566 h 514350"/>
                <a:gd name="connsiteX3605" fmla="*/ 5488781 w 6400800"/>
                <a:gd name="connsiteY3605" fmla="*/ 261461 h 514350"/>
                <a:gd name="connsiteX3606" fmla="*/ 5488781 w 6400800"/>
                <a:gd name="connsiteY3606" fmla="*/ 261461 h 514350"/>
                <a:gd name="connsiteX3607" fmla="*/ 5490687 w 6400800"/>
                <a:gd name="connsiteY3607" fmla="*/ 267176 h 514350"/>
                <a:gd name="connsiteX3608" fmla="*/ 5487829 w 6400800"/>
                <a:gd name="connsiteY3608" fmla="*/ 264319 h 514350"/>
                <a:gd name="connsiteX3609" fmla="*/ 5488781 w 6400800"/>
                <a:gd name="connsiteY3609" fmla="*/ 261461 h 514350"/>
                <a:gd name="connsiteX3610" fmla="*/ 5483067 w 6400800"/>
                <a:gd name="connsiteY3610" fmla="*/ 280511 h 514350"/>
                <a:gd name="connsiteX3611" fmla="*/ 5484971 w 6400800"/>
                <a:gd name="connsiteY3611" fmla="*/ 272891 h 514350"/>
                <a:gd name="connsiteX3612" fmla="*/ 5496401 w 6400800"/>
                <a:gd name="connsiteY3612" fmla="*/ 291941 h 514350"/>
                <a:gd name="connsiteX3613" fmla="*/ 5500212 w 6400800"/>
                <a:gd name="connsiteY3613" fmla="*/ 297656 h 514350"/>
                <a:gd name="connsiteX3614" fmla="*/ 5497354 w 6400800"/>
                <a:gd name="connsiteY3614" fmla="*/ 307181 h 514350"/>
                <a:gd name="connsiteX3615" fmla="*/ 5496401 w 6400800"/>
                <a:gd name="connsiteY3615" fmla="*/ 310991 h 514350"/>
                <a:gd name="connsiteX3616" fmla="*/ 5493544 w 6400800"/>
                <a:gd name="connsiteY3616" fmla="*/ 307181 h 514350"/>
                <a:gd name="connsiteX3617" fmla="*/ 5495449 w 6400800"/>
                <a:gd name="connsiteY3617" fmla="*/ 311944 h 514350"/>
                <a:gd name="connsiteX3618" fmla="*/ 5494496 w 6400800"/>
                <a:gd name="connsiteY3618" fmla="*/ 319564 h 514350"/>
                <a:gd name="connsiteX3619" fmla="*/ 5492592 w 6400800"/>
                <a:gd name="connsiteY3619" fmla="*/ 330041 h 514350"/>
                <a:gd name="connsiteX3620" fmla="*/ 5488781 w 6400800"/>
                <a:gd name="connsiteY3620" fmla="*/ 333851 h 514350"/>
                <a:gd name="connsiteX3621" fmla="*/ 5485924 w 6400800"/>
                <a:gd name="connsiteY3621" fmla="*/ 327184 h 514350"/>
                <a:gd name="connsiteX3622" fmla="*/ 5487829 w 6400800"/>
                <a:gd name="connsiteY3622" fmla="*/ 312896 h 514350"/>
                <a:gd name="connsiteX3623" fmla="*/ 5489734 w 6400800"/>
                <a:gd name="connsiteY3623" fmla="*/ 299561 h 514350"/>
                <a:gd name="connsiteX3624" fmla="*/ 5484019 w 6400800"/>
                <a:gd name="connsiteY3624" fmla="*/ 311944 h 514350"/>
                <a:gd name="connsiteX3625" fmla="*/ 5483067 w 6400800"/>
                <a:gd name="connsiteY3625" fmla="*/ 313849 h 514350"/>
                <a:gd name="connsiteX3626" fmla="*/ 5483067 w 6400800"/>
                <a:gd name="connsiteY3626" fmla="*/ 312896 h 514350"/>
                <a:gd name="connsiteX3627" fmla="*/ 5478304 w 6400800"/>
                <a:gd name="connsiteY3627" fmla="*/ 292894 h 514350"/>
                <a:gd name="connsiteX3628" fmla="*/ 5479256 w 6400800"/>
                <a:gd name="connsiteY3628" fmla="*/ 309086 h 514350"/>
                <a:gd name="connsiteX3629" fmla="*/ 5479256 w 6400800"/>
                <a:gd name="connsiteY3629" fmla="*/ 308134 h 514350"/>
                <a:gd name="connsiteX3630" fmla="*/ 5476399 w 6400800"/>
                <a:gd name="connsiteY3630" fmla="*/ 300514 h 514350"/>
                <a:gd name="connsiteX3631" fmla="*/ 5483067 w 6400800"/>
                <a:gd name="connsiteY3631" fmla="*/ 280511 h 514350"/>
                <a:gd name="connsiteX3632" fmla="*/ 5472589 w 6400800"/>
                <a:gd name="connsiteY3632" fmla="*/ 254794 h 514350"/>
                <a:gd name="connsiteX3633" fmla="*/ 5475446 w 6400800"/>
                <a:gd name="connsiteY3633" fmla="*/ 258604 h 514350"/>
                <a:gd name="connsiteX3634" fmla="*/ 5471637 w 6400800"/>
                <a:gd name="connsiteY3634" fmla="*/ 268129 h 514350"/>
                <a:gd name="connsiteX3635" fmla="*/ 5468779 w 6400800"/>
                <a:gd name="connsiteY3635" fmla="*/ 249079 h 514350"/>
                <a:gd name="connsiteX3636" fmla="*/ 5472589 w 6400800"/>
                <a:gd name="connsiteY3636" fmla="*/ 254794 h 514350"/>
                <a:gd name="connsiteX3637" fmla="*/ 5452587 w 6400800"/>
                <a:gd name="connsiteY3637" fmla="*/ 208121 h 514350"/>
                <a:gd name="connsiteX3638" fmla="*/ 5452587 w 6400800"/>
                <a:gd name="connsiteY3638" fmla="*/ 210026 h 514350"/>
                <a:gd name="connsiteX3639" fmla="*/ 5454492 w 6400800"/>
                <a:gd name="connsiteY3639" fmla="*/ 225266 h 514350"/>
                <a:gd name="connsiteX3640" fmla="*/ 5454492 w 6400800"/>
                <a:gd name="connsiteY3640" fmla="*/ 228124 h 514350"/>
                <a:gd name="connsiteX3641" fmla="*/ 5450681 w 6400800"/>
                <a:gd name="connsiteY3641" fmla="*/ 225266 h 514350"/>
                <a:gd name="connsiteX3642" fmla="*/ 5452587 w 6400800"/>
                <a:gd name="connsiteY3642" fmla="*/ 208121 h 514350"/>
                <a:gd name="connsiteX3643" fmla="*/ 5449729 w 6400800"/>
                <a:gd name="connsiteY3643" fmla="*/ 250031 h 514350"/>
                <a:gd name="connsiteX3644" fmla="*/ 5451634 w 6400800"/>
                <a:gd name="connsiteY3644" fmla="*/ 228124 h 514350"/>
                <a:gd name="connsiteX3645" fmla="*/ 5453539 w 6400800"/>
                <a:gd name="connsiteY3645" fmla="*/ 230029 h 514350"/>
                <a:gd name="connsiteX3646" fmla="*/ 5455444 w 6400800"/>
                <a:gd name="connsiteY3646" fmla="*/ 232886 h 514350"/>
                <a:gd name="connsiteX3647" fmla="*/ 5456396 w 6400800"/>
                <a:gd name="connsiteY3647" fmla="*/ 243364 h 514350"/>
                <a:gd name="connsiteX3648" fmla="*/ 5459254 w 6400800"/>
                <a:gd name="connsiteY3648" fmla="*/ 282416 h 514350"/>
                <a:gd name="connsiteX3649" fmla="*/ 5460206 w 6400800"/>
                <a:gd name="connsiteY3649" fmla="*/ 299561 h 514350"/>
                <a:gd name="connsiteX3650" fmla="*/ 5455444 w 6400800"/>
                <a:gd name="connsiteY3650" fmla="*/ 313849 h 514350"/>
                <a:gd name="connsiteX3651" fmla="*/ 5447824 w 6400800"/>
                <a:gd name="connsiteY3651" fmla="*/ 280511 h 514350"/>
                <a:gd name="connsiteX3652" fmla="*/ 5446871 w 6400800"/>
                <a:gd name="connsiteY3652" fmla="*/ 276701 h 514350"/>
                <a:gd name="connsiteX3653" fmla="*/ 5449729 w 6400800"/>
                <a:gd name="connsiteY3653" fmla="*/ 250031 h 514350"/>
                <a:gd name="connsiteX3654" fmla="*/ 5443062 w 6400800"/>
                <a:gd name="connsiteY3654" fmla="*/ 327184 h 514350"/>
                <a:gd name="connsiteX3655" fmla="*/ 5445919 w 6400800"/>
                <a:gd name="connsiteY3655" fmla="*/ 343376 h 514350"/>
                <a:gd name="connsiteX3656" fmla="*/ 5443062 w 6400800"/>
                <a:gd name="connsiteY3656" fmla="*/ 334804 h 514350"/>
                <a:gd name="connsiteX3657" fmla="*/ 5443062 w 6400800"/>
                <a:gd name="connsiteY3657" fmla="*/ 327184 h 514350"/>
                <a:gd name="connsiteX3658" fmla="*/ 5417344 w 6400800"/>
                <a:gd name="connsiteY3658" fmla="*/ 318611 h 514350"/>
                <a:gd name="connsiteX3659" fmla="*/ 5419249 w 6400800"/>
                <a:gd name="connsiteY3659" fmla="*/ 312896 h 514350"/>
                <a:gd name="connsiteX3660" fmla="*/ 5421154 w 6400800"/>
                <a:gd name="connsiteY3660" fmla="*/ 320516 h 514350"/>
                <a:gd name="connsiteX3661" fmla="*/ 5421154 w 6400800"/>
                <a:gd name="connsiteY3661" fmla="*/ 321469 h 514350"/>
                <a:gd name="connsiteX3662" fmla="*/ 5421154 w 6400800"/>
                <a:gd name="connsiteY3662" fmla="*/ 320516 h 514350"/>
                <a:gd name="connsiteX3663" fmla="*/ 5421154 w 6400800"/>
                <a:gd name="connsiteY3663" fmla="*/ 322421 h 514350"/>
                <a:gd name="connsiteX3664" fmla="*/ 5418296 w 6400800"/>
                <a:gd name="connsiteY3664" fmla="*/ 331946 h 514350"/>
                <a:gd name="connsiteX3665" fmla="*/ 5417344 w 6400800"/>
                <a:gd name="connsiteY3665" fmla="*/ 329089 h 514350"/>
                <a:gd name="connsiteX3666" fmla="*/ 5417344 w 6400800"/>
                <a:gd name="connsiteY3666" fmla="*/ 318611 h 514350"/>
                <a:gd name="connsiteX3667" fmla="*/ 5416392 w 6400800"/>
                <a:gd name="connsiteY3667" fmla="*/ 334804 h 514350"/>
                <a:gd name="connsiteX3668" fmla="*/ 5417344 w 6400800"/>
                <a:gd name="connsiteY3668" fmla="*/ 335756 h 514350"/>
                <a:gd name="connsiteX3669" fmla="*/ 5416392 w 6400800"/>
                <a:gd name="connsiteY3669" fmla="*/ 337661 h 514350"/>
                <a:gd name="connsiteX3670" fmla="*/ 5416392 w 6400800"/>
                <a:gd name="connsiteY3670" fmla="*/ 334804 h 514350"/>
                <a:gd name="connsiteX3671" fmla="*/ 5405914 w 6400800"/>
                <a:gd name="connsiteY3671" fmla="*/ 325279 h 514350"/>
                <a:gd name="connsiteX3672" fmla="*/ 5407819 w 6400800"/>
                <a:gd name="connsiteY3672" fmla="*/ 271939 h 514350"/>
                <a:gd name="connsiteX3673" fmla="*/ 5407819 w 6400800"/>
                <a:gd name="connsiteY3673" fmla="*/ 267176 h 514350"/>
                <a:gd name="connsiteX3674" fmla="*/ 5414487 w 6400800"/>
                <a:gd name="connsiteY3674" fmla="*/ 292894 h 514350"/>
                <a:gd name="connsiteX3675" fmla="*/ 5414487 w 6400800"/>
                <a:gd name="connsiteY3675" fmla="*/ 293846 h 514350"/>
                <a:gd name="connsiteX3676" fmla="*/ 5411629 w 6400800"/>
                <a:gd name="connsiteY3676" fmla="*/ 303371 h 514350"/>
                <a:gd name="connsiteX3677" fmla="*/ 5404962 w 6400800"/>
                <a:gd name="connsiteY3677" fmla="*/ 331946 h 514350"/>
                <a:gd name="connsiteX3678" fmla="*/ 5404962 w 6400800"/>
                <a:gd name="connsiteY3678" fmla="*/ 332899 h 514350"/>
                <a:gd name="connsiteX3679" fmla="*/ 5405914 w 6400800"/>
                <a:gd name="connsiteY3679" fmla="*/ 325279 h 514350"/>
                <a:gd name="connsiteX3680" fmla="*/ 5384006 w 6400800"/>
                <a:gd name="connsiteY3680" fmla="*/ 310991 h 514350"/>
                <a:gd name="connsiteX3681" fmla="*/ 5386864 w 6400800"/>
                <a:gd name="connsiteY3681" fmla="*/ 334804 h 514350"/>
                <a:gd name="connsiteX3682" fmla="*/ 5384959 w 6400800"/>
                <a:gd name="connsiteY3682" fmla="*/ 341471 h 514350"/>
                <a:gd name="connsiteX3683" fmla="*/ 5382101 w 6400800"/>
                <a:gd name="connsiteY3683" fmla="*/ 325279 h 514350"/>
                <a:gd name="connsiteX3684" fmla="*/ 5378292 w 6400800"/>
                <a:gd name="connsiteY3684" fmla="*/ 305276 h 514350"/>
                <a:gd name="connsiteX3685" fmla="*/ 5381149 w 6400800"/>
                <a:gd name="connsiteY3685" fmla="*/ 294799 h 514350"/>
                <a:gd name="connsiteX3686" fmla="*/ 5384006 w 6400800"/>
                <a:gd name="connsiteY3686" fmla="*/ 310991 h 514350"/>
                <a:gd name="connsiteX3687" fmla="*/ 5379244 w 6400800"/>
                <a:gd name="connsiteY3687" fmla="*/ 274796 h 514350"/>
                <a:gd name="connsiteX3688" fmla="*/ 5379244 w 6400800"/>
                <a:gd name="connsiteY3688" fmla="*/ 271939 h 514350"/>
                <a:gd name="connsiteX3689" fmla="*/ 5381149 w 6400800"/>
                <a:gd name="connsiteY3689" fmla="*/ 284321 h 514350"/>
                <a:gd name="connsiteX3690" fmla="*/ 5380196 w 6400800"/>
                <a:gd name="connsiteY3690" fmla="*/ 285274 h 514350"/>
                <a:gd name="connsiteX3691" fmla="*/ 5378292 w 6400800"/>
                <a:gd name="connsiteY3691" fmla="*/ 290036 h 514350"/>
                <a:gd name="connsiteX3692" fmla="*/ 5379244 w 6400800"/>
                <a:gd name="connsiteY3692" fmla="*/ 274796 h 514350"/>
                <a:gd name="connsiteX3693" fmla="*/ 5332571 w 6400800"/>
                <a:gd name="connsiteY3693" fmla="*/ 321469 h 514350"/>
                <a:gd name="connsiteX3694" fmla="*/ 5338287 w 6400800"/>
                <a:gd name="connsiteY3694" fmla="*/ 309086 h 514350"/>
                <a:gd name="connsiteX3695" fmla="*/ 5338287 w 6400800"/>
                <a:gd name="connsiteY3695" fmla="*/ 310039 h 514350"/>
                <a:gd name="connsiteX3696" fmla="*/ 5326856 w 6400800"/>
                <a:gd name="connsiteY3696" fmla="*/ 351949 h 514350"/>
                <a:gd name="connsiteX3697" fmla="*/ 5323999 w 6400800"/>
                <a:gd name="connsiteY3697" fmla="*/ 336709 h 514350"/>
                <a:gd name="connsiteX3698" fmla="*/ 5332571 w 6400800"/>
                <a:gd name="connsiteY3698" fmla="*/ 321469 h 514350"/>
                <a:gd name="connsiteX3699" fmla="*/ 5319237 w 6400800"/>
                <a:gd name="connsiteY3699" fmla="*/ 350996 h 514350"/>
                <a:gd name="connsiteX3700" fmla="*/ 5323046 w 6400800"/>
                <a:gd name="connsiteY3700" fmla="*/ 342424 h 514350"/>
                <a:gd name="connsiteX3701" fmla="*/ 5322094 w 6400800"/>
                <a:gd name="connsiteY3701" fmla="*/ 371951 h 514350"/>
                <a:gd name="connsiteX3702" fmla="*/ 5319237 w 6400800"/>
                <a:gd name="connsiteY3702" fmla="*/ 362426 h 514350"/>
                <a:gd name="connsiteX3703" fmla="*/ 5319237 w 6400800"/>
                <a:gd name="connsiteY3703" fmla="*/ 350996 h 514350"/>
                <a:gd name="connsiteX3704" fmla="*/ 5316379 w 6400800"/>
                <a:gd name="connsiteY3704" fmla="*/ 392906 h 514350"/>
                <a:gd name="connsiteX3705" fmla="*/ 5317331 w 6400800"/>
                <a:gd name="connsiteY3705" fmla="*/ 382429 h 514350"/>
                <a:gd name="connsiteX3706" fmla="*/ 5318284 w 6400800"/>
                <a:gd name="connsiteY3706" fmla="*/ 390049 h 514350"/>
                <a:gd name="connsiteX3707" fmla="*/ 5315426 w 6400800"/>
                <a:gd name="connsiteY3707" fmla="*/ 399574 h 514350"/>
                <a:gd name="connsiteX3708" fmla="*/ 5316379 w 6400800"/>
                <a:gd name="connsiteY3708" fmla="*/ 392906 h 514350"/>
                <a:gd name="connsiteX3709" fmla="*/ 5285899 w 6400800"/>
                <a:gd name="connsiteY3709" fmla="*/ 293846 h 514350"/>
                <a:gd name="connsiteX3710" fmla="*/ 5286851 w 6400800"/>
                <a:gd name="connsiteY3710" fmla="*/ 298609 h 514350"/>
                <a:gd name="connsiteX3711" fmla="*/ 5283994 w 6400800"/>
                <a:gd name="connsiteY3711" fmla="*/ 302419 h 514350"/>
                <a:gd name="connsiteX3712" fmla="*/ 5285899 w 6400800"/>
                <a:gd name="connsiteY3712" fmla="*/ 293846 h 514350"/>
                <a:gd name="connsiteX3713" fmla="*/ 5279231 w 6400800"/>
                <a:gd name="connsiteY3713" fmla="*/ 319564 h 514350"/>
                <a:gd name="connsiteX3714" fmla="*/ 5282089 w 6400800"/>
                <a:gd name="connsiteY3714" fmla="*/ 311944 h 514350"/>
                <a:gd name="connsiteX3715" fmla="*/ 5287804 w 6400800"/>
                <a:gd name="connsiteY3715" fmla="*/ 302419 h 514350"/>
                <a:gd name="connsiteX3716" fmla="*/ 5288756 w 6400800"/>
                <a:gd name="connsiteY3716" fmla="*/ 309086 h 514350"/>
                <a:gd name="connsiteX3717" fmla="*/ 5292567 w 6400800"/>
                <a:gd name="connsiteY3717" fmla="*/ 340519 h 514350"/>
                <a:gd name="connsiteX3718" fmla="*/ 5287804 w 6400800"/>
                <a:gd name="connsiteY3718" fmla="*/ 363379 h 514350"/>
                <a:gd name="connsiteX3719" fmla="*/ 5287804 w 6400800"/>
                <a:gd name="connsiteY3719" fmla="*/ 351949 h 514350"/>
                <a:gd name="connsiteX3720" fmla="*/ 5287804 w 6400800"/>
                <a:gd name="connsiteY3720" fmla="*/ 335756 h 514350"/>
                <a:gd name="connsiteX3721" fmla="*/ 5283994 w 6400800"/>
                <a:gd name="connsiteY3721" fmla="*/ 350996 h 514350"/>
                <a:gd name="connsiteX3722" fmla="*/ 5280184 w 6400800"/>
                <a:gd name="connsiteY3722" fmla="*/ 369094 h 514350"/>
                <a:gd name="connsiteX3723" fmla="*/ 5280184 w 6400800"/>
                <a:gd name="connsiteY3723" fmla="*/ 370046 h 514350"/>
                <a:gd name="connsiteX3724" fmla="*/ 5277326 w 6400800"/>
                <a:gd name="connsiteY3724" fmla="*/ 350044 h 514350"/>
                <a:gd name="connsiteX3725" fmla="*/ 5275421 w 6400800"/>
                <a:gd name="connsiteY3725" fmla="*/ 335756 h 514350"/>
                <a:gd name="connsiteX3726" fmla="*/ 5279231 w 6400800"/>
                <a:gd name="connsiteY3726" fmla="*/ 319564 h 514350"/>
                <a:gd name="connsiteX3727" fmla="*/ 5236369 w 6400800"/>
                <a:gd name="connsiteY3727" fmla="*/ 318611 h 514350"/>
                <a:gd name="connsiteX3728" fmla="*/ 5235417 w 6400800"/>
                <a:gd name="connsiteY3728" fmla="*/ 320516 h 514350"/>
                <a:gd name="connsiteX3729" fmla="*/ 5230654 w 6400800"/>
                <a:gd name="connsiteY3729" fmla="*/ 311944 h 514350"/>
                <a:gd name="connsiteX3730" fmla="*/ 5230654 w 6400800"/>
                <a:gd name="connsiteY3730" fmla="*/ 310991 h 514350"/>
                <a:gd name="connsiteX3731" fmla="*/ 5239226 w 6400800"/>
                <a:gd name="connsiteY3731" fmla="*/ 295751 h 514350"/>
                <a:gd name="connsiteX3732" fmla="*/ 5236369 w 6400800"/>
                <a:gd name="connsiteY3732" fmla="*/ 318611 h 514350"/>
                <a:gd name="connsiteX3733" fmla="*/ 5230654 w 6400800"/>
                <a:gd name="connsiteY3733" fmla="*/ 281464 h 514350"/>
                <a:gd name="connsiteX3734" fmla="*/ 5237321 w 6400800"/>
                <a:gd name="connsiteY3734" fmla="*/ 265271 h 514350"/>
                <a:gd name="connsiteX3735" fmla="*/ 5243989 w 6400800"/>
                <a:gd name="connsiteY3735" fmla="*/ 251936 h 514350"/>
                <a:gd name="connsiteX3736" fmla="*/ 5242084 w 6400800"/>
                <a:gd name="connsiteY3736" fmla="*/ 264319 h 514350"/>
                <a:gd name="connsiteX3737" fmla="*/ 5240179 w 6400800"/>
                <a:gd name="connsiteY3737" fmla="*/ 283369 h 514350"/>
                <a:gd name="connsiteX3738" fmla="*/ 5228749 w 6400800"/>
                <a:gd name="connsiteY3738" fmla="*/ 299561 h 514350"/>
                <a:gd name="connsiteX3739" fmla="*/ 5227796 w 6400800"/>
                <a:gd name="connsiteY3739" fmla="*/ 290036 h 514350"/>
                <a:gd name="connsiteX3740" fmla="*/ 5230654 w 6400800"/>
                <a:gd name="connsiteY3740" fmla="*/ 281464 h 514350"/>
                <a:gd name="connsiteX3741" fmla="*/ 5211604 w 6400800"/>
                <a:gd name="connsiteY3741" fmla="*/ 344329 h 514350"/>
                <a:gd name="connsiteX3742" fmla="*/ 5213509 w 6400800"/>
                <a:gd name="connsiteY3742" fmla="*/ 341471 h 514350"/>
                <a:gd name="connsiteX3743" fmla="*/ 5213509 w 6400800"/>
                <a:gd name="connsiteY3743" fmla="*/ 341471 h 514350"/>
                <a:gd name="connsiteX3744" fmla="*/ 5213509 w 6400800"/>
                <a:gd name="connsiteY3744" fmla="*/ 342424 h 514350"/>
                <a:gd name="connsiteX3745" fmla="*/ 5211604 w 6400800"/>
                <a:gd name="connsiteY3745" fmla="*/ 344329 h 514350"/>
                <a:gd name="connsiteX3746" fmla="*/ 5211604 w 6400800"/>
                <a:gd name="connsiteY3746" fmla="*/ 344329 h 514350"/>
                <a:gd name="connsiteX3747" fmla="*/ 5214462 w 6400800"/>
                <a:gd name="connsiteY3747" fmla="*/ 343376 h 514350"/>
                <a:gd name="connsiteX3748" fmla="*/ 5216367 w 6400800"/>
                <a:gd name="connsiteY3748" fmla="*/ 348139 h 514350"/>
                <a:gd name="connsiteX3749" fmla="*/ 5213509 w 6400800"/>
                <a:gd name="connsiteY3749" fmla="*/ 352901 h 514350"/>
                <a:gd name="connsiteX3750" fmla="*/ 5212556 w 6400800"/>
                <a:gd name="connsiteY3750" fmla="*/ 350996 h 514350"/>
                <a:gd name="connsiteX3751" fmla="*/ 5212556 w 6400800"/>
                <a:gd name="connsiteY3751" fmla="*/ 349091 h 514350"/>
                <a:gd name="connsiteX3752" fmla="*/ 5214462 w 6400800"/>
                <a:gd name="connsiteY3752" fmla="*/ 343376 h 514350"/>
                <a:gd name="connsiteX3753" fmla="*/ 5214462 w 6400800"/>
                <a:gd name="connsiteY3753" fmla="*/ 343376 h 514350"/>
                <a:gd name="connsiteX3754" fmla="*/ 5211604 w 6400800"/>
                <a:gd name="connsiteY3754" fmla="*/ 290989 h 514350"/>
                <a:gd name="connsiteX3755" fmla="*/ 5211604 w 6400800"/>
                <a:gd name="connsiteY3755" fmla="*/ 290989 h 514350"/>
                <a:gd name="connsiteX3756" fmla="*/ 5213509 w 6400800"/>
                <a:gd name="connsiteY3756" fmla="*/ 296704 h 514350"/>
                <a:gd name="connsiteX3757" fmla="*/ 5210651 w 6400800"/>
                <a:gd name="connsiteY3757" fmla="*/ 302419 h 514350"/>
                <a:gd name="connsiteX3758" fmla="*/ 5211604 w 6400800"/>
                <a:gd name="connsiteY3758" fmla="*/ 290989 h 514350"/>
                <a:gd name="connsiteX3759" fmla="*/ 5189696 w 6400800"/>
                <a:gd name="connsiteY3759" fmla="*/ 260509 h 514350"/>
                <a:gd name="connsiteX3760" fmla="*/ 5189696 w 6400800"/>
                <a:gd name="connsiteY3760" fmla="*/ 264319 h 514350"/>
                <a:gd name="connsiteX3761" fmla="*/ 5186839 w 6400800"/>
                <a:gd name="connsiteY3761" fmla="*/ 258604 h 514350"/>
                <a:gd name="connsiteX3762" fmla="*/ 5187792 w 6400800"/>
                <a:gd name="connsiteY3762" fmla="*/ 257651 h 514350"/>
                <a:gd name="connsiteX3763" fmla="*/ 5189696 w 6400800"/>
                <a:gd name="connsiteY3763" fmla="*/ 253841 h 514350"/>
                <a:gd name="connsiteX3764" fmla="*/ 5189696 w 6400800"/>
                <a:gd name="connsiteY3764" fmla="*/ 260509 h 514350"/>
                <a:gd name="connsiteX3765" fmla="*/ 5178267 w 6400800"/>
                <a:gd name="connsiteY3765" fmla="*/ 230981 h 514350"/>
                <a:gd name="connsiteX3766" fmla="*/ 5186839 w 6400800"/>
                <a:gd name="connsiteY3766" fmla="*/ 213836 h 514350"/>
                <a:gd name="connsiteX3767" fmla="*/ 5188744 w 6400800"/>
                <a:gd name="connsiteY3767" fmla="*/ 210026 h 514350"/>
                <a:gd name="connsiteX3768" fmla="*/ 5188744 w 6400800"/>
                <a:gd name="connsiteY3768" fmla="*/ 219551 h 514350"/>
                <a:gd name="connsiteX3769" fmla="*/ 5188744 w 6400800"/>
                <a:gd name="connsiteY3769" fmla="*/ 254794 h 514350"/>
                <a:gd name="connsiteX3770" fmla="*/ 5185887 w 6400800"/>
                <a:gd name="connsiteY3770" fmla="*/ 258604 h 514350"/>
                <a:gd name="connsiteX3771" fmla="*/ 5185887 w 6400800"/>
                <a:gd name="connsiteY3771" fmla="*/ 258604 h 514350"/>
                <a:gd name="connsiteX3772" fmla="*/ 5178267 w 6400800"/>
                <a:gd name="connsiteY3772" fmla="*/ 243364 h 514350"/>
                <a:gd name="connsiteX3773" fmla="*/ 5175409 w 6400800"/>
                <a:gd name="connsiteY3773" fmla="*/ 238601 h 514350"/>
                <a:gd name="connsiteX3774" fmla="*/ 5178267 w 6400800"/>
                <a:gd name="connsiteY3774" fmla="*/ 230981 h 514350"/>
                <a:gd name="connsiteX3775" fmla="*/ 5168742 w 6400800"/>
                <a:gd name="connsiteY3775" fmla="*/ 238601 h 514350"/>
                <a:gd name="connsiteX3776" fmla="*/ 5168742 w 6400800"/>
                <a:gd name="connsiteY3776" fmla="*/ 238601 h 514350"/>
                <a:gd name="connsiteX3777" fmla="*/ 5168742 w 6400800"/>
                <a:gd name="connsiteY3777" fmla="*/ 238601 h 514350"/>
                <a:gd name="connsiteX3778" fmla="*/ 5168742 w 6400800"/>
                <a:gd name="connsiteY3778" fmla="*/ 238601 h 514350"/>
                <a:gd name="connsiteX3779" fmla="*/ 5166837 w 6400800"/>
                <a:gd name="connsiteY3779" fmla="*/ 280511 h 514350"/>
                <a:gd name="connsiteX3780" fmla="*/ 5167789 w 6400800"/>
                <a:gd name="connsiteY3780" fmla="*/ 259556 h 514350"/>
                <a:gd name="connsiteX3781" fmla="*/ 5167789 w 6400800"/>
                <a:gd name="connsiteY3781" fmla="*/ 259556 h 514350"/>
                <a:gd name="connsiteX3782" fmla="*/ 5171599 w 6400800"/>
                <a:gd name="connsiteY3782" fmla="*/ 248126 h 514350"/>
                <a:gd name="connsiteX3783" fmla="*/ 5177314 w 6400800"/>
                <a:gd name="connsiteY3783" fmla="*/ 263366 h 514350"/>
                <a:gd name="connsiteX3784" fmla="*/ 5179219 w 6400800"/>
                <a:gd name="connsiteY3784" fmla="*/ 267176 h 514350"/>
                <a:gd name="connsiteX3785" fmla="*/ 5176362 w 6400800"/>
                <a:gd name="connsiteY3785" fmla="*/ 271939 h 514350"/>
                <a:gd name="connsiteX3786" fmla="*/ 5166837 w 6400800"/>
                <a:gd name="connsiteY3786" fmla="*/ 287179 h 514350"/>
                <a:gd name="connsiteX3787" fmla="*/ 5166837 w 6400800"/>
                <a:gd name="connsiteY3787" fmla="*/ 280511 h 514350"/>
                <a:gd name="connsiteX3788" fmla="*/ 5166837 w 6400800"/>
                <a:gd name="connsiteY3788" fmla="*/ 307181 h 514350"/>
                <a:gd name="connsiteX3789" fmla="*/ 5170646 w 6400800"/>
                <a:gd name="connsiteY3789" fmla="*/ 296704 h 514350"/>
                <a:gd name="connsiteX3790" fmla="*/ 5171599 w 6400800"/>
                <a:gd name="connsiteY3790" fmla="*/ 293846 h 514350"/>
                <a:gd name="connsiteX3791" fmla="*/ 5176362 w 6400800"/>
                <a:gd name="connsiteY3791" fmla="*/ 289084 h 514350"/>
                <a:gd name="connsiteX3792" fmla="*/ 5181124 w 6400800"/>
                <a:gd name="connsiteY3792" fmla="*/ 284321 h 514350"/>
                <a:gd name="connsiteX3793" fmla="*/ 5175409 w 6400800"/>
                <a:gd name="connsiteY3793" fmla="*/ 288131 h 514350"/>
                <a:gd name="connsiteX3794" fmla="*/ 5172551 w 6400800"/>
                <a:gd name="connsiteY3794" fmla="*/ 290036 h 514350"/>
                <a:gd name="connsiteX3795" fmla="*/ 5179219 w 6400800"/>
                <a:gd name="connsiteY3795" fmla="*/ 272891 h 514350"/>
                <a:gd name="connsiteX3796" fmla="*/ 5180171 w 6400800"/>
                <a:gd name="connsiteY3796" fmla="*/ 270034 h 514350"/>
                <a:gd name="connsiteX3797" fmla="*/ 5184934 w 6400800"/>
                <a:gd name="connsiteY3797" fmla="*/ 280511 h 514350"/>
                <a:gd name="connsiteX3798" fmla="*/ 5190649 w 6400800"/>
                <a:gd name="connsiteY3798" fmla="*/ 292894 h 514350"/>
                <a:gd name="connsiteX3799" fmla="*/ 5190649 w 6400800"/>
                <a:gd name="connsiteY3799" fmla="*/ 298609 h 514350"/>
                <a:gd name="connsiteX3800" fmla="*/ 5192554 w 6400800"/>
                <a:gd name="connsiteY3800" fmla="*/ 330041 h 514350"/>
                <a:gd name="connsiteX3801" fmla="*/ 5192554 w 6400800"/>
                <a:gd name="connsiteY3801" fmla="*/ 335756 h 514350"/>
                <a:gd name="connsiteX3802" fmla="*/ 5192554 w 6400800"/>
                <a:gd name="connsiteY3802" fmla="*/ 336709 h 514350"/>
                <a:gd name="connsiteX3803" fmla="*/ 5191601 w 6400800"/>
                <a:gd name="connsiteY3803" fmla="*/ 338614 h 514350"/>
                <a:gd name="connsiteX3804" fmla="*/ 5187792 w 6400800"/>
                <a:gd name="connsiteY3804" fmla="*/ 348139 h 514350"/>
                <a:gd name="connsiteX3805" fmla="*/ 5183981 w 6400800"/>
                <a:gd name="connsiteY3805" fmla="*/ 309086 h 514350"/>
                <a:gd name="connsiteX3806" fmla="*/ 5177314 w 6400800"/>
                <a:gd name="connsiteY3806" fmla="*/ 348139 h 514350"/>
                <a:gd name="connsiteX3807" fmla="*/ 5176362 w 6400800"/>
                <a:gd name="connsiteY3807" fmla="*/ 354806 h 514350"/>
                <a:gd name="connsiteX3808" fmla="*/ 5174456 w 6400800"/>
                <a:gd name="connsiteY3808" fmla="*/ 349091 h 514350"/>
                <a:gd name="connsiteX3809" fmla="*/ 5171599 w 6400800"/>
                <a:gd name="connsiteY3809" fmla="*/ 341471 h 514350"/>
                <a:gd name="connsiteX3810" fmla="*/ 5173504 w 6400800"/>
                <a:gd name="connsiteY3810" fmla="*/ 328136 h 514350"/>
                <a:gd name="connsiteX3811" fmla="*/ 5169694 w 6400800"/>
                <a:gd name="connsiteY3811" fmla="*/ 338614 h 514350"/>
                <a:gd name="connsiteX3812" fmla="*/ 5167789 w 6400800"/>
                <a:gd name="connsiteY3812" fmla="*/ 334804 h 514350"/>
                <a:gd name="connsiteX3813" fmla="*/ 5165884 w 6400800"/>
                <a:gd name="connsiteY3813" fmla="*/ 312896 h 514350"/>
                <a:gd name="connsiteX3814" fmla="*/ 5166837 w 6400800"/>
                <a:gd name="connsiteY3814" fmla="*/ 307181 h 514350"/>
                <a:gd name="connsiteX3815" fmla="*/ 5161121 w 6400800"/>
                <a:gd name="connsiteY3815" fmla="*/ 218599 h 514350"/>
                <a:gd name="connsiteX3816" fmla="*/ 5164931 w 6400800"/>
                <a:gd name="connsiteY3816" fmla="*/ 229076 h 514350"/>
                <a:gd name="connsiteX3817" fmla="*/ 5161121 w 6400800"/>
                <a:gd name="connsiteY3817" fmla="*/ 248126 h 514350"/>
                <a:gd name="connsiteX3818" fmla="*/ 5157312 w 6400800"/>
                <a:gd name="connsiteY3818" fmla="*/ 206216 h 514350"/>
                <a:gd name="connsiteX3819" fmla="*/ 5161121 w 6400800"/>
                <a:gd name="connsiteY3819" fmla="*/ 218599 h 514350"/>
                <a:gd name="connsiteX3820" fmla="*/ 5148739 w 6400800"/>
                <a:gd name="connsiteY3820" fmla="*/ 256699 h 514350"/>
                <a:gd name="connsiteX3821" fmla="*/ 5149692 w 6400800"/>
                <a:gd name="connsiteY3821" fmla="*/ 255746 h 514350"/>
                <a:gd name="connsiteX3822" fmla="*/ 5149692 w 6400800"/>
                <a:gd name="connsiteY3822" fmla="*/ 283369 h 514350"/>
                <a:gd name="connsiteX3823" fmla="*/ 5149692 w 6400800"/>
                <a:gd name="connsiteY3823" fmla="*/ 284321 h 514350"/>
                <a:gd name="connsiteX3824" fmla="*/ 5143024 w 6400800"/>
                <a:gd name="connsiteY3824" fmla="*/ 263366 h 514350"/>
                <a:gd name="connsiteX3825" fmla="*/ 5148739 w 6400800"/>
                <a:gd name="connsiteY3825" fmla="*/ 256699 h 514350"/>
                <a:gd name="connsiteX3826" fmla="*/ 5087779 w 6400800"/>
                <a:gd name="connsiteY3826" fmla="*/ 317659 h 514350"/>
                <a:gd name="connsiteX3827" fmla="*/ 5087779 w 6400800"/>
                <a:gd name="connsiteY3827" fmla="*/ 315754 h 514350"/>
                <a:gd name="connsiteX3828" fmla="*/ 5087779 w 6400800"/>
                <a:gd name="connsiteY3828" fmla="*/ 317659 h 514350"/>
                <a:gd name="connsiteX3829" fmla="*/ 5087779 w 6400800"/>
                <a:gd name="connsiteY3829" fmla="*/ 317659 h 514350"/>
                <a:gd name="connsiteX3830" fmla="*/ 5122069 w 6400800"/>
                <a:gd name="connsiteY3830" fmla="*/ 298609 h 514350"/>
                <a:gd name="connsiteX3831" fmla="*/ 5128737 w 6400800"/>
                <a:gd name="connsiteY3831" fmla="*/ 287179 h 514350"/>
                <a:gd name="connsiteX3832" fmla="*/ 5124926 w 6400800"/>
                <a:gd name="connsiteY3832" fmla="*/ 327184 h 514350"/>
                <a:gd name="connsiteX3833" fmla="*/ 5121117 w 6400800"/>
                <a:gd name="connsiteY3833" fmla="*/ 318611 h 514350"/>
                <a:gd name="connsiteX3834" fmla="*/ 5117306 w 6400800"/>
                <a:gd name="connsiteY3834" fmla="*/ 308134 h 514350"/>
                <a:gd name="connsiteX3835" fmla="*/ 5122069 w 6400800"/>
                <a:gd name="connsiteY3835" fmla="*/ 298609 h 514350"/>
                <a:gd name="connsiteX3836" fmla="*/ 5110639 w 6400800"/>
                <a:gd name="connsiteY3836" fmla="*/ 321469 h 514350"/>
                <a:gd name="connsiteX3837" fmla="*/ 5110639 w 6400800"/>
                <a:gd name="connsiteY3837" fmla="*/ 321469 h 514350"/>
                <a:gd name="connsiteX3838" fmla="*/ 5118259 w 6400800"/>
                <a:gd name="connsiteY3838" fmla="*/ 344329 h 514350"/>
                <a:gd name="connsiteX3839" fmla="*/ 5116354 w 6400800"/>
                <a:gd name="connsiteY3839" fmla="*/ 347186 h 514350"/>
                <a:gd name="connsiteX3840" fmla="*/ 5114449 w 6400800"/>
                <a:gd name="connsiteY3840" fmla="*/ 349091 h 514350"/>
                <a:gd name="connsiteX3841" fmla="*/ 5110639 w 6400800"/>
                <a:gd name="connsiteY3841" fmla="*/ 335756 h 514350"/>
                <a:gd name="connsiteX3842" fmla="*/ 5107781 w 6400800"/>
                <a:gd name="connsiteY3842" fmla="*/ 327184 h 514350"/>
                <a:gd name="connsiteX3843" fmla="*/ 5110639 w 6400800"/>
                <a:gd name="connsiteY3843" fmla="*/ 321469 h 514350"/>
                <a:gd name="connsiteX3844" fmla="*/ 5105876 w 6400800"/>
                <a:gd name="connsiteY3844" fmla="*/ 308134 h 514350"/>
                <a:gd name="connsiteX3845" fmla="*/ 5103019 w 6400800"/>
                <a:gd name="connsiteY3845" fmla="*/ 311944 h 514350"/>
                <a:gd name="connsiteX3846" fmla="*/ 5101114 w 6400800"/>
                <a:gd name="connsiteY3846" fmla="*/ 306229 h 514350"/>
                <a:gd name="connsiteX3847" fmla="*/ 5101114 w 6400800"/>
                <a:gd name="connsiteY3847" fmla="*/ 304324 h 514350"/>
                <a:gd name="connsiteX3848" fmla="*/ 5101114 w 6400800"/>
                <a:gd name="connsiteY3848" fmla="*/ 305276 h 514350"/>
                <a:gd name="connsiteX3849" fmla="*/ 5096351 w 6400800"/>
                <a:gd name="connsiteY3849" fmla="*/ 288131 h 514350"/>
                <a:gd name="connsiteX3850" fmla="*/ 5097304 w 6400800"/>
                <a:gd name="connsiteY3850" fmla="*/ 281464 h 514350"/>
                <a:gd name="connsiteX3851" fmla="*/ 5105876 w 6400800"/>
                <a:gd name="connsiteY3851" fmla="*/ 308134 h 514350"/>
                <a:gd name="connsiteX3852" fmla="*/ 5097304 w 6400800"/>
                <a:gd name="connsiteY3852" fmla="*/ 282416 h 514350"/>
                <a:gd name="connsiteX3853" fmla="*/ 5095399 w 6400800"/>
                <a:gd name="connsiteY3853" fmla="*/ 286226 h 514350"/>
                <a:gd name="connsiteX3854" fmla="*/ 5093494 w 6400800"/>
                <a:gd name="connsiteY3854" fmla="*/ 279559 h 514350"/>
                <a:gd name="connsiteX3855" fmla="*/ 5087779 w 6400800"/>
                <a:gd name="connsiteY3855" fmla="*/ 258604 h 514350"/>
                <a:gd name="connsiteX3856" fmla="*/ 5089684 w 6400800"/>
                <a:gd name="connsiteY3856" fmla="*/ 257651 h 514350"/>
                <a:gd name="connsiteX3857" fmla="*/ 5097304 w 6400800"/>
                <a:gd name="connsiteY3857" fmla="*/ 282416 h 514350"/>
                <a:gd name="connsiteX3858" fmla="*/ 5080159 w 6400800"/>
                <a:gd name="connsiteY3858" fmla="*/ 224314 h 514350"/>
                <a:gd name="connsiteX3859" fmla="*/ 5089684 w 6400800"/>
                <a:gd name="connsiteY3859" fmla="*/ 254794 h 514350"/>
                <a:gd name="connsiteX3860" fmla="*/ 5087779 w 6400800"/>
                <a:gd name="connsiteY3860" fmla="*/ 254794 h 514350"/>
                <a:gd name="connsiteX3861" fmla="*/ 5081112 w 6400800"/>
                <a:gd name="connsiteY3861" fmla="*/ 228124 h 514350"/>
                <a:gd name="connsiteX3862" fmla="*/ 5080159 w 6400800"/>
                <a:gd name="connsiteY3862" fmla="*/ 224314 h 514350"/>
                <a:gd name="connsiteX3863" fmla="*/ 5080159 w 6400800"/>
                <a:gd name="connsiteY3863" fmla="*/ 224314 h 514350"/>
                <a:gd name="connsiteX3864" fmla="*/ 5076349 w 6400800"/>
                <a:gd name="connsiteY3864" fmla="*/ 272891 h 514350"/>
                <a:gd name="connsiteX3865" fmla="*/ 5076349 w 6400800"/>
                <a:gd name="connsiteY3865" fmla="*/ 268129 h 514350"/>
                <a:gd name="connsiteX3866" fmla="*/ 5079206 w 6400800"/>
                <a:gd name="connsiteY3866" fmla="*/ 283369 h 514350"/>
                <a:gd name="connsiteX3867" fmla="*/ 5083017 w 6400800"/>
                <a:gd name="connsiteY3867" fmla="*/ 301466 h 514350"/>
                <a:gd name="connsiteX3868" fmla="*/ 5083017 w 6400800"/>
                <a:gd name="connsiteY3868" fmla="*/ 304324 h 514350"/>
                <a:gd name="connsiteX3869" fmla="*/ 5082064 w 6400800"/>
                <a:gd name="connsiteY3869" fmla="*/ 311944 h 514350"/>
                <a:gd name="connsiteX3870" fmla="*/ 5073492 w 6400800"/>
                <a:gd name="connsiteY3870" fmla="*/ 292894 h 514350"/>
                <a:gd name="connsiteX3871" fmla="*/ 5076349 w 6400800"/>
                <a:gd name="connsiteY3871" fmla="*/ 272891 h 514350"/>
                <a:gd name="connsiteX3872" fmla="*/ 5066824 w 6400800"/>
                <a:gd name="connsiteY3872" fmla="*/ 377666 h 514350"/>
                <a:gd name="connsiteX3873" fmla="*/ 5066824 w 6400800"/>
                <a:gd name="connsiteY3873" fmla="*/ 380524 h 514350"/>
                <a:gd name="connsiteX3874" fmla="*/ 5066824 w 6400800"/>
                <a:gd name="connsiteY3874" fmla="*/ 383381 h 514350"/>
                <a:gd name="connsiteX3875" fmla="*/ 5065871 w 6400800"/>
                <a:gd name="connsiteY3875" fmla="*/ 384334 h 514350"/>
                <a:gd name="connsiteX3876" fmla="*/ 5064919 w 6400800"/>
                <a:gd name="connsiteY3876" fmla="*/ 381476 h 514350"/>
                <a:gd name="connsiteX3877" fmla="*/ 5066824 w 6400800"/>
                <a:gd name="connsiteY3877" fmla="*/ 377666 h 514350"/>
                <a:gd name="connsiteX3878" fmla="*/ 5057299 w 6400800"/>
                <a:gd name="connsiteY3878" fmla="*/ 303371 h 514350"/>
                <a:gd name="connsiteX3879" fmla="*/ 5051584 w 6400800"/>
                <a:gd name="connsiteY3879" fmla="*/ 294799 h 514350"/>
                <a:gd name="connsiteX3880" fmla="*/ 5052537 w 6400800"/>
                <a:gd name="connsiteY3880" fmla="*/ 290989 h 514350"/>
                <a:gd name="connsiteX3881" fmla="*/ 5055394 w 6400800"/>
                <a:gd name="connsiteY3881" fmla="*/ 287179 h 514350"/>
                <a:gd name="connsiteX3882" fmla="*/ 5057299 w 6400800"/>
                <a:gd name="connsiteY3882" fmla="*/ 303371 h 514350"/>
                <a:gd name="connsiteX3883" fmla="*/ 5050631 w 6400800"/>
                <a:gd name="connsiteY3883" fmla="*/ 252889 h 514350"/>
                <a:gd name="connsiteX3884" fmla="*/ 5052537 w 6400800"/>
                <a:gd name="connsiteY3884" fmla="*/ 258604 h 514350"/>
                <a:gd name="connsiteX3885" fmla="*/ 5053489 w 6400800"/>
                <a:gd name="connsiteY3885" fmla="*/ 260509 h 514350"/>
                <a:gd name="connsiteX3886" fmla="*/ 5054442 w 6400800"/>
                <a:gd name="connsiteY3886" fmla="*/ 268129 h 514350"/>
                <a:gd name="connsiteX3887" fmla="*/ 5052537 w 6400800"/>
                <a:gd name="connsiteY3887" fmla="*/ 273844 h 514350"/>
                <a:gd name="connsiteX3888" fmla="*/ 5051584 w 6400800"/>
                <a:gd name="connsiteY3888" fmla="*/ 276701 h 514350"/>
                <a:gd name="connsiteX3889" fmla="*/ 5048726 w 6400800"/>
                <a:gd name="connsiteY3889" fmla="*/ 279559 h 514350"/>
                <a:gd name="connsiteX3890" fmla="*/ 5048726 w 6400800"/>
                <a:gd name="connsiteY3890" fmla="*/ 278606 h 514350"/>
                <a:gd name="connsiteX3891" fmla="*/ 5048726 w 6400800"/>
                <a:gd name="connsiteY3891" fmla="*/ 274796 h 514350"/>
                <a:gd name="connsiteX3892" fmla="*/ 5049679 w 6400800"/>
                <a:gd name="connsiteY3892" fmla="*/ 268129 h 514350"/>
                <a:gd name="connsiteX3893" fmla="*/ 5050631 w 6400800"/>
                <a:gd name="connsiteY3893" fmla="*/ 262414 h 514350"/>
                <a:gd name="connsiteX3894" fmla="*/ 5048726 w 6400800"/>
                <a:gd name="connsiteY3894" fmla="*/ 268129 h 514350"/>
                <a:gd name="connsiteX3895" fmla="*/ 5048726 w 6400800"/>
                <a:gd name="connsiteY3895" fmla="*/ 269081 h 514350"/>
                <a:gd name="connsiteX3896" fmla="*/ 5048726 w 6400800"/>
                <a:gd name="connsiteY3896" fmla="*/ 266224 h 514350"/>
                <a:gd name="connsiteX3897" fmla="*/ 5050631 w 6400800"/>
                <a:gd name="connsiteY3897" fmla="*/ 252889 h 514350"/>
                <a:gd name="connsiteX3898" fmla="*/ 5020151 w 6400800"/>
                <a:gd name="connsiteY3898" fmla="*/ 390049 h 514350"/>
                <a:gd name="connsiteX3899" fmla="*/ 5014437 w 6400800"/>
                <a:gd name="connsiteY3899" fmla="*/ 376714 h 514350"/>
                <a:gd name="connsiteX3900" fmla="*/ 5014437 w 6400800"/>
                <a:gd name="connsiteY3900" fmla="*/ 375761 h 514350"/>
                <a:gd name="connsiteX3901" fmla="*/ 5022056 w 6400800"/>
                <a:gd name="connsiteY3901" fmla="*/ 347186 h 514350"/>
                <a:gd name="connsiteX3902" fmla="*/ 5022056 w 6400800"/>
                <a:gd name="connsiteY3902" fmla="*/ 348139 h 514350"/>
                <a:gd name="connsiteX3903" fmla="*/ 5022056 w 6400800"/>
                <a:gd name="connsiteY3903" fmla="*/ 363379 h 514350"/>
                <a:gd name="connsiteX3904" fmla="*/ 5023009 w 6400800"/>
                <a:gd name="connsiteY3904" fmla="*/ 379571 h 514350"/>
                <a:gd name="connsiteX3905" fmla="*/ 5023962 w 6400800"/>
                <a:gd name="connsiteY3905" fmla="*/ 386239 h 514350"/>
                <a:gd name="connsiteX3906" fmla="*/ 5020151 w 6400800"/>
                <a:gd name="connsiteY3906" fmla="*/ 390049 h 514350"/>
                <a:gd name="connsiteX3907" fmla="*/ 5024914 w 6400800"/>
                <a:gd name="connsiteY3907" fmla="*/ 400526 h 514350"/>
                <a:gd name="connsiteX3908" fmla="*/ 5024914 w 6400800"/>
                <a:gd name="connsiteY3908" fmla="*/ 400526 h 514350"/>
                <a:gd name="connsiteX3909" fmla="*/ 5024914 w 6400800"/>
                <a:gd name="connsiteY3909" fmla="*/ 400526 h 514350"/>
                <a:gd name="connsiteX3910" fmla="*/ 5024914 w 6400800"/>
                <a:gd name="connsiteY3910" fmla="*/ 400526 h 514350"/>
                <a:gd name="connsiteX3911" fmla="*/ 5035392 w 6400800"/>
                <a:gd name="connsiteY3911" fmla="*/ 314801 h 514350"/>
                <a:gd name="connsiteX3912" fmla="*/ 5035392 w 6400800"/>
                <a:gd name="connsiteY3912" fmla="*/ 317659 h 514350"/>
                <a:gd name="connsiteX3913" fmla="*/ 5031581 w 6400800"/>
                <a:gd name="connsiteY3913" fmla="*/ 353854 h 514350"/>
                <a:gd name="connsiteX3914" fmla="*/ 5031581 w 6400800"/>
                <a:gd name="connsiteY3914" fmla="*/ 353854 h 514350"/>
                <a:gd name="connsiteX3915" fmla="*/ 5031581 w 6400800"/>
                <a:gd name="connsiteY3915" fmla="*/ 354806 h 514350"/>
                <a:gd name="connsiteX3916" fmla="*/ 5030629 w 6400800"/>
                <a:gd name="connsiteY3916" fmla="*/ 347186 h 514350"/>
                <a:gd name="connsiteX3917" fmla="*/ 5027771 w 6400800"/>
                <a:gd name="connsiteY3917" fmla="*/ 329089 h 514350"/>
                <a:gd name="connsiteX3918" fmla="*/ 5028724 w 6400800"/>
                <a:gd name="connsiteY3918" fmla="*/ 325279 h 514350"/>
                <a:gd name="connsiteX3919" fmla="*/ 5032534 w 6400800"/>
                <a:gd name="connsiteY3919" fmla="*/ 319564 h 514350"/>
                <a:gd name="connsiteX3920" fmla="*/ 5035392 w 6400800"/>
                <a:gd name="connsiteY3920" fmla="*/ 314801 h 514350"/>
                <a:gd name="connsiteX3921" fmla="*/ 5006817 w 6400800"/>
                <a:gd name="connsiteY3921" fmla="*/ 242411 h 514350"/>
                <a:gd name="connsiteX3922" fmla="*/ 5019199 w 6400800"/>
                <a:gd name="connsiteY3922" fmla="*/ 259556 h 514350"/>
                <a:gd name="connsiteX3923" fmla="*/ 5025867 w 6400800"/>
                <a:gd name="connsiteY3923" fmla="*/ 270034 h 514350"/>
                <a:gd name="connsiteX3924" fmla="*/ 5021104 w 6400800"/>
                <a:gd name="connsiteY3924" fmla="*/ 263366 h 514350"/>
                <a:gd name="connsiteX3925" fmla="*/ 5014437 w 6400800"/>
                <a:gd name="connsiteY3925" fmla="*/ 255746 h 514350"/>
                <a:gd name="connsiteX3926" fmla="*/ 5004912 w 6400800"/>
                <a:gd name="connsiteY3926" fmla="*/ 245269 h 514350"/>
                <a:gd name="connsiteX3927" fmla="*/ 5006817 w 6400800"/>
                <a:gd name="connsiteY3927" fmla="*/ 242411 h 514350"/>
                <a:gd name="connsiteX3928" fmla="*/ 5004912 w 6400800"/>
                <a:gd name="connsiteY3928" fmla="*/ 242411 h 514350"/>
                <a:gd name="connsiteX3929" fmla="*/ 5004912 w 6400800"/>
                <a:gd name="connsiteY3929" fmla="*/ 238601 h 514350"/>
                <a:gd name="connsiteX3930" fmla="*/ 5006817 w 6400800"/>
                <a:gd name="connsiteY3930" fmla="*/ 241459 h 514350"/>
                <a:gd name="connsiteX3931" fmla="*/ 5004912 w 6400800"/>
                <a:gd name="connsiteY3931" fmla="*/ 244316 h 514350"/>
                <a:gd name="connsiteX3932" fmla="*/ 5004912 w 6400800"/>
                <a:gd name="connsiteY3932" fmla="*/ 243364 h 514350"/>
                <a:gd name="connsiteX3933" fmla="*/ 5004912 w 6400800"/>
                <a:gd name="connsiteY3933" fmla="*/ 242411 h 514350"/>
                <a:gd name="connsiteX3934" fmla="*/ 4999196 w 6400800"/>
                <a:gd name="connsiteY3934" fmla="*/ 303371 h 514350"/>
                <a:gd name="connsiteX3935" fmla="*/ 5003006 w 6400800"/>
                <a:gd name="connsiteY3935" fmla="*/ 252889 h 514350"/>
                <a:gd name="connsiteX3936" fmla="*/ 5008721 w 6400800"/>
                <a:gd name="connsiteY3936" fmla="*/ 260509 h 514350"/>
                <a:gd name="connsiteX3937" fmla="*/ 5014437 w 6400800"/>
                <a:gd name="connsiteY3937" fmla="*/ 268129 h 514350"/>
                <a:gd name="connsiteX3938" fmla="*/ 5020151 w 6400800"/>
                <a:gd name="connsiteY3938" fmla="*/ 276701 h 514350"/>
                <a:gd name="connsiteX3939" fmla="*/ 5029676 w 6400800"/>
                <a:gd name="connsiteY3939" fmla="*/ 292894 h 514350"/>
                <a:gd name="connsiteX3940" fmla="*/ 5029676 w 6400800"/>
                <a:gd name="connsiteY3940" fmla="*/ 293846 h 514350"/>
                <a:gd name="connsiteX3941" fmla="*/ 5025867 w 6400800"/>
                <a:gd name="connsiteY3941" fmla="*/ 302419 h 514350"/>
                <a:gd name="connsiteX3942" fmla="*/ 5023009 w 6400800"/>
                <a:gd name="connsiteY3942" fmla="*/ 305276 h 514350"/>
                <a:gd name="connsiteX3943" fmla="*/ 5022056 w 6400800"/>
                <a:gd name="connsiteY3943" fmla="*/ 301466 h 514350"/>
                <a:gd name="connsiteX3944" fmla="*/ 5022056 w 6400800"/>
                <a:gd name="connsiteY3944" fmla="*/ 306229 h 514350"/>
                <a:gd name="connsiteX3945" fmla="*/ 5019199 w 6400800"/>
                <a:gd name="connsiteY3945" fmla="*/ 309086 h 514350"/>
                <a:gd name="connsiteX3946" fmla="*/ 5012531 w 6400800"/>
                <a:gd name="connsiteY3946" fmla="*/ 318611 h 514350"/>
                <a:gd name="connsiteX3947" fmla="*/ 5013484 w 6400800"/>
                <a:gd name="connsiteY3947" fmla="*/ 311944 h 514350"/>
                <a:gd name="connsiteX3948" fmla="*/ 5017294 w 6400800"/>
                <a:gd name="connsiteY3948" fmla="*/ 294799 h 514350"/>
                <a:gd name="connsiteX3949" fmla="*/ 5020151 w 6400800"/>
                <a:gd name="connsiteY3949" fmla="*/ 279559 h 514350"/>
                <a:gd name="connsiteX3950" fmla="*/ 5013484 w 6400800"/>
                <a:gd name="connsiteY3950" fmla="*/ 293846 h 514350"/>
                <a:gd name="connsiteX3951" fmla="*/ 5006817 w 6400800"/>
                <a:gd name="connsiteY3951" fmla="*/ 310039 h 514350"/>
                <a:gd name="connsiteX3952" fmla="*/ 4999196 w 6400800"/>
                <a:gd name="connsiteY3952" fmla="*/ 331946 h 514350"/>
                <a:gd name="connsiteX3953" fmla="*/ 4999196 w 6400800"/>
                <a:gd name="connsiteY3953" fmla="*/ 332899 h 514350"/>
                <a:gd name="connsiteX3954" fmla="*/ 4997292 w 6400800"/>
                <a:gd name="connsiteY3954" fmla="*/ 327184 h 514350"/>
                <a:gd name="connsiteX3955" fmla="*/ 4999196 w 6400800"/>
                <a:gd name="connsiteY3955" fmla="*/ 303371 h 514350"/>
                <a:gd name="connsiteX3956" fmla="*/ 4968717 w 6400800"/>
                <a:gd name="connsiteY3956" fmla="*/ 208121 h 514350"/>
                <a:gd name="connsiteX3957" fmla="*/ 4967764 w 6400800"/>
                <a:gd name="connsiteY3957" fmla="*/ 212884 h 514350"/>
                <a:gd name="connsiteX3958" fmla="*/ 4966812 w 6400800"/>
                <a:gd name="connsiteY3958" fmla="*/ 217646 h 514350"/>
                <a:gd name="connsiteX3959" fmla="*/ 4966812 w 6400800"/>
                <a:gd name="connsiteY3959" fmla="*/ 215741 h 514350"/>
                <a:gd name="connsiteX3960" fmla="*/ 4968717 w 6400800"/>
                <a:gd name="connsiteY3960" fmla="*/ 208121 h 514350"/>
                <a:gd name="connsiteX3961" fmla="*/ 4960144 w 6400800"/>
                <a:gd name="connsiteY3961" fmla="*/ 364331 h 514350"/>
                <a:gd name="connsiteX3962" fmla="*/ 4961096 w 6400800"/>
                <a:gd name="connsiteY3962" fmla="*/ 381476 h 514350"/>
                <a:gd name="connsiteX3963" fmla="*/ 4958239 w 6400800"/>
                <a:gd name="connsiteY3963" fmla="*/ 391001 h 514350"/>
                <a:gd name="connsiteX3964" fmla="*/ 4957287 w 6400800"/>
                <a:gd name="connsiteY3964" fmla="*/ 386239 h 514350"/>
                <a:gd name="connsiteX3965" fmla="*/ 4957287 w 6400800"/>
                <a:gd name="connsiteY3965" fmla="*/ 380524 h 514350"/>
                <a:gd name="connsiteX3966" fmla="*/ 4956334 w 6400800"/>
                <a:gd name="connsiteY3966" fmla="*/ 356711 h 514350"/>
                <a:gd name="connsiteX3967" fmla="*/ 4956334 w 6400800"/>
                <a:gd name="connsiteY3967" fmla="*/ 351949 h 514350"/>
                <a:gd name="connsiteX3968" fmla="*/ 4958239 w 6400800"/>
                <a:gd name="connsiteY3968" fmla="*/ 348139 h 514350"/>
                <a:gd name="connsiteX3969" fmla="*/ 4960144 w 6400800"/>
                <a:gd name="connsiteY3969" fmla="*/ 364331 h 514350"/>
                <a:gd name="connsiteX3970" fmla="*/ 4957287 w 6400800"/>
                <a:gd name="connsiteY3970" fmla="*/ 256699 h 514350"/>
                <a:gd name="connsiteX3971" fmla="*/ 4957287 w 6400800"/>
                <a:gd name="connsiteY3971" fmla="*/ 258604 h 514350"/>
                <a:gd name="connsiteX3972" fmla="*/ 4957287 w 6400800"/>
                <a:gd name="connsiteY3972" fmla="*/ 259556 h 514350"/>
                <a:gd name="connsiteX3973" fmla="*/ 4955381 w 6400800"/>
                <a:gd name="connsiteY3973" fmla="*/ 267176 h 514350"/>
                <a:gd name="connsiteX3974" fmla="*/ 4954429 w 6400800"/>
                <a:gd name="connsiteY3974" fmla="*/ 265271 h 514350"/>
                <a:gd name="connsiteX3975" fmla="*/ 4957287 w 6400800"/>
                <a:gd name="connsiteY3975" fmla="*/ 256699 h 514350"/>
                <a:gd name="connsiteX3976" fmla="*/ 4954429 w 6400800"/>
                <a:gd name="connsiteY3976" fmla="*/ 268129 h 514350"/>
                <a:gd name="connsiteX3977" fmla="*/ 4955381 w 6400800"/>
                <a:gd name="connsiteY3977" fmla="*/ 270986 h 514350"/>
                <a:gd name="connsiteX3978" fmla="*/ 4951571 w 6400800"/>
                <a:gd name="connsiteY3978" fmla="*/ 290036 h 514350"/>
                <a:gd name="connsiteX3979" fmla="*/ 4944904 w 6400800"/>
                <a:gd name="connsiteY3979" fmla="*/ 316706 h 514350"/>
                <a:gd name="connsiteX3980" fmla="*/ 4943951 w 6400800"/>
                <a:gd name="connsiteY3980" fmla="*/ 310991 h 514350"/>
                <a:gd name="connsiteX3981" fmla="*/ 4943951 w 6400800"/>
                <a:gd name="connsiteY3981" fmla="*/ 320516 h 514350"/>
                <a:gd name="connsiteX3982" fmla="*/ 4940142 w 6400800"/>
                <a:gd name="connsiteY3982" fmla="*/ 336709 h 514350"/>
                <a:gd name="connsiteX3983" fmla="*/ 4940142 w 6400800"/>
                <a:gd name="connsiteY3983" fmla="*/ 335756 h 514350"/>
                <a:gd name="connsiteX3984" fmla="*/ 4938237 w 6400800"/>
                <a:gd name="connsiteY3984" fmla="*/ 325279 h 514350"/>
                <a:gd name="connsiteX3985" fmla="*/ 4954429 w 6400800"/>
                <a:gd name="connsiteY3985" fmla="*/ 268129 h 514350"/>
                <a:gd name="connsiteX3986" fmla="*/ 4922044 w 6400800"/>
                <a:gd name="connsiteY3986" fmla="*/ 378619 h 514350"/>
                <a:gd name="connsiteX3987" fmla="*/ 4922044 w 6400800"/>
                <a:gd name="connsiteY3987" fmla="*/ 378619 h 514350"/>
                <a:gd name="connsiteX3988" fmla="*/ 4922044 w 6400800"/>
                <a:gd name="connsiteY3988" fmla="*/ 378619 h 514350"/>
                <a:gd name="connsiteX3989" fmla="*/ 4922044 w 6400800"/>
                <a:gd name="connsiteY3989" fmla="*/ 378619 h 514350"/>
                <a:gd name="connsiteX3990" fmla="*/ 4908709 w 6400800"/>
                <a:gd name="connsiteY3990" fmla="*/ 307181 h 514350"/>
                <a:gd name="connsiteX3991" fmla="*/ 4915376 w 6400800"/>
                <a:gd name="connsiteY3991" fmla="*/ 326231 h 514350"/>
                <a:gd name="connsiteX3992" fmla="*/ 4909662 w 6400800"/>
                <a:gd name="connsiteY3992" fmla="*/ 338614 h 514350"/>
                <a:gd name="connsiteX3993" fmla="*/ 4906804 w 6400800"/>
                <a:gd name="connsiteY3993" fmla="*/ 308134 h 514350"/>
                <a:gd name="connsiteX3994" fmla="*/ 4906804 w 6400800"/>
                <a:gd name="connsiteY3994" fmla="*/ 305276 h 514350"/>
                <a:gd name="connsiteX3995" fmla="*/ 4905851 w 6400800"/>
                <a:gd name="connsiteY3995" fmla="*/ 307181 h 514350"/>
                <a:gd name="connsiteX3996" fmla="*/ 4904899 w 6400800"/>
                <a:gd name="connsiteY3996" fmla="*/ 297656 h 514350"/>
                <a:gd name="connsiteX3997" fmla="*/ 4908709 w 6400800"/>
                <a:gd name="connsiteY3997" fmla="*/ 307181 h 514350"/>
                <a:gd name="connsiteX3998" fmla="*/ 4897279 w 6400800"/>
                <a:gd name="connsiteY3998" fmla="*/ 351949 h 514350"/>
                <a:gd name="connsiteX3999" fmla="*/ 4896326 w 6400800"/>
                <a:gd name="connsiteY3999" fmla="*/ 365284 h 514350"/>
                <a:gd name="connsiteX4000" fmla="*/ 4895374 w 6400800"/>
                <a:gd name="connsiteY4000" fmla="*/ 368141 h 514350"/>
                <a:gd name="connsiteX4001" fmla="*/ 4894421 w 6400800"/>
                <a:gd name="connsiteY4001" fmla="*/ 357664 h 514350"/>
                <a:gd name="connsiteX4002" fmla="*/ 4892517 w 6400800"/>
                <a:gd name="connsiteY4002" fmla="*/ 341471 h 514350"/>
                <a:gd name="connsiteX4003" fmla="*/ 4897279 w 6400800"/>
                <a:gd name="connsiteY4003" fmla="*/ 351949 h 514350"/>
                <a:gd name="connsiteX4004" fmla="*/ 4822984 w 6400800"/>
                <a:gd name="connsiteY4004" fmla="*/ 387191 h 514350"/>
                <a:gd name="connsiteX4005" fmla="*/ 4822984 w 6400800"/>
                <a:gd name="connsiteY4005" fmla="*/ 385286 h 514350"/>
                <a:gd name="connsiteX4006" fmla="*/ 4822984 w 6400800"/>
                <a:gd name="connsiteY4006" fmla="*/ 387191 h 514350"/>
                <a:gd name="connsiteX4007" fmla="*/ 4822984 w 6400800"/>
                <a:gd name="connsiteY4007" fmla="*/ 387191 h 514350"/>
                <a:gd name="connsiteX4008" fmla="*/ 4842987 w 6400800"/>
                <a:gd name="connsiteY4008" fmla="*/ 338614 h 514350"/>
                <a:gd name="connsiteX4009" fmla="*/ 4842987 w 6400800"/>
                <a:gd name="connsiteY4009" fmla="*/ 356711 h 514350"/>
                <a:gd name="connsiteX4010" fmla="*/ 4842987 w 6400800"/>
                <a:gd name="connsiteY4010" fmla="*/ 360521 h 514350"/>
                <a:gd name="connsiteX4011" fmla="*/ 4840129 w 6400800"/>
                <a:gd name="connsiteY4011" fmla="*/ 382429 h 514350"/>
                <a:gd name="connsiteX4012" fmla="*/ 4838224 w 6400800"/>
                <a:gd name="connsiteY4012" fmla="*/ 390049 h 514350"/>
                <a:gd name="connsiteX4013" fmla="*/ 4826794 w 6400800"/>
                <a:gd name="connsiteY4013" fmla="*/ 387191 h 514350"/>
                <a:gd name="connsiteX4014" fmla="*/ 4824889 w 6400800"/>
                <a:gd name="connsiteY4014" fmla="*/ 379571 h 514350"/>
                <a:gd name="connsiteX4015" fmla="*/ 4827747 w 6400800"/>
                <a:gd name="connsiteY4015" fmla="*/ 370999 h 514350"/>
                <a:gd name="connsiteX4016" fmla="*/ 4838224 w 6400800"/>
                <a:gd name="connsiteY4016" fmla="*/ 346234 h 514350"/>
                <a:gd name="connsiteX4017" fmla="*/ 4843939 w 6400800"/>
                <a:gd name="connsiteY4017" fmla="*/ 336709 h 514350"/>
                <a:gd name="connsiteX4018" fmla="*/ 4842987 w 6400800"/>
                <a:gd name="connsiteY4018" fmla="*/ 338614 h 514350"/>
                <a:gd name="connsiteX4019" fmla="*/ 4842987 w 6400800"/>
                <a:gd name="connsiteY4019" fmla="*/ 338614 h 514350"/>
                <a:gd name="connsiteX4020" fmla="*/ 4843939 w 6400800"/>
                <a:gd name="connsiteY4020" fmla="*/ 329089 h 514350"/>
                <a:gd name="connsiteX4021" fmla="*/ 4843939 w 6400800"/>
                <a:gd name="connsiteY4021" fmla="*/ 329089 h 514350"/>
                <a:gd name="connsiteX4022" fmla="*/ 4836319 w 6400800"/>
                <a:gd name="connsiteY4022" fmla="*/ 318611 h 514350"/>
                <a:gd name="connsiteX4023" fmla="*/ 4836319 w 6400800"/>
                <a:gd name="connsiteY4023" fmla="*/ 318611 h 514350"/>
                <a:gd name="connsiteX4024" fmla="*/ 4839176 w 6400800"/>
                <a:gd name="connsiteY4024" fmla="*/ 314801 h 514350"/>
                <a:gd name="connsiteX4025" fmla="*/ 4842987 w 6400800"/>
                <a:gd name="connsiteY4025" fmla="*/ 321469 h 514350"/>
                <a:gd name="connsiteX4026" fmla="*/ 4843939 w 6400800"/>
                <a:gd name="connsiteY4026" fmla="*/ 323374 h 514350"/>
                <a:gd name="connsiteX4027" fmla="*/ 4843939 w 6400800"/>
                <a:gd name="connsiteY4027" fmla="*/ 329089 h 514350"/>
                <a:gd name="connsiteX4028" fmla="*/ 4845844 w 6400800"/>
                <a:gd name="connsiteY4028" fmla="*/ 296704 h 514350"/>
                <a:gd name="connsiteX4029" fmla="*/ 4844891 w 6400800"/>
                <a:gd name="connsiteY4029" fmla="*/ 316706 h 514350"/>
                <a:gd name="connsiteX4030" fmla="*/ 4840129 w 6400800"/>
                <a:gd name="connsiteY4030" fmla="*/ 310039 h 514350"/>
                <a:gd name="connsiteX4031" fmla="*/ 4837272 w 6400800"/>
                <a:gd name="connsiteY4031" fmla="*/ 306229 h 514350"/>
                <a:gd name="connsiteX4032" fmla="*/ 4845844 w 6400800"/>
                <a:gd name="connsiteY4032" fmla="*/ 290989 h 514350"/>
                <a:gd name="connsiteX4033" fmla="*/ 4847749 w 6400800"/>
                <a:gd name="connsiteY4033" fmla="*/ 288131 h 514350"/>
                <a:gd name="connsiteX4034" fmla="*/ 4845844 w 6400800"/>
                <a:gd name="connsiteY4034" fmla="*/ 296704 h 514350"/>
                <a:gd name="connsiteX4035" fmla="*/ 4869656 w 6400800"/>
                <a:gd name="connsiteY4035" fmla="*/ 325279 h 514350"/>
                <a:gd name="connsiteX4036" fmla="*/ 4869656 w 6400800"/>
                <a:gd name="connsiteY4036" fmla="*/ 327184 h 514350"/>
                <a:gd name="connsiteX4037" fmla="*/ 4869656 w 6400800"/>
                <a:gd name="connsiteY4037" fmla="*/ 325279 h 514350"/>
                <a:gd name="connsiteX4038" fmla="*/ 4869656 w 6400800"/>
                <a:gd name="connsiteY4038" fmla="*/ 318611 h 514350"/>
                <a:gd name="connsiteX4039" fmla="*/ 4869656 w 6400800"/>
                <a:gd name="connsiteY4039" fmla="*/ 325279 h 514350"/>
                <a:gd name="connsiteX4040" fmla="*/ 4854416 w 6400800"/>
                <a:gd name="connsiteY4040" fmla="*/ 276701 h 514350"/>
                <a:gd name="connsiteX4041" fmla="*/ 4868704 w 6400800"/>
                <a:gd name="connsiteY4041" fmla="*/ 256699 h 514350"/>
                <a:gd name="connsiteX4042" fmla="*/ 4871562 w 6400800"/>
                <a:gd name="connsiteY4042" fmla="*/ 252889 h 514350"/>
                <a:gd name="connsiteX4043" fmla="*/ 4871562 w 6400800"/>
                <a:gd name="connsiteY4043" fmla="*/ 259556 h 514350"/>
                <a:gd name="connsiteX4044" fmla="*/ 4861084 w 6400800"/>
                <a:gd name="connsiteY4044" fmla="*/ 296704 h 514350"/>
                <a:gd name="connsiteX4045" fmla="*/ 4860131 w 6400800"/>
                <a:gd name="connsiteY4045" fmla="*/ 300514 h 514350"/>
                <a:gd name="connsiteX4046" fmla="*/ 4853464 w 6400800"/>
                <a:gd name="connsiteY4046" fmla="*/ 278606 h 514350"/>
                <a:gd name="connsiteX4047" fmla="*/ 4854416 w 6400800"/>
                <a:gd name="connsiteY4047" fmla="*/ 276701 h 514350"/>
                <a:gd name="connsiteX4048" fmla="*/ 4854416 w 6400800"/>
                <a:gd name="connsiteY4048" fmla="*/ 276701 h 514350"/>
                <a:gd name="connsiteX4049" fmla="*/ 4850606 w 6400800"/>
                <a:gd name="connsiteY4049" fmla="*/ 281464 h 514350"/>
                <a:gd name="connsiteX4050" fmla="*/ 4857274 w 6400800"/>
                <a:gd name="connsiteY4050" fmla="*/ 316706 h 514350"/>
                <a:gd name="connsiteX4051" fmla="*/ 4854416 w 6400800"/>
                <a:gd name="connsiteY4051" fmla="*/ 330041 h 514350"/>
                <a:gd name="connsiteX4052" fmla="*/ 4852512 w 6400800"/>
                <a:gd name="connsiteY4052" fmla="*/ 326231 h 514350"/>
                <a:gd name="connsiteX4053" fmla="*/ 4852512 w 6400800"/>
                <a:gd name="connsiteY4053" fmla="*/ 322421 h 514350"/>
                <a:gd name="connsiteX4054" fmla="*/ 4850606 w 6400800"/>
                <a:gd name="connsiteY4054" fmla="*/ 295751 h 514350"/>
                <a:gd name="connsiteX4055" fmla="*/ 4849654 w 6400800"/>
                <a:gd name="connsiteY4055" fmla="*/ 284321 h 514350"/>
                <a:gd name="connsiteX4056" fmla="*/ 4850606 w 6400800"/>
                <a:gd name="connsiteY4056" fmla="*/ 281464 h 514350"/>
                <a:gd name="connsiteX4057" fmla="*/ 4838224 w 6400800"/>
                <a:gd name="connsiteY4057" fmla="*/ 290036 h 514350"/>
                <a:gd name="connsiteX4058" fmla="*/ 4845844 w 6400800"/>
                <a:gd name="connsiteY4058" fmla="*/ 272891 h 514350"/>
                <a:gd name="connsiteX4059" fmla="*/ 4848701 w 6400800"/>
                <a:gd name="connsiteY4059" fmla="*/ 265271 h 514350"/>
                <a:gd name="connsiteX4060" fmla="*/ 4849654 w 6400800"/>
                <a:gd name="connsiteY4060" fmla="*/ 275749 h 514350"/>
                <a:gd name="connsiteX4061" fmla="*/ 4847749 w 6400800"/>
                <a:gd name="connsiteY4061" fmla="*/ 277654 h 514350"/>
                <a:gd name="connsiteX4062" fmla="*/ 4847749 w 6400800"/>
                <a:gd name="connsiteY4062" fmla="*/ 273844 h 514350"/>
                <a:gd name="connsiteX4063" fmla="*/ 4847749 w 6400800"/>
                <a:gd name="connsiteY4063" fmla="*/ 278606 h 514350"/>
                <a:gd name="connsiteX4064" fmla="*/ 4841081 w 6400800"/>
                <a:gd name="connsiteY4064" fmla="*/ 288131 h 514350"/>
                <a:gd name="connsiteX4065" fmla="*/ 4836319 w 6400800"/>
                <a:gd name="connsiteY4065" fmla="*/ 294799 h 514350"/>
                <a:gd name="connsiteX4066" fmla="*/ 4838224 w 6400800"/>
                <a:gd name="connsiteY4066" fmla="*/ 290036 h 514350"/>
                <a:gd name="connsiteX4067" fmla="*/ 4835366 w 6400800"/>
                <a:gd name="connsiteY4067" fmla="*/ 309086 h 514350"/>
                <a:gd name="connsiteX4068" fmla="*/ 4836319 w 6400800"/>
                <a:gd name="connsiteY4068" fmla="*/ 308134 h 514350"/>
                <a:gd name="connsiteX4069" fmla="*/ 4838224 w 6400800"/>
                <a:gd name="connsiteY4069" fmla="*/ 311944 h 514350"/>
                <a:gd name="connsiteX4070" fmla="*/ 4839176 w 6400800"/>
                <a:gd name="connsiteY4070" fmla="*/ 313849 h 514350"/>
                <a:gd name="connsiteX4071" fmla="*/ 4835366 w 6400800"/>
                <a:gd name="connsiteY4071" fmla="*/ 317659 h 514350"/>
                <a:gd name="connsiteX4072" fmla="*/ 4835366 w 6400800"/>
                <a:gd name="connsiteY4072" fmla="*/ 317659 h 514350"/>
                <a:gd name="connsiteX4073" fmla="*/ 4834414 w 6400800"/>
                <a:gd name="connsiteY4073" fmla="*/ 316706 h 514350"/>
                <a:gd name="connsiteX4074" fmla="*/ 4832509 w 6400800"/>
                <a:gd name="connsiteY4074" fmla="*/ 314801 h 514350"/>
                <a:gd name="connsiteX4075" fmla="*/ 4835366 w 6400800"/>
                <a:gd name="connsiteY4075" fmla="*/ 309086 h 514350"/>
                <a:gd name="connsiteX4076" fmla="*/ 4830604 w 6400800"/>
                <a:gd name="connsiteY4076" fmla="*/ 319564 h 514350"/>
                <a:gd name="connsiteX4077" fmla="*/ 4832509 w 6400800"/>
                <a:gd name="connsiteY4077" fmla="*/ 314801 h 514350"/>
                <a:gd name="connsiteX4078" fmla="*/ 4833462 w 6400800"/>
                <a:gd name="connsiteY4078" fmla="*/ 316706 h 514350"/>
                <a:gd name="connsiteX4079" fmla="*/ 4834414 w 6400800"/>
                <a:gd name="connsiteY4079" fmla="*/ 318611 h 514350"/>
                <a:gd name="connsiteX4080" fmla="*/ 4828699 w 6400800"/>
                <a:gd name="connsiteY4080" fmla="*/ 324326 h 514350"/>
                <a:gd name="connsiteX4081" fmla="*/ 4830604 w 6400800"/>
                <a:gd name="connsiteY4081" fmla="*/ 319564 h 514350"/>
                <a:gd name="connsiteX4082" fmla="*/ 4817269 w 6400800"/>
                <a:gd name="connsiteY4082" fmla="*/ 364331 h 514350"/>
                <a:gd name="connsiteX4083" fmla="*/ 4817269 w 6400800"/>
                <a:gd name="connsiteY4083" fmla="*/ 356711 h 514350"/>
                <a:gd name="connsiteX4084" fmla="*/ 4824889 w 6400800"/>
                <a:gd name="connsiteY4084" fmla="*/ 335756 h 514350"/>
                <a:gd name="connsiteX4085" fmla="*/ 4825841 w 6400800"/>
                <a:gd name="connsiteY4085" fmla="*/ 334804 h 514350"/>
                <a:gd name="connsiteX4086" fmla="*/ 4835366 w 6400800"/>
                <a:gd name="connsiteY4086" fmla="*/ 319564 h 514350"/>
                <a:gd name="connsiteX4087" fmla="*/ 4837272 w 6400800"/>
                <a:gd name="connsiteY4087" fmla="*/ 322421 h 514350"/>
                <a:gd name="connsiteX4088" fmla="*/ 4841081 w 6400800"/>
                <a:gd name="connsiteY4088" fmla="*/ 330994 h 514350"/>
                <a:gd name="connsiteX4089" fmla="*/ 4842987 w 6400800"/>
                <a:gd name="connsiteY4089" fmla="*/ 335756 h 514350"/>
                <a:gd name="connsiteX4090" fmla="*/ 4835366 w 6400800"/>
                <a:gd name="connsiteY4090" fmla="*/ 345281 h 514350"/>
                <a:gd name="connsiteX4091" fmla="*/ 4822984 w 6400800"/>
                <a:gd name="connsiteY4091" fmla="*/ 366236 h 514350"/>
                <a:gd name="connsiteX4092" fmla="*/ 4820126 w 6400800"/>
                <a:gd name="connsiteY4092" fmla="*/ 369094 h 514350"/>
                <a:gd name="connsiteX4093" fmla="*/ 4817269 w 6400800"/>
                <a:gd name="connsiteY4093" fmla="*/ 371951 h 514350"/>
                <a:gd name="connsiteX4094" fmla="*/ 4817269 w 6400800"/>
                <a:gd name="connsiteY4094" fmla="*/ 364331 h 514350"/>
                <a:gd name="connsiteX4095" fmla="*/ 4816316 w 6400800"/>
                <a:gd name="connsiteY4095" fmla="*/ 376714 h 514350"/>
                <a:gd name="connsiteX4096" fmla="*/ 4820126 w 6400800"/>
                <a:gd name="connsiteY4096" fmla="*/ 370046 h 514350"/>
                <a:gd name="connsiteX4097" fmla="*/ 4820126 w 6400800"/>
                <a:gd name="connsiteY4097" fmla="*/ 370046 h 514350"/>
                <a:gd name="connsiteX4098" fmla="*/ 4820126 w 6400800"/>
                <a:gd name="connsiteY4098" fmla="*/ 370046 h 514350"/>
                <a:gd name="connsiteX4099" fmla="*/ 4816316 w 6400800"/>
                <a:gd name="connsiteY4099" fmla="*/ 378619 h 514350"/>
                <a:gd name="connsiteX4100" fmla="*/ 4816316 w 6400800"/>
                <a:gd name="connsiteY4100" fmla="*/ 376714 h 514350"/>
                <a:gd name="connsiteX4101" fmla="*/ 4762024 w 6400800"/>
                <a:gd name="connsiteY4101" fmla="*/ 305276 h 514350"/>
                <a:gd name="connsiteX4102" fmla="*/ 4763929 w 6400800"/>
                <a:gd name="connsiteY4102" fmla="*/ 322421 h 514350"/>
                <a:gd name="connsiteX4103" fmla="*/ 4760119 w 6400800"/>
                <a:gd name="connsiteY4103" fmla="*/ 309086 h 514350"/>
                <a:gd name="connsiteX4104" fmla="*/ 4762024 w 6400800"/>
                <a:gd name="connsiteY4104" fmla="*/ 300514 h 514350"/>
                <a:gd name="connsiteX4105" fmla="*/ 4762024 w 6400800"/>
                <a:gd name="connsiteY4105" fmla="*/ 305276 h 514350"/>
                <a:gd name="connsiteX4106" fmla="*/ 4755356 w 6400800"/>
                <a:gd name="connsiteY4106" fmla="*/ 279559 h 514350"/>
                <a:gd name="connsiteX4107" fmla="*/ 4760119 w 6400800"/>
                <a:gd name="connsiteY4107" fmla="*/ 294799 h 514350"/>
                <a:gd name="connsiteX4108" fmla="*/ 4761072 w 6400800"/>
                <a:gd name="connsiteY4108" fmla="*/ 297656 h 514350"/>
                <a:gd name="connsiteX4109" fmla="*/ 4758214 w 6400800"/>
                <a:gd name="connsiteY4109" fmla="*/ 304324 h 514350"/>
                <a:gd name="connsiteX4110" fmla="*/ 4754404 w 6400800"/>
                <a:gd name="connsiteY4110" fmla="*/ 292894 h 514350"/>
                <a:gd name="connsiteX4111" fmla="*/ 4755356 w 6400800"/>
                <a:gd name="connsiteY4111" fmla="*/ 279559 h 514350"/>
                <a:gd name="connsiteX4112" fmla="*/ 4759166 w 6400800"/>
                <a:gd name="connsiteY4112" fmla="*/ 342424 h 514350"/>
                <a:gd name="connsiteX4113" fmla="*/ 4755356 w 6400800"/>
                <a:gd name="connsiteY4113" fmla="*/ 331946 h 514350"/>
                <a:gd name="connsiteX4114" fmla="*/ 4756309 w 6400800"/>
                <a:gd name="connsiteY4114" fmla="*/ 326231 h 514350"/>
                <a:gd name="connsiteX4115" fmla="*/ 4759166 w 6400800"/>
                <a:gd name="connsiteY4115" fmla="*/ 342424 h 514350"/>
                <a:gd name="connsiteX4116" fmla="*/ 4753451 w 6400800"/>
                <a:gd name="connsiteY4116" fmla="*/ 312896 h 514350"/>
                <a:gd name="connsiteX4117" fmla="*/ 4754404 w 6400800"/>
                <a:gd name="connsiteY4117" fmla="*/ 315754 h 514350"/>
                <a:gd name="connsiteX4118" fmla="*/ 4753451 w 6400800"/>
                <a:gd name="connsiteY4118" fmla="*/ 317659 h 514350"/>
                <a:gd name="connsiteX4119" fmla="*/ 4753451 w 6400800"/>
                <a:gd name="connsiteY4119" fmla="*/ 312896 h 514350"/>
                <a:gd name="connsiteX4120" fmla="*/ 4755356 w 6400800"/>
                <a:gd name="connsiteY4120" fmla="*/ 373856 h 514350"/>
                <a:gd name="connsiteX4121" fmla="*/ 4756309 w 6400800"/>
                <a:gd name="connsiteY4121" fmla="*/ 375761 h 514350"/>
                <a:gd name="connsiteX4122" fmla="*/ 4754404 w 6400800"/>
                <a:gd name="connsiteY4122" fmla="*/ 379571 h 514350"/>
                <a:gd name="connsiteX4123" fmla="*/ 4752499 w 6400800"/>
                <a:gd name="connsiteY4123" fmla="*/ 379571 h 514350"/>
                <a:gd name="connsiteX4124" fmla="*/ 4755356 w 6400800"/>
                <a:gd name="connsiteY4124" fmla="*/ 373856 h 514350"/>
                <a:gd name="connsiteX4125" fmla="*/ 4748689 w 6400800"/>
                <a:gd name="connsiteY4125" fmla="*/ 291941 h 514350"/>
                <a:gd name="connsiteX4126" fmla="*/ 4746784 w 6400800"/>
                <a:gd name="connsiteY4126" fmla="*/ 303371 h 514350"/>
                <a:gd name="connsiteX4127" fmla="*/ 4746784 w 6400800"/>
                <a:gd name="connsiteY4127" fmla="*/ 303371 h 514350"/>
                <a:gd name="connsiteX4128" fmla="*/ 4746784 w 6400800"/>
                <a:gd name="connsiteY4128" fmla="*/ 299561 h 514350"/>
                <a:gd name="connsiteX4129" fmla="*/ 4748689 w 6400800"/>
                <a:gd name="connsiteY4129" fmla="*/ 291941 h 514350"/>
                <a:gd name="connsiteX4130" fmla="*/ 4738212 w 6400800"/>
                <a:gd name="connsiteY4130" fmla="*/ 327184 h 514350"/>
                <a:gd name="connsiteX4131" fmla="*/ 4737259 w 6400800"/>
                <a:gd name="connsiteY4131" fmla="*/ 341471 h 514350"/>
                <a:gd name="connsiteX4132" fmla="*/ 4736306 w 6400800"/>
                <a:gd name="connsiteY4132" fmla="*/ 336709 h 514350"/>
                <a:gd name="connsiteX4133" fmla="*/ 4738212 w 6400800"/>
                <a:gd name="connsiteY4133" fmla="*/ 327184 h 514350"/>
                <a:gd name="connsiteX4134" fmla="*/ 4720114 w 6400800"/>
                <a:gd name="connsiteY4134" fmla="*/ 261461 h 514350"/>
                <a:gd name="connsiteX4135" fmla="*/ 4720114 w 6400800"/>
                <a:gd name="connsiteY4135" fmla="*/ 261461 h 514350"/>
                <a:gd name="connsiteX4136" fmla="*/ 4729639 w 6400800"/>
                <a:gd name="connsiteY4136" fmla="*/ 290989 h 514350"/>
                <a:gd name="connsiteX4137" fmla="*/ 4731544 w 6400800"/>
                <a:gd name="connsiteY4137" fmla="*/ 296704 h 514350"/>
                <a:gd name="connsiteX4138" fmla="*/ 4727734 w 6400800"/>
                <a:gd name="connsiteY4138" fmla="*/ 308134 h 514350"/>
                <a:gd name="connsiteX4139" fmla="*/ 4723924 w 6400800"/>
                <a:gd name="connsiteY4139" fmla="*/ 295751 h 514350"/>
                <a:gd name="connsiteX4140" fmla="*/ 4718209 w 6400800"/>
                <a:gd name="connsiteY4140" fmla="*/ 276701 h 514350"/>
                <a:gd name="connsiteX4141" fmla="*/ 4720114 w 6400800"/>
                <a:gd name="connsiteY4141" fmla="*/ 261461 h 514350"/>
                <a:gd name="connsiteX4142" fmla="*/ 4709637 w 6400800"/>
                <a:gd name="connsiteY4142" fmla="*/ 324326 h 514350"/>
                <a:gd name="connsiteX4143" fmla="*/ 4713447 w 6400800"/>
                <a:gd name="connsiteY4143" fmla="*/ 301466 h 514350"/>
                <a:gd name="connsiteX4144" fmla="*/ 4719162 w 6400800"/>
                <a:gd name="connsiteY4144" fmla="*/ 331946 h 514350"/>
                <a:gd name="connsiteX4145" fmla="*/ 4715351 w 6400800"/>
                <a:gd name="connsiteY4145" fmla="*/ 343376 h 514350"/>
                <a:gd name="connsiteX4146" fmla="*/ 4715351 w 6400800"/>
                <a:gd name="connsiteY4146" fmla="*/ 343376 h 514350"/>
                <a:gd name="connsiteX4147" fmla="*/ 4707731 w 6400800"/>
                <a:gd name="connsiteY4147" fmla="*/ 332899 h 514350"/>
                <a:gd name="connsiteX4148" fmla="*/ 4709637 w 6400800"/>
                <a:gd name="connsiteY4148" fmla="*/ 324326 h 514350"/>
                <a:gd name="connsiteX4149" fmla="*/ 4703922 w 6400800"/>
                <a:gd name="connsiteY4149" fmla="*/ 355759 h 514350"/>
                <a:gd name="connsiteX4150" fmla="*/ 4705826 w 6400800"/>
                <a:gd name="connsiteY4150" fmla="*/ 360521 h 514350"/>
                <a:gd name="connsiteX4151" fmla="*/ 4708684 w 6400800"/>
                <a:gd name="connsiteY4151" fmla="*/ 369094 h 514350"/>
                <a:gd name="connsiteX4152" fmla="*/ 4704874 w 6400800"/>
                <a:gd name="connsiteY4152" fmla="*/ 377666 h 514350"/>
                <a:gd name="connsiteX4153" fmla="*/ 4704874 w 6400800"/>
                <a:gd name="connsiteY4153" fmla="*/ 376714 h 514350"/>
                <a:gd name="connsiteX4154" fmla="*/ 4702016 w 6400800"/>
                <a:gd name="connsiteY4154" fmla="*/ 371951 h 514350"/>
                <a:gd name="connsiteX4155" fmla="*/ 4703922 w 6400800"/>
                <a:gd name="connsiteY4155" fmla="*/ 355759 h 514350"/>
                <a:gd name="connsiteX4156" fmla="*/ 4682966 w 6400800"/>
                <a:gd name="connsiteY4156" fmla="*/ 380524 h 514350"/>
                <a:gd name="connsiteX4157" fmla="*/ 4680109 w 6400800"/>
                <a:gd name="connsiteY4157" fmla="*/ 392906 h 514350"/>
                <a:gd name="connsiteX4158" fmla="*/ 4676299 w 6400800"/>
                <a:gd name="connsiteY4158" fmla="*/ 393859 h 514350"/>
                <a:gd name="connsiteX4159" fmla="*/ 4675347 w 6400800"/>
                <a:gd name="connsiteY4159" fmla="*/ 388144 h 514350"/>
                <a:gd name="connsiteX4160" fmla="*/ 4682966 w 6400800"/>
                <a:gd name="connsiteY4160" fmla="*/ 378619 h 514350"/>
                <a:gd name="connsiteX4161" fmla="*/ 4682966 w 6400800"/>
                <a:gd name="connsiteY4161" fmla="*/ 380524 h 514350"/>
                <a:gd name="connsiteX4162" fmla="*/ 4672489 w 6400800"/>
                <a:gd name="connsiteY4162" fmla="*/ 361474 h 514350"/>
                <a:gd name="connsiteX4163" fmla="*/ 4679156 w 6400800"/>
                <a:gd name="connsiteY4163" fmla="*/ 373856 h 514350"/>
                <a:gd name="connsiteX4164" fmla="*/ 4672489 w 6400800"/>
                <a:gd name="connsiteY4164" fmla="*/ 379571 h 514350"/>
                <a:gd name="connsiteX4165" fmla="*/ 4671537 w 6400800"/>
                <a:gd name="connsiteY4165" fmla="*/ 376714 h 514350"/>
                <a:gd name="connsiteX4166" fmla="*/ 4670584 w 6400800"/>
                <a:gd name="connsiteY4166" fmla="*/ 370999 h 514350"/>
                <a:gd name="connsiteX4167" fmla="*/ 4672489 w 6400800"/>
                <a:gd name="connsiteY4167" fmla="*/ 361474 h 514350"/>
                <a:gd name="connsiteX4168" fmla="*/ 4661059 w 6400800"/>
                <a:gd name="connsiteY4168" fmla="*/ 265271 h 514350"/>
                <a:gd name="connsiteX4169" fmla="*/ 4663916 w 6400800"/>
                <a:gd name="connsiteY4169" fmla="*/ 252889 h 514350"/>
                <a:gd name="connsiteX4170" fmla="*/ 4669631 w 6400800"/>
                <a:gd name="connsiteY4170" fmla="*/ 237649 h 514350"/>
                <a:gd name="connsiteX4171" fmla="*/ 4669631 w 6400800"/>
                <a:gd name="connsiteY4171" fmla="*/ 242411 h 514350"/>
                <a:gd name="connsiteX4172" fmla="*/ 4661059 w 6400800"/>
                <a:gd name="connsiteY4172" fmla="*/ 269081 h 514350"/>
                <a:gd name="connsiteX4173" fmla="*/ 4661059 w 6400800"/>
                <a:gd name="connsiteY4173" fmla="*/ 265271 h 514350"/>
                <a:gd name="connsiteX4174" fmla="*/ 4645819 w 6400800"/>
                <a:gd name="connsiteY4174" fmla="*/ 278606 h 514350"/>
                <a:gd name="connsiteX4175" fmla="*/ 4648676 w 6400800"/>
                <a:gd name="connsiteY4175" fmla="*/ 260509 h 514350"/>
                <a:gd name="connsiteX4176" fmla="*/ 4650581 w 6400800"/>
                <a:gd name="connsiteY4176" fmla="*/ 250984 h 514350"/>
                <a:gd name="connsiteX4177" fmla="*/ 4650581 w 6400800"/>
                <a:gd name="connsiteY4177" fmla="*/ 251936 h 514350"/>
                <a:gd name="connsiteX4178" fmla="*/ 4652487 w 6400800"/>
                <a:gd name="connsiteY4178" fmla="*/ 265271 h 514350"/>
                <a:gd name="connsiteX4179" fmla="*/ 4652487 w 6400800"/>
                <a:gd name="connsiteY4179" fmla="*/ 270034 h 514350"/>
                <a:gd name="connsiteX4180" fmla="*/ 4650581 w 6400800"/>
                <a:gd name="connsiteY4180" fmla="*/ 278606 h 514350"/>
                <a:gd name="connsiteX4181" fmla="*/ 4648676 w 6400800"/>
                <a:gd name="connsiteY4181" fmla="*/ 290989 h 514350"/>
                <a:gd name="connsiteX4182" fmla="*/ 4645819 w 6400800"/>
                <a:gd name="connsiteY4182" fmla="*/ 278606 h 514350"/>
                <a:gd name="connsiteX4183" fmla="*/ 4645819 w 6400800"/>
                <a:gd name="connsiteY4183" fmla="*/ 278606 h 514350"/>
                <a:gd name="connsiteX4184" fmla="*/ 4642962 w 6400800"/>
                <a:gd name="connsiteY4184" fmla="*/ 293846 h 514350"/>
                <a:gd name="connsiteX4185" fmla="*/ 4644866 w 6400800"/>
                <a:gd name="connsiteY4185" fmla="*/ 302419 h 514350"/>
                <a:gd name="connsiteX4186" fmla="*/ 4645819 w 6400800"/>
                <a:gd name="connsiteY4186" fmla="*/ 309086 h 514350"/>
                <a:gd name="connsiteX4187" fmla="*/ 4645819 w 6400800"/>
                <a:gd name="connsiteY4187" fmla="*/ 309086 h 514350"/>
                <a:gd name="connsiteX4188" fmla="*/ 4642962 w 6400800"/>
                <a:gd name="connsiteY4188" fmla="*/ 306229 h 514350"/>
                <a:gd name="connsiteX4189" fmla="*/ 4642009 w 6400800"/>
                <a:gd name="connsiteY4189" fmla="*/ 299561 h 514350"/>
                <a:gd name="connsiteX4190" fmla="*/ 4642962 w 6400800"/>
                <a:gd name="connsiteY4190" fmla="*/ 293846 h 514350"/>
                <a:gd name="connsiteX4191" fmla="*/ 4595337 w 6400800"/>
                <a:gd name="connsiteY4191" fmla="*/ 280511 h 514350"/>
                <a:gd name="connsiteX4192" fmla="*/ 4598194 w 6400800"/>
                <a:gd name="connsiteY4192" fmla="*/ 293846 h 514350"/>
                <a:gd name="connsiteX4193" fmla="*/ 4598194 w 6400800"/>
                <a:gd name="connsiteY4193" fmla="*/ 300514 h 514350"/>
                <a:gd name="connsiteX4194" fmla="*/ 4598194 w 6400800"/>
                <a:gd name="connsiteY4194" fmla="*/ 311944 h 514350"/>
                <a:gd name="connsiteX4195" fmla="*/ 4596289 w 6400800"/>
                <a:gd name="connsiteY4195" fmla="*/ 319564 h 514350"/>
                <a:gd name="connsiteX4196" fmla="*/ 4593431 w 6400800"/>
                <a:gd name="connsiteY4196" fmla="*/ 311944 h 514350"/>
                <a:gd name="connsiteX4197" fmla="*/ 4593431 w 6400800"/>
                <a:gd name="connsiteY4197" fmla="*/ 305276 h 514350"/>
                <a:gd name="connsiteX4198" fmla="*/ 4593431 w 6400800"/>
                <a:gd name="connsiteY4198" fmla="*/ 286226 h 514350"/>
                <a:gd name="connsiteX4199" fmla="*/ 4595337 w 6400800"/>
                <a:gd name="connsiteY4199" fmla="*/ 280511 h 514350"/>
                <a:gd name="connsiteX4200" fmla="*/ 4595337 w 6400800"/>
                <a:gd name="connsiteY4200" fmla="*/ 280511 h 514350"/>
                <a:gd name="connsiteX4201" fmla="*/ 4595337 w 6400800"/>
                <a:gd name="connsiteY4201" fmla="*/ 277654 h 514350"/>
                <a:gd name="connsiteX4202" fmla="*/ 4593431 w 6400800"/>
                <a:gd name="connsiteY4202" fmla="*/ 279559 h 514350"/>
                <a:gd name="connsiteX4203" fmla="*/ 4592479 w 6400800"/>
                <a:gd name="connsiteY4203" fmla="*/ 280511 h 514350"/>
                <a:gd name="connsiteX4204" fmla="*/ 4592479 w 6400800"/>
                <a:gd name="connsiteY4204" fmla="*/ 263366 h 514350"/>
                <a:gd name="connsiteX4205" fmla="*/ 4595337 w 6400800"/>
                <a:gd name="connsiteY4205" fmla="*/ 277654 h 514350"/>
                <a:gd name="connsiteX4206" fmla="*/ 4576287 w 6400800"/>
                <a:gd name="connsiteY4206" fmla="*/ 253841 h 514350"/>
                <a:gd name="connsiteX4207" fmla="*/ 4575334 w 6400800"/>
                <a:gd name="connsiteY4207" fmla="*/ 273844 h 514350"/>
                <a:gd name="connsiteX4208" fmla="*/ 4569619 w 6400800"/>
                <a:gd name="connsiteY4208" fmla="*/ 262414 h 514350"/>
                <a:gd name="connsiteX4209" fmla="*/ 4576287 w 6400800"/>
                <a:gd name="connsiteY4209" fmla="*/ 253841 h 514350"/>
                <a:gd name="connsiteX4210" fmla="*/ 4566762 w 6400800"/>
                <a:gd name="connsiteY4210" fmla="*/ 268129 h 514350"/>
                <a:gd name="connsiteX4211" fmla="*/ 4566762 w 6400800"/>
                <a:gd name="connsiteY4211" fmla="*/ 268129 h 514350"/>
                <a:gd name="connsiteX4212" fmla="*/ 4571524 w 6400800"/>
                <a:gd name="connsiteY4212" fmla="*/ 284321 h 514350"/>
                <a:gd name="connsiteX4213" fmla="*/ 4574381 w 6400800"/>
                <a:gd name="connsiteY4213" fmla="*/ 296704 h 514350"/>
                <a:gd name="connsiteX4214" fmla="*/ 4574381 w 6400800"/>
                <a:gd name="connsiteY4214" fmla="*/ 301466 h 514350"/>
                <a:gd name="connsiteX4215" fmla="*/ 4568666 w 6400800"/>
                <a:gd name="connsiteY4215" fmla="*/ 289084 h 514350"/>
                <a:gd name="connsiteX4216" fmla="*/ 4574381 w 6400800"/>
                <a:gd name="connsiteY4216" fmla="*/ 309086 h 514350"/>
                <a:gd name="connsiteX4217" fmla="*/ 4571524 w 6400800"/>
                <a:gd name="connsiteY4217" fmla="*/ 314801 h 514350"/>
                <a:gd name="connsiteX4218" fmla="*/ 4571524 w 6400800"/>
                <a:gd name="connsiteY4218" fmla="*/ 315754 h 514350"/>
                <a:gd name="connsiteX4219" fmla="*/ 4564856 w 6400800"/>
                <a:gd name="connsiteY4219" fmla="*/ 271939 h 514350"/>
                <a:gd name="connsiteX4220" fmla="*/ 4566762 w 6400800"/>
                <a:gd name="connsiteY4220" fmla="*/ 268129 h 514350"/>
                <a:gd name="connsiteX4221" fmla="*/ 4560094 w 6400800"/>
                <a:gd name="connsiteY4221" fmla="*/ 254794 h 514350"/>
                <a:gd name="connsiteX4222" fmla="*/ 4562951 w 6400800"/>
                <a:gd name="connsiteY4222" fmla="*/ 260509 h 514350"/>
                <a:gd name="connsiteX4223" fmla="*/ 4561047 w 6400800"/>
                <a:gd name="connsiteY4223" fmla="*/ 263366 h 514350"/>
                <a:gd name="connsiteX4224" fmla="*/ 4557237 w 6400800"/>
                <a:gd name="connsiteY4224" fmla="*/ 268129 h 514350"/>
                <a:gd name="connsiteX4225" fmla="*/ 4560094 w 6400800"/>
                <a:gd name="connsiteY4225" fmla="*/ 254794 h 514350"/>
                <a:gd name="connsiteX4226" fmla="*/ 4548664 w 6400800"/>
                <a:gd name="connsiteY4226" fmla="*/ 317659 h 514350"/>
                <a:gd name="connsiteX4227" fmla="*/ 4557237 w 6400800"/>
                <a:gd name="connsiteY4227" fmla="*/ 290036 h 514350"/>
                <a:gd name="connsiteX4228" fmla="*/ 4562951 w 6400800"/>
                <a:gd name="connsiteY4228" fmla="*/ 275749 h 514350"/>
                <a:gd name="connsiteX4229" fmla="*/ 4560094 w 6400800"/>
                <a:gd name="connsiteY4229" fmla="*/ 318611 h 514350"/>
                <a:gd name="connsiteX4230" fmla="*/ 4555331 w 6400800"/>
                <a:gd name="connsiteY4230" fmla="*/ 310991 h 514350"/>
                <a:gd name="connsiteX4231" fmla="*/ 4560094 w 6400800"/>
                <a:gd name="connsiteY4231" fmla="*/ 321469 h 514350"/>
                <a:gd name="connsiteX4232" fmla="*/ 4560094 w 6400800"/>
                <a:gd name="connsiteY4232" fmla="*/ 321469 h 514350"/>
                <a:gd name="connsiteX4233" fmla="*/ 4559141 w 6400800"/>
                <a:gd name="connsiteY4233" fmla="*/ 342424 h 514350"/>
                <a:gd name="connsiteX4234" fmla="*/ 4555331 w 6400800"/>
                <a:gd name="connsiteY4234" fmla="*/ 352901 h 514350"/>
                <a:gd name="connsiteX4235" fmla="*/ 4552474 w 6400800"/>
                <a:gd name="connsiteY4235" fmla="*/ 361474 h 514350"/>
                <a:gd name="connsiteX4236" fmla="*/ 4547712 w 6400800"/>
                <a:gd name="connsiteY4236" fmla="*/ 343376 h 514350"/>
                <a:gd name="connsiteX4237" fmla="*/ 4547712 w 6400800"/>
                <a:gd name="connsiteY4237" fmla="*/ 328136 h 514350"/>
                <a:gd name="connsiteX4238" fmla="*/ 4545806 w 6400800"/>
                <a:gd name="connsiteY4238" fmla="*/ 338614 h 514350"/>
                <a:gd name="connsiteX4239" fmla="*/ 4545806 w 6400800"/>
                <a:gd name="connsiteY4239" fmla="*/ 337661 h 514350"/>
                <a:gd name="connsiteX4240" fmla="*/ 4544854 w 6400800"/>
                <a:gd name="connsiteY4240" fmla="*/ 335756 h 514350"/>
                <a:gd name="connsiteX4241" fmla="*/ 4548664 w 6400800"/>
                <a:gd name="connsiteY4241" fmla="*/ 317659 h 514350"/>
                <a:gd name="connsiteX4242" fmla="*/ 4457224 w 6400800"/>
                <a:gd name="connsiteY4242" fmla="*/ 306229 h 514350"/>
                <a:gd name="connsiteX4243" fmla="*/ 4457224 w 6400800"/>
                <a:gd name="connsiteY4243" fmla="*/ 306229 h 514350"/>
                <a:gd name="connsiteX4244" fmla="*/ 4457224 w 6400800"/>
                <a:gd name="connsiteY4244" fmla="*/ 304324 h 514350"/>
                <a:gd name="connsiteX4245" fmla="*/ 4457224 w 6400800"/>
                <a:gd name="connsiteY4245" fmla="*/ 306229 h 514350"/>
                <a:gd name="connsiteX4246" fmla="*/ 4478179 w 6400800"/>
                <a:gd name="connsiteY4246" fmla="*/ 359569 h 514350"/>
                <a:gd name="connsiteX4247" fmla="*/ 4476274 w 6400800"/>
                <a:gd name="connsiteY4247" fmla="*/ 339566 h 514350"/>
                <a:gd name="connsiteX4248" fmla="*/ 4476274 w 6400800"/>
                <a:gd name="connsiteY4248" fmla="*/ 336709 h 514350"/>
                <a:gd name="connsiteX4249" fmla="*/ 4483894 w 6400800"/>
                <a:gd name="connsiteY4249" fmla="*/ 347186 h 514350"/>
                <a:gd name="connsiteX4250" fmla="*/ 4478179 w 6400800"/>
                <a:gd name="connsiteY4250" fmla="*/ 359569 h 514350"/>
                <a:gd name="connsiteX4251" fmla="*/ 4497229 w 6400800"/>
                <a:gd name="connsiteY4251" fmla="*/ 371951 h 514350"/>
                <a:gd name="connsiteX4252" fmla="*/ 4497229 w 6400800"/>
                <a:gd name="connsiteY4252" fmla="*/ 367189 h 514350"/>
                <a:gd name="connsiteX4253" fmla="*/ 4498181 w 6400800"/>
                <a:gd name="connsiteY4253" fmla="*/ 370046 h 514350"/>
                <a:gd name="connsiteX4254" fmla="*/ 4497229 w 6400800"/>
                <a:gd name="connsiteY4254" fmla="*/ 371951 h 514350"/>
                <a:gd name="connsiteX4255" fmla="*/ 4504849 w 6400800"/>
                <a:gd name="connsiteY4255" fmla="*/ 322421 h 514350"/>
                <a:gd name="connsiteX4256" fmla="*/ 4504849 w 6400800"/>
                <a:gd name="connsiteY4256" fmla="*/ 330994 h 514350"/>
                <a:gd name="connsiteX4257" fmla="*/ 4501991 w 6400800"/>
                <a:gd name="connsiteY4257" fmla="*/ 341471 h 514350"/>
                <a:gd name="connsiteX4258" fmla="*/ 4501039 w 6400800"/>
                <a:gd name="connsiteY4258" fmla="*/ 348139 h 514350"/>
                <a:gd name="connsiteX4259" fmla="*/ 4499134 w 6400800"/>
                <a:gd name="connsiteY4259" fmla="*/ 345281 h 514350"/>
                <a:gd name="connsiteX4260" fmla="*/ 4498181 w 6400800"/>
                <a:gd name="connsiteY4260" fmla="*/ 342424 h 514350"/>
                <a:gd name="connsiteX4261" fmla="*/ 4501991 w 6400800"/>
                <a:gd name="connsiteY4261" fmla="*/ 326231 h 514350"/>
                <a:gd name="connsiteX4262" fmla="*/ 4506754 w 6400800"/>
                <a:gd name="connsiteY4262" fmla="*/ 310991 h 514350"/>
                <a:gd name="connsiteX4263" fmla="*/ 4504849 w 6400800"/>
                <a:gd name="connsiteY4263" fmla="*/ 322421 h 514350"/>
                <a:gd name="connsiteX4264" fmla="*/ 4462939 w 6400800"/>
                <a:gd name="connsiteY4264" fmla="*/ 250984 h 514350"/>
                <a:gd name="connsiteX4265" fmla="*/ 4470559 w 6400800"/>
                <a:gd name="connsiteY4265" fmla="*/ 226219 h 514350"/>
                <a:gd name="connsiteX4266" fmla="*/ 4474369 w 6400800"/>
                <a:gd name="connsiteY4266" fmla="*/ 231934 h 514350"/>
                <a:gd name="connsiteX4267" fmla="*/ 4479131 w 6400800"/>
                <a:gd name="connsiteY4267" fmla="*/ 238601 h 514350"/>
                <a:gd name="connsiteX4268" fmla="*/ 4483894 w 6400800"/>
                <a:gd name="connsiteY4268" fmla="*/ 248126 h 514350"/>
                <a:gd name="connsiteX4269" fmla="*/ 4489609 w 6400800"/>
                <a:gd name="connsiteY4269" fmla="*/ 260509 h 514350"/>
                <a:gd name="connsiteX4270" fmla="*/ 4495324 w 6400800"/>
                <a:gd name="connsiteY4270" fmla="*/ 275749 h 514350"/>
                <a:gd name="connsiteX4271" fmla="*/ 4501039 w 6400800"/>
                <a:gd name="connsiteY4271" fmla="*/ 293846 h 514350"/>
                <a:gd name="connsiteX4272" fmla="*/ 4503897 w 6400800"/>
                <a:gd name="connsiteY4272" fmla="*/ 303371 h 514350"/>
                <a:gd name="connsiteX4273" fmla="*/ 4497229 w 6400800"/>
                <a:gd name="connsiteY4273" fmla="*/ 317659 h 514350"/>
                <a:gd name="connsiteX4274" fmla="*/ 4493419 w 6400800"/>
                <a:gd name="connsiteY4274" fmla="*/ 326231 h 514350"/>
                <a:gd name="connsiteX4275" fmla="*/ 4488656 w 6400800"/>
                <a:gd name="connsiteY4275" fmla="*/ 280511 h 514350"/>
                <a:gd name="connsiteX4276" fmla="*/ 4487704 w 6400800"/>
                <a:gd name="connsiteY4276" fmla="*/ 319564 h 514350"/>
                <a:gd name="connsiteX4277" fmla="*/ 4483894 w 6400800"/>
                <a:gd name="connsiteY4277" fmla="*/ 311944 h 514350"/>
                <a:gd name="connsiteX4278" fmla="*/ 4473416 w 6400800"/>
                <a:gd name="connsiteY4278" fmla="*/ 289084 h 514350"/>
                <a:gd name="connsiteX4279" fmla="*/ 4481037 w 6400800"/>
                <a:gd name="connsiteY4279" fmla="*/ 312896 h 514350"/>
                <a:gd name="connsiteX4280" fmla="*/ 4486751 w 6400800"/>
                <a:gd name="connsiteY4280" fmla="*/ 330041 h 514350"/>
                <a:gd name="connsiteX4281" fmla="*/ 4484847 w 6400800"/>
                <a:gd name="connsiteY4281" fmla="*/ 328136 h 514350"/>
                <a:gd name="connsiteX4282" fmla="*/ 4475322 w 6400800"/>
                <a:gd name="connsiteY4282" fmla="*/ 318611 h 514350"/>
                <a:gd name="connsiteX4283" fmla="*/ 4473416 w 6400800"/>
                <a:gd name="connsiteY4283" fmla="*/ 304324 h 514350"/>
                <a:gd name="connsiteX4284" fmla="*/ 4468654 w 6400800"/>
                <a:gd name="connsiteY4284" fmla="*/ 278606 h 514350"/>
                <a:gd name="connsiteX4285" fmla="*/ 4477226 w 6400800"/>
                <a:gd name="connsiteY4285" fmla="*/ 256699 h 514350"/>
                <a:gd name="connsiteX4286" fmla="*/ 4466749 w 6400800"/>
                <a:gd name="connsiteY4286" fmla="*/ 273844 h 514350"/>
                <a:gd name="connsiteX4287" fmla="*/ 4462939 w 6400800"/>
                <a:gd name="connsiteY4287" fmla="*/ 258604 h 514350"/>
                <a:gd name="connsiteX4288" fmla="*/ 4462939 w 6400800"/>
                <a:gd name="connsiteY4288" fmla="*/ 256699 h 514350"/>
                <a:gd name="connsiteX4289" fmla="*/ 4462939 w 6400800"/>
                <a:gd name="connsiteY4289" fmla="*/ 250984 h 514350"/>
                <a:gd name="connsiteX4290" fmla="*/ 4461034 w 6400800"/>
                <a:gd name="connsiteY4290" fmla="*/ 255746 h 514350"/>
                <a:gd name="connsiteX4291" fmla="*/ 4461034 w 6400800"/>
                <a:gd name="connsiteY4291" fmla="*/ 255746 h 514350"/>
                <a:gd name="connsiteX4292" fmla="*/ 4461034 w 6400800"/>
                <a:gd name="connsiteY4292" fmla="*/ 255746 h 514350"/>
                <a:gd name="connsiteX4293" fmla="*/ 4461034 w 6400800"/>
                <a:gd name="connsiteY4293" fmla="*/ 255746 h 514350"/>
                <a:gd name="connsiteX4294" fmla="*/ 4455319 w 6400800"/>
                <a:gd name="connsiteY4294" fmla="*/ 274796 h 514350"/>
                <a:gd name="connsiteX4295" fmla="*/ 4457224 w 6400800"/>
                <a:gd name="connsiteY4295" fmla="*/ 268129 h 514350"/>
                <a:gd name="connsiteX4296" fmla="*/ 4457224 w 6400800"/>
                <a:gd name="connsiteY4296" fmla="*/ 273844 h 514350"/>
                <a:gd name="connsiteX4297" fmla="*/ 4458176 w 6400800"/>
                <a:gd name="connsiteY4297" fmla="*/ 284321 h 514350"/>
                <a:gd name="connsiteX4298" fmla="*/ 4454366 w 6400800"/>
                <a:gd name="connsiteY4298" fmla="*/ 292894 h 514350"/>
                <a:gd name="connsiteX4299" fmla="*/ 4455319 w 6400800"/>
                <a:gd name="connsiteY4299" fmla="*/ 274796 h 514350"/>
                <a:gd name="connsiteX4300" fmla="*/ 4449604 w 6400800"/>
                <a:gd name="connsiteY4300" fmla="*/ 361474 h 514350"/>
                <a:gd name="connsiteX4301" fmla="*/ 4451509 w 6400800"/>
                <a:gd name="connsiteY4301" fmla="*/ 339566 h 514350"/>
                <a:gd name="connsiteX4302" fmla="*/ 4453414 w 6400800"/>
                <a:gd name="connsiteY4302" fmla="*/ 343376 h 514350"/>
                <a:gd name="connsiteX4303" fmla="*/ 4453414 w 6400800"/>
                <a:gd name="connsiteY4303" fmla="*/ 344329 h 514350"/>
                <a:gd name="connsiteX4304" fmla="*/ 4453414 w 6400800"/>
                <a:gd name="connsiteY4304" fmla="*/ 344329 h 514350"/>
                <a:gd name="connsiteX4305" fmla="*/ 4451509 w 6400800"/>
                <a:gd name="connsiteY4305" fmla="*/ 366236 h 514350"/>
                <a:gd name="connsiteX4306" fmla="*/ 4448651 w 6400800"/>
                <a:gd name="connsiteY4306" fmla="*/ 388144 h 514350"/>
                <a:gd name="connsiteX4307" fmla="*/ 4446747 w 6400800"/>
                <a:gd name="connsiteY4307" fmla="*/ 386239 h 514350"/>
                <a:gd name="connsiteX4308" fmla="*/ 4449604 w 6400800"/>
                <a:gd name="connsiteY4308" fmla="*/ 361474 h 514350"/>
                <a:gd name="connsiteX4309" fmla="*/ 4386739 w 6400800"/>
                <a:gd name="connsiteY4309" fmla="*/ 331946 h 514350"/>
                <a:gd name="connsiteX4310" fmla="*/ 4390549 w 6400800"/>
                <a:gd name="connsiteY4310" fmla="*/ 335756 h 514350"/>
                <a:gd name="connsiteX4311" fmla="*/ 4390549 w 6400800"/>
                <a:gd name="connsiteY4311" fmla="*/ 342424 h 514350"/>
                <a:gd name="connsiteX4312" fmla="*/ 4386739 w 6400800"/>
                <a:gd name="connsiteY4312" fmla="*/ 347186 h 514350"/>
                <a:gd name="connsiteX4313" fmla="*/ 4386739 w 6400800"/>
                <a:gd name="connsiteY4313" fmla="*/ 331946 h 514350"/>
                <a:gd name="connsiteX4314" fmla="*/ 4389597 w 6400800"/>
                <a:gd name="connsiteY4314" fmla="*/ 376714 h 514350"/>
                <a:gd name="connsiteX4315" fmla="*/ 4388644 w 6400800"/>
                <a:gd name="connsiteY4315" fmla="*/ 375761 h 514350"/>
                <a:gd name="connsiteX4316" fmla="*/ 4387691 w 6400800"/>
                <a:gd name="connsiteY4316" fmla="*/ 370046 h 514350"/>
                <a:gd name="connsiteX4317" fmla="*/ 4387691 w 6400800"/>
                <a:gd name="connsiteY4317" fmla="*/ 360521 h 514350"/>
                <a:gd name="connsiteX4318" fmla="*/ 4387691 w 6400800"/>
                <a:gd name="connsiteY4318" fmla="*/ 351949 h 514350"/>
                <a:gd name="connsiteX4319" fmla="*/ 4391501 w 6400800"/>
                <a:gd name="connsiteY4319" fmla="*/ 345281 h 514350"/>
                <a:gd name="connsiteX4320" fmla="*/ 4391501 w 6400800"/>
                <a:gd name="connsiteY4320" fmla="*/ 349091 h 514350"/>
                <a:gd name="connsiteX4321" fmla="*/ 4392454 w 6400800"/>
                <a:gd name="connsiteY4321" fmla="*/ 370046 h 514350"/>
                <a:gd name="connsiteX4322" fmla="*/ 4389597 w 6400800"/>
                <a:gd name="connsiteY4322" fmla="*/ 376714 h 514350"/>
                <a:gd name="connsiteX4323" fmla="*/ 4424839 w 6400800"/>
                <a:gd name="connsiteY4323" fmla="*/ 351949 h 514350"/>
                <a:gd name="connsiteX4324" fmla="*/ 4424839 w 6400800"/>
                <a:gd name="connsiteY4324" fmla="*/ 354806 h 514350"/>
                <a:gd name="connsiteX4325" fmla="*/ 4422934 w 6400800"/>
                <a:gd name="connsiteY4325" fmla="*/ 356711 h 514350"/>
                <a:gd name="connsiteX4326" fmla="*/ 4424839 w 6400800"/>
                <a:gd name="connsiteY4326" fmla="*/ 351949 h 514350"/>
                <a:gd name="connsiteX4327" fmla="*/ 4415314 w 6400800"/>
                <a:gd name="connsiteY4327" fmla="*/ 411004 h 514350"/>
                <a:gd name="connsiteX4328" fmla="*/ 4415314 w 6400800"/>
                <a:gd name="connsiteY4328" fmla="*/ 411956 h 514350"/>
                <a:gd name="connsiteX4329" fmla="*/ 4412456 w 6400800"/>
                <a:gd name="connsiteY4329" fmla="*/ 409099 h 514350"/>
                <a:gd name="connsiteX4330" fmla="*/ 4411504 w 6400800"/>
                <a:gd name="connsiteY4330" fmla="*/ 385286 h 514350"/>
                <a:gd name="connsiteX4331" fmla="*/ 4420076 w 6400800"/>
                <a:gd name="connsiteY4331" fmla="*/ 372904 h 514350"/>
                <a:gd name="connsiteX4332" fmla="*/ 4421029 w 6400800"/>
                <a:gd name="connsiteY4332" fmla="*/ 374809 h 514350"/>
                <a:gd name="connsiteX4333" fmla="*/ 4415314 w 6400800"/>
                <a:gd name="connsiteY4333" fmla="*/ 411004 h 514350"/>
                <a:gd name="connsiteX4334" fmla="*/ 4410551 w 6400800"/>
                <a:gd name="connsiteY4334" fmla="*/ 254794 h 514350"/>
                <a:gd name="connsiteX4335" fmla="*/ 4421029 w 6400800"/>
                <a:gd name="connsiteY4335" fmla="*/ 273844 h 514350"/>
                <a:gd name="connsiteX4336" fmla="*/ 4415314 w 6400800"/>
                <a:gd name="connsiteY4336" fmla="*/ 293846 h 514350"/>
                <a:gd name="connsiteX4337" fmla="*/ 4408647 w 6400800"/>
                <a:gd name="connsiteY4337" fmla="*/ 316706 h 514350"/>
                <a:gd name="connsiteX4338" fmla="*/ 4406741 w 6400800"/>
                <a:gd name="connsiteY4338" fmla="*/ 297656 h 514350"/>
                <a:gd name="connsiteX4339" fmla="*/ 4402931 w 6400800"/>
                <a:gd name="connsiteY4339" fmla="*/ 331946 h 514350"/>
                <a:gd name="connsiteX4340" fmla="*/ 4401026 w 6400800"/>
                <a:gd name="connsiteY4340" fmla="*/ 337661 h 514350"/>
                <a:gd name="connsiteX4341" fmla="*/ 4400074 w 6400800"/>
                <a:gd name="connsiteY4341" fmla="*/ 336709 h 514350"/>
                <a:gd name="connsiteX4342" fmla="*/ 4388644 w 6400800"/>
                <a:gd name="connsiteY4342" fmla="*/ 270034 h 514350"/>
                <a:gd name="connsiteX4343" fmla="*/ 4389597 w 6400800"/>
                <a:gd name="connsiteY4343" fmla="*/ 328136 h 514350"/>
                <a:gd name="connsiteX4344" fmla="*/ 4386739 w 6400800"/>
                <a:gd name="connsiteY4344" fmla="*/ 325279 h 514350"/>
                <a:gd name="connsiteX4345" fmla="*/ 4386739 w 6400800"/>
                <a:gd name="connsiteY4345" fmla="*/ 323374 h 514350"/>
                <a:gd name="connsiteX4346" fmla="*/ 4387691 w 6400800"/>
                <a:gd name="connsiteY4346" fmla="*/ 290989 h 514350"/>
                <a:gd name="connsiteX4347" fmla="*/ 4389597 w 6400800"/>
                <a:gd name="connsiteY4347" fmla="*/ 263366 h 514350"/>
                <a:gd name="connsiteX4348" fmla="*/ 4391501 w 6400800"/>
                <a:gd name="connsiteY4348" fmla="*/ 242411 h 514350"/>
                <a:gd name="connsiteX4349" fmla="*/ 4393406 w 6400800"/>
                <a:gd name="connsiteY4349" fmla="*/ 225266 h 514350"/>
                <a:gd name="connsiteX4350" fmla="*/ 4410551 w 6400800"/>
                <a:gd name="connsiteY4350" fmla="*/ 254794 h 514350"/>
                <a:gd name="connsiteX4351" fmla="*/ 4389597 w 6400800"/>
                <a:gd name="connsiteY4351" fmla="*/ 217646 h 514350"/>
                <a:gd name="connsiteX4352" fmla="*/ 4393406 w 6400800"/>
                <a:gd name="connsiteY4352" fmla="*/ 224314 h 514350"/>
                <a:gd name="connsiteX4353" fmla="*/ 4387691 w 6400800"/>
                <a:gd name="connsiteY4353" fmla="*/ 240506 h 514350"/>
                <a:gd name="connsiteX4354" fmla="*/ 4381976 w 6400800"/>
                <a:gd name="connsiteY4354" fmla="*/ 260509 h 514350"/>
                <a:gd name="connsiteX4355" fmla="*/ 4381976 w 6400800"/>
                <a:gd name="connsiteY4355" fmla="*/ 256699 h 514350"/>
                <a:gd name="connsiteX4356" fmla="*/ 4389597 w 6400800"/>
                <a:gd name="connsiteY4356" fmla="*/ 217646 h 514350"/>
                <a:gd name="connsiteX4357" fmla="*/ 4374356 w 6400800"/>
                <a:gd name="connsiteY4357" fmla="*/ 291941 h 514350"/>
                <a:gd name="connsiteX4358" fmla="*/ 4374356 w 6400800"/>
                <a:gd name="connsiteY4358" fmla="*/ 292894 h 514350"/>
                <a:gd name="connsiteX4359" fmla="*/ 4374356 w 6400800"/>
                <a:gd name="connsiteY4359" fmla="*/ 291941 h 514350"/>
                <a:gd name="connsiteX4360" fmla="*/ 4374356 w 6400800"/>
                <a:gd name="connsiteY4360" fmla="*/ 291941 h 514350"/>
                <a:gd name="connsiteX4361" fmla="*/ 4360069 w 6400800"/>
                <a:gd name="connsiteY4361" fmla="*/ 282416 h 514350"/>
                <a:gd name="connsiteX4362" fmla="*/ 4360069 w 6400800"/>
                <a:gd name="connsiteY4362" fmla="*/ 290036 h 514350"/>
                <a:gd name="connsiteX4363" fmla="*/ 4359116 w 6400800"/>
                <a:gd name="connsiteY4363" fmla="*/ 288131 h 514350"/>
                <a:gd name="connsiteX4364" fmla="*/ 4360069 w 6400800"/>
                <a:gd name="connsiteY4364" fmla="*/ 282416 h 514350"/>
                <a:gd name="connsiteX4365" fmla="*/ 4313397 w 6400800"/>
                <a:gd name="connsiteY4365" fmla="*/ 387191 h 514350"/>
                <a:gd name="connsiteX4366" fmla="*/ 4311491 w 6400800"/>
                <a:gd name="connsiteY4366" fmla="*/ 391001 h 514350"/>
                <a:gd name="connsiteX4367" fmla="*/ 4313397 w 6400800"/>
                <a:gd name="connsiteY4367" fmla="*/ 387191 h 514350"/>
                <a:gd name="connsiteX4368" fmla="*/ 4313397 w 6400800"/>
                <a:gd name="connsiteY4368" fmla="*/ 387191 h 514350"/>
                <a:gd name="connsiteX4369" fmla="*/ 4311491 w 6400800"/>
                <a:gd name="connsiteY4369" fmla="*/ 351949 h 514350"/>
                <a:gd name="connsiteX4370" fmla="*/ 4312444 w 6400800"/>
                <a:gd name="connsiteY4370" fmla="*/ 365284 h 514350"/>
                <a:gd name="connsiteX4371" fmla="*/ 4311491 w 6400800"/>
                <a:gd name="connsiteY4371" fmla="*/ 363379 h 514350"/>
                <a:gd name="connsiteX4372" fmla="*/ 4311491 w 6400800"/>
                <a:gd name="connsiteY4372" fmla="*/ 351949 h 514350"/>
                <a:gd name="connsiteX4373" fmla="*/ 4247674 w 6400800"/>
                <a:gd name="connsiteY4373" fmla="*/ 313849 h 514350"/>
                <a:gd name="connsiteX4374" fmla="*/ 4247674 w 6400800"/>
                <a:gd name="connsiteY4374" fmla="*/ 311944 h 514350"/>
                <a:gd name="connsiteX4375" fmla="*/ 4247674 w 6400800"/>
                <a:gd name="connsiteY4375" fmla="*/ 313849 h 514350"/>
                <a:gd name="connsiteX4376" fmla="*/ 4246722 w 6400800"/>
                <a:gd name="connsiteY4376" fmla="*/ 324326 h 514350"/>
                <a:gd name="connsiteX4377" fmla="*/ 4246722 w 6400800"/>
                <a:gd name="connsiteY4377" fmla="*/ 322421 h 514350"/>
                <a:gd name="connsiteX4378" fmla="*/ 4247674 w 6400800"/>
                <a:gd name="connsiteY4378" fmla="*/ 313849 h 514350"/>
                <a:gd name="connsiteX4379" fmla="*/ 4181951 w 6400800"/>
                <a:gd name="connsiteY4379" fmla="*/ 367189 h 514350"/>
                <a:gd name="connsiteX4380" fmla="*/ 4182904 w 6400800"/>
                <a:gd name="connsiteY4380" fmla="*/ 324326 h 514350"/>
                <a:gd name="connsiteX4381" fmla="*/ 4183856 w 6400800"/>
                <a:gd name="connsiteY4381" fmla="*/ 330041 h 514350"/>
                <a:gd name="connsiteX4382" fmla="*/ 4185761 w 6400800"/>
                <a:gd name="connsiteY4382" fmla="*/ 340519 h 514350"/>
                <a:gd name="connsiteX4383" fmla="*/ 4185761 w 6400800"/>
                <a:gd name="connsiteY4383" fmla="*/ 342424 h 514350"/>
                <a:gd name="connsiteX4384" fmla="*/ 4183856 w 6400800"/>
                <a:gd name="connsiteY4384" fmla="*/ 338614 h 514350"/>
                <a:gd name="connsiteX4385" fmla="*/ 4187666 w 6400800"/>
                <a:gd name="connsiteY4385" fmla="*/ 357664 h 514350"/>
                <a:gd name="connsiteX4386" fmla="*/ 4189571 w 6400800"/>
                <a:gd name="connsiteY4386" fmla="*/ 365284 h 514350"/>
                <a:gd name="connsiteX4387" fmla="*/ 4191476 w 6400800"/>
                <a:gd name="connsiteY4387" fmla="*/ 373856 h 514350"/>
                <a:gd name="connsiteX4388" fmla="*/ 4190524 w 6400800"/>
                <a:gd name="connsiteY4388" fmla="*/ 386239 h 514350"/>
                <a:gd name="connsiteX4389" fmla="*/ 4190524 w 6400800"/>
                <a:gd name="connsiteY4389" fmla="*/ 391954 h 514350"/>
                <a:gd name="connsiteX4390" fmla="*/ 4181951 w 6400800"/>
                <a:gd name="connsiteY4390" fmla="*/ 367189 h 514350"/>
                <a:gd name="connsiteX4391" fmla="*/ 4181951 w 6400800"/>
                <a:gd name="connsiteY4391" fmla="*/ 367189 h 514350"/>
                <a:gd name="connsiteX4392" fmla="*/ 4161949 w 6400800"/>
                <a:gd name="connsiteY4392" fmla="*/ 401479 h 514350"/>
                <a:gd name="connsiteX4393" fmla="*/ 4161949 w 6400800"/>
                <a:gd name="connsiteY4393" fmla="*/ 399574 h 514350"/>
                <a:gd name="connsiteX4394" fmla="*/ 4161949 w 6400800"/>
                <a:gd name="connsiteY4394" fmla="*/ 399574 h 514350"/>
                <a:gd name="connsiteX4395" fmla="*/ 4161949 w 6400800"/>
                <a:gd name="connsiteY4395" fmla="*/ 401479 h 514350"/>
                <a:gd name="connsiteX4396" fmla="*/ 4160044 w 6400800"/>
                <a:gd name="connsiteY4396" fmla="*/ 306229 h 514350"/>
                <a:gd name="connsiteX4397" fmla="*/ 4160996 w 6400800"/>
                <a:gd name="connsiteY4397" fmla="*/ 292894 h 514350"/>
                <a:gd name="connsiteX4398" fmla="*/ 4163854 w 6400800"/>
                <a:gd name="connsiteY4398" fmla="*/ 282416 h 514350"/>
                <a:gd name="connsiteX4399" fmla="*/ 4162901 w 6400800"/>
                <a:gd name="connsiteY4399" fmla="*/ 313849 h 514350"/>
                <a:gd name="connsiteX4400" fmla="*/ 4160044 w 6400800"/>
                <a:gd name="connsiteY4400" fmla="*/ 306229 h 514350"/>
                <a:gd name="connsiteX4401" fmla="*/ 4160044 w 6400800"/>
                <a:gd name="connsiteY4401" fmla="*/ 306229 h 514350"/>
                <a:gd name="connsiteX4402" fmla="*/ 4128611 w 6400800"/>
                <a:gd name="connsiteY4402" fmla="*/ 354806 h 514350"/>
                <a:gd name="connsiteX4403" fmla="*/ 4127659 w 6400800"/>
                <a:gd name="connsiteY4403" fmla="*/ 343376 h 514350"/>
                <a:gd name="connsiteX4404" fmla="*/ 4128611 w 6400800"/>
                <a:gd name="connsiteY4404" fmla="*/ 350044 h 514350"/>
                <a:gd name="connsiteX4405" fmla="*/ 4130516 w 6400800"/>
                <a:gd name="connsiteY4405" fmla="*/ 365284 h 514350"/>
                <a:gd name="connsiteX4406" fmla="*/ 4128611 w 6400800"/>
                <a:gd name="connsiteY4406" fmla="*/ 354806 h 514350"/>
                <a:gd name="connsiteX4407" fmla="*/ 4124801 w 6400800"/>
                <a:gd name="connsiteY4407" fmla="*/ 255746 h 514350"/>
                <a:gd name="connsiteX4408" fmla="*/ 4124801 w 6400800"/>
                <a:gd name="connsiteY4408" fmla="*/ 248126 h 514350"/>
                <a:gd name="connsiteX4409" fmla="*/ 4140041 w 6400800"/>
                <a:gd name="connsiteY4409" fmla="*/ 303371 h 514350"/>
                <a:gd name="connsiteX4410" fmla="*/ 4140994 w 6400800"/>
                <a:gd name="connsiteY4410" fmla="*/ 307181 h 514350"/>
                <a:gd name="connsiteX4411" fmla="*/ 4140994 w 6400800"/>
                <a:gd name="connsiteY4411" fmla="*/ 321469 h 514350"/>
                <a:gd name="connsiteX4412" fmla="*/ 4133374 w 6400800"/>
                <a:gd name="connsiteY4412" fmla="*/ 305276 h 514350"/>
                <a:gd name="connsiteX4413" fmla="*/ 4135279 w 6400800"/>
                <a:gd name="connsiteY4413" fmla="*/ 312896 h 514350"/>
                <a:gd name="connsiteX4414" fmla="*/ 4127659 w 6400800"/>
                <a:gd name="connsiteY4414" fmla="*/ 300514 h 514350"/>
                <a:gd name="connsiteX4415" fmla="*/ 4123849 w 6400800"/>
                <a:gd name="connsiteY4415" fmla="*/ 284321 h 514350"/>
                <a:gd name="connsiteX4416" fmla="*/ 4124801 w 6400800"/>
                <a:gd name="connsiteY4416" fmla="*/ 255746 h 514350"/>
                <a:gd name="connsiteX4417" fmla="*/ 4095274 w 6400800"/>
                <a:gd name="connsiteY4417" fmla="*/ 395764 h 514350"/>
                <a:gd name="connsiteX4418" fmla="*/ 4095274 w 6400800"/>
                <a:gd name="connsiteY4418" fmla="*/ 395764 h 514350"/>
                <a:gd name="connsiteX4419" fmla="*/ 4095274 w 6400800"/>
                <a:gd name="connsiteY4419" fmla="*/ 394811 h 514350"/>
                <a:gd name="connsiteX4420" fmla="*/ 4095274 w 6400800"/>
                <a:gd name="connsiteY4420" fmla="*/ 395764 h 514350"/>
                <a:gd name="connsiteX4421" fmla="*/ 4093369 w 6400800"/>
                <a:gd name="connsiteY4421" fmla="*/ 386239 h 514350"/>
                <a:gd name="connsiteX4422" fmla="*/ 4093369 w 6400800"/>
                <a:gd name="connsiteY4422" fmla="*/ 376714 h 514350"/>
                <a:gd name="connsiteX4423" fmla="*/ 4096226 w 6400800"/>
                <a:gd name="connsiteY4423" fmla="*/ 382429 h 514350"/>
                <a:gd name="connsiteX4424" fmla="*/ 4093369 w 6400800"/>
                <a:gd name="connsiteY4424" fmla="*/ 386239 h 514350"/>
                <a:gd name="connsiteX4425" fmla="*/ 4097179 w 6400800"/>
                <a:gd name="connsiteY4425" fmla="*/ 342424 h 514350"/>
                <a:gd name="connsiteX4426" fmla="*/ 4099084 w 6400800"/>
                <a:gd name="connsiteY4426" fmla="*/ 334804 h 514350"/>
                <a:gd name="connsiteX4427" fmla="*/ 4099084 w 6400800"/>
                <a:gd name="connsiteY4427" fmla="*/ 337661 h 514350"/>
                <a:gd name="connsiteX4428" fmla="*/ 4097179 w 6400800"/>
                <a:gd name="connsiteY4428" fmla="*/ 342424 h 514350"/>
                <a:gd name="connsiteX4429" fmla="*/ 4100989 w 6400800"/>
                <a:gd name="connsiteY4429" fmla="*/ 353854 h 514350"/>
                <a:gd name="connsiteX4430" fmla="*/ 4100989 w 6400800"/>
                <a:gd name="connsiteY4430" fmla="*/ 351949 h 514350"/>
                <a:gd name="connsiteX4431" fmla="*/ 4100989 w 6400800"/>
                <a:gd name="connsiteY4431" fmla="*/ 351949 h 514350"/>
                <a:gd name="connsiteX4432" fmla="*/ 4100989 w 6400800"/>
                <a:gd name="connsiteY4432" fmla="*/ 353854 h 514350"/>
                <a:gd name="connsiteX4433" fmla="*/ 4100989 w 6400800"/>
                <a:gd name="connsiteY4433" fmla="*/ 353854 h 514350"/>
                <a:gd name="connsiteX4434" fmla="*/ 4115276 w 6400800"/>
                <a:gd name="connsiteY4434" fmla="*/ 322421 h 514350"/>
                <a:gd name="connsiteX4435" fmla="*/ 4114324 w 6400800"/>
                <a:gd name="connsiteY4435" fmla="*/ 350996 h 514350"/>
                <a:gd name="connsiteX4436" fmla="*/ 4111466 w 6400800"/>
                <a:gd name="connsiteY4436" fmla="*/ 327184 h 514350"/>
                <a:gd name="connsiteX4437" fmla="*/ 4108609 w 6400800"/>
                <a:gd name="connsiteY4437" fmla="*/ 342424 h 514350"/>
                <a:gd name="connsiteX4438" fmla="*/ 4107656 w 6400800"/>
                <a:gd name="connsiteY4438" fmla="*/ 341471 h 514350"/>
                <a:gd name="connsiteX4439" fmla="*/ 4106704 w 6400800"/>
                <a:gd name="connsiteY4439" fmla="*/ 336709 h 514350"/>
                <a:gd name="connsiteX4440" fmla="*/ 4113371 w 6400800"/>
                <a:gd name="connsiteY4440" fmla="*/ 322421 h 514350"/>
                <a:gd name="connsiteX4441" fmla="*/ 4115276 w 6400800"/>
                <a:gd name="connsiteY4441" fmla="*/ 318611 h 514350"/>
                <a:gd name="connsiteX4442" fmla="*/ 4115276 w 6400800"/>
                <a:gd name="connsiteY4442" fmla="*/ 322421 h 514350"/>
                <a:gd name="connsiteX4443" fmla="*/ 4109561 w 6400800"/>
                <a:gd name="connsiteY4443" fmla="*/ 295751 h 514350"/>
                <a:gd name="connsiteX4444" fmla="*/ 4116229 w 6400800"/>
                <a:gd name="connsiteY4444" fmla="*/ 308134 h 514350"/>
                <a:gd name="connsiteX4445" fmla="*/ 4116229 w 6400800"/>
                <a:gd name="connsiteY4445" fmla="*/ 311944 h 514350"/>
                <a:gd name="connsiteX4446" fmla="*/ 4110514 w 6400800"/>
                <a:gd name="connsiteY4446" fmla="*/ 320516 h 514350"/>
                <a:gd name="connsiteX4447" fmla="*/ 4104799 w 6400800"/>
                <a:gd name="connsiteY4447" fmla="*/ 329089 h 514350"/>
                <a:gd name="connsiteX4448" fmla="*/ 4102894 w 6400800"/>
                <a:gd name="connsiteY4448" fmla="*/ 322421 h 514350"/>
                <a:gd name="connsiteX4449" fmla="*/ 4109561 w 6400800"/>
                <a:gd name="connsiteY4449" fmla="*/ 295751 h 514350"/>
                <a:gd name="connsiteX4450" fmla="*/ 4092416 w 6400800"/>
                <a:gd name="connsiteY4450" fmla="*/ 294799 h 514350"/>
                <a:gd name="connsiteX4451" fmla="*/ 4094321 w 6400800"/>
                <a:gd name="connsiteY4451" fmla="*/ 265271 h 514350"/>
                <a:gd name="connsiteX4452" fmla="*/ 4098131 w 6400800"/>
                <a:gd name="connsiteY4452" fmla="*/ 272891 h 514350"/>
                <a:gd name="connsiteX4453" fmla="*/ 4106704 w 6400800"/>
                <a:gd name="connsiteY4453" fmla="*/ 290989 h 514350"/>
                <a:gd name="connsiteX4454" fmla="*/ 4098131 w 6400800"/>
                <a:gd name="connsiteY4454" fmla="*/ 311944 h 514350"/>
                <a:gd name="connsiteX4455" fmla="*/ 4096226 w 6400800"/>
                <a:gd name="connsiteY4455" fmla="*/ 306229 h 514350"/>
                <a:gd name="connsiteX4456" fmla="*/ 4097179 w 6400800"/>
                <a:gd name="connsiteY4456" fmla="*/ 315754 h 514350"/>
                <a:gd name="connsiteX4457" fmla="*/ 4092416 w 6400800"/>
                <a:gd name="connsiteY4457" fmla="*/ 329089 h 514350"/>
                <a:gd name="connsiteX4458" fmla="*/ 4091464 w 6400800"/>
                <a:gd name="connsiteY4458" fmla="*/ 325279 h 514350"/>
                <a:gd name="connsiteX4459" fmla="*/ 4090511 w 6400800"/>
                <a:gd name="connsiteY4459" fmla="*/ 321469 h 514350"/>
                <a:gd name="connsiteX4460" fmla="*/ 4092416 w 6400800"/>
                <a:gd name="connsiteY4460" fmla="*/ 294799 h 514350"/>
                <a:gd name="connsiteX4461" fmla="*/ 4085749 w 6400800"/>
                <a:gd name="connsiteY4461" fmla="*/ 244316 h 514350"/>
                <a:gd name="connsiteX4462" fmla="*/ 4085749 w 6400800"/>
                <a:gd name="connsiteY4462" fmla="*/ 244316 h 514350"/>
                <a:gd name="connsiteX4463" fmla="*/ 4084796 w 6400800"/>
                <a:gd name="connsiteY4463" fmla="*/ 250031 h 514350"/>
                <a:gd name="connsiteX4464" fmla="*/ 4085749 w 6400800"/>
                <a:gd name="connsiteY4464" fmla="*/ 244316 h 514350"/>
                <a:gd name="connsiteX4465" fmla="*/ 4043839 w 6400800"/>
                <a:gd name="connsiteY4465" fmla="*/ 279559 h 514350"/>
                <a:gd name="connsiteX4466" fmla="*/ 4043839 w 6400800"/>
                <a:gd name="connsiteY4466" fmla="*/ 279559 h 514350"/>
                <a:gd name="connsiteX4467" fmla="*/ 4044791 w 6400800"/>
                <a:gd name="connsiteY4467" fmla="*/ 283369 h 514350"/>
                <a:gd name="connsiteX4468" fmla="*/ 4043839 w 6400800"/>
                <a:gd name="connsiteY4468" fmla="*/ 281464 h 514350"/>
                <a:gd name="connsiteX4469" fmla="*/ 4044791 w 6400800"/>
                <a:gd name="connsiteY4469" fmla="*/ 286226 h 514350"/>
                <a:gd name="connsiteX4470" fmla="*/ 4044791 w 6400800"/>
                <a:gd name="connsiteY4470" fmla="*/ 290036 h 514350"/>
                <a:gd name="connsiteX4471" fmla="*/ 4042886 w 6400800"/>
                <a:gd name="connsiteY4471" fmla="*/ 284321 h 514350"/>
                <a:gd name="connsiteX4472" fmla="*/ 4043839 w 6400800"/>
                <a:gd name="connsiteY4472" fmla="*/ 279559 h 514350"/>
                <a:gd name="connsiteX4473" fmla="*/ 4044791 w 6400800"/>
                <a:gd name="connsiteY4473" fmla="*/ 333851 h 514350"/>
                <a:gd name="connsiteX4474" fmla="*/ 4044791 w 6400800"/>
                <a:gd name="connsiteY4474" fmla="*/ 333851 h 514350"/>
                <a:gd name="connsiteX4475" fmla="*/ 4044791 w 6400800"/>
                <a:gd name="connsiteY4475" fmla="*/ 339566 h 514350"/>
                <a:gd name="connsiteX4476" fmla="*/ 4042886 w 6400800"/>
                <a:gd name="connsiteY4476" fmla="*/ 337661 h 514350"/>
                <a:gd name="connsiteX4477" fmla="*/ 4044791 w 6400800"/>
                <a:gd name="connsiteY4477" fmla="*/ 333851 h 514350"/>
                <a:gd name="connsiteX4478" fmla="*/ 4039076 w 6400800"/>
                <a:gd name="connsiteY4478" fmla="*/ 271939 h 514350"/>
                <a:gd name="connsiteX4479" fmla="*/ 4039076 w 6400800"/>
                <a:gd name="connsiteY4479" fmla="*/ 273844 h 514350"/>
                <a:gd name="connsiteX4480" fmla="*/ 4038124 w 6400800"/>
                <a:gd name="connsiteY4480" fmla="*/ 270034 h 514350"/>
                <a:gd name="connsiteX4481" fmla="*/ 4036219 w 6400800"/>
                <a:gd name="connsiteY4481" fmla="*/ 265271 h 514350"/>
                <a:gd name="connsiteX4482" fmla="*/ 4039076 w 6400800"/>
                <a:gd name="connsiteY4482" fmla="*/ 271939 h 514350"/>
                <a:gd name="connsiteX4483" fmla="*/ 4033361 w 6400800"/>
                <a:gd name="connsiteY4483" fmla="*/ 358616 h 514350"/>
                <a:gd name="connsiteX4484" fmla="*/ 4034314 w 6400800"/>
                <a:gd name="connsiteY4484" fmla="*/ 351949 h 514350"/>
                <a:gd name="connsiteX4485" fmla="*/ 4038124 w 6400800"/>
                <a:gd name="connsiteY4485" fmla="*/ 345281 h 514350"/>
                <a:gd name="connsiteX4486" fmla="*/ 4043839 w 6400800"/>
                <a:gd name="connsiteY4486" fmla="*/ 351949 h 514350"/>
                <a:gd name="connsiteX4487" fmla="*/ 4040981 w 6400800"/>
                <a:gd name="connsiteY4487" fmla="*/ 391954 h 514350"/>
                <a:gd name="connsiteX4488" fmla="*/ 4035266 w 6400800"/>
                <a:gd name="connsiteY4488" fmla="*/ 413861 h 514350"/>
                <a:gd name="connsiteX4489" fmla="*/ 4029551 w 6400800"/>
                <a:gd name="connsiteY4489" fmla="*/ 395764 h 514350"/>
                <a:gd name="connsiteX4490" fmla="*/ 4027646 w 6400800"/>
                <a:gd name="connsiteY4490" fmla="*/ 388144 h 514350"/>
                <a:gd name="connsiteX4491" fmla="*/ 4033361 w 6400800"/>
                <a:gd name="connsiteY4491" fmla="*/ 358616 h 514350"/>
                <a:gd name="connsiteX4492" fmla="*/ 4020026 w 6400800"/>
                <a:gd name="connsiteY4492" fmla="*/ 324326 h 514350"/>
                <a:gd name="connsiteX4493" fmla="*/ 4021931 w 6400800"/>
                <a:gd name="connsiteY4493" fmla="*/ 326231 h 514350"/>
                <a:gd name="connsiteX4494" fmla="*/ 4019074 w 6400800"/>
                <a:gd name="connsiteY4494" fmla="*/ 334804 h 514350"/>
                <a:gd name="connsiteX4495" fmla="*/ 4017169 w 6400800"/>
                <a:gd name="connsiteY4495" fmla="*/ 341471 h 514350"/>
                <a:gd name="connsiteX4496" fmla="*/ 4016216 w 6400800"/>
                <a:gd name="connsiteY4496" fmla="*/ 342424 h 514350"/>
                <a:gd name="connsiteX4497" fmla="*/ 4015264 w 6400800"/>
                <a:gd name="connsiteY4497" fmla="*/ 344329 h 514350"/>
                <a:gd name="connsiteX4498" fmla="*/ 4011454 w 6400800"/>
                <a:gd name="connsiteY4498" fmla="*/ 315754 h 514350"/>
                <a:gd name="connsiteX4499" fmla="*/ 4020026 w 6400800"/>
                <a:gd name="connsiteY4499" fmla="*/ 324326 h 514350"/>
                <a:gd name="connsiteX4500" fmla="*/ 3999071 w 6400800"/>
                <a:gd name="connsiteY4500" fmla="*/ 282416 h 514350"/>
                <a:gd name="connsiteX4501" fmla="*/ 3999071 w 6400800"/>
                <a:gd name="connsiteY4501" fmla="*/ 282416 h 514350"/>
                <a:gd name="connsiteX4502" fmla="*/ 4000024 w 6400800"/>
                <a:gd name="connsiteY4502" fmla="*/ 310991 h 514350"/>
                <a:gd name="connsiteX4503" fmla="*/ 4000024 w 6400800"/>
                <a:gd name="connsiteY4503" fmla="*/ 316706 h 514350"/>
                <a:gd name="connsiteX4504" fmla="*/ 3999071 w 6400800"/>
                <a:gd name="connsiteY4504" fmla="*/ 325279 h 514350"/>
                <a:gd name="connsiteX4505" fmla="*/ 3999071 w 6400800"/>
                <a:gd name="connsiteY4505" fmla="*/ 327184 h 514350"/>
                <a:gd name="connsiteX4506" fmla="*/ 3998119 w 6400800"/>
                <a:gd name="connsiteY4506" fmla="*/ 324326 h 514350"/>
                <a:gd name="connsiteX4507" fmla="*/ 3997166 w 6400800"/>
                <a:gd name="connsiteY4507" fmla="*/ 314801 h 514350"/>
                <a:gd name="connsiteX4508" fmla="*/ 3996214 w 6400800"/>
                <a:gd name="connsiteY4508" fmla="*/ 286226 h 514350"/>
                <a:gd name="connsiteX4509" fmla="*/ 3999071 w 6400800"/>
                <a:gd name="connsiteY4509" fmla="*/ 282416 h 514350"/>
                <a:gd name="connsiteX4510" fmla="*/ 3983831 w 6400800"/>
                <a:gd name="connsiteY4510" fmla="*/ 405289 h 514350"/>
                <a:gd name="connsiteX4511" fmla="*/ 3980021 w 6400800"/>
                <a:gd name="connsiteY4511" fmla="*/ 412909 h 514350"/>
                <a:gd name="connsiteX4512" fmla="*/ 3980021 w 6400800"/>
                <a:gd name="connsiteY4512" fmla="*/ 412909 h 514350"/>
                <a:gd name="connsiteX4513" fmla="*/ 3982879 w 6400800"/>
                <a:gd name="connsiteY4513" fmla="*/ 402431 h 514350"/>
                <a:gd name="connsiteX4514" fmla="*/ 3983831 w 6400800"/>
                <a:gd name="connsiteY4514" fmla="*/ 405289 h 514350"/>
                <a:gd name="connsiteX4515" fmla="*/ 3980974 w 6400800"/>
                <a:gd name="connsiteY4515" fmla="*/ 395764 h 514350"/>
                <a:gd name="connsiteX4516" fmla="*/ 3982879 w 6400800"/>
                <a:gd name="connsiteY4516" fmla="*/ 401479 h 514350"/>
                <a:gd name="connsiteX4517" fmla="*/ 3979069 w 6400800"/>
                <a:gd name="connsiteY4517" fmla="*/ 407194 h 514350"/>
                <a:gd name="connsiteX4518" fmla="*/ 3979069 w 6400800"/>
                <a:gd name="connsiteY4518" fmla="*/ 406241 h 514350"/>
                <a:gd name="connsiteX4519" fmla="*/ 3980974 w 6400800"/>
                <a:gd name="connsiteY4519" fmla="*/ 395764 h 514350"/>
                <a:gd name="connsiteX4520" fmla="*/ 3976211 w 6400800"/>
                <a:gd name="connsiteY4520" fmla="*/ 378619 h 514350"/>
                <a:gd name="connsiteX4521" fmla="*/ 3976211 w 6400800"/>
                <a:gd name="connsiteY4521" fmla="*/ 378619 h 514350"/>
                <a:gd name="connsiteX4522" fmla="*/ 3976211 w 6400800"/>
                <a:gd name="connsiteY4522" fmla="*/ 380524 h 514350"/>
                <a:gd name="connsiteX4523" fmla="*/ 3976211 w 6400800"/>
                <a:gd name="connsiteY4523" fmla="*/ 378619 h 514350"/>
                <a:gd name="connsiteX4524" fmla="*/ 3948589 w 6400800"/>
                <a:gd name="connsiteY4524" fmla="*/ 255746 h 514350"/>
                <a:gd name="connsiteX4525" fmla="*/ 3946684 w 6400800"/>
                <a:gd name="connsiteY4525" fmla="*/ 277654 h 514350"/>
                <a:gd name="connsiteX4526" fmla="*/ 3945731 w 6400800"/>
                <a:gd name="connsiteY4526" fmla="*/ 285274 h 514350"/>
                <a:gd name="connsiteX4527" fmla="*/ 3943826 w 6400800"/>
                <a:gd name="connsiteY4527" fmla="*/ 266224 h 514350"/>
                <a:gd name="connsiteX4528" fmla="*/ 3940016 w 6400800"/>
                <a:gd name="connsiteY4528" fmla="*/ 240506 h 514350"/>
                <a:gd name="connsiteX4529" fmla="*/ 3940016 w 6400800"/>
                <a:gd name="connsiteY4529" fmla="*/ 239554 h 514350"/>
                <a:gd name="connsiteX4530" fmla="*/ 3940016 w 6400800"/>
                <a:gd name="connsiteY4530" fmla="*/ 236696 h 514350"/>
                <a:gd name="connsiteX4531" fmla="*/ 3942874 w 6400800"/>
                <a:gd name="connsiteY4531" fmla="*/ 240506 h 514350"/>
                <a:gd name="connsiteX4532" fmla="*/ 3947636 w 6400800"/>
                <a:gd name="connsiteY4532" fmla="*/ 248126 h 514350"/>
                <a:gd name="connsiteX4533" fmla="*/ 3948589 w 6400800"/>
                <a:gd name="connsiteY4533" fmla="*/ 255746 h 514350"/>
                <a:gd name="connsiteX4534" fmla="*/ 3943826 w 6400800"/>
                <a:gd name="connsiteY4534" fmla="*/ 205264 h 514350"/>
                <a:gd name="connsiteX4535" fmla="*/ 3943826 w 6400800"/>
                <a:gd name="connsiteY4535" fmla="*/ 210979 h 514350"/>
                <a:gd name="connsiteX4536" fmla="*/ 3945731 w 6400800"/>
                <a:gd name="connsiteY4536" fmla="*/ 230981 h 514350"/>
                <a:gd name="connsiteX4537" fmla="*/ 3946684 w 6400800"/>
                <a:gd name="connsiteY4537" fmla="*/ 236696 h 514350"/>
                <a:gd name="connsiteX4538" fmla="*/ 3939064 w 6400800"/>
                <a:gd name="connsiteY4538" fmla="*/ 228124 h 514350"/>
                <a:gd name="connsiteX4539" fmla="*/ 3937159 w 6400800"/>
                <a:gd name="connsiteY4539" fmla="*/ 215741 h 514350"/>
                <a:gd name="connsiteX4540" fmla="*/ 3943826 w 6400800"/>
                <a:gd name="connsiteY4540" fmla="*/ 205264 h 514350"/>
                <a:gd name="connsiteX4541" fmla="*/ 3866674 w 6400800"/>
                <a:gd name="connsiteY4541" fmla="*/ 369094 h 514350"/>
                <a:gd name="connsiteX4542" fmla="*/ 3867626 w 6400800"/>
                <a:gd name="connsiteY4542" fmla="*/ 368141 h 514350"/>
                <a:gd name="connsiteX4543" fmla="*/ 3867626 w 6400800"/>
                <a:gd name="connsiteY4543" fmla="*/ 370999 h 514350"/>
                <a:gd name="connsiteX4544" fmla="*/ 3866674 w 6400800"/>
                <a:gd name="connsiteY4544" fmla="*/ 369094 h 514350"/>
                <a:gd name="connsiteX4545" fmla="*/ 3886676 w 6400800"/>
                <a:gd name="connsiteY4545" fmla="*/ 354806 h 514350"/>
                <a:gd name="connsiteX4546" fmla="*/ 3882866 w 6400800"/>
                <a:gd name="connsiteY4546" fmla="*/ 348139 h 514350"/>
                <a:gd name="connsiteX4547" fmla="*/ 3881914 w 6400800"/>
                <a:gd name="connsiteY4547" fmla="*/ 338614 h 514350"/>
                <a:gd name="connsiteX4548" fmla="*/ 3886676 w 6400800"/>
                <a:gd name="connsiteY4548" fmla="*/ 354806 h 514350"/>
                <a:gd name="connsiteX4549" fmla="*/ 3887629 w 6400800"/>
                <a:gd name="connsiteY4549" fmla="*/ 356711 h 514350"/>
                <a:gd name="connsiteX4550" fmla="*/ 3886676 w 6400800"/>
                <a:gd name="connsiteY4550" fmla="*/ 354806 h 514350"/>
                <a:gd name="connsiteX4551" fmla="*/ 3897154 w 6400800"/>
                <a:gd name="connsiteY4551" fmla="*/ 278606 h 514350"/>
                <a:gd name="connsiteX4552" fmla="*/ 3901916 w 6400800"/>
                <a:gd name="connsiteY4552" fmla="*/ 270986 h 514350"/>
                <a:gd name="connsiteX4553" fmla="*/ 3901916 w 6400800"/>
                <a:gd name="connsiteY4553" fmla="*/ 270986 h 514350"/>
                <a:gd name="connsiteX4554" fmla="*/ 3897154 w 6400800"/>
                <a:gd name="connsiteY4554" fmla="*/ 278606 h 514350"/>
                <a:gd name="connsiteX4555" fmla="*/ 3897154 w 6400800"/>
                <a:gd name="connsiteY4555" fmla="*/ 278606 h 514350"/>
                <a:gd name="connsiteX4556" fmla="*/ 3900011 w 6400800"/>
                <a:gd name="connsiteY4556" fmla="*/ 291941 h 514350"/>
                <a:gd name="connsiteX4557" fmla="*/ 3901916 w 6400800"/>
                <a:gd name="connsiteY4557" fmla="*/ 288131 h 514350"/>
                <a:gd name="connsiteX4558" fmla="*/ 3902869 w 6400800"/>
                <a:gd name="connsiteY4558" fmla="*/ 286226 h 514350"/>
                <a:gd name="connsiteX4559" fmla="*/ 3903821 w 6400800"/>
                <a:gd name="connsiteY4559" fmla="*/ 297656 h 514350"/>
                <a:gd name="connsiteX4560" fmla="*/ 3902869 w 6400800"/>
                <a:gd name="connsiteY4560" fmla="*/ 301466 h 514350"/>
                <a:gd name="connsiteX4561" fmla="*/ 3901916 w 6400800"/>
                <a:gd name="connsiteY4561" fmla="*/ 298609 h 514350"/>
                <a:gd name="connsiteX4562" fmla="*/ 3900011 w 6400800"/>
                <a:gd name="connsiteY4562" fmla="*/ 291941 h 514350"/>
                <a:gd name="connsiteX4563" fmla="*/ 3903821 w 6400800"/>
                <a:gd name="connsiteY4563" fmla="*/ 431006 h 514350"/>
                <a:gd name="connsiteX4564" fmla="*/ 3902869 w 6400800"/>
                <a:gd name="connsiteY4564" fmla="*/ 431959 h 514350"/>
                <a:gd name="connsiteX4565" fmla="*/ 3901916 w 6400800"/>
                <a:gd name="connsiteY4565" fmla="*/ 431959 h 514350"/>
                <a:gd name="connsiteX4566" fmla="*/ 3903821 w 6400800"/>
                <a:gd name="connsiteY4566" fmla="*/ 426244 h 514350"/>
                <a:gd name="connsiteX4567" fmla="*/ 3904774 w 6400800"/>
                <a:gd name="connsiteY4567" fmla="*/ 428149 h 514350"/>
                <a:gd name="connsiteX4568" fmla="*/ 3903821 w 6400800"/>
                <a:gd name="connsiteY4568" fmla="*/ 431006 h 514350"/>
                <a:gd name="connsiteX4569" fmla="*/ 3925729 w 6400800"/>
                <a:gd name="connsiteY4569" fmla="*/ 309086 h 514350"/>
                <a:gd name="connsiteX4570" fmla="*/ 3922871 w 6400800"/>
                <a:gd name="connsiteY4570" fmla="*/ 297656 h 514350"/>
                <a:gd name="connsiteX4571" fmla="*/ 3923824 w 6400800"/>
                <a:gd name="connsiteY4571" fmla="*/ 308134 h 514350"/>
                <a:gd name="connsiteX4572" fmla="*/ 3919061 w 6400800"/>
                <a:gd name="connsiteY4572" fmla="*/ 291941 h 514350"/>
                <a:gd name="connsiteX4573" fmla="*/ 3922871 w 6400800"/>
                <a:gd name="connsiteY4573" fmla="*/ 317659 h 514350"/>
                <a:gd name="connsiteX4574" fmla="*/ 3923824 w 6400800"/>
                <a:gd name="connsiteY4574" fmla="*/ 325279 h 514350"/>
                <a:gd name="connsiteX4575" fmla="*/ 3921919 w 6400800"/>
                <a:gd name="connsiteY4575" fmla="*/ 334804 h 514350"/>
                <a:gd name="connsiteX4576" fmla="*/ 3921919 w 6400800"/>
                <a:gd name="connsiteY4576" fmla="*/ 335756 h 514350"/>
                <a:gd name="connsiteX4577" fmla="*/ 3920966 w 6400800"/>
                <a:gd name="connsiteY4577" fmla="*/ 330041 h 514350"/>
                <a:gd name="connsiteX4578" fmla="*/ 3915251 w 6400800"/>
                <a:gd name="connsiteY4578" fmla="*/ 301466 h 514350"/>
                <a:gd name="connsiteX4579" fmla="*/ 3911441 w 6400800"/>
                <a:gd name="connsiteY4579" fmla="*/ 281464 h 514350"/>
                <a:gd name="connsiteX4580" fmla="*/ 3912394 w 6400800"/>
                <a:gd name="connsiteY4580" fmla="*/ 264319 h 514350"/>
                <a:gd name="connsiteX4581" fmla="*/ 3912394 w 6400800"/>
                <a:gd name="connsiteY4581" fmla="*/ 263366 h 514350"/>
                <a:gd name="connsiteX4582" fmla="*/ 3919061 w 6400800"/>
                <a:gd name="connsiteY4582" fmla="*/ 270986 h 514350"/>
                <a:gd name="connsiteX4583" fmla="*/ 3923824 w 6400800"/>
                <a:gd name="connsiteY4583" fmla="*/ 277654 h 514350"/>
                <a:gd name="connsiteX4584" fmla="*/ 3924776 w 6400800"/>
                <a:gd name="connsiteY4584" fmla="*/ 284321 h 514350"/>
                <a:gd name="connsiteX4585" fmla="*/ 3921919 w 6400800"/>
                <a:gd name="connsiteY4585" fmla="*/ 277654 h 514350"/>
                <a:gd name="connsiteX4586" fmla="*/ 3926681 w 6400800"/>
                <a:gd name="connsiteY4586" fmla="*/ 296704 h 514350"/>
                <a:gd name="connsiteX4587" fmla="*/ 3927634 w 6400800"/>
                <a:gd name="connsiteY4587" fmla="*/ 304324 h 514350"/>
                <a:gd name="connsiteX4588" fmla="*/ 3927634 w 6400800"/>
                <a:gd name="connsiteY4588" fmla="*/ 305276 h 514350"/>
                <a:gd name="connsiteX4589" fmla="*/ 3925729 w 6400800"/>
                <a:gd name="connsiteY4589" fmla="*/ 309086 h 514350"/>
                <a:gd name="connsiteX4590" fmla="*/ 3929539 w 6400800"/>
                <a:gd name="connsiteY4590" fmla="*/ 287179 h 514350"/>
                <a:gd name="connsiteX4591" fmla="*/ 3928586 w 6400800"/>
                <a:gd name="connsiteY4591" fmla="*/ 292894 h 514350"/>
                <a:gd name="connsiteX4592" fmla="*/ 3927634 w 6400800"/>
                <a:gd name="connsiteY4592" fmla="*/ 290036 h 514350"/>
                <a:gd name="connsiteX4593" fmla="*/ 3923824 w 6400800"/>
                <a:gd name="connsiteY4593" fmla="*/ 275749 h 514350"/>
                <a:gd name="connsiteX4594" fmla="*/ 3927634 w 6400800"/>
                <a:gd name="connsiteY4594" fmla="*/ 281464 h 514350"/>
                <a:gd name="connsiteX4595" fmla="*/ 3929539 w 6400800"/>
                <a:gd name="connsiteY4595" fmla="*/ 284321 h 514350"/>
                <a:gd name="connsiteX4596" fmla="*/ 3929539 w 6400800"/>
                <a:gd name="connsiteY4596" fmla="*/ 287179 h 514350"/>
                <a:gd name="connsiteX4597" fmla="*/ 3926681 w 6400800"/>
                <a:gd name="connsiteY4597" fmla="*/ 242411 h 514350"/>
                <a:gd name="connsiteX4598" fmla="*/ 3928586 w 6400800"/>
                <a:gd name="connsiteY4598" fmla="*/ 270986 h 514350"/>
                <a:gd name="connsiteX4599" fmla="*/ 3921919 w 6400800"/>
                <a:gd name="connsiteY4599" fmla="*/ 265271 h 514350"/>
                <a:gd name="connsiteX4600" fmla="*/ 3913346 w 6400800"/>
                <a:gd name="connsiteY4600" fmla="*/ 257651 h 514350"/>
                <a:gd name="connsiteX4601" fmla="*/ 3917156 w 6400800"/>
                <a:gd name="connsiteY4601" fmla="*/ 246221 h 514350"/>
                <a:gd name="connsiteX4602" fmla="*/ 3925729 w 6400800"/>
                <a:gd name="connsiteY4602" fmla="*/ 232886 h 514350"/>
                <a:gd name="connsiteX4603" fmla="*/ 3926681 w 6400800"/>
                <a:gd name="connsiteY4603" fmla="*/ 242411 h 514350"/>
                <a:gd name="connsiteX4604" fmla="*/ 3900964 w 6400800"/>
                <a:gd name="connsiteY4604" fmla="*/ 168116 h 514350"/>
                <a:gd name="connsiteX4605" fmla="*/ 3914299 w 6400800"/>
                <a:gd name="connsiteY4605" fmla="*/ 147161 h 514350"/>
                <a:gd name="connsiteX4606" fmla="*/ 3915251 w 6400800"/>
                <a:gd name="connsiteY4606" fmla="*/ 156686 h 514350"/>
                <a:gd name="connsiteX4607" fmla="*/ 3920966 w 6400800"/>
                <a:gd name="connsiteY4607" fmla="*/ 196691 h 514350"/>
                <a:gd name="connsiteX4608" fmla="*/ 3922871 w 6400800"/>
                <a:gd name="connsiteY4608" fmla="*/ 213836 h 514350"/>
                <a:gd name="connsiteX4609" fmla="*/ 3920014 w 6400800"/>
                <a:gd name="connsiteY4609" fmla="*/ 210979 h 514350"/>
                <a:gd name="connsiteX4610" fmla="*/ 3923824 w 6400800"/>
                <a:gd name="connsiteY4610" fmla="*/ 214789 h 514350"/>
                <a:gd name="connsiteX4611" fmla="*/ 3924776 w 6400800"/>
                <a:gd name="connsiteY4611" fmla="*/ 226219 h 514350"/>
                <a:gd name="connsiteX4612" fmla="*/ 3906679 w 6400800"/>
                <a:gd name="connsiteY4612" fmla="*/ 249079 h 514350"/>
                <a:gd name="connsiteX4613" fmla="*/ 3904774 w 6400800"/>
                <a:gd name="connsiteY4613" fmla="*/ 251936 h 514350"/>
                <a:gd name="connsiteX4614" fmla="*/ 3902869 w 6400800"/>
                <a:gd name="connsiteY4614" fmla="*/ 250984 h 514350"/>
                <a:gd name="connsiteX4615" fmla="*/ 3900964 w 6400800"/>
                <a:gd name="connsiteY4615" fmla="*/ 242411 h 514350"/>
                <a:gd name="connsiteX4616" fmla="*/ 3900964 w 6400800"/>
                <a:gd name="connsiteY4616" fmla="*/ 249079 h 514350"/>
                <a:gd name="connsiteX4617" fmla="*/ 3897154 w 6400800"/>
                <a:gd name="connsiteY4617" fmla="*/ 247174 h 514350"/>
                <a:gd name="connsiteX4618" fmla="*/ 3891439 w 6400800"/>
                <a:gd name="connsiteY4618" fmla="*/ 243364 h 514350"/>
                <a:gd name="connsiteX4619" fmla="*/ 3896201 w 6400800"/>
                <a:gd name="connsiteY4619" fmla="*/ 248126 h 514350"/>
                <a:gd name="connsiteX4620" fmla="*/ 3900964 w 6400800"/>
                <a:gd name="connsiteY4620" fmla="*/ 251936 h 514350"/>
                <a:gd name="connsiteX4621" fmla="*/ 3900964 w 6400800"/>
                <a:gd name="connsiteY4621" fmla="*/ 256699 h 514350"/>
                <a:gd name="connsiteX4622" fmla="*/ 3894296 w 6400800"/>
                <a:gd name="connsiteY4622" fmla="*/ 266224 h 514350"/>
                <a:gd name="connsiteX4623" fmla="*/ 3890486 w 6400800"/>
                <a:gd name="connsiteY4623" fmla="*/ 250984 h 514350"/>
                <a:gd name="connsiteX4624" fmla="*/ 3880009 w 6400800"/>
                <a:gd name="connsiteY4624" fmla="*/ 210026 h 514350"/>
                <a:gd name="connsiteX4625" fmla="*/ 3879056 w 6400800"/>
                <a:gd name="connsiteY4625" fmla="*/ 206216 h 514350"/>
                <a:gd name="connsiteX4626" fmla="*/ 3900964 w 6400800"/>
                <a:gd name="connsiteY4626" fmla="*/ 168116 h 514350"/>
                <a:gd name="connsiteX4627" fmla="*/ 3873341 w 6400800"/>
                <a:gd name="connsiteY4627" fmla="*/ 214789 h 514350"/>
                <a:gd name="connsiteX4628" fmla="*/ 3879056 w 6400800"/>
                <a:gd name="connsiteY4628" fmla="*/ 251936 h 514350"/>
                <a:gd name="connsiteX4629" fmla="*/ 3883819 w 6400800"/>
                <a:gd name="connsiteY4629" fmla="*/ 280511 h 514350"/>
                <a:gd name="connsiteX4630" fmla="*/ 3882866 w 6400800"/>
                <a:gd name="connsiteY4630" fmla="*/ 282416 h 514350"/>
                <a:gd name="connsiteX4631" fmla="*/ 3875246 w 6400800"/>
                <a:gd name="connsiteY4631" fmla="*/ 259556 h 514350"/>
                <a:gd name="connsiteX4632" fmla="*/ 3865721 w 6400800"/>
                <a:gd name="connsiteY4632" fmla="*/ 234791 h 514350"/>
                <a:gd name="connsiteX4633" fmla="*/ 3864769 w 6400800"/>
                <a:gd name="connsiteY4633" fmla="*/ 231934 h 514350"/>
                <a:gd name="connsiteX4634" fmla="*/ 3873341 w 6400800"/>
                <a:gd name="connsiteY4634" fmla="*/ 214789 h 514350"/>
                <a:gd name="connsiteX4635" fmla="*/ 3864769 w 6400800"/>
                <a:gd name="connsiteY4635" fmla="*/ 341471 h 514350"/>
                <a:gd name="connsiteX4636" fmla="*/ 3862864 w 6400800"/>
                <a:gd name="connsiteY4636" fmla="*/ 345281 h 514350"/>
                <a:gd name="connsiteX4637" fmla="*/ 3864769 w 6400800"/>
                <a:gd name="connsiteY4637" fmla="*/ 341471 h 514350"/>
                <a:gd name="connsiteX4638" fmla="*/ 3864769 w 6400800"/>
                <a:gd name="connsiteY4638" fmla="*/ 341471 h 514350"/>
                <a:gd name="connsiteX4639" fmla="*/ 3854291 w 6400800"/>
                <a:gd name="connsiteY4639" fmla="*/ 211931 h 514350"/>
                <a:gd name="connsiteX4640" fmla="*/ 3856196 w 6400800"/>
                <a:gd name="connsiteY4640" fmla="*/ 201454 h 514350"/>
                <a:gd name="connsiteX4641" fmla="*/ 3857149 w 6400800"/>
                <a:gd name="connsiteY4641" fmla="*/ 220504 h 514350"/>
                <a:gd name="connsiteX4642" fmla="*/ 3854291 w 6400800"/>
                <a:gd name="connsiteY4642" fmla="*/ 226219 h 514350"/>
                <a:gd name="connsiteX4643" fmla="*/ 3854291 w 6400800"/>
                <a:gd name="connsiteY4643" fmla="*/ 211931 h 514350"/>
                <a:gd name="connsiteX4644" fmla="*/ 3849529 w 6400800"/>
                <a:gd name="connsiteY4644" fmla="*/ 262414 h 514350"/>
                <a:gd name="connsiteX4645" fmla="*/ 3849529 w 6400800"/>
                <a:gd name="connsiteY4645" fmla="*/ 257651 h 514350"/>
                <a:gd name="connsiteX4646" fmla="*/ 3850481 w 6400800"/>
                <a:gd name="connsiteY4646" fmla="*/ 256699 h 514350"/>
                <a:gd name="connsiteX4647" fmla="*/ 3859054 w 6400800"/>
                <a:gd name="connsiteY4647" fmla="*/ 278606 h 514350"/>
                <a:gd name="connsiteX4648" fmla="*/ 3860006 w 6400800"/>
                <a:gd name="connsiteY4648" fmla="*/ 280511 h 514350"/>
                <a:gd name="connsiteX4649" fmla="*/ 3862864 w 6400800"/>
                <a:gd name="connsiteY4649" fmla="*/ 313849 h 514350"/>
                <a:gd name="connsiteX4650" fmla="*/ 3862864 w 6400800"/>
                <a:gd name="connsiteY4650" fmla="*/ 313849 h 514350"/>
                <a:gd name="connsiteX4651" fmla="*/ 3847624 w 6400800"/>
                <a:gd name="connsiteY4651" fmla="*/ 291941 h 514350"/>
                <a:gd name="connsiteX4652" fmla="*/ 3849529 w 6400800"/>
                <a:gd name="connsiteY4652" fmla="*/ 262414 h 514350"/>
                <a:gd name="connsiteX4653" fmla="*/ 3846671 w 6400800"/>
                <a:gd name="connsiteY4653" fmla="*/ 308134 h 514350"/>
                <a:gd name="connsiteX4654" fmla="*/ 3855244 w 6400800"/>
                <a:gd name="connsiteY4654" fmla="*/ 323374 h 514350"/>
                <a:gd name="connsiteX4655" fmla="*/ 3856196 w 6400800"/>
                <a:gd name="connsiteY4655" fmla="*/ 325279 h 514350"/>
                <a:gd name="connsiteX4656" fmla="*/ 3855244 w 6400800"/>
                <a:gd name="connsiteY4656" fmla="*/ 327184 h 514350"/>
                <a:gd name="connsiteX4657" fmla="*/ 3849529 w 6400800"/>
                <a:gd name="connsiteY4657" fmla="*/ 336709 h 514350"/>
                <a:gd name="connsiteX4658" fmla="*/ 3845719 w 6400800"/>
                <a:gd name="connsiteY4658" fmla="*/ 330041 h 514350"/>
                <a:gd name="connsiteX4659" fmla="*/ 3846671 w 6400800"/>
                <a:gd name="connsiteY4659" fmla="*/ 308134 h 514350"/>
                <a:gd name="connsiteX4660" fmla="*/ 3843814 w 6400800"/>
                <a:gd name="connsiteY4660" fmla="*/ 415766 h 514350"/>
                <a:gd name="connsiteX4661" fmla="*/ 3846671 w 6400800"/>
                <a:gd name="connsiteY4661" fmla="*/ 410051 h 514350"/>
                <a:gd name="connsiteX4662" fmla="*/ 3847624 w 6400800"/>
                <a:gd name="connsiteY4662" fmla="*/ 416719 h 514350"/>
                <a:gd name="connsiteX4663" fmla="*/ 3847624 w 6400800"/>
                <a:gd name="connsiteY4663" fmla="*/ 419576 h 514350"/>
                <a:gd name="connsiteX4664" fmla="*/ 3846671 w 6400800"/>
                <a:gd name="connsiteY4664" fmla="*/ 422434 h 514350"/>
                <a:gd name="connsiteX4665" fmla="*/ 3844766 w 6400800"/>
                <a:gd name="connsiteY4665" fmla="*/ 426244 h 514350"/>
                <a:gd name="connsiteX4666" fmla="*/ 3842861 w 6400800"/>
                <a:gd name="connsiteY4666" fmla="*/ 426244 h 514350"/>
                <a:gd name="connsiteX4667" fmla="*/ 3843814 w 6400800"/>
                <a:gd name="connsiteY4667" fmla="*/ 415766 h 514350"/>
                <a:gd name="connsiteX4668" fmla="*/ 3830479 w 6400800"/>
                <a:gd name="connsiteY4668" fmla="*/ 297656 h 514350"/>
                <a:gd name="connsiteX4669" fmla="*/ 3830479 w 6400800"/>
                <a:gd name="connsiteY4669" fmla="*/ 299561 h 514350"/>
                <a:gd name="connsiteX4670" fmla="*/ 3830479 w 6400800"/>
                <a:gd name="connsiteY4670" fmla="*/ 301466 h 514350"/>
                <a:gd name="connsiteX4671" fmla="*/ 3829526 w 6400800"/>
                <a:gd name="connsiteY4671" fmla="*/ 307181 h 514350"/>
                <a:gd name="connsiteX4672" fmla="*/ 3827621 w 6400800"/>
                <a:gd name="connsiteY4672" fmla="*/ 304324 h 514350"/>
                <a:gd name="connsiteX4673" fmla="*/ 3830479 w 6400800"/>
                <a:gd name="connsiteY4673" fmla="*/ 297656 h 514350"/>
                <a:gd name="connsiteX4674" fmla="*/ 3826669 w 6400800"/>
                <a:gd name="connsiteY4674" fmla="*/ 305276 h 514350"/>
                <a:gd name="connsiteX4675" fmla="*/ 3828574 w 6400800"/>
                <a:gd name="connsiteY4675" fmla="*/ 310039 h 514350"/>
                <a:gd name="connsiteX4676" fmla="*/ 3827621 w 6400800"/>
                <a:gd name="connsiteY4676" fmla="*/ 314801 h 514350"/>
                <a:gd name="connsiteX4677" fmla="*/ 3823811 w 6400800"/>
                <a:gd name="connsiteY4677" fmla="*/ 309086 h 514350"/>
                <a:gd name="connsiteX4678" fmla="*/ 3826669 w 6400800"/>
                <a:gd name="connsiteY4678" fmla="*/ 305276 h 514350"/>
                <a:gd name="connsiteX4679" fmla="*/ 3820001 w 6400800"/>
                <a:gd name="connsiteY4679" fmla="*/ 319564 h 514350"/>
                <a:gd name="connsiteX4680" fmla="*/ 3826669 w 6400800"/>
                <a:gd name="connsiteY4680" fmla="*/ 332899 h 514350"/>
                <a:gd name="connsiteX4681" fmla="*/ 3827621 w 6400800"/>
                <a:gd name="connsiteY4681" fmla="*/ 333851 h 514350"/>
                <a:gd name="connsiteX4682" fmla="*/ 3826669 w 6400800"/>
                <a:gd name="connsiteY4682" fmla="*/ 343376 h 514350"/>
                <a:gd name="connsiteX4683" fmla="*/ 3824764 w 6400800"/>
                <a:gd name="connsiteY4683" fmla="*/ 377666 h 514350"/>
                <a:gd name="connsiteX4684" fmla="*/ 3820954 w 6400800"/>
                <a:gd name="connsiteY4684" fmla="*/ 364331 h 514350"/>
                <a:gd name="connsiteX4685" fmla="*/ 3820001 w 6400800"/>
                <a:gd name="connsiteY4685" fmla="*/ 352901 h 514350"/>
                <a:gd name="connsiteX4686" fmla="*/ 3818096 w 6400800"/>
                <a:gd name="connsiteY4686" fmla="*/ 336709 h 514350"/>
                <a:gd name="connsiteX4687" fmla="*/ 3821906 w 6400800"/>
                <a:gd name="connsiteY4687" fmla="*/ 332899 h 514350"/>
                <a:gd name="connsiteX4688" fmla="*/ 3818096 w 6400800"/>
                <a:gd name="connsiteY4688" fmla="*/ 335756 h 514350"/>
                <a:gd name="connsiteX4689" fmla="*/ 3817144 w 6400800"/>
                <a:gd name="connsiteY4689" fmla="*/ 326231 h 514350"/>
                <a:gd name="connsiteX4690" fmla="*/ 3820001 w 6400800"/>
                <a:gd name="connsiteY4690" fmla="*/ 319564 h 514350"/>
                <a:gd name="connsiteX4691" fmla="*/ 3788569 w 6400800"/>
                <a:gd name="connsiteY4691" fmla="*/ 264319 h 514350"/>
                <a:gd name="connsiteX4692" fmla="*/ 3792379 w 6400800"/>
                <a:gd name="connsiteY4692" fmla="*/ 270986 h 514350"/>
                <a:gd name="connsiteX4693" fmla="*/ 3800951 w 6400800"/>
                <a:gd name="connsiteY4693" fmla="*/ 285274 h 514350"/>
                <a:gd name="connsiteX4694" fmla="*/ 3800951 w 6400800"/>
                <a:gd name="connsiteY4694" fmla="*/ 287179 h 514350"/>
                <a:gd name="connsiteX4695" fmla="*/ 3800951 w 6400800"/>
                <a:gd name="connsiteY4695" fmla="*/ 298609 h 514350"/>
                <a:gd name="connsiteX4696" fmla="*/ 3800951 w 6400800"/>
                <a:gd name="connsiteY4696" fmla="*/ 300514 h 514350"/>
                <a:gd name="connsiteX4697" fmla="*/ 3797141 w 6400800"/>
                <a:gd name="connsiteY4697" fmla="*/ 287179 h 514350"/>
                <a:gd name="connsiteX4698" fmla="*/ 3796189 w 6400800"/>
                <a:gd name="connsiteY4698" fmla="*/ 285274 h 514350"/>
                <a:gd name="connsiteX4699" fmla="*/ 3796189 w 6400800"/>
                <a:gd name="connsiteY4699" fmla="*/ 280511 h 514350"/>
                <a:gd name="connsiteX4700" fmla="*/ 3795236 w 6400800"/>
                <a:gd name="connsiteY4700" fmla="*/ 283369 h 514350"/>
                <a:gd name="connsiteX4701" fmla="*/ 3791426 w 6400800"/>
                <a:gd name="connsiteY4701" fmla="*/ 271939 h 514350"/>
                <a:gd name="connsiteX4702" fmla="*/ 3788569 w 6400800"/>
                <a:gd name="connsiteY4702" fmla="*/ 264319 h 514350"/>
                <a:gd name="connsiteX4703" fmla="*/ 3748564 w 6400800"/>
                <a:gd name="connsiteY4703" fmla="*/ 364331 h 514350"/>
                <a:gd name="connsiteX4704" fmla="*/ 3748564 w 6400800"/>
                <a:gd name="connsiteY4704" fmla="*/ 351949 h 514350"/>
                <a:gd name="connsiteX4705" fmla="*/ 3750469 w 6400800"/>
                <a:gd name="connsiteY4705" fmla="*/ 358616 h 514350"/>
                <a:gd name="connsiteX4706" fmla="*/ 3748564 w 6400800"/>
                <a:gd name="connsiteY4706" fmla="*/ 364331 h 514350"/>
                <a:gd name="connsiteX4707" fmla="*/ 3762851 w 6400800"/>
                <a:gd name="connsiteY4707" fmla="*/ 399574 h 514350"/>
                <a:gd name="connsiteX4708" fmla="*/ 3759994 w 6400800"/>
                <a:gd name="connsiteY4708" fmla="*/ 405289 h 514350"/>
                <a:gd name="connsiteX4709" fmla="*/ 3760946 w 6400800"/>
                <a:gd name="connsiteY4709" fmla="*/ 391954 h 514350"/>
                <a:gd name="connsiteX4710" fmla="*/ 3760946 w 6400800"/>
                <a:gd name="connsiteY4710" fmla="*/ 391001 h 514350"/>
                <a:gd name="connsiteX4711" fmla="*/ 3762851 w 6400800"/>
                <a:gd name="connsiteY4711" fmla="*/ 396716 h 514350"/>
                <a:gd name="connsiteX4712" fmla="*/ 3762851 w 6400800"/>
                <a:gd name="connsiteY4712" fmla="*/ 399574 h 514350"/>
                <a:gd name="connsiteX4713" fmla="*/ 3770471 w 6400800"/>
                <a:gd name="connsiteY4713" fmla="*/ 290036 h 514350"/>
                <a:gd name="connsiteX4714" fmla="*/ 3775234 w 6400800"/>
                <a:gd name="connsiteY4714" fmla="*/ 309086 h 514350"/>
                <a:gd name="connsiteX4715" fmla="*/ 3771424 w 6400800"/>
                <a:gd name="connsiteY4715" fmla="*/ 301466 h 514350"/>
                <a:gd name="connsiteX4716" fmla="*/ 3770471 w 6400800"/>
                <a:gd name="connsiteY4716" fmla="*/ 299561 h 514350"/>
                <a:gd name="connsiteX4717" fmla="*/ 3770471 w 6400800"/>
                <a:gd name="connsiteY4717" fmla="*/ 290989 h 514350"/>
                <a:gd name="connsiteX4718" fmla="*/ 3770471 w 6400800"/>
                <a:gd name="connsiteY4718" fmla="*/ 290036 h 514350"/>
                <a:gd name="connsiteX4719" fmla="*/ 3769519 w 6400800"/>
                <a:gd name="connsiteY4719" fmla="*/ 370046 h 514350"/>
                <a:gd name="connsiteX4720" fmla="*/ 3770471 w 6400800"/>
                <a:gd name="connsiteY4720" fmla="*/ 372904 h 514350"/>
                <a:gd name="connsiteX4721" fmla="*/ 3767614 w 6400800"/>
                <a:gd name="connsiteY4721" fmla="*/ 366236 h 514350"/>
                <a:gd name="connsiteX4722" fmla="*/ 3767614 w 6400800"/>
                <a:gd name="connsiteY4722" fmla="*/ 359569 h 514350"/>
                <a:gd name="connsiteX4723" fmla="*/ 3766661 w 6400800"/>
                <a:gd name="connsiteY4723" fmla="*/ 364331 h 514350"/>
                <a:gd name="connsiteX4724" fmla="*/ 3764756 w 6400800"/>
                <a:gd name="connsiteY4724" fmla="*/ 360521 h 514350"/>
                <a:gd name="connsiteX4725" fmla="*/ 3764756 w 6400800"/>
                <a:gd name="connsiteY4725" fmla="*/ 357664 h 514350"/>
                <a:gd name="connsiteX4726" fmla="*/ 3765709 w 6400800"/>
                <a:gd name="connsiteY4726" fmla="*/ 351949 h 514350"/>
                <a:gd name="connsiteX4727" fmla="*/ 3769519 w 6400800"/>
                <a:gd name="connsiteY4727" fmla="*/ 370046 h 514350"/>
                <a:gd name="connsiteX4728" fmla="*/ 3753326 w 6400800"/>
                <a:gd name="connsiteY4728" fmla="*/ 250031 h 514350"/>
                <a:gd name="connsiteX4729" fmla="*/ 3755231 w 6400800"/>
                <a:gd name="connsiteY4729" fmla="*/ 236696 h 514350"/>
                <a:gd name="connsiteX4730" fmla="*/ 3756184 w 6400800"/>
                <a:gd name="connsiteY4730" fmla="*/ 232886 h 514350"/>
                <a:gd name="connsiteX4731" fmla="*/ 3758089 w 6400800"/>
                <a:gd name="connsiteY4731" fmla="*/ 230029 h 514350"/>
                <a:gd name="connsiteX4732" fmla="*/ 3759994 w 6400800"/>
                <a:gd name="connsiteY4732" fmla="*/ 237649 h 514350"/>
                <a:gd name="connsiteX4733" fmla="*/ 3769519 w 6400800"/>
                <a:gd name="connsiteY4733" fmla="*/ 281464 h 514350"/>
                <a:gd name="connsiteX4734" fmla="*/ 3767614 w 6400800"/>
                <a:gd name="connsiteY4734" fmla="*/ 290036 h 514350"/>
                <a:gd name="connsiteX4735" fmla="*/ 3767614 w 6400800"/>
                <a:gd name="connsiteY4735" fmla="*/ 290989 h 514350"/>
                <a:gd name="connsiteX4736" fmla="*/ 3752374 w 6400800"/>
                <a:gd name="connsiteY4736" fmla="*/ 261461 h 514350"/>
                <a:gd name="connsiteX4737" fmla="*/ 3753326 w 6400800"/>
                <a:gd name="connsiteY4737" fmla="*/ 250031 h 514350"/>
                <a:gd name="connsiteX4738" fmla="*/ 3748564 w 6400800"/>
                <a:gd name="connsiteY4738" fmla="*/ 296704 h 514350"/>
                <a:gd name="connsiteX4739" fmla="*/ 3748564 w 6400800"/>
                <a:gd name="connsiteY4739" fmla="*/ 296704 h 514350"/>
                <a:gd name="connsiteX4740" fmla="*/ 3756184 w 6400800"/>
                <a:gd name="connsiteY4740" fmla="*/ 313849 h 514350"/>
                <a:gd name="connsiteX4741" fmla="*/ 3757136 w 6400800"/>
                <a:gd name="connsiteY4741" fmla="*/ 316706 h 514350"/>
                <a:gd name="connsiteX4742" fmla="*/ 3759041 w 6400800"/>
                <a:gd name="connsiteY4742" fmla="*/ 323374 h 514350"/>
                <a:gd name="connsiteX4743" fmla="*/ 3757136 w 6400800"/>
                <a:gd name="connsiteY4743" fmla="*/ 330041 h 514350"/>
                <a:gd name="connsiteX4744" fmla="*/ 3754279 w 6400800"/>
                <a:gd name="connsiteY4744" fmla="*/ 341471 h 514350"/>
                <a:gd name="connsiteX4745" fmla="*/ 3750469 w 6400800"/>
                <a:gd name="connsiteY4745" fmla="*/ 335756 h 514350"/>
                <a:gd name="connsiteX4746" fmla="*/ 3747611 w 6400800"/>
                <a:gd name="connsiteY4746" fmla="*/ 331946 h 514350"/>
                <a:gd name="connsiteX4747" fmla="*/ 3748564 w 6400800"/>
                <a:gd name="connsiteY4747" fmla="*/ 296704 h 514350"/>
                <a:gd name="connsiteX4748" fmla="*/ 3738086 w 6400800"/>
                <a:gd name="connsiteY4748" fmla="*/ 273844 h 514350"/>
                <a:gd name="connsiteX4749" fmla="*/ 3738086 w 6400800"/>
                <a:gd name="connsiteY4749" fmla="*/ 273844 h 514350"/>
                <a:gd name="connsiteX4750" fmla="*/ 3738086 w 6400800"/>
                <a:gd name="connsiteY4750" fmla="*/ 274796 h 514350"/>
                <a:gd name="connsiteX4751" fmla="*/ 3738086 w 6400800"/>
                <a:gd name="connsiteY4751" fmla="*/ 273844 h 514350"/>
                <a:gd name="connsiteX4752" fmla="*/ 3689509 w 6400800"/>
                <a:gd name="connsiteY4752" fmla="*/ 326231 h 514350"/>
                <a:gd name="connsiteX4753" fmla="*/ 3686651 w 6400800"/>
                <a:gd name="connsiteY4753" fmla="*/ 331946 h 514350"/>
                <a:gd name="connsiteX4754" fmla="*/ 3685699 w 6400800"/>
                <a:gd name="connsiteY4754" fmla="*/ 330994 h 514350"/>
                <a:gd name="connsiteX4755" fmla="*/ 3685699 w 6400800"/>
                <a:gd name="connsiteY4755" fmla="*/ 322421 h 514350"/>
                <a:gd name="connsiteX4756" fmla="*/ 3685699 w 6400800"/>
                <a:gd name="connsiteY4756" fmla="*/ 313849 h 514350"/>
                <a:gd name="connsiteX4757" fmla="*/ 3689509 w 6400800"/>
                <a:gd name="connsiteY4757" fmla="*/ 325279 h 514350"/>
                <a:gd name="connsiteX4758" fmla="*/ 3689509 w 6400800"/>
                <a:gd name="connsiteY4758" fmla="*/ 326231 h 514350"/>
                <a:gd name="connsiteX4759" fmla="*/ 3716179 w 6400800"/>
                <a:gd name="connsiteY4759" fmla="*/ 211931 h 514350"/>
                <a:gd name="connsiteX4760" fmla="*/ 3720941 w 6400800"/>
                <a:gd name="connsiteY4760" fmla="*/ 221456 h 514350"/>
                <a:gd name="connsiteX4761" fmla="*/ 3719036 w 6400800"/>
                <a:gd name="connsiteY4761" fmla="*/ 230029 h 514350"/>
                <a:gd name="connsiteX4762" fmla="*/ 3718084 w 6400800"/>
                <a:gd name="connsiteY4762" fmla="*/ 233839 h 514350"/>
                <a:gd name="connsiteX4763" fmla="*/ 3713321 w 6400800"/>
                <a:gd name="connsiteY4763" fmla="*/ 228124 h 514350"/>
                <a:gd name="connsiteX4764" fmla="*/ 3717131 w 6400800"/>
                <a:gd name="connsiteY4764" fmla="*/ 235744 h 514350"/>
                <a:gd name="connsiteX4765" fmla="*/ 3714274 w 6400800"/>
                <a:gd name="connsiteY4765" fmla="*/ 253841 h 514350"/>
                <a:gd name="connsiteX4766" fmla="*/ 3714274 w 6400800"/>
                <a:gd name="connsiteY4766" fmla="*/ 250984 h 514350"/>
                <a:gd name="connsiteX4767" fmla="*/ 3713321 w 6400800"/>
                <a:gd name="connsiteY4767" fmla="*/ 238601 h 514350"/>
                <a:gd name="connsiteX4768" fmla="*/ 3713321 w 6400800"/>
                <a:gd name="connsiteY4768" fmla="*/ 227171 h 514350"/>
                <a:gd name="connsiteX4769" fmla="*/ 3712369 w 6400800"/>
                <a:gd name="connsiteY4769" fmla="*/ 208121 h 514350"/>
                <a:gd name="connsiteX4770" fmla="*/ 3712369 w 6400800"/>
                <a:gd name="connsiteY4770" fmla="*/ 205264 h 514350"/>
                <a:gd name="connsiteX4771" fmla="*/ 3716179 w 6400800"/>
                <a:gd name="connsiteY4771" fmla="*/ 211931 h 514350"/>
                <a:gd name="connsiteX4772" fmla="*/ 3679984 w 6400800"/>
                <a:gd name="connsiteY4772" fmla="*/ 236696 h 514350"/>
                <a:gd name="connsiteX4773" fmla="*/ 3684746 w 6400800"/>
                <a:gd name="connsiteY4773" fmla="*/ 196691 h 514350"/>
                <a:gd name="connsiteX4774" fmla="*/ 3687604 w 6400800"/>
                <a:gd name="connsiteY4774" fmla="*/ 166211 h 514350"/>
                <a:gd name="connsiteX4775" fmla="*/ 3688556 w 6400800"/>
                <a:gd name="connsiteY4775" fmla="*/ 154781 h 514350"/>
                <a:gd name="connsiteX4776" fmla="*/ 3699034 w 6400800"/>
                <a:gd name="connsiteY4776" fmla="*/ 178594 h 514350"/>
                <a:gd name="connsiteX4777" fmla="*/ 3708559 w 6400800"/>
                <a:gd name="connsiteY4777" fmla="*/ 199549 h 514350"/>
                <a:gd name="connsiteX4778" fmla="*/ 3707606 w 6400800"/>
                <a:gd name="connsiteY4778" fmla="*/ 207169 h 514350"/>
                <a:gd name="connsiteX4779" fmla="*/ 3704749 w 6400800"/>
                <a:gd name="connsiteY4779" fmla="*/ 226219 h 514350"/>
                <a:gd name="connsiteX4780" fmla="*/ 3702844 w 6400800"/>
                <a:gd name="connsiteY4780" fmla="*/ 237649 h 514350"/>
                <a:gd name="connsiteX4781" fmla="*/ 3701891 w 6400800"/>
                <a:gd name="connsiteY4781" fmla="*/ 250984 h 514350"/>
                <a:gd name="connsiteX4782" fmla="*/ 3700939 w 6400800"/>
                <a:gd name="connsiteY4782" fmla="*/ 280511 h 514350"/>
                <a:gd name="connsiteX4783" fmla="*/ 3700939 w 6400800"/>
                <a:gd name="connsiteY4783" fmla="*/ 300514 h 514350"/>
                <a:gd name="connsiteX4784" fmla="*/ 3697129 w 6400800"/>
                <a:gd name="connsiteY4784" fmla="*/ 290036 h 514350"/>
                <a:gd name="connsiteX4785" fmla="*/ 3699034 w 6400800"/>
                <a:gd name="connsiteY4785" fmla="*/ 308134 h 514350"/>
                <a:gd name="connsiteX4786" fmla="*/ 3690461 w 6400800"/>
                <a:gd name="connsiteY4786" fmla="*/ 322421 h 514350"/>
                <a:gd name="connsiteX4787" fmla="*/ 3683794 w 6400800"/>
                <a:gd name="connsiteY4787" fmla="*/ 310991 h 514350"/>
                <a:gd name="connsiteX4788" fmla="*/ 3683794 w 6400800"/>
                <a:gd name="connsiteY4788" fmla="*/ 302419 h 514350"/>
                <a:gd name="connsiteX4789" fmla="*/ 3682841 w 6400800"/>
                <a:gd name="connsiteY4789" fmla="*/ 308134 h 514350"/>
                <a:gd name="connsiteX4790" fmla="*/ 3679031 w 6400800"/>
                <a:gd name="connsiteY4790" fmla="*/ 302419 h 514350"/>
                <a:gd name="connsiteX4791" fmla="*/ 3681889 w 6400800"/>
                <a:gd name="connsiteY4791" fmla="*/ 310991 h 514350"/>
                <a:gd name="connsiteX4792" fmla="*/ 3679984 w 6400800"/>
                <a:gd name="connsiteY4792" fmla="*/ 323374 h 514350"/>
                <a:gd name="connsiteX4793" fmla="*/ 3672364 w 6400800"/>
                <a:gd name="connsiteY4793" fmla="*/ 307181 h 514350"/>
                <a:gd name="connsiteX4794" fmla="*/ 3677126 w 6400800"/>
                <a:gd name="connsiteY4794" fmla="*/ 289084 h 514350"/>
                <a:gd name="connsiteX4795" fmla="*/ 3681889 w 6400800"/>
                <a:gd name="connsiteY4795" fmla="*/ 272891 h 514350"/>
                <a:gd name="connsiteX4796" fmla="*/ 3686651 w 6400800"/>
                <a:gd name="connsiteY4796" fmla="*/ 260509 h 514350"/>
                <a:gd name="connsiteX4797" fmla="*/ 3692366 w 6400800"/>
                <a:gd name="connsiteY4797" fmla="*/ 250031 h 514350"/>
                <a:gd name="connsiteX4798" fmla="*/ 3683794 w 6400800"/>
                <a:gd name="connsiteY4798" fmla="*/ 258604 h 514350"/>
                <a:gd name="connsiteX4799" fmla="*/ 3675221 w 6400800"/>
                <a:gd name="connsiteY4799" fmla="*/ 270034 h 514350"/>
                <a:gd name="connsiteX4800" fmla="*/ 3671411 w 6400800"/>
                <a:gd name="connsiteY4800" fmla="*/ 275749 h 514350"/>
                <a:gd name="connsiteX4801" fmla="*/ 3679984 w 6400800"/>
                <a:gd name="connsiteY4801" fmla="*/ 236696 h 514350"/>
                <a:gd name="connsiteX4802" fmla="*/ 3678079 w 6400800"/>
                <a:gd name="connsiteY4802" fmla="*/ 342424 h 514350"/>
                <a:gd name="connsiteX4803" fmla="*/ 3677126 w 6400800"/>
                <a:gd name="connsiteY4803" fmla="*/ 349091 h 514350"/>
                <a:gd name="connsiteX4804" fmla="*/ 3676174 w 6400800"/>
                <a:gd name="connsiteY4804" fmla="*/ 343376 h 514350"/>
                <a:gd name="connsiteX4805" fmla="*/ 3674269 w 6400800"/>
                <a:gd name="connsiteY4805" fmla="*/ 335756 h 514350"/>
                <a:gd name="connsiteX4806" fmla="*/ 3678079 w 6400800"/>
                <a:gd name="connsiteY4806" fmla="*/ 342424 h 514350"/>
                <a:gd name="connsiteX4807" fmla="*/ 3664744 w 6400800"/>
                <a:gd name="connsiteY4807" fmla="*/ 355759 h 514350"/>
                <a:gd name="connsiteX4808" fmla="*/ 3664744 w 6400800"/>
                <a:gd name="connsiteY4808" fmla="*/ 362426 h 514350"/>
                <a:gd name="connsiteX4809" fmla="*/ 3663791 w 6400800"/>
                <a:gd name="connsiteY4809" fmla="*/ 371951 h 514350"/>
                <a:gd name="connsiteX4810" fmla="*/ 3663791 w 6400800"/>
                <a:gd name="connsiteY4810" fmla="*/ 371951 h 514350"/>
                <a:gd name="connsiteX4811" fmla="*/ 3662839 w 6400800"/>
                <a:gd name="connsiteY4811" fmla="*/ 367189 h 514350"/>
                <a:gd name="connsiteX4812" fmla="*/ 3662839 w 6400800"/>
                <a:gd name="connsiteY4812" fmla="*/ 366236 h 514350"/>
                <a:gd name="connsiteX4813" fmla="*/ 3664744 w 6400800"/>
                <a:gd name="connsiteY4813" fmla="*/ 355759 h 514350"/>
                <a:gd name="connsiteX4814" fmla="*/ 3603784 w 6400800"/>
                <a:gd name="connsiteY4814" fmla="*/ 369094 h 514350"/>
                <a:gd name="connsiteX4815" fmla="*/ 3602831 w 6400800"/>
                <a:gd name="connsiteY4815" fmla="*/ 363379 h 514350"/>
                <a:gd name="connsiteX4816" fmla="*/ 3605689 w 6400800"/>
                <a:gd name="connsiteY4816" fmla="*/ 352901 h 514350"/>
                <a:gd name="connsiteX4817" fmla="*/ 3606641 w 6400800"/>
                <a:gd name="connsiteY4817" fmla="*/ 350044 h 514350"/>
                <a:gd name="connsiteX4818" fmla="*/ 3607594 w 6400800"/>
                <a:gd name="connsiteY4818" fmla="*/ 352901 h 514350"/>
                <a:gd name="connsiteX4819" fmla="*/ 3607594 w 6400800"/>
                <a:gd name="connsiteY4819" fmla="*/ 353854 h 514350"/>
                <a:gd name="connsiteX4820" fmla="*/ 3603784 w 6400800"/>
                <a:gd name="connsiteY4820" fmla="*/ 369094 h 514350"/>
                <a:gd name="connsiteX4821" fmla="*/ 3612356 w 6400800"/>
                <a:gd name="connsiteY4821" fmla="*/ 329089 h 514350"/>
                <a:gd name="connsiteX4822" fmla="*/ 3611404 w 6400800"/>
                <a:gd name="connsiteY4822" fmla="*/ 327184 h 514350"/>
                <a:gd name="connsiteX4823" fmla="*/ 3610451 w 6400800"/>
                <a:gd name="connsiteY4823" fmla="*/ 321469 h 514350"/>
                <a:gd name="connsiteX4824" fmla="*/ 3613309 w 6400800"/>
                <a:gd name="connsiteY4824" fmla="*/ 324326 h 514350"/>
                <a:gd name="connsiteX4825" fmla="*/ 3612356 w 6400800"/>
                <a:gd name="connsiteY4825" fmla="*/ 329089 h 514350"/>
                <a:gd name="connsiteX4826" fmla="*/ 3633311 w 6400800"/>
                <a:gd name="connsiteY4826" fmla="*/ 366236 h 514350"/>
                <a:gd name="connsiteX4827" fmla="*/ 3629501 w 6400800"/>
                <a:gd name="connsiteY4827" fmla="*/ 358616 h 514350"/>
                <a:gd name="connsiteX4828" fmla="*/ 3629501 w 6400800"/>
                <a:gd name="connsiteY4828" fmla="*/ 354806 h 514350"/>
                <a:gd name="connsiteX4829" fmla="*/ 3633311 w 6400800"/>
                <a:gd name="connsiteY4829" fmla="*/ 366236 h 514350"/>
                <a:gd name="connsiteX4830" fmla="*/ 3633311 w 6400800"/>
                <a:gd name="connsiteY4830" fmla="*/ 366236 h 514350"/>
                <a:gd name="connsiteX4831" fmla="*/ 3633311 w 6400800"/>
                <a:gd name="connsiteY4831" fmla="*/ 366236 h 514350"/>
                <a:gd name="connsiteX4832" fmla="*/ 3632359 w 6400800"/>
                <a:gd name="connsiteY4832" fmla="*/ 331946 h 514350"/>
                <a:gd name="connsiteX4833" fmla="*/ 3635216 w 6400800"/>
                <a:gd name="connsiteY4833" fmla="*/ 348139 h 514350"/>
                <a:gd name="connsiteX4834" fmla="*/ 3631406 w 6400800"/>
                <a:gd name="connsiteY4834" fmla="*/ 341471 h 514350"/>
                <a:gd name="connsiteX4835" fmla="*/ 3632359 w 6400800"/>
                <a:gd name="connsiteY4835" fmla="*/ 331946 h 514350"/>
                <a:gd name="connsiteX4836" fmla="*/ 3618071 w 6400800"/>
                <a:gd name="connsiteY4836" fmla="*/ 270034 h 514350"/>
                <a:gd name="connsiteX4837" fmla="*/ 3628549 w 6400800"/>
                <a:gd name="connsiteY4837" fmla="*/ 246221 h 514350"/>
                <a:gd name="connsiteX4838" fmla="*/ 3630454 w 6400800"/>
                <a:gd name="connsiteY4838" fmla="*/ 242411 h 514350"/>
                <a:gd name="connsiteX4839" fmla="*/ 3625691 w 6400800"/>
                <a:gd name="connsiteY4839" fmla="*/ 265271 h 514350"/>
                <a:gd name="connsiteX4840" fmla="*/ 3618071 w 6400800"/>
                <a:gd name="connsiteY4840" fmla="*/ 271939 h 514350"/>
                <a:gd name="connsiteX4841" fmla="*/ 3618071 w 6400800"/>
                <a:gd name="connsiteY4841" fmla="*/ 270034 h 514350"/>
                <a:gd name="connsiteX4842" fmla="*/ 3601879 w 6400800"/>
                <a:gd name="connsiteY4842" fmla="*/ 310039 h 514350"/>
                <a:gd name="connsiteX4843" fmla="*/ 3606641 w 6400800"/>
                <a:gd name="connsiteY4843" fmla="*/ 298609 h 514350"/>
                <a:gd name="connsiteX4844" fmla="*/ 3615214 w 6400800"/>
                <a:gd name="connsiteY4844" fmla="*/ 278606 h 514350"/>
                <a:gd name="connsiteX4845" fmla="*/ 3619976 w 6400800"/>
                <a:gd name="connsiteY4845" fmla="*/ 271939 h 514350"/>
                <a:gd name="connsiteX4846" fmla="*/ 3625691 w 6400800"/>
                <a:gd name="connsiteY4846" fmla="*/ 266224 h 514350"/>
                <a:gd name="connsiteX4847" fmla="*/ 3624739 w 6400800"/>
                <a:gd name="connsiteY4847" fmla="*/ 270986 h 514350"/>
                <a:gd name="connsiteX4848" fmla="*/ 3617119 w 6400800"/>
                <a:gd name="connsiteY4848" fmla="*/ 309086 h 514350"/>
                <a:gd name="connsiteX4849" fmla="*/ 3614261 w 6400800"/>
                <a:gd name="connsiteY4849" fmla="*/ 322421 h 514350"/>
                <a:gd name="connsiteX4850" fmla="*/ 3611404 w 6400800"/>
                <a:gd name="connsiteY4850" fmla="*/ 320516 h 514350"/>
                <a:gd name="connsiteX4851" fmla="*/ 3609499 w 6400800"/>
                <a:gd name="connsiteY4851" fmla="*/ 298609 h 514350"/>
                <a:gd name="connsiteX4852" fmla="*/ 3608546 w 6400800"/>
                <a:gd name="connsiteY4852" fmla="*/ 318611 h 514350"/>
                <a:gd name="connsiteX4853" fmla="*/ 3606641 w 6400800"/>
                <a:gd name="connsiteY4853" fmla="*/ 317659 h 514350"/>
                <a:gd name="connsiteX4854" fmla="*/ 3608546 w 6400800"/>
                <a:gd name="connsiteY4854" fmla="*/ 319564 h 514350"/>
                <a:gd name="connsiteX4855" fmla="*/ 3608546 w 6400800"/>
                <a:gd name="connsiteY4855" fmla="*/ 322421 h 514350"/>
                <a:gd name="connsiteX4856" fmla="*/ 3602831 w 6400800"/>
                <a:gd name="connsiteY4856" fmla="*/ 312896 h 514350"/>
                <a:gd name="connsiteX4857" fmla="*/ 3601879 w 6400800"/>
                <a:gd name="connsiteY4857" fmla="*/ 310039 h 514350"/>
                <a:gd name="connsiteX4858" fmla="*/ 3600926 w 6400800"/>
                <a:gd name="connsiteY4858" fmla="*/ 335756 h 514350"/>
                <a:gd name="connsiteX4859" fmla="*/ 3604736 w 6400800"/>
                <a:gd name="connsiteY4859" fmla="*/ 346234 h 514350"/>
                <a:gd name="connsiteX4860" fmla="*/ 3601879 w 6400800"/>
                <a:gd name="connsiteY4860" fmla="*/ 351949 h 514350"/>
                <a:gd name="connsiteX4861" fmla="*/ 3600926 w 6400800"/>
                <a:gd name="connsiteY4861" fmla="*/ 352901 h 514350"/>
                <a:gd name="connsiteX4862" fmla="*/ 3599974 w 6400800"/>
                <a:gd name="connsiteY4862" fmla="*/ 345281 h 514350"/>
                <a:gd name="connsiteX4863" fmla="*/ 3600926 w 6400800"/>
                <a:gd name="connsiteY4863" fmla="*/ 335756 h 514350"/>
                <a:gd name="connsiteX4864" fmla="*/ 3556159 w 6400800"/>
                <a:gd name="connsiteY4864" fmla="*/ 342424 h 514350"/>
                <a:gd name="connsiteX4865" fmla="*/ 3557111 w 6400800"/>
                <a:gd name="connsiteY4865" fmla="*/ 324326 h 514350"/>
                <a:gd name="connsiteX4866" fmla="*/ 3558064 w 6400800"/>
                <a:gd name="connsiteY4866" fmla="*/ 328136 h 514350"/>
                <a:gd name="connsiteX4867" fmla="*/ 3559016 w 6400800"/>
                <a:gd name="connsiteY4867" fmla="*/ 333851 h 514350"/>
                <a:gd name="connsiteX4868" fmla="*/ 3559016 w 6400800"/>
                <a:gd name="connsiteY4868" fmla="*/ 334804 h 514350"/>
                <a:gd name="connsiteX4869" fmla="*/ 3556159 w 6400800"/>
                <a:gd name="connsiteY4869" fmla="*/ 342424 h 514350"/>
                <a:gd name="connsiteX4870" fmla="*/ 3559969 w 6400800"/>
                <a:gd name="connsiteY4870" fmla="*/ 279559 h 514350"/>
                <a:gd name="connsiteX4871" fmla="*/ 3559016 w 6400800"/>
                <a:gd name="connsiteY4871" fmla="*/ 274796 h 514350"/>
                <a:gd name="connsiteX4872" fmla="*/ 3561874 w 6400800"/>
                <a:gd name="connsiteY4872" fmla="*/ 276701 h 514350"/>
                <a:gd name="connsiteX4873" fmla="*/ 3566636 w 6400800"/>
                <a:gd name="connsiteY4873" fmla="*/ 280511 h 514350"/>
                <a:gd name="connsiteX4874" fmla="*/ 3562826 w 6400800"/>
                <a:gd name="connsiteY4874" fmla="*/ 287179 h 514350"/>
                <a:gd name="connsiteX4875" fmla="*/ 3559969 w 6400800"/>
                <a:gd name="connsiteY4875" fmla="*/ 279559 h 514350"/>
                <a:gd name="connsiteX4876" fmla="*/ 3571399 w 6400800"/>
                <a:gd name="connsiteY4876" fmla="*/ 287179 h 514350"/>
                <a:gd name="connsiteX4877" fmla="*/ 3571399 w 6400800"/>
                <a:gd name="connsiteY4877" fmla="*/ 311944 h 514350"/>
                <a:gd name="connsiteX4878" fmla="*/ 3569494 w 6400800"/>
                <a:gd name="connsiteY4878" fmla="*/ 314801 h 514350"/>
                <a:gd name="connsiteX4879" fmla="*/ 3562826 w 6400800"/>
                <a:gd name="connsiteY4879" fmla="*/ 292894 h 514350"/>
                <a:gd name="connsiteX4880" fmla="*/ 3566636 w 6400800"/>
                <a:gd name="connsiteY4880" fmla="*/ 282416 h 514350"/>
                <a:gd name="connsiteX4881" fmla="*/ 3571399 w 6400800"/>
                <a:gd name="connsiteY4881" fmla="*/ 287179 h 514350"/>
                <a:gd name="connsiteX4882" fmla="*/ 3571399 w 6400800"/>
                <a:gd name="connsiteY4882" fmla="*/ 287179 h 514350"/>
                <a:gd name="connsiteX4883" fmla="*/ 3571399 w 6400800"/>
                <a:gd name="connsiteY4883" fmla="*/ 281464 h 514350"/>
                <a:gd name="connsiteX4884" fmla="*/ 3568541 w 6400800"/>
                <a:gd name="connsiteY4884" fmla="*/ 279559 h 514350"/>
                <a:gd name="connsiteX4885" fmla="*/ 3568541 w 6400800"/>
                <a:gd name="connsiteY4885" fmla="*/ 279559 h 514350"/>
                <a:gd name="connsiteX4886" fmla="*/ 3571399 w 6400800"/>
                <a:gd name="connsiteY4886" fmla="*/ 273844 h 514350"/>
                <a:gd name="connsiteX4887" fmla="*/ 3571399 w 6400800"/>
                <a:gd name="connsiteY4887" fmla="*/ 281464 h 514350"/>
                <a:gd name="connsiteX4888" fmla="*/ 3567589 w 6400800"/>
                <a:gd name="connsiteY4888" fmla="*/ 250031 h 514350"/>
                <a:gd name="connsiteX4889" fmla="*/ 3570446 w 6400800"/>
                <a:gd name="connsiteY4889" fmla="*/ 265271 h 514350"/>
                <a:gd name="connsiteX4890" fmla="*/ 3571399 w 6400800"/>
                <a:gd name="connsiteY4890" fmla="*/ 271939 h 514350"/>
                <a:gd name="connsiteX4891" fmla="*/ 3571399 w 6400800"/>
                <a:gd name="connsiteY4891" fmla="*/ 272891 h 514350"/>
                <a:gd name="connsiteX4892" fmla="*/ 3567589 w 6400800"/>
                <a:gd name="connsiteY4892" fmla="*/ 277654 h 514350"/>
                <a:gd name="connsiteX4893" fmla="*/ 3567589 w 6400800"/>
                <a:gd name="connsiteY4893" fmla="*/ 277654 h 514350"/>
                <a:gd name="connsiteX4894" fmla="*/ 3561874 w 6400800"/>
                <a:gd name="connsiteY4894" fmla="*/ 274796 h 514350"/>
                <a:gd name="connsiteX4895" fmla="*/ 3558064 w 6400800"/>
                <a:gd name="connsiteY4895" fmla="*/ 272891 h 514350"/>
                <a:gd name="connsiteX4896" fmla="*/ 3554254 w 6400800"/>
                <a:gd name="connsiteY4896" fmla="*/ 260509 h 514350"/>
                <a:gd name="connsiteX4897" fmla="*/ 3556159 w 6400800"/>
                <a:gd name="connsiteY4897" fmla="*/ 257651 h 514350"/>
                <a:gd name="connsiteX4898" fmla="*/ 3566636 w 6400800"/>
                <a:gd name="connsiteY4898" fmla="*/ 243364 h 514350"/>
                <a:gd name="connsiteX4899" fmla="*/ 3567589 w 6400800"/>
                <a:gd name="connsiteY4899" fmla="*/ 250031 h 514350"/>
                <a:gd name="connsiteX4900" fmla="*/ 3561874 w 6400800"/>
                <a:gd name="connsiteY4900" fmla="*/ 229076 h 514350"/>
                <a:gd name="connsiteX4901" fmla="*/ 3562826 w 6400800"/>
                <a:gd name="connsiteY4901" fmla="*/ 227171 h 514350"/>
                <a:gd name="connsiteX4902" fmla="*/ 3564731 w 6400800"/>
                <a:gd name="connsiteY4902" fmla="*/ 235744 h 514350"/>
                <a:gd name="connsiteX4903" fmla="*/ 3565684 w 6400800"/>
                <a:gd name="connsiteY4903" fmla="*/ 238601 h 514350"/>
                <a:gd name="connsiteX4904" fmla="*/ 3552349 w 6400800"/>
                <a:gd name="connsiteY4904" fmla="*/ 251936 h 514350"/>
                <a:gd name="connsiteX4905" fmla="*/ 3551396 w 6400800"/>
                <a:gd name="connsiteY4905" fmla="*/ 247174 h 514350"/>
                <a:gd name="connsiteX4906" fmla="*/ 3561874 w 6400800"/>
                <a:gd name="connsiteY4906" fmla="*/ 229076 h 514350"/>
                <a:gd name="connsiteX4907" fmla="*/ 3551396 w 6400800"/>
                <a:gd name="connsiteY4907" fmla="*/ 293846 h 514350"/>
                <a:gd name="connsiteX4908" fmla="*/ 3554254 w 6400800"/>
                <a:gd name="connsiteY4908" fmla="*/ 307181 h 514350"/>
                <a:gd name="connsiteX4909" fmla="*/ 3550444 w 6400800"/>
                <a:gd name="connsiteY4909" fmla="*/ 321469 h 514350"/>
                <a:gd name="connsiteX4910" fmla="*/ 3547586 w 6400800"/>
                <a:gd name="connsiteY4910" fmla="*/ 333851 h 514350"/>
                <a:gd name="connsiteX4911" fmla="*/ 3546634 w 6400800"/>
                <a:gd name="connsiteY4911" fmla="*/ 331946 h 514350"/>
                <a:gd name="connsiteX4912" fmla="*/ 3543776 w 6400800"/>
                <a:gd name="connsiteY4912" fmla="*/ 327184 h 514350"/>
                <a:gd name="connsiteX4913" fmla="*/ 3544729 w 6400800"/>
                <a:gd name="connsiteY4913" fmla="*/ 306229 h 514350"/>
                <a:gd name="connsiteX4914" fmla="*/ 3547586 w 6400800"/>
                <a:gd name="connsiteY4914" fmla="*/ 286226 h 514350"/>
                <a:gd name="connsiteX4915" fmla="*/ 3548539 w 6400800"/>
                <a:gd name="connsiteY4915" fmla="*/ 276701 h 514350"/>
                <a:gd name="connsiteX4916" fmla="*/ 3551396 w 6400800"/>
                <a:gd name="connsiteY4916" fmla="*/ 293846 h 514350"/>
                <a:gd name="connsiteX4917" fmla="*/ 3543776 w 6400800"/>
                <a:gd name="connsiteY4917" fmla="*/ 191929 h 514350"/>
                <a:gd name="connsiteX4918" fmla="*/ 3549491 w 6400800"/>
                <a:gd name="connsiteY4918" fmla="*/ 180499 h 514350"/>
                <a:gd name="connsiteX4919" fmla="*/ 3548539 w 6400800"/>
                <a:gd name="connsiteY4919" fmla="*/ 185261 h 514350"/>
                <a:gd name="connsiteX4920" fmla="*/ 3544729 w 6400800"/>
                <a:gd name="connsiteY4920" fmla="*/ 211931 h 514350"/>
                <a:gd name="connsiteX4921" fmla="*/ 3543776 w 6400800"/>
                <a:gd name="connsiteY4921" fmla="*/ 217646 h 514350"/>
                <a:gd name="connsiteX4922" fmla="*/ 3539014 w 6400800"/>
                <a:gd name="connsiteY4922" fmla="*/ 200501 h 514350"/>
                <a:gd name="connsiteX4923" fmla="*/ 3543776 w 6400800"/>
                <a:gd name="connsiteY4923" fmla="*/ 191929 h 514350"/>
                <a:gd name="connsiteX4924" fmla="*/ 3530441 w 6400800"/>
                <a:gd name="connsiteY4924" fmla="*/ 217646 h 514350"/>
                <a:gd name="connsiteX4925" fmla="*/ 3539014 w 6400800"/>
                <a:gd name="connsiteY4925" fmla="*/ 201454 h 514350"/>
                <a:gd name="connsiteX4926" fmla="*/ 3540919 w 6400800"/>
                <a:gd name="connsiteY4926" fmla="*/ 217646 h 514350"/>
                <a:gd name="connsiteX4927" fmla="*/ 3542824 w 6400800"/>
                <a:gd name="connsiteY4927" fmla="*/ 231934 h 514350"/>
                <a:gd name="connsiteX4928" fmla="*/ 3540919 w 6400800"/>
                <a:gd name="connsiteY4928" fmla="*/ 240506 h 514350"/>
                <a:gd name="connsiteX4929" fmla="*/ 3528536 w 6400800"/>
                <a:gd name="connsiteY4929" fmla="*/ 259556 h 514350"/>
                <a:gd name="connsiteX4930" fmla="*/ 3528536 w 6400800"/>
                <a:gd name="connsiteY4930" fmla="*/ 257651 h 514350"/>
                <a:gd name="connsiteX4931" fmla="*/ 3527584 w 6400800"/>
                <a:gd name="connsiteY4931" fmla="*/ 240506 h 514350"/>
                <a:gd name="connsiteX4932" fmla="*/ 3526631 w 6400800"/>
                <a:gd name="connsiteY4932" fmla="*/ 229076 h 514350"/>
                <a:gd name="connsiteX4933" fmla="*/ 3530441 w 6400800"/>
                <a:gd name="connsiteY4933" fmla="*/ 217646 h 514350"/>
                <a:gd name="connsiteX4934" fmla="*/ 3490436 w 6400800"/>
                <a:gd name="connsiteY4934" fmla="*/ 321469 h 514350"/>
                <a:gd name="connsiteX4935" fmla="*/ 3490436 w 6400800"/>
                <a:gd name="connsiteY4935" fmla="*/ 317659 h 514350"/>
                <a:gd name="connsiteX4936" fmla="*/ 3491389 w 6400800"/>
                <a:gd name="connsiteY4936" fmla="*/ 319564 h 514350"/>
                <a:gd name="connsiteX4937" fmla="*/ 3490436 w 6400800"/>
                <a:gd name="connsiteY4937" fmla="*/ 321469 h 514350"/>
                <a:gd name="connsiteX4938" fmla="*/ 3514249 w 6400800"/>
                <a:gd name="connsiteY4938" fmla="*/ 250984 h 514350"/>
                <a:gd name="connsiteX4939" fmla="*/ 3516154 w 6400800"/>
                <a:gd name="connsiteY4939" fmla="*/ 246221 h 514350"/>
                <a:gd name="connsiteX4940" fmla="*/ 3515201 w 6400800"/>
                <a:gd name="connsiteY4940" fmla="*/ 257651 h 514350"/>
                <a:gd name="connsiteX4941" fmla="*/ 3514249 w 6400800"/>
                <a:gd name="connsiteY4941" fmla="*/ 270986 h 514350"/>
                <a:gd name="connsiteX4942" fmla="*/ 3509486 w 6400800"/>
                <a:gd name="connsiteY4942" fmla="*/ 259556 h 514350"/>
                <a:gd name="connsiteX4943" fmla="*/ 3514249 w 6400800"/>
                <a:gd name="connsiteY4943" fmla="*/ 250984 h 514350"/>
                <a:gd name="connsiteX4944" fmla="*/ 3504724 w 6400800"/>
                <a:gd name="connsiteY4944" fmla="*/ 271939 h 514350"/>
                <a:gd name="connsiteX4945" fmla="*/ 3505676 w 6400800"/>
                <a:gd name="connsiteY4945" fmla="*/ 274796 h 514350"/>
                <a:gd name="connsiteX4946" fmla="*/ 3509486 w 6400800"/>
                <a:gd name="connsiteY4946" fmla="*/ 288131 h 514350"/>
                <a:gd name="connsiteX4947" fmla="*/ 3505676 w 6400800"/>
                <a:gd name="connsiteY4947" fmla="*/ 293846 h 514350"/>
                <a:gd name="connsiteX4948" fmla="*/ 3504724 w 6400800"/>
                <a:gd name="connsiteY4948" fmla="*/ 282416 h 514350"/>
                <a:gd name="connsiteX4949" fmla="*/ 3504724 w 6400800"/>
                <a:gd name="connsiteY4949" fmla="*/ 271939 h 514350"/>
                <a:gd name="connsiteX4950" fmla="*/ 3504724 w 6400800"/>
                <a:gd name="connsiteY4950" fmla="*/ 271939 h 514350"/>
                <a:gd name="connsiteX4951" fmla="*/ 3501866 w 6400800"/>
                <a:gd name="connsiteY4951" fmla="*/ 398621 h 514350"/>
                <a:gd name="connsiteX4952" fmla="*/ 3495199 w 6400800"/>
                <a:gd name="connsiteY4952" fmla="*/ 371951 h 514350"/>
                <a:gd name="connsiteX4953" fmla="*/ 3494246 w 6400800"/>
                <a:gd name="connsiteY4953" fmla="*/ 369094 h 514350"/>
                <a:gd name="connsiteX4954" fmla="*/ 3499961 w 6400800"/>
                <a:gd name="connsiteY4954" fmla="*/ 357664 h 514350"/>
                <a:gd name="connsiteX4955" fmla="*/ 3501866 w 6400800"/>
                <a:gd name="connsiteY4955" fmla="*/ 398621 h 514350"/>
                <a:gd name="connsiteX4956" fmla="*/ 3496151 w 6400800"/>
                <a:gd name="connsiteY4956" fmla="*/ 290036 h 514350"/>
                <a:gd name="connsiteX4957" fmla="*/ 3499009 w 6400800"/>
                <a:gd name="connsiteY4957" fmla="*/ 284321 h 514350"/>
                <a:gd name="connsiteX4958" fmla="*/ 3499009 w 6400800"/>
                <a:gd name="connsiteY4958" fmla="*/ 295751 h 514350"/>
                <a:gd name="connsiteX4959" fmla="*/ 3496151 w 6400800"/>
                <a:gd name="connsiteY4959" fmla="*/ 290036 h 514350"/>
                <a:gd name="connsiteX4960" fmla="*/ 3496151 w 6400800"/>
                <a:gd name="connsiteY4960" fmla="*/ 252889 h 514350"/>
                <a:gd name="connsiteX4961" fmla="*/ 3496151 w 6400800"/>
                <a:gd name="connsiteY4961" fmla="*/ 247174 h 514350"/>
                <a:gd name="connsiteX4962" fmla="*/ 3499009 w 6400800"/>
                <a:gd name="connsiteY4962" fmla="*/ 254794 h 514350"/>
                <a:gd name="connsiteX4963" fmla="*/ 3495199 w 6400800"/>
                <a:gd name="connsiteY4963" fmla="*/ 261461 h 514350"/>
                <a:gd name="connsiteX4964" fmla="*/ 3496151 w 6400800"/>
                <a:gd name="connsiteY4964" fmla="*/ 252889 h 514350"/>
                <a:gd name="connsiteX4965" fmla="*/ 3481864 w 6400800"/>
                <a:gd name="connsiteY4965" fmla="*/ 205264 h 514350"/>
                <a:gd name="connsiteX4966" fmla="*/ 3491389 w 6400800"/>
                <a:gd name="connsiteY4966" fmla="*/ 230029 h 514350"/>
                <a:gd name="connsiteX4967" fmla="*/ 3495199 w 6400800"/>
                <a:gd name="connsiteY4967" fmla="*/ 243364 h 514350"/>
                <a:gd name="connsiteX4968" fmla="*/ 3492341 w 6400800"/>
                <a:gd name="connsiteY4968" fmla="*/ 251936 h 514350"/>
                <a:gd name="connsiteX4969" fmla="*/ 3487579 w 6400800"/>
                <a:gd name="connsiteY4969" fmla="*/ 268129 h 514350"/>
                <a:gd name="connsiteX4970" fmla="*/ 3486626 w 6400800"/>
                <a:gd name="connsiteY4970" fmla="*/ 270034 h 514350"/>
                <a:gd name="connsiteX4971" fmla="*/ 3479959 w 6400800"/>
                <a:gd name="connsiteY4971" fmla="*/ 255746 h 514350"/>
                <a:gd name="connsiteX4972" fmla="*/ 3479959 w 6400800"/>
                <a:gd name="connsiteY4972" fmla="*/ 228124 h 514350"/>
                <a:gd name="connsiteX4973" fmla="*/ 3479959 w 6400800"/>
                <a:gd name="connsiteY4973" fmla="*/ 213836 h 514350"/>
                <a:gd name="connsiteX4974" fmla="*/ 3481864 w 6400800"/>
                <a:gd name="connsiteY4974" fmla="*/ 205264 h 514350"/>
                <a:gd name="connsiteX4975" fmla="*/ 3473291 w 6400800"/>
                <a:gd name="connsiteY4975" fmla="*/ 241459 h 514350"/>
                <a:gd name="connsiteX4976" fmla="*/ 3475196 w 6400800"/>
                <a:gd name="connsiteY4976" fmla="*/ 234791 h 514350"/>
                <a:gd name="connsiteX4977" fmla="*/ 3473291 w 6400800"/>
                <a:gd name="connsiteY4977" fmla="*/ 241459 h 514350"/>
                <a:gd name="connsiteX4978" fmla="*/ 3473291 w 6400800"/>
                <a:gd name="connsiteY4978" fmla="*/ 241459 h 514350"/>
                <a:gd name="connsiteX4979" fmla="*/ 3473291 w 6400800"/>
                <a:gd name="connsiteY4979" fmla="*/ 241459 h 514350"/>
                <a:gd name="connsiteX4980" fmla="*/ 3468529 w 6400800"/>
                <a:gd name="connsiteY4980" fmla="*/ 260509 h 514350"/>
                <a:gd name="connsiteX4981" fmla="*/ 3469481 w 6400800"/>
                <a:gd name="connsiteY4981" fmla="*/ 263366 h 514350"/>
                <a:gd name="connsiteX4982" fmla="*/ 3468529 w 6400800"/>
                <a:gd name="connsiteY4982" fmla="*/ 270986 h 514350"/>
                <a:gd name="connsiteX4983" fmla="*/ 3465671 w 6400800"/>
                <a:gd name="connsiteY4983" fmla="*/ 300514 h 514350"/>
                <a:gd name="connsiteX4984" fmla="*/ 3464719 w 6400800"/>
                <a:gd name="connsiteY4984" fmla="*/ 318611 h 514350"/>
                <a:gd name="connsiteX4985" fmla="*/ 3463766 w 6400800"/>
                <a:gd name="connsiteY4985" fmla="*/ 321469 h 514350"/>
                <a:gd name="connsiteX4986" fmla="*/ 3459956 w 6400800"/>
                <a:gd name="connsiteY4986" fmla="*/ 307181 h 514350"/>
                <a:gd name="connsiteX4987" fmla="*/ 3459956 w 6400800"/>
                <a:gd name="connsiteY4987" fmla="*/ 306229 h 514350"/>
                <a:gd name="connsiteX4988" fmla="*/ 3460909 w 6400800"/>
                <a:gd name="connsiteY4988" fmla="*/ 300514 h 514350"/>
                <a:gd name="connsiteX4989" fmla="*/ 3468529 w 6400800"/>
                <a:gd name="connsiteY4989" fmla="*/ 260509 h 514350"/>
                <a:gd name="connsiteX4990" fmla="*/ 3451384 w 6400800"/>
                <a:gd name="connsiteY4990" fmla="*/ 237649 h 514350"/>
                <a:gd name="connsiteX4991" fmla="*/ 3451384 w 6400800"/>
                <a:gd name="connsiteY4991" fmla="*/ 221456 h 514350"/>
                <a:gd name="connsiteX4992" fmla="*/ 3451384 w 6400800"/>
                <a:gd name="connsiteY4992" fmla="*/ 222409 h 514350"/>
                <a:gd name="connsiteX4993" fmla="*/ 3458051 w 6400800"/>
                <a:gd name="connsiteY4993" fmla="*/ 237649 h 514350"/>
                <a:gd name="connsiteX4994" fmla="*/ 3458051 w 6400800"/>
                <a:gd name="connsiteY4994" fmla="*/ 238601 h 514350"/>
                <a:gd name="connsiteX4995" fmla="*/ 3450431 w 6400800"/>
                <a:gd name="connsiteY4995" fmla="*/ 267176 h 514350"/>
                <a:gd name="connsiteX4996" fmla="*/ 3450431 w 6400800"/>
                <a:gd name="connsiteY4996" fmla="*/ 267176 h 514350"/>
                <a:gd name="connsiteX4997" fmla="*/ 3451384 w 6400800"/>
                <a:gd name="connsiteY4997" fmla="*/ 237649 h 514350"/>
                <a:gd name="connsiteX4998" fmla="*/ 3405664 w 6400800"/>
                <a:gd name="connsiteY4998" fmla="*/ 273844 h 514350"/>
                <a:gd name="connsiteX4999" fmla="*/ 3406616 w 6400800"/>
                <a:gd name="connsiteY4999" fmla="*/ 258604 h 514350"/>
                <a:gd name="connsiteX5000" fmla="*/ 3406616 w 6400800"/>
                <a:gd name="connsiteY5000" fmla="*/ 245269 h 514350"/>
                <a:gd name="connsiteX5001" fmla="*/ 3409474 w 6400800"/>
                <a:gd name="connsiteY5001" fmla="*/ 259556 h 514350"/>
                <a:gd name="connsiteX5002" fmla="*/ 3405664 w 6400800"/>
                <a:gd name="connsiteY5002" fmla="*/ 273844 h 514350"/>
                <a:gd name="connsiteX5003" fmla="*/ 3416141 w 6400800"/>
                <a:gd name="connsiteY5003" fmla="*/ 335756 h 514350"/>
                <a:gd name="connsiteX5004" fmla="*/ 3416141 w 6400800"/>
                <a:gd name="connsiteY5004" fmla="*/ 353854 h 514350"/>
                <a:gd name="connsiteX5005" fmla="*/ 3415189 w 6400800"/>
                <a:gd name="connsiteY5005" fmla="*/ 348139 h 514350"/>
                <a:gd name="connsiteX5006" fmla="*/ 3413284 w 6400800"/>
                <a:gd name="connsiteY5006" fmla="*/ 328136 h 514350"/>
                <a:gd name="connsiteX5007" fmla="*/ 3413284 w 6400800"/>
                <a:gd name="connsiteY5007" fmla="*/ 328136 h 514350"/>
                <a:gd name="connsiteX5008" fmla="*/ 3417094 w 6400800"/>
                <a:gd name="connsiteY5008" fmla="*/ 320516 h 514350"/>
                <a:gd name="connsiteX5009" fmla="*/ 3416141 w 6400800"/>
                <a:gd name="connsiteY5009" fmla="*/ 335756 h 514350"/>
                <a:gd name="connsiteX5010" fmla="*/ 3421856 w 6400800"/>
                <a:gd name="connsiteY5010" fmla="*/ 320516 h 514350"/>
                <a:gd name="connsiteX5011" fmla="*/ 3419951 w 6400800"/>
                <a:gd name="connsiteY5011" fmla="*/ 332899 h 514350"/>
                <a:gd name="connsiteX5012" fmla="*/ 3418046 w 6400800"/>
                <a:gd name="connsiteY5012" fmla="*/ 316706 h 514350"/>
                <a:gd name="connsiteX5013" fmla="*/ 3420904 w 6400800"/>
                <a:gd name="connsiteY5013" fmla="*/ 310991 h 514350"/>
                <a:gd name="connsiteX5014" fmla="*/ 3421856 w 6400800"/>
                <a:gd name="connsiteY5014" fmla="*/ 308134 h 514350"/>
                <a:gd name="connsiteX5015" fmla="*/ 3422809 w 6400800"/>
                <a:gd name="connsiteY5015" fmla="*/ 312896 h 514350"/>
                <a:gd name="connsiteX5016" fmla="*/ 3421856 w 6400800"/>
                <a:gd name="connsiteY5016" fmla="*/ 320516 h 514350"/>
                <a:gd name="connsiteX5017" fmla="*/ 3410426 w 6400800"/>
                <a:gd name="connsiteY5017" fmla="*/ 139541 h 514350"/>
                <a:gd name="connsiteX5018" fmla="*/ 3421856 w 6400800"/>
                <a:gd name="connsiteY5018" fmla="*/ 161449 h 514350"/>
                <a:gd name="connsiteX5019" fmla="*/ 3433286 w 6400800"/>
                <a:gd name="connsiteY5019" fmla="*/ 181451 h 514350"/>
                <a:gd name="connsiteX5020" fmla="*/ 3428524 w 6400800"/>
                <a:gd name="connsiteY5020" fmla="*/ 198596 h 514350"/>
                <a:gd name="connsiteX5021" fmla="*/ 3425666 w 6400800"/>
                <a:gd name="connsiteY5021" fmla="*/ 210026 h 514350"/>
                <a:gd name="connsiteX5022" fmla="*/ 3422809 w 6400800"/>
                <a:gd name="connsiteY5022" fmla="*/ 195739 h 514350"/>
                <a:gd name="connsiteX5023" fmla="*/ 3415189 w 6400800"/>
                <a:gd name="connsiteY5023" fmla="*/ 163354 h 514350"/>
                <a:gd name="connsiteX5024" fmla="*/ 3410426 w 6400800"/>
                <a:gd name="connsiteY5024" fmla="*/ 143351 h 514350"/>
                <a:gd name="connsiteX5025" fmla="*/ 3410426 w 6400800"/>
                <a:gd name="connsiteY5025" fmla="*/ 139541 h 514350"/>
                <a:gd name="connsiteX5026" fmla="*/ 3408521 w 6400800"/>
                <a:gd name="connsiteY5026" fmla="*/ 136684 h 514350"/>
                <a:gd name="connsiteX5027" fmla="*/ 3408521 w 6400800"/>
                <a:gd name="connsiteY5027" fmla="*/ 136684 h 514350"/>
                <a:gd name="connsiteX5028" fmla="*/ 3408521 w 6400800"/>
                <a:gd name="connsiteY5028" fmla="*/ 136684 h 514350"/>
                <a:gd name="connsiteX5029" fmla="*/ 3408521 w 6400800"/>
                <a:gd name="connsiteY5029" fmla="*/ 136684 h 514350"/>
                <a:gd name="connsiteX5030" fmla="*/ 3395186 w 6400800"/>
                <a:gd name="connsiteY5030" fmla="*/ 266224 h 514350"/>
                <a:gd name="connsiteX5031" fmla="*/ 3396139 w 6400800"/>
                <a:gd name="connsiteY5031" fmla="*/ 227171 h 514350"/>
                <a:gd name="connsiteX5032" fmla="*/ 3396139 w 6400800"/>
                <a:gd name="connsiteY5032" fmla="*/ 212884 h 514350"/>
                <a:gd name="connsiteX5033" fmla="*/ 3398996 w 6400800"/>
                <a:gd name="connsiteY5033" fmla="*/ 204311 h 514350"/>
                <a:gd name="connsiteX5034" fmla="*/ 3396139 w 6400800"/>
                <a:gd name="connsiteY5034" fmla="*/ 210026 h 514350"/>
                <a:gd name="connsiteX5035" fmla="*/ 3396139 w 6400800"/>
                <a:gd name="connsiteY5035" fmla="*/ 202406 h 514350"/>
                <a:gd name="connsiteX5036" fmla="*/ 3398044 w 6400800"/>
                <a:gd name="connsiteY5036" fmla="*/ 194786 h 514350"/>
                <a:gd name="connsiteX5037" fmla="*/ 3408521 w 6400800"/>
                <a:gd name="connsiteY5037" fmla="*/ 145256 h 514350"/>
                <a:gd name="connsiteX5038" fmla="*/ 3410426 w 6400800"/>
                <a:gd name="connsiteY5038" fmla="*/ 162401 h 514350"/>
                <a:gd name="connsiteX5039" fmla="*/ 3414236 w 6400800"/>
                <a:gd name="connsiteY5039" fmla="*/ 195739 h 514350"/>
                <a:gd name="connsiteX5040" fmla="*/ 3417094 w 6400800"/>
                <a:gd name="connsiteY5040" fmla="*/ 215741 h 514350"/>
                <a:gd name="connsiteX5041" fmla="*/ 3419951 w 6400800"/>
                <a:gd name="connsiteY5041" fmla="*/ 229076 h 514350"/>
                <a:gd name="connsiteX5042" fmla="*/ 3418046 w 6400800"/>
                <a:gd name="connsiteY5042" fmla="*/ 233839 h 514350"/>
                <a:gd name="connsiteX5043" fmla="*/ 3411379 w 6400800"/>
                <a:gd name="connsiteY5043" fmla="*/ 253841 h 514350"/>
                <a:gd name="connsiteX5044" fmla="*/ 3407569 w 6400800"/>
                <a:gd name="connsiteY5044" fmla="*/ 244316 h 514350"/>
                <a:gd name="connsiteX5045" fmla="*/ 3407569 w 6400800"/>
                <a:gd name="connsiteY5045" fmla="*/ 239554 h 514350"/>
                <a:gd name="connsiteX5046" fmla="*/ 3407569 w 6400800"/>
                <a:gd name="connsiteY5046" fmla="*/ 224314 h 514350"/>
                <a:gd name="connsiteX5047" fmla="*/ 3403759 w 6400800"/>
                <a:gd name="connsiteY5047" fmla="*/ 239554 h 514350"/>
                <a:gd name="connsiteX5048" fmla="*/ 3399949 w 6400800"/>
                <a:gd name="connsiteY5048" fmla="*/ 256699 h 514350"/>
                <a:gd name="connsiteX5049" fmla="*/ 3395186 w 6400800"/>
                <a:gd name="connsiteY5049" fmla="*/ 275749 h 514350"/>
                <a:gd name="connsiteX5050" fmla="*/ 3395186 w 6400800"/>
                <a:gd name="connsiteY5050" fmla="*/ 266224 h 514350"/>
                <a:gd name="connsiteX5051" fmla="*/ 3363754 w 6400800"/>
                <a:gd name="connsiteY5051" fmla="*/ 252889 h 514350"/>
                <a:gd name="connsiteX5052" fmla="*/ 3365659 w 6400800"/>
                <a:gd name="connsiteY5052" fmla="*/ 264319 h 514350"/>
                <a:gd name="connsiteX5053" fmla="*/ 3363754 w 6400800"/>
                <a:gd name="connsiteY5053" fmla="*/ 269081 h 514350"/>
                <a:gd name="connsiteX5054" fmla="*/ 3363754 w 6400800"/>
                <a:gd name="connsiteY5054" fmla="*/ 252889 h 514350"/>
                <a:gd name="connsiteX5055" fmla="*/ 3321844 w 6400800"/>
                <a:gd name="connsiteY5055" fmla="*/ 351949 h 514350"/>
                <a:gd name="connsiteX5056" fmla="*/ 3322796 w 6400800"/>
                <a:gd name="connsiteY5056" fmla="*/ 342424 h 514350"/>
                <a:gd name="connsiteX5057" fmla="*/ 3323749 w 6400800"/>
                <a:gd name="connsiteY5057" fmla="*/ 347186 h 514350"/>
                <a:gd name="connsiteX5058" fmla="*/ 3321844 w 6400800"/>
                <a:gd name="connsiteY5058" fmla="*/ 351949 h 514350"/>
                <a:gd name="connsiteX5059" fmla="*/ 3340894 w 6400800"/>
                <a:gd name="connsiteY5059" fmla="*/ 273844 h 514350"/>
                <a:gd name="connsiteX5060" fmla="*/ 3347561 w 6400800"/>
                <a:gd name="connsiteY5060" fmla="*/ 298609 h 514350"/>
                <a:gd name="connsiteX5061" fmla="*/ 3344704 w 6400800"/>
                <a:gd name="connsiteY5061" fmla="*/ 304324 h 514350"/>
                <a:gd name="connsiteX5062" fmla="*/ 3338989 w 6400800"/>
                <a:gd name="connsiteY5062" fmla="*/ 290989 h 514350"/>
                <a:gd name="connsiteX5063" fmla="*/ 3335179 w 6400800"/>
                <a:gd name="connsiteY5063" fmla="*/ 251936 h 514350"/>
                <a:gd name="connsiteX5064" fmla="*/ 3340894 w 6400800"/>
                <a:gd name="connsiteY5064" fmla="*/ 273844 h 514350"/>
                <a:gd name="connsiteX5065" fmla="*/ 3330416 w 6400800"/>
                <a:gd name="connsiteY5065" fmla="*/ 376714 h 514350"/>
                <a:gd name="connsiteX5066" fmla="*/ 3331369 w 6400800"/>
                <a:gd name="connsiteY5066" fmla="*/ 379571 h 514350"/>
                <a:gd name="connsiteX5067" fmla="*/ 3329464 w 6400800"/>
                <a:gd name="connsiteY5067" fmla="*/ 384334 h 514350"/>
                <a:gd name="connsiteX5068" fmla="*/ 3328511 w 6400800"/>
                <a:gd name="connsiteY5068" fmla="*/ 381476 h 514350"/>
                <a:gd name="connsiteX5069" fmla="*/ 3330416 w 6400800"/>
                <a:gd name="connsiteY5069" fmla="*/ 376714 h 514350"/>
                <a:gd name="connsiteX5070" fmla="*/ 3329464 w 6400800"/>
                <a:gd name="connsiteY5070" fmla="*/ 202406 h 514350"/>
                <a:gd name="connsiteX5071" fmla="*/ 3329464 w 6400800"/>
                <a:gd name="connsiteY5071" fmla="*/ 207169 h 514350"/>
                <a:gd name="connsiteX5072" fmla="*/ 3328511 w 6400800"/>
                <a:gd name="connsiteY5072" fmla="*/ 205264 h 514350"/>
                <a:gd name="connsiteX5073" fmla="*/ 3329464 w 6400800"/>
                <a:gd name="connsiteY5073" fmla="*/ 202406 h 514350"/>
                <a:gd name="connsiteX5074" fmla="*/ 3326606 w 6400800"/>
                <a:gd name="connsiteY5074" fmla="*/ 302419 h 514350"/>
                <a:gd name="connsiteX5075" fmla="*/ 3329464 w 6400800"/>
                <a:gd name="connsiteY5075" fmla="*/ 310039 h 514350"/>
                <a:gd name="connsiteX5076" fmla="*/ 3329464 w 6400800"/>
                <a:gd name="connsiteY5076" fmla="*/ 311944 h 514350"/>
                <a:gd name="connsiteX5077" fmla="*/ 3326606 w 6400800"/>
                <a:gd name="connsiteY5077" fmla="*/ 306229 h 514350"/>
                <a:gd name="connsiteX5078" fmla="*/ 3326606 w 6400800"/>
                <a:gd name="connsiteY5078" fmla="*/ 302419 h 514350"/>
                <a:gd name="connsiteX5079" fmla="*/ 3323749 w 6400800"/>
                <a:gd name="connsiteY5079" fmla="*/ 227171 h 514350"/>
                <a:gd name="connsiteX5080" fmla="*/ 3325654 w 6400800"/>
                <a:gd name="connsiteY5080" fmla="*/ 219551 h 514350"/>
                <a:gd name="connsiteX5081" fmla="*/ 3325654 w 6400800"/>
                <a:gd name="connsiteY5081" fmla="*/ 221456 h 514350"/>
                <a:gd name="connsiteX5082" fmla="*/ 3318034 w 6400800"/>
                <a:gd name="connsiteY5082" fmla="*/ 256699 h 514350"/>
                <a:gd name="connsiteX5083" fmla="*/ 3317081 w 6400800"/>
                <a:gd name="connsiteY5083" fmla="*/ 255746 h 514350"/>
                <a:gd name="connsiteX5084" fmla="*/ 3323749 w 6400800"/>
                <a:gd name="connsiteY5084" fmla="*/ 227171 h 514350"/>
                <a:gd name="connsiteX5085" fmla="*/ 3315176 w 6400800"/>
                <a:gd name="connsiteY5085" fmla="*/ 269081 h 514350"/>
                <a:gd name="connsiteX5086" fmla="*/ 3316129 w 6400800"/>
                <a:gd name="connsiteY5086" fmla="*/ 270986 h 514350"/>
                <a:gd name="connsiteX5087" fmla="*/ 3314224 w 6400800"/>
                <a:gd name="connsiteY5087" fmla="*/ 282416 h 514350"/>
                <a:gd name="connsiteX5088" fmla="*/ 3313271 w 6400800"/>
                <a:gd name="connsiteY5088" fmla="*/ 280511 h 514350"/>
                <a:gd name="connsiteX5089" fmla="*/ 3315176 w 6400800"/>
                <a:gd name="connsiteY5089" fmla="*/ 269081 h 514350"/>
                <a:gd name="connsiteX5090" fmla="*/ 3305651 w 6400800"/>
                <a:gd name="connsiteY5090" fmla="*/ 310991 h 514350"/>
                <a:gd name="connsiteX5091" fmla="*/ 3308509 w 6400800"/>
                <a:gd name="connsiteY5091" fmla="*/ 298609 h 514350"/>
                <a:gd name="connsiteX5092" fmla="*/ 3310414 w 6400800"/>
                <a:gd name="connsiteY5092" fmla="*/ 302419 h 514350"/>
                <a:gd name="connsiteX5093" fmla="*/ 3307556 w 6400800"/>
                <a:gd name="connsiteY5093" fmla="*/ 320516 h 514350"/>
                <a:gd name="connsiteX5094" fmla="*/ 3304699 w 6400800"/>
                <a:gd name="connsiteY5094" fmla="*/ 313849 h 514350"/>
                <a:gd name="connsiteX5095" fmla="*/ 3305651 w 6400800"/>
                <a:gd name="connsiteY5095" fmla="*/ 310991 h 514350"/>
                <a:gd name="connsiteX5096" fmla="*/ 3302794 w 6400800"/>
                <a:gd name="connsiteY5096" fmla="*/ 327184 h 514350"/>
                <a:gd name="connsiteX5097" fmla="*/ 3304699 w 6400800"/>
                <a:gd name="connsiteY5097" fmla="*/ 335756 h 514350"/>
                <a:gd name="connsiteX5098" fmla="*/ 3300889 w 6400800"/>
                <a:gd name="connsiteY5098" fmla="*/ 349091 h 514350"/>
                <a:gd name="connsiteX5099" fmla="*/ 3298984 w 6400800"/>
                <a:gd name="connsiteY5099" fmla="*/ 355759 h 514350"/>
                <a:gd name="connsiteX5100" fmla="*/ 3297079 w 6400800"/>
                <a:gd name="connsiteY5100" fmla="*/ 351949 h 514350"/>
                <a:gd name="connsiteX5101" fmla="*/ 3302794 w 6400800"/>
                <a:gd name="connsiteY5101" fmla="*/ 327184 h 514350"/>
                <a:gd name="connsiteX5102" fmla="*/ 3279934 w 6400800"/>
                <a:gd name="connsiteY5102" fmla="*/ 297656 h 514350"/>
                <a:gd name="connsiteX5103" fmla="*/ 3280886 w 6400800"/>
                <a:gd name="connsiteY5103" fmla="*/ 289084 h 514350"/>
                <a:gd name="connsiteX5104" fmla="*/ 3283744 w 6400800"/>
                <a:gd name="connsiteY5104" fmla="*/ 263366 h 514350"/>
                <a:gd name="connsiteX5105" fmla="*/ 3284696 w 6400800"/>
                <a:gd name="connsiteY5105" fmla="*/ 252889 h 514350"/>
                <a:gd name="connsiteX5106" fmla="*/ 3293269 w 6400800"/>
                <a:gd name="connsiteY5106" fmla="*/ 270034 h 514350"/>
                <a:gd name="connsiteX5107" fmla="*/ 3291364 w 6400800"/>
                <a:gd name="connsiteY5107" fmla="*/ 277654 h 514350"/>
                <a:gd name="connsiteX5108" fmla="*/ 3290411 w 6400800"/>
                <a:gd name="connsiteY5108" fmla="*/ 283369 h 514350"/>
                <a:gd name="connsiteX5109" fmla="*/ 3289459 w 6400800"/>
                <a:gd name="connsiteY5109" fmla="*/ 264319 h 514350"/>
                <a:gd name="connsiteX5110" fmla="*/ 3281839 w 6400800"/>
                <a:gd name="connsiteY5110" fmla="*/ 317659 h 514350"/>
                <a:gd name="connsiteX5111" fmla="*/ 3280886 w 6400800"/>
                <a:gd name="connsiteY5111" fmla="*/ 317659 h 514350"/>
                <a:gd name="connsiteX5112" fmla="*/ 3280886 w 6400800"/>
                <a:gd name="connsiteY5112" fmla="*/ 316706 h 514350"/>
                <a:gd name="connsiteX5113" fmla="*/ 3279934 w 6400800"/>
                <a:gd name="connsiteY5113" fmla="*/ 315754 h 514350"/>
                <a:gd name="connsiteX5114" fmla="*/ 3278981 w 6400800"/>
                <a:gd name="connsiteY5114" fmla="*/ 313849 h 514350"/>
                <a:gd name="connsiteX5115" fmla="*/ 3279934 w 6400800"/>
                <a:gd name="connsiteY5115" fmla="*/ 297656 h 514350"/>
                <a:gd name="connsiteX5116" fmla="*/ 3263741 w 6400800"/>
                <a:gd name="connsiteY5116" fmla="*/ 295751 h 514350"/>
                <a:gd name="connsiteX5117" fmla="*/ 3263741 w 6400800"/>
                <a:gd name="connsiteY5117" fmla="*/ 293846 h 514350"/>
                <a:gd name="connsiteX5118" fmla="*/ 3263741 w 6400800"/>
                <a:gd name="connsiteY5118" fmla="*/ 295751 h 514350"/>
                <a:gd name="connsiteX5119" fmla="*/ 3264694 w 6400800"/>
                <a:gd name="connsiteY5119" fmla="*/ 296704 h 514350"/>
                <a:gd name="connsiteX5120" fmla="*/ 3262789 w 6400800"/>
                <a:gd name="connsiteY5120" fmla="*/ 306229 h 514350"/>
                <a:gd name="connsiteX5121" fmla="*/ 3263741 w 6400800"/>
                <a:gd name="connsiteY5121" fmla="*/ 295751 h 514350"/>
                <a:gd name="connsiteX5122" fmla="*/ 3232309 w 6400800"/>
                <a:gd name="connsiteY5122" fmla="*/ 381476 h 514350"/>
                <a:gd name="connsiteX5123" fmla="*/ 3232309 w 6400800"/>
                <a:gd name="connsiteY5123" fmla="*/ 357664 h 514350"/>
                <a:gd name="connsiteX5124" fmla="*/ 3232309 w 6400800"/>
                <a:gd name="connsiteY5124" fmla="*/ 358616 h 514350"/>
                <a:gd name="connsiteX5125" fmla="*/ 3233261 w 6400800"/>
                <a:gd name="connsiteY5125" fmla="*/ 360521 h 514350"/>
                <a:gd name="connsiteX5126" fmla="*/ 3232309 w 6400800"/>
                <a:gd name="connsiteY5126" fmla="*/ 381476 h 514350"/>
                <a:gd name="connsiteX5127" fmla="*/ 3239929 w 6400800"/>
                <a:gd name="connsiteY5127" fmla="*/ 327184 h 514350"/>
                <a:gd name="connsiteX5128" fmla="*/ 3241834 w 6400800"/>
                <a:gd name="connsiteY5128" fmla="*/ 339566 h 514350"/>
                <a:gd name="connsiteX5129" fmla="*/ 3239929 w 6400800"/>
                <a:gd name="connsiteY5129" fmla="*/ 333851 h 514350"/>
                <a:gd name="connsiteX5130" fmla="*/ 3239929 w 6400800"/>
                <a:gd name="connsiteY5130" fmla="*/ 329089 h 514350"/>
                <a:gd name="connsiteX5131" fmla="*/ 3239929 w 6400800"/>
                <a:gd name="connsiteY5131" fmla="*/ 327184 h 514350"/>
                <a:gd name="connsiteX5132" fmla="*/ 3234214 w 6400800"/>
                <a:gd name="connsiteY5132" fmla="*/ 318611 h 514350"/>
                <a:gd name="connsiteX5133" fmla="*/ 3237071 w 6400800"/>
                <a:gd name="connsiteY5133" fmla="*/ 310039 h 514350"/>
                <a:gd name="connsiteX5134" fmla="*/ 3238024 w 6400800"/>
                <a:gd name="connsiteY5134" fmla="*/ 314801 h 514350"/>
                <a:gd name="connsiteX5135" fmla="*/ 3238024 w 6400800"/>
                <a:gd name="connsiteY5135" fmla="*/ 316706 h 514350"/>
                <a:gd name="connsiteX5136" fmla="*/ 3237071 w 6400800"/>
                <a:gd name="connsiteY5136" fmla="*/ 317659 h 514350"/>
                <a:gd name="connsiteX5137" fmla="*/ 3237071 w 6400800"/>
                <a:gd name="connsiteY5137" fmla="*/ 311944 h 514350"/>
                <a:gd name="connsiteX5138" fmla="*/ 3236119 w 6400800"/>
                <a:gd name="connsiteY5138" fmla="*/ 319564 h 514350"/>
                <a:gd name="connsiteX5139" fmla="*/ 3234214 w 6400800"/>
                <a:gd name="connsiteY5139" fmla="*/ 322421 h 514350"/>
                <a:gd name="connsiteX5140" fmla="*/ 3233261 w 6400800"/>
                <a:gd name="connsiteY5140" fmla="*/ 319564 h 514350"/>
                <a:gd name="connsiteX5141" fmla="*/ 3234214 w 6400800"/>
                <a:gd name="connsiteY5141" fmla="*/ 318611 h 514350"/>
                <a:gd name="connsiteX5142" fmla="*/ 3233261 w 6400800"/>
                <a:gd name="connsiteY5142" fmla="*/ 286226 h 514350"/>
                <a:gd name="connsiteX5143" fmla="*/ 3233261 w 6400800"/>
                <a:gd name="connsiteY5143" fmla="*/ 288131 h 514350"/>
                <a:gd name="connsiteX5144" fmla="*/ 3232309 w 6400800"/>
                <a:gd name="connsiteY5144" fmla="*/ 290036 h 514350"/>
                <a:gd name="connsiteX5145" fmla="*/ 3232309 w 6400800"/>
                <a:gd name="connsiteY5145" fmla="*/ 282416 h 514350"/>
                <a:gd name="connsiteX5146" fmla="*/ 3233261 w 6400800"/>
                <a:gd name="connsiteY5146" fmla="*/ 286226 h 514350"/>
                <a:gd name="connsiteX5147" fmla="*/ 3222784 w 6400800"/>
                <a:gd name="connsiteY5147" fmla="*/ 285274 h 514350"/>
                <a:gd name="connsiteX5148" fmla="*/ 3223736 w 6400800"/>
                <a:gd name="connsiteY5148" fmla="*/ 273844 h 514350"/>
                <a:gd name="connsiteX5149" fmla="*/ 3224689 w 6400800"/>
                <a:gd name="connsiteY5149" fmla="*/ 270034 h 514350"/>
                <a:gd name="connsiteX5150" fmla="*/ 3224689 w 6400800"/>
                <a:gd name="connsiteY5150" fmla="*/ 270986 h 514350"/>
                <a:gd name="connsiteX5151" fmla="*/ 3227546 w 6400800"/>
                <a:gd name="connsiteY5151" fmla="*/ 253841 h 514350"/>
                <a:gd name="connsiteX5152" fmla="*/ 3227546 w 6400800"/>
                <a:gd name="connsiteY5152" fmla="*/ 253841 h 514350"/>
                <a:gd name="connsiteX5153" fmla="*/ 3223736 w 6400800"/>
                <a:gd name="connsiteY5153" fmla="*/ 292894 h 514350"/>
                <a:gd name="connsiteX5154" fmla="*/ 3222784 w 6400800"/>
                <a:gd name="connsiteY5154" fmla="*/ 291941 h 514350"/>
                <a:gd name="connsiteX5155" fmla="*/ 3222784 w 6400800"/>
                <a:gd name="connsiteY5155" fmla="*/ 290989 h 514350"/>
                <a:gd name="connsiteX5156" fmla="*/ 3222784 w 6400800"/>
                <a:gd name="connsiteY5156" fmla="*/ 285274 h 514350"/>
                <a:gd name="connsiteX5157" fmla="*/ 3217069 w 6400800"/>
                <a:gd name="connsiteY5157" fmla="*/ 207169 h 514350"/>
                <a:gd name="connsiteX5158" fmla="*/ 3219926 w 6400800"/>
                <a:gd name="connsiteY5158" fmla="*/ 219551 h 514350"/>
                <a:gd name="connsiteX5159" fmla="*/ 3215164 w 6400800"/>
                <a:gd name="connsiteY5159" fmla="*/ 238601 h 514350"/>
                <a:gd name="connsiteX5160" fmla="*/ 3217069 w 6400800"/>
                <a:gd name="connsiteY5160" fmla="*/ 207169 h 514350"/>
                <a:gd name="connsiteX5161" fmla="*/ 3191351 w 6400800"/>
                <a:gd name="connsiteY5161" fmla="*/ 249079 h 514350"/>
                <a:gd name="connsiteX5162" fmla="*/ 3192304 w 6400800"/>
                <a:gd name="connsiteY5162" fmla="*/ 232886 h 514350"/>
                <a:gd name="connsiteX5163" fmla="*/ 3194209 w 6400800"/>
                <a:gd name="connsiteY5163" fmla="*/ 238601 h 514350"/>
                <a:gd name="connsiteX5164" fmla="*/ 3191351 w 6400800"/>
                <a:gd name="connsiteY5164" fmla="*/ 265271 h 514350"/>
                <a:gd name="connsiteX5165" fmla="*/ 3191351 w 6400800"/>
                <a:gd name="connsiteY5165" fmla="*/ 249079 h 514350"/>
                <a:gd name="connsiteX5166" fmla="*/ 3155156 w 6400800"/>
                <a:gd name="connsiteY5166" fmla="*/ 313849 h 514350"/>
                <a:gd name="connsiteX5167" fmla="*/ 3156109 w 6400800"/>
                <a:gd name="connsiteY5167" fmla="*/ 320516 h 514350"/>
                <a:gd name="connsiteX5168" fmla="*/ 3158014 w 6400800"/>
                <a:gd name="connsiteY5168" fmla="*/ 334804 h 514350"/>
                <a:gd name="connsiteX5169" fmla="*/ 3154204 w 6400800"/>
                <a:gd name="connsiteY5169" fmla="*/ 354806 h 514350"/>
                <a:gd name="connsiteX5170" fmla="*/ 3152299 w 6400800"/>
                <a:gd name="connsiteY5170" fmla="*/ 351949 h 514350"/>
                <a:gd name="connsiteX5171" fmla="*/ 3152299 w 6400800"/>
                <a:gd name="connsiteY5171" fmla="*/ 350044 h 514350"/>
                <a:gd name="connsiteX5172" fmla="*/ 3151346 w 6400800"/>
                <a:gd name="connsiteY5172" fmla="*/ 345281 h 514350"/>
                <a:gd name="connsiteX5173" fmla="*/ 3151346 w 6400800"/>
                <a:gd name="connsiteY5173" fmla="*/ 344329 h 514350"/>
                <a:gd name="connsiteX5174" fmla="*/ 3151346 w 6400800"/>
                <a:gd name="connsiteY5174" fmla="*/ 338614 h 514350"/>
                <a:gd name="connsiteX5175" fmla="*/ 3155156 w 6400800"/>
                <a:gd name="connsiteY5175" fmla="*/ 313849 h 514350"/>
                <a:gd name="connsiteX5176" fmla="*/ 3139916 w 6400800"/>
                <a:gd name="connsiteY5176" fmla="*/ 213836 h 514350"/>
                <a:gd name="connsiteX5177" fmla="*/ 3143726 w 6400800"/>
                <a:gd name="connsiteY5177" fmla="*/ 235744 h 514350"/>
                <a:gd name="connsiteX5178" fmla="*/ 3148489 w 6400800"/>
                <a:gd name="connsiteY5178" fmla="*/ 267176 h 514350"/>
                <a:gd name="connsiteX5179" fmla="*/ 3143726 w 6400800"/>
                <a:gd name="connsiteY5179" fmla="*/ 284321 h 514350"/>
                <a:gd name="connsiteX5180" fmla="*/ 3137059 w 6400800"/>
                <a:gd name="connsiteY5180" fmla="*/ 216694 h 514350"/>
                <a:gd name="connsiteX5181" fmla="*/ 3139916 w 6400800"/>
                <a:gd name="connsiteY5181" fmla="*/ 213836 h 514350"/>
                <a:gd name="connsiteX5182" fmla="*/ 3130391 w 6400800"/>
                <a:gd name="connsiteY5182" fmla="*/ 337661 h 514350"/>
                <a:gd name="connsiteX5183" fmla="*/ 3130391 w 6400800"/>
                <a:gd name="connsiteY5183" fmla="*/ 335756 h 514350"/>
                <a:gd name="connsiteX5184" fmla="*/ 3130391 w 6400800"/>
                <a:gd name="connsiteY5184" fmla="*/ 335756 h 514350"/>
                <a:gd name="connsiteX5185" fmla="*/ 3130391 w 6400800"/>
                <a:gd name="connsiteY5185" fmla="*/ 337661 h 514350"/>
                <a:gd name="connsiteX5186" fmla="*/ 3130391 w 6400800"/>
                <a:gd name="connsiteY5186" fmla="*/ 328136 h 514350"/>
                <a:gd name="connsiteX5187" fmla="*/ 3130391 w 6400800"/>
                <a:gd name="connsiteY5187" fmla="*/ 328136 h 514350"/>
                <a:gd name="connsiteX5188" fmla="*/ 3130391 w 6400800"/>
                <a:gd name="connsiteY5188" fmla="*/ 328136 h 514350"/>
                <a:gd name="connsiteX5189" fmla="*/ 3130391 w 6400800"/>
                <a:gd name="connsiteY5189" fmla="*/ 328136 h 514350"/>
                <a:gd name="connsiteX5190" fmla="*/ 3133249 w 6400800"/>
                <a:gd name="connsiteY5190" fmla="*/ 276701 h 514350"/>
                <a:gd name="connsiteX5191" fmla="*/ 3133249 w 6400800"/>
                <a:gd name="connsiteY5191" fmla="*/ 276701 h 514350"/>
                <a:gd name="connsiteX5192" fmla="*/ 3128486 w 6400800"/>
                <a:gd name="connsiteY5192" fmla="*/ 259556 h 514350"/>
                <a:gd name="connsiteX5193" fmla="*/ 3127534 w 6400800"/>
                <a:gd name="connsiteY5193" fmla="*/ 246221 h 514350"/>
                <a:gd name="connsiteX5194" fmla="*/ 3135154 w 6400800"/>
                <a:gd name="connsiteY5194" fmla="*/ 223361 h 514350"/>
                <a:gd name="connsiteX5195" fmla="*/ 3133249 w 6400800"/>
                <a:gd name="connsiteY5195" fmla="*/ 276701 h 514350"/>
                <a:gd name="connsiteX5196" fmla="*/ 3130391 w 6400800"/>
                <a:gd name="connsiteY5196" fmla="*/ 229076 h 514350"/>
                <a:gd name="connsiteX5197" fmla="*/ 3136106 w 6400800"/>
                <a:gd name="connsiteY5197" fmla="*/ 219551 h 514350"/>
                <a:gd name="connsiteX5198" fmla="*/ 3136106 w 6400800"/>
                <a:gd name="connsiteY5198" fmla="*/ 221456 h 514350"/>
                <a:gd name="connsiteX5199" fmla="*/ 3127534 w 6400800"/>
                <a:gd name="connsiteY5199" fmla="*/ 236696 h 514350"/>
                <a:gd name="connsiteX5200" fmla="*/ 3127534 w 6400800"/>
                <a:gd name="connsiteY5200" fmla="*/ 234791 h 514350"/>
                <a:gd name="connsiteX5201" fmla="*/ 3130391 w 6400800"/>
                <a:gd name="connsiteY5201" fmla="*/ 229076 h 514350"/>
                <a:gd name="connsiteX5202" fmla="*/ 3114199 w 6400800"/>
                <a:gd name="connsiteY5202" fmla="*/ 290036 h 514350"/>
                <a:gd name="connsiteX5203" fmla="*/ 3113246 w 6400800"/>
                <a:gd name="connsiteY5203" fmla="*/ 287179 h 514350"/>
                <a:gd name="connsiteX5204" fmla="*/ 3113246 w 6400800"/>
                <a:gd name="connsiteY5204" fmla="*/ 286226 h 514350"/>
                <a:gd name="connsiteX5205" fmla="*/ 3115151 w 6400800"/>
                <a:gd name="connsiteY5205" fmla="*/ 281464 h 514350"/>
                <a:gd name="connsiteX5206" fmla="*/ 3114199 w 6400800"/>
                <a:gd name="connsiteY5206" fmla="*/ 290036 h 514350"/>
                <a:gd name="connsiteX5207" fmla="*/ 3115151 w 6400800"/>
                <a:gd name="connsiteY5207" fmla="*/ 257651 h 514350"/>
                <a:gd name="connsiteX5208" fmla="*/ 3116104 w 6400800"/>
                <a:gd name="connsiteY5208" fmla="*/ 255746 h 514350"/>
                <a:gd name="connsiteX5209" fmla="*/ 3115151 w 6400800"/>
                <a:gd name="connsiteY5209" fmla="*/ 257651 h 514350"/>
                <a:gd name="connsiteX5210" fmla="*/ 3109436 w 6400800"/>
                <a:gd name="connsiteY5210" fmla="*/ 270034 h 514350"/>
                <a:gd name="connsiteX5211" fmla="*/ 3115151 w 6400800"/>
                <a:gd name="connsiteY5211" fmla="*/ 257651 h 514350"/>
                <a:gd name="connsiteX5212" fmla="*/ 3110389 w 6400800"/>
                <a:gd name="connsiteY5212" fmla="*/ 292894 h 514350"/>
                <a:gd name="connsiteX5213" fmla="*/ 3113246 w 6400800"/>
                <a:gd name="connsiteY5213" fmla="*/ 309086 h 514350"/>
                <a:gd name="connsiteX5214" fmla="*/ 3114199 w 6400800"/>
                <a:gd name="connsiteY5214" fmla="*/ 311944 h 514350"/>
                <a:gd name="connsiteX5215" fmla="*/ 3114199 w 6400800"/>
                <a:gd name="connsiteY5215" fmla="*/ 321469 h 514350"/>
                <a:gd name="connsiteX5216" fmla="*/ 3114199 w 6400800"/>
                <a:gd name="connsiteY5216" fmla="*/ 319564 h 514350"/>
                <a:gd name="connsiteX5217" fmla="*/ 3110389 w 6400800"/>
                <a:gd name="connsiteY5217" fmla="*/ 309086 h 514350"/>
                <a:gd name="connsiteX5218" fmla="*/ 3109436 w 6400800"/>
                <a:gd name="connsiteY5218" fmla="*/ 300514 h 514350"/>
                <a:gd name="connsiteX5219" fmla="*/ 3109436 w 6400800"/>
                <a:gd name="connsiteY5219" fmla="*/ 299561 h 514350"/>
                <a:gd name="connsiteX5220" fmla="*/ 3110389 w 6400800"/>
                <a:gd name="connsiteY5220" fmla="*/ 292894 h 514350"/>
                <a:gd name="connsiteX5221" fmla="*/ 3098006 w 6400800"/>
                <a:gd name="connsiteY5221" fmla="*/ 350996 h 514350"/>
                <a:gd name="connsiteX5222" fmla="*/ 3098006 w 6400800"/>
                <a:gd name="connsiteY5222" fmla="*/ 350996 h 514350"/>
                <a:gd name="connsiteX5223" fmla="*/ 3098006 w 6400800"/>
                <a:gd name="connsiteY5223" fmla="*/ 353854 h 514350"/>
                <a:gd name="connsiteX5224" fmla="*/ 3097054 w 6400800"/>
                <a:gd name="connsiteY5224" fmla="*/ 354806 h 514350"/>
                <a:gd name="connsiteX5225" fmla="*/ 3098006 w 6400800"/>
                <a:gd name="connsiteY5225" fmla="*/ 350996 h 514350"/>
                <a:gd name="connsiteX5226" fmla="*/ 3093244 w 6400800"/>
                <a:gd name="connsiteY5226" fmla="*/ 377666 h 514350"/>
                <a:gd name="connsiteX5227" fmla="*/ 3097054 w 6400800"/>
                <a:gd name="connsiteY5227" fmla="*/ 370046 h 514350"/>
                <a:gd name="connsiteX5228" fmla="*/ 3094196 w 6400800"/>
                <a:gd name="connsiteY5228" fmla="*/ 373856 h 514350"/>
                <a:gd name="connsiteX5229" fmla="*/ 3097054 w 6400800"/>
                <a:gd name="connsiteY5229" fmla="*/ 355759 h 514350"/>
                <a:gd name="connsiteX5230" fmla="*/ 3098006 w 6400800"/>
                <a:gd name="connsiteY5230" fmla="*/ 353854 h 514350"/>
                <a:gd name="connsiteX5231" fmla="*/ 3098006 w 6400800"/>
                <a:gd name="connsiteY5231" fmla="*/ 371951 h 514350"/>
                <a:gd name="connsiteX5232" fmla="*/ 3098006 w 6400800"/>
                <a:gd name="connsiteY5232" fmla="*/ 383381 h 514350"/>
                <a:gd name="connsiteX5233" fmla="*/ 3095149 w 6400800"/>
                <a:gd name="connsiteY5233" fmla="*/ 383381 h 514350"/>
                <a:gd name="connsiteX5234" fmla="*/ 3095149 w 6400800"/>
                <a:gd name="connsiteY5234" fmla="*/ 383381 h 514350"/>
                <a:gd name="connsiteX5235" fmla="*/ 3093244 w 6400800"/>
                <a:gd name="connsiteY5235" fmla="*/ 378619 h 514350"/>
                <a:gd name="connsiteX5236" fmla="*/ 3093244 w 6400800"/>
                <a:gd name="connsiteY5236" fmla="*/ 377666 h 514350"/>
                <a:gd name="connsiteX5237" fmla="*/ 3084671 w 6400800"/>
                <a:gd name="connsiteY5237" fmla="*/ 293846 h 514350"/>
                <a:gd name="connsiteX5238" fmla="*/ 3085624 w 6400800"/>
                <a:gd name="connsiteY5238" fmla="*/ 276701 h 514350"/>
                <a:gd name="connsiteX5239" fmla="*/ 3085624 w 6400800"/>
                <a:gd name="connsiteY5239" fmla="*/ 278606 h 514350"/>
                <a:gd name="connsiteX5240" fmla="*/ 3088481 w 6400800"/>
                <a:gd name="connsiteY5240" fmla="*/ 289084 h 514350"/>
                <a:gd name="connsiteX5241" fmla="*/ 3086576 w 6400800"/>
                <a:gd name="connsiteY5241" fmla="*/ 291941 h 514350"/>
                <a:gd name="connsiteX5242" fmla="*/ 3084671 w 6400800"/>
                <a:gd name="connsiteY5242" fmla="*/ 296704 h 514350"/>
                <a:gd name="connsiteX5243" fmla="*/ 3084671 w 6400800"/>
                <a:gd name="connsiteY5243" fmla="*/ 293846 h 514350"/>
                <a:gd name="connsiteX5244" fmla="*/ 3086576 w 6400800"/>
                <a:gd name="connsiteY5244" fmla="*/ 348139 h 514350"/>
                <a:gd name="connsiteX5245" fmla="*/ 3086576 w 6400800"/>
                <a:gd name="connsiteY5245" fmla="*/ 350044 h 514350"/>
                <a:gd name="connsiteX5246" fmla="*/ 3083719 w 6400800"/>
                <a:gd name="connsiteY5246" fmla="*/ 361474 h 514350"/>
                <a:gd name="connsiteX5247" fmla="*/ 3083719 w 6400800"/>
                <a:gd name="connsiteY5247" fmla="*/ 357664 h 514350"/>
                <a:gd name="connsiteX5248" fmla="*/ 3086576 w 6400800"/>
                <a:gd name="connsiteY5248" fmla="*/ 348139 h 514350"/>
                <a:gd name="connsiteX5249" fmla="*/ 3057049 w 6400800"/>
                <a:gd name="connsiteY5249" fmla="*/ 235744 h 514350"/>
                <a:gd name="connsiteX5250" fmla="*/ 3059906 w 6400800"/>
                <a:gd name="connsiteY5250" fmla="*/ 210979 h 514350"/>
                <a:gd name="connsiteX5251" fmla="*/ 3062764 w 6400800"/>
                <a:gd name="connsiteY5251" fmla="*/ 191929 h 514350"/>
                <a:gd name="connsiteX5252" fmla="*/ 3067526 w 6400800"/>
                <a:gd name="connsiteY5252" fmla="*/ 209074 h 514350"/>
                <a:gd name="connsiteX5253" fmla="*/ 3066574 w 6400800"/>
                <a:gd name="connsiteY5253" fmla="*/ 222409 h 514350"/>
                <a:gd name="connsiteX5254" fmla="*/ 3063716 w 6400800"/>
                <a:gd name="connsiteY5254" fmla="*/ 253841 h 514350"/>
                <a:gd name="connsiteX5255" fmla="*/ 3059906 w 6400800"/>
                <a:gd name="connsiteY5255" fmla="*/ 268129 h 514350"/>
                <a:gd name="connsiteX5256" fmla="*/ 3057049 w 6400800"/>
                <a:gd name="connsiteY5256" fmla="*/ 252889 h 514350"/>
                <a:gd name="connsiteX5257" fmla="*/ 3056096 w 6400800"/>
                <a:gd name="connsiteY5257" fmla="*/ 248126 h 514350"/>
                <a:gd name="connsiteX5258" fmla="*/ 3057049 w 6400800"/>
                <a:gd name="connsiteY5258" fmla="*/ 235744 h 514350"/>
                <a:gd name="connsiteX5259" fmla="*/ 3002756 w 6400800"/>
                <a:gd name="connsiteY5259" fmla="*/ 307181 h 514350"/>
                <a:gd name="connsiteX5260" fmla="*/ 3001804 w 6400800"/>
                <a:gd name="connsiteY5260" fmla="*/ 310039 h 514350"/>
                <a:gd name="connsiteX5261" fmla="*/ 3002756 w 6400800"/>
                <a:gd name="connsiteY5261" fmla="*/ 305276 h 514350"/>
                <a:gd name="connsiteX5262" fmla="*/ 3006566 w 6400800"/>
                <a:gd name="connsiteY5262" fmla="*/ 286226 h 514350"/>
                <a:gd name="connsiteX5263" fmla="*/ 3008471 w 6400800"/>
                <a:gd name="connsiteY5263" fmla="*/ 290036 h 514350"/>
                <a:gd name="connsiteX5264" fmla="*/ 3002756 w 6400800"/>
                <a:gd name="connsiteY5264" fmla="*/ 307181 h 514350"/>
                <a:gd name="connsiteX5265" fmla="*/ 3036094 w 6400800"/>
                <a:gd name="connsiteY5265" fmla="*/ 249079 h 514350"/>
                <a:gd name="connsiteX5266" fmla="*/ 3036094 w 6400800"/>
                <a:gd name="connsiteY5266" fmla="*/ 266224 h 514350"/>
                <a:gd name="connsiteX5267" fmla="*/ 3033236 w 6400800"/>
                <a:gd name="connsiteY5267" fmla="*/ 258604 h 514350"/>
                <a:gd name="connsiteX5268" fmla="*/ 3036094 w 6400800"/>
                <a:gd name="connsiteY5268" fmla="*/ 249079 h 514350"/>
                <a:gd name="connsiteX5269" fmla="*/ 3030379 w 6400800"/>
                <a:gd name="connsiteY5269" fmla="*/ 269081 h 514350"/>
                <a:gd name="connsiteX5270" fmla="*/ 3030379 w 6400800"/>
                <a:gd name="connsiteY5270" fmla="*/ 269081 h 514350"/>
                <a:gd name="connsiteX5271" fmla="*/ 3030379 w 6400800"/>
                <a:gd name="connsiteY5271" fmla="*/ 269081 h 514350"/>
                <a:gd name="connsiteX5272" fmla="*/ 3030379 w 6400800"/>
                <a:gd name="connsiteY5272" fmla="*/ 269081 h 514350"/>
                <a:gd name="connsiteX5273" fmla="*/ 3027521 w 6400800"/>
                <a:gd name="connsiteY5273" fmla="*/ 353854 h 514350"/>
                <a:gd name="connsiteX5274" fmla="*/ 3023711 w 6400800"/>
                <a:gd name="connsiteY5274" fmla="*/ 364331 h 514350"/>
                <a:gd name="connsiteX5275" fmla="*/ 3017996 w 6400800"/>
                <a:gd name="connsiteY5275" fmla="*/ 383381 h 514350"/>
                <a:gd name="connsiteX5276" fmla="*/ 3017044 w 6400800"/>
                <a:gd name="connsiteY5276" fmla="*/ 385286 h 514350"/>
                <a:gd name="connsiteX5277" fmla="*/ 3015139 w 6400800"/>
                <a:gd name="connsiteY5277" fmla="*/ 376714 h 514350"/>
                <a:gd name="connsiteX5278" fmla="*/ 3020854 w 6400800"/>
                <a:gd name="connsiteY5278" fmla="*/ 366236 h 514350"/>
                <a:gd name="connsiteX5279" fmla="*/ 3028474 w 6400800"/>
                <a:gd name="connsiteY5279" fmla="*/ 352901 h 514350"/>
                <a:gd name="connsiteX5280" fmla="*/ 3027521 w 6400800"/>
                <a:gd name="connsiteY5280" fmla="*/ 353854 h 514350"/>
                <a:gd name="connsiteX5281" fmla="*/ 3021806 w 6400800"/>
                <a:gd name="connsiteY5281" fmla="*/ 230029 h 514350"/>
                <a:gd name="connsiteX5282" fmla="*/ 3024664 w 6400800"/>
                <a:gd name="connsiteY5282" fmla="*/ 241459 h 514350"/>
                <a:gd name="connsiteX5283" fmla="*/ 3024664 w 6400800"/>
                <a:gd name="connsiteY5283" fmla="*/ 241459 h 514350"/>
                <a:gd name="connsiteX5284" fmla="*/ 3021806 w 6400800"/>
                <a:gd name="connsiteY5284" fmla="*/ 230029 h 514350"/>
                <a:gd name="connsiteX5285" fmla="*/ 3021806 w 6400800"/>
                <a:gd name="connsiteY5285" fmla="*/ 230029 h 514350"/>
                <a:gd name="connsiteX5286" fmla="*/ 3020854 w 6400800"/>
                <a:gd name="connsiteY5286" fmla="*/ 305276 h 514350"/>
                <a:gd name="connsiteX5287" fmla="*/ 3020854 w 6400800"/>
                <a:gd name="connsiteY5287" fmla="*/ 305276 h 514350"/>
                <a:gd name="connsiteX5288" fmla="*/ 3020854 w 6400800"/>
                <a:gd name="connsiteY5288" fmla="*/ 305276 h 514350"/>
                <a:gd name="connsiteX5289" fmla="*/ 3020854 w 6400800"/>
                <a:gd name="connsiteY5289" fmla="*/ 305276 h 514350"/>
                <a:gd name="connsiteX5290" fmla="*/ 3017996 w 6400800"/>
                <a:gd name="connsiteY5290" fmla="*/ 317659 h 514350"/>
                <a:gd name="connsiteX5291" fmla="*/ 3021806 w 6400800"/>
                <a:gd name="connsiteY5291" fmla="*/ 329089 h 514350"/>
                <a:gd name="connsiteX5292" fmla="*/ 3025616 w 6400800"/>
                <a:gd name="connsiteY5292" fmla="*/ 339566 h 514350"/>
                <a:gd name="connsiteX5293" fmla="*/ 3011329 w 6400800"/>
                <a:gd name="connsiteY5293" fmla="*/ 359569 h 514350"/>
                <a:gd name="connsiteX5294" fmla="*/ 3011329 w 6400800"/>
                <a:gd name="connsiteY5294" fmla="*/ 360521 h 514350"/>
                <a:gd name="connsiteX5295" fmla="*/ 3009424 w 6400800"/>
                <a:gd name="connsiteY5295" fmla="*/ 351949 h 514350"/>
                <a:gd name="connsiteX5296" fmla="*/ 3017996 w 6400800"/>
                <a:gd name="connsiteY5296" fmla="*/ 317659 h 514350"/>
                <a:gd name="connsiteX5297" fmla="*/ 3013234 w 6400800"/>
                <a:gd name="connsiteY5297" fmla="*/ 257651 h 514350"/>
                <a:gd name="connsiteX5298" fmla="*/ 3014186 w 6400800"/>
                <a:gd name="connsiteY5298" fmla="*/ 261461 h 514350"/>
                <a:gd name="connsiteX5299" fmla="*/ 3015139 w 6400800"/>
                <a:gd name="connsiteY5299" fmla="*/ 269081 h 514350"/>
                <a:gd name="connsiteX5300" fmla="*/ 3010376 w 6400800"/>
                <a:gd name="connsiteY5300" fmla="*/ 284321 h 514350"/>
                <a:gd name="connsiteX5301" fmla="*/ 3009424 w 6400800"/>
                <a:gd name="connsiteY5301" fmla="*/ 282416 h 514350"/>
                <a:gd name="connsiteX5302" fmla="*/ 3008471 w 6400800"/>
                <a:gd name="connsiteY5302" fmla="*/ 279559 h 514350"/>
                <a:gd name="connsiteX5303" fmla="*/ 3009424 w 6400800"/>
                <a:gd name="connsiteY5303" fmla="*/ 276701 h 514350"/>
                <a:gd name="connsiteX5304" fmla="*/ 3013234 w 6400800"/>
                <a:gd name="connsiteY5304" fmla="*/ 257651 h 514350"/>
                <a:gd name="connsiteX5305" fmla="*/ 3008471 w 6400800"/>
                <a:gd name="connsiteY5305" fmla="*/ 230029 h 514350"/>
                <a:gd name="connsiteX5306" fmla="*/ 3010376 w 6400800"/>
                <a:gd name="connsiteY5306" fmla="*/ 244316 h 514350"/>
                <a:gd name="connsiteX5307" fmla="*/ 3007519 w 6400800"/>
                <a:gd name="connsiteY5307" fmla="*/ 250984 h 514350"/>
                <a:gd name="connsiteX5308" fmla="*/ 3001804 w 6400800"/>
                <a:gd name="connsiteY5308" fmla="*/ 264319 h 514350"/>
                <a:gd name="connsiteX5309" fmla="*/ 3008471 w 6400800"/>
                <a:gd name="connsiteY5309" fmla="*/ 230029 h 514350"/>
                <a:gd name="connsiteX5310" fmla="*/ 3003709 w 6400800"/>
                <a:gd name="connsiteY5310" fmla="*/ 195739 h 514350"/>
                <a:gd name="connsiteX5311" fmla="*/ 3004661 w 6400800"/>
                <a:gd name="connsiteY5311" fmla="*/ 205264 h 514350"/>
                <a:gd name="connsiteX5312" fmla="*/ 2997994 w 6400800"/>
                <a:gd name="connsiteY5312" fmla="*/ 223361 h 514350"/>
                <a:gd name="connsiteX5313" fmla="*/ 2986564 w 6400800"/>
                <a:gd name="connsiteY5313" fmla="*/ 262414 h 514350"/>
                <a:gd name="connsiteX5314" fmla="*/ 2984659 w 6400800"/>
                <a:gd name="connsiteY5314" fmla="*/ 270986 h 514350"/>
                <a:gd name="connsiteX5315" fmla="*/ 2984659 w 6400800"/>
                <a:gd name="connsiteY5315" fmla="*/ 270986 h 514350"/>
                <a:gd name="connsiteX5316" fmla="*/ 3003709 w 6400800"/>
                <a:gd name="connsiteY5316" fmla="*/ 195739 h 514350"/>
                <a:gd name="connsiteX5317" fmla="*/ 2974181 w 6400800"/>
                <a:gd name="connsiteY5317" fmla="*/ 311944 h 514350"/>
                <a:gd name="connsiteX5318" fmla="*/ 2980849 w 6400800"/>
                <a:gd name="connsiteY5318" fmla="*/ 284321 h 514350"/>
                <a:gd name="connsiteX5319" fmla="*/ 2980849 w 6400800"/>
                <a:gd name="connsiteY5319" fmla="*/ 285274 h 514350"/>
                <a:gd name="connsiteX5320" fmla="*/ 2976086 w 6400800"/>
                <a:gd name="connsiteY5320" fmla="*/ 307181 h 514350"/>
                <a:gd name="connsiteX5321" fmla="*/ 2972276 w 6400800"/>
                <a:gd name="connsiteY5321" fmla="*/ 327184 h 514350"/>
                <a:gd name="connsiteX5322" fmla="*/ 2970371 w 6400800"/>
                <a:gd name="connsiteY5322" fmla="*/ 322421 h 514350"/>
                <a:gd name="connsiteX5323" fmla="*/ 2974181 w 6400800"/>
                <a:gd name="connsiteY5323" fmla="*/ 311944 h 514350"/>
                <a:gd name="connsiteX5324" fmla="*/ 2964656 w 6400800"/>
                <a:gd name="connsiteY5324" fmla="*/ 349091 h 514350"/>
                <a:gd name="connsiteX5325" fmla="*/ 2968466 w 6400800"/>
                <a:gd name="connsiteY5325" fmla="*/ 334804 h 514350"/>
                <a:gd name="connsiteX5326" fmla="*/ 2970371 w 6400800"/>
                <a:gd name="connsiteY5326" fmla="*/ 344329 h 514350"/>
                <a:gd name="connsiteX5327" fmla="*/ 2969419 w 6400800"/>
                <a:gd name="connsiteY5327" fmla="*/ 353854 h 514350"/>
                <a:gd name="connsiteX5328" fmla="*/ 2966561 w 6400800"/>
                <a:gd name="connsiteY5328" fmla="*/ 377666 h 514350"/>
                <a:gd name="connsiteX5329" fmla="*/ 2963704 w 6400800"/>
                <a:gd name="connsiteY5329" fmla="*/ 366236 h 514350"/>
                <a:gd name="connsiteX5330" fmla="*/ 2969419 w 6400800"/>
                <a:gd name="connsiteY5330" fmla="*/ 341471 h 514350"/>
                <a:gd name="connsiteX5331" fmla="*/ 2964656 w 6400800"/>
                <a:gd name="connsiteY5331" fmla="*/ 349091 h 514350"/>
                <a:gd name="connsiteX5332" fmla="*/ 2958941 w 6400800"/>
                <a:gd name="connsiteY5332" fmla="*/ 383381 h 514350"/>
                <a:gd name="connsiteX5333" fmla="*/ 2958941 w 6400800"/>
                <a:gd name="connsiteY5333" fmla="*/ 383381 h 514350"/>
                <a:gd name="connsiteX5334" fmla="*/ 2958941 w 6400800"/>
                <a:gd name="connsiteY5334" fmla="*/ 383381 h 514350"/>
                <a:gd name="connsiteX5335" fmla="*/ 2958941 w 6400800"/>
                <a:gd name="connsiteY5335" fmla="*/ 383381 h 514350"/>
                <a:gd name="connsiteX5336" fmla="*/ 2958941 w 6400800"/>
                <a:gd name="connsiteY5336" fmla="*/ 383381 h 514350"/>
                <a:gd name="connsiteX5337" fmla="*/ 2936081 w 6400800"/>
                <a:gd name="connsiteY5337" fmla="*/ 284321 h 514350"/>
                <a:gd name="connsiteX5338" fmla="*/ 2934176 w 6400800"/>
                <a:gd name="connsiteY5338" fmla="*/ 273844 h 514350"/>
                <a:gd name="connsiteX5339" fmla="*/ 2936081 w 6400800"/>
                <a:gd name="connsiteY5339" fmla="*/ 271939 h 514350"/>
                <a:gd name="connsiteX5340" fmla="*/ 2936081 w 6400800"/>
                <a:gd name="connsiteY5340" fmla="*/ 284321 h 514350"/>
                <a:gd name="connsiteX5341" fmla="*/ 2936081 w 6400800"/>
                <a:gd name="connsiteY5341" fmla="*/ 267176 h 514350"/>
                <a:gd name="connsiteX5342" fmla="*/ 2936081 w 6400800"/>
                <a:gd name="connsiteY5342" fmla="*/ 267176 h 514350"/>
                <a:gd name="connsiteX5343" fmla="*/ 2934176 w 6400800"/>
                <a:gd name="connsiteY5343" fmla="*/ 269081 h 514350"/>
                <a:gd name="connsiteX5344" fmla="*/ 2936081 w 6400800"/>
                <a:gd name="connsiteY5344" fmla="*/ 265271 h 514350"/>
                <a:gd name="connsiteX5345" fmla="*/ 2936081 w 6400800"/>
                <a:gd name="connsiteY5345" fmla="*/ 267176 h 514350"/>
                <a:gd name="connsiteX5346" fmla="*/ 2929414 w 6400800"/>
                <a:gd name="connsiteY5346" fmla="*/ 243364 h 514350"/>
                <a:gd name="connsiteX5347" fmla="*/ 2930366 w 6400800"/>
                <a:gd name="connsiteY5347" fmla="*/ 243364 h 514350"/>
                <a:gd name="connsiteX5348" fmla="*/ 2933224 w 6400800"/>
                <a:gd name="connsiteY5348" fmla="*/ 244316 h 514350"/>
                <a:gd name="connsiteX5349" fmla="*/ 2934176 w 6400800"/>
                <a:gd name="connsiteY5349" fmla="*/ 255746 h 514350"/>
                <a:gd name="connsiteX5350" fmla="*/ 2931319 w 6400800"/>
                <a:gd name="connsiteY5350" fmla="*/ 261461 h 514350"/>
                <a:gd name="connsiteX5351" fmla="*/ 2927509 w 6400800"/>
                <a:gd name="connsiteY5351" fmla="*/ 248126 h 514350"/>
                <a:gd name="connsiteX5352" fmla="*/ 2929414 w 6400800"/>
                <a:gd name="connsiteY5352" fmla="*/ 243364 h 514350"/>
                <a:gd name="connsiteX5353" fmla="*/ 2917984 w 6400800"/>
                <a:gd name="connsiteY5353" fmla="*/ 351949 h 514350"/>
                <a:gd name="connsiteX5354" fmla="*/ 2918936 w 6400800"/>
                <a:gd name="connsiteY5354" fmla="*/ 353854 h 514350"/>
                <a:gd name="connsiteX5355" fmla="*/ 2919889 w 6400800"/>
                <a:gd name="connsiteY5355" fmla="*/ 363379 h 514350"/>
                <a:gd name="connsiteX5356" fmla="*/ 2922746 w 6400800"/>
                <a:gd name="connsiteY5356" fmla="*/ 380524 h 514350"/>
                <a:gd name="connsiteX5357" fmla="*/ 2920841 w 6400800"/>
                <a:gd name="connsiteY5357" fmla="*/ 380524 h 514350"/>
                <a:gd name="connsiteX5358" fmla="*/ 2913221 w 6400800"/>
                <a:gd name="connsiteY5358" fmla="*/ 362426 h 514350"/>
                <a:gd name="connsiteX5359" fmla="*/ 2917984 w 6400800"/>
                <a:gd name="connsiteY5359" fmla="*/ 351949 h 514350"/>
                <a:gd name="connsiteX5360" fmla="*/ 2904649 w 6400800"/>
                <a:gd name="connsiteY5360" fmla="*/ 224314 h 514350"/>
                <a:gd name="connsiteX5361" fmla="*/ 2904649 w 6400800"/>
                <a:gd name="connsiteY5361" fmla="*/ 224314 h 514350"/>
                <a:gd name="connsiteX5362" fmla="*/ 2903696 w 6400800"/>
                <a:gd name="connsiteY5362" fmla="*/ 237649 h 514350"/>
                <a:gd name="connsiteX5363" fmla="*/ 2902744 w 6400800"/>
                <a:gd name="connsiteY5363" fmla="*/ 250031 h 514350"/>
                <a:gd name="connsiteX5364" fmla="*/ 2900839 w 6400800"/>
                <a:gd name="connsiteY5364" fmla="*/ 235744 h 514350"/>
                <a:gd name="connsiteX5365" fmla="*/ 2904649 w 6400800"/>
                <a:gd name="connsiteY5365" fmla="*/ 224314 h 514350"/>
                <a:gd name="connsiteX5366" fmla="*/ 2885599 w 6400800"/>
                <a:gd name="connsiteY5366" fmla="*/ 294799 h 514350"/>
                <a:gd name="connsiteX5367" fmla="*/ 2888456 w 6400800"/>
                <a:gd name="connsiteY5367" fmla="*/ 280511 h 514350"/>
                <a:gd name="connsiteX5368" fmla="*/ 2889409 w 6400800"/>
                <a:gd name="connsiteY5368" fmla="*/ 308134 h 514350"/>
                <a:gd name="connsiteX5369" fmla="*/ 2884646 w 6400800"/>
                <a:gd name="connsiteY5369" fmla="*/ 297656 h 514350"/>
                <a:gd name="connsiteX5370" fmla="*/ 2885599 w 6400800"/>
                <a:gd name="connsiteY5370" fmla="*/ 294799 h 514350"/>
                <a:gd name="connsiteX5371" fmla="*/ 2869406 w 6400800"/>
                <a:gd name="connsiteY5371" fmla="*/ 301466 h 514350"/>
                <a:gd name="connsiteX5372" fmla="*/ 2869406 w 6400800"/>
                <a:gd name="connsiteY5372" fmla="*/ 301466 h 514350"/>
                <a:gd name="connsiteX5373" fmla="*/ 2869406 w 6400800"/>
                <a:gd name="connsiteY5373" fmla="*/ 302419 h 514350"/>
                <a:gd name="connsiteX5374" fmla="*/ 2868454 w 6400800"/>
                <a:gd name="connsiteY5374" fmla="*/ 305276 h 514350"/>
                <a:gd name="connsiteX5375" fmla="*/ 2856071 w 6400800"/>
                <a:gd name="connsiteY5375" fmla="*/ 284321 h 514350"/>
                <a:gd name="connsiteX5376" fmla="*/ 2855119 w 6400800"/>
                <a:gd name="connsiteY5376" fmla="*/ 282416 h 514350"/>
                <a:gd name="connsiteX5377" fmla="*/ 2857976 w 6400800"/>
                <a:gd name="connsiteY5377" fmla="*/ 273844 h 514350"/>
                <a:gd name="connsiteX5378" fmla="*/ 2869406 w 6400800"/>
                <a:gd name="connsiteY5378" fmla="*/ 301466 h 514350"/>
                <a:gd name="connsiteX5379" fmla="*/ 2851309 w 6400800"/>
                <a:gd name="connsiteY5379" fmla="*/ 262414 h 514350"/>
                <a:gd name="connsiteX5380" fmla="*/ 2851309 w 6400800"/>
                <a:gd name="connsiteY5380" fmla="*/ 259556 h 514350"/>
                <a:gd name="connsiteX5381" fmla="*/ 2855119 w 6400800"/>
                <a:gd name="connsiteY5381" fmla="*/ 267176 h 514350"/>
                <a:gd name="connsiteX5382" fmla="*/ 2856071 w 6400800"/>
                <a:gd name="connsiteY5382" fmla="*/ 269081 h 514350"/>
                <a:gd name="connsiteX5383" fmla="*/ 2851309 w 6400800"/>
                <a:gd name="connsiteY5383" fmla="*/ 276701 h 514350"/>
                <a:gd name="connsiteX5384" fmla="*/ 2850356 w 6400800"/>
                <a:gd name="connsiteY5384" fmla="*/ 274796 h 514350"/>
                <a:gd name="connsiteX5385" fmla="*/ 2851309 w 6400800"/>
                <a:gd name="connsiteY5385" fmla="*/ 262414 h 514350"/>
                <a:gd name="connsiteX5386" fmla="*/ 2848451 w 6400800"/>
                <a:gd name="connsiteY5386" fmla="*/ 312896 h 514350"/>
                <a:gd name="connsiteX5387" fmla="*/ 2848451 w 6400800"/>
                <a:gd name="connsiteY5387" fmla="*/ 302419 h 514350"/>
                <a:gd name="connsiteX5388" fmla="*/ 2860834 w 6400800"/>
                <a:gd name="connsiteY5388" fmla="*/ 327184 h 514350"/>
                <a:gd name="connsiteX5389" fmla="*/ 2856071 w 6400800"/>
                <a:gd name="connsiteY5389" fmla="*/ 344329 h 514350"/>
                <a:gd name="connsiteX5390" fmla="*/ 2853214 w 6400800"/>
                <a:gd name="connsiteY5390" fmla="*/ 355759 h 514350"/>
                <a:gd name="connsiteX5391" fmla="*/ 2851309 w 6400800"/>
                <a:gd name="connsiteY5391" fmla="*/ 341471 h 514350"/>
                <a:gd name="connsiteX5392" fmla="*/ 2847499 w 6400800"/>
                <a:gd name="connsiteY5392" fmla="*/ 316706 h 514350"/>
                <a:gd name="connsiteX5393" fmla="*/ 2848451 w 6400800"/>
                <a:gd name="connsiteY5393" fmla="*/ 312896 h 514350"/>
                <a:gd name="connsiteX5394" fmla="*/ 2836069 w 6400800"/>
                <a:gd name="connsiteY5394" fmla="*/ 226219 h 514350"/>
                <a:gd name="connsiteX5395" fmla="*/ 2847499 w 6400800"/>
                <a:gd name="connsiteY5395" fmla="*/ 251936 h 514350"/>
                <a:gd name="connsiteX5396" fmla="*/ 2844641 w 6400800"/>
                <a:gd name="connsiteY5396" fmla="*/ 261461 h 514350"/>
                <a:gd name="connsiteX5397" fmla="*/ 2843689 w 6400800"/>
                <a:gd name="connsiteY5397" fmla="*/ 266224 h 514350"/>
                <a:gd name="connsiteX5398" fmla="*/ 2838926 w 6400800"/>
                <a:gd name="connsiteY5398" fmla="*/ 258604 h 514350"/>
                <a:gd name="connsiteX5399" fmla="*/ 2834164 w 6400800"/>
                <a:gd name="connsiteY5399" fmla="*/ 229076 h 514350"/>
                <a:gd name="connsiteX5400" fmla="*/ 2836069 w 6400800"/>
                <a:gd name="connsiteY5400" fmla="*/ 226219 h 514350"/>
                <a:gd name="connsiteX5401" fmla="*/ 2830354 w 6400800"/>
                <a:gd name="connsiteY5401" fmla="*/ 305276 h 514350"/>
                <a:gd name="connsiteX5402" fmla="*/ 2831306 w 6400800"/>
                <a:gd name="connsiteY5402" fmla="*/ 312896 h 514350"/>
                <a:gd name="connsiteX5403" fmla="*/ 2831306 w 6400800"/>
                <a:gd name="connsiteY5403" fmla="*/ 313849 h 514350"/>
                <a:gd name="connsiteX5404" fmla="*/ 2830354 w 6400800"/>
                <a:gd name="connsiteY5404" fmla="*/ 308134 h 514350"/>
                <a:gd name="connsiteX5405" fmla="*/ 2830354 w 6400800"/>
                <a:gd name="connsiteY5405" fmla="*/ 305276 h 514350"/>
                <a:gd name="connsiteX5406" fmla="*/ 2829401 w 6400800"/>
                <a:gd name="connsiteY5406" fmla="*/ 292894 h 514350"/>
                <a:gd name="connsiteX5407" fmla="*/ 2830354 w 6400800"/>
                <a:gd name="connsiteY5407" fmla="*/ 299561 h 514350"/>
                <a:gd name="connsiteX5408" fmla="*/ 2829401 w 6400800"/>
                <a:gd name="connsiteY5408" fmla="*/ 301466 h 514350"/>
                <a:gd name="connsiteX5409" fmla="*/ 2829401 w 6400800"/>
                <a:gd name="connsiteY5409" fmla="*/ 299561 h 514350"/>
                <a:gd name="connsiteX5410" fmla="*/ 2829401 w 6400800"/>
                <a:gd name="connsiteY5410" fmla="*/ 292894 h 514350"/>
                <a:gd name="connsiteX5411" fmla="*/ 2785586 w 6400800"/>
                <a:gd name="connsiteY5411" fmla="*/ 268129 h 514350"/>
                <a:gd name="connsiteX5412" fmla="*/ 2782729 w 6400800"/>
                <a:gd name="connsiteY5412" fmla="*/ 271939 h 514350"/>
                <a:gd name="connsiteX5413" fmla="*/ 2782729 w 6400800"/>
                <a:gd name="connsiteY5413" fmla="*/ 269081 h 514350"/>
                <a:gd name="connsiteX5414" fmla="*/ 2782729 w 6400800"/>
                <a:gd name="connsiteY5414" fmla="*/ 265271 h 514350"/>
                <a:gd name="connsiteX5415" fmla="*/ 2786539 w 6400800"/>
                <a:gd name="connsiteY5415" fmla="*/ 258604 h 514350"/>
                <a:gd name="connsiteX5416" fmla="*/ 2786539 w 6400800"/>
                <a:gd name="connsiteY5416" fmla="*/ 260509 h 514350"/>
                <a:gd name="connsiteX5417" fmla="*/ 2785586 w 6400800"/>
                <a:gd name="connsiteY5417" fmla="*/ 268129 h 514350"/>
                <a:gd name="connsiteX5418" fmla="*/ 2796064 w 6400800"/>
                <a:gd name="connsiteY5418" fmla="*/ 268129 h 514350"/>
                <a:gd name="connsiteX5419" fmla="*/ 2796064 w 6400800"/>
                <a:gd name="connsiteY5419" fmla="*/ 268129 h 514350"/>
                <a:gd name="connsiteX5420" fmla="*/ 2798921 w 6400800"/>
                <a:gd name="connsiteY5420" fmla="*/ 263366 h 514350"/>
                <a:gd name="connsiteX5421" fmla="*/ 2796064 w 6400800"/>
                <a:gd name="connsiteY5421" fmla="*/ 268129 h 514350"/>
                <a:gd name="connsiteX5422" fmla="*/ 2803684 w 6400800"/>
                <a:gd name="connsiteY5422" fmla="*/ 314801 h 514350"/>
                <a:gd name="connsiteX5423" fmla="*/ 2802731 w 6400800"/>
                <a:gd name="connsiteY5423" fmla="*/ 318611 h 514350"/>
                <a:gd name="connsiteX5424" fmla="*/ 2801779 w 6400800"/>
                <a:gd name="connsiteY5424" fmla="*/ 325279 h 514350"/>
                <a:gd name="connsiteX5425" fmla="*/ 2798921 w 6400800"/>
                <a:gd name="connsiteY5425" fmla="*/ 317659 h 514350"/>
                <a:gd name="connsiteX5426" fmla="*/ 2798921 w 6400800"/>
                <a:gd name="connsiteY5426" fmla="*/ 315754 h 514350"/>
                <a:gd name="connsiteX5427" fmla="*/ 2798921 w 6400800"/>
                <a:gd name="connsiteY5427" fmla="*/ 315754 h 514350"/>
                <a:gd name="connsiteX5428" fmla="*/ 2801779 w 6400800"/>
                <a:gd name="connsiteY5428" fmla="*/ 304324 h 514350"/>
                <a:gd name="connsiteX5429" fmla="*/ 2803684 w 6400800"/>
                <a:gd name="connsiteY5429" fmla="*/ 312896 h 514350"/>
                <a:gd name="connsiteX5430" fmla="*/ 2803684 w 6400800"/>
                <a:gd name="connsiteY5430" fmla="*/ 314801 h 514350"/>
                <a:gd name="connsiteX5431" fmla="*/ 2810351 w 6400800"/>
                <a:gd name="connsiteY5431" fmla="*/ 280511 h 514350"/>
                <a:gd name="connsiteX5432" fmla="*/ 2805589 w 6400800"/>
                <a:gd name="connsiteY5432" fmla="*/ 302419 h 514350"/>
                <a:gd name="connsiteX5433" fmla="*/ 2803684 w 6400800"/>
                <a:gd name="connsiteY5433" fmla="*/ 298609 h 514350"/>
                <a:gd name="connsiteX5434" fmla="*/ 2802731 w 6400800"/>
                <a:gd name="connsiteY5434" fmla="*/ 296704 h 514350"/>
                <a:gd name="connsiteX5435" fmla="*/ 2805589 w 6400800"/>
                <a:gd name="connsiteY5435" fmla="*/ 287179 h 514350"/>
                <a:gd name="connsiteX5436" fmla="*/ 2809399 w 6400800"/>
                <a:gd name="connsiteY5436" fmla="*/ 277654 h 514350"/>
                <a:gd name="connsiteX5437" fmla="*/ 2810351 w 6400800"/>
                <a:gd name="connsiteY5437" fmla="*/ 275749 h 514350"/>
                <a:gd name="connsiteX5438" fmla="*/ 2810351 w 6400800"/>
                <a:gd name="connsiteY5438" fmla="*/ 280511 h 514350"/>
                <a:gd name="connsiteX5439" fmla="*/ 2811304 w 6400800"/>
                <a:gd name="connsiteY5439" fmla="*/ 276701 h 514350"/>
                <a:gd name="connsiteX5440" fmla="*/ 2811304 w 6400800"/>
                <a:gd name="connsiteY5440" fmla="*/ 274796 h 514350"/>
                <a:gd name="connsiteX5441" fmla="*/ 2813209 w 6400800"/>
                <a:gd name="connsiteY5441" fmla="*/ 270986 h 514350"/>
                <a:gd name="connsiteX5442" fmla="*/ 2811304 w 6400800"/>
                <a:gd name="connsiteY5442" fmla="*/ 276701 h 514350"/>
                <a:gd name="connsiteX5443" fmla="*/ 2812256 w 6400800"/>
                <a:gd name="connsiteY5443" fmla="*/ 236696 h 514350"/>
                <a:gd name="connsiteX5444" fmla="*/ 2806541 w 6400800"/>
                <a:gd name="connsiteY5444" fmla="*/ 246221 h 514350"/>
                <a:gd name="connsiteX5445" fmla="*/ 2799874 w 6400800"/>
                <a:gd name="connsiteY5445" fmla="*/ 251936 h 514350"/>
                <a:gd name="connsiteX5446" fmla="*/ 2794159 w 6400800"/>
                <a:gd name="connsiteY5446" fmla="*/ 257651 h 514350"/>
                <a:gd name="connsiteX5447" fmla="*/ 2792254 w 6400800"/>
                <a:gd name="connsiteY5447" fmla="*/ 245269 h 514350"/>
                <a:gd name="connsiteX5448" fmla="*/ 2796064 w 6400800"/>
                <a:gd name="connsiteY5448" fmla="*/ 238601 h 514350"/>
                <a:gd name="connsiteX5449" fmla="*/ 2804636 w 6400800"/>
                <a:gd name="connsiteY5449" fmla="*/ 224314 h 514350"/>
                <a:gd name="connsiteX5450" fmla="*/ 2812256 w 6400800"/>
                <a:gd name="connsiteY5450" fmla="*/ 236696 h 514350"/>
                <a:gd name="connsiteX5451" fmla="*/ 2804636 w 6400800"/>
                <a:gd name="connsiteY5451" fmla="*/ 223361 h 514350"/>
                <a:gd name="connsiteX5452" fmla="*/ 2794159 w 6400800"/>
                <a:gd name="connsiteY5452" fmla="*/ 235744 h 514350"/>
                <a:gd name="connsiteX5453" fmla="*/ 2792254 w 6400800"/>
                <a:gd name="connsiteY5453" fmla="*/ 238601 h 514350"/>
                <a:gd name="connsiteX5454" fmla="*/ 2792254 w 6400800"/>
                <a:gd name="connsiteY5454" fmla="*/ 238601 h 514350"/>
                <a:gd name="connsiteX5455" fmla="*/ 2796064 w 6400800"/>
                <a:gd name="connsiteY5455" fmla="*/ 230981 h 514350"/>
                <a:gd name="connsiteX5456" fmla="*/ 2801779 w 6400800"/>
                <a:gd name="connsiteY5456" fmla="*/ 219551 h 514350"/>
                <a:gd name="connsiteX5457" fmla="*/ 2804636 w 6400800"/>
                <a:gd name="connsiteY5457" fmla="*/ 223361 h 514350"/>
                <a:gd name="connsiteX5458" fmla="*/ 2787491 w 6400800"/>
                <a:gd name="connsiteY5458" fmla="*/ 196691 h 514350"/>
                <a:gd name="connsiteX5459" fmla="*/ 2800826 w 6400800"/>
                <a:gd name="connsiteY5459" fmla="*/ 217646 h 514350"/>
                <a:gd name="connsiteX5460" fmla="*/ 2792254 w 6400800"/>
                <a:gd name="connsiteY5460" fmla="*/ 228124 h 514350"/>
                <a:gd name="connsiteX5461" fmla="*/ 2790349 w 6400800"/>
                <a:gd name="connsiteY5461" fmla="*/ 230981 h 514350"/>
                <a:gd name="connsiteX5462" fmla="*/ 2787491 w 6400800"/>
                <a:gd name="connsiteY5462" fmla="*/ 218599 h 514350"/>
                <a:gd name="connsiteX5463" fmla="*/ 2781776 w 6400800"/>
                <a:gd name="connsiteY5463" fmla="*/ 196691 h 514350"/>
                <a:gd name="connsiteX5464" fmla="*/ 2783681 w 6400800"/>
                <a:gd name="connsiteY5464" fmla="*/ 218599 h 514350"/>
                <a:gd name="connsiteX5465" fmla="*/ 2784634 w 6400800"/>
                <a:gd name="connsiteY5465" fmla="*/ 237649 h 514350"/>
                <a:gd name="connsiteX5466" fmla="*/ 2780824 w 6400800"/>
                <a:gd name="connsiteY5466" fmla="*/ 243364 h 514350"/>
                <a:gd name="connsiteX5467" fmla="*/ 2778919 w 6400800"/>
                <a:gd name="connsiteY5467" fmla="*/ 204311 h 514350"/>
                <a:gd name="connsiteX5468" fmla="*/ 2777966 w 6400800"/>
                <a:gd name="connsiteY5468" fmla="*/ 186214 h 514350"/>
                <a:gd name="connsiteX5469" fmla="*/ 2775109 w 6400800"/>
                <a:gd name="connsiteY5469" fmla="*/ 204311 h 514350"/>
                <a:gd name="connsiteX5470" fmla="*/ 2774156 w 6400800"/>
                <a:gd name="connsiteY5470" fmla="*/ 214789 h 514350"/>
                <a:gd name="connsiteX5471" fmla="*/ 2770346 w 6400800"/>
                <a:gd name="connsiteY5471" fmla="*/ 190976 h 514350"/>
                <a:gd name="connsiteX5472" fmla="*/ 2770346 w 6400800"/>
                <a:gd name="connsiteY5472" fmla="*/ 189071 h 514350"/>
                <a:gd name="connsiteX5473" fmla="*/ 2770346 w 6400800"/>
                <a:gd name="connsiteY5473" fmla="*/ 185261 h 514350"/>
                <a:gd name="connsiteX5474" fmla="*/ 2768441 w 6400800"/>
                <a:gd name="connsiteY5474" fmla="*/ 166211 h 514350"/>
                <a:gd name="connsiteX5475" fmla="*/ 2787491 w 6400800"/>
                <a:gd name="connsiteY5475" fmla="*/ 196691 h 514350"/>
                <a:gd name="connsiteX5476" fmla="*/ 2767489 w 6400800"/>
                <a:gd name="connsiteY5476" fmla="*/ 167164 h 514350"/>
                <a:gd name="connsiteX5477" fmla="*/ 2767489 w 6400800"/>
                <a:gd name="connsiteY5477" fmla="*/ 170974 h 514350"/>
                <a:gd name="connsiteX5478" fmla="*/ 2766536 w 6400800"/>
                <a:gd name="connsiteY5478" fmla="*/ 166211 h 514350"/>
                <a:gd name="connsiteX5479" fmla="*/ 2767489 w 6400800"/>
                <a:gd name="connsiteY5479" fmla="*/ 167164 h 514350"/>
                <a:gd name="connsiteX5480" fmla="*/ 2757964 w 6400800"/>
                <a:gd name="connsiteY5480" fmla="*/ 342424 h 514350"/>
                <a:gd name="connsiteX5481" fmla="*/ 2755106 w 6400800"/>
                <a:gd name="connsiteY5481" fmla="*/ 336709 h 514350"/>
                <a:gd name="connsiteX5482" fmla="*/ 2758916 w 6400800"/>
                <a:gd name="connsiteY5482" fmla="*/ 329089 h 514350"/>
                <a:gd name="connsiteX5483" fmla="*/ 2760821 w 6400800"/>
                <a:gd name="connsiteY5483" fmla="*/ 332899 h 514350"/>
                <a:gd name="connsiteX5484" fmla="*/ 2757964 w 6400800"/>
                <a:gd name="connsiteY5484" fmla="*/ 342424 h 514350"/>
                <a:gd name="connsiteX5485" fmla="*/ 2762726 w 6400800"/>
                <a:gd name="connsiteY5485" fmla="*/ 327184 h 514350"/>
                <a:gd name="connsiteX5486" fmla="*/ 2761774 w 6400800"/>
                <a:gd name="connsiteY5486" fmla="*/ 330994 h 514350"/>
                <a:gd name="connsiteX5487" fmla="*/ 2759869 w 6400800"/>
                <a:gd name="connsiteY5487" fmla="*/ 328136 h 514350"/>
                <a:gd name="connsiteX5488" fmla="*/ 2761774 w 6400800"/>
                <a:gd name="connsiteY5488" fmla="*/ 324326 h 514350"/>
                <a:gd name="connsiteX5489" fmla="*/ 2762726 w 6400800"/>
                <a:gd name="connsiteY5489" fmla="*/ 327184 h 514350"/>
                <a:gd name="connsiteX5490" fmla="*/ 2762726 w 6400800"/>
                <a:gd name="connsiteY5490" fmla="*/ 327184 h 514350"/>
                <a:gd name="connsiteX5491" fmla="*/ 2762726 w 6400800"/>
                <a:gd name="connsiteY5491" fmla="*/ 250031 h 514350"/>
                <a:gd name="connsiteX5492" fmla="*/ 2762726 w 6400800"/>
                <a:gd name="connsiteY5492" fmla="*/ 270034 h 514350"/>
                <a:gd name="connsiteX5493" fmla="*/ 2754154 w 6400800"/>
                <a:gd name="connsiteY5493" fmla="*/ 282416 h 514350"/>
                <a:gd name="connsiteX5494" fmla="*/ 2753201 w 6400800"/>
                <a:gd name="connsiteY5494" fmla="*/ 284321 h 514350"/>
                <a:gd name="connsiteX5495" fmla="*/ 2752249 w 6400800"/>
                <a:gd name="connsiteY5495" fmla="*/ 282416 h 514350"/>
                <a:gd name="connsiteX5496" fmla="*/ 2753201 w 6400800"/>
                <a:gd name="connsiteY5496" fmla="*/ 278606 h 514350"/>
                <a:gd name="connsiteX5497" fmla="*/ 2756059 w 6400800"/>
                <a:gd name="connsiteY5497" fmla="*/ 267176 h 514350"/>
                <a:gd name="connsiteX5498" fmla="*/ 2761774 w 6400800"/>
                <a:gd name="connsiteY5498" fmla="*/ 251936 h 514350"/>
                <a:gd name="connsiteX5499" fmla="*/ 2762726 w 6400800"/>
                <a:gd name="connsiteY5499" fmla="*/ 250031 h 514350"/>
                <a:gd name="connsiteX5500" fmla="*/ 2762726 w 6400800"/>
                <a:gd name="connsiteY5500" fmla="*/ 250031 h 514350"/>
                <a:gd name="connsiteX5501" fmla="*/ 2753201 w 6400800"/>
                <a:gd name="connsiteY5501" fmla="*/ 250031 h 514350"/>
                <a:gd name="connsiteX5502" fmla="*/ 2757011 w 6400800"/>
                <a:gd name="connsiteY5502" fmla="*/ 230981 h 514350"/>
                <a:gd name="connsiteX5503" fmla="*/ 2762726 w 6400800"/>
                <a:gd name="connsiteY5503" fmla="*/ 249079 h 514350"/>
                <a:gd name="connsiteX5504" fmla="*/ 2760821 w 6400800"/>
                <a:gd name="connsiteY5504" fmla="*/ 252889 h 514350"/>
                <a:gd name="connsiteX5505" fmla="*/ 2752249 w 6400800"/>
                <a:gd name="connsiteY5505" fmla="*/ 267176 h 514350"/>
                <a:gd name="connsiteX5506" fmla="*/ 2748439 w 6400800"/>
                <a:gd name="connsiteY5506" fmla="*/ 275749 h 514350"/>
                <a:gd name="connsiteX5507" fmla="*/ 2747486 w 6400800"/>
                <a:gd name="connsiteY5507" fmla="*/ 274796 h 514350"/>
                <a:gd name="connsiteX5508" fmla="*/ 2753201 w 6400800"/>
                <a:gd name="connsiteY5508" fmla="*/ 250031 h 514350"/>
                <a:gd name="connsiteX5509" fmla="*/ 2749391 w 6400800"/>
                <a:gd name="connsiteY5509" fmla="*/ 362426 h 514350"/>
                <a:gd name="connsiteX5510" fmla="*/ 2746534 w 6400800"/>
                <a:gd name="connsiteY5510" fmla="*/ 357664 h 514350"/>
                <a:gd name="connsiteX5511" fmla="*/ 2746534 w 6400800"/>
                <a:gd name="connsiteY5511" fmla="*/ 354806 h 514350"/>
                <a:gd name="connsiteX5512" fmla="*/ 2749391 w 6400800"/>
                <a:gd name="connsiteY5512" fmla="*/ 362426 h 514350"/>
                <a:gd name="connsiteX5513" fmla="*/ 2734151 w 6400800"/>
                <a:gd name="connsiteY5513" fmla="*/ 258604 h 514350"/>
                <a:gd name="connsiteX5514" fmla="*/ 2740819 w 6400800"/>
                <a:gd name="connsiteY5514" fmla="*/ 273844 h 514350"/>
                <a:gd name="connsiteX5515" fmla="*/ 2735104 w 6400800"/>
                <a:gd name="connsiteY5515" fmla="*/ 290036 h 514350"/>
                <a:gd name="connsiteX5516" fmla="*/ 2734151 w 6400800"/>
                <a:gd name="connsiteY5516" fmla="*/ 287179 h 514350"/>
                <a:gd name="connsiteX5517" fmla="*/ 2734151 w 6400800"/>
                <a:gd name="connsiteY5517" fmla="*/ 291941 h 514350"/>
                <a:gd name="connsiteX5518" fmla="*/ 2734151 w 6400800"/>
                <a:gd name="connsiteY5518" fmla="*/ 291941 h 514350"/>
                <a:gd name="connsiteX5519" fmla="*/ 2732246 w 6400800"/>
                <a:gd name="connsiteY5519" fmla="*/ 289084 h 514350"/>
                <a:gd name="connsiteX5520" fmla="*/ 2731294 w 6400800"/>
                <a:gd name="connsiteY5520" fmla="*/ 286226 h 514350"/>
                <a:gd name="connsiteX5521" fmla="*/ 2734151 w 6400800"/>
                <a:gd name="connsiteY5521" fmla="*/ 258604 h 514350"/>
                <a:gd name="connsiteX5522" fmla="*/ 2715101 w 6400800"/>
                <a:gd name="connsiteY5522" fmla="*/ 290989 h 514350"/>
                <a:gd name="connsiteX5523" fmla="*/ 2716054 w 6400800"/>
                <a:gd name="connsiteY5523" fmla="*/ 273844 h 514350"/>
                <a:gd name="connsiteX5524" fmla="*/ 2717959 w 6400800"/>
                <a:gd name="connsiteY5524" fmla="*/ 278606 h 514350"/>
                <a:gd name="connsiteX5525" fmla="*/ 2716054 w 6400800"/>
                <a:gd name="connsiteY5525" fmla="*/ 304324 h 514350"/>
                <a:gd name="connsiteX5526" fmla="*/ 2715101 w 6400800"/>
                <a:gd name="connsiteY5526" fmla="*/ 303371 h 514350"/>
                <a:gd name="connsiteX5527" fmla="*/ 2715101 w 6400800"/>
                <a:gd name="connsiteY5527" fmla="*/ 290989 h 514350"/>
                <a:gd name="connsiteX5528" fmla="*/ 2705576 w 6400800"/>
                <a:gd name="connsiteY5528" fmla="*/ 243364 h 514350"/>
                <a:gd name="connsiteX5529" fmla="*/ 2704624 w 6400800"/>
                <a:gd name="connsiteY5529" fmla="*/ 247174 h 514350"/>
                <a:gd name="connsiteX5530" fmla="*/ 2703671 w 6400800"/>
                <a:gd name="connsiteY5530" fmla="*/ 238601 h 514350"/>
                <a:gd name="connsiteX5531" fmla="*/ 2705576 w 6400800"/>
                <a:gd name="connsiteY5531" fmla="*/ 243364 h 514350"/>
                <a:gd name="connsiteX5532" fmla="*/ 2697956 w 6400800"/>
                <a:gd name="connsiteY5532" fmla="*/ 312896 h 514350"/>
                <a:gd name="connsiteX5533" fmla="*/ 2697956 w 6400800"/>
                <a:gd name="connsiteY5533" fmla="*/ 313849 h 514350"/>
                <a:gd name="connsiteX5534" fmla="*/ 2697956 w 6400800"/>
                <a:gd name="connsiteY5534" fmla="*/ 310991 h 514350"/>
                <a:gd name="connsiteX5535" fmla="*/ 2697956 w 6400800"/>
                <a:gd name="connsiteY5535" fmla="*/ 312896 h 514350"/>
                <a:gd name="connsiteX5536" fmla="*/ 2664619 w 6400800"/>
                <a:gd name="connsiteY5536" fmla="*/ 234791 h 514350"/>
                <a:gd name="connsiteX5537" fmla="*/ 2666524 w 6400800"/>
                <a:gd name="connsiteY5537" fmla="*/ 238601 h 514350"/>
                <a:gd name="connsiteX5538" fmla="*/ 2673191 w 6400800"/>
                <a:gd name="connsiteY5538" fmla="*/ 287179 h 514350"/>
                <a:gd name="connsiteX5539" fmla="*/ 2670334 w 6400800"/>
                <a:gd name="connsiteY5539" fmla="*/ 279559 h 514350"/>
                <a:gd name="connsiteX5540" fmla="*/ 2670334 w 6400800"/>
                <a:gd name="connsiteY5540" fmla="*/ 278606 h 514350"/>
                <a:gd name="connsiteX5541" fmla="*/ 2671286 w 6400800"/>
                <a:gd name="connsiteY5541" fmla="*/ 276701 h 514350"/>
                <a:gd name="connsiteX5542" fmla="*/ 2670334 w 6400800"/>
                <a:gd name="connsiteY5542" fmla="*/ 278606 h 514350"/>
                <a:gd name="connsiteX5543" fmla="*/ 2664619 w 6400800"/>
                <a:gd name="connsiteY5543" fmla="*/ 246221 h 514350"/>
                <a:gd name="connsiteX5544" fmla="*/ 2663666 w 6400800"/>
                <a:gd name="connsiteY5544" fmla="*/ 240506 h 514350"/>
                <a:gd name="connsiteX5545" fmla="*/ 2664619 w 6400800"/>
                <a:gd name="connsiteY5545" fmla="*/ 234791 h 514350"/>
                <a:gd name="connsiteX5546" fmla="*/ 2657951 w 6400800"/>
                <a:gd name="connsiteY5546" fmla="*/ 339566 h 514350"/>
                <a:gd name="connsiteX5547" fmla="*/ 2656046 w 6400800"/>
                <a:gd name="connsiteY5547" fmla="*/ 336709 h 514350"/>
                <a:gd name="connsiteX5548" fmla="*/ 2657951 w 6400800"/>
                <a:gd name="connsiteY5548" fmla="*/ 325279 h 514350"/>
                <a:gd name="connsiteX5549" fmla="*/ 2657951 w 6400800"/>
                <a:gd name="connsiteY5549" fmla="*/ 339566 h 514350"/>
                <a:gd name="connsiteX5550" fmla="*/ 2654141 w 6400800"/>
                <a:gd name="connsiteY5550" fmla="*/ 277654 h 514350"/>
                <a:gd name="connsiteX5551" fmla="*/ 2659856 w 6400800"/>
                <a:gd name="connsiteY5551" fmla="*/ 298609 h 514350"/>
                <a:gd name="connsiteX5552" fmla="*/ 2659856 w 6400800"/>
                <a:gd name="connsiteY5552" fmla="*/ 299561 h 514350"/>
                <a:gd name="connsiteX5553" fmla="*/ 2653189 w 6400800"/>
                <a:gd name="connsiteY5553" fmla="*/ 316706 h 514350"/>
                <a:gd name="connsiteX5554" fmla="*/ 2652236 w 6400800"/>
                <a:gd name="connsiteY5554" fmla="*/ 319564 h 514350"/>
                <a:gd name="connsiteX5555" fmla="*/ 2650331 w 6400800"/>
                <a:gd name="connsiteY5555" fmla="*/ 311944 h 514350"/>
                <a:gd name="connsiteX5556" fmla="*/ 2647474 w 6400800"/>
                <a:gd name="connsiteY5556" fmla="*/ 301466 h 514350"/>
                <a:gd name="connsiteX5557" fmla="*/ 2654141 w 6400800"/>
                <a:gd name="connsiteY5557" fmla="*/ 277654 h 514350"/>
                <a:gd name="connsiteX5558" fmla="*/ 2633186 w 6400800"/>
                <a:gd name="connsiteY5558" fmla="*/ 283369 h 514350"/>
                <a:gd name="connsiteX5559" fmla="*/ 2633186 w 6400800"/>
                <a:gd name="connsiteY5559" fmla="*/ 285274 h 514350"/>
                <a:gd name="connsiteX5560" fmla="*/ 2633186 w 6400800"/>
                <a:gd name="connsiteY5560" fmla="*/ 286226 h 514350"/>
                <a:gd name="connsiteX5561" fmla="*/ 2632234 w 6400800"/>
                <a:gd name="connsiteY5561" fmla="*/ 290036 h 514350"/>
                <a:gd name="connsiteX5562" fmla="*/ 2633186 w 6400800"/>
                <a:gd name="connsiteY5562" fmla="*/ 283369 h 514350"/>
                <a:gd name="connsiteX5563" fmla="*/ 2578894 w 6400800"/>
                <a:gd name="connsiteY5563" fmla="*/ 242411 h 514350"/>
                <a:gd name="connsiteX5564" fmla="*/ 2577941 w 6400800"/>
                <a:gd name="connsiteY5564" fmla="*/ 241459 h 514350"/>
                <a:gd name="connsiteX5565" fmla="*/ 2580799 w 6400800"/>
                <a:gd name="connsiteY5565" fmla="*/ 235744 h 514350"/>
                <a:gd name="connsiteX5566" fmla="*/ 2580799 w 6400800"/>
                <a:gd name="connsiteY5566" fmla="*/ 235744 h 514350"/>
                <a:gd name="connsiteX5567" fmla="*/ 2578894 w 6400800"/>
                <a:gd name="connsiteY5567" fmla="*/ 242411 h 514350"/>
                <a:gd name="connsiteX5568" fmla="*/ 2597944 w 6400800"/>
                <a:gd name="connsiteY5568" fmla="*/ 275749 h 514350"/>
                <a:gd name="connsiteX5569" fmla="*/ 2597944 w 6400800"/>
                <a:gd name="connsiteY5569" fmla="*/ 274796 h 514350"/>
                <a:gd name="connsiteX5570" fmla="*/ 2597944 w 6400800"/>
                <a:gd name="connsiteY5570" fmla="*/ 275749 h 514350"/>
                <a:gd name="connsiteX5571" fmla="*/ 2597944 w 6400800"/>
                <a:gd name="connsiteY5571" fmla="*/ 275749 h 514350"/>
                <a:gd name="connsiteX5572" fmla="*/ 2616041 w 6400800"/>
                <a:gd name="connsiteY5572" fmla="*/ 309086 h 514350"/>
                <a:gd name="connsiteX5573" fmla="*/ 2613184 w 6400800"/>
                <a:gd name="connsiteY5573" fmla="*/ 319564 h 514350"/>
                <a:gd name="connsiteX5574" fmla="*/ 2613184 w 6400800"/>
                <a:gd name="connsiteY5574" fmla="*/ 318611 h 514350"/>
                <a:gd name="connsiteX5575" fmla="*/ 2613184 w 6400800"/>
                <a:gd name="connsiteY5575" fmla="*/ 319564 h 514350"/>
                <a:gd name="connsiteX5576" fmla="*/ 2613184 w 6400800"/>
                <a:gd name="connsiteY5576" fmla="*/ 319564 h 514350"/>
                <a:gd name="connsiteX5577" fmla="*/ 2600801 w 6400800"/>
                <a:gd name="connsiteY5577" fmla="*/ 289084 h 514350"/>
                <a:gd name="connsiteX5578" fmla="*/ 2602706 w 6400800"/>
                <a:gd name="connsiteY5578" fmla="*/ 282416 h 514350"/>
                <a:gd name="connsiteX5579" fmla="*/ 2612231 w 6400800"/>
                <a:gd name="connsiteY5579" fmla="*/ 299561 h 514350"/>
                <a:gd name="connsiteX5580" fmla="*/ 2616041 w 6400800"/>
                <a:gd name="connsiteY5580" fmla="*/ 308134 h 514350"/>
                <a:gd name="connsiteX5581" fmla="*/ 2616041 w 6400800"/>
                <a:gd name="connsiteY5581" fmla="*/ 309086 h 514350"/>
                <a:gd name="connsiteX5582" fmla="*/ 2616041 w 6400800"/>
                <a:gd name="connsiteY5582" fmla="*/ 309086 h 514350"/>
                <a:gd name="connsiteX5583" fmla="*/ 2604611 w 6400800"/>
                <a:gd name="connsiteY5583" fmla="*/ 276701 h 514350"/>
                <a:gd name="connsiteX5584" fmla="*/ 2608421 w 6400800"/>
                <a:gd name="connsiteY5584" fmla="*/ 267176 h 514350"/>
                <a:gd name="connsiteX5585" fmla="*/ 2615089 w 6400800"/>
                <a:gd name="connsiteY5585" fmla="*/ 290036 h 514350"/>
                <a:gd name="connsiteX5586" fmla="*/ 2604611 w 6400800"/>
                <a:gd name="connsiteY5586" fmla="*/ 276701 h 514350"/>
                <a:gd name="connsiteX5587" fmla="*/ 2614136 w 6400800"/>
                <a:gd name="connsiteY5587" fmla="*/ 276701 h 514350"/>
                <a:gd name="connsiteX5588" fmla="*/ 2609374 w 6400800"/>
                <a:gd name="connsiteY5588" fmla="*/ 266224 h 514350"/>
                <a:gd name="connsiteX5589" fmla="*/ 2612231 w 6400800"/>
                <a:gd name="connsiteY5589" fmla="*/ 257651 h 514350"/>
                <a:gd name="connsiteX5590" fmla="*/ 2614136 w 6400800"/>
                <a:gd name="connsiteY5590" fmla="*/ 276701 h 514350"/>
                <a:gd name="connsiteX5591" fmla="*/ 2606516 w 6400800"/>
                <a:gd name="connsiteY5591" fmla="*/ 208121 h 514350"/>
                <a:gd name="connsiteX5592" fmla="*/ 2611279 w 6400800"/>
                <a:gd name="connsiteY5592" fmla="*/ 250984 h 514350"/>
                <a:gd name="connsiteX5593" fmla="*/ 2611279 w 6400800"/>
                <a:gd name="connsiteY5593" fmla="*/ 251936 h 514350"/>
                <a:gd name="connsiteX5594" fmla="*/ 2600801 w 6400800"/>
                <a:gd name="connsiteY5594" fmla="*/ 271939 h 514350"/>
                <a:gd name="connsiteX5595" fmla="*/ 2597944 w 6400800"/>
                <a:gd name="connsiteY5595" fmla="*/ 268129 h 514350"/>
                <a:gd name="connsiteX5596" fmla="*/ 2595086 w 6400800"/>
                <a:gd name="connsiteY5596" fmla="*/ 237649 h 514350"/>
                <a:gd name="connsiteX5597" fmla="*/ 2594134 w 6400800"/>
                <a:gd name="connsiteY5597" fmla="*/ 228124 h 514350"/>
                <a:gd name="connsiteX5598" fmla="*/ 2605564 w 6400800"/>
                <a:gd name="connsiteY5598" fmla="*/ 179546 h 514350"/>
                <a:gd name="connsiteX5599" fmla="*/ 2606516 w 6400800"/>
                <a:gd name="connsiteY5599" fmla="*/ 208121 h 514350"/>
                <a:gd name="connsiteX5600" fmla="*/ 2586514 w 6400800"/>
                <a:gd name="connsiteY5600" fmla="*/ 186214 h 514350"/>
                <a:gd name="connsiteX5601" fmla="*/ 2598896 w 6400800"/>
                <a:gd name="connsiteY5601" fmla="*/ 159544 h 514350"/>
                <a:gd name="connsiteX5602" fmla="*/ 2601754 w 6400800"/>
                <a:gd name="connsiteY5602" fmla="*/ 153829 h 514350"/>
                <a:gd name="connsiteX5603" fmla="*/ 2603659 w 6400800"/>
                <a:gd name="connsiteY5603" fmla="*/ 173831 h 514350"/>
                <a:gd name="connsiteX5604" fmla="*/ 2590324 w 6400800"/>
                <a:gd name="connsiteY5604" fmla="*/ 210979 h 514350"/>
                <a:gd name="connsiteX5605" fmla="*/ 2586514 w 6400800"/>
                <a:gd name="connsiteY5605" fmla="*/ 187166 h 514350"/>
                <a:gd name="connsiteX5606" fmla="*/ 2586514 w 6400800"/>
                <a:gd name="connsiteY5606" fmla="*/ 186214 h 514350"/>
                <a:gd name="connsiteX5607" fmla="*/ 2584609 w 6400800"/>
                <a:gd name="connsiteY5607" fmla="*/ 408146 h 514350"/>
                <a:gd name="connsiteX5608" fmla="*/ 2584609 w 6400800"/>
                <a:gd name="connsiteY5608" fmla="*/ 408146 h 514350"/>
                <a:gd name="connsiteX5609" fmla="*/ 2581751 w 6400800"/>
                <a:gd name="connsiteY5609" fmla="*/ 393859 h 514350"/>
                <a:gd name="connsiteX5610" fmla="*/ 2584609 w 6400800"/>
                <a:gd name="connsiteY5610" fmla="*/ 408146 h 514350"/>
                <a:gd name="connsiteX5611" fmla="*/ 2580799 w 6400800"/>
                <a:gd name="connsiteY5611" fmla="*/ 199549 h 514350"/>
                <a:gd name="connsiteX5612" fmla="*/ 2581751 w 6400800"/>
                <a:gd name="connsiteY5612" fmla="*/ 228124 h 514350"/>
                <a:gd name="connsiteX5613" fmla="*/ 2578894 w 6400800"/>
                <a:gd name="connsiteY5613" fmla="*/ 231934 h 514350"/>
                <a:gd name="connsiteX5614" fmla="*/ 2575084 w 6400800"/>
                <a:gd name="connsiteY5614" fmla="*/ 236696 h 514350"/>
                <a:gd name="connsiteX5615" fmla="*/ 2573179 w 6400800"/>
                <a:gd name="connsiteY5615" fmla="*/ 233839 h 514350"/>
                <a:gd name="connsiteX5616" fmla="*/ 2572226 w 6400800"/>
                <a:gd name="connsiteY5616" fmla="*/ 229076 h 514350"/>
                <a:gd name="connsiteX5617" fmla="*/ 2571274 w 6400800"/>
                <a:gd name="connsiteY5617" fmla="*/ 219551 h 514350"/>
                <a:gd name="connsiteX5618" fmla="*/ 2580799 w 6400800"/>
                <a:gd name="connsiteY5618" fmla="*/ 199549 h 514350"/>
                <a:gd name="connsiteX5619" fmla="*/ 2569369 w 6400800"/>
                <a:gd name="connsiteY5619" fmla="*/ 320516 h 514350"/>
                <a:gd name="connsiteX5620" fmla="*/ 2570321 w 6400800"/>
                <a:gd name="connsiteY5620" fmla="*/ 327184 h 514350"/>
                <a:gd name="connsiteX5621" fmla="*/ 2571274 w 6400800"/>
                <a:gd name="connsiteY5621" fmla="*/ 330041 h 514350"/>
                <a:gd name="connsiteX5622" fmla="*/ 2563654 w 6400800"/>
                <a:gd name="connsiteY5622" fmla="*/ 345281 h 514350"/>
                <a:gd name="connsiteX5623" fmla="*/ 2562701 w 6400800"/>
                <a:gd name="connsiteY5623" fmla="*/ 342424 h 514350"/>
                <a:gd name="connsiteX5624" fmla="*/ 2569369 w 6400800"/>
                <a:gd name="connsiteY5624" fmla="*/ 320516 h 514350"/>
                <a:gd name="connsiteX5625" fmla="*/ 2556034 w 6400800"/>
                <a:gd name="connsiteY5625" fmla="*/ 262414 h 514350"/>
                <a:gd name="connsiteX5626" fmla="*/ 2559844 w 6400800"/>
                <a:gd name="connsiteY5626" fmla="*/ 251936 h 514350"/>
                <a:gd name="connsiteX5627" fmla="*/ 2560796 w 6400800"/>
                <a:gd name="connsiteY5627" fmla="*/ 257651 h 514350"/>
                <a:gd name="connsiteX5628" fmla="*/ 2559844 w 6400800"/>
                <a:gd name="connsiteY5628" fmla="*/ 259556 h 514350"/>
                <a:gd name="connsiteX5629" fmla="*/ 2554129 w 6400800"/>
                <a:gd name="connsiteY5629" fmla="*/ 269081 h 514350"/>
                <a:gd name="connsiteX5630" fmla="*/ 2556034 w 6400800"/>
                <a:gd name="connsiteY5630" fmla="*/ 262414 h 514350"/>
                <a:gd name="connsiteX5631" fmla="*/ 2561749 w 6400800"/>
                <a:gd name="connsiteY5631" fmla="*/ 276701 h 514350"/>
                <a:gd name="connsiteX5632" fmla="*/ 2562701 w 6400800"/>
                <a:gd name="connsiteY5632" fmla="*/ 274796 h 514350"/>
                <a:gd name="connsiteX5633" fmla="*/ 2564606 w 6400800"/>
                <a:gd name="connsiteY5633" fmla="*/ 287179 h 514350"/>
                <a:gd name="connsiteX5634" fmla="*/ 2557939 w 6400800"/>
                <a:gd name="connsiteY5634" fmla="*/ 309086 h 514350"/>
                <a:gd name="connsiteX5635" fmla="*/ 2556034 w 6400800"/>
                <a:gd name="connsiteY5635" fmla="*/ 313849 h 514350"/>
                <a:gd name="connsiteX5636" fmla="*/ 2553176 w 6400800"/>
                <a:gd name="connsiteY5636" fmla="*/ 296704 h 514350"/>
                <a:gd name="connsiteX5637" fmla="*/ 2561749 w 6400800"/>
                <a:gd name="connsiteY5637" fmla="*/ 276701 h 514350"/>
                <a:gd name="connsiteX5638" fmla="*/ 2538889 w 6400800"/>
                <a:gd name="connsiteY5638" fmla="*/ 252889 h 514350"/>
                <a:gd name="connsiteX5639" fmla="*/ 2540794 w 6400800"/>
                <a:gd name="connsiteY5639" fmla="*/ 242411 h 514350"/>
                <a:gd name="connsiteX5640" fmla="*/ 2542699 w 6400800"/>
                <a:gd name="connsiteY5640" fmla="*/ 238601 h 514350"/>
                <a:gd name="connsiteX5641" fmla="*/ 2544604 w 6400800"/>
                <a:gd name="connsiteY5641" fmla="*/ 233839 h 514350"/>
                <a:gd name="connsiteX5642" fmla="*/ 2543651 w 6400800"/>
                <a:gd name="connsiteY5642" fmla="*/ 248126 h 514350"/>
                <a:gd name="connsiteX5643" fmla="*/ 2542699 w 6400800"/>
                <a:gd name="connsiteY5643" fmla="*/ 257651 h 514350"/>
                <a:gd name="connsiteX5644" fmla="*/ 2537936 w 6400800"/>
                <a:gd name="connsiteY5644" fmla="*/ 268129 h 514350"/>
                <a:gd name="connsiteX5645" fmla="*/ 2538889 w 6400800"/>
                <a:gd name="connsiteY5645" fmla="*/ 252889 h 514350"/>
                <a:gd name="connsiteX5646" fmla="*/ 2521744 w 6400800"/>
                <a:gd name="connsiteY5646" fmla="*/ 475774 h 514350"/>
                <a:gd name="connsiteX5647" fmla="*/ 2522696 w 6400800"/>
                <a:gd name="connsiteY5647" fmla="*/ 484346 h 514350"/>
                <a:gd name="connsiteX5648" fmla="*/ 2520791 w 6400800"/>
                <a:gd name="connsiteY5648" fmla="*/ 479584 h 514350"/>
                <a:gd name="connsiteX5649" fmla="*/ 2521744 w 6400800"/>
                <a:gd name="connsiteY5649" fmla="*/ 475774 h 514350"/>
                <a:gd name="connsiteX5650" fmla="*/ 2514124 w 6400800"/>
                <a:gd name="connsiteY5650" fmla="*/ 323374 h 514350"/>
                <a:gd name="connsiteX5651" fmla="*/ 2514124 w 6400800"/>
                <a:gd name="connsiteY5651" fmla="*/ 323374 h 514350"/>
                <a:gd name="connsiteX5652" fmla="*/ 2513171 w 6400800"/>
                <a:gd name="connsiteY5652" fmla="*/ 328136 h 514350"/>
                <a:gd name="connsiteX5653" fmla="*/ 2513171 w 6400800"/>
                <a:gd name="connsiteY5653" fmla="*/ 329089 h 514350"/>
                <a:gd name="connsiteX5654" fmla="*/ 2514124 w 6400800"/>
                <a:gd name="connsiteY5654" fmla="*/ 323374 h 514350"/>
                <a:gd name="connsiteX5655" fmla="*/ 2509361 w 6400800"/>
                <a:gd name="connsiteY5655" fmla="*/ 300514 h 514350"/>
                <a:gd name="connsiteX5656" fmla="*/ 2508409 w 6400800"/>
                <a:gd name="connsiteY5656" fmla="*/ 302419 h 514350"/>
                <a:gd name="connsiteX5657" fmla="*/ 2508409 w 6400800"/>
                <a:gd name="connsiteY5657" fmla="*/ 302419 h 514350"/>
                <a:gd name="connsiteX5658" fmla="*/ 2507456 w 6400800"/>
                <a:gd name="connsiteY5658" fmla="*/ 294799 h 514350"/>
                <a:gd name="connsiteX5659" fmla="*/ 2509361 w 6400800"/>
                <a:gd name="connsiteY5659" fmla="*/ 300514 h 514350"/>
                <a:gd name="connsiteX5660" fmla="*/ 2496979 w 6400800"/>
                <a:gd name="connsiteY5660" fmla="*/ 292894 h 514350"/>
                <a:gd name="connsiteX5661" fmla="*/ 2497931 w 6400800"/>
                <a:gd name="connsiteY5661" fmla="*/ 290036 h 514350"/>
                <a:gd name="connsiteX5662" fmla="*/ 2496979 w 6400800"/>
                <a:gd name="connsiteY5662" fmla="*/ 290989 h 514350"/>
                <a:gd name="connsiteX5663" fmla="*/ 2497931 w 6400800"/>
                <a:gd name="connsiteY5663" fmla="*/ 284321 h 514350"/>
                <a:gd name="connsiteX5664" fmla="*/ 2498884 w 6400800"/>
                <a:gd name="connsiteY5664" fmla="*/ 269081 h 514350"/>
                <a:gd name="connsiteX5665" fmla="*/ 2498884 w 6400800"/>
                <a:gd name="connsiteY5665" fmla="*/ 266224 h 514350"/>
                <a:gd name="connsiteX5666" fmla="*/ 2502694 w 6400800"/>
                <a:gd name="connsiteY5666" fmla="*/ 277654 h 514350"/>
                <a:gd name="connsiteX5667" fmla="*/ 2502694 w 6400800"/>
                <a:gd name="connsiteY5667" fmla="*/ 283369 h 514350"/>
                <a:gd name="connsiteX5668" fmla="*/ 2501741 w 6400800"/>
                <a:gd name="connsiteY5668" fmla="*/ 302419 h 514350"/>
                <a:gd name="connsiteX5669" fmla="*/ 2501741 w 6400800"/>
                <a:gd name="connsiteY5669" fmla="*/ 313849 h 514350"/>
                <a:gd name="connsiteX5670" fmla="*/ 2500789 w 6400800"/>
                <a:gd name="connsiteY5670" fmla="*/ 325279 h 514350"/>
                <a:gd name="connsiteX5671" fmla="*/ 2500789 w 6400800"/>
                <a:gd name="connsiteY5671" fmla="*/ 326231 h 514350"/>
                <a:gd name="connsiteX5672" fmla="*/ 2499836 w 6400800"/>
                <a:gd name="connsiteY5672" fmla="*/ 315754 h 514350"/>
                <a:gd name="connsiteX5673" fmla="*/ 2499836 w 6400800"/>
                <a:gd name="connsiteY5673" fmla="*/ 310039 h 514350"/>
                <a:gd name="connsiteX5674" fmla="*/ 2500789 w 6400800"/>
                <a:gd name="connsiteY5674" fmla="*/ 297656 h 514350"/>
                <a:gd name="connsiteX5675" fmla="*/ 2500789 w 6400800"/>
                <a:gd name="connsiteY5675" fmla="*/ 286226 h 514350"/>
                <a:gd name="connsiteX5676" fmla="*/ 2496979 w 6400800"/>
                <a:gd name="connsiteY5676" fmla="*/ 292894 h 514350"/>
                <a:gd name="connsiteX5677" fmla="*/ 2496979 w 6400800"/>
                <a:gd name="connsiteY5677" fmla="*/ 292894 h 514350"/>
                <a:gd name="connsiteX5678" fmla="*/ 2449354 w 6400800"/>
                <a:gd name="connsiteY5678" fmla="*/ 334804 h 514350"/>
                <a:gd name="connsiteX5679" fmla="*/ 2447449 w 6400800"/>
                <a:gd name="connsiteY5679" fmla="*/ 328136 h 514350"/>
                <a:gd name="connsiteX5680" fmla="*/ 2450306 w 6400800"/>
                <a:gd name="connsiteY5680" fmla="*/ 321469 h 514350"/>
                <a:gd name="connsiteX5681" fmla="*/ 2450306 w 6400800"/>
                <a:gd name="connsiteY5681" fmla="*/ 322421 h 514350"/>
                <a:gd name="connsiteX5682" fmla="*/ 2451259 w 6400800"/>
                <a:gd name="connsiteY5682" fmla="*/ 324326 h 514350"/>
                <a:gd name="connsiteX5683" fmla="*/ 2449354 w 6400800"/>
                <a:gd name="connsiteY5683" fmla="*/ 334804 h 514350"/>
                <a:gd name="connsiteX5684" fmla="*/ 2450306 w 6400800"/>
                <a:gd name="connsiteY5684" fmla="*/ 254794 h 514350"/>
                <a:gd name="connsiteX5685" fmla="*/ 2451259 w 6400800"/>
                <a:gd name="connsiteY5685" fmla="*/ 251936 h 514350"/>
                <a:gd name="connsiteX5686" fmla="*/ 2451259 w 6400800"/>
                <a:gd name="connsiteY5686" fmla="*/ 250984 h 514350"/>
                <a:gd name="connsiteX5687" fmla="*/ 2451259 w 6400800"/>
                <a:gd name="connsiteY5687" fmla="*/ 251936 h 514350"/>
                <a:gd name="connsiteX5688" fmla="*/ 2450306 w 6400800"/>
                <a:gd name="connsiteY5688" fmla="*/ 254794 h 514350"/>
                <a:gd name="connsiteX5689" fmla="*/ 2452211 w 6400800"/>
                <a:gd name="connsiteY5689" fmla="*/ 251936 h 514350"/>
                <a:gd name="connsiteX5690" fmla="*/ 2451259 w 6400800"/>
                <a:gd name="connsiteY5690" fmla="*/ 250984 h 514350"/>
                <a:gd name="connsiteX5691" fmla="*/ 2456021 w 6400800"/>
                <a:gd name="connsiteY5691" fmla="*/ 238601 h 514350"/>
                <a:gd name="connsiteX5692" fmla="*/ 2460784 w 6400800"/>
                <a:gd name="connsiteY5692" fmla="*/ 231934 h 514350"/>
                <a:gd name="connsiteX5693" fmla="*/ 2459831 w 6400800"/>
                <a:gd name="connsiteY5693" fmla="*/ 235744 h 514350"/>
                <a:gd name="connsiteX5694" fmla="*/ 2456021 w 6400800"/>
                <a:gd name="connsiteY5694" fmla="*/ 248126 h 514350"/>
                <a:gd name="connsiteX5695" fmla="*/ 2452211 w 6400800"/>
                <a:gd name="connsiteY5695" fmla="*/ 251936 h 514350"/>
                <a:gd name="connsiteX5696" fmla="*/ 2457926 w 6400800"/>
                <a:gd name="connsiteY5696" fmla="*/ 266224 h 514350"/>
                <a:gd name="connsiteX5697" fmla="*/ 2456974 w 6400800"/>
                <a:gd name="connsiteY5697" fmla="*/ 268129 h 514350"/>
                <a:gd name="connsiteX5698" fmla="*/ 2457926 w 6400800"/>
                <a:gd name="connsiteY5698" fmla="*/ 266224 h 514350"/>
                <a:gd name="connsiteX5699" fmla="*/ 2457926 w 6400800"/>
                <a:gd name="connsiteY5699" fmla="*/ 266224 h 514350"/>
                <a:gd name="connsiteX5700" fmla="*/ 2457926 w 6400800"/>
                <a:gd name="connsiteY5700" fmla="*/ 374809 h 514350"/>
                <a:gd name="connsiteX5701" fmla="*/ 2456021 w 6400800"/>
                <a:gd name="connsiteY5701" fmla="*/ 367189 h 514350"/>
                <a:gd name="connsiteX5702" fmla="*/ 2456021 w 6400800"/>
                <a:gd name="connsiteY5702" fmla="*/ 362426 h 514350"/>
                <a:gd name="connsiteX5703" fmla="*/ 2456021 w 6400800"/>
                <a:gd name="connsiteY5703" fmla="*/ 344329 h 514350"/>
                <a:gd name="connsiteX5704" fmla="*/ 2458879 w 6400800"/>
                <a:gd name="connsiteY5704" fmla="*/ 354806 h 514350"/>
                <a:gd name="connsiteX5705" fmla="*/ 2457926 w 6400800"/>
                <a:gd name="connsiteY5705" fmla="*/ 374809 h 514350"/>
                <a:gd name="connsiteX5706" fmla="*/ 2456974 w 6400800"/>
                <a:gd name="connsiteY5706" fmla="*/ 308134 h 514350"/>
                <a:gd name="connsiteX5707" fmla="*/ 2456974 w 6400800"/>
                <a:gd name="connsiteY5707" fmla="*/ 305276 h 514350"/>
                <a:gd name="connsiteX5708" fmla="*/ 2457926 w 6400800"/>
                <a:gd name="connsiteY5708" fmla="*/ 302419 h 514350"/>
                <a:gd name="connsiteX5709" fmla="*/ 2459831 w 6400800"/>
                <a:gd name="connsiteY5709" fmla="*/ 313849 h 514350"/>
                <a:gd name="connsiteX5710" fmla="*/ 2460784 w 6400800"/>
                <a:gd name="connsiteY5710" fmla="*/ 317659 h 514350"/>
                <a:gd name="connsiteX5711" fmla="*/ 2456974 w 6400800"/>
                <a:gd name="connsiteY5711" fmla="*/ 308134 h 514350"/>
                <a:gd name="connsiteX5712" fmla="*/ 2458879 w 6400800"/>
                <a:gd name="connsiteY5712" fmla="*/ 290036 h 514350"/>
                <a:gd name="connsiteX5713" fmla="*/ 2459831 w 6400800"/>
                <a:gd name="connsiteY5713" fmla="*/ 287179 h 514350"/>
                <a:gd name="connsiteX5714" fmla="*/ 2463641 w 6400800"/>
                <a:gd name="connsiteY5714" fmla="*/ 277654 h 514350"/>
                <a:gd name="connsiteX5715" fmla="*/ 2465546 w 6400800"/>
                <a:gd name="connsiteY5715" fmla="*/ 281464 h 514350"/>
                <a:gd name="connsiteX5716" fmla="*/ 2458879 w 6400800"/>
                <a:gd name="connsiteY5716" fmla="*/ 290036 h 514350"/>
                <a:gd name="connsiteX5717" fmla="*/ 2464594 w 6400800"/>
                <a:gd name="connsiteY5717" fmla="*/ 305276 h 514350"/>
                <a:gd name="connsiteX5718" fmla="*/ 2460784 w 6400800"/>
                <a:gd name="connsiteY5718" fmla="*/ 295751 h 514350"/>
                <a:gd name="connsiteX5719" fmla="*/ 2462689 w 6400800"/>
                <a:gd name="connsiteY5719" fmla="*/ 292894 h 514350"/>
                <a:gd name="connsiteX5720" fmla="*/ 2466499 w 6400800"/>
                <a:gd name="connsiteY5720" fmla="*/ 285274 h 514350"/>
                <a:gd name="connsiteX5721" fmla="*/ 2464594 w 6400800"/>
                <a:gd name="connsiteY5721" fmla="*/ 305276 h 514350"/>
                <a:gd name="connsiteX5722" fmla="*/ 2467451 w 6400800"/>
                <a:gd name="connsiteY5722" fmla="*/ 274796 h 514350"/>
                <a:gd name="connsiteX5723" fmla="*/ 2466499 w 6400800"/>
                <a:gd name="connsiteY5723" fmla="*/ 272891 h 514350"/>
                <a:gd name="connsiteX5724" fmla="*/ 2468404 w 6400800"/>
                <a:gd name="connsiteY5724" fmla="*/ 268129 h 514350"/>
                <a:gd name="connsiteX5725" fmla="*/ 2467451 w 6400800"/>
                <a:gd name="connsiteY5725" fmla="*/ 274796 h 514350"/>
                <a:gd name="connsiteX5726" fmla="*/ 2471261 w 6400800"/>
                <a:gd name="connsiteY5726" fmla="*/ 233839 h 514350"/>
                <a:gd name="connsiteX5727" fmla="*/ 2470309 w 6400800"/>
                <a:gd name="connsiteY5727" fmla="*/ 245269 h 514350"/>
                <a:gd name="connsiteX5728" fmla="*/ 2469356 w 6400800"/>
                <a:gd name="connsiteY5728" fmla="*/ 246221 h 514350"/>
                <a:gd name="connsiteX5729" fmla="*/ 2459831 w 6400800"/>
                <a:gd name="connsiteY5729" fmla="*/ 263366 h 514350"/>
                <a:gd name="connsiteX5730" fmla="*/ 2458879 w 6400800"/>
                <a:gd name="connsiteY5730" fmla="*/ 261461 h 514350"/>
                <a:gd name="connsiteX5731" fmla="*/ 2461736 w 6400800"/>
                <a:gd name="connsiteY5731" fmla="*/ 247174 h 514350"/>
                <a:gd name="connsiteX5732" fmla="*/ 2462689 w 6400800"/>
                <a:gd name="connsiteY5732" fmla="*/ 245269 h 514350"/>
                <a:gd name="connsiteX5733" fmla="*/ 2472214 w 6400800"/>
                <a:gd name="connsiteY5733" fmla="*/ 231934 h 514350"/>
                <a:gd name="connsiteX5734" fmla="*/ 2472214 w 6400800"/>
                <a:gd name="connsiteY5734" fmla="*/ 231934 h 514350"/>
                <a:gd name="connsiteX5735" fmla="*/ 2473166 w 6400800"/>
                <a:gd name="connsiteY5735" fmla="*/ 240506 h 514350"/>
                <a:gd name="connsiteX5736" fmla="*/ 2472214 w 6400800"/>
                <a:gd name="connsiteY5736" fmla="*/ 242411 h 514350"/>
                <a:gd name="connsiteX5737" fmla="*/ 2471261 w 6400800"/>
                <a:gd name="connsiteY5737" fmla="*/ 233839 h 514350"/>
                <a:gd name="connsiteX5738" fmla="*/ 2467451 w 6400800"/>
                <a:gd name="connsiteY5738" fmla="*/ 211931 h 514350"/>
                <a:gd name="connsiteX5739" fmla="*/ 2465546 w 6400800"/>
                <a:gd name="connsiteY5739" fmla="*/ 213836 h 514350"/>
                <a:gd name="connsiteX5740" fmla="*/ 2466499 w 6400800"/>
                <a:gd name="connsiteY5740" fmla="*/ 211931 h 514350"/>
                <a:gd name="connsiteX5741" fmla="*/ 2468404 w 6400800"/>
                <a:gd name="connsiteY5741" fmla="*/ 208121 h 514350"/>
                <a:gd name="connsiteX5742" fmla="*/ 2468404 w 6400800"/>
                <a:gd name="connsiteY5742" fmla="*/ 210979 h 514350"/>
                <a:gd name="connsiteX5743" fmla="*/ 2467451 w 6400800"/>
                <a:gd name="connsiteY5743" fmla="*/ 211931 h 514350"/>
                <a:gd name="connsiteX5744" fmla="*/ 2467451 w 6400800"/>
                <a:gd name="connsiteY5744" fmla="*/ 211931 h 514350"/>
                <a:gd name="connsiteX5745" fmla="*/ 2467451 w 6400800"/>
                <a:gd name="connsiteY5745" fmla="*/ 211931 h 514350"/>
                <a:gd name="connsiteX5746" fmla="*/ 2470309 w 6400800"/>
                <a:gd name="connsiteY5746" fmla="*/ 218599 h 514350"/>
                <a:gd name="connsiteX5747" fmla="*/ 2472214 w 6400800"/>
                <a:gd name="connsiteY5747" fmla="*/ 230029 h 514350"/>
                <a:gd name="connsiteX5748" fmla="*/ 2472214 w 6400800"/>
                <a:gd name="connsiteY5748" fmla="*/ 230029 h 514350"/>
                <a:gd name="connsiteX5749" fmla="*/ 2463641 w 6400800"/>
                <a:gd name="connsiteY5749" fmla="*/ 237649 h 514350"/>
                <a:gd name="connsiteX5750" fmla="*/ 2464594 w 6400800"/>
                <a:gd name="connsiteY5750" fmla="*/ 234791 h 514350"/>
                <a:gd name="connsiteX5751" fmla="*/ 2466499 w 6400800"/>
                <a:gd name="connsiteY5751" fmla="*/ 224314 h 514350"/>
                <a:gd name="connsiteX5752" fmla="*/ 2466499 w 6400800"/>
                <a:gd name="connsiteY5752" fmla="*/ 224314 h 514350"/>
                <a:gd name="connsiteX5753" fmla="*/ 2470309 w 6400800"/>
                <a:gd name="connsiteY5753" fmla="*/ 218599 h 514350"/>
                <a:gd name="connsiteX5754" fmla="*/ 2477929 w 6400800"/>
                <a:gd name="connsiteY5754" fmla="*/ 223361 h 514350"/>
                <a:gd name="connsiteX5755" fmla="*/ 2475071 w 6400800"/>
                <a:gd name="connsiteY5755" fmla="*/ 212884 h 514350"/>
                <a:gd name="connsiteX5756" fmla="*/ 2477929 w 6400800"/>
                <a:gd name="connsiteY5756" fmla="*/ 209074 h 514350"/>
                <a:gd name="connsiteX5757" fmla="*/ 2477929 w 6400800"/>
                <a:gd name="connsiteY5757" fmla="*/ 217646 h 514350"/>
                <a:gd name="connsiteX5758" fmla="*/ 2477929 w 6400800"/>
                <a:gd name="connsiteY5758" fmla="*/ 223361 h 514350"/>
                <a:gd name="connsiteX5759" fmla="*/ 2473166 w 6400800"/>
                <a:gd name="connsiteY5759" fmla="*/ 206216 h 514350"/>
                <a:gd name="connsiteX5760" fmla="*/ 2472214 w 6400800"/>
                <a:gd name="connsiteY5760" fmla="*/ 203359 h 514350"/>
                <a:gd name="connsiteX5761" fmla="*/ 2471261 w 6400800"/>
                <a:gd name="connsiteY5761" fmla="*/ 201454 h 514350"/>
                <a:gd name="connsiteX5762" fmla="*/ 2474119 w 6400800"/>
                <a:gd name="connsiteY5762" fmla="*/ 195739 h 514350"/>
                <a:gd name="connsiteX5763" fmla="*/ 2477929 w 6400800"/>
                <a:gd name="connsiteY5763" fmla="*/ 189071 h 514350"/>
                <a:gd name="connsiteX5764" fmla="*/ 2477929 w 6400800"/>
                <a:gd name="connsiteY5764" fmla="*/ 201454 h 514350"/>
                <a:gd name="connsiteX5765" fmla="*/ 2473166 w 6400800"/>
                <a:gd name="connsiteY5765" fmla="*/ 206216 h 514350"/>
                <a:gd name="connsiteX5766" fmla="*/ 2473166 w 6400800"/>
                <a:gd name="connsiteY5766" fmla="*/ 255746 h 514350"/>
                <a:gd name="connsiteX5767" fmla="*/ 2475071 w 6400800"/>
                <a:gd name="connsiteY5767" fmla="*/ 251936 h 514350"/>
                <a:gd name="connsiteX5768" fmla="*/ 2476976 w 6400800"/>
                <a:gd name="connsiteY5768" fmla="*/ 266224 h 514350"/>
                <a:gd name="connsiteX5769" fmla="*/ 2479834 w 6400800"/>
                <a:gd name="connsiteY5769" fmla="*/ 292894 h 514350"/>
                <a:gd name="connsiteX5770" fmla="*/ 2479834 w 6400800"/>
                <a:gd name="connsiteY5770" fmla="*/ 296704 h 514350"/>
                <a:gd name="connsiteX5771" fmla="*/ 2479834 w 6400800"/>
                <a:gd name="connsiteY5771" fmla="*/ 295751 h 514350"/>
                <a:gd name="connsiteX5772" fmla="*/ 2475071 w 6400800"/>
                <a:gd name="connsiteY5772" fmla="*/ 288131 h 514350"/>
                <a:gd name="connsiteX5773" fmla="*/ 2473166 w 6400800"/>
                <a:gd name="connsiteY5773" fmla="*/ 255746 h 514350"/>
                <a:gd name="connsiteX5774" fmla="*/ 2481739 w 6400800"/>
                <a:gd name="connsiteY5774" fmla="*/ 324326 h 514350"/>
                <a:gd name="connsiteX5775" fmla="*/ 2480786 w 6400800"/>
                <a:gd name="connsiteY5775" fmla="*/ 326231 h 514350"/>
                <a:gd name="connsiteX5776" fmla="*/ 2476024 w 6400800"/>
                <a:gd name="connsiteY5776" fmla="*/ 340519 h 514350"/>
                <a:gd name="connsiteX5777" fmla="*/ 2476024 w 6400800"/>
                <a:gd name="connsiteY5777" fmla="*/ 308134 h 514350"/>
                <a:gd name="connsiteX5778" fmla="*/ 2476024 w 6400800"/>
                <a:gd name="connsiteY5778" fmla="*/ 308134 h 514350"/>
                <a:gd name="connsiteX5779" fmla="*/ 2479834 w 6400800"/>
                <a:gd name="connsiteY5779" fmla="*/ 318611 h 514350"/>
                <a:gd name="connsiteX5780" fmla="*/ 2480786 w 6400800"/>
                <a:gd name="connsiteY5780" fmla="*/ 322421 h 514350"/>
                <a:gd name="connsiteX5781" fmla="*/ 2481739 w 6400800"/>
                <a:gd name="connsiteY5781" fmla="*/ 324326 h 514350"/>
                <a:gd name="connsiteX5782" fmla="*/ 2481739 w 6400800"/>
                <a:gd name="connsiteY5782" fmla="*/ 324326 h 514350"/>
                <a:gd name="connsiteX5783" fmla="*/ 2436971 w 6400800"/>
                <a:gd name="connsiteY5783" fmla="*/ 215741 h 514350"/>
                <a:gd name="connsiteX5784" fmla="*/ 2447449 w 6400800"/>
                <a:gd name="connsiteY5784" fmla="*/ 195739 h 514350"/>
                <a:gd name="connsiteX5785" fmla="*/ 2457926 w 6400800"/>
                <a:gd name="connsiteY5785" fmla="*/ 178594 h 514350"/>
                <a:gd name="connsiteX5786" fmla="*/ 2475071 w 6400800"/>
                <a:gd name="connsiteY5786" fmla="*/ 150971 h 514350"/>
                <a:gd name="connsiteX5787" fmla="*/ 2482691 w 6400800"/>
                <a:gd name="connsiteY5787" fmla="*/ 138589 h 514350"/>
                <a:gd name="connsiteX5788" fmla="*/ 2480786 w 6400800"/>
                <a:gd name="connsiteY5788" fmla="*/ 154781 h 514350"/>
                <a:gd name="connsiteX5789" fmla="*/ 2478881 w 6400800"/>
                <a:gd name="connsiteY5789" fmla="*/ 181451 h 514350"/>
                <a:gd name="connsiteX5790" fmla="*/ 2470309 w 6400800"/>
                <a:gd name="connsiteY5790" fmla="*/ 193834 h 514350"/>
                <a:gd name="connsiteX5791" fmla="*/ 2469356 w 6400800"/>
                <a:gd name="connsiteY5791" fmla="*/ 194786 h 514350"/>
                <a:gd name="connsiteX5792" fmla="*/ 2465546 w 6400800"/>
                <a:gd name="connsiteY5792" fmla="*/ 181451 h 514350"/>
                <a:gd name="connsiteX5793" fmla="*/ 2467451 w 6400800"/>
                <a:gd name="connsiteY5793" fmla="*/ 197644 h 514350"/>
                <a:gd name="connsiteX5794" fmla="*/ 2460784 w 6400800"/>
                <a:gd name="connsiteY5794" fmla="*/ 209074 h 514350"/>
                <a:gd name="connsiteX5795" fmla="*/ 2447449 w 6400800"/>
                <a:gd name="connsiteY5795" fmla="*/ 234791 h 514350"/>
                <a:gd name="connsiteX5796" fmla="*/ 2436971 w 6400800"/>
                <a:gd name="connsiteY5796" fmla="*/ 247174 h 514350"/>
                <a:gd name="connsiteX5797" fmla="*/ 2436019 w 6400800"/>
                <a:gd name="connsiteY5797" fmla="*/ 249079 h 514350"/>
                <a:gd name="connsiteX5798" fmla="*/ 2436019 w 6400800"/>
                <a:gd name="connsiteY5798" fmla="*/ 249079 h 514350"/>
                <a:gd name="connsiteX5799" fmla="*/ 2433161 w 6400800"/>
                <a:gd name="connsiteY5799" fmla="*/ 225266 h 514350"/>
                <a:gd name="connsiteX5800" fmla="*/ 2436971 w 6400800"/>
                <a:gd name="connsiteY5800" fmla="*/ 215741 h 514350"/>
                <a:gd name="connsiteX5801" fmla="*/ 2416016 w 6400800"/>
                <a:gd name="connsiteY5801" fmla="*/ 313849 h 514350"/>
                <a:gd name="connsiteX5802" fmla="*/ 2416016 w 6400800"/>
                <a:gd name="connsiteY5802" fmla="*/ 313849 h 514350"/>
                <a:gd name="connsiteX5803" fmla="*/ 2413159 w 6400800"/>
                <a:gd name="connsiteY5803" fmla="*/ 304324 h 514350"/>
                <a:gd name="connsiteX5804" fmla="*/ 2415064 w 6400800"/>
                <a:gd name="connsiteY5804" fmla="*/ 301466 h 514350"/>
                <a:gd name="connsiteX5805" fmla="*/ 2415064 w 6400800"/>
                <a:gd name="connsiteY5805" fmla="*/ 303371 h 514350"/>
                <a:gd name="connsiteX5806" fmla="*/ 2416016 w 6400800"/>
                <a:gd name="connsiteY5806" fmla="*/ 313849 h 514350"/>
                <a:gd name="connsiteX5807" fmla="*/ 2416016 w 6400800"/>
                <a:gd name="connsiteY5807" fmla="*/ 313849 h 514350"/>
                <a:gd name="connsiteX5808" fmla="*/ 2422684 w 6400800"/>
                <a:gd name="connsiteY5808" fmla="*/ 288131 h 514350"/>
                <a:gd name="connsiteX5809" fmla="*/ 2422684 w 6400800"/>
                <a:gd name="connsiteY5809" fmla="*/ 293846 h 514350"/>
                <a:gd name="connsiteX5810" fmla="*/ 2420779 w 6400800"/>
                <a:gd name="connsiteY5810" fmla="*/ 299561 h 514350"/>
                <a:gd name="connsiteX5811" fmla="*/ 2418874 w 6400800"/>
                <a:gd name="connsiteY5811" fmla="*/ 293846 h 514350"/>
                <a:gd name="connsiteX5812" fmla="*/ 2420779 w 6400800"/>
                <a:gd name="connsiteY5812" fmla="*/ 290989 h 514350"/>
                <a:gd name="connsiteX5813" fmla="*/ 2422684 w 6400800"/>
                <a:gd name="connsiteY5813" fmla="*/ 288131 h 514350"/>
                <a:gd name="connsiteX5814" fmla="*/ 2414111 w 6400800"/>
                <a:gd name="connsiteY5814" fmla="*/ 259556 h 514350"/>
                <a:gd name="connsiteX5815" fmla="*/ 2419826 w 6400800"/>
                <a:gd name="connsiteY5815" fmla="*/ 248126 h 514350"/>
                <a:gd name="connsiteX5816" fmla="*/ 2420779 w 6400800"/>
                <a:gd name="connsiteY5816" fmla="*/ 266224 h 514350"/>
                <a:gd name="connsiteX5817" fmla="*/ 2412206 w 6400800"/>
                <a:gd name="connsiteY5817" fmla="*/ 277654 h 514350"/>
                <a:gd name="connsiteX5818" fmla="*/ 2410301 w 6400800"/>
                <a:gd name="connsiteY5818" fmla="*/ 273844 h 514350"/>
                <a:gd name="connsiteX5819" fmla="*/ 2408396 w 6400800"/>
                <a:gd name="connsiteY5819" fmla="*/ 270986 h 514350"/>
                <a:gd name="connsiteX5820" fmla="*/ 2414111 w 6400800"/>
                <a:gd name="connsiteY5820" fmla="*/ 259556 h 514350"/>
                <a:gd name="connsiteX5821" fmla="*/ 2406491 w 6400800"/>
                <a:gd name="connsiteY5821" fmla="*/ 275749 h 514350"/>
                <a:gd name="connsiteX5822" fmla="*/ 2406491 w 6400800"/>
                <a:gd name="connsiteY5822" fmla="*/ 275749 h 514350"/>
                <a:gd name="connsiteX5823" fmla="*/ 2409349 w 6400800"/>
                <a:gd name="connsiteY5823" fmla="*/ 282416 h 514350"/>
                <a:gd name="connsiteX5824" fmla="*/ 2406491 w 6400800"/>
                <a:gd name="connsiteY5824" fmla="*/ 286226 h 514350"/>
                <a:gd name="connsiteX5825" fmla="*/ 2404586 w 6400800"/>
                <a:gd name="connsiteY5825" fmla="*/ 280511 h 514350"/>
                <a:gd name="connsiteX5826" fmla="*/ 2406491 w 6400800"/>
                <a:gd name="connsiteY5826" fmla="*/ 275749 h 514350"/>
                <a:gd name="connsiteX5827" fmla="*/ 2405539 w 6400800"/>
                <a:gd name="connsiteY5827" fmla="*/ 317659 h 514350"/>
                <a:gd name="connsiteX5828" fmla="*/ 2408396 w 6400800"/>
                <a:gd name="connsiteY5828" fmla="*/ 328136 h 514350"/>
                <a:gd name="connsiteX5829" fmla="*/ 2408396 w 6400800"/>
                <a:gd name="connsiteY5829" fmla="*/ 334804 h 514350"/>
                <a:gd name="connsiteX5830" fmla="*/ 2407444 w 6400800"/>
                <a:gd name="connsiteY5830" fmla="*/ 332899 h 514350"/>
                <a:gd name="connsiteX5831" fmla="*/ 2407444 w 6400800"/>
                <a:gd name="connsiteY5831" fmla="*/ 340519 h 514350"/>
                <a:gd name="connsiteX5832" fmla="*/ 2404586 w 6400800"/>
                <a:gd name="connsiteY5832" fmla="*/ 350996 h 514350"/>
                <a:gd name="connsiteX5833" fmla="*/ 2400776 w 6400800"/>
                <a:gd name="connsiteY5833" fmla="*/ 364331 h 514350"/>
                <a:gd name="connsiteX5834" fmla="*/ 2398871 w 6400800"/>
                <a:gd name="connsiteY5834" fmla="*/ 343376 h 514350"/>
                <a:gd name="connsiteX5835" fmla="*/ 2397919 w 6400800"/>
                <a:gd name="connsiteY5835" fmla="*/ 333851 h 514350"/>
                <a:gd name="connsiteX5836" fmla="*/ 2398871 w 6400800"/>
                <a:gd name="connsiteY5836" fmla="*/ 330994 h 514350"/>
                <a:gd name="connsiteX5837" fmla="*/ 2405539 w 6400800"/>
                <a:gd name="connsiteY5837" fmla="*/ 317659 h 514350"/>
                <a:gd name="connsiteX5838" fmla="*/ 2398871 w 6400800"/>
                <a:gd name="connsiteY5838" fmla="*/ 291941 h 514350"/>
                <a:gd name="connsiteX5839" fmla="*/ 2399824 w 6400800"/>
                <a:gd name="connsiteY5839" fmla="*/ 295751 h 514350"/>
                <a:gd name="connsiteX5840" fmla="*/ 2394109 w 6400800"/>
                <a:gd name="connsiteY5840" fmla="*/ 303371 h 514350"/>
                <a:gd name="connsiteX5841" fmla="*/ 2394109 w 6400800"/>
                <a:gd name="connsiteY5841" fmla="*/ 302419 h 514350"/>
                <a:gd name="connsiteX5842" fmla="*/ 2398871 w 6400800"/>
                <a:gd name="connsiteY5842" fmla="*/ 291941 h 514350"/>
                <a:gd name="connsiteX5843" fmla="*/ 2393156 w 6400800"/>
                <a:gd name="connsiteY5843" fmla="*/ 267176 h 514350"/>
                <a:gd name="connsiteX5844" fmla="*/ 2391251 w 6400800"/>
                <a:gd name="connsiteY5844" fmla="*/ 270034 h 514350"/>
                <a:gd name="connsiteX5845" fmla="*/ 2389346 w 6400800"/>
                <a:gd name="connsiteY5845" fmla="*/ 254794 h 514350"/>
                <a:gd name="connsiteX5846" fmla="*/ 2393156 w 6400800"/>
                <a:gd name="connsiteY5846" fmla="*/ 267176 h 514350"/>
                <a:gd name="connsiteX5847" fmla="*/ 2351246 w 6400800"/>
                <a:gd name="connsiteY5847" fmla="*/ 278606 h 514350"/>
                <a:gd name="connsiteX5848" fmla="*/ 2351246 w 6400800"/>
                <a:gd name="connsiteY5848" fmla="*/ 278606 h 514350"/>
                <a:gd name="connsiteX5849" fmla="*/ 2351246 w 6400800"/>
                <a:gd name="connsiteY5849" fmla="*/ 275749 h 514350"/>
                <a:gd name="connsiteX5850" fmla="*/ 2351246 w 6400800"/>
                <a:gd name="connsiteY5850" fmla="*/ 278606 h 514350"/>
                <a:gd name="connsiteX5851" fmla="*/ 2378869 w 6400800"/>
                <a:gd name="connsiteY5851" fmla="*/ 295751 h 514350"/>
                <a:gd name="connsiteX5852" fmla="*/ 2375059 w 6400800"/>
                <a:gd name="connsiteY5852" fmla="*/ 303371 h 514350"/>
                <a:gd name="connsiteX5853" fmla="*/ 2374106 w 6400800"/>
                <a:gd name="connsiteY5853" fmla="*/ 305276 h 514350"/>
                <a:gd name="connsiteX5854" fmla="*/ 2374106 w 6400800"/>
                <a:gd name="connsiteY5854" fmla="*/ 304324 h 514350"/>
                <a:gd name="connsiteX5855" fmla="*/ 2376011 w 6400800"/>
                <a:gd name="connsiteY5855" fmla="*/ 231934 h 514350"/>
                <a:gd name="connsiteX5856" fmla="*/ 2366486 w 6400800"/>
                <a:gd name="connsiteY5856" fmla="*/ 277654 h 514350"/>
                <a:gd name="connsiteX5857" fmla="*/ 2364581 w 6400800"/>
                <a:gd name="connsiteY5857" fmla="*/ 272891 h 514350"/>
                <a:gd name="connsiteX5858" fmla="*/ 2361724 w 6400800"/>
                <a:gd name="connsiteY5858" fmla="*/ 264319 h 514350"/>
                <a:gd name="connsiteX5859" fmla="*/ 2361724 w 6400800"/>
                <a:gd name="connsiteY5859" fmla="*/ 245269 h 514350"/>
                <a:gd name="connsiteX5860" fmla="*/ 2365534 w 6400800"/>
                <a:gd name="connsiteY5860" fmla="*/ 234791 h 514350"/>
                <a:gd name="connsiteX5861" fmla="*/ 2376011 w 6400800"/>
                <a:gd name="connsiteY5861" fmla="*/ 211931 h 514350"/>
                <a:gd name="connsiteX5862" fmla="*/ 2376011 w 6400800"/>
                <a:gd name="connsiteY5862" fmla="*/ 244316 h 514350"/>
                <a:gd name="connsiteX5863" fmla="*/ 2376964 w 6400800"/>
                <a:gd name="connsiteY5863" fmla="*/ 290989 h 514350"/>
                <a:gd name="connsiteX5864" fmla="*/ 2378869 w 6400800"/>
                <a:gd name="connsiteY5864" fmla="*/ 295751 h 514350"/>
                <a:gd name="connsiteX5865" fmla="*/ 2362676 w 6400800"/>
                <a:gd name="connsiteY5865" fmla="*/ 180499 h 514350"/>
                <a:gd name="connsiteX5866" fmla="*/ 2368391 w 6400800"/>
                <a:gd name="connsiteY5866" fmla="*/ 166211 h 514350"/>
                <a:gd name="connsiteX5867" fmla="*/ 2377916 w 6400800"/>
                <a:gd name="connsiteY5867" fmla="*/ 140494 h 514350"/>
                <a:gd name="connsiteX5868" fmla="*/ 2378869 w 6400800"/>
                <a:gd name="connsiteY5868" fmla="*/ 143351 h 514350"/>
                <a:gd name="connsiteX5869" fmla="*/ 2378869 w 6400800"/>
                <a:gd name="connsiteY5869" fmla="*/ 152876 h 514350"/>
                <a:gd name="connsiteX5870" fmla="*/ 2377916 w 6400800"/>
                <a:gd name="connsiteY5870" fmla="*/ 147161 h 514350"/>
                <a:gd name="connsiteX5871" fmla="*/ 2377916 w 6400800"/>
                <a:gd name="connsiteY5871" fmla="*/ 173831 h 514350"/>
                <a:gd name="connsiteX5872" fmla="*/ 2377916 w 6400800"/>
                <a:gd name="connsiteY5872" fmla="*/ 203359 h 514350"/>
                <a:gd name="connsiteX5873" fmla="*/ 2362676 w 6400800"/>
                <a:gd name="connsiteY5873" fmla="*/ 227171 h 514350"/>
                <a:gd name="connsiteX5874" fmla="*/ 2360771 w 6400800"/>
                <a:gd name="connsiteY5874" fmla="*/ 185261 h 514350"/>
                <a:gd name="connsiteX5875" fmla="*/ 2362676 w 6400800"/>
                <a:gd name="connsiteY5875" fmla="*/ 180499 h 514350"/>
                <a:gd name="connsiteX5876" fmla="*/ 2340769 w 6400800"/>
                <a:gd name="connsiteY5876" fmla="*/ 241459 h 514350"/>
                <a:gd name="connsiteX5877" fmla="*/ 2342674 w 6400800"/>
                <a:gd name="connsiteY5877" fmla="*/ 235744 h 514350"/>
                <a:gd name="connsiteX5878" fmla="*/ 2347436 w 6400800"/>
                <a:gd name="connsiteY5878" fmla="*/ 221456 h 514350"/>
                <a:gd name="connsiteX5879" fmla="*/ 2359819 w 6400800"/>
                <a:gd name="connsiteY5879" fmla="*/ 187166 h 514350"/>
                <a:gd name="connsiteX5880" fmla="*/ 2355056 w 6400800"/>
                <a:gd name="connsiteY5880" fmla="*/ 236696 h 514350"/>
                <a:gd name="connsiteX5881" fmla="*/ 2353151 w 6400800"/>
                <a:gd name="connsiteY5881" fmla="*/ 230029 h 514350"/>
                <a:gd name="connsiteX5882" fmla="*/ 2354104 w 6400800"/>
                <a:gd name="connsiteY5882" fmla="*/ 241459 h 514350"/>
                <a:gd name="connsiteX5883" fmla="*/ 2344579 w 6400800"/>
                <a:gd name="connsiteY5883" fmla="*/ 259556 h 514350"/>
                <a:gd name="connsiteX5884" fmla="*/ 2344579 w 6400800"/>
                <a:gd name="connsiteY5884" fmla="*/ 259556 h 514350"/>
                <a:gd name="connsiteX5885" fmla="*/ 2339816 w 6400800"/>
                <a:gd name="connsiteY5885" fmla="*/ 245269 h 514350"/>
                <a:gd name="connsiteX5886" fmla="*/ 2340769 w 6400800"/>
                <a:gd name="connsiteY5886" fmla="*/ 241459 h 514350"/>
                <a:gd name="connsiteX5887" fmla="*/ 2344579 w 6400800"/>
                <a:gd name="connsiteY5887" fmla="*/ 320516 h 514350"/>
                <a:gd name="connsiteX5888" fmla="*/ 2339816 w 6400800"/>
                <a:gd name="connsiteY5888" fmla="*/ 310991 h 514350"/>
                <a:gd name="connsiteX5889" fmla="*/ 2339816 w 6400800"/>
                <a:gd name="connsiteY5889" fmla="*/ 310039 h 514350"/>
                <a:gd name="connsiteX5890" fmla="*/ 2344579 w 6400800"/>
                <a:gd name="connsiteY5890" fmla="*/ 320516 h 514350"/>
                <a:gd name="connsiteX5891" fmla="*/ 2337911 w 6400800"/>
                <a:gd name="connsiteY5891" fmla="*/ 317659 h 514350"/>
                <a:gd name="connsiteX5892" fmla="*/ 2341721 w 6400800"/>
                <a:gd name="connsiteY5892" fmla="*/ 327184 h 514350"/>
                <a:gd name="connsiteX5893" fmla="*/ 2336959 w 6400800"/>
                <a:gd name="connsiteY5893" fmla="*/ 321469 h 514350"/>
                <a:gd name="connsiteX5894" fmla="*/ 2337911 w 6400800"/>
                <a:gd name="connsiteY5894" fmla="*/ 317659 h 514350"/>
                <a:gd name="connsiteX5895" fmla="*/ 2332196 w 6400800"/>
                <a:gd name="connsiteY5895" fmla="*/ 280511 h 514350"/>
                <a:gd name="connsiteX5896" fmla="*/ 2333149 w 6400800"/>
                <a:gd name="connsiteY5896" fmla="*/ 283369 h 514350"/>
                <a:gd name="connsiteX5897" fmla="*/ 2332196 w 6400800"/>
                <a:gd name="connsiteY5897" fmla="*/ 281464 h 514350"/>
                <a:gd name="connsiteX5898" fmla="*/ 2332196 w 6400800"/>
                <a:gd name="connsiteY5898" fmla="*/ 280511 h 514350"/>
                <a:gd name="connsiteX5899" fmla="*/ 2330291 w 6400800"/>
                <a:gd name="connsiteY5899" fmla="*/ 289084 h 514350"/>
                <a:gd name="connsiteX5900" fmla="*/ 2331244 w 6400800"/>
                <a:gd name="connsiteY5900" fmla="*/ 290989 h 514350"/>
                <a:gd name="connsiteX5901" fmla="*/ 2330291 w 6400800"/>
                <a:gd name="connsiteY5901" fmla="*/ 292894 h 514350"/>
                <a:gd name="connsiteX5902" fmla="*/ 2329339 w 6400800"/>
                <a:gd name="connsiteY5902" fmla="*/ 290989 h 514350"/>
                <a:gd name="connsiteX5903" fmla="*/ 2330291 w 6400800"/>
                <a:gd name="connsiteY5903" fmla="*/ 289084 h 514350"/>
                <a:gd name="connsiteX5904" fmla="*/ 2329339 w 6400800"/>
                <a:gd name="connsiteY5904" fmla="*/ 293846 h 514350"/>
                <a:gd name="connsiteX5905" fmla="*/ 2329339 w 6400800"/>
                <a:gd name="connsiteY5905" fmla="*/ 292894 h 514350"/>
                <a:gd name="connsiteX5906" fmla="*/ 2330291 w 6400800"/>
                <a:gd name="connsiteY5906" fmla="*/ 294799 h 514350"/>
                <a:gd name="connsiteX5907" fmla="*/ 2328386 w 6400800"/>
                <a:gd name="connsiteY5907" fmla="*/ 299561 h 514350"/>
                <a:gd name="connsiteX5908" fmla="*/ 2328386 w 6400800"/>
                <a:gd name="connsiteY5908" fmla="*/ 298609 h 514350"/>
                <a:gd name="connsiteX5909" fmla="*/ 2329339 w 6400800"/>
                <a:gd name="connsiteY5909" fmla="*/ 293846 h 514350"/>
                <a:gd name="connsiteX5910" fmla="*/ 2313146 w 6400800"/>
                <a:gd name="connsiteY5910" fmla="*/ 194786 h 514350"/>
                <a:gd name="connsiteX5911" fmla="*/ 2315051 w 6400800"/>
                <a:gd name="connsiteY5911" fmla="*/ 201454 h 514350"/>
                <a:gd name="connsiteX5912" fmla="*/ 2316004 w 6400800"/>
                <a:gd name="connsiteY5912" fmla="*/ 205264 h 514350"/>
                <a:gd name="connsiteX5913" fmla="*/ 2314099 w 6400800"/>
                <a:gd name="connsiteY5913" fmla="*/ 214789 h 514350"/>
                <a:gd name="connsiteX5914" fmla="*/ 2314099 w 6400800"/>
                <a:gd name="connsiteY5914" fmla="*/ 214789 h 514350"/>
                <a:gd name="connsiteX5915" fmla="*/ 2310289 w 6400800"/>
                <a:gd name="connsiteY5915" fmla="*/ 207169 h 514350"/>
                <a:gd name="connsiteX5916" fmla="*/ 2313146 w 6400800"/>
                <a:gd name="connsiteY5916" fmla="*/ 194786 h 514350"/>
                <a:gd name="connsiteX5917" fmla="*/ 2304574 w 6400800"/>
                <a:gd name="connsiteY5917" fmla="*/ 197644 h 514350"/>
                <a:gd name="connsiteX5918" fmla="*/ 2305526 w 6400800"/>
                <a:gd name="connsiteY5918" fmla="*/ 200501 h 514350"/>
                <a:gd name="connsiteX5919" fmla="*/ 2303621 w 6400800"/>
                <a:gd name="connsiteY5919" fmla="*/ 205264 h 514350"/>
                <a:gd name="connsiteX5920" fmla="*/ 2304574 w 6400800"/>
                <a:gd name="connsiteY5920" fmla="*/ 197644 h 514350"/>
                <a:gd name="connsiteX5921" fmla="*/ 2297906 w 6400800"/>
                <a:gd name="connsiteY5921" fmla="*/ 272891 h 514350"/>
                <a:gd name="connsiteX5922" fmla="*/ 2298859 w 6400800"/>
                <a:gd name="connsiteY5922" fmla="*/ 256699 h 514350"/>
                <a:gd name="connsiteX5923" fmla="*/ 2299811 w 6400800"/>
                <a:gd name="connsiteY5923" fmla="*/ 250984 h 514350"/>
                <a:gd name="connsiteX5924" fmla="*/ 2308384 w 6400800"/>
                <a:gd name="connsiteY5924" fmla="*/ 211931 h 514350"/>
                <a:gd name="connsiteX5925" fmla="*/ 2309336 w 6400800"/>
                <a:gd name="connsiteY5925" fmla="*/ 215741 h 514350"/>
                <a:gd name="connsiteX5926" fmla="*/ 2311241 w 6400800"/>
                <a:gd name="connsiteY5926" fmla="*/ 221456 h 514350"/>
                <a:gd name="connsiteX5927" fmla="*/ 2311241 w 6400800"/>
                <a:gd name="connsiteY5927" fmla="*/ 221456 h 514350"/>
                <a:gd name="connsiteX5928" fmla="*/ 2304574 w 6400800"/>
                <a:gd name="connsiteY5928" fmla="*/ 253841 h 514350"/>
                <a:gd name="connsiteX5929" fmla="*/ 2302669 w 6400800"/>
                <a:gd name="connsiteY5929" fmla="*/ 251936 h 514350"/>
                <a:gd name="connsiteX5930" fmla="*/ 2304574 w 6400800"/>
                <a:gd name="connsiteY5930" fmla="*/ 253841 h 514350"/>
                <a:gd name="connsiteX5931" fmla="*/ 2299811 w 6400800"/>
                <a:gd name="connsiteY5931" fmla="*/ 274796 h 514350"/>
                <a:gd name="connsiteX5932" fmla="*/ 2294096 w 6400800"/>
                <a:gd name="connsiteY5932" fmla="*/ 300514 h 514350"/>
                <a:gd name="connsiteX5933" fmla="*/ 2297906 w 6400800"/>
                <a:gd name="connsiteY5933" fmla="*/ 272891 h 514350"/>
                <a:gd name="connsiteX5934" fmla="*/ 2271236 w 6400800"/>
                <a:gd name="connsiteY5934" fmla="*/ 369094 h 514350"/>
                <a:gd name="connsiteX5935" fmla="*/ 2270284 w 6400800"/>
                <a:gd name="connsiteY5935" fmla="*/ 376714 h 514350"/>
                <a:gd name="connsiteX5936" fmla="*/ 2270284 w 6400800"/>
                <a:gd name="connsiteY5936" fmla="*/ 376714 h 514350"/>
                <a:gd name="connsiteX5937" fmla="*/ 2270284 w 6400800"/>
                <a:gd name="connsiteY5937" fmla="*/ 372904 h 514350"/>
                <a:gd name="connsiteX5938" fmla="*/ 2271236 w 6400800"/>
                <a:gd name="connsiteY5938" fmla="*/ 369094 h 514350"/>
                <a:gd name="connsiteX5939" fmla="*/ 2252186 w 6400800"/>
                <a:gd name="connsiteY5939" fmla="*/ 297656 h 514350"/>
                <a:gd name="connsiteX5940" fmla="*/ 2251234 w 6400800"/>
                <a:gd name="connsiteY5940" fmla="*/ 311944 h 514350"/>
                <a:gd name="connsiteX5941" fmla="*/ 2250281 w 6400800"/>
                <a:gd name="connsiteY5941" fmla="*/ 308134 h 514350"/>
                <a:gd name="connsiteX5942" fmla="*/ 2252186 w 6400800"/>
                <a:gd name="connsiteY5942" fmla="*/ 297656 h 514350"/>
                <a:gd name="connsiteX5943" fmla="*/ 2215991 w 6400800"/>
                <a:gd name="connsiteY5943" fmla="*/ 252889 h 514350"/>
                <a:gd name="connsiteX5944" fmla="*/ 2215991 w 6400800"/>
                <a:gd name="connsiteY5944" fmla="*/ 256699 h 514350"/>
                <a:gd name="connsiteX5945" fmla="*/ 2215991 w 6400800"/>
                <a:gd name="connsiteY5945" fmla="*/ 256699 h 514350"/>
                <a:gd name="connsiteX5946" fmla="*/ 2215991 w 6400800"/>
                <a:gd name="connsiteY5946" fmla="*/ 252889 h 514350"/>
                <a:gd name="connsiteX5947" fmla="*/ 2211229 w 6400800"/>
                <a:gd name="connsiteY5947" fmla="*/ 281464 h 514350"/>
                <a:gd name="connsiteX5948" fmla="*/ 2214086 w 6400800"/>
                <a:gd name="connsiteY5948" fmla="*/ 260509 h 514350"/>
                <a:gd name="connsiteX5949" fmla="*/ 2215039 w 6400800"/>
                <a:gd name="connsiteY5949" fmla="*/ 261461 h 514350"/>
                <a:gd name="connsiteX5950" fmla="*/ 2215039 w 6400800"/>
                <a:gd name="connsiteY5950" fmla="*/ 267176 h 514350"/>
                <a:gd name="connsiteX5951" fmla="*/ 2212181 w 6400800"/>
                <a:gd name="connsiteY5951" fmla="*/ 299561 h 514350"/>
                <a:gd name="connsiteX5952" fmla="*/ 2206466 w 6400800"/>
                <a:gd name="connsiteY5952" fmla="*/ 309086 h 514350"/>
                <a:gd name="connsiteX5953" fmla="*/ 2211229 w 6400800"/>
                <a:gd name="connsiteY5953" fmla="*/ 281464 h 514350"/>
                <a:gd name="connsiteX5954" fmla="*/ 2205514 w 6400800"/>
                <a:gd name="connsiteY5954" fmla="*/ 337661 h 514350"/>
                <a:gd name="connsiteX5955" fmla="*/ 2204561 w 6400800"/>
                <a:gd name="connsiteY5955" fmla="*/ 339566 h 514350"/>
                <a:gd name="connsiteX5956" fmla="*/ 2204561 w 6400800"/>
                <a:gd name="connsiteY5956" fmla="*/ 340519 h 514350"/>
                <a:gd name="connsiteX5957" fmla="*/ 2205514 w 6400800"/>
                <a:gd name="connsiteY5957" fmla="*/ 337661 h 514350"/>
                <a:gd name="connsiteX5958" fmla="*/ 2183606 w 6400800"/>
                <a:gd name="connsiteY5958" fmla="*/ 336709 h 514350"/>
                <a:gd name="connsiteX5959" fmla="*/ 2185511 w 6400800"/>
                <a:gd name="connsiteY5959" fmla="*/ 345281 h 514350"/>
                <a:gd name="connsiteX5960" fmla="*/ 2184559 w 6400800"/>
                <a:gd name="connsiteY5960" fmla="*/ 350044 h 514350"/>
                <a:gd name="connsiteX5961" fmla="*/ 2183606 w 6400800"/>
                <a:gd name="connsiteY5961" fmla="*/ 340519 h 514350"/>
                <a:gd name="connsiteX5962" fmla="*/ 2183606 w 6400800"/>
                <a:gd name="connsiteY5962" fmla="*/ 337661 h 514350"/>
                <a:gd name="connsiteX5963" fmla="*/ 2183606 w 6400800"/>
                <a:gd name="connsiteY5963" fmla="*/ 336709 h 514350"/>
                <a:gd name="connsiteX5964" fmla="*/ 2178844 w 6400800"/>
                <a:gd name="connsiteY5964" fmla="*/ 345281 h 514350"/>
                <a:gd name="connsiteX5965" fmla="*/ 2178844 w 6400800"/>
                <a:gd name="connsiteY5965" fmla="*/ 357664 h 514350"/>
                <a:gd name="connsiteX5966" fmla="*/ 2175986 w 6400800"/>
                <a:gd name="connsiteY5966" fmla="*/ 350996 h 514350"/>
                <a:gd name="connsiteX5967" fmla="*/ 2178844 w 6400800"/>
                <a:gd name="connsiteY5967" fmla="*/ 345281 h 514350"/>
                <a:gd name="connsiteX5968" fmla="*/ 2150269 w 6400800"/>
                <a:gd name="connsiteY5968" fmla="*/ 278606 h 514350"/>
                <a:gd name="connsiteX5969" fmla="*/ 2162651 w 6400800"/>
                <a:gd name="connsiteY5969" fmla="*/ 232886 h 514350"/>
                <a:gd name="connsiteX5970" fmla="*/ 2161699 w 6400800"/>
                <a:gd name="connsiteY5970" fmla="*/ 235744 h 514350"/>
                <a:gd name="connsiteX5971" fmla="*/ 2157889 w 6400800"/>
                <a:gd name="connsiteY5971" fmla="*/ 253841 h 514350"/>
                <a:gd name="connsiteX5972" fmla="*/ 2154079 w 6400800"/>
                <a:gd name="connsiteY5972" fmla="*/ 274796 h 514350"/>
                <a:gd name="connsiteX5973" fmla="*/ 2151221 w 6400800"/>
                <a:gd name="connsiteY5973" fmla="*/ 293846 h 514350"/>
                <a:gd name="connsiteX5974" fmla="*/ 2148364 w 6400800"/>
                <a:gd name="connsiteY5974" fmla="*/ 288131 h 514350"/>
                <a:gd name="connsiteX5975" fmla="*/ 2150269 w 6400800"/>
                <a:gd name="connsiteY5975" fmla="*/ 296704 h 514350"/>
                <a:gd name="connsiteX5976" fmla="*/ 2147411 w 6400800"/>
                <a:gd name="connsiteY5976" fmla="*/ 314801 h 514350"/>
                <a:gd name="connsiteX5977" fmla="*/ 2140744 w 6400800"/>
                <a:gd name="connsiteY5977" fmla="*/ 305276 h 514350"/>
                <a:gd name="connsiteX5978" fmla="*/ 2150269 w 6400800"/>
                <a:gd name="connsiteY5978" fmla="*/ 278606 h 514350"/>
                <a:gd name="connsiteX5979" fmla="*/ 2142649 w 6400800"/>
                <a:gd name="connsiteY5979" fmla="*/ 305276 h 514350"/>
                <a:gd name="connsiteX5980" fmla="*/ 2148364 w 6400800"/>
                <a:gd name="connsiteY5980" fmla="*/ 319564 h 514350"/>
                <a:gd name="connsiteX5981" fmla="*/ 2148364 w 6400800"/>
                <a:gd name="connsiteY5981" fmla="*/ 320516 h 514350"/>
                <a:gd name="connsiteX5982" fmla="*/ 2148364 w 6400800"/>
                <a:gd name="connsiteY5982" fmla="*/ 321469 h 514350"/>
                <a:gd name="connsiteX5983" fmla="*/ 2145506 w 6400800"/>
                <a:gd name="connsiteY5983" fmla="*/ 343376 h 514350"/>
                <a:gd name="connsiteX5984" fmla="*/ 2139791 w 6400800"/>
                <a:gd name="connsiteY5984" fmla="*/ 324326 h 514350"/>
                <a:gd name="connsiteX5985" fmla="*/ 2138839 w 6400800"/>
                <a:gd name="connsiteY5985" fmla="*/ 320516 h 514350"/>
                <a:gd name="connsiteX5986" fmla="*/ 2142649 w 6400800"/>
                <a:gd name="connsiteY5986" fmla="*/ 305276 h 514350"/>
                <a:gd name="connsiteX5987" fmla="*/ 2058829 w 6400800"/>
                <a:gd name="connsiteY5987" fmla="*/ 353854 h 514350"/>
                <a:gd name="connsiteX5988" fmla="*/ 2056924 w 6400800"/>
                <a:gd name="connsiteY5988" fmla="*/ 366236 h 514350"/>
                <a:gd name="connsiteX5989" fmla="*/ 2055971 w 6400800"/>
                <a:gd name="connsiteY5989" fmla="*/ 361474 h 514350"/>
                <a:gd name="connsiteX5990" fmla="*/ 2054066 w 6400800"/>
                <a:gd name="connsiteY5990" fmla="*/ 352901 h 514350"/>
                <a:gd name="connsiteX5991" fmla="*/ 2054066 w 6400800"/>
                <a:gd name="connsiteY5991" fmla="*/ 351949 h 514350"/>
                <a:gd name="connsiteX5992" fmla="*/ 2059781 w 6400800"/>
                <a:gd name="connsiteY5992" fmla="*/ 338614 h 514350"/>
                <a:gd name="connsiteX5993" fmla="*/ 2060734 w 6400800"/>
                <a:gd name="connsiteY5993" fmla="*/ 343376 h 514350"/>
                <a:gd name="connsiteX5994" fmla="*/ 2058829 w 6400800"/>
                <a:gd name="connsiteY5994" fmla="*/ 353854 h 514350"/>
                <a:gd name="connsiteX5995" fmla="*/ 2081689 w 6400800"/>
                <a:gd name="connsiteY5995" fmla="*/ 350044 h 514350"/>
                <a:gd name="connsiteX5996" fmla="*/ 2079784 w 6400800"/>
                <a:gd name="connsiteY5996" fmla="*/ 354806 h 514350"/>
                <a:gd name="connsiteX5997" fmla="*/ 2077879 w 6400800"/>
                <a:gd name="connsiteY5997" fmla="*/ 347186 h 514350"/>
                <a:gd name="connsiteX5998" fmla="*/ 2077879 w 6400800"/>
                <a:gd name="connsiteY5998" fmla="*/ 344329 h 514350"/>
                <a:gd name="connsiteX5999" fmla="*/ 2080736 w 6400800"/>
                <a:gd name="connsiteY5999" fmla="*/ 348139 h 514350"/>
                <a:gd name="connsiteX6000" fmla="*/ 2081689 w 6400800"/>
                <a:gd name="connsiteY6000" fmla="*/ 350044 h 514350"/>
                <a:gd name="connsiteX6001" fmla="*/ 2081689 w 6400800"/>
                <a:gd name="connsiteY6001" fmla="*/ 350044 h 514350"/>
                <a:gd name="connsiteX6002" fmla="*/ 2081689 w 6400800"/>
                <a:gd name="connsiteY6002" fmla="*/ 339566 h 514350"/>
                <a:gd name="connsiteX6003" fmla="*/ 2081689 w 6400800"/>
                <a:gd name="connsiteY6003" fmla="*/ 341471 h 514350"/>
                <a:gd name="connsiteX6004" fmla="*/ 2078831 w 6400800"/>
                <a:gd name="connsiteY6004" fmla="*/ 337661 h 514350"/>
                <a:gd name="connsiteX6005" fmla="*/ 2079784 w 6400800"/>
                <a:gd name="connsiteY6005" fmla="*/ 330041 h 514350"/>
                <a:gd name="connsiteX6006" fmla="*/ 2081689 w 6400800"/>
                <a:gd name="connsiteY6006" fmla="*/ 339566 h 514350"/>
                <a:gd name="connsiteX6007" fmla="*/ 2081689 w 6400800"/>
                <a:gd name="connsiteY6007" fmla="*/ 339566 h 514350"/>
                <a:gd name="connsiteX6008" fmla="*/ 2085499 w 6400800"/>
                <a:gd name="connsiteY6008" fmla="*/ 290036 h 514350"/>
                <a:gd name="connsiteX6009" fmla="*/ 2084546 w 6400800"/>
                <a:gd name="connsiteY6009" fmla="*/ 307181 h 514350"/>
                <a:gd name="connsiteX6010" fmla="*/ 2083594 w 6400800"/>
                <a:gd name="connsiteY6010" fmla="*/ 303371 h 514350"/>
                <a:gd name="connsiteX6011" fmla="*/ 2086451 w 6400800"/>
                <a:gd name="connsiteY6011" fmla="*/ 273844 h 514350"/>
                <a:gd name="connsiteX6012" fmla="*/ 2087404 w 6400800"/>
                <a:gd name="connsiteY6012" fmla="*/ 267176 h 514350"/>
                <a:gd name="connsiteX6013" fmla="*/ 2085499 w 6400800"/>
                <a:gd name="connsiteY6013" fmla="*/ 290036 h 514350"/>
                <a:gd name="connsiteX6014" fmla="*/ 2089309 w 6400800"/>
                <a:gd name="connsiteY6014" fmla="*/ 180499 h 514350"/>
                <a:gd name="connsiteX6015" fmla="*/ 2089309 w 6400800"/>
                <a:gd name="connsiteY6015" fmla="*/ 200501 h 514350"/>
                <a:gd name="connsiteX6016" fmla="*/ 2086451 w 6400800"/>
                <a:gd name="connsiteY6016" fmla="*/ 192881 h 514350"/>
                <a:gd name="connsiteX6017" fmla="*/ 2089309 w 6400800"/>
                <a:gd name="connsiteY6017" fmla="*/ 180499 h 514350"/>
                <a:gd name="connsiteX6018" fmla="*/ 2072164 w 6400800"/>
                <a:gd name="connsiteY6018" fmla="*/ 241459 h 514350"/>
                <a:gd name="connsiteX6019" fmla="*/ 2086451 w 6400800"/>
                <a:gd name="connsiteY6019" fmla="*/ 193834 h 514350"/>
                <a:gd name="connsiteX6020" fmla="*/ 2090261 w 6400800"/>
                <a:gd name="connsiteY6020" fmla="*/ 207169 h 514350"/>
                <a:gd name="connsiteX6021" fmla="*/ 2090261 w 6400800"/>
                <a:gd name="connsiteY6021" fmla="*/ 208121 h 514350"/>
                <a:gd name="connsiteX6022" fmla="*/ 2075974 w 6400800"/>
                <a:gd name="connsiteY6022" fmla="*/ 271939 h 514350"/>
                <a:gd name="connsiteX6023" fmla="*/ 2074069 w 6400800"/>
                <a:gd name="connsiteY6023" fmla="*/ 282416 h 514350"/>
                <a:gd name="connsiteX6024" fmla="*/ 2068354 w 6400800"/>
                <a:gd name="connsiteY6024" fmla="*/ 271939 h 514350"/>
                <a:gd name="connsiteX6025" fmla="*/ 2065496 w 6400800"/>
                <a:gd name="connsiteY6025" fmla="*/ 266224 h 514350"/>
                <a:gd name="connsiteX6026" fmla="*/ 2072164 w 6400800"/>
                <a:gd name="connsiteY6026" fmla="*/ 241459 h 514350"/>
                <a:gd name="connsiteX6027" fmla="*/ 2062639 w 6400800"/>
                <a:gd name="connsiteY6027" fmla="*/ 270034 h 514350"/>
                <a:gd name="connsiteX6028" fmla="*/ 2063591 w 6400800"/>
                <a:gd name="connsiteY6028" fmla="*/ 272891 h 514350"/>
                <a:gd name="connsiteX6029" fmla="*/ 2069306 w 6400800"/>
                <a:gd name="connsiteY6029" fmla="*/ 292894 h 514350"/>
                <a:gd name="connsiteX6030" fmla="*/ 2070259 w 6400800"/>
                <a:gd name="connsiteY6030" fmla="*/ 294799 h 514350"/>
                <a:gd name="connsiteX6031" fmla="*/ 2067401 w 6400800"/>
                <a:gd name="connsiteY6031" fmla="*/ 310039 h 514350"/>
                <a:gd name="connsiteX6032" fmla="*/ 2065496 w 6400800"/>
                <a:gd name="connsiteY6032" fmla="*/ 303371 h 514350"/>
                <a:gd name="connsiteX6033" fmla="*/ 2058829 w 6400800"/>
                <a:gd name="connsiteY6033" fmla="*/ 284321 h 514350"/>
                <a:gd name="connsiteX6034" fmla="*/ 2062639 w 6400800"/>
                <a:gd name="connsiteY6034" fmla="*/ 270034 h 514350"/>
                <a:gd name="connsiteX6035" fmla="*/ 2053114 w 6400800"/>
                <a:gd name="connsiteY6035" fmla="*/ 301466 h 514350"/>
                <a:gd name="connsiteX6036" fmla="*/ 2054066 w 6400800"/>
                <a:gd name="connsiteY6036" fmla="*/ 306229 h 514350"/>
                <a:gd name="connsiteX6037" fmla="*/ 2056924 w 6400800"/>
                <a:gd name="connsiteY6037" fmla="*/ 320516 h 514350"/>
                <a:gd name="connsiteX6038" fmla="*/ 2055971 w 6400800"/>
                <a:gd name="connsiteY6038" fmla="*/ 320516 h 514350"/>
                <a:gd name="connsiteX6039" fmla="*/ 2049304 w 6400800"/>
                <a:gd name="connsiteY6039" fmla="*/ 317659 h 514350"/>
                <a:gd name="connsiteX6040" fmla="*/ 2055971 w 6400800"/>
                <a:gd name="connsiteY6040" fmla="*/ 321469 h 514350"/>
                <a:gd name="connsiteX6041" fmla="*/ 2057876 w 6400800"/>
                <a:gd name="connsiteY6041" fmla="*/ 322421 h 514350"/>
                <a:gd name="connsiteX6042" fmla="*/ 2059781 w 6400800"/>
                <a:gd name="connsiteY6042" fmla="*/ 332899 h 514350"/>
                <a:gd name="connsiteX6043" fmla="*/ 2053114 w 6400800"/>
                <a:gd name="connsiteY6043" fmla="*/ 342424 h 514350"/>
                <a:gd name="connsiteX6044" fmla="*/ 2049304 w 6400800"/>
                <a:gd name="connsiteY6044" fmla="*/ 321469 h 514350"/>
                <a:gd name="connsiteX6045" fmla="*/ 2049304 w 6400800"/>
                <a:gd name="connsiteY6045" fmla="*/ 315754 h 514350"/>
                <a:gd name="connsiteX6046" fmla="*/ 2053114 w 6400800"/>
                <a:gd name="connsiteY6046" fmla="*/ 301466 h 514350"/>
                <a:gd name="connsiteX6047" fmla="*/ 2044541 w 6400800"/>
                <a:gd name="connsiteY6047" fmla="*/ 260509 h 514350"/>
                <a:gd name="connsiteX6048" fmla="*/ 2044541 w 6400800"/>
                <a:gd name="connsiteY6048" fmla="*/ 260509 h 514350"/>
                <a:gd name="connsiteX6049" fmla="*/ 2044541 w 6400800"/>
                <a:gd name="connsiteY6049" fmla="*/ 259556 h 514350"/>
                <a:gd name="connsiteX6050" fmla="*/ 2044541 w 6400800"/>
                <a:gd name="connsiteY6050" fmla="*/ 260509 h 514350"/>
                <a:gd name="connsiteX6051" fmla="*/ 2019776 w 6400800"/>
                <a:gd name="connsiteY6051" fmla="*/ 188119 h 514350"/>
                <a:gd name="connsiteX6052" fmla="*/ 2019776 w 6400800"/>
                <a:gd name="connsiteY6052" fmla="*/ 185261 h 514350"/>
                <a:gd name="connsiteX6053" fmla="*/ 2020729 w 6400800"/>
                <a:gd name="connsiteY6053" fmla="*/ 177641 h 514350"/>
                <a:gd name="connsiteX6054" fmla="*/ 2020729 w 6400800"/>
                <a:gd name="connsiteY6054" fmla="*/ 189071 h 514350"/>
                <a:gd name="connsiteX6055" fmla="*/ 2021681 w 6400800"/>
                <a:gd name="connsiteY6055" fmla="*/ 220504 h 514350"/>
                <a:gd name="connsiteX6056" fmla="*/ 2023586 w 6400800"/>
                <a:gd name="connsiteY6056" fmla="*/ 244316 h 514350"/>
                <a:gd name="connsiteX6057" fmla="*/ 2022634 w 6400800"/>
                <a:gd name="connsiteY6057" fmla="*/ 247174 h 514350"/>
                <a:gd name="connsiteX6058" fmla="*/ 2016919 w 6400800"/>
                <a:gd name="connsiteY6058" fmla="*/ 222409 h 514350"/>
                <a:gd name="connsiteX6059" fmla="*/ 2019776 w 6400800"/>
                <a:gd name="connsiteY6059" fmla="*/ 188119 h 514350"/>
                <a:gd name="connsiteX6060" fmla="*/ 1999774 w 6400800"/>
                <a:gd name="connsiteY6060" fmla="*/ 298609 h 514350"/>
                <a:gd name="connsiteX6061" fmla="*/ 1999774 w 6400800"/>
                <a:gd name="connsiteY6061" fmla="*/ 304324 h 514350"/>
                <a:gd name="connsiteX6062" fmla="*/ 1997869 w 6400800"/>
                <a:gd name="connsiteY6062" fmla="*/ 310039 h 514350"/>
                <a:gd name="connsiteX6063" fmla="*/ 1999774 w 6400800"/>
                <a:gd name="connsiteY6063" fmla="*/ 298609 h 514350"/>
                <a:gd name="connsiteX6064" fmla="*/ 1992154 w 6400800"/>
                <a:gd name="connsiteY6064" fmla="*/ 349091 h 514350"/>
                <a:gd name="connsiteX6065" fmla="*/ 1992154 w 6400800"/>
                <a:gd name="connsiteY6065" fmla="*/ 359569 h 514350"/>
                <a:gd name="connsiteX6066" fmla="*/ 1992154 w 6400800"/>
                <a:gd name="connsiteY6066" fmla="*/ 369094 h 514350"/>
                <a:gd name="connsiteX6067" fmla="*/ 1988344 w 6400800"/>
                <a:gd name="connsiteY6067" fmla="*/ 373856 h 514350"/>
                <a:gd name="connsiteX6068" fmla="*/ 1992154 w 6400800"/>
                <a:gd name="connsiteY6068" fmla="*/ 349091 h 514350"/>
                <a:gd name="connsiteX6069" fmla="*/ 1987391 w 6400800"/>
                <a:gd name="connsiteY6069" fmla="*/ 381476 h 514350"/>
                <a:gd name="connsiteX6070" fmla="*/ 1987391 w 6400800"/>
                <a:gd name="connsiteY6070" fmla="*/ 381476 h 514350"/>
                <a:gd name="connsiteX6071" fmla="*/ 1992154 w 6400800"/>
                <a:gd name="connsiteY6071" fmla="*/ 372904 h 514350"/>
                <a:gd name="connsiteX6072" fmla="*/ 1992154 w 6400800"/>
                <a:gd name="connsiteY6072" fmla="*/ 379571 h 514350"/>
                <a:gd name="connsiteX6073" fmla="*/ 1991201 w 6400800"/>
                <a:gd name="connsiteY6073" fmla="*/ 386239 h 514350"/>
                <a:gd name="connsiteX6074" fmla="*/ 1988344 w 6400800"/>
                <a:gd name="connsiteY6074" fmla="*/ 400526 h 514350"/>
                <a:gd name="connsiteX6075" fmla="*/ 1988344 w 6400800"/>
                <a:gd name="connsiteY6075" fmla="*/ 399574 h 514350"/>
                <a:gd name="connsiteX6076" fmla="*/ 1985486 w 6400800"/>
                <a:gd name="connsiteY6076" fmla="*/ 392906 h 514350"/>
                <a:gd name="connsiteX6077" fmla="*/ 1987391 w 6400800"/>
                <a:gd name="connsiteY6077" fmla="*/ 381476 h 514350"/>
                <a:gd name="connsiteX6078" fmla="*/ 1968341 w 6400800"/>
                <a:gd name="connsiteY6078" fmla="*/ 290989 h 514350"/>
                <a:gd name="connsiteX6079" fmla="*/ 1967389 w 6400800"/>
                <a:gd name="connsiteY6079" fmla="*/ 297656 h 514350"/>
                <a:gd name="connsiteX6080" fmla="*/ 1966436 w 6400800"/>
                <a:gd name="connsiteY6080" fmla="*/ 305276 h 514350"/>
                <a:gd name="connsiteX6081" fmla="*/ 1965484 w 6400800"/>
                <a:gd name="connsiteY6081" fmla="*/ 318611 h 514350"/>
                <a:gd name="connsiteX6082" fmla="*/ 1964531 w 6400800"/>
                <a:gd name="connsiteY6082" fmla="*/ 304324 h 514350"/>
                <a:gd name="connsiteX6083" fmla="*/ 1964531 w 6400800"/>
                <a:gd name="connsiteY6083" fmla="*/ 300514 h 514350"/>
                <a:gd name="connsiteX6084" fmla="*/ 1968341 w 6400800"/>
                <a:gd name="connsiteY6084" fmla="*/ 290989 h 514350"/>
                <a:gd name="connsiteX6085" fmla="*/ 1937861 w 6400800"/>
                <a:gd name="connsiteY6085" fmla="*/ 310039 h 514350"/>
                <a:gd name="connsiteX6086" fmla="*/ 1937861 w 6400800"/>
                <a:gd name="connsiteY6086" fmla="*/ 302419 h 514350"/>
                <a:gd name="connsiteX6087" fmla="*/ 1937861 w 6400800"/>
                <a:gd name="connsiteY6087" fmla="*/ 295751 h 514350"/>
                <a:gd name="connsiteX6088" fmla="*/ 1938814 w 6400800"/>
                <a:gd name="connsiteY6088" fmla="*/ 306229 h 514350"/>
                <a:gd name="connsiteX6089" fmla="*/ 1937861 w 6400800"/>
                <a:gd name="connsiteY6089" fmla="*/ 310039 h 514350"/>
                <a:gd name="connsiteX6090" fmla="*/ 1938814 w 6400800"/>
                <a:gd name="connsiteY6090" fmla="*/ 272891 h 514350"/>
                <a:gd name="connsiteX6091" fmla="*/ 1936909 w 6400800"/>
                <a:gd name="connsiteY6091" fmla="*/ 266224 h 514350"/>
                <a:gd name="connsiteX6092" fmla="*/ 1936909 w 6400800"/>
                <a:gd name="connsiteY6092" fmla="*/ 261461 h 514350"/>
                <a:gd name="connsiteX6093" fmla="*/ 1936909 w 6400800"/>
                <a:gd name="connsiteY6093" fmla="*/ 246221 h 514350"/>
                <a:gd name="connsiteX6094" fmla="*/ 1938814 w 6400800"/>
                <a:gd name="connsiteY6094" fmla="*/ 272891 h 514350"/>
                <a:gd name="connsiteX6095" fmla="*/ 1900714 w 6400800"/>
                <a:gd name="connsiteY6095" fmla="*/ 338614 h 514350"/>
                <a:gd name="connsiteX6096" fmla="*/ 1900714 w 6400800"/>
                <a:gd name="connsiteY6096" fmla="*/ 333851 h 514350"/>
                <a:gd name="connsiteX6097" fmla="*/ 1902619 w 6400800"/>
                <a:gd name="connsiteY6097" fmla="*/ 329089 h 514350"/>
                <a:gd name="connsiteX6098" fmla="*/ 1904524 w 6400800"/>
                <a:gd name="connsiteY6098" fmla="*/ 325279 h 514350"/>
                <a:gd name="connsiteX6099" fmla="*/ 1900714 w 6400800"/>
                <a:gd name="connsiteY6099" fmla="*/ 338614 h 514350"/>
                <a:gd name="connsiteX6100" fmla="*/ 1915954 w 6400800"/>
                <a:gd name="connsiteY6100" fmla="*/ 436721 h 514350"/>
                <a:gd name="connsiteX6101" fmla="*/ 1915954 w 6400800"/>
                <a:gd name="connsiteY6101" fmla="*/ 433864 h 514350"/>
                <a:gd name="connsiteX6102" fmla="*/ 1916906 w 6400800"/>
                <a:gd name="connsiteY6102" fmla="*/ 434816 h 514350"/>
                <a:gd name="connsiteX6103" fmla="*/ 1915954 w 6400800"/>
                <a:gd name="connsiteY6103" fmla="*/ 436721 h 514350"/>
                <a:gd name="connsiteX6104" fmla="*/ 1920716 w 6400800"/>
                <a:gd name="connsiteY6104" fmla="*/ 401479 h 514350"/>
                <a:gd name="connsiteX6105" fmla="*/ 1919764 w 6400800"/>
                <a:gd name="connsiteY6105" fmla="*/ 407194 h 514350"/>
                <a:gd name="connsiteX6106" fmla="*/ 1917859 w 6400800"/>
                <a:gd name="connsiteY6106" fmla="*/ 404336 h 514350"/>
                <a:gd name="connsiteX6107" fmla="*/ 1919764 w 6400800"/>
                <a:gd name="connsiteY6107" fmla="*/ 398621 h 514350"/>
                <a:gd name="connsiteX6108" fmla="*/ 1920716 w 6400800"/>
                <a:gd name="connsiteY6108" fmla="*/ 401479 h 514350"/>
                <a:gd name="connsiteX6109" fmla="*/ 1917859 w 6400800"/>
                <a:gd name="connsiteY6109" fmla="*/ 331946 h 514350"/>
                <a:gd name="connsiteX6110" fmla="*/ 1919764 w 6400800"/>
                <a:gd name="connsiteY6110" fmla="*/ 337661 h 514350"/>
                <a:gd name="connsiteX6111" fmla="*/ 1919764 w 6400800"/>
                <a:gd name="connsiteY6111" fmla="*/ 337661 h 514350"/>
                <a:gd name="connsiteX6112" fmla="*/ 1918811 w 6400800"/>
                <a:gd name="connsiteY6112" fmla="*/ 338614 h 514350"/>
                <a:gd name="connsiteX6113" fmla="*/ 1916906 w 6400800"/>
                <a:gd name="connsiteY6113" fmla="*/ 342424 h 514350"/>
                <a:gd name="connsiteX6114" fmla="*/ 1916906 w 6400800"/>
                <a:gd name="connsiteY6114" fmla="*/ 341471 h 514350"/>
                <a:gd name="connsiteX6115" fmla="*/ 1915954 w 6400800"/>
                <a:gd name="connsiteY6115" fmla="*/ 344329 h 514350"/>
                <a:gd name="connsiteX6116" fmla="*/ 1915001 w 6400800"/>
                <a:gd name="connsiteY6116" fmla="*/ 345281 h 514350"/>
                <a:gd name="connsiteX6117" fmla="*/ 1917859 w 6400800"/>
                <a:gd name="connsiteY6117" fmla="*/ 331946 h 514350"/>
                <a:gd name="connsiteX6118" fmla="*/ 1919764 w 6400800"/>
                <a:gd name="connsiteY6118" fmla="*/ 360521 h 514350"/>
                <a:gd name="connsiteX6119" fmla="*/ 1919764 w 6400800"/>
                <a:gd name="connsiteY6119" fmla="*/ 364331 h 514350"/>
                <a:gd name="connsiteX6120" fmla="*/ 1915001 w 6400800"/>
                <a:gd name="connsiteY6120" fmla="*/ 373856 h 514350"/>
                <a:gd name="connsiteX6121" fmla="*/ 1908334 w 6400800"/>
                <a:gd name="connsiteY6121" fmla="*/ 388144 h 514350"/>
                <a:gd name="connsiteX6122" fmla="*/ 1907381 w 6400800"/>
                <a:gd name="connsiteY6122" fmla="*/ 387191 h 514350"/>
                <a:gd name="connsiteX6123" fmla="*/ 1907381 w 6400800"/>
                <a:gd name="connsiteY6123" fmla="*/ 385286 h 514350"/>
                <a:gd name="connsiteX6124" fmla="*/ 1910239 w 6400800"/>
                <a:gd name="connsiteY6124" fmla="*/ 380524 h 514350"/>
                <a:gd name="connsiteX6125" fmla="*/ 1919764 w 6400800"/>
                <a:gd name="connsiteY6125" fmla="*/ 360521 h 514350"/>
                <a:gd name="connsiteX6126" fmla="*/ 1910239 w 6400800"/>
                <a:gd name="connsiteY6126" fmla="*/ 299561 h 514350"/>
                <a:gd name="connsiteX6127" fmla="*/ 1908334 w 6400800"/>
                <a:gd name="connsiteY6127" fmla="*/ 305276 h 514350"/>
                <a:gd name="connsiteX6128" fmla="*/ 1908334 w 6400800"/>
                <a:gd name="connsiteY6128" fmla="*/ 305276 h 514350"/>
                <a:gd name="connsiteX6129" fmla="*/ 1910239 w 6400800"/>
                <a:gd name="connsiteY6129" fmla="*/ 299561 h 514350"/>
                <a:gd name="connsiteX6130" fmla="*/ 1906429 w 6400800"/>
                <a:gd name="connsiteY6130" fmla="*/ 313849 h 514350"/>
                <a:gd name="connsiteX6131" fmla="*/ 1908334 w 6400800"/>
                <a:gd name="connsiteY6131" fmla="*/ 309086 h 514350"/>
                <a:gd name="connsiteX6132" fmla="*/ 1908334 w 6400800"/>
                <a:gd name="connsiteY6132" fmla="*/ 310039 h 514350"/>
                <a:gd name="connsiteX6133" fmla="*/ 1906429 w 6400800"/>
                <a:gd name="connsiteY6133" fmla="*/ 315754 h 514350"/>
                <a:gd name="connsiteX6134" fmla="*/ 1905476 w 6400800"/>
                <a:gd name="connsiteY6134" fmla="*/ 316706 h 514350"/>
                <a:gd name="connsiteX6135" fmla="*/ 1906429 w 6400800"/>
                <a:gd name="connsiteY6135" fmla="*/ 313849 h 514350"/>
                <a:gd name="connsiteX6136" fmla="*/ 1893094 w 6400800"/>
                <a:gd name="connsiteY6136" fmla="*/ 259556 h 514350"/>
                <a:gd name="connsiteX6137" fmla="*/ 1894046 w 6400800"/>
                <a:gd name="connsiteY6137" fmla="*/ 256699 h 514350"/>
                <a:gd name="connsiteX6138" fmla="*/ 1894999 w 6400800"/>
                <a:gd name="connsiteY6138" fmla="*/ 256699 h 514350"/>
                <a:gd name="connsiteX6139" fmla="*/ 1899761 w 6400800"/>
                <a:gd name="connsiteY6139" fmla="*/ 260509 h 514350"/>
                <a:gd name="connsiteX6140" fmla="*/ 1904524 w 6400800"/>
                <a:gd name="connsiteY6140" fmla="*/ 275749 h 514350"/>
                <a:gd name="connsiteX6141" fmla="*/ 1895951 w 6400800"/>
                <a:gd name="connsiteY6141" fmla="*/ 297656 h 514350"/>
                <a:gd name="connsiteX6142" fmla="*/ 1894046 w 6400800"/>
                <a:gd name="connsiteY6142" fmla="*/ 281464 h 514350"/>
                <a:gd name="connsiteX6143" fmla="*/ 1892141 w 6400800"/>
                <a:gd name="connsiteY6143" fmla="*/ 270034 h 514350"/>
                <a:gd name="connsiteX6144" fmla="*/ 1893094 w 6400800"/>
                <a:gd name="connsiteY6144" fmla="*/ 272891 h 514350"/>
                <a:gd name="connsiteX6145" fmla="*/ 1893094 w 6400800"/>
                <a:gd name="connsiteY6145" fmla="*/ 259556 h 514350"/>
                <a:gd name="connsiteX6146" fmla="*/ 1841659 w 6400800"/>
                <a:gd name="connsiteY6146" fmla="*/ 297656 h 514350"/>
                <a:gd name="connsiteX6147" fmla="*/ 1840706 w 6400800"/>
                <a:gd name="connsiteY6147" fmla="*/ 313849 h 514350"/>
                <a:gd name="connsiteX6148" fmla="*/ 1838801 w 6400800"/>
                <a:gd name="connsiteY6148" fmla="*/ 294799 h 514350"/>
                <a:gd name="connsiteX6149" fmla="*/ 1838801 w 6400800"/>
                <a:gd name="connsiteY6149" fmla="*/ 290989 h 514350"/>
                <a:gd name="connsiteX6150" fmla="*/ 1841659 w 6400800"/>
                <a:gd name="connsiteY6150" fmla="*/ 297656 h 514350"/>
                <a:gd name="connsiteX6151" fmla="*/ 1822609 w 6400800"/>
                <a:gd name="connsiteY6151" fmla="*/ 363379 h 514350"/>
                <a:gd name="connsiteX6152" fmla="*/ 1826419 w 6400800"/>
                <a:gd name="connsiteY6152" fmla="*/ 353854 h 514350"/>
                <a:gd name="connsiteX6153" fmla="*/ 1827371 w 6400800"/>
                <a:gd name="connsiteY6153" fmla="*/ 364331 h 514350"/>
                <a:gd name="connsiteX6154" fmla="*/ 1823561 w 6400800"/>
                <a:gd name="connsiteY6154" fmla="*/ 368141 h 514350"/>
                <a:gd name="connsiteX6155" fmla="*/ 1822609 w 6400800"/>
                <a:gd name="connsiteY6155" fmla="*/ 363379 h 514350"/>
                <a:gd name="connsiteX6156" fmla="*/ 1828324 w 6400800"/>
                <a:gd name="connsiteY6156" fmla="*/ 403384 h 514350"/>
                <a:gd name="connsiteX6157" fmla="*/ 1827371 w 6400800"/>
                <a:gd name="connsiteY6157" fmla="*/ 400526 h 514350"/>
                <a:gd name="connsiteX6158" fmla="*/ 1825466 w 6400800"/>
                <a:gd name="connsiteY6158" fmla="*/ 381476 h 514350"/>
                <a:gd name="connsiteX6159" fmla="*/ 1828324 w 6400800"/>
                <a:gd name="connsiteY6159" fmla="*/ 377666 h 514350"/>
                <a:gd name="connsiteX6160" fmla="*/ 1829276 w 6400800"/>
                <a:gd name="connsiteY6160" fmla="*/ 399574 h 514350"/>
                <a:gd name="connsiteX6161" fmla="*/ 1828324 w 6400800"/>
                <a:gd name="connsiteY6161" fmla="*/ 403384 h 514350"/>
                <a:gd name="connsiteX6162" fmla="*/ 1833086 w 6400800"/>
                <a:gd name="connsiteY6162" fmla="*/ 339566 h 514350"/>
                <a:gd name="connsiteX6163" fmla="*/ 1833086 w 6400800"/>
                <a:gd name="connsiteY6163" fmla="*/ 339566 h 514350"/>
                <a:gd name="connsiteX6164" fmla="*/ 1833086 w 6400800"/>
                <a:gd name="connsiteY6164" fmla="*/ 340519 h 514350"/>
                <a:gd name="connsiteX6165" fmla="*/ 1833086 w 6400800"/>
                <a:gd name="connsiteY6165" fmla="*/ 339566 h 514350"/>
                <a:gd name="connsiteX6166" fmla="*/ 1824514 w 6400800"/>
                <a:gd name="connsiteY6166" fmla="*/ 272891 h 514350"/>
                <a:gd name="connsiteX6167" fmla="*/ 1824514 w 6400800"/>
                <a:gd name="connsiteY6167" fmla="*/ 263366 h 514350"/>
                <a:gd name="connsiteX6168" fmla="*/ 1835944 w 6400800"/>
                <a:gd name="connsiteY6168" fmla="*/ 285274 h 514350"/>
                <a:gd name="connsiteX6169" fmla="*/ 1834991 w 6400800"/>
                <a:gd name="connsiteY6169" fmla="*/ 294799 h 514350"/>
                <a:gd name="connsiteX6170" fmla="*/ 1834039 w 6400800"/>
                <a:gd name="connsiteY6170" fmla="*/ 320516 h 514350"/>
                <a:gd name="connsiteX6171" fmla="*/ 1834039 w 6400800"/>
                <a:gd name="connsiteY6171" fmla="*/ 330994 h 514350"/>
                <a:gd name="connsiteX6172" fmla="*/ 1833086 w 6400800"/>
                <a:gd name="connsiteY6172" fmla="*/ 331946 h 514350"/>
                <a:gd name="connsiteX6173" fmla="*/ 1832134 w 6400800"/>
                <a:gd name="connsiteY6173" fmla="*/ 332899 h 514350"/>
                <a:gd name="connsiteX6174" fmla="*/ 1827371 w 6400800"/>
                <a:gd name="connsiteY6174" fmla="*/ 316706 h 514350"/>
                <a:gd name="connsiteX6175" fmla="*/ 1822609 w 6400800"/>
                <a:gd name="connsiteY6175" fmla="*/ 303371 h 514350"/>
                <a:gd name="connsiteX6176" fmla="*/ 1824514 w 6400800"/>
                <a:gd name="connsiteY6176" fmla="*/ 272891 h 514350"/>
                <a:gd name="connsiteX6177" fmla="*/ 1822609 w 6400800"/>
                <a:gd name="connsiteY6177" fmla="*/ 309086 h 514350"/>
                <a:gd name="connsiteX6178" fmla="*/ 1823561 w 6400800"/>
                <a:gd name="connsiteY6178" fmla="*/ 317659 h 514350"/>
                <a:gd name="connsiteX6179" fmla="*/ 1825466 w 6400800"/>
                <a:gd name="connsiteY6179" fmla="*/ 338614 h 514350"/>
                <a:gd name="connsiteX6180" fmla="*/ 1825466 w 6400800"/>
                <a:gd name="connsiteY6180" fmla="*/ 340519 h 514350"/>
                <a:gd name="connsiteX6181" fmla="*/ 1820704 w 6400800"/>
                <a:gd name="connsiteY6181" fmla="*/ 348139 h 514350"/>
                <a:gd name="connsiteX6182" fmla="*/ 1820704 w 6400800"/>
                <a:gd name="connsiteY6182" fmla="*/ 332899 h 514350"/>
                <a:gd name="connsiteX6183" fmla="*/ 1820704 w 6400800"/>
                <a:gd name="connsiteY6183" fmla="*/ 331946 h 514350"/>
                <a:gd name="connsiteX6184" fmla="*/ 1822609 w 6400800"/>
                <a:gd name="connsiteY6184" fmla="*/ 309086 h 514350"/>
                <a:gd name="connsiteX6185" fmla="*/ 1763554 w 6400800"/>
                <a:gd name="connsiteY6185" fmla="*/ 411956 h 514350"/>
                <a:gd name="connsiteX6186" fmla="*/ 1762601 w 6400800"/>
                <a:gd name="connsiteY6186" fmla="*/ 406241 h 514350"/>
                <a:gd name="connsiteX6187" fmla="*/ 1761649 w 6400800"/>
                <a:gd name="connsiteY6187" fmla="*/ 397669 h 514350"/>
                <a:gd name="connsiteX6188" fmla="*/ 1761649 w 6400800"/>
                <a:gd name="connsiteY6188" fmla="*/ 397669 h 514350"/>
                <a:gd name="connsiteX6189" fmla="*/ 1764506 w 6400800"/>
                <a:gd name="connsiteY6189" fmla="*/ 400526 h 514350"/>
                <a:gd name="connsiteX6190" fmla="*/ 1763554 w 6400800"/>
                <a:gd name="connsiteY6190" fmla="*/ 411956 h 514350"/>
                <a:gd name="connsiteX6191" fmla="*/ 1766411 w 6400800"/>
                <a:gd name="connsiteY6191" fmla="*/ 379571 h 514350"/>
                <a:gd name="connsiteX6192" fmla="*/ 1766411 w 6400800"/>
                <a:gd name="connsiteY6192" fmla="*/ 379571 h 514350"/>
                <a:gd name="connsiteX6193" fmla="*/ 1766411 w 6400800"/>
                <a:gd name="connsiteY6193" fmla="*/ 377666 h 514350"/>
                <a:gd name="connsiteX6194" fmla="*/ 1766411 w 6400800"/>
                <a:gd name="connsiteY6194" fmla="*/ 379571 h 514350"/>
                <a:gd name="connsiteX6195" fmla="*/ 1792129 w 6400800"/>
                <a:gd name="connsiteY6195" fmla="*/ 251936 h 514350"/>
                <a:gd name="connsiteX6196" fmla="*/ 1802606 w 6400800"/>
                <a:gd name="connsiteY6196" fmla="*/ 219551 h 514350"/>
                <a:gd name="connsiteX6197" fmla="*/ 1802606 w 6400800"/>
                <a:gd name="connsiteY6197" fmla="*/ 219551 h 514350"/>
                <a:gd name="connsiteX6198" fmla="*/ 1801654 w 6400800"/>
                <a:gd name="connsiteY6198" fmla="*/ 274796 h 514350"/>
                <a:gd name="connsiteX6199" fmla="*/ 1800701 w 6400800"/>
                <a:gd name="connsiteY6199" fmla="*/ 327184 h 514350"/>
                <a:gd name="connsiteX6200" fmla="*/ 1794034 w 6400800"/>
                <a:gd name="connsiteY6200" fmla="*/ 310991 h 514350"/>
                <a:gd name="connsiteX6201" fmla="*/ 1788319 w 6400800"/>
                <a:gd name="connsiteY6201" fmla="*/ 294799 h 514350"/>
                <a:gd name="connsiteX6202" fmla="*/ 1787366 w 6400800"/>
                <a:gd name="connsiteY6202" fmla="*/ 292894 h 514350"/>
                <a:gd name="connsiteX6203" fmla="*/ 1786414 w 6400800"/>
                <a:gd name="connsiteY6203" fmla="*/ 287179 h 514350"/>
                <a:gd name="connsiteX6204" fmla="*/ 1788319 w 6400800"/>
                <a:gd name="connsiteY6204" fmla="*/ 279559 h 514350"/>
                <a:gd name="connsiteX6205" fmla="*/ 1787366 w 6400800"/>
                <a:gd name="connsiteY6205" fmla="*/ 275749 h 514350"/>
                <a:gd name="connsiteX6206" fmla="*/ 1785461 w 6400800"/>
                <a:gd name="connsiteY6206" fmla="*/ 274796 h 514350"/>
                <a:gd name="connsiteX6207" fmla="*/ 1785461 w 6400800"/>
                <a:gd name="connsiteY6207" fmla="*/ 274796 h 514350"/>
                <a:gd name="connsiteX6208" fmla="*/ 1792129 w 6400800"/>
                <a:gd name="connsiteY6208" fmla="*/ 251936 h 514350"/>
                <a:gd name="connsiteX6209" fmla="*/ 1785461 w 6400800"/>
                <a:gd name="connsiteY6209" fmla="*/ 276701 h 514350"/>
                <a:gd name="connsiteX6210" fmla="*/ 1786414 w 6400800"/>
                <a:gd name="connsiteY6210" fmla="*/ 278606 h 514350"/>
                <a:gd name="connsiteX6211" fmla="*/ 1786414 w 6400800"/>
                <a:gd name="connsiteY6211" fmla="*/ 282416 h 514350"/>
                <a:gd name="connsiteX6212" fmla="*/ 1785461 w 6400800"/>
                <a:gd name="connsiteY6212" fmla="*/ 276701 h 514350"/>
                <a:gd name="connsiteX6213" fmla="*/ 1785461 w 6400800"/>
                <a:gd name="connsiteY6213" fmla="*/ 276701 h 514350"/>
                <a:gd name="connsiteX6214" fmla="*/ 1776889 w 6400800"/>
                <a:gd name="connsiteY6214" fmla="*/ 330994 h 514350"/>
                <a:gd name="connsiteX6215" fmla="*/ 1785461 w 6400800"/>
                <a:gd name="connsiteY6215" fmla="*/ 376714 h 514350"/>
                <a:gd name="connsiteX6216" fmla="*/ 1786414 w 6400800"/>
                <a:gd name="connsiteY6216" fmla="*/ 385286 h 514350"/>
                <a:gd name="connsiteX6217" fmla="*/ 1784509 w 6400800"/>
                <a:gd name="connsiteY6217" fmla="*/ 382429 h 514350"/>
                <a:gd name="connsiteX6218" fmla="*/ 1785461 w 6400800"/>
                <a:gd name="connsiteY6218" fmla="*/ 374809 h 514350"/>
                <a:gd name="connsiteX6219" fmla="*/ 1783556 w 6400800"/>
                <a:gd name="connsiteY6219" fmla="*/ 380524 h 514350"/>
                <a:gd name="connsiteX6220" fmla="*/ 1776889 w 6400800"/>
                <a:gd name="connsiteY6220" fmla="*/ 370999 h 514350"/>
                <a:gd name="connsiteX6221" fmla="*/ 1776889 w 6400800"/>
                <a:gd name="connsiteY6221" fmla="*/ 337661 h 514350"/>
                <a:gd name="connsiteX6222" fmla="*/ 1776889 w 6400800"/>
                <a:gd name="connsiteY6222" fmla="*/ 330994 h 514350"/>
                <a:gd name="connsiteX6223" fmla="*/ 1755934 w 6400800"/>
                <a:gd name="connsiteY6223" fmla="*/ 211931 h 514350"/>
                <a:gd name="connsiteX6224" fmla="*/ 1761649 w 6400800"/>
                <a:gd name="connsiteY6224" fmla="*/ 233839 h 514350"/>
                <a:gd name="connsiteX6225" fmla="*/ 1762601 w 6400800"/>
                <a:gd name="connsiteY6225" fmla="*/ 238601 h 514350"/>
                <a:gd name="connsiteX6226" fmla="*/ 1760696 w 6400800"/>
                <a:gd name="connsiteY6226" fmla="*/ 234791 h 514350"/>
                <a:gd name="connsiteX6227" fmla="*/ 1759744 w 6400800"/>
                <a:gd name="connsiteY6227" fmla="*/ 230981 h 514350"/>
                <a:gd name="connsiteX6228" fmla="*/ 1759744 w 6400800"/>
                <a:gd name="connsiteY6228" fmla="*/ 232886 h 514350"/>
                <a:gd name="connsiteX6229" fmla="*/ 1756886 w 6400800"/>
                <a:gd name="connsiteY6229" fmla="*/ 227171 h 514350"/>
                <a:gd name="connsiteX6230" fmla="*/ 1754981 w 6400800"/>
                <a:gd name="connsiteY6230" fmla="*/ 223361 h 514350"/>
                <a:gd name="connsiteX6231" fmla="*/ 1755934 w 6400800"/>
                <a:gd name="connsiteY6231" fmla="*/ 211931 h 514350"/>
                <a:gd name="connsiteX6232" fmla="*/ 1754981 w 6400800"/>
                <a:gd name="connsiteY6232" fmla="*/ 232886 h 514350"/>
                <a:gd name="connsiteX6233" fmla="*/ 1755934 w 6400800"/>
                <a:gd name="connsiteY6233" fmla="*/ 235744 h 514350"/>
                <a:gd name="connsiteX6234" fmla="*/ 1754981 w 6400800"/>
                <a:gd name="connsiteY6234" fmla="*/ 240506 h 514350"/>
                <a:gd name="connsiteX6235" fmla="*/ 1754981 w 6400800"/>
                <a:gd name="connsiteY6235" fmla="*/ 232886 h 514350"/>
                <a:gd name="connsiteX6236" fmla="*/ 1754029 w 6400800"/>
                <a:gd name="connsiteY6236" fmla="*/ 281464 h 514350"/>
                <a:gd name="connsiteX6237" fmla="*/ 1754981 w 6400800"/>
                <a:gd name="connsiteY6237" fmla="*/ 252889 h 514350"/>
                <a:gd name="connsiteX6238" fmla="*/ 1756886 w 6400800"/>
                <a:gd name="connsiteY6238" fmla="*/ 236696 h 514350"/>
                <a:gd name="connsiteX6239" fmla="*/ 1763554 w 6400800"/>
                <a:gd name="connsiteY6239" fmla="*/ 256699 h 514350"/>
                <a:gd name="connsiteX6240" fmla="*/ 1768316 w 6400800"/>
                <a:gd name="connsiteY6240" fmla="*/ 286226 h 514350"/>
                <a:gd name="connsiteX6241" fmla="*/ 1754981 w 6400800"/>
                <a:gd name="connsiteY6241" fmla="*/ 322421 h 514350"/>
                <a:gd name="connsiteX6242" fmla="*/ 1754029 w 6400800"/>
                <a:gd name="connsiteY6242" fmla="*/ 317659 h 514350"/>
                <a:gd name="connsiteX6243" fmla="*/ 1754029 w 6400800"/>
                <a:gd name="connsiteY6243" fmla="*/ 316706 h 514350"/>
                <a:gd name="connsiteX6244" fmla="*/ 1754029 w 6400800"/>
                <a:gd name="connsiteY6244" fmla="*/ 281464 h 514350"/>
                <a:gd name="connsiteX6245" fmla="*/ 1687354 w 6400800"/>
                <a:gd name="connsiteY6245" fmla="*/ 295751 h 514350"/>
                <a:gd name="connsiteX6246" fmla="*/ 1685449 w 6400800"/>
                <a:gd name="connsiteY6246" fmla="*/ 314801 h 514350"/>
                <a:gd name="connsiteX6247" fmla="*/ 1684496 w 6400800"/>
                <a:gd name="connsiteY6247" fmla="*/ 325279 h 514350"/>
                <a:gd name="connsiteX6248" fmla="*/ 1681639 w 6400800"/>
                <a:gd name="connsiteY6248" fmla="*/ 311944 h 514350"/>
                <a:gd name="connsiteX6249" fmla="*/ 1681639 w 6400800"/>
                <a:gd name="connsiteY6249" fmla="*/ 309086 h 514350"/>
                <a:gd name="connsiteX6250" fmla="*/ 1681639 w 6400800"/>
                <a:gd name="connsiteY6250" fmla="*/ 310039 h 514350"/>
                <a:gd name="connsiteX6251" fmla="*/ 1680686 w 6400800"/>
                <a:gd name="connsiteY6251" fmla="*/ 306229 h 514350"/>
                <a:gd name="connsiteX6252" fmla="*/ 1681639 w 6400800"/>
                <a:gd name="connsiteY6252" fmla="*/ 303371 h 514350"/>
                <a:gd name="connsiteX6253" fmla="*/ 1684496 w 6400800"/>
                <a:gd name="connsiteY6253" fmla="*/ 295751 h 514350"/>
                <a:gd name="connsiteX6254" fmla="*/ 1689259 w 6400800"/>
                <a:gd name="connsiteY6254" fmla="*/ 282416 h 514350"/>
                <a:gd name="connsiteX6255" fmla="*/ 1687354 w 6400800"/>
                <a:gd name="connsiteY6255" fmla="*/ 295751 h 514350"/>
                <a:gd name="connsiteX6256" fmla="*/ 1678781 w 6400800"/>
                <a:gd name="connsiteY6256" fmla="*/ 276701 h 514350"/>
                <a:gd name="connsiteX6257" fmla="*/ 1684496 w 6400800"/>
                <a:gd name="connsiteY6257" fmla="*/ 245269 h 514350"/>
                <a:gd name="connsiteX6258" fmla="*/ 1686401 w 6400800"/>
                <a:gd name="connsiteY6258" fmla="*/ 259556 h 514350"/>
                <a:gd name="connsiteX6259" fmla="*/ 1686401 w 6400800"/>
                <a:gd name="connsiteY6259" fmla="*/ 268129 h 514350"/>
                <a:gd name="connsiteX6260" fmla="*/ 1686401 w 6400800"/>
                <a:gd name="connsiteY6260" fmla="*/ 270986 h 514350"/>
                <a:gd name="connsiteX6261" fmla="*/ 1675924 w 6400800"/>
                <a:gd name="connsiteY6261" fmla="*/ 292894 h 514350"/>
                <a:gd name="connsiteX6262" fmla="*/ 1675924 w 6400800"/>
                <a:gd name="connsiteY6262" fmla="*/ 291941 h 514350"/>
                <a:gd name="connsiteX6263" fmla="*/ 1678781 w 6400800"/>
                <a:gd name="connsiteY6263" fmla="*/ 278606 h 514350"/>
                <a:gd name="connsiteX6264" fmla="*/ 1679734 w 6400800"/>
                <a:gd name="connsiteY6264" fmla="*/ 275749 h 514350"/>
                <a:gd name="connsiteX6265" fmla="*/ 1678781 w 6400800"/>
                <a:gd name="connsiteY6265" fmla="*/ 276701 h 514350"/>
                <a:gd name="connsiteX6266" fmla="*/ 1677829 w 6400800"/>
                <a:gd name="connsiteY6266" fmla="*/ 199549 h 514350"/>
                <a:gd name="connsiteX6267" fmla="*/ 1678781 w 6400800"/>
                <a:gd name="connsiteY6267" fmla="*/ 204311 h 514350"/>
                <a:gd name="connsiteX6268" fmla="*/ 1676876 w 6400800"/>
                <a:gd name="connsiteY6268" fmla="*/ 213836 h 514350"/>
                <a:gd name="connsiteX6269" fmla="*/ 1677829 w 6400800"/>
                <a:gd name="connsiteY6269" fmla="*/ 199549 h 514350"/>
                <a:gd name="connsiteX6270" fmla="*/ 1640681 w 6400800"/>
                <a:gd name="connsiteY6270" fmla="*/ 226219 h 514350"/>
                <a:gd name="connsiteX6271" fmla="*/ 1649254 w 6400800"/>
                <a:gd name="connsiteY6271" fmla="*/ 254794 h 514350"/>
                <a:gd name="connsiteX6272" fmla="*/ 1654016 w 6400800"/>
                <a:gd name="connsiteY6272" fmla="*/ 274796 h 514350"/>
                <a:gd name="connsiteX6273" fmla="*/ 1653064 w 6400800"/>
                <a:gd name="connsiteY6273" fmla="*/ 281464 h 514350"/>
                <a:gd name="connsiteX6274" fmla="*/ 1652111 w 6400800"/>
                <a:gd name="connsiteY6274" fmla="*/ 279559 h 514350"/>
                <a:gd name="connsiteX6275" fmla="*/ 1652111 w 6400800"/>
                <a:gd name="connsiteY6275" fmla="*/ 282416 h 514350"/>
                <a:gd name="connsiteX6276" fmla="*/ 1649254 w 6400800"/>
                <a:gd name="connsiteY6276" fmla="*/ 300514 h 514350"/>
                <a:gd name="connsiteX6277" fmla="*/ 1641634 w 6400800"/>
                <a:gd name="connsiteY6277" fmla="*/ 281464 h 514350"/>
                <a:gd name="connsiteX6278" fmla="*/ 1643539 w 6400800"/>
                <a:gd name="connsiteY6278" fmla="*/ 279559 h 514350"/>
                <a:gd name="connsiteX6279" fmla="*/ 1647349 w 6400800"/>
                <a:gd name="connsiteY6279" fmla="*/ 277654 h 514350"/>
                <a:gd name="connsiteX6280" fmla="*/ 1654016 w 6400800"/>
                <a:gd name="connsiteY6280" fmla="*/ 273844 h 514350"/>
                <a:gd name="connsiteX6281" fmla="*/ 1647349 w 6400800"/>
                <a:gd name="connsiteY6281" fmla="*/ 276701 h 514350"/>
                <a:gd name="connsiteX6282" fmla="*/ 1643539 w 6400800"/>
                <a:gd name="connsiteY6282" fmla="*/ 278606 h 514350"/>
                <a:gd name="connsiteX6283" fmla="*/ 1642586 w 6400800"/>
                <a:gd name="connsiteY6283" fmla="*/ 279559 h 514350"/>
                <a:gd name="connsiteX6284" fmla="*/ 1642586 w 6400800"/>
                <a:gd name="connsiteY6284" fmla="*/ 255746 h 514350"/>
                <a:gd name="connsiteX6285" fmla="*/ 1640681 w 6400800"/>
                <a:gd name="connsiteY6285" fmla="*/ 226219 h 514350"/>
                <a:gd name="connsiteX6286" fmla="*/ 1640681 w 6400800"/>
                <a:gd name="connsiteY6286" fmla="*/ 226219 h 514350"/>
                <a:gd name="connsiteX6287" fmla="*/ 1620679 w 6400800"/>
                <a:gd name="connsiteY6287" fmla="*/ 348139 h 514350"/>
                <a:gd name="connsiteX6288" fmla="*/ 1620679 w 6400800"/>
                <a:gd name="connsiteY6288" fmla="*/ 351949 h 514350"/>
                <a:gd name="connsiteX6289" fmla="*/ 1620679 w 6400800"/>
                <a:gd name="connsiteY6289" fmla="*/ 353854 h 514350"/>
                <a:gd name="connsiteX6290" fmla="*/ 1618774 w 6400800"/>
                <a:gd name="connsiteY6290" fmla="*/ 356711 h 514350"/>
                <a:gd name="connsiteX6291" fmla="*/ 1620679 w 6400800"/>
                <a:gd name="connsiteY6291" fmla="*/ 348139 h 514350"/>
                <a:gd name="connsiteX6292" fmla="*/ 1618774 w 6400800"/>
                <a:gd name="connsiteY6292" fmla="*/ 311944 h 514350"/>
                <a:gd name="connsiteX6293" fmla="*/ 1616869 w 6400800"/>
                <a:gd name="connsiteY6293" fmla="*/ 315754 h 514350"/>
                <a:gd name="connsiteX6294" fmla="*/ 1605439 w 6400800"/>
                <a:gd name="connsiteY6294" fmla="*/ 343376 h 514350"/>
                <a:gd name="connsiteX6295" fmla="*/ 1602581 w 6400800"/>
                <a:gd name="connsiteY6295" fmla="*/ 350996 h 514350"/>
                <a:gd name="connsiteX6296" fmla="*/ 1602581 w 6400800"/>
                <a:gd name="connsiteY6296" fmla="*/ 342424 h 514350"/>
                <a:gd name="connsiteX6297" fmla="*/ 1613059 w 6400800"/>
                <a:gd name="connsiteY6297" fmla="*/ 321469 h 514350"/>
                <a:gd name="connsiteX6298" fmla="*/ 1619726 w 6400800"/>
                <a:gd name="connsiteY6298" fmla="*/ 310039 h 514350"/>
                <a:gd name="connsiteX6299" fmla="*/ 1618774 w 6400800"/>
                <a:gd name="connsiteY6299" fmla="*/ 311944 h 514350"/>
                <a:gd name="connsiteX6300" fmla="*/ 1610201 w 6400800"/>
                <a:gd name="connsiteY6300" fmla="*/ 269081 h 514350"/>
                <a:gd name="connsiteX6301" fmla="*/ 1614011 w 6400800"/>
                <a:gd name="connsiteY6301" fmla="*/ 258604 h 514350"/>
                <a:gd name="connsiteX6302" fmla="*/ 1616869 w 6400800"/>
                <a:gd name="connsiteY6302" fmla="*/ 252889 h 514350"/>
                <a:gd name="connsiteX6303" fmla="*/ 1617821 w 6400800"/>
                <a:gd name="connsiteY6303" fmla="*/ 292894 h 514350"/>
                <a:gd name="connsiteX6304" fmla="*/ 1617821 w 6400800"/>
                <a:gd name="connsiteY6304" fmla="*/ 293846 h 514350"/>
                <a:gd name="connsiteX6305" fmla="*/ 1614011 w 6400800"/>
                <a:gd name="connsiteY6305" fmla="*/ 289084 h 514350"/>
                <a:gd name="connsiteX6306" fmla="*/ 1606391 w 6400800"/>
                <a:gd name="connsiteY6306" fmla="*/ 277654 h 514350"/>
                <a:gd name="connsiteX6307" fmla="*/ 1610201 w 6400800"/>
                <a:gd name="connsiteY6307" fmla="*/ 269081 h 514350"/>
                <a:gd name="connsiteX6308" fmla="*/ 1600676 w 6400800"/>
                <a:gd name="connsiteY6308" fmla="*/ 297656 h 514350"/>
                <a:gd name="connsiteX6309" fmla="*/ 1606391 w 6400800"/>
                <a:gd name="connsiteY6309" fmla="*/ 279559 h 514350"/>
                <a:gd name="connsiteX6310" fmla="*/ 1611154 w 6400800"/>
                <a:gd name="connsiteY6310" fmla="*/ 290989 h 514350"/>
                <a:gd name="connsiteX6311" fmla="*/ 1616869 w 6400800"/>
                <a:gd name="connsiteY6311" fmla="*/ 303371 h 514350"/>
                <a:gd name="connsiteX6312" fmla="*/ 1606391 w 6400800"/>
                <a:gd name="connsiteY6312" fmla="*/ 317659 h 514350"/>
                <a:gd name="connsiteX6313" fmla="*/ 1601629 w 6400800"/>
                <a:gd name="connsiteY6313" fmla="*/ 325279 h 514350"/>
                <a:gd name="connsiteX6314" fmla="*/ 1600676 w 6400800"/>
                <a:gd name="connsiteY6314" fmla="*/ 319564 h 514350"/>
                <a:gd name="connsiteX6315" fmla="*/ 1599724 w 6400800"/>
                <a:gd name="connsiteY6315" fmla="*/ 305276 h 514350"/>
                <a:gd name="connsiteX6316" fmla="*/ 1600676 w 6400800"/>
                <a:gd name="connsiteY6316" fmla="*/ 297656 h 514350"/>
                <a:gd name="connsiteX6317" fmla="*/ 1567339 w 6400800"/>
                <a:gd name="connsiteY6317" fmla="*/ 315754 h 514350"/>
                <a:gd name="connsiteX6318" fmla="*/ 1568291 w 6400800"/>
                <a:gd name="connsiteY6318" fmla="*/ 330041 h 514350"/>
                <a:gd name="connsiteX6319" fmla="*/ 1566386 w 6400800"/>
                <a:gd name="connsiteY6319" fmla="*/ 320516 h 514350"/>
                <a:gd name="connsiteX6320" fmla="*/ 1567339 w 6400800"/>
                <a:gd name="connsiteY6320" fmla="*/ 315754 h 514350"/>
                <a:gd name="connsiteX6321" fmla="*/ 1547336 w 6400800"/>
                <a:gd name="connsiteY6321" fmla="*/ 265271 h 514350"/>
                <a:gd name="connsiteX6322" fmla="*/ 1546384 w 6400800"/>
                <a:gd name="connsiteY6322" fmla="*/ 275749 h 514350"/>
                <a:gd name="connsiteX6323" fmla="*/ 1545431 w 6400800"/>
                <a:gd name="connsiteY6323" fmla="*/ 272891 h 514350"/>
                <a:gd name="connsiteX6324" fmla="*/ 1547336 w 6400800"/>
                <a:gd name="connsiteY6324" fmla="*/ 265271 h 514350"/>
                <a:gd name="connsiteX6325" fmla="*/ 1541621 w 6400800"/>
                <a:gd name="connsiteY6325" fmla="*/ 286226 h 514350"/>
                <a:gd name="connsiteX6326" fmla="*/ 1543526 w 6400800"/>
                <a:gd name="connsiteY6326" fmla="*/ 293846 h 514350"/>
                <a:gd name="connsiteX6327" fmla="*/ 1542574 w 6400800"/>
                <a:gd name="connsiteY6327" fmla="*/ 301466 h 514350"/>
                <a:gd name="connsiteX6328" fmla="*/ 1539716 w 6400800"/>
                <a:gd name="connsiteY6328" fmla="*/ 291941 h 514350"/>
                <a:gd name="connsiteX6329" fmla="*/ 1541621 w 6400800"/>
                <a:gd name="connsiteY6329" fmla="*/ 286226 h 514350"/>
                <a:gd name="connsiteX6330" fmla="*/ 1537811 w 6400800"/>
                <a:gd name="connsiteY6330" fmla="*/ 271939 h 514350"/>
                <a:gd name="connsiteX6331" fmla="*/ 1538764 w 6400800"/>
                <a:gd name="connsiteY6331" fmla="*/ 276701 h 514350"/>
                <a:gd name="connsiteX6332" fmla="*/ 1536859 w 6400800"/>
                <a:gd name="connsiteY6332" fmla="*/ 280511 h 514350"/>
                <a:gd name="connsiteX6333" fmla="*/ 1537811 w 6400800"/>
                <a:gd name="connsiteY6333" fmla="*/ 271939 h 514350"/>
                <a:gd name="connsiteX6334" fmla="*/ 1533049 w 6400800"/>
                <a:gd name="connsiteY6334" fmla="*/ 338614 h 514350"/>
                <a:gd name="connsiteX6335" fmla="*/ 1533049 w 6400800"/>
                <a:gd name="connsiteY6335" fmla="*/ 335756 h 514350"/>
                <a:gd name="connsiteX6336" fmla="*/ 1535906 w 6400800"/>
                <a:gd name="connsiteY6336" fmla="*/ 350044 h 514350"/>
                <a:gd name="connsiteX6337" fmla="*/ 1536859 w 6400800"/>
                <a:gd name="connsiteY6337" fmla="*/ 357664 h 514350"/>
                <a:gd name="connsiteX6338" fmla="*/ 1536859 w 6400800"/>
                <a:gd name="connsiteY6338" fmla="*/ 362426 h 514350"/>
                <a:gd name="connsiteX6339" fmla="*/ 1536859 w 6400800"/>
                <a:gd name="connsiteY6339" fmla="*/ 362426 h 514350"/>
                <a:gd name="connsiteX6340" fmla="*/ 1532096 w 6400800"/>
                <a:gd name="connsiteY6340" fmla="*/ 346234 h 514350"/>
                <a:gd name="connsiteX6341" fmla="*/ 1533049 w 6400800"/>
                <a:gd name="connsiteY6341" fmla="*/ 338614 h 514350"/>
                <a:gd name="connsiteX6342" fmla="*/ 1519714 w 6400800"/>
                <a:gd name="connsiteY6342" fmla="*/ 270986 h 514350"/>
                <a:gd name="connsiteX6343" fmla="*/ 1525429 w 6400800"/>
                <a:gd name="connsiteY6343" fmla="*/ 297656 h 514350"/>
                <a:gd name="connsiteX6344" fmla="*/ 1524476 w 6400800"/>
                <a:gd name="connsiteY6344" fmla="*/ 301466 h 514350"/>
                <a:gd name="connsiteX6345" fmla="*/ 1521619 w 6400800"/>
                <a:gd name="connsiteY6345" fmla="*/ 315754 h 514350"/>
                <a:gd name="connsiteX6346" fmla="*/ 1519714 w 6400800"/>
                <a:gd name="connsiteY6346" fmla="*/ 310991 h 514350"/>
                <a:gd name="connsiteX6347" fmla="*/ 1517809 w 6400800"/>
                <a:gd name="connsiteY6347" fmla="*/ 268129 h 514350"/>
                <a:gd name="connsiteX6348" fmla="*/ 1519714 w 6400800"/>
                <a:gd name="connsiteY6348" fmla="*/ 270986 h 514350"/>
                <a:gd name="connsiteX6349" fmla="*/ 1503521 w 6400800"/>
                <a:gd name="connsiteY6349" fmla="*/ 302419 h 514350"/>
                <a:gd name="connsiteX6350" fmla="*/ 1502569 w 6400800"/>
                <a:gd name="connsiteY6350" fmla="*/ 313849 h 514350"/>
                <a:gd name="connsiteX6351" fmla="*/ 1502569 w 6400800"/>
                <a:gd name="connsiteY6351" fmla="*/ 330041 h 514350"/>
                <a:gd name="connsiteX6352" fmla="*/ 1501616 w 6400800"/>
                <a:gd name="connsiteY6352" fmla="*/ 329089 h 514350"/>
                <a:gd name="connsiteX6353" fmla="*/ 1497806 w 6400800"/>
                <a:gd name="connsiteY6353" fmla="*/ 311944 h 514350"/>
                <a:gd name="connsiteX6354" fmla="*/ 1503521 w 6400800"/>
                <a:gd name="connsiteY6354" fmla="*/ 302419 h 514350"/>
                <a:gd name="connsiteX6355" fmla="*/ 1477804 w 6400800"/>
                <a:gd name="connsiteY6355" fmla="*/ 272891 h 514350"/>
                <a:gd name="connsiteX6356" fmla="*/ 1477804 w 6400800"/>
                <a:gd name="connsiteY6356" fmla="*/ 272891 h 514350"/>
                <a:gd name="connsiteX6357" fmla="*/ 1477804 w 6400800"/>
                <a:gd name="connsiteY6357" fmla="*/ 282416 h 514350"/>
                <a:gd name="connsiteX6358" fmla="*/ 1476851 w 6400800"/>
                <a:gd name="connsiteY6358" fmla="*/ 294799 h 514350"/>
                <a:gd name="connsiteX6359" fmla="*/ 1475899 w 6400800"/>
                <a:gd name="connsiteY6359" fmla="*/ 295751 h 514350"/>
                <a:gd name="connsiteX6360" fmla="*/ 1474946 w 6400800"/>
                <a:gd name="connsiteY6360" fmla="*/ 282416 h 514350"/>
                <a:gd name="connsiteX6361" fmla="*/ 1477804 w 6400800"/>
                <a:gd name="connsiteY6361" fmla="*/ 272891 h 514350"/>
                <a:gd name="connsiteX6362" fmla="*/ 1461611 w 6400800"/>
                <a:gd name="connsiteY6362" fmla="*/ 326231 h 514350"/>
                <a:gd name="connsiteX6363" fmla="*/ 1461611 w 6400800"/>
                <a:gd name="connsiteY6363" fmla="*/ 328136 h 514350"/>
                <a:gd name="connsiteX6364" fmla="*/ 1460659 w 6400800"/>
                <a:gd name="connsiteY6364" fmla="*/ 330041 h 514350"/>
                <a:gd name="connsiteX6365" fmla="*/ 1460659 w 6400800"/>
                <a:gd name="connsiteY6365" fmla="*/ 329089 h 514350"/>
                <a:gd name="connsiteX6366" fmla="*/ 1461611 w 6400800"/>
                <a:gd name="connsiteY6366" fmla="*/ 326231 h 514350"/>
                <a:gd name="connsiteX6367" fmla="*/ 1457801 w 6400800"/>
                <a:gd name="connsiteY6367" fmla="*/ 309086 h 514350"/>
                <a:gd name="connsiteX6368" fmla="*/ 1457801 w 6400800"/>
                <a:gd name="connsiteY6368" fmla="*/ 309086 h 514350"/>
                <a:gd name="connsiteX6369" fmla="*/ 1455896 w 6400800"/>
                <a:gd name="connsiteY6369" fmla="*/ 302419 h 514350"/>
                <a:gd name="connsiteX6370" fmla="*/ 1457801 w 6400800"/>
                <a:gd name="connsiteY6370" fmla="*/ 309086 h 514350"/>
                <a:gd name="connsiteX6371" fmla="*/ 1442561 w 6400800"/>
                <a:gd name="connsiteY6371" fmla="*/ 328136 h 514350"/>
                <a:gd name="connsiteX6372" fmla="*/ 1442561 w 6400800"/>
                <a:gd name="connsiteY6372" fmla="*/ 318611 h 514350"/>
                <a:gd name="connsiteX6373" fmla="*/ 1444466 w 6400800"/>
                <a:gd name="connsiteY6373" fmla="*/ 333851 h 514350"/>
                <a:gd name="connsiteX6374" fmla="*/ 1442561 w 6400800"/>
                <a:gd name="connsiteY6374" fmla="*/ 330041 h 514350"/>
                <a:gd name="connsiteX6375" fmla="*/ 1442561 w 6400800"/>
                <a:gd name="connsiteY6375" fmla="*/ 328136 h 514350"/>
                <a:gd name="connsiteX6376" fmla="*/ 1415891 w 6400800"/>
                <a:gd name="connsiteY6376" fmla="*/ 281464 h 514350"/>
                <a:gd name="connsiteX6377" fmla="*/ 1415891 w 6400800"/>
                <a:gd name="connsiteY6377" fmla="*/ 289084 h 514350"/>
                <a:gd name="connsiteX6378" fmla="*/ 1415891 w 6400800"/>
                <a:gd name="connsiteY6378" fmla="*/ 289084 h 514350"/>
                <a:gd name="connsiteX6379" fmla="*/ 1413034 w 6400800"/>
                <a:gd name="connsiteY6379" fmla="*/ 286226 h 514350"/>
                <a:gd name="connsiteX6380" fmla="*/ 1415891 w 6400800"/>
                <a:gd name="connsiteY6380" fmla="*/ 281464 h 514350"/>
                <a:gd name="connsiteX6381" fmla="*/ 1412081 w 6400800"/>
                <a:gd name="connsiteY6381" fmla="*/ 290036 h 514350"/>
                <a:gd name="connsiteX6382" fmla="*/ 1413986 w 6400800"/>
                <a:gd name="connsiteY6382" fmla="*/ 292894 h 514350"/>
                <a:gd name="connsiteX6383" fmla="*/ 1415891 w 6400800"/>
                <a:gd name="connsiteY6383" fmla="*/ 295751 h 514350"/>
                <a:gd name="connsiteX6384" fmla="*/ 1415891 w 6400800"/>
                <a:gd name="connsiteY6384" fmla="*/ 300514 h 514350"/>
                <a:gd name="connsiteX6385" fmla="*/ 1412081 w 6400800"/>
                <a:gd name="connsiteY6385" fmla="*/ 290036 h 514350"/>
                <a:gd name="connsiteX6386" fmla="*/ 1412081 w 6400800"/>
                <a:gd name="connsiteY6386" fmla="*/ 290036 h 514350"/>
                <a:gd name="connsiteX6387" fmla="*/ 1383506 w 6400800"/>
                <a:gd name="connsiteY6387" fmla="*/ 364331 h 514350"/>
                <a:gd name="connsiteX6388" fmla="*/ 1382554 w 6400800"/>
                <a:gd name="connsiteY6388" fmla="*/ 358616 h 514350"/>
                <a:gd name="connsiteX6389" fmla="*/ 1382554 w 6400800"/>
                <a:gd name="connsiteY6389" fmla="*/ 357664 h 514350"/>
                <a:gd name="connsiteX6390" fmla="*/ 1383506 w 6400800"/>
                <a:gd name="connsiteY6390" fmla="*/ 362426 h 514350"/>
                <a:gd name="connsiteX6391" fmla="*/ 1383506 w 6400800"/>
                <a:gd name="connsiteY6391" fmla="*/ 364331 h 514350"/>
                <a:gd name="connsiteX6392" fmla="*/ 1386364 w 6400800"/>
                <a:gd name="connsiteY6392" fmla="*/ 298609 h 514350"/>
                <a:gd name="connsiteX6393" fmla="*/ 1386364 w 6400800"/>
                <a:gd name="connsiteY6393" fmla="*/ 298609 h 514350"/>
                <a:gd name="connsiteX6394" fmla="*/ 1384459 w 6400800"/>
                <a:gd name="connsiteY6394" fmla="*/ 293846 h 514350"/>
                <a:gd name="connsiteX6395" fmla="*/ 1386364 w 6400800"/>
                <a:gd name="connsiteY6395" fmla="*/ 290989 h 514350"/>
                <a:gd name="connsiteX6396" fmla="*/ 1391126 w 6400800"/>
                <a:gd name="connsiteY6396" fmla="*/ 286226 h 514350"/>
                <a:gd name="connsiteX6397" fmla="*/ 1386364 w 6400800"/>
                <a:gd name="connsiteY6397" fmla="*/ 298609 h 514350"/>
                <a:gd name="connsiteX6398" fmla="*/ 1383506 w 6400800"/>
                <a:gd name="connsiteY6398" fmla="*/ 287179 h 514350"/>
                <a:gd name="connsiteX6399" fmla="*/ 1382554 w 6400800"/>
                <a:gd name="connsiteY6399" fmla="*/ 288131 h 514350"/>
                <a:gd name="connsiteX6400" fmla="*/ 1376839 w 6400800"/>
                <a:gd name="connsiteY6400" fmla="*/ 274796 h 514350"/>
                <a:gd name="connsiteX6401" fmla="*/ 1384459 w 6400800"/>
                <a:gd name="connsiteY6401" fmla="*/ 242411 h 514350"/>
                <a:gd name="connsiteX6402" fmla="*/ 1390174 w 6400800"/>
                <a:gd name="connsiteY6402" fmla="*/ 281464 h 514350"/>
                <a:gd name="connsiteX6403" fmla="*/ 1383506 w 6400800"/>
                <a:gd name="connsiteY6403" fmla="*/ 287179 h 514350"/>
                <a:gd name="connsiteX6404" fmla="*/ 1391126 w 6400800"/>
                <a:gd name="connsiteY6404" fmla="*/ 310991 h 514350"/>
                <a:gd name="connsiteX6405" fmla="*/ 1393031 w 6400800"/>
                <a:gd name="connsiteY6405" fmla="*/ 299561 h 514350"/>
                <a:gd name="connsiteX6406" fmla="*/ 1393031 w 6400800"/>
                <a:gd name="connsiteY6406" fmla="*/ 298609 h 514350"/>
                <a:gd name="connsiteX6407" fmla="*/ 1393984 w 6400800"/>
                <a:gd name="connsiteY6407" fmla="*/ 305276 h 514350"/>
                <a:gd name="connsiteX6408" fmla="*/ 1391126 w 6400800"/>
                <a:gd name="connsiteY6408" fmla="*/ 310991 h 514350"/>
                <a:gd name="connsiteX6409" fmla="*/ 1397794 w 6400800"/>
                <a:gd name="connsiteY6409" fmla="*/ 278606 h 514350"/>
                <a:gd name="connsiteX6410" fmla="*/ 1397794 w 6400800"/>
                <a:gd name="connsiteY6410" fmla="*/ 278606 h 514350"/>
                <a:gd name="connsiteX6411" fmla="*/ 1397794 w 6400800"/>
                <a:gd name="connsiteY6411" fmla="*/ 279559 h 514350"/>
                <a:gd name="connsiteX6412" fmla="*/ 1397794 w 6400800"/>
                <a:gd name="connsiteY6412" fmla="*/ 278606 h 514350"/>
                <a:gd name="connsiteX6413" fmla="*/ 1397794 w 6400800"/>
                <a:gd name="connsiteY6413" fmla="*/ 278606 h 514350"/>
                <a:gd name="connsiteX6414" fmla="*/ 1397794 w 6400800"/>
                <a:gd name="connsiteY6414" fmla="*/ 322421 h 514350"/>
                <a:gd name="connsiteX6415" fmla="*/ 1399699 w 6400800"/>
                <a:gd name="connsiteY6415" fmla="*/ 331946 h 514350"/>
                <a:gd name="connsiteX6416" fmla="*/ 1399699 w 6400800"/>
                <a:gd name="connsiteY6416" fmla="*/ 333851 h 514350"/>
                <a:gd name="connsiteX6417" fmla="*/ 1396841 w 6400800"/>
                <a:gd name="connsiteY6417" fmla="*/ 326231 h 514350"/>
                <a:gd name="connsiteX6418" fmla="*/ 1397794 w 6400800"/>
                <a:gd name="connsiteY6418" fmla="*/ 322421 h 514350"/>
                <a:gd name="connsiteX6419" fmla="*/ 1387316 w 6400800"/>
                <a:gd name="connsiteY6419" fmla="*/ 231934 h 514350"/>
                <a:gd name="connsiteX6420" fmla="*/ 1395889 w 6400800"/>
                <a:gd name="connsiteY6420" fmla="*/ 270986 h 514350"/>
                <a:gd name="connsiteX6421" fmla="*/ 1394936 w 6400800"/>
                <a:gd name="connsiteY6421" fmla="*/ 272891 h 514350"/>
                <a:gd name="connsiteX6422" fmla="*/ 1384459 w 6400800"/>
                <a:gd name="connsiteY6422" fmla="*/ 240506 h 514350"/>
                <a:gd name="connsiteX6423" fmla="*/ 1387316 w 6400800"/>
                <a:gd name="connsiteY6423" fmla="*/ 231934 h 514350"/>
                <a:gd name="connsiteX6424" fmla="*/ 1380649 w 6400800"/>
                <a:gd name="connsiteY6424" fmla="*/ 232886 h 514350"/>
                <a:gd name="connsiteX6425" fmla="*/ 1386364 w 6400800"/>
                <a:gd name="connsiteY6425" fmla="*/ 225266 h 514350"/>
                <a:gd name="connsiteX6426" fmla="*/ 1386364 w 6400800"/>
                <a:gd name="connsiteY6426" fmla="*/ 225266 h 514350"/>
                <a:gd name="connsiteX6427" fmla="*/ 1372076 w 6400800"/>
                <a:gd name="connsiteY6427" fmla="*/ 262414 h 514350"/>
                <a:gd name="connsiteX6428" fmla="*/ 1370171 w 6400800"/>
                <a:gd name="connsiteY6428" fmla="*/ 257651 h 514350"/>
                <a:gd name="connsiteX6429" fmla="*/ 1369219 w 6400800"/>
                <a:gd name="connsiteY6429" fmla="*/ 253841 h 514350"/>
                <a:gd name="connsiteX6430" fmla="*/ 1380649 w 6400800"/>
                <a:gd name="connsiteY6430" fmla="*/ 232886 h 514350"/>
                <a:gd name="connsiteX6431" fmla="*/ 1356836 w 6400800"/>
                <a:gd name="connsiteY6431" fmla="*/ 300514 h 514350"/>
                <a:gd name="connsiteX6432" fmla="*/ 1356836 w 6400800"/>
                <a:gd name="connsiteY6432" fmla="*/ 302419 h 514350"/>
                <a:gd name="connsiteX6433" fmla="*/ 1355884 w 6400800"/>
                <a:gd name="connsiteY6433" fmla="*/ 304324 h 514350"/>
                <a:gd name="connsiteX6434" fmla="*/ 1355884 w 6400800"/>
                <a:gd name="connsiteY6434" fmla="*/ 299561 h 514350"/>
                <a:gd name="connsiteX6435" fmla="*/ 1356836 w 6400800"/>
                <a:gd name="connsiteY6435" fmla="*/ 300514 h 514350"/>
                <a:gd name="connsiteX6436" fmla="*/ 1339691 w 6400800"/>
                <a:gd name="connsiteY6436" fmla="*/ 325279 h 514350"/>
                <a:gd name="connsiteX6437" fmla="*/ 1339691 w 6400800"/>
                <a:gd name="connsiteY6437" fmla="*/ 324326 h 514350"/>
                <a:gd name="connsiteX6438" fmla="*/ 1341596 w 6400800"/>
                <a:gd name="connsiteY6438" fmla="*/ 317659 h 514350"/>
                <a:gd name="connsiteX6439" fmla="*/ 1341596 w 6400800"/>
                <a:gd name="connsiteY6439" fmla="*/ 317659 h 514350"/>
                <a:gd name="connsiteX6440" fmla="*/ 1341596 w 6400800"/>
                <a:gd name="connsiteY6440" fmla="*/ 330994 h 514350"/>
                <a:gd name="connsiteX6441" fmla="*/ 1339691 w 6400800"/>
                <a:gd name="connsiteY6441" fmla="*/ 325279 h 514350"/>
                <a:gd name="connsiteX6442" fmla="*/ 1340644 w 6400800"/>
                <a:gd name="connsiteY6442" fmla="*/ 226219 h 514350"/>
                <a:gd name="connsiteX6443" fmla="*/ 1340644 w 6400800"/>
                <a:gd name="connsiteY6443" fmla="*/ 226219 h 514350"/>
                <a:gd name="connsiteX6444" fmla="*/ 1344454 w 6400800"/>
                <a:gd name="connsiteY6444" fmla="*/ 237649 h 514350"/>
                <a:gd name="connsiteX6445" fmla="*/ 1344454 w 6400800"/>
                <a:gd name="connsiteY6445" fmla="*/ 242411 h 514350"/>
                <a:gd name="connsiteX6446" fmla="*/ 1343501 w 6400800"/>
                <a:gd name="connsiteY6446" fmla="*/ 264319 h 514350"/>
                <a:gd name="connsiteX6447" fmla="*/ 1343501 w 6400800"/>
                <a:gd name="connsiteY6447" fmla="*/ 272891 h 514350"/>
                <a:gd name="connsiteX6448" fmla="*/ 1339691 w 6400800"/>
                <a:gd name="connsiteY6448" fmla="*/ 269081 h 514350"/>
                <a:gd name="connsiteX6449" fmla="*/ 1340644 w 6400800"/>
                <a:gd name="connsiteY6449" fmla="*/ 226219 h 514350"/>
                <a:gd name="connsiteX6450" fmla="*/ 1337786 w 6400800"/>
                <a:gd name="connsiteY6450" fmla="*/ 295751 h 514350"/>
                <a:gd name="connsiteX6451" fmla="*/ 1338739 w 6400800"/>
                <a:gd name="connsiteY6451" fmla="*/ 271939 h 514350"/>
                <a:gd name="connsiteX6452" fmla="*/ 1342549 w 6400800"/>
                <a:gd name="connsiteY6452" fmla="*/ 276701 h 514350"/>
                <a:gd name="connsiteX6453" fmla="*/ 1342549 w 6400800"/>
                <a:gd name="connsiteY6453" fmla="*/ 276701 h 514350"/>
                <a:gd name="connsiteX6454" fmla="*/ 1342549 w 6400800"/>
                <a:gd name="connsiteY6454" fmla="*/ 286226 h 514350"/>
                <a:gd name="connsiteX6455" fmla="*/ 1337786 w 6400800"/>
                <a:gd name="connsiteY6455" fmla="*/ 295751 h 514350"/>
                <a:gd name="connsiteX6456" fmla="*/ 1337786 w 6400800"/>
                <a:gd name="connsiteY6456" fmla="*/ 296704 h 514350"/>
                <a:gd name="connsiteX6457" fmla="*/ 1337786 w 6400800"/>
                <a:gd name="connsiteY6457" fmla="*/ 295751 h 514350"/>
                <a:gd name="connsiteX6458" fmla="*/ 1314926 w 6400800"/>
                <a:gd name="connsiteY6458" fmla="*/ 320516 h 514350"/>
                <a:gd name="connsiteX6459" fmla="*/ 1314926 w 6400800"/>
                <a:gd name="connsiteY6459" fmla="*/ 320516 h 514350"/>
                <a:gd name="connsiteX6460" fmla="*/ 1314926 w 6400800"/>
                <a:gd name="connsiteY6460" fmla="*/ 320516 h 514350"/>
                <a:gd name="connsiteX6461" fmla="*/ 1314926 w 6400800"/>
                <a:gd name="connsiteY6461" fmla="*/ 320516 h 514350"/>
                <a:gd name="connsiteX6462" fmla="*/ 1311116 w 6400800"/>
                <a:gd name="connsiteY6462" fmla="*/ 312896 h 514350"/>
                <a:gd name="connsiteX6463" fmla="*/ 1311116 w 6400800"/>
                <a:gd name="connsiteY6463" fmla="*/ 312896 h 514350"/>
                <a:gd name="connsiteX6464" fmla="*/ 1311116 w 6400800"/>
                <a:gd name="connsiteY6464" fmla="*/ 314801 h 514350"/>
                <a:gd name="connsiteX6465" fmla="*/ 1311116 w 6400800"/>
                <a:gd name="connsiteY6465" fmla="*/ 314801 h 514350"/>
                <a:gd name="connsiteX6466" fmla="*/ 1311116 w 6400800"/>
                <a:gd name="connsiteY6466" fmla="*/ 312896 h 514350"/>
                <a:gd name="connsiteX6467" fmla="*/ 1242536 w 6400800"/>
                <a:gd name="connsiteY6467" fmla="*/ 344329 h 514350"/>
                <a:gd name="connsiteX6468" fmla="*/ 1238726 w 6400800"/>
                <a:gd name="connsiteY6468" fmla="*/ 336709 h 514350"/>
                <a:gd name="connsiteX6469" fmla="*/ 1238726 w 6400800"/>
                <a:gd name="connsiteY6469" fmla="*/ 310991 h 514350"/>
                <a:gd name="connsiteX6470" fmla="*/ 1238726 w 6400800"/>
                <a:gd name="connsiteY6470" fmla="*/ 307181 h 514350"/>
                <a:gd name="connsiteX6471" fmla="*/ 1244441 w 6400800"/>
                <a:gd name="connsiteY6471" fmla="*/ 339566 h 514350"/>
                <a:gd name="connsiteX6472" fmla="*/ 1244441 w 6400800"/>
                <a:gd name="connsiteY6472" fmla="*/ 340519 h 514350"/>
                <a:gd name="connsiteX6473" fmla="*/ 1242536 w 6400800"/>
                <a:gd name="connsiteY6473" fmla="*/ 344329 h 514350"/>
                <a:gd name="connsiteX6474" fmla="*/ 1279684 w 6400800"/>
                <a:gd name="connsiteY6474" fmla="*/ 290989 h 514350"/>
                <a:gd name="connsiteX6475" fmla="*/ 1279684 w 6400800"/>
                <a:gd name="connsiteY6475" fmla="*/ 284321 h 514350"/>
                <a:gd name="connsiteX6476" fmla="*/ 1281589 w 6400800"/>
                <a:gd name="connsiteY6476" fmla="*/ 287179 h 514350"/>
                <a:gd name="connsiteX6477" fmla="*/ 1279684 w 6400800"/>
                <a:gd name="connsiteY6477" fmla="*/ 290989 h 514350"/>
                <a:gd name="connsiteX6478" fmla="*/ 1298734 w 6400800"/>
                <a:gd name="connsiteY6478" fmla="*/ 332899 h 514350"/>
                <a:gd name="connsiteX6479" fmla="*/ 1298734 w 6400800"/>
                <a:gd name="connsiteY6479" fmla="*/ 332899 h 514350"/>
                <a:gd name="connsiteX6480" fmla="*/ 1298734 w 6400800"/>
                <a:gd name="connsiteY6480" fmla="*/ 330994 h 514350"/>
                <a:gd name="connsiteX6481" fmla="*/ 1298734 w 6400800"/>
                <a:gd name="connsiteY6481" fmla="*/ 332899 h 514350"/>
                <a:gd name="connsiteX6482" fmla="*/ 1295876 w 6400800"/>
                <a:gd name="connsiteY6482" fmla="*/ 278606 h 514350"/>
                <a:gd name="connsiteX6483" fmla="*/ 1305401 w 6400800"/>
                <a:gd name="connsiteY6483" fmla="*/ 299561 h 514350"/>
                <a:gd name="connsiteX6484" fmla="*/ 1305401 w 6400800"/>
                <a:gd name="connsiteY6484" fmla="*/ 300514 h 514350"/>
                <a:gd name="connsiteX6485" fmla="*/ 1304449 w 6400800"/>
                <a:gd name="connsiteY6485" fmla="*/ 303371 h 514350"/>
                <a:gd name="connsiteX6486" fmla="*/ 1300639 w 6400800"/>
                <a:gd name="connsiteY6486" fmla="*/ 295751 h 514350"/>
                <a:gd name="connsiteX6487" fmla="*/ 1293971 w 6400800"/>
                <a:gd name="connsiteY6487" fmla="*/ 284321 h 514350"/>
                <a:gd name="connsiteX6488" fmla="*/ 1295876 w 6400800"/>
                <a:gd name="connsiteY6488" fmla="*/ 278606 h 514350"/>
                <a:gd name="connsiteX6489" fmla="*/ 1299686 w 6400800"/>
                <a:gd name="connsiteY6489" fmla="*/ 328136 h 514350"/>
                <a:gd name="connsiteX6490" fmla="*/ 1299686 w 6400800"/>
                <a:gd name="connsiteY6490" fmla="*/ 330041 h 514350"/>
                <a:gd name="connsiteX6491" fmla="*/ 1298734 w 6400800"/>
                <a:gd name="connsiteY6491" fmla="*/ 331946 h 514350"/>
                <a:gd name="connsiteX6492" fmla="*/ 1293019 w 6400800"/>
                <a:gd name="connsiteY6492" fmla="*/ 324326 h 514350"/>
                <a:gd name="connsiteX6493" fmla="*/ 1289209 w 6400800"/>
                <a:gd name="connsiteY6493" fmla="*/ 318611 h 514350"/>
                <a:gd name="connsiteX6494" fmla="*/ 1289209 w 6400800"/>
                <a:gd name="connsiteY6494" fmla="*/ 318611 h 514350"/>
                <a:gd name="connsiteX6495" fmla="*/ 1289209 w 6400800"/>
                <a:gd name="connsiteY6495" fmla="*/ 309086 h 514350"/>
                <a:gd name="connsiteX6496" fmla="*/ 1290161 w 6400800"/>
                <a:gd name="connsiteY6496" fmla="*/ 305276 h 514350"/>
                <a:gd name="connsiteX6497" fmla="*/ 1299686 w 6400800"/>
                <a:gd name="connsiteY6497" fmla="*/ 328136 h 514350"/>
                <a:gd name="connsiteX6498" fmla="*/ 1289209 w 6400800"/>
                <a:gd name="connsiteY6498" fmla="*/ 263366 h 514350"/>
                <a:gd name="connsiteX6499" fmla="*/ 1287304 w 6400800"/>
                <a:gd name="connsiteY6499" fmla="*/ 268129 h 514350"/>
                <a:gd name="connsiteX6500" fmla="*/ 1287304 w 6400800"/>
                <a:gd name="connsiteY6500" fmla="*/ 259556 h 514350"/>
                <a:gd name="connsiteX6501" fmla="*/ 1289209 w 6400800"/>
                <a:gd name="connsiteY6501" fmla="*/ 263366 h 514350"/>
                <a:gd name="connsiteX6502" fmla="*/ 1276826 w 6400800"/>
                <a:gd name="connsiteY6502" fmla="*/ 238601 h 514350"/>
                <a:gd name="connsiteX6503" fmla="*/ 1278731 w 6400800"/>
                <a:gd name="connsiteY6503" fmla="*/ 242411 h 514350"/>
                <a:gd name="connsiteX6504" fmla="*/ 1286351 w 6400800"/>
                <a:gd name="connsiteY6504" fmla="*/ 257651 h 514350"/>
                <a:gd name="connsiteX6505" fmla="*/ 1285399 w 6400800"/>
                <a:gd name="connsiteY6505" fmla="*/ 267176 h 514350"/>
                <a:gd name="connsiteX6506" fmla="*/ 1277779 w 6400800"/>
                <a:gd name="connsiteY6506" fmla="*/ 255746 h 514350"/>
                <a:gd name="connsiteX6507" fmla="*/ 1276826 w 6400800"/>
                <a:gd name="connsiteY6507" fmla="*/ 242411 h 514350"/>
                <a:gd name="connsiteX6508" fmla="*/ 1276826 w 6400800"/>
                <a:gd name="connsiteY6508" fmla="*/ 238601 h 514350"/>
                <a:gd name="connsiteX6509" fmla="*/ 1273016 w 6400800"/>
                <a:gd name="connsiteY6509" fmla="*/ 271939 h 514350"/>
                <a:gd name="connsiteX6510" fmla="*/ 1273969 w 6400800"/>
                <a:gd name="connsiteY6510" fmla="*/ 272891 h 514350"/>
                <a:gd name="connsiteX6511" fmla="*/ 1273016 w 6400800"/>
                <a:gd name="connsiteY6511" fmla="*/ 291941 h 514350"/>
                <a:gd name="connsiteX6512" fmla="*/ 1271111 w 6400800"/>
                <a:gd name="connsiteY6512" fmla="*/ 288131 h 514350"/>
                <a:gd name="connsiteX6513" fmla="*/ 1273016 w 6400800"/>
                <a:gd name="connsiteY6513" fmla="*/ 271939 h 514350"/>
                <a:gd name="connsiteX6514" fmla="*/ 1240631 w 6400800"/>
                <a:gd name="connsiteY6514" fmla="*/ 229076 h 514350"/>
                <a:gd name="connsiteX6515" fmla="*/ 1244441 w 6400800"/>
                <a:gd name="connsiteY6515" fmla="*/ 220504 h 514350"/>
                <a:gd name="connsiteX6516" fmla="*/ 1253966 w 6400800"/>
                <a:gd name="connsiteY6516" fmla="*/ 237649 h 514350"/>
                <a:gd name="connsiteX6517" fmla="*/ 1264444 w 6400800"/>
                <a:gd name="connsiteY6517" fmla="*/ 257651 h 514350"/>
                <a:gd name="connsiteX6518" fmla="*/ 1268254 w 6400800"/>
                <a:gd name="connsiteY6518" fmla="*/ 264319 h 514350"/>
                <a:gd name="connsiteX6519" fmla="*/ 1262539 w 6400800"/>
                <a:gd name="connsiteY6519" fmla="*/ 286226 h 514350"/>
                <a:gd name="connsiteX6520" fmla="*/ 1254919 w 6400800"/>
                <a:gd name="connsiteY6520" fmla="*/ 277654 h 514350"/>
                <a:gd name="connsiteX6521" fmla="*/ 1241584 w 6400800"/>
                <a:gd name="connsiteY6521" fmla="*/ 251936 h 514350"/>
                <a:gd name="connsiteX6522" fmla="*/ 1235869 w 6400800"/>
                <a:gd name="connsiteY6522" fmla="*/ 243364 h 514350"/>
                <a:gd name="connsiteX6523" fmla="*/ 1235869 w 6400800"/>
                <a:gd name="connsiteY6523" fmla="*/ 242411 h 514350"/>
                <a:gd name="connsiteX6524" fmla="*/ 1240631 w 6400800"/>
                <a:gd name="connsiteY6524" fmla="*/ 229076 h 514350"/>
                <a:gd name="connsiteX6525" fmla="*/ 1228249 w 6400800"/>
                <a:gd name="connsiteY6525" fmla="*/ 304324 h 514350"/>
                <a:gd name="connsiteX6526" fmla="*/ 1227296 w 6400800"/>
                <a:gd name="connsiteY6526" fmla="*/ 288131 h 514350"/>
                <a:gd name="connsiteX6527" fmla="*/ 1227296 w 6400800"/>
                <a:gd name="connsiteY6527" fmla="*/ 281464 h 514350"/>
                <a:gd name="connsiteX6528" fmla="*/ 1228249 w 6400800"/>
                <a:gd name="connsiteY6528" fmla="*/ 279559 h 514350"/>
                <a:gd name="connsiteX6529" fmla="*/ 1228249 w 6400800"/>
                <a:gd name="connsiteY6529" fmla="*/ 278606 h 514350"/>
                <a:gd name="connsiteX6530" fmla="*/ 1229201 w 6400800"/>
                <a:gd name="connsiteY6530" fmla="*/ 279559 h 514350"/>
                <a:gd name="connsiteX6531" fmla="*/ 1231106 w 6400800"/>
                <a:gd name="connsiteY6531" fmla="*/ 284321 h 514350"/>
                <a:gd name="connsiteX6532" fmla="*/ 1228249 w 6400800"/>
                <a:gd name="connsiteY6532" fmla="*/ 304324 h 514350"/>
                <a:gd name="connsiteX6533" fmla="*/ 1232059 w 6400800"/>
                <a:gd name="connsiteY6533" fmla="*/ 280511 h 514350"/>
                <a:gd name="connsiteX6534" fmla="*/ 1232059 w 6400800"/>
                <a:gd name="connsiteY6534" fmla="*/ 278606 h 514350"/>
                <a:gd name="connsiteX6535" fmla="*/ 1230154 w 6400800"/>
                <a:gd name="connsiteY6535" fmla="*/ 275749 h 514350"/>
                <a:gd name="connsiteX6536" fmla="*/ 1227296 w 6400800"/>
                <a:gd name="connsiteY6536" fmla="*/ 275749 h 514350"/>
                <a:gd name="connsiteX6537" fmla="*/ 1226344 w 6400800"/>
                <a:gd name="connsiteY6537" fmla="*/ 275749 h 514350"/>
                <a:gd name="connsiteX6538" fmla="*/ 1226344 w 6400800"/>
                <a:gd name="connsiteY6538" fmla="*/ 269081 h 514350"/>
                <a:gd name="connsiteX6539" fmla="*/ 1230154 w 6400800"/>
                <a:gd name="connsiteY6539" fmla="*/ 272891 h 514350"/>
                <a:gd name="connsiteX6540" fmla="*/ 1233011 w 6400800"/>
                <a:gd name="connsiteY6540" fmla="*/ 276701 h 514350"/>
                <a:gd name="connsiteX6541" fmla="*/ 1232059 w 6400800"/>
                <a:gd name="connsiteY6541" fmla="*/ 280511 h 514350"/>
                <a:gd name="connsiteX6542" fmla="*/ 1230154 w 6400800"/>
                <a:gd name="connsiteY6542" fmla="*/ 221456 h 514350"/>
                <a:gd name="connsiteX6543" fmla="*/ 1233964 w 6400800"/>
                <a:gd name="connsiteY6543" fmla="*/ 233839 h 514350"/>
                <a:gd name="connsiteX6544" fmla="*/ 1233964 w 6400800"/>
                <a:gd name="connsiteY6544" fmla="*/ 233839 h 514350"/>
                <a:gd name="connsiteX6545" fmla="*/ 1233011 w 6400800"/>
                <a:gd name="connsiteY6545" fmla="*/ 230029 h 514350"/>
                <a:gd name="connsiteX6546" fmla="*/ 1230154 w 6400800"/>
                <a:gd name="connsiteY6546" fmla="*/ 221456 h 514350"/>
                <a:gd name="connsiteX6547" fmla="*/ 1230154 w 6400800"/>
                <a:gd name="connsiteY6547" fmla="*/ 221456 h 514350"/>
                <a:gd name="connsiteX6548" fmla="*/ 1229201 w 6400800"/>
                <a:gd name="connsiteY6548" fmla="*/ 257651 h 514350"/>
                <a:gd name="connsiteX6549" fmla="*/ 1229201 w 6400800"/>
                <a:gd name="connsiteY6549" fmla="*/ 257651 h 514350"/>
                <a:gd name="connsiteX6550" fmla="*/ 1230154 w 6400800"/>
                <a:gd name="connsiteY6550" fmla="*/ 259556 h 514350"/>
                <a:gd name="connsiteX6551" fmla="*/ 1230154 w 6400800"/>
                <a:gd name="connsiteY6551" fmla="*/ 262414 h 514350"/>
                <a:gd name="connsiteX6552" fmla="*/ 1232059 w 6400800"/>
                <a:gd name="connsiteY6552" fmla="*/ 274796 h 514350"/>
                <a:gd name="connsiteX6553" fmla="*/ 1232059 w 6400800"/>
                <a:gd name="connsiteY6553" fmla="*/ 274796 h 514350"/>
                <a:gd name="connsiteX6554" fmla="*/ 1229201 w 6400800"/>
                <a:gd name="connsiteY6554" fmla="*/ 272891 h 514350"/>
                <a:gd name="connsiteX6555" fmla="*/ 1225391 w 6400800"/>
                <a:gd name="connsiteY6555" fmla="*/ 269081 h 514350"/>
                <a:gd name="connsiteX6556" fmla="*/ 1225391 w 6400800"/>
                <a:gd name="connsiteY6556" fmla="*/ 265271 h 514350"/>
                <a:gd name="connsiteX6557" fmla="*/ 1229201 w 6400800"/>
                <a:gd name="connsiteY6557" fmla="*/ 257651 h 514350"/>
                <a:gd name="connsiteX6558" fmla="*/ 1226344 w 6400800"/>
                <a:gd name="connsiteY6558" fmla="*/ 235744 h 514350"/>
                <a:gd name="connsiteX6559" fmla="*/ 1228249 w 6400800"/>
                <a:gd name="connsiteY6559" fmla="*/ 244316 h 514350"/>
                <a:gd name="connsiteX6560" fmla="*/ 1227296 w 6400800"/>
                <a:gd name="connsiteY6560" fmla="*/ 246221 h 514350"/>
                <a:gd name="connsiteX6561" fmla="*/ 1225391 w 6400800"/>
                <a:gd name="connsiteY6561" fmla="*/ 244316 h 514350"/>
                <a:gd name="connsiteX6562" fmla="*/ 1225391 w 6400800"/>
                <a:gd name="connsiteY6562" fmla="*/ 231934 h 514350"/>
                <a:gd name="connsiteX6563" fmla="*/ 1226344 w 6400800"/>
                <a:gd name="connsiteY6563" fmla="*/ 235744 h 514350"/>
                <a:gd name="connsiteX6564" fmla="*/ 1197769 w 6400800"/>
                <a:gd name="connsiteY6564" fmla="*/ 293846 h 514350"/>
                <a:gd name="connsiteX6565" fmla="*/ 1198721 w 6400800"/>
                <a:gd name="connsiteY6565" fmla="*/ 290036 h 514350"/>
                <a:gd name="connsiteX6566" fmla="*/ 1198721 w 6400800"/>
                <a:gd name="connsiteY6566" fmla="*/ 291941 h 514350"/>
                <a:gd name="connsiteX6567" fmla="*/ 1199674 w 6400800"/>
                <a:gd name="connsiteY6567" fmla="*/ 299561 h 514350"/>
                <a:gd name="connsiteX6568" fmla="*/ 1196816 w 6400800"/>
                <a:gd name="connsiteY6568" fmla="*/ 307181 h 514350"/>
                <a:gd name="connsiteX6569" fmla="*/ 1194911 w 6400800"/>
                <a:gd name="connsiteY6569" fmla="*/ 299561 h 514350"/>
                <a:gd name="connsiteX6570" fmla="*/ 1197769 w 6400800"/>
                <a:gd name="connsiteY6570" fmla="*/ 293846 h 514350"/>
                <a:gd name="connsiteX6571" fmla="*/ 1196816 w 6400800"/>
                <a:gd name="connsiteY6571" fmla="*/ 459581 h 514350"/>
                <a:gd name="connsiteX6572" fmla="*/ 1196816 w 6400800"/>
                <a:gd name="connsiteY6572" fmla="*/ 459581 h 514350"/>
                <a:gd name="connsiteX6573" fmla="*/ 1195864 w 6400800"/>
                <a:gd name="connsiteY6573" fmla="*/ 455771 h 514350"/>
                <a:gd name="connsiteX6574" fmla="*/ 1196816 w 6400800"/>
                <a:gd name="connsiteY6574" fmla="*/ 459581 h 514350"/>
                <a:gd name="connsiteX6575" fmla="*/ 1190149 w 6400800"/>
                <a:gd name="connsiteY6575" fmla="*/ 324326 h 514350"/>
                <a:gd name="connsiteX6576" fmla="*/ 1190149 w 6400800"/>
                <a:gd name="connsiteY6576" fmla="*/ 324326 h 514350"/>
                <a:gd name="connsiteX6577" fmla="*/ 1189196 w 6400800"/>
                <a:gd name="connsiteY6577" fmla="*/ 320516 h 514350"/>
                <a:gd name="connsiteX6578" fmla="*/ 1190149 w 6400800"/>
                <a:gd name="connsiteY6578" fmla="*/ 324326 h 514350"/>
                <a:gd name="connsiteX6579" fmla="*/ 1170146 w 6400800"/>
                <a:gd name="connsiteY6579" fmla="*/ 270986 h 514350"/>
                <a:gd name="connsiteX6580" fmla="*/ 1170146 w 6400800"/>
                <a:gd name="connsiteY6580" fmla="*/ 268129 h 514350"/>
                <a:gd name="connsiteX6581" fmla="*/ 1170146 w 6400800"/>
                <a:gd name="connsiteY6581" fmla="*/ 264319 h 514350"/>
                <a:gd name="connsiteX6582" fmla="*/ 1172051 w 6400800"/>
                <a:gd name="connsiteY6582" fmla="*/ 235744 h 514350"/>
                <a:gd name="connsiteX6583" fmla="*/ 1174909 w 6400800"/>
                <a:gd name="connsiteY6583" fmla="*/ 245269 h 514350"/>
                <a:gd name="connsiteX6584" fmla="*/ 1176814 w 6400800"/>
                <a:gd name="connsiteY6584" fmla="*/ 260509 h 514350"/>
                <a:gd name="connsiteX6585" fmla="*/ 1177766 w 6400800"/>
                <a:gd name="connsiteY6585" fmla="*/ 285274 h 514350"/>
                <a:gd name="connsiteX6586" fmla="*/ 1177766 w 6400800"/>
                <a:gd name="connsiteY6586" fmla="*/ 308134 h 514350"/>
                <a:gd name="connsiteX6587" fmla="*/ 1176814 w 6400800"/>
                <a:gd name="connsiteY6587" fmla="*/ 305276 h 514350"/>
                <a:gd name="connsiteX6588" fmla="*/ 1168241 w 6400800"/>
                <a:gd name="connsiteY6588" fmla="*/ 287179 h 514350"/>
                <a:gd name="connsiteX6589" fmla="*/ 1170146 w 6400800"/>
                <a:gd name="connsiteY6589" fmla="*/ 270986 h 514350"/>
                <a:gd name="connsiteX6590" fmla="*/ 1170146 w 6400800"/>
                <a:gd name="connsiteY6590" fmla="*/ 309086 h 514350"/>
                <a:gd name="connsiteX6591" fmla="*/ 1173956 w 6400800"/>
                <a:gd name="connsiteY6591" fmla="*/ 321469 h 514350"/>
                <a:gd name="connsiteX6592" fmla="*/ 1172051 w 6400800"/>
                <a:gd name="connsiteY6592" fmla="*/ 327184 h 514350"/>
                <a:gd name="connsiteX6593" fmla="*/ 1170146 w 6400800"/>
                <a:gd name="connsiteY6593" fmla="*/ 322421 h 514350"/>
                <a:gd name="connsiteX6594" fmla="*/ 1170146 w 6400800"/>
                <a:gd name="connsiteY6594" fmla="*/ 318611 h 514350"/>
                <a:gd name="connsiteX6595" fmla="*/ 1168241 w 6400800"/>
                <a:gd name="connsiteY6595" fmla="*/ 303371 h 514350"/>
                <a:gd name="connsiteX6596" fmla="*/ 1170146 w 6400800"/>
                <a:gd name="connsiteY6596" fmla="*/ 309086 h 514350"/>
                <a:gd name="connsiteX6597" fmla="*/ 1164431 w 6400800"/>
                <a:gd name="connsiteY6597" fmla="*/ 236696 h 514350"/>
                <a:gd name="connsiteX6598" fmla="*/ 1161574 w 6400800"/>
                <a:gd name="connsiteY6598" fmla="*/ 253841 h 514350"/>
                <a:gd name="connsiteX6599" fmla="*/ 1161574 w 6400800"/>
                <a:gd name="connsiteY6599" fmla="*/ 251936 h 514350"/>
                <a:gd name="connsiteX6600" fmla="*/ 1161574 w 6400800"/>
                <a:gd name="connsiteY6600" fmla="*/ 250984 h 514350"/>
                <a:gd name="connsiteX6601" fmla="*/ 1164431 w 6400800"/>
                <a:gd name="connsiteY6601" fmla="*/ 236696 h 514350"/>
                <a:gd name="connsiteX6602" fmla="*/ 1140619 w 6400800"/>
                <a:gd name="connsiteY6602" fmla="*/ 290036 h 514350"/>
                <a:gd name="connsiteX6603" fmla="*/ 1139666 w 6400800"/>
                <a:gd name="connsiteY6603" fmla="*/ 291941 h 514350"/>
                <a:gd name="connsiteX6604" fmla="*/ 1137761 w 6400800"/>
                <a:gd name="connsiteY6604" fmla="*/ 283369 h 514350"/>
                <a:gd name="connsiteX6605" fmla="*/ 1140619 w 6400800"/>
                <a:gd name="connsiteY6605" fmla="*/ 290036 h 514350"/>
                <a:gd name="connsiteX6606" fmla="*/ 1114901 w 6400800"/>
                <a:gd name="connsiteY6606" fmla="*/ 339566 h 514350"/>
                <a:gd name="connsiteX6607" fmla="*/ 1117759 w 6400800"/>
                <a:gd name="connsiteY6607" fmla="*/ 315754 h 514350"/>
                <a:gd name="connsiteX6608" fmla="*/ 1119664 w 6400800"/>
                <a:gd name="connsiteY6608" fmla="*/ 325279 h 514350"/>
                <a:gd name="connsiteX6609" fmla="*/ 1121569 w 6400800"/>
                <a:gd name="connsiteY6609" fmla="*/ 334804 h 514350"/>
                <a:gd name="connsiteX6610" fmla="*/ 1120616 w 6400800"/>
                <a:gd name="connsiteY6610" fmla="*/ 341471 h 514350"/>
                <a:gd name="connsiteX6611" fmla="*/ 1120616 w 6400800"/>
                <a:gd name="connsiteY6611" fmla="*/ 342424 h 514350"/>
                <a:gd name="connsiteX6612" fmla="*/ 1118711 w 6400800"/>
                <a:gd name="connsiteY6612" fmla="*/ 348139 h 514350"/>
                <a:gd name="connsiteX6613" fmla="*/ 1114901 w 6400800"/>
                <a:gd name="connsiteY6613" fmla="*/ 341471 h 514350"/>
                <a:gd name="connsiteX6614" fmla="*/ 1114901 w 6400800"/>
                <a:gd name="connsiteY6614" fmla="*/ 339566 h 514350"/>
                <a:gd name="connsiteX6615" fmla="*/ 1111091 w 6400800"/>
                <a:gd name="connsiteY6615" fmla="*/ 219551 h 514350"/>
                <a:gd name="connsiteX6616" fmla="*/ 1112044 w 6400800"/>
                <a:gd name="connsiteY6616" fmla="*/ 222409 h 514350"/>
                <a:gd name="connsiteX6617" fmla="*/ 1112996 w 6400800"/>
                <a:gd name="connsiteY6617" fmla="*/ 230029 h 514350"/>
                <a:gd name="connsiteX6618" fmla="*/ 1112996 w 6400800"/>
                <a:gd name="connsiteY6618" fmla="*/ 230029 h 514350"/>
                <a:gd name="connsiteX6619" fmla="*/ 1111091 w 6400800"/>
                <a:gd name="connsiteY6619" fmla="*/ 219551 h 514350"/>
                <a:gd name="connsiteX6620" fmla="*/ 1111091 w 6400800"/>
                <a:gd name="connsiteY6620" fmla="*/ 219551 h 514350"/>
                <a:gd name="connsiteX6621" fmla="*/ 1110139 w 6400800"/>
                <a:gd name="connsiteY6621" fmla="*/ 217646 h 514350"/>
                <a:gd name="connsiteX6622" fmla="*/ 1110139 w 6400800"/>
                <a:gd name="connsiteY6622" fmla="*/ 217646 h 514350"/>
                <a:gd name="connsiteX6623" fmla="*/ 1109186 w 6400800"/>
                <a:gd name="connsiteY6623" fmla="*/ 215741 h 514350"/>
                <a:gd name="connsiteX6624" fmla="*/ 1110139 w 6400800"/>
                <a:gd name="connsiteY6624" fmla="*/ 217646 h 514350"/>
                <a:gd name="connsiteX6625" fmla="*/ 1101566 w 6400800"/>
                <a:gd name="connsiteY6625" fmla="*/ 236696 h 514350"/>
                <a:gd name="connsiteX6626" fmla="*/ 1111091 w 6400800"/>
                <a:gd name="connsiteY6626" fmla="*/ 278606 h 514350"/>
                <a:gd name="connsiteX6627" fmla="*/ 1109186 w 6400800"/>
                <a:gd name="connsiteY6627" fmla="*/ 293846 h 514350"/>
                <a:gd name="connsiteX6628" fmla="*/ 1106329 w 6400800"/>
                <a:gd name="connsiteY6628" fmla="*/ 309086 h 514350"/>
                <a:gd name="connsiteX6629" fmla="*/ 1106329 w 6400800"/>
                <a:gd name="connsiteY6629" fmla="*/ 308134 h 514350"/>
                <a:gd name="connsiteX6630" fmla="*/ 1105376 w 6400800"/>
                <a:gd name="connsiteY6630" fmla="*/ 295751 h 514350"/>
                <a:gd name="connsiteX6631" fmla="*/ 1105376 w 6400800"/>
                <a:gd name="connsiteY6631" fmla="*/ 300514 h 514350"/>
                <a:gd name="connsiteX6632" fmla="*/ 1099661 w 6400800"/>
                <a:gd name="connsiteY6632" fmla="*/ 272891 h 514350"/>
                <a:gd name="connsiteX6633" fmla="*/ 1094899 w 6400800"/>
                <a:gd name="connsiteY6633" fmla="*/ 249079 h 514350"/>
                <a:gd name="connsiteX6634" fmla="*/ 1101566 w 6400800"/>
                <a:gd name="connsiteY6634" fmla="*/ 236696 h 514350"/>
                <a:gd name="connsiteX6635" fmla="*/ 1027271 w 6400800"/>
                <a:gd name="connsiteY6635" fmla="*/ 325279 h 514350"/>
                <a:gd name="connsiteX6636" fmla="*/ 1030129 w 6400800"/>
                <a:gd name="connsiteY6636" fmla="*/ 310991 h 514350"/>
                <a:gd name="connsiteX6637" fmla="*/ 1034891 w 6400800"/>
                <a:gd name="connsiteY6637" fmla="*/ 297656 h 514350"/>
                <a:gd name="connsiteX6638" fmla="*/ 1039654 w 6400800"/>
                <a:gd name="connsiteY6638" fmla="*/ 288131 h 514350"/>
                <a:gd name="connsiteX6639" fmla="*/ 1042511 w 6400800"/>
                <a:gd name="connsiteY6639" fmla="*/ 299561 h 514350"/>
                <a:gd name="connsiteX6640" fmla="*/ 1039654 w 6400800"/>
                <a:gd name="connsiteY6640" fmla="*/ 305276 h 514350"/>
                <a:gd name="connsiteX6641" fmla="*/ 1028224 w 6400800"/>
                <a:gd name="connsiteY6641" fmla="*/ 330994 h 514350"/>
                <a:gd name="connsiteX6642" fmla="*/ 1027271 w 6400800"/>
                <a:gd name="connsiteY6642" fmla="*/ 325279 h 514350"/>
                <a:gd name="connsiteX6643" fmla="*/ 1040606 w 6400800"/>
                <a:gd name="connsiteY6643" fmla="*/ 374809 h 514350"/>
                <a:gd name="connsiteX6644" fmla="*/ 1039654 w 6400800"/>
                <a:gd name="connsiteY6644" fmla="*/ 370999 h 514350"/>
                <a:gd name="connsiteX6645" fmla="*/ 1045369 w 6400800"/>
                <a:gd name="connsiteY6645" fmla="*/ 355759 h 514350"/>
                <a:gd name="connsiteX6646" fmla="*/ 1047274 w 6400800"/>
                <a:gd name="connsiteY6646" fmla="*/ 364331 h 514350"/>
                <a:gd name="connsiteX6647" fmla="*/ 1048226 w 6400800"/>
                <a:gd name="connsiteY6647" fmla="*/ 386239 h 514350"/>
                <a:gd name="connsiteX6648" fmla="*/ 1044416 w 6400800"/>
                <a:gd name="connsiteY6648" fmla="*/ 384334 h 514350"/>
                <a:gd name="connsiteX6649" fmla="*/ 1040606 w 6400800"/>
                <a:gd name="connsiteY6649" fmla="*/ 374809 h 514350"/>
                <a:gd name="connsiteX6650" fmla="*/ 1046321 w 6400800"/>
                <a:gd name="connsiteY6650" fmla="*/ 389096 h 514350"/>
                <a:gd name="connsiteX6651" fmla="*/ 1048226 w 6400800"/>
                <a:gd name="connsiteY6651" fmla="*/ 391001 h 514350"/>
                <a:gd name="connsiteX6652" fmla="*/ 1048226 w 6400800"/>
                <a:gd name="connsiteY6652" fmla="*/ 392906 h 514350"/>
                <a:gd name="connsiteX6653" fmla="*/ 1046321 w 6400800"/>
                <a:gd name="connsiteY6653" fmla="*/ 389096 h 514350"/>
                <a:gd name="connsiteX6654" fmla="*/ 1056799 w 6400800"/>
                <a:gd name="connsiteY6654" fmla="*/ 292894 h 514350"/>
                <a:gd name="connsiteX6655" fmla="*/ 1061561 w 6400800"/>
                <a:gd name="connsiteY6655" fmla="*/ 282416 h 514350"/>
                <a:gd name="connsiteX6656" fmla="*/ 1066324 w 6400800"/>
                <a:gd name="connsiteY6656" fmla="*/ 271939 h 514350"/>
                <a:gd name="connsiteX6657" fmla="*/ 1066324 w 6400800"/>
                <a:gd name="connsiteY6657" fmla="*/ 273844 h 514350"/>
                <a:gd name="connsiteX6658" fmla="*/ 1067276 w 6400800"/>
                <a:gd name="connsiteY6658" fmla="*/ 278606 h 514350"/>
                <a:gd name="connsiteX6659" fmla="*/ 1063466 w 6400800"/>
                <a:gd name="connsiteY6659" fmla="*/ 285274 h 514350"/>
                <a:gd name="connsiteX6660" fmla="*/ 1057751 w 6400800"/>
                <a:gd name="connsiteY6660" fmla="*/ 295751 h 514350"/>
                <a:gd name="connsiteX6661" fmla="*/ 1056799 w 6400800"/>
                <a:gd name="connsiteY6661" fmla="*/ 292894 h 514350"/>
                <a:gd name="connsiteX6662" fmla="*/ 1059656 w 6400800"/>
                <a:gd name="connsiteY6662" fmla="*/ 360521 h 514350"/>
                <a:gd name="connsiteX6663" fmla="*/ 1059656 w 6400800"/>
                <a:gd name="connsiteY6663" fmla="*/ 360521 h 514350"/>
                <a:gd name="connsiteX6664" fmla="*/ 1059656 w 6400800"/>
                <a:gd name="connsiteY6664" fmla="*/ 360521 h 514350"/>
                <a:gd name="connsiteX6665" fmla="*/ 1059656 w 6400800"/>
                <a:gd name="connsiteY6665" fmla="*/ 360521 h 514350"/>
                <a:gd name="connsiteX6666" fmla="*/ 1064419 w 6400800"/>
                <a:gd name="connsiteY6666" fmla="*/ 383381 h 514350"/>
                <a:gd name="connsiteX6667" fmla="*/ 1062514 w 6400800"/>
                <a:gd name="connsiteY6667" fmla="*/ 379571 h 514350"/>
                <a:gd name="connsiteX6668" fmla="*/ 1063466 w 6400800"/>
                <a:gd name="connsiteY6668" fmla="*/ 374809 h 514350"/>
                <a:gd name="connsiteX6669" fmla="*/ 1064419 w 6400800"/>
                <a:gd name="connsiteY6669" fmla="*/ 378619 h 514350"/>
                <a:gd name="connsiteX6670" fmla="*/ 1064419 w 6400800"/>
                <a:gd name="connsiteY6670" fmla="*/ 380524 h 514350"/>
                <a:gd name="connsiteX6671" fmla="*/ 1065371 w 6400800"/>
                <a:gd name="connsiteY6671" fmla="*/ 386239 h 514350"/>
                <a:gd name="connsiteX6672" fmla="*/ 1064419 w 6400800"/>
                <a:gd name="connsiteY6672" fmla="*/ 383381 h 514350"/>
                <a:gd name="connsiteX6673" fmla="*/ 1069181 w 6400800"/>
                <a:gd name="connsiteY6673" fmla="*/ 330994 h 514350"/>
                <a:gd name="connsiteX6674" fmla="*/ 1063466 w 6400800"/>
                <a:gd name="connsiteY6674" fmla="*/ 312896 h 514350"/>
                <a:gd name="connsiteX6675" fmla="*/ 1069181 w 6400800"/>
                <a:gd name="connsiteY6675" fmla="*/ 300514 h 514350"/>
                <a:gd name="connsiteX6676" fmla="*/ 1070134 w 6400800"/>
                <a:gd name="connsiteY6676" fmla="*/ 326231 h 514350"/>
                <a:gd name="connsiteX6677" fmla="*/ 1069181 w 6400800"/>
                <a:gd name="connsiteY6677" fmla="*/ 330994 h 514350"/>
                <a:gd name="connsiteX6678" fmla="*/ 1077754 w 6400800"/>
                <a:gd name="connsiteY6678" fmla="*/ 262414 h 514350"/>
                <a:gd name="connsiteX6679" fmla="*/ 1075849 w 6400800"/>
                <a:gd name="connsiteY6679" fmla="*/ 264319 h 514350"/>
                <a:gd name="connsiteX6680" fmla="*/ 1073944 w 6400800"/>
                <a:gd name="connsiteY6680" fmla="*/ 256699 h 514350"/>
                <a:gd name="connsiteX6681" fmla="*/ 1074896 w 6400800"/>
                <a:gd name="connsiteY6681" fmla="*/ 256699 h 514350"/>
                <a:gd name="connsiteX6682" fmla="*/ 1075849 w 6400800"/>
                <a:gd name="connsiteY6682" fmla="*/ 256699 h 514350"/>
                <a:gd name="connsiteX6683" fmla="*/ 1077754 w 6400800"/>
                <a:gd name="connsiteY6683" fmla="*/ 262414 h 514350"/>
                <a:gd name="connsiteX6684" fmla="*/ 1045369 w 6400800"/>
                <a:gd name="connsiteY6684" fmla="*/ 175736 h 514350"/>
                <a:gd name="connsiteX6685" fmla="*/ 1054894 w 6400800"/>
                <a:gd name="connsiteY6685" fmla="*/ 153829 h 514350"/>
                <a:gd name="connsiteX6686" fmla="*/ 1055846 w 6400800"/>
                <a:gd name="connsiteY6686" fmla="*/ 155734 h 514350"/>
                <a:gd name="connsiteX6687" fmla="*/ 1059656 w 6400800"/>
                <a:gd name="connsiteY6687" fmla="*/ 171926 h 514350"/>
                <a:gd name="connsiteX6688" fmla="*/ 1064419 w 6400800"/>
                <a:gd name="connsiteY6688" fmla="*/ 193834 h 514350"/>
                <a:gd name="connsiteX6689" fmla="*/ 1069181 w 6400800"/>
                <a:gd name="connsiteY6689" fmla="*/ 215741 h 514350"/>
                <a:gd name="connsiteX6690" fmla="*/ 1076801 w 6400800"/>
                <a:gd name="connsiteY6690" fmla="*/ 253841 h 514350"/>
                <a:gd name="connsiteX6691" fmla="*/ 1074896 w 6400800"/>
                <a:gd name="connsiteY6691" fmla="*/ 252889 h 514350"/>
                <a:gd name="connsiteX6692" fmla="*/ 1067276 w 6400800"/>
                <a:gd name="connsiteY6692" fmla="*/ 216694 h 514350"/>
                <a:gd name="connsiteX6693" fmla="*/ 1068229 w 6400800"/>
                <a:gd name="connsiteY6693" fmla="*/ 257651 h 514350"/>
                <a:gd name="connsiteX6694" fmla="*/ 1067276 w 6400800"/>
                <a:gd name="connsiteY6694" fmla="*/ 259556 h 514350"/>
                <a:gd name="connsiteX6695" fmla="*/ 1065371 w 6400800"/>
                <a:gd name="connsiteY6695" fmla="*/ 252889 h 514350"/>
                <a:gd name="connsiteX6696" fmla="*/ 1066324 w 6400800"/>
                <a:gd name="connsiteY6696" fmla="*/ 261461 h 514350"/>
                <a:gd name="connsiteX6697" fmla="*/ 1055846 w 6400800"/>
                <a:gd name="connsiteY6697" fmla="*/ 278606 h 514350"/>
                <a:gd name="connsiteX6698" fmla="*/ 1054894 w 6400800"/>
                <a:gd name="connsiteY6698" fmla="*/ 280511 h 514350"/>
                <a:gd name="connsiteX6699" fmla="*/ 1053941 w 6400800"/>
                <a:gd name="connsiteY6699" fmla="*/ 277654 h 514350"/>
                <a:gd name="connsiteX6700" fmla="*/ 1043464 w 6400800"/>
                <a:gd name="connsiteY6700" fmla="*/ 245269 h 514350"/>
                <a:gd name="connsiteX6701" fmla="*/ 1035844 w 6400800"/>
                <a:gd name="connsiteY6701" fmla="*/ 220504 h 514350"/>
                <a:gd name="connsiteX6702" fmla="*/ 1032034 w 6400800"/>
                <a:gd name="connsiteY6702" fmla="*/ 209074 h 514350"/>
                <a:gd name="connsiteX6703" fmla="*/ 1045369 w 6400800"/>
                <a:gd name="connsiteY6703" fmla="*/ 175736 h 514350"/>
                <a:gd name="connsiteX6704" fmla="*/ 1019651 w 6400800"/>
                <a:gd name="connsiteY6704" fmla="*/ 267176 h 514350"/>
                <a:gd name="connsiteX6705" fmla="*/ 1023461 w 6400800"/>
                <a:gd name="connsiteY6705" fmla="*/ 221456 h 514350"/>
                <a:gd name="connsiteX6706" fmla="*/ 1024414 w 6400800"/>
                <a:gd name="connsiteY6706" fmla="*/ 218599 h 514350"/>
                <a:gd name="connsiteX6707" fmla="*/ 1032034 w 6400800"/>
                <a:gd name="connsiteY6707" fmla="*/ 253841 h 514350"/>
                <a:gd name="connsiteX6708" fmla="*/ 1038701 w 6400800"/>
                <a:gd name="connsiteY6708" fmla="*/ 283369 h 514350"/>
                <a:gd name="connsiteX6709" fmla="*/ 1037749 w 6400800"/>
                <a:gd name="connsiteY6709" fmla="*/ 284321 h 514350"/>
                <a:gd name="connsiteX6710" fmla="*/ 1031081 w 6400800"/>
                <a:gd name="connsiteY6710" fmla="*/ 294799 h 514350"/>
                <a:gd name="connsiteX6711" fmla="*/ 1025366 w 6400800"/>
                <a:gd name="connsiteY6711" fmla="*/ 306229 h 514350"/>
                <a:gd name="connsiteX6712" fmla="*/ 1023461 w 6400800"/>
                <a:gd name="connsiteY6712" fmla="*/ 284321 h 514350"/>
                <a:gd name="connsiteX6713" fmla="*/ 1022509 w 6400800"/>
                <a:gd name="connsiteY6713" fmla="*/ 269081 h 514350"/>
                <a:gd name="connsiteX6714" fmla="*/ 1019651 w 6400800"/>
                <a:gd name="connsiteY6714" fmla="*/ 284321 h 514350"/>
                <a:gd name="connsiteX6715" fmla="*/ 1015841 w 6400800"/>
                <a:gd name="connsiteY6715" fmla="*/ 314801 h 514350"/>
                <a:gd name="connsiteX6716" fmla="*/ 1015841 w 6400800"/>
                <a:gd name="connsiteY6716" fmla="*/ 315754 h 514350"/>
                <a:gd name="connsiteX6717" fmla="*/ 1015841 w 6400800"/>
                <a:gd name="connsiteY6717" fmla="*/ 315754 h 514350"/>
                <a:gd name="connsiteX6718" fmla="*/ 1022509 w 6400800"/>
                <a:gd name="connsiteY6718" fmla="*/ 251936 h 514350"/>
                <a:gd name="connsiteX6719" fmla="*/ 1019651 w 6400800"/>
                <a:gd name="connsiteY6719" fmla="*/ 267176 h 514350"/>
                <a:gd name="connsiteX6720" fmla="*/ 1011079 w 6400800"/>
                <a:gd name="connsiteY6720" fmla="*/ 364331 h 514350"/>
                <a:gd name="connsiteX6721" fmla="*/ 1012031 w 6400800"/>
                <a:gd name="connsiteY6721" fmla="*/ 355759 h 514350"/>
                <a:gd name="connsiteX6722" fmla="*/ 1013936 w 6400800"/>
                <a:gd name="connsiteY6722" fmla="*/ 342424 h 514350"/>
                <a:gd name="connsiteX6723" fmla="*/ 1013936 w 6400800"/>
                <a:gd name="connsiteY6723" fmla="*/ 342424 h 514350"/>
                <a:gd name="connsiteX6724" fmla="*/ 1012031 w 6400800"/>
                <a:gd name="connsiteY6724" fmla="*/ 364331 h 514350"/>
                <a:gd name="connsiteX6725" fmla="*/ 1011079 w 6400800"/>
                <a:gd name="connsiteY6725" fmla="*/ 366236 h 514350"/>
                <a:gd name="connsiteX6726" fmla="*/ 1011079 w 6400800"/>
                <a:gd name="connsiteY6726" fmla="*/ 366236 h 514350"/>
                <a:gd name="connsiteX6727" fmla="*/ 1011079 w 6400800"/>
                <a:gd name="connsiteY6727" fmla="*/ 364331 h 514350"/>
                <a:gd name="connsiteX6728" fmla="*/ 1004411 w 6400800"/>
                <a:gd name="connsiteY6728" fmla="*/ 257651 h 514350"/>
                <a:gd name="connsiteX6729" fmla="*/ 1001554 w 6400800"/>
                <a:gd name="connsiteY6729" fmla="*/ 281464 h 514350"/>
                <a:gd name="connsiteX6730" fmla="*/ 996791 w 6400800"/>
                <a:gd name="connsiteY6730" fmla="*/ 271939 h 514350"/>
                <a:gd name="connsiteX6731" fmla="*/ 1004411 w 6400800"/>
                <a:gd name="connsiteY6731" fmla="*/ 257651 h 514350"/>
                <a:gd name="connsiteX6732" fmla="*/ 991076 w 6400800"/>
                <a:gd name="connsiteY6732" fmla="*/ 283369 h 514350"/>
                <a:gd name="connsiteX6733" fmla="*/ 995839 w 6400800"/>
                <a:gd name="connsiteY6733" fmla="*/ 273844 h 514350"/>
                <a:gd name="connsiteX6734" fmla="*/ 999649 w 6400800"/>
                <a:gd name="connsiteY6734" fmla="*/ 291941 h 514350"/>
                <a:gd name="connsiteX6735" fmla="*/ 995839 w 6400800"/>
                <a:gd name="connsiteY6735" fmla="*/ 326231 h 514350"/>
                <a:gd name="connsiteX6736" fmla="*/ 993934 w 6400800"/>
                <a:gd name="connsiteY6736" fmla="*/ 330994 h 514350"/>
                <a:gd name="connsiteX6737" fmla="*/ 992981 w 6400800"/>
                <a:gd name="connsiteY6737" fmla="*/ 320516 h 514350"/>
                <a:gd name="connsiteX6738" fmla="*/ 991076 w 6400800"/>
                <a:gd name="connsiteY6738" fmla="*/ 338614 h 514350"/>
                <a:gd name="connsiteX6739" fmla="*/ 990124 w 6400800"/>
                <a:gd name="connsiteY6739" fmla="*/ 341471 h 514350"/>
                <a:gd name="connsiteX6740" fmla="*/ 981551 w 6400800"/>
                <a:gd name="connsiteY6740" fmla="*/ 365284 h 514350"/>
                <a:gd name="connsiteX6741" fmla="*/ 980599 w 6400800"/>
                <a:gd name="connsiteY6741" fmla="*/ 363379 h 514350"/>
                <a:gd name="connsiteX6742" fmla="*/ 977741 w 6400800"/>
                <a:gd name="connsiteY6742" fmla="*/ 331946 h 514350"/>
                <a:gd name="connsiteX6743" fmla="*/ 975836 w 6400800"/>
                <a:gd name="connsiteY6743" fmla="*/ 311944 h 514350"/>
                <a:gd name="connsiteX6744" fmla="*/ 991076 w 6400800"/>
                <a:gd name="connsiteY6744" fmla="*/ 283369 h 514350"/>
                <a:gd name="connsiteX6745" fmla="*/ 960596 w 6400800"/>
                <a:gd name="connsiteY6745" fmla="*/ 298609 h 514350"/>
                <a:gd name="connsiteX6746" fmla="*/ 968216 w 6400800"/>
                <a:gd name="connsiteY6746" fmla="*/ 280511 h 514350"/>
                <a:gd name="connsiteX6747" fmla="*/ 967264 w 6400800"/>
                <a:gd name="connsiteY6747" fmla="*/ 294799 h 514350"/>
                <a:gd name="connsiteX6748" fmla="*/ 961549 w 6400800"/>
                <a:gd name="connsiteY6748" fmla="*/ 304324 h 514350"/>
                <a:gd name="connsiteX6749" fmla="*/ 961549 w 6400800"/>
                <a:gd name="connsiteY6749" fmla="*/ 303371 h 514350"/>
                <a:gd name="connsiteX6750" fmla="*/ 960596 w 6400800"/>
                <a:gd name="connsiteY6750" fmla="*/ 301466 h 514350"/>
                <a:gd name="connsiteX6751" fmla="*/ 960596 w 6400800"/>
                <a:gd name="connsiteY6751" fmla="*/ 298609 h 514350"/>
                <a:gd name="connsiteX6752" fmla="*/ 939641 w 6400800"/>
                <a:gd name="connsiteY6752" fmla="*/ 258604 h 514350"/>
                <a:gd name="connsiteX6753" fmla="*/ 939641 w 6400800"/>
                <a:gd name="connsiteY6753" fmla="*/ 258604 h 514350"/>
                <a:gd name="connsiteX6754" fmla="*/ 943451 w 6400800"/>
                <a:gd name="connsiteY6754" fmla="*/ 246221 h 514350"/>
                <a:gd name="connsiteX6755" fmla="*/ 943451 w 6400800"/>
                <a:gd name="connsiteY6755" fmla="*/ 251936 h 514350"/>
                <a:gd name="connsiteX6756" fmla="*/ 939641 w 6400800"/>
                <a:gd name="connsiteY6756" fmla="*/ 258604 h 514350"/>
                <a:gd name="connsiteX6757" fmla="*/ 939641 w 6400800"/>
                <a:gd name="connsiteY6757" fmla="*/ 258604 h 514350"/>
                <a:gd name="connsiteX6758" fmla="*/ 944404 w 6400800"/>
                <a:gd name="connsiteY6758" fmla="*/ 280511 h 514350"/>
                <a:gd name="connsiteX6759" fmla="*/ 943451 w 6400800"/>
                <a:gd name="connsiteY6759" fmla="*/ 273844 h 514350"/>
                <a:gd name="connsiteX6760" fmla="*/ 944404 w 6400800"/>
                <a:gd name="connsiteY6760" fmla="*/ 270986 h 514350"/>
                <a:gd name="connsiteX6761" fmla="*/ 944404 w 6400800"/>
                <a:gd name="connsiteY6761" fmla="*/ 271939 h 514350"/>
                <a:gd name="connsiteX6762" fmla="*/ 944404 w 6400800"/>
                <a:gd name="connsiteY6762" fmla="*/ 275749 h 514350"/>
                <a:gd name="connsiteX6763" fmla="*/ 944404 w 6400800"/>
                <a:gd name="connsiteY6763" fmla="*/ 280511 h 514350"/>
                <a:gd name="connsiteX6764" fmla="*/ 944404 w 6400800"/>
                <a:gd name="connsiteY6764" fmla="*/ 270986 h 514350"/>
                <a:gd name="connsiteX6765" fmla="*/ 944404 w 6400800"/>
                <a:gd name="connsiteY6765" fmla="*/ 270986 h 514350"/>
                <a:gd name="connsiteX6766" fmla="*/ 944404 w 6400800"/>
                <a:gd name="connsiteY6766" fmla="*/ 270986 h 514350"/>
                <a:gd name="connsiteX6767" fmla="*/ 944404 w 6400800"/>
                <a:gd name="connsiteY6767" fmla="*/ 270986 h 514350"/>
                <a:gd name="connsiteX6768" fmla="*/ 933926 w 6400800"/>
                <a:gd name="connsiteY6768" fmla="*/ 227171 h 514350"/>
                <a:gd name="connsiteX6769" fmla="*/ 958691 w 6400800"/>
                <a:gd name="connsiteY6769" fmla="*/ 138589 h 514350"/>
                <a:gd name="connsiteX6770" fmla="*/ 958691 w 6400800"/>
                <a:gd name="connsiteY6770" fmla="*/ 146209 h 514350"/>
                <a:gd name="connsiteX6771" fmla="*/ 953929 w 6400800"/>
                <a:gd name="connsiteY6771" fmla="*/ 203359 h 514350"/>
                <a:gd name="connsiteX6772" fmla="*/ 950119 w 6400800"/>
                <a:gd name="connsiteY6772" fmla="*/ 242411 h 514350"/>
                <a:gd name="connsiteX6773" fmla="*/ 948214 w 6400800"/>
                <a:gd name="connsiteY6773" fmla="*/ 246221 h 514350"/>
                <a:gd name="connsiteX6774" fmla="*/ 947261 w 6400800"/>
                <a:gd name="connsiteY6774" fmla="*/ 240506 h 514350"/>
                <a:gd name="connsiteX6775" fmla="*/ 949166 w 6400800"/>
                <a:gd name="connsiteY6775" fmla="*/ 233839 h 514350"/>
                <a:gd name="connsiteX6776" fmla="*/ 946309 w 6400800"/>
                <a:gd name="connsiteY6776" fmla="*/ 238601 h 514350"/>
                <a:gd name="connsiteX6777" fmla="*/ 944404 w 6400800"/>
                <a:gd name="connsiteY6777" fmla="*/ 230029 h 514350"/>
                <a:gd name="connsiteX6778" fmla="*/ 944404 w 6400800"/>
                <a:gd name="connsiteY6778" fmla="*/ 241459 h 514350"/>
                <a:gd name="connsiteX6779" fmla="*/ 939641 w 6400800"/>
                <a:gd name="connsiteY6779" fmla="*/ 251936 h 514350"/>
                <a:gd name="connsiteX6780" fmla="*/ 938689 w 6400800"/>
                <a:gd name="connsiteY6780" fmla="*/ 248126 h 514350"/>
                <a:gd name="connsiteX6781" fmla="*/ 936784 w 6400800"/>
                <a:gd name="connsiteY6781" fmla="*/ 241459 h 514350"/>
                <a:gd name="connsiteX6782" fmla="*/ 943451 w 6400800"/>
                <a:gd name="connsiteY6782" fmla="*/ 217646 h 514350"/>
                <a:gd name="connsiteX6783" fmla="*/ 934879 w 6400800"/>
                <a:gd name="connsiteY6783" fmla="*/ 235744 h 514350"/>
                <a:gd name="connsiteX6784" fmla="*/ 932974 w 6400800"/>
                <a:gd name="connsiteY6784" fmla="*/ 230029 h 514350"/>
                <a:gd name="connsiteX6785" fmla="*/ 933926 w 6400800"/>
                <a:gd name="connsiteY6785" fmla="*/ 227171 h 514350"/>
                <a:gd name="connsiteX6786" fmla="*/ 921544 w 6400800"/>
                <a:gd name="connsiteY6786" fmla="*/ 452914 h 514350"/>
                <a:gd name="connsiteX6787" fmla="*/ 920591 w 6400800"/>
                <a:gd name="connsiteY6787" fmla="*/ 451961 h 514350"/>
                <a:gd name="connsiteX6788" fmla="*/ 919639 w 6400800"/>
                <a:gd name="connsiteY6788" fmla="*/ 438626 h 514350"/>
                <a:gd name="connsiteX6789" fmla="*/ 921544 w 6400800"/>
                <a:gd name="connsiteY6789" fmla="*/ 452914 h 514350"/>
                <a:gd name="connsiteX6790" fmla="*/ 912019 w 6400800"/>
                <a:gd name="connsiteY6790" fmla="*/ 210979 h 514350"/>
                <a:gd name="connsiteX6791" fmla="*/ 915829 w 6400800"/>
                <a:gd name="connsiteY6791" fmla="*/ 227171 h 514350"/>
                <a:gd name="connsiteX6792" fmla="*/ 914876 w 6400800"/>
                <a:gd name="connsiteY6792" fmla="*/ 230029 h 514350"/>
                <a:gd name="connsiteX6793" fmla="*/ 912971 w 6400800"/>
                <a:gd name="connsiteY6793" fmla="*/ 236696 h 514350"/>
                <a:gd name="connsiteX6794" fmla="*/ 912019 w 6400800"/>
                <a:gd name="connsiteY6794" fmla="*/ 232886 h 514350"/>
                <a:gd name="connsiteX6795" fmla="*/ 912019 w 6400800"/>
                <a:gd name="connsiteY6795" fmla="*/ 228124 h 514350"/>
                <a:gd name="connsiteX6796" fmla="*/ 911066 w 6400800"/>
                <a:gd name="connsiteY6796" fmla="*/ 210979 h 514350"/>
                <a:gd name="connsiteX6797" fmla="*/ 911066 w 6400800"/>
                <a:gd name="connsiteY6797" fmla="*/ 204311 h 514350"/>
                <a:gd name="connsiteX6798" fmla="*/ 912019 w 6400800"/>
                <a:gd name="connsiteY6798" fmla="*/ 210979 h 514350"/>
                <a:gd name="connsiteX6799" fmla="*/ 833914 w 6400800"/>
                <a:gd name="connsiteY6799" fmla="*/ 333851 h 514350"/>
                <a:gd name="connsiteX6800" fmla="*/ 834866 w 6400800"/>
                <a:gd name="connsiteY6800" fmla="*/ 331946 h 514350"/>
                <a:gd name="connsiteX6801" fmla="*/ 834866 w 6400800"/>
                <a:gd name="connsiteY6801" fmla="*/ 337661 h 514350"/>
                <a:gd name="connsiteX6802" fmla="*/ 833914 w 6400800"/>
                <a:gd name="connsiteY6802" fmla="*/ 333851 h 514350"/>
                <a:gd name="connsiteX6803" fmla="*/ 847249 w 6400800"/>
                <a:gd name="connsiteY6803" fmla="*/ 304324 h 514350"/>
                <a:gd name="connsiteX6804" fmla="*/ 846296 w 6400800"/>
                <a:gd name="connsiteY6804" fmla="*/ 301466 h 514350"/>
                <a:gd name="connsiteX6805" fmla="*/ 846296 w 6400800"/>
                <a:gd name="connsiteY6805" fmla="*/ 299561 h 514350"/>
                <a:gd name="connsiteX6806" fmla="*/ 851059 w 6400800"/>
                <a:gd name="connsiteY6806" fmla="*/ 286226 h 514350"/>
                <a:gd name="connsiteX6807" fmla="*/ 847249 w 6400800"/>
                <a:gd name="connsiteY6807" fmla="*/ 304324 h 514350"/>
                <a:gd name="connsiteX6808" fmla="*/ 880586 w 6400800"/>
                <a:gd name="connsiteY6808" fmla="*/ 300514 h 514350"/>
                <a:gd name="connsiteX6809" fmla="*/ 876776 w 6400800"/>
                <a:gd name="connsiteY6809" fmla="*/ 319564 h 514350"/>
                <a:gd name="connsiteX6810" fmla="*/ 872966 w 6400800"/>
                <a:gd name="connsiteY6810" fmla="*/ 343376 h 514350"/>
                <a:gd name="connsiteX6811" fmla="*/ 869156 w 6400800"/>
                <a:gd name="connsiteY6811" fmla="*/ 350996 h 514350"/>
                <a:gd name="connsiteX6812" fmla="*/ 868204 w 6400800"/>
                <a:gd name="connsiteY6812" fmla="*/ 349091 h 514350"/>
                <a:gd name="connsiteX6813" fmla="*/ 867251 w 6400800"/>
                <a:gd name="connsiteY6813" fmla="*/ 348139 h 514350"/>
                <a:gd name="connsiteX6814" fmla="*/ 867251 w 6400800"/>
                <a:gd name="connsiteY6814" fmla="*/ 335756 h 514350"/>
                <a:gd name="connsiteX6815" fmla="*/ 866299 w 6400800"/>
                <a:gd name="connsiteY6815" fmla="*/ 301466 h 514350"/>
                <a:gd name="connsiteX6816" fmla="*/ 863441 w 6400800"/>
                <a:gd name="connsiteY6816" fmla="*/ 272891 h 514350"/>
                <a:gd name="connsiteX6817" fmla="*/ 861536 w 6400800"/>
                <a:gd name="connsiteY6817" fmla="*/ 257651 h 514350"/>
                <a:gd name="connsiteX6818" fmla="*/ 862489 w 6400800"/>
                <a:gd name="connsiteY6818" fmla="*/ 255746 h 514350"/>
                <a:gd name="connsiteX6819" fmla="*/ 862489 w 6400800"/>
                <a:gd name="connsiteY6819" fmla="*/ 255746 h 514350"/>
                <a:gd name="connsiteX6820" fmla="*/ 876776 w 6400800"/>
                <a:gd name="connsiteY6820" fmla="*/ 286226 h 514350"/>
                <a:gd name="connsiteX6821" fmla="*/ 881539 w 6400800"/>
                <a:gd name="connsiteY6821" fmla="*/ 296704 h 514350"/>
                <a:gd name="connsiteX6822" fmla="*/ 880586 w 6400800"/>
                <a:gd name="connsiteY6822" fmla="*/ 300514 h 514350"/>
                <a:gd name="connsiteX6823" fmla="*/ 885349 w 6400800"/>
                <a:gd name="connsiteY6823" fmla="*/ 318611 h 514350"/>
                <a:gd name="connsiteX6824" fmla="*/ 884396 w 6400800"/>
                <a:gd name="connsiteY6824" fmla="*/ 319564 h 514350"/>
                <a:gd name="connsiteX6825" fmla="*/ 883444 w 6400800"/>
                <a:gd name="connsiteY6825" fmla="*/ 320516 h 514350"/>
                <a:gd name="connsiteX6826" fmla="*/ 884396 w 6400800"/>
                <a:gd name="connsiteY6826" fmla="*/ 303371 h 514350"/>
                <a:gd name="connsiteX6827" fmla="*/ 887254 w 6400800"/>
                <a:gd name="connsiteY6827" fmla="*/ 310039 h 514350"/>
                <a:gd name="connsiteX6828" fmla="*/ 885349 w 6400800"/>
                <a:gd name="connsiteY6828" fmla="*/ 318611 h 514350"/>
                <a:gd name="connsiteX6829" fmla="*/ 900589 w 6400800"/>
                <a:gd name="connsiteY6829" fmla="*/ 246221 h 514350"/>
                <a:gd name="connsiteX6830" fmla="*/ 900589 w 6400800"/>
                <a:gd name="connsiteY6830" fmla="*/ 246221 h 514350"/>
                <a:gd name="connsiteX6831" fmla="*/ 898684 w 6400800"/>
                <a:gd name="connsiteY6831" fmla="*/ 234791 h 514350"/>
                <a:gd name="connsiteX6832" fmla="*/ 897731 w 6400800"/>
                <a:gd name="connsiteY6832" fmla="*/ 252889 h 514350"/>
                <a:gd name="connsiteX6833" fmla="*/ 897731 w 6400800"/>
                <a:gd name="connsiteY6833" fmla="*/ 253841 h 514350"/>
                <a:gd name="connsiteX6834" fmla="*/ 894874 w 6400800"/>
                <a:gd name="connsiteY6834" fmla="*/ 250031 h 514350"/>
                <a:gd name="connsiteX6835" fmla="*/ 897731 w 6400800"/>
                <a:gd name="connsiteY6835" fmla="*/ 254794 h 514350"/>
                <a:gd name="connsiteX6836" fmla="*/ 897731 w 6400800"/>
                <a:gd name="connsiteY6836" fmla="*/ 257651 h 514350"/>
                <a:gd name="connsiteX6837" fmla="*/ 896779 w 6400800"/>
                <a:gd name="connsiteY6837" fmla="*/ 264319 h 514350"/>
                <a:gd name="connsiteX6838" fmla="*/ 896779 w 6400800"/>
                <a:gd name="connsiteY6838" fmla="*/ 264319 h 514350"/>
                <a:gd name="connsiteX6839" fmla="*/ 896779 w 6400800"/>
                <a:gd name="connsiteY6839" fmla="*/ 264319 h 514350"/>
                <a:gd name="connsiteX6840" fmla="*/ 896779 w 6400800"/>
                <a:gd name="connsiteY6840" fmla="*/ 265271 h 514350"/>
                <a:gd name="connsiteX6841" fmla="*/ 896779 w 6400800"/>
                <a:gd name="connsiteY6841" fmla="*/ 270986 h 514350"/>
                <a:gd name="connsiteX6842" fmla="*/ 896779 w 6400800"/>
                <a:gd name="connsiteY6842" fmla="*/ 272891 h 514350"/>
                <a:gd name="connsiteX6843" fmla="*/ 895826 w 6400800"/>
                <a:gd name="connsiteY6843" fmla="*/ 285274 h 514350"/>
                <a:gd name="connsiteX6844" fmla="*/ 895826 w 6400800"/>
                <a:gd name="connsiteY6844" fmla="*/ 287179 h 514350"/>
                <a:gd name="connsiteX6845" fmla="*/ 891064 w 6400800"/>
                <a:gd name="connsiteY6845" fmla="*/ 279559 h 514350"/>
                <a:gd name="connsiteX6846" fmla="*/ 873919 w 6400800"/>
                <a:gd name="connsiteY6846" fmla="*/ 250984 h 514350"/>
                <a:gd name="connsiteX6847" fmla="*/ 869156 w 6400800"/>
                <a:gd name="connsiteY6847" fmla="*/ 243364 h 514350"/>
                <a:gd name="connsiteX6848" fmla="*/ 869156 w 6400800"/>
                <a:gd name="connsiteY6848" fmla="*/ 242411 h 514350"/>
                <a:gd name="connsiteX6849" fmla="*/ 878681 w 6400800"/>
                <a:gd name="connsiteY6849" fmla="*/ 215741 h 514350"/>
                <a:gd name="connsiteX6850" fmla="*/ 887254 w 6400800"/>
                <a:gd name="connsiteY6850" fmla="*/ 200501 h 514350"/>
                <a:gd name="connsiteX6851" fmla="*/ 895826 w 6400800"/>
                <a:gd name="connsiteY6851" fmla="*/ 223361 h 514350"/>
                <a:gd name="connsiteX6852" fmla="*/ 901541 w 6400800"/>
                <a:gd name="connsiteY6852" fmla="*/ 240506 h 514350"/>
                <a:gd name="connsiteX6853" fmla="*/ 900589 w 6400800"/>
                <a:gd name="connsiteY6853" fmla="*/ 246221 h 514350"/>
                <a:gd name="connsiteX6854" fmla="*/ 891064 w 6400800"/>
                <a:gd name="connsiteY6854" fmla="*/ 190976 h 514350"/>
                <a:gd name="connsiteX6855" fmla="*/ 892969 w 6400800"/>
                <a:gd name="connsiteY6855" fmla="*/ 187166 h 514350"/>
                <a:gd name="connsiteX6856" fmla="*/ 896779 w 6400800"/>
                <a:gd name="connsiteY6856" fmla="*/ 202406 h 514350"/>
                <a:gd name="connsiteX6857" fmla="*/ 891064 w 6400800"/>
                <a:gd name="connsiteY6857" fmla="*/ 190976 h 514350"/>
                <a:gd name="connsiteX6858" fmla="*/ 904399 w 6400800"/>
                <a:gd name="connsiteY6858" fmla="*/ 181451 h 514350"/>
                <a:gd name="connsiteX6859" fmla="*/ 904399 w 6400800"/>
                <a:gd name="connsiteY6859" fmla="*/ 183356 h 514350"/>
                <a:gd name="connsiteX6860" fmla="*/ 903446 w 6400800"/>
                <a:gd name="connsiteY6860" fmla="*/ 210979 h 514350"/>
                <a:gd name="connsiteX6861" fmla="*/ 903446 w 6400800"/>
                <a:gd name="connsiteY6861" fmla="*/ 210026 h 514350"/>
                <a:gd name="connsiteX6862" fmla="*/ 894874 w 6400800"/>
                <a:gd name="connsiteY6862" fmla="*/ 188119 h 514350"/>
                <a:gd name="connsiteX6863" fmla="*/ 903446 w 6400800"/>
                <a:gd name="connsiteY6863" fmla="*/ 173831 h 514350"/>
                <a:gd name="connsiteX6864" fmla="*/ 904399 w 6400800"/>
                <a:gd name="connsiteY6864" fmla="*/ 181451 h 514350"/>
                <a:gd name="connsiteX6865" fmla="*/ 888206 w 6400800"/>
                <a:gd name="connsiteY6865" fmla="*/ 137636 h 514350"/>
                <a:gd name="connsiteX6866" fmla="*/ 890111 w 6400800"/>
                <a:gd name="connsiteY6866" fmla="*/ 132874 h 514350"/>
                <a:gd name="connsiteX6867" fmla="*/ 898684 w 6400800"/>
                <a:gd name="connsiteY6867" fmla="*/ 161449 h 514350"/>
                <a:gd name="connsiteX6868" fmla="*/ 893921 w 6400800"/>
                <a:gd name="connsiteY6868" fmla="*/ 168116 h 514350"/>
                <a:gd name="connsiteX6869" fmla="*/ 885349 w 6400800"/>
                <a:gd name="connsiteY6869" fmla="*/ 180499 h 514350"/>
                <a:gd name="connsiteX6870" fmla="*/ 874871 w 6400800"/>
                <a:gd name="connsiteY6870" fmla="*/ 163354 h 514350"/>
                <a:gd name="connsiteX6871" fmla="*/ 888206 w 6400800"/>
                <a:gd name="connsiteY6871" fmla="*/ 137636 h 514350"/>
                <a:gd name="connsiteX6872" fmla="*/ 872966 w 6400800"/>
                <a:gd name="connsiteY6872" fmla="*/ 169069 h 514350"/>
                <a:gd name="connsiteX6873" fmla="*/ 881539 w 6400800"/>
                <a:gd name="connsiteY6873" fmla="*/ 188119 h 514350"/>
                <a:gd name="connsiteX6874" fmla="*/ 878681 w 6400800"/>
                <a:gd name="connsiteY6874" fmla="*/ 191929 h 514350"/>
                <a:gd name="connsiteX6875" fmla="*/ 856774 w 6400800"/>
                <a:gd name="connsiteY6875" fmla="*/ 226219 h 514350"/>
                <a:gd name="connsiteX6876" fmla="*/ 851059 w 6400800"/>
                <a:gd name="connsiteY6876" fmla="*/ 217646 h 514350"/>
                <a:gd name="connsiteX6877" fmla="*/ 872966 w 6400800"/>
                <a:gd name="connsiteY6877" fmla="*/ 169069 h 514350"/>
                <a:gd name="connsiteX6878" fmla="*/ 847249 w 6400800"/>
                <a:gd name="connsiteY6878" fmla="*/ 225266 h 514350"/>
                <a:gd name="connsiteX6879" fmla="*/ 848201 w 6400800"/>
                <a:gd name="connsiteY6879" fmla="*/ 223361 h 514350"/>
                <a:gd name="connsiteX6880" fmla="*/ 852011 w 6400800"/>
                <a:gd name="connsiteY6880" fmla="*/ 232886 h 514350"/>
                <a:gd name="connsiteX6881" fmla="*/ 845344 w 6400800"/>
                <a:gd name="connsiteY6881" fmla="*/ 243364 h 514350"/>
                <a:gd name="connsiteX6882" fmla="*/ 837724 w 6400800"/>
                <a:gd name="connsiteY6882" fmla="*/ 256699 h 514350"/>
                <a:gd name="connsiteX6883" fmla="*/ 836771 w 6400800"/>
                <a:gd name="connsiteY6883" fmla="*/ 250984 h 514350"/>
                <a:gd name="connsiteX6884" fmla="*/ 847249 w 6400800"/>
                <a:gd name="connsiteY6884" fmla="*/ 225266 h 514350"/>
                <a:gd name="connsiteX6885" fmla="*/ 835819 w 6400800"/>
                <a:gd name="connsiteY6885" fmla="*/ 195739 h 514350"/>
                <a:gd name="connsiteX6886" fmla="*/ 835819 w 6400800"/>
                <a:gd name="connsiteY6886" fmla="*/ 195739 h 514350"/>
                <a:gd name="connsiteX6887" fmla="*/ 840581 w 6400800"/>
                <a:gd name="connsiteY6887" fmla="*/ 206216 h 514350"/>
                <a:gd name="connsiteX6888" fmla="*/ 833914 w 6400800"/>
                <a:gd name="connsiteY6888" fmla="*/ 219551 h 514350"/>
                <a:gd name="connsiteX6889" fmla="*/ 832961 w 6400800"/>
                <a:gd name="connsiteY6889" fmla="*/ 221456 h 514350"/>
                <a:gd name="connsiteX6890" fmla="*/ 835819 w 6400800"/>
                <a:gd name="connsiteY6890" fmla="*/ 195739 h 514350"/>
                <a:gd name="connsiteX6891" fmla="*/ 826294 w 6400800"/>
                <a:gd name="connsiteY6891" fmla="*/ 274796 h 514350"/>
                <a:gd name="connsiteX6892" fmla="*/ 828199 w 6400800"/>
                <a:gd name="connsiteY6892" fmla="*/ 270986 h 514350"/>
                <a:gd name="connsiteX6893" fmla="*/ 828199 w 6400800"/>
                <a:gd name="connsiteY6893" fmla="*/ 272891 h 514350"/>
                <a:gd name="connsiteX6894" fmla="*/ 826294 w 6400800"/>
                <a:gd name="connsiteY6894" fmla="*/ 276701 h 514350"/>
                <a:gd name="connsiteX6895" fmla="*/ 826294 w 6400800"/>
                <a:gd name="connsiteY6895" fmla="*/ 274796 h 514350"/>
                <a:gd name="connsiteX6896" fmla="*/ 812006 w 6400800"/>
                <a:gd name="connsiteY6896" fmla="*/ 448151 h 514350"/>
                <a:gd name="connsiteX6897" fmla="*/ 812006 w 6400800"/>
                <a:gd name="connsiteY6897" fmla="*/ 448151 h 514350"/>
                <a:gd name="connsiteX6898" fmla="*/ 812006 w 6400800"/>
                <a:gd name="connsiteY6898" fmla="*/ 448151 h 514350"/>
                <a:gd name="connsiteX6899" fmla="*/ 812006 w 6400800"/>
                <a:gd name="connsiteY6899" fmla="*/ 448151 h 514350"/>
                <a:gd name="connsiteX6900" fmla="*/ 785336 w 6400800"/>
                <a:gd name="connsiteY6900" fmla="*/ 330041 h 514350"/>
                <a:gd name="connsiteX6901" fmla="*/ 782479 w 6400800"/>
                <a:gd name="connsiteY6901" fmla="*/ 325279 h 514350"/>
                <a:gd name="connsiteX6902" fmla="*/ 782479 w 6400800"/>
                <a:gd name="connsiteY6902" fmla="*/ 315754 h 514350"/>
                <a:gd name="connsiteX6903" fmla="*/ 786289 w 6400800"/>
                <a:gd name="connsiteY6903" fmla="*/ 326231 h 514350"/>
                <a:gd name="connsiteX6904" fmla="*/ 785336 w 6400800"/>
                <a:gd name="connsiteY6904" fmla="*/ 330041 h 514350"/>
                <a:gd name="connsiteX6905" fmla="*/ 797719 w 6400800"/>
                <a:gd name="connsiteY6905" fmla="*/ 271939 h 514350"/>
                <a:gd name="connsiteX6906" fmla="*/ 803434 w 6400800"/>
                <a:gd name="connsiteY6906" fmla="*/ 286226 h 514350"/>
                <a:gd name="connsiteX6907" fmla="*/ 802481 w 6400800"/>
                <a:gd name="connsiteY6907" fmla="*/ 288131 h 514350"/>
                <a:gd name="connsiteX6908" fmla="*/ 792956 w 6400800"/>
                <a:gd name="connsiteY6908" fmla="*/ 310039 h 514350"/>
                <a:gd name="connsiteX6909" fmla="*/ 792956 w 6400800"/>
                <a:gd name="connsiteY6909" fmla="*/ 309086 h 514350"/>
                <a:gd name="connsiteX6910" fmla="*/ 787241 w 6400800"/>
                <a:gd name="connsiteY6910" fmla="*/ 296704 h 514350"/>
                <a:gd name="connsiteX6911" fmla="*/ 795814 w 6400800"/>
                <a:gd name="connsiteY6911" fmla="*/ 266224 h 514350"/>
                <a:gd name="connsiteX6912" fmla="*/ 797719 w 6400800"/>
                <a:gd name="connsiteY6912" fmla="*/ 271939 h 514350"/>
                <a:gd name="connsiteX6913" fmla="*/ 790099 w 6400800"/>
                <a:gd name="connsiteY6913" fmla="*/ 253841 h 514350"/>
                <a:gd name="connsiteX6914" fmla="*/ 793909 w 6400800"/>
                <a:gd name="connsiteY6914" fmla="*/ 261461 h 514350"/>
                <a:gd name="connsiteX6915" fmla="*/ 793909 w 6400800"/>
                <a:gd name="connsiteY6915" fmla="*/ 262414 h 514350"/>
                <a:gd name="connsiteX6916" fmla="*/ 784384 w 6400800"/>
                <a:gd name="connsiteY6916" fmla="*/ 286226 h 514350"/>
                <a:gd name="connsiteX6917" fmla="*/ 785336 w 6400800"/>
                <a:gd name="connsiteY6917" fmla="*/ 273844 h 514350"/>
                <a:gd name="connsiteX6918" fmla="*/ 790099 w 6400800"/>
                <a:gd name="connsiteY6918" fmla="*/ 253841 h 514350"/>
                <a:gd name="connsiteX6919" fmla="*/ 773906 w 6400800"/>
                <a:gd name="connsiteY6919" fmla="*/ 236696 h 514350"/>
                <a:gd name="connsiteX6920" fmla="*/ 776764 w 6400800"/>
                <a:gd name="connsiteY6920" fmla="*/ 213836 h 514350"/>
                <a:gd name="connsiteX6921" fmla="*/ 783431 w 6400800"/>
                <a:gd name="connsiteY6921" fmla="*/ 229076 h 514350"/>
                <a:gd name="connsiteX6922" fmla="*/ 780574 w 6400800"/>
                <a:gd name="connsiteY6922" fmla="*/ 235744 h 514350"/>
                <a:gd name="connsiteX6923" fmla="*/ 777716 w 6400800"/>
                <a:gd name="connsiteY6923" fmla="*/ 231934 h 514350"/>
                <a:gd name="connsiteX6924" fmla="*/ 780574 w 6400800"/>
                <a:gd name="connsiteY6924" fmla="*/ 236696 h 514350"/>
                <a:gd name="connsiteX6925" fmla="*/ 773906 w 6400800"/>
                <a:gd name="connsiteY6925" fmla="*/ 255746 h 514350"/>
                <a:gd name="connsiteX6926" fmla="*/ 773906 w 6400800"/>
                <a:gd name="connsiteY6926" fmla="*/ 236696 h 514350"/>
                <a:gd name="connsiteX6927" fmla="*/ 724376 w 6400800"/>
                <a:gd name="connsiteY6927" fmla="*/ 219551 h 514350"/>
                <a:gd name="connsiteX6928" fmla="*/ 726281 w 6400800"/>
                <a:gd name="connsiteY6928" fmla="*/ 203359 h 514350"/>
                <a:gd name="connsiteX6929" fmla="*/ 726281 w 6400800"/>
                <a:gd name="connsiteY6929" fmla="*/ 229076 h 514350"/>
                <a:gd name="connsiteX6930" fmla="*/ 723424 w 6400800"/>
                <a:gd name="connsiteY6930" fmla="*/ 223361 h 514350"/>
                <a:gd name="connsiteX6931" fmla="*/ 724376 w 6400800"/>
                <a:gd name="connsiteY6931" fmla="*/ 219551 h 514350"/>
                <a:gd name="connsiteX6932" fmla="*/ 723424 w 6400800"/>
                <a:gd name="connsiteY6932" fmla="*/ 224314 h 514350"/>
                <a:gd name="connsiteX6933" fmla="*/ 724376 w 6400800"/>
                <a:gd name="connsiteY6933" fmla="*/ 235744 h 514350"/>
                <a:gd name="connsiteX6934" fmla="*/ 726281 w 6400800"/>
                <a:gd name="connsiteY6934" fmla="*/ 250984 h 514350"/>
                <a:gd name="connsiteX6935" fmla="*/ 726281 w 6400800"/>
                <a:gd name="connsiteY6935" fmla="*/ 251936 h 514350"/>
                <a:gd name="connsiteX6936" fmla="*/ 727234 w 6400800"/>
                <a:gd name="connsiteY6936" fmla="*/ 276701 h 514350"/>
                <a:gd name="connsiteX6937" fmla="*/ 727234 w 6400800"/>
                <a:gd name="connsiteY6937" fmla="*/ 288131 h 514350"/>
                <a:gd name="connsiteX6938" fmla="*/ 725329 w 6400800"/>
                <a:gd name="connsiteY6938" fmla="*/ 284321 h 514350"/>
                <a:gd name="connsiteX6939" fmla="*/ 717709 w 6400800"/>
                <a:gd name="connsiteY6939" fmla="*/ 260509 h 514350"/>
                <a:gd name="connsiteX6940" fmla="*/ 723424 w 6400800"/>
                <a:gd name="connsiteY6940" fmla="*/ 224314 h 514350"/>
                <a:gd name="connsiteX6941" fmla="*/ 710089 w 6400800"/>
                <a:gd name="connsiteY6941" fmla="*/ 308134 h 514350"/>
                <a:gd name="connsiteX6942" fmla="*/ 711041 w 6400800"/>
                <a:gd name="connsiteY6942" fmla="*/ 320516 h 514350"/>
                <a:gd name="connsiteX6943" fmla="*/ 717709 w 6400800"/>
                <a:gd name="connsiteY6943" fmla="*/ 373856 h 514350"/>
                <a:gd name="connsiteX6944" fmla="*/ 711041 w 6400800"/>
                <a:gd name="connsiteY6944" fmla="*/ 389096 h 514350"/>
                <a:gd name="connsiteX6945" fmla="*/ 709136 w 6400800"/>
                <a:gd name="connsiteY6945" fmla="*/ 383381 h 514350"/>
                <a:gd name="connsiteX6946" fmla="*/ 711041 w 6400800"/>
                <a:gd name="connsiteY6946" fmla="*/ 372904 h 514350"/>
                <a:gd name="connsiteX6947" fmla="*/ 713899 w 6400800"/>
                <a:gd name="connsiteY6947" fmla="*/ 352901 h 514350"/>
                <a:gd name="connsiteX6948" fmla="*/ 707231 w 6400800"/>
                <a:gd name="connsiteY6948" fmla="*/ 372904 h 514350"/>
                <a:gd name="connsiteX6949" fmla="*/ 706279 w 6400800"/>
                <a:gd name="connsiteY6949" fmla="*/ 374809 h 514350"/>
                <a:gd name="connsiteX6950" fmla="*/ 701516 w 6400800"/>
                <a:gd name="connsiteY6950" fmla="*/ 357664 h 514350"/>
                <a:gd name="connsiteX6951" fmla="*/ 701516 w 6400800"/>
                <a:gd name="connsiteY6951" fmla="*/ 357664 h 514350"/>
                <a:gd name="connsiteX6952" fmla="*/ 710089 w 6400800"/>
                <a:gd name="connsiteY6952" fmla="*/ 308134 h 514350"/>
                <a:gd name="connsiteX6953" fmla="*/ 676751 w 6400800"/>
                <a:gd name="connsiteY6953" fmla="*/ 253841 h 514350"/>
                <a:gd name="connsiteX6954" fmla="*/ 676751 w 6400800"/>
                <a:gd name="connsiteY6954" fmla="*/ 246221 h 514350"/>
                <a:gd name="connsiteX6955" fmla="*/ 679609 w 6400800"/>
                <a:gd name="connsiteY6955" fmla="*/ 220504 h 514350"/>
                <a:gd name="connsiteX6956" fmla="*/ 682466 w 6400800"/>
                <a:gd name="connsiteY6956" fmla="*/ 181451 h 514350"/>
                <a:gd name="connsiteX6957" fmla="*/ 682466 w 6400800"/>
                <a:gd name="connsiteY6957" fmla="*/ 178594 h 514350"/>
                <a:gd name="connsiteX6958" fmla="*/ 696754 w 6400800"/>
                <a:gd name="connsiteY6958" fmla="*/ 231934 h 514350"/>
                <a:gd name="connsiteX6959" fmla="*/ 705326 w 6400800"/>
                <a:gd name="connsiteY6959" fmla="*/ 267176 h 514350"/>
                <a:gd name="connsiteX6960" fmla="*/ 703421 w 6400800"/>
                <a:gd name="connsiteY6960" fmla="*/ 273844 h 514350"/>
                <a:gd name="connsiteX6961" fmla="*/ 694849 w 6400800"/>
                <a:gd name="connsiteY6961" fmla="*/ 307181 h 514350"/>
                <a:gd name="connsiteX6962" fmla="*/ 692944 w 6400800"/>
                <a:gd name="connsiteY6962" fmla="*/ 313849 h 514350"/>
                <a:gd name="connsiteX6963" fmla="*/ 690086 w 6400800"/>
                <a:gd name="connsiteY6963" fmla="*/ 322421 h 514350"/>
                <a:gd name="connsiteX6964" fmla="*/ 673894 w 6400800"/>
                <a:gd name="connsiteY6964" fmla="*/ 274796 h 514350"/>
                <a:gd name="connsiteX6965" fmla="*/ 676751 w 6400800"/>
                <a:gd name="connsiteY6965" fmla="*/ 253841 h 514350"/>
                <a:gd name="connsiteX6966" fmla="*/ 668179 w 6400800"/>
                <a:gd name="connsiteY6966" fmla="*/ 331946 h 514350"/>
                <a:gd name="connsiteX6967" fmla="*/ 668179 w 6400800"/>
                <a:gd name="connsiteY6967" fmla="*/ 330041 h 514350"/>
                <a:gd name="connsiteX6968" fmla="*/ 669131 w 6400800"/>
                <a:gd name="connsiteY6968" fmla="*/ 334804 h 514350"/>
                <a:gd name="connsiteX6969" fmla="*/ 671989 w 6400800"/>
                <a:gd name="connsiteY6969" fmla="*/ 346234 h 514350"/>
                <a:gd name="connsiteX6970" fmla="*/ 674846 w 6400800"/>
                <a:gd name="connsiteY6970" fmla="*/ 359569 h 514350"/>
                <a:gd name="connsiteX6971" fmla="*/ 676751 w 6400800"/>
                <a:gd name="connsiteY6971" fmla="*/ 370999 h 514350"/>
                <a:gd name="connsiteX6972" fmla="*/ 675799 w 6400800"/>
                <a:gd name="connsiteY6972" fmla="*/ 373856 h 514350"/>
                <a:gd name="connsiteX6973" fmla="*/ 674846 w 6400800"/>
                <a:gd name="connsiteY6973" fmla="*/ 377666 h 514350"/>
                <a:gd name="connsiteX6974" fmla="*/ 670084 w 6400800"/>
                <a:gd name="connsiteY6974" fmla="*/ 368141 h 514350"/>
                <a:gd name="connsiteX6975" fmla="*/ 664369 w 6400800"/>
                <a:gd name="connsiteY6975" fmla="*/ 358616 h 514350"/>
                <a:gd name="connsiteX6976" fmla="*/ 668179 w 6400800"/>
                <a:gd name="connsiteY6976" fmla="*/ 331946 h 514350"/>
                <a:gd name="connsiteX6977" fmla="*/ 656749 w 6400800"/>
                <a:gd name="connsiteY6977" fmla="*/ 266224 h 514350"/>
                <a:gd name="connsiteX6978" fmla="*/ 656749 w 6400800"/>
                <a:gd name="connsiteY6978" fmla="*/ 267176 h 514350"/>
                <a:gd name="connsiteX6979" fmla="*/ 656749 w 6400800"/>
                <a:gd name="connsiteY6979" fmla="*/ 269081 h 514350"/>
                <a:gd name="connsiteX6980" fmla="*/ 656749 w 6400800"/>
                <a:gd name="connsiteY6980" fmla="*/ 266224 h 514350"/>
                <a:gd name="connsiteX6981" fmla="*/ 608171 w 6400800"/>
                <a:gd name="connsiteY6981" fmla="*/ 318611 h 514350"/>
                <a:gd name="connsiteX6982" fmla="*/ 611981 w 6400800"/>
                <a:gd name="connsiteY6982" fmla="*/ 279559 h 514350"/>
                <a:gd name="connsiteX6983" fmla="*/ 613886 w 6400800"/>
                <a:gd name="connsiteY6983" fmla="*/ 288131 h 514350"/>
                <a:gd name="connsiteX6984" fmla="*/ 615791 w 6400800"/>
                <a:gd name="connsiteY6984" fmla="*/ 327184 h 514350"/>
                <a:gd name="connsiteX6985" fmla="*/ 615791 w 6400800"/>
                <a:gd name="connsiteY6985" fmla="*/ 331946 h 514350"/>
                <a:gd name="connsiteX6986" fmla="*/ 615791 w 6400800"/>
                <a:gd name="connsiteY6986" fmla="*/ 337661 h 514350"/>
                <a:gd name="connsiteX6987" fmla="*/ 613886 w 6400800"/>
                <a:gd name="connsiteY6987" fmla="*/ 333851 h 514350"/>
                <a:gd name="connsiteX6988" fmla="*/ 607219 w 6400800"/>
                <a:gd name="connsiteY6988" fmla="*/ 321469 h 514350"/>
                <a:gd name="connsiteX6989" fmla="*/ 608171 w 6400800"/>
                <a:gd name="connsiteY6989" fmla="*/ 318611 h 514350"/>
                <a:gd name="connsiteX6990" fmla="*/ 606266 w 6400800"/>
                <a:gd name="connsiteY6990" fmla="*/ 341471 h 514350"/>
                <a:gd name="connsiteX6991" fmla="*/ 615791 w 6400800"/>
                <a:gd name="connsiteY6991" fmla="*/ 364331 h 514350"/>
                <a:gd name="connsiteX6992" fmla="*/ 615791 w 6400800"/>
                <a:gd name="connsiteY6992" fmla="*/ 365284 h 514350"/>
                <a:gd name="connsiteX6993" fmla="*/ 611029 w 6400800"/>
                <a:gd name="connsiteY6993" fmla="*/ 375761 h 514350"/>
                <a:gd name="connsiteX6994" fmla="*/ 608171 w 6400800"/>
                <a:gd name="connsiteY6994" fmla="*/ 363379 h 514350"/>
                <a:gd name="connsiteX6995" fmla="*/ 605314 w 6400800"/>
                <a:gd name="connsiteY6995" fmla="*/ 350996 h 514350"/>
                <a:gd name="connsiteX6996" fmla="*/ 606266 w 6400800"/>
                <a:gd name="connsiteY6996" fmla="*/ 341471 h 514350"/>
                <a:gd name="connsiteX6997" fmla="*/ 606266 w 6400800"/>
                <a:gd name="connsiteY6997" fmla="*/ 424339 h 514350"/>
                <a:gd name="connsiteX6998" fmla="*/ 609124 w 6400800"/>
                <a:gd name="connsiteY6998" fmla="*/ 433864 h 514350"/>
                <a:gd name="connsiteX6999" fmla="*/ 607219 w 6400800"/>
                <a:gd name="connsiteY6999" fmla="*/ 436721 h 514350"/>
                <a:gd name="connsiteX7000" fmla="*/ 601504 w 6400800"/>
                <a:gd name="connsiteY7000" fmla="*/ 435769 h 514350"/>
                <a:gd name="connsiteX7001" fmla="*/ 606266 w 6400800"/>
                <a:gd name="connsiteY7001" fmla="*/ 424339 h 514350"/>
                <a:gd name="connsiteX7002" fmla="*/ 599599 w 6400800"/>
                <a:gd name="connsiteY7002" fmla="*/ 401479 h 514350"/>
                <a:gd name="connsiteX7003" fmla="*/ 599599 w 6400800"/>
                <a:gd name="connsiteY7003" fmla="*/ 401479 h 514350"/>
                <a:gd name="connsiteX7004" fmla="*/ 599599 w 6400800"/>
                <a:gd name="connsiteY7004" fmla="*/ 403384 h 514350"/>
                <a:gd name="connsiteX7005" fmla="*/ 599599 w 6400800"/>
                <a:gd name="connsiteY7005" fmla="*/ 401479 h 514350"/>
                <a:gd name="connsiteX7006" fmla="*/ 587216 w 6400800"/>
                <a:gd name="connsiteY7006" fmla="*/ 300514 h 514350"/>
                <a:gd name="connsiteX7007" fmla="*/ 591979 w 6400800"/>
                <a:gd name="connsiteY7007" fmla="*/ 310039 h 514350"/>
                <a:gd name="connsiteX7008" fmla="*/ 591026 w 6400800"/>
                <a:gd name="connsiteY7008" fmla="*/ 316706 h 514350"/>
                <a:gd name="connsiteX7009" fmla="*/ 591026 w 6400800"/>
                <a:gd name="connsiteY7009" fmla="*/ 316706 h 514350"/>
                <a:gd name="connsiteX7010" fmla="*/ 590074 w 6400800"/>
                <a:gd name="connsiteY7010" fmla="*/ 319564 h 514350"/>
                <a:gd name="connsiteX7011" fmla="*/ 587216 w 6400800"/>
                <a:gd name="connsiteY7011" fmla="*/ 311944 h 514350"/>
                <a:gd name="connsiteX7012" fmla="*/ 586264 w 6400800"/>
                <a:gd name="connsiteY7012" fmla="*/ 299561 h 514350"/>
                <a:gd name="connsiteX7013" fmla="*/ 587216 w 6400800"/>
                <a:gd name="connsiteY7013" fmla="*/ 300514 h 514350"/>
                <a:gd name="connsiteX7014" fmla="*/ 553879 w 6400800"/>
                <a:gd name="connsiteY7014" fmla="*/ 257651 h 514350"/>
                <a:gd name="connsiteX7015" fmla="*/ 555784 w 6400800"/>
                <a:gd name="connsiteY7015" fmla="*/ 233839 h 514350"/>
                <a:gd name="connsiteX7016" fmla="*/ 558641 w 6400800"/>
                <a:gd name="connsiteY7016" fmla="*/ 249079 h 514350"/>
                <a:gd name="connsiteX7017" fmla="*/ 556736 w 6400800"/>
                <a:gd name="connsiteY7017" fmla="*/ 247174 h 514350"/>
                <a:gd name="connsiteX7018" fmla="*/ 558641 w 6400800"/>
                <a:gd name="connsiteY7018" fmla="*/ 250984 h 514350"/>
                <a:gd name="connsiteX7019" fmla="*/ 570071 w 6400800"/>
                <a:gd name="connsiteY7019" fmla="*/ 297656 h 514350"/>
                <a:gd name="connsiteX7020" fmla="*/ 571976 w 6400800"/>
                <a:gd name="connsiteY7020" fmla="*/ 303371 h 514350"/>
                <a:gd name="connsiteX7021" fmla="*/ 569119 w 6400800"/>
                <a:gd name="connsiteY7021" fmla="*/ 312896 h 514350"/>
                <a:gd name="connsiteX7022" fmla="*/ 564356 w 6400800"/>
                <a:gd name="connsiteY7022" fmla="*/ 295751 h 514350"/>
                <a:gd name="connsiteX7023" fmla="*/ 553879 w 6400800"/>
                <a:gd name="connsiteY7023" fmla="*/ 266224 h 514350"/>
                <a:gd name="connsiteX7024" fmla="*/ 553879 w 6400800"/>
                <a:gd name="connsiteY7024" fmla="*/ 257651 h 514350"/>
                <a:gd name="connsiteX7025" fmla="*/ 551974 w 6400800"/>
                <a:gd name="connsiteY7025" fmla="*/ 295751 h 514350"/>
                <a:gd name="connsiteX7026" fmla="*/ 551974 w 6400800"/>
                <a:gd name="connsiteY7026" fmla="*/ 295751 h 514350"/>
                <a:gd name="connsiteX7027" fmla="*/ 552926 w 6400800"/>
                <a:gd name="connsiteY7027" fmla="*/ 298609 h 514350"/>
                <a:gd name="connsiteX7028" fmla="*/ 556736 w 6400800"/>
                <a:gd name="connsiteY7028" fmla="*/ 317659 h 514350"/>
                <a:gd name="connsiteX7029" fmla="*/ 557689 w 6400800"/>
                <a:gd name="connsiteY7029" fmla="*/ 321469 h 514350"/>
                <a:gd name="connsiteX7030" fmla="*/ 557689 w 6400800"/>
                <a:gd name="connsiteY7030" fmla="*/ 322421 h 514350"/>
                <a:gd name="connsiteX7031" fmla="*/ 557689 w 6400800"/>
                <a:gd name="connsiteY7031" fmla="*/ 326231 h 514350"/>
                <a:gd name="connsiteX7032" fmla="*/ 552926 w 6400800"/>
                <a:gd name="connsiteY7032" fmla="*/ 306229 h 514350"/>
                <a:gd name="connsiteX7033" fmla="*/ 551974 w 6400800"/>
                <a:gd name="connsiteY7033" fmla="*/ 295751 h 514350"/>
                <a:gd name="connsiteX7034" fmla="*/ 529114 w 6400800"/>
                <a:gd name="connsiteY7034" fmla="*/ 290036 h 514350"/>
                <a:gd name="connsiteX7035" fmla="*/ 529114 w 6400800"/>
                <a:gd name="connsiteY7035" fmla="*/ 290036 h 514350"/>
                <a:gd name="connsiteX7036" fmla="*/ 529114 w 6400800"/>
                <a:gd name="connsiteY7036" fmla="*/ 290036 h 514350"/>
                <a:gd name="connsiteX7037" fmla="*/ 529114 w 6400800"/>
                <a:gd name="connsiteY7037" fmla="*/ 290036 h 514350"/>
                <a:gd name="connsiteX7038" fmla="*/ 522446 w 6400800"/>
                <a:gd name="connsiteY7038" fmla="*/ 336709 h 514350"/>
                <a:gd name="connsiteX7039" fmla="*/ 523399 w 6400800"/>
                <a:gd name="connsiteY7039" fmla="*/ 329089 h 514350"/>
                <a:gd name="connsiteX7040" fmla="*/ 526256 w 6400800"/>
                <a:gd name="connsiteY7040" fmla="*/ 336709 h 514350"/>
                <a:gd name="connsiteX7041" fmla="*/ 531019 w 6400800"/>
                <a:gd name="connsiteY7041" fmla="*/ 350996 h 514350"/>
                <a:gd name="connsiteX7042" fmla="*/ 531971 w 6400800"/>
                <a:gd name="connsiteY7042" fmla="*/ 374809 h 514350"/>
                <a:gd name="connsiteX7043" fmla="*/ 533876 w 6400800"/>
                <a:gd name="connsiteY7043" fmla="*/ 403384 h 514350"/>
                <a:gd name="connsiteX7044" fmla="*/ 528161 w 6400800"/>
                <a:gd name="connsiteY7044" fmla="*/ 394811 h 514350"/>
                <a:gd name="connsiteX7045" fmla="*/ 532924 w 6400800"/>
                <a:gd name="connsiteY7045" fmla="*/ 410051 h 514350"/>
                <a:gd name="connsiteX7046" fmla="*/ 534829 w 6400800"/>
                <a:gd name="connsiteY7046" fmla="*/ 417671 h 514350"/>
                <a:gd name="connsiteX7047" fmla="*/ 535781 w 6400800"/>
                <a:gd name="connsiteY7047" fmla="*/ 430054 h 514350"/>
                <a:gd name="connsiteX7048" fmla="*/ 523399 w 6400800"/>
                <a:gd name="connsiteY7048" fmla="*/ 428149 h 514350"/>
                <a:gd name="connsiteX7049" fmla="*/ 522446 w 6400800"/>
                <a:gd name="connsiteY7049" fmla="*/ 427196 h 514350"/>
                <a:gd name="connsiteX7050" fmla="*/ 522446 w 6400800"/>
                <a:gd name="connsiteY7050" fmla="*/ 423386 h 514350"/>
                <a:gd name="connsiteX7051" fmla="*/ 527209 w 6400800"/>
                <a:gd name="connsiteY7051" fmla="*/ 410051 h 514350"/>
                <a:gd name="connsiteX7052" fmla="*/ 522446 w 6400800"/>
                <a:gd name="connsiteY7052" fmla="*/ 418624 h 514350"/>
                <a:gd name="connsiteX7053" fmla="*/ 521494 w 6400800"/>
                <a:gd name="connsiteY7053" fmla="*/ 405289 h 514350"/>
                <a:gd name="connsiteX7054" fmla="*/ 517684 w 6400800"/>
                <a:gd name="connsiteY7054" fmla="*/ 369094 h 514350"/>
                <a:gd name="connsiteX7055" fmla="*/ 522446 w 6400800"/>
                <a:gd name="connsiteY7055" fmla="*/ 336709 h 514350"/>
                <a:gd name="connsiteX7056" fmla="*/ 512921 w 6400800"/>
                <a:gd name="connsiteY7056" fmla="*/ 271939 h 514350"/>
                <a:gd name="connsiteX7057" fmla="*/ 509111 w 6400800"/>
                <a:gd name="connsiteY7057" fmla="*/ 287179 h 514350"/>
                <a:gd name="connsiteX7058" fmla="*/ 509111 w 6400800"/>
                <a:gd name="connsiteY7058" fmla="*/ 288131 h 514350"/>
                <a:gd name="connsiteX7059" fmla="*/ 507206 w 6400800"/>
                <a:gd name="connsiteY7059" fmla="*/ 275749 h 514350"/>
                <a:gd name="connsiteX7060" fmla="*/ 508159 w 6400800"/>
                <a:gd name="connsiteY7060" fmla="*/ 262414 h 514350"/>
                <a:gd name="connsiteX7061" fmla="*/ 509111 w 6400800"/>
                <a:gd name="connsiteY7061" fmla="*/ 262414 h 514350"/>
                <a:gd name="connsiteX7062" fmla="*/ 512921 w 6400800"/>
                <a:gd name="connsiteY7062" fmla="*/ 271939 h 514350"/>
                <a:gd name="connsiteX7063" fmla="*/ 497681 w 6400800"/>
                <a:gd name="connsiteY7063" fmla="*/ 207169 h 514350"/>
                <a:gd name="connsiteX7064" fmla="*/ 506254 w 6400800"/>
                <a:gd name="connsiteY7064" fmla="*/ 245269 h 514350"/>
                <a:gd name="connsiteX7065" fmla="*/ 509111 w 6400800"/>
                <a:gd name="connsiteY7065" fmla="*/ 256699 h 514350"/>
                <a:gd name="connsiteX7066" fmla="*/ 506254 w 6400800"/>
                <a:gd name="connsiteY7066" fmla="*/ 256699 h 514350"/>
                <a:gd name="connsiteX7067" fmla="*/ 505301 w 6400800"/>
                <a:gd name="connsiteY7067" fmla="*/ 256699 h 514350"/>
                <a:gd name="connsiteX7068" fmla="*/ 505301 w 6400800"/>
                <a:gd name="connsiteY7068" fmla="*/ 256699 h 514350"/>
                <a:gd name="connsiteX7069" fmla="*/ 497681 w 6400800"/>
                <a:gd name="connsiteY7069" fmla="*/ 207169 h 514350"/>
                <a:gd name="connsiteX7070" fmla="*/ 497681 w 6400800"/>
                <a:gd name="connsiteY7070" fmla="*/ 207169 h 514350"/>
                <a:gd name="connsiteX7071" fmla="*/ 487204 w 6400800"/>
                <a:gd name="connsiteY7071" fmla="*/ 419576 h 514350"/>
                <a:gd name="connsiteX7072" fmla="*/ 486251 w 6400800"/>
                <a:gd name="connsiteY7072" fmla="*/ 422434 h 514350"/>
                <a:gd name="connsiteX7073" fmla="*/ 483394 w 6400800"/>
                <a:gd name="connsiteY7073" fmla="*/ 422434 h 514350"/>
                <a:gd name="connsiteX7074" fmla="*/ 483394 w 6400800"/>
                <a:gd name="connsiteY7074" fmla="*/ 418624 h 514350"/>
                <a:gd name="connsiteX7075" fmla="*/ 481489 w 6400800"/>
                <a:gd name="connsiteY7075" fmla="*/ 401479 h 514350"/>
                <a:gd name="connsiteX7076" fmla="*/ 487204 w 6400800"/>
                <a:gd name="connsiteY7076" fmla="*/ 419576 h 514350"/>
                <a:gd name="connsiteX7077" fmla="*/ 437674 w 6400800"/>
                <a:gd name="connsiteY7077" fmla="*/ 390049 h 514350"/>
                <a:gd name="connsiteX7078" fmla="*/ 437674 w 6400800"/>
                <a:gd name="connsiteY7078" fmla="*/ 390049 h 514350"/>
                <a:gd name="connsiteX7079" fmla="*/ 437674 w 6400800"/>
                <a:gd name="connsiteY7079" fmla="*/ 388144 h 514350"/>
                <a:gd name="connsiteX7080" fmla="*/ 437674 w 6400800"/>
                <a:gd name="connsiteY7080" fmla="*/ 388144 h 514350"/>
                <a:gd name="connsiteX7081" fmla="*/ 437674 w 6400800"/>
                <a:gd name="connsiteY7081" fmla="*/ 390049 h 514350"/>
                <a:gd name="connsiteX7082" fmla="*/ 437674 w 6400800"/>
                <a:gd name="connsiteY7082" fmla="*/ 390049 h 514350"/>
                <a:gd name="connsiteX7083" fmla="*/ 448151 w 6400800"/>
                <a:gd name="connsiteY7083" fmla="*/ 362426 h 514350"/>
                <a:gd name="connsiteX7084" fmla="*/ 446246 w 6400800"/>
                <a:gd name="connsiteY7084" fmla="*/ 356711 h 514350"/>
                <a:gd name="connsiteX7085" fmla="*/ 449104 w 6400800"/>
                <a:gd name="connsiteY7085" fmla="*/ 347186 h 514350"/>
                <a:gd name="connsiteX7086" fmla="*/ 448151 w 6400800"/>
                <a:gd name="connsiteY7086" fmla="*/ 362426 h 514350"/>
                <a:gd name="connsiteX7087" fmla="*/ 436721 w 6400800"/>
                <a:gd name="connsiteY7087" fmla="*/ 227171 h 514350"/>
                <a:gd name="connsiteX7088" fmla="*/ 440531 w 6400800"/>
                <a:gd name="connsiteY7088" fmla="*/ 246221 h 514350"/>
                <a:gd name="connsiteX7089" fmla="*/ 434816 w 6400800"/>
                <a:gd name="connsiteY7089" fmla="*/ 234791 h 514350"/>
                <a:gd name="connsiteX7090" fmla="*/ 436721 w 6400800"/>
                <a:gd name="connsiteY7090" fmla="*/ 227171 h 514350"/>
                <a:gd name="connsiteX7091" fmla="*/ 428149 w 6400800"/>
                <a:gd name="connsiteY7091" fmla="*/ 280511 h 514350"/>
                <a:gd name="connsiteX7092" fmla="*/ 431959 w 6400800"/>
                <a:gd name="connsiteY7092" fmla="*/ 253841 h 514350"/>
                <a:gd name="connsiteX7093" fmla="*/ 432911 w 6400800"/>
                <a:gd name="connsiteY7093" fmla="*/ 258604 h 514350"/>
                <a:gd name="connsiteX7094" fmla="*/ 438626 w 6400800"/>
                <a:gd name="connsiteY7094" fmla="*/ 284321 h 514350"/>
                <a:gd name="connsiteX7095" fmla="*/ 439579 w 6400800"/>
                <a:gd name="connsiteY7095" fmla="*/ 290036 h 514350"/>
                <a:gd name="connsiteX7096" fmla="*/ 432911 w 6400800"/>
                <a:gd name="connsiteY7096" fmla="*/ 281464 h 514350"/>
                <a:gd name="connsiteX7097" fmla="*/ 439579 w 6400800"/>
                <a:gd name="connsiteY7097" fmla="*/ 295751 h 514350"/>
                <a:gd name="connsiteX7098" fmla="*/ 441484 w 6400800"/>
                <a:gd name="connsiteY7098" fmla="*/ 299561 h 514350"/>
                <a:gd name="connsiteX7099" fmla="*/ 443389 w 6400800"/>
                <a:gd name="connsiteY7099" fmla="*/ 312896 h 514350"/>
                <a:gd name="connsiteX7100" fmla="*/ 446246 w 6400800"/>
                <a:gd name="connsiteY7100" fmla="*/ 328136 h 514350"/>
                <a:gd name="connsiteX7101" fmla="*/ 447199 w 6400800"/>
                <a:gd name="connsiteY7101" fmla="*/ 335756 h 514350"/>
                <a:gd name="connsiteX7102" fmla="*/ 445294 w 6400800"/>
                <a:gd name="connsiteY7102" fmla="*/ 341471 h 514350"/>
                <a:gd name="connsiteX7103" fmla="*/ 442436 w 6400800"/>
                <a:gd name="connsiteY7103" fmla="*/ 349091 h 514350"/>
                <a:gd name="connsiteX7104" fmla="*/ 434816 w 6400800"/>
                <a:gd name="connsiteY7104" fmla="*/ 331946 h 514350"/>
                <a:gd name="connsiteX7105" fmla="*/ 434816 w 6400800"/>
                <a:gd name="connsiteY7105" fmla="*/ 317659 h 514350"/>
                <a:gd name="connsiteX7106" fmla="*/ 432911 w 6400800"/>
                <a:gd name="connsiteY7106" fmla="*/ 328136 h 514350"/>
                <a:gd name="connsiteX7107" fmla="*/ 423386 w 6400800"/>
                <a:gd name="connsiteY7107" fmla="*/ 303371 h 514350"/>
                <a:gd name="connsiteX7108" fmla="*/ 428149 w 6400800"/>
                <a:gd name="connsiteY7108" fmla="*/ 280511 h 514350"/>
                <a:gd name="connsiteX7109" fmla="*/ 418624 w 6400800"/>
                <a:gd name="connsiteY7109" fmla="*/ 345281 h 514350"/>
                <a:gd name="connsiteX7110" fmla="*/ 422434 w 6400800"/>
                <a:gd name="connsiteY7110" fmla="*/ 322421 h 514350"/>
                <a:gd name="connsiteX7111" fmla="*/ 427196 w 6400800"/>
                <a:gd name="connsiteY7111" fmla="*/ 339566 h 514350"/>
                <a:gd name="connsiteX7112" fmla="*/ 430054 w 6400800"/>
                <a:gd name="connsiteY7112" fmla="*/ 350996 h 514350"/>
                <a:gd name="connsiteX7113" fmla="*/ 428149 w 6400800"/>
                <a:gd name="connsiteY7113" fmla="*/ 362426 h 514350"/>
                <a:gd name="connsiteX7114" fmla="*/ 426244 w 6400800"/>
                <a:gd name="connsiteY7114" fmla="*/ 356711 h 514350"/>
                <a:gd name="connsiteX7115" fmla="*/ 420529 w 6400800"/>
                <a:gd name="connsiteY7115" fmla="*/ 344329 h 514350"/>
                <a:gd name="connsiteX7116" fmla="*/ 422434 w 6400800"/>
                <a:gd name="connsiteY7116" fmla="*/ 357664 h 514350"/>
                <a:gd name="connsiteX7117" fmla="*/ 424339 w 6400800"/>
                <a:gd name="connsiteY7117" fmla="*/ 372904 h 514350"/>
                <a:gd name="connsiteX7118" fmla="*/ 425291 w 6400800"/>
                <a:gd name="connsiteY7118" fmla="*/ 377666 h 514350"/>
                <a:gd name="connsiteX7119" fmla="*/ 424339 w 6400800"/>
                <a:gd name="connsiteY7119" fmla="*/ 375761 h 514350"/>
                <a:gd name="connsiteX7120" fmla="*/ 424339 w 6400800"/>
                <a:gd name="connsiteY7120" fmla="*/ 374809 h 514350"/>
                <a:gd name="connsiteX7121" fmla="*/ 418624 w 6400800"/>
                <a:gd name="connsiteY7121" fmla="*/ 351949 h 514350"/>
                <a:gd name="connsiteX7122" fmla="*/ 418624 w 6400800"/>
                <a:gd name="connsiteY7122" fmla="*/ 345281 h 514350"/>
                <a:gd name="connsiteX7123" fmla="*/ 406241 w 6400800"/>
                <a:gd name="connsiteY7123" fmla="*/ 261461 h 514350"/>
                <a:gd name="connsiteX7124" fmla="*/ 411956 w 6400800"/>
                <a:gd name="connsiteY7124" fmla="*/ 285274 h 514350"/>
                <a:gd name="connsiteX7125" fmla="*/ 407194 w 6400800"/>
                <a:gd name="connsiteY7125" fmla="*/ 310039 h 514350"/>
                <a:gd name="connsiteX7126" fmla="*/ 405289 w 6400800"/>
                <a:gd name="connsiteY7126" fmla="*/ 302419 h 514350"/>
                <a:gd name="connsiteX7127" fmla="*/ 406241 w 6400800"/>
                <a:gd name="connsiteY7127" fmla="*/ 261461 h 514350"/>
                <a:gd name="connsiteX7128" fmla="*/ 382429 w 6400800"/>
                <a:gd name="connsiteY7128" fmla="*/ 290036 h 514350"/>
                <a:gd name="connsiteX7129" fmla="*/ 381476 w 6400800"/>
                <a:gd name="connsiteY7129" fmla="*/ 293846 h 514350"/>
                <a:gd name="connsiteX7130" fmla="*/ 381476 w 6400800"/>
                <a:gd name="connsiteY7130" fmla="*/ 285274 h 514350"/>
                <a:gd name="connsiteX7131" fmla="*/ 382429 w 6400800"/>
                <a:gd name="connsiteY7131" fmla="*/ 290036 h 514350"/>
                <a:gd name="connsiteX7132" fmla="*/ 361474 w 6400800"/>
                <a:gd name="connsiteY7132" fmla="*/ 394811 h 514350"/>
                <a:gd name="connsiteX7133" fmla="*/ 361474 w 6400800"/>
                <a:gd name="connsiteY7133" fmla="*/ 404336 h 514350"/>
                <a:gd name="connsiteX7134" fmla="*/ 361474 w 6400800"/>
                <a:gd name="connsiteY7134" fmla="*/ 407194 h 514350"/>
                <a:gd name="connsiteX7135" fmla="*/ 354806 w 6400800"/>
                <a:gd name="connsiteY7135" fmla="*/ 383381 h 514350"/>
                <a:gd name="connsiteX7136" fmla="*/ 354806 w 6400800"/>
                <a:gd name="connsiteY7136" fmla="*/ 382429 h 514350"/>
                <a:gd name="connsiteX7137" fmla="*/ 352901 w 6400800"/>
                <a:gd name="connsiteY7137" fmla="*/ 373856 h 514350"/>
                <a:gd name="connsiteX7138" fmla="*/ 361474 w 6400800"/>
                <a:gd name="connsiteY7138" fmla="*/ 394811 h 514350"/>
                <a:gd name="connsiteX7139" fmla="*/ 347186 w 6400800"/>
                <a:gd name="connsiteY7139" fmla="*/ 307181 h 514350"/>
                <a:gd name="connsiteX7140" fmla="*/ 349091 w 6400800"/>
                <a:gd name="connsiteY7140" fmla="*/ 311944 h 514350"/>
                <a:gd name="connsiteX7141" fmla="*/ 347186 w 6400800"/>
                <a:gd name="connsiteY7141" fmla="*/ 309086 h 514350"/>
                <a:gd name="connsiteX7142" fmla="*/ 347186 w 6400800"/>
                <a:gd name="connsiteY7142" fmla="*/ 307181 h 514350"/>
                <a:gd name="connsiteX7143" fmla="*/ 347186 w 6400800"/>
                <a:gd name="connsiteY7143" fmla="*/ 429101 h 514350"/>
                <a:gd name="connsiteX7144" fmla="*/ 348139 w 6400800"/>
                <a:gd name="connsiteY7144" fmla="*/ 432911 h 514350"/>
                <a:gd name="connsiteX7145" fmla="*/ 346234 w 6400800"/>
                <a:gd name="connsiteY7145" fmla="*/ 432911 h 514350"/>
                <a:gd name="connsiteX7146" fmla="*/ 347186 w 6400800"/>
                <a:gd name="connsiteY7146" fmla="*/ 429101 h 514350"/>
                <a:gd name="connsiteX7147" fmla="*/ 310991 w 6400800"/>
                <a:gd name="connsiteY7147" fmla="*/ 439579 h 514350"/>
                <a:gd name="connsiteX7148" fmla="*/ 311944 w 6400800"/>
                <a:gd name="connsiteY7148" fmla="*/ 424339 h 514350"/>
                <a:gd name="connsiteX7149" fmla="*/ 317659 w 6400800"/>
                <a:gd name="connsiteY7149" fmla="*/ 438626 h 514350"/>
                <a:gd name="connsiteX7150" fmla="*/ 310991 w 6400800"/>
                <a:gd name="connsiteY7150" fmla="*/ 439579 h 514350"/>
                <a:gd name="connsiteX7151" fmla="*/ 302419 w 6400800"/>
                <a:gd name="connsiteY7151" fmla="*/ 230981 h 514350"/>
                <a:gd name="connsiteX7152" fmla="*/ 304324 w 6400800"/>
                <a:gd name="connsiteY7152" fmla="*/ 237649 h 514350"/>
                <a:gd name="connsiteX7153" fmla="*/ 307181 w 6400800"/>
                <a:gd name="connsiteY7153" fmla="*/ 252889 h 514350"/>
                <a:gd name="connsiteX7154" fmla="*/ 300514 w 6400800"/>
                <a:gd name="connsiteY7154" fmla="*/ 244316 h 514350"/>
                <a:gd name="connsiteX7155" fmla="*/ 302419 w 6400800"/>
                <a:gd name="connsiteY7155" fmla="*/ 230981 h 514350"/>
                <a:gd name="connsiteX7156" fmla="*/ 295751 w 6400800"/>
                <a:gd name="connsiteY7156" fmla="*/ 269081 h 514350"/>
                <a:gd name="connsiteX7157" fmla="*/ 297656 w 6400800"/>
                <a:gd name="connsiteY7157" fmla="*/ 262414 h 514350"/>
                <a:gd name="connsiteX7158" fmla="*/ 295751 w 6400800"/>
                <a:gd name="connsiteY7158" fmla="*/ 265271 h 514350"/>
                <a:gd name="connsiteX7159" fmla="*/ 297656 w 6400800"/>
                <a:gd name="connsiteY7159" fmla="*/ 251936 h 514350"/>
                <a:gd name="connsiteX7160" fmla="*/ 299561 w 6400800"/>
                <a:gd name="connsiteY7160" fmla="*/ 243364 h 514350"/>
                <a:gd name="connsiteX7161" fmla="*/ 301466 w 6400800"/>
                <a:gd name="connsiteY7161" fmla="*/ 247174 h 514350"/>
                <a:gd name="connsiteX7162" fmla="*/ 310039 w 6400800"/>
                <a:gd name="connsiteY7162" fmla="*/ 270986 h 514350"/>
                <a:gd name="connsiteX7163" fmla="*/ 319564 w 6400800"/>
                <a:gd name="connsiteY7163" fmla="*/ 312896 h 514350"/>
                <a:gd name="connsiteX7164" fmla="*/ 330041 w 6400800"/>
                <a:gd name="connsiteY7164" fmla="*/ 358616 h 514350"/>
                <a:gd name="connsiteX7165" fmla="*/ 330041 w 6400800"/>
                <a:gd name="connsiteY7165" fmla="*/ 362426 h 514350"/>
                <a:gd name="connsiteX7166" fmla="*/ 327184 w 6400800"/>
                <a:gd name="connsiteY7166" fmla="*/ 404336 h 514350"/>
                <a:gd name="connsiteX7167" fmla="*/ 327184 w 6400800"/>
                <a:gd name="connsiteY7167" fmla="*/ 404336 h 514350"/>
                <a:gd name="connsiteX7168" fmla="*/ 321469 w 6400800"/>
                <a:gd name="connsiteY7168" fmla="*/ 392906 h 514350"/>
                <a:gd name="connsiteX7169" fmla="*/ 310991 w 6400800"/>
                <a:gd name="connsiteY7169" fmla="*/ 362426 h 514350"/>
                <a:gd name="connsiteX7170" fmla="*/ 296704 w 6400800"/>
                <a:gd name="connsiteY7170" fmla="*/ 318611 h 514350"/>
                <a:gd name="connsiteX7171" fmla="*/ 291941 w 6400800"/>
                <a:gd name="connsiteY7171" fmla="*/ 302419 h 514350"/>
                <a:gd name="connsiteX7172" fmla="*/ 295751 w 6400800"/>
                <a:gd name="connsiteY7172" fmla="*/ 269081 h 514350"/>
                <a:gd name="connsiteX7173" fmla="*/ 283369 w 6400800"/>
                <a:gd name="connsiteY7173" fmla="*/ 378619 h 514350"/>
                <a:gd name="connsiteX7174" fmla="*/ 284321 w 6400800"/>
                <a:gd name="connsiteY7174" fmla="*/ 365284 h 514350"/>
                <a:gd name="connsiteX7175" fmla="*/ 285274 w 6400800"/>
                <a:gd name="connsiteY7175" fmla="*/ 363379 h 514350"/>
                <a:gd name="connsiteX7176" fmla="*/ 295751 w 6400800"/>
                <a:gd name="connsiteY7176" fmla="*/ 387191 h 514350"/>
                <a:gd name="connsiteX7177" fmla="*/ 302419 w 6400800"/>
                <a:gd name="connsiteY7177" fmla="*/ 400526 h 514350"/>
                <a:gd name="connsiteX7178" fmla="*/ 303371 w 6400800"/>
                <a:gd name="connsiteY7178" fmla="*/ 404336 h 514350"/>
                <a:gd name="connsiteX7179" fmla="*/ 301466 w 6400800"/>
                <a:gd name="connsiteY7179" fmla="*/ 412909 h 514350"/>
                <a:gd name="connsiteX7180" fmla="*/ 295751 w 6400800"/>
                <a:gd name="connsiteY7180" fmla="*/ 442436 h 514350"/>
                <a:gd name="connsiteX7181" fmla="*/ 283369 w 6400800"/>
                <a:gd name="connsiteY7181" fmla="*/ 444341 h 514350"/>
                <a:gd name="connsiteX7182" fmla="*/ 281464 w 6400800"/>
                <a:gd name="connsiteY7182" fmla="*/ 435769 h 514350"/>
                <a:gd name="connsiteX7183" fmla="*/ 281464 w 6400800"/>
                <a:gd name="connsiteY7183" fmla="*/ 407194 h 514350"/>
                <a:gd name="connsiteX7184" fmla="*/ 283369 w 6400800"/>
                <a:gd name="connsiteY7184" fmla="*/ 378619 h 514350"/>
                <a:gd name="connsiteX7185" fmla="*/ 237649 w 6400800"/>
                <a:gd name="connsiteY7185" fmla="*/ 415766 h 514350"/>
                <a:gd name="connsiteX7186" fmla="*/ 228124 w 6400800"/>
                <a:gd name="connsiteY7186" fmla="*/ 395764 h 514350"/>
                <a:gd name="connsiteX7187" fmla="*/ 229076 w 6400800"/>
                <a:gd name="connsiteY7187" fmla="*/ 383381 h 514350"/>
                <a:gd name="connsiteX7188" fmla="*/ 239554 w 6400800"/>
                <a:gd name="connsiteY7188" fmla="*/ 406241 h 514350"/>
                <a:gd name="connsiteX7189" fmla="*/ 237649 w 6400800"/>
                <a:gd name="connsiteY7189" fmla="*/ 415766 h 514350"/>
                <a:gd name="connsiteX7190" fmla="*/ 247174 w 6400800"/>
                <a:gd name="connsiteY7190" fmla="*/ 431006 h 514350"/>
                <a:gd name="connsiteX7191" fmla="*/ 248126 w 6400800"/>
                <a:gd name="connsiteY7191" fmla="*/ 425291 h 514350"/>
                <a:gd name="connsiteX7192" fmla="*/ 248126 w 6400800"/>
                <a:gd name="connsiteY7192" fmla="*/ 425291 h 514350"/>
                <a:gd name="connsiteX7193" fmla="*/ 247174 w 6400800"/>
                <a:gd name="connsiteY7193" fmla="*/ 431006 h 514350"/>
                <a:gd name="connsiteX7194" fmla="*/ 264319 w 6400800"/>
                <a:gd name="connsiteY7194" fmla="*/ 204311 h 514350"/>
                <a:gd name="connsiteX7195" fmla="*/ 270986 w 6400800"/>
                <a:gd name="connsiteY7195" fmla="*/ 185261 h 514350"/>
                <a:gd name="connsiteX7196" fmla="*/ 267176 w 6400800"/>
                <a:gd name="connsiteY7196" fmla="*/ 214789 h 514350"/>
                <a:gd name="connsiteX7197" fmla="*/ 266224 w 6400800"/>
                <a:gd name="connsiteY7197" fmla="*/ 210026 h 514350"/>
                <a:gd name="connsiteX7198" fmla="*/ 264319 w 6400800"/>
                <a:gd name="connsiteY7198" fmla="*/ 204311 h 514350"/>
                <a:gd name="connsiteX7199" fmla="*/ 264319 w 6400800"/>
                <a:gd name="connsiteY7199" fmla="*/ 204311 h 514350"/>
                <a:gd name="connsiteX7200" fmla="*/ 254794 w 6400800"/>
                <a:gd name="connsiteY7200" fmla="*/ 235744 h 514350"/>
                <a:gd name="connsiteX7201" fmla="*/ 258604 w 6400800"/>
                <a:gd name="connsiteY7201" fmla="*/ 220504 h 514350"/>
                <a:gd name="connsiteX7202" fmla="*/ 261461 w 6400800"/>
                <a:gd name="connsiteY7202" fmla="*/ 242411 h 514350"/>
                <a:gd name="connsiteX7203" fmla="*/ 262414 w 6400800"/>
                <a:gd name="connsiteY7203" fmla="*/ 245269 h 514350"/>
                <a:gd name="connsiteX7204" fmla="*/ 260509 w 6400800"/>
                <a:gd name="connsiteY7204" fmla="*/ 270034 h 514350"/>
                <a:gd name="connsiteX7205" fmla="*/ 257651 w 6400800"/>
                <a:gd name="connsiteY7205" fmla="*/ 264319 h 514350"/>
                <a:gd name="connsiteX7206" fmla="*/ 250984 w 6400800"/>
                <a:gd name="connsiteY7206" fmla="*/ 249079 h 514350"/>
                <a:gd name="connsiteX7207" fmla="*/ 254794 w 6400800"/>
                <a:gd name="connsiteY7207" fmla="*/ 235744 h 514350"/>
                <a:gd name="connsiteX7208" fmla="*/ 245269 w 6400800"/>
                <a:gd name="connsiteY7208" fmla="*/ 276701 h 514350"/>
                <a:gd name="connsiteX7209" fmla="*/ 249079 w 6400800"/>
                <a:gd name="connsiteY7209" fmla="*/ 260509 h 514350"/>
                <a:gd name="connsiteX7210" fmla="*/ 250984 w 6400800"/>
                <a:gd name="connsiteY7210" fmla="*/ 268129 h 514350"/>
                <a:gd name="connsiteX7211" fmla="*/ 258604 w 6400800"/>
                <a:gd name="connsiteY7211" fmla="*/ 292894 h 514350"/>
                <a:gd name="connsiteX7212" fmla="*/ 259556 w 6400800"/>
                <a:gd name="connsiteY7212" fmla="*/ 294799 h 514350"/>
                <a:gd name="connsiteX7213" fmla="*/ 259556 w 6400800"/>
                <a:gd name="connsiteY7213" fmla="*/ 297656 h 514350"/>
                <a:gd name="connsiteX7214" fmla="*/ 257651 w 6400800"/>
                <a:gd name="connsiteY7214" fmla="*/ 333851 h 514350"/>
                <a:gd name="connsiteX7215" fmla="*/ 250984 w 6400800"/>
                <a:gd name="connsiteY7215" fmla="*/ 309086 h 514350"/>
                <a:gd name="connsiteX7216" fmla="*/ 253841 w 6400800"/>
                <a:gd name="connsiteY7216" fmla="*/ 301466 h 514350"/>
                <a:gd name="connsiteX7217" fmla="*/ 250984 w 6400800"/>
                <a:gd name="connsiteY7217" fmla="*/ 307181 h 514350"/>
                <a:gd name="connsiteX7218" fmla="*/ 244316 w 6400800"/>
                <a:gd name="connsiteY7218" fmla="*/ 284321 h 514350"/>
                <a:gd name="connsiteX7219" fmla="*/ 245269 w 6400800"/>
                <a:gd name="connsiteY7219" fmla="*/ 276701 h 514350"/>
                <a:gd name="connsiteX7220" fmla="*/ 236696 w 6400800"/>
                <a:gd name="connsiteY7220" fmla="*/ 325279 h 514350"/>
                <a:gd name="connsiteX7221" fmla="*/ 237649 w 6400800"/>
                <a:gd name="connsiteY7221" fmla="*/ 322421 h 514350"/>
                <a:gd name="connsiteX7222" fmla="*/ 238601 w 6400800"/>
                <a:gd name="connsiteY7222" fmla="*/ 329089 h 514350"/>
                <a:gd name="connsiteX7223" fmla="*/ 235744 w 6400800"/>
                <a:gd name="connsiteY7223" fmla="*/ 335756 h 514350"/>
                <a:gd name="connsiteX7224" fmla="*/ 236696 w 6400800"/>
                <a:gd name="connsiteY7224" fmla="*/ 325279 h 514350"/>
                <a:gd name="connsiteX7225" fmla="*/ 234791 w 6400800"/>
                <a:gd name="connsiteY7225" fmla="*/ 353854 h 514350"/>
                <a:gd name="connsiteX7226" fmla="*/ 240506 w 6400800"/>
                <a:gd name="connsiteY7226" fmla="*/ 337661 h 514350"/>
                <a:gd name="connsiteX7227" fmla="*/ 241459 w 6400800"/>
                <a:gd name="connsiteY7227" fmla="*/ 342424 h 514350"/>
                <a:gd name="connsiteX7228" fmla="*/ 248126 w 6400800"/>
                <a:gd name="connsiteY7228" fmla="*/ 372904 h 514350"/>
                <a:gd name="connsiteX7229" fmla="*/ 247174 w 6400800"/>
                <a:gd name="connsiteY7229" fmla="*/ 378619 h 514350"/>
                <a:gd name="connsiteX7230" fmla="*/ 242411 w 6400800"/>
                <a:gd name="connsiteY7230" fmla="*/ 369094 h 514350"/>
                <a:gd name="connsiteX7231" fmla="*/ 234791 w 6400800"/>
                <a:gd name="connsiteY7231" fmla="*/ 353854 h 514350"/>
                <a:gd name="connsiteX7232" fmla="*/ 234791 w 6400800"/>
                <a:gd name="connsiteY7232" fmla="*/ 353854 h 514350"/>
                <a:gd name="connsiteX7233" fmla="*/ 222409 w 6400800"/>
                <a:gd name="connsiteY7233" fmla="*/ 297656 h 514350"/>
                <a:gd name="connsiteX7234" fmla="*/ 227171 w 6400800"/>
                <a:gd name="connsiteY7234" fmla="*/ 278606 h 514350"/>
                <a:gd name="connsiteX7235" fmla="*/ 228124 w 6400800"/>
                <a:gd name="connsiteY7235" fmla="*/ 284321 h 514350"/>
                <a:gd name="connsiteX7236" fmla="*/ 230029 w 6400800"/>
                <a:gd name="connsiteY7236" fmla="*/ 290989 h 514350"/>
                <a:gd name="connsiteX7237" fmla="*/ 222409 w 6400800"/>
                <a:gd name="connsiteY7237" fmla="*/ 324326 h 514350"/>
                <a:gd name="connsiteX7238" fmla="*/ 221456 w 6400800"/>
                <a:gd name="connsiteY7238" fmla="*/ 330041 h 514350"/>
                <a:gd name="connsiteX7239" fmla="*/ 220504 w 6400800"/>
                <a:gd name="connsiteY7239" fmla="*/ 329089 h 514350"/>
                <a:gd name="connsiteX7240" fmla="*/ 218599 w 6400800"/>
                <a:gd name="connsiteY7240" fmla="*/ 312896 h 514350"/>
                <a:gd name="connsiteX7241" fmla="*/ 222409 w 6400800"/>
                <a:gd name="connsiteY7241" fmla="*/ 297656 h 514350"/>
                <a:gd name="connsiteX7242" fmla="*/ 169069 w 6400800"/>
                <a:gd name="connsiteY7242" fmla="*/ 411956 h 514350"/>
                <a:gd name="connsiteX7243" fmla="*/ 169069 w 6400800"/>
                <a:gd name="connsiteY7243" fmla="*/ 412909 h 514350"/>
                <a:gd name="connsiteX7244" fmla="*/ 165259 w 6400800"/>
                <a:gd name="connsiteY7244" fmla="*/ 396716 h 514350"/>
                <a:gd name="connsiteX7245" fmla="*/ 164306 w 6400800"/>
                <a:gd name="connsiteY7245" fmla="*/ 375761 h 514350"/>
                <a:gd name="connsiteX7246" fmla="*/ 161449 w 6400800"/>
                <a:gd name="connsiteY7246" fmla="*/ 345281 h 514350"/>
                <a:gd name="connsiteX7247" fmla="*/ 158591 w 6400800"/>
                <a:gd name="connsiteY7247" fmla="*/ 321469 h 514350"/>
                <a:gd name="connsiteX7248" fmla="*/ 159544 w 6400800"/>
                <a:gd name="connsiteY7248" fmla="*/ 323374 h 514350"/>
                <a:gd name="connsiteX7249" fmla="*/ 162401 w 6400800"/>
                <a:gd name="connsiteY7249" fmla="*/ 328136 h 514350"/>
                <a:gd name="connsiteX7250" fmla="*/ 167164 w 6400800"/>
                <a:gd name="connsiteY7250" fmla="*/ 376714 h 514350"/>
                <a:gd name="connsiteX7251" fmla="*/ 170021 w 6400800"/>
                <a:gd name="connsiteY7251" fmla="*/ 402431 h 514350"/>
                <a:gd name="connsiteX7252" fmla="*/ 169069 w 6400800"/>
                <a:gd name="connsiteY7252" fmla="*/ 411956 h 514350"/>
                <a:gd name="connsiteX7253" fmla="*/ 209074 w 6400800"/>
                <a:gd name="connsiteY7253" fmla="*/ 350044 h 514350"/>
                <a:gd name="connsiteX7254" fmla="*/ 209074 w 6400800"/>
                <a:gd name="connsiteY7254" fmla="*/ 359569 h 514350"/>
                <a:gd name="connsiteX7255" fmla="*/ 207169 w 6400800"/>
                <a:gd name="connsiteY7255" fmla="*/ 356711 h 514350"/>
                <a:gd name="connsiteX7256" fmla="*/ 209074 w 6400800"/>
                <a:gd name="connsiteY7256" fmla="*/ 350044 h 514350"/>
                <a:gd name="connsiteX7257" fmla="*/ 170974 w 6400800"/>
                <a:gd name="connsiteY7257" fmla="*/ 259556 h 514350"/>
                <a:gd name="connsiteX7258" fmla="*/ 178594 w 6400800"/>
                <a:gd name="connsiteY7258" fmla="*/ 274796 h 514350"/>
                <a:gd name="connsiteX7259" fmla="*/ 187166 w 6400800"/>
                <a:gd name="connsiteY7259" fmla="*/ 291941 h 514350"/>
                <a:gd name="connsiteX7260" fmla="*/ 205264 w 6400800"/>
                <a:gd name="connsiteY7260" fmla="*/ 330041 h 514350"/>
                <a:gd name="connsiteX7261" fmla="*/ 200501 w 6400800"/>
                <a:gd name="connsiteY7261" fmla="*/ 343376 h 514350"/>
                <a:gd name="connsiteX7262" fmla="*/ 199549 w 6400800"/>
                <a:gd name="connsiteY7262" fmla="*/ 342424 h 514350"/>
                <a:gd name="connsiteX7263" fmla="*/ 180499 w 6400800"/>
                <a:gd name="connsiteY7263" fmla="*/ 310039 h 514350"/>
                <a:gd name="connsiteX7264" fmla="*/ 176689 w 6400800"/>
                <a:gd name="connsiteY7264" fmla="*/ 296704 h 514350"/>
                <a:gd name="connsiteX7265" fmla="*/ 176689 w 6400800"/>
                <a:gd name="connsiteY7265" fmla="*/ 305276 h 514350"/>
                <a:gd name="connsiteX7266" fmla="*/ 172879 w 6400800"/>
                <a:gd name="connsiteY7266" fmla="*/ 299561 h 514350"/>
                <a:gd name="connsiteX7267" fmla="*/ 171926 w 6400800"/>
                <a:gd name="connsiteY7267" fmla="*/ 298609 h 514350"/>
                <a:gd name="connsiteX7268" fmla="*/ 168116 w 6400800"/>
                <a:gd name="connsiteY7268" fmla="*/ 279559 h 514350"/>
                <a:gd name="connsiteX7269" fmla="*/ 158591 w 6400800"/>
                <a:gd name="connsiteY7269" fmla="*/ 235744 h 514350"/>
                <a:gd name="connsiteX7270" fmla="*/ 170974 w 6400800"/>
                <a:gd name="connsiteY7270" fmla="*/ 259556 h 514350"/>
                <a:gd name="connsiteX7271" fmla="*/ 161449 w 6400800"/>
                <a:gd name="connsiteY7271" fmla="*/ 307181 h 514350"/>
                <a:gd name="connsiteX7272" fmla="*/ 156686 w 6400800"/>
                <a:gd name="connsiteY7272" fmla="*/ 301466 h 514350"/>
                <a:gd name="connsiteX7273" fmla="*/ 155734 w 6400800"/>
                <a:gd name="connsiteY7273" fmla="*/ 297656 h 514350"/>
                <a:gd name="connsiteX7274" fmla="*/ 161449 w 6400800"/>
                <a:gd name="connsiteY7274" fmla="*/ 307181 h 514350"/>
                <a:gd name="connsiteX7275" fmla="*/ 130969 w 6400800"/>
                <a:gd name="connsiteY7275" fmla="*/ 280511 h 514350"/>
                <a:gd name="connsiteX7276" fmla="*/ 133826 w 6400800"/>
                <a:gd name="connsiteY7276" fmla="*/ 284321 h 514350"/>
                <a:gd name="connsiteX7277" fmla="*/ 145256 w 6400800"/>
                <a:gd name="connsiteY7277" fmla="*/ 301466 h 514350"/>
                <a:gd name="connsiteX7278" fmla="*/ 150971 w 6400800"/>
                <a:gd name="connsiteY7278" fmla="*/ 310039 h 514350"/>
                <a:gd name="connsiteX7279" fmla="*/ 150019 w 6400800"/>
                <a:gd name="connsiteY7279" fmla="*/ 341471 h 514350"/>
                <a:gd name="connsiteX7280" fmla="*/ 149066 w 6400800"/>
                <a:gd name="connsiteY7280" fmla="*/ 339566 h 514350"/>
                <a:gd name="connsiteX7281" fmla="*/ 145256 w 6400800"/>
                <a:gd name="connsiteY7281" fmla="*/ 328136 h 514350"/>
                <a:gd name="connsiteX7282" fmla="*/ 140494 w 6400800"/>
                <a:gd name="connsiteY7282" fmla="*/ 317659 h 514350"/>
                <a:gd name="connsiteX7283" fmla="*/ 132874 w 6400800"/>
                <a:gd name="connsiteY7283" fmla="*/ 301466 h 514350"/>
                <a:gd name="connsiteX7284" fmla="*/ 127159 w 6400800"/>
                <a:gd name="connsiteY7284" fmla="*/ 290989 h 514350"/>
                <a:gd name="connsiteX7285" fmla="*/ 130969 w 6400800"/>
                <a:gd name="connsiteY7285" fmla="*/ 280511 h 514350"/>
                <a:gd name="connsiteX7286" fmla="*/ 121444 w 6400800"/>
                <a:gd name="connsiteY7286" fmla="*/ 318611 h 514350"/>
                <a:gd name="connsiteX7287" fmla="*/ 127159 w 6400800"/>
                <a:gd name="connsiteY7287" fmla="*/ 294799 h 514350"/>
                <a:gd name="connsiteX7288" fmla="*/ 127159 w 6400800"/>
                <a:gd name="connsiteY7288" fmla="*/ 293846 h 514350"/>
                <a:gd name="connsiteX7289" fmla="*/ 129064 w 6400800"/>
                <a:gd name="connsiteY7289" fmla="*/ 303371 h 514350"/>
                <a:gd name="connsiteX7290" fmla="*/ 133826 w 6400800"/>
                <a:gd name="connsiteY7290" fmla="*/ 320516 h 514350"/>
                <a:gd name="connsiteX7291" fmla="*/ 138589 w 6400800"/>
                <a:gd name="connsiteY7291" fmla="*/ 342424 h 514350"/>
                <a:gd name="connsiteX7292" fmla="*/ 143351 w 6400800"/>
                <a:gd name="connsiteY7292" fmla="*/ 369094 h 514350"/>
                <a:gd name="connsiteX7293" fmla="*/ 148114 w 6400800"/>
                <a:gd name="connsiteY7293" fmla="*/ 398621 h 514350"/>
                <a:gd name="connsiteX7294" fmla="*/ 149066 w 6400800"/>
                <a:gd name="connsiteY7294" fmla="*/ 403384 h 514350"/>
                <a:gd name="connsiteX7295" fmla="*/ 149066 w 6400800"/>
                <a:gd name="connsiteY7295" fmla="*/ 411004 h 514350"/>
                <a:gd name="connsiteX7296" fmla="*/ 149066 w 6400800"/>
                <a:gd name="connsiteY7296" fmla="*/ 416719 h 514350"/>
                <a:gd name="connsiteX7297" fmla="*/ 138589 w 6400800"/>
                <a:gd name="connsiteY7297" fmla="*/ 388144 h 514350"/>
                <a:gd name="connsiteX7298" fmla="*/ 129064 w 6400800"/>
                <a:gd name="connsiteY7298" fmla="*/ 363379 h 514350"/>
                <a:gd name="connsiteX7299" fmla="*/ 131921 w 6400800"/>
                <a:gd name="connsiteY7299" fmla="*/ 358616 h 514350"/>
                <a:gd name="connsiteX7300" fmla="*/ 129064 w 6400800"/>
                <a:gd name="connsiteY7300" fmla="*/ 361474 h 514350"/>
                <a:gd name="connsiteX7301" fmla="*/ 124301 w 6400800"/>
                <a:gd name="connsiteY7301" fmla="*/ 350044 h 514350"/>
                <a:gd name="connsiteX7302" fmla="*/ 125254 w 6400800"/>
                <a:gd name="connsiteY7302" fmla="*/ 344329 h 514350"/>
                <a:gd name="connsiteX7303" fmla="*/ 129064 w 6400800"/>
                <a:gd name="connsiteY7303" fmla="*/ 328136 h 514350"/>
                <a:gd name="connsiteX7304" fmla="*/ 121444 w 6400800"/>
                <a:gd name="connsiteY7304" fmla="*/ 343376 h 514350"/>
                <a:gd name="connsiteX7305" fmla="*/ 121444 w 6400800"/>
                <a:gd name="connsiteY7305" fmla="*/ 343376 h 514350"/>
                <a:gd name="connsiteX7306" fmla="*/ 120491 w 6400800"/>
                <a:gd name="connsiteY7306" fmla="*/ 341471 h 514350"/>
                <a:gd name="connsiteX7307" fmla="*/ 117634 w 6400800"/>
                <a:gd name="connsiteY7307" fmla="*/ 334804 h 514350"/>
                <a:gd name="connsiteX7308" fmla="*/ 121444 w 6400800"/>
                <a:gd name="connsiteY7308" fmla="*/ 318611 h 514350"/>
                <a:gd name="connsiteX7309" fmla="*/ 116681 w 6400800"/>
                <a:gd name="connsiteY7309" fmla="*/ 393859 h 514350"/>
                <a:gd name="connsiteX7310" fmla="*/ 127159 w 6400800"/>
                <a:gd name="connsiteY7310" fmla="*/ 419576 h 514350"/>
                <a:gd name="connsiteX7311" fmla="*/ 113824 w 6400800"/>
                <a:gd name="connsiteY7311" fmla="*/ 414814 h 514350"/>
                <a:gd name="connsiteX7312" fmla="*/ 116681 w 6400800"/>
                <a:gd name="connsiteY7312" fmla="*/ 393859 h 514350"/>
                <a:gd name="connsiteX7313" fmla="*/ 91916 w 6400800"/>
                <a:gd name="connsiteY7313" fmla="*/ 341471 h 514350"/>
                <a:gd name="connsiteX7314" fmla="*/ 92869 w 6400800"/>
                <a:gd name="connsiteY7314" fmla="*/ 335756 h 514350"/>
                <a:gd name="connsiteX7315" fmla="*/ 94774 w 6400800"/>
                <a:gd name="connsiteY7315" fmla="*/ 340519 h 514350"/>
                <a:gd name="connsiteX7316" fmla="*/ 102394 w 6400800"/>
                <a:gd name="connsiteY7316" fmla="*/ 358616 h 514350"/>
                <a:gd name="connsiteX7317" fmla="*/ 96679 w 6400800"/>
                <a:gd name="connsiteY7317" fmla="*/ 384334 h 514350"/>
                <a:gd name="connsiteX7318" fmla="*/ 94774 w 6400800"/>
                <a:gd name="connsiteY7318" fmla="*/ 399574 h 514350"/>
                <a:gd name="connsiteX7319" fmla="*/ 93821 w 6400800"/>
                <a:gd name="connsiteY7319" fmla="*/ 400526 h 514350"/>
                <a:gd name="connsiteX7320" fmla="*/ 90964 w 6400800"/>
                <a:gd name="connsiteY7320" fmla="*/ 404336 h 514350"/>
                <a:gd name="connsiteX7321" fmla="*/ 88106 w 6400800"/>
                <a:gd name="connsiteY7321" fmla="*/ 382429 h 514350"/>
                <a:gd name="connsiteX7322" fmla="*/ 85249 w 6400800"/>
                <a:gd name="connsiteY7322" fmla="*/ 365284 h 514350"/>
                <a:gd name="connsiteX7323" fmla="*/ 91916 w 6400800"/>
                <a:gd name="connsiteY7323" fmla="*/ 341471 h 514350"/>
                <a:gd name="connsiteX7324" fmla="*/ 72866 w 6400800"/>
                <a:gd name="connsiteY7324" fmla="*/ 407194 h 514350"/>
                <a:gd name="connsiteX7325" fmla="*/ 72866 w 6400800"/>
                <a:gd name="connsiteY7325" fmla="*/ 409099 h 514350"/>
                <a:gd name="connsiteX7326" fmla="*/ 71914 w 6400800"/>
                <a:gd name="connsiteY7326" fmla="*/ 409099 h 514350"/>
                <a:gd name="connsiteX7327" fmla="*/ 72866 w 6400800"/>
                <a:gd name="connsiteY7327" fmla="*/ 407194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  <a:cxn ang="0">
                  <a:pos x="connsiteX5291" y="connsiteY5291"/>
                </a:cxn>
                <a:cxn ang="0">
                  <a:pos x="connsiteX5292" y="connsiteY5292"/>
                </a:cxn>
                <a:cxn ang="0">
                  <a:pos x="connsiteX5293" y="connsiteY5293"/>
                </a:cxn>
                <a:cxn ang="0">
                  <a:pos x="connsiteX5294" y="connsiteY5294"/>
                </a:cxn>
                <a:cxn ang="0">
                  <a:pos x="connsiteX5295" y="connsiteY5295"/>
                </a:cxn>
                <a:cxn ang="0">
                  <a:pos x="connsiteX5296" y="connsiteY5296"/>
                </a:cxn>
                <a:cxn ang="0">
                  <a:pos x="connsiteX5297" y="connsiteY5297"/>
                </a:cxn>
                <a:cxn ang="0">
                  <a:pos x="connsiteX5298" y="connsiteY5298"/>
                </a:cxn>
                <a:cxn ang="0">
                  <a:pos x="connsiteX5299" y="connsiteY5299"/>
                </a:cxn>
                <a:cxn ang="0">
                  <a:pos x="connsiteX5300" y="connsiteY5300"/>
                </a:cxn>
                <a:cxn ang="0">
                  <a:pos x="connsiteX5301" y="connsiteY5301"/>
                </a:cxn>
                <a:cxn ang="0">
                  <a:pos x="connsiteX5302" y="connsiteY5302"/>
                </a:cxn>
                <a:cxn ang="0">
                  <a:pos x="connsiteX5303" y="connsiteY5303"/>
                </a:cxn>
                <a:cxn ang="0">
                  <a:pos x="connsiteX5304" y="connsiteY5304"/>
                </a:cxn>
                <a:cxn ang="0">
                  <a:pos x="connsiteX5305" y="connsiteY5305"/>
                </a:cxn>
                <a:cxn ang="0">
                  <a:pos x="connsiteX5306" y="connsiteY5306"/>
                </a:cxn>
                <a:cxn ang="0">
                  <a:pos x="connsiteX5307" y="connsiteY5307"/>
                </a:cxn>
                <a:cxn ang="0">
                  <a:pos x="connsiteX5308" y="connsiteY5308"/>
                </a:cxn>
                <a:cxn ang="0">
                  <a:pos x="connsiteX5309" y="connsiteY5309"/>
                </a:cxn>
                <a:cxn ang="0">
                  <a:pos x="connsiteX5310" y="connsiteY5310"/>
                </a:cxn>
                <a:cxn ang="0">
                  <a:pos x="connsiteX5311" y="connsiteY5311"/>
                </a:cxn>
                <a:cxn ang="0">
                  <a:pos x="connsiteX5312" y="connsiteY5312"/>
                </a:cxn>
                <a:cxn ang="0">
                  <a:pos x="connsiteX5313" y="connsiteY5313"/>
                </a:cxn>
                <a:cxn ang="0">
                  <a:pos x="connsiteX5314" y="connsiteY5314"/>
                </a:cxn>
                <a:cxn ang="0">
                  <a:pos x="connsiteX5315" y="connsiteY5315"/>
                </a:cxn>
                <a:cxn ang="0">
                  <a:pos x="connsiteX5316" y="connsiteY5316"/>
                </a:cxn>
                <a:cxn ang="0">
                  <a:pos x="connsiteX5317" y="connsiteY5317"/>
                </a:cxn>
                <a:cxn ang="0">
                  <a:pos x="connsiteX5318" y="connsiteY5318"/>
                </a:cxn>
                <a:cxn ang="0">
                  <a:pos x="connsiteX5319" y="connsiteY5319"/>
                </a:cxn>
                <a:cxn ang="0">
                  <a:pos x="connsiteX5320" y="connsiteY5320"/>
                </a:cxn>
                <a:cxn ang="0">
                  <a:pos x="connsiteX5321" y="connsiteY5321"/>
                </a:cxn>
                <a:cxn ang="0">
                  <a:pos x="connsiteX5322" y="connsiteY5322"/>
                </a:cxn>
                <a:cxn ang="0">
                  <a:pos x="connsiteX5323" y="connsiteY5323"/>
                </a:cxn>
                <a:cxn ang="0">
                  <a:pos x="connsiteX5324" y="connsiteY5324"/>
                </a:cxn>
                <a:cxn ang="0">
                  <a:pos x="connsiteX5325" y="connsiteY5325"/>
                </a:cxn>
                <a:cxn ang="0">
                  <a:pos x="connsiteX5326" y="connsiteY5326"/>
                </a:cxn>
                <a:cxn ang="0">
                  <a:pos x="connsiteX5327" y="connsiteY5327"/>
                </a:cxn>
                <a:cxn ang="0">
                  <a:pos x="connsiteX5328" y="connsiteY5328"/>
                </a:cxn>
                <a:cxn ang="0">
                  <a:pos x="connsiteX5329" y="connsiteY5329"/>
                </a:cxn>
                <a:cxn ang="0">
                  <a:pos x="connsiteX5330" y="connsiteY5330"/>
                </a:cxn>
                <a:cxn ang="0">
                  <a:pos x="connsiteX5331" y="connsiteY5331"/>
                </a:cxn>
                <a:cxn ang="0">
                  <a:pos x="connsiteX5332" y="connsiteY5332"/>
                </a:cxn>
                <a:cxn ang="0">
                  <a:pos x="connsiteX5333" y="connsiteY5333"/>
                </a:cxn>
                <a:cxn ang="0">
                  <a:pos x="connsiteX5334" y="connsiteY5334"/>
                </a:cxn>
                <a:cxn ang="0">
                  <a:pos x="connsiteX5335" y="connsiteY5335"/>
                </a:cxn>
                <a:cxn ang="0">
                  <a:pos x="connsiteX5336" y="connsiteY5336"/>
                </a:cxn>
                <a:cxn ang="0">
                  <a:pos x="connsiteX5337" y="connsiteY5337"/>
                </a:cxn>
                <a:cxn ang="0">
                  <a:pos x="connsiteX5338" y="connsiteY5338"/>
                </a:cxn>
                <a:cxn ang="0">
                  <a:pos x="connsiteX5339" y="connsiteY5339"/>
                </a:cxn>
                <a:cxn ang="0">
                  <a:pos x="connsiteX5340" y="connsiteY5340"/>
                </a:cxn>
                <a:cxn ang="0">
                  <a:pos x="connsiteX5341" y="connsiteY5341"/>
                </a:cxn>
                <a:cxn ang="0">
                  <a:pos x="connsiteX5342" y="connsiteY5342"/>
                </a:cxn>
                <a:cxn ang="0">
                  <a:pos x="connsiteX5343" y="connsiteY5343"/>
                </a:cxn>
                <a:cxn ang="0">
                  <a:pos x="connsiteX5344" y="connsiteY5344"/>
                </a:cxn>
                <a:cxn ang="0">
                  <a:pos x="connsiteX5345" y="connsiteY5345"/>
                </a:cxn>
                <a:cxn ang="0">
                  <a:pos x="connsiteX5346" y="connsiteY5346"/>
                </a:cxn>
                <a:cxn ang="0">
                  <a:pos x="connsiteX5347" y="connsiteY5347"/>
                </a:cxn>
                <a:cxn ang="0">
                  <a:pos x="connsiteX5348" y="connsiteY5348"/>
                </a:cxn>
                <a:cxn ang="0">
                  <a:pos x="connsiteX5349" y="connsiteY5349"/>
                </a:cxn>
                <a:cxn ang="0">
                  <a:pos x="connsiteX5350" y="connsiteY5350"/>
                </a:cxn>
                <a:cxn ang="0">
                  <a:pos x="connsiteX5351" y="connsiteY5351"/>
                </a:cxn>
                <a:cxn ang="0">
                  <a:pos x="connsiteX5352" y="connsiteY5352"/>
                </a:cxn>
                <a:cxn ang="0">
                  <a:pos x="connsiteX5353" y="connsiteY5353"/>
                </a:cxn>
                <a:cxn ang="0">
                  <a:pos x="connsiteX5354" y="connsiteY5354"/>
                </a:cxn>
                <a:cxn ang="0">
                  <a:pos x="connsiteX5355" y="connsiteY5355"/>
                </a:cxn>
                <a:cxn ang="0">
                  <a:pos x="connsiteX5356" y="connsiteY5356"/>
                </a:cxn>
                <a:cxn ang="0">
                  <a:pos x="connsiteX5357" y="connsiteY5357"/>
                </a:cxn>
                <a:cxn ang="0">
                  <a:pos x="connsiteX5358" y="connsiteY5358"/>
                </a:cxn>
                <a:cxn ang="0">
                  <a:pos x="connsiteX5359" y="connsiteY5359"/>
                </a:cxn>
                <a:cxn ang="0">
                  <a:pos x="connsiteX5360" y="connsiteY5360"/>
                </a:cxn>
                <a:cxn ang="0">
                  <a:pos x="connsiteX5361" y="connsiteY5361"/>
                </a:cxn>
                <a:cxn ang="0">
                  <a:pos x="connsiteX5362" y="connsiteY5362"/>
                </a:cxn>
                <a:cxn ang="0">
                  <a:pos x="connsiteX5363" y="connsiteY5363"/>
                </a:cxn>
                <a:cxn ang="0">
                  <a:pos x="connsiteX5364" y="connsiteY5364"/>
                </a:cxn>
                <a:cxn ang="0">
                  <a:pos x="connsiteX5365" y="connsiteY5365"/>
                </a:cxn>
                <a:cxn ang="0">
                  <a:pos x="connsiteX5366" y="connsiteY5366"/>
                </a:cxn>
                <a:cxn ang="0">
                  <a:pos x="connsiteX5367" y="connsiteY5367"/>
                </a:cxn>
                <a:cxn ang="0">
                  <a:pos x="connsiteX5368" y="connsiteY5368"/>
                </a:cxn>
                <a:cxn ang="0">
                  <a:pos x="connsiteX5369" y="connsiteY5369"/>
                </a:cxn>
                <a:cxn ang="0">
                  <a:pos x="connsiteX5370" y="connsiteY5370"/>
                </a:cxn>
                <a:cxn ang="0">
                  <a:pos x="connsiteX5371" y="connsiteY5371"/>
                </a:cxn>
                <a:cxn ang="0">
                  <a:pos x="connsiteX5372" y="connsiteY5372"/>
                </a:cxn>
                <a:cxn ang="0">
                  <a:pos x="connsiteX5373" y="connsiteY5373"/>
                </a:cxn>
                <a:cxn ang="0">
                  <a:pos x="connsiteX5374" y="connsiteY5374"/>
                </a:cxn>
                <a:cxn ang="0">
                  <a:pos x="connsiteX5375" y="connsiteY5375"/>
                </a:cxn>
                <a:cxn ang="0">
                  <a:pos x="connsiteX5376" y="connsiteY5376"/>
                </a:cxn>
                <a:cxn ang="0">
                  <a:pos x="connsiteX5377" y="connsiteY5377"/>
                </a:cxn>
                <a:cxn ang="0">
                  <a:pos x="connsiteX5378" y="connsiteY5378"/>
                </a:cxn>
                <a:cxn ang="0">
                  <a:pos x="connsiteX5379" y="connsiteY5379"/>
                </a:cxn>
                <a:cxn ang="0">
                  <a:pos x="connsiteX5380" y="connsiteY5380"/>
                </a:cxn>
                <a:cxn ang="0">
                  <a:pos x="connsiteX5381" y="connsiteY5381"/>
                </a:cxn>
                <a:cxn ang="0">
                  <a:pos x="connsiteX5382" y="connsiteY5382"/>
                </a:cxn>
                <a:cxn ang="0">
                  <a:pos x="connsiteX5383" y="connsiteY5383"/>
                </a:cxn>
                <a:cxn ang="0">
                  <a:pos x="connsiteX5384" y="connsiteY5384"/>
                </a:cxn>
                <a:cxn ang="0">
                  <a:pos x="connsiteX5385" y="connsiteY5385"/>
                </a:cxn>
                <a:cxn ang="0">
                  <a:pos x="connsiteX5386" y="connsiteY5386"/>
                </a:cxn>
                <a:cxn ang="0">
                  <a:pos x="connsiteX5387" y="connsiteY5387"/>
                </a:cxn>
                <a:cxn ang="0">
                  <a:pos x="connsiteX5388" y="connsiteY5388"/>
                </a:cxn>
                <a:cxn ang="0">
                  <a:pos x="connsiteX5389" y="connsiteY5389"/>
                </a:cxn>
                <a:cxn ang="0">
                  <a:pos x="connsiteX5390" y="connsiteY5390"/>
                </a:cxn>
                <a:cxn ang="0">
                  <a:pos x="connsiteX5391" y="connsiteY5391"/>
                </a:cxn>
                <a:cxn ang="0">
                  <a:pos x="connsiteX5392" y="connsiteY5392"/>
                </a:cxn>
                <a:cxn ang="0">
                  <a:pos x="connsiteX5393" y="connsiteY5393"/>
                </a:cxn>
                <a:cxn ang="0">
                  <a:pos x="connsiteX5394" y="connsiteY5394"/>
                </a:cxn>
                <a:cxn ang="0">
                  <a:pos x="connsiteX5395" y="connsiteY5395"/>
                </a:cxn>
                <a:cxn ang="0">
                  <a:pos x="connsiteX5396" y="connsiteY5396"/>
                </a:cxn>
                <a:cxn ang="0">
                  <a:pos x="connsiteX5397" y="connsiteY5397"/>
                </a:cxn>
                <a:cxn ang="0">
                  <a:pos x="connsiteX5398" y="connsiteY5398"/>
                </a:cxn>
                <a:cxn ang="0">
                  <a:pos x="connsiteX5399" y="connsiteY5399"/>
                </a:cxn>
                <a:cxn ang="0">
                  <a:pos x="connsiteX5400" y="connsiteY5400"/>
                </a:cxn>
                <a:cxn ang="0">
                  <a:pos x="connsiteX5401" y="connsiteY5401"/>
                </a:cxn>
                <a:cxn ang="0">
                  <a:pos x="connsiteX5402" y="connsiteY5402"/>
                </a:cxn>
                <a:cxn ang="0">
                  <a:pos x="connsiteX5403" y="connsiteY5403"/>
                </a:cxn>
                <a:cxn ang="0">
                  <a:pos x="connsiteX5404" y="connsiteY5404"/>
                </a:cxn>
                <a:cxn ang="0">
                  <a:pos x="connsiteX5405" y="connsiteY5405"/>
                </a:cxn>
                <a:cxn ang="0">
                  <a:pos x="connsiteX5406" y="connsiteY5406"/>
                </a:cxn>
                <a:cxn ang="0">
                  <a:pos x="connsiteX5407" y="connsiteY5407"/>
                </a:cxn>
                <a:cxn ang="0">
                  <a:pos x="connsiteX5408" y="connsiteY5408"/>
                </a:cxn>
                <a:cxn ang="0">
                  <a:pos x="connsiteX5409" y="connsiteY5409"/>
                </a:cxn>
                <a:cxn ang="0">
                  <a:pos x="connsiteX5410" y="connsiteY5410"/>
                </a:cxn>
                <a:cxn ang="0">
                  <a:pos x="connsiteX5411" y="connsiteY5411"/>
                </a:cxn>
                <a:cxn ang="0">
                  <a:pos x="connsiteX5412" y="connsiteY5412"/>
                </a:cxn>
                <a:cxn ang="0">
                  <a:pos x="connsiteX5413" y="connsiteY5413"/>
                </a:cxn>
                <a:cxn ang="0">
                  <a:pos x="connsiteX5414" y="connsiteY5414"/>
                </a:cxn>
                <a:cxn ang="0">
                  <a:pos x="connsiteX5415" y="connsiteY5415"/>
                </a:cxn>
                <a:cxn ang="0">
                  <a:pos x="connsiteX5416" y="connsiteY5416"/>
                </a:cxn>
                <a:cxn ang="0">
                  <a:pos x="connsiteX5417" y="connsiteY5417"/>
                </a:cxn>
                <a:cxn ang="0">
                  <a:pos x="connsiteX5418" y="connsiteY5418"/>
                </a:cxn>
                <a:cxn ang="0">
                  <a:pos x="connsiteX5419" y="connsiteY5419"/>
                </a:cxn>
                <a:cxn ang="0">
                  <a:pos x="connsiteX5420" y="connsiteY5420"/>
                </a:cxn>
                <a:cxn ang="0">
                  <a:pos x="connsiteX5421" y="connsiteY5421"/>
                </a:cxn>
                <a:cxn ang="0">
                  <a:pos x="connsiteX5422" y="connsiteY5422"/>
                </a:cxn>
                <a:cxn ang="0">
                  <a:pos x="connsiteX5423" y="connsiteY5423"/>
                </a:cxn>
                <a:cxn ang="0">
                  <a:pos x="connsiteX5424" y="connsiteY5424"/>
                </a:cxn>
                <a:cxn ang="0">
                  <a:pos x="connsiteX5425" y="connsiteY5425"/>
                </a:cxn>
                <a:cxn ang="0">
                  <a:pos x="connsiteX5426" y="connsiteY5426"/>
                </a:cxn>
                <a:cxn ang="0">
                  <a:pos x="connsiteX5427" y="connsiteY5427"/>
                </a:cxn>
                <a:cxn ang="0">
                  <a:pos x="connsiteX5428" y="connsiteY5428"/>
                </a:cxn>
                <a:cxn ang="0">
                  <a:pos x="connsiteX5429" y="connsiteY5429"/>
                </a:cxn>
                <a:cxn ang="0">
                  <a:pos x="connsiteX5430" y="connsiteY5430"/>
                </a:cxn>
                <a:cxn ang="0">
                  <a:pos x="connsiteX5431" y="connsiteY5431"/>
                </a:cxn>
                <a:cxn ang="0">
                  <a:pos x="connsiteX5432" y="connsiteY5432"/>
                </a:cxn>
                <a:cxn ang="0">
                  <a:pos x="connsiteX5433" y="connsiteY5433"/>
                </a:cxn>
                <a:cxn ang="0">
                  <a:pos x="connsiteX5434" y="connsiteY5434"/>
                </a:cxn>
                <a:cxn ang="0">
                  <a:pos x="connsiteX5435" y="connsiteY5435"/>
                </a:cxn>
                <a:cxn ang="0">
                  <a:pos x="connsiteX5436" y="connsiteY5436"/>
                </a:cxn>
                <a:cxn ang="0">
                  <a:pos x="connsiteX5437" y="connsiteY5437"/>
                </a:cxn>
                <a:cxn ang="0">
                  <a:pos x="connsiteX5438" y="connsiteY5438"/>
                </a:cxn>
                <a:cxn ang="0">
                  <a:pos x="connsiteX5439" y="connsiteY5439"/>
                </a:cxn>
                <a:cxn ang="0">
                  <a:pos x="connsiteX5440" y="connsiteY5440"/>
                </a:cxn>
                <a:cxn ang="0">
                  <a:pos x="connsiteX5441" y="connsiteY5441"/>
                </a:cxn>
                <a:cxn ang="0">
                  <a:pos x="connsiteX5442" y="connsiteY5442"/>
                </a:cxn>
                <a:cxn ang="0">
                  <a:pos x="connsiteX5443" y="connsiteY5443"/>
                </a:cxn>
                <a:cxn ang="0">
                  <a:pos x="connsiteX5444" y="connsiteY5444"/>
                </a:cxn>
                <a:cxn ang="0">
                  <a:pos x="connsiteX5445" y="connsiteY5445"/>
                </a:cxn>
                <a:cxn ang="0">
                  <a:pos x="connsiteX5446" y="connsiteY5446"/>
                </a:cxn>
                <a:cxn ang="0">
                  <a:pos x="connsiteX5447" y="connsiteY5447"/>
                </a:cxn>
                <a:cxn ang="0">
                  <a:pos x="connsiteX5448" y="connsiteY5448"/>
                </a:cxn>
                <a:cxn ang="0">
                  <a:pos x="connsiteX5449" y="connsiteY5449"/>
                </a:cxn>
                <a:cxn ang="0">
                  <a:pos x="connsiteX5450" y="connsiteY5450"/>
                </a:cxn>
                <a:cxn ang="0">
                  <a:pos x="connsiteX5451" y="connsiteY5451"/>
                </a:cxn>
                <a:cxn ang="0">
                  <a:pos x="connsiteX5452" y="connsiteY5452"/>
                </a:cxn>
                <a:cxn ang="0">
                  <a:pos x="connsiteX5453" y="connsiteY5453"/>
                </a:cxn>
                <a:cxn ang="0">
                  <a:pos x="connsiteX5454" y="connsiteY5454"/>
                </a:cxn>
                <a:cxn ang="0">
                  <a:pos x="connsiteX5455" y="connsiteY5455"/>
                </a:cxn>
                <a:cxn ang="0">
                  <a:pos x="connsiteX5456" y="connsiteY5456"/>
                </a:cxn>
                <a:cxn ang="0">
                  <a:pos x="connsiteX5457" y="connsiteY5457"/>
                </a:cxn>
                <a:cxn ang="0">
                  <a:pos x="connsiteX5458" y="connsiteY5458"/>
                </a:cxn>
                <a:cxn ang="0">
                  <a:pos x="connsiteX5459" y="connsiteY5459"/>
                </a:cxn>
                <a:cxn ang="0">
                  <a:pos x="connsiteX5460" y="connsiteY5460"/>
                </a:cxn>
                <a:cxn ang="0">
                  <a:pos x="connsiteX5461" y="connsiteY5461"/>
                </a:cxn>
                <a:cxn ang="0">
                  <a:pos x="connsiteX5462" y="connsiteY5462"/>
                </a:cxn>
                <a:cxn ang="0">
                  <a:pos x="connsiteX5463" y="connsiteY5463"/>
                </a:cxn>
                <a:cxn ang="0">
                  <a:pos x="connsiteX5464" y="connsiteY5464"/>
                </a:cxn>
                <a:cxn ang="0">
                  <a:pos x="connsiteX5465" y="connsiteY5465"/>
                </a:cxn>
                <a:cxn ang="0">
                  <a:pos x="connsiteX5466" y="connsiteY5466"/>
                </a:cxn>
                <a:cxn ang="0">
                  <a:pos x="connsiteX5467" y="connsiteY5467"/>
                </a:cxn>
                <a:cxn ang="0">
                  <a:pos x="connsiteX5468" y="connsiteY5468"/>
                </a:cxn>
                <a:cxn ang="0">
                  <a:pos x="connsiteX5469" y="connsiteY5469"/>
                </a:cxn>
                <a:cxn ang="0">
                  <a:pos x="connsiteX5470" y="connsiteY5470"/>
                </a:cxn>
                <a:cxn ang="0">
                  <a:pos x="connsiteX5471" y="connsiteY5471"/>
                </a:cxn>
                <a:cxn ang="0">
                  <a:pos x="connsiteX5472" y="connsiteY5472"/>
                </a:cxn>
                <a:cxn ang="0">
                  <a:pos x="connsiteX5473" y="connsiteY5473"/>
                </a:cxn>
                <a:cxn ang="0">
                  <a:pos x="connsiteX5474" y="connsiteY5474"/>
                </a:cxn>
                <a:cxn ang="0">
                  <a:pos x="connsiteX5475" y="connsiteY5475"/>
                </a:cxn>
                <a:cxn ang="0">
                  <a:pos x="connsiteX5476" y="connsiteY5476"/>
                </a:cxn>
                <a:cxn ang="0">
                  <a:pos x="connsiteX5477" y="connsiteY5477"/>
                </a:cxn>
                <a:cxn ang="0">
                  <a:pos x="connsiteX5478" y="connsiteY5478"/>
                </a:cxn>
                <a:cxn ang="0">
                  <a:pos x="connsiteX5479" y="connsiteY5479"/>
                </a:cxn>
                <a:cxn ang="0">
                  <a:pos x="connsiteX5480" y="connsiteY5480"/>
                </a:cxn>
                <a:cxn ang="0">
                  <a:pos x="connsiteX5481" y="connsiteY5481"/>
                </a:cxn>
                <a:cxn ang="0">
                  <a:pos x="connsiteX5482" y="connsiteY5482"/>
                </a:cxn>
                <a:cxn ang="0">
                  <a:pos x="connsiteX5483" y="connsiteY5483"/>
                </a:cxn>
                <a:cxn ang="0">
                  <a:pos x="connsiteX5484" y="connsiteY5484"/>
                </a:cxn>
                <a:cxn ang="0">
                  <a:pos x="connsiteX5485" y="connsiteY5485"/>
                </a:cxn>
                <a:cxn ang="0">
                  <a:pos x="connsiteX5486" y="connsiteY5486"/>
                </a:cxn>
                <a:cxn ang="0">
                  <a:pos x="connsiteX5487" y="connsiteY5487"/>
                </a:cxn>
                <a:cxn ang="0">
                  <a:pos x="connsiteX5488" y="connsiteY5488"/>
                </a:cxn>
                <a:cxn ang="0">
                  <a:pos x="connsiteX5489" y="connsiteY5489"/>
                </a:cxn>
                <a:cxn ang="0">
                  <a:pos x="connsiteX5490" y="connsiteY5490"/>
                </a:cxn>
                <a:cxn ang="0">
                  <a:pos x="connsiteX5491" y="connsiteY5491"/>
                </a:cxn>
                <a:cxn ang="0">
                  <a:pos x="connsiteX5492" y="connsiteY5492"/>
                </a:cxn>
                <a:cxn ang="0">
                  <a:pos x="connsiteX5493" y="connsiteY5493"/>
                </a:cxn>
                <a:cxn ang="0">
                  <a:pos x="connsiteX5494" y="connsiteY5494"/>
                </a:cxn>
                <a:cxn ang="0">
                  <a:pos x="connsiteX5495" y="connsiteY5495"/>
                </a:cxn>
                <a:cxn ang="0">
                  <a:pos x="connsiteX5496" y="connsiteY5496"/>
                </a:cxn>
                <a:cxn ang="0">
                  <a:pos x="connsiteX5497" y="connsiteY5497"/>
                </a:cxn>
                <a:cxn ang="0">
                  <a:pos x="connsiteX5498" y="connsiteY5498"/>
                </a:cxn>
                <a:cxn ang="0">
                  <a:pos x="connsiteX5499" y="connsiteY5499"/>
                </a:cxn>
                <a:cxn ang="0">
                  <a:pos x="connsiteX5500" y="connsiteY5500"/>
                </a:cxn>
                <a:cxn ang="0">
                  <a:pos x="connsiteX5501" y="connsiteY5501"/>
                </a:cxn>
                <a:cxn ang="0">
                  <a:pos x="connsiteX5502" y="connsiteY5502"/>
                </a:cxn>
                <a:cxn ang="0">
                  <a:pos x="connsiteX5503" y="connsiteY5503"/>
                </a:cxn>
                <a:cxn ang="0">
                  <a:pos x="connsiteX5504" y="connsiteY5504"/>
                </a:cxn>
                <a:cxn ang="0">
                  <a:pos x="connsiteX5505" y="connsiteY5505"/>
                </a:cxn>
                <a:cxn ang="0">
                  <a:pos x="connsiteX5506" y="connsiteY5506"/>
                </a:cxn>
                <a:cxn ang="0">
                  <a:pos x="connsiteX5507" y="connsiteY5507"/>
                </a:cxn>
                <a:cxn ang="0">
                  <a:pos x="connsiteX5508" y="connsiteY5508"/>
                </a:cxn>
                <a:cxn ang="0">
                  <a:pos x="connsiteX5509" y="connsiteY5509"/>
                </a:cxn>
                <a:cxn ang="0">
                  <a:pos x="connsiteX5510" y="connsiteY5510"/>
                </a:cxn>
                <a:cxn ang="0">
                  <a:pos x="connsiteX5511" y="connsiteY5511"/>
                </a:cxn>
                <a:cxn ang="0">
                  <a:pos x="connsiteX5512" y="connsiteY5512"/>
                </a:cxn>
                <a:cxn ang="0">
                  <a:pos x="connsiteX5513" y="connsiteY5513"/>
                </a:cxn>
                <a:cxn ang="0">
                  <a:pos x="connsiteX5514" y="connsiteY5514"/>
                </a:cxn>
                <a:cxn ang="0">
                  <a:pos x="connsiteX5515" y="connsiteY5515"/>
                </a:cxn>
                <a:cxn ang="0">
                  <a:pos x="connsiteX5516" y="connsiteY5516"/>
                </a:cxn>
                <a:cxn ang="0">
                  <a:pos x="connsiteX5517" y="connsiteY5517"/>
                </a:cxn>
                <a:cxn ang="0">
                  <a:pos x="connsiteX5518" y="connsiteY5518"/>
                </a:cxn>
                <a:cxn ang="0">
                  <a:pos x="connsiteX5519" y="connsiteY5519"/>
                </a:cxn>
                <a:cxn ang="0">
                  <a:pos x="connsiteX5520" y="connsiteY5520"/>
                </a:cxn>
                <a:cxn ang="0">
                  <a:pos x="connsiteX5521" y="connsiteY5521"/>
                </a:cxn>
                <a:cxn ang="0">
                  <a:pos x="connsiteX5522" y="connsiteY5522"/>
                </a:cxn>
                <a:cxn ang="0">
                  <a:pos x="connsiteX5523" y="connsiteY5523"/>
                </a:cxn>
                <a:cxn ang="0">
                  <a:pos x="connsiteX5524" y="connsiteY5524"/>
                </a:cxn>
                <a:cxn ang="0">
                  <a:pos x="connsiteX5525" y="connsiteY5525"/>
                </a:cxn>
                <a:cxn ang="0">
                  <a:pos x="connsiteX5526" y="connsiteY5526"/>
                </a:cxn>
                <a:cxn ang="0">
                  <a:pos x="connsiteX5527" y="connsiteY5527"/>
                </a:cxn>
                <a:cxn ang="0">
                  <a:pos x="connsiteX5528" y="connsiteY5528"/>
                </a:cxn>
                <a:cxn ang="0">
                  <a:pos x="connsiteX5529" y="connsiteY5529"/>
                </a:cxn>
                <a:cxn ang="0">
                  <a:pos x="connsiteX5530" y="connsiteY5530"/>
                </a:cxn>
                <a:cxn ang="0">
                  <a:pos x="connsiteX5531" y="connsiteY5531"/>
                </a:cxn>
                <a:cxn ang="0">
                  <a:pos x="connsiteX5532" y="connsiteY5532"/>
                </a:cxn>
                <a:cxn ang="0">
                  <a:pos x="connsiteX5533" y="connsiteY5533"/>
                </a:cxn>
                <a:cxn ang="0">
                  <a:pos x="connsiteX5534" y="connsiteY5534"/>
                </a:cxn>
                <a:cxn ang="0">
                  <a:pos x="connsiteX5535" y="connsiteY5535"/>
                </a:cxn>
                <a:cxn ang="0">
                  <a:pos x="connsiteX5536" y="connsiteY5536"/>
                </a:cxn>
                <a:cxn ang="0">
                  <a:pos x="connsiteX5537" y="connsiteY5537"/>
                </a:cxn>
                <a:cxn ang="0">
                  <a:pos x="connsiteX5538" y="connsiteY5538"/>
                </a:cxn>
                <a:cxn ang="0">
                  <a:pos x="connsiteX5539" y="connsiteY5539"/>
                </a:cxn>
                <a:cxn ang="0">
                  <a:pos x="connsiteX5540" y="connsiteY5540"/>
                </a:cxn>
                <a:cxn ang="0">
                  <a:pos x="connsiteX5541" y="connsiteY5541"/>
                </a:cxn>
                <a:cxn ang="0">
                  <a:pos x="connsiteX5542" y="connsiteY5542"/>
                </a:cxn>
                <a:cxn ang="0">
                  <a:pos x="connsiteX5543" y="connsiteY5543"/>
                </a:cxn>
                <a:cxn ang="0">
                  <a:pos x="connsiteX5544" y="connsiteY5544"/>
                </a:cxn>
                <a:cxn ang="0">
                  <a:pos x="connsiteX5545" y="connsiteY5545"/>
                </a:cxn>
                <a:cxn ang="0">
                  <a:pos x="connsiteX5546" y="connsiteY5546"/>
                </a:cxn>
                <a:cxn ang="0">
                  <a:pos x="connsiteX5547" y="connsiteY5547"/>
                </a:cxn>
                <a:cxn ang="0">
                  <a:pos x="connsiteX5548" y="connsiteY5548"/>
                </a:cxn>
                <a:cxn ang="0">
                  <a:pos x="connsiteX5549" y="connsiteY5549"/>
                </a:cxn>
                <a:cxn ang="0">
                  <a:pos x="connsiteX5550" y="connsiteY5550"/>
                </a:cxn>
                <a:cxn ang="0">
                  <a:pos x="connsiteX5551" y="connsiteY5551"/>
                </a:cxn>
                <a:cxn ang="0">
                  <a:pos x="connsiteX5552" y="connsiteY5552"/>
                </a:cxn>
                <a:cxn ang="0">
                  <a:pos x="connsiteX5553" y="connsiteY5553"/>
                </a:cxn>
                <a:cxn ang="0">
                  <a:pos x="connsiteX5554" y="connsiteY5554"/>
                </a:cxn>
                <a:cxn ang="0">
                  <a:pos x="connsiteX5555" y="connsiteY5555"/>
                </a:cxn>
                <a:cxn ang="0">
                  <a:pos x="connsiteX5556" y="connsiteY5556"/>
                </a:cxn>
                <a:cxn ang="0">
                  <a:pos x="connsiteX5557" y="connsiteY5557"/>
                </a:cxn>
                <a:cxn ang="0">
                  <a:pos x="connsiteX5558" y="connsiteY5558"/>
                </a:cxn>
                <a:cxn ang="0">
                  <a:pos x="connsiteX5559" y="connsiteY5559"/>
                </a:cxn>
                <a:cxn ang="0">
                  <a:pos x="connsiteX5560" y="connsiteY5560"/>
                </a:cxn>
                <a:cxn ang="0">
                  <a:pos x="connsiteX5561" y="connsiteY5561"/>
                </a:cxn>
                <a:cxn ang="0">
                  <a:pos x="connsiteX5562" y="connsiteY5562"/>
                </a:cxn>
                <a:cxn ang="0">
                  <a:pos x="connsiteX5563" y="connsiteY5563"/>
                </a:cxn>
                <a:cxn ang="0">
                  <a:pos x="connsiteX5564" y="connsiteY5564"/>
                </a:cxn>
                <a:cxn ang="0">
                  <a:pos x="connsiteX5565" y="connsiteY5565"/>
                </a:cxn>
                <a:cxn ang="0">
                  <a:pos x="connsiteX5566" y="connsiteY5566"/>
                </a:cxn>
                <a:cxn ang="0">
                  <a:pos x="connsiteX5567" y="connsiteY5567"/>
                </a:cxn>
                <a:cxn ang="0">
                  <a:pos x="connsiteX5568" y="connsiteY5568"/>
                </a:cxn>
                <a:cxn ang="0">
                  <a:pos x="connsiteX5569" y="connsiteY5569"/>
                </a:cxn>
                <a:cxn ang="0">
                  <a:pos x="connsiteX5570" y="connsiteY5570"/>
                </a:cxn>
                <a:cxn ang="0">
                  <a:pos x="connsiteX5571" y="connsiteY5571"/>
                </a:cxn>
                <a:cxn ang="0">
                  <a:pos x="connsiteX5572" y="connsiteY5572"/>
                </a:cxn>
                <a:cxn ang="0">
                  <a:pos x="connsiteX5573" y="connsiteY5573"/>
                </a:cxn>
                <a:cxn ang="0">
                  <a:pos x="connsiteX5574" y="connsiteY5574"/>
                </a:cxn>
                <a:cxn ang="0">
                  <a:pos x="connsiteX5575" y="connsiteY5575"/>
                </a:cxn>
                <a:cxn ang="0">
                  <a:pos x="connsiteX5576" y="connsiteY5576"/>
                </a:cxn>
                <a:cxn ang="0">
                  <a:pos x="connsiteX5577" y="connsiteY5577"/>
                </a:cxn>
                <a:cxn ang="0">
                  <a:pos x="connsiteX5578" y="connsiteY5578"/>
                </a:cxn>
                <a:cxn ang="0">
                  <a:pos x="connsiteX5579" y="connsiteY5579"/>
                </a:cxn>
                <a:cxn ang="0">
                  <a:pos x="connsiteX5580" y="connsiteY5580"/>
                </a:cxn>
                <a:cxn ang="0">
                  <a:pos x="connsiteX5581" y="connsiteY5581"/>
                </a:cxn>
                <a:cxn ang="0">
                  <a:pos x="connsiteX5582" y="connsiteY5582"/>
                </a:cxn>
                <a:cxn ang="0">
                  <a:pos x="connsiteX5583" y="connsiteY5583"/>
                </a:cxn>
                <a:cxn ang="0">
                  <a:pos x="connsiteX5584" y="connsiteY5584"/>
                </a:cxn>
                <a:cxn ang="0">
                  <a:pos x="connsiteX5585" y="connsiteY5585"/>
                </a:cxn>
                <a:cxn ang="0">
                  <a:pos x="connsiteX5586" y="connsiteY5586"/>
                </a:cxn>
                <a:cxn ang="0">
                  <a:pos x="connsiteX5587" y="connsiteY5587"/>
                </a:cxn>
                <a:cxn ang="0">
                  <a:pos x="connsiteX5588" y="connsiteY5588"/>
                </a:cxn>
                <a:cxn ang="0">
                  <a:pos x="connsiteX5589" y="connsiteY5589"/>
                </a:cxn>
                <a:cxn ang="0">
                  <a:pos x="connsiteX5590" y="connsiteY5590"/>
                </a:cxn>
                <a:cxn ang="0">
                  <a:pos x="connsiteX5591" y="connsiteY5591"/>
                </a:cxn>
                <a:cxn ang="0">
                  <a:pos x="connsiteX5592" y="connsiteY5592"/>
                </a:cxn>
                <a:cxn ang="0">
                  <a:pos x="connsiteX5593" y="connsiteY5593"/>
                </a:cxn>
                <a:cxn ang="0">
                  <a:pos x="connsiteX5594" y="connsiteY5594"/>
                </a:cxn>
                <a:cxn ang="0">
                  <a:pos x="connsiteX5595" y="connsiteY5595"/>
                </a:cxn>
                <a:cxn ang="0">
                  <a:pos x="connsiteX5596" y="connsiteY5596"/>
                </a:cxn>
                <a:cxn ang="0">
                  <a:pos x="connsiteX5597" y="connsiteY5597"/>
                </a:cxn>
                <a:cxn ang="0">
                  <a:pos x="connsiteX5598" y="connsiteY5598"/>
                </a:cxn>
                <a:cxn ang="0">
                  <a:pos x="connsiteX5599" y="connsiteY5599"/>
                </a:cxn>
                <a:cxn ang="0">
                  <a:pos x="connsiteX5600" y="connsiteY5600"/>
                </a:cxn>
                <a:cxn ang="0">
                  <a:pos x="connsiteX5601" y="connsiteY5601"/>
                </a:cxn>
                <a:cxn ang="0">
                  <a:pos x="connsiteX5602" y="connsiteY5602"/>
                </a:cxn>
                <a:cxn ang="0">
                  <a:pos x="connsiteX5603" y="connsiteY5603"/>
                </a:cxn>
                <a:cxn ang="0">
                  <a:pos x="connsiteX5604" y="connsiteY5604"/>
                </a:cxn>
                <a:cxn ang="0">
                  <a:pos x="connsiteX5605" y="connsiteY5605"/>
                </a:cxn>
                <a:cxn ang="0">
                  <a:pos x="connsiteX5606" y="connsiteY5606"/>
                </a:cxn>
                <a:cxn ang="0">
                  <a:pos x="connsiteX5607" y="connsiteY5607"/>
                </a:cxn>
                <a:cxn ang="0">
                  <a:pos x="connsiteX5608" y="connsiteY5608"/>
                </a:cxn>
                <a:cxn ang="0">
                  <a:pos x="connsiteX5609" y="connsiteY5609"/>
                </a:cxn>
                <a:cxn ang="0">
                  <a:pos x="connsiteX5610" y="connsiteY5610"/>
                </a:cxn>
                <a:cxn ang="0">
                  <a:pos x="connsiteX5611" y="connsiteY5611"/>
                </a:cxn>
                <a:cxn ang="0">
                  <a:pos x="connsiteX5612" y="connsiteY5612"/>
                </a:cxn>
                <a:cxn ang="0">
                  <a:pos x="connsiteX5613" y="connsiteY5613"/>
                </a:cxn>
                <a:cxn ang="0">
                  <a:pos x="connsiteX5614" y="connsiteY5614"/>
                </a:cxn>
                <a:cxn ang="0">
                  <a:pos x="connsiteX5615" y="connsiteY5615"/>
                </a:cxn>
                <a:cxn ang="0">
                  <a:pos x="connsiteX5616" y="connsiteY5616"/>
                </a:cxn>
                <a:cxn ang="0">
                  <a:pos x="connsiteX5617" y="connsiteY5617"/>
                </a:cxn>
                <a:cxn ang="0">
                  <a:pos x="connsiteX5618" y="connsiteY5618"/>
                </a:cxn>
                <a:cxn ang="0">
                  <a:pos x="connsiteX5619" y="connsiteY5619"/>
                </a:cxn>
                <a:cxn ang="0">
                  <a:pos x="connsiteX5620" y="connsiteY5620"/>
                </a:cxn>
                <a:cxn ang="0">
                  <a:pos x="connsiteX5621" y="connsiteY5621"/>
                </a:cxn>
                <a:cxn ang="0">
                  <a:pos x="connsiteX5622" y="connsiteY5622"/>
                </a:cxn>
                <a:cxn ang="0">
                  <a:pos x="connsiteX5623" y="connsiteY5623"/>
                </a:cxn>
                <a:cxn ang="0">
                  <a:pos x="connsiteX5624" y="connsiteY5624"/>
                </a:cxn>
                <a:cxn ang="0">
                  <a:pos x="connsiteX5625" y="connsiteY5625"/>
                </a:cxn>
                <a:cxn ang="0">
                  <a:pos x="connsiteX5626" y="connsiteY5626"/>
                </a:cxn>
                <a:cxn ang="0">
                  <a:pos x="connsiteX5627" y="connsiteY5627"/>
                </a:cxn>
                <a:cxn ang="0">
                  <a:pos x="connsiteX5628" y="connsiteY5628"/>
                </a:cxn>
                <a:cxn ang="0">
                  <a:pos x="connsiteX5629" y="connsiteY5629"/>
                </a:cxn>
                <a:cxn ang="0">
                  <a:pos x="connsiteX5630" y="connsiteY5630"/>
                </a:cxn>
                <a:cxn ang="0">
                  <a:pos x="connsiteX5631" y="connsiteY5631"/>
                </a:cxn>
                <a:cxn ang="0">
                  <a:pos x="connsiteX5632" y="connsiteY5632"/>
                </a:cxn>
                <a:cxn ang="0">
                  <a:pos x="connsiteX5633" y="connsiteY5633"/>
                </a:cxn>
                <a:cxn ang="0">
                  <a:pos x="connsiteX5634" y="connsiteY5634"/>
                </a:cxn>
                <a:cxn ang="0">
                  <a:pos x="connsiteX5635" y="connsiteY5635"/>
                </a:cxn>
                <a:cxn ang="0">
                  <a:pos x="connsiteX5636" y="connsiteY5636"/>
                </a:cxn>
                <a:cxn ang="0">
                  <a:pos x="connsiteX5637" y="connsiteY5637"/>
                </a:cxn>
                <a:cxn ang="0">
                  <a:pos x="connsiteX5638" y="connsiteY5638"/>
                </a:cxn>
                <a:cxn ang="0">
                  <a:pos x="connsiteX5639" y="connsiteY5639"/>
                </a:cxn>
                <a:cxn ang="0">
                  <a:pos x="connsiteX5640" y="connsiteY5640"/>
                </a:cxn>
                <a:cxn ang="0">
                  <a:pos x="connsiteX5641" y="connsiteY5641"/>
                </a:cxn>
                <a:cxn ang="0">
                  <a:pos x="connsiteX5642" y="connsiteY5642"/>
                </a:cxn>
                <a:cxn ang="0">
                  <a:pos x="connsiteX5643" y="connsiteY5643"/>
                </a:cxn>
                <a:cxn ang="0">
                  <a:pos x="connsiteX5644" y="connsiteY5644"/>
                </a:cxn>
                <a:cxn ang="0">
                  <a:pos x="connsiteX5645" y="connsiteY5645"/>
                </a:cxn>
                <a:cxn ang="0">
                  <a:pos x="connsiteX5646" y="connsiteY5646"/>
                </a:cxn>
                <a:cxn ang="0">
                  <a:pos x="connsiteX5647" y="connsiteY5647"/>
                </a:cxn>
                <a:cxn ang="0">
                  <a:pos x="connsiteX5648" y="connsiteY5648"/>
                </a:cxn>
                <a:cxn ang="0">
                  <a:pos x="connsiteX5649" y="connsiteY5649"/>
                </a:cxn>
                <a:cxn ang="0">
                  <a:pos x="connsiteX5650" y="connsiteY5650"/>
                </a:cxn>
                <a:cxn ang="0">
                  <a:pos x="connsiteX5651" y="connsiteY5651"/>
                </a:cxn>
                <a:cxn ang="0">
                  <a:pos x="connsiteX5652" y="connsiteY5652"/>
                </a:cxn>
                <a:cxn ang="0">
                  <a:pos x="connsiteX5653" y="connsiteY5653"/>
                </a:cxn>
                <a:cxn ang="0">
                  <a:pos x="connsiteX5654" y="connsiteY5654"/>
                </a:cxn>
                <a:cxn ang="0">
                  <a:pos x="connsiteX5655" y="connsiteY5655"/>
                </a:cxn>
                <a:cxn ang="0">
                  <a:pos x="connsiteX5656" y="connsiteY5656"/>
                </a:cxn>
                <a:cxn ang="0">
                  <a:pos x="connsiteX5657" y="connsiteY5657"/>
                </a:cxn>
                <a:cxn ang="0">
                  <a:pos x="connsiteX5658" y="connsiteY5658"/>
                </a:cxn>
                <a:cxn ang="0">
                  <a:pos x="connsiteX5659" y="connsiteY5659"/>
                </a:cxn>
                <a:cxn ang="0">
                  <a:pos x="connsiteX5660" y="connsiteY5660"/>
                </a:cxn>
                <a:cxn ang="0">
                  <a:pos x="connsiteX5661" y="connsiteY5661"/>
                </a:cxn>
                <a:cxn ang="0">
                  <a:pos x="connsiteX5662" y="connsiteY5662"/>
                </a:cxn>
                <a:cxn ang="0">
                  <a:pos x="connsiteX5663" y="connsiteY5663"/>
                </a:cxn>
                <a:cxn ang="0">
                  <a:pos x="connsiteX5664" y="connsiteY5664"/>
                </a:cxn>
                <a:cxn ang="0">
                  <a:pos x="connsiteX5665" y="connsiteY5665"/>
                </a:cxn>
                <a:cxn ang="0">
                  <a:pos x="connsiteX5666" y="connsiteY5666"/>
                </a:cxn>
                <a:cxn ang="0">
                  <a:pos x="connsiteX5667" y="connsiteY5667"/>
                </a:cxn>
                <a:cxn ang="0">
                  <a:pos x="connsiteX5668" y="connsiteY5668"/>
                </a:cxn>
                <a:cxn ang="0">
                  <a:pos x="connsiteX5669" y="connsiteY5669"/>
                </a:cxn>
                <a:cxn ang="0">
                  <a:pos x="connsiteX5670" y="connsiteY5670"/>
                </a:cxn>
                <a:cxn ang="0">
                  <a:pos x="connsiteX5671" y="connsiteY5671"/>
                </a:cxn>
                <a:cxn ang="0">
                  <a:pos x="connsiteX5672" y="connsiteY5672"/>
                </a:cxn>
                <a:cxn ang="0">
                  <a:pos x="connsiteX5673" y="connsiteY5673"/>
                </a:cxn>
                <a:cxn ang="0">
                  <a:pos x="connsiteX5674" y="connsiteY5674"/>
                </a:cxn>
                <a:cxn ang="0">
                  <a:pos x="connsiteX5675" y="connsiteY5675"/>
                </a:cxn>
                <a:cxn ang="0">
                  <a:pos x="connsiteX5676" y="connsiteY5676"/>
                </a:cxn>
                <a:cxn ang="0">
                  <a:pos x="connsiteX5677" y="connsiteY5677"/>
                </a:cxn>
                <a:cxn ang="0">
                  <a:pos x="connsiteX5678" y="connsiteY5678"/>
                </a:cxn>
                <a:cxn ang="0">
                  <a:pos x="connsiteX5679" y="connsiteY5679"/>
                </a:cxn>
                <a:cxn ang="0">
                  <a:pos x="connsiteX5680" y="connsiteY5680"/>
                </a:cxn>
                <a:cxn ang="0">
                  <a:pos x="connsiteX5681" y="connsiteY5681"/>
                </a:cxn>
                <a:cxn ang="0">
                  <a:pos x="connsiteX5682" y="connsiteY5682"/>
                </a:cxn>
                <a:cxn ang="0">
                  <a:pos x="connsiteX5683" y="connsiteY5683"/>
                </a:cxn>
                <a:cxn ang="0">
                  <a:pos x="connsiteX5684" y="connsiteY5684"/>
                </a:cxn>
                <a:cxn ang="0">
                  <a:pos x="connsiteX5685" y="connsiteY5685"/>
                </a:cxn>
                <a:cxn ang="0">
                  <a:pos x="connsiteX5686" y="connsiteY5686"/>
                </a:cxn>
                <a:cxn ang="0">
                  <a:pos x="connsiteX5687" y="connsiteY5687"/>
                </a:cxn>
                <a:cxn ang="0">
                  <a:pos x="connsiteX5688" y="connsiteY5688"/>
                </a:cxn>
                <a:cxn ang="0">
                  <a:pos x="connsiteX5689" y="connsiteY5689"/>
                </a:cxn>
                <a:cxn ang="0">
                  <a:pos x="connsiteX5690" y="connsiteY5690"/>
                </a:cxn>
                <a:cxn ang="0">
                  <a:pos x="connsiteX5691" y="connsiteY5691"/>
                </a:cxn>
                <a:cxn ang="0">
                  <a:pos x="connsiteX5692" y="connsiteY5692"/>
                </a:cxn>
                <a:cxn ang="0">
                  <a:pos x="connsiteX5693" y="connsiteY5693"/>
                </a:cxn>
                <a:cxn ang="0">
                  <a:pos x="connsiteX5694" y="connsiteY5694"/>
                </a:cxn>
                <a:cxn ang="0">
                  <a:pos x="connsiteX5695" y="connsiteY5695"/>
                </a:cxn>
                <a:cxn ang="0">
                  <a:pos x="connsiteX5696" y="connsiteY5696"/>
                </a:cxn>
                <a:cxn ang="0">
                  <a:pos x="connsiteX5697" y="connsiteY5697"/>
                </a:cxn>
                <a:cxn ang="0">
                  <a:pos x="connsiteX5698" y="connsiteY5698"/>
                </a:cxn>
                <a:cxn ang="0">
                  <a:pos x="connsiteX5699" y="connsiteY5699"/>
                </a:cxn>
                <a:cxn ang="0">
                  <a:pos x="connsiteX5700" y="connsiteY5700"/>
                </a:cxn>
                <a:cxn ang="0">
                  <a:pos x="connsiteX5701" y="connsiteY5701"/>
                </a:cxn>
                <a:cxn ang="0">
                  <a:pos x="connsiteX5702" y="connsiteY5702"/>
                </a:cxn>
                <a:cxn ang="0">
                  <a:pos x="connsiteX5703" y="connsiteY5703"/>
                </a:cxn>
                <a:cxn ang="0">
                  <a:pos x="connsiteX5704" y="connsiteY5704"/>
                </a:cxn>
                <a:cxn ang="0">
                  <a:pos x="connsiteX5705" y="connsiteY5705"/>
                </a:cxn>
                <a:cxn ang="0">
                  <a:pos x="connsiteX5706" y="connsiteY5706"/>
                </a:cxn>
                <a:cxn ang="0">
                  <a:pos x="connsiteX5707" y="connsiteY5707"/>
                </a:cxn>
                <a:cxn ang="0">
                  <a:pos x="connsiteX5708" y="connsiteY5708"/>
                </a:cxn>
                <a:cxn ang="0">
                  <a:pos x="connsiteX5709" y="connsiteY5709"/>
                </a:cxn>
                <a:cxn ang="0">
                  <a:pos x="connsiteX5710" y="connsiteY5710"/>
                </a:cxn>
                <a:cxn ang="0">
                  <a:pos x="connsiteX5711" y="connsiteY5711"/>
                </a:cxn>
                <a:cxn ang="0">
                  <a:pos x="connsiteX5712" y="connsiteY5712"/>
                </a:cxn>
                <a:cxn ang="0">
                  <a:pos x="connsiteX5713" y="connsiteY5713"/>
                </a:cxn>
                <a:cxn ang="0">
                  <a:pos x="connsiteX5714" y="connsiteY5714"/>
                </a:cxn>
                <a:cxn ang="0">
                  <a:pos x="connsiteX5715" y="connsiteY5715"/>
                </a:cxn>
                <a:cxn ang="0">
                  <a:pos x="connsiteX5716" y="connsiteY5716"/>
                </a:cxn>
                <a:cxn ang="0">
                  <a:pos x="connsiteX5717" y="connsiteY5717"/>
                </a:cxn>
                <a:cxn ang="0">
                  <a:pos x="connsiteX5718" y="connsiteY5718"/>
                </a:cxn>
                <a:cxn ang="0">
                  <a:pos x="connsiteX5719" y="connsiteY5719"/>
                </a:cxn>
                <a:cxn ang="0">
                  <a:pos x="connsiteX5720" y="connsiteY5720"/>
                </a:cxn>
                <a:cxn ang="0">
                  <a:pos x="connsiteX5721" y="connsiteY5721"/>
                </a:cxn>
                <a:cxn ang="0">
                  <a:pos x="connsiteX5722" y="connsiteY5722"/>
                </a:cxn>
                <a:cxn ang="0">
                  <a:pos x="connsiteX5723" y="connsiteY5723"/>
                </a:cxn>
                <a:cxn ang="0">
                  <a:pos x="connsiteX5724" y="connsiteY5724"/>
                </a:cxn>
                <a:cxn ang="0">
                  <a:pos x="connsiteX5725" y="connsiteY5725"/>
                </a:cxn>
                <a:cxn ang="0">
                  <a:pos x="connsiteX5726" y="connsiteY5726"/>
                </a:cxn>
                <a:cxn ang="0">
                  <a:pos x="connsiteX5727" y="connsiteY5727"/>
                </a:cxn>
                <a:cxn ang="0">
                  <a:pos x="connsiteX5728" y="connsiteY5728"/>
                </a:cxn>
                <a:cxn ang="0">
                  <a:pos x="connsiteX5729" y="connsiteY5729"/>
                </a:cxn>
                <a:cxn ang="0">
                  <a:pos x="connsiteX5730" y="connsiteY5730"/>
                </a:cxn>
                <a:cxn ang="0">
                  <a:pos x="connsiteX5731" y="connsiteY5731"/>
                </a:cxn>
                <a:cxn ang="0">
                  <a:pos x="connsiteX5732" y="connsiteY5732"/>
                </a:cxn>
                <a:cxn ang="0">
                  <a:pos x="connsiteX5733" y="connsiteY5733"/>
                </a:cxn>
                <a:cxn ang="0">
                  <a:pos x="connsiteX5734" y="connsiteY5734"/>
                </a:cxn>
                <a:cxn ang="0">
                  <a:pos x="connsiteX5735" y="connsiteY5735"/>
                </a:cxn>
                <a:cxn ang="0">
                  <a:pos x="connsiteX5736" y="connsiteY5736"/>
                </a:cxn>
                <a:cxn ang="0">
                  <a:pos x="connsiteX5737" y="connsiteY5737"/>
                </a:cxn>
                <a:cxn ang="0">
                  <a:pos x="connsiteX5738" y="connsiteY5738"/>
                </a:cxn>
                <a:cxn ang="0">
                  <a:pos x="connsiteX5739" y="connsiteY5739"/>
                </a:cxn>
                <a:cxn ang="0">
                  <a:pos x="connsiteX5740" y="connsiteY5740"/>
                </a:cxn>
                <a:cxn ang="0">
                  <a:pos x="connsiteX5741" y="connsiteY5741"/>
                </a:cxn>
                <a:cxn ang="0">
                  <a:pos x="connsiteX5742" y="connsiteY5742"/>
                </a:cxn>
                <a:cxn ang="0">
                  <a:pos x="connsiteX5743" y="connsiteY5743"/>
                </a:cxn>
                <a:cxn ang="0">
                  <a:pos x="connsiteX5744" y="connsiteY5744"/>
                </a:cxn>
                <a:cxn ang="0">
                  <a:pos x="connsiteX5745" y="connsiteY5745"/>
                </a:cxn>
                <a:cxn ang="0">
                  <a:pos x="connsiteX5746" y="connsiteY5746"/>
                </a:cxn>
                <a:cxn ang="0">
                  <a:pos x="connsiteX5747" y="connsiteY5747"/>
                </a:cxn>
                <a:cxn ang="0">
                  <a:pos x="connsiteX5748" y="connsiteY5748"/>
                </a:cxn>
                <a:cxn ang="0">
                  <a:pos x="connsiteX5749" y="connsiteY5749"/>
                </a:cxn>
                <a:cxn ang="0">
                  <a:pos x="connsiteX5750" y="connsiteY5750"/>
                </a:cxn>
                <a:cxn ang="0">
                  <a:pos x="connsiteX5751" y="connsiteY5751"/>
                </a:cxn>
                <a:cxn ang="0">
                  <a:pos x="connsiteX5752" y="connsiteY5752"/>
                </a:cxn>
                <a:cxn ang="0">
                  <a:pos x="connsiteX5753" y="connsiteY5753"/>
                </a:cxn>
                <a:cxn ang="0">
                  <a:pos x="connsiteX5754" y="connsiteY5754"/>
                </a:cxn>
                <a:cxn ang="0">
                  <a:pos x="connsiteX5755" y="connsiteY5755"/>
                </a:cxn>
                <a:cxn ang="0">
                  <a:pos x="connsiteX5756" y="connsiteY5756"/>
                </a:cxn>
                <a:cxn ang="0">
                  <a:pos x="connsiteX5757" y="connsiteY5757"/>
                </a:cxn>
                <a:cxn ang="0">
                  <a:pos x="connsiteX5758" y="connsiteY5758"/>
                </a:cxn>
                <a:cxn ang="0">
                  <a:pos x="connsiteX5759" y="connsiteY5759"/>
                </a:cxn>
                <a:cxn ang="0">
                  <a:pos x="connsiteX5760" y="connsiteY5760"/>
                </a:cxn>
                <a:cxn ang="0">
                  <a:pos x="connsiteX5761" y="connsiteY5761"/>
                </a:cxn>
                <a:cxn ang="0">
                  <a:pos x="connsiteX5762" y="connsiteY5762"/>
                </a:cxn>
                <a:cxn ang="0">
                  <a:pos x="connsiteX5763" y="connsiteY5763"/>
                </a:cxn>
                <a:cxn ang="0">
                  <a:pos x="connsiteX5764" y="connsiteY5764"/>
                </a:cxn>
                <a:cxn ang="0">
                  <a:pos x="connsiteX5765" y="connsiteY5765"/>
                </a:cxn>
                <a:cxn ang="0">
                  <a:pos x="connsiteX5766" y="connsiteY5766"/>
                </a:cxn>
                <a:cxn ang="0">
                  <a:pos x="connsiteX5767" y="connsiteY5767"/>
                </a:cxn>
                <a:cxn ang="0">
                  <a:pos x="connsiteX5768" y="connsiteY5768"/>
                </a:cxn>
                <a:cxn ang="0">
                  <a:pos x="connsiteX5769" y="connsiteY5769"/>
                </a:cxn>
                <a:cxn ang="0">
                  <a:pos x="connsiteX5770" y="connsiteY5770"/>
                </a:cxn>
                <a:cxn ang="0">
                  <a:pos x="connsiteX5771" y="connsiteY5771"/>
                </a:cxn>
                <a:cxn ang="0">
                  <a:pos x="connsiteX5772" y="connsiteY5772"/>
                </a:cxn>
                <a:cxn ang="0">
                  <a:pos x="connsiteX5773" y="connsiteY5773"/>
                </a:cxn>
                <a:cxn ang="0">
                  <a:pos x="connsiteX5774" y="connsiteY5774"/>
                </a:cxn>
                <a:cxn ang="0">
                  <a:pos x="connsiteX5775" y="connsiteY5775"/>
                </a:cxn>
                <a:cxn ang="0">
                  <a:pos x="connsiteX5776" y="connsiteY5776"/>
                </a:cxn>
                <a:cxn ang="0">
                  <a:pos x="connsiteX5777" y="connsiteY5777"/>
                </a:cxn>
                <a:cxn ang="0">
                  <a:pos x="connsiteX5778" y="connsiteY5778"/>
                </a:cxn>
                <a:cxn ang="0">
                  <a:pos x="connsiteX5779" y="connsiteY5779"/>
                </a:cxn>
                <a:cxn ang="0">
                  <a:pos x="connsiteX5780" y="connsiteY5780"/>
                </a:cxn>
                <a:cxn ang="0">
                  <a:pos x="connsiteX5781" y="connsiteY5781"/>
                </a:cxn>
                <a:cxn ang="0">
                  <a:pos x="connsiteX5782" y="connsiteY5782"/>
                </a:cxn>
                <a:cxn ang="0">
                  <a:pos x="connsiteX5783" y="connsiteY5783"/>
                </a:cxn>
                <a:cxn ang="0">
                  <a:pos x="connsiteX5784" y="connsiteY5784"/>
                </a:cxn>
                <a:cxn ang="0">
                  <a:pos x="connsiteX5785" y="connsiteY5785"/>
                </a:cxn>
                <a:cxn ang="0">
                  <a:pos x="connsiteX5786" y="connsiteY5786"/>
                </a:cxn>
                <a:cxn ang="0">
                  <a:pos x="connsiteX5787" y="connsiteY5787"/>
                </a:cxn>
                <a:cxn ang="0">
                  <a:pos x="connsiteX5788" y="connsiteY5788"/>
                </a:cxn>
                <a:cxn ang="0">
                  <a:pos x="connsiteX5789" y="connsiteY5789"/>
                </a:cxn>
                <a:cxn ang="0">
                  <a:pos x="connsiteX5790" y="connsiteY5790"/>
                </a:cxn>
                <a:cxn ang="0">
                  <a:pos x="connsiteX5791" y="connsiteY5791"/>
                </a:cxn>
                <a:cxn ang="0">
                  <a:pos x="connsiteX5792" y="connsiteY5792"/>
                </a:cxn>
                <a:cxn ang="0">
                  <a:pos x="connsiteX5793" y="connsiteY5793"/>
                </a:cxn>
                <a:cxn ang="0">
                  <a:pos x="connsiteX5794" y="connsiteY5794"/>
                </a:cxn>
                <a:cxn ang="0">
                  <a:pos x="connsiteX5795" y="connsiteY5795"/>
                </a:cxn>
                <a:cxn ang="0">
                  <a:pos x="connsiteX5796" y="connsiteY5796"/>
                </a:cxn>
                <a:cxn ang="0">
                  <a:pos x="connsiteX5797" y="connsiteY5797"/>
                </a:cxn>
                <a:cxn ang="0">
                  <a:pos x="connsiteX5798" y="connsiteY5798"/>
                </a:cxn>
                <a:cxn ang="0">
                  <a:pos x="connsiteX5799" y="connsiteY5799"/>
                </a:cxn>
                <a:cxn ang="0">
                  <a:pos x="connsiteX5800" y="connsiteY5800"/>
                </a:cxn>
                <a:cxn ang="0">
                  <a:pos x="connsiteX5801" y="connsiteY5801"/>
                </a:cxn>
                <a:cxn ang="0">
                  <a:pos x="connsiteX5802" y="connsiteY5802"/>
                </a:cxn>
                <a:cxn ang="0">
                  <a:pos x="connsiteX5803" y="connsiteY5803"/>
                </a:cxn>
                <a:cxn ang="0">
                  <a:pos x="connsiteX5804" y="connsiteY5804"/>
                </a:cxn>
                <a:cxn ang="0">
                  <a:pos x="connsiteX5805" y="connsiteY5805"/>
                </a:cxn>
                <a:cxn ang="0">
                  <a:pos x="connsiteX5806" y="connsiteY5806"/>
                </a:cxn>
                <a:cxn ang="0">
                  <a:pos x="connsiteX5807" y="connsiteY5807"/>
                </a:cxn>
                <a:cxn ang="0">
                  <a:pos x="connsiteX5808" y="connsiteY5808"/>
                </a:cxn>
                <a:cxn ang="0">
                  <a:pos x="connsiteX5809" y="connsiteY5809"/>
                </a:cxn>
                <a:cxn ang="0">
                  <a:pos x="connsiteX5810" y="connsiteY5810"/>
                </a:cxn>
                <a:cxn ang="0">
                  <a:pos x="connsiteX5811" y="connsiteY5811"/>
                </a:cxn>
                <a:cxn ang="0">
                  <a:pos x="connsiteX5812" y="connsiteY5812"/>
                </a:cxn>
                <a:cxn ang="0">
                  <a:pos x="connsiteX5813" y="connsiteY5813"/>
                </a:cxn>
                <a:cxn ang="0">
                  <a:pos x="connsiteX5814" y="connsiteY5814"/>
                </a:cxn>
                <a:cxn ang="0">
                  <a:pos x="connsiteX5815" y="connsiteY5815"/>
                </a:cxn>
                <a:cxn ang="0">
                  <a:pos x="connsiteX5816" y="connsiteY5816"/>
                </a:cxn>
                <a:cxn ang="0">
                  <a:pos x="connsiteX5817" y="connsiteY5817"/>
                </a:cxn>
                <a:cxn ang="0">
                  <a:pos x="connsiteX5818" y="connsiteY5818"/>
                </a:cxn>
                <a:cxn ang="0">
                  <a:pos x="connsiteX5819" y="connsiteY5819"/>
                </a:cxn>
                <a:cxn ang="0">
                  <a:pos x="connsiteX5820" y="connsiteY5820"/>
                </a:cxn>
                <a:cxn ang="0">
                  <a:pos x="connsiteX5821" y="connsiteY5821"/>
                </a:cxn>
                <a:cxn ang="0">
                  <a:pos x="connsiteX5822" y="connsiteY5822"/>
                </a:cxn>
                <a:cxn ang="0">
                  <a:pos x="connsiteX5823" y="connsiteY5823"/>
                </a:cxn>
                <a:cxn ang="0">
                  <a:pos x="connsiteX5824" y="connsiteY5824"/>
                </a:cxn>
                <a:cxn ang="0">
                  <a:pos x="connsiteX5825" y="connsiteY5825"/>
                </a:cxn>
                <a:cxn ang="0">
                  <a:pos x="connsiteX5826" y="connsiteY5826"/>
                </a:cxn>
                <a:cxn ang="0">
                  <a:pos x="connsiteX5827" y="connsiteY5827"/>
                </a:cxn>
                <a:cxn ang="0">
                  <a:pos x="connsiteX5828" y="connsiteY5828"/>
                </a:cxn>
                <a:cxn ang="0">
                  <a:pos x="connsiteX5829" y="connsiteY5829"/>
                </a:cxn>
                <a:cxn ang="0">
                  <a:pos x="connsiteX5830" y="connsiteY5830"/>
                </a:cxn>
                <a:cxn ang="0">
                  <a:pos x="connsiteX5831" y="connsiteY5831"/>
                </a:cxn>
                <a:cxn ang="0">
                  <a:pos x="connsiteX5832" y="connsiteY5832"/>
                </a:cxn>
                <a:cxn ang="0">
                  <a:pos x="connsiteX5833" y="connsiteY5833"/>
                </a:cxn>
                <a:cxn ang="0">
                  <a:pos x="connsiteX5834" y="connsiteY5834"/>
                </a:cxn>
                <a:cxn ang="0">
                  <a:pos x="connsiteX5835" y="connsiteY5835"/>
                </a:cxn>
                <a:cxn ang="0">
                  <a:pos x="connsiteX5836" y="connsiteY5836"/>
                </a:cxn>
                <a:cxn ang="0">
                  <a:pos x="connsiteX5837" y="connsiteY5837"/>
                </a:cxn>
                <a:cxn ang="0">
                  <a:pos x="connsiteX5838" y="connsiteY5838"/>
                </a:cxn>
                <a:cxn ang="0">
                  <a:pos x="connsiteX5839" y="connsiteY5839"/>
                </a:cxn>
                <a:cxn ang="0">
                  <a:pos x="connsiteX5840" y="connsiteY5840"/>
                </a:cxn>
                <a:cxn ang="0">
                  <a:pos x="connsiteX5841" y="connsiteY5841"/>
                </a:cxn>
                <a:cxn ang="0">
                  <a:pos x="connsiteX5842" y="connsiteY5842"/>
                </a:cxn>
                <a:cxn ang="0">
                  <a:pos x="connsiteX5843" y="connsiteY5843"/>
                </a:cxn>
                <a:cxn ang="0">
                  <a:pos x="connsiteX5844" y="connsiteY5844"/>
                </a:cxn>
                <a:cxn ang="0">
                  <a:pos x="connsiteX5845" y="connsiteY5845"/>
                </a:cxn>
                <a:cxn ang="0">
                  <a:pos x="connsiteX5846" y="connsiteY5846"/>
                </a:cxn>
                <a:cxn ang="0">
                  <a:pos x="connsiteX5847" y="connsiteY5847"/>
                </a:cxn>
                <a:cxn ang="0">
                  <a:pos x="connsiteX5848" y="connsiteY5848"/>
                </a:cxn>
                <a:cxn ang="0">
                  <a:pos x="connsiteX5849" y="connsiteY5849"/>
                </a:cxn>
                <a:cxn ang="0">
                  <a:pos x="connsiteX5850" y="connsiteY5850"/>
                </a:cxn>
                <a:cxn ang="0">
                  <a:pos x="connsiteX5851" y="connsiteY5851"/>
                </a:cxn>
                <a:cxn ang="0">
                  <a:pos x="connsiteX5852" y="connsiteY5852"/>
                </a:cxn>
                <a:cxn ang="0">
                  <a:pos x="connsiteX5853" y="connsiteY5853"/>
                </a:cxn>
                <a:cxn ang="0">
                  <a:pos x="connsiteX5854" y="connsiteY5854"/>
                </a:cxn>
                <a:cxn ang="0">
                  <a:pos x="connsiteX5855" y="connsiteY5855"/>
                </a:cxn>
                <a:cxn ang="0">
                  <a:pos x="connsiteX5856" y="connsiteY5856"/>
                </a:cxn>
                <a:cxn ang="0">
                  <a:pos x="connsiteX5857" y="connsiteY5857"/>
                </a:cxn>
                <a:cxn ang="0">
                  <a:pos x="connsiteX5858" y="connsiteY5858"/>
                </a:cxn>
                <a:cxn ang="0">
                  <a:pos x="connsiteX5859" y="connsiteY5859"/>
                </a:cxn>
                <a:cxn ang="0">
                  <a:pos x="connsiteX5860" y="connsiteY5860"/>
                </a:cxn>
                <a:cxn ang="0">
                  <a:pos x="connsiteX5861" y="connsiteY5861"/>
                </a:cxn>
                <a:cxn ang="0">
                  <a:pos x="connsiteX5862" y="connsiteY5862"/>
                </a:cxn>
                <a:cxn ang="0">
                  <a:pos x="connsiteX5863" y="connsiteY5863"/>
                </a:cxn>
                <a:cxn ang="0">
                  <a:pos x="connsiteX5864" y="connsiteY5864"/>
                </a:cxn>
                <a:cxn ang="0">
                  <a:pos x="connsiteX5865" y="connsiteY5865"/>
                </a:cxn>
                <a:cxn ang="0">
                  <a:pos x="connsiteX5866" y="connsiteY5866"/>
                </a:cxn>
                <a:cxn ang="0">
                  <a:pos x="connsiteX5867" y="connsiteY5867"/>
                </a:cxn>
                <a:cxn ang="0">
                  <a:pos x="connsiteX5868" y="connsiteY5868"/>
                </a:cxn>
                <a:cxn ang="0">
                  <a:pos x="connsiteX5869" y="connsiteY5869"/>
                </a:cxn>
                <a:cxn ang="0">
                  <a:pos x="connsiteX5870" y="connsiteY5870"/>
                </a:cxn>
                <a:cxn ang="0">
                  <a:pos x="connsiteX5871" y="connsiteY5871"/>
                </a:cxn>
                <a:cxn ang="0">
                  <a:pos x="connsiteX5872" y="connsiteY5872"/>
                </a:cxn>
                <a:cxn ang="0">
                  <a:pos x="connsiteX5873" y="connsiteY5873"/>
                </a:cxn>
                <a:cxn ang="0">
                  <a:pos x="connsiteX5874" y="connsiteY5874"/>
                </a:cxn>
                <a:cxn ang="0">
                  <a:pos x="connsiteX5875" y="connsiteY5875"/>
                </a:cxn>
                <a:cxn ang="0">
                  <a:pos x="connsiteX5876" y="connsiteY5876"/>
                </a:cxn>
                <a:cxn ang="0">
                  <a:pos x="connsiteX5877" y="connsiteY5877"/>
                </a:cxn>
                <a:cxn ang="0">
                  <a:pos x="connsiteX5878" y="connsiteY5878"/>
                </a:cxn>
                <a:cxn ang="0">
                  <a:pos x="connsiteX5879" y="connsiteY5879"/>
                </a:cxn>
                <a:cxn ang="0">
                  <a:pos x="connsiteX5880" y="connsiteY5880"/>
                </a:cxn>
                <a:cxn ang="0">
                  <a:pos x="connsiteX5881" y="connsiteY5881"/>
                </a:cxn>
                <a:cxn ang="0">
                  <a:pos x="connsiteX5882" y="connsiteY5882"/>
                </a:cxn>
                <a:cxn ang="0">
                  <a:pos x="connsiteX5883" y="connsiteY5883"/>
                </a:cxn>
                <a:cxn ang="0">
                  <a:pos x="connsiteX5884" y="connsiteY5884"/>
                </a:cxn>
                <a:cxn ang="0">
                  <a:pos x="connsiteX5885" y="connsiteY5885"/>
                </a:cxn>
                <a:cxn ang="0">
                  <a:pos x="connsiteX5886" y="connsiteY5886"/>
                </a:cxn>
                <a:cxn ang="0">
                  <a:pos x="connsiteX5887" y="connsiteY5887"/>
                </a:cxn>
                <a:cxn ang="0">
                  <a:pos x="connsiteX5888" y="connsiteY5888"/>
                </a:cxn>
                <a:cxn ang="0">
                  <a:pos x="connsiteX5889" y="connsiteY5889"/>
                </a:cxn>
                <a:cxn ang="0">
                  <a:pos x="connsiteX5890" y="connsiteY5890"/>
                </a:cxn>
                <a:cxn ang="0">
                  <a:pos x="connsiteX5891" y="connsiteY5891"/>
                </a:cxn>
                <a:cxn ang="0">
                  <a:pos x="connsiteX5892" y="connsiteY5892"/>
                </a:cxn>
                <a:cxn ang="0">
                  <a:pos x="connsiteX5893" y="connsiteY5893"/>
                </a:cxn>
                <a:cxn ang="0">
                  <a:pos x="connsiteX5894" y="connsiteY5894"/>
                </a:cxn>
                <a:cxn ang="0">
                  <a:pos x="connsiteX5895" y="connsiteY5895"/>
                </a:cxn>
                <a:cxn ang="0">
                  <a:pos x="connsiteX5896" y="connsiteY5896"/>
                </a:cxn>
                <a:cxn ang="0">
                  <a:pos x="connsiteX5897" y="connsiteY5897"/>
                </a:cxn>
                <a:cxn ang="0">
                  <a:pos x="connsiteX5898" y="connsiteY5898"/>
                </a:cxn>
                <a:cxn ang="0">
                  <a:pos x="connsiteX5899" y="connsiteY5899"/>
                </a:cxn>
                <a:cxn ang="0">
                  <a:pos x="connsiteX5900" y="connsiteY5900"/>
                </a:cxn>
                <a:cxn ang="0">
                  <a:pos x="connsiteX5901" y="connsiteY5901"/>
                </a:cxn>
                <a:cxn ang="0">
                  <a:pos x="connsiteX5902" y="connsiteY5902"/>
                </a:cxn>
                <a:cxn ang="0">
                  <a:pos x="connsiteX5903" y="connsiteY5903"/>
                </a:cxn>
                <a:cxn ang="0">
                  <a:pos x="connsiteX5904" y="connsiteY5904"/>
                </a:cxn>
                <a:cxn ang="0">
                  <a:pos x="connsiteX5905" y="connsiteY5905"/>
                </a:cxn>
                <a:cxn ang="0">
                  <a:pos x="connsiteX5906" y="connsiteY5906"/>
                </a:cxn>
                <a:cxn ang="0">
                  <a:pos x="connsiteX5907" y="connsiteY5907"/>
                </a:cxn>
                <a:cxn ang="0">
                  <a:pos x="connsiteX5908" y="connsiteY5908"/>
                </a:cxn>
                <a:cxn ang="0">
                  <a:pos x="connsiteX5909" y="connsiteY5909"/>
                </a:cxn>
                <a:cxn ang="0">
                  <a:pos x="connsiteX5910" y="connsiteY5910"/>
                </a:cxn>
                <a:cxn ang="0">
                  <a:pos x="connsiteX5911" y="connsiteY5911"/>
                </a:cxn>
                <a:cxn ang="0">
                  <a:pos x="connsiteX5912" y="connsiteY5912"/>
                </a:cxn>
                <a:cxn ang="0">
                  <a:pos x="connsiteX5913" y="connsiteY5913"/>
                </a:cxn>
                <a:cxn ang="0">
                  <a:pos x="connsiteX5914" y="connsiteY5914"/>
                </a:cxn>
                <a:cxn ang="0">
                  <a:pos x="connsiteX5915" y="connsiteY5915"/>
                </a:cxn>
                <a:cxn ang="0">
                  <a:pos x="connsiteX5916" y="connsiteY5916"/>
                </a:cxn>
                <a:cxn ang="0">
                  <a:pos x="connsiteX5917" y="connsiteY5917"/>
                </a:cxn>
                <a:cxn ang="0">
                  <a:pos x="connsiteX5918" y="connsiteY5918"/>
                </a:cxn>
                <a:cxn ang="0">
                  <a:pos x="connsiteX5919" y="connsiteY5919"/>
                </a:cxn>
                <a:cxn ang="0">
                  <a:pos x="connsiteX5920" y="connsiteY5920"/>
                </a:cxn>
                <a:cxn ang="0">
                  <a:pos x="connsiteX5921" y="connsiteY5921"/>
                </a:cxn>
                <a:cxn ang="0">
                  <a:pos x="connsiteX5922" y="connsiteY5922"/>
                </a:cxn>
                <a:cxn ang="0">
                  <a:pos x="connsiteX5923" y="connsiteY5923"/>
                </a:cxn>
                <a:cxn ang="0">
                  <a:pos x="connsiteX5924" y="connsiteY5924"/>
                </a:cxn>
                <a:cxn ang="0">
                  <a:pos x="connsiteX5925" y="connsiteY5925"/>
                </a:cxn>
                <a:cxn ang="0">
                  <a:pos x="connsiteX5926" y="connsiteY5926"/>
                </a:cxn>
                <a:cxn ang="0">
                  <a:pos x="connsiteX5927" y="connsiteY5927"/>
                </a:cxn>
                <a:cxn ang="0">
                  <a:pos x="connsiteX5928" y="connsiteY5928"/>
                </a:cxn>
                <a:cxn ang="0">
                  <a:pos x="connsiteX5929" y="connsiteY5929"/>
                </a:cxn>
                <a:cxn ang="0">
                  <a:pos x="connsiteX5930" y="connsiteY5930"/>
                </a:cxn>
                <a:cxn ang="0">
                  <a:pos x="connsiteX5931" y="connsiteY5931"/>
                </a:cxn>
                <a:cxn ang="0">
                  <a:pos x="connsiteX5932" y="connsiteY5932"/>
                </a:cxn>
                <a:cxn ang="0">
                  <a:pos x="connsiteX5933" y="connsiteY5933"/>
                </a:cxn>
                <a:cxn ang="0">
                  <a:pos x="connsiteX5934" y="connsiteY5934"/>
                </a:cxn>
                <a:cxn ang="0">
                  <a:pos x="connsiteX5935" y="connsiteY5935"/>
                </a:cxn>
                <a:cxn ang="0">
                  <a:pos x="connsiteX5936" y="connsiteY5936"/>
                </a:cxn>
                <a:cxn ang="0">
                  <a:pos x="connsiteX5937" y="connsiteY5937"/>
                </a:cxn>
                <a:cxn ang="0">
                  <a:pos x="connsiteX5938" y="connsiteY5938"/>
                </a:cxn>
                <a:cxn ang="0">
                  <a:pos x="connsiteX5939" y="connsiteY5939"/>
                </a:cxn>
                <a:cxn ang="0">
                  <a:pos x="connsiteX5940" y="connsiteY5940"/>
                </a:cxn>
                <a:cxn ang="0">
                  <a:pos x="connsiteX5941" y="connsiteY5941"/>
                </a:cxn>
                <a:cxn ang="0">
                  <a:pos x="connsiteX5942" y="connsiteY5942"/>
                </a:cxn>
                <a:cxn ang="0">
                  <a:pos x="connsiteX5943" y="connsiteY5943"/>
                </a:cxn>
                <a:cxn ang="0">
                  <a:pos x="connsiteX5944" y="connsiteY5944"/>
                </a:cxn>
                <a:cxn ang="0">
                  <a:pos x="connsiteX5945" y="connsiteY5945"/>
                </a:cxn>
                <a:cxn ang="0">
                  <a:pos x="connsiteX5946" y="connsiteY5946"/>
                </a:cxn>
                <a:cxn ang="0">
                  <a:pos x="connsiteX5947" y="connsiteY5947"/>
                </a:cxn>
                <a:cxn ang="0">
                  <a:pos x="connsiteX5948" y="connsiteY5948"/>
                </a:cxn>
                <a:cxn ang="0">
                  <a:pos x="connsiteX5949" y="connsiteY5949"/>
                </a:cxn>
                <a:cxn ang="0">
                  <a:pos x="connsiteX5950" y="connsiteY5950"/>
                </a:cxn>
                <a:cxn ang="0">
                  <a:pos x="connsiteX5951" y="connsiteY5951"/>
                </a:cxn>
                <a:cxn ang="0">
                  <a:pos x="connsiteX5952" y="connsiteY5952"/>
                </a:cxn>
                <a:cxn ang="0">
                  <a:pos x="connsiteX5953" y="connsiteY5953"/>
                </a:cxn>
                <a:cxn ang="0">
                  <a:pos x="connsiteX5954" y="connsiteY5954"/>
                </a:cxn>
                <a:cxn ang="0">
                  <a:pos x="connsiteX5955" y="connsiteY5955"/>
                </a:cxn>
                <a:cxn ang="0">
                  <a:pos x="connsiteX5956" y="connsiteY5956"/>
                </a:cxn>
                <a:cxn ang="0">
                  <a:pos x="connsiteX5957" y="connsiteY5957"/>
                </a:cxn>
                <a:cxn ang="0">
                  <a:pos x="connsiteX5958" y="connsiteY5958"/>
                </a:cxn>
                <a:cxn ang="0">
                  <a:pos x="connsiteX5959" y="connsiteY5959"/>
                </a:cxn>
                <a:cxn ang="0">
                  <a:pos x="connsiteX5960" y="connsiteY5960"/>
                </a:cxn>
                <a:cxn ang="0">
                  <a:pos x="connsiteX5961" y="connsiteY5961"/>
                </a:cxn>
                <a:cxn ang="0">
                  <a:pos x="connsiteX5962" y="connsiteY5962"/>
                </a:cxn>
                <a:cxn ang="0">
                  <a:pos x="connsiteX5963" y="connsiteY5963"/>
                </a:cxn>
                <a:cxn ang="0">
                  <a:pos x="connsiteX5964" y="connsiteY5964"/>
                </a:cxn>
                <a:cxn ang="0">
                  <a:pos x="connsiteX5965" y="connsiteY5965"/>
                </a:cxn>
                <a:cxn ang="0">
                  <a:pos x="connsiteX5966" y="connsiteY5966"/>
                </a:cxn>
                <a:cxn ang="0">
                  <a:pos x="connsiteX5967" y="connsiteY5967"/>
                </a:cxn>
                <a:cxn ang="0">
                  <a:pos x="connsiteX5968" y="connsiteY5968"/>
                </a:cxn>
                <a:cxn ang="0">
                  <a:pos x="connsiteX5969" y="connsiteY5969"/>
                </a:cxn>
                <a:cxn ang="0">
                  <a:pos x="connsiteX5970" y="connsiteY5970"/>
                </a:cxn>
                <a:cxn ang="0">
                  <a:pos x="connsiteX5971" y="connsiteY5971"/>
                </a:cxn>
                <a:cxn ang="0">
                  <a:pos x="connsiteX5972" y="connsiteY5972"/>
                </a:cxn>
                <a:cxn ang="0">
                  <a:pos x="connsiteX5973" y="connsiteY5973"/>
                </a:cxn>
                <a:cxn ang="0">
                  <a:pos x="connsiteX5974" y="connsiteY5974"/>
                </a:cxn>
                <a:cxn ang="0">
                  <a:pos x="connsiteX5975" y="connsiteY5975"/>
                </a:cxn>
                <a:cxn ang="0">
                  <a:pos x="connsiteX5976" y="connsiteY5976"/>
                </a:cxn>
                <a:cxn ang="0">
                  <a:pos x="connsiteX5977" y="connsiteY5977"/>
                </a:cxn>
                <a:cxn ang="0">
                  <a:pos x="connsiteX5978" y="connsiteY5978"/>
                </a:cxn>
                <a:cxn ang="0">
                  <a:pos x="connsiteX5979" y="connsiteY5979"/>
                </a:cxn>
                <a:cxn ang="0">
                  <a:pos x="connsiteX5980" y="connsiteY5980"/>
                </a:cxn>
                <a:cxn ang="0">
                  <a:pos x="connsiteX5981" y="connsiteY5981"/>
                </a:cxn>
                <a:cxn ang="0">
                  <a:pos x="connsiteX5982" y="connsiteY5982"/>
                </a:cxn>
                <a:cxn ang="0">
                  <a:pos x="connsiteX5983" y="connsiteY5983"/>
                </a:cxn>
                <a:cxn ang="0">
                  <a:pos x="connsiteX5984" y="connsiteY5984"/>
                </a:cxn>
                <a:cxn ang="0">
                  <a:pos x="connsiteX5985" y="connsiteY5985"/>
                </a:cxn>
                <a:cxn ang="0">
                  <a:pos x="connsiteX5986" y="connsiteY5986"/>
                </a:cxn>
                <a:cxn ang="0">
                  <a:pos x="connsiteX5987" y="connsiteY5987"/>
                </a:cxn>
                <a:cxn ang="0">
                  <a:pos x="connsiteX5988" y="connsiteY5988"/>
                </a:cxn>
                <a:cxn ang="0">
                  <a:pos x="connsiteX5989" y="connsiteY5989"/>
                </a:cxn>
                <a:cxn ang="0">
                  <a:pos x="connsiteX5990" y="connsiteY5990"/>
                </a:cxn>
                <a:cxn ang="0">
                  <a:pos x="connsiteX5991" y="connsiteY5991"/>
                </a:cxn>
                <a:cxn ang="0">
                  <a:pos x="connsiteX5992" y="connsiteY5992"/>
                </a:cxn>
                <a:cxn ang="0">
                  <a:pos x="connsiteX5993" y="connsiteY5993"/>
                </a:cxn>
                <a:cxn ang="0">
                  <a:pos x="connsiteX5994" y="connsiteY5994"/>
                </a:cxn>
                <a:cxn ang="0">
                  <a:pos x="connsiteX5995" y="connsiteY5995"/>
                </a:cxn>
                <a:cxn ang="0">
                  <a:pos x="connsiteX5996" y="connsiteY5996"/>
                </a:cxn>
                <a:cxn ang="0">
                  <a:pos x="connsiteX5997" y="connsiteY5997"/>
                </a:cxn>
                <a:cxn ang="0">
                  <a:pos x="connsiteX5998" y="connsiteY5998"/>
                </a:cxn>
                <a:cxn ang="0">
                  <a:pos x="connsiteX5999" y="connsiteY5999"/>
                </a:cxn>
                <a:cxn ang="0">
                  <a:pos x="connsiteX6000" y="connsiteY6000"/>
                </a:cxn>
                <a:cxn ang="0">
                  <a:pos x="connsiteX6001" y="connsiteY6001"/>
                </a:cxn>
                <a:cxn ang="0">
                  <a:pos x="connsiteX6002" y="connsiteY6002"/>
                </a:cxn>
                <a:cxn ang="0">
                  <a:pos x="connsiteX6003" y="connsiteY6003"/>
                </a:cxn>
                <a:cxn ang="0">
                  <a:pos x="connsiteX6004" y="connsiteY6004"/>
                </a:cxn>
                <a:cxn ang="0">
                  <a:pos x="connsiteX6005" y="connsiteY6005"/>
                </a:cxn>
                <a:cxn ang="0">
                  <a:pos x="connsiteX6006" y="connsiteY6006"/>
                </a:cxn>
                <a:cxn ang="0">
                  <a:pos x="connsiteX6007" y="connsiteY6007"/>
                </a:cxn>
                <a:cxn ang="0">
                  <a:pos x="connsiteX6008" y="connsiteY6008"/>
                </a:cxn>
                <a:cxn ang="0">
                  <a:pos x="connsiteX6009" y="connsiteY6009"/>
                </a:cxn>
                <a:cxn ang="0">
                  <a:pos x="connsiteX6010" y="connsiteY6010"/>
                </a:cxn>
                <a:cxn ang="0">
                  <a:pos x="connsiteX6011" y="connsiteY6011"/>
                </a:cxn>
                <a:cxn ang="0">
                  <a:pos x="connsiteX6012" y="connsiteY6012"/>
                </a:cxn>
                <a:cxn ang="0">
                  <a:pos x="connsiteX6013" y="connsiteY6013"/>
                </a:cxn>
                <a:cxn ang="0">
                  <a:pos x="connsiteX6014" y="connsiteY6014"/>
                </a:cxn>
                <a:cxn ang="0">
                  <a:pos x="connsiteX6015" y="connsiteY6015"/>
                </a:cxn>
                <a:cxn ang="0">
                  <a:pos x="connsiteX6016" y="connsiteY6016"/>
                </a:cxn>
                <a:cxn ang="0">
                  <a:pos x="connsiteX6017" y="connsiteY6017"/>
                </a:cxn>
                <a:cxn ang="0">
                  <a:pos x="connsiteX6018" y="connsiteY6018"/>
                </a:cxn>
                <a:cxn ang="0">
                  <a:pos x="connsiteX6019" y="connsiteY6019"/>
                </a:cxn>
                <a:cxn ang="0">
                  <a:pos x="connsiteX6020" y="connsiteY6020"/>
                </a:cxn>
                <a:cxn ang="0">
                  <a:pos x="connsiteX6021" y="connsiteY6021"/>
                </a:cxn>
                <a:cxn ang="0">
                  <a:pos x="connsiteX6022" y="connsiteY6022"/>
                </a:cxn>
                <a:cxn ang="0">
                  <a:pos x="connsiteX6023" y="connsiteY6023"/>
                </a:cxn>
                <a:cxn ang="0">
                  <a:pos x="connsiteX6024" y="connsiteY6024"/>
                </a:cxn>
                <a:cxn ang="0">
                  <a:pos x="connsiteX6025" y="connsiteY6025"/>
                </a:cxn>
                <a:cxn ang="0">
                  <a:pos x="connsiteX6026" y="connsiteY6026"/>
                </a:cxn>
                <a:cxn ang="0">
                  <a:pos x="connsiteX6027" y="connsiteY6027"/>
                </a:cxn>
                <a:cxn ang="0">
                  <a:pos x="connsiteX6028" y="connsiteY6028"/>
                </a:cxn>
                <a:cxn ang="0">
                  <a:pos x="connsiteX6029" y="connsiteY6029"/>
                </a:cxn>
                <a:cxn ang="0">
                  <a:pos x="connsiteX6030" y="connsiteY6030"/>
                </a:cxn>
                <a:cxn ang="0">
                  <a:pos x="connsiteX6031" y="connsiteY6031"/>
                </a:cxn>
                <a:cxn ang="0">
                  <a:pos x="connsiteX6032" y="connsiteY6032"/>
                </a:cxn>
                <a:cxn ang="0">
                  <a:pos x="connsiteX6033" y="connsiteY6033"/>
                </a:cxn>
                <a:cxn ang="0">
                  <a:pos x="connsiteX6034" y="connsiteY6034"/>
                </a:cxn>
                <a:cxn ang="0">
                  <a:pos x="connsiteX6035" y="connsiteY6035"/>
                </a:cxn>
                <a:cxn ang="0">
                  <a:pos x="connsiteX6036" y="connsiteY6036"/>
                </a:cxn>
                <a:cxn ang="0">
                  <a:pos x="connsiteX6037" y="connsiteY6037"/>
                </a:cxn>
                <a:cxn ang="0">
                  <a:pos x="connsiteX6038" y="connsiteY6038"/>
                </a:cxn>
                <a:cxn ang="0">
                  <a:pos x="connsiteX6039" y="connsiteY6039"/>
                </a:cxn>
                <a:cxn ang="0">
                  <a:pos x="connsiteX6040" y="connsiteY6040"/>
                </a:cxn>
                <a:cxn ang="0">
                  <a:pos x="connsiteX6041" y="connsiteY6041"/>
                </a:cxn>
                <a:cxn ang="0">
                  <a:pos x="connsiteX6042" y="connsiteY6042"/>
                </a:cxn>
                <a:cxn ang="0">
                  <a:pos x="connsiteX6043" y="connsiteY6043"/>
                </a:cxn>
                <a:cxn ang="0">
                  <a:pos x="connsiteX6044" y="connsiteY6044"/>
                </a:cxn>
                <a:cxn ang="0">
                  <a:pos x="connsiteX6045" y="connsiteY6045"/>
                </a:cxn>
                <a:cxn ang="0">
                  <a:pos x="connsiteX6046" y="connsiteY6046"/>
                </a:cxn>
                <a:cxn ang="0">
                  <a:pos x="connsiteX6047" y="connsiteY6047"/>
                </a:cxn>
                <a:cxn ang="0">
                  <a:pos x="connsiteX6048" y="connsiteY6048"/>
                </a:cxn>
                <a:cxn ang="0">
                  <a:pos x="connsiteX6049" y="connsiteY6049"/>
                </a:cxn>
                <a:cxn ang="0">
                  <a:pos x="connsiteX6050" y="connsiteY6050"/>
                </a:cxn>
                <a:cxn ang="0">
                  <a:pos x="connsiteX6051" y="connsiteY6051"/>
                </a:cxn>
                <a:cxn ang="0">
                  <a:pos x="connsiteX6052" y="connsiteY6052"/>
                </a:cxn>
                <a:cxn ang="0">
                  <a:pos x="connsiteX6053" y="connsiteY6053"/>
                </a:cxn>
                <a:cxn ang="0">
                  <a:pos x="connsiteX6054" y="connsiteY6054"/>
                </a:cxn>
                <a:cxn ang="0">
                  <a:pos x="connsiteX6055" y="connsiteY6055"/>
                </a:cxn>
                <a:cxn ang="0">
                  <a:pos x="connsiteX6056" y="connsiteY6056"/>
                </a:cxn>
                <a:cxn ang="0">
                  <a:pos x="connsiteX6057" y="connsiteY6057"/>
                </a:cxn>
                <a:cxn ang="0">
                  <a:pos x="connsiteX6058" y="connsiteY6058"/>
                </a:cxn>
                <a:cxn ang="0">
                  <a:pos x="connsiteX6059" y="connsiteY6059"/>
                </a:cxn>
                <a:cxn ang="0">
                  <a:pos x="connsiteX6060" y="connsiteY6060"/>
                </a:cxn>
                <a:cxn ang="0">
                  <a:pos x="connsiteX6061" y="connsiteY6061"/>
                </a:cxn>
                <a:cxn ang="0">
                  <a:pos x="connsiteX6062" y="connsiteY6062"/>
                </a:cxn>
                <a:cxn ang="0">
                  <a:pos x="connsiteX6063" y="connsiteY6063"/>
                </a:cxn>
                <a:cxn ang="0">
                  <a:pos x="connsiteX6064" y="connsiteY6064"/>
                </a:cxn>
                <a:cxn ang="0">
                  <a:pos x="connsiteX6065" y="connsiteY6065"/>
                </a:cxn>
                <a:cxn ang="0">
                  <a:pos x="connsiteX6066" y="connsiteY6066"/>
                </a:cxn>
                <a:cxn ang="0">
                  <a:pos x="connsiteX6067" y="connsiteY6067"/>
                </a:cxn>
                <a:cxn ang="0">
                  <a:pos x="connsiteX6068" y="connsiteY6068"/>
                </a:cxn>
                <a:cxn ang="0">
                  <a:pos x="connsiteX6069" y="connsiteY6069"/>
                </a:cxn>
                <a:cxn ang="0">
                  <a:pos x="connsiteX6070" y="connsiteY6070"/>
                </a:cxn>
                <a:cxn ang="0">
                  <a:pos x="connsiteX6071" y="connsiteY6071"/>
                </a:cxn>
                <a:cxn ang="0">
                  <a:pos x="connsiteX6072" y="connsiteY6072"/>
                </a:cxn>
                <a:cxn ang="0">
                  <a:pos x="connsiteX6073" y="connsiteY6073"/>
                </a:cxn>
                <a:cxn ang="0">
                  <a:pos x="connsiteX6074" y="connsiteY6074"/>
                </a:cxn>
                <a:cxn ang="0">
                  <a:pos x="connsiteX6075" y="connsiteY6075"/>
                </a:cxn>
                <a:cxn ang="0">
                  <a:pos x="connsiteX6076" y="connsiteY6076"/>
                </a:cxn>
                <a:cxn ang="0">
                  <a:pos x="connsiteX6077" y="connsiteY6077"/>
                </a:cxn>
                <a:cxn ang="0">
                  <a:pos x="connsiteX6078" y="connsiteY6078"/>
                </a:cxn>
                <a:cxn ang="0">
                  <a:pos x="connsiteX6079" y="connsiteY6079"/>
                </a:cxn>
                <a:cxn ang="0">
                  <a:pos x="connsiteX6080" y="connsiteY6080"/>
                </a:cxn>
                <a:cxn ang="0">
                  <a:pos x="connsiteX6081" y="connsiteY6081"/>
                </a:cxn>
                <a:cxn ang="0">
                  <a:pos x="connsiteX6082" y="connsiteY6082"/>
                </a:cxn>
                <a:cxn ang="0">
                  <a:pos x="connsiteX6083" y="connsiteY6083"/>
                </a:cxn>
                <a:cxn ang="0">
                  <a:pos x="connsiteX6084" y="connsiteY6084"/>
                </a:cxn>
                <a:cxn ang="0">
                  <a:pos x="connsiteX6085" y="connsiteY6085"/>
                </a:cxn>
                <a:cxn ang="0">
                  <a:pos x="connsiteX6086" y="connsiteY6086"/>
                </a:cxn>
                <a:cxn ang="0">
                  <a:pos x="connsiteX6087" y="connsiteY6087"/>
                </a:cxn>
                <a:cxn ang="0">
                  <a:pos x="connsiteX6088" y="connsiteY6088"/>
                </a:cxn>
                <a:cxn ang="0">
                  <a:pos x="connsiteX6089" y="connsiteY6089"/>
                </a:cxn>
                <a:cxn ang="0">
                  <a:pos x="connsiteX6090" y="connsiteY6090"/>
                </a:cxn>
                <a:cxn ang="0">
                  <a:pos x="connsiteX6091" y="connsiteY6091"/>
                </a:cxn>
                <a:cxn ang="0">
                  <a:pos x="connsiteX6092" y="connsiteY6092"/>
                </a:cxn>
                <a:cxn ang="0">
                  <a:pos x="connsiteX6093" y="connsiteY6093"/>
                </a:cxn>
                <a:cxn ang="0">
                  <a:pos x="connsiteX6094" y="connsiteY6094"/>
                </a:cxn>
                <a:cxn ang="0">
                  <a:pos x="connsiteX6095" y="connsiteY6095"/>
                </a:cxn>
                <a:cxn ang="0">
                  <a:pos x="connsiteX6096" y="connsiteY6096"/>
                </a:cxn>
                <a:cxn ang="0">
                  <a:pos x="connsiteX6097" y="connsiteY6097"/>
                </a:cxn>
                <a:cxn ang="0">
                  <a:pos x="connsiteX6098" y="connsiteY6098"/>
                </a:cxn>
                <a:cxn ang="0">
                  <a:pos x="connsiteX6099" y="connsiteY6099"/>
                </a:cxn>
                <a:cxn ang="0">
                  <a:pos x="connsiteX6100" y="connsiteY6100"/>
                </a:cxn>
                <a:cxn ang="0">
                  <a:pos x="connsiteX6101" y="connsiteY6101"/>
                </a:cxn>
                <a:cxn ang="0">
                  <a:pos x="connsiteX6102" y="connsiteY6102"/>
                </a:cxn>
                <a:cxn ang="0">
                  <a:pos x="connsiteX6103" y="connsiteY6103"/>
                </a:cxn>
                <a:cxn ang="0">
                  <a:pos x="connsiteX6104" y="connsiteY6104"/>
                </a:cxn>
                <a:cxn ang="0">
                  <a:pos x="connsiteX6105" y="connsiteY6105"/>
                </a:cxn>
                <a:cxn ang="0">
                  <a:pos x="connsiteX6106" y="connsiteY6106"/>
                </a:cxn>
                <a:cxn ang="0">
                  <a:pos x="connsiteX6107" y="connsiteY6107"/>
                </a:cxn>
                <a:cxn ang="0">
                  <a:pos x="connsiteX6108" y="connsiteY6108"/>
                </a:cxn>
                <a:cxn ang="0">
                  <a:pos x="connsiteX6109" y="connsiteY6109"/>
                </a:cxn>
                <a:cxn ang="0">
                  <a:pos x="connsiteX6110" y="connsiteY6110"/>
                </a:cxn>
                <a:cxn ang="0">
                  <a:pos x="connsiteX6111" y="connsiteY6111"/>
                </a:cxn>
                <a:cxn ang="0">
                  <a:pos x="connsiteX6112" y="connsiteY6112"/>
                </a:cxn>
                <a:cxn ang="0">
                  <a:pos x="connsiteX6113" y="connsiteY6113"/>
                </a:cxn>
                <a:cxn ang="0">
                  <a:pos x="connsiteX6114" y="connsiteY6114"/>
                </a:cxn>
                <a:cxn ang="0">
                  <a:pos x="connsiteX6115" y="connsiteY6115"/>
                </a:cxn>
                <a:cxn ang="0">
                  <a:pos x="connsiteX6116" y="connsiteY6116"/>
                </a:cxn>
                <a:cxn ang="0">
                  <a:pos x="connsiteX6117" y="connsiteY6117"/>
                </a:cxn>
                <a:cxn ang="0">
                  <a:pos x="connsiteX6118" y="connsiteY6118"/>
                </a:cxn>
                <a:cxn ang="0">
                  <a:pos x="connsiteX6119" y="connsiteY6119"/>
                </a:cxn>
                <a:cxn ang="0">
                  <a:pos x="connsiteX6120" y="connsiteY6120"/>
                </a:cxn>
                <a:cxn ang="0">
                  <a:pos x="connsiteX6121" y="connsiteY6121"/>
                </a:cxn>
                <a:cxn ang="0">
                  <a:pos x="connsiteX6122" y="connsiteY6122"/>
                </a:cxn>
                <a:cxn ang="0">
                  <a:pos x="connsiteX6123" y="connsiteY6123"/>
                </a:cxn>
                <a:cxn ang="0">
                  <a:pos x="connsiteX6124" y="connsiteY6124"/>
                </a:cxn>
                <a:cxn ang="0">
                  <a:pos x="connsiteX6125" y="connsiteY6125"/>
                </a:cxn>
                <a:cxn ang="0">
                  <a:pos x="connsiteX6126" y="connsiteY6126"/>
                </a:cxn>
                <a:cxn ang="0">
                  <a:pos x="connsiteX6127" y="connsiteY6127"/>
                </a:cxn>
                <a:cxn ang="0">
                  <a:pos x="connsiteX6128" y="connsiteY6128"/>
                </a:cxn>
                <a:cxn ang="0">
                  <a:pos x="connsiteX6129" y="connsiteY6129"/>
                </a:cxn>
                <a:cxn ang="0">
                  <a:pos x="connsiteX6130" y="connsiteY6130"/>
                </a:cxn>
                <a:cxn ang="0">
                  <a:pos x="connsiteX6131" y="connsiteY6131"/>
                </a:cxn>
                <a:cxn ang="0">
                  <a:pos x="connsiteX6132" y="connsiteY6132"/>
                </a:cxn>
                <a:cxn ang="0">
                  <a:pos x="connsiteX6133" y="connsiteY6133"/>
                </a:cxn>
                <a:cxn ang="0">
                  <a:pos x="connsiteX6134" y="connsiteY6134"/>
                </a:cxn>
                <a:cxn ang="0">
                  <a:pos x="connsiteX6135" y="connsiteY6135"/>
                </a:cxn>
                <a:cxn ang="0">
                  <a:pos x="connsiteX6136" y="connsiteY6136"/>
                </a:cxn>
                <a:cxn ang="0">
                  <a:pos x="connsiteX6137" y="connsiteY6137"/>
                </a:cxn>
                <a:cxn ang="0">
                  <a:pos x="connsiteX6138" y="connsiteY6138"/>
                </a:cxn>
                <a:cxn ang="0">
                  <a:pos x="connsiteX6139" y="connsiteY6139"/>
                </a:cxn>
                <a:cxn ang="0">
                  <a:pos x="connsiteX6140" y="connsiteY6140"/>
                </a:cxn>
                <a:cxn ang="0">
                  <a:pos x="connsiteX6141" y="connsiteY6141"/>
                </a:cxn>
                <a:cxn ang="0">
                  <a:pos x="connsiteX6142" y="connsiteY6142"/>
                </a:cxn>
                <a:cxn ang="0">
                  <a:pos x="connsiteX6143" y="connsiteY6143"/>
                </a:cxn>
                <a:cxn ang="0">
                  <a:pos x="connsiteX6144" y="connsiteY6144"/>
                </a:cxn>
                <a:cxn ang="0">
                  <a:pos x="connsiteX6145" y="connsiteY6145"/>
                </a:cxn>
                <a:cxn ang="0">
                  <a:pos x="connsiteX6146" y="connsiteY6146"/>
                </a:cxn>
                <a:cxn ang="0">
                  <a:pos x="connsiteX6147" y="connsiteY6147"/>
                </a:cxn>
                <a:cxn ang="0">
                  <a:pos x="connsiteX6148" y="connsiteY6148"/>
                </a:cxn>
                <a:cxn ang="0">
                  <a:pos x="connsiteX6149" y="connsiteY6149"/>
                </a:cxn>
                <a:cxn ang="0">
                  <a:pos x="connsiteX6150" y="connsiteY6150"/>
                </a:cxn>
                <a:cxn ang="0">
                  <a:pos x="connsiteX6151" y="connsiteY6151"/>
                </a:cxn>
                <a:cxn ang="0">
                  <a:pos x="connsiteX6152" y="connsiteY6152"/>
                </a:cxn>
                <a:cxn ang="0">
                  <a:pos x="connsiteX6153" y="connsiteY6153"/>
                </a:cxn>
                <a:cxn ang="0">
                  <a:pos x="connsiteX6154" y="connsiteY6154"/>
                </a:cxn>
                <a:cxn ang="0">
                  <a:pos x="connsiteX6155" y="connsiteY6155"/>
                </a:cxn>
                <a:cxn ang="0">
                  <a:pos x="connsiteX6156" y="connsiteY6156"/>
                </a:cxn>
                <a:cxn ang="0">
                  <a:pos x="connsiteX6157" y="connsiteY6157"/>
                </a:cxn>
                <a:cxn ang="0">
                  <a:pos x="connsiteX6158" y="connsiteY6158"/>
                </a:cxn>
                <a:cxn ang="0">
                  <a:pos x="connsiteX6159" y="connsiteY6159"/>
                </a:cxn>
                <a:cxn ang="0">
                  <a:pos x="connsiteX6160" y="connsiteY6160"/>
                </a:cxn>
                <a:cxn ang="0">
                  <a:pos x="connsiteX6161" y="connsiteY6161"/>
                </a:cxn>
                <a:cxn ang="0">
                  <a:pos x="connsiteX6162" y="connsiteY6162"/>
                </a:cxn>
                <a:cxn ang="0">
                  <a:pos x="connsiteX6163" y="connsiteY6163"/>
                </a:cxn>
                <a:cxn ang="0">
                  <a:pos x="connsiteX6164" y="connsiteY6164"/>
                </a:cxn>
                <a:cxn ang="0">
                  <a:pos x="connsiteX6165" y="connsiteY6165"/>
                </a:cxn>
                <a:cxn ang="0">
                  <a:pos x="connsiteX6166" y="connsiteY6166"/>
                </a:cxn>
                <a:cxn ang="0">
                  <a:pos x="connsiteX6167" y="connsiteY6167"/>
                </a:cxn>
                <a:cxn ang="0">
                  <a:pos x="connsiteX6168" y="connsiteY6168"/>
                </a:cxn>
                <a:cxn ang="0">
                  <a:pos x="connsiteX6169" y="connsiteY6169"/>
                </a:cxn>
                <a:cxn ang="0">
                  <a:pos x="connsiteX6170" y="connsiteY6170"/>
                </a:cxn>
                <a:cxn ang="0">
                  <a:pos x="connsiteX6171" y="connsiteY6171"/>
                </a:cxn>
                <a:cxn ang="0">
                  <a:pos x="connsiteX6172" y="connsiteY6172"/>
                </a:cxn>
                <a:cxn ang="0">
                  <a:pos x="connsiteX6173" y="connsiteY6173"/>
                </a:cxn>
                <a:cxn ang="0">
                  <a:pos x="connsiteX6174" y="connsiteY6174"/>
                </a:cxn>
                <a:cxn ang="0">
                  <a:pos x="connsiteX6175" y="connsiteY6175"/>
                </a:cxn>
                <a:cxn ang="0">
                  <a:pos x="connsiteX6176" y="connsiteY6176"/>
                </a:cxn>
                <a:cxn ang="0">
                  <a:pos x="connsiteX6177" y="connsiteY6177"/>
                </a:cxn>
                <a:cxn ang="0">
                  <a:pos x="connsiteX6178" y="connsiteY6178"/>
                </a:cxn>
                <a:cxn ang="0">
                  <a:pos x="connsiteX6179" y="connsiteY6179"/>
                </a:cxn>
                <a:cxn ang="0">
                  <a:pos x="connsiteX6180" y="connsiteY6180"/>
                </a:cxn>
                <a:cxn ang="0">
                  <a:pos x="connsiteX6181" y="connsiteY6181"/>
                </a:cxn>
                <a:cxn ang="0">
                  <a:pos x="connsiteX6182" y="connsiteY6182"/>
                </a:cxn>
                <a:cxn ang="0">
                  <a:pos x="connsiteX6183" y="connsiteY6183"/>
                </a:cxn>
                <a:cxn ang="0">
                  <a:pos x="connsiteX6184" y="connsiteY6184"/>
                </a:cxn>
                <a:cxn ang="0">
                  <a:pos x="connsiteX6185" y="connsiteY6185"/>
                </a:cxn>
                <a:cxn ang="0">
                  <a:pos x="connsiteX6186" y="connsiteY6186"/>
                </a:cxn>
                <a:cxn ang="0">
                  <a:pos x="connsiteX6187" y="connsiteY6187"/>
                </a:cxn>
                <a:cxn ang="0">
                  <a:pos x="connsiteX6188" y="connsiteY6188"/>
                </a:cxn>
                <a:cxn ang="0">
                  <a:pos x="connsiteX6189" y="connsiteY6189"/>
                </a:cxn>
                <a:cxn ang="0">
                  <a:pos x="connsiteX6190" y="connsiteY6190"/>
                </a:cxn>
                <a:cxn ang="0">
                  <a:pos x="connsiteX6191" y="connsiteY6191"/>
                </a:cxn>
                <a:cxn ang="0">
                  <a:pos x="connsiteX6192" y="connsiteY6192"/>
                </a:cxn>
                <a:cxn ang="0">
                  <a:pos x="connsiteX6193" y="connsiteY6193"/>
                </a:cxn>
                <a:cxn ang="0">
                  <a:pos x="connsiteX6194" y="connsiteY6194"/>
                </a:cxn>
                <a:cxn ang="0">
                  <a:pos x="connsiteX6195" y="connsiteY6195"/>
                </a:cxn>
                <a:cxn ang="0">
                  <a:pos x="connsiteX6196" y="connsiteY6196"/>
                </a:cxn>
                <a:cxn ang="0">
                  <a:pos x="connsiteX6197" y="connsiteY6197"/>
                </a:cxn>
                <a:cxn ang="0">
                  <a:pos x="connsiteX6198" y="connsiteY6198"/>
                </a:cxn>
                <a:cxn ang="0">
                  <a:pos x="connsiteX6199" y="connsiteY6199"/>
                </a:cxn>
                <a:cxn ang="0">
                  <a:pos x="connsiteX6200" y="connsiteY6200"/>
                </a:cxn>
                <a:cxn ang="0">
                  <a:pos x="connsiteX6201" y="connsiteY6201"/>
                </a:cxn>
                <a:cxn ang="0">
                  <a:pos x="connsiteX6202" y="connsiteY6202"/>
                </a:cxn>
                <a:cxn ang="0">
                  <a:pos x="connsiteX6203" y="connsiteY6203"/>
                </a:cxn>
                <a:cxn ang="0">
                  <a:pos x="connsiteX6204" y="connsiteY6204"/>
                </a:cxn>
                <a:cxn ang="0">
                  <a:pos x="connsiteX6205" y="connsiteY6205"/>
                </a:cxn>
                <a:cxn ang="0">
                  <a:pos x="connsiteX6206" y="connsiteY6206"/>
                </a:cxn>
                <a:cxn ang="0">
                  <a:pos x="connsiteX6207" y="connsiteY6207"/>
                </a:cxn>
                <a:cxn ang="0">
                  <a:pos x="connsiteX6208" y="connsiteY6208"/>
                </a:cxn>
                <a:cxn ang="0">
                  <a:pos x="connsiteX6209" y="connsiteY6209"/>
                </a:cxn>
                <a:cxn ang="0">
                  <a:pos x="connsiteX6210" y="connsiteY6210"/>
                </a:cxn>
                <a:cxn ang="0">
                  <a:pos x="connsiteX6211" y="connsiteY6211"/>
                </a:cxn>
                <a:cxn ang="0">
                  <a:pos x="connsiteX6212" y="connsiteY6212"/>
                </a:cxn>
                <a:cxn ang="0">
                  <a:pos x="connsiteX6213" y="connsiteY6213"/>
                </a:cxn>
                <a:cxn ang="0">
                  <a:pos x="connsiteX6214" y="connsiteY6214"/>
                </a:cxn>
                <a:cxn ang="0">
                  <a:pos x="connsiteX6215" y="connsiteY6215"/>
                </a:cxn>
                <a:cxn ang="0">
                  <a:pos x="connsiteX6216" y="connsiteY6216"/>
                </a:cxn>
                <a:cxn ang="0">
                  <a:pos x="connsiteX6217" y="connsiteY6217"/>
                </a:cxn>
                <a:cxn ang="0">
                  <a:pos x="connsiteX6218" y="connsiteY6218"/>
                </a:cxn>
                <a:cxn ang="0">
                  <a:pos x="connsiteX6219" y="connsiteY6219"/>
                </a:cxn>
                <a:cxn ang="0">
                  <a:pos x="connsiteX6220" y="connsiteY6220"/>
                </a:cxn>
                <a:cxn ang="0">
                  <a:pos x="connsiteX6221" y="connsiteY6221"/>
                </a:cxn>
                <a:cxn ang="0">
                  <a:pos x="connsiteX6222" y="connsiteY6222"/>
                </a:cxn>
                <a:cxn ang="0">
                  <a:pos x="connsiteX6223" y="connsiteY6223"/>
                </a:cxn>
                <a:cxn ang="0">
                  <a:pos x="connsiteX6224" y="connsiteY6224"/>
                </a:cxn>
                <a:cxn ang="0">
                  <a:pos x="connsiteX6225" y="connsiteY6225"/>
                </a:cxn>
                <a:cxn ang="0">
                  <a:pos x="connsiteX6226" y="connsiteY6226"/>
                </a:cxn>
                <a:cxn ang="0">
                  <a:pos x="connsiteX6227" y="connsiteY6227"/>
                </a:cxn>
                <a:cxn ang="0">
                  <a:pos x="connsiteX6228" y="connsiteY6228"/>
                </a:cxn>
                <a:cxn ang="0">
                  <a:pos x="connsiteX6229" y="connsiteY6229"/>
                </a:cxn>
                <a:cxn ang="0">
                  <a:pos x="connsiteX6230" y="connsiteY6230"/>
                </a:cxn>
                <a:cxn ang="0">
                  <a:pos x="connsiteX6231" y="connsiteY6231"/>
                </a:cxn>
                <a:cxn ang="0">
                  <a:pos x="connsiteX6232" y="connsiteY6232"/>
                </a:cxn>
                <a:cxn ang="0">
                  <a:pos x="connsiteX6233" y="connsiteY6233"/>
                </a:cxn>
                <a:cxn ang="0">
                  <a:pos x="connsiteX6234" y="connsiteY6234"/>
                </a:cxn>
                <a:cxn ang="0">
                  <a:pos x="connsiteX6235" y="connsiteY6235"/>
                </a:cxn>
                <a:cxn ang="0">
                  <a:pos x="connsiteX6236" y="connsiteY6236"/>
                </a:cxn>
                <a:cxn ang="0">
                  <a:pos x="connsiteX6237" y="connsiteY6237"/>
                </a:cxn>
                <a:cxn ang="0">
                  <a:pos x="connsiteX6238" y="connsiteY6238"/>
                </a:cxn>
                <a:cxn ang="0">
                  <a:pos x="connsiteX6239" y="connsiteY6239"/>
                </a:cxn>
                <a:cxn ang="0">
                  <a:pos x="connsiteX6240" y="connsiteY6240"/>
                </a:cxn>
                <a:cxn ang="0">
                  <a:pos x="connsiteX6241" y="connsiteY6241"/>
                </a:cxn>
                <a:cxn ang="0">
                  <a:pos x="connsiteX6242" y="connsiteY6242"/>
                </a:cxn>
                <a:cxn ang="0">
                  <a:pos x="connsiteX6243" y="connsiteY6243"/>
                </a:cxn>
                <a:cxn ang="0">
                  <a:pos x="connsiteX6244" y="connsiteY6244"/>
                </a:cxn>
                <a:cxn ang="0">
                  <a:pos x="connsiteX6245" y="connsiteY6245"/>
                </a:cxn>
                <a:cxn ang="0">
                  <a:pos x="connsiteX6246" y="connsiteY6246"/>
                </a:cxn>
                <a:cxn ang="0">
                  <a:pos x="connsiteX6247" y="connsiteY6247"/>
                </a:cxn>
                <a:cxn ang="0">
                  <a:pos x="connsiteX6248" y="connsiteY6248"/>
                </a:cxn>
                <a:cxn ang="0">
                  <a:pos x="connsiteX6249" y="connsiteY6249"/>
                </a:cxn>
                <a:cxn ang="0">
                  <a:pos x="connsiteX6250" y="connsiteY6250"/>
                </a:cxn>
                <a:cxn ang="0">
                  <a:pos x="connsiteX6251" y="connsiteY6251"/>
                </a:cxn>
                <a:cxn ang="0">
                  <a:pos x="connsiteX6252" y="connsiteY6252"/>
                </a:cxn>
                <a:cxn ang="0">
                  <a:pos x="connsiteX6253" y="connsiteY6253"/>
                </a:cxn>
                <a:cxn ang="0">
                  <a:pos x="connsiteX6254" y="connsiteY6254"/>
                </a:cxn>
                <a:cxn ang="0">
                  <a:pos x="connsiteX6255" y="connsiteY6255"/>
                </a:cxn>
                <a:cxn ang="0">
                  <a:pos x="connsiteX6256" y="connsiteY6256"/>
                </a:cxn>
                <a:cxn ang="0">
                  <a:pos x="connsiteX6257" y="connsiteY6257"/>
                </a:cxn>
                <a:cxn ang="0">
                  <a:pos x="connsiteX6258" y="connsiteY6258"/>
                </a:cxn>
                <a:cxn ang="0">
                  <a:pos x="connsiteX6259" y="connsiteY6259"/>
                </a:cxn>
                <a:cxn ang="0">
                  <a:pos x="connsiteX6260" y="connsiteY6260"/>
                </a:cxn>
                <a:cxn ang="0">
                  <a:pos x="connsiteX6261" y="connsiteY6261"/>
                </a:cxn>
                <a:cxn ang="0">
                  <a:pos x="connsiteX6262" y="connsiteY6262"/>
                </a:cxn>
                <a:cxn ang="0">
                  <a:pos x="connsiteX6263" y="connsiteY6263"/>
                </a:cxn>
                <a:cxn ang="0">
                  <a:pos x="connsiteX6264" y="connsiteY6264"/>
                </a:cxn>
                <a:cxn ang="0">
                  <a:pos x="connsiteX6265" y="connsiteY6265"/>
                </a:cxn>
                <a:cxn ang="0">
                  <a:pos x="connsiteX6266" y="connsiteY6266"/>
                </a:cxn>
                <a:cxn ang="0">
                  <a:pos x="connsiteX6267" y="connsiteY6267"/>
                </a:cxn>
                <a:cxn ang="0">
                  <a:pos x="connsiteX6268" y="connsiteY6268"/>
                </a:cxn>
                <a:cxn ang="0">
                  <a:pos x="connsiteX6269" y="connsiteY6269"/>
                </a:cxn>
                <a:cxn ang="0">
                  <a:pos x="connsiteX6270" y="connsiteY6270"/>
                </a:cxn>
                <a:cxn ang="0">
                  <a:pos x="connsiteX6271" y="connsiteY6271"/>
                </a:cxn>
                <a:cxn ang="0">
                  <a:pos x="connsiteX6272" y="connsiteY6272"/>
                </a:cxn>
                <a:cxn ang="0">
                  <a:pos x="connsiteX6273" y="connsiteY6273"/>
                </a:cxn>
                <a:cxn ang="0">
                  <a:pos x="connsiteX6274" y="connsiteY6274"/>
                </a:cxn>
                <a:cxn ang="0">
                  <a:pos x="connsiteX6275" y="connsiteY6275"/>
                </a:cxn>
                <a:cxn ang="0">
                  <a:pos x="connsiteX6276" y="connsiteY6276"/>
                </a:cxn>
                <a:cxn ang="0">
                  <a:pos x="connsiteX6277" y="connsiteY6277"/>
                </a:cxn>
                <a:cxn ang="0">
                  <a:pos x="connsiteX6278" y="connsiteY6278"/>
                </a:cxn>
                <a:cxn ang="0">
                  <a:pos x="connsiteX6279" y="connsiteY6279"/>
                </a:cxn>
                <a:cxn ang="0">
                  <a:pos x="connsiteX6280" y="connsiteY6280"/>
                </a:cxn>
                <a:cxn ang="0">
                  <a:pos x="connsiteX6281" y="connsiteY6281"/>
                </a:cxn>
                <a:cxn ang="0">
                  <a:pos x="connsiteX6282" y="connsiteY6282"/>
                </a:cxn>
                <a:cxn ang="0">
                  <a:pos x="connsiteX6283" y="connsiteY6283"/>
                </a:cxn>
                <a:cxn ang="0">
                  <a:pos x="connsiteX6284" y="connsiteY6284"/>
                </a:cxn>
                <a:cxn ang="0">
                  <a:pos x="connsiteX6285" y="connsiteY6285"/>
                </a:cxn>
                <a:cxn ang="0">
                  <a:pos x="connsiteX6286" y="connsiteY6286"/>
                </a:cxn>
                <a:cxn ang="0">
                  <a:pos x="connsiteX6287" y="connsiteY6287"/>
                </a:cxn>
                <a:cxn ang="0">
                  <a:pos x="connsiteX6288" y="connsiteY6288"/>
                </a:cxn>
                <a:cxn ang="0">
                  <a:pos x="connsiteX6289" y="connsiteY6289"/>
                </a:cxn>
                <a:cxn ang="0">
                  <a:pos x="connsiteX6290" y="connsiteY6290"/>
                </a:cxn>
                <a:cxn ang="0">
                  <a:pos x="connsiteX6291" y="connsiteY6291"/>
                </a:cxn>
                <a:cxn ang="0">
                  <a:pos x="connsiteX6292" y="connsiteY6292"/>
                </a:cxn>
                <a:cxn ang="0">
                  <a:pos x="connsiteX6293" y="connsiteY6293"/>
                </a:cxn>
                <a:cxn ang="0">
                  <a:pos x="connsiteX6294" y="connsiteY6294"/>
                </a:cxn>
                <a:cxn ang="0">
                  <a:pos x="connsiteX6295" y="connsiteY6295"/>
                </a:cxn>
                <a:cxn ang="0">
                  <a:pos x="connsiteX6296" y="connsiteY6296"/>
                </a:cxn>
                <a:cxn ang="0">
                  <a:pos x="connsiteX6297" y="connsiteY6297"/>
                </a:cxn>
                <a:cxn ang="0">
                  <a:pos x="connsiteX6298" y="connsiteY6298"/>
                </a:cxn>
                <a:cxn ang="0">
                  <a:pos x="connsiteX6299" y="connsiteY6299"/>
                </a:cxn>
                <a:cxn ang="0">
                  <a:pos x="connsiteX6300" y="connsiteY6300"/>
                </a:cxn>
                <a:cxn ang="0">
                  <a:pos x="connsiteX6301" y="connsiteY6301"/>
                </a:cxn>
                <a:cxn ang="0">
                  <a:pos x="connsiteX6302" y="connsiteY6302"/>
                </a:cxn>
                <a:cxn ang="0">
                  <a:pos x="connsiteX6303" y="connsiteY6303"/>
                </a:cxn>
                <a:cxn ang="0">
                  <a:pos x="connsiteX6304" y="connsiteY6304"/>
                </a:cxn>
                <a:cxn ang="0">
                  <a:pos x="connsiteX6305" y="connsiteY6305"/>
                </a:cxn>
                <a:cxn ang="0">
                  <a:pos x="connsiteX6306" y="connsiteY6306"/>
                </a:cxn>
                <a:cxn ang="0">
                  <a:pos x="connsiteX6307" y="connsiteY6307"/>
                </a:cxn>
                <a:cxn ang="0">
                  <a:pos x="connsiteX6308" y="connsiteY6308"/>
                </a:cxn>
                <a:cxn ang="0">
                  <a:pos x="connsiteX6309" y="connsiteY6309"/>
                </a:cxn>
                <a:cxn ang="0">
                  <a:pos x="connsiteX6310" y="connsiteY6310"/>
                </a:cxn>
                <a:cxn ang="0">
                  <a:pos x="connsiteX6311" y="connsiteY6311"/>
                </a:cxn>
                <a:cxn ang="0">
                  <a:pos x="connsiteX6312" y="connsiteY6312"/>
                </a:cxn>
                <a:cxn ang="0">
                  <a:pos x="connsiteX6313" y="connsiteY6313"/>
                </a:cxn>
                <a:cxn ang="0">
                  <a:pos x="connsiteX6314" y="connsiteY6314"/>
                </a:cxn>
                <a:cxn ang="0">
                  <a:pos x="connsiteX6315" y="connsiteY6315"/>
                </a:cxn>
                <a:cxn ang="0">
                  <a:pos x="connsiteX6316" y="connsiteY6316"/>
                </a:cxn>
                <a:cxn ang="0">
                  <a:pos x="connsiteX6317" y="connsiteY6317"/>
                </a:cxn>
                <a:cxn ang="0">
                  <a:pos x="connsiteX6318" y="connsiteY6318"/>
                </a:cxn>
                <a:cxn ang="0">
                  <a:pos x="connsiteX6319" y="connsiteY6319"/>
                </a:cxn>
                <a:cxn ang="0">
                  <a:pos x="connsiteX6320" y="connsiteY6320"/>
                </a:cxn>
                <a:cxn ang="0">
                  <a:pos x="connsiteX6321" y="connsiteY6321"/>
                </a:cxn>
                <a:cxn ang="0">
                  <a:pos x="connsiteX6322" y="connsiteY6322"/>
                </a:cxn>
                <a:cxn ang="0">
                  <a:pos x="connsiteX6323" y="connsiteY6323"/>
                </a:cxn>
                <a:cxn ang="0">
                  <a:pos x="connsiteX6324" y="connsiteY6324"/>
                </a:cxn>
                <a:cxn ang="0">
                  <a:pos x="connsiteX6325" y="connsiteY6325"/>
                </a:cxn>
                <a:cxn ang="0">
                  <a:pos x="connsiteX6326" y="connsiteY6326"/>
                </a:cxn>
                <a:cxn ang="0">
                  <a:pos x="connsiteX6327" y="connsiteY6327"/>
                </a:cxn>
                <a:cxn ang="0">
                  <a:pos x="connsiteX6328" y="connsiteY6328"/>
                </a:cxn>
                <a:cxn ang="0">
                  <a:pos x="connsiteX6329" y="connsiteY6329"/>
                </a:cxn>
                <a:cxn ang="0">
                  <a:pos x="connsiteX6330" y="connsiteY6330"/>
                </a:cxn>
                <a:cxn ang="0">
                  <a:pos x="connsiteX6331" y="connsiteY6331"/>
                </a:cxn>
                <a:cxn ang="0">
                  <a:pos x="connsiteX6332" y="connsiteY6332"/>
                </a:cxn>
                <a:cxn ang="0">
                  <a:pos x="connsiteX6333" y="connsiteY6333"/>
                </a:cxn>
                <a:cxn ang="0">
                  <a:pos x="connsiteX6334" y="connsiteY6334"/>
                </a:cxn>
                <a:cxn ang="0">
                  <a:pos x="connsiteX6335" y="connsiteY6335"/>
                </a:cxn>
                <a:cxn ang="0">
                  <a:pos x="connsiteX6336" y="connsiteY6336"/>
                </a:cxn>
                <a:cxn ang="0">
                  <a:pos x="connsiteX6337" y="connsiteY6337"/>
                </a:cxn>
                <a:cxn ang="0">
                  <a:pos x="connsiteX6338" y="connsiteY6338"/>
                </a:cxn>
                <a:cxn ang="0">
                  <a:pos x="connsiteX6339" y="connsiteY6339"/>
                </a:cxn>
                <a:cxn ang="0">
                  <a:pos x="connsiteX6340" y="connsiteY6340"/>
                </a:cxn>
                <a:cxn ang="0">
                  <a:pos x="connsiteX6341" y="connsiteY6341"/>
                </a:cxn>
                <a:cxn ang="0">
                  <a:pos x="connsiteX6342" y="connsiteY6342"/>
                </a:cxn>
                <a:cxn ang="0">
                  <a:pos x="connsiteX6343" y="connsiteY6343"/>
                </a:cxn>
                <a:cxn ang="0">
                  <a:pos x="connsiteX6344" y="connsiteY6344"/>
                </a:cxn>
                <a:cxn ang="0">
                  <a:pos x="connsiteX6345" y="connsiteY6345"/>
                </a:cxn>
                <a:cxn ang="0">
                  <a:pos x="connsiteX6346" y="connsiteY6346"/>
                </a:cxn>
                <a:cxn ang="0">
                  <a:pos x="connsiteX6347" y="connsiteY6347"/>
                </a:cxn>
                <a:cxn ang="0">
                  <a:pos x="connsiteX6348" y="connsiteY6348"/>
                </a:cxn>
                <a:cxn ang="0">
                  <a:pos x="connsiteX6349" y="connsiteY6349"/>
                </a:cxn>
                <a:cxn ang="0">
                  <a:pos x="connsiteX6350" y="connsiteY6350"/>
                </a:cxn>
                <a:cxn ang="0">
                  <a:pos x="connsiteX6351" y="connsiteY6351"/>
                </a:cxn>
                <a:cxn ang="0">
                  <a:pos x="connsiteX6352" y="connsiteY6352"/>
                </a:cxn>
                <a:cxn ang="0">
                  <a:pos x="connsiteX6353" y="connsiteY6353"/>
                </a:cxn>
                <a:cxn ang="0">
                  <a:pos x="connsiteX6354" y="connsiteY6354"/>
                </a:cxn>
                <a:cxn ang="0">
                  <a:pos x="connsiteX6355" y="connsiteY6355"/>
                </a:cxn>
                <a:cxn ang="0">
                  <a:pos x="connsiteX6356" y="connsiteY6356"/>
                </a:cxn>
                <a:cxn ang="0">
                  <a:pos x="connsiteX6357" y="connsiteY6357"/>
                </a:cxn>
                <a:cxn ang="0">
                  <a:pos x="connsiteX6358" y="connsiteY6358"/>
                </a:cxn>
                <a:cxn ang="0">
                  <a:pos x="connsiteX6359" y="connsiteY6359"/>
                </a:cxn>
                <a:cxn ang="0">
                  <a:pos x="connsiteX6360" y="connsiteY6360"/>
                </a:cxn>
                <a:cxn ang="0">
                  <a:pos x="connsiteX6361" y="connsiteY6361"/>
                </a:cxn>
                <a:cxn ang="0">
                  <a:pos x="connsiteX6362" y="connsiteY6362"/>
                </a:cxn>
                <a:cxn ang="0">
                  <a:pos x="connsiteX6363" y="connsiteY6363"/>
                </a:cxn>
                <a:cxn ang="0">
                  <a:pos x="connsiteX6364" y="connsiteY6364"/>
                </a:cxn>
                <a:cxn ang="0">
                  <a:pos x="connsiteX6365" y="connsiteY6365"/>
                </a:cxn>
                <a:cxn ang="0">
                  <a:pos x="connsiteX6366" y="connsiteY6366"/>
                </a:cxn>
                <a:cxn ang="0">
                  <a:pos x="connsiteX6367" y="connsiteY6367"/>
                </a:cxn>
                <a:cxn ang="0">
                  <a:pos x="connsiteX6368" y="connsiteY6368"/>
                </a:cxn>
                <a:cxn ang="0">
                  <a:pos x="connsiteX6369" y="connsiteY6369"/>
                </a:cxn>
                <a:cxn ang="0">
                  <a:pos x="connsiteX6370" y="connsiteY6370"/>
                </a:cxn>
                <a:cxn ang="0">
                  <a:pos x="connsiteX6371" y="connsiteY6371"/>
                </a:cxn>
                <a:cxn ang="0">
                  <a:pos x="connsiteX6372" y="connsiteY6372"/>
                </a:cxn>
                <a:cxn ang="0">
                  <a:pos x="connsiteX6373" y="connsiteY6373"/>
                </a:cxn>
                <a:cxn ang="0">
                  <a:pos x="connsiteX6374" y="connsiteY6374"/>
                </a:cxn>
                <a:cxn ang="0">
                  <a:pos x="connsiteX6375" y="connsiteY6375"/>
                </a:cxn>
                <a:cxn ang="0">
                  <a:pos x="connsiteX6376" y="connsiteY6376"/>
                </a:cxn>
                <a:cxn ang="0">
                  <a:pos x="connsiteX6377" y="connsiteY6377"/>
                </a:cxn>
                <a:cxn ang="0">
                  <a:pos x="connsiteX6378" y="connsiteY6378"/>
                </a:cxn>
                <a:cxn ang="0">
                  <a:pos x="connsiteX6379" y="connsiteY6379"/>
                </a:cxn>
                <a:cxn ang="0">
                  <a:pos x="connsiteX6380" y="connsiteY6380"/>
                </a:cxn>
                <a:cxn ang="0">
                  <a:pos x="connsiteX6381" y="connsiteY6381"/>
                </a:cxn>
                <a:cxn ang="0">
                  <a:pos x="connsiteX6382" y="connsiteY6382"/>
                </a:cxn>
                <a:cxn ang="0">
                  <a:pos x="connsiteX6383" y="connsiteY6383"/>
                </a:cxn>
                <a:cxn ang="0">
                  <a:pos x="connsiteX6384" y="connsiteY6384"/>
                </a:cxn>
                <a:cxn ang="0">
                  <a:pos x="connsiteX6385" y="connsiteY6385"/>
                </a:cxn>
                <a:cxn ang="0">
                  <a:pos x="connsiteX6386" y="connsiteY6386"/>
                </a:cxn>
                <a:cxn ang="0">
                  <a:pos x="connsiteX6387" y="connsiteY6387"/>
                </a:cxn>
                <a:cxn ang="0">
                  <a:pos x="connsiteX6388" y="connsiteY6388"/>
                </a:cxn>
                <a:cxn ang="0">
                  <a:pos x="connsiteX6389" y="connsiteY6389"/>
                </a:cxn>
                <a:cxn ang="0">
                  <a:pos x="connsiteX6390" y="connsiteY6390"/>
                </a:cxn>
                <a:cxn ang="0">
                  <a:pos x="connsiteX6391" y="connsiteY6391"/>
                </a:cxn>
                <a:cxn ang="0">
                  <a:pos x="connsiteX6392" y="connsiteY6392"/>
                </a:cxn>
                <a:cxn ang="0">
                  <a:pos x="connsiteX6393" y="connsiteY6393"/>
                </a:cxn>
                <a:cxn ang="0">
                  <a:pos x="connsiteX6394" y="connsiteY6394"/>
                </a:cxn>
                <a:cxn ang="0">
                  <a:pos x="connsiteX6395" y="connsiteY6395"/>
                </a:cxn>
                <a:cxn ang="0">
                  <a:pos x="connsiteX6396" y="connsiteY6396"/>
                </a:cxn>
                <a:cxn ang="0">
                  <a:pos x="connsiteX6397" y="connsiteY6397"/>
                </a:cxn>
                <a:cxn ang="0">
                  <a:pos x="connsiteX6398" y="connsiteY6398"/>
                </a:cxn>
                <a:cxn ang="0">
                  <a:pos x="connsiteX6399" y="connsiteY6399"/>
                </a:cxn>
                <a:cxn ang="0">
                  <a:pos x="connsiteX6400" y="connsiteY6400"/>
                </a:cxn>
                <a:cxn ang="0">
                  <a:pos x="connsiteX6401" y="connsiteY6401"/>
                </a:cxn>
                <a:cxn ang="0">
                  <a:pos x="connsiteX6402" y="connsiteY6402"/>
                </a:cxn>
                <a:cxn ang="0">
                  <a:pos x="connsiteX6403" y="connsiteY6403"/>
                </a:cxn>
                <a:cxn ang="0">
                  <a:pos x="connsiteX6404" y="connsiteY6404"/>
                </a:cxn>
                <a:cxn ang="0">
                  <a:pos x="connsiteX6405" y="connsiteY6405"/>
                </a:cxn>
                <a:cxn ang="0">
                  <a:pos x="connsiteX6406" y="connsiteY6406"/>
                </a:cxn>
                <a:cxn ang="0">
                  <a:pos x="connsiteX6407" y="connsiteY6407"/>
                </a:cxn>
                <a:cxn ang="0">
                  <a:pos x="connsiteX6408" y="connsiteY6408"/>
                </a:cxn>
                <a:cxn ang="0">
                  <a:pos x="connsiteX6409" y="connsiteY6409"/>
                </a:cxn>
                <a:cxn ang="0">
                  <a:pos x="connsiteX6410" y="connsiteY6410"/>
                </a:cxn>
                <a:cxn ang="0">
                  <a:pos x="connsiteX6411" y="connsiteY6411"/>
                </a:cxn>
                <a:cxn ang="0">
                  <a:pos x="connsiteX6412" y="connsiteY6412"/>
                </a:cxn>
                <a:cxn ang="0">
                  <a:pos x="connsiteX6413" y="connsiteY6413"/>
                </a:cxn>
                <a:cxn ang="0">
                  <a:pos x="connsiteX6414" y="connsiteY6414"/>
                </a:cxn>
                <a:cxn ang="0">
                  <a:pos x="connsiteX6415" y="connsiteY6415"/>
                </a:cxn>
                <a:cxn ang="0">
                  <a:pos x="connsiteX6416" y="connsiteY6416"/>
                </a:cxn>
                <a:cxn ang="0">
                  <a:pos x="connsiteX6417" y="connsiteY6417"/>
                </a:cxn>
                <a:cxn ang="0">
                  <a:pos x="connsiteX6418" y="connsiteY6418"/>
                </a:cxn>
                <a:cxn ang="0">
                  <a:pos x="connsiteX6419" y="connsiteY6419"/>
                </a:cxn>
                <a:cxn ang="0">
                  <a:pos x="connsiteX6420" y="connsiteY6420"/>
                </a:cxn>
                <a:cxn ang="0">
                  <a:pos x="connsiteX6421" y="connsiteY6421"/>
                </a:cxn>
                <a:cxn ang="0">
                  <a:pos x="connsiteX6422" y="connsiteY6422"/>
                </a:cxn>
                <a:cxn ang="0">
                  <a:pos x="connsiteX6423" y="connsiteY6423"/>
                </a:cxn>
                <a:cxn ang="0">
                  <a:pos x="connsiteX6424" y="connsiteY6424"/>
                </a:cxn>
                <a:cxn ang="0">
                  <a:pos x="connsiteX6425" y="connsiteY6425"/>
                </a:cxn>
                <a:cxn ang="0">
                  <a:pos x="connsiteX6426" y="connsiteY6426"/>
                </a:cxn>
                <a:cxn ang="0">
                  <a:pos x="connsiteX6427" y="connsiteY6427"/>
                </a:cxn>
                <a:cxn ang="0">
                  <a:pos x="connsiteX6428" y="connsiteY6428"/>
                </a:cxn>
                <a:cxn ang="0">
                  <a:pos x="connsiteX6429" y="connsiteY6429"/>
                </a:cxn>
                <a:cxn ang="0">
                  <a:pos x="connsiteX6430" y="connsiteY6430"/>
                </a:cxn>
                <a:cxn ang="0">
                  <a:pos x="connsiteX6431" y="connsiteY6431"/>
                </a:cxn>
                <a:cxn ang="0">
                  <a:pos x="connsiteX6432" y="connsiteY6432"/>
                </a:cxn>
                <a:cxn ang="0">
                  <a:pos x="connsiteX6433" y="connsiteY6433"/>
                </a:cxn>
                <a:cxn ang="0">
                  <a:pos x="connsiteX6434" y="connsiteY6434"/>
                </a:cxn>
                <a:cxn ang="0">
                  <a:pos x="connsiteX6435" y="connsiteY6435"/>
                </a:cxn>
                <a:cxn ang="0">
                  <a:pos x="connsiteX6436" y="connsiteY6436"/>
                </a:cxn>
                <a:cxn ang="0">
                  <a:pos x="connsiteX6437" y="connsiteY6437"/>
                </a:cxn>
                <a:cxn ang="0">
                  <a:pos x="connsiteX6438" y="connsiteY6438"/>
                </a:cxn>
                <a:cxn ang="0">
                  <a:pos x="connsiteX6439" y="connsiteY6439"/>
                </a:cxn>
                <a:cxn ang="0">
                  <a:pos x="connsiteX6440" y="connsiteY6440"/>
                </a:cxn>
                <a:cxn ang="0">
                  <a:pos x="connsiteX6441" y="connsiteY6441"/>
                </a:cxn>
                <a:cxn ang="0">
                  <a:pos x="connsiteX6442" y="connsiteY6442"/>
                </a:cxn>
                <a:cxn ang="0">
                  <a:pos x="connsiteX6443" y="connsiteY6443"/>
                </a:cxn>
                <a:cxn ang="0">
                  <a:pos x="connsiteX6444" y="connsiteY6444"/>
                </a:cxn>
                <a:cxn ang="0">
                  <a:pos x="connsiteX6445" y="connsiteY6445"/>
                </a:cxn>
                <a:cxn ang="0">
                  <a:pos x="connsiteX6446" y="connsiteY6446"/>
                </a:cxn>
                <a:cxn ang="0">
                  <a:pos x="connsiteX6447" y="connsiteY6447"/>
                </a:cxn>
                <a:cxn ang="0">
                  <a:pos x="connsiteX6448" y="connsiteY6448"/>
                </a:cxn>
                <a:cxn ang="0">
                  <a:pos x="connsiteX6449" y="connsiteY6449"/>
                </a:cxn>
                <a:cxn ang="0">
                  <a:pos x="connsiteX6450" y="connsiteY6450"/>
                </a:cxn>
                <a:cxn ang="0">
                  <a:pos x="connsiteX6451" y="connsiteY6451"/>
                </a:cxn>
                <a:cxn ang="0">
                  <a:pos x="connsiteX6452" y="connsiteY6452"/>
                </a:cxn>
                <a:cxn ang="0">
                  <a:pos x="connsiteX6453" y="connsiteY6453"/>
                </a:cxn>
                <a:cxn ang="0">
                  <a:pos x="connsiteX6454" y="connsiteY6454"/>
                </a:cxn>
                <a:cxn ang="0">
                  <a:pos x="connsiteX6455" y="connsiteY6455"/>
                </a:cxn>
                <a:cxn ang="0">
                  <a:pos x="connsiteX6456" y="connsiteY6456"/>
                </a:cxn>
                <a:cxn ang="0">
                  <a:pos x="connsiteX6457" y="connsiteY6457"/>
                </a:cxn>
                <a:cxn ang="0">
                  <a:pos x="connsiteX6458" y="connsiteY6458"/>
                </a:cxn>
                <a:cxn ang="0">
                  <a:pos x="connsiteX6459" y="connsiteY6459"/>
                </a:cxn>
                <a:cxn ang="0">
                  <a:pos x="connsiteX6460" y="connsiteY6460"/>
                </a:cxn>
                <a:cxn ang="0">
                  <a:pos x="connsiteX6461" y="connsiteY6461"/>
                </a:cxn>
                <a:cxn ang="0">
                  <a:pos x="connsiteX6462" y="connsiteY6462"/>
                </a:cxn>
                <a:cxn ang="0">
                  <a:pos x="connsiteX6463" y="connsiteY6463"/>
                </a:cxn>
                <a:cxn ang="0">
                  <a:pos x="connsiteX6464" y="connsiteY6464"/>
                </a:cxn>
                <a:cxn ang="0">
                  <a:pos x="connsiteX6465" y="connsiteY6465"/>
                </a:cxn>
                <a:cxn ang="0">
                  <a:pos x="connsiteX6466" y="connsiteY6466"/>
                </a:cxn>
                <a:cxn ang="0">
                  <a:pos x="connsiteX6467" y="connsiteY6467"/>
                </a:cxn>
                <a:cxn ang="0">
                  <a:pos x="connsiteX6468" y="connsiteY6468"/>
                </a:cxn>
                <a:cxn ang="0">
                  <a:pos x="connsiteX6469" y="connsiteY6469"/>
                </a:cxn>
                <a:cxn ang="0">
                  <a:pos x="connsiteX6470" y="connsiteY6470"/>
                </a:cxn>
                <a:cxn ang="0">
                  <a:pos x="connsiteX6471" y="connsiteY6471"/>
                </a:cxn>
                <a:cxn ang="0">
                  <a:pos x="connsiteX6472" y="connsiteY6472"/>
                </a:cxn>
                <a:cxn ang="0">
                  <a:pos x="connsiteX6473" y="connsiteY6473"/>
                </a:cxn>
                <a:cxn ang="0">
                  <a:pos x="connsiteX6474" y="connsiteY6474"/>
                </a:cxn>
                <a:cxn ang="0">
                  <a:pos x="connsiteX6475" y="connsiteY6475"/>
                </a:cxn>
                <a:cxn ang="0">
                  <a:pos x="connsiteX6476" y="connsiteY6476"/>
                </a:cxn>
                <a:cxn ang="0">
                  <a:pos x="connsiteX6477" y="connsiteY6477"/>
                </a:cxn>
                <a:cxn ang="0">
                  <a:pos x="connsiteX6478" y="connsiteY6478"/>
                </a:cxn>
                <a:cxn ang="0">
                  <a:pos x="connsiteX6479" y="connsiteY6479"/>
                </a:cxn>
                <a:cxn ang="0">
                  <a:pos x="connsiteX6480" y="connsiteY6480"/>
                </a:cxn>
                <a:cxn ang="0">
                  <a:pos x="connsiteX6481" y="connsiteY6481"/>
                </a:cxn>
                <a:cxn ang="0">
                  <a:pos x="connsiteX6482" y="connsiteY6482"/>
                </a:cxn>
                <a:cxn ang="0">
                  <a:pos x="connsiteX6483" y="connsiteY6483"/>
                </a:cxn>
                <a:cxn ang="0">
                  <a:pos x="connsiteX6484" y="connsiteY6484"/>
                </a:cxn>
                <a:cxn ang="0">
                  <a:pos x="connsiteX6485" y="connsiteY6485"/>
                </a:cxn>
                <a:cxn ang="0">
                  <a:pos x="connsiteX6486" y="connsiteY6486"/>
                </a:cxn>
                <a:cxn ang="0">
                  <a:pos x="connsiteX6487" y="connsiteY6487"/>
                </a:cxn>
                <a:cxn ang="0">
                  <a:pos x="connsiteX6488" y="connsiteY6488"/>
                </a:cxn>
                <a:cxn ang="0">
                  <a:pos x="connsiteX6489" y="connsiteY6489"/>
                </a:cxn>
                <a:cxn ang="0">
                  <a:pos x="connsiteX6490" y="connsiteY6490"/>
                </a:cxn>
                <a:cxn ang="0">
                  <a:pos x="connsiteX6491" y="connsiteY6491"/>
                </a:cxn>
                <a:cxn ang="0">
                  <a:pos x="connsiteX6492" y="connsiteY6492"/>
                </a:cxn>
                <a:cxn ang="0">
                  <a:pos x="connsiteX6493" y="connsiteY6493"/>
                </a:cxn>
                <a:cxn ang="0">
                  <a:pos x="connsiteX6494" y="connsiteY6494"/>
                </a:cxn>
                <a:cxn ang="0">
                  <a:pos x="connsiteX6495" y="connsiteY6495"/>
                </a:cxn>
                <a:cxn ang="0">
                  <a:pos x="connsiteX6496" y="connsiteY6496"/>
                </a:cxn>
                <a:cxn ang="0">
                  <a:pos x="connsiteX6497" y="connsiteY6497"/>
                </a:cxn>
                <a:cxn ang="0">
                  <a:pos x="connsiteX6498" y="connsiteY6498"/>
                </a:cxn>
                <a:cxn ang="0">
                  <a:pos x="connsiteX6499" y="connsiteY6499"/>
                </a:cxn>
                <a:cxn ang="0">
                  <a:pos x="connsiteX6500" y="connsiteY6500"/>
                </a:cxn>
                <a:cxn ang="0">
                  <a:pos x="connsiteX6501" y="connsiteY6501"/>
                </a:cxn>
                <a:cxn ang="0">
                  <a:pos x="connsiteX6502" y="connsiteY6502"/>
                </a:cxn>
                <a:cxn ang="0">
                  <a:pos x="connsiteX6503" y="connsiteY6503"/>
                </a:cxn>
                <a:cxn ang="0">
                  <a:pos x="connsiteX6504" y="connsiteY6504"/>
                </a:cxn>
                <a:cxn ang="0">
                  <a:pos x="connsiteX6505" y="connsiteY6505"/>
                </a:cxn>
                <a:cxn ang="0">
                  <a:pos x="connsiteX6506" y="connsiteY6506"/>
                </a:cxn>
                <a:cxn ang="0">
                  <a:pos x="connsiteX6507" y="connsiteY6507"/>
                </a:cxn>
                <a:cxn ang="0">
                  <a:pos x="connsiteX6508" y="connsiteY6508"/>
                </a:cxn>
                <a:cxn ang="0">
                  <a:pos x="connsiteX6509" y="connsiteY6509"/>
                </a:cxn>
                <a:cxn ang="0">
                  <a:pos x="connsiteX6510" y="connsiteY6510"/>
                </a:cxn>
                <a:cxn ang="0">
                  <a:pos x="connsiteX6511" y="connsiteY6511"/>
                </a:cxn>
                <a:cxn ang="0">
                  <a:pos x="connsiteX6512" y="connsiteY6512"/>
                </a:cxn>
                <a:cxn ang="0">
                  <a:pos x="connsiteX6513" y="connsiteY6513"/>
                </a:cxn>
                <a:cxn ang="0">
                  <a:pos x="connsiteX6514" y="connsiteY6514"/>
                </a:cxn>
                <a:cxn ang="0">
                  <a:pos x="connsiteX6515" y="connsiteY6515"/>
                </a:cxn>
                <a:cxn ang="0">
                  <a:pos x="connsiteX6516" y="connsiteY6516"/>
                </a:cxn>
                <a:cxn ang="0">
                  <a:pos x="connsiteX6517" y="connsiteY6517"/>
                </a:cxn>
                <a:cxn ang="0">
                  <a:pos x="connsiteX6518" y="connsiteY6518"/>
                </a:cxn>
                <a:cxn ang="0">
                  <a:pos x="connsiteX6519" y="connsiteY6519"/>
                </a:cxn>
                <a:cxn ang="0">
                  <a:pos x="connsiteX6520" y="connsiteY6520"/>
                </a:cxn>
                <a:cxn ang="0">
                  <a:pos x="connsiteX6521" y="connsiteY6521"/>
                </a:cxn>
                <a:cxn ang="0">
                  <a:pos x="connsiteX6522" y="connsiteY6522"/>
                </a:cxn>
                <a:cxn ang="0">
                  <a:pos x="connsiteX6523" y="connsiteY6523"/>
                </a:cxn>
                <a:cxn ang="0">
                  <a:pos x="connsiteX6524" y="connsiteY6524"/>
                </a:cxn>
                <a:cxn ang="0">
                  <a:pos x="connsiteX6525" y="connsiteY6525"/>
                </a:cxn>
                <a:cxn ang="0">
                  <a:pos x="connsiteX6526" y="connsiteY6526"/>
                </a:cxn>
                <a:cxn ang="0">
                  <a:pos x="connsiteX6527" y="connsiteY6527"/>
                </a:cxn>
                <a:cxn ang="0">
                  <a:pos x="connsiteX6528" y="connsiteY6528"/>
                </a:cxn>
                <a:cxn ang="0">
                  <a:pos x="connsiteX6529" y="connsiteY6529"/>
                </a:cxn>
                <a:cxn ang="0">
                  <a:pos x="connsiteX6530" y="connsiteY6530"/>
                </a:cxn>
                <a:cxn ang="0">
                  <a:pos x="connsiteX6531" y="connsiteY6531"/>
                </a:cxn>
                <a:cxn ang="0">
                  <a:pos x="connsiteX6532" y="connsiteY6532"/>
                </a:cxn>
                <a:cxn ang="0">
                  <a:pos x="connsiteX6533" y="connsiteY6533"/>
                </a:cxn>
                <a:cxn ang="0">
                  <a:pos x="connsiteX6534" y="connsiteY6534"/>
                </a:cxn>
                <a:cxn ang="0">
                  <a:pos x="connsiteX6535" y="connsiteY6535"/>
                </a:cxn>
                <a:cxn ang="0">
                  <a:pos x="connsiteX6536" y="connsiteY6536"/>
                </a:cxn>
                <a:cxn ang="0">
                  <a:pos x="connsiteX6537" y="connsiteY6537"/>
                </a:cxn>
                <a:cxn ang="0">
                  <a:pos x="connsiteX6538" y="connsiteY6538"/>
                </a:cxn>
                <a:cxn ang="0">
                  <a:pos x="connsiteX6539" y="connsiteY6539"/>
                </a:cxn>
                <a:cxn ang="0">
                  <a:pos x="connsiteX6540" y="connsiteY6540"/>
                </a:cxn>
                <a:cxn ang="0">
                  <a:pos x="connsiteX6541" y="connsiteY6541"/>
                </a:cxn>
                <a:cxn ang="0">
                  <a:pos x="connsiteX6542" y="connsiteY6542"/>
                </a:cxn>
                <a:cxn ang="0">
                  <a:pos x="connsiteX6543" y="connsiteY6543"/>
                </a:cxn>
                <a:cxn ang="0">
                  <a:pos x="connsiteX6544" y="connsiteY6544"/>
                </a:cxn>
                <a:cxn ang="0">
                  <a:pos x="connsiteX6545" y="connsiteY6545"/>
                </a:cxn>
                <a:cxn ang="0">
                  <a:pos x="connsiteX6546" y="connsiteY6546"/>
                </a:cxn>
                <a:cxn ang="0">
                  <a:pos x="connsiteX6547" y="connsiteY6547"/>
                </a:cxn>
                <a:cxn ang="0">
                  <a:pos x="connsiteX6548" y="connsiteY6548"/>
                </a:cxn>
                <a:cxn ang="0">
                  <a:pos x="connsiteX6549" y="connsiteY6549"/>
                </a:cxn>
                <a:cxn ang="0">
                  <a:pos x="connsiteX6550" y="connsiteY6550"/>
                </a:cxn>
                <a:cxn ang="0">
                  <a:pos x="connsiteX6551" y="connsiteY6551"/>
                </a:cxn>
                <a:cxn ang="0">
                  <a:pos x="connsiteX6552" y="connsiteY6552"/>
                </a:cxn>
                <a:cxn ang="0">
                  <a:pos x="connsiteX6553" y="connsiteY6553"/>
                </a:cxn>
                <a:cxn ang="0">
                  <a:pos x="connsiteX6554" y="connsiteY6554"/>
                </a:cxn>
                <a:cxn ang="0">
                  <a:pos x="connsiteX6555" y="connsiteY6555"/>
                </a:cxn>
                <a:cxn ang="0">
                  <a:pos x="connsiteX6556" y="connsiteY6556"/>
                </a:cxn>
                <a:cxn ang="0">
                  <a:pos x="connsiteX6557" y="connsiteY6557"/>
                </a:cxn>
                <a:cxn ang="0">
                  <a:pos x="connsiteX6558" y="connsiteY6558"/>
                </a:cxn>
                <a:cxn ang="0">
                  <a:pos x="connsiteX6559" y="connsiteY6559"/>
                </a:cxn>
                <a:cxn ang="0">
                  <a:pos x="connsiteX6560" y="connsiteY6560"/>
                </a:cxn>
                <a:cxn ang="0">
                  <a:pos x="connsiteX6561" y="connsiteY6561"/>
                </a:cxn>
                <a:cxn ang="0">
                  <a:pos x="connsiteX6562" y="connsiteY6562"/>
                </a:cxn>
                <a:cxn ang="0">
                  <a:pos x="connsiteX6563" y="connsiteY6563"/>
                </a:cxn>
                <a:cxn ang="0">
                  <a:pos x="connsiteX6564" y="connsiteY6564"/>
                </a:cxn>
                <a:cxn ang="0">
                  <a:pos x="connsiteX6565" y="connsiteY6565"/>
                </a:cxn>
                <a:cxn ang="0">
                  <a:pos x="connsiteX6566" y="connsiteY6566"/>
                </a:cxn>
                <a:cxn ang="0">
                  <a:pos x="connsiteX6567" y="connsiteY6567"/>
                </a:cxn>
                <a:cxn ang="0">
                  <a:pos x="connsiteX6568" y="connsiteY6568"/>
                </a:cxn>
                <a:cxn ang="0">
                  <a:pos x="connsiteX6569" y="connsiteY6569"/>
                </a:cxn>
                <a:cxn ang="0">
                  <a:pos x="connsiteX6570" y="connsiteY6570"/>
                </a:cxn>
                <a:cxn ang="0">
                  <a:pos x="connsiteX6571" y="connsiteY6571"/>
                </a:cxn>
                <a:cxn ang="0">
                  <a:pos x="connsiteX6572" y="connsiteY6572"/>
                </a:cxn>
                <a:cxn ang="0">
                  <a:pos x="connsiteX6573" y="connsiteY6573"/>
                </a:cxn>
                <a:cxn ang="0">
                  <a:pos x="connsiteX6574" y="connsiteY6574"/>
                </a:cxn>
                <a:cxn ang="0">
                  <a:pos x="connsiteX6575" y="connsiteY6575"/>
                </a:cxn>
                <a:cxn ang="0">
                  <a:pos x="connsiteX6576" y="connsiteY6576"/>
                </a:cxn>
                <a:cxn ang="0">
                  <a:pos x="connsiteX6577" y="connsiteY6577"/>
                </a:cxn>
                <a:cxn ang="0">
                  <a:pos x="connsiteX6578" y="connsiteY6578"/>
                </a:cxn>
                <a:cxn ang="0">
                  <a:pos x="connsiteX6579" y="connsiteY6579"/>
                </a:cxn>
                <a:cxn ang="0">
                  <a:pos x="connsiteX6580" y="connsiteY6580"/>
                </a:cxn>
                <a:cxn ang="0">
                  <a:pos x="connsiteX6581" y="connsiteY6581"/>
                </a:cxn>
                <a:cxn ang="0">
                  <a:pos x="connsiteX6582" y="connsiteY6582"/>
                </a:cxn>
                <a:cxn ang="0">
                  <a:pos x="connsiteX6583" y="connsiteY6583"/>
                </a:cxn>
                <a:cxn ang="0">
                  <a:pos x="connsiteX6584" y="connsiteY6584"/>
                </a:cxn>
                <a:cxn ang="0">
                  <a:pos x="connsiteX6585" y="connsiteY6585"/>
                </a:cxn>
                <a:cxn ang="0">
                  <a:pos x="connsiteX6586" y="connsiteY6586"/>
                </a:cxn>
                <a:cxn ang="0">
                  <a:pos x="connsiteX6587" y="connsiteY6587"/>
                </a:cxn>
                <a:cxn ang="0">
                  <a:pos x="connsiteX6588" y="connsiteY6588"/>
                </a:cxn>
                <a:cxn ang="0">
                  <a:pos x="connsiteX6589" y="connsiteY6589"/>
                </a:cxn>
                <a:cxn ang="0">
                  <a:pos x="connsiteX6590" y="connsiteY6590"/>
                </a:cxn>
                <a:cxn ang="0">
                  <a:pos x="connsiteX6591" y="connsiteY6591"/>
                </a:cxn>
                <a:cxn ang="0">
                  <a:pos x="connsiteX6592" y="connsiteY6592"/>
                </a:cxn>
                <a:cxn ang="0">
                  <a:pos x="connsiteX6593" y="connsiteY6593"/>
                </a:cxn>
                <a:cxn ang="0">
                  <a:pos x="connsiteX6594" y="connsiteY6594"/>
                </a:cxn>
                <a:cxn ang="0">
                  <a:pos x="connsiteX6595" y="connsiteY6595"/>
                </a:cxn>
                <a:cxn ang="0">
                  <a:pos x="connsiteX6596" y="connsiteY6596"/>
                </a:cxn>
                <a:cxn ang="0">
                  <a:pos x="connsiteX6597" y="connsiteY6597"/>
                </a:cxn>
                <a:cxn ang="0">
                  <a:pos x="connsiteX6598" y="connsiteY6598"/>
                </a:cxn>
                <a:cxn ang="0">
                  <a:pos x="connsiteX6599" y="connsiteY6599"/>
                </a:cxn>
                <a:cxn ang="0">
                  <a:pos x="connsiteX6600" y="connsiteY6600"/>
                </a:cxn>
                <a:cxn ang="0">
                  <a:pos x="connsiteX6601" y="connsiteY6601"/>
                </a:cxn>
                <a:cxn ang="0">
                  <a:pos x="connsiteX6602" y="connsiteY6602"/>
                </a:cxn>
                <a:cxn ang="0">
                  <a:pos x="connsiteX6603" y="connsiteY6603"/>
                </a:cxn>
                <a:cxn ang="0">
                  <a:pos x="connsiteX6604" y="connsiteY6604"/>
                </a:cxn>
                <a:cxn ang="0">
                  <a:pos x="connsiteX6605" y="connsiteY6605"/>
                </a:cxn>
                <a:cxn ang="0">
                  <a:pos x="connsiteX6606" y="connsiteY6606"/>
                </a:cxn>
                <a:cxn ang="0">
                  <a:pos x="connsiteX6607" y="connsiteY6607"/>
                </a:cxn>
                <a:cxn ang="0">
                  <a:pos x="connsiteX6608" y="connsiteY6608"/>
                </a:cxn>
                <a:cxn ang="0">
                  <a:pos x="connsiteX6609" y="connsiteY6609"/>
                </a:cxn>
                <a:cxn ang="0">
                  <a:pos x="connsiteX6610" y="connsiteY6610"/>
                </a:cxn>
                <a:cxn ang="0">
                  <a:pos x="connsiteX6611" y="connsiteY6611"/>
                </a:cxn>
                <a:cxn ang="0">
                  <a:pos x="connsiteX6612" y="connsiteY6612"/>
                </a:cxn>
                <a:cxn ang="0">
                  <a:pos x="connsiteX6613" y="connsiteY6613"/>
                </a:cxn>
                <a:cxn ang="0">
                  <a:pos x="connsiteX6614" y="connsiteY6614"/>
                </a:cxn>
                <a:cxn ang="0">
                  <a:pos x="connsiteX6615" y="connsiteY6615"/>
                </a:cxn>
                <a:cxn ang="0">
                  <a:pos x="connsiteX6616" y="connsiteY6616"/>
                </a:cxn>
                <a:cxn ang="0">
                  <a:pos x="connsiteX6617" y="connsiteY6617"/>
                </a:cxn>
                <a:cxn ang="0">
                  <a:pos x="connsiteX6618" y="connsiteY6618"/>
                </a:cxn>
                <a:cxn ang="0">
                  <a:pos x="connsiteX6619" y="connsiteY6619"/>
                </a:cxn>
                <a:cxn ang="0">
                  <a:pos x="connsiteX6620" y="connsiteY6620"/>
                </a:cxn>
                <a:cxn ang="0">
                  <a:pos x="connsiteX6621" y="connsiteY6621"/>
                </a:cxn>
                <a:cxn ang="0">
                  <a:pos x="connsiteX6622" y="connsiteY6622"/>
                </a:cxn>
                <a:cxn ang="0">
                  <a:pos x="connsiteX6623" y="connsiteY6623"/>
                </a:cxn>
                <a:cxn ang="0">
                  <a:pos x="connsiteX6624" y="connsiteY6624"/>
                </a:cxn>
                <a:cxn ang="0">
                  <a:pos x="connsiteX6625" y="connsiteY6625"/>
                </a:cxn>
                <a:cxn ang="0">
                  <a:pos x="connsiteX6626" y="connsiteY6626"/>
                </a:cxn>
                <a:cxn ang="0">
                  <a:pos x="connsiteX6627" y="connsiteY6627"/>
                </a:cxn>
                <a:cxn ang="0">
                  <a:pos x="connsiteX6628" y="connsiteY6628"/>
                </a:cxn>
                <a:cxn ang="0">
                  <a:pos x="connsiteX6629" y="connsiteY6629"/>
                </a:cxn>
                <a:cxn ang="0">
                  <a:pos x="connsiteX6630" y="connsiteY6630"/>
                </a:cxn>
                <a:cxn ang="0">
                  <a:pos x="connsiteX6631" y="connsiteY6631"/>
                </a:cxn>
                <a:cxn ang="0">
                  <a:pos x="connsiteX6632" y="connsiteY6632"/>
                </a:cxn>
                <a:cxn ang="0">
                  <a:pos x="connsiteX6633" y="connsiteY6633"/>
                </a:cxn>
                <a:cxn ang="0">
                  <a:pos x="connsiteX6634" y="connsiteY6634"/>
                </a:cxn>
                <a:cxn ang="0">
                  <a:pos x="connsiteX6635" y="connsiteY6635"/>
                </a:cxn>
                <a:cxn ang="0">
                  <a:pos x="connsiteX6636" y="connsiteY6636"/>
                </a:cxn>
                <a:cxn ang="0">
                  <a:pos x="connsiteX6637" y="connsiteY6637"/>
                </a:cxn>
                <a:cxn ang="0">
                  <a:pos x="connsiteX6638" y="connsiteY6638"/>
                </a:cxn>
                <a:cxn ang="0">
                  <a:pos x="connsiteX6639" y="connsiteY6639"/>
                </a:cxn>
                <a:cxn ang="0">
                  <a:pos x="connsiteX6640" y="connsiteY6640"/>
                </a:cxn>
                <a:cxn ang="0">
                  <a:pos x="connsiteX6641" y="connsiteY6641"/>
                </a:cxn>
                <a:cxn ang="0">
                  <a:pos x="connsiteX6642" y="connsiteY6642"/>
                </a:cxn>
                <a:cxn ang="0">
                  <a:pos x="connsiteX6643" y="connsiteY6643"/>
                </a:cxn>
                <a:cxn ang="0">
                  <a:pos x="connsiteX6644" y="connsiteY6644"/>
                </a:cxn>
                <a:cxn ang="0">
                  <a:pos x="connsiteX6645" y="connsiteY6645"/>
                </a:cxn>
                <a:cxn ang="0">
                  <a:pos x="connsiteX6646" y="connsiteY6646"/>
                </a:cxn>
                <a:cxn ang="0">
                  <a:pos x="connsiteX6647" y="connsiteY6647"/>
                </a:cxn>
                <a:cxn ang="0">
                  <a:pos x="connsiteX6648" y="connsiteY6648"/>
                </a:cxn>
                <a:cxn ang="0">
                  <a:pos x="connsiteX6649" y="connsiteY6649"/>
                </a:cxn>
                <a:cxn ang="0">
                  <a:pos x="connsiteX6650" y="connsiteY6650"/>
                </a:cxn>
                <a:cxn ang="0">
                  <a:pos x="connsiteX6651" y="connsiteY6651"/>
                </a:cxn>
                <a:cxn ang="0">
                  <a:pos x="connsiteX6652" y="connsiteY6652"/>
                </a:cxn>
                <a:cxn ang="0">
                  <a:pos x="connsiteX6653" y="connsiteY6653"/>
                </a:cxn>
                <a:cxn ang="0">
                  <a:pos x="connsiteX6654" y="connsiteY6654"/>
                </a:cxn>
                <a:cxn ang="0">
                  <a:pos x="connsiteX6655" y="connsiteY6655"/>
                </a:cxn>
                <a:cxn ang="0">
                  <a:pos x="connsiteX6656" y="connsiteY6656"/>
                </a:cxn>
                <a:cxn ang="0">
                  <a:pos x="connsiteX6657" y="connsiteY6657"/>
                </a:cxn>
                <a:cxn ang="0">
                  <a:pos x="connsiteX6658" y="connsiteY6658"/>
                </a:cxn>
                <a:cxn ang="0">
                  <a:pos x="connsiteX6659" y="connsiteY6659"/>
                </a:cxn>
                <a:cxn ang="0">
                  <a:pos x="connsiteX6660" y="connsiteY6660"/>
                </a:cxn>
                <a:cxn ang="0">
                  <a:pos x="connsiteX6661" y="connsiteY6661"/>
                </a:cxn>
                <a:cxn ang="0">
                  <a:pos x="connsiteX6662" y="connsiteY6662"/>
                </a:cxn>
                <a:cxn ang="0">
                  <a:pos x="connsiteX6663" y="connsiteY6663"/>
                </a:cxn>
                <a:cxn ang="0">
                  <a:pos x="connsiteX6664" y="connsiteY6664"/>
                </a:cxn>
                <a:cxn ang="0">
                  <a:pos x="connsiteX6665" y="connsiteY6665"/>
                </a:cxn>
                <a:cxn ang="0">
                  <a:pos x="connsiteX6666" y="connsiteY6666"/>
                </a:cxn>
                <a:cxn ang="0">
                  <a:pos x="connsiteX6667" y="connsiteY6667"/>
                </a:cxn>
                <a:cxn ang="0">
                  <a:pos x="connsiteX6668" y="connsiteY6668"/>
                </a:cxn>
                <a:cxn ang="0">
                  <a:pos x="connsiteX6669" y="connsiteY6669"/>
                </a:cxn>
                <a:cxn ang="0">
                  <a:pos x="connsiteX6670" y="connsiteY6670"/>
                </a:cxn>
                <a:cxn ang="0">
                  <a:pos x="connsiteX6671" y="connsiteY6671"/>
                </a:cxn>
                <a:cxn ang="0">
                  <a:pos x="connsiteX6672" y="connsiteY6672"/>
                </a:cxn>
                <a:cxn ang="0">
                  <a:pos x="connsiteX6673" y="connsiteY6673"/>
                </a:cxn>
                <a:cxn ang="0">
                  <a:pos x="connsiteX6674" y="connsiteY6674"/>
                </a:cxn>
                <a:cxn ang="0">
                  <a:pos x="connsiteX6675" y="connsiteY6675"/>
                </a:cxn>
                <a:cxn ang="0">
                  <a:pos x="connsiteX6676" y="connsiteY6676"/>
                </a:cxn>
                <a:cxn ang="0">
                  <a:pos x="connsiteX6677" y="connsiteY6677"/>
                </a:cxn>
                <a:cxn ang="0">
                  <a:pos x="connsiteX6678" y="connsiteY6678"/>
                </a:cxn>
                <a:cxn ang="0">
                  <a:pos x="connsiteX6679" y="connsiteY6679"/>
                </a:cxn>
                <a:cxn ang="0">
                  <a:pos x="connsiteX6680" y="connsiteY6680"/>
                </a:cxn>
                <a:cxn ang="0">
                  <a:pos x="connsiteX6681" y="connsiteY6681"/>
                </a:cxn>
                <a:cxn ang="0">
                  <a:pos x="connsiteX6682" y="connsiteY6682"/>
                </a:cxn>
                <a:cxn ang="0">
                  <a:pos x="connsiteX6683" y="connsiteY6683"/>
                </a:cxn>
                <a:cxn ang="0">
                  <a:pos x="connsiteX6684" y="connsiteY6684"/>
                </a:cxn>
                <a:cxn ang="0">
                  <a:pos x="connsiteX6685" y="connsiteY6685"/>
                </a:cxn>
                <a:cxn ang="0">
                  <a:pos x="connsiteX6686" y="connsiteY6686"/>
                </a:cxn>
                <a:cxn ang="0">
                  <a:pos x="connsiteX6687" y="connsiteY6687"/>
                </a:cxn>
                <a:cxn ang="0">
                  <a:pos x="connsiteX6688" y="connsiteY6688"/>
                </a:cxn>
                <a:cxn ang="0">
                  <a:pos x="connsiteX6689" y="connsiteY6689"/>
                </a:cxn>
                <a:cxn ang="0">
                  <a:pos x="connsiteX6690" y="connsiteY6690"/>
                </a:cxn>
                <a:cxn ang="0">
                  <a:pos x="connsiteX6691" y="connsiteY6691"/>
                </a:cxn>
                <a:cxn ang="0">
                  <a:pos x="connsiteX6692" y="connsiteY6692"/>
                </a:cxn>
                <a:cxn ang="0">
                  <a:pos x="connsiteX6693" y="connsiteY6693"/>
                </a:cxn>
                <a:cxn ang="0">
                  <a:pos x="connsiteX6694" y="connsiteY6694"/>
                </a:cxn>
                <a:cxn ang="0">
                  <a:pos x="connsiteX6695" y="connsiteY6695"/>
                </a:cxn>
                <a:cxn ang="0">
                  <a:pos x="connsiteX6696" y="connsiteY6696"/>
                </a:cxn>
                <a:cxn ang="0">
                  <a:pos x="connsiteX6697" y="connsiteY6697"/>
                </a:cxn>
                <a:cxn ang="0">
                  <a:pos x="connsiteX6698" y="connsiteY6698"/>
                </a:cxn>
                <a:cxn ang="0">
                  <a:pos x="connsiteX6699" y="connsiteY6699"/>
                </a:cxn>
                <a:cxn ang="0">
                  <a:pos x="connsiteX6700" y="connsiteY6700"/>
                </a:cxn>
                <a:cxn ang="0">
                  <a:pos x="connsiteX6701" y="connsiteY6701"/>
                </a:cxn>
                <a:cxn ang="0">
                  <a:pos x="connsiteX6702" y="connsiteY6702"/>
                </a:cxn>
                <a:cxn ang="0">
                  <a:pos x="connsiteX6703" y="connsiteY6703"/>
                </a:cxn>
                <a:cxn ang="0">
                  <a:pos x="connsiteX6704" y="connsiteY6704"/>
                </a:cxn>
                <a:cxn ang="0">
                  <a:pos x="connsiteX6705" y="connsiteY6705"/>
                </a:cxn>
                <a:cxn ang="0">
                  <a:pos x="connsiteX6706" y="connsiteY6706"/>
                </a:cxn>
                <a:cxn ang="0">
                  <a:pos x="connsiteX6707" y="connsiteY6707"/>
                </a:cxn>
                <a:cxn ang="0">
                  <a:pos x="connsiteX6708" y="connsiteY6708"/>
                </a:cxn>
                <a:cxn ang="0">
                  <a:pos x="connsiteX6709" y="connsiteY6709"/>
                </a:cxn>
                <a:cxn ang="0">
                  <a:pos x="connsiteX6710" y="connsiteY6710"/>
                </a:cxn>
                <a:cxn ang="0">
                  <a:pos x="connsiteX6711" y="connsiteY6711"/>
                </a:cxn>
                <a:cxn ang="0">
                  <a:pos x="connsiteX6712" y="connsiteY6712"/>
                </a:cxn>
                <a:cxn ang="0">
                  <a:pos x="connsiteX6713" y="connsiteY6713"/>
                </a:cxn>
                <a:cxn ang="0">
                  <a:pos x="connsiteX6714" y="connsiteY6714"/>
                </a:cxn>
                <a:cxn ang="0">
                  <a:pos x="connsiteX6715" y="connsiteY6715"/>
                </a:cxn>
                <a:cxn ang="0">
                  <a:pos x="connsiteX6716" y="connsiteY6716"/>
                </a:cxn>
                <a:cxn ang="0">
                  <a:pos x="connsiteX6717" y="connsiteY6717"/>
                </a:cxn>
                <a:cxn ang="0">
                  <a:pos x="connsiteX6718" y="connsiteY6718"/>
                </a:cxn>
                <a:cxn ang="0">
                  <a:pos x="connsiteX6719" y="connsiteY6719"/>
                </a:cxn>
                <a:cxn ang="0">
                  <a:pos x="connsiteX6720" y="connsiteY6720"/>
                </a:cxn>
                <a:cxn ang="0">
                  <a:pos x="connsiteX6721" y="connsiteY6721"/>
                </a:cxn>
                <a:cxn ang="0">
                  <a:pos x="connsiteX6722" y="connsiteY6722"/>
                </a:cxn>
                <a:cxn ang="0">
                  <a:pos x="connsiteX6723" y="connsiteY6723"/>
                </a:cxn>
                <a:cxn ang="0">
                  <a:pos x="connsiteX6724" y="connsiteY6724"/>
                </a:cxn>
                <a:cxn ang="0">
                  <a:pos x="connsiteX6725" y="connsiteY6725"/>
                </a:cxn>
                <a:cxn ang="0">
                  <a:pos x="connsiteX6726" y="connsiteY6726"/>
                </a:cxn>
                <a:cxn ang="0">
                  <a:pos x="connsiteX6727" y="connsiteY6727"/>
                </a:cxn>
                <a:cxn ang="0">
                  <a:pos x="connsiteX6728" y="connsiteY6728"/>
                </a:cxn>
                <a:cxn ang="0">
                  <a:pos x="connsiteX6729" y="connsiteY6729"/>
                </a:cxn>
                <a:cxn ang="0">
                  <a:pos x="connsiteX6730" y="connsiteY6730"/>
                </a:cxn>
                <a:cxn ang="0">
                  <a:pos x="connsiteX6731" y="connsiteY6731"/>
                </a:cxn>
                <a:cxn ang="0">
                  <a:pos x="connsiteX6732" y="connsiteY6732"/>
                </a:cxn>
                <a:cxn ang="0">
                  <a:pos x="connsiteX6733" y="connsiteY6733"/>
                </a:cxn>
                <a:cxn ang="0">
                  <a:pos x="connsiteX6734" y="connsiteY6734"/>
                </a:cxn>
                <a:cxn ang="0">
                  <a:pos x="connsiteX6735" y="connsiteY6735"/>
                </a:cxn>
                <a:cxn ang="0">
                  <a:pos x="connsiteX6736" y="connsiteY6736"/>
                </a:cxn>
                <a:cxn ang="0">
                  <a:pos x="connsiteX6737" y="connsiteY6737"/>
                </a:cxn>
                <a:cxn ang="0">
                  <a:pos x="connsiteX6738" y="connsiteY6738"/>
                </a:cxn>
                <a:cxn ang="0">
                  <a:pos x="connsiteX6739" y="connsiteY6739"/>
                </a:cxn>
                <a:cxn ang="0">
                  <a:pos x="connsiteX6740" y="connsiteY6740"/>
                </a:cxn>
                <a:cxn ang="0">
                  <a:pos x="connsiteX6741" y="connsiteY6741"/>
                </a:cxn>
                <a:cxn ang="0">
                  <a:pos x="connsiteX6742" y="connsiteY6742"/>
                </a:cxn>
                <a:cxn ang="0">
                  <a:pos x="connsiteX6743" y="connsiteY6743"/>
                </a:cxn>
                <a:cxn ang="0">
                  <a:pos x="connsiteX6744" y="connsiteY6744"/>
                </a:cxn>
                <a:cxn ang="0">
                  <a:pos x="connsiteX6745" y="connsiteY6745"/>
                </a:cxn>
                <a:cxn ang="0">
                  <a:pos x="connsiteX6746" y="connsiteY6746"/>
                </a:cxn>
                <a:cxn ang="0">
                  <a:pos x="connsiteX6747" y="connsiteY6747"/>
                </a:cxn>
                <a:cxn ang="0">
                  <a:pos x="connsiteX6748" y="connsiteY6748"/>
                </a:cxn>
                <a:cxn ang="0">
                  <a:pos x="connsiteX6749" y="connsiteY6749"/>
                </a:cxn>
                <a:cxn ang="0">
                  <a:pos x="connsiteX6750" y="connsiteY6750"/>
                </a:cxn>
                <a:cxn ang="0">
                  <a:pos x="connsiteX6751" y="connsiteY6751"/>
                </a:cxn>
                <a:cxn ang="0">
                  <a:pos x="connsiteX6752" y="connsiteY6752"/>
                </a:cxn>
                <a:cxn ang="0">
                  <a:pos x="connsiteX6753" y="connsiteY6753"/>
                </a:cxn>
                <a:cxn ang="0">
                  <a:pos x="connsiteX6754" y="connsiteY6754"/>
                </a:cxn>
                <a:cxn ang="0">
                  <a:pos x="connsiteX6755" y="connsiteY6755"/>
                </a:cxn>
                <a:cxn ang="0">
                  <a:pos x="connsiteX6756" y="connsiteY6756"/>
                </a:cxn>
                <a:cxn ang="0">
                  <a:pos x="connsiteX6757" y="connsiteY6757"/>
                </a:cxn>
                <a:cxn ang="0">
                  <a:pos x="connsiteX6758" y="connsiteY6758"/>
                </a:cxn>
                <a:cxn ang="0">
                  <a:pos x="connsiteX6759" y="connsiteY6759"/>
                </a:cxn>
                <a:cxn ang="0">
                  <a:pos x="connsiteX6760" y="connsiteY6760"/>
                </a:cxn>
                <a:cxn ang="0">
                  <a:pos x="connsiteX6761" y="connsiteY6761"/>
                </a:cxn>
                <a:cxn ang="0">
                  <a:pos x="connsiteX6762" y="connsiteY6762"/>
                </a:cxn>
                <a:cxn ang="0">
                  <a:pos x="connsiteX6763" y="connsiteY6763"/>
                </a:cxn>
                <a:cxn ang="0">
                  <a:pos x="connsiteX6764" y="connsiteY6764"/>
                </a:cxn>
                <a:cxn ang="0">
                  <a:pos x="connsiteX6765" y="connsiteY6765"/>
                </a:cxn>
                <a:cxn ang="0">
                  <a:pos x="connsiteX6766" y="connsiteY6766"/>
                </a:cxn>
                <a:cxn ang="0">
                  <a:pos x="connsiteX6767" y="connsiteY6767"/>
                </a:cxn>
                <a:cxn ang="0">
                  <a:pos x="connsiteX6768" y="connsiteY6768"/>
                </a:cxn>
                <a:cxn ang="0">
                  <a:pos x="connsiteX6769" y="connsiteY6769"/>
                </a:cxn>
                <a:cxn ang="0">
                  <a:pos x="connsiteX6770" y="connsiteY6770"/>
                </a:cxn>
                <a:cxn ang="0">
                  <a:pos x="connsiteX6771" y="connsiteY6771"/>
                </a:cxn>
                <a:cxn ang="0">
                  <a:pos x="connsiteX6772" y="connsiteY6772"/>
                </a:cxn>
                <a:cxn ang="0">
                  <a:pos x="connsiteX6773" y="connsiteY6773"/>
                </a:cxn>
                <a:cxn ang="0">
                  <a:pos x="connsiteX6774" y="connsiteY6774"/>
                </a:cxn>
                <a:cxn ang="0">
                  <a:pos x="connsiteX6775" y="connsiteY6775"/>
                </a:cxn>
                <a:cxn ang="0">
                  <a:pos x="connsiteX6776" y="connsiteY6776"/>
                </a:cxn>
                <a:cxn ang="0">
                  <a:pos x="connsiteX6777" y="connsiteY6777"/>
                </a:cxn>
                <a:cxn ang="0">
                  <a:pos x="connsiteX6778" y="connsiteY6778"/>
                </a:cxn>
                <a:cxn ang="0">
                  <a:pos x="connsiteX6779" y="connsiteY6779"/>
                </a:cxn>
                <a:cxn ang="0">
                  <a:pos x="connsiteX6780" y="connsiteY6780"/>
                </a:cxn>
                <a:cxn ang="0">
                  <a:pos x="connsiteX6781" y="connsiteY6781"/>
                </a:cxn>
                <a:cxn ang="0">
                  <a:pos x="connsiteX6782" y="connsiteY6782"/>
                </a:cxn>
                <a:cxn ang="0">
                  <a:pos x="connsiteX6783" y="connsiteY6783"/>
                </a:cxn>
                <a:cxn ang="0">
                  <a:pos x="connsiteX6784" y="connsiteY6784"/>
                </a:cxn>
                <a:cxn ang="0">
                  <a:pos x="connsiteX6785" y="connsiteY6785"/>
                </a:cxn>
                <a:cxn ang="0">
                  <a:pos x="connsiteX6786" y="connsiteY6786"/>
                </a:cxn>
                <a:cxn ang="0">
                  <a:pos x="connsiteX6787" y="connsiteY6787"/>
                </a:cxn>
                <a:cxn ang="0">
                  <a:pos x="connsiteX6788" y="connsiteY6788"/>
                </a:cxn>
                <a:cxn ang="0">
                  <a:pos x="connsiteX6789" y="connsiteY6789"/>
                </a:cxn>
                <a:cxn ang="0">
                  <a:pos x="connsiteX6790" y="connsiteY6790"/>
                </a:cxn>
                <a:cxn ang="0">
                  <a:pos x="connsiteX6791" y="connsiteY6791"/>
                </a:cxn>
                <a:cxn ang="0">
                  <a:pos x="connsiteX6792" y="connsiteY6792"/>
                </a:cxn>
                <a:cxn ang="0">
                  <a:pos x="connsiteX6793" y="connsiteY6793"/>
                </a:cxn>
                <a:cxn ang="0">
                  <a:pos x="connsiteX6794" y="connsiteY6794"/>
                </a:cxn>
                <a:cxn ang="0">
                  <a:pos x="connsiteX6795" y="connsiteY6795"/>
                </a:cxn>
                <a:cxn ang="0">
                  <a:pos x="connsiteX6796" y="connsiteY6796"/>
                </a:cxn>
                <a:cxn ang="0">
                  <a:pos x="connsiteX6797" y="connsiteY6797"/>
                </a:cxn>
                <a:cxn ang="0">
                  <a:pos x="connsiteX6798" y="connsiteY6798"/>
                </a:cxn>
                <a:cxn ang="0">
                  <a:pos x="connsiteX6799" y="connsiteY6799"/>
                </a:cxn>
                <a:cxn ang="0">
                  <a:pos x="connsiteX6800" y="connsiteY6800"/>
                </a:cxn>
                <a:cxn ang="0">
                  <a:pos x="connsiteX6801" y="connsiteY6801"/>
                </a:cxn>
                <a:cxn ang="0">
                  <a:pos x="connsiteX6802" y="connsiteY6802"/>
                </a:cxn>
                <a:cxn ang="0">
                  <a:pos x="connsiteX6803" y="connsiteY6803"/>
                </a:cxn>
                <a:cxn ang="0">
                  <a:pos x="connsiteX6804" y="connsiteY6804"/>
                </a:cxn>
                <a:cxn ang="0">
                  <a:pos x="connsiteX6805" y="connsiteY6805"/>
                </a:cxn>
                <a:cxn ang="0">
                  <a:pos x="connsiteX6806" y="connsiteY6806"/>
                </a:cxn>
                <a:cxn ang="0">
                  <a:pos x="connsiteX6807" y="connsiteY6807"/>
                </a:cxn>
                <a:cxn ang="0">
                  <a:pos x="connsiteX6808" y="connsiteY6808"/>
                </a:cxn>
                <a:cxn ang="0">
                  <a:pos x="connsiteX6809" y="connsiteY6809"/>
                </a:cxn>
                <a:cxn ang="0">
                  <a:pos x="connsiteX6810" y="connsiteY6810"/>
                </a:cxn>
                <a:cxn ang="0">
                  <a:pos x="connsiteX6811" y="connsiteY6811"/>
                </a:cxn>
                <a:cxn ang="0">
                  <a:pos x="connsiteX6812" y="connsiteY6812"/>
                </a:cxn>
                <a:cxn ang="0">
                  <a:pos x="connsiteX6813" y="connsiteY6813"/>
                </a:cxn>
                <a:cxn ang="0">
                  <a:pos x="connsiteX6814" y="connsiteY6814"/>
                </a:cxn>
                <a:cxn ang="0">
                  <a:pos x="connsiteX6815" y="connsiteY6815"/>
                </a:cxn>
                <a:cxn ang="0">
                  <a:pos x="connsiteX6816" y="connsiteY6816"/>
                </a:cxn>
                <a:cxn ang="0">
                  <a:pos x="connsiteX6817" y="connsiteY6817"/>
                </a:cxn>
                <a:cxn ang="0">
                  <a:pos x="connsiteX6818" y="connsiteY6818"/>
                </a:cxn>
                <a:cxn ang="0">
                  <a:pos x="connsiteX6819" y="connsiteY6819"/>
                </a:cxn>
                <a:cxn ang="0">
                  <a:pos x="connsiteX6820" y="connsiteY6820"/>
                </a:cxn>
                <a:cxn ang="0">
                  <a:pos x="connsiteX6821" y="connsiteY6821"/>
                </a:cxn>
                <a:cxn ang="0">
                  <a:pos x="connsiteX6822" y="connsiteY6822"/>
                </a:cxn>
                <a:cxn ang="0">
                  <a:pos x="connsiteX6823" y="connsiteY6823"/>
                </a:cxn>
                <a:cxn ang="0">
                  <a:pos x="connsiteX6824" y="connsiteY6824"/>
                </a:cxn>
                <a:cxn ang="0">
                  <a:pos x="connsiteX6825" y="connsiteY6825"/>
                </a:cxn>
                <a:cxn ang="0">
                  <a:pos x="connsiteX6826" y="connsiteY6826"/>
                </a:cxn>
                <a:cxn ang="0">
                  <a:pos x="connsiteX6827" y="connsiteY6827"/>
                </a:cxn>
                <a:cxn ang="0">
                  <a:pos x="connsiteX6828" y="connsiteY6828"/>
                </a:cxn>
                <a:cxn ang="0">
                  <a:pos x="connsiteX6829" y="connsiteY6829"/>
                </a:cxn>
                <a:cxn ang="0">
                  <a:pos x="connsiteX6830" y="connsiteY6830"/>
                </a:cxn>
                <a:cxn ang="0">
                  <a:pos x="connsiteX6831" y="connsiteY6831"/>
                </a:cxn>
                <a:cxn ang="0">
                  <a:pos x="connsiteX6832" y="connsiteY6832"/>
                </a:cxn>
                <a:cxn ang="0">
                  <a:pos x="connsiteX6833" y="connsiteY6833"/>
                </a:cxn>
                <a:cxn ang="0">
                  <a:pos x="connsiteX6834" y="connsiteY6834"/>
                </a:cxn>
                <a:cxn ang="0">
                  <a:pos x="connsiteX6835" y="connsiteY6835"/>
                </a:cxn>
                <a:cxn ang="0">
                  <a:pos x="connsiteX6836" y="connsiteY6836"/>
                </a:cxn>
                <a:cxn ang="0">
                  <a:pos x="connsiteX6837" y="connsiteY6837"/>
                </a:cxn>
                <a:cxn ang="0">
                  <a:pos x="connsiteX6838" y="connsiteY6838"/>
                </a:cxn>
                <a:cxn ang="0">
                  <a:pos x="connsiteX6839" y="connsiteY6839"/>
                </a:cxn>
                <a:cxn ang="0">
                  <a:pos x="connsiteX6840" y="connsiteY6840"/>
                </a:cxn>
                <a:cxn ang="0">
                  <a:pos x="connsiteX6841" y="connsiteY6841"/>
                </a:cxn>
                <a:cxn ang="0">
                  <a:pos x="connsiteX6842" y="connsiteY6842"/>
                </a:cxn>
                <a:cxn ang="0">
                  <a:pos x="connsiteX6843" y="connsiteY6843"/>
                </a:cxn>
                <a:cxn ang="0">
                  <a:pos x="connsiteX6844" y="connsiteY6844"/>
                </a:cxn>
                <a:cxn ang="0">
                  <a:pos x="connsiteX6845" y="connsiteY6845"/>
                </a:cxn>
                <a:cxn ang="0">
                  <a:pos x="connsiteX6846" y="connsiteY6846"/>
                </a:cxn>
                <a:cxn ang="0">
                  <a:pos x="connsiteX6847" y="connsiteY6847"/>
                </a:cxn>
                <a:cxn ang="0">
                  <a:pos x="connsiteX6848" y="connsiteY6848"/>
                </a:cxn>
                <a:cxn ang="0">
                  <a:pos x="connsiteX6849" y="connsiteY6849"/>
                </a:cxn>
                <a:cxn ang="0">
                  <a:pos x="connsiteX6850" y="connsiteY6850"/>
                </a:cxn>
                <a:cxn ang="0">
                  <a:pos x="connsiteX6851" y="connsiteY6851"/>
                </a:cxn>
                <a:cxn ang="0">
                  <a:pos x="connsiteX6852" y="connsiteY6852"/>
                </a:cxn>
                <a:cxn ang="0">
                  <a:pos x="connsiteX6853" y="connsiteY6853"/>
                </a:cxn>
                <a:cxn ang="0">
                  <a:pos x="connsiteX6854" y="connsiteY6854"/>
                </a:cxn>
                <a:cxn ang="0">
                  <a:pos x="connsiteX6855" y="connsiteY6855"/>
                </a:cxn>
                <a:cxn ang="0">
                  <a:pos x="connsiteX6856" y="connsiteY6856"/>
                </a:cxn>
                <a:cxn ang="0">
                  <a:pos x="connsiteX6857" y="connsiteY6857"/>
                </a:cxn>
                <a:cxn ang="0">
                  <a:pos x="connsiteX6858" y="connsiteY6858"/>
                </a:cxn>
                <a:cxn ang="0">
                  <a:pos x="connsiteX6859" y="connsiteY6859"/>
                </a:cxn>
                <a:cxn ang="0">
                  <a:pos x="connsiteX6860" y="connsiteY6860"/>
                </a:cxn>
                <a:cxn ang="0">
                  <a:pos x="connsiteX6861" y="connsiteY6861"/>
                </a:cxn>
                <a:cxn ang="0">
                  <a:pos x="connsiteX6862" y="connsiteY6862"/>
                </a:cxn>
                <a:cxn ang="0">
                  <a:pos x="connsiteX6863" y="connsiteY6863"/>
                </a:cxn>
                <a:cxn ang="0">
                  <a:pos x="connsiteX6864" y="connsiteY6864"/>
                </a:cxn>
                <a:cxn ang="0">
                  <a:pos x="connsiteX6865" y="connsiteY6865"/>
                </a:cxn>
                <a:cxn ang="0">
                  <a:pos x="connsiteX6866" y="connsiteY6866"/>
                </a:cxn>
                <a:cxn ang="0">
                  <a:pos x="connsiteX6867" y="connsiteY6867"/>
                </a:cxn>
                <a:cxn ang="0">
                  <a:pos x="connsiteX6868" y="connsiteY6868"/>
                </a:cxn>
                <a:cxn ang="0">
                  <a:pos x="connsiteX6869" y="connsiteY6869"/>
                </a:cxn>
                <a:cxn ang="0">
                  <a:pos x="connsiteX6870" y="connsiteY6870"/>
                </a:cxn>
                <a:cxn ang="0">
                  <a:pos x="connsiteX6871" y="connsiteY6871"/>
                </a:cxn>
                <a:cxn ang="0">
                  <a:pos x="connsiteX6872" y="connsiteY6872"/>
                </a:cxn>
                <a:cxn ang="0">
                  <a:pos x="connsiteX6873" y="connsiteY6873"/>
                </a:cxn>
                <a:cxn ang="0">
                  <a:pos x="connsiteX6874" y="connsiteY6874"/>
                </a:cxn>
                <a:cxn ang="0">
                  <a:pos x="connsiteX6875" y="connsiteY6875"/>
                </a:cxn>
                <a:cxn ang="0">
                  <a:pos x="connsiteX6876" y="connsiteY6876"/>
                </a:cxn>
                <a:cxn ang="0">
                  <a:pos x="connsiteX6877" y="connsiteY6877"/>
                </a:cxn>
                <a:cxn ang="0">
                  <a:pos x="connsiteX6878" y="connsiteY6878"/>
                </a:cxn>
                <a:cxn ang="0">
                  <a:pos x="connsiteX6879" y="connsiteY6879"/>
                </a:cxn>
                <a:cxn ang="0">
                  <a:pos x="connsiteX6880" y="connsiteY6880"/>
                </a:cxn>
                <a:cxn ang="0">
                  <a:pos x="connsiteX6881" y="connsiteY6881"/>
                </a:cxn>
                <a:cxn ang="0">
                  <a:pos x="connsiteX6882" y="connsiteY6882"/>
                </a:cxn>
                <a:cxn ang="0">
                  <a:pos x="connsiteX6883" y="connsiteY6883"/>
                </a:cxn>
                <a:cxn ang="0">
                  <a:pos x="connsiteX6884" y="connsiteY6884"/>
                </a:cxn>
                <a:cxn ang="0">
                  <a:pos x="connsiteX6885" y="connsiteY6885"/>
                </a:cxn>
                <a:cxn ang="0">
                  <a:pos x="connsiteX6886" y="connsiteY6886"/>
                </a:cxn>
                <a:cxn ang="0">
                  <a:pos x="connsiteX6887" y="connsiteY6887"/>
                </a:cxn>
                <a:cxn ang="0">
                  <a:pos x="connsiteX6888" y="connsiteY6888"/>
                </a:cxn>
                <a:cxn ang="0">
                  <a:pos x="connsiteX6889" y="connsiteY6889"/>
                </a:cxn>
                <a:cxn ang="0">
                  <a:pos x="connsiteX6890" y="connsiteY6890"/>
                </a:cxn>
                <a:cxn ang="0">
                  <a:pos x="connsiteX6891" y="connsiteY6891"/>
                </a:cxn>
                <a:cxn ang="0">
                  <a:pos x="connsiteX6892" y="connsiteY6892"/>
                </a:cxn>
                <a:cxn ang="0">
                  <a:pos x="connsiteX6893" y="connsiteY6893"/>
                </a:cxn>
                <a:cxn ang="0">
                  <a:pos x="connsiteX6894" y="connsiteY6894"/>
                </a:cxn>
                <a:cxn ang="0">
                  <a:pos x="connsiteX6895" y="connsiteY6895"/>
                </a:cxn>
                <a:cxn ang="0">
                  <a:pos x="connsiteX6896" y="connsiteY6896"/>
                </a:cxn>
                <a:cxn ang="0">
                  <a:pos x="connsiteX6897" y="connsiteY6897"/>
                </a:cxn>
                <a:cxn ang="0">
                  <a:pos x="connsiteX6898" y="connsiteY6898"/>
                </a:cxn>
                <a:cxn ang="0">
                  <a:pos x="connsiteX6899" y="connsiteY6899"/>
                </a:cxn>
                <a:cxn ang="0">
                  <a:pos x="connsiteX6900" y="connsiteY6900"/>
                </a:cxn>
                <a:cxn ang="0">
                  <a:pos x="connsiteX6901" y="connsiteY6901"/>
                </a:cxn>
                <a:cxn ang="0">
                  <a:pos x="connsiteX6902" y="connsiteY6902"/>
                </a:cxn>
                <a:cxn ang="0">
                  <a:pos x="connsiteX6903" y="connsiteY6903"/>
                </a:cxn>
                <a:cxn ang="0">
                  <a:pos x="connsiteX6904" y="connsiteY6904"/>
                </a:cxn>
                <a:cxn ang="0">
                  <a:pos x="connsiteX6905" y="connsiteY6905"/>
                </a:cxn>
                <a:cxn ang="0">
                  <a:pos x="connsiteX6906" y="connsiteY6906"/>
                </a:cxn>
                <a:cxn ang="0">
                  <a:pos x="connsiteX6907" y="connsiteY6907"/>
                </a:cxn>
                <a:cxn ang="0">
                  <a:pos x="connsiteX6908" y="connsiteY6908"/>
                </a:cxn>
                <a:cxn ang="0">
                  <a:pos x="connsiteX6909" y="connsiteY6909"/>
                </a:cxn>
                <a:cxn ang="0">
                  <a:pos x="connsiteX6910" y="connsiteY6910"/>
                </a:cxn>
                <a:cxn ang="0">
                  <a:pos x="connsiteX6911" y="connsiteY6911"/>
                </a:cxn>
                <a:cxn ang="0">
                  <a:pos x="connsiteX6912" y="connsiteY6912"/>
                </a:cxn>
                <a:cxn ang="0">
                  <a:pos x="connsiteX6913" y="connsiteY6913"/>
                </a:cxn>
                <a:cxn ang="0">
                  <a:pos x="connsiteX6914" y="connsiteY6914"/>
                </a:cxn>
                <a:cxn ang="0">
                  <a:pos x="connsiteX6915" y="connsiteY6915"/>
                </a:cxn>
                <a:cxn ang="0">
                  <a:pos x="connsiteX6916" y="connsiteY6916"/>
                </a:cxn>
                <a:cxn ang="0">
                  <a:pos x="connsiteX6917" y="connsiteY6917"/>
                </a:cxn>
                <a:cxn ang="0">
                  <a:pos x="connsiteX6918" y="connsiteY6918"/>
                </a:cxn>
                <a:cxn ang="0">
                  <a:pos x="connsiteX6919" y="connsiteY6919"/>
                </a:cxn>
                <a:cxn ang="0">
                  <a:pos x="connsiteX6920" y="connsiteY6920"/>
                </a:cxn>
                <a:cxn ang="0">
                  <a:pos x="connsiteX6921" y="connsiteY6921"/>
                </a:cxn>
                <a:cxn ang="0">
                  <a:pos x="connsiteX6922" y="connsiteY6922"/>
                </a:cxn>
                <a:cxn ang="0">
                  <a:pos x="connsiteX6923" y="connsiteY6923"/>
                </a:cxn>
                <a:cxn ang="0">
                  <a:pos x="connsiteX6924" y="connsiteY6924"/>
                </a:cxn>
                <a:cxn ang="0">
                  <a:pos x="connsiteX6925" y="connsiteY6925"/>
                </a:cxn>
                <a:cxn ang="0">
                  <a:pos x="connsiteX6926" y="connsiteY6926"/>
                </a:cxn>
                <a:cxn ang="0">
                  <a:pos x="connsiteX6927" y="connsiteY6927"/>
                </a:cxn>
                <a:cxn ang="0">
                  <a:pos x="connsiteX6928" y="connsiteY6928"/>
                </a:cxn>
                <a:cxn ang="0">
                  <a:pos x="connsiteX6929" y="connsiteY6929"/>
                </a:cxn>
                <a:cxn ang="0">
                  <a:pos x="connsiteX6930" y="connsiteY6930"/>
                </a:cxn>
                <a:cxn ang="0">
                  <a:pos x="connsiteX6931" y="connsiteY6931"/>
                </a:cxn>
                <a:cxn ang="0">
                  <a:pos x="connsiteX6932" y="connsiteY6932"/>
                </a:cxn>
                <a:cxn ang="0">
                  <a:pos x="connsiteX6933" y="connsiteY6933"/>
                </a:cxn>
                <a:cxn ang="0">
                  <a:pos x="connsiteX6934" y="connsiteY6934"/>
                </a:cxn>
                <a:cxn ang="0">
                  <a:pos x="connsiteX6935" y="connsiteY6935"/>
                </a:cxn>
                <a:cxn ang="0">
                  <a:pos x="connsiteX6936" y="connsiteY6936"/>
                </a:cxn>
                <a:cxn ang="0">
                  <a:pos x="connsiteX6937" y="connsiteY6937"/>
                </a:cxn>
                <a:cxn ang="0">
                  <a:pos x="connsiteX6938" y="connsiteY6938"/>
                </a:cxn>
                <a:cxn ang="0">
                  <a:pos x="connsiteX6939" y="connsiteY6939"/>
                </a:cxn>
                <a:cxn ang="0">
                  <a:pos x="connsiteX6940" y="connsiteY6940"/>
                </a:cxn>
                <a:cxn ang="0">
                  <a:pos x="connsiteX6941" y="connsiteY6941"/>
                </a:cxn>
                <a:cxn ang="0">
                  <a:pos x="connsiteX6942" y="connsiteY6942"/>
                </a:cxn>
                <a:cxn ang="0">
                  <a:pos x="connsiteX6943" y="connsiteY6943"/>
                </a:cxn>
                <a:cxn ang="0">
                  <a:pos x="connsiteX6944" y="connsiteY6944"/>
                </a:cxn>
                <a:cxn ang="0">
                  <a:pos x="connsiteX6945" y="connsiteY6945"/>
                </a:cxn>
                <a:cxn ang="0">
                  <a:pos x="connsiteX6946" y="connsiteY6946"/>
                </a:cxn>
                <a:cxn ang="0">
                  <a:pos x="connsiteX6947" y="connsiteY6947"/>
                </a:cxn>
                <a:cxn ang="0">
                  <a:pos x="connsiteX6948" y="connsiteY6948"/>
                </a:cxn>
                <a:cxn ang="0">
                  <a:pos x="connsiteX6949" y="connsiteY6949"/>
                </a:cxn>
                <a:cxn ang="0">
                  <a:pos x="connsiteX6950" y="connsiteY6950"/>
                </a:cxn>
                <a:cxn ang="0">
                  <a:pos x="connsiteX6951" y="connsiteY6951"/>
                </a:cxn>
                <a:cxn ang="0">
                  <a:pos x="connsiteX6952" y="connsiteY6952"/>
                </a:cxn>
                <a:cxn ang="0">
                  <a:pos x="connsiteX6953" y="connsiteY6953"/>
                </a:cxn>
                <a:cxn ang="0">
                  <a:pos x="connsiteX6954" y="connsiteY6954"/>
                </a:cxn>
                <a:cxn ang="0">
                  <a:pos x="connsiteX6955" y="connsiteY6955"/>
                </a:cxn>
                <a:cxn ang="0">
                  <a:pos x="connsiteX6956" y="connsiteY6956"/>
                </a:cxn>
                <a:cxn ang="0">
                  <a:pos x="connsiteX6957" y="connsiteY6957"/>
                </a:cxn>
                <a:cxn ang="0">
                  <a:pos x="connsiteX6958" y="connsiteY6958"/>
                </a:cxn>
                <a:cxn ang="0">
                  <a:pos x="connsiteX6959" y="connsiteY6959"/>
                </a:cxn>
                <a:cxn ang="0">
                  <a:pos x="connsiteX6960" y="connsiteY6960"/>
                </a:cxn>
                <a:cxn ang="0">
                  <a:pos x="connsiteX6961" y="connsiteY6961"/>
                </a:cxn>
                <a:cxn ang="0">
                  <a:pos x="connsiteX6962" y="connsiteY6962"/>
                </a:cxn>
                <a:cxn ang="0">
                  <a:pos x="connsiteX6963" y="connsiteY6963"/>
                </a:cxn>
                <a:cxn ang="0">
                  <a:pos x="connsiteX6964" y="connsiteY6964"/>
                </a:cxn>
                <a:cxn ang="0">
                  <a:pos x="connsiteX6965" y="connsiteY6965"/>
                </a:cxn>
                <a:cxn ang="0">
                  <a:pos x="connsiteX6966" y="connsiteY6966"/>
                </a:cxn>
                <a:cxn ang="0">
                  <a:pos x="connsiteX6967" y="connsiteY6967"/>
                </a:cxn>
                <a:cxn ang="0">
                  <a:pos x="connsiteX6968" y="connsiteY6968"/>
                </a:cxn>
                <a:cxn ang="0">
                  <a:pos x="connsiteX6969" y="connsiteY6969"/>
                </a:cxn>
                <a:cxn ang="0">
                  <a:pos x="connsiteX6970" y="connsiteY6970"/>
                </a:cxn>
                <a:cxn ang="0">
                  <a:pos x="connsiteX6971" y="connsiteY6971"/>
                </a:cxn>
                <a:cxn ang="0">
                  <a:pos x="connsiteX6972" y="connsiteY6972"/>
                </a:cxn>
                <a:cxn ang="0">
                  <a:pos x="connsiteX6973" y="connsiteY6973"/>
                </a:cxn>
                <a:cxn ang="0">
                  <a:pos x="connsiteX6974" y="connsiteY6974"/>
                </a:cxn>
                <a:cxn ang="0">
                  <a:pos x="connsiteX6975" y="connsiteY6975"/>
                </a:cxn>
                <a:cxn ang="0">
                  <a:pos x="connsiteX6976" y="connsiteY6976"/>
                </a:cxn>
                <a:cxn ang="0">
                  <a:pos x="connsiteX6977" y="connsiteY6977"/>
                </a:cxn>
                <a:cxn ang="0">
                  <a:pos x="connsiteX6978" y="connsiteY6978"/>
                </a:cxn>
                <a:cxn ang="0">
                  <a:pos x="connsiteX6979" y="connsiteY6979"/>
                </a:cxn>
                <a:cxn ang="0">
                  <a:pos x="connsiteX6980" y="connsiteY6980"/>
                </a:cxn>
                <a:cxn ang="0">
                  <a:pos x="connsiteX6981" y="connsiteY6981"/>
                </a:cxn>
                <a:cxn ang="0">
                  <a:pos x="connsiteX6982" y="connsiteY6982"/>
                </a:cxn>
                <a:cxn ang="0">
                  <a:pos x="connsiteX6983" y="connsiteY6983"/>
                </a:cxn>
                <a:cxn ang="0">
                  <a:pos x="connsiteX6984" y="connsiteY6984"/>
                </a:cxn>
                <a:cxn ang="0">
                  <a:pos x="connsiteX6985" y="connsiteY6985"/>
                </a:cxn>
                <a:cxn ang="0">
                  <a:pos x="connsiteX6986" y="connsiteY6986"/>
                </a:cxn>
                <a:cxn ang="0">
                  <a:pos x="connsiteX6987" y="connsiteY6987"/>
                </a:cxn>
                <a:cxn ang="0">
                  <a:pos x="connsiteX6988" y="connsiteY6988"/>
                </a:cxn>
                <a:cxn ang="0">
                  <a:pos x="connsiteX6989" y="connsiteY6989"/>
                </a:cxn>
                <a:cxn ang="0">
                  <a:pos x="connsiteX6990" y="connsiteY6990"/>
                </a:cxn>
                <a:cxn ang="0">
                  <a:pos x="connsiteX6991" y="connsiteY6991"/>
                </a:cxn>
                <a:cxn ang="0">
                  <a:pos x="connsiteX6992" y="connsiteY6992"/>
                </a:cxn>
                <a:cxn ang="0">
                  <a:pos x="connsiteX6993" y="connsiteY6993"/>
                </a:cxn>
                <a:cxn ang="0">
                  <a:pos x="connsiteX6994" y="connsiteY6994"/>
                </a:cxn>
                <a:cxn ang="0">
                  <a:pos x="connsiteX6995" y="connsiteY6995"/>
                </a:cxn>
                <a:cxn ang="0">
                  <a:pos x="connsiteX6996" y="connsiteY6996"/>
                </a:cxn>
                <a:cxn ang="0">
                  <a:pos x="connsiteX6997" y="connsiteY6997"/>
                </a:cxn>
                <a:cxn ang="0">
                  <a:pos x="connsiteX6998" y="connsiteY6998"/>
                </a:cxn>
                <a:cxn ang="0">
                  <a:pos x="connsiteX6999" y="connsiteY6999"/>
                </a:cxn>
                <a:cxn ang="0">
                  <a:pos x="connsiteX7000" y="connsiteY7000"/>
                </a:cxn>
                <a:cxn ang="0">
                  <a:pos x="connsiteX7001" y="connsiteY7001"/>
                </a:cxn>
                <a:cxn ang="0">
                  <a:pos x="connsiteX7002" y="connsiteY7002"/>
                </a:cxn>
                <a:cxn ang="0">
                  <a:pos x="connsiteX7003" y="connsiteY7003"/>
                </a:cxn>
                <a:cxn ang="0">
                  <a:pos x="connsiteX7004" y="connsiteY7004"/>
                </a:cxn>
                <a:cxn ang="0">
                  <a:pos x="connsiteX7005" y="connsiteY7005"/>
                </a:cxn>
                <a:cxn ang="0">
                  <a:pos x="connsiteX7006" y="connsiteY7006"/>
                </a:cxn>
                <a:cxn ang="0">
                  <a:pos x="connsiteX7007" y="connsiteY7007"/>
                </a:cxn>
                <a:cxn ang="0">
                  <a:pos x="connsiteX7008" y="connsiteY7008"/>
                </a:cxn>
                <a:cxn ang="0">
                  <a:pos x="connsiteX7009" y="connsiteY7009"/>
                </a:cxn>
                <a:cxn ang="0">
                  <a:pos x="connsiteX7010" y="connsiteY7010"/>
                </a:cxn>
                <a:cxn ang="0">
                  <a:pos x="connsiteX7011" y="connsiteY7011"/>
                </a:cxn>
                <a:cxn ang="0">
                  <a:pos x="connsiteX7012" y="connsiteY7012"/>
                </a:cxn>
                <a:cxn ang="0">
                  <a:pos x="connsiteX7013" y="connsiteY7013"/>
                </a:cxn>
                <a:cxn ang="0">
                  <a:pos x="connsiteX7014" y="connsiteY7014"/>
                </a:cxn>
                <a:cxn ang="0">
                  <a:pos x="connsiteX7015" y="connsiteY7015"/>
                </a:cxn>
                <a:cxn ang="0">
                  <a:pos x="connsiteX7016" y="connsiteY7016"/>
                </a:cxn>
                <a:cxn ang="0">
                  <a:pos x="connsiteX7017" y="connsiteY7017"/>
                </a:cxn>
                <a:cxn ang="0">
                  <a:pos x="connsiteX7018" y="connsiteY7018"/>
                </a:cxn>
                <a:cxn ang="0">
                  <a:pos x="connsiteX7019" y="connsiteY7019"/>
                </a:cxn>
                <a:cxn ang="0">
                  <a:pos x="connsiteX7020" y="connsiteY7020"/>
                </a:cxn>
                <a:cxn ang="0">
                  <a:pos x="connsiteX7021" y="connsiteY7021"/>
                </a:cxn>
                <a:cxn ang="0">
                  <a:pos x="connsiteX7022" y="connsiteY7022"/>
                </a:cxn>
                <a:cxn ang="0">
                  <a:pos x="connsiteX7023" y="connsiteY7023"/>
                </a:cxn>
                <a:cxn ang="0">
                  <a:pos x="connsiteX7024" y="connsiteY7024"/>
                </a:cxn>
                <a:cxn ang="0">
                  <a:pos x="connsiteX7025" y="connsiteY7025"/>
                </a:cxn>
                <a:cxn ang="0">
                  <a:pos x="connsiteX7026" y="connsiteY7026"/>
                </a:cxn>
                <a:cxn ang="0">
                  <a:pos x="connsiteX7027" y="connsiteY7027"/>
                </a:cxn>
                <a:cxn ang="0">
                  <a:pos x="connsiteX7028" y="connsiteY7028"/>
                </a:cxn>
                <a:cxn ang="0">
                  <a:pos x="connsiteX7029" y="connsiteY7029"/>
                </a:cxn>
                <a:cxn ang="0">
                  <a:pos x="connsiteX7030" y="connsiteY7030"/>
                </a:cxn>
                <a:cxn ang="0">
                  <a:pos x="connsiteX7031" y="connsiteY7031"/>
                </a:cxn>
                <a:cxn ang="0">
                  <a:pos x="connsiteX7032" y="connsiteY7032"/>
                </a:cxn>
                <a:cxn ang="0">
                  <a:pos x="connsiteX7033" y="connsiteY7033"/>
                </a:cxn>
                <a:cxn ang="0">
                  <a:pos x="connsiteX7034" y="connsiteY7034"/>
                </a:cxn>
                <a:cxn ang="0">
                  <a:pos x="connsiteX7035" y="connsiteY7035"/>
                </a:cxn>
                <a:cxn ang="0">
                  <a:pos x="connsiteX7036" y="connsiteY7036"/>
                </a:cxn>
                <a:cxn ang="0">
                  <a:pos x="connsiteX7037" y="connsiteY7037"/>
                </a:cxn>
                <a:cxn ang="0">
                  <a:pos x="connsiteX7038" y="connsiteY7038"/>
                </a:cxn>
                <a:cxn ang="0">
                  <a:pos x="connsiteX7039" y="connsiteY7039"/>
                </a:cxn>
                <a:cxn ang="0">
                  <a:pos x="connsiteX7040" y="connsiteY7040"/>
                </a:cxn>
                <a:cxn ang="0">
                  <a:pos x="connsiteX7041" y="connsiteY7041"/>
                </a:cxn>
                <a:cxn ang="0">
                  <a:pos x="connsiteX7042" y="connsiteY7042"/>
                </a:cxn>
                <a:cxn ang="0">
                  <a:pos x="connsiteX7043" y="connsiteY7043"/>
                </a:cxn>
                <a:cxn ang="0">
                  <a:pos x="connsiteX7044" y="connsiteY7044"/>
                </a:cxn>
                <a:cxn ang="0">
                  <a:pos x="connsiteX7045" y="connsiteY7045"/>
                </a:cxn>
                <a:cxn ang="0">
                  <a:pos x="connsiteX7046" y="connsiteY7046"/>
                </a:cxn>
                <a:cxn ang="0">
                  <a:pos x="connsiteX7047" y="connsiteY7047"/>
                </a:cxn>
                <a:cxn ang="0">
                  <a:pos x="connsiteX7048" y="connsiteY7048"/>
                </a:cxn>
                <a:cxn ang="0">
                  <a:pos x="connsiteX7049" y="connsiteY7049"/>
                </a:cxn>
                <a:cxn ang="0">
                  <a:pos x="connsiteX7050" y="connsiteY7050"/>
                </a:cxn>
                <a:cxn ang="0">
                  <a:pos x="connsiteX7051" y="connsiteY7051"/>
                </a:cxn>
                <a:cxn ang="0">
                  <a:pos x="connsiteX7052" y="connsiteY7052"/>
                </a:cxn>
                <a:cxn ang="0">
                  <a:pos x="connsiteX7053" y="connsiteY7053"/>
                </a:cxn>
                <a:cxn ang="0">
                  <a:pos x="connsiteX7054" y="connsiteY7054"/>
                </a:cxn>
                <a:cxn ang="0">
                  <a:pos x="connsiteX7055" y="connsiteY7055"/>
                </a:cxn>
                <a:cxn ang="0">
                  <a:pos x="connsiteX7056" y="connsiteY7056"/>
                </a:cxn>
                <a:cxn ang="0">
                  <a:pos x="connsiteX7057" y="connsiteY7057"/>
                </a:cxn>
                <a:cxn ang="0">
                  <a:pos x="connsiteX7058" y="connsiteY7058"/>
                </a:cxn>
                <a:cxn ang="0">
                  <a:pos x="connsiteX7059" y="connsiteY7059"/>
                </a:cxn>
                <a:cxn ang="0">
                  <a:pos x="connsiteX7060" y="connsiteY7060"/>
                </a:cxn>
                <a:cxn ang="0">
                  <a:pos x="connsiteX7061" y="connsiteY7061"/>
                </a:cxn>
                <a:cxn ang="0">
                  <a:pos x="connsiteX7062" y="connsiteY7062"/>
                </a:cxn>
                <a:cxn ang="0">
                  <a:pos x="connsiteX7063" y="connsiteY7063"/>
                </a:cxn>
                <a:cxn ang="0">
                  <a:pos x="connsiteX7064" y="connsiteY7064"/>
                </a:cxn>
                <a:cxn ang="0">
                  <a:pos x="connsiteX7065" y="connsiteY7065"/>
                </a:cxn>
                <a:cxn ang="0">
                  <a:pos x="connsiteX7066" y="connsiteY7066"/>
                </a:cxn>
                <a:cxn ang="0">
                  <a:pos x="connsiteX7067" y="connsiteY7067"/>
                </a:cxn>
                <a:cxn ang="0">
                  <a:pos x="connsiteX7068" y="connsiteY7068"/>
                </a:cxn>
                <a:cxn ang="0">
                  <a:pos x="connsiteX7069" y="connsiteY7069"/>
                </a:cxn>
                <a:cxn ang="0">
                  <a:pos x="connsiteX7070" y="connsiteY7070"/>
                </a:cxn>
                <a:cxn ang="0">
                  <a:pos x="connsiteX7071" y="connsiteY7071"/>
                </a:cxn>
                <a:cxn ang="0">
                  <a:pos x="connsiteX7072" y="connsiteY7072"/>
                </a:cxn>
                <a:cxn ang="0">
                  <a:pos x="connsiteX7073" y="connsiteY7073"/>
                </a:cxn>
                <a:cxn ang="0">
                  <a:pos x="connsiteX7074" y="connsiteY7074"/>
                </a:cxn>
                <a:cxn ang="0">
                  <a:pos x="connsiteX7075" y="connsiteY7075"/>
                </a:cxn>
                <a:cxn ang="0">
                  <a:pos x="connsiteX7076" y="connsiteY7076"/>
                </a:cxn>
                <a:cxn ang="0">
                  <a:pos x="connsiteX7077" y="connsiteY7077"/>
                </a:cxn>
                <a:cxn ang="0">
                  <a:pos x="connsiteX7078" y="connsiteY7078"/>
                </a:cxn>
                <a:cxn ang="0">
                  <a:pos x="connsiteX7079" y="connsiteY7079"/>
                </a:cxn>
                <a:cxn ang="0">
                  <a:pos x="connsiteX7080" y="connsiteY7080"/>
                </a:cxn>
                <a:cxn ang="0">
                  <a:pos x="connsiteX7081" y="connsiteY7081"/>
                </a:cxn>
                <a:cxn ang="0">
                  <a:pos x="connsiteX7082" y="connsiteY7082"/>
                </a:cxn>
                <a:cxn ang="0">
                  <a:pos x="connsiteX7083" y="connsiteY7083"/>
                </a:cxn>
                <a:cxn ang="0">
                  <a:pos x="connsiteX7084" y="connsiteY7084"/>
                </a:cxn>
                <a:cxn ang="0">
                  <a:pos x="connsiteX7085" y="connsiteY7085"/>
                </a:cxn>
                <a:cxn ang="0">
                  <a:pos x="connsiteX7086" y="connsiteY7086"/>
                </a:cxn>
                <a:cxn ang="0">
                  <a:pos x="connsiteX7087" y="connsiteY7087"/>
                </a:cxn>
                <a:cxn ang="0">
                  <a:pos x="connsiteX7088" y="connsiteY7088"/>
                </a:cxn>
                <a:cxn ang="0">
                  <a:pos x="connsiteX7089" y="connsiteY7089"/>
                </a:cxn>
                <a:cxn ang="0">
                  <a:pos x="connsiteX7090" y="connsiteY7090"/>
                </a:cxn>
                <a:cxn ang="0">
                  <a:pos x="connsiteX7091" y="connsiteY7091"/>
                </a:cxn>
                <a:cxn ang="0">
                  <a:pos x="connsiteX7092" y="connsiteY7092"/>
                </a:cxn>
                <a:cxn ang="0">
                  <a:pos x="connsiteX7093" y="connsiteY7093"/>
                </a:cxn>
                <a:cxn ang="0">
                  <a:pos x="connsiteX7094" y="connsiteY7094"/>
                </a:cxn>
                <a:cxn ang="0">
                  <a:pos x="connsiteX7095" y="connsiteY7095"/>
                </a:cxn>
                <a:cxn ang="0">
                  <a:pos x="connsiteX7096" y="connsiteY7096"/>
                </a:cxn>
                <a:cxn ang="0">
                  <a:pos x="connsiteX7097" y="connsiteY7097"/>
                </a:cxn>
                <a:cxn ang="0">
                  <a:pos x="connsiteX7098" y="connsiteY7098"/>
                </a:cxn>
                <a:cxn ang="0">
                  <a:pos x="connsiteX7099" y="connsiteY7099"/>
                </a:cxn>
                <a:cxn ang="0">
                  <a:pos x="connsiteX7100" y="connsiteY7100"/>
                </a:cxn>
                <a:cxn ang="0">
                  <a:pos x="connsiteX7101" y="connsiteY7101"/>
                </a:cxn>
                <a:cxn ang="0">
                  <a:pos x="connsiteX7102" y="connsiteY7102"/>
                </a:cxn>
                <a:cxn ang="0">
                  <a:pos x="connsiteX7103" y="connsiteY7103"/>
                </a:cxn>
                <a:cxn ang="0">
                  <a:pos x="connsiteX7104" y="connsiteY7104"/>
                </a:cxn>
                <a:cxn ang="0">
                  <a:pos x="connsiteX7105" y="connsiteY7105"/>
                </a:cxn>
                <a:cxn ang="0">
                  <a:pos x="connsiteX7106" y="connsiteY7106"/>
                </a:cxn>
                <a:cxn ang="0">
                  <a:pos x="connsiteX7107" y="connsiteY7107"/>
                </a:cxn>
                <a:cxn ang="0">
                  <a:pos x="connsiteX7108" y="connsiteY7108"/>
                </a:cxn>
                <a:cxn ang="0">
                  <a:pos x="connsiteX7109" y="connsiteY7109"/>
                </a:cxn>
                <a:cxn ang="0">
                  <a:pos x="connsiteX7110" y="connsiteY7110"/>
                </a:cxn>
                <a:cxn ang="0">
                  <a:pos x="connsiteX7111" y="connsiteY7111"/>
                </a:cxn>
                <a:cxn ang="0">
                  <a:pos x="connsiteX7112" y="connsiteY7112"/>
                </a:cxn>
                <a:cxn ang="0">
                  <a:pos x="connsiteX7113" y="connsiteY7113"/>
                </a:cxn>
                <a:cxn ang="0">
                  <a:pos x="connsiteX7114" y="connsiteY7114"/>
                </a:cxn>
                <a:cxn ang="0">
                  <a:pos x="connsiteX7115" y="connsiteY7115"/>
                </a:cxn>
                <a:cxn ang="0">
                  <a:pos x="connsiteX7116" y="connsiteY7116"/>
                </a:cxn>
                <a:cxn ang="0">
                  <a:pos x="connsiteX7117" y="connsiteY7117"/>
                </a:cxn>
                <a:cxn ang="0">
                  <a:pos x="connsiteX7118" y="connsiteY7118"/>
                </a:cxn>
                <a:cxn ang="0">
                  <a:pos x="connsiteX7119" y="connsiteY7119"/>
                </a:cxn>
                <a:cxn ang="0">
                  <a:pos x="connsiteX7120" y="connsiteY7120"/>
                </a:cxn>
                <a:cxn ang="0">
                  <a:pos x="connsiteX7121" y="connsiteY7121"/>
                </a:cxn>
                <a:cxn ang="0">
                  <a:pos x="connsiteX7122" y="connsiteY7122"/>
                </a:cxn>
                <a:cxn ang="0">
                  <a:pos x="connsiteX7123" y="connsiteY7123"/>
                </a:cxn>
                <a:cxn ang="0">
                  <a:pos x="connsiteX7124" y="connsiteY7124"/>
                </a:cxn>
                <a:cxn ang="0">
                  <a:pos x="connsiteX7125" y="connsiteY7125"/>
                </a:cxn>
                <a:cxn ang="0">
                  <a:pos x="connsiteX7126" y="connsiteY7126"/>
                </a:cxn>
                <a:cxn ang="0">
                  <a:pos x="connsiteX7127" y="connsiteY7127"/>
                </a:cxn>
                <a:cxn ang="0">
                  <a:pos x="connsiteX7128" y="connsiteY7128"/>
                </a:cxn>
                <a:cxn ang="0">
                  <a:pos x="connsiteX7129" y="connsiteY7129"/>
                </a:cxn>
                <a:cxn ang="0">
                  <a:pos x="connsiteX7130" y="connsiteY7130"/>
                </a:cxn>
                <a:cxn ang="0">
                  <a:pos x="connsiteX7131" y="connsiteY7131"/>
                </a:cxn>
                <a:cxn ang="0">
                  <a:pos x="connsiteX7132" y="connsiteY7132"/>
                </a:cxn>
                <a:cxn ang="0">
                  <a:pos x="connsiteX7133" y="connsiteY7133"/>
                </a:cxn>
                <a:cxn ang="0">
                  <a:pos x="connsiteX7134" y="connsiteY7134"/>
                </a:cxn>
                <a:cxn ang="0">
                  <a:pos x="connsiteX7135" y="connsiteY7135"/>
                </a:cxn>
                <a:cxn ang="0">
                  <a:pos x="connsiteX7136" y="connsiteY7136"/>
                </a:cxn>
                <a:cxn ang="0">
                  <a:pos x="connsiteX7137" y="connsiteY7137"/>
                </a:cxn>
                <a:cxn ang="0">
                  <a:pos x="connsiteX7138" y="connsiteY7138"/>
                </a:cxn>
                <a:cxn ang="0">
                  <a:pos x="connsiteX7139" y="connsiteY7139"/>
                </a:cxn>
                <a:cxn ang="0">
                  <a:pos x="connsiteX7140" y="connsiteY7140"/>
                </a:cxn>
                <a:cxn ang="0">
                  <a:pos x="connsiteX7141" y="connsiteY7141"/>
                </a:cxn>
                <a:cxn ang="0">
                  <a:pos x="connsiteX7142" y="connsiteY7142"/>
                </a:cxn>
                <a:cxn ang="0">
                  <a:pos x="connsiteX7143" y="connsiteY7143"/>
                </a:cxn>
                <a:cxn ang="0">
                  <a:pos x="connsiteX7144" y="connsiteY7144"/>
                </a:cxn>
                <a:cxn ang="0">
                  <a:pos x="connsiteX7145" y="connsiteY7145"/>
                </a:cxn>
                <a:cxn ang="0">
                  <a:pos x="connsiteX7146" y="connsiteY7146"/>
                </a:cxn>
                <a:cxn ang="0">
                  <a:pos x="connsiteX7147" y="connsiteY7147"/>
                </a:cxn>
                <a:cxn ang="0">
                  <a:pos x="connsiteX7148" y="connsiteY7148"/>
                </a:cxn>
                <a:cxn ang="0">
                  <a:pos x="connsiteX7149" y="connsiteY7149"/>
                </a:cxn>
                <a:cxn ang="0">
                  <a:pos x="connsiteX7150" y="connsiteY7150"/>
                </a:cxn>
                <a:cxn ang="0">
                  <a:pos x="connsiteX7151" y="connsiteY7151"/>
                </a:cxn>
                <a:cxn ang="0">
                  <a:pos x="connsiteX7152" y="connsiteY7152"/>
                </a:cxn>
                <a:cxn ang="0">
                  <a:pos x="connsiteX7153" y="connsiteY7153"/>
                </a:cxn>
                <a:cxn ang="0">
                  <a:pos x="connsiteX7154" y="connsiteY7154"/>
                </a:cxn>
                <a:cxn ang="0">
                  <a:pos x="connsiteX7155" y="connsiteY7155"/>
                </a:cxn>
                <a:cxn ang="0">
                  <a:pos x="connsiteX7156" y="connsiteY7156"/>
                </a:cxn>
                <a:cxn ang="0">
                  <a:pos x="connsiteX7157" y="connsiteY7157"/>
                </a:cxn>
                <a:cxn ang="0">
                  <a:pos x="connsiteX7158" y="connsiteY7158"/>
                </a:cxn>
                <a:cxn ang="0">
                  <a:pos x="connsiteX7159" y="connsiteY7159"/>
                </a:cxn>
                <a:cxn ang="0">
                  <a:pos x="connsiteX7160" y="connsiteY7160"/>
                </a:cxn>
                <a:cxn ang="0">
                  <a:pos x="connsiteX7161" y="connsiteY7161"/>
                </a:cxn>
                <a:cxn ang="0">
                  <a:pos x="connsiteX7162" y="connsiteY7162"/>
                </a:cxn>
                <a:cxn ang="0">
                  <a:pos x="connsiteX7163" y="connsiteY7163"/>
                </a:cxn>
                <a:cxn ang="0">
                  <a:pos x="connsiteX7164" y="connsiteY7164"/>
                </a:cxn>
                <a:cxn ang="0">
                  <a:pos x="connsiteX7165" y="connsiteY7165"/>
                </a:cxn>
                <a:cxn ang="0">
                  <a:pos x="connsiteX7166" y="connsiteY7166"/>
                </a:cxn>
                <a:cxn ang="0">
                  <a:pos x="connsiteX7167" y="connsiteY7167"/>
                </a:cxn>
                <a:cxn ang="0">
                  <a:pos x="connsiteX7168" y="connsiteY7168"/>
                </a:cxn>
                <a:cxn ang="0">
                  <a:pos x="connsiteX7169" y="connsiteY7169"/>
                </a:cxn>
                <a:cxn ang="0">
                  <a:pos x="connsiteX7170" y="connsiteY7170"/>
                </a:cxn>
                <a:cxn ang="0">
                  <a:pos x="connsiteX7171" y="connsiteY7171"/>
                </a:cxn>
                <a:cxn ang="0">
                  <a:pos x="connsiteX7172" y="connsiteY7172"/>
                </a:cxn>
                <a:cxn ang="0">
                  <a:pos x="connsiteX7173" y="connsiteY7173"/>
                </a:cxn>
                <a:cxn ang="0">
                  <a:pos x="connsiteX7174" y="connsiteY7174"/>
                </a:cxn>
                <a:cxn ang="0">
                  <a:pos x="connsiteX7175" y="connsiteY7175"/>
                </a:cxn>
                <a:cxn ang="0">
                  <a:pos x="connsiteX7176" y="connsiteY7176"/>
                </a:cxn>
                <a:cxn ang="0">
                  <a:pos x="connsiteX7177" y="connsiteY7177"/>
                </a:cxn>
                <a:cxn ang="0">
                  <a:pos x="connsiteX7178" y="connsiteY7178"/>
                </a:cxn>
                <a:cxn ang="0">
                  <a:pos x="connsiteX7179" y="connsiteY7179"/>
                </a:cxn>
                <a:cxn ang="0">
                  <a:pos x="connsiteX7180" y="connsiteY7180"/>
                </a:cxn>
                <a:cxn ang="0">
                  <a:pos x="connsiteX7181" y="connsiteY7181"/>
                </a:cxn>
                <a:cxn ang="0">
                  <a:pos x="connsiteX7182" y="connsiteY7182"/>
                </a:cxn>
                <a:cxn ang="0">
                  <a:pos x="connsiteX7183" y="connsiteY7183"/>
                </a:cxn>
                <a:cxn ang="0">
                  <a:pos x="connsiteX7184" y="connsiteY7184"/>
                </a:cxn>
                <a:cxn ang="0">
                  <a:pos x="connsiteX7185" y="connsiteY7185"/>
                </a:cxn>
                <a:cxn ang="0">
                  <a:pos x="connsiteX7186" y="connsiteY7186"/>
                </a:cxn>
                <a:cxn ang="0">
                  <a:pos x="connsiteX7187" y="connsiteY7187"/>
                </a:cxn>
                <a:cxn ang="0">
                  <a:pos x="connsiteX7188" y="connsiteY7188"/>
                </a:cxn>
                <a:cxn ang="0">
                  <a:pos x="connsiteX7189" y="connsiteY7189"/>
                </a:cxn>
                <a:cxn ang="0">
                  <a:pos x="connsiteX7190" y="connsiteY7190"/>
                </a:cxn>
                <a:cxn ang="0">
                  <a:pos x="connsiteX7191" y="connsiteY7191"/>
                </a:cxn>
                <a:cxn ang="0">
                  <a:pos x="connsiteX7192" y="connsiteY7192"/>
                </a:cxn>
                <a:cxn ang="0">
                  <a:pos x="connsiteX7193" y="connsiteY7193"/>
                </a:cxn>
                <a:cxn ang="0">
                  <a:pos x="connsiteX7194" y="connsiteY7194"/>
                </a:cxn>
                <a:cxn ang="0">
                  <a:pos x="connsiteX7195" y="connsiteY7195"/>
                </a:cxn>
                <a:cxn ang="0">
                  <a:pos x="connsiteX7196" y="connsiteY7196"/>
                </a:cxn>
                <a:cxn ang="0">
                  <a:pos x="connsiteX7197" y="connsiteY7197"/>
                </a:cxn>
                <a:cxn ang="0">
                  <a:pos x="connsiteX7198" y="connsiteY7198"/>
                </a:cxn>
                <a:cxn ang="0">
                  <a:pos x="connsiteX7199" y="connsiteY7199"/>
                </a:cxn>
                <a:cxn ang="0">
                  <a:pos x="connsiteX7200" y="connsiteY7200"/>
                </a:cxn>
                <a:cxn ang="0">
                  <a:pos x="connsiteX7201" y="connsiteY7201"/>
                </a:cxn>
                <a:cxn ang="0">
                  <a:pos x="connsiteX7202" y="connsiteY7202"/>
                </a:cxn>
                <a:cxn ang="0">
                  <a:pos x="connsiteX7203" y="connsiteY7203"/>
                </a:cxn>
                <a:cxn ang="0">
                  <a:pos x="connsiteX7204" y="connsiteY7204"/>
                </a:cxn>
                <a:cxn ang="0">
                  <a:pos x="connsiteX7205" y="connsiteY7205"/>
                </a:cxn>
                <a:cxn ang="0">
                  <a:pos x="connsiteX7206" y="connsiteY7206"/>
                </a:cxn>
                <a:cxn ang="0">
                  <a:pos x="connsiteX7207" y="connsiteY7207"/>
                </a:cxn>
                <a:cxn ang="0">
                  <a:pos x="connsiteX7208" y="connsiteY7208"/>
                </a:cxn>
                <a:cxn ang="0">
                  <a:pos x="connsiteX7209" y="connsiteY7209"/>
                </a:cxn>
                <a:cxn ang="0">
                  <a:pos x="connsiteX7210" y="connsiteY7210"/>
                </a:cxn>
                <a:cxn ang="0">
                  <a:pos x="connsiteX7211" y="connsiteY7211"/>
                </a:cxn>
                <a:cxn ang="0">
                  <a:pos x="connsiteX7212" y="connsiteY7212"/>
                </a:cxn>
                <a:cxn ang="0">
                  <a:pos x="connsiteX7213" y="connsiteY7213"/>
                </a:cxn>
                <a:cxn ang="0">
                  <a:pos x="connsiteX7214" y="connsiteY7214"/>
                </a:cxn>
                <a:cxn ang="0">
                  <a:pos x="connsiteX7215" y="connsiteY7215"/>
                </a:cxn>
                <a:cxn ang="0">
                  <a:pos x="connsiteX7216" y="connsiteY7216"/>
                </a:cxn>
                <a:cxn ang="0">
                  <a:pos x="connsiteX7217" y="connsiteY7217"/>
                </a:cxn>
                <a:cxn ang="0">
                  <a:pos x="connsiteX7218" y="connsiteY7218"/>
                </a:cxn>
                <a:cxn ang="0">
                  <a:pos x="connsiteX7219" y="connsiteY7219"/>
                </a:cxn>
                <a:cxn ang="0">
                  <a:pos x="connsiteX7220" y="connsiteY7220"/>
                </a:cxn>
                <a:cxn ang="0">
                  <a:pos x="connsiteX7221" y="connsiteY7221"/>
                </a:cxn>
                <a:cxn ang="0">
                  <a:pos x="connsiteX7222" y="connsiteY7222"/>
                </a:cxn>
                <a:cxn ang="0">
                  <a:pos x="connsiteX7223" y="connsiteY7223"/>
                </a:cxn>
                <a:cxn ang="0">
                  <a:pos x="connsiteX7224" y="connsiteY7224"/>
                </a:cxn>
                <a:cxn ang="0">
                  <a:pos x="connsiteX7225" y="connsiteY7225"/>
                </a:cxn>
                <a:cxn ang="0">
                  <a:pos x="connsiteX7226" y="connsiteY7226"/>
                </a:cxn>
                <a:cxn ang="0">
                  <a:pos x="connsiteX7227" y="connsiteY7227"/>
                </a:cxn>
                <a:cxn ang="0">
                  <a:pos x="connsiteX7228" y="connsiteY7228"/>
                </a:cxn>
                <a:cxn ang="0">
                  <a:pos x="connsiteX7229" y="connsiteY7229"/>
                </a:cxn>
                <a:cxn ang="0">
                  <a:pos x="connsiteX7230" y="connsiteY7230"/>
                </a:cxn>
                <a:cxn ang="0">
                  <a:pos x="connsiteX7231" y="connsiteY7231"/>
                </a:cxn>
                <a:cxn ang="0">
                  <a:pos x="connsiteX7232" y="connsiteY7232"/>
                </a:cxn>
                <a:cxn ang="0">
                  <a:pos x="connsiteX7233" y="connsiteY7233"/>
                </a:cxn>
                <a:cxn ang="0">
                  <a:pos x="connsiteX7234" y="connsiteY7234"/>
                </a:cxn>
                <a:cxn ang="0">
                  <a:pos x="connsiteX7235" y="connsiteY7235"/>
                </a:cxn>
                <a:cxn ang="0">
                  <a:pos x="connsiteX7236" y="connsiteY7236"/>
                </a:cxn>
                <a:cxn ang="0">
                  <a:pos x="connsiteX7237" y="connsiteY7237"/>
                </a:cxn>
                <a:cxn ang="0">
                  <a:pos x="connsiteX7238" y="connsiteY7238"/>
                </a:cxn>
                <a:cxn ang="0">
                  <a:pos x="connsiteX7239" y="connsiteY7239"/>
                </a:cxn>
                <a:cxn ang="0">
                  <a:pos x="connsiteX7240" y="connsiteY7240"/>
                </a:cxn>
                <a:cxn ang="0">
                  <a:pos x="connsiteX7241" y="connsiteY7241"/>
                </a:cxn>
                <a:cxn ang="0">
                  <a:pos x="connsiteX7242" y="connsiteY7242"/>
                </a:cxn>
                <a:cxn ang="0">
                  <a:pos x="connsiteX7243" y="connsiteY7243"/>
                </a:cxn>
                <a:cxn ang="0">
                  <a:pos x="connsiteX7244" y="connsiteY7244"/>
                </a:cxn>
                <a:cxn ang="0">
                  <a:pos x="connsiteX7245" y="connsiteY7245"/>
                </a:cxn>
                <a:cxn ang="0">
                  <a:pos x="connsiteX7246" y="connsiteY7246"/>
                </a:cxn>
                <a:cxn ang="0">
                  <a:pos x="connsiteX7247" y="connsiteY7247"/>
                </a:cxn>
                <a:cxn ang="0">
                  <a:pos x="connsiteX7248" y="connsiteY7248"/>
                </a:cxn>
                <a:cxn ang="0">
                  <a:pos x="connsiteX7249" y="connsiteY7249"/>
                </a:cxn>
                <a:cxn ang="0">
                  <a:pos x="connsiteX7250" y="connsiteY7250"/>
                </a:cxn>
                <a:cxn ang="0">
                  <a:pos x="connsiteX7251" y="connsiteY7251"/>
                </a:cxn>
                <a:cxn ang="0">
                  <a:pos x="connsiteX7252" y="connsiteY7252"/>
                </a:cxn>
                <a:cxn ang="0">
                  <a:pos x="connsiteX7253" y="connsiteY7253"/>
                </a:cxn>
                <a:cxn ang="0">
                  <a:pos x="connsiteX7254" y="connsiteY7254"/>
                </a:cxn>
                <a:cxn ang="0">
                  <a:pos x="connsiteX7255" y="connsiteY7255"/>
                </a:cxn>
                <a:cxn ang="0">
                  <a:pos x="connsiteX7256" y="connsiteY7256"/>
                </a:cxn>
                <a:cxn ang="0">
                  <a:pos x="connsiteX7257" y="connsiteY7257"/>
                </a:cxn>
                <a:cxn ang="0">
                  <a:pos x="connsiteX7258" y="connsiteY7258"/>
                </a:cxn>
                <a:cxn ang="0">
                  <a:pos x="connsiteX7259" y="connsiteY7259"/>
                </a:cxn>
                <a:cxn ang="0">
                  <a:pos x="connsiteX7260" y="connsiteY7260"/>
                </a:cxn>
                <a:cxn ang="0">
                  <a:pos x="connsiteX7261" y="connsiteY7261"/>
                </a:cxn>
                <a:cxn ang="0">
                  <a:pos x="connsiteX7262" y="connsiteY7262"/>
                </a:cxn>
                <a:cxn ang="0">
                  <a:pos x="connsiteX7263" y="connsiteY7263"/>
                </a:cxn>
                <a:cxn ang="0">
                  <a:pos x="connsiteX7264" y="connsiteY7264"/>
                </a:cxn>
                <a:cxn ang="0">
                  <a:pos x="connsiteX7265" y="connsiteY7265"/>
                </a:cxn>
                <a:cxn ang="0">
                  <a:pos x="connsiteX7266" y="connsiteY7266"/>
                </a:cxn>
                <a:cxn ang="0">
                  <a:pos x="connsiteX7267" y="connsiteY7267"/>
                </a:cxn>
                <a:cxn ang="0">
                  <a:pos x="connsiteX7268" y="connsiteY7268"/>
                </a:cxn>
                <a:cxn ang="0">
                  <a:pos x="connsiteX7269" y="connsiteY7269"/>
                </a:cxn>
                <a:cxn ang="0">
                  <a:pos x="connsiteX7270" y="connsiteY7270"/>
                </a:cxn>
                <a:cxn ang="0">
                  <a:pos x="connsiteX7271" y="connsiteY7271"/>
                </a:cxn>
                <a:cxn ang="0">
                  <a:pos x="connsiteX7272" y="connsiteY7272"/>
                </a:cxn>
                <a:cxn ang="0">
                  <a:pos x="connsiteX7273" y="connsiteY7273"/>
                </a:cxn>
                <a:cxn ang="0">
                  <a:pos x="connsiteX7274" y="connsiteY7274"/>
                </a:cxn>
                <a:cxn ang="0">
                  <a:pos x="connsiteX7275" y="connsiteY7275"/>
                </a:cxn>
                <a:cxn ang="0">
                  <a:pos x="connsiteX7276" y="connsiteY7276"/>
                </a:cxn>
                <a:cxn ang="0">
                  <a:pos x="connsiteX7277" y="connsiteY7277"/>
                </a:cxn>
                <a:cxn ang="0">
                  <a:pos x="connsiteX7278" y="connsiteY7278"/>
                </a:cxn>
                <a:cxn ang="0">
                  <a:pos x="connsiteX7279" y="connsiteY7279"/>
                </a:cxn>
                <a:cxn ang="0">
                  <a:pos x="connsiteX7280" y="connsiteY7280"/>
                </a:cxn>
                <a:cxn ang="0">
                  <a:pos x="connsiteX7281" y="connsiteY7281"/>
                </a:cxn>
                <a:cxn ang="0">
                  <a:pos x="connsiteX7282" y="connsiteY7282"/>
                </a:cxn>
                <a:cxn ang="0">
                  <a:pos x="connsiteX7283" y="connsiteY7283"/>
                </a:cxn>
                <a:cxn ang="0">
                  <a:pos x="connsiteX7284" y="connsiteY7284"/>
                </a:cxn>
                <a:cxn ang="0">
                  <a:pos x="connsiteX7285" y="connsiteY7285"/>
                </a:cxn>
                <a:cxn ang="0">
                  <a:pos x="connsiteX7286" y="connsiteY7286"/>
                </a:cxn>
                <a:cxn ang="0">
                  <a:pos x="connsiteX7287" y="connsiteY7287"/>
                </a:cxn>
                <a:cxn ang="0">
                  <a:pos x="connsiteX7288" y="connsiteY7288"/>
                </a:cxn>
                <a:cxn ang="0">
                  <a:pos x="connsiteX7289" y="connsiteY7289"/>
                </a:cxn>
                <a:cxn ang="0">
                  <a:pos x="connsiteX7290" y="connsiteY7290"/>
                </a:cxn>
                <a:cxn ang="0">
                  <a:pos x="connsiteX7291" y="connsiteY7291"/>
                </a:cxn>
                <a:cxn ang="0">
                  <a:pos x="connsiteX7292" y="connsiteY7292"/>
                </a:cxn>
                <a:cxn ang="0">
                  <a:pos x="connsiteX7293" y="connsiteY7293"/>
                </a:cxn>
                <a:cxn ang="0">
                  <a:pos x="connsiteX7294" y="connsiteY7294"/>
                </a:cxn>
                <a:cxn ang="0">
                  <a:pos x="connsiteX7295" y="connsiteY7295"/>
                </a:cxn>
                <a:cxn ang="0">
                  <a:pos x="connsiteX7296" y="connsiteY7296"/>
                </a:cxn>
                <a:cxn ang="0">
                  <a:pos x="connsiteX7297" y="connsiteY7297"/>
                </a:cxn>
                <a:cxn ang="0">
                  <a:pos x="connsiteX7298" y="connsiteY7298"/>
                </a:cxn>
                <a:cxn ang="0">
                  <a:pos x="connsiteX7299" y="connsiteY7299"/>
                </a:cxn>
                <a:cxn ang="0">
                  <a:pos x="connsiteX7300" y="connsiteY7300"/>
                </a:cxn>
                <a:cxn ang="0">
                  <a:pos x="connsiteX7301" y="connsiteY7301"/>
                </a:cxn>
                <a:cxn ang="0">
                  <a:pos x="connsiteX7302" y="connsiteY7302"/>
                </a:cxn>
                <a:cxn ang="0">
                  <a:pos x="connsiteX7303" y="connsiteY7303"/>
                </a:cxn>
                <a:cxn ang="0">
                  <a:pos x="connsiteX7304" y="connsiteY7304"/>
                </a:cxn>
                <a:cxn ang="0">
                  <a:pos x="connsiteX7305" y="connsiteY7305"/>
                </a:cxn>
                <a:cxn ang="0">
                  <a:pos x="connsiteX7306" y="connsiteY7306"/>
                </a:cxn>
                <a:cxn ang="0">
                  <a:pos x="connsiteX7307" y="connsiteY7307"/>
                </a:cxn>
                <a:cxn ang="0">
                  <a:pos x="connsiteX7308" y="connsiteY7308"/>
                </a:cxn>
                <a:cxn ang="0">
                  <a:pos x="connsiteX7309" y="connsiteY7309"/>
                </a:cxn>
                <a:cxn ang="0">
                  <a:pos x="connsiteX7310" y="connsiteY7310"/>
                </a:cxn>
                <a:cxn ang="0">
                  <a:pos x="connsiteX7311" y="connsiteY7311"/>
                </a:cxn>
                <a:cxn ang="0">
                  <a:pos x="connsiteX7312" y="connsiteY7312"/>
                </a:cxn>
                <a:cxn ang="0">
                  <a:pos x="connsiteX7313" y="connsiteY7313"/>
                </a:cxn>
                <a:cxn ang="0">
                  <a:pos x="connsiteX7314" y="connsiteY7314"/>
                </a:cxn>
                <a:cxn ang="0">
                  <a:pos x="connsiteX7315" y="connsiteY7315"/>
                </a:cxn>
                <a:cxn ang="0">
                  <a:pos x="connsiteX7316" y="connsiteY7316"/>
                </a:cxn>
                <a:cxn ang="0">
                  <a:pos x="connsiteX7317" y="connsiteY7317"/>
                </a:cxn>
                <a:cxn ang="0">
                  <a:pos x="connsiteX7318" y="connsiteY7318"/>
                </a:cxn>
                <a:cxn ang="0">
                  <a:pos x="connsiteX7319" y="connsiteY7319"/>
                </a:cxn>
                <a:cxn ang="0">
                  <a:pos x="connsiteX7320" y="connsiteY7320"/>
                </a:cxn>
                <a:cxn ang="0">
                  <a:pos x="connsiteX7321" y="connsiteY7321"/>
                </a:cxn>
                <a:cxn ang="0">
                  <a:pos x="connsiteX7322" y="connsiteY7322"/>
                </a:cxn>
                <a:cxn ang="0">
                  <a:pos x="connsiteX7323" y="connsiteY7323"/>
                </a:cxn>
                <a:cxn ang="0">
                  <a:pos x="connsiteX7324" y="connsiteY7324"/>
                </a:cxn>
                <a:cxn ang="0">
                  <a:pos x="connsiteX7325" y="connsiteY7325"/>
                </a:cxn>
                <a:cxn ang="0">
                  <a:pos x="connsiteX7326" y="connsiteY7326"/>
                </a:cxn>
                <a:cxn ang="0">
                  <a:pos x="connsiteX7327" y="connsiteY7327"/>
                </a:cxn>
              </a:cxnLst>
              <a:rect l="l" t="t" r="r" b="b"/>
              <a:pathLst>
                <a:path w="6400800" h="514350">
                  <a:moveTo>
                    <a:pt x="7144" y="511016"/>
                  </a:moveTo>
                  <a:lnTo>
                    <a:pt x="6354604" y="511016"/>
                  </a:lnTo>
                  <a:lnTo>
                    <a:pt x="6354604" y="409099"/>
                  </a:lnTo>
                  <a:cubicBezTo>
                    <a:pt x="6346031" y="411004"/>
                    <a:pt x="6337459" y="413861"/>
                    <a:pt x="6327934" y="415766"/>
                  </a:cubicBezTo>
                  <a:cubicBezTo>
                    <a:pt x="6327934" y="411956"/>
                    <a:pt x="6327934" y="408146"/>
                    <a:pt x="6327934" y="404336"/>
                  </a:cubicBezTo>
                  <a:cubicBezTo>
                    <a:pt x="6328887" y="396716"/>
                    <a:pt x="6327934" y="389096"/>
                    <a:pt x="6328887" y="383381"/>
                  </a:cubicBezTo>
                  <a:cubicBezTo>
                    <a:pt x="6329839" y="371951"/>
                    <a:pt x="6329839" y="365284"/>
                    <a:pt x="6329839" y="365284"/>
                  </a:cubicBezTo>
                  <a:cubicBezTo>
                    <a:pt x="6329839" y="365284"/>
                    <a:pt x="6327934" y="371951"/>
                    <a:pt x="6324124" y="383381"/>
                  </a:cubicBezTo>
                  <a:cubicBezTo>
                    <a:pt x="6322219" y="389096"/>
                    <a:pt x="6321267" y="395764"/>
                    <a:pt x="6319362" y="404336"/>
                  </a:cubicBezTo>
                  <a:cubicBezTo>
                    <a:pt x="6318409" y="409099"/>
                    <a:pt x="6317456" y="413861"/>
                    <a:pt x="6316504" y="419576"/>
                  </a:cubicBezTo>
                  <a:cubicBezTo>
                    <a:pt x="6311742" y="420529"/>
                    <a:pt x="6306979" y="421481"/>
                    <a:pt x="6303169" y="423386"/>
                  </a:cubicBezTo>
                  <a:cubicBezTo>
                    <a:pt x="6303169" y="416719"/>
                    <a:pt x="6303169" y="411004"/>
                    <a:pt x="6304121" y="405289"/>
                  </a:cubicBezTo>
                  <a:cubicBezTo>
                    <a:pt x="6308884" y="390049"/>
                    <a:pt x="6314599" y="373856"/>
                    <a:pt x="6319362" y="358616"/>
                  </a:cubicBezTo>
                  <a:cubicBezTo>
                    <a:pt x="6320314" y="355759"/>
                    <a:pt x="6321267" y="352901"/>
                    <a:pt x="6322219" y="349091"/>
                  </a:cubicBezTo>
                  <a:cubicBezTo>
                    <a:pt x="6326029" y="336709"/>
                    <a:pt x="6330792" y="325279"/>
                    <a:pt x="6334601" y="312896"/>
                  </a:cubicBezTo>
                  <a:cubicBezTo>
                    <a:pt x="6340317" y="297656"/>
                    <a:pt x="6345079" y="283369"/>
                    <a:pt x="6349842" y="269081"/>
                  </a:cubicBezTo>
                  <a:cubicBezTo>
                    <a:pt x="6354604" y="254794"/>
                    <a:pt x="6359367" y="240506"/>
                    <a:pt x="6363176" y="228124"/>
                  </a:cubicBezTo>
                  <a:cubicBezTo>
                    <a:pt x="6367939" y="214789"/>
                    <a:pt x="6371749" y="202406"/>
                    <a:pt x="6375559" y="190976"/>
                  </a:cubicBezTo>
                  <a:cubicBezTo>
                    <a:pt x="6383179" y="168116"/>
                    <a:pt x="6388894" y="149066"/>
                    <a:pt x="6393656" y="134779"/>
                  </a:cubicBezTo>
                  <a:cubicBezTo>
                    <a:pt x="6397467" y="121444"/>
                    <a:pt x="6400324" y="113824"/>
                    <a:pt x="6400324" y="113824"/>
                  </a:cubicBezTo>
                  <a:cubicBezTo>
                    <a:pt x="6400324" y="113824"/>
                    <a:pt x="6396514" y="121444"/>
                    <a:pt x="6389846" y="133826"/>
                  </a:cubicBezTo>
                  <a:cubicBezTo>
                    <a:pt x="6386989" y="139541"/>
                    <a:pt x="6384131" y="146209"/>
                    <a:pt x="6380321" y="153829"/>
                  </a:cubicBezTo>
                  <a:cubicBezTo>
                    <a:pt x="6385084" y="136684"/>
                    <a:pt x="6389846" y="121444"/>
                    <a:pt x="6392704" y="110966"/>
                  </a:cubicBezTo>
                  <a:cubicBezTo>
                    <a:pt x="6396514" y="95726"/>
                    <a:pt x="6399371" y="87154"/>
                    <a:pt x="6399371" y="87154"/>
                  </a:cubicBezTo>
                  <a:cubicBezTo>
                    <a:pt x="6399371" y="87154"/>
                    <a:pt x="6395562" y="95726"/>
                    <a:pt x="6388894" y="109061"/>
                  </a:cubicBezTo>
                  <a:cubicBezTo>
                    <a:pt x="6386037" y="115729"/>
                    <a:pt x="6382226" y="125254"/>
                    <a:pt x="6377464" y="134779"/>
                  </a:cubicBezTo>
                  <a:cubicBezTo>
                    <a:pt x="6372701" y="144304"/>
                    <a:pt x="6367939" y="155734"/>
                    <a:pt x="6364129" y="168116"/>
                  </a:cubicBezTo>
                  <a:cubicBezTo>
                    <a:pt x="6354604" y="192881"/>
                    <a:pt x="6343174" y="222409"/>
                    <a:pt x="6332696" y="253841"/>
                  </a:cubicBezTo>
                  <a:cubicBezTo>
                    <a:pt x="6326981" y="270034"/>
                    <a:pt x="6321267" y="286226"/>
                    <a:pt x="6316504" y="302419"/>
                  </a:cubicBezTo>
                  <a:cubicBezTo>
                    <a:pt x="6315551" y="304324"/>
                    <a:pt x="6315551" y="306229"/>
                    <a:pt x="6314599" y="308134"/>
                  </a:cubicBezTo>
                  <a:cubicBezTo>
                    <a:pt x="6315551" y="300514"/>
                    <a:pt x="6316504" y="293846"/>
                    <a:pt x="6317456" y="287179"/>
                  </a:cubicBezTo>
                  <a:cubicBezTo>
                    <a:pt x="6318409" y="279559"/>
                    <a:pt x="6319362" y="272891"/>
                    <a:pt x="6319362" y="267176"/>
                  </a:cubicBezTo>
                  <a:cubicBezTo>
                    <a:pt x="6320314" y="256699"/>
                    <a:pt x="6320314" y="250031"/>
                    <a:pt x="6320314" y="250031"/>
                  </a:cubicBezTo>
                  <a:cubicBezTo>
                    <a:pt x="6320314" y="250031"/>
                    <a:pt x="6318409" y="255746"/>
                    <a:pt x="6314599" y="266224"/>
                  </a:cubicBezTo>
                  <a:cubicBezTo>
                    <a:pt x="6311742" y="276701"/>
                    <a:pt x="6306979" y="291941"/>
                    <a:pt x="6302217" y="310039"/>
                  </a:cubicBezTo>
                  <a:cubicBezTo>
                    <a:pt x="6299359" y="318611"/>
                    <a:pt x="6296501" y="329089"/>
                    <a:pt x="6293644" y="339566"/>
                  </a:cubicBezTo>
                  <a:cubicBezTo>
                    <a:pt x="6291739" y="347186"/>
                    <a:pt x="6288881" y="354806"/>
                    <a:pt x="6286976" y="362426"/>
                  </a:cubicBezTo>
                  <a:cubicBezTo>
                    <a:pt x="6286024" y="352901"/>
                    <a:pt x="6285071" y="343376"/>
                    <a:pt x="6284119" y="335756"/>
                  </a:cubicBezTo>
                  <a:cubicBezTo>
                    <a:pt x="6286024" y="330041"/>
                    <a:pt x="6286976" y="324326"/>
                    <a:pt x="6288881" y="318611"/>
                  </a:cubicBezTo>
                  <a:cubicBezTo>
                    <a:pt x="6293644" y="303371"/>
                    <a:pt x="6298406" y="289084"/>
                    <a:pt x="6302217" y="274796"/>
                  </a:cubicBezTo>
                  <a:cubicBezTo>
                    <a:pt x="6304121" y="268129"/>
                    <a:pt x="6306026" y="261461"/>
                    <a:pt x="6307931" y="255746"/>
                  </a:cubicBezTo>
                  <a:cubicBezTo>
                    <a:pt x="6309837" y="250031"/>
                    <a:pt x="6311742" y="244316"/>
                    <a:pt x="6313646" y="238601"/>
                  </a:cubicBezTo>
                  <a:cubicBezTo>
                    <a:pt x="6317456" y="228124"/>
                    <a:pt x="6320314" y="218599"/>
                    <a:pt x="6323171" y="210026"/>
                  </a:cubicBezTo>
                  <a:cubicBezTo>
                    <a:pt x="6327934" y="193834"/>
                    <a:pt x="6330792" y="185261"/>
                    <a:pt x="6330792" y="185261"/>
                  </a:cubicBezTo>
                  <a:cubicBezTo>
                    <a:pt x="6330792" y="185261"/>
                    <a:pt x="6326981" y="193834"/>
                    <a:pt x="6319362" y="208121"/>
                  </a:cubicBezTo>
                  <a:cubicBezTo>
                    <a:pt x="6315551" y="215741"/>
                    <a:pt x="6311742" y="224314"/>
                    <a:pt x="6306026" y="234791"/>
                  </a:cubicBezTo>
                  <a:cubicBezTo>
                    <a:pt x="6303169" y="239554"/>
                    <a:pt x="6301264" y="245269"/>
                    <a:pt x="6298406" y="250984"/>
                  </a:cubicBezTo>
                  <a:cubicBezTo>
                    <a:pt x="6295549" y="256699"/>
                    <a:pt x="6293644" y="263366"/>
                    <a:pt x="6290787" y="270034"/>
                  </a:cubicBezTo>
                  <a:cubicBezTo>
                    <a:pt x="6286976" y="279559"/>
                    <a:pt x="6282214" y="290036"/>
                    <a:pt x="6278404" y="301466"/>
                  </a:cubicBezTo>
                  <a:cubicBezTo>
                    <a:pt x="6277451" y="295751"/>
                    <a:pt x="6277451" y="292894"/>
                    <a:pt x="6277451" y="292894"/>
                  </a:cubicBezTo>
                  <a:cubicBezTo>
                    <a:pt x="6277451" y="292894"/>
                    <a:pt x="6277451" y="297656"/>
                    <a:pt x="6276499" y="306229"/>
                  </a:cubicBezTo>
                  <a:cubicBezTo>
                    <a:pt x="6275546" y="308134"/>
                    <a:pt x="6274594" y="310991"/>
                    <a:pt x="6273642" y="312896"/>
                  </a:cubicBezTo>
                  <a:cubicBezTo>
                    <a:pt x="6272689" y="315754"/>
                    <a:pt x="6271737" y="319564"/>
                    <a:pt x="6269831" y="322421"/>
                  </a:cubicBezTo>
                  <a:cubicBezTo>
                    <a:pt x="6270784" y="314801"/>
                    <a:pt x="6272689" y="308134"/>
                    <a:pt x="6273642" y="300514"/>
                  </a:cubicBezTo>
                  <a:cubicBezTo>
                    <a:pt x="6277451" y="283369"/>
                    <a:pt x="6280309" y="267176"/>
                    <a:pt x="6283167" y="252889"/>
                  </a:cubicBezTo>
                  <a:cubicBezTo>
                    <a:pt x="6285071" y="245269"/>
                    <a:pt x="6286024" y="238601"/>
                    <a:pt x="6287929" y="231934"/>
                  </a:cubicBezTo>
                  <a:cubicBezTo>
                    <a:pt x="6289834" y="225266"/>
                    <a:pt x="6290787" y="218599"/>
                    <a:pt x="6292692" y="212884"/>
                  </a:cubicBezTo>
                  <a:cubicBezTo>
                    <a:pt x="6295549" y="200501"/>
                    <a:pt x="6298406" y="190024"/>
                    <a:pt x="6300312" y="181451"/>
                  </a:cubicBezTo>
                  <a:cubicBezTo>
                    <a:pt x="6304121" y="164306"/>
                    <a:pt x="6306026" y="153829"/>
                    <a:pt x="6306026" y="153829"/>
                  </a:cubicBezTo>
                  <a:cubicBezTo>
                    <a:pt x="6306026" y="153829"/>
                    <a:pt x="6302217" y="163354"/>
                    <a:pt x="6296501" y="180499"/>
                  </a:cubicBezTo>
                  <a:cubicBezTo>
                    <a:pt x="6293644" y="189071"/>
                    <a:pt x="6289834" y="199549"/>
                    <a:pt x="6286024" y="210979"/>
                  </a:cubicBezTo>
                  <a:cubicBezTo>
                    <a:pt x="6284119" y="216694"/>
                    <a:pt x="6282214" y="223361"/>
                    <a:pt x="6279356" y="230029"/>
                  </a:cubicBezTo>
                  <a:cubicBezTo>
                    <a:pt x="6277451" y="236696"/>
                    <a:pt x="6275546" y="243364"/>
                    <a:pt x="6273642" y="250984"/>
                  </a:cubicBezTo>
                  <a:cubicBezTo>
                    <a:pt x="6269831" y="265271"/>
                    <a:pt x="6265069" y="281464"/>
                    <a:pt x="6260306" y="298609"/>
                  </a:cubicBezTo>
                  <a:cubicBezTo>
                    <a:pt x="6255544" y="315754"/>
                    <a:pt x="6251734" y="333851"/>
                    <a:pt x="6246971" y="351949"/>
                  </a:cubicBezTo>
                  <a:cubicBezTo>
                    <a:pt x="6244114" y="366236"/>
                    <a:pt x="6240304" y="381476"/>
                    <a:pt x="6236494" y="396716"/>
                  </a:cubicBezTo>
                  <a:cubicBezTo>
                    <a:pt x="6236494" y="395764"/>
                    <a:pt x="6235542" y="395764"/>
                    <a:pt x="6235542" y="394811"/>
                  </a:cubicBezTo>
                  <a:cubicBezTo>
                    <a:pt x="6235542" y="379571"/>
                    <a:pt x="6234589" y="370046"/>
                    <a:pt x="6234589" y="370046"/>
                  </a:cubicBezTo>
                  <a:cubicBezTo>
                    <a:pt x="6234589" y="370046"/>
                    <a:pt x="6233637" y="376714"/>
                    <a:pt x="6230779" y="389096"/>
                  </a:cubicBezTo>
                  <a:cubicBezTo>
                    <a:pt x="6229826" y="387191"/>
                    <a:pt x="6228874" y="386239"/>
                    <a:pt x="6227921" y="384334"/>
                  </a:cubicBezTo>
                  <a:cubicBezTo>
                    <a:pt x="6224112" y="378619"/>
                    <a:pt x="6220301" y="372904"/>
                    <a:pt x="6216492" y="367189"/>
                  </a:cubicBezTo>
                  <a:cubicBezTo>
                    <a:pt x="6218396" y="360521"/>
                    <a:pt x="6220301" y="354806"/>
                    <a:pt x="6223159" y="348139"/>
                  </a:cubicBezTo>
                  <a:cubicBezTo>
                    <a:pt x="6227921" y="334804"/>
                    <a:pt x="6232684" y="322421"/>
                    <a:pt x="6236494" y="310991"/>
                  </a:cubicBezTo>
                  <a:cubicBezTo>
                    <a:pt x="6240304" y="299561"/>
                    <a:pt x="6244114" y="289084"/>
                    <a:pt x="6247924" y="279559"/>
                  </a:cubicBezTo>
                  <a:cubicBezTo>
                    <a:pt x="6251734" y="270034"/>
                    <a:pt x="6254592" y="262414"/>
                    <a:pt x="6256496" y="254794"/>
                  </a:cubicBezTo>
                  <a:cubicBezTo>
                    <a:pt x="6261259" y="241459"/>
                    <a:pt x="6264117" y="233839"/>
                    <a:pt x="6264117" y="233839"/>
                  </a:cubicBezTo>
                  <a:cubicBezTo>
                    <a:pt x="6264117" y="233839"/>
                    <a:pt x="6260306" y="241459"/>
                    <a:pt x="6252687" y="253841"/>
                  </a:cubicBezTo>
                  <a:cubicBezTo>
                    <a:pt x="6248876" y="260509"/>
                    <a:pt x="6245067" y="268129"/>
                    <a:pt x="6240304" y="276701"/>
                  </a:cubicBezTo>
                  <a:cubicBezTo>
                    <a:pt x="6235542" y="285274"/>
                    <a:pt x="6230779" y="295751"/>
                    <a:pt x="6225064" y="307181"/>
                  </a:cubicBezTo>
                  <a:cubicBezTo>
                    <a:pt x="6220301" y="318611"/>
                    <a:pt x="6214587" y="330994"/>
                    <a:pt x="6208871" y="343376"/>
                  </a:cubicBezTo>
                  <a:cubicBezTo>
                    <a:pt x="6207919" y="346234"/>
                    <a:pt x="6206014" y="349091"/>
                    <a:pt x="6205062" y="351949"/>
                  </a:cubicBezTo>
                  <a:cubicBezTo>
                    <a:pt x="6205062" y="351949"/>
                    <a:pt x="6204109" y="350996"/>
                    <a:pt x="6204109" y="350996"/>
                  </a:cubicBezTo>
                  <a:cubicBezTo>
                    <a:pt x="6206967" y="340519"/>
                    <a:pt x="6208871" y="330041"/>
                    <a:pt x="6210776" y="320516"/>
                  </a:cubicBezTo>
                  <a:cubicBezTo>
                    <a:pt x="6214587" y="298609"/>
                    <a:pt x="6219349" y="280511"/>
                    <a:pt x="6222206" y="268129"/>
                  </a:cubicBezTo>
                  <a:cubicBezTo>
                    <a:pt x="6225064" y="255746"/>
                    <a:pt x="6226017" y="248126"/>
                    <a:pt x="6226017" y="248126"/>
                  </a:cubicBezTo>
                  <a:cubicBezTo>
                    <a:pt x="6226017" y="248126"/>
                    <a:pt x="6223159" y="254794"/>
                    <a:pt x="6218396" y="267176"/>
                  </a:cubicBezTo>
                  <a:cubicBezTo>
                    <a:pt x="6216492" y="272891"/>
                    <a:pt x="6213634" y="280511"/>
                    <a:pt x="6209824" y="289084"/>
                  </a:cubicBezTo>
                  <a:cubicBezTo>
                    <a:pt x="6206967" y="297656"/>
                    <a:pt x="6203156" y="307181"/>
                    <a:pt x="6199346" y="317659"/>
                  </a:cubicBezTo>
                  <a:cubicBezTo>
                    <a:pt x="6197442" y="323374"/>
                    <a:pt x="6195537" y="330041"/>
                    <a:pt x="6193631" y="335756"/>
                  </a:cubicBezTo>
                  <a:cubicBezTo>
                    <a:pt x="6190774" y="330994"/>
                    <a:pt x="6186964" y="326231"/>
                    <a:pt x="6184106" y="322421"/>
                  </a:cubicBezTo>
                  <a:cubicBezTo>
                    <a:pt x="6183154" y="321469"/>
                    <a:pt x="6182201" y="320516"/>
                    <a:pt x="6181249" y="318611"/>
                  </a:cubicBezTo>
                  <a:cubicBezTo>
                    <a:pt x="6182201" y="312896"/>
                    <a:pt x="6183154" y="307181"/>
                    <a:pt x="6184106" y="302419"/>
                  </a:cubicBezTo>
                  <a:cubicBezTo>
                    <a:pt x="6186012" y="291941"/>
                    <a:pt x="6186964" y="282416"/>
                    <a:pt x="6189821" y="274796"/>
                  </a:cubicBezTo>
                  <a:cubicBezTo>
                    <a:pt x="6193631" y="259556"/>
                    <a:pt x="6195537" y="250984"/>
                    <a:pt x="6195537" y="250984"/>
                  </a:cubicBezTo>
                  <a:cubicBezTo>
                    <a:pt x="6195537" y="250984"/>
                    <a:pt x="6191726" y="259556"/>
                    <a:pt x="6186012" y="273844"/>
                  </a:cubicBezTo>
                  <a:cubicBezTo>
                    <a:pt x="6183154" y="280511"/>
                    <a:pt x="6180296" y="290036"/>
                    <a:pt x="6176487" y="300514"/>
                  </a:cubicBezTo>
                  <a:cubicBezTo>
                    <a:pt x="6175534" y="303371"/>
                    <a:pt x="6174581" y="306229"/>
                    <a:pt x="6173629" y="309086"/>
                  </a:cubicBezTo>
                  <a:cubicBezTo>
                    <a:pt x="6173629" y="309086"/>
                    <a:pt x="6172676" y="308134"/>
                    <a:pt x="6172676" y="308134"/>
                  </a:cubicBezTo>
                  <a:cubicBezTo>
                    <a:pt x="6173629" y="303371"/>
                    <a:pt x="6174581" y="298609"/>
                    <a:pt x="6174581" y="294799"/>
                  </a:cubicBezTo>
                  <a:cubicBezTo>
                    <a:pt x="6176487" y="283369"/>
                    <a:pt x="6178392" y="272891"/>
                    <a:pt x="6180296" y="263366"/>
                  </a:cubicBezTo>
                  <a:cubicBezTo>
                    <a:pt x="6182201" y="253841"/>
                    <a:pt x="6184106" y="244316"/>
                    <a:pt x="6185059" y="236696"/>
                  </a:cubicBezTo>
                  <a:cubicBezTo>
                    <a:pt x="6186964" y="229076"/>
                    <a:pt x="6187917" y="221456"/>
                    <a:pt x="6188869" y="215741"/>
                  </a:cubicBezTo>
                  <a:cubicBezTo>
                    <a:pt x="6190774" y="204311"/>
                    <a:pt x="6192679" y="197644"/>
                    <a:pt x="6192679" y="197644"/>
                  </a:cubicBezTo>
                  <a:cubicBezTo>
                    <a:pt x="6192679" y="197644"/>
                    <a:pt x="6189821" y="203359"/>
                    <a:pt x="6185059" y="214789"/>
                  </a:cubicBezTo>
                  <a:cubicBezTo>
                    <a:pt x="6180296" y="225266"/>
                    <a:pt x="6174581" y="241459"/>
                    <a:pt x="6168867" y="260509"/>
                  </a:cubicBezTo>
                  <a:cubicBezTo>
                    <a:pt x="6166962" y="267176"/>
                    <a:pt x="6165056" y="273844"/>
                    <a:pt x="6163151" y="280511"/>
                  </a:cubicBezTo>
                  <a:cubicBezTo>
                    <a:pt x="6161246" y="270034"/>
                    <a:pt x="6160294" y="261461"/>
                    <a:pt x="6159342" y="253841"/>
                  </a:cubicBezTo>
                  <a:cubicBezTo>
                    <a:pt x="6156484" y="235744"/>
                    <a:pt x="6154579" y="225266"/>
                    <a:pt x="6154579" y="225266"/>
                  </a:cubicBezTo>
                  <a:cubicBezTo>
                    <a:pt x="6154579" y="225266"/>
                    <a:pt x="6155531" y="248126"/>
                    <a:pt x="6156484" y="285274"/>
                  </a:cubicBezTo>
                  <a:cubicBezTo>
                    <a:pt x="6151721" y="278606"/>
                    <a:pt x="6146959" y="272891"/>
                    <a:pt x="6143149" y="268129"/>
                  </a:cubicBezTo>
                  <a:cubicBezTo>
                    <a:pt x="6143149" y="268129"/>
                    <a:pt x="6143149" y="267176"/>
                    <a:pt x="6143149" y="267176"/>
                  </a:cubicBezTo>
                  <a:cubicBezTo>
                    <a:pt x="6144101" y="263366"/>
                    <a:pt x="6145054" y="259556"/>
                    <a:pt x="6146006" y="256699"/>
                  </a:cubicBezTo>
                  <a:cubicBezTo>
                    <a:pt x="6156484" y="210026"/>
                    <a:pt x="6161246" y="178594"/>
                    <a:pt x="6161246" y="178594"/>
                  </a:cubicBezTo>
                  <a:cubicBezTo>
                    <a:pt x="6161246" y="178594"/>
                    <a:pt x="6158389" y="186214"/>
                    <a:pt x="6152674" y="200501"/>
                  </a:cubicBezTo>
                  <a:cubicBezTo>
                    <a:pt x="6152674" y="199549"/>
                    <a:pt x="6152674" y="198596"/>
                    <a:pt x="6152674" y="197644"/>
                  </a:cubicBezTo>
                  <a:cubicBezTo>
                    <a:pt x="6154579" y="188119"/>
                    <a:pt x="6155531" y="179546"/>
                    <a:pt x="6156484" y="172879"/>
                  </a:cubicBezTo>
                  <a:cubicBezTo>
                    <a:pt x="6158389" y="158591"/>
                    <a:pt x="6160294" y="150971"/>
                    <a:pt x="6160294" y="150971"/>
                  </a:cubicBezTo>
                  <a:cubicBezTo>
                    <a:pt x="6160294" y="150971"/>
                    <a:pt x="6157437" y="158591"/>
                    <a:pt x="6152674" y="171926"/>
                  </a:cubicBezTo>
                  <a:cubicBezTo>
                    <a:pt x="6150769" y="178594"/>
                    <a:pt x="6147912" y="187166"/>
                    <a:pt x="6145054" y="196691"/>
                  </a:cubicBezTo>
                  <a:cubicBezTo>
                    <a:pt x="6143149" y="204311"/>
                    <a:pt x="6140292" y="211931"/>
                    <a:pt x="6138387" y="220504"/>
                  </a:cubicBezTo>
                  <a:cubicBezTo>
                    <a:pt x="6136481" y="209074"/>
                    <a:pt x="6135529" y="202406"/>
                    <a:pt x="6135529" y="202406"/>
                  </a:cubicBezTo>
                  <a:cubicBezTo>
                    <a:pt x="6135529" y="202406"/>
                    <a:pt x="6135529" y="209074"/>
                    <a:pt x="6134576" y="221456"/>
                  </a:cubicBezTo>
                  <a:cubicBezTo>
                    <a:pt x="6134576" y="227171"/>
                    <a:pt x="6132671" y="234791"/>
                    <a:pt x="6132671" y="242411"/>
                  </a:cubicBezTo>
                  <a:cubicBezTo>
                    <a:pt x="6132671" y="244316"/>
                    <a:pt x="6131719" y="246221"/>
                    <a:pt x="6131719" y="249079"/>
                  </a:cubicBezTo>
                  <a:cubicBezTo>
                    <a:pt x="6131719" y="250984"/>
                    <a:pt x="6130767" y="251936"/>
                    <a:pt x="6130767" y="253841"/>
                  </a:cubicBezTo>
                  <a:cubicBezTo>
                    <a:pt x="6129814" y="252889"/>
                    <a:pt x="6129814" y="251936"/>
                    <a:pt x="6129814" y="251936"/>
                  </a:cubicBezTo>
                  <a:cubicBezTo>
                    <a:pt x="6129814" y="251936"/>
                    <a:pt x="6129814" y="252889"/>
                    <a:pt x="6130767" y="254794"/>
                  </a:cubicBezTo>
                  <a:cubicBezTo>
                    <a:pt x="6130767" y="256699"/>
                    <a:pt x="6129814" y="258604"/>
                    <a:pt x="6129814" y="261461"/>
                  </a:cubicBezTo>
                  <a:cubicBezTo>
                    <a:pt x="6129814" y="250031"/>
                    <a:pt x="6129814" y="243364"/>
                    <a:pt x="6129814" y="243364"/>
                  </a:cubicBezTo>
                  <a:cubicBezTo>
                    <a:pt x="6129814" y="243364"/>
                    <a:pt x="6127909" y="254794"/>
                    <a:pt x="6126004" y="274796"/>
                  </a:cubicBezTo>
                  <a:cubicBezTo>
                    <a:pt x="6126004" y="276701"/>
                    <a:pt x="6126004" y="279559"/>
                    <a:pt x="6125051" y="281464"/>
                  </a:cubicBezTo>
                  <a:cubicBezTo>
                    <a:pt x="6124099" y="275749"/>
                    <a:pt x="6123146" y="270986"/>
                    <a:pt x="6122194" y="267176"/>
                  </a:cubicBezTo>
                  <a:cubicBezTo>
                    <a:pt x="6119337" y="251936"/>
                    <a:pt x="6117431" y="243364"/>
                    <a:pt x="6117431" y="243364"/>
                  </a:cubicBezTo>
                  <a:cubicBezTo>
                    <a:pt x="6117431" y="243364"/>
                    <a:pt x="6117431" y="251936"/>
                    <a:pt x="6118384" y="267176"/>
                  </a:cubicBezTo>
                  <a:cubicBezTo>
                    <a:pt x="6118384" y="275749"/>
                    <a:pt x="6119337" y="287179"/>
                    <a:pt x="6119337" y="300514"/>
                  </a:cubicBezTo>
                  <a:cubicBezTo>
                    <a:pt x="6117431" y="306229"/>
                    <a:pt x="6115526" y="311944"/>
                    <a:pt x="6114574" y="317659"/>
                  </a:cubicBezTo>
                  <a:cubicBezTo>
                    <a:pt x="6114574" y="313849"/>
                    <a:pt x="6114574" y="310991"/>
                    <a:pt x="6114574" y="307181"/>
                  </a:cubicBezTo>
                  <a:cubicBezTo>
                    <a:pt x="6113621" y="299561"/>
                    <a:pt x="6113621" y="292894"/>
                    <a:pt x="6112669" y="286226"/>
                  </a:cubicBezTo>
                  <a:cubicBezTo>
                    <a:pt x="6111717" y="279559"/>
                    <a:pt x="6110764" y="274796"/>
                    <a:pt x="6109812" y="270986"/>
                  </a:cubicBezTo>
                  <a:cubicBezTo>
                    <a:pt x="6106954" y="262414"/>
                    <a:pt x="6105049" y="258604"/>
                    <a:pt x="6105049" y="258604"/>
                  </a:cubicBezTo>
                  <a:cubicBezTo>
                    <a:pt x="6105049" y="258604"/>
                    <a:pt x="6105049" y="263366"/>
                    <a:pt x="6106001" y="272891"/>
                  </a:cubicBezTo>
                  <a:cubicBezTo>
                    <a:pt x="6106001" y="275749"/>
                    <a:pt x="6106001" y="278606"/>
                    <a:pt x="6106001" y="282416"/>
                  </a:cubicBezTo>
                  <a:cubicBezTo>
                    <a:pt x="6105049" y="279559"/>
                    <a:pt x="6105049" y="276701"/>
                    <a:pt x="6104096" y="273844"/>
                  </a:cubicBezTo>
                  <a:cubicBezTo>
                    <a:pt x="6103144" y="271939"/>
                    <a:pt x="6103144" y="270034"/>
                    <a:pt x="6102192" y="268129"/>
                  </a:cubicBezTo>
                  <a:cubicBezTo>
                    <a:pt x="6102192" y="263366"/>
                    <a:pt x="6101239" y="258604"/>
                    <a:pt x="6101239" y="253841"/>
                  </a:cubicBezTo>
                  <a:cubicBezTo>
                    <a:pt x="6102192" y="251936"/>
                    <a:pt x="6102192" y="249079"/>
                    <a:pt x="6103144" y="247174"/>
                  </a:cubicBezTo>
                  <a:cubicBezTo>
                    <a:pt x="6105049" y="238601"/>
                    <a:pt x="6106954" y="230981"/>
                    <a:pt x="6107906" y="225266"/>
                  </a:cubicBezTo>
                  <a:cubicBezTo>
                    <a:pt x="6110764" y="212884"/>
                    <a:pt x="6111717" y="205264"/>
                    <a:pt x="6111717" y="205264"/>
                  </a:cubicBezTo>
                  <a:cubicBezTo>
                    <a:pt x="6111717" y="205264"/>
                    <a:pt x="6108859" y="211931"/>
                    <a:pt x="6104096" y="223361"/>
                  </a:cubicBezTo>
                  <a:cubicBezTo>
                    <a:pt x="6103144" y="227171"/>
                    <a:pt x="6101239" y="230981"/>
                    <a:pt x="6099334" y="234791"/>
                  </a:cubicBezTo>
                  <a:cubicBezTo>
                    <a:pt x="6098381" y="220504"/>
                    <a:pt x="6097429" y="210026"/>
                    <a:pt x="6096476" y="206216"/>
                  </a:cubicBezTo>
                  <a:cubicBezTo>
                    <a:pt x="6096476" y="204311"/>
                    <a:pt x="6097429" y="201454"/>
                    <a:pt x="6097429" y="199549"/>
                  </a:cubicBezTo>
                  <a:cubicBezTo>
                    <a:pt x="6099334" y="191929"/>
                    <a:pt x="6100287" y="184309"/>
                    <a:pt x="6101239" y="177641"/>
                  </a:cubicBezTo>
                  <a:cubicBezTo>
                    <a:pt x="6102192" y="170974"/>
                    <a:pt x="6103144" y="163354"/>
                    <a:pt x="6104096" y="157639"/>
                  </a:cubicBezTo>
                  <a:cubicBezTo>
                    <a:pt x="6106001" y="145256"/>
                    <a:pt x="6106954" y="133826"/>
                    <a:pt x="6107906" y="124301"/>
                  </a:cubicBezTo>
                  <a:cubicBezTo>
                    <a:pt x="6109812" y="106204"/>
                    <a:pt x="6110764" y="95726"/>
                    <a:pt x="6110764" y="95726"/>
                  </a:cubicBezTo>
                  <a:cubicBezTo>
                    <a:pt x="6110764" y="95726"/>
                    <a:pt x="6107906" y="106204"/>
                    <a:pt x="6104096" y="124301"/>
                  </a:cubicBezTo>
                  <a:cubicBezTo>
                    <a:pt x="6102192" y="132874"/>
                    <a:pt x="6099334" y="144304"/>
                    <a:pt x="6096476" y="156686"/>
                  </a:cubicBezTo>
                  <a:cubicBezTo>
                    <a:pt x="6095524" y="163354"/>
                    <a:pt x="6093619" y="170021"/>
                    <a:pt x="6091714" y="176689"/>
                  </a:cubicBezTo>
                  <a:cubicBezTo>
                    <a:pt x="6089809" y="183356"/>
                    <a:pt x="6087904" y="190976"/>
                    <a:pt x="6085999" y="198596"/>
                  </a:cubicBezTo>
                  <a:cubicBezTo>
                    <a:pt x="6085046" y="203359"/>
                    <a:pt x="6083142" y="209074"/>
                    <a:pt x="6081237" y="214789"/>
                  </a:cubicBezTo>
                  <a:cubicBezTo>
                    <a:pt x="6077426" y="206216"/>
                    <a:pt x="6074569" y="201454"/>
                    <a:pt x="6074569" y="201454"/>
                  </a:cubicBezTo>
                  <a:cubicBezTo>
                    <a:pt x="6074569" y="201454"/>
                    <a:pt x="6076474" y="208121"/>
                    <a:pt x="6079331" y="219551"/>
                  </a:cubicBezTo>
                  <a:cubicBezTo>
                    <a:pt x="6078379" y="222409"/>
                    <a:pt x="6076474" y="225266"/>
                    <a:pt x="6073617" y="230029"/>
                  </a:cubicBezTo>
                  <a:cubicBezTo>
                    <a:pt x="6072664" y="231934"/>
                    <a:pt x="6071712" y="234791"/>
                    <a:pt x="6069806" y="237649"/>
                  </a:cubicBezTo>
                  <a:cubicBezTo>
                    <a:pt x="6069806" y="233839"/>
                    <a:pt x="6069806" y="230981"/>
                    <a:pt x="6069806" y="228124"/>
                  </a:cubicBezTo>
                  <a:cubicBezTo>
                    <a:pt x="6069806" y="213836"/>
                    <a:pt x="6069806" y="205264"/>
                    <a:pt x="6069806" y="205264"/>
                  </a:cubicBezTo>
                  <a:cubicBezTo>
                    <a:pt x="6069806" y="205264"/>
                    <a:pt x="6067901" y="213836"/>
                    <a:pt x="6065996" y="228124"/>
                  </a:cubicBezTo>
                  <a:cubicBezTo>
                    <a:pt x="6065044" y="235744"/>
                    <a:pt x="6063139" y="243364"/>
                    <a:pt x="6061234" y="253841"/>
                  </a:cubicBezTo>
                  <a:cubicBezTo>
                    <a:pt x="6060281" y="256699"/>
                    <a:pt x="6060281" y="259556"/>
                    <a:pt x="6059329" y="263366"/>
                  </a:cubicBezTo>
                  <a:cubicBezTo>
                    <a:pt x="6058376" y="265271"/>
                    <a:pt x="6058376" y="267176"/>
                    <a:pt x="6057424" y="268129"/>
                  </a:cubicBezTo>
                  <a:cubicBezTo>
                    <a:pt x="6054567" y="275749"/>
                    <a:pt x="6051709" y="285274"/>
                    <a:pt x="6048851" y="294799"/>
                  </a:cubicBezTo>
                  <a:cubicBezTo>
                    <a:pt x="6045994" y="304324"/>
                    <a:pt x="6044089" y="313849"/>
                    <a:pt x="6041231" y="324326"/>
                  </a:cubicBezTo>
                  <a:cubicBezTo>
                    <a:pt x="6041231" y="324326"/>
                    <a:pt x="6041231" y="325279"/>
                    <a:pt x="6041231" y="325279"/>
                  </a:cubicBezTo>
                  <a:cubicBezTo>
                    <a:pt x="6038374" y="318611"/>
                    <a:pt x="6036469" y="311944"/>
                    <a:pt x="6033612" y="306229"/>
                  </a:cubicBezTo>
                  <a:cubicBezTo>
                    <a:pt x="6032659" y="303371"/>
                    <a:pt x="6030754" y="299561"/>
                    <a:pt x="6029801" y="296704"/>
                  </a:cubicBezTo>
                  <a:cubicBezTo>
                    <a:pt x="6029801" y="296704"/>
                    <a:pt x="6029801" y="295751"/>
                    <a:pt x="6029801" y="295751"/>
                  </a:cubicBezTo>
                  <a:cubicBezTo>
                    <a:pt x="6030754" y="290036"/>
                    <a:pt x="6031706" y="285274"/>
                    <a:pt x="6031706" y="281464"/>
                  </a:cubicBezTo>
                  <a:cubicBezTo>
                    <a:pt x="6032659" y="272891"/>
                    <a:pt x="6033612" y="269081"/>
                    <a:pt x="6033612" y="269081"/>
                  </a:cubicBezTo>
                  <a:cubicBezTo>
                    <a:pt x="6033612" y="269081"/>
                    <a:pt x="6031706" y="272891"/>
                    <a:pt x="6027896" y="280511"/>
                  </a:cubicBezTo>
                  <a:cubicBezTo>
                    <a:pt x="6026944" y="282416"/>
                    <a:pt x="6025992" y="284321"/>
                    <a:pt x="6025039" y="286226"/>
                  </a:cubicBezTo>
                  <a:cubicBezTo>
                    <a:pt x="6023134" y="281464"/>
                    <a:pt x="6021229" y="276701"/>
                    <a:pt x="6020276" y="272891"/>
                  </a:cubicBezTo>
                  <a:cubicBezTo>
                    <a:pt x="6013609" y="254794"/>
                    <a:pt x="6008846" y="244316"/>
                    <a:pt x="6008846" y="244316"/>
                  </a:cubicBezTo>
                  <a:cubicBezTo>
                    <a:pt x="6008846" y="244316"/>
                    <a:pt x="6011704" y="254794"/>
                    <a:pt x="6016467" y="273844"/>
                  </a:cubicBezTo>
                  <a:cubicBezTo>
                    <a:pt x="6018371" y="279559"/>
                    <a:pt x="6020276" y="286226"/>
                    <a:pt x="6022181" y="293846"/>
                  </a:cubicBezTo>
                  <a:cubicBezTo>
                    <a:pt x="6021229" y="296704"/>
                    <a:pt x="6020276" y="299561"/>
                    <a:pt x="6019324" y="302419"/>
                  </a:cubicBezTo>
                  <a:cubicBezTo>
                    <a:pt x="6018371" y="305276"/>
                    <a:pt x="6017419" y="309086"/>
                    <a:pt x="6016467" y="311944"/>
                  </a:cubicBezTo>
                  <a:cubicBezTo>
                    <a:pt x="6014562" y="318611"/>
                    <a:pt x="6012656" y="326231"/>
                    <a:pt x="6010751" y="333851"/>
                  </a:cubicBezTo>
                  <a:cubicBezTo>
                    <a:pt x="6010751" y="333851"/>
                    <a:pt x="6010751" y="334804"/>
                    <a:pt x="6010751" y="334804"/>
                  </a:cubicBezTo>
                  <a:cubicBezTo>
                    <a:pt x="6007894" y="330041"/>
                    <a:pt x="6005989" y="325279"/>
                    <a:pt x="6003131" y="320516"/>
                  </a:cubicBezTo>
                  <a:cubicBezTo>
                    <a:pt x="6001226" y="316706"/>
                    <a:pt x="5999321" y="312896"/>
                    <a:pt x="5996464" y="308134"/>
                  </a:cubicBezTo>
                  <a:cubicBezTo>
                    <a:pt x="5997417" y="306229"/>
                    <a:pt x="5998369" y="304324"/>
                    <a:pt x="5999321" y="302419"/>
                  </a:cubicBezTo>
                  <a:cubicBezTo>
                    <a:pt x="6002179" y="294799"/>
                    <a:pt x="6005037" y="289084"/>
                    <a:pt x="6007894" y="283369"/>
                  </a:cubicBezTo>
                  <a:cubicBezTo>
                    <a:pt x="6012656" y="272891"/>
                    <a:pt x="6014562" y="267176"/>
                    <a:pt x="6014562" y="267176"/>
                  </a:cubicBezTo>
                  <a:cubicBezTo>
                    <a:pt x="6014562" y="267176"/>
                    <a:pt x="6010751" y="272891"/>
                    <a:pt x="6004084" y="281464"/>
                  </a:cubicBezTo>
                  <a:cubicBezTo>
                    <a:pt x="6001226" y="286226"/>
                    <a:pt x="5997417" y="291941"/>
                    <a:pt x="5993606" y="297656"/>
                  </a:cubicBezTo>
                  <a:cubicBezTo>
                    <a:pt x="5992654" y="289084"/>
                    <a:pt x="5990749" y="281464"/>
                    <a:pt x="5989796" y="273844"/>
                  </a:cubicBezTo>
                  <a:cubicBezTo>
                    <a:pt x="5990749" y="266224"/>
                    <a:pt x="5990749" y="258604"/>
                    <a:pt x="5991701" y="250984"/>
                  </a:cubicBezTo>
                  <a:cubicBezTo>
                    <a:pt x="5992654" y="235744"/>
                    <a:pt x="5995512" y="223361"/>
                    <a:pt x="5997417" y="212884"/>
                  </a:cubicBezTo>
                  <a:cubicBezTo>
                    <a:pt x="6001226" y="191929"/>
                    <a:pt x="6003131" y="179546"/>
                    <a:pt x="6003131" y="179546"/>
                  </a:cubicBezTo>
                  <a:cubicBezTo>
                    <a:pt x="6003131" y="179546"/>
                    <a:pt x="5999321" y="190976"/>
                    <a:pt x="5993606" y="211931"/>
                  </a:cubicBezTo>
                  <a:cubicBezTo>
                    <a:pt x="5990749" y="222409"/>
                    <a:pt x="5986939" y="233839"/>
                    <a:pt x="5985034" y="248126"/>
                  </a:cubicBezTo>
                  <a:cubicBezTo>
                    <a:pt x="5981224" y="233839"/>
                    <a:pt x="5978367" y="219551"/>
                    <a:pt x="5974556" y="206216"/>
                  </a:cubicBezTo>
                  <a:cubicBezTo>
                    <a:pt x="5974556" y="206216"/>
                    <a:pt x="5974556" y="206216"/>
                    <a:pt x="5974556" y="206216"/>
                  </a:cubicBezTo>
                  <a:cubicBezTo>
                    <a:pt x="5975509" y="195739"/>
                    <a:pt x="5976462" y="186214"/>
                    <a:pt x="5977414" y="178594"/>
                  </a:cubicBezTo>
                  <a:cubicBezTo>
                    <a:pt x="5978367" y="163354"/>
                    <a:pt x="5979319" y="153829"/>
                    <a:pt x="5979319" y="153829"/>
                  </a:cubicBezTo>
                  <a:cubicBezTo>
                    <a:pt x="5979319" y="153829"/>
                    <a:pt x="5977414" y="162401"/>
                    <a:pt x="5973604" y="177641"/>
                  </a:cubicBezTo>
                  <a:cubicBezTo>
                    <a:pt x="5972651" y="181451"/>
                    <a:pt x="5971699" y="186214"/>
                    <a:pt x="5969794" y="191929"/>
                  </a:cubicBezTo>
                  <a:cubicBezTo>
                    <a:pt x="5965984" y="180499"/>
                    <a:pt x="5963126" y="170021"/>
                    <a:pt x="5959317" y="160496"/>
                  </a:cubicBezTo>
                  <a:cubicBezTo>
                    <a:pt x="5954554" y="148114"/>
                    <a:pt x="5950744" y="137636"/>
                    <a:pt x="5946934" y="130016"/>
                  </a:cubicBezTo>
                  <a:cubicBezTo>
                    <a:pt x="5939314" y="112871"/>
                    <a:pt x="5934551" y="104299"/>
                    <a:pt x="5934551" y="104299"/>
                  </a:cubicBezTo>
                  <a:cubicBezTo>
                    <a:pt x="5934551" y="104299"/>
                    <a:pt x="5937409" y="113824"/>
                    <a:pt x="5943124" y="131921"/>
                  </a:cubicBezTo>
                  <a:cubicBezTo>
                    <a:pt x="5945981" y="140494"/>
                    <a:pt x="5948839" y="150971"/>
                    <a:pt x="5951696" y="163354"/>
                  </a:cubicBezTo>
                  <a:cubicBezTo>
                    <a:pt x="5955506" y="175736"/>
                    <a:pt x="5957412" y="189071"/>
                    <a:pt x="5961221" y="204311"/>
                  </a:cubicBezTo>
                  <a:cubicBezTo>
                    <a:pt x="5962174" y="208121"/>
                    <a:pt x="5963126" y="212884"/>
                    <a:pt x="5964079" y="216694"/>
                  </a:cubicBezTo>
                  <a:cubicBezTo>
                    <a:pt x="5964079" y="218599"/>
                    <a:pt x="5963126" y="220504"/>
                    <a:pt x="5962174" y="222409"/>
                  </a:cubicBezTo>
                  <a:cubicBezTo>
                    <a:pt x="5961221" y="226219"/>
                    <a:pt x="5959317" y="230981"/>
                    <a:pt x="5958364" y="235744"/>
                  </a:cubicBezTo>
                  <a:cubicBezTo>
                    <a:pt x="5957412" y="234791"/>
                    <a:pt x="5957412" y="233839"/>
                    <a:pt x="5956459" y="232886"/>
                  </a:cubicBezTo>
                  <a:cubicBezTo>
                    <a:pt x="5956459" y="231934"/>
                    <a:pt x="5956459" y="231934"/>
                    <a:pt x="5956459" y="231934"/>
                  </a:cubicBezTo>
                  <a:cubicBezTo>
                    <a:pt x="5956459" y="231934"/>
                    <a:pt x="5956459" y="231934"/>
                    <a:pt x="5956459" y="232886"/>
                  </a:cubicBezTo>
                  <a:cubicBezTo>
                    <a:pt x="5948839" y="219551"/>
                    <a:pt x="5943124" y="208121"/>
                    <a:pt x="5938362" y="199549"/>
                  </a:cubicBezTo>
                  <a:cubicBezTo>
                    <a:pt x="5931694" y="187166"/>
                    <a:pt x="5927884" y="180499"/>
                    <a:pt x="5927884" y="180499"/>
                  </a:cubicBezTo>
                  <a:cubicBezTo>
                    <a:pt x="5927884" y="180499"/>
                    <a:pt x="5937409" y="209074"/>
                    <a:pt x="5953601" y="250984"/>
                  </a:cubicBezTo>
                  <a:cubicBezTo>
                    <a:pt x="5953601" y="252889"/>
                    <a:pt x="5952649" y="253841"/>
                    <a:pt x="5952649" y="255746"/>
                  </a:cubicBezTo>
                  <a:cubicBezTo>
                    <a:pt x="5949792" y="264319"/>
                    <a:pt x="5947887" y="272891"/>
                    <a:pt x="5945029" y="282416"/>
                  </a:cubicBezTo>
                  <a:cubicBezTo>
                    <a:pt x="5945029" y="283369"/>
                    <a:pt x="5944076" y="284321"/>
                    <a:pt x="5944076" y="285274"/>
                  </a:cubicBezTo>
                  <a:cubicBezTo>
                    <a:pt x="5943124" y="280511"/>
                    <a:pt x="5941219" y="275749"/>
                    <a:pt x="5940267" y="271939"/>
                  </a:cubicBezTo>
                  <a:cubicBezTo>
                    <a:pt x="5936456" y="259556"/>
                    <a:pt x="5932646" y="247174"/>
                    <a:pt x="5928837" y="237649"/>
                  </a:cubicBezTo>
                  <a:cubicBezTo>
                    <a:pt x="5925979" y="230981"/>
                    <a:pt x="5924074" y="225266"/>
                    <a:pt x="5922169" y="220504"/>
                  </a:cubicBezTo>
                  <a:cubicBezTo>
                    <a:pt x="5923121" y="217646"/>
                    <a:pt x="5923121" y="216694"/>
                    <a:pt x="5923121" y="216694"/>
                  </a:cubicBezTo>
                  <a:cubicBezTo>
                    <a:pt x="5923121" y="216694"/>
                    <a:pt x="5922169" y="217646"/>
                    <a:pt x="5921217" y="219551"/>
                  </a:cubicBezTo>
                  <a:cubicBezTo>
                    <a:pt x="5920264" y="216694"/>
                    <a:pt x="5919312" y="213836"/>
                    <a:pt x="5917406" y="211931"/>
                  </a:cubicBezTo>
                  <a:cubicBezTo>
                    <a:pt x="5913596" y="204311"/>
                    <a:pt x="5910739" y="198596"/>
                    <a:pt x="5908834" y="194786"/>
                  </a:cubicBezTo>
                  <a:cubicBezTo>
                    <a:pt x="5908834" y="190976"/>
                    <a:pt x="5907881" y="187166"/>
                    <a:pt x="5907881" y="183356"/>
                  </a:cubicBezTo>
                  <a:cubicBezTo>
                    <a:pt x="5905976" y="168116"/>
                    <a:pt x="5905024" y="159544"/>
                    <a:pt x="5905024" y="159544"/>
                  </a:cubicBezTo>
                  <a:cubicBezTo>
                    <a:pt x="5905024" y="159544"/>
                    <a:pt x="5904071" y="168116"/>
                    <a:pt x="5904071" y="184309"/>
                  </a:cubicBezTo>
                  <a:cubicBezTo>
                    <a:pt x="5904071" y="191929"/>
                    <a:pt x="5903119" y="201454"/>
                    <a:pt x="5903119" y="211931"/>
                  </a:cubicBezTo>
                  <a:cubicBezTo>
                    <a:pt x="5903119" y="217646"/>
                    <a:pt x="5903119" y="223361"/>
                    <a:pt x="5902167" y="229076"/>
                  </a:cubicBezTo>
                  <a:cubicBezTo>
                    <a:pt x="5902167" y="234791"/>
                    <a:pt x="5902167" y="241459"/>
                    <a:pt x="5902167" y="248126"/>
                  </a:cubicBezTo>
                  <a:cubicBezTo>
                    <a:pt x="5902167" y="254794"/>
                    <a:pt x="5902167" y="262414"/>
                    <a:pt x="5903119" y="270034"/>
                  </a:cubicBezTo>
                  <a:cubicBezTo>
                    <a:pt x="5902167" y="274796"/>
                    <a:pt x="5901214" y="279559"/>
                    <a:pt x="5900262" y="285274"/>
                  </a:cubicBezTo>
                  <a:cubicBezTo>
                    <a:pt x="5900262" y="284321"/>
                    <a:pt x="5900262" y="283369"/>
                    <a:pt x="5899309" y="282416"/>
                  </a:cubicBezTo>
                  <a:cubicBezTo>
                    <a:pt x="5897404" y="274796"/>
                    <a:pt x="5896451" y="268129"/>
                    <a:pt x="5895499" y="263366"/>
                  </a:cubicBezTo>
                  <a:cubicBezTo>
                    <a:pt x="5893594" y="255746"/>
                    <a:pt x="5892642" y="250031"/>
                    <a:pt x="5891689" y="248126"/>
                  </a:cubicBezTo>
                  <a:cubicBezTo>
                    <a:pt x="5891689" y="246221"/>
                    <a:pt x="5891689" y="245269"/>
                    <a:pt x="5891689" y="245269"/>
                  </a:cubicBezTo>
                  <a:cubicBezTo>
                    <a:pt x="5891689" y="245269"/>
                    <a:pt x="5891689" y="246221"/>
                    <a:pt x="5890737" y="247174"/>
                  </a:cubicBezTo>
                  <a:cubicBezTo>
                    <a:pt x="5890737" y="247174"/>
                    <a:pt x="5890737" y="247174"/>
                    <a:pt x="5890737" y="247174"/>
                  </a:cubicBezTo>
                  <a:cubicBezTo>
                    <a:pt x="5890737" y="247174"/>
                    <a:pt x="5890737" y="247174"/>
                    <a:pt x="5890737" y="248126"/>
                  </a:cubicBezTo>
                  <a:cubicBezTo>
                    <a:pt x="5889784" y="251936"/>
                    <a:pt x="5885974" y="261461"/>
                    <a:pt x="5881212" y="275749"/>
                  </a:cubicBezTo>
                  <a:cubicBezTo>
                    <a:pt x="5880259" y="270986"/>
                    <a:pt x="5879306" y="266224"/>
                    <a:pt x="5878354" y="262414"/>
                  </a:cubicBezTo>
                  <a:cubicBezTo>
                    <a:pt x="5875496" y="248126"/>
                    <a:pt x="5874544" y="240506"/>
                    <a:pt x="5874544" y="240506"/>
                  </a:cubicBezTo>
                  <a:cubicBezTo>
                    <a:pt x="5874544" y="240506"/>
                    <a:pt x="5874544" y="248126"/>
                    <a:pt x="5874544" y="262414"/>
                  </a:cubicBezTo>
                  <a:cubicBezTo>
                    <a:pt x="5874544" y="270034"/>
                    <a:pt x="5875496" y="279559"/>
                    <a:pt x="5875496" y="290989"/>
                  </a:cubicBezTo>
                  <a:cubicBezTo>
                    <a:pt x="5874544" y="293846"/>
                    <a:pt x="5873592" y="295751"/>
                    <a:pt x="5873592" y="298609"/>
                  </a:cubicBezTo>
                  <a:cubicBezTo>
                    <a:pt x="5872639" y="290036"/>
                    <a:pt x="5872639" y="280511"/>
                    <a:pt x="5870734" y="271939"/>
                  </a:cubicBezTo>
                  <a:cubicBezTo>
                    <a:pt x="5869781" y="278606"/>
                    <a:pt x="5868829" y="286226"/>
                    <a:pt x="5867876" y="292894"/>
                  </a:cubicBezTo>
                  <a:cubicBezTo>
                    <a:pt x="5867876" y="285274"/>
                    <a:pt x="5867876" y="276701"/>
                    <a:pt x="5866924" y="269081"/>
                  </a:cubicBezTo>
                  <a:cubicBezTo>
                    <a:pt x="5866924" y="260509"/>
                    <a:pt x="5865971" y="251936"/>
                    <a:pt x="5865971" y="243364"/>
                  </a:cubicBezTo>
                  <a:cubicBezTo>
                    <a:pt x="5870734" y="231934"/>
                    <a:pt x="5873592" y="225266"/>
                    <a:pt x="5873592" y="225266"/>
                  </a:cubicBezTo>
                  <a:cubicBezTo>
                    <a:pt x="5873592" y="225266"/>
                    <a:pt x="5870734" y="230029"/>
                    <a:pt x="5865971" y="237649"/>
                  </a:cubicBezTo>
                  <a:cubicBezTo>
                    <a:pt x="5865971" y="234791"/>
                    <a:pt x="5865971" y="232886"/>
                    <a:pt x="5865971" y="230029"/>
                  </a:cubicBezTo>
                  <a:cubicBezTo>
                    <a:pt x="5865971" y="217646"/>
                    <a:pt x="5865019" y="205264"/>
                    <a:pt x="5865019" y="194786"/>
                  </a:cubicBezTo>
                  <a:cubicBezTo>
                    <a:pt x="5864067" y="172879"/>
                    <a:pt x="5863114" y="154781"/>
                    <a:pt x="5863114" y="141446"/>
                  </a:cubicBezTo>
                  <a:cubicBezTo>
                    <a:pt x="5862162" y="128111"/>
                    <a:pt x="5862162" y="121444"/>
                    <a:pt x="5862162" y="121444"/>
                  </a:cubicBezTo>
                  <a:cubicBezTo>
                    <a:pt x="5862162" y="121444"/>
                    <a:pt x="5861209" y="129064"/>
                    <a:pt x="5859304" y="141446"/>
                  </a:cubicBezTo>
                  <a:cubicBezTo>
                    <a:pt x="5858351" y="147161"/>
                    <a:pt x="5857399" y="153829"/>
                    <a:pt x="5856446" y="161449"/>
                  </a:cubicBezTo>
                  <a:cubicBezTo>
                    <a:pt x="5855494" y="145256"/>
                    <a:pt x="5854542" y="130969"/>
                    <a:pt x="5853589" y="120491"/>
                  </a:cubicBezTo>
                  <a:cubicBezTo>
                    <a:pt x="5852637" y="106204"/>
                    <a:pt x="5851684" y="98584"/>
                    <a:pt x="5851684" y="98584"/>
                  </a:cubicBezTo>
                  <a:cubicBezTo>
                    <a:pt x="5851684" y="98584"/>
                    <a:pt x="5850731" y="106204"/>
                    <a:pt x="5849779" y="120491"/>
                  </a:cubicBezTo>
                  <a:cubicBezTo>
                    <a:pt x="5848826" y="127159"/>
                    <a:pt x="5848826" y="135731"/>
                    <a:pt x="5847874" y="146209"/>
                  </a:cubicBezTo>
                  <a:cubicBezTo>
                    <a:pt x="5846921" y="155734"/>
                    <a:pt x="5846921" y="167164"/>
                    <a:pt x="5846921" y="179546"/>
                  </a:cubicBezTo>
                  <a:cubicBezTo>
                    <a:pt x="5845969" y="203359"/>
                    <a:pt x="5845969" y="231934"/>
                    <a:pt x="5846921" y="262414"/>
                  </a:cubicBezTo>
                  <a:cubicBezTo>
                    <a:pt x="5846921" y="264319"/>
                    <a:pt x="5846921" y="267176"/>
                    <a:pt x="5846921" y="269081"/>
                  </a:cubicBezTo>
                  <a:cubicBezTo>
                    <a:pt x="5845969" y="270986"/>
                    <a:pt x="5844064" y="272891"/>
                    <a:pt x="5843112" y="274796"/>
                  </a:cubicBezTo>
                  <a:cubicBezTo>
                    <a:pt x="5842159" y="270034"/>
                    <a:pt x="5841206" y="265271"/>
                    <a:pt x="5840254" y="261461"/>
                  </a:cubicBezTo>
                  <a:cubicBezTo>
                    <a:pt x="5840254" y="254794"/>
                    <a:pt x="5840254" y="248126"/>
                    <a:pt x="5841206" y="242411"/>
                  </a:cubicBezTo>
                  <a:cubicBezTo>
                    <a:pt x="5841206" y="230029"/>
                    <a:pt x="5841206" y="223361"/>
                    <a:pt x="5841206" y="223361"/>
                  </a:cubicBezTo>
                  <a:cubicBezTo>
                    <a:pt x="5841206" y="223361"/>
                    <a:pt x="5839301" y="230029"/>
                    <a:pt x="5837396" y="242411"/>
                  </a:cubicBezTo>
                  <a:cubicBezTo>
                    <a:pt x="5837396" y="243364"/>
                    <a:pt x="5837396" y="244316"/>
                    <a:pt x="5836444" y="245269"/>
                  </a:cubicBezTo>
                  <a:cubicBezTo>
                    <a:pt x="5833587" y="233839"/>
                    <a:pt x="5831681" y="224314"/>
                    <a:pt x="5829776" y="215741"/>
                  </a:cubicBezTo>
                  <a:cubicBezTo>
                    <a:pt x="5825967" y="198596"/>
                    <a:pt x="5824062" y="189071"/>
                    <a:pt x="5824062" y="189071"/>
                  </a:cubicBezTo>
                  <a:cubicBezTo>
                    <a:pt x="5824062" y="189071"/>
                    <a:pt x="5825014" y="198596"/>
                    <a:pt x="5825967" y="215741"/>
                  </a:cubicBezTo>
                  <a:cubicBezTo>
                    <a:pt x="5826919" y="224314"/>
                    <a:pt x="5827871" y="234791"/>
                    <a:pt x="5828824" y="246221"/>
                  </a:cubicBezTo>
                  <a:cubicBezTo>
                    <a:pt x="5829776" y="252889"/>
                    <a:pt x="5830729" y="260509"/>
                    <a:pt x="5831681" y="268129"/>
                  </a:cubicBezTo>
                  <a:cubicBezTo>
                    <a:pt x="5830729" y="270034"/>
                    <a:pt x="5828824" y="272891"/>
                    <a:pt x="5826919" y="276701"/>
                  </a:cubicBezTo>
                  <a:cubicBezTo>
                    <a:pt x="5826919" y="274796"/>
                    <a:pt x="5825967" y="272891"/>
                    <a:pt x="5825967" y="270986"/>
                  </a:cubicBezTo>
                  <a:cubicBezTo>
                    <a:pt x="5825014" y="263366"/>
                    <a:pt x="5823109" y="255746"/>
                    <a:pt x="5822156" y="250031"/>
                  </a:cubicBezTo>
                  <a:cubicBezTo>
                    <a:pt x="5820251" y="238601"/>
                    <a:pt x="5818346" y="231934"/>
                    <a:pt x="5818346" y="231934"/>
                  </a:cubicBezTo>
                  <a:cubicBezTo>
                    <a:pt x="5818346" y="231934"/>
                    <a:pt x="5818346" y="238601"/>
                    <a:pt x="5818346" y="250031"/>
                  </a:cubicBezTo>
                  <a:cubicBezTo>
                    <a:pt x="5818346" y="255746"/>
                    <a:pt x="5818346" y="262414"/>
                    <a:pt x="5818346" y="270986"/>
                  </a:cubicBezTo>
                  <a:cubicBezTo>
                    <a:pt x="5816442" y="267176"/>
                    <a:pt x="5814537" y="264319"/>
                    <a:pt x="5812631" y="262414"/>
                  </a:cubicBezTo>
                  <a:lnTo>
                    <a:pt x="5812631" y="246221"/>
                  </a:lnTo>
                  <a:lnTo>
                    <a:pt x="5814537" y="220504"/>
                  </a:lnTo>
                  <a:cubicBezTo>
                    <a:pt x="5815489" y="220504"/>
                    <a:pt x="5815489" y="220504"/>
                    <a:pt x="5816442" y="221456"/>
                  </a:cubicBezTo>
                  <a:cubicBezTo>
                    <a:pt x="5817394" y="222409"/>
                    <a:pt x="5818346" y="222409"/>
                    <a:pt x="5819299" y="224314"/>
                  </a:cubicBezTo>
                  <a:cubicBezTo>
                    <a:pt x="5821204" y="226219"/>
                    <a:pt x="5821204" y="229076"/>
                    <a:pt x="5822156" y="231934"/>
                  </a:cubicBezTo>
                  <a:cubicBezTo>
                    <a:pt x="5822156" y="229076"/>
                    <a:pt x="5822156" y="226219"/>
                    <a:pt x="5821204" y="223361"/>
                  </a:cubicBezTo>
                  <a:cubicBezTo>
                    <a:pt x="5820251" y="222409"/>
                    <a:pt x="5819299" y="220504"/>
                    <a:pt x="5818346" y="219551"/>
                  </a:cubicBezTo>
                  <a:cubicBezTo>
                    <a:pt x="5817394" y="218599"/>
                    <a:pt x="5815489" y="217646"/>
                    <a:pt x="5813584" y="217646"/>
                  </a:cubicBezTo>
                  <a:lnTo>
                    <a:pt x="5811679" y="217646"/>
                  </a:lnTo>
                  <a:lnTo>
                    <a:pt x="5811679" y="219551"/>
                  </a:lnTo>
                  <a:cubicBezTo>
                    <a:pt x="5809774" y="228124"/>
                    <a:pt x="5806917" y="237649"/>
                    <a:pt x="5805012" y="246221"/>
                  </a:cubicBezTo>
                  <a:cubicBezTo>
                    <a:pt x="5804059" y="250031"/>
                    <a:pt x="5804059" y="252889"/>
                    <a:pt x="5803106" y="256699"/>
                  </a:cubicBezTo>
                  <a:cubicBezTo>
                    <a:pt x="5801201" y="258604"/>
                    <a:pt x="5799296" y="261461"/>
                    <a:pt x="5796439" y="264319"/>
                  </a:cubicBezTo>
                  <a:cubicBezTo>
                    <a:pt x="5796439" y="259556"/>
                    <a:pt x="5795487" y="256699"/>
                    <a:pt x="5795487" y="253841"/>
                  </a:cubicBezTo>
                  <a:cubicBezTo>
                    <a:pt x="5794534" y="250031"/>
                    <a:pt x="5794534" y="248126"/>
                    <a:pt x="5794534" y="248126"/>
                  </a:cubicBezTo>
                  <a:cubicBezTo>
                    <a:pt x="5794534" y="248126"/>
                    <a:pt x="5794534" y="250031"/>
                    <a:pt x="5794534" y="253841"/>
                  </a:cubicBezTo>
                  <a:cubicBezTo>
                    <a:pt x="5794534" y="257651"/>
                    <a:pt x="5794534" y="262414"/>
                    <a:pt x="5793581" y="268129"/>
                  </a:cubicBezTo>
                  <a:cubicBezTo>
                    <a:pt x="5792629" y="269081"/>
                    <a:pt x="5792629" y="269081"/>
                    <a:pt x="5791676" y="270034"/>
                  </a:cubicBezTo>
                  <a:cubicBezTo>
                    <a:pt x="5791676" y="270034"/>
                    <a:pt x="5791676" y="270034"/>
                    <a:pt x="5791676" y="270034"/>
                  </a:cubicBezTo>
                  <a:lnTo>
                    <a:pt x="5787867" y="239554"/>
                  </a:lnTo>
                  <a:cubicBezTo>
                    <a:pt x="5791676" y="229076"/>
                    <a:pt x="5793581" y="224314"/>
                    <a:pt x="5793581" y="224314"/>
                  </a:cubicBezTo>
                  <a:cubicBezTo>
                    <a:pt x="5793581" y="224314"/>
                    <a:pt x="5791676" y="228124"/>
                    <a:pt x="5786914" y="234791"/>
                  </a:cubicBezTo>
                  <a:lnTo>
                    <a:pt x="5785009" y="205264"/>
                  </a:lnTo>
                  <a:cubicBezTo>
                    <a:pt x="5788819" y="197644"/>
                    <a:pt x="5791676" y="190024"/>
                    <a:pt x="5795487" y="183356"/>
                  </a:cubicBezTo>
                  <a:cubicBezTo>
                    <a:pt x="5795487" y="183356"/>
                    <a:pt x="5795487" y="184309"/>
                    <a:pt x="5795487" y="184309"/>
                  </a:cubicBezTo>
                  <a:cubicBezTo>
                    <a:pt x="5795487" y="184309"/>
                    <a:pt x="5795487" y="183356"/>
                    <a:pt x="5795487" y="183356"/>
                  </a:cubicBezTo>
                  <a:cubicBezTo>
                    <a:pt x="5796439" y="181451"/>
                    <a:pt x="5797392" y="179546"/>
                    <a:pt x="5797392" y="178594"/>
                  </a:cubicBezTo>
                  <a:cubicBezTo>
                    <a:pt x="5803106" y="165259"/>
                    <a:pt x="5808821" y="153829"/>
                    <a:pt x="5812631" y="145256"/>
                  </a:cubicBezTo>
                  <a:cubicBezTo>
                    <a:pt x="5821204" y="126206"/>
                    <a:pt x="5825967" y="115729"/>
                    <a:pt x="5825967" y="115729"/>
                  </a:cubicBezTo>
                  <a:cubicBezTo>
                    <a:pt x="5825967" y="115729"/>
                    <a:pt x="5820251" y="125254"/>
                    <a:pt x="5809774" y="143351"/>
                  </a:cubicBezTo>
                  <a:cubicBezTo>
                    <a:pt x="5805012" y="151924"/>
                    <a:pt x="5798344" y="162401"/>
                    <a:pt x="5791676" y="173831"/>
                  </a:cubicBezTo>
                  <a:cubicBezTo>
                    <a:pt x="5790724" y="172879"/>
                    <a:pt x="5789771" y="171926"/>
                    <a:pt x="5788819" y="170974"/>
                  </a:cubicBezTo>
                  <a:cubicBezTo>
                    <a:pt x="5786914" y="170021"/>
                    <a:pt x="5785009" y="169069"/>
                    <a:pt x="5783104" y="169069"/>
                  </a:cubicBezTo>
                  <a:lnTo>
                    <a:pt x="5781199" y="169069"/>
                  </a:lnTo>
                  <a:lnTo>
                    <a:pt x="5781199" y="170974"/>
                  </a:lnTo>
                  <a:lnTo>
                    <a:pt x="5777389" y="197644"/>
                  </a:lnTo>
                  <a:cubicBezTo>
                    <a:pt x="5774531" y="204311"/>
                    <a:pt x="5770721" y="210026"/>
                    <a:pt x="5766912" y="217646"/>
                  </a:cubicBezTo>
                  <a:cubicBezTo>
                    <a:pt x="5762149" y="226219"/>
                    <a:pt x="5757387" y="234791"/>
                    <a:pt x="5752624" y="244316"/>
                  </a:cubicBezTo>
                  <a:cubicBezTo>
                    <a:pt x="5752624" y="240506"/>
                    <a:pt x="5751671" y="236696"/>
                    <a:pt x="5751671" y="233839"/>
                  </a:cubicBezTo>
                  <a:cubicBezTo>
                    <a:pt x="5750719" y="228124"/>
                    <a:pt x="5749767" y="222409"/>
                    <a:pt x="5749767" y="216694"/>
                  </a:cubicBezTo>
                  <a:cubicBezTo>
                    <a:pt x="5754529" y="199549"/>
                    <a:pt x="5757387" y="190024"/>
                    <a:pt x="5757387" y="190024"/>
                  </a:cubicBezTo>
                  <a:cubicBezTo>
                    <a:pt x="5757387" y="190024"/>
                    <a:pt x="5754529" y="197644"/>
                    <a:pt x="5749767" y="210979"/>
                  </a:cubicBezTo>
                  <a:cubicBezTo>
                    <a:pt x="5749767" y="209074"/>
                    <a:pt x="5748814" y="206216"/>
                    <a:pt x="5748814" y="204311"/>
                  </a:cubicBezTo>
                  <a:cubicBezTo>
                    <a:pt x="5746909" y="188119"/>
                    <a:pt x="5745004" y="178594"/>
                    <a:pt x="5745004" y="178594"/>
                  </a:cubicBezTo>
                  <a:cubicBezTo>
                    <a:pt x="5745004" y="178594"/>
                    <a:pt x="5745004" y="188119"/>
                    <a:pt x="5745004" y="204311"/>
                  </a:cubicBezTo>
                  <a:cubicBezTo>
                    <a:pt x="5745004" y="210026"/>
                    <a:pt x="5745004" y="215741"/>
                    <a:pt x="5745004" y="222409"/>
                  </a:cubicBezTo>
                  <a:cubicBezTo>
                    <a:pt x="5745004" y="223361"/>
                    <a:pt x="5744051" y="224314"/>
                    <a:pt x="5744051" y="225266"/>
                  </a:cubicBezTo>
                  <a:cubicBezTo>
                    <a:pt x="5740242" y="234791"/>
                    <a:pt x="5736431" y="247174"/>
                    <a:pt x="5731669" y="259556"/>
                  </a:cubicBezTo>
                  <a:cubicBezTo>
                    <a:pt x="5731669" y="259556"/>
                    <a:pt x="5731669" y="258604"/>
                    <a:pt x="5731669" y="258604"/>
                  </a:cubicBezTo>
                  <a:cubicBezTo>
                    <a:pt x="5733574" y="245269"/>
                    <a:pt x="5734526" y="238601"/>
                    <a:pt x="5734526" y="238601"/>
                  </a:cubicBezTo>
                  <a:cubicBezTo>
                    <a:pt x="5734526" y="238601"/>
                    <a:pt x="5732621" y="246221"/>
                    <a:pt x="5727859" y="258604"/>
                  </a:cubicBezTo>
                  <a:cubicBezTo>
                    <a:pt x="5726906" y="260509"/>
                    <a:pt x="5726906" y="262414"/>
                    <a:pt x="5725954" y="264319"/>
                  </a:cubicBezTo>
                  <a:cubicBezTo>
                    <a:pt x="5725954" y="264319"/>
                    <a:pt x="5725954" y="263366"/>
                    <a:pt x="5725954" y="263366"/>
                  </a:cubicBezTo>
                  <a:cubicBezTo>
                    <a:pt x="5725954" y="263366"/>
                    <a:pt x="5725954" y="262414"/>
                    <a:pt x="5725954" y="262414"/>
                  </a:cubicBezTo>
                  <a:cubicBezTo>
                    <a:pt x="5725954" y="260509"/>
                    <a:pt x="5726906" y="258604"/>
                    <a:pt x="5726906" y="256699"/>
                  </a:cubicBezTo>
                  <a:cubicBezTo>
                    <a:pt x="5727859" y="251936"/>
                    <a:pt x="5728812" y="247174"/>
                    <a:pt x="5729764" y="242411"/>
                  </a:cubicBezTo>
                  <a:cubicBezTo>
                    <a:pt x="5730717" y="237649"/>
                    <a:pt x="5731669" y="233839"/>
                    <a:pt x="5732621" y="230029"/>
                  </a:cubicBezTo>
                  <a:cubicBezTo>
                    <a:pt x="5734526" y="222409"/>
                    <a:pt x="5736431" y="215741"/>
                    <a:pt x="5737384" y="210026"/>
                  </a:cubicBezTo>
                  <a:cubicBezTo>
                    <a:pt x="5740242" y="198596"/>
                    <a:pt x="5741194" y="191929"/>
                    <a:pt x="5741194" y="191929"/>
                  </a:cubicBezTo>
                  <a:cubicBezTo>
                    <a:pt x="5741194" y="191929"/>
                    <a:pt x="5740242" y="193834"/>
                    <a:pt x="5739289" y="196691"/>
                  </a:cubicBezTo>
                  <a:cubicBezTo>
                    <a:pt x="5740242" y="192881"/>
                    <a:pt x="5740242" y="190024"/>
                    <a:pt x="5740242" y="190024"/>
                  </a:cubicBezTo>
                  <a:cubicBezTo>
                    <a:pt x="5740242" y="190024"/>
                    <a:pt x="5737384" y="197644"/>
                    <a:pt x="5731669" y="211931"/>
                  </a:cubicBezTo>
                  <a:cubicBezTo>
                    <a:pt x="5730717" y="215741"/>
                    <a:pt x="5728812" y="219551"/>
                    <a:pt x="5726906" y="224314"/>
                  </a:cubicBezTo>
                  <a:cubicBezTo>
                    <a:pt x="5725954" y="225266"/>
                    <a:pt x="5725954" y="227171"/>
                    <a:pt x="5725001" y="228124"/>
                  </a:cubicBezTo>
                  <a:cubicBezTo>
                    <a:pt x="5723096" y="231934"/>
                    <a:pt x="5722144" y="235744"/>
                    <a:pt x="5720239" y="240506"/>
                  </a:cubicBezTo>
                  <a:cubicBezTo>
                    <a:pt x="5719287" y="243364"/>
                    <a:pt x="5718334" y="246221"/>
                    <a:pt x="5717381" y="250031"/>
                  </a:cubicBezTo>
                  <a:cubicBezTo>
                    <a:pt x="5716429" y="251936"/>
                    <a:pt x="5716429" y="252889"/>
                    <a:pt x="5715476" y="254794"/>
                  </a:cubicBezTo>
                  <a:cubicBezTo>
                    <a:pt x="5713571" y="260509"/>
                    <a:pt x="5711667" y="266224"/>
                    <a:pt x="5709762" y="272891"/>
                  </a:cubicBezTo>
                  <a:cubicBezTo>
                    <a:pt x="5707856" y="278606"/>
                    <a:pt x="5705951" y="284321"/>
                    <a:pt x="5704046" y="290989"/>
                  </a:cubicBezTo>
                  <a:cubicBezTo>
                    <a:pt x="5701189" y="285274"/>
                    <a:pt x="5699284" y="280511"/>
                    <a:pt x="5696426" y="275749"/>
                  </a:cubicBezTo>
                  <a:cubicBezTo>
                    <a:pt x="5695474" y="271939"/>
                    <a:pt x="5695474" y="269081"/>
                    <a:pt x="5695474" y="269081"/>
                  </a:cubicBezTo>
                  <a:cubicBezTo>
                    <a:pt x="5695474" y="269081"/>
                    <a:pt x="5695474" y="270034"/>
                    <a:pt x="5695474" y="272891"/>
                  </a:cubicBezTo>
                  <a:cubicBezTo>
                    <a:pt x="5692617" y="268129"/>
                    <a:pt x="5690712" y="263366"/>
                    <a:pt x="5688806" y="259556"/>
                  </a:cubicBezTo>
                  <a:cubicBezTo>
                    <a:pt x="5683092" y="249079"/>
                    <a:pt x="5680234" y="243364"/>
                    <a:pt x="5680234" y="243364"/>
                  </a:cubicBezTo>
                  <a:cubicBezTo>
                    <a:pt x="5680234" y="243364"/>
                    <a:pt x="5682139" y="250031"/>
                    <a:pt x="5684996" y="260509"/>
                  </a:cubicBezTo>
                  <a:cubicBezTo>
                    <a:pt x="5687854" y="269081"/>
                    <a:pt x="5690712" y="279559"/>
                    <a:pt x="5694521" y="292894"/>
                  </a:cubicBezTo>
                  <a:cubicBezTo>
                    <a:pt x="5694521" y="297656"/>
                    <a:pt x="5694521" y="302419"/>
                    <a:pt x="5694521" y="309086"/>
                  </a:cubicBezTo>
                  <a:cubicBezTo>
                    <a:pt x="5694521" y="313849"/>
                    <a:pt x="5694521" y="318611"/>
                    <a:pt x="5694521" y="323374"/>
                  </a:cubicBezTo>
                  <a:cubicBezTo>
                    <a:pt x="5693569" y="326231"/>
                    <a:pt x="5692617" y="329089"/>
                    <a:pt x="5691664" y="331946"/>
                  </a:cubicBezTo>
                  <a:cubicBezTo>
                    <a:pt x="5690712" y="330994"/>
                    <a:pt x="5690712" y="330041"/>
                    <a:pt x="5689759" y="329089"/>
                  </a:cubicBezTo>
                  <a:lnTo>
                    <a:pt x="5689759" y="320516"/>
                  </a:lnTo>
                  <a:cubicBezTo>
                    <a:pt x="5688806" y="309086"/>
                    <a:pt x="5688806" y="297656"/>
                    <a:pt x="5687854" y="286226"/>
                  </a:cubicBezTo>
                  <a:cubicBezTo>
                    <a:pt x="5686901" y="297656"/>
                    <a:pt x="5685949" y="308134"/>
                    <a:pt x="5684996" y="319564"/>
                  </a:cubicBezTo>
                  <a:cubicBezTo>
                    <a:pt x="5684044" y="317659"/>
                    <a:pt x="5683092" y="315754"/>
                    <a:pt x="5681187" y="312896"/>
                  </a:cubicBezTo>
                  <a:cubicBezTo>
                    <a:pt x="5679281" y="299561"/>
                    <a:pt x="5677376" y="286226"/>
                    <a:pt x="5675471" y="273844"/>
                  </a:cubicBezTo>
                  <a:cubicBezTo>
                    <a:pt x="5674519" y="267176"/>
                    <a:pt x="5673567" y="260509"/>
                    <a:pt x="5672614" y="253841"/>
                  </a:cubicBezTo>
                  <a:cubicBezTo>
                    <a:pt x="5671662" y="247174"/>
                    <a:pt x="5671662" y="241459"/>
                    <a:pt x="5670709" y="235744"/>
                  </a:cubicBezTo>
                  <a:cubicBezTo>
                    <a:pt x="5669756" y="224314"/>
                    <a:pt x="5668804" y="214789"/>
                    <a:pt x="5667851" y="207169"/>
                  </a:cubicBezTo>
                  <a:cubicBezTo>
                    <a:pt x="5666899" y="198596"/>
                    <a:pt x="5665946" y="192881"/>
                    <a:pt x="5665946" y="188119"/>
                  </a:cubicBezTo>
                  <a:cubicBezTo>
                    <a:pt x="5666899" y="185261"/>
                    <a:pt x="5666899" y="183356"/>
                    <a:pt x="5666899" y="183356"/>
                  </a:cubicBezTo>
                  <a:cubicBezTo>
                    <a:pt x="5666899" y="183356"/>
                    <a:pt x="5665946" y="184309"/>
                    <a:pt x="5665946" y="186214"/>
                  </a:cubicBezTo>
                  <a:cubicBezTo>
                    <a:pt x="5665946" y="183356"/>
                    <a:pt x="5664994" y="181451"/>
                    <a:pt x="5664994" y="181451"/>
                  </a:cubicBezTo>
                  <a:cubicBezTo>
                    <a:pt x="5664994" y="181451"/>
                    <a:pt x="5664994" y="184309"/>
                    <a:pt x="5664994" y="188119"/>
                  </a:cubicBezTo>
                  <a:cubicBezTo>
                    <a:pt x="5663089" y="192881"/>
                    <a:pt x="5659279" y="201454"/>
                    <a:pt x="5654517" y="211931"/>
                  </a:cubicBezTo>
                  <a:cubicBezTo>
                    <a:pt x="5654517" y="210026"/>
                    <a:pt x="5654517" y="207169"/>
                    <a:pt x="5653564" y="205264"/>
                  </a:cubicBezTo>
                  <a:cubicBezTo>
                    <a:pt x="5652612" y="199549"/>
                    <a:pt x="5652612" y="193834"/>
                    <a:pt x="5652612" y="189071"/>
                  </a:cubicBezTo>
                  <a:cubicBezTo>
                    <a:pt x="5655469" y="183356"/>
                    <a:pt x="5657374" y="179546"/>
                    <a:pt x="5657374" y="179546"/>
                  </a:cubicBezTo>
                  <a:cubicBezTo>
                    <a:pt x="5657374" y="179546"/>
                    <a:pt x="5655469" y="182404"/>
                    <a:pt x="5652612" y="187166"/>
                  </a:cubicBezTo>
                  <a:cubicBezTo>
                    <a:pt x="5652612" y="186214"/>
                    <a:pt x="5652612" y="186214"/>
                    <a:pt x="5652612" y="185261"/>
                  </a:cubicBezTo>
                  <a:cubicBezTo>
                    <a:pt x="5651659" y="173831"/>
                    <a:pt x="5651659" y="167164"/>
                    <a:pt x="5651659" y="167164"/>
                  </a:cubicBezTo>
                  <a:cubicBezTo>
                    <a:pt x="5651659" y="167164"/>
                    <a:pt x="5650706" y="171926"/>
                    <a:pt x="5649754" y="179546"/>
                  </a:cubicBezTo>
                  <a:cubicBezTo>
                    <a:pt x="5649754" y="179546"/>
                    <a:pt x="5649754" y="178594"/>
                    <a:pt x="5649754" y="178594"/>
                  </a:cubicBezTo>
                  <a:cubicBezTo>
                    <a:pt x="5648801" y="171926"/>
                    <a:pt x="5648801" y="166211"/>
                    <a:pt x="5647849" y="159544"/>
                  </a:cubicBezTo>
                  <a:cubicBezTo>
                    <a:pt x="5647849" y="153829"/>
                    <a:pt x="5646896" y="148114"/>
                    <a:pt x="5646896" y="142399"/>
                  </a:cubicBezTo>
                  <a:cubicBezTo>
                    <a:pt x="5645944" y="131921"/>
                    <a:pt x="5644992" y="122396"/>
                    <a:pt x="5645944" y="114776"/>
                  </a:cubicBezTo>
                  <a:cubicBezTo>
                    <a:pt x="5645944" y="99536"/>
                    <a:pt x="5644992" y="90011"/>
                    <a:pt x="5644992" y="90011"/>
                  </a:cubicBezTo>
                  <a:cubicBezTo>
                    <a:pt x="5644992" y="90011"/>
                    <a:pt x="5644039" y="98584"/>
                    <a:pt x="5641181" y="113824"/>
                  </a:cubicBezTo>
                  <a:cubicBezTo>
                    <a:pt x="5640229" y="121444"/>
                    <a:pt x="5639276" y="130969"/>
                    <a:pt x="5639276" y="141446"/>
                  </a:cubicBezTo>
                  <a:cubicBezTo>
                    <a:pt x="5639276" y="147161"/>
                    <a:pt x="5638324" y="152876"/>
                    <a:pt x="5638324" y="158591"/>
                  </a:cubicBezTo>
                  <a:cubicBezTo>
                    <a:pt x="5638324" y="164306"/>
                    <a:pt x="5638324" y="170974"/>
                    <a:pt x="5638324" y="177641"/>
                  </a:cubicBezTo>
                  <a:cubicBezTo>
                    <a:pt x="5638324" y="186214"/>
                    <a:pt x="5638324" y="195739"/>
                    <a:pt x="5639276" y="205264"/>
                  </a:cubicBezTo>
                  <a:cubicBezTo>
                    <a:pt x="5638324" y="206216"/>
                    <a:pt x="5638324" y="207169"/>
                    <a:pt x="5637371" y="208121"/>
                  </a:cubicBezTo>
                  <a:cubicBezTo>
                    <a:pt x="5637371" y="208121"/>
                    <a:pt x="5636419" y="209074"/>
                    <a:pt x="5636419" y="209074"/>
                  </a:cubicBezTo>
                  <a:cubicBezTo>
                    <a:pt x="5636419" y="208121"/>
                    <a:pt x="5636419" y="208121"/>
                    <a:pt x="5636419" y="208121"/>
                  </a:cubicBezTo>
                  <a:cubicBezTo>
                    <a:pt x="5636419" y="208121"/>
                    <a:pt x="5636419" y="208121"/>
                    <a:pt x="5636419" y="209074"/>
                  </a:cubicBezTo>
                  <a:cubicBezTo>
                    <a:pt x="5635467" y="210979"/>
                    <a:pt x="5633562" y="212884"/>
                    <a:pt x="5631656" y="215741"/>
                  </a:cubicBezTo>
                  <a:cubicBezTo>
                    <a:pt x="5628799" y="201454"/>
                    <a:pt x="5626894" y="192881"/>
                    <a:pt x="5626894" y="192881"/>
                  </a:cubicBezTo>
                  <a:cubicBezTo>
                    <a:pt x="5626894" y="192881"/>
                    <a:pt x="5626894" y="204311"/>
                    <a:pt x="5626894" y="222409"/>
                  </a:cubicBezTo>
                  <a:cubicBezTo>
                    <a:pt x="5626894" y="222409"/>
                    <a:pt x="5626894" y="222409"/>
                    <a:pt x="5626894" y="223361"/>
                  </a:cubicBezTo>
                  <a:cubicBezTo>
                    <a:pt x="5624037" y="219551"/>
                    <a:pt x="5621179" y="215741"/>
                    <a:pt x="5618321" y="211931"/>
                  </a:cubicBezTo>
                  <a:cubicBezTo>
                    <a:pt x="5608796" y="199549"/>
                    <a:pt x="5601176" y="189071"/>
                    <a:pt x="5593556" y="181451"/>
                  </a:cubicBezTo>
                  <a:cubicBezTo>
                    <a:pt x="5579269" y="165259"/>
                    <a:pt x="5570696" y="155734"/>
                    <a:pt x="5570696" y="155734"/>
                  </a:cubicBezTo>
                  <a:cubicBezTo>
                    <a:pt x="5570696" y="155734"/>
                    <a:pt x="5577364" y="166211"/>
                    <a:pt x="5590699" y="184309"/>
                  </a:cubicBezTo>
                  <a:cubicBezTo>
                    <a:pt x="5597367" y="192881"/>
                    <a:pt x="5604034" y="204311"/>
                    <a:pt x="5612606" y="217646"/>
                  </a:cubicBezTo>
                  <a:cubicBezTo>
                    <a:pt x="5613559" y="219551"/>
                    <a:pt x="5614512" y="221456"/>
                    <a:pt x="5616417" y="223361"/>
                  </a:cubicBezTo>
                  <a:cubicBezTo>
                    <a:pt x="5617369" y="226219"/>
                    <a:pt x="5618321" y="230029"/>
                    <a:pt x="5620226" y="233839"/>
                  </a:cubicBezTo>
                  <a:cubicBezTo>
                    <a:pt x="5620226" y="233839"/>
                    <a:pt x="5620226" y="233839"/>
                    <a:pt x="5620226" y="234791"/>
                  </a:cubicBezTo>
                  <a:cubicBezTo>
                    <a:pt x="5619274" y="236696"/>
                    <a:pt x="5618321" y="238601"/>
                    <a:pt x="5616417" y="241459"/>
                  </a:cubicBezTo>
                  <a:cubicBezTo>
                    <a:pt x="5616417" y="241459"/>
                    <a:pt x="5616417" y="240506"/>
                    <a:pt x="5616417" y="240506"/>
                  </a:cubicBezTo>
                  <a:cubicBezTo>
                    <a:pt x="5616417" y="240506"/>
                    <a:pt x="5616417" y="240506"/>
                    <a:pt x="5616417" y="241459"/>
                  </a:cubicBezTo>
                  <a:cubicBezTo>
                    <a:pt x="5615464" y="242411"/>
                    <a:pt x="5614512" y="244316"/>
                    <a:pt x="5614512" y="245269"/>
                  </a:cubicBezTo>
                  <a:cubicBezTo>
                    <a:pt x="5608796" y="255746"/>
                    <a:pt x="5602129" y="267176"/>
                    <a:pt x="5594509" y="280511"/>
                  </a:cubicBezTo>
                  <a:cubicBezTo>
                    <a:pt x="5594509" y="278606"/>
                    <a:pt x="5594509" y="277654"/>
                    <a:pt x="5594509" y="275749"/>
                  </a:cubicBezTo>
                  <a:cubicBezTo>
                    <a:pt x="5594509" y="272891"/>
                    <a:pt x="5594509" y="270986"/>
                    <a:pt x="5594509" y="268129"/>
                  </a:cubicBezTo>
                  <a:cubicBezTo>
                    <a:pt x="5595462" y="260509"/>
                    <a:pt x="5596414" y="256699"/>
                    <a:pt x="5596414" y="256699"/>
                  </a:cubicBezTo>
                  <a:cubicBezTo>
                    <a:pt x="5596414" y="256699"/>
                    <a:pt x="5595462" y="258604"/>
                    <a:pt x="5594509" y="263366"/>
                  </a:cubicBezTo>
                  <a:cubicBezTo>
                    <a:pt x="5594509" y="263366"/>
                    <a:pt x="5594509" y="262414"/>
                    <a:pt x="5594509" y="262414"/>
                  </a:cubicBezTo>
                  <a:cubicBezTo>
                    <a:pt x="5593556" y="257651"/>
                    <a:pt x="5593556" y="253841"/>
                    <a:pt x="5592604" y="250031"/>
                  </a:cubicBezTo>
                  <a:cubicBezTo>
                    <a:pt x="5591651" y="243364"/>
                    <a:pt x="5590699" y="238601"/>
                    <a:pt x="5590699" y="232886"/>
                  </a:cubicBezTo>
                  <a:cubicBezTo>
                    <a:pt x="5594509" y="223361"/>
                    <a:pt x="5596414" y="217646"/>
                    <a:pt x="5596414" y="217646"/>
                  </a:cubicBezTo>
                  <a:cubicBezTo>
                    <a:pt x="5596414" y="217646"/>
                    <a:pt x="5593556" y="221456"/>
                    <a:pt x="5589746" y="230029"/>
                  </a:cubicBezTo>
                  <a:cubicBezTo>
                    <a:pt x="5589746" y="230029"/>
                    <a:pt x="5589746" y="230029"/>
                    <a:pt x="5589746" y="230029"/>
                  </a:cubicBezTo>
                  <a:cubicBezTo>
                    <a:pt x="5587842" y="218599"/>
                    <a:pt x="5586889" y="211931"/>
                    <a:pt x="5586889" y="211931"/>
                  </a:cubicBezTo>
                  <a:cubicBezTo>
                    <a:pt x="5586889" y="211931"/>
                    <a:pt x="5585937" y="218599"/>
                    <a:pt x="5585937" y="230029"/>
                  </a:cubicBezTo>
                  <a:cubicBezTo>
                    <a:pt x="5585937" y="230029"/>
                    <a:pt x="5585937" y="230981"/>
                    <a:pt x="5585937" y="230981"/>
                  </a:cubicBezTo>
                  <a:cubicBezTo>
                    <a:pt x="5584984" y="225266"/>
                    <a:pt x="5584031" y="219551"/>
                    <a:pt x="5583079" y="213836"/>
                  </a:cubicBezTo>
                  <a:cubicBezTo>
                    <a:pt x="5583079" y="223361"/>
                    <a:pt x="5583079" y="232886"/>
                    <a:pt x="5583079" y="242411"/>
                  </a:cubicBezTo>
                  <a:cubicBezTo>
                    <a:pt x="5582126" y="243364"/>
                    <a:pt x="5582126" y="245269"/>
                    <a:pt x="5581174" y="246221"/>
                  </a:cubicBezTo>
                  <a:cubicBezTo>
                    <a:pt x="5580221" y="247174"/>
                    <a:pt x="5579269" y="249079"/>
                    <a:pt x="5579269" y="250031"/>
                  </a:cubicBezTo>
                  <a:cubicBezTo>
                    <a:pt x="5576412" y="235744"/>
                    <a:pt x="5574506" y="221456"/>
                    <a:pt x="5571649" y="209074"/>
                  </a:cubicBezTo>
                  <a:cubicBezTo>
                    <a:pt x="5570696" y="202406"/>
                    <a:pt x="5568792" y="194786"/>
                    <a:pt x="5567839" y="189071"/>
                  </a:cubicBezTo>
                  <a:cubicBezTo>
                    <a:pt x="5565934" y="182404"/>
                    <a:pt x="5564981" y="176689"/>
                    <a:pt x="5563076" y="170974"/>
                  </a:cubicBezTo>
                  <a:cubicBezTo>
                    <a:pt x="5560219" y="159544"/>
                    <a:pt x="5557362" y="150019"/>
                    <a:pt x="5555456" y="141446"/>
                  </a:cubicBezTo>
                  <a:cubicBezTo>
                    <a:pt x="5550694" y="125254"/>
                    <a:pt x="5548789" y="115729"/>
                    <a:pt x="5548789" y="115729"/>
                  </a:cubicBezTo>
                  <a:cubicBezTo>
                    <a:pt x="5548789" y="115729"/>
                    <a:pt x="5549742" y="125254"/>
                    <a:pt x="5551646" y="142399"/>
                  </a:cubicBezTo>
                  <a:cubicBezTo>
                    <a:pt x="5552599" y="150971"/>
                    <a:pt x="5554504" y="160496"/>
                    <a:pt x="5555456" y="172879"/>
                  </a:cubicBezTo>
                  <a:cubicBezTo>
                    <a:pt x="5556409" y="178594"/>
                    <a:pt x="5557362" y="185261"/>
                    <a:pt x="5558314" y="190976"/>
                  </a:cubicBezTo>
                  <a:cubicBezTo>
                    <a:pt x="5559267" y="197644"/>
                    <a:pt x="5559267" y="204311"/>
                    <a:pt x="5560219" y="211931"/>
                  </a:cubicBezTo>
                  <a:cubicBezTo>
                    <a:pt x="5561171" y="226219"/>
                    <a:pt x="5563076" y="241459"/>
                    <a:pt x="5564981" y="257651"/>
                  </a:cubicBezTo>
                  <a:cubicBezTo>
                    <a:pt x="5565934" y="263366"/>
                    <a:pt x="5565934" y="269081"/>
                    <a:pt x="5565934" y="274796"/>
                  </a:cubicBezTo>
                  <a:cubicBezTo>
                    <a:pt x="5564981" y="275749"/>
                    <a:pt x="5564981" y="277654"/>
                    <a:pt x="5564029" y="278606"/>
                  </a:cubicBezTo>
                  <a:cubicBezTo>
                    <a:pt x="5563076" y="280511"/>
                    <a:pt x="5562124" y="282416"/>
                    <a:pt x="5561171" y="284321"/>
                  </a:cubicBezTo>
                  <a:cubicBezTo>
                    <a:pt x="5557362" y="277654"/>
                    <a:pt x="5553551" y="270034"/>
                    <a:pt x="5549742" y="264319"/>
                  </a:cubicBezTo>
                  <a:cubicBezTo>
                    <a:pt x="5549742" y="263366"/>
                    <a:pt x="5548789" y="262414"/>
                    <a:pt x="5548789" y="261461"/>
                  </a:cubicBezTo>
                  <a:cubicBezTo>
                    <a:pt x="5546884" y="255746"/>
                    <a:pt x="5545931" y="250984"/>
                    <a:pt x="5544026" y="247174"/>
                  </a:cubicBezTo>
                  <a:cubicBezTo>
                    <a:pt x="5545931" y="234791"/>
                    <a:pt x="5547837" y="228124"/>
                    <a:pt x="5547837" y="228124"/>
                  </a:cubicBezTo>
                  <a:cubicBezTo>
                    <a:pt x="5547837" y="228124"/>
                    <a:pt x="5545931" y="232886"/>
                    <a:pt x="5542121" y="241459"/>
                  </a:cubicBezTo>
                  <a:cubicBezTo>
                    <a:pt x="5542121" y="240506"/>
                    <a:pt x="5541169" y="239554"/>
                    <a:pt x="5541169" y="238601"/>
                  </a:cubicBezTo>
                  <a:cubicBezTo>
                    <a:pt x="5540217" y="235744"/>
                    <a:pt x="5539264" y="232886"/>
                    <a:pt x="5538312" y="230029"/>
                  </a:cubicBezTo>
                  <a:cubicBezTo>
                    <a:pt x="5546884" y="192881"/>
                    <a:pt x="5551646" y="167164"/>
                    <a:pt x="5551646" y="167164"/>
                  </a:cubicBezTo>
                  <a:cubicBezTo>
                    <a:pt x="5551646" y="167164"/>
                    <a:pt x="5542121" y="190024"/>
                    <a:pt x="5528787" y="225266"/>
                  </a:cubicBezTo>
                  <a:cubicBezTo>
                    <a:pt x="5526881" y="221456"/>
                    <a:pt x="5524976" y="219551"/>
                    <a:pt x="5524976" y="217646"/>
                  </a:cubicBezTo>
                  <a:cubicBezTo>
                    <a:pt x="5524024" y="213836"/>
                    <a:pt x="5524024" y="210026"/>
                    <a:pt x="5524024" y="207169"/>
                  </a:cubicBezTo>
                  <a:cubicBezTo>
                    <a:pt x="5522119" y="192881"/>
                    <a:pt x="5521167" y="185261"/>
                    <a:pt x="5521167" y="185261"/>
                  </a:cubicBezTo>
                  <a:cubicBezTo>
                    <a:pt x="5521167" y="185261"/>
                    <a:pt x="5521167" y="192881"/>
                    <a:pt x="5520214" y="207169"/>
                  </a:cubicBezTo>
                  <a:cubicBezTo>
                    <a:pt x="5520214" y="213836"/>
                    <a:pt x="5520214" y="222409"/>
                    <a:pt x="5520214" y="232886"/>
                  </a:cubicBezTo>
                  <a:cubicBezTo>
                    <a:pt x="5520214" y="237649"/>
                    <a:pt x="5520214" y="243364"/>
                    <a:pt x="5520214" y="248126"/>
                  </a:cubicBezTo>
                  <a:cubicBezTo>
                    <a:pt x="5520214" y="249079"/>
                    <a:pt x="5520214" y="250031"/>
                    <a:pt x="5520214" y="250984"/>
                  </a:cubicBezTo>
                  <a:cubicBezTo>
                    <a:pt x="5515451" y="264319"/>
                    <a:pt x="5510689" y="277654"/>
                    <a:pt x="5505926" y="291941"/>
                  </a:cubicBezTo>
                  <a:cubicBezTo>
                    <a:pt x="5504974" y="294799"/>
                    <a:pt x="5504021" y="297656"/>
                    <a:pt x="5503069" y="300514"/>
                  </a:cubicBezTo>
                  <a:cubicBezTo>
                    <a:pt x="5501164" y="297656"/>
                    <a:pt x="5500212" y="293846"/>
                    <a:pt x="5498306" y="290989"/>
                  </a:cubicBezTo>
                  <a:cubicBezTo>
                    <a:pt x="5498306" y="289084"/>
                    <a:pt x="5498306" y="287179"/>
                    <a:pt x="5498306" y="285274"/>
                  </a:cubicBezTo>
                  <a:cubicBezTo>
                    <a:pt x="5499259" y="274796"/>
                    <a:pt x="5499259" y="269081"/>
                    <a:pt x="5499259" y="269081"/>
                  </a:cubicBezTo>
                  <a:cubicBezTo>
                    <a:pt x="5499259" y="269081"/>
                    <a:pt x="5497354" y="274796"/>
                    <a:pt x="5494496" y="284321"/>
                  </a:cubicBezTo>
                  <a:cubicBezTo>
                    <a:pt x="5489734" y="273844"/>
                    <a:pt x="5484971" y="265271"/>
                    <a:pt x="5481162" y="257651"/>
                  </a:cubicBezTo>
                  <a:cubicBezTo>
                    <a:pt x="5482114" y="255746"/>
                    <a:pt x="5482114" y="253841"/>
                    <a:pt x="5483067" y="251936"/>
                  </a:cubicBezTo>
                  <a:cubicBezTo>
                    <a:pt x="5486876" y="241459"/>
                    <a:pt x="5489734" y="231934"/>
                    <a:pt x="5492592" y="224314"/>
                  </a:cubicBezTo>
                  <a:cubicBezTo>
                    <a:pt x="5497354" y="209074"/>
                    <a:pt x="5500212" y="200501"/>
                    <a:pt x="5500212" y="200501"/>
                  </a:cubicBezTo>
                  <a:cubicBezTo>
                    <a:pt x="5500212" y="200501"/>
                    <a:pt x="5498306" y="205264"/>
                    <a:pt x="5493544" y="212884"/>
                  </a:cubicBezTo>
                  <a:cubicBezTo>
                    <a:pt x="5496401" y="203359"/>
                    <a:pt x="5500212" y="194786"/>
                    <a:pt x="5502117" y="188119"/>
                  </a:cubicBezTo>
                  <a:cubicBezTo>
                    <a:pt x="5507831" y="170974"/>
                    <a:pt x="5511642" y="160496"/>
                    <a:pt x="5511642" y="160496"/>
                  </a:cubicBezTo>
                  <a:cubicBezTo>
                    <a:pt x="5511642" y="160496"/>
                    <a:pt x="5506879" y="170021"/>
                    <a:pt x="5498306" y="186214"/>
                  </a:cubicBezTo>
                  <a:cubicBezTo>
                    <a:pt x="5494496" y="194786"/>
                    <a:pt x="5489734" y="204311"/>
                    <a:pt x="5484019" y="215741"/>
                  </a:cubicBezTo>
                  <a:cubicBezTo>
                    <a:pt x="5481162" y="221456"/>
                    <a:pt x="5478304" y="227171"/>
                    <a:pt x="5475446" y="233839"/>
                  </a:cubicBezTo>
                  <a:cubicBezTo>
                    <a:pt x="5474494" y="236696"/>
                    <a:pt x="5473542" y="238601"/>
                    <a:pt x="5472589" y="241459"/>
                  </a:cubicBezTo>
                  <a:cubicBezTo>
                    <a:pt x="5465921" y="228124"/>
                    <a:pt x="5461159" y="221456"/>
                    <a:pt x="5461159" y="221456"/>
                  </a:cubicBezTo>
                  <a:cubicBezTo>
                    <a:pt x="5461159" y="221456"/>
                    <a:pt x="5464017" y="231934"/>
                    <a:pt x="5469731" y="248126"/>
                  </a:cubicBezTo>
                  <a:cubicBezTo>
                    <a:pt x="5468779" y="250031"/>
                    <a:pt x="5467826" y="252889"/>
                    <a:pt x="5466874" y="254794"/>
                  </a:cubicBezTo>
                  <a:cubicBezTo>
                    <a:pt x="5466874" y="255746"/>
                    <a:pt x="5465921" y="256699"/>
                    <a:pt x="5465921" y="257651"/>
                  </a:cubicBezTo>
                  <a:cubicBezTo>
                    <a:pt x="5465921" y="257651"/>
                    <a:pt x="5464969" y="256699"/>
                    <a:pt x="5464969" y="256699"/>
                  </a:cubicBezTo>
                  <a:cubicBezTo>
                    <a:pt x="5461159" y="252889"/>
                    <a:pt x="5458301" y="249079"/>
                    <a:pt x="5455444" y="246221"/>
                  </a:cubicBezTo>
                  <a:cubicBezTo>
                    <a:pt x="5454492" y="240506"/>
                    <a:pt x="5453539" y="234791"/>
                    <a:pt x="5452587" y="230029"/>
                  </a:cubicBezTo>
                  <a:cubicBezTo>
                    <a:pt x="5451634" y="224314"/>
                    <a:pt x="5449729" y="219551"/>
                    <a:pt x="5448776" y="214789"/>
                  </a:cubicBezTo>
                  <a:cubicBezTo>
                    <a:pt x="5445919" y="205264"/>
                    <a:pt x="5444014" y="196691"/>
                    <a:pt x="5442109" y="190024"/>
                  </a:cubicBezTo>
                  <a:cubicBezTo>
                    <a:pt x="5442109" y="190024"/>
                    <a:pt x="5442109" y="190024"/>
                    <a:pt x="5442109" y="190024"/>
                  </a:cubicBezTo>
                  <a:cubicBezTo>
                    <a:pt x="5442109" y="184309"/>
                    <a:pt x="5442109" y="180499"/>
                    <a:pt x="5442109" y="180499"/>
                  </a:cubicBezTo>
                  <a:cubicBezTo>
                    <a:pt x="5442109" y="180499"/>
                    <a:pt x="5442109" y="182404"/>
                    <a:pt x="5441156" y="186214"/>
                  </a:cubicBezTo>
                  <a:cubicBezTo>
                    <a:pt x="5438299" y="174784"/>
                    <a:pt x="5436394" y="169069"/>
                    <a:pt x="5436394" y="169069"/>
                  </a:cubicBezTo>
                  <a:cubicBezTo>
                    <a:pt x="5436394" y="169069"/>
                    <a:pt x="5437346" y="176689"/>
                    <a:pt x="5438299" y="190976"/>
                  </a:cubicBezTo>
                  <a:cubicBezTo>
                    <a:pt x="5438299" y="192881"/>
                    <a:pt x="5438299" y="193834"/>
                    <a:pt x="5439251" y="195739"/>
                  </a:cubicBezTo>
                  <a:cubicBezTo>
                    <a:pt x="5437346" y="203359"/>
                    <a:pt x="5435442" y="212884"/>
                    <a:pt x="5433537" y="225266"/>
                  </a:cubicBezTo>
                  <a:cubicBezTo>
                    <a:pt x="5430679" y="223361"/>
                    <a:pt x="5429726" y="221456"/>
                    <a:pt x="5429726" y="221456"/>
                  </a:cubicBezTo>
                  <a:cubicBezTo>
                    <a:pt x="5429726" y="221456"/>
                    <a:pt x="5430679" y="223361"/>
                    <a:pt x="5433537" y="225266"/>
                  </a:cubicBezTo>
                  <a:cubicBezTo>
                    <a:pt x="5432584" y="230029"/>
                    <a:pt x="5431631" y="235744"/>
                    <a:pt x="5430679" y="240506"/>
                  </a:cubicBezTo>
                  <a:cubicBezTo>
                    <a:pt x="5429726" y="232886"/>
                    <a:pt x="5428774" y="228124"/>
                    <a:pt x="5428774" y="228124"/>
                  </a:cubicBezTo>
                  <a:cubicBezTo>
                    <a:pt x="5428774" y="228124"/>
                    <a:pt x="5428774" y="232886"/>
                    <a:pt x="5428774" y="242411"/>
                  </a:cubicBezTo>
                  <a:cubicBezTo>
                    <a:pt x="5426869" y="234791"/>
                    <a:pt x="5425917" y="228124"/>
                    <a:pt x="5424012" y="222409"/>
                  </a:cubicBezTo>
                  <a:cubicBezTo>
                    <a:pt x="5421154" y="208121"/>
                    <a:pt x="5419249" y="200501"/>
                    <a:pt x="5419249" y="200501"/>
                  </a:cubicBezTo>
                  <a:cubicBezTo>
                    <a:pt x="5419249" y="200501"/>
                    <a:pt x="5419249" y="209074"/>
                    <a:pt x="5420201" y="223361"/>
                  </a:cubicBezTo>
                  <a:cubicBezTo>
                    <a:pt x="5421154" y="235744"/>
                    <a:pt x="5422106" y="253841"/>
                    <a:pt x="5424964" y="274796"/>
                  </a:cubicBezTo>
                  <a:cubicBezTo>
                    <a:pt x="5424012" y="282416"/>
                    <a:pt x="5422106" y="290989"/>
                    <a:pt x="5420201" y="299561"/>
                  </a:cubicBezTo>
                  <a:cubicBezTo>
                    <a:pt x="5419249" y="301466"/>
                    <a:pt x="5419249" y="303371"/>
                    <a:pt x="5418296" y="305276"/>
                  </a:cubicBezTo>
                  <a:cubicBezTo>
                    <a:pt x="5417344" y="302419"/>
                    <a:pt x="5416392" y="300514"/>
                    <a:pt x="5415439" y="298609"/>
                  </a:cubicBezTo>
                  <a:cubicBezTo>
                    <a:pt x="5416392" y="294799"/>
                    <a:pt x="5417344" y="291941"/>
                    <a:pt x="5417344" y="291941"/>
                  </a:cubicBezTo>
                  <a:cubicBezTo>
                    <a:pt x="5417344" y="291941"/>
                    <a:pt x="5416392" y="293846"/>
                    <a:pt x="5414487" y="296704"/>
                  </a:cubicBezTo>
                  <a:cubicBezTo>
                    <a:pt x="5414487" y="296704"/>
                    <a:pt x="5414487" y="295751"/>
                    <a:pt x="5414487" y="295751"/>
                  </a:cubicBezTo>
                  <a:cubicBezTo>
                    <a:pt x="5413534" y="292894"/>
                    <a:pt x="5412581" y="290036"/>
                    <a:pt x="5411629" y="287179"/>
                  </a:cubicBezTo>
                  <a:cubicBezTo>
                    <a:pt x="5413534" y="274796"/>
                    <a:pt x="5414487" y="268129"/>
                    <a:pt x="5414487" y="268129"/>
                  </a:cubicBezTo>
                  <a:cubicBezTo>
                    <a:pt x="5414487" y="268129"/>
                    <a:pt x="5412581" y="272891"/>
                    <a:pt x="5409724" y="282416"/>
                  </a:cubicBezTo>
                  <a:cubicBezTo>
                    <a:pt x="5407819" y="276701"/>
                    <a:pt x="5405914" y="271939"/>
                    <a:pt x="5404009" y="267176"/>
                  </a:cubicBezTo>
                  <a:cubicBezTo>
                    <a:pt x="5402104" y="262414"/>
                    <a:pt x="5401151" y="258604"/>
                    <a:pt x="5399246" y="253841"/>
                  </a:cubicBezTo>
                  <a:cubicBezTo>
                    <a:pt x="5400199" y="240506"/>
                    <a:pt x="5400199" y="232886"/>
                    <a:pt x="5400199" y="232886"/>
                  </a:cubicBezTo>
                  <a:cubicBezTo>
                    <a:pt x="5400199" y="232886"/>
                    <a:pt x="5399246" y="237649"/>
                    <a:pt x="5396389" y="247174"/>
                  </a:cubicBezTo>
                  <a:cubicBezTo>
                    <a:pt x="5396389" y="246221"/>
                    <a:pt x="5395437" y="245269"/>
                    <a:pt x="5395437" y="244316"/>
                  </a:cubicBezTo>
                  <a:cubicBezTo>
                    <a:pt x="5390674" y="231934"/>
                    <a:pt x="5387817" y="224314"/>
                    <a:pt x="5387817" y="224314"/>
                  </a:cubicBezTo>
                  <a:cubicBezTo>
                    <a:pt x="5387817" y="224314"/>
                    <a:pt x="5388769" y="231934"/>
                    <a:pt x="5391626" y="245269"/>
                  </a:cubicBezTo>
                  <a:cubicBezTo>
                    <a:pt x="5392579" y="249079"/>
                    <a:pt x="5393531" y="252889"/>
                    <a:pt x="5394484" y="257651"/>
                  </a:cubicBezTo>
                  <a:cubicBezTo>
                    <a:pt x="5391626" y="269081"/>
                    <a:pt x="5388769" y="283369"/>
                    <a:pt x="5384959" y="300514"/>
                  </a:cubicBezTo>
                  <a:cubicBezTo>
                    <a:pt x="5384959" y="299561"/>
                    <a:pt x="5384959" y="298609"/>
                    <a:pt x="5384006" y="297656"/>
                  </a:cubicBezTo>
                  <a:cubicBezTo>
                    <a:pt x="5383054" y="288131"/>
                    <a:pt x="5382101" y="283369"/>
                    <a:pt x="5382101" y="283369"/>
                  </a:cubicBezTo>
                  <a:cubicBezTo>
                    <a:pt x="5382101" y="283369"/>
                    <a:pt x="5382101" y="284321"/>
                    <a:pt x="5382101" y="287179"/>
                  </a:cubicBezTo>
                  <a:cubicBezTo>
                    <a:pt x="5381149" y="283369"/>
                    <a:pt x="5380196" y="280511"/>
                    <a:pt x="5380196" y="276701"/>
                  </a:cubicBezTo>
                  <a:cubicBezTo>
                    <a:pt x="5380196" y="275749"/>
                    <a:pt x="5379244" y="273844"/>
                    <a:pt x="5379244" y="272891"/>
                  </a:cubicBezTo>
                  <a:cubicBezTo>
                    <a:pt x="5380196" y="270986"/>
                    <a:pt x="5380196" y="269081"/>
                    <a:pt x="5380196" y="269081"/>
                  </a:cubicBezTo>
                  <a:cubicBezTo>
                    <a:pt x="5380196" y="269081"/>
                    <a:pt x="5380196" y="270034"/>
                    <a:pt x="5379244" y="271939"/>
                  </a:cubicBezTo>
                  <a:cubicBezTo>
                    <a:pt x="5376387" y="260509"/>
                    <a:pt x="5374481" y="250984"/>
                    <a:pt x="5372576" y="241459"/>
                  </a:cubicBezTo>
                  <a:cubicBezTo>
                    <a:pt x="5372576" y="238601"/>
                    <a:pt x="5372576" y="235744"/>
                    <a:pt x="5373529" y="232886"/>
                  </a:cubicBezTo>
                  <a:cubicBezTo>
                    <a:pt x="5374481" y="217646"/>
                    <a:pt x="5376387" y="203359"/>
                    <a:pt x="5378292" y="190024"/>
                  </a:cubicBezTo>
                  <a:cubicBezTo>
                    <a:pt x="5379244" y="176689"/>
                    <a:pt x="5382101" y="165259"/>
                    <a:pt x="5384006" y="153829"/>
                  </a:cubicBezTo>
                  <a:cubicBezTo>
                    <a:pt x="5384959" y="148114"/>
                    <a:pt x="5385912" y="143351"/>
                    <a:pt x="5386864" y="138589"/>
                  </a:cubicBezTo>
                  <a:cubicBezTo>
                    <a:pt x="5387817" y="133826"/>
                    <a:pt x="5388769" y="130016"/>
                    <a:pt x="5389721" y="126206"/>
                  </a:cubicBezTo>
                  <a:cubicBezTo>
                    <a:pt x="5392579" y="110966"/>
                    <a:pt x="5394484" y="102394"/>
                    <a:pt x="5394484" y="102394"/>
                  </a:cubicBezTo>
                  <a:cubicBezTo>
                    <a:pt x="5394484" y="102394"/>
                    <a:pt x="5391626" y="110966"/>
                    <a:pt x="5385912" y="125254"/>
                  </a:cubicBezTo>
                  <a:cubicBezTo>
                    <a:pt x="5384959" y="129064"/>
                    <a:pt x="5383054" y="132874"/>
                    <a:pt x="5381149" y="137636"/>
                  </a:cubicBezTo>
                  <a:cubicBezTo>
                    <a:pt x="5379244" y="142399"/>
                    <a:pt x="5378292" y="147161"/>
                    <a:pt x="5376387" y="151924"/>
                  </a:cubicBezTo>
                  <a:cubicBezTo>
                    <a:pt x="5373529" y="162401"/>
                    <a:pt x="5369719" y="174784"/>
                    <a:pt x="5366862" y="188119"/>
                  </a:cubicBezTo>
                  <a:cubicBezTo>
                    <a:pt x="5365909" y="193834"/>
                    <a:pt x="5364004" y="199549"/>
                    <a:pt x="5363051" y="205264"/>
                  </a:cubicBezTo>
                  <a:cubicBezTo>
                    <a:pt x="5361146" y="199549"/>
                    <a:pt x="5360194" y="196691"/>
                    <a:pt x="5360194" y="196691"/>
                  </a:cubicBezTo>
                  <a:cubicBezTo>
                    <a:pt x="5360194" y="196691"/>
                    <a:pt x="5361146" y="201454"/>
                    <a:pt x="5361146" y="210979"/>
                  </a:cubicBezTo>
                  <a:cubicBezTo>
                    <a:pt x="5360194" y="217646"/>
                    <a:pt x="5358289" y="224314"/>
                    <a:pt x="5357337" y="230981"/>
                  </a:cubicBezTo>
                  <a:cubicBezTo>
                    <a:pt x="5356384" y="235744"/>
                    <a:pt x="5355431" y="240506"/>
                    <a:pt x="5355431" y="245269"/>
                  </a:cubicBezTo>
                  <a:cubicBezTo>
                    <a:pt x="5355431" y="241459"/>
                    <a:pt x="5354479" y="238601"/>
                    <a:pt x="5354479" y="235744"/>
                  </a:cubicBezTo>
                  <a:cubicBezTo>
                    <a:pt x="5354479" y="233839"/>
                    <a:pt x="5354479" y="231934"/>
                    <a:pt x="5354479" y="230029"/>
                  </a:cubicBezTo>
                  <a:cubicBezTo>
                    <a:pt x="5355431" y="217646"/>
                    <a:pt x="5355431" y="210979"/>
                    <a:pt x="5355431" y="210979"/>
                  </a:cubicBezTo>
                  <a:cubicBezTo>
                    <a:pt x="5355431" y="210979"/>
                    <a:pt x="5354479" y="214789"/>
                    <a:pt x="5352574" y="222409"/>
                  </a:cubicBezTo>
                  <a:cubicBezTo>
                    <a:pt x="5350669" y="210026"/>
                    <a:pt x="5348764" y="199549"/>
                    <a:pt x="5347812" y="190024"/>
                  </a:cubicBezTo>
                  <a:cubicBezTo>
                    <a:pt x="5347812" y="186214"/>
                    <a:pt x="5347812" y="182404"/>
                    <a:pt x="5347812" y="179546"/>
                  </a:cubicBezTo>
                  <a:cubicBezTo>
                    <a:pt x="5347812" y="167164"/>
                    <a:pt x="5347812" y="160496"/>
                    <a:pt x="5347812" y="160496"/>
                  </a:cubicBezTo>
                  <a:cubicBezTo>
                    <a:pt x="5347812" y="160496"/>
                    <a:pt x="5346859" y="165259"/>
                    <a:pt x="5344954" y="173831"/>
                  </a:cubicBezTo>
                  <a:cubicBezTo>
                    <a:pt x="5342096" y="158591"/>
                    <a:pt x="5341144" y="150019"/>
                    <a:pt x="5341144" y="150019"/>
                  </a:cubicBezTo>
                  <a:cubicBezTo>
                    <a:pt x="5341144" y="150019"/>
                    <a:pt x="5341144" y="160496"/>
                    <a:pt x="5342096" y="177641"/>
                  </a:cubicBezTo>
                  <a:cubicBezTo>
                    <a:pt x="5342096" y="180499"/>
                    <a:pt x="5342096" y="184309"/>
                    <a:pt x="5342096" y="187166"/>
                  </a:cubicBezTo>
                  <a:cubicBezTo>
                    <a:pt x="5341144" y="190976"/>
                    <a:pt x="5341144" y="195739"/>
                    <a:pt x="5340192" y="200501"/>
                  </a:cubicBezTo>
                  <a:cubicBezTo>
                    <a:pt x="5339239" y="209074"/>
                    <a:pt x="5337334" y="218599"/>
                    <a:pt x="5337334" y="229076"/>
                  </a:cubicBezTo>
                  <a:cubicBezTo>
                    <a:pt x="5337334" y="239554"/>
                    <a:pt x="5336381" y="250984"/>
                    <a:pt x="5336381" y="263366"/>
                  </a:cubicBezTo>
                  <a:cubicBezTo>
                    <a:pt x="5336381" y="269081"/>
                    <a:pt x="5336381" y="275749"/>
                    <a:pt x="5336381" y="282416"/>
                  </a:cubicBezTo>
                  <a:cubicBezTo>
                    <a:pt x="5336381" y="282416"/>
                    <a:pt x="5336381" y="282416"/>
                    <a:pt x="5336381" y="282416"/>
                  </a:cubicBezTo>
                  <a:cubicBezTo>
                    <a:pt x="5335429" y="286226"/>
                    <a:pt x="5334476" y="290036"/>
                    <a:pt x="5333524" y="293846"/>
                  </a:cubicBezTo>
                  <a:cubicBezTo>
                    <a:pt x="5333524" y="292894"/>
                    <a:pt x="5332571" y="291941"/>
                    <a:pt x="5332571" y="291941"/>
                  </a:cubicBezTo>
                  <a:cubicBezTo>
                    <a:pt x="5330667" y="287179"/>
                    <a:pt x="5329714" y="282416"/>
                    <a:pt x="5327809" y="278606"/>
                  </a:cubicBezTo>
                  <a:cubicBezTo>
                    <a:pt x="5323999" y="269081"/>
                    <a:pt x="5321142" y="259556"/>
                    <a:pt x="5319237" y="252889"/>
                  </a:cubicBezTo>
                  <a:cubicBezTo>
                    <a:pt x="5313521" y="238601"/>
                    <a:pt x="5310664" y="230029"/>
                    <a:pt x="5310664" y="230029"/>
                  </a:cubicBezTo>
                  <a:cubicBezTo>
                    <a:pt x="5310664" y="230029"/>
                    <a:pt x="5312569" y="238601"/>
                    <a:pt x="5315426" y="253841"/>
                  </a:cubicBezTo>
                  <a:cubicBezTo>
                    <a:pt x="5316379" y="257651"/>
                    <a:pt x="5317331" y="262414"/>
                    <a:pt x="5318284" y="267176"/>
                  </a:cubicBezTo>
                  <a:cubicBezTo>
                    <a:pt x="5316379" y="264319"/>
                    <a:pt x="5315426" y="263366"/>
                    <a:pt x="5315426" y="263366"/>
                  </a:cubicBezTo>
                  <a:cubicBezTo>
                    <a:pt x="5315426" y="263366"/>
                    <a:pt x="5317331" y="268129"/>
                    <a:pt x="5320189" y="276701"/>
                  </a:cubicBezTo>
                  <a:cubicBezTo>
                    <a:pt x="5320189" y="278606"/>
                    <a:pt x="5321142" y="279559"/>
                    <a:pt x="5321142" y="281464"/>
                  </a:cubicBezTo>
                  <a:cubicBezTo>
                    <a:pt x="5322094" y="286226"/>
                    <a:pt x="5323046" y="291941"/>
                    <a:pt x="5324951" y="297656"/>
                  </a:cubicBezTo>
                  <a:cubicBezTo>
                    <a:pt x="5325904" y="300514"/>
                    <a:pt x="5326856" y="303371"/>
                    <a:pt x="5326856" y="306229"/>
                  </a:cubicBezTo>
                  <a:cubicBezTo>
                    <a:pt x="5323999" y="310991"/>
                    <a:pt x="5320189" y="316706"/>
                    <a:pt x="5316379" y="322421"/>
                  </a:cubicBezTo>
                  <a:cubicBezTo>
                    <a:pt x="5313521" y="327184"/>
                    <a:pt x="5309712" y="332899"/>
                    <a:pt x="5306854" y="338614"/>
                  </a:cubicBezTo>
                  <a:cubicBezTo>
                    <a:pt x="5303996" y="343376"/>
                    <a:pt x="5301139" y="349091"/>
                    <a:pt x="5298281" y="354806"/>
                  </a:cubicBezTo>
                  <a:cubicBezTo>
                    <a:pt x="5298281" y="350996"/>
                    <a:pt x="5298281" y="347186"/>
                    <a:pt x="5298281" y="344329"/>
                  </a:cubicBezTo>
                  <a:cubicBezTo>
                    <a:pt x="5299234" y="334804"/>
                    <a:pt x="5300187" y="326231"/>
                    <a:pt x="5301139" y="318611"/>
                  </a:cubicBezTo>
                  <a:cubicBezTo>
                    <a:pt x="5303044" y="308134"/>
                    <a:pt x="5303996" y="299561"/>
                    <a:pt x="5305901" y="291941"/>
                  </a:cubicBezTo>
                  <a:cubicBezTo>
                    <a:pt x="5309712" y="276701"/>
                    <a:pt x="5311617" y="269081"/>
                    <a:pt x="5311617" y="269081"/>
                  </a:cubicBezTo>
                  <a:cubicBezTo>
                    <a:pt x="5311617" y="269081"/>
                    <a:pt x="5307806" y="276701"/>
                    <a:pt x="5302092" y="290989"/>
                  </a:cubicBezTo>
                  <a:cubicBezTo>
                    <a:pt x="5301139" y="293846"/>
                    <a:pt x="5300187" y="295751"/>
                    <a:pt x="5299234" y="298609"/>
                  </a:cubicBezTo>
                  <a:cubicBezTo>
                    <a:pt x="5299234" y="276701"/>
                    <a:pt x="5299234" y="263366"/>
                    <a:pt x="5299234" y="263366"/>
                  </a:cubicBezTo>
                  <a:cubicBezTo>
                    <a:pt x="5299234" y="263366"/>
                    <a:pt x="5295424" y="284321"/>
                    <a:pt x="5290662" y="317659"/>
                  </a:cubicBezTo>
                  <a:cubicBezTo>
                    <a:pt x="5290662" y="315754"/>
                    <a:pt x="5289709" y="314801"/>
                    <a:pt x="5289709" y="312896"/>
                  </a:cubicBezTo>
                  <a:cubicBezTo>
                    <a:pt x="5287804" y="306229"/>
                    <a:pt x="5286851" y="300514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3994" y="291941"/>
                    <a:pt x="5283042" y="288131"/>
                    <a:pt x="5282089" y="284321"/>
                  </a:cubicBezTo>
                  <a:cubicBezTo>
                    <a:pt x="5282089" y="283369"/>
                    <a:pt x="5282089" y="283369"/>
                    <a:pt x="5281137" y="282416"/>
                  </a:cubicBezTo>
                  <a:cubicBezTo>
                    <a:pt x="5285899" y="264319"/>
                    <a:pt x="5288756" y="252889"/>
                    <a:pt x="5288756" y="252889"/>
                  </a:cubicBezTo>
                  <a:cubicBezTo>
                    <a:pt x="5288756" y="252889"/>
                    <a:pt x="5284946" y="260509"/>
                    <a:pt x="5279231" y="273844"/>
                  </a:cubicBezTo>
                  <a:cubicBezTo>
                    <a:pt x="5278279" y="269081"/>
                    <a:pt x="5276374" y="265271"/>
                    <a:pt x="5275421" y="262414"/>
                  </a:cubicBezTo>
                  <a:cubicBezTo>
                    <a:pt x="5270659" y="250031"/>
                    <a:pt x="5268754" y="243364"/>
                    <a:pt x="5268754" y="243364"/>
                  </a:cubicBezTo>
                  <a:cubicBezTo>
                    <a:pt x="5268754" y="243364"/>
                    <a:pt x="5269706" y="250031"/>
                    <a:pt x="5271612" y="262414"/>
                  </a:cubicBezTo>
                  <a:cubicBezTo>
                    <a:pt x="5272564" y="268129"/>
                    <a:pt x="5273517" y="275749"/>
                    <a:pt x="5274469" y="283369"/>
                  </a:cubicBezTo>
                  <a:cubicBezTo>
                    <a:pt x="5270659" y="290989"/>
                    <a:pt x="5266849" y="300514"/>
                    <a:pt x="5263039" y="310039"/>
                  </a:cubicBezTo>
                  <a:cubicBezTo>
                    <a:pt x="5263039" y="305276"/>
                    <a:pt x="5263039" y="302419"/>
                    <a:pt x="5263039" y="302419"/>
                  </a:cubicBezTo>
                  <a:cubicBezTo>
                    <a:pt x="5263039" y="302419"/>
                    <a:pt x="5262087" y="305276"/>
                    <a:pt x="5260181" y="310039"/>
                  </a:cubicBezTo>
                  <a:cubicBezTo>
                    <a:pt x="5260181" y="310039"/>
                    <a:pt x="5260181" y="309086"/>
                    <a:pt x="5260181" y="309086"/>
                  </a:cubicBezTo>
                  <a:cubicBezTo>
                    <a:pt x="5260181" y="306229"/>
                    <a:pt x="5260181" y="303371"/>
                    <a:pt x="5261134" y="301466"/>
                  </a:cubicBezTo>
                  <a:cubicBezTo>
                    <a:pt x="5261134" y="294799"/>
                    <a:pt x="5262087" y="289084"/>
                    <a:pt x="5262087" y="284321"/>
                  </a:cubicBezTo>
                  <a:cubicBezTo>
                    <a:pt x="5263039" y="274796"/>
                    <a:pt x="5263039" y="269081"/>
                    <a:pt x="5263039" y="269081"/>
                  </a:cubicBezTo>
                  <a:cubicBezTo>
                    <a:pt x="5263039" y="269081"/>
                    <a:pt x="5261134" y="273844"/>
                    <a:pt x="5258276" y="283369"/>
                  </a:cubicBezTo>
                  <a:cubicBezTo>
                    <a:pt x="5258276" y="284321"/>
                    <a:pt x="5257324" y="286226"/>
                    <a:pt x="5257324" y="287179"/>
                  </a:cubicBezTo>
                  <a:cubicBezTo>
                    <a:pt x="5256371" y="282416"/>
                    <a:pt x="5256371" y="277654"/>
                    <a:pt x="5255419" y="273844"/>
                  </a:cubicBezTo>
                  <a:cubicBezTo>
                    <a:pt x="5255419" y="272891"/>
                    <a:pt x="5255419" y="271939"/>
                    <a:pt x="5255419" y="271939"/>
                  </a:cubicBezTo>
                  <a:cubicBezTo>
                    <a:pt x="5255419" y="271939"/>
                    <a:pt x="5255419" y="271939"/>
                    <a:pt x="5255419" y="270986"/>
                  </a:cubicBezTo>
                  <a:cubicBezTo>
                    <a:pt x="5256371" y="268129"/>
                    <a:pt x="5256371" y="266224"/>
                    <a:pt x="5256371" y="266224"/>
                  </a:cubicBezTo>
                  <a:cubicBezTo>
                    <a:pt x="5256371" y="266224"/>
                    <a:pt x="5256371" y="267176"/>
                    <a:pt x="5255419" y="268129"/>
                  </a:cubicBezTo>
                  <a:cubicBezTo>
                    <a:pt x="5256371" y="255746"/>
                    <a:pt x="5257324" y="244316"/>
                    <a:pt x="5258276" y="232886"/>
                  </a:cubicBezTo>
                  <a:cubicBezTo>
                    <a:pt x="5262087" y="188119"/>
                    <a:pt x="5263039" y="158591"/>
                    <a:pt x="5263039" y="158591"/>
                  </a:cubicBezTo>
                  <a:cubicBezTo>
                    <a:pt x="5263039" y="158591"/>
                    <a:pt x="5258276" y="175736"/>
                    <a:pt x="5252562" y="204311"/>
                  </a:cubicBezTo>
                  <a:cubicBezTo>
                    <a:pt x="5253514" y="193834"/>
                    <a:pt x="5254467" y="183356"/>
                    <a:pt x="5255419" y="173831"/>
                  </a:cubicBezTo>
                  <a:cubicBezTo>
                    <a:pt x="5256371" y="160496"/>
                    <a:pt x="5257324" y="150019"/>
                    <a:pt x="5258276" y="140494"/>
                  </a:cubicBezTo>
                  <a:cubicBezTo>
                    <a:pt x="5260181" y="121444"/>
                    <a:pt x="5260181" y="110966"/>
                    <a:pt x="5260181" y="110966"/>
                  </a:cubicBezTo>
                  <a:cubicBezTo>
                    <a:pt x="5260181" y="110966"/>
                    <a:pt x="5257324" y="121444"/>
                    <a:pt x="5254467" y="139541"/>
                  </a:cubicBezTo>
                  <a:cubicBezTo>
                    <a:pt x="5252562" y="149066"/>
                    <a:pt x="5250656" y="159544"/>
                    <a:pt x="5247799" y="172879"/>
                  </a:cubicBezTo>
                  <a:cubicBezTo>
                    <a:pt x="5246846" y="179546"/>
                    <a:pt x="5244942" y="186214"/>
                    <a:pt x="5243989" y="192881"/>
                  </a:cubicBezTo>
                  <a:cubicBezTo>
                    <a:pt x="5243989" y="195739"/>
                    <a:pt x="5243037" y="198596"/>
                    <a:pt x="5243037" y="201454"/>
                  </a:cubicBezTo>
                  <a:cubicBezTo>
                    <a:pt x="5242084" y="197644"/>
                    <a:pt x="5241131" y="194786"/>
                    <a:pt x="5241131" y="194786"/>
                  </a:cubicBezTo>
                  <a:cubicBezTo>
                    <a:pt x="5241131" y="194786"/>
                    <a:pt x="5241131" y="199549"/>
                    <a:pt x="5241131" y="209074"/>
                  </a:cubicBezTo>
                  <a:cubicBezTo>
                    <a:pt x="5241131" y="210979"/>
                    <a:pt x="5240179" y="213836"/>
                    <a:pt x="5240179" y="215741"/>
                  </a:cubicBezTo>
                  <a:cubicBezTo>
                    <a:pt x="5239226" y="225266"/>
                    <a:pt x="5237321" y="235744"/>
                    <a:pt x="5235417" y="246221"/>
                  </a:cubicBezTo>
                  <a:cubicBezTo>
                    <a:pt x="5234464" y="248126"/>
                    <a:pt x="5232559" y="250984"/>
                    <a:pt x="5230654" y="252889"/>
                  </a:cubicBezTo>
                  <a:cubicBezTo>
                    <a:pt x="5227796" y="256699"/>
                    <a:pt x="5225892" y="261461"/>
                    <a:pt x="5222081" y="266224"/>
                  </a:cubicBezTo>
                  <a:cubicBezTo>
                    <a:pt x="5220176" y="270034"/>
                    <a:pt x="5217319" y="274796"/>
                    <a:pt x="5215414" y="279559"/>
                  </a:cubicBezTo>
                  <a:cubicBezTo>
                    <a:pt x="5215414" y="279559"/>
                    <a:pt x="5215414" y="279559"/>
                    <a:pt x="5215414" y="278606"/>
                  </a:cubicBezTo>
                  <a:cubicBezTo>
                    <a:pt x="5216367" y="276701"/>
                    <a:pt x="5216367" y="275749"/>
                    <a:pt x="5216367" y="275749"/>
                  </a:cubicBezTo>
                  <a:cubicBezTo>
                    <a:pt x="5216367" y="275749"/>
                    <a:pt x="5216367" y="276701"/>
                    <a:pt x="5215414" y="277654"/>
                  </a:cubicBezTo>
                  <a:cubicBezTo>
                    <a:pt x="5213509" y="267176"/>
                    <a:pt x="5212556" y="257651"/>
                    <a:pt x="5211604" y="249079"/>
                  </a:cubicBezTo>
                  <a:cubicBezTo>
                    <a:pt x="5210651" y="239554"/>
                    <a:pt x="5209699" y="230981"/>
                    <a:pt x="5208746" y="224314"/>
                  </a:cubicBezTo>
                  <a:cubicBezTo>
                    <a:pt x="5206842" y="210979"/>
                    <a:pt x="5205889" y="202406"/>
                    <a:pt x="5205889" y="202406"/>
                  </a:cubicBezTo>
                  <a:cubicBezTo>
                    <a:pt x="5205889" y="202406"/>
                    <a:pt x="5205889" y="210026"/>
                    <a:pt x="5204937" y="224314"/>
                  </a:cubicBezTo>
                  <a:cubicBezTo>
                    <a:pt x="5204937" y="230981"/>
                    <a:pt x="5204937" y="239554"/>
                    <a:pt x="5204937" y="249079"/>
                  </a:cubicBezTo>
                  <a:cubicBezTo>
                    <a:pt x="5204937" y="253841"/>
                    <a:pt x="5204937" y="258604"/>
                    <a:pt x="5204937" y="264319"/>
                  </a:cubicBezTo>
                  <a:cubicBezTo>
                    <a:pt x="5204937" y="270034"/>
                    <a:pt x="5204937" y="275749"/>
                    <a:pt x="5205889" y="281464"/>
                  </a:cubicBezTo>
                  <a:cubicBezTo>
                    <a:pt x="5205889" y="284321"/>
                    <a:pt x="5205889" y="286226"/>
                    <a:pt x="5205889" y="289084"/>
                  </a:cubicBezTo>
                  <a:cubicBezTo>
                    <a:pt x="5204937" y="287179"/>
                    <a:pt x="5203984" y="286226"/>
                    <a:pt x="5203984" y="286226"/>
                  </a:cubicBezTo>
                  <a:cubicBezTo>
                    <a:pt x="5203984" y="286226"/>
                    <a:pt x="5204937" y="288131"/>
                    <a:pt x="5205889" y="290989"/>
                  </a:cubicBezTo>
                  <a:cubicBezTo>
                    <a:pt x="5205889" y="290989"/>
                    <a:pt x="5205889" y="290989"/>
                    <a:pt x="5205889" y="291941"/>
                  </a:cubicBezTo>
                  <a:cubicBezTo>
                    <a:pt x="5204937" y="290036"/>
                    <a:pt x="5203984" y="289084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1126" y="281464"/>
                    <a:pt x="5199221" y="278606"/>
                    <a:pt x="5199221" y="278606"/>
                  </a:cubicBezTo>
                  <a:cubicBezTo>
                    <a:pt x="5199221" y="278606"/>
                    <a:pt x="5200174" y="283369"/>
                    <a:pt x="5202079" y="290989"/>
                  </a:cubicBezTo>
                  <a:cubicBezTo>
                    <a:pt x="5201126" y="292894"/>
                    <a:pt x="5200174" y="295751"/>
                    <a:pt x="5198269" y="300514"/>
                  </a:cubicBezTo>
                  <a:cubicBezTo>
                    <a:pt x="5197317" y="298609"/>
                    <a:pt x="5196364" y="297656"/>
                    <a:pt x="5195412" y="295751"/>
                  </a:cubicBezTo>
                  <a:cubicBezTo>
                    <a:pt x="5193506" y="284321"/>
                    <a:pt x="5192554" y="273844"/>
                    <a:pt x="5191601" y="263366"/>
                  </a:cubicBezTo>
                  <a:cubicBezTo>
                    <a:pt x="5187792" y="232886"/>
                    <a:pt x="5185887" y="208121"/>
                    <a:pt x="5184934" y="190024"/>
                  </a:cubicBezTo>
                  <a:cubicBezTo>
                    <a:pt x="5183981" y="181451"/>
                    <a:pt x="5183981" y="173831"/>
                    <a:pt x="5183981" y="169069"/>
                  </a:cubicBezTo>
                  <a:cubicBezTo>
                    <a:pt x="5183981" y="164306"/>
                    <a:pt x="5183981" y="161449"/>
                    <a:pt x="5183981" y="161449"/>
                  </a:cubicBezTo>
                  <a:cubicBezTo>
                    <a:pt x="5183981" y="161449"/>
                    <a:pt x="5183981" y="164306"/>
                    <a:pt x="5183029" y="169069"/>
                  </a:cubicBezTo>
                  <a:cubicBezTo>
                    <a:pt x="5182076" y="173831"/>
                    <a:pt x="5182076" y="180499"/>
                    <a:pt x="5181124" y="190024"/>
                  </a:cubicBezTo>
                  <a:cubicBezTo>
                    <a:pt x="5181124" y="196691"/>
                    <a:pt x="5180171" y="204311"/>
                    <a:pt x="5180171" y="211931"/>
                  </a:cubicBezTo>
                  <a:cubicBezTo>
                    <a:pt x="5179219" y="212884"/>
                    <a:pt x="5178267" y="213836"/>
                    <a:pt x="5177314" y="215741"/>
                  </a:cubicBezTo>
                  <a:cubicBezTo>
                    <a:pt x="5174456" y="219551"/>
                    <a:pt x="5170646" y="224314"/>
                    <a:pt x="5165884" y="231934"/>
                  </a:cubicBezTo>
                  <a:cubicBezTo>
                    <a:pt x="5164931" y="232886"/>
                    <a:pt x="5163979" y="234791"/>
                    <a:pt x="5163979" y="235744"/>
                  </a:cubicBezTo>
                  <a:cubicBezTo>
                    <a:pt x="5163026" y="233839"/>
                    <a:pt x="5162074" y="231934"/>
                    <a:pt x="5161121" y="230029"/>
                  </a:cubicBezTo>
                  <a:cubicBezTo>
                    <a:pt x="5161121" y="230029"/>
                    <a:pt x="5161121" y="229076"/>
                    <a:pt x="5161121" y="229076"/>
                  </a:cubicBezTo>
                  <a:cubicBezTo>
                    <a:pt x="5162074" y="222409"/>
                    <a:pt x="5162074" y="217646"/>
                    <a:pt x="5163026" y="213836"/>
                  </a:cubicBezTo>
                  <a:cubicBezTo>
                    <a:pt x="5163979" y="210026"/>
                    <a:pt x="5163979" y="208121"/>
                    <a:pt x="5163979" y="208121"/>
                  </a:cubicBezTo>
                  <a:cubicBezTo>
                    <a:pt x="5163979" y="208121"/>
                    <a:pt x="5161121" y="213836"/>
                    <a:pt x="5158264" y="224314"/>
                  </a:cubicBezTo>
                  <a:cubicBezTo>
                    <a:pt x="5157312" y="222409"/>
                    <a:pt x="5156359" y="221456"/>
                    <a:pt x="5156359" y="220504"/>
                  </a:cubicBezTo>
                  <a:cubicBezTo>
                    <a:pt x="5152549" y="213836"/>
                    <a:pt x="5149692" y="208121"/>
                    <a:pt x="5147787" y="205264"/>
                  </a:cubicBezTo>
                  <a:cubicBezTo>
                    <a:pt x="5146834" y="195739"/>
                    <a:pt x="5145881" y="186214"/>
                    <a:pt x="5144929" y="178594"/>
                  </a:cubicBezTo>
                  <a:cubicBezTo>
                    <a:pt x="5143024" y="159544"/>
                    <a:pt x="5141119" y="149066"/>
                    <a:pt x="5141119" y="149066"/>
                  </a:cubicBezTo>
                  <a:cubicBezTo>
                    <a:pt x="5141119" y="149066"/>
                    <a:pt x="5141119" y="159544"/>
                    <a:pt x="5141119" y="178594"/>
                  </a:cubicBezTo>
                  <a:cubicBezTo>
                    <a:pt x="5141119" y="197644"/>
                    <a:pt x="5141119" y="224314"/>
                    <a:pt x="5141119" y="255746"/>
                  </a:cubicBezTo>
                  <a:cubicBezTo>
                    <a:pt x="5141119" y="256699"/>
                    <a:pt x="5141119" y="257651"/>
                    <a:pt x="5141119" y="258604"/>
                  </a:cubicBezTo>
                  <a:cubicBezTo>
                    <a:pt x="5140167" y="259556"/>
                    <a:pt x="5140167" y="259556"/>
                    <a:pt x="5139214" y="260509"/>
                  </a:cubicBezTo>
                  <a:cubicBezTo>
                    <a:pt x="5138262" y="261461"/>
                    <a:pt x="5136356" y="263366"/>
                    <a:pt x="5134451" y="265271"/>
                  </a:cubicBezTo>
                  <a:cubicBezTo>
                    <a:pt x="5131594" y="216694"/>
                    <a:pt x="5128737" y="184309"/>
                    <a:pt x="5128737" y="184309"/>
                  </a:cubicBezTo>
                  <a:cubicBezTo>
                    <a:pt x="5128737" y="184309"/>
                    <a:pt x="5126831" y="204311"/>
                    <a:pt x="5124926" y="236696"/>
                  </a:cubicBezTo>
                  <a:cubicBezTo>
                    <a:pt x="5121117" y="225266"/>
                    <a:pt x="5119212" y="219551"/>
                    <a:pt x="5119212" y="219551"/>
                  </a:cubicBezTo>
                  <a:cubicBezTo>
                    <a:pt x="5119212" y="219551"/>
                    <a:pt x="5121117" y="230029"/>
                    <a:pt x="5123974" y="249079"/>
                  </a:cubicBezTo>
                  <a:cubicBezTo>
                    <a:pt x="5123974" y="251936"/>
                    <a:pt x="5123974" y="255746"/>
                    <a:pt x="5123021" y="258604"/>
                  </a:cubicBezTo>
                  <a:cubicBezTo>
                    <a:pt x="5122069" y="263366"/>
                    <a:pt x="5121117" y="270034"/>
                    <a:pt x="5120164" y="279559"/>
                  </a:cubicBezTo>
                  <a:cubicBezTo>
                    <a:pt x="5119212" y="281464"/>
                    <a:pt x="5117306" y="283369"/>
                    <a:pt x="5116354" y="285274"/>
                  </a:cubicBezTo>
                  <a:cubicBezTo>
                    <a:pt x="5113496" y="289084"/>
                    <a:pt x="5109687" y="293846"/>
                    <a:pt x="5106829" y="298609"/>
                  </a:cubicBezTo>
                  <a:cubicBezTo>
                    <a:pt x="5105876" y="299561"/>
                    <a:pt x="5104924" y="301466"/>
                    <a:pt x="5103971" y="303371"/>
                  </a:cubicBezTo>
                  <a:cubicBezTo>
                    <a:pt x="5097304" y="287179"/>
                    <a:pt x="5090637" y="272891"/>
                    <a:pt x="5085874" y="261461"/>
                  </a:cubicBezTo>
                  <a:cubicBezTo>
                    <a:pt x="5085874" y="261461"/>
                    <a:pt x="5085874" y="261461"/>
                    <a:pt x="5086826" y="261461"/>
                  </a:cubicBezTo>
                  <a:cubicBezTo>
                    <a:pt x="5089684" y="260509"/>
                    <a:pt x="5091589" y="260509"/>
                    <a:pt x="5091589" y="260509"/>
                  </a:cubicBezTo>
                  <a:cubicBezTo>
                    <a:pt x="5091589" y="260509"/>
                    <a:pt x="5089684" y="260509"/>
                    <a:pt x="5086826" y="260509"/>
                  </a:cubicBezTo>
                  <a:cubicBezTo>
                    <a:pt x="5086826" y="260509"/>
                    <a:pt x="5085874" y="260509"/>
                    <a:pt x="5085874" y="260509"/>
                  </a:cubicBezTo>
                  <a:cubicBezTo>
                    <a:pt x="5078254" y="243364"/>
                    <a:pt x="5073492" y="232886"/>
                    <a:pt x="5071587" y="230029"/>
                  </a:cubicBezTo>
                  <a:cubicBezTo>
                    <a:pt x="5071587" y="225266"/>
                    <a:pt x="5071587" y="222409"/>
                    <a:pt x="5071587" y="222409"/>
                  </a:cubicBezTo>
                  <a:cubicBezTo>
                    <a:pt x="5071587" y="222409"/>
                    <a:pt x="5070634" y="224314"/>
                    <a:pt x="5069681" y="227171"/>
                  </a:cubicBezTo>
                  <a:cubicBezTo>
                    <a:pt x="5066824" y="214789"/>
                    <a:pt x="5063967" y="203359"/>
                    <a:pt x="5062062" y="192881"/>
                  </a:cubicBezTo>
                  <a:cubicBezTo>
                    <a:pt x="5061109" y="186214"/>
                    <a:pt x="5059204" y="180499"/>
                    <a:pt x="5058251" y="174784"/>
                  </a:cubicBezTo>
                  <a:cubicBezTo>
                    <a:pt x="5057299" y="169069"/>
                    <a:pt x="5056346" y="164306"/>
                    <a:pt x="5055394" y="159544"/>
                  </a:cubicBezTo>
                  <a:cubicBezTo>
                    <a:pt x="5051584" y="140494"/>
                    <a:pt x="5049679" y="130016"/>
                    <a:pt x="5049679" y="130016"/>
                  </a:cubicBezTo>
                  <a:cubicBezTo>
                    <a:pt x="5049679" y="130016"/>
                    <a:pt x="5050631" y="140494"/>
                    <a:pt x="5050631" y="159544"/>
                  </a:cubicBezTo>
                  <a:cubicBezTo>
                    <a:pt x="5050631" y="164306"/>
                    <a:pt x="5051584" y="169069"/>
                    <a:pt x="5051584" y="174784"/>
                  </a:cubicBezTo>
                  <a:cubicBezTo>
                    <a:pt x="5052537" y="180499"/>
                    <a:pt x="5052537" y="186214"/>
                    <a:pt x="5053489" y="192881"/>
                  </a:cubicBezTo>
                  <a:cubicBezTo>
                    <a:pt x="5055394" y="206216"/>
                    <a:pt x="5056346" y="220504"/>
                    <a:pt x="5059204" y="236696"/>
                  </a:cubicBezTo>
                  <a:cubicBezTo>
                    <a:pt x="5060156" y="240506"/>
                    <a:pt x="5061109" y="245269"/>
                    <a:pt x="5061109" y="249079"/>
                  </a:cubicBezTo>
                  <a:cubicBezTo>
                    <a:pt x="5059204" y="254794"/>
                    <a:pt x="5057299" y="262414"/>
                    <a:pt x="5055394" y="270034"/>
                  </a:cubicBezTo>
                  <a:cubicBezTo>
                    <a:pt x="5054442" y="270986"/>
                    <a:pt x="5053489" y="270986"/>
                    <a:pt x="5052537" y="271939"/>
                  </a:cubicBezTo>
                  <a:cubicBezTo>
                    <a:pt x="5052537" y="271939"/>
                    <a:pt x="5052537" y="271939"/>
                    <a:pt x="5052537" y="271939"/>
                  </a:cubicBezTo>
                  <a:cubicBezTo>
                    <a:pt x="5051584" y="269081"/>
                    <a:pt x="5051584" y="267176"/>
                    <a:pt x="5051584" y="267176"/>
                  </a:cubicBezTo>
                  <a:cubicBezTo>
                    <a:pt x="5051584" y="267176"/>
                    <a:pt x="5051584" y="268129"/>
                    <a:pt x="5051584" y="269081"/>
                  </a:cubicBezTo>
                  <a:cubicBezTo>
                    <a:pt x="5050631" y="266224"/>
                    <a:pt x="5049679" y="264319"/>
                    <a:pt x="5048726" y="261461"/>
                  </a:cubicBezTo>
                  <a:cubicBezTo>
                    <a:pt x="5048726" y="261461"/>
                    <a:pt x="5048726" y="261461"/>
                    <a:pt x="5048726" y="261461"/>
                  </a:cubicBezTo>
                  <a:cubicBezTo>
                    <a:pt x="5049679" y="255746"/>
                    <a:pt x="5050631" y="252889"/>
                    <a:pt x="5050631" y="252889"/>
                  </a:cubicBezTo>
                  <a:cubicBezTo>
                    <a:pt x="5050631" y="252889"/>
                    <a:pt x="5049679" y="254794"/>
                    <a:pt x="5047774" y="259556"/>
                  </a:cubicBezTo>
                  <a:cubicBezTo>
                    <a:pt x="5043964" y="250984"/>
                    <a:pt x="5041106" y="243364"/>
                    <a:pt x="5039201" y="236696"/>
                  </a:cubicBezTo>
                  <a:cubicBezTo>
                    <a:pt x="5034439" y="222409"/>
                    <a:pt x="5031581" y="214789"/>
                    <a:pt x="5031581" y="214789"/>
                  </a:cubicBezTo>
                  <a:cubicBezTo>
                    <a:pt x="5031581" y="214789"/>
                    <a:pt x="5033487" y="223361"/>
                    <a:pt x="5035392" y="237649"/>
                  </a:cubicBezTo>
                  <a:cubicBezTo>
                    <a:pt x="5036344" y="243364"/>
                    <a:pt x="5037296" y="249079"/>
                    <a:pt x="5039201" y="256699"/>
                  </a:cubicBezTo>
                  <a:cubicBezTo>
                    <a:pt x="5038249" y="258604"/>
                    <a:pt x="5036344" y="261461"/>
                    <a:pt x="5034439" y="265271"/>
                  </a:cubicBezTo>
                  <a:cubicBezTo>
                    <a:pt x="5034439" y="264319"/>
                    <a:pt x="5034439" y="263366"/>
                    <a:pt x="5034439" y="262414"/>
                  </a:cubicBezTo>
                  <a:cubicBezTo>
                    <a:pt x="5033487" y="253841"/>
                    <a:pt x="5031581" y="247174"/>
                    <a:pt x="5030629" y="241459"/>
                  </a:cubicBezTo>
                  <a:cubicBezTo>
                    <a:pt x="5028724" y="230029"/>
                    <a:pt x="5026819" y="223361"/>
                    <a:pt x="5026819" y="223361"/>
                  </a:cubicBezTo>
                  <a:cubicBezTo>
                    <a:pt x="5026819" y="223361"/>
                    <a:pt x="5026819" y="230029"/>
                    <a:pt x="5025867" y="242411"/>
                  </a:cubicBezTo>
                  <a:cubicBezTo>
                    <a:pt x="5025867" y="248126"/>
                    <a:pt x="5025867" y="255746"/>
                    <a:pt x="5025867" y="263366"/>
                  </a:cubicBezTo>
                  <a:cubicBezTo>
                    <a:pt x="5025867" y="267176"/>
                    <a:pt x="5025867" y="271939"/>
                    <a:pt x="5025867" y="276701"/>
                  </a:cubicBezTo>
                  <a:cubicBezTo>
                    <a:pt x="5025867" y="277654"/>
                    <a:pt x="5025867" y="279559"/>
                    <a:pt x="5025867" y="281464"/>
                  </a:cubicBezTo>
                  <a:cubicBezTo>
                    <a:pt x="5020151" y="274796"/>
                    <a:pt x="5015389" y="268129"/>
                    <a:pt x="5010626" y="263366"/>
                  </a:cubicBezTo>
                  <a:cubicBezTo>
                    <a:pt x="5003006" y="255746"/>
                    <a:pt x="4998244" y="250984"/>
                    <a:pt x="4995387" y="248126"/>
                  </a:cubicBezTo>
                  <a:cubicBezTo>
                    <a:pt x="4996339" y="245269"/>
                    <a:pt x="4997292" y="243364"/>
                    <a:pt x="4997292" y="243364"/>
                  </a:cubicBezTo>
                  <a:cubicBezTo>
                    <a:pt x="4997292" y="243364"/>
                    <a:pt x="4996339" y="245269"/>
                    <a:pt x="4994434" y="248126"/>
                  </a:cubicBezTo>
                  <a:cubicBezTo>
                    <a:pt x="4993481" y="247174"/>
                    <a:pt x="4992529" y="246221"/>
                    <a:pt x="4992529" y="246221"/>
                  </a:cubicBezTo>
                  <a:cubicBezTo>
                    <a:pt x="4994434" y="211931"/>
                    <a:pt x="4994434" y="190024"/>
                    <a:pt x="4994434" y="190024"/>
                  </a:cubicBezTo>
                  <a:cubicBezTo>
                    <a:pt x="4994434" y="190024"/>
                    <a:pt x="4988719" y="210026"/>
                    <a:pt x="4983004" y="240506"/>
                  </a:cubicBezTo>
                  <a:cubicBezTo>
                    <a:pt x="4982051" y="239554"/>
                    <a:pt x="4981099" y="238601"/>
                    <a:pt x="4981099" y="238601"/>
                  </a:cubicBezTo>
                  <a:cubicBezTo>
                    <a:pt x="4967764" y="226219"/>
                    <a:pt x="4959192" y="219551"/>
                    <a:pt x="4959192" y="219551"/>
                  </a:cubicBezTo>
                  <a:cubicBezTo>
                    <a:pt x="4959192" y="219551"/>
                    <a:pt x="4965859" y="227171"/>
                    <a:pt x="4978242" y="241459"/>
                  </a:cubicBezTo>
                  <a:cubicBezTo>
                    <a:pt x="4979194" y="243364"/>
                    <a:pt x="4981099" y="244316"/>
                    <a:pt x="4982051" y="246221"/>
                  </a:cubicBezTo>
                  <a:cubicBezTo>
                    <a:pt x="4982051" y="247174"/>
                    <a:pt x="4982051" y="248126"/>
                    <a:pt x="4982051" y="248126"/>
                  </a:cubicBezTo>
                  <a:cubicBezTo>
                    <a:pt x="4980146" y="257651"/>
                    <a:pt x="4978242" y="268129"/>
                    <a:pt x="4976337" y="279559"/>
                  </a:cubicBezTo>
                  <a:cubicBezTo>
                    <a:pt x="4974431" y="283369"/>
                    <a:pt x="4971574" y="287179"/>
                    <a:pt x="4969669" y="290989"/>
                  </a:cubicBezTo>
                  <a:cubicBezTo>
                    <a:pt x="4965859" y="281464"/>
                    <a:pt x="4963001" y="272891"/>
                    <a:pt x="4960144" y="265271"/>
                  </a:cubicBezTo>
                  <a:cubicBezTo>
                    <a:pt x="4960144" y="265271"/>
                    <a:pt x="4960144" y="264319"/>
                    <a:pt x="4960144" y="264319"/>
                  </a:cubicBezTo>
                  <a:cubicBezTo>
                    <a:pt x="4960144" y="253841"/>
                    <a:pt x="4960144" y="245269"/>
                    <a:pt x="4959192" y="237649"/>
                  </a:cubicBezTo>
                  <a:cubicBezTo>
                    <a:pt x="4958239" y="223361"/>
                    <a:pt x="4958239" y="215741"/>
                    <a:pt x="4958239" y="214789"/>
                  </a:cubicBezTo>
                  <a:cubicBezTo>
                    <a:pt x="4963001" y="194786"/>
                    <a:pt x="4965859" y="177641"/>
                    <a:pt x="4968717" y="164306"/>
                  </a:cubicBezTo>
                  <a:cubicBezTo>
                    <a:pt x="4972526" y="145256"/>
                    <a:pt x="4974431" y="134779"/>
                    <a:pt x="4974431" y="134779"/>
                  </a:cubicBezTo>
                  <a:cubicBezTo>
                    <a:pt x="4974431" y="134779"/>
                    <a:pt x="4970621" y="145256"/>
                    <a:pt x="4964906" y="163354"/>
                  </a:cubicBezTo>
                  <a:cubicBezTo>
                    <a:pt x="4962049" y="171926"/>
                    <a:pt x="4959192" y="181451"/>
                    <a:pt x="4955381" y="191929"/>
                  </a:cubicBezTo>
                  <a:cubicBezTo>
                    <a:pt x="4955381" y="182404"/>
                    <a:pt x="4955381" y="176689"/>
                    <a:pt x="4955381" y="176689"/>
                  </a:cubicBezTo>
                  <a:cubicBezTo>
                    <a:pt x="4955381" y="176689"/>
                    <a:pt x="4954429" y="186214"/>
                    <a:pt x="4952524" y="202406"/>
                  </a:cubicBezTo>
                  <a:cubicBezTo>
                    <a:pt x="4952524" y="202406"/>
                    <a:pt x="4952524" y="203359"/>
                    <a:pt x="4952524" y="203359"/>
                  </a:cubicBezTo>
                  <a:cubicBezTo>
                    <a:pt x="4949667" y="210979"/>
                    <a:pt x="4947762" y="218599"/>
                    <a:pt x="4944904" y="227171"/>
                  </a:cubicBezTo>
                  <a:cubicBezTo>
                    <a:pt x="4944904" y="227171"/>
                    <a:pt x="4944904" y="226219"/>
                    <a:pt x="4944904" y="226219"/>
                  </a:cubicBezTo>
                  <a:cubicBezTo>
                    <a:pt x="4939189" y="209074"/>
                    <a:pt x="4936331" y="199549"/>
                    <a:pt x="4936331" y="199549"/>
                  </a:cubicBezTo>
                  <a:cubicBezTo>
                    <a:pt x="4936331" y="199549"/>
                    <a:pt x="4938237" y="213836"/>
                    <a:pt x="4942046" y="236696"/>
                  </a:cubicBezTo>
                  <a:cubicBezTo>
                    <a:pt x="4942046" y="237649"/>
                    <a:pt x="4941094" y="238601"/>
                    <a:pt x="4941094" y="239554"/>
                  </a:cubicBezTo>
                  <a:cubicBezTo>
                    <a:pt x="4935379" y="255746"/>
                    <a:pt x="4929664" y="273844"/>
                    <a:pt x="4922996" y="292894"/>
                  </a:cubicBezTo>
                  <a:cubicBezTo>
                    <a:pt x="4922996" y="291941"/>
                    <a:pt x="4922996" y="290036"/>
                    <a:pt x="4922996" y="289084"/>
                  </a:cubicBezTo>
                  <a:cubicBezTo>
                    <a:pt x="4921092" y="275749"/>
                    <a:pt x="4920139" y="269081"/>
                    <a:pt x="4920139" y="269081"/>
                  </a:cubicBezTo>
                  <a:cubicBezTo>
                    <a:pt x="4920139" y="269081"/>
                    <a:pt x="4919187" y="276701"/>
                    <a:pt x="4919187" y="290036"/>
                  </a:cubicBezTo>
                  <a:cubicBezTo>
                    <a:pt x="4919187" y="291941"/>
                    <a:pt x="4919187" y="293846"/>
                    <a:pt x="4919187" y="296704"/>
                  </a:cubicBezTo>
                  <a:cubicBezTo>
                    <a:pt x="4918234" y="293846"/>
                    <a:pt x="4918234" y="290989"/>
                    <a:pt x="4917281" y="289084"/>
                  </a:cubicBezTo>
                  <a:cubicBezTo>
                    <a:pt x="4915376" y="279559"/>
                    <a:pt x="4913471" y="271939"/>
                    <a:pt x="4911567" y="266224"/>
                  </a:cubicBezTo>
                  <a:cubicBezTo>
                    <a:pt x="4907756" y="253841"/>
                    <a:pt x="4904899" y="246221"/>
                    <a:pt x="4904899" y="246221"/>
                  </a:cubicBezTo>
                  <a:cubicBezTo>
                    <a:pt x="4904899" y="246221"/>
                    <a:pt x="4905851" y="253841"/>
                    <a:pt x="4907756" y="267176"/>
                  </a:cubicBezTo>
                  <a:cubicBezTo>
                    <a:pt x="4908709" y="273844"/>
                    <a:pt x="4908709" y="281464"/>
                    <a:pt x="4909662" y="290989"/>
                  </a:cubicBezTo>
                  <a:cubicBezTo>
                    <a:pt x="4910614" y="299561"/>
                    <a:pt x="4910614" y="310039"/>
                    <a:pt x="4911567" y="321469"/>
                  </a:cubicBezTo>
                  <a:cubicBezTo>
                    <a:pt x="4910614" y="323374"/>
                    <a:pt x="4909662" y="325279"/>
                    <a:pt x="4908709" y="327184"/>
                  </a:cubicBezTo>
                  <a:cubicBezTo>
                    <a:pt x="4906804" y="322421"/>
                    <a:pt x="4903946" y="317659"/>
                    <a:pt x="4902042" y="313849"/>
                  </a:cubicBezTo>
                  <a:cubicBezTo>
                    <a:pt x="4899184" y="308134"/>
                    <a:pt x="4896326" y="302419"/>
                    <a:pt x="4894421" y="298609"/>
                  </a:cubicBezTo>
                  <a:cubicBezTo>
                    <a:pt x="4893469" y="290036"/>
                    <a:pt x="4892517" y="285274"/>
                    <a:pt x="4892517" y="285274"/>
                  </a:cubicBezTo>
                  <a:cubicBezTo>
                    <a:pt x="4892517" y="285274"/>
                    <a:pt x="4892517" y="288131"/>
                    <a:pt x="4891564" y="293846"/>
                  </a:cubicBezTo>
                  <a:cubicBezTo>
                    <a:pt x="4889659" y="290989"/>
                    <a:pt x="4888706" y="289084"/>
                    <a:pt x="4888706" y="289084"/>
                  </a:cubicBezTo>
                  <a:cubicBezTo>
                    <a:pt x="4888706" y="289084"/>
                    <a:pt x="4889659" y="291941"/>
                    <a:pt x="4891564" y="295751"/>
                  </a:cubicBezTo>
                  <a:cubicBezTo>
                    <a:pt x="4890612" y="306229"/>
                    <a:pt x="4888706" y="324326"/>
                    <a:pt x="4887754" y="348139"/>
                  </a:cubicBezTo>
                  <a:cubicBezTo>
                    <a:pt x="4887754" y="350996"/>
                    <a:pt x="4887754" y="354806"/>
                    <a:pt x="4887754" y="357664"/>
                  </a:cubicBezTo>
                  <a:cubicBezTo>
                    <a:pt x="4885849" y="354806"/>
                    <a:pt x="4883944" y="352901"/>
                    <a:pt x="4882991" y="350996"/>
                  </a:cubicBezTo>
                  <a:cubicBezTo>
                    <a:pt x="4882991" y="347186"/>
                    <a:pt x="4882039" y="343376"/>
                    <a:pt x="4882039" y="338614"/>
                  </a:cubicBezTo>
                  <a:cubicBezTo>
                    <a:pt x="4882039" y="338614"/>
                    <a:pt x="4882039" y="337661"/>
                    <a:pt x="4882039" y="337661"/>
                  </a:cubicBezTo>
                  <a:cubicBezTo>
                    <a:pt x="4882991" y="333851"/>
                    <a:pt x="4882991" y="330041"/>
                    <a:pt x="4883944" y="327184"/>
                  </a:cubicBezTo>
                  <a:cubicBezTo>
                    <a:pt x="4884896" y="324326"/>
                    <a:pt x="4884896" y="321469"/>
                    <a:pt x="4885849" y="319564"/>
                  </a:cubicBezTo>
                  <a:cubicBezTo>
                    <a:pt x="4886801" y="315754"/>
                    <a:pt x="4887754" y="312896"/>
                    <a:pt x="4887754" y="312896"/>
                  </a:cubicBezTo>
                  <a:cubicBezTo>
                    <a:pt x="4887754" y="312896"/>
                    <a:pt x="4886801" y="314801"/>
                    <a:pt x="4884896" y="318611"/>
                  </a:cubicBezTo>
                  <a:cubicBezTo>
                    <a:pt x="4883944" y="320516"/>
                    <a:pt x="4882991" y="323374"/>
                    <a:pt x="4882039" y="326231"/>
                  </a:cubicBezTo>
                  <a:cubicBezTo>
                    <a:pt x="4882039" y="327184"/>
                    <a:pt x="4882039" y="327184"/>
                    <a:pt x="4882039" y="328136"/>
                  </a:cubicBezTo>
                  <a:cubicBezTo>
                    <a:pt x="4882039" y="327184"/>
                    <a:pt x="4882039" y="326231"/>
                    <a:pt x="4882039" y="326231"/>
                  </a:cubicBezTo>
                  <a:cubicBezTo>
                    <a:pt x="4880134" y="312896"/>
                    <a:pt x="4878229" y="300514"/>
                    <a:pt x="4877276" y="288131"/>
                  </a:cubicBezTo>
                  <a:cubicBezTo>
                    <a:pt x="4876324" y="279559"/>
                    <a:pt x="4874419" y="270986"/>
                    <a:pt x="4873466" y="263366"/>
                  </a:cubicBezTo>
                  <a:cubicBezTo>
                    <a:pt x="4875372" y="253841"/>
                    <a:pt x="4876324" y="245269"/>
                    <a:pt x="4878229" y="238601"/>
                  </a:cubicBezTo>
                  <a:cubicBezTo>
                    <a:pt x="4881087" y="221456"/>
                    <a:pt x="4882039" y="211931"/>
                    <a:pt x="4882039" y="211931"/>
                  </a:cubicBezTo>
                  <a:cubicBezTo>
                    <a:pt x="4882039" y="211931"/>
                    <a:pt x="4879181" y="221456"/>
                    <a:pt x="4874419" y="237649"/>
                  </a:cubicBezTo>
                  <a:cubicBezTo>
                    <a:pt x="4873466" y="241459"/>
                    <a:pt x="4872514" y="245269"/>
                    <a:pt x="4870609" y="249079"/>
                  </a:cubicBezTo>
                  <a:cubicBezTo>
                    <a:pt x="4869656" y="242411"/>
                    <a:pt x="4867751" y="236696"/>
                    <a:pt x="4866799" y="231934"/>
                  </a:cubicBezTo>
                  <a:cubicBezTo>
                    <a:pt x="4863941" y="218599"/>
                    <a:pt x="4862037" y="210979"/>
                    <a:pt x="4862037" y="210979"/>
                  </a:cubicBezTo>
                  <a:cubicBezTo>
                    <a:pt x="4862037" y="210979"/>
                    <a:pt x="4862037" y="218599"/>
                    <a:pt x="4862989" y="232886"/>
                  </a:cubicBezTo>
                  <a:cubicBezTo>
                    <a:pt x="4862989" y="237649"/>
                    <a:pt x="4863941" y="242411"/>
                    <a:pt x="4863941" y="248126"/>
                  </a:cubicBezTo>
                  <a:cubicBezTo>
                    <a:pt x="4863941" y="250984"/>
                    <a:pt x="4863941" y="255746"/>
                    <a:pt x="4863941" y="261461"/>
                  </a:cubicBezTo>
                  <a:cubicBezTo>
                    <a:pt x="4862989" y="262414"/>
                    <a:pt x="4862037" y="263366"/>
                    <a:pt x="4860131" y="264319"/>
                  </a:cubicBezTo>
                  <a:cubicBezTo>
                    <a:pt x="4856322" y="268129"/>
                    <a:pt x="4850606" y="272891"/>
                    <a:pt x="4843939" y="281464"/>
                  </a:cubicBezTo>
                  <a:cubicBezTo>
                    <a:pt x="4842987" y="277654"/>
                    <a:pt x="4842034" y="273844"/>
                    <a:pt x="4841081" y="270986"/>
                  </a:cubicBezTo>
                  <a:cubicBezTo>
                    <a:pt x="4842034" y="268129"/>
                    <a:pt x="4842987" y="266224"/>
                    <a:pt x="4842987" y="266224"/>
                  </a:cubicBezTo>
                  <a:cubicBezTo>
                    <a:pt x="4842987" y="266224"/>
                    <a:pt x="4842034" y="267176"/>
                    <a:pt x="4841081" y="269081"/>
                  </a:cubicBezTo>
                  <a:cubicBezTo>
                    <a:pt x="4840129" y="265271"/>
                    <a:pt x="4840129" y="262414"/>
                    <a:pt x="4840129" y="262414"/>
                  </a:cubicBezTo>
                  <a:cubicBezTo>
                    <a:pt x="4840129" y="262414"/>
                    <a:pt x="4840129" y="265271"/>
                    <a:pt x="4840129" y="270034"/>
                  </a:cubicBezTo>
                  <a:cubicBezTo>
                    <a:pt x="4838224" y="271939"/>
                    <a:pt x="4836319" y="274796"/>
                    <a:pt x="4833462" y="278606"/>
                  </a:cubicBezTo>
                  <a:cubicBezTo>
                    <a:pt x="4830604" y="283369"/>
                    <a:pt x="4826794" y="288131"/>
                    <a:pt x="4822984" y="294799"/>
                  </a:cubicBezTo>
                  <a:cubicBezTo>
                    <a:pt x="4821079" y="297656"/>
                    <a:pt x="4819174" y="301466"/>
                    <a:pt x="4816316" y="304324"/>
                  </a:cubicBezTo>
                  <a:cubicBezTo>
                    <a:pt x="4814412" y="308134"/>
                    <a:pt x="4812506" y="311944"/>
                    <a:pt x="4809649" y="315754"/>
                  </a:cubicBezTo>
                  <a:cubicBezTo>
                    <a:pt x="4809649" y="316706"/>
                    <a:pt x="4808697" y="317659"/>
                    <a:pt x="4807744" y="318611"/>
                  </a:cubicBezTo>
                  <a:cubicBezTo>
                    <a:pt x="4807744" y="309086"/>
                    <a:pt x="4807744" y="304324"/>
                    <a:pt x="4807744" y="304324"/>
                  </a:cubicBezTo>
                  <a:cubicBezTo>
                    <a:pt x="4807744" y="304324"/>
                    <a:pt x="4805839" y="312896"/>
                    <a:pt x="4803934" y="327184"/>
                  </a:cubicBezTo>
                  <a:cubicBezTo>
                    <a:pt x="4801076" y="331946"/>
                    <a:pt x="4798219" y="336709"/>
                    <a:pt x="4795362" y="342424"/>
                  </a:cubicBezTo>
                  <a:cubicBezTo>
                    <a:pt x="4795362" y="335756"/>
                    <a:pt x="4795362" y="330041"/>
                    <a:pt x="4795362" y="324326"/>
                  </a:cubicBezTo>
                  <a:cubicBezTo>
                    <a:pt x="4795362" y="319564"/>
                    <a:pt x="4795362" y="315754"/>
                    <a:pt x="4795362" y="311944"/>
                  </a:cubicBezTo>
                  <a:cubicBezTo>
                    <a:pt x="4796314" y="308134"/>
                    <a:pt x="4796314" y="305276"/>
                    <a:pt x="4796314" y="302419"/>
                  </a:cubicBezTo>
                  <a:cubicBezTo>
                    <a:pt x="4796314" y="300514"/>
                    <a:pt x="4796314" y="299561"/>
                    <a:pt x="4797266" y="297656"/>
                  </a:cubicBezTo>
                  <a:cubicBezTo>
                    <a:pt x="4799172" y="286226"/>
                    <a:pt x="4802029" y="274796"/>
                    <a:pt x="4803934" y="264319"/>
                  </a:cubicBezTo>
                  <a:cubicBezTo>
                    <a:pt x="4811554" y="221456"/>
                    <a:pt x="4815364" y="192881"/>
                    <a:pt x="4815364" y="192881"/>
                  </a:cubicBezTo>
                  <a:cubicBezTo>
                    <a:pt x="4815364" y="192881"/>
                    <a:pt x="4804887" y="220504"/>
                    <a:pt x="4792504" y="262414"/>
                  </a:cubicBezTo>
                  <a:cubicBezTo>
                    <a:pt x="4791551" y="264319"/>
                    <a:pt x="4791551" y="266224"/>
                    <a:pt x="4790599" y="268129"/>
                  </a:cubicBezTo>
                  <a:cubicBezTo>
                    <a:pt x="4788694" y="256699"/>
                    <a:pt x="4788694" y="250031"/>
                    <a:pt x="4788694" y="250031"/>
                  </a:cubicBezTo>
                  <a:cubicBezTo>
                    <a:pt x="4788694" y="250031"/>
                    <a:pt x="4788694" y="257651"/>
                    <a:pt x="4787741" y="270986"/>
                  </a:cubicBezTo>
                  <a:cubicBezTo>
                    <a:pt x="4787741" y="273844"/>
                    <a:pt x="4787741" y="277654"/>
                    <a:pt x="4787741" y="281464"/>
                  </a:cubicBezTo>
                  <a:cubicBezTo>
                    <a:pt x="4785837" y="287179"/>
                    <a:pt x="4783931" y="292894"/>
                    <a:pt x="4782979" y="299561"/>
                  </a:cubicBezTo>
                  <a:cubicBezTo>
                    <a:pt x="4782979" y="297656"/>
                    <a:pt x="4782979" y="295751"/>
                    <a:pt x="4782979" y="293846"/>
                  </a:cubicBezTo>
                  <a:cubicBezTo>
                    <a:pt x="4783931" y="282416"/>
                    <a:pt x="4783931" y="271939"/>
                    <a:pt x="4784884" y="263366"/>
                  </a:cubicBezTo>
                  <a:cubicBezTo>
                    <a:pt x="4785837" y="253841"/>
                    <a:pt x="4785837" y="246221"/>
                    <a:pt x="4786789" y="239554"/>
                  </a:cubicBezTo>
                  <a:cubicBezTo>
                    <a:pt x="4788694" y="226219"/>
                    <a:pt x="4789647" y="218599"/>
                    <a:pt x="4789647" y="218599"/>
                  </a:cubicBezTo>
                  <a:cubicBezTo>
                    <a:pt x="4789647" y="218599"/>
                    <a:pt x="4787741" y="226219"/>
                    <a:pt x="4782979" y="238601"/>
                  </a:cubicBezTo>
                  <a:cubicBezTo>
                    <a:pt x="4781074" y="245269"/>
                    <a:pt x="4779169" y="252889"/>
                    <a:pt x="4777264" y="262414"/>
                  </a:cubicBezTo>
                  <a:cubicBezTo>
                    <a:pt x="4776312" y="264319"/>
                    <a:pt x="4776312" y="266224"/>
                    <a:pt x="4776312" y="269081"/>
                  </a:cubicBezTo>
                  <a:cubicBezTo>
                    <a:pt x="4774406" y="257651"/>
                    <a:pt x="4773454" y="251936"/>
                    <a:pt x="4773454" y="251936"/>
                  </a:cubicBezTo>
                  <a:cubicBezTo>
                    <a:pt x="4773454" y="251936"/>
                    <a:pt x="4773454" y="264319"/>
                    <a:pt x="4773454" y="284321"/>
                  </a:cubicBezTo>
                  <a:cubicBezTo>
                    <a:pt x="4772501" y="287179"/>
                    <a:pt x="4772501" y="290989"/>
                    <a:pt x="4771549" y="293846"/>
                  </a:cubicBezTo>
                  <a:cubicBezTo>
                    <a:pt x="4771549" y="294799"/>
                    <a:pt x="4771549" y="294799"/>
                    <a:pt x="4771549" y="295751"/>
                  </a:cubicBezTo>
                  <a:cubicBezTo>
                    <a:pt x="4769644" y="273844"/>
                    <a:pt x="4767739" y="260509"/>
                    <a:pt x="4767739" y="260509"/>
                  </a:cubicBezTo>
                  <a:cubicBezTo>
                    <a:pt x="4767739" y="260509"/>
                    <a:pt x="4765834" y="274796"/>
                    <a:pt x="4764881" y="297656"/>
                  </a:cubicBezTo>
                  <a:cubicBezTo>
                    <a:pt x="4762024" y="290036"/>
                    <a:pt x="4758214" y="283369"/>
                    <a:pt x="4755356" y="276701"/>
                  </a:cubicBezTo>
                  <a:cubicBezTo>
                    <a:pt x="4753451" y="273844"/>
                    <a:pt x="4752499" y="271939"/>
                    <a:pt x="4750594" y="270034"/>
                  </a:cubicBezTo>
                  <a:cubicBezTo>
                    <a:pt x="4753451" y="260509"/>
                    <a:pt x="4755356" y="251936"/>
                    <a:pt x="4758214" y="243364"/>
                  </a:cubicBezTo>
                  <a:cubicBezTo>
                    <a:pt x="4767739" y="209074"/>
                    <a:pt x="4774406" y="180499"/>
                    <a:pt x="4780122" y="161449"/>
                  </a:cubicBezTo>
                  <a:cubicBezTo>
                    <a:pt x="4784884" y="141446"/>
                    <a:pt x="4787741" y="130016"/>
                    <a:pt x="4787741" y="130016"/>
                  </a:cubicBezTo>
                  <a:cubicBezTo>
                    <a:pt x="4787741" y="130016"/>
                    <a:pt x="4782979" y="140494"/>
                    <a:pt x="4776312" y="160496"/>
                  </a:cubicBezTo>
                  <a:cubicBezTo>
                    <a:pt x="4769644" y="179546"/>
                    <a:pt x="4759166" y="207169"/>
                    <a:pt x="4747737" y="240506"/>
                  </a:cubicBezTo>
                  <a:cubicBezTo>
                    <a:pt x="4745831" y="246221"/>
                    <a:pt x="4743926" y="251936"/>
                    <a:pt x="4742022" y="257651"/>
                  </a:cubicBezTo>
                  <a:cubicBezTo>
                    <a:pt x="4742022" y="257651"/>
                    <a:pt x="4742022" y="257651"/>
                    <a:pt x="4742022" y="257651"/>
                  </a:cubicBezTo>
                  <a:cubicBezTo>
                    <a:pt x="4737259" y="251936"/>
                    <a:pt x="4732497" y="248126"/>
                    <a:pt x="4727734" y="244316"/>
                  </a:cubicBezTo>
                  <a:cubicBezTo>
                    <a:pt x="4725829" y="242411"/>
                    <a:pt x="4722972" y="241459"/>
                    <a:pt x="4721066" y="240506"/>
                  </a:cubicBezTo>
                  <a:cubicBezTo>
                    <a:pt x="4719162" y="239554"/>
                    <a:pt x="4717256" y="238601"/>
                    <a:pt x="4716304" y="238601"/>
                  </a:cubicBezTo>
                  <a:cubicBezTo>
                    <a:pt x="4713447" y="237649"/>
                    <a:pt x="4712494" y="237649"/>
                    <a:pt x="4712494" y="237649"/>
                  </a:cubicBezTo>
                  <a:cubicBezTo>
                    <a:pt x="4712494" y="237649"/>
                    <a:pt x="4713447" y="238601"/>
                    <a:pt x="4716304" y="239554"/>
                  </a:cubicBezTo>
                  <a:cubicBezTo>
                    <a:pt x="4719162" y="240506"/>
                    <a:pt x="4722019" y="243364"/>
                    <a:pt x="4725829" y="246221"/>
                  </a:cubicBezTo>
                  <a:cubicBezTo>
                    <a:pt x="4729639" y="250031"/>
                    <a:pt x="4733449" y="254794"/>
                    <a:pt x="4736306" y="260509"/>
                  </a:cubicBezTo>
                  <a:cubicBezTo>
                    <a:pt x="4737259" y="262414"/>
                    <a:pt x="4738212" y="264319"/>
                    <a:pt x="4739164" y="266224"/>
                  </a:cubicBezTo>
                  <a:cubicBezTo>
                    <a:pt x="4736306" y="274796"/>
                    <a:pt x="4732497" y="284321"/>
                    <a:pt x="4729639" y="293846"/>
                  </a:cubicBezTo>
                  <a:cubicBezTo>
                    <a:pt x="4729639" y="294799"/>
                    <a:pt x="4729639" y="294799"/>
                    <a:pt x="4728687" y="295751"/>
                  </a:cubicBezTo>
                  <a:cubicBezTo>
                    <a:pt x="4728687" y="295751"/>
                    <a:pt x="4728687" y="295751"/>
                    <a:pt x="4728687" y="294799"/>
                  </a:cubicBezTo>
                  <a:cubicBezTo>
                    <a:pt x="4728687" y="291941"/>
                    <a:pt x="4728687" y="290989"/>
                    <a:pt x="4728687" y="290989"/>
                  </a:cubicBezTo>
                  <a:cubicBezTo>
                    <a:pt x="4728687" y="290989"/>
                    <a:pt x="4728687" y="291941"/>
                    <a:pt x="4727734" y="293846"/>
                  </a:cubicBezTo>
                  <a:cubicBezTo>
                    <a:pt x="4723924" y="285274"/>
                    <a:pt x="4720114" y="277654"/>
                    <a:pt x="4717256" y="270986"/>
                  </a:cubicBezTo>
                  <a:cubicBezTo>
                    <a:pt x="4716304" y="269081"/>
                    <a:pt x="4715351" y="267176"/>
                    <a:pt x="4714399" y="265271"/>
                  </a:cubicBezTo>
                  <a:cubicBezTo>
                    <a:pt x="4715351" y="257651"/>
                    <a:pt x="4716304" y="252889"/>
                    <a:pt x="4716304" y="252889"/>
                  </a:cubicBezTo>
                  <a:cubicBezTo>
                    <a:pt x="4716304" y="252889"/>
                    <a:pt x="4715351" y="256699"/>
                    <a:pt x="4713447" y="262414"/>
                  </a:cubicBezTo>
                  <a:cubicBezTo>
                    <a:pt x="4708684" y="252889"/>
                    <a:pt x="4706779" y="248126"/>
                    <a:pt x="4706779" y="248126"/>
                  </a:cubicBezTo>
                  <a:cubicBezTo>
                    <a:pt x="4706779" y="248126"/>
                    <a:pt x="4708684" y="254794"/>
                    <a:pt x="4712494" y="267176"/>
                  </a:cubicBezTo>
                  <a:cubicBezTo>
                    <a:pt x="4711541" y="270034"/>
                    <a:pt x="4710589" y="273844"/>
                    <a:pt x="4708684" y="277654"/>
                  </a:cubicBezTo>
                  <a:cubicBezTo>
                    <a:pt x="4700112" y="251936"/>
                    <a:pt x="4694397" y="236696"/>
                    <a:pt x="4694397" y="236696"/>
                  </a:cubicBezTo>
                  <a:cubicBezTo>
                    <a:pt x="4694397" y="236696"/>
                    <a:pt x="4697254" y="258604"/>
                    <a:pt x="4702969" y="293846"/>
                  </a:cubicBezTo>
                  <a:cubicBezTo>
                    <a:pt x="4700112" y="304324"/>
                    <a:pt x="4696301" y="317659"/>
                    <a:pt x="4691539" y="331946"/>
                  </a:cubicBezTo>
                  <a:cubicBezTo>
                    <a:pt x="4691539" y="330994"/>
                    <a:pt x="4690587" y="330041"/>
                    <a:pt x="4690587" y="329089"/>
                  </a:cubicBezTo>
                  <a:cubicBezTo>
                    <a:pt x="4685824" y="319564"/>
                    <a:pt x="4682966" y="313849"/>
                    <a:pt x="4682966" y="313849"/>
                  </a:cubicBezTo>
                  <a:cubicBezTo>
                    <a:pt x="4682966" y="313849"/>
                    <a:pt x="4683919" y="316706"/>
                    <a:pt x="4684872" y="322421"/>
                  </a:cubicBezTo>
                  <a:cubicBezTo>
                    <a:pt x="4684872" y="322421"/>
                    <a:pt x="4684872" y="322421"/>
                    <a:pt x="4684872" y="322421"/>
                  </a:cubicBezTo>
                  <a:cubicBezTo>
                    <a:pt x="4676299" y="310991"/>
                    <a:pt x="4671537" y="304324"/>
                    <a:pt x="4671537" y="304324"/>
                  </a:cubicBezTo>
                  <a:cubicBezTo>
                    <a:pt x="4671537" y="304324"/>
                    <a:pt x="4675347" y="311944"/>
                    <a:pt x="4682014" y="324326"/>
                  </a:cubicBezTo>
                  <a:cubicBezTo>
                    <a:pt x="4683919" y="328136"/>
                    <a:pt x="4686776" y="332899"/>
                    <a:pt x="4688681" y="337661"/>
                  </a:cubicBezTo>
                  <a:cubicBezTo>
                    <a:pt x="4688681" y="338614"/>
                    <a:pt x="4688681" y="339566"/>
                    <a:pt x="4689634" y="340519"/>
                  </a:cubicBezTo>
                  <a:cubicBezTo>
                    <a:pt x="4687729" y="349091"/>
                    <a:pt x="4684872" y="356711"/>
                    <a:pt x="4682966" y="366236"/>
                  </a:cubicBezTo>
                  <a:cubicBezTo>
                    <a:pt x="4681062" y="364331"/>
                    <a:pt x="4680109" y="361474"/>
                    <a:pt x="4678204" y="359569"/>
                  </a:cubicBezTo>
                  <a:cubicBezTo>
                    <a:pt x="4675347" y="355759"/>
                    <a:pt x="4671537" y="351949"/>
                    <a:pt x="4669631" y="349091"/>
                  </a:cubicBezTo>
                  <a:cubicBezTo>
                    <a:pt x="4669631" y="349091"/>
                    <a:pt x="4669631" y="349091"/>
                    <a:pt x="4668679" y="348139"/>
                  </a:cubicBezTo>
                  <a:cubicBezTo>
                    <a:pt x="4669631" y="341471"/>
                    <a:pt x="4669631" y="335756"/>
                    <a:pt x="4669631" y="330994"/>
                  </a:cubicBezTo>
                  <a:cubicBezTo>
                    <a:pt x="4670584" y="318611"/>
                    <a:pt x="4669631" y="310991"/>
                    <a:pt x="4669631" y="310991"/>
                  </a:cubicBezTo>
                  <a:cubicBezTo>
                    <a:pt x="4669631" y="310991"/>
                    <a:pt x="4669631" y="311944"/>
                    <a:pt x="4669631" y="313849"/>
                  </a:cubicBezTo>
                  <a:cubicBezTo>
                    <a:pt x="4669631" y="310039"/>
                    <a:pt x="4670584" y="305276"/>
                    <a:pt x="4670584" y="301466"/>
                  </a:cubicBezTo>
                  <a:cubicBezTo>
                    <a:pt x="4670584" y="296704"/>
                    <a:pt x="4670584" y="291941"/>
                    <a:pt x="4670584" y="287179"/>
                  </a:cubicBezTo>
                  <a:cubicBezTo>
                    <a:pt x="4672489" y="282416"/>
                    <a:pt x="4673441" y="278606"/>
                    <a:pt x="4675347" y="274796"/>
                  </a:cubicBezTo>
                  <a:cubicBezTo>
                    <a:pt x="4683919" y="259556"/>
                    <a:pt x="4689634" y="250984"/>
                    <a:pt x="4689634" y="250984"/>
                  </a:cubicBezTo>
                  <a:cubicBezTo>
                    <a:pt x="4689634" y="250984"/>
                    <a:pt x="4686776" y="254794"/>
                    <a:pt x="4681062" y="262414"/>
                  </a:cubicBezTo>
                  <a:cubicBezTo>
                    <a:pt x="4684872" y="252889"/>
                    <a:pt x="4686776" y="248126"/>
                    <a:pt x="4686776" y="248126"/>
                  </a:cubicBezTo>
                  <a:cubicBezTo>
                    <a:pt x="4686776" y="248126"/>
                    <a:pt x="4682966" y="254794"/>
                    <a:pt x="4675347" y="265271"/>
                  </a:cubicBezTo>
                  <a:cubicBezTo>
                    <a:pt x="4673441" y="267176"/>
                    <a:pt x="4672489" y="270034"/>
                    <a:pt x="4670584" y="272891"/>
                  </a:cubicBezTo>
                  <a:cubicBezTo>
                    <a:pt x="4670584" y="270986"/>
                    <a:pt x="4670584" y="270034"/>
                    <a:pt x="4670584" y="268129"/>
                  </a:cubicBezTo>
                  <a:cubicBezTo>
                    <a:pt x="4669631" y="261461"/>
                    <a:pt x="4669631" y="255746"/>
                    <a:pt x="4668679" y="250984"/>
                  </a:cubicBezTo>
                  <a:cubicBezTo>
                    <a:pt x="4668679" y="250031"/>
                    <a:pt x="4668679" y="248126"/>
                    <a:pt x="4669631" y="247174"/>
                  </a:cubicBezTo>
                  <a:cubicBezTo>
                    <a:pt x="4671537" y="230981"/>
                    <a:pt x="4671537" y="222409"/>
                    <a:pt x="4671537" y="222409"/>
                  </a:cubicBezTo>
                  <a:cubicBezTo>
                    <a:pt x="4671537" y="222409"/>
                    <a:pt x="4671537" y="224314"/>
                    <a:pt x="4670584" y="229076"/>
                  </a:cubicBezTo>
                  <a:cubicBezTo>
                    <a:pt x="4669631" y="231934"/>
                    <a:pt x="4668679" y="236696"/>
                    <a:pt x="4666774" y="242411"/>
                  </a:cubicBezTo>
                  <a:cubicBezTo>
                    <a:pt x="4666774" y="242411"/>
                    <a:pt x="4666774" y="242411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5822" y="235744"/>
                    <a:pt x="4663916" y="230981"/>
                    <a:pt x="4662012" y="228124"/>
                  </a:cubicBezTo>
                  <a:cubicBezTo>
                    <a:pt x="4661059" y="224314"/>
                    <a:pt x="4660106" y="222409"/>
                    <a:pt x="4660106" y="222409"/>
                  </a:cubicBezTo>
                  <a:cubicBezTo>
                    <a:pt x="4660106" y="222409"/>
                    <a:pt x="4660106" y="224314"/>
                    <a:pt x="4661059" y="228124"/>
                  </a:cubicBezTo>
                  <a:cubicBezTo>
                    <a:pt x="4662012" y="231934"/>
                    <a:pt x="4662964" y="237649"/>
                    <a:pt x="4662964" y="244316"/>
                  </a:cubicBezTo>
                  <a:cubicBezTo>
                    <a:pt x="4662964" y="245269"/>
                    <a:pt x="4662964" y="245269"/>
                    <a:pt x="4662964" y="246221"/>
                  </a:cubicBezTo>
                  <a:cubicBezTo>
                    <a:pt x="4662964" y="246221"/>
                    <a:pt x="4662964" y="246221"/>
                    <a:pt x="4662964" y="246221"/>
                  </a:cubicBezTo>
                  <a:cubicBezTo>
                    <a:pt x="4660106" y="250031"/>
                    <a:pt x="4657249" y="254794"/>
                    <a:pt x="4654391" y="262414"/>
                  </a:cubicBezTo>
                  <a:cubicBezTo>
                    <a:pt x="4653439" y="265271"/>
                    <a:pt x="4652487" y="268129"/>
                    <a:pt x="4650581" y="271939"/>
                  </a:cubicBezTo>
                  <a:cubicBezTo>
                    <a:pt x="4649629" y="267176"/>
                    <a:pt x="4647724" y="264319"/>
                    <a:pt x="4646772" y="261461"/>
                  </a:cubicBezTo>
                  <a:cubicBezTo>
                    <a:pt x="4646772" y="260509"/>
                    <a:pt x="4645819" y="259556"/>
                    <a:pt x="4645819" y="259556"/>
                  </a:cubicBezTo>
                  <a:cubicBezTo>
                    <a:pt x="4645819" y="257651"/>
                    <a:pt x="4646772" y="255746"/>
                    <a:pt x="4646772" y="253841"/>
                  </a:cubicBezTo>
                  <a:cubicBezTo>
                    <a:pt x="4648676" y="243364"/>
                    <a:pt x="4650581" y="234791"/>
                    <a:pt x="4653439" y="227171"/>
                  </a:cubicBezTo>
                  <a:cubicBezTo>
                    <a:pt x="4657249" y="212884"/>
                    <a:pt x="4660106" y="204311"/>
                    <a:pt x="4660106" y="204311"/>
                  </a:cubicBezTo>
                  <a:cubicBezTo>
                    <a:pt x="4660106" y="204311"/>
                    <a:pt x="4656297" y="211931"/>
                    <a:pt x="4650581" y="226219"/>
                  </a:cubicBezTo>
                  <a:cubicBezTo>
                    <a:pt x="4647724" y="232886"/>
                    <a:pt x="4643914" y="241459"/>
                    <a:pt x="4641056" y="251936"/>
                  </a:cubicBezTo>
                  <a:cubicBezTo>
                    <a:pt x="4639151" y="256699"/>
                    <a:pt x="4637247" y="261461"/>
                    <a:pt x="4636294" y="267176"/>
                  </a:cubicBezTo>
                  <a:cubicBezTo>
                    <a:pt x="4636294" y="264319"/>
                    <a:pt x="4636294" y="261461"/>
                    <a:pt x="4636294" y="259556"/>
                  </a:cubicBezTo>
                  <a:cubicBezTo>
                    <a:pt x="4636294" y="251936"/>
                    <a:pt x="4637247" y="246221"/>
                    <a:pt x="4638199" y="242411"/>
                  </a:cubicBezTo>
                  <a:cubicBezTo>
                    <a:pt x="4639151" y="238601"/>
                    <a:pt x="4639151" y="235744"/>
                    <a:pt x="4639151" y="235744"/>
                  </a:cubicBezTo>
                  <a:cubicBezTo>
                    <a:pt x="4639151" y="235744"/>
                    <a:pt x="4638199" y="237649"/>
                    <a:pt x="4637247" y="241459"/>
                  </a:cubicBezTo>
                  <a:cubicBezTo>
                    <a:pt x="4636294" y="245269"/>
                    <a:pt x="4633437" y="250984"/>
                    <a:pt x="4632484" y="258604"/>
                  </a:cubicBezTo>
                  <a:cubicBezTo>
                    <a:pt x="4632484" y="258604"/>
                    <a:pt x="4632484" y="258604"/>
                    <a:pt x="4632484" y="258604"/>
                  </a:cubicBezTo>
                  <a:cubicBezTo>
                    <a:pt x="4631531" y="255746"/>
                    <a:pt x="4631531" y="254794"/>
                    <a:pt x="4631531" y="254794"/>
                  </a:cubicBezTo>
                  <a:cubicBezTo>
                    <a:pt x="4631531" y="254794"/>
                    <a:pt x="4631531" y="256699"/>
                    <a:pt x="4632484" y="259556"/>
                  </a:cubicBezTo>
                  <a:cubicBezTo>
                    <a:pt x="4630579" y="267176"/>
                    <a:pt x="4629626" y="275749"/>
                    <a:pt x="4628674" y="285274"/>
                  </a:cubicBezTo>
                  <a:cubicBezTo>
                    <a:pt x="4628674" y="288131"/>
                    <a:pt x="4628674" y="290989"/>
                    <a:pt x="4628674" y="293846"/>
                  </a:cubicBezTo>
                  <a:cubicBezTo>
                    <a:pt x="4627722" y="296704"/>
                    <a:pt x="4626769" y="300514"/>
                    <a:pt x="4625816" y="303371"/>
                  </a:cubicBezTo>
                  <a:cubicBezTo>
                    <a:pt x="4619149" y="298609"/>
                    <a:pt x="4614387" y="295751"/>
                    <a:pt x="4610576" y="293846"/>
                  </a:cubicBezTo>
                  <a:cubicBezTo>
                    <a:pt x="4606766" y="291941"/>
                    <a:pt x="4604862" y="290989"/>
                    <a:pt x="4604862" y="290989"/>
                  </a:cubicBezTo>
                  <a:cubicBezTo>
                    <a:pt x="4604862" y="290989"/>
                    <a:pt x="4606766" y="291941"/>
                    <a:pt x="4610576" y="294799"/>
                  </a:cubicBezTo>
                  <a:cubicBezTo>
                    <a:pt x="4614387" y="296704"/>
                    <a:pt x="4619149" y="301466"/>
                    <a:pt x="4624864" y="307181"/>
                  </a:cubicBezTo>
                  <a:cubicBezTo>
                    <a:pt x="4624864" y="307181"/>
                    <a:pt x="4624864" y="307181"/>
                    <a:pt x="4625816" y="308134"/>
                  </a:cubicBezTo>
                  <a:cubicBezTo>
                    <a:pt x="4624864" y="313849"/>
                    <a:pt x="4622959" y="319564"/>
                    <a:pt x="4622006" y="325279"/>
                  </a:cubicBezTo>
                  <a:cubicBezTo>
                    <a:pt x="4621054" y="330994"/>
                    <a:pt x="4620101" y="337661"/>
                    <a:pt x="4619149" y="343376"/>
                  </a:cubicBezTo>
                  <a:cubicBezTo>
                    <a:pt x="4615339" y="330041"/>
                    <a:pt x="4611529" y="317659"/>
                    <a:pt x="4607719" y="306229"/>
                  </a:cubicBezTo>
                  <a:cubicBezTo>
                    <a:pt x="4605814" y="300514"/>
                    <a:pt x="4604862" y="295751"/>
                    <a:pt x="4602956" y="290989"/>
                  </a:cubicBezTo>
                  <a:cubicBezTo>
                    <a:pt x="4602004" y="282416"/>
                    <a:pt x="4601051" y="274796"/>
                    <a:pt x="4601051" y="269081"/>
                  </a:cubicBezTo>
                  <a:cubicBezTo>
                    <a:pt x="4599147" y="255746"/>
                    <a:pt x="4599147" y="248126"/>
                    <a:pt x="4599147" y="248126"/>
                  </a:cubicBezTo>
                  <a:cubicBezTo>
                    <a:pt x="4599147" y="248126"/>
                    <a:pt x="4598194" y="255746"/>
                    <a:pt x="4597241" y="269081"/>
                  </a:cubicBezTo>
                  <a:cubicBezTo>
                    <a:pt x="4597241" y="270034"/>
                    <a:pt x="4597241" y="270986"/>
                    <a:pt x="4597241" y="271939"/>
                  </a:cubicBezTo>
                  <a:cubicBezTo>
                    <a:pt x="4594384" y="263366"/>
                    <a:pt x="4591526" y="255746"/>
                    <a:pt x="4589622" y="250031"/>
                  </a:cubicBezTo>
                  <a:cubicBezTo>
                    <a:pt x="4589622" y="247174"/>
                    <a:pt x="4589622" y="244316"/>
                    <a:pt x="4589622" y="240506"/>
                  </a:cubicBezTo>
                  <a:cubicBezTo>
                    <a:pt x="4590574" y="225266"/>
                    <a:pt x="4590574" y="210979"/>
                    <a:pt x="4590574" y="197644"/>
                  </a:cubicBezTo>
                  <a:cubicBezTo>
                    <a:pt x="4591526" y="144304"/>
                    <a:pt x="4590574" y="109061"/>
                    <a:pt x="4590574" y="109061"/>
                  </a:cubicBezTo>
                  <a:cubicBezTo>
                    <a:pt x="4590574" y="109061"/>
                    <a:pt x="4584859" y="144304"/>
                    <a:pt x="4579144" y="197644"/>
                  </a:cubicBezTo>
                  <a:cubicBezTo>
                    <a:pt x="4578191" y="210979"/>
                    <a:pt x="4576287" y="225266"/>
                    <a:pt x="4574381" y="240506"/>
                  </a:cubicBezTo>
                  <a:cubicBezTo>
                    <a:pt x="4573429" y="245269"/>
                    <a:pt x="4573429" y="250984"/>
                    <a:pt x="4573429" y="256699"/>
                  </a:cubicBezTo>
                  <a:cubicBezTo>
                    <a:pt x="4573429" y="256699"/>
                    <a:pt x="4572476" y="257651"/>
                    <a:pt x="4572476" y="257651"/>
                  </a:cubicBezTo>
                  <a:cubicBezTo>
                    <a:pt x="4569619" y="259556"/>
                    <a:pt x="4566762" y="262414"/>
                    <a:pt x="4563904" y="265271"/>
                  </a:cubicBezTo>
                  <a:cubicBezTo>
                    <a:pt x="4563904" y="265271"/>
                    <a:pt x="4563904" y="264319"/>
                    <a:pt x="4563904" y="264319"/>
                  </a:cubicBezTo>
                  <a:cubicBezTo>
                    <a:pt x="4561999" y="261461"/>
                    <a:pt x="4560094" y="258604"/>
                    <a:pt x="4559141" y="255746"/>
                  </a:cubicBezTo>
                  <a:cubicBezTo>
                    <a:pt x="4559141" y="253841"/>
                    <a:pt x="4560094" y="250984"/>
                    <a:pt x="4560094" y="249079"/>
                  </a:cubicBezTo>
                  <a:cubicBezTo>
                    <a:pt x="4570572" y="195739"/>
                    <a:pt x="4576287" y="159544"/>
                    <a:pt x="4576287" y="159544"/>
                  </a:cubicBezTo>
                  <a:cubicBezTo>
                    <a:pt x="4576287" y="159544"/>
                    <a:pt x="4564856" y="192881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4316"/>
                    <a:pt x="4549616" y="245269"/>
                    <a:pt x="4549616" y="246221"/>
                  </a:cubicBezTo>
                  <a:cubicBezTo>
                    <a:pt x="4549616" y="247174"/>
                    <a:pt x="4549616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4854" y="261461"/>
                    <a:pt x="4540091" y="276701"/>
                    <a:pt x="4536281" y="292894"/>
                  </a:cubicBezTo>
                  <a:cubicBezTo>
                    <a:pt x="4534376" y="261461"/>
                    <a:pt x="4531519" y="241459"/>
                    <a:pt x="4531519" y="241459"/>
                  </a:cubicBezTo>
                  <a:cubicBezTo>
                    <a:pt x="4531519" y="241459"/>
                    <a:pt x="4527709" y="266224"/>
                    <a:pt x="4525804" y="303371"/>
                  </a:cubicBezTo>
                  <a:cubicBezTo>
                    <a:pt x="4525804" y="305276"/>
                    <a:pt x="4525804" y="307181"/>
                    <a:pt x="4525804" y="309086"/>
                  </a:cubicBezTo>
                  <a:cubicBezTo>
                    <a:pt x="4524851" y="308134"/>
                    <a:pt x="4524851" y="308134"/>
                    <a:pt x="4524851" y="308134"/>
                  </a:cubicBezTo>
                  <a:cubicBezTo>
                    <a:pt x="4524851" y="308134"/>
                    <a:pt x="4524851" y="309086"/>
                    <a:pt x="4525804" y="310039"/>
                  </a:cubicBezTo>
                  <a:cubicBezTo>
                    <a:pt x="4524851" y="317659"/>
                    <a:pt x="4524851" y="325279"/>
                    <a:pt x="4523899" y="333851"/>
                  </a:cubicBezTo>
                  <a:cubicBezTo>
                    <a:pt x="4523899" y="334804"/>
                    <a:pt x="4523899" y="336709"/>
                    <a:pt x="4523899" y="337661"/>
                  </a:cubicBezTo>
                  <a:cubicBezTo>
                    <a:pt x="4523899" y="338614"/>
                    <a:pt x="4523899" y="338614"/>
                    <a:pt x="4522947" y="339566"/>
                  </a:cubicBezTo>
                  <a:cubicBezTo>
                    <a:pt x="4521041" y="333851"/>
                    <a:pt x="4519137" y="328136"/>
                    <a:pt x="4517231" y="322421"/>
                  </a:cubicBezTo>
                  <a:cubicBezTo>
                    <a:pt x="4516279" y="314801"/>
                    <a:pt x="4515326" y="307181"/>
                    <a:pt x="4514374" y="301466"/>
                  </a:cubicBezTo>
                  <a:cubicBezTo>
                    <a:pt x="4515326" y="299561"/>
                    <a:pt x="4516279" y="298609"/>
                    <a:pt x="4517231" y="297656"/>
                  </a:cubicBezTo>
                  <a:cubicBezTo>
                    <a:pt x="4520089" y="293846"/>
                    <a:pt x="4521041" y="291941"/>
                    <a:pt x="4521041" y="291941"/>
                  </a:cubicBezTo>
                  <a:cubicBezTo>
                    <a:pt x="4521041" y="291941"/>
                    <a:pt x="4519137" y="293846"/>
                    <a:pt x="4516279" y="297656"/>
                  </a:cubicBezTo>
                  <a:cubicBezTo>
                    <a:pt x="4515326" y="298609"/>
                    <a:pt x="4515326" y="299561"/>
                    <a:pt x="4514374" y="300514"/>
                  </a:cubicBezTo>
                  <a:cubicBezTo>
                    <a:pt x="4514374" y="299561"/>
                    <a:pt x="4514374" y="299561"/>
                    <a:pt x="4514374" y="298609"/>
                  </a:cubicBezTo>
                  <a:cubicBezTo>
                    <a:pt x="4515326" y="296704"/>
                    <a:pt x="4516279" y="294799"/>
                    <a:pt x="4517231" y="293846"/>
                  </a:cubicBezTo>
                  <a:cubicBezTo>
                    <a:pt x="4519137" y="290036"/>
                    <a:pt x="4520089" y="288131"/>
                    <a:pt x="4520089" y="288131"/>
                  </a:cubicBezTo>
                  <a:cubicBezTo>
                    <a:pt x="4520089" y="288131"/>
                    <a:pt x="4519137" y="290036"/>
                    <a:pt x="4516279" y="292894"/>
                  </a:cubicBezTo>
                  <a:cubicBezTo>
                    <a:pt x="4515326" y="293846"/>
                    <a:pt x="4515326" y="294799"/>
                    <a:pt x="4514374" y="295751"/>
                  </a:cubicBezTo>
                  <a:cubicBezTo>
                    <a:pt x="4513422" y="290036"/>
                    <a:pt x="4512469" y="285274"/>
                    <a:pt x="4512469" y="281464"/>
                  </a:cubicBezTo>
                  <a:cubicBezTo>
                    <a:pt x="4511516" y="272891"/>
                    <a:pt x="4511516" y="268129"/>
                    <a:pt x="4511516" y="268129"/>
                  </a:cubicBezTo>
                  <a:cubicBezTo>
                    <a:pt x="4511516" y="268129"/>
                    <a:pt x="4511516" y="270034"/>
                    <a:pt x="4510564" y="272891"/>
                  </a:cubicBezTo>
                  <a:cubicBezTo>
                    <a:pt x="4508659" y="259556"/>
                    <a:pt x="4506754" y="250984"/>
                    <a:pt x="4506754" y="250984"/>
                  </a:cubicBezTo>
                  <a:cubicBezTo>
                    <a:pt x="4506754" y="250984"/>
                    <a:pt x="4506754" y="267176"/>
                    <a:pt x="4506754" y="292894"/>
                  </a:cubicBezTo>
                  <a:cubicBezTo>
                    <a:pt x="4504849" y="289084"/>
                    <a:pt x="4502944" y="285274"/>
                    <a:pt x="4501991" y="282416"/>
                  </a:cubicBezTo>
                  <a:cubicBezTo>
                    <a:pt x="4499134" y="276701"/>
                    <a:pt x="4496276" y="271939"/>
                    <a:pt x="4494372" y="267176"/>
                  </a:cubicBezTo>
                  <a:cubicBezTo>
                    <a:pt x="4491514" y="262414"/>
                    <a:pt x="4489609" y="258604"/>
                    <a:pt x="4486751" y="254794"/>
                  </a:cubicBezTo>
                  <a:cubicBezTo>
                    <a:pt x="4483894" y="250984"/>
                    <a:pt x="4481989" y="248126"/>
                    <a:pt x="4480084" y="245269"/>
                  </a:cubicBezTo>
                  <a:cubicBezTo>
                    <a:pt x="4478179" y="242411"/>
                    <a:pt x="4476274" y="240506"/>
                    <a:pt x="4474369" y="238601"/>
                  </a:cubicBezTo>
                  <a:cubicBezTo>
                    <a:pt x="4471512" y="235744"/>
                    <a:pt x="4470559" y="233839"/>
                    <a:pt x="4469606" y="233839"/>
                  </a:cubicBezTo>
                  <a:cubicBezTo>
                    <a:pt x="4470559" y="230981"/>
                    <a:pt x="4471512" y="228124"/>
                    <a:pt x="4471512" y="225266"/>
                  </a:cubicBezTo>
                  <a:cubicBezTo>
                    <a:pt x="4474369" y="214789"/>
                    <a:pt x="4476274" y="206216"/>
                    <a:pt x="4477226" y="198596"/>
                  </a:cubicBezTo>
                  <a:cubicBezTo>
                    <a:pt x="4480084" y="184309"/>
                    <a:pt x="4481037" y="175736"/>
                    <a:pt x="4481037" y="175736"/>
                  </a:cubicBezTo>
                  <a:cubicBezTo>
                    <a:pt x="4481037" y="175736"/>
                    <a:pt x="4478179" y="183356"/>
                    <a:pt x="4473416" y="197644"/>
                  </a:cubicBezTo>
                  <a:cubicBezTo>
                    <a:pt x="4471512" y="204311"/>
                    <a:pt x="4467701" y="212884"/>
                    <a:pt x="4463891" y="222409"/>
                  </a:cubicBezTo>
                  <a:cubicBezTo>
                    <a:pt x="4461034" y="229076"/>
                    <a:pt x="4458176" y="236696"/>
                    <a:pt x="4455319" y="244316"/>
                  </a:cubicBezTo>
                  <a:cubicBezTo>
                    <a:pt x="4454366" y="240506"/>
                    <a:pt x="4453414" y="237649"/>
                    <a:pt x="4453414" y="237649"/>
                  </a:cubicBezTo>
                  <a:cubicBezTo>
                    <a:pt x="4453414" y="237649"/>
                    <a:pt x="4453414" y="240506"/>
                    <a:pt x="4454366" y="247174"/>
                  </a:cubicBezTo>
                  <a:cubicBezTo>
                    <a:pt x="4453414" y="249079"/>
                    <a:pt x="4452462" y="251936"/>
                    <a:pt x="4451509" y="253841"/>
                  </a:cubicBezTo>
                  <a:cubicBezTo>
                    <a:pt x="4446747" y="265271"/>
                    <a:pt x="4441984" y="276701"/>
                    <a:pt x="4436269" y="289084"/>
                  </a:cubicBezTo>
                  <a:cubicBezTo>
                    <a:pt x="4436269" y="288131"/>
                    <a:pt x="4435316" y="288131"/>
                    <a:pt x="4435316" y="287179"/>
                  </a:cubicBezTo>
                  <a:cubicBezTo>
                    <a:pt x="4436269" y="283369"/>
                    <a:pt x="4437222" y="278606"/>
                    <a:pt x="4438174" y="274796"/>
                  </a:cubicBezTo>
                  <a:cubicBezTo>
                    <a:pt x="4440079" y="265271"/>
                    <a:pt x="4441984" y="255746"/>
                    <a:pt x="4444841" y="247174"/>
                  </a:cubicBezTo>
                  <a:cubicBezTo>
                    <a:pt x="4449604" y="229076"/>
                    <a:pt x="4452462" y="211931"/>
                    <a:pt x="4454366" y="195739"/>
                  </a:cubicBezTo>
                  <a:cubicBezTo>
                    <a:pt x="4457224" y="179546"/>
                    <a:pt x="4459129" y="165259"/>
                    <a:pt x="4460081" y="151924"/>
                  </a:cubicBezTo>
                  <a:cubicBezTo>
                    <a:pt x="4461034" y="145256"/>
                    <a:pt x="4461987" y="139541"/>
                    <a:pt x="4461987" y="133826"/>
                  </a:cubicBezTo>
                  <a:cubicBezTo>
                    <a:pt x="4461987" y="128111"/>
                    <a:pt x="4462939" y="123349"/>
                    <a:pt x="4462939" y="118586"/>
                  </a:cubicBezTo>
                  <a:cubicBezTo>
                    <a:pt x="4463891" y="99536"/>
                    <a:pt x="4463891" y="89059"/>
                    <a:pt x="4463891" y="89059"/>
                  </a:cubicBezTo>
                  <a:cubicBezTo>
                    <a:pt x="4463891" y="89059"/>
                    <a:pt x="4461987" y="99536"/>
                    <a:pt x="4458176" y="118586"/>
                  </a:cubicBezTo>
                  <a:cubicBezTo>
                    <a:pt x="4457224" y="123349"/>
                    <a:pt x="4456272" y="128111"/>
                    <a:pt x="4455319" y="133826"/>
                  </a:cubicBezTo>
                  <a:cubicBezTo>
                    <a:pt x="4454366" y="139541"/>
                    <a:pt x="4452462" y="145256"/>
                    <a:pt x="4451509" y="151924"/>
                  </a:cubicBezTo>
                  <a:cubicBezTo>
                    <a:pt x="4448651" y="164306"/>
                    <a:pt x="4445794" y="178594"/>
                    <a:pt x="4441984" y="194786"/>
                  </a:cubicBezTo>
                  <a:cubicBezTo>
                    <a:pt x="4438174" y="210026"/>
                    <a:pt x="4434364" y="227171"/>
                    <a:pt x="4428649" y="245269"/>
                  </a:cubicBezTo>
                  <a:cubicBezTo>
                    <a:pt x="4426744" y="252889"/>
                    <a:pt x="4423887" y="261461"/>
                    <a:pt x="4421981" y="269081"/>
                  </a:cubicBezTo>
                  <a:cubicBezTo>
                    <a:pt x="4419124" y="265271"/>
                    <a:pt x="4417219" y="261461"/>
                    <a:pt x="4414362" y="258604"/>
                  </a:cubicBezTo>
                  <a:cubicBezTo>
                    <a:pt x="4406741" y="247174"/>
                    <a:pt x="4400074" y="237649"/>
                    <a:pt x="4394359" y="230029"/>
                  </a:cubicBezTo>
                  <a:cubicBezTo>
                    <a:pt x="4391501" y="227171"/>
                    <a:pt x="4389597" y="224314"/>
                    <a:pt x="4387691" y="221456"/>
                  </a:cubicBezTo>
                  <a:cubicBezTo>
                    <a:pt x="4392454" y="195739"/>
                    <a:pt x="4395312" y="180499"/>
                    <a:pt x="4395312" y="180499"/>
                  </a:cubicBezTo>
                  <a:cubicBezTo>
                    <a:pt x="4395312" y="180499"/>
                    <a:pt x="4390549" y="193834"/>
                    <a:pt x="4382929" y="215741"/>
                  </a:cubicBezTo>
                  <a:cubicBezTo>
                    <a:pt x="4378166" y="209074"/>
                    <a:pt x="4375309" y="206216"/>
                    <a:pt x="4375309" y="206216"/>
                  </a:cubicBezTo>
                  <a:cubicBezTo>
                    <a:pt x="4375309" y="206216"/>
                    <a:pt x="4378166" y="210979"/>
                    <a:pt x="4381976" y="218599"/>
                  </a:cubicBezTo>
                  <a:cubicBezTo>
                    <a:pt x="4378166" y="230029"/>
                    <a:pt x="4374356" y="244316"/>
                    <a:pt x="4369594" y="259556"/>
                  </a:cubicBezTo>
                  <a:cubicBezTo>
                    <a:pt x="4368641" y="248126"/>
                    <a:pt x="4368641" y="241459"/>
                    <a:pt x="4368641" y="241459"/>
                  </a:cubicBezTo>
                  <a:cubicBezTo>
                    <a:pt x="4368641" y="241459"/>
                    <a:pt x="4367689" y="249079"/>
                    <a:pt x="4366737" y="263366"/>
                  </a:cubicBezTo>
                  <a:cubicBezTo>
                    <a:pt x="4366737" y="267176"/>
                    <a:pt x="4365784" y="270986"/>
                    <a:pt x="4365784" y="274796"/>
                  </a:cubicBezTo>
                  <a:cubicBezTo>
                    <a:pt x="4364831" y="277654"/>
                    <a:pt x="4363879" y="281464"/>
                    <a:pt x="4362926" y="285274"/>
                  </a:cubicBezTo>
                  <a:cubicBezTo>
                    <a:pt x="4362926" y="284321"/>
                    <a:pt x="4362926" y="283369"/>
                    <a:pt x="4362926" y="282416"/>
                  </a:cubicBezTo>
                  <a:cubicBezTo>
                    <a:pt x="4361974" y="269081"/>
                    <a:pt x="4361022" y="261461"/>
                    <a:pt x="4361022" y="261461"/>
                  </a:cubicBezTo>
                  <a:cubicBezTo>
                    <a:pt x="4361022" y="261461"/>
                    <a:pt x="4360069" y="269081"/>
                    <a:pt x="4359116" y="283369"/>
                  </a:cubicBezTo>
                  <a:cubicBezTo>
                    <a:pt x="4359116" y="285274"/>
                    <a:pt x="4359116" y="288131"/>
                    <a:pt x="4359116" y="290989"/>
                  </a:cubicBezTo>
                  <a:cubicBezTo>
                    <a:pt x="4358164" y="291941"/>
                    <a:pt x="4358164" y="293846"/>
                    <a:pt x="4357212" y="295751"/>
                  </a:cubicBezTo>
                  <a:cubicBezTo>
                    <a:pt x="4355306" y="291941"/>
                    <a:pt x="4353401" y="288131"/>
                    <a:pt x="4351497" y="284321"/>
                  </a:cubicBezTo>
                  <a:cubicBezTo>
                    <a:pt x="4351497" y="274796"/>
                    <a:pt x="4351497" y="266224"/>
                    <a:pt x="4351497" y="257651"/>
                  </a:cubicBezTo>
                  <a:cubicBezTo>
                    <a:pt x="4351497" y="250984"/>
                    <a:pt x="4351497" y="245269"/>
                    <a:pt x="4351497" y="238601"/>
                  </a:cubicBezTo>
                  <a:cubicBezTo>
                    <a:pt x="4351497" y="232886"/>
                    <a:pt x="4350544" y="227171"/>
                    <a:pt x="4349591" y="221456"/>
                  </a:cubicBezTo>
                  <a:cubicBezTo>
                    <a:pt x="4348639" y="210979"/>
                    <a:pt x="4346734" y="201454"/>
                    <a:pt x="4345781" y="194786"/>
                  </a:cubicBezTo>
                  <a:cubicBezTo>
                    <a:pt x="4343876" y="179546"/>
                    <a:pt x="4342924" y="170974"/>
                    <a:pt x="4342924" y="170974"/>
                  </a:cubicBezTo>
                  <a:cubicBezTo>
                    <a:pt x="4342924" y="170974"/>
                    <a:pt x="4342924" y="179546"/>
                    <a:pt x="4341972" y="194786"/>
                  </a:cubicBezTo>
                  <a:cubicBezTo>
                    <a:pt x="4341972" y="201454"/>
                    <a:pt x="4341972" y="209074"/>
                    <a:pt x="4341972" y="217646"/>
                  </a:cubicBezTo>
                  <a:cubicBezTo>
                    <a:pt x="4341019" y="210026"/>
                    <a:pt x="4340066" y="205264"/>
                    <a:pt x="4340066" y="205264"/>
                  </a:cubicBezTo>
                  <a:cubicBezTo>
                    <a:pt x="4340066" y="205264"/>
                    <a:pt x="4340066" y="212884"/>
                    <a:pt x="4339114" y="226219"/>
                  </a:cubicBezTo>
                  <a:cubicBezTo>
                    <a:pt x="4339114" y="232886"/>
                    <a:pt x="4339114" y="240506"/>
                    <a:pt x="4338162" y="250031"/>
                  </a:cubicBezTo>
                  <a:cubicBezTo>
                    <a:pt x="4338162" y="250984"/>
                    <a:pt x="4338162" y="251936"/>
                    <a:pt x="4338162" y="252889"/>
                  </a:cubicBezTo>
                  <a:cubicBezTo>
                    <a:pt x="4338162" y="251936"/>
                    <a:pt x="4337209" y="250984"/>
                    <a:pt x="4337209" y="250984"/>
                  </a:cubicBezTo>
                  <a:cubicBezTo>
                    <a:pt x="4330541" y="231934"/>
                    <a:pt x="4324826" y="213836"/>
                    <a:pt x="4318159" y="196691"/>
                  </a:cubicBezTo>
                  <a:cubicBezTo>
                    <a:pt x="4306729" y="163354"/>
                    <a:pt x="4296251" y="135731"/>
                    <a:pt x="4289584" y="116681"/>
                  </a:cubicBezTo>
                  <a:cubicBezTo>
                    <a:pt x="4282916" y="97631"/>
                    <a:pt x="4278154" y="86201"/>
                    <a:pt x="4278154" y="86201"/>
                  </a:cubicBezTo>
                  <a:cubicBezTo>
                    <a:pt x="4278154" y="86201"/>
                    <a:pt x="4281012" y="97631"/>
                    <a:pt x="4285774" y="117634"/>
                  </a:cubicBezTo>
                  <a:cubicBezTo>
                    <a:pt x="4291489" y="137636"/>
                    <a:pt x="4298156" y="166211"/>
                    <a:pt x="4307681" y="199549"/>
                  </a:cubicBezTo>
                  <a:cubicBezTo>
                    <a:pt x="4315301" y="228124"/>
                    <a:pt x="4324826" y="261461"/>
                    <a:pt x="4334351" y="295751"/>
                  </a:cubicBezTo>
                  <a:cubicBezTo>
                    <a:pt x="4334351" y="295751"/>
                    <a:pt x="4334351" y="296704"/>
                    <a:pt x="4334351" y="296704"/>
                  </a:cubicBezTo>
                  <a:cubicBezTo>
                    <a:pt x="4334351" y="295751"/>
                    <a:pt x="4334351" y="294799"/>
                    <a:pt x="4334351" y="294799"/>
                  </a:cubicBezTo>
                  <a:cubicBezTo>
                    <a:pt x="4334351" y="294799"/>
                    <a:pt x="4334351" y="296704"/>
                    <a:pt x="4334351" y="301466"/>
                  </a:cubicBezTo>
                  <a:cubicBezTo>
                    <a:pt x="4334351" y="306229"/>
                    <a:pt x="4333399" y="310991"/>
                    <a:pt x="4333399" y="315754"/>
                  </a:cubicBezTo>
                  <a:cubicBezTo>
                    <a:pt x="4332447" y="325279"/>
                    <a:pt x="4331494" y="334804"/>
                    <a:pt x="4329589" y="344329"/>
                  </a:cubicBezTo>
                  <a:cubicBezTo>
                    <a:pt x="4329589" y="344329"/>
                    <a:pt x="4328637" y="343376"/>
                    <a:pt x="4328637" y="343376"/>
                  </a:cubicBezTo>
                  <a:cubicBezTo>
                    <a:pt x="4327684" y="342424"/>
                    <a:pt x="4327684" y="341471"/>
                    <a:pt x="4326731" y="340519"/>
                  </a:cubicBezTo>
                  <a:cubicBezTo>
                    <a:pt x="4326731" y="338614"/>
                    <a:pt x="4325779" y="335756"/>
                    <a:pt x="4325779" y="333851"/>
                  </a:cubicBezTo>
                  <a:cubicBezTo>
                    <a:pt x="4321969" y="309086"/>
                    <a:pt x="4318159" y="286226"/>
                    <a:pt x="4315301" y="267176"/>
                  </a:cubicBezTo>
                  <a:cubicBezTo>
                    <a:pt x="4308634" y="228124"/>
                    <a:pt x="4301966" y="202406"/>
                    <a:pt x="4301966" y="202406"/>
                  </a:cubicBezTo>
                  <a:cubicBezTo>
                    <a:pt x="4301966" y="202406"/>
                    <a:pt x="4301966" y="229076"/>
                    <a:pt x="4303872" y="268129"/>
                  </a:cubicBezTo>
                  <a:cubicBezTo>
                    <a:pt x="4303872" y="270034"/>
                    <a:pt x="4303872" y="271939"/>
                    <a:pt x="4303872" y="274796"/>
                  </a:cubicBezTo>
                  <a:cubicBezTo>
                    <a:pt x="4302919" y="279559"/>
                    <a:pt x="4302919" y="284321"/>
                    <a:pt x="4301966" y="290036"/>
                  </a:cubicBezTo>
                  <a:cubicBezTo>
                    <a:pt x="4301966" y="292894"/>
                    <a:pt x="4301014" y="296704"/>
                    <a:pt x="4300062" y="300514"/>
                  </a:cubicBezTo>
                  <a:cubicBezTo>
                    <a:pt x="4296251" y="295751"/>
                    <a:pt x="4292441" y="290989"/>
                    <a:pt x="4288631" y="286226"/>
                  </a:cubicBezTo>
                  <a:cubicBezTo>
                    <a:pt x="4292441" y="292894"/>
                    <a:pt x="4295299" y="298609"/>
                    <a:pt x="4299109" y="305276"/>
                  </a:cubicBezTo>
                  <a:cubicBezTo>
                    <a:pt x="4298156" y="310991"/>
                    <a:pt x="4297204" y="316706"/>
                    <a:pt x="4296251" y="323374"/>
                  </a:cubicBezTo>
                  <a:cubicBezTo>
                    <a:pt x="4295299" y="330041"/>
                    <a:pt x="4293394" y="337661"/>
                    <a:pt x="4292441" y="346234"/>
                  </a:cubicBezTo>
                  <a:cubicBezTo>
                    <a:pt x="4291489" y="345281"/>
                    <a:pt x="4291489" y="344329"/>
                    <a:pt x="4290537" y="343376"/>
                  </a:cubicBezTo>
                  <a:cubicBezTo>
                    <a:pt x="4289584" y="330994"/>
                    <a:pt x="4289584" y="319564"/>
                    <a:pt x="4288631" y="308134"/>
                  </a:cubicBezTo>
                  <a:cubicBezTo>
                    <a:pt x="4285774" y="262414"/>
                    <a:pt x="4281964" y="231934"/>
                    <a:pt x="4281964" y="231934"/>
                  </a:cubicBezTo>
                  <a:cubicBezTo>
                    <a:pt x="4281964" y="231934"/>
                    <a:pt x="4279106" y="262414"/>
                    <a:pt x="4277201" y="309086"/>
                  </a:cubicBezTo>
                  <a:cubicBezTo>
                    <a:pt x="4277201" y="311944"/>
                    <a:pt x="4277201" y="315754"/>
                    <a:pt x="4277201" y="318611"/>
                  </a:cubicBezTo>
                  <a:cubicBezTo>
                    <a:pt x="4276249" y="315754"/>
                    <a:pt x="4274344" y="312896"/>
                    <a:pt x="4273391" y="310039"/>
                  </a:cubicBezTo>
                  <a:cubicBezTo>
                    <a:pt x="4273391" y="308134"/>
                    <a:pt x="4272439" y="305276"/>
                    <a:pt x="4272439" y="303371"/>
                  </a:cubicBezTo>
                  <a:cubicBezTo>
                    <a:pt x="4271487" y="292894"/>
                    <a:pt x="4271487" y="283369"/>
                    <a:pt x="4270534" y="273844"/>
                  </a:cubicBezTo>
                  <a:cubicBezTo>
                    <a:pt x="4270534" y="269081"/>
                    <a:pt x="4269581" y="265271"/>
                    <a:pt x="4269581" y="260509"/>
                  </a:cubicBezTo>
                  <a:cubicBezTo>
                    <a:pt x="4269581" y="258604"/>
                    <a:pt x="4269581" y="257651"/>
                    <a:pt x="4269581" y="255746"/>
                  </a:cubicBezTo>
                  <a:cubicBezTo>
                    <a:pt x="4269581" y="248126"/>
                    <a:pt x="4270534" y="241459"/>
                    <a:pt x="4270534" y="234791"/>
                  </a:cubicBezTo>
                  <a:cubicBezTo>
                    <a:pt x="4273391" y="187166"/>
                    <a:pt x="4273391" y="155734"/>
                    <a:pt x="4273391" y="155734"/>
                  </a:cubicBezTo>
                  <a:cubicBezTo>
                    <a:pt x="4273391" y="155734"/>
                    <a:pt x="4265772" y="187166"/>
                    <a:pt x="4259104" y="233839"/>
                  </a:cubicBezTo>
                  <a:cubicBezTo>
                    <a:pt x="4257199" y="245269"/>
                    <a:pt x="4255294" y="258604"/>
                    <a:pt x="4253389" y="271939"/>
                  </a:cubicBezTo>
                  <a:cubicBezTo>
                    <a:pt x="4253389" y="270986"/>
                    <a:pt x="4252437" y="270986"/>
                    <a:pt x="4252437" y="270034"/>
                  </a:cubicBezTo>
                  <a:cubicBezTo>
                    <a:pt x="4252437" y="267176"/>
                    <a:pt x="4253389" y="264319"/>
                    <a:pt x="4253389" y="262414"/>
                  </a:cubicBezTo>
                  <a:cubicBezTo>
                    <a:pt x="4255294" y="248126"/>
                    <a:pt x="4255294" y="240506"/>
                    <a:pt x="4255294" y="240506"/>
                  </a:cubicBezTo>
                  <a:cubicBezTo>
                    <a:pt x="4255294" y="240506"/>
                    <a:pt x="4253389" y="248126"/>
                    <a:pt x="4249579" y="262414"/>
                  </a:cubicBezTo>
                  <a:cubicBezTo>
                    <a:pt x="4249579" y="263366"/>
                    <a:pt x="4249579" y="264319"/>
                    <a:pt x="4248626" y="264319"/>
                  </a:cubicBezTo>
                  <a:cubicBezTo>
                    <a:pt x="4247674" y="263366"/>
                    <a:pt x="4247674" y="262414"/>
                    <a:pt x="4246722" y="261461"/>
                  </a:cubicBezTo>
                  <a:cubicBezTo>
                    <a:pt x="4245769" y="260509"/>
                    <a:pt x="4244816" y="259556"/>
                    <a:pt x="4244816" y="257651"/>
                  </a:cubicBezTo>
                  <a:cubicBezTo>
                    <a:pt x="4244816" y="253841"/>
                    <a:pt x="4244816" y="251936"/>
                    <a:pt x="4244816" y="251936"/>
                  </a:cubicBezTo>
                  <a:cubicBezTo>
                    <a:pt x="4244816" y="251936"/>
                    <a:pt x="4244816" y="253841"/>
                    <a:pt x="4243864" y="256699"/>
                  </a:cubicBezTo>
                  <a:cubicBezTo>
                    <a:pt x="4242912" y="254794"/>
                    <a:pt x="4241959" y="252889"/>
                    <a:pt x="4240054" y="251936"/>
                  </a:cubicBezTo>
                  <a:cubicBezTo>
                    <a:pt x="4236244" y="246221"/>
                    <a:pt x="4232434" y="240506"/>
                    <a:pt x="4229576" y="235744"/>
                  </a:cubicBezTo>
                  <a:cubicBezTo>
                    <a:pt x="4223862" y="227171"/>
                    <a:pt x="4220051" y="222409"/>
                    <a:pt x="4220051" y="222409"/>
                  </a:cubicBezTo>
                  <a:cubicBezTo>
                    <a:pt x="4220051" y="222409"/>
                    <a:pt x="4221956" y="228124"/>
                    <a:pt x="4226719" y="237649"/>
                  </a:cubicBezTo>
                  <a:cubicBezTo>
                    <a:pt x="4228624" y="242411"/>
                    <a:pt x="4231481" y="248126"/>
                    <a:pt x="4234339" y="254794"/>
                  </a:cubicBezTo>
                  <a:cubicBezTo>
                    <a:pt x="4235291" y="255746"/>
                    <a:pt x="4235291" y="257651"/>
                    <a:pt x="4236244" y="258604"/>
                  </a:cubicBezTo>
                  <a:cubicBezTo>
                    <a:pt x="4234339" y="256699"/>
                    <a:pt x="4233387" y="253841"/>
                    <a:pt x="4231481" y="251936"/>
                  </a:cubicBezTo>
                  <a:cubicBezTo>
                    <a:pt x="4227672" y="246221"/>
                    <a:pt x="4223862" y="242411"/>
                    <a:pt x="4220051" y="237649"/>
                  </a:cubicBezTo>
                  <a:cubicBezTo>
                    <a:pt x="4213384" y="229076"/>
                    <a:pt x="4206716" y="223361"/>
                    <a:pt x="4202906" y="219551"/>
                  </a:cubicBezTo>
                  <a:cubicBezTo>
                    <a:pt x="4199097" y="215741"/>
                    <a:pt x="4196239" y="213836"/>
                    <a:pt x="4196239" y="213836"/>
                  </a:cubicBezTo>
                  <a:cubicBezTo>
                    <a:pt x="4196239" y="213836"/>
                    <a:pt x="4198144" y="216694"/>
                    <a:pt x="4201954" y="220504"/>
                  </a:cubicBezTo>
                  <a:cubicBezTo>
                    <a:pt x="4205764" y="225266"/>
                    <a:pt x="4211479" y="230981"/>
                    <a:pt x="4216241" y="240506"/>
                  </a:cubicBezTo>
                  <a:cubicBezTo>
                    <a:pt x="4219099" y="245269"/>
                    <a:pt x="4222909" y="250031"/>
                    <a:pt x="4225766" y="255746"/>
                  </a:cubicBezTo>
                  <a:cubicBezTo>
                    <a:pt x="4228624" y="261461"/>
                    <a:pt x="4232434" y="267176"/>
                    <a:pt x="4235291" y="273844"/>
                  </a:cubicBezTo>
                  <a:cubicBezTo>
                    <a:pt x="4235291" y="273844"/>
                    <a:pt x="4235291" y="273844"/>
                    <a:pt x="4235291" y="274796"/>
                  </a:cubicBezTo>
                  <a:cubicBezTo>
                    <a:pt x="4235291" y="276701"/>
                    <a:pt x="4235291" y="279559"/>
                    <a:pt x="4235291" y="282416"/>
                  </a:cubicBezTo>
                  <a:cubicBezTo>
                    <a:pt x="4235291" y="282416"/>
                    <a:pt x="4234339" y="281464"/>
                    <a:pt x="4234339" y="281464"/>
                  </a:cubicBezTo>
                  <a:cubicBezTo>
                    <a:pt x="4231481" y="277654"/>
                    <a:pt x="4229576" y="276701"/>
                    <a:pt x="4229576" y="276701"/>
                  </a:cubicBezTo>
                  <a:cubicBezTo>
                    <a:pt x="4229576" y="276701"/>
                    <a:pt x="4231481" y="278606"/>
                    <a:pt x="4233387" y="282416"/>
                  </a:cubicBezTo>
                  <a:cubicBezTo>
                    <a:pt x="4233387" y="283369"/>
                    <a:pt x="4234339" y="283369"/>
                    <a:pt x="4235291" y="284321"/>
                  </a:cubicBezTo>
                  <a:cubicBezTo>
                    <a:pt x="4235291" y="284321"/>
                    <a:pt x="4235291" y="284321"/>
                    <a:pt x="4235291" y="285274"/>
                  </a:cubicBezTo>
                  <a:cubicBezTo>
                    <a:pt x="4233387" y="292894"/>
                    <a:pt x="4231481" y="301466"/>
                    <a:pt x="4229576" y="310039"/>
                  </a:cubicBezTo>
                  <a:cubicBezTo>
                    <a:pt x="4225766" y="301466"/>
                    <a:pt x="4222909" y="295751"/>
                    <a:pt x="4222909" y="295751"/>
                  </a:cubicBezTo>
                  <a:cubicBezTo>
                    <a:pt x="4222909" y="295751"/>
                    <a:pt x="4224814" y="303371"/>
                    <a:pt x="4228624" y="316706"/>
                  </a:cubicBezTo>
                  <a:cubicBezTo>
                    <a:pt x="4227672" y="319564"/>
                    <a:pt x="4227672" y="323374"/>
                    <a:pt x="4226719" y="327184"/>
                  </a:cubicBezTo>
                  <a:cubicBezTo>
                    <a:pt x="4225766" y="331946"/>
                    <a:pt x="4224814" y="336709"/>
                    <a:pt x="4223862" y="341471"/>
                  </a:cubicBezTo>
                  <a:cubicBezTo>
                    <a:pt x="4223862" y="338614"/>
                    <a:pt x="4222909" y="336709"/>
                    <a:pt x="4222909" y="334804"/>
                  </a:cubicBezTo>
                  <a:cubicBezTo>
                    <a:pt x="4221004" y="320516"/>
                    <a:pt x="4219099" y="311944"/>
                    <a:pt x="4219099" y="311944"/>
                  </a:cubicBezTo>
                  <a:cubicBezTo>
                    <a:pt x="4219099" y="311944"/>
                    <a:pt x="4219099" y="319564"/>
                    <a:pt x="4219099" y="331946"/>
                  </a:cubicBezTo>
                  <a:cubicBezTo>
                    <a:pt x="4218147" y="329089"/>
                    <a:pt x="4218147" y="326231"/>
                    <a:pt x="4217194" y="322421"/>
                  </a:cubicBezTo>
                  <a:cubicBezTo>
                    <a:pt x="4206716" y="272891"/>
                    <a:pt x="4198144" y="240506"/>
                    <a:pt x="4198144" y="240506"/>
                  </a:cubicBezTo>
                  <a:cubicBezTo>
                    <a:pt x="4198144" y="240506"/>
                    <a:pt x="4200049" y="273844"/>
                    <a:pt x="4205764" y="323374"/>
                  </a:cubicBezTo>
                  <a:cubicBezTo>
                    <a:pt x="4206716" y="335756"/>
                    <a:pt x="4208622" y="350044"/>
                    <a:pt x="4210526" y="364331"/>
                  </a:cubicBezTo>
                  <a:cubicBezTo>
                    <a:pt x="4210526" y="364331"/>
                    <a:pt x="4210526" y="363379"/>
                    <a:pt x="4210526" y="363379"/>
                  </a:cubicBezTo>
                  <a:cubicBezTo>
                    <a:pt x="4209574" y="357664"/>
                    <a:pt x="4207669" y="353854"/>
                    <a:pt x="4206716" y="350044"/>
                  </a:cubicBezTo>
                  <a:cubicBezTo>
                    <a:pt x="4204812" y="342424"/>
                    <a:pt x="4202906" y="338614"/>
                    <a:pt x="4202906" y="338614"/>
                  </a:cubicBezTo>
                  <a:cubicBezTo>
                    <a:pt x="4202906" y="338614"/>
                    <a:pt x="4202906" y="343376"/>
                    <a:pt x="4202906" y="350996"/>
                  </a:cubicBezTo>
                  <a:cubicBezTo>
                    <a:pt x="4202906" y="354806"/>
                    <a:pt x="4202906" y="359569"/>
                    <a:pt x="4202906" y="365284"/>
                  </a:cubicBezTo>
                  <a:cubicBezTo>
                    <a:pt x="4202906" y="368141"/>
                    <a:pt x="4202906" y="370999"/>
                    <a:pt x="4202906" y="373856"/>
                  </a:cubicBezTo>
                  <a:cubicBezTo>
                    <a:pt x="4202906" y="375761"/>
                    <a:pt x="4202906" y="377666"/>
                    <a:pt x="4202906" y="380524"/>
                  </a:cubicBezTo>
                  <a:cubicBezTo>
                    <a:pt x="4202906" y="379571"/>
                    <a:pt x="4202906" y="379571"/>
                    <a:pt x="4201954" y="378619"/>
                  </a:cubicBezTo>
                  <a:cubicBezTo>
                    <a:pt x="4201954" y="372904"/>
                    <a:pt x="4201001" y="367189"/>
                    <a:pt x="4201001" y="361474"/>
                  </a:cubicBezTo>
                  <a:cubicBezTo>
                    <a:pt x="4199097" y="318611"/>
                    <a:pt x="4196239" y="290989"/>
                    <a:pt x="4196239" y="290989"/>
                  </a:cubicBezTo>
                  <a:cubicBezTo>
                    <a:pt x="4196239" y="290989"/>
                    <a:pt x="4193381" y="310991"/>
                    <a:pt x="4191476" y="343376"/>
                  </a:cubicBezTo>
                  <a:cubicBezTo>
                    <a:pt x="4190524" y="340519"/>
                    <a:pt x="4189571" y="338614"/>
                    <a:pt x="4188619" y="335756"/>
                  </a:cubicBezTo>
                  <a:cubicBezTo>
                    <a:pt x="4185761" y="329089"/>
                    <a:pt x="4183856" y="323374"/>
                    <a:pt x="4181951" y="319564"/>
                  </a:cubicBezTo>
                  <a:cubicBezTo>
                    <a:pt x="4181951" y="318611"/>
                    <a:pt x="4180999" y="317659"/>
                    <a:pt x="4180999" y="316706"/>
                  </a:cubicBezTo>
                  <a:cubicBezTo>
                    <a:pt x="4180999" y="291941"/>
                    <a:pt x="4180999" y="271939"/>
                    <a:pt x="4180999" y="256699"/>
                  </a:cubicBezTo>
                  <a:cubicBezTo>
                    <a:pt x="4180999" y="239554"/>
                    <a:pt x="4180999" y="230029"/>
                    <a:pt x="4180999" y="230029"/>
                  </a:cubicBezTo>
                  <a:cubicBezTo>
                    <a:pt x="4180999" y="230029"/>
                    <a:pt x="4180046" y="239554"/>
                    <a:pt x="4177189" y="256699"/>
                  </a:cubicBezTo>
                  <a:cubicBezTo>
                    <a:pt x="4177189" y="260509"/>
                    <a:pt x="4176236" y="265271"/>
                    <a:pt x="4175284" y="270034"/>
                  </a:cubicBezTo>
                  <a:cubicBezTo>
                    <a:pt x="4175284" y="263366"/>
                    <a:pt x="4174331" y="257651"/>
                    <a:pt x="4174331" y="251936"/>
                  </a:cubicBezTo>
                  <a:cubicBezTo>
                    <a:pt x="4172426" y="207169"/>
                    <a:pt x="4168616" y="176689"/>
                    <a:pt x="4168616" y="176689"/>
                  </a:cubicBezTo>
                  <a:cubicBezTo>
                    <a:pt x="4168616" y="176689"/>
                    <a:pt x="4164806" y="207169"/>
                    <a:pt x="4162901" y="251936"/>
                  </a:cubicBezTo>
                  <a:cubicBezTo>
                    <a:pt x="4161949" y="263366"/>
                    <a:pt x="4161949" y="274796"/>
                    <a:pt x="4160996" y="287179"/>
                  </a:cubicBezTo>
                  <a:cubicBezTo>
                    <a:pt x="4158139" y="292894"/>
                    <a:pt x="4156234" y="298609"/>
                    <a:pt x="4154329" y="303371"/>
                  </a:cubicBezTo>
                  <a:cubicBezTo>
                    <a:pt x="4151471" y="295751"/>
                    <a:pt x="4149566" y="288131"/>
                    <a:pt x="4146709" y="280511"/>
                  </a:cubicBezTo>
                  <a:cubicBezTo>
                    <a:pt x="4144804" y="267176"/>
                    <a:pt x="4141946" y="255746"/>
                    <a:pt x="4140041" y="246221"/>
                  </a:cubicBezTo>
                  <a:cubicBezTo>
                    <a:pt x="4137184" y="231934"/>
                    <a:pt x="4133374" y="224314"/>
                    <a:pt x="4133374" y="224314"/>
                  </a:cubicBezTo>
                  <a:cubicBezTo>
                    <a:pt x="4133374" y="224314"/>
                    <a:pt x="4134326" y="226219"/>
                    <a:pt x="4134326" y="230029"/>
                  </a:cubicBezTo>
                  <a:cubicBezTo>
                    <a:pt x="4135279" y="233839"/>
                    <a:pt x="4135279" y="239554"/>
                    <a:pt x="4136231" y="247174"/>
                  </a:cubicBezTo>
                  <a:cubicBezTo>
                    <a:pt x="4136231" y="248126"/>
                    <a:pt x="4136231" y="249079"/>
                    <a:pt x="4136231" y="250031"/>
                  </a:cubicBezTo>
                  <a:cubicBezTo>
                    <a:pt x="4130516" y="230981"/>
                    <a:pt x="4123849" y="213836"/>
                    <a:pt x="4118134" y="197644"/>
                  </a:cubicBezTo>
                  <a:cubicBezTo>
                    <a:pt x="4108609" y="166211"/>
                    <a:pt x="4100036" y="139541"/>
                    <a:pt x="4093369" y="121444"/>
                  </a:cubicBezTo>
                  <a:cubicBezTo>
                    <a:pt x="4087654" y="103346"/>
                    <a:pt x="4083844" y="92869"/>
                    <a:pt x="4083844" y="92869"/>
                  </a:cubicBezTo>
                  <a:cubicBezTo>
                    <a:pt x="4083844" y="92869"/>
                    <a:pt x="4085749" y="103346"/>
                    <a:pt x="4089559" y="122396"/>
                  </a:cubicBezTo>
                  <a:cubicBezTo>
                    <a:pt x="4093369" y="141446"/>
                    <a:pt x="4099084" y="168116"/>
                    <a:pt x="4106704" y="200501"/>
                  </a:cubicBezTo>
                  <a:cubicBezTo>
                    <a:pt x="4110514" y="215741"/>
                    <a:pt x="4115276" y="231934"/>
                    <a:pt x="4119086" y="248126"/>
                  </a:cubicBezTo>
                  <a:cubicBezTo>
                    <a:pt x="4118134" y="251936"/>
                    <a:pt x="4118134" y="256699"/>
                    <a:pt x="4117181" y="262414"/>
                  </a:cubicBezTo>
                  <a:cubicBezTo>
                    <a:pt x="4116229" y="270034"/>
                    <a:pt x="4115276" y="279559"/>
                    <a:pt x="4114324" y="290036"/>
                  </a:cubicBezTo>
                  <a:cubicBezTo>
                    <a:pt x="4113371" y="288131"/>
                    <a:pt x="4111466" y="286226"/>
                    <a:pt x="4110514" y="284321"/>
                  </a:cubicBezTo>
                  <a:cubicBezTo>
                    <a:pt x="4113371" y="274796"/>
                    <a:pt x="4114324" y="269081"/>
                    <a:pt x="4114324" y="269081"/>
                  </a:cubicBezTo>
                  <a:cubicBezTo>
                    <a:pt x="4114324" y="269081"/>
                    <a:pt x="4112419" y="273844"/>
                    <a:pt x="4108609" y="282416"/>
                  </a:cubicBezTo>
                  <a:cubicBezTo>
                    <a:pt x="4106704" y="279559"/>
                    <a:pt x="4104799" y="276701"/>
                    <a:pt x="4102894" y="273844"/>
                  </a:cubicBezTo>
                  <a:cubicBezTo>
                    <a:pt x="4100989" y="270034"/>
                    <a:pt x="4098131" y="266224"/>
                    <a:pt x="4096226" y="263366"/>
                  </a:cubicBezTo>
                  <a:cubicBezTo>
                    <a:pt x="4097179" y="262414"/>
                    <a:pt x="4097179" y="262414"/>
                    <a:pt x="4097179" y="262414"/>
                  </a:cubicBezTo>
                  <a:cubicBezTo>
                    <a:pt x="4097179" y="262414"/>
                    <a:pt x="4097179" y="262414"/>
                    <a:pt x="4096226" y="263366"/>
                  </a:cubicBezTo>
                  <a:cubicBezTo>
                    <a:pt x="4094321" y="259556"/>
                    <a:pt x="4092416" y="256699"/>
                    <a:pt x="4090511" y="253841"/>
                  </a:cubicBezTo>
                  <a:cubicBezTo>
                    <a:pt x="4090511" y="253841"/>
                    <a:pt x="4090511" y="252889"/>
                    <a:pt x="4090511" y="252889"/>
                  </a:cubicBezTo>
                  <a:cubicBezTo>
                    <a:pt x="4090511" y="248126"/>
                    <a:pt x="4090511" y="243364"/>
                    <a:pt x="4090511" y="238601"/>
                  </a:cubicBezTo>
                  <a:cubicBezTo>
                    <a:pt x="4090511" y="230029"/>
                    <a:pt x="4090511" y="222409"/>
                    <a:pt x="4090511" y="215741"/>
                  </a:cubicBezTo>
                  <a:cubicBezTo>
                    <a:pt x="4090511" y="203359"/>
                    <a:pt x="4089559" y="195739"/>
                    <a:pt x="4089559" y="195739"/>
                  </a:cubicBezTo>
                  <a:cubicBezTo>
                    <a:pt x="4089559" y="195739"/>
                    <a:pt x="4088606" y="202406"/>
                    <a:pt x="4086701" y="214789"/>
                  </a:cubicBezTo>
                  <a:cubicBezTo>
                    <a:pt x="4085749" y="221456"/>
                    <a:pt x="4084796" y="228124"/>
                    <a:pt x="4083844" y="236696"/>
                  </a:cubicBezTo>
                  <a:cubicBezTo>
                    <a:pt x="4083844" y="237649"/>
                    <a:pt x="4083844" y="238601"/>
                    <a:pt x="4083844" y="239554"/>
                  </a:cubicBezTo>
                  <a:cubicBezTo>
                    <a:pt x="4082891" y="238601"/>
                    <a:pt x="4082891" y="237649"/>
                    <a:pt x="4081939" y="236696"/>
                  </a:cubicBezTo>
                  <a:cubicBezTo>
                    <a:pt x="4081939" y="235744"/>
                    <a:pt x="4081939" y="235744"/>
                    <a:pt x="4081939" y="234791"/>
                  </a:cubicBezTo>
                  <a:cubicBezTo>
                    <a:pt x="4081939" y="225266"/>
                    <a:pt x="4081939" y="216694"/>
                    <a:pt x="4081939" y="210026"/>
                  </a:cubicBezTo>
                  <a:cubicBezTo>
                    <a:pt x="4081939" y="195739"/>
                    <a:pt x="4081939" y="188119"/>
                    <a:pt x="4081939" y="188119"/>
                  </a:cubicBezTo>
                  <a:cubicBezTo>
                    <a:pt x="4081939" y="188119"/>
                    <a:pt x="4080034" y="195739"/>
                    <a:pt x="4078129" y="210026"/>
                  </a:cubicBezTo>
                  <a:cubicBezTo>
                    <a:pt x="4077176" y="214789"/>
                    <a:pt x="4076224" y="220504"/>
                    <a:pt x="4075271" y="227171"/>
                  </a:cubicBezTo>
                  <a:cubicBezTo>
                    <a:pt x="4065746" y="210979"/>
                    <a:pt x="4059079" y="202406"/>
                    <a:pt x="4059079" y="202406"/>
                  </a:cubicBezTo>
                  <a:cubicBezTo>
                    <a:pt x="4059079" y="202406"/>
                    <a:pt x="4063841" y="214789"/>
                    <a:pt x="4073366" y="236696"/>
                  </a:cubicBezTo>
                  <a:cubicBezTo>
                    <a:pt x="4072414" y="241459"/>
                    <a:pt x="4071461" y="246221"/>
                    <a:pt x="4071461" y="250984"/>
                  </a:cubicBezTo>
                  <a:cubicBezTo>
                    <a:pt x="4070509" y="256699"/>
                    <a:pt x="4069556" y="261461"/>
                    <a:pt x="4067651" y="268129"/>
                  </a:cubicBezTo>
                  <a:cubicBezTo>
                    <a:pt x="4066699" y="271939"/>
                    <a:pt x="4065746" y="275749"/>
                    <a:pt x="4064794" y="279559"/>
                  </a:cubicBezTo>
                  <a:cubicBezTo>
                    <a:pt x="4063841" y="270986"/>
                    <a:pt x="4062889" y="262414"/>
                    <a:pt x="4061936" y="253841"/>
                  </a:cubicBezTo>
                  <a:cubicBezTo>
                    <a:pt x="4059079" y="237649"/>
                    <a:pt x="4057174" y="221456"/>
                    <a:pt x="4054316" y="207169"/>
                  </a:cubicBezTo>
                  <a:cubicBezTo>
                    <a:pt x="4053364" y="199549"/>
                    <a:pt x="4052411" y="192881"/>
                    <a:pt x="4050506" y="186214"/>
                  </a:cubicBezTo>
                  <a:cubicBezTo>
                    <a:pt x="4049554" y="179546"/>
                    <a:pt x="4047649" y="173831"/>
                    <a:pt x="4046696" y="168116"/>
                  </a:cubicBezTo>
                  <a:cubicBezTo>
                    <a:pt x="4043839" y="156686"/>
                    <a:pt x="4041934" y="146209"/>
                    <a:pt x="4040029" y="137636"/>
                  </a:cubicBezTo>
                  <a:cubicBezTo>
                    <a:pt x="4036219" y="121444"/>
                    <a:pt x="4034314" y="111919"/>
                    <a:pt x="4034314" y="111919"/>
                  </a:cubicBezTo>
                  <a:cubicBezTo>
                    <a:pt x="4034314" y="111919"/>
                    <a:pt x="4035266" y="121444"/>
                    <a:pt x="4036219" y="138589"/>
                  </a:cubicBezTo>
                  <a:cubicBezTo>
                    <a:pt x="4037171" y="147161"/>
                    <a:pt x="4038124" y="157639"/>
                    <a:pt x="4039076" y="169069"/>
                  </a:cubicBezTo>
                  <a:cubicBezTo>
                    <a:pt x="4040029" y="180499"/>
                    <a:pt x="4040981" y="193834"/>
                    <a:pt x="4042886" y="208121"/>
                  </a:cubicBezTo>
                  <a:cubicBezTo>
                    <a:pt x="4043839" y="217646"/>
                    <a:pt x="4044791" y="228124"/>
                    <a:pt x="4044791" y="238601"/>
                  </a:cubicBezTo>
                  <a:cubicBezTo>
                    <a:pt x="4037171" y="196691"/>
                    <a:pt x="4031456" y="170021"/>
                    <a:pt x="4031456" y="170021"/>
                  </a:cubicBezTo>
                  <a:cubicBezTo>
                    <a:pt x="4031456" y="170021"/>
                    <a:pt x="4032409" y="203359"/>
                    <a:pt x="4036219" y="252889"/>
                  </a:cubicBezTo>
                  <a:cubicBezTo>
                    <a:pt x="4036219" y="256699"/>
                    <a:pt x="4037171" y="260509"/>
                    <a:pt x="4037171" y="264319"/>
                  </a:cubicBezTo>
                  <a:cubicBezTo>
                    <a:pt x="4036219" y="266224"/>
                    <a:pt x="4036219" y="269081"/>
                    <a:pt x="4035266" y="271939"/>
                  </a:cubicBezTo>
                  <a:cubicBezTo>
                    <a:pt x="4033361" y="270034"/>
                    <a:pt x="4031456" y="268129"/>
                    <a:pt x="4030504" y="266224"/>
                  </a:cubicBezTo>
                  <a:cubicBezTo>
                    <a:pt x="4027646" y="263366"/>
                    <a:pt x="4025741" y="260509"/>
                    <a:pt x="4023836" y="258604"/>
                  </a:cubicBezTo>
                  <a:cubicBezTo>
                    <a:pt x="4018121" y="247174"/>
                    <a:pt x="4013359" y="237649"/>
                    <a:pt x="4009549" y="229076"/>
                  </a:cubicBezTo>
                  <a:cubicBezTo>
                    <a:pt x="4000976" y="212884"/>
                    <a:pt x="3996214" y="203359"/>
                    <a:pt x="3996214" y="203359"/>
                  </a:cubicBezTo>
                  <a:cubicBezTo>
                    <a:pt x="3996214" y="203359"/>
                    <a:pt x="4000024" y="212884"/>
                    <a:pt x="4005739" y="230981"/>
                  </a:cubicBezTo>
                  <a:cubicBezTo>
                    <a:pt x="4008596" y="237649"/>
                    <a:pt x="4011454" y="246221"/>
                    <a:pt x="4014311" y="255746"/>
                  </a:cubicBezTo>
                  <a:cubicBezTo>
                    <a:pt x="4010501" y="248126"/>
                    <a:pt x="4007644" y="243364"/>
                    <a:pt x="4007644" y="243364"/>
                  </a:cubicBezTo>
                  <a:cubicBezTo>
                    <a:pt x="4007644" y="243364"/>
                    <a:pt x="4010501" y="251936"/>
                    <a:pt x="4015264" y="267176"/>
                  </a:cubicBezTo>
                  <a:cubicBezTo>
                    <a:pt x="4018121" y="274796"/>
                    <a:pt x="4020979" y="284321"/>
                    <a:pt x="4024789" y="294799"/>
                  </a:cubicBezTo>
                  <a:cubicBezTo>
                    <a:pt x="4025741" y="296704"/>
                    <a:pt x="4026694" y="299561"/>
                    <a:pt x="4026694" y="301466"/>
                  </a:cubicBezTo>
                  <a:cubicBezTo>
                    <a:pt x="4023836" y="310039"/>
                    <a:pt x="4020026" y="319564"/>
                    <a:pt x="4017169" y="329089"/>
                  </a:cubicBezTo>
                  <a:cubicBezTo>
                    <a:pt x="4017169" y="329089"/>
                    <a:pt x="4016216" y="328136"/>
                    <a:pt x="4016216" y="328136"/>
                  </a:cubicBezTo>
                  <a:cubicBezTo>
                    <a:pt x="4011454" y="325279"/>
                    <a:pt x="4008596" y="322421"/>
                    <a:pt x="4005739" y="320516"/>
                  </a:cubicBezTo>
                  <a:cubicBezTo>
                    <a:pt x="4005739" y="319564"/>
                    <a:pt x="4005739" y="318611"/>
                    <a:pt x="4005739" y="318611"/>
                  </a:cubicBezTo>
                  <a:cubicBezTo>
                    <a:pt x="4005739" y="315754"/>
                    <a:pt x="4004786" y="313849"/>
                    <a:pt x="4004786" y="310991"/>
                  </a:cubicBezTo>
                  <a:cubicBezTo>
                    <a:pt x="4004786" y="285274"/>
                    <a:pt x="4002881" y="269081"/>
                    <a:pt x="4002881" y="269081"/>
                  </a:cubicBezTo>
                  <a:cubicBezTo>
                    <a:pt x="4002881" y="269081"/>
                    <a:pt x="4001929" y="274796"/>
                    <a:pt x="4000024" y="284321"/>
                  </a:cubicBezTo>
                  <a:cubicBezTo>
                    <a:pt x="3996214" y="261461"/>
                    <a:pt x="3993356" y="248126"/>
                    <a:pt x="3993356" y="248126"/>
                  </a:cubicBezTo>
                  <a:cubicBezTo>
                    <a:pt x="3993356" y="248126"/>
                    <a:pt x="3993356" y="262414"/>
                    <a:pt x="3993356" y="286226"/>
                  </a:cubicBezTo>
                  <a:cubicBezTo>
                    <a:pt x="3993356" y="286226"/>
                    <a:pt x="3992404" y="286226"/>
                    <a:pt x="3992404" y="286226"/>
                  </a:cubicBezTo>
                  <a:cubicBezTo>
                    <a:pt x="3991451" y="286226"/>
                    <a:pt x="3990499" y="287179"/>
                    <a:pt x="3990499" y="287179"/>
                  </a:cubicBezTo>
                  <a:cubicBezTo>
                    <a:pt x="3988594" y="289084"/>
                    <a:pt x="3986689" y="290989"/>
                    <a:pt x="3985736" y="292894"/>
                  </a:cubicBezTo>
                  <a:lnTo>
                    <a:pt x="3985736" y="292894"/>
                  </a:lnTo>
                  <a:lnTo>
                    <a:pt x="3985736" y="293846"/>
                  </a:lnTo>
                  <a:cubicBezTo>
                    <a:pt x="3984784" y="300514"/>
                    <a:pt x="3983831" y="307181"/>
                    <a:pt x="3983831" y="313849"/>
                  </a:cubicBezTo>
                  <a:cubicBezTo>
                    <a:pt x="3981926" y="310039"/>
                    <a:pt x="3980021" y="307181"/>
                    <a:pt x="3978116" y="303371"/>
                  </a:cubicBezTo>
                  <a:cubicBezTo>
                    <a:pt x="3983831" y="284321"/>
                    <a:pt x="3987641" y="272891"/>
                    <a:pt x="3987641" y="272891"/>
                  </a:cubicBezTo>
                  <a:cubicBezTo>
                    <a:pt x="3987641" y="272891"/>
                    <a:pt x="3982879" y="282416"/>
                    <a:pt x="3976211" y="298609"/>
                  </a:cubicBezTo>
                  <a:cubicBezTo>
                    <a:pt x="3975259" y="296704"/>
                    <a:pt x="3974306" y="295751"/>
                    <a:pt x="3973354" y="293846"/>
                  </a:cubicBezTo>
                  <a:cubicBezTo>
                    <a:pt x="3973354" y="291941"/>
                    <a:pt x="3973354" y="290036"/>
                    <a:pt x="3973354" y="288131"/>
                  </a:cubicBezTo>
                  <a:cubicBezTo>
                    <a:pt x="3973354" y="288131"/>
                    <a:pt x="3973354" y="288131"/>
                    <a:pt x="3973354" y="287179"/>
                  </a:cubicBezTo>
                  <a:cubicBezTo>
                    <a:pt x="3975259" y="283369"/>
                    <a:pt x="3976211" y="280511"/>
                    <a:pt x="3977164" y="278606"/>
                  </a:cubicBezTo>
                  <a:cubicBezTo>
                    <a:pt x="3979069" y="273844"/>
                    <a:pt x="3980974" y="270986"/>
                    <a:pt x="3980974" y="270986"/>
                  </a:cubicBezTo>
                  <a:cubicBezTo>
                    <a:pt x="3980974" y="270986"/>
                    <a:pt x="3979069" y="272891"/>
                    <a:pt x="3976211" y="277654"/>
                  </a:cubicBezTo>
                  <a:cubicBezTo>
                    <a:pt x="3975259" y="278606"/>
                    <a:pt x="3974306" y="280511"/>
                    <a:pt x="3973354" y="282416"/>
                  </a:cubicBezTo>
                  <a:cubicBezTo>
                    <a:pt x="3973354" y="271939"/>
                    <a:pt x="3974306" y="262414"/>
                    <a:pt x="3974306" y="254794"/>
                  </a:cubicBezTo>
                  <a:cubicBezTo>
                    <a:pt x="3975259" y="238601"/>
                    <a:pt x="3975259" y="230029"/>
                    <a:pt x="3975259" y="230029"/>
                  </a:cubicBezTo>
                  <a:cubicBezTo>
                    <a:pt x="3975259" y="230029"/>
                    <a:pt x="3973354" y="238601"/>
                    <a:pt x="3970496" y="254794"/>
                  </a:cubicBezTo>
                  <a:cubicBezTo>
                    <a:pt x="3969544" y="262414"/>
                    <a:pt x="3967639" y="271939"/>
                    <a:pt x="3965734" y="281464"/>
                  </a:cubicBezTo>
                  <a:cubicBezTo>
                    <a:pt x="3964781" y="278606"/>
                    <a:pt x="3962876" y="276701"/>
                    <a:pt x="3961924" y="274796"/>
                  </a:cubicBezTo>
                  <a:cubicBezTo>
                    <a:pt x="3961924" y="272891"/>
                    <a:pt x="3962876" y="270986"/>
                    <a:pt x="3962876" y="269081"/>
                  </a:cubicBezTo>
                  <a:cubicBezTo>
                    <a:pt x="3965734" y="253841"/>
                    <a:pt x="3966686" y="245269"/>
                    <a:pt x="3966686" y="245269"/>
                  </a:cubicBezTo>
                  <a:cubicBezTo>
                    <a:pt x="3966686" y="245269"/>
                    <a:pt x="3963829" y="253841"/>
                    <a:pt x="3959066" y="268129"/>
                  </a:cubicBezTo>
                  <a:cubicBezTo>
                    <a:pt x="3959066" y="268129"/>
                    <a:pt x="3959066" y="269081"/>
                    <a:pt x="3959066" y="269081"/>
                  </a:cubicBezTo>
                  <a:cubicBezTo>
                    <a:pt x="3959066" y="268129"/>
                    <a:pt x="3958114" y="267176"/>
                    <a:pt x="3958114" y="267176"/>
                  </a:cubicBezTo>
                  <a:cubicBezTo>
                    <a:pt x="3958114" y="267176"/>
                    <a:pt x="3958114" y="268129"/>
                    <a:pt x="3958114" y="269081"/>
                  </a:cubicBezTo>
                  <a:cubicBezTo>
                    <a:pt x="3957161" y="267176"/>
                    <a:pt x="3956209" y="266224"/>
                    <a:pt x="3955256" y="264319"/>
                  </a:cubicBezTo>
                  <a:cubicBezTo>
                    <a:pt x="3955256" y="258604"/>
                    <a:pt x="3955256" y="252889"/>
                    <a:pt x="3954304" y="247174"/>
                  </a:cubicBezTo>
                  <a:cubicBezTo>
                    <a:pt x="3954304" y="235744"/>
                    <a:pt x="3952399" y="224314"/>
                    <a:pt x="3951446" y="214789"/>
                  </a:cubicBezTo>
                  <a:cubicBezTo>
                    <a:pt x="3950494" y="205264"/>
                    <a:pt x="3949541" y="196691"/>
                    <a:pt x="3947636" y="190024"/>
                  </a:cubicBezTo>
                  <a:cubicBezTo>
                    <a:pt x="3944779" y="176689"/>
                    <a:pt x="3943826" y="169069"/>
                    <a:pt x="3943826" y="169069"/>
                  </a:cubicBezTo>
                  <a:cubicBezTo>
                    <a:pt x="3943826" y="169069"/>
                    <a:pt x="3943826" y="176689"/>
                    <a:pt x="3943826" y="190024"/>
                  </a:cubicBezTo>
                  <a:cubicBezTo>
                    <a:pt x="3943826" y="196691"/>
                    <a:pt x="3943826" y="205264"/>
                    <a:pt x="3943826" y="214789"/>
                  </a:cubicBezTo>
                  <a:cubicBezTo>
                    <a:pt x="3943826" y="218599"/>
                    <a:pt x="3943826" y="222409"/>
                    <a:pt x="3943826" y="225266"/>
                  </a:cubicBezTo>
                  <a:cubicBezTo>
                    <a:pt x="3942874" y="221456"/>
                    <a:pt x="3941921" y="218599"/>
                    <a:pt x="3940969" y="215741"/>
                  </a:cubicBezTo>
                  <a:cubicBezTo>
                    <a:pt x="3940016" y="212884"/>
                    <a:pt x="3939064" y="210026"/>
                    <a:pt x="3939064" y="207169"/>
                  </a:cubicBezTo>
                  <a:cubicBezTo>
                    <a:pt x="3940016" y="206216"/>
                    <a:pt x="3940016" y="205264"/>
                    <a:pt x="3940016" y="205264"/>
                  </a:cubicBezTo>
                  <a:cubicBezTo>
                    <a:pt x="3940016" y="205264"/>
                    <a:pt x="3940016" y="206216"/>
                    <a:pt x="3939064" y="206216"/>
                  </a:cubicBezTo>
                  <a:cubicBezTo>
                    <a:pt x="3937159" y="201454"/>
                    <a:pt x="3936206" y="197644"/>
                    <a:pt x="3936206" y="197644"/>
                  </a:cubicBezTo>
                  <a:cubicBezTo>
                    <a:pt x="3936206" y="197644"/>
                    <a:pt x="3936206" y="201454"/>
                    <a:pt x="3937159" y="208121"/>
                  </a:cubicBezTo>
                  <a:cubicBezTo>
                    <a:pt x="3935254" y="210026"/>
                    <a:pt x="3932396" y="212884"/>
                    <a:pt x="3929539" y="216694"/>
                  </a:cubicBezTo>
                  <a:cubicBezTo>
                    <a:pt x="3928586" y="210026"/>
                    <a:pt x="3926681" y="204311"/>
                    <a:pt x="3925729" y="197644"/>
                  </a:cubicBezTo>
                  <a:cubicBezTo>
                    <a:pt x="3922871" y="183356"/>
                    <a:pt x="3919061" y="170021"/>
                    <a:pt x="3916204" y="158591"/>
                  </a:cubicBezTo>
                  <a:cubicBezTo>
                    <a:pt x="3915251" y="153829"/>
                    <a:pt x="3913346" y="148114"/>
                    <a:pt x="3912394" y="144304"/>
                  </a:cubicBezTo>
                  <a:cubicBezTo>
                    <a:pt x="3913346" y="142399"/>
                    <a:pt x="3914299" y="141446"/>
                    <a:pt x="3915251" y="139541"/>
                  </a:cubicBezTo>
                  <a:cubicBezTo>
                    <a:pt x="3927634" y="121444"/>
                    <a:pt x="3935254" y="110966"/>
                    <a:pt x="3935254" y="110966"/>
                  </a:cubicBezTo>
                  <a:cubicBezTo>
                    <a:pt x="3935254" y="110966"/>
                    <a:pt x="3926681" y="120491"/>
                    <a:pt x="3912394" y="136684"/>
                  </a:cubicBezTo>
                  <a:cubicBezTo>
                    <a:pt x="3911441" y="137636"/>
                    <a:pt x="3911441" y="138589"/>
                    <a:pt x="3910489" y="138589"/>
                  </a:cubicBezTo>
                  <a:cubicBezTo>
                    <a:pt x="3909536" y="134779"/>
                    <a:pt x="3908584" y="131921"/>
                    <a:pt x="3906679" y="128111"/>
                  </a:cubicBezTo>
                  <a:cubicBezTo>
                    <a:pt x="3900964" y="111919"/>
                    <a:pt x="3898106" y="102394"/>
                    <a:pt x="3898106" y="102394"/>
                  </a:cubicBezTo>
                  <a:cubicBezTo>
                    <a:pt x="3898106" y="102394"/>
                    <a:pt x="3900011" y="111919"/>
                    <a:pt x="3902869" y="129064"/>
                  </a:cubicBezTo>
                  <a:cubicBezTo>
                    <a:pt x="3903821" y="132874"/>
                    <a:pt x="3904774" y="137636"/>
                    <a:pt x="3905726" y="143351"/>
                  </a:cubicBezTo>
                  <a:cubicBezTo>
                    <a:pt x="3905726" y="143351"/>
                    <a:pt x="3905726" y="143351"/>
                    <a:pt x="3905726" y="143351"/>
                  </a:cubicBezTo>
                  <a:cubicBezTo>
                    <a:pt x="3900011" y="150019"/>
                    <a:pt x="3894296" y="158591"/>
                    <a:pt x="3887629" y="167164"/>
                  </a:cubicBezTo>
                  <a:cubicBezTo>
                    <a:pt x="3880961" y="175736"/>
                    <a:pt x="3874294" y="185261"/>
                    <a:pt x="3866674" y="195739"/>
                  </a:cubicBezTo>
                  <a:cubicBezTo>
                    <a:pt x="3864769" y="190976"/>
                    <a:pt x="3863816" y="186214"/>
                    <a:pt x="3862864" y="182404"/>
                  </a:cubicBezTo>
                  <a:cubicBezTo>
                    <a:pt x="3857149" y="165259"/>
                    <a:pt x="3854291" y="155734"/>
                    <a:pt x="3854291" y="155734"/>
                  </a:cubicBezTo>
                  <a:cubicBezTo>
                    <a:pt x="3854291" y="155734"/>
                    <a:pt x="3856196" y="166211"/>
                    <a:pt x="3859054" y="183356"/>
                  </a:cubicBezTo>
                  <a:cubicBezTo>
                    <a:pt x="3860006" y="189071"/>
                    <a:pt x="3861911" y="195739"/>
                    <a:pt x="3862864" y="202406"/>
                  </a:cubicBezTo>
                  <a:cubicBezTo>
                    <a:pt x="3860959" y="204311"/>
                    <a:pt x="3860006" y="207169"/>
                    <a:pt x="3858101" y="209074"/>
                  </a:cubicBezTo>
                  <a:cubicBezTo>
                    <a:pt x="3856196" y="211931"/>
                    <a:pt x="3855244" y="213836"/>
                    <a:pt x="3853339" y="216694"/>
                  </a:cubicBezTo>
                  <a:cubicBezTo>
                    <a:pt x="3851434" y="208121"/>
                    <a:pt x="3850481" y="200501"/>
                    <a:pt x="3849529" y="195739"/>
                  </a:cubicBezTo>
                  <a:cubicBezTo>
                    <a:pt x="3850481" y="189071"/>
                    <a:pt x="3851434" y="183356"/>
                    <a:pt x="3852386" y="178594"/>
                  </a:cubicBezTo>
                  <a:cubicBezTo>
                    <a:pt x="3854291" y="166211"/>
                    <a:pt x="3855244" y="158591"/>
                    <a:pt x="3855244" y="158591"/>
                  </a:cubicBezTo>
                  <a:cubicBezTo>
                    <a:pt x="3855244" y="158591"/>
                    <a:pt x="3853339" y="165259"/>
                    <a:pt x="3848576" y="177641"/>
                  </a:cubicBezTo>
                  <a:cubicBezTo>
                    <a:pt x="3846671" y="184309"/>
                    <a:pt x="3844766" y="190976"/>
                    <a:pt x="3841909" y="199549"/>
                  </a:cubicBezTo>
                  <a:cubicBezTo>
                    <a:pt x="3840956" y="204311"/>
                    <a:pt x="3839051" y="208121"/>
                    <a:pt x="3838099" y="212884"/>
                  </a:cubicBezTo>
                  <a:cubicBezTo>
                    <a:pt x="3837146" y="216694"/>
                    <a:pt x="3836194" y="221456"/>
                    <a:pt x="3835241" y="225266"/>
                  </a:cubicBezTo>
                  <a:cubicBezTo>
                    <a:pt x="3835241" y="224314"/>
                    <a:pt x="3834289" y="223361"/>
                    <a:pt x="3834289" y="222409"/>
                  </a:cubicBezTo>
                  <a:cubicBezTo>
                    <a:pt x="3831431" y="217646"/>
                    <a:pt x="3828574" y="212884"/>
                    <a:pt x="3825716" y="209074"/>
                  </a:cubicBezTo>
                  <a:cubicBezTo>
                    <a:pt x="3815239" y="193834"/>
                    <a:pt x="3809524" y="184309"/>
                    <a:pt x="3809524" y="184309"/>
                  </a:cubicBezTo>
                  <a:cubicBezTo>
                    <a:pt x="3809524" y="184309"/>
                    <a:pt x="3814286" y="193834"/>
                    <a:pt x="3821906" y="210979"/>
                  </a:cubicBezTo>
                  <a:cubicBezTo>
                    <a:pt x="3823811" y="214789"/>
                    <a:pt x="3825716" y="219551"/>
                    <a:pt x="3828574" y="224314"/>
                  </a:cubicBezTo>
                  <a:cubicBezTo>
                    <a:pt x="3829526" y="227171"/>
                    <a:pt x="3831431" y="230981"/>
                    <a:pt x="3832384" y="234791"/>
                  </a:cubicBezTo>
                  <a:cubicBezTo>
                    <a:pt x="3831431" y="241459"/>
                    <a:pt x="3829526" y="248126"/>
                    <a:pt x="3828574" y="254794"/>
                  </a:cubicBezTo>
                  <a:cubicBezTo>
                    <a:pt x="3827621" y="256699"/>
                    <a:pt x="3826669" y="257651"/>
                    <a:pt x="3825716" y="259556"/>
                  </a:cubicBezTo>
                  <a:cubicBezTo>
                    <a:pt x="3823811" y="262414"/>
                    <a:pt x="3821906" y="266224"/>
                    <a:pt x="3820954" y="269081"/>
                  </a:cubicBezTo>
                  <a:cubicBezTo>
                    <a:pt x="3820954" y="268129"/>
                    <a:pt x="3820001" y="268129"/>
                    <a:pt x="3820001" y="267176"/>
                  </a:cubicBezTo>
                  <a:cubicBezTo>
                    <a:pt x="3810476" y="255746"/>
                    <a:pt x="3804761" y="249079"/>
                    <a:pt x="3804761" y="249079"/>
                  </a:cubicBezTo>
                  <a:cubicBezTo>
                    <a:pt x="3804761" y="249079"/>
                    <a:pt x="3809524" y="256699"/>
                    <a:pt x="3817144" y="270034"/>
                  </a:cubicBezTo>
                  <a:cubicBezTo>
                    <a:pt x="3818096" y="270986"/>
                    <a:pt x="3818096" y="271939"/>
                    <a:pt x="3819049" y="272891"/>
                  </a:cubicBezTo>
                  <a:cubicBezTo>
                    <a:pt x="3815239" y="280511"/>
                    <a:pt x="3811429" y="287179"/>
                    <a:pt x="3806666" y="294799"/>
                  </a:cubicBezTo>
                  <a:cubicBezTo>
                    <a:pt x="3806666" y="294799"/>
                    <a:pt x="3806666" y="294799"/>
                    <a:pt x="3806666" y="294799"/>
                  </a:cubicBezTo>
                  <a:cubicBezTo>
                    <a:pt x="3805714" y="293846"/>
                    <a:pt x="3804761" y="291941"/>
                    <a:pt x="3803809" y="290989"/>
                  </a:cubicBezTo>
                  <a:cubicBezTo>
                    <a:pt x="3803809" y="290036"/>
                    <a:pt x="3803809" y="289084"/>
                    <a:pt x="3802856" y="287179"/>
                  </a:cubicBezTo>
                  <a:cubicBezTo>
                    <a:pt x="3801904" y="283369"/>
                    <a:pt x="3800951" y="280511"/>
                    <a:pt x="3799999" y="276701"/>
                  </a:cubicBezTo>
                  <a:cubicBezTo>
                    <a:pt x="3798094" y="270034"/>
                    <a:pt x="3796189" y="265271"/>
                    <a:pt x="3795236" y="260509"/>
                  </a:cubicBezTo>
                  <a:cubicBezTo>
                    <a:pt x="3792379" y="250984"/>
                    <a:pt x="3790474" y="246221"/>
                    <a:pt x="3790474" y="246221"/>
                  </a:cubicBezTo>
                  <a:cubicBezTo>
                    <a:pt x="3790474" y="246221"/>
                    <a:pt x="3790474" y="251936"/>
                    <a:pt x="3791426" y="260509"/>
                  </a:cubicBezTo>
                  <a:cubicBezTo>
                    <a:pt x="3791426" y="264319"/>
                    <a:pt x="3792379" y="269081"/>
                    <a:pt x="3792379" y="273844"/>
                  </a:cubicBezTo>
                  <a:cubicBezTo>
                    <a:pt x="3790474" y="271939"/>
                    <a:pt x="3789521" y="270034"/>
                    <a:pt x="3787616" y="268129"/>
                  </a:cubicBezTo>
                  <a:cubicBezTo>
                    <a:pt x="3783806" y="263366"/>
                    <a:pt x="3779996" y="259556"/>
                    <a:pt x="3777139" y="255746"/>
                  </a:cubicBezTo>
                  <a:cubicBezTo>
                    <a:pt x="3776186" y="251936"/>
                    <a:pt x="3774281" y="249079"/>
                    <a:pt x="3773329" y="246221"/>
                  </a:cubicBezTo>
                  <a:cubicBezTo>
                    <a:pt x="3767614" y="231934"/>
                    <a:pt x="3764756" y="224314"/>
                    <a:pt x="3764756" y="224314"/>
                  </a:cubicBezTo>
                  <a:cubicBezTo>
                    <a:pt x="3764756" y="224314"/>
                    <a:pt x="3766661" y="232886"/>
                    <a:pt x="3769519" y="247174"/>
                  </a:cubicBezTo>
                  <a:cubicBezTo>
                    <a:pt x="3771424" y="254794"/>
                    <a:pt x="3773329" y="263366"/>
                    <a:pt x="3776186" y="273844"/>
                  </a:cubicBezTo>
                  <a:cubicBezTo>
                    <a:pt x="3778091" y="281464"/>
                    <a:pt x="3779996" y="290989"/>
                    <a:pt x="3781901" y="299561"/>
                  </a:cubicBezTo>
                  <a:cubicBezTo>
                    <a:pt x="3775234" y="275749"/>
                    <a:pt x="3767614" y="253841"/>
                    <a:pt x="3760946" y="234791"/>
                  </a:cubicBezTo>
                  <a:cubicBezTo>
                    <a:pt x="3759041" y="229076"/>
                    <a:pt x="3757136" y="224314"/>
                    <a:pt x="3755231" y="218599"/>
                  </a:cubicBezTo>
                  <a:cubicBezTo>
                    <a:pt x="3758089" y="214789"/>
                    <a:pt x="3759041" y="211931"/>
                    <a:pt x="3759041" y="211931"/>
                  </a:cubicBezTo>
                  <a:cubicBezTo>
                    <a:pt x="3759041" y="211931"/>
                    <a:pt x="3757136" y="213836"/>
                    <a:pt x="3754279" y="217646"/>
                  </a:cubicBezTo>
                  <a:cubicBezTo>
                    <a:pt x="3753326" y="213836"/>
                    <a:pt x="3752374" y="210979"/>
                    <a:pt x="3750469" y="208121"/>
                  </a:cubicBezTo>
                  <a:cubicBezTo>
                    <a:pt x="3752374" y="201454"/>
                    <a:pt x="3752374" y="197644"/>
                    <a:pt x="3752374" y="197644"/>
                  </a:cubicBezTo>
                  <a:cubicBezTo>
                    <a:pt x="3752374" y="197644"/>
                    <a:pt x="3751421" y="200501"/>
                    <a:pt x="3748564" y="205264"/>
                  </a:cubicBezTo>
                  <a:cubicBezTo>
                    <a:pt x="3739991" y="181451"/>
                    <a:pt x="3734276" y="167164"/>
                    <a:pt x="3734276" y="167164"/>
                  </a:cubicBezTo>
                  <a:cubicBezTo>
                    <a:pt x="3734276" y="167164"/>
                    <a:pt x="3737134" y="186214"/>
                    <a:pt x="3742849" y="217646"/>
                  </a:cubicBezTo>
                  <a:cubicBezTo>
                    <a:pt x="3740944" y="222409"/>
                    <a:pt x="3738086" y="229076"/>
                    <a:pt x="3736181" y="236696"/>
                  </a:cubicBezTo>
                  <a:cubicBezTo>
                    <a:pt x="3736181" y="237649"/>
                    <a:pt x="3736181" y="237649"/>
                    <a:pt x="3735229" y="238601"/>
                  </a:cubicBezTo>
                  <a:cubicBezTo>
                    <a:pt x="3733324" y="240506"/>
                    <a:pt x="3731419" y="243364"/>
                    <a:pt x="3730466" y="245269"/>
                  </a:cubicBezTo>
                  <a:cubicBezTo>
                    <a:pt x="3728561" y="242411"/>
                    <a:pt x="3727609" y="239554"/>
                    <a:pt x="3726656" y="236696"/>
                  </a:cubicBezTo>
                  <a:cubicBezTo>
                    <a:pt x="3726656" y="235744"/>
                    <a:pt x="3726656" y="234791"/>
                    <a:pt x="3726656" y="232886"/>
                  </a:cubicBezTo>
                  <a:cubicBezTo>
                    <a:pt x="3726656" y="221456"/>
                    <a:pt x="3725704" y="214789"/>
                    <a:pt x="3725704" y="214789"/>
                  </a:cubicBezTo>
                  <a:cubicBezTo>
                    <a:pt x="3725704" y="214789"/>
                    <a:pt x="3724751" y="220504"/>
                    <a:pt x="3722846" y="230029"/>
                  </a:cubicBezTo>
                  <a:cubicBezTo>
                    <a:pt x="3722846" y="230029"/>
                    <a:pt x="3722846" y="229076"/>
                    <a:pt x="3721894" y="229076"/>
                  </a:cubicBezTo>
                  <a:cubicBezTo>
                    <a:pt x="3721894" y="229076"/>
                    <a:pt x="3721894" y="229076"/>
                    <a:pt x="3721894" y="229076"/>
                  </a:cubicBezTo>
                  <a:cubicBezTo>
                    <a:pt x="3723799" y="215741"/>
                    <a:pt x="3724751" y="203359"/>
                    <a:pt x="3725704" y="190976"/>
                  </a:cubicBezTo>
                  <a:cubicBezTo>
                    <a:pt x="3726656" y="184309"/>
                    <a:pt x="3726656" y="178594"/>
                    <a:pt x="3727609" y="172879"/>
                  </a:cubicBezTo>
                  <a:cubicBezTo>
                    <a:pt x="3728561" y="167164"/>
                    <a:pt x="3729514" y="161449"/>
                    <a:pt x="3730466" y="155734"/>
                  </a:cubicBezTo>
                  <a:cubicBezTo>
                    <a:pt x="3732371" y="145256"/>
                    <a:pt x="3733324" y="135731"/>
                    <a:pt x="3734276" y="128111"/>
                  </a:cubicBezTo>
                  <a:cubicBezTo>
                    <a:pt x="3736181" y="112871"/>
                    <a:pt x="3737134" y="104299"/>
                    <a:pt x="3737134" y="104299"/>
                  </a:cubicBezTo>
                  <a:cubicBezTo>
                    <a:pt x="3737134" y="104299"/>
                    <a:pt x="3734276" y="112871"/>
                    <a:pt x="3730466" y="127159"/>
                  </a:cubicBezTo>
                  <a:cubicBezTo>
                    <a:pt x="3728561" y="134779"/>
                    <a:pt x="3725704" y="143351"/>
                    <a:pt x="3722846" y="153829"/>
                  </a:cubicBezTo>
                  <a:cubicBezTo>
                    <a:pt x="3720941" y="158591"/>
                    <a:pt x="3719989" y="164306"/>
                    <a:pt x="3718084" y="170021"/>
                  </a:cubicBezTo>
                  <a:cubicBezTo>
                    <a:pt x="3717131" y="175736"/>
                    <a:pt x="3715226" y="182404"/>
                    <a:pt x="3714274" y="188119"/>
                  </a:cubicBezTo>
                  <a:cubicBezTo>
                    <a:pt x="3713321" y="194786"/>
                    <a:pt x="3711416" y="201454"/>
                    <a:pt x="3710464" y="208121"/>
                  </a:cubicBezTo>
                  <a:cubicBezTo>
                    <a:pt x="3710464" y="208121"/>
                    <a:pt x="3710464" y="208121"/>
                    <a:pt x="3710464" y="207169"/>
                  </a:cubicBezTo>
                  <a:cubicBezTo>
                    <a:pt x="3702844" y="194786"/>
                    <a:pt x="3697129" y="184309"/>
                    <a:pt x="3691414" y="174784"/>
                  </a:cubicBezTo>
                  <a:cubicBezTo>
                    <a:pt x="3684746" y="164306"/>
                    <a:pt x="3679984" y="155734"/>
                    <a:pt x="3677126" y="150971"/>
                  </a:cubicBezTo>
                  <a:cubicBezTo>
                    <a:pt x="3678079" y="142399"/>
                    <a:pt x="3678079" y="137636"/>
                    <a:pt x="3678079" y="137636"/>
                  </a:cubicBezTo>
                  <a:cubicBezTo>
                    <a:pt x="3678079" y="137636"/>
                    <a:pt x="3677126" y="141446"/>
                    <a:pt x="3675221" y="149066"/>
                  </a:cubicBezTo>
                  <a:cubicBezTo>
                    <a:pt x="3674269" y="148114"/>
                    <a:pt x="3674269" y="147161"/>
                    <a:pt x="3674269" y="147161"/>
                  </a:cubicBezTo>
                  <a:cubicBezTo>
                    <a:pt x="3674269" y="147161"/>
                    <a:pt x="3674269" y="148114"/>
                    <a:pt x="3675221" y="150019"/>
                  </a:cubicBezTo>
                  <a:cubicBezTo>
                    <a:pt x="3674269" y="153829"/>
                    <a:pt x="3673316" y="158591"/>
                    <a:pt x="3672364" y="164306"/>
                  </a:cubicBezTo>
                  <a:cubicBezTo>
                    <a:pt x="3670459" y="172879"/>
                    <a:pt x="3668554" y="182404"/>
                    <a:pt x="3665696" y="194786"/>
                  </a:cubicBezTo>
                  <a:cubicBezTo>
                    <a:pt x="3664744" y="199549"/>
                    <a:pt x="3663791" y="204311"/>
                    <a:pt x="3662839" y="209074"/>
                  </a:cubicBezTo>
                  <a:cubicBezTo>
                    <a:pt x="3662839" y="209074"/>
                    <a:pt x="3662839" y="210026"/>
                    <a:pt x="3661886" y="210026"/>
                  </a:cubicBezTo>
                  <a:cubicBezTo>
                    <a:pt x="3660934" y="211931"/>
                    <a:pt x="3659029" y="214789"/>
                    <a:pt x="3658076" y="216694"/>
                  </a:cubicBezTo>
                  <a:cubicBezTo>
                    <a:pt x="3659029" y="190976"/>
                    <a:pt x="3658076" y="174784"/>
                    <a:pt x="3658076" y="174784"/>
                  </a:cubicBezTo>
                  <a:cubicBezTo>
                    <a:pt x="3658076" y="174784"/>
                    <a:pt x="3652361" y="200501"/>
                    <a:pt x="3645694" y="239554"/>
                  </a:cubicBezTo>
                  <a:cubicBezTo>
                    <a:pt x="3645694" y="241459"/>
                    <a:pt x="3644741" y="244316"/>
                    <a:pt x="3644741" y="246221"/>
                  </a:cubicBezTo>
                  <a:cubicBezTo>
                    <a:pt x="3644741" y="247174"/>
                    <a:pt x="3643789" y="248126"/>
                    <a:pt x="3643789" y="249079"/>
                  </a:cubicBezTo>
                  <a:cubicBezTo>
                    <a:pt x="3642836" y="251936"/>
                    <a:pt x="3641884" y="255746"/>
                    <a:pt x="3640931" y="259556"/>
                  </a:cubicBezTo>
                  <a:cubicBezTo>
                    <a:pt x="3636169" y="249079"/>
                    <a:pt x="3633311" y="243364"/>
                    <a:pt x="3633311" y="243364"/>
                  </a:cubicBezTo>
                  <a:cubicBezTo>
                    <a:pt x="3633311" y="243364"/>
                    <a:pt x="3635216" y="250984"/>
                    <a:pt x="3639979" y="265271"/>
                  </a:cubicBezTo>
                  <a:cubicBezTo>
                    <a:pt x="3639026" y="268129"/>
                    <a:pt x="3638074" y="271939"/>
                    <a:pt x="3637121" y="275749"/>
                  </a:cubicBezTo>
                  <a:cubicBezTo>
                    <a:pt x="3631406" y="266224"/>
                    <a:pt x="3627596" y="261461"/>
                    <a:pt x="3627596" y="261461"/>
                  </a:cubicBezTo>
                  <a:cubicBezTo>
                    <a:pt x="3627596" y="261461"/>
                    <a:pt x="3630454" y="268129"/>
                    <a:pt x="3635216" y="280511"/>
                  </a:cubicBezTo>
                  <a:cubicBezTo>
                    <a:pt x="3635216" y="280511"/>
                    <a:pt x="3635216" y="280511"/>
                    <a:pt x="3635216" y="281464"/>
                  </a:cubicBezTo>
                  <a:cubicBezTo>
                    <a:pt x="3633311" y="290036"/>
                    <a:pt x="3631406" y="299561"/>
                    <a:pt x="3630454" y="309086"/>
                  </a:cubicBezTo>
                  <a:cubicBezTo>
                    <a:pt x="3629501" y="316706"/>
                    <a:pt x="3628549" y="324326"/>
                    <a:pt x="3627596" y="332899"/>
                  </a:cubicBezTo>
                  <a:cubicBezTo>
                    <a:pt x="3624739" y="325279"/>
                    <a:pt x="3622834" y="318611"/>
                    <a:pt x="3620929" y="312896"/>
                  </a:cubicBezTo>
                  <a:cubicBezTo>
                    <a:pt x="3620929" y="310991"/>
                    <a:pt x="3620929" y="309086"/>
                    <a:pt x="3620929" y="309086"/>
                  </a:cubicBezTo>
                  <a:cubicBezTo>
                    <a:pt x="3620929" y="309086"/>
                    <a:pt x="3620929" y="310039"/>
                    <a:pt x="3619976" y="310991"/>
                  </a:cubicBezTo>
                  <a:cubicBezTo>
                    <a:pt x="3619976" y="310039"/>
                    <a:pt x="3619024" y="309086"/>
                    <a:pt x="3619024" y="308134"/>
                  </a:cubicBezTo>
                  <a:cubicBezTo>
                    <a:pt x="3620929" y="295751"/>
                    <a:pt x="3621881" y="284321"/>
                    <a:pt x="3622834" y="272891"/>
                  </a:cubicBezTo>
                  <a:cubicBezTo>
                    <a:pt x="3624739" y="252889"/>
                    <a:pt x="3625691" y="234791"/>
                    <a:pt x="3626644" y="221456"/>
                  </a:cubicBezTo>
                  <a:cubicBezTo>
                    <a:pt x="3629501" y="215741"/>
                    <a:pt x="3630454" y="211931"/>
                    <a:pt x="3630454" y="211931"/>
                  </a:cubicBezTo>
                  <a:cubicBezTo>
                    <a:pt x="3630454" y="211931"/>
                    <a:pt x="3629501" y="213836"/>
                    <a:pt x="3626644" y="216694"/>
                  </a:cubicBezTo>
                  <a:cubicBezTo>
                    <a:pt x="3626644" y="215741"/>
                    <a:pt x="3626644" y="214789"/>
                    <a:pt x="3626644" y="214789"/>
                  </a:cubicBezTo>
                  <a:cubicBezTo>
                    <a:pt x="3626644" y="200501"/>
                    <a:pt x="3626644" y="192881"/>
                    <a:pt x="3626644" y="192881"/>
                  </a:cubicBezTo>
                  <a:cubicBezTo>
                    <a:pt x="3626644" y="192881"/>
                    <a:pt x="3624739" y="200501"/>
                    <a:pt x="3622834" y="214789"/>
                  </a:cubicBezTo>
                  <a:cubicBezTo>
                    <a:pt x="3621881" y="217646"/>
                    <a:pt x="3621881" y="221456"/>
                    <a:pt x="3620929" y="226219"/>
                  </a:cubicBezTo>
                  <a:cubicBezTo>
                    <a:pt x="3620929" y="226219"/>
                    <a:pt x="3620929" y="226219"/>
                    <a:pt x="3620929" y="227171"/>
                  </a:cubicBezTo>
                  <a:cubicBezTo>
                    <a:pt x="3618071" y="231934"/>
                    <a:pt x="3614261" y="237649"/>
                    <a:pt x="3609499" y="243364"/>
                  </a:cubicBezTo>
                  <a:cubicBezTo>
                    <a:pt x="3607594" y="246221"/>
                    <a:pt x="3605689" y="249079"/>
                    <a:pt x="3603784" y="251936"/>
                  </a:cubicBezTo>
                  <a:cubicBezTo>
                    <a:pt x="3607594" y="242411"/>
                    <a:pt x="3610451" y="233839"/>
                    <a:pt x="3613309" y="225266"/>
                  </a:cubicBezTo>
                  <a:cubicBezTo>
                    <a:pt x="3615214" y="219551"/>
                    <a:pt x="3617119" y="213836"/>
                    <a:pt x="3619024" y="208121"/>
                  </a:cubicBezTo>
                  <a:cubicBezTo>
                    <a:pt x="3620929" y="202406"/>
                    <a:pt x="3622834" y="197644"/>
                    <a:pt x="3624739" y="192881"/>
                  </a:cubicBezTo>
                  <a:cubicBezTo>
                    <a:pt x="3628549" y="183356"/>
                    <a:pt x="3631406" y="174784"/>
                    <a:pt x="3634264" y="168116"/>
                  </a:cubicBezTo>
                  <a:cubicBezTo>
                    <a:pt x="3639026" y="153829"/>
                    <a:pt x="3642836" y="146209"/>
                    <a:pt x="3642836" y="146209"/>
                  </a:cubicBezTo>
                  <a:cubicBezTo>
                    <a:pt x="3642836" y="146209"/>
                    <a:pt x="3639026" y="153829"/>
                    <a:pt x="3631406" y="166211"/>
                  </a:cubicBezTo>
                  <a:cubicBezTo>
                    <a:pt x="3627596" y="172879"/>
                    <a:pt x="3623786" y="180499"/>
                    <a:pt x="3618071" y="189071"/>
                  </a:cubicBezTo>
                  <a:cubicBezTo>
                    <a:pt x="3615214" y="193834"/>
                    <a:pt x="3613309" y="198596"/>
                    <a:pt x="3610451" y="203359"/>
                  </a:cubicBezTo>
                  <a:cubicBezTo>
                    <a:pt x="3607594" y="209074"/>
                    <a:pt x="3605689" y="213836"/>
                    <a:pt x="3602831" y="219551"/>
                  </a:cubicBezTo>
                  <a:cubicBezTo>
                    <a:pt x="3598069" y="229076"/>
                    <a:pt x="3593306" y="238601"/>
                    <a:pt x="3588544" y="250031"/>
                  </a:cubicBezTo>
                  <a:cubicBezTo>
                    <a:pt x="3588544" y="245269"/>
                    <a:pt x="3588544" y="242411"/>
                    <a:pt x="3588544" y="242411"/>
                  </a:cubicBezTo>
                  <a:cubicBezTo>
                    <a:pt x="3588544" y="242411"/>
                    <a:pt x="3587591" y="248126"/>
                    <a:pt x="3585686" y="256699"/>
                  </a:cubicBezTo>
                  <a:cubicBezTo>
                    <a:pt x="3585686" y="256699"/>
                    <a:pt x="3585686" y="256699"/>
                    <a:pt x="3585686" y="257651"/>
                  </a:cubicBezTo>
                  <a:cubicBezTo>
                    <a:pt x="3583781" y="261461"/>
                    <a:pt x="3581876" y="266224"/>
                    <a:pt x="3579971" y="270986"/>
                  </a:cubicBezTo>
                  <a:cubicBezTo>
                    <a:pt x="3578066" y="274796"/>
                    <a:pt x="3576161" y="278606"/>
                    <a:pt x="3573304" y="282416"/>
                  </a:cubicBezTo>
                  <a:cubicBezTo>
                    <a:pt x="3571399" y="275749"/>
                    <a:pt x="3569494" y="269081"/>
                    <a:pt x="3568541" y="263366"/>
                  </a:cubicBezTo>
                  <a:cubicBezTo>
                    <a:pt x="3566636" y="257651"/>
                    <a:pt x="3565684" y="252889"/>
                    <a:pt x="3564731" y="248126"/>
                  </a:cubicBezTo>
                  <a:cubicBezTo>
                    <a:pt x="3564731" y="248126"/>
                    <a:pt x="3564731" y="248126"/>
                    <a:pt x="3564731" y="248126"/>
                  </a:cubicBezTo>
                  <a:cubicBezTo>
                    <a:pt x="3563779" y="244316"/>
                    <a:pt x="3563779" y="241459"/>
                    <a:pt x="3562826" y="237649"/>
                  </a:cubicBezTo>
                  <a:cubicBezTo>
                    <a:pt x="3562826" y="236696"/>
                    <a:pt x="3562826" y="235744"/>
                    <a:pt x="3561874" y="233839"/>
                  </a:cubicBezTo>
                  <a:cubicBezTo>
                    <a:pt x="3564731" y="230029"/>
                    <a:pt x="3566636" y="227171"/>
                    <a:pt x="3566636" y="227171"/>
                  </a:cubicBezTo>
                  <a:cubicBezTo>
                    <a:pt x="3566636" y="227171"/>
                    <a:pt x="3564731" y="229076"/>
                    <a:pt x="3561874" y="230981"/>
                  </a:cubicBezTo>
                  <a:cubicBezTo>
                    <a:pt x="3559969" y="222409"/>
                    <a:pt x="3559016" y="218599"/>
                    <a:pt x="3559016" y="218599"/>
                  </a:cubicBezTo>
                  <a:cubicBezTo>
                    <a:pt x="3559016" y="218599"/>
                    <a:pt x="3559016" y="223361"/>
                    <a:pt x="3559016" y="231934"/>
                  </a:cubicBezTo>
                  <a:cubicBezTo>
                    <a:pt x="3557111" y="228124"/>
                    <a:pt x="3556159" y="224314"/>
                    <a:pt x="3554254" y="220504"/>
                  </a:cubicBezTo>
                  <a:cubicBezTo>
                    <a:pt x="3559969" y="211931"/>
                    <a:pt x="3564731" y="204311"/>
                    <a:pt x="3569494" y="197644"/>
                  </a:cubicBezTo>
                  <a:cubicBezTo>
                    <a:pt x="3576161" y="189071"/>
                    <a:pt x="3580924" y="180499"/>
                    <a:pt x="3585686" y="174784"/>
                  </a:cubicBezTo>
                  <a:cubicBezTo>
                    <a:pt x="3595211" y="162401"/>
                    <a:pt x="3600926" y="154781"/>
                    <a:pt x="3600926" y="154781"/>
                  </a:cubicBezTo>
                  <a:cubicBezTo>
                    <a:pt x="3600926" y="154781"/>
                    <a:pt x="3594259" y="160496"/>
                    <a:pt x="3582829" y="171926"/>
                  </a:cubicBezTo>
                  <a:cubicBezTo>
                    <a:pt x="3577114" y="176689"/>
                    <a:pt x="3570446" y="184309"/>
                    <a:pt x="3562826" y="192881"/>
                  </a:cubicBezTo>
                  <a:cubicBezTo>
                    <a:pt x="3558064" y="197644"/>
                    <a:pt x="3553301" y="203359"/>
                    <a:pt x="3549491" y="209074"/>
                  </a:cubicBezTo>
                  <a:cubicBezTo>
                    <a:pt x="3545681" y="199549"/>
                    <a:pt x="3542824" y="193834"/>
                    <a:pt x="3542824" y="193834"/>
                  </a:cubicBezTo>
                  <a:cubicBezTo>
                    <a:pt x="3542824" y="193834"/>
                    <a:pt x="3543776" y="200501"/>
                    <a:pt x="3546634" y="212884"/>
                  </a:cubicBezTo>
                  <a:cubicBezTo>
                    <a:pt x="3544729" y="215741"/>
                    <a:pt x="3541871" y="218599"/>
                    <a:pt x="3539966" y="222409"/>
                  </a:cubicBezTo>
                  <a:cubicBezTo>
                    <a:pt x="3539966" y="222409"/>
                    <a:pt x="3539014" y="223361"/>
                    <a:pt x="3539014" y="223361"/>
                  </a:cubicBezTo>
                  <a:cubicBezTo>
                    <a:pt x="3539014" y="219551"/>
                    <a:pt x="3539014" y="214789"/>
                    <a:pt x="3539014" y="210979"/>
                  </a:cubicBezTo>
                  <a:cubicBezTo>
                    <a:pt x="3539014" y="200501"/>
                    <a:pt x="3539014" y="191929"/>
                    <a:pt x="3539014" y="184309"/>
                  </a:cubicBezTo>
                  <a:cubicBezTo>
                    <a:pt x="3539014" y="180499"/>
                    <a:pt x="3539014" y="176689"/>
                    <a:pt x="3539014" y="173831"/>
                  </a:cubicBezTo>
                  <a:cubicBezTo>
                    <a:pt x="3539966" y="170974"/>
                    <a:pt x="3540919" y="170021"/>
                    <a:pt x="3540919" y="170021"/>
                  </a:cubicBezTo>
                  <a:cubicBezTo>
                    <a:pt x="3540919" y="170021"/>
                    <a:pt x="3539966" y="170974"/>
                    <a:pt x="3539014" y="172879"/>
                  </a:cubicBezTo>
                  <a:cubicBezTo>
                    <a:pt x="3539014" y="166211"/>
                    <a:pt x="3539014" y="162401"/>
                    <a:pt x="3539014" y="162401"/>
                  </a:cubicBezTo>
                  <a:cubicBezTo>
                    <a:pt x="3539014" y="162401"/>
                    <a:pt x="3538061" y="167164"/>
                    <a:pt x="3537109" y="176689"/>
                  </a:cubicBezTo>
                  <a:cubicBezTo>
                    <a:pt x="3535204" y="180499"/>
                    <a:pt x="3531394" y="184309"/>
                    <a:pt x="3527584" y="190976"/>
                  </a:cubicBezTo>
                  <a:cubicBezTo>
                    <a:pt x="3522821" y="197644"/>
                    <a:pt x="3518059" y="205264"/>
                    <a:pt x="3511391" y="214789"/>
                  </a:cubicBezTo>
                  <a:cubicBezTo>
                    <a:pt x="3511391" y="214789"/>
                    <a:pt x="3511391" y="215741"/>
                    <a:pt x="3510439" y="215741"/>
                  </a:cubicBezTo>
                  <a:cubicBezTo>
                    <a:pt x="3509486" y="210026"/>
                    <a:pt x="3509486" y="205264"/>
                    <a:pt x="3508534" y="201454"/>
                  </a:cubicBezTo>
                  <a:cubicBezTo>
                    <a:pt x="3506629" y="188119"/>
                    <a:pt x="3505676" y="180499"/>
                    <a:pt x="3505676" y="180499"/>
                  </a:cubicBezTo>
                  <a:cubicBezTo>
                    <a:pt x="3505676" y="180499"/>
                    <a:pt x="3505676" y="188119"/>
                    <a:pt x="3504724" y="202406"/>
                  </a:cubicBezTo>
                  <a:cubicBezTo>
                    <a:pt x="3504724" y="209074"/>
                    <a:pt x="3504724" y="216694"/>
                    <a:pt x="3503771" y="226219"/>
                  </a:cubicBezTo>
                  <a:cubicBezTo>
                    <a:pt x="3502819" y="228124"/>
                    <a:pt x="3501866" y="229076"/>
                    <a:pt x="3500914" y="230981"/>
                  </a:cubicBezTo>
                  <a:cubicBezTo>
                    <a:pt x="3498056" y="235744"/>
                    <a:pt x="3495199" y="241459"/>
                    <a:pt x="3491389" y="247174"/>
                  </a:cubicBezTo>
                  <a:cubicBezTo>
                    <a:pt x="3488531" y="241459"/>
                    <a:pt x="3486626" y="235744"/>
                    <a:pt x="3483769" y="230029"/>
                  </a:cubicBezTo>
                  <a:cubicBezTo>
                    <a:pt x="3479006" y="218599"/>
                    <a:pt x="3474244" y="209074"/>
                    <a:pt x="3469481" y="200501"/>
                  </a:cubicBezTo>
                  <a:cubicBezTo>
                    <a:pt x="3470434" y="197644"/>
                    <a:pt x="3471386" y="193834"/>
                    <a:pt x="3471386" y="190976"/>
                  </a:cubicBezTo>
                  <a:cubicBezTo>
                    <a:pt x="3473291" y="182404"/>
                    <a:pt x="3475196" y="174784"/>
                    <a:pt x="3477101" y="167164"/>
                  </a:cubicBezTo>
                  <a:cubicBezTo>
                    <a:pt x="3479006" y="159544"/>
                    <a:pt x="3480911" y="152876"/>
                    <a:pt x="3482816" y="146209"/>
                  </a:cubicBezTo>
                  <a:cubicBezTo>
                    <a:pt x="3486626" y="132874"/>
                    <a:pt x="3489484" y="121444"/>
                    <a:pt x="3492341" y="111919"/>
                  </a:cubicBezTo>
                  <a:cubicBezTo>
                    <a:pt x="3497104" y="92869"/>
                    <a:pt x="3499961" y="82391"/>
                    <a:pt x="3499961" y="82391"/>
                  </a:cubicBezTo>
                  <a:cubicBezTo>
                    <a:pt x="3499961" y="82391"/>
                    <a:pt x="3496151" y="92869"/>
                    <a:pt x="3488531" y="110966"/>
                  </a:cubicBezTo>
                  <a:cubicBezTo>
                    <a:pt x="3484721" y="120491"/>
                    <a:pt x="3480911" y="130969"/>
                    <a:pt x="3476149" y="144304"/>
                  </a:cubicBezTo>
                  <a:cubicBezTo>
                    <a:pt x="3473291" y="150971"/>
                    <a:pt x="3471386" y="157639"/>
                    <a:pt x="3468529" y="164306"/>
                  </a:cubicBezTo>
                  <a:cubicBezTo>
                    <a:pt x="3466624" y="170974"/>
                    <a:pt x="3464719" y="177641"/>
                    <a:pt x="3461861" y="185261"/>
                  </a:cubicBezTo>
                  <a:cubicBezTo>
                    <a:pt x="3456146" y="173831"/>
                    <a:pt x="3452336" y="168116"/>
                    <a:pt x="3452336" y="168116"/>
                  </a:cubicBezTo>
                  <a:cubicBezTo>
                    <a:pt x="3452336" y="168116"/>
                    <a:pt x="3455194" y="175736"/>
                    <a:pt x="3460909" y="189071"/>
                  </a:cubicBezTo>
                  <a:cubicBezTo>
                    <a:pt x="3457099" y="200501"/>
                    <a:pt x="3454241" y="211931"/>
                    <a:pt x="3450431" y="225266"/>
                  </a:cubicBezTo>
                  <a:cubicBezTo>
                    <a:pt x="3447574" y="220504"/>
                    <a:pt x="3444716" y="214789"/>
                    <a:pt x="3441859" y="210026"/>
                  </a:cubicBezTo>
                  <a:cubicBezTo>
                    <a:pt x="3441859" y="209074"/>
                    <a:pt x="3441859" y="208121"/>
                    <a:pt x="3442811" y="208121"/>
                  </a:cubicBezTo>
                  <a:cubicBezTo>
                    <a:pt x="3444716" y="197644"/>
                    <a:pt x="3445669" y="190976"/>
                    <a:pt x="3445669" y="190976"/>
                  </a:cubicBezTo>
                  <a:cubicBezTo>
                    <a:pt x="3445669" y="190976"/>
                    <a:pt x="3442811" y="196691"/>
                    <a:pt x="3439001" y="205264"/>
                  </a:cubicBezTo>
                  <a:cubicBezTo>
                    <a:pt x="3439001" y="205264"/>
                    <a:pt x="3439001" y="205264"/>
                    <a:pt x="3439001" y="205264"/>
                  </a:cubicBezTo>
                  <a:cubicBezTo>
                    <a:pt x="3439001" y="190976"/>
                    <a:pt x="3439001" y="177641"/>
                    <a:pt x="3438049" y="165259"/>
                  </a:cubicBezTo>
                  <a:cubicBezTo>
                    <a:pt x="3438049" y="153829"/>
                    <a:pt x="3437096" y="144304"/>
                    <a:pt x="3437096" y="135731"/>
                  </a:cubicBezTo>
                  <a:cubicBezTo>
                    <a:pt x="3436144" y="127159"/>
                    <a:pt x="3436144" y="119539"/>
                    <a:pt x="3435191" y="112871"/>
                  </a:cubicBezTo>
                  <a:cubicBezTo>
                    <a:pt x="3434239" y="100489"/>
                    <a:pt x="3433286" y="92869"/>
                    <a:pt x="3433286" y="92869"/>
                  </a:cubicBezTo>
                  <a:cubicBezTo>
                    <a:pt x="3433286" y="92869"/>
                    <a:pt x="3432334" y="100489"/>
                    <a:pt x="3431381" y="112871"/>
                  </a:cubicBezTo>
                  <a:cubicBezTo>
                    <a:pt x="3430429" y="122396"/>
                    <a:pt x="3429476" y="134779"/>
                    <a:pt x="3428524" y="149066"/>
                  </a:cubicBezTo>
                  <a:cubicBezTo>
                    <a:pt x="3428524" y="149066"/>
                    <a:pt x="3428524" y="150019"/>
                    <a:pt x="3428524" y="150019"/>
                  </a:cubicBezTo>
                  <a:cubicBezTo>
                    <a:pt x="3427571" y="143351"/>
                    <a:pt x="3426619" y="137636"/>
                    <a:pt x="3426619" y="131921"/>
                  </a:cubicBezTo>
                  <a:cubicBezTo>
                    <a:pt x="3424714" y="120491"/>
                    <a:pt x="3423761" y="113824"/>
                    <a:pt x="3423761" y="113824"/>
                  </a:cubicBezTo>
                  <a:cubicBezTo>
                    <a:pt x="3423761" y="113824"/>
                    <a:pt x="3422809" y="120491"/>
                    <a:pt x="3422809" y="131921"/>
                  </a:cubicBezTo>
                  <a:cubicBezTo>
                    <a:pt x="3422809" y="142399"/>
                    <a:pt x="3421856" y="157639"/>
                    <a:pt x="3420904" y="174784"/>
                  </a:cubicBezTo>
                  <a:cubicBezTo>
                    <a:pt x="3418046" y="170021"/>
                    <a:pt x="3415189" y="166211"/>
                    <a:pt x="3412331" y="162401"/>
                  </a:cubicBezTo>
                  <a:cubicBezTo>
                    <a:pt x="3405664" y="152876"/>
                    <a:pt x="3400901" y="146209"/>
                    <a:pt x="3398044" y="141446"/>
                  </a:cubicBezTo>
                  <a:cubicBezTo>
                    <a:pt x="3398996" y="135731"/>
                    <a:pt x="3400901" y="129064"/>
                    <a:pt x="3401854" y="123349"/>
                  </a:cubicBezTo>
                  <a:cubicBezTo>
                    <a:pt x="3399949" y="128111"/>
                    <a:pt x="3398044" y="133826"/>
                    <a:pt x="3396139" y="139541"/>
                  </a:cubicBezTo>
                  <a:cubicBezTo>
                    <a:pt x="3393281" y="135731"/>
                    <a:pt x="3391376" y="132874"/>
                    <a:pt x="3391376" y="132874"/>
                  </a:cubicBezTo>
                  <a:cubicBezTo>
                    <a:pt x="3391376" y="132874"/>
                    <a:pt x="3392329" y="134779"/>
                    <a:pt x="3395186" y="139541"/>
                  </a:cubicBezTo>
                  <a:cubicBezTo>
                    <a:pt x="3395186" y="140494"/>
                    <a:pt x="3395186" y="140494"/>
                    <a:pt x="3395186" y="141446"/>
                  </a:cubicBezTo>
                  <a:cubicBezTo>
                    <a:pt x="3391376" y="153829"/>
                    <a:pt x="3386614" y="166211"/>
                    <a:pt x="3382804" y="177641"/>
                  </a:cubicBezTo>
                  <a:cubicBezTo>
                    <a:pt x="3382804" y="175736"/>
                    <a:pt x="3382804" y="174784"/>
                    <a:pt x="3382804" y="172879"/>
                  </a:cubicBezTo>
                  <a:cubicBezTo>
                    <a:pt x="3381851" y="158591"/>
                    <a:pt x="3381851" y="150971"/>
                    <a:pt x="3381851" y="150971"/>
                  </a:cubicBezTo>
                  <a:cubicBezTo>
                    <a:pt x="3381851" y="150971"/>
                    <a:pt x="3380899" y="158591"/>
                    <a:pt x="3378994" y="172879"/>
                  </a:cubicBezTo>
                  <a:cubicBezTo>
                    <a:pt x="3378041" y="179546"/>
                    <a:pt x="3377089" y="188119"/>
                    <a:pt x="3376136" y="197644"/>
                  </a:cubicBezTo>
                  <a:cubicBezTo>
                    <a:pt x="3372326" y="210026"/>
                    <a:pt x="3368516" y="222409"/>
                    <a:pt x="3365659" y="234791"/>
                  </a:cubicBezTo>
                  <a:cubicBezTo>
                    <a:pt x="3363754" y="240506"/>
                    <a:pt x="3361849" y="247174"/>
                    <a:pt x="3358991" y="253841"/>
                  </a:cubicBezTo>
                  <a:cubicBezTo>
                    <a:pt x="3358991" y="254794"/>
                    <a:pt x="3358039" y="256699"/>
                    <a:pt x="3358039" y="257651"/>
                  </a:cubicBezTo>
                  <a:cubicBezTo>
                    <a:pt x="3355181" y="250984"/>
                    <a:pt x="3353276" y="244316"/>
                    <a:pt x="3351371" y="239554"/>
                  </a:cubicBezTo>
                  <a:cubicBezTo>
                    <a:pt x="3351371" y="238601"/>
                    <a:pt x="3351371" y="237649"/>
                    <a:pt x="3351371" y="237649"/>
                  </a:cubicBezTo>
                  <a:cubicBezTo>
                    <a:pt x="3351371" y="237649"/>
                    <a:pt x="3351371" y="237649"/>
                    <a:pt x="3351371" y="238601"/>
                  </a:cubicBezTo>
                  <a:cubicBezTo>
                    <a:pt x="3347561" y="228124"/>
                    <a:pt x="3344704" y="221456"/>
                    <a:pt x="3344704" y="221456"/>
                  </a:cubicBezTo>
                  <a:cubicBezTo>
                    <a:pt x="3344704" y="221456"/>
                    <a:pt x="3346609" y="230981"/>
                    <a:pt x="3349466" y="248126"/>
                  </a:cubicBezTo>
                  <a:cubicBezTo>
                    <a:pt x="3348514" y="252889"/>
                    <a:pt x="3348514" y="258604"/>
                    <a:pt x="3347561" y="265271"/>
                  </a:cubicBezTo>
                  <a:cubicBezTo>
                    <a:pt x="3346609" y="270986"/>
                    <a:pt x="3346609" y="276701"/>
                    <a:pt x="3345656" y="283369"/>
                  </a:cubicBezTo>
                  <a:cubicBezTo>
                    <a:pt x="3344704" y="284321"/>
                    <a:pt x="3344704" y="285274"/>
                    <a:pt x="3343751" y="287179"/>
                  </a:cubicBezTo>
                  <a:cubicBezTo>
                    <a:pt x="3341846" y="283369"/>
                    <a:pt x="3340894" y="278606"/>
                    <a:pt x="3339941" y="274796"/>
                  </a:cubicBezTo>
                  <a:cubicBezTo>
                    <a:pt x="3335179" y="259556"/>
                    <a:pt x="3329464" y="245269"/>
                    <a:pt x="3325654" y="231934"/>
                  </a:cubicBezTo>
                  <a:cubicBezTo>
                    <a:pt x="3326606" y="227171"/>
                    <a:pt x="3327559" y="221456"/>
                    <a:pt x="3328511" y="216694"/>
                  </a:cubicBezTo>
                  <a:cubicBezTo>
                    <a:pt x="3332321" y="199549"/>
                    <a:pt x="3334226" y="184309"/>
                    <a:pt x="3338036" y="170974"/>
                  </a:cubicBezTo>
                  <a:cubicBezTo>
                    <a:pt x="3340894" y="157639"/>
                    <a:pt x="3343751" y="145256"/>
                    <a:pt x="3346609" y="136684"/>
                  </a:cubicBezTo>
                  <a:cubicBezTo>
                    <a:pt x="3352324" y="117634"/>
                    <a:pt x="3355181" y="106204"/>
                    <a:pt x="3355181" y="106204"/>
                  </a:cubicBezTo>
                  <a:cubicBezTo>
                    <a:pt x="3355181" y="106204"/>
                    <a:pt x="3350419" y="116681"/>
                    <a:pt x="3342799" y="134779"/>
                  </a:cubicBezTo>
                  <a:cubicBezTo>
                    <a:pt x="3338989" y="144304"/>
                    <a:pt x="3335179" y="155734"/>
                    <a:pt x="3330416" y="169069"/>
                  </a:cubicBezTo>
                  <a:cubicBezTo>
                    <a:pt x="3325654" y="180499"/>
                    <a:pt x="3322796" y="193834"/>
                    <a:pt x="3318986" y="208121"/>
                  </a:cubicBezTo>
                  <a:cubicBezTo>
                    <a:pt x="3318986" y="206216"/>
                    <a:pt x="3318986" y="205264"/>
                    <a:pt x="3318986" y="203359"/>
                  </a:cubicBezTo>
                  <a:cubicBezTo>
                    <a:pt x="3319939" y="200501"/>
                    <a:pt x="3319939" y="198596"/>
                    <a:pt x="3320891" y="195739"/>
                  </a:cubicBezTo>
                  <a:cubicBezTo>
                    <a:pt x="3323749" y="185261"/>
                    <a:pt x="3325654" y="176689"/>
                    <a:pt x="3327559" y="170021"/>
                  </a:cubicBezTo>
                  <a:cubicBezTo>
                    <a:pt x="3330416" y="155734"/>
                    <a:pt x="3332321" y="147161"/>
                    <a:pt x="3332321" y="147161"/>
                  </a:cubicBezTo>
                  <a:cubicBezTo>
                    <a:pt x="3332321" y="147161"/>
                    <a:pt x="3329464" y="154781"/>
                    <a:pt x="3323749" y="169069"/>
                  </a:cubicBezTo>
                  <a:cubicBezTo>
                    <a:pt x="3323749" y="170021"/>
                    <a:pt x="3322796" y="170974"/>
                    <a:pt x="3322796" y="171926"/>
                  </a:cubicBezTo>
                  <a:cubicBezTo>
                    <a:pt x="3322796" y="170021"/>
                    <a:pt x="3323749" y="167164"/>
                    <a:pt x="3323749" y="165259"/>
                  </a:cubicBezTo>
                  <a:cubicBezTo>
                    <a:pt x="3325654" y="158591"/>
                    <a:pt x="3326606" y="152876"/>
                    <a:pt x="3328511" y="147161"/>
                  </a:cubicBezTo>
                  <a:cubicBezTo>
                    <a:pt x="3331369" y="135731"/>
                    <a:pt x="3334226" y="125254"/>
                    <a:pt x="3336131" y="116681"/>
                  </a:cubicBezTo>
                  <a:cubicBezTo>
                    <a:pt x="3339941" y="99536"/>
                    <a:pt x="3341846" y="90011"/>
                    <a:pt x="3341846" y="90011"/>
                  </a:cubicBezTo>
                  <a:cubicBezTo>
                    <a:pt x="3341846" y="90011"/>
                    <a:pt x="3338036" y="99536"/>
                    <a:pt x="3332321" y="114776"/>
                  </a:cubicBezTo>
                  <a:cubicBezTo>
                    <a:pt x="3329464" y="122396"/>
                    <a:pt x="3325654" y="132874"/>
                    <a:pt x="3321844" y="143351"/>
                  </a:cubicBezTo>
                  <a:cubicBezTo>
                    <a:pt x="3319939" y="149066"/>
                    <a:pt x="3318034" y="154781"/>
                    <a:pt x="3315176" y="161449"/>
                  </a:cubicBezTo>
                  <a:cubicBezTo>
                    <a:pt x="3313271" y="168116"/>
                    <a:pt x="3311366" y="174784"/>
                    <a:pt x="3308509" y="181451"/>
                  </a:cubicBezTo>
                  <a:cubicBezTo>
                    <a:pt x="3308509" y="181451"/>
                    <a:pt x="3308509" y="181451"/>
                    <a:pt x="3308509" y="181451"/>
                  </a:cubicBezTo>
                  <a:cubicBezTo>
                    <a:pt x="3307556" y="179546"/>
                    <a:pt x="3307556" y="178594"/>
                    <a:pt x="3306604" y="176689"/>
                  </a:cubicBezTo>
                  <a:cubicBezTo>
                    <a:pt x="3298031" y="153829"/>
                    <a:pt x="3292316" y="140494"/>
                    <a:pt x="3292316" y="140494"/>
                  </a:cubicBezTo>
                  <a:cubicBezTo>
                    <a:pt x="3292316" y="140494"/>
                    <a:pt x="3297079" y="158591"/>
                    <a:pt x="3305651" y="189071"/>
                  </a:cubicBezTo>
                  <a:cubicBezTo>
                    <a:pt x="3301841" y="201454"/>
                    <a:pt x="3298031" y="213836"/>
                    <a:pt x="3294221" y="227171"/>
                  </a:cubicBezTo>
                  <a:cubicBezTo>
                    <a:pt x="3294221" y="228124"/>
                    <a:pt x="3293269" y="230029"/>
                    <a:pt x="3293269" y="230981"/>
                  </a:cubicBezTo>
                  <a:cubicBezTo>
                    <a:pt x="3293269" y="230029"/>
                    <a:pt x="3292316" y="230029"/>
                    <a:pt x="3292316" y="229076"/>
                  </a:cubicBezTo>
                  <a:cubicBezTo>
                    <a:pt x="3282791" y="209074"/>
                    <a:pt x="3277076" y="197644"/>
                    <a:pt x="3277076" y="197644"/>
                  </a:cubicBezTo>
                  <a:cubicBezTo>
                    <a:pt x="3277076" y="197644"/>
                    <a:pt x="3282791" y="211931"/>
                    <a:pt x="3291364" y="237649"/>
                  </a:cubicBezTo>
                  <a:cubicBezTo>
                    <a:pt x="3289459" y="244316"/>
                    <a:pt x="3287554" y="250984"/>
                    <a:pt x="3285649" y="257651"/>
                  </a:cubicBezTo>
                  <a:cubicBezTo>
                    <a:pt x="3282791" y="253841"/>
                    <a:pt x="3279934" y="249079"/>
                    <a:pt x="3277076" y="246221"/>
                  </a:cubicBezTo>
                  <a:cubicBezTo>
                    <a:pt x="3276124" y="245269"/>
                    <a:pt x="3275171" y="243364"/>
                    <a:pt x="3274219" y="242411"/>
                  </a:cubicBezTo>
                  <a:cubicBezTo>
                    <a:pt x="3276124" y="215741"/>
                    <a:pt x="3277076" y="199549"/>
                    <a:pt x="3277076" y="199549"/>
                  </a:cubicBezTo>
                  <a:cubicBezTo>
                    <a:pt x="3277076" y="199549"/>
                    <a:pt x="3275171" y="206216"/>
                    <a:pt x="3272314" y="217646"/>
                  </a:cubicBezTo>
                  <a:cubicBezTo>
                    <a:pt x="3271361" y="222409"/>
                    <a:pt x="3269456" y="228124"/>
                    <a:pt x="3268504" y="234791"/>
                  </a:cubicBezTo>
                  <a:cubicBezTo>
                    <a:pt x="3265646" y="230029"/>
                    <a:pt x="3261836" y="226219"/>
                    <a:pt x="3258979" y="223361"/>
                  </a:cubicBezTo>
                  <a:cubicBezTo>
                    <a:pt x="3247549" y="210979"/>
                    <a:pt x="3241834" y="203359"/>
                    <a:pt x="3241834" y="203359"/>
                  </a:cubicBezTo>
                  <a:cubicBezTo>
                    <a:pt x="3241834" y="203359"/>
                    <a:pt x="3247549" y="211931"/>
                    <a:pt x="3256121" y="226219"/>
                  </a:cubicBezTo>
                  <a:cubicBezTo>
                    <a:pt x="3259931" y="230981"/>
                    <a:pt x="3262789" y="236696"/>
                    <a:pt x="3266599" y="243364"/>
                  </a:cubicBezTo>
                  <a:cubicBezTo>
                    <a:pt x="3264694" y="250031"/>
                    <a:pt x="3262789" y="256699"/>
                    <a:pt x="3260884" y="265271"/>
                  </a:cubicBezTo>
                  <a:cubicBezTo>
                    <a:pt x="3258979" y="271939"/>
                    <a:pt x="3257074" y="279559"/>
                    <a:pt x="3256121" y="288131"/>
                  </a:cubicBezTo>
                  <a:cubicBezTo>
                    <a:pt x="3256121" y="287179"/>
                    <a:pt x="3256121" y="287179"/>
                    <a:pt x="3256121" y="287179"/>
                  </a:cubicBezTo>
                  <a:cubicBezTo>
                    <a:pt x="3256121" y="287179"/>
                    <a:pt x="3256121" y="288131"/>
                    <a:pt x="3256121" y="289084"/>
                  </a:cubicBezTo>
                  <a:cubicBezTo>
                    <a:pt x="3256121" y="290989"/>
                    <a:pt x="3255169" y="291941"/>
                    <a:pt x="3255169" y="293846"/>
                  </a:cubicBezTo>
                  <a:cubicBezTo>
                    <a:pt x="3254216" y="292894"/>
                    <a:pt x="3254216" y="291941"/>
                    <a:pt x="3253264" y="290036"/>
                  </a:cubicBezTo>
                  <a:cubicBezTo>
                    <a:pt x="3253264" y="284321"/>
                    <a:pt x="3254216" y="280511"/>
                    <a:pt x="3254216" y="280511"/>
                  </a:cubicBezTo>
                  <a:cubicBezTo>
                    <a:pt x="3254216" y="280511"/>
                    <a:pt x="3253264" y="282416"/>
                    <a:pt x="3252311" y="287179"/>
                  </a:cubicBezTo>
                  <a:cubicBezTo>
                    <a:pt x="3248501" y="280511"/>
                    <a:pt x="3246596" y="276701"/>
                    <a:pt x="3246596" y="276701"/>
                  </a:cubicBezTo>
                  <a:cubicBezTo>
                    <a:pt x="3246596" y="276701"/>
                    <a:pt x="3248501" y="281464"/>
                    <a:pt x="3251359" y="290989"/>
                  </a:cubicBezTo>
                  <a:cubicBezTo>
                    <a:pt x="3250406" y="292894"/>
                    <a:pt x="3250406" y="295751"/>
                    <a:pt x="3249454" y="298609"/>
                  </a:cubicBezTo>
                  <a:cubicBezTo>
                    <a:pt x="3248501" y="300514"/>
                    <a:pt x="3248501" y="302419"/>
                    <a:pt x="3247549" y="304324"/>
                  </a:cubicBezTo>
                  <a:cubicBezTo>
                    <a:pt x="3247549" y="302419"/>
                    <a:pt x="3246596" y="301466"/>
                    <a:pt x="3246596" y="301466"/>
                  </a:cubicBezTo>
                  <a:cubicBezTo>
                    <a:pt x="3246596" y="301466"/>
                    <a:pt x="3246596" y="303371"/>
                    <a:pt x="3246596" y="306229"/>
                  </a:cubicBezTo>
                  <a:cubicBezTo>
                    <a:pt x="3245644" y="310039"/>
                    <a:pt x="3244691" y="313849"/>
                    <a:pt x="3243739" y="317659"/>
                  </a:cubicBezTo>
                  <a:cubicBezTo>
                    <a:pt x="3242786" y="312896"/>
                    <a:pt x="3240881" y="308134"/>
                    <a:pt x="3239929" y="304324"/>
                  </a:cubicBezTo>
                  <a:cubicBezTo>
                    <a:pt x="3241834" y="299561"/>
                    <a:pt x="3242786" y="296704"/>
                    <a:pt x="3242786" y="296704"/>
                  </a:cubicBezTo>
                  <a:cubicBezTo>
                    <a:pt x="3242786" y="296704"/>
                    <a:pt x="3241834" y="298609"/>
                    <a:pt x="3238976" y="302419"/>
                  </a:cubicBezTo>
                  <a:cubicBezTo>
                    <a:pt x="3238024" y="299561"/>
                    <a:pt x="3237071" y="296704"/>
                    <a:pt x="3236119" y="293846"/>
                  </a:cubicBezTo>
                  <a:cubicBezTo>
                    <a:pt x="3236119" y="292894"/>
                    <a:pt x="3235166" y="291941"/>
                    <a:pt x="3235166" y="290036"/>
                  </a:cubicBezTo>
                  <a:cubicBezTo>
                    <a:pt x="3238024" y="284321"/>
                    <a:pt x="3239929" y="278606"/>
                    <a:pt x="3241834" y="273844"/>
                  </a:cubicBezTo>
                  <a:cubicBezTo>
                    <a:pt x="3244691" y="267176"/>
                    <a:pt x="3247549" y="261461"/>
                    <a:pt x="3249454" y="256699"/>
                  </a:cubicBezTo>
                  <a:cubicBezTo>
                    <a:pt x="3254216" y="247174"/>
                    <a:pt x="3256121" y="242411"/>
                    <a:pt x="3256121" y="242411"/>
                  </a:cubicBezTo>
                  <a:cubicBezTo>
                    <a:pt x="3256121" y="242411"/>
                    <a:pt x="3252311" y="247174"/>
                    <a:pt x="3245644" y="254794"/>
                  </a:cubicBezTo>
                  <a:cubicBezTo>
                    <a:pt x="3242786" y="258604"/>
                    <a:pt x="3238976" y="263366"/>
                    <a:pt x="3235166" y="270034"/>
                  </a:cubicBezTo>
                  <a:cubicBezTo>
                    <a:pt x="3233261" y="271939"/>
                    <a:pt x="3232309" y="274796"/>
                    <a:pt x="3230404" y="276701"/>
                  </a:cubicBezTo>
                  <a:cubicBezTo>
                    <a:pt x="3230404" y="275749"/>
                    <a:pt x="3229451" y="273844"/>
                    <a:pt x="3229451" y="272891"/>
                  </a:cubicBezTo>
                  <a:cubicBezTo>
                    <a:pt x="3227546" y="266224"/>
                    <a:pt x="3224689" y="260509"/>
                    <a:pt x="3222784" y="253841"/>
                  </a:cubicBezTo>
                  <a:cubicBezTo>
                    <a:pt x="3220879" y="250031"/>
                    <a:pt x="3219926" y="245269"/>
                    <a:pt x="3218021" y="241459"/>
                  </a:cubicBezTo>
                  <a:cubicBezTo>
                    <a:pt x="3218021" y="239554"/>
                    <a:pt x="3218021" y="238601"/>
                    <a:pt x="3218021" y="236696"/>
                  </a:cubicBezTo>
                  <a:cubicBezTo>
                    <a:pt x="3219926" y="226219"/>
                    <a:pt x="3221831" y="215741"/>
                    <a:pt x="3222784" y="206216"/>
                  </a:cubicBezTo>
                  <a:cubicBezTo>
                    <a:pt x="3225641" y="191929"/>
                    <a:pt x="3227546" y="178594"/>
                    <a:pt x="3229451" y="166211"/>
                  </a:cubicBezTo>
                  <a:cubicBezTo>
                    <a:pt x="3231356" y="154781"/>
                    <a:pt x="3233261" y="144304"/>
                    <a:pt x="3235166" y="135731"/>
                  </a:cubicBezTo>
                  <a:cubicBezTo>
                    <a:pt x="3238024" y="118586"/>
                    <a:pt x="3239929" y="109061"/>
                    <a:pt x="3239929" y="109061"/>
                  </a:cubicBezTo>
                  <a:cubicBezTo>
                    <a:pt x="3239929" y="109061"/>
                    <a:pt x="3237071" y="118586"/>
                    <a:pt x="3231356" y="134779"/>
                  </a:cubicBezTo>
                  <a:cubicBezTo>
                    <a:pt x="3226594" y="150971"/>
                    <a:pt x="3218974" y="175736"/>
                    <a:pt x="3212306" y="204311"/>
                  </a:cubicBezTo>
                  <a:cubicBezTo>
                    <a:pt x="3211354" y="208121"/>
                    <a:pt x="3210401" y="211931"/>
                    <a:pt x="3209449" y="215741"/>
                  </a:cubicBezTo>
                  <a:cubicBezTo>
                    <a:pt x="3207544" y="210979"/>
                    <a:pt x="3206591" y="207169"/>
                    <a:pt x="3204686" y="204311"/>
                  </a:cubicBezTo>
                  <a:cubicBezTo>
                    <a:pt x="3204686" y="186214"/>
                    <a:pt x="3203734" y="175736"/>
                    <a:pt x="3203734" y="175736"/>
                  </a:cubicBezTo>
                  <a:cubicBezTo>
                    <a:pt x="3203734" y="175736"/>
                    <a:pt x="3202781" y="187166"/>
                    <a:pt x="3200876" y="206216"/>
                  </a:cubicBezTo>
                  <a:cubicBezTo>
                    <a:pt x="3199924" y="215741"/>
                    <a:pt x="3198019" y="227171"/>
                    <a:pt x="3196114" y="240506"/>
                  </a:cubicBezTo>
                  <a:cubicBezTo>
                    <a:pt x="3196114" y="241459"/>
                    <a:pt x="3196114" y="242411"/>
                    <a:pt x="3195161" y="243364"/>
                  </a:cubicBezTo>
                  <a:cubicBezTo>
                    <a:pt x="3195161" y="234791"/>
                    <a:pt x="3196114" y="226219"/>
                    <a:pt x="3196114" y="217646"/>
                  </a:cubicBezTo>
                  <a:cubicBezTo>
                    <a:pt x="3197066" y="204311"/>
                    <a:pt x="3197066" y="191929"/>
                    <a:pt x="3198019" y="180499"/>
                  </a:cubicBezTo>
                  <a:cubicBezTo>
                    <a:pt x="3198971" y="169069"/>
                    <a:pt x="3198971" y="159544"/>
                    <a:pt x="3199924" y="151924"/>
                  </a:cubicBezTo>
                  <a:cubicBezTo>
                    <a:pt x="3200876" y="135731"/>
                    <a:pt x="3200876" y="127159"/>
                    <a:pt x="3200876" y="127159"/>
                  </a:cubicBezTo>
                  <a:cubicBezTo>
                    <a:pt x="3200876" y="127159"/>
                    <a:pt x="3198971" y="135731"/>
                    <a:pt x="3195161" y="151924"/>
                  </a:cubicBezTo>
                  <a:cubicBezTo>
                    <a:pt x="3192304" y="168116"/>
                    <a:pt x="3187541" y="190976"/>
                    <a:pt x="3184684" y="217646"/>
                  </a:cubicBezTo>
                  <a:cubicBezTo>
                    <a:pt x="3183731" y="223361"/>
                    <a:pt x="3182779" y="230029"/>
                    <a:pt x="3181826" y="235744"/>
                  </a:cubicBezTo>
                  <a:cubicBezTo>
                    <a:pt x="3180874" y="233839"/>
                    <a:pt x="3179921" y="232886"/>
                    <a:pt x="3179921" y="231934"/>
                  </a:cubicBezTo>
                  <a:cubicBezTo>
                    <a:pt x="3179921" y="227171"/>
                    <a:pt x="3179921" y="224314"/>
                    <a:pt x="3179921" y="224314"/>
                  </a:cubicBezTo>
                  <a:cubicBezTo>
                    <a:pt x="3179921" y="224314"/>
                    <a:pt x="3179921" y="226219"/>
                    <a:pt x="3178969" y="230029"/>
                  </a:cubicBezTo>
                  <a:cubicBezTo>
                    <a:pt x="3178016" y="228124"/>
                    <a:pt x="3177064" y="227171"/>
                    <a:pt x="3177064" y="227171"/>
                  </a:cubicBezTo>
                  <a:cubicBezTo>
                    <a:pt x="3177064" y="227171"/>
                    <a:pt x="3178016" y="229076"/>
                    <a:pt x="3178016" y="231934"/>
                  </a:cubicBezTo>
                  <a:cubicBezTo>
                    <a:pt x="3177064" y="236696"/>
                    <a:pt x="3176111" y="243364"/>
                    <a:pt x="3174206" y="250984"/>
                  </a:cubicBezTo>
                  <a:cubicBezTo>
                    <a:pt x="3173254" y="258604"/>
                    <a:pt x="3171349" y="267176"/>
                    <a:pt x="3170396" y="277654"/>
                  </a:cubicBezTo>
                  <a:cubicBezTo>
                    <a:pt x="3170396" y="276701"/>
                    <a:pt x="3170396" y="276701"/>
                    <a:pt x="3169444" y="275749"/>
                  </a:cubicBezTo>
                  <a:cubicBezTo>
                    <a:pt x="3168491" y="254794"/>
                    <a:pt x="3165634" y="234791"/>
                    <a:pt x="3163729" y="215741"/>
                  </a:cubicBezTo>
                  <a:cubicBezTo>
                    <a:pt x="3163729" y="212884"/>
                    <a:pt x="3162776" y="210026"/>
                    <a:pt x="3162776" y="207169"/>
                  </a:cubicBezTo>
                  <a:cubicBezTo>
                    <a:pt x="3162776" y="206216"/>
                    <a:pt x="3163729" y="204311"/>
                    <a:pt x="3163729" y="203359"/>
                  </a:cubicBezTo>
                  <a:cubicBezTo>
                    <a:pt x="3169444" y="174784"/>
                    <a:pt x="3172301" y="150019"/>
                    <a:pt x="3174206" y="132874"/>
                  </a:cubicBezTo>
                  <a:cubicBezTo>
                    <a:pt x="3176111" y="115729"/>
                    <a:pt x="3178016" y="106204"/>
                    <a:pt x="3178016" y="106204"/>
                  </a:cubicBezTo>
                  <a:cubicBezTo>
                    <a:pt x="3178016" y="106204"/>
                    <a:pt x="3175159" y="115729"/>
                    <a:pt x="3170396" y="131921"/>
                  </a:cubicBezTo>
                  <a:cubicBezTo>
                    <a:pt x="3167539" y="143351"/>
                    <a:pt x="3162776" y="159544"/>
                    <a:pt x="3158014" y="177641"/>
                  </a:cubicBezTo>
                  <a:cubicBezTo>
                    <a:pt x="3157061" y="171926"/>
                    <a:pt x="3156109" y="165259"/>
                    <a:pt x="3154204" y="159544"/>
                  </a:cubicBezTo>
                  <a:cubicBezTo>
                    <a:pt x="3152299" y="150971"/>
                    <a:pt x="3150394" y="142399"/>
                    <a:pt x="3149441" y="134779"/>
                  </a:cubicBezTo>
                  <a:cubicBezTo>
                    <a:pt x="3147536" y="127159"/>
                    <a:pt x="3145631" y="119539"/>
                    <a:pt x="3143726" y="112871"/>
                  </a:cubicBezTo>
                  <a:cubicBezTo>
                    <a:pt x="3139916" y="99536"/>
                    <a:pt x="3137059" y="87154"/>
                    <a:pt x="3133249" y="77629"/>
                  </a:cubicBezTo>
                  <a:cubicBezTo>
                    <a:pt x="3126581" y="58579"/>
                    <a:pt x="3122771" y="47149"/>
                    <a:pt x="3122771" y="47149"/>
                  </a:cubicBezTo>
                  <a:cubicBezTo>
                    <a:pt x="3122771" y="47149"/>
                    <a:pt x="3125629" y="58579"/>
                    <a:pt x="3129439" y="78581"/>
                  </a:cubicBezTo>
                  <a:cubicBezTo>
                    <a:pt x="3132296" y="88106"/>
                    <a:pt x="3134201" y="100489"/>
                    <a:pt x="3136106" y="114776"/>
                  </a:cubicBezTo>
                  <a:cubicBezTo>
                    <a:pt x="3137059" y="121444"/>
                    <a:pt x="3138964" y="129064"/>
                    <a:pt x="3139916" y="136684"/>
                  </a:cubicBezTo>
                  <a:cubicBezTo>
                    <a:pt x="3140869" y="144304"/>
                    <a:pt x="3141821" y="152876"/>
                    <a:pt x="3142774" y="161449"/>
                  </a:cubicBezTo>
                  <a:cubicBezTo>
                    <a:pt x="3145631" y="177641"/>
                    <a:pt x="3146584" y="195739"/>
                    <a:pt x="3147536" y="213836"/>
                  </a:cubicBezTo>
                  <a:cubicBezTo>
                    <a:pt x="3147536" y="214789"/>
                    <a:pt x="3146584" y="215741"/>
                    <a:pt x="3146584" y="217646"/>
                  </a:cubicBezTo>
                  <a:cubicBezTo>
                    <a:pt x="3145631" y="214789"/>
                    <a:pt x="3144679" y="211931"/>
                    <a:pt x="3143726" y="210026"/>
                  </a:cubicBezTo>
                  <a:cubicBezTo>
                    <a:pt x="3141821" y="205264"/>
                    <a:pt x="3139916" y="201454"/>
                    <a:pt x="3138964" y="196691"/>
                  </a:cubicBezTo>
                  <a:cubicBezTo>
                    <a:pt x="3137059" y="190024"/>
                    <a:pt x="3136106" y="184309"/>
                    <a:pt x="3134201" y="179546"/>
                  </a:cubicBezTo>
                  <a:cubicBezTo>
                    <a:pt x="3129439" y="164306"/>
                    <a:pt x="3126581" y="155734"/>
                    <a:pt x="3126581" y="155734"/>
                  </a:cubicBezTo>
                  <a:cubicBezTo>
                    <a:pt x="3126581" y="155734"/>
                    <a:pt x="3127534" y="161449"/>
                    <a:pt x="3129439" y="172879"/>
                  </a:cubicBezTo>
                  <a:cubicBezTo>
                    <a:pt x="3125629" y="164306"/>
                    <a:pt x="3121819" y="155734"/>
                    <a:pt x="3118961" y="150019"/>
                  </a:cubicBezTo>
                  <a:cubicBezTo>
                    <a:pt x="3116104" y="144304"/>
                    <a:pt x="3114199" y="139541"/>
                    <a:pt x="3112294" y="136684"/>
                  </a:cubicBezTo>
                  <a:cubicBezTo>
                    <a:pt x="3108484" y="128111"/>
                    <a:pt x="3105626" y="120491"/>
                    <a:pt x="3102769" y="113824"/>
                  </a:cubicBezTo>
                  <a:cubicBezTo>
                    <a:pt x="3095149" y="96679"/>
                    <a:pt x="3090386" y="87154"/>
                    <a:pt x="3090386" y="87154"/>
                  </a:cubicBezTo>
                  <a:cubicBezTo>
                    <a:pt x="3090386" y="87154"/>
                    <a:pt x="3093244" y="97631"/>
                    <a:pt x="3099911" y="114776"/>
                  </a:cubicBezTo>
                  <a:cubicBezTo>
                    <a:pt x="3102769" y="123349"/>
                    <a:pt x="3105626" y="133826"/>
                    <a:pt x="3109436" y="146209"/>
                  </a:cubicBezTo>
                  <a:cubicBezTo>
                    <a:pt x="3111341" y="152876"/>
                    <a:pt x="3113246" y="159544"/>
                    <a:pt x="3115151" y="167164"/>
                  </a:cubicBezTo>
                  <a:cubicBezTo>
                    <a:pt x="3111341" y="159544"/>
                    <a:pt x="3109436" y="155734"/>
                    <a:pt x="3109436" y="155734"/>
                  </a:cubicBezTo>
                  <a:cubicBezTo>
                    <a:pt x="3109436" y="155734"/>
                    <a:pt x="3111341" y="163354"/>
                    <a:pt x="3116104" y="176689"/>
                  </a:cubicBezTo>
                  <a:cubicBezTo>
                    <a:pt x="3118009" y="181451"/>
                    <a:pt x="3119914" y="188119"/>
                    <a:pt x="3121819" y="194786"/>
                  </a:cubicBezTo>
                  <a:cubicBezTo>
                    <a:pt x="3122771" y="200501"/>
                    <a:pt x="3124676" y="207169"/>
                    <a:pt x="3125629" y="213836"/>
                  </a:cubicBezTo>
                  <a:cubicBezTo>
                    <a:pt x="3124676" y="214789"/>
                    <a:pt x="3124676" y="215741"/>
                    <a:pt x="3123724" y="215741"/>
                  </a:cubicBezTo>
                  <a:cubicBezTo>
                    <a:pt x="3123724" y="212884"/>
                    <a:pt x="3122771" y="210979"/>
                    <a:pt x="3122771" y="210979"/>
                  </a:cubicBezTo>
                  <a:cubicBezTo>
                    <a:pt x="3122771" y="210979"/>
                    <a:pt x="3122771" y="212884"/>
                    <a:pt x="3122771" y="216694"/>
                  </a:cubicBezTo>
                  <a:cubicBezTo>
                    <a:pt x="3119914" y="219551"/>
                    <a:pt x="3117056" y="223361"/>
                    <a:pt x="3113246" y="228124"/>
                  </a:cubicBezTo>
                  <a:cubicBezTo>
                    <a:pt x="3113246" y="228124"/>
                    <a:pt x="3113246" y="228124"/>
                    <a:pt x="3113246" y="228124"/>
                  </a:cubicBezTo>
                  <a:cubicBezTo>
                    <a:pt x="3112294" y="213836"/>
                    <a:pt x="3111341" y="201454"/>
                    <a:pt x="3110389" y="191929"/>
                  </a:cubicBezTo>
                  <a:cubicBezTo>
                    <a:pt x="3109436" y="178594"/>
                    <a:pt x="3108484" y="171926"/>
                    <a:pt x="3108484" y="171926"/>
                  </a:cubicBezTo>
                  <a:cubicBezTo>
                    <a:pt x="3108484" y="171926"/>
                    <a:pt x="3107531" y="179546"/>
                    <a:pt x="3106579" y="192881"/>
                  </a:cubicBezTo>
                  <a:cubicBezTo>
                    <a:pt x="3105626" y="202406"/>
                    <a:pt x="3105626" y="213836"/>
                    <a:pt x="3104674" y="228124"/>
                  </a:cubicBezTo>
                  <a:cubicBezTo>
                    <a:pt x="3104674" y="228124"/>
                    <a:pt x="3104674" y="227171"/>
                    <a:pt x="3104674" y="227171"/>
                  </a:cubicBezTo>
                  <a:cubicBezTo>
                    <a:pt x="3099911" y="214789"/>
                    <a:pt x="3097054" y="208121"/>
                    <a:pt x="3097054" y="208121"/>
                  </a:cubicBezTo>
                  <a:cubicBezTo>
                    <a:pt x="3097054" y="208121"/>
                    <a:pt x="3098006" y="215741"/>
                    <a:pt x="3100864" y="228124"/>
                  </a:cubicBezTo>
                  <a:cubicBezTo>
                    <a:pt x="3101816" y="232886"/>
                    <a:pt x="3102769" y="238601"/>
                    <a:pt x="3103721" y="244316"/>
                  </a:cubicBezTo>
                  <a:cubicBezTo>
                    <a:pt x="3100864" y="248126"/>
                    <a:pt x="3098959" y="251936"/>
                    <a:pt x="3096101" y="255746"/>
                  </a:cubicBezTo>
                  <a:cubicBezTo>
                    <a:pt x="3093244" y="260509"/>
                    <a:pt x="3090386" y="264319"/>
                    <a:pt x="3087529" y="270034"/>
                  </a:cubicBezTo>
                  <a:cubicBezTo>
                    <a:pt x="3085624" y="263366"/>
                    <a:pt x="3083719" y="257651"/>
                    <a:pt x="3082766" y="252889"/>
                  </a:cubicBezTo>
                  <a:cubicBezTo>
                    <a:pt x="3078956" y="241459"/>
                    <a:pt x="3077051" y="233839"/>
                    <a:pt x="3077051" y="233839"/>
                  </a:cubicBezTo>
                  <a:cubicBezTo>
                    <a:pt x="3077051" y="233839"/>
                    <a:pt x="3078004" y="240506"/>
                    <a:pt x="3078956" y="252889"/>
                  </a:cubicBezTo>
                  <a:cubicBezTo>
                    <a:pt x="3078956" y="256699"/>
                    <a:pt x="3079909" y="260509"/>
                    <a:pt x="3079909" y="264319"/>
                  </a:cubicBezTo>
                  <a:cubicBezTo>
                    <a:pt x="3078956" y="261461"/>
                    <a:pt x="3078004" y="258604"/>
                    <a:pt x="3077051" y="255746"/>
                  </a:cubicBezTo>
                  <a:cubicBezTo>
                    <a:pt x="3076099" y="252889"/>
                    <a:pt x="3075146" y="250984"/>
                    <a:pt x="3074194" y="248126"/>
                  </a:cubicBezTo>
                  <a:cubicBezTo>
                    <a:pt x="3074194" y="246221"/>
                    <a:pt x="3074194" y="244316"/>
                    <a:pt x="3074194" y="242411"/>
                  </a:cubicBezTo>
                  <a:cubicBezTo>
                    <a:pt x="3074194" y="237649"/>
                    <a:pt x="3075146" y="232886"/>
                    <a:pt x="3075146" y="229076"/>
                  </a:cubicBezTo>
                  <a:cubicBezTo>
                    <a:pt x="3076099" y="226219"/>
                    <a:pt x="3077051" y="223361"/>
                    <a:pt x="3077051" y="220504"/>
                  </a:cubicBezTo>
                  <a:cubicBezTo>
                    <a:pt x="3080861" y="208121"/>
                    <a:pt x="3082766" y="197644"/>
                    <a:pt x="3086576" y="189071"/>
                  </a:cubicBezTo>
                  <a:cubicBezTo>
                    <a:pt x="3092291" y="171926"/>
                    <a:pt x="3096101" y="161449"/>
                    <a:pt x="3096101" y="161449"/>
                  </a:cubicBezTo>
                  <a:cubicBezTo>
                    <a:pt x="3096101" y="161449"/>
                    <a:pt x="3091339" y="170974"/>
                    <a:pt x="3083719" y="188119"/>
                  </a:cubicBezTo>
                  <a:cubicBezTo>
                    <a:pt x="3079909" y="196691"/>
                    <a:pt x="3076099" y="207169"/>
                    <a:pt x="3071336" y="218599"/>
                  </a:cubicBezTo>
                  <a:cubicBezTo>
                    <a:pt x="3070384" y="220504"/>
                    <a:pt x="3069431" y="222409"/>
                    <a:pt x="3068479" y="224314"/>
                  </a:cubicBezTo>
                  <a:cubicBezTo>
                    <a:pt x="3068479" y="221456"/>
                    <a:pt x="3068479" y="218599"/>
                    <a:pt x="3068479" y="216694"/>
                  </a:cubicBezTo>
                  <a:cubicBezTo>
                    <a:pt x="3068479" y="213836"/>
                    <a:pt x="3069431" y="211931"/>
                    <a:pt x="3069431" y="209074"/>
                  </a:cubicBezTo>
                  <a:cubicBezTo>
                    <a:pt x="3070384" y="198596"/>
                    <a:pt x="3071336" y="189071"/>
                    <a:pt x="3072289" y="181451"/>
                  </a:cubicBezTo>
                  <a:cubicBezTo>
                    <a:pt x="3073241" y="166211"/>
                    <a:pt x="3073241" y="157639"/>
                    <a:pt x="3073241" y="157639"/>
                  </a:cubicBezTo>
                  <a:cubicBezTo>
                    <a:pt x="3073241" y="157639"/>
                    <a:pt x="3071336" y="166211"/>
                    <a:pt x="3067526" y="180499"/>
                  </a:cubicBezTo>
                  <a:cubicBezTo>
                    <a:pt x="3067526" y="181451"/>
                    <a:pt x="3067526" y="182404"/>
                    <a:pt x="3066574" y="183356"/>
                  </a:cubicBezTo>
                  <a:cubicBezTo>
                    <a:pt x="3065621" y="169069"/>
                    <a:pt x="3065621" y="157639"/>
                    <a:pt x="3064669" y="148114"/>
                  </a:cubicBezTo>
                  <a:cubicBezTo>
                    <a:pt x="3064669" y="146209"/>
                    <a:pt x="3064669" y="145256"/>
                    <a:pt x="3064669" y="145256"/>
                  </a:cubicBezTo>
                  <a:cubicBezTo>
                    <a:pt x="3064669" y="145256"/>
                    <a:pt x="3064669" y="145256"/>
                    <a:pt x="3064669" y="146209"/>
                  </a:cubicBezTo>
                  <a:cubicBezTo>
                    <a:pt x="3063716" y="136684"/>
                    <a:pt x="3063716" y="131921"/>
                    <a:pt x="3063716" y="131921"/>
                  </a:cubicBezTo>
                  <a:cubicBezTo>
                    <a:pt x="3063716" y="131921"/>
                    <a:pt x="3061811" y="148114"/>
                    <a:pt x="3058954" y="174784"/>
                  </a:cubicBezTo>
                  <a:cubicBezTo>
                    <a:pt x="3058001" y="179546"/>
                    <a:pt x="3057049" y="185261"/>
                    <a:pt x="3056096" y="190976"/>
                  </a:cubicBezTo>
                  <a:cubicBezTo>
                    <a:pt x="3055144" y="193834"/>
                    <a:pt x="3055144" y="197644"/>
                    <a:pt x="3054191" y="201454"/>
                  </a:cubicBezTo>
                  <a:cubicBezTo>
                    <a:pt x="3052286" y="196691"/>
                    <a:pt x="3050381" y="192881"/>
                    <a:pt x="3049429" y="189071"/>
                  </a:cubicBezTo>
                  <a:cubicBezTo>
                    <a:pt x="3049429" y="189071"/>
                    <a:pt x="3049429" y="189071"/>
                    <a:pt x="3049429" y="188119"/>
                  </a:cubicBezTo>
                  <a:cubicBezTo>
                    <a:pt x="3052286" y="174784"/>
                    <a:pt x="3053239" y="162401"/>
                    <a:pt x="3056096" y="151924"/>
                  </a:cubicBezTo>
                  <a:cubicBezTo>
                    <a:pt x="3060859" y="131921"/>
                    <a:pt x="3062764" y="120491"/>
                    <a:pt x="3062764" y="120491"/>
                  </a:cubicBezTo>
                  <a:cubicBezTo>
                    <a:pt x="3062764" y="120491"/>
                    <a:pt x="3058954" y="130969"/>
                    <a:pt x="3052286" y="150971"/>
                  </a:cubicBezTo>
                  <a:cubicBezTo>
                    <a:pt x="3048476" y="160496"/>
                    <a:pt x="3045619" y="172879"/>
                    <a:pt x="3041809" y="186214"/>
                  </a:cubicBezTo>
                  <a:cubicBezTo>
                    <a:pt x="3039904" y="192881"/>
                    <a:pt x="3037999" y="200501"/>
                    <a:pt x="3036094" y="208121"/>
                  </a:cubicBezTo>
                  <a:cubicBezTo>
                    <a:pt x="3035141" y="210979"/>
                    <a:pt x="3035141" y="213836"/>
                    <a:pt x="3034189" y="215741"/>
                  </a:cubicBezTo>
                  <a:cubicBezTo>
                    <a:pt x="3033236" y="211931"/>
                    <a:pt x="3032284" y="209074"/>
                    <a:pt x="3032284" y="205264"/>
                  </a:cubicBezTo>
                  <a:cubicBezTo>
                    <a:pt x="3038951" y="181451"/>
                    <a:pt x="3044666" y="162401"/>
                    <a:pt x="3048476" y="148114"/>
                  </a:cubicBezTo>
                  <a:cubicBezTo>
                    <a:pt x="3053239" y="131921"/>
                    <a:pt x="3057049" y="123349"/>
                    <a:pt x="3057049" y="123349"/>
                  </a:cubicBezTo>
                  <a:cubicBezTo>
                    <a:pt x="3057049" y="123349"/>
                    <a:pt x="3056096" y="125254"/>
                    <a:pt x="3054191" y="129064"/>
                  </a:cubicBezTo>
                  <a:cubicBezTo>
                    <a:pt x="3052286" y="132874"/>
                    <a:pt x="3049429" y="138589"/>
                    <a:pt x="3045619" y="146209"/>
                  </a:cubicBezTo>
                  <a:cubicBezTo>
                    <a:pt x="3040856" y="155734"/>
                    <a:pt x="3035141" y="169069"/>
                    <a:pt x="3029426" y="184309"/>
                  </a:cubicBezTo>
                  <a:cubicBezTo>
                    <a:pt x="3029426" y="177641"/>
                    <a:pt x="3028474" y="171926"/>
                    <a:pt x="3029426" y="167164"/>
                  </a:cubicBezTo>
                  <a:cubicBezTo>
                    <a:pt x="3030379" y="150019"/>
                    <a:pt x="3030379" y="140494"/>
                    <a:pt x="3030379" y="140494"/>
                  </a:cubicBezTo>
                  <a:cubicBezTo>
                    <a:pt x="3030379" y="140494"/>
                    <a:pt x="3028474" y="150019"/>
                    <a:pt x="3025616" y="166211"/>
                  </a:cubicBezTo>
                  <a:cubicBezTo>
                    <a:pt x="3023711" y="174784"/>
                    <a:pt x="3023711" y="184309"/>
                    <a:pt x="3022759" y="196691"/>
                  </a:cubicBezTo>
                  <a:cubicBezTo>
                    <a:pt x="3022759" y="198596"/>
                    <a:pt x="3022759" y="200501"/>
                    <a:pt x="3022759" y="202406"/>
                  </a:cubicBezTo>
                  <a:cubicBezTo>
                    <a:pt x="3021806" y="205264"/>
                    <a:pt x="3020854" y="208121"/>
                    <a:pt x="3019901" y="210979"/>
                  </a:cubicBezTo>
                  <a:cubicBezTo>
                    <a:pt x="3017044" y="218599"/>
                    <a:pt x="3014186" y="226219"/>
                    <a:pt x="3011329" y="234791"/>
                  </a:cubicBezTo>
                  <a:cubicBezTo>
                    <a:pt x="3009424" y="230981"/>
                    <a:pt x="3008471" y="228124"/>
                    <a:pt x="3007519" y="226219"/>
                  </a:cubicBezTo>
                  <a:cubicBezTo>
                    <a:pt x="3009424" y="219551"/>
                    <a:pt x="3011329" y="215741"/>
                    <a:pt x="3011329" y="215741"/>
                  </a:cubicBezTo>
                  <a:cubicBezTo>
                    <a:pt x="3011329" y="215741"/>
                    <a:pt x="3009424" y="218599"/>
                    <a:pt x="3006566" y="222409"/>
                  </a:cubicBezTo>
                  <a:cubicBezTo>
                    <a:pt x="3004661" y="215741"/>
                    <a:pt x="3003709" y="209074"/>
                    <a:pt x="3001804" y="202406"/>
                  </a:cubicBezTo>
                  <a:cubicBezTo>
                    <a:pt x="3001804" y="200501"/>
                    <a:pt x="3000851" y="199549"/>
                    <a:pt x="3000851" y="197644"/>
                  </a:cubicBezTo>
                  <a:cubicBezTo>
                    <a:pt x="3001804" y="194786"/>
                    <a:pt x="3002756" y="191929"/>
                    <a:pt x="3003709" y="189071"/>
                  </a:cubicBezTo>
                  <a:cubicBezTo>
                    <a:pt x="3006566" y="179546"/>
                    <a:pt x="3008471" y="170974"/>
                    <a:pt x="3011329" y="164306"/>
                  </a:cubicBezTo>
                  <a:cubicBezTo>
                    <a:pt x="3016091" y="150971"/>
                    <a:pt x="3018949" y="142399"/>
                    <a:pt x="3018949" y="142399"/>
                  </a:cubicBezTo>
                  <a:cubicBezTo>
                    <a:pt x="3018949" y="142399"/>
                    <a:pt x="3015139" y="150019"/>
                    <a:pt x="3007519" y="162401"/>
                  </a:cubicBezTo>
                  <a:cubicBezTo>
                    <a:pt x="3004661" y="168116"/>
                    <a:pt x="3001804" y="174784"/>
                    <a:pt x="2997994" y="182404"/>
                  </a:cubicBezTo>
                  <a:cubicBezTo>
                    <a:pt x="2997041" y="177641"/>
                    <a:pt x="2996089" y="172879"/>
                    <a:pt x="2995136" y="169069"/>
                  </a:cubicBezTo>
                  <a:cubicBezTo>
                    <a:pt x="3002756" y="140494"/>
                    <a:pt x="3009424" y="117634"/>
                    <a:pt x="3014186" y="100489"/>
                  </a:cubicBezTo>
                  <a:cubicBezTo>
                    <a:pt x="3017044" y="90011"/>
                    <a:pt x="3019901" y="82391"/>
                    <a:pt x="3021806" y="76676"/>
                  </a:cubicBezTo>
                  <a:cubicBezTo>
                    <a:pt x="3023711" y="70961"/>
                    <a:pt x="3024664" y="68104"/>
                    <a:pt x="3024664" y="68104"/>
                  </a:cubicBezTo>
                  <a:cubicBezTo>
                    <a:pt x="3024664" y="68104"/>
                    <a:pt x="3023711" y="70961"/>
                    <a:pt x="3020854" y="75724"/>
                  </a:cubicBezTo>
                  <a:cubicBezTo>
                    <a:pt x="3017996" y="80486"/>
                    <a:pt x="3015139" y="88106"/>
                    <a:pt x="3010376" y="98584"/>
                  </a:cubicBezTo>
                  <a:cubicBezTo>
                    <a:pt x="3006566" y="108109"/>
                    <a:pt x="3001804" y="120491"/>
                    <a:pt x="2996089" y="134779"/>
                  </a:cubicBezTo>
                  <a:cubicBezTo>
                    <a:pt x="2994184" y="139541"/>
                    <a:pt x="2993231" y="143351"/>
                    <a:pt x="2991326" y="148114"/>
                  </a:cubicBezTo>
                  <a:cubicBezTo>
                    <a:pt x="2989421" y="138589"/>
                    <a:pt x="2988469" y="130016"/>
                    <a:pt x="2987516" y="122396"/>
                  </a:cubicBezTo>
                  <a:cubicBezTo>
                    <a:pt x="2985611" y="103346"/>
                    <a:pt x="2984659" y="91916"/>
                    <a:pt x="2984659" y="91916"/>
                  </a:cubicBezTo>
                  <a:cubicBezTo>
                    <a:pt x="2984659" y="91916"/>
                    <a:pt x="2984659" y="103346"/>
                    <a:pt x="2983706" y="122396"/>
                  </a:cubicBezTo>
                  <a:cubicBezTo>
                    <a:pt x="2983706" y="131921"/>
                    <a:pt x="2984659" y="144304"/>
                    <a:pt x="2985611" y="157639"/>
                  </a:cubicBezTo>
                  <a:cubicBezTo>
                    <a:pt x="2985611" y="159544"/>
                    <a:pt x="2985611" y="161449"/>
                    <a:pt x="2985611" y="163354"/>
                  </a:cubicBezTo>
                  <a:cubicBezTo>
                    <a:pt x="2983706" y="169069"/>
                    <a:pt x="2981801" y="175736"/>
                    <a:pt x="2978944" y="182404"/>
                  </a:cubicBezTo>
                  <a:cubicBezTo>
                    <a:pt x="2973229" y="199549"/>
                    <a:pt x="2967514" y="218599"/>
                    <a:pt x="2960846" y="238601"/>
                  </a:cubicBezTo>
                  <a:cubicBezTo>
                    <a:pt x="2959894" y="236696"/>
                    <a:pt x="2959894" y="234791"/>
                    <a:pt x="2959894" y="234791"/>
                  </a:cubicBezTo>
                  <a:cubicBezTo>
                    <a:pt x="2959894" y="234791"/>
                    <a:pt x="2959894" y="236696"/>
                    <a:pt x="2960846" y="239554"/>
                  </a:cubicBezTo>
                  <a:cubicBezTo>
                    <a:pt x="2957036" y="250984"/>
                    <a:pt x="2954179" y="262414"/>
                    <a:pt x="2950369" y="274796"/>
                  </a:cubicBezTo>
                  <a:cubicBezTo>
                    <a:pt x="2951321" y="268129"/>
                    <a:pt x="2952274" y="264319"/>
                    <a:pt x="2952274" y="264319"/>
                  </a:cubicBezTo>
                  <a:cubicBezTo>
                    <a:pt x="2952274" y="264319"/>
                    <a:pt x="2949416" y="271939"/>
                    <a:pt x="2944654" y="284321"/>
                  </a:cubicBezTo>
                  <a:cubicBezTo>
                    <a:pt x="2944654" y="284321"/>
                    <a:pt x="2944654" y="283369"/>
                    <a:pt x="2944654" y="283369"/>
                  </a:cubicBezTo>
                  <a:cubicBezTo>
                    <a:pt x="2944654" y="281464"/>
                    <a:pt x="2944654" y="279559"/>
                    <a:pt x="2945606" y="277654"/>
                  </a:cubicBezTo>
                  <a:cubicBezTo>
                    <a:pt x="2947511" y="263366"/>
                    <a:pt x="2948464" y="250984"/>
                    <a:pt x="2949416" y="238601"/>
                  </a:cubicBezTo>
                  <a:cubicBezTo>
                    <a:pt x="2950369" y="232886"/>
                    <a:pt x="2950369" y="226219"/>
                    <a:pt x="2951321" y="221456"/>
                  </a:cubicBezTo>
                  <a:cubicBezTo>
                    <a:pt x="2952274" y="215741"/>
                    <a:pt x="2953226" y="210979"/>
                    <a:pt x="2953226" y="205264"/>
                  </a:cubicBezTo>
                  <a:cubicBezTo>
                    <a:pt x="2954179" y="195739"/>
                    <a:pt x="2955131" y="186214"/>
                    <a:pt x="2956084" y="179546"/>
                  </a:cubicBezTo>
                  <a:cubicBezTo>
                    <a:pt x="2957989" y="165259"/>
                    <a:pt x="2958941" y="156686"/>
                    <a:pt x="2958941" y="156686"/>
                  </a:cubicBezTo>
                  <a:cubicBezTo>
                    <a:pt x="2958941" y="156686"/>
                    <a:pt x="2957036" y="164306"/>
                    <a:pt x="2952274" y="178594"/>
                  </a:cubicBezTo>
                  <a:cubicBezTo>
                    <a:pt x="2950369" y="185261"/>
                    <a:pt x="2948464" y="193834"/>
                    <a:pt x="2945606" y="203359"/>
                  </a:cubicBezTo>
                  <a:cubicBezTo>
                    <a:pt x="2944654" y="208121"/>
                    <a:pt x="2942749" y="212884"/>
                    <a:pt x="2941796" y="218599"/>
                  </a:cubicBezTo>
                  <a:cubicBezTo>
                    <a:pt x="2940844" y="224314"/>
                    <a:pt x="2939891" y="230029"/>
                    <a:pt x="2937986" y="235744"/>
                  </a:cubicBezTo>
                  <a:cubicBezTo>
                    <a:pt x="2936081" y="246221"/>
                    <a:pt x="2933224" y="257651"/>
                    <a:pt x="2931319" y="270034"/>
                  </a:cubicBezTo>
                  <a:cubicBezTo>
                    <a:pt x="2930366" y="266224"/>
                    <a:pt x="2930366" y="263366"/>
                    <a:pt x="2929414" y="260509"/>
                  </a:cubicBezTo>
                  <a:cubicBezTo>
                    <a:pt x="2929414" y="258604"/>
                    <a:pt x="2928461" y="257651"/>
                    <a:pt x="2928461" y="256699"/>
                  </a:cubicBezTo>
                  <a:cubicBezTo>
                    <a:pt x="2930366" y="253841"/>
                    <a:pt x="2931319" y="251936"/>
                    <a:pt x="2931319" y="251936"/>
                  </a:cubicBezTo>
                  <a:cubicBezTo>
                    <a:pt x="2931319" y="251936"/>
                    <a:pt x="2930366" y="252889"/>
                    <a:pt x="2927509" y="254794"/>
                  </a:cubicBezTo>
                  <a:cubicBezTo>
                    <a:pt x="2926556" y="251936"/>
                    <a:pt x="2925604" y="249079"/>
                    <a:pt x="2925604" y="247174"/>
                  </a:cubicBezTo>
                  <a:cubicBezTo>
                    <a:pt x="2929414" y="237649"/>
                    <a:pt x="2931319" y="231934"/>
                    <a:pt x="2931319" y="231934"/>
                  </a:cubicBezTo>
                  <a:cubicBezTo>
                    <a:pt x="2931319" y="231934"/>
                    <a:pt x="2928461" y="235744"/>
                    <a:pt x="2924651" y="243364"/>
                  </a:cubicBezTo>
                  <a:cubicBezTo>
                    <a:pt x="2923699" y="241459"/>
                    <a:pt x="2923699" y="239554"/>
                    <a:pt x="2922746" y="237649"/>
                  </a:cubicBezTo>
                  <a:lnTo>
                    <a:pt x="2922746" y="236696"/>
                  </a:lnTo>
                  <a:lnTo>
                    <a:pt x="2921794" y="236696"/>
                  </a:lnTo>
                  <a:cubicBezTo>
                    <a:pt x="2919889" y="236696"/>
                    <a:pt x="2917984" y="236696"/>
                    <a:pt x="2916079" y="236696"/>
                  </a:cubicBezTo>
                  <a:lnTo>
                    <a:pt x="2916079" y="236696"/>
                  </a:lnTo>
                  <a:cubicBezTo>
                    <a:pt x="2928461" y="200501"/>
                    <a:pt x="2935129" y="176689"/>
                    <a:pt x="2935129" y="176689"/>
                  </a:cubicBezTo>
                  <a:cubicBezTo>
                    <a:pt x="2935129" y="176689"/>
                    <a:pt x="2924651" y="196691"/>
                    <a:pt x="2909411" y="230029"/>
                  </a:cubicBezTo>
                  <a:cubicBezTo>
                    <a:pt x="2907506" y="222409"/>
                    <a:pt x="2904649" y="216694"/>
                    <a:pt x="2902744" y="211931"/>
                  </a:cubicBezTo>
                  <a:cubicBezTo>
                    <a:pt x="2901791" y="206216"/>
                    <a:pt x="2900839" y="201454"/>
                    <a:pt x="2900839" y="195739"/>
                  </a:cubicBezTo>
                  <a:cubicBezTo>
                    <a:pt x="2899886" y="188119"/>
                    <a:pt x="2898934" y="180499"/>
                    <a:pt x="2897981" y="173831"/>
                  </a:cubicBezTo>
                  <a:cubicBezTo>
                    <a:pt x="2897029" y="167164"/>
                    <a:pt x="2897029" y="160496"/>
                    <a:pt x="2896076" y="153829"/>
                  </a:cubicBezTo>
                  <a:cubicBezTo>
                    <a:pt x="2895124" y="141446"/>
                    <a:pt x="2894171" y="130969"/>
                    <a:pt x="2893219" y="121444"/>
                  </a:cubicBezTo>
                  <a:cubicBezTo>
                    <a:pt x="2891314" y="103346"/>
                    <a:pt x="2890361" y="93821"/>
                    <a:pt x="2890361" y="93821"/>
                  </a:cubicBezTo>
                  <a:cubicBezTo>
                    <a:pt x="2890361" y="93821"/>
                    <a:pt x="2890361" y="104299"/>
                    <a:pt x="2889409" y="121444"/>
                  </a:cubicBezTo>
                  <a:cubicBezTo>
                    <a:pt x="2889409" y="130016"/>
                    <a:pt x="2889409" y="141446"/>
                    <a:pt x="2889409" y="153829"/>
                  </a:cubicBezTo>
                  <a:cubicBezTo>
                    <a:pt x="2889409" y="160496"/>
                    <a:pt x="2889409" y="166211"/>
                    <a:pt x="2889409" y="173831"/>
                  </a:cubicBezTo>
                  <a:cubicBezTo>
                    <a:pt x="2889409" y="180499"/>
                    <a:pt x="2890361" y="188119"/>
                    <a:pt x="2890361" y="195739"/>
                  </a:cubicBezTo>
                  <a:cubicBezTo>
                    <a:pt x="2890361" y="200501"/>
                    <a:pt x="2891314" y="206216"/>
                    <a:pt x="2891314" y="211931"/>
                  </a:cubicBezTo>
                  <a:cubicBezTo>
                    <a:pt x="2890361" y="213836"/>
                    <a:pt x="2889409" y="215741"/>
                    <a:pt x="2887504" y="217646"/>
                  </a:cubicBezTo>
                  <a:cubicBezTo>
                    <a:pt x="2886551" y="218599"/>
                    <a:pt x="2885599" y="220504"/>
                    <a:pt x="2885599" y="221456"/>
                  </a:cubicBezTo>
                  <a:cubicBezTo>
                    <a:pt x="2883694" y="212884"/>
                    <a:pt x="2882741" y="204311"/>
                    <a:pt x="2880836" y="195739"/>
                  </a:cubicBezTo>
                  <a:cubicBezTo>
                    <a:pt x="2878931" y="185261"/>
                    <a:pt x="2877026" y="174784"/>
                    <a:pt x="2874169" y="166211"/>
                  </a:cubicBezTo>
                  <a:cubicBezTo>
                    <a:pt x="2872264" y="157639"/>
                    <a:pt x="2870359" y="150019"/>
                    <a:pt x="2867501" y="144304"/>
                  </a:cubicBezTo>
                  <a:cubicBezTo>
                    <a:pt x="2863691" y="131921"/>
                    <a:pt x="2860834" y="125254"/>
                    <a:pt x="2860834" y="125254"/>
                  </a:cubicBezTo>
                  <a:cubicBezTo>
                    <a:pt x="2860834" y="125254"/>
                    <a:pt x="2861786" y="132874"/>
                    <a:pt x="2863691" y="145256"/>
                  </a:cubicBezTo>
                  <a:cubicBezTo>
                    <a:pt x="2864644" y="151924"/>
                    <a:pt x="2865596" y="159544"/>
                    <a:pt x="2866549" y="168116"/>
                  </a:cubicBezTo>
                  <a:cubicBezTo>
                    <a:pt x="2867501" y="176689"/>
                    <a:pt x="2868454" y="187166"/>
                    <a:pt x="2869406" y="197644"/>
                  </a:cubicBezTo>
                  <a:cubicBezTo>
                    <a:pt x="2870359" y="208121"/>
                    <a:pt x="2871311" y="220504"/>
                    <a:pt x="2872264" y="232886"/>
                  </a:cubicBezTo>
                  <a:cubicBezTo>
                    <a:pt x="2872264" y="237649"/>
                    <a:pt x="2873216" y="242411"/>
                    <a:pt x="2873216" y="247174"/>
                  </a:cubicBezTo>
                  <a:cubicBezTo>
                    <a:pt x="2870359" y="253841"/>
                    <a:pt x="2867501" y="262414"/>
                    <a:pt x="2864644" y="270034"/>
                  </a:cubicBezTo>
                  <a:cubicBezTo>
                    <a:pt x="2863691" y="270986"/>
                    <a:pt x="2863691" y="272891"/>
                    <a:pt x="2863691" y="274796"/>
                  </a:cubicBezTo>
                  <a:cubicBezTo>
                    <a:pt x="2860834" y="269081"/>
                    <a:pt x="2857976" y="263366"/>
                    <a:pt x="2855119" y="257651"/>
                  </a:cubicBezTo>
                  <a:cubicBezTo>
                    <a:pt x="2850356" y="248126"/>
                    <a:pt x="2845594" y="239554"/>
                    <a:pt x="2841784" y="230029"/>
                  </a:cubicBezTo>
                  <a:cubicBezTo>
                    <a:pt x="2855119" y="229076"/>
                    <a:pt x="2855119" y="226219"/>
                    <a:pt x="2855119" y="226219"/>
                  </a:cubicBezTo>
                  <a:cubicBezTo>
                    <a:pt x="2855119" y="226219"/>
                    <a:pt x="2854166" y="228124"/>
                    <a:pt x="2853214" y="231934"/>
                  </a:cubicBezTo>
                  <a:cubicBezTo>
                    <a:pt x="2849404" y="224314"/>
                    <a:pt x="2844641" y="215741"/>
                    <a:pt x="2840831" y="209074"/>
                  </a:cubicBezTo>
                  <a:cubicBezTo>
                    <a:pt x="2857024" y="174784"/>
                    <a:pt x="2866549" y="150971"/>
                    <a:pt x="2866549" y="150971"/>
                  </a:cubicBezTo>
                  <a:cubicBezTo>
                    <a:pt x="2866549" y="150971"/>
                    <a:pt x="2853214" y="169069"/>
                    <a:pt x="2835116" y="198596"/>
                  </a:cubicBezTo>
                  <a:cubicBezTo>
                    <a:pt x="2833211" y="194786"/>
                    <a:pt x="2831306" y="191929"/>
                    <a:pt x="2829401" y="188119"/>
                  </a:cubicBezTo>
                  <a:cubicBezTo>
                    <a:pt x="2826544" y="170021"/>
                    <a:pt x="2823686" y="151924"/>
                    <a:pt x="2820829" y="132874"/>
                  </a:cubicBezTo>
                  <a:cubicBezTo>
                    <a:pt x="2820829" y="146209"/>
                    <a:pt x="2820829" y="160496"/>
                    <a:pt x="2821781" y="173831"/>
                  </a:cubicBezTo>
                  <a:cubicBezTo>
                    <a:pt x="2817019" y="166211"/>
                    <a:pt x="2812256" y="158591"/>
                    <a:pt x="2807494" y="151924"/>
                  </a:cubicBezTo>
                  <a:cubicBezTo>
                    <a:pt x="2797969" y="137636"/>
                    <a:pt x="2790349" y="125254"/>
                    <a:pt x="2782729" y="115729"/>
                  </a:cubicBezTo>
                  <a:cubicBezTo>
                    <a:pt x="2768441" y="95726"/>
                    <a:pt x="2759869" y="85249"/>
                    <a:pt x="2759869" y="85249"/>
                  </a:cubicBezTo>
                  <a:cubicBezTo>
                    <a:pt x="2759869" y="85249"/>
                    <a:pt x="2766536" y="97631"/>
                    <a:pt x="2778919" y="118586"/>
                  </a:cubicBezTo>
                  <a:cubicBezTo>
                    <a:pt x="2785586" y="129064"/>
                    <a:pt x="2792254" y="142399"/>
                    <a:pt x="2799874" y="156686"/>
                  </a:cubicBezTo>
                  <a:cubicBezTo>
                    <a:pt x="2803684" y="164306"/>
                    <a:pt x="2808446" y="171926"/>
                    <a:pt x="2812256" y="180499"/>
                  </a:cubicBezTo>
                  <a:cubicBezTo>
                    <a:pt x="2815114" y="186214"/>
                    <a:pt x="2817971" y="191929"/>
                    <a:pt x="2820829" y="197644"/>
                  </a:cubicBezTo>
                  <a:cubicBezTo>
                    <a:pt x="2820829" y="199549"/>
                    <a:pt x="2820829" y="202406"/>
                    <a:pt x="2820829" y="204311"/>
                  </a:cubicBezTo>
                  <a:cubicBezTo>
                    <a:pt x="2820829" y="209074"/>
                    <a:pt x="2821781" y="213836"/>
                    <a:pt x="2821781" y="218599"/>
                  </a:cubicBezTo>
                  <a:cubicBezTo>
                    <a:pt x="2819876" y="221456"/>
                    <a:pt x="2818924" y="224314"/>
                    <a:pt x="2817019" y="227171"/>
                  </a:cubicBezTo>
                  <a:cubicBezTo>
                    <a:pt x="2813209" y="222409"/>
                    <a:pt x="2810351" y="216694"/>
                    <a:pt x="2806541" y="211931"/>
                  </a:cubicBezTo>
                  <a:cubicBezTo>
                    <a:pt x="2806541" y="210979"/>
                    <a:pt x="2805589" y="210979"/>
                    <a:pt x="2805589" y="210026"/>
                  </a:cubicBezTo>
                  <a:cubicBezTo>
                    <a:pt x="2806541" y="209074"/>
                    <a:pt x="2806541" y="208121"/>
                    <a:pt x="2806541" y="208121"/>
                  </a:cubicBezTo>
                  <a:cubicBezTo>
                    <a:pt x="2806541" y="208121"/>
                    <a:pt x="2806541" y="208121"/>
                    <a:pt x="2805589" y="209074"/>
                  </a:cubicBezTo>
                  <a:cubicBezTo>
                    <a:pt x="2800826" y="202406"/>
                    <a:pt x="2796064" y="196691"/>
                    <a:pt x="2792254" y="191929"/>
                  </a:cubicBezTo>
                  <a:cubicBezTo>
                    <a:pt x="2782729" y="179546"/>
                    <a:pt x="2775109" y="169069"/>
                    <a:pt x="2767489" y="161449"/>
                  </a:cubicBezTo>
                  <a:cubicBezTo>
                    <a:pt x="2766536" y="160496"/>
                    <a:pt x="2766536" y="159544"/>
                    <a:pt x="2765584" y="158591"/>
                  </a:cubicBezTo>
                  <a:cubicBezTo>
                    <a:pt x="2765584" y="157639"/>
                    <a:pt x="2765584" y="156686"/>
                    <a:pt x="2765584" y="155734"/>
                  </a:cubicBezTo>
                  <a:cubicBezTo>
                    <a:pt x="2764631" y="145256"/>
                    <a:pt x="2762726" y="135731"/>
                    <a:pt x="2762726" y="128111"/>
                  </a:cubicBezTo>
                  <a:cubicBezTo>
                    <a:pt x="2760821" y="112871"/>
                    <a:pt x="2759869" y="103346"/>
                    <a:pt x="2759869" y="103346"/>
                  </a:cubicBezTo>
                  <a:cubicBezTo>
                    <a:pt x="2759869" y="103346"/>
                    <a:pt x="2759869" y="111919"/>
                    <a:pt x="2758916" y="128111"/>
                  </a:cubicBezTo>
                  <a:cubicBezTo>
                    <a:pt x="2758916" y="134779"/>
                    <a:pt x="2758916" y="141446"/>
                    <a:pt x="2758916" y="150019"/>
                  </a:cubicBezTo>
                  <a:cubicBezTo>
                    <a:pt x="2750344" y="140494"/>
                    <a:pt x="2745581" y="135731"/>
                    <a:pt x="2745581" y="135731"/>
                  </a:cubicBezTo>
                  <a:cubicBezTo>
                    <a:pt x="2745581" y="135731"/>
                    <a:pt x="2750344" y="142399"/>
                    <a:pt x="2758916" y="153829"/>
                  </a:cubicBezTo>
                  <a:cubicBezTo>
                    <a:pt x="2758916" y="154781"/>
                    <a:pt x="2758916" y="155734"/>
                    <a:pt x="2758916" y="155734"/>
                  </a:cubicBezTo>
                  <a:cubicBezTo>
                    <a:pt x="2758916" y="161449"/>
                    <a:pt x="2758916" y="167164"/>
                    <a:pt x="2758916" y="172879"/>
                  </a:cubicBezTo>
                  <a:cubicBezTo>
                    <a:pt x="2758916" y="178594"/>
                    <a:pt x="2759869" y="185261"/>
                    <a:pt x="2759869" y="191929"/>
                  </a:cubicBezTo>
                  <a:cubicBezTo>
                    <a:pt x="2759869" y="200501"/>
                    <a:pt x="2760821" y="210026"/>
                    <a:pt x="2761774" y="219551"/>
                  </a:cubicBezTo>
                  <a:cubicBezTo>
                    <a:pt x="2761774" y="218599"/>
                    <a:pt x="2760821" y="217646"/>
                    <a:pt x="2760821" y="217646"/>
                  </a:cubicBezTo>
                  <a:cubicBezTo>
                    <a:pt x="2760821" y="216694"/>
                    <a:pt x="2760821" y="216694"/>
                    <a:pt x="2760821" y="216694"/>
                  </a:cubicBezTo>
                  <a:cubicBezTo>
                    <a:pt x="2760821" y="216694"/>
                    <a:pt x="2760821" y="216694"/>
                    <a:pt x="2760821" y="217646"/>
                  </a:cubicBezTo>
                  <a:cubicBezTo>
                    <a:pt x="2749391" y="189071"/>
                    <a:pt x="2741771" y="172879"/>
                    <a:pt x="2741771" y="172879"/>
                  </a:cubicBezTo>
                  <a:cubicBezTo>
                    <a:pt x="2741771" y="172879"/>
                    <a:pt x="2747486" y="193834"/>
                    <a:pt x="2757011" y="228124"/>
                  </a:cubicBezTo>
                  <a:cubicBezTo>
                    <a:pt x="2754154" y="236696"/>
                    <a:pt x="2749391" y="250984"/>
                    <a:pt x="2743676" y="268129"/>
                  </a:cubicBezTo>
                  <a:cubicBezTo>
                    <a:pt x="2740819" y="262414"/>
                    <a:pt x="2737961" y="258604"/>
                    <a:pt x="2736056" y="254794"/>
                  </a:cubicBezTo>
                  <a:cubicBezTo>
                    <a:pt x="2737009" y="241459"/>
                    <a:pt x="2737009" y="232886"/>
                    <a:pt x="2737009" y="232886"/>
                  </a:cubicBezTo>
                  <a:cubicBezTo>
                    <a:pt x="2737009" y="232886"/>
                    <a:pt x="2735104" y="238601"/>
                    <a:pt x="2732246" y="249079"/>
                  </a:cubicBezTo>
                  <a:cubicBezTo>
                    <a:pt x="2731294" y="247174"/>
                    <a:pt x="2730341" y="246221"/>
                    <a:pt x="2730341" y="246221"/>
                  </a:cubicBezTo>
                  <a:cubicBezTo>
                    <a:pt x="2730341" y="246221"/>
                    <a:pt x="2730341" y="247174"/>
                    <a:pt x="2731294" y="250031"/>
                  </a:cubicBezTo>
                  <a:cubicBezTo>
                    <a:pt x="2730341" y="252889"/>
                    <a:pt x="2730341" y="254794"/>
                    <a:pt x="2729389" y="258604"/>
                  </a:cubicBezTo>
                  <a:lnTo>
                    <a:pt x="2729389" y="247174"/>
                  </a:lnTo>
                  <a:lnTo>
                    <a:pt x="2731294" y="218599"/>
                  </a:lnTo>
                  <a:cubicBezTo>
                    <a:pt x="2732246" y="218599"/>
                    <a:pt x="2732246" y="218599"/>
                    <a:pt x="2733199" y="219551"/>
                  </a:cubicBezTo>
                  <a:cubicBezTo>
                    <a:pt x="2734151" y="220504"/>
                    <a:pt x="2735104" y="221456"/>
                    <a:pt x="2736056" y="222409"/>
                  </a:cubicBezTo>
                  <a:cubicBezTo>
                    <a:pt x="2737961" y="224314"/>
                    <a:pt x="2737961" y="228124"/>
                    <a:pt x="2738914" y="230981"/>
                  </a:cubicBezTo>
                  <a:cubicBezTo>
                    <a:pt x="2738914" y="228124"/>
                    <a:pt x="2738914" y="225266"/>
                    <a:pt x="2737961" y="222409"/>
                  </a:cubicBezTo>
                  <a:cubicBezTo>
                    <a:pt x="2737009" y="220504"/>
                    <a:pt x="2736056" y="219551"/>
                    <a:pt x="2735104" y="218599"/>
                  </a:cubicBezTo>
                  <a:cubicBezTo>
                    <a:pt x="2734151" y="217646"/>
                    <a:pt x="2732246" y="216694"/>
                    <a:pt x="2730341" y="216694"/>
                  </a:cubicBezTo>
                  <a:lnTo>
                    <a:pt x="2728436" y="216694"/>
                  </a:lnTo>
                  <a:lnTo>
                    <a:pt x="2728436" y="218599"/>
                  </a:lnTo>
                  <a:cubicBezTo>
                    <a:pt x="2726531" y="228124"/>
                    <a:pt x="2723674" y="238601"/>
                    <a:pt x="2721769" y="248126"/>
                  </a:cubicBezTo>
                  <a:cubicBezTo>
                    <a:pt x="2720816" y="251936"/>
                    <a:pt x="2720816" y="256699"/>
                    <a:pt x="2719864" y="260509"/>
                  </a:cubicBezTo>
                  <a:cubicBezTo>
                    <a:pt x="2718911" y="258604"/>
                    <a:pt x="2717959" y="256699"/>
                    <a:pt x="2717006" y="254794"/>
                  </a:cubicBezTo>
                  <a:cubicBezTo>
                    <a:pt x="2717006" y="254794"/>
                    <a:pt x="2717006" y="253841"/>
                    <a:pt x="2717006" y="253841"/>
                  </a:cubicBezTo>
                  <a:cubicBezTo>
                    <a:pt x="2717959" y="244316"/>
                    <a:pt x="2718911" y="238601"/>
                    <a:pt x="2718911" y="238601"/>
                  </a:cubicBezTo>
                  <a:cubicBezTo>
                    <a:pt x="2718911" y="238601"/>
                    <a:pt x="2717959" y="241459"/>
                    <a:pt x="2716054" y="247174"/>
                  </a:cubicBezTo>
                  <a:cubicBezTo>
                    <a:pt x="2717006" y="204311"/>
                    <a:pt x="2716054" y="176689"/>
                    <a:pt x="2716054" y="176689"/>
                  </a:cubicBezTo>
                  <a:cubicBezTo>
                    <a:pt x="2716054" y="176689"/>
                    <a:pt x="2715101" y="185261"/>
                    <a:pt x="2713196" y="198596"/>
                  </a:cubicBezTo>
                  <a:cubicBezTo>
                    <a:pt x="2712244" y="207169"/>
                    <a:pt x="2710339" y="217646"/>
                    <a:pt x="2709386" y="230029"/>
                  </a:cubicBezTo>
                  <a:cubicBezTo>
                    <a:pt x="2707481" y="226219"/>
                    <a:pt x="2706529" y="221456"/>
                    <a:pt x="2704624" y="218599"/>
                  </a:cubicBezTo>
                  <a:lnTo>
                    <a:pt x="2703671" y="199549"/>
                  </a:lnTo>
                  <a:lnTo>
                    <a:pt x="2703671" y="163354"/>
                  </a:lnTo>
                  <a:cubicBezTo>
                    <a:pt x="2704624" y="163354"/>
                    <a:pt x="2705576" y="163354"/>
                    <a:pt x="2706529" y="164306"/>
                  </a:cubicBezTo>
                  <a:cubicBezTo>
                    <a:pt x="2708434" y="165259"/>
                    <a:pt x="2709386" y="166211"/>
                    <a:pt x="2710339" y="167164"/>
                  </a:cubicBezTo>
                  <a:cubicBezTo>
                    <a:pt x="2712244" y="170021"/>
                    <a:pt x="2713196" y="173831"/>
                    <a:pt x="2714149" y="176689"/>
                  </a:cubicBezTo>
                  <a:cubicBezTo>
                    <a:pt x="2714149" y="172879"/>
                    <a:pt x="2713196" y="169069"/>
                    <a:pt x="2712244" y="166211"/>
                  </a:cubicBezTo>
                  <a:cubicBezTo>
                    <a:pt x="2711291" y="164306"/>
                    <a:pt x="2710339" y="163354"/>
                    <a:pt x="2708434" y="161449"/>
                  </a:cubicBezTo>
                  <a:cubicBezTo>
                    <a:pt x="2706529" y="160496"/>
                    <a:pt x="2704624" y="159544"/>
                    <a:pt x="2702719" y="159544"/>
                  </a:cubicBezTo>
                  <a:lnTo>
                    <a:pt x="2700814" y="159544"/>
                  </a:lnTo>
                  <a:lnTo>
                    <a:pt x="2700814" y="161449"/>
                  </a:lnTo>
                  <a:lnTo>
                    <a:pt x="2697004" y="193834"/>
                  </a:lnTo>
                  <a:cubicBezTo>
                    <a:pt x="2694146" y="186214"/>
                    <a:pt x="2693194" y="181451"/>
                    <a:pt x="2693194" y="181451"/>
                  </a:cubicBezTo>
                  <a:cubicBezTo>
                    <a:pt x="2693194" y="181451"/>
                    <a:pt x="2694146" y="187166"/>
                    <a:pt x="2697004" y="198596"/>
                  </a:cubicBezTo>
                  <a:lnTo>
                    <a:pt x="2697004" y="198596"/>
                  </a:lnTo>
                  <a:cubicBezTo>
                    <a:pt x="2696051" y="210979"/>
                    <a:pt x="2696051" y="224314"/>
                    <a:pt x="2696051" y="236696"/>
                  </a:cubicBezTo>
                  <a:cubicBezTo>
                    <a:pt x="2696051" y="245269"/>
                    <a:pt x="2696051" y="253841"/>
                    <a:pt x="2697004" y="262414"/>
                  </a:cubicBezTo>
                  <a:cubicBezTo>
                    <a:pt x="2697004" y="262414"/>
                    <a:pt x="2697004" y="263366"/>
                    <a:pt x="2697004" y="263366"/>
                  </a:cubicBezTo>
                  <a:cubicBezTo>
                    <a:pt x="2697004" y="264319"/>
                    <a:pt x="2696051" y="265271"/>
                    <a:pt x="2696051" y="265271"/>
                  </a:cubicBezTo>
                  <a:cubicBezTo>
                    <a:pt x="2695099" y="264319"/>
                    <a:pt x="2694146" y="262414"/>
                    <a:pt x="2694146" y="261461"/>
                  </a:cubicBezTo>
                  <a:cubicBezTo>
                    <a:pt x="2691289" y="255746"/>
                    <a:pt x="2688431" y="250984"/>
                    <a:pt x="2685574" y="246221"/>
                  </a:cubicBezTo>
                  <a:cubicBezTo>
                    <a:pt x="2682716" y="233839"/>
                    <a:pt x="2680811" y="221456"/>
                    <a:pt x="2677954" y="210979"/>
                  </a:cubicBezTo>
                  <a:cubicBezTo>
                    <a:pt x="2677001" y="207169"/>
                    <a:pt x="2677001" y="204311"/>
                    <a:pt x="2676049" y="200501"/>
                  </a:cubicBezTo>
                  <a:cubicBezTo>
                    <a:pt x="2677954" y="190976"/>
                    <a:pt x="2679859" y="182404"/>
                    <a:pt x="2681764" y="173831"/>
                  </a:cubicBezTo>
                  <a:cubicBezTo>
                    <a:pt x="2683669" y="162401"/>
                    <a:pt x="2685574" y="152876"/>
                    <a:pt x="2687479" y="144304"/>
                  </a:cubicBezTo>
                  <a:cubicBezTo>
                    <a:pt x="2690336" y="128111"/>
                    <a:pt x="2691289" y="118586"/>
                    <a:pt x="2691289" y="118586"/>
                  </a:cubicBezTo>
                  <a:cubicBezTo>
                    <a:pt x="2691289" y="118586"/>
                    <a:pt x="2688431" y="128111"/>
                    <a:pt x="2683669" y="143351"/>
                  </a:cubicBezTo>
                  <a:cubicBezTo>
                    <a:pt x="2681764" y="149066"/>
                    <a:pt x="2679859" y="155734"/>
                    <a:pt x="2677954" y="162401"/>
                  </a:cubicBezTo>
                  <a:cubicBezTo>
                    <a:pt x="2677001" y="166211"/>
                    <a:pt x="2675096" y="170974"/>
                    <a:pt x="2673191" y="176689"/>
                  </a:cubicBezTo>
                  <a:cubicBezTo>
                    <a:pt x="2673191" y="176689"/>
                    <a:pt x="2673191" y="177641"/>
                    <a:pt x="2673191" y="177641"/>
                  </a:cubicBezTo>
                  <a:cubicBezTo>
                    <a:pt x="2673191" y="176689"/>
                    <a:pt x="2672239" y="174784"/>
                    <a:pt x="2672239" y="173831"/>
                  </a:cubicBezTo>
                  <a:cubicBezTo>
                    <a:pt x="2670334" y="163354"/>
                    <a:pt x="2668429" y="153829"/>
                    <a:pt x="2666524" y="146209"/>
                  </a:cubicBezTo>
                  <a:cubicBezTo>
                    <a:pt x="2663666" y="130969"/>
                    <a:pt x="2661761" y="121444"/>
                    <a:pt x="2661761" y="121444"/>
                  </a:cubicBezTo>
                  <a:cubicBezTo>
                    <a:pt x="2661761" y="121444"/>
                    <a:pt x="2661761" y="130016"/>
                    <a:pt x="2662714" y="146209"/>
                  </a:cubicBezTo>
                  <a:cubicBezTo>
                    <a:pt x="2663666" y="158591"/>
                    <a:pt x="2664619" y="176689"/>
                    <a:pt x="2666524" y="196691"/>
                  </a:cubicBezTo>
                  <a:cubicBezTo>
                    <a:pt x="2666524" y="197644"/>
                    <a:pt x="2665571" y="199549"/>
                    <a:pt x="2665571" y="200501"/>
                  </a:cubicBezTo>
                  <a:cubicBezTo>
                    <a:pt x="2665571" y="201454"/>
                    <a:pt x="2664619" y="203359"/>
                    <a:pt x="2664619" y="204311"/>
                  </a:cubicBezTo>
                  <a:cubicBezTo>
                    <a:pt x="2658904" y="192881"/>
                    <a:pt x="2653189" y="183356"/>
                    <a:pt x="2649379" y="174784"/>
                  </a:cubicBezTo>
                  <a:cubicBezTo>
                    <a:pt x="2639854" y="152876"/>
                    <a:pt x="2634139" y="141446"/>
                    <a:pt x="2634139" y="141446"/>
                  </a:cubicBezTo>
                  <a:cubicBezTo>
                    <a:pt x="2634139" y="141446"/>
                    <a:pt x="2637949" y="153829"/>
                    <a:pt x="2646521" y="176689"/>
                  </a:cubicBezTo>
                  <a:cubicBezTo>
                    <a:pt x="2650331" y="187166"/>
                    <a:pt x="2656046" y="199549"/>
                    <a:pt x="2661761" y="214789"/>
                  </a:cubicBezTo>
                  <a:cubicBezTo>
                    <a:pt x="2661761" y="215741"/>
                    <a:pt x="2661761" y="215741"/>
                    <a:pt x="2660809" y="216694"/>
                  </a:cubicBezTo>
                  <a:cubicBezTo>
                    <a:pt x="2656999" y="210026"/>
                    <a:pt x="2655094" y="204311"/>
                    <a:pt x="2652236" y="201454"/>
                  </a:cubicBezTo>
                  <a:cubicBezTo>
                    <a:pt x="2649379" y="197644"/>
                    <a:pt x="2648426" y="196691"/>
                    <a:pt x="2648426" y="196691"/>
                  </a:cubicBezTo>
                  <a:cubicBezTo>
                    <a:pt x="2648426" y="196691"/>
                    <a:pt x="2649379" y="198596"/>
                    <a:pt x="2651284" y="202406"/>
                  </a:cubicBezTo>
                  <a:cubicBezTo>
                    <a:pt x="2654141" y="206216"/>
                    <a:pt x="2655094" y="211931"/>
                    <a:pt x="2657951" y="218599"/>
                  </a:cubicBezTo>
                  <a:cubicBezTo>
                    <a:pt x="2657951" y="220504"/>
                    <a:pt x="2658904" y="222409"/>
                    <a:pt x="2658904" y="223361"/>
                  </a:cubicBezTo>
                  <a:cubicBezTo>
                    <a:pt x="2658904" y="224314"/>
                    <a:pt x="2657951" y="225266"/>
                    <a:pt x="2657951" y="226219"/>
                  </a:cubicBezTo>
                  <a:cubicBezTo>
                    <a:pt x="2654141" y="214789"/>
                    <a:pt x="2650331" y="203359"/>
                    <a:pt x="2647474" y="193834"/>
                  </a:cubicBezTo>
                  <a:cubicBezTo>
                    <a:pt x="2644616" y="184309"/>
                    <a:pt x="2640806" y="175736"/>
                    <a:pt x="2638901" y="169069"/>
                  </a:cubicBezTo>
                  <a:cubicBezTo>
                    <a:pt x="2634139" y="154781"/>
                    <a:pt x="2631281" y="147161"/>
                    <a:pt x="2631281" y="147161"/>
                  </a:cubicBezTo>
                  <a:cubicBezTo>
                    <a:pt x="2631281" y="147161"/>
                    <a:pt x="2632234" y="155734"/>
                    <a:pt x="2635091" y="170021"/>
                  </a:cubicBezTo>
                  <a:cubicBezTo>
                    <a:pt x="2637949" y="184309"/>
                    <a:pt x="2641759" y="205264"/>
                    <a:pt x="2647474" y="230029"/>
                  </a:cubicBezTo>
                  <a:cubicBezTo>
                    <a:pt x="2648426" y="235744"/>
                    <a:pt x="2650331" y="241459"/>
                    <a:pt x="2651284" y="247174"/>
                  </a:cubicBezTo>
                  <a:cubicBezTo>
                    <a:pt x="2648426" y="255746"/>
                    <a:pt x="2645569" y="264319"/>
                    <a:pt x="2642711" y="273844"/>
                  </a:cubicBezTo>
                  <a:cubicBezTo>
                    <a:pt x="2641759" y="272891"/>
                    <a:pt x="2641759" y="271939"/>
                    <a:pt x="2640806" y="270034"/>
                  </a:cubicBezTo>
                  <a:cubicBezTo>
                    <a:pt x="2640806" y="269081"/>
                    <a:pt x="2639854" y="269081"/>
                    <a:pt x="2639854" y="268129"/>
                  </a:cubicBezTo>
                  <a:cubicBezTo>
                    <a:pt x="2642711" y="238601"/>
                    <a:pt x="2643664" y="220504"/>
                    <a:pt x="2643664" y="220504"/>
                  </a:cubicBezTo>
                  <a:cubicBezTo>
                    <a:pt x="2643664" y="220504"/>
                    <a:pt x="2640806" y="230029"/>
                    <a:pt x="2636996" y="247174"/>
                  </a:cubicBezTo>
                  <a:cubicBezTo>
                    <a:pt x="2636996" y="220504"/>
                    <a:pt x="2636044" y="204311"/>
                    <a:pt x="2636044" y="204311"/>
                  </a:cubicBezTo>
                  <a:cubicBezTo>
                    <a:pt x="2636044" y="204311"/>
                    <a:pt x="2633186" y="217646"/>
                    <a:pt x="2630329" y="240506"/>
                  </a:cubicBezTo>
                  <a:cubicBezTo>
                    <a:pt x="2628424" y="228124"/>
                    <a:pt x="2625566" y="216694"/>
                    <a:pt x="2623661" y="206216"/>
                  </a:cubicBezTo>
                  <a:cubicBezTo>
                    <a:pt x="2618899" y="182404"/>
                    <a:pt x="2614136" y="162401"/>
                    <a:pt x="2610326" y="147161"/>
                  </a:cubicBezTo>
                  <a:cubicBezTo>
                    <a:pt x="2613184" y="141446"/>
                    <a:pt x="2615089" y="137636"/>
                    <a:pt x="2615089" y="137636"/>
                  </a:cubicBezTo>
                  <a:cubicBezTo>
                    <a:pt x="2615089" y="137636"/>
                    <a:pt x="2613184" y="140494"/>
                    <a:pt x="2610326" y="145256"/>
                  </a:cubicBezTo>
                  <a:cubicBezTo>
                    <a:pt x="2610326" y="144304"/>
                    <a:pt x="2610326" y="144304"/>
                    <a:pt x="2609374" y="143351"/>
                  </a:cubicBezTo>
                  <a:cubicBezTo>
                    <a:pt x="2605564" y="128111"/>
                    <a:pt x="2603659" y="119539"/>
                    <a:pt x="2603659" y="119539"/>
                  </a:cubicBezTo>
                  <a:cubicBezTo>
                    <a:pt x="2603659" y="119539"/>
                    <a:pt x="2604611" y="128111"/>
                    <a:pt x="2605564" y="144304"/>
                  </a:cubicBezTo>
                  <a:cubicBezTo>
                    <a:pt x="2605564" y="146209"/>
                    <a:pt x="2605564" y="149066"/>
                    <a:pt x="2606516" y="150971"/>
                  </a:cubicBezTo>
                  <a:cubicBezTo>
                    <a:pt x="2604611" y="153829"/>
                    <a:pt x="2602706" y="155734"/>
                    <a:pt x="2600801" y="158591"/>
                  </a:cubicBezTo>
                  <a:cubicBezTo>
                    <a:pt x="2596991" y="163354"/>
                    <a:pt x="2594134" y="169069"/>
                    <a:pt x="2589371" y="175736"/>
                  </a:cubicBezTo>
                  <a:cubicBezTo>
                    <a:pt x="2589371" y="174784"/>
                    <a:pt x="2589371" y="172879"/>
                    <a:pt x="2588419" y="171926"/>
                  </a:cubicBezTo>
                  <a:cubicBezTo>
                    <a:pt x="2585561" y="155734"/>
                    <a:pt x="2583656" y="147161"/>
                    <a:pt x="2583656" y="147161"/>
                  </a:cubicBezTo>
                  <a:cubicBezTo>
                    <a:pt x="2583656" y="147161"/>
                    <a:pt x="2583656" y="156686"/>
                    <a:pt x="2584609" y="171926"/>
                  </a:cubicBezTo>
                  <a:cubicBezTo>
                    <a:pt x="2584609" y="174784"/>
                    <a:pt x="2584609" y="178594"/>
                    <a:pt x="2585561" y="182404"/>
                  </a:cubicBezTo>
                  <a:cubicBezTo>
                    <a:pt x="2585561" y="182404"/>
                    <a:pt x="2585561" y="182404"/>
                    <a:pt x="2585561" y="182404"/>
                  </a:cubicBezTo>
                  <a:cubicBezTo>
                    <a:pt x="2582704" y="187166"/>
                    <a:pt x="2579846" y="192881"/>
                    <a:pt x="2576036" y="198596"/>
                  </a:cubicBezTo>
                  <a:cubicBezTo>
                    <a:pt x="2575084" y="190976"/>
                    <a:pt x="2575084" y="183356"/>
                    <a:pt x="2574131" y="177641"/>
                  </a:cubicBezTo>
                  <a:cubicBezTo>
                    <a:pt x="2573179" y="165259"/>
                    <a:pt x="2573179" y="157639"/>
                    <a:pt x="2573179" y="157639"/>
                  </a:cubicBezTo>
                  <a:cubicBezTo>
                    <a:pt x="2573179" y="157639"/>
                    <a:pt x="2572226" y="162401"/>
                    <a:pt x="2571274" y="170974"/>
                  </a:cubicBezTo>
                  <a:cubicBezTo>
                    <a:pt x="2571274" y="170974"/>
                    <a:pt x="2571274" y="170021"/>
                    <a:pt x="2571274" y="170021"/>
                  </a:cubicBezTo>
                  <a:cubicBezTo>
                    <a:pt x="2570321" y="162401"/>
                    <a:pt x="2570321" y="155734"/>
                    <a:pt x="2569369" y="149066"/>
                  </a:cubicBezTo>
                  <a:cubicBezTo>
                    <a:pt x="2569369" y="142399"/>
                    <a:pt x="2568416" y="135731"/>
                    <a:pt x="2568416" y="130016"/>
                  </a:cubicBezTo>
                  <a:cubicBezTo>
                    <a:pt x="2567464" y="118586"/>
                    <a:pt x="2566511" y="108109"/>
                    <a:pt x="2567464" y="99536"/>
                  </a:cubicBezTo>
                  <a:cubicBezTo>
                    <a:pt x="2567464" y="82391"/>
                    <a:pt x="2566511" y="72866"/>
                    <a:pt x="2566511" y="72866"/>
                  </a:cubicBezTo>
                  <a:cubicBezTo>
                    <a:pt x="2566511" y="72866"/>
                    <a:pt x="2565559" y="82391"/>
                    <a:pt x="2562701" y="99536"/>
                  </a:cubicBezTo>
                  <a:cubicBezTo>
                    <a:pt x="2561749" y="108109"/>
                    <a:pt x="2560796" y="118586"/>
                    <a:pt x="2560796" y="130016"/>
                  </a:cubicBezTo>
                  <a:cubicBezTo>
                    <a:pt x="2560796" y="135731"/>
                    <a:pt x="2559844" y="142399"/>
                    <a:pt x="2559844" y="149066"/>
                  </a:cubicBezTo>
                  <a:cubicBezTo>
                    <a:pt x="2559844" y="155734"/>
                    <a:pt x="2559844" y="162401"/>
                    <a:pt x="2559844" y="170021"/>
                  </a:cubicBezTo>
                  <a:cubicBezTo>
                    <a:pt x="2559844" y="178594"/>
                    <a:pt x="2559844" y="187166"/>
                    <a:pt x="2560796" y="195739"/>
                  </a:cubicBezTo>
                  <a:cubicBezTo>
                    <a:pt x="2559844" y="192881"/>
                    <a:pt x="2558891" y="191929"/>
                    <a:pt x="2558891" y="191929"/>
                  </a:cubicBezTo>
                  <a:cubicBezTo>
                    <a:pt x="2558891" y="191929"/>
                    <a:pt x="2559844" y="194786"/>
                    <a:pt x="2561749" y="200501"/>
                  </a:cubicBezTo>
                  <a:cubicBezTo>
                    <a:pt x="2561749" y="206216"/>
                    <a:pt x="2562701" y="211931"/>
                    <a:pt x="2562701" y="217646"/>
                  </a:cubicBezTo>
                  <a:cubicBezTo>
                    <a:pt x="2562701" y="219551"/>
                    <a:pt x="2562701" y="221456"/>
                    <a:pt x="2562701" y="223361"/>
                  </a:cubicBezTo>
                  <a:cubicBezTo>
                    <a:pt x="2558891" y="230981"/>
                    <a:pt x="2555081" y="238601"/>
                    <a:pt x="2551271" y="247174"/>
                  </a:cubicBezTo>
                  <a:cubicBezTo>
                    <a:pt x="2550319" y="239554"/>
                    <a:pt x="2550319" y="233839"/>
                    <a:pt x="2549366" y="230029"/>
                  </a:cubicBezTo>
                  <a:cubicBezTo>
                    <a:pt x="2553176" y="219551"/>
                    <a:pt x="2555081" y="212884"/>
                    <a:pt x="2555081" y="212884"/>
                  </a:cubicBezTo>
                  <a:cubicBezTo>
                    <a:pt x="2555081" y="212884"/>
                    <a:pt x="2552224" y="218599"/>
                    <a:pt x="2546509" y="228124"/>
                  </a:cubicBezTo>
                  <a:cubicBezTo>
                    <a:pt x="2546509" y="226219"/>
                    <a:pt x="2547461" y="224314"/>
                    <a:pt x="2547461" y="222409"/>
                  </a:cubicBezTo>
                  <a:cubicBezTo>
                    <a:pt x="2551271" y="206216"/>
                    <a:pt x="2553176" y="196691"/>
                    <a:pt x="2553176" y="196691"/>
                  </a:cubicBezTo>
                  <a:cubicBezTo>
                    <a:pt x="2553176" y="196691"/>
                    <a:pt x="2549366" y="205264"/>
                    <a:pt x="2543651" y="221456"/>
                  </a:cubicBezTo>
                  <a:cubicBezTo>
                    <a:pt x="2541746" y="228124"/>
                    <a:pt x="2538889" y="236696"/>
                    <a:pt x="2536984" y="246221"/>
                  </a:cubicBezTo>
                  <a:cubicBezTo>
                    <a:pt x="2536984" y="245269"/>
                    <a:pt x="2536984" y="245269"/>
                    <a:pt x="2536984" y="244316"/>
                  </a:cubicBezTo>
                  <a:cubicBezTo>
                    <a:pt x="2535079" y="230029"/>
                    <a:pt x="2534126" y="221456"/>
                    <a:pt x="2534126" y="221456"/>
                  </a:cubicBezTo>
                  <a:cubicBezTo>
                    <a:pt x="2534126" y="221456"/>
                    <a:pt x="2534126" y="230029"/>
                    <a:pt x="2533174" y="244316"/>
                  </a:cubicBezTo>
                  <a:cubicBezTo>
                    <a:pt x="2533174" y="246221"/>
                    <a:pt x="2533174" y="249079"/>
                    <a:pt x="2533174" y="250984"/>
                  </a:cubicBezTo>
                  <a:cubicBezTo>
                    <a:pt x="2533174" y="249079"/>
                    <a:pt x="2532221" y="247174"/>
                    <a:pt x="2532221" y="245269"/>
                  </a:cubicBezTo>
                  <a:cubicBezTo>
                    <a:pt x="2529364" y="233839"/>
                    <a:pt x="2527459" y="223361"/>
                    <a:pt x="2524601" y="213836"/>
                  </a:cubicBezTo>
                  <a:cubicBezTo>
                    <a:pt x="2521744" y="204311"/>
                    <a:pt x="2519839" y="196691"/>
                    <a:pt x="2517934" y="190024"/>
                  </a:cubicBezTo>
                  <a:cubicBezTo>
                    <a:pt x="2513171" y="176689"/>
                    <a:pt x="2511266" y="169069"/>
                    <a:pt x="2511266" y="169069"/>
                  </a:cubicBezTo>
                  <a:cubicBezTo>
                    <a:pt x="2511266" y="169069"/>
                    <a:pt x="2512219" y="176689"/>
                    <a:pt x="2514124" y="190976"/>
                  </a:cubicBezTo>
                  <a:cubicBezTo>
                    <a:pt x="2515076" y="197644"/>
                    <a:pt x="2516029" y="206216"/>
                    <a:pt x="2516981" y="215741"/>
                  </a:cubicBezTo>
                  <a:cubicBezTo>
                    <a:pt x="2517934" y="225266"/>
                    <a:pt x="2518886" y="235744"/>
                    <a:pt x="2520791" y="248126"/>
                  </a:cubicBezTo>
                  <a:cubicBezTo>
                    <a:pt x="2521744" y="257651"/>
                    <a:pt x="2522696" y="267176"/>
                    <a:pt x="2523649" y="277654"/>
                  </a:cubicBezTo>
                  <a:cubicBezTo>
                    <a:pt x="2522696" y="279559"/>
                    <a:pt x="2521744" y="281464"/>
                    <a:pt x="2521744" y="282416"/>
                  </a:cubicBezTo>
                  <a:cubicBezTo>
                    <a:pt x="2519839" y="274796"/>
                    <a:pt x="2517934" y="269081"/>
                    <a:pt x="2516981" y="263366"/>
                  </a:cubicBezTo>
                  <a:cubicBezTo>
                    <a:pt x="2513171" y="250031"/>
                    <a:pt x="2511266" y="243364"/>
                    <a:pt x="2511266" y="243364"/>
                  </a:cubicBezTo>
                  <a:cubicBezTo>
                    <a:pt x="2511266" y="243364"/>
                    <a:pt x="2512219" y="250984"/>
                    <a:pt x="2513171" y="264319"/>
                  </a:cubicBezTo>
                  <a:cubicBezTo>
                    <a:pt x="2513171" y="268129"/>
                    <a:pt x="2514124" y="272891"/>
                    <a:pt x="2514124" y="277654"/>
                  </a:cubicBezTo>
                  <a:cubicBezTo>
                    <a:pt x="2510314" y="269081"/>
                    <a:pt x="2507456" y="262414"/>
                    <a:pt x="2504599" y="256699"/>
                  </a:cubicBezTo>
                  <a:cubicBezTo>
                    <a:pt x="2504599" y="254794"/>
                    <a:pt x="2504599" y="253841"/>
                    <a:pt x="2504599" y="253841"/>
                  </a:cubicBezTo>
                  <a:cubicBezTo>
                    <a:pt x="2504599" y="253841"/>
                    <a:pt x="2504599" y="254794"/>
                    <a:pt x="2503646" y="255746"/>
                  </a:cubicBezTo>
                  <a:cubicBezTo>
                    <a:pt x="2499836" y="248126"/>
                    <a:pt x="2497931" y="243364"/>
                    <a:pt x="2497931" y="243364"/>
                  </a:cubicBezTo>
                  <a:cubicBezTo>
                    <a:pt x="2497931" y="243364"/>
                    <a:pt x="2499836" y="249079"/>
                    <a:pt x="2502694" y="259556"/>
                  </a:cubicBezTo>
                  <a:cubicBezTo>
                    <a:pt x="2501741" y="261461"/>
                    <a:pt x="2500789" y="264319"/>
                    <a:pt x="2499836" y="267176"/>
                  </a:cubicBezTo>
                  <a:cubicBezTo>
                    <a:pt x="2499836" y="268129"/>
                    <a:pt x="2498884" y="269081"/>
                    <a:pt x="2498884" y="270034"/>
                  </a:cubicBezTo>
                  <a:cubicBezTo>
                    <a:pt x="2496979" y="253841"/>
                    <a:pt x="2496026" y="237649"/>
                    <a:pt x="2494121" y="223361"/>
                  </a:cubicBezTo>
                  <a:cubicBezTo>
                    <a:pt x="2495074" y="222409"/>
                    <a:pt x="2495074" y="221456"/>
                    <a:pt x="2496026" y="220504"/>
                  </a:cubicBezTo>
                  <a:cubicBezTo>
                    <a:pt x="2500789" y="212884"/>
                    <a:pt x="2504599" y="207169"/>
                    <a:pt x="2506504" y="203359"/>
                  </a:cubicBezTo>
                  <a:cubicBezTo>
                    <a:pt x="2509361" y="199549"/>
                    <a:pt x="2510314" y="197644"/>
                    <a:pt x="2510314" y="197644"/>
                  </a:cubicBezTo>
                  <a:cubicBezTo>
                    <a:pt x="2510314" y="197644"/>
                    <a:pt x="2508409" y="199549"/>
                    <a:pt x="2505551" y="203359"/>
                  </a:cubicBezTo>
                  <a:cubicBezTo>
                    <a:pt x="2502694" y="206216"/>
                    <a:pt x="2497931" y="210979"/>
                    <a:pt x="2493169" y="217646"/>
                  </a:cubicBezTo>
                  <a:cubicBezTo>
                    <a:pt x="2493169" y="217646"/>
                    <a:pt x="2493169" y="216694"/>
                    <a:pt x="2493169" y="216694"/>
                  </a:cubicBezTo>
                  <a:cubicBezTo>
                    <a:pt x="2492216" y="210026"/>
                    <a:pt x="2492216" y="203359"/>
                    <a:pt x="2491264" y="196691"/>
                  </a:cubicBezTo>
                  <a:cubicBezTo>
                    <a:pt x="2497931" y="188119"/>
                    <a:pt x="2501741" y="183356"/>
                    <a:pt x="2501741" y="183356"/>
                  </a:cubicBezTo>
                  <a:cubicBezTo>
                    <a:pt x="2501741" y="183356"/>
                    <a:pt x="2497931" y="187166"/>
                    <a:pt x="2490311" y="192881"/>
                  </a:cubicBezTo>
                  <a:cubicBezTo>
                    <a:pt x="2489359" y="187166"/>
                    <a:pt x="2489359" y="181451"/>
                    <a:pt x="2489359" y="176689"/>
                  </a:cubicBezTo>
                  <a:cubicBezTo>
                    <a:pt x="2492216" y="171926"/>
                    <a:pt x="2495074" y="168116"/>
                    <a:pt x="2497931" y="165259"/>
                  </a:cubicBezTo>
                  <a:cubicBezTo>
                    <a:pt x="2500789" y="161449"/>
                    <a:pt x="2502694" y="159544"/>
                    <a:pt x="2502694" y="159544"/>
                  </a:cubicBezTo>
                  <a:cubicBezTo>
                    <a:pt x="2502694" y="159544"/>
                    <a:pt x="2500789" y="161449"/>
                    <a:pt x="2496979" y="164306"/>
                  </a:cubicBezTo>
                  <a:cubicBezTo>
                    <a:pt x="2495074" y="166211"/>
                    <a:pt x="2492216" y="169069"/>
                    <a:pt x="2489359" y="171926"/>
                  </a:cubicBezTo>
                  <a:cubicBezTo>
                    <a:pt x="2489359" y="165259"/>
                    <a:pt x="2488406" y="158591"/>
                    <a:pt x="2488406" y="153829"/>
                  </a:cubicBezTo>
                  <a:cubicBezTo>
                    <a:pt x="2488406" y="146209"/>
                    <a:pt x="2487454" y="139541"/>
                    <a:pt x="2487454" y="135731"/>
                  </a:cubicBezTo>
                  <a:cubicBezTo>
                    <a:pt x="2491264" y="129064"/>
                    <a:pt x="2494121" y="125254"/>
                    <a:pt x="2494121" y="125254"/>
                  </a:cubicBezTo>
                  <a:cubicBezTo>
                    <a:pt x="2494121" y="125254"/>
                    <a:pt x="2492216" y="128111"/>
                    <a:pt x="2487454" y="132874"/>
                  </a:cubicBezTo>
                  <a:cubicBezTo>
                    <a:pt x="2487454" y="130969"/>
                    <a:pt x="2487454" y="129064"/>
                    <a:pt x="2487454" y="129064"/>
                  </a:cubicBezTo>
                  <a:cubicBezTo>
                    <a:pt x="2487454" y="129064"/>
                    <a:pt x="2487454" y="130969"/>
                    <a:pt x="2486501" y="132874"/>
                  </a:cubicBezTo>
                  <a:cubicBezTo>
                    <a:pt x="2483644" y="136684"/>
                    <a:pt x="2479834" y="140494"/>
                    <a:pt x="2475071" y="146209"/>
                  </a:cubicBezTo>
                  <a:cubicBezTo>
                    <a:pt x="2469356" y="152876"/>
                    <a:pt x="2462689" y="161449"/>
                    <a:pt x="2455069" y="171926"/>
                  </a:cubicBezTo>
                  <a:cubicBezTo>
                    <a:pt x="2451259" y="176689"/>
                    <a:pt x="2447449" y="182404"/>
                    <a:pt x="2442686" y="188119"/>
                  </a:cubicBezTo>
                  <a:cubicBezTo>
                    <a:pt x="2439829" y="192881"/>
                    <a:pt x="2436019" y="197644"/>
                    <a:pt x="2433161" y="203359"/>
                  </a:cubicBezTo>
                  <a:cubicBezTo>
                    <a:pt x="2433161" y="199549"/>
                    <a:pt x="2432209" y="195739"/>
                    <a:pt x="2432209" y="191929"/>
                  </a:cubicBezTo>
                  <a:cubicBezTo>
                    <a:pt x="2428399" y="158591"/>
                    <a:pt x="2426494" y="130969"/>
                    <a:pt x="2425541" y="110966"/>
                  </a:cubicBezTo>
                  <a:cubicBezTo>
                    <a:pt x="2425541" y="101441"/>
                    <a:pt x="2424589" y="93821"/>
                    <a:pt x="2424589" y="88106"/>
                  </a:cubicBezTo>
                  <a:cubicBezTo>
                    <a:pt x="2424589" y="82391"/>
                    <a:pt x="2424589" y="80486"/>
                    <a:pt x="2424589" y="80486"/>
                  </a:cubicBezTo>
                  <a:cubicBezTo>
                    <a:pt x="2424589" y="80486"/>
                    <a:pt x="2424589" y="83344"/>
                    <a:pt x="2423636" y="88106"/>
                  </a:cubicBezTo>
                  <a:cubicBezTo>
                    <a:pt x="2422684" y="92869"/>
                    <a:pt x="2422684" y="101441"/>
                    <a:pt x="2421731" y="110966"/>
                  </a:cubicBezTo>
                  <a:cubicBezTo>
                    <a:pt x="2420779" y="120491"/>
                    <a:pt x="2420779" y="132874"/>
                    <a:pt x="2420779" y="146209"/>
                  </a:cubicBezTo>
                  <a:cubicBezTo>
                    <a:pt x="2420779" y="159544"/>
                    <a:pt x="2420779" y="175736"/>
                    <a:pt x="2421731" y="191929"/>
                  </a:cubicBezTo>
                  <a:cubicBezTo>
                    <a:pt x="2421731" y="200501"/>
                    <a:pt x="2422684" y="210026"/>
                    <a:pt x="2422684" y="220504"/>
                  </a:cubicBezTo>
                  <a:cubicBezTo>
                    <a:pt x="2416969" y="230029"/>
                    <a:pt x="2411254" y="239554"/>
                    <a:pt x="2405539" y="250031"/>
                  </a:cubicBezTo>
                  <a:cubicBezTo>
                    <a:pt x="2404586" y="251936"/>
                    <a:pt x="2403634" y="254794"/>
                    <a:pt x="2401729" y="256699"/>
                  </a:cubicBezTo>
                  <a:cubicBezTo>
                    <a:pt x="2401729" y="256699"/>
                    <a:pt x="2400776" y="255746"/>
                    <a:pt x="2400776" y="255746"/>
                  </a:cubicBezTo>
                  <a:cubicBezTo>
                    <a:pt x="2397919" y="247174"/>
                    <a:pt x="2395061" y="239554"/>
                    <a:pt x="2392204" y="233839"/>
                  </a:cubicBezTo>
                  <a:cubicBezTo>
                    <a:pt x="2389346" y="208121"/>
                    <a:pt x="2386489" y="186214"/>
                    <a:pt x="2385536" y="170974"/>
                  </a:cubicBezTo>
                  <a:cubicBezTo>
                    <a:pt x="2384584" y="162401"/>
                    <a:pt x="2383631" y="155734"/>
                    <a:pt x="2382679" y="150971"/>
                  </a:cubicBezTo>
                  <a:cubicBezTo>
                    <a:pt x="2383631" y="147161"/>
                    <a:pt x="2384584" y="144304"/>
                    <a:pt x="2384584" y="140494"/>
                  </a:cubicBezTo>
                  <a:cubicBezTo>
                    <a:pt x="2384584" y="138589"/>
                    <a:pt x="2383631" y="137636"/>
                    <a:pt x="2382679" y="135731"/>
                  </a:cubicBezTo>
                  <a:cubicBezTo>
                    <a:pt x="2385536" y="129064"/>
                    <a:pt x="2388394" y="121444"/>
                    <a:pt x="2390299" y="114776"/>
                  </a:cubicBezTo>
                  <a:cubicBezTo>
                    <a:pt x="2413159" y="53816"/>
                    <a:pt x="2427446" y="12859"/>
                    <a:pt x="2427446" y="12859"/>
                  </a:cubicBezTo>
                  <a:cubicBezTo>
                    <a:pt x="2427446" y="12859"/>
                    <a:pt x="2407444" y="50959"/>
                    <a:pt x="2380774" y="110014"/>
                  </a:cubicBezTo>
                  <a:cubicBezTo>
                    <a:pt x="2374106" y="124301"/>
                    <a:pt x="2366486" y="140494"/>
                    <a:pt x="2358866" y="157639"/>
                  </a:cubicBezTo>
                  <a:cubicBezTo>
                    <a:pt x="2357914" y="160496"/>
                    <a:pt x="2356009" y="163354"/>
                    <a:pt x="2355056" y="166211"/>
                  </a:cubicBezTo>
                  <a:cubicBezTo>
                    <a:pt x="2356009" y="162401"/>
                    <a:pt x="2356961" y="158591"/>
                    <a:pt x="2357914" y="155734"/>
                  </a:cubicBezTo>
                  <a:cubicBezTo>
                    <a:pt x="2360771" y="141446"/>
                    <a:pt x="2362676" y="132874"/>
                    <a:pt x="2362676" y="132874"/>
                  </a:cubicBezTo>
                  <a:cubicBezTo>
                    <a:pt x="2362676" y="132874"/>
                    <a:pt x="2359819" y="140494"/>
                    <a:pt x="2354104" y="154781"/>
                  </a:cubicBezTo>
                  <a:cubicBezTo>
                    <a:pt x="2351246" y="161449"/>
                    <a:pt x="2348389" y="170021"/>
                    <a:pt x="2344579" y="179546"/>
                  </a:cubicBezTo>
                  <a:cubicBezTo>
                    <a:pt x="2340769" y="189071"/>
                    <a:pt x="2336959" y="200501"/>
                    <a:pt x="2334101" y="211931"/>
                  </a:cubicBezTo>
                  <a:cubicBezTo>
                    <a:pt x="2334101" y="211931"/>
                    <a:pt x="2334101" y="211931"/>
                    <a:pt x="2334101" y="211931"/>
                  </a:cubicBezTo>
                  <a:cubicBezTo>
                    <a:pt x="2336006" y="197644"/>
                    <a:pt x="2338864" y="184309"/>
                    <a:pt x="2340769" y="171926"/>
                  </a:cubicBezTo>
                  <a:cubicBezTo>
                    <a:pt x="2343626" y="156686"/>
                    <a:pt x="2344579" y="143351"/>
                    <a:pt x="2347436" y="130969"/>
                  </a:cubicBezTo>
                  <a:cubicBezTo>
                    <a:pt x="2350294" y="118586"/>
                    <a:pt x="2352199" y="108109"/>
                    <a:pt x="2354104" y="99536"/>
                  </a:cubicBezTo>
                  <a:cubicBezTo>
                    <a:pt x="2357914" y="82391"/>
                    <a:pt x="2358866" y="71914"/>
                    <a:pt x="2358866" y="71914"/>
                  </a:cubicBezTo>
                  <a:cubicBezTo>
                    <a:pt x="2358866" y="71914"/>
                    <a:pt x="2355056" y="81439"/>
                    <a:pt x="2350294" y="98584"/>
                  </a:cubicBezTo>
                  <a:cubicBezTo>
                    <a:pt x="2347436" y="107156"/>
                    <a:pt x="2344579" y="117634"/>
                    <a:pt x="2340769" y="129064"/>
                  </a:cubicBezTo>
                  <a:cubicBezTo>
                    <a:pt x="2336959" y="140494"/>
                    <a:pt x="2333149" y="154781"/>
                    <a:pt x="2330291" y="170021"/>
                  </a:cubicBezTo>
                  <a:cubicBezTo>
                    <a:pt x="2328386" y="177641"/>
                    <a:pt x="2326481" y="185261"/>
                    <a:pt x="2324576" y="193834"/>
                  </a:cubicBezTo>
                  <a:cubicBezTo>
                    <a:pt x="2323624" y="190976"/>
                    <a:pt x="2321719" y="188119"/>
                    <a:pt x="2320766" y="185261"/>
                  </a:cubicBezTo>
                  <a:cubicBezTo>
                    <a:pt x="2324576" y="168116"/>
                    <a:pt x="2326481" y="157639"/>
                    <a:pt x="2326481" y="157639"/>
                  </a:cubicBezTo>
                  <a:cubicBezTo>
                    <a:pt x="2326481" y="157639"/>
                    <a:pt x="2323624" y="165259"/>
                    <a:pt x="2318861" y="179546"/>
                  </a:cubicBezTo>
                  <a:cubicBezTo>
                    <a:pt x="2316004" y="173831"/>
                    <a:pt x="2315051" y="170974"/>
                    <a:pt x="2315051" y="170974"/>
                  </a:cubicBezTo>
                  <a:cubicBezTo>
                    <a:pt x="2315051" y="170974"/>
                    <a:pt x="2316004" y="174784"/>
                    <a:pt x="2317909" y="181451"/>
                  </a:cubicBezTo>
                  <a:cubicBezTo>
                    <a:pt x="2316956" y="185261"/>
                    <a:pt x="2315051" y="189071"/>
                    <a:pt x="2313146" y="193834"/>
                  </a:cubicBezTo>
                  <a:cubicBezTo>
                    <a:pt x="2312194" y="192881"/>
                    <a:pt x="2312194" y="191929"/>
                    <a:pt x="2311241" y="190976"/>
                  </a:cubicBezTo>
                  <a:cubicBezTo>
                    <a:pt x="2314099" y="161449"/>
                    <a:pt x="2314099" y="141446"/>
                    <a:pt x="2314099" y="141446"/>
                  </a:cubicBezTo>
                  <a:cubicBezTo>
                    <a:pt x="2314099" y="141446"/>
                    <a:pt x="2306479" y="165259"/>
                    <a:pt x="2298859" y="202406"/>
                  </a:cubicBezTo>
                  <a:cubicBezTo>
                    <a:pt x="2296954" y="211931"/>
                    <a:pt x="2294096" y="221456"/>
                    <a:pt x="2292191" y="231934"/>
                  </a:cubicBezTo>
                  <a:cubicBezTo>
                    <a:pt x="2291239" y="237649"/>
                    <a:pt x="2290286" y="244316"/>
                    <a:pt x="2289334" y="250031"/>
                  </a:cubicBezTo>
                  <a:cubicBezTo>
                    <a:pt x="2288381" y="252889"/>
                    <a:pt x="2287429" y="255746"/>
                    <a:pt x="2285524" y="259556"/>
                  </a:cubicBezTo>
                  <a:cubicBezTo>
                    <a:pt x="2282666" y="267176"/>
                    <a:pt x="2279809" y="276701"/>
                    <a:pt x="2275999" y="287179"/>
                  </a:cubicBezTo>
                  <a:cubicBezTo>
                    <a:pt x="2275999" y="287179"/>
                    <a:pt x="2275999" y="288131"/>
                    <a:pt x="2275999" y="288131"/>
                  </a:cubicBezTo>
                  <a:cubicBezTo>
                    <a:pt x="2275999" y="286226"/>
                    <a:pt x="2275999" y="284321"/>
                    <a:pt x="2275999" y="282416"/>
                  </a:cubicBezTo>
                  <a:cubicBezTo>
                    <a:pt x="2276951" y="271939"/>
                    <a:pt x="2276951" y="265271"/>
                    <a:pt x="2276951" y="265271"/>
                  </a:cubicBezTo>
                  <a:cubicBezTo>
                    <a:pt x="2276951" y="265271"/>
                    <a:pt x="2275046" y="270986"/>
                    <a:pt x="2272189" y="281464"/>
                  </a:cubicBezTo>
                  <a:cubicBezTo>
                    <a:pt x="2271236" y="284321"/>
                    <a:pt x="2270284" y="287179"/>
                    <a:pt x="2269331" y="290989"/>
                  </a:cubicBezTo>
                  <a:cubicBezTo>
                    <a:pt x="2269331" y="290989"/>
                    <a:pt x="2269331" y="290989"/>
                    <a:pt x="2269331" y="290989"/>
                  </a:cubicBezTo>
                  <a:cubicBezTo>
                    <a:pt x="2269331" y="280511"/>
                    <a:pt x="2268379" y="270034"/>
                    <a:pt x="2269331" y="261461"/>
                  </a:cubicBezTo>
                  <a:cubicBezTo>
                    <a:pt x="2270284" y="252889"/>
                    <a:pt x="2269331" y="245269"/>
                    <a:pt x="2270284" y="238601"/>
                  </a:cubicBezTo>
                  <a:cubicBezTo>
                    <a:pt x="2271236" y="232886"/>
                    <a:pt x="2271236" y="228124"/>
                    <a:pt x="2272189" y="225266"/>
                  </a:cubicBezTo>
                  <a:cubicBezTo>
                    <a:pt x="2275046" y="215741"/>
                    <a:pt x="2275999" y="210979"/>
                    <a:pt x="2275999" y="210979"/>
                  </a:cubicBezTo>
                  <a:cubicBezTo>
                    <a:pt x="2275999" y="210979"/>
                    <a:pt x="2272189" y="218599"/>
                    <a:pt x="2266474" y="232886"/>
                  </a:cubicBezTo>
                  <a:cubicBezTo>
                    <a:pt x="2267426" y="230029"/>
                    <a:pt x="2267426" y="228124"/>
                    <a:pt x="2267426" y="228124"/>
                  </a:cubicBezTo>
                  <a:cubicBezTo>
                    <a:pt x="2267426" y="228124"/>
                    <a:pt x="2265521" y="230981"/>
                    <a:pt x="2263616" y="235744"/>
                  </a:cubicBezTo>
                  <a:cubicBezTo>
                    <a:pt x="2264569" y="226219"/>
                    <a:pt x="2265521" y="220504"/>
                    <a:pt x="2265521" y="220504"/>
                  </a:cubicBezTo>
                  <a:cubicBezTo>
                    <a:pt x="2265521" y="220504"/>
                    <a:pt x="2262664" y="230029"/>
                    <a:pt x="2256949" y="247174"/>
                  </a:cubicBezTo>
                  <a:cubicBezTo>
                    <a:pt x="2255044" y="250984"/>
                    <a:pt x="2253139" y="253841"/>
                    <a:pt x="2252186" y="258604"/>
                  </a:cubicBezTo>
                  <a:cubicBezTo>
                    <a:pt x="2251234" y="259556"/>
                    <a:pt x="2251234" y="260509"/>
                    <a:pt x="2250281" y="262414"/>
                  </a:cubicBezTo>
                  <a:cubicBezTo>
                    <a:pt x="2252186" y="255746"/>
                    <a:pt x="2253139" y="249079"/>
                    <a:pt x="2255044" y="243364"/>
                  </a:cubicBezTo>
                  <a:cubicBezTo>
                    <a:pt x="2260759" y="216694"/>
                    <a:pt x="2264569" y="194786"/>
                    <a:pt x="2267426" y="178594"/>
                  </a:cubicBezTo>
                  <a:cubicBezTo>
                    <a:pt x="2269331" y="163354"/>
                    <a:pt x="2270284" y="153829"/>
                    <a:pt x="2270284" y="153829"/>
                  </a:cubicBezTo>
                  <a:cubicBezTo>
                    <a:pt x="2270284" y="153829"/>
                    <a:pt x="2267426" y="162401"/>
                    <a:pt x="2262664" y="177641"/>
                  </a:cubicBezTo>
                  <a:cubicBezTo>
                    <a:pt x="2260759" y="185261"/>
                    <a:pt x="2257901" y="194786"/>
                    <a:pt x="2254091" y="205264"/>
                  </a:cubicBezTo>
                  <a:cubicBezTo>
                    <a:pt x="2251234" y="212884"/>
                    <a:pt x="2249329" y="221456"/>
                    <a:pt x="2246471" y="230981"/>
                  </a:cubicBezTo>
                  <a:cubicBezTo>
                    <a:pt x="2244566" y="234791"/>
                    <a:pt x="2243614" y="239554"/>
                    <a:pt x="2241709" y="244316"/>
                  </a:cubicBezTo>
                  <a:cubicBezTo>
                    <a:pt x="2240756" y="240506"/>
                    <a:pt x="2239804" y="236696"/>
                    <a:pt x="2239804" y="233839"/>
                  </a:cubicBezTo>
                  <a:cubicBezTo>
                    <a:pt x="2235994" y="215741"/>
                    <a:pt x="2233136" y="205264"/>
                    <a:pt x="2233136" y="205264"/>
                  </a:cubicBezTo>
                  <a:cubicBezTo>
                    <a:pt x="2233136" y="205264"/>
                    <a:pt x="2235041" y="224314"/>
                    <a:pt x="2237899" y="255746"/>
                  </a:cubicBezTo>
                  <a:cubicBezTo>
                    <a:pt x="2236946" y="259556"/>
                    <a:pt x="2235041" y="264319"/>
                    <a:pt x="2234089" y="269081"/>
                  </a:cubicBezTo>
                  <a:cubicBezTo>
                    <a:pt x="2234089" y="269081"/>
                    <a:pt x="2233136" y="270034"/>
                    <a:pt x="2233136" y="270034"/>
                  </a:cubicBezTo>
                  <a:cubicBezTo>
                    <a:pt x="2233136" y="268129"/>
                    <a:pt x="2233136" y="265271"/>
                    <a:pt x="2233136" y="263366"/>
                  </a:cubicBezTo>
                  <a:cubicBezTo>
                    <a:pt x="2233136" y="253841"/>
                    <a:pt x="2232184" y="244316"/>
                    <a:pt x="2231231" y="234791"/>
                  </a:cubicBezTo>
                  <a:cubicBezTo>
                    <a:pt x="2230279" y="225266"/>
                    <a:pt x="2229326" y="216694"/>
                    <a:pt x="2228374" y="207169"/>
                  </a:cubicBezTo>
                  <a:cubicBezTo>
                    <a:pt x="2229326" y="198596"/>
                    <a:pt x="2230279" y="193834"/>
                    <a:pt x="2230279" y="193834"/>
                  </a:cubicBezTo>
                  <a:cubicBezTo>
                    <a:pt x="2230279" y="193834"/>
                    <a:pt x="2229326" y="197644"/>
                    <a:pt x="2226469" y="204311"/>
                  </a:cubicBezTo>
                  <a:cubicBezTo>
                    <a:pt x="2225516" y="202406"/>
                    <a:pt x="2224564" y="201454"/>
                    <a:pt x="2222659" y="200501"/>
                  </a:cubicBezTo>
                  <a:cubicBezTo>
                    <a:pt x="2221706" y="200501"/>
                    <a:pt x="2221706" y="199549"/>
                    <a:pt x="2220754" y="199549"/>
                  </a:cubicBezTo>
                  <a:cubicBezTo>
                    <a:pt x="2219801" y="199549"/>
                    <a:pt x="2218849" y="199549"/>
                    <a:pt x="2217896" y="199549"/>
                  </a:cubicBezTo>
                  <a:cubicBezTo>
                    <a:pt x="2215991" y="200501"/>
                    <a:pt x="2215991" y="201454"/>
                    <a:pt x="2215039" y="202406"/>
                  </a:cubicBezTo>
                  <a:cubicBezTo>
                    <a:pt x="2213134" y="206216"/>
                    <a:pt x="2213134" y="210979"/>
                    <a:pt x="2213134" y="214789"/>
                  </a:cubicBezTo>
                  <a:cubicBezTo>
                    <a:pt x="2214086" y="210979"/>
                    <a:pt x="2215039" y="206216"/>
                    <a:pt x="2217896" y="203359"/>
                  </a:cubicBezTo>
                  <a:cubicBezTo>
                    <a:pt x="2218849" y="202406"/>
                    <a:pt x="2218849" y="201454"/>
                    <a:pt x="2219801" y="201454"/>
                  </a:cubicBezTo>
                  <a:cubicBezTo>
                    <a:pt x="2219801" y="201454"/>
                    <a:pt x="2220754" y="201454"/>
                    <a:pt x="2220754" y="202406"/>
                  </a:cubicBezTo>
                  <a:cubicBezTo>
                    <a:pt x="2221706" y="203359"/>
                    <a:pt x="2222659" y="205264"/>
                    <a:pt x="2223611" y="207169"/>
                  </a:cubicBezTo>
                  <a:lnTo>
                    <a:pt x="2223611" y="215741"/>
                  </a:lnTo>
                  <a:cubicBezTo>
                    <a:pt x="2223611" y="215741"/>
                    <a:pt x="2223611" y="215741"/>
                    <a:pt x="2223611" y="215741"/>
                  </a:cubicBezTo>
                  <a:cubicBezTo>
                    <a:pt x="2221706" y="222409"/>
                    <a:pt x="2218849" y="230981"/>
                    <a:pt x="2215991" y="241459"/>
                  </a:cubicBezTo>
                  <a:cubicBezTo>
                    <a:pt x="2213134" y="250984"/>
                    <a:pt x="2209324" y="262414"/>
                    <a:pt x="2206466" y="274796"/>
                  </a:cubicBezTo>
                  <a:cubicBezTo>
                    <a:pt x="2203609" y="287179"/>
                    <a:pt x="2199799" y="299561"/>
                    <a:pt x="2196941" y="313849"/>
                  </a:cubicBezTo>
                  <a:cubicBezTo>
                    <a:pt x="2195989" y="308134"/>
                    <a:pt x="2195989" y="305276"/>
                    <a:pt x="2195989" y="305276"/>
                  </a:cubicBezTo>
                  <a:cubicBezTo>
                    <a:pt x="2195989" y="305276"/>
                    <a:pt x="2195989" y="310039"/>
                    <a:pt x="2195036" y="317659"/>
                  </a:cubicBezTo>
                  <a:cubicBezTo>
                    <a:pt x="2194084" y="315754"/>
                    <a:pt x="2193131" y="314801"/>
                    <a:pt x="2193131" y="314801"/>
                  </a:cubicBezTo>
                  <a:cubicBezTo>
                    <a:pt x="2193131" y="314801"/>
                    <a:pt x="2194084" y="315754"/>
                    <a:pt x="2195036" y="318611"/>
                  </a:cubicBezTo>
                  <a:cubicBezTo>
                    <a:pt x="2195036" y="320516"/>
                    <a:pt x="2195036" y="321469"/>
                    <a:pt x="2195036" y="323374"/>
                  </a:cubicBezTo>
                  <a:cubicBezTo>
                    <a:pt x="2194084" y="327184"/>
                    <a:pt x="2193131" y="330994"/>
                    <a:pt x="2192179" y="334804"/>
                  </a:cubicBezTo>
                  <a:cubicBezTo>
                    <a:pt x="2191226" y="332899"/>
                    <a:pt x="2191226" y="331946"/>
                    <a:pt x="2190274" y="330994"/>
                  </a:cubicBezTo>
                  <a:cubicBezTo>
                    <a:pt x="2190274" y="330041"/>
                    <a:pt x="2191226" y="330041"/>
                    <a:pt x="2191226" y="330041"/>
                  </a:cubicBezTo>
                  <a:cubicBezTo>
                    <a:pt x="2191226" y="330041"/>
                    <a:pt x="2191226" y="330041"/>
                    <a:pt x="2190274" y="330994"/>
                  </a:cubicBezTo>
                  <a:cubicBezTo>
                    <a:pt x="2189321" y="328136"/>
                    <a:pt x="2188369" y="326231"/>
                    <a:pt x="2188369" y="326231"/>
                  </a:cubicBezTo>
                  <a:cubicBezTo>
                    <a:pt x="2188369" y="326231"/>
                    <a:pt x="2188369" y="328136"/>
                    <a:pt x="2189321" y="331946"/>
                  </a:cubicBezTo>
                  <a:cubicBezTo>
                    <a:pt x="2189321" y="331946"/>
                    <a:pt x="2188369" y="332899"/>
                    <a:pt x="2188369" y="332899"/>
                  </a:cubicBezTo>
                  <a:cubicBezTo>
                    <a:pt x="2186464" y="321469"/>
                    <a:pt x="2185511" y="315754"/>
                    <a:pt x="2185511" y="315754"/>
                  </a:cubicBezTo>
                  <a:cubicBezTo>
                    <a:pt x="2185511" y="315754"/>
                    <a:pt x="2185511" y="323374"/>
                    <a:pt x="2184559" y="336709"/>
                  </a:cubicBezTo>
                  <a:cubicBezTo>
                    <a:pt x="2184559" y="336709"/>
                    <a:pt x="2184559" y="336709"/>
                    <a:pt x="2184559" y="337661"/>
                  </a:cubicBezTo>
                  <a:cubicBezTo>
                    <a:pt x="2183606" y="339566"/>
                    <a:pt x="2181701" y="341471"/>
                    <a:pt x="2179796" y="343376"/>
                  </a:cubicBezTo>
                  <a:cubicBezTo>
                    <a:pt x="2179796" y="342424"/>
                    <a:pt x="2178844" y="341471"/>
                    <a:pt x="2178844" y="340519"/>
                  </a:cubicBezTo>
                  <a:cubicBezTo>
                    <a:pt x="2183606" y="320516"/>
                    <a:pt x="2188369" y="301466"/>
                    <a:pt x="2192179" y="283369"/>
                  </a:cubicBezTo>
                  <a:cubicBezTo>
                    <a:pt x="2205514" y="228124"/>
                    <a:pt x="2212181" y="190024"/>
                    <a:pt x="2212181" y="190024"/>
                  </a:cubicBezTo>
                  <a:cubicBezTo>
                    <a:pt x="2212181" y="190024"/>
                    <a:pt x="2199799" y="222409"/>
                    <a:pt x="2183606" y="272891"/>
                  </a:cubicBezTo>
                  <a:cubicBezTo>
                    <a:pt x="2184559" y="266224"/>
                    <a:pt x="2186464" y="259556"/>
                    <a:pt x="2187416" y="253841"/>
                  </a:cubicBezTo>
                  <a:cubicBezTo>
                    <a:pt x="2189321" y="246221"/>
                    <a:pt x="2190274" y="239554"/>
                    <a:pt x="2192179" y="231934"/>
                  </a:cubicBezTo>
                  <a:cubicBezTo>
                    <a:pt x="2194084" y="224314"/>
                    <a:pt x="2195989" y="216694"/>
                    <a:pt x="2196941" y="210026"/>
                  </a:cubicBezTo>
                  <a:cubicBezTo>
                    <a:pt x="2197894" y="204311"/>
                    <a:pt x="2199799" y="198596"/>
                    <a:pt x="2200751" y="193834"/>
                  </a:cubicBezTo>
                  <a:cubicBezTo>
                    <a:pt x="2201704" y="189071"/>
                    <a:pt x="2203609" y="184309"/>
                    <a:pt x="2204561" y="179546"/>
                  </a:cubicBezTo>
                  <a:cubicBezTo>
                    <a:pt x="2207419" y="170021"/>
                    <a:pt x="2209324" y="162401"/>
                    <a:pt x="2211229" y="155734"/>
                  </a:cubicBezTo>
                  <a:cubicBezTo>
                    <a:pt x="2215039" y="142399"/>
                    <a:pt x="2217896" y="134779"/>
                    <a:pt x="2217896" y="134779"/>
                  </a:cubicBezTo>
                  <a:cubicBezTo>
                    <a:pt x="2217896" y="134779"/>
                    <a:pt x="2215039" y="139541"/>
                    <a:pt x="2211229" y="148114"/>
                  </a:cubicBezTo>
                  <a:cubicBezTo>
                    <a:pt x="2211229" y="148114"/>
                    <a:pt x="2211229" y="147161"/>
                    <a:pt x="2211229" y="147161"/>
                  </a:cubicBezTo>
                  <a:cubicBezTo>
                    <a:pt x="2213134" y="139541"/>
                    <a:pt x="2215039" y="131921"/>
                    <a:pt x="2216944" y="125254"/>
                  </a:cubicBezTo>
                  <a:cubicBezTo>
                    <a:pt x="2218849" y="118586"/>
                    <a:pt x="2220754" y="111919"/>
                    <a:pt x="2222659" y="105251"/>
                  </a:cubicBezTo>
                  <a:cubicBezTo>
                    <a:pt x="2226469" y="92869"/>
                    <a:pt x="2229326" y="81439"/>
                    <a:pt x="2233136" y="72866"/>
                  </a:cubicBezTo>
                  <a:cubicBezTo>
                    <a:pt x="2238851" y="54769"/>
                    <a:pt x="2242661" y="45244"/>
                    <a:pt x="2242661" y="45244"/>
                  </a:cubicBezTo>
                  <a:cubicBezTo>
                    <a:pt x="2242661" y="45244"/>
                    <a:pt x="2237899" y="54769"/>
                    <a:pt x="2229326" y="71914"/>
                  </a:cubicBezTo>
                  <a:cubicBezTo>
                    <a:pt x="2224564" y="80486"/>
                    <a:pt x="2220754" y="90964"/>
                    <a:pt x="2215991" y="103346"/>
                  </a:cubicBezTo>
                  <a:cubicBezTo>
                    <a:pt x="2213134" y="109061"/>
                    <a:pt x="2211229" y="115729"/>
                    <a:pt x="2208371" y="122396"/>
                  </a:cubicBezTo>
                  <a:cubicBezTo>
                    <a:pt x="2205514" y="129064"/>
                    <a:pt x="2203609" y="136684"/>
                    <a:pt x="2200751" y="144304"/>
                  </a:cubicBezTo>
                  <a:cubicBezTo>
                    <a:pt x="2195036" y="159544"/>
                    <a:pt x="2190274" y="176689"/>
                    <a:pt x="2184559" y="193834"/>
                  </a:cubicBezTo>
                  <a:cubicBezTo>
                    <a:pt x="2181701" y="204311"/>
                    <a:pt x="2177891" y="215741"/>
                    <a:pt x="2175034" y="228124"/>
                  </a:cubicBezTo>
                  <a:cubicBezTo>
                    <a:pt x="2175986" y="218599"/>
                    <a:pt x="2176939" y="210026"/>
                    <a:pt x="2177891" y="203359"/>
                  </a:cubicBezTo>
                  <a:cubicBezTo>
                    <a:pt x="2178844" y="198596"/>
                    <a:pt x="2178844" y="193834"/>
                    <a:pt x="2178844" y="190024"/>
                  </a:cubicBezTo>
                  <a:cubicBezTo>
                    <a:pt x="2179796" y="186214"/>
                    <a:pt x="2180749" y="184309"/>
                    <a:pt x="2180749" y="184309"/>
                  </a:cubicBezTo>
                  <a:cubicBezTo>
                    <a:pt x="2180749" y="184309"/>
                    <a:pt x="2179796" y="185261"/>
                    <a:pt x="2179796" y="187166"/>
                  </a:cubicBezTo>
                  <a:cubicBezTo>
                    <a:pt x="2180749" y="180499"/>
                    <a:pt x="2180749" y="176689"/>
                    <a:pt x="2180749" y="176689"/>
                  </a:cubicBezTo>
                  <a:cubicBezTo>
                    <a:pt x="2180749" y="176689"/>
                    <a:pt x="2178844" y="183356"/>
                    <a:pt x="2175986" y="194786"/>
                  </a:cubicBezTo>
                  <a:cubicBezTo>
                    <a:pt x="2174081" y="198596"/>
                    <a:pt x="2172176" y="202406"/>
                    <a:pt x="2170271" y="208121"/>
                  </a:cubicBezTo>
                  <a:cubicBezTo>
                    <a:pt x="2163604" y="223361"/>
                    <a:pt x="2155031" y="245269"/>
                    <a:pt x="2144554" y="271939"/>
                  </a:cubicBezTo>
                  <a:cubicBezTo>
                    <a:pt x="2141696" y="279559"/>
                    <a:pt x="2137886" y="288131"/>
                    <a:pt x="2135029" y="296704"/>
                  </a:cubicBezTo>
                  <a:cubicBezTo>
                    <a:pt x="2135029" y="296704"/>
                    <a:pt x="2135029" y="296704"/>
                    <a:pt x="2135029" y="295751"/>
                  </a:cubicBezTo>
                  <a:cubicBezTo>
                    <a:pt x="2133124" y="290989"/>
                    <a:pt x="2131219" y="286226"/>
                    <a:pt x="2129314" y="282416"/>
                  </a:cubicBezTo>
                  <a:cubicBezTo>
                    <a:pt x="2133124" y="261461"/>
                    <a:pt x="2135981" y="244316"/>
                    <a:pt x="2137886" y="231934"/>
                  </a:cubicBezTo>
                  <a:cubicBezTo>
                    <a:pt x="2139791" y="217646"/>
                    <a:pt x="2141696" y="210026"/>
                    <a:pt x="2141696" y="210026"/>
                  </a:cubicBezTo>
                  <a:cubicBezTo>
                    <a:pt x="2141696" y="210026"/>
                    <a:pt x="2138839" y="217646"/>
                    <a:pt x="2134076" y="230981"/>
                  </a:cubicBezTo>
                  <a:cubicBezTo>
                    <a:pt x="2131219" y="239554"/>
                    <a:pt x="2127409" y="250984"/>
                    <a:pt x="2123599" y="263366"/>
                  </a:cubicBezTo>
                  <a:cubicBezTo>
                    <a:pt x="2123599" y="260509"/>
                    <a:pt x="2122646" y="257651"/>
                    <a:pt x="2122646" y="253841"/>
                  </a:cubicBezTo>
                  <a:cubicBezTo>
                    <a:pt x="2120741" y="238601"/>
                    <a:pt x="2118836" y="225266"/>
                    <a:pt x="2117884" y="211931"/>
                  </a:cubicBezTo>
                  <a:cubicBezTo>
                    <a:pt x="2115979" y="198596"/>
                    <a:pt x="2114074" y="187166"/>
                    <a:pt x="2112169" y="176689"/>
                  </a:cubicBezTo>
                  <a:cubicBezTo>
                    <a:pt x="2110264" y="166211"/>
                    <a:pt x="2108359" y="157639"/>
                    <a:pt x="2107406" y="150019"/>
                  </a:cubicBezTo>
                  <a:cubicBezTo>
                    <a:pt x="2104549" y="134779"/>
                    <a:pt x="2102644" y="127159"/>
                    <a:pt x="2102644" y="127159"/>
                  </a:cubicBezTo>
                  <a:cubicBezTo>
                    <a:pt x="2102644" y="127159"/>
                    <a:pt x="2102644" y="135731"/>
                    <a:pt x="2103596" y="150971"/>
                  </a:cubicBezTo>
                  <a:cubicBezTo>
                    <a:pt x="2103596" y="155734"/>
                    <a:pt x="2104549" y="161449"/>
                    <a:pt x="2104549" y="168116"/>
                  </a:cubicBezTo>
                  <a:cubicBezTo>
                    <a:pt x="2104549" y="171926"/>
                    <a:pt x="2104549" y="176689"/>
                    <a:pt x="2104549" y="183356"/>
                  </a:cubicBezTo>
                  <a:cubicBezTo>
                    <a:pt x="2104549" y="190024"/>
                    <a:pt x="2105501" y="197644"/>
                    <a:pt x="2105501" y="207169"/>
                  </a:cubicBezTo>
                  <a:cubicBezTo>
                    <a:pt x="2105501" y="212884"/>
                    <a:pt x="2106454" y="218599"/>
                    <a:pt x="2106454" y="225266"/>
                  </a:cubicBezTo>
                  <a:cubicBezTo>
                    <a:pt x="2105501" y="224314"/>
                    <a:pt x="2105501" y="222409"/>
                    <a:pt x="2104549" y="221456"/>
                  </a:cubicBezTo>
                  <a:cubicBezTo>
                    <a:pt x="2104549" y="221456"/>
                    <a:pt x="2104549" y="221456"/>
                    <a:pt x="2104549" y="221456"/>
                  </a:cubicBezTo>
                  <a:lnTo>
                    <a:pt x="2104549" y="221456"/>
                  </a:lnTo>
                  <a:cubicBezTo>
                    <a:pt x="2103596" y="219551"/>
                    <a:pt x="2102644" y="217646"/>
                    <a:pt x="2102644" y="215741"/>
                  </a:cubicBezTo>
                  <a:cubicBezTo>
                    <a:pt x="2102644" y="211931"/>
                    <a:pt x="2101691" y="208121"/>
                    <a:pt x="2101691" y="205264"/>
                  </a:cubicBezTo>
                  <a:cubicBezTo>
                    <a:pt x="2100739" y="193834"/>
                    <a:pt x="2099786" y="184309"/>
                    <a:pt x="2098834" y="176689"/>
                  </a:cubicBezTo>
                  <a:cubicBezTo>
                    <a:pt x="2098834" y="173831"/>
                    <a:pt x="2097881" y="170974"/>
                    <a:pt x="2097881" y="168116"/>
                  </a:cubicBezTo>
                  <a:cubicBezTo>
                    <a:pt x="2100739" y="155734"/>
                    <a:pt x="2102644" y="149066"/>
                    <a:pt x="2102644" y="149066"/>
                  </a:cubicBezTo>
                  <a:cubicBezTo>
                    <a:pt x="2102644" y="149066"/>
                    <a:pt x="2100739" y="153829"/>
                    <a:pt x="2096929" y="162401"/>
                  </a:cubicBezTo>
                  <a:cubicBezTo>
                    <a:pt x="2095976" y="155734"/>
                    <a:pt x="2095024" y="151924"/>
                    <a:pt x="2095024" y="151924"/>
                  </a:cubicBezTo>
                  <a:cubicBezTo>
                    <a:pt x="2095024" y="151924"/>
                    <a:pt x="2095024" y="157639"/>
                    <a:pt x="2095024" y="167164"/>
                  </a:cubicBezTo>
                  <a:cubicBezTo>
                    <a:pt x="2088356" y="182404"/>
                    <a:pt x="2078831" y="206216"/>
                    <a:pt x="2066449" y="235744"/>
                  </a:cubicBezTo>
                  <a:cubicBezTo>
                    <a:pt x="2063591" y="243364"/>
                    <a:pt x="2060734" y="250984"/>
                    <a:pt x="2056924" y="259556"/>
                  </a:cubicBezTo>
                  <a:cubicBezTo>
                    <a:pt x="2061686" y="234791"/>
                    <a:pt x="2063591" y="219551"/>
                    <a:pt x="2063591" y="219551"/>
                  </a:cubicBezTo>
                  <a:cubicBezTo>
                    <a:pt x="2063591" y="219551"/>
                    <a:pt x="2058829" y="231934"/>
                    <a:pt x="2052161" y="252889"/>
                  </a:cubicBezTo>
                  <a:cubicBezTo>
                    <a:pt x="2051209" y="250984"/>
                    <a:pt x="2050256" y="249079"/>
                    <a:pt x="2050256" y="248126"/>
                  </a:cubicBezTo>
                  <a:cubicBezTo>
                    <a:pt x="2050256" y="238601"/>
                    <a:pt x="2050256" y="233839"/>
                    <a:pt x="2050256" y="233839"/>
                  </a:cubicBezTo>
                  <a:cubicBezTo>
                    <a:pt x="2050256" y="233839"/>
                    <a:pt x="2049304" y="237649"/>
                    <a:pt x="2048351" y="244316"/>
                  </a:cubicBezTo>
                  <a:cubicBezTo>
                    <a:pt x="2047399" y="241459"/>
                    <a:pt x="2046446" y="240506"/>
                    <a:pt x="2046446" y="240506"/>
                  </a:cubicBezTo>
                  <a:cubicBezTo>
                    <a:pt x="2046446" y="240506"/>
                    <a:pt x="2047399" y="242411"/>
                    <a:pt x="2047399" y="247174"/>
                  </a:cubicBezTo>
                  <a:cubicBezTo>
                    <a:pt x="2046446" y="251936"/>
                    <a:pt x="2045494" y="258604"/>
                    <a:pt x="2044541" y="266224"/>
                  </a:cubicBezTo>
                  <a:cubicBezTo>
                    <a:pt x="2044541" y="264319"/>
                    <a:pt x="2043589" y="261461"/>
                    <a:pt x="2043589" y="259556"/>
                  </a:cubicBezTo>
                  <a:cubicBezTo>
                    <a:pt x="2042636" y="255746"/>
                    <a:pt x="2042636" y="252889"/>
                    <a:pt x="2041684" y="249079"/>
                  </a:cubicBezTo>
                  <a:cubicBezTo>
                    <a:pt x="2046446" y="210026"/>
                    <a:pt x="2048351" y="184309"/>
                    <a:pt x="2048351" y="184309"/>
                  </a:cubicBezTo>
                  <a:cubicBezTo>
                    <a:pt x="2048351" y="184309"/>
                    <a:pt x="2044541" y="196691"/>
                    <a:pt x="2039779" y="216694"/>
                  </a:cubicBezTo>
                  <a:cubicBezTo>
                    <a:pt x="2038826" y="218599"/>
                    <a:pt x="2037874" y="220504"/>
                    <a:pt x="2036921" y="223361"/>
                  </a:cubicBezTo>
                  <a:cubicBezTo>
                    <a:pt x="2036921" y="221456"/>
                    <a:pt x="2035969" y="220504"/>
                    <a:pt x="2035969" y="218599"/>
                  </a:cubicBezTo>
                  <a:cubicBezTo>
                    <a:pt x="2034064" y="206216"/>
                    <a:pt x="2032159" y="195739"/>
                    <a:pt x="2031206" y="187166"/>
                  </a:cubicBezTo>
                  <a:cubicBezTo>
                    <a:pt x="2030254" y="179546"/>
                    <a:pt x="2029301" y="173831"/>
                    <a:pt x="2028349" y="169069"/>
                  </a:cubicBezTo>
                  <a:cubicBezTo>
                    <a:pt x="2030254" y="154781"/>
                    <a:pt x="2031206" y="147161"/>
                    <a:pt x="2031206" y="147161"/>
                  </a:cubicBezTo>
                  <a:cubicBezTo>
                    <a:pt x="2031206" y="147161"/>
                    <a:pt x="2030254" y="150971"/>
                    <a:pt x="2028349" y="157639"/>
                  </a:cubicBezTo>
                  <a:cubicBezTo>
                    <a:pt x="2029301" y="145256"/>
                    <a:pt x="2030254" y="138589"/>
                    <a:pt x="2030254" y="138589"/>
                  </a:cubicBezTo>
                  <a:cubicBezTo>
                    <a:pt x="2030254" y="138589"/>
                    <a:pt x="2028349" y="146209"/>
                    <a:pt x="2023586" y="160496"/>
                  </a:cubicBezTo>
                  <a:cubicBezTo>
                    <a:pt x="2021681" y="167164"/>
                    <a:pt x="2019776" y="176689"/>
                    <a:pt x="2017871" y="186214"/>
                  </a:cubicBezTo>
                  <a:cubicBezTo>
                    <a:pt x="2017871" y="188119"/>
                    <a:pt x="2016919" y="190024"/>
                    <a:pt x="2016919" y="191929"/>
                  </a:cubicBezTo>
                  <a:cubicBezTo>
                    <a:pt x="2016919" y="191929"/>
                    <a:pt x="2016919" y="190976"/>
                    <a:pt x="2016919" y="190976"/>
                  </a:cubicBezTo>
                  <a:cubicBezTo>
                    <a:pt x="2018824" y="170021"/>
                    <a:pt x="2019776" y="158591"/>
                    <a:pt x="2019776" y="158591"/>
                  </a:cubicBezTo>
                  <a:cubicBezTo>
                    <a:pt x="2019776" y="158591"/>
                    <a:pt x="2017871" y="166211"/>
                    <a:pt x="2015014" y="178594"/>
                  </a:cubicBezTo>
                  <a:cubicBezTo>
                    <a:pt x="2015014" y="176689"/>
                    <a:pt x="2014061" y="174784"/>
                    <a:pt x="2014061" y="174784"/>
                  </a:cubicBezTo>
                  <a:cubicBezTo>
                    <a:pt x="2014061" y="174784"/>
                    <a:pt x="2014061" y="175736"/>
                    <a:pt x="2014061" y="177641"/>
                  </a:cubicBezTo>
                  <a:cubicBezTo>
                    <a:pt x="2013109" y="172879"/>
                    <a:pt x="2012156" y="168116"/>
                    <a:pt x="2011204" y="163354"/>
                  </a:cubicBezTo>
                  <a:cubicBezTo>
                    <a:pt x="2008346" y="148114"/>
                    <a:pt x="2006441" y="135731"/>
                    <a:pt x="2003584" y="125254"/>
                  </a:cubicBezTo>
                  <a:cubicBezTo>
                    <a:pt x="1999774" y="104299"/>
                    <a:pt x="1996916" y="91916"/>
                    <a:pt x="1996916" y="91916"/>
                  </a:cubicBezTo>
                  <a:cubicBezTo>
                    <a:pt x="1996916" y="91916"/>
                    <a:pt x="1997869" y="104299"/>
                    <a:pt x="1999774" y="125254"/>
                  </a:cubicBezTo>
                  <a:cubicBezTo>
                    <a:pt x="2000726" y="135731"/>
                    <a:pt x="2001679" y="149066"/>
                    <a:pt x="2003584" y="164306"/>
                  </a:cubicBezTo>
                  <a:cubicBezTo>
                    <a:pt x="2004536" y="175736"/>
                    <a:pt x="2006441" y="189071"/>
                    <a:pt x="2008346" y="203359"/>
                  </a:cubicBezTo>
                  <a:cubicBezTo>
                    <a:pt x="2005489" y="213836"/>
                    <a:pt x="2002631" y="227171"/>
                    <a:pt x="1999774" y="240506"/>
                  </a:cubicBezTo>
                  <a:cubicBezTo>
                    <a:pt x="1995011" y="262414"/>
                    <a:pt x="1990249" y="288131"/>
                    <a:pt x="1984534" y="314801"/>
                  </a:cubicBezTo>
                  <a:cubicBezTo>
                    <a:pt x="1984534" y="303371"/>
                    <a:pt x="1984534" y="292894"/>
                    <a:pt x="1984534" y="283369"/>
                  </a:cubicBezTo>
                  <a:cubicBezTo>
                    <a:pt x="1984534" y="277654"/>
                    <a:pt x="1984534" y="271939"/>
                    <a:pt x="1984534" y="267176"/>
                  </a:cubicBezTo>
                  <a:cubicBezTo>
                    <a:pt x="1985486" y="265271"/>
                    <a:pt x="1986439" y="263366"/>
                    <a:pt x="1986439" y="263366"/>
                  </a:cubicBezTo>
                  <a:cubicBezTo>
                    <a:pt x="1986439" y="263366"/>
                    <a:pt x="1985486" y="264319"/>
                    <a:pt x="1984534" y="265271"/>
                  </a:cubicBezTo>
                  <a:cubicBezTo>
                    <a:pt x="1984534" y="257651"/>
                    <a:pt x="1984534" y="250031"/>
                    <a:pt x="1985486" y="243364"/>
                  </a:cubicBezTo>
                  <a:cubicBezTo>
                    <a:pt x="1986439" y="231934"/>
                    <a:pt x="1986439" y="221456"/>
                    <a:pt x="1987391" y="212884"/>
                  </a:cubicBezTo>
                  <a:cubicBezTo>
                    <a:pt x="1988344" y="195739"/>
                    <a:pt x="1989296" y="186214"/>
                    <a:pt x="1989296" y="186214"/>
                  </a:cubicBezTo>
                  <a:cubicBezTo>
                    <a:pt x="1989296" y="186214"/>
                    <a:pt x="1987391" y="195739"/>
                    <a:pt x="1983581" y="211931"/>
                  </a:cubicBezTo>
                  <a:cubicBezTo>
                    <a:pt x="1981676" y="220504"/>
                    <a:pt x="1979771" y="230029"/>
                    <a:pt x="1978819" y="242411"/>
                  </a:cubicBezTo>
                  <a:cubicBezTo>
                    <a:pt x="1976914" y="253841"/>
                    <a:pt x="1975961" y="267176"/>
                    <a:pt x="1974056" y="281464"/>
                  </a:cubicBezTo>
                  <a:cubicBezTo>
                    <a:pt x="1974056" y="281464"/>
                    <a:pt x="1973104" y="282416"/>
                    <a:pt x="1973104" y="282416"/>
                  </a:cubicBezTo>
                  <a:cubicBezTo>
                    <a:pt x="1971199" y="284321"/>
                    <a:pt x="1970246" y="286226"/>
                    <a:pt x="1968341" y="289084"/>
                  </a:cubicBezTo>
                  <a:cubicBezTo>
                    <a:pt x="1968341" y="287179"/>
                    <a:pt x="1968341" y="285274"/>
                    <a:pt x="1968341" y="283369"/>
                  </a:cubicBezTo>
                  <a:cubicBezTo>
                    <a:pt x="1971199" y="277654"/>
                    <a:pt x="1973104" y="274796"/>
                    <a:pt x="1973104" y="274796"/>
                  </a:cubicBezTo>
                  <a:cubicBezTo>
                    <a:pt x="1973104" y="274796"/>
                    <a:pt x="1971199" y="276701"/>
                    <a:pt x="1968341" y="280511"/>
                  </a:cubicBezTo>
                  <a:cubicBezTo>
                    <a:pt x="1970246" y="255746"/>
                    <a:pt x="1972151" y="235744"/>
                    <a:pt x="1973104" y="224314"/>
                  </a:cubicBezTo>
                  <a:cubicBezTo>
                    <a:pt x="1975961" y="201454"/>
                    <a:pt x="1976914" y="187166"/>
                    <a:pt x="1976914" y="187166"/>
                  </a:cubicBezTo>
                  <a:cubicBezTo>
                    <a:pt x="1976914" y="187166"/>
                    <a:pt x="1973104" y="198596"/>
                    <a:pt x="1967389" y="218599"/>
                  </a:cubicBezTo>
                  <a:cubicBezTo>
                    <a:pt x="1967389" y="217646"/>
                    <a:pt x="1967389" y="216694"/>
                    <a:pt x="1967389" y="216694"/>
                  </a:cubicBezTo>
                  <a:cubicBezTo>
                    <a:pt x="1967389" y="216694"/>
                    <a:pt x="1967389" y="217646"/>
                    <a:pt x="1966436" y="220504"/>
                  </a:cubicBezTo>
                  <a:cubicBezTo>
                    <a:pt x="1963579" y="229076"/>
                    <a:pt x="1960721" y="238601"/>
                    <a:pt x="1957864" y="250031"/>
                  </a:cubicBezTo>
                  <a:cubicBezTo>
                    <a:pt x="1955959" y="256699"/>
                    <a:pt x="1954054" y="264319"/>
                    <a:pt x="1952149" y="271939"/>
                  </a:cubicBezTo>
                  <a:cubicBezTo>
                    <a:pt x="1947386" y="250031"/>
                    <a:pt x="1944529" y="232886"/>
                    <a:pt x="1941671" y="221456"/>
                  </a:cubicBezTo>
                  <a:cubicBezTo>
                    <a:pt x="1941671" y="218599"/>
                    <a:pt x="1942624" y="215741"/>
                    <a:pt x="1942624" y="213836"/>
                  </a:cubicBezTo>
                  <a:cubicBezTo>
                    <a:pt x="1946434" y="203359"/>
                    <a:pt x="1949291" y="193834"/>
                    <a:pt x="1952149" y="186214"/>
                  </a:cubicBezTo>
                  <a:cubicBezTo>
                    <a:pt x="1958816" y="168116"/>
                    <a:pt x="1962626" y="157639"/>
                    <a:pt x="1962626" y="157639"/>
                  </a:cubicBezTo>
                  <a:cubicBezTo>
                    <a:pt x="1962626" y="157639"/>
                    <a:pt x="1957864" y="167164"/>
                    <a:pt x="1948339" y="185261"/>
                  </a:cubicBezTo>
                  <a:cubicBezTo>
                    <a:pt x="1947386" y="187166"/>
                    <a:pt x="1946434" y="189071"/>
                    <a:pt x="1945481" y="190976"/>
                  </a:cubicBezTo>
                  <a:cubicBezTo>
                    <a:pt x="1945481" y="190024"/>
                    <a:pt x="1945481" y="189071"/>
                    <a:pt x="1945481" y="189071"/>
                  </a:cubicBezTo>
                  <a:cubicBezTo>
                    <a:pt x="1945481" y="189071"/>
                    <a:pt x="1945481" y="190024"/>
                    <a:pt x="1944529" y="192881"/>
                  </a:cubicBezTo>
                  <a:cubicBezTo>
                    <a:pt x="1942624" y="196691"/>
                    <a:pt x="1940719" y="201454"/>
                    <a:pt x="1938814" y="205264"/>
                  </a:cubicBezTo>
                  <a:cubicBezTo>
                    <a:pt x="1936909" y="170021"/>
                    <a:pt x="1935004" y="148114"/>
                    <a:pt x="1935004" y="148114"/>
                  </a:cubicBezTo>
                  <a:cubicBezTo>
                    <a:pt x="1935004" y="148114"/>
                    <a:pt x="1931194" y="178594"/>
                    <a:pt x="1928336" y="224314"/>
                  </a:cubicBezTo>
                  <a:cubicBezTo>
                    <a:pt x="1928336" y="225266"/>
                    <a:pt x="1928336" y="227171"/>
                    <a:pt x="1928336" y="229076"/>
                  </a:cubicBezTo>
                  <a:cubicBezTo>
                    <a:pt x="1927384" y="231934"/>
                    <a:pt x="1925479" y="234791"/>
                    <a:pt x="1924526" y="236696"/>
                  </a:cubicBezTo>
                  <a:cubicBezTo>
                    <a:pt x="1921669" y="243364"/>
                    <a:pt x="1918811" y="250984"/>
                    <a:pt x="1915001" y="258604"/>
                  </a:cubicBezTo>
                  <a:cubicBezTo>
                    <a:pt x="1914049" y="261461"/>
                    <a:pt x="1912144" y="265271"/>
                    <a:pt x="1911191" y="268129"/>
                  </a:cubicBezTo>
                  <a:cubicBezTo>
                    <a:pt x="1910239" y="265271"/>
                    <a:pt x="1908334" y="262414"/>
                    <a:pt x="1907381" y="259556"/>
                  </a:cubicBezTo>
                  <a:lnTo>
                    <a:pt x="1907381" y="258604"/>
                  </a:lnTo>
                  <a:lnTo>
                    <a:pt x="1907381" y="258604"/>
                  </a:lnTo>
                  <a:cubicBezTo>
                    <a:pt x="1905476" y="256699"/>
                    <a:pt x="1903571" y="254794"/>
                    <a:pt x="1900714" y="253841"/>
                  </a:cubicBezTo>
                  <a:cubicBezTo>
                    <a:pt x="1899761" y="253841"/>
                    <a:pt x="1898809" y="252889"/>
                    <a:pt x="1897856" y="252889"/>
                  </a:cubicBezTo>
                  <a:cubicBezTo>
                    <a:pt x="1897856" y="252889"/>
                    <a:pt x="1896904" y="252889"/>
                    <a:pt x="1896904" y="252889"/>
                  </a:cubicBezTo>
                  <a:cubicBezTo>
                    <a:pt x="1896904" y="251936"/>
                    <a:pt x="1896904" y="251936"/>
                    <a:pt x="1896904" y="250984"/>
                  </a:cubicBezTo>
                  <a:cubicBezTo>
                    <a:pt x="1896904" y="249079"/>
                    <a:pt x="1897856" y="247174"/>
                    <a:pt x="1897856" y="246221"/>
                  </a:cubicBezTo>
                  <a:cubicBezTo>
                    <a:pt x="1899761" y="240506"/>
                    <a:pt x="1900714" y="234791"/>
                    <a:pt x="1902619" y="230029"/>
                  </a:cubicBezTo>
                  <a:cubicBezTo>
                    <a:pt x="1903571" y="228124"/>
                    <a:pt x="1903571" y="226219"/>
                    <a:pt x="1903571" y="226219"/>
                  </a:cubicBezTo>
                  <a:cubicBezTo>
                    <a:pt x="1903571" y="226219"/>
                    <a:pt x="1903571" y="226219"/>
                    <a:pt x="1902619" y="227171"/>
                  </a:cubicBezTo>
                  <a:cubicBezTo>
                    <a:pt x="1903571" y="222409"/>
                    <a:pt x="1905476" y="218599"/>
                    <a:pt x="1906429" y="214789"/>
                  </a:cubicBezTo>
                  <a:cubicBezTo>
                    <a:pt x="1909286" y="205264"/>
                    <a:pt x="1912144" y="196691"/>
                    <a:pt x="1915001" y="190976"/>
                  </a:cubicBezTo>
                  <a:cubicBezTo>
                    <a:pt x="1919764" y="177641"/>
                    <a:pt x="1922621" y="170021"/>
                    <a:pt x="1922621" y="170021"/>
                  </a:cubicBezTo>
                  <a:cubicBezTo>
                    <a:pt x="1922621" y="170021"/>
                    <a:pt x="1918811" y="176689"/>
                    <a:pt x="1911191" y="189071"/>
                  </a:cubicBezTo>
                  <a:cubicBezTo>
                    <a:pt x="1907381" y="194786"/>
                    <a:pt x="1903571" y="203359"/>
                    <a:pt x="1899761" y="211931"/>
                  </a:cubicBezTo>
                  <a:cubicBezTo>
                    <a:pt x="1897856" y="216694"/>
                    <a:pt x="1894999" y="221456"/>
                    <a:pt x="1893094" y="226219"/>
                  </a:cubicBezTo>
                  <a:cubicBezTo>
                    <a:pt x="1892141" y="229076"/>
                    <a:pt x="1890236" y="231934"/>
                    <a:pt x="1889284" y="235744"/>
                  </a:cubicBezTo>
                  <a:cubicBezTo>
                    <a:pt x="1889284" y="234791"/>
                    <a:pt x="1889284" y="233839"/>
                    <a:pt x="1888331" y="232886"/>
                  </a:cubicBezTo>
                  <a:cubicBezTo>
                    <a:pt x="1888331" y="227171"/>
                    <a:pt x="1888331" y="221456"/>
                    <a:pt x="1889284" y="216694"/>
                  </a:cubicBezTo>
                  <a:cubicBezTo>
                    <a:pt x="1889284" y="210979"/>
                    <a:pt x="1890236" y="205264"/>
                    <a:pt x="1891189" y="200501"/>
                  </a:cubicBezTo>
                  <a:cubicBezTo>
                    <a:pt x="1892141" y="195739"/>
                    <a:pt x="1893094" y="190976"/>
                    <a:pt x="1894046" y="187166"/>
                  </a:cubicBezTo>
                  <a:cubicBezTo>
                    <a:pt x="1895951" y="179546"/>
                    <a:pt x="1897856" y="172879"/>
                    <a:pt x="1899761" y="169069"/>
                  </a:cubicBezTo>
                  <a:cubicBezTo>
                    <a:pt x="1901666" y="165259"/>
                    <a:pt x="1902619" y="162401"/>
                    <a:pt x="1902619" y="162401"/>
                  </a:cubicBezTo>
                  <a:cubicBezTo>
                    <a:pt x="1902619" y="162401"/>
                    <a:pt x="1901666" y="164306"/>
                    <a:pt x="1898809" y="168116"/>
                  </a:cubicBezTo>
                  <a:cubicBezTo>
                    <a:pt x="1895951" y="171926"/>
                    <a:pt x="1893094" y="177641"/>
                    <a:pt x="1890236" y="186214"/>
                  </a:cubicBezTo>
                  <a:cubicBezTo>
                    <a:pt x="1889284" y="190024"/>
                    <a:pt x="1887379" y="194786"/>
                    <a:pt x="1885474" y="199549"/>
                  </a:cubicBezTo>
                  <a:cubicBezTo>
                    <a:pt x="1884521" y="204311"/>
                    <a:pt x="1883569" y="209074"/>
                    <a:pt x="1882616" y="213836"/>
                  </a:cubicBezTo>
                  <a:cubicBezTo>
                    <a:pt x="1882616" y="211931"/>
                    <a:pt x="1882616" y="210026"/>
                    <a:pt x="1882616" y="210026"/>
                  </a:cubicBezTo>
                  <a:cubicBezTo>
                    <a:pt x="1882616" y="210026"/>
                    <a:pt x="1880711" y="216694"/>
                    <a:pt x="1878806" y="228124"/>
                  </a:cubicBezTo>
                  <a:cubicBezTo>
                    <a:pt x="1877854" y="232886"/>
                    <a:pt x="1876901" y="237649"/>
                    <a:pt x="1874996" y="243364"/>
                  </a:cubicBezTo>
                  <a:cubicBezTo>
                    <a:pt x="1874996" y="239554"/>
                    <a:pt x="1874996" y="237649"/>
                    <a:pt x="1874996" y="237649"/>
                  </a:cubicBezTo>
                  <a:cubicBezTo>
                    <a:pt x="1874996" y="237649"/>
                    <a:pt x="1874044" y="244316"/>
                    <a:pt x="1872139" y="255746"/>
                  </a:cubicBezTo>
                  <a:cubicBezTo>
                    <a:pt x="1871186" y="260509"/>
                    <a:pt x="1870234" y="266224"/>
                    <a:pt x="1868329" y="270986"/>
                  </a:cubicBezTo>
                  <a:cubicBezTo>
                    <a:pt x="1868329" y="267176"/>
                    <a:pt x="1869281" y="263366"/>
                    <a:pt x="1869281" y="259556"/>
                  </a:cubicBezTo>
                  <a:cubicBezTo>
                    <a:pt x="1871186" y="243364"/>
                    <a:pt x="1873091" y="228124"/>
                    <a:pt x="1874996" y="213836"/>
                  </a:cubicBezTo>
                  <a:cubicBezTo>
                    <a:pt x="1875949" y="207169"/>
                    <a:pt x="1876901" y="200501"/>
                    <a:pt x="1877854" y="193834"/>
                  </a:cubicBezTo>
                  <a:cubicBezTo>
                    <a:pt x="1878806" y="187166"/>
                    <a:pt x="1880711" y="181451"/>
                    <a:pt x="1881664" y="175736"/>
                  </a:cubicBezTo>
                  <a:cubicBezTo>
                    <a:pt x="1883569" y="164306"/>
                    <a:pt x="1885474" y="154781"/>
                    <a:pt x="1888331" y="146209"/>
                  </a:cubicBezTo>
                  <a:cubicBezTo>
                    <a:pt x="1892141" y="130016"/>
                    <a:pt x="1894999" y="120491"/>
                    <a:pt x="1894999" y="120491"/>
                  </a:cubicBezTo>
                  <a:cubicBezTo>
                    <a:pt x="1894999" y="120491"/>
                    <a:pt x="1891189" y="129064"/>
                    <a:pt x="1885474" y="144304"/>
                  </a:cubicBezTo>
                  <a:cubicBezTo>
                    <a:pt x="1882616" y="151924"/>
                    <a:pt x="1878806" y="161449"/>
                    <a:pt x="1875949" y="172879"/>
                  </a:cubicBezTo>
                  <a:cubicBezTo>
                    <a:pt x="1874044" y="178594"/>
                    <a:pt x="1872139" y="184309"/>
                    <a:pt x="1870234" y="190976"/>
                  </a:cubicBezTo>
                  <a:cubicBezTo>
                    <a:pt x="1868329" y="197644"/>
                    <a:pt x="1867376" y="204311"/>
                    <a:pt x="1865471" y="210979"/>
                  </a:cubicBezTo>
                  <a:cubicBezTo>
                    <a:pt x="1863566" y="219551"/>
                    <a:pt x="1860709" y="229076"/>
                    <a:pt x="1858804" y="238601"/>
                  </a:cubicBezTo>
                  <a:cubicBezTo>
                    <a:pt x="1858804" y="221456"/>
                    <a:pt x="1857851" y="206216"/>
                    <a:pt x="1856899" y="194786"/>
                  </a:cubicBezTo>
                  <a:cubicBezTo>
                    <a:pt x="1855946" y="181451"/>
                    <a:pt x="1854994" y="172879"/>
                    <a:pt x="1854994" y="172879"/>
                  </a:cubicBezTo>
                  <a:cubicBezTo>
                    <a:pt x="1854994" y="172879"/>
                    <a:pt x="1854041" y="180499"/>
                    <a:pt x="1853089" y="194786"/>
                  </a:cubicBezTo>
                  <a:cubicBezTo>
                    <a:pt x="1852136" y="208121"/>
                    <a:pt x="1850231" y="228124"/>
                    <a:pt x="1848326" y="250984"/>
                  </a:cubicBezTo>
                  <a:cubicBezTo>
                    <a:pt x="1847374" y="260509"/>
                    <a:pt x="1846421" y="271939"/>
                    <a:pt x="1845469" y="282416"/>
                  </a:cubicBezTo>
                  <a:cubicBezTo>
                    <a:pt x="1843564" y="279559"/>
                    <a:pt x="1841659" y="276701"/>
                    <a:pt x="1839754" y="273844"/>
                  </a:cubicBezTo>
                  <a:cubicBezTo>
                    <a:pt x="1839754" y="270986"/>
                    <a:pt x="1838801" y="269081"/>
                    <a:pt x="1838801" y="269081"/>
                  </a:cubicBezTo>
                  <a:cubicBezTo>
                    <a:pt x="1838801" y="269081"/>
                    <a:pt x="1838801" y="270034"/>
                    <a:pt x="1838801" y="272891"/>
                  </a:cubicBezTo>
                  <a:cubicBezTo>
                    <a:pt x="1834039" y="266224"/>
                    <a:pt x="1830229" y="260509"/>
                    <a:pt x="1827371" y="256699"/>
                  </a:cubicBezTo>
                  <a:cubicBezTo>
                    <a:pt x="1829276" y="216694"/>
                    <a:pt x="1828324" y="190976"/>
                    <a:pt x="1828324" y="190976"/>
                  </a:cubicBezTo>
                  <a:cubicBezTo>
                    <a:pt x="1828324" y="190976"/>
                    <a:pt x="1826419" y="202406"/>
                    <a:pt x="1822609" y="222409"/>
                  </a:cubicBezTo>
                  <a:cubicBezTo>
                    <a:pt x="1822609" y="219551"/>
                    <a:pt x="1822609" y="217646"/>
                    <a:pt x="1822609" y="214789"/>
                  </a:cubicBezTo>
                  <a:cubicBezTo>
                    <a:pt x="1822609" y="196691"/>
                    <a:pt x="1821656" y="178594"/>
                    <a:pt x="1822609" y="161449"/>
                  </a:cubicBezTo>
                  <a:cubicBezTo>
                    <a:pt x="1823561" y="144304"/>
                    <a:pt x="1823561" y="129064"/>
                    <a:pt x="1823561" y="113824"/>
                  </a:cubicBezTo>
                  <a:cubicBezTo>
                    <a:pt x="1824514" y="54769"/>
                    <a:pt x="1823561" y="15716"/>
                    <a:pt x="1823561" y="15716"/>
                  </a:cubicBezTo>
                  <a:cubicBezTo>
                    <a:pt x="1823561" y="15716"/>
                    <a:pt x="1817846" y="54769"/>
                    <a:pt x="1812131" y="112871"/>
                  </a:cubicBezTo>
                  <a:cubicBezTo>
                    <a:pt x="1811179" y="127159"/>
                    <a:pt x="1809274" y="143351"/>
                    <a:pt x="1807369" y="160496"/>
                  </a:cubicBezTo>
                  <a:cubicBezTo>
                    <a:pt x="1805464" y="175736"/>
                    <a:pt x="1805464" y="191929"/>
                    <a:pt x="1805464" y="209074"/>
                  </a:cubicBezTo>
                  <a:cubicBezTo>
                    <a:pt x="1803559" y="210026"/>
                    <a:pt x="1802606" y="210979"/>
                    <a:pt x="1801654" y="211931"/>
                  </a:cubicBezTo>
                  <a:lnTo>
                    <a:pt x="1801654" y="211931"/>
                  </a:lnTo>
                  <a:lnTo>
                    <a:pt x="1801654" y="212884"/>
                  </a:lnTo>
                  <a:cubicBezTo>
                    <a:pt x="1797844" y="221456"/>
                    <a:pt x="1794034" y="229076"/>
                    <a:pt x="1790224" y="237649"/>
                  </a:cubicBezTo>
                  <a:cubicBezTo>
                    <a:pt x="1790224" y="217646"/>
                    <a:pt x="1790224" y="207169"/>
                    <a:pt x="1790224" y="207169"/>
                  </a:cubicBezTo>
                  <a:cubicBezTo>
                    <a:pt x="1790224" y="207169"/>
                    <a:pt x="1788319" y="218599"/>
                    <a:pt x="1786414" y="239554"/>
                  </a:cubicBezTo>
                  <a:cubicBezTo>
                    <a:pt x="1786414" y="243364"/>
                    <a:pt x="1785461" y="246221"/>
                    <a:pt x="1784509" y="250984"/>
                  </a:cubicBezTo>
                  <a:cubicBezTo>
                    <a:pt x="1784509" y="251936"/>
                    <a:pt x="1784509" y="251936"/>
                    <a:pt x="1783556" y="252889"/>
                  </a:cubicBezTo>
                  <a:cubicBezTo>
                    <a:pt x="1779746" y="236696"/>
                    <a:pt x="1776889" y="226219"/>
                    <a:pt x="1776889" y="226219"/>
                  </a:cubicBezTo>
                  <a:cubicBezTo>
                    <a:pt x="1776889" y="226219"/>
                    <a:pt x="1776889" y="236696"/>
                    <a:pt x="1777841" y="253841"/>
                  </a:cubicBezTo>
                  <a:cubicBezTo>
                    <a:pt x="1774031" y="244316"/>
                    <a:pt x="1771174" y="236696"/>
                    <a:pt x="1768316" y="230029"/>
                  </a:cubicBezTo>
                  <a:cubicBezTo>
                    <a:pt x="1763554" y="219551"/>
                    <a:pt x="1760696" y="211931"/>
                    <a:pt x="1759744" y="209074"/>
                  </a:cubicBezTo>
                  <a:cubicBezTo>
                    <a:pt x="1759744" y="209074"/>
                    <a:pt x="1759744" y="208121"/>
                    <a:pt x="1759744" y="208121"/>
                  </a:cubicBezTo>
                  <a:cubicBezTo>
                    <a:pt x="1761649" y="202406"/>
                    <a:pt x="1761649" y="198596"/>
                    <a:pt x="1761649" y="198596"/>
                  </a:cubicBezTo>
                  <a:cubicBezTo>
                    <a:pt x="1761649" y="198596"/>
                    <a:pt x="1760696" y="200501"/>
                    <a:pt x="1759744" y="203359"/>
                  </a:cubicBezTo>
                  <a:cubicBezTo>
                    <a:pt x="1759744" y="200501"/>
                    <a:pt x="1759744" y="197644"/>
                    <a:pt x="1759744" y="195739"/>
                  </a:cubicBezTo>
                  <a:cubicBezTo>
                    <a:pt x="1760696" y="187166"/>
                    <a:pt x="1760696" y="178594"/>
                    <a:pt x="1761649" y="171926"/>
                  </a:cubicBezTo>
                  <a:cubicBezTo>
                    <a:pt x="1762601" y="158591"/>
                    <a:pt x="1762601" y="151924"/>
                    <a:pt x="1762601" y="151924"/>
                  </a:cubicBezTo>
                  <a:cubicBezTo>
                    <a:pt x="1762601" y="151924"/>
                    <a:pt x="1760696" y="159544"/>
                    <a:pt x="1756886" y="171926"/>
                  </a:cubicBezTo>
                  <a:cubicBezTo>
                    <a:pt x="1754981" y="180499"/>
                    <a:pt x="1752124" y="191929"/>
                    <a:pt x="1749266" y="205264"/>
                  </a:cubicBezTo>
                  <a:cubicBezTo>
                    <a:pt x="1746409" y="200501"/>
                    <a:pt x="1745456" y="197644"/>
                    <a:pt x="1745456" y="197644"/>
                  </a:cubicBezTo>
                  <a:cubicBezTo>
                    <a:pt x="1745456" y="197644"/>
                    <a:pt x="1746409" y="201454"/>
                    <a:pt x="1749266" y="208121"/>
                  </a:cubicBezTo>
                  <a:cubicBezTo>
                    <a:pt x="1748314" y="213836"/>
                    <a:pt x="1747361" y="219551"/>
                    <a:pt x="1746409" y="225266"/>
                  </a:cubicBezTo>
                  <a:cubicBezTo>
                    <a:pt x="1746409" y="226219"/>
                    <a:pt x="1746409" y="227171"/>
                    <a:pt x="1746409" y="228124"/>
                  </a:cubicBezTo>
                  <a:cubicBezTo>
                    <a:pt x="1741646" y="193834"/>
                    <a:pt x="1737836" y="171926"/>
                    <a:pt x="1737836" y="171926"/>
                  </a:cubicBezTo>
                  <a:cubicBezTo>
                    <a:pt x="1737836" y="171926"/>
                    <a:pt x="1736884" y="204311"/>
                    <a:pt x="1738789" y="252889"/>
                  </a:cubicBezTo>
                  <a:cubicBezTo>
                    <a:pt x="1737836" y="253841"/>
                    <a:pt x="1737836" y="255746"/>
                    <a:pt x="1736884" y="256699"/>
                  </a:cubicBezTo>
                  <a:cubicBezTo>
                    <a:pt x="1735931" y="253841"/>
                    <a:pt x="1735931" y="252889"/>
                    <a:pt x="1735931" y="252889"/>
                  </a:cubicBezTo>
                  <a:cubicBezTo>
                    <a:pt x="1735931" y="252889"/>
                    <a:pt x="1735931" y="254794"/>
                    <a:pt x="1735931" y="257651"/>
                  </a:cubicBezTo>
                  <a:cubicBezTo>
                    <a:pt x="1734979" y="259556"/>
                    <a:pt x="1734026" y="261461"/>
                    <a:pt x="1733074" y="264319"/>
                  </a:cubicBezTo>
                  <a:cubicBezTo>
                    <a:pt x="1731169" y="270034"/>
                    <a:pt x="1729264" y="276701"/>
                    <a:pt x="1727359" y="283369"/>
                  </a:cubicBezTo>
                  <a:cubicBezTo>
                    <a:pt x="1725454" y="288131"/>
                    <a:pt x="1723549" y="293846"/>
                    <a:pt x="1722596" y="299561"/>
                  </a:cubicBezTo>
                  <a:cubicBezTo>
                    <a:pt x="1720691" y="278606"/>
                    <a:pt x="1718786" y="267176"/>
                    <a:pt x="1718786" y="267176"/>
                  </a:cubicBezTo>
                  <a:cubicBezTo>
                    <a:pt x="1718786" y="267176"/>
                    <a:pt x="1717834" y="286226"/>
                    <a:pt x="1716881" y="317659"/>
                  </a:cubicBezTo>
                  <a:cubicBezTo>
                    <a:pt x="1716881" y="317659"/>
                    <a:pt x="1716881" y="318611"/>
                    <a:pt x="1716881" y="318611"/>
                  </a:cubicBezTo>
                  <a:cubicBezTo>
                    <a:pt x="1715929" y="317659"/>
                    <a:pt x="1715929" y="316706"/>
                    <a:pt x="1714976" y="316706"/>
                  </a:cubicBezTo>
                  <a:cubicBezTo>
                    <a:pt x="1712119" y="307181"/>
                    <a:pt x="1710214" y="297656"/>
                    <a:pt x="1707356" y="288131"/>
                  </a:cubicBezTo>
                  <a:cubicBezTo>
                    <a:pt x="1708309" y="270034"/>
                    <a:pt x="1709261" y="252889"/>
                    <a:pt x="1709261" y="237649"/>
                  </a:cubicBezTo>
                  <a:cubicBezTo>
                    <a:pt x="1711166" y="192881"/>
                    <a:pt x="1710214" y="163354"/>
                    <a:pt x="1710214" y="163354"/>
                  </a:cubicBezTo>
                  <a:cubicBezTo>
                    <a:pt x="1710214" y="163354"/>
                    <a:pt x="1705451" y="189071"/>
                    <a:pt x="1698784" y="229076"/>
                  </a:cubicBezTo>
                  <a:cubicBezTo>
                    <a:pt x="1696879" y="219551"/>
                    <a:pt x="1695926" y="210979"/>
                    <a:pt x="1694021" y="203359"/>
                  </a:cubicBezTo>
                  <a:cubicBezTo>
                    <a:pt x="1695926" y="191929"/>
                    <a:pt x="1697831" y="180499"/>
                    <a:pt x="1699736" y="170021"/>
                  </a:cubicBezTo>
                  <a:cubicBezTo>
                    <a:pt x="1702594" y="151924"/>
                    <a:pt x="1705451" y="134779"/>
                    <a:pt x="1706404" y="119539"/>
                  </a:cubicBezTo>
                  <a:cubicBezTo>
                    <a:pt x="1708309" y="104299"/>
                    <a:pt x="1709261" y="91916"/>
                    <a:pt x="1710214" y="80486"/>
                  </a:cubicBezTo>
                  <a:cubicBezTo>
                    <a:pt x="1712119" y="59531"/>
                    <a:pt x="1713071" y="47149"/>
                    <a:pt x="1713071" y="47149"/>
                  </a:cubicBezTo>
                  <a:cubicBezTo>
                    <a:pt x="1713071" y="47149"/>
                    <a:pt x="1710214" y="59531"/>
                    <a:pt x="1706404" y="80486"/>
                  </a:cubicBezTo>
                  <a:cubicBezTo>
                    <a:pt x="1704499" y="90964"/>
                    <a:pt x="1701641" y="104299"/>
                    <a:pt x="1698784" y="118586"/>
                  </a:cubicBezTo>
                  <a:cubicBezTo>
                    <a:pt x="1695926" y="133826"/>
                    <a:pt x="1692116" y="150019"/>
                    <a:pt x="1688306" y="168116"/>
                  </a:cubicBezTo>
                  <a:cubicBezTo>
                    <a:pt x="1688306" y="169069"/>
                    <a:pt x="1687354" y="170974"/>
                    <a:pt x="1687354" y="171926"/>
                  </a:cubicBezTo>
                  <a:cubicBezTo>
                    <a:pt x="1685449" y="164306"/>
                    <a:pt x="1684496" y="160496"/>
                    <a:pt x="1684496" y="160496"/>
                  </a:cubicBezTo>
                  <a:cubicBezTo>
                    <a:pt x="1684496" y="160496"/>
                    <a:pt x="1684496" y="167164"/>
                    <a:pt x="1685449" y="179546"/>
                  </a:cubicBezTo>
                  <a:cubicBezTo>
                    <a:pt x="1684496" y="185261"/>
                    <a:pt x="1682591" y="191929"/>
                    <a:pt x="1681639" y="197644"/>
                  </a:cubicBezTo>
                  <a:cubicBezTo>
                    <a:pt x="1680686" y="195739"/>
                    <a:pt x="1680686" y="194786"/>
                    <a:pt x="1680686" y="192881"/>
                  </a:cubicBezTo>
                  <a:cubicBezTo>
                    <a:pt x="1681639" y="186214"/>
                    <a:pt x="1681639" y="180499"/>
                    <a:pt x="1681639" y="174784"/>
                  </a:cubicBezTo>
                  <a:cubicBezTo>
                    <a:pt x="1681639" y="162401"/>
                    <a:pt x="1682591" y="151924"/>
                    <a:pt x="1682591" y="143351"/>
                  </a:cubicBezTo>
                  <a:cubicBezTo>
                    <a:pt x="1682591" y="126206"/>
                    <a:pt x="1683544" y="115729"/>
                    <a:pt x="1683544" y="115729"/>
                  </a:cubicBezTo>
                  <a:cubicBezTo>
                    <a:pt x="1683544" y="115729"/>
                    <a:pt x="1681639" y="125254"/>
                    <a:pt x="1678781" y="143351"/>
                  </a:cubicBezTo>
                  <a:cubicBezTo>
                    <a:pt x="1677829" y="151924"/>
                    <a:pt x="1675924" y="162401"/>
                    <a:pt x="1674019" y="174784"/>
                  </a:cubicBezTo>
                  <a:cubicBezTo>
                    <a:pt x="1672114" y="187166"/>
                    <a:pt x="1669256" y="200501"/>
                    <a:pt x="1666399" y="215741"/>
                  </a:cubicBezTo>
                  <a:cubicBezTo>
                    <a:pt x="1665446" y="220504"/>
                    <a:pt x="1664494" y="226219"/>
                    <a:pt x="1663541" y="231934"/>
                  </a:cubicBezTo>
                  <a:cubicBezTo>
                    <a:pt x="1662589" y="228124"/>
                    <a:pt x="1661636" y="225266"/>
                    <a:pt x="1661636" y="225266"/>
                  </a:cubicBezTo>
                  <a:cubicBezTo>
                    <a:pt x="1661636" y="225266"/>
                    <a:pt x="1661636" y="229076"/>
                    <a:pt x="1662589" y="236696"/>
                  </a:cubicBezTo>
                  <a:cubicBezTo>
                    <a:pt x="1661636" y="242411"/>
                    <a:pt x="1660684" y="248126"/>
                    <a:pt x="1659731" y="253841"/>
                  </a:cubicBezTo>
                  <a:cubicBezTo>
                    <a:pt x="1659731" y="252889"/>
                    <a:pt x="1658779" y="251936"/>
                    <a:pt x="1658779" y="251936"/>
                  </a:cubicBezTo>
                  <a:cubicBezTo>
                    <a:pt x="1654969" y="240506"/>
                    <a:pt x="1650206" y="230981"/>
                    <a:pt x="1646396" y="223361"/>
                  </a:cubicBezTo>
                  <a:cubicBezTo>
                    <a:pt x="1645444" y="220504"/>
                    <a:pt x="1643539" y="218599"/>
                    <a:pt x="1642586" y="215741"/>
                  </a:cubicBezTo>
                  <a:cubicBezTo>
                    <a:pt x="1642586" y="210979"/>
                    <a:pt x="1642586" y="207169"/>
                    <a:pt x="1642586" y="202406"/>
                  </a:cubicBezTo>
                  <a:cubicBezTo>
                    <a:pt x="1641634" y="186214"/>
                    <a:pt x="1641634" y="170021"/>
                    <a:pt x="1640681" y="154781"/>
                  </a:cubicBezTo>
                  <a:cubicBezTo>
                    <a:pt x="1639729" y="139541"/>
                    <a:pt x="1637824" y="125254"/>
                    <a:pt x="1635919" y="111919"/>
                  </a:cubicBezTo>
                  <a:cubicBezTo>
                    <a:pt x="1630204" y="58579"/>
                    <a:pt x="1624489" y="23336"/>
                    <a:pt x="1624489" y="23336"/>
                  </a:cubicBezTo>
                  <a:cubicBezTo>
                    <a:pt x="1624489" y="23336"/>
                    <a:pt x="1623536" y="58579"/>
                    <a:pt x="1624489" y="111919"/>
                  </a:cubicBezTo>
                  <a:cubicBezTo>
                    <a:pt x="1624489" y="125254"/>
                    <a:pt x="1624489" y="139541"/>
                    <a:pt x="1625441" y="154781"/>
                  </a:cubicBezTo>
                  <a:cubicBezTo>
                    <a:pt x="1626394" y="170021"/>
                    <a:pt x="1624489" y="186214"/>
                    <a:pt x="1625441" y="202406"/>
                  </a:cubicBezTo>
                  <a:cubicBezTo>
                    <a:pt x="1625441" y="210026"/>
                    <a:pt x="1625441" y="217646"/>
                    <a:pt x="1625441" y="225266"/>
                  </a:cubicBezTo>
                  <a:cubicBezTo>
                    <a:pt x="1625441" y="227171"/>
                    <a:pt x="1625441" y="229076"/>
                    <a:pt x="1625441" y="230981"/>
                  </a:cubicBezTo>
                  <a:cubicBezTo>
                    <a:pt x="1624489" y="230029"/>
                    <a:pt x="1624489" y="228124"/>
                    <a:pt x="1623536" y="227171"/>
                  </a:cubicBezTo>
                  <a:cubicBezTo>
                    <a:pt x="1620679" y="211931"/>
                    <a:pt x="1619726" y="203359"/>
                    <a:pt x="1619726" y="203359"/>
                  </a:cubicBezTo>
                  <a:cubicBezTo>
                    <a:pt x="1619726" y="203359"/>
                    <a:pt x="1619726" y="208121"/>
                    <a:pt x="1619726" y="217646"/>
                  </a:cubicBezTo>
                  <a:cubicBezTo>
                    <a:pt x="1613059" y="201454"/>
                    <a:pt x="1608296" y="190976"/>
                    <a:pt x="1608296" y="190976"/>
                  </a:cubicBezTo>
                  <a:cubicBezTo>
                    <a:pt x="1608296" y="190976"/>
                    <a:pt x="1612106" y="207169"/>
                    <a:pt x="1619726" y="233839"/>
                  </a:cubicBezTo>
                  <a:cubicBezTo>
                    <a:pt x="1619726" y="236696"/>
                    <a:pt x="1619726" y="239554"/>
                    <a:pt x="1619726" y="242411"/>
                  </a:cubicBezTo>
                  <a:cubicBezTo>
                    <a:pt x="1615916" y="236696"/>
                    <a:pt x="1613059" y="233839"/>
                    <a:pt x="1613059" y="233839"/>
                  </a:cubicBezTo>
                  <a:cubicBezTo>
                    <a:pt x="1613059" y="233839"/>
                    <a:pt x="1614964" y="238601"/>
                    <a:pt x="1619726" y="247174"/>
                  </a:cubicBezTo>
                  <a:cubicBezTo>
                    <a:pt x="1616869" y="250984"/>
                    <a:pt x="1614011" y="256699"/>
                    <a:pt x="1610201" y="264319"/>
                  </a:cubicBezTo>
                  <a:cubicBezTo>
                    <a:pt x="1609249" y="266224"/>
                    <a:pt x="1608296" y="268129"/>
                    <a:pt x="1607344" y="270034"/>
                  </a:cubicBezTo>
                  <a:cubicBezTo>
                    <a:pt x="1607344" y="269081"/>
                    <a:pt x="1606391" y="269081"/>
                    <a:pt x="1606391" y="269081"/>
                  </a:cubicBezTo>
                  <a:cubicBezTo>
                    <a:pt x="1606391" y="269081"/>
                    <a:pt x="1606391" y="269081"/>
                    <a:pt x="1607344" y="270034"/>
                  </a:cubicBezTo>
                  <a:cubicBezTo>
                    <a:pt x="1605439" y="273844"/>
                    <a:pt x="1603534" y="277654"/>
                    <a:pt x="1601629" y="282416"/>
                  </a:cubicBezTo>
                  <a:cubicBezTo>
                    <a:pt x="1601629" y="277654"/>
                    <a:pt x="1600676" y="273844"/>
                    <a:pt x="1600676" y="269081"/>
                  </a:cubicBezTo>
                  <a:cubicBezTo>
                    <a:pt x="1598771" y="243364"/>
                    <a:pt x="1596866" y="221456"/>
                    <a:pt x="1595914" y="207169"/>
                  </a:cubicBezTo>
                  <a:cubicBezTo>
                    <a:pt x="1594961" y="191929"/>
                    <a:pt x="1594009" y="183356"/>
                    <a:pt x="1594009" y="183356"/>
                  </a:cubicBezTo>
                  <a:cubicBezTo>
                    <a:pt x="1594009" y="183356"/>
                    <a:pt x="1593056" y="191929"/>
                    <a:pt x="1592104" y="207169"/>
                  </a:cubicBezTo>
                  <a:cubicBezTo>
                    <a:pt x="1592104" y="212884"/>
                    <a:pt x="1591151" y="219551"/>
                    <a:pt x="1591151" y="227171"/>
                  </a:cubicBezTo>
                  <a:cubicBezTo>
                    <a:pt x="1589246" y="216694"/>
                    <a:pt x="1586389" y="207169"/>
                    <a:pt x="1583531" y="197644"/>
                  </a:cubicBezTo>
                  <a:cubicBezTo>
                    <a:pt x="1581626" y="190976"/>
                    <a:pt x="1579721" y="185261"/>
                    <a:pt x="1578769" y="179546"/>
                  </a:cubicBezTo>
                  <a:cubicBezTo>
                    <a:pt x="1576864" y="173831"/>
                    <a:pt x="1574959" y="168116"/>
                    <a:pt x="1573054" y="163354"/>
                  </a:cubicBezTo>
                  <a:cubicBezTo>
                    <a:pt x="1569244" y="152876"/>
                    <a:pt x="1566386" y="144304"/>
                    <a:pt x="1563529" y="137636"/>
                  </a:cubicBezTo>
                  <a:cubicBezTo>
                    <a:pt x="1556861" y="123349"/>
                    <a:pt x="1554004" y="115729"/>
                    <a:pt x="1554004" y="115729"/>
                  </a:cubicBezTo>
                  <a:cubicBezTo>
                    <a:pt x="1554004" y="115729"/>
                    <a:pt x="1555909" y="124301"/>
                    <a:pt x="1560671" y="138589"/>
                  </a:cubicBezTo>
                  <a:cubicBezTo>
                    <a:pt x="1562576" y="146209"/>
                    <a:pt x="1564481" y="154781"/>
                    <a:pt x="1567339" y="165259"/>
                  </a:cubicBezTo>
                  <a:cubicBezTo>
                    <a:pt x="1568291" y="170021"/>
                    <a:pt x="1569244" y="175736"/>
                    <a:pt x="1571149" y="181451"/>
                  </a:cubicBezTo>
                  <a:cubicBezTo>
                    <a:pt x="1572101" y="187166"/>
                    <a:pt x="1573054" y="192881"/>
                    <a:pt x="1574006" y="199549"/>
                  </a:cubicBezTo>
                  <a:cubicBezTo>
                    <a:pt x="1576864" y="211931"/>
                    <a:pt x="1577816" y="226219"/>
                    <a:pt x="1579721" y="240506"/>
                  </a:cubicBezTo>
                  <a:cubicBezTo>
                    <a:pt x="1581626" y="253841"/>
                    <a:pt x="1582579" y="269081"/>
                    <a:pt x="1584484" y="283369"/>
                  </a:cubicBezTo>
                  <a:cubicBezTo>
                    <a:pt x="1581626" y="274796"/>
                    <a:pt x="1579721" y="266224"/>
                    <a:pt x="1576864" y="258604"/>
                  </a:cubicBezTo>
                  <a:cubicBezTo>
                    <a:pt x="1575911" y="255746"/>
                    <a:pt x="1574959" y="252889"/>
                    <a:pt x="1573054" y="249079"/>
                  </a:cubicBezTo>
                  <a:cubicBezTo>
                    <a:pt x="1573054" y="249079"/>
                    <a:pt x="1573054" y="248126"/>
                    <a:pt x="1573054" y="247174"/>
                  </a:cubicBezTo>
                  <a:cubicBezTo>
                    <a:pt x="1573054" y="243364"/>
                    <a:pt x="1573054" y="238601"/>
                    <a:pt x="1572101" y="234791"/>
                  </a:cubicBezTo>
                  <a:cubicBezTo>
                    <a:pt x="1571149" y="221456"/>
                    <a:pt x="1569244" y="209074"/>
                    <a:pt x="1567339" y="198596"/>
                  </a:cubicBezTo>
                  <a:cubicBezTo>
                    <a:pt x="1566386" y="192881"/>
                    <a:pt x="1564481" y="188119"/>
                    <a:pt x="1563529" y="184309"/>
                  </a:cubicBezTo>
                  <a:cubicBezTo>
                    <a:pt x="1561624" y="179546"/>
                    <a:pt x="1560671" y="175736"/>
                    <a:pt x="1558766" y="171926"/>
                  </a:cubicBezTo>
                  <a:cubicBezTo>
                    <a:pt x="1555909" y="164306"/>
                    <a:pt x="1553051" y="159544"/>
                    <a:pt x="1550194" y="155734"/>
                  </a:cubicBezTo>
                  <a:cubicBezTo>
                    <a:pt x="1548289" y="151924"/>
                    <a:pt x="1546384" y="150019"/>
                    <a:pt x="1546384" y="150019"/>
                  </a:cubicBezTo>
                  <a:cubicBezTo>
                    <a:pt x="1546384" y="150019"/>
                    <a:pt x="1547336" y="151924"/>
                    <a:pt x="1549241" y="155734"/>
                  </a:cubicBezTo>
                  <a:cubicBezTo>
                    <a:pt x="1551146" y="159544"/>
                    <a:pt x="1553051" y="165259"/>
                    <a:pt x="1554956" y="171926"/>
                  </a:cubicBezTo>
                  <a:cubicBezTo>
                    <a:pt x="1555909" y="175736"/>
                    <a:pt x="1556861" y="179546"/>
                    <a:pt x="1557814" y="184309"/>
                  </a:cubicBezTo>
                  <a:cubicBezTo>
                    <a:pt x="1557814" y="189071"/>
                    <a:pt x="1558766" y="193834"/>
                    <a:pt x="1559719" y="198596"/>
                  </a:cubicBezTo>
                  <a:cubicBezTo>
                    <a:pt x="1559719" y="203359"/>
                    <a:pt x="1560671" y="208121"/>
                    <a:pt x="1560671" y="213836"/>
                  </a:cubicBezTo>
                  <a:cubicBezTo>
                    <a:pt x="1560671" y="214789"/>
                    <a:pt x="1560671" y="215741"/>
                    <a:pt x="1559719" y="216694"/>
                  </a:cubicBezTo>
                  <a:cubicBezTo>
                    <a:pt x="1558766" y="213836"/>
                    <a:pt x="1556861" y="210979"/>
                    <a:pt x="1555909" y="208121"/>
                  </a:cubicBezTo>
                  <a:cubicBezTo>
                    <a:pt x="1554004" y="203359"/>
                    <a:pt x="1551146" y="199549"/>
                    <a:pt x="1549241" y="194786"/>
                  </a:cubicBezTo>
                  <a:cubicBezTo>
                    <a:pt x="1545431" y="186214"/>
                    <a:pt x="1541621" y="179546"/>
                    <a:pt x="1537811" y="173831"/>
                  </a:cubicBezTo>
                  <a:cubicBezTo>
                    <a:pt x="1530191" y="162401"/>
                    <a:pt x="1526381" y="156686"/>
                    <a:pt x="1526381" y="156686"/>
                  </a:cubicBezTo>
                  <a:cubicBezTo>
                    <a:pt x="1526381" y="156686"/>
                    <a:pt x="1529239" y="163354"/>
                    <a:pt x="1534001" y="175736"/>
                  </a:cubicBezTo>
                  <a:cubicBezTo>
                    <a:pt x="1536859" y="181451"/>
                    <a:pt x="1539716" y="189071"/>
                    <a:pt x="1542574" y="197644"/>
                  </a:cubicBezTo>
                  <a:cubicBezTo>
                    <a:pt x="1543526" y="201454"/>
                    <a:pt x="1545431" y="205264"/>
                    <a:pt x="1546384" y="209074"/>
                  </a:cubicBezTo>
                  <a:cubicBezTo>
                    <a:pt x="1546384" y="208121"/>
                    <a:pt x="1545431" y="208121"/>
                    <a:pt x="1545431" y="208121"/>
                  </a:cubicBezTo>
                  <a:cubicBezTo>
                    <a:pt x="1545431" y="208121"/>
                    <a:pt x="1546384" y="209074"/>
                    <a:pt x="1546384" y="210979"/>
                  </a:cubicBezTo>
                  <a:cubicBezTo>
                    <a:pt x="1548289" y="215741"/>
                    <a:pt x="1549241" y="220504"/>
                    <a:pt x="1551146" y="226219"/>
                  </a:cubicBezTo>
                  <a:cubicBezTo>
                    <a:pt x="1552099" y="228124"/>
                    <a:pt x="1552099" y="229076"/>
                    <a:pt x="1552099" y="230981"/>
                  </a:cubicBezTo>
                  <a:cubicBezTo>
                    <a:pt x="1552099" y="232886"/>
                    <a:pt x="1553051" y="233839"/>
                    <a:pt x="1553051" y="235744"/>
                  </a:cubicBezTo>
                  <a:cubicBezTo>
                    <a:pt x="1553051" y="237649"/>
                    <a:pt x="1553051" y="239554"/>
                    <a:pt x="1554004" y="241459"/>
                  </a:cubicBezTo>
                  <a:cubicBezTo>
                    <a:pt x="1554004" y="242411"/>
                    <a:pt x="1554004" y="243364"/>
                    <a:pt x="1554004" y="244316"/>
                  </a:cubicBezTo>
                  <a:cubicBezTo>
                    <a:pt x="1554004" y="246221"/>
                    <a:pt x="1553051" y="248126"/>
                    <a:pt x="1553051" y="250031"/>
                  </a:cubicBezTo>
                  <a:cubicBezTo>
                    <a:pt x="1551146" y="253841"/>
                    <a:pt x="1549241" y="257651"/>
                    <a:pt x="1547336" y="263366"/>
                  </a:cubicBezTo>
                  <a:cubicBezTo>
                    <a:pt x="1545431" y="258604"/>
                    <a:pt x="1543526" y="254794"/>
                    <a:pt x="1542574" y="251936"/>
                  </a:cubicBezTo>
                  <a:cubicBezTo>
                    <a:pt x="1542574" y="249079"/>
                    <a:pt x="1542574" y="245269"/>
                    <a:pt x="1542574" y="243364"/>
                  </a:cubicBezTo>
                  <a:cubicBezTo>
                    <a:pt x="1542574" y="230029"/>
                    <a:pt x="1542574" y="222409"/>
                    <a:pt x="1542574" y="222409"/>
                  </a:cubicBezTo>
                  <a:cubicBezTo>
                    <a:pt x="1542574" y="222409"/>
                    <a:pt x="1541621" y="230029"/>
                    <a:pt x="1538764" y="243364"/>
                  </a:cubicBezTo>
                  <a:cubicBezTo>
                    <a:pt x="1538764" y="243364"/>
                    <a:pt x="1538764" y="243364"/>
                    <a:pt x="1538764" y="243364"/>
                  </a:cubicBezTo>
                  <a:cubicBezTo>
                    <a:pt x="1534001" y="232886"/>
                    <a:pt x="1531144" y="226219"/>
                    <a:pt x="1531144" y="226219"/>
                  </a:cubicBezTo>
                  <a:cubicBezTo>
                    <a:pt x="1531144" y="226219"/>
                    <a:pt x="1533049" y="234791"/>
                    <a:pt x="1537811" y="250031"/>
                  </a:cubicBezTo>
                  <a:cubicBezTo>
                    <a:pt x="1537811" y="252889"/>
                    <a:pt x="1536859" y="255746"/>
                    <a:pt x="1536859" y="258604"/>
                  </a:cubicBezTo>
                  <a:cubicBezTo>
                    <a:pt x="1534954" y="251936"/>
                    <a:pt x="1533049" y="245269"/>
                    <a:pt x="1531144" y="239554"/>
                  </a:cubicBezTo>
                  <a:cubicBezTo>
                    <a:pt x="1529239" y="232886"/>
                    <a:pt x="1527334" y="227171"/>
                    <a:pt x="1525429" y="220504"/>
                  </a:cubicBezTo>
                  <a:cubicBezTo>
                    <a:pt x="1524476" y="217646"/>
                    <a:pt x="1523524" y="214789"/>
                    <a:pt x="1521619" y="211931"/>
                  </a:cubicBezTo>
                  <a:cubicBezTo>
                    <a:pt x="1518761" y="173831"/>
                    <a:pt x="1515904" y="150019"/>
                    <a:pt x="1515904" y="150019"/>
                  </a:cubicBezTo>
                  <a:cubicBezTo>
                    <a:pt x="1515904" y="150019"/>
                    <a:pt x="1514951" y="166211"/>
                    <a:pt x="1513046" y="192881"/>
                  </a:cubicBezTo>
                  <a:cubicBezTo>
                    <a:pt x="1510189" y="187166"/>
                    <a:pt x="1508284" y="182404"/>
                    <a:pt x="1506379" y="177641"/>
                  </a:cubicBezTo>
                  <a:cubicBezTo>
                    <a:pt x="1499711" y="163354"/>
                    <a:pt x="1495901" y="154781"/>
                    <a:pt x="1495901" y="154781"/>
                  </a:cubicBezTo>
                  <a:cubicBezTo>
                    <a:pt x="1495901" y="154781"/>
                    <a:pt x="1497806" y="163354"/>
                    <a:pt x="1502569" y="178594"/>
                  </a:cubicBezTo>
                  <a:cubicBezTo>
                    <a:pt x="1503521" y="182404"/>
                    <a:pt x="1504474" y="186214"/>
                    <a:pt x="1505426" y="190024"/>
                  </a:cubicBezTo>
                  <a:cubicBezTo>
                    <a:pt x="1505426" y="189071"/>
                    <a:pt x="1504474" y="189071"/>
                    <a:pt x="1504474" y="189071"/>
                  </a:cubicBezTo>
                  <a:cubicBezTo>
                    <a:pt x="1504474" y="189071"/>
                    <a:pt x="1506379" y="196691"/>
                    <a:pt x="1510189" y="210026"/>
                  </a:cubicBezTo>
                  <a:cubicBezTo>
                    <a:pt x="1510189" y="210979"/>
                    <a:pt x="1511141" y="212884"/>
                    <a:pt x="1511141" y="213836"/>
                  </a:cubicBezTo>
                  <a:cubicBezTo>
                    <a:pt x="1511141" y="220504"/>
                    <a:pt x="1510189" y="227171"/>
                    <a:pt x="1510189" y="233839"/>
                  </a:cubicBezTo>
                  <a:cubicBezTo>
                    <a:pt x="1510189" y="241459"/>
                    <a:pt x="1509236" y="250031"/>
                    <a:pt x="1509236" y="258604"/>
                  </a:cubicBezTo>
                  <a:cubicBezTo>
                    <a:pt x="1503521" y="241459"/>
                    <a:pt x="1498759" y="230981"/>
                    <a:pt x="1498759" y="230981"/>
                  </a:cubicBezTo>
                  <a:cubicBezTo>
                    <a:pt x="1498759" y="230981"/>
                    <a:pt x="1501616" y="248126"/>
                    <a:pt x="1508284" y="275749"/>
                  </a:cubicBezTo>
                  <a:cubicBezTo>
                    <a:pt x="1508284" y="279559"/>
                    <a:pt x="1508284" y="283369"/>
                    <a:pt x="1507331" y="288131"/>
                  </a:cubicBezTo>
                  <a:cubicBezTo>
                    <a:pt x="1506379" y="290036"/>
                    <a:pt x="1505426" y="290989"/>
                    <a:pt x="1504474" y="292894"/>
                  </a:cubicBezTo>
                  <a:cubicBezTo>
                    <a:pt x="1503521" y="294799"/>
                    <a:pt x="1501616" y="296704"/>
                    <a:pt x="1500664" y="298609"/>
                  </a:cubicBezTo>
                  <a:cubicBezTo>
                    <a:pt x="1497806" y="287179"/>
                    <a:pt x="1495901" y="275749"/>
                    <a:pt x="1493044" y="266224"/>
                  </a:cubicBezTo>
                  <a:cubicBezTo>
                    <a:pt x="1495901" y="253841"/>
                    <a:pt x="1497806" y="246221"/>
                    <a:pt x="1497806" y="246221"/>
                  </a:cubicBezTo>
                  <a:cubicBezTo>
                    <a:pt x="1497806" y="246221"/>
                    <a:pt x="1495901" y="251936"/>
                    <a:pt x="1491139" y="260509"/>
                  </a:cubicBezTo>
                  <a:cubicBezTo>
                    <a:pt x="1491139" y="260509"/>
                    <a:pt x="1491139" y="259556"/>
                    <a:pt x="1491139" y="259556"/>
                  </a:cubicBezTo>
                  <a:cubicBezTo>
                    <a:pt x="1491139" y="253841"/>
                    <a:pt x="1490186" y="249079"/>
                    <a:pt x="1490186" y="244316"/>
                  </a:cubicBezTo>
                  <a:cubicBezTo>
                    <a:pt x="1490186" y="242411"/>
                    <a:pt x="1490186" y="240506"/>
                    <a:pt x="1489234" y="238601"/>
                  </a:cubicBezTo>
                  <a:cubicBezTo>
                    <a:pt x="1489234" y="237649"/>
                    <a:pt x="1489234" y="237649"/>
                    <a:pt x="1489234" y="237649"/>
                  </a:cubicBezTo>
                  <a:cubicBezTo>
                    <a:pt x="1489234" y="237649"/>
                    <a:pt x="1489234" y="237649"/>
                    <a:pt x="1489234" y="238601"/>
                  </a:cubicBezTo>
                  <a:cubicBezTo>
                    <a:pt x="1488281" y="230981"/>
                    <a:pt x="1488281" y="225266"/>
                    <a:pt x="1486376" y="219551"/>
                  </a:cubicBezTo>
                  <a:cubicBezTo>
                    <a:pt x="1483519" y="206216"/>
                    <a:pt x="1482566" y="198596"/>
                    <a:pt x="1482566" y="198596"/>
                  </a:cubicBezTo>
                  <a:cubicBezTo>
                    <a:pt x="1482566" y="198596"/>
                    <a:pt x="1482566" y="206216"/>
                    <a:pt x="1482566" y="220504"/>
                  </a:cubicBezTo>
                  <a:cubicBezTo>
                    <a:pt x="1482566" y="222409"/>
                    <a:pt x="1482566" y="225266"/>
                    <a:pt x="1482566" y="228124"/>
                  </a:cubicBezTo>
                  <a:cubicBezTo>
                    <a:pt x="1476851" y="206216"/>
                    <a:pt x="1473041" y="193834"/>
                    <a:pt x="1473041" y="193834"/>
                  </a:cubicBezTo>
                  <a:cubicBezTo>
                    <a:pt x="1473041" y="193834"/>
                    <a:pt x="1474946" y="220504"/>
                    <a:pt x="1479709" y="259556"/>
                  </a:cubicBezTo>
                  <a:cubicBezTo>
                    <a:pt x="1479709" y="260509"/>
                    <a:pt x="1478756" y="261461"/>
                    <a:pt x="1478756" y="262414"/>
                  </a:cubicBezTo>
                  <a:cubicBezTo>
                    <a:pt x="1477804" y="263366"/>
                    <a:pt x="1477804" y="265271"/>
                    <a:pt x="1476851" y="266224"/>
                  </a:cubicBezTo>
                  <a:cubicBezTo>
                    <a:pt x="1476851" y="263366"/>
                    <a:pt x="1475899" y="260509"/>
                    <a:pt x="1475899" y="257651"/>
                  </a:cubicBezTo>
                  <a:cubicBezTo>
                    <a:pt x="1473994" y="244316"/>
                    <a:pt x="1473041" y="232886"/>
                    <a:pt x="1471136" y="221456"/>
                  </a:cubicBezTo>
                  <a:cubicBezTo>
                    <a:pt x="1469231" y="210979"/>
                    <a:pt x="1468279" y="201454"/>
                    <a:pt x="1466374" y="193834"/>
                  </a:cubicBezTo>
                  <a:cubicBezTo>
                    <a:pt x="1462564" y="178594"/>
                    <a:pt x="1460659" y="170021"/>
                    <a:pt x="1460659" y="170021"/>
                  </a:cubicBezTo>
                  <a:cubicBezTo>
                    <a:pt x="1460659" y="170021"/>
                    <a:pt x="1461611" y="178594"/>
                    <a:pt x="1462564" y="193834"/>
                  </a:cubicBezTo>
                  <a:cubicBezTo>
                    <a:pt x="1463516" y="201454"/>
                    <a:pt x="1463516" y="210979"/>
                    <a:pt x="1464469" y="221456"/>
                  </a:cubicBezTo>
                  <a:cubicBezTo>
                    <a:pt x="1465421" y="231934"/>
                    <a:pt x="1465421" y="244316"/>
                    <a:pt x="1465421" y="257651"/>
                  </a:cubicBezTo>
                  <a:cubicBezTo>
                    <a:pt x="1465421" y="263366"/>
                    <a:pt x="1465421" y="269081"/>
                    <a:pt x="1465421" y="275749"/>
                  </a:cubicBezTo>
                  <a:cubicBezTo>
                    <a:pt x="1462564" y="265271"/>
                    <a:pt x="1458754" y="254794"/>
                    <a:pt x="1455896" y="246221"/>
                  </a:cubicBezTo>
                  <a:cubicBezTo>
                    <a:pt x="1453039" y="235744"/>
                    <a:pt x="1450181" y="226219"/>
                    <a:pt x="1447324" y="218599"/>
                  </a:cubicBezTo>
                  <a:cubicBezTo>
                    <a:pt x="1442561" y="203359"/>
                    <a:pt x="1439704" y="194786"/>
                    <a:pt x="1439704" y="194786"/>
                  </a:cubicBezTo>
                  <a:cubicBezTo>
                    <a:pt x="1439704" y="194786"/>
                    <a:pt x="1440656" y="202406"/>
                    <a:pt x="1442561" y="215741"/>
                  </a:cubicBezTo>
                  <a:cubicBezTo>
                    <a:pt x="1439704" y="203359"/>
                    <a:pt x="1437799" y="193834"/>
                    <a:pt x="1435894" y="185261"/>
                  </a:cubicBezTo>
                  <a:cubicBezTo>
                    <a:pt x="1435894" y="169069"/>
                    <a:pt x="1435894" y="159544"/>
                    <a:pt x="1435894" y="159544"/>
                  </a:cubicBezTo>
                  <a:cubicBezTo>
                    <a:pt x="1435894" y="159544"/>
                    <a:pt x="1434941" y="164306"/>
                    <a:pt x="1433036" y="173831"/>
                  </a:cubicBezTo>
                  <a:cubicBezTo>
                    <a:pt x="1431131" y="165259"/>
                    <a:pt x="1430179" y="160496"/>
                    <a:pt x="1430179" y="160496"/>
                  </a:cubicBezTo>
                  <a:cubicBezTo>
                    <a:pt x="1430179" y="160496"/>
                    <a:pt x="1430179" y="162401"/>
                    <a:pt x="1430179" y="166211"/>
                  </a:cubicBezTo>
                  <a:cubicBezTo>
                    <a:pt x="1428274" y="158591"/>
                    <a:pt x="1427321" y="151924"/>
                    <a:pt x="1425416" y="147161"/>
                  </a:cubicBezTo>
                  <a:cubicBezTo>
                    <a:pt x="1421606" y="134779"/>
                    <a:pt x="1418749" y="127159"/>
                    <a:pt x="1418749" y="127159"/>
                  </a:cubicBezTo>
                  <a:cubicBezTo>
                    <a:pt x="1418749" y="127159"/>
                    <a:pt x="1419701" y="134779"/>
                    <a:pt x="1421606" y="148114"/>
                  </a:cubicBezTo>
                  <a:cubicBezTo>
                    <a:pt x="1422559" y="154781"/>
                    <a:pt x="1423511" y="162401"/>
                    <a:pt x="1423511" y="171926"/>
                  </a:cubicBezTo>
                  <a:cubicBezTo>
                    <a:pt x="1424464" y="181451"/>
                    <a:pt x="1424464" y="190976"/>
                    <a:pt x="1425416" y="202406"/>
                  </a:cubicBezTo>
                  <a:cubicBezTo>
                    <a:pt x="1425416" y="208121"/>
                    <a:pt x="1426369" y="212884"/>
                    <a:pt x="1426369" y="218599"/>
                  </a:cubicBezTo>
                  <a:cubicBezTo>
                    <a:pt x="1425416" y="224314"/>
                    <a:pt x="1424464" y="230029"/>
                    <a:pt x="1424464" y="235744"/>
                  </a:cubicBezTo>
                  <a:cubicBezTo>
                    <a:pt x="1423511" y="231934"/>
                    <a:pt x="1422559" y="229076"/>
                    <a:pt x="1421606" y="226219"/>
                  </a:cubicBezTo>
                  <a:cubicBezTo>
                    <a:pt x="1419701" y="219551"/>
                    <a:pt x="1416844" y="214789"/>
                    <a:pt x="1415891" y="210026"/>
                  </a:cubicBezTo>
                  <a:cubicBezTo>
                    <a:pt x="1412081" y="201454"/>
                    <a:pt x="1410176" y="195739"/>
                    <a:pt x="1410176" y="195739"/>
                  </a:cubicBezTo>
                  <a:cubicBezTo>
                    <a:pt x="1410176" y="195739"/>
                    <a:pt x="1411129" y="201454"/>
                    <a:pt x="1412081" y="210979"/>
                  </a:cubicBezTo>
                  <a:cubicBezTo>
                    <a:pt x="1413034" y="215741"/>
                    <a:pt x="1413986" y="221456"/>
                    <a:pt x="1414939" y="228124"/>
                  </a:cubicBezTo>
                  <a:cubicBezTo>
                    <a:pt x="1415891" y="234791"/>
                    <a:pt x="1416844" y="241459"/>
                    <a:pt x="1416844" y="250031"/>
                  </a:cubicBezTo>
                  <a:cubicBezTo>
                    <a:pt x="1416844" y="255746"/>
                    <a:pt x="1417796" y="261461"/>
                    <a:pt x="1418749" y="268129"/>
                  </a:cubicBezTo>
                  <a:cubicBezTo>
                    <a:pt x="1416844" y="270986"/>
                    <a:pt x="1414939" y="273844"/>
                    <a:pt x="1413034" y="277654"/>
                  </a:cubicBezTo>
                  <a:cubicBezTo>
                    <a:pt x="1412081" y="275749"/>
                    <a:pt x="1412081" y="273844"/>
                    <a:pt x="1411129" y="271939"/>
                  </a:cubicBezTo>
                  <a:cubicBezTo>
                    <a:pt x="1406366" y="237649"/>
                    <a:pt x="1401604" y="215741"/>
                    <a:pt x="1401604" y="215741"/>
                  </a:cubicBezTo>
                  <a:cubicBezTo>
                    <a:pt x="1401604" y="215741"/>
                    <a:pt x="1401604" y="226219"/>
                    <a:pt x="1400651" y="243364"/>
                  </a:cubicBezTo>
                  <a:cubicBezTo>
                    <a:pt x="1397794" y="233839"/>
                    <a:pt x="1394936" y="226219"/>
                    <a:pt x="1392079" y="219551"/>
                  </a:cubicBezTo>
                  <a:cubicBezTo>
                    <a:pt x="1392079" y="217646"/>
                    <a:pt x="1393031" y="215741"/>
                    <a:pt x="1393031" y="213836"/>
                  </a:cubicBezTo>
                  <a:cubicBezTo>
                    <a:pt x="1393984" y="212884"/>
                    <a:pt x="1394936" y="211931"/>
                    <a:pt x="1395889" y="210979"/>
                  </a:cubicBezTo>
                  <a:cubicBezTo>
                    <a:pt x="1399699" y="207169"/>
                    <a:pt x="1400651" y="205264"/>
                    <a:pt x="1400651" y="205264"/>
                  </a:cubicBezTo>
                  <a:cubicBezTo>
                    <a:pt x="1400651" y="205264"/>
                    <a:pt x="1398746" y="207169"/>
                    <a:pt x="1394936" y="210026"/>
                  </a:cubicBezTo>
                  <a:cubicBezTo>
                    <a:pt x="1394936" y="210026"/>
                    <a:pt x="1393984" y="210979"/>
                    <a:pt x="1393031" y="210979"/>
                  </a:cubicBezTo>
                  <a:cubicBezTo>
                    <a:pt x="1393984" y="205264"/>
                    <a:pt x="1394936" y="202406"/>
                    <a:pt x="1394936" y="202406"/>
                  </a:cubicBezTo>
                  <a:cubicBezTo>
                    <a:pt x="1394936" y="202406"/>
                    <a:pt x="1393031" y="206216"/>
                    <a:pt x="1391126" y="212884"/>
                  </a:cubicBezTo>
                  <a:cubicBezTo>
                    <a:pt x="1391126" y="212884"/>
                    <a:pt x="1390174" y="213836"/>
                    <a:pt x="1390174" y="213836"/>
                  </a:cubicBezTo>
                  <a:cubicBezTo>
                    <a:pt x="1386364" y="204311"/>
                    <a:pt x="1384459" y="199549"/>
                    <a:pt x="1384459" y="199549"/>
                  </a:cubicBezTo>
                  <a:cubicBezTo>
                    <a:pt x="1384459" y="199549"/>
                    <a:pt x="1385411" y="205264"/>
                    <a:pt x="1387316" y="215741"/>
                  </a:cubicBezTo>
                  <a:cubicBezTo>
                    <a:pt x="1384459" y="218599"/>
                    <a:pt x="1382554" y="220504"/>
                    <a:pt x="1378744" y="224314"/>
                  </a:cubicBezTo>
                  <a:cubicBezTo>
                    <a:pt x="1374934" y="229076"/>
                    <a:pt x="1371124" y="233839"/>
                    <a:pt x="1367314" y="240506"/>
                  </a:cubicBezTo>
                  <a:cubicBezTo>
                    <a:pt x="1363504" y="230029"/>
                    <a:pt x="1358741" y="219551"/>
                    <a:pt x="1354931" y="209074"/>
                  </a:cubicBezTo>
                  <a:cubicBezTo>
                    <a:pt x="1354931" y="199549"/>
                    <a:pt x="1354931" y="191929"/>
                    <a:pt x="1354931" y="185261"/>
                  </a:cubicBezTo>
                  <a:cubicBezTo>
                    <a:pt x="1354931" y="167164"/>
                    <a:pt x="1354931" y="157639"/>
                    <a:pt x="1354931" y="157639"/>
                  </a:cubicBezTo>
                  <a:cubicBezTo>
                    <a:pt x="1354931" y="157639"/>
                    <a:pt x="1353026" y="168116"/>
                    <a:pt x="1351121" y="185261"/>
                  </a:cubicBezTo>
                  <a:cubicBezTo>
                    <a:pt x="1350169" y="189071"/>
                    <a:pt x="1350169" y="192881"/>
                    <a:pt x="1349216" y="197644"/>
                  </a:cubicBezTo>
                  <a:cubicBezTo>
                    <a:pt x="1347311" y="193834"/>
                    <a:pt x="1345406" y="190024"/>
                    <a:pt x="1343501" y="186214"/>
                  </a:cubicBezTo>
                  <a:cubicBezTo>
                    <a:pt x="1343501" y="181451"/>
                    <a:pt x="1344454" y="175736"/>
                    <a:pt x="1344454" y="171926"/>
                  </a:cubicBezTo>
                  <a:cubicBezTo>
                    <a:pt x="1344454" y="166211"/>
                    <a:pt x="1344454" y="161449"/>
                    <a:pt x="1344454" y="157639"/>
                  </a:cubicBezTo>
                  <a:cubicBezTo>
                    <a:pt x="1344454" y="151924"/>
                    <a:pt x="1345406" y="147161"/>
                    <a:pt x="1345406" y="142399"/>
                  </a:cubicBezTo>
                  <a:cubicBezTo>
                    <a:pt x="1346359" y="129064"/>
                    <a:pt x="1346359" y="120491"/>
                    <a:pt x="1346359" y="120491"/>
                  </a:cubicBezTo>
                  <a:cubicBezTo>
                    <a:pt x="1346359" y="120491"/>
                    <a:pt x="1344454" y="128111"/>
                    <a:pt x="1341596" y="141446"/>
                  </a:cubicBezTo>
                  <a:cubicBezTo>
                    <a:pt x="1340644" y="148114"/>
                    <a:pt x="1338739" y="156686"/>
                    <a:pt x="1336834" y="166211"/>
                  </a:cubicBezTo>
                  <a:cubicBezTo>
                    <a:pt x="1336834" y="167164"/>
                    <a:pt x="1336834" y="168116"/>
                    <a:pt x="1335881" y="169069"/>
                  </a:cubicBezTo>
                  <a:cubicBezTo>
                    <a:pt x="1333024" y="162401"/>
                    <a:pt x="1330166" y="156686"/>
                    <a:pt x="1327309" y="150971"/>
                  </a:cubicBezTo>
                  <a:cubicBezTo>
                    <a:pt x="1299686" y="91916"/>
                    <a:pt x="1280636" y="53816"/>
                    <a:pt x="1280636" y="53816"/>
                  </a:cubicBezTo>
                  <a:cubicBezTo>
                    <a:pt x="1280636" y="53816"/>
                    <a:pt x="1293971" y="94774"/>
                    <a:pt x="1317784" y="155734"/>
                  </a:cubicBezTo>
                  <a:cubicBezTo>
                    <a:pt x="1322546" y="168116"/>
                    <a:pt x="1327309" y="180499"/>
                    <a:pt x="1332071" y="193834"/>
                  </a:cubicBezTo>
                  <a:cubicBezTo>
                    <a:pt x="1332071" y="195739"/>
                    <a:pt x="1332071" y="196691"/>
                    <a:pt x="1331119" y="197644"/>
                  </a:cubicBezTo>
                  <a:cubicBezTo>
                    <a:pt x="1329214" y="209074"/>
                    <a:pt x="1327309" y="222409"/>
                    <a:pt x="1326356" y="235744"/>
                  </a:cubicBezTo>
                  <a:cubicBezTo>
                    <a:pt x="1324451" y="249079"/>
                    <a:pt x="1323499" y="263366"/>
                    <a:pt x="1321594" y="277654"/>
                  </a:cubicBezTo>
                  <a:cubicBezTo>
                    <a:pt x="1321594" y="283369"/>
                    <a:pt x="1320641" y="288131"/>
                    <a:pt x="1319689" y="293846"/>
                  </a:cubicBezTo>
                  <a:cubicBezTo>
                    <a:pt x="1318736" y="292894"/>
                    <a:pt x="1318736" y="291941"/>
                    <a:pt x="1317784" y="290989"/>
                  </a:cubicBezTo>
                  <a:cubicBezTo>
                    <a:pt x="1317784" y="289084"/>
                    <a:pt x="1317784" y="289084"/>
                    <a:pt x="1317784" y="289084"/>
                  </a:cubicBezTo>
                  <a:cubicBezTo>
                    <a:pt x="1317784" y="289084"/>
                    <a:pt x="1317784" y="290036"/>
                    <a:pt x="1316831" y="290989"/>
                  </a:cubicBezTo>
                  <a:cubicBezTo>
                    <a:pt x="1316831" y="290036"/>
                    <a:pt x="1315879" y="289084"/>
                    <a:pt x="1315879" y="288131"/>
                  </a:cubicBezTo>
                  <a:cubicBezTo>
                    <a:pt x="1314926" y="287179"/>
                    <a:pt x="1314926" y="286226"/>
                    <a:pt x="1313974" y="285274"/>
                  </a:cubicBezTo>
                  <a:cubicBezTo>
                    <a:pt x="1315879" y="259556"/>
                    <a:pt x="1316831" y="244316"/>
                    <a:pt x="1316831" y="244316"/>
                  </a:cubicBezTo>
                  <a:cubicBezTo>
                    <a:pt x="1316831" y="244316"/>
                    <a:pt x="1313974" y="256699"/>
                    <a:pt x="1309211" y="277654"/>
                  </a:cubicBezTo>
                  <a:cubicBezTo>
                    <a:pt x="1305401" y="271939"/>
                    <a:pt x="1302544" y="266224"/>
                    <a:pt x="1298734" y="260509"/>
                  </a:cubicBezTo>
                  <a:cubicBezTo>
                    <a:pt x="1304449" y="235744"/>
                    <a:pt x="1310164" y="213836"/>
                    <a:pt x="1313974" y="199549"/>
                  </a:cubicBezTo>
                  <a:cubicBezTo>
                    <a:pt x="1317784" y="182404"/>
                    <a:pt x="1319689" y="172879"/>
                    <a:pt x="1319689" y="172879"/>
                  </a:cubicBezTo>
                  <a:cubicBezTo>
                    <a:pt x="1319689" y="172879"/>
                    <a:pt x="1307306" y="202406"/>
                    <a:pt x="1291114" y="249079"/>
                  </a:cubicBezTo>
                  <a:cubicBezTo>
                    <a:pt x="1287304" y="243364"/>
                    <a:pt x="1284446" y="238601"/>
                    <a:pt x="1281589" y="234791"/>
                  </a:cubicBezTo>
                  <a:cubicBezTo>
                    <a:pt x="1273016" y="222409"/>
                    <a:pt x="1267301" y="215741"/>
                    <a:pt x="1267301" y="215741"/>
                  </a:cubicBezTo>
                  <a:cubicBezTo>
                    <a:pt x="1267301" y="215741"/>
                    <a:pt x="1270159" y="222409"/>
                    <a:pt x="1275874" y="232886"/>
                  </a:cubicBezTo>
                  <a:cubicBezTo>
                    <a:pt x="1274921" y="234791"/>
                    <a:pt x="1273969" y="238601"/>
                    <a:pt x="1272064" y="243364"/>
                  </a:cubicBezTo>
                  <a:cubicBezTo>
                    <a:pt x="1268254" y="237649"/>
                    <a:pt x="1264444" y="231934"/>
                    <a:pt x="1261586" y="227171"/>
                  </a:cubicBezTo>
                  <a:cubicBezTo>
                    <a:pt x="1257776" y="221456"/>
                    <a:pt x="1253014" y="215741"/>
                    <a:pt x="1249204" y="210979"/>
                  </a:cubicBezTo>
                  <a:cubicBezTo>
                    <a:pt x="1248251" y="210026"/>
                    <a:pt x="1248251" y="209074"/>
                    <a:pt x="1247299" y="208121"/>
                  </a:cubicBezTo>
                  <a:cubicBezTo>
                    <a:pt x="1250156" y="203359"/>
                    <a:pt x="1251109" y="199549"/>
                    <a:pt x="1251109" y="199549"/>
                  </a:cubicBezTo>
                  <a:cubicBezTo>
                    <a:pt x="1251109" y="199549"/>
                    <a:pt x="1249204" y="202406"/>
                    <a:pt x="1246346" y="206216"/>
                  </a:cubicBezTo>
                  <a:cubicBezTo>
                    <a:pt x="1239679" y="197644"/>
                    <a:pt x="1233964" y="190024"/>
                    <a:pt x="1229201" y="184309"/>
                  </a:cubicBezTo>
                  <a:cubicBezTo>
                    <a:pt x="1217771" y="170974"/>
                    <a:pt x="1211104" y="162401"/>
                    <a:pt x="1211104" y="162401"/>
                  </a:cubicBezTo>
                  <a:cubicBezTo>
                    <a:pt x="1211104" y="162401"/>
                    <a:pt x="1216819" y="170974"/>
                    <a:pt x="1226344" y="186214"/>
                  </a:cubicBezTo>
                  <a:cubicBezTo>
                    <a:pt x="1231106" y="192881"/>
                    <a:pt x="1235869" y="202406"/>
                    <a:pt x="1242536" y="211931"/>
                  </a:cubicBezTo>
                  <a:cubicBezTo>
                    <a:pt x="1240631" y="214789"/>
                    <a:pt x="1238726" y="217646"/>
                    <a:pt x="1236821" y="220504"/>
                  </a:cubicBezTo>
                  <a:cubicBezTo>
                    <a:pt x="1235869" y="222409"/>
                    <a:pt x="1234916" y="224314"/>
                    <a:pt x="1233011" y="226219"/>
                  </a:cubicBezTo>
                  <a:cubicBezTo>
                    <a:pt x="1233011" y="221456"/>
                    <a:pt x="1232059" y="217646"/>
                    <a:pt x="1231106" y="212884"/>
                  </a:cubicBezTo>
                  <a:cubicBezTo>
                    <a:pt x="1231106" y="211931"/>
                    <a:pt x="1230154" y="210026"/>
                    <a:pt x="1228249" y="209074"/>
                  </a:cubicBezTo>
                  <a:cubicBezTo>
                    <a:pt x="1228249" y="209074"/>
                    <a:pt x="1227296" y="209074"/>
                    <a:pt x="1226344" y="209074"/>
                  </a:cubicBezTo>
                  <a:cubicBezTo>
                    <a:pt x="1225391" y="206216"/>
                    <a:pt x="1224439" y="202406"/>
                    <a:pt x="1223486" y="199549"/>
                  </a:cubicBezTo>
                  <a:cubicBezTo>
                    <a:pt x="1218724" y="187166"/>
                    <a:pt x="1215866" y="179546"/>
                    <a:pt x="1215866" y="179546"/>
                  </a:cubicBezTo>
                  <a:cubicBezTo>
                    <a:pt x="1215866" y="179546"/>
                    <a:pt x="1216819" y="187166"/>
                    <a:pt x="1219676" y="200501"/>
                  </a:cubicBezTo>
                  <a:cubicBezTo>
                    <a:pt x="1220629" y="204311"/>
                    <a:pt x="1220629" y="208121"/>
                    <a:pt x="1221581" y="211931"/>
                  </a:cubicBezTo>
                  <a:cubicBezTo>
                    <a:pt x="1221581" y="212884"/>
                    <a:pt x="1220629" y="212884"/>
                    <a:pt x="1220629" y="213836"/>
                  </a:cubicBezTo>
                  <a:cubicBezTo>
                    <a:pt x="1214914" y="208121"/>
                    <a:pt x="1211104" y="203359"/>
                    <a:pt x="1207294" y="200501"/>
                  </a:cubicBezTo>
                  <a:cubicBezTo>
                    <a:pt x="1203484" y="197644"/>
                    <a:pt x="1201579" y="195739"/>
                    <a:pt x="1201579" y="195739"/>
                  </a:cubicBezTo>
                  <a:cubicBezTo>
                    <a:pt x="1201579" y="195739"/>
                    <a:pt x="1203484" y="197644"/>
                    <a:pt x="1206341" y="201454"/>
                  </a:cubicBezTo>
                  <a:cubicBezTo>
                    <a:pt x="1209199" y="205264"/>
                    <a:pt x="1213009" y="210979"/>
                    <a:pt x="1217771" y="217646"/>
                  </a:cubicBezTo>
                  <a:lnTo>
                    <a:pt x="1217771" y="217646"/>
                  </a:lnTo>
                  <a:cubicBezTo>
                    <a:pt x="1216819" y="222409"/>
                    <a:pt x="1216819" y="227171"/>
                    <a:pt x="1216819" y="231934"/>
                  </a:cubicBezTo>
                  <a:cubicBezTo>
                    <a:pt x="1207294" y="223361"/>
                    <a:pt x="1202531" y="219551"/>
                    <a:pt x="1202531" y="219551"/>
                  </a:cubicBezTo>
                  <a:cubicBezTo>
                    <a:pt x="1202531" y="219551"/>
                    <a:pt x="1207294" y="226219"/>
                    <a:pt x="1215866" y="236696"/>
                  </a:cubicBezTo>
                  <a:cubicBezTo>
                    <a:pt x="1215866" y="240506"/>
                    <a:pt x="1214914" y="245269"/>
                    <a:pt x="1214914" y="249079"/>
                  </a:cubicBezTo>
                  <a:cubicBezTo>
                    <a:pt x="1214914" y="250984"/>
                    <a:pt x="1214914" y="252889"/>
                    <a:pt x="1214914" y="255746"/>
                  </a:cubicBezTo>
                  <a:cubicBezTo>
                    <a:pt x="1214914" y="253841"/>
                    <a:pt x="1213961" y="252889"/>
                    <a:pt x="1213961" y="250984"/>
                  </a:cubicBezTo>
                  <a:cubicBezTo>
                    <a:pt x="1213961" y="250984"/>
                    <a:pt x="1213961" y="250031"/>
                    <a:pt x="1213961" y="250031"/>
                  </a:cubicBezTo>
                  <a:cubicBezTo>
                    <a:pt x="1213961" y="249079"/>
                    <a:pt x="1214914" y="249079"/>
                    <a:pt x="1214914" y="249079"/>
                  </a:cubicBezTo>
                  <a:cubicBezTo>
                    <a:pt x="1214914" y="249079"/>
                    <a:pt x="1214914" y="249079"/>
                    <a:pt x="1213961" y="250031"/>
                  </a:cubicBezTo>
                  <a:cubicBezTo>
                    <a:pt x="1212056" y="242411"/>
                    <a:pt x="1209199" y="235744"/>
                    <a:pt x="1207294" y="229076"/>
                  </a:cubicBezTo>
                  <a:cubicBezTo>
                    <a:pt x="1204436" y="222409"/>
                    <a:pt x="1202531" y="216694"/>
                    <a:pt x="1200626" y="212884"/>
                  </a:cubicBezTo>
                  <a:cubicBezTo>
                    <a:pt x="1195864" y="204311"/>
                    <a:pt x="1193959" y="198596"/>
                    <a:pt x="1193959" y="198596"/>
                  </a:cubicBezTo>
                  <a:cubicBezTo>
                    <a:pt x="1193959" y="198596"/>
                    <a:pt x="1194911" y="204311"/>
                    <a:pt x="1196816" y="213836"/>
                  </a:cubicBezTo>
                  <a:cubicBezTo>
                    <a:pt x="1197769" y="218599"/>
                    <a:pt x="1198721" y="224314"/>
                    <a:pt x="1200626" y="230981"/>
                  </a:cubicBezTo>
                  <a:cubicBezTo>
                    <a:pt x="1201579" y="237649"/>
                    <a:pt x="1202531" y="245269"/>
                    <a:pt x="1204436" y="252889"/>
                  </a:cubicBezTo>
                  <a:cubicBezTo>
                    <a:pt x="1204436" y="254794"/>
                    <a:pt x="1205389" y="256699"/>
                    <a:pt x="1205389" y="258604"/>
                  </a:cubicBezTo>
                  <a:cubicBezTo>
                    <a:pt x="1202531" y="251936"/>
                    <a:pt x="1199674" y="245269"/>
                    <a:pt x="1196816" y="239554"/>
                  </a:cubicBezTo>
                  <a:cubicBezTo>
                    <a:pt x="1193959" y="233839"/>
                    <a:pt x="1191101" y="229076"/>
                    <a:pt x="1189196" y="224314"/>
                  </a:cubicBezTo>
                  <a:cubicBezTo>
                    <a:pt x="1184434" y="216694"/>
                    <a:pt x="1181576" y="211931"/>
                    <a:pt x="1181576" y="211931"/>
                  </a:cubicBezTo>
                  <a:cubicBezTo>
                    <a:pt x="1181576" y="211931"/>
                    <a:pt x="1183481" y="216694"/>
                    <a:pt x="1185386" y="225266"/>
                  </a:cubicBezTo>
                  <a:cubicBezTo>
                    <a:pt x="1187291" y="230029"/>
                    <a:pt x="1188244" y="234791"/>
                    <a:pt x="1190149" y="241459"/>
                  </a:cubicBezTo>
                  <a:cubicBezTo>
                    <a:pt x="1192054" y="247174"/>
                    <a:pt x="1193006" y="254794"/>
                    <a:pt x="1194911" y="262414"/>
                  </a:cubicBezTo>
                  <a:cubicBezTo>
                    <a:pt x="1195864" y="267176"/>
                    <a:pt x="1196816" y="271939"/>
                    <a:pt x="1197769" y="276701"/>
                  </a:cubicBezTo>
                  <a:cubicBezTo>
                    <a:pt x="1196816" y="279559"/>
                    <a:pt x="1194911" y="281464"/>
                    <a:pt x="1193959" y="284321"/>
                  </a:cubicBezTo>
                  <a:cubicBezTo>
                    <a:pt x="1193959" y="284321"/>
                    <a:pt x="1193959" y="283369"/>
                    <a:pt x="1193959" y="283369"/>
                  </a:cubicBezTo>
                  <a:cubicBezTo>
                    <a:pt x="1193959" y="282416"/>
                    <a:pt x="1193006" y="280511"/>
                    <a:pt x="1193006" y="279559"/>
                  </a:cubicBezTo>
                  <a:cubicBezTo>
                    <a:pt x="1193959" y="277654"/>
                    <a:pt x="1193959" y="276701"/>
                    <a:pt x="1193959" y="276701"/>
                  </a:cubicBezTo>
                  <a:cubicBezTo>
                    <a:pt x="1193959" y="276701"/>
                    <a:pt x="1193959" y="277654"/>
                    <a:pt x="1193006" y="278606"/>
                  </a:cubicBezTo>
                  <a:cubicBezTo>
                    <a:pt x="1190149" y="268129"/>
                    <a:pt x="1187291" y="258604"/>
                    <a:pt x="1184434" y="250984"/>
                  </a:cubicBezTo>
                  <a:cubicBezTo>
                    <a:pt x="1179671" y="239554"/>
                    <a:pt x="1176814" y="231934"/>
                    <a:pt x="1174909" y="227171"/>
                  </a:cubicBezTo>
                  <a:cubicBezTo>
                    <a:pt x="1174909" y="226219"/>
                    <a:pt x="1174909" y="224314"/>
                    <a:pt x="1174909" y="223361"/>
                  </a:cubicBezTo>
                  <a:cubicBezTo>
                    <a:pt x="1174909" y="212884"/>
                    <a:pt x="1175861" y="204311"/>
                    <a:pt x="1175861" y="196691"/>
                  </a:cubicBezTo>
                  <a:cubicBezTo>
                    <a:pt x="1175861" y="182404"/>
                    <a:pt x="1174909" y="173831"/>
                    <a:pt x="1174909" y="173831"/>
                  </a:cubicBezTo>
                  <a:cubicBezTo>
                    <a:pt x="1174909" y="173831"/>
                    <a:pt x="1173956" y="182404"/>
                    <a:pt x="1172051" y="196691"/>
                  </a:cubicBezTo>
                  <a:cubicBezTo>
                    <a:pt x="1171099" y="204311"/>
                    <a:pt x="1169194" y="212884"/>
                    <a:pt x="1168241" y="223361"/>
                  </a:cubicBezTo>
                  <a:cubicBezTo>
                    <a:pt x="1168241" y="224314"/>
                    <a:pt x="1168241" y="225266"/>
                    <a:pt x="1168241" y="226219"/>
                  </a:cubicBezTo>
                  <a:cubicBezTo>
                    <a:pt x="1167289" y="229076"/>
                    <a:pt x="1165384" y="232886"/>
                    <a:pt x="1162526" y="238601"/>
                  </a:cubicBezTo>
                  <a:cubicBezTo>
                    <a:pt x="1161574" y="230981"/>
                    <a:pt x="1160621" y="223361"/>
                    <a:pt x="1158716" y="215741"/>
                  </a:cubicBezTo>
                  <a:cubicBezTo>
                    <a:pt x="1156811" y="206216"/>
                    <a:pt x="1153954" y="197644"/>
                    <a:pt x="1152049" y="189071"/>
                  </a:cubicBezTo>
                  <a:cubicBezTo>
                    <a:pt x="1143476" y="155734"/>
                    <a:pt x="1136809" y="133826"/>
                    <a:pt x="1136809" y="133826"/>
                  </a:cubicBezTo>
                  <a:cubicBezTo>
                    <a:pt x="1136809" y="133826"/>
                    <a:pt x="1137761" y="156686"/>
                    <a:pt x="1140619" y="190024"/>
                  </a:cubicBezTo>
                  <a:cubicBezTo>
                    <a:pt x="1141571" y="198596"/>
                    <a:pt x="1142524" y="208121"/>
                    <a:pt x="1143476" y="217646"/>
                  </a:cubicBezTo>
                  <a:cubicBezTo>
                    <a:pt x="1144429" y="227171"/>
                    <a:pt x="1144429" y="237649"/>
                    <a:pt x="1146334" y="248126"/>
                  </a:cubicBezTo>
                  <a:cubicBezTo>
                    <a:pt x="1146334" y="252889"/>
                    <a:pt x="1147286" y="256699"/>
                    <a:pt x="1147286" y="261461"/>
                  </a:cubicBezTo>
                  <a:cubicBezTo>
                    <a:pt x="1147286" y="261461"/>
                    <a:pt x="1147286" y="261461"/>
                    <a:pt x="1147286" y="261461"/>
                  </a:cubicBezTo>
                  <a:cubicBezTo>
                    <a:pt x="1147286" y="259556"/>
                    <a:pt x="1147286" y="258604"/>
                    <a:pt x="1147286" y="258604"/>
                  </a:cubicBezTo>
                  <a:cubicBezTo>
                    <a:pt x="1147286" y="258604"/>
                    <a:pt x="1147286" y="259556"/>
                    <a:pt x="1147286" y="260509"/>
                  </a:cubicBezTo>
                  <a:cubicBezTo>
                    <a:pt x="1146334" y="257651"/>
                    <a:pt x="1144429" y="254794"/>
                    <a:pt x="1143476" y="251936"/>
                  </a:cubicBezTo>
                  <a:cubicBezTo>
                    <a:pt x="1142524" y="250984"/>
                    <a:pt x="1142524" y="250031"/>
                    <a:pt x="1141571" y="249079"/>
                  </a:cubicBezTo>
                  <a:cubicBezTo>
                    <a:pt x="1141571" y="242411"/>
                    <a:pt x="1141571" y="237649"/>
                    <a:pt x="1141571" y="237649"/>
                  </a:cubicBezTo>
                  <a:cubicBezTo>
                    <a:pt x="1141571" y="237649"/>
                    <a:pt x="1140619" y="240506"/>
                    <a:pt x="1139666" y="246221"/>
                  </a:cubicBezTo>
                  <a:cubicBezTo>
                    <a:pt x="1136809" y="241459"/>
                    <a:pt x="1134904" y="236696"/>
                    <a:pt x="1132046" y="231934"/>
                  </a:cubicBezTo>
                  <a:cubicBezTo>
                    <a:pt x="1132046" y="231934"/>
                    <a:pt x="1132046" y="230981"/>
                    <a:pt x="1132046" y="230981"/>
                  </a:cubicBezTo>
                  <a:cubicBezTo>
                    <a:pt x="1128236" y="211931"/>
                    <a:pt x="1124426" y="193834"/>
                    <a:pt x="1120616" y="177641"/>
                  </a:cubicBezTo>
                  <a:cubicBezTo>
                    <a:pt x="1116806" y="161449"/>
                    <a:pt x="1113949" y="146209"/>
                    <a:pt x="1110139" y="132874"/>
                  </a:cubicBezTo>
                  <a:cubicBezTo>
                    <a:pt x="1106329" y="119539"/>
                    <a:pt x="1103471" y="108109"/>
                    <a:pt x="1100614" y="98584"/>
                  </a:cubicBezTo>
                  <a:cubicBezTo>
                    <a:pt x="1094899" y="79534"/>
                    <a:pt x="1092041" y="69056"/>
                    <a:pt x="1092041" y="69056"/>
                  </a:cubicBezTo>
                  <a:cubicBezTo>
                    <a:pt x="1092041" y="69056"/>
                    <a:pt x="1093946" y="80486"/>
                    <a:pt x="1096804" y="99536"/>
                  </a:cubicBezTo>
                  <a:cubicBezTo>
                    <a:pt x="1098709" y="109061"/>
                    <a:pt x="1100614" y="121444"/>
                    <a:pt x="1103471" y="134779"/>
                  </a:cubicBezTo>
                  <a:cubicBezTo>
                    <a:pt x="1106329" y="148114"/>
                    <a:pt x="1108234" y="163354"/>
                    <a:pt x="1110139" y="180499"/>
                  </a:cubicBezTo>
                  <a:cubicBezTo>
                    <a:pt x="1111091" y="186214"/>
                    <a:pt x="1112044" y="192881"/>
                    <a:pt x="1112996" y="199549"/>
                  </a:cubicBezTo>
                  <a:cubicBezTo>
                    <a:pt x="1112044" y="197644"/>
                    <a:pt x="1111091" y="196691"/>
                    <a:pt x="1110139" y="194786"/>
                  </a:cubicBezTo>
                  <a:cubicBezTo>
                    <a:pt x="1109186" y="192881"/>
                    <a:pt x="1107281" y="190976"/>
                    <a:pt x="1106329" y="190024"/>
                  </a:cubicBezTo>
                  <a:cubicBezTo>
                    <a:pt x="1106329" y="189071"/>
                    <a:pt x="1106329" y="189071"/>
                    <a:pt x="1105376" y="188119"/>
                  </a:cubicBezTo>
                  <a:cubicBezTo>
                    <a:pt x="1101566" y="177641"/>
                    <a:pt x="1098709" y="168116"/>
                    <a:pt x="1095851" y="160496"/>
                  </a:cubicBezTo>
                  <a:cubicBezTo>
                    <a:pt x="1090136" y="145256"/>
                    <a:pt x="1087279" y="136684"/>
                    <a:pt x="1087279" y="136684"/>
                  </a:cubicBezTo>
                  <a:cubicBezTo>
                    <a:pt x="1087279" y="136684"/>
                    <a:pt x="1089184" y="145256"/>
                    <a:pt x="1092041" y="161449"/>
                  </a:cubicBezTo>
                  <a:cubicBezTo>
                    <a:pt x="1093946" y="169069"/>
                    <a:pt x="1095851" y="178594"/>
                    <a:pt x="1098709" y="190024"/>
                  </a:cubicBezTo>
                  <a:cubicBezTo>
                    <a:pt x="1100614" y="197644"/>
                    <a:pt x="1102519" y="207169"/>
                    <a:pt x="1103471" y="215741"/>
                  </a:cubicBezTo>
                  <a:cubicBezTo>
                    <a:pt x="1099661" y="206216"/>
                    <a:pt x="1097756" y="200501"/>
                    <a:pt x="1097756" y="200501"/>
                  </a:cubicBezTo>
                  <a:cubicBezTo>
                    <a:pt x="1097756" y="200501"/>
                    <a:pt x="1099661" y="209074"/>
                    <a:pt x="1102519" y="224314"/>
                  </a:cubicBezTo>
                  <a:cubicBezTo>
                    <a:pt x="1100614" y="227171"/>
                    <a:pt x="1097756" y="230981"/>
                    <a:pt x="1094899" y="233839"/>
                  </a:cubicBezTo>
                  <a:cubicBezTo>
                    <a:pt x="1092994" y="225266"/>
                    <a:pt x="1091089" y="216694"/>
                    <a:pt x="1089184" y="209074"/>
                  </a:cubicBezTo>
                  <a:cubicBezTo>
                    <a:pt x="1086326" y="182404"/>
                    <a:pt x="1084421" y="166211"/>
                    <a:pt x="1084421" y="166211"/>
                  </a:cubicBezTo>
                  <a:cubicBezTo>
                    <a:pt x="1084421" y="166211"/>
                    <a:pt x="1084421" y="172879"/>
                    <a:pt x="1083469" y="184309"/>
                  </a:cubicBezTo>
                  <a:cubicBezTo>
                    <a:pt x="1080611" y="171926"/>
                    <a:pt x="1077754" y="160496"/>
                    <a:pt x="1073944" y="149066"/>
                  </a:cubicBezTo>
                  <a:cubicBezTo>
                    <a:pt x="1071086" y="140494"/>
                    <a:pt x="1069181" y="131921"/>
                    <a:pt x="1066324" y="123349"/>
                  </a:cubicBezTo>
                  <a:cubicBezTo>
                    <a:pt x="1072991" y="105251"/>
                    <a:pt x="1075849" y="94774"/>
                    <a:pt x="1075849" y="94774"/>
                  </a:cubicBezTo>
                  <a:cubicBezTo>
                    <a:pt x="1075849" y="94774"/>
                    <a:pt x="1072039" y="103346"/>
                    <a:pt x="1064419" y="119539"/>
                  </a:cubicBezTo>
                  <a:cubicBezTo>
                    <a:pt x="1062514" y="112871"/>
                    <a:pt x="1059656" y="106204"/>
                    <a:pt x="1057751" y="100489"/>
                  </a:cubicBezTo>
                  <a:cubicBezTo>
                    <a:pt x="1054894" y="92869"/>
                    <a:pt x="1052036" y="85249"/>
                    <a:pt x="1050131" y="78581"/>
                  </a:cubicBezTo>
                  <a:cubicBezTo>
                    <a:pt x="1047274" y="71914"/>
                    <a:pt x="1044416" y="65246"/>
                    <a:pt x="1042511" y="59531"/>
                  </a:cubicBezTo>
                  <a:cubicBezTo>
                    <a:pt x="1037749" y="47149"/>
                    <a:pt x="1032986" y="36671"/>
                    <a:pt x="1029176" y="28099"/>
                  </a:cubicBezTo>
                  <a:cubicBezTo>
                    <a:pt x="1017746" y="16669"/>
                    <a:pt x="1012984" y="7144"/>
                    <a:pt x="1012984" y="7144"/>
                  </a:cubicBezTo>
                  <a:cubicBezTo>
                    <a:pt x="1012984" y="7144"/>
                    <a:pt x="1016794" y="17621"/>
                    <a:pt x="1022509" y="34766"/>
                  </a:cubicBezTo>
                  <a:cubicBezTo>
                    <a:pt x="1025366" y="43339"/>
                    <a:pt x="1029176" y="54769"/>
                    <a:pt x="1032986" y="67151"/>
                  </a:cubicBezTo>
                  <a:cubicBezTo>
                    <a:pt x="1034891" y="73819"/>
                    <a:pt x="1036796" y="79534"/>
                    <a:pt x="1038701" y="87154"/>
                  </a:cubicBezTo>
                  <a:cubicBezTo>
                    <a:pt x="1040606" y="93821"/>
                    <a:pt x="1042511" y="101441"/>
                    <a:pt x="1044416" y="109061"/>
                  </a:cubicBezTo>
                  <a:cubicBezTo>
                    <a:pt x="1044416" y="109061"/>
                    <a:pt x="1044416" y="110014"/>
                    <a:pt x="1044416" y="110014"/>
                  </a:cubicBezTo>
                  <a:cubicBezTo>
                    <a:pt x="1039654" y="101441"/>
                    <a:pt x="1037749" y="96679"/>
                    <a:pt x="1037749" y="96679"/>
                  </a:cubicBezTo>
                  <a:cubicBezTo>
                    <a:pt x="1037749" y="96679"/>
                    <a:pt x="1039654" y="104299"/>
                    <a:pt x="1044416" y="117634"/>
                  </a:cubicBezTo>
                  <a:cubicBezTo>
                    <a:pt x="1046321" y="124301"/>
                    <a:pt x="1049179" y="131921"/>
                    <a:pt x="1051084" y="141446"/>
                  </a:cubicBezTo>
                  <a:cubicBezTo>
                    <a:pt x="1051084" y="143351"/>
                    <a:pt x="1052036" y="144304"/>
                    <a:pt x="1052036" y="146209"/>
                  </a:cubicBezTo>
                  <a:cubicBezTo>
                    <a:pt x="1048226" y="153829"/>
                    <a:pt x="1043464" y="163354"/>
                    <a:pt x="1037749" y="172879"/>
                  </a:cubicBezTo>
                  <a:cubicBezTo>
                    <a:pt x="1033939" y="180499"/>
                    <a:pt x="1029176" y="188119"/>
                    <a:pt x="1024414" y="195739"/>
                  </a:cubicBezTo>
                  <a:cubicBezTo>
                    <a:pt x="1024414" y="194786"/>
                    <a:pt x="1023461" y="193834"/>
                    <a:pt x="1023461" y="192881"/>
                  </a:cubicBezTo>
                  <a:cubicBezTo>
                    <a:pt x="1023461" y="190024"/>
                    <a:pt x="1023461" y="187166"/>
                    <a:pt x="1023461" y="184309"/>
                  </a:cubicBezTo>
                  <a:cubicBezTo>
                    <a:pt x="1024414" y="169069"/>
                    <a:pt x="1024414" y="154781"/>
                    <a:pt x="1024414" y="142399"/>
                  </a:cubicBezTo>
                  <a:cubicBezTo>
                    <a:pt x="1024414" y="130016"/>
                    <a:pt x="1024414" y="119539"/>
                    <a:pt x="1023461" y="110014"/>
                  </a:cubicBezTo>
                  <a:cubicBezTo>
                    <a:pt x="1023461" y="101441"/>
                    <a:pt x="1022509" y="93821"/>
                    <a:pt x="1021556" y="89059"/>
                  </a:cubicBezTo>
                  <a:cubicBezTo>
                    <a:pt x="1020604" y="84296"/>
                    <a:pt x="1020604" y="81439"/>
                    <a:pt x="1020604" y="81439"/>
                  </a:cubicBezTo>
                  <a:cubicBezTo>
                    <a:pt x="1020604" y="81439"/>
                    <a:pt x="1020604" y="84296"/>
                    <a:pt x="1020604" y="89059"/>
                  </a:cubicBezTo>
                  <a:cubicBezTo>
                    <a:pt x="1020604" y="93821"/>
                    <a:pt x="1019651" y="100489"/>
                    <a:pt x="1019651" y="110014"/>
                  </a:cubicBezTo>
                  <a:cubicBezTo>
                    <a:pt x="1018699" y="124301"/>
                    <a:pt x="1016794" y="142399"/>
                    <a:pt x="1014889" y="165259"/>
                  </a:cubicBezTo>
                  <a:cubicBezTo>
                    <a:pt x="1013936" y="162401"/>
                    <a:pt x="1013936" y="161449"/>
                    <a:pt x="1013936" y="161449"/>
                  </a:cubicBezTo>
                  <a:cubicBezTo>
                    <a:pt x="1013936" y="161449"/>
                    <a:pt x="1013936" y="163354"/>
                    <a:pt x="1014889" y="168116"/>
                  </a:cubicBezTo>
                  <a:cubicBezTo>
                    <a:pt x="1013936" y="172879"/>
                    <a:pt x="1013936" y="178594"/>
                    <a:pt x="1012984" y="183356"/>
                  </a:cubicBezTo>
                  <a:cubicBezTo>
                    <a:pt x="1011079" y="196691"/>
                    <a:pt x="1009174" y="210026"/>
                    <a:pt x="1007269" y="224314"/>
                  </a:cubicBezTo>
                  <a:cubicBezTo>
                    <a:pt x="996791" y="242411"/>
                    <a:pt x="984409" y="262414"/>
                    <a:pt x="972026" y="283369"/>
                  </a:cubicBezTo>
                  <a:cubicBezTo>
                    <a:pt x="972026" y="277654"/>
                    <a:pt x="971074" y="273844"/>
                    <a:pt x="971074" y="269081"/>
                  </a:cubicBezTo>
                  <a:cubicBezTo>
                    <a:pt x="972979" y="263366"/>
                    <a:pt x="975836" y="256699"/>
                    <a:pt x="977741" y="251936"/>
                  </a:cubicBezTo>
                  <a:cubicBezTo>
                    <a:pt x="983456" y="235744"/>
                    <a:pt x="989171" y="220504"/>
                    <a:pt x="992981" y="206216"/>
                  </a:cubicBezTo>
                  <a:cubicBezTo>
                    <a:pt x="996791" y="192881"/>
                    <a:pt x="1000601" y="180499"/>
                    <a:pt x="1002506" y="170974"/>
                  </a:cubicBezTo>
                  <a:cubicBezTo>
                    <a:pt x="1007269" y="150971"/>
                    <a:pt x="1009174" y="139541"/>
                    <a:pt x="1009174" y="139541"/>
                  </a:cubicBezTo>
                  <a:cubicBezTo>
                    <a:pt x="1009174" y="139541"/>
                    <a:pt x="1005364" y="150971"/>
                    <a:pt x="998696" y="170021"/>
                  </a:cubicBezTo>
                  <a:cubicBezTo>
                    <a:pt x="995839" y="179546"/>
                    <a:pt x="990124" y="190976"/>
                    <a:pt x="985361" y="204311"/>
                  </a:cubicBezTo>
                  <a:cubicBezTo>
                    <a:pt x="980599" y="217646"/>
                    <a:pt x="972979" y="231934"/>
                    <a:pt x="966311" y="248126"/>
                  </a:cubicBezTo>
                  <a:cubicBezTo>
                    <a:pt x="964406" y="251936"/>
                    <a:pt x="962501" y="255746"/>
                    <a:pt x="960596" y="260509"/>
                  </a:cubicBezTo>
                  <a:cubicBezTo>
                    <a:pt x="961549" y="248126"/>
                    <a:pt x="961549" y="236696"/>
                    <a:pt x="961549" y="225266"/>
                  </a:cubicBezTo>
                  <a:cubicBezTo>
                    <a:pt x="966311" y="212884"/>
                    <a:pt x="969169" y="206216"/>
                    <a:pt x="969169" y="206216"/>
                  </a:cubicBezTo>
                  <a:cubicBezTo>
                    <a:pt x="969169" y="206216"/>
                    <a:pt x="966311" y="210979"/>
                    <a:pt x="961549" y="218599"/>
                  </a:cubicBezTo>
                  <a:cubicBezTo>
                    <a:pt x="961549" y="213836"/>
                    <a:pt x="961549" y="210026"/>
                    <a:pt x="961549" y="206216"/>
                  </a:cubicBezTo>
                  <a:cubicBezTo>
                    <a:pt x="961549" y="182404"/>
                    <a:pt x="960596" y="162401"/>
                    <a:pt x="958691" y="149066"/>
                  </a:cubicBezTo>
                  <a:cubicBezTo>
                    <a:pt x="957739" y="143351"/>
                    <a:pt x="957739" y="138589"/>
                    <a:pt x="956786" y="134779"/>
                  </a:cubicBezTo>
                  <a:cubicBezTo>
                    <a:pt x="956786" y="132874"/>
                    <a:pt x="957739" y="131921"/>
                    <a:pt x="957739" y="131921"/>
                  </a:cubicBezTo>
                  <a:cubicBezTo>
                    <a:pt x="957739" y="131921"/>
                    <a:pt x="957739" y="132874"/>
                    <a:pt x="956786" y="133826"/>
                  </a:cubicBezTo>
                  <a:cubicBezTo>
                    <a:pt x="956786" y="133826"/>
                    <a:pt x="956786" y="132874"/>
                    <a:pt x="956786" y="132874"/>
                  </a:cubicBezTo>
                  <a:cubicBezTo>
                    <a:pt x="955834" y="129064"/>
                    <a:pt x="955834" y="127159"/>
                    <a:pt x="955834" y="127159"/>
                  </a:cubicBezTo>
                  <a:cubicBezTo>
                    <a:pt x="955834" y="127159"/>
                    <a:pt x="955834" y="130969"/>
                    <a:pt x="955834" y="136684"/>
                  </a:cubicBezTo>
                  <a:cubicBezTo>
                    <a:pt x="951071" y="147161"/>
                    <a:pt x="940594" y="171926"/>
                    <a:pt x="927259" y="206216"/>
                  </a:cubicBezTo>
                  <a:cubicBezTo>
                    <a:pt x="927259" y="206216"/>
                    <a:pt x="927259" y="205264"/>
                    <a:pt x="927259" y="205264"/>
                  </a:cubicBezTo>
                  <a:cubicBezTo>
                    <a:pt x="928211" y="196691"/>
                    <a:pt x="929164" y="189071"/>
                    <a:pt x="930116" y="183356"/>
                  </a:cubicBezTo>
                  <a:cubicBezTo>
                    <a:pt x="932021" y="170974"/>
                    <a:pt x="932974" y="164306"/>
                    <a:pt x="932974" y="164306"/>
                  </a:cubicBezTo>
                  <a:cubicBezTo>
                    <a:pt x="932974" y="164306"/>
                    <a:pt x="930116" y="170974"/>
                    <a:pt x="926306" y="183356"/>
                  </a:cubicBezTo>
                  <a:cubicBezTo>
                    <a:pt x="924401" y="189071"/>
                    <a:pt x="922496" y="195739"/>
                    <a:pt x="920591" y="203359"/>
                  </a:cubicBezTo>
                  <a:cubicBezTo>
                    <a:pt x="916781" y="192881"/>
                    <a:pt x="913924" y="182404"/>
                    <a:pt x="910114" y="171926"/>
                  </a:cubicBezTo>
                  <a:cubicBezTo>
                    <a:pt x="909161" y="169069"/>
                    <a:pt x="908209" y="167164"/>
                    <a:pt x="907256" y="164306"/>
                  </a:cubicBezTo>
                  <a:cubicBezTo>
                    <a:pt x="909161" y="161449"/>
                    <a:pt x="910114" y="159544"/>
                    <a:pt x="912019" y="157639"/>
                  </a:cubicBezTo>
                  <a:cubicBezTo>
                    <a:pt x="920591" y="145256"/>
                    <a:pt x="927259" y="133826"/>
                    <a:pt x="933926" y="124301"/>
                  </a:cubicBezTo>
                  <a:cubicBezTo>
                    <a:pt x="946309" y="106204"/>
                    <a:pt x="953929" y="95726"/>
                    <a:pt x="953929" y="95726"/>
                  </a:cubicBezTo>
                  <a:cubicBezTo>
                    <a:pt x="953929" y="95726"/>
                    <a:pt x="945356" y="105251"/>
                    <a:pt x="931069" y="121444"/>
                  </a:cubicBezTo>
                  <a:cubicBezTo>
                    <a:pt x="923449" y="129064"/>
                    <a:pt x="915829" y="140494"/>
                    <a:pt x="906304" y="151924"/>
                  </a:cubicBezTo>
                  <a:cubicBezTo>
                    <a:pt x="905351" y="152876"/>
                    <a:pt x="904399" y="153829"/>
                    <a:pt x="904399" y="154781"/>
                  </a:cubicBezTo>
                  <a:cubicBezTo>
                    <a:pt x="901541" y="147161"/>
                    <a:pt x="898684" y="139541"/>
                    <a:pt x="894874" y="131921"/>
                  </a:cubicBezTo>
                  <a:lnTo>
                    <a:pt x="892016" y="126206"/>
                  </a:lnTo>
                  <a:cubicBezTo>
                    <a:pt x="893921" y="122396"/>
                    <a:pt x="895826" y="118586"/>
                    <a:pt x="897731" y="115729"/>
                  </a:cubicBezTo>
                  <a:cubicBezTo>
                    <a:pt x="905351" y="100489"/>
                    <a:pt x="912019" y="87154"/>
                    <a:pt x="918686" y="77629"/>
                  </a:cubicBezTo>
                  <a:cubicBezTo>
                    <a:pt x="931069" y="56674"/>
                    <a:pt x="937736" y="44291"/>
                    <a:pt x="937736" y="44291"/>
                  </a:cubicBezTo>
                  <a:cubicBezTo>
                    <a:pt x="937736" y="44291"/>
                    <a:pt x="929164" y="55721"/>
                    <a:pt x="914876" y="74771"/>
                  </a:cubicBezTo>
                  <a:cubicBezTo>
                    <a:pt x="907256" y="84296"/>
                    <a:pt x="899636" y="96679"/>
                    <a:pt x="890111" y="110966"/>
                  </a:cubicBezTo>
                  <a:cubicBezTo>
                    <a:pt x="889159" y="112871"/>
                    <a:pt x="887254" y="114776"/>
                    <a:pt x="886301" y="116681"/>
                  </a:cubicBezTo>
                  <a:lnTo>
                    <a:pt x="874871" y="92869"/>
                  </a:lnTo>
                  <a:lnTo>
                    <a:pt x="873919" y="90964"/>
                  </a:lnTo>
                  <a:lnTo>
                    <a:pt x="872966" y="91916"/>
                  </a:lnTo>
                  <a:cubicBezTo>
                    <a:pt x="871061" y="92869"/>
                    <a:pt x="869156" y="93821"/>
                    <a:pt x="868204" y="95726"/>
                  </a:cubicBezTo>
                  <a:cubicBezTo>
                    <a:pt x="867251" y="97631"/>
                    <a:pt x="866299" y="99536"/>
                    <a:pt x="866299" y="101441"/>
                  </a:cubicBezTo>
                  <a:cubicBezTo>
                    <a:pt x="866299" y="105251"/>
                    <a:pt x="867251" y="110014"/>
                    <a:pt x="868204" y="113824"/>
                  </a:cubicBezTo>
                  <a:cubicBezTo>
                    <a:pt x="867251" y="110014"/>
                    <a:pt x="867251" y="106204"/>
                    <a:pt x="868204" y="102394"/>
                  </a:cubicBezTo>
                  <a:cubicBezTo>
                    <a:pt x="868204" y="100489"/>
                    <a:pt x="869156" y="99536"/>
                    <a:pt x="870109" y="97631"/>
                  </a:cubicBezTo>
                  <a:cubicBezTo>
                    <a:pt x="871061" y="96679"/>
                    <a:pt x="872014" y="96679"/>
                    <a:pt x="872966" y="95726"/>
                  </a:cubicBezTo>
                  <a:lnTo>
                    <a:pt x="882491" y="122396"/>
                  </a:lnTo>
                  <a:cubicBezTo>
                    <a:pt x="880586" y="126206"/>
                    <a:pt x="877729" y="129064"/>
                    <a:pt x="875824" y="132874"/>
                  </a:cubicBezTo>
                  <a:cubicBezTo>
                    <a:pt x="871061" y="141446"/>
                    <a:pt x="866299" y="150019"/>
                    <a:pt x="860584" y="159544"/>
                  </a:cubicBezTo>
                  <a:cubicBezTo>
                    <a:pt x="852964" y="172879"/>
                    <a:pt x="845344" y="188119"/>
                    <a:pt x="837724" y="203359"/>
                  </a:cubicBezTo>
                  <a:cubicBezTo>
                    <a:pt x="834866" y="198596"/>
                    <a:pt x="832961" y="195739"/>
                    <a:pt x="832009" y="194786"/>
                  </a:cubicBezTo>
                  <a:cubicBezTo>
                    <a:pt x="834866" y="170974"/>
                    <a:pt x="836771" y="151924"/>
                    <a:pt x="838676" y="137636"/>
                  </a:cubicBezTo>
                  <a:cubicBezTo>
                    <a:pt x="839629" y="123349"/>
                    <a:pt x="840581" y="115729"/>
                    <a:pt x="840581" y="115729"/>
                  </a:cubicBezTo>
                  <a:cubicBezTo>
                    <a:pt x="840581" y="115729"/>
                    <a:pt x="838676" y="123349"/>
                    <a:pt x="834866" y="137636"/>
                  </a:cubicBezTo>
                  <a:cubicBezTo>
                    <a:pt x="831056" y="151924"/>
                    <a:pt x="826294" y="170974"/>
                    <a:pt x="820579" y="194786"/>
                  </a:cubicBezTo>
                  <a:cubicBezTo>
                    <a:pt x="819626" y="197644"/>
                    <a:pt x="819626" y="200501"/>
                    <a:pt x="818674" y="204311"/>
                  </a:cubicBezTo>
                  <a:cubicBezTo>
                    <a:pt x="817721" y="202406"/>
                    <a:pt x="816769" y="199549"/>
                    <a:pt x="815816" y="197644"/>
                  </a:cubicBezTo>
                  <a:cubicBezTo>
                    <a:pt x="810101" y="183356"/>
                    <a:pt x="807244" y="174784"/>
                    <a:pt x="807244" y="174784"/>
                  </a:cubicBezTo>
                  <a:cubicBezTo>
                    <a:pt x="807244" y="174784"/>
                    <a:pt x="809149" y="183356"/>
                    <a:pt x="812006" y="198596"/>
                  </a:cubicBezTo>
                  <a:cubicBezTo>
                    <a:pt x="812959" y="202406"/>
                    <a:pt x="813911" y="206216"/>
                    <a:pt x="814864" y="210979"/>
                  </a:cubicBezTo>
                  <a:cubicBezTo>
                    <a:pt x="814864" y="212884"/>
                    <a:pt x="815816" y="214789"/>
                    <a:pt x="815816" y="216694"/>
                  </a:cubicBezTo>
                  <a:cubicBezTo>
                    <a:pt x="813911" y="224314"/>
                    <a:pt x="812959" y="231934"/>
                    <a:pt x="811054" y="239554"/>
                  </a:cubicBezTo>
                  <a:cubicBezTo>
                    <a:pt x="809149" y="226219"/>
                    <a:pt x="808196" y="219551"/>
                    <a:pt x="808196" y="219551"/>
                  </a:cubicBezTo>
                  <a:cubicBezTo>
                    <a:pt x="808196" y="219551"/>
                    <a:pt x="807244" y="236696"/>
                    <a:pt x="807244" y="264319"/>
                  </a:cubicBezTo>
                  <a:cubicBezTo>
                    <a:pt x="807244" y="265271"/>
                    <a:pt x="807244" y="265271"/>
                    <a:pt x="807244" y="266224"/>
                  </a:cubicBezTo>
                  <a:cubicBezTo>
                    <a:pt x="804386" y="259556"/>
                    <a:pt x="801529" y="252889"/>
                    <a:pt x="798671" y="246221"/>
                  </a:cubicBezTo>
                  <a:cubicBezTo>
                    <a:pt x="799624" y="241459"/>
                    <a:pt x="800576" y="239554"/>
                    <a:pt x="800576" y="239554"/>
                  </a:cubicBezTo>
                  <a:cubicBezTo>
                    <a:pt x="800576" y="239554"/>
                    <a:pt x="799624" y="241459"/>
                    <a:pt x="797719" y="245269"/>
                  </a:cubicBezTo>
                  <a:cubicBezTo>
                    <a:pt x="797719" y="244316"/>
                    <a:pt x="796766" y="243364"/>
                    <a:pt x="796766" y="242411"/>
                  </a:cubicBezTo>
                  <a:cubicBezTo>
                    <a:pt x="795814" y="239554"/>
                    <a:pt x="793909" y="236696"/>
                    <a:pt x="792956" y="233839"/>
                  </a:cubicBezTo>
                  <a:cubicBezTo>
                    <a:pt x="794861" y="229076"/>
                    <a:pt x="795814" y="223361"/>
                    <a:pt x="796766" y="218599"/>
                  </a:cubicBezTo>
                  <a:cubicBezTo>
                    <a:pt x="802481" y="196691"/>
                    <a:pt x="806291" y="177641"/>
                    <a:pt x="809149" y="164306"/>
                  </a:cubicBezTo>
                  <a:cubicBezTo>
                    <a:pt x="811054" y="150971"/>
                    <a:pt x="812959" y="143351"/>
                    <a:pt x="812959" y="143351"/>
                  </a:cubicBezTo>
                  <a:cubicBezTo>
                    <a:pt x="812959" y="143351"/>
                    <a:pt x="810101" y="150971"/>
                    <a:pt x="805339" y="163354"/>
                  </a:cubicBezTo>
                  <a:cubicBezTo>
                    <a:pt x="803434" y="170021"/>
                    <a:pt x="800576" y="177641"/>
                    <a:pt x="796766" y="186214"/>
                  </a:cubicBezTo>
                  <a:cubicBezTo>
                    <a:pt x="793909" y="194786"/>
                    <a:pt x="790099" y="205264"/>
                    <a:pt x="785336" y="215741"/>
                  </a:cubicBezTo>
                  <a:cubicBezTo>
                    <a:pt x="785336" y="216694"/>
                    <a:pt x="784384" y="217646"/>
                    <a:pt x="784384" y="218599"/>
                  </a:cubicBezTo>
                  <a:cubicBezTo>
                    <a:pt x="781526" y="213836"/>
                    <a:pt x="779621" y="209074"/>
                    <a:pt x="776764" y="205264"/>
                  </a:cubicBezTo>
                  <a:cubicBezTo>
                    <a:pt x="775811" y="204311"/>
                    <a:pt x="775811" y="203359"/>
                    <a:pt x="774859" y="202406"/>
                  </a:cubicBezTo>
                  <a:cubicBezTo>
                    <a:pt x="774859" y="202406"/>
                    <a:pt x="774859" y="202406"/>
                    <a:pt x="774859" y="201454"/>
                  </a:cubicBezTo>
                  <a:cubicBezTo>
                    <a:pt x="777716" y="176689"/>
                    <a:pt x="779621" y="156686"/>
                    <a:pt x="780574" y="142399"/>
                  </a:cubicBezTo>
                  <a:cubicBezTo>
                    <a:pt x="781526" y="128111"/>
                    <a:pt x="781526" y="119539"/>
                    <a:pt x="781526" y="119539"/>
                  </a:cubicBezTo>
                  <a:cubicBezTo>
                    <a:pt x="781526" y="119539"/>
                    <a:pt x="779621" y="127159"/>
                    <a:pt x="776764" y="141446"/>
                  </a:cubicBezTo>
                  <a:cubicBezTo>
                    <a:pt x="775811" y="148114"/>
                    <a:pt x="772954" y="156686"/>
                    <a:pt x="771049" y="167164"/>
                  </a:cubicBezTo>
                  <a:cubicBezTo>
                    <a:pt x="769144" y="173831"/>
                    <a:pt x="768191" y="181451"/>
                    <a:pt x="766286" y="189071"/>
                  </a:cubicBezTo>
                  <a:cubicBezTo>
                    <a:pt x="763429" y="185261"/>
                    <a:pt x="760571" y="181451"/>
                    <a:pt x="758666" y="178594"/>
                  </a:cubicBezTo>
                  <a:cubicBezTo>
                    <a:pt x="753904" y="171926"/>
                    <a:pt x="748189" y="166211"/>
                    <a:pt x="745331" y="163354"/>
                  </a:cubicBezTo>
                  <a:cubicBezTo>
                    <a:pt x="742474" y="159544"/>
                    <a:pt x="740569" y="157639"/>
                    <a:pt x="740569" y="157639"/>
                  </a:cubicBezTo>
                  <a:cubicBezTo>
                    <a:pt x="740569" y="157639"/>
                    <a:pt x="741521" y="159544"/>
                    <a:pt x="744379" y="163354"/>
                  </a:cubicBezTo>
                  <a:cubicBezTo>
                    <a:pt x="747236" y="167164"/>
                    <a:pt x="751046" y="172879"/>
                    <a:pt x="754856" y="180499"/>
                  </a:cubicBezTo>
                  <a:cubicBezTo>
                    <a:pt x="757714" y="185261"/>
                    <a:pt x="760571" y="190976"/>
                    <a:pt x="763429" y="196691"/>
                  </a:cubicBezTo>
                  <a:cubicBezTo>
                    <a:pt x="763429" y="197644"/>
                    <a:pt x="763429" y="198596"/>
                    <a:pt x="762476" y="199549"/>
                  </a:cubicBezTo>
                  <a:cubicBezTo>
                    <a:pt x="759619" y="211931"/>
                    <a:pt x="756761" y="224314"/>
                    <a:pt x="753904" y="238601"/>
                  </a:cubicBezTo>
                  <a:cubicBezTo>
                    <a:pt x="749141" y="230029"/>
                    <a:pt x="747236" y="224314"/>
                    <a:pt x="747236" y="224314"/>
                  </a:cubicBezTo>
                  <a:cubicBezTo>
                    <a:pt x="747236" y="224314"/>
                    <a:pt x="749141" y="230981"/>
                    <a:pt x="752951" y="241459"/>
                  </a:cubicBezTo>
                  <a:cubicBezTo>
                    <a:pt x="751999" y="242411"/>
                    <a:pt x="751999" y="242411"/>
                    <a:pt x="751046" y="243364"/>
                  </a:cubicBezTo>
                  <a:cubicBezTo>
                    <a:pt x="749141" y="246221"/>
                    <a:pt x="749141" y="250031"/>
                    <a:pt x="749141" y="252889"/>
                  </a:cubicBezTo>
                  <a:cubicBezTo>
                    <a:pt x="750094" y="250031"/>
                    <a:pt x="751046" y="246221"/>
                    <a:pt x="752951" y="244316"/>
                  </a:cubicBezTo>
                  <a:cubicBezTo>
                    <a:pt x="752951" y="244316"/>
                    <a:pt x="752951" y="244316"/>
                    <a:pt x="752951" y="244316"/>
                  </a:cubicBezTo>
                  <a:cubicBezTo>
                    <a:pt x="750094" y="256699"/>
                    <a:pt x="747236" y="269081"/>
                    <a:pt x="744379" y="282416"/>
                  </a:cubicBezTo>
                  <a:cubicBezTo>
                    <a:pt x="743426" y="287179"/>
                    <a:pt x="742474" y="291941"/>
                    <a:pt x="741521" y="296704"/>
                  </a:cubicBezTo>
                  <a:cubicBezTo>
                    <a:pt x="740569" y="299561"/>
                    <a:pt x="739616" y="302419"/>
                    <a:pt x="738664" y="306229"/>
                  </a:cubicBezTo>
                  <a:cubicBezTo>
                    <a:pt x="738664" y="306229"/>
                    <a:pt x="738664" y="306229"/>
                    <a:pt x="738664" y="306229"/>
                  </a:cubicBezTo>
                  <a:cubicBezTo>
                    <a:pt x="738664" y="302419"/>
                    <a:pt x="737711" y="297656"/>
                    <a:pt x="737711" y="293846"/>
                  </a:cubicBezTo>
                  <a:cubicBezTo>
                    <a:pt x="736759" y="285274"/>
                    <a:pt x="735806" y="277654"/>
                    <a:pt x="733901" y="270034"/>
                  </a:cubicBezTo>
                  <a:cubicBezTo>
                    <a:pt x="732949" y="266224"/>
                    <a:pt x="731996" y="263366"/>
                    <a:pt x="731996" y="259556"/>
                  </a:cubicBezTo>
                  <a:cubicBezTo>
                    <a:pt x="731996" y="258604"/>
                    <a:pt x="731996" y="258604"/>
                    <a:pt x="731044" y="257651"/>
                  </a:cubicBezTo>
                  <a:cubicBezTo>
                    <a:pt x="729139" y="238601"/>
                    <a:pt x="727234" y="223361"/>
                    <a:pt x="725329" y="210979"/>
                  </a:cubicBezTo>
                  <a:cubicBezTo>
                    <a:pt x="723424" y="195739"/>
                    <a:pt x="722471" y="186214"/>
                    <a:pt x="722471" y="186214"/>
                  </a:cubicBezTo>
                  <a:cubicBezTo>
                    <a:pt x="722471" y="186214"/>
                    <a:pt x="722471" y="190976"/>
                    <a:pt x="722471" y="199549"/>
                  </a:cubicBezTo>
                  <a:cubicBezTo>
                    <a:pt x="720566" y="204311"/>
                    <a:pt x="715804" y="220504"/>
                    <a:pt x="709136" y="243364"/>
                  </a:cubicBezTo>
                  <a:cubicBezTo>
                    <a:pt x="707231" y="238601"/>
                    <a:pt x="706279" y="233839"/>
                    <a:pt x="704374" y="229076"/>
                  </a:cubicBezTo>
                  <a:cubicBezTo>
                    <a:pt x="698659" y="211931"/>
                    <a:pt x="692944" y="195739"/>
                    <a:pt x="687229" y="181451"/>
                  </a:cubicBezTo>
                  <a:cubicBezTo>
                    <a:pt x="684371" y="174784"/>
                    <a:pt x="682466" y="168116"/>
                    <a:pt x="679609" y="161449"/>
                  </a:cubicBezTo>
                  <a:cubicBezTo>
                    <a:pt x="679609" y="156686"/>
                    <a:pt x="679609" y="151924"/>
                    <a:pt x="679609" y="148114"/>
                  </a:cubicBezTo>
                  <a:cubicBezTo>
                    <a:pt x="679609" y="138589"/>
                    <a:pt x="679609" y="130016"/>
                    <a:pt x="679609" y="122396"/>
                  </a:cubicBezTo>
                  <a:cubicBezTo>
                    <a:pt x="679609" y="108109"/>
                    <a:pt x="678656" y="100489"/>
                    <a:pt x="678656" y="100489"/>
                  </a:cubicBezTo>
                  <a:cubicBezTo>
                    <a:pt x="678656" y="100489"/>
                    <a:pt x="677704" y="108109"/>
                    <a:pt x="675799" y="122396"/>
                  </a:cubicBezTo>
                  <a:cubicBezTo>
                    <a:pt x="674846" y="128111"/>
                    <a:pt x="673894" y="135731"/>
                    <a:pt x="672941" y="144304"/>
                  </a:cubicBezTo>
                  <a:cubicBezTo>
                    <a:pt x="669131" y="134779"/>
                    <a:pt x="665321" y="127159"/>
                    <a:pt x="663416" y="122396"/>
                  </a:cubicBezTo>
                  <a:cubicBezTo>
                    <a:pt x="660559" y="117634"/>
                    <a:pt x="659606" y="114776"/>
                    <a:pt x="659606" y="114776"/>
                  </a:cubicBezTo>
                  <a:cubicBezTo>
                    <a:pt x="659606" y="114776"/>
                    <a:pt x="660559" y="117634"/>
                    <a:pt x="662464" y="123349"/>
                  </a:cubicBezTo>
                  <a:cubicBezTo>
                    <a:pt x="664369" y="129064"/>
                    <a:pt x="667226" y="136684"/>
                    <a:pt x="670084" y="147161"/>
                  </a:cubicBezTo>
                  <a:cubicBezTo>
                    <a:pt x="671036" y="149066"/>
                    <a:pt x="671036" y="151924"/>
                    <a:pt x="671989" y="153829"/>
                  </a:cubicBezTo>
                  <a:cubicBezTo>
                    <a:pt x="671989" y="157639"/>
                    <a:pt x="671036" y="160496"/>
                    <a:pt x="671036" y="164306"/>
                  </a:cubicBezTo>
                  <a:cubicBezTo>
                    <a:pt x="670084" y="170021"/>
                    <a:pt x="669131" y="175736"/>
                    <a:pt x="668179" y="181451"/>
                  </a:cubicBezTo>
                  <a:cubicBezTo>
                    <a:pt x="666274" y="193834"/>
                    <a:pt x="664369" y="206216"/>
                    <a:pt x="662464" y="219551"/>
                  </a:cubicBezTo>
                  <a:cubicBezTo>
                    <a:pt x="661511" y="226219"/>
                    <a:pt x="660559" y="232886"/>
                    <a:pt x="658654" y="239554"/>
                  </a:cubicBezTo>
                  <a:cubicBezTo>
                    <a:pt x="657701" y="236696"/>
                    <a:pt x="656749" y="233839"/>
                    <a:pt x="655796" y="231934"/>
                  </a:cubicBezTo>
                  <a:cubicBezTo>
                    <a:pt x="656749" y="218599"/>
                    <a:pt x="657701" y="210026"/>
                    <a:pt x="657701" y="210026"/>
                  </a:cubicBezTo>
                  <a:cubicBezTo>
                    <a:pt x="657701" y="210026"/>
                    <a:pt x="655796" y="215741"/>
                    <a:pt x="653891" y="226219"/>
                  </a:cubicBezTo>
                  <a:cubicBezTo>
                    <a:pt x="648176" y="212884"/>
                    <a:pt x="643414" y="201454"/>
                    <a:pt x="638651" y="191929"/>
                  </a:cubicBezTo>
                  <a:cubicBezTo>
                    <a:pt x="634841" y="184309"/>
                    <a:pt x="631984" y="178594"/>
                    <a:pt x="630079" y="174784"/>
                  </a:cubicBezTo>
                  <a:cubicBezTo>
                    <a:pt x="628174" y="170974"/>
                    <a:pt x="627221" y="169069"/>
                    <a:pt x="627221" y="169069"/>
                  </a:cubicBezTo>
                  <a:cubicBezTo>
                    <a:pt x="627221" y="169069"/>
                    <a:pt x="630079" y="178594"/>
                    <a:pt x="635794" y="193834"/>
                  </a:cubicBezTo>
                  <a:cubicBezTo>
                    <a:pt x="639604" y="205264"/>
                    <a:pt x="644366" y="221456"/>
                    <a:pt x="649129" y="240506"/>
                  </a:cubicBezTo>
                  <a:cubicBezTo>
                    <a:pt x="649129" y="241459"/>
                    <a:pt x="649129" y="242411"/>
                    <a:pt x="650081" y="244316"/>
                  </a:cubicBezTo>
                  <a:cubicBezTo>
                    <a:pt x="649129" y="250031"/>
                    <a:pt x="648176" y="255746"/>
                    <a:pt x="647224" y="262414"/>
                  </a:cubicBezTo>
                  <a:cubicBezTo>
                    <a:pt x="646271" y="268129"/>
                    <a:pt x="645319" y="273844"/>
                    <a:pt x="644366" y="279559"/>
                  </a:cubicBezTo>
                  <a:cubicBezTo>
                    <a:pt x="643414" y="285274"/>
                    <a:pt x="643414" y="291941"/>
                    <a:pt x="642461" y="298609"/>
                  </a:cubicBezTo>
                  <a:cubicBezTo>
                    <a:pt x="642461" y="298609"/>
                    <a:pt x="642461" y="298609"/>
                    <a:pt x="642461" y="298609"/>
                  </a:cubicBezTo>
                  <a:cubicBezTo>
                    <a:pt x="642461" y="296704"/>
                    <a:pt x="642461" y="294799"/>
                    <a:pt x="642461" y="294799"/>
                  </a:cubicBezTo>
                  <a:cubicBezTo>
                    <a:pt x="642461" y="294799"/>
                    <a:pt x="642461" y="302419"/>
                    <a:pt x="641509" y="315754"/>
                  </a:cubicBezTo>
                  <a:cubicBezTo>
                    <a:pt x="641509" y="316706"/>
                    <a:pt x="641509" y="316706"/>
                    <a:pt x="641509" y="317659"/>
                  </a:cubicBezTo>
                  <a:cubicBezTo>
                    <a:pt x="640556" y="314801"/>
                    <a:pt x="639604" y="311944"/>
                    <a:pt x="639604" y="309086"/>
                  </a:cubicBezTo>
                  <a:cubicBezTo>
                    <a:pt x="640556" y="306229"/>
                    <a:pt x="640556" y="304324"/>
                    <a:pt x="640556" y="304324"/>
                  </a:cubicBezTo>
                  <a:cubicBezTo>
                    <a:pt x="640556" y="304324"/>
                    <a:pt x="639604" y="305276"/>
                    <a:pt x="638651" y="307181"/>
                  </a:cubicBezTo>
                  <a:cubicBezTo>
                    <a:pt x="636746" y="299561"/>
                    <a:pt x="634841" y="291941"/>
                    <a:pt x="632936" y="284321"/>
                  </a:cubicBezTo>
                  <a:cubicBezTo>
                    <a:pt x="630079" y="271939"/>
                    <a:pt x="626269" y="260509"/>
                    <a:pt x="624364" y="250031"/>
                  </a:cubicBezTo>
                  <a:cubicBezTo>
                    <a:pt x="622459" y="239554"/>
                    <a:pt x="619601" y="230981"/>
                    <a:pt x="617696" y="223361"/>
                  </a:cubicBezTo>
                  <a:cubicBezTo>
                    <a:pt x="616744" y="218599"/>
                    <a:pt x="615791" y="214789"/>
                    <a:pt x="614839" y="210979"/>
                  </a:cubicBezTo>
                  <a:cubicBezTo>
                    <a:pt x="615791" y="204311"/>
                    <a:pt x="615791" y="197644"/>
                    <a:pt x="615791" y="190024"/>
                  </a:cubicBezTo>
                  <a:cubicBezTo>
                    <a:pt x="616744" y="169069"/>
                    <a:pt x="617696" y="148114"/>
                    <a:pt x="617696" y="126206"/>
                  </a:cubicBezTo>
                  <a:cubicBezTo>
                    <a:pt x="613886" y="146209"/>
                    <a:pt x="610076" y="166211"/>
                    <a:pt x="607219" y="187166"/>
                  </a:cubicBezTo>
                  <a:cubicBezTo>
                    <a:pt x="607219" y="186214"/>
                    <a:pt x="607219" y="185261"/>
                    <a:pt x="606266" y="184309"/>
                  </a:cubicBezTo>
                  <a:cubicBezTo>
                    <a:pt x="606266" y="186214"/>
                    <a:pt x="606266" y="188119"/>
                    <a:pt x="606266" y="189071"/>
                  </a:cubicBezTo>
                  <a:cubicBezTo>
                    <a:pt x="604361" y="197644"/>
                    <a:pt x="603409" y="207169"/>
                    <a:pt x="601504" y="215741"/>
                  </a:cubicBezTo>
                  <a:cubicBezTo>
                    <a:pt x="600551" y="213836"/>
                    <a:pt x="600551" y="211931"/>
                    <a:pt x="599599" y="210979"/>
                  </a:cubicBezTo>
                  <a:cubicBezTo>
                    <a:pt x="593884" y="198596"/>
                    <a:pt x="591026" y="191929"/>
                    <a:pt x="591026" y="191929"/>
                  </a:cubicBezTo>
                  <a:cubicBezTo>
                    <a:pt x="591026" y="191929"/>
                    <a:pt x="592931" y="199549"/>
                    <a:pt x="595789" y="212884"/>
                  </a:cubicBezTo>
                  <a:cubicBezTo>
                    <a:pt x="596741" y="217646"/>
                    <a:pt x="597694" y="223361"/>
                    <a:pt x="599599" y="230029"/>
                  </a:cubicBezTo>
                  <a:cubicBezTo>
                    <a:pt x="598646" y="237649"/>
                    <a:pt x="596741" y="244316"/>
                    <a:pt x="595789" y="251936"/>
                  </a:cubicBezTo>
                  <a:cubicBezTo>
                    <a:pt x="592931" y="266224"/>
                    <a:pt x="591026" y="280511"/>
                    <a:pt x="589121" y="294799"/>
                  </a:cubicBezTo>
                  <a:cubicBezTo>
                    <a:pt x="586264" y="290989"/>
                    <a:pt x="584359" y="288131"/>
                    <a:pt x="582454" y="284321"/>
                  </a:cubicBezTo>
                  <a:cubicBezTo>
                    <a:pt x="583406" y="277654"/>
                    <a:pt x="584359" y="270986"/>
                    <a:pt x="585311" y="265271"/>
                  </a:cubicBezTo>
                  <a:cubicBezTo>
                    <a:pt x="586264" y="256699"/>
                    <a:pt x="587216" y="250031"/>
                    <a:pt x="588169" y="244316"/>
                  </a:cubicBezTo>
                  <a:cubicBezTo>
                    <a:pt x="590074" y="232886"/>
                    <a:pt x="591026" y="225266"/>
                    <a:pt x="591026" y="225266"/>
                  </a:cubicBezTo>
                  <a:cubicBezTo>
                    <a:pt x="591026" y="225266"/>
                    <a:pt x="588169" y="231934"/>
                    <a:pt x="584359" y="243364"/>
                  </a:cubicBezTo>
                  <a:cubicBezTo>
                    <a:pt x="583406" y="247174"/>
                    <a:pt x="581501" y="252889"/>
                    <a:pt x="579596" y="258604"/>
                  </a:cubicBezTo>
                  <a:cubicBezTo>
                    <a:pt x="578644" y="248126"/>
                    <a:pt x="578644" y="239554"/>
                    <a:pt x="577691" y="231934"/>
                  </a:cubicBezTo>
                  <a:cubicBezTo>
                    <a:pt x="576739" y="218599"/>
                    <a:pt x="575786" y="210979"/>
                    <a:pt x="575786" y="210979"/>
                  </a:cubicBezTo>
                  <a:cubicBezTo>
                    <a:pt x="575786" y="210979"/>
                    <a:pt x="574834" y="218599"/>
                    <a:pt x="573881" y="230981"/>
                  </a:cubicBezTo>
                  <a:cubicBezTo>
                    <a:pt x="572929" y="240506"/>
                    <a:pt x="571976" y="252889"/>
                    <a:pt x="571024" y="267176"/>
                  </a:cubicBezTo>
                  <a:cubicBezTo>
                    <a:pt x="571024" y="267176"/>
                    <a:pt x="571024" y="267176"/>
                    <a:pt x="571024" y="267176"/>
                  </a:cubicBezTo>
                  <a:cubicBezTo>
                    <a:pt x="570071" y="265271"/>
                    <a:pt x="568166" y="264319"/>
                    <a:pt x="567214" y="262414"/>
                  </a:cubicBezTo>
                  <a:cubicBezTo>
                    <a:pt x="561499" y="245269"/>
                    <a:pt x="556736" y="230981"/>
                    <a:pt x="552926" y="219551"/>
                  </a:cubicBezTo>
                  <a:cubicBezTo>
                    <a:pt x="552926" y="219551"/>
                    <a:pt x="552926" y="218599"/>
                    <a:pt x="552926" y="218599"/>
                  </a:cubicBezTo>
                  <a:cubicBezTo>
                    <a:pt x="553879" y="208121"/>
                    <a:pt x="554831" y="198596"/>
                    <a:pt x="555784" y="189071"/>
                  </a:cubicBezTo>
                  <a:cubicBezTo>
                    <a:pt x="556736" y="179546"/>
                    <a:pt x="557689" y="170021"/>
                    <a:pt x="558641" y="162401"/>
                  </a:cubicBezTo>
                  <a:cubicBezTo>
                    <a:pt x="559594" y="154781"/>
                    <a:pt x="560546" y="147161"/>
                    <a:pt x="561499" y="141446"/>
                  </a:cubicBezTo>
                  <a:cubicBezTo>
                    <a:pt x="563404" y="130016"/>
                    <a:pt x="564356" y="123349"/>
                    <a:pt x="564356" y="123349"/>
                  </a:cubicBezTo>
                  <a:cubicBezTo>
                    <a:pt x="564356" y="123349"/>
                    <a:pt x="561499" y="130016"/>
                    <a:pt x="557689" y="140494"/>
                  </a:cubicBezTo>
                  <a:cubicBezTo>
                    <a:pt x="555784" y="146209"/>
                    <a:pt x="553879" y="152876"/>
                    <a:pt x="551021" y="160496"/>
                  </a:cubicBezTo>
                  <a:cubicBezTo>
                    <a:pt x="548164" y="168116"/>
                    <a:pt x="546259" y="177641"/>
                    <a:pt x="544354" y="187166"/>
                  </a:cubicBezTo>
                  <a:cubicBezTo>
                    <a:pt x="542449" y="196691"/>
                    <a:pt x="540544" y="207169"/>
                    <a:pt x="537686" y="218599"/>
                  </a:cubicBezTo>
                  <a:cubicBezTo>
                    <a:pt x="536734" y="222409"/>
                    <a:pt x="536734" y="227171"/>
                    <a:pt x="535781" y="231934"/>
                  </a:cubicBezTo>
                  <a:cubicBezTo>
                    <a:pt x="535781" y="228124"/>
                    <a:pt x="534829" y="224314"/>
                    <a:pt x="534829" y="220504"/>
                  </a:cubicBezTo>
                  <a:cubicBezTo>
                    <a:pt x="534829" y="214789"/>
                    <a:pt x="533876" y="210026"/>
                    <a:pt x="532924" y="205264"/>
                  </a:cubicBezTo>
                  <a:cubicBezTo>
                    <a:pt x="532924" y="198596"/>
                    <a:pt x="533876" y="192881"/>
                    <a:pt x="533876" y="186214"/>
                  </a:cubicBezTo>
                  <a:cubicBezTo>
                    <a:pt x="533876" y="179546"/>
                    <a:pt x="534829" y="172879"/>
                    <a:pt x="534829" y="166211"/>
                  </a:cubicBezTo>
                  <a:cubicBezTo>
                    <a:pt x="534829" y="159544"/>
                    <a:pt x="534829" y="153829"/>
                    <a:pt x="534829" y="148114"/>
                  </a:cubicBezTo>
                  <a:cubicBezTo>
                    <a:pt x="534829" y="136684"/>
                    <a:pt x="534829" y="127159"/>
                    <a:pt x="534829" y="118586"/>
                  </a:cubicBezTo>
                  <a:cubicBezTo>
                    <a:pt x="534829" y="102394"/>
                    <a:pt x="533876" y="92869"/>
                    <a:pt x="533876" y="92869"/>
                  </a:cubicBezTo>
                  <a:cubicBezTo>
                    <a:pt x="533876" y="92869"/>
                    <a:pt x="532924" y="102394"/>
                    <a:pt x="531019" y="118586"/>
                  </a:cubicBezTo>
                  <a:cubicBezTo>
                    <a:pt x="530066" y="126206"/>
                    <a:pt x="529114" y="136684"/>
                    <a:pt x="528161" y="147161"/>
                  </a:cubicBezTo>
                  <a:cubicBezTo>
                    <a:pt x="527209" y="152876"/>
                    <a:pt x="527209" y="158591"/>
                    <a:pt x="526256" y="165259"/>
                  </a:cubicBezTo>
                  <a:cubicBezTo>
                    <a:pt x="525304" y="171926"/>
                    <a:pt x="524351" y="177641"/>
                    <a:pt x="523399" y="185261"/>
                  </a:cubicBezTo>
                  <a:cubicBezTo>
                    <a:pt x="522446" y="189071"/>
                    <a:pt x="522446" y="192881"/>
                    <a:pt x="521494" y="197644"/>
                  </a:cubicBezTo>
                  <a:cubicBezTo>
                    <a:pt x="518636" y="187166"/>
                    <a:pt x="516731" y="177641"/>
                    <a:pt x="513874" y="170021"/>
                  </a:cubicBezTo>
                  <a:cubicBezTo>
                    <a:pt x="509111" y="153829"/>
                    <a:pt x="506254" y="144304"/>
                    <a:pt x="506254" y="144304"/>
                  </a:cubicBezTo>
                  <a:cubicBezTo>
                    <a:pt x="506254" y="144304"/>
                    <a:pt x="507206" y="153829"/>
                    <a:pt x="510064" y="170974"/>
                  </a:cubicBezTo>
                  <a:cubicBezTo>
                    <a:pt x="511969" y="184309"/>
                    <a:pt x="513874" y="201454"/>
                    <a:pt x="517684" y="222409"/>
                  </a:cubicBezTo>
                  <a:cubicBezTo>
                    <a:pt x="517684" y="225266"/>
                    <a:pt x="516731" y="227171"/>
                    <a:pt x="516731" y="230029"/>
                  </a:cubicBezTo>
                  <a:cubicBezTo>
                    <a:pt x="515779" y="237649"/>
                    <a:pt x="514826" y="244316"/>
                    <a:pt x="512921" y="251936"/>
                  </a:cubicBezTo>
                  <a:cubicBezTo>
                    <a:pt x="499586" y="210026"/>
                    <a:pt x="490061" y="181451"/>
                    <a:pt x="487204" y="172879"/>
                  </a:cubicBezTo>
                  <a:cubicBezTo>
                    <a:pt x="486251" y="167164"/>
                    <a:pt x="485299" y="164306"/>
                    <a:pt x="485299" y="164306"/>
                  </a:cubicBezTo>
                  <a:cubicBezTo>
                    <a:pt x="485299" y="164306"/>
                    <a:pt x="486251" y="173831"/>
                    <a:pt x="486251" y="189071"/>
                  </a:cubicBezTo>
                  <a:cubicBezTo>
                    <a:pt x="487204" y="196691"/>
                    <a:pt x="487204" y="207169"/>
                    <a:pt x="488156" y="217646"/>
                  </a:cubicBezTo>
                  <a:cubicBezTo>
                    <a:pt x="488156" y="224314"/>
                    <a:pt x="489109" y="230981"/>
                    <a:pt x="489109" y="238601"/>
                  </a:cubicBezTo>
                  <a:cubicBezTo>
                    <a:pt x="488156" y="232886"/>
                    <a:pt x="487204" y="228124"/>
                    <a:pt x="486251" y="223361"/>
                  </a:cubicBezTo>
                  <a:cubicBezTo>
                    <a:pt x="485299" y="217646"/>
                    <a:pt x="484346" y="212884"/>
                    <a:pt x="482441" y="207169"/>
                  </a:cubicBezTo>
                  <a:cubicBezTo>
                    <a:pt x="480536" y="202406"/>
                    <a:pt x="479584" y="197644"/>
                    <a:pt x="478631" y="192881"/>
                  </a:cubicBezTo>
                  <a:cubicBezTo>
                    <a:pt x="475774" y="184309"/>
                    <a:pt x="473869" y="176689"/>
                    <a:pt x="471964" y="170021"/>
                  </a:cubicBezTo>
                  <a:cubicBezTo>
                    <a:pt x="468154" y="157639"/>
                    <a:pt x="465296" y="150019"/>
                    <a:pt x="465296" y="150019"/>
                  </a:cubicBezTo>
                  <a:cubicBezTo>
                    <a:pt x="465296" y="150019"/>
                    <a:pt x="466249" y="157639"/>
                    <a:pt x="468154" y="170021"/>
                  </a:cubicBezTo>
                  <a:cubicBezTo>
                    <a:pt x="469106" y="176689"/>
                    <a:pt x="470059" y="184309"/>
                    <a:pt x="471011" y="193834"/>
                  </a:cubicBezTo>
                  <a:cubicBezTo>
                    <a:pt x="471964" y="198596"/>
                    <a:pt x="471964" y="203359"/>
                    <a:pt x="472916" y="208121"/>
                  </a:cubicBezTo>
                  <a:cubicBezTo>
                    <a:pt x="473869" y="212884"/>
                    <a:pt x="473869" y="218599"/>
                    <a:pt x="474821" y="224314"/>
                  </a:cubicBezTo>
                  <a:cubicBezTo>
                    <a:pt x="475774" y="233839"/>
                    <a:pt x="476726" y="244316"/>
                    <a:pt x="478631" y="255746"/>
                  </a:cubicBezTo>
                  <a:cubicBezTo>
                    <a:pt x="477679" y="250031"/>
                    <a:pt x="475774" y="245269"/>
                    <a:pt x="474821" y="240506"/>
                  </a:cubicBezTo>
                  <a:cubicBezTo>
                    <a:pt x="467201" y="211931"/>
                    <a:pt x="460534" y="188119"/>
                    <a:pt x="455771" y="170974"/>
                  </a:cubicBezTo>
                  <a:cubicBezTo>
                    <a:pt x="450056" y="154781"/>
                    <a:pt x="447199" y="145256"/>
                    <a:pt x="447199" y="145256"/>
                  </a:cubicBezTo>
                  <a:cubicBezTo>
                    <a:pt x="447199" y="145256"/>
                    <a:pt x="449104" y="154781"/>
                    <a:pt x="451961" y="171926"/>
                  </a:cubicBezTo>
                  <a:cubicBezTo>
                    <a:pt x="453866" y="180499"/>
                    <a:pt x="454819" y="190976"/>
                    <a:pt x="457676" y="202406"/>
                  </a:cubicBezTo>
                  <a:cubicBezTo>
                    <a:pt x="459581" y="213836"/>
                    <a:pt x="462439" y="227171"/>
                    <a:pt x="464344" y="242411"/>
                  </a:cubicBezTo>
                  <a:cubicBezTo>
                    <a:pt x="466249" y="254794"/>
                    <a:pt x="469106" y="268129"/>
                    <a:pt x="471011" y="282416"/>
                  </a:cubicBezTo>
                  <a:cubicBezTo>
                    <a:pt x="469106" y="278606"/>
                    <a:pt x="468154" y="275749"/>
                    <a:pt x="467201" y="272891"/>
                  </a:cubicBezTo>
                  <a:cubicBezTo>
                    <a:pt x="462439" y="262414"/>
                    <a:pt x="459581" y="255746"/>
                    <a:pt x="459581" y="255746"/>
                  </a:cubicBezTo>
                  <a:cubicBezTo>
                    <a:pt x="459581" y="255746"/>
                    <a:pt x="460534" y="262414"/>
                    <a:pt x="463391" y="273844"/>
                  </a:cubicBezTo>
                  <a:cubicBezTo>
                    <a:pt x="464344" y="279559"/>
                    <a:pt x="466249" y="286226"/>
                    <a:pt x="468154" y="293846"/>
                  </a:cubicBezTo>
                  <a:cubicBezTo>
                    <a:pt x="469106" y="297656"/>
                    <a:pt x="470059" y="302419"/>
                    <a:pt x="471011" y="306229"/>
                  </a:cubicBezTo>
                  <a:cubicBezTo>
                    <a:pt x="471964" y="310991"/>
                    <a:pt x="472916" y="315754"/>
                    <a:pt x="473869" y="320516"/>
                  </a:cubicBezTo>
                  <a:cubicBezTo>
                    <a:pt x="475774" y="330041"/>
                    <a:pt x="477679" y="340519"/>
                    <a:pt x="479584" y="351949"/>
                  </a:cubicBezTo>
                  <a:cubicBezTo>
                    <a:pt x="479584" y="352901"/>
                    <a:pt x="479584" y="352901"/>
                    <a:pt x="479584" y="353854"/>
                  </a:cubicBezTo>
                  <a:cubicBezTo>
                    <a:pt x="479584" y="353854"/>
                    <a:pt x="479584" y="352901"/>
                    <a:pt x="478631" y="351949"/>
                  </a:cubicBezTo>
                  <a:cubicBezTo>
                    <a:pt x="476726" y="347186"/>
                    <a:pt x="473869" y="343376"/>
                    <a:pt x="471964" y="338614"/>
                  </a:cubicBezTo>
                  <a:cubicBezTo>
                    <a:pt x="471011" y="333851"/>
                    <a:pt x="471011" y="329089"/>
                    <a:pt x="470059" y="324326"/>
                  </a:cubicBezTo>
                  <a:cubicBezTo>
                    <a:pt x="468154" y="309086"/>
                    <a:pt x="465296" y="294799"/>
                    <a:pt x="462439" y="280511"/>
                  </a:cubicBezTo>
                  <a:cubicBezTo>
                    <a:pt x="459581" y="266224"/>
                    <a:pt x="455771" y="252889"/>
                    <a:pt x="452914" y="240506"/>
                  </a:cubicBezTo>
                  <a:cubicBezTo>
                    <a:pt x="449104" y="228124"/>
                    <a:pt x="445294" y="215741"/>
                    <a:pt x="441484" y="205264"/>
                  </a:cubicBezTo>
                  <a:cubicBezTo>
                    <a:pt x="440531" y="201454"/>
                    <a:pt x="438626" y="198596"/>
                    <a:pt x="437674" y="194786"/>
                  </a:cubicBezTo>
                  <a:cubicBezTo>
                    <a:pt x="438626" y="185261"/>
                    <a:pt x="439579" y="175736"/>
                    <a:pt x="440531" y="167164"/>
                  </a:cubicBezTo>
                  <a:cubicBezTo>
                    <a:pt x="441484" y="151924"/>
                    <a:pt x="442436" y="139541"/>
                    <a:pt x="442436" y="128111"/>
                  </a:cubicBezTo>
                  <a:cubicBezTo>
                    <a:pt x="442436" y="106204"/>
                    <a:pt x="441484" y="94774"/>
                    <a:pt x="441484" y="94774"/>
                  </a:cubicBezTo>
                  <a:cubicBezTo>
                    <a:pt x="441484" y="94774"/>
                    <a:pt x="440531" y="107156"/>
                    <a:pt x="438626" y="128111"/>
                  </a:cubicBezTo>
                  <a:cubicBezTo>
                    <a:pt x="437674" y="138589"/>
                    <a:pt x="435769" y="151924"/>
                    <a:pt x="433864" y="166211"/>
                  </a:cubicBezTo>
                  <a:cubicBezTo>
                    <a:pt x="432911" y="170021"/>
                    <a:pt x="432911" y="173831"/>
                    <a:pt x="431959" y="178594"/>
                  </a:cubicBezTo>
                  <a:cubicBezTo>
                    <a:pt x="431959" y="177641"/>
                    <a:pt x="431006" y="176689"/>
                    <a:pt x="431006" y="175736"/>
                  </a:cubicBezTo>
                  <a:cubicBezTo>
                    <a:pt x="427196" y="167164"/>
                    <a:pt x="423386" y="159544"/>
                    <a:pt x="419576" y="153829"/>
                  </a:cubicBezTo>
                  <a:cubicBezTo>
                    <a:pt x="412909" y="142399"/>
                    <a:pt x="408146" y="135731"/>
                    <a:pt x="408146" y="135731"/>
                  </a:cubicBezTo>
                  <a:cubicBezTo>
                    <a:pt x="408146" y="135731"/>
                    <a:pt x="411004" y="143351"/>
                    <a:pt x="415766" y="155734"/>
                  </a:cubicBezTo>
                  <a:cubicBezTo>
                    <a:pt x="418624" y="161449"/>
                    <a:pt x="420529" y="170021"/>
                    <a:pt x="423386" y="178594"/>
                  </a:cubicBezTo>
                  <a:cubicBezTo>
                    <a:pt x="425291" y="184309"/>
                    <a:pt x="427196" y="190024"/>
                    <a:pt x="428149" y="195739"/>
                  </a:cubicBezTo>
                  <a:cubicBezTo>
                    <a:pt x="427196" y="201454"/>
                    <a:pt x="425291" y="208121"/>
                    <a:pt x="424339" y="214789"/>
                  </a:cubicBezTo>
                  <a:cubicBezTo>
                    <a:pt x="424339" y="214789"/>
                    <a:pt x="424339" y="214789"/>
                    <a:pt x="424339" y="214789"/>
                  </a:cubicBezTo>
                  <a:cubicBezTo>
                    <a:pt x="418624" y="206216"/>
                    <a:pt x="415766" y="202406"/>
                    <a:pt x="415766" y="202406"/>
                  </a:cubicBezTo>
                  <a:cubicBezTo>
                    <a:pt x="415766" y="202406"/>
                    <a:pt x="417671" y="208121"/>
                    <a:pt x="421481" y="216694"/>
                  </a:cubicBezTo>
                  <a:cubicBezTo>
                    <a:pt x="422434" y="218599"/>
                    <a:pt x="423386" y="220504"/>
                    <a:pt x="423386" y="223361"/>
                  </a:cubicBezTo>
                  <a:cubicBezTo>
                    <a:pt x="420529" y="238601"/>
                    <a:pt x="416719" y="255746"/>
                    <a:pt x="412909" y="272891"/>
                  </a:cubicBezTo>
                  <a:cubicBezTo>
                    <a:pt x="410051" y="264319"/>
                    <a:pt x="407194" y="257651"/>
                    <a:pt x="405289" y="253841"/>
                  </a:cubicBezTo>
                  <a:cubicBezTo>
                    <a:pt x="405289" y="253841"/>
                    <a:pt x="405289" y="253841"/>
                    <a:pt x="405289" y="253841"/>
                  </a:cubicBezTo>
                  <a:cubicBezTo>
                    <a:pt x="405289" y="237649"/>
                    <a:pt x="405289" y="223361"/>
                    <a:pt x="404336" y="210026"/>
                  </a:cubicBezTo>
                  <a:cubicBezTo>
                    <a:pt x="403384" y="196691"/>
                    <a:pt x="403384" y="185261"/>
                    <a:pt x="401479" y="176689"/>
                  </a:cubicBezTo>
                  <a:cubicBezTo>
                    <a:pt x="398621" y="158591"/>
                    <a:pt x="396716" y="148114"/>
                    <a:pt x="396716" y="148114"/>
                  </a:cubicBezTo>
                  <a:cubicBezTo>
                    <a:pt x="396716" y="148114"/>
                    <a:pt x="396716" y="158591"/>
                    <a:pt x="397669" y="177641"/>
                  </a:cubicBezTo>
                  <a:cubicBezTo>
                    <a:pt x="397669" y="186214"/>
                    <a:pt x="397669" y="195739"/>
                    <a:pt x="396716" y="206216"/>
                  </a:cubicBezTo>
                  <a:cubicBezTo>
                    <a:pt x="394811" y="214789"/>
                    <a:pt x="391954" y="228124"/>
                    <a:pt x="389096" y="244316"/>
                  </a:cubicBezTo>
                  <a:cubicBezTo>
                    <a:pt x="386239" y="235744"/>
                    <a:pt x="384334" y="227171"/>
                    <a:pt x="381476" y="219551"/>
                  </a:cubicBezTo>
                  <a:cubicBezTo>
                    <a:pt x="379571" y="212884"/>
                    <a:pt x="377666" y="205264"/>
                    <a:pt x="374809" y="199549"/>
                  </a:cubicBezTo>
                  <a:cubicBezTo>
                    <a:pt x="373856" y="197644"/>
                    <a:pt x="373856" y="196691"/>
                    <a:pt x="372904" y="194786"/>
                  </a:cubicBezTo>
                  <a:cubicBezTo>
                    <a:pt x="372904" y="193834"/>
                    <a:pt x="372904" y="192881"/>
                    <a:pt x="372904" y="190976"/>
                  </a:cubicBezTo>
                  <a:cubicBezTo>
                    <a:pt x="371951" y="186214"/>
                    <a:pt x="370999" y="181451"/>
                    <a:pt x="370046" y="177641"/>
                  </a:cubicBezTo>
                  <a:cubicBezTo>
                    <a:pt x="368141" y="169069"/>
                    <a:pt x="367189" y="162401"/>
                    <a:pt x="366236" y="155734"/>
                  </a:cubicBezTo>
                  <a:cubicBezTo>
                    <a:pt x="365284" y="152876"/>
                    <a:pt x="365284" y="150019"/>
                    <a:pt x="364331" y="148114"/>
                  </a:cubicBezTo>
                  <a:cubicBezTo>
                    <a:pt x="363379" y="140494"/>
                    <a:pt x="363379" y="135731"/>
                    <a:pt x="363379" y="135731"/>
                  </a:cubicBezTo>
                  <a:cubicBezTo>
                    <a:pt x="363379" y="135731"/>
                    <a:pt x="363379" y="137636"/>
                    <a:pt x="363379" y="140494"/>
                  </a:cubicBezTo>
                  <a:cubicBezTo>
                    <a:pt x="362426" y="138589"/>
                    <a:pt x="362426" y="136684"/>
                    <a:pt x="362426" y="136684"/>
                  </a:cubicBezTo>
                  <a:cubicBezTo>
                    <a:pt x="362426" y="136684"/>
                    <a:pt x="362426" y="142399"/>
                    <a:pt x="362426" y="151924"/>
                  </a:cubicBezTo>
                  <a:cubicBezTo>
                    <a:pt x="362426" y="154781"/>
                    <a:pt x="362426" y="158591"/>
                    <a:pt x="361474" y="163354"/>
                  </a:cubicBezTo>
                  <a:cubicBezTo>
                    <a:pt x="359569" y="159544"/>
                    <a:pt x="358616" y="155734"/>
                    <a:pt x="357664" y="151924"/>
                  </a:cubicBezTo>
                  <a:cubicBezTo>
                    <a:pt x="350996" y="135731"/>
                    <a:pt x="348139" y="127159"/>
                    <a:pt x="348139" y="127159"/>
                  </a:cubicBezTo>
                  <a:cubicBezTo>
                    <a:pt x="348139" y="127159"/>
                    <a:pt x="350044" y="136684"/>
                    <a:pt x="353854" y="153829"/>
                  </a:cubicBezTo>
                  <a:cubicBezTo>
                    <a:pt x="355759" y="162401"/>
                    <a:pt x="358616" y="171926"/>
                    <a:pt x="361474" y="183356"/>
                  </a:cubicBezTo>
                  <a:cubicBezTo>
                    <a:pt x="361474" y="186214"/>
                    <a:pt x="361474" y="189071"/>
                    <a:pt x="361474" y="192881"/>
                  </a:cubicBezTo>
                  <a:cubicBezTo>
                    <a:pt x="359569" y="187166"/>
                    <a:pt x="357664" y="184309"/>
                    <a:pt x="357664" y="184309"/>
                  </a:cubicBezTo>
                  <a:cubicBezTo>
                    <a:pt x="357664" y="184309"/>
                    <a:pt x="358616" y="189071"/>
                    <a:pt x="360521" y="198596"/>
                  </a:cubicBezTo>
                  <a:cubicBezTo>
                    <a:pt x="360521" y="205264"/>
                    <a:pt x="360521" y="212884"/>
                    <a:pt x="359569" y="221456"/>
                  </a:cubicBezTo>
                  <a:cubicBezTo>
                    <a:pt x="357664" y="216694"/>
                    <a:pt x="356711" y="211931"/>
                    <a:pt x="355759" y="208121"/>
                  </a:cubicBezTo>
                  <a:cubicBezTo>
                    <a:pt x="352901" y="199549"/>
                    <a:pt x="350996" y="193834"/>
                    <a:pt x="350996" y="193834"/>
                  </a:cubicBezTo>
                  <a:cubicBezTo>
                    <a:pt x="350996" y="193834"/>
                    <a:pt x="350996" y="199549"/>
                    <a:pt x="351949" y="208121"/>
                  </a:cubicBezTo>
                  <a:cubicBezTo>
                    <a:pt x="351949" y="212884"/>
                    <a:pt x="352901" y="218599"/>
                    <a:pt x="352901" y="224314"/>
                  </a:cubicBezTo>
                  <a:cubicBezTo>
                    <a:pt x="353854" y="230981"/>
                    <a:pt x="353854" y="237649"/>
                    <a:pt x="353854" y="246221"/>
                  </a:cubicBezTo>
                  <a:cubicBezTo>
                    <a:pt x="353854" y="253841"/>
                    <a:pt x="354806" y="262414"/>
                    <a:pt x="354806" y="270986"/>
                  </a:cubicBezTo>
                  <a:cubicBezTo>
                    <a:pt x="355759" y="279559"/>
                    <a:pt x="355759" y="289084"/>
                    <a:pt x="355759" y="299561"/>
                  </a:cubicBezTo>
                  <a:cubicBezTo>
                    <a:pt x="355759" y="305276"/>
                    <a:pt x="356711" y="310991"/>
                    <a:pt x="356711" y="316706"/>
                  </a:cubicBezTo>
                  <a:cubicBezTo>
                    <a:pt x="352901" y="310039"/>
                    <a:pt x="349091" y="303371"/>
                    <a:pt x="346234" y="298609"/>
                  </a:cubicBezTo>
                  <a:cubicBezTo>
                    <a:pt x="346234" y="297656"/>
                    <a:pt x="345281" y="297656"/>
                    <a:pt x="345281" y="296704"/>
                  </a:cubicBezTo>
                  <a:cubicBezTo>
                    <a:pt x="345281" y="294799"/>
                    <a:pt x="345281" y="293846"/>
                    <a:pt x="345281" y="291941"/>
                  </a:cubicBezTo>
                  <a:cubicBezTo>
                    <a:pt x="346234" y="282416"/>
                    <a:pt x="347186" y="274796"/>
                    <a:pt x="348139" y="267176"/>
                  </a:cubicBezTo>
                  <a:cubicBezTo>
                    <a:pt x="349091" y="253841"/>
                    <a:pt x="350044" y="246221"/>
                    <a:pt x="350044" y="246221"/>
                  </a:cubicBezTo>
                  <a:cubicBezTo>
                    <a:pt x="350044" y="246221"/>
                    <a:pt x="348139" y="253841"/>
                    <a:pt x="344329" y="267176"/>
                  </a:cubicBezTo>
                  <a:cubicBezTo>
                    <a:pt x="342424" y="272891"/>
                    <a:pt x="341471" y="279559"/>
                    <a:pt x="339566" y="287179"/>
                  </a:cubicBezTo>
                  <a:cubicBezTo>
                    <a:pt x="339566" y="287179"/>
                    <a:pt x="339566" y="287179"/>
                    <a:pt x="339566" y="287179"/>
                  </a:cubicBezTo>
                  <a:cubicBezTo>
                    <a:pt x="339566" y="287179"/>
                    <a:pt x="339566" y="287179"/>
                    <a:pt x="339566" y="288131"/>
                  </a:cubicBezTo>
                  <a:cubicBezTo>
                    <a:pt x="339566" y="289084"/>
                    <a:pt x="338614" y="290036"/>
                    <a:pt x="338614" y="291941"/>
                  </a:cubicBezTo>
                  <a:cubicBezTo>
                    <a:pt x="338614" y="293846"/>
                    <a:pt x="337661" y="295751"/>
                    <a:pt x="337661" y="297656"/>
                  </a:cubicBezTo>
                  <a:cubicBezTo>
                    <a:pt x="332899" y="290036"/>
                    <a:pt x="328136" y="283369"/>
                    <a:pt x="324326" y="277654"/>
                  </a:cubicBezTo>
                  <a:cubicBezTo>
                    <a:pt x="320516" y="263366"/>
                    <a:pt x="315754" y="249079"/>
                    <a:pt x="310991" y="233839"/>
                  </a:cubicBezTo>
                  <a:cubicBezTo>
                    <a:pt x="308134" y="226219"/>
                    <a:pt x="306229" y="219551"/>
                    <a:pt x="303371" y="211931"/>
                  </a:cubicBezTo>
                  <a:cubicBezTo>
                    <a:pt x="304324" y="206216"/>
                    <a:pt x="305276" y="201454"/>
                    <a:pt x="306229" y="196691"/>
                  </a:cubicBezTo>
                  <a:cubicBezTo>
                    <a:pt x="310039" y="179546"/>
                    <a:pt x="312896" y="164306"/>
                    <a:pt x="316706" y="150971"/>
                  </a:cubicBezTo>
                  <a:cubicBezTo>
                    <a:pt x="320516" y="137636"/>
                    <a:pt x="322421" y="125254"/>
                    <a:pt x="326231" y="115729"/>
                  </a:cubicBezTo>
                  <a:cubicBezTo>
                    <a:pt x="331946" y="96679"/>
                    <a:pt x="335756" y="85249"/>
                    <a:pt x="335756" y="85249"/>
                  </a:cubicBezTo>
                  <a:cubicBezTo>
                    <a:pt x="335756" y="85249"/>
                    <a:pt x="330994" y="95726"/>
                    <a:pt x="323374" y="113824"/>
                  </a:cubicBezTo>
                  <a:cubicBezTo>
                    <a:pt x="319564" y="123349"/>
                    <a:pt x="315754" y="134779"/>
                    <a:pt x="310991" y="148114"/>
                  </a:cubicBezTo>
                  <a:cubicBezTo>
                    <a:pt x="309086" y="154781"/>
                    <a:pt x="306229" y="161449"/>
                    <a:pt x="303371" y="169069"/>
                  </a:cubicBezTo>
                  <a:cubicBezTo>
                    <a:pt x="301466" y="175736"/>
                    <a:pt x="299561" y="183356"/>
                    <a:pt x="297656" y="190024"/>
                  </a:cubicBezTo>
                  <a:cubicBezTo>
                    <a:pt x="293846" y="179546"/>
                    <a:pt x="290989" y="170021"/>
                    <a:pt x="287179" y="159544"/>
                  </a:cubicBezTo>
                  <a:cubicBezTo>
                    <a:pt x="290036" y="172879"/>
                    <a:pt x="291941" y="185261"/>
                    <a:pt x="294799" y="198596"/>
                  </a:cubicBezTo>
                  <a:cubicBezTo>
                    <a:pt x="290989" y="213836"/>
                    <a:pt x="287179" y="230029"/>
                    <a:pt x="283369" y="247174"/>
                  </a:cubicBezTo>
                  <a:cubicBezTo>
                    <a:pt x="282416" y="252889"/>
                    <a:pt x="281464" y="258604"/>
                    <a:pt x="279559" y="264319"/>
                  </a:cubicBezTo>
                  <a:cubicBezTo>
                    <a:pt x="278606" y="260509"/>
                    <a:pt x="277654" y="257651"/>
                    <a:pt x="276701" y="253841"/>
                  </a:cubicBezTo>
                  <a:cubicBezTo>
                    <a:pt x="276701" y="245269"/>
                    <a:pt x="277654" y="235744"/>
                    <a:pt x="278606" y="227171"/>
                  </a:cubicBezTo>
                  <a:cubicBezTo>
                    <a:pt x="280511" y="205264"/>
                    <a:pt x="281464" y="185261"/>
                    <a:pt x="284321" y="166211"/>
                  </a:cubicBezTo>
                  <a:cubicBezTo>
                    <a:pt x="285274" y="156686"/>
                    <a:pt x="286226" y="148114"/>
                    <a:pt x="287179" y="139541"/>
                  </a:cubicBezTo>
                  <a:cubicBezTo>
                    <a:pt x="288131" y="130969"/>
                    <a:pt x="290036" y="123349"/>
                    <a:pt x="290989" y="115729"/>
                  </a:cubicBezTo>
                  <a:cubicBezTo>
                    <a:pt x="293846" y="100489"/>
                    <a:pt x="294799" y="87154"/>
                    <a:pt x="297656" y="76676"/>
                  </a:cubicBezTo>
                  <a:cubicBezTo>
                    <a:pt x="302419" y="54769"/>
                    <a:pt x="304324" y="42386"/>
                    <a:pt x="304324" y="42386"/>
                  </a:cubicBezTo>
                  <a:cubicBezTo>
                    <a:pt x="304324" y="42386"/>
                    <a:pt x="300514" y="54769"/>
                    <a:pt x="293846" y="75724"/>
                  </a:cubicBezTo>
                  <a:cubicBezTo>
                    <a:pt x="290036" y="86201"/>
                    <a:pt x="287179" y="99536"/>
                    <a:pt x="283369" y="114776"/>
                  </a:cubicBezTo>
                  <a:cubicBezTo>
                    <a:pt x="281464" y="122396"/>
                    <a:pt x="279559" y="130016"/>
                    <a:pt x="277654" y="138589"/>
                  </a:cubicBezTo>
                  <a:cubicBezTo>
                    <a:pt x="275749" y="147161"/>
                    <a:pt x="274796" y="156686"/>
                    <a:pt x="272891" y="165259"/>
                  </a:cubicBezTo>
                  <a:cubicBezTo>
                    <a:pt x="271939" y="170021"/>
                    <a:pt x="270986" y="173831"/>
                    <a:pt x="270034" y="178594"/>
                  </a:cubicBezTo>
                  <a:cubicBezTo>
                    <a:pt x="268129" y="182404"/>
                    <a:pt x="265271" y="188119"/>
                    <a:pt x="261461" y="196691"/>
                  </a:cubicBezTo>
                  <a:cubicBezTo>
                    <a:pt x="260509" y="191929"/>
                    <a:pt x="258604" y="187166"/>
                    <a:pt x="258604" y="183356"/>
                  </a:cubicBezTo>
                  <a:cubicBezTo>
                    <a:pt x="255746" y="170021"/>
                    <a:pt x="253841" y="161449"/>
                    <a:pt x="253841" y="161449"/>
                  </a:cubicBezTo>
                  <a:cubicBezTo>
                    <a:pt x="253841" y="161449"/>
                    <a:pt x="253841" y="169069"/>
                    <a:pt x="254794" y="183356"/>
                  </a:cubicBezTo>
                  <a:cubicBezTo>
                    <a:pt x="254794" y="190024"/>
                    <a:pt x="255746" y="197644"/>
                    <a:pt x="256699" y="207169"/>
                  </a:cubicBezTo>
                  <a:cubicBezTo>
                    <a:pt x="253841" y="213836"/>
                    <a:pt x="250984" y="222409"/>
                    <a:pt x="247174" y="231934"/>
                  </a:cubicBezTo>
                  <a:cubicBezTo>
                    <a:pt x="246221" y="232886"/>
                    <a:pt x="246221" y="234791"/>
                    <a:pt x="245269" y="236696"/>
                  </a:cubicBezTo>
                  <a:cubicBezTo>
                    <a:pt x="243364" y="231934"/>
                    <a:pt x="242411" y="230029"/>
                    <a:pt x="242411" y="230029"/>
                  </a:cubicBezTo>
                  <a:cubicBezTo>
                    <a:pt x="242411" y="230029"/>
                    <a:pt x="243364" y="233839"/>
                    <a:pt x="244316" y="240506"/>
                  </a:cubicBezTo>
                  <a:cubicBezTo>
                    <a:pt x="241459" y="247174"/>
                    <a:pt x="239554" y="254794"/>
                    <a:pt x="236696" y="262414"/>
                  </a:cubicBezTo>
                  <a:cubicBezTo>
                    <a:pt x="232886" y="250031"/>
                    <a:pt x="229076" y="238601"/>
                    <a:pt x="226219" y="227171"/>
                  </a:cubicBezTo>
                  <a:cubicBezTo>
                    <a:pt x="223361" y="219551"/>
                    <a:pt x="221456" y="210979"/>
                    <a:pt x="218599" y="204311"/>
                  </a:cubicBezTo>
                  <a:cubicBezTo>
                    <a:pt x="215741" y="196691"/>
                    <a:pt x="213836" y="190024"/>
                    <a:pt x="210979" y="184309"/>
                  </a:cubicBezTo>
                  <a:cubicBezTo>
                    <a:pt x="206216" y="171926"/>
                    <a:pt x="202406" y="160496"/>
                    <a:pt x="198596" y="150971"/>
                  </a:cubicBezTo>
                  <a:cubicBezTo>
                    <a:pt x="191929" y="132874"/>
                    <a:pt x="187166" y="122396"/>
                    <a:pt x="187166" y="122396"/>
                  </a:cubicBezTo>
                  <a:cubicBezTo>
                    <a:pt x="187166" y="122396"/>
                    <a:pt x="190024" y="132874"/>
                    <a:pt x="194786" y="151924"/>
                  </a:cubicBezTo>
                  <a:cubicBezTo>
                    <a:pt x="197644" y="161449"/>
                    <a:pt x="200501" y="172879"/>
                    <a:pt x="204311" y="186214"/>
                  </a:cubicBezTo>
                  <a:cubicBezTo>
                    <a:pt x="206216" y="192881"/>
                    <a:pt x="208121" y="199549"/>
                    <a:pt x="210026" y="207169"/>
                  </a:cubicBezTo>
                  <a:cubicBezTo>
                    <a:pt x="211931" y="214789"/>
                    <a:pt x="213836" y="222409"/>
                    <a:pt x="215741" y="230981"/>
                  </a:cubicBezTo>
                  <a:cubicBezTo>
                    <a:pt x="218599" y="245269"/>
                    <a:pt x="222409" y="260509"/>
                    <a:pt x="226219" y="275749"/>
                  </a:cubicBezTo>
                  <a:cubicBezTo>
                    <a:pt x="224314" y="280511"/>
                    <a:pt x="221456" y="287179"/>
                    <a:pt x="218599" y="295751"/>
                  </a:cubicBezTo>
                  <a:cubicBezTo>
                    <a:pt x="218599" y="296704"/>
                    <a:pt x="217646" y="297656"/>
                    <a:pt x="217646" y="298609"/>
                  </a:cubicBezTo>
                  <a:cubicBezTo>
                    <a:pt x="216694" y="286226"/>
                    <a:pt x="215741" y="274796"/>
                    <a:pt x="214789" y="266224"/>
                  </a:cubicBezTo>
                  <a:cubicBezTo>
                    <a:pt x="213836" y="250984"/>
                    <a:pt x="212884" y="241459"/>
                    <a:pt x="212884" y="241459"/>
                  </a:cubicBezTo>
                  <a:cubicBezTo>
                    <a:pt x="212884" y="241459"/>
                    <a:pt x="211931" y="250031"/>
                    <a:pt x="210979" y="266224"/>
                  </a:cubicBezTo>
                  <a:cubicBezTo>
                    <a:pt x="210026" y="277654"/>
                    <a:pt x="210026" y="291941"/>
                    <a:pt x="209074" y="309086"/>
                  </a:cubicBezTo>
                  <a:cubicBezTo>
                    <a:pt x="204311" y="301466"/>
                    <a:pt x="200501" y="293846"/>
                    <a:pt x="196691" y="287179"/>
                  </a:cubicBezTo>
                  <a:cubicBezTo>
                    <a:pt x="192881" y="281464"/>
                    <a:pt x="190024" y="275749"/>
                    <a:pt x="187166" y="270034"/>
                  </a:cubicBezTo>
                  <a:cubicBezTo>
                    <a:pt x="183356" y="265271"/>
                    <a:pt x="180499" y="260509"/>
                    <a:pt x="177641" y="255746"/>
                  </a:cubicBezTo>
                  <a:cubicBezTo>
                    <a:pt x="171926" y="246221"/>
                    <a:pt x="166211" y="238601"/>
                    <a:pt x="161449" y="231934"/>
                  </a:cubicBezTo>
                  <a:cubicBezTo>
                    <a:pt x="159544" y="230029"/>
                    <a:pt x="158591" y="227171"/>
                    <a:pt x="156686" y="225266"/>
                  </a:cubicBezTo>
                  <a:cubicBezTo>
                    <a:pt x="154781" y="214789"/>
                    <a:pt x="152876" y="209074"/>
                    <a:pt x="152876" y="209074"/>
                  </a:cubicBezTo>
                  <a:cubicBezTo>
                    <a:pt x="152876" y="209074"/>
                    <a:pt x="152876" y="212884"/>
                    <a:pt x="152876" y="219551"/>
                  </a:cubicBezTo>
                  <a:cubicBezTo>
                    <a:pt x="149066" y="213836"/>
                    <a:pt x="146209" y="210979"/>
                    <a:pt x="146209" y="210979"/>
                  </a:cubicBezTo>
                  <a:cubicBezTo>
                    <a:pt x="146209" y="210979"/>
                    <a:pt x="148114" y="215741"/>
                    <a:pt x="152876" y="224314"/>
                  </a:cubicBezTo>
                  <a:cubicBezTo>
                    <a:pt x="153829" y="235744"/>
                    <a:pt x="154781" y="253841"/>
                    <a:pt x="156686" y="275749"/>
                  </a:cubicBezTo>
                  <a:cubicBezTo>
                    <a:pt x="153829" y="271939"/>
                    <a:pt x="150971" y="267176"/>
                    <a:pt x="148114" y="263366"/>
                  </a:cubicBezTo>
                  <a:cubicBezTo>
                    <a:pt x="139541" y="252889"/>
                    <a:pt x="131921" y="242411"/>
                    <a:pt x="124301" y="233839"/>
                  </a:cubicBezTo>
                  <a:cubicBezTo>
                    <a:pt x="116681" y="225266"/>
                    <a:pt x="110966" y="217646"/>
                    <a:pt x="104299" y="212884"/>
                  </a:cubicBezTo>
                  <a:cubicBezTo>
                    <a:pt x="94774" y="203359"/>
                    <a:pt x="88106" y="197644"/>
                    <a:pt x="88106" y="197644"/>
                  </a:cubicBezTo>
                  <a:cubicBezTo>
                    <a:pt x="88106" y="197644"/>
                    <a:pt x="93821" y="205264"/>
                    <a:pt x="103346" y="217646"/>
                  </a:cubicBezTo>
                  <a:cubicBezTo>
                    <a:pt x="108109" y="223361"/>
                    <a:pt x="113824" y="231934"/>
                    <a:pt x="119539" y="240506"/>
                  </a:cubicBezTo>
                  <a:cubicBezTo>
                    <a:pt x="126206" y="249079"/>
                    <a:pt x="131921" y="260509"/>
                    <a:pt x="139541" y="271939"/>
                  </a:cubicBezTo>
                  <a:cubicBezTo>
                    <a:pt x="143351" y="278606"/>
                    <a:pt x="148114" y="285274"/>
                    <a:pt x="151924" y="292894"/>
                  </a:cubicBezTo>
                  <a:cubicBezTo>
                    <a:pt x="151924" y="294799"/>
                    <a:pt x="151924" y="295751"/>
                    <a:pt x="151924" y="297656"/>
                  </a:cubicBezTo>
                  <a:cubicBezTo>
                    <a:pt x="151924" y="297656"/>
                    <a:pt x="150971" y="296704"/>
                    <a:pt x="150971" y="296704"/>
                  </a:cubicBezTo>
                  <a:cubicBezTo>
                    <a:pt x="145256" y="290989"/>
                    <a:pt x="140494" y="285274"/>
                    <a:pt x="136684" y="282416"/>
                  </a:cubicBezTo>
                  <a:cubicBezTo>
                    <a:pt x="134779" y="280511"/>
                    <a:pt x="133826" y="279559"/>
                    <a:pt x="131921" y="278606"/>
                  </a:cubicBezTo>
                  <a:cubicBezTo>
                    <a:pt x="132874" y="275749"/>
                    <a:pt x="132874" y="274796"/>
                    <a:pt x="132874" y="274796"/>
                  </a:cubicBezTo>
                  <a:cubicBezTo>
                    <a:pt x="132874" y="274796"/>
                    <a:pt x="131921" y="275749"/>
                    <a:pt x="130969" y="278606"/>
                  </a:cubicBezTo>
                  <a:cubicBezTo>
                    <a:pt x="125254" y="273844"/>
                    <a:pt x="122396" y="270986"/>
                    <a:pt x="122396" y="270986"/>
                  </a:cubicBezTo>
                  <a:cubicBezTo>
                    <a:pt x="122396" y="270986"/>
                    <a:pt x="125254" y="274796"/>
                    <a:pt x="130016" y="280511"/>
                  </a:cubicBezTo>
                  <a:cubicBezTo>
                    <a:pt x="128111" y="283369"/>
                    <a:pt x="126206" y="288131"/>
                    <a:pt x="123349" y="293846"/>
                  </a:cubicBezTo>
                  <a:cubicBezTo>
                    <a:pt x="120491" y="299561"/>
                    <a:pt x="117634" y="308134"/>
                    <a:pt x="114776" y="316706"/>
                  </a:cubicBezTo>
                  <a:cubicBezTo>
                    <a:pt x="113824" y="318611"/>
                    <a:pt x="113824" y="319564"/>
                    <a:pt x="112871" y="321469"/>
                  </a:cubicBezTo>
                  <a:cubicBezTo>
                    <a:pt x="110014" y="313849"/>
                    <a:pt x="107156" y="306229"/>
                    <a:pt x="103346" y="299561"/>
                  </a:cubicBezTo>
                  <a:cubicBezTo>
                    <a:pt x="97631" y="286226"/>
                    <a:pt x="91916" y="273844"/>
                    <a:pt x="86201" y="262414"/>
                  </a:cubicBezTo>
                  <a:cubicBezTo>
                    <a:pt x="83344" y="255746"/>
                    <a:pt x="80486" y="250984"/>
                    <a:pt x="78581" y="245269"/>
                  </a:cubicBezTo>
                  <a:cubicBezTo>
                    <a:pt x="75724" y="240506"/>
                    <a:pt x="72866" y="235744"/>
                    <a:pt x="70961" y="230981"/>
                  </a:cubicBezTo>
                  <a:cubicBezTo>
                    <a:pt x="66199" y="222409"/>
                    <a:pt x="61436" y="213836"/>
                    <a:pt x="57626" y="208121"/>
                  </a:cubicBezTo>
                  <a:cubicBezTo>
                    <a:pt x="50006" y="195739"/>
                    <a:pt x="46196" y="188119"/>
                    <a:pt x="46196" y="188119"/>
                  </a:cubicBezTo>
                  <a:cubicBezTo>
                    <a:pt x="46196" y="188119"/>
                    <a:pt x="49054" y="195739"/>
                    <a:pt x="54769" y="210026"/>
                  </a:cubicBezTo>
                  <a:cubicBezTo>
                    <a:pt x="57626" y="216694"/>
                    <a:pt x="60484" y="225266"/>
                    <a:pt x="64294" y="234791"/>
                  </a:cubicBezTo>
                  <a:cubicBezTo>
                    <a:pt x="66199" y="239554"/>
                    <a:pt x="68104" y="244316"/>
                    <a:pt x="70009" y="250031"/>
                  </a:cubicBezTo>
                  <a:cubicBezTo>
                    <a:pt x="71914" y="254794"/>
                    <a:pt x="73819" y="260509"/>
                    <a:pt x="75724" y="266224"/>
                  </a:cubicBezTo>
                  <a:cubicBezTo>
                    <a:pt x="78581" y="274796"/>
                    <a:pt x="82391" y="283369"/>
                    <a:pt x="85249" y="292894"/>
                  </a:cubicBezTo>
                  <a:cubicBezTo>
                    <a:pt x="83344" y="290036"/>
                    <a:pt x="81439" y="286226"/>
                    <a:pt x="79534" y="284321"/>
                  </a:cubicBezTo>
                  <a:cubicBezTo>
                    <a:pt x="74771" y="277654"/>
                    <a:pt x="71914" y="271939"/>
                    <a:pt x="68104" y="268129"/>
                  </a:cubicBezTo>
                  <a:cubicBezTo>
                    <a:pt x="61436" y="258604"/>
                    <a:pt x="57626" y="253841"/>
                    <a:pt x="57626" y="253841"/>
                  </a:cubicBezTo>
                  <a:cubicBezTo>
                    <a:pt x="57626" y="253841"/>
                    <a:pt x="59531" y="259556"/>
                    <a:pt x="64294" y="270034"/>
                  </a:cubicBezTo>
                  <a:cubicBezTo>
                    <a:pt x="66199" y="274796"/>
                    <a:pt x="69056" y="281464"/>
                    <a:pt x="71914" y="288131"/>
                  </a:cubicBezTo>
                  <a:cubicBezTo>
                    <a:pt x="76676" y="295751"/>
                    <a:pt x="79534" y="303371"/>
                    <a:pt x="83344" y="311944"/>
                  </a:cubicBezTo>
                  <a:cubicBezTo>
                    <a:pt x="86201" y="317659"/>
                    <a:pt x="88106" y="324326"/>
                    <a:pt x="90964" y="330994"/>
                  </a:cubicBezTo>
                  <a:cubicBezTo>
                    <a:pt x="90011" y="333851"/>
                    <a:pt x="89059" y="336709"/>
                    <a:pt x="87154" y="339566"/>
                  </a:cubicBezTo>
                  <a:cubicBezTo>
                    <a:pt x="85249" y="343376"/>
                    <a:pt x="83344" y="348139"/>
                    <a:pt x="81439" y="352901"/>
                  </a:cubicBezTo>
                  <a:cubicBezTo>
                    <a:pt x="80486" y="348139"/>
                    <a:pt x="79534" y="343376"/>
                    <a:pt x="78581" y="339566"/>
                  </a:cubicBezTo>
                  <a:cubicBezTo>
                    <a:pt x="75724" y="326231"/>
                    <a:pt x="72866" y="312896"/>
                    <a:pt x="70009" y="301466"/>
                  </a:cubicBezTo>
                  <a:cubicBezTo>
                    <a:pt x="67151" y="290036"/>
                    <a:pt x="64294" y="278606"/>
                    <a:pt x="61436" y="269081"/>
                  </a:cubicBezTo>
                  <a:cubicBezTo>
                    <a:pt x="58579" y="259556"/>
                    <a:pt x="56674" y="250984"/>
                    <a:pt x="53816" y="244316"/>
                  </a:cubicBezTo>
                  <a:cubicBezTo>
                    <a:pt x="49054" y="230981"/>
                    <a:pt x="46196" y="223361"/>
                    <a:pt x="46196" y="223361"/>
                  </a:cubicBezTo>
                  <a:cubicBezTo>
                    <a:pt x="46196" y="223361"/>
                    <a:pt x="47149" y="230981"/>
                    <a:pt x="50006" y="245269"/>
                  </a:cubicBezTo>
                  <a:cubicBezTo>
                    <a:pt x="50959" y="251936"/>
                    <a:pt x="51911" y="260509"/>
                    <a:pt x="53816" y="270034"/>
                  </a:cubicBezTo>
                  <a:cubicBezTo>
                    <a:pt x="55721" y="279559"/>
                    <a:pt x="56674" y="290989"/>
                    <a:pt x="58579" y="302419"/>
                  </a:cubicBezTo>
                  <a:cubicBezTo>
                    <a:pt x="60484" y="314801"/>
                    <a:pt x="61436" y="327184"/>
                    <a:pt x="64294" y="340519"/>
                  </a:cubicBezTo>
                  <a:cubicBezTo>
                    <a:pt x="66199" y="353854"/>
                    <a:pt x="67151" y="367189"/>
                    <a:pt x="69056" y="381476"/>
                  </a:cubicBezTo>
                  <a:cubicBezTo>
                    <a:pt x="68104" y="382429"/>
                    <a:pt x="68104" y="383381"/>
                    <a:pt x="67151" y="385286"/>
                  </a:cubicBezTo>
                  <a:cubicBezTo>
                    <a:pt x="64294" y="391954"/>
                    <a:pt x="62389" y="398621"/>
                    <a:pt x="60484" y="405289"/>
                  </a:cubicBezTo>
                  <a:cubicBezTo>
                    <a:pt x="60484" y="406241"/>
                    <a:pt x="60484" y="406241"/>
                    <a:pt x="59531" y="407194"/>
                  </a:cubicBezTo>
                  <a:cubicBezTo>
                    <a:pt x="58579" y="407194"/>
                    <a:pt x="57626" y="407194"/>
                    <a:pt x="56674" y="407194"/>
                  </a:cubicBezTo>
                  <a:cubicBezTo>
                    <a:pt x="55721" y="404336"/>
                    <a:pt x="55721" y="402431"/>
                    <a:pt x="54769" y="399574"/>
                  </a:cubicBezTo>
                  <a:cubicBezTo>
                    <a:pt x="51911" y="387191"/>
                    <a:pt x="49054" y="375761"/>
                    <a:pt x="46196" y="364331"/>
                  </a:cubicBezTo>
                  <a:cubicBezTo>
                    <a:pt x="43339" y="352901"/>
                    <a:pt x="40481" y="342424"/>
                    <a:pt x="37624" y="332899"/>
                  </a:cubicBezTo>
                  <a:cubicBezTo>
                    <a:pt x="31909" y="313849"/>
                    <a:pt x="26194" y="297656"/>
                    <a:pt x="21431" y="287179"/>
                  </a:cubicBezTo>
                  <a:cubicBezTo>
                    <a:pt x="16669" y="276701"/>
                    <a:pt x="13811" y="270034"/>
                    <a:pt x="13811" y="270034"/>
                  </a:cubicBezTo>
                  <a:cubicBezTo>
                    <a:pt x="13811" y="270034"/>
                    <a:pt x="14764" y="276701"/>
                    <a:pt x="17621" y="288131"/>
                  </a:cubicBezTo>
                  <a:cubicBezTo>
                    <a:pt x="18574" y="293846"/>
                    <a:pt x="20479" y="300514"/>
                    <a:pt x="21431" y="309086"/>
                  </a:cubicBezTo>
                  <a:cubicBezTo>
                    <a:pt x="23336" y="316706"/>
                    <a:pt x="24289" y="326231"/>
                    <a:pt x="26194" y="335756"/>
                  </a:cubicBezTo>
                  <a:cubicBezTo>
                    <a:pt x="28099" y="345281"/>
                    <a:pt x="30004" y="355759"/>
                    <a:pt x="31909" y="367189"/>
                  </a:cubicBezTo>
                  <a:cubicBezTo>
                    <a:pt x="35719" y="378619"/>
                    <a:pt x="37624" y="390049"/>
                    <a:pt x="39529" y="402431"/>
                  </a:cubicBezTo>
                  <a:cubicBezTo>
                    <a:pt x="39529" y="403384"/>
                    <a:pt x="39529" y="403384"/>
                    <a:pt x="39529" y="404336"/>
                  </a:cubicBezTo>
                  <a:cubicBezTo>
                    <a:pt x="29051" y="402431"/>
                    <a:pt x="18574" y="401479"/>
                    <a:pt x="7144" y="399574"/>
                  </a:cubicBezTo>
                  <a:lnTo>
                    <a:pt x="7144" y="511016"/>
                  </a:lnTo>
                  <a:close/>
                  <a:moveTo>
                    <a:pt x="6277451" y="364331"/>
                  </a:moveTo>
                  <a:cubicBezTo>
                    <a:pt x="6278404" y="362426"/>
                    <a:pt x="6278404" y="359569"/>
                    <a:pt x="6279356" y="357664"/>
                  </a:cubicBezTo>
                  <a:cubicBezTo>
                    <a:pt x="6279356" y="358616"/>
                    <a:pt x="6279356" y="360521"/>
                    <a:pt x="6279356" y="361474"/>
                  </a:cubicBezTo>
                  <a:cubicBezTo>
                    <a:pt x="6278404" y="370999"/>
                    <a:pt x="6278404" y="384334"/>
                    <a:pt x="6277451" y="399574"/>
                  </a:cubicBezTo>
                  <a:cubicBezTo>
                    <a:pt x="6274594" y="409099"/>
                    <a:pt x="6270784" y="419576"/>
                    <a:pt x="6267926" y="430054"/>
                  </a:cubicBezTo>
                  <a:cubicBezTo>
                    <a:pt x="6266974" y="430054"/>
                    <a:pt x="6266974" y="430054"/>
                    <a:pt x="6266021" y="430054"/>
                  </a:cubicBezTo>
                  <a:cubicBezTo>
                    <a:pt x="6264117" y="427196"/>
                    <a:pt x="6262212" y="424339"/>
                    <a:pt x="6260306" y="421481"/>
                  </a:cubicBezTo>
                  <a:cubicBezTo>
                    <a:pt x="6266021" y="402431"/>
                    <a:pt x="6271737" y="383381"/>
                    <a:pt x="6277451" y="364331"/>
                  </a:cubicBezTo>
                  <a:close/>
                  <a:moveTo>
                    <a:pt x="6211729" y="425291"/>
                  </a:moveTo>
                  <a:cubicBezTo>
                    <a:pt x="6211729" y="415766"/>
                    <a:pt x="6212681" y="406241"/>
                    <a:pt x="6212681" y="398621"/>
                  </a:cubicBezTo>
                  <a:cubicBezTo>
                    <a:pt x="6212681" y="395764"/>
                    <a:pt x="6212681" y="392906"/>
                    <a:pt x="6213634" y="390049"/>
                  </a:cubicBezTo>
                  <a:cubicBezTo>
                    <a:pt x="6214587" y="391001"/>
                    <a:pt x="6215539" y="392906"/>
                    <a:pt x="6216492" y="393859"/>
                  </a:cubicBezTo>
                  <a:cubicBezTo>
                    <a:pt x="6220301" y="398621"/>
                    <a:pt x="6224112" y="403384"/>
                    <a:pt x="6227921" y="408146"/>
                  </a:cubicBezTo>
                  <a:cubicBezTo>
                    <a:pt x="6226969" y="410051"/>
                    <a:pt x="6226017" y="411956"/>
                    <a:pt x="6225064" y="412909"/>
                  </a:cubicBezTo>
                  <a:cubicBezTo>
                    <a:pt x="6224112" y="414814"/>
                    <a:pt x="6222206" y="417671"/>
                    <a:pt x="6221254" y="420529"/>
                  </a:cubicBezTo>
                  <a:cubicBezTo>
                    <a:pt x="6220301" y="423386"/>
                    <a:pt x="6219349" y="426244"/>
                    <a:pt x="6218396" y="429101"/>
                  </a:cubicBezTo>
                  <a:cubicBezTo>
                    <a:pt x="6218396" y="430054"/>
                    <a:pt x="6218396" y="430054"/>
                    <a:pt x="6217444" y="431006"/>
                  </a:cubicBezTo>
                  <a:cubicBezTo>
                    <a:pt x="6217444" y="430054"/>
                    <a:pt x="6217444" y="429101"/>
                    <a:pt x="6217444" y="429101"/>
                  </a:cubicBezTo>
                  <a:cubicBezTo>
                    <a:pt x="6216492" y="419576"/>
                    <a:pt x="6215539" y="413861"/>
                    <a:pt x="6215539" y="413861"/>
                  </a:cubicBezTo>
                  <a:cubicBezTo>
                    <a:pt x="6215539" y="413861"/>
                    <a:pt x="6214587" y="419576"/>
                    <a:pt x="6213634" y="429101"/>
                  </a:cubicBezTo>
                  <a:cubicBezTo>
                    <a:pt x="6213634" y="432911"/>
                    <a:pt x="6212681" y="436721"/>
                    <a:pt x="6211729" y="441484"/>
                  </a:cubicBezTo>
                  <a:cubicBezTo>
                    <a:pt x="6211729" y="435769"/>
                    <a:pt x="6211729" y="430054"/>
                    <a:pt x="6211729" y="425291"/>
                  </a:cubicBezTo>
                  <a:close/>
                  <a:moveTo>
                    <a:pt x="6183154" y="343376"/>
                  </a:moveTo>
                  <a:cubicBezTo>
                    <a:pt x="6185059" y="346234"/>
                    <a:pt x="6186012" y="348139"/>
                    <a:pt x="6187917" y="350996"/>
                  </a:cubicBezTo>
                  <a:cubicBezTo>
                    <a:pt x="6188869" y="352901"/>
                    <a:pt x="6190774" y="354806"/>
                    <a:pt x="6191726" y="356711"/>
                  </a:cubicBezTo>
                  <a:cubicBezTo>
                    <a:pt x="6188869" y="366236"/>
                    <a:pt x="6186012" y="376714"/>
                    <a:pt x="6183154" y="388144"/>
                  </a:cubicBezTo>
                  <a:cubicBezTo>
                    <a:pt x="6183154" y="389096"/>
                    <a:pt x="6182201" y="391001"/>
                    <a:pt x="6182201" y="391954"/>
                  </a:cubicBezTo>
                  <a:cubicBezTo>
                    <a:pt x="6182201" y="386239"/>
                    <a:pt x="6181249" y="381476"/>
                    <a:pt x="6181249" y="375761"/>
                  </a:cubicBezTo>
                  <a:cubicBezTo>
                    <a:pt x="6181249" y="374809"/>
                    <a:pt x="6181249" y="373856"/>
                    <a:pt x="6181249" y="372904"/>
                  </a:cubicBezTo>
                  <a:cubicBezTo>
                    <a:pt x="6181249" y="362426"/>
                    <a:pt x="6182201" y="352901"/>
                    <a:pt x="6183154" y="343376"/>
                  </a:cubicBezTo>
                  <a:close/>
                  <a:moveTo>
                    <a:pt x="6144101" y="308134"/>
                  </a:moveTo>
                  <a:cubicBezTo>
                    <a:pt x="6145054" y="297656"/>
                    <a:pt x="6146959" y="287179"/>
                    <a:pt x="6147912" y="276701"/>
                  </a:cubicBezTo>
                  <a:cubicBezTo>
                    <a:pt x="6149817" y="280511"/>
                    <a:pt x="6151721" y="284321"/>
                    <a:pt x="6153626" y="289084"/>
                  </a:cubicBezTo>
                  <a:cubicBezTo>
                    <a:pt x="6156484" y="293846"/>
                    <a:pt x="6158389" y="299561"/>
                    <a:pt x="6161246" y="305276"/>
                  </a:cubicBezTo>
                  <a:cubicBezTo>
                    <a:pt x="6160294" y="308134"/>
                    <a:pt x="6159342" y="313849"/>
                    <a:pt x="6157437" y="319564"/>
                  </a:cubicBezTo>
                  <a:cubicBezTo>
                    <a:pt x="6155531" y="325279"/>
                    <a:pt x="6154579" y="332899"/>
                    <a:pt x="6152674" y="342424"/>
                  </a:cubicBezTo>
                  <a:cubicBezTo>
                    <a:pt x="6151721" y="347186"/>
                    <a:pt x="6150769" y="351949"/>
                    <a:pt x="6150769" y="356711"/>
                  </a:cubicBezTo>
                  <a:cubicBezTo>
                    <a:pt x="6150769" y="358616"/>
                    <a:pt x="6149817" y="359569"/>
                    <a:pt x="6149817" y="360521"/>
                  </a:cubicBezTo>
                  <a:cubicBezTo>
                    <a:pt x="6149817" y="362426"/>
                    <a:pt x="6148864" y="363379"/>
                    <a:pt x="6148864" y="365284"/>
                  </a:cubicBezTo>
                  <a:cubicBezTo>
                    <a:pt x="6146959" y="362426"/>
                    <a:pt x="6146006" y="360521"/>
                    <a:pt x="6146006" y="360521"/>
                  </a:cubicBezTo>
                  <a:cubicBezTo>
                    <a:pt x="6146006" y="360521"/>
                    <a:pt x="6146959" y="363379"/>
                    <a:pt x="6147912" y="368141"/>
                  </a:cubicBezTo>
                  <a:cubicBezTo>
                    <a:pt x="6146959" y="374809"/>
                    <a:pt x="6146006" y="382429"/>
                    <a:pt x="6145054" y="389096"/>
                  </a:cubicBezTo>
                  <a:cubicBezTo>
                    <a:pt x="6145054" y="388144"/>
                    <a:pt x="6144101" y="387191"/>
                    <a:pt x="6144101" y="386239"/>
                  </a:cubicBezTo>
                  <a:cubicBezTo>
                    <a:pt x="6144101" y="385286"/>
                    <a:pt x="6143149" y="385286"/>
                    <a:pt x="6143149" y="384334"/>
                  </a:cubicBezTo>
                  <a:cubicBezTo>
                    <a:pt x="6143149" y="379571"/>
                    <a:pt x="6142196" y="373856"/>
                    <a:pt x="6142196" y="369094"/>
                  </a:cubicBezTo>
                  <a:cubicBezTo>
                    <a:pt x="6141244" y="360521"/>
                    <a:pt x="6140292" y="351949"/>
                    <a:pt x="6139339" y="343376"/>
                  </a:cubicBezTo>
                  <a:cubicBezTo>
                    <a:pt x="6142196" y="331946"/>
                    <a:pt x="6143149" y="319564"/>
                    <a:pt x="6144101" y="308134"/>
                  </a:cubicBezTo>
                  <a:close/>
                  <a:moveTo>
                    <a:pt x="6095524" y="384334"/>
                  </a:moveTo>
                  <a:cubicBezTo>
                    <a:pt x="6093619" y="393859"/>
                    <a:pt x="6090762" y="403384"/>
                    <a:pt x="6088856" y="412909"/>
                  </a:cubicBezTo>
                  <a:cubicBezTo>
                    <a:pt x="6086951" y="420529"/>
                    <a:pt x="6085046" y="428149"/>
                    <a:pt x="6083142" y="435769"/>
                  </a:cubicBezTo>
                  <a:cubicBezTo>
                    <a:pt x="6081237" y="428149"/>
                    <a:pt x="6079331" y="419576"/>
                    <a:pt x="6076474" y="411956"/>
                  </a:cubicBezTo>
                  <a:cubicBezTo>
                    <a:pt x="6077426" y="405289"/>
                    <a:pt x="6078379" y="397669"/>
                    <a:pt x="6079331" y="391001"/>
                  </a:cubicBezTo>
                  <a:cubicBezTo>
                    <a:pt x="6080284" y="383381"/>
                    <a:pt x="6082189" y="375761"/>
                    <a:pt x="6084094" y="368141"/>
                  </a:cubicBezTo>
                  <a:lnTo>
                    <a:pt x="6088856" y="347186"/>
                  </a:lnTo>
                  <a:cubicBezTo>
                    <a:pt x="6089809" y="347186"/>
                    <a:pt x="6090762" y="347186"/>
                    <a:pt x="6091714" y="348139"/>
                  </a:cubicBezTo>
                  <a:cubicBezTo>
                    <a:pt x="6093619" y="349091"/>
                    <a:pt x="6094571" y="350044"/>
                    <a:pt x="6095524" y="350996"/>
                  </a:cubicBezTo>
                  <a:cubicBezTo>
                    <a:pt x="6098381" y="352901"/>
                    <a:pt x="6099334" y="356711"/>
                    <a:pt x="6100287" y="359569"/>
                  </a:cubicBezTo>
                  <a:cubicBezTo>
                    <a:pt x="6099334" y="367189"/>
                    <a:pt x="6097429" y="375761"/>
                    <a:pt x="6095524" y="384334"/>
                  </a:cubicBezTo>
                  <a:close/>
                  <a:moveTo>
                    <a:pt x="6102192" y="206216"/>
                  </a:moveTo>
                  <a:cubicBezTo>
                    <a:pt x="6102192" y="211931"/>
                    <a:pt x="6102192" y="222409"/>
                    <a:pt x="6101239" y="235744"/>
                  </a:cubicBezTo>
                  <a:cubicBezTo>
                    <a:pt x="6101239" y="237649"/>
                    <a:pt x="6101239" y="239554"/>
                    <a:pt x="6101239" y="241459"/>
                  </a:cubicBezTo>
                  <a:cubicBezTo>
                    <a:pt x="6101239" y="241459"/>
                    <a:pt x="6101239" y="242411"/>
                    <a:pt x="6101239" y="242411"/>
                  </a:cubicBezTo>
                  <a:cubicBezTo>
                    <a:pt x="6101239" y="242411"/>
                    <a:pt x="6101239" y="242411"/>
                    <a:pt x="6101239" y="242411"/>
                  </a:cubicBezTo>
                  <a:cubicBezTo>
                    <a:pt x="6101239" y="241459"/>
                    <a:pt x="6100287" y="240506"/>
                    <a:pt x="6100287" y="239554"/>
                  </a:cubicBezTo>
                  <a:cubicBezTo>
                    <a:pt x="6099334" y="236696"/>
                    <a:pt x="6098381" y="233839"/>
                    <a:pt x="6097429" y="230981"/>
                  </a:cubicBezTo>
                  <a:cubicBezTo>
                    <a:pt x="6099334" y="222409"/>
                    <a:pt x="6100287" y="213836"/>
                    <a:pt x="6102192" y="206216"/>
                  </a:cubicBezTo>
                  <a:close/>
                  <a:moveTo>
                    <a:pt x="6100287" y="284321"/>
                  </a:moveTo>
                  <a:cubicBezTo>
                    <a:pt x="6099334" y="282416"/>
                    <a:pt x="6099334" y="281464"/>
                    <a:pt x="6098381" y="279559"/>
                  </a:cubicBezTo>
                  <a:cubicBezTo>
                    <a:pt x="6098381" y="278606"/>
                    <a:pt x="6099334" y="277654"/>
                    <a:pt x="6099334" y="277654"/>
                  </a:cubicBezTo>
                  <a:cubicBezTo>
                    <a:pt x="6099334" y="279559"/>
                    <a:pt x="6099334" y="281464"/>
                    <a:pt x="6100287" y="284321"/>
                  </a:cubicBezTo>
                  <a:close/>
                  <a:moveTo>
                    <a:pt x="6093619" y="247174"/>
                  </a:moveTo>
                  <a:cubicBezTo>
                    <a:pt x="6094571" y="250031"/>
                    <a:pt x="6094571" y="252889"/>
                    <a:pt x="6095524" y="255746"/>
                  </a:cubicBezTo>
                  <a:cubicBezTo>
                    <a:pt x="6094571" y="258604"/>
                    <a:pt x="6092667" y="261461"/>
                    <a:pt x="6091714" y="264319"/>
                  </a:cubicBezTo>
                  <a:cubicBezTo>
                    <a:pt x="6091714" y="263366"/>
                    <a:pt x="6090762" y="262414"/>
                    <a:pt x="6090762" y="262414"/>
                  </a:cubicBezTo>
                  <a:cubicBezTo>
                    <a:pt x="6091714" y="257651"/>
                    <a:pt x="6092667" y="251936"/>
                    <a:pt x="6093619" y="247174"/>
                  </a:cubicBezTo>
                  <a:close/>
                  <a:moveTo>
                    <a:pt x="6088856" y="269081"/>
                  </a:moveTo>
                  <a:cubicBezTo>
                    <a:pt x="6088856" y="269081"/>
                    <a:pt x="6088856" y="270034"/>
                    <a:pt x="6088856" y="270034"/>
                  </a:cubicBezTo>
                  <a:cubicBezTo>
                    <a:pt x="6088856" y="270034"/>
                    <a:pt x="6088856" y="270034"/>
                    <a:pt x="6088856" y="270034"/>
                  </a:cubicBezTo>
                  <a:cubicBezTo>
                    <a:pt x="6088856" y="270986"/>
                    <a:pt x="6087904" y="271939"/>
                    <a:pt x="6087904" y="272891"/>
                  </a:cubicBezTo>
                  <a:cubicBezTo>
                    <a:pt x="6088856" y="270986"/>
                    <a:pt x="6088856" y="270034"/>
                    <a:pt x="6088856" y="269081"/>
                  </a:cubicBezTo>
                  <a:close/>
                  <a:moveTo>
                    <a:pt x="6067901" y="369094"/>
                  </a:moveTo>
                  <a:cubicBezTo>
                    <a:pt x="6072664" y="358616"/>
                    <a:pt x="6076474" y="349091"/>
                    <a:pt x="6080284" y="339566"/>
                  </a:cubicBezTo>
                  <a:cubicBezTo>
                    <a:pt x="6082189" y="334804"/>
                    <a:pt x="6084094" y="330041"/>
                    <a:pt x="6085046" y="326231"/>
                  </a:cubicBezTo>
                  <a:cubicBezTo>
                    <a:pt x="6085999" y="321469"/>
                    <a:pt x="6087904" y="317659"/>
                    <a:pt x="6088856" y="313849"/>
                  </a:cubicBezTo>
                  <a:cubicBezTo>
                    <a:pt x="6090762" y="306229"/>
                    <a:pt x="6092667" y="299561"/>
                    <a:pt x="6093619" y="293846"/>
                  </a:cubicBezTo>
                  <a:cubicBezTo>
                    <a:pt x="6093619" y="293846"/>
                    <a:pt x="6093619" y="293846"/>
                    <a:pt x="6093619" y="293846"/>
                  </a:cubicBezTo>
                  <a:cubicBezTo>
                    <a:pt x="6094571" y="299561"/>
                    <a:pt x="6095524" y="305276"/>
                    <a:pt x="6096476" y="310991"/>
                  </a:cubicBezTo>
                  <a:cubicBezTo>
                    <a:pt x="6098381" y="319564"/>
                    <a:pt x="6098381" y="329089"/>
                    <a:pt x="6100287" y="339566"/>
                  </a:cubicBezTo>
                  <a:cubicBezTo>
                    <a:pt x="6100287" y="345281"/>
                    <a:pt x="6101239" y="350044"/>
                    <a:pt x="6101239" y="355759"/>
                  </a:cubicBezTo>
                  <a:cubicBezTo>
                    <a:pt x="6101239" y="355759"/>
                    <a:pt x="6101239" y="355759"/>
                    <a:pt x="6101239" y="355759"/>
                  </a:cubicBezTo>
                  <a:cubicBezTo>
                    <a:pt x="6101239" y="356711"/>
                    <a:pt x="6100287" y="358616"/>
                    <a:pt x="6100287" y="359569"/>
                  </a:cubicBezTo>
                  <a:cubicBezTo>
                    <a:pt x="6100287" y="355759"/>
                    <a:pt x="6099334" y="352901"/>
                    <a:pt x="6097429" y="350044"/>
                  </a:cubicBezTo>
                  <a:cubicBezTo>
                    <a:pt x="6096476" y="348139"/>
                    <a:pt x="6094571" y="347186"/>
                    <a:pt x="6093619" y="345281"/>
                  </a:cubicBezTo>
                  <a:cubicBezTo>
                    <a:pt x="6091714" y="344329"/>
                    <a:pt x="6089809" y="343376"/>
                    <a:pt x="6087904" y="342424"/>
                  </a:cubicBezTo>
                  <a:lnTo>
                    <a:pt x="6085999" y="341471"/>
                  </a:lnTo>
                  <a:lnTo>
                    <a:pt x="6085046" y="343376"/>
                  </a:lnTo>
                  <a:cubicBezTo>
                    <a:pt x="6082189" y="350996"/>
                    <a:pt x="6079331" y="357664"/>
                    <a:pt x="6076474" y="365284"/>
                  </a:cubicBezTo>
                  <a:cubicBezTo>
                    <a:pt x="6074569" y="371951"/>
                    <a:pt x="6071712" y="377666"/>
                    <a:pt x="6069806" y="384334"/>
                  </a:cubicBezTo>
                  <a:cubicBezTo>
                    <a:pt x="6068854" y="380524"/>
                    <a:pt x="6067901" y="376714"/>
                    <a:pt x="6065996" y="372904"/>
                  </a:cubicBezTo>
                  <a:cubicBezTo>
                    <a:pt x="6066949" y="371951"/>
                    <a:pt x="6067901" y="370999"/>
                    <a:pt x="6067901" y="369094"/>
                  </a:cubicBezTo>
                  <a:close/>
                  <a:moveTo>
                    <a:pt x="6035517" y="310039"/>
                  </a:moveTo>
                  <a:cubicBezTo>
                    <a:pt x="6035517" y="309086"/>
                    <a:pt x="6035517" y="309086"/>
                    <a:pt x="6035517" y="308134"/>
                  </a:cubicBezTo>
                  <a:cubicBezTo>
                    <a:pt x="6036469" y="312896"/>
                    <a:pt x="6038374" y="318611"/>
                    <a:pt x="6040279" y="324326"/>
                  </a:cubicBezTo>
                  <a:cubicBezTo>
                    <a:pt x="6041231" y="329089"/>
                    <a:pt x="6042184" y="333851"/>
                    <a:pt x="6044089" y="338614"/>
                  </a:cubicBezTo>
                  <a:cubicBezTo>
                    <a:pt x="6042184" y="344329"/>
                    <a:pt x="6040279" y="350044"/>
                    <a:pt x="6038374" y="355759"/>
                  </a:cubicBezTo>
                  <a:cubicBezTo>
                    <a:pt x="6036469" y="345281"/>
                    <a:pt x="6035517" y="336709"/>
                    <a:pt x="6033612" y="330041"/>
                  </a:cubicBezTo>
                  <a:cubicBezTo>
                    <a:pt x="6034564" y="323374"/>
                    <a:pt x="6034564" y="315754"/>
                    <a:pt x="6035517" y="310039"/>
                  </a:cubicBezTo>
                  <a:close/>
                  <a:moveTo>
                    <a:pt x="6012656" y="361474"/>
                  </a:moveTo>
                  <a:cubicBezTo>
                    <a:pt x="6012656" y="362426"/>
                    <a:pt x="6012656" y="363379"/>
                    <a:pt x="6012656" y="363379"/>
                  </a:cubicBezTo>
                  <a:cubicBezTo>
                    <a:pt x="6012656" y="362426"/>
                    <a:pt x="6012656" y="361474"/>
                    <a:pt x="6012656" y="359569"/>
                  </a:cubicBezTo>
                  <a:cubicBezTo>
                    <a:pt x="6012656" y="360521"/>
                    <a:pt x="6012656" y="360521"/>
                    <a:pt x="6012656" y="361474"/>
                  </a:cubicBezTo>
                  <a:close/>
                  <a:moveTo>
                    <a:pt x="6007894" y="351949"/>
                  </a:moveTo>
                  <a:cubicBezTo>
                    <a:pt x="6007894" y="351949"/>
                    <a:pt x="6007894" y="352901"/>
                    <a:pt x="6007894" y="352901"/>
                  </a:cubicBezTo>
                  <a:cubicBezTo>
                    <a:pt x="6007894" y="351949"/>
                    <a:pt x="6007894" y="351949"/>
                    <a:pt x="6007894" y="351949"/>
                  </a:cubicBezTo>
                  <a:cubicBezTo>
                    <a:pt x="6007894" y="350996"/>
                    <a:pt x="6007894" y="351949"/>
                    <a:pt x="6007894" y="351949"/>
                  </a:cubicBezTo>
                  <a:close/>
                  <a:moveTo>
                    <a:pt x="5976462" y="410051"/>
                  </a:moveTo>
                  <a:cubicBezTo>
                    <a:pt x="5975509" y="407194"/>
                    <a:pt x="5974556" y="404336"/>
                    <a:pt x="5973604" y="402431"/>
                  </a:cubicBezTo>
                  <a:cubicBezTo>
                    <a:pt x="5973604" y="401479"/>
                    <a:pt x="5972651" y="399574"/>
                    <a:pt x="5972651" y="398621"/>
                  </a:cubicBezTo>
                  <a:cubicBezTo>
                    <a:pt x="5972651" y="395764"/>
                    <a:pt x="5971699" y="392906"/>
                    <a:pt x="5971699" y="391001"/>
                  </a:cubicBezTo>
                  <a:cubicBezTo>
                    <a:pt x="5972651" y="389096"/>
                    <a:pt x="5972651" y="387191"/>
                    <a:pt x="5973604" y="386239"/>
                  </a:cubicBezTo>
                  <a:cubicBezTo>
                    <a:pt x="5975509" y="382429"/>
                    <a:pt x="5976462" y="378619"/>
                    <a:pt x="5977414" y="374809"/>
                  </a:cubicBezTo>
                  <a:cubicBezTo>
                    <a:pt x="5977414" y="385286"/>
                    <a:pt x="5976462" y="397669"/>
                    <a:pt x="5976462" y="410051"/>
                  </a:cubicBezTo>
                  <a:close/>
                  <a:moveTo>
                    <a:pt x="5976462" y="239554"/>
                  </a:moveTo>
                  <a:cubicBezTo>
                    <a:pt x="5977414" y="243364"/>
                    <a:pt x="5977414" y="246221"/>
                    <a:pt x="5978367" y="250031"/>
                  </a:cubicBezTo>
                  <a:cubicBezTo>
                    <a:pt x="5978367" y="251936"/>
                    <a:pt x="5979319" y="254794"/>
                    <a:pt x="5979319" y="256699"/>
                  </a:cubicBezTo>
                  <a:cubicBezTo>
                    <a:pt x="5977414" y="253841"/>
                    <a:pt x="5976462" y="250984"/>
                    <a:pt x="5974556" y="248126"/>
                  </a:cubicBezTo>
                  <a:cubicBezTo>
                    <a:pt x="5975509" y="245269"/>
                    <a:pt x="5975509" y="242411"/>
                    <a:pt x="5976462" y="239554"/>
                  </a:cubicBezTo>
                  <a:close/>
                  <a:moveTo>
                    <a:pt x="5965984" y="291941"/>
                  </a:moveTo>
                  <a:cubicBezTo>
                    <a:pt x="5965984" y="290036"/>
                    <a:pt x="5966937" y="288131"/>
                    <a:pt x="5966937" y="286226"/>
                  </a:cubicBezTo>
                  <a:cubicBezTo>
                    <a:pt x="5966937" y="285274"/>
                    <a:pt x="5967889" y="283369"/>
                    <a:pt x="5967889" y="282416"/>
                  </a:cubicBezTo>
                  <a:cubicBezTo>
                    <a:pt x="5968842" y="277654"/>
                    <a:pt x="5969794" y="273844"/>
                    <a:pt x="5970746" y="269081"/>
                  </a:cubicBezTo>
                  <a:cubicBezTo>
                    <a:pt x="5974556" y="278606"/>
                    <a:pt x="5979319" y="289084"/>
                    <a:pt x="5983129" y="298609"/>
                  </a:cubicBezTo>
                  <a:cubicBezTo>
                    <a:pt x="5982176" y="309086"/>
                    <a:pt x="5981224" y="319564"/>
                    <a:pt x="5980271" y="330994"/>
                  </a:cubicBezTo>
                  <a:cubicBezTo>
                    <a:pt x="5980271" y="330994"/>
                    <a:pt x="5980271" y="331946"/>
                    <a:pt x="5979319" y="331946"/>
                  </a:cubicBezTo>
                  <a:cubicBezTo>
                    <a:pt x="5977414" y="329089"/>
                    <a:pt x="5976462" y="328136"/>
                    <a:pt x="5976462" y="328136"/>
                  </a:cubicBezTo>
                  <a:cubicBezTo>
                    <a:pt x="5976462" y="328136"/>
                    <a:pt x="5977414" y="330041"/>
                    <a:pt x="5979319" y="332899"/>
                  </a:cubicBezTo>
                  <a:cubicBezTo>
                    <a:pt x="5977414" y="336709"/>
                    <a:pt x="5974556" y="341471"/>
                    <a:pt x="5972651" y="346234"/>
                  </a:cubicBezTo>
                  <a:cubicBezTo>
                    <a:pt x="5970746" y="349091"/>
                    <a:pt x="5969794" y="352901"/>
                    <a:pt x="5967889" y="355759"/>
                  </a:cubicBezTo>
                  <a:cubicBezTo>
                    <a:pt x="5967889" y="355759"/>
                    <a:pt x="5967889" y="355759"/>
                    <a:pt x="5967889" y="355759"/>
                  </a:cubicBezTo>
                  <a:cubicBezTo>
                    <a:pt x="5967889" y="353854"/>
                    <a:pt x="5967889" y="352901"/>
                    <a:pt x="5966937" y="351949"/>
                  </a:cubicBezTo>
                  <a:cubicBezTo>
                    <a:pt x="5965984" y="346234"/>
                    <a:pt x="5965984" y="339566"/>
                    <a:pt x="5965031" y="333851"/>
                  </a:cubicBezTo>
                  <a:cubicBezTo>
                    <a:pt x="5964079" y="321469"/>
                    <a:pt x="5964079" y="310039"/>
                    <a:pt x="5963126" y="299561"/>
                  </a:cubicBezTo>
                  <a:cubicBezTo>
                    <a:pt x="5964079" y="296704"/>
                    <a:pt x="5965031" y="294799"/>
                    <a:pt x="5965984" y="291941"/>
                  </a:cubicBezTo>
                  <a:close/>
                  <a:moveTo>
                    <a:pt x="5952649" y="385286"/>
                  </a:move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lose/>
                  <a:moveTo>
                    <a:pt x="5934551" y="339566"/>
                  </a:moveTo>
                  <a:cubicBezTo>
                    <a:pt x="5934551" y="337661"/>
                    <a:pt x="5933599" y="334804"/>
                    <a:pt x="5933599" y="332899"/>
                  </a:cubicBezTo>
                  <a:cubicBezTo>
                    <a:pt x="5933599" y="331946"/>
                    <a:pt x="5933599" y="331946"/>
                    <a:pt x="5933599" y="330994"/>
                  </a:cubicBezTo>
                  <a:cubicBezTo>
                    <a:pt x="5934551" y="332899"/>
                    <a:pt x="5934551" y="334804"/>
                    <a:pt x="5935504" y="336709"/>
                  </a:cubicBezTo>
                  <a:cubicBezTo>
                    <a:pt x="5935504" y="337661"/>
                    <a:pt x="5934551" y="338614"/>
                    <a:pt x="5934551" y="339566"/>
                  </a:cubicBezTo>
                  <a:close/>
                  <a:moveTo>
                    <a:pt x="5948839" y="371951"/>
                  </a:moveTo>
                  <a:cubicBezTo>
                    <a:pt x="5947887" y="374809"/>
                    <a:pt x="5946934" y="378619"/>
                    <a:pt x="5945981" y="382429"/>
                  </a:cubicBezTo>
                  <a:cubicBezTo>
                    <a:pt x="5945029" y="386239"/>
                    <a:pt x="5944076" y="389096"/>
                    <a:pt x="5943124" y="392906"/>
                  </a:cubicBezTo>
                  <a:cubicBezTo>
                    <a:pt x="5943124" y="387191"/>
                    <a:pt x="5943124" y="382429"/>
                    <a:pt x="5943124" y="378619"/>
                  </a:cubicBezTo>
                  <a:cubicBezTo>
                    <a:pt x="5943124" y="378619"/>
                    <a:pt x="5943124" y="378619"/>
                    <a:pt x="5943124" y="378619"/>
                  </a:cubicBezTo>
                  <a:cubicBezTo>
                    <a:pt x="5945029" y="373856"/>
                    <a:pt x="5945981" y="370046"/>
                    <a:pt x="5946934" y="365284"/>
                  </a:cubicBezTo>
                  <a:cubicBezTo>
                    <a:pt x="5946934" y="367189"/>
                    <a:pt x="5947887" y="370046"/>
                    <a:pt x="5948839" y="371951"/>
                  </a:cubicBezTo>
                  <a:close/>
                  <a:moveTo>
                    <a:pt x="5930742" y="234791"/>
                  </a:moveTo>
                  <a:cubicBezTo>
                    <a:pt x="5933599" y="245269"/>
                    <a:pt x="5935504" y="256699"/>
                    <a:pt x="5938362" y="269081"/>
                  </a:cubicBezTo>
                  <a:cubicBezTo>
                    <a:pt x="5941219" y="280511"/>
                    <a:pt x="5942171" y="293846"/>
                    <a:pt x="5945029" y="307181"/>
                  </a:cubicBezTo>
                  <a:cubicBezTo>
                    <a:pt x="5943124" y="312896"/>
                    <a:pt x="5941219" y="317659"/>
                    <a:pt x="5940267" y="323374"/>
                  </a:cubicBezTo>
                  <a:cubicBezTo>
                    <a:pt x="5940267" y="323374"/>
                    <a:pt x="5940267" y="324326"/>
                    <a:pt x="5940267" y="324326"/>
                  </a:cubicBezTo>
                  <a:cubicBezTo>
                    <a:pt x="5937409" y="318611"/>
                    <a:pt x="5934551" y="312896"/>
                    <a:pt x="5931694" y="307181"/>
                  </a:cubicBezTo>
                  <a:cubicBezTo>
                    <a:pt x="5930742" y="299561"/>
                    <a:pt x="5929789" y="291941"/>
                    <a:pt x="5928837" y="284321"/>
                  </a:cubicBezTo>
                  <a:cubicBezTo>
                    <a:pt x="5927884" y="277654"/>
                    <a:pt x="5927884" y="271939"/>
                    <a:pt x="5926931" y="266224"/>
                  </a:cubicBezTo>
                  <a:cubicBezTo>
                    <a:pt x="5928837" y="261461"/>
                    <a:pt x="5929789" y="259556"/>
                    <a:pt x="5929789" y="259556"/>
                  </a:cubicBezTo>
                  <a:cubicBezTo>
                    <a:pt x="5929789" y="259556"/>
                    <a:pt x="5928837" y="261461"/>
                    <a:pt x="5926931" y="264319"/>
                  </a:cubicBezTo>
                  <a:cubicBezTo>
                    <a:pt x="5925979" y="257651"/>
                    <a:pt x="5925026" y="251936"/>
                    <a:pt x="5925026" y="245269"/>
                  </a:cubicBezTo>
                  <a:cubicBezTo>
                    <a:pt x="5925979" y="241459"/>
                    <a:pt x="5926931" y="237649"/>
                    <a:pt x="5926931" y="233839"/>
                  </a:cubicBezTo>
                  <a:cubicBezTo>
                    <a:pt x="5927884" y="230981"/>
                    <a:pt x="5927884" y="228124"/>
                    <a:pt x="5928837" y="226219"/>
                  </a:cubicBezTo>
                  <a:cubicBezTo>
                    <a:pt x="5928837" y="229076"/>
                    <a:pt x="5929789" y="231934"/>
                    <a:pt x="5930742" y="234791"/>
                  </a:cubicBezTo>
                  <a:close/>
                  <a:moveTo>
                    <a:pt x="5923121" y="209074"/>
                  </a:moveTo>
                  <a:cubicBezTo>
                    <a:pt x="5924074" y="212884"/>
                    <a:pt x="5925979" y="217646"/>
                    <a:pt x="5926931" y="222409"/>
                  </a:cubicBezTo>
                  <a:cubicBezTo>
                    <a:pt x="5925026" y="225266"/>
                    <a:pt x="5924074" y="229076"/>
                    <a:pt x="5922169" y="232886"/>
                  </a:cubicBezTo>
                  <a:cubicBezTo>
                    <a:pt x="5921217" y="223361"/>
                    <a:pt x="5920264" y="214789"/>
                    <a:pt x="5919312" y="206216"/>
                  </a:cubicBezTo>
                  <a:cubicBezTo>
                    <a:pt x="5919312" y="201454"/>
                    <a:pt x="5918359" y="197644"/>
                    <a:pt x="5918359" y="193834"/>
                  </a:cubicBezTo>
                  <a:cubicBezTo>
                    <a:pt x="5920264" y="197644"/>
                    <a:pt x="5921217" y="202406"/>
                    <a:pt x="5923121" y="209074"/>
                  </a:cubicBezTo>
                  <a:close/>
                  <a:moveTo>
                    <a:pt x="5901214" y="244316"/>
                  </a:moveTo>
                  <a:cubicBezTo>
                    <a:pt x="5901214" y="247174"/>
                    <a:pt x="5901214" y="251936"/>
                    <a:pt x="5901214" y="258604"/>
                  </a:cubicBezTo>
                  <a:cubicBezTo>
                    <a:pt x="5901214" y="264319"/>
                    <a:pt x="5901214" y="270986"/>
                    <a:pt x="5902167" y="278606"/>
                  </a:cubicBezTo>
                  <a:cubicBezTo>
                    <a:pt x="5902167" y="286226"/>
                    <a:pt x="5903119" y="293846"/>
                    <a:pt x="5904071" y="302419"/>
                  </a:cubicBezTo>
                  <a:cubicBezTo>
                    <a:pt x="5903119" y="304324"/>
                    <a:pt x="5901214" y="307181"/>
                    <a:pt x="5900262" y="310039"/>
                  </a:cubicBezTo>
                  <a:cubicBezTo>
                    <a:pt x="5898356" y="300514"/>
                    <a:pt x="5896451" y="291941"/>
                    <a:pt x="5895499" y="284321"/>
                  </a:cubicBezTo>
                  <a:cubicBezTo>
                    <a:pt x="5897404" y="264319"/>
                    <a:pt x="5900262" y="250984"/>
                    <a:pt x="5901214" y="244316"/>
                  </a:cubicBezTo>
                  <a:close/>
                  <a:moveTo>
                    <a:pt x="5903119" y="324326"/>
                  </a:moveTo>
                  <a:cubicBezTo>
                    <a:pt x="5903119" y="325279"/>
                    <a:pt x="5903119" y="327184"/>
                    <a:pt x="5903119" y="328136"/>
                  </a:cubicBezTo>
                  <a:cubicBezTo>
                    <a:pt x="5903119" y="327184"/>
                    <a:pt x="5903119" y="326231"/>
                    <a:pt x="5902167" y="325279"/>
                  </a:cubicBezTo>
                  <a:cubicBezTo>
                    <a:pt x="5903119" y="325279"/>
                    <a:pt x="5903119" y="324326"/>
                    <a:pt x="5903119" y="324326"/>
                  </a:cubicBezTo>
                  <a:close/>
                  <a:moveTo>
                    <a:pt x="5892642" y="348139"/>
                  </a:moveTo>
                  <a:cubicBezTo>
                    <a:pt x="5892642" y="350044"/>
                    <a:pt x="5892642" y="350996"/>
                    <a:pt x="5893594" y="352901"/>
                  </a:cubicBezTo>
                  <a:cubicBezTo>
                    <a:pt x="5893594" y="353854"/>
                    <a:pt x="5893594" y="354806"/>
                    <a:pt x="5893594" y="355759"/>
                  </a:cubicBezTo>
                  <a:cubicBezTo>
                    <a:pt x="5892642" y="353854"/>
                    <a:pt x="5892642" y="351949"/>
                    <a:pt x="5891689" y="350996"/>
                  </a:cubicBezTo>
                  <a:cubicBezTo>
                    <a:pt x="5892642" y="350044"/>
                    <a:pt x="5892642" y="349091"/>
                    <a:pt x="5892642" y="348139"/>
                  </a:cubicBezTo>
                  <a:close/>
                  <a:moveTo>
                    <a:pt x="5893594" y="373856"/>
                  </a:moveTo>
                  <a:cubicBezTo>
                    <a:pt x="5895499" y="379571"/>
                    <a:pt x="5897404" y="385286"/>
                    <a:pt x="5898356" y="391954"/>
                  </a:cubicBezTo>
                  <a:cubicBezTo>
                    <a:pt x="5899309" y="396716"/>
                    <a:pt x="5901214" y="402431"/>
                    <a:pt x="5902167" y="408146"/>
                  </a:cubicBezTo>
                  <a:cubicBezTo>
                    <a:pt x="5903119" y="411004"/>
                    <a:pt x="5903119" y="414814"/>
                    <a:pt x="5904071" y="417671"/>
                  </a:cubicBezTo>
                  <a:cubicBezTo>
                    <a:pt x="5904071" y="417671"/>
                    <a:pt x="5904071" y="417671"/>
                    <a:pt x="5904071" y="417671"/>
                  </a:cubicBezTo>
                  <a:cubicBezTo>
                    <a:pt x="5899309" y="407194"/>
                    <a:pt x="5895499" y="397669"/>
                    <a:pt x="5890737" y="387191"/>
                  </a:cubicBezTo>
                  <a:cubicBezTo>
                    <a:pt x="5889784" y="386239"/>
                    <a:pt x="5889784" y="385286"/>
                    <a:pt x="5888831" y="383381"/>
                  </a:cubicBezTo>
                  <a:lnTo>
                    <a:pt x="5887879" y="357664"/>
                  </a:lnTo>
                  <a:cubicBezTo>
                    <a:pt x="5887879" y="357664"/>
                    <a:pt x="5887879" y="356711"/>
                    <a:pt x="5888831" y="356711"/>
                  </a:cubicBezTo>
                  <a:cubicBezTo>
                    <a:pt x="5889784" y="363379"/>
                    <a:pt x="5891689" y="368141"/>
                    <a:pt x="5893594" y="373856"/>
                  </a:cubicBezTo>
                  <a:close/>
                  <a:moveTo>
                    <a:pt x="5886926" y="321469"/>
                  </a:moveTo>
                  <a:cubicBezTo>
                    <a:pt x="5887879" y="317659"/>
                    <a:pt x="5887879" y="314801"/>
                    <a:pt x="5888831" y="311944"/>
                  </a:cubicBezTo>
                  <a:cubicBezTo>
                    <a:pt x="5888831" y="312896"/>
                    <a:pt x="5888831" y="313849"/>
                    <a:pt x="5888831" y="314801"/>
                  </a:cubicBezTo>
                  <a:cubicBezTo>
                    <a:pt x="5888831" y="318611"/>
                    <a:pt x="5889784" y="322421"/>
                    <a:pt x="5889784" y="326231"/>
                  </a:cubicBezTo>
                  <a:cubicBezTo>
                    <a:pt x="5888831" y="328136"/>
                    <a:pt x="5887879" y="330041"/>
                    <a:pt x="5885974" y="332899"/>
                  </a:cubicBezTo>
                  <a:cubicBezTo>
                    <a:pt x="5885974" y="330041"/>
                    <a:pt x="5885974" y="327184"/>
                    <a:pt x="5885974" y="325279"/>
                  </a:cubicBezTo>
                  <a:cubicBezTo>
                    <a:pt x="5885974" y="323374"/>
                    <a:pt x="5886926" y="322421"/>
                    <a:pt x="5886926" y="321469"/>
                  </a:cubicBezTo>
                  <a:close/>
                  <a:moveTo>
                    <a:pt x="5858351" y="279559"/>
                  </a:moveTo>
                  <a:cubicBezTo>
                    <a:pt x="5858351" y="281464"/>
                    <a:pt x="5858351" y="282416"/>
                    <a:pt x="5858351" y="284321"/>
                  </a:cubicBezTo>
                  <a:cubicBezTo>
                    <a:pt x="5858351" y="284321"/>
                    <a:pt x="5858351" y="285274"/>
                    <a:pt x="5858351" y="285274"/>
                  </a:cubicBezTo>
                  <a:cubicBezTo>
                    <a:pt x="5858351" y="284321"/>
                    <a:pt x="5857399" y="283369"/>
                    <a:pt x="5857399" y="281464"/>
                  </a:cubicBezTo>
                  <a:cubicBezTo>
                    <a:pt x="5857399" y="281464"/>
                    <a:pt x="5857399" y="280511"/>
                    <a:pt x="5858351" y="279559"/>
                  </a:cubicBezTo>
                  <a:close/>
                  <a:moveTo>
                    <a:pt x="5841206" y="264319"/>
                  </a:moveTo>
                  <a:cubicBezTo>
                    <a:pt x="5841206" y="266224"/>
                    <a:pt x="5840254" y="268129"/>
                    <a:pt x="5840254" y="270034"/>
                  </a:cubicBezTo>
                  <a:cubicBezTo>
                    <a:pt x="5840254" y="272891"/>
                    <a:pt x="5839301" y="274796"/>
                    <a:pt x="5839301" y="277654"/>
                  </a:cubicBezTo>
                  <a:cubicBezTo>
                    <a:pt x="5839301" y="275749"/>
                    <a:pt x="5838349" y="273844"/>
                    <a:pt x="5838349" y="271939"/>
                  </a:cubicBezTo>
                  <a:cubicBezTo>
                    <a:pt x="5840254" y="269081"/>
                    <a:pt x="5840254" y="267176"/>
                    <a:pt x="5841206" y="264319"/>
                  </a:cubicBezTo>
                  <a:close/>
                  <a:moveTo>
                    <a:pt x="5828824" y="305276"/>
                  </a:moveTo>
                  <a:cubicBezTo>
                    <a:pt x="5827871" y="306229"/>
                    <a:pt x="5827871" y="307181"/>
                    <a:pt x="5826919" y="308134"/>
                  </a:cubicBezTo>
                  <a:cubicBezTo>
                    <a:pt x="5826919" y="307181"/>
                    <a:pt x="5826919" y="307181"/>
                    <a:pt x="5826919" y="306229"/>
                  </a:cubicBezTo>
                  <a:cubicBezTo>
                    <a:pt x="5827871" y="304324"/>
                    <a:pt x="5828824" y="301466"/>
                    <a:pt x="5829776" y="299561"/>
                  </a:cubicBezTo>
                  <a:cubicBezTo>
                    <a:pt x="5828824" y="302419"/>
                    <a:pt x="5828824" y="303371"/>
                    <a:pt x="5828824" y="305276"/>
                  </a:cubicBezTo>
                  <a:close/>
                  <a:moveTo>
                    <a:pt x="5823109" y="259556"/>
                  </a:moveTo>
                  <a:cubicBezTo>
                    <a:pt x="5824062" y="262414"/>
                    <a:pt x="5825967" y="266224"/>
                    <a:pt x="5827871" y="270986"/>
                  </a:cubicBezTo>
                  <a:cubicBezTo>
                    <a:pt x="5827871" y="271939"/>
                    <a:pt x="5828824" y="272891"/>
                    <a:pt x="5828824" y="273844"/>
                  </a:cubicBezTo>
                  <a:cubicBezTo>
                    <a:pt x="5828824" y="277654"/>
                    <a:pt x="5828824" y="281464"/>
                    <a:pt x="5828824" y="286226"/>
                  </a:cubicBezTo>
                  <a:cubicBezTo>
                    <a:pt x="5826919" y="289084"/>
                    <a:pt x="5825967" y="291941"/>
                    <a:pt x="5824062" y="295751"/>
                  </a:cubicBezTo>
                  <a:lnTo>
                    <a:pt x="5824062" y="294799"/>
                  </a:lnTo>
                  <a:lnTo>
                    <a:pt x="5823109" y="267176"/>
                  </a:lnTo>
                  <a:lnTo>
                    <a:pt x="5823109" y="259556"/>
                  </a:lnTo>
                  <a:close/>
                  <a:moveTo>
                    <a:pt x="5813584" y="252889"/>
                  </a:moveTo>
                  <a:cubicBezTo>
                    <a:pt x="5813584" y="254794"/>
                    <a:pt x="5812631" y="256699"/>
                    <a:pt x="5812631" y="258604"/>
                  </a:cubicBezTo>
                  <a:cubicBezTo>
                    <a:pt x="5811679" y="256699"/>
                    <a:pt x="5811679" y="255746"/>
                    <a:pt x="5811679" y="255746"/>
                  </a:cubicBezTo>
                  <a:cubicBezTo>
                    <a:pt x="5811679" y="255746"/>
                    <a:pt x="5811679" y="258604"/>
                    <a:pt x="5811679" y="262414"/>
                  </a:cubicBezTo>
                  <a:cubicBezTo>
                    <a:pt x="5811679" y="264319"/>
                    <a:pt x="5810726" y="265271"/>
                    <a:pt x="5810726" y="267176"/>
                  </a:cubicBezTo>
                  <a:cubicBezTo>
                    <a:pt x="5809774" y="276701"/>
                    <a:pt x="5808821" y="285274"/>
                    <a:pt x="5808821" y="294799"/>
                  </a:cubicBezTo>
                  <a:lnTo>
                    <a:pt x="5808821" y="304324"/>
                  </a:lnTo>
                  <a:lnTo>
                    <a:pt x="5807869" y="300514"/>
                  </a:lnTo>
                  <a:cubicBezTo>
                    <a:pt x="5808821" y="286226"/>
                    <a:pt x="5807869" y="273844"/>
                    <a:pt x="5806917" y="264319"/>
                  </a:cubicBezTo>
                  <a:cubicBezTo>
                    <a:pt x="5806917" y="263366"/>
                    <a:pt x="5806917" y="263366"/>
                    <a:pt x="5806917" y="262414"/>
                  </a:cubicBezTo>
                  <a:cubicBezTo>
                    <a:pt x="5809774" y="258604"/>
                    <a:pt x="5812631" y="254794"/>
                    <a:pt x="5813584" y="252889"/>
                  </a:cubicBezTo>
                  <a:close/>
                  <a:moveTo>
                    <a:pt x="5804059" y="268129"/>
                  </a:moveTo>
                  <a:cubicBezTo>
                    <a:pt x="5804059" y="268129"/>
                    <a:pt x="5804059" y="269081"/>
                    <a:pt x="5804059" y="269081"/>
                  </a:cubicBezTo>
                  <a:lnTo>
                    <a:pt x="5804059" y="268129"/>
                  </a:lnTo>
                  <a:cubicBezTo>
                    <a:pt x="5804059" y="268129"/>
                    <a:pt x="5804059" y="268129"/>
                    <a:pt x="5804059" y="268129"/>
                  </a:cubicBezTo>
                  <a:close/>
                  <a:moveTo>
                    <a:pt x="5799296" y="164306"/>
                  </a:moveTo>
                  <a:cubicBezTo>
                    <a:pt x="5800249" y="165259"/>
                    <a:pt x="5801201" y="165259"/>
                    <a:pt x="5802154" y="166211"/>
                  </a:cubicBezTo>
                  <a:cubicBezTo>
                    <a:pt x="5800249" y="170021"/>
                    <a:pt x="5798344" y="172879"/>
                    <a:pt x="5796439" y="176689"/>
                  </a:cubicBezTo>
                  <a:lnTo>
                    <a:pt x="5796439" y="163354"/>
                  </a:lnTo>
                  <a:cubicBezTo>
                    <a:pt x="5797392" y="163354"/>
                    <a:pt x="5798344" y="163354"/>
                    <a:pt x="5799296" y="164306"/>
                  </a:cubicBezTo>
                  <a:close/>
                  <a:moveTo>
                    <a:pt x="5770721" y="386239"/>
                  </a:moveTo>
                  <a:cubicBezTo>
                    <a:pt x="5770721" y="385286"/>
                    <a:pt x="5770721" y="384334"/>
                    <a:pt x="5770721" y="383381"/>
                  </a:cubicBezTo>
                  <a:cubicBezTo>
                    <a:pt x="5770721" y="383381"/>
                    <a:pt x="5770721" y="382429"/>
                    <a:pt x="5770721" y="382429"/>
                  </a:cubicBezTo>
                  <a:cubicBezTo>
                    <a:pt x="5770721" y="384334"/>
                    <a:pt x="5770721" y="385286"/>
                    <a:pt x="5771674" y="387191"/>
                  </a:cubicBezTo>
                  <a:cubicBezTo>
                    <a:pt x="5771674" y="386239"/>
                    <a:pt x="5771674" y="386239"/>
                    <a:pt x="5770721" y="386239"/>
                  </a:cubicBezTo>
                  <a:close/>
                  <a:moveTo>
                    <a:pt x="5782151" y="253841"/>
                  </a:moveTo>
                  <a:cubicBezTo>
                    <a:pt x="5781199" y="254794"/>
                    <a:pt x="5781199" y="256699"/>
                    <a:pt x="5780246" y="258604"/>
                  </a:cubicBezTo>
                  <a:cubicBezTo>
                    <a:pt x="5779294" y="261461"/>
                    <a:pt x="5778342" y="264319"/>
                    <a:pt x="5777389" y="267176"/>
                  </a:cubicBezTo>
                  <a:cubicBezTo>
                    <a:pt x="5776437" y="270034"/>
                    <a:pt x="5775484" y="272891"/>
                    <a:pt x="5773579" y="275749"/>
                  </a:cubicBezTo>
                  <a:cubicBezTo>
                    <a:pt x="5773579" y="274796"/>
                    <a:pt x="5772626" y="274796"/>
                    <a:pt x="5772626" y="273844"/>
                  </a:cubicBezTo>
                  <a:cubicBezTo>
                    <a:pt x="5772626" y="273844"/>
                    <a:pt x="5772626" y="272891"/>
                    <a:pt x="5771674" y="272891"/>
                  </a:cubicBezTo>
                  <a:cubicBezTo>
                    <a:pt x="5777389" y="256699"/>
                    <a:pt x="5781199" y="246221"/>
                    <a:pt x="5783104" y="241459"/>
                  </a:cubicBezTo>
                  <a:cubicBezTo>
                    <a:pt x="5783104" y="245269"/>
                    <a:pt x="5783104" y="250031"/>
                    <a:pt x="5782151" y="253841"/>
                  </a:cubicBezTo>
                  <a:close/>
                  <a:moveTo>
                    <a:pt x="5785962" y="221456"/>
                  </a:moveTo>
                  <a:cubicBezTo>
                    <a:pt x="5785009" y="227171"/>
                    <a:pt x="5785009" y="232886"/>
                    <a:pt x="5784056" y="239554"/>
                  </a:cubicBezTo>
                  <a:cubicBezTo>
                    <a:pt x="5784056" y="239554"/>
                    <a:pt x="5784056" y="240506"/>
                    <a:pt x="5784056" y="240506"/>
                  </a:cubicBezTo>
                  <a:cubicBezTo>
                    <a:pt x="5782151" y="244316"/>
                    <a:pt x="5777389" y="253841"/>
                    <a:pt x="5770721" y="267176"/>
                  </a:cubicBezTo>
                  <a:cubicBezTo>
                    <a:pt x="5770721" y="265271"/>
                    <a:pt x="5769769" y="263366"/>
                    <a:pt x="5769769" y="261461"/>
                  </a:cubicBezTo>
                  <a:cubicBezTo>
                    <a:pt x="5769769" y="260509"/>
                    <a:pt x="5769769" y="259556"/>
                    <a:pt x="5769769" y="258604"/>
                  </a:cubicBezTo>
                  <a:cubicBezTo>
                    <a:pt x="5775484" y="246221"/>
                    <a:pt x="5781199" y="233839"/>
                    <a:pt x="5785962" y="221456"/>
                  </a:cubicBezTo>
                  <a:close/>
                  <a:moveTo>
                    <a:pt x="5754529" y="333851"/>
                  </a:moveTo>
                  <a:cubicBezTo>
                    <a:pt x="5751671" y="338614"/>
                    <a:pt x="5749767" y="343376"/>
                    <a:pt x="5746909" y="348139"/>
                  </a:cubicBezTo>
                  <a:cubicBezTo>
                    <a:pt x="5746909" y="347186"/>
                    <a:pt x="5745956" y="347186"/>
                    <a:pt x="5745956" y="346234"/>
                  </a:cubicBezTo>
                  <a:cubicBezTo>
                    <a:pt x="5748814" y="337661"/>
                    <a:pt x="5751671" y="330041"/>
                    <a:pt x="5754529" y="322421"/>
                  </a:cubicBezTo>
                  <a:cubicBezTo>
                    <a:pt x="5754529" y="325279"/>
                    <a:pt x="5754529" y="329089"/>
                    <a:pt x="5754529" y="333851"/>
                  </a:cubicBezTo>
                  <a:cubicBezTo>
                    <a:pt x="5754529" y="333851"/>
                    <a:pt x="5754529" y="333851"/>
                    <a:pt x="5754529" y="333851"/>
                  </a:cubicBezTo>
                  <a:close/>
                  <a:moveTo>
                    <a:pt x="5762149" y="302419"/>
                  </a:moveTo>
                  <a:cubicBezTo>
                    <a:pt x="5762149" y="303371"/>
                    <a:pt x="5762149" y="303371"/>
                    <a:pt x="5762149" y="302419"/>
                  </a:cubicBezTo>
                  <a:cubicBezTo>
                    <a:pt x="5762149" y="303371"/>
                    <a:pt x="5761196" y="303371"/>
                    <a:pt x="5762149" y="302419"/>
                  </a:cubicBezTo>
                  <a:cubicBezTo>
                    <a:pt x="5761196" y="303371"/>
                    <a:pt x="5761196" y="303371"/>
                    <a:pt x="5762149" y="302419"/>
                  </a:cubicBezTo>
                  <a:close/>
                  <a:moveTo>
                    <a:pt x="5761196" y="304324"/>
                  </a:moveTo>
                  <a:cubicBezTo>
                    <a:pt x="5761196" y="304324"/>
                    <a:pt x="5761196" y="305276"/>
                    <a:pt x="5762149" y="305276"/>
                  </a:cubicBezTo>
                  <a:cubicBezTo>
                    <a:pt x="5762149" y="306229"/>
                    <a:pt x="5762149" y="307181"/>
                    <a:pt x="5762149" y="308134"/>
                  </a:cubicBezTo>
                  <a:cubicBezTo>
                    <a:pt x="5762149" y="309086"/>
                    <a:pt x="5762149" y="309086"/>
                    <a:pt x="5762149" y="310039"/>
                  </a:cubicBezTo>
                  <a:cubicBezTo>
                    <a:pt x="5761196" y="313849"/>
                    <a:pt x="5760244" y="316706"/>
                    <a:pt x="5759292" y="320516"/>
                  </a:cubicBezTo>
                  <a:cubicBezTo>
                    <a:pt x="5758339" y="323374"/>
                    <a:pt x="5758339" y="325279"/>
                    <a:pt x="5757387" y="328136"/>
                  </a:cubicBezTo>
                  <a:cubicBezTo>
                    <a:pt x="5756434" y="324326"/>
                    <a:pt x="5755481" y="321469"/>
                    <a:pt x="5755481" y="320516"/>
                  </a:cubicBezTo>
                  <a:cubicBezTo>
                    <a:pt x="5757387" y="314801"/>
                    <a:pt x="5759292" y="309086"/>
                    <a:pt x="5761196" y="304324"/>
                  </a:cubicBezTo>
                  <a:close/>
                  <a:moveTo>
                    <a:pt x="5760244" y="289084"/>
                  </a:moveTo>
                  <a:cubicBezTo>
                    <a:pt x="5760244" y="290036"/>
                    <a:pt x="5759292" y="290036"/>
                    <a:pt x="5759292" y="290989"/>
                  </a:cubicBezTo>
                  <a:cubicBezTo>
                    <a:pt x="5757387" y="293846"/>
                    <a:pt x="5754529" y="297656"/>
                    <a:pt x="5751671" y="301466"/>
                  </a:cubicBezTo>
                  <a:cubicBezTo>
                    <a:pt x="5750719" y="302419"/>
                    <a:pt x="5749767" y="304324"/>
                    <a:pt x="5748814" y="305276"/>
                  </a:cubicBezTo>
                  <a:cubicBezTo>
                    <a:pt x="5752624" y="296704"/>
                    <a:pt x="5755481" y="288131"/>
                    <a:pt x="5759292" y="280511"/>
                  </a:cubicBezTo>
                  <a:cubicBezTo>
                    <a:pt x="5760244" y="284321"/>
                    <a:pt x="5760244" y="286226"/>
                    <a:pt x="5760244" y="289084"/>
                  </a:cubicBezTo>
                  <a:close/>
                  <a:moveTo>
                    <a:pt x="5756434" y="227171"/>
                  </a:moveTo>
                  <a:cubicBezTo>
                    <a:pt x="5756434" y="231934"/>
                    <a:pt x="5756434" y="237649"/>
                    <a:pt x="5756434" y="243364"/>
                  </a:cubicBezTo>
                  <a:cubicBezTo>
                    <a:pt x="5756434" y="246221"/>
                    <a:pt x="5756434" y="248126"/>
                    <a:pt x="5757387" y="250984"/>
                  </a:cubicBezTo>
                  <a:cubicBezTo>
                    <a:pt x="5756434" y="253841"/>
                    <a:pt x="5754529" y="256699"/>
                    <a:pt x="5753576" y="259556"/>
                  </a:cubicBezTo>
                  <a:cubicBezTo>
                    <a:pt x="5749767" y="268129"/>
                    <a:pt x="5745004" y="276701"/>
                    <a:pt x="5741194" y="285274"/>
                  </a:cubicBezTo>
                  <a:cubicBezTo>
                    <a:pt x="5746909" y="262414"/>
                    <a:pt x="5752624" y="243364"/>
                    <a:pt x="5756434" y="227171"/>
                  </a:cubicBezTo>
                  <a:close/>
                  <a:moveTo>
                    <a:pt x="5676424" y="184309"/>
                  </a:moveTo>
                  <a:cubicBezTo>
                    <a:pt x="5676424" y="188119"/>
                    <a:pt x="5676424" y="192881"/>
                    <a:pt x="5676424" y="198596"/>
                  </a:cubicBezTo>
                  <a:cubicBezTo>
                    <a:pt x="5676424" y="206216"/>
                    <a:pt x="5676424" y="216694"/>
                    <a:pt x="5676424" y="228124"/>
                  </a:cubicBezTo>
                  <a:cubicBezTo>
                    <a:pt x="5676424" y="233839"/>
                    <a:pt x="5676424" y="239554"/>
                    <a:pt x="5676424" y="246221"/>
                  </a:cubicBezTo>
                  <a:cubicBezTo>
                    <a:pt x="5676424" y="252889"/>
                    <a:pt x="5677376" y="259556"/>
                    <a:pt x="5677376" y="266224"/>
                  </a:cubicBezTo>
                  <a:cubicBezTo>
                    <a:pt x="5677376" y="270034"/>
                    <a:pt x="5677376" y="273844"/>
                    <a:pt x="5678329" y="276701"/>
                  </a:cubicBezTo>
                  <a:cubicBezTo>
                    <a:pt x="5678329" y="276701"/>
                    <a:pt x="5678329" y="276701"/>
                    <a:pt x="5678329" y="276701"/>
                  </a:cubicBezTo>
                  <a:cubicBezTo>
                    <a:pt x="5677376" y="270986"/>
                    <a:pt x="5676424" y="265271"/>
                    <a:pt x="5675471" y="259556"/>
                  </a:cubicBezTo>
                  <a:cubicBezTo>
                    <a:pt x="5674519" y="253841"/>
                    <a:pt x="5673567" y="248126"/>
                    <a:pt x="5672614" y="242411"/>
                  </a:cubicBezTo>
                  <a:cubicBezTo>
                    <a:pt x="5671662" y="235744"/>
                    <a:pt x="5670709" y="229076"/>
                    <a:pt x="5669756" y="223361"/>
                  </a:cubicBezTo>
                  <a:cubicBezTo>
                    <a:pt x="5669756" y="221456"/>
                    <a:pt x="5668804" y="218599"/>
                    <a:pt x="5668804" y="216694"/>
                  </a:cubicBezTo>
                  <a:cubicBezTo>
                    <a:pt x="5671662" y="202406"/>
                    <a:pt x="5674519" y="190976"/>
                    <a:pt x="5676424" y="184309"/>
                  </a:cubicBezTo>
                  <a:close/>
                  <a:moveTo>
                    <a:pt x="5652612" y="263366"/>
                  </a:moveTo>
                  <a:cubicBezTo>
                    <a:pt x="5652612" y="262414"/>
                    <a:pt x="5652612" y="262414"/>
                    <a:pt x="5653564" y="261461"/>
                  </a:cubicBezTo>
                  <a:cubicBezTo>
                    <a:pt x="5654517" y="262414"/>
                    <a:pt x="5654517" y="263366"/>
                    <a:pt x="5655469" y="264319"/>
                  </a:cubicBezTo>
                  <a:cubicBezTo>
                    <a:pt x="5655469" y="265271"/>
                    <a:pt x="5655469" y="266224"/>
                    <a:pt x="5655469" y="268129"/>
                  </a:cubicBezTo>
                  <a:cubicBezTo>
                    <a:pt x="5656421" y="273844"/>
                    <a:pt x="5656421" y="279559"/>
                    <a:pt x="5657374" y="286226"/>
                  </a:cubicBezTo>
                  <a:cubicBezTo>
                    <a:pt x="5655469" y="280511"/>
                    <a:pt x="5654517" y="274796"/>
                    <a:pt x="5652612" y="269081"/>
                  </a:cubicBezTo>
                  <a:cubicBezTo>
                    <a:pt x="5652612" y="268129"/>
                    <a:pt x="5652612" y="268129"/>
                    <a:pt x="5651659" y="267176"/>
                  </a:cubicBezTo>
                  <a:cubicBezTo>
                    <a:pt x="5652612" y="265271"/>
                    <a:pt x="5652612" y="264319"/>
                    <a:pt x="5652612" y="263366"/>
                  </a:cubicBezTo>
                  <a:close/>
                  <a:moveTo>
                    <a:pt x="5650706" y="205264"/>
                  </a:moveTo>
                  <a:cubicBezTo>
                    <a:pt x="5650706" y="208121"/>
                    <a:pt x="5650706" y="210979"/>
                    <a:pt x="5651659" y="212884"/>
                  </a:cubicBezTo>
                  <a:cubicBezTo>
                    <a:pt x="5650706" y="210979"/>
                    <a:pt x="5649754" y="209074"/>
                    <a:pt x="5649754" y="207169"/>
                  </a:cubicBezTo>
                  <a:cubicBezTo>
                    <a:pt x="5649754" y="206216"/>
                    <a:pt x="5649754" y="205264"/>
                    <a:pt x="5650706" y="205264"/>
                  </a:cubicBezTo>
                  <a:close/>
                  <a:moveTo>
                    <a:pt x="5647849" y="209074"/>
                  </a:moveTo>
                  <a:cubicBezTo>
                    <a:pt x="5647849" y="211931"/>
                    <a:pt x="5648801" y="215741"/>
                    <a:pt x="5649754" y="219551"/>
                  </a:cubicBezTo>
                  <a:cubicBezTo>
                    <a:pt x="5650706" y="224314"/>
                    <a:pt x="5650706" y="230029"/>
                    <a:pt x="5651659" y="235744"/>
                  </a:cubicBezTo>
                  <a:cubicBezTo>
                    <a:pt x="5651659" y="235744"/>
                    <a:pt x="5651659" y="235744"/>
                    <a:pt x="5651659" y="236696"/>
                  </a:cubicBezTo>
                  <a:cubicBezTo>
                    <a:pt x="5649754" y="233839"/>
                    <a:pt x="5647849" y="230981"/>
                    <a:pt x="5645944" y="228124"/>
                  </a:cubicBezTo>
                  <a:cubicBezTo>
                    <a:pt x="5644992" y="224314"/>
                    <a:pt x="5644992" y="220504"/>
                    <a:pt x="5644039" y="216694"/>
                  </a:cubicBezTo>
                  <a:cubicBezTo>
                    <a:pt x="5644992" y="213836"/>
                    <a:pt x="5646896" y="211931"/>
                    <a:pt x="5647849" y="209074"/>
                  </a:cubicBezTo>
                  <a:close/>
                  <a:moveTo>
                    <a:pt x="5642134" y="370046"/>
                  </a:moveTo>
                  <a:cubicBezTo>
                    <a:pt x="5642134" y="372904"/>
                    <a:pt x="5643087" y="374809"/>
                    <a:pt x="5643087" y="377666"/>
                  </a:cubicBezTo>
                  <a:cubicBezTo>
                    <a:pt x="5642134" y="379571"/>
                    <a:pt x="5642134" y="382429"/>
                    <a:pt x="5641181" y="385286"/>
                  </a:cubicBezTo>
                  <a:cubicBezTo>
                    <a:pt x="5641181" y="379571"/>
                    <a:pt x="5641181" y="374809"/>
                    <a:pt x="5642134" y="370046"/>
                  </a:cubicBezTo>
                  <a:close/>
                  <a:moveTo>
                    <a:pt x="5624037" y="272891"/>
                  </a:moveTo>
                  <a:cubicBezTo>
                    <a:pt x="5624989" y="268129"/>
                    <a:pt x="5624989" y="263366"/>
                    <a:pt x="5625942" y="258604"/>
                  </a:cubicBezTo>
                  <a:cubicBezTo>
                    <a:pt x="5625942" y="256699"/>
                    <a:pt x="5625942" y="255746"/>
                    <a:pt x="5625942" y="254794"/>
                  </a:cubicBezTo>
                  <a:cubicBezTo>
                    <a:pt x="5627846" y="250031"/>
                    <a:pt x="5629751" y="245269"/>
                    <a:pt x="5632609" y="241459"/>
                  </a:cubicBezTo>
                  <a:cubicBezTo>
                    <a:pt x="5633562" y="239554"/>
                    <a:pt x="5634514" y="238601"/>
                    <a:pt x="5634514" y="236696"/>
                  </a:cubicBezTo>
                  <a:cubicBezTo>
                    <a:pt x="5635467" y="239554"/>
                    <a:pt x="5636419" y="242411"/>
                    <a:pt x="5637371" y="245269"/>
                  </a:cubicBezTo>
                  <a:cubicBezTo>
                    <a:pt x="5638324" y="249079"/>
                    <a:pt x="5639276" y="253841"/>
                    <a:pt x="5640229" y="259556"/>
                  </a:cubicBezTo>
                  <a:cubicBezTo>
                    <a:pt x="5640229" y="261461"/>
                    <a:pt x="5640229" y="264319"/>
                    <a:pt x="5640229" y="266224"/>
                  </a:cubicBezTo>
                  <a:cubicBezTo>
                    <a:pt x="5637371" y="272891"/>
                    <a:pt x="5634514" y="280511"/>
                    <a:pt x="5631656" y="288131"/>
                  </a:cubicBezTo>
                  <a:cubicBezTo>
                    <a:pt x="5628799" y="284321"/>
                    <a:pt x="5626894" y="280511"/>
                    <a:pt x="5624037" y="277654"/>
                  </a:cubicBezTo>
                  <a:cubicBezTo>
                    <a:pt x="5623084" y="275749"/>
                    <a:pt x="5624037" y="273844"/>
                    <a:pt x="5624037" y="272891"/>
                  </a:cubicBezTo>
                  <a:close/>
                  <a:moveTo>
                    <a:pt x="5623084" y="289084"/>
                  </a:moveTo>
                  <a:cubicBezTo>
                    <a:pt x="5623084" y="288131"/>
                    <a:pt x="5623084" y="288131"/>
                    <a:pt x="5623084" y="287179"/>
                  </a:cubicBezTo>
                  <a:cubicBezTo>
                    <a:pt x="5624037" y="288131"/>
                    <a:pt x="5624037" y="290036"/>
                    <a:pt x="5624989" y="290989"/>
                  </a:cubicBezTo>
                  <a:cubicBezTo>
                    <a:pt x="5625942" y="292894"/>
                    <a:pt x="5626894" y="295751"/>
                    <a:pt x="5626894" y="298609"/>
                  </a:cubicBezTo>
                  <a:cubicBezTo>
                    <a:pt x="5626894" y="299561"/>
                    <a:pt x="5626894" y="299561"/>
                    <a:pt x="5625942" y="300514"/>
                  </a:cubicBezTo>
                  <a:cubicBezTo>
                    <a:pt x="5625942" y="300514"/>
                    <a:pt x="5625942" y="300514"/>
                    <a:pt x="5625942" y="300514"/>
                  </a:cubicBezTo>
                  <a:cubicBezTo>
                    <a:pt x="5624989" y="298609"/>
                    <a:pt x="5624037" y="297656"/>
                    <a:pt x="5622131" y="295751"/>
                  </a:cubicBezTo>
                  <a:cubicBezTo>
                    <a:pt x="5622131" y="293846"/>
                    <a:pt x="5622131" y="290989"/>
                    <a:pt x="5623084" y="289084"/>
                  </a:cubicBezTo>
                  <a:close/>
                  <a:moveTo>
                    <a:pt x="5621179" y="310991"/>
                  </a:move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lose/>
                  <a:moveTo>
                    <a:pt x="5618321" y="270034"/>
                  </a:moveTo>
                  <a:cubicBezTo>
                    <a:pt x="5618321" y="270034"/>
                    <a:pt x="5618321" y="270986"/>
                    <a:pt x="5618321" y="270034"/>
                  </a:cubicBezTo>
                  <a:cubicBezTo>
                    <a:pt x="5618321" y="270986"/>
                    <a:pt x="5618321" y="270986"/>
                    <a:pt x="5618321" y="270034"/>
                  </a:cubicBezTo>
                  <a:cubicBezTo>
                    <a:pt x="5618321" y="270986"/>
                    <a:pt x="5618321" y="270034"/>
                    <a:pt x="5618321" y="270034"/>
                  </a:cubicBezTo>
                  <a:close/>
                  <a:moveTo>
                    <a:pt x="5617369" y="272891"/>
                  </a:moveTo>
                  <a:cubicBezTo>
                    <a:pt x="5617369" y="272891"/>
                    <a:pt x="5617369" y="273844"/>
                    <a:pt x="5618321" y="273844"/>
                  </a:cubicBezTo>
                  <a:cubicBezTo>
                    <a:pt x="5617369" y="277654"/>
                    <a:pt x="5617369" y="282416"/>
                    <a:pt x="5616417" y="286226"/>
                  </a:cubicBezTo>
                  <a:cubicBezTo>
                    <a:pt x="5615464" y="285274"/>
                    <a:pt x="5614512" y="283369"/>
                    <a:pt x="5613559" y="282416"/>
                  </a:cubicBezTo>
                  <a:cubicBezTo>
                    <a:pt x="5614512" y="279559"/>
                    <a:pt x="5615464" y="276701"/>
                    <a:pt x="5617369" y="272891"/>
                  </a:cubicBezTo>
                  <a:close/>
                  <a:moveTo>
                    <a:pt x="5608796" y="290989"/>
                  </a:moveTo>
                  <a:cubicBezTo>
                    <a:pt x="5608796" y="290989"/>
                    <a:pt x="5609749" y="290989"/>
                    <a:pt x="5608796" y="290989"/>
                  </a:cubicBezTo>
                  <a:cubicBezTo>
                    <a:pt x="5609749" y="291941"/>
                    <a:pt x="5610701" y="293846"/>
                    <a:pt x="5611654" y="294799"/>
                  </a:cubicBezTo>
                  <a:cubicBezTo>
                    <a:pt x="5612606" y="295751"/>
                    <a:pt x="5612606" y="296704"/>
                    <a:pt x="5613559" y="297656"/>
                  </a:cubicBezTo>
                  <a:cubicBezTo>
                    <a:pt x="5612606" y="302419"/>
                    <a:pt x="5612606" y="306229"/>
                    <a:pt x="5611654" y="310991"/>
                  </a:cubicBezTo>
                  <a:cubicBezTo>
                    <a:pt x="5610701" y="305276"/>
                    <a:pt x="5609749" y="298609"/>
                    <a:pt x="5608796" y="292894"/>
                  </a:cubicBezTo>
                  <a:cubicBezTo>
                    <a:pt x="5608796" y="291941"/>
                    <a:pt x="5608796" y="291941"/>
                    <a:pt x="5608796" y="290989"/>
                  </a:cubicBezTo>
                  <a:close/>
                  <a:moveTo>
                    <a:pt x="5594509" y="241459"/>
                  </a:moveTo>
                  <a:cubicBezTo>
                    <a:pt x="5594509" y="247174"/>
                    <a:pt x="5594509" y="252889"/>
                    <a:pt x="5595462" y="258604"/>
                  </a:cubicBezTo>
                  <a:cubicBezTo>
                    <a:pt x="5595462" y="258604"/>
                    <a:pt x="5595462" y="259556"/>
                    <a:pt x="5595462" y="259556"/>
                  </a:cubicBezTo>
                  <a:cubicBezTo>
                    <a:pt x="5595462" y="260509"/>
                    <a:pt x="5595462" y="260509"/>
                    <a:pt x="5595462" y="261461"/>
                  </a:cubicBezTo>
                  <a:cubicBezTo>
                    <a:pt x="5594509" y="260509"/>
                    <a:pt x="5594509" y="260509"/>
                    <a:pt x="5593556" y="259556"/>
                  </a:cubicBezTo>
                  <a:cubicBezTo>
                    <a:pt x="5593556" y="256699"/>
                    <a:pt x="5592604" y="252889"/>
                    <a:pt x="5592604" y="250031"/>
                  </a:cubicBezTo>
                  <a:cubicBezTo>
                    <a:pt x="5591651" y="246221"/>
                    <a:pt x="5593556" y="244316"/>
                    <a:pt x="5594509" y="241459"/>
                  </a:cubicBezTo>
                  <a:close/>
                  <a:moveTo>
                    <a:pt x="5578317" y="284321"/>
                  </a:moveTo>
                  <a:cubicBezTo>
                    <a:pt x="5578317" y="285274"/>
                    <a:pt x="5578317" y="285274"/>
                    <a:pt x="5578317" y="286226"/>
                  </a:cubicBezTo>
                  <a:cubicBezTo>
                    <a:pt x="5578317" y="286226"/>
                    <a:pt x="5578317" y="285274"/>
                    <a:pt x="5577364" y="285274"/>
                  </a:cubicBezTo>
                  <a:cubicBezTo>
                    <a:pt x="5578317" y="284321"/>
                    <a:pt x="5578317" y="284321"/>
                    <a:pt x="5578317" y="284321"/>
                  </a:cubicBezTo>
                  <a:close/>
                  <a:moveTo>
                    <a:pt x="5573554" y="299561"/>
                  </a:moveTo>
                  <a:cubicBezTo>
                    <a:pt x="5574506" y="301466"/>
                    <a:pt x="5575459" y="303371"/>
                    <a:pt x="5576412" y="305276"/>
                  </a:cubicBezTo>
                  <a:cubicBezTo>
                    <a:pt x="5576412" y="306229"/>
                    <a:pt x="5577364" y="306229"/>
                    <a:pt x="5577364" y="307181"/>
                  </a:cubicBezTo>
                  <a:cubicBezTo>
                    <a:pt x="5577364" y="311944"/>
                    <a:pt x="5576412" y="317659"/>
                    <a:pt x="5576412" y="325279"/>
                  </a:cubicBezTo>
                  <a:cubicBezTo>
                    <a:pt x="5576412" y="326231"/>
                    <a:pt x="5576412" y="327184"/>
                    <a:pt x="5576412" y="328136"/>
                  </a:cubicBezTo>
                  <a:cubicBezTo>
                    <a:pt x="5576412" y="325279"/>
                    <a:pt x="5575459" y="322421"/>
                    <a:pt x="5575459" y="319564"/>
                  </a:cubicBezTo>
                  <a:cubicBezTo>
                    <a:pt x="5574506" y="313849"/>
                    <a:pt x="5573554" y="309086"/>
                    <a:pt x="5573554" y="303371"/>
                  </a:cubicBezTo>
                  <a:cubicBezTo>
                    <a:pt x="5572601" y="301466"/>
                    <a:pt x="5573554" y="300514"/>
                    <a:pt x="5573554" y="299561"/>
                  </a:cubicBezTo>
                  <a:close/>
                  <a:moveTo>
                    <a:pt x="5550694" y="308134"/>
                  </a:moveTo>
                  <a:cubicBezTo>
                    <a:pt x="5550694" y="305276"/>
                    <a:pt x="5549742" y="303371"/>
                    <a:pt x="5549742" y="301466"/>
                  </a:cubicBezTo>
                  <a:cubicBezTo>
                    <a:pt x="5550694" y="299561"/>
                    <a:pt x="5550694" y="296704"/>
                    <a:pt x="5551646" y="294799"/>
                  </a:cubicBezTo>
                  <a:cubicBezTo>
                    <a:pt x="5551646" y="293846"/>
                    <a:pt x="5552599" y="292894"/>
                    <a:pt x="5552599" y="291941"/>
                  </a:cubicBezTo>
                  <a:cubicBezTo>
                    <a:pt x="5553551" y="294799"/>
                    <a:pt x="5553551" y="298609"/>
                    <a:pt x="5554504" y="302419"/>
                  </a:cubicBezTo>
                  <a:cubicBezTo>
                    <a:pt x="5553551" y="303371"/>
                    <a:pt x="5553551" y="304324"/>
                    <a:pt x="5552599" y="306229"/>
                  </a:cubicBezTo>
                  <a:cubicBezTo>
                    <a:pt x="5551646" y="306229"/>
                    <a:pt x="5551646" y="307181"/>
                    <a:pt x="5550694" y="308134"/>
                  </a:cubicBezTo>
                  <a:close/>
                  <a:moveTo>
                    <a:pt x="5557362" y="313849"/>
                  </a:moveTo>
                  <a:cubicBezTo>
                    <a:pt x="5557362" y="313849"/>
                    <a:pt x="5557362" y="314801"/>
                    <a:pt x="5557362" y="313849"/>
                  </a:cubicBezTo>
                  <a:cubicBezTo>
                    <a:pt x="5556409" y="315754"/>
                    <a:pt x="5554504" y="317659"/>
                    <a:pt x="5553551" y="318611"/>
                  </a:cubicBezTo>
                  <a:cubicBezTo>
                    <a:pt x="5554504" y="315754"/>
                    <a:pt x="5555456" y="312896"/>
                    <a:pt x="5556409" y="310039"/>
                  </a:cubicBezTo>
                  <a:cubicBezTo>
                    <a:pt x="5556409" y="311944"/>
                    <a:pt x="5557362" y="312896"/>
                    <a:pt x="5557362" y="313849"/>
                  </a:cubicBezTo>
                  <a:cubicBezTo>
                    <a:pt x="5557362" y="313849"/>
                    <a:pt x="5557362" y="313849"/>
                    <a:pt x="5557362" y="313849"/>
                  </a:cubicBezTo>
                  <a:close/>
                  <a:moveTo>
                    <a:pt x="5561171" y="359569"/>
                  </a:moveTo>
                  <a:cubicBezTo>
                    <a:pt x="5561171" y="360521"/>
                    <a:pt x="5561171" y="360521"/>
                    <a:pt x="5561171" y="361474"/>
                  </a:cubicBezTo>
                  <a:cubicBezTo>
                    <a:pt x="5561171" y="361474"/>
                    <a:pt x="5560219" y="360521"/>
                    <a:pt x="5560219" y="360521"/>
                  </a:cubicBezTo>
                  <a:cubicBezTo>
                    <a:pt x="5559267" y="357664"/>
                    <a:pt x="5559267" y="353854"/>
                    <a:pt x="5558314" y="350996"/>
                  </a:cubicBezTo>
                  <a:cubicBezTo>
                    <a:pt x="5559267" y="348139"/>
                    <a:pt x="5560219" y="345281"/>
                    <a:pt x="5560219" y="342424"/>
                  </a:cubicBezTo>
                  <a:cubicBezTo>
                    <a:pt x="5561171" y="348139"/>
                    <a:pt x="5561171" y="353854"/>
                    <a:pt x="5561171" y="359569"/>
                  </a:cubicBezTo>
                  <a:close/>
                  <a:moveTo>
                    <a:pt x="5559267" y="303371"/>
                  </a:moveTo>
                  <a:cubicBezTo>
                    <a:pt x="5559267" y="303371"/>
                    <a:pt x="5559267" y="304324"/>
                    <a:pt x="5559267" y="303371"/>
                  </a:cubicBezTo>
                  <a:cubicBezTo>
                    <a:pt x="5559267" y="304324"/>
                    <a:pt x="5559267" y="304324"/>
                    <a:pt x="5559267" y="303371"/>
                  </a:cubicBezTo>
                  <a:cubicBezTo>
                    <a:pt x="5559267" y="303371"/>
                    <a:pt x="5559267" y="303371"/>
                    <a:pt x="5559267" y="303371"/>
                  </a:cubicBezTo>
                  <a:close/>
                  <a:moveTo>
                    <a:pt x="5557362" y="277654"/>
                  </a:moveTo>
                  <a:cubicBezTo>
                    <a:pt x="5557362" y="279559"/>
                    <a:pt x="5557362" y="281464"/>
                    <a:pt x="5558314" y="283369"/>
                  </a:cubicBezTo>
                  <a:cubicBezTo>
                    <a:pt x="5558314" y="287179"/>
                    <a:pt x="5559267" y="290989"/>
                    <a:pt x="5559267" y="293846"/>
                  </a:cubicBezTo>
                  <a:cubicBezTo>
                    <a:pt x="5558314" y="294799"/>
                    <a:pt x="5558314" y="295751"/>
                    <a:pt x="5557362" y="296704"/>
                  </a:cubicBezTo>
                  <a:cubicBezTo>
                    <a:pt x="5556409" y="292894"/>
                    <a:pt x="5555456" y="290036"/>
                    <a:pt x="5554504" y="287179"/>
                  </a:cubicBezTo>
                  <a:cubicBezTo>
                    <a:pt x="5554504" y="284321"/>
                    <a:pt x="5556409" y="281464"/>
                    <a:pt x="5557362" y="277654"/>
                  </a:cubicBezTo>
                  <a:close/>
                  <a:moveTo>
                    <a:pt x="5553551" y="252889"/>
                  </a:moveTo>
                  <a:cubicBezTo>
                    <a:pt x="5553551" y="252889"/>
                    <a:pt x="5553551" y="252889"/>
                    <a:pt x="5553551" y="252889"/>
                  </a:cubicBezTo>
                  <a:cubicBezTo>
                    <a:pt x="5553551" y="253841"/>
                    <a:pt x="5553551" y="253841"/>
                    <a:pt x="5553551" y="253841"/>
                  </a:cubicBezTo>
                  <a:cubicBezTo>
                    <a:pt x="5554504" y="258604"/>
                    <a:pt x="5554504" y="263366"/>
                    <a:pt x="5555456" y="268129"/>
                  </a:cubicBezTo>
                  <a:cubicBezTo>
                    <a:pt x="5555456" y="269081"/>
                    <a:pt x="5555456" y="270034"/>
                    <a:pt x="5555456" y="270986"/>
                  </a:cubicBezTo>
                  <a:cubicBezTo>
                    <a:pt x="5554504" y="272891"/>
                    <a:pt x="5553551" y="273844"/>
                    <a:pt x="5552599" y="275749"/>
                  </a:cubicBezTo>
                  <a:cubicBezTo>
                    <a:pt x="5551646" y="276701"/>
                    <a:pt x="5550694" y="278606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8789" y="282416"/>
                    <a:pt x="5547837" y="284321"/>
                    <a:pt x="5545931" y="286226"/>
                  </a:cubicBezTo>
                  <a:cubicBezTo>
                    <a:pt x="5545931" y="284321"/>
                    <a:pt x="5544979" y="282416"/>
                    <a:pt x="5544979" y="281464"/>
                  </a:cubicBezTo>
                  <a:cubicBezTo>
                    <a:pt x="5545931" y="279559"/>
                    <a:pt x="5545931" y="277654"/>
                    <a:pt x="5546884" y="275749"/>
                  </a:cubicBezTo>
                  <a:cubicBezTo>
                    <a:pt x="5547837" y="270986"/>
                    <a:pt x="5548789" y="266224"/>
                    <a:pt x="5549742" y="261461"/>
                  </a:cubicBezTo>
                  <a:cubicBezTo>
                    <a:pt x="5552599" y="258604"/>
                    <a:pt x="5553551" y="255746"/>
                    <a:pt x="5553551" y="252889"/>
                  </a:cubicBezTo>
                  <a:close/>
                  <a:moveTo>
                    <a:pt x="5548789" y="226219"/>
                  </a:moveTo>
                  <a:cubicBezTo>
                    <a:pt x="5548789" y="227171"/>
                    <a:pt x="5549742" y="229076"/>
                    <a:pt x="5549742" y="230029"/>
                  </a:cubicBezTo>
                  <a:cubicBezTo>
                    <a:pt x="5549742" y="231934"/>
                    <a:pt x="5550694" y="232886"/>
                    <a:pt x="5550694" y="234791"/>
                  </a:cubicBezTo>
                  <a:cubicBezTo>
                    <a:pt x="5549742" y="232886"/>
                    <a:pt x="5548789" y="230981"/>
                    <a:pt x="5547837" y="230029"/>
                  </a:cubicBezTo>
                  <a:cubicBezTo>
                    <a:pt x="5548789" y="229076"/>
                    <a:pt x="5548789" y="227171"/>
                    <a:pt x="5548789" y="226219"/>
                  </a:cubicBezTo>
                  <a:close/>
                  <a:moveTo>
                    <a:pt x="5546884" y="235744"/>
                  </a:moveTo>
                  <a:cubicBezTo>
                    <a:pt x="5547837" y="238601"/>
                    <a:pt x="5548789" y="241459"/>
                    <a:pt x="5550694" y="244316"/>
                  </a:cubicBezTo>
                  <a:cubicBezTo>
                    <a:pt x="5548789" y="249079"/>
                    <a:pt x="5546884" y="253841"/>
                    <a:pt x="5544979" y="259556"/>
                  </a:cubicBezTo>
                  <a:cubicBezTo>
                    <a:pt x="5544979" y="260509"/>
                    <a:pt x="5544026" y="261461"/>
                    <a:pt x="5544026" y="262414"/>
                  </a:cubicBezTo>
                  <a:cubicBezTo>
                    <a:pt x="5544026" y="260509"/>
                    <a:pt x="5543074" y="258604"/>
                    <a:pt x="5543074" y="257651"/>
                  </a:cubicBezTo>
                  <a:cubicBezTo>
                    <a:pt x="5543074" y="256699"/>
                    <a:pt x="5543074" y="255746"/>
                    <a:pt x="5542121" y="254794"/>
                  </a:cubicBezTo>
                  <a:cubicBezTo>
                    <a:pt x="5544026" y="248126"/>
                    <a:pt x="5545931" y="241459"/>
                    <a:pt x="5546884" y="235744"/>
                  </a:cubicBezTo>
                  <a:close/>
                  <a:moveTo>
                    <a:pt x="5540217" y="218599"/>
                  </a:moveTo>
                  <a:cubicBezTo>
                    <a:pt x="5540217" y="219551"/>
                    <a:pt x="5540217" y="219551"/>
                    <a:pt x="5539264" y="220504"/>
                  </a:cubicBezTo>
                  <a:cubicBezTo>
                    <a:pt x="5539264" y="221456"/>
                    <a:pt x="5538312" y="222409"/>
                    <a:pt x="5538312" y="223361"/>
                  </a:cubicBezTo>
                  <a:cubicBezTo>
                    <a:pt x="5537359" y="218599"/>
                    <a:pt x="5537359" y="214789"/>
                    <a:pt x="5536406" y="210026"/>
                  </a:cubicBezTo>
                  <a:cubicBezTo>
                    <a:pt x="5537359" y="211931"/>
                    <a:pt x="5538312" y="214789"/>
                    <a:pt x="5540217" y="218599"/>
                  </a:cubicBezTo>
                  <a:close/>
                  <a:moveTo>
                    <a:pt x="5507831" y="312896"/>
                  </a:moveTo>
                  <a:cubicBezTo>
                    <a:pt x="5507831" y="313849"/>
                    <a:pt x="5507831" y="313849"/>
                    <a:pt x="5507831" y="312896"/>
                  </a:cubicBezTo>
                  <a:cubicBezTo>
                    <a:pt x="5507831" y="313849"/>
                    <a:pt x="5507831" y="313849"/>
                    <a:pt x="5507831" y="313849"/>
                  </a:cubicBezTo>
                  <a:cubicBezTo>
                    <a:pt x="5507831" y="313849"/>
                    <a:pt x="5507831" y="313849"/>
                    <a:pt x="5507831" y="312896"/>
                  </a:cubicBezTo>
                  <a:close/>
                  <a:moveTo>
                    <a:pt x="5481162" y="326231"/>
                  </a:moveTo>
                  <a:cubicBezTo>
                    <a:pt x="5481162" y="327184"/>
                    <a:pt x="5480209" y="329089"/>
                    <a:pt x="5480209" y="330994"/>
                  </a:cubicBezTo>
                  <a:cubicBezTo>
                    <a:pt x="5480209" y="329089"/>
                    <a:pt x="5480209" y="326231"/>
                    <a:pt x="5479256" y="324326"/>
                  </a:cubicBezTo>
                  <a:cubicBezTo>
                    <a:pt x="5479256" y="323374"/>
                    <a:pt x="5479256" y="323374"/>
                    <a:pt x="5479256" y="322421"/>
                  </a:cubicBezTo>
                  <a:cubicBezTo>
                    <a:pt x="5479256" y="318611"/>
                    <a:pt x="5478304" y="315754"/>
                    <a:pt x="5478304" y="311944"/>
                  </a:cubicBezTo>
                  <a:cubicBezTo>
                    <a:pt x="5479256" y="315754"/>
                    <a:pt x="5480209" y="320516"/>
                    <a:pt x="5482114" y="325279"/>
                  </a:cubicBezTo>
                  <a:cubicBezTo>
                    <a:pt x="5481162" y="325279"/>
                    <a:pt x="5481162" y="325279"/>
                    <a:pt x="5481162" y="326231"/>
                  </a:cubicBezTo>
                  <a:close/>
                  <a:moveTo>
                    <a:pt x="5493544" y="339566"/>
                  </a:move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lose/>
                  <a:moveTo>
                    <a:pt x="5488781" y="261461"/>
                  </a:moveTo>
                  <a:cubicBezTo>
                    <a:pt x="5488781" y="261461"/>
                    <a:pt x="5488781" y="261461"/>
                    <a:pt x="5488781" y="261461"/>
                  </a:cubicBezTo>
                  <a:cubicBezTo>
                    <a:pt x="5489734" y="263366"/>
                    <a:pt x="5489734" y="265271"/>
                    <a:pt x="5490687" y="267176"/>
                  </a:cubicBezTo>
                  <a:cubicBezTo>
                    <a:pt x="5489734" y="266224"/>
                    <a:pt x="5488781" y="265271"/>
                    <a:pt x="5487829" y="264319"/>
                  </a:cubicBezTo>
                  <a:cubicBezTo>
                    <a:pt x="5487829" y="263366"/>
                    <a:pt x="5487829" y="262414"/>
                    <a:pt x="5488781" y="261461"/>
                  </a:cubicBezTo>
                  <a:close/>
                  <a:moveTo>
                    <a:pt x="5483067" y="280511"/>
                  </a:moveTo>
                  <a:cubicBezTo>
                    <a:pt x="5484019" y="277654"/>
                    <a:pt x="5484971" y="275749"/>
                    <a:pt x="5484971" y="272891"/>
                  </a:cubicBezTo>
                  <a:cubicBezTo>
                    <a:pt x="5488781" y="278606"/>
                    <a:pt x="5492592" y="285274"/>
                    <a:pt x="5496401" y="291941"/>
                  </a:cubicBezTo>
                  <a:cubicBezTo>
                    <a:pt x="5497354" y="293846"/>
                    <a:pt x="5498306" y="295751"/>
                    <a:pt x="5500212" y="297656"/>
                  </a:cubicBezTo>
                  <a:cubicBezTo>
                    <a:pt x="5499259" y="300514"/>
                    <a:pt x="5498306" y="303371"/>
                    <a:pt x="5497354" y="307181"/>
                  </a:cubicBezTo>
                  <a:cubicBezTo>
                    <a:pt x="5497354" y="308134"/>
                    <a:pt x="5497354" y="310039"/>
                    <a:pt x="5496401" y="310991"/>
                  </a:cubicBezTo>
                  <a:cubicBezTo>
                    <a:pt x="5494496" y="309086"/>
                    <a:pt x="5493544" y="307181"/>
                    <a:pt x="5493544" y="307181"/>
                  </a:cubicBezTo>
                  <a:cubicBezTo>
                    <a:pt x="5493544" y="307181"/>
                    <a:pt x="5494496" y="309086"/>
                    <a:pt x="5495449" y="311944"/>
                  </a:cubicBezTo>
                  <a:cubicBezTo>
                    <a:pt x="5495449" y="314801"/>
                    <a:pt x="5494496" y="316706"/>
                    <a:pt x="5494496" y="319564"/>
                  </a:cubicBezTo>
                  <a:cubicBezTo>
                    <a:pt x="5493544" y="323374"/>
                    <a:pt x="5493544" y="326231"/>
                    <a:pt x="5492592" y="330041"/>
                  </a:cubicBezTo>
                  <a:cubicBezTo>
                    <a:pt x="5491639" y="330994"/>
                    <a:pt x="5490687" y="331946"/>
                    <a:pt x="5488781" y="333851"/>
                  </a:cubicBezTo>
                  <a:cubicBezTo>
                    <a:pt x="5487829" y="330994"/>
                    <a:pt x="5486876" y="329089"/>
                    <a:pt x="5485924" y="327184"/>
                  </a:cubicBezTo>
                  <a:cubicBezTo>
                    <a:pt x="5485924" y="321469"/>
                    <a:pt x="5486876" y="316706"/>
                    <a:pt x="5487829" y="312896"/>
                  </a:cubicBezTo>
                  <a:cubicBezTo>
                    <a:pt x="5488781" y="304324"/>
                    <a:pt x="5489734" y="299561"/>
                    <a:pt x="5489734" y="299561"/>
                  </a:cubicBezTo>
                  <a:cubicBezTo>
                    <a:pt x="5489734" y="299561"/>
                    <a:pt x="5487829" y="304324"/>
                    <a:pt x="5484019" y="311944"/>
                  </a:cubicBezTo>
                  <a:cubicBezTo>
                    <a:pt x="5484019" y="312896"/>
                    <a:pt x="5484019" y="312896"/>
                    <a:pt x="5483067" y="313849"/>
                  </a:cubicBezTo>
                  <a:cubicBezTo>
                    <a:pt x="5483067" y="313849"/>
                    <a:pt x="5483067" y="312896"/>
                    <a:pt x="5483067" y="312896"/>
                  </a:cubicBezTo>
                  <a:cubicBezTo>
                    <a:pt x="5480209" y="300514"/>
                    <a:pt x="5478304" y="292894"/>
                    <a:pt x="5478304" y="292894"/>
                  </a:cubicBezTo>
                  <a:cubicBezTo>
                    <a:pt x="5478304" y="292894"/>
                    <a:pt x="5478304" y="298609"/>
                    <a:pt x="5479256" y="309086"/>
                  </a:cubicBezTo>
                  <a:cubicBezTo>
                    <a:pt x="5479256" y="309086"/>
                    <a:pt x="5479256" y="308134"/>
                    <a:pt x="5479256" y="308134"/>
                  </a:cubicBezTo>
                  <a:cubicBezTo>
                    <a:pt x="5478304" y="305276"/>
                    <a:pt x="5477351" y="303371"/>
                    <a:pt x="5476399" y="300514"/>
                  </a:cubicBezTo>
                  <a:cubicBezTo>
                    <a:pt x="5479256" y="293846"/>
                    <a:pt x="5481162" y="287179"/>
                    <a:pt x="5483067" y="280511"/>
                  </a:cubicBezTo>
                  <a:close/>
                  <a:moveTo>
                    <a:pt x="5472589" y="254794"/>
                  </a:moveTo>
                  <a:cubicBezTo>
                    <a:pt x="5473542" y="255746"/>
                    <a:pt x="5474494" y="256699"/>
                    <a:pt x="5475446" y="258604"/>
                  </a:cubicBezTo>
                  <a:cubicBezTo>
                    <a:pt x="5474494" y="261461"/>
                    <a:pt x="5472589" y="265271"/>
                    <a:pt x="5471637" y="268129"/>
                  </a:cubicBezTo>
                  <a:cubicBezTo>
                    <a:pt x="5470684" y="261461"/>
                    <a:pt x="5469731" y="255746"/>
                    <a:pt x="5468779" y="249079"/>
                  </a:cubicBezTo>
                  <a:cubicBezTo>
                    <a:pt x="5469731" y="250984"/>
                    <a:pt x="5471637" y="252889"/>
                    <a:pt x="5472589" y="254794"/>
                  </a:cubicBezTo>
                  <a:close/>
                  <a:moveTo>
                    <a:pt x="5452587" y="208121"/>
                  </a:moveTo>
                  <a:cubicBezTo>
                    <a:pt x="5452587" y="209074"/>
                    <a:pt x="5452587" y="210026"/>
                    <a:pt x="5452587" y="210026"/>
                  </a:cubicBezTo>
                  <a:cubicBezTo>
                    <a:pt x="5453539" y="214789"/>
                    <a:pt x="5454492" y="220504"/>
                    <a:pt x="5454492" y="225266"/>
                  </a:cubicBezTo>
                  <a:cubicBezTo>
                    <a:pt x="5454492" y="226219"/>
                    <a:pt x="5454492" y="227171"/>
                    <a:pt x="5454492" y="228124"/>
                  </a:cubicBezTo>
                  <a:cubicBezTo>
                    <a:pt x="5453539" y="227171"/>
                    <a:pt x="5451634" y="226219"/>
                    <a:pt x="5450681" y="225266"/>
                  </a:cubicBezTo>
                  <a:cubicBezTo>
                    <a:pt x="5451634" y="219551"/>
                    <a:pt x="5452587" y="212884"/>
                    <a:pt x="5452587" y="208121"/>
                  </a:cubicBezTo>
                  <a:close/>
                  <a:moveTo>
                    <a:pt x="5449729" y="250031"/>
                  </a:moveTo>
                  <a:cubicBezTo>
                    <a:pt x="5450681" y="242411"/>
                    <a:pt x="5450681" y="234791"/>
                    <a:pt x="5451634" y="228124"/>
                  </a:cubicBezTo>
                  <a:cubicBezTo>
                    <a:pt x="5452587" y="229076"/>
                    <a:pt x="5452587" y="229076"/>
                    <a:pt x="5453539" y="230029"/>
                  </a:cubicBezTo>
                  <a:cubicBezTo>
                    <a:pt x="5454492" y="230981"/>
                    <a:pt x="5455444" y="231934"/>
                    <a:pt x="5455444" y="232886"/>
                  </a:cubicBezTo>
                  <a:cubicBezTo>
                    <a:pt x="5455444" y="236696"/>
                    <a:pt x="5456396" y="239554"/>
                    <a:pt x="5456396" y="243364"/>
                  </a:cubicBezTo>
                  <a:cubicBezTo>
                    <a:pt x="5457349" y="255746"/>
                    <a:pt x="5458301" y="268129"/>
                    <a:pt x="5459254" y="282416"/>
                  </a:cubicBezTo>
                  <a:cubicBezTo>
                    <a:pt x="5460206" y="288131"/>
                    <a:pt x="5460206" y="293846"/>
                    <a:pt x="5460206" y="299561"/>
                  </a:cubicBezTo>
                  <a:cubicBezTo>
                    <a:pt x="5458301" y="304324"/>
                    <a:pt x="5457349" y="309086"/>
                    <a:pt x="5455444" y="313849"/>
                  </a:cubicBezTo>
                  <a:cubicBezTo>
                    <a:pt x="5452587" y="302419"/>
                    <a:pt x="5450681" y="290989"/>
                    <a:pt x="5447824" y="280511"/>
                  </a:cubicBezTo>
                  <a:cubicBezTo>
                    <a:pt x="5447824" y="279559"/>
                    <a:pt x="5447824" y="277654"/>
                    <a:pt x="5446871" y="276701"/>
                  </a:cubicBezTo>
                  <a:cubicBezTo>
                    <a:pt x="5448776" y="267176"/>
                    <a:pt x="5448776" y="257651"/>
                    <a:pt x="5449729" y="250031"/>
                  </a:cubicBezTo>
                  <a:close/>
                  <a:moveTo>
                    <a:pt x="5443062" y="327184"/>
                  </a:moveTo>
                  <a:cubicBezTo>
                    <a:pt x="5444014" y="332899"/>
                    <a:pt x="5444967" y="338614"/>
                    <a:pt x="5445919" y="343376"/>
                  </a:cubicBezTo>
                  <a:cubicBezTo>
                    <a:pt x="5444967" y="340519"/>
                    <a:pt x="5444014" y="337661"/>
                    <a:pt x="5443062" y="334804"/>
                  </a:cubicBezTo>
                  <a:cubicBezTo>
                    <a:pt x="5442109" y="332899"/>
                    <a:pt x="5443062" y="330041"/>
                    <a:pt x="5443062" y="327184"/>
                  </a:cubicBezTo>
                  <a:close/>
                  <a:moveTo>
                    <a:pt x="5417344" y="318611"/>
                  </a:moveTo>
                  <a:cubicBezTo>
                    <a:pt x="5418296" y="316706"/>
                    <a:pt x="5418296" y="314801"/>
                    <a:pt x="5419249" y="312896"/>
                  </a:cubicBezTo>
                  <a:cubicBezTo>
                    <a:pt x="5420201" y="315754"/>
                    <a:pt x="5421154" y="318611"/>
                    <a:pt x="5421154" y="320516"/>
                  </a:cubicBezTo>
                  <a:cubicBezTo>
                    <a:pt x="5421154" y="320516"/>
                    <a:pt x="5421154" y="321469"/>
                    <a:pt x="5421154" y="321469"/>
                  </a:cubicBezTo>
                  <a:cubicBezTo>
                    <a:pt x="5421154" y="320516"/>
                    <a:pt x="5421154" y="320516"/>
                    <a:pt x="5421154" y="320516"/>
                  </a:cubicBezTo>
                  <a:cubicBezTo>
                    <a:pt x="5421154" y="320516"/>
                    <a:pt x="5421154" y="321469"/>
                    <a:pt x="5421154" y="322421"/>
                  </a:cubicBezTo>
                  <a:cubicBezTo>
                    <a:pt x="5420201" y="325279"/>
                    <a:pt x="5419249" y="329089"/>
                    <a:pt x="5418296" y="331946"/>
                  </a:cubicBezTo>
                  <a:cubicBezTo>
                    <a:pt x="5417344" y="330994"/>
                    <a:pt x="5417344" y="330041"/>
                    <a:pt x="5417344" y="329089"/>
                  </a:cubicBezTo>
                  <a:cubicBezTo>
                    <a:pt x="5417344" y="326231"/>
                    <a:pt x="5417344" y="322421"/>
                    <a:pt x="5417344" y="318611"/>
                  </a:cubicBezTo>
                  <a:close/>
                  <a:moveTo>
                    <a:pt x="5416392" y="334804"/>
                  </a:moveTo>
                  <a:cubicBezTo>
                    <a:pt x="5416392" y="335756"/>
                    <a:pt x="5416392" y="335756"/>
                    <a:pt x="5417344" y="335756"/>
                  </a:cubicBezTo>
                  <a:cubicBezTo>
                    <a:pt x="5417344" y="336709"/>
                    <a:pt x="5416392" y="337661"/>
                    <a:pt x="5416392" y="337661"/>
                  </a:cubicBezTo>
                  <a:cubicBezTo>
                    <a:pt x="5416392" y="336709"/>
                    <a:pt x="5416392" y="335756"/>
                    <a:pt x="5416392" y="334804"/>
                  </a:cubicBezTo>
                  <a:close/>
                  <a:moveTo>
                    <a:pt x="5405914" y="325279"/>
                  </a:moveTo>
                  <a:cubicBezTo>
                    <a:pt x="5406867" y="302419"/>
                    <a:pt x="5407819" y="284321"/>
                    <a:pt x="5407819" y="271939"/>
                  </a:cubicBezTo>
                  <a:cubicBezTo>
                    <a:pt x="5407819" y="270034"/>
                    <a:pt x="5407819" y="269081"/>
                    <a:pt x="5407819" y="267176"/>
                  </a:cubicBezTo>
                  <a:cubicBezTo>
                    <a:pt x="5409724" y="274796"/>
                    <a:pt x="5411629" y="283369"/>
                    <a:pt x="5414487" y="292894"/>
                  </a:cubicBezTo>
                  <a:cubicBezTo>
                    <a:pt x="5414487" y="292894"/>
                    <a:pt x="5414487" y="292894"/>
                    <a:pt x="5414487" y="293846"/>
                  </a:cubicBezTo>
                  <a:cubicBezTo>
                    <a:pt x="5413534" y="296704"/>
                    <a:pt x="5412581" y="299561"/>
                    <a:pt x="5411629" y="303371"/>
                  </a:cubicBezTo>
                  <a:cubicBezTo>
                    <a:pt x="5408771" y="311944"/>
                    <a:pt x="5406867" y="321469"/>
                    <a:pt x="5404962" y="331946"/>
                  </a:cubicBezTo>
                  <a:cubicBezTo>
                    <a:pt x="5404962" y="331946"/>
                    <a:pt x="5404962" y="332899"/>
                    <a:pt x="5404962" y="332899"/>
                  </a:cubicBezTo>
                  <a:cubicBezTo>
                    <a:pt x="5404962" y="330994"/>
                    <a:pt x="5404962" y="328136"/>
                    <a:pt x="5405914" y="325279"/>
                  </a:cubicBezTo>
                  <a:close/>
                  <a:moveTo>
                    <a:pt x="5384006" y="310991"/>
                  </a:moveTo>
                  <a:cubicBezTo>
                    <a:pt x="5384959" y="318611"/>
                    <a:pt x="5385912" y="326231"/>
                    <a:pt x="5386864" y="334804"/>
                  </a:cubicBezTo>
                  <a:cubicBezTo>
                    <a:pt x="5385912" y="336709"/>
                    <a:pt x="5385912" y="339566"/>
                    <a:pt x="5384959" y="341471"/>
                  </a:cubicBezTo>
                  <a:cubicBezTo>
                    <a:pt x="5384006" y="335756"/>
                    <a:pt x="5383054" y="330041"/>
                    <a:pt x="5382101" y="325279"/>
                  </a:cubicBezTo>
                  <a:cubicBezTo>
                    <a:pt x="5381149" y="317659"/>
                    <a:pt x="5380196" y="310991"/>
                    <a:pt x="5378292" y="305276"/>
                  </a:cubicBezTo>
                  <a:cubicBezTo>
                    <a:pt x="5379244" y="301466"/>
                    <a:pt x="5380196" y="298609"/>
                    <a:pt x="5381149" y="294799"/>
                  </a:cubicBezTo>
                  <a:cubicBezTo>
                    <a:pt x="5382101" y="299561"/>
                    <a:pt x="5383054" y="305276"/>
                    <a:pt x="5384006" y="310991"/>
                  </a:cubicBezTo>
                  <a:close/>
                  <a:moveTo>
                    <a:pt x="5379244" y="274796"/>
                  </a:moveTo>
                  <a:cubicBezTo>
                    <a:pt x="5379244" y="273844"/>
                    <a:pt x="5379244" y="272891"/>
                    <a:pt x="5379244" y="271939"/>
                  </a:cubicBezTo>
                  <a:cubicBezTo>
                    <a:pt x="5379244" y="275749"/>
                    <a:pt x="5380196" y="280511"/>
                    <a:pt x="5381149" y="284321"/>
                  </a:cubicBezTo>
                  <a:cubicBezTo>
                    <a:pt x="5381149" y="284321"/>
                    <a:pt x="5381149" y="285274"/>
                    <a:pt x="5380196" y="285274"/>
                  </a:cubicBezTo>
                  <a:cubicBezTo>
                    <a:pt x="5379244" y="287179"/>
                    <a:pt x="5379244" y="288131"/>
                    <a:pt x="5378292" y="290036"/>
                  </a:cubicBezTo>
                  <a:cubicBezTo>
                    <a:pt x="5378292" y="285274"/>
                    <a:pt x="5378292" y="280511"/>
                    <a:pt x="5379244" y="274796"/>
                  </a:cubicBezTo>
                  <a:close/>
                  <a:moveTo>
                    <a:pt x="5332571" y="321469"/>
                  </a:moveTo>
                  <a:cubicBezTo>
                    <a:pt x="5334476" y="316706"/>
                    <a:pt x="5336381" y="312896"/>
                    <a:pt x="5338287" y="309086"/>
                  </a:cubicBezTo>
                  <a:cubicBezTo>
                    <a:pt x="5338287" y="309086"/>
                    <a:pt x="5338287" y="310039"/>
                    <a:pt x="5338287" y="310039"/>
                  </a:cubicBezTo>
                  <a:cubicBezTo>
                    <a:pt x="5334476" y="323374"/>
                    <a:pt x="5330667" y="337661"/>
                    <a:pt x="5326856" y="351949"/>
                  </a:cubicBezTo>
                  <a:cubicBezTo>
                    <a:pt x="5325904" y="345281"/>
                    <a:pt x="5324951" y="340519"/>
                    <a:pt x="5323999" y="336709"/>
                  </a:cubicBezTo>
                  <a:cubicBezTo>
                    <a:pt x="5327809" y="330994"/>
                    <a:pt x="5330667" y="326231"/>
                    <a:pt x="5332571" y="321469"/>
                  </a:cubicBezTo>
                  <a:close/>
                  <a:moveTo>
                    <a:pt x="5319237" y="350996"/>
                  </a:moveTo>
                  <a:cubicBezTo>
                    <a:pt x="5320189" y="348139"/>
                    <a:pt x="5322094" y="345281"/>
                    <a:pt x="5323046" y="342424"/>
                  </a:cubicBezTo>
                  <a:cubicBezTo>
                    <a:pt x="5323046" y="350044"/>
                    <a:pt x="5322094" y="359569"/>
                    <a:pt x="5322094" y="371951"/>
                  </a:cubicBezTo>
                  <a:cubicBezTo>
                    <a:pt x="5321142" y="368141"/>
                    <a:pt x="5320189" y="365284"/>
                    <a:pt x="5319237" y="362426"/>
                  </a:cubicBezTo>
                  <a:cubicBezTo>
                    <a:pt x="5319237" y="357664"/>
                    <a:pt x="5319237" y="353854"/>
                    <a:pt x="5319237" y="350996"/>
                  </a:cubicBezTo>
                  <a:close/>
                  <a:moveTo>
                    <a:pt x="5316379" y="392906"/>
                  </a:moveTo>
                  <a:cubicBezTo>
                    <a:pt x="5316379" y="389096"/>
                    <a:pt x="5317331" y="386239"/>
                    <a:pt x="5317331" y="382429"/>
                  </a:cubicBezTo>
                  <a:cubicBezTo>
                    <a:pt x="5317331" y="384334"/>
                    <a:pt x="5318284" y="387191"/>
                    <a:pt x="5318284" y="390049"/>
                  </a:cubicBezTo>
                  <a:cubicBezTo>
                    <a:pt x="5317331" y="392906"/>
                    <a:pt x="5316379" y="395764"/>
                    <a:pt x="5315426" y="399574"/>
                  </a:cubicBezTo>
                  <a:cubicBezTo>
                    <a:pt x="5316379" y="396716"/>
                    <a:pt x="5316379" y="394811"/>
                    <a:pt x="5316379" y="392906"/>
                  </a:cubicBezTo>
                  <a:close/>
                  <a:moveTo>
                    <a:pt x="5285899" y="293846"/>
                  </a:moveTo>
                  <a:cubicBezTo>
                    <a:pt x="5285899" y="295751"/>
                    <a:pt x="5285899" y="296704"/>
                    <a:pt x="5286851" y="298609"/>
                  </a:cubicBezTo>
                  <a:cubicBezTo>
                    <a:pt x="5285899" y="299561"/>
                    <a:pt x="5284946" y="300514"/>
                    <a:pt x="5283994" y="302419"/>
                  </a:cubicBezTo>
                  <a:cubicBezTo>
                    <a:pt x="5284946" y="299561"/>
                    <a:pt x="5285899" y="296704"/>
                    <a:pt x="5285899" y="293846"/>
                  </a:cubicBezTo>
                  <a:close/>
                  <a:moveTo>
                    <a:pt x="5279231" y="319564"/>
                  </a:moveTo>
                  <a:cubicBezTo>
                    <a:pt x="5280184" y="316706"/>
                    <a:pt x="5281137" y="313849"/>
                    <a:pt x="5282089" y="311944"/>
                  </a:cubicBezTo>
                  <a:cubicBezTo>
                    <a:pt x="5283994" y="308134"/>
                    <a:pt x="5285899" y="305276"/>
                    <a:pt x="5287804" y="302419"/>
                  </a:cubicBezTo>
                  <a:cubicBezTo>
                    <a:pt x="5287804" y="304324"/>
                    <a:pt x="5288756" y="307181"/>
                    <a:pt x="5288756" y="309086"/>
                  </a:cubicBezTo>
                  <a:cubicBezTo>
                    <a:pt x="5289709" y="318611"/>
                    <a:pt x="5290662" y="329089"/>
                    <a:pt x="5292567" y="340519"/>
                  </a:cubicBezTo>
                  <a:cubicBezTo>
                    <a:pt x="5290662" y="347186"/>
                    <a:pt x="5288756" y="354806"/>
                    <a:pt x="5287804" y="363379"/>
                  </a:cubicBezTo>
                  <a:cubicBezTo>
                    <a:pt x="5287804" y="359569"/>
                    <a:pt x="5287804" y="354806"/>
                    <a:pt x="5287804" y="351949"/>
                  </a:cubicBezTo>
                  <a:cubicBezTo>
                    <a:pt x="5287804" y="341471"/>
                    <a:pt x="5287804" y="335756"/>
                    <a:pt x="5287804" y="335756"/>
                  </a:cubicBezTo>
                  <a:cubicBezTo>
                    <a:pt x="5287804" y="335756"/>
                    <a:pt x="5286851" y="341471"/>
                    <a:pt x="5283994" y="350996"/>
                  </a:cubicBezTo>
                  <a:cubicBezTo>
                    <a:pt x="5283042" y="355759"/>
                    <a:pt x="5282089" y="362426"/>
                    <a:pt x="5280184" y="369094"/>
                  </a:cubicBezTo>
                  <a:cubicBezTo>
                    <a:pt x="5280184" y="369094"/>
                    <a:pt x="5280184" y="369094"/>
                    <a:pt x="5280184" y="370046"/>
                  </a:cubicBezTo>
                  <a:cubicBezTo>
                    <a:pt x="5279231" y="363379"/>
                    <a:pt x="5278279" y="356711"/>
                    <a:pt x="5277326" y="350044"/>
                  </a:cubicBezTo>
                  <a:cubicBezTo>
                    <a:pt x="5276374" y="345281"/>
                    <a:pt x="5276374" y="340519"/>
                    <a:pt x="5275421" y="335756"/>
                  </a:cubicBezTo>
                  <a:cubicBezTo>
                    <a:pt x="5275421" y="330041"/>
                    <a:pt x="5277326" y="324326"/>
                    <a:pt x="5279231" y="319564"/>
                  </a:cubicBezTo>
                  <a:close/>
                  <a:moveTo>
                    <a:pt x="5236369" y="318611"/>
                  </a:moveTo>
                  <a:cubicBezTo>
                    <a:pt x="5236369" y="319564"/>
                    <a:pt x="5235417" y="319564"/>
                    <a:pt x="5235417" y="320516"/>
                  </a:cubicBezTo>
                  <a:cubicBezTo>
                    <a:pt x="5233512" y="317659"/>
                    <a:pt x="5232559" y="314801"/>
                    <a:pt x="5230654" y="311944"/>
                  </a:cubicBezTo>
                  <a:cubicBezTo>
                    <a:pt x="5230654" y="311944"/>
                    <a:pt x="5230654" y="310991"/>
                    <a:pt x="5230654" y="310991"/>
                  </a:cubicBezTo>
                  <a:cubicBezTo>
                    <a:pt x="5233512" y="305276"/>
                    <a:pt x="5236369" y="300514"/>
                    <a:pt x="5239226" y="295751"/>
                  </a:cubicBezTo>
                  <a:cubicBezTo>
                    <a:pt x="5238274" y="303371"/>
                    <a:pt x="5237321" y="310991"/>
                    <a:pt x="5236369" y="318611"/>
                  </a:cubicBezTo>
                  <a:close/>
                  <a:moveTo>
                    <a:pt x="5230654" y="281464"/>
                  </a:moveTo>
                  <a:cubicBezTo>
                    <a:pt x="5233512" y="275749"/>
                    <a:pt x="5235417" y="270034"/>
                    <a:pt x="5237321" y="265271"/>
                  </a:cubicBezTo>
                  <a:cubicBezTo>
                    <a:pt x="5239226" y="260509"/>
                    <a:pt x="5242084" y="255746"/>
                    <a:pt x="5243989" y="251936"/>
                  </a:cubicBezTo>
                  <a:cubicBezTo>
                    <a:pt x="5243037" y="255746"/>
                    <a:pt x="5243037" y="259556"/>
                    <a:pt x="5242084" y="264319"/>
                  </a:cubicBezTo>
                  <a:cubicBezTo>
                    <a:pt x="5241131" y="270034"/>
                    <a:pt x="5240179" y="276701"/>
                    <a:pt x="5240179" y="283369"/>
                  </a:cubicBezTo>
                  <a:cubicBezTo>
                    <a:pt x="5236369" y="288131"/>
                    <a:pt x="5232559" y="293846"/>
                    <a:pt x="5228749" y="299561"/>
                  </a:cubicBezTo>
                  <a:cubicBezTo>
                    <a:pt x="5228749" y="296704"/>
                    <a:pt x="5227796" y="292894"/>
                    <a:pt x="5227796" y="290036"/>
                  </a:cubicBezTo>
                  <a:cubicBezTo>
                    <a:pt x="5227796" y="286226"/>
                    <a:pt x="5228749" y="284321"/>
                    <a:pt x="5230654" y="281464"/>
                  </a:cubicBezTo>
                  <a:close/>
                  <a:moveTo>
                    <a:pt x="5211604" y="344329"/>
                  </a:moveTo>
                  <a:cubicBezTo>
                    <a:pt x="5212556" y="343376"/>
                    <a:pt x="5212556" y="342424"/>
                    <a:pt x="5213509" y="341471"/>
                  </a:cubicBezTo>
                  <a:cubicBezTo>
                    <a:pt x="5213509" y="341471"/>
                    <a:pt x="5213509" y="341471"/>
                    <a:pt x="5213509" y="341471"/>
                  </a:cubicBezTo>
                  <a:cubicBezTo>
                    <a:pt x="5213509" y="341471"/>
                    <a:pt x="5213509" y="342424"/>
                    <a:pt x="5213509" y="342424"/>
                  </a:cubicBezTo>
                  <a:cubicBezTo>
                    <a:pt x="5212556" y="343376"/>
                    <a:pt x="5212556" y="344329"/>
                    <a:pt x="5211604" y="344329"/>
                  </a:cubicBezTo>
                  <a:cubicBezTo>
                    <a:pt x="5211604" y="345281"/>
                    <a:pt x="5211604" y="345281"/>
                    <a:pt x="5211604" y="344329"/>
                  </a:cubicBezTo>
                  <a:close/>
                  <a:moveTo>
                    <a:pt x="5214462" y="343376"/>
                  </a:moveTo>
                  <a:cubicBezTo>
                    <a:pt x="5215414" y="345281"/>
                    <a:pt x="5216367" y="346234"/>
                    <a:pt x="5216367" y="348139"/>
                  </a:cubicBezTo>
                  <a:cubicBezTo>
                    <a:pt x="5215414" y="350044"/>
                    <a:pt x="5214462" y="350996"/>
                    <a:pt x="5213509" y="352901"/>
                  </a:cubicBezTo>
                  <a:cubicBezTo>
                    <a:pt x="5213509" y="351949"/>
                    <a:pt x="5212556" y="351949"/>
                    <a:pt x="5212556" y="350996"/>
                  </a:cubicBezTo>
                  <a:cubicBezTo>
                    <a:pt x="5212556" y="350044"/>
                    <a:pt x="5212556" y="350044"/>
                    <a:pt x="5212556" y="349091"/>
                  </a:cubicBezTo>
                  <a:cubicBezTo>
                    <a:pt x="5212556" y="347186"/>
                    <a:pt x="5213509" y="345281"/>
                    <a:pt x="5214462" y="343376"/>
                  </a:cubicBezTo>
                  <a:cubicBezTo>
                    <a:pt x="5213509" y="343376"/>
                    <a:pt x="5213509" y="343376"/>
                    <a:pt x="5214462" y="343376"/>
                  </a:cubicBezTo>
                  <a:close/>
                  <a:moveTo>
                    <a:pt x="5211604" y="290989"/>
                  </a:moveTo>
                  <a:cubicBezTo>
                    <a:pt x="5211604" y="290989"/>
                    <a:pt x="5211604" y="291941"/>
                    <a:pt x="5211604" y="290989"/>
                  </a:cubicBezTo>
                  <a:cubicBezTo>
                    <a:pt x="5212556" y="292894"/>
                    <a:pt x="5212556" y="294799"/>
                    <a:pt x="5213509" y="296704"/>
                  </a:cubicBezTo>
                  <a:cubicBezTo>
                    <a:pt x="5212556" y="298609"/>
                    <a:pt x="5211604" y="300514"/>
                    <a:pt x="5210651" y="302419"/>
                  </a:cubicBezTo>
                  <a:cubicBezTo>
                    <a:pt x="5211604" y="297656"/>
                    <a:pt x="5211604" y="293846"/>
                    <a:pt x="5211604" y="290989"/>
                  </a:cubicBezTo>
                  <a:close/>
                  <a:moveTo>
                    <a:pt x="5189696" y="260509"/>
                  </a:moveTo>
                  <a:cubicBezTo>
                    <a:pt x="5189696" y="261461"/>
                    <a:pt x="5189696" y="263366"/>
                    <a:pt x="5189696" y="264319"/>
                  </a:cubicBezTo>
                  <a:cubicBezTo>
                    <a:pt x="5188744" y="262414"/>
                    <a:pt x="5187792" y="260509"/>
                    <a:pt x="5186839" y="258604"/>
                  </a:cubicBezTo>
                  <a:cubicBezTo>
                    <a:pt x="5186839" y="258604"/>
                    <a:pt x="5186839" y="257651"/>
                    <a:pt x="5187792" y="257651"/>
                  </a:cubicBezTo>
                  <a:cubicBezTo>
                    <a:pt x="5188744" y="255746"/>
                    <a:pt x="5189696" y="254794"/>
                    <a:pt x="5189696" y="253841"/>
                  </a:cubicBezTo>
                  <a:cubicBezTo>
                    <a:pt x="5189696" y="255746"/>
                    <a:pt x="5189696" y="258604"/>
                    <a:pt x="5189696" y="260509"/>
                  </a:cubicBezTo>
                  <a:close/>
                  <a:moveTo>
                    <a:pt x="5178267" y="230981"/>
                  </a:moveTo>
                  <a:cubicBezTo>
                    <a:pt x="5181124" y="223361"/>
                    <a:pt x="5184934" y="217646"/>
                    <a:pt x="5186839" y="213836"/>
                  </a:cubicBezTo>
                  <a:cubicBezTo>
                    <a:pt x="5187792" y="212884"/>
                    <a:pt x="5187792" y="210979"/>
                    <a:pt x="5188744" y="210026"/>
                  </a:cubicBezTo>
                  <a:cubicBezTo>
                    <a:pt x="5188744" y="212884"/>
                    <a:pt x="5188744" y="215741"/>
                    <a:pt x="5188744" y="219551"/>
                  </a:cubicBezTo>
                  <a:cubicBezTo>
                    <a:pt x="5188744" y="230029"/>
                    <a:pt x="5188744" y="241459"/>
                    <a:pt x="5188744" y="254794"/>
                  </a:cubicBezTo>
                  <a:cubicBezTo>
                    <a:pt x="5187792" y="255746"/>
                    <a:pt x="5186839" y="256699"/>
                    <a:pt x="5185887" y="258604"/>
                  </a:cubicBezTo>
                  <a:cubicBezTo>
                    <a:pt x="5185887" y="258604"/>
                    <a:pt x="5185887" y="258604"/>
                    <a:pt x="5185887" y="258604"/>
                  </a:cubicBezTo>
                  <a:cubicBezTo>
                    <a:pt x="5183029" y="252889"/>
                    <a:pt x="5180171" y="248126"/>
                    <a:pt x="5178267" y="243364"/>
                  </a:cubicBezTo>
                  <a:cubicBezTo>
                    <a:pt x="5177314" y="241459"/>
                    <a:pt x="5176362" y="240506"/>
                    <a:pt x="5175409" y="238601"/>
                  </a:cubicBezTo>
                  <a:cubicBezTo>
                    <a:pt x="5176362" y="234791"/>
                    <a:pt x="5177314" y="232886"/>
                    <a:pt x="5178267" y="230981"/>
                  </a:cubicBezTo>
                  <a:close/>
                  <a:moveTo>
                    <a:pt x="5168742" y="238601"/>
                  </a:move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lose/>
                  <a:moveTo>
                    <a:pt x="5166837" y="280511"/>
                  </a:moveTo>
                  <a:cubicBezTo>
                    <a:pt x="5166837" y="272891"/>
                    <a:pt x="5167789" y="266224"/>
                    <a:pt x="5167789" y="259556"/>
                  </a:cubicBezTo>
                  <a:cubicBezTo>
                    <a:pt x="5167789" y="259556"/>
                    <a:pt x="5167789" y="259556"/>
                    <a:pt x="5167789" y="259556"/>
                  </a:cubicBezTo>
                  <a:cubicBezTo>
                    <a:pt x="5168742" y="255746"/>
                    <a:pt x="5170646" y="251936"/>
                    <a:pt x="5171599" y="248126"/>
                  </a:cubicBezTo>
                  <a:cubicBezTo>
                    <a:pt x="5173504" y="252889"/>
                    <a:pt x="5175409" y="257651"/>
                    <a:pt x="5177314" y="263366"/>
                  </a:cubicBezTo>
                  <a:cubicBezTo>
                    <a:pt x="5178267" y="264319"/>
                    <a:pt x="5178267" y="266224"/>
                    <a:pt x="5179219" y="267176"/>
                  </a:cubicBezTo>
                  <a:cubicBezTo>
                    <a:pt x="5178267" y="268129"/>
                    <a:pt x="5177314" y="270034"/>
                    <a:pt x="5176362" y="271939"/>
                  </a:cubicBezTo>
                  <a:cubicBezTo>
                    <a:pt x="5173504" y="275749"/>
                    <a:pt x="5170646" y="281464"/>
                    <a:pt x="5166837" y="287179"/>
                  </a:cubicBezTo>
                  <a:cubicBezTo>
                    <a:pt x="5166837" y="283369"/>
                    <a:pt x="5166837" y="281464"/>
                    <a:pt x="5166837" y="280511"/>
                  </a:cubicBezTo>
                  <a:close/>
                  <a:moveTo>
                    <a:pt x="5166837" y="307181"/>
                  </a:moveTo>
                  <a:cubicBezTo>
                    <a:pt x="5167789" y="303371"/>
                    <a:pt x="5168742" y="299561"/>
                    <a:pt x="5170646" y="296704"/>
                  </a:cubicBezTo>
                  <a:cubicBezTo>
                    <a:pt x="5170646" y="295751"/>
                    <a:pt x="5171599" y="294799"/>
                    <a:pt x="5171599" y="293846"/>
                  </a:cubicBezTo>
                  <a:cubicBezTo>
                    <a:pt x="5173504" y="291941"/>
                    <a:pt x="5175409" y="290036"/>
                    <a:pt x="5176362" y="289084"/>
                  </a:cubicBezTo>
                  <a:cubicBezTo>
                    <a:pt x="5179219" y="286226"/>
                    <a:pt x="5181124" y="284321"/>
                    <a:pt x="5181124" y="284321"/>
                  </a:cubicBezTo>
                  <a:cubicBezTo>
                    <a:pt x="5181124" y="284321"/>
                    <a:pt x="5179219" y="285274"/>
                    <a:pt x="5175409" y="288131"/>
                  </a:cubicBezTo>
                  <a:cubicBezTo>
                    <a:pt x="5174456" y="289084"/>
                    <a:pt x="5173504" y="289084"/>
                    <a:pt x="5172551" y="290036"/>
                  </a:cubicBezTo>
                  <a:cubicBezTo>
                    <a:pt x="5175409" y="283369"/>
                    <a:pt x="5177314" y="277654"/>
                    <a:pt x="5179219" y="272891"/>
                  </a:cubicBezTo>
                  <a:cubicBezTo>
                    <a:pt x="5179219" y="271939"/>
                    <a:pt x="5180171" y="270986"/>
                    <a:pt x="5180171" y="270034"/>
                  </a:cubicBezTo>
                  <a:cubicBezTo>
                    <a:pt x="5182076" y="273844"/>
                    <a:pt x="5183029" y="276701"/>
                    <a:pt x="5184934" y="280511"/>
                  </a:cubicBezTo>
                  <a:cubicBezTo>
                    <a:pt x="5186839" y="284321"/>
                    <a:pt x="5188744" y="289084"/>
                    <a:pt x="5190649" y="292894"/>
                  </a:cubicBezTo>
                  <a:cubicBezTo>
                    <a:pt x="5190649" y="294799"/>
                    <a:pt x="5190649" y="296704"/>
                    <a:pt x="5190649" y="298609"/>
                  </a:cubicBezTo>
                  <a:cubicBezTo>
                    <a:pt x="5191601" y="308134"/>
                    <a:pt x="5191601" y="318611"/>
                    <a:pt x="5192554" y="330041"/>
                  </a:cubicBezTo>
                  <a:cubicBezTo>
                    <a:pt x="5192554" y="331946"/>
                    <a:pt x="5192554" y="333851"/>
                    <a:pt x="5192554" y="335756"/>
                  </a:cubicBezTo>
                  <a:cubicBezTo>
                    <a:pt x="5192554" y="335756"/>
                    <a:pt x="5192554" y="336709"/>
                    <a:pt x="5192554" y="336709"/>
                  </a:cubicBezTo>
                  <a:cubicBezTo>
                    <a:pt x="5192554" y="337661"/>
                    <a:pt x="5191601" y="337661"/>
                    <a:pt x="5191601" y="338614"/>
                  </a:cubicBezTo>
                  <a:cubicBezTo>
                    <a:pt x="5190649" y="341471"/>
                    <a:pt x="5188744" y="345281"/>
                    <a:pt x="5187792" y="348139"/>
                  </a:cubicBezTo>
                  <a:cubicBezTo>
                    <a:pt x="5185887" y="324326"/>
                    <a:pt x="5183981" y="309086"/>
                    <a:pt x="5183981" y="309086"/>
                  </a:cubicBezTo>
                  <a:cubicBezTo>
                    <a:pt x="5183981" y="309086"/>
                    <a:pt x="5180171" y="324326"/>
                    <a:pt x="5177314" y="348139"/>
                  </a:cubicBezTo>
                  <a:cubicBezTo>
                    <a:pt x="5177314" y="350044"/>
                    <a:pt x="5176362" y="352901"/>
                    <a:pt x="5176362" y="354806"/>
                  </a:cubicBezTo>
                  <a:cubicBezTo>
                    <a:pt x="5175409" y="352901"/>
                    <a:pt x="5174456" y="350996"/>
                    <a:pt x="5174456" y="349091"/>
                  </a:cubicBezTo>
                  <a:cubicBezTo>
                    <a:pt x="5173504" y="346234"/>
                    <a:pt x="5172551" y="344329"/>
                    <a:pt x="5171599" y="341471"/>
                  </a:cubicBezTo>
                  <a:cubicBezTo>
                    <a:pt x="5172551" y="336709"/>
                    <a:pt x="5173504" y="332899"/>
                    <a:pt x="5173504" y="328136"/>
                  </a:cubicBezTo>
                  <a:cubicBezTo>
                    <a:pt x="5172551" y="331946"/>
                    <a:pt x="5171599" y="334804"/>
                    <a:pt x="5169694" y="338614"/>
                  </a:cubicBezTo>
                  <a:cubicBezTo>
                    <a:pt x="5168742" y="337661"/>
                    <a:pt x="5168742" y="335756"/>
                    <a:pt x="5167789" y="334804"/>
                  </a:cubicBezTo>
                  <a:cubicBezTo>
                    <a:pt x="5166837" y="327184"/>
                    <a:pt x="5166837" y="320516"/>
                    <a:pt x="5165884" y="312896"/>
                  </a:cubicBezTo>
                  <a:cubicBezTo>
                    <a:pt x="5166837" y="310991"/>
                    <a:pt x="5166837" y="309086"/>
                    <a:pt x="5166837" y="307181"/>
                  </a:cubicBezTo>
                  <a:close/>
                  <a:moveTo>
                    <a:pt x="5161121" y="218599"/>
                  </a:moveTo>
                  <a:cubicBezTo>
                    <a:pt x="5162074" y="221456"/>
                    <a:pt x="5163979" y="225266"/>
                    <a:pt x="5164931" y="229076"/>
                  </a:cubicBezTo>
                  <a:cubicBezTo>
                    <a:pt x="5163979" y="234791"/>
                    <a:pt x="5162074" y="240506"/>
                    <a:pt x="5161121" y="248126"/>
                  </a:cubicBezTo>
                  <a:cubicBezTo>
                    <a:pt x="5160169" y="232886"/>
                    <a:pt x="5158264" y="218599"/>
                    <a:pt x="5157312" y="206216"/>
                  </a:cubicBezTo>
                  <a:cubicBezTo>
                    <a:pt x="5158264" y="209074"/>
                    <a:pt x="5159217" y="213836"/>
                    <a:pt x="5161121" y="218599"/>
                  </a:cubicBezTo>
                  <a:close/>
                  <a:moveTo>
                    <a:pt x="5148739" y="256699"/>
                  </a:moveTo>
                  <a:cubicBezTo>
                    <a:pt x="5148739" y="255746"/>
                    <a:pt x="5149692" y="255746"/>
                    <a:pt x="5149692" y="255746"/>
                  </a:cubicBezTo>
                  <a:cubicBezTo>
                    <a:pt x="5149692" y="264319"/>
                    <a:pt x="5149692" y="273844"/>
                    <a:pt x="5149692" y="283369"/>
                  </a:cubicBezTo>
                  <a:cubicBezTo>
                    <a:pt x="5149692" y="283369"/>
                    <a:pt x="5149692" y="284321"/>
                    <a:pt x="5149692" y="284321"/>
                  </a:cubicBezTo>
                  <a:cubicBezTo>
                    <a:pt x="5147787" y="276701"/>
                    <a:pt x="5144929" y="270034"/>
                    <a:pt x="5143024" y="263366"/>
                  </a:cubicBezTo>
                  <a:cubicBezTo>
                    <a:pt x="5145881" y="261461"/>
                    <a:pt x="5147787" y="258604"/>
                    <a:pt x="5148739" y="256699"/>
                  </a:cubicBezTo>
                  <a:close/>
                  <a:moveTo>
                    <a:pt x="5087779" y="317659"/>
                  </a:moveTo>
                  <a:cubicBezTo>
                    <a:pt x="5087779" y="316706"/>
                    <a:pt x="5087779" y="316706"/>
                    <a:pt x="5087779" y="315754"/>
                  </a:cubicBezTo>
                  <a:cubicBezTo>
                    <a:pt x="5087779" y="316706"/>
                    <a:pt x="5087779" y="316706"/>
                    <a:pt x="5087779" y="317659"/>
                  </a:cubicBezTo>
                  <a:cubicBezTo>
                    <a:pt x="5087779" y="317659"/>
                    <a:pt x="5087779" y="317659"/>
                    <a:pt x="5087779" y="317659"/>
                  </a:cubicBezTo>
                  <a:close/>
                  <a:moveTo>
                    <a:pt x="5122069" y="298609"/>
                  </a:moveTo>
                  <a:cubicBezTo>
                    <a:pt x="5123974" y="294799"/>
                    <a:pt x="5126831" y="290989"/>
                    <a:pt x="5128737" y="287179"/>
                  </a:cubicBezTo>
                  <a:cubicBezTo>
                    <a:pt x="5127784" y="298609"/>
                    <a:pt x="5125879" y="311944"/>
                    <a:pt x="5124926" y="327184"/>
                  </a:cubicBezTo>
                  <a:cubicBezTo>
                    <a:pt x="5123974" y="324326"/>
                    <a:pt x="5122069" y="321469"/>
                    <a:pt x="5121117" y="318611"/>
                  </a:cubicBezTo>
                  <a:cubicBezTo>
                    <a:pt x="5119212" y="314801"/>
                    <a:pt x="5118259" y="311944"/>
                    <a:pt x="5117306" y="308134"/>
                  </a:cubicBezTo>
                  <a:cubicBezTo>
                    <a:pt x="5118259" y="304324"/>
                    <a:pt x="5120164" y="301466"/>
                    <a:pt x="5122069" y="298609"/>
                  </a:cubicBezTo>
                  <a:close/>
                  <a:moveTo>
                    <a:pt x="5110639" y="321469"/>
                  </a:moveTo>
                  <a:cubicBezTo>
                    <a:pt x="5110639" y="321469"/>
                    <a:pt x="5110639" y="321469"/>
                    <a:pt x="5110639" y="321469"/>
                  </a:cubicBezTo>
                  <a:cubicBezTo>
                    <a:pt x="5113496" y="329089"/>
                    <a:pt x="5115401" y="336709"/>
                    <a:pt x="5118259" y="344329"/>
                  </a:cubicBezTo>
                  <a:cubicBezTo>
                    <a:pt x="5117306" y="345281"/>
                    <a:pt x="5117306" y="346234"/>
                    <a:pt x="5116354" y="347186"/>
                  </a:cubicBezTo>
                  <a:cubicBezTo>
                    <a:pt x="5115401" y="348139"/>
                    <a:pt x="5115401" y="349091"/>
                    <a:pt x="5114449" y="349091"/>
                  </a:cubicBezTo>
                  <a:cubicBezTo>
                    <a:pt x="5113496" y="344329"/>
                    <a:pt x="5111592" y="339566"/>
                    <a:pt x="5110639" y="335756"/>
                  </a:cubicBezTo>
                  <a:cubicBezTo>
                    <a:pt x="5109687" y="332899"/>
                    <a:pt x="5108734" y="330041"/>
                    <a:pt x="5107781" y="327184"/>
                  </a:cubicBezTo>
                  <a:cubicBezTo>
                    <a:pt x="5108734" y="325279"/>
                    <a:pt x="5109687" y="323374"/>
                    <a:pt x="5110639" y="321469"/>
                  </a:cubicBezTo>
                  <a:close/>
                  <a:moveTo>
                    <a:pt x="5105876" y="308134"/>
                  </a:moveTo>
                  <a:cubicBezTo>
                    <a:pt x="5104924" y="309086"/>
                    <a:pt x="5103971" y="310991"/>
                    <a:pt x="5103019" y="311944"/>
                  </a:cubicBezTo>
                  <a:cubicBezTo>
                    <a:pt x="5102067" y="310039"/>
                    <a:pt x="5102067" y="308134"/>
                    <a:pt x="5101114" y="306229"/>
                  </a:cubicBezTo>
                  <a:cubicBezTo>
                    <a:pt x="5101114" y="305276"/>
                    <a:pt x="5101114" y="304324"/>
                    <a:pt x="5101114" y="304324"/>
                  </a:cubicBezTo>
                  <a:cubicBezTo>
                    <a:pt x="5101114" y="304324"/>
                    <a:pt x="5101114" y="304324"/>
                    <a:pt x="5101114" y="305276"/>
                  </a:cubicBezTo>
                  <a:cubicBezTo>
                    <a:pt x="5099209" y="299561"/>
                    <a:pt x="5098256" y="293846"/>
                    <a:pt x="5096351" y="288131"/>
                  </a:cubicBezTo>
                  <a:cubicBezTo>
                    <a:pt x="5096351" y="285274"/>
                    <a:pt x="5097304" y="282416"/>
                    <a:pt x="5097304" y="281464"/>
                  </a:cubicBezTo>
                  <a:cubicBezTo>
                    <a:pt x="5100162" y="290989"/>
                    <a:pt x="5103019" y="299561"/>
                    <a:pt x="5105876" y="308134"/>
                  </a:cubicBezTo>
                  <a:close/>
                  <a:moveTo>
                    <a:pt x="5097304" y="282416"/>
                  </a:moveTo>
                  <a:cubicBezTo>
                    <a:pt x="5097304" y="283369"/>
                    <a:pt x="5096351" y="284321"/>
                    <a:pt x="5095399" y="286226"/>
                  </a:cubicBezTo>
                  <a:cubicBezTo>
                    <a:pt x="5094446" y="284321"/>
                    <a:pt x="5094446" y="281464"/>
                    <a:pt x="5093494" y="279559"/>
                  </a:cubicBezTo>
                  <a:cubicBezTo>
                    <a:pt x="5091589" y="271939"/>
                    <a:pt x="5089684" y="265271"/>
                    <a:pt x="5087779" y="258604"/>
                  </a:cubicBezTo>
                  <a:cubicBezTo>
                    <a:pt x="5087779" y="258604"/>
                    <a:pt x="5088731" y="257651"/>
                    <a:pt x="5089684" y="257651"/>
                  </a:cubicBezTo>
                  <a:cubicBezTo>
                    <a:pt x="5092542" y="265271"/>
                    <a:pt x="5094446" y="273844"/>
                    <a:pt x="5097304" y="282416"/>
                  </a:cubicBezTo>
                  <a:close/>
                  <a:moveTo>
                    <a:pt x="5080159" y="224314"/>
                  </a:moveTo>
                  <a:cubicBezTo>
                    <a:pt x="5081112" y="228124"/>
                    <a:pt x="5083969" y="238601"/>
                    <a:pt x="5089684" y="254794"/>
                  </a:cubicBezTo>
                  <a:cubicBezTo>
                    <a:pt x="5089684" y="254794"/>
                    <a:pt x="5088731" y="254794"/>
                    <a:pt x="5087779" y="254794"/>
                  </a:cubicBezTo>
                  <a:cubicBezTo>
                    <a:pt x="5085874" y="245269"/>
                    <a:pt x="5083017" y="236696"/>
                    <a:pt x="5081112" y="228124"/>
                  </a:cubicBezTo>
                  <a:cubicBezTo>
                    <a:pt x="5081112" y="228124"/>
                    <a:pt x="5080159" y="227171"/>
                    <a:pt x="5080159" y="224314"/>
                  </a:cubicBezTo>
                  <a:cubicBezTo>
                    <a:pt x="5080159" y="225266"/>
                    <a:pt x="5080159" y="225266"/>
                    <a:pt x="5080159" y="224314"/>
                  </a:cubicBezTo>
                  <a:close/>
                  <a:moveTo>
                    <a:pt x="5076349" y="272891"/>
                  </a:moveTo>
                  <a:cubicBezTo>
                    <a:pt x="5076349" y="270986"/>
                    <a:pt x="5076349" y="270034"/>
                    <a:pt x="5076349" y="268129"/>
                  </a:cubicBezTo>
                  <a:cubicBezTo>
                    <a:pt x="5077301" y="272891"/>
                    <a:pt x="5078254" y="277654"/>
                    <a:pt x="5079206" y="283369"/>
                  </a:cubicBezTo>
                  <a:cubicBezTo>
                    <a:pt x="5080159" y="289084"/>
                    <a:pt x="5082064" y="295751"/>
                    <a:pt x="5083017" y="301466"/>
                  </a:cubicBezTo>
                  <a:cubicBezTo>
                    <a:pt x="5083017" y="302419"/>
                    <a:pt x="5083017" y="303371"/>
                    <a:pt x="5083017" y="304324"/>
                  </a:cubicBezTo>
                  <a:cubicBezTo>
                    <a:pt x="5083017" y="306229"/>
                    <a:pt x="5082064" y="309086"/>
                    <a:pt x="5082064" y="311944"/>
                  </a:cubicBezTo>
                  <a:cubicBezTo>
                    <a:pt x="5079206" y="305276"/>
                    <a:pt x="5076349" y="298609"/>
                    <a:pt x="5073492" y="292894"/>
                  </a:cubicBezTo>
                  <a:cubicBezTo>
                    <a:pt x="5074444" y="285274"/>
                    <a:pt x="5075396" y="278606"/>
                    <a:pt x="5076349" y="272891"/>
                  </a:cubicBezTo>
                  <a:close/>
                  <a:moveTo>
                    <a:pt x="5066824" y="377666"/>
                  </a:moveTo>
                  <a:cubicBezTo>
                    <a:pt x="5066824" y="378619"/>
                    <a:pt x="5066824" y="379571"/>
                    <a:pt x="5066824" y="380524"/>
                  </a:cubicBezTo>
                  <a:cubicBezTo>
                    <a:pt x="5066824" y="381476"/>
                    <a:pt x="5066824" y="382429"/>
                    <a:pt x="5066824" y="383381"/>
                  </a:cubicBezTo>
                  <a:cubicBezTo>
                    <a:pt x="5066824" y="383381"/>
                    <a:pt x="5066824" y="384334"/>
                    <a:pt x="5065871" y="384334"/>
                  </a:cubicBezTo>
                  <a:cubicBezTo>
                    <a:pt x="5065871" y="383381"/>
                    <a:pt x="5064919" y="382429"/>
                    <a:pt x="5064919" y="381476"/>
                  </a:cubicBezTo>
                  <a:cubicBezTo>
                    <a:pt x="5065871" y="380524"/>
                    <a:pt x="5065871" y="379571"/>
                    <a:pt x="5066824" y="377666"/>
                  </a:cubicBezTo>
                  <a:close/>
                  <a:moveTo>
                    <a:pt x="5057299" y="303371"/>
                  </a:moveTo>
                  <a:cubicBezTo>
                    <a:pt x="5055394" y="300514"/>
                    <a:pt x="5053489" y="297656"/>
                    <a:pt x="5051584" y="294799"/>
                  </a:cubicBezTo>
                  <a:cubicBezTo>
                    <a:pt x="5051584" y="293846"/>
                    <a:pt x="5051584" y="291941"/>
                    <a:pt x="5052537" y="290989"/>
                  </a:cubicBezTo>
                  <a:cubicBezTo>
                    <a:pt x="5053489" y="290036"/>
                    <a:pt x="5054442" y="288131"/>
                    <a:pt x="5055394" y="287179"/>
                  </a:cubicBezTo>
                  <a:cubicBezTo>
                    <a:pt x="5056346" y="291941"/>
                    <a:pt x="5056346" y="297656"/>
                    <a:pt x="5057299" y="303371"/>
                  </a:cubicBezTo>
                  <a:close/>
                  <a:moveTo>
                    <a:pt x="5050631" y="252889"/>
                  </a:moveTo>
                  <a:cubicBezTo>
                    <a:pt x="5051584" y="254794"/>
                    <a:pt x="5051584" y="256699"/>
                    <a:pt x="5052537" y="258604"/>
                  </a:cubicBezTo>
                  <a:cubicBezTo>
                    <a:pt x="5052537" y="259556"/>
                    <a:pt x="5052537" y="260509"/>
                    <a:pt x="5053489" y="260509"/>
                  </a:cubicBezTo>
                  <a:cubicBezTo>
                    <a:pt x="5053489" y="262414"/>
                    <a:pt x="5053489" y="265271"/>
                    <a:pt x="5054442" y="268129"/>
                  </a:cubicBezTo>
                  <a:cubicBezTo>
                    <a:pt x="5053489" y="270034"/>
                    <a:pt x="5053489" y="271939"/>
                    <a:pt x="5052537" y="273844"/>
                  </a:cubicBezTo>
                  <a:cubicBezTo>
                    <a:pt x="5052537" y="274796"/>
                    <a:pt x="5051584" y="275749"/>
                    <a:pt x="5051584" y="276701"/>
                  </a:cubicBezTo>
                  <a:cubicBezTo>
                    <a:pt x="5050631" y="277654"/>
                    <a:pt x="5049679" y="278606"/>
                    <a:pt x="5048726" y="279559"/>
                  </a:cubicBezTo>
                  <a:cubicBezTo>
                    <a:pt x="5048726" y="279559"/>
                    <a:pt x="5048726" y="278606"/>
                    <a:pt x="5048726" y="278606"/>
                  </a:cubicBezTo>
                  <a:cubicBezTo>
                    <a:pt x="5048726" y="277654"/>
                    <a:pt x="5048726" y="275749"/>
                    <a:pt x="5048726" y="274796"/>
                  </a:cubicBezTo>
                  <a:cubicBezTo>
                    <a:pt x="5048726" y="271939"/>
                    <a:pt x="5048726" y="270034"/>
                    <a:pt x="5049679" y="268129"/>
                  </a:cubicBezTo>
                  <a:cubicBezTo>
                    <a:pt x="5049679" y="264319"/>
                    <a:pt x="5050631" y="262414"/>
                    <a:pt x="5050631" y="262414"/>
                  </a:cubicBezTo>
                  <a:cubicBezTo>
                    <a:pt x="5050631" y="262414"/>
                    <a:pt x="5049679" y="264319"/>
                    <a:pt x="5048726" y="268129"/>
                  </a:cubicBezTo>
                  <a:cubicBezTo>
                    <a:pt x="5048726" y="268129"/>
                    <a:pt x="5048726" y="269081"/>
                    <a:pt x="5048726" y="269081"/>
                  </a:cubicBezTo>
                  <a:cubicBezTo>
                    <a:pt x="5048726" y="268129"/>
                    <a:pt x="5048726" y="267176"/>
                    <a:pt x="5048726" y="266224"/>
                  </a:cubicBezTo>
                  <a:cubicBezTo>
                    <a:pt x="5048726" y="260509"/>
                    <a:pt x="5049679" y="256699"/>
                    <a:pt x="5050631" y="252889"/>
                  </a:cubicBezTo>
                  <a:close/>
                  <a:moveTo>
                    <a:pt x="5020151" y="390049"/>
                  </a:moveTo>
                  <a:cubicBezTo>
                    <a:pt x="5018246" y="385286"/>
                    <a:pt x="5016342" y="380524"/>
                    <a:pt x="5014437" y="376714"/>
                  </a:cubicBezTo>
                  <a:cubicBezTo>
                    <a:pt x="5014437" y="376714"/>
                    <a:pt x="5014437" y="375761"/>
                    <a:pt x="5014437" y="375761"/>
                  </a:cubicBezTo>
                  <a:cubicBezTo>
                    <a:pt x="5017294" y="365284"/>
                    <a:pt x="5020151" y="355759"/>
                    <a:pt x="5022056" y="347186"/>
                  </a:cubicBezTo>
                  <a:cubicBezTo>
                    <a:pt x="5022056" y="347186"/>
                    <a:pt x="5022056" y="348139"/>
                    <a:pt x="5022056" y="348139"/>
                  </a:cubicBezTo>
                  <a:cubicBezTo>
                    <a:pt x="5022056" y="352901"/>
                    <a:pt x="5022056" y="357664"/>
                    <a:pt x="5022056" y="363379"/>
                  </a:cubicBezTo>
                  <a:cubicBezTo>
                    <a:pt x="5022056" y="368141"/>
                    <a:pt x="5023009" y="373856"/>
                    <a:pt x="5023009" y="379571"/>
                  </a:cubicBezTo>
                  <a:cubicBezTo>
                    <a:pt x="5023009" y="381476"/>
                    <a:pt x="5023009" y="384334"/>
                    <a:pt x="5023962" y="386239"/>
                  </a:cubicBezTo>
                  <a:cubicBezTo>
                    <a:pt x="5023009" y="386239"/>
                    <a:pt x="5022056" y="388144"/>
                    <a:pt x="5020151" y="390049"/>
                  </a:cubicBezTo>
                  <a:close/>
                  <a:moveTo>
                    <a:pt x="5024914" y="400526"/>
                  </a:move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lose/>
                  <a:moveTo>
                    <a:pt x="5035392" y="314801"/>
                  </a:moveTo>
                  <a:cubicBezTo>
                    <a:pt x="5035392" y="315754"/>
                    <a:pt x="5035392" y="316706"/>
                    <a:pt x="5035392" y="317659"/>
                  </a:cubicBezTo>
                  <a:cubicBezTo>
                    <a:pt x="5034439" y="329089"/>
                    <a:pt x="5032534" y="341471"/>
                    <a:pt x="5031581" y="353854"/>
                  </a:cubicBezTo>
                  <a:cubicBezTo>
                    <a:pt x="5031581" y="353854"/>
                    <a:pt x="5031581" y="353854"/>
                    <a:pt x="5031581" y="353854"/>
                  </a:cubicBezTo>
                  <a:cubicBezTo>
                    <a:pt x="5031581" y="353854"/>
                    <a:pt x="5031581" y="354806"/>
                    <a:pt x="5031581" y="354806"/>
                  </a:cubicBezTo>
                  <a:cubicBezTo>
                    <a:pt x="5031581" y="351949"/>
                    <a:pt x="5030629" y="349091"/>
                    <a:pt x="5030629" y="347186"/>
                  </a:cubicBezTo>
                  <a:cubicBezTo>
                    <a:pt x="5029676" y="340519"/>
                    <a:pt x="5028724" y="334804"/>
                    <a:pt x="5027771" y="329089"/>
                  </a:cubicBezTo>
                  <a:cubicBezTo>
                    <a:pt x="5027771" y="328136"/>
                    <a:pt x="5028724" y="326231"/>
                    <a:pt x="5028724" y="325279"/>
                  </a:cubicBezTo>
                  <a:cubicBezTo>
                    <a:pt x="5029676" y="323374"/>
                    <a:pt x="5030629" y="321469"/>
                    <a:pt x="5032534" y="319564"/>
                  </a:cubicBezTo>
                  <a:cubicBezTo>
                    <a:pt x="5033487" y="317659"/>
                    <a:pt x="5034439" y="315754"/>
                    <a:pt x="5035392" y="314801"/>
                  </a:cubicBezTo>
                  <a:close/>
                  <a:moveTo>
                    <a:pt x="5006817" y="242411"/>
                  </a:moveTo>
                  <a:cubicBezTo>
                    <a:pt x="5009674" y="246221"/>
                    <a:pt x="5013484" y="251936"/>
                    <a:pt x="5019199" y="259556"/>
                  </a:cubicBezTo>
                  <a:cubicBezTo>
                    <a:pt x="5022056" y="262414"/>
                    <a:pt x="5023962" y="266224"/>
                    <a:pt x="5025867" y="270034"/>
                  </a:cubicBezTo>
                  <a:cubicBezTo>
                    <a:pt x="5023962" y="268129"/>
                    <a:pt x="5022056" y="265271"/>
                    <a:pt x="5021104" y="263366"/>
                  </a:cubicBezTo>
                  <a:cubicBezTo>
                    <a:pt x="5019199" y="260509"/>
                    <a:pt x="5016342" y="258604"/>
                    <a:pt x="5014437" y="255746"/>
                  </a:cubicBezTo>
                  <a:cubicBezTo>
                    <a:pt x="5011579" y="251936"/>
                    <a:pt x="5007769" y="249079"/>
                    <a:pt x="5004912" y="245269"/>
                  </a:cubicBezTo>
                  <a:cubicBezTo>
                    <a:pt x="5006817" y="244316"/>
                    <a:pt x="5006817" y="243364"/>
                    <a:pt x="5006817" y="242411"/>
                  </a:cubicBezTo>
                  <a:close/>
                  <a:moveTo>
                    <a:pt x="5004912" y="242411"/>
                  </a:moveTo>
                  <a:cubicBezTo>
                    <a:pt x="5004912" y="241459"/>
                    <a:pt x="5004912" y="240506"/>
                    <a:pt x="5004912" y="238601"/>
                  </a:cubicBezTo>
                  <a:cubicBezTo>
                    <a:pt x="5004912" y="238601"/>
                    <a:pt x="5005864" y="239554"/>
                    <a:pt x="5006817" y="241459"/>
                  </a:cubicBezTo>
                  <a:cubicBezTo>
                    <a:pt x="5005864" y="242411"/>
                    <a:pt x="5005864" y="243364"/>
                    <a:pt x="5004912" y="244316"/>
                  </a:cubicBezTo>
                  <a:cubicBezTo>
                    <a:pt x="5004912" y="244316"/>
                    <a:pt x="5004912" y="244316"/>
                    <a:pt x="5004912" y="243364"/>
                  </a:cubicBezTo>
                  <a:cubicBezTo>
                    <a:pt x="5003959" y="243364"/>
                    <a:pt x="5003959" y="242411"/>
                    <a:pt x="5004912" y="242411"/>
                  </a:cubicBezTo>
                  <a:close/>
                  <a:moveTo>
                    <a:pt x="4999196" y="303371"/>
                  </a:moveTo>
                  <a:cubicBezTo>
                    <a:pt x="5001101" y="285274"/>
                    <a:pt x="5002054" y="268129"/>
                    <a:pt x="5003006" y="252889"/>
                  </a:cubicBezTo>
                  <a:cubicBezTo>
                    <a:pt x="5004912" y="255746"/>
                    <a:pt x="5006817" y="257651"/>
                    <a:pt x="5008721" y="260509"/>
                  </a:cubicBezTo>
                  <a:cubicBezTo>
                    <a:pt x="5010626" y="263366"/>
                    <a:pt x="5012531" y="266224"/>
                    <a:pt x="5014437" y="268129"/>
                  </a:cubicBezTo>
                  <a:cubicBezTo>
                    <a:pt x="5016342" y="270986"/>
                    <a:pt x="5018246" y="273844"/>
                    <a:pt x="5020151" y="276701"/>
                  </a:cubicBezTo>
                  <a:cubicBezTo>
                    <a:pt x="5023009" y="281464"/>
                    <a:pt x="5026819" y="287179"/>
                    <a:pt x="5029676" y="292894"/>
                  </a:cubicBezTo>
                  <a:cubicBezTo>
                    <a:pt x="5029676" y="292894"/>
                    <a:pt x="5029676" y="293846"/>
                    <a:pt x="5029676" y="293846"/>
                  </a:cubicBezTo>
                  <a:cubicBezTo>
                    <a:pt x="5028724" y="296704"/>
                    <a:pt x="5026819" y="299561"/>
                    <a:pt x="5025867" y="302419"/>
                  </a:cubicBezTo>
                  <a:cubicBezTo>
                    <a:pt x="5024914" y="303371"/>
                    <a:pt x="5023962" y="304324"/>
                    <a:pt x="5023009" y="305276"/>
                  </a:cubicBezTo>
                  <a:cubicBezTo>
                    <a:pt x="5023009" y="302419"/>
                    <a:pt x="5022056" y="301466"/>
                    <a:pt x="5022056" y="301466"/>
                  </a:cubicBezTo>
                  <a:cubicBezTo>
                    <a:pt x="5022056" y="301466"/>
                    <a:pt x="5022056" y="303371"/>
                    <a:pt x="5022056" y="306229"/>
                  </a:cubicBezTo>
                  <a:cubicBezTo>
                    <a:pt x="5021104" y="307181"/>
                    <a:pt x="5020151" y="308134"/>
                    <a:pt x="5019199" y="309086"/>
                  </a:cubicBezTo>
                  <a:cubicBezTo>
                    <a:pt x="5017294" y="311944"/>
                    <a:pt x="5014437" y="314801"/>
                    <a:pt x="5012531" y="318611"/>
                  </a:cubicBezTo>
                  <a:cubicBezTo>
                    <a:pt x="5012531" y="316706"/>
                    <a:pt x="5013484" y="313849"/>
                    <a:pt x="5013484" y="311944"/>
                  </a:cubicBezTo>
                  <a:cubicBezTo>
                    <a:pt x="5014437" y="305276"/>
                    <a:pt x="5015389" y="299561"/>
                    <a:pt x="5017294" y="294799"/>
                  </a:cubicBezTo>
                  <a:cubicBezTo>
                    <a:pt x="5019199" y="285274"/>
                    <a:pt x="5020151" y="279559"/>
                    <a:pt x="5020151" y="279559"/>
                  </a:cubicBezTo>
                  <a:cubicBezTo>
                    <a:pt x="5020151" y="279559"/>
                    <a:pt x="5017294" y="284321"/>
                    <a:pt x="5013484" y="293846"/>
                  </a:cubicBezTo>
                  <a:cubicBezTo>
                    <a:pt x="5011579" y="298609"/>
                    <a:pt x="5008721" y="304324"/>
                    <a:pt x="5006817" y="310039"/>
                  </a:cubicBezTo>
                  <a:cubicBezTo>
                    <a:pt x="5003959" y="316706"/>
                    <a:pt x="5002054" y="324326"/>
                    <a:pt x="4999196" y="331946"/>
                  </a:cubicBezTo>
                  <a:cubicBezTo>
                    <a:pt x="4999196" y="331946"/>
                    <a:pt x="4999196" y="332899"/>
                    <a:pt x="4999196" y="332899"/>
                  </a:cubicBezTo>
                  <a:cubicBezTo>
                    <a:pt x="4998244" y="330994"/>
                    <a:pt x="4997292" y="329089"/>
                    <a:pt x="4997292" y="327184"/>
                  </a:cubicBezTo>
                  <a:cubicBezTo>
                    <a:pt x="4998244" y="320516"/>
                    <a:pt x="4998244" y="311944"/>
                    <a:pt x="4999196" y="303371"/>
                  </a:cubicBezTo>
                  <a:close/>
                  <a:moveTo>
                    <a:pt x="4968717" y="208121"/>
                  </a:moveTo>
                  <a:cubicBezTo>
                    <a:pt x="4968717" y="209074"/>
                    <a:pt x="4968717" y="210026"/>
                    <a:pt x="4967764" y="212884"/>
                  </a:cubicBezTo>
                  <a:cubicBezTo>
                    <a:pt x="4967764" y="213836"/>
                    <a:pt x="4966812" y="215741"/>
                    <a:pt x="4966812" y="217646"/>
                  </a:cubicBezTo>
                  <a:cubicBezTo>
                    <a:pt x="4966812" y="216694"/>
                    <a:pt x="4966812" y="216694"/>
                    <a:pt x="4966812" y="215741"/>
                  </a:cubicBezTo>
                  <a:cubicBezTo>
                    <a:pt x="4967764" y="213836"/>
                    <a:pt x="4968717" y="210979"/>
                    <a:pt x="4968717" y="208121"/>
                  </a:cubicBezTo>
                  <a:close/>
                  <a:moveTo>
                    <a:pt x="4960144" y="364331"/>
                  </a:moveTo>
                  <a:cubicBezTo>
                    <a:pt x="4960144" y="370046"/>
                    <a:pt x="4961096" y="375761"/>
                    <a:pt x="4961096" y="381476"/>
                  </a:cubicBezTo>
                  <a:cubicBezTo>
                    <a:pt x="4960144" y="384334"/>
                    <a:pt x="4959192" y="388144"/>
                    <a:pt x="4958239" y="391001"/>
                  </a:cubicBezTo>
                  <a:cubicBezTo>
                    <a:pt x="4958239" y="389096"/>
                    <a:pt x="4957287" y="387191"/>
                    <a:pt x="4957287" y="386239"/>
                  </a:cubicBezTo>
                  <a:cubicBezTo>
                    <a:pt x="4957287" y="384334"/>
                    <a:pt x="4957287" y="382429"/>
                    <a:pt x="4957287" y="380524"/>
                  </a:cubicBezTo>
                  <a:cubicBezTo>
                    <a:pt x="4957287" y="371951"/>
                    <a:pt x="4957287" y="363379"/>
                    <a:pt x="4956334" y="356711"/>
                  </a:cubicBezTo>
                  <a:cubicBezTo>
                    <a:pt x="4956334" y="354806"/>
                    <a:pt x="4956334" y="353854"/>
                    <a:pt x="4956334" y="351949"/>
                  </a:cubicBezTo>
                  <a:cubicBezTo>
                    <a:pt x="4957287" y="350996"/>
                    <a:pt x="4958239" y="349091"/>
                    <a:pt x="4958239" y="348139"/>
                  </a:cubicBezTo>
                  <a:cubicBezTo>
                    <a:pt x="4959192" y="352901"/>
                    <a:pt x="4959192" y="358616"/>
                    <a:pt x="4960144" y="364331"/>
                  </a:cubicBezTo>
                  <a:close/>
                  <a:moveTo>
                    <a:pt x="4957287" y="256699"/>
                  </a:moveTo>
                  <a:cubicBezTo>
                    <a:pt x="4957287" y="257651"/>
                    <a:pt x="4957287" y="258604"/>
                    <a:pt x="4957287" y="258604"/>
                  </a:cubicBezTo>
                  <a:cubicBezTo>
                    <a:pt x="4957287" y="258604"/>
                    <a:pt x="4957287" y="259556"/>
                    <a:pt x="4957287" y="259556"/>
                  </a:cubicBezTo>
                  <a:cubicBezTo>
                    <a:pt x="4956334" y="262414"/>
                    <a:pt x="4956334" y="264319"/>
                    <a:pt x="4955381" y="267176"/>
                  </a:cubicBezTo>
                  <a:cubicBezTo>
                    <a:pt x="4955381" y="266224"/>
                    <a:pt x="4954429" y="266224"/>
                    <a:pt x="4954429" y="265271"/>
                  </a:cubicBezTo>
                  <a:cubicBezTo>
                    <a:pt x="4955381" y="263366"/>
                    <a:pt x="4956334" y="259556"/>
                    <a:pt x="4957287" y="256699"/>
                  </a:cubicBezTo>
                  <a:close/>
                  <a:moveTo>
                    <a:pt x="4954429" y="268129"/>
                  </a:moveTo>
                  <a:cubicBezTo>
                    <a:pt x="4954429" y="269081"/>
                    <a:pt x="4955381" y="270034"/>
                    <a:pt x="4955381" y="270986"/>
                  </a:cubicBezTo>
                  <a:cubicBezTo>
                    <a:pt x="4954429" y="276701"/>
                    <a:pt x="4952524" y="283369"/>
                    <a:pt x="4951571" y="290036"/>
                  </a:cubicBezTo>
                  <a:cubicBezTo>
                    <a:pt x="4949667" y="298609"/>
                    <a:pt x="4947762" y="307181"/>
                    <a:pt x="4944904" y="316706"/>
                  </a:cubicBezTo>
                  <a:cubicBezTo>
                    <a:pt x="4943951" y="312896"/>
                    <a:pt x="4943951" y="310991"/>
                    <a:pt x="4943951" y="310991"/>
                  </a:cubicBezTo>
                  <a:cubicBezTo>
                    <a:pt x="4943951" y="310991"/>
                    <a:pt x="4943951" y="314801"/>
                    <a:pt x="4943951" y="320516"/>
                  </a:cubicBezTo>
                  <a:cubicBezTo>
                    <a:pt x="4942999" y="326231"/>
                    <a:pt x="4941094" y="330994"/>
                    <a:pt x="4940142" y="336709"/>
                  </a:cubicBezTo>
                  <a:cubicBezTo>
                    <a:pt x="4940142" y="336709"/>
                    <a:pt x="4940142" y="335756"/>
                    <a:pt x="4940142" y="335756"/>
                  </a:cubicBezTo>
                  <a:cubicBezTo>
                    <a:pt x="4939189" y="331946"/>
                    <a:pt x="4939189" y="329089"/>
                    <a:pt x="4938237" y="325279"/>
                  </a:cubicBezTo>
                  <a:cubicBezTo>
                    <a:pt x="4943951" y="306229"/>
                    <a:pt x="4949667" y="286226"/>
                    <a:pt x="4954429" y="268129"/>
                  </a:cubicBezTo>
                  <a:close/>
                  <a:moveTo>
                    <a:pt x="4922044" y="378619"/>
                  </a:moveTo>
                  <a:cubicBezTo>
                    <a:pt x="4922044" y="378619"/>
                    <a:pt x="4922044" y="378619"/>
                    <a:pt x="4922044" y="378619"/>
                  </a:cubicBezTo>
                  <a:cubicBezTo>
                    <a:pt x="4922044" y="379571"/>
                    <a:pt x="4922044" y="379571"/>
                    <a:pt x="4922044" y="378619"/>
                  </a:cubicBezTo>
                  <a:cubicBezTo>
                    <a:pt x="4922044" y="379571"/>
                    <a:pt x="4922044" y="378619"/>
                    <a:pt x="4922044" y="378619"/>
                  </a:cubicBezTo>
                  <a:close/>
                  <a:moveTo>
                    <a:pt x="4908709" y="307181"/>
                  </a:moveTo>
                  <a:cubicBezTo>
                    <a:pt x="4910614" y="312896"/>
                    <a:pt x="4912519" y="318611"/>
                    <a:pt x="4915376" y="326231"/>
                  </a:cubicBezTo>
                  <a:cubicBezTo>
                    <a:pt x="4913471" y="330041"/>
                    <a:pt x="4911567" y="334804"/>
                    <a:pt x="4909662" y="338614"/>
                  </a:cubicBezTo>
                  <a:cubicBezTo>
                    <a:pt x="4908709" y="327184"/>
                    <a:pt x="4907756" y="316706"/>
                    <a:pt x="4906804" y="308134"/>
                  </a:cubicBezTo>
                  <a:cubicBezTo>
                    <a:pt x="4906804" y="306229"/>
                    <a:pt x="4906804" y="305276"/>
                    <a:pt x="4906804" y="305276"/>
                  </a:cubicBezTo>
                  <a:cubicBezTo>
                    <a:pt x="4906804" y="305276"/>
                    <a:pt x="4906804" y="306229"/>
                    <a:pt x="4905851" y="307181"/>
                  </a:cubicBezTo>
                  <a:cubicBezTo>
                    <a:pt x="4905851" y="303371"/>
                    <a:pt x="4904899" y="300514"/>
                    <a:pt x="4904899" y="297656"/>
                  </a:cubicBezTo>
                  <a:cubicBezTo>
                    <a:pt x="4906804" y="300514"/>
                    <a:pt x="4907756" y="303371"/>
                    <a:pt x="4908709" y="307181"/>
                  </a:cubicBezTo>
                  <a:close/>
                  <a:moveTo>
                    <a:pt x="4897279" y="351949"/>
                  </a:moveTo>
                  <a:cubicBezTo>
                    <a:pt x="4897279" y="356711"/>
                    <a:pt x="4897279" y="360521"/>
                    <a:pt x="4896326" y="365284"/>
                  </a:cubicBezTo>
                  <a:cubicBezTo>
                    <a:pt x="4896326" y="366236"/>
                    <a:pt x="4895374" y="367189"/>
                    <a:pt x="4895374" y="368141"/>
                  </a:cubicBezTo>
                  <a:cubicBezTo>
                    <a:pt x="4895374" y="365284"/>
                    <a:pt x="4894421" y="361474"/>
                    <a:pt x="4894421" y="357664"/>
                  </a:cubicBezTo>
                  <a:cubicBezTo>
                    <a:pt x="4893469" y="351949"/>
                    <a:pt x="4893469" y="347186"/>
                    <a:pt x="4892517" y="341471"/>
                  </a:cubicBezTo>
                  <a:cubicBezTo>
                    <a:pt x="4894421" y="345281"/>
                    <a:pt x="4895374" y="348139"/>
                    <a:pt x="4897279" y="351949"/>
                  </a:cubicBezTo>
                  <a:close/>
                  <a:moveTo>
                    <a:pt x="4822984" y="387191"/>
                  </a:moveTo>
                  <a:cubicBezTo>
                    <a:pt x="4822984" y="386239"/>
                    <a:pt x="4822984" y="386239"/>
                    <a:pt x="4822984" y="385286"/>
                  </a:cubicBezTo>
                  <a:cubicBezTo>
                    <a:pt x="4822984" y="386239"/>
                    <a:pt x="4822984" y="387191"/>
                    <a:pt x="4822984" y="387191"/>
                  </a:cubicBezTo>
                  <a:cubicBezTo>
                    <a:pt x="4822984" y="387191"/>
                    <a:pt x="4822984" y="387191"/>
                    <a:pt x="4822984" y="387191"/>
                  </a:cubicBezTo>
                  <a:close/>
                  <a:moveTo>
                    <a:pt x="4842987" y="338614"/>
                  </a:moveTo>
                  <a:cubicBezTo>
                    <a:pt x="4842987" y="344329"/>
                    <a:pt x="4842987" y="350044"/>
                    <a:pt x="4842987" y="356711"/>
                  </a:cubicBezTo>
                  <a:cubicBezTo>
                    <a:pt x="4842987" y="357664"/>
                    <a:pt x="4842987" y="359569"/>
                    <a:pt x="4842987" y="360521"/>
                  </a:cubicBezTo>
                  <a:cubicBezTo>
                    <a:pt x="4842034" y="366236"/>
                    <a:pt x="4841081" y="373856"/>
                    <a:pt x="4840129" y="382429"/>
                  </a:cubicBezTo>
                  <a:cubicBezTo>
                    <a:pt x="4839176" y="385286"/>
                    <a:pt x="4839176" y="387191"/>
                    <a:pt x="4838224" y="390049"/>
                  </a:cubicBezTo>
                  <a:cubicBezTo>
                    <a:pt x="4834414" y="389096"/>
                    <a:pt x="4830604" y="388144"/>
                    <a:pt x="4826794" y="387191"/>
                  </a:cubicBezTo>
                  <a:cubicBezTo>
                    <a:pt x="4825841" y="384334"/>
                    <a:pt x="4824889" y="381476"/>
                    <a:pt x="4824889" y="379571"/>
                  </a:cubicBezTo>
                  <a:cubicBezTo>
                    <a:pt x="4825841" y="376714"/>
                    <a:pt x="4826794" y="373856"/>
                    <a:pt x="4827747" y="370999"/>
                  </a:cubicBezTo>
                  <a:cubicBezTo>
                    <a:pt x="4830604" y="361474"/>
                    <a:pt x="4834414" y="352901"/>
                    <a:pt x="4838224" y="346234"/>
                  </a:cubicBezTo>
                  <a:cubicBezTo>
                    <a:pt x="4840129" y="342424"/>
                    <a:pt x="4842034" y="339566"/>
                    <a:pt x="4843939" y="336709"/>
                  </a:cubicBezTo>
                  <a:cubicBezTo>
                    <a:pt x="4842987" y="337661"/>
                    <a:pt x="4842987" y="338614"/>
                    <a:pt x="4842987" y="338614"/>
                  </a:cubicBezTo>
                  <a:cubicBezTo>
                    <a:pt x="4842987" y="338614"/>
                    <a:pt x="4842987" y="338614"/>
                    <a:pt x="4842987" y="338614"/>
                  </a:cubicBezTo>
                  <a:close/>
                  <a:moveTo>
                    <a:pt x="4843939" y="329089"/>
                  </a:moveTo>
                  <a:cubicBezTo>
                    <a:pt x="4843939" y="329089"/>
                    <a:pt x="4843939" y="329089"/>
                    <a:pt x="4843939" y="329089"/>
                  </a:cubicBezTo>
                  <a:cubicBezTo>
                    <a:pt x="4841081" y="324326"/>
                    <a:pt x="4838224" y="320516"/>
                    <a:pt x="4836319" y="318611"/>
                  </a:cubicBezTo>
                  <a:cubicBezTo>
                    <a:pt x="4836319" y="318611"/>
                    <a:pt x="4836319" y="318611"/>
                    <a:pt x="4836319" y="318611"/>
                  </a:cubicBezTo>
                  <a:cubicBezTo>
                    <a:pt x="4837272" y="316706"/>
                    <a:pt x="4838224" y="315754"/>
                    <a:pt x="4839176" y="314801"/>
                  </a:cubicBezTo>
                  <a:cubicBezTo>
                    <a:pt x="4840129" y="316706"/>
                    <a:pt x="4841081" y="319564"/>
                    <a:pt x="4842987" y="321469"/>
                  </a:cubicBezTo>
                  <a:cubicBezTo>
                    <a:pt x="4842987" y="322421"/>
                    <a:pt x="4843939" y="323374"/>
                    <a:pt x="4843939" y="323374"/>
                  </a:cubicBezTo>
                  <a:cubicBezTo>
                    <a:pt x="4843939" y="325279"/>
                    <a:pt x="4843939" y="327184"/>
                    <a:pt x="4843939" y="329089"/>
                  </a:cubicBezTo>
                  <a:close/>
                  <a:moveTo>
                    <a:pt x="4845844" y="296704"/>
                  </a:moveTo>
                  <a:cubicBezTo>
                    <a:pt x="4845844" y="302419"/>
                    <a:pt x="4844891" y="309086"/>
                    <a:pt x="4844891" y="316706"/>
                  </a:cubicBezTo>
                  <a:cubicBezTo>
                    <a:pt x="4842987" y="314801"/>
                    <a:pt x="4842034" y="311944"/>
                    <a:pt x="4840129" y="310039"/>
                  </a:cubicBezTo>
                  <a:cubicBezTo>
                    <a:pt x="4839176" y="309086"/>
                    <a:pt x="4838224" y="307181"/>
                    <a:pt x="4837272" y="306229"/>
                  </a:cubicBezTo>
                  <a:cubicBezTo>
                    <a:pt x="4840129" y="300514"/>
                    <a:pt x="4842987" y="295751"/>
                    <a:pt x="4845844" y="290989"/>
                  </a:cubicBezTo>
                  <a:cubicBezTo>
                    <a:pt x="4846797" y="290036"/>
                    <a:pt x="4846797" y="289084"/>
                    <a:pt x="4847749" y="288131"/>
                  </a:cubicBezTo>
                  <a:cubicBezTo>
                    <a:pt x="4846797" y="290989"/>
                    <a:pt x="4845844" y="293846"/>
                    <a:pt x="4845844" y="296704"/>
                  </a:cubicBezTo>
                  <a:close/>
                  <a:moveTo>
                    <a:pt x="4869656" y="325279"/>
                  </a:moveTo>
                  <a:cubicBezTo>
                    <a:pt x="4869656" y="326231"/>
                    <a:pt x="4869656" y="326231"/>
                    <a:pt x="4869656" y="327184"/>
                  </a:cubicBezTo>
                  <a:cubicBezTo>
                    <a:pt x="4869656" y="327184"/>
                    <a:pt x="4869656" y="326231"/>
                    <a:pt x="4869656" y="325279"/>
                  </a:cubicBezTo>
                  <a:cubicBezTo>
                    <a:pt x="4869656" y="323374"/>
                    <a:pt x="4869656" y="320516"/>
                    <a:pt x="4869656" y="318611"/>
                  </a:cubicBezTo>
                  <a:cubicBezTo>
                    <a:pt x="4869656" y="320516"/>
                    <a:pt x="4869656" y="323374"/>
                    <a:pt x="4869656" y="325279"/>
                  </a:cubicBezTo>
                  <a:close/>
                  <a:moveTo>
                    <a:pt x="4854416" y="276701"/>
                  </a:moveTo>
                  <a:cubicBezTo>
                    <a:pt x="4860131" y="267176"/>
                    <a:pt x="4865847" y="261461"/>
                    <a:pt x="4868704" y="256699"/>
                  </a:cubicBezTo>
                  <a:cubicBezTo>
                    <a:pt x="4869656" y="255746"/>
                    <a:pt x="4870609" y="253841"/>
                    <a:pt x="4871562" y="252889"/>
                  </a:cubicBezTo>
                  <a:cubicBezTo>
                    <a:pt x="4871562" y="254794"/>
                    <a:pt x="4871562" y="257651"/>
                    <a:pt x="4871562" y="259556"/>
                  </a:cubicBezTo>
                  <a:cubicBezTo>
                    <a:pt x="4868704" y="270986"/>
                    <a:pt x="4864894" y="283369"/>
                    <a:pt x="4861084" y="296704"/>
                  </a:cubicBezTo>
                  <a:cubicBezTo>
                    <a:pt x="4861084" y="297656"/>
                    <a:pt x="4860131" y="299561"/>
                    <a:pt x="4860131" y="300514"/>
                  </a:cubicBezTo>
                  <a:cubicBezTo>
                    <a:pt x="4857274" y="291941"/>
                    <a:pt x="4855369" y="284321"/>
                    <a:pt x="4853464" y="278606"/>
                  </a:cubicBezTo>
                  <a:cubicBezTo>
                    <a:pt x="4854416" y="277654"/>
                    <a:pt x="4854416" y="277654"/>
                    <a:pt x="4854416" y="276701"/>
                  </a:cubicBezTo>
                  <a:cubicBezTo>
                    <a:pt x="4854416" y="276701"/>
                    <a:pt x="4854416" y="276701"/>
                    <a:pt x="4854416" y="276701"/>
                  </a:cubicBezTo>
                  <a:close/>
                  <a:moveTo>
                    <a:pt x="4850606" y="281464"/>
                  </a:moveTo>
                  <a:cubicBezTo>
                    <a:pt x="4852512" y="290989"/>
                    <a:pt x="4854416" y="303371"/>
                    <a:pt x="4857274" y="316706"/>
                  </a:cubicBezTo>
                  <a:cubicBezTo>
                    <a:pt x="4856322" y="321469"/>
                    <a:pt x="4855369" y="325279"/>
                    <a:pt x="4854416" y="330041"/>
                  </a:cubicBezTo>
                  <a:cubicBezTo>
                    <a:pt x="4853464" y="329089"/>
                    <a:pt x="4852512" y="327184"/>
                    <a:pt x="4852512" y="326231"/>
                  </a:cubicBezTo>
                  <a:cubicBezTo>
                    <a:pt x="4852512" y="325279"/>
                    <a:pt x="4852512" y="323374"/>
                    <a:pt x="4852512" y="322421"/>
                  </a:cubicBezTo>
                  <a:cubicBezTo>
                    <a:pt x="4851559" y="311944"/>
                    <a:pt x="4851559" y="303371"/>
                    <a:pt x="4850606" y="295751"/>
                  </a:cubicBezTo>
                  <a:cubicBezTo>
                    <a:pt x="4850606" y="290989"/>
                    <a:pt x="4849654" y="287179"/>
                    <a:pt x="4849654" y="284321"/>
                  </a:cubicBezTo>
                  <a:cubicBezTo>
                    <a:pt x="4849654" y="283369"/>
                    <a:pt x="4849654" y="282416"/>
                    <a:pt x="4850606" y="281464"/>
                  </a:cubicBezTo>
                  <a:close/>
                  <a:moveTo>
                    <a:pt x="4838224" y="290036"/>
                  </a:moveTo>
                  <a:cubicBezTo>
                    <a:pt x="4841081" y="283369"/>
                    <a:pt x="4843939" y="277654"/>
                    <a:pt x="4845844" y="272891"/>
                  </a:cubicBezTo>
                  <a:cubicBezTo>
                    <a:pt x="4846797" y="270034"/>
                    <a:pt x="4847749" y="267176"/>
                    <a:pt x="4848701" y="265271"/>
                  </a:cubicBezTo>
                  <a:cubicBezTo>
                    <a:pt x="4848701" y="268129"/>
                    <a:pt x="4849654" y="271939"/>
                    <a:pt x="4849654" y="275749"/>
                  </a:cubicBezTo>
                  <a:cubicBezTo>
                    <a:pt x="4848701" y="276701"/>
                    <a:pt x="4848701" y="277654"/>
                    <a:pt x="4847749" y="277654"/>
                  </a:cubicBezTo>
                  <a:cubicBezTo>
                    <a:pt x="4847749" y="274796"/>
                    <a:pt x="4847749" y="273844"/>
                    <a:pt x="4847749" y="273844"/>
                  </a:cubicBezTo>
                  <a:cubicBezTo>
                    <a:pt x="4847749" y="273844"/>
                    <a:pt x="4847749" y="275749"/>
                    <a:pt x="4847749" y="278606"/>
                  </a:cubicBezTo>
                  <a:cubicBezTo>
                    <a:pt x="4845844" y="281464"/>
                    <a:pt x="4842987" y="284321"/>
                    <a:pt x="4841081" y="288131"/>
                  </a:cubicBezTo>
                  <a:cubicBezTo>
                    <a:pt x="4840129" y="290036"/>
                    <a:pt x="4838224" y="291941"/>
                    <a:pt x="4836319" y="294799"/>
                  </a:cubicBezTo>
                  <a:cubicBezTo>
                    <a:pt x="4836319" y="292894"/>
                    <a:pt x="4837272" y="291941"/>
                    <a:pt x="4838224" y="290036"/>
                  </a:cubicBezTo>
                  <a:close/>
                  <a:moveTo>
                    <a:pt x="4835366" y="309086"/>
                  </a:moveTo>
                  <a:cubicBezTo>
                    <a:pt x="4835366" y="309086"/>
                    <a:pt x="4835366" y="308134"/>
                    <a:pt x="4836319" y="308134"/>
                  </a:cubicBezTo>
                  <a:cubicBezTo>
                    <a:pt x="4837272" y="309086"/>
                    <a:pt x="4837272" y="310039"/>
                    <a:pt x="4838224" y="311944"/>
                  </a:cubicBezTo>
                  <a:cubicBezTo>
                    <a:pt x="4838224" y="312896"/>
                    <a:pt x="4839176" y="312896"/>
                    <a:pt x="4839176" y="313849"/>
                  </a:cubicBezTo>
                  <a:cubicBezTo>
                    <a:pt x="4838224" y="314801"/>
                    <a:pt x="4837272" y="315754"/>
                    <a:pt x="4835366" y="317659"/>
                  </a:cubicBezTo>
                  <a:cubicBezTo>
                    <a:pt x="4835366" y="317659"/>
                    <a:pt x="4835366" y="317659"/>
                    <a:pt x="4835366" y="317659"/>
                  </a:cubicBezTo>
                  <a:cubicBezTo>
                    <a:pt x="4835366" y="317659"/>
                    <a:pt x="4834414" y="316706"/>
                    <a:pt x="4834414" y="316706"/>
                  </a:cubicBezTo>
                  <a:cubicBezTo>
                    <a:pt x="4833462" y="315754"/>
                    <a:pt x="4833462" y="315754"/>
                    <a:pt x="4832509" y="314801"/>
                  </a:cubicBezTo>
                  <a:cubicBezTo>
                    <a:pt x="4833462" y="312896"/>
                    <a:pt x="4834414" y="310991"/>
                    <a:pt x="4835366" y="309086"/>
                  </a:cubicBezTo>
                  <a:close/>
                  <a:moveTo>
                    <a:pt x="4830604" y="319564"/>
                  </a:moveTo>
                  <a:cubicBezTo>
                    <a:pt x="4831556" y="317659"/>
                    <a:pt x="4831556" y="316706"/>
                    <a:pt x="4832509" y="314801"/>
                  </a:cubicBezTo>
                  <a:cubicBezTo>
                    <a:pt x="4832509" y="315754"/>
                    <a:pt x="4833462" y="315754"/>
                    <a:pt x="4833462" y="316706"/>
                  </a:cubicBezTo>
                  <a:cubicBezTo>
                    <a:pt x="4833462" y="317659"/>
                    <a:pt x="4834414" y="317659"/>
                    <a:pt x="4834414" y="318611"/>
                  </a:cubicBezTo>
                  <a:cubicBezTo>
                    <a:pt x="4832509" y="320516"/>
                    <a:pt x="4830604" y="322421"/>
                    <a:pt x="4828699" y="324326"/>
                  </a:cubicBezTo>
                  <a:cubicBezTo>
                    <a:pt x="4829651" y="322421"/>
                    <a:pt x="4829651" y="320516"/>
                    <a:pt x="4830604" y="319564"/>
                  </a:cubicBezTo>
                  <a:close/>
                  <a:moveTo>
                    <a:pt x="4817269" y="364331"/>
                  </a:moveTo>
                  <a:cubicBezTo>
                    <a:pt x="4817269" y="361474"/>
                    <a:pt x="4817269" y="359569"/>
                    <a:pt x="4817269" y="356711"/>
                  </a:cubicBezTo>
                  <a:cubicBezTo>
                    <a:pt x="4820126" y="349091"/>
                    <a:pt x="4822984" y="342424"/>
                    <a:pt x="4824889" y="335756"/>
                  </a:cubicBezTo>
                  <a:cubicBezTo>
                    <a:pt x="4824889" y="335756"/>
                    <a:pt x="4825841" y="334804"/>
                    <a:pt x="4825841" y="334804"/>
                  </a:cubicBezTo>
                  <a:cubicBezTo>
                    <a:pt x="4829651" y="328136"/>
                    <a:pt x="4833462" y="323374"/>
                    <a:pt x="4835366" y="319564"/>
                  </a:cubicBezTo>
                  <a:cubicBezTo>
                    <a:pt x="4835366" y="320516"/>
                    <a:pt x="4836319" y="321469"/>
                    <a:pt x="4837272" y="322421"/>
                  </a:cubicBezTo>
                  <a:cubicBezTo>
                    <a:pt x="4838224" y="324326"/>
                    <a:pt x="4839176" y="327184"/>
                    <a:pt x="4841081" y="330994"/>
                  </a:cubicBezTo>
                  <a:cubicBezTo>
                    <a:pt x="4842034" y="332899"/>
                    <a:pt x="4842034" y="333851"/>
                    <a:pt x="4842987" y="335756"/>
                  </a:cubicBezTo>
                  <a:cubicBezTo>
                    <a:pt x="4840129" y="338614"/>
                    <a:pt x="4838224" y="341471"/>
                    <a:pt x="4835366" y="345281"/>
                  </a:cubicBezTo>
                  <a:cubicBezTo>
                    <a:pt x="4831556" y="350996"/>
                    <a:pt x="4826794" y="357664"/>
                    <a:pt x="4822984" y="366236"/>
                  </a:cubicBezTo>
                  <a:cubicBezTo>
                    <a:pt x="4822031" y="367189"/>
                    <a:pt x="4821079" y="368141"/>
                    <a:pt x="4820126" y="369094"/>
                  </a:cubicBezTo>
                  <a:cubicBezTo>
                    <a:pt x="4819174" y="370046"/>
                    <a:pt x="4818222" y="370999"/>
                    <a:pt x="4817269" y="371951"/>
                  </a:cubicBezTo>
                  <a:cubicBezTo>
                    <a:pt x="4816316" y="369094"/>
                    <a:pt x="4817269" y="366236"/>
                    <a:pt x="4817269" y="364331"/>
                  </a:cubicBezTo>
                  <a:close/>
                  <a:moveTo>
                    <a:pt x="4816316" y="376714"/>
                  </a:moveTo>
                  <a:cubicBezTo>
                    <a:pt x="4817269" y="373856"/>
                    <a:pt x="4819174" y="370999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19174" y="372904"/>
                    <a:pt x="4817269" y="375761"/>
                    <a:pt x="4816316" y="378619"/>
                  </a:cubicBezTo>
                  <a:cubicBezTo>
                    <a:pt x="4816316" y="376714"/>
                    <a:pt x="4816316" y="376714"/>
                    <a:pt x="4816316" y="376714"/>
                  </a:cubicBezTo>
                  <a:close/>
                  <a:moveTo>
                    <a:pt x="4762024" y="305276"/>
                  </a:moveTo>
                  <a:cubicBezTo>
                    <a:pt x="4762024" y="306229"/>
                    <a:pt x="4762976" y="312896"/>
                    <a:pt x="4763929" y="322421"/>
                  </a:cubicBezTo>
                  <a:cubicBezTo>
                    <a:pt x="4762024" y="317659"/>
                    <a:pt x="4761072" y="313849"/>
                    <a:pt x="4760119" y="309086"/>
                  </a:cubicBezTo>
                  <a:cubicBezTo>
                    <a:pt x="4761072" y="306229"/>
                    <a:pt x="4761072" y="303371"/>
                    <a:pt x="4762024" y="300514"/>
                  </a:cubicBezTo>
                  <a:cubicBezTo>
                    <a:pt x="4762024" y="302419"/>
                    <a:pt x="4762024" y="303371"/>
                    <a:pt x="4762024" y="305276"/>
                  </a:cubicBezTo>
                  <a:close/>
                  <a:moveTo>
                    <a:pt x="4755356" y="279559"/>
                  </a:moveTo>
                  <a:cubicBezTo>
                    <a:pt x="4757262" y="284321"/>
                    <a:pt x="4758214" y="289084"/>
                    <a:pt x="4760119" y="294799"/>
                  </a:cubicBezTo>
                  <a:cubicBezTo>
                    <a:pt x="4760119" y="295751"/>
                    <a:pt x="4760119" y="296704"/>
                    <a:pt x="4761072" y="297656"/>
                  </a:cubicBezTo>
                  <a:cubicBezTo>
                    <a:pt x="4760119" y="299561"/>
                    <a:pt x="4759166" y="301466"/>
                    <a:pt x="4758214" y="304324"/>
                  </a:cubicBezTo>
                  <a:cubicBezTo>
                    <a:pt x="4757262" y="300514"/>
                    <a:pt x="4755356" y="296704"/>
                    <a:pt x="4754404" y="292894"/>
                  </a:cubicBezTo>
                  <a:cubicBezTo>
                    <a:pt x="4754404" y="288131"/>
                    <a:pt x="4754404" y="284321"/>
                    <a:pt x="4755356" y="279559"/>
                  </a:cubicBezTo>
                  <a:close/>
                  <a:moveTo>
                    <a:pt x="4759166" y="342424"/>
                  </a:moveTo>
                  <a:cubicBezTo>
                    <a:pt x="4757262" y="338614"/>
                    <a:pt x="4756309" y="335756"/>
                    <a:pt x="4755356" y="331946"/>
                  </a:cubicBezTo>
                  <a:cubicBezTo>
                    <a:pt x="4755356" y="330041"/>
                    <a:pt x="4756309" y="328136"/>
                    <a:pt x="4756309" y="326231"/>
                  </a:cubicBezTo>
                  <a:cubicBezTo>
                    <a:pt x="4757262" y="330994"/>
                    <a:pt x="4758214" y="336709"/>
                    <a:pt x="4759166" y="342424"/>
                  </a:cubicBezTo>
                  <a:close/>
                  <a:moveTo>
                    <a:pt x="4753451" y="312896"/>
                  </a:moveTo>
                  <a:cubicBezTo>
                    <a:pt x="4753451" y="313849"/>
                    <a:pt x="4753451" y="314801"/>
                    <a:pt x="4754404" y="315754"/>
                  </a:cubicBezTo>
                  <a:cubicBezTo>
                    <a:pt x="4754404" y="316706"/>
                    <a:pt x="4754404" y="316706"/>
                    <a:pt x="4753451" y="317659"/>
                  </a:cubicBezTo>
                  <a:cubicBezTo>
                    <a:pt x="4753451" y="315754"/>
                    <a:pt x="4753451" y="313849"/>
                    <a:pt x="4753451" y="312896"/>
                  </a:cubicBezTo>
                  <a:close/>
                  <a:moveTo>
                    <a:pt x="4755356" y="373856"/>
                  </a:moveTo>
                  <a:cubicBezTo>
                    <a:pt x="4755356" y="374809"/>
                    <a:pt x="4755356" y="374809"/>
                    <a:pt x="4756309" y="375761"/>
                  </a:cubicBezTo>
                  <a:cubicBezTo>
                    <a:pt x="4755356" y="376714"/>
                    <a:pt x="4755356" y="378619"/>
                    <a:pt x="4754404" y="379571"/>
                  </a:cubicBezTo>
                  <a:cubicBezTo>
                    <a:pt x="4753451" y="379571"/>
                    <a:pt x="4753451" y="379571"/>
                    <a:pt x="4752499" y="379571"/>
                  </a:cubicBezTo>
                  <a:cubicBezTo>
                    <a:pt x="4753451" y="377666"/>
                    <a:pt x="4754404" y="375761"/>
                    <a:pt x="4755356" y="373856"/>
                  </a:cubicBezTo>
                  <a:close/>
                  <a:moveTo>
                    <a:pt x="4748689" y="291941"/>
                  </a:moveTo>
                  <a:cubicBezTo>
                    <a:pt x="4747737" y="295751"/>
                    <a:pt x="4747737" y="299561"/>
                    <a:pt x="4746784" y="303371"/>
                  </a:cubicBezTo>
                  <a:cubicBezTo>
                    <a:pt x="4746784" y="303371"/>
                    <a:pt x="4746784" y="303371"/>
                    <a:pt x="4746784" y="303371"/>
                  </a:cubicBezTo>
                  <a:cubicBezTo>
                    <a:pt x="4746784" y="302419"/>
                    <a:pt x="4746784" y="300514"/>
                    <a:pt x="4746784" y="299561"/>
                  </a:cubicBezTo>
                  <a:cubicBezTo>
                    <a:pt x="4746784" y="296704"/>
                    <a:pt x="4747737" y="293846"/>
                    <a:pt x="4748689" y="291941"/>
                  </a:cubicBezTo>
                  <a:close/>
                  <a:moveTo>
                    <a:pt x="4738212" y="327184"/>
                  </a:moveTo>
                  <a:cubicBezTo>
                    <a:pt x="4738212" y="331946"/>
                    <a:pt x="4737259" y="335756"/>
                    <a:pt x="4737259" y="341471"/>
                  </a:cubicBezTo>
                  <a:cubicBezTo>
                    <a:pt x="4737259" y="339566"/>
                    <a:pt x="4736306" y="338614"/>
                    <a:pt x="4736306" y="336709"/>
                  </a:cubicBezTo>
                  <a:cubicBezTo>
                    <a:pt x="4737259" y="332899"/>
                    <a:pt x="4737259" y="330041"/>
                    <a:pt x="4738212" y="327184"/>
                  </a:cubicBezTo>
                  <a:close/>
                  <a:moveTo>
                    <a:pt x="4720114" y="261461"/>
                  </a:moveTo>
                  <a:cubicBezTo>
                    <a:pt x="4720114" y="261461"/>
                    <a:pt x="4720114" y="261461"/>
                    <a:pt x="4720114" y="261461"/>
                  </a:cubicBezTo>
                  <a:cubicBezTo>
                    <a:pt x="4722972" y="270034"/>
                    <a:pt x="4725829" y="279559"/>
                    <a:pt x="4729639" y="290989"/>
                  </a:cubicBezTo>
                  <a:cubicBezTo>
                    <a:pt x="4730591" y="292894"/>
                    <a:pt x="4730591" y="294799"/>
                    <a:pt x="4731544" y="296704"/>
                  </a:cubicBezTo>
                  <a:cubicBezTo>
                    <a:pt x="4730591" y="300514"/>
                    <a:pt x="4728687" y="304324"/>
                    <a:pt x="4727734" y="308134"/>
                  </a:cubicBezTo>
                  <a:cubicBezTo>
                    <a:pt x="4726781" y="304324"/>
                    <a:pt x="4724876" y="299561"/>
                    <a:pt x="4723924" y="295751"/>
                  </a:cubicBezTo>
                  <a:cubicBezTo>
                    <a:pt x="4722019" y="289084"/>
                    <a:pt x="4720114" y="282416"/>
                    <a:pt x="4718209" y="276701"/>
                  </a:cubicBezTo>
                  <a:cubicBezTo>
                    <a:pt x="4718209" y="270034"/>
                    <a:pt x="4719162" y="265271"/>
                    <a:pt x="4720114" y="261461"/>
                  </a:cubicBezTo>
                  <a:close/>
                  <a:moveTo>
                    <a:pt x="4709637" y="324326"/>
                  </a:moveTo>
                  <a:cubicBezTo>
                    <a:pt x="4711541" y="315754"/>
                    <a:pt x="4712494" y="308134"/>
                    <a:pt x="4713447" y="301466"/>
                  </a:cubicBezTo>
                  <a:cubicBezTo>
                    <a:pt x="4715351" y="310991"/>
                    <a:pt x="4717256" y="321469"/>
                    <a:pt x="4719162" y="331946"/>
                  </a:cubicBezTo>
                  <a:cubicBezTo>
                    <a:pt x="4718209" y="335756"/>
                    <a:pt x="4716304" y="339566"/>
                    <a:pt x="4715351" y="343376"/>
                  </a:cubicBezTo>
                  <a:cubicBezTo>
                    <a:pt x="4715351" y="343376"/>
                    <a:pt x="4715351" y="343376"/>
                    <a:pt x="4715351" y="343376"/>
                  </a:cubicBezTo>
                  <a:cubicBezTo>
                    <a:pt x="4712494" y="339566"/>
                    <a:pt x="4709637" y="335756"/>
                    <a:pt x="4707731" y="332899"/>
                  </a:cubicBezTo>
                  <a:cubicBezTo>
                    <a:pt x="4708684" y="330041"/>
                    <a:pt x="4708684" y="327184"/>
                    <a:pt x="4709637" y="324326"/>
                  </a:cubicBezTo>
                  <a:close/>
                  <a:moveTo>
                    <a:pt x="4703922" y="355759"/>
                  </a:moveTo>
                  <a:cubicBezTo>
                    <a:pt x="4704874" y="357664"/>
                    <a:pt x="4704874" y="358616"/>
                    <a:pt x="4705826" y="360521"/>
                  </a:cubicBezTo>
                  <a:cubicBezTo>
                    <a:pt x="4706779" y="363379"/>
                    <a:pt x="4707731" y="366236"/>
                    <a:pt x="4708684" y="369094"/>
                  </a:cubicBezTo>
                  <a:cubicBezTo>
                    <a:pt x="4707731" y="371951"/>
                    <a:pt x="4705826" y="374809"/>
                    <a:pt x="4704874" y="377666"/>
                  </a:cubicBezTo>
                  <a:cubicBezTo>
                    <a:pt x="4704874" y="377666"/>
                    <a:pt x="4704874" y="376714"/>
                    <a:pt x="4704874" y="376714"/>
                  </a:cubicBezTo>
                  <a:cubicBezTo>
                    <a:pt x="4703922" y="374809"/>
                    <a:pt x="4702969" y="373856"/>
                    <a:pt x="4702016" y="371951"/>
                  </a:cubicBezTo>
                  <a:cubicBezTo>
                    <a:pt x="4702016" y="366236"/>
                    <a:pt x="4702969" y="361474"/>
                    <a:pt x="4703922" y="355759"/>
                  </a:cubicBezTo>
                  <a:close/>
                  <a:moveTo>
                    <a:pt x="4682966" y="380524"/>
                  </a:moveTo>
                  <a:cubicBezTo>
                    <a:pt x="4682014" y="384334"/>
                    <a:pt x="4681062" y="388144"/>
                    <a:pt x="4680109" y="392906"/>
                  </a:cubicBezTo>
                  <a:cubicBezTo>
                    <a:pt x="4679156" y="392906"/>
                    <a:pt x="4677251" y="393859"/>
                    <a:pt x="4676299" y="393859"/>
                  </a:cubicBezTo>
                  <a:cubicBezTo>
                    <a:pt x="4676299" y="391954"/>
                    <a:pt x="4675347" y="390049"/>
                    <a:pt x="4675347" y="388144"/>
                  </a:cubicBezTo>
                  <a:cubicBezTo>
                    <a:pt x="4678204" y="384334"/>
                    <a:pt x="4681062" y="381476"/>
                    <a:pt x="4682966" y="378619"/>
                  </a:cubicBezTo>
                  <a:cubicBezTo>
                    <a:pt x="4682014" y="379571"/>
                    <a:pt x="4682966" y="380524"/>
                    <a:pt x="4682966" y="380524"/>
                  </a:cubicBezTo>
                  <a:close/>
                  <a:moveTo>
                    <a:pt x="4672489" y="361474"/>
                  </a:moveTo>
                  <a:cubicBezTo>
                    <a:pt x="4674394" y="365284"/>
                    <a:pt x="4677251" y="370046"/>
                    <a:pt x="4679156" y="373856"/>
                  </a:cubicBezTo>
                  <a:cubicBezTo>
                    <a:pt x="4677251" y="375761"/>
                    <a:pt x="4674394" y="377666"/>
                    <a:pt x="4672489" y="379571"/>
                  </a:cubicBezTo>
                  <a:cubicBezTo>
                    <a:pt x="4672489" y="378619"/>
                    <a:pt x="4672489" y="377666"/>
                    <a:pt x="4671537" y="376714"/>
                  </a:cubicBezTo>
                  <a:cubicBezTo>
                    <a:pt x="4671537" y="374809"/>
                    <a:pt x="4670584" y="372904"/>
                    <a:pt x="4670584" y="370999"/>
                  </a:cubicBezTo>
                  <a:cubicBezTo>
                    <a:pt x="4671537" y="368141"/>
                    <a:pt x="4671537" y="364331"/>
                    <a:pt x="4672489" y="361474"/>
                  </a:cubicBezTo>
                  <a:close/>
                  <a:moveTo>
                    <a:pt x="4661059" y="265271"/>
                  </a:moveTo>
                  <a:cubicBezTo>
                    <a:pt x="4662012" y="260509"/>
                    <a:pt x="4662964" y="256699"/>
                    <a:pt x="4663916" y="252889"/>
                  </a:cubicBezTo>
                  <a:cubicBezTo>
                    <a:pt x="4665822" y="246221"/>
                    <a:pt x="4667726" y="241459"/>
                    <a:pt x="4669631" y="237649"/>
                  </a:cubicBezTo>
                  <a:cubicBezTo>
                    <a:pt x="4669631" y="239554"/>
                    <a:pt x="4669631" y="240506"/>
                    <a:pt x="4669631" y="242411"/>
                  </a:cubicBezTo>
                  <a:cubicBezTo>
                    <a:pt x="4667726" y="250031"/>
                    <a:pt x="4664869" y="259556"/>
                    <a:pt x="4661059" y="269081"/>
                  </a:cubicBezTo>
                  <a:cubicBezTo>
                    <a:pt x="4661059" y="268129"/>
                    <a:pt x="4661059" y="266224"/>
                    <a:pt x="4661059" y="265271"/>
                  </a:cubicBezTo>
                  <a:close/>
                  <a:moveTo>
                    <a:pt x="4645819" y="278606"/>
                  </a:moveTo>
                  <a:cubicBezTo>
                    <a:pt x="4646772" y="271939"/>
                    <a:pt x="4647724" y="266224"/>
                    <a:pt x="4648676" y="260509"/>
                  </a:cubicBezTo>
                  <a:cubicBezTo>
                    <a:pt x="4649629" y="257651"/>
                    <a:pt x="4649629" y="253841"/>
                    <a:pt x="4650581" y="250984"/>
                  </a:cubicBezTo>
                  <a:cubicBezTo>
                    <a:pt x="4650581" y="250984"/>
                    <a:pt x="4650581" y="251936"/>
                    <a:pt x="4650581" y="251936"/>
                  </a:cubicBezTo>
                  <a:cubicBezTo>
                    <a:pt x="4651534" y="254794"/>
                    <a:pt x="4652487" y="259556"/>
                    <a:pt x="4652487" y="265271"/>
                  </a:cubicBezTo>
                  <a:cubicBezTo>
                    <a:pt x="4652487" y="267176"/>
                    <a:pt x="4652487" y="269081"/>
                    <a:pt x="4652487" y="270034"/>
                  </a:cubicBezTo>
                  <a:cubicBezTo>
                    <a:pt x="4651534" y="272891"/>
                    <a:pt x="4651534" y="275749"/>
                    <a:pt x="4650581" y="278606"/>
                  </a:cubicBezTo>
                  <a:cubicBezTo>
                    <a:pt x="4649629" y="282416"/>
                    <a:pt x="4648676" y="287179"/>
                    <a:pt x="4648676" y="290989"/>
                  </a:cubicBezTo>
                  <a:cubicBezTo>
                    <a:pt x="4648676" y="287179"/>
                    <a:pt x="4646772" y="283369"/>
                    <a:pt x="4645819" y="278606"/>
                  </a:cubicBezTo>
                  <a:cubicBezTo>
                    <a:pt x="4645819" y="278606"/>
                    <a:pt x="4645819" y="278606"/>
                    <a:pt x="4645819" y="278606"/>
                  </a:cubicBezTo>
                  <a:close/>
                  <a:moveTo>
                    <a:pt x="4642962" y="293846"/>
                  </a:moveTo>
                  <a:cubicBezTo>
                    <a:pt x="4643914" y="296704"/>
                    <a:pt x="4643914" y="299561"/>
                    <a:pt x="4644866" y="302419"/>
                  </a:cubicBezTo>
                  <a:cubicBezTo>
                    <a:pt x="4644866" y="304324"/>
                    <a:pt x="4645819" y="307181"/>
                    <a:pt x="4645819" y="309086"/>
                  </a:cubicBezTo>
                  <a:cubicBezTo>
                    <a:pt x="4645819" y="309086"/>
                    <a:pt x="4645819" y="309086"/>
                    <a:pt x="4645819" y="309086"/>
                  </a:cubicBezTo>
                  <a:cubicBezTo>
                    <a:pt x="4644866" y="308134"/>
                    <a:pt x="4643914" y="307181"/>
                    <a:pt x="4642962" y="306229"/>
                  </a:cubicBezTo>
                  <a:cubicBezTo>
                    <a:pt x="4642962" y="304324"/>
                    <a:pt x="4642009" y="302419"/>
                    <a:pt x="4642009" y="299561"/>
                  </a:cubicBezTo>
                  <a:cubicBezTo>
                    <a:pt x="4642962" y="297656"/>
                    <a:pt x="4642962" y="295751"/>
                    <a:pt x="4642962" y="293846"/>
                  </a:cubicBezTo>
                  <a:close/>
                  <a:moveTo>
                    <a:pt x="4595337" y="280511"/>
                  </a:moveTo>
                  <a:cubicBezTo>
                    <a:pt x="4596289" y="284321"/>
                    <a:pt x="4597241" y="289084"/>
                    <a:pt x="4598194" y="293846"/>
                  </a:cubicBezTo>
                  <a:cubicBezTo>
                    <a:pt x="4598194" y="295751"/>
                    <a:pt x="4598194" y="298609"/>
                    <a:pt x="4598194" y="300514"/>
                  </a:cubicBezTo>
                  <a:cubicBezTo>
                    <a:pt x="4598194" y="304324"/>
                    <a:pt x="4598194" y="308134"/>
                    <a:pt x="4598194" y="311944"/>
                  </a:cubicBezTo>
                  <a:cubicBezTo>
                    <a:pt x="4597241" y="313849"/>
                    <a:pt x="4597241" y="316706"/>
                    <a:pt x="4596289" y="319564"/>
                  </a:cubicBezTo>
                  <a:cubicBezTo>
                    <a:pt x="4595337" y="316706"/>
                    <a:pt x="4594384" y="314801"/>
                    <a:pt x="4593431" y="311944"/>
                  </a:cubicBezTo>
                  <a:cubicBezTo>
                    <a:pt x="4593431" y="310039"/>
                    <a:pt x="4593431" y="307181"/>
                    <a:pt x="4593431" y="305276"/>
                  </a:cubicBezTo>
                  <a:cubicBezTo>
                    <a:pt x="4593431" y="298609"/>
                    <a:pt x="4593431" y="292894"/>
                    <a:pt x="4593431" y="286226"/>
                  </a:cubicBezTo>
                  <a:cubicBezTo>
                    <a:pt x="4593431" y="284321"/>
                    <a:pt x="4594384" y="282416"/>
                    <a:pt x="4595337" y="280511"/>
                  </a:cubicBezTo>
                  <a:cubicBezTo>
                    <a:pt x="4595337" y="280511"/>
                    <a:pt x="4595337" y="280511"/>
                    <a:pt x="4595337" y="280511"/>
                  </a:cubicBezTo>
                  <a:close/>
                  <a:moveTo>
                    <a:pt x="4595337" y="277654"/>
                  </a:moveTo>
                  <a:cubicBezTo>
                    <a:pt x="4594384" y="278606"/>
                    <a:pt x="4594384" y="278606"/>
                    <a:pt x="4593431" y="279559"/>
                  </a:cubicBezTo>
                  <a:cubicBezTo>
                    <a:pt x="4593431" y="279559"/>
                    <a:pt x="4593431" y="280511"/>
                    <a:pt x="4592479" y="280511"/>
                  </a:cubicBezTo>
                  <a:cubicBezTo>
                    <a:pt x="4592479" y="274796"/>
                    <a:pt x="4592479" y="269081"/>
                    <a:pt x="4592479" y="263366"/>
                  </a:cubicBezTo>
                  <a:cubicBezTo>
                    <a:pt x="4593431" y="267176"/>
                    <a:pt x="4594384" y="271939"/>
                    <a:pt x="4595337" y="277654"/>
                  </a:cubicBezTo>
                  <a:close/>
                  <a:moveTo>
                    <a:pt x="4576287" y="253841"/>
                  </a:moveTo>
                  <a:cubicBezTo>
                    <a:pt x="4576287" y="260509"/>
                    <a:pt x="4576287" y="267176"/>
                    <a:pt x="4575334" y="273844"/>
                  </a:cubicBezTo>
                  <a:cubicBezTo>
                    <a:pt x="4573429" y="270034"/>
                    <a:pt x="4571524" y="266224"/>
                    <a:pt x="4569619" y="262414"/>
                  </a:cubicBezTo>
                  <a:cubicBezTo>
                    <a:pt x="4572476" y="259556"/>
                    <a:pt x="4574381" y="256699"/>
                    <a:pt x="4576287" y="253841"/>
                  </a:cubicBezTo>
                  <a:close/>
                  <a:moveTo>
                    <a:pt x="4566762" y="268129"/>
                  </a:moveTo>
                  <a:cubicBezTo>
                    <a:pt x="4566762" y="268129"/>
                    <a:pt x="4566762" y="269081"/>
                    <a:pt x="4566762" y="268129"/>
                  </a:cubicBezTo>
                  <a:cubicBezTo>
                    <a:pt x="4568666" y="273844"/>
                    <a:pt x="4570572" y="278606"/>
                    <a:pt x="4571524" y="284321"/>
                  </a:cubicBezTo>
                  <a:cubicBezTo>
                    <a:pt x="4572476" y="288131"/>
                    <a:pt x="4573429" y="292894"/>
                    <a:pt x="4574381" y="296704"/>
                  </a:cubicBezTo>
                  <a:cubicBezTo>
                    <a:pt x="4574381" y="298609"/>
                    <a:pt x="4574381" y="299561"/>
                    <a:pt x="4574381" y="301466"/>
                  </a:cubicBezTo>
                  <a:cubicBezTo>
                    <a:pt x="4570572" y="293846"/>
                    <a:pt x="4568666" y="289084"/>
                    <a:pt x="4568666" y="289084"/>
                  </a:cubicBezTo>
                  <a:cubicBezTo>
                    <a:pt x="4568666" y="289084"/>
                    <a:pt x="4570572" y="296704"/>
                    <a:pt x="4574381" y="309086"/>
                  </a:cubicBezTo>
                  <a:cubicBezTo>
                    <a:pt x="4573429" y="310991"/>
                    <a:pt x="4572476" y="312896"/>
                    <a:pt x="4571524" y="314801"/>
                  </a:cubicBezTo>
                  <a:cubicBezTo>
                    <a:pt x="4571524" y="314801"/>
                    <a:pt x="4571524" y="314801"/>
                    <a:pt x="4571524" y="315754"/>
                  </a:cubicBezTo>
                  <a:cubicBezTo>
                    <a:pt x="4568666" y="293846"/>
                    <a:pt x="4566762" y="278606"/>
                    <a:pt x="4564856" y="271939"/>
                  </a:cubicBezTo>
                  <a:cubicBezTo>
                    <a:pt x="4564856" y="270986"/>
                    <a:pt x="4565809" y="270034"/>
                    <a:pt x="4566762" y="268129"/>
                  </a:cubicBezTo>
                  <a:close/>
                  <a:moveTo>
                    <a:pt x="4560094" y="254794"/>
                  </a:moveTo>
                  <a:cubicBezTo>
                    <a:pt x="4561047" y="256699"/>
                    <a:pt x="4561999" y="258604"/>
                    <a:pt x="4562951" y="260509"/>
                  </a:cubicBezTo>
                  <a:cubicBezTo>
                    <a:pt x="4561999" y="261461"/>
                    <a:pt x="4561047" y="262414"/>
                    <a:pt x="4561047" y="263366"/>
                  </a:cubicBezTo>
                  <a:cubicBezTo>
                    <a:pt x="4560094" y="265271"/>
                    <a:pt x="4558189" y="266224"/>
                    <a:pt x="4557237" y="268129"/>
                  </a:cubicBezTo>
                  <a:cubicBezTo>
                    <a:pt x="4558189" y="263366"/>
                    <a:pt x="4559141" y="258604"/>
                    <a:pt x="4560094" y="254794"/>
                  </a:cubicBezTo>
                  <a:close/>
                  <a:moveTo>
                    <a:pt x="4548664" y="317659"/>
                  </a:moveTo>
                  <a:cubicBezTo>
                    <a:pt x="4551522" y="307181"/>
                    <a:pt x="4554379" y="298609"/>
                    <a:pt x="4557237" y="290036"/>
                  </a:cubicBezTo>
                  <a:cubicBezTo>
                    <a:pt x="4559141" y="284321"/>
                    <a:pt x="4561047" y="279559"/>
                    <a:pt x="4562951" y="275749"/>
                  </a:cubicBezTo>
                  <a:cubicBezTo>
                    <a:pt x="4561999" y="283369"/>
                    <a:pt x="4561047" y="298609"/>
                    <a:pt x="4560094" y="318611"/>
                  </a:cubicBezTo>
                  <a:cubicBezTo>
                    <a:pt x="4557237" y="313849"/>
                    <a:pt x="4555331" y="310991"/>
                    <a:pt x="4555331" y="310991"/>
                  </a:cubicBezTo>
                  <a:cubicBezTo>
                    <a:pt x="4555331" y="310991"/>
                    <a:pt x="4557237" y="314801"/>
                    <a:pt x="4560094" y="321469"/>
                  </a:cubicBezTo>
                  <a:cubicBezTo>
                    <a:pt x="4560094" y="321469"/>
                    <a:pt x="4560094" y="321469"/>
                    <a:pt x="4560094" y="321469"/>
                  </a:cubicBezTo>
                  <a:cubicBezTo>
                    <a:pt x="4560094" y="328136"/>
                    <a:pt x="4559141" y="334804"/>
                    <a:pt x="4559141" y="342424"/>
                  </a:cubicBezTo>
                  <a:cubicBezTo>
                    <a:pt x="4558189" y="346234"/>
                    <a:pt x="4556284" y="349091"/>
                    <a:pt x="4555331" y="352901"/>
                  </a:cubicBezTo>
                  <a:cubicBezTo>
                    <a:pt x="4554379" y="355759"/>
                    <a:pt x="4553426" y="358616"/>
                    <a:pt x="4552474" y="361474"/>
                  </a:cubicBezTo>
                  <a:cubicBezTo>
                    <a:pt x="4550569" y="354806"/>
                    <a:pt x="4549616" y="349091"/>
                    <a:pt x="4547712" y="343376"/>
                  </a:cubicBezTo>
                  <a:cubicBezTo>
                    <a:pt x="4547712" y="333851"/>
                    <a:pt x="4547712" y="328136"/>
                    <a:pt x="4547712" y="328136"/>
                  </a:cubicBezTo>
                  <a:cubicBezTo>
                    <a:pt x="4547712" y="328136"/>
                    <a:pt x="4546759" y="331946"/>
                    <a:pt x="4545806" y="338614"/>
                  </a:cubicBezTo>
                  <a:cubicBezTo>
                    <a:pt x="4545806" y="338614"/>
                    <a:pt x="4545806" y="337661"/>
                    <a:pt x="4545806" y="337661"/>
                  </a:cubicBezTo>
                  <a:cubicBezTo>
                    <a:pt x="4545806" y="336709"/>
                    <a:pt x="4545806" y="336709"/>
                    <a:pt x="4544854" y="335756"/>
                  </a:cubicBezTo>
                  <a:cubicBezTo>
                    <a:pt x="4546759" y="329089"/>
                    <a:pt x="4547712" y="323374"/>
                    <a:pt x="4548664" y="317659"/>
                  </a:cubicBezTo>
                  <a:close/>
                  <a:moveTo>
                    <a:pt x="4457224" y="306229"/>
                  </a:moveTo>
                  <a:cubicBezTo>
                    <a:pt x="4457224" y="306229"/>
                    <a:pt x="4456272" y="306229"/>
                    <a:pt x="4457224" y="306229"/>
                  </a:cubicBezTo>
                  <a:cubicBezTo>
                    <a:pt x="4457224" y="305276"/>
                    <a:pt x="4457224" y="305276"/>
                    <a:pt x="4457224" y="304324"/>
                  </a:cubicBezTo>
                  <a:cubicBezTo>
                    <a:pt x="4457224" y="305276"/>
                    <a:pt x="4457224" y="306229"/>
                    <a:pt x="4457224" y="306229"/>
                  </a:cubicBezTo>
                  <a:close/>
                  <a:moveTo>
                    <a:pt x="4478179" y="359569"/>
                  </a:moveTo>
                  <a:cubicBezTo>
                    <a:pt x="4477226" y="352901"/>
                    <a:pt x="4476274" y="346234"/>
                    <a:pt x="4476274" y="339566"/>
                  </a:cubicBezTo>
                  <a:cubicBezTo>
                    <a:pt x="4476274" y="338614"/>
                    <a:pt x="4476274" y="337661"/>
                    <a:pt x="4476274" y="336709"/>
                  </a:cubicBezTo>
                  <a:cubicBezTo>
                    <a:pt x="4479131" y="340519"/>
                    <a:pt x="4481037" y="343376"/>
                    <a:pt x="4483894" y="347186"/>
                  </a:cubicBezTo>
                  <a:cubicBezTo>
                    <a:pt x="4481037" y="350996"/>
                    <a:pt x="4480084" y="355759"/>
                    <a:pt x="4478179" y="359569"/>
                  </a:cubicBezTo>
                  <a:close/>
                  <a:moveTo>
                    <a:pt x="4497229" y="371951"/>
                  </a:moveTo>
                  <a:cubicBezTo>
                    <a:pt x="4497229" y="370046"/>
                    <a:pt x="4497229" y="369094"/>
                    <a:pt x="4497229" y="367189"/>
                  </a:cubicBezTo>
                  <a:cubicBezTo>
                    <a:pt x="4497229" y="368141"/>
                    <a:pt x="4497229" y="369094"/>
                    <a:pt x="4498181" y="370046"/>
                  </a:cubicBezTo>
                  <a:cubicBezTo>
                    <a:pt x="4497229" y="370999"/>
                    <a:pt x="4497229" y="370999"/>
                    <a:pt x="4497229" y="371951"/>
                  </a:cubicBezTo>
                  <a:close/>
                  <a:moveTo>
                    <a:pt x="4504849" y="322421"/>
                  </a:moveTo>
                  <a:cubicBezTo>
                    <a:pt x="4504849" y="325279"/>
                    <a:pt x="4504849" y="328136"/>
                    <a:pt x="4504849" y="330994"/>
                  </a:cubicBezTo>
                  <a:cubicBezTo>
                    <a:pt x="4503897" y="333851"/>
                    <a:pt x="4502944" y="337661"/>
                    <a:pt x="4501991" y="341471"/>
                  </a:cubicBezTo>
                  <a:cubicBezTo>
                    <a:pt x="4501991" y="343376"/>
                    <a:pt x="4501039" y="346234"/>
                    <a:pt x="4501039" y="348139"/>
                  </a:cubicBezTo>
                  <a:cubicBezTo>
                    <a:pt x="4500087" y="347186"/>
                    <a:pt x="4499134" y="346234"/>
                    <a:pt x="4499134" y="345281"/>
                  </a:cubicBezTo>
                  <a:cubicBezTo>
                    <a:pt x="4499134" y="344329"/>
                    <a:pt x="4498181" y="343376"/>
                    <a:pt x="4498181" y="342424"/>
                  </a:cubicBezTo>
                  <a:cubicBezTo>
                    <a:pt x="4499134" y="336709"/>
                    <a:pt x="4501039" y="330994"/>
                    <a:pt x="4501991" y="326231"/>
                  </a:cubicBezTo>
                  <a:cubicBezTo>
                    <a:pt x="4502944" y="320516"/>
                    <a:pt x="4504849" y="315754"/>
                    <a:pt x="4506754" y="310991"/>
                  </a:cubicBezTo>
                  <a:cubicBezTo>
                    <a:pt x="4505801" y="314801"/>
                    <a:pt x="4505801" y="318611"/>
                    <a:pt x="4504849" y="322421"/>
                  </a:cubicBezTo>
                  <a:close/>
                  <a:moveTo>
                    <a:pt x="4462939" y="250984"/>
                  </a:moveTo>
                  <a:cubicBezTo>
                    <a:pt x="4465797" y="242411"/>
                    <a:pt x="4468654" y="233839"/>
                    <a:pt x="4470559" y="226219"/>
                  </a:cubicBezTo>
                  <a:cubicBezTo>
                    <a:pt x="4470559" y="227171"/>
                    <a:pt x="4472464" y="229076"/>
                    <a:pt x="4474369" y="231934"/>
                  </a:cubicBezTo>
                  <a:cubicBezTo>
                    <a:pt x="4475322" y="233839"/>
                    <a:pt x="4477226" y="235744"/>
                    <a:pt x="4479131" y="238601"/>
                  </a:cubicBezTo>
                  <a:cubicBezTo>
                    <a:pt x="4481037" y="241459"/>
                    <a:pt x="4481989" y="245269"/>
                    <a:pt x="4483894" y="248126"/>
                  </a:cubicBezTo>
                  <a:cubicBezTo>
                    <a:pt x="4485799" y="251936"/>
                    <a:pt x="4487704" y="255746"/>
                    <a:pt x="4489609" y="260509"/>
                  </a:cubicBezTo>
                  <a:cubicBezTo>
                    <a:pt x="4491514" y="265271"/>
                    <a:pt x="4493419" y="270034"/>
                    <a:pt x="4495324" y="275749"/>
                  </a:cubicBezTo>
                  <a:cubicBezTo>
                    <a:pt x="4497229" y="281464"/>
                    <a:pt x="4499134" y="287179"/>
                    <a:pt x="4501039" y="293846"/>
                  </a:cubicBezTo>
                  <a:cubicBezTo>
                    <a:pt x="4501991" y="296704"/>
                    <a:pt x="4502944" y="299561"/>
                    <a:pt x="4503897" y="303371"/>
                  </a:cubicBezTo>
                  <a:cubicBezTo>
                    <a:pt x="4501991" y="308134"/>
                    <a:pt x="4499134" y="312896"/>
                    <a:pt x="4497229" y="317659"/>
                  </a:cubicBezTo>
                  <a:cubicBezTo>
                    <a:pt x="4496276" y="320516"/>
                    <a:pt x="4494372" y="323374"/>
                    <a:pt x="4493419" y="326231"/>
                  </a:cubicBezTo>
                  <a:cubicBezTo>
                    <a:pt x="4490562" y="297656"/>
                    <a:pt x="4488656" y="280511"/>
                    <a:pt x="4488656" y="280511"/>
                  </a:cubicBezTo>
                  <a:cubicBezTo>
                    <a:pt x="4488656" y="280511"/>
                    <a:pt x="4487704" y="294799"/>
                    <a:pt x="4487704" y="319564"/>
                  </a:cubicBezTo>
                  <a:cubicBezTo>
                    <a:pt x="4486751" y="316706"/>
                    <a:pt x="4484847" y="313849"/>
                    <a:pt x="4483894" y="311944"/>
                  </a:cubicBezTo>
                  <a:cubicBezTo>
                    <a:pt x="4477226" y="297656"/>
                    <a:pt x="4473416" y="289084"/>
                    <a:pt x="4473416" y="289084"/>
                  </a:cubicBezTo>
                  <a:cubicBezTo>
                    <a:pt x="4473416" y="289084"/>
                    <a:pt x="4476274" y="297656"/>
                    <a:pt x="4481037" y="312896"/>
                  </a:cubicBezTo>
                  <a:cubicBezTo>
                    <a:pt x="4482941" y="317659"/>
                    <a:pt x="4484847" y="323374"/>
                    <a:pt x="4486751" y="330041"/>
                  </a:cubicBezTo>
                  <a:cubicBezTo>
                    <a:pt x="4485799" y="329089"/>
                    <a:pt x="4485799" y="328136"/>
                    <a:pt x="4484847" y="328136"/>
                  </a:cubicBezTo>
                  <a:cubicBezTo>
                    <a:pt x="4481037" y="324326"/>
                    <a:pt x="4478179" y="321469"/>
                    <a:pt x="4475322" y="318611"/>
                  </a:cubicBezTo>
                  <a:cubicBezTo>
                    <a:pt x="4474369" y="313849"/>
                    <a:pt x="4473416" y="309086"/>
                    <a:pt x="4473416" y="304324"/>
                  </a:cubicBezTo>
                  <a:cubicBezTo>
                    <a:pt x="4471512" y="294799"/>
                    <a:pt x="4470559" y="286226"/>
                    <a:pt x="4468654" y="278606"/>
                  </a:cubicBezTo>
                  <a:cubicBezTo>
                    <a:pt x="4474369" y="264319"/>
                    <a:pt x="4477226" y="256699"/>
                    <a:pt x="4477226" y="256699"/>
                  </a:cubicBezTo>
                  <a:cubicBezTo>
                    <a:pt x="4477226" y="256699"/>
                    <a:pt x="4473416" y="262414"/>
                    <a:pt x="4466749" y="273844"/>
                  </a:cubicBezTo>
                  <a:cubicBezTo>
                    <a:pt x="4465797" y="268129"/>
                    <a:pt x="4464844" y="263366"/>
                    <a:pt x="4462939" y="258604"/>
                  </a:cubicBezTo>
                  <a:cubicBezTo>
                    <a:pt x="4462939" y="257651"/>
                    <a:pt x="4462939" y="256699"/>
                    <a:pt x="4462939" y="256699"/>
                  </a:cubicBezTo>
                  <a:cubicBezTo>
                    <a:pt x="4461987" y="253841"/>
                    <a:pt x="4461987" y="252889"/>
                    <a:pt x="4462939" y="250984"/>
                  </a:cubicBezTo>
                  <a:close/>
                  <a:moveTo>
                    <a:pt x="4461034" y="255746"/>
                  </a:moveTo>
                  <a:cubicBezTo>
                    <a:pt x="4461034" y="255746"/>
                    <a:pt x="4461034" y="256699"/>
                    <a:pt x="4461034" y="255746"/>
                  </a:cubicBezTo>
                  <a:cubicBezTo>
                    <a:pt x="4461034" y="256699"/>
                    <a:pt x="4461034" y="256699"/>
                    <a:pt x="4461034" y="255746"/>
                  </a:cubicBezTo>
                  <a:cubicBezTo>
                    <a:pt x="4461034" y="255746"/>
                    <a:pt x="4461034" y="255746"/>
                    <a:pt x="4461034" y="255746"/>
                  </a:cubicBezTo>
                  <a:close/>
                  <a:moveTo>
                    <a:pt x="4455319" y="274796"/>
                  </a:moveTo>
                  <a:cubicBezTo>
                    <a:pt x="4456272" y="272891"/>
                    <a:pt x="4457224" y="270034"/>
                    <a:pt x="4457224" y="268129"/>
                  </a:cubicBezTo>
                  <a:cubicBezTo>
                    <a:pt x="4457224" y="270034"/>
                    <a:pt x="4457224" y="271939"/>
                    <a:pt x="4457224" y="273844"/>
                  </a:cubicBezTo>
                  <a:cubicBezTo>
                    <a:pt x="4457224" y="277654"/>
                    <a:pt x="4457224" y="280511"/>
                    <a:pt x="4458176" y="284321"/>
                  </a:cubicBezTo>
                  <a:cubicBezTo>
                    <a:pt x="4457224" y="287179"/>
                    <a:pt x="4455319" y="290036"/>
                    <a:pt x="4454366" y="292894"/>
                  </a:cubicBezTo>
                  <a:cubicBezTo>
                    <a:pt x="4454366" y="287179"/>
                    <a:pt x="4454366" y="280511"/>
                    <a:pt x="4455319" y="274796"/>
                  </a:cubicBezTo>
                  <a:close/>
                  <a:moveTo>
                    <a:pt x="4449604" y="361474"/>
                  </a:moveTo>
                  <a:cubicBezTo>
                    <a:pt x="4450556" y="353854"/>
                    <a:pt x="4450556" y="346234"/>
                    <a:pt x="4451509" y="339566"/>
                  </a:cubicBezTo>
                  <a:cubicBezTo>
                    <a:pt x="4452462" y="340519"/>
                    <a:pt x="4452462" y="342424"/>
                    <a:pt x="4453414" y="343376"/>
                  </a:cubicBezTo>
                  <a:cubicBezTo>
                    <a:pt x="4453414" y="343376"/>
                    <a:pt x="4453414" y="343376"/>
                    <a:pt x="4453414" y="344329"/>
                  </a:cubicBezTo>
                  <a:cubicBezTo>
                    <a:pt x="4453414" y="344329"/>
                    <a:pt x="4453414" y="344329"/>
                    <a:pt x="4453414" y="344329"/>
                  </a:cubicBezTo>
                  <a:cubicBezTo>
                    <a:pt x="4452462" y="350996"/>
                    <a:pt x="4451509" y="358616"/>
                    <a:pt x="4451509" y="366236"/>
                  </a:cubicBezTo>
                  <a:cubicBezTo>
                    <a:pt x="4450556" y="372904"/>
                    <a:pt x="4449604" y="380524"/>
                    <a:pt x="4448651" y="388144"/>
                  </a:cubicBezTo>
                  <a:cubicBezTo>
                    <a:pt x="4447699" y="387191"/>
                    <a:pt x="4447699" y="387191"/>
                    <a:pt x="4446747" y="386239"/>
                  </a:cubicBezTo>
                  <a:cubicBezTo>
                    <a:pt x="4447699" y="377666"/>
                    <a:pt x="4448651" y="370046"/>
                    <a:pt x="4449604" y="361474"/>
                  </a:cubicBezTo>
                  <a:close/>
                  <a:moveTo>
                    <a:pt x="4386739" y="331946"/>
                  </a:moveTo>
                  <a:cubicBezTo>
                    <a:pt x="4387691" y="332899"/>
                    <a:pt x="4388644" y="334804"/>
                    <a:pt x="4390549" y="335756"/>
                  </a:cubicBezTo>
                  <a:cubicBezTo>
                    <a:pt x="4390549" y="337661"/>
                    <a:pt x="4390549" y="339566"/>
                    <a:pt x="4390549" y="342424"/>
                  </a:cubicBezTo>
                  <a:cubicBezTo>
                    <a:pt x="4389597" y="343376"/>
                    <a:pt x="4388644" y="345281"/>
                    <a:pt x="4386739" y="347186"/>
                  </a:cubicBezTo>
                  <a:cubicBezTo>
                    <a:pt x="4386739" y="341471"/>
                    <a:pt x="4386739" y="336709"/>
                    <a:pt x="4386739" y="331946"/>
                  </a:cubicBezTo>
                  <a:close/>
                  <a:moveTo>
                    <a:pt x="4389597" y="376714"/>
                  </a:moveTo>
                  <a:cubicBezTo>
                    <a:pt x="4389597" y="376714"/>
                    <a:pt x="4389597" y="375761"/>
                    <a:pt x="4388644" y="375761"/>
                  </a:cubicBezTo>
                  <a:cubicBezTo>
                    <a:pt x="4388644" y="373856"/>
                    <a:pt x="4387691" y="371951"/>
                    <a:pt x="4387691" y="370046"/>
                  </a:cubicBezTo>
                  <a:cubicBezTo>
                    <a:pt x="4387691" y="367189"/>
                    <a:pt x="4387691" y="363379"/>
                    <a:pt x="4387691" y="360521"/>
                  </a:cubicBezTo>
                  <a:cubicBezTo>
                    <a:pt x="4387691" y="357664"/>
                    <a:pt x="4387691" y="354806"/>
                    <a:pt x="4387691" y="351949"/>
                  </a:cubicBezTo>
                  <a:cubicBezTo>
                    <a:pt x="4388644" y="349091"/>
                    <a:pt x="4390549" y="347186"/>
                    <a:pt x="4391501" y="345281"/>
                  </a:cubicBezTo>
                  <a:cubicBezTo>
                    <a:pt x="4391501" y="346234"/>
                    <a:pt x="4391501" y="348139"/>
                    <a:pt x="4391501" y="349091"/>
                  </a:cubicBezTo>
                  <a:cubicBezTo>
                    <a:pt x="4391501" y="355759"/>
                    <a:pt x="4392454" y="362426"/>
                    <a:pt x="4392454" y="370046"/>
                  </a:cubicBezTo>
                  <a:cubicBezTo>
                    <a:pt x="4390549" y="371951"/>
                    <a:pt x="4389597" y="374809"/>
                    <a:pt x="4389597" y="376714"/>
                  </a:cubicBezTo>
                  <a:close/>
                  <a:moveTo>
                    <a:pt x="4424839" y="351949"/>
                  </a:moveTo>
                  <a:cubicBezTo>
                    <a:pt x="4424839" y="352901"/>
                    <a:pt x="4424839" y="353854"/>
                    <a:pt x="4424839" y="354806"/>
                  </a:cubicBezTo>
                  <a:cubicBezTo>
                    <a:pt x="4423887" y="355759"/>
                    <a:pt x="4423887" y="356711"/>
                    <a:pt x="4422934" y="356711"/>
                  </a:cubicBezTo>
                  <a:cubicBezTo>
                    <a:pt x="4422934" y="354806"/>
                    <a:pt x="4423887" y="353854"/>
                    <a:pt x="4424839" y="351949"/>
                  </a:cubicBezTo>
                  <a:close/>
                  <a:moveTo>
                    <a:pt x="4415314" y="411004"/>
                  </a:moveTo>
                  <a:cubicBezTo>
                    <a:pt x="4415314" y="411004"/>
                    <a:pt x="4415314" y="411956"/>
                    <a:pt x="4415314" y="411956"/>
                  </a:cubicBezTo>
                  <a:cubicBezTo>
                    <a:pt x="4414362" y="411004"/>
                    <a:pt x="4413409" y="410051"/>
                    <a:pt x="4412456" y="409099"/>
                  </a:cubicBezTo>
                  <a:cubicBezTo>
                    <a:pt x="4412456" y="401479"/>
                    <a:pt x="4412456" y="392906"/>
                    <a:pt x="4411504" y="385286"/>
                  </a:cubicBezTo>
                  <a:cubicBezTo>
                    <a:pt x="4414362" y="380524"/>
                    <a:pt x="4417219" y="376714"/>
                    <a:pt x="4420076" y="372904"/>
                  </a:cubicBezTo>
                  <a:cubicBezTo>
                    <a:pt x="4420076" y="373856"/>
                    <a:pt x="4421029" y="373856"/>
                    <a:pt x="4421029" y="374809"/>
                  </a:cubicBezTo>
                  <a:cubicBezTo>
                    <a:pt x="4419124" y="386239"/>
                    <a:pt x="4417219" y="397669"/>
                    <a:pt x="4415314" y="411004"/>
                  </a:cubicBezTo>
                  <a:close/>
                  <a:moveTo>
                    <a:pt x="4410551" y="254794"/>
                  </a:moveTo>
                  <a:cubicBezTo>
                    <a:pt x="4413409" y="260509"/>
                    <a:pt x="4417219" y="267176"/>
                    <a:pt x="4421029" y="273844"/>
                  </a:cubicBezTo>
                  <a:cubicBezTo>
                    <a:pt x="4419124" y="280511"/>
                    <a:pt x="4417219" y="287179"/>
                    <a:pt x="4415314" y="293846"/>
                  </a:cubicBezTo>
                  <a:cubicBezTo>
                    <a:pt x="4413409" y="301466"/>
                    <a:pt x="4410551" y="309086"/>
                    <a:pt x="4408647" y="316706"/>
                  </a:cubicBezTo>
                  <a:cubicBezTo>
                    <a:pt x="4407694" y="305276"/>
                    <a:pt x="4406741" y="297656"/>
                    <a:pt x="4406741" y="297656"/>
                  </a:cubicBezTo>
                  <a:cubicBezTo>
                    <a:pt x="4406741" y="297656"/>
                    <a:pt x="4404837" y="310991"/>
                    <a:pt x="4402931" y="331946"/>
                  </a:cubicBezTo>
                  <a:cubicBezTo>
                    <a:pt x="4402931" y="333851"/>
                    <a:pt x="4401979" y="335756"/>
                    <a:pt x="4401026" y="337661"/>
                  </a:cubicBezTo>
                  <a:cubicBezTo>
                    <a:pt x="4401026" y="337661"/>
                    <a:pt x="4400074" y="336709"/>
                    <a:pt x="4400074" y="336709"/>
                  </a:cubicBezTo>
                  <a:cubicBezTo>
                    <a:pt x="4393406" y="295751"/>
                    <a:pt x="4388644" y="270034"/>
                    <a:pt x="4388644" y="270034"/>
                  </a:cubicBezTo>
                  <a:cubicBezTo>
                    <a:pt x="4388644" y="270034"/>
                    <a:pt x="4388644" y="292894"/>
                    <a:pt x="4389597" y="328136"/>
                  </a:cubicBezTo>
                  <a:cubicBezTo>
                    <a:pt x="4388644" y="327184"/>
                    <a:pt x="4387691" y="326231"/>
                    <a:pt x="4386739" y="325279"/>
                  </a:cubicBezTo>
                  <a:cubicBezTo>
                    <a:pt x="4386739" y="324326"/>
                    <a:pt x="4386739" y="324326"/>
                    <a:pt x="4386739" y="323374"/>
                  </a:cubicBezTo>
                  <a:cubicBezTo>
                    <a:pt x="4387691" y="311944"/>
                    <a:pt x="4386739" y="300514"/>
                    <a:pt x="4387691" y="290989"/>
                  </a:cubicBezTo>
                  <a:cubicBezTo>
                    <a:pt x="4388644" y="280511"/>
                    <a:pt x="4388644" y="271939"/>
                    <a:pt x="4389597" y="263366"/>
                  </a:cubicBezTo>
                  <a:cubicBezTo>
                    <a:pt x="4390549" y="254794"/>
                    <a:pt x="4390549" y="248126"/>
                    <a:pt x="4391501" y="242411"/>
                  </a:cubicBezTo>
                  <a:cubicBezTo>
                    <a:pt x="4392454" y="233839"/>
                    <a:pt x="4393406" y="228124"/>
                    <a:pt x="4393406" y="225266"/>
                  </a:cubicBezTo>
                  <a:cubicBezTo>
                    <a:pt x="4399122" y="232886"/>
                    <a:pt x="4403884" y="243364"/>
                    <a:pt x="4410551" y="254794"/>
                  </a:cubicBezTo>
                  <a:close/>
                  <a:moveTo>
                    <a:pt x="4389597" y="217646"/>
                  </a:moveTo>
                  <a:cubicBezTo>
                    <a:pt x="4390549" y="219551"/>
                    <a:pt x="4392454" y="221456"/>
                    <a:pt x="4393406" y="224314"/>
                  </a:cubicBezTo>
                  <a:cubicBezTo>
                    <a:pt x="4392454" y="227171"/>
                    <a:pt x="4390549" y="232886"/>
                    <a:pt x="4387691" y="240506"/>
                  </a:cubicBezTo>
                  <a:cubicBezTo>
                    <a:pt x="4385787" y="246221"/>
                    <a:pt x="4383881" y="252889"/>
                    <a:pt x="4381976" y="260509"/>
                  </a:cubicBezTo>
                  <a:cubicBezTo>
                    <a:pt x="4381976" y="259556"/>
                    <a:pt x="4381976" y="257651"/>
                    <a:pt x="4381976" y="256699"/>
                  </a:cubicBezTo>
                  <a:cubicBezTo>
                    <a:pt x="4384834" y="242411"/>
                    <a:pt x="4386739" y="229076"/>
                    <a:pt x="4389597" y="217646"/>
                  </a:cubicBezTo>
                  <a:close/>
                  <a:moveTo>
                    <a:pt x="4374356" y="291941"/>
                  </a:moveTo>
                  <a:cubicBezTo>
                    <a:pt x="4374356" y="291941"/>
                    <a:pt x="4374356" y="292894"/>
                    <a:pt x="4374356" y="292894"/>
                  </a:cubicBezTo>
                  <a:cubicBezTo>
                    <a:pt x="4374356" y="292894"/>
                    <a:pt x="4374356" y="292894"/>
                    <a:pt x="4374356" y="291941"/>
                  </a:cubicBezTo>
                  <a:cubicBezTo>
                    <a:pt x="4374356" y="291941"/>
                    <a:pt x="4374356" y="291941"/>
                    <a:pt x="4374356" y="291941"/>
                  </a:cubicBezTo>
                  <a:close/>
                  <a:moveTo>
                    <a:pt x="4360069" y="282416"/>
                  </a:moveTo>
                  <a:cubicBezTo>
                    <a:pt x="4360069" y="284321"/>
                    <a:pt x="4360069" y="287179"/>
                    <a:pt x="4360069" y="290036"/>
                  </a:cubicBezTo>
                  <a:cubicBezTo>
                    <a:pt x="4360069" y="289084"/>
                    <a:pt x="4359116" y="288131"/>
                    <a:pt x="4359116" y="288131"/>
                  </a:cubicBezTo>
                  <a:cubicBezTo>
                    <a:pt x="4359116" y="285274"/>
                    <a:pt x="4359116" y="283369"/>
                    <a:pt x="4360069" y="282416"/>
                  </a:cubicBezTo>
                  <a:close/>
                  <a:moveTo>
                    <a:pt x="4313397" y="387191"/>
                  </a:moveTo>
                  <a:cubicBezTo>
                    <a:pt x="4312444" y="388144"/>
                    <a:pt x="4312444" y="390049"/>
                    <a:pt x="4311491" y="391001"/>
                  </a:cubicBezTo>
                  <a:cubicBezTo>
                    <a:pt x="4312444" y="389096"/>
                    <a:pt x="4312444" y="388144"/>
                    <a:pt x="4313397" y="387191"/>
                  </a:cubicBezTo>
                  <a:cubicBezTo>
                    <a:pt x="4313397" y="386239"/>
                    <a:pt x="4313397" y="387191"/>
                    <a:pt x="4313397" y="387191"/>
                  </a:cubicBezTo>
                  <a:close/>
                  <a:moveTo>
                    <a:pt x="4311491" y="351949"/>
                  </a:moveTo>
                  <a:cubicBezTo>
                    <a:pt x="4311491" y="356711"/>
                    <a:pt x="4312444" y="360521"/>
                    <a:pt x="4312444" y="365284"/>
                  </a:cubicBezTo>
                  <a:cubicBezTo>
                    <a:pt x="4311491" y="364331"/>
                    <a:pt x="4311491" y="364331"/>
                    <a:pt x="4311491" y="363379"/>
                  </a:cubicBezTo>
                  <a:cubicBezTo>
                    <a:pt x="4311491" y="358616"/>
                    <a:pt x="4311491" y="355759"/>
                    <a:pt x="4311491" y="351949"/>
                  </a:cubicBezTo>
                  <a:close/>
                  <a:moveTo>
                    <a:pt x="4247674" y="313849"/>
                  </a:moveTo>
                  <a:cubicBezTo>
                    <a:pt x="4247674" y="312896"/>
                    <a:pt x="4247674" y="312896"/>
                    <a:pt x="4247674" y="311944"/>
                  </a:cubicBezTo>
                  <a:cubicBezTo>
                    <a:pt x="4247674" y="312896"/>
                    <a:pt x="4247674" y="312896"/>
                    <a:pt x="4247674" y="313849"/>
                  </a:cubicBezTo>
                  <a:cubicBezTo>
                    <a:pt x="4247674" y="317659"/>
                    <a:pt x="4247674" y="320516"/>
                    <a:pt x="4246722" y="324326"/>
                  </a:cubicBezTo>
                  <a:cubicBezTo>
                    <a:pt x="4246722" y="323374"/>
                    <a:pt x="4246722" y="322421"/>
                    <a:pt x="4246722" y="322421"/>
                  </a:cubicBezTo>
                  <a:cubicBezTo>
                    <a:pt x="4246722" y="318611"/>
                    <a:pt x="4247674" y="315754"/>
                    <a:pt x="4247674" y="313849"/>
                  </a:cubicBezTo>
                  <a:close/>
                  <a:moveTo>
                    <a:pt x="4181951" y="367189"/>
                  </a:moveTo>
                  <a:cubicBezTo>
                    <a:pt x="4181951" y="351949"/>
                    <a:pt x="4182904" y="337661"/>
                    <a:pt x="4182904" y="324326"/>
                  </a:cubicBezTo>
                  <a:cubicBezTo>
                    <a:pt x="4182904" y="326231"/>
                    <a:pt x="4183856" y="328136"/>
                    <a:pt x="4183856" y="330041"/>
                  </a:cubicBezTo>
                  <a:cubicBezTo>
                    <a:pt x="4184809" y="333851"/>
                    <a:pt x="4185761" y="336709"/>
                    <a:pt x="4185761" y="340519"/>
                  </a:cubicBezTo>
                  <a:cubicBezTo>
                    <a:pt x="4185761" y="341471"/>
                    <a:pt x="4185761" y="342424"/>
                    <a:pt x="4185761" y="342424"/>
                  </a:cubicBezTo>
                  <a:cubicBezTo>
                    <a:pt x="4184809" y="339566"/>
                    <a:pt x="4183856" y="338614"/>
                    <a:pt x="4183856" y="338614"/>
                  </a:cubicBezTo>
                  <a:cubicBezTo>
                    <a:pt x="4183856" y="338614"/>
                    <a:pt x="4184809" y="345281"/>
                    <a:pt x="4187666" y="357664"/>
                  </a:cubicBezTo>
                  <a:cubicBezTo>
                    <a:pt x="4187666" y="360521"/>
                    <a:pt x="4188619" y="362426"/>
                    <a:pt x="4189571" y="365284"/>
                  </a:cubicBezTo>
                  <a:cubicBezTo>
                    <a:pt x="4189571" y="368141"/>
                    <a:pt x="4190524" y="370999"/>
                    <a:pt x="4191476" y="373856"/>
                  </a:cubicBezTo>
                  <a:cubicBezTo>
                    <a:pt x="4191476" y="377666"/>
                    <a:pt x="4190524" y="382429"/>
                    <a:pt x="4190524" y="386239"/>
                  </a:cubicBezTo>
                  <a:cubicBezTo>
                    <a:pt x="4190524" y="388144"/>
                    <a:pt x="4190524" y="390049"/>
                    <a:pt x="4190524" y="391954"/>
                  </a:cubicBezTo>
                  <a:cubicBezTo>
                    <a:pt x="4187666" y="383381"/>
                    <a:pt x="4184809" y="374809"/>
                    <a:pt x="4181951" y="367189"/>
                  </a:cubicBezTo>
                  <a:cubicBezTo>
                    <a:pt x="4181951" y="369094"/>
                    <a:pt x="4181951" y="368141"/>
                    <a:pt x="4181951" y="367189"/>
                  </a:cubicBezTo>
                  <a:close/>
                  <a:moveTo>
                    <a:pt x="4161949" y="401479"/>
                  </a:moveTo>
                  <a:cubicBezTo>
                    <a:pt x="4161949" y="400526"/>
                    <a:pt x="4161949" y="400526"/>
                    <a:pt x="4161949" y="399574"/>
                  </a:cubicBezTo>
                  <a:cubicBezTo>
                    <a:pt x="4161949" y="399574"/>
                    <a:pt x="4161949" y="399574"/>
                    <a:pt x="4161949" y="399574"/>
                  </a:cubicBezTo>
                  <a:cubicBezTo>
                    <a:pt x="4161949" y="400526"/>
                    <a:pt x="4161949" y="401479"/>
                    <a:pt x="4161949" y="401479"/>
                  </a:cubicBezTo>
                  <a:close/>
                  <a:moveTo>
                    <a:pt x="4160044" y="306229"/>
                  </a:moveTo>
                  <a:cubicBezTo>
                    <a:pt x="4160044" y="299561"/>
                    <a:pt x="4160996" y="295751"/>
                    <a:pt x="4160996" y="292894"/>
                  </a:cubicBezTo>
                  <a:cubicBezTo>
                    <a:pt x="4161949" y="289084"/>
                    <a:pt x="4162901" y="286226"/>
                    <a:pt x="4163854" y="282416"/>
                  </a:cubicBezTo>
                  <a:cubicBezTo>
                    <a:pt x="4163854" y="292894"/>
                    <a:pt x="4162901" y="303371"/>
                    <a:pt x="4162901" y="313849"/>
                  </a:cubicBezTo>
                  <a:cubicBezTo>
                    <a:pt x="4161949" y="310991"/>
                    <a:pt x="4160996" y="309086"/>
                    <a:pt x="4160044" y="306229"/>
                  </a:cubicBezTo>
                  <a:cubicBezTo>
                    <a:pt x="4160044" y="306229"/>
                    <a:pt x="4160044" y="306229"/>
                    <a:pt x="4160044" y="306229"/>
                  </a:cubicBezTo>
                  <a:close/>
                  <a:moveTo>
                    <a:pt x="4128611" y="354806"/>
                  </a:moveTo>
                  <a:cubicBezTo>
                    <a:pt x="4128611" y="350996"/>
                    <a:pt x="4128611" y="347186"/>
                    <a:pt x="4127659" y="343376"/>
                  </a:cubicBezTo>
                  <a:cubicBezTo>
                    <a:pt x="4127659" y="345281"/>
                    <a:pt x="4127659" y="347186"/>
                    <a:pt x="4128611" y="350044"/>
                  </a:cubicBezTo>
                  <a:cubicBezTo>
                    <a:pt x="4129564" y="354806"/>
                    <a:pt x="4129564" y="360521"/>
                    <a:pt x="4130516" y="365284"/>
                  </a:cubicBezTo>
                  <a:cubicBezTo>
                    <a:pt x="4129564" y="361474"/>
                    <a:pt x="4129564" y="358616"/>
                    <a:pt x="4128611" y="354806"/>
                  </a:cubicBezTo>
                  <a:close/>
                  <a:moveTo>
                    <a:pt x="4124801" y="255746"/>
                  </a:moveTo>
                  <a:cubicBezTo>
                    <a:pt x="4124801" y="252889"/>
                    <a:pt x="4124801" y="250031"/>
                    <a:pt x="4124801" y="248126"/>
                  </a:cubicBezTo>
                  <a:cubicBezTo>
                    <a:pt x="4129564" y="265271"/>
                    <a:pt x="4134326" y="284321"/>
                    <a:pt x="4140041" y="303371"/>
                  </a:cubicBezTo>
                  <a:cubicBezTo>
                    <a:pt x="4140041" y="304324"/>
                    <a:pt x="4140994" y="306229"/>
                    <a:pt x="4140994" y="307181"/>
                  </a:cubicBezTo>
                  <a:cubicBezTo>
                    <a:pt x="4140994" y="311944"/>
                    <a:pt x="4140994" y="316706"/>
                    <a:pt x="4140994" y="321469"/>
                  </a:cubicBezTo>
                  <a:cubicBezTo>
                    <a:pt x="4136231" y="310991"/>
                    <a:pt x="4133374" y="305276"/>
                    <a:pt x="4133374" y="305276"/>
                  </a:cubicBezTo>
                  <a:cubicBezTo>
                    <a:pt x="4133374" y="305276"/>
                    <a:pt x="4134326" y="308134"/>
                    <a:pt x="4135279" y="312896"/>
                  </a:cubicBezTo>
                  <a:cubicBezTo>
                    <a:pt x="4132421" y="309086"/>
                    <a:pt x="4130516" y="304324"/>
                    <a:pt x="4127659" y="300514"/>
                  </a:cubicBezTo>
                  <a:cubicBezTo>
                    <a:pt x="4125754" y="293846"/>
                    <a:pt x="4124801" y="288131"/>
                    <a:pt x="4123849" y="284321"/>
                  </a:cubicBezTo>
                  <a:cubicBezTo>
                    <a:pt x="4124801" y="273844"/>
                    <a:pt x="4124801" y="264319"/>
                    <a:pt x="4124801" y="255746"/>
                  </a:cubicBezTo>
                  <a:close/>
                  <a:moveTo>
                    <a:pt x="4095274" y="395764"/>
                  </a:moveTo>
                  <a:cubicBezTo>
                    <a:pt x="4094321" y="395764"/>
                    <a:pt x="4094321" y="395764"/>
                    <a:pt x="4095274" y="395764"/>
                  </a:cubicBezTo>
                  <a:cubicBezTo>
                    <a:pt x="4095274" y="394811"/>
                    <a:pt x="4095274" y="394811"/>
                    <a:pt x="4095274" y="394811"/>
                  </a:cubicBezTo>
                  <a:cubicBezTo>
                    <a:pt x="4095274" y="394811"/>
                    <a:pt x="4095274" y="395764"/>
                    <a:pt x="4095274" y="395764"/>
                  </a:cubicBezTo>
                  <a:close/>
                  <a:moveTo>
                    <a:pt x="4093369" y="386239"/>
                  </a:moveTo>
                  <a:cubicBezTo>
                    <a:pt x="4093369" y="383381"/>
                    <a:pt x="4093369" y="379571"/>
                    <a:pt x="4093369" y="376714"/>
                  </a:cubicBezTo>
                  <a:cubicBezTo>
                    <a:pt x="4094321" y="378619"/>
                    <a:pt x="4095274" y="380524"/>
                    <a:pt x="4096226" y="382429"/>
                  </a:cubicBezTo>
                  <a:cubicBezTo>
                    <a:pt x="4094321" y="384334"/>
                    <a:pt x="4094321" y="385286"/>
                    <a:pt x="4093369" y="386239"/>
                  </a:cubicBezTo>
                  <a:close/>
                  <a:moveTo>
                    <a:pt x="4097179" y="342424"/>
                  </a:moveTo>
                  <a:cubicBezTo>
                    <a:pt x="4098131" y="339566"/>
                    <a:pt x="4098131" y="337661"/>
                    <a:pt x="4099084" y="334804"/>
                  </a:cubicBezTo>
                  <a:cubicBezTo>
                    <a:pt x="4099084" y="335756"/>
                    <a:pt x="4099084" y="336709"/>
                    <a:pt x="4099084" y="337661"/>
                  </a:cubicBezTo>
                  <a:cubicBezTo>
                    <a:pt x="4099084" y="339566"/>
                    <a:pt x="4098131" y="340519"/>
                    <a:pt x="4097179" y="342424"/>
                  </a:cubicBezTo>
                  <a:close/>
                  <a:moveTo>
                    <a:pt x="4100989" y="353854"/>
                  </a:moveTo>
                  <a:cubicBezTo>
                    <a:pt x="4100989" y="352901"/>
                    <a:pt x="4100989" y="351949"/>
                    <a:pt x="4100989" y="351949"/>
                  </a:cubicBezTo>
                  <a:cubicBezTo>
                    <a:pt x="4100989" y="351949"/>
                    <a:pt x="4100989" y="351949"/>
                    <a:pt x="4100989" y="351949"/>
                  </a:cubicBezTo>
                  <a:cubicBezTo>
                    <a:pt x="4100989" y="352901"/>
                    <a:pt x="4100989" y="353854"/>
                    <a:pt x="4100989" y="353854"/>
                  </a:cubicBezTo>
                  <a:cubicBezTo>
                    <a:pt x="4100989" y="354806"/>
                    <a:pt x="4100989" y="353854"/>
                    <a:pt x="4100989" y="353854"/>
                  </a:cubicBezTo>
                  <a:close/>
                  <a:moveTo>
                    <a:pt x="4115276" y="322421"/>
                  </a:moveTo>
                  <a:cubicBezTo>
                    <a:pt x="4115276" y="330994"/>
                    <a:pt x="4114324" y="341471"/>
                    <a:pt x="4114324" y="350996"/>
                  </a:cubicBezTo>
                  <a:cubicBezTo>
                    <a:pt x="4113371" y="336709"/>
                    <a:pt x="4111466" y="327184"/>
                    <a:pt x="4111466" y="327184"/>
                  </a:cubicBezTo>
                  <a:cubicBezTo>
                    <a:pt x="4111466" y="327184"/>
                    <a:pt x="4110514" y="332899"/>
                    <a:pt x="4108609" y="342424"/>
                  </a:cubicBezTo>
                  <a:cubicBezTo>
                    <a:pt x="4108609" y="342424"/>
                    <a:pt x="4107656" y="341471"/>
                    <a:pt x="4107656" y="341471"/>
                  </a:cubicBezTo>
                  <a:cubicBezTo>
                    <a:pt x="4107656" y="339566"/>
                    <a:pt x="4106704" y="338614"/>
                    <a:pt x="4106704" y="336709"/>
                  </a:cubicBezTo>
                  <a:cubicBezTo>
                    <a:pt x="4108609" y="330994"/>
                    <a:pt x="4111466" y="326231"/>
                    <a:pt x="4113371" y="322421"/>
                  </a:cubicBezTo>
                  <a:cubicBezTo>
                    <a:pt x="4114324" y="321469"/>
                    <a:pt x="4114324" y="319564"/>
                    <a:pt x="4115276" y="318611"/>
                  </a:cubicBezTo>
                  <a:cubicBezTo>
                    <a:pt x="4115276" y="319564"/>
                    <a:pt x="4115276" y="320516"/>
                    <a:pt x="4115276" y="322421"/>
                  </a:cubicBezTo>
                  <a:close/>
                  <a:moveTo>
                    <a:pt x="4109561" y="295751"/>
                  </a:moveTo>
                  <a:cubicBezTo>
                    <a:pt x="4111466" y="299561"/>
                    <a:pt x="4113371" y="303371"/>
                    <a:pt x="4116229" y="308134"/>
                  </a:cubicBezTo>
                  <a:cubicBezTo>
                    <a:pt x="4116229" y="309086"/>
                    <a:pt x="4116229" y="310991"/>
                    <a:pt x="4116229" y="311944"/>
                  </a:cubicBezTo>
                  <a:cubicBezTo>
                    <a:pt x="4114324" y="314801"/>
                    <a:pt x="4112419" y="316706"/>
                    <a:pt x="4110514" y="320516"/>
                  </a:cubicBezTo>
                  <a:cubicBezTo>
                    <a:pt x="4108609" y="323374"/>
                    <a:pt x="4106704" y="326231"/>
                    <a:pt x="4104799" y="329089"/>
                  </a:cubicBezTo>
                  <a:cubicBezTo>
                    <a:pt x="4103846" y="326231"/>
                    <a:pt x="4102894" y="324326"/>
                    <a:pt x="4102894" y="322421"/>
                  </a:cubicBezTo>
                  <a:cubicBezTo>
                    <a:pt x="4105751" y="311944"/>
                    <a:pt x="4107656" y="303371"/>
                    <a:pt x="4109561" y="295751"/>
                  </a:cubicBezTo>
                  <a:close/>
                  <a:moveTo>
                    <a:pt x="4092416" y="294799"/>
                  </a:moveTo>
                  <a:cubicBezTo>
                    <a:pt x="4093369" y="284321"/>
                    <a:pt x="4093369" y="274796"/>
                    <a:pt x="4094321" y="265271"/>
                  </a:cubicBezTo>
                  <a:cubicBezTo>
                    <a:pt x="4095274" y="268129"/>
                    <a:pt x="4096226" y="270034"/>
                    <a:pt x="4098131" y="272891"/>
                  </a:cubicBezTo>
                  <a:cubicBezTo>
                    <a:pt x="4100989" y="278606"/>
                    <a:pt x="4103846" y="284321"/>
                    <a:pt x="4106704" y="290989"/>
                  </a:cubicBezTo>
                  <a:cubicBezTo>
                    <a:pt x="4103846" y="296704"/>
                    <a:pt x="4101941" y="304324"/>
                    <a:pt x="4098131" y="311944"/>
                  </a:cubicBezTo>
                  <a:cubicBezTo>
                    <a:pt x="4097179" y="308134"/>
                    <a:pt x="4096226" y="306229"/>
                    <a:pt x="4096226" y="306229"/>
                  </a:cubicBezTo>
                  <a:cubicBezTo>
                    <a:pt x="4096226" y="306229"/>
                    <a:pt x="4096226" y="310039"/>
                    <a:pt x="4097179" y="315754"/>
                  </a:cubicBezTo>
                  <a:cubicBezTo>
                    <a:pt x="4095274" y="320516"/>
                    <a:pt x="4093369" y="324326"/>
                    <a:pt x="4092416" y="329089"/>
                  </a:cubicBezTo>
                  <a:cubicBezTo>
                    <a:pt x="4092416" y="328136"/>
                    <a:pt x="4091464" y="326231"/>
                    <a:pt x="4091464" y="325279"/>
                  </a:cubicBezTo>
                  <a:cubicBezTo>
                    <a:pt x="4091464" y="324326"/>
                    <a:pt x="4090511" y="323374"/>
                    <a:pt x="4090511" y="321469"/>
                  </a:cubicBezTo>
                  <a:cubicBezTo>
                    <a:pt x="4091464" y="311944"/>
                    <a:pt x="4092416" y="303371"/>
                    <a:pt x="4092416" y="294799"/>
                  </a:cubicBezTo>
                  <a:close/>
                  <a:moveTo>
                    <a:pt x="4085749" y="244316"/>
                  </a:moveTo>
                  <a:cubicBezTo>
                    <a:pt x="4085749" y="245269"/>
                    <a:pt x="4085749" y="245269"/>
                    <a:pt x="4085749" y="244316"/>
                  </a:cubicBezTo>
                  <a:cubicBezTo>
                    <a:pt x="4085749" y="247174"/>
                    <a:pt x="4085749" y="248126"/>
                    <a:pt x="4084796" y="250031"/>
                  </a:cubicBezTo>
                  <a:cubicBezTo>
                    <a:pt x="4084796" y="249079"/>
                    <a:pt x="4084796" y="246221"/>
                    <a:pt x="4085749" y="244316"/>
                  </a:cubicBezTo>
                  <a:close/>
                  <a:moveTo>
                    <a:pt x="4043839" y="279559"/>
                  </a:moveTo>
                  <a:cubicBezTo>
                    <a:pt x="4044791" y="280511"/>
                    <a:pt x="4044791" y="280511"/>
                    <a:pt x="4043839" y="279559"/>
                  </a:cubicBezTo>
                  <a:cubicBezTo>
                    <a:pt x="4044791" y="281464"/>
                    <a:pt x="4044791" y="282416"/>
                    <a:pt x="4044791" y="283369"/>
                  </a:cubicBezTo>
                  <a:cubicBezTo>
                    <a:pt x="4043839" y="282416"/>
                    <a:pt x="4043839" y="281464"/>
                    <a:pt x="4043839" y="281464"/>
                  </a:cubicBezTo>
                  <a:cubicBezTo>
                    <a:pt x="4043839" y="281464"/>
                    <a:pt x="4043839" y="283369"/>
                    <a:pt x="4044791" y="286226"/>
                  </a:cubicBezTo>
                  <a:cubicBezTo>
                    <a:pt x="4044791" y="287179"/>
                    <a:pt x="4044791" y="288131"/>
                    <a:pt x="4044791" y="290036"/>
                  </a:cubicBezTo>
                  <a:cubicBezTo>
                    <a:pt x="4043839" y="288131"/>
                    <a:pt x="4042886" y="286226"/>
                    <a:pt x="4042886" y="284321"/>
                  </a:cubicBezTo>
                  <a:cubicBezTo>
                    <a:pt x="4043839" y="282416"/>
                    <a:pt x="4043839" y="281464"/>
                    <a:pt x="4043839" y="279559"/>
                  </a:cubicBezTo>
                  <a:close/>
                  <a:moveTo>
                    <a:pt x="4044791" y="333851"/>
                  </a:moveTo>
                  <a:cubicBezTo>
                    <a:pt x="4044791" y="333851"/>
                    <a:pt x="4044791" y="333851"/>
                    <a:pt x="4044791" y="333851"/>
                  </a:cubicBezTo>
                  <a:cubicBezTo>
                    <a:pt x="4044791" y="335756"/>
                    <a:pt x="4044791" y="337661"/>
                    <a:pt x="4044791" y="339566"/>
                  </a:cubicBezTo>
                  <a:cubicBezTo>
                    <a:pt x="4043839" y="338614"/>
                    <a:pt x="4043839" y="338614"/>
                    <a:pt x="4042886" y="337661"/>
                  </a:cubicBezTo>
                  <a:cubicBezTo>
                    <a:pt x="4042886" y="335756"/>
                    <a:pt x="4043839" y="334804"/>
                    <a:pt x="4044791" y="333851"/>
                  </a:cubicBezTo>
                  <a:close/>
                  <a:moveTo>
                    <a:pt x="4039076" y="271939"/>
                  </a:moveTo>
                  <a:cubicBezTo>
                    <a:pt x="4039076" y="272891"/>
                    <a:pt x="4039076" y="272891"/>
                    <a:pt x="4039076" y="273844"/>
                  </a:cubicBezTo>
                  <a:cubicBezTo>
                    <a:pt x="4039076" y="272891"/>
                    <a:pt x="4038124" y="271939"/>
                    <a:pt x="4038124" y="270034"/>
                  </a:cubicBezTo>
                  <a:cubicBezTo>
                    <a:pt x="4037171" y="268129"/>
                    <a:pt x="4037171" y="267176"/>
                    <a:pt x="4036219" y="265271"/>
                  </a:cubicBezTo>
                  <a:cubicBezTo>
                    <a:pt x="4037171" y="267176"/>
                    <a:pt x="4038124" y="269081"/>
                    <a:pt x="4039076" y="271939"/>
                  </a:cubicBezTo>
                  <a:close/>
                  <a:moveTo>
                    <a:pt x="4033361" y="358616"/>
                  </a:moveTo>
                  <a:cubicBezTo>
                    <a:pt x="4033361" y="355759"/>
                    <a:pt x="4034314" y="353854"/>
                    <a:pt x="4034314" y="351949"/>
                  </a:cubicBezTo>
                  <a:cubicBezTo>
                    <a:pt x="4035266" y="350044"/>
                    <a:pt x="4037171" y="347186"/>
                    <a:pt x="4038124" y="345281"/>
                  </a:cubicBezTo>
                  <a:cubicBezTo>
                    <a:pt x="4040029" y="347186"/>
                    <a:pt x="4041934" y="350044"/>
                    <a:pt x="4043839" y="351949"/>
                  </a:cubicBezTo>
                  <a:cubicBezTo>
                    <a:pt x="4042886" y="363379"/>
                    <a:pt x="4041934" y="376714"/>
                    <a:pt x="4040981" y="391954"/>
                  </a:cubicBezTo>
                  <a:cubicBezTo>
                    <a:pt x="4039076" y="398621"/>
                    <a:pt x="4037171" y="406241"/>
                    <a:pt x="4035266" y="413861"/>
                  </a:cubicBezTo>
                  <a:cubicBezTo>
                    <a:pt x="4033361" y="407194"/>
                    <a:pt x="4030504" y="401479"/>
                    <a:pt x="4029551" y="395764"/>
                  </a:cubicBezTo>
                  <a:cubicBezTo>
                    <a:pt x="4028599" y="392906"/>
                    <a:pt x="4027646" y="391001"/>
                    <a:pt x="4027646" y="388144"/>
                  </a:cubicBezTo>
                  <a:cubicBezTo>
                    <a:pt x="4029551" y="377666"/>
                    <a:pt x="4031456" y="368141"/>
                    <a:pt x="4033361" y="358616"/>
                  </a:cubicBezTo>
                  <a:close/>
                  <a:moveTo>
                    <a:pt x="4020026" y="324326"/>
                  </a:moveTo>
                  <a:cubicBezTo>
                    <a:pt x="4020979" y="325279"/>
                    <a:pt x="4020979" y="325279"/>
                    <a:pt x="4021931" y="326231"/>
                  </a:cubicBezTo>
                  <a:cubicBezTo>
                    <a:pt x="4020979" y="329089"/>
                    <a:pt x="4020026" y="331946"/>
                    <a:pt x="4019074" y="334804"/>
                  </a:cubicBezTo>
                  <a:cubicBezTo>
                    <a:pt x="4018121" y="336709"/>
                    <a:pt x="4018121" y="339566"/>
                    <a:pt x="4017169" y="341471"/>
                  </a:cubicBezTo>
                  <a:cubicBezTo>
                    <a:pt x="4017169" y="341471"/>
                    <a:pt x="4017169" y="342424"/>
                    <a:pt x="4016216" y="342424"/>
                  </a:cubicBezTo>
                  <a:cubicBezTo>
                    <a:pt x="4016216" y="343376"/>
                    <a:pt x="4015264" y="343376"/>
                    <a:pt x="4015264" y="344329"/>
                  </a:cubicBezTo>
                  <a:cubicBezTo>
                    <a:pt x="4014311" y="333851"/>
                    <a:pt x="4012406" y="324326"/>
                    <a:pt x="4011454" y="315754"/>
                  </a:cubicBezTo>
                  <a:cubicBezTo>
                    <a:pt x="4014311" y="317659"/>
                    <a:pt x="4017169" y="320516"/>
                    <a:pt x="4020026" y="324326"/>
                  </a:cubicBezTo>
                  <a:close/>
                  <a:moveTo>
                    <a:pt x="3999071" y="282416"/>
                  </a:moveTo>
                  <a:cubicBezTo>
                    <a:pt x="4000024" y="282416"/>
                    <a:pt x="4000024" y="282416"/>
                    <a:pt x="3999071" y="282416"/>
                  </a:cubicBezTo>
                  <a:cubicBezTo>
                    <a:pt x="4000024" y="290989"/>
                    <a:pt x="4000024" y="300514"/>
                    <a:pt x="4000024" y="310991"/>
                  </a:cubicBezTo>
                  <a:cubicBezTo>
                    <a:pt x="4000024" y="312896"/>
                    <a:pt x="4000024" y="314801"/>
                    <a:pt x="4000024" y="316706"/>
                  </a:cubicBezTo>
                  <a:cubicBezTo>
                    <a:pt x="4000024" y="319564"/>
                    <a:pt x="3999071" y="322421"/>
                    <a:pt x="3999071" y="325279"/>
                  </a:cubicBezTo>
                  <a:cubicBezTo>
                    <a:pt x="3999071" y="325279"/>
                    <a:pt x="3999071" y="326231"/>
                    <a:pt x="3999071" y="327184"/>
                  </a:cubicBezTo>
                  <a:cubicBezTo>
                    <a:pt x="3999071" y="326231"/>
                    <a:pt x="3998119" y="325279"/>
                    <a:pt x="3998119" y="324326"/>
                  </a:cubicBezTo>
                  <a:lnTo>
                    <a:pt x="3997166" y="314801"/>
                  </a:lnTo>
                  <a:lnTo>
                    <a:pt x="3996214" y="286226"/>
                  </a:lnTo>
                  <a:cubicBezTo>
                    <a:pt x="3997166" y="285274"/>
                    <a:pt x="3998119" y="284321"/>
                    <a:pt x="3999071" y="282416"/>
                  </a:cubicBezTo>
                  <a:close/>
                  <a:moveTo>
                    <a:pt x="3983831" y="405289"/>
                  </a:moveTo>
                  <a:cubicBezTo>
                    <a:pt x="3982879" y="408146"/>
                    <a:pt x="3981926" y="410051"/>
                    <a:pt x="3980021" y="412909"/>
                  </a:cubicBezTo>
                  <a:cubicBezTo>
                    <a:pt x="3980021" y="412909"/>
                    <a:pt x="3980021" y="412909"/>
                    <a:pt x="3980021" y="412909"/>
                  </a:cubicBezTo>
                  <a:cubicBezTo>
                    <a:pt x="3981926" y="407194"/>
                    <a:pt x="3981926" y="404336"/>
                    <a:pt x="3982879" y="402431"/>
                  </a:cubicBezTo>
                  <a:cubicBezTo>
                    <a:pt x="3982879" y="403384"/>
                    <a:pt x="3982879" y="404336"/>
                    <a:pt x="3983831" y="405289"/>
                  </a:cubicBezTo>
                  <a:close/>
                  <a:moveTo>
                    <a:pt x="3980974" y="395764"/>
                  </a:moveTo>
                  <a:cubicBezTo>
                    <a:pt x="3981926" y="397669"/>
                    <a:pt x="3981926" y="399574"/>
                    <a:pt x="3982879" y="401479"/>
                  </a:cubicBezTo>
                  <a:cubicBezTo>
                    <a:pt x="3982879" y="402431"/>
                    <a:pt x="3980974" y="404336"/>
                    <a:pt x="3979069" y="407194"/>
                  </a:cubicBezTo>
                  <a:cubicBezTo>
                    <a:pt x="3979069" y="407194"/>
                    <a:pt x="3979069" y="406241"/>
                    <a:pt x="3979069" y="406241"/>
                  </a:cubicBezTo>
                  <a:cubicBezTo>
                    <a:pt x="3980021" y="403384"/>
                    <a:pt x="3980021" y="399574"/>
                    <a:pt x="3980974" y="395764"/>
                  </a:cubicBezTo>
                  <a:close/>
                  <a:moveTo>
                    <a:pt x="3976211" y="378619"/>
                  </a:moveTo>
                  <a:cubicBezTo>
                    <a:pt x="3976211" y="378619"/>
                    <a:pt x="3976211" y="378619"/>
                    <a:pt x="3976211" y="378619"/>
                  </a:cubicBezTo>
                  <a:cubicBezTo>
                    <a:pt x="3976211" y="379571"/>
                    <a:pt x="3976211" y="379571"/>
                    <a:pt x="3976211" y="380524"/>
                  </a:cubicBezTo>
                  <a:cubicBezTo>
                    <a:pt x="3976211" y="379571"/>
                    <a:pt x="3976211" y="378619"/>
                    <a:pt x="3976211" y="378619"/>
                  </a:cubicBezTo>
                  <a:close/>
                  <a:moveTo>
                    <a:pt x="3948589" y="255746"/>
                  </a:moveTo>
                  <a:cubicBezTo>
                    <a:pt x="3948589" y="262414"/>
                    <a:pt x="3947636" y="270034"/>
                    <a:pt x="3946684" y="277654"/>
                  </a:cubicBezTo>
                  <a:cubicBezTo>
                    <a:pt x="3946684" y="279559"/>
                    <a:pt x="3946684" y="282416"/>
                    <a:pt x="3945731" y="285274"/>
                  </a:cubicBezTo>
                  <a:cubicBezTo>
                    <a:pt x="3944779" y="278606"/>
                    <a:pt x="3944779" y="272891"/>
                    <a:pt x="3943826" y="266224"/>
                  </a:cubicBezTo>
                  <a:cubicBezTo>
                    <a:pt x="3942874" y="257651"/>
                    <a:pt x="3940969" y="249079"/>
                    <a:pt x="3940016" y="240506"/>
                  </a:cubicBezTo>
                  <a:cubicBezTo>
                    <a:pt x="3940016" y="240506"/>
                    <a:pt x="3940016" y="240506"/>
                    <a:pt x="3940016" y="239554"/>
                  </a:cubicBezTo>
                  <a:cubicBezTo>
                    <a:pt x="3940016" y="238601"/>
                    <a:pt x="3940016" y="237649"/>
                    <a:pt x="3940016" y="236696"/>
                  </a:cubicBezTo>
                  <a:cubicBezTo>
                    <a:pt x="3940969" y="237649"/>
                    <a:pt x="3941921" y="239554"/>
                    <a:pt x="3942874" y="240506"/>
                  </a:cubicBezTo>
                  <a:cubicBezTo>
                    <a:pt x="3944779" y="243364"/>
                    <a:pt x="3945731" y="245269"/>
                    <a:pt x="3947636" y="248126"/>
                  </a:cubicBezTo>
                  <a:cubicBezTo>
                    <a:pt x="3948589" y="251936"/>
                    <a:pt x="3948589" y="253841"/>
                    <a:pt x="3948589" y="255746"/>
                  </a:cubicBezTo>
                  <a:close/>
                  <a:moveTo>
                    <a:pt x="3943826" y="205264"/>
                  </a:moveTo>
                  <a:cubicBezTo>
                    <a:pt x="3943826" y="207169"/>
                    <a:pt x="3943826" y="209074"/>
                    <a:pt x="3943826" y="210979"/>
                  </a:cubicBezTo>
                  <a:cubicBezTo>
                    <a:pt x="3943826" y="216694"/>
                    <a:pt x="3944779" y="223361"/>
                    <a:pt x="3945731" y="230981"/>
                  </a:cubicBezTo>
                  <a:cubicBezTo>
                    <a:pt x="3945731" y="232886"/>
                    <a:pt x="3945731" y="234791"/>
                    <a:pt x="3946684" y="236696"/>
                  </a:cubicBezTo>
                  <a:cubicBezTo>
                    <a:pt x="3943826" y="233839"/>
                    <a:pt x="3941921" y="230029"/>
                    <a:pt x="3939064" y="228124"/>
                  </a:cubicBezTo>
                  <a:cubicBezTo>
                    <a:pt x="3938111" y="224314"/>
                    <a:pt x="3938111" y="219551"/>
                    <a:pt x="3937159" y="215741"/>
                  </a:cubicBezTo>
                  <a:cubicBezTo>
                    <a:pt x="3940016" y="210979"/>
                    <a:pt x="3941921" y="208121"/>
                    <a:pt x="3943826" y="205264"/>
                  </a:cubicBezTo>
                  <a:close/>
                  <a:moveTo>
                    <a:pt x="3866674" y="369094"/>
                  </a:moveTo>
                  <a:cubicBezTo>
                    <a:pt x="3866674" y="369094"/>
                    <a:pt x="3866674" y="368141"/>
                    <a:pt x="3867626" y="368141"/>
                  </a:cubicBezTo>
                  <a:cubicBezTo>
                    <a:pt x="3867626" y="369094"/>
                    <a:pt x="3867626" y="370046"/>
                    <a:pt x="3867626" y="370999"/>
                  </a:cubicBezTo>
                  <a:cubicBezTo>
                    <a:pt x="3867626" y="370046"/>
                    <a:pt x="3866674" y="370046"/>
                    <a:pt x="3866674" y="369094"/>
                  </a:cubicBezTo>
                  <a:close/>
                  <a:moveTo>
                    <a:pt x="3886676" y="354806"/>
                  </a:moveTo>
                  <a:cubicBezTo>
                    <a:pt x="3885724" y="351949"/>
                    <a:pt x="3883819" y="350044"/>
                    <a:pt x="3882866" y="348139"/>
                  </a:cubicBezTo>
                  <a:cubicBezTo>
                    <a:pt x="3882866" y="345281"/>
                    <a:pt x="3881914" y="341471"/>
                    <a:pt x="3881914" y="338614"/>
                  </a:cubicBezTo>
                  <a:cubicBezTo>
                    <a:pt x="3883819" y="343376"/>
                    <a:pt x="3885724" y="349091"/>
                    <a:pt x="3886676" y="354806"/>
                  </a:cubicBezTo>
                  <a:cubicBezTo>
                    <a:pt x="3887629" y="354806"/>
                    <a:pt x="3887629" y="355759"/>
                    <a:pt x="3887629" y="356711"/>
                  </a:cubicBezTo>
                  <a:cubicBezTo>
                    <a:pt x="3887629" y="355759"/>
                    <a:pt x="3887629" y="354806"/>
                    <a:pt x="3886676" y="354806"/>
                  </a:cubicBezTo>
                  <a:close/>
                  <a:moveTo>
                    <a:pt x="3897154" y="278606"/>
                  </a:moveTo>
                  <a:cubicBezTo>
                    <a:pt x="3899059" y="275749"/>
                    <a:pt x="3900011" y="272891"/>
                    <a:pt x="3901916" y="270986"/>
                  </a:cubicBezTo>
                  <a:cubicBezTo>
                    <a:pt x="3901916" y="270986"/>
                    <a:pt x="3901916" y="270986"/>
                    <a:pt x="3901916" y="270986"/>
                  </a:cubicBezTo>
                  <a:cubicBezTo>
                    <a:pt x="3900964" y="273844"/>
                    <a:pt x="3899059" y="276701"/>
                    <a:pt x="3897154" y="278606"/>
                  </a:cubicBezTo>
                  <a:cubicBezTo>
                    <a:pt x="3898106" y="279559"/>
                    <a:pt x="3897154" y="279559"/>
                    <a:pt x="3897154" y="278606"/>
                  </a:cubicBezTo>
                  <a:close/>
                  <a:moveTo>
                    <a:pt x="3900011" y="291941"/>
                  </a:moveTo>
                  <a:cubicBezTo>
                    <a:pt x="3900011" y="290989"/>
                    <a:pt x="3900964" y="289084"/>
                    <a:pt x="3901916" y="288131"/>
                  </a:cubicBezTo>
                  <a:cubicBezTo>
                    <a:pt x="3901916" y="287179"/>
                    <a:pt x="3902869" y="287179"/>
                    <a:pt x="3902869" y="286226"/>
                  </a:cubicBezTo>
                  <a:cubicBezTo>
                    <a:pt x="3902869" y="290036"/>
                    <a:pt x="3902869" y="293846"/>
                    <a:pt x="3903821" y="297656"/>
                  </a:cubicBezTo>
                  <a:cubicBezTo>
                    <a:pt x="3903821" y="298609"/>
                    <a:pt x="3903821" y="300514"/>
                    <a:pt x="3902869" y="301466"/>
                  </a:cubicBezTo>
                  <a:cubicBezTo>
                    <a:pt x="3902869" y="300514"/>
                    <a:pt x="3902869" y="299561"/>
                    <a:pt x="3901916" y="298609"/>
                  </a:cubicBezTo>
                  <a:cubicBezTo>
                    <a:pt x="3901916" y="295751"/>
                    <a:pt x="3900964" y="293846"/>
                    <a:pt x="3900011" y="291941"/>
                  </a:cubicBezTo>
                  <a:close/>
                  <a:moveTo>
                    <a:pt x="3903821" y="431006"/>
                  </a:moveTo>
                  <a:cubicBezTo>
                    <a:pt x="3903821" y="431006"/>
                    <a:pt x="3903821" y="431959"/>
                    <a:pt x="3902869" y="431959"/>
                  </a:cubicBezTo>
                  <a:lnTo>
                    <a:pt x="3901916" y="431959"/>
                  </a:lnTo>
                  <a:cubicBezTo>
                    <a:pt x="3902869" y="430054"/>
                    <a:pt x="3902869" y="428149"/>
                    <a:pt x="3903821" y="426244"/>
                  </a:cubicBezTo>
                  <a:cubicBezTo>
                    <a:pt x="3903821" y="427196"/>
                    <a:pt x="3903821" y="427196"/>
                    <a:pt x="3904774" y="428149"/>
                  </a:cubicBezTo>
                  <a:cubicBezTo>
                    <a:pt x="3903821" y="429101"/>
                    <a:pt x="3903821" y="430054"/>
                    <a:pt x="3903821" y="431006"/>
                  </a:cubicBezTo>
                  <a:close/>
                  <a:moveTo>
                    <a:pt x="3925729" y="309086"/>
                  </a:moveTo>
                  <a:cubicBezTo>
                    <a:pt x="3923824" y="301466"/>
                    <a:pt x="3922871" y="297656"/>
                    <a:pt x="3922871" y="297656"/>
                  </a:cubicBezTo>
                  <a:cubicBezTo>
                    <a:pt x="3922871" y="297656"/>
                    <a:pt x="3922871" y="301466"/>
                    <a:pt x="3923824" y="308134"/>
                  </a:cubicBezTo>
                  <a:cubicBezTo>
                    <a:pt x="3920966" y="297656"/>
                    <a:pt x="3919061" y="291941"/>
                    <a:pt x="3919061" y="291941"/>
                  </a:cubicBezTo>
                  <a:cubicBezTo>
                    <a:pt x="3919061" y="291941"/>
                    <a:pt x="3920014" y="301466"/>
                    <a:pt x="3922871" y="317659"/>
                  </a:cubicBezTo>
                  <a:cubicBezTo>
                    <a:pt x="3922871" y="320516"/>
                    <a:pt x="3923824" y="322421"/>
                    <a:pt x="3923824" y="325279"/>
                  </a:cubicBezTo>
                  <a:cubicBezTo>
                    <a:pt x="3922871" y="328136"/>
                    <a:pt x="3922871" y="331946"/>
                    <a:pt x="3921919" y="334804"/>
                  </a:cubicBezTo>
                  <a:cubicBezTo>
                    <a:pt x="3921919" y="334804"/>
                    <a:pt x="3921919" y="335756"/>
                    <a:pt x="3921919" y="335756"/>
                  </a:cubicBezTo>
                  <a:cubicBezTo>
                    <a:pt x="3921919" y="333851"/>
                    <a:pt x="3920966" y="331946"/>
                    <a:pt x="3920966" y="330041"/>
                  </a:cubicBezTo>
                  <a:cubicBezTo>
                    <a:pt x="3919061" y="319564"/>
                    <a:pt x="3917156" y="310039"/>
                    <a:pt x="3915251" y="301466"/>
                  </a:cubicBezTo>
                  <a:cubicBezTo>
                    <a:pt x="3913346" y="293846"/>
                    <a:pt x="3912394" y="287179"/>
                    <a:pt x="3911441" y="281464"/>
                  </a:cubicBezTo>
                  <a:cubicBezTo>
                    <a:pt x="3911441" y="273844"/>
                    <a:pt x="3912394" y="268129"/>
                    <a:pt x="3912394" y="264319"/>
                  </a:cubicBezTo>
                  <a:cubicBezTo>
                    <a:pt x="3912394" y="264319"/>
                    <a:pt x="3912394" y="263366"/>
                    <a:pt x="3912394" y="263366"/>
                  </a:cubicBezTo>
                  <a:cubicBezTo>
                    <a:pt x="3914299" y="265271"/>
                    <a:pt x="3917156" y="268129"/>
                    <a:pt x="3919061" y="270986"/>
                  </a:cubicBezTo>
                  <a:cubicBezTo>
                    <a:pt x="3920966" y="272891"/>
                    <a:pt x="3922871" y="274796"/>
                    <a:pt x="3923824" y="277654"/>
                  </a:cubicBezTo>
                  <a:cubicBezTo>
                    <a:pt x="3923824" y="277654"/>
                    <a:pt x="3923824" y="280511"/>
                    <a:pt x="3924776" y="284321"/>
                  </a:cubicBezTo>
                  <a:cubicBezTo>
                    <a:pt x="3922871" y="279559"/>
                    <a:pt x="3921919" y="277654"/>
                    <a:pt x="3921919" y="277654"/>
                  </a:cubicBezTo>
                  <a:cubicBezTo>
                    <a:pt x="3921919" y="277654"/>
                    <a:pt x="3923824" y="284321"/>
                    <a:pt x="3926681" y="296704"/>
                  </a:cubicBezTo>
                  <a:cubicBezTo>
                    <a:pt x="3926681" y="298609"/>
                    <a:pt x="3927634" y="301466"/>
                    <a:pt x="3927634" y="304324"/>
                  </a:cubicBezTo>
                  <a:cubicBezTo>
                    <a:pt x="3927634" y="304324"/>
                    <a:pt x="3927634" y="304324"/>
                    <a:pt x="3927634" y="305276"/>
                  </a:cubicBezTo>
                  <a:cubicBezTo>
                    <a:pt x="3926681" y="304324"/>
                    <a:pt x="3925729" y="306229"/>
                    <a:pt x="3925729" y="309086"/>
                  </a:cubicBezTo>
                  <a:close/>
                  <a:moveTo>
                    <a:pt x="3929539" y="287179"/>
                  </a:moveTo>
                  <a:cubicBezTo>
                    <a:pt x="3929539" y="289084"/>
                    <a:pt x="3928586" y="290989"/>
                    <a:pt x="3928586" y="292894"/>
                  </a:cubicBezTo>
                  <a:cubicBezTo>
                    <a:pt x="3928586" y="291941"/>
                    <a:pt x="3927634" y="290989"/>
                    <a:pt x="3927634" y="290036"/>
                  </a:cubicBezTo>
                  <a:cubicBezTo>
                    <a:pt x="3924776" y="281464"/>
                    <a:pt x="3923824" y="275749"/>
                    <a:pt x="3923824" y="275749"/>
                  </a:cubicBezTo>
                  <a:cubicBezTo>
                    <a:pt x="3924776" y="277654"/>
                    <a:pt x="3926681" y="279559"/>
                    <a:pt x="3927634" y="281464"/>
                  </a:cubicBezTo>
                  <a:cubicBezTo>
                    <a:pt x="3928586" y="282416"/>
                    <a:pt x="3928586" y="283369"/>
                    <a:pt x="3929539" y="284321"/>
                  </a:cubicBezTo>
                  <a:cubicBezTo>
                    <a:pt x="3929539" y="284321"/>
                    <a:pt x="3929539" y="285274"/>
                    <a:pt x="3929539" y="287179"/>
                  </a:cubicBezTo>
                  <a:close/>
                  <a:moveTo>
                    <a:pt x="3926681" y="242411"/>
                  </a:moveTo>
                  <a:cubicBezTo>
                    <a:pt x="3927634" y="251936"/>
                    <a:pt x="3928586" y="261461"/>
                    <a:pt x="3928586" y="270986"/>
                  </a:cubicBezTo>
                  <a:cubicBezTo>
                    <a:pt x="3926681" y="269081"/>
                    <a:pt x="3924776" y="266224"/>
                    <a:pt x="3921919" y="265271"/>
                  </a:cubicBezTo>
                  <a:cubicBezTo>
                    <a:pt x="3919061" y="262414"/>
                    <a:pt x="3916204" y="259556"/>
                    <a:pt x="3913346" y="257651"/>
                  </a:cubicBezTo>
                  <a:cubicBezTo>
                    <a:pt x="3915251" y="253841"/>
                    <a:pt x="3916204" y="250031"/>
                    <a:pt x="3917156" y="246221"/>
                  </a:cubicBezTo>
                  <a:cubicBezTo>
                    <a:pt x="3920014" y="241459"/>
                    <a:pt x="3922871" y="236696"/>
                    <a:pt x="3925729" y="232886"/>
                  </a:cubicBezTo>
                  <a:cubicBezTo>
                    <a:pt x="3925729" y="235744"/>
                    <a:pt x="3925729" y="239554"/>
                    <a:pt x="3926681" y="242411"/>
                  </a:cubicBezTo>
                  <a:close/>
                  <a:moveTo>
                    <a:pt x="3900964" y="168116"/>
                  </a:moveTo>
                  <a:cubicBezTo>
                    <a:pt x="3905726" y="160496"/>
                    <a:pt x="3910489" y="153829"/>
                    <a:pt x="3914299" y="147161"/>
                  </a:cubicBezTo>
                  <a:cubicBezTo>
                    <a:pt x="3914299" y="150019"/>
                    <a:pt x="3915251" y="152876"/>
                    <a:pt x="3915251" y="156686"/>
                  </a:cubicBezTo>
                  <a:cubicBezTo>
                    <a:pt x="3917156" y="168116"/>
                    <a:pt x="3919061" y="181451"/>
                    <a:pt x="3920966" y="196691"/>
                  </a:cubicBezTo>
                  <a:cubicBezTo>
                    <a:pt x="3921919" y="202406"/>
                    <a:pt x="3921919" y="208121"/>
                    <a:pt x="3922871" y="213836"/>
                  </a:cubicBezTo>
                  <a:cubicBezTo>
                    <a:pt x="3920966" y="211931"/>
                    <a:pt x="3920014" y="210979"/>
                    <a:pt x="3920014" y="210979"/>
                  </a:cubicBezTo>
                  <a:cubicBezTo>
                    <a:pt x="3920014" y="210979"/>
                    <a:pt x="3920966" y="212884"/>
                    <a:pt x="3923824" y="214789"/>
                  </a:cubicBezTo>
                  <a:cubicBezTo>
                    <a:pt x="3923824" y="218599"/>
                    <a:pt x="3924776" y="222409"/>
                    <a:pt x="3924776" y="226219"/>
                  </a:cubicBezTo>
                  <a:cubicBezTo>
                    <a:pt x="3919061" y="232886"/>
                    <a:pt x="3913346" y="240506"/>
                    <a:pt x="3906679" y="249079"/>
                  </a:cubicBezTo>
                  <a:cubicBezTo>
                    <a:pt x="3905726" y="250031"/>
                    <a:pt x="3905726" y="250984"/>
                    <a:pt x="3904774" y="251936"/>
                  </a:cubicBezTo>
                  <a:cubicBezTo>
                    <a:pt x="3903821" y="251936"/>
                    <a:pt x="3903821" y="250984"/>
                    <a:pt x="3902869" y="250984"/>
                  </a:cubicBezTo>
                  <a:cubicBezTo>
                    <a:pt x="3901916" y="245269"/>
                    <a:pt x="3900964" y="242411"/>
                    <a:pt x="3900964" y="242411"/>
                  </a:cubicBezTo>
                  <a:cubicBezTo>
                    <a:pt x="3900964" y="242411"/>
                    <a:pt x="3900964" y="245269"/>
                    <a:pt x="3900964" y="249079"/>
                  </a:cubicBezTo>
                  <a:cubicBezTo>
                    <a:pt x="3900011" y="248126"/>
                    <a:pt x="3898106" y="247174"/>
                    <a:pt x="3897154" y="247174"/>
                  </a:cubicBezTo>
                  <a:cubicBezTo>
                    <a:pt x="3893344" y="245269"/>
                    <a:pt x="3891439" y="243364"/>
                    <a:pt x="3891439" y="243364"/>
                  </a:cubicBezTo>
                  <a:cubicBezTo>
                    <a:pt x="3891439" y="243364"/>
                    <a:pt x="3893344" y="245269"/>
                    <a:pt x="3896201" y="248126"/>
                  </a:cubicBezTo>
                  <a:cubicBezTo>
                    <a:pt x="3897154" y="249079"/>
                    <a:pt x="3899059" y="250984"/>
                    <a:pt x="3900964" y="251936"/>
                  </a:cubicBezTo>
                  <a:cubicBezTo>
                    <a:pt x="3900964" y="253841"/>
                    <a:pt x="3900964" y="254794"/>
                    <a:pt x="3900964" y="256699"/>
                  </a:cubicBezTo>
                  <a:cubicBezTo>
                    <a:pt x="3899059" y="259556"/>
                    <a:pt x="3896201" y="263366"/>
                    <a:pt x="3894296" y="266224"/>
                  </a:cubicBezTo>
                  <a:cubicBezTo>
                    <a:pt x="3893344" y="261461"/>
                    <a:pt x="3891439" y="255746"/>
                    <a:pt x="3890486" y="250984"/>
                  </a:cubicBezTo>
                  <a:cubicBezTo>
                    <a:pt x="3886676" y="235744"/>
                    <a:pt x="3883819" y="222409"/>
                    <a:pt x="3880009" y="210026"/>
                  </a:cubicBezTo>
                  <a:cubicBezTo>
                    <a:pt x="3880009" y="209074"/>
                    <a:pt x="3879056" y="207169"/>
                    <a:pt x="3879056" y="206216"/>
                  </a:cubicBezTo>
                  <a:cubicBezTo>
                    <a:pt x="3886676" y="191929"/>
                    <a:pt x="3894296" y="178594"/>
                    <a:pt x="3900964" y="168116"/>
                  </a:cubicBezTo>
                  <a:close/>
                  <a:moveTo>
                    <a:pt x="3873341" y="214789"/>
                  </a:moveTo>
                  <a:cubicBezTo>
                    <a:pt x="3875246" y="226219"/>
                    <a:pt x="3877151" y="238601"/>
                    <a:pt x="3879056" y="251936"/>
                  </a:cubicBezTo>
                  <a:cubicBezTo>
                    <a:pt x="3880009" y="260509"/>
                    <a:pt x="3881914" y="270034"/>
                    <a:pt x="3883819" y="280511"/>
                  </a:cubicBezTo>
                  <a:cubicBezTo>
                    <a:pt x="3883819" y="281464"/>
                    <a:pt x="3882866" y="281464"/>
                    <a:pt x="3882866" y="282416"/>
                  </a:cubicBezTo>
                  <a:cubicBezTo>
                    <a:pt x="3880009" y="273844"/>
                    <a:pt x="3878104" y="266224"/>
                    <a:pt x="3875246" y="259556"/>
                  </a:cubicBezTo>
                  <a:cubicBezTo>
                    <a:pt x="3871436" y="250031"/>
                    <a:pt x="3868579" y="241459"/>
                    <a:pt x="3865721" y="234791"/>
                  </a:cubicBezTo>
                  <a:cubicBezTo>
                    <a:pt x="3865721" y="233839"/>
                    <a:pt x="3864769" y="232886"/>
                    <a:pt x="3864769" y="231934"/>
                  </a:cubicBezTo>
                  <a:cubicBezTo>
                    <a:pt x="3867626" y="225266"/>
                    <a:pt x="3870484" y="219551"/>
                    <a:pt x="3873341" y="214789"/>
                  </a:cubicBezTo>
                  <a:close/>
                  <a:moveTo>
                    <a:pt x="3864769" y="341471"/>
                  </a:moveTo>
                  <a:cubicBezTo>
                    <a:pt x="3863816" y="342424"/>
                    <a:pt x="3863816" y="344329"/>
                    <a:pt x="3862864" y="345281"/>
                  </a:cubicBezTo>
                  <a:cubicBezTo>
                    <a:pt x="3862864" y="344329"/>
                    <a:pt x="3863816" y="343376"/>
                    <a:pt x="3864769" y="341471"/>
                  </a:cubicBezTo>
                  <a:cubicBezTo>
                    <a:pt x="3864769" y="341471"/>
                    <a:pt x="3864769" y="341471"/>
                    <a:pt x="3864769" y="341471"/>
                  </a:cubicBezTo>
                  <a:close/>
                  <a:moveTo>
                    <a:pt x="3854291" y="211931"/>
                  </a:moveTo>
                  <a:cubicBezTo>
                    <a:pt x="3854291" y="208121"/>
                    <a:pt x="3855244" y="204311"/>
                    <a:pt x="3856196" y="201454"/>
                  </a:cubicBezTo>
                  <a:cubicBezTo>
                    <a:pt x="3856196" y="206216"/>
                    <a:pt x="3856196" y="212884"/>
                    <a:pt x="3857149" y="220504"/>
                  </a:cubicBezTo>
                  <a:cubicBezTo>
                    <a:pt x="3856196" y="222409"/>
                    <a:pt x="3855244" y="224314"/>
                    <a:pt x="3854291" y="226219"/>
                  </a:cubicBezTo>
                  <a:cubicBezTo>
                    <a:pt x="3853339" y="220504"/>
                    <a:pt x="3854291" y="215741"/>
                    <a:pt x="3854291" y="211931"/>
                  </a:cubicBezTo>
                  <a:close/>
                  <a:moveTo>
                    <a:pt x="3849529" y="262414"/>
                  </a:moveTo>
                  <a:cubicBezTo>
                    <a:pt x="3849529" y="260509"/>
                    <a:pt x="3849529" y="259556"/>
                    <a:pt x="3849529" y="257651"/>
                  </a:cubicBezTo>
                  <a:cubicBezTo>
                    <a:pt x="3849529" y="257651"/>
                    <a:pt x="3849529" y="256699"/>
                    <a:pt x="3850481" y="256699"/>
                  </a:cubicBezTo>
                  <a:cubicBezTo>
                    <a:pt x="3853339" y="263366"/>
                    <a:pt x="3856196" y="270986"/>
                    <a:pt x="3859054" y="278606"/>
                  </a:cubicBezTo>
                  <a:cubicBezTo>
                    <a:pt x="3859054" y="279559"/>
                    <a:pt x="3859054" y="279559"/>
                    <a:pt x="3860006" y="280511"/>
                  </a:cubicBezTo>
                  <a:cubicBezTo>
                    <a:pt x="3860959" y="290989"/>
                    <a:pt x="3861911" y="302419"/>
                    <a:pt x="3862864" y="313849"/>
                  </a:cubicBezTo>
                  <a:cubicBezTo>
                    <a:pt x="3862864" y="313849"/>
                    <a:pt x="3862864" y="313849"/>
                    <a:pt x="3862864" y="313849"/>
                  </a:cubicBezTo>
                  <a:cubicBezTo>
                    <a:pt x="3858101" y="305276"/>
                    <a:pt x="3852386" y="298609"/>
                    <a:pt x="3847624" y="291941"/>
                  </a:cubicBezTo>
                  <a:cubicBezTo>
                    <a:pt x="3848576" y="281464"/>
                    <a:pt x="3848576" y="271939"/>
                    <a:pt x="3849529" y="262414"/>
                  </a:cubicBezTo>
                  <a:close/>
                  <a:moveTo>
                    <a:pt x="3846671" y="308134"/>
                  </a:moveTo>
                  <a:cubicBezTo>
                    <a:pt x="3849529" y="312896"/>
                    <a:pt x="3852386" y="318611"/>
                    <a:pt x="3855244" y="323374"/>
                  </a:cubicBezTo>
                  <a:cubicBezTo>
                    <a:pt x="3855244" y="324326"/>
                    <a:pt x="3856196" y="324326"/>
                    <a:pt x="3856196" y="325279"/>
                  </a:cubicBezTo>
                  <a:cubicBezTo>
                    <a:pt x="3856196" y="326231"/>
                    <a:pt x="3855244" y="326231"/>
                    <a:pt x="3855244" y="327184"/>
                  </a:cubicBezTo>
                  <a:cubicBezTo>
                    <a:pt x="3853339" y="330041"/>
                    <a:pt x="3851434" y="333851"/>
                    <a:pt x="3849529" y="336709"/>
                  </a:cubicBezTo>
                  <a:cubicBezTo>
                    <a:pt x="3848576" y="334804"/>
                    <a:pt x="3846671" y="331946"/>
                    <a:pt x="3845719" y="330041"/>
                  </a:cubicBezTo>
                  <a:cubicBezTo>
                    <a:pt x="3845719" y="323374"/>
                    <a:pt x="3846671" y="315754"/>
                    <a:pt x="3846671" y="308134"/>
                  </a:cubicBezTo>
                  <a:close/>
                  <a:moveTo>
                    <a:pt x="3843814" y="415766"/>
                  </a:moveTo>
                  <a:cubicBezTo>
                    <a:pt x="3844766" y="413861"/>
                    <a:pt x="3845719" y="411956"/>
                    <a:pt x="3846671" y="410051"/>
                  </a:cubicBezTo>
                  <a:cubicBezTo>
                    <a:pt x="3846671" y="411956"/>
                    <a:pt x="3847624" y="414814"/>
                    <a:pt x="3847624" y="416719"/>
                  </a:cubicBezTo>
                  <a:cubicBezTo>
                    <a:pt x="3847624" y="417671"/>
                    <a:pt x="3847624" y="418624"/>
                    <a:pt x="3847624" y="419576"/>
                  </a:cubicBezTo>
                  <a:cubicBezTo>
                    <a:pt x="3847624" y="420529"/>
                    <a:pt x="3846671" y="421481"/>
                    <a:pt x="3846671" y="422434"/>
                  </a:cubicBezTo>
                  <a:cubicBezTo>
                    <a:pt x="3845719" y="423386"/>
                    <a:pt x="3845719" y="425291"/>
                    <a:pt x="3844766" y="426244"/>
                  </a:cubicBezTo>
                  <a:lnTo>
                    <a:pt x="3842861" y="426244"/>
                  </a:lnTo>
                  <a:cubicBezTo>
                    <a:pt x="3843814" y="422434"/>
                    <a:pt x="3843814" y="418624"/>
                    <a:pt x="3843814" y="415766"/>
                  </a:cubicBezTo>
                  <a:close/>
                  <a:moveTo>
                    <a:pt x="3830479" y="297656"/>
                  </a:moveTo>
                  <a:cubicBezTo>
                    <a:pt x="3830479" y="298609"/>
                    <a:pt x="3830479" y="298609"/>
                    <a:pt x="3830479" y="299561"/>
                  </a:cubicBezTo>
                  <a:cubicBezTo>
                    <a:pt x="3830479" y="300514"/>
                    <a:pt x="3830479" y="300514"/>
                    <a:pt x="3830479" y="301466"/>
                  </a:cubicBezTo>
                  <a:cubicBezTo>
                    <a:pt x="3830479" y="303371"/>
                    <a:pt x="3830479" y="305276"/>
                    <a:pt x="3829526" y="307181"/>
                  </a:cubicBezTo>
                  <a:cubicBezTo>
                    <a:pt x="3828574" y="306229"/>
                    <a:pt x="3827621" y="305276"/>
                    <a:pt x="3827621" y="304324"/>
                  </a:cubicBezTo>
                  <a:cubicBezTo>
                    <a:pt x="3828574" y="301466"/>
                    <a:pt x="3829526" y="299561"/>
                    <a:pt x="3830479" y="297656"/>
                  </a:cubicBezTo>
                  <a:close/>
                  <a:moveTo>
                    <a:pt x="3826669" y="305276"/>
                  </a:moveTo>
                  <a:cubicBezTo>
                    <a:pt x="3827621" y="306229"/>
                    <a:pt x="3827621" y="308134"/>
                    <a:pt x="3828574" y="310039"/>
                  </a:cubicBezTo>
                  <a:cubicBezTo>
                    <a:pt x="3828574" y="311944"/>
                    <a:pt x="3828574" y="312896"/>
                    <a:pt x="3827621" y="314801"/>
                  </a:cubicBezTo>
                  <a:cubicBezTo>
                    <a:pt x="3826669" y="312896"/>
                    <a:pt x="3824764" y="310991"/>
                    <a:pt x="3823811" y="309086"/>
                  </a:cubicBezTo>
                  <a:cubicBezTo>
                    <a:pt x="3825716" y="307181"/>
                    <a:pt x="3825716" y="306229"/>
                    <a:pt x="3826669" y="305276"/>
                  </a:cubicBezTo>
                  <a:close/>
                  <a:moveTo>
                    <a:pt x="3820001" y="319564"/>
                  </a:moveTo>
                  <a:cubicBezTo>
                    <a:pt x="3821906" y="323374"/>
                    <a:pt x="3823811" y="328136"/>
                    <a:pt x="3826669" y="332899"/>
                  </a:cubicBezTo>
                  <a:cubicBezTo>
                    <a:pt x="3826669" y="332899"/>
                    <a:pt x="3826669" y="333851"/>
                    <a:pt x="3827621" y="333851"/>
                  </a:cubicBezTo>
                  <a:cubicBezTo>
                    <a:pt x="3827621" y="336709"/>
                    <a:pt x="3826669" y="339566"/>
                    <a:pt x="3826669" y="343376"/>
                  </a:cubicBezTo>
                  <a:cubicBezTo>
                    <a:pt x="3825716" y="354806"/>
                    <a:pt x="3825716" y="366236"/>
                    <a:pt x="3824764" y="377666"/>
                  </a:cubicBezTo>
                  <a:cubicBezTo>
                    <a:pt x="3823811" y="372904"/>
                    <a:pt x="3821906" y="368141"/>
                    <a:pt x="3820954" y="364331"/>
                  </a:cubicBezTo>
                  <a:cubicBezTo>
                    <a:pt x="3820954" y="360521"/>
                    <a:pt x="3820001" y="356711"/>
                    <a:pt x="3820001" y="352901"/>
                  </a:cubicBezTo>
                  <a:cubicBezTo>
                    <a:pt x="3820001" y="347186"/>
                    <a:pt x="3819049" y="341471"/>
                    <a:pt x="3818096" y="336709"/>
                  </a:cubicBezTo>
                  <a:cubicBezTo>
                    <a:pt x="3820001" y="333851"/>
                    <a:pt x="3821906" y="332899"/>
                    <a:pt x="3821906" y="332899"/>
                  </a:cubicBezTo>
                  <a:cubicBezTo>
                    <a:pt x="3821906" y="332899"/>
                    <a:pt x="3820954" y="333851"/>
                    <a:pt x="3818096" y="335756"/>
                  </a:cubicBezTo>
                  <a:cubicBezTo>
                    <a:pt x="3818096" y="332899"/>
                    <a:pt x="3817144" y="329089"/>
                    <a:pt x="3817144" y="326231"/>
                  </a:cubicBezTo>
                  <a:cubicBezTo>
                    <a:pt x="3818096" y="323374"/>
                    <a:pt x="3819049" y="321469"/>
                    <a:pt x="3820001" y="319564"/>
                  </a:cubicBezTo>
                  <a:close/>
                  <a:moveTo>
                    <a:pt x="3788569" y="264319"/>
                  </a:moveTo>
                  <a:cubicBezTo>
                    <a:pt x="3789521" y="266224"/>
                    <a:pt x="3791426" y="268129"/>
                    <a:pt x="3792379" y="270986"/>
                  </a:cubicBezTo>
                  <a:cubicBezTo>
                    <a:pt x="3795236" y="274796"/>
                    <a:pt x="3798094" y="280511"/>
                    <a:pt x="3800951" y="285274"/>
                  </a:cubicBezTo>
                  <a:cubicBezTo>
                    <a:pt x="3800951" y="286226"/>
                    <a:pt x="3800951" y="286226"/>
                    <a:pt x="3800951" y="287179"/>
                  </a:cubicBezTo>
                  <a:cubicBezTo>
                    <a:pt x="3800951" y="290989"/>
                    <a:pt x="3800951" y="294799"/>
                    <a:pt x="3800951" y="298609"/>
                  </a:cubicBezTo>
                  <a:cubicBezTo>
                    <a:pt x="3800951" y="299561"/>
                    <a:pt x="3800951" y="300514"/>
                    <a:pt x="3800951" y="300514"/>
                  </a:cubicBezTo>
                  <a:cubicBezTo>
                    <a:pt x="3799999" y="295751"/>
                    <a:pt x="3798094" y="291941"/>
                    <a:pt x="3797141" y="287179"/>
                  </a:cubicBezTo>
                  <a:cubicBezTo>
                    <a:pt x="3797141" y="286226"/>
                    <a:pt x="3796189" y="285274"/>
                    <a:pt x="3796189" y="285274"/>
                  </a:cubicBezTo>
                  <a:cubicBezTo>
                    <a:pt x="3796189" y="282416"/>
                    <a:pt x="3796189" y="280511"/>
                    <a:pt x="3796189" y="280511"/>
                  </a:cubicBezTo>
                  <a:cubicBezTo>
                    <a:pt x="3796189" y="280511"/>
                    <a:pt x="3796189" y="281464"/>
                    <a:pt x="3795236" y="283369"/>
                  </a:cubicBezTo>
                  <a:cubicBezTo>
                    <a:pt x="3794284" y="279559"/>
                    <a:pt x="3792379" y="275749"/>
                    <a:pt x="3791426" y="271939"/>
                  </a:cubicBezTo>
                  <a:cubicBezTo>
                    <a:pt x="3790474" y="269081"/>
                    <a:pt x="3789521" y="266224"/>
                    <a:pt x="3788569" y="264319"/>
                  </a:cubicBezTo>
                  <a:close/>
                  <a:moveTo>
                    <a:pt x="3748564" y="364331"/>
                  </a:moveTo>
                  <a:cubicBezTo>
                    <a:pt x="3748564" y="359569"/>
                    <a:pt x="3748564" y="355759"/>
                    <a:pt x="3748564" y="351949"/>
                  </a:cubicBezTo>
                  <a:cubicBezTo>
                    <a:pt x="3749516" y="353854"/>
                    <a:pt x="3749516" y="355759"/>
                    <a:pt x="3750469" y="358616"/>
                  </a:cubicBezTo>
                  <a:cubicBezTo>
                    <a:pt x="3749516" y="359569"/>
                    <a:pt x="3749516" y="361474"/>
                    <a:pt x="3748564" y="364331"/>
                  </a:cubicBezTo>
                  <a:close/>
                  <a:moveTo>
                    <a:pt x="3762851" y="399574"/>
                  </a:moveTo>
                  <a:cubicBezTo>
                    <a:pt x="3761899" y="401479"/>
                    <a:pt x="3760946" y="403384"/>
                    <a:pt x="3759994" y="405289"/>
                  </a:cubicBezTo>
                  <a:cubicBezTo>
                    <a:pt x="3759994" y="400526"/>
                    <a:pt x="3760946" y="395764"/>
                    <a:pt x="3760946" y="391954"/>
                  </a:cubicBezTo>
                  <a:cubicBezTo>
                    <a:pt x="3760946" y="391954"/>
                    <a:pt x="3760946" y="391001"/>
                    <a:pt x="3760946" y="391001"/>
                  </a:cubicBezTo>
                  <a:cubicBezTo>
                    <a:pt x="3761899" y="392906"/>
                    <a:pt x="3761899" y="394811"/>
                    <a:pt x="3762851" y="396716"/>
                  </a:cubicBezTo>
                  <a:cubicBezTo>
                    <a:pt x="3763804" y="397669"/>
                    <a:pt x="3762851" y="398621"/>
                    <a:pt x="3762851" y="399574"/>
                  </a:cubicBezTo>
                  <a:close/>
                  <a:moveTo>
                    <a:pt x="3770471" y="290036"/>
                  </a:moveTo>
                  <a:cubicBezTo>
                    <a:pt x="3772376" y="296704"/>
                    <a:pt x="3773329" y="302419"/>
                    <a:pt x="3775234" y="309086"/>
                  </a:cubicBezTo>
                  <a:cubicBezTo>
                    <a:pt x="3774281" y="306229"/>
                    <a:pt x="3773329" y="304324"/>
                    <a:pt x="3771424" y="301466"/>
                  </a:cubicBezTo>
                  <a:cubicBezTo>
                    <a:pt x="3771424" y="300514"/>
                    <a:pt x="3770471" y="300514"/>
                    <a:pt x="3770471" y="299561"/>
                  </a:cubicBezTo>
                  <a:cubicBezTo>
                    <a:pt x="3770471" y="296704"/>
                    <a:pt x="3770471" y="293846"/>
                    <a:pt x="3770471" y="290989"/>
                  </a:cubicBezTo>
                  <a:cubicBezTo>
                    <a:pt x="3770471" y="290989"/>
                    <a:pt x="3770471" y="290036"/>
                    <a:pt x="3770471" y="290036"/>
                  </a:cubicBezTo>
                  <a:close/>
                  <a:moveTo>
                    <a:pt x="3769519" y="370046"/>
                  </a:moveTo>
                  <a:cubicBezTo>
                    <a:pt x="3769519" y="370999"/>
                    <a:pt x="3769519" y="371951"/>
                    <a:pt x="3770471" y="372904"/>
                  </a:cubicBezTo>
                  <a:cubicBezTo>
                    <a:pt x="3769519" y="370999"/>
                    <a:pt x="3768566" y="369094"/>
                    <a:pt x="3767614" y="366236"/>
                  </a:cubicBezTo>
                  <a:cubicBezTo>
                    <a:pt x="3767614" y="362426"/>
                    <a:pt x="3767614" y="359569"/>
                    <a:pt x="3767614" y="359569"/>
                  </a:cubicBezTo>
                  <a:cubicBezTo>
                    <a:pt x="3767614" y="359569"/>
                    <a:pt x="3767614" y="361474"/>
                    <a:pt x="3766661" y="364331"/>
                  </a:cubicBezTo>
                  <a:cubicBezTo>
                    <a:pt x="3765709" y="363379"/>
                    <a:pt x="3765709" y="361474"/>
                    <a:pt x="3764756" y="360521"/>
                  </a:cubicBezTo>
                  <a:cubicBezTo>
                    <a:pt x="3764756" y="359569"/>
                    <a:pt x="3764756" y="358616"/>
                    <a:pt x="3764756" y="357664"/>
                  </a:cubicBezTo>
                  <a:cubicBezTo>
                    <a:pt x="3764756" y="355759"/>
                    <a:pt x="3765709" y="353854"/>
                    <a:pt x="3765709" y="351949"/>
                  </a:cubicBezTo>
                  <a:cubicBezTo>
                    <a:pt x="3767614" y="358616"/>
                    <a:pt x="3768566" y="364331"/>
                    <a:pt x="3769519" y="370046"/>
                  </a:cubicBezTo>
                  <a:close/>
                  <a:moveTo>
                    <a:pt x="3753326" y="250031"/>
                  </a:moveTo>
                  <a:cubicBezTo>
                    <a:pt x="3754279" y="245269"/>
                    <a:pt x="3754279" y="241459"/>
                    <a:pt x="3755231" y="236696"/>
                  </a:cubicBezTo>
                  <a:cubicBezTo>
                    <a:pt x="3755231" y="235744"/>
                    <a:pt x="3755231" y="233839"/>
                    <a:pt x="3756184" y="232886"/>
                  </a:cubicBezTo>
                  <a:cubicBezTo>
                    <a:pt x="3757136" y="231934"/>
                    <a:pt x="3757136" y="230981"/>
                    <a:pt x="3758089" y="230029"/>
                  </a:cubicBezTo>
                  <a:cubicBezTo>
                    <a:pt x="3759041" y="232886"/>
                    <a:pt x="3759041" y="234791"/>
                    <a:pt x="3759994" y="237649"/>
                  </a:cubicBezTo>
                  <a:cubicBezTo>
                    <a:pt x="3762851" y="250984"/>
                    <a:pt x="3766661" y="266224"/>
                    <a:pt x="3769519" y="281464"/>
                  </a:cubicBezTo>
                  <a:cubicBezTo>
                    <a:pt x="3768566" y="284321"/>
                    <a:pt x="3768566" y="287179"/>
                    <a:pt x="3767614" y="290036"/>
                  </a:cubicBezTo>
                  <a:cubicBezTo>
                    <a:pt x="3767614" y="290036"/>
                    <a:pt x="3767614" y="290036"/>
                    <a:pt x="3767614" y="290989"/>
                  </a:cubicBezTo>
                  <a:cubicBezTo>
                    <a:pt x="3762851" y="280511"/>
                    <a:pt x="3757136" y="270986"/>
                    <a:pt x="3752374" y="261461"/>
                  </a:cubicBezTo>
                  <a:cubicBezTo>
                    <a:pt x="3752374" y="258604"/>
                    <a:pt x="3752374" y="253841"/>
                    <a:pt x="3753326" y="250031"/>
                  </a:cubicBezTo>
                  <a:close/>
                  <a:moveTo>
                    <a:pt x="3748564" y="296704"/>
                  </a:moveTo>
                  <a:cubicBezTo>
                    <a:pt x="3748564" y="296704"/>
                    <a:pt x="3748564" y="296704"/>
                    <a:pt x="3748564" y="296704"/>
                  </a:cubicBezTo>
                  <a:cubicBezTo>
                    <a:pt x="3751421" y="301466"/>
                    <a:pt x="3753326" y="307181"/>
                    <a:pt x="3756184" y="313849"/>
                  </a:cubicBezTo>
                  <a:cubicBezTo>
                    <a:pt x="3756184" y="314801"/>
                    <a:pt x="3757136" y="315754"/>
                    <a:pt x="3757136" y="316706"/>
                  </a:cubicBezTo>
                  <a:cubicBezTo>
                    <a:pt x="3758089" y="318611"/>
                    <a:pt x="3758089" y="321469"/>
                    <a:pt x="3759041" y="323374"/>
                  </a:cubicBezTo>
                  <a:cubicBezTo>
                    <a:pt x="3758089" y="325279"/>
                    <a:pt x="3758089" y="328136"/>
                    <a:pt x="3757136" y="330041"/>
                  </a:cubicBezTo>
                  <a:cubicBezTo>
                    <a:pt x="3756184" y="333851"/>
                    <a:pt x="3755231" y="337661"/>
                    <a:pt x="3754279" y="341471"/>
                  </a:cubicBezTo>
                  <a:cubicBezTo>
                    <a:pt x="3753326" y="339566"/>
                    <a:pt x="3751421" y="337661"/>
                    <a:pt x="3750469" y="335756"/>
                  </a:cubicBezTo>
                  <a:cubicBezTo>
                    <a:pt x="3749516" y="333851"/>
                    <a:pt x="3748564" y="332899"/>
                    <a:pt x="3747611" y="331946"/>
                  </a:cubicBezTo>
                  <a:cubicBezTo>
                    <a:pt x="3748564" y="320516"/>
                    <a:pt x="3748564" y="308134"/>
                    <a:pt x="3748564" y="296704"/>
                  </a:cubicBezTo>
                  <a:close/>
                  <a:moveTo>
                    <a:pt x="3738086" y="273844"/>
                  </a:moveTo>
                  <a:cubicBezTo>
                    <a:pt x="3738086" y="273844"/>
                    <a:pt x="3738086" y="273844"/>
                    <a:pt x="3738086" y="273844"/>
                  </a:cubicBezTo>
                  <a:cubicBezTo>
                    <a:pt x="3738086" y="274796"/>
                    <a:pt x="3738086" y="274796"/>
                    <a:pt x="3738086" y="274796"/>
                  </a:cubicBezTo>
                  <a:cubicBezTo>
                    <a:pt x="3738086" y="273844"/>
                    <a:pt x="3738086" y="273844"/>
                    <a:pt x="3738086" y="273844"/>
                  </a:cubicBezTo>
                  <a:close/>
                  <a:moveTo>
                    <a:pt x="3689509" y="326231"/>
                  </a:moveTo>
                  <a:cubicBezTo>
                    <a:pt x="3688556" y="328136"/>
                    <a:pt x="3687604" y="330041"/>
                    <a:pt x="3686651" y="331946"/>
                  </a:cubicBezTo>
                  <a:cubicBezTo>
                    <a:pt x="3686651" y="331946"/>
                    <a:pt x="3686651" y="330994"/>
                    <a:pt x="3685699" y="330994"/>
                  </a:cubicBezTo>
                  <a:cubicBezTo>
                    <a:pt x="3685699" y="328136"/>
                    <a:pt x="3685699" y="325279"/>
                    <a:pt x="3685699" y="322421"/>
                  </a:cubicBezTo>
                  <a:cubicBezTo>
                    <a:pt x="3685699" y="319564"/>
                    <a:pt x="3685699" y="316706"/>
                    <a:pt x="3685699" y="313849"/>
                  </a:cubicBezTo>
                  <a:cubicBezTo>
                    <a:pt x="3686651" y="316706"/>
                    <a:pt x="3688556" y="320516"/>
                    <a:pt x="3689509" y="325279"/>
                  </a:cubicBezTo>
                  <a:cubicBezTo>
                    <a:pt x="3689509" y="326231"/>
                    <a:pt x="3689509" y="326231"/>
                    <a:pt x="3689509" y="326231"/>
                  </a:cubicBezTo>
                  <a:close/>
                  <a:moveTo>
                    <a:pt x="3716179" y="211931"/>
                  </a:moveTo>
                  <a:cubicBezTo>
                    <a:pt x="3718084" y="214789"/>
                    <a:pt x="3719036" y="218599"/>
                    <a:pt x="3720941" y="221456"/>
                  </a:cubicBezTo>
                  <a:cubicBezTo>
                    <a:pt x="3719989" y="224314"/>
                    <a:pt x="3719989" y="227171"/>
                    <a:pt x="3719036" y="230029"/>
                  </a:cubicBezTo>
                  <a:cubicBezTo>
                    <a:pt x="3719036" y="230981"/>
                    <a:pt x="3719036" y="232886"/>
                    <a:pt x="3718084" y="233839"/>
                  </a:cubicBezTo>
                  <a:cubicBezTo>
                    <a:pt x="3715226" y="230029"/>
                    <a:pt x="3713321" y="228124"/>
                    <a:pt x="3713321" y="228124"/>
                  </a:cubicBezTo>
                  <a:cubicBezTo>
                    <a:pt x="3713321" y="228124"/>
                    <a:pt x="3715226" y="230981"/>
                    <a:pt x="3717131" y="235744"/>
                  </a:cubicBezTo>
                  <a:cubicBezTo>
                    <a:pt x="3716179" y="241459"/>
                    <a:pt x="3715226" y="247174"/>
                    <a:pt x="3714274" y="253841"/>
                  </a:cubicBezTo>
                  <a:cubicBezTo>
                    <a:pt x="3714274" y="252889"/>
                    <a:pt x="3714274" y="251936"/>
                    <a:pt x="3714274" y="250984"/>
                  </a:cubicBezTo>
                  <a:cubicBezTo>
                    <a:pt x="3714274" y="246221"/>
                    <a:pt x="3713321" y="242411"/>
                    <a:pt x="3713321" y="238601"/>
                  </a:cubicBezTo>
                  <a:cubicBezTo>
                    <a:pt x="3713321" y="234791"/>
                    <a:pt x="3713321" y="230981"/>
                    <a:pt x="3713321" y="227171"/>
                  </a:cubicBezTo>
                  <a:cubicBezTo>
                    <a:pt x="3713321" y="219551"/>
                    <a:pt x="3712369" y="213836"/>
                    <a:pt x="3712369" y="208121"/>
                  </a:cubicBezTo>
                  <a:cubicBezTo>
                    <a:pt x="3712369" y="207169"/>
                    <a:pt x="3712369" y="206216"/>
                    <a:pt x="3712369" y="205264"/>
                  </a:cubicBezTo>
                  <a:cubicBezTo>
                    <a:pt x="3713321" y="207169"/>
                    <a:pt x="3714274" y="209074"/>
                    <a:pt x="3716179" y="211931"/>
                  </a:cubicBezTo>
                  <a:close/>
                  <a:moveTo>
                    <a:pt x="3679984" y="236696"/>
                  </a:moveTo>
                  <a:cubicBezTo>
                    <a:pt x="3681889" y="222409"/>
                    <a:pt x="3683794" y="209074"/>
                    <a:pt x="3684746" y="196691"/>
                  </a:cubicBezTo>
                  <a:cubicBezTo>
                    <a:pt x="3685699" y="185261"/>
                    <a:pt x="3687604" y="174784"/>
                    <a:pt x="3687604" y="166211"/>
                  </a:cubicBezTo>
                  <a:cubicBezTo>
                    <a:pt x="3687604" y="161449"/>
                    <a:pt x="3688556" y="157639"/>
                    <a:pt x="3688556" y="154781"/>
                  </a:cubicBezTo>
                  <a:cubicBezTo>
                    <a:pt x="3690461" y="159544"/>
                    <a:pt x="3694271" y="168116"/>
                    <a:pt x="3699034" y="178594"/>
                  </a:cubicBezTo>
                  <a:cubicBezTo>
                    <a:pt x="3701891" y="184309"/>
                    <a:pt x="3704749" y="191929"/>
                    <a:pt x="3708559" y="199549"/>
                  </a:cubicBezTo>
                  <a:cubicBezTo>
                    <a:pt x="3708559" y="201454"/>
                    <a:pt x="3707606" y="204311"/>
                    <a:pt x="3707606" y="207169"/>
                  </a:cubicBezTo>
                  <a:cubicBezTo>
                    <a:pt x="3706654" y="211931"/>
                    <a:pt x="3705701" y="218599"/>
                    <a:pt x="3704749" y="226219"/>
                  </a:cubicBezTo>
                  <a:cubicBezTo>
                    <a:pt x="3703796" y="230029"/>
                    <a:pt x="3703796" y="233839"/>
                    <a:pt x="3702844" y="237649"/>
                  </a:cubicBezTo>
                  <a:cubicBezTo>
                    <a:pt x="3702844" y="241459"/>
                    <a:pt x="3701891" y="246221"/>
                    <a:pt x="3701891" y="250984"/>
                  </a:cubicBezTo>
                  <a:cubicBezTo>
                    <a:pt x="3700939" y="259556"/>
                    <a:pt x="3700939" y="270034"/>
                    <a:pt x="3700939" y="280511"/>
                  </a:cubicBezTo>
                  <a:cubicBezTo>
                    <a:pt x="3700939" y="287179"/>
                    <a:pt x="3700939" y="293846"/>
                    <a:pt x="3700939" y="300514"/>
                  </a:cubicBezTo>
                  <a:cubicBezTo>
                    <a:pt x="3699034" y="293846"/>
                    <a:pt x="3697129" y="290036"/>
                    <a:pt x="3697129" y="290036"/>
                  </a:cubicBezTo>
                  <a:cubicBezTo>
                    <a:pt x="3697129" y="290036"/>
                    <a:pt x="3698081" y="296704"/>
                    <a:pt x="3699034" y="308134"/>
                  </a:cubicBezTo>
                  <a:cubicBezTo>
                    <a:pt x="3696176" y="312896"/>
                    <a:pt x="3693319" y="317659"/>
                    <a:pt x="3690461" y="322421"/>
                  </a:cubicBezTo>
                  <a:cubicBezTo>
                    <a:pt x="3687604" y="317659"/>
                    <a:pt x="3685699" y="313849"/>
                    <a:pt x="3683794" y="310991"/>
                  </a:cubicBezTo>
                  <a:cubicBezTo>
                    <a:pt x="3683794" y="305276"/>
                    <a:pt x="3683794" y="302419"/>
                    <a:pt x="3683794" y="302419"/>
                  </a:cubicBezTo>
                  <a:cubicBezTo>
                    <a:pt x="3683794" y="302419"/>
                    <a:pt x="3683794" y="304324"/>
                    <a:pt x="3682841" y="308134"/>
                  </a:cubicBezTo>
                  <a:cubicBezTo>
                    <a:pt x="3680936" y="304324"/>
                    <a:pt x="3679031" y="302419"/>
                    <a:pt x="3679031" y="302419"/>
                  </a:cubicBezTo>
                  <a:cubicBezTo>
                    <a:pt x="3679031" y="302419"/>
                    <a:pt x="3679984" y="305276"/>
                    <a:pt x="3681889" y="310991"/>
                  </a:cubicBezTo>
                  <a:cubicBezTo>
                    <a:pt x="3680936" y="313849"/>
                    <a:pt x="3680936" y="318611"/>
                    <a:pt x="3679984" y="323374"/>
                  </a:cubicBezTo>
                  <a:cubicBezTo>
                    <a:pt x="3677126" y="317659"/>
                    <a:pt x="3675221" y="311944"/>
                    <a:pt x="3672364" y="307181"/>
                  </a:cubicBezTo>
                  <a:cubicBezTo>
                    <a:pt x="3674269" y="300514"/>
                    <a:pt x="3676174" y="294799"/>
                    <a:pt x="3677126" y="289084"/>
                  </a:cubicBezTo>
                  <a:cubicBezTo>
                    <a:pt x="3679031" y="283369"/>
                    <a:pt x="3680936" y="277654"/>
                    <a:pt x="3681889" y="272891"/>
                  </a:cubicBezTo>
                  <a:cubicBezTo>
                    <a:pt x="3683794" y="268129"/>
                    <a:pt x="3685699" y="264319"/>
                    <a:pt x="3686651" y="260509"/>
                  </a:cubicBezTo>
                  <a:cubicBezTo>
                    <a:pt x="3690461" y="253841"/>
                    <a:pt x="3692366" y="250031"/>
                    <a:pt x="3692366" y="250031"/>
                  </a:cubicBezTo>
                  <a:cubicBezTo>
                    <a:pt x="3692366" y="250031"/>
                    <a:pt x="3689509" y="252889"/>
                    <a:pt x="3683794" y="258604"/>
                  </a:cubicBezTo>
                  <a:cubicBezTo>
                    <a:pt x="3680936" y="261461"/>
                    <a:pt x="3678079" y="265271"/>
                    <a:pt x="3675221" y="270034"/>
                  </a:cubicBezTo>
                  <a:cubicBezTo>
                    <a:pt x="3674269" y="271939"/>
                    <a:pt x="3673316" y="273844"/>
                    <a:pt x="3671411" y="275749"/>
                  </a:cubicBezTo>
                  <a:cubicBezTo>
                    <a:pt x="3677126" y="261461"/>
                    <a:pt x="3679031" y="248126"/>
                    <a:pt x="3679984" y="236696"/>
                  </a:cubicBezTo>
                  <a:close/>
                  <a:moveTo>
                    <a:pt x="3678079" y="342424"/>
                  </a:moveTo>
                  <a:cubicBezTo>
                    <a:pt x="3678079" y="344329"/>
                    <a:pt x="3677126" y="346234"/>
                    <a:pt x="3677126" y="349091"/>
                  </a:cubicBezTo>
                  <a:cubicBezTo>
                    <a:pt x="3677126" y="347186"/>
                    <a:pt x="3676174" y="345281"/>
                    <a:pt x="3676174" y="343376"/>
                  </a:cubicBezTo>
                  <a:cubicBezTo>
                    <a:pt x="3675221" y="340519"/>
                    <a:pt x="3675221" y="337661"/>
                    <a:pt x="3674269" y="335756"/>
                  </a:cubicBezTo>
                  <a:cubicBezTo>
                    <a:pt x="3675221" y="337661"/>
                    <a:pt x="3676174" y="340519"/>
                    <a:pt x="3678079" y="342424"/>
                  </a:cubicBezTo>
                  <a:close/>
                  <a:moveTo>
                    <a:pt x="3664744" y="355759"/>
                  </a:moveTo>
                  <a:cubicBezTo>
                    <a:pt x="3664744" y="357664"/>
                    <a:pt x="3664744" y="360521"/>
                    <a:pt x="3664744" y="362426"/>
                  </a:cubicBezTo>
                  <a:cubicBezTo>
                    <a:pt x="3664744" y="365284"/>
                    <a:pt x="3663791" y="368141"/>
                    <a:pt x="3663791" y="371951"/>
                  </a:cubicBezTo>
                  <a:cubicBezTo>
                    <a:pt x="3663791" y="371951"/>
                    <a:pt x="3663791" y="371951"/>
                    <a:pt x="3663791" y="371951"/>
                  </a:cubicBezTo>
                  <a:cubicBezTo>
                    <a:pt x="3663791" y="370046"/>
                    <a:pt x="3662839" y="368141"/>
                    <a:pt x="3662839" y="367189"/>
                  </a:cubicBezTo>
                  <a:cubicBezTo>
                    <a:pt x="3662839" y="367189"/>
                    <a:pt x="3662839" y="367189"/>
                    <a:pt x="3662839" y="366236"/>
                  </a:cubicBezTo>
                  <a:cubicBezTo>
                    <a:pt x="3663791" y="363379"/>
                    <a:pt x="3664744" y="359569"/>
                    <a:pt x="3664744" y="355759"/>
                  </a:cubicBezTo>
                  <a:close/>
                  <a:moveTo>
                    <a:pt x="3603784" y="369094"/>
                  </a:moveTo>
                  <a:cubicBezTo>
                    <a:pt x="3603784" y="367189"/>
                    <a:pt x="3602831" y="365284"/>
                    <a:pt x="3602831" y="363379"/>
                  </a:cubicBezTo>
                  <a:cubicBezTo>
                    <a:pt x="3603784" y="359569"/>
                    <a:pt x="3604736" y="355759"/>
                    <a:pt x="3605689" y="352901"/>
                  </a:cubicBezTo>
                  <a:cubicBezTo>
                    <a:pt x="3605689" y="351949"/>
                    <a:pt x="3606641" y="350996"/>
                    <a:pt x="3606641" y="350044"/>
                  </a:cubicBezTo>
                  <a:cubicBezTo>
                    <a:pt x="3606641" y="350996"/>
                    <a:pt x="3607594" y="351949"/>
                    <a:pt x="3607594" y="352901"/>
                  </a:cubicBezTo>
                  <a:lnTo>
                    <a:pt x="3607594" y="353854"/>
                  </a:lnTo>
                  <a:cubicBezTo>
                    <a:pt x="3605689" y="358616"/>
                    <a:pt x="3604736" y="364331"/>
                    <a:pt x="3603784" y="369094"/>
                  </a:cubicBezTo>
                  <a:close/>
                  <a:moveTo>
                    <a:pt x="3612356" y="329089"/>
                  </a:moveTo>
                  <a:cubicBezTo>
                    <a:pt x="3612356" y="329089"/>
                    <a:pt x="3611404" y="328136"/>
                    <a:pt x="3611404" y="327184"/>
                  </a:cubicBezTo>
                  <a:cubicBezTo>
                    <a:pt x="3611404" y="325279"/>
                    <a:pt x="3611404" y="323374"/>
                    <a:pt x="3610451" y="321469"/>
                  </a:cubicBezTo>
                  <a:cubicBezTo>
                    <a:pt x="3611404" y="322421"/>
                    <a:pt x="3612356" y="323374"/>
                    <a:pt x="3613309" y="324326"/>
                  </a:cubicBezTo>
                  <a:cubicBezTo>
                    <a:pt x="3613309" y="326231"/>
                    <a:pt x="3612356" y="327184"/>
                    <a:pt x="3612356" y="329089"/>
                  </a:cubicBezTo>
                  <a:close/>
                  <a:moveTo>
                    <a:pt x="3633311" y="366236"/>
                  </a:moveTo>
                  <a:cubicBezTo>
                    <a:pt x="3632359" y="363379"/>
                    <a:pt x="3630454" y="361474"/>
                    <a:pt x="3629501" y="358616"/>
                  </a:cubicBezTo>
                  <a:cubicBezTo>
                    <a:pt x="3629501" y="357664"/>
                    <a:pt x="3629501" y="355759"/>
                    <a:pt x="3629501" y="354806"/>
                  </a:cubicBezTo>
                  <a:cubicBezTo>
                    <a:pt x="3631406" y="357664"/>
                    <a:pt x="3632359" y="361474"/>
                    <a:pt x="3633311" y="366236"/>
                  </a:cubicBezTo>
                  <a:cubicBezTo>
                    <a:pt x="3633311" y="366236"/>
                    <a:pt x="3634264" y="366236"/>
                    <a:pt x="3633311" y="366236"/>
                  </a:cubicBezTo>
                  <a:cubicBezTo>
                    <a:pt x="3634264" y="366236"/>
                    <a:pt x="3633311" y="366236"/>
                    <a:pt x="3633311" y="366236"/>
                  </a:cubicBezTo>
                  <a:close/>
                  <a:moveTo>
                    <a:pt x="3632359" y="331946"/>
                  </a:moveTo>
                  <a:cubicBezTo>
                    <a:pt x="3633311" y="336709"/>
                    <a:pt x="3634264" y="342424"/>
                    <a:pt x="3635216" y="348139"/>
                  </a:cubicBezTo>
                  <a:cubicBezTo>
                    <a:pt x="3634264" y="346234"/>
                    <a:pt x="3632359" y="343376"/>
                    <a:pt x="3631406" y="341471"/>
                  </a:cubicBezTo>
                  <a:cubicBezTo>
                    <a:pt x="3631406" y="337661"/>
                    <a:pt x="3631406" y="334804"/>
                    <a:pt x="3632359" y="331946"/>
                  </a:cubicBezTo>
                  <a:close/>
                  <a:moveTo>
                    <a:pt x="3618071" y="270034"/>
                  </a:moveTo>
                  <a:cubicBezTo>
                    <a:pt x="3621881" y="261461"/>
                    <a:pt x="3624739" y="252889"/>
                    <a:pt x="3628549" y="246221"/>
                  </a:cubicBezTo>
                  <a:cubicBezTo>
                    <a:pt x="3629501" y="244316"/>
                    <a:pt x="3629501" y="243364"/>
                    <a:pt x="3630454" y="242411"/>
                  </a:cubicBezTo>
                  <a:cubicBezTo>
                    <a:pt x="3629501" y="249079"/>
                    <a:pt x="3627596" y="256699"/>
                    <a:pt x="3625691" y="265271"/>
                  </a:cubicBezTo>
                  <a:cubicBezTo>
                    <a:pt x="3623786" y="267176"/>
                    <a:pt x="3620929" y="269081"/>
                    <a:pt x="3618071" y="271939"/>
                  </a:cubicBezTo>
                  <a:cubicBezTo>
                    <a:pt x="3618071" y="270986"/>
                    <a:pt x="3618071" y="270034"/>
                    <a:pt x="3618071" y="270034"/>
                  </a:cubicBezTo>
                  <a:close/>
                  <a:moveTo>
                    <a:pt x="3601879" y="310039"/>
                  </a:moveTo>
                  <a:cubicBezTo>
                    <a:pt x="3603784" y="306229"/>
                    <a:pt x="3604736" y="302419"/>
                    <a:pt x="3606641" y="298609"/>
                  </a:cubicBezTo>
                  <a:cubicBezTo>
                    <a:pt x="3609499" y="291941"/>
                    <a:pt x="3612356" y="285274"/>
                    <a:pt x="3615214" y="278606"/>
                  </a:cubicBezTo>
                  <a:cubicBezTo>
                    <a:pt x="3617119" y="276701"/>
                    <a:pt x="3619024" y="273844"/>
                    <a:pt x="3619976" y="271939"/>
                  </a:cubicBezTo>
                  <a:cubicBezTo>
                    <a:pt x="3621881" y="270034"/>
                    <a:pt x="3623786" y="268129"/>
                    <a:pt x="3625691" y="266224"/>
                  </a:cubicBezTo>
                  <a:cubicBezTo>
                    <a:pt x="3625691" y="268129"/>
                    <a:pt x="3624739" y="269081"/>
                    <a:pt x="3624739" y="270986"/>
                  </a:cubicBezTo>
                  <a:cubicBezTo>
                    <a:pt x="3621881" y="282416"/>
                    <a:pt x="3619976" y="295751"/>
                    <a:pt x="3617119" y="309086"/>
                  </a:cubicBezTo>
                  <a:cubicBezTo>
                    <a:pt x="3616166" y="312896"/>
                    <a:pt x="3615214" y="317659"/>
                    <a:pt x="3614261" y="322421"/>
                  </a:cubicBezTo>
                  <a:cubicBezTo>
                    <a:pt x="3613309" y="321469"/>
                    <a:pt x="3612356" y="320516"/>
                    <a:pt x="3611404" y="320516"/>
                  </a:cubicBezTo>
                  <a:cubicBezTo>
                    <a:pt x="3610451" y="312896"/>
                    <a:pt x="3610451" y="306229"/>
                    <a:pt x="3609499" y="298609"/>
                  </a:cubicBezTo>
                  <a:cubicBezTo>
                    <a:pt x="3609499" y="305276"/>
                    <a:pt x="3608546" y="311944"/>
                    <a:pt x="3608546" y="318611"/>
                  </a:cubicBezTo>
                  <a:cubicBezTo>
                    <a:pt x="3607594" y="318611"/>
                    <a:pt x="3606641" y="317659"/>
                    <a:pt x="3606641" y="317659"/>
                  </a:cubicBezTo>
                  <a:cubicBezTo>
                    <a:pt x="3607594" y="318611"/>
                    <a:pt x="3608546" y="318611"/>
                    <a:pt x="3608546" y="319564"/>
                  </a:cubicBezTo>
                  <a:cubicBezTo>
                    <a:pt x="3608546" y="320516"/>
                    <a:pt x="3608546" y="321469"/>
                    <a:pt x="3608546" y="322421"/>
                  </a:cubicBezTo>
                  <a:cubicBezTo>
                    <a:pt x="3606641" y="318611"/>
                    <a:pt x="3604736" y="315754"/>
                    <a:pt x="3602831" y="312896"/>
                  </a:cubicBezTo>
                  <a:cubicBezTo>
                    <a:pt x="3601879" y="310991"/>
                    <a:pt x="3601879" y="310039"/>
                    <a:pt x="3601879" y="310039"/>
                  </a:cubicBezTo>
                  <a:close/>
                  <a:moveTo>
                    <a:pt x="3600926" y="335756"/>
                  </a:moveTo>
                  <a:cubicBezTo>
                    <a:pt x="3601879" y="339566"/>
                    <a:pt x="3603784" y="342424"/>
                    <a:pt x="3604736" y="346234"/>
                  </a:cubicBezTo>
                  <a:cubicBezTo>
                    <a:pt x="3603784" y="348139"/>
                    <a:pt x="3602831" y="350044"/>
                    <a:pt x="3601879" y="351949"/>
                  </a:cubicBezTo>
                  <a:cubicBezTo>
                    <a:pt x="3601879" y="351949"/>
                    <a:pt x="3601879" y="352901"/>
                    <a:pt x="3600926" y="352901"/>
                  </a:cubicBezTo>
                  <a:cubicBezTo>
                    <a:pt x="3600926" y="350044"/>
                    <a:pt x="3599974" y="348139"/>
                    <a:pt x="3599974" y="345281"/>
                  </a:cubicBezTo>
                  <a:cubicBezTo>
                    <a:pt x="3599974" y="342424"/>
                    <a:pt x="3600926" y="338614"/>
                    <a:pt x="3600926" y="335756"/>
                  </a:cubicBezTo>
                  <a:close/>
                  <a:moveTo>
                    <a:pt x="3556159" y="342424"/>
                  </a:moveTo>
                  <a:cubicBezTo>
                    <a:pt x="3556159" y="335756"/>
                    <a:pt x="3557111" y="330041"/>
                    <a:pt x="3557111" y="324326"/>
                  </a:cubicBezTo>
                  <a:cubicBezTo>
                    <a:pt x="3557111" y="325279"/>
                    <a:pt x="3558064" y="327184"/>
                    <a:pt x="3558064" y="328136"/>
                  </a:cubicBezTo>
                  <a:cubicBezTo>
                    <a:pt x="3558064" y="330041"/>
                    <a:pt x="3559016" y="331946"/>
                    <a:pt x="3559016" y="333851"/>
                  </a:cubicBezTo>
                  <a:cubicBezTo>
                    <a:pt x="3559016" y="333851"/>
                    <a:pt x="3559016" y="334804"/>
                    <a:pt x="3559016" y="334804"/>
                  </a:cubicBezTo>
                  <a:cubicBezTo>
                    <a:pt x="3558064" y="337661"/>
                    <a:pt x="3557111" y="339566"/>
                    <a:pt x="3556159" y="342424"/>
                  </a:cubicBezTo>
                  <a:close/>
                  <a:moveTo>
                    <a:pt x="3559969" y="279559"/>
                  </a:moveTo>
                  <a:cubicBezTo>
                    <a:pt x="3559016" y="277654"/>
                    <a:pt x="3559016" y="276701"/>
                    <a:pt x="3559016" y="274796"/>
                  </a:cubicBezTo>
                  <a:cubicBezTo>
                    <a:pt x="3559969" y="275749"/>
                    <a:pt x="3560921" y="275749"/>
                    <a:pt x="3561874" y="276701"/>
                  </a:cubicBezTo>
                  <a:cubicBezTo>
                    <a:pt x="3563779" y="277654"/>
                    <a:pt x="3564731" y="278606"/>
                    <a:pt x="3566636" y="280511"/>
                  </a:cubicBezTo>
                  <a:cubicBezTo>
                    <a:pt x="3565684" y="282416"/>
                    <a:pt x="3563779" y="284321"/>
                    <a:pt x="3562826" y="287179"/>
                  </a:cubicBezTo>
                  <a:cubicBezTo>
                    <a:pt x="3561874" y="285274"/>
                    <a:pt x="3560921" y="282416"/>
                    <a:pt x="3559969" y="279559"/>
                  </a:cubicBezTo>
                  <a:close/>
                  <a:moveTo>
                    <a:pt x="3571399" y="287179"/>
                  </a:moveTo>
                  <a:cubicBezTo>
                    <a:pt x="3571399" y="294799"/>
                    <a:pt x="3571399" y="303371"/>
                    <a:pt x="3571399" y="311944"/>
                  </a:cubicBezTo>
                  <a:cubicBezTo>
                    <a:pt x="3570446" y="312896"/>
                    <a:pt x="3570446" y="313849"/>
                    <a:pt x="3569494" y="314801"/>
                  </a:cubicBezTo>
                  <a:cubicBezTo>
                    <a:pt x="3567589" y="307181"/>
                    <a:pt x="3565684" y="299561"/>
                    <a:pt x="3562826" y="292894"/>
                  </a:cubicBezTo>
                  <a:cubicBezTo>
                    <a:pt x="3563779" y="289084"/>
                    <a:pt x="3565684" y="285274"/>
                    <a:pt x="3566636" y="282416"/>
                  </a:cubicBezTo>
                  <a:cubicBezTo>
                    <a:pt x="3568541" y="283369"/>
                    <a:pt x="3570446" y="284321"/>
                    <a:pt x="3571399" y="287179"/>
                  </a:cubicBezTo>
                  <a:cubicBezTo>
                    <a:pt x="3571399" y="286226"/>
                    <a:pt x="3571399" y="286226"/>
                    <a:pt x="3571399" y="287179"/>
                  </a:cubicBezTo>
                  <a:close/>
                  <a:moveTo>
                    <a:pt x="3571399" y="281464"/>
                  </a:moveTo>
                  <a:cubicBezTo>
                    <a:pt x="3570446" y="280511"/>
                    <a:pt x="3569494" y="280511"/>
                    <a:pt x="3568541" y="279559"/>
                  </a:cubicBezTo>
                  <a:cubicBezTo>
                    <a:pt x="3568541" y="279559"/>
                    <a:pt x="3568541" y="279559"/>
                    <a:pt x="3568541" y="279559"/>
                  </a:cubicBezTo>
                  <a:cubicBezTo>
                    <a:pt x="3570446" y="276701"/>
                    <a:pt x="3571399" y="274796"/>
                    <a:pt x="3571399" y="273844"/>
                  </a:cubicBezTo>
                  <a:cubicBezTo>
                    <a:pt x="3571399" y="276701"/>
                    <a:pt x="3571399" y="279559"/>
                    <a:pt x="3571399" y="281464"/>
                  </a:cubicBezTo>
                  <a:close/>
                  <a:moveTo>
                    <a:pt x="3567589" y="250031"/>
                  </a:moveTo>
                  <a:cubicBezTo>
                    <a:pt x="3568541" y="254794"/>
                    <a:pt x="3569494" y="260509"/>
                    <a:pt x="3570446" y="265271"/>
                  </a:cubicBezTo>
                  <a:cubicBezTo>
                    <a:pt x="3570446" y="267176"/>
                    <a:pt x="3571399" y="270034"/>
                    <a:pt x="3571399" y="271939"/>
                  </a:cubicBezTo>
                  <a:cubicBezTo>
                    <a:pt x="3571399" y="271939"/>
                    <a:pt x="3571399" y="272891"/>
                    <a:pt x="3571399" y="272891"/>
                  </a:cubicBezTo>
                  <a:cubicBezTo>
                    <a:pt x="3571399" y="272891"/>
                    <a:pt x="3569494" y="274796"/>
                    <a:pt x="3567589" y="277654"/>
                  </a:cubicBezTo>
                  <a:cubicBezTo>
                    <a:pt x="3567589" y="277654"/>
                    <a:pt x="3567589" y="277654"/>
                    <a:pt x="3567589" y="277654"/>
                  </a:cubicBezTo>
                  <a:cubicBezTo>
                    <a:pt x="3565684" y="276701"/>
                    <a:pt x="3563779" y="274796"/>
                    <a:pt x="3561874" y="274796"/>
                  </a:cubicBezTo>
                  <a:cubicBezTo>
                    <a:pt x="3559969" y="273844"/>
                    <a:pt x="3559016" y="273844"/>
                    <a:pt x="3558064" y="272891"/>
                  </a:cubicBezTo>
                  <a:cubicBezTo>
                    <a:pt x="3557111" y="269081"/>
                    <a:pt x="3555206" y="264319"/>
                    <a:pt x="3554254" y="260509"/>
                  </a:cubicBezTo>
                  <a:cubicBezTo>
                    <a:pt x="3555206" y="259556"/>
                    <a:pt x="3555206" y="258604"/>
                    <a:pt x="3556159" y="257651"/>
                  </a:cubicBezTo>
                  <a:cubicBezTo>
                    <a:pt x="3559969" y="251936"/>
                    <a:pt x="3562826" y="247174"/>
                    <a:pt x="3566636" y="243364"/>
                  </a:cubicBezTo>
                  <a:cubicBezTo>
                    <a:pt x="3567589" y="246221"/>
                    <a:pt x="3567589" y="248126"/>
                    <a:pt x="3567589" y="250031"/>
                  </a:cubicBezTo>
                  <a:close/>
                  <a:moveTo>
                    <a:pt x="3561874" y="229076"/>
                  </a:moveTo>
                  <a:cubicBezTo>
                    <a:pt x="3561874" y="228124"/>
                    <a:pt x="3562826" y="228124"/>
                    <a:pt x="3562826" y="227171"/>
                  </a:cubicBezTo>
                  <a:cubicBezTo>
                    <a:pt x="3563779" y="230029"/>
                    <a:pt x="3563779" y="232886"/>
                    <a:pt x="3564731" y="235744"/>
                  </a:cubicBezTo>
                  <a:cubicBezTo>
                    <a:pt x="3564731" y="236696"/>
                    <a:pt x="3564731" y="237649"/>
                    <a:pt x="3565684" y="238601"/>
                  </a:cubicBezTo>
                  <a:cubicBezTo>
                    <a:pt x="3561874" y="241459"/>
                    <a:pt x="3557111" y="246221"/>
                    <a:pt x="3552349" y="251936"/>
                  </a:cubicBezTo>
                  <a:cubicBezTo>
                    <a:pt x="3552349" y="250031"/>
                    <a:pt x="3551396" y="248126"/>
                    <a:pt x="3551396" y="247174"/>
                  </a:cubicBezTo>
                  <a:cubicBezTo>
                    <a:pt x="3555206" y="241459"/>
                    <a:pt x="3558064" y="234791"/>
                    <a:pt x="3561874" y="229076"/>
                  </a:cubicBezTo>
                  <a:close/>
                  <a:moveTo>
                    <a:pt x="3551396" y="293846"/>
                  </a:moveTo>
                  <a:cubicBezTo>
                    <a:pt x="3552349" y="298609"/>
                    <a:pt x="3553301" y="303371"/>
                    <a:pt x="3554254" y="307181"/>
                  </a:cubicBezTo>
                  <a:cubicBezTo>
                    <a:pt x="3553301" y="311944"/>
                    <a:pt x="3551396" y="315754"/>
                    <a:pt x="3550444" y="321469"/>
                  </a:cubicBezTo>
                  <a:cubicBezTo>
                    <a:pt x="3549491" y="325279"/>
                    <a:pt x="3548539" y="329089"/>
                    <a:pt x="3547586" y="333851"/>
                  </a:cubicBezTo>
                  <a:cubicBezTo>
                    <a:pt x="3547586" y="332899"/>
                    <a:pt x="3546634" y="332899"/>
                    <a:pt x="3546634" y="331946"/>
                  </a:cubicBezTo>
                  <a:cubicBezTo>
                    <a:pt x="3545681" y="330041"/>
                    <a:pt x="3544729" y="329089"/>
                    <a:pt x="3543776" y="327184"/>
                  </a:cubicBezTo>
                  <a:cubicBezTo>
                    <a:pt x="3544729" y="319564"/>
                    <a:pt x="3544729" y="312896"/>
                    <a:pt x="3544729" y="306229"/>
                  </a:cubicBezTo>
                  <a:cubicBezTo>
                    <a:pt x="3545681" y="299561"/>
                    <a:pt x="3546634" y="292894"/>
                    <a:pt x="3547586" y="286226"/>
                  </a:cubicBezTo>
                  <a:cubicBezTo>
                    <a:pt x="3547586" y="283369"/>
                    <a:pt x="3548539" y="279559"/>
                    <a:pt x="3548539" y="276701"/>
                  </a:cubicBezTo>
                  <a:cubicBezTo>
                    <a:pt x="3548539" y="282416"/>
                    <a:pt x="3550444" y="288131"/>
                    <a:pt x="3551396" y="293846"/>
                  </a:cubicBezTo>
                  <a:close/>
                  <a:moveTo>
                    <a:pt x="3543776" y="191929"/>
                  </a:moveTo>
                  <a:cubicBezTo>
                    <a:pt x="3545681" y="187166"/>
                    <a:pt x="3547586" y="183356"/>
                    <a:pt x="3549491" y="180499"/>
                  </a:cubicBezTo>
                  <a:cubicBezTo>
                    <a:pt x="3549491" y="181451"/>
                    <a:pt x="3549491" y="183356"/>
                    <a:pt x="3548539" y="185261"/>
                  </a:cubicBezTo>
                  <a:cubicBezTo>
                    <a:pt x="3547586" y="192881"/>
                    <a:pt x="3546634" y="201454"/>
                    <a:pt x="3544729" y="211931"/>
                  </a:cubicBezTo>
                  <a:cubicBezTo>
                    <a:pt x="3544729" y="213836"/>
                    <a:pt x="3543776" y="215741"/>
                    <a:pt x="3543776" y="217646"/>
                  </a:cubicBezTo>
                  <a:cubicBezTo>
                    <a:pt x="3541871" y="210026"/>
                    <a:pt x="3539966" y="204311"/>
                    <a:pt x="3539014" y="200501"/>
                  </a:cubicBezTo>
                  <a:cubicBezTo>
                    <a:pt x="3540919" y="196691"/>
                    <a:pt x="3541871" y="194786"/>
                    <a:pt x="3543776" y="191929"/>
                  </a:cubicBezTo>
                  <a:close/>
                  <a:moveTo>
                    <a:pt x="3530441" y="217646"/>
                  </a:moveTo>
                  <a:cubicBezTo>
                    <a:pt x="3533299" y="211931"/>
                    <a:pt x="3536156" y="206216"/>
                    <a:pt x="3539014" y="201454"/>
                  </a:cubicBezTo>
                  <a:cubicBezTo>
                    <a:pt x="3539014" y="205264"/>
                    <a:pt x="3539966" y="210979"/>
                    <a:pt x="3540919" y="217646"/>
                  </a:cubicBezTo>
                  <a:cubicBezTo>
                    <a:pt x="3540919" y="221456"/>
                    <a:pt x="3541871" y="226219"/>
                    <a:pt x="3542824" y="231934"/>
                  </a:cubicBezTo>
                  <a:cubicBezTo>
                    <a:pt x="3541871" y="234791"/>
                    <a:pt x="3541871" y="237649"/>
                    <a:pt x="3540919" y="240506"/>
                  </a:cubicBezTo>
                  <a:cubicBezTo>
                    <a:pt x="3537109" y="246221"/>
                    <a:pt x="3532346" y="252889"/>
                    <a:pt x="3528536" y="259556"/>
                  </a:cubicBezTo>
                  <a:cubicBezTo>
                    <a:pt x="3528536" y="258604"/>
                    <a:pt x="3528536" y="257651"/>
                    <a:pt x="3528536" y="257651"/>
                  </a:cubicBezTo>
                  <a:cubicBezTo>
                    <a:pt x="3528536" y="251936"/>
                    <a:pt x="3528536" y="246221"/>
                    <a:pt x="3527584" y="240506"/>
                  </a:cubicBezTo>
                  <a:cubicBezTo>
                    <a:pt x="3527584" y="236696"/>
                    <a:pt x="3526631" y="232886"/>
                    <a:pt x="3526631" y="229076"/>
                  </a:cubicBezTo>
                  <a:cubicBezTo>
                    <a:pt x="3527584" y="224314"/>
                    <a:pt x="3528536" y="220504"/>
                    <a:pt x="3530441" y="217646"/>
                  </a:cubicBezTo>
                  <a:close/>
                  <a:moveTo>
                    <a:pt x="3490436" y="321469"/>
                  </a:moveTo>
                  <a:cubicBezTo>
                    <a:pt x="3490436" y="320516"/>
                    <a:pt x="3490436" y="318611"/>
                    <a:pt x="3490436" y="317659"/>
                  </a:cubicBezTo>
                  <a:cubicBezTo>
                    <a:pt x="3490436" y="318611"/>
                    <a:pt x="3491389" y="319564"/>
                    <a:pt x="3491389" y="319564"/>
                  </a:cubicBezTo>
                  <a:cubicBezTo>
                    <a:pt x="3491389" y="320516"/>
                    <a:pt x="3491389" y="320516"/>
                    <a:pt x="3490436" y="321469"/>
                  </a:cubicBezTo>
                  <a:close/>
                  <a:moveTo>
                    <a:pt x="3514249" y="250984"/>
                  </a:moveTo>
                  <a:cubicBezTo>
                    <a:pt x="3515201" y="249079"/>
                    <a:pt x="3516154" y="247174"/>
                    <a:pt x="3516154" y="246221"/>
                  </a:cubicBezTo>
                  <a:cubicBezTo>
                    <a:pt x="3516154" y="250031"/>
                    <a:pt x="3516154" y="253841"/>
                    <a:pt x="3515201" y="257651"/>
                  </a:cubicBezTo>
                  <a:cubicBezTo>
                    <a:pt x="3515201" y="261461"/>
                    <a:pt x="3514249" y="266224"/>
                    <a:pt x="3514249" y="270986"/>
                  </a:cubicBezTo>
                  <a:cubicBezTo>
                    <a:pt x="3513296" y="267176"/>
                    <a:pt x="3511391" y="263366"/>
                    <a:pt x="3509486" y="259556"/>
                  </a:cubicBezTo>
                  <a:cubicBezTo>
                    <a:pt x="3512344" y="255746"/>
                    <a:pt x="3513296" y="252889"/>
                    <a:pt x="3514249" y="250984"/>
                  </a:cubicBezTo>
                  <a:close/>
                  <a:moveTo>
                    <a:pt x="3504724" y="271939"/>
                  </a:moveTo>
                  <a:cubicBezTo>
                    <a:pt x="3504724" y="272891"/>
                    <a:pt x="3505676" y="273844"/>
                    <a:pt x="3505676" y="274796"/>
                  </a:cubicBezTo>
                  <a:cubicBezTo>
                    <a:pt x="3506629" y="279559"/>
                    <a:pt x="3508534" y="283369"/>
                    <a:pt x="3509486" y="288131"/>
                  </a:cubicBezTo>
                  <a:cubicBezTo>
                    <a:pt x="3508534" y="290036"/>
                    <a:pt x="3507581" y="291941"/>
                    <a:pt x="3505676" y="293846"/>
                  </a:cubicBezTo>
                  <a:cubicBezTo>
                    <a:pt x="3505676" y="290036"/>
                    <a:pt x="3504724" y="286226"/>
                    <a:pt x="3504724" y="282416"/>
                  </a:cubicBezTo>
                  <a:cubicBezTo>
                    <a:pt x="3504724" y="279559"/>
                    <a:pt x="3504724" y="275749"/>
                    <a:pt x="3504724" y="271939"/>
                  </a:cubicBezTo>
                  <a:cubicBezTo>
                    <a:pt x="3504724" y="272891"/>
                    <a:pt x="3504724" y="272891"/>
                    <a:pt x="3504724" y="271939"/>
                  </a:cubicBezTo>
                  <a:close/>
                  <a:moveTo>
                    <a:pt x="3501866" y="398621"/>
                  </a:moveTo>
                  <a:cubicBezTo>
                    <a:pt x="3499961" y="389096"/>
                    <a:pt x="3497104" y="380524"/>
                    <a:pt x="3495199" y="371951"/>
                  </a:cubicBezTo>
                  <a:cubicBezTo>
                    <a:pt x="3495199" y="370999"/>
                    <a:pt x="3494246" y="370046"/>
                    <a:pt x="3494246" y="369094"/>
                  </a:cubicBezTo>
                  <a:cubicBezTo>
                    <a:pt x="3496151" y="365284"/>
                    <a:pt x="3498056" y="361474"/>
                    <a:pt x="3499961" y="357664"/>
                  </a:cubicBezTo>
                  <a:cubicBezTo>
                    <a:pt x="3500914" y="370999"/>
                    <a:pt x="3500914" y="384334"/>
                    <a:pt x="3501866" y="398621"/>
                  </a:cubicBezTo>
                  <a:close/>
                  <a:moveTo>
                    <a:pt x="3496151" y="290036"/>
                  </a:moveTo>
                  <a:cubicBezTo>
                    <a:pt x="3497104" y="288131"/>
                    <a:pt x="3498056" y="286226"/>
                    <a:pt x="3499009" y="284321"/>
                  </a:cubicBezTo>
                  <a:cubicBezTo>
                    <a:pt x="3499009" y="288131"/>
                    <a:pt x="3499009" y="291941"/>
                    <a:pt x="3499009" y="295751"/>
                  </a:cubicBezTo>
                  <a:cubicBezTo>
                    <a:pt x="3498056" y="293846"/>
                    <a:pt x="3497104" y="291941"/>
                    <a:pt x="3496151" y="290036"/>
                  </a:cubicBezTo>
                  <a:close/>
                  <a:moveTo>
                    <a:pt x="3496151" y="252889"/>
                  </a:moveTo>
                  <a:cubicBezTo>
                    <a:pt x="3496151" y="250984"/>
                    <a:pt x="3496151" y="249079"/>
                    <a:pt x="3496151" y="247174"/>
                  </a:cubicBezTo>
                  <a:cubicBezTo>
                    <a:pt x="3497104" y="250031"/>
                    <a:pt x="3498056" y="252889"/>
                    <a:pt x="3499009" y="254794"/>
                  </a:cubicBezTo>
                  <a:cubicBezTo>
                    <a:pt x="3498056" y="256699"/>
                    <a:pt x="3496151" y="258604"/>
                    <a:pt x="3495199" y="261461"/>
                  </a:cubicBezTo>
                  <a:cubicBezTo>
                    <a:pt x="3495199" y="258604"/>
                    <a:pt x="3496151" y="255746"/>
                    <a:pt x="3496151" y="252889"/>
                  </a:cubicBezTo>
                  <a:close/>
                  <a:moveTo>
                    <a:pt x="3481864" y="205264"/>
                  </a:moveTo>
                  <a:cubicBezTo>
                    <a:pt x="3484721" y="212884"/>
                    <a:pt x="3488531" y="220504"/>
                    <a:pt x="3491389" y="230029"/>
                  </a:cubicBezTo>
                  <a:cubicBezTo>
                    <a:pt x="3492341" y="233839"/>
                    <a:pt x="3494246" y="238601"/>
                    <a:pt x="3495199" y="243364"/>
                  </a:cubicBezTo>
                  <a:cubicBezTo>
                    <a:pt x="3494246" y="245269"/>
                    <a:pt x="3493294" y="248126"/>
                    <a:pt x="3492341" y="251936"/>
                  </a:cubicBezTo>
                  <a:cubicBezTo>
                    <a:pt x="3491389" y="256699"/>
                    <a:pt x="3489484" y="261461"/>
                    <a:pt x="3487579" y="268129"/>
                  </a:cubicBezTo>
                  <a:cubicBezTo>
                    <a:pt x="3487579" y="269081"/>
                    <a:pt x="3487579" y="269081"/>
                    <a:pt x="3486626" y="270034"/>
                  </a:cubicBezTo>
                  <a:cubicBezTo>
                    <a:pt x="3484721" y="265271"/>
                    <a:pt x="3481864" y="260509"/>
                    <a:pt x="3479959" y="255746"/>
                  </a:cubicBezTo>
                  <a:cubicBezTo>
                    <a:pt x="3479959" y="245269"/>
                    <a:pt x="3479959" y="235744"/>
                    <a:pt x="3479959" y="228124"/>
                  </a:cubicBezTo>
                  <a:cubicBezTo>
                    <a:pt x="3479959" y="221456"/>
                    <a:pt x="3479959" y="216694"/>
                    <a:pt x="3479959" y="213836"/>
                  </a:cubicBezTo>
                  <a:cubicBezTo>
                    <a:pt x="3480911" y="211931"/>
                    <a:pt x="3480911" y="208121"/>
                    <a:pt x="3481864" y="205264"/>
                  </a:cubicBezTo>
                  <a:close/>
                  <a:moveTo>
                    <a:pt x="3473291" y="241459"/>
                  </a:moveTo>
                  <a:cubicBezTo>
                    <a:pt x="3474244" y="239554"/>
                    <a:pt x="3474244" y="236696"/>
                    <a:pt x="3475196" y="234791"/>
                  </a:cubicBezTo>
                  <a:cubicBezTo>
                    <a:pt x="3474244" y="236696"/>
                    <a:pt x="3474244" y="239554"/>
                    <a:pt x="3473291" y="241459"/>
                  </a:cubicBezTo>
                  <a:cubicBezTo>
                    <a:pt x="3473291" y="242411"/>
                    <a:pt x="3473291" y="241459"/>
                    <a:pt x="3473291" y="241459"/>
                  </a:cubicBezTo>
                  <a:cubicBezTo>
                    <a:pt x="3473291" y="241459"/>
                    <a:pt x="3473291" y="241459"/>
                    <a:pt x="3473291" y="241459"/>
                  </a:cubicBezTo>
                  <a:close/>
                  <a:moveTo>
                    <a:pt x="3468529" y="260509"/>
                  </a:moveTo>
                  <a:cubicBezTo>
                    <a:pt x="3468529" y="261461"/>
                    <a:pt x="3469481" y="262414"/>
                    <a:pt x="3469481" y="263366"/>
                  </a:cubicBezTo>
                  <a:cubicBezTo>
                    <a:pt x="3469481" y="266224"/>
                    <a:pt x="3468529" y="268129"/>
                    <a:pt x="3468529" y="270986"/>
                  </a:cubicBezTo>
                  <a:cubicBezTo>
                    <a:pt x="3467576" y="279559"/>
                    <a:pt x="3466624" y="290036"/>
                    <a:pt x="3465671" y="300514"/>
                  </a:cubicBezTo>
                  <a:cubicBezTo>
                    <a:pt x="3464719" y="306229"/>
                    <a:pt x="3464719" y="311944"/>
                    <a:pt x="3464719" y="318611"/>
                  </a:cubicBezTo>
                  <a:cubicBezTo>
                    <a:pt x="3464719" y="319564"/>
                    <a:pt x="3463766" y="320516"/>
                    <a:pt x="3463766" y="321469"/>
                  </a:cubicBezTo>
                  <a:cubicBezTo>
                    <a:pt x="3462814" y="316706"/>
                    <a:pt x="3460909" y="311944"/>
                    <a:pt x="3459956" y="307181"/>
                  </a:cubicBezTo>
                  <a:cubicBezTo>
                    <a:pt x="3459956" y="307181"/>
                    <a:pt x="3459956" y="306229"/>
                    <a:pt x="3459956" y="306229"/>
                  </a:cubicBezTo>
                  <a:cubicBezTo>
                    <a:pt x="3459956" y="304324"/>
                    <a:pt x="3460909" y="302419"/>
                    <a:pt x="3460909" y="300514"/>
                  </a:cubicBezTo>
                  <a:cubicBezTo>
                    <a:pt x="3463766" y="287179"/>
                    <a:pt x="3466624" y="273844"/>
                    <a:pt x="3468529" y="260509"/>
                  </a:cubicBezTo>
                  <a:close/>
                  <a:moveTo>
                    <a:pt x="3451384" y="237649"/>
                  </a:moveTo>
                  <a:cubicBezTo>
                    <a:pt x="3451384" y="231934"/>
                    <a:pt x="3451384" y="227171"/>
                    <a:pt x="3451384" y="221456"/>
                  </a:cubicBezTo>
                  <a:cubicBezTo>
                    <a:pt x="3451384" y="221456"/>
                    <a:pt x="3451384" y="221456"/>
                    <a:pt x="3451384" y="222409"/>
                  </a:cubicBezTo>
                  <a:cubicBezTo>
                    <a:pt x="3453289" y="227171"/>
                    <a:pt x="3456146" y="231934"/>
                    <a:pt x="3458051" y="237649"/>
                  </a:cubicBezTo>
                  <a:cubicBezTo>
                    <a:pt x="3458051" y="237649"/>
                    <a:pt x="3458051" y="238601"/>
                    <a:pt x="3458051" y="238601"/>
                  </a:cubicBezTo>
                  <a:cubicBezTo>
                    <a:pt x="3455194" y="248126"/>
                    <a:pt x="3452336" y="257651"/>
                    <a:pt x="3450431" y="267176"/>
                  </a:cubicBezTo>
                  <a:cubicBezTo>
                    <a:pt x="3450431" y="267176"/>
                    <a:pt x="3450431" y="267176"/>
                    <a:pt x="3450431" y="267176"/>
                  </a:cubicBezTo>
                  <a:cubicBezTo>
                    <a:pt x="3451384" y="256699"/>
                    <a:pt x="3451384" y="247174"/>
                    <a:pt x="3451384" y="237649"/>
                  </a:cubicBezTo>
                  <a:close/>
                  <a:moveTo>
                    <a:pt x="3405664" y="273844"/>
                  </a:moveTo>
                  <a:cubicBezTo>
                    <a:pt x="3406616" y="268129"/>
                    <a:pt x="3406616" y="263366"/>
                    <a:pt x="3406616" y="258604"/>
                  </a:cubicBezTo>
                  <a:cubicBezTo>
                    <a:pt x="3406616" y="253841"/>
                    <a:pt x="3406616" y="249079"/>
                    <a:pt x="3406616" y="245269"/>
                  </a:cubicBezTo>
                  <a:cubicBezTo>
                    <a:pt x="3406616" y="247174"/>
                    <a:pt x="3407569" y="251936"/>
                    <a:pt x="3409474" y="259556"/>
                  </a:cubicBezTo>
                  <a:cubicBezTo>
                    <a:pt x="3409474" y="264319"/>
                    <a:pt x="3407569" y="269081"/>
                    <a:pt x="3405664" y="273844"/>
                  </a:cubicBezTo>
                  <a:close/>
                  <a:moveTo>
                    <a:pt x="3416141" y="335756"/>
                  </a:moveTo>
                  <a:cubicBezTo>
                    <a:pt x="3416141" y="341471"/>
                    <a:pt x="3416141" y="347186"/>
                    <a:pt x="3416141" y="353854"/>
                  </a:cubicBezTo>
                  <a:cubicBezTo>
                    <a:pt x="3416141" y="351949"/>
                    <a:pt x="3415189" y="350044"/>
                    <a:pt x="3415189" y="348139"/>
                  </a:cubicBezTo>
                  <a:cubicBezTo>
                    <a:pt x="3414236" y="340519"/>
                    <a:pt x="3414236" y="333851"/>
                    <a:pt x="3413284" y="328136"/>
                  </a:cubicBezTo>
                  <a:cubicBezTo>
                    <a:pt x="3413284" y="328136"/>
                    <a:pt x="3413284" y="328136"/>
                    <a:pt x="3413284" y="328136"/>
                  </a:cubicBezTo>
                  <a:cubicBezTo>
                    <a:pt x="3414236" y="325279"/>
                    <a:pt x="3415189" y="323374"/>
                    <a:pt x="3417094" y="320516"/>
                  </a:cubicBezTo>
                  <a:cubicBezTo>
                    <a:pt x="3417094" y="324326"/>
                    <a:pt x="3417094" y="329089"/>
                    <a:pt x="3416141" y="335756"/>
                  </a:cubicBezTo>
                  <a:close/>
                  <a:moveTo>
                    <a:pt x="3421856" y="320516"/>
                  </a:moveTo>
                  <a:cubicBezTo>
                    <a:pt x="3420904" y="324326"/>
                    <a:pt x="3420904" y="329089"/>
                    <a:pt x="3419951" y="332899"/>
                  </a:cubicBezTo>
                  <a:cubicBezTo>
                    <a:pt x="3418999" y="326231"/>
                    <a:pt x="3418999" y="320516"/>
                    <a:pt x="3418046" y="316706"/>
                  </a:cubicBezTo>
                  <a:cubicBezTo>
                    <a:pt x="3418999" y="314801"/>
                    <a:pt x="3419951" y="312896"/>
                    <a:pt x="3420904" y="310991"/>
                  </a:cubicBezTo>
                  <a:cubicBezTo>
                    <a:pt x="3420904" y="310039"/>
                    <a:pt x="3421856" y="309086"/>
                    <a:pt x="3421856" y="308134"/>
                  </a:cubicBezTo>
                  <a:cubicBezTo>
                    <a:pt x="3421856" y="310039"/>
                    <a:pt x="3422809" y="310991"/>
                    <a:pt x="3422809" y="312896"/>
                  </a:cubicBezTo>
                  <a:cubicBezTo>
                    <a:pt x="3422809" y="314801"/>
                    <a:pt x="3422809" y="317659"/>
                    <a:pt x="3421856" y="320516"/>
                  </a:cubicBezTo>
                  <a:close/>
                  <a:moveTo>
                    <a:pt x="3410426" y="139541"/>
                  </a:moveTo>
                  <a:cubicBezTo>
                    <a:pt x="3413284" y="145256"/>
                    <a:pt x="3417094" y="151924"/>
                    <a:pt x="3421856" y="161449"/>
                  </a:cubicBezTo>
                  <a:cubicBezTo>
                    <a:pt x="3424714" y="167164"/>
                    <a:pt x="3428524" y="173831"/>
                    <a:pt x="3433286" y="181451"/>
                  </a:cubicBezTo>
                  <a:cubicBezTo>
                    <a:pt x="3431381" y="187166"/>
                    <a:pt x="3430429" y="192881"/>
                    <a:pt x="3428524" y="198596"/>
                  </a:cubicBezTo>
                  <a:cubicBezTo>
                    <a:pt x="3427571" y="202406"/>
                    <a:pt x="3426619" y="206216"/>
                    <a:pt x="3425666" y="210026"/>
                  </a:cubicBezTo>
                  <a:cubicBezTo>
                    <a:pt x="3424714" y="205264"/>
                    <a:pt x="3423761" y="200501"/>
                    <a:pt x="3422809" y="195739"/>
                  </a:cubicBezTo>
                  <a:cubicBezTo>
                    <a:pt x="3419951" y="183356"/>
                    <a:pt x="3417094" y="171926"/>
                    <a:pt x="3415189" y="163354"/>
                  </a:cubicBezTo>
                  <a:cubicBezTo>
                    <a:pt x="3413284" y="154781"/>
                    <a:pt x="3411379" y="148114"/>
                    <a:pt x="3410426" y="143351"/>
                  </a:cubicBezTo>
                  <a:cubicBezTo>
                    <a:pt x="3409474" y="141446"/>
                    <a:pt x="3410426" y="140494"/>
                    <a:pt x="3410426" y="139541"/>
                  </a:cubicBezTo>
                  <a:close/>
                  <a:moveTo>
                    <a:pt x="3408521" y="136684"/>
                  </a:move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lose/>
                  <a:moveTo>
                    <a:pt x="3395186" y="266224"/>
                  </a:moveTo>
                  <a:cubicBezTo>
                    <a:pt x="3396139" y="251936"/>
                    <a:pt x="3396139" y="239554"/>
                    <a:pt x="3396139" y="227171"/>
                  </a:cubicBezTo>
                  <a:cubicBezTo>
                    <a:pt x="3396139" y="222409"/>
                    <a:pt x="3396139" y="217646"/>
                    <a:pt x="3396139" y="212884"/>
                  </a:cubicBezTo>
                  <a:cubicBezTo>
                    <a:pt x="3397091" y="210026"/>
                    <a:pt x="3398044" y="207169"/>
                    <a:pt x="3398996" y="204311"/>
                  </a:cubicBezTo>
                  <a:cubicBezTo>
                    <a:pt x="3398044" y="206216"/>
                    <a:pt x="3397091" y="208121"/>
                    <a:pt x="3396139" y="210026"/>
                  </a:cubicBezTo>
                  <a:cubicBezTo>
                    <a:pt x="3396139" y="207169"/>
                    <a:pt x="3396139" y="204311"/>
                    <a:pt x="3396139" y="202406"/>
                  </a:cubicBezTo>
                  <a:cubicBezTo>
                    <a:pt x="3397091" y="199549"/>
                    <a:pt x="3397091" y="197644"/>
                    <a:pt x="3398044" y="194786"/>
                  </a:cubicBezTo>
                  <a:cubicBezTo>
                    <a:pt x="3401854" y="178594"/>
                    <a:pt x="3405664" y="162401"/>
                    <a:pt x="3408521" y="145256"/>
                  </a:cubicBezTo>
                  <a:cubicBezTo>
                    <a:pt x="3408521" y="150019"/>
                    <a:pt x="3409474" y="155734"/>
                    <a:pt x="3410426" y="162401"/>
                  </a:cubicBezTo>
                  <a:cubicBezTo>
                    <a:pt x="3411379" y="171926"/>
                    <a:pt x="3412331" y="182404"/>
                    <a:pt x="3414236" y="195739"/>
                  </a:cubicBezTo>
                  <a:cubicBezTo>
                    <a:pt x="3415189" y="202406"/>
                    <a:pt x="3416141" y="209074"/>
                    <a:pt x="3417094" y="215741"/>
                  </a:cubicBezTo>
                  <a:cubicBezTo>
                    <a:pt x="3418046" y="220504"/>
                    <a:pt x="3418999" y="224314"/>
                    <a:pt x="3419951" y="229076"/>
                  </a:cubicBezTo>
                  <a:cubicBezTo>
                    <a:pt x="3418999" y="230981"/>
                    <a:pt x="3418999" y="232886"/>
                    <a:pt x="3418046" y="233839"/>
                  </a:cubicBezTo>
                  <a:cubicBezTo>
                    <a:pt x="3416141" y="240506"/>
                    <a:pt x="3414236" y="247174"/>
                    <a:pt x="3411379" y="253841"/>
                  </a:cubicBezTo>
                  <a:cubicBezTo>
                    <a:pt x="3408521" y="248126"/>
                    <a:pt x="3407569" y="245269"/>
                    <a:pt x="3407569" y="244316"/>
                  </a:cubicBezTo>
                  <a:cubicBezTo>
                    <a:pt x="3407569" y="242411"/>
                    <a:pt x="3407569" y="241459"/>
                    <a:pt x="3407569" y="239554"/>
                  </a:cubicBezTo>
                  <a:cubicBezTo>
                    <a:pt x="3407569" y="230029"/>
                    <a:pt x="3407569" y="224314"/>
                    <a:pt x="3407569" y="224314"/>
                  </a:cubicBezTo>
                  <a:cubicBezTo>
                    <a:pt x="3407569" y="224314"/>
                    <a:pt x="3405664" y="230029"/>
                    <a:pt x="3403759" y="239554"/>
                  </a:cubicBezTo>
                  <a:cubicBezTo>
                    <a:pt x="3402806" y="244316"/>
                    <a:pt x="3400901" y="250031"/>
                    <a:pt x="3399949" y="256699"/>
                  </a:cubicBezTo>
                  <a:cubicBezTo>
                    <a:pt x="3398996" y="262414"/>
                    <a:pt x="3397091" y="269081"/>
                    <a:pt x="3395186" y="275749"/>
                  </a:cubicBezTo>
                  <a:cubicBezTo>
                    <a:pt x="3395186" y="273844"/>
                    <a:pt x="3395186" y="270034"/>
                    <a:pt x="3395186" y="266224"/>
                  </a:cubicBezTo>
                  <a:close/>
                  <a:moveTo>
                    <a:pt x="3363754" y="252889"/>
                  </a:moveTo>
                  <a:cubicBezTo>
                    <a:pt x="3364706" y="256699"/>
                    <a:pt x="3365659" y="260509"/>
                    <a:pt x="3365659" y="264319"/>
                  </a:cubicBezTo>
                  <a:cubicBezTo>
                    <a:pt x="3364706" y="266224"/>
                    <a:pt x="3363754" y="267176"/>
                    <a:pt x="3363754" y="269081"/>
                  </a:cubicBezTo>
                  <a:cubicBezTo>
                    <a:pt x="3363754" y="262414"/>
                    <a:pt x="3363754" y="257651"/>
                    <a:pt x="3363754" y="252889"/>
                  </a:cubicBezTo>
                  <a:close/>
                  <a:moveTo>
                    <a:pt x="3321844" y="351949"/>
                  </a:moveTo>
                  <a:cubicBezTo>
                    <a:pt x="3321844" y="349091"/>
                    <a:pt x="3322796" y="345281"/>
                    <a:pt x="3322796" y="342424"/>
                  </a:cubicBezTo>
                  <a:cubicBezTo>
                    <a:pt x="3322796" y="344329"/>
                    <a:pt x="3323749" y="346234"/>
                    <a:pt x="3323749" y="347186"/>
                  </a:cubicBezTo>
                  <a:cubicBezTo>
                    <a:pt x="3323749" y="349091"/>
                    <a:pt x="3322796" y="350044"/>
                    <a:pt x="3321844" y="351949"/>
                  </a:cubicBezTo>
                  <a:close/>
                  <a:moveTo>
                    <a:pt x="3340894" y="273844"/>
                  </a:moveTo>
                  <a:cubicBezTo>
                    <a:pt x="3342799" y="282416"/>
                    <a:pt x="3345656" y="290036"/>
                    <a:pt x="3347561" y="298609"/>
                  </a:cubicBezTo>
                  <a:cubicBezTo>
                    <a:pt x="3346609" y="300514"/>
                    <a:pt x="3345656" y="302419"/>
                    <a:pt x="3344704" y="304324"/>
                  </a:cubicBezTo>
                  <a:cubicBezTo>
                    <a:pt x="3342799" y="299561"/>
                    <a:pt x="3340894" y="295751"/>
                    <a:pt x="3338989" y="290989"/>
                  </a:cubicBezTo>
                  <a:cubicBezTo>
                    <a:pt x="3338036" y="276701"/>
                    <a:pt x="3336131" y="263366"/>
                    <a:pt x="3335179" y="251936"/>
                  </a:cubicBezTo>
                  <a:cubicBezTo>
                    <a:pt x="3337084" y="259556"/>
                    <a:pt x="3338989" y="266224"/>
                    <a:pt x="3340894" y="273844"/>
                  </a:cubicBezTo>
                  <a:close/>
                  <a:moveTo>
                    <a:pt x="3330416" y="376714"/>
                  </a:moveTo>
                  <a:cubicBezTo>
                    <a:pt x="3330416" y="377666"/>
                    <a:pt x="3330416" y="378619"/>
                    <a:pt x="3331369" y="379571"/>
                  </a:cubicBezTo>
                  <a:cubicBezTo>
                    <a:pt x="3330416" y="380524"/>
                    <a:pt x="3330416" y="382429"/>
                    <a:pt x="3329464" y="384334"/>
                  </a:cubicBezTo>
                  <a:cubicBezTo>
                    <a:pt x="3329464" y="383381"/>
                    <a:pt x="3328511" y="382429"/>
                    <a:pt x="3328511" y="381476"/>
                  </a:cubicBezTo>
                  <a:cubicBezTo>
                    <a:pt x="3328511" y="379571"/>
                    <a:pt x="3329464" y="378619"/>
                    <a:pt x="3330416" y="376714"/>
                  </a:cubicBezTo>
                  <a:close/>
                  <a:moveTo>
                    <a:pt x="3329464" y="202406"/>
                  </a:moveTo>
                  <a:cubicBezTo>
                    <a:pt x="3329464" y="203359"/>
                    <a:pt x="3329464" y="205264"/>
                    <a:pt x="3329464" y="207169"/>
                  </a:cubicBezTo>
                  <a:cubicBezTo>
                    <a:pt x="3329464" y="206216"/>
                    <a:pt x="3329464" y="206216"/>
                    <a:pt x="3328511" y="205264"/>
                  </a:cubicBezTo>
                  <a:cubicBezTo>
                    <a:pt x="3329464" y="204311"/>
                    <a:pt x="3329464" y="203359"/>
                    <a:pt x="3329464" y="202406"/>
                  </a:cubicBezTo>
                  <a:close/>
                  <a:moveTo>
                    <a:pt x="3326606" y="302419"/>
                  </a:moveTo>
                  <a:cubicBezTo>
                    <a:pt x="3327559" y="305276"/>
                    <a:pt x="3328511" y="307181"/>
                    <a:pt x="3329464" y="310039"/>
                  </a:cubicBezTo>
                  <a:cubicBezTo>
                    <a:pt x="3329464" y="310991"/>
                    <a:pt x="3329464" y="310991"/>
                    <a:pt x="3329464" y="311944"/>
                  </a:cubicBezTo>
                  <a:cubicBezTo>
                    <a:pt x="3328511" y="310039"/>
                    <a:pt x="3327559" y="308134"/>
                    <a:pt x="3326606" y="306229"/>
                  </a:cubicBezTo>
                  <a:cubicBezTo>
                    <a:pt x="3326606" y="304324"/>
                    <a:pt x="3326606" y="303371"/>
                    <a:pt x="3326606" y="302419"/>
                  </a:cubicBezTo>
                  <a:close/>
                  <a:moveTo>
                    <a:pt x="3323749" y="227171"/>
                  </a:moveTo>
                  <a:cubicBezTo>
                    <a:pt x="3324701" y="224314"/>
                    <a:pt x="3324701" y="221456"/>
                    <a:pt x="3325654" y="219551"/>
                  </a:cubicBezTo>
                  <a:cubicBezTo>
                    <a:pt x="3325654" y="220504"/>
                    <a:pt x="3325654" y="220504"/>
                    <a:pt x="3325654" y="221456"/>
                  </a:cubicBezTo>
                  <a:cubicBezTo>
                    <a:pt x="3322796" y="232886"/>
                    <a:pt x="3320891" y="244316"/>
                    <a:pt x="3318034" y="256699"/>
                  </a:cubicBezTo>
                  <a:cubicBezTo>
                    <a:pt x="3318034" y="256699"/>
                    <a:pt x="3318034" y="255746"/>
                    <a:pt x="3317081" y="255746"/>
                  </a:cubicBezTo>
                  <a:cubicBezTo>
                    <a:pt x="3319939" y="245269"/>
                    <a:pt x="3321844" y="235744"/>
                    <a:pt x="3323749" y="227171"/>
                  </a:cubicBezTo>
                  <a:close/>
                  <a:moveTo>
                    <a:pt x="3315176" y="269081"/>
                  </a:moveTo>
                  <a:cubicBezTo>
                    <a:pt x="3315176" y="270034"/>
                    <a:pt x="3316129" y="270986"/>
                    <a:pt x="3316129" y="270986"/>
                  </a:cubicBezTo>
                  <a:cubicBezTo>
                    <a:pt x="3315176" y="274796"/>
                    <a:pt x="3315176" y="278606"/>
                    <a:pt x="3314224" y="282416"/>
                  </a:cubicBezTo>
                  <a:cubicBezTo>
                    <a:pt x="3314224" y="281464"/>
                    <a:pt x="3313271" y="280511"/>
                    <a:pt x="3313271" y="280511"/>
                  </a:cubicBezTo>
                  <a:cubicBezTo>
                    <a:pt x="3313271" y="276701"/>
                    <a:pt x="3314224" y="272891"/>
                    <a:pt x="3315176" y="269081"/>
                  </a:cubicBezTo>
                  <a:close/>
                  <a:moveTo>
                    <a:pt x="3305651" y="310991"/>
                  </a:moveTo>
                  <a:cubicBezTo>
                    <a:pt x="3306604" y="307181"/>
                    <a:pt x="3307556" y="302419"/>
                    <a:pt x="3308509" y="298609"/>
                  </a:cubicBezTo>
                  <a:cubicBezTo>
                    <a:pt x="3309461" y="299561"/>
                    <a:pt x="3309461" y="301466"/>
                    <a:pt x="3310414" y="302419"/>
                  </a:cubicBezTo>
                  <a:cubicBezTo>
                    <a:pt x="3309461" y="308134"/>
                    <a:pt x="3308509" y="314801"/>
                    <a:pt x="3307556" y="320516"/>
                  </a:cubicBezTo>
                  <a:cubicBezTo>
                    <a:pt x="3306604" y="318611"/>
                    <a:pt x="3305651" y="315754"/>
                    <a:pt x="3304699" y="313849"/>
                  </a:cubicBezTo>
                  <a:cubicBezTo>
                    <a:pt x="3305651" y="313849"/>
                    <a:pt x="3305651" y="312896"/>
                    <a:pt x="3305651" y="310991"/>
                  </a:cubicBezTo>
                  <a:close/>
                  <a:moveTo>
                    <a:pt x="3302794" y="327184"/>
                  </a:moveTo>
                  <a:cubicBezTo>
                    <a:pt x="3303746" y="330041"/>
                    <a:pt x="3303746" y="332899"/>
                    <a:pt x="3304699" y="335756"/>
                  </a:cubicBezTo>
                  <a:cubicBezTo>
                    <a:pt x="3303746" y="339566"/>
                    <a:pt x="3302794" y="344329"/>
                    <a:pt x="3300889" y="349091"/>
                  </a:cubicBezTo>
                  <a:cubicBezTo>
                    <a:pt x="3299936" y="350996"/>
                    <a:pt x="3299936" y="353854"/>
                    <a:pt x="3298984" y="355759"/>
                  </a:cubicBezTo>
                  <a:cubicBezTo>
                    <a:pt x="3298031" y="354806"/>
                    <a:pt x="3298031" y="352901"/>
                    <a:pt x="3297079" y="351949"/>
                  </a:cubicBezTo>
                  <a:cubicBezTo>
                    <a:pt x="3298984" y="343376"/>
                    <a:pt x="3300889" y="334804"/>
                    <a:pt x="3302794" y="327184"/>
                  </a:cubicBezTo>
                  <a:close/>
                  <a:moveTo>
                    <a:pt x="3279934" y="297656"/>
                  </a:moveTo>
                  <a:cubicBezTo>
                    <a:pt x="3279934" y="294799"/>
                    <a:pt x="3279934" y="291941"/>
                    <a:pt x="3280886" y="289084"/>
                  </a:cubicBezTo>
                  <a:cubicBezTo>
                    <a:pt x="3281839" y="280511"/>
                    <a:pt x="3282791" y="271939"/>
                    <a:pt x="3283744" y="263366"/>
                  </a:cubicBezTo>
                  <a:cubicBezTo>
                    <a:pt x="3283744" y="259556"/>
                    <a:pt x="3284696" y="255746"/>
                    <a:pt x="3284696" y="252889"/>
                  </a:cubicBezTo>
                  <a:cubicBezTo>
                    <a:pt x="3287554" y="258604"/>
                    <a:pt x="3290411" y="264319"/>
                    <a:pt x="3293269" y="270034"/>
                  </a:cubicBezTo>
                  <a:cubicBezTo>
                    <a:pt x="3292316" y="272891"/>
                    <a:pt x="3292316" y="274796"/>
                    <a:pt x="3291364" y="277654"/>
                  </a:cubicBezTo>
                  <a:cubicBezTo>
                    <a:pt x="3291364" y="279559"/>
                    <a:pt x="3290411" y="281464"/>
                    <a:pt x="3290411" y="283369"/>
                  </a:cubicBezTo>
                  <a:cubicBezTo>
                    <a:pt x="3289459" y="271939"/>
                    <a:pt x="3289459" y="264319"/>
                    <a:pt x="3289459" y="264319"/>
                  </a:cubicBezTo>
                  <a:cubicBezTo>
                    <a:pt x="3289459" y="264319"/>
                    <a:pt x="3285649" y="285274"/>
                    <a:pt x="3281839" y="317659"/>
                  </a:cubicBezTo>
                  <a:cubicBezTo>
                    <a:pt x="3281839" y="317659"/>
                    <a:pt x="3280886" y="317659"/>
                    <a:pt x="3280886" y="317659"/>
                  </a:cubicBezTo>
                  <a:cubicBezTo>
                    <a:pt x="3280886" y="317659"/>
                    <a:pt x="3280886" y="316706"/>
                    <a:pt x="3280886" y="316706"/>
                  </a:cubicBezTo>
                  <a:cubicBezTo>
                    <a:pt x="3280886" y="316706"/>
                    <a:pt x="3280886" y="315754"/>
                    <a:pt x="3279934" y="315754"/>
                  </a:cubicBezTo>
                  <a:cubicBezTo>
                    <a:pt x="3279934" y="314801"/>
                    <a:pt x="3278981" y="314801"/>
                    <a:pt x="3278981" y="313849"/>
                  </a:cubicBezTo>
                  <a:cubicBezTo>
                    <a:pt x="3278981" y="308134"/>
                    <a:pt x="3279934" y="302419"/>
                    <a:pt x="3279934" y="297656"/>
                  </a:cubicBezTo>
                  <a:close/>
                  <a:moveTo>
                    <a:pt x="3263741" y="295751"/>
                  </a:moveTo>
                  <a:cubicBezTo>
                    <a:pt x="3263741" y="294799"/>
                    <a:pt x="3263741" y="293846"/>
                    <a:pt x="3263741" y="293846"/>
                  </a:cubicBezTo>
                  <a:cubicBezTo>
                    <a:pt x="3263741" y="293846"/>
                    <a:pt x="3263741" y="294799"/>
                    <a:pt x="3263741" y="295751"/>
                  </a:cubicBezTo>
                  <a:cubicBezTo>
                    <a:pt x="3264694" y="295751"/>
                    <a:pt x="3264694" y="295751"/>
                    <a:pt x="3264694" y="296704"/>
                  </a:cubicBezTo>
                  <a:cubicBezTo>
                    <a:pt x="3263741" y="299561"/>
                    <a:pt x="3262789" y="303371"/>
                    <a:pt x="3262789" y="306229"/>
                  </a:cubicBezTo>
                  <a:cubicBezTo>
                    <a:pt x="3262789" y="302419"/>
                    <a:pt x="3263741" y="298609"/>
                    <a:pt x="3263741" y="295751"/>
                  </a:cubicBezTo>
                  <a:close/>
                  <a:moveTo>
                    <a:pt x="3232309" y="381476"/>
                  </a:moveTo>
                  <a:cubicBezTo>
                    <a:pt x="3232309" y="372904"/>
                    <a:pt x="3232309" y="365284"/>
                    <a:pt x="3232309" y="357664"/>
                  </a:cubicBezTo>
                  <a:cubicBezTo>
                    <a:pt x="3232309" y="357664"/>
                    <a:pt x="3232309" y="358616"/>
                    <a:pt x="3232309" y="358616"/>
                  </a:cubicBezTo>
                  <a:cubicBezTo>
                    <a:pt x="3232309" y="359569"/>
                    <a:pt x="3232309" y="360521"/>
                    <a:pt x="3233261" y="360521"/>
                  </a:cubicBezTo>
                  <a:cubicBezTo>
                    <a:pt x="3233261" y="367189"/>
                    <a:pt x="3233261" y="373856"/>
                    <a:pt x="3232309" y="381476"/>
                  </a:cubicBezTo>
                  <a:close/>
                  <a:moveTo>
                    <a:pt x="3239929" y="327184"/>
                  </a:moveTo>
                  <a:cubicBezTo>
                    <a:pt x="3240881" y="330994"/>
                    <a:pt x="3240881" y="335756"/>
                    <a:pt x="3241834" y="339566"/>
                  </a:cubicBezTo>
                  <a:cubicBezTo>
                    <a:pt x="3240881" y="337661"/>
                    <a:pt x="3239929" y="335756"/>
                    <a:pt x="3239929" y="333851"/>
                  </a:cubicBezTo>
                  <a:cubicBezTo>
                    <a:pt x="3239929" y="331946"/>
                    <a:pt x="3239929" y="330994"/>
                    <a:pt x="3239929" y="329089"/>
                  </a:cubicBezTo>
                  <a:cubicBezTo>
                    <a:pt x="3238976" y="328136"/>
                    <a:pt x="3239929" y="328136"/>
                    <a:pt x="3239929" y="327184"/>
                  </a:cubicBezTo>
                  <a:close/>
                  <a:moveTo>
                    <a:pt x="3234214" y="318611"/>
                  </a:moveTo>
                  <a:cubicBezTo>
                    <a:pt x="3235166" y="315754"/>
                    <a:pt x="3236119" y="312896"/>
                    <a:pt x="3237071" y="310039"/>
                  </a:cubicBezTo>
                  <a:cubicBezTo>
                    <a:pt x="3237071" y="311944"/>
                    <a:pt x="3238024" y="313849"/>
                    <a:pt x="3238024" y="314801"/>
                  </a:cubicBezTo>
                  <a:cubicBezTo>
                    <a:pt x="3238024" y="315754"/>
                    <a:pt x="3238024" y="315754"/>
                    <a:pt x="3238024" y="316706"/>
                  </a:cubicBezTo>
                  <a:cubicBezTo>
                    <a:pt x="3238024" y="316706"/>
                    <a:pt x="3238024" y="317659"/>
                    <a:pt x="3237071" y="317659"/>
                  </a:cubicBezTo>
                  <a:cubicBezTo>
                    <a:pt x="3237071" y="314801"/>
                    <a:pt x="3236119" y="311944"/>
                    <a:pt x="3237071" y="311944"/>
                  </a:cubicBezTo>
                  <a:cubicBezTo>
                    <a:pt x="3238024" y="311944"/>
                    <a:pt x="3237071" y="314801"/>
                    <a:pt x="3236119" y="319564"/>
                  </a:cubicBezTo>
                  <a:cubicBezTo>
                    <a:pt x="3235166" y="320516"/>
                    <a:pt x="3235166" y="321469"/>
                    <a:pt x="3234214" y="322421"/>
                  </a:cubicBezTo>
                  <a:cubicBezTo>
                    <a:pt x="3234214" y="321469"/>
                    <a:pt x="3233261" y="320516"/>
                    <a:pt x="3233261" y="319564"/>
                  </a:cubicBezTo>
                  <a:cubicBezTo>
                    <a:pt x="3234214" y="319564"/>
                    <a:pt x="3234214" y="319564"/>
                    <a:pt x="3234214" y="318611"/>
                  </a:cubicBezTo>
                  <a:close/>
                  <a:moveTo>
                    <a:pt x="3233261" y="286226"/>
                  </a:moveTo>
                  <a:cubicBezTo>
                    <a:pt x="3233261" y="287179"/>
                    <a:pt x="3233261" y="287179"/>
                    <a:pt x="3233261" y="288131"/>
                  </a:cubicBezTo>
                  <a:cubicBezTo>
                    <a:pt x="3233261" y="289084"/>
                    <a:pt x="3232309" y="289084"/>
                    <a:pt x="3232309" y="290036"/>
                  </a:cubicBezTo>
                  <a:cubicBezTo>
                    <a:pt x="3232309" y="287179"/>
                    <a:pt x="3232309" y="285274"/>
                    <a:pt x="3232309" y="282416"/>
                  </a:cubicBezTo>
                  <a:cubicBezTo>
                    <a:pt x="3232309" y="284321"/>
                    <a:pt x="3233261" y="285274"/>
                    <a:pt x="3233261" y="286226"/>
                  </a:cubicBezTo>
                  <a:close/>
                  <a:moveTo>
                    <a:pt x="3222784" y="285274"/>
                  </a:moveTo>
                  <a:cubicBezTo>
                    <a:pt x="3222784" y="281464"/>
                    <a:pt x="3222784" y="277654"/>
                    <a:pt x="3223736" y="273844"/>
                  </a:cubicBezTo>
                  <a:cubicBezTo>
                    <a:pt x="3224689" y="271939"/>
                    <a:pt x="3224689" y="270034"/>
                    <a:pt x="3224689" y="270034"/>
                  </a:cubicBezTo>
                  <a:cubicBezTo>
                    <a:pt x="3224689" y="270034"/>
                    <a:pt x="3224689" y="270034"/>
                    <a:pt x="3224689" y="270986"/>
                  </a:cubicBezTo>
                  <a:cubicBezTo>
                    <a:pt x="3225641" y="265271"/>
                    <a:pt x="3226594" y="259556"/>
                    <a:pt x="3227546" y="253841"/>
                  </a:cubicBezTo>
                  <a:cubicBezTo>
                    <a:pt x="3227546" y="253841"/>
                    <a:pt x="3227546" y="253841"/>
                    <a:pt x="3227546" y="253841"/>
                  </a:cubicBezTo>
                  <a:cubicBezTo>
                    <a:pt x="3226594" y="264319"/>
                    <a:pt x="3225641" y="277654"/>
                    <a:pt x="3223736" y="292894"/>
                  </a:cubicBezTo>
                  <a:cubicBezTo>
                    <a:pt x="3223736" y="292894"/>
                    <a:pt x="3223736" y="291941"/>
                    <a:pt x="3222784" y="291941"/>
                  </a:cubicBezTo>
                  <a:cubicBezTo>
                    <a:pt x="3222784" y="291941"/>
                    <a:pt x="3222784" y="291941"/>
                    <a:pt x="3222784" y="290989"/>
                  </a:cubicBezTo>
                  <a:cubicBezTo>
                    <a:pt x="3221831" y="289084"/>
                    <a:pt x="3221831" y="287179"/>
                    <a:pt x="3222784" y="285274"/>
                  </a:cubicBezTo>
                  <a:close/>
                  <a:moveTo>
                    <a:pt x="3217069" y="207169"/>
                  </a:moveTo>
                  <a:cubicBezTo>
                    <a:pt x="3218021" y="210979"/>
                    <a:pt x="3218974" y="214789"/>
                    <a:pt x="3219926" y="219551"/>
                  </a:cubicBezTo>
                  <a:cubicBezTo>
                    <a:pt x="3218021" y="225266"/>
                    <a:pt x="3217069" y="231934"/>
                    <a:pt x="3215164" y="238601"/>
                  </a:cubicBezTo>
                  <a:cubicBezTo>
                    <a:pt x="3215164" y="226219"/>
                    <a:pt x="3217069" y="215741"/>
                    <a:pt x="3217069" y="207169"/>
                  </a:cubicBezTo>
                  <a:close/>
                  <a:moveTo>
                    <a:pt x="3191351" y="249079"/>
                  </a:moveTo>
                  <a:cubicBezTo>
                    <a:pt x="3191351" y="242411"/>
                    <a:pt x="3192304" y="236696"/>
                    <a:pt x="3192304" y="232886"/>
                  </a:cubicBezTo>
                  <a:cubicBezTo>
                    <a:pt x="3193256" y="234791"/>
                    <a:pt x="3193256" y="235744"/>
                    <a:pt x="3194209" y="238601"/>
                  </a:cubicBezTo>
                  <a:cubicBezTo>
                    <a:pt x="3193256" y="247174"/>
                    <a:pt x="3192304" y="255746"/>
                    <a:pt x="3191351" y="265271"/>
                  </a:cubicBezTo>
                  <a:cubicBezTo>
                    <a:pt x="3191351" y="258604"/>
                    <a:pt x="3191351" y="253841"/>
                    <a:pt x="3191351" y="249079"/>
                  </a:cubicBezTo>
                  <a:close/>
                  <a:moveTo>
                    <a:pt x="3155156" y="313849"/>
                  </a:moveTo>
                  <a:cubicBezTo>
                    <a:pt x="3155156" y="315754"/>
                    <a:pt x="3156109" y="317659"/>
                    <a:pt x="3156109" y="320516"/>
                  </a:cubicBezTo>
                  <a:cubicBezTo>
                    <a:pt x="3156109" y="325279"/>
                    <a:pt x="3157061" y="330041"/>
                    <a:pt x="3158014" y="334804"/>
                  </a:cubicBezTo>
                  <a:cubicBezTo>
                    <a:pt x="3157061" y="341471"/>
                    <a:pt x="3155156" y="348139"/>
                    <a:pt x="3154204" y="354806"/>
                  </a:cubicBezTo>
                  <a:cubicBezTo>
                    <a:pt x="3153251" y="353854"/>
                    <a:pt x="3153251" y="352901"/>
                    <a:pt x="3152299" y="351949"/>
                  </a:cubicBezTo>
                  <a:cubicBezTo>
                    <a:pt x="3152299" y="350996"/>
                    <a:pt x="3152299" y="350044"/>
                    <a:pt x="3152299" y="350044"/>
                  </a:cubicBezTo>
                  <a:cubicBezTo>
                    <a:pt x="3152299" y="348139"/>
                    <a:pt x="3151346" y="347186"/>
                    <a:pt x="3151346" y="345281"/>
                  </a:cubicBezTo>
                  <a:cubicBezTo>
                    <a:pt x="3151346" y="345281"/>
                    <a:pt x="3151346" y="344329"/>
                    <a:pt x="3151346" y="344329"/>
                  </a:cubicBezTo>
                  <a:lnTo>
                    <a:pt x="3151346" y="338614"/>
                  </a:lnTo>
                  <a:cubicBezTo>
                    <a:pt x="3151346" y="329089"/>
                    <a:pt x="3153251" y="321469"/>
                    <a:pt x="3155156" y="313849"/>
                  </a:cubicBezTo>
                  <a:close/>
                  <a:moveTo>
                    <a:pt x="3139916" y="213836"/>
                  </a:moveTo>
                  <a:cubicBezTo>
                    <a:pt x="3140869" y="220504"/>
                    <a:pt x="3142774" y="228124"/>
                    <a:pt x="3143726" y="235744"/>
                  </a:cubicBezTo>
                  <a:cubicBezTo>
                    <a:pt x="3145631" y="246221"/>
                    <a:pt x="3147536" y="256699"/>
                    <a:pt x="3148489" y="267176"/>
                  </a:cubicBezTo>
                  <a:cubicBezTo>
                    <a:pt x="3146584" y="272891"/>
                    <a:pt x="3145631" y="278606"/>
                    <a:pt x="3143726" y="284321"/>
                  </a:cubicBezTo>
                  <a:cubicBezTo>
                    <a:pt x="3140869" y="251936"/>
                    <a:pt x="3138964" y="228124"/>
                    <a:pt x="3137059" y="216694"/>
                  </a:cubicBezTo>
                  <a:cubicBezTo>
                    <a:pt x="3138011" y="215741"/>
                    <a:pt x="3138964" y="214789"/>
                    <a:pt x="3139916" y="213836"/>
                  </a:cubicBezTo>
                  <a:close/>
                  <a:moveTo>
                    <a:pt x="3130391" y="337661"/>
                  </a:moveTo>
                  <a:cubicBezTo>
                    <a:pt x="3130391" y="336709"/>
                    <a:pt x="3130391" y="336709"/>
                    <a:pt x="3130391" y="335756"/>
                  </a:cubicBezTo>
                  <a:cubicBezTo>
                    <a:pt x="3130391" y="335756"/>
                    <a:pt x="3130391" y="335756"/>
                    <a:pt x="3130391" y="335756"/>
                  </a:cubicBezTo>
                  <a:cubicBezTo>
                    <a:pt x="3130391" y="336709"/>
                    <a:pt x="3130391" y="336709"/>
                    <a:pt x="3130391" y="337661"/>
                  </a:cubicBezTo>
                  <a:close/>
                  <a:moveTo>
                    <a:pt x="3130391" y="328136"/>
                  </a:moveTo>
                  <a:cubicBezTo>
                    <a:pt x="3130391" y="328136"/>
                    <a:pt x="3130391" y="327184"/>
                    <a:pt x="3130391" y="328136"/>
                  </a:cubicBezTo>
                  <a:cubicBezTo>
                    <a:pt x="3130391" y="327184"/>
                    <a:pt x="3130391" y="328136"/>
                    <a:pt x="3130391" y="328136"/>
                  </a:cubicBezTo>
                  <a:cubicBezTo>
                    <a:pt x="3130391" y="328136"/>
                    <a:pt x="3130391" y="328136"/>
                    <a:pt x="3130391" y="328136"/>
                  </a:cubicBezTo>
                  <a:close/>
                  <a:moveTo>
                    <a:pt x="3133249" y="276701"/>
                  </a:moveTo>
                  <a:cubicBezTo>
                    <a:pt x="3133249" y="276701"/>
                    <a:pt x="3133249" y="275749"/>
                    <a:pt x="3133249" y="276701"/>
                  </a:cubicBezTo>
                  <a:cubicBezTo>
                    <a:pt x="3131344" y="270034"/>
                    <a:pt x="3129439" y="264319"/>
                    <a:pt x="3128486" y="259556"/>
                  </a:cubicBezTo>
                  <a:cubicBezTo>
                    <a:pt x="3128486" y="254794"/>
                    <a:pt x="3128486" y="250031"/>
                    <a:pt x="3127534" y="246221"/>
                  </a:cubicBezTo>
                  <a:cubicBezTo>
                    <a:pt x="3131344" y="235744"/>
                    <a:pt x="3134201" y="228124"/>
                    <a:pt x="3135154" y="223361"/>
                  </a:cubicBezTo>
                  <a:cubicBezTo>
                    <a:pt x="3135154" y="235744"/>
                    <a:pt x="3134201" y="253841"/>
                    <a:pt x="3133249" y="276701"/>
                  </a:cubicBezTo>
                  <a:close/>
                  <a:moveTo>
                    <a:pt x="3130391" y="229076"/>
                  </a:moveTo>
                  <a:cubicBezTo>
                    <a:pt x="3132296" y="225266"/>
                    <a:pt x="3134201" y="222409"/>
                    <a:pt x="3136106" y="219551"/>
                  </a:cubicBezTo>
                  <a:cubicBezTo>
                    <a:pt x="3136106" y="220504"/>
                    <a:pt x="3136106" y="220504"/>
                    <a:pt x="3136106" y="221456"/>
                  </a:cubicBezTo>
                  <a:cubicBezTo>
                    <a:pt x="3134201" y="224314"/>
                    <a:pt x="3131344" y="229076"/>
                    <a:pt x="3127534" y="236696"/>
                  </a:cubicBezTo>
                  <a:cubicBezTo>
                    <a:pt x="3127534" y="235744"/>
                    <a:pt x="3127534" y="235744"/>
                    <a:pt x="3127534" y="234791"/>
                  </a:cubicBezTo>
                  <a:cubicBezTo>
                    <a:pt x="3128486" y="232886"/>
                    <a:pt x="3129439" y="230981"/>
                    <a:pt x="3130391" y="229076"/>
                  </a:cubicBezTo>
                  <a:close/>
                  <a:moveTo>
                    <a:pt x="3114199" y="290036"/>
                  </a:moveTo>
                  <a:cubicBezTo>
                    <a:pt x="3114199" y="289084"/>
                    <a:pt x="3113246" y="288131"/>
                    <a:pt x="3113246" y="287179"/>
                  </a:cubicBezTo>
                  <a:cubicBezTo>
                    <a:pt x="3113246" y="287179"/>
                    <a:pt x="3113246" y="287179"/>
                    <a:pt x="3113246" y="286226"/>
                  </a:cubicBezTo>
                  <a:cubicBezTo>
                    <a:pt x="3114199" y="284321"/>
                    <a:pt x="3114199" y="283369"/>
                    <a:pt x="3115151" y="281464"/>
                  </a:cubicBezTo>
                  <a:cubicBezTo>
                    <a:pt x="3114199" y="284321"/>
                    <a:pt x="3114199" y="287179"/>
                    <a:pt x="3114199" y="290036"/>
                  </a:cubicBezTo>
                  <a:close/>
                  <a:moveTo>
                    <a:pt x="3115151" y="257651"/>
                  </a:moveTo>
                  <a:cubicBezTo>
                    <a:pt x="3115151" y="256699"/>
                    <a:pt x="3116104" y="256699"/>
                    <a:pt x="3116104" y="255746"/>
                  </a:cubicBezTo>
                  <a:cubicBezTo>
                    <a:pt x="3116104" y="256699"/>
                    <a:pt x="3116104" y="257651"/>
                    <a:pt x="3115151" y="257651"/>
                  </a:cubicBezTo>
                  <a:cubicBezTo>
                    <a:pt x="3114199" y="261461"/>
                    <a:pt x="3111341" y="265271"/>
                    <a:pt x="3109436" y="270034"/>
                  </a:cubicBezTo>
                  <a:cubicBezTo>
                    <a:pt x="3111341" y="266224"/>
                    <a:pt x="3113246" y="261461"/>
                    <a:pt x="3115151" y="257651"/>
                  </a:cubicBezTo>
                  <a:close/>
                  <a:moveTo>
                    <a:pt x="3110389" y="292894"/>
                  </a:moveTo>
                  <a:cubicBezTo>
                    <a:pt x="3111341" y="297656"/>
                    <a:pt x="3112294" y="302419"/>
                    <a:pt x="3113246" y="309086"/>
                  </a:cubicBezTo>
                  <a:cubicBezTo>
                    <a:pt x="3113246" y="310039"/>
                    <a:pt x="3113246" y="310991"/>
                    <a:pt x="3114199" y="311944"/>
                  </a:cubicBezTo>
                  <a:cubicBezTo>
                    <a:pt x="3114199" y="314801"/>
                    <a:pt x="3114199" y="317659"/>
                    <a:pt x="3114199" y="321469"/>
                  </a:cubicBezTo>
                  <a:cubicBezTo>
                    <a:pt x="3114199" y="321469"/>
                    <a:pt x="3114199" y="320516"/>
                    <a:pt x="3114199" y="319564"/>
                  </a:cubicBezTo>
                  <a:cubicBezTo>
                    <a:pt x="3113246" y="315754"/>
                    <a:pt x="3112294" y="312896"/>
                    <a:pt x="3110389" y="309086"/>
                  </a:cubicBezTo>
                  <a:cubicBezTo>
                    <a:pt x="3110389" y="306229"/>
                    <a:pt x="3109436" y="303371"/>
                    <a:pt x="3109436" y="300514"/>
                  </a:cubicBezTo>
                  <a:cubicBezTo>
                    <a:pt x="3109436" y="300514"/>
                    <a:pt x="3109436" y="299561"/>
                    <a:pt x="3109436" y="299561"/>
                  </a:cubicBezTo>
                  <a:cubicBezTo>
                    <a:pt x="3108484" y="297656"/>
                    <a:pt x="3109436" y="295751"/>
                    <a:pt x="3110389" y="292894"/>
                  </a:cubicBezTo>
                  <a:close/>
                  <a:moveTo>
                    <a:pt x="3098006" y="350996"/>
                  </a:moveTo>
                  <a:cubicBezTo>
                    <a:pt x="3098006" y="350996"/>
                    <a:pt x="3098006" y="350996"/>
                    <a:pt x="3098006" y="350996"/>
                  </a:cubicBezTo>
                  <a:cubicBezTo>
                    <a:pt x="3098006" y="351949"/>
                    <a:pt x="3098006" y="352901"/>
                    <a:pt x="3098006" y="353854"/>
                  </a:cubicBezTo>
                  <a:cubicBezTo>
                    <a:pt x="3098006" y="353854"/>
                    <a:pt x="3098006" y="353854"/>
                    <a:pt x="3097054" y="354806"/>
                  </a:cubicBezTo>
                  <a:cubicBezTo>
                    <a:pt x="3097054" y="353854"/>
                    <a:pt x="3098006" y="351949"/>
                    <a:pt x="3098006" y="350996"/>
                  </a:cubicBezTo>
                  <a:close/>
                  <a:moveTo>
                    <a:pt x="3093244" y="377666"/>
                  </a:moveTo>
                  <a:cubicBezTo>
                    <a:pt x="3095149" y="372904"/>
                    <a:pt x="3097054" y="370046"/>
                    <a:pt x="3097054" y="370046"/>
                  </a:cubicBezTo>
                  <a:cubicBezTo>
                    <a:pt x="3097054" y="370046"/>
                    <a:pt x="3096101" y="371951"/>
                    <a:pt x="3094196" y="373856"/>
                  </a:cubicBezTo>
                  <a:cubicBezTo>
                    <a:pt x="3095149" y="368141"/>
                    <a:pt x="3096101" y="361474"/>
                    <a:pt x="3097054" y="355759"/>
                  </a:cubicBezTo>
                  <a:cubicBezTo>
                    <a:pt x="3097054" y="354806"/>
                    <a:pt x="3098006" y="354806"/>
                    <a:pt x="3098006" y="353854"/>
                  </a:cubicBezTo>
                  <a:cubicBezTo>
                    <a:pt x="3098006" y="359569"/>
                    <a:pt x="3098006" y="366236"/>
                    <a:pt x="3098006" y="371951"/>
                  </a:cubicBezTo>
                  <a:cubicBezTo>
                    <a:pt x="3098006" y="375761"/>
                    <a:pt x="3098006" y="379571"/>
                    <a:pt x="3098006" y="383381"/>
                  </a:cubicBezTo>
                  <a:lnTo>
                    <a:pt x="3095149" y="383381"/>
                  </a:lnTo>
                  <a:cubicBezTo>
                    <a:pt x="3095149" y="383381"/>
                    <a:pt x="3095149" y="383381"/>
                    <a:pt x="3095149" y="383381"/>
                  </a:cubicBezTo>
                  <a:cubicBezTo>
                    <a:pt x="3094196" y="381476"/>
                    <a:pt x="3094196" y="379571"/>
                    <a:pt x="3093244" y="378619"/>
                  </a:cubicBezTo>
                  <a:cubicBezTo>
                    <a:pt x="3093244" y="379571"/>
                    <a:pt x="3093244" y="378619"/>
                    <a:pt x="3093244" y="377666"/>
                  </a:cubicBezTo>
                  <a:close/>
                  <a:moveTo>
                    <a:pt x="3084671" y="293846"/>
                  </a:moveTo>
                  <a:cubicBezTo>
                    <a:pt x="3084671" y="288131"/>
                    <a:pt x="3085624" y="282416"/>
                    <a:pt x="3085624" y="276701"/>
                  </a:cubicBezTo>
                  <a:cubicBezTo>
                    <a:pt x="3085624" y="277654"/>
                    <a:pt x="3085624" y="277654"/>
                    <a:pt x="3085624" y="278606"/>
                  </a:cubicBezTo>
                  <a:cubicBezTo>
                    <a:pt x="3086576" y="281464"/>
                    <a:pt x="3087529" y="285274"/>
                    <a:pt x="3088481" y="289084"/>
                  </a:cubicBezTo>
                  <a:cubicBezTo>
                    <a:pt x="3087529" y="290036"/>
                    <a:pt x="3087529" y="290989"/>
                    <a:pt x="3086576" y="291941"/>
                  </a:cubicBezTo>
                  <a:cubicBezTo>
                    <a:pt x="3085624" y="292894"/>
                    <a:pt x="3084671" y="294799"/>
                    <a:pt x="3084671" y="296704"/>
                  </a:cubicBezTo>
                  <a:cubicBezTo>
                    <a:pt x="3084671" y="294799"/>
                    <a:pt x="3084671" y="294799"/>
                    <a:pt x="3084671" y="293846"/>
                  </a:cubicBezTo>
                  <a:close/>
                  <a:moveTo>
                    <a:pt x="3086576" y="348139"/>
                  </a:moveTo>
                  <a:cubicBezTo>
                    <a:pt x="3086576" y="349091"/>
                    <a:pt x="3086576" y="349091"/>
                    <a:pt x="3086576" y="350044"/>
                  </a:cubicBezTo>
                  <a:cubicBezTo>
                    <a:pt x="3085624" y="353854"/>
                    <a:pt x="3084671" y="357664"/>
                    <a:pt x="3083719" y="361474"/>
                  </a:cubicBezTo>
                  <a:cubicBezTo>
                    <a:pt x="3083719" y="360521"/>
                    <a:pt x="3083719" y="358616"/>
                    <a:pt x="3083719" y="357664"/>
                  </a:cubicBezTo>
                  <a:cubicBezTo>
                    <a:pt x="3084671" y="353854"/>
                    <a:pt x="3085624" y="350996"/>
                    <a:pt x="3086576" y="348139"/>
                  </a:cubicBezTo>
                  <a:close/>
                  <a:moveTo>
                    <a:pt x="3057049" y="235744"/>
                  </a:moveTo>
                  <a:cubicBezTo>
                    <a:pt x="3058001" y="227171"/>
                    <a:pt x="3058954" y="218599"/>
                    <a:pt x="3059906" y="210979"/>
                  </a:cubicBezTo>
                  <a:cubicBezTo>
                    <a:pt x="3060859" y="204311"/>
                    <a:pt x="3061811" y="197644"/>
                    <a:pt x="3062764" y="191929"/>
                  </a:cubicBezTo>
                  <a:cubicBezTo>
                    <a:pt x="3063716" y="195739"/>
                    <a:pt x="3065621" y="201454"/>
                    <a:pt x="3067526" y="209074"/>
                  </a:cubicBezTo>
                  <a:cubicBezTo>
                    <a:pt x="3067526" y="213836"/>
                    <a:pt x="3066574" y="217646"/>
                    <a:pt x="3066574" y="222409"/>
                  </a:cubicBezTo>
                  <a:cubicBezTo>
                    <a:pt x="3065621" y="231934"/>
                    <a:pt x="3064669" y="242411"/>
                    <a:pt x="3063716" y="253841"/>
                  </a:cubicBezTo>
                  <a:cubicBezTo>
                    <a:pt x="3062764" y="258604"/>
                    <a:pt x="3060859" y="263366"/>
                    <a:pt x="3059906" y="268129"/>
                  </a:cubicBezTo>
                  <a:cubicBezTo>
                    <a:pt x="3058954" y="262414"/>
                    <a:pt x="3058001" y="257651"/>
                    <a:pt x="3057049" y="252889"/>
                  </a:cubicBezTo>
                  <a:cubicBezTo>
                    <a:pt x="3057049" y="250984"/>
                    <a:pt x="3056096" y="250031"/>
                    <a:pt x="3056096" y="248126"/>
                  </a:cubicBezTo>
                  <a:cubicBezTo>
                    <a:pt x="3056096" y="244316"/>
                    <a:pt x="3056096" y="239554"/>
                    <a:pt x="3057049" y="235744"/>
                  </a:cubicBezTo>
                  <a:close/>
                  <a:moveTo>
                    <a:pt x="3002756" y="307181"/>
                  </a:moveTo>
                  <a:cubicBezTo>
                    <a:pt x="3002756" y="308134"/>
                    <a:pt x="3001804" y="309086"/>
                    <a:pt x="3001804" y="310039"/>
                  </a:cubicBezTo>
                  <a:cubicBezTo>
                    <a:pt x="3001804" y="308134"/>
                    <a:pt x="3002756" y="307181"/>
                    <a:pt x="3002756" y="305276"/>
                  </a:cubicBezTo>
                  <a:cubicBezTo>
                    <a:pt x="3004661" y="298609"/>
                    <a:pt x="3005614" y="292894"/>
                    <a:pt x="3006566" y="286226"/>
                  </a:cubicBezTo>
                  <a:cubicBezTo>
                    <a:pt x="3007519" y="287179"/>
                    <a:pt x="3007519" y="289084"/>
                    <a:pt x="3008471" y="290036"/>
                  </a:cubicBezTo>
                  <a:cubicBezTo>
                    <a:pt x="3006566" y="295751"/>
                    <a:pt x="3004661" y="301466"/>
                    <a:pt x="3002756" y="307181"/>
                  </a:cubicBezTo>
                  <a:close/>
                  <a:moveTo>
                    <a:pt x="3036094" y="249079"/>
                  </a:moveTo>
                  <a:cubicBezTo>
                    <a:pt x="3036094" y="254794"/>
                    <a:pt x="3036094" y="260509"/>
                    <a:pt x="3036094" y="266224"/>
                  </a:cubicBezTo>
                  <a:cubicBezTo>
                    <a:pt x="3035141" y="263366"/>
                    <a:pt x="3034189" y="260509"/>
                    <a:pt x="3033236" y="258604"/>
                  </a:cubicBezTo>
                  <a:cubicBezTo>
                    <a:pt x="3034189" y="255746"/>
                    <a:pt x="3035141" y="252889"/>
                    <a:pt x="3036094" y="249079"/>
                  </a:cubicBezTo>
                  <a:close/>
                  <a:moveTo>
                    <a:pt x="3030379" y="269081"/>
                  </a:moveTo>
                  <a:cubicBezTo>
                    <a:pt x="3030379" y="269081"/>
                    <a:pt x="3030379" y="270034"/>
                    <a:pt x="3030379" y="269081"/>
                  </a:cubicBezTo>
                  <a:cubicBezTo>
                    <a:pt x="3030379" y="270034"/>
                    <a:pt x="3030379" y="270034"/>
                    <a:pt x="3030379" y="269081"/>
                  </a:cubicBezTo>
                  <a:cubicBezTo>
                    <a:pt x="3030379" y="269081"/>
                    <a:pt x="3030379" y="269081"/>
                    <a:pt x="3030379" y="269081"/>
                  </a:cubicBezTo>
                  <a:close/>
                  <a:moveTo>
                    <a:pt x="3027521" y="353854"/>
                  </a:moveTo>
                  <a:cubicBezTo>
                    <a:pt x="3026569" y="356711"/>
                    <a:pt x="3024664" y="360521"/>
                    <a:pt x="3023711" y="364331"/>
                  </a:cubicBezTo>
                  <a:cubicBezTo>
                    <a:pt x="3021806" y="370046"/>
                    <a:pt x="3019901" y="376714"/>
                    <a:pt x="3017996" y="383381"/>
                  </a:cubicBezTo>
                  <a:cubicBezTo>
                    <a:pt x="3017996" y="384334"/>
                    <a:pt x="3017044" y="384334"/>
                    <a:pt x="3017044" y="385286"/>
                  </a:cubicBezTo>
                  <a:cubicBezTo>
                    <a:pt x="3016091" y="382429"/>
                    <a:pt x="3015139" y="379571"/>
                    <a:pt x="3015139" y="376714"/>
                  </a:cubicBezTo>
                  <a:cubicBezTo>
                    <a:pt x="3017044" y="372904"/>
                    <a:pt x="3018949" y="370046"/>
                    <a:pt x="3020854" y="366236"/>
                  </a:cubicBezTo>
                  <a:cubicBezTo>
                    <a:pt x="3023711" y="361474"/>
                    <a:pt x="3025616" y="357664"/>
                    <a:pt x="3028474" y="352901"/>
                  </a:cubicBezTo>
                  <a:cubicBezTo>
                    <a:pt x="3027521" y="352901"/>
                    <a:pt x="3027521" y="353854"/>
                    <a:pt x="3027521" y="353854"/>
                  </a:cubicBezTo>
                  <a:close/>
                  <a:moveTo>
                    <a:pt x="3021806" y="230029"/>
                  </a:moveTo>
                  <a:cubicBezTo>
                    <a:pt x="3022759" y="231934"/>
                    <a:pt x="3022759" y="235744"/>
                    <a:pt x="3024664" y="241459"/>
                  </a:cubicBezTo>
                  <a:cubicBezTo>
                    <a:pt x="3024664" y="241459"/>
                    <a:pt x="3024664" y="241459"/>
                    <a:pt x="3024664" y="241459"/>
                  </a:cubicBezTo>
                  <a:cubicBezTo>
                    <a:pt x="3022759" y="237649"/>
                    <a:pt x="3022759" y="233839"/>
                    <a:pt x="3021806" y="230029"/>
                  </a:cubicBezTo>
                  <a:cubicBezTo>
                    <a:pt x="3021806" y="230029"/>
                    <a:pt x="3021806" y="230029"/>
                    <a:pt x="3021806" y="230029"/>
                  </a:cubicBezTo>
                  <a:close/>
                  <a:moveTo>
                    <a:pt x="3020854" y="305276"/>
                  </a:moveTo>
                  <a:cubicBezTo>
                    <a:pt x="3020854" y="305276"/>
                    <a:pt x="3020854" y="305276"/>
                    <a:pt x="3020854" y="305276"/>
                  </a:cubicBezTo>
                  <a:cubicBezTo>
                    <a:pt x="3020854" y="306229"/>
                    <a:pt x="3020854" y="305276"/>
                    <a:pt x="3020854" y="305276"/>
                  </a:cubicBezTo>
                  <a:cubicBezTo>
                    <a:pt x="3020854" y="305276"/>
                    <a:pt x="3020854" y="305276"/>
                    <a:pt x="3020854" y="305276"/>
                  </a:cubicBezTo>
                  <a:close/>
                  <a:moveTo>
                    <a:pt x="3017996" y="317659"/>
                  </a:moveTo>
                  <a:cubicBezTo>
                    <a:pt x="3018949" y="321469"/>
                    <a:pt x="3020854" y="325279"/>
                    <a:pt x="3021806" y="329089"/>
                  </a:cubicBezTo>
                  <a:cubicBezTo>
                    <a:pt x="3022759" y="332899"/>
                    <a:pt x="3023711" y="336709"/>
                    <a:pt x="3025616" y="339566"/>
                  </a:cubicBezTo>
                  <a:cubicBezTo>
                    <a:pt x="3020854" y="345281"/>
                    <a:pt x="3016091" y="351949"/>
                    <a:pt x="3011329" y="359569"/>
                  </a:cubicBezTo>
                  <a:cubicBezTo>
                    <a:pt x="3011329" y="359569"/>
                    <a:pt x="3011329" y="359569"/>
                    <a:pt x="3011329" y="360521"/>
                  </a:cubicBezTo>
                  <a:cubicBezTo>
                    <a:pt x="3010376" y="357664"/>
                    <a:pt x="3009424" y="354806"/>
                    <a:pt x="3009424" y="351949"/>
                  </a:cubicBezTo>
                  <a:cubicBezTo>
                    <a:pt x="3011329" y="340519"/>
                    <a:pt x="3015139" y="329089"/>
                    <a:pt x="3017996" y="317659"/>
                  </a:cubicBezTo>
                  <a:close/>
                  <a:moveTo>
                    <a:pt x="3013234" y="257651"/>
                  </a:moveTo>
                  <a:cubicBezTo>
                    <a:pt x="3013234" y="258604"/>
                    <a:pt x="3013234" y="259556"/>
                    <a:pt x="3014186" y="261461"/>
                  </a:cubicBezTo>
                  <a:cubicBezTo>
                    <a:pt x="3014186" y="263366"/>
                    <a:pt x="3015139" y="266224"/>
                    <a:pt x="3015139" y="269081"/>
                  </a:cubicBezTo>
                  <a:cubicBezTo>
                    <a:pt x="3013234" y="273844"/>
                    <a:pt x="3012281" y="279559"/>
                    <a:pt x="3010376" y="284321"/>
                  </a:cubicBezTo>
                  <a:cubicBezTo>
                    <a:pt x="3010376" y="283369"/>
                    <a:pt x="3009424" y="283369"/>
                    <a:pt x="3009424" y="282416"/>
                  </a:cubicBezTo>
                  <a:cubicBezTo>
                    <a:pt x="3009424" y="281464"/>
                    <a:pt x="3008471" y="280511"/>
                    <a:pt x="3008471" y="279559"/>
                  </a:cubicBezTo>
                  <a:cubicBezTo>
                    <a:pt x="3008471" y="278606"/>
                    <a:pt x="3008471" y="277654"/>
                    <a:pt x="3009424" y="276701"/>
                  </a:cubicBezTo>
                  <a:cubicBezTo>
                    <a:pt x="3010376" y="270034"/>
                    <a:pt x="3011329" y="263366"/>
                    <a:pt x="3013234" y="257651"/>
                  </a:cubicBezTo>
                  <a:close/>
                  <a:moveTo>
                    <a:pt x="3008471" y="230029"/>
                  </a:moveTo>
                  <a:cubicBezTo>
                    <a:pt x="3009424" y="234791"/>
                    <a:pt x="3010376" y="239554"/>
                    <a:pt x="3010376" y="244316"/>
                  </a:cubicBezTo>
                  <a:cubicBezTo>
                    <a:pt x="3009424" y="246221"/>
                    <a:pt x="3008471" y="249079"/>
                    <a:pt x="3007519" y="250984"/>
                  </a:cubicBezTo>
                  <a:cubicBezTo>
                    <a:pt x="3005614" y="254794"/>
                    <a:pt x="3003709" y="259556"/>
                    <a:pt x="3001804" y="264319"/>
                  </a:cubicBezTo>
                  <a:cubicBezTo>
                    <a:pt x="3003709" y="251936"/>
                    <a:pt x="3005614" y="240506"/>
                    <a:pt x="3008471" y="230029"/>
                  </a:cubicBezTo>
                  <a:close/>
                  <a:moveTo>
                    <a:pt x="3003709" y="195739"/>
                  </a:moveTo>
                  <a:cubicBezTo>
                    <a:pt x="3003709" y="198596"/>
                    <a:pt x="3004661" y="202406"/>
                    <a:pt x="3004661" y="205264"/>
                  </a:cubicBezTo>
                  <a:cubicBezTo>
                    <a:pt x="3002756" y="210979"/>
                    <a:pt x="3000851" y="216694"/>
                    <a:pt x="2997994" y="223361"/>
                  </a:cubicBezTo>
                  <a:cubicBezTo>
                    <a:pt x="2993231" y="235744"/>
                    <a:pt x="2990374" y="248126"/>
                    <a:pt x="2986564" y="262414"/>
                  </a:cubicBezTo>
                  <a:cubicBezTo>
                    <a:pt x="2985611" y="265271"/>
                    <a:pt x="2985611" y="268129"/>
                    <a:pt x="2984659" y="270986"/>
                  </a:cubicBezTo>
                  <a:cubicBezTo>
                    <a:pt x="2984659" y="270986"/>
                    <a:pt x="2984659" y="270986"/>
                    <a:pt x="2984659" y="270986"/>
                  </a:cubicBezTo>
                  <a:cubicBezTo>
                    <a:pt x="2991326" y="243364"/>
                    <a:pt x="2997994" y="218599"/>
                    <a:pt x="3003709" y="195739"/>
                  </a:cubicBezTo>
                  <a:close/>
                  <a:moveTo>
                    <a:pt x="2974181" y="311944"/>
                  </a:moveTo>
                  <a:cubicBezTo>
                    <a:pt x="2976086" y="302419"/>
                    <a:pt x="2978944" y="292894"/>
                    <a:pt x="2980849" y="284321"/>
                  </a:cubicBezTo>
                  <a:cubicBezTo>
                    <a:pt x="2980849" y="284321"/>
                    <a:pt x="2980849" y="285274"/>
                    <a:pt x="2980849" y="285274"/>
                  </a:cubicBezTo>
                  <a:cubicBezTo>
                    <a:pt x="2978944" y="291941"/>
                    <a:pt x="2977991" y="299561"/>
                    <a:pt x="2976086" y="307181"/>
                  </a:cubicBezTo>
                  <a:cubicBezTo>
                    <a:pt x="2975134" y="313849"/>
                    <a:pt x="2973229" y="320516"/>
                    <a:pt x="2972276" y="327184"/>
                  </a:cubicBezTo>
                  <a:cubicBezTo>
                    <a:pt x="2971324" y="325279"/>
                    <a:pt x="2971324" y="324326"/>
                    <a:pt x="2970371" y="322421"/>
                  </a:cubicBezTo>
                  <a:cubicBezTo>
                    <a:pt x="2972276" y="318611"/>
                    <a:pt x="2973229" y="314801"/>
                    <a:pt x="2974181" y="311944"/>
                  </a:cubicBezTo>
                  <a:close/>
                  <a:moveTo>
                    <a:pt x="2964656" y="349091"/>
                  </a:moveTo>
                  <a:cubicBezTo>
                    <a:pt x="2965609" y="344329"/>
                    <a:pt x="2967514" y="339566"/>
                    <a:pt x="2968466" y="334804"/>
                  </a:cubicBezTo>
                  <a:cubicBezTo>
                    <a:pt x="2969419" y="337661"/>
                    <a:pt x="2970371" y="341471"/>
                    <a:pt x="2970371" y="344329"/>
                  </a:cubicBezTo>
                  <a:cubicBezTo>
                    <a:pt x="2970371" y="347186"/>
                    <a:pt x="2969419" y="350996"/>
                    <a:pt x="2969419" y="353854"/>
                  </a:cubicBezTo>
                  <a:cubicBezTo>
                    <a:pt x="2968466" y="361474"/>
                    <a:pt x="2967514" y="369094"/>
                    <a:pt x="2966561" y="377666"/>
                  </a:cubicBezTo>
                  <a:cubicBezTo>
                    <a:pt x="2965609" y="373856"/>
                    <a:pt x="2964656" y="369094"/>
                    <a:pt x="2963704" y="366236"/>
                  </a:cubicBezTo>
                  <a:cubicBezTo>
                    <a:pt x="2967514" y="350996"/>
                    <a:pt x="2969419" y="341471"/>
                    <a:pt x="2969419" y="341471"/>
                  </a:cubicBezTo>
                  <a:cubicBezTo>
                    <a:pt x="2969419" y="341471"/>
                    <a:pt x="2967514" y="344329"/>
                    <a:pt x="2964656" y="349091"/>
                  </a:cubicBezTo>
                  <a:close/>
                  <a:moveTo>
                    <a:pt x="2958941" y="383381"/>
                  </a:moveTo>
                  <a:cubicBezTo>
                    <a:pt x="2958941" y="383381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3381"/>
                    <a:pt x="2958941" y="383381"/>
                  </a:cubicBezTo>
                  <a:close/>
                  <a:moveTo>
                    <a:pt x="2936081" y="284321"/>
                  </a:moveTo>
                  <a:cubicBezTo>
                    <a:pt x="2935129" y="280511"/>
                    <a:pt x="2935129" y="277654"/>
                    <a:pt x="2934176" y="273844"/>
                  </a:cubicBezTo>
                  <a:cubicBezTo>
                    <a:pt x="2935129" y="272891"/>
                    <a:pt x="2935129" y="271939"/>
                    <a:pt x="2936081" y="271939"/>
                  </a:cubicBezTo>
                  <a:cubicBezTo>
                    <a:pt x="2936081" y="276701"/>
                    <a:pt x="2936081" y="280511"/>
                    <a:pt x="2936081" y="284321"/>
                  </a:cubicBezTo>
                  <a:close/>
                  <a:moveTo>
                    <a:pt x="2936081" y="267176"/>
                  </a:moveTo>
                  <a:cubicBezTo>
                    <a:pt x="2936081" y="267176"/>
                    <a:pt x="2936081" y="267176"/>
                    <a:pt x="2936081" y="267176"/>
                  </a:cubicBezTo>
                  <a:cubicBezTo>
                    <a:pt x="2935129" y="268129"/>
                    <a:pt x="2935129" y="268129"/>
                    <a:pt x="2934176" y="269081"/>
                  </a:cubicBezTo>
                  <a:cubicBezTo>
                    <a:pt x="2935129" y="268129"/>
                    <a:pt x="2935129" y="266224"/>
                    <a:pt x="2936081" y="265271"/>
                  </a:cubicBezTo>
                  <a:cubicBezTo>
                    <a:pt x="2935129" y="265271"/>
                    <a:pt x="2936081" y="266224"/>
                    <a:pt x="2936081" y="267176"/>
                  </a:cubicBezTo>
                  <a:close/>
                  <a:moveTo>
                    <a:pt x="2929414" y="243364"/>
                  </a:moveTo>
                  <a:lnTo>
                    <a:pt x="2930366" y="243364"/>
                  </a:lnTo>
                  <a:lnTo>
                    <a:pt x="2933224" y="244316"/>
                  </a:lnTo>
                  <a:cubicBezTo>
                    <a:pt x="2933224" y="248126"/>
                    <a:pt x="2934176" y="251936"/>
                    <a:pt x="2934176" y="255746"/>
                  </a:cubicBezTo>
                  <a:cubicBezTo>
                    <a:pt x="2933224" y="257651"/>
                    <a:pt x="2932271" y="259556"/>
                    <a:pt x="2931319" y="261461"/>
                  </a:cubicBezTo>
                  <a:cubicBezTo>
                    <a:pt x="2930366" y="256699"/>
                    <a:pt x="2929414" y="251936"/>
                    <a:pt x="2927509" y="248126"/>
                  </a:cubicBezTo>
                  <a:cubicBezTo>
                    <a:pt x="2928461" y="246221"/>
                    <a:pt x="2929414" y="245269"/>
                    <a:pt x="2929414" y="243364"/>
                  </a:cubicBezTo>
                  <a:close/>
                  <a:moveTo>
                    <a:pt x="2917984" y="351949"/>
                  </a:moveTo>
                  <a:cubicBezTo>
                    <a:pt x="2917984" y="352901"/>
                    <a:pt x="2917984" y="352901"/>
                    <a:pt x="2918936" y="353854"/>
                  </a:cubicBezTo>
                  <a:cubicBezTo>
                    <a:pt x="2918936" y="356711"/>
                    <a:pt x="2919889" y="360521"/>
                    <a:pt x="2919889" y="363379"/>
                  </a:cubicBezTo>
                  <a:cubicBezTo>
                    <a:pt x="2920841" y="369094"/>
                    <a:pt x="2921794" y="374809"/>
                    <a:pt x="2922746" y="380524"/>
                  </a:cubicBezTo>
                  <a:cubicBezTo>
                    <a:pt x="2921794" y="380524"/>
                    <a:pt x="2921794" y="380524"/>
                    <a:pt x="2920841" y="380524"/>
                  </a:cubicBezTo>
                  <a:cubicBezTo>
                    <a:pt x="2918936" y="374809"/>
                    <a:pt x="2916079" y="368141"/>
                    <a:pt x="2913221" y="362426"/>
                  </a:cubicBezTo>
                  <a:cubicBezTo>
                    <a:pt x="2914174" y="358616"/>
                    <a:pt x="2916079" y="355759"/>
                    <a:pt x="2917984" y="351949"/>
                  </a:cubicBezTo>
                  <a:close/>
                  <a:moveTo>
                    <a:pt x="2904649" y="224314"/>
                  </a:moveTo>
                  <a:cubicBezTo>
                    <a:pt x="2904649" y="224314"/>
                    <a:pt x="2904649" y="224314"/>
                    <a:pt x="2904649" y="224314"/>
                  </a:cubicBezTo>
                  <a:cubicBezTo>
                    <a:pt x="2904649" y="228124"/>
                    <a:pt x="2903696" y="232886"/>
                    <a:pt x="2903696" y="237649"/>
                  </a:cubicBezTo>
                  <a:cubicBezTo>
                    <a:pt x="2903696" y="241459"/>
                    <a:pt x="2902744" y="245269"/>
                    <a:pt x="2902744" y="250031"/>
                  </a:cubicBezTo>
                  <a:cubicBezTo>
                    <a:pt x="2901791" y="245269"/>
                    <a:pt x="2901791" y="240506"/>
                    <a:pt x="2900839" y="235744"/>
                  </a:cubicBezTo>
                  <a:cubicBezTo>
                    <a:pt x="2901791" y="231934"/>
                    <a:pt x="2902744" y="228124"/>
                    <a:pt x="2904649" y="224314"/>
                  </a:cubicBezTo>
                  <a:close/>
                  <a:moveTo>
                    <a:pt x="2885599" y="294799"/>
                  </a:moveTo>
                  <a:cubicBezTo>
                    <a:pt x="2886551" y="290036"/>
                    <a:pt x="2887504" y="285274"/>
                    <a:pt x="2888456" y="280511"/>
                  </a:cubicBezTo>
                  <a:cubicBezTo>
                    <a:pt x="2888456" y="289084"/>
                    <a:pt x="2889409" y="298609"/>
                    <a:pt x="2889409" y="308134"/>
                  </a:cubicBezTo>
                  <a:cubicBezTo>
                    <a:pt x="2887504" y="304324"/>
                    <a:pt x="2886551" y="301466"/>
                    <a:pt x="2884646" y="297656"/>
                  </a:cubicBezTo>
                  <a:cubicBezTo>
                    <a:pt x="2884646" y="296704"/>
                    <a:pt x="2885599" y="295751"/>
                    <a:pt x="2885599" y="294799"/>
                  </a:cubicBezTo>
                  <a:close/>
                  <a:moveTo>
                    <a:pt x="2869406" y="301466"/>
                  </a:moveTo>
                  <a:cubicBezTo>
                    <a:pt x="2869406" y="302419"/>
                    <a:pt x="2869406" y="302419"/>
                    <a:pt x="2869406" y="301466"/>
                  </a:cubicBezTo>
                  <a:cubicBezTo>
                    <a:pt x="2869406" y="302419"/>
                    <a:pt x="2869406" y="302419"/>
                    <a:pt x="2869406" y="302419"/>
                  </a:cubicBezTo>
                  <a:cubicBezTo>
                    <a:pt x="2869406" y="303371"/>
                    <a:pt x="2868454" y="304324"/>
                    <a:pt x="2868454" y="305276"/>
                  </a:cubicBezTo>
                  <a:cubicBezTo>
                    <a:pt x="2864644" y="298609"/>
                    <a:pt x="2860834" y="290989"/>
                    <a:pt x="2856071" y="284321"/>
                  </a:cubicBezTo>
                  <a:cubicBezTo>
                    <a:pt x="2856071" y="283369"/>
                    <a:pt x="2855119" y="283369"/>
                    <a:pt x="2855119" y="282416"/>
                  </a:cubicBezTo>
                  <a:cubicBezTo>
                    <a:pt x="2856071" y="279559"/>
                    <a:pt x="2857024" y="276701"/>
                    <a:pt x="2857976" y="273844"/>
                  </a:cubicBezTo>
                  <a:cubicBezTo>
                    <a:pt x="2861786" y="283369"/>
                    <a:pt x="2865596" y="292894"/>
                    <a:pt x="2869406" y="301466"/>
                  </a:cubicBezTo>
                  <a:close/>
                  <a:moveTo>
                    <a:pt x="2851309" y="262414"/>
                  </a:moveTo>
                  <a:cubicBezTo>
                    <a:pt x="2851309" y="261461"/>
                    <a:pt x="2851309" y="260509"/>
                    <a:pt x="2851309" y="259556"/>
                  </a:cubicBezTo>
                  <a:cubicBezTo>
                    <a:pt x="2852261" y="262414"/>
                    <a:pt x="2853214" y="264319"/>
                    <a:pt x="2855119" y="267176"/>
                  </a:cubicBezTo>
                  <a:cubicBezTo>
                    <a:pt x="2855119" y="268129"/>
                    <a:pt x="2856071" y="268129"/>
                    <a:pt x="2856071" y="269081"/>
                  </a:cubicBezTo>
                  <a:cubicBezTo>
                    <a:pt x="2855119" y="270986"/>
                    <a:pt x="2853214" y="273844"/>
                    <a:pt x="2851309" y="276701"/>
                  </a:cubicBezTo>
                  <a:cubicBezTo>
                    <a:pt x="2851309" y="275749"/>
                    <a:pt x="2850356" y="275749"/>
                    <a:pt x="2850356" y="274796"/>
                  </a:cubicBezTo>
                  <a:cubicBezTo>
                    <a:pt x="2850356" y="270986"/>
                    <a:pt x="2851309" y="267176"/>
                    <a:pt x="2851309" y="262414"/>
                  </a:cubicBezTo>
                  <a:close/>
                  <a:moveTo>
                    <a:pt x="2848451" y="312896"/>
                  </a:moveTo>
                  <a:cubicBezTo>
                    <a:pt x="2848451" y="309086"/>
                    <a:pt x="2848451" y="306229"/>
                    <a:pt x="2848451" y="302419"/>
                  </a:cubicBezTo>
                  <a:cubicBezTo>
                    <a:pt x="2852261" y="310039"/>
                    <a:pt x="2857024" y="318611"/>
                    <a:pt x="2860834" y="327184"/>
                  </a:cubicBezTo>
                  <a:cubicBezTo>
                    <a:pt x="2858929" y="332899"/>
                    <a:pt x="2857024" y="338614"/>
                    <a:pt x="2856071" y="344329"/>
                  </a:cubicBezTo>
                  <a:cubicBezTo>
                    <a:pt x="2855119" y="348139"/>
                    <a:pt x="2854166" y="351949"/>
                    <a:pt x="2853214" y="355759"/>
                  </a:cubicBezTo>
                  <a:cubicBezTo>
                    <a:pt x="2852261" y="350996"/>
                    <a:pt x="2852261" y="346234"/>
                    <a:pt x="2851309" y="341471"/>
                  </a:cubicBezTo>
                  <a:cubicBezTo>
                    <a:pt x="2850356" y="332899"/>
                    <a:pt x="2849404" y="324326"/>
                    <a:pt x="2847499" y="316706"/>
                  </a:cubicBezTo>
                  <a:cubicBezTo>
                    <a:pt x="2848451" y="315754"/>
                    <a:pt x="2848451" y="313849"/>
                    <a:pt x="2848451" y="312896"/>
                  </a:cubicBezTo>
                  <a:close/>
                  <a:moveTo>
                    <a:pt x="2836069" y="226219"/>
                  </a:moveTo>
                  <a:cubicBezTo>
                    <a:pt x="2839879" y="234791"/>
                    <a:pt x="2843689" y="243364"/>
                    <a:pt x="2847499" y="251936"/>
                  </a:cubicBezTo>
                  <a:cubicBezTo>
                    <a:pt x="2846546" y="254794"/>
                    <a:pt x="2845594" y="257651"/>
                    <a:pt x="2844641" y="261461"/>
                  </a:cubicBezTo>
                  <a:cubicBezTo>
                    <a:pt x="2844641" y="262414"/>
                    <a:pt x="2843689" y="264319"/>
                    <a:pt x="2843689" y="266224"/>
                  </a:cubicBezTo>
                  <a:cubicBezTo>
                    <a:pt x="2841784" y="263366"/>
                    <a:pt x="2840831" y="261461"/>
                    <a:pt x="2838926" y="258604"/>
                  </a:cubicBezTo>
                  <a:cubicBezTo>
                    <a:pt x="2837974" y="249079"/>
                    <a:pt x="2836069" y="238601"/>
                    <a:pt x="2834164" y="229076"/>
                  </a:cubicBezTo>
                  <a:cubicBezTo>
                    <a:pt x="2836069" y="228124"/>
                    <a:pt x="2836069" y="227171"/>
                    <a:pt x="2836069" y="226219"/>
                  </a:cubicBezTo>
                  <a:close/>
                  <a:moveTo>
                    <a:pt x="2830354" y="305276"/>
                  </a:moveTo>
                  <a:cubicBezTo>
                    <a:pt x="2830354" y="308134"/>
                    <a:pt x="2830354" y="310039"/>
                    <a:pt x="2831306" y="312896"/>
                  </a:cubicBezTo>
                  <a:cubicBezTo>
                    <a:pt x="2831306" y="312896"/>
                    <a:pt x="2831306" y="312896"/>
                    <a:pt x="2831306" y="313849"/>
                  </a:cubicBezTo>
                  <a:cubicBezTo>
                    <a:pt x="2831306" y="311944"/>
                    <a:pt x="2831306" y="310039"/>
                    <a:pt x="2830354" y="308134"/>
                  </a:cubicBezTo>
                  <a:cubicBezTo>
                    <a:pt x="2830354" y="307181"/>
                    <a:pt x="2830354" y="306229"/>
                    <a:pt x="2830354" y="305276"/>
                  </a:cubicBezTo>
                  <a:close/>
                  <a:moveTo>
                    <a:pt x="2829401" y="292894"/>
                  </a:moveTo>
                  <a:cubicBezTo>
                    <a:pt x="2829401" y="294799"/>
                    <a:pt x="2829401" y="296704"/>
                    <a:pt x="2830354" y="299561"/>
                  </a:cubicBezTo>
                  <a:cubicBezTo>
                    <a:pt x="2830354" y="300514"/>
                    <a:pt x="2830354" y="300514"/>
                    <a:pt x="2829401" y="301466"/>
                  </a:cubicBezTo>
                  <a:cubicBezTo>
                    <a:pt x="2829401" y="300514"/>
                    <a:pt x="2829401" y="300514"/>
                    <a:pt x="2829401" y="299561"/>
                  </a:cubicBezTo>
                  <a:cubicBezTo>
                    <a:pt x="2828449" y="296704"/>
                    <a:pt x="2828449" y="294799"/>
                    <a:pt x="2829401" y="292894"/>
                  </a:cubicBezTo>
                  <a:close/>
                  <a:moveTo>
                    <a:pt x="2785586" y="268129"/>
                  </a:moveTo>
                  <a:cubicBezTo>
                    <a:pt x="2784634" y="269081"/>
                    <a:pt x="2783681" y="270034"/>
                    <a:pt x="2782729" y="271939"/>
                  </a:cubicBezTo>
                  <a:cubicBezTo>
                    <a:pt x="2782729" y="270986"/>
                    <a:pt x="2782729" y="270034"/>
                    <a:pt x="2782729" y="269081"/>
                  </a:cubicBezTo>
                  <a:cubicBezTo>
                    <a:pt x="2782729" y="268129"/>
                    <a:pt x="2782729" y="266224"/>
                    <a:pt x="2782729" y="265271"/>
                  </a:cubicBezTo>
                  <a:cubicBezTo>
                    <a:pt x="2783681" y="263366"/>
                    <a:pt x="2785586" y="260509"/>
                    <a:pt x="2786539" y="258604"/>
                  </a:cubicBezTo>
                  <a:cubicBezTo>
                    <a:pt x="2786539" y="259556"/>
                    <a:pt x="2786539" y="259556"/>
                    <a:pt x="2786539" y="260509"/>
                  </a:cubicBezTo>
                  <a:cubicBezTo>
                    <a:pt x="2785586" y="262414"/>
                    <a:pt x="2785586" y="265271"/>
                    <a:pt x="2785586" y="268129"/>
                  </a:cubicBezTo>
                  <a:close/>
                  <a:moveTo>
                    <a:pt x="2796064" y="268129"/>
                  </a:moveTo>
                  <a:cubicBezTo>
                    <a:pt x="2796064" y="267176"/>
                    <a:pt x="2796064" y="267176"/>
                    <a:pt x="2796064" y="268129"/>
                  </a:cubicBezTo>
                  <a:cubicBezTo>
                    <a:pt x="2797016" y="266224"/>
                    <a:pt x="2797969" y="264319"/>
                    <a:pt x="2798921" y="263366"/>
                  </a:cubicBezTo>
                  <a:cubicBezTo>
                    <a:pt x="2797969" y="264319"/>
                    <a:pt x="2797016" y="266224"/>
                    <a:pt x="2796064" y="268129"/>
                  </a:cubicBezTo>
                  <a:close/>
                  <a:moveTo>
                    <a:pt x="2803684" y="314801"/>
                  </a:moveTo>
                  <a:cubicBezTo>
                    <a:pt x="2803684" y="315754"/>
                    <a:pt x="2802731" y="317659"/>
                    <a:pt x="2802731" y="318611"/>
                  </a:cubicBezTo>
                  <a:cubicBezTo>
                    <a:pt x="2802731" y="320516"/>
                    <a:pt x="2801779" y="322421"/>
                    <a:pt x="2801779" y="325279"/>
                  </a:cubicBezTo>
                  <a:cubicBezTo>
                    <a:pt x="2800826" y="322421"/>
                    <a:pt x="2799874" y="320516"/>
                    <a:pt x="2798921" y="317659"/>
                  </a:cubicBezTo>
                  <a:cubicBezTo>
                    <a:pt x="2798921" y="316706"/>
                    <a:pt x="2798921" y="316706"/>
                    <a:pt x="2798921" y="315754"/>
                  </a:cubicBezTo>
                  <a:cubicBezTo>
                    <a:pt x="2798921" y="315754"/>
                    <a:pt x="2798921" y="315754"/>
                    <a:pt x="2798921" y="315754"/>
                  </a:cubicBezTo>
                  <a:cubicBezTo>
                    <a:pt x="2799874" y="311944"/>
                    <a:pt x="2800826" y="308134"/>
                    <a:pt x="2801779" y="304324"/>
                  </a:cubicBezTo>
                  <a:cubicBezTo>
                    <a:pt x="2802731" y="307181"/>
                    <a:pt x="2802731" y="310039"/>
                    <a:pt x="2803684" y="312896"/>
                  </a:cubicBezTo>
                  <a:cubicBezTo>
                    <a:pt x="2803684" y="313849"/>
                    <a:pt x="2803684" y="313849"/>
                    <a:pt x="2803684" y="314801"/>
                  </a:cubicBezTo>
                  <a:close/>
                  <a:moveTo>
                    <a:pt x="2810351" y="280511"/>
                  </a:moveTo>
                  <a:cubicBezTo>
                    <a:pt x="2808446" y="287179"/>
                    <a:pt x="2807494" y="294799"/>
                    <a:pt x="2805589" y="302419"/>
                  </a:cubicBezTo>
                  <a:cubicBezTo>
                    <a:pt x="2804636" y="301466"/>
                    <a:pt x="2804636" y="299561"/>
                    <a:pt x="2803684" y="298609"/>
                  </a:cubicBezTo>
                  <a:cubicBezTo>
                    <a:pt x="2803684" y="297656"/>
                    <a:pt x="2803684" y="297656"/>
                    <a:pt x="2802731" y="296704"/>
                  </a:cubicBezTo>
                  <a:cubicBezTo>
                    <a:pt x="2803684" y="292894"/>
                    <a:pt x="2804636" y="290036"/>
                    <a:pt x="2805589" y="287179"/>
                  </a:cubicBezTo>
                  <a:cubicBezTo>
                    <a:pt x="2806541" y="284321"/>
                    <a:pt x="2808446" y="280511"/>
                    <a:pt x="2809399" y="277654"/>
                  </a:cubicBezTo>
                  <a:cubicBezTo>
                    <a:pt x="2809399" y="276701"/>
                    <a:pt x="2810351" y="275749"/>
                    <a:pt x="2810351" y="275749"/>
                  </a:cubicBezTo>
                  <a:cubicBezTo>
                    <a:pt x="2811304" y="276701"/>
                    <a:pt x="2810351" y="278606"/>
                    <a:pt x="2810351" y="280511"/>
                  </a:cubicBezTo>
                  <a:close/>
                  <a:moveTo>
                    <a:pt x="2811304" y="276701"/>
                  </a:moveTo>
                  <a:cubicBezTo>
                    <a:pt x="2811304" y="275749"/>
                    <a:pt x="2811304" y="275749"/>
                    <a:pt x="2811304" y="274796"/>
                  </a:cubicBezTo>
                  <a:cubicBezTo>
                    <a:pt x="2812256" y="273844"/>
                    <a:pt x="2812256" y="271939"/>
                    <a:pt x="2813209" y="270986"/>
                  </a:cubicBezTo>
                  <a:cubicBezTo>
                    <a:pt x="2812256" y="272891"/>
                    <a:pt x="2812256" y="274796"/>
                    <a:pt x="2811304" y="276701"/>
                  </a:cubicBezTo>
                  <a:close/>
                  <a:moveTo>
                    <a:pt x="2812256" y="236696"/>
                  </a:moveTo>
                  <a:cubicBezTo>
                    <a:pt x="2810351" y="239554"/>
                    <a:pt x="2808446" y="243364"/>
                    <a:pt x="2806541" y="246221"/>
                  </a:cubicBezTo>
                  <a:cubicBezTo>
                    <a:pt x="2804636" y="248126"/>
                    <a:pt x="2802731" y="250031"/>
                    <a:pt x="2799874" y="251936"/>
                  </a:cubicBezTo>
                  <a:cubicBezTo>
                    <a:pt x="2797969" y="253841"/>
                    <a:pt x="2796064" y="255746"/>
                    <a:pt x="2794159" y="257651"/>
                  </a:cubicBezTo>
                  <a:cubicBezTo>
                    <a:pt x="2793206" y="252889"/>
                    <a:pt x="2792254" y="249079"/>
                    <a:pt x="2792254" y="245269"/>
                  </a:cubicBezTo>
                  <a:cubicBezTo>
                    <a:pt x="2793206" y="242411"/>
                    <a:pt x="2795111" y="240506"/>
                    <a:pt x="2796064" y="238601"/>
                  </a:cubicBezTo>
                  <a:cubicBezTo>
                    <a:pt x="2799874" y="231934"/>
                    <a:pt x="2802731" y="227171"/>
                    <a:pt x="2804636" y="224314"/>
                  </a:cubicBezTo>
                  <a:cubicBezTo>
                    <a:pt x="2807494" y="228124"/>
                    <a:pt x="2809399" y="232886"/>
                    <a:pt x="2812256" y="236696"/>
                  </a:cubicBezTo>
                  <a:close/>
                  <a:moveTo>
                    <a:pt x="2804636" y="223361"/>
                  </a:moveTo>
                  <a:cubicBezTo>
                    <a:pt x="2802731" y="225266"/>
                    <a:pt x="2798921" y="229076"/>
                    <a:pt x="2794159" y="235744"/>
                  </a:cubicBezTo>
                  <a:cubicBezTo>
                    <a:pt x="2793206" y="236696"/>
                    <a:pt x="2793206" y="237649"/>
                    <a:pt x="2792254" y="238601"/>
                  </a:cubicBezTo>
                  <a:cubicBezTo>
                    <a:pt x="2792254" y="238601"/>
                    <a:pt x="2792254" y="238601"/>
                    <a:pt x="2792254" y="238601"/>
                  </a:cubicBezTo>
                  <a:cubicBezTo>
                    <a:pt x="2794159" y="235744"/>
                    <a:pt x="2795111" y="232886"/>
                    <a:pt x="2796064" y="230981"/>
                  </a:cubicBezTo>
                  <a:cubicBezTo>
                    <a:pt x="2797969" y="226219"/>
                    <a:pt x="2800826" y="222409"/>
                    <a:pt x="2801779" y="219551"/>
                  </a:cubicBezTo>
                  <a:cubicBezTo>
                    <a:pt x="2802731" y="220504"/>
                    <a:pt x="2803684" y="222409"/>
                    <a:pt x="2804636" y="223361"/>
                  </a:cubicBezTo>
                  <a:close/>
                  <a:moveTo>
                    <a:pt x="2787491" y="196691"/>
                  </a:moveTo>
                  <a:cubicBezTo>
                    <a:pt x="2792254" y="203359"/>
                    <a:pt x="2796064" y="210026"/>
                    <a:pt x="2800826" y="217646"/>
                  </a:cubicBezTo>
                  <a:cubicBezTo>
                    <a:pt x="2798921" y="220504"/>
                    <a:pt x="2796064" y="224314"/>
                    <a:pt x="2792254" y="228124"/>
                  </a:cubicBezTo>
                  <a:cubicBezTo>
                    <a:pt x="2791301" y="229076"/>
                    <a:pt x="2790349" y="230029"/>
                    <a:pt x="2790349" y="230981"/>
                  </a:cubicBezTo>
                  <a:cubicBezTo>
                    <a:pt x="2789396" y="226219"/>
                    <a:pt x="2788444" y="222409"/>
                    <a:pt x="2787491" y="218599"/>
                  </a:cubicBezTo>
                  <a:cubicBezTo>
                    <a:pt x="2783681" y="205264"/>
                    <a:pt x="2781776" y="196691"/>
                    <a:pt x="2781776" y="196691"/>
                  </a:cubicBezTo>
                  <a:cubicBezTo>
                    <a:pt x="2781776" y="196691"/>
                    <a:pt x="2782729" y="204311"/>
                    <a:pt x="2783681" y="218599"/>
                  </a:cubicBezTo>
                  <a:cubicBezTo>
                    <a:pt x="2784634" y="224314"/>
                    <a:pt x="2784634" y="230981"/>
                    <a:pt x="2784634" y="237649"/>
                  </a:cubicBezTo>
                  <a:cubicBezTo>
                    <a:pt x="2783681" y="239554"/>
                    <a:pt x="2781776" y="241459"/>
                    <a:pt x="2780824" y="243364"/>
                  </a:cubicBezTo>
                  <a:cubicBezTo>
                    <a:pt x="2779871" y="227171"/>
                    <a:pt x="2779871" y="213836"/>
                    <a:pt x="2778919" y="204311"/>
                  </a:cubicBezTo>
                  <a:cubicBezTo>
                    <a:pt x="2777966" y="192881"/>
                    <a:pt x="2777966" y="186214"/>
                    <a:pt x="2777966" y="186214"/>
                  </a:cubicBezTo>
                  <a:cubicBezTo>
                    <a:pt x="2777966" y="186214"/>
                    <a:pt x="2777014" y="192881"/>
                    <a:pt x="2775109" y="204311"/>
                  </a:cubicBezTo>
                  <a:cubicBezTo>
                    <a:pt x="2775109" y="207169"/>
                    <a:pt x="2774156" y="210979"/>
                    <a:pt x="2774156" y="214789"/>
                  </a:cubicBezTo>
                  <a:cubicBezTo>
                    <a:pt x="2773204" y="206216"/>
                    <a:pt x="2772251" y="198596"/>
                    <a:pt x="2770346" y="190976"/>
                  </a:cubicBezTo>
                  <a:cubicBezTo>
                    <a:pt x="2770346" y="190024"/>
                    <a:pt x="2770346" y="190024"/>
                    <a:pt x="2770346" y="189071"/>
                  </a:cubicBezTo>
                  <a:cubicBezTo>
                    <a:pt x="2770346" y="188119"/>
                    <a:pt x="2770346" y="186214"/>
                    <a:pt x="2770346" y="185261"/>
                  </a:cubicBezTo>
                  <a:cubicBezTo>
                    <a:pt x="2769394" y="174784"/>
                    <a:pt x="2768441" y="168116"/>
                    <a:pt x="2768441" y="166211"/>
                  </a:cubicBezTo>
                  <a:cubicBezTo>
                    <a:pt x="2774156" y="174784"/>
                    <a:pt x="2779871" y="185261"/>
                    <a:pt x="2787491" y="196691"/>
                  </a:cubicBezTo>
                  <a:close/>
                  <a:moveTo>
                    <a:pt x="2767489" y="167164"/>
                  </a:moveTo>
                  <a:cubicBezTo>
                    <a:pt x="2767489" y="168116"/>
                    <a:pt x="2767489" y="169069"/>
                    <a:pt x="2767489" y="170974"/>
                  </a:cubicBezTo>
                  <a:cubicBezTo>
                    <a:pt x="2767489" y="169069"/>
                    <a:pt x="2767489" y="168116"/>
                    <a:pt x="2766536" y="166211"/>
                  </a:cubicBezTo>
                  <a:cubicBezTo>
                    <a:pt x="2767489" y="166211"/>
                    <a:pt x="2767489" y="166211"/>
                    <a:pt x="2767489" y="167164"/>
                  </a:cubicBezTo>
                  <a:close/>
                  <a:moveTo>
                    <a:pt x="2757964" y="342424"/>
                  </a:moveTo>
                  <a:cubicBezTo>
                    <a:pt x="2757011" y="340519"/>
                    <a:pt x="2756059" y="338614"/>
                    <a:pt x="2755106" y="336709"/>
                  </a:cubicBezTo>
                  <a:cubicBezTo>
                    <a:pt x="2756059" y="333851"/>
                    <a:pt x="2757964" y="331946"/>
                    <a:pt x="2758916" y="329089"/>
                  </a:cubicBezTo>
                  <a:cubicBezTo>
                    <a:pt x="2759869" y="330041"/>
                    <a:pt x="2759869" y="331946"/>
                    <a:pt x="2760821" y="332899"/>
                  </a:cubicBezTo>
                  <a:cubicBezTo>
                    <a:pt x="2759869" y="336709"/>
                    <a:pt x="2758916" y="339566"/>
                    <a:pt x="2757964" y="342424"/>
                  </a:cubicBezTo>
                  <a:close/>
                  <a:moveTo>
                    <a:pt x="2762726" y="327184"/>
                  </a:moveTo>
                  <a:cubicBezTo>
                    <a:pt x="2762726" y="328136"/>
                    <a:pt x="2761774" y="329089"/>
                    <a:pt x="2761774" y="330994"/>
                  </a:cubicBezTo>
                  <a:cubicBezTo>
                    <a:pt x="2760821" y="330041"/>
                    <a:pt x="2760821" y="329089"/>
                    <a:pt x="2759869" y="328136"/>
                  </a:cubicBezTo>
                  <a:cubicBezTo>
                    <a:pt x="2760821" y="327184"/>
                    <a:pt x="2760821" y="325279"/>
                    <a:pt x="2761774" y="324326"/>
                  </a:cubicBezTo>
                  <a:cubicBezTo>
                    <a:pt x="2762726" y="325279"/>
                    <a:pt x="2762726" y="326231"/>
                    <a:pt x="2762726" y="327184"/>
                  </a:cubicBezTo>
                  <a:cubicBezTo>
                    <a:pt x="2762726" y="327184"/>
                    <a:pt x="2762726" y="327184"/>
                    <a:pt x="2762726" y="327184"/>
                  </a:cubicBezTo>
                  <a:close/>
                  <a:moveTo>
                    <a:pt x="2762726" y="250031"/>
                  </a:moveTo>
                  <a:cubicBezTo>
                    <a:pt x="2762726" y="256699"/>
                    <a:pt x="2762726" y="263366"/>
                    <a:pt x="2762726" y="270034"/>
                  </a:cubicBezTo>
                  <a:cubicBezTo>
                    <a:pt x="2759869" y="273844"/>
                    <a:pt x="2757011" y="278606"/>
                    <a:pt x="2754154" y="282416"/>
                  </a:cubicBezTo>
                  <a:cubicBezTo>
                    <a:pt x="2754154" y="283369"/>
                    <a:pt x="2753201" y="283369"/>
                    <a:pt x="2753201" y="284321"/>
                  </a:cubicBezTo>
                  <a:cubicBezTo>
                    <a:pt x="2753201" y="283369"/>
                    <a:pt x="2752249" y="283369"/>
                    <a:pt x="2752249" y="282416"/>
                  </a:cubicBezTo>
                  <a:cubicBezTo>
                    <a:pt x="2752249" y="281464"/>
                    <a:pt x="2753201" y="280511"/>
                    <a:pt x="2753201" y="278606"/>
                  </a:cubicBezTo>
                  <a:cubicBezTo>
                    <a:pt x="2754154" y="274796"/>
                    <a:pt x="2755106" y="270986"/>
                    <a:pt x="2756059" y="267176"/>
                  </a:cubicBezTo>
                  <a:cubicBezTo>
                    <a:pt x="2757964" y="260509"/>
                    <a:pt x="2759869" y="255746"/>
                    <a:pt x="2761774" y="251936"/>
                  </a:cubicBezTo>
                  <a:cubicBezTo>
                    <a:pt x="2761774" y="251936"/>
                    <a:pt x="2761774" y="250031"/>
                    <a:pt x="2762726" y="250031"/>
                  </a:cubicBezTo>
                  <a:cubicBezTo>
                    <a:pt x="2762726" y="250031"/>
                    <a:pt x="2762726" y="250031"/>
                    <a:pt x="2762726" y="250031"/>
                  </a:cubicBezTo>
                  <a:close/>
                  <a:moveTo>
                    <a:pt x="2753201" y="250031"/>
                  </a:moveTo>
                  <a:cubicBezTo>
                    <a:pt x="2755106" y="242411"/>
                    <a:pt x="2756059" y="236696"/>
                    <a:pt x="2757011" y="230981"/>
                  </a:cubicBezTo>
                  <a:cubicBezTo>
                    <a:pt x="2758916" y="236696"/>
                    <a:pt x="2760821" y="242411"/>
                    <a:pt x="2762726" y="249079"/>
                  </a:cubicBezTo>
                  <a:cubicBezTo>
                    <a:pt x="2761774" y="250031"/>
                    <a:pt x="2761774" y="250984"/>
                    <a:pt x="2760821" y="252889"/>
                  </a:cubicBezTo>
                  <a:cubicBezTo>
                    <a:pt x="2758916" y="255746"/>
                    <a:pt x="2756059" y="260509"/>
                    <a:pt x="2752249" y="267176"/>
                  </a:cubicBezTo>
                  <a:cubicBezTo>
                    <a:pt x="2750344" y="270034"/>
                    <a:pt x="2749391" y="272891"/>
                    <a:pt x="2748439" y="275749"/>
                  </a:cubicBezTo>
                  <a:cubicBezTo>
                    <a:pt x="2748439" y="275749"/>
                    <a:pt x="2748439" y="274796"/>
                    <a:pt x="2747486" y="274796"/>
                  </a:cubicBezTo>
                  <a:cubicBezTo>
                    <a:pt x="2749391" y="265271"/>
                    <a:pt x="2751296" y="256699"/>
                    <a:pt x="2753201" y="250031"/>
                  </a:cubicBezTo>
                  <a:close/>
                  <a:moveTo>
                    <a:pt x="2749391" y="362426"/>
                  </a:moveTo>
                  <a:cubicBezTo>
                    <a:pt x="2748439" y="360521"/>
                    <a:pt x="2747486" y="359569"/>
                    <a:pt x="2746534" y="357664"/>
                  </a:cubicBezTo>
                  <a:cubicBezTo>
                    <a:pt x="2746534" y="356711"/>
                    <a:pt x="2746534" y="355759"/>
                    <a:pt x="2746534" y="354806"/>
                  </a:cubicBezTo>
                  <a:cubicBezTo>
                    <a:pt x="2747486" y="356711"/>
                    <a:pt x="2748439" y="359569"/>
                    <a:pt x="2749391" y="362426"/>
                  </a:cubicBezTo>
                  <a:close/>
                  <a:moveTo>
                    <a:pt x="2734151" y="258604"/>
                  </a:moveTo>
                  <a:cubicBezTo>
                    <a:pt x="2736056" y="262414"/>
                    <a:pt x="2737961" y="268129"/>
                    <a:pt x="2740819" y="273844"/>
                  </a:cubicBezTo>
                  <a:cubicBezTo>
                    <a:pt x="2738914" y="278606"/>
                    <a:pt x="2737009" y="284321"/>
                    <a:pt x="2735104" y="290036"/>
                  </a:cubicBezTo>
                  <a:cubicBezTo>
                    <a:pt x="2735104" y="288131"/>
                    <a:pt x="2734151" y="287179"/>
                    <a:pt x="2734151" y="287179"/>
                  </a:cubicBezTo>
                  <a:cubicBezTo>
                    <a:pt x="2734151" y="287179"/>
                    <a:pt x="2734151" y="289084"/>
                    <a:pt x="2734151" y="291941"/>
                  </a:cubicBezTo>
                  <a:cubicBezTo>
                    <a:pt x="2734151" y="291941"/>
                    <a:pt x="2734151" y="291941"/>
                    <a:pt x="2734151" y="291941"/>
                  </a:cubicBezTo>
                  <a:cubicBezTo>
                    <a:pt x="2733199" y="290989"/>
                    <a:pt x="2733199" y="290036"/>
                    <a:pt x="2732246" y="289084"/>
                  </a:cubicBezTo>
                  <a:cubicBezTo>
                    <a:pt x="2732246" y="288131"/>
                    <a:pt x="2731294" y="287179"/>
                    <a:pt x="2731294" y="286226"/>
                  </a:cubicBezTo>
                  <a:cubicBezTo>
                    <a:pt x="2733199" y="275749"/>
                    <a:pt x="2734151" y="266224"/>
                    <a:pt x="2734151" y="258604"/>
                  </a:cubicBezTo>
                  <a:close/>
                  <a:moveTo>
                    <a:pt x="2715101" y="290989"/>
                  </a:moveTo>
                  <a:cubicBezTo>
                    <a:pt x="2715101" y="284321"/>
                    <a:pt x="2715101" y="278606"/>
                    <a:pt x="2716054" y="273844"/>
                  </a:cubicBezTo>
                  <a:cubicBezTo>
                    <a:pt x="2717006" y="274796"/>
                    <a:pt x="2717006" y="276701"/>
                    <a:pt x="2717959" y="278606"/>
                  </a:cubicBezTo>
                  <a:cubicBezTo>
                    <a:pt x="2717006" y="287179"/>
                    <a:pt x="2717006" y="295751"/>
                    <a:pt x="2716054" y="304324"/>
                  </a:cubicBezTo>
                  <a:cubicBezTo>
                    <a:pt x="2716054" y="304324"/>
                    <a:pt x="2715101" y="303371"/>
                    <a:pt x="2715101" y="303371"/>
                  </a:cubicBezTo>
                  <a:cubicBezTo>
                    <a:pt x="2714149" y="298609"/>
                    <a:pt x="2715101" y="294799"/>
                    <a:pt x="2715101" y="290989"/>
                  </a:cubicBezTo>
                  <a:close/>
                  <a:moveTo>
                    <a:pt x="2705576" y="243364"/>
                  </a:moveTo>
                  <a:cubicBezTo>
                    <a:pt x="2705576" y="244316"/>
                    <a:pt x="2705576" y="246221"/>
                    <a:pt x="2704624" y="247174"/>
                  </a:cubicBezTo>
                  <a:lnTo>
                    <a:pt x="2703671" y="238601"/>
                  </a:lnTo>
                  <a:cubicBezTo>
                    <a:pt x="2704624" y="239554"/>
                    <a:pt x="2705576" y="241459"/>
                    <a:pt x="2705576" y="243364"/>
                  </a:cubicBezTo>
                  <a:close/>
                  <a:moveTo>
                    <a:pt x="2697956" y="312896"/>
                  </a:moveTo>
                  <a:cubicBezTo>
                    <a:pt x="2697956" y="312896"/>
                    <a:pt x="2697956" y="313849"/>
                    <a:pt x="2697956" y="313849"/>
                  </a:cubicBezTo>
                  <a:cubicBezTo>
                    <a:pt x="2697956" y="312896"/>
                    <a:pt x="2697956" y="311944"/>
                    <a:pt x="2697956" y="310991"/>
                  </a:cubicBezTo>
                  <a:lnTo>
                    <a:pt x="2697956" y="312896"/>
                  </a:lnTo>
                  <a:close/>
                  <a:moveTo>
                    <a:pt x="2664619" y="234791"/>
                  </a:moveTo>
                  <a:cubicBezTo>
                    <a:pt x="2665571" y="235744"/>
                    <a:pt x="2665571" y="237649"/>
                    <a:pt x="2666524" y="238601"/>
                  </a:cubicBezTo>
                  <a:cubicBezTo>
                    <a:pt x="2668429" y="253841"/>
                    <a:pt x="2670334" y="270034"/>
                    <a:pt x="2673191" y="287179"/>
                  </a:cubicBezTo>
                  <a:cubicBezTo>
                    <a:pt x="2672239" y="284321"/>
                    <a:pt x="2671286" y="282416"/>
                    <a:pt x="2670334" y="279559"/>
                  </a:cubicBezTo>
                  <a:cubicBezTo>
                    <a:pt x="2670334" y="279559"/>
                    <a:pt x="2670334" y="278606"/>
                    <a:pt x="2670334" y="278606"/>
                  </a:cubicBezTo>
                  <a:cubicBezTo>
                    <a:pt x="2670334" y="276701"/>
                    <a:pt x="2671286" y="276701"/>
                    <a:pt x="2671286" y="276701"/>
                  </a:cubicBezTo>
                  <a:cubicBezTo>
                    <a:pt x="2671286" y="276701"/>
                    <a:pt x="2671286" y="277654"/>
                    <a:pt x="2670334" y="278606"/>
                  </a:cubicBezTo>
                  <a:cubicBezTo>
                    <a:pt x="2669381" y="266224"/>
                    <a:pt x="2667476" y="255746"/>
                    <a:pt x="2664619" y="246221"/>
                  </a:cubicBezTo>
                  <a:cubicBezTo>
                    <a:pt x="2664619" y="244316"/>
                    <a:pt x="2663666" y="242411"/>
                    <a:pt x="2663666" y="240506"/>
                  </a:cubicBezTo>
                  <a:cubicBezTo>
                    <a:pt x="2663666" y="238601"/>
                    <a:pt x="2663666" y="236696"/>
                    <a:pt x="2664619" y="234791"/>
                  </a:cubicBezTo>
                  <a:close/>
                  <a:moveTo>
                    <a:pt x="2657951" y="339566"/>
                  </a:moveTo>
                  <a:cubicBezTo>
                    <a:pt x="2656999" y="338614"/>
                    <a:pt x="2656999" y="337661"/>
                    <a:pt x="2656046" y="336709"/>
                  </a:cubicBezTo>
                  <a:cubicBezTo>
                    <a:pt x="2656999" y="332899"/>
                    <a:pt x="2656999" y="329089"/>
                    <a:pt x="2657951" y="325279"/>
                  </a:cubicBezTo>
                  <a:cubicBezTo>
                    <a:pt x="2658904" y="330041"/>
                    <a:pt x="2657951" y="334804"/>
                    <a:pt x="2657951" y="339566"/>
                  </a:cubicBezTo>
                  <a:close/>
                  <a:moveTo>
                    <a:pt x="2654141" y="277654"/>
                  </a:moveTo>
                  <a:cubicBezTo>
                    <a:pt x="2656046" y="284321"/>
                    <a:pt x="2657951" y="291941"/>
                    <a:pt x="2659856" y="298609"/>
                  </a:cubicBezTo>
                  <a:cubicBezTo>
                    <a:pt x="2659856" y="298609"/>
                    <a:pt x="2659856" y="299561"/>
                    <a:pt x="2659856" y="299561"/>
                  </a:cubicBezTo>
                  <a:cubicBezTo>
                    <a:pt x="2657951" y="304324"/>
                    <a:pt x="2656046" y="310039"/>
                    <a:pt x="2653189" y="316706"/>
                  </a:cubicBezTo>
                  <a:cubicBezTo>
                    <a:pt x="2653189" y="317659"/>
                    <a:pt x="2652236" y="318611"/>
                    <a:pt x="2652236" y="319564"/>
                  </a:cubicBezTo>
                  <a:cubicBezTo>
                    <a:pt x="2651284" y="316706"/>
                    <a:pt x="2651284" y="313849"/>
                    <a:pt x="2650331" y="311944"/>
                  </a:cubicBezTo>
                  <a:cubicBezTo>
                    <a:pt x="2649379" y="308134"/>
                    <a:pt x="2648426" y="305276"/>
                    <a:pt x="2647474" y="301466"/>
                  </a:cubicBezTo>
                  <a:cubicBezTo>
                    <a:pt x="2649379" y="293846"/>
                    <a:pt x="2651284" y="286226"/>
                    <a:pt x="2654141" y="277654"/>
                  </a:cubicBezTo>
                  <a:close/>
                  <a:moveTo>
                    <a:pt x="2633186" y="283369"/>
                  </a:moveTo>
                  <a:cubicBezTo>
                    <a:pt x="2633186" y="284321"/>
                    <a:pt x="2633186" y="284321"/>
                    <a:pt x="2633186" y="285274"/>
                  </a:cubicBezTo>
                  <a:cubicBezTo>
                    <a:pt x="2633186" y="285274"/>
                    <a:pt x="2633186" y="286226"/>
                    <a:pt x="2633186" y="286226"/>
                  </a:cubicBezTo>
                  <a:cubicBezTo>
                    <a:pt x="2633186" y="287179"/>
                    <a:pt x="2632234" y="288131"/>
                    <a:pt x="2632234" y="290036"/>
                  </a:cubicBezTo>
                  <a:cubicBezTo>
                    <a:pt x="2633186" y="287179"/>
                    <a:pt x="2633186" y="285274"/>
                    <a:pt x="2633186" y="283369"/>
                  </a:cubicBezTo>
                  <a:close/>
                  <a:moveTo>
                    <a:pt x="2578894" y="242411"/>
                  </a:moveTo>
                  <a:cubicBezTo>
                    <a:pt x="2578894" y="242411"/>
                    <a:pt x="2578894" y="241459"/>
                    <a:pt x="2577941" y="241459"/>
                  </a:cubicBezTo>
                  <a:cubicBezTo>
                    <a:pt x="2578894" y="239554"/>
                    <a:pt x="2579846" y="237649"/>
                    <a:pt x="2580799" y="235744"/>
                  </a:cubicBezTo>
                  <a:cubicBezTo>
                    <a:pt x="2580799" y="235744"/>
                    <a:pt x="2580799" y="235744"/>
                    <a:pt x="2580799" y="235744"/>
                  </a:cubicBezTo>
                  <a:cubicBezTo>
                    <a:pt x="2580799" y="238601"/>
                    <a:pt x="2579846" y="240506"/>
                    <a:pt x="2578894" y="242411"/>
                  </a:cubicBezTo>
                  <a:close/>
                  <a:moveTo>
                    <a:pt x="2597944" y="275749"/>
                  </a:moveTo>
                  <a:cubicBezTo>
                    <a:pt x="2597944" y="275749"/>
                    <a:pt x="2597944" y="274796"/>
                    <a:pt x="2597944" y="274796"/>
                  </a:cubicBezTo>
                  <a:cubicBezTo>
                    <a:pt x="2597944" y="274796"/>
                    <a:pt x="2598896" y="275749"/>
                    <a:pt x="2597944" y="275749"/>
                  </a:cubicBezTo>
                  <a:cubicBezTo>
                    <a:pt x="2598896" y="275749"/>
                    <a:pt x="2597944" y="275749"/>
                    <a:pt x="2597944" y="275749"/>
                  </a:cubicBezTo>
                  <a:close/>
                  <a:moveTo>
                    <a:pt x="2616041" y="309086"/>
                  </a:moveTo>
                  <a:cubicBezTo>
                    <a:pt x="2615089" y="312896"/>
                    <a:pt x="2614136" y="315754"/>
                    <a:pt x="2613184" y="319564"/>
                  </a:cubicBezTo>
                  <a:cubicBezTo>
                    <a:pt x="2613184" y="318611"/>
                    <a:pt x="2613184" y="318611"/>
                    <a:pt x="2613184" y="318611"/>
                  </a:cubicBezTo>
                  <a:cubicBezTo>
                    <a:pt x="2613184" y="318611"/>
                    <a:pt x="2613184" y="319564"/>
                    <a:pt x="2613184" y="319564"/>
                  </a:cubicBezTo>
                  <a:cubicBezTo>
                    <a:pt x="2613184" y="319564"/>
                    <a:pt x="2613184" y="319564"/>
                    <a:pt x="2613184" y="319564"/>
                  </a:cubicBezTo>
                  <a:cubicBezTo>
                    <a:pt x="2609374" y="309086"/>
                    <a:pt x="2604611" y="298609"/>
                    <a:pt x="2600801" y="289084"/>
                  </a:cubicBezTo>
                  <a:cubicBezTo>
                    <a:pt x="2601754" y="287179"/>
                    <a:pt x="2602706" y="284321"/>
                    <a:pt x="2602706" y="282416"/>
                  </a:cubicBezTo>
                  <a:cubicBezTo>
                    <a:pt x="2605564" y="287179"/>
                    <a:pt x="2609374" y="292894"/>
                    <a:pt x="2612231" y="299561"/>
                  </a:cubicBezTo>
                  <a:cubicBezTo>
                    <a:pt x="2613184" y="302419"/>
                    <a:pt x="2615089" y="305276"/>
                    <a:pt x="2616041" y="308134"/>
                  </a:cubicBezTo>
                  <a:lnTo>
                    <a:pt x="2616041" y="309086"/>
                  </a:lnTo>
                  <a:lnTo>
                    <a:pt x="2616041" y="309086"/>
                  </a:lnTo>
                  <a:close/>
                  <a:moveTo>
                    <a:pt x="2604611" y="276701"/>
                  </a:moveTo>
                  <a:cubicBezTo>
                    <a:pt x="2605564" y="272891"/>
                    <a:pt x="2607469" y="270034"/>
                    <a:pt x="2608421" y="267176"/>
                  </a:cubicBezTo>
                  <a:cubicBezTo>
                    <a:pt x="2609374" y="271939"/>
                    <a:pt x="2612231" y="279559"/>
                    <a:pt x="2615089" y="290036"/>
                  </a:cubicBezTo>
                  <a:cubicBezTo>
                    <a:pt x="2611279" y="285274"/>
                    <a:pt x="2608421" y="280511"/>
                    <a:pt x="2604611" y="276701"/>
                  </a:cubicBezTo>
                  <a:close/>
                  <a:moveTo>
                    <a:pt x="2614136" y="276701"/>
                  </a:moveTo>
                  <a:cubicBezTo>
                    <a:pt x="2612231" y="271939"/>
                    <a:pt x="2610326" y="268129"/>
                    <a:pt x="2609374" y="266224"/>
                  </a:cubicBezTo>
                  <a:cubicBezTo>
                    <a:pt x="2610326" y="263366"/>
                    <a:pt x="2611279" y="260509"/>
                    <a:pt x="2612231" y="257651"/>
                  </a:cubicBezTo>
                  <a:cubicBezTo>
                    <a:pt x="2612231" y="263366"/>
                    <a:pt x="2613184" y="270034"/>
                    <a:pt x="2614136" y="276701"/>
                  </a:cubicBezTo>
                  <a:close/>
                  <a:moveTo>
                    <a:pt x="2606516" y="208121"/>
                  </a:moveTo>
                  <a:cubicBezTo>
                    <a:pt x="2607469" y="221456"/>
                    <a:pt x="2609374" y="235744"/>
                    <a:pt x="2611279" y="250984"/>
                  </a:cubicBezTo>
                  <a:cubicBezTo>
                    <a:pt x="2611279" y="250984"/>
                    <a:pt x="2611279" y="251936"/>
                    <a:pt x="2611279" y="251936"/>
                  </a:cubicBezTo>
                  <a:cubicBezTo>
                    <a:pt x="2608421" y="256699"/>
                    <a:pt x="2604611" y="263366"/>
                    <a:pt x="2600801" y="271939"/>
                  </a:cubicBezTo>
                  <a:cubicBezTo>
                    <a:pt x="2599849" y="270034"/>
                    <a:pt x="2598896" y="269081"/>
                    <a:pt x="2597944" y="268129"/>
                  </a:cubicBezTo>
                  <a:cubicBezTo>
                    <a:pt x="2596991" y="257651"/>
                    <a:pt x="2596039" y="247174"/>
                    <a:pt x="2595086" y="237649"/>
                  </a:cubicBezTo>
                  <a:cubicBezTo>
                    <a:pt x="2595086" y="234791"/>
                    <a:pt x="2594134" y="230981"/>
                    <a:pt x="2594134" y="228124"/>
                  </a:cubicBezTo>
                  <a:cubicBezTo>
                    <a:pt x="2598896" y="207169"/>
                    <a:pt x="2602706" y="190976"/>
                    <a:pt x="2605564" y="179546"/>
                  </a:cubicBezTo>
                  <a:cubicBezTo>
                    <a:pt x="2604611" y="188119"/>
                    <a:pt x="2605564" y="197644"/>
                    <a:pt x="2606516" y="208121"/>
                  </a:cubicBezTo>
                  <a:close/>
                  <a:moveTo>
                    <a:pt x="2586514" y="186214"/>
                  </a:moveTo>
                  <a:cubicBezTo>
                    <a:pt x="2591276" y="175736"/>
                    <a:pt x="2595086" y="167164"/>
                    <a:pt x="2598896" y="159544"/>
                  </a:cubicBezTo>
                  <a:cubicBezTo>
                    <a:pt x="2599849" y="157639"/>
                    <a:pt x="2600801" y="155734"/>
                    <a:pt x="2601754" y="153829"/>
                  </a:cubicBezTo>
                  <a:cubicBezTo>
                    <a:pt x="2602706" y="159544"/>
                    <a:pt x="2602706" y="166211"/>
                    <a:pt x="2603659" y="173831"/>
                  </a:cubicBezTo>
                  <a:cubicBezTo>
                    <a:pt x="2600801" y="182404"/>
                    <a:pt x="2596039" y="194786"/>
                    <a:pt x="2590324" y="210979"/>
                  </a:cubicBezTo>
                  <a:cubicBezTo>
                    <a:pt x="2589371" y="202406"/>
                    <a:pt x="2587466" y="194786"/>
                    <a:pt x="2586514" y="187166"/>
                  </a:cubicBezTo>
                  <a:cubicBezTo>
                    <a:pt x="2586514" y="187166"/>
                    <a:pt x="2586514" y="187166"/>
                    <a:pt x="2586514" y="186214"/>
                  </a:cubicBezTo>
                  <a:close/>
                  <a:moveTo>
                    <a:pt x="2584609" y="408146"/>
                  </a:moveTo>
                  <a:cubicBezTo>
                    <a:pt x="2584609" y="408146"/>
                    <a:pt x="2584609" y="409099"/>
                    <a:pt x="2584609" y="408146"/>
                  </a:cubicBezTo>
                  <a:cubicBezTo>
                    <a:pt x="2583656" y="403384"/>
                    <a:pt x="2582704" y="398621"/>
                    <a:pt x="2581751" y="393859"/>
                  </a:cubicBezTo>
                  <a:cubicBezTo>
                    <a:pt x="2582704" y="398621"/>
                    <a:pt x="2583656" y="403384"/>
                    <a:pt x="2584609" y="408146"/>
                  </a:cubicBezTo>
                  <a:close/>
                  <a:moveTo>
                    <a:pt x="2580799" y="199549"/>
                  </a:moveTo>
                  <a:cubicBezTo>
                    <a:pt x="2580799" y="208121"/>
                    <a:pt x="2581751" y="217646"/>
                    <a:pt x="2581751" y="228124"/>
                  </a:cubicBezTo>
                  <a:cubicBezTo>
                    <a:pt x="2580799" y="229076"/>
                    <a:pt x="2579846" y="230029"/>
                    <a:pt x="2578894" y="231934"/>
                  </a:cubicBezTo>
                  <a:cubicBezTo>
                    <a:pt x="2577941" y="232886"/>
                    <a:pt x="2576989" y="234791"/>
                    <a:pt x="2575084" y="236696"/>
                  </a:cubicBezTo>
                  <a:cubicBezTo>
                    <a:pt x="2574131" y="235744"/>
                    <a:pt x="2574131" y="234791"/>
                    <a:pt x="2573179" y="233839"/>
                  </a:cubicBezTo>
                  <a:cubicBezTo>
                    <a:pt x="2573179" y="231934"/>
                    <a:pt x="2573179" y="230981"/>
                    <a:pt x="2572226" y="229076"/>
                  </a:cubicBezTo>
                  <a:cubicBezTo>
                    <a:pt x="2572226" y="226219"/>
                    <a:pt x="2571274" y="222409"/>
                    <a:pt x="2571274" y="219551"/>
                  </a:cubicBezTo>
                  <a:cubicBezTo>
                    <a:pt x="2575084" y="211931"/>
                    <a:pt x="2577941" y="206216"/>
                    <a:pt x="2580799" y="199549"/>
                  </a:cubicBezTo>
                  <a:close/>
                  <a:moveTo>
                    <a:pt x="2569369" y="320516"/>
                  </a:moveTo>
                  <a:cubicBezTo>
                    <a:pt x="2569369" y="322421"/>
                    <a:pt x="2570321" y="325279"/>
                    <a:pt x="2570321" y="327184"/>
                  </a:cubicBezTo>
                  <a:cubicBezTo>
                    <a:pt x="2570321" y="328136"/>
                    <a:pt x="2570321" y="329089"/>
                    <a:pt x="2571274" y="330041"/>
                  </a:cubicBezTo>
                  <a:cubicBezTo>
                    <a:pt x="2568416" y="334804"/>
                    <a:pt x="2566511" y="339566"/>
                    <a:pt x="2563654" y="345281"/>
                  </a:cubicBezTo>
                  <a:cubicBezTo>
                    <a:pt x="2563654" y="344329"/>
                    <a:pt x="2562701" y="343376"/>
                    <a:pt x="2562701" y="342424"/>
                  </a:cubicBezTo>
                  <a:cubicBezTo>
                    <a:pt x="2565559" y="334804"/>
                    <a:pt x="2567464" y="328136"/>
                    <a:pt x="2569369" y="320516"/>
                  </a:cubicBezTo>
                  <a:close/>
                  <a:moveTo>
                    <a:pt x="2556034" y="262414"/>
                  </a:moveTo>
                  <a:cubicBezTo>
                    <a:pt x="2556986" y="258604"/>
                    <a:pt x="2558891" y="255746"/>
                    <a:pt x="2559844" y="251936"/>
                  </a:cubicBezTo>
                  <a:cubicBezTo>
                    <a:pt x="2559844" y="253841"/>
                    <a:pt x="2559844" y="255746"/>
                    <a:pt x="2560796" y="257651"/>
                  </a:cubicBezTo>
                  <a:cubicBezTo>
                    <a:pt x="2560796" y="258604"/>
                    <a:pt x="2559844" y="258604"/>
                    <a:pt x="2559844" y="259556"/>
                  </a:cubicBezTo>
                  <a:cubicBezTo>
                    <a:pt x="2557939" y="262414"/>
                    <a:pt x="2556034" y="266224"/>
                    <a:pt x="2554129" y="269081"/>
                  </a:cubicBezTo>
                  <a:cubicBezTo>
                    <a:pt x="2554129" y="266224"/>
                    <a:pt x="2555081" y="264319"/>
                    <a:pt x="2556034" y="262414"/>
                  </a:cubicBezTo>
                  <a:close/>
                  <a:moveTo>
                    <a:pt x="2561749" y="276701"/>
                  </a:moveTo>
                  <a:cubicBezTo>
                    <a:pt x="2561749" y="275749"/>
                    <a:pt x="2561749" y="275749"/>
                    <a:pt x="2562701" y="274796"/>
                  </a:cubicBezTo>
                  <a:cubicBezTo>
                    <a:pt x="2563654" y="278606"/>
                    <a:pt x="2563654" y="283369"/>
                    <a:pt x="2564606" y="287179"/>
                  </a:cubicBezTo>
                  <a:cubicBezTo>
                    <a:pt x="2562701" y="293846"/>
                    <a:pt x="2559844" y="301466"/>
                    <a:pt x="2557939" y="309086"/>
                  </a:cubicBezTo>
                  <a:cubicBezTo>
                    <a:pt x="2556986" y="310991"/>
                    <a:pt x="2556986" y="312896"/>
                    <a:pt x="2556034" y="313849"/>
                  </a:cubicBezTo>
                  <a:cubicBezTo>
                    <a:pt x="2555081" y="308134"/>
                    <a:pt x="2554129" y="302419"/>
                    <a:pt x="2553176" y="296704"/>
                  </a:cubicBezTo>
                  <a:cubicBezTo>
                    <a:pt x="2556034" y="290036"/>
                    <a:pt x="2558891" y="282416"/>
                    <a:pt x="2561749" y="276701"/>
                  </a:cubicBezTo>
                  <a:close/>
                  <a:moveTo>
                    <a:pt x="2538889" y="252889"/>
                  </a:moveTo>
                  <a:cubicBezTo>
                    <a:pt x="2539841" y="249079"/>
                    <a:pt x="2539841" y="245269"/>
                    <a:pt x="2540794" y="242411"/>
                  </a:cubicBezTo>
                  <a:cubicBezTo>
                    <a:pt x="2540794" y="241459"/>
                    <a:pt x="2541746" y="239554"/>
                    <a:pt x="2542699" y="238601"/>
                  </a:cubicBezTo>
                  <a:cubicBezTo>
                    <a:pt x="2543651" y="236696"/>
                    <a:pt x="2543651" y="234791"/>
                    <a:pt x="2544604" y="233839"/>
                  </a:cubicBezTo>
                  <a:cubicBezTo>
                    <a:pt x="2544604" y="237649"/>
                    <a:pt x="2543651" y="242411"/>
                    <a:pt x="2543651" y="248126"/>
                  </a:cubicBezTo>
                  <a:cubicBezTo>
                    <a:pt x="2543651" y="250984"/>
                    <a:pt x="2543651" y="253841"/>
                    <a:pt x="2542699" y="257651"/>
                  </a:cubicBezTo>
                  <a:cubicBezTo>
                    <a:pt x="2540794" y="261461"/>
                    <a:pt x="2539841" y="264319"/>
                    <a:pt x="2537936" y="268129"/>
                  </a:cubicBezTo>
                  <a:cubicBezTo>
                    <a:pt x="2537936" y="263366"/>
                    <a:pt x="2537936" y="257651"/>
                    <a:pt x="2538889" y="252889"/>
                  </a:cubicBezTo>
                  <a:close/>
                  <a:moveTo>
                    <a:pt x="2521744" y="475774"/>
                  </a:moveTo>
                  <a:cubicBezTo>
                    <a:pt x="2521744" y="478631"/>
                    <a:pt x="2522696" y="481489"/>
                    <a:pt x="2522696" y="484346"/>
                  </a:cubicBezTo>
                  <a:cubicBezTo>
                    <a:pt x="2521744" y="482441"/>
                    <a:pt x="2521744" y="481489"/>
                    <a:pt x="2520791" y="479584"/>
                  </a:cubicBezTo>
                  <a:cubicBezTo>
                    <a:pt x="2521744" y="478631"/>
                    <a:pt x="2521744" y="477679"/>
                    <a:pt x="2521744" y="475774"/>
                  </a:cubicBezTo>
                  <a:close/>
                  <a:moveTo>
                    <a:pt x="2514124" y="323374"/>
                  </a:moveTo>
                  <a:cubicBezTo>
                    <a:pt x="2514124" y="323374"/>
                    <a:pt x="2515076" y="323374"/>
                    <a:pt x="2514124" y="323374"/>
                  </a:cubicBezTo>
                  <a:cubicBezTo>
                    <a:pt x="2514124" y="325279"/>
                    <a:pt x="2513171" y="326231"/>
                    <a:pt x="2513171" y="328136"/>
                  </a:cubicBezTo>
                  <a:cubicBezTo>
                    <a:pt x="2513171" y="328136"/>
                    <a:pt x="2513171" y="328136"/>
                    <a:pt x="2513171" y="329089"/>
                  </a:cubicBezTo>
                  <a:cubicBezTo>
                    <a:pt x="2513171" y="326231"/>
                    <a:pt x="2514124" y="324326"/>
                    <a:pt x="2514124" y="323374"/>
                  </a:cubicBezTo>
                  <a:close/>
                  <a:moveTo>
                    <a:pt x="2509361" y="300514"/>
                  </a:moveTo>
                  <a:cubicBezTo>
                    <a:pt x="2509361" y="301466"/>
                    <a:pt x="2509361" y="301466"/>
                    <a:pt x="2508409" y="302419"/>
                  </a:cubicBezTo>
                  <a:cubicBezTo>
                    <a:pt x="2508409" y="302419"/>
                    <a:pt x="2508409" y="302419"/>
                    <a:pt x="2508409" y="302419"/>
                  </a:cubicBezTo>
                  <a:cubicBezTo>
                    <a:pt x="2508409" y="299561"/>
                    <a:pt x="2507456" y="297656"/>
                    <a:pt x="2507456" y="294799"/>
                  </a:cubicBezTo>
                  <a:cubicBezTo>
                    <a:pt x="2508409" y="296704"/>
                    <a:pt x="2509361" y="298609"/>
                    <a:pt x="2509361" y="300514"/>
                  </a:cubicBezTo>
                  <a:close/>
                  <a:moveTo>
                    <a:pt x="2496979" y="292894"/>
                  </a:moveTo>
                  <a:cubicBezTo>
                    <a:pt x="2497931" y="290989"/>
                    <a:pt x="2497931" y="290036"/>
                    <a:pt x="2497931" y="290036"/>
                  </a:cubicBezTo>
                  <a:cubicBezTo>
                    <a:pt x="2497931" y="290036"/>
                    <a:pt x="2497931" y="290989"/>
                    <a:pt x="2496979" y="290989"/>
                  </a:cubicBezTo>
                  <a:cubicBezTo>
                    <a:pt x="2496979" y="289084"/>
                    <a:pt x="2496979" y="286226"/>
                    <a:pt x="2497931" y="284321"/>
                  </a:cubicBezTo>
                  <a:cubicBezTo>
                    <a:pt x="2497931" y="278606"/>
                    <a:pt x="2498884" y="272891"/>
                    <a:pt x="2498884" y="269081"/>
                  </a:cubicBezTo>
                  <a:cubicBezTo>
                    <a:pt x="2498884" y="268129"/>
                    <a:pt x="2498884" y="267176"/>
                    <a:pt x="2498884" y="266224"/>
                  </a:cubicBezTo>
                  <a:cubicBezTo>
                    <a:pt x="2499836" y="270034"/>
                    <a:pt x="2500789" y="273844"/>
                    <a:pt x="2502694" y="277654"/>
                  </a:cubicBezTo>
                  <a:cubicBezTo>
                    <a:pt x="2502694" y="279559"/>
                    <a:pt x="2502694" y="281464"/>
                    <a:pt x="2502694" y="283369"/>
                  </a:cubicBezTo>
                  <a:cubicBezTo>
                    <a:pt x="2502694" y="288131"/>
                    <a:pt x="2501741" y="294799"/>
                    <a:pt x="2501741" y="302419"/>
                  </a:cubicBezTo>
                  <a:cubicBezTo>
                    <a:pt x="2501741" y="306229"/>
                    <a:pt x="2501741" y="310039"/>
                    <a:pt x="2501741" y="313849"/>
                  </a:cubicBezTo>
                  <a:cubicBezTo>
                    <a:pt x="2501741" y="317659"/>
                    <a:pt x="2500789" y="321469"/>
                    <a:pt x="2500789" y="325279"/>
                  </a:cubicBezTo>
                  <a:cubicBezTo>
                    <a:pt x="2500789" y="325279"/>
                    <a:pt x="2500789" y="326231"/>
                    <a:pt x="2500789" y="326231"/>
                  </a:cubicBezTo>
                  <a:cubicBezTo>
                    <a:pt x="2500789" y="322421"/>
                    <a:pt x="2499836" y="319564"/>
                    <a:pt x="2499836" y="315754"/>
                  </a:cubicBezTo>
                  <a:cubicBezTo>
                    <a:pt x="2499836" y="313849"/>
                    <a:pt x="2499836" y="311944"/>
                    <a:pt x="2499836" y="310039"/>
                  </a:cubicBezTo>
                  <a:cubicBezTo>
                    <a:pt x="2499836" y="305276"/>
                    <a:pt x="2500789" y="300514"/>
                    <a:pt x="2500789" y="297656"/>
                  </a:cubicBezTo>
                  <a:cubicBezTo>
                    <a:pt x="2500789" y="290989"/>
                    <a:pt x="2500789" y="286226"/>
                    <a:pt x="2500789" y="286226"/>
                  </a:cubicBezTo>
                  <a:cubicBezTo>
                    <a:pt x="2500789" y="286226"/>
                    <a:pt x="2498884" y="289084"/>
                    <a:pt x="2496979" y="292894"/>
                  </a:cubicBezTo>
                  <a:cubicBezTo>
                    <a:pt x="2496979" y="293846"/>
                    <a:pt x="2496979" y="293846"/>
                    <a:pt x="2496979" y="292894"/>
                  </a:cubicBezTo>
                  <a:close/>
                  <a:moveTo>
                    <a:pt x="2449354" y="334804"/>
                  </a:moveTo>
                  <a:cubicBezTo>
                    <a:pt x="2448401" y="332899"/>
                    <a:pt x="2448401" y="330041"/>
                    <a:pt x="2447449" y="328136"/>
                  </a:cubicBezTo>
                  <a:cubicBezTo>
                    <a:pt x="2448401" y="326231"/>
                    <a:pt x="2449354" y="323374"/>
                    <a:pt x="2450306" y="321469"/>
                  </a:cubicBezTo>
                  <a:cubicBezTo>
                    <a:pt x="2450306" y="321469"/>
                    <a:pt x="2450306" y="322421"/>
                    <a:pt x="2450306" y="322421"/>
                  </a:cubicBezTo>
                  <a:cubicBezTo>
                    <a:pt x="2450306" y="323374"/>
                    <a:pt x="2450306" y="323374"/>
                    <a:pt x="2451259" y="324326"/>
                  </a:cubicBezTo>
                  <a:cubicBezTo>
                    <a:pt x="2450306" y="327184"/>
                    <a:pt x="2449354" y="330994"/>
                    <a:pt x="2449354" y="334804"/>
                  </a:cubicBezTo>
                  <a:close/>
                  <a:moveTo>
                    <a:pt x="2450306" y="254794"/>
                  </a:moveTo>
                  <a:cubicBezTo>
                    <a:pt x="2450306" y="253841"/>
                    <a:pt x="2451259" y="252889"/>
                    <a:pt x="2451259" y="251936"/>
                  </a:cubicBezTo>
                  <a:cubicBezTo>
                    <a:pt x="2451259" y="251936"/>
                    <a:pt x="2451259" y="251936"/>
                    <a:pt x="2451259" y="250984"/>
                  </a:cubicBezTo>
                  <a:cubicBezTo>
                    <a:pt x="2451259" y="250984"/>
                    <a:pt x="2451259" y="251936"/>
                    <a:pt x="2451259" y="251936"/>
                  </a:cubicBezTo>
                  <a:cubicBezTo>
                    <a:pt x="2451259" y="252889"/>
                    <a:pt x="2451259" y="253841"/>
                    <a:pt x="2450306" y="254794"/>
                  </a:cubicBezTo>
                  <a:close/>
                  <a:moveTo>
                    <a:pt x="2452211" y="251936"/>
                  </a:moveTo>
                  <a:cubicBezTo>
                    <a:pt x="2452211" y="251936"/>
                    <a:pt x="2452211" y="250984"/>
                    <a:pt x="2451259" y="250984"/>
                  </a:cubicBezTo>
                  <a:cubicBezTo>
                    <a:pt x="2453164" y="246221"/>
                    <a:pt x="2454116" y="242411"/>
                    <a:pt x="2456021" y="238601"/>
                  </a:cubicBezTo>
                  <a:cubicBezTo>
                    <a:pt x="2457926" y="236696"/>
                    <a:pt x="2458879" y="233839"/>
                    <a:pt x="2460784" y="231934"/>
                  </a:cubicBezTo>
                  <a:cubicBezTo>
                    <a:pt x="2460784" y="232886"/>
                    <a:pt x="2459831" y="234791"/>
                    <a:pt x="2459831" y="235744"/>
                  </a:cubicBezTo>
                  <a:cubicBezTo>
                    <a:pt x="2458879" y="239554"/>
                    <a:pt x="2456974" y="243364"/>
                    <a:pt x="2456021" y="248126"/>
                  </a:cubicBezTo>
                  <a:cubicBezTo>
                    <a:pt x="2455069" y="248126"/>
                    <a:pt x="2454116" y="250031"/>
                    <a:pt x="2452211" y="251936"/>
                  </a:cubicBezTo>
                  <a:close/>
                  <a:moveTo>
                    <a:pt x="2457926" y="266224"/>
                  </a:moveTo>
                  <a:cubicBezTo>
                    <a:pt x="2457926" y="267176"/>
                    <a:pt x="2456974" y="267176"/>
                    <a:pt x="2456974" y="268129"/>
                  </a:cubicBezTo>
                  <a:cubicBezTo>
                    <a:pt x="2457926" y="267176"/>
                    <a:pt x="2457926" y="266224"/>
                    <a:pt x="2457926" y="266224"/>
                  </a:cubicBezTo>
                  <a:cubicBezTo>
                    <a:pt x="2457926" y="265271"/>
                    <a:pt x="2457926" y="266224"/>
                    <a:pt x="2457926" y="266224"/>
                  </a:cubicBezTo>
                  <a:close/>
                  <a:moveTo>
                    <a:pt x="2457926" y="374809"/>
                  </a:moveTo>
                  <a:cubicBezTo>
                    <a:pt x="2456974" y="371951"/>
                    <a:pt x="2456974" y="369094"/>
                    <a:pt x="2456021" y="367189"/>
                  </a:cubicBezTo>
                  <a:cubicBezTo>
                    <a:pt x="2456021" y="365284"/>
                    <a:pt x="2456021" y="364331"/>
                    <a:pt x="2456021" y="362426"/>
                  </a:cubicBezTo>
                  <a:cubicBezTo>
                    <a:pt x="2456021" y="355759"/>
                    <a:pt x="2456021" y="350044"/>
                    <a:pt x="2456021" y="344329"/>
                  </a:cubicBezTo>
                  <a:cubicBezTo>
                    <a:pt x="2456974" y="347186"/>
                    <a:pt x="2457926" y="350996"/>
                    <a:pt x="2458879" y="354806"/>
                  </a:cubicBezTo>
                  <a:cubicBezTo>
                    <a:pt x="2459831" y="361474"/>
                    <a:pt x="2458879" y="368141"/>
                    <a:pt x="2457926" y="374809"/>
                  </a:cubicBezTo>
                  <a:close/>
                  <a:moveTo>
                    <a:pt x="2456974" y="308134"/>
                  </a:moveTo>
                  <a:cubicBezTo>
                    <a:pt x="2456974" y="307181"/>
                    <a:pt x="2456974" y="306229"/>
                    <a:pt x="2456974" y="305276"/>
                  </a:cubicBezTo>
                  <a:cubicBezTo>
                    <a:pt x="2456974" y="304324"/>
                    <a:pt x="2457926" y="303371"/>
                    <a:pt x="2457926" y="302419"/>
                  </a:cubicBezTo>
                  <a:cubicBezTo>
                    <a:pt x="2458879" y="306229"/>
                    <a:pt x="2458879" y="310039"/>
                    <a:pt x="2459831" y="313849"/>
                  </a:cubicBezTo>
                  <a:cubicBezTo>
                    <a:pt x="2459831" y="314801"/>
                    <a:pt x="2459831" y="315754"/>
                    <a:pt x="2460784" y="317659"/>
                  </a:cubicBezTo>
                  <a:cubicBezTo>
                    <a:pt x="2458879" y="313849"/>
                    <a:pt x="2457926" y="310991"/>
                    <a:pt x="2456974" y="308134"/>
                  </a:cubicBezTo>
                  <a:close/>
                  <a:moveTo>
                    <a:pt x="2458879" y="290036"/>
                  </a:moveTo>
                  <a:cubicBezTo>
                    <a:pt x="2458879" y="289084"/>
                    <a:pt x="2459831" y="288131"/>
                    <a:pt x="2459831" y="287179"/>
                  </a:cubicBezTo>
                  <a:cubicBezTo>
                    <a:pt x="2460784" y="284321"/>
                    <a:pt x="2461736" y="280511"/>
                    <a:pt x="2463641" y="277654"/>
                  </a:cubicBezTo>
                  <a:cubicBezTo>
                    <a:pt x="2464594" y="278606"/>
                    <a:pt x="2464594" y="280511"/>
                    <a:pt x="2465546" y="281464"/>
                  </a:cubicBezTo>
                  <a:cubicBezTo>
                    <a:pt x="2463641" y="284321"/>
                    <a:pt x="2461736" y="287179"/>
                    <a:pt x="2458879" y="290036"/>
                  </a:cubicBezTo>
                  <a:close/>
                  <a:moveTo>
                    <a:pt x="2464594" y="305276"/>
                  </a:moveTo>
                  <a:cubicBezTo>
                    <a:pt x="2463641" y="301466"/>
                    <a:pt x="2462689" y="298609"/>
                    <a:pt x="2460784" y="295751"/>
                  </a:cubicBezTo>
                  <a:cubicBezTo>
                    <a:pt x="2460784" y="294799"/>
                    <a:pt x="2461736" y="293846"/>
                    <a:pt x="2462689" y="292894"/>
                  </a:cubicBezTo>
                  <a:cubicBezTo>
                    <a:pt x="2464594" y="290036"/>
                    <a:pt x="2465546" y="287179"/>
                    <a:pt x="2466499" y="285274"/>
                  </a:cubicBezTo>
                  <a:cubicBezTo>
                    <a:pt x="2465546" y="290989"/>
                    <a:pt x="2465546" y="297656"/>
                    <a:pt x="2464594" y="305276"/>
                  </a:cubicBezTo>
                  <a:close/>
                  <a:moveTo>
                    <a:pt x="2467451" y="274796"/>
                  </a:moveTo>
                  <a:cubicBezTo>
                    <a:pt x="2467451" y="273844"/>
                    <a:pt x="2466499" y="272891"/>
                    <a:pt x="2466499" y="272891"/>
                  </a:cubicBezTo>
                  <a:cubicBezTo>
                    <a:pt x="2467451" y="270986"/>
                    <a:pt x="2467451" y="270034"/>
                    <a:pt x="2468404" y="268129"/>
                  </a:cubicBezTo>
                  <a:cubicBezTo>
                    <a:pt x="2468404" y="270034"/>
                    <a:pt x="2467451" y="272891"/>
                    <a:pt x="2467451" y="274796"/>
                  </a:cubicBezTo>
                  <a:close/>
                  <a:moveTo>
                    <a:pt x="2471261" y="233839"/>
                  </a:moveTo>
                  <a:cubicBezTo>
                    <a:pt x="2471261" y="233839"/>
                    <a:pt x="2471261" y="237649"/>
                    <a:pt x="2470309" y="245269"/>
                  </a:cubicBezTo>
                  <a:cubicBezTo>
                    <a:pt x="2470309" y="245269"/>
                    <a:pt x="2470309" y="246221"/>
                    <a:pt x="2469356" y="246221"/>
                  </a:cubicBezTo>
                  <a:cubicBezTo>
                    <a:pt x="2466499" y="251936"/>
                    <a:pt x="2462689" y="256699"/>
                    <a:pt x="2459831" y="263366"/>
                  </a:cubicBezTo>
                  <a:cubicBezTo>
                    <a:pt x="2459831" y="262414"/>
                    <a:pt x="2458879" y="262414"/>
                    <a:pt x="2458879" y="261461"/>
                  </a:cubicBezTo>
                  <a:cubicBezTo>
                    <a:pt x="2459831" y="256699"/>
                    <a:pt x="2460784" y="250984"/>
                    <a:pt x="2461736" y="247174"/>
                  </a:cubicBezTo>
                  <a:cubicBezTo>
                    <a:pt x="2461736" y="246221"/>
                    <a:pt x="2462689" y="246221"/>
                    <a:pt x="2462689" y="245269"/>
                  </a:cubicBezTo>
                  <a:cubicBezTo>
                    <a:pt x="2466499" y="239554"/>
                    <a:pt x="2469356" y="234791"/>
                    <a:pt x="2472214" y="231934"/>
                  </a:cubicBezTo>
                  <a:cubicBezTo>
                    <a:pt x="2472214" y="231934"/>
                    <a:pt x="2472214" y="231934"/>
                    <a:pt x="2472214" y="231934"/>
                  </a:cubicBezTo>
                  <a:cubicBezTo>
                    <a:pt x="2472214" y="234791"/>
                    <a:pt x="2473166" y="237649"/>
                    <a:pt x="2473166" y="240506"/>
                  </a:cubicBezTo>
                  <a:cubicBezTo>
                    <a:pt x="2473166" y="241459"/>
                    <a:pt x="2472214" y="241459"/>
                    <a:pt x="2472214" y="242411"/>
                  </a:cubicBezTo>
                  <a:cubicBezTo>
                    <a:pt x="2472214" y="236696"/>
                    <a:pt x="2471261" y="233839"/>
                    <a:pt x="2471261" y="233839"/>
                  </a:cubicBezTo>
                  <a:close/>
                  <a:moveTo>
                    <a:pt x="2467451" y="211931"/>
                  </a:moveTo>
                  <a:cubicBezTo>
                    <a:pt x="2466499" y="212884"/>
                    <a:pt x="2466499" y="212884"/>
                    <a:pt x="2465546" y="213836"/>
                  </a:cubicBezTo>
                  <a:cubicBezTo>
                    <a:pt x="2465546" y="212884"/>
                    <a:pt x="2465546" y="212884"/>
                    <a:pt x="2466499" y="211931"/>
                  </a:cubicBezTo>
                  <a:cubicBezTo>
                    <a:pt x="2467451" y="210026"/>
                    <a:pt x="2467451" y="209074"/>
                    <a:pt x="2468404" y="208121"/>
                  </a:cubicBezTo>
                  <a:cubicBezTo>
                    <a:pt x="2468404" y="209074"/>
                    <a:pt x="2468404" y="210026"/>
                    <a:pt x="2468404" y="210979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7451" y="210979"/>
                    <a:pt x="2467451" y="211931"/>
                  </a:cubicBezTo>
                  <a:close/>
                  <a:moveTo>
                    <a:pt x="2470309" y="218599"/>
                  </a:moveTo>
                  <a:cubicBezTo>
                    <a:pt x="2471261" y="222409"/>
                    <a:pt x="2471261" y="226219"/>
                    <a:pt x="2472214" y="230029"/>
                  </a:cubicBezTo>
                  <a:cubicBezTo>
                    <a:pt x="2472214" y="230029"/>
                    <a:pt x="2472214" y="230029"/>
                    <a:pt x="2472214" y="230029"/>
                  </a:cubicBezTo>
                  <a:cubicBezTo>
                    <a:pt x="2470309" y="231934"/>
                    <a:pt x="2467451" y="234791"/>
                    <a:pt x="2463641" y="237649"/>
                  </a:cubicBezTo>
                  <a:cubicBezTo>
                    <a:pt x="2463641" y="236696"/>
                    <a:pt x="2463641" y="235744"/>
                    <a:pt x="2464594" y="234791"/>
                  </a:cubicBezTo>
                  <a:cubicBezTo>
                    <a:pt x="2465546" y="230981"/>
                    <a:pt x="2465546" y="227171"/>
                    <a:pt x="2466499" y="224314"/>
                  </a:cubicBezTo>
                  <a:cubicBezTo>
                    <a:pt x="2466499" y="224314"/>
                    <a:pt x="2466499" y="224314"/>
                    <a:pt x="2466499" y="224314"/>
                  </a:cubicBezTo>
                  <a:cubicBezTo>
                    <a:pt x="2467451" y="223361"/>
                    <a:pt x="2468404" y="220504"/>
                    <a:pt x="2470309" y="218599"/>
                  </a:cubicBezTo>
                  <a:close/>
                  <a:moveTo>
                    <a:pt x="2477929" y="223361"/>
                  </a:moveTo>
                  <a:cubicBezTo>
                    <a:pt x="2476976" y="219551"/>
                    <a:pt x="2476024" y="215741"/>
                    <a:pt x="2475071" y="212884"/>
                  </a:cubicBezTo>
                  <a:cubicBezTo>
                    <a:pt x="2476024" y="211931"/>
                    <a:pt x="2476976" y="210026"/>
                    <a:pt x="2477929" y="209074"/>
                  </a:cubicBezTo>
                  <a:cubicBezTo>
                    <a:pt x="2477929" y="211931"/>
                    <a:pt x="2477929" y="214789"/>
                    <a:pt x="2477929" y="217646"/>
                  </a:cubicBezTo>
                  <a:cubicBezTo>
                    <a:pt x="2477929" y="219551"/>
                    <a:pt x="2477929" y="221456"/>
                    <a:pt x="2477929" y="223361"/>
                  </a:cubicBezTo>
                  <a:close/>
                  <a:moveTo>
                    <a:pt x="2473166" y="206216"/>
                  </a:moveTo>
                  <a:cubicBezTo>
                    <a:pt x="2473166" y="205264"/>
                    <a:pt x="2472214" y="204311"/>
                    <a:pt x="2472214" y="203359"/>
                  </a:cubicBezTo>
                  <a:cubicBezTo>
                    <a:pt x="2472214" y="202406"/>
                    <a:pt x="2472214" y="202406"/>
                    <a:pt x="2471261" y="201454"/>
                  </a:cubicBezTo>
                  <a:cubicBezTo>
                    <a:pt x="2472214" y="199549"/>
                    <a:pt x="2473166" y="197644"/>
                    <a:pt x="2474119" y="195739"/>
                  </a:cubicBezTo>
                  <a:cubicBezTo>
                    <a:pt x="2475071" y="193834"/>
                    <a:pt x="2476976" y="190976"/>
                    <a:pt x="2477929" y="189071"/>
                  </a:cubicBezTo>
                  <a:cubicBezTo>
                    <a:pt x="2477929" y="192881"/>
                    <a:pt x="2477929" y="197644"/>
                    <a:pt x="2477929" y="201454"/>
                  </a:cubicBezTo>
                  <a:cubicBezTo>
                    <a:pt x="2476024" y="203359"/>
                    <a:pt x="2474119" y="205264"/>
                    <a:pt x="2473166" y="206216"/>
                  </a:cubicBezTo>
                  <a:close/>
                  <a:moveTo>
                    <a:pt x="2473166" y="255746"/>
                  </a:moveTo>
                  <a:cubicBezTo>
                    <a:pt x="2474119" y="254794"/>
                    <a:pt x="2474119" y="252889"/>
                    <a:pt x="2475071" y="251936"/>
                  </a:cubicBezTo>
                  <a:cubicBezTo>
                    <a:pt x="2476024" y="256699"/>
                    <a:pt x="2476024" y="261461"/>
                    <a:pt x="2476976" y="266224"/>
                  </a:cubicBezTo>
                  <a:cubicBezTo>
                    <a:pt x="2477929" y="274796"/>
                    <a:pt x="2478881" y="283369"/>
                    <a:pt x="2479834" y="292894"/>
                  </a:cubicBezTo>
                  <a:cubicBezTo>
                    <a:pt x="2479834" y="293846"/>
                    <a:pt x="2479834" y="295751"/>
                    <a:pt x="2479834" y="296704"/>
                  </a:cubicBezTo>
                  <a:cubicBezTo>
                    <a:pt x="2479834" y="296704"/>
                    <a:pt x="2479834" y="295751"/>
                    <a:pt x="2479834" y="295751"/>
                  </a:cubicBezTo>
                  <a:cubicBezTo>
                    <a:pt x="2477929" y="292894"/>
                    <a:pt x="2476976" y="290036"/>
                    <a:pt x="2475071" y="288131"/>
                  </a:cubicBezTo>
                  <a:cubicBezTo>
                    <a:pt x="2475071" y="275749"/>
                    <a:pt x="2474119" y="264319"/>
                    <a:pt x="2473166" y="255746"/>
                  </a:cubicBezTo>
                  <a:close/>
                  <a:moveTo>
                    <a:pt x="2481739" y="324326"/>
                  </a:moveTo>
                  <a:cubicBezTo>
                    <a:pt x="2481739" y="325279"/>
                    <a:pt x="2480786" y="325279"/>
                    <a:pt x="2480786" y="326231"/>
                  </a:cubicBezTo>
                  <a:cubicBezTo>
                    <a:pt x="2479834" y="330041"/>
                    <a:pt x="2477929" y="334804"/>
                    <a:pt x="2476024" y="340519"/>
                  </a:cubicBezTo>
                  <a:cubicBezTo>
                    <a:pt x="2476024" y="329089"/>
                    <a:pt x="2476024" y="317659"/>
                    <a:pt x="2476024" y="308134"/>
                  </a:cubicBezTo>
                  <a:cubicBezTo>
                    <a:pt x="2476024" y="308134"/>
                    <a:pt x="2476024" y="308134"/>
                    <a:pt x="2476024" y="308134"/>
                  </a:cubicBezTo>
                  <a:cubicBezTo>
                    <a:pt x="2476976" y="311944"/>
                    <a:pt x="2478881" y="314801"/>
                    <a:pt x="2479834" y="318611"/>
                  </a:cubicBezTo>
                  <a:cubicBezTo>
                    <a:pt x="2479834" y="319564"/>
                    <a:pt x="2480786" y="321469"/>
                    <a:pt x="2480786" y="322421"/>
                  </a:cubicBezTo>
                  <a:cubicBezTo>
                    <a:pt x="2480786" y="322421"/>
                    <a:pt x="2481739" y="323374"/>
                    <a:pt x="2481739" y="324326"/>
                  </a:cubicBezTo>
                  <a:cubicBezTo>
                    <a:pt x="2481739" y="324326"/>
                    <a:pt x="2481739" y="324326"/>
                    <a:pt x="2481739" y="324326"/>
                  </a:cubicBezTo>
                  <a:close/>
                  <a:moveTo>
                    <a:pt x="2436971" y="215741"/>
                  </a:moveTo>
                  <a:cubicBezTo>
                    <a:pt x="2440781" y="209074"/>
                    <a:pt x="2444591" y="202406"/>
                    <a:pt x="2447449" y="195739"/>
                  </a:cubicBezTo>
                  <a:cubicBezTo>
                    <a:pt x="2451259" y="190024"/>
                    <a:pt x="2454116" y="184309"/>
                    <a:pt x="2457926" y="178594"/>
                  </a:cubicBezTo>
                  <a:cubicBezTo>
                    <a:pt x="2464594" y="168116"/>
                    <a:pt x="2469356" y="157639"/>
                    <a:pt x="2475071" y="150971"/>
                  </a:cubicBezTo>
                  <a:cubicBezTo>
                    <a:pt x="2477929" y="146209"/>
                    <a:pt x="2480786" y="142399"/>
                    <a:pt x="2482691" y="138589"/>
                  </a:cubicBezTo>
                  <a:cubicBezTo>
                    <a:pt x="2481739" y="142399"/>
                    <a:pt x="2481739" y="148114"/>
                    <a:pt x="2480786" y="154781"/>
                  </a:cubicBezTo>
                  <a:cubicBezTo>
                    <a:pt x="2479834" y="162401"/>
                    <a:pt x="2479834" y="170974"/>
                    <a:pt x="2478881" y="181451"/>
                  </a:cubicBezTo>
                  <a:cubicBezTo>
                    <a:pt x="2476024" y="185261"/>
                    <a:pt x="2473166" y="189071"/>
                    <a:pt x="2470309" y="193834"/>
                  </a:cubicBezTo>
                  <a:cubicBezTo>
                    <a:pt x="2470309" y="193834"/>
                    <a:pt x="2470309" y="194786"/>
                    <a:pt x="2469356" y="194786"/>
                  </a:cubicBezTo>
                  <a:cubicBezTo>
                    <a:pt x="2466499" y="186214"/>
                    <a:pt x="2465546" y="181451"/>
                    <a:pt x="2465546" y="181451"/>
                  </a:cubicBezTo>
                  <a:cubicBezTo>
                    <a:pt x="2465546" y="181451"/>
                    <a:pt x="2466499" y="187166"/>
                    <a:pt x="2467451" y="197644"/>
                  </a:cubicBezTo>
                  <a:cubicBezTo>
                    <a:pt x="2465546" y="201454"/>
                    <a:pt x="2462689" y="205264"/>
                    <a:pt x="2460784" y="209074"/>
                  </a:cubicBezTo>
                  <a:cubicBezTo>
                    <a:pt x="2456021" y="216694"/>
                    <a:pt x="2452211" y="225266"/>
                    <a:pt x="2447449" y="234791"/>
                  </a:cubicBezTo>
                  <a:cubicBezTo>
                    <a:pt x="2443639" y="238601"/>
                    <a:pt x="2440781" y="243364"/>
                    <a:pt x="2436971" y="247174"/>
                  </a:cubicBezTo>
                  <a:cubicBezTo>
                    <a:pt x="2436971" y="248126"/>
                    <a:pt x="2436019" y="248126"/>
                    <a:pt x="2436019" y="249079"/>
                  </a:cubicBezTo>
                  <a:cubicBezTo>
                    <a:pt x="2436019" y="249079"/>
                    <a:pt x="2436019" y="249079"/>
                    <a:pt x="2436019" y="249079"/>
                  </a:cubicBezTo>
                  <a:cubicBezTo>
                    <a:pt x="2435066" y="240506"/>
                    <a:pt x="2434114" y="232886"/>
                    <a:pt x="2433161" y="225266"/>
                  </a:cubicBezTo>
                  <a:cubicBezTo>
                    <a:pt x="2433161" y="221456"/>
                    <a:pt x="2435066" y="218599"/>
                    <a:pt x="2436971" y="215741"/>
                  </a:cubicBezTo>
                  <a:close/>
                  <a:moveTo>
                    <a:pt x="2416016" y="313849"/>
                  </a:moveTo>
                  <a:cubicBezTo>
                    <a:pt x="2416016" y="313849"/>
                    <a:pt x="2416016" y="313849"/>
                    <a:pt x="2416016" y="313849"/>
                  </a:cubicBezTo>
                  <a:cubicBezTo>
                    <a:pt x="2415064" y="310039"/>
                    <a:pt x="2414111" y="307181"/>
                    <a:pt x="2413159" y="304324"/>
                  </a:cubicBezTo>
                  <a:cubicBezTo>
                    <a:pt x="2414111" y="303371"/>
                    <a:pt x="2414111" y="302419"/>
                    <a:pt x="2415064" y="301466"/>
                  </a:cubicBezTo>
                  <a:cubicBezTo>
                    <a:pt x="2415064" y="302419"/>
                    <a:pt x="2415064" y="302419"/>
                    <a:pt x="2415064" y="303371"/>
                  </a:cubicBezTo>
                  <a:cubicBezTo>
                    <a:pt x="2415064" y="306229"/>
                    <a:pt x="2416016" y="310039"/>
                    <a:pt x="2416016" y="313849"/>
                  </a:cubicBezTo>
                  <a:cubicBezTo>
                    <a:pt x="2416016" y="313849"/>
                    <a:pt x="2416016" y="313849"/>
                    <a:pt x="2416016" y="313849"/>
                  </a:cubicBezTo>
                  <a:close/>
                  <a:moveTo>
                    <a:pt x="2422684" y="288131"/>
                  </a:moveTo>
                  <a:cubicBezTo>
                    <a:pt x="2422684" y="290036"/>
                    <a:pt x="2422684" y="291941"/>
                    <a:pt x="2422684" y="293846"/>
                  </a:cubicBezTo>
                  <a:cubicBezTo>
                    <a:pt x="2421731" y="295751"/>
                    <a:pt x="2421731" y="297656"/>
                    <a:pt x="2420779" y="299561"/>
                  </a:cubicBezTo>
                  <a:cubicBezTo>
                    <a:pt x="2419826" y="297656"/>
                    <a:pt x="2419826" y="295751"/>
                    <a:pt x="2418874" y="293846"/>
                  </a:cubicBezTo>
                  <a:cubicBezTo>
                    <a:pt x="2419826" y="292894"/>
                    <a:pt x="2419826" y="291941"/>
                    <a:pt x="2420779" y="290989"/>
                  </a:cubicBezTo>
                  <a:cubicBezTo>
                    <a:pt x="2421731" y="290036"/>
                    <a:pt x="2421731" y="289084"/>
                    <a:pt x="2422684" y="288131"/>
                  </a:cubicBezTo>
                  <a:close/>
                  <a:moveTo>
                    <a:pt x="2414111" y="259556"/>
                  </a:moveTo>
                  <a:cubicBezTo>
                    <a:pt x="2416016" y="255746"/>
                    <a:pt x="2417921" y="251936"/>
                    <a:pt x="2419826" y="248126"/>
                  </a:cubicBezTo>
                  <a:cubicBezTo>
                    <a:pt x="2419826" y="253841"/>
                    <a:pt x="2420779" y="259556"/>
                    <a:pt x="2420779" y="266224"/>
                  </a:cubicBezTo>
                  <a:cubicBezTo>
                    <a:pt x="2417921" y="270034"/>
                    <a:pt x="2415064" y="273844"/>
                    <a:pt x="2412206" y="277654"/>
                  </a:cubicBezTo>
                  <a:cubicBezTo>
                    <a:pt x="2411254" y="276701"/>
                    <a:pt x="2411254" y="275749"/>
                    <a:pt x="2410301" y="273844"/>
                  </a:cubicBezTo>
                  <a:cubicBezTo>
                    <a:pt x="2409349" y="272891"/>
                    <a:pt x="2409349" y="271939"/>
                    <a:pt x="2408396" y="270986"/>
                  </a:cubicBezTo>
                  <a:cubicBezTo>
                    <a:pt x="2410301" y="268129"/>
                    <a:pt x="2412206" y="263366"/>
                    <a:pt x="2414111" y="259556"/>
                  </a:cubicBezTo>
                  <a:close/>
                  <a:moveTo>
                    <a:pt x="2406491" y="275749"/>
                  </a:moveTo>
                  <a:cubicBezTo>
                    <a:pt x="2406491" y="275749"/>
                    <a:pt x="2406491" y="275749"/>
                    <a:pt x="2406491" y="275749"/>
                  </a:cubicBezTo>
                  <a:cubicBezTo>
                    <a:pt x="2407444" y="277654"/>
                    <a:pt x="2408396" y="279559"/>
                    <a:pt x="2409349" y="282416"/>
                  </a:cubicBezTo>
                  <a:cubicBezTo>
                    <a:pt x="2408396" y="283369"/>
                    <a:pt x="2407444" y="285274"/>
                    <a:pt x="2406491" y="286226"/>
                  </a:cubicBezTo>
                  <a:cubicBezTo>
                    <a:pt x="2405539" y="284321"/>
                    <a:pt x="2405539" y="282416"/>
                    <a:pt x="2404586" y="280511"/>
                  </a:cubicBezTo>
                  <a:cubicBezTo>
                    <a:pt x="2405539" y="278606"/>
                    <a:pt x="2405539" y="276701"/>
                    <a:pt x="2406491" y="275749"/>
                  </a:cubicBezTo>
                  <a:close/>
                  <a:moveTo>
                    <a:pt x="2405539" y="317659"/>
                  </a:moveTo>
                  <a:cubicBezTo>
                    <a:pt x="2406491" y="321469"/>
                    <a:pt x="2407444" y="324326"/>
                    <a:pt x="2408396" y="328136"/>
                  </a:cubicBezTo>
                  <a:cubicBezTo>
                    <a:pt x="2408396" y="330041"/>
                    <a:pt x="2408396" y="331946"/>
                    <a:pt x="2408396" y="334804"/>
                  </a:cubicBezTo>
                  <a:cubicBezTo>
                    <a:pt x="2408396" y="333851"/>
                    <a:pt x="2407444" y="332899"/>
                    <a:pt x="2407444" y="332899"/>
                  </a:cubicBezTo>
                  <a:cubicBezTo>
                    <a:pt x="2407444" y="332899"/>
                    <a:pt x="2407444" y="335756"/>
                    <a:pt x="2407444" y="340519"/>
                  </a:cubicBezTo>
                  <a:cubicBezTo>
                    <a:pt x="2406491" y="344329"/>
                    <a:pt x="2405539" y="347186"/>
                    <a:pt x="2404586" y="350996"/>
                  </a:cubicBezTo>
                  <a:cubicBezTo>
                    <a:pt x="2403634" y="355759"/>
                    <a:pt x="2401729" y="359569"/>
                    <a:pt x="2400776" y="364331"/>
                  </a:cubicBezTo>
                  <a:cubicBezTo>
                    <a:pt x="2399824" y="357664"/>
                    <a:pt x="2398871" y="350044"/>
                    <a:pt x="2398871" y="343376"/>
                  </a:cubicBezTo>
                  <a:cubicBezTo>
                    <a:pt x="2398871" y="340519"/>
                    <a:pt x="2397919" y="336709"/>
                    <a:pt x="2397919" y="333851"/>
                  </a:cubicBezTo>
                  <a:cubicBezTo>
                    <a:pt x="2397919" y="332899"/>
                    <a:pt x="2397919" y="331946"/>
                    <a:pt x="2398871" y="330994"/>
                  </a:cubicBezTo>
                  <a:cubicBezTo>
                    <a:pt x="2399824" y="325279"/>
                    <a:pt x="2402681" y="321469"/>
                    <a:pt x="2405539" y="317659"/>
                  </a:cubicBezTo>
                  <a:close/>
                  <a:moveTo>
                    <a:pt x="2398871" y="291941"/>
                  </a:moveTo>
                  <a:cubicBezTo>
                    <a:pt x="2398871" y="292894"/>
                    <a:pt x="2399824" y="293846"/>
                    <a:pt x="2399824" y="295751"/>
                  </a:cubicBezTo>
                  <a:cubicBezTo>
                    <a:pt x="2397919" y="298609"/>
                    <a:pt x="2396014" y="300514"/>
                    <a:pt x="2394109" y="303371"/>
                  </a:cubicBezTo>
                  <a:cubicBezTo>
                    <a:pt x="2394109" y="303371"/>
                    <a:pt x="2394109" y="302419"/>
                    <a:pt x="2394109" y="302419"/>
                  </a:cubicBezTo>
                  <a:cubicBezTo>
                    <a:pt x="2396014" y="298609"/>
                    <a:pt x="2397919" y="295751"/>
                    <a:pt x="2398871" y="291941"/>
                  </a:cubicBezTo>
                  <a:close/>
                  <a:moveTo>
                    <a:pt x="2393156" y="267176"/>
                  </a:moveTo>
                  <a:cubicBezTo>
                    <a:pt x="2392204" y="268129"/>
                    <a:pt x="2392204" y="269081"/>
                    <a:pt x="2391251" y="270034"/>
                  </a:cubicBezTo>
                  <a:cubicBezTo>
                    <a:pt x="2390299" y="264319"/>
                    <a:pt x="2390299" y="259556"/>
                    <a:pt x="2389346" y="254794"/>
                  </a:cubicBezTo>
                  <a:cubicBezTo>
                    <a:pt x="2391251" y="258604"/>
                    <a:pt x="2392204" y="263366"/>
                    <a:pt x="2393156" y="267176"/>
                  </a:cubicBezTo>
                  <a:close/>
                  <a:moveTo>
                    <a:pt x="2351246" y="278606"/>
                  </a:moveTo>
                  <a:cubicBezTo>
                    <a:pt x="2351246" y="277654"/>
                    <a:pt x="2351246" y="277654"/>
                    <a:pt x="2351246" y="278606"/>
                  </a:cubicBezTo>
                  <a:lnTo>
                    <a:pt x="2351246" y="275749"/>
                  </a:lnTo>
                  <a:cubicBezTo>
                    <a:pt x="2351246" y="276701"/>
                    <a:pt x="2351246" y="277654"/>
                    <a:pt x="2351246" y="278606"/>
                  </a:cubicBezTo>
                  <a:close/>
                  <a:moveTo>
                    <a:pt x="2378869" y="295751"/>
                  </a:moveTo>
                  <a:cubicBezTo>
                    <a:pt x="2377916" y="298609"/>
                    <a:pt x="2376011" y="300514"/>
                    <a:pt x="2375059" y="303371"/>
                  </a:cubicBezTo>
                  <a:cubicBezTo>
                    <a:pt x="2375059" y="304324"/>
                    <a:pt x="2374106" y="304324"/>
                    <a:pt x="2374106" y="305276"/>
                  </a:cubicBezTo>
                  <a:cubicBezTo>
                    <a:pt x="2374106" y="305276"/>
                    <a:pt x="2374106" y="304324"/>
                    <a:pt x="2374106" y="304324"/>
                  </a:cubicBezTo>
                  <a:cubicBezTo>
                    <a:pt x="2376964" y="261461"/>
                    <a:pt x="2376011" y="231934"/>
                    <a:pt x="2376011" y="231934"/>
                  </a:cubicBezTo>
                  <a:cubicBezTo>
                    <a:pt x="2376011" y="231934"/>
                    <a:pt x="2372201" y="249079"/>
                    <a:pt x="2366486" y="277654"/>
                  </a:cubicBezTo>
                  <a:cubicBezTo>
                    <a:pt x="2365534" y="275749"/>
                    <a:pt x="2365534" y="273844"/>
                    <a:pt x="2364581" y="272891"/>
                  </a:cubicBezTo>
                  <a:cubicBezTo>
                    <a:pt x="2363629" y="270034"/>
                    <a:pt x="2362676" y="267176"/>
                    <a:pt x="2361724" y="264319"/>
                  </a:cubicBezTo>
                  <a:cubicBezTo>
                    <a:pt x="2361724" y="257651"/>
                    <a:pt x="2361724" y="250984"/>
                    <a:pt x="2361724" y="245269"/>
                  </a:cubicBezTo>
                  <a:lnTo>
                    <a:pt x="2365534" y="234791"/>
                  </a:lnTo>
                  <a:lnTo>
                    <a:pt x="2376011" y="211931"/>
                  </a:lnTo>
                  <a:cubicBezTo>
                    <a:pt x="2376011" y="221456"/>
                    <a:pt x="2376011" y="232886"/>
                    <a:pt x="2376011" y="244316"/>
                  </a:cubicBezTo>
                  <a:cubicBezTo>
                    <a:pt x="2376011" y="258604"/>
                    <a:pt x="2376011" y="274796"/>
                    <a:pt x="2376964" y="290989"/>
                  </a:cubicBezTo>
                  <a:cubicBezTo>
                    <a:pt x="2378869" y="292894"/>
                    <a:pt x="2378869" y="293846"/>
                    <a:pt x="2378869" y="295751"/>
                  </a:cubicBezTo>
                  <a:close/>
                  <a:moveTo>
                    <a:pt x="2362676" y="180499"/>
                  </a:moveTo>
                  <a:cubicBezTo>
                    <a:pt x="2364581" y="175736"/>
                    <a:pt x="2366486" y="170974"/>
                    <a:pt x="2368391" y="166211"/>
                  </a:cubicBezTo>
                  <a:cubicBezTo>
                    <a:pt x="2372201" y="157639"/>
                    <a:pt x="2375059" y="149066"/>
                    <a:pt x="2377916" y="140494"/>
                  </a:cubicBezTo>
                  <a:cubicBezTo>
                    <a:pt x="2377916" y="141446"/>
                    <a:pt x="2378869" y="142399"/>
                    <a:pt x="2378869" y="143351"/>
                  </a:cubicBezTo>
                  <a:cubicBezTo>
                    <a:pt x="2379821" y="146209"/>
                    <a:pt x="2379821" y="149066"/>
                    <a:pt x="2378869" y="152876"/>
                  </a:cubicBezTo>
                  <a:cubicBezTo>
                    <a:pt x="2377916" y="149066"/>
                    <a:pt x="2377916" y="147161"/>
                    <a:pt x="2377916" y="147161"/>
                  </a:cubicBezTo>
                  <a:cubicBezTo>
                    <a:pt x="2377916" y="147161"/>
                    <a:pt x="2377916" y="156686"/>
                    <a:pt x="2377916" y="173831"/>
                  </a:cubicBezTo>
                  <a:cubicBezTo>
                    <a:pt x="2377916" y="182404"/>
                    <a:pt x="2377916" y="191929"/>
                    <a:pt x="2377916" y="203359"/>
                  </a:cubicBezTo>
                  <a:cubicBezTo>
                    <a:pt x="2373154" y="210979"/>
                    <a:pt x="2368391" y="219551"/>
                    <a:pt x="2362676" y="227171"/>
                  </a:cubicBezTo>
                  <a:cubicBezTo>
                    <a:pt x="2361724" y="206216"/>
                    <a:pt x="2361724" y="190976"/>
                    <a:pt x="2360771" y="185261"/>
                  </a:cubicBezTo>
                  <a:cubicBezTo>
                    <a:pt x="2361724" y="183356"/>
                    <a:pt x="2361724" y="182404"/>
                    <a:pt x="2362676" y="180499"/>
                  </a:cubicBezTo>
                  <a:close/>
                  <a:moveTo>
                    <a:pt x="2340769" y="241459"/>
                  </a:moveTo>
                  <a:cubicBezTo>
                    <a:pt x="2341721" y="239554"/>
                    <a:pt x="2341721" y="237649"/>
                    <a:pt x="2342674" y="235744"/>
                  </a:cubicBezTo>
                  <a:cubicBezTo>
                    <a:pt x="2344579" y="230981"/>
                    <a:pt x="2345531" y="226219"/>
                    <a:pt x="2347436" y="221456"/>
                  </a:cubicBezTo>
                  <a:cubicBezTo>
                    <a:pt x="2352199" y="210026"/>
                    <a:pt x="2356009" y="198596"/>
                    <a:pt x="2359819" y="187166"/>
                  </a:cubicBezTo>
                  <a:cubicBezTo>
                    <a:pt x="2358866" y="194786"/>
                    <a:pt x="2356961" y="212884"/>
                    <a:pt x="2355056" y="236696"/>
                  </a:cubicBezTo>
                  <a:cubicBezTo>
                    <a:pt x="2354104" y="232886"/>
                    <a:pt x="2353151" y="230029"/>
                    <a:pt x="2353151" y="230029"/>
                  </a:cubicBezTo>
                  <a:cubicBezTo>
                    <a:pt x="2353151" y="230029"/>
                    <a:pt x="2354104" y="233839"/>
                    <a:pt x="2354104" y="241459"/>
                  </a:cubicBezTo>
                  <a:cubicBezTo>
                    <a:pt x="2351246" y="247174"/>
                    <a:pt x="2347436" y="253841"/>
                    <a:pt x="2344579" y="259556"/>
                  </a:cubicBezTo>
                  <a:cubicBezTo>
                    <a:pt x="2344579" y="259556"/>
                    <a:pt x="2344579" y="259556"/>
                    <a:pt x="2344579" y="259556"/>
                  </a:cubicBezTo>
                  <a:cubicBezTo>
                    <a:pt x="2342674" y="254794"/>
                    <a:pt x="2340769" y="250031"/>
                    <a:pt x="2339816" y="245269"/>
                  </a:cubicBezTo>
                  <a:lnTo>
                    <a:pt x="2340769" y="241459"/>
                  </a:lnTo>
                  <a:close/>
                  <a:moveTo>
                    <a:pt x="2344579" y="320516"/>
                  </a:moveTo>
                  <a:cubicBezTo>
                    <a:pt x="2342674" y="316706"/>
                    <a:pt x="2340769" y="313849"/>
                    <a:pt x="2339816" y="310991"/>
                  </a:cubicBezTo>
                  <a:lnTo>
                    <a:pt x="2339816" y="310039"/>
                  </a:lnTo>
                  <a:cubicBezTo>
                    <a:pt x="2341721" y="313849"/>
                    <a:pt x="2343626" y="317659"/>
                    <a:pt x="2344579" y="320516"/>
                  </a:cubicBezTo>
                  <a:close/>
                  <a:moveTo>
                    <a:pt x="2337911" y="317659"/>
                  </a:moveTo>
                  <a:cubicBezTo>
                    <a:pt x="2338864" y="320516"/>
                    <a:pt x="2339816" y="324326"/>
                    <a:pt x="2341721" y="327184"/>
                  </a:cubicBezTo>
                  <a:lnTo>
                    <a:pt x="2336959" y="321469"/>
                  </a:lnTo>
                  <a:lnTo>
                    <a:pt x="2337911" y="317659"/>
                  </a:lnTo>
                  <a:close/>
                  <a:moveTo>
                    <a:pt x="2332196" y="280511"/>
                  </a:moveTo>
                  <a:cubicBezTo>
                    <a:pt x="2332196" y="281464"/>
                    <a:pt x="2333149" y="282416"/>
                    <a:pt x="2333149" y="283369"/>
                  </a:cubicBezTo>
                  <a:cubicBezTo>
                    <a:pt x="2333149" y="282416"/>
                    <a:pt x="2332196" y="282416"/>
                    <a:pt x="2332196" y="281464"/>
                  </a:cubicBezTo>
                  <a:lnTo>
                    <a:pt x="2332196" y="280511"/>
                  </a:lnTo>
                  <a:close/>
                  <a:moveTo>
                    <a:pt x="2330291" y="289084"/>
                  </a:moveTo>
                  <a:cubicBezTo>
                    <a:pt x="2330291" y="290036"/>
                    <a:pt x="2331244" y="290989"/>
                    <a:pt x="2331244" y="290989"/>
                  </a:cubicBezTo>
                  <a:lnTo>
                    <a:pt x="2330291" y="292894"/>
                  </a:lnTo>
                  <a:cubicBezTo>
                    <a:pt x="2330291" y="291941"/>
                    <a:pt x="2329339" y="291941"/>
                    <a:pt x="2329339" y="290989"/>
                  </a:cubicBezTo>
                  <a:lnTo>
                    <a:pt x="2330291" y="289084"/>
                  </a:lnTo>
                  <a:close/>
                  <a:moveTo>
                    <a:pt x="2329339" y="293846"/>
                  </a:moveTo>
                  <a:lnTo>
                    <a:pt x="2329339" y="292894"/>
                  </a:lnTo>
                  <a:cubicBezTo>
                    <a:pt x="2329339" y="293846"/>
                    <a:pt x="2329339" y="293846"/>
                    <a:pt x="2330291" y="294799"/>
                  </a:cubicBezTo>
                  <a:lnTo>
                    <a:pt x="2328386" y="299561"/>
                  </a:lnTo>
                  <a:cubicBezTo>
                    <a:pt x="2328386" y="299561"/>
                    <a:pt x="2328386" y="299561"/>
                    <a:pt x="2328386" y="298609"/>
                  </a:cubicBezTo>
                  <a:lnTo>
                    <a:pt x="2329339" y="293846"/>
                  </a:lnTo>
                  <a:close/>
                  <a:moveTo>
                    <a:pt x="2313146" y="194786"/>
                  </a:moveTo>
                  <a:cubicBezTo>
                    <a:pt x="2314099" y="196691"/>
                    <a:pt x="2314099" y="199549"/>
                    <a:pt x="2315051" y="201454"/>
                  </a:cubicBezTo>
                  <a:cubicBezTo>
                    <a:pt x="2315051" y="202406"/>
                    <a:pt x="2316004" y="203359"/>
                    <a:pt x="2316004" y="205264"/>
                  </a:cubicBezTo>
                  <a:cubicBezTo>
                    <a:pt x="2315051" y="208121"/>
                    <a:pt x="2314099" y="211931"/>
                    <a:pt x="2314099" y="214789"/>
                  </a:cubicBezTo>
                  <a:cubicBezTo>
                    <a:pt x="2314099" y="214789"/>
                    <a:pt x="2314099" y="214789"/>
                    <a:pt x="2314099" y="214789"/>
                  </a:cubicBezTo>
                  <a:cubicBezTo>
                    <a:pt x="2313146" y="211931"/>
                    <a:pt x="2311241" y="210026"/>
                    <a:pt x="2310289" y="207169"/>
                  </a:cubicBezTo>
                  <a:cubicBezTo>
                    <a:pt x="2311241" y="202406"/>
                    <a:pt x="2312194" y="198596"/>
                    <a:pt x="2313146" y="194786"/>
                  </a:cubicBezTo>
                  <a:close/>
                  <a:moveTo>
                    <a:pt x="2304574" y="197644"/>
                  </a:moveTo>
                  <a:cubicBezTo>
                    <a:pt x="2304574" y="198596"/>
                    <a:pt x="2305526" y="199549"/>
                    <a:pt x="2305526" y="200501"/>
                  </a:cubicBezTo>
                  <a:cubicBezTo>
                    <a:pt x="2304574" y="202406"/>
                    <a:pt x="2304574" y="204311"/>
                    <a:pt x="2303621" y="205264"/>
                  </a:cubicBezTo>
                  <a:cubicBezTo>
                    <a:pt x="2304574" y="203359"/>
                    <a:pt x="2304574" y="200501"/>
                    <a:pt x="2304574" y="197644"/>
                  </a:cubicBezTo>
                  <a:close/>
                  <a:moveTo>
                    <a:pt x="2297906" y="272891"/>
                  </a:moveTo>
                  <a:cubicBezTo>
                    <a:pt x="2298859" y="267176"/>
                    <a:pt x="2298859" y="262414"/>
                    <a:pt x="2298859" y="256699"/>
                  </a:cubicBezTo>
                  <a:cubicBezTo>
                    <a:pt x="2298859" y="254794"/>
                    <a:pt x="2299811" y="252889"/>
                    <a:pt x="2299811" y="250984"/>
                  </a:cubicBezTo>
                  <a:cubicBezTo>
                    <a:pt x="2303621" y="236696"/>
                    <a:pt x="2306479" y="223361"/>
                    <a:pt x="2308384" y="211931"/>
                  </a:cubicBezTo>
                  <a:cubicBezTo>
                    <a:pt x="2308384" y="212884"/>
                    <a:pt x="2309336" y="214789"/>
                    <a:pt x="2309336" y="215741"/>
                  </a:cubicBezTo>
                  <a:cubicBezTo>
                    <a:pt x="2310289" y="217646"/>
                    <a:pt x="2310289" y="219551"/>
                    <a:pt x="2311241" y="221456"/>
                  </a:cubicBezTo>
                  <a:cubicBezTo>
                    <a:pt x="2311241" y="221456"/>
                    <a:pt x="2311241" y="221456"/>
                    <a:pt x="2311241" y="221456"/>
                  </a:cubicBezTo>
                  <a:cubicBezTo>
                    <a:pt x="2309336" y="231934"/>
                    <a:pt x="2306479" y="242411"/>
                    <a:pt x="2304574" y="253841"/>
                  </a:cubicBezTo>
                  <a:cubicBezTo>
                    <a:pt x="2302669" y="252889"/>
                    <a:pt x="2302669" y="251936"/>
                    <a:pt x="2302669" y="251936"/>
                  </a:cubicBezTo>
                  <a:cubicBezTo>
                    <a:pt x="2302669" y="251936"/>
                    <a:pt x="2303621" y="252889"/>
                    <a:pt x="2304574" y="253841"/>
                  </a:cubicBezTo>
                  <a:cubicBezTo>
                    <a:pt x="2302669" y="260509"/>
                    <a:pt x="2301716" y="268129"/>
                    <a:pt x="2299811" y="274796"/>
                  </a:cubicBezTo>
                  <a:cubicBezTo>
                    <a:pt x="2297906" y="283369"/>
                    <a:pt x="2296001" y="291941"/>
                    <a:pt x="2294096" y="300514"/>
                  </a:cubicBezTo>
                  <a:cubicBezTo>
                    <a:pt x="2296954" y="291941"/>
                    <a:pt x="2297906" y="282416"/>
                    <a:pt x="2297906" y="272891"/>
                  </a:cubicBezTo>
                  <a:close/>
                  <a:moveTo>
                    <a:pt x="2271236" y="369094"/>
                  </a:moveTo>
                  <a:cubicBezTo>
                    <a:pt x="2271236" y="371951"/>
                    <a:pt x="2271236" y="374809"/>
                    <a:pt x="2270284" y="376714"/>
                  </a:cubicBezTo>
                  <a:lnTo>
                    <a:pt x="2270284" y="376714"/>
                  </a:lnTo>
                  <a:cubicBezTo>
                    <a:pt x="2270284" y="375761"/>
                    <a:pt x="2270284" y="373856"/>
                    <a:pt x="2270284" y="372904"/>
                  </a:cubicBezTo>
                  <a:cubicBezTo>
                    <a:pt x="2270284" y="371951"/>
                    <a:pt x="2270284" y="370046"/>
                    <a:pt x="2271236" y="369094"/>
                  </a:cubicBezTo>
                  <a:close/>
                  <a:moveTo>
                    <a:pt x="2252186" y="297656"/>
                  </a:moveTo>
                  <a:cubicBezTo>
                    <a:pt x="2252186" y="302419"/>
                    <a:pt x="2251234" y="307181"/>
                    <a:pt x="2251234" y="311944"/>
                  </a:cubicBezTo>
                  <a:cubicBezTo>
                    <a:pt x="2251234" y="310991"/>
                    <a:pt x="2250281" y="310039"/>
                    <a:pt x="2250281" y="308134"/>
                  </a:cubicBezTo>
                  <a:cubicBezTo>
                    <a:pt x="2251234" y="305276"/>
                    <a:pt x="2252186" y="301466"/>
                    <a:pt x="2252186" y="297656"/>
                  </a:cubicBezTo>
                  <a:close/>
                  <a:moveTo>
                    <a:pt x="2215991" y="252889"/>
                  </a:moveTo>
                  <a:lnTo>
                    <a:pt x="2215991" y="256699"/>
                  </a:lnTo>
                  <a:cubicBezTo>
                    <a:pt x="2215991" y="256699"/>
                    <a:pt x="2215991" y="256699"/>
                    <a:pt x="2215991" y="256699"/>
                  </a:cubicBezTo>
                  <a:cubicBezTo>
                    <a:pt x="2215039" y="255746"/>
                    <a:pt x="2215991" y="254794"/>
                    <a:pt x="2215991" y="252889"/>
                  </a:cubicBezTo>
                  <a:close/>
                  <a:moveTo>
                    <a:pt x="2211229" y="281464"/>
                  </a:moveTo>
                  <a:cubicBezTo>
                    <a:pt x="2212181" y="273844"/>
                    <a:pt x="2213134" y="267176"/>
                    <a:pt x="2214086" y="260509"/>
                  </a:cubicBezTo>
                  <a:cubicBezTo>
                    <a:pt x="2214086" y="260509"/>
                    <a:pt x="2215039" y="261461"/>
                    <a:pt x="2215039" y="261461"/>
                  </a:cubicBezTo>
                  <a:lnTo>
                    <a:pt x="2215039" y="267176"/>
                  </a:lnTo>
                  <a:cubicBezTo>
                    <a:pt x="2214086" y="277654"/>
                    <a:pt x="2213134" y="289084"/>
                    <a:pt x="2212181" y="299561"/>
                  </a:cubicBezTo>
                  <a:cubicBezTo>
                    <a:pt x="2210276" y="302419"/>
                    <a:pt x="2208371" y="306229"/>
                    <a:pt x="2206466" y="309086"/>
                  </a:cubicBezTo>
                  <a:cubicBezTo>
                    <a:pt x="2208371" y="299561"/>
                    <a:pt x="2210276" y="290036"/>
                    <a:pt x="2211229" y="281464"/>
                  </a:cubicBezTo>
                  <a:close/>
                  <a:moveTo>
                    <a:pt x="2205514" y="337661"/>
                  </a:moveTo>
                  <a:cubicBezTo>
                    <a:pt x="2205514" y="338614"/>
                    <a:pt x="2204561" y="338614"/>
                    <a:pt x="2204561" y="339566"/>
                  </a:cubicBezTo>
                  <a:cubicBezTo>
                    <a:pt x="2204561" y="339566"/>
                    <a:pt x="2204561" y="339566"/>
                    <a:pt x="2204561" y="340519"/>
                  </a:cubicBezTo>
                  <a:cubicBezTo>
                    <a:pt x="2204561" y="339566"/>
                    <a:pt x="2204561" y="338614"/>
                    <a:pt x="2205514" y="337661"/>
                  </a:cubicBezTo>
                  <a:close/>
                  <a:moveTo>
                    <a:pt x="2183606" y="336709"/>
                  </a:moveTo>
                  <a:cubicBezTo>
                    <a:pt x="2183606" y="338614"/>
                    <a:pt x="2184559" y="341471"/>
                    <a:pt x="2185511" y="345281"/>
                  </a:cubicBezTo>
                  <a:cubicBezTo>
                    <a:pt x="2185511" y="347186"/>
                    <a:pt x="2184559" y="349091"/>
                    <a:pt x="2184559" y="350044"/>
                  </a:cubicBezTo>
                  <a:cubicBezTo>
                    <a:pt x="2184559" y="347186"/>
                    <a:pt x="2183606" y="343376"/>
                    <a:pt x="2183606" y="340519"/>
                  </a:cubicBezTo>
                  <a:cubicBezTo>
                    <a:pt x="2183606" y="339566"/>
                    <a:pt x="2183606" y="338614"/>
                    <a:pt x="2183606" y="337661"/>
                  </a:cubicBezTo>
                  <a:cubicBezTo>
                    <a:pt x="2182654" y="337661"/>
                    <a:pt x="2182654" y="337661"/>
                    <a:pt x="2183606" y="336709"/>
                  </a:cubicBezTo>
                  <a:close/>
                  <a:moveTo>
                    <a:pt x="2178844" y="345281"/>
                  </a:moveTo>
                  <a:cubicBezTo>
                    <a:pt x="2178844" y="349091"/>
                    <a:pt x="2178844" y="352901"/>
                    <a:pt x="2178844" y="357664"/>
                  </a:cubicBezTo>
                  <a:cubicBezTo>
                    <a:pt x="2177891" y="355759"/>
                    <a:pt x="2176939" y="352901"/>
                    <a:pt x="2175986" y="350996"/>
                  </a:cubicBezTo>
                  <a:cubicBezTo>
                    <a:pt x="2176939" y="348139"/>
                    <a:pt x="2177891" y="346234"/>
                    <a:pt x="2178844" y="345281"/>
                  </a:cubicBezTo>
                  <a:close/>
                  <a:moveTo>
                    <a:pt x="2150269" y="278606"/>
                  </a:moveTo>
                  <a:cubicBezTo>
                    <a:pt x="2155031" y="261461"/>
                    <a:pt x="2159794" y="246221"/>
                    <a:pt x="2162651" y="232886"/>
                  </a:cubicBezTo>
                  <a:cubicBezTo>
                    <a:pt x="2162651" y="233839"/>
                    <a:pt x="2162651" y="234791"/>
                    <a:pt x="2161699" y="235744"/>
                  </a:cubicBezTo>
                  <a:cubicBezTo>
                    <a:pt x="2160746" y="241459"/>
                    <a:pt x="2158841" y="248126"/>
                    <a:pt x="2157889" y="253841"/>
                  </a:cubicBezTo>
                  <a:cubicBezTo>
                    <a:pt x="2156936" y="260509"/>
                    <a:pt x="2155984" y="267176"/>
                    <a:pt x="2154079" y="274796"/>
                  </a:cubicBezTo>
                  <a:cubicBezTo>
                    <a:pt x="2153126" y="280511"/>
                    <a:pt x="2152174" y="287179"/>
                    <a:pt x="2151221" y="293846"/>
                  </a:cubicBezTo>
                  <a:cubicBezTo>
                    <a:pt x="2149316" y="290036"/>
                    <a:pt x="2148364" y="288131"/>
                    <a:pt x="2148364" y="288131"/>
                  </a:cubicBezTo>
                  <a:cubicBezTo>
                    <a:pt x="2148364" y="288131"/>
                    <a:pt x="2149316" y="290989"/>
                    <a:pt x="2150269" y="296704"/>
                  </a:cubicBezTo>
                  <a:cubicBezTo>
                    <a:pt x="2149316" y="302419"/>
                    <a:pt x="2148364" y="309086"/>
                    <a:pt x="2147411" y="314801"/>
                  </a:cubicBezTo>
                  <a:cubicBezTo>
                    <a:pt x="2143601" y="309086"/>
                    <a:pt x="2140744" y="305276"/>
                    <a:pt x="2140744" y="305276"/>
                  </a:cubicBezTo>
                  <a:cubicBezTo>
                    <a:pt x="2145506" y="296704"/>
                    <a:pt x="2147411" y="287179"/>
                    <a:pt x="2150269" y="278606"/>
                  </a:cubicBezTo>
                  <a:close/>
                  <a:moveTo>
                    <a:pt x="2142649" y="305276"/>
                  </a:moveTo>
                  <a:cubicBezTo>
                    <a:pt x="2142649" y="306229"/>
                    <a:pt x="2144554" y="310991"/>
                    <a:pt x="2148364" y="319564"/>
                  </a:cubicBezTo>
                  <a:cubicBezTo>
                    <a:pt x="2148364" y="319564"/>
                    <a:pt x="2148364" y="320516"/>
                    <a:pt x="2148364" y="320516"/>
                  </a:cubicBezTo>
                  <a:cubicBezTo>
                    <a:pt x="2148364" y="320516"/>
                    <a:pt x="2148364" y="321469"/>
                    <a:pt x="2148364" y="321469"/>
                  </a:cubicBezTo>
                  <a:cubicBezTo>
                    <a:pt x="2147411" y="328136"/>
                    <a:pt x="2146459" y="335756"/>
                    <a:pt x="2145506" y="343376"/>
                  </a:cubicBezTo>
                  <a:cubicBezTo>
                    <a:pt x="2143601" y="336709"/>
                    <a:pt x="2141696" y="330994"/>
                    <a:pt x="2139791" y="324326"/>
                  </a:cubicBezTo>
                  <a:cubicBezTo>
                    <a:pt x="2139791" y="323374"/>
                    <a:pt x="2138839" y="321469"/>
                    <a:pt x="2138839" y="320516"/>
                  </a:cubicBezTo>
                  <a:cubicBezTo>
                    <a:pt x="2138839" y="315754"/>
                    <a:pt x="2140744" y="310991"/>
                    <a:pt x="2142649" y="305276"/>
                  </a:cubicBezTo>
                  <a:close/>
                  <a:moveTo>
                    <a:pt x="2058829" y="353854"/>
                  </a:moveTo>
                  <a:cubicBezTo>
                    <a:pt x="2057876" y="357664"/>
                    <a:pt x="2056924" y="362426"/>
                    <a:pt x="2056924" y="366236"/>
                  </a:cubicBezTo>
                  <a:cubicBezTo>
                    <a:pt x="2056924" y="364331"/>
                    <a:pt x="2055971" y="363379"/>
                    <a:pt x="2055971" y="361474"/>
                  </a:cubicBezTo>
                  <a:cubicBezTo>
                    <a:pt x="2055019" y="358616"/>
                    <a:pt x="2055019" y="355759"/>
                    <a:pt x="2054066" y="352901"/>
                  </a:cubicBezTo>
                  <a:cubicBezTo>
                    <a:pt x="2054066" y="352901"/>
                    <a:pt x="2054066" y="352901"/>
                    <a:pt x="2054066" y="351949"/>
                  </a:cubicBezTo>
                  <a:cubicBezTo>
                    <a:pt x="2055971" y="347186"/>
                    <a:pt x="2057876" y="343376"/>
                    <a:pt x="2059781" y="338614"/>
                  </a:cubicBezTo>
                  <a:cubicBezTo>
                    <a:pt x="2059781" y="340519"/>
                    <a:pt x="2060734" y="341471"/>
                    <a:pt x="2060734" y="343376"/>
                  </a:cubicBezTo>
                  <a:cubicBezTo>
                    <a:pt x="2060734" y="347186"/>
                    <a:pt x="2059781" y="350044"/>
                    <a:pt x="2058829" y="353854"/>
                  </a:cubicBezTo>
                  <a:close/>
                  <a:moveTo>
                    <a:pt x="2081689" y="350044"/>
                  </a:moveTo>
                  <a:cubicBezTo>
                    <a:pt x="2080736" y="351949"/>
                    <a:pt x="2080736" y="352901"/>
                    <a:pt x="2079784" y="354806"/>
                  </a:cubicBezTo>
                  <a:cubicBezTo>
                    <a:pt x="2078831" y="351949"/>
                    <a:pt x="2078831" y="350044"/>
                    <a:pt x="2077879" y="347186"/>
                  </a:cubicBezTo>
                  <a:cubicBezTo>
                    <a:pt x="2077879" y="346234"/>
                    <a:pt x="2077879" y="345281"/>
                    <a:pt x="2077879" y="344329"/>
                  </a:cubicBezTo>
                  <a:cubicBezTo>
                    <a:pt x="2078831" y="345281"/>
                    <a:pt x="2079784" y="346234"/>
                    <a:pt x="2080736" y="348139"/>
                  </a:cubicBezTo>
                  <a:cubicBezTo>
                    <a:pt x="2080736" y="348139"/>
                    <a:pt x="2080736" y="349091"/>
                    <a:pt x="2081689" y="350044"/>
                  </a:cubicBezTo>
                  <a:cubicBezTo>
                    <a:pt x="2081689" y="350044"/>
                    <a:pt x="2081689" y="350044"/>
                    <a:pt x="2081689" y="350044"/>
                  </a:cubicBezTo>
                  <a:close/>
                  <a:moveTo>
                    <a:pt x="2081689" y="339566"/>
                  </a:moveTo>
                  <a:cubicBezTo>
                    <a:pt x="2081689" y="340519"/>
                    <a:pt x="2081689" y="341471"/>
                    <a:pt x="2081689" y="341471"/>
                  </a:cubicBezTo>
                  <a:cubicBezTo>
                    <a:pt x="2080736" y="340519"/>
                    <a:pt x="2079784" y="338614"/>
                    <a:pt x="2078831" y="337661"/>
                  </a:cubicBezTo>
                  <a:cubicBezTo>
                    <a:pt x="2078831" y="334804"/>
                    <a:pt x="2079784" y="331946"/>
                    <a:pt x="2079784" y="330041"/>
                  </a:cubicBezTo>
                  <a:cubicBezTo>
                    <a:pt x="2080736" y="332899"/>
                    <a:pt x="2081689" y="335756"/>
                    <a:pt x="2081689" y="339566"/>
                  </a:cubicBezTo>
                  <a:cubicBezTo>
                    <a:pt x="2081689" y="338614"/>
                    <a:pt x="2081689" y="338614"/>
                    <a:pt x="2081689" y="339566"/>
                  </a:cubicBezTo>
                  <a:close/>
                  <a:moveTo>
                    <a:pt x="2085499" y="290036"/>
                  </a:moveTo>
                  <a:cubicBezTo>
                    <a:pt x="2085499" y="295751"/>
                    <a:pt x="2084546" y="301466"/>
                    <a:pt x="2084546" y="307181"/>
                  </a:cubicBezTo>
                  <a:cubicBezTo>
                    <a:pt x="2084546" y="306229"/>
                    <a:pt x="2083594" y="305276"/>
                    <a:pt x="2083594" y="303371"/>
                  </a:cubicBezTo>
                  <a:cubicBezTo>
                    <a:pt x="2084546" y="292894"/>
                    <a:pt x="2085499" y="282416"/>
                    <a:pt x="2086451" y="273844"/>
                  </a:cubicBezTo>
                  <a:cubicBezTo>
                    <a:pt x="2086451" y="271939"/>
                    <a:pt x="2086451" y="269081"/>
                    <a:pt x="2087404" y="267176"/>
                  </a:cubicBezTo>
                  <a:cubicBezTo>
                    <a:pt x="2086451" y="274796"/>
                    <a:pt x="2085499" y="282416"/>
                    <a:pt x="2085499" y="290036"/>
                  </a:cubicBezTo>
                  <a:close/>
                  <a:moveTo>
                    <a:pt x="2089309" y="180499"/>
                  </a:moveTo>
                  <a:cubicBezTo>
                    <a:pt x="2089309" y="186214"/>
                    <a:pt x="2089309" y="192881"/>
                    <a:pt x="2089309" y="200501"/>
                  </a:cubicBezTo>
                  <a:cubicBezTo>
                    <a:pt x="2088356" y="197644"/>
                    <a:pt x="2086451" y="194786"/>
                    <a:pt x="2086451" y="192881"/>
                  </a:cubicBezTo>
                  <a:cubicBezTo>
                    <a:pt x="2087404" y="188119"/>
                    <a:pt x="2088356" y="184309"/>
                    <a:pt x="2089309" y="180499"/>
                  </a:cubicBezTo>
                  <a:close/>
                  <a:moveTo>
                    <a:pt x="2072164" y="241459"/>
                  </a:moveTo>
                  <a:cubicBezTo>
                    <a:pt x="2077879" y="223361"/>
                    <a:pt x="2082641" y="207169"/>
                    <a:pt x="2086451" y="193834"/>
                  </a:cubicBezTo>
                  <a:cubicBezTo>
                    <a:pt x="2087404" y="197644"/>
                    <a:pt x="2088356" y="201454"/>
                    <a:pt x="2090261" y="207169"/>
                  </a:cubicBezTo>
                  <a:cubicBezTo>
                    <a:pt x="2090261" y="207169"/>
                    <a:pt x="2090261" y="207169"/>
                    <a:pt x="2090261" y="208121"/>
                  </a:cubicBezTo>
                  <a:cubicBezTo>
                    <a:pt x="2087404" y="221456"/>
                    <a:pt x="2081689" y="244316"/>
                    <a:pt x="2075974" y="271939"/>
                  </a:cubicBezTo>
                  <a:cubicBezTo>
                    <a:pt x="2075021" y="274796"/>
                    <a:pt x="2075021" y="278606"/>
                    <a:pt x="2074069" y="282416"/>
                  </a:cubicBezTo>
                  <a:cubicBezTo>
                    <a:pt x="2072164" y="278606"/>
                    <a:pt x="2070259" y="274796"/>
                    <a:pt x="2068354" y="271939"/>
                  </a:cubicBezTo>
                  <a:cubicBezTo>
                    <a:pt x="2067401" y="270034"/>
                    <a:pt x="2066449" y="268129"/>
                    <a:pt x="2065496" y="266224"/>
                  </a:cubicBezTo>
                  <a:cubicBezTo>
                    <a:pt x="2067401" y="257651"/>
                    <a:pt x="2069306" y="249079"/>
                    <a:pt x="2072164" y="241459"/>
                  </a:cubicBezTo>
                  <a:close/>
                  <a:moveTo>
                    <a:pt x="2062639" y="270034"/>
                  </a:moveTo>
                  <a:cubicBezTo>
                    <a:pt x="2062639" y="270986"/>
                    <a:pt x="2063591" y="271939"/>
                    <a:pt x="2063591" y="272891"/>
                  </a:cubicBezTo>
                  <a:cubicBezTo>
                    <a:pt x="2065496" y="278606"/>
                    <a:pt x="2067401" y="285274"/>
                    <a:pt x="2069306" y="292894"/>
                  </a:cubicBezTo>
                  <a:cubicBezTo>
                    <a:pt x="2069306" y="293846"/>
                    <a:pt x="2069306" y="293846"/>
                    <a:pt x="2070259" y="294799"/>
                  </a:cubicBezTo>
                  <a:cubicBezTo>
                    <a:pt x="2069306" y="299561"/>
                    <a:pt x="2068354" y="305276"/>
                    <a:pt x="2067401" y="310039"/>
                  </a:cubicBezTo>
                  <a:cubicBezTo>
                    <a:pt x="2066449" y="308134"/>
                    <a:pt x="2066449" y="305276"/>
                    <a:pt x="2065496" y="303371"/>
                  </a:cubicBezTo>
                  <a:cubicBezTo>
                    <a:pt x="2063591" y="296704"/>
                    <a:pt x="2060734" y="290036"/>
                    <a:pt x="2058829" y="284321"/>
                  </a:cubicBezTo>
                  <a:cubicBezTo>
                    <a:pt x="2059781" y="279559"/>
                    <a:pt x="2061686" y="274796"/>
                    <a:pt x="2062639" y="270034"/>
                  </a:cubicBezTo>
                  <a:close/>
                  <a:moveTo>
                    <a:pt x="2053114" y="301466"/>
                  </a:moveTo>
                  <a:cubicBezTo>
                    <a:pt x="2053114" y="303371"/>
                    <a:pt x="2054066" y="304324"/>
                    <a:pt x="2054066" y="306229"/>
                  </a:cubicBezTo>
                  <a:cubicBezTo>
                    <a:pt x="2055019" y="310991"/>
                    <a:pt x="2055971" y="315754"/>
                    <a:pt x="2056924" y="320516"/>
                  </a:cubicBezTo>
                  <a:cubicBezTo>
                    <a:pt x="2056924" y="320516"/>
                    <a:pt x="2055971" y="320516"/>
                    <a:pt x="2055971" y="320516"/>
                  </a:cubicBezTo>
                  <a:cubicBezTo>
                    <a:pt x="2051209" y="318611"/>
                    <a:pt x="2049304" y="317659"/>
                    <a:pt x="2049304" y="317659"/>
                  </a:cubicBezTo>
                  <a:cubicBezTo>
                    <a:pt x="2049304" y="317659"/>
                    <a:pt x="2051209" y="319564"/>
                    <a:pt x="2055971" y="321469"/>
                  </a:cubicBezTo>
                  <a:cubicBezTo>
                    <a:pt x="2056924" y="321469"/>
                    <a:pt x="2056924" y="322421"/>
                    <a:pt x="2057876" y="322421"/>
                  </a:cubicBezTo>
                  <a:cubicBezTo>
                    <a:pt x="2058829" y="326231"/>
                    <a:pt x="2058829" y="329089"/>
                    <a:pt x="2059781" y="332899"/>
                  </a:cubicBezTo>
                  <a:cubicBezTo>
                    <a:pt x="2057876" y="335756"/>
                    <a:pt x="2055971" y="338614"/>
                    <a:pt x="2053114" y="342424"/>
                  </a:cubicBezTo>
                  <a:cubicBezTo>
                    <a:pt x="2052161" y="335756"/>
                    <a:pt x="2050256" y="328136"/>
                    <a:pt x="2049304" y="321469"/>
                  </a:cubicBezTo>
                  <a:cubicBezTo>
                    <a:pt x="2049304" y="319564"/>
                    <a:pt x="2049304" y="317659"/>
                    <a:pt x="2049304" y="315754"/>
                  </a:cubicBezTo>
                  <a:cubicBezTo>
                    <a:pt x="2050256" y="310991"/>
                    <a:pt x="2052161" y="305276"/>
                    <a:pt x="2053114" y="301466"/>
                  </a:cubicBezTo>
                  <a:close/>
                  <a:moveTo>
                    <a:pt x="2044541" y="260509"/>
                  </a:moveTo>
                  <a:cubicBezTo>
                    <a:pt x="2044541" y="260509"/>
                    <a:pt x="2044541" y="260509"/>
                    <a:pt x="2044541" y="260509"/>
                  </a:cubicBezTo>
                  <a:cubicBezTo>
                    <a:pt x="2044541" y="260509"/>
                    <a:pt x="2044541" y="259556"/>
                    <a:pt x="2044541" y="259556"/>
                  </a:cubicBezTo>
                  <a:cubicBezTo>
                    <a:pt x="2044541" y="259556"/>
                    <a:pt x="2044541" y="259556"/>
                    <a:pt x="2044541" y="260509"/>
                  </a:cubicBezTo>
                  <a:close/>
                  <a:moveTo>
                    <a:pt x="2019776" y="188119"/>
                  </a:moveTo>
                  <a:cubicBezTo>
                    <a:pt x="2019776" y="187166"/>
                    <a:pt x="2019776" y="186214"/>
                    <a:pt x="2019776" y="185261"/>
                  </a:cubicBezTo>
                  <a:cubicBezTo>
                    <a:pt x="2019776" y="182404"/>
                    <a:pt x="2020729" y="179546"/>
                    <a:pt x="2020729" y="177641"/>
                  </a:cubicBezTo>
                  <a:cubicBezTo>
                    <a:pt x="2020729" y="180499"/>
                    <a:pt x="2020729" y="184309"/>
                    <a:pt x="2020729" y="189071"/>
                  </a:cubicBezTo>
                  <a:cubicBezTo>
                    <a:pt x="2020729" y="197644"/>
                    <a:pt x="2021681" y="208121"/>
                    <a:pt x="2021681" y="220504"/>
                  </a:cubicBezTo>
                  <a:cubicBezTo>
                    <a:pt x="2021681" y="228124"/>
                    <a:pt x="2022634" y="235744"/>
                    <a:pt x="2023586" y="244316"/>
                  </a:cubicBezTo>
                  <a:cubicBezTo>
                    <a:pt x="2023586" y="245269"/>
                    <a:pt x="2022634" y="246221"/>
                    <a:pt x="2022634" y="247174"/>
                  </a:cubicBezTo>
                  <a:cubicBezTo>
                    <a:pt x="2020729" y="238601"/>
                    <a:pt x="2018824" y="230029"/>
                    <a:pt x="2016919" y="222409"/>
                  </a:cubicBezTo>
                  <a:cubicBezTo>
                    <a:pt x="2018824" y="209074"/>
                    <a:pt x="2018824" y="197644"/>
                    <a:pt x="2019776" y="188119"/>
                  </a:cubicBezTo>
                  <a:close/>
                  <a:moveTo>
                    <a:pt x="1999774" y="298609"/>
                  </a:moveTo>
                  <a:cubicBezTo>
                    <a:pt x="1999774" y="300514"/>
                    <a:pt x="1999774" y="302419"/>
                    <a:pt x="1999774" y="304324"/>
                  </a:cubicBezTo>
                  <a:cubicBezTo>
                    <a:pt x="1998821" y="306229"/>
                    <a:pt x="1998821" y="308134"/>
                    <a:pt x="1997869" y="310039"/>
                  </a:cubicBezTo>
                  <a:cubicBezTo>
                    <a:pt x="1998821" y="306229"/>
                    <a:pt x="1999774" y="302419"/>
                    <a:pt x="1999774" y="298609"/>
                  </a:cubicBezTo>
                  <a:close/>
                  <a:moveTo>
                    <a:pt x="1992154" y="349091"/>
                  </a:moveTo>
                  <a:cubicBezTo>
                    <a:pt x="1992154" y="351949"/>
                    <a:pt x="1992154" y="355759"/>
                    <a:pt x="1992154" y="359569"/>
                  </a:cubicBezTo>
                  <a:cubicBezTo>
                    <a:pt x="1992154" y="362426"/>
                    <a:pt x="1992154" y="366236"/>
                    <a:pt x="1992154" y="369094"/>
                  </a:cubicBezTo>
                  <a:cubicBezTo>
                    <a:pt x="1991201" y="370046"/>
                    <a:pt x="1990249" y="371951"/>
                    <a:pt x="1988344" y="373856"/>
                  </a:cubicBezTo>
                  <a:cubicBezTo>
                    <a:pt x="1990249" y="365284"/>
                    <a:pt x="1991201" y="356711"/>
                    <a:pt x="1992154" y="349091"/>
                  </a:cubicBezTo>
                  <a:close/>
                  <a:moveTo>
                    <a:pt x="1987391" y="381476"/>
                  </a:moveTo>
                  <a:cubicBezTo>
                    <a:pt x="1987391" y="381476"/>
                    <a:pt x="1987391" y="381476"/>
                    <a:pt x="1987391" y="381476"/>
                  </a:cubicBezTo>
                  <a:cubicBezTo>
                    <a:pt x="1989296" y="377666"/>
                    <a:pt x="1991201" y="374809"/>
                    <a:pt x="1992154" y="372904"/>
                  </a:cubicBezTo>
                  <a:cubicBezTo>
                    <a:pt x="1992154" y="374809"/>
                    <a:pt x="1992154" y="377666"/>
                    <a:pt x="1992154" y="379571"/>
                  </a:cubicBezTo>
                  <a:cubicBezTo>
                    <a:pt x="1992154" y="381476"/>
                    <a:pt x="1991201" y="384334"/>
                    <a:pt x="1991201" y="386239"/>
                  </a:cubicBezTo>
                  <a:cubicBezTo>
                    <a:pt x="1990249" y="391001"/>
                    <a:pt x="1989296" y="395764"/>
                    <a:pt x="1988344" y="400526"/>
                  </a:cubicBezTo>
                  <a:cubicBezTo>
                    <a:pt x="1988344" y="400526"/>
                    <a:pt x="1988344" y="399574"/>
                    <a:pt x="1988344" y="399574"/>
                  </a:cubicBezTo>
                  <a:cubicBezTo>
                    <a:pt x="1987391" y="397669"/>
                    <a:pt x="1986439" y="394811"/>
                    <a:pt x="1985486" y="392906"/>
                  </a:cubicBezTo>
                  <a:cubicBezTo>
                    <a:pt x="1986439" y="389096"/>
                    <a:pt x="1986439" y="385286"/>
                    <a:pt x="1987391" y="381476"/>
                  </a:cubicBezTo>
                  <a:close/>
                  <a:moveTo>
                    <a:pt x="1968341" y="290989"/>
                  </a:moveTo>
                  <a:cubicBezTo>
                    <a:pt x="1968341" y="292894"/>
                    <a:pt x="1968341" y="294799"/>
                    <a:pt x="1967389" y="297656"/>
                  </a:cubicBezTo>
                  <a:cubicBezTo>
                    <a:pt x="1967389" y="299561"/>
                    <a:pt x="1966436" y="302419"/>
                    <a:pt x="1966436" y="305276"/>
                  </a:cubicBezTo>
                  <a:cubicBezTo>
                    <a:pt x="1966436" y="309086"/>
                    <a:pt x="1965484" y="313849"/>
                    <a:pt x="1965484" y="318611"/>
                  </a:cubicBezTo>
                  <a:cubicBezTo>
                    <a:pt x="1965484" y="313849"/>
                    <a:pt x="1964531" y="309086"/>
                    <a:pt x="1964531" y="304324"/>
                  </a:cubicBezTo>
                  <a:cubicBezTo>
                    <a:pt x="1964531" y="303371"/>
                    <a:pt x="1964531" y="301466"/>
                    <a:pt x="1964531" y="300514"/>
                  </a:cubicBezTo>
                  <a:cubicBezTo>
                    <a:pt x="1965484" y="296704"/>
                    <a:pt x="1967389" y="293846"/>
                    <a:pt x="1968341" y="290989"/>
                  </a:cubicBezTo>
                  <a:close/>
                  <a:moveTo>
                    <a:pt x="1937861" y="310039"/>
                  </a:moveTo>
                  <a:cubicBezTo>
                    <a:pt x="1937861" y="307181"/>
                    <a:pt x="1937861" y="304324"/>
                    <a:pt x="1937861" y="302419"/>
                  </a:cubicBezTo>
                  <a:cubicBezTo>
                    <a:pt x="1937861" y="300514"/>
                    <a:pt x="1937861" y="297656"/>
                    <a:pt x="1937861" y="295751"/>
                  </a:cubicBezTo>
                  <a:cubicBezTo>
                    <a:pt x="1937861" y="299561"/>
                    <a:pt x="1938814" y="302419"/>
                    <a:pt x="1938814" y="306229"/>
                  </a:cubicBezTo>
                  <a:cubicBezTo>
                    <a:pt x="1938814" y="308134"/>
                    <a:pt x="1938814" y="309086"/>
                    <a:pt x="1937861" y="310039"/>
                  </a:cubicBezTo>
                  <a:close/>
                  <a:moveTo>
                    <a:pt x="1938814" y="272891"/>
                  </a:moveTo>
                  <a:cubicBezTo>
                    <a:pt x="1937861" y="270034"/>
                    <a:pt x="1937861" y="268129"/>
                    <a:pt x="1936909" y="266224"/>
                  </a:cubicBezTo>
                  <a:cubicBezTo>
                    <a:pt x="1936909" y="264319"/>
                    <a:pt x="1936909" y="262414"/>
                    <a:pt x="1936909" y="261461"/>
                  </a:cubicBezTo>
                  <a:cubicBezTo>
                    <a:pt x="1936909" y="256699"/>
                    <a:pt x="1936909" y="250984"/>
                    <a:pt x="1936909" y="246221"/>
                  </a:cubicBezTo>
                  <a:cubicBezTo>
                    <a:pt x="1936909" y="253841"/>
                    <a:pt x="1937861" y="263366"/>
                    <a:pt x="1938814" y="272891"/>
                  </a:cubicBezTo>
                  <a:close/>
                  <a:moveTo>
                    <a:pt x="1900714" y="338614"/>
                  </a:moveTo>
                  <a:cubicBezTo>
                    <a:pt x="1900714" y="336709"/>
                    <a:pt x="1900714" y="334804"/>
                    <a:pt x="1900714" y="333851"/>
                  </a:cubicBezTo>
                  <a:cubicBezTo>
                    <a:pt x="1901666" y="331946"/>
                    <a:pt x="1901666" y="330041"/>
                    <a:pt x="1902619" y="329089"/>
                  </a:cubicBezTo>
                  <a:cubicBezTo>
                    <a:pt x="1903571" y="328136"/>
                    <a:pt x="1904524" y="326231"/>
                    <a:pt x="1904524" y="325279"/>
                  </a:cubicBezTo>
                  <a:cubicBezTo>
                    <a:pt x="1902619" y="330041"/>
                    <a:pt x="1901666" y="333851"/>
                    <a:pt x="1900714" y="338614"/>
                  </a:cubicBezTo>
                  <a:close/>
                  <a:moveTo>
                    <a:pt x="1915954" y="436721"/>
                  </a:moveTo>
                  <a:cubicBezTo>
                    <a:pt x="1915954" y="435769"/>
                    <a:pt x="1915954" y="434816"/>
                    <a:pt x="1915954" y="433864"/>
                  </a:cubicBezTo>
                  <a:cubicBezTo>
                    <a:pt x="1915954" y="433864"/>
                    <a:pt x="1915954" y="434816"/>
                    <a:pt x="1916906" y="434816"/>
                  </a:cubicBezTo>
                  <a:cubicBezTo>
                    <a:pt x="1915954" y="435769"/>
                    <a:pt x="1915954" y="436721"/>
                    <a:pt x="1915954" y="436721"/>
                  </a:cubicBezTo>
                  <a:close/>
                  <a:moveTo>
                    <a:pt x="1920716" y="401479"/>
                  </a:moveTo>
                  <a:cubicBezTo>
                    <a:pt x="1920716" y="403384"/>
                    <a:pt x="1919764" y="405289"/>
                    <a:pt x="1919764" y="407194"/>
                  </a:cubicBezTo>
                  <a:cubicBezTo>
                    <a:pt x="1918811" y="406241"/>
                    <a:pt x="1918811" y="405289"/>
                    <a:pt x="1917859" y="404336"/>
                  </a:cubicBezTo>
                  <a:cubicBezTo>
                    <a:pt x="1918811" y="402431"/>
                    <a:pt x="1919764" y="400526"/>
                    <a:pt x="1919764" y="398621"/>
                  </a:cubicBezTo>
                  <a:cubicBezTo>
                    <a:pt x="1920716" y="399574"/>
                    <a:pt x="1920716" y="400526"/>
                    <a:pt x="1920716" y="401479"/>
                  </a:cubicBezTo>
                  <a:close/>
                  <a:moveTo>
                    <a:pt x="1917859" y="331946"/>
                  </a:moveTo>
                  <a:cubicBezTo>
                    <a:pt x="1918811" y="333851"/>
                    <a:pt x="1919764" y="335756"/>
                    <a:pt x="1919764" y="337661"/>
                  </a:cubicBezTo>
                  <a:cubicBezTo>
                    <a:pt x="1919764" y="337661"/>
                    <a:pt x="1919764" y="337661"/>
                    <a:pt x="1919764" y="337661"/>
                  </a:cubicBezTo>
                  <a:cubicBezTo>
                    <a:pt x="1919764" y="337661"/>
                    <a:pt x="1918811" y="338614"/>
                    <a:pt x="1918811" y="338614"/>
                  </a:cubicBezTo>
                  <a:cubicBezTo>
                    <a:pt x="1917859" y="339566"/>
                    <a:pt x="1916906" y="340519"/>
                    <a:pt x="1916906" y="342424"/>
                  </a:cubicBezTo>
                  <a:cubicBezTo>
                    <a:pt x="1916906" y="341471"/>
                    <a:pt x="1916906" y="341471"/>
                    <a:pt x="1916906" y="341471"/>
                  </a:cubicBezTo>
                  <a:cubicBezTo>
                    <a:pt x="1916906" y="341471"/>
                    <a:pt x="1916906" y="342424"/>
                    <a:pt x="1915954" y="344329"/>
                  </a:cubicBezTo>
                  <a:cubicBezTo>
                    <a:pt x="1915954" y="344329"/>
                    <a:pt x="1915001" y="345281"/>
                    <a:pt x="1915001" y="345281"/>
                  </a:cubicBezTo>
                  <a:cubicBezTo>
                    <a:pt x="1915954" y="340519"/>
                    <a:pt x="1916906" y="335756"/>
                    <a:pt x="1917859" y="331946"/>
                  </a:cubicBezTo>
                  <a:close/>
                  <a:moveTo>
                    <a:pt x="1919764" y="360521"/>
                  </a:moveTo>
                  <a:cubicBezTo>
                    <a:pt x="1919764" y="361474"/>
                    <a:pt x="1919764" y="362426"/>
                    <a:pt x="1919764" y="364331"/>
                  </a:cubicBezTo>
                  <a:cubicBezTo>
                    <a:pt x="1917859" y="367189"/>
                    <a:pt x="1916906" y="370999"/>
                    <a:pt x="1915001" y="373856"/>
                  </a:cubicBezTo>
                  <a:cubicBezTo>
                    <a:pt x="1913096" y="378619"/>
                    <a:pt x="1910239" y="383381"/>
                    <a:pt x="1908334" y="388144"/>
                  </a:cubicBezTo>
                  <a:cubicBezTo>
                    <a:pt x="1908334" y="388144"/>
                    <a:pt x="1907381" y="387191"/>
                    <a:pt x="1907381" y="387191"/>
                  </a:cubicBezTo>
                  <a:cubicBezTo>
                    <a:pt x="1907381" y="386239"/>
                    <a:pt x="1907381" y="386239"/>
                    <a:pt x="1907381" y="385286"/>
                  </a:cubicBezTo>
                  <a:cubicBezTo>
                    <a:pt x="1908334" y="383381"/>
                    <a:pt x="1909286" y="381476"/>
                    <a:pt x="1910239" y="380524"/>
                  </a:cubicBezTo>
                  <a:cubicBezTo>
                    <a:pt x="1913096" y="372904"/>
                    <a:pt x="1916906" y="366236"/>
                    <a:pt x="1919764" y="360521"/>
                  </a:cubicBezTo>
                  <a:close/>
                  <a:moveTo>
                    <a:pt x="1910239" y="299561"/>
                  </a:moveTo>
                  <a:cubicBezTo>
                    <a:pt x="1909286" y="301466"/>
                    <a:pt x="1909286" y="303371"/>
                    <a:pt x="1908334" y="305276"/>
                  </a:cubicBezTo>
                  <a:cubicBezTo>
                    <a:pt x="1908334" y="305276"/>
                    <a:pt x="1908334" y="305276"/>
                    <a:pt x="1908334" y="305276"/>
                  </a:cubicBezTo>
                  <a:cubicBezTo>
                    <a:pt x="1909286" y="302419"/>
                    <a:pt x="1910239" y="300514"/>
                    <a:pt x="1910239" y="299561"/>
                  </a:cubicBezTo>
                  <a:close/>
                  <a:moveTo>
                    <a:pt x="1906429" y="313849"/>
                  </a:moveTo>
                  <a:cubicBezTo>
                    <a:pt x="1907381" y="311944"/>
                    <a:pt x="1907381" y="310991"/>
                    <a:pt x="1908334" y="309086"/>
                  </a:cubicBezTo>
                  <a:cubicBezTo>
                    <a:pt x="1908334" y="309086"/>
                    <a:pt x="1908334" y="309086"/>
                    <a:pt x="1908334" y="310039"/>
                  </a:cubicBezTo>
                  <a:cubicBezTo>
                    <a:pt x="1907381" y="311944"/>
                    <a:pt x="1907381" y="313849"/>
                    <a:pt x="1906429" y="315754"/>
                  </a:cubicBezTo>
                  <a:cubicBezTo>
                    <a:pt x="1906429" y="315754"/>
                    <a:pt x="1905476" y="316706"/>
                    <a:pt x="1905476" y="316706"/>
                  </a:cubicBezTo>
                  <a:cubicBezTo>
                    <a:pt x="1905476" y="314801"/>
                    <a:pt x="1905476" y="314801"/>
                    <a:pt x="1906429" y="313849"/>
                  </a:cubicBezTo>
                  <a:close/>
                  <a:moveTo>
                    <a:pt x="1893094" y="259556"/>
                  </a:moveTo>
                  <a:cubicBezTo>
                    <a:pt x="1893094" y="258604"/>
                    <a:pt x="1894046" y="257651"/>
                    <a:pt x="1894046" y="256699"/>
                  </a:cubicBezTo>
                  <a:cubicBezTo>
                    <a:pt x="1894046" y="256699"/>
                    <a:pt x="1894999" y="256699"/>
                    <a:pt x="1894999" y="256699"/>
                  </a:cubicBezTo>
                  <a:cubicBezTo>
                    <a:pt x="1896904" y="257651"/>
                    <a:pt x="1897856" y="259556"/>
                    <a:pt x="1899761" y="260509"/>
                  </a:cubicBezTo>
                  <a:lnTo>
                    <a:pt x="1904524" y="275749"/>
                  </a:lnTo>
                  <a:cubicBezTo>
                    <a:pt x="1901666" y="283369"/>
                    <a:pt x="1898809" y="290036"/>
                    <a:pt x="1895951" y="297656"/>
                  </a:cubicBezTo>
                  <a:cubicBezTo>
                    <a:pt x="1894999" y="291941"/>
                    <a:pt x="1894999" y="286226"/>
                    <a:pt x="1894046" y="281464"/>
                  </a:cubicBezTo>
                  <a:cubicBezTo>
                    <a:pt x="1894046" y="277654"/>
                    <a:pt x="1893094" y="273844"/>
                    <a:pt x="1892141" y="270034"/>
                  </a:cubicBezTo>
                  <a:cubicBezTo>
                    <a:pt x="1892141" y="270986"/>
                    <a:pt x="1893094" y="271939"/>
                    <a:pt x="1893094" y="272891"/>
                  </a:cubicBezTo>
                  <a:cubicBezTo>
                    <a:pt x="1893094" y="269081"/>
                    <a:pt x="1892141" y="264319"/>
                    <a:pt x="1893094" y="259556"/>
                  </a:cubicBezTo>
                  <a:close/>
                  <a:moveTo>
                    <a:pt x="1841659" y="297656"/>
                  </a:moveTo>
                  <a:cubicBezTo>
                    <a:pt x="1841659" y="303371"/>
                    <a:pt x="1840706" y="308134"/>
                    <a:pt x="1840706" y="313849"/>
                  </a:cubicBezTo>
                  <a:cubicBezTo>
                    <a:pt x="1839754" y="307181"/>
                    <a:pt x="1839754" y="300514"/>
                    <a:pt x="1838801" y="294799"/>
                  </a:cubicBezTo>
                  <a:cubicBezTo>
                    <a:pt x="1838801" y="292894"/>
                    <a:pt x="1838801" y="291941"/>
                    <a:pt x="1838801" y="290989"/>
                  </a:cubicBezTo>
                  <a:cubicBezTo>
                    <a:pt x="1839754" y="292894"/>
                    <a:pt x="1840706" y="294799"/>
                    <a:pt x="1841659" y="297656"/>
                  </a:cubicBezTo>
                  <a:close/>
                  <a:moveTo>
                    <a:pt x="1822609" y="363379"/>
                  </a:moveTo>
                  <a:cubicBezTo>
                    <a:pt x="1823561" y="359569"/>
                    <a:pt x="1825466" y="356711"/>
                    <a:pt x="1826419" y="353854"/>
                  </a:cubicBezTo>
                  <a:cubicBezTo>
                    <a:pt x="1826419" y="357664"/>
                    <a:pt x="1826419" y="360521"/>
                    <a:pt x="1827371" y="364331"/>
                  </a:cubicBezTo>
                  <a:cubicBezTo>
                    <a:pt x="1826419" y="365284"/>
                    <a:pt x="1824514" y="367189"/>
                    <a:pt x="1823561" y="368141"/>
                  </a:cubicBezTo>
                  <a:cubicBezTo>
                    <a:pt x="1822609" y="366236"/>
                    <a:pt x="1822609" y="365284"/>
                    <a:pt x="1822609" y="363379"/>
                  </a:cubicBezTo>
                  <a:close/>
                  <a:moveTo>
                    <a:pt x="1828324" y="403384"/>
                  </a:moveTo>
                  <a:cubicBezTo>
                    <a:pt x="1828324" y="402431"/>
                    <a:pt x="1827371" y="401479"/>
                    <a:pt x="1827371" y="400526"/>
                  </a:cubicBezTo>
                  <a:cubicBezTo>
                    <a:pt x="1826419" y="393859"/>
                    <a:pt x="1825466" y="387191"/>
                    <a:pt x="1825466" y="381476"/>
                  </a:cubicBezTo>
                  <a:cubicBezTo>
                    <a:pt x="1826419" y="379571"/>
                    <a:pt x="1827371" y="378619"/>
                    <a:pt x="1828324" y="377666"/>
                  </a:cubicBezTo>
                  <a:cubicBezTo>
                    <a:pt x="1828324" y="385286"/>
                    <a:pt x="1828324" y="391954"/>
                    <a:pt x="1829276" y="399574"/>
                  </a:cubicBezTo>
                  <a:cubicBezTo>
                    <a:pt x="1828324" y="400526"/>
                    <a:pt x="1828324" y="402431"/>
                    <a:pt x="1828324" y="403384"/>
                  </a:cubicBezTo>
                  <a:close/>
                  <a:moveTo>
                    <a:pt x="1833086" y="339566"/>
                  </a:moveTo>
                  <a:cubicBezTo>
                    <a:pt x="1833086" y="339566"/>
                    <a:pt x="1833086" y="339566"/>
                    <a:pt x="1833086" y="339566"/>
                  </a:cubicBezTo>
                  <a:cubicBezTo>
                    <a:pt x="1833086" y="339566"/>
                    <a:pt x="1833086" y="340519"/>
                    <a:pt x="1833086" y="340519"/>
                  </a:cubicBezTo>
                  <a:cubicBezTo>
                    <a:pt x="1833086" y="340519"/>
                    <a:pt x="1833086" y="339566"/>
                    <a:pt x="1833086" y="339566"/>
                  </a:cubicBezTo>
                  <a:close/>
                  <a:moveTo>
                    <a:pt x="1824514" y="272891"/>
                  </a:moveTo>
                  <a:cubicBezTo>
                    <a:pt x="1824514" y="269081"/>
                    <a:pt x="1824514" y="266224"/>
                    <a:pt x="1824514" y="263366"/>
                  </a:cubicBezTo>
                  <a:cubicBezTo>
                    <a:pt x="1827371" y="269081"/>
                    <a:pt x="1831181" y="276701"/>
                    <a:pt x="1835944" y="285274"/>
                  </a:cubicBezTo>
                  <a:cubicBezTo>
                    <a:pt x="1835944" y="288131"/>
                    <a:pt x="1835944" y="290989"/>
                    <a:pt x="1834991" y="294799"/>
                  </a:cubicBezTo>
                  <a:cubicBezTo>
                    <a:pt x="1834991" y="302419"/>
                    <a:pt x="1834039" y="310991"/>
                    <a:pt x="1834039" y="320516"/>
                  </a:cubicBezTo>
                  <a:cubicBezTo>
                    <a:pt x="1834039" y="323374"/>
                    <a:pt x="1834039" y="327184"/>
                    <a:pt x="1834039" y="330994"/>
                  </a:cubicBezTo>
                  <a:cubicBezTo>
                    <a:pt x="1834039" y="330994"/>
                    <a:pt x="1833086" y="330994"/>
                    <a:pt x="1833086" y="331946"/>
                  </a:cubicBezTo>
                  <a:cubicBezTo>
                    <a:pt x="1833086" y="331946"/>
                    <a:pt x="1832134" y="332899"/>
                    <a:pt x="1832134" y="332899"/>
                  </a:cubicBezTo>
                  <a:cubicBezTo>
                    <a:pt x="1830229" y="326231"/>
                    <a:pt x="1829276" y="321469"/>
                    <a:pt x="1827371" y="316706"/>
                  </a:cubicBezTo>
                  <a:cubicBezTo>
                    <a:pt x="1825466" y="310991"/>
                    <a:pt x="1823561" y="306229"/>
                    <a:pt x="1822609" y="303371"/>
                  </a:cubicBezTo>
                  <a:cubicBezTo>
                    <a:pt x="1823561" y="292894"/>
                    <a:pt x="1823561" y="282416"/>
                    <a:pt x="1824514" y="272891"/>
                  </a:cubicBezTo>
                  <a:close/>
                  <a:moveTo>
                    <a:pt x="1822609" y="309086"/>
                  </a:moveTo>
                  <a:cubicBezTo>
                    <a:pt x="1822609" y="311944"/>
                    <a:pt x="1823561" y="314801"/>
                    <a:pt x="1823561" y="317659"/>
                  </a:cubicBezTo>
                  <a:cubicBezTo>
                    <a:pt x="1824514" y="323374"/>
                    <a:pt x="1824514" y="330994"/>
                    <a:pt x="1825466" y="338614"/>
                  </a:cubicBezTo>
                  <a:cubicBezTo>
                    <a:pt x="1825466" y="339566"/>
                    <a:pt x="1825466" y="340519"/>
                    <a:pt x="1825466" y="340519"/>
                  </a:cubicBezTo>
                  <a:cubicBezTo>
                    <a:pt x="1823561" y="342424"/>
                    <a:pt x="1822609" y="345281"/>
                    <a:pt x="1820704" y="348139"/>
                  </a:cubicBezTo>
                  <a:cubicBezTo>
                    <a:pt x="1820704" y="343376"/>
                    <a:pt x="1820704" y="337661"/>
                    <a:pt x="1820704" y="332899"/>
                  </a:cubicBezTo>
                  <a:cubicBezTo>
                    <a:pt x="1820704" y="332899"/>
                    <a:pt x="1820704" y="332899"/>
                    <a:pt x="1820704" y="331946"/>
                  </a:cubicBezTo>
                  <a:cubicBezTo>
                    <a:pt x="1821656" y="324326"/>
                    <a:pt x="1821656" y="316706"/>
                    <a:pt x="1822609" y="309086"/>
                  </a:cubicBezTo>
                  <a:close/>
                  <a:moveTo>
                    <a:pt x="1763554" y="411956"/>
                  </a:moveTo>
                  <a:cubicBezTo>
                    <a:pt x="1763554" y="410051"/>
                    <a:pt x="1762601" y="408146"/>
                    <a:pt x="1762601" y="406241"/>
                  </a:cubicBezTo>
                  <a:cubicBezTo>
                    <a:pt x="1762601" y="403384"/>
                    <a:pt x="1761649" y="400526"/>
                    <a:pt x="1761649" y="397669"/>
                  </a:cubicBezTo>
                  <a:cubicBezTo>
                    <a:pt x="1761649" y="397669"/>
                    <a:pt x="1761649" y="397669"/>
                    <a:pt x="1761649" y="397669"/>
                  </a:cubicBezTo>
                  <a:cubicBezTo>
                    <a:pt x="1762601" y="398621"/>
                    <a:pt x="1763554" y="399574"/>
                    <a:pt x="1764506" y="400526"/>
                  </a:cubicBezTo>
                  <a:cubicBezTo>
                    <a:pt x="1764506" y="404336"/>
                    <a:pt x="1764506" y="408146"/>
                    <a:pt x="1763554" y="411956"/>
                  </a:cubicBezTo>
                  <a:close/>
                  <a:moveTo>
                    <a:pt x="1766411" y="379571"/>
                  </a:moveTo>
                  <a:cubicBezTo>
                    <a:pt x="1766411" y="379571"/>
                    <a:pt x="1766411" y="379571"/>
                    <a:pt x="1766411" y="379571"/>
                  </a:cubicBezTo>
                  <a:cubicBezTo>
                    <a:pt x="1766411" y="378619"/>
                    <a:pt x="1766411" y="377666"/>
                    <a:pt x="1766411" y="377666"/>
                  </a:cubicBezTo>
                  <a:cubicBezTo>
                    <a:pt x="1766411" y="378619"/>
                    <a:pt x="1766411" y="379571"/>
                    <a:pt x="1766411" y="379571"/>
                  </a:cubicBezTo>
                  <a:close/>
                  <a:moveTo>
                    <a:pt x="1792129" y="251936"/>
                  </a:moveTo>
                  <a:lnTo>
                    <a:pt x="1802606" y="219551"/>
                  </a:lnTo>
                  <a:cubicBezTo>
                    <a:pt x="1802606" y="219551"/>
                    <a:pt x="1802606" y="219551"/>
                    <a:pt x="1802606" y="219551"/>
                  </a:cubicBezTo>
                  <a:cubicBezTo>
                    <a:pt x="1802606" y="237649"/>
                    <a:pt x="1801654" y="255746"/>
                    <a:pt x="1801654" y="274796"/>
                  </a:cubicBezTo>
                  <a:cubicBezTo>
                    <a:pt x="1801654" y="291941"/>
                    <a:pt x="1800701" y="309086"/>
                    <a:pt x="1800701" y="327184"/>
                  </a:cubicBezTo>
                  <a:cubicBezTo>
                    <a:pt x="1798796" y="321469"/>
                    <a:pt x="1796891" y="315754"/>
                    <a:pt x="1794034" y="310991"/>
                  </a:cubicBezTo>
                  <a:cubicBezTo>
                    <a:pt x="1792129" y="305276"/>
                    <a:pt x="1790224" y="299561"/>
                    <a:pt x="1788319" y="294799"/>
                  </a:cubicBezTo>
                  <a:cubicBezTo>
                    <a:pt x="1788319" y="293846"/>
                    <a:pt x="1787366" y="292894"/>
                    <a:pt x="1787366" y="292894"/>
                  </a:cubicBezTo>
                  <a:cubicBezTo>
                    <a:pt x="1787366" y="290989"/>
                    <a:pt x="1786414" y="289084"/>
                    <a:pt x="1786414" y="287179"/>
                  </a:cubicBezTo>
                  <a:cubicBezTo>
                    <a:pt x="1787366" y="284321"/>
                    <a:pt x="1788319" y="282416"/>
                    <a:pt x="1788319" y="279559"/>
                  </a:cubicBezTo>
                  <a:cubicBezTo>
                    <a:pt x="1788319" y="278606"/>
                    <a:pt x="1788319" y="277654"/>
                    <a:pt x="1787366" y="275749"/>
                  </a:cubicBezTo>
                  <a:cubicBezTo>
                    <a:pt x="1787366" y="274796"/>
                    <a:pt x="1785461" y="274796"/>
                    <a:pt x="1785461" y="274796"/>
                  </a:cubicBezTo>
                  <a:cubicBezTo>
                    <a:pt x="1785461" y="274796"/>
                    <a:pt x="1785461" y="274796"/>
                    <a:pt x="1785461" y="274796"/>
                  </a:cubicBezTo>
                  <a:lnTo>
                    <a:pt x="1792129" y="251936"/>
                  </a:lnTo>
                  <a:close/>
                  <a:moveTo>
                    <a:pt x="1785461" y="276701"/>
                  </a:moveTo>
                  <a:cubicBezTo>
                    <a:pt x="1785461" y="276701"/>
                    <a:pt x="1786414" y="277654"/>
                    <a:pt x="1786414" y="278606"/>
                  </a:cubicBezTo>
                  <a:cubicBezTo>
                    <a:pt x="1786414" y="279559"/>
                    <a:pt x="1786414" y="281464"/>
                    <a:pt x="1786414" y="282416"/>
                  </a:cubicBezTo>
                  <a:cubicBezTo>
                    <a:pt x="1785461" y="280511"/>
                    <a:pt x="1785461" y="278606"/>
                    <a:pt x="1785461" y="276701"/>
                  </a:cubicBezTo>
                  <a:cubicBezTo>
                    <a:pt x="1785461" y="276701"/>
                    <a:pt x="1785461" y="276701"/>
                    <a:pt x="1785461" y="276701"/>
                  </a:cubicBezTo>
                  <a:close/>
                  <a:moveTo>
                    <a:pt x="1776889" y="330994"/>
                  </a:moveTo>
                  <a:cubicBezTo>
                    <a:pt x="1779746" y="345281"/>
                    <a:pt x="1782604" y="360521"/>
                    <a:pt x="1785461" y="376714"/>
                  </a:cubicBezTo>
                  <a:cubicBezTo>
                    <a:pt x="1785461" y="379571"/>
                    <a:pt x="1786414" y="382429"/>
                    <a:pt x="1786414" y="385286"/>
                  </a:cubicBezTo>
                  <a:cubicBezTo>
                    <a:pt x="1785461" y="384334"/>
                    <a:pt x="1785461" y="383381"/>
                    <a:pt x="1784509" y="382429"/>
                  </a:cubicBezTo>
                  <a:cubicBezTo>
                    <a:pt x="1785461" y="377666"/>
                    <a:pt x="1785461" y="374809"/>
                    <a:pt x="1785461" y="374809"/>
                  </a:cubicBezTo>
                  <a:cubicBezTo>
                    <a:pt x="1785461" y="374809"/>
                    <a:pt x="1784509" y="376714"/>
                    <a:pt x="1783556" y="380524"/>
                  </a:cubicBezTo>
                  <a:cubicBezTo>
                    <a:pt x="1781651" y="376714"/>
                    <a:pt x="1778794" y="373856"/>
                    <a:pt x="1776889" y="370999"/>
                  </a:cubicBezTo>
                  <a:cubicBezTo>
                    <a:pt x="1776889" y="357664"/>
                    <a:pt x="1776889" y="346234"/>
                    <a:pt x="1776889" y="337661"/>
                  </a:cubicBezTo>
                  <a:cubicBezTo>
                    <a:pt x="1775936" y="334804"/>
                    <a:pt x="1775936" y="332899"/>
                    <a:pt x="1776889" y="330994"/>
                  </a:cubicBezTo>
                  <a:close/>
                  <a:moveTo>
                    <a:pt x="1755934" y="211931"/>
                  </a:moveTo>
                  <a:cubicBezTo>
                    <a:pt x="1756886" y="215741"/>
                    <a:pt x="1758791" y="223361"/>
                    <a:pt x="1761649" y="233839"/>
                  </a:cubicBezTo>
                  <a:cubicBezTo>
                    <a:pt x="1761649" y="234791"/>
                    <a:pt x="1762601" y="236696"/>
                    <a:pt x="1762601" y="238601"/>
                  </a:cubicBezTo>
                  <a:cubicBezTo>
                    <a:pt x="1761649" y="237649"/>
                    <a:pt x="1761649" y="235744"/>
                    <a:pt x="1760696" y="234791"/>
                  </a:cubicBezTo>
                  <a:cubicBezTo>
                    <a:pt x="1759744" y="232886"/>
                    <a:pt x="1759744" y="230981"/>
                    <a:pt x="1759744" y="230981"/>
                  </a:cubicBezTo>
                  <a:cubicBezTo>
                    <a:pt x="1759744" y="230981"/>
                    <a:pt x="1759744" y="231934"/>
                    <a:pt x="1759744" y="232886"/>
                  </a:cubicBezTo>
                  <a:cubicBezTo>
                    <a:pt x="1758791" y="230981"/>
                    <a:pt x="1757839" y="229076"/>
                    <a:pt x="1756886" y="227171"/>
                  </a:cubicBezTo>
                  <a:cubicBezTo>
                    <a:pt x="1755934" y="226219"/>
                    <a:pt x="1755934" y="225266"/>
                    <a:pt x="1754981" y="223361"/>
                  </a:cubicBezTo>
                  <a:cubicBezTo>
                    <a:pt x="1755934" y="219551"/>
                    <a:pt x="1755934" y="215741"/>
                    <a:pt x="1755934" y="211931"/>
                  </a:cubicBezTo>
                  <a:close/>
                  <a:moveTo>
                    <a:pt x="1754981" y="232886"/>
                  </a:moveTo>
                  <a:cubicBezTo>
                    <a:pt x="1754981" y="233839"/>
                    <a:pt x="1755934" y="234791"/>
                    <a:pt x="1755934" y="235744"/>
                  </a:cubicBezTo>
                  <a:cubicBezTo>
                    <a:pt x="1755934" y="236696"/>
                    <a:pt x="1754981" y="237649"/>
                    <a:pt x="1754981" y="240506"/>
                  </a:cubicBezTo>
                  <a:cubicBezTo>
                    <a:pt x="1754981" y="237649"/>
                    <a:pt x="1754981" y="234791"/>
                    <a:pt x="1754981" y="232886"/>
                  </a:cubicBezTo>
                  <a:close/>
                  <a:moveTo>
                    <a:pt x="1754029" y="281464"/>
                  </a:moveTo>
                  <a:cubicBezTo>
                    <a:pt x="1754029" y="270986"/>
                    <a:pt x="1754029" y="261461"/>
                    <a:pt x="1754981" y="252889"/>
                  </a:cubicBezTo>
                  <a:cubicBezTo>
                    <a:pt x="1755934" y="244316"/>
                    <a:pt x="1756886" y="238601"/>
                    <a:pt x="1756886" y="236696"/>
                  </a:cubicBezTo>
                  <a:cubicBezTo>
                    <a:pt x="1758791" y="242411"/>
                    <a:pt x="1761649" y="250031"/>
                    <a:pt x="1763554" y="256699"/>
                  </a:cubicBezTo>
                  <a:cubicBezTo>
                    <a:pt x="1764506" y="265271"/>
                    <a:pt x="1766411" y="274796"/>
                    <a:pt x="1768316" y="286226"/>
                  </a:cubicBezTo>
                  <a:cubicBezTo>
                    <a:pt x="1763554" y="298609"/>
                    <a:pt x="1758791" y="310991"/>
                    <a:pt x="1754981" y="322421"/>
                  </a:cubicBezTo>
                  <a:cubicBezTo>
                    <a:pt x="1754981" y="320516"/>
                    <a:pt x="1754981" y="318611"/>
                    <a:pt x="1754029" y="317659"/>
                  </a:cubicBezTo>
                  <a:cubicBezTo>
                    <a:pt x="1754029" y="317659"/>
                    <a:pt x="1754029" y="316706"/>
                    <a:pt x="1754029" y="316706"/>
                  </a:cubicBezTo>
                  <a:cubicBezTo>
                    <a:pt x="1754029" y="303371"/>
                    <a:pt x="1754029" y="291941"/>
                    <a:pt x="1754029" y="281464"/>
                  </a:cubicBezTo>
                  <a:close/>
                  <a:moveTo>
                    <a:pt x="1687354" y="295751"/>
                  </a:moveTo>
                  <a:cubicBezTo>
                    <a:pt x="1686401" y="302419"/>
                    <a:pt x="1685449" y="309086"/>
                    <a:pt x="1685449" y="314801"/>
                  </a:cubicBezTo>
                  <a:cubicBezTo>
                    <a:pt x="1685449" y="318611"/>
                    <a:pt x="1684496" y="321469"/>
                    <a:pt x="1684496" y="325279"/>
                  </a:cubicBezTo>
                  <a:cubicBezTo>
                    <a:pt x="1683544" y="320516"/>
                    <a:pt x="1682591" y="316706"/>
                    <a:pt x="1681639" y="311944"/>
                  </a:cubicBezTo>
                  <a:cubicBezTo>
                    <a:pt x="1681639" y="310039"/>
                    <a:pt x="1681639" y="309086"/>
                    <a:pt x="1681639" y="309086"/>
                  </a:cubicBezTo>
                  <a:cubicBezTo>
                    <a:pt x="1681639" y="309086"/>
                    <a:pt x="1681639" y="309086"/>
                    <a:pt x="1681639" y="310039"/>
                  </a:cubicBezTo>
                  <a:cubicBezTo>
                    <a:pt x="1681639" y="309086"/>
                    <a:pt x="1680686" y="307181"/>
                    <a:pt x="1680686" y="306229"/>
                  </a:cubicBezTo>
                  <a:cubicBezTo>
                    <a:pt x="1680686" y="305276"/>
                    <a:pt x="1680686" y="304324"/>
                    <a:pt x="1681639" y="303371"/>
                  </a:cubicBezTo>
                  <a:cubicBezTo>
                    <a:pt x="1682591" y="300514"/>
                    <a:pt x="1683544" y="297656"/>
                    <a:pt x="1684496" y="295751"/>
                  </a:cubicBezTo>
                  <a:cubicBezTo>
                    <a:pt x="1686401" y="290989"/>
                    <a:pt x="1687354" y="287179"/>
                    <a:pt x="1689259" y="282416"/>
                  </a:cubicBezTo>
                  <a:cubicBezTo>
                    <a:pt x="1687354" y="287179"/>
                    <a:pt x="1687354" y="291941"/>
                    <a:pt x="1687354" y="295751"/>
                  </a:cubicBezTo>
                  <a:close/>
                  <a:moveTo>
                    <a:pt x="1678781" y="276701"/>
                  </a:moveTo>
                  <a:cubicBezTo>
                    <a:pt x="1680686" y="266224"/>
                    <a:pt x="1682591" y="255746"/>
                    <a:pt x="1684496" y="245269"/>
                  </a:cubicBezTo>
                  <a:cubicBezTo>
                    <a:pt x="1685449" y="250031"/>
                    <a:pt x="1686401" y="254794"/>
                    <a:pt x="1686401" y="259556"/>
                  </a:cubicBezTo>
                  <a:cubicBezTo>
                    <a:pt x="1686401" y="262414"/>
                    <a:pt x="1686401" y="265271"/>
                    <a:pt x="1686401" y="268129"/>
                  </a:cubicBezTo>
                  <a:cubicBezTo>
                    <a:pt x="1686401" y="269081"/>
                    <a:pt x="1686401" y="270034"/>
                    <a:pt x="1686401" y="270986"/>
                  </a:cubicBezTo>
                  <a:cubicBezTo>
                    <a:pt x="1682591" y="276701"/>
                    <a:pt x="1679734" y="284321"/>
                    <a:pt x="1675924" y="292894"/>
                  </a:cubicBezTo>
                  <a:cubicBezTo>
                    <a:pt x="1675924" y="292894"/>
                    <a:pt x="1675924" y="291941"/>
                    <a:pt x="1675924" y="291941"/>
                  </a:cubicBezTo>
                  <a:cubicBezTo>
                    <a:pt x="1676876" y="287179"/>
                    <a:pt x="1677829" y="283369"/>
                    <a:pt x="1678781" y="278606"/>
                  </a:cubicBezTo>
                  <a:cubicBezTo>
                    <a:pt x="1679734" y="276701"/>
                    <a:pt x="1679734" y="275749"/>
                    <a:pt x="1679734" y="275749"/>
                  </a:cubicBezTo>
                  <a:cubicBezTo>
                    <a:pt x="1679734" y="275749"/>
                    <a:pt x="1679734" y="275749"/>
                    <a:pt x="1678781" y="276701"/>
                  </a:cubicBezTo>
                  <a:close/>
                  <a:moveTo>
                    <a:pt x="1677829" y="199549"/>
                  </a:moveTo>
                  <a:cubicBezTo>
                    <a:pt x="1677829" y="201454"/>
                    <a:pt x="1677829" y="202406"/>
                    <a:pt x="1678781" y="204311"/>
                  </a:cubicBezTo>
                  <a:cubicBezTo>
                    <a:pt x="1677829" y="207169"/>
                    <a:pt x="1676876" y="210979"/>
                    <a:pt x="1676876" y="213836"/>
                  </a:cubicBezTo>
                  <a:cubicBezTo>
                    <a:pt x="1676876" y="209074"/>
                    <a:pt x="1676876" y="204311"/>
                    <a:pt x="1677829" y="199549"/>
                  </a:cubicBezTo>
                  <a:close/>
                  <a:moveTo>
                    <a:pt x="1640681" y="226219"/>
                  </a:moveTo>
                  <a:cubicBezTo>
                    <a:pt x="1643539" y="233839"/>
                    <a:pt x="1646396" y="244316"/>
                    <a:pt x="1649254" y="254794"/>
                  </a:cubicBezTo>
                  <a:cubicBezTo>
                    <a:pt x="1651159" y="260509"/>
                    <a:pt x="1652111" y="267176"/>
                    <a:pt x="1654016" y="274796"/>
                  </a:cubicBezTo>
                  <a:cubicBezTo>
                    <a:pt x="1654016" y="276701"/>
                    <a:pt x="1653064" y="279559"/>
                    <a:pt x="1653064" y="281464"/>
                  </a:cubicBezTo>
                  <a:cubicBezTo>
                    <a:pt x="1653064" y="280511"/>
                    <a:pt x="1652111" y="279559"/>
                    <a:pt x="1652111" y="279559"/>
                  </a:cubicBezTo>
                  <a:cubicBezTo>
                    <a:pt x="1652111" y="279559"/>
                    <a:pt x="1652111" y="280511"/>
                    <a:pt x="1652111" y="282416"/>
                  </a:cubicBezTo>
                  <a:cubicBezTo>
                    <a:pt x="1651159" y="288131"/>
                    <a:pt x="1650206" y="293846"/>
                    <a:pt x="1649254" y="300514"/>
                  </a:cubicBezTo>
                  <a:cubicBezTo>
                    <a:pt x="1646396" y="293846"/>
                    <a:pt x="1644491" y="288131"/>
                    <a:pt x="1641634" y="281464"/>
                  </a:cubicBezTo>
                  <a:cubicBezTo>
                    <a:pt x="1642586" y="280511"/>
                    <a:pt x="1642586" y="280511"/>
                    <a:pt x="1643539" y="279559"/>
                  </a:cubicBezTo>
                  <a:cubicBezTo>
                    <a:pt x="1644491" y="278606"/>
                    <a:pt x="1646396" y="277654"/>
                    <a:pt x="1647349" y="277654"/>
                  </a:cubicBezTo>
                  <a:cubicBezTo>
                    <a:pt x="1651159" y="274796"/>
                    <a:pt x="1654016" y="273844"/>
                    <a:pt x="1654016" y="273844"/>
                  </a:cubicBezTo>
                  <a:cubicBezTo>
                    <a:pt x="1654016" y="273844"/>
                    <a:pt x="1652111" y="274796"/>
                    <a:pt x="1647349" y="276701"/>
                  </a:cubicBezTo>
                  <a:cubicBezTo>
                    <a:pt x="1646396" y="277654"/>
                    <a:pt x="1645444" y="277654"/>
                    <a:pt x="1643539" y="278606"/>
                  </a:cubicBezTo>
                  <a:cubicBezTo>
                    <a:pt x="1643539" y="278606"/>
                    <a:pt x="1642586" y="279559"/>
                    <a:pt x="1642586" y="279559"/>
                  </a:cubicBezTo>
                  <a:cubicBezTo>
                    <a:pt x="1642586" y="271939"/>
                    <a:pt x="1642586" y="263366"/>
                    <a:pt x="1642586" y="255746"/>
                  </a:cubicBezTo>
                  <a:cubicBezTo>
                    <a:pt x="1640681" y="246221"/>
                    <a:pt x="1640681" y="235744"/>
                    <a:pt x="1640681" y="226219"/>
                  </a:cubicBezTo>
                  <a:cubicBezTo>
                    <a:pt x="1639729" y="226219"/>
                    <a:pt x="1639729" y="226219"/>
                    <a:pt x="1640681" y="226219"/>
                  </a:cubicBezTo>
                  <a:close/>
                  <a:moveTo>
                    <a:pt x="1620679" y="348139"/>
                  </a:moveTo>
                  <a:cubicBezTo>
                    <a:pt x="1620679" y="349091"/>
                    <a:pt x="1620679" y="350044"/>
                    <a:pt x="1620679" y="351949"/>
                  </a:cubicBezTo>
                  <a:cubicBezTo>
                    <a:pt x="1620679" y="352901"/>
                    <a:pt x="1620679" y="353854"/>
                    <a:pt x="1620679" y="353854"/>
                  </a:cubicBezTo>
                  <a:cubicBezTo>
                    <a:pt x="1619726" y="354806"/>
                    <a:pt x="1619726" y="355759"/>
                    <a:pt x="1618774" y="356711"/>
                  </a:cubicBezTo>
                  <a:cubicBezTo>
                    <a:pt x="1619726" y="353854"/>
                    <a:pt x="1620679" y="350044"/>
                    <a:pt x="1620679" y="348139"/>
                  </a:cubicBezTo>
                  <a:close/>
                  <a:moveTo>
                    <a:pt x="1618774" y="311944"/>
                  </a:moveTo>
                  <a:cubicBezTo>
                    <a:pt x="1617821" y="312896"/>
                    <a:pt x="1617821" y="313849"/>
                    <a:pt x="1616869" y="315754"/>
                  </a:cubicBezTo>
                  <a:cubicBezTo>
                    <a:pt x="1613059" y="323374"/>
                    <a:pt x="1609249" y="332899"/>
                    <a:pt x="1605439" y="343376"/>
                  </a:cubicBezTo>
                  <a:cubicBezTo>
                    <a:pt x="1604486" y="345281"/>
                    <a:pt x="1603534" y="348139"/>
                    <a:pt x="1602581" y="350996"/>
                  </a:cubicBezTo>
                  <a:cubicBezTo>
                    <a:pt x="1602581" y="348139"/>
                    <a:pt x="1602581" y="345281"/>
                    <a:pt x="1602581" y="342424"/>
                  </a:cubicBezTo>
                  <a:cubicBezTo>
                    <a:pt x="1605439" y="334804"/>
                    <a:pt x="1609249" y="328136"/>
                    <a:pt x="1613059" y="321469"/>
                  </a:cubicBezTo>
                  <a:cubicBezTo>
                    <a:pt x="1614964" y="317659"/>
                    <a:pt x="1617821" y="313849"/>
                    <a:pt x="1619726" y="310039"/>
                  </a:cubicBezTo>
                  <a:cubicBezTo>
                    <a:pt x="1618774" y="310991"/>
                    <a:pt x="1618774" y="310991"/>
                    <a:pt x="1618774" y="311944"/>
                  </a:cubicBezTo>
                  <a:close/>
                  <a:moveTo>
                    <a:pt x="1610201" y="269081"/>
                  </a:moveTo>
                  <a:cubicBezTo>
                    <a:pt x="1612106" y="265271"/>
                    <a:pt x="1613059" y="261461"/>
                    <a:pt x="1614011" y="258604"/>
                  </a:cubicBezTo>
                  <a:cubicBezTo>
                    <a:pt x="1614964" y="256699"/>
                    <a:pt x="1615916" y="254794"/>
                    <a:pt x="1616869" y="252889"/>
                  </a:cubicBezTo>
                  <a:cubicBezTo>
                    <a:pt x="1616869" y="264319"/>
                    <a:pt x="1617821" y="277654"/>
                    <a:pt x="1617821" y="292894"/>
                  </a:cubicBezTo>
                  <a:cubicBezTo>
                    <a:pt x="1617821" y="292894"/>
                    <a:pt x="1617821" y="293846"/>
                    <a:pt x="1617821" y="293846"/>
                  </a:cubicBezTo>
                  <a:cubicBezTo>
                    <a:pt x="1616869" y="291941"/>
                    <a:pt x="1615916" y="290036"/>
                    <a:pt x="1614011" y="289084"/>
                  </a:cubicBezTo>
                  <a:cubicBezTo>
                    <a:pt x="1611154" y="284321"/>
                    <a:pt x="1608296" y="280511"/>
                    <a:pt x="1606391" y="277654"/>
                  </a:cubicBezTo>
                  <a:cubicBezTo>
                    <a:pt x="1608296" y="274796"/>
                    <a:pt x="1609249" y="271939"/>
                    <a:pt x="1610201" y="269081"/>
                  </a:cubicBezTo>
                  <a:close/>
                  <a:moveTo>
                    <a:pt x="1600676" y="297656"/>
                  </a:moveTo>
                  <a:cubicBezTo>
                    <a:pt x="1602581" y="290989"/>
                    <a:pt x="1604486" y="285274"/>
                    <a:pt x="1606391" y="279559"/>
                  </a:cubicBezTo>
                  <a:cubicBezTo>
                    <a:pt x="1607344" y="282416"/>
                    <a:pt x="1609249" y="286226"/>
                    <a:pt x="1611154" y="290989"/>
                  </a:cubicBezTo>
                  <a:cubicBezTo>
                    <a:pt x="1613059" y="294799"/>
                    <a:pt x="1614964" y="298609"/>
                    <a:pt x="1616869" y="303371"/>
                  </a:cubicBezTo>
                  <a:cubicBezTo>
                    <a:pt x="1613059" y="307181"/>
                    <a:pt x="1610201" y="312896"/>
                    <a:pt x="1606391" y="317659"/>
                  </a:cubicBezTo>
                  <a:cubicBezTo>
                    <a:pt x="1604486" y="320516"/>
                    <a:pt x="1602581" y="322421"/>
                    <a:pt x="1601629" y="325279"/>
                  </a:cubicBezTo>
                  <a:cubicBezTo>
                    <a:pt x="1601629" y="323374"/>
                    <a:pt x="1601629" y="321469"/>
                    <a:pt x="1600676" y="319564"/>
                  </a:cubicBezTo>
                  <a:cubicBezTo>
                    <a:pt x="1600676" y="314801"/>
                    <a:pt x="1599724" y="310039"/>
                    <a:pt x="1599724" y="305276"/>
                  </a:cubicBezTo>
                  <a:cubicBezTo>
                    <a:pt x="1599724" y="302419"/>
                    <a:pt x="1600676" y="300514"/>
                    <a:pt x="1600676" y="297656"/>
                  </a:cubicBezTo>
                  <a:close/>
                  <a:moveTo>
                    <a:pt x="1567339" y="315754"/>
                  </a:moveTo>
                  <a:cubicBezTo>
                    <a:pt x="1567339" y="320516"/>
                    <a:pt x="1568291" y="325279"/>
                    <a:pt x="1568291" y="330041"/>
                  </a:cubicBezTo>
                  <a:cubicBezTo>
                    <a:pt x="1567339" y="326231"/>
                    <a:pt x="1567339" y="323374"/>
                    <a:pt x="1566386" y="320516"/>
                  </a:cubicBezTo>
                  <a:cubicBezTo>
                    <a:pt x="1567339" y="319564"/>
                    <a:pt x="1567339" y="317659"/>
                    <a:pt x="1567339" y="315754"/>
                  </a:cubicBezTo>
                  <a:close/>
                  <a:moveTo>
                    <a:pt x="1547336" y="265271"/>
                  </a:moveTo>
                  <a:cubicBezTo>
                    <a:pt x="1547336" y="269081"/>
                    <a:pt x="1546384" y="271939"/>
                    <a:pt x="1546384" y="275749"/>
                  </a:cubicBezTo>
                  <a:cubicBezTo>
                    <a:pt x="1546384" y="274796"/>
                    <a:pt x="1545431" y="273844"/>
                    <a:pt x="1545431" y="272891"/>
                  </a:cubicBezTo>
                  <a:cubicBezTo>
                    <a:pt x="1546384" y="270986"/>
                    <a:pt x="1546384" y="268129"/>
                    <a:pt x="1547336" y="265271"/>
                  </a:cubicBezTo>
                  <a:close/>
                  <a:moveTo>
                    <a:pt x="1541621" y="286226"/>
                  </a:moveTo>
                  <a:cubicBezTo>
                    <a:pt x="1542574" y="289084"/>
                    <a:pt x="1543526" y="290989"/>
                    <a:pt x="1543526" y="293846"/>
                  </a:cubicBezTo>
                  <a:cubicBezTo>
                    <a:pt x="1543526" y="295751"/>
                    <a:pt x="1542574" y="298609"/>
                    <a:pt x="1542574" y="301466"/>
                  </a:cubicBezTo>
                  <a:cubicBezTo>
                    <a:pt x="1541621" y="298609"/>
                    <a:pt x="1540669" y="294799"/>
                    <a:pt x="1539716" y="291941"/>
                  </a:cubicBezTo>
                  <a:cubicBezTo>
                    <a:pt x="1540669" y="289084"/>
                    <a:pt x="1541621" y="288131"/>
                    <a:pt x="1541621" y="286226"/>
                  </a:cubicBezTo>
                  <a:close/>
                  <a:moveTo>
                    <a:pt x="1537811" y="271939"/>
                  </a:moveTo>
                  <a:cubicBezTo>
                    <a:pt x="1537811" y="273844"/>
                    <a:pt x="1538764" y="274796"/>
                    <a:pt x="1538764" y="276701"/>
                  </a:cubicBezTo>
                  <a:cubicBezTo>
                    <a:pt x="1537811" y="277654"/>
                    <a:pt x="1537811" y="278606"/>
                    <a:pt x="1536859" y="280511"/>
                  </a:cubicBezTo>
                  <a:cubicBezTo>
                    <a:pt x="1537811" y="276701"/>
                    <a:pt x="1537811" y="273844"/>
                    <a:pt x="1537811" y="271939"/>
                  </a:cubicBezTo>
                  <a:close/>
                  <a:moveTo>
                    <a:pt x="1533049" y="338614"/>
                  </a:moveTo>
                  <a:cubicBezTo>
                    <a:pt x="1533049" y="337661"/>
                    <a:pt x="1533049" y="336709"/>
                    <a:pt x="1533049" y="335756"/>
                  </a:cubicBezTo>
                  <a:cubicBezTo>
                    <a:pt x="1534001" y="340519"/>
                    <a:pt x="1534954" y="345281"/>
                    <a:pt x="1535906" y="350044"/>
                  </a:cubicBezTo>
                  <a:cubicBezTo>
                    <a:pt x="1536859" y="352901"/>
                    <a:pt x="1536859" y="354806"/>
                    <a:pt x="1536859" y="357664"/>
                  </a:cubicBezTo>
                  <a:cubicBezTo>
                    <a:pt x="1536859" y="359569"/>
                    <a:pt x="1536859" y="360521"/>
                    <a:pt x="1536859" y="362426"/>
                  </a:cubicBezTo>
                  <a:cubicBezTo>
                    <a:pt x="1536859" y="362426"/>
                    <a:pt x="1536859" y="362426"/>
                    <a:pt x="1536859" y="362426"/>
                  </a:cubicBezTo>
                  <a:cubicBezTo>
                    <a:pt x="1534954" y="356711"/>
                    <a:pt x="1533049" y="351949"/>
                    <a:pt x="1532096" y="346234"/>
                  </a:cubicBezTo>
                  <a:cubicBezTo>
                    <a:pt x="1533049" y="343376"/>
                    <a:pt x="1533049" y="341471"/>
                    <a:pt x="1533049" y="338614"/>
                  </a:cubicBezTo>
                  <a:close/>
                  <a:moveTo>
                    <a:pt x="1519714" y="270986"/>
                  </a:moveTo>
                  <a:cubicBezTo>
                    <a:pt x="1521619" y="279559"/>
                    <a:pt x="1523524" y="288131"/>
                    <a:pt x="1525429" y="297656"/>
                  </a:cubicBezTo>
                  <a:cubicBezTo>
                    <a:pt x="1525429" y="298609"/>
                    <a:pt x="1525429" y="299561"/>
                    <a:pt x="1524476" y="301466"/>
                  </a:cubicBezTo>
                  <a:cubicBezTo>
                    <a:pt x="1523524" y="306229"/>
                    <a:pt x="1522571" y="310991"/>
                    <a:pt x="1521619" y="315754"/>
                  </a:cubicBezTo>
                  <a:cubicBezTo>
                    <a:pt x="1520666" y="313849"/>
                    <a:pt x="1520666" y="311944"/>
                    <a:pt x="1519714" y="310991"/>
                  </a:cubicBezTo>
                  <a:cubicBezTo>
                    <a:pt x="1519714" y="295751"/>
                    <a:pt x="1518761" y="281464"/>
                    <a:pt x="1517809" y="268129"/>
                  </a:cubicBezTo>
                  <a:cubicBezTo>
                    <a:pt x="1519714" y="268129"/>
                    <a:pt x="1519714" y="269081"/>
                    <a:pt x="1519714" y="270986"/>
                  </a:cubicBezTo>
                  <a:close/>
                  <a:moveTo>
                    <a:pt x="1503521" y="302419"/>
                  </a:moveTo>
                  <a:cubicBezTo>
                    <a:pt x="1503521" y="306229"/>
                    <a:pt x="1503521" y="310039"/>
                    <a:pt x="1502569" y="313849"/>
                  </a:cubicBezTo>
                  <a:cubicBezTo>
                    <a:pt x="1502569" y="318611"/>
                    <a:pt x="1502569" y="324326"/>
                    <a:pt x="1502569" y="330041"/>
                  </a:cubicBezTo>
                  <a:cubicBezTo>
                    <a:pt x="1502569" y="330041"/>
                    <a:pt x="1502569" y="330041"/>
                    <a:pt x="1501616" y="329089"/>
                  </a:cubicBezTo>
                  <a:cubicBezTo>
                    <a:pt x="1500664" y="323374"/>
                    <a:pt x="1498759" y="317659"/>
                    <a:pt x="1497806" y="311944"/>
                  </a:cubicBezTo>
                  <a:cubicBezTo>
                    <a:pt x="1500664" y="309086"/>
                    <a:pt x="1502569" y="306229"/>
                    <a:pt x="1503521" y="302419"/>
                  </a:cubicBezTo>
                  <a:close/>
                  <a:moveTo>
                    <a:pt x="1477804" y="272891"/>
                  </a:moveTo>
                  <a:cubicBezTo>
                    <a:pt x="1477804" y="273844"/>
                    <a:pt x="1477804" y="273844"/>
                    <a:pt x="1477804" y="272891"/>
                  </a:cubicBezTo>
                  <a:cubicBezTo>
                    <a:pt x="1477804" y="275749"/>
                    <a:pt x="1477804" y="278606"/>
                    <a:pt x="1477804" y="282416"/>
                  </a:cubicBezTo>
                  <a:cubicBezTo>
                    <a:pt x="1477804" y="286226"/>
                    <a:pt x="1476851" y="290989"/>
                    <a:pt x="1476851" y="294799"/>
                  </a:cubicBezTo>
                  <a:cubicBezTo>
                    <a:pt x="1476851" y="294799"/>
                    <a:pt x="1476851" y="295751"/>
                    <a:pt x="1475899" y="295751"/>
                  </a:cubicBezTo>
                  <a:cubicBezTo>
                    <a:pt x="1475899" y="290989"/>
                    <a:pt x="1474946" y="286226"/>
                    <a:pt x="1474946" y="282416"/>
                  </a:cubicBezTo>
                  <a:cubicBezTo>
                    <a:pt x="1475899" y="279559"/>
                    <a:pt x="1476851" y="276701"/>
                    <a:pt x="1477804" y="272891"/>
                  </a:cubicBezTo>
                  <a:close/>
                  <a:moveTo>
                    <a:pt x="1461611" y="326231"/>
                  </a:moveTo>
                  <a:cubicBezTo>
                    <a:pt x="1461611" y="327184"/>
                    <a:pt x="1461611" y="327184"/>
                    <a:pt x="1461611" y="328136"/>
                  </a:cubicBezTo>
                  <a:cubicBezTo>
                    <a:pt x="1461611" y="329089"/>
                    <a:pt x="1460659" y="329089"/>
                    <a:pt x="1460659" y="330041"/>
                  </a:cubicBezTo>
                  <a:cubicBezTo>
                    <a:pt x="1460659" y="330041"/>
                    <a:pt x="1460659" y="330041"/>
                    <a:pt x="1460659" y="329089"/>
                  </a:cubicBezTo>
                  <a:cubicBezTo>
                    <a:pt x="1460659" y="328136"/>
                    <a:pt x="1460659" y="327184"/>
                    <a:pt x="1461611" y="326231"/>
                  </a:cubicBezTo>
                  <a:close/>
                  <a:moveTo>
                    <a:pt x="1457801" y="309086"/>
                  </a:moveTo>
                  <a:cubicBezTo>
                    <a:pt x="1456849" y="310039"/>
                    <a:pt x="1456849" y="310039"/>
                    <a:pt x="1457801" y="309086"/>
                  </a:cubicBezTo>
                  <a:cubicBezTo>
                    <a:pt x="1456849" y="307181"/>
                    <a:pt x="1456849" y="305276"/>
                    <a:pt x="1455896" y="302419"/>
                  </a:cubicBezTo>
                  <a:cubicBezTo>
                    <a:pt x="1455896" y="305276"/>
                    <a:pt x="1456849" y="307181"/>
                    <a:pt x="1457801" y="309086"/>
                  </a:cubicBezTo>
                  <a:close/>
                  <a:moveTo>
                    <a:pt x="1442561" y="328136"/>
                  </a:moveTo>
                  <a:cubicBezTo>
                    <a:pt x="1442561" y="324326"/>
                    <a:pt x="1442561" y="321469"/>
                    <a:pt x="1442561" y="318611"/>
                  </a:cubicBezTo>
                  <a:cubicBezTo>
                    <a:pt x="1443514" y="323374"/>
                    <a:pt x="1443514" y="329089"/>
                    <a:pt x="1444466" y="333851"/>
                  </a:cubicBezTo>
                  <a:cubicBezTo>
                    <a:pt x="1443514" y="332899"/>
                    <a:pt x="1443514" y="330994"/>
                    <a:pt x="1442561" y="330041"/>
                  </a:cubicBezTo>
                  <a:cubicBezTo>
                    <a:pt x="1442561" y="330041"/>
                    <a:pt x="1442561" y="329089"/>
                    <a:pt x="1442561" y="328136"/>
                  </a:cubicBezTo>
                  <a:close/>
                  <a:moveTo>
                    <a:pt x="1415891" y="281464"/>
                  </a:moveTo>
                  <a:cubicBezTo>
                    <a:pt x="1415891" y="284321"/>
                    <a:pt x="1415891" y="286226"/>
                    <a:pt x="1415891" y="289084"/>
                  </a:cubicBezTo>
                  <a:cubicBezTo>
                    <a:pt x="1415891" y="289084"/>
                    <a:pt x="1415891" y="289084"/>
                    <a:pt x="1415891" y="289084"/>
                  </a:cubicBezTo>
                  <a:cubicBezTo>
                    <a:pt x="1414939" y="288131"/>
                    <a:pt x="1413986" y="287179"/>
                    <a:pt x="1413034" y="286226"/>
                  </a:cubicBezTo>
                  <a:cubicBezTo>
                    <a:pt x="1414939" y="284321"/>
                    <a:pt x="1415891" y="282416"/>
                    <a:pt x="1415891" y="281464"/>
                  </a:cubicBezTo>
                  <a:close/>
                  <a:moveTo>
                    <a:pt x="1412081" y="290036"/>
                  </a:moveTo>
                  <a:cubicBezTo>
                    <a:pt x="1413034" y="290989"/>
                    <a:pt x="1413034" y="291941"/>
                    <a:pt x="1413986" y="292894"/>
                  </a:cubicBezTo>
                  <a:cubicBezTo>
                    <a:pt x="1414939" y="293846"/>
                    <a:pt x="1414939" y="294799"/>
                    <a:pt x="1415891" y="295751"/>
                  </a:cubicBezTo>
                  <a:cubicBezTo>
                    <a:pt x="1415891" y="297656"/>
                    <a:pt x="1415891" y="299561"/>
                    <a:pt x="1415891" y="300514"/>
                  </a:cubicBezTo>
                  <a:cubicBezTo>
                    <a:pt x="1413986" y="296704"/>
                    <a:pt x="1413034" y="293846"/>
                    <a:pt x="1412081" y="290036"/>
                  </a:cubicBezTo>
                  <a:cubicBezTo>
                    <a:pt x="1412081" y="290036"/>
                    <a:pt x="1412081" y="290036"/>
                    <a:pt x="1412081" y="290036"/>
                  </a:cubicBezTo>
                  <a:close/>
                  <a:moveTo>
                    <a:pt x="1383506" y="364331"/>
                  </a:moveTo>
                  <a:cubicBezTo>
                    <a:pt x="1383506" y="362426"/>
                    <a:pt x="1383506" y="360521"/>
                    <a:pt x="1382554" y="358616"/>
                  </a:cubicBezTo>
                  <a:cubicBezTo>
                    <a:pt x="1382554" y="358616"/>
                    <a:pt x="1382554" y="357664"/>
                    <a:pt x="1382554" y="357664"/>
                  </a:cubicBezTo>
                  <a:cubicBezTo>
                    <a:pt x="1382554" y="358616"/>
                    <a:pt x="1383506" y="360521"/>
                    <a:pt x="1383506" y="362426"/>
                  </a:cubicBezTo>
                  <a:cubicBezTo>
                    <a:pt x="1384459" y="363379"/>
                    <a:pt x="1384459" y="363379"/>
                    <a:pt x="1383506" y="364331"/>
                  </a:cubicBezTo>
                  <a:close/>
                  <a:moveTo>
                    <a:pt x="1386364" y="298609"/>
                  </a:moveTo>
                  <a:cubicBezTo>
                    <a:pt x="1386364" y="298609"/>
                    <a:pt x="1386364" y="298609"/>
                    <a:pt x="1386364" y="298609"/>
                  </a:cubicBezTo>
                  <a:cubicBezTo>
                    <a:pt x="1385411" y="296704"/>
                    <a:pt x="1385411" y="295751"/>
                    <a:pt x="1384459" y="293846"/>
                  </a:cubicBezTo>
                  <a:cubicBezTo>
                    <a:pt x="1385411" y="292894"/>
                    <a:pt x="1385411" y="291941"/>
                    <a:pt x="1386364" y="290989"/>
                  </a:cubicBezTo>
                  <a:cubicBezTo>
                    <a:pt x="1388269" y="289084"/>
                    <a:pt x="1389221" y="287179"/>
                    <a:pt x="1391126" y="286226"/>
                  </a:cubicBezTo>
                  <a:cubicBezTo>
                    <a:pt x="1389221" y="290036"/>
                    <a:pt x="1387316" y="293846"/>
                    <a:pt x="1386364" y="298609"/>
                  </a:cubicBezTo>
                  <a:close/>
                  <a:moveTo>
                    <a:pt x="1383506" y="287179"/>
                  </a:moveTo>
                  <a:cubicBezTo>
                    <a:pt x="1383506" y="287179"/>
                    <a:pt x="1382554" y="288131"/>
                    <a:pt x="1382554" y="288131"/>
                  </a:cubicBezTo>
                  <a:cubicBezTo>
                    <a:pt x="1380649" y="283369"/>
                    <a:pt x="1378744" y="278606"/>
                    <a:pt x="1376839" y="274796"/>
                  </a:cubicBezTo>
                  <a:cubicBezTo>
                    <a:pt x="1379696" y="262414"/>
                    <a:pt x="1382554" y="251936"/>
                    <a:pt x="1384459" y="242411"/>
                  </a:cubicBezTo>
                  <a:cubicBezTo>
                    <a:pt x="1385411" y="250031"/>
                    <a:pt x="1387316" y="263366"/>
                    <a:pt x="1390174" y="281464"/>
                  </a:cubicBezTo>
                  <a:cubicBezTo>
                    <a:pt x="1388269" y="283369"/>
                    <a:pt x="1386364" y="285274"/>
                    <a:pt x="1383506" y="287179"/>
                  </a:cubicBezTo>
                  <a:close/>
                  <a:moveTo>
                    <a:pt x="1391126" y="310991"/>
                  </a:moveTo>
                  <a:cubicBezTo>
                    <a:pt x="1392079" y="307181"/>
                    <a:pt x="1392079" y="303371"/>
                    <a:pt x="1393031" y="299561"/>
                  </a:cubicBezTo>
                  <a:cubicBezTo>
                    <a:pt x="1393031" y="299561"/>
                    <a:pt x="1393031" y="298609"/>
                    <a:pt x="1393031" y="298609"/>
                  </a:cubicBezTo>
                  <a:cubicBezTo>
                    <a:pt x="1393031" y="300514"/>
                    <a:pt x="1393984" y="303371"/>
                    <a:pt x="1393984" y="305276"/>
                  </a:cubicBezTo>
                  <a:cubicBezTo>
                    <a:pt x="1393984" y="308134"/>
                    <a:pt x="1392079" y="309086"/>
                    <a:pt x="1391126" y="310991"/>
                  </a:cubicBezTo>
                  <a:close/>
                  <a:moveTo>
                    <a:pt x="1397794" y="278606"/>
                  </a:moveTo>
                  <a:cubicBezTo>
                    <a:pt x="1397794" y="278606"/>
                    <a:pt x="1397794" y="278606"/>
                    <a:pt x="1397794" y="278606"/>
                  </a:cubicBezTo>
                  <a:cubicBezTo>
                    <a:pt x="1397794" y="278606"/>
                    <a:pt x="1397794" y="279559"/>
                    <a:pt x="1397794" y="279559"/>
                  </a:cubicBezTo>
                  <a:cubicBezTo>
                    <a:pt x="1397794" y="279559"/>
                    <a:pt x="1397794" y="279559"/>
                    <a:pt x="1397794" y="278606"/>
                  </a:cubicBezTo>
                  <a:cubicBezTo>
                    <a:pt x="1397794" y="278606"/>
                    <a:pt x="1397794" y="278606"/>
                    <a:pt x="1397794" y="278606"/>
                  </a:cubicBezTo>
                  <a:close/>
                  <a:moveTo>
                    <a:pt x="1397794" y="322421"/>
                  </a:moveTo>
                  <a:cubicBezTo>
                    <a:pt x="1398746" y="325279"/>
                    <a:pt x="1398746" y="328136"/>
                    <a:pt x="1399699" y="331946"/>
                  </a:cubicBezTo>
                  <a:cubicBezTo>
                    <a:pt x="1399699" y="332899"/>
                    <a:pt x="1399699" y="332899"/>
                    <a:pt x="1399699" y="333851"/>
                  </a:cubicBezTo>
                  <a:cubicBezTo>
                    <a:pt x="1398746" y="330994"/>
                    <a:pt x="1397794" y="328136"/>
                    <a:pt x="1396841" y="326231"/>
                  </a:cubicBezTo>
                  <a:cubicBezTo>
                    <a:pt x="1396841" y="324326"/>
                    <a:pt x="1396841" y="323374"/>
                    <a:pt x="1397794" y="322421"/>
                  </a:cubicBezTo>
                  <a:close/>
                  <a:moveTo>
                    <a:pt x="1387316" y="231934"/>
                  </a:moveTo>
                  <a:cubicBezTo>
                    <a:pt x="1389221" y="242411"/>
                    <a:pt x="1392079" y="255746"/>
                    <a:pt x="1395889" y="270986"/>
                  </a:cubicBezTo>
                  <a:cubicBezTo>
                    <a:pt x="1395889" y="271939"/>
                    <a:pt x="1395889" y="271939"/>
                    <a:pt x="1394936" y="272891"/>
                  </a:cubicBezTo>
                  <a:cubicBezTo>
                    <a:pt x="1390174" y="257651"/>
                    <a:pt x="1386364" y="246221"/>
                    <a:pt x="1384459" y="240506"/>
                  </a:cubicBezTo>
                  <a:cubicBezTo>
                    <a:pt x="1386364" y="237649"/>
                    <a:pt x="1387316" y="234791"/>
                    <a:pt x="1387316" y="231934"/>
                  </a:cubicBezTo>
                  <a:close/>
                  <a:moveTo>
                    <a:pt x="1380649" y="232886"/>
                  </a:moveTo>
                  <a:cubicBezTo>
                    <a:pt x="1382554" y="230029"/>
                    <a:pt x="1384459" y="227171"/>
                    <a:pt x="1386364" y="225266"/>
                  </a:cubicBezTo>
                  <a:cubicBezTo>
                    <a:pt x="1386364" y="225266"/>
                    <a:pt x="1386364" y="225266"/>
                    <a:pt x="1386364" y="225266"/>
                  </a:cubicBezTo>
                  <a:cubicBezTo>
                    <a:pt x="1382554" y="234791"/>
                    <a:pt x="1377791" y="247174"/>
                    <a:pt x="1372076" y="262414"/>
                  </a:cubicBezTo>
                  <a:cubicBezTo>
                    <a:pt x="1371124" y="260509"/>
                    <a:pt x="1371124" y="259556"/>
                    <a:pt x="1370171" y="257651"/>
                  </a:cubicBezTo>
                  <a:cubicBezTo>
                    <a:pt x="1369219" y="256699"/>
                    <a:pt x="1369219" y="255746"/>
                    <a:pt x="1369219" y="253841"/>
                  </a:cubicBezTo>
                  <a:cubicBezTo>
                    <a:pt x="1373029" y="245269"/>
                    <a:pt x="1376839" y="238601"/>
                    <a:pt x="1380649" y="232886"/>
                  </a:cubicBezTo>
                  <a:close/>
                  <a:moveTo>
                    <a:pt x="1356836" y="300514"/>
                  </a:moveTo>
                  <a:cubicBezTo>
                    <a:pt x="1356836" y="301466"/>
                    <a:pt x="1356836" y="301466"/>
                    <a:pt x="1356836" y="302419"/>
                  </a:cubicBezTo>
                  <a:cubicBezTo>
                    <a:pt x="1356836" y="303371"/>
                    <a:pt x="1356836" y="303371"/>
                    <a:pt x="1355884" y="304324"/>
                  </a:cubicBezTo>
                  <a:cubicBezTo>
                    <a:pt x="1355884" y="302419"/>
                    <a:pt x="1355884" y="301466"/>
                    <a:pt x="1355884" y="299561"/>
                  </a:cubicBezTo>
                  <a:cubicBezTo>
                    <a:pt x="1355884" y="299561"/>
                    <a:pt x="1356836" y="299561"/>
                    <a:pt x="1356836" y="300514"/>
                  </a:cubicBezTo>
                  <a:close/>
                  <a:moveTo>
                    <a:pt x="1339691" y="325279"/>
                  </a:moveTo>
                  <a:cubicBezTo>
                    <a:pt x="1339691" y="325279"/>
                    <a:pt x="1339691" y="324326"/>
                    <a:pt x="1339691" y="324326"/>
                  </a:cubicBezTo>
                  <a:cubicBezTo>
                    <a:pt x="1340644" y="322421"/>
                    <a:pt x="1341596" y="319564"/>
                    <a:pt x="1341596" y="317659"/>
                  </a:cubicBezTo>
                  <a:cubicBezTo>
                    <a:pt x="1341596" y="317659"/>
                    <a:pt x="1341596" y="317659"/>
                    <a:pt x="1341596" y="317659"/>
                  </a:cubicBezTo>
                  <a:cubicBezTo>
                    <a:pt x="1341596" y="322421"/>
                    <a:pt x="1341596" y="326231"/>
                    <a:pt x="1341596" y="330994"/>
                  </a:cubicBezTo>
                  <a:cubicBezTo>
                    <a:pt x="1341596" y="328136"/>
                    <a:pt x="1340644" y="326231"/>
                    <a:pt x="1339691" y="325279"/>
                  </a:cubicBezTo>
                  <a:close/>
                  <a:moveTo>
                    <a:pt x="1340644" y="226219"/>
                  </a:moveTo>
                  <a:cubicBezTo>
                    <a:pt x="1340644" y="225266"/>
                    <a:pt x="1340644" y="225266"/>
                    <a:pt x="1340644" y="226219"/>
                  </a:cubicBezTo>
                  <a:cubicBezTo>
                    <a:pt x="1341596" y="229076"/>
                    <a:pt x="1343501" y="232886"/>
                    <a:pt x="1344454" y="237649"/>
                  </a:cubicBezTo>
                  <a:cubicBezTo>
                    <a:pt x="1344454" y="239554"/>
                    <a:pt x="1344454" y="240506"/>
                    <a:pt x="1344454" y="242411"/>
                  </a:cubicBezTo>
                  <a:cubicBezTo>
                    <a:pt x="1344454" y="249079"/>
                    <a:pt x="1343501" y="256699"/>
                    <a:pt x="1343501" y="264319"/>
                  </a:cubicBezTo>
                  <a:cubicBezTo>
                    <a:pt x="1343501" y="267176"/>
                    <a:pt x="1343501" y="270034"/>
                    <a:pt x="1343501" y="272891"/>
                  </a:cubicBezTo>
                  <a:cubicBezTo>
                    <a:pt x="1341596" y="271939"/>
                    <a:pt x="1340644" y="270034"/>
                    <a:pt x="1339691" y="269081"/>
                  </a:cubicBezTo>
                  <a:cubicBezTo>
                    <a:pt x="1338739" y="252889"/>
                    <a:pt x="1339691" y="238601"/>
                    <a:pt x="1340644" y="226219"/>
                  </a:cubicBezTo>
                  <a:close/>
                  <a:moveTo>
                    <a:pt x="1337786" y="295751"/>
                  </a:moveTo>
                  <a:cubicBezTo>
                    <a:pt x="1337786" y="288131"/>
                    <a:pt x="1338739" y="279559"/>
                    <a:pt x="1338739" y="271939"/>
                  </a:cubicBezTo>
                  <a:cubicBezTo>
                    <a:pt x="1339691" y="272891"/>
                    <a:pt x="1341596" y="274796"/>
                    <a:pt x="1342549" y="276701"/>
                  </a:cubicBezTo>
                  <a:cubicBezTo>
                    <a:pt x="1342549" y="276701"/>
                    <a:pt x="1342549" y="276701"/>
                    <a:pt x="1342549" y="276701"/>
                  </a:cubicBezTo>
                  <a:cubicBezTo>
                    <a:pt x="1342549" y="279559"/>
                    <a:pt x="1342549" y="283369"/>
                    <a:pt x="1342549" y="286226"/>
                  </a:cubicBezTo>
                  <a:cubicBezTo>
                    <a:pt x="1340644" y="290036"/>
                    <a:pt x="1338739" y="292894"/>
                    <a:pt x="1337786" y="295751"/>
                  </a:cubicBezTo>
                  <a:cubicBezTo>
                    <a:pt x="1337786" y="296704"/>
                    <a:pt x="1337786" y="296704"/>
                    <a:pt x="1337786" y="296704"/>
                  </a:cubicBezTo>
                  <a:cubicBezTo>
                    <a:pt x="1337786" y="296704"/>
                    <a:pt x="1337786" y="295751"/>
                    <a:pt x="1337786" y="295751"/>
                  </a:cubicBezTo>
                  <a:close/>
                  <a:moveTo>
                    <a:pt x="1314926" y="320516"/>
                  </a:move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lose/>
                  <a:moveTo>
                    <a:pt x="1311116" y="312896"/>
                  </a:moveTo>
                  <a:cubicBezTo>
                    <a:pt x="1311116" y="312896"/>
                    <a:pt x="1312069" y="313849"/>
                    <a:pt x="1311116" y="312896"/>
                  </a:cubicBezTo>
                  <a:cubicBezTo>
                    <a:pt x="1311116" y="313849"/>
                    <a:pt x="1311116" y="313849"/>
                    <a:pt x="1311116" y="314801"/>
                  </a:cubicBezTo>
                  <a:cubicBezTo>
                    <a:pt x="1311116" y="314801"/>
                    <a:pt x="1311116" y="314801"/>
                    <a:pt x="1311116" y="314801"/>
                  </a:cubicBezTo>
                  <a:cubicBezTo>
                    <a:pt x="1311116" y="313849"/>
                    <a:pt x="1311116" y="313849"/>
                    <a:pt x="1311116" y="312896"/>
                  </a:cubicBezTo>
                  <a:close/>
                  <a:moveTo>
                    <a:pt x="1242536" y="344329"/>
                  </a:moveTo>
                  <a:cubicBezTo>
                    <a:pt x="1241584" y="341471"/>
                    <a:pt x="1239679" y="339566"/>
                    <a:pt x="1238726" y="336709"/>
                  </a:cubicBezTo>
                  <a:cubicBezTo>
                    <a:pt x="1238726" y="328136"/>
                    <a:pt x="1238726" y="318611"/>
                    <a:pt x="1238726" y="310991"/>
                  </a:cubicBezTo>
                  <a:cubicBezTo>
                    <a:pt x="1238726" y="309086"/>
                    <a:pt x="1238726" y="308134"/>
                    <a:pt x="1238726" y="307181"/>
                  </a:cubicBezTo>
                  <a:cubicBezTo>
                    <a:pt x="1240631" y="317659"/>
                    <a:pt x="1241584" y="328136"/>
                    <a:pt x="1244441" y="339566"/>
                  </a:cubicBezTo>
                  <a:cubicBezTo>
                    <a:pt x="1244441" y="339566"/>
                    <a:pt x="1244441" y="340519"/>
                    <a:pt x="1244441" y="340519"/>
                  </a:cubicBezTo>
                  <a:cubicBezTo>
                    <a:pt x="1243489" y="341471"/>
                    <a:pt x="1242536" y="343376"/>
                    <a:pt x="1242536" y="344329"/>
                  </a:cubicBezTo>
                  <a:close/>
                  <a:moveTo>
                    <a:pt x="1279684" y="290989"/>
                  </a:moveTo>
                  <a:cubicBezTo>
                    <a:pt x="1279684" y="289084"/>
                    <a:pt x="1279684" y="286226"/>
                    <a:pt x="1279684" y="284321"/>
                  </a:cubicBezTo>
                  <a:cubicBezTo>
                    <a:pt x="1280636" y="285274"/>
                    <a:pt x="1280636" y="286226"/>
                    <a:pt x="1281589" y="287179"/>
                  </a:cubicBezTo>
                  <a:cubicBezTo>
                    <a:pt x="1280636" y="289084"/>
                    <a:pt x="1279684" y="290036"/>
                    <a:pt x="1279684" y="290989"/>
                  </a:cubicBezTo>
                  <a:close/>
                  <a:moveTo>
                    <a:pt x="1298734" y="332899"/>
                  </a:moveTo>
                  <a:cubicBezTo>
                    <a:pt x="1298734" y="332899"/>
                    <a:pt x="1298734" y="332899"/>
                    <a:pt x="1298734" y="332899"/>
                  </a:cubicBezTo>
                  <a:cubicBezTo>
                    <a:pt x="1298734" y="331946"/>
                    <a:pt x="1298734" y="331946"/>
                    <a:pt x="1298734" y="330994"/>
                  </a:cubicBezTo>
                  <a:cubicBezTo>
                    <a:pt x="1298734" y="331946"/>
                    <a:pt x="1298734" y="332899"/>
                    <a:pt x="1298734" y="332899"/>
                  </a:cubicBezTo>
                  <a:close/>
                  <a:moveTo>
                    <a:pt x="1295876" y="278606"/>
                  </a:moveTo>
                  <a:cubicBezTo>
                    <a:pt x="1298734" y="285274"/>
                    <a:pt x="1301591" y="291941"/>
                    <a:pt x="1305401" y="299561"/>
                  </a:cubicBezTo>
                  <a:cubicBezTo>
                    <a:pt x="1305401" y="299561"/>
                    <a:pt x="1305401" y="299561"/>
                    <a:pt x="1305401" y="300514"/>
                  </a:cubicBezTo>
                  <a:cubicBezTo>
                    <a:pt x="1305401" y="301466"/>
                    <a:pt x="1305401" y="302419"/>
                    <a:pt x="1304449" y="303371"/>
                  </a:cubicBezTo>
                  <a:cubicBezTo>
                    <a:pt x="1303496" y="300514"/>
                    <a:pt x="1301591" y="298609"/>
                    <a:pt x="1300639" y="295751"/>
                  </a:cubicBezTo>
                  <a:cubicBezTo>
                    <a:pt x="1298734" y="291941"/>
                    <a:pt x="1296829" y="288131"/>
                    <a:pt x="1293971" y="284321"/>
                  </a:cubicBezTo>
                  <a:cubicBezTo>
                    <a:pt x="1294924" y="282416"/>
                    <a:pt x="1295876" y="280511"/>
                    <a:pt x="1295876" y="278606"/>
                  </a:cubicBezTo>
                  <a:close/>
                  <a:moveTo>
                    <a:pt x="1299686" y="328136"/>
                  </a:moveTo>
                  <a:cubicBezTo>
                    <a:pt x="1299686" y="329089"/>
                    <a:pt x="1299686" y="329089"/>
                    <a:pt x="1299686" y="330041"/>
                  </a:cubicBezTo>
                  <a:cubicBezTo>
                    <a:pt x="1299686" y="330041"/>
                    <a:pt x="1298734" y="330994"/>
                    <a:pt x="1298734" y="331946"/>
                  </a:cubicBezTo>
                  <a:cubicBezTo>
                    <a:pt x="1296829" y="329089"/>
                    <a:pt x="1294924" y="326231"/>
                    <a:pt x="1293019" y="324326"/>
                  </a:cubicBezTo>
                  <a:cubicBezTo>
                    <a:pt x="1292066" y="322421"/>
                    <a:pt x="1290161" y="320516"/>
                    <a:pt x="1289209" y="318611"/>
                  </a:cubicBezTo>
                  <a:cubicBezTo>
                    <a:pt x="1289209" y="318611"/>
                    <a:pt x="1289209" y="318611"/>
                    <a:pt x="1289209" y="318611"/>
                  </a:cubicBezTo>
                  <a:cubicBezTo>
                    <a:pt x="1289209" y="314801"/>
                    <a:pt x="1289209" y="311944"/>
                    <a:pt x="1289209" y="309086"/>
                  </a:cubicBezTo>
                  <a:cubicBezTo>
                    <a:pt x="1289209" y="308134"/>
                    <a:pt x="1290161" y="306229"/>
                    <a:pt x="1290161" y="305276"/>
                  </a:cubicBezTo>
                  <a:cubicBezTo>
                    <a:pt x="1293019" y="311944"/>
                    <a:pt x="1296829" y="319564"/>
                    <a:pt x="1299686" y="328136"/>
                  </a:cubicBezTo>
                  <a:close/>
                  <a:moveTo>
                    <a:pt x="1289209" y="263366"/>
                  </a:moveTo>
                  <a:cubicBezTo>
                    <a:pt x="1288256" y="265271"/>
                    <a:pt x="1288256" y="266224"/>
                    <a:pt x="1287304" y="268129"/>
                  </a:cubicBezTo>
                  <a:cubicBezTo>
                    <a:pt x="1287304" y="265271"/>
                    <a:pt x="1287304" y="262414"/>
                    <a:pt x="1287304" y="259556"/>
                  </a:cubicBezTo>
                  <a:cubicBezTo>
                    <a:pt x="1287304" y="260509"/>
                    <a:pt x="1288256" y="262414"/>
                    <a:pt x="1289209" y="263366"/>
                  </a:cubicBezTo>
                  <a:close/>
                  <a:moveTo>
                    <a:pt x="1276826" y="238601"/>
                  </a:moveTo>
                  <a:cubicBezTo>
                    <a:pt x="1277779" y="239554"/>
                    <a:pt x="1277779" y="240506"/>
                    <a:pt x="1278731" y="242411"/>
                  </a:cubicBezTo>
                  <a:cubicBezTo>
                    <a:pt x="1280636" y="246221"/>
                    <a:pt x="1283494" y="251936"/>
                    <a:pt x="1286351" y="257651"/>
                  </a:cubicBezTo>
                  <a:cubicBezTo>
                    <a:pt x="1286351" y="260509"/>
                    <a:pt x="1285399" y="263366"/>
                    <a:pt x="1285399" y="267176"/>
                  </a:cubicBezTo>
                  <a:cubicBezTo>
                    <a:pt x="1282541" y="263366"/>
                    <a:pt x="1280636" y="259556"/>
                    <a:pt x="1277779" y="255746"/>
                  </a:cubicBezTo>
                  <a:cubicBezTo>
                    <a:pt x="1277779" y="250031"/>
                    <a:pt x="1276826" y="245269"/>
                    <a:pt x="1276826" y="242411"/>
                  </a:cubicBezTo>
                  <a:cubicBezTo>
                    <a:pt x="1276826" y="241459"/>
                    <a:pt x="1276826" y="239554"/>
                    <a:pt x="1276826" y="238601"/>
                  </a:cubicBezTo>
                  <a:close/>
                  <a:moveTo>
                    <a:pt x="1273016" y="271939"/>
                  </a:moveTo>
                  <a:cubicBezTo>
                    <a:pt x="1273016" y="271939"/>
                    <a:pt x="1273969" y="272891"/>
                    <a:pt x="1273969" y="272891"/>
                  </a:cubicBezTo>
                  <a:cubicBezTo>
                    <a:pt x="1273969" y="278606"/>
                    <a:pt x="1273016" y="284321"/>
                    <a:pt x="1273016" y="291941"/>
                  </a:cubicBezTo>
                  <a:cubicBezTo>
                    <a:pt x="1272064" y="290989"/>
                    <a:pt x="1272064" y="289084"/>
                    <a:pt x="1271111" y="288131"/>
                  </a:cubicBezTo>
                  <a:cubicBezTo>
                    <a:pt x="1271111" y="282416"/>
                    <a:pt x="1272064" y="276701"/>
                    <a:pt x="1273016" y="271939"/>
                  </a:cubicBezTo>
                  <a:close/>
                  <a:moveTo>
                    <a:pt x="1240631" y="229076"/>
                  </a:moveTo>
                  <a:cubicBezTo>
                    <a:pt x="1241584" y="226219"/>
                    <a:pt x="1243489" y="223361"/>
                    <a:pt x="1244441" y="220504"/>
                  </a:cubicBezTo>
                  <a:cubicBezTo>
                    <a:pt x="1247299" y="226219"/>
                    <a:pt x="1251109" y="230981"/>
                    <a:pt x="1253966" y="237649"/>
                  </a:cubicBezTo>
                  <a:cubicBezTo>
                    <a:pt x="1257776" y="244316"/>
                    <a:pt x="1260634" y="250031"/>
                    <a:pt x="1264444" y="257651"/>
                  </a:cubicBezTo>
                  <a:cubicBezTo>
                    <a:pt x="1265396" y="259556"/>
                    <a:pt x="1267301" y="262414"/>
                    <a:pt x="1268254" y="264319"/>
                  </a:cubicBezTo>
                  <a:cubicBezTo>
                    <a:pt x="1266349" y="270986"/>
                    <a:pt x="1264444" y="277654"/>
                    <a:pt x="1262539" y="286226"/>
                  </a:cubicBezTo>
                  <a:cubicBezTo>
                    <a:pt x="1259681" y="283369"/>
                    <a:pt x="1257776" y="280511"/>
                    <a:pt x="1254919" y="277654"/>
                  </a:cubicBezTo>
                  <a:cubicBezTo>
                    <a:pt x="1250156" y="268129"/>
                    <a:pt x="1246346" y="259556"/>
                    <a:pt x="1241584" y="251936"/>
                  </a:cubicBezTo>
                  <a:cubicBezTo>
                    <a:pt x="1239679" y="249079"/>
                    <a:pt x="1237774" y="246221"/>
                    <a:pt x="1235869" y="243364"/>
                  </a:cubicBezTo>
                  <a:cubicBezTo>
                    <a:pt x="1235869" y="243364"/>
                    <a:pt x="1235869" y="242411"/>
                    <a:pt x="1235869" y="242411"/>
                  </a:cubicBezTo>
                  <a:cubicBezTo>
                    <a:pt x="1237774" y="236696"/>
                    <a:pt x="1239679" y="232886"/>
                    <a:pt x="1240631" y="229076"/>
                  </a:cubicBezTo>
                  <a:close/>
                  <a:moveTo>
                    <a:pt x="1228249" y="304324"/>
                  </a:moveTo>
                  <a:cubicBezTo>
                    <a:pt x="1228249" y="298609"/>
                    <a:pt x="1227296" y="292894"/>
                    <a:pt x="1227296" y="288131"/>
                  </a:cubicBezTo>
                  <a:lnTo>
                    <a:pt x="1227296" y="281464"/>
                  </a:lnTo>
                  <a:cubicBezTo>
                    <a:pt x="1227296" y="280511"/>
                    <a:pt x="1228249" y="280511"/>
                    <a:pt x="1228249" y="279559"/>
                  </a:cubicBezTo>
                  <a:cubicBezTo>
                    <a:pt x="1228249" y="279559"/>
                    <a:pt x="1228249" y="278606"/>
                    <a:pt x="1228249" y="278606"/>
                  </a:cubicBezTo>
                  <a:cubicBezTo>
                    <a:pt x="1228249" y="278606"/>
                    <a:pt x="1229201" y="279559"/>
                    <a:pt x="1229201" y="279559"/>
                  </a:cubicBezTo>
                  <a:cubicBezTo>
                    <a:pt x="1230154" y="280511"/>
                    <a:pt x="1230154" y="282416"/>
                    <a:pt x="1231106" y="284321"/>
                  </a:cubicBezTo>
                  <a:cubicBezTo>
                    <a:pt x="1230154" y="290036"/>
                    <a:pt x="1229201" y="296704"/>
                    <a:pt x="1228249" y="304324"/>
                  </a:cubicBezTo>
                  <a:close/>
                  <a:moveTo>
                    <a:pt x="1232059" y="280511"/>
                  </a:moveTo>
                  <a:cubicBezTo>
                    <a:pt x="1232059" y="279559"/>
                    <a:pt x="1232059" y="279559"/>
                    <a:pt x="1232059" y="278606"/>
                  </a:cubicBezTo>
                  <a:cubicBezTo>
                    <a:pt x="1232059" y="277654"/>
                    <a:pt x="1231106" y="276701"/>
                    <a:pt x="1230154" y="275749"/>
                  </a:cubicBezTo>
                  <a:cubicBezTo>
                    <a:pt x="1229201" y="275749"/>
                    <a:pt x="1228249" y="274796"/>
                    <a:pt x="1227296" y="275749"/>
                  </a:cubicBezTo>
                  <a:cubicBezTo>
                    <a:pt x="1227296" y="275749"/>
                    <a:pt x="1227296" y="275749"/>
                    <a:pt x="1226344" y="275749"/>
                  </a:cubicBezTo>
                  <a:lnTo>
                    <a:pt x="1226344" y="269081"/>
                  </a:lnTo>
                  <a:cubicBezTo>
                    <a:pt x="1227296" y="270034"/>
                    <a:pt x="1228249" y="270986"/>
                    <a:pt x="1230154" y="272891"/>
                  </a:cubicBezTo>
                  <a:cubicBezTo>
                    <a:pt x="1231106" y="273844"/>
                    <a:pt x="1232059" y="274796"/>
                    <a:pt x="1233011" y="276701"/>
                  </a:cubicBezTo>
                  <a:cubicBezTo>
                    <a:pt x="1232059" y="278606"/>
                    <a:pt x="1232059" y="279559"/>
                    <a:pt x="1232059" y="280511"/>
                  </a:cubicBezTo>
                  <a:close/>
                  <a:moveTo>
                    <a:pt x="1230154" y="221456"/>
                  </a:moveTo>
                  <a:cubicBezTo>
                    <a:pt x="1232059" y="225266"/>
                    <a:pt x="1233011" y="229076"/>
                    <a:pt x="1233964" y="233839"/>
                  </a:cubicBezTo>
                  <a:cubicBezTo>
                    <a:pt x="1233964" y="233839"/>
                    <a:pt x="1233964" y="233839"/>
                    <a:pt x="1233964" y="233839"/>
                  </a:cubicBezTo>
                  <a:cubicBezTo>
                    <a:pt x="1233964" y="232886"/>
                    <a:pt x="1233011" y="230981"/>
                    <a:pt x="1233011" y="230029"/>
                  </a:cubicBezTo>
                  <a:cubicBezTo>
                    <a:pt x="1231106" y="226219"/>
                    <a:pt x="1230154" y="223361"/>
                    <a:pt x="1230154" y="221456"/>
                  </a:cubicBezTo>
                  <a:cubicBezTo>
                    <a:pt x="1229201" y="220504"/>
                    <a:pt x="1229201" y="220504"/>
                    <a:pt x="1230154" y="221456"/>
                  </a:cubicBezTo>
                  <a:close/>
                  <a:moveTo>
                    <a:pt x="1229201" y="257651"/>
                  </a:moveTo>
                  <a:cubicBezTo>
                    <a:pt x="1229201" y="257651"/>
                    <a:pt x="1229201" y="257651"/>
                    <a:pt x="1229201" y="257651"/>
                  </a:cubicBezTo>
                  <a:cubicBezTo>
                    <a:pt x="1229201" y="258604"/>
                    <a:pt x="1230154" y="258604"/>
                    <a:pt x="1230154" y="259556"/>
                  </a:cubicBezTo>
                  <a:cubicBezTo>
                    <a:pt x="1230154" y="260509"/>
                    <a:pt x="1230154" y="261461"/>
                    <a:pt x="1230154" y="262414"/>
                  </a:cubicBezTo>
                  <a:cubicBezTo>
                    <a:pt x="1231106" y="266224"/>
                    <a:pt x="1231106" y="270986"/>
                    <a:pt x="1232059" y="274796"/>
                  </a:cubicBezTo>
                  <a:cubicBezTo>
                    <a:pt x="1232059" y="274796"/>
                    <a:pt x="1232059" y="274796"/>
                    <a:pt x="1232059" y="274796"/>
                  </a:cubicBezTo>
                  <a:cubicBezTo>
                    <a:pt x="1231106" y="273844"/>
                    <a:pt x="1230154" y="272891"/>
                    <a:pt x="1229201" y="272891"/>
                  </a:cubicBezTo>
                  <a:cubicBezTo>
                    <a:pt x="1227296" y="270986"/>
                    <a:pt x="1225391" y="270034"/>
                    <a:pt x="1225391" y="269081"/>
                  </a:cubicBezTo>
                  <a:lnTo>
                    <a:pt x="1225391" y="265271"/>
                  </a:lnTo>
                  <a:cubicBezTo>
                    <a:pt x="1227296" y="263366"/>
                    <a:pt x="1228249" y="260509"/>
                    <a:pt x="1229201" y="257651"/>
                  </a:cubicBezTo>
                  <a:close/>
                  <a:moveTo>
                    <a:pt x="1226344" y="235744"/>
                  </a:moveTo>
                  <a:cubicBezTo>
                    <a:pt x="1227296" y="238601"/>
                    <a:pt x="1227296" y="241459"/>
                    <a:pt x="1228249" y="244316"/>
                  </a:cubicBezTo>
                  <a:cubicBezTo>
                    <a:pt x="1228249" y="245269"/>
                    <a:pt x="1227296" y="246221"/>
                    <a:pt x="1227296" y="246221"/>
                  </a:cubicBezTo>
                  <a:cubicBezTo>
                    <a:pt x="1226344" y="245269"/>
                    <a:pt x="1226344" y="245269"/>
                    <a:pt x="1225391" y="244316"/>
                  </a:cubicBezTo>
                  <a:lnTo>
                    <a:pt x="1225391" y="231934"/>
                  </a:lnTo>
                  <a:cubicBezTo>
                    <a:pt x="1225391" y="233839"/>
                    <a:pt x="1225391" y="234791"/>
                    <a:pt x="1226344" y="235744"/>
                  </a:cubicBezTo>
                  <a:close/>
                  <a:moveTo>
                    <a:pt x="1197769" y="293846"/>
                  </a:moveTo>
                  <a:cubicBezTo>
                    <a:pt x="1197769" y="292894"/>
                    <a:pt x="1198721" y="290989"/>
                    <a:pt x="1198721" y="290036"/>
                  </a:cubicBezTo>
                  <a:cubicBezTo>
                    <a:pt x="1198721" y="290989"/>
                    <a:pt x="1198721" y="290989"/>
                    <a:pt x="1198721" y="291941"/>
                  </a:cubicBezTo>
                  <a:cubicBezTo>
                    <a:pt x="1198721" y="293846"/>
                    <a:pt x="1199674" y="296704"/>
                    <a:pt x="1199674" y="299561"/>
                  </a:cubicBezTo>
                  <a:cubicBezTo>
                    <a:pt x="1198721" y="301466"/>
                    <a:pt x="1197769" y="304324"/>
                    <a:pt x="1196816" y="307181"/>
                  </a:cubicBezTo>
                  <a:cubicBezTo>
                    <a:pt x="1195864" y="304324"/>
                    <a:pt x="1195864" y="301466"/>
                    <a:pt x="1194911" y="299561"/>
                  </a:cubicBezTo>
                  <a:cubicBezTo>
                    <a:pt x="1195864" y="297656"/>
                    <a:pt x="1196816" y="295751"/>
                    <a:pt x="1197769" y="293846"/>
                  </a:cubicBezTo>
                  <a:close/>
                  <a:moveTo>
                    <a:pt x="1196816" y="459581"/>
                  </a:moveTo>
                  <a:lnTo>
                    <a:pt x="1196816" y="459581"/>
                  </a:lnTo>
                  <a:cubicBezTo>
                    <a:pt x="1195864" y="458629"/>
                    <a:pt x="1195864" y="457676"/>
                    <a:pt x="1195864" y="455771"/>
                  </a:cubicBezTo>
                  <a:cubicBezTo>
                    <a:pt x="1195864" y="456724"/>
                    <a:pt x="1195864" y="457676"/>
                    <a:pt x="1196816" y="459581"/>
                  </a:cubicBezTo>
                  <a:close/>
                  <a:moveTo>
                    <a:pt x="1190149" y="324326"/>
                  </a:moveTo>
                  <a:cubicBezTo>
                    <a:pt x="1190149" y="325279"/>
                    <a:pt x="1190149" y="325279"/>
                    <a:pt x="1190149" y="324326"/>
                  </a:cubicBezTo>
                  <a:cubicBezTo>
                    <a:pt x="1190149" y="323374"/>
                    <a:pt x="1190149" y="321469"/>
                    <a:pt x="1189196" y="320516"/>
                  </a:cubicBezTo>
                  <a:cubicBezTo>
                    <a:pt x="1190149" y="322421"/>
                    <a:pt x="1190149" y="323374"/>
                    <a:pt x="1190149" y="324326"/>
                  </a:cubicBezTo>
                  <a:close/>
                  <a:moveTo>
                    <a:pt x="1170146" y="270986"/>
                  </a:moveTo>
                  <a:cubicBezTo>
                    <a:pt x="1170146" y="270034"/>
                    <a:pt x="1170146" y="269081"/>
                    <a:pt x="1170146" y="268129"/>
                  </a:cubicBezTo>
                  <a:cubicBezTo>
                    <a:pt x="1170146" y="267176"/>
                    <a:pt x="1170146" y="265271"/>
                    <a:pt x="1170146" y="264319"/>
                  </a:cubicBezTo>
                  <a:cubicBezTo>
                    <a:pt x="1171099" y="253841"/>
                    <a:pt x="1172051" y="244316"/>
                    <a:pt x="1172051" y="235744"/>
                  </a:cubicBezTo>
                  <a:cubicBezTo>
                    <a:pt x="1173004" y="238601"/>
                    <a:pt x="1173956" y="241459"/>
                    <a:pt x="1174909" y="245269"/>
                  </a:cubicBezTo>
                  <a:cubicBezTo>
                    <a:pt x="1174909" y="249079"/>
                    <a:pt x="1175861" y="253841"/>
                    <a:pt x="1176814" y="260509"/>
                  </a:cubicBezTo>
                  <a:cubicBezTo>
                    <a:pt x="1177766" y="267176"/>
                    <a:pt x="1177766" y="275749"/>
                    <a:pt x="1177766" y="285274"/>
                  </a:cubicBezTo>
                  <a:cubicBezTo>
                    <a:pt x="1178719" y="291941"/>
                    <a:pt x="1177766" y="300514"/>
                    <a:pt x="1177766" y="308134"/>
                  </a:cubicBezTo>
                  <a:cubicBezTo>
                    <a:pt x="1177766" y="307181"/>
                    <a:pt x="1176814" y="306229"/>
                    <a:pt x="1176814" y="305276"/>
                  </a:cubicBezTo>
                  <a:cubicBezTo>
                    <a:pt x="1173956" y="298609"/>
                    <a:pt x="1171099" y="292894"/>
                    <a:pt x="1168241" y="287179"/>
                  </a:cubicBezTo>
                  <a:cubicBezTo>
                    <a:pt x="1169194" y="282416"/>
                    <a:pt x="1170146" y="275749"/>
                    <a:pt x="1170146" y="270986"/>
                  </a:cubicBezTo>
                  <a:close/>
                  <a:moveTo>
                    <a:pt x="1170146" y="309086"/>
                  </a:moveTo>
                  <a:cubicBezTo>
                    <a:pt x="1171099" y="312896"/>
                    <a:pt x="1173004" y="317659"/>
                    <a:pt x="1173956" y="321469"/>
                  </a:cubicBezTo>
                  <a:cubicBezTo>
                    <a:pt x="1173004" y="323374"/>
                    <a:pt x="1173004" y="325279"/>
                    <a:pt x="1172051" y="327184"/>
                  </a:cubicBezTo>
                  <a:cubicBezTo>
                    <a:pt x="1171099" y="325279"/>
                    <a:pt x="1171099" y="324326"/>
                    <a:pt x="1170146" y="322421"/>
                  </a:cubicBezTo>
                  <a:cubicBezTo>
                    <a:pt x="1170146" y="321469"/>
                    <a:pt x="1170146" y="319564"/>
                    <a:pt x="1170146" y="318611"/>
                  </a:cubicBezTo>
                  <a:cubicBezTo>
                    <a:pt x="1169194" y="313849"/>
                    <a:pt x="1169194" y="308134"/>
                    <a:pt x="1168241" y="303371"/>
                  </a:cubicBezTo>
                  <a:cubicBezTo>
                    <a:pt x="1168241" y="305276"/>
                    <a:pt x="1169194" y="307181"/>
                    <a:pt x="1170146" y="309086"/>
                  </a:cubicBezTo>
                  <a:close/>
                  <a:moveTo>
                    <a:pt x="1164431" y="236696"/>
                  </a:moveTo>
                  <a:cubicBezTo>
                    <a:pt x="1163479" y="242411"/>
                    <a:pt x="1162526" y="248126"/>
                    <a:pt x="1161574" y="253841"/>
                  </a:cubicBezTo>
                  <a:cubicBezTo>
                    <a:pt x="1161574" y="252889"/>
                    <a:pt x="1161574" y="252889"/>
                    <a:pt x="1161574" y="251936"/>
                  </a:cubicBezTo>
                  <a:cubicBezTo>
                    <a:pt x="1161574" y="251936"/>
                    <a:pt x="1161574" y="250984"/>
                    <a:pt x="1161574" y="250984"/>
                  </a:cubicBezTo>
                  <a:cubicBezTo>
                    <a:pt x="1162526" y="245269"/>
                    <a:pt x="1163479" y="240506"/>
                    <a:pt x="1164431" y="236696"/>
                  </a:cubicBezTo>
                  <a:close/>
                  <a:moveTo>
                    <a:pt x="1140619" y="290036"/>
                  </a:moveTo>
                  <a:cubicBezTo>
                    <a:pt x="1140619" y="290989"/>
                    <a:pt x="1139666" y="290989"/>
                    <a:pt x="1139666" y="291941"/>
                  </a:cubicBezTo>
                  <a:cubicBezTo>
                    <a:pt x="1138714" y="289084"/>
                    <a:pt x="1138714" y="286226"/>
                    <a:pt x="1137761" y="283369"/>
                  </a:cubicBezTo>
                  <a:cubicBezTo>
                    <a:pt x="1138714" y="286226"/>
                    <a:pt x="1139666" y="288131"/>
                    <a:pt x="1140619" y="290036"/>
                  </a:cubicBezTo>
                  <a:close/>
                  <a:moveTo>
                    <a:pt x="1114901" y="339566"/>
                  </a:moveTo>
                  <a:cubicBezTo>
                    <a:pt x="1115854" y="331946"/>
                    <a:pt x="1116806" y="323374"/>
                    <a:pt x="1117759" y="315754"/>
                  </a:cubicBezTo>
                  <a:cubicBezTo>
                    <a:pt x="1118711" y="318611"/>
                    <a:pt x="1118711" y="321469"/>
                    <a:pt x="1119664" y="325279"/>
                  </a:cubicBezTo>
                  <a:cubicBezTo>
                    <a:pt x="1120616" y="328136"/>
                    <a:pt x="1120616" y="331946"/>
                    <a:pt x="1121569" y="334804"/>
                  </a:cubicBezTo>
                  <a:cubicBezTo>
                    <a:pt x="1121569" y="336709"/>
                    <a:pt x="1120616" y="338614"/>
                    <a:pt x="1120616" y="341471"/>
                  </a:cubicBezTo>
                  <a:cubicBezTo>
                    <a:pt x="1120616" y="341471"/>
                    <a:pt x="1120616" y="341471"/>
                    <a:pt x="1120616" y="342424"/>
                  </a:cubicBezTo>
                  <a:cubicBezTo>
                    <a:pt x="1119664" y="344329"/>
                    <a:pt x="1118711" y="346234"/>
                    <a:pt x="1118711" y="348139"/>
                  </a:cubicBezTo>
                  <a:cubicBezTo>
                    <a:pt x="1117759" y="345281"/>
                    <a:pt x="1115854" y="343376"/>
                    <a:pt x="1114901" y="341471"/>
                  </a:cubicBezTo>
                  <a:cubicBezTo>
                    <a:pt x="1114901" y="340519"/>
                    <a:pt x="1114901" y="339566"/>
                    <a:pt x="1114901" y="339566"/>
                  </a:cubicBezTo>
                  <a:close/>
                  <a:moveTo>
                    <a:pt x="1111091" y="219551"/>
                  </a:moveTo>
                  <a:cubicBezTo>
                    <a:pt x="1111091" y="220504"/>
                    <a:pt x="1112044" y="221456"/>
                    <a:pt x="1112044" y="222409"/>
                  </a:cubicBezTo>
                  <a:cubicBezTo>
                    <a:pt x="1112044" y="225266"/>
                    <a:pt x="1112996" y="228124"/>
                    <a:pt x="1112996" y="230029"/>
                  </a:cubicBezTo>
                  <a:cubicBezTo>
                    <a:pt x="1112996" y="230029"/>
                    <a:pt x="1112996" y="230029"/>
                    <a:pt x="1112996" y="230029"/>
                  </a:cubicBezTo>
                  <a:cubicBezTo>
                    <a:pt x="1112996" y="226219"/>
                    <a:pt x="1112044" y="223361"/>
                    <a:pt x="1111091" y="219551"/>
                  </a:cubicBezTo>
                  <a:cubicBezTo>
                    <a:pt x="1111091" y="220504"/>
                    <a:pt x="1111091" y="219551"/>
                    <a:pt x="1111091" y="219551"/>
                  </a:cubicBezTo>
                  <a:close/>
                  <a:moveTo>
                    <a:pt x="1110139" y="217646"/>
                  </a:moveTo>
                  <a:cubicBezTo>
                    <a:pt x="1110139" y="217646"/>
                    <a:pt x="1110139" y="217646"/>
                    <a:pt x="1110139" y="217646"/>
                  </a:cubicBezTo>
                  <a:cubicBezTo>
                    <a:pt x="1110139" y="217646"/>
                    <a:pt x="1109186" y="216694"/>
                    <a:pt x="1109186" y="215741"/>
                  </a:cubicBezTo>
                  <a:cubicBezTo>
                    <a:pt x="1110139" y="216694"/>
                    <a:pt x="1110139" y="216694"/>
                    <a:pt x="1110139" y="217646"/>
                  </a:cubicBezTo>
                  <a:close/>
                  <a:moveTo>
                    <a:pt x="1101566" y="236696"/>
                  </a:moveTo>
                  <a:cubicBezTo>
                    <a:pt x="1104424" y="248126"/>
                    <a:pt x="1107281" y="262414"/>
                    <a:pt x="1111091" y="278606"/>
                  </a:cubicBezTo>
                  <a:cubicBezTo>
                    <a:pt x="1110139" y="283369"/>
                    <a:pt x="1109186" y="289084"/>
                    <a:pt x="1109186" y="293846"/>
                  </a:cubicBezTo>
                  <a:cubicBezTo>
                    <a:pt x="1108234" y="298609"/>
                    <a:pt x="1107281" y="304324"/>
                    <a:pt x="1106329" y="309086"/>
                  </a:cubicBezTo>
                  <a:cubicBezTo>
                    <a:pt x="1106329" y="309086"/>
                    <a:pt x="1106329" y="309086"/>
                    <a:pt x="1106329" y="308134"/>
                  </a:cubicBezTo>
                  <a:cubicBezTo>
                    <a:pt x="1105376" y="300514"/>
                    <a:pt x="1105376" y="295751"/>
                    <a:pt x="1105376" y="295751"/>
                  </a:cubicBezTo>
                  <a:cubicBezTo>
                    <a:pt x="1105376" y="295751"/>
                    <a:pt x="1105376" y="297656"/>
                    <a:pt x="1105376" y="300514"/>
                  </a:cubicBezTo>
                  <a:cubicBezTo>
                    <a:pt x="1103471" y="290989"/>
                    <a:pt x="1101566" y="282416"/>
                    <a:pt x="1099661" y="272891"/>
                  </a:cubicBezTo>
                  <a:cubicBezTo>
                    <a:pt x="1097756" y="265271"/>
                    <a:pt x="1096804" y="256699"/>
                    <a:pt x="1094899" y="249079"/>
                  </a:cubicBezTo>
                  <a:cubicBezTo>
                    <a:pt x="1096804" y="244316"/>
                    <a:pt x="1098709" y="240506"/>
                    <a:pt x="1101566" y="236696"/>
                  </a:cubicBezTo>
                  <a:close/>
                  <a:moveTo>
                    <a:pt x="1027271" y="325279"/>
                  </a:moveTo>
                  <a:cubicBezTo>
                    <a:pt x="1028224" y="319564"/>
                    <a:pt x="1029176" y="314801"/>
                    <a:pt x="1030129" y="310991"/>
                  </a:cubicBezTo>
                  <a:cubicBezTo>
                    <a:pt x="1031081" y="306229"/>
                    <a:pt x="1032986" y="301466"/>
                    <a:pt x="1034891" y="297656"/>
                  </a:cubicBezTo>
                  <a:cubicBezTo>
                    <a:pt x="1035844" y="293846"/>
                    <a:pt x="1037749" y="290989"/>
                    <a:pt x="1039654" y="288131"/>
                  </a:cubicBezTo>
                  <a:cubicBezTo>
                    <a:pt x="1040606" y="291941"/>
                    <a:pt x="1041559" y="295751"/>
                    <a:pt x="1042511" y="299561"/>
                  </a:cubicBezTo>
                  <a:cubicBezTo>
                    <a:pt x="1041559" y="301466"/>
                    <a:pt x="1040606" y="303371"/>
                    <a:pt x="1039654" y="305276"/>
                  </a:cubicBezTo>
                  <a:cubicBezTo>
                    <a:pt x="1034891" y="313849"/>
                    <a:pt x="1031081" y="322421"/>
                    <a:pt x="1028224" y="330994"/>
                  </a:cubicBezTo>
                  <a:cubicBezTo>
                    <a:pt x="1028224" y="329089"/>
                    <a:pt x="1028224" y="327184"/>
                    <a:pt x="1027271" y="325279"/>
                  </a:cubicBezTo>
                  <a:close/>
                  <a:moveTo>
                    <a:pt x="1040606" y="374809"/>
                  </a:moveTo>
                  <a:cubicBezTo>
                    <a:pt x="1040606" y="373856"/>
                    <a:pt x="1039654" y="371951"/>
                    <a:pt x="1039654" y="370999"/>
                  </a:cubicBezTo>
                  <a:cubicBezTo>
                    <a:pt x="1041559" y="366236"/>
                    <a:pt x="1043464" y="360521"/>
                    <a:pt x="1045369" y="355759"/>
                  </a:cubicBezTo>
                  <a:cubicBezTo>
                    <a:pt x="1046321" y="358616"/>
                    <a:pt x="1047274" y="361474"/>
                    <a:pt x="1047274" y="364331"/>
                  </a:cubicBezTo>
                  <a:cubicBezTo>
                    <a:pt x="1047274" y="371951"/>
                    <a:pt x="1047274" y="378619"/>
                    <a:pt x="1048226" y="386239"/>
                  </a:cubicBezTo>
                  <a:cubicBezTo>
                    <a:pt x="1046321" y="385286"/>
                    <a:pt x="1045369" y="384334"/>
                    <a:pt x="1044416" y="384334"/>
                  </a:cubicBezTo>
                  <a:cubicBezTo>
                    <a:pt x="1042511" y="381476"/>
                    <a:pt x="1041559" y="377666"/>
                    <a:pt x="1040606" y="374809"/>
                  </a:cubicBezTo>
                  <a:close/>
                  <a:moveTo>
                    <a:pt x="1046321" y="389096"/>
                  </a:moveTo>
                  <a:cubicBezTo>
                    <a:pt x="1047274" y="390049"/>
                    <a:pt x="1047274" y="390049"/>
                    <a:pt x="1048226" y="391001"/>
                  </a:cubicBezTo>
                  <a:cubicBezTo>
                    <a:pt x="1048226" y="391954"/>
                    <a:pt x="1048226" y="391954"/>
                    <a:pt x="1048226" y="392906"/>
                  </a:cubicBezTo>
                  <a:cubicBezTo>
                    <a:pt x="1047274" y="391954"/>
                    <a:pt x="1046321" y="390049"/>
                    <a:pt x="1046321" y="389096"/>
                  </a:cubicBezTo>
                  <a:close/>
                  <a:moveTo>
                    <a:pt x="1056799" y="292894"/>
                  </a:moveTo>
                  <a:cubicBezTo>
                    <a:pt x="1057751" y="289084"/>
                    <a:pt x="1059656" y="286226"/>
                    <a:pt x="1061561" y="282416"/>
                  </a:cubicBezTo>
                  <a:cubicBezTo>
                    <a:pt x="1063466" y="278606"/>
                    <a:pt x="1064419" y="274796"/>
                    <a:pt x="1066324" y="271939"/>
                  </a:cubicBezTo>
                  <a:cubicBezTo>
                    <a:pt x="1066324" y="272891"/>
                    <a:pt x="1066324" y="272891"/>
                    <a:pt x="1066324" y="273844"/>
                  </a:cubicBezTo>
                  <a:cubicBezTo>
                    <a:pt x="1066324" y="275749"/>
                    <a:pt x="1067276" y="276701"/>
                    <a:pt x="1067276" y="278606"/>
                  </a:cubicBezTo>
                  <a:cubicBezTo>
                    <a:pt x="1066324" y="280511"/>
                    <a:pt x="1064419" y="282416"/>
                    <a:pt x="1063466" y="285274"/>
                  </a:cubicBezTo>
                  <a:cubicBezTo>
                    <a:pt x="1061561" y="288131"/>
                    <a:pt x="1059656" y="291941"/>
                    <a:pt x="1057751" y="295751"/>
                  </a:cubicBezTo>
                  <a:cubicBezTo>
                    <a:pt x="1057751" y="294799"/>
                    <a:pt x="1056799" y="293846"/>
                    <a:pt x="1056799" y="292894"/>
                  </a:cubicBezTo>
                  <a:close/>
                  <a:moveTo>
                    <a:pt x="1059656" y="360521"/>
                  </a:moveTo>
                  <a:cubicBezTo>
                    <a:pt x="1059656" y="360521"/>
                    <a:pt x="1059656" y="359569"/>
                    <a:pt x="1059656" y="360521"/>
                  </a:cubicBezTo>
                  <a:cubicBezTo>
                    <a:pt x="1059656" y="359569"/>
                    <a:pt x="1059656" y="360521"/>
                    <a:pt x="1059656" y="360521"/>
                  </a:cubicBezTo>
                  <a:cubicBezTo>
                    <a:pt x="1059656" y="360521"/>
                    <a:pt x="1059656" y="360521"/>
                    <a:pt x="1059656" y="360521"/>
                  </a:cubicBezTo>
                  <a:close/>
                  <a:moveTo>
                    <a:pt x="1064419" y="383381"/>
                  </a:moveTo>
                  <a:cubicBezTo>
                    <a:pt x="1063466" y="381476"/>
                    <a:pt x="1063466" y="380524"/>
                    <a:pt x="1062514" y="379571"/>
                  </a:cubicBezTo>
                  <a:cubicBezTo>
                    <a:pt x="1062514" y="377666"/>
                    <a:pt x="1062514" y="376714"/>
                    <a:pt x="1063466" y="374809"/>
                  </a:cubicBezTo>
                  <a:cubicBezTo>
                    <a:pt x="1063466" y="375761"/>
                    <a:pt x="1064419" y="377666"/>
                    <a:pt x="1064419" y="378619"/>
                  </a:cubicBezTo>
                  <a:cubicBezTo>
                    <a:pt x="1064419" y="379571"/>
                    <a:pt x="1064419" y="379571"/>
                    <a:pt x="1064419" y="380524"/>
                  </a:cubicBezTo>
                  <a:cubicBezTo>
                    <a:pt x="1064419" y="382429"/>
                    <a:pt x="1065371" y="384334"/>
                    <a:pt x="1065371" y="386239"/>
                  </a:cubicBezTo>
                  <a:cubicBezTo>
                    <a:pt x="1065371" y="385286"/>
                    <a:pt x="1065371" y="384334"/>
                    <a:pt x="1064419" y="383381"/>
                  </a:cubicBezTo>
                  <a:close/>
                  <a:moveTo>
                    <a:pt x="1069181" y="330994"/>
                  </a:moveTo>
                  <a:cubicBezTo>
                    <a:pt x="1067276" y="325279"/>
                    <a:pt x="1065371" y="318611"/>
                    <a:pt x="1063466" y="312896"/>
                  </a:cubicBezTo>
                  <a:cubicBezTo>
                    <a:pt x="1065371" y="309086"/>
                    <a:pt x="1067276" y="304324"/>
                    <a:pt x="1069181" y="300514"/>
                  </a:cubicBezTo>
                  <a:cubicBezTo>
                    <a:pt x="1070134" y="308134"/>
                    <a:pt x="1069181" y="316706"/>
                    <a:pt x="1070134" y="326231"/>
                  </a:cubicBezTo>
                  <a:cubicBezTo>
                    <a:pt x="1069181" y="328136"/>
                    <a:pt x="1069181" y="329089"/>
                    <a:pt x="1069181" y="330994"/>
                  </a:cubicBezTo>
                  <a:close/>
                  <a:moveTo>
                    <a:pt x="1077754" y="262414"/>
                  </a:moveTo>
                  <a:cubicBezTo>
                    <a:pt x="1076801" y="263366"/>
                    <a:pt x="1076801" y="264319"/>
                    <a:pt x="1075849" y="264319"/>
                  </a:cubicBezTo>
                  <a:cubicBezTo>
                    <a:pt x="1074896" y="261461"/>
                    <a:pt x="1074896" y="259556"/>
                    <a:pt x="1073944" y="256699"/>
                  </a:cubicBezTo>
                  <a:lnTo>
                    <a:pt x="1074896" y="256699"/>
                  </a:lnTo>
                  <a:lnTo>
                    <a:pt x="1075849" y="256699"/>
                  </a:lnTo>
                  <a:cubicBezTo>
                    <a:pt x="1076801" y="259556"/>
                    <a:pt x="1077754" y="260509"/>
                    <a:pt x="1077754" y="262414"/>
                  </a:cubicBezTo>
                  <a:close/>
                  <a:moveTo>
                    <a:pt x="1045369" y="175736"/>
                  </a:moveTo>
                  <a:cubicBezTo>
                    <a:pt x="1048226" y="168116"/>
                    <a:pt x="1052036" y="160496"/>
                    <a:pt x="1054894" y="153829"/>
                  </a:cubicBezTo>
                  <a:cubicBezTo>
                    <a:pt x="1054894" y="154781"/>
                    <a:pt x="1054894" y="154781"/>
                    <a:pt x="1055846" y="155734"/>
                  </a:cubicBezTo>
                  <a:cubicBezTo>
                    <a:pt x="1056799" y="160496"/>
                    <a:pt x="1058704" y="166211"/>
                    <a:pt x="1059656" y="171926"/>
                  </a:cubicBezTo>
                  <a:cubicBezTo>
                    <a:pt x="1061561" y="178594"/>
                    <a:pt x="1063466" y="186214"/>
                    <a:pt x="1064419" y="193834"/>
                  </a:cubicBezTo>
                  <a:cubicBezTo>
                    <a:pt x="1066324" y="201454"/>
                    <a:pt x="1067276" y="208121"/>
                    <a:pt x="1069181" y="215741"/>
                  </a:cubicBezTo>
                  <a:cubicBezTo>
                    <a:pt x="1072039" y="228124"/>
                    <a:pt x="1073944" y="241459"/>
                    <a:pt x="1076801" y="253841"/>
                  </a:cubicBezTo>
                  <a:cubicBezTo>
                    <a:pt x="1075849" y="253841"/>
                    <a:pt x="1074896" y="252889"/>
                    <a:pt x="1074896" y="252889"/>
                  </a:cubicBezTo>
                  <a:cubicBezTo>
                    <a:pt x="1070134" y="230981"/>
                    <a:pt x="1067276" y="216694"/>
                    <a:pt x="1067276" y="216694"/>
                  </a:cubicBezTo>
                  <a:cubicBezTo>
                    <a:pt x="1067276" y="216694"/>
                    <a:pt x="1067276" y="232886"/>
                    <a:pt x="1068229" y="257651"/>
                  </a:cubicBezTo>
                  <a:cubicBezTo>
                    <a:pt x="1068229" y="258604"/>
                    <a:pt x="1067276" y="258604"/>
                    <a:pt x="1067276" y="259556"/>
                  </a:cubicBezTo>
                  <a:cubicBezTo>
                    <a:pt x="1065371" y="255746"/>
                    <a:pt x="1065371" y="252889"/>
                    <a:pt x="1065371" y="252889"/>
                  </a:cubicBezTo>
                  <a:cubicBezTo>
                    <a:pt x="1065371" y="252889"/>
                    <a:pt x="1065371" y="255746"/>
                    <a:pt x="1066324" y="261461"/>
                  </a:cubicBezTo>
                  <a:cubicBezTo>
                    <a:pt x="1062514" y="267176"/>
                    <a:pt x="1058704" y="272891"/>
                    <a:pt x="1055846" y="278606"/>
                  </a:cubicBezTo>
                  <a:cubicBezTo>
                    <a:pt x="1055846" y="279559"/>
                    <a:pt x="1054894" y="279559"/>
                    <a:pt x="1054894" y="280511"/>
                  </a:cubicBezTo>
                  <a:cubicBezTo>
                    <a:pt x="1054894" y="279559"/>
                    <a:pt x="1053941" y="278606"/>
                    <a:pt x="1053941" y="277654"/>
                  </a:cubicBezTo>
                  <a:cubicBezTo>
                    <a:pt x="1050131" y="266224"/>
                    <a:pt x="1046321" y="254794"/>
                    <a:pt x="1043464" y="245269"/>
                  </a:cubicBezTo>
                  <a:cubicBezTo>
                    <a:pt x="1040606" y="235744"/>
                    <a:pt x="1037749" y="227171"/>
                    <a:pt x="1035844" y="220504"/>
                  </a:cubicBezTo>
                  <a:cubicBezTo>
                    <a:pt x="1033939" y="215741"/>
                    <a:pt x="1032986" y="211931"/>
                    <a:pt x="1032034" y="209074"/>
                  </a:cubicBezTo>
                  <a:cubicBezTo>
                    <a:pt x="1034891" y="196691"/>
                    <a:pt x="1040606" y="186214"/>
                    <a:pt x="1045369" y="175736"/>
                  </a:cubicBezTo>
                  <a:close/>
                  <a:moveTo>
                    <a:pt x="1019651" y="267176"/>
                  </a:moveTo>
                  <a:cubicBezTo>
                    <a:pt x="1020604" y="251936"/>
                    <a:pt x="1022509" y="236696"/>
                    <a:pt x="1023461" y="221456"/>
                  </a:cubicBezTo>
                  <a:cubicBezTo>
                    <a:pt x="1023461" y="220504"/>
                    <a:pt x="1024414" y="219551"/>
                    <a:pt x="1024414" y="218599"/>
                  </a:cubicBezTo>
                  <a:cubicBezTo>
                    <a:pt x="1026319" y="229076"/>
                    <a:pt x="1028224" y="241459"/>
                    <a:pt x="1032034" y="253841"/>
                  </a:cubicBezTo>
                  <a:cubicBezTo>
                    <a:pt x="1033939" y="263366"/>
                    <a:pt x="1036796" y="272891"/>
                    <a:pt x="1038701" y="283369"/>
                  </a:cubicBezTo>
                  <a:cubicBezTo>
                    <a:pt x="1038701" y="283369"/>
                    <a:pt x="1038701" y="284321"/>
                    <a:pt x="1037749" y="284321"/>
                  </a:cubicBezTo>
                  <a:cubicBezTo>
                    <a:pt x="1035844" y="287179"/>
                    <a:pt x="1032986" y="290036"/>
                    <a:pt x="1031081" y="294799"/>
                  </a:cubicBezTo>
                  <a:cubicBezTo>
                    <a:pt x="1029176" y="298609"/>
                    <a:pt x="1027271" y="302419"/>
                    <a:pt x="1025366" y="306229"/>
                  </a:cubicBezTo>
                  <a:cubicBezTo>
                    <a:pt x="1024414" y="297656"/>
                    <a:pt x="1024414" y="290036"/>
                    <a:pt x="1023461" y="284321"/>
                  </a:cubicBezTo>
                  <a:cubicBezTo>
                    <a:pt x="1022509" y="274796"/>
                    <a:pt x="1022509" y="269081"/>
                    <a:pt x="1022509" y="269081"/>
                  </a:cubicBezTo>
                  <a:cubicBezTo>
                    <a:pt x="1022509" y="269081"/>
                    <a:pt x="1021556" y="274796"/>
                    <a:pt x="1019651" y="284321"/>
                  </a:cubicBezTo>
                  <a:cubicBezTo>
                    <a:pt x="1018699" y="291941"/>
                    <a:pt x="1016794" y="302419"/>
                    <a:pt x="1015841" y="314801"/>
                  </a:cubicBezTo>
                  <a:cubicBezTo>
                    <a:pt x="1015841" y="314801"/>
                    <a:pt x="1015841" y="315754"/>
                    <a:pt x="1015841" y="315754"/>
                  </a:cubicBezTo>
                  <a:cubicBezTo>
                    <a:pt x="1015841" y="315754"/>
                    <a:pt x="1015841" y="315754"/>
                    <a:pt x="1015841" y="315754"/>
                  </a:cubicBezTo>
                  <a:cubicBezTo>
                    <a:pt x="1020604" y="276701"/>
                    <a:pt x="1022509" y="251936"/>
                    <a:pt x="1022509" y="251936"/>
                  </a:cubicBezTo>
                  <a:cubicBezTo>
                    <a:pt x="1022509" y="251936"/>
                    <a:pt x="1021556" y="257651"/>
                    <a:pt x="1019651" y="267176"/>
                  </a:cubicBezTo>
                  <a:close/>
                  <a:moveTo>
                    <a:pt x="1011079" y="364331"/>
                  </a:moveTo>
                  <a:cubicBezTo>
                    <a:pt x="1011079" y="361474"/>
                    <a:pt x="1012031" y="358616"/>
                    <a:pt x="1012031" y="355759"/>
                  </a:cubicBezTo>
                  <a:cubicBezTo>
                    <a:pt x="1012984" y="350996"/>
                    <a:pt x="1012984" y="347186"/>
                    <a:pt x="1013936" y="342424"/>
                  </a:cubicBezTo>
                  <a:cubicBezTo>
                    <a:pt x="1013936" y="342424"/>
                    <a:pt x="1013936" y="342424"/>
                    <a:pt x="1013936" y="342424"/>
                  </a:cubicBezTo>
                  <a:cubicBezTo>
                    <a:pt x="1012984" y="349091"/>
                    <a:pt x="1012984" y="356711"/>
                    <a:pt x="1012031" y="364331"/>
                  </a:cubicBezTo>
                  <a:cubicBezTo>
                    <a:pt x="1012031" y="365284"/>
                    <a:pt x="1011079" y="365284"/>
                    <a:pt x="1011079" y="366236"/>
                  </a:cubicBezTo>
                  <a:cubicBezTo>
                    <a:pt x="1011079" y="366236"/>
                    <a:pt x="1011079" y="366236"/>
                    <a:pt x="1011079" y="366236"/>
                  </a:cubicBezTo>
                  <a:cubicBezTo>
                    <a:pt x="1011079" y="366236"/>
                    <a:pt x="1011079" y="365284"/>
                    <a:pt x="1011079" y="364331"/>
                  </a:cubicBezTo>
                  <a:close/>
                  <a:moveTo>
                    <a:pt x="1004411" y="257651"/>
                  </a:moveTo>
                  <a:cubicBezTo>
                    <a:pt x="1003459" y="265271"/>
                    <a:pt x="1002506" y="273844"/>
                    <a:pt x="1001554" y="281464"/>
                  </a:cubicBezTo>
                  <a:cubicBezTo>
                    <a:pt x="999649" y="277654"/>
                    <a:pt x="997744" y="273844"/>
                    <a:pt x="996791" y="271939"/>
                  </a:cubicBezTo>
                  <a:cubicBezTo>
                    <a:pt x="999649" y="268129"/>
                    <a:pt x="1001554" y="262414"/>
                    <a:pt x="1004411" y="257651"/>
                  </a:cubicBezTo>
                  <a:close/>
                  <a:moveTo>
                    <a:pt x="991076" y="283369"/>
                  </a:moveTo>
                  <a:cubicBezTo>
                    <a:pt x="992981" y="280511"/>
                    <a:pt x="994886" y="276701"/>
                    <a:pt x="995839" y="273844"/>
                  </a:cubicBezTo>
                  <a:cubicBezTo>
                    <a:pt x="996791" y="277654"/>
                    <a:pt x="997744" y="283369"/>
                    <a:pt x="999649" y="291941"/>
                  </a:cubicBezTo>
                  <a:cubicBezTo>
                    <a:pt x="998696" y="303371"/>
                    <a:pt x="996791" y="314801"/>
                    <a:pt x="995839" y="326231"/>
                  </a:cubicBezTo>
                  <a:cubicBezTo>
                    <a:pt x="994886" y="328136"/>
                    <a:pt x="994886" y="329089"/>
                    <a:pt x="993934" y="330994"/>
                  </a:cubicBezTo>
                  <a:cubicBezTo>
                    <a:pt x="992981" y="324326"/>
                    <a:pt x="992981" y="320516"/>
                    <a:pt x="992981" y="320516"/>
                  </a:cubicBezTo>
                  <a:cubicBezTo>
                    <a:pt x="992981" y="320516"/>
                    <a:pt x="992029" y="327184"/>
                    <a:pt x="991076" y="338614"/>
                  </a:cubicBezTo>
                  <a:cubicBezTo>
                    <a:pt x="991076" y="339566"/>
                    <a:pt x="990124" y="340519"/>
                    <a:pt x="990124" y="341471"/>
                  </a:cubicBezTo>
                  <a:cubicBezTo>
                    <a:pt x="987266" y="349091"/>
                    <a:pt x="984409" y="356711"/>
                    <a:pt x="981551" y="365284"/>
                  </a:cubicBezTo>
                  <a:cubicBezTo>
                    <a:pt x="981551" y="364331"/>
                    <a:pt x="981551" y="363379"/>
                    <a:pt x="980599" y="363379"/>
                  </a:cubicBezTo>
                  <a:cubicBezTo>
                    <a:pt x="979646" y="351949"/>
                    <a:pt x="978694" y="341471"/>
                    <a:pt x="977741" y="331946"/>
                  </a:cubicBezTo>
                  <a:cubicBezTo>
                    <a:pt x="976789" y="325279"/>
                    <a:pt x="976789" y="318611"/>
                    <a:pt x="975836" y="311944"/>
                  </a:cubicBezTo>
                  <a:cubicBezTo>
                    <a:pt x="980599" y="301466"/>
                    <a:pt x="986314" y="291941"/>
                    <a:pt x="991076" y="283369"/>
                  </a:cubicBezTo>
                  <a:close/>
                  <a:moveTo>
                    <a:pt x="960596" y="298609"/>
                  </a:moveTo>
                  <a:cubicBezTo>
                    <a:pt x="963454" y="291941"/>
                    <a:pt x="965359" y="286226"/>
                    <a:pt x="968216" y="280511"/>
                  </a:cubicBezTo>
                  <a:cubicBezTo>
                    <a:pt x="968216" y="284321"/>
                    <a:pt x="967264" y="289084"/>
                    <a:pt x="967264" y="294799"/>
                  </a:cubicBezTo>
                  <a:cubicBezTo>
                    <a:pt x="965359" y="297656"/>
                    <a:pt x="963454" y="301466"/>
                    <a:pt x="961549" y="304324"/>
                  </a:cubicBezTo>
                  <a:cubicBezTo>
                    <a:pt x="961549" y="304324"/>
                    <a:pt x="961549" y="304324"/>
                    <a:pt x="961549" y="303371"/>
                  </a:cubicBezTo>
                  <a:cubicBezTo>
                    <a:pt x="961549" y="302419"/>
                    <a:pt x="960596" y="302419"/>
                    <a:pt x="960596" y="301466"/>
                  </a:cubicBezTo>
                  <a:cubicBezTo>
                    <a:pt x="960596" y="299561"/>
                    <a:pt x="960596" y="299561"/>
                    <a:pt x="960596" y="298609"/>
                  </a:cubicBezTo>
                  <a:close/>
                  <a:moveTo>
                    <a:pt x="939641" y="258604"/>
                  </a:moveTo>
                  <a:cubicBezTo>
                    <a:pt x="939641" y="258604"/>
                    <a:pt x="939641" y="258604"/>
                    <a:pt x="939641" y="258604"/>
                  </a:cubicBezTo>
                  <a:cubicBezTo>
                    <a:pt x="941546" y="253841"/>
                    <a:pt x="942499" y="250031"/>
                    <a:pt x="943451" y="246221"/>
                  </a:cubicBezTo>
                  <a:cubicBezTo>
                    <a:pt x="943451" y="248126"/>
                    <a:pt x="943451" y="250031"/>
                    <a:pt x="943451" y="251936"/>
                  </a:cubicBezTo>
                  <a:cubicBezTo>
                    <a:pt x="942499" y="253841"/>
                    <a:pt x="941546" y="256699"/>
                    <a:pt x="939641" y="258604"/>
                  </a:cubicBezTo>
                  <a:lnTo>
                    <a:pt x="939641" y="258604"/>
                  </a:lnTo>
                  <a:close/>
                  <a:moveTo>
                    <a:pt x="944404" y="280511"/>
                  </a:moveTo>
                  <a:lnTo>
                    <a:pt x="943451" y="273844"/>
                  </a:lnTo>
                  <a:cubicBezTo>
                    <a:pt x="943451" y="272891"/>
                    <a:pt x="944404" y="271939"/>
                    <a:pt x="944404" y="270986"/>
                  </a:cubicBezTo>
                  <a:cubicBezTo>
                    <a:pt x="944404" y="270986"/>
                    <a:pt x="944404" y="271939"/>
                    <a:pt x="944404" y="271939"/>
                  </a:cubicBezTo>
                  <a:cubicBezTo>
                    <a:pt x="944404" y="272891"/>
                    <a:pt x="944404" y="274796"/>
                    <a:pt x="944404" y="275749"/>
                  </a:cubicBezTo>
                  <a:cubicBezTo>
                    <a:pt x="945356" y="277654"/>
                    <a:pt x="945356" y="279559"/>
                    <a:pt x="944404" y="280511"/>
                  </a:cubicBezTo>
                  <a:close/>
                  <a:moveTo>
                    <a:pt x="944404" y="270986"/>
                  </a:moveTo>
                  <a:cubicBezTo>
                    <a:pt x="944404" y="270986"/>
                    <a:pt x="944404" y="270986"/>
                    <a:pt x="944404" y="270986"/>
                  </a:cubicBezTo>
                  <a:cubicBezTo>
                    <a:pt x="945356" y="270986"/>
                    <a:pt x="945356" y="270986"/>
                    <a:pt x="944404" y="270986"/>
                  </a:cubicBezTo>
                  <a:cubicBezTo>
                    <a:pt x="945356" y="270986"/>
                    <a:pt x="944404" y="270986"/>
                    <a:pt x="944404" y="270986"/>
                  </a:cubicBezTo>
                  <a:close/>
                  <a:moveTo>
                    <a:pt x="933926" y="227171"/>
                  </a:moveTo>
                  <a:cubicBezTo>
                    <a:pt x="946309" y="185261"/>
                    <a:pt x="954881" y="153829"/>
                    <a:pt x="958691" y="138589"/>
                  </a:cubicBezTo>
                  <a:cubicBezTo>
                    <a:pt x="958691" y="141446"/>
                    <a:pt x="958691" y="143351"/>
                    <a:pt x="958691" y="146209"/>
                  </a:cubicBezTo>
                  <a:cubicBezTo>
                    <a:pt x="957739" y="159544"/>
                    <a:pt x="956786" y="179546"/>
                    <a:pt x="953929" y="203359"/>
                  </a:cubicBezTo>
                  <a:cubicBezTo>
                    <a:pt x="952976" y="215741"/>
                    <a:pt x="951071" y="228124"/>
                    <a:pt x="950119" y="242411"/>
                  </a:cubicBezTo>
                  <a:cubicBezTo>
                    <a:pt x="949166" y="243364"/>
                    <a:pt x="948214" y="245269"/>
                    <a:pt x="948214" y="246221"/>
                  </a:cubicBezTo>
                  <a:cubicBezTo>
                    <a:pt x="947261" y="244316"/>
                    <a:pt x="947261" y="241459"/>
                    <a:pt x="947261" y="240506"/>
                  </a:cubicBezTo>
                  <a:cubicBezTo>
                    <a:pt x="948214" y="235744"/>
                    <a:pt x="949166" y="233839"/>
                    <a:pt x="949166" y="233839"/>
                  </a:cubicBezTo>
                  <a:cubicBezTo>
                    <a:pt x="949166" y="233839"/>
                    <a:pt x="948214" y="235744"/>
                    <a:pt x="946309" y="238601"/>
                  </a:cubicBezTo>
                  <a:cubicBezTo>
                    <a:pt x="945356" y="232886"/>
                    <a:pt x="944404" y="230029"/>
                    <a:pt x="944404" y="230029"/>
                  </a:cubicBezTo>
                  <a:cubicBezTo>
                    <a:pt x="944404" y="230029"/>
                    <a:pt x="944404" y="233839"/>
                    <a:pt x="944404" y="241459"/>
                  </a:cubicBezTo>
                  <a:cubicBezTo>
                    <a:pt x="943451" y="244316"/>
                    <a:pt x="941546" y="248126"/>
                    <a:pt x="939641" y="251936"/>
                  </a:cubicBezTo>
                  <a:lnTo>
                    <a:pt x="938689" y="248126"/>
                  </a:lnTo>
                  <a:lnTo>
                    <a:pt x="936784" y="241459"/>
                  </a:lnTo>
                  <a:cubicBezTo>
                    <a:pt x="941546" y="226219"/>
                    <a:pt x="943451" y="217646"/>
                    <a:pt x="943451" y="217646"/>
                  </a:cubicBezTo>
                  <a:cubicBezTo>
                    <a:pt x="943451" y="217646"/>
                    <a:pt x="940594" y="224314"/>
                    <a:pt x="934879" y="235744"/>
                  </a:cubicBezTo>
                  <a:lnTo>
                    <a:pt x="932974" y="230029"/>
                  </a:lnTo>
                  <a:cubicBezTo>
                    <a:pt x="932974" y="230029"/>
                    <a:pt x="932974" y="228124"/>
                    <a:pt x="933926" y="227171"/>
                  </a:cubicBezTo>
                  <a:close/>
                  <a:moveTo>
                    <a:pt x="921544" y="452914"/>
                  </a:moveTo>
                  <a:cubicBezTo>
                    <a:pt x="921544" y="452914"/>
                    <a:pt x="920591" y="451961"/>
                    <a:pt x="920591" y="451961"/>
                  </a:cubicBezTo>
                  <a:cubicBezTo>
                    <a:pt x="920591" y="447199"/>
                    <a:pt x="920591" y="443389"/>
                    <a:pt x="919639" y="438626"/>
                  </a:cubicBezTo>
                  <a:cubicBezTo>
                    <a:pt x="920591" y="443389"/>
                    <a:pt x="921544" y="448151"/>
                    <a:pt x="921544" y="452914"/>
                  </a:cubicBezTo>
                  <a:close/>
                  <a:moveTo>
                    <a:pt x="912019" y="210979"/>
                  </a:moveTo>
                  <a:lnTo>
                    <a:pt x="915829" y="227171"/>
                  </a:lnTo>
                  <a:cubicBezTo>
                    <a:pt x="915829" y="228124"/>
                    <a:pt x="915829" y="229076"/>
                    <a:pt x="914876" y="230029"/>
                  </a:cubicBezTo>
                  <a:cubicBezTo>
                    <a:pt x="913924" y="231934"/>
                    <a:pt x="913924" y="234791"/>
                    <a:pt x="912971" y="236696"/>
                  </a:cubicBezTo>
                  <a:cubicBezTo>
                    <a:pt x="912971" y="235744"/>
                    <a:pt x="912019" y="233839"/>
                    <a:pt x="912019" y="232886"/>
                  </a:cubicBezTo>
                  <a:cubicBezTo>
                    <a:pt x="912019" y="231934"/>
                    <a:pt x="912019" y="230029"/>
                    <a:pt x="912019" y="228124"/>
                  </a:cubicBezTo>
                  <a:cubicBezTo>
                    <a:pt x="912019" y="222409"/>
                    <a:pt x="911066" y="216694"/>
                    <a:pt x="911066" y="210979"/>
                  </a:cubicBezTo>
                  <a:cubicBezTo>
                    <a:pt x="911066" y="209074"/>
                    <a:pt x="911066" y="206216"/>
                    <a:pt x="911066" y="204311"/>
                  </a:cubicBezTo>
                  <a:lnTo>
                    <a:pt x="912019" y="210979"/>
                  </a:lnTo>
                  <a:close/>
                  <a:moveTo>
                    <a:pt x="833914" y="333851"/>
                  </a:moveTo>
                  <a:cubicBezTo>
                    <a:pt x="833914" y="332899"/>
                    <a:pt x="833914" y="332899"/>
                    <a:pt x="834866" y="331946"/>
                  </a:cubicBezTo>
                  <a:cubicBezTo>
                    <a:pt x="834866" y="333851"/>
                    <a:pt x="834866" y="335756"/>
                    <a:pt x="834866" y="337661"/>
                  </a:cubicBezTo>
                  <a:cubicBezTo>
                    <a:pt x="834866" y="336709"/>
                    <a:pt x="833914" y="334804"/>
                    <a:pt x="833914" y="333851"/>
                  </a:cubicBezTo>
                  <a:close/>
                  <a:moveTo>
                    <a:pt x="847249" y="304324"/>
                  </a:moveTo>
                  <a:cubicBezTo>
                    <a:pt x="847249" y="303371"/>
                    <a:pt x="847249" y="302419"/>
                    <a:pt x="846296" y="301466"/>
                  </a:cubicBezTo>
                  <a:cubicBezTo>
                    <a:pt x="846296" y="300514"/>
                    <a:pt x="846296" y="300514"/>
                    <a:pt x="846296" y="299561"/>
                  </a:cubicBezTo>
                  <a:cubicBezTo>
                    <a:pt x="848201" y="294799"/>
                    <a:pt x="849154" y="290989"/>
                    <a:pt x="851059" y="286226"/>
                  </a:cubicBezTo>
                  <a:cubicBezTo>
                    <a:pt x="850106" y="292894"/>
                    <a:pt x="848201" y="298609"/>
                    <a:pt x="847249" y="304324"/>
                  </a:cubicBezTo>
                  <a:close/>
                  <a:moveTo>
                    <a:pt x="880586" y="300514"/>
                  </a:moveTo>
                  <a:cubicBezTo>
                    <a:pt x="878681" y="306229"/>
                    <a:pt x="877729" y="312896"/>
                    <a:pt x="876776" y="319564"/>
                  </a:cubicBezTo>
                  <a:cubicBezTo>
                    <a:pt x="874871" y="326231"/>
                    <a:pt x="873919" y="334804"/>
                    <a:pt x="872966" y="343376"/>
                  </a:cubicBezTo>
                  <a:cubicBezTo>
                    <a:pt x="872014" y="346234"/>
                    <a:pt x="870109" y="348139"/>
                    <a:pt x="869156" y="350996"/>
                  </a:cubicBezTo>
                  <a:cubicBezTo>
                    <a:pt x="869156" y="350996"/>
                    <a:pt x="868204" y="350044"/>
                    <a:pt x="868204" y="349091"/>
                  </a:cubicBezTo>
                  <a:cubicBezTo>
                    <a:pt x="868204" y="349091"/>
                    <a:pt x="868204" y="348139"/>
                    <a:pt x="867251" y="348139"/>
                  </a:cubicBezTo>
                  <a:cubicBezTo>
                    <a:pt x="867251" y="344329"/>
                    <a:pt x="867251" y="339566"/>
                    <a:pt x="867251" y="335756"/>
                  </a:cubicBezTo>
                  <a:cubicBezTo>
                    <a:pt x="867251" y="323374"/>
                    <a:pt x="867251" y="311944"/>
                    <a:pt x="866299" y="301466"/>
                  </a:cubicBezTo>
                  <a:cubicBezTo>
                    <a:pt x="866299" y="290989"/>
                    <a:pt x="864394" y="281464"/>
                    <a:pt x="863441" y="272891"/>
                  </a:cubicBezTo>
                  <a:cubicBezTo>
                    <a:pt x="862489" y="267176"/>
                    <a:pt x="862489" y="262414"/>
                    <a:pt x="861536" y="257651"/>
                  </a:cubicBezTo>
                  <a:cubicBezTo>
                    <a:pt x="861536" y="256699"/>
                    <a:pt x="861536" y="256699"/>
                    <a:pt x="862489" y="255746"/>
                  </a:cubicBezTo>
                  <a:cubicBezTo>
                    <a:pt x="862489" y="255746"/>
                    <a:pt x="862489" y="255746"/>
                    <a:pt x="862489" y="255746"/>
                  </a:cubicBezTo>
                  <a:cubicBezTo>
                    <a:pt x="867251" y="265271"/>
                    <a:pt x="871061" y="274796"/>
                    <a:pt x="876776" y="286226"/>
                  </a:cubicBezTo>
                  <a:cubicBezTo>
                    <a:pt x="878681" y="290036"/>
                    <a:pt x="880586" y="293846"/>
                    <a:pt x="881539" y="296704"/>
                  </a:cubicBezTo>
                  <a:cubicBezTo>
                    <a:pt x="881539" y="298609"/>
                    <a:pt x="881539" y="299561"/>
                    <a:pt x="880586" y="300514"/>
                  </a:cubicBezTo>
                  <a:close/>
                  <a:moveTo>
                    <a:pt x="885349" y="318611"/>
                  </a:moveTo>
                  <a:cubicBezTo>
                    <a:pt x="885349" y="318611"/>
                    <a:pt x="885349" y="319564"/>
                    <a:pt x="884396" y="319564"/>
                  </a:cubicBezTo>
                  <a:cubicBezTo>
                    <a:pt x="884396" y="319564"/>
                    <a:pt x="884396" y="320516"/>
                    <a:pt x="883444" y="320516"/>
                  </a:cubicBezTo>
                  <a:cubicBezTo>
                    <a:pt x="883444" y="313849"/>
                    <a:pt x="883444" y="308134"/>
                    <a:pt x="884396" y="303371"/>
                  </a:cubicBezTo>
                  <a:cubicBezTo>
                    <a:pt x="885349" y="305276"/>
                    <a:pt x="886301" y="308134"/>
                    <a:pt x="887254" y="310039"/>
                  </a:cubicBezTo>
                  <a:cubicBezTo>
                    <a:pt x="887254" y="312896"/>
                    <a:pt x="886301" y="315754"/>
                    <a:pt x="885349" y="318611"/>
                  </a:cubicBezTo>
                  <a:close/>
                  <a:moveTo>
                    <a:pt x="900589" y="246221"/>
                  </a:moveTo>
                  <a:cubicBezTo>
                    <a:pt x="900589" y="247174"/>
                    <a:pt x="899636" y="247174"/>
                    <a:pt x="900589" y="246221"/>
                  </a:cubicBezTo>
                  <a:cubicBezTo>
                    <a:pt x="899636" y="239554"/>
                    <a:pt x="898684" y="234791"/>
                    <a:pt x="898684" y="234791"/>
                  </a:cubicBezTo>
                  <a:cubicBezTo>
                    <a:pt x="898684" y="234791"/>
                    <a:pt x="898684" y="241459"/>
                    <a:pt x="897731" y="252889"/>
                  </a:cubicBezTo>
                  <a:cubicBezTo>
                    <a:pt x="897731" y="252889"/>
                    <a:pt x="897731" y="252889"/>
                    <a:pt x="897731" y="253841"/>
                  </a:cubicBezTo>
                  <a:cubicBezTo>
                    <a:pt x="895826" y="251936"/>
                    <a:pt x="894874" y="250031"/>
                    <a:pt x="894874" y="250031"/>
                  </a:cubicBezTo>
                  <a:cubicBezTo>
                    <a:pt x="894874" y="250031"/>
                    <a:pt x="895826" y="251936"/>
                    <a:pt x="897731" y="254794"/>
                  </a:cubicBezTo>
                  <a:cubicBezTo>
                    <a:pt x="897731" y="255746"/>
                    <a:pt x="897731" y="256699"/>
                    <a:pt x="897731" y="257651"/>
                  </a:cubicBezTo>
                  <a:cubicBezTo>
                    <a:pt x="897731" y="259556"/>
                    <a:pt x="897731" y="262414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5271"/>
                    <a:pt x="896779" y="265271"/>
                  </a:cubicBezTo>
                  <a:cubicBezTo>
                    <a:pt x="896779" y="267176"/>
                    <a:pt x="896779" y="269081"/>
                    <a:pt x="896779" y="270986"/>
                  </a:cubicBezTo>
                  <a:cubicBezTo>
                    <a:pt x="896779" y="271939"/>
                    <a:pt x="896779" y="271939"/>
                    <a:pt x="896779" y="272891"/>
                  </a:cubicBezTo>
                  <a:cubicBezTo>
                    <a:pt x="896779" y="276701"/>
                    <a:pt x="895826" y="280511"/>
                    <a:pt x="895826" y="285274"/>
                  </a:cubicBezTo>
                  <a:cubicBezTo>
                    <a:pt x="895826" y="286226"/>
                    <a:pt x="895826" y="286226"/>
                    <a:pt x="895826" y="287179"/>
                  </a:cubicBezTo>
                  <a:cubicBezTo>
                    <a:pt x="893921" y="284321"/>
                    <a:pt x="892969" y="281464"/>
                    <a:pt x="891064" y="279559"/>
                  </a:cubicBezTo>
                  <a:cubicBezTo>
                    <a:pt x="885349" y="269081"/>
                    <a:pt x="879634" y="259556"/>
                    <a:pt x="873919" y="250984"/>
                  </a:cubicBezTo>
                  <a:cubicBezTo>
                    <a:pt x="872014" y="248126"/>
                    <a:pt x="871061" y="245269"/>
                    <a:pt x="869156" y="243364"/>
                  </a:cubicBezTo>
                  <a:cubicBezTo>
                    <a:pt x="869156" y="243364"/>
                    <a:pt x="869156" y="243364"/>
                    <a:pt x="869156" y="242411"/>
                  </a:cubicBezTo>
                  <a:cubicBezTo>
                    <a:pt x="872966" y="232886"/>
                    <a:pt x="875824" y="223361"/>
                    <a:pt x="878681" y="215741"/>
                  </a:cubicBezTo>
                  <a:cubicBezTo>
                    <a:pt x="881539" y="210979"/>
                    <a:pt x="884396" y="205264"/>
                    <a:pt x="887254" y="200501"/>
                  </a:cubicBezTo>
                  <a:lnTo>
                    <a:pt x="895826" y="223361"/>
                  </a:lnTo>
                  <a:lnTo>
                    <a:pt x="901541" y="240506"/>
                  </a:lnTo>
                  <a:cubicBezTo>
                    <a:pt x="900589" y="242411"/>
                    <a:pt x="900589" y="244316"/>
                    <a:pt x="900589" y="246221"/>
                  </a:cubicBezTo>
                  <a:close/>
                  <a:moveTo>
                    <a:pt x="891064" y="190976"/>
                  </a:moveTo>
                  <a:cubicBezTo>
                    <a:pt x="892016" y="190024"/>
                    <a:pt x="892969" y="188119"/>
                    <a:pt x="892969" y="187166"/>
                  </a:cubicBezTo>
                  <a:cubicBezTo>
                    <a:pt x="892969" y="189071"/>
                    <a:pt x="894874" y="194786"/>
                    <a:pt x="896779" y="202406"/>
                  </a:cubicBezTo>
                  <a:cubicBezTo>
                    <a:pt x="895826" y="199549"/>
                    <a:pt x="893921" y="195739"/>
                    <a:pt x="891064" y="190976"/>
                  </a:cubicBezTo>
                  <a:close/>
                  <a:moveTo>
                    <a:pt x="904399" y="181451"/>
                  </a:moveTo>
                  <a:cubicBezTo>
                    <a:pt x="904399" y="182404"/>
                    <a:pt x="904399" y="182404"/>
                    <a:pt x="904399" y="183356"/>
                  </a:cubicBezTo>
                  <a:cubicBezTo>
                    <a:pt x="904399" y="190976"/>
                    <a:pt x="903446" y="200501"/>
                    <a:pt x="903446" y="210979"/>
                  </a:cubicBezTo>
                  <a:cubicBezTo>
                    <a:pt x="903446" y="210979"/>
                    <a:pt x="903446" y="210026"/>
                    <a:pt x="903446" y="210026"/>
                  </a:cubicBezTo>
                  <a:cubicBezTo>
                    <a:pt x="898684" y="197644"/>
                    <a:pt x="894874" y="190024"/>
                    <a:pt x="894874" y="188119"/>
                  </a:cubicBezTo>
                  <a:cubicBezTo>
                    <a:pt x="897731" y="183356"/>
                    <a:pt x="900589" y="178594"/>
                    <a:pt x="903446" y="173831"/>
                  </a:cubicBezTo>
                  <a:lnTo>
                    <a:pt x="904399" y="181451"/>
                  </a:lnTo>
                  <a:close/>
                  <a:moveTo>
                    <a:pt x="888206" y="137636"/>
                  </a:moveTo>
                  <a:cubicBezTo>
                    <a:pt x="889159" y="135731"/>
                    <a:pt x="890111" y="134779"/>
                    <a:pt x="890111" y="132874"/>
                  </a:cubicBezTo>
                  <a:lnTo>
                    <a:pt x="898684" y="161449"/>
                  </a:lnTo>
                  <a:cubicBezTo>
                    <a:pt x="896779" y="163354"/>
                    <a:pt x="894874" y="166211"/>
                    <a:pt x="893921" y="168116"/>
                  </a:cubicBezTo>
                  <a:cubicBezTo>
                    <a:pt x="891064" y="171926"/>
                    <a:pt x="888206" y="175736"/>
                    <a:pt x="885349" y="180499"/>
                  </a:cubicBezTo>
                  <a:cubicBezTo>
                    <a:pt x="881539" y="174784"/>
                    <a:pt x="878681" y="169069"/>
                    <a:pt x="874871" y="163354"/>
                  </a:cubicBezTo>
                  <a:cubicBezTo>
                    <a:pt x="879634" y="154781"/>
                    <a:pt x="883444" y="146209"/>
                    <a:pt x="888206" y="137636"/>
                  </a:cubicBezTo>
                  <a:close/>
                  <a:moveTo>
                    <a:pt x="872966" y="169069"/>
                  </a:moveTo>
                  <a:lnTo>
                    <a:pt x="881539" y="188119"/>
                  </a:lnTo>
                  <a:cubicBezTo>
                    <a:pt x="880586" y="189071"/>
                    <a:pt x="879634" y="190976"/>
                    <a:pt x="878681" y="191929"/>
                  </a:cubicBezTo>
                  <a:cubicBezTo>
                    <a:pt x="871061" y="202406"/>
                    <a:pt x="864394" y="213836"/>
                    <a:pt x="856774" y="226219"/>
                  </a:cubicBezTo>
                  <a:cubicBezTo>
                    <a:pt x="854869" y="223361"/>
                    <a:pt x="852964" y="220504"/>
                    <a:pt x="851059" y="217646"/>
                  </a:cubicBezTo>
                  <a:cubicBezTo>
                    <a:pt x="858679" y="199549"/>
                    <a:pt x="865346" y="183356"/>
                    <a:pt x="872966" y="169069"/>
                  </a:cubicBezTo>
                  <a:close/>
                  <a:moveTo>
                    <a:pt x="847249" y="225266"/>
                  </a:moveTo>
                  <a:cubicBezTo>
                    <a:pt x="847249" y="224314"/>
                    <a:pt x="848201" y="223361"/>
                    <a:pt x="848201" y="223361"/>
                  </a:cubicBezTo>
                  <a:cubicBezTo>
                    <a:pt x="849154" y="226219"/>
                    <a:pt x="851059" y="229076"/>
                    <a:pt x="852011" y="232886"/>
                  </a:cubicBezTo>
                  <a:cubicBezTo>
                    <a:pt x="850106" y="236696"/>
                    <a:pt x="848201" y="239554"/>
                    <a:pt x="845344" y="243364"/>
                  </a:cubicBezTo>
                  <a:cubicBezTo>
                    <a:pt x="842486" y="248126"/>
                    <a:pt x="839629" y="252889"/>
                    <a:pt x="837724" y="256699"/>
                  </a:cubicBezTo>
                  <a:cubicBezTo>
                    <a:pt x="837724" y="254794"/>
                    <a:pt x="836771" y="252889"/>
                    <a:pt x="836771" y="250984"/>
                  </a:cubicBezTo>
                  <a:cubicBezTo>
                    <a:pt x="839629" y="242411"/>
                    <a:pt x="843439" y="233839"/>
                    <a:pt x="847249" y="225266"/>
                  </a:cubicBezTo>
                  <a:close/>
                  <a:moveTo>
                    <a:pt x="835819" y="195739"/>
                  </a:moveTo>
                  <a:cubicBezTo>
                    <a:pt x="835819" y="194786"/>
                    <a:pt x="835819" y="194786"/>
                    <a:pt x="835819" y="195739"/>
                  </a:cubicBezTo>
                  <a:cubicBezTo>
                    <a:pt x="836771" y="196691"/>
                    <a:pt x="838676" y="200501"/>
                    <a:pt x="840581" y="206216"/>
                  </a:cubicBezTo>
                  <a:cubicBezTo>
                    <a:pt x="838676" y="210979"/>
                    <a:pt x="835819" y="214789"/>
                    <a:pt x="833914" y="219551"/>
                  </a:cubicBezTo>
                  <a:cubicBezTo>
                    <a:pt x="833914" y="220504"/>
                    <a:pt x="832961" y="220504"/>
                    <a:pt x="832961" y="221456"/>
                  </a:cubicBezTo>
                  <a:cubicBezTo>
                    <a:pt x="833914" y="211931"/>
                    <a:pt x="834866" y="203359"/>
                    <a:pt x="835819" y="195739"/>
                  </a:cubicBezTo>
                  <a:close/>
                  <a:moveTo>
                    <a:pt x="826294" y="274796"/>
                  </a:moveTo>
                  <a:cubicBezTo>
                    <a:pt x="827246" y="273844"/>
                    <a:pt x="827246" y="271939"/>
                    <a:pt x="828199" y="270986"/>
                  </a:cubicBezTo>
                  <a:cubicBezTo>
                    <a:pt x="828199" y="271939"/>
                    <a:pt x="828199" y="272891"/>
                    <a:pt x="828199" y="272891"/>
                  </a:cubicBezTo>
                  <a:cubicBezTo>
                    <a:pt x="827246" y="273844"/>
                    <a:pt x="826294" y="275749"/>
                    <a:pt x="826294" y="276701"/>
                  </a:cubicBezTo>
                  <a:cubicBezTo>
                    <a:pt x="826294" y="275749"/>
                    <a:pt x="826294" y="274796"/>
                    <a:pt x="826294" y="274796"/>
                  </a:cubicBezTo>
                  <a:close/>
                  <a:moveTo>
                    <a:pt x="812006" y="448151"/>
                  </a:move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lose/>
                  <a:moveTo>
                    <a:pt x="785336" y="330041"/>
                  </a:moveTo>
                  <a:cubicBezTo>
                    <a:pt x="784384" y="329089"/>
                    <a:pt x="783431" y="327184"/>
                    <a:pt x="782479" y="325279"/>
                  </a:cubicBezTo>
                  <a:cubicBezTo>
                    <a:pt x="782479" y="321469"/>
                    <a:pt x="782479" y="318611"/>
                    <a:pt x="782479" y="315754"/>
                  </a:cubicBezTo>
                  <a:cubicBezTo>
                    <a:pt x="783431" y="319564"/>
                    <a:pt x="785336" y="322421"/>
                    <a:pt x="786289" y="326231"/>
                  </a:cubicBezTo>
                  <a:cubicBezTo>
                    <a:pt x="786289" y="328136"/>
                    <a:pt x="785336" y="329089"/>
                    <a:pt x="785336" y="330041"/>
                  </a:cubicBezTo>
                  <a:close/>
                  <a:moveTo>
                    <a:pt x="797719" y="271939"/>
                  </a:moveTo>
                  <a:cubicBezTo>
                    <a:pt x="799624" y="276701"/>
                    <a:pt x="801529" y="281464"/>
                    <a:pt x="803434" y="286226"/>
                  </a:cubicBezTo>
                  <a:cubicBezTo>
                    <a:pt x="803434" y="287179"/>
                    <a:pt x="802481" y="288131"/>
                    <a:pt x="802481" y="288131"/>
                  </a:cubicBezTo>
                  <a:cubicBezTo>
                    <a:pt x="799624" y="295751"/>
                    <a:pt x="796766" y="302419"/>
                    <a:pt x="792956" y="310039"/>
                  </a:cubicBezTo>
                  <a:cubicBezTo>
                    <a:pt x="792956" y="310039"/>
                    <a:pt x="792956" y="310039"/>
                    <a:pt x="792956" y="309086"/>
                  </a:cubicBezTo>
                  <a:cubicBezTo>
                    <a:pt x="791051" y="305276"/>
                    <a:pt x="789146" y="300514"/>
                    <a:pt x="787241" y="296704"/>
                  </a:cubicBezTo>
                  <a:cubicBezTo>
                    <a:pt x="790099" y="285274"/>
                    <a:pt x="792956" y="274796"/>
                    <a:pt x="795814" y="266224"/>
                  </a:cubicBezTo>
                  <a:cubicBezTo>
                    <a:pt x="796766" y="269081"/>
                    <a:pt x="796766" y="270034"/>
                    <a:pt x="797719" y="271939"/>
                  </a:cubicBezTo>
                  <a:close/>
                  <a:moveTo>
                    <a:pt x="790099" y="253841"/>
                  </a:moveTo>
                  <a:cubicBezTo>
                    <a:pt x="791051" y="255746"/>
                    <a:pt x="792004" y="258604"/>
                    <a:pt x="793909" y="261461"/>
                  </a:cubicBezTo>
                  <a:cubicBezTo>
                    <a:pt x="793909" y="261461"/>
                    <a:pt x="793909" y="261461"/>
                    <a:pt x="793909" y="262414"/>
                  </a:cubicBezTo>
                  <a:cubicBezTo>
                    <a:pt x="791051" y="269081"/>
                    <a:pt x="788194" y="276701"/>
                    <a:pt x="784384" y="286226"/>
                  </a:cubicBezTo>
                  <a:cubicBezTo>
                    <a:pt x="784384" y="282416"/>
                    <a:pt x="784384" y="277654"/>
                    <a:pt x="785336" y="273844"/>
                  </a:cubicBezTo>
                  <a:cubicBezTo>
                    <a:pt x="786289" y="267176"/>
                    <a:pt x="788194" y="260509"/>
                    <a:pt x="790099" y="253841"/>
                  </a:cubicBezTo>
                  <a:close/>
                  <a:moveTo>
                    <a:pt x="773906" y="236696"/>
                  </a:moveTo>
                  <a:cubicBezTo>
                    <a:pt x="774859" y="229076"/>
                    <a:pt x="775811" y="221456"/>
                    <a:pt x="776764" y="213836"/>
                  </a:cubicBezTo>
                  <a:cubicBezTo>
                    <a:pt x="778669" y="218599"/>
                    <a:pt x="781526" y="223361"/>
                    <a:pt x="783431" y="229076"/>
                  </a:cubicBezTo>
                  <a:cubicBezTo>
                    <a:pt x="782479" y="230981"/>
                    <a:pt x="781526" y="233839"/>
                    <a:pt x="780574" y="235744"/>
                  </a:cubicBezTo>
                  <a:cubicBezTo>
                    <a:pt x="778669" y="233839"/>
                    <a:pt x="777716" y="231934"/>
                    <a:pt x="777716" y="231934"/>
                  </a:cubicBezTo>
                  <a:cubicBezTo>
                    <a:pt x="777716" y="231934"/>
                    <a:pt x="778669" y="233839"/>
                    <a:pt x="780574" y="236696"/>
                  </a:cubicBezTo>
                  <a:cubicBezTo>
                    <a:pt x="778669" y="242411"/>
                    <a:pt x="775811" y="249079"/>
                    <a:pt x="773906" y="255746"/>
                  </a:cubicBezTo>
                  <a:cubicBezTo>
                    <a:pt x="773906" y="249079"/>
                    <a:pt x="773906" y="242411"/>
                    <a:pt x="773906" y="236696"/>
                  </a:cubicBezTo>
                  <a:close/>
                  <a:moveTo>
                    <a:pt x="724376" y="219551"/>
                  </a:moveTo>
                  <a:cubicBezTo>
                    <a:pt x="725329" y="212884"/>
                    <a:pt x="726281" y="207169"/>
                    <a:pt x="726281" y="203359"/>
                  </a:cubicBezTo>
                  <a:cubicBezTo>
                    <a:pt x="726281" y="210026"/>
                    <a:pt x="726281" y="218599"/>
                    <a:pt x="726281" y="229076"/>
                  </a:cubicBezTo>
                  <a:cubicBezTo>
                    <a:pt x="725329" y="226219"/>
                    <a:pt x="724376" y="224314"/>
                    <a:pt x="723424" y="223361"/>
                  </a:cubicBezTo>
                  <a:cubicBezTo>
                    <a:pt x="723424" y="222409"/>
                    <a:pt x="723424" y="220504"/>
                    <a:pt x="724376" y="219551"/>
                  </a:cubicBezTo>
                  <a:close/>
                  <a:moveTo>
                    <a:pt x="723424" y="224314"/>
                  </a:moveTo>
                  <a:cubicBezTo>
                    <a:pt x="723424" y="226219"/>
                    <a:pt x="724376" y="230029"/>
                    <a:pt x="724376" y="235744"/>
                  </a:cubicBezTo>
                  <a:cubicBezTo>
                    <a:pt x="725329" y="239554"/>
                    <a:pt x="725329" y="245269"/>
                    <a:pt x="726281" y="250984"/>
                  </a:cubicBezTo>
                  <a:cubicBezTo>
                    <a:pt x="726281" y="250984"/>
                    <a:pt x="726281" y="250984"/>
                    <a:pt x="726281" y="251936"/>
                  </a:cubicBezTo>
                  <a:cubicBezTo>
                    <a:pt x="726281" y="259556"/>
                    <a:pt x="726281" y="268129"/>
                    <a:pt x="727234" y="276701"/>
                  </a:cubicBezTo>
                  <a:cubicBezTo>
                    <a:pt x="727234" y="280511"/>
                    <a:pt x="727234" y="284321"/>
                    <a:pt x="727234" y="288131"/>
                  </a:cubicBezTo>
                  <a:cubicBezTo>
                    <a:pt x="726281" y="286226"/>
                    <a:pt x="726281" y="285274"/>
                    <a:pt x="725329" y="284321"/>
                  </a:cubicBezTo>
                  <a:cubicBezTo>
                    <a:pt x="722471" y="275749"/>
                    <a:pt x="720566" y="268129"/>
                    <a:pt x="717709" y="260509"/>
                  </a:cubicBezTo>
                  <a:cubicBezTo>
                    <a:pt x="719614" y="246221"/>
                    <a:pt x="721519" y="233839"/>
                    <a:pt x="723424" y="224314"/>
                  </a:cubicBezTo>
                  <a:close/>
                  <a:moveTo>
                    <a:pt x="710089" y="308134"/>
                  </a:moveTo>
                  <a:cubicBezTo>
                    <a:pt x="710089" y="311944"/>
                    <a:pt x="711041" y="315754"/>
                    <a:pt x="711041" y="320516"/>
                  </a:cubicBezTo>
                  <a:cubicBezTo>
                    <a:pt x="712946" y="336709"/>
                    <a:pt x="714851" y="354806"/>
                    <a:pt x="717709" y="373856"/>
                  </a:cubicBezTo>
                  <a:cubicBezTo>
                    <a:pt x="715804" y="378619"/>
                    <a:pt x="712946" y="384334"/>
                    <a:pt x="711041" y="389096"/>
                  </a:cubicBezTo>
                  <a:cubicBezTo>
                    <a:pt x="710089" y="387191"/>
                    <a:pt x="710089" y="385286"/>
                    <a:pt x="709136" y="383381"/>
                  </a:cubicBezTo>
                  <a:cubicBezTo>
                    <a:pt x="710089" y="379571"/>
                    <a:pt x="710089" y="375761"/>
                    <a:pt x="711041" y="372904"/>
                  </a:cubicBezTo>
                  <a:cubicBezTo>
                    <a:pt x="712946" y="359569"/>
                    <a:pt x="713899" y="352901"/>
                    <a:pt x="713899" y="352901"/>
                  </a:cubicBezTo>
                  <a:cubicBezTo>
                    <a:pt x="713899" y="352901"/>
                    <a:pt x="711994" y="360521"/>
                    <a:pt x="707231" y="372904"/>
                  </a:cubicBezTo>
                  <a:cubicBezTo>
                    <a:pt x="707231" y="373856"/>
                    <a:pt x="706279" y="374809"/>
                    <a:pt x="706279" y="374809"/>
                  </a:cubicBezTo>
                  <a:cubicBezTo>
                    <a:pt x="704374" y="369094"/>
                    <a:pt x="702469" y="363379"/>
                    <a:pt x="701516" y="357664"/>
                  </a:cubicBezTo>
                  <a:cubicBezTo>
                    <a:pt x="701516" y="357664"/>
                    <a:pt x="701516" y="357664"/>
                    <a:pt x="701516" y="357664"/>
                  </a:cubicBezTo>
                  <a:cubicBezTo>
                    <a:pt x="704374" y="339566"/>
                    <a:pt x="707231" y="323374"/>
                    <a:pt x="710089" y="308134"/>
                  </a:cubicBezTo>
                  <a:close/>
                  <a:moveTo>
                    <a:pt x="676751" y="253841"/>
                  </a:moveTo>
                  <a:cubicBezTo>
                    <a:pt x="676751" y="250984"/>
                    <a:pt x="676751" y="249079"/>
                    <a:pt x="676751" y="246221"/>
                  </a:cubicBezTo>
                  <a:cubicBezTo>
                    <a:pt x="677704" y="237649"/>
                    <a:pt x="678656" y="229076"/>
                    <a:pt x="679609" y="220504"/>
                  </a:cubicBezTo>
                  <a:cubicBezTo>
                    <a:pt x="680561" y="206216"/>
                    <a:pt x="681514" y="192881"/>
                    <a:pt x="682466" y="181451"/>
                  </a:cubicBezTo>
                  <a:cubicBezTo>
                    <a:pt x="682466" y="180499"/>
                    <a:pt x="682466" y="179546"/>
                    <a:pt x="682466" y="178594"/>
                  </a:cubicBezTo>
                  <a:cubicBezTo>
                    <a:pt x="687229" y="193834"/>
                    <a:pt x="691039" y="211931"/>
                    <a:pt x="696754" y="231934"/>
                  </a:cubicBezTo>
                  <a:cubicBezTo>
                    <a:pt x="699611" y="243364"/>
                    <a:pt x="702469" y="254794"/>
                    <a:pt x="705326" y="267176"/>
                  </a:cubicBezTo>
                  <a:cubicBezTo>
                    <a:pt x="704374" y="269081"/>
                    <a:pt x="704374" y="271939"/>
                    <a:pt x="703421" y="273844"/>
                  </a:cubicBezTo>
                  <a:cubicBezTo>
                    <a:pt x="700564" y="284321"/>
                    <a:pt x="697706" y="295751"/>
                    <a:pt x="694849" y="307181"/>
                  </a:cubicBezTo>
                  <a:cubicBezTo>
                    <a:pt x="693896" y="309086"/>
                    <a:pt x="693896" y="311944"/>
                    <a:pt x="692944" y="313849"/>
                  </a:cubicBezTo>
                  <a:cubicBezTo>
                    <a:pt x="691991" y="316706"/>
                    <a:pt x="691039" y="319564"/>
                    <a:pt x="690086" y="322421"/>
                  </a:cubicBezTo>
                  <a:cubicBezTo>
                    <a:pt x="684371" y="305276"/>
                    <a:pt x="679609" y="290036"/>
                    <a:pt x="673894" y="274796"/>
                  </a:cubicBezTo>
                  <a:cubicBezTo>
                    <a:pt x="675799" y="268129"/>
                    <a:pt x="676751" y="260509"/>
                    <a:pt x="676751" y="253841"/>
                  </a:cubicBezTo>
                  <a:close/>
                  <a:moveTo>
                    <a:pt x="668179" y="331946"/>
                  </a:moveTo>
                  <a:cubicBezTo>
                    <a:pt x="668179" y="330994"/>
                    <a:pt x="668179" y="330994"/>
                    <a:pt x="668179" y="330041"/>
                  </a:cubicBezTo>
                  <a:cubicBezTo>
                    <a:pt x="668179" y="331946"/>
                    <a:pt x="669131" y="332899"/>
                    <a:pt x="669131" y="334804"/>
                  </a:cubicBezTo>
                  <a:cubicBezTo>
                    <a:pt x="670084" y="338614"/>
                    <a:pt x="671036" y="342424"/>
                    <a:pt x="671989" y="346234"/>
                  </a:cubicBezTo>
                  <a:cubicBezTo>
                    <a:pt x="672941" y="350044"/>
                    <a:pt x="673894" y="354806"/>
                    <a:pt x="674846" y="359569"/>
                  </a:cubicBezTo>
                  <a:cubicBezTo>
                    <a:pt x="675799" y="363379"/>
                    <a:pt x="676751" y="367189"/>
                    <a:pt x="676751" y="370999"/>
                  </a:cubicBezTo>
                  <a:cubicBezTo>
                    <a:pt x="676751" y="371951"/>
                    <a:pt x="675799" y="372904"/>
                    <a:pt x="675799" y="373856"/>
                  </a:cubicBezTo>
                  <a:cubicBezTo>
                    <a:pt x="675799" y="374809"/>
                    <a:pt x="674846" y="375761"/>
                    <a:pt x="674846" y="377666"/>
                  </a:cubicBezTo>
                  <a:cubicBezTo>
                    <a:pt x="672941" y="374809"/>
                    <a:pt x="671989" y="370999"/>
                    <a:pt x="670084" y="368141"/>
                  </a:cubicBezTo>
                  <a:cubicBezTo>
                    <a:pt x="668179" y="364331"/>
                    <a:pt x="666274" y="361474"/>
                    <a:pt x="664369" y="358616"/>
                  </a:cubicBezTo>
                  <a:cubicBezTo>
                    <a:pt x="665321" y="349091"/>
                    <a:pt x="667226" y="340519"/>
                    <a:pt x="668179" y="331946"/>
                  </a:cubicBezTo>
                  <a:close/>
                  <a:moveTo>
                    <a:pt x="656749" y="266224"/>
                  </a:moveTo>
                  <a:cubicBezTo>
                    <a:pt x="656749" y="266224"/>
                    <a:pt x="656749" y="267176"/>
                    <a:pt x="656749" y="267176"/>
                  </a:cubicBezTo>
                  <a:cubicBezTo>
                    <a:pt x="656749" y="268129"/>
                    <a:pt x="656749" y="269081"/>
                    <a:pt x="656749" y="269081"/>
                  </a:cubicBezTo>
                  <a:cubicBezTo>
                    <a:pt x="656749" y="268129"/>
                    <a:pt x="656749" y="267176"/>
                    <a:pt x="656749" y="266224"/>
                  </a:cubicBezTo>
                  <a:close/>
                  <a:moveTo>
                    <a:pt x="608171" y="318611"/>
                  </a:moveTo>
                  <a:cubicBezTo>
                    <a:pt x="609124" y="305276"/>
                    <a:pt x="611029" y="291941"/>
                    <a:pt x="611981" y="279559"/>
                  </a:cubicBezTo>
                  <a:cubicBezTo>
                    <a:pt x="612934" y="282416"/>
                    <a:pt x="612934" y="285274"/>
                    <a:pt x="613886" y="288131"/>
                  </a:cubicBezTo>
                  <a:cubicBezTo>
                    <a:pt x="614839" y="301466"/>
                    <a:pt x="615791" y="314801"/>
                    <a:pt x="615791" y="327184"/>
                  </a:cubicBezTo>
                  <a:cubicBezTo>
                    <a:pt x="615791" y="329089"/>
                    <a:pt x="615791" y="330041"/>
                    <a:pt x="615791" y="331946"/>
                  </a:cubicBezTo>
                  <a:cubicBezTo>
                    <a:pt x="615791" y="333851"/>
                    <a:pt x="615791" y="335756"/>
                    <a:pt x="615791" y="337661"/>
                  </a:cubicBezTo>
                  <a:cubicBezTo>
                    <a:pt x="614839" y="336709"/>
                    <a:pt x="613886" y="334804"/>
                    <a:pt x="613886" y="333851"/>
                  </a:cubicBezTo>
                  <a:cubicBezTo>
                    <a:pt x="611981" y="330041"/>
                    <a:pt x="609124" y="325279"/>
                    <a:pt x="607219" y="321469"/>
                  </a:cubicBezTo>
                  <a:cubicBezTo>
                    <a:pt x="608171" y="320516"/>
                    <a:pt x="608171" y="319564"/>
                    <a:pt x="608171" y="318611"/>
                  </a:cubicBezTo>
                  <a:close/>
                  <a:moveTo>
                    <a:pt x="606266" y="341471"/>
                  </a:moveTo>
                  <a:cubicBezTo>
                    <a:pt x="609124" y="349091"/>
                    <a:pt x="612934" y="356711"/>
                    <a:pt x="615791" y="364331"/>
                  </a:cubicBezTo>
                  <a:cubicBezTo>
                    <a:pt x="615791" y="364331"/>
                    <a:pt x="615791" y="365284"/>
                    <a:pt x="615791" y="365284"/>
                  </a:cubicBezTo>
                  <a:cubicBezTo>
                    <a:pt x="614839" y="368141"/>
                    <a:pt x="612934" y="371951"/>
                    <a:pt x="611029" y="375761"/>
                  </a:cubicBezTo>
                  <a:cubicBezTo>
                    <a:pt x="610076" y="371951"/>
                    <a:pt x="609124" y="367189"/>
                    <a:pt x="608171" y="363379"/>
                  </a:cubicBezTo>
                  <a:cubicBezTo>
                    <a:pt x="607219" y="358616"/>
                    <a:pt x="606266" y="354806"/>
                    <a:pt x="605314" y="350996"/>
                  </a:cubicBezTo>
                  <a:cubicBezTo>
                    <a:pt x="605314" y="348139"/>
                    <a:pt x="605314" y="344329"/>
                    <a:pt x="606266" y="341471"/>
                  </a:cubicBezTo>
                  <a:close/>
                  <a:moveTo>
                    <a:pt x="606266" y="424339"/>
                  </a:moveTo>
                  <a:cubicBezTo>
                    <a:pt x="607219" y="427196"/>
                    <a:pt x="608171" y="430054"/>
                    <a:pt x="609124" y="433864"/>
                  </a:cubicBezTo>
                  <a:cubicBezTo>
                    <a:pt x="608171" y="434816"/>
                    <a:pt x="608171" y="435769"/>
                    <a:pt x="607219" y="436721"/>
                  </a:cubicBezTo>
                  <a:lnTo>
                    <a:pt x="601504" y="435769"/>
                  </a:lnTo>
                  <a:cubicBezTo>
                    <a:pt x="604361" y="432911"/>
                    <a:pt x="605314" y="428149"/>
                    <a:pt x="606266" y="424339"/>
                  </a:cubicBezTo>
                  <a:close/>
                  <a:moveTo>
                    <a:pt x="599599" y="401479"/>
                  </a:moveTo>
                  <a:cubicBezTo>
                    <a:pt x="599599" y="402431"/>
                    <a:pt x="599599" y="402431"/>
                    <a:pt x="599599" y="401479"/>
                  </a:cubicBezTo>
                  <a:cubicBezTo>
                    <a:pt x="599599" y="402431"/>
                    <a:pt x="599599" y="403384"/>
                    <a:pt x="599599" y="403384"/>
                  </a:cubicBezTo>
                  <a:cubicBezTo>
                    <a:pt x="599599" y="403384"/>
                    <a:pt x="599599" y="402431"/>
                    <a:pt x="599599" y="401479"/>
                  </a:cubicBezTo>
                  <a:close/>
                  <a:moveTo>
                    <a:pt x="587216" y="300514"/>
                  </a:moveTo>
                  <a:cubicBezTo>
                    <a:pt x="588169" y="303371"/>
                    <a:pt x="590074" y="307181"/>
                    <a:pt x="591979" y="310039"/>
                  </a:cubicBezTo>
                  <a:cubicBezTo>
                    <a:pt x="591979" y="311944"/>
                    <a:pt x="591026" y="314801"/>
                    <a:pt x="591026" y="316706"/>
                  </a:cubicBezTo>
                  <a:cubicBezTo>
                    <a:pt x="591026" y="316706"/>
                    <a:pt x="591026" y="316706"/>
                    <a:pt x="591026" y="316706"/>
                  </a:cubicBezTo>
                  <a:cubicBezTo>
                    <a:pt x="591026" y="317659"/>
                    <a:pt x="590074" y="318611"/>
                    <a:pt x="590074" y="319564"/>
                  </a:cubicBezTo>
                  <a:cubicBezTo>
                    <a:pt x="589121" y="316706"/>
                    <a:pt x="588169" y="313849"/>
                    <a:pt x="587216" y="311944"/>
                  </a:cubicBezTo>
                  <a:cubicBezTo>
                    <a:pt x="587216" y="308134"/>
                    <a:pt x="587216" y="303371"/>
                    <a:pt x="586264" y="299561"/>
                  </a:cubicBezTo>
                  <a:cubicBezTo>
                    <a:pt x="586264" y="299561"/>
                    <a:pt x="586264" y="299561"/>
                    <a:pt x="587216" y="300514"/>
                  </a:cubicBezTo>
                  <a:close/>
                  <a:moveTo>
                    <a:pt x="553879" y="257651"/>
                  </a:moveTo>
                  <a:cubicBezTo>
                    <a:pt x="554831" y="249079"/>
                    <a:pt x="554831" y="241459"/>
                    <a:pt x="555784" y="233839"/>
                  </a:cubicBezTo>
                  <a:cubicBezTo>
                    <a:pt x="556736" y="238601"/>
                    <a:pt x="557689" y="243364"/>
                    <a:pt x="558641" y="249079"/>
                  </a:cubicBezTo>
                  <a:cubicBezTo>
                    <a:pt x="557689" y="247174"/>
                    <a:pt x="556736" y="247174"/>
                    <a:pt x="556736" y="247174"/>
                  </a:cubicBezTo>
                  <a:cubicBezTo>
                    <a:pt x="556736" y="247174"/>
                    <a:pt x="557689" y="248126"/>
                    <a:pt x="558641" y="250984"/>
                  </a:cubicBezTo>
                  <a:cubicBezTo>
                    <a:pt x="561499" y="264319"/>
                    <a:pt x="565309" y="280511"/>
                    <a:pt x="570071" y="297656"/>
                  </a:cubicBezTo>
                  <a:cubicBezTo>
                    <a:pt x="570071" y="299561"/>
                    <a:pt x="571024" y="301466"/>
                    <a:pt x="571976" y="303371"/>
                  </a:cubicBezTo>
                  <a:cubicBezTo>
                    <a:pt x="571024" y="306229"/>
                    <a:pt x="570071" y="310039"/>
                    <a:pt x="569119" y="312896"/>
                  </a:cubicBezTo>
                  <a:cubicBezTo>
                    <a:pt x="567214" y="307181"/>
                    <a:pt x="566261" y="301466"/>
                    <a:pt x="564356" y="295751"/>
                  </a:cubicBezTo>
                  <a:cubicBezTo>
                    <a:pt x="560546" y="285274"/>
                    <a:pt x="557689" y="274796"/>
                    <a:pt x="553879" y="266224"/>
                  </a:cubicBezTo>
                  <a:cubicBezTo>
                    <a:pt x="553879" y="263366"/>
                    <a:pt x="553879" y="260509"/>
                    <a:pt x="553879" y="257651"/>
                  </a:cubicBezTo>
                  <a:close/>
                  <a:moveTo>
                    <a:pt x="551974" y="295751"/>
                  </a:moveTo>
                  <a:cubicBezTo>
                    <a:pt x="551974" y="294799"/>
                    <a:pt x="551974" y="294799"/>
                    <a:pt x="551974" y="295751"/>
                  </a:cubicBezTo>
                  <a:cubicBezTo>
                    <a:pt x="551974" y="295751"/>
                    <a:pt x="552926" y="297656"/>
                    <a:pt x="552926" y="298609"/>
                  </a:cubicBezTo>
                  <a:cubicBezTo>
                    <a:pt x="554831" y="304324"/>
                    <a:pt x="555784" y="310991"/>
                    <a:pt x="556736" y="317659"/>
                  </a:cubicBezTo>
                  <a:cubicBezTo>
                    <a:pt x="556736" y="318611"/>
                    <a:pt x="556736" y="319564"/>
                    <a:pt x="557689" y="321469"/>
                  </a:cubicBezTo>
                  <a:cubicBezTo>
                    <a:pt x="557689" y="321469"/>
                    <a:pt x="557689" y="321469"/>
                    <a:pt x="557689" y="322421"/>
                  </a:cubicBezTo>
                  <a:cubicBezTo>
                    <a:pt x="557689" y="323374"/>
                    <a:pt x="557689" y="324326"/>
                    <a:pt x="557689" y="326231"/>
                  </a:cubicBezTo>
                  <a:cubicBezTo>
                    <a:pt x="555784" y="319564"/>
                    <a:pt x="553879" y="312896"/>
                    <a:pt x="552926" y="306229"/>
                  </a:cubicBezTo>
                  <a:cubicBezTo>
                    <a:pt x="551974" y="301466"/>
                    <a:pt x="551974" y="298609"/>
                    <a:pt x="551974" y="295751"/>
                  </a:cubicBezTo>
                  <a:close/>
                  <a:moveTo>
                    <a:pt x="529114" y="290036"/>
                  </a:moveTo>
                  <a:cubicBezTo>
                    <a:pt x="529114" y="290036"/>
                    <a:pt x="529114" y="290989"/>
                    <a:pt x="529114" y="290036"/>
                  </a:cubicBezTo>
                  <a:cubicBezTo>
                    <a:pt x="529114" y="290989"/>
                    <a:pt x="529114" y="290989"/>
                    <a:pt x="529114" y="290036"/>
                  </a:cubicBezTo>
                  <a:cubicBezTo>
                    <a:pt x="529114" y="290989"/>
                    <a:pt x="529114" y="290036"/>
                    <a:pt x="529114" y="290036"/>
                  </a:cubicBezTo>
                  <a:close/>
                  <a:moveTo>
                    <a:pt x="522446" y="336709"/>
                  </a:moveTo>
                  <a:cubicBezTo>
                    <a:pt x="522446" y="333851"/>
                    <a:pt x="523399" y="331946"/>
                    <a:pt x="523399" y="329089"/>
                  </a:cubicBezTo>
                  <a:cubicBezTo>
                    <a:pt x="524351" y="331946"/>
                    <a:pt x="525304" y="333851"/>
                    <a:pt x="526256" y="336709"/>
                  </a:cubicBezTo>
                  <a:cubicBezTo>
                    <a:pt x="528161" y="341471"/>
                    <a:pt x="530066" y="346234"/>
                    <a:pt x="531019" y="350996"/>
                  </a:cubicBezTo>
                  <a:cubicBezTo>
                    <a:pt x="531019" y="358616"/>
                    <a:pt x="531019" y="366236"/>
                    <a:pt x="531971" y="374809"/>
                  </a:cubicBezTo>
                  <a:cubicBezTo>
                    <a:pt x="531971" y="384334"/>
                    <a:pt x="532924" y="393859"/>
                    <a:pt x="533876" y="403384"/>
                  </a:cubicBezTo>
                  <a:cubicBezTo>
                    <a:pt x="530066" y="397669"/>
                    <a:pt x="528161" y="394811"/>
                    <a:pt x="528161" y="394811"/>
                  </a:cubicBezTo>
                  <a:cubicBezTo>
                    <a:pt x="528161" y="394811"/>
                    <a:pt x="530066" y="400526"/>
                    <a:pt x="532924" y="410051"/>
                  </a:cubicBezTo>
                  <a:cubicBezTo>
                    <a:pt x="533876" y="411956"/>
                    <a:pt x="534829" y="414814"/>
                    <a:pt x="534829" y="417671"/>
                  </a:cubicBezTo>
                  <a:cubicBezTo>
                    <a:pt x="534829" y="421481"/>
                    <a:pt x="535781" y="426244"/>
                    <a:pt x="535781" y="430054"/>
                  </a:cubicBezTo>
                  <a:lnTo>
                    <a:pt x="523399" y="428149"/>
                  </a:lnTo>
                  <a:cubicBezTo>
                    <a:pt x="523399" y="428149"/>
                    <a:pt x="522446" y="427196"/>
                    <a:pt x="522446" y="427196"/>
                  </a:cubicBezTo>
                  <a:cubicBezTo>
                    <a:pt x="522446" y="426244"/>
                    <a:pt x="522446" y="424339"/>
                    <a:pt x="522446" y="423386"/>
                  </a:cubicBezTo>
                  <a:cubicBezTo>
                    <a:pt x="525304" y="414814"/>
                    <a:pt x="527209" y="410051"/>
                    <a:pt x="527209" y="410051"/>
                  </a:cubicBezTo>
                  <a:cubicBezTo>
                    <a:pt x="527209" y="410051"/>
                    <a:pt x="525304" y="412909"/>
                    <a:pt x="522446" y="418624"/>
                  </a:cubicBezTo>
                  <a:cubicBezTo>
                    <a:pt x="522446" y="413861"/>
                    <a:pt x="521494" y="409099"/>
                    <a:pt x="521494" y="405289"/>
                  </a:cubicBezTo>
                  <a:cubicBezTo>
                    <a:pt x="520541" y="392906"/>
                    <a:pt x="518636" y="380524"/>
                    <a:pt x="517684" y="369094"/>
                  </a:cubicBezTo>
                  <a:cubicBezTo>
                    <a:pt x="519589" y="356711"/>
                    <a:pt x="520541" y="347186"/>
                    <a:pt x="522446" y="336709"/>
                  </a:cubicBezTo>
                  <a:close/>
                  <a:moveTo>
                    <a:pt x="512921" y="271939"/>
                  </a:moveTo>
                  <a:cubicBezTo>
                    <a:pt x="511969" y="276701"/>
                    <a:pt x="511016" y="281464"/>
                    <a:pt x="509111" y="287179"/>
                  </a:cubicBezTo>
                  <a:cubicBezTo>
                    <a:pt x="509111" y="287179"/>
                    <a:pt x="509111" y="287179"/>
                    <a:pt x="509111" y="288131"/>
                  </a:cubicBezTo>
                  <a:cubicBezTo>
                    <a:pt x="508159" y="284321"/>
                    <a:pt x="508159" y="279559"/>
                    <a:pt x="507206" y="275749"/>
                  </a:cubicBezTo>
                  <a:cubicBezTo>
                    <a:pt x="507206" y="270986"/>
                    <a:pt x="508159" y="267176"/>
                    <a:pt x="508159" y="262414"/>
                  </a:cubicBezTo>
                  <a:lnTo>
                    <a:pt x="509111" y="262414"/>
                  </a:lnTo>
                  <a:cubicBezTo>
                    <a:pt x="511016" y="265271"/>
                    <a:pt x="511969" y="268129"/>
                    <a:pt x="512921" y="271939"/>
                  </a:cubicBezTo>
                  <a:close/>
                  <a:moveTo>
                    <a:pt x="497681" y="207169"/>
                  </a:moveTo>
                  <a:cubicBezTo>
                    <a:pt x="500539" y="217646"/>
                    <a:pt x="503396" y="230981"/>
                    <a:pt x="506254" y="245269"/>
                  </a:cubicBezTo>
                  <a:cubicBezTo>
                    <a:pt x="507206" y="249079"/>
                    <a:pt x="508159" y="252889"/>
                    <a:pt x="509111" y="256699"/>
                  </a:cubicBezTo>
                  <a:cubicBezTo>
                    <a:pt x="508159" y="256699"/>
                    <a:pt x="507206" y="256699"/>
                    <a:pt x="506254" y="256699"/>
                  </a:cubicBezTo>
                  <a:lnTo>
                    <a:pt x="505301" y="256699"/>
                  </a:lnTo>
                  <a:cubicBezTo>
                    <a:pt x="505301" y="256699"/>
                    <a:pt x="505301" y="256699"/>
                    <a:pt x="505301" y="256699"/>
                  </a:cubicBezTo>
                  <a:cubicBezTo>
                    <a:pt x="502444" y="238601"/>
                    <a:pt x="499586" y="220504"/>
                    <a:pt x="497681" y="207169"/>
                  </a:cubicBezTo>
                  <a:cubicBezTo>
                    <a:pt x="496729" y="207169"/>
                    <a:pt x="496729" y="207169"/>
                    <a:pt x="497681" y="207169"/>
                  </a:cubicBezTo>
                  <a:close/>
                  <a:moveTo>
                    <a:pt x="487204" y="419576"/>
                  </a:moveTo>
                  <a:cubicBezTo>
                    <a:pt x="487204" y="420529"/>
                    <a:pt x="486251" y="421481"/>
                    <a:pt x="486251" y="422434"/>
                  </a:cubicBezTo>
                  <a:lnTo>
                    <a:pt x="483394" y="422434"/>
                  </a:lnTo>
                  <a:cubicBezTo>
                    <a:pt x="483394" y="421481"/>
                    <a:pt x="483394" y="419576"/>
                    <a:pt x="483394" y="418624"/>
                  </a:cubicBezTo>
                  <a:cubicBezTo>
                    <a:pt x="483394" y="412909"/>
                    <a:pt x="482441" y="407194"/>
                    <a:pt x="481489" y="401479"/>
                  </a:cubicBezTo>
                  <a:cubicBezTo>
                    <a:pt x="483394" y="407194"/>
                    <a:pt x="485299" y="413861"/>
                    <a:pt x="487204" y="419576"/>
                  </a:cubicBezTo>
                  <a:close/>
                  <a:moveTo>
                    <a:pt x="437674" y="390049"/>
                  </a:moveTo>
                  <a:cubicBezTo>
                    <a:pt x="437674" y="390049"/>
                    <a:pt x="437674" y="390049"/>
                    <a:pt x="437674" y="390049"/>
                  </a:cubicBezTo>
                  <a:cubicBezTo>
                    <a:pt x="437674" y="389096"/>
                    <a:pt x="437674" y="389096"/>
                    <a:pt x="437674" y="388144"/>
                  </a:cubicBezTo>
                  <a:cubicBezTo>
                    <a:pt x="437674" y="388144"/>
                    <a:pt x="437674" y="388144"/>
                    <a:pt x="437674" y="388144"/>
                  </a:cubicBezTo>
                  <a:cubicBezTo>
                    <a:pt x="437674" y="389096"/>
                    <a:pt x="437674" y="390049"/>
                    <a:pt x="437674" y="390049"/>
                  </a:cubicBezTo>
                  <a:cubicBezTo>
                    <a:pt x="437674" y="391001"/>
                    <a:pt x="437674" y="390049"/>
                    <a:pt x="437674" y="390049"/>
                  </a:cubicBezTo>
                  <a:close/>
                  <a:moveTo>
                    <a:pt x="448151" y="362426"/>
                  </a:moveTo>
                  <a:cubicBezTo>
                    <a:pt x="447199" y="360521"/>
                    <a:pt x="446246" y="358616"/>
                    <a:pt x="446246" y="356711"/>
                  </a:cubicBezTo>
                  <a:cubicBezTo>
                    <a:pt x="447199" y="353854"/>
                    <a:pt x="448151" y="350044"/>
                    <a:pt x="449104" y="347186"/>
                  </a:cubicBezTo>
                  <a:cubicBezTo>
                    <a:pt x="448151" y="351949"/>
                    <a:pt x="448151" y="357664"/>
                    <a:pt x="448151" y="362426"/>
                  </a:cubicBezTo>
                  <a:close/>
                  <a:moveTo>
                    <a:pt x="436721" y="227171"/>
                  </a:moveTo>
                  <a:cubicBezTo>
                    <a:pt x="437674" y="233839"/>
                    <a:pt x="439579" y="239554"/>
                    <a:pt x="440531" y="246221"/>
                  </a:cubicBezTo>
                  <a:cubicBezTo>
                    <a:pt x="438626" y="242411"/>
                    <a:pt x="436721" y="238601"/>
                    <a:pt x="434816" y="234791"/>
                  </a:cubicBezTo>
                  <a:cubicBezTo>
                    <a:pt x="435769" y="231934"/>
                    <a:pt x="435769" y="230029"/>
                    <a:pt x="436721" y="227171"/>
                  </a:cubicBezTo>
                  <a:close/>
                  <a:moveTo>
                    <a:pt x="428149" y="280511"/>
                  </a:moveTo>
                  <a:cubicBezTo>
                    <a:pt x="430054" y="270986"/>
                    <a:pt x="431006" y="262414"/>
                    <a:pt x="431959" y="253841"/>
                  </a:cubicBezTo>
                  <a:cubicBezTo>
                    <a:pt x="431959" y="255746"/>
                    <a:pt x="432911" y="256699"/>
                    <a:pt x="432911" y="258604"/>
                  </a:cubicBezTo>
                  <a:cubicBezTo>
                    <a:pt x="434816" y="266224"/>
                    <a:pt x="436721" y="274796"/>
                    <a:pt x="438626" y="284321"/>
                  </a:cubicBezTo>
                  <a:cubicBezTo>
                    <a:pt x="438626" y="286226"/>
                    <a:pt x="439579" y="288131"/>
                    <a:pt x="439579" y="290036"/>
                  </a:cubicBezTo>
                  <a:cubicBezTo>
                    <a:pt x="434816" y="284321"/>
                    <a:pt x="432911" y="281464"/>
                    <a:pt x="432911" y="281464"/>
                  </a:cubicBezTo>
                  <a:cubicBezTo>
                    <a:pt x="432911" y="281464"/>
                    <a:pt x="435769" y="287179"/>
                    <a:pt x="439579" y="295751"/>
                  </a:cubicBezTo>
                  <a:cubicBezTo>
                    <a:pt x="440531" y="296704"/>
                    <a:pt x="440531" y="298609"/>
                    <a:pt x="441484" y="299561"/>
                  </a:cubicBezTo>
                  <a:cubicBezTo>
                    <a:pt x="442436" y="303371"/>
                    <a:pt x="443389" y="308134"/>
                    <a:pt x="443389" y="312896"/>
                  </a:cubicBezTo>
                  <a:cubicBezTo>
                    <a:pt x="444341" y="317659"/>
                    <a:pt x="445294" y="323374"/>
                    <a:pt x="446246" y="328136"/>
                  </a:cubicBezTo>
                  <a:cubicBezTo>
                    <a:pt x="446246" y="330994"/>
                    <a:pt x="447199" y="332899"/>
                    <a:pt x="447199" y="335756"/>
                  </a:cubicBezTo>
                  <a:cubicBezTo>
                    <a:pt x="446246" y="337661"/>
                    <a:pt x="445294" y="339566"/>
                    <a:pt x="445294" y="341471"/>
                  </a:cubicBezTo>
                  <a:cubicBezTo>
                    <a:pt x="444341" y="344329"/>
                    <a:pt x="443389" y="346234"/>
                    <a:pt x="442436" y="349091"/>
                  </a:cubicBezTo>
                  <a:cubicBezTo>
                    <a:pt x="439579" y="342424"/>
                    <a:pt x="437674" y="336709"/>
                    <a:pt x="434816" y="331946"/>
                  </a:cubicBezTo>
                  <a:cubicBezTo>
                    <a:pt x="434816" y="322421"/>
                    <a:pt x="434816" y="317659"/>
                    <a:pt x="434816" y="317659"/>
                  </a:cubicBezTo>
                  <a:cubicBezTo>
                    <a:pt x="434816" y="317659"/>
                    <a:pt x="433864" y="321469"/>
                    <a:pt x="432911" y="328136"/>
                  </a:cubicBezTo>
                  <a:cubicBezTo>
                    <a:pt x="430054" y="319564"/>
                    <a:pt x="426244" y="310991"/>
                    <a:pt x="423386" y="303371"/>
                  </a:cubicBezTo>
                  <a:cubicBezTo>
                    <a:pt x="426244" y="295751"/>
                    <a:pt x="427196" y="288131"/>
                    <a:pt x="428149" y="280511"/>
                  </a:cubicBezTo>
                  <a:close/>
                  <a:moveTo>
                    <a:pt x="418624" y="345281"/>
                  </a:moveTo>
                  <a:cubicBezTo>
                    <a:pt x="419576" y="337661"/>
                    <a:pt x="420529" y="330041"/>
                    <a:pt x="422434" y="322421"/>
                  </a:cubicBezTo>
                  <a:cubicBezTo>
                    <a:pt x="424339" y="328136"/>
                    <a:pt x="425291" y="333851"/>
                    <a:pt x="427196" y="339566"/>
                  </a:cubicBezTo>
                  <a:cubicBezTo>
                    <a:pt x="428149" y="343376"/>
                    <a:pt x="429101" y="347186"/>
                    <a:pt x="430054" y="350996"/>
                  </a:cubicBezTo>
                  <a:cubicBezTo>
                    <a:pt x="429101" y="354806"/>
                    <a:pt x="429101" y="358616"/>
                    <a:pt x="428149" y="362426"/>
                  </a:cubicBezTo>
                  <a:cubicBezTo>
                    <a:pt x="427196" y="360521"/>
                    <a:pt x="426244" y="358616"/>
                    <a:pt x="426244" y="356711"/>
                  </a:cubicBezTo>
                  <a:cubicBezTo>
                    <a:pt x="423386" y="349091"/>
                    <a:pt x="420529" y="344329"/>
                    <a:pt x="420529" y="344329"/>
                  </a:cubicBezTo>
                  <a:cubicBezTo>
                    <a:pt x="420529" y="344329"/>
                    <a:pt x="420529" y="349091"/>
                    <a:pt x="422434" y="357664"/>
                  </a:cubicBezTo>
                  <a:cubicBezTo>
                    <a:pt x="423386" y="361474"/>
                    <a:pt x="423386" y="367189"/>
                    <a:pt x="424339" y="372904"/>
                  </a:cubicBezTo>
                  <a:cubicBezTo>
                    <a:pt x="424339" y="374809"/>
                    <a:pt x="425291" y="375761"/>
                    <a:pt x="425291" y="377666"/>
                  </a:cubicBezTo>
                  <a:cubicBezTo>
                    <a:pt x="425291" y="376714"/>
                    <a:pt x="424339" y="375761"/>
                    <a:pt x="424339" y="375761"/>
                  </a:cubicBezTo>
                  <a:cubicBezTo>
                    <a:pt x="424339" y="375761"/>
                    <a:pt x="424339" y="374809"/>
                    <a:pt x="424339" y="374809"/>
                  </a:cubicBezTo>
                  <a:cubicBezTo>
                    <a:pt x="422434" y="367189"/>
                    <a:pt x="420529" y="359569"/>
                    <a:pt x="418624" y="351949"/>
                  </a:cubicBezTo>
                  <a:cubicBezTo>
                    <a:pt x="417671" y="349091"/>
                    <a:pt x="418624" y="347186"/>
                    <a:pt x="418624" y="345281"/>
                  </a:cubicBezTo>
                  <a:close/>
                  <a:moveTo>
                    <a:pt x="406241" y="261461"/>
                  </a:moveTo>
                  <a:cubicBezTo>
                    <a:pt x="408146" y="267176"/>
                    <a:pt x="410051" y="275749"/>
                    <a:pt x="411956" y="285274"/>
                  </a:cubicBezTo>
                  <a:cubicBezTo>
                    <a:pt x="410051" y="292894"/>
                    <a:pt x="409099" y="301466"/>
                    <a:pt x="407194" y="310039"/>
                  </a:cubicBezTo>
                  <a:cubicBezTo>
                    <a:pt x="406241" y="307181"/>
                    <a:pt x="406241" y="304324"/>
                    <a:pt x="405289" y="302419"/>
                  </a:cubicBezTo>
                  <a:cubicBezTo>
                    <a:pt x="406241" y="288131"/>
                    <a:pt x="406241" y="273844"/>
                    <a:pt x="406241" y="261461"/>
                  </a:cubicBezTo>
                  <a:close/>
                  <a:moveTo>
                    <a:pt x="382429" y="290036"/>
                  </a:moveTo>
                  <a:cubicBezTo>
                    <a:pt x="382429" y="290989"/>
                    <a:pt x="382429" y="292894"/>
                    <a:pt x="381476" y="293846"/>
                  </a:cubicBezTo>
                  <a:cubicBezTo>
                    <a:pt x="381476" y="290989"/>
                    <a:pt x="381476" y="288131"/>
                    <a:pt x="381476" y="285274"/>
                  </a:cubicBezTo>
                  <a:cubicBezTo>
                    <a:pt x="381476" y="287179"/>
                    <a:pt x="382429" y="288131"/>
                    <a:pt x="382429" y="290036"/>
                  </a:cubicBezTo>
                  <a:close/>
                  <a:moveTo>
                    <a:pt x="361474" y="394811"/>
                  </a:moveTo>
                  <a:cubicBezTo>
                    <a:pt x="361474" y="397669"/>
                    <a:pt x="361474" y="401479"/>
                    <a:pt x="361474" y="404336"/>
                  </a:cubicBezTo>
                  <a:cubicBezTo>
                    <a:pt x="361474" y="405289"/>
                    <a:pt x="361474" y="406241"/>
                    <a:pt x="361474" y="407194"/>
                  </a:cubicBezTo>
                  <a:cubicBezTo>
                    <a:pt x="359569" y="399574"/>
                    <a:pt x="357664" y="391001"/>
                    <a:pt x="354806" y="383381"/>
                  </a:cubicBezTo>
                  <a:cubicBezTo>
                    <a:pt x="354806" y="383381"/>
                    <a:pt x="354806" y="383381"/>
                    <a:pt x="354806" y="382429"/>
                  </a:cubicBezTo>
                  <a:cubicBezTo>
                    <a:pt x="353854" y="379571"/>
                    <a:pt x="353854" y="376714"/>
                    <a:pt x="352901" y="373856"/>
                  </a:cubicBezTo>
                  <a:cubicBezTo>
                    <a:pt x="355759" y="381476"/>
                    <a:pt x="358616" y="388144"/>
                    <a:pt x="361474" y="394811"/>
                  </a:cubicBezTo>
                  <a:close/>
                  <a:moveTo>
                    <a:pt x="347186" y="307181"/>
                  </a:moveTo>
                  <a:cubicBezTo>
                    <a:pt x="348139" y="309086"/>
                    <a:pt x="348139" y="310039"/>
                    <a:pt x="349091" y="311944"/>
                  </a:cubicBezTo>
                  <a:cubicBezTo>
                    <a:pt x="348139" y="310991"/>
                    <a:pt x="348139" y="310039"/>
                    <a:pt x="347186" y="309086"/>
                  </a:cubicBezTo>
                  <a:cubicBezTo>
                    <a:pt x="346234" y="309086"/>
                    <a:pt x="346234" y="308134"/>
                    <a:pt x="347186" y="307181"/>
                  </a:cubicBezTo>
                  <a:close/>
                  <a:moveTo>
                    <a:pt x="347186" y="429101"/>
                  </a:moveTo>
                  <a:cubicBezTo>
                    <a:pt x="347186" y="430054"/>
                    <a:pt x="348139" y="431959"/>
                    <a:pt x="348139" y="432911"/>
                  </a:cubicBezTo>
                  <a:lnTo>
                    <a:pt x="346234" y="432911"/>
                  </a:lnTo>
                  <a:cubicBezTo>
                    <a:pt x="346234" y="431006"/>
                    <a:pt x="346234" y="430054"/>
                    <a:pt x="347186" y="429101"/>
                  </a:cubicBezTo>
                  <a:close/>
                  <a:moveTo>
                    <a:pt x="310991" y="439579"/>
                  </a:moveTo>
                  <a:cubicBezTo>
                    <a:pt x="310991" y="434816"/>
                    <a:pt x="310991" y="429101"/>
                    <a:pt x="311944" y="424339"/>
                  </a:cubicBezTo>
                  <a:cubicBezTo>
                    <a:pt x="313849" y="429101"/>
                    <a:pt x="315754" y="433864"/>
                    <a:pt x="317659" y="438626"/>
                  </a:cubicBezTo>
                  <a:lnTo>
                    <a:pt x="310991" y="439579"/>
                  </a:lnTo>
                  <a:close/>
                  <a:moveTo>
                    <a:pt x="302419" y="230981"/>
                  </a:moveTo>
                  <a:cubicBezTo>
                    <a:pt x="303371" y="232886"/>
                    <a:pt x="303371" y="235744"/>
                    <a:pt x="304324" y="237649"/>
                  </a:cubicBezTo>
                  <a:cubicBezTo>
                    <a:pt x="305276" y="242411"/>
                    <a:pt x="306229" y="247174"/>
                    <a:pt x="307181" y="252889"/>
                  </a:cubicBezTo>
                  <a:cubicBezTo>
                    <a:pt x="303371" y="247174"/>
                    <a:pt x="300514" y="244316"/>
                    <a:pt x="300514" y="244316"/>
                  </a:cubicBezTo>
                  <a:cubicBezTo>
                    <a:pt x="300514" y="238601"/>
                    <a:pt x="301466" y="234791"/>
                    <a:pt x="302419" y="230981"/>
                  </a:cubicBezTo>
                  <a:close/>
                  <a:moveTo>
                    <a:pt x="295751" y="269081"/>
                  </a:moveTo>
                  <a:cubicBezTo>
                    <a:pt x="296704" y="264319"/>
                    <a:pt x="297656" y="262414"/>
                    <a:pt x="297656" y="262414"/>
                  </a:cubicBezTo>
                  <a:cubicBezTo>
                    <a:pt x="297656" y="262414"/>
                    <a:pt x="296704" y="263366"/>
                    <a:pt x="295751" y="265271"/>
                  </a:cubicBezTo>
                  <a:cubicBezTo>
                    <a:pt x="296704" y="260509"/>
                    <a:pt x="296704" y="256699"/>
                    <a:pt x="297656" y="251936"/>
                  </a:cubicBezTo>
                  <a:cubicBezTo>
                    <a:pt x="298609" y="249079"/>
                    <a:pt x="298609" y="246221"/>
                    <a:pt x="299561" y="243364"/>
                  </a:cubicBezTo>
                  <a:cubicBezTo>
                    <a:pt x="299561" y="244316"/>
                    <a:pt x="300514" y="245269"/>
                    <a:pt x="301466" y="247174"/>
                  </a:cubicBezTo>
                  <a:cubicBezTo>
                    <a:pt x="304324" y="254794"/>
                    <a:pt x="307181" y="262414"/>
                    <a:pt x="310039" y="270986"/>
                  </a:cubicBezTo>
                  <a:cubicBezTo>
                    <a:pt x="312896" y="285274"/>
                    <a:pt x="315754" y="298609"/>
                    <a:pt x="319564" y="312896"/>
                  </a:cubicBezTo>
                  <a:cubicBezTo>
                    <a:pt x="322421" y="328136"/>
                    <a:pt x="326231" y="343376"/>
                    <a:pt x="330041" y="358616"/>
                  </a:cubicBezTo>
                  <a:cubicBezTo>
                    <a:pt x="330041" y="359569"/>
                    <a:pt x="330041" y="360521"/>
                    <a:pt x="330041" y="362426"/>
                  </a:cubicBezTo>
                  <a:cubicBezTo>
                    <a:pt x="329089" y="375761"/>
                    <a:pt x="328136" y="390049"/>
                    <a:pt x="327184" y="404336"/>
                  </a:cubicBezTo>
                  <a:cubicBezTo>
                    <a:pt x="327184" y="404336"/>
                    <a:pt x="327184" y="404336"/>
                    <a:pt x="327184" y="404336"/>
                  </a:cubicBezTo>
                  <a:cubicBezTo>
                    <a:pt x="325279" y="400526"/>
                    <a:pt x="323374" y="396716"/>
                    <a:pt x="321469" y="392906"/>
                  </a:cubicBezTo>
                  <a:cubicBezTo>
                    <a:pt x="317659" y="382429"/>
                    <a:pt x="313849" y="371951"/>
                    <a:pt x="310991" y="362426"/>
                  </a:cubicBezTo>
                  <a:cubicBezTo>
                    <a:pt x="306229" y="347186"/>
                    <a:pt x="301466" y="332899"/>
                    <a:pt x="296704" y="318611"/>
                  </a:cubicBezTo>
                  <a:cubicBezTo>
                    <a:pt x="294799" y="312896"/>
                    <a:pt x="293846" y="308134"/>
                    <a:pt x="291941" y="302419"/>
                  </a:cubicBezTo>
                  <a:cubicBezTo>
                    <a:pt x="292894" y="290989"/>
                    <a:pt x="294799" y="279559"/>
                    <a:pt x="295751" y="269081"/>
                  </a:cubicBezTo>
                  <a:close/>
                  <a:moveTo>
                    <a:pt x="283369" y="378619"/>
                  </a:moveTo>
                  <a:cubicBezTo>
                    <a:pt x="283369" y="373856"/>
                    <a:pt x="284321" y="369094"/>
                    <a:pt x="284321" y="365284"/>
                  </a:cubicBezTo>
                  <a:cubicBezTo>
                    <a:pt x="284321" y="364331"/>
                    <a:pt x="284321" y="363379"/>
                    <a:pt x="285274" y="363379"/>
                  </a:cubicBezTo>
                  <a:cubicBezTo>
                    <a:pt x="289084" y="370999"/>
                    <a:pt x="291941" y="378619"/>
                    <a:pt x="295751" y="387191"/>
                  </a:cubicBezTo>
                  <a:cubicBezTo>
                    <a:pt x="297656" y="391954"/>
                    <a:pt x="300514" y="395764"/>
                    <a:pt x="302419" y="400526"/>
                  </a:cubicBezTo>
                  <a:cubicBezTo>
                    <a:pt x="302419" y="401479"/>
                    <a:pt x="303371" y="403384"/>
                    <a:pt x="303371" y="404336"/>
                  </a:cubicBezTo>
                  <a:cubicBezTo>
                    <a:pt x="302419" y="407194"/>
                    <a:pt x="302419" y="410051"/>
                    <a:pt x="301466" y="412909"/>
                  </a:cubicBezTo>
                  <a:cubicBezTo>
                    <a:pt x="299561" y="422434"/>
                    <a:pt x="297656" y="432911"/>
                    <a:pt x="295751" y="442436"/>
                  </a:cubicBezTo>
                  <a:lnTo>
                    <a:pt x="283369" y="444341"/>
                  </a:lnTo>
                  <a:cubicBezTo>
                    <a:pt x="282416" y="441484"/>
                    <a:pt x="282416" y="438626"/>
                    <a:pt x="281464" y="435769"/>
                  </a:cubicBezTo>
                  <a:cubicBezTo>
                    <a:pt x="281464" y="425291"/>
                    <a:pt x="281464" y="415766"/>
                    <a:pt x="281464" y="407194"/>
                  </a:cubicBezTo>
                  <a:cubicBezTo>
                    <a:pt x="281464" y="397669"/>
                    <a:pt x="282416" y="388144"/>
                    <a:pt x="283369" y="378619"/>
                  </a:cubicBezTo>
                  <a:close/>
                  <a:moveTo>
                    <a:pt x="237649" y="415766"/>
                  </a:moveTo>
                  <a:cubicBezTo>
                    <a:pt x="234791" y="409099"/>
                    <a:pt x="230981" y="402431"/>
                    <a:pt x="228124" y="395764"/>
                  </a:cubicBezTo>
                  <a:cubicBezTo>
                    <a:pt x="228124" y="391954"/>
                    <a:pt x="229076" y="387191"/>
                    <a:pt x="229076" y="383381"/>
                  </a:cubicBezTo>
                  <a:cubicBezTo>
                    <a:pt x="232886" y="391001"/>
                    <a:pt x="235744" y="398621"/>
                    <a:pt x="239554" y="406241"/>
                  </a:cubicBezTo>
                  <a:cubicBezTo>
                    <a:pt x="239554" y="410051"/>
                    <a:pt x="238601" y="412909"/>
                    <a:pt x="237649" y="415766"/>
                  </a:cubicBezTo>
                  <a:close/>
                  <a:moveTo>
                    <a:pt x="247174" y="431006"/>
                  </a:moveTo>
                  <a:cubicBezTo>
                    <a:pt x="247174" y="429101"/>
                    <a:pt x="247174" y="427196"/>
                    <a:pt x="248126" y="425291"/>
                  </a:cubicBezTo>
                  <a:cubicBezTo>
                    <a:pt x="248126" y="425291"/>
                    <a:pt x="248126" y="425291"/>
                    <a:pt x="248126" y="425291"/>
                  </a:cubicBezTo>
                  <a:cubicBezTo>
                    <a:pt x="248126" y="427196"/>
                    <a:pt x="247174" y="429101"/>
                    <a:pt x="247174" y="431006"/>
                  </a:cubicBezTo>
                  <a:close/>
                  <a:moveTo>
                    <a:pt x="264319" y="204311"/>
                  </a:moveTo>
                  <a:cubicBezTo>
                    <a:pt x="267176" y="195739"/>
                    <a:pt x="269081" y="189071"/>
                    <a:pt x="270986" y="185261"/>
                  </a:cubicBezTo>
                  <a:cubicBezTo>
                    <a:pt x="269081" y="194786"/>
                    <a:pt x="268129" y="204311"/>
                    <a:pt x="267176" y="214789"/>
                  </a:cubicBezTo>
                  <a:cubicBezTo>
                    <a:pt x="267176" y="212884"/>
                    <a:pt x="266224" y="211931"/>
                    <a:pt x="266224" y="210026"/>
                  </a:cubicBezTo>
                  <a:cubicBezTo>
                    <a:pt x="264319" y="207169"/>
                    <a:pt x="264319" y="206216"/>
                    <a:pt x="264319" y="204311"/>
                  </a:cubicBezTo>
                  <a:cubicBezTo>
                    <a:pt x="264319" y="204311"/>
                    <a:pt x="264319" y="204311"/>
                    <a:pt x="264319" y="204311"/>
                  </a:cubicBezTo>
                  <a:close/>
                  <a:moveTo>
                    <a:pt x="254794" y="235744"/>
                  </a:moveTo>
                  <a:cubicBezTo>
                    <a:pt x="256699" y="230029"/>
                    <a:pt x="257651" y="225266"/>
                    <a:pt x="258604" y="220504"/>
                  </a:cubicBezTo>
                  <a:cubicBezTo>
                    <a:pt x="259556" y="227171"/>
                    <a:pt x="260509" y="234791"/>
                    <a:pt x="261461" y="242411"/>
                  </a:cubicBezTo>
                  <a:cubicBezTo>
                    <a:pt x="261461" y="243364"/>
                    <a:pt x="261461" y="244316"/>
                    <a:pt x="262414" y="245269"/>
                  </a:cubicBezTo>
                  <a:cubicBezTo>
                    <a:pt x="261461" y="253841"/>
                    <a:pt x="260509" y="261461"/>
                    <a:pt x="260509" y="270034"/>
                  </a:cubicBezTo>
                  <a:cubicBezTo>
                    <a:pt x="259556" y="268129"/>
                    <a:pt x="258604" y="266224"/>
                    <a:pt x="257651" y="264319"/>
                  </a:cubicBezTo>
                  <a:cubicBezTo>
                    <a:pt x="254794" y="258604"/>
                    <a:pt x="252889" y="253841"/>
                    <a:pt x="250984" y="249079"/>
                  </a:cubicBezTo>
                  <a:cubicBezTo>
                    <a:pt x="252889" y="245269"/>
                    <a:pt x="253841" y="239554"/>
                    <a:pt x="254794" y="235744"/>
                  </a:cubicBezTo>
                  <a:close/>
                  <a:moveTo>
                    <a:pt x="245269" y="276701"/>
                  </a:moveTo>
                  <a:cubicBezTo>
                    <a:pt x="246221" y="270986"/>
                    <a:pt x="248126" y="265271"/>
                    <a:pt x="249079" y="260509"/>
                  </a:cubicBezTo>
                  <a:cubicBezTo>
                    <a:pt x="250031" y="262414"/>
                    <a:pt x="250031" y="265271"/>
                    <a:pt x="250984" y="268129"/>
                  </a:cubicBezTo>
                  <a:cubicBezTo>
                    <a:pt x="252889" y="275749"/>
                    <a:pt x="255746" y="284321"/>
                    <a:pt x="258604" y="292894"/>
                  </a:cubicBezTo>
                  <a:cubicBezTo>
                    <a:pt x="258604" y="293846"/>
                    <a:pt x="259556" y="294799"/>
                    <a:pt x="259556" y="294799"/>
                  </a:cubicBezTo>
                  <a:cubicBezTo>
                    <a:pt x="259556" y="295751"/>
                    <a:pt x="259556" y="296704"/>
                    <a:pt x="259556" y="297656"/>
                  </a:cubicBezTo>
                  <a:cubicBezTo>
                    <a:pt x="258604" y="310039"/>
                    <a:pt x="258604" y="321469"/>
                    <a:pt x="257651" y="333851"/>
                  </a:cubicBezTo>
                  <a:cubicBezTo>
                    <a:pt x="255746" y="325279"/>
                    <a:pt x="253841" y="317659"/>
                    <a:pt x="250984" y="309086"/>
                  </a:cubicBezTo>
                  <a:cubicBezTo>
                    <a:pt x="252889" y="304324"/>
                    <a:pt x="253841" y="301466"/>
                    <a:pt x="253841" y="301466"/>
                  </a:cubicBezTo>
                  <a:cubicBezTo>
                    <a:pt x="253841" y="301466"/>
                    <a:pt x="252889" y="303371"/>
                    <a:pt x="250984" y="307181"/>
                  </a:cubicBezTo>
                  <a:cubicBezTo>
                    <a:pt x="249079" y="299561"/>
                    <a:pt x="247174" y="291941"/>
                    <a:pt x="244316" y="284321"/>
                  </a:cubicBezTo>
                  <a:cubicBezTo>
                    <a:pt x="244316" y="281464"/>
                    <a:pt x="245269" y="279559"/>
                    <a:pt x="245269" y="276701"/>
                  </a:cubicBezTo>
                  <a:close/>
                  <a:moveTo>
                    <a:pt x="236696" y="325279"/>
                  </a:moveTo>
                  <a:cubicBezTo>
                    <a:pt x="236696" y="324326"/>
                    <a:pt x="236696" y="323374"/>
                    <a:pt x="237649" y="322421"/>
                  </a:cubicBezTo>
                  <a:cubicBezTo>
                    <a:pt x="237649" y="324326"/>
                    <a:pt x="238601" y="327184"/>
                    <a:pt x="238601" y="329089"/>
                  </a:cubicBezTo>
                  <a:cubicBezTo>
                    <a:pt x="237649" y="330994"/>
                    <a:pt x="236696" y="332899"/>
                    <a:pt x="235744" y="335756"/>
                  </a:cubicBezTo>
                  <a:cubicBezTo>
                    <a:pt x="235744" y="332899"/>
                    <a:pt x="235744" y="329089"/>
                    <a:pt x="236696" y="325279"/>
                  </a:cubicBezTo>
                  <a:close/>
                  <a:moveTo>
                    <a:pt x="234791" y="353854"/>
                  </a:moveTo>
                  <a:cubicBezTo>
                    <a:pt x="236696" y="348139"/>
                    <a:pt x="238601" y="342424"/>
                    <a:pt x="240506" y="337661"/>
                  </a:cubicBezTo>
                  <a:cubicBezTo>
                    <a:pt x="240506" y="339566"/>
                    <a:pt x="241459" y="340519"/>
                    <a:pt x="241459" y="342424"/>
                  </a:cubicBezTo>
                  <a:cubicBezTo>
                    <a:pt x="243364" y="352901"/>
                    <a:pt x="246221" y="362426"/>
                    <a:pt x="248126" y="372904"/>
                  </a:cubicBezTo>
                  <a:cubicBezTo>
                    <a:pt x="248126" y="374809"/>
                    <a:pt x="247174" y="376714"/>
                    <a:pt x="247174" y="378619"/>
                  </a:cubicBezTo>
                  <a:cubicBezTo>
                    <a:pt x="245269" y="375761"/>
                    <a:pt x="243364" y="371951"/>
                    <a:pt x="242411" y="369094"/>
                  </a:cubicBezTo>
                  <a:cubicBezTo>
                    <a:pt x="239554" y="364331"/>
                    <a:pt x="236696" y="359569"/>
                    <a:pt x="234791" y="353854"/>
                  </a:cubicBezTo>
                  <a:cubicBezTo>
                    <a:pt x="234791" y="354806"/>
                    <a:pt x="234791" y="353854"/>
                    <a:pt x="234791" y="353854"/>
                  </a:cubicBezTo>
                  <a:close/>
                  <a:moveTo>
                    <a:pt x="222409" y="297656"/>
                  </a:moveTo>
                  <a:cubicBezTo>
                    <a:pt x="224314" y="290036"/>
                    <a:pt x="226219" y="283369"/>
                    <a:pt x="227171" y="278606"/>
                  </a:cubicBezTo>
                  <a:cubicBezTo>
                    <a:pt x="227171" y="280511"/>
                    <a:pt x="228124" y="282416"/>
                    <a:pt x="228124" y="284321"/>
                  </a:cubicBezTo>
                  <a:cubicBezTo>
                    <a:pt x="229076" y="286226"/>
                    <a:pt x="229076" y="288131"/>
                    <a:pt x="230029" y="290989"/>
                  </a:cubicBezTo>
                  <a:cubicBezTo>
                    <a:pt x="227171" y="301466"/>
                    <a:pt x="225266" y="312896"/>
                    <a:pt x="222409" y="324326"/>
                  </a:cubicBezTo>
                  <a:cubicBezTo>
                    <a:pt x="222409" y="326231"/>
                    <a:pt x="221456" y="328136"/>
                    <a:pt x="221456" y="330041"/>
                  </a:cubicBezTo>
                  <a:cubicBezTo>
                    <a:pt x="221456" y="330041"/>
                    <a:pt x="221456" y="329089"/>
                    <a:pt x="220504" y="329089"/>
                  </a:cubicBezTo>
                  <a:cubicBezTo>
                    <a:pt x="219551" y="323374"/>
                    <a:pt x="219551" y="317659"/>
                    <a:pt x="218599" y="312896"/>
                  </a:cubicBezTo>
                  <a:cubicBezTo>
                    <a:pt x="220504" y="306229"/>
                    <a:pt x="221456" y="301466"/>
                    <a:pt x="222409" y="297656"/>
                  </a:cubicBezTo>
                  <a:close/>
                  <a:moveTo>
                    <a:pt x="169069" y="411956"/>
                  </a:moveTo>
                  <a:cubicBezTo>
                    <a:pt x="169069" y="411956"/>
                    <a:pt x="169069" y="412909"/>
                    <a:pt x="169069" y="412909"/>
                  </a:cubicBezTo>
                  <a:cubicBezTo>
                    <a:pt x="168116" y="407194"/>
                    <a:pt x="167164" y="401479"/>
                    <a:pt x="165259" y="396716"/>
                  </a:cubicBezTo>
                  <a:cubicBezTo>
                    <a:pt x="165259" y="389096"/>
                    <a:pt x="164306" y="382429"/>
                    <a:pt x="164306" y="375761"/>
                  </a:cubicBezTo>
                  <a:cubicBezTo>
                    <a:pt x="163354" y="365284"/>
                    <a:pt x="162401" y="354806"/>
                    <a:pt x="161449" y="345281"/>
                  </a:cubicBezTo>
                  <a:cubicBezTo>
                    <a:pt x="160496" y="336709"/>
                    <a:pt x="159544" y="329089"/>
                    <a:pt x="158591" y="321469"/>
                  </a:cubicBezTo>
                  <a:cubicBezTo>
                    <a:pt x="158591" y="322421"/>
                    <a:pt x="159544" y="322421"/>
                    <a:pt x="159544" y="323374"/>
                  </a:cubicBezTo>
                  <a:cubicBezTo>
                    <a:pt x="160496" y="325279"/>
                    <a:pt x="161449" y="326231"/>
                    <a:pt x="162401" y="328136"/>
                  </a:cubicBezTo>
                  <a:cubicBezTo>
                    <a:pt x="163354" y="342424"/>
                    <a:pt x="165259" y="359569"/>
                    <a:pt x="167164" y="376714"/>
                  </a:cubicBezTo>
                  <a:cubicBezTo>
                    <a:pt x="168116" y="385286"/>
                    <a:pt x="169069" y="393859"/>
                    <a:pt x="170021" y="402431"/>
                  </a:cubicBezTo>
                  <a:cubicBezTo>
                    <a:pt x="170021" y="405289"/>
                    <a:pt x="169069" y="408146"/>
                    <a:pt x="169069" y="411956"/>
                  </a:cubicBezTo>
                  <a:close/>
                  <a:moveTo>
                    <a:pt x="209074" y="350044"/>
                  </a:moveTo>
                  <a:cubicBezTo>
                    <a:pt x="209074" y="352901"/>
                    <a:pt x="209074" y="356711"/>
                    <a:pt x="209074" y="359569"/>
                  </a:cubicBezTo>
                  <a:cubicBezTo>
                    <a:pt x="208121" y="358616"/>
                    <a:pt x="208121" y="357664"/>
                    <a:pt x="207169" y="356711"/>
                  </a:cubicBezTo>
                  <a:cubicBezTo>
                    <a:pt x="208121" y="354806"/>
                    <a:pt x="209074" y="351949"/>
                    <a:pt x="209074" y="350044"/>
                  </a:cubicBezTo>
                  <a:close/>
                  <a:moveTo>
                    <a:pt x="170974" y="259556"/>
                  </a:moveTo>
                  <a:cubicBezTo>
                    <a:pt x="173831" y="264319"/>
                    <a:pt x="175736" y="270034"/>
                    <a:pt x="178594" y="274796"/>
                  </a:cubicBezTo>
                  <a:cubicBezTo>
                    <a:pt x="181451" y="280511"/>
                    <a:pt x="184309" y="286226"/>
                    <a:pt x="187166" y="291941"/>
                  </a:cubicBezTo>
                  <a:cubicBezTo>
                    <a:pt x="192881" y="304324"/>
                    <a:pt x="198596" y="316706"/>
                    <a:pt x="205264" y="330041"/>
                  </a:cubicBezTo>
                  <a:cubicBezTo>
                    <a:pt x="203359" y="333851"/>
                    <a:pt x="202406" y="338614"/>
                    <a:pt x="200501" y="343376"/>
                  </a:cubicBezTo>
                  <a:cubicBezTo>
                    <a:pt x="200501" y="343376"/>
                    <a:pt x="200501" y="342424"/>
                    <a:pt x="199549" y="342424"/>
                  </a:cubicBezTo>
                  <a:cubicBezTo>
                    <a:pt x="193834" y="330994"/>
                    <a:pt x="187166" y="320516"/>
                    <a:pt x="180499" y="310039"/>
                  </a:cubicBezTo>
                  <a:cubicBezTo>
                    <a:pt x="178594" y="301466"/>
                    <a:pt x="176689" y="296704"/>
                    <a:pt x="176689" y="296704"/>
                  </a:cubicBezTo>
                  <a:cubicBezTo>
                    <a:pt x="176689" y="296704"/>
                    <a:pt x="176689" y="299561"/>
                    <a:pt x="176689" y="305276"/>
                  </a:cubicBezTo>
                  <a:cubicBezTo>
                    <a:pt x="175736" y="303371"/>
                    <a:pt x="174784" y="301466"/>
                    <a:pt x="172879" y="299561"/>
                  </a:cubicBezTo>
                  <a:cubicBezTo>
                    <a:pt x="172879" y="299561"/>
                    <a:pt x="171926" y="298609"/>
                    <a:pt x="171926" y="298609"/>
                  </a:cubicBezTo>
                  <a:cubicBezTo>
                    <a:pt x="170974" y="291941"/>
                    <a:pt x="169069" y="285274"/>
                    <a:pt x="168116" y="279559"/>
                  </a:cubicBezTo>
                  <a:cubicBezTo>
                    <a:pt x="164306" y="262414"/>
                    <a:pt x="161449" y="247174"/>
                    <a:pt x="158591" y="235744"/>
                  </a:cubicBezTo>
                  <a:cubicBezTo>
                    <a:pt x="163354" y="243364"/>
                    <a:pt x="167164" y="250984"/>
                    <a:pt x="170974" y="259556"/>
                  </a:cubicBezTo>
                  <a:close/>
                  <a:moveTo>
                    <a:pt x="161449" y="307181"/>
                  </a:moveTo>
                  <a:cubicBezTo>
                    <a:pt x="159544" y="305276"/>
                    <a:pt x="157639" y="303371"/>
                    <a:pt x="156686" y="301466"/>
                  </a:cubicBezTo>
                  <a:cubicBezTo>
                    <a:pt x="156686" y="300514"/>
                    <a:pt x="156686" y="298609"/>
                    <a:pt x="155734" y="297656"/>
                  </a:cubicBezTo>
                  <a:cubicBezTo>
                    <a:pt x="156686" y="300514"/>
                    <a:pt x="158591" y="304324"/>
                    <a:pt x="161449" y="307181"/>
                  </a:cubicBezTo>
                  <a:close/>
                  <a:moveTo>
                    <a:pt x="130969" y="280511"/>
                  </a:moveTo>
                  <a:cubicBezTo>
                    <a:pt x="131921" y="281464"/>
                    <a:pt x="132874" y="282416"/>
                    <a:pt x="133826" y="284321"/>
                  </a:cubicBezTo>
                  <a:cubicBezTo>
                    <a:pt x="137636" y="289084"/>
                    <a:pt x="141446" y="294799"/>
                    <a:pt x="145256" y="301466"/>
                  </a:cubicBezTo>
                  <a:cubicBezTo>
                    <a:pt x="147161" y="304324"/>
                    <a:pt x="149066" y="307181"/>
                    <a:pt x="150971" y="310039"/>
                  </a:cubicBezTo>
                  <a:cubicBezTo>
                    <a:pt x="150971" y="318611"/>
                    <a:pt x="150019" y="329089"/>
                    <a:pt x="150019" y="341471"/>
                  </a:cubicBezTo>
                  <a:cubicBezTo>
                    <a:pt x="150019" y="341471"/>
                    <a:pt x="150019" y="340519"/>
                    <a:pt x="149066" y="339566"/>
                  </a:cubicBezTo>
                  <a:cubicBezTo>
                    <a:pt x="148114" y="335756"/>
                    <a:pt x="146209" y="331946"/>
                    <a:pt x="145256" y="328136"/>
                  </a:cubicBezTo>
                  <a:cubicBezTo>
                    <a:pt x="144304" y="324326"/>
                    <a:pt x="142399" y="321469"/>
                    <a:pt x="140494" y="317659"/>
                  </a:cubicBezTo>
                  <a:cubicBezTo>
                    <a:pt x="137636" y="310991"/>
                    <a:pt x="134779" y="306229"/>
                    <a:pt x="132874" y="301466"/>
                  </a:cubicBezTo>
                  <a:cubicBezTo>
                    <a:pt x="130969" y="296704"/>
                    <a:pt x="129064" y="292894"/>
                    <a:pt x="127159" y="290989"/>
                  </a:cubicBezTo>
                  <a:cubicBezTo>
                    <a:pt x="129064" y="287179"/>
                    <a:pt x="130016" y="283369"/>
                    <a:pt x="130969" y="280511"/>
                  </a:cubicBezTo>
                  <a:close/>
                  <a:moveTo>
                    <a:pt x="121444" y="318611"/>
                  </a:moveTo>
                  <a:cubicBezTo>
                    <a:pt x="123349" y="309086"/>
                    <a:pt x="124301" y="301466"/>
                    <a:pt x="127159" y="294799"/>
                  </a:cubicBezTo>
                  <a:cubicBezTo>
                    <a:pt x="127159" y="294799"/>
                    <a:pt x="127159" y="294799"/>
                    <a:pt x="127159" y="293846"/>
                  </a:cubicBezTo>
                  <a:cubicBezTo>
                    <a:pt x="128111" y="296704"/>
                    <a:pt x="128111" y="299561"/>
                    <a:pt x="129064" y="303371"/>
                  </a:cubicBezTo>
                  <a:cubicBezTo>
                    <a:pt x="130016" y="308134"/>
                    <a:pt x="131921" y="313849"/>
                    <a:pt x="133826" y="320516"/>
                  </a:cubicBezTo>
                  <a:cubicBezTo>
                    <a:pt x="135731" y="327184"/>
                    <a:pt x="137636" y="334804"/>
                    <a:pt x="138589" y="342424"/>
                  </a:cubicBezTo>
                  <a:cubicBezTo>
                    <a:pt x="140494" y="350996"/>
                    <a:pt x="141446" y="359569"/>
                    <a:pt x="143351" y="369094"/>
                  </a:cubicBezTo>
                  <a:cubicBezTo>
                    <a:pt x="145256" y="378619"/>
                    <a:pt x="146209" y="388144"/>
                    <a:pt x="148114" y="398621"/>
                  </a:cubicBezTo>
                  <a:cubicBezTo>
                    <a:pt x="148114" y="399574"/>
                    <a:pt x="148114" y="401479"/>
                    <a:pt x="149066" y="403384"/>
                  </a:cubicBezTo>
                  <a:cubicBezTo>
                    <a:pt x="149066" y="406241"/>
                    <a:pt x="149066" y="408146"/>
                    <a:pt x="149066" y="411004"/>
                  </a:cubicBezTo>
                  <a:cubicBezTo>
                    <a:pt x="149066" y="412909"/>
                    <a:pt x="149066" y="414814"/>
                    <a:pt x="149066" y="416719"/>
                  </a:cubicBezTo>
                  <a:cubicBezTo>
                    <a:pt x="145256" y="407194"/>
                    <a:pt x="142399" y="397669"/>
                    <a:pt x="138589" y="388144"/>
                  </a:cubicBezTo>
                  <a:cubicBezTo>
                    <a:pt x="135731" y="379571"/>
                    <a:pt x="132874" y="371951"/>
                    <a:pt x="129064" y="363379"/>
                  </a:cubicBezTo>
                  <a:cubicBezTo>
                    <a:pt x="130969" y="360521"/>
                    <a:pt x="131921" y="358616"/>
                    <a:pt x="131921" y="358616"/>
                  </a:cubicBezTo>
                  <a:cubicBezTo>
                    <a:pt x="131921" y="358616"/>
                    <a:pt x="130969" y="359569"/>
                    <a:pt x="129064" y="361474"/>
                  </a:cubicBezTo>
                  <a:cubicBezTo>
                    <a:pt x="127159" y="357664"/>
                    <a:pt x="126206" y="353854"/>
                    <a:pt x="124301" y="350044"/>
                  </a:cubicBezTo>
                  <a:cubicBezTo>
                    <a:pt x="124301" y="348139"/>
                    <a:pt x="125254" y="346234"/>
                    <a:pt x="125254" y="344329"/>
                  </a:cubicBezTo>
                  <a:cubicBezTo>
                    <a:pt x="128111" y="333851"/>
                    <a:pt x="129064" y="328136"/>
                    <a:pt x="129064" y="328136"/>
                  </a:cubicBezTo>
                  <a:cubicBezTo>
                    <a:pt x="129064" y="328136"/>
                    <a:pt x="126206" y="333851"/>
                    <a:pt x="121444" y="343376"/>
                  </a:cubicBezTo>
                  <a:cubicBezTo>
                    <a:pt x="121444" y="343376"/>
                    <a:pt x="121444" y="343376"/>
                    <a:pt x="121444" y="343376"/>
                  </a:cubicBezTo>
                  <a:cubicBezTo>
                    <a:pt x="121444" y="342424"/>
                    <a:pt x="121444" y="342424"/>
                    <a:pt x="120491" y="341471"/>
                  </a:cubicBezTo>
                  <a:cubicBezTo>
                    <a:pt x="119539" y="339566"/>
                    <a:pt x="118586" y="337661"/>
                    <a:pt x="117634" y="334804"/>
                  </a:cubicBezTo>
                  <a:cubicBezTo>
                    <a:pt x="119539" y="329089"/>
                    <a:pt x="120491" y="323374"/>
                    <a:pt x="121444" y="318611"/>
                  </a:cubicBezTo>
                  <a:close/>
                  <a:moveTo>
                    <a:pt x="116681" y="393859"/>
                  </a:moveTo>
                  <a:cubicBezTo>
                    <a:pt x="120491" y="402431"/>
                    <a:pt x="123349" y="411004"/>
                    <a:pt x="127159" y="419576"/>
                  </a:cubicBezTo>
                  <a:lnTo>
                    <a:pt x="113824" y="414814"/>
                  </a:lnTo>
                  <a:cubicBezTo>
                    <a:pt x="115729" y="408146"/>
                    <a:pt x="115729" y="400526"/>
                    <a:pt x="116681" y="393859"/>
                  </a:cubicBezTo>
                  <a:close/>
                  <a:moveTo>
                    <a:pt x="91916" y="341471"/>
                  </a:moveTo>
                  <a:cubicBezTo>
                    <a:pt x="91916" y="339566"/>
                    <a:pt x="92869" y="337661"/>
                    <a:pt x="92869" y="335756"/>
                  </a:cubicBezTo>
                  <a:cubicBezTo>
                    <a:pt x="93821" y="337661"/>
                    <a:pt x="93821" y="338614"/>
                    <a:pt x="94774" y="340519"/>
                  </a:cubicBezTo>
                  <a:cubicBezTo>
                    <a:pt x="97631" y="346234"/>
                    <a:pt x="99536" y="351949"/>
                    <a:pt x="102394" y="358616"/>
                  </a:cubicBezTo>
                  <a:cubicBezTo>
                    <a:pt x="100489" y="367189"/>
                    <a:pt x="98584" y="374809"/>
                    <a:pt x="96679" y="384334"/>
                  </a:cubicBezTo>
                  <a:cubicBezTo>
                    <a:pt x="95726" y="389096"/>
                    <a:pt x="94774" y="393859"/>
                    <a:pt x="94774" y="399574"/>
                  </a:cubicBezTo>
                  <a:cubicBezTo>
                    <a:pt x="94774" y="399574"/>
                    <a:pt x="93821" y="400526"/>
                    <a:pt x="93821" y="400526"/>
                  </a:cubicBezTo>
                  <a:cubicBezTo>
                    <a:pt x="92869" y="401479"/>
                    <a:pt x="91916" y="403384"/>
                    <a:pt x="90964" y="404336"/>
                  </a:cubicBezTo>
                  <a:cubicBezTo>
                    <a:pt x="90011" y="396716"/>
                    <a:pt x="89059" y="390049"/>
                    <a:pt x="88106" y="382429"/>
                  </a:cubicBezTo>
                  <a:cubicBezTo>
                    <a:pt x="87154" y="376714"/>
                    <a:pt x="86201" y="370999"/>
                    <a:pt x="85249" y="365284"/>
                  </a:cubicBezTo>
                  <a:cubicBezTo>
                    <a:pt x="87154" y="356711"/>
                    <a:pt x="89059" y="348139"/>
                    <a:pt x="91916" y="341471"/>
                  </a:cubicBezTo>
                  <a:close/>
                  <a:moveTo>
                    <a:pt x="72866" y="407194"/>
                  </a:moveTo>
                  <a:cubicBezTo>
                    <a:pt x="72866" y="408146"/>
                    <a:pt x="72866" y="408146"/>
                    <a:pt x="72866" y="409099"/>
                  </a:cubicBezTo>
                  <a:cubicBezTo>
                    <a:pt x="72866" y="409099"/>
                    <a:pt x="72866" y="409099"/>
                    <a:pt x="71914" y="409099"/>
                  </a:cubicBezTo>
                  <a:cubicBezTo>
                    <a:pt x="71914" y="408146"/>
                    <a:pt x="72866" y="408146"/>
                    <a:pt x="72866" y="40719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588732-F221-4BCB-92A3-9748C41CECD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162364" y="1708578"/>
            <a:ext cx="2465352" cy="2716198"/>
          </a:xfrm>
          <a:custGeom>
            <a:avLst/>
            <a:gdLst>
              <a:gd name="connsiteX0" fmla="*/ 673775 w 1352160"/>
              <a:gd name="connsiteY0" fmla="*/ 1 h 1489740"/>
              <a:gd name="connsiteX1" fmla="*/ 805823 w 1352160"/>
              <a:gd name="connsiteY1" fmla="*/ 36204 h 1489740"/>
              <a:gd name="connsiteX2" fmla="*/ 1215941 w 1352160"/>
              <a:gd name="connsiteY2" fmla="*/ 279854 h 1489740"/>
              <a:gd name="connsiteX3" fmla="*/ 1348727 w 1352160"/>
              <a:gd name="connsiteY3" fmla="*/ 509847 h 1489740"/>
              <a:gd name="connsiteX4" fmla="*/ 1352149 w 1352160"/>
              <a:gd name="connsiteY4" fmla="*/ 988302 h 1489740"/>
              <a:gd name="connsiteX5" fmla="*/ 1221510 w 1352160"/>
              <a:gd name="connsiteY5" fmla="*/ 1217055 h 1489740"/>
              <a:gd name="connsiteX6" fmla="*/ 809763 w 1352160"/>
              <a:gd name="connsiteY6" fmla="*/ 1454777 h 1489740"/>
              <a:gd name="connsiteX7" fmla="*/ 546337 w 1352160"/>
              <a:gd name="connsiteY7" fmla="*/ 1453537 h 1489740"/>
              <a:gd name="connsiteX8" fmla="*/ 133694 w 1352160"/>
              <a:gd name="connsiteY8" fmla="*/ 1211346 h 1489740"/>
              <a:gd name="connsiteX9" fmla="*/ 908 w 1352160"/>
              <a:gd name="connsiteY9" fmla="*/ 981353 h 1489740"/>
              <a:gd name="connsiteX10" fmla="*/ 12 w 1352160"/>
              <a:gd name="connsiteY10" fmla="*/ 501440 h 1489740"/>
              <a:gd name="connsiteX11" fmla="*/ 130651 w 1352160"/>
              <a:gd name="connsiteY11" fmla="*/ 272687 h 1489740"/>
              <a:gd name="connsiteX12" fmla="*/ 542398 w 1352160"/>
              <a:gd name="connsiteY12" fmla="*/ 34965 h 1489740"/>
              <a:gd name="connsiteX13" fmla="*/ 673775 w 1352160"/>
              <a:gd name="connsiteY13" fmla="*/ 1 h 148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2160" h="1489740">
                <a:moveTo>
                  <a:pt x="673775" y="1"/>
                </a:moveTo>
                <a:cubicBezTo>
                  <a:pt x="719312" y="118"/>
                  <a:pt x="764959" y="12095"/>
                  <a:pt x="805823" y="36204"/>
                </a:cubicBezTo>
                <a:lnTo>
                  <a:pt x="1215941" y="279854"/>
                </a:lnTo>
                <a:cubicBezTo>
                  <a:pt x="1297668" y="328073"/>
                  <a:pt x="1347832" y="414959"/>
                  <a:pt x="1348727" y="509847"/>
                </a:cubicBezTo>
                <a:lnTo>
                  <a:pt x="1352149" y="988302"/>
                </a:lnTo>
                <a:cubicBezTo>
                  <a:pt x="1353043" y="1083190"/>
                  <a:pt x="1302344" y="1170385"/>
                  <a:pt x="1221510" y="1217055"/>
                </a:cubicBezTo>
                <a:lnTo>
                  <a:pt x="809763" y="1454777"/>
                </a:lnTo>
                <a:cubicBezTo>
                  <a:pt x="728929" y="1501446"/>
                  <a:pt x="628066" y="1501756"/>
                  <a:pt x="546337" y="1453537"/>
                </a:cubicBezTo>
                <a:lnTo>
                  <a:pt x="133694" y="1211346"/>
                </a:lnTo>
                <a:cubicBezTo>
                  <a:pt x="51967" y="1163127"/>
                  <a:pt x="1803" y="1076241"/>
                  <a:pt x="908" y="981353"/>
                </a:cubicBezTo>
                <a:lnTo>
                  <a:pt x="12" y="501440"/>
                </a:lnTo>
                <a:cubicBezTo>
                  <a:pt x="-882" y="406551"/>
                  <a:pt x="49818" y="319356"/>
                  <a:pt x="130651" y="272687"/>
                </a:cubicBezTo>
                <a:lnTo>
                  <a:pt x="542398" y="34965"/>
                </a:lnTo>
                <a:cubicBezTo>
                  <a:pt x="582815" y="11630"/>
                  <a:pt x="628239" y="-115"/>
                  <a:pt x="673775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D247B2D-039A-4A99-8C16-034B2B022B91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607058" y="1708578"/>
            <a:ext cx="2465352" cy="2716198"/>
          </a:xfrm>
          <a:custGeom>
            <a:avLst/>
            <a:gdLst>
              <a:gd name="connsiteX0" fmla="*/ 673775 w 1352160"/>
              <a:gd name="connsiteY0" fmla="*/ 1 h 1489740"/>
              <a:gd name="connsiteX1" fmla="*/ 805823 w 1352160"/>
              <a:gd name="connsiteY1" fmla="*/ 36204 h 1489740"/>
              <a:gd name="connsiteX2" fmla="*/ 1215941 w 1352160"/>
              <a:gd name="connsiteY2" fmla="*/ 279854 h 1489740"/>
              <a:gd name="connsiteX3" fmla="*/ 1348727 w 1352160"/>
              <a:gd name="connsiteY3" fmla="*/ 509847 h 1489740"/>
              <a:gd name="connsiteX4" fmla="*/ 1352149 w 1352160"/>
              <a:gd name="connsiteY4" fmla="*/ 988302 h 1489740"/>
              <a:gd name="connsiteX5" fmla="*/ 1221510 w 1352160"/>
              <a:gd name="connsiteY5" fmla="*/ 1217055 h 1489740"/>
              <a:gd name="connsiteX6" fmla="*/ 809763 w 1352160"/>
              <a:gd name="connsiteY6" fmla="*/ 1454777 h 1489740"/>
              <a:gd name="connsiteX7" fmla="*/ 546337 w 1352160"/>
              <a:gd name="connsiteY7" fmla="*/ 1453537 h 1489740"/>
              <a:gd name="connsiteX8" fmla="*/ 133694 w 1352160"/>
              <a:gd name="connsiteY8" fmla="*/ 1211346 h 1489740"/>
              <a:gd name="connsiteX9" fmla="*/ 908 w 1352160"/>
              <a:gd name="connsiteY9" fmla="*/ 981353 h 1489740"/>
              <a:gd name="connsiteX10" fmla="*/ 12 w 1352160"/>
              <a:gd name="connsiteY10" fmla="*/ 501440 h 1489740"/>
              <a:gd name="connsiteX11" fmla="*/ 130651 w 1352160"/>
              <a:gd name="connsiteY11" fmla="*/ 272687 h 1489740"/>
              <a:gd name="connsiteX12" fmla="*/ 542398 w 1352160"/>
              <a:gd name="connsiteY12" fmla="*/ 34965 h 1489740"/>
              <a:gd name="connsiteX13" fmla="*/ 673775 w 1352160"/>
              <a:gd name="connsiteY13" fmla="*/ 1 h 148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2160" h="1489740">
                <a:moveTo>
                  <a:pt x="673775" y="1"/>
                </a:moveTo>
                <a:cubicBezTo>
                  <a:pt x="719312" y="118"/>
                  <a:pt x="764959" y="12095"/>
                  <a:pt x="805823" y="36204"/>
                </a:cubicBezTo>
                <a:lnTo>
                  <a:pt x="1215941" y="279854"/>
                </a:lnTo>
                <a:cubicBezTo>
                  <a:pt x="1297668" y="328073"/>
                  <a:pt x="1347832" y="414959"/>
                  <a:pt x="1348727" y="509847"/>
                </a:cubicBezTo>
                <a:lnTo>
                  <a:pt x="1352149" y="988302"/>
                </a:lnTo>
                <a:cubicBezTo>
                  <a:pt x="1353043" y="1083190"/>
                  <a:pt x="1302344" y="1170385"/>
                  <a:pt x="1221510" y="1217055"/>
                </a:cubicBezTo>
                <a:lnTo>
                  <a:pt x="809763" y="1454777"/>
                </a:lnTo>
                <a:cubicBezTo>
                  <a:pt x="728929" y="1501446"/>
                  <a:pt x="628066" y="1501756"/>
                  <a:pt x="546337" y="1453537"/>
                </a:cubicBezTo>
                <a:lnTo>
                  <a:pt x="133694" y="1211346"/>
                </a:lnTo>
                <a:cubicBezTo>
                  <a:pt x="51967" y="1163127"/>
                  <a:pt x="1803" y="1076241"/>
                  <a:pt x="908" y="981353"/>
                </a:cubicBezTo>
                <a:lnTo>
                  <a:pt x="12" y="501440"/>
                </a:lnTo>
                <a:cubicBezTo>
                  <a:pt x="-882" y="406551"/>
                  <a:pt x="49818" y="319356"/>
                  <a:pt x="130651" y="272687"/>
                </a:cubicBezTo>
                <a:lnTo>
                  <a:pt x="542398" y="34965"/>
                </a:lnTo>
                <a:cubicBezTo>
                  <a:pt x="582815" y="11630"/>
                  <a:pt x="628239" y="-115"/>
                  <a:pt x="673775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93AA1F7-3AC4-4E2A-92D0-B802CBE60670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016916" y="1708578"/>
            <a:ext cx="2465352" cy="2716198"/>
          </a:xfrm>
          <a:custGeom>
            <a:avLst/>
            <a:gdLst>
              <a:gd name="connsiteX0" fmla="*/ 673775 w 1352160"/>
              <a:gd name="connsiteY0" fmla="*/ 1 h 1489740"/>
              <a:gd name="connsiteX1" fmla="*/ 805823 w 1352160"/>
              <a:gd name="connsiteY1" fmla="*/ 36204 h 1489740"/>
              <a:gd name="connsiteX2" fmla="*/ 1215941 w 1352160"/>
              <a:gd name="connsiteY2" fmla="*/ 279854 h 1489740"/>
              <a:gd name="connsiteX3" fmla="*/ 1348727 w 1352160"/>
              <a:gd name="connsiteY3" fmla="*/ 509847 h 1489740"/>
              <a:gd name="connsiteX4" fmla="*/ 1352149 w 1352160"/>
              <a:gd name="connsiteY4" fmla="*/ 988302 h 1489740"/>
              <a:gd name="connsiteX5" fmla="*/ 1221510 w 1352160"/>
              <a:gd name="connsiteY5" fmla="*/ 1217055 h 1489740"/>
              <a:gd name="connsiteX6" fmla="*/ 809763 w 1352160"/>
              <a:gd name="connsiteY6" fmla="*/ 1454777 h 1489740"/>
              <a:gd name="connsiteX7" fmla="*/ 546337 w 1352160"/>
              <a:gd name="connsiteY7" fmla="*/ 1453537 h 1489740"/>
              <a:gd name="connsiteX8" fmla="*/ 133694 w 1352160"/>
              <a:gd name="connsiteY8" fmla="*/ 1211346 h 1489740"/>
              <a:gd name="connsiteX9" fmla="*/ 908 w 1352160"/>
              <a:gd name="connsiteY9" fmla="*/ 981353 h 1489740"/>
              <a:gd name="connsiteX10" fmla="*/ 12 w 1352160"/>
              <a:gd name="connsiteY10" fmla="*/ 501440 h 1489740"/>
              <a:gd name="connsiteX11" fmla="*/ 130651 w 1352160"/>
              <a:gd name="connsiteY11" fmla="*/ 272687 h 1489740"/>
              <a:gd name="connsiteX12" fmla="*/ 542398 w 1352160"/>
              <a:gd name="connsiteY12" fmla="*/ 34965 h 1489740"/>
              <a:gd name="connsiteX13" fmla="*/ 673775 w 1352160"/>
              <a:gd name="connsiteY13" fmla="*/ 1 h 148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2160" h="1489740">
                <a:moveTo>
                  <a:pt x="673775" y="1"/>
                </a:moveTo>
                <a:cubicBezTo>
                  <a:pt x="719312" y="118"/>
                  <a:pt x="764959" y="12095"/>
                  <a:pt x="805823" y="36204"/>
                </a:cubicBezTo>
                <a:lnTo>
                  <a:pt x="1215941" y="279854"/>
                </a:lnTo>
                <a:cubicBezTo>
                  <a:pt x="1297668" y="328073"/>
                  <a:pt x="1347832" y="414959"/>
                  <a:pt x="1348727" y="509847"/>
                </a:cubicBezTo>
                <a:lnTo>
                  <a:pt x="1352149" y="988302"/>
                </a:lnTo>
                <a:cubicBezTo>
                  <a:pt x="1353043" y="1083190"/>
                  <a:pt x="1302344" y="1170385"/>
                  <a:pt x="1221510" y="1217055"/>
                </a:cubicBezTo>
                <a:lnTo>
                  <a:pt x="809763" y="1454777"/>
                </a:lnTo>
                <a:cubicBezTo>
                  <a:pt x="728929" y="1501446"/>
                  <a:pt x="628066" y="1501756"/>
                  <a:pt x="546337" y="1453537"/>
                </a:cubicBezTo>
                <a:lnTo>
                  <a:pt x="133694" y="1211346"/>
                </a:lnTo>
                <a:cubicBezTo>
                  <a:pt x="51967" y="1163127"/>
                  <a:pt x="1803" y="1076241"/>
                  <a:pt x="908" y="981353"/>
                </a:cubicBezTo>
                <a:lnTo>
                  <a:pt x="12" y="501440"/>
                </a:lnTo>
                <a:cubicBezTo>
                  <a:pt x="-882" y="406551"/>
                  <a:pt x="49818" y="319356"/>
                  <a:pt x="130651" y="272687"/>
                </a:cubicBezTo>
                <a:lnTo>
                  <a:pt x="542398" y="34965"/>
                </a:lnTo>
                <a:cubicBezTo>
                  <a:pt x="582815" y="11630"/>
                  <a:pt x="628239" y="-115"/>
                  <a:pt x="673775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F042262-59CA-47F7-812E-4D41C1A639EF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574828" y="1708578"/>
            <a:ext cx="2465352" cy="2716198"/>
          </a:xfrm>
          <a:custGeom>
            <a:avLst/>
            <a:gdLst>
              <a:gd name="connsiteX0" fmla="*/ 673775 w 1352160"/>
              <a:gd name="connsiteY0" fmla="*/ 1 h 1489740"/>
              <a:gd name="connsiteX1" fmla="*/ 805823 w 1352160"/>
              <a:gd name="connsiteY1" fmla="*/ 36204 h 1489740"/>
              <a:gd name="connsiteX2" fmla="*/ 1215941 w 1352160"/>
              <a:gd name="connsiteY2" fmla="*/ 279854 h 1489740"/>
              <a:gd name="connsiteX3" fmla="*/ 1348727 w 1352160"/>
              <a:gd name="connsiteY3" fmla="*/ 509847 h 1489740"/>
              <a:gd name="connsiteX4" fmla="*/ 1352149 w 1352160"/>
              <a:gd name="connsiteY4" fmla="*/ 988302 h 1489740"/>
              <a:gd name="connsiteX5" fmla="*/ 1221510 w 1352160"/>
              <a:gd name="connsiteY5" fmla="*/ 1217055 h 1489740"/>
              <a:gd name="connsiteX6" fmla="*/ 809763 w 1352160"/>
              <a:gd name="connsiteY6" fmla="*/ 1454777 h 1489740"/>
              <a:gd name="connsiteX7" fmla="*/ 546337 w 1352160"/>
              <a:gd name="connsiteY7" fmla="*/ 1453537 h 1489740"/>
              <a:gd name="connsiteX8" fmla="*/ 133694 w 1352160"/>
              <a:gd name="connsiteY8" fmla="*/ 1211346 h 1489740"/>
              <a:gd name="connsiteX9" fmla="*/ 908 w 1352160"/>
              <a:gd name="connsiteY9" fmla="*/ 981353 h 1489740"/>
              <a:gd name="connsiteX10" fmla="*/ 12 w 1352160"/>
              <a:gd name="connsiteY10" fmla="*/ 501440 h 1489740"/>
              <a:gd name="connsiteX11" fmla="*/ 130651 w 1352160"/>
              <a:gd name="connsiteY11" fmla="*/ 272687 h 1489740"/>
              <a:gd name="connsiteX12" fmla="*/ 542398 w 1352160"/>
              <a:gd name="connsiteY12" fmla="*/ 34965 h 1489740"/>
              <a:gd name="connsiteX13" fmla="*/ 673775 w 1352160"/>
              <a:gd name="connsiteY13" fmla="*/ 1 h 148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2160" h="1489740">
                <a:moveTo>
                  <a:pt x="673775" y="1"/>
                </a:moveTo>
                <a:cubicBezTo>
                  <a:pt x="719312" y="118"/>
                  <a:pt x="764959" y="12095"/>
                  <a:pt x="805823" y="36204"/>
                </a:cubicBezTo>
                <a:lnTo>
                  <a:pt x="1215941" y="279854"/>
                </a:lnTo>
                <a:cubicBezTo>
                  <a:pt x="1297668" y="328073"/>
                  <a:pt x="1347832" y="414959"/>
                  <a:pt x="1348727" y="509847"/>
                </a:cubicBezTo>
                <a:lnTo>
                  <a:pt x="1352149" y="988302"/>
                </a:lnTo>
                <a:cubicBezTo>
                  <a:pt x="1353043" y="1083190"/>
                  <a:pt x="1302344" y="1170385"/>
                  <a:pt x="1221510" y="1217055"/>
                </a:cubicBezTo>
                <a:lnTo>
                  <a:pt x="809763" y="1454777"/>
                </a:lnTo>
                <a:cubicBezTo>
                  <a:pt x="728929" y="1501446"/>
                  <a:pt x="628066" y="1501756"/>
                  <a:pt x="546337" y="1453537"/>
                </a:cubicBezTo>
                <a:lnTo>
                  <a:pt x="133694" y="1211346"/>
                </a:lnTo>
                <a:cubicBezTo>
                  <a:pt x="51967" y="1163127"/>
                  <a:pt x="1803" y="1076241"/>
                  <a:pt x="908" y="981353"/>
                </a:cubicBezTo>
                <a:lnTo>
                  <a:pt x="12" y="501440"/>
                </a:lnTo>
                <a:cubicBezTo>
                  <a:pt x="-882" y="406551"/>
                  <a:pt x="49818" y="319356"/>
                  <a:pt x="130651" y="272687"/>
                </a:cubicBezTo>
                <a:lnTo>
                  <a:pt x="542398" y="34965"/>
                </a:lnTo>
                <a:cubicBezTo>
                  <a:pt x="582815" y="11630"/>
                  <a:pt x="628239" y="-115"/>
                  <a:pt x="673775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8411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588732-F221-4BCB-92A3-9748C41CECD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59255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36BD396-32F2-4DF7-87D0-440FB165E71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5815384 w 12192000"/>
              <a:gd name="connsiteY0" fmla="*/ 5109296 h 6858000"/>
              <a:gd name="connsiteX1" fmla="*/ 11278504 w 12192000"/>
              <a:gd name="connsiteY1" fmla="*/ 6858000 h 6858000"/>
              <a:gd name="connsiteX2" fmla="*/ 3814616 w 12192000"/>
              <a:gd name="connsiteY2" fmla="*/ 6858000 h 6858000"/>
              <a:gd name="connsiteX3" fmla="*/ 1716697 w 12192000"/>
              <a:gd name="connsiteY3" fmla="*/ 3797337 h 6858000"/>
              <a:gd name="connsiteX4" fmla="*/ 5662832 w 12192000"/>
              <a:gd name="connsiteY4" fmla="*/ 5060465 h 6858000"/>
              <a:gd name="connsiteX5" fmla="*/ 3606193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5009693 h 6858000"/>
              <a:gd name="connsiteX8" fmla="*/ 0 w 12192000"/>
              <a:gd name="connsiteY8" fmla="*/ 3247835 h 6858000"/>
              <a:gd name="connsiteX9" fmla="*/ 1553085 w 12192000"/>
              <a:gd name="connsiteY9" fmla="*/ 3744966 h 6858000"/>
              <a:gd name="connsiteX10" fmla="*/ 0 w 12192000"/>
              <a:gd name="connsiteY10" fmla="*/ 4841777 h 6858000"/>
              <a:gd name="connsiteX11" fmla="*/ 4837708 w 12192000"/>
              <a:gd name="connsiteY11" fmla="*/ 1593232 h 6858000"/>
              <a:gd name="connsiteX12" fmla="*/ 12192000 w 12192000"/>
              <a:gd name="connsiteY12" fmla="*/ 3746650 h 6858000"/>
              <a:gd name="connsiteX13" fmla="*/ 12192000 w 12192000"/>
              <a:gd name="connsiteY13" fmla="*/ 6858000 h 6858000"/>
              <a:gd name="connsiteX14" fmla="*/ 11728421 w 12192000"/>
              <a:gd name="connsiteY14" fmla="*/ 6858000 h 6858000"/>
              <a:gd name="connsiteX15" fmla="*/ 5787340 w 12192000"/>
              <a:gd name="connsiteY15" fmla="*/ 4956304 h 6858000"/>
              <a:gd name="connsiteX16" fmla="*/ 5785030 w 12192000"/>
              <a:gd name="connsiteY16" fmla="*/ 4953661 h 6858000"/>
              <a:gd name="connsiteX17" fmla="*/ 5783436 w 12192000"/>
              <a:gd name="connsiteY17" fmla="*/ 4955054 h 6858000"/>
              <a:gd name="connsiteX18" fmla="*/ 1857020 w 12192000"/>
              <a:gd name="connsiteY18" fmla="*/ 3698238 h 6858000"/>
              <a:gd name="connsiteX19" fmla="*/ 0 w 12192000"/>
              <a:gd name="connsiteY19" fmla="*/ 176698 h 6858000"/>
              <a:gd name="connsiteX20" fmla="*/ 4669629 w 12192000"/>
              <a:gd name="connsiteY20" fmla="*/ 1544017 h 6858000"/>
              <a:gd name="connsiteX21" fmla="*/ 1693410 w 12192000"/>
              <a:gd name="connsiteY21" fmla="*/ 3645867 h 6858000"/>
              <a:gd name="connsiteX22" fmla="*/ 0 w 12192000"/>
              <a:gd name="connsiteY22" fmla="*/ 3103820 h 6858000"/>
              <a:gd name="connsiteX23" fmla="*/ 10316745 w 12192000"/>
              <a:gd name="connsiteY23" fmla="*/ 0 h 6858000"/>
              <a:gd name="connsiteX24" fmla="*/ 12192000 w 12192000"/>
              <a:gd name="connsiteY24" fmla="*/ 0 h 6858000"/>
              <a:gd name="connsiteX25" fmla="*/ 12192000 w 12192000"/>
              <a:gd name="connsiteY25" fmla="*/ 3603731 h 6858000"/>
              <a:gd name="connsiteX26" fmla="*/ 7698847 w 12192000"/>
              <a:gd name="connsiteY26" fmla="*/ 2288086 h 6858000"/>
              <a:gd name="connsiteX27" fmla="*/ 0 w 12192000"/>
              <a:gd name="connsiteY27" fmla="*/ 0 h 6858000"/>
              <a:gd name="connsiteX28" fmla="*/ 10108323 w 12192000"/>
              <a:gd name="connsiteY28" fmla="*/ 0 h 6858000"/>
              <a:gd name="connsiteX29" fmla="*/ 7542727 w 12192000"/>
              <a:gd name="connsiteY29" fmla="*/ 2242373 h 6858000"/>
              <a:gd name="connsiteX30" fmla="*/ 0 w 12192000"/>
              <a:gd name="connsiteY30" fmla="*/ 3377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2000" h="6858000">
                <a:moveTo>
                  <a:pt x="5815384" y="5109296"/>
                </a:moveTo>
                <a:lnTo>
                  <a:pt x="11278504" y="6858000"/>
                </a:lnTo>
                <a:lnTo>
                  <a:pt x="3814616" y="6858000"/>
                </a:lnTo>
                <a:close/>
                <a:moveTo>
                  <a:pt x="1716697" y="3797337"/>
                </a:moveTo>
                <a:lnTo>
                  <a:pt x="5662832" y="5060465"/>
                </a:lnTo>
                <a:lnTo>
                  <a:pt x="3606193" y="6858000"/>
                </a:lnTo>
                <a:lnTo>
                  <a:pt x="0" y="6858000"/>
                </a:lnTo>
                <a:lnTo>
                  <a:pt x="0" y="5009693"/>
                </a:lnTo>
                <a:close/>
                <a:moveTo>
                  <a:pt x="0" y="3247835"/>
                </a:moveTo>
                <a:lnTo>
                  <a:pt x="1553085" y="3744966"/>
                </a:lnTo>
                <a:lnTo>
                  <a:pt x="0" y="4841777"/>
                </a:lnTo>
                <a:close/>
                <a:moveTo>
                  <a:pt x="4837708" y="1593232"/>
                </a:moveTo>
                <a:lnTo>
                  <a:pt x="12192000" y="3746650"/>
                </a:lnTo>
                <a:lnTo>
                  <a:pt x="12192000" y="6858000"/>
                </a:lnTo>
                <a:lnTo>
                  <a:pt x="11728421" y="6858000"/>
                </a:lnTo>
                <a:lnTo>
                  <a:pt x="5787340" y="4956304"/>
                </a:lnTo>
                <a:lnTo>
                  <a:pt x="5785030" y="4953661"/>
                </a:lnTo>
                <a:lnTo>
                  <a:pt x="5783436" y="4955054"/>
                </a:lnTo>
                <a:lnTo>
                  <a:pt x="1857020" y="3698238"/>
                </a:lnTo>
                <a:close/>
                <a:moveTo>
                  <a:pt x="0" y="176698"/>
                </a:moveTo>
                <a:lnTo>
                  <a:pt x="4669629" y="1544017"/>
                </a:lnTo>
                <a:lnTo>
                  <a:pt x="1693410" y="3645867"/>
                </a:lnTo>
                <a:lnTo>
                  <a:pt x="0" y="3103820"/>
                </a:lnTo>
                <a:close/>
                <a:moveTo>
                  <a:pt x="10316745" y="0"/>
                </a:moveTo>
                <a:lnTo>
                  <a:pt x="12192000" y="0"/>
                </a:lnTo>
                <a:lnTo>
                  <a:pt x="12192000" y="3603731"/>
                </a:lnTo>
                <a:lnTo>
                  <a:pt x="7698847" y="2288086"/>
                </a:lnTo>
                <a:close/>
                <a:moveTo>
                  <a:pt x="0" y="0"/>
                </a:moveTo>
                <a:lnTo>
                  <a:pt x="10108323" y="0"/>
                </a:lnTo>
                <a:lnTo>
                  <a:pt x="7542727" y="2242373"/>
                </a:lnTo>
                <a:lnTo>
                  <a:pt x="0" y="337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7712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id="{4A0BA738-1393-424E-9EAA-4B8312B8172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321175" y="1"/>
            <a:ext cx="6784903" cy="6593390"/>
          </a:xfrm>
          <a:custGeom>
            <a:avLst/>
            <a:gdLst>
              <a:gd name="connsiteX0" fmla="*/ 3765937 w 6784903"/>
              <a:gd name="connsiteY0" fmla="*/ 6093108 h 6593390"/>
              <a:gd name="connsiteX1" fmla="*/ 4096124 w 6784903"/>
              <a:gd name="connsiteY1" fmla="*/ 6093108 h 6593390"/>
              <a:gd name="connsiteX2" fmla="*/ 4221194 w 6784903"/>
              <a:gd name="connsiteY2" fmla="*/ 6343249 h 6593390"/>
              <a:gd name="connsiteX3" fmla="*/ 4096124 w 6784903"/>
              <a:gd name="connsiteY3" fmla="*/ 6593390 h 6593390"/>
              <a:gd name="connsiteX4" fmla="*/ 3765937 w 6784903"/>
              <a:gd name="connsiteY4" fmla="*/ 6593390 h 6593390"/>
              <a:gd name="connsiteX5" fmla="*/ 3640866 w 6784903"/>
              <a:gd name="connsiteY5" fmla="*/ 6343249 h 6593390"/>
              <a:gd name="connsiteX6" fmla="*/ 3466441 w 6784903"/>
              <a:gd name="connsiteY6" fmla="*/ 5160578 h 6593390"/>
              <a:gd name="connsiteX7" fmla="*/ 4013845 w 6784903"/>
              <a:gd name="connsiteY7" fmla="*/ 5160578 h 6593390"/>
              <a:gd name="connsiteX8" fmla="*/ 4221194 w 6784903"/>
              <a:gd name="connsiteY8" fmla="*/ 5575276 h 6593390"/>
              <a:gd name="connsiteX9" fmla="*/ 4013845 w 6784903"/>
              <a:gd name="connsiteY9" fmla="*/ 5989974 h 6593390"/>
              <a:gd name="connsiteX10" fmla="*/ 3466441 w 6784903"/>
              <a:gd name="connsiteY10" fmla="*/ 5989974 h 6593390"/>
              <a:gd name="connsiteX11" fmla="*/ 3259092 w 6784903"/>
              <a:gd name="connsiteY11" fmla="*/ 5575276 h 6593390"/>
              <a:gd name="connsiteX12" fmla="*/ 6229611 w 6784903"/>
              <a:gd name="connsiteY12" fmla="*/ 4696709 h 6593390"/>
              <a:gd name="connsiteX13" fmla="*/ 6559798 w 6784903"/>
              <a:gd name="connsiteY13" fmla="*/ 4696709 h 6593390"/>
              <a:gd name="connsiteX14" fmla="*/ 6684868 w 6784903"/>
              <a:gd name="connsiteY14" fmla="*/ 4946850 h 6593390"/>
              <a:gd name="connsiteX15" fmla="*/ 6559798 w 6784903"/>
              <a:gd name="connsiteY15" fmla="*/ 5196991 h 6593390"/>
              <a:gd name="connsiteX16" fmla="*/ 6229611 w 6784903"/>
              <a:gd name="connsiteY16" fmla="*/ 5196991 h 6593390"/>
              <a:gd name="connsiteX17" fmla="*/ 6104540 w 6784903"/>
              <a:gd name="connsiteY17" fmla="*/ 4946850 h 6593390"/>
              <a:gd name="connsiteX18" fmla="*/ 2435186 w 6784903"/>
              <a:gd name="connsiteY18" fmla="*/ 4631749 h 6593390"/>
              <a:gd name="connsiteX19" fmla="*/ 3096422 w 6784903"/>
              <a:gd name="connsiteY19" fmla="*/ 4631749 h 6593390"/>
              <a:gd name="connsiteX20" fmla="*/ 3346890 w 6784903"/>
              <a:gd name="connsiteY20" fmla="*/ 5132685 h 6593390"/>
              <a:gd name="connsiteX21" fmla="*/ 3096422 w 6784903"/>
              <a:gd name="connsiteY21" fmla="*/ 5633621 h 6593390"/>
              <a:gd name="connsiteX22" fmla="*/ 2435186 w 6784903"/>
              <a:gd name="connsiteY22" fmla="*/ 5633621 h 6593390"/>
              <a:gd name="connsiteX23" fmla="*/ 2184718 w 6784903"/>
              <a:gd name="connsiteY23" fmla="*/ 5132685 h 6593390"/>
              <a:gd name="connsiteX24" fmla="*/ 3444958 w 6784903"/>
              <a:gd name="connsiteY24" fmla="*/ 4086739 h 6593390"/>
              <a:gd name="connsiteX25" fmla="*/ 4106194 w 6784903"/>
              <a:gd name="connsiteY25" fmla="*/ 4086739 h 6593390"/>
              <a:gd name="connsiteX26" fmla="*/ 4356662 w 6784903"/>
              <a:gd name="connsiteY26" fmla="*/ 4587675 h 6593390"/>
              <a:gd name="connsiteX27" fmla="*/ 4106194 w 6784903"/>
              <a:gd name="connsiteY27" fmla="*/ 5088611 h 6593390"/>
              <a:gd name="connsiteX28" fmla="*/ 3444958 w 6784903"/>
              <a:gd name="connsiteY28" fmla="*/ 5088611 h 6593390"/>
              <a:gd name="connsiteX29" fmla="*/ 3194490 w 6784903"/>
              <a:gd name="connsiteY29" fmla="*/ 4587675 h 6593390"/>
              <a:gd name="connsiteX30" fmla="*/ 1268770 w 6784903"/>
              <a:gd name="connsiteY30" fmla="*/ 4077356 h 6593390"/>
              <a:gd name="connsiteX31" fmla="*/ 1983697 w 6784903"/>
              <a:gd name="connsiteY31" fmla="*/ 4077356 h 6593390"/>
              <a:gd name="connsiteX32" fmla="*/ 2254502 w 6784903"/>
              <a:gd name="connsiteY32" fmla="*/ 4618967 h 6593390"/>
              <a:gd name="connsiteX33" fmla="*/ 1983697 w 6784903"/>
              <a:gd name="connsiteY33" fmla="*/ 5160578 h 6593390"/>
              <a:gd name="connsiteX34" fmla="*/ 1268770 w 6784903"/>
              <a:gd name="connsiteY34" fmla="*/ 5160578 h 6593390"/>
              <a:gd name="connsiteX35" fmla="*/ 997964 w 6784903"/>
              <a:gd name="connsiteY35" fmla="*/ 4618967 h 6593390"/>
              <a:gd name="connsiteX36" fmla="*/ 5930115 w 6784903"/>
              <a:gd name="connsiteY36" fmla="*/ 3764179 h 6593390"/>
              <a:gd name="connsiteX37" fmla="*/ 6477519 w 6784903"/>
              <a:gd name="connsiteY37" fmla="*/ 3764179 h 6593390"/>
              <a:gd name="connsiteX38" fmla="*/ 6684868 w 6784903"/>
              <a:gd name="connsiteY38" fmla="*/ 4178877 h 6593390"/>
              <a:gd name="connsiteX39" fmla="*/ 6477519 w 6784903"/>
              <a:gd name="connsiteY39" fmla="*/ 4593575 h 6593390"/>
              <a:gd name="connsiteX40" fmla="*/ 5930115 w 6784903"/>
              <a:gd name="connsiteY40" fmla="*/ 4593575 h 6593390"/>
              <a:gd name="connsiteX41" fmla="*/ 5722766 w 6784903"/>
              <a:gd name="connsiteY41" fmla="*/ 4178877 h 6593390"/>
              <a:gd name="connsiteX42" fmla="*/ 2343499 w 6784903"/>
              <a:gd name="connsiteY42" fmla="*/ 3363749 h 6593390"/>
              <a:gd name="connsiteX43" fmla="*/ 3118568 w 6784903"/>
              <a:gd name="connsiteY43" fmla="*/ 3363749 h 6593390"/>
              <a:gd name="connsiteX44" fmla="*/ 3412154 w 6784903"/>
              <a:gd name="connsiteY44" fmla="*/ 3950922 h 6593390"/>
              <a:gd name="connsiteX45" fmla="*/ 3118568 w 6784903"/>
              <a:gd name="connsiteY45" fmla="*/ 4538095 h 6593390"/>
              <a:gd name="connsiteX46" fmla="*/ 2343499 w 6784903"/>
              <a:gd name="connsiteY46" fmla="*/ 4538095 h 6593390"/>
              <a:gd name="connsiteX47" fmla="*/ 2049912 w 6784903"/>
              <a:gd name="connsiteY47" fmla="*/ 3950922 h 6593390"/>
              <a:gd name="connsiteX48" fmla="*/ 4891279 w 6784903"/>
              <a:gd name="connsiteY48" fmla="*/ 3210059 h 6593390"/>
              <a:gd name="connsiteX49" fmla="*/ 5552515 w 6784903"/>
              <a:gd name="connsiteY49" fmla="*/ 3210059 h 6593390"/>
              <a:gd name="connsiteX50" fmla="*/ 5802983 w 6784903"/>
              <a:gd name="connsiteY50" fmla="*/ 3710994 h 6593390"/>
              <a:gd name="connsiteX51" fmla="*/ 5552515 w 6784903"/>
              <a:gd name="connsiteY51" fmla="*/ 4211930 h 6593390"/>
              <a:gd name="connsiteX52" fmla="*/ 4891279 w 6784903"/>
              <a:gd name="connsiteY52" fmla="*/ 4211930 h 6593390"/>
              <a:gd name="connsiteX53" fmla="*/ 4640811 w 6784903"/>
              <a:gd name="connsiteY53" fmla="*/ 3710994 h 6593390"/>
              <a:gd name="connsiteX54" fmla="*/ 1099001 w 6784903"/>
              <a:gd name="connsiteY54" fmla="*/ 2682602 h 6593390"/>
              <a:gd name="connsiteX55" fmla="*/ 1937057 w 6784903"/>
              <a:gd name="connsiteY55" fmla="*/ 2682602 h 6593390"/>
              <a:gd name="connsiteX56" fmla="*/ 2254502 w 6784903"/>
              <a:gd name="connsiteY56" fmla="*/ 3317492 h 6593390"/>
              <a:gd name="connsiteX57" fmla="*/ 1937057 w 6784903"/>
              <a:gd name="connsiteY57" fmla="*/ 3952382 h 6593390"/>
              <a:gd name="connsiteX58" fmla="*/ 1099001 w 6784903"/>
              <a:gd name="connsiteY58" fmla="*/ 3952382 h 6593390"/>
              <a:gd name="connsiteX59" fmla="*/ 781556 w 6784903"/>
              <a:gd name="connsiteY59" fmla="*/ 3317492 h 6593390"/>
              <a:gd name="connsiteX60" fmla="*/ 3593219 w 6784903"/>
              <a:gd name="connsiteY60" fmla="*/ 2668447 h 6593390"/>
              <a:gd name="connsiteX61" fmla="*/ 4444356 w 6784903"/>
              <a:gd name="connsiteY61" fmla="*/ 2668447 h 6593390"/>
              <a:gd name="connsiteX62" fmla="*/ 4766756 w 6784903"/>
              <a:gd name="connsiteY62" fmla="*/ 3313248 h 6593390"/>
              <a:gd name="connsiteX63" fmla="*/ 4444356 w 6784903"/>
              <a:gd name="connsiteY63" fmla="*/ 3958049 h 6593390"/>
              <a:gd name="connsiteX64" fmla="*/ 3593219 w 6784903"/>
              <a:gd name="connsiteY64" fmla="*/ 3958049 h 6593390"/>
              <a:gd name="connsiteX65" fmla="*/ 3270818 w 6784903"/>
              <a:gd name="connsiteY65" fmla="*/ 3313248 h 6593390"/>
              <a:gd name="connsiteX66" fmla="*/ 5873199 w 6784903"/>
              <a:gd name="connsiteY66" fmla="*/ 2659173 h 6593390"/>
              <a:gd name="connsiteX67" fmla="*/ 6534435 w 6784903"/>
              <a:gd name="connsiteY67" fmla="*/ 2659173 h 6593390"/>
              <a:gd name="connsiteX68" fmla="*/ 6784903 w 6784903"/>
              <a:gd name="connsiteY68" fmla="*/ 3160110 h 6593390"/>
              <a:gd name="connsiteX69" fmla="*/ 6534435 w 6784903"/>
              <a:gd name="connsiteY69" fmla="*/ 3661045 h 6593390"/>
              <a:gd name="connsiteX70" fmla="*/ 5873199 w 6784903"/>
              <a:gd name="connsiteY70" fmla="*/ 3661045 h 6593390"/>
              <a:gd name="connsiteX71" fmla="*/ 5622731 w 6784903"/>
              <a:gd name="connsiteY71" fmla="*/ 3160110 h 6593390"/>
              <a:gd name="connsiteX72" fmla="*/ 331603 w 6784903"/>
              <a:gd name="connsiteY72" fmla="*/ 2077336 h 6593390"/>
              <a:gd name="connsiteX73" fmla="*/ 879007 w 6784903"/>
              <a:gd name="connsiteY73" fmla="*/ 2077336 h 6593390"/>
              <a:gd name="connsiteX74" fmla="*/ 1086356 w 6784903"/>
              <a:gd name="connsiteY74" fmla="*/ 2492034 h 6593390"/>
              <a:gd name="connsiteX75" fmla="*/ 879007 w 6784903"/>
              <a:gd name="connsiteY75" fmla="*/ 2906732 h 6593390"/>
              <a:gd name="connsiteX76" fmla="*/ 331603 w 6784903"/>
              <a:gd name="connsiteY76" fmla="*/ 2906732 h 6593390"/>
              <a:gd name="connsiteX77" fmla="*/ 124254 w 6784903"/>
              <a:gd name="connsiteY77" fmla="*/ 2492034 h 6593390"/>
              <a:gd name="connsiteX78" fmla="*/ 2346776 w 6784903"/>
              <a:gd name="connsiteY78" fmla="*/ 2016018 h 6593390"/>
              <a:gd name="connsiteX79" fmla="*/ 3184832 w 6784903"/>
              <a:gd name="connsiteY79" fmla="*/ 2016018 h 6593390"/>
              <a:gd name="connsiteX80" fmla="*/ 3502277 w 6784903"/>
              <a:gd name="connsiteY80" fmla="*/ 2650907 h 6593390"/>
              <a:gd name="connsiteX81" fmla="*/ 3184832 w 6784903"/>
              <a:gd name="connsiteY81" fmla="*/ 3285798 h 6593390"/>
              <a:gd name="connsiteX82" fmla="*/ 2346776 w 6784903"/>
              <a:gd name="connsiteY82" fmla="*/ 3285798 h 6593390"/>
              <a:gd name="connsiteX83" fmla="*/ 2029331 w 6784903"/>
              <a:gd name="connsiteY83" fmla="*/ 2650907 h 6593390"/>
              <a:gd name="connsiteX84" fmla="*/ 4789399 w 6784903"/>
              <a:gd name="connsiteY84" fmla="*/ 2014374 h 6593390"/>
              <a:gd name="connsiteX85" fmla="*/ 5504326 w 6784903"/>
              <a:gd name="connsiteY85" fmla="*/ 2014374 h 6593390"/>
              <a:gd name="connsiteX86" fmla="*/ 5775131 w 6784903"/>
              <a:gd name="connsiteY86" fmla="*/ 2555984 h 6593390"/>
              <a:gd name="connsiteX87" fmla="*/ 5504326 w 6784903"/>
              <a:gd name="connsiteY87" fmla="*/ 3097595 h 6593390"/>
              <a:gd name="connsiteX88" fmla="*/ 4789399 w 6784903"/>
              <a:gd name="connsiteY88" fmla="*/ 3097595 h 6593390"/>
              <a:gd name="connsiteX89" fmla="*/ 4518593 w 6784903"/>
              <a:gd name="connsiteY89" fmla="*/ 2555984 h 6593390"/>
              <a:gd name="connsiteX90" fmla="*/ 1221145 w 6784903"/>
              <a:gd name="connsiteY90" fmla="*/ 1514388 h 6593390"/>
              <a:gd name="connsiteX91" fmla="*/ 1936072 w 6784903"/>
              <a:gd name="connsiteY91" fmla="*/ 1514388 h 6593390"/>
              <a:gd name="connsiteX92" fmla="*/ 2206877 w 6784903"/>
              <a:gd name="connsiteY92" fmla="*/ 2055999 h 6593390"/>
              <a:gd name="connsiteX93" fmla="*/ 1936072 w 6784903"/>
              <a:gd name="connsiteY93" fmla="*/ 2597610 h 6593390"/>
              <a:gd name="connsiteX94" fmla="*/ 1221145 w 6784903"/>
              <a:gd name="connsiteY94" fmla="*/ 2597610 h 6593390"/>
              <a:gd name="connsiteX95" fmla="*/ 950339 w 6784903"/>
              <a:gd name="connsiteY95" fmla="*/ 2055999 h 6593390"/>
              <a:gd name="connsiteX96" fmla="*/ 547249 w 6784903"/>
              <a:gd name="connsiteY96" fmla="*/ 1479065 h 6593390"/>
              <a:gd name="connsiteX97" fmla="*/ 877436 w 6784903"/>
              <a:gd name="connsiteY97" fmla="*/ 1479065 h 6593390"/>
              <a:gd name="connsiteX98" fmla="*/ 1002506 w 6784903"/>
              <a:gd name="connsiteY98" fmla="*/ 1729206 h 6593390"/>
              <a:gd name="connsiteX99" fmla="*/ 877436 w 6784903"/>
              <a:gd name="connsiteY99" fmla="*/ 1979347 h 6593390"/>
              <a:gd name="connsiteX100" fmla="*/ 547249 w 6784903"/>
              <a:gd name="connsiteY100" fmla="*/ 1979347 h 6593390"/>
              <a:gd name="connsiteX101" fmla="*/ 422178 w 6784903"/>
              <a:gd name="connsiteY101" fmla="*/ 1729206 h 6593390"/>
              <a:gd name="connsiteX102" fmla="*/ 90919 w 6784903"/>
              <a:gd name="connsiteY102" fmla="*/ 1396400 h 6593390"/>
              <a:gd name="connsiteX103" fmla="*/ 330944 w 6784903"/>
              <a:gd name="connsiteY103" fmla="*/ 1396400 h 6593390"/>
              <a:gd name="connsiteX104" fmla="*/ 421863 w 6784903"/>
              <a:gd name="connsiteY104" fmla="*/ 1578237 h 6593390"/>
              <a:gd name="connsiteX105" fmla="*/ 330944 w 6784903"/>
              <a:gd name="connsiteY105" fmla="*/ 1760074 h 6593390"/>
              <a:gd name="connsiteX106" fmla="*/ 90919 w 6784903"/>
              <a:gd name="connsiteY106" fmla="*/ 1760074 h 6593390"/>
              <a:gd name="connsiteX107" fmla="*/ 0 w 6784903"/>
              <a:gd name="connsiteY107" fmla="*/ 1578237 h 6593390"/>
              <a:gd name="connsiteX108" fmla="*/ 3562675 w 6784903"/>
              <a:gd name="connsiteY108" fmla="*/ 1286205 h 6593390"/>
              <a:gd name="connsiteX109" fmla="*/ 4400731 w 6784903"/>
              <a:gd name="connsiteY109" fmla="*/ 1286205 h 6593390"/>
              <a:gd name="connsiteX110" fmla="*/ 4718176 w 6784903"/>
              <a:gd name="connsiteY110" fmla="*/ 1921095 h 6593390"/>
              <a:gd name="connsiteX111" fmla="*/ 4400731 w 6784903"/>
              <a:gd name="connsiteY111" fmla="*/ 2555984 h 6593390"/>
              <a:gd name="connsiteX112" fmla="*/ 3562675 w 6784903"/>
              <a:gd name="connsiteY112" fmla="*/ 2555984 h 6593390"/>
              <a:gd name="connsiteX113" fmla="*/ 3245230 w 6784903"/>
              <a:gd name="connsiteY113" fmla="*/ 1921095 h 6593390"/>
              <a:gd name="connsiteX114" fmla="*/ 2795277 w 6784903"/>
              <a:gd name="connsiteY114" fmla="*/ 680938 h 6593390"/>
              <a:gd name="connsiteX115" fmla="*/ 3342681 w 6784903"/>
              <a:gd name="connsiteY115" fmla="*/ 680938 h 6593390"/>
              <a:gd name="connsiteX116" fmla="*/ 3550030 w 6784903"/>
              <a:gd name="connsiteY116" fmla="*/ 1095636 h 6593390"/>
              <a:gd name="connsiteX117" fmla="*/ 3342681 w 6784903"/>
              <a:gd name="connsiteY117" fmla="*/ 1510335 h 6593390"/>
              <a:gd name="connsiteX118" fmla="*/ 2795277 w 6784903"/>
              <a:gd name="connsiteY118" fmla="*/ 1510335 h 6593390"/>
              <a:gd name="connsiteX119" fmla="*/ 2587928 w 6784903"/>
              <a:gd name="connsiteY119" fmla="*/ 1095636 h 6593390"/>
              <a:gd name="connsiteX120" fmla="*/ 4810450 w 6784903"/>
              <a:gd name="connsiteY120" fmla="*/ 619619 h 6593390"/>
              <a:gd name="connsiteX121" fmla="*/ 5648506 w 6784903"/>
              <a:gd name="connsiteY121" fmla="*/ 619619 h 6593390"/>
              <a:gd name="connsiteX122" fmla="*/ 5965951 w 6784903"/>
              <a:gd name="connsiteY122" fmla="*/ 1254509 h 6593390"/>
              <a:gd name="connsiteX123" fmla="*/ 5648506 w 6784903"/>
              <a:gd name="connsiteY123" fmla="*/ 1889400 h 6593390"/>
              <a:gd name="connsiteX124" fmla="*/ 4810450 w 6784903"/>
              <a:gd name="connsiteY124" fmla="*/ 1889400 h 6593390"/>
              <a:gd name="connsiteX125" fmla="*/ 4493005 w 6784903"/>
              <a:gd name="connsiteY125" fmla="*/ 1254509 h 6593390"/>
              <a:gd name="connsiteX126" fmla="*/ 3684819 w 6784903"/>
              <a:gd name="connsiteY126" fmla="*/ 117990 h 6593390"/>
              <a:gd name="connsiteX127" fmla="*/ 4399746 w 6784903"/>
              <a:gd name="connsiteY127" fmla="*/ 117990 h 6593390"/>
              <a:gd name="connsiteX128" fmla="*/ 4670551 w 6784903"/>
              <a:gd name="connsiteY128" fmla="*/ 659601 h 6593390"/>
              <a:gd name="connsiteX129" fmla="*/ 4399746 w 6784903"/>
              <a:gd name="connsiteY129" fmla="*/ 1201213 h 6593390"/>
              <a:gd name="connsiteX130" fmla="*/ 3684819 w 6784903"/>
              <a:gd name="connsiteY130" fmla="*/ 1201213 h 6593390"/>
              <a:gd name="connsiteX131" fmla="*/ 3414013 w 6784903"/>
              <a:gd name="connsiteY131" fmla="*/ 659601 h 6593390"/>
              <a:gd name="connsiteX132" fmla="*/ 3010923 w 6784903"/>
              <a:gd name="connsiteY132" fmla="*/ 82667 h 6593390"/>
              <a:gd name="connsiteX133" fmla="*/ 3341110 w 6784903"/>
              <a:gd name="connsiteY133" fmla="*/ 82667 h 6593390"/>
              <a:gd name="connsiteX134" fmla="*/ 3466180 w 6784903"/>
              <a:gd name="connsiteY134" fmla="*/ 332808 h 6593390"/>
              <a:gd name="connsiteX135" fmla="*/ 3341110 w 6784903"/>
              <a:gd name="connsiteY135" fmla="*/ 582949 h 6593390"/>
              <a:gd name="connsiteX136" fmla="*/ 3010923 w 6784903"/>
              <a:gd name="connsiteY136" fmla="*/ 582949 h 6593390"/>
              <a:gd name="connsiteX137" fmla="*/ 2885852 w 6784903"/>
              <a:gd name="connsiteY137" fmla="*/ 332808 h 6593390"/>
              <a:gd name="connsiteX138" fmla="*/ 2554593 w 6784903"/>
              <a:gd name="connsiteY138" fmla="*/ 0 h 6593390"/>
              <a:gd name="connsiteX139" fmla="*/ 2794618 w 6784903"/>
              <a:gd name="connsiteY139" fmla="*/ 0 h 6593390"/>
              <a:gd name="connsiteX140" fmla="*/ 2885536 w 6784903"/>
              <a:gd name="connsiteY140" fmla="*/ 181837 h 6593390"/>
              <a:gd name="connsiteX141" fmla="*/ 2794618 w 6784903"/>
              <a:gd name="connsiteY141" fmla="*/ 363674 h 6593390"/>
              <a:gd name="connsiteX142" fmla="*/ 2554593 w 6784903"/>
              <a:gd name="connsiteY142" fmla="*/ 363674 h 6593390"/>
              <a:gd name="connsiteX143" fmla="*/ 2463674 w 6784903"/>
              <a:gd name="connsiteY143" fmla="*/ 181837 h 659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6784903" h="6593390">
                <a:moveTo>
                  <a:pt x="3765937" y="6093108"/>
                </a:moveTo>
                <a:lnTo>
                  <a:pt x="4096124" y="6093108"/>
                </a:lnTo>
                <a:lnTo>
                  <a:pt x="4221194" y="6343249"/>
                </a:lnTo>
                <a:lnTo>
                  <a:pt x="4096124" y="6593390"/>
                </a:lnTo>
                <a:lnTo>
                  <a:pt x="3765937" y="6593390"/>
                </a:lnTo>
                <a:lnTo>
                  <a:pt x="3640866" y="6343249"/>
                </a:lnTo>
                <a:close/>
                <a:moveTo>
                  <a:pt x="3466441" y="5160578"/>
                </a:moveTo>
                <a:lnTo>
                  <a:pt x="4013845" y="5160578"/>
                </a:lnTo>
                <a:lnTo>
                  <a:pt x="4221194" y="5575276"/>
                </a:lnTo>
                <a:lnTo>
                  <a:pt x="4013845" y="5989974"/>
                </a:lnTo>
                <a:lnTo>
                  <a:pt x="3466441" y="5989974"/>
                </a:lnTo>
                <a:lnTo>
                  <a:pt x="3259092" y="5575276"/>
                </a:lnTo>
                <a:close/>
                <a:moveTo>
                  <a:pt x="6229611" y="4696709"/>
                </a:moveTo>
                <a:lnTo>
                  <a:pt x="6559798" y="4696709"/>
                </a:lnTo>
                <a:lnTo>
                  <a:pt x="6684868" y="4946850"/>
                </a:lnTo>
                <a:lnTo>
                  <a:pt x="6559798" y="5196991"/>
                </a:lnTo>
                <a:lnTo>
                  <a:pt x="6229611" y="5196991"/>
                </a:lnTo>
                <a:lnTo>
                  <a:pt x="6104540" y="4946850"/>
                </a:lnTo>
                <a:close/>
                <a:moveTo>
                  <a:pt x="2435186" y="4631749"/>
                </a:moveTo>
                <a:lnTo>
                  <a:pt x="3096422" y="4631749"/>
                </a:lnTo>
                <a:lnTo>
                  <a:pt x="3346890" y="5132685"/>
                </a:lnTo>
                <a:lnTo>
                  <a:pt x="3096422" y="5633621"/>
                </a:lnTo>
                <a:lnTo>
                  <a:pt x="2435186" y="5633621"/>
                </a:lnTo>
                <a:lnTo>
                  <a:pt x="2184718" y="5132685"/>
                </a:lnTo>
                <a:close/>
                <a:moveTo>
                  <a:pt x="3444958" y="4086739"/>
                </a:moveTo>
                <a:lnTo>
                  <a:pt x="4106194" y="4086739"/>
                </a:lnTo>
                <a:lnTo>
                  <a:pt x="4356662" y="4587675"/>
                </a:lnTo>
                <a:lnTo>
                  <a:pt x="4106194" y="5088611"/>
                </a:lnTo>
                <a:lnTo>
                  <a:pt x="3444958" y="5088611"/>
                </a:lnTo>
                <a:lnTo>
                  <a:pt x="3194490" y="4587675"/>
                </a:lnTo>
                <a:close/>
                <a:moveTo>
                  <a:pt x="1268770" y="4077356"/>
                </a:moveTo>
                <a:lnTo>
                  <a:pt x="1983697" y="4077356"/>
                </a:lnTo>
                <a:lnTo>
                  <a:pt x="2254502" y="4618967"/>
                </a:lnTo>
                <a:lnTo>
                  <a:pt x="1983697" y="5160578"/>
                </a:lnTo>
                <a:lnTo>
                  <a:pt x="1268770" y="5160578"/>
                </a:lnTo>
                <a:lnTo>
                  <a:pt x="997964" y="4618967"/>
                </a:lnTo>
                <a:close/>
                <a:moveTo>
                  <a:pt x="5930115" y="3764179"/>
                </a:moveTo>
                <a:lnTo>
                  <a:pt x="6477519" y="3764179"/>
                </a:lnTo>
                <a:lnTo>
                  <a:pt x="6684868" y="4178877"/>
                </a:lnTo>
                <a:lnTo>
                  <a:pt x="6477519" y="4593575"/>
                </a:lnTo>
                <a:lnTo>
                  <a:pt x="5930115" y="4593575"/>
                </a:lnTo>
                <a:lnTo>
                  <a:pt x="5722766" y="4178877"/>
                </a:lnTo>
                <a:close/>
                <a:moveTo>
                  <a:pt x="2343499" y="3363749"/>
                </a:moveTo>
                <a:lnTo>
                  <a:pt x="3118568" y="3363749"/>
                </a:lnTo>
                <a:lnTo>
                  <a:pt x="3412154" y="3950922"/>
                </a:lnTo>
                <a:lnTo>
                  <a:pt x="3118568" y="4538095"/>
                </a:lnTo>
                <a:lnTo>
                  <a:pt x="2343499" y="4538095"/>
                </a:lnTo>
                <a:lnTo>
                  <a:pt x="2049912" y="3950922"/>
                </a:lnTo>
                <a:close/>
                <a:moveTo>
                  <a:pt x="4891279" y="3210059"/>
                </a:moveTo>
                <a:lnTo>
                  <a:pt x="5552515" y="3210059"/>
                </a:lnTo>
                <a:lnTo>
                  <a:pt x="5802983" y="3710994"/>
                </a:lnTo>
                <a:lnTo>
                  <a:pt x="5552515" y="4211930"/>
                </a:lnTo>
                <a:lnTo>
                  <a:pt x="4891279" y="4211930"/>
                </a:lnTo>
                <a:lnTo>
                  <a:pt x="4640811" y="3710994"/>
                </a:lnTo>
                <a:close/>
                <a:moveTo>
                  <a:pt x="1099001" y="2682602"/>
                </a:moveTo>
                <a:lnTo>
                  <a:pt x="1937057" y="2682602"/>
                </a:lnTo>
                <a:lnTo>
                  <a:pt x="2254502" y="3317492"/>
                </a:lnTo>
                <a:lnTo>
                  <a:pt x="1937057" y="3952382"/>
                </a:lnTo>
                <a:lnTo>
                  <a:pt x="1099001" y="3952382"/>
                </a:lnTo>
                <a:lnTo>
                  <a:pt x="781556" y="3317492"/>
                </a:lnTo>
                <a:close/>
                <a:moveTo>
                  <a:pt x="3593219" y="2668447"/>
                </a:moveTo>
                <a:lnTo>
                  <a:pt x="4444356" y="2668447"/>
                </a:lnTo>
                <a:lnTo>
                  <a:pt x="4766756" y="3313248"/>
                </a:lnTo>
                <a:lnTo>
                  <a:pt x="4444356" y="3958049"/>
                </a:lnTo>
                <a:lnTo>
                  <a:pt x="3593219" y="3958049"/>
                </a:lnTo>
                <a:lnTo>
                  <a:pt x="3270818" y="3313248"/>
                </a:lnTo>
                <a:close/>
                <a:moveTo>
                  <a:pt x="5873199" y="2659173"/>
                </a:moveTo>
                <a:lnTo>
                  <a:pt x="6534435" y="2659173"/>
                </a:lnTo>
                <a:lnTo>
                  <a:pt x="6784903" y="3160110"/>
                </a:lnTo>
                <a:lnTo>
                  <a:pt x="6534435" y="3661045"/>
                </a:lnTo>
                <a:lnTo>
                  <a:pt x="5873199" y="3661045"/>
                </a:lnTo>
                <a:lnTo>
                  <a:pt x="5622731" y="3160110"/>
                </a:lnTo>
                <a:close/>
                <a:moveTo>
                  <a:pt x="331603" y="2077336"/>
                </a:moveTo>
                <a:lnTo>
                  <a:pt x="879007" y="2077336"/>
                </a:lnTo>
                <a:lnTo>
                  <a:pt x="1086356" y="2492034"/>
                </a:lnTo>
                <a:lnTo>
                  <a:pt x="879007" y="2906732"/>
                </a:lnTo>
                <a:lnTo>
                  <a:pt x="331603" y="2906732"/>
                </a:lnTo>
                <a:lnTo>
                  <a:pt x="124254" y="2492034"/>
                </a:lnTo>
                <a:close/>
                <a:moveTo>
                  <a:pt x="2346776" y="2016018"/>
                </a:moveTo>
                <a:lnTo>
                  <a:pt x="3184832" y="2016018"/>
                </a:lnTo>
                <a:lnTo>
                  <a:pt x="3502277" y="2650907"/>
                </a:lnTo>
                <a:lnTo>
                  <a:pt x="3184832" y="3285798"/>
                </a:lnTo>
                <a:lnTo>
                  <a:pt x="2346776" y="3285798"/>
                </a:lnTo>
                <a:lnTo>
                  <a:pt x="2029331" y="2650907"/>
                </a:lnTo>
                <a:close/>
                <a:moveTo>
                  <a:pt x="4789399" y="2014374"/>
                </a:moveTo>
                <a:lnTo>
                  <a:pt x="5504326" y="2014374"/>
                </a:lnTo>
                <a:lnTo>
                  <a:pt x="5775131" y="2555984"/>
                </a:lnTo>
                <a:lnTo>
                  <a:pt x="5504326" y="3097595"/>
                </a:lnTo>
                <a:lnTo>
                  <a:pt x="4789399" y="3097595"/>
                </a:lnTo>
                <a:lnTo>
                  <a:pt x="4518593" y="2555984"/>
                </a:lnTo>
                <a:close/>
                <a:moveTo>
                  <a:pt x="1221145" y="1514388"/>
                </a:moveTo>
                <a:lnTo>
                  <a:pt x="1936072" y="1514388"/>
                </a:lnTo>
                <a:lnTo>
                  <a:pt x="2206877" y="2055999"/>
                </a:lnTo>
                <a:lnTo>
                  <a:pt x="1936072" y="2597610"/>
                </a:lnTo>
                <a:lnTo>
                  <a:pt x="1221145" y="2597610"/>
                </a:lnTo>
                <a:lnTo>
                  <a:pt x="950339" y="2055999"/>
                </a:lnTo>
                <a:close/>
                <a:moveTo>
                  <a:pt x="547249" y="1479065"/>
                </a:moveTo>
                <a:lnTo>
                  <a:pt x="877436" y="1479065"/>
                </a:lnTo>
                <a:lnTo>
                  <a:pt x="1002506" y="1729206"/>
                </a:lnTo>
                <a:lnTo>
                  <a:pt x="877436" y="1979347"/>
                </a:lnTo>
                <a:lnTo>
                  <a:pt x="547249" y="1979347"/>
                </a:lnTo>
                <a:lnTo>
                  <a:pt x="422178" y="1729206"/>
                </a:lnTo>
                <a:close/>
                <a:moveTo>
                  <a:pt x="90919" y="1396400"/>
                </a:moveTo>
                <a:lnTo>
                  <a:pt x="330944" y="1396400"/>
                </a:lnTo>
                <a:lnTo>
                  <a:pt x="421863" y="1578237"/>
                </a:lnTo>
                <a:lnTo>
                  <a:pt x="330944" y="1760074"/>
                </a:lnTo>
                <a:lnTo>
                  <a:pt x="90919" y="1760074"/>
                </a:lnTo>
                <a:lnTo>
                  <a:pt x="0" y="1578237"/>
                </a:lnTo>
                <a:close/>
                <a:moveTo>
                  <a:pt x="3562675" y="1286205"/>
                </a:moveTo>
                <a:lnTo>
                  <a:pt x="4400731" y="1286205"/>
                </a:lnTo>
                <a:lnTo>
                  <a:pt x="4718176" y="1921095"/>
                </a:lnTo>
                <a:lnTo>
                  <a:pt x="4400731" y="2555984"/>
                </a:lnTo>
                <a:lnTo>
                  <a:pt x="3562675" y="2555984"/>
                </a:lnTo>
                <a:lnTo>
                  <a:pt x="3245230" y="1921095"/>
                </a:lnTo>
                <a:close/>
                <a:moveTo>
                  <a:pt x="2795277" y="680938"/>
                </a:moveTo>
                <a:lnTo>
                  <a:pt x="3342681" y="680938"/>
                </a:lnTo>
                <a:lnTo>
                  <a:pt x="3550030" y="1095636"/>
                </a:lnTo>
                <a:lnTo>
                  <a:pt x="3342681" y="1510335"/>
                </a:lnTo>
                <a:lnTo>
                  <a:pt x="2795277" y="1510335"/>
                </a:lnTo>
                <a:lnTo>
                  <a:pt x="2587928" y="1095636"/>
                </a:lnTo>
                <a:close/>
                <a:moveTo>
                  <a:pt x="4810450" y="619619"/>
                </a:moveTo>
                <a:lnTo>
                  <a:pt x="5648506" y="619619"/>
                </a:lnTo>
                <a:lnTo>
                  <a:pt x="5965951" y="1254509"/>
                </a:lnTo>
                <a:lnTo>
                  <a:pt x="5648506" y="1889400"/>
                </a:lnTo>
                <a:lnTo>
                  <a:pt x="4810450" y="1889400"/>
                </a:lnTo>
                <a:lnTo>
                  <a:pt x="4493005" y="1254509"/>
                </a:lnTo>
                <a:close/>
                <a:moveTo>
                  <a:pt x="3684819" y="117990"/>
                </a:moveTo>
                <a:lnTo>
                  <a:pt x="4399746" y="117990"/>
                </a:lnTo>
                <a:lnTo>
                  <a:pt x="4670551" y="659601"/>
                </a:lnTo>
                <a:lnTo>
                  <a:pt x="4399746" y="1201213"/>
                </a:lnTo>
                <a:lnTo>
                  <a:pt x="3684819" y="1201213"/>
                </a:lnTo>
                <a:lnTo>
                  <a:pt x="3414013" y="659601"/>
                </a:lnTo>
                <a:close/>
                <a:moveTo>
                  <a:pt x="3010923" y="82667"/>
                </a:moveTo>
                <a:lnTo>
                  <a:pt x="3341110" y="82667"/>
                </a:lnTo>
                <a:lnTo>
                  <a:pt x="3466180" y="332808"/>
                </a:lnTo>
                <a:lnTo>
                  <a:pt x="3341110" y="582949"/>
                </a:lnTo>
                <a:lnTo>
                  <a:pt x="3010923" y="582949"/>
                </a:lnTo>
                <a:lnTo>
                  <a:pt x="2885852" y="332808"/>
                </a:lnTo>
                <a:close/>
                <a:moveTo>
                  <a:pt x="2554593" y="0"/>
                </a:moveTo>
                <a:lnTo>
                  <a:pt x="2794618" y="0"/>
                </a:lnTo>
                <a:lnTo>
                  <a:pt x="2885536" y="181837"/>
                </a:lnTo>
                <a:lnTo>
                  <a:pt x="2794618" y="363674"/>
                </a:lnTo>
                <a:lnTo>
                  <a:pt x="2554593" y="363674"/>
                </a:lnTo>
                <a:lnTo>
                  <a:pt x="2463674" y="18183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69113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2105F469-3A51-4580-AB60-EEC0F1858C50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9665821" y="2607547"/>
            <a:ext cx="2526179" cy="3865122"/>
          </a:xfrm>
          <a:custGeom>
            <a:avLst/>
            <a:gdLst>
              <a:gd name="connsiteX0" fmla="*/ 2055340 w 2526179"/>
              <a:gd name="connsiteY0" fmla="*/ 0 h 3865122"/>
              <a:gd name="connsiteX1" fmla="*/ 2080562 w 2526179"/>
              <a:gd name="connsiteY1" fmla="*/ 0 h 3865122"/>
              <a:gd name="connsiteX2" fmla="*/ 2526179 w 2526179"/>
              <a:gd name="connsiteY2" fmla="*/ 318877 h 3865122"/>
              <a:gd name="connsiteX3" fmla="*/ 2526179 w 2526179"/>
              <a:gd name="connsiteY3" fmla="*/ 3865122 h 3865122"/>
              <a:gd name="connsiteX4" fmla="*/ 789887 w 2526179"/>
              <a:gd name="connsiteY4" fmla="*/ 3865122 h 3865122"/>
              <a:gd name="connsiteX5" fmla="*/ 0 w 2526179"/>
              <a:gd name="connsiteY5" fmla="*/ 1470768 h 386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6179" h="3865122">
                <a:moveTo>
                  <a:pt x="2055340" y="0"/>
                </a:moveTo>
                <a:lnTo>
                  <a:pt x="2080562" y="0"/>
                </a:lnTo>
                <a:lnTo>
                  <a:pt x="2526179" y="318877"/>
                </a:lnTo>
                <a:lnTo>
                  <a:pt x="2526179" y="3865122"/>
                </a:lnTo>
                <a:lnTo>
                  <a:pt x="789887" y="3865122"/>
                </a:lnTo>
                <a:lnTo>
                  <a:pt x="0" y="14707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D94F6A6-2481-4966-BA1F-F9E83CD32B3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063772" y="0"/>
            <a:ext cx="4055025" cy="2271775"/>
          </a:xfrm>
          <a:custGeom>
            <a:avLst/>
            <a:gdLst>
              <a:gd name="connsiteX0" fmla="*/ 0 w 4055025"/>
              <a:gd name="connsiteY0" fmla="*/ 0 h 2271775"/>
              <a:gd name="connsiteX1" fmla="*/ 4055025 w 4055025"/>
              <a:gd name="connsiteY1" fmla="*/ 0 h 2271775"/>
              <a:gd name="connsiteX2" fmla="*/ 3305576 w 4055025"/>
              <a:gd name="connsiteY2" fmla="*/ 2271775 h 2271775"/>
              <a:gd name="connsiteX3" fmla="*/ 749449 w 4055025"/>
              <a:gd name="connsiteY3" fmla="*/ 2271775 h 227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5025" h="2271775">
                <a:moveTo>
                  <a:pt x="0" y="0"/>
                </a:moveTo>
                <a:lnTo>
                  <a:pt x="4055025" y="0"/>
                </a:lnTo>
                <a:lnTo>
                  <a:pt x="3305576" y="2271775"/>
                </a:lnTo>
                <a:lnTo>
                  <a:pt x="749449" y="2271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Graphic 32">
            <a:extLst>
              <a:ext uri="{FF2B5EF4-FFF2-40B4-BE49-F238E27FC236}">
                <a16:creationId xmlns:a16="http://schemas.microsoft.com/office/drawing/2014/main" id="{96C8E82C-FE37-4EBC-B084-62C57FB93761}"/>
              </a:ext>
            </a:extLst>
          </p:cNvPr>
          <p:cNvSpPr/>
          <p:nvPr userDrawn="1"/>
        </p:nvSpPr>
        <p:spPr>
          <a:xfrm rot="10800000" flipH="1">
            <a:off x="512789" y="0"/>
            <a:ext cx="4135909" cy="3874156"/>
          </a:xfrm>
          <a:prstGeom prst="pentagon">
            <a:avLst/>
          </a:prstGeom>
          <a:solidFill>
            <a:schemeClr val="accent1">
              <a:alpha val="30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Graphic 32">
            <a:extLst>
              <a:ext uri="{FF2B5EF4-FFF2-40B4-BE49-F238E27FC236}">
                <a16:creationId xmlns:a16="http://schemas.microsoft.com/office/drawing/2014/main" id="{4B3EA8F9-001C-4E8E-ACD1-A4ABB0D983B8}"/>
              </a:ext>
            </a:extLst>
          </p:cNvPr>
          <p:cNvSpPr/>
          <p:nvPr userDrawn="1"/>
        </p:nvSpPr>
        <p:spPr>
          <a:xfrm rot="10966538" flipH="1">
            <a:off x="7597866" y="0"/>
            <a:ext cx="4135909" cy="3874156"/>
          </a:xfrm>
          <a:prstGeom prst="pentagon">
            <a:avLst/>
          </a:prstGeom>
          <a:solidFill>
            <a:schemeClr val="accent1">
              <a:alpha val="30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6B46BF04-9D34-4C6C-B077-473B77D5DC09}"/>
              </a:ext>
            </a:extLst>
          </p:cNvPr>
          <p:cNvSpPr/>
          <p:nvPr userDrawn="1"/>
        </p:nvSpPr>
        <p:spPr>
          <a:xfrm rot="6507465" flipH="1">
            <a:off x="10861594" y="5866878"/>
            <a:ext cx="809887" cy="1816817"/>
          </a:xfrm>
          <a:custGeom>
            <a:avLst/>
            <a:gdLst>
              <a:gd name="connsiteX0" fmla="*/ 232932 w 809887"/>
              <a:gd name="connsiteY0" fmla="*/ 1816817 h 1816817"/>
              <a:gd name="connsiteX1" fmla="*/ 809887 w 809887"/>
              <a:gd name="connsiteY1" fmla="*/ 67916 h 1816817"/>
              <a:gd name="connsiteX2" fmla="*/ 606409 w 809887"/>
              <a:gd name="connsiteY2" fmla="*/ 0 h 1816817"/>
              <a:gd name="connsiteX3" fmla="*/ 0 w 809887"/>
              <a:gd name="connsiteY3" fmla="*/ 1816816 h 1816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887" h="1816817">
                <a:moveTo>
                  <a:pt x="232932" y="1816817"/>
                </a:moveTo>
                <a:lnTo>
                  <a:pt x="809887" y="67916"/>
                </a:lnTo>
                <a:lnTo>
                  <a:pt x="606409" y="0"/>
                </a:lnTo>
                <a:lnTo>
                  <a:pt x="0" y="181681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540CB02-97C4-4B87-9366-495F139732A1}"/>
              </a:ext>
            </a:extLst>
          </p:cNvPr>
          <p:cNvSpPr/>
          <p:nvPr userDrawn="1"/>
        </p:nvSpPr>
        <p:spPr>
          <a:xfrm rot="15092535">
            <a:off x="485530" y="5866878"/>
            <a:ext cx="809887" cy="1816817"/>
          </a:xfrm>
          <a:custGeom>
            <a:avLst/>
            <a:gdLst>
              <a:gd name="connsiteX0" fmla="*/ 232932 w 809887"/>
              <a:gd name="connsiteY0" fmla="*/ 1816817 h 1816817"/>
              <a:gd name="connsiteX1" fmla="*/ 809887 w 809887"/>
              <a:gd name="connsiteY1" fmla="*/ 67916 h 1816817"/>
              <a:gd name="connsiteX2" fmla="*/ 606409 w 809887"/>
              <a:gd name="connsiteY2" fmla="*/ 0 h 1816817"/>
              <a:gd name="connsiteX3" fmla="*/ 0 w 809887"/>
              <a:gd name="connsiteY3" fmla="*/ 1816816 h 1816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887" h="1816817">
                <a:moveTo>
                  <a:pt x="232932" y="1816817"/>
                </a:moveTo>
                <a:lnTo>
                  <a:pt x="809887" y="67916"/>
                </a:lnTo>
                <a:lnTo>
                  <a:pt x="606409" y="0"/>
                </a:lnTo>
                <a:lnTo>
                  <a:pt x="0" y="181681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8DA30422-F87E-43A3-861F-CB44E1E991A9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0" y="2607548"/>
            <a:ext cx="2560141" cy="3874146"/>
          </a:xfrm>
          <a:custGeom>
            <a:avLst/>
            <a:gdLst>
              <a:gd name="connsiteX0" fmla="*/ 492190 w 2560141"/>
              <a:gd name="connsiteY0" fmla="*/ 0 h 3874146"/>
              <a:gd name="connsiteX1" fmla="*/ 2560141 w 2560141"/>
              <a:gd name="connsiteY1" fmla="*/ 1479792 h 3874146"/>
              <a:gd name="connsiteX2" fmla="*/ 1770254 w 2560141"/>
              <a:gd name="connsiteY2" fmla="*/ 3874146 h 3874146"/>
              <a:gd name="connsiteX3" fmla="*/ 0 w 2560141"/>
              <a:gd name="connsiteY3" fmla="*/ 3874146 h 3874146"/>
              <a:gd name="connsiteX4" fmla="*/ 0 w 2560141"/>
              <a:gd name="connsiteY4" fmla="*/ 352204 h 387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141" h="3874146">
                <a:moveTo>
                  <a:pt x="492190" y="0"/>
                </a:moveTo>
                <a:lnTo>
                  <a:pt x="2560141" y="1479792"/>
                </a:lnTo>
                <a:lnTo>
                  <a:pt x="1770254" y="3874146"/>
                </a:lnTo>
                <a:lnTo>
                  <a:pt x="0" y="3874146"/>
                </a:lnTo>
                <a:lnTo>
                  <a:pt x="0" y="35220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15558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DCA9BD29-3335-49FC-8BD0-26E45751A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1171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922674-29AA-4539-9ADB-F561E37054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9" t="22265" r="16131" b="1443"/>
          <a:stretch/>
        </p:blipFill>
        <p:spPr>
          <a:xfrm>
            <a:off x="2021305" y="0"/>
            <a:ext cx="7169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그림 개체 틀 69">
            <a:extLst>
              <a:ext uri="{FF2B5EF4-FFF2-40B4-BE49-F238E27FC236}">
                <a16:creationId xmlns:a16="http://schemas.microsoft.com/office/drawing/2014/main" id="{4CBC11AB-4544-4C2D-AD5A-477B61EAD23A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0" y="0"/>
            <a:ext cx="8265502" cy="6858000"/>
          </a:xfrm>
          <a:custGeom>
            <a:avLst/>
            <a:gdLst>
              <a:gd name="connsiteX0" fmla="*/ 5195456 w 8265502"/>
              <a:gd name="connsiteY0" fmla="*/ 6338077 h 6858000"/>
              <a:gd name="connsiteX1" fmla="*/ 5918072 w 8265502"/>
              <a:gd name="connsiteY1" fmla="*/ 6338077 h 6858000"/>
              <a:gd name="connsiteX2" fmla="*/ 6178034 w 8265502"/>
              <a:gd name="connsiteY2" fmla="*/ 6858000 h 6858000"/>
              <a:gd name="connsiteX3" fmla="*/ 4935495 w 8265502"/>
              <a:gd name="connsiteY3" fmla="*/ 6858000 h 6858000"/>
              <a:gd name="connsiteX4" fmla="*/ 3119745 w 8265502"/>
              <a:gd name="connsiteY4" fmla="*/ 6338077 h 6858000"/>
              <a:gd name="connsiteX5" fmla="*/ 3842361 w 8265502"/>
              <a:gd name="connsiteY5" fmla="*/ 6338077 h 6858000"/>
              <a:gd name="connsiteX6" fmla="*/ 4102323 w 8265502"/>
              <a:gd name="connsiteY6" fmla="*/ 6858000 h 6858000"/>
              <a:gd name="connsiteX7" fmla="*/ 2859784 w 8265502"/>
              <a:gd name="connsiteY7" fmla="*/ 6858000 h 6858000"/>
              <a:gd name="connsiteX8" fmla="*/ 1044037 w 8265502"/>
              <a:gd name="connsiteY8" fmla="*/ 6338077 h 6858000"/>
              <a:gd name="connsiteX9" fmla="*/ 1766653 w 8265502"/>
              <a:gd name="connsiteY9" fmla="*/ 6338077 h 6858000"/>
              <a:gd name="connsiteX10" fmla="*/ 2026615 w 8265502"/>
              <a:gd name="connsiteY10" fmla="*/ 6858000 h 6858000"/>
              <a:gd name="connsiteX11" fmla="*/ 784076 w 8265502"/>
              <a:gd name="connsiteY11" fmla="*/ 6858000 h 6858000"/>
              <a:gd name="connsiteX12" fmla="*/ 3179 w 8265502"/>
              <a:gd name="connsiteY12" fmla="*/ 5766324 h 6858000"/>
              <a:gd name="connsiteX13" fmla="*/ 725796 w 8265502"/>
              <a:gd name="connsiteY13" fmla="*/ 5766324 h 6858000"/>
              <a:gd name="connsiteX14" fmla="*/ 999515 w 8265502"/>
              <a:gd name="connsiteY14" fmla="*/ 6313762 h 6858000"/>
              <a:gd name="connsiteX15" fmla="*/ 727396 w 8265502"/>
              <a:gd name="connsiteY15" fmla="*/ 6858000 h 6858000"/>
              <a:gd name="connsiteX16" fmla="*/ 1580 w 8265502"/>
              <a:gd name="connsiteY16" fmla="*/ 6858000 h 6858000"/>
              <a:gd name="connsiteX17" fmla="*/ 0 w 8265502"/>
              <a:gd name="connsiteY17" fmla="*/ 6854841 h 6858000"/>
              <a:gd name="connsiteX18" fmla="*/ 0 w 8265502"/>
              <a:gd name="connsiteY18" fmla="*/ 5772682 h 6858000"/>
              <a:gd name="connsiteX19" fmla="*/ 6243369 w 8265502"/>
              <a:gd name="connsiteY19" fmla="*/ 5763125 h 6858000"/>
              <a:gd name="connsiteX20" fmla="*/ 6965986 w 8265502"/>
              <a:gd name="connsiteY20" fmla="*/ 5763125 h 6858000"/>
              <a:gd name="connsiteX21" fmla="*/ 7239705 w 8265502"/>
              <a:gd name="connsiteY21" fmla="*/ 6310563 h 6858000"/>
              <a:gd name="connsiteX22" fmla="*/ 6965986 w 8265502"/>
              <a:gd name="connsiteY22" fmla="*/ 6858000 h 6858000"/>
              <a:gd name="connsiteX23" fmla="*/ 6243369 w 8265502"/>
              <a:gd name="connsiteY23" fmla="*/ 6858000 h 6858000"/>
              <a:gd name="connsiteX24" fmla="*/ 5969650 w 8265502"/>
              <a:gd name="connsiteY24" fmla="*/ 6310563 h 6858000"/>
              <a:gd name="connsiteX25" fmla="*/ 4154596 w 8265502"/>
              <a:gd name="connsiteY25" fmla="*/ 5763125 h 6858000"/>
              <a:gd name="connsiteX26" fmla="*/ 4877213 w 8265502"/>
              <a:gd name="connsiteY26" fmla="*/ 5763125 h 6858000"/>
              <a:gd name="connsiteX27" fmla="*/ 5150931 w 8265502"/>
              <a:gd name="connsiteY27" fmla="*/ 6310563 h 6858000"/>
              <a:gd name="connsiteX28" fmla="*/ 4877213 w 8265502"/>
              <a:gd name="connsiteY28" fmla="*/ 6858000 h 6858000"/>
              <a:gd name="connsiteX29" fmla="*/ 4154596 w 8265502"/>
              <a:gd name="connsiteY29" fmla="*/ 6858000 h 6858000"/>
              <a:gd name="connsiteX30" fmla="*/ 3880877 w 8265502"/>
              <a:gd name="connsiteY30" fmla="*/ 6310563 h 6858000"/>
              <a:gd name="connsiteX31" fmla="*/ 2078889 w 8265502"/>
              <a:gd name="connsiteY31" fmla="*/ 5763125 h 6858000"/>
              <a:gd name="connsiteX32" fmla="*/ 2801505 w 8265502"/>
              <a:gd name="connsiteY32" fmla="*/ 5763125 h 6858000"/>
              <a:gd name="connsiteX33" fmla="*/ 3075224 w 8265502"/>
              <a:gd name="connsiteY33" fmla="*/ 6310563 h 6858000"/>
              <a:gd name="connsiteX34" fmla="*/ 2801505 w 8265502"/>
              <a:gd name="connsiteY34" fmla="*/ 6858000 h 6858000"/>
              <a:gd name="connsiteX35" fmla="*/ 2078889 w 8265502"/>
              <a:gd name="connsiteY35" fmla="*/ 6858000 h 6858000"/>
              <a:gd name="connsiteX36" fmla="*/ 1805170 w 8265502"/>
              <a:gd name="connsiteY36" fmla="*/ 6310563 h 6858000"/>
              <a:gd name="connsiteX37" fmla="*/ 3119748 w 8265502"/>
              <a:gd name="connsiteY37" fmla="*/ 5187603 h 6858000"/>
              <a:gd name="connsiteX38" fmla="*/ 3842363 w 8265502"/>
              <a:gd name="connsiteY38" fmla="*/ 5187603 h 6858000"/>
              <a:gd name="connsiteX39" fmla="*/ 4116082 w 8265502"/>
              <a:gd name="connsiteY39" fmla="*/ 5735041 h 6858000"/>
              <a:gd name="connsiteX40" fmla="*/ 3842363 w 8265502"/>
              <a:gd name="connsiteY40" fmla="*/ 6282478 h 6858000"/>
              <a:gd name="connsiteX41" fmla="*/ 3119748 w 8265502"/>
              <a:gd name="connsiteY41" fmla="*/ 6282478 h 6858000"/>
              <a:gd name="connsiteX42" fmla="*/ 2846029 w 8265502"/>
              <a:gd name="connsiteY42" fmla="*/ 5735041 h 6858000"/>
              <a:gd name="connsiteX43" fmla="*/ 1044038 w 8265502"/>
              <a:gd name="connsiteY43" fmla="*/ 5187603 h 6858000"/>
              <a:gd name="connsiteX44" fmla="*/ 1766654 w 8265502"/>
              <a:gd name="connsiteY44" fmla="*/ 5187603 h 6858000"/>
              <a:gd name="connsiteX45" fmla="*/ 2040373 w 8265502"/>
              <a:gd name="connsiteY45" fmla="*/ 5735041 h 6858000"/>
              <a:gd name="connsiteX46" fmla="*/ 1766654 w 8265502"/>
              <a:gd name="connsiteY46" fmla="*/ 6282478 h 6858000"/>
              <a:gd name="connsiteX47" fmla="*/ 1044038 w 8265502"/>
              <a:gd name="connsiteY47" fmla="*/ 6282478 h 6858000"/>
              <a:gd name="connsiteX48" fmla="*/ 770319 w 8265502"/>
              <a:gd name="connsiteY48" fmla="*/ 5735041 h 6858000"/>
              <a:gd name="connsiteX49" fmla="*/ 2078891 w 8265502"/>
              <a:gd name="connsiteY49" fmla="*/ 4612651 h 6858000"/>
              <a:gd name="connsiteX50" fmla="*/ 2801507 w 8265502"/>
              <a:gd name="connsiteY50" fmla="*/ 4612651 h 6858000"/>
              <a:gd name="connsiteX51" fmla="*/ 3075227 w 8265502"/>
              <a:gd name="connsiteY51" fmla="*/ 5160089 h 6858000"/>
              <a:gd name="connsiteX52" fmla="*/ 2801507 w 8265502"/>
              <a:gd name="connsiteY52" fmla="*/ 5707526 h 6858000"/>
              <a:gd name="connsiteX53" fmla="*/ 2078891 w 8265502"/>
              <a:gd name="connsiteY53" fmla="*/ 5707526 h 6858000"/>
              <a:gd name="connsiteX54" fmla="*/ 1805171 w 8265502"/>
              <a:gd name="connsiteY54" fmla="*/ 5160089 h 6858000"/>
              <a:gd name="connsiteX55" fmla="*/ 3182 w 8265502"/>
              <a:gd name="connsiteY55" fmla="*/ 4612651 h 6858000"/>
              <a:gd name="connsiteX56" fmla="*/ 725798 w 8265502"/>
              <a:gd name="connsiteY56" fmla="*/ 4612651 h 6858000"/>
              <a:gd name="connsiteX57" fmla="*/ 999517 w 8265502"/>
              <a:gd name="connsiteY57" fmla="*/ 5160089 h 6858000"/>
              <a:gd name="connsiteX58" fmla="*/ 725798 w 8265502"/>
              <a:gd name="connsiteY58" fmla="*/ 5707526 h 6858000"/>
              <a:gd name="connsiteX59" fmla="*/ 3182 w 8265502"/>
              <a:gd name="connsiteY59" fmla="*/ 5707526 h 6858000"/>
              <a:gd name="connsiteX60" fmla="*/ 0 w 8265502"/>
              <a:gd name="connsiteY60" fmla="*/ 5701162 h 6858000"/>
              <a:gd name="connsiteX61" fmla="*/ 0 w 8265502"/>
              <a:gd name="connsiteY61" fmla="*/ 4619015 h 6858000"/>
              <a:gd name="connsiteX62" fmla="*/ 5195456 w 8265502"/>
              <a:gd name="connsiteY62" fmla="*/ 4037129 h 6858000"/>
              <a:gd name="connsiteX63" fmla="*/ 5918073 w 8265502"/>
              <a:gd name="connsiteY63" fmla="*/ 4037129 h 6858000"/>
              <a:gd name="connsiteX64" fmla="*/ 6191792 w 8265502"/>
              <a:gd name="connsiteY64" fmla="*/ 4584567 h 6858000"/>
              <a:gd name="connsiteX65" fmla="*/ 5918073 w 8265502"/>
              <a:gd name="connsiteY65" fmla="*/ 5132004 h 6858000"/>
              <a:gd name="connsiteX66" fmla="*/ 5195456 w 8265502"/>
              <a:gd name="connsiteY66" fmla="*/ 5132004 h 6858000"/>
              <a:gd name="connsiteX67" fmla="*/ 4921737 w 8265502"/>
              <a:gd name="connsiteY67" fmla="*/ 4584567 h 6858000"/>
              <a:gd name="connsiteX68" fmla="*/ 3119749 w 8265502"/>
              <a:gd name="connsiteY68" fmla="*/ 4037129 h 6858000"/>
              <a:gd name="connsiteX69" fmla="*/ 3842364 w 8265502"/>
              <a:gd name="connsiteY69" fmla="*/ 4037129 h 6858000"/>
              <a:gd name="connsiteX70" fmla="*/ 4116083 w 8265502"/>
              <a:gd name="connsiteY70" fmla="*/ 4584567 h 6858000"/>
              <a:gd name="connsiteX71" fmla="*/ 3842364 w 8265502"/>
              <a:gd name="connsiteY71" fmla="*/ 5132004 h 6858000"/>
              <a:gd name="connsiteX72" fmla="*/ 3119749 w 8265502"/>
              <a:gd name="connsiteY72" fmla="*/ 5132004 h 6858000"/>
              <a:gd name="connsiteX73" fmla="*/ 2846030 w 8265502"/>
              <a:gd name="connsiteY73" fmla="*/ 4584567 h 6858000"/>
              <a:gd name="connsiteX74" fmla="*/ 1044040 w 8265502"/>
              <a:gd name="connsiteY74" fmla="*/ 4037129 h 6858000"/>
              <a:gd name="connsiteX75" fmla="*/ 1766657 w 8265502"/>
              <a:gd name="connsiteY75" fmla="*/ 4037129 h 6858000"/>
              <a:gd name="connsiteX76" fmla="*/ 2040376 w 8265502"/>
              <a:gd name="connsiteY76" fmla="*/ 4584567 h 6858000"/>
              <a:gd name="connsiteX77" fmla="*/ 1766657 w 8265502"/>
              <a:gd name="connsiteY77" fmla="*/ 5132004 h 6858000"/>
              <a:gd name="connsiteX78" fmla="*/ 1044040 w 8265502"/>
              <a:gd name="connsiteY78" fmla="*/ 5132004 h 6858000"/>
              <a:gd name="connsiteX79" fmla="*/ 770321 w 8265502"/>
              <a:gd name="connsiteY79" fmla="*/ 4584567 h 6858000"/>
              <a:gd name="connsiteX80" fmla="*/ 2078891 w 8265502"/>
              <a:gd name="connsiteY80" fmla="*/ 3458978 h 6858000"/>
              <a:gd name="connsiteX81" fmla="*/ 2801507 w 8265502"/>
              <a:gd name="connsiteY81" fmla="*/ 3458978 h 6858000"/>
              <a:gd name="connsiteX82" fmla="*/ 3075227 w 8265502"/>
              <a:gd name="connsiteY82" fmla="*/ 4006416 h 6858000"/>
              <a:gd name="connsiteX83" fmla="*/ 2801507 w 8265502"/>
              <a:gd name="connsiteY83" fmla="*/ 4553853 h 6858000"/>
              <a:gd name="connsiteX84" fmla="*/ 2078891 w 8265502"/>
              <a:gd name="connsiteY84" fmla="*/ 4553853 h 6858000"/>
              <a:gd name="connsiteX85" fmla="*/ 1805171 w 8265502"/>
              <a:gd name="connsiteY85" fmla="*/ 4006416 h 6858000"/>
              <a:gd name="connsiteX86" fmla="*/ 3182 w 8265502"/>
              <a:gd name="connsiteY86" fmla="*/ 3458978 h 6858000"/>
              <a:gd name="connsiteX87" fmla="*/ 725798 w 8265502"/>
              <a:gd name="connsiteY87" fmla="*/ 3458978 h 6858000"/>
              <a:gd name="connsiteX88" fmla="*/ 999517 w 8265502"/>
              <a:gd name="connsiteY88" fmla="*/ 4006416 h 6858000"/>
              <a:gd name="connsiteX89" fmla="*/ 725798 w 8265502"/>
              <a:gd name="connsiteY89" fmla="*/ 4553853 h 6858000"/>
              <a:gd name="connsiteX90" fmla="*/ 3182 w 8265502"/>
              <a:gd name="connsiteY90" fmla="*/ 4553853 h 6858000"/>
              <a:gd name="connsiteX91" fmla="*/ 0 w 8265502"/>
              <a:gd name="connsiteY91" fmla="*/ 4547489 h 6858000"/>
              <a:gd name="connsiteX92" fmla="*/ 0 w 8265502"/>
              <a:gd name="connsiteY92" fmla="*/ 3465342 h 6858000"/>
              <a:gd name="connsiteX93" fmla="*/ 1044040 w 8265502"/>
              <a:gd name="connsiteY93" fmla="*/ 2883459 h 6858000"/>
              <a:gd name="connsiteX94" fmla="*/ 1766657 w 8265502"/>
              <a:gd name="connsiteY94" fmla="*/ 2883459 h 6858000"/>
              <a:gd name="connsiteX95" fmla="*/ 2040376 w 8265502"/>
              <a:gd name="connsiteY95" fmla="*/ 3430894 h 6858000"/>
              <a:gd name="connsiteX96" fmla="*/ 1766657 w 8265502"/>
              <a:gd name="connsiteY96" fmla="*/ 3978331 h 6858000"/>
              <a:gd name="connsiteX97" fmla="*/ 1044040 w 8265502"/>
              <a:gd name="connsiteY97" fmla="*/ 3978331 h 6858000"/>
              <a:gd name="connsiteX98" fmla="*/ 770321 w 8265502"/>
              <a:gd name="connsiteY98" fmla="*/ 3430894 h 6858000"/>
              <a:gd name="connsiteX99" fmla="*/ 3119749 w 8265502"/>
              <a:gd name="connsiteY99" fmla="*/ 2883458 h 6858000"/>
              <a:gd name="connsiteX100" fmla="*/ 3842364 w 8265502"/>
              <a:gd name="connsiteY100" fmla="*/ 2883458 h 6858000"/>
              <a:gd name="connsiteX101" fmla="*/ 4116083 w 8265502"/>
              <a:gd name="connsiteY101" fmla="*/ 3430894 h 6858000"/>
              <a:gd name="connsiteX102" fmla="*/ 3842364 w 8265502"/>
              <a:gd name="connsiteY102" fmla="*/ 3978331 h 6858000"/>
              <a:gd name="connsiteX103" fmla="*/ 3119749 w 8265502"/>
              <a:gd name="connsiteY103" fmla="*/ 3978331 h 6858000"/>
              <a:gd name="connsiteX104" fmla="*/ 2846030 w 8265502"/>
              <a:gd name="connsiteY104" fmla="*/ 3430894 h 6858000"/>
              <a:gd name="connsiteX105" fmla="*/ 3182 w 8265502"/>
              <a:gd name="connsiteY105" fmla="*/ 2305308 h 6858000"/>
              <a:gd name="connsiteX106" fmla="*/ 725799 w 8265502"/>
              <a:gd name="connsiteY106" fmla="*/ 2305308 h 6858000"/>
              <a:gd name="connsiteX107" fmla="*/ 999517 w 8265502"/>
              <a:gd name="connsiteY107" fmla="*/ 2852745 h 6858000"/>
              <a:gd name="connsiteX108" fmla="*/ 725799 w 8265502"/>
              <a:gd name="connsiteY108" fmla="*/ 3400180 h 6858000"/>
              <a:gd name="connsiteX109" fmla="*/ 3182 w 8265502"/>
              <a:gd name="connsiteY109" fmla="*/ 3400180 h 6858000"/>
              <a:gd name="connsiteX110" fmla="*/ 0 w 8265502"/>
              <a:gd name="connsiteY110" fmla="*/ 3393816 h 6858000"/>
              <a:gd name="connsiteX111" fmla="*/ 0 w 8265502"/>
              <a:gd name="connsiteY111" fmla="*/ 2311672 h 6858000"/>
              <a:gd name="connsiteX112" fmla="*/ 2078891 w 8265502"/>
              <a:gd name="connsiteY112" fmla="*/ 2305306 h 6858000"/>
              <a:gd name="connsiteX113" fmla="*/ 2801507 w 8265502"/>
              <a:gd name="connsiteY113" fmla="*/ 2305306 h 6858000"/>
              <a:gd name="connsiteX114" fmla="*/ 3075227 w 8265502"/>
              <a:gd name="connsiteY114" fmla="*/ 2852744 h 6858000"/>
              <a:gd name="connsiteX115" fmla="*/ 2801507 w 8265502"/>
              <a:gd name="connsiteY115" fmla="*/ 3400179 h 6858000"/>
              <a:gd name="connsiteX116" fmla="*/ 2078891 w 8265502"/>
              <a:gd name="connsiteY116" fmla="*/ 3400179 h 6858000"/>
              <a:gd name="connsiteX117" fmla="*/ 1805171 w 8265502"/>
              <a:gd name="connsiteY117" fmla="*/ 2852744 h 6858000"/>
              <a:gd name="connsiteX118" fmla="*/ 4154597 w 8265502"/>
              <a:gd name="connsiteY118" fmla="*/ 2305305 h 6858000"/>
              <a:gd name="connsiteX119" fmla="*/ 4877214 w 8265502"/>
              <a:gd name="connsiteY119" fmla="*/ 2305305 h 6858000"/>
              <a:gd name="connsiteX120" fmla="*/ 5150933 w 8265502"/>
              <a:gd name="connsiteY120" fmla="*/ 2852744 h 6858000"/>
              <a:gd name="connsiteX121" fmla="*/ 4877214 w 8265502"/>
              <a:gd name="connsiteY121" fmla="*/ 3400179 h 6858000"/>
              <a:gd name="connsiteX122" fmla="*/ 4154597 w 8265502"/>
              <a:gd name="connsiteY122" fmla="*/ 3400179 h 6858000"/>
              <a:gd name="connsiteX123" fmla="*/ 3880878 w 8265502"/>
              <a:gd name="connsiteY123" fmla="*/ 2852744 h 6858000"/>
              <a:gd name="connsiteX124" fmla="*/ 1044040 w 8265502"/>
              <a:gd name="connsiteY124" fmla="*/ 1729785 h 6858000"/>
              <a:gd name="connsiteX125" fmla="*/ 1766657 w 8265502"/>
              <a:gd name="connsiteY125" fmla="*/ 1729785 h 6858000"/>
              <a:gd name="connsiteX126" fmla="*/ 2040376 w 8265502"/>
              <a:gd name="connsiteY126" fmla="*/ 2277224 h 6858000"/>
              <a:gd name="connsiteX127" fmla="*/ 1766657 w 8265502"/>
              <a:gd name="connsiteY127" fmla="*/ 2824659 h 6858000"/>
              <a:gd name="connsiteX128" fmla="*/ 1044040 w 8265502"/>
              <a:gd name="connsiteY128" fmla="*/ 2824659 h 6858000"/>
              <a:gd name="connsiteX129" fmla="*/ 770321 w 8265502"/>
              <a:gd name="connsiteY129" fmla="*/ 2277224 h 6858000"/>
              <a:gd name="connsiteX130" fmla="*/ 3119749 w 8265502"/>
              <a:gd name="connsiteY130" fmla="*/ 1729784 h 6858000"/>
              <a:gd name="connsiteX131" fmla="*/ 3842364 w 8265502"/>
              <a:gd name="connsiteY131" fmla="*/ 1729784 h 6858000"/>
              <a:gd name="connsiteX132" fmla="*/ 4116083 w 8265502"/>
              <a:gd name="connsiteY132" fmla="*/ 2277222 h 6858000"/>
              <a:gd name="connsiteX133" fmla="*/ 3842364 w 8265502"/>
              <a:gd name="connsiteY133" fmla="*/ 2824659 h 6858000"/>
              <a:gd name="connsiteX134" fmla="*/ 3119749 w 8265502"/>
              <a:gd name="connsiteY134" fmla="*/ 2824659 h 6858000"/>
              <a:gd name="connsiteX135" fmla="*/ 2846030 w 8265502"/>
              <a:gd name="connsiteY135" fmla="*/ 2277222 h 6858000"/>
              <a:gd name="connsiteX136" fmla="*/ 3182 w 8265502"/>
              <a:gd name="connsiteY136" fmla="*/ 1151633 h 6858000"/>
              <a:gd name="connsiteX137" fmla="*/ 725799 w 8265502"/>
              <a:gd name="connsiteY137" fmla="*/ 1151633 h 6858000"/>
              <a:gd name="connsiteX138" fmla="*/ 999517 w 8265502"/>
              <a:gd name="connsiteY138" fmla="*/ 1699071 h 6858000"/>
              <a:gd name="connsiteX139" fmla="*/ 725799 w 8265502"/>
              <a:gd name="connsiteY139" fmla="*/ 2246508 h 6858000"/>
              <a:gd name="connsiteX140" fmla="*/ 3182 w 8265502"/>
              <a:gd name="connsiteY140" fmla="*/ 2246508 h 6858000"/>
              <a:gd name="connsiteX141" fmla="*/ 0 w 8265502"/>
              <a:gd name="connsiteY141" fmla="*/ 2240144 h 6858000"/>
              <a:gd name="connsiteX142" fmla="*/ 0 w 8265502"/>
              <a:gd name="connsiteY142" fmla="*/ 1157997 h 6858000"/>
              <a:gd name="connsiteX143" fmla="*/ 2078891 w 8265502"/>
              <a:gd name="connsiteY143" fmla="*/ 1151632 h 6858000"/>
              <a:gd name="connsiteX144" fmla="*/ 2801507 w 8265502"/>
              <a:gd name="connsiteY144" fmla="*/ 1151632 h 6858000"/>
              <a:gd name="connsiteX145" fmla="*/ 3075227 w 8265502"/>
              <a:gd name="connsiteY145" fmla="*/ 1699069 h 6858000"/>
              <a:gd name="connsiteX146" fmla="*/ 2801507 w 8265502"/>
              <a:gd name="connsiteY146" fmla="*/ 2246507 h 6858000"/>
              <a:gd name="connsiteX147" fmla="*/ 2078891 w 8265502"/>
              <a:gd name="connsiteY147" fmla="*/ 2246507 h 6858000"/>
              <a:gd name="connsiteX148" fmla="*/ 1805172 w 8265502"/>
              <a:gd name="connsiteY148" fmla="*/ 1699069 h 6858000"/>
              <a:gd name="connsiteX149" fmla="*/ 4154597 w 8265502"/>
              <a:gd name="connsiteY149" fmla="*/ 1151631 h 6858000"/>
              <a:gd name="connsiteX150" fmla="*/ 4877214 w 8265502"/>
              <a:gd name="connsiteY150" fmla="*/ 1151631 h 6858000"/>
              <a:gd name="connsiteX151" fmla="*/ 5150933 w 8265502"/>
              <a:gd name="connsiteY151" fmla="*/ 1699069 h 6858000"/>
              <a:gd name="connsiteX152" fmla="*/ 4877214 w 8265502"/>
              <a:gd name="connsiteY152" fmla="*/ 2246506 h 6858000"/>
              <a:gd name="connsiteX153" fmla="*/ 4154597 w 8265502"/>
              <a:gd name="connsiteY153" fmla="*/ 2246506 h 6858000"/>
              <a:gd name="connsiteX154" fmla="*/ 3880878 w 8265502"/>
              <a:gd name="connsiteY154" fmla="*/ 1699069 h 6858000"/>
              <a:gd name="connsiteX155" fmla="*/ 1044040 w 8265502"/>
              <a:gd name="connsiteY155" fmla="*/ 576110 h 6858000"/>
              <a:gd name="connsiteX156" fmla="*/ 1766657 w 8265502"/>
              <a:gd name="connsiteY156" fmla="*/ 576110 h 6858000"/>
              <a:gd name="connsiteX157" fmla="*/ 2040377 w 8265502"/>
              <a:gd name="connsiteY157" fmla="*/ 1123549 h 6858000"/>
              <a:gd name="connsiteX158" fmla="*/ 1766657 w 8265502"/>
              <a:gd name="connsiteY158" fmla="*/ 1670985 h 6858000"/>
              <a:gd name="connsiteX159" fmla="*/ 1044040 w 8265502"/>
              <a:gd name="connsiteY159" fmla="*/ 1670985 h 6858000"/>
              <a:gd name="connsiteX160" fmla="*/ 770321 w 8265502"/>
              <a:gd name="connsiteY160" fmla="*/ 1123549 h 6858000"/>
              <a:gd name="connsiteX161" fmla="*/ 3119749 w 8265502"/>
              <a:gd name="connsiteY161" fmla="*/ 576109 h 6858000"/>
              <a:gd name="connsiteX162" fmla="*/ 3842364 w 8265502"/>
              <a:gd name="connsiteY162" fmla="*/ 576109 h 6858000"/>
              <a:gd name="connsiteX163" fmla="*/ 4116083 w 8265502"/>
              <a:gd name="connsiteY163" fmla="*/ 1123547 h 6858000"/>
              <a:gd name="connsiteX164" fmla="*/ 3842364 w 8265502"/>
              <a:gd name="connsiteY164" fmla="*/ 1670984 h 6858000"/>
              <a:gd name="connsiteX165" fmla="*/ 3119749 w 8265502"/>
              <a:gd name="connsiteY165" fmla="*/ 1670984 h 6858000"/>
              <a:gd name="connsiteX166" fmla="*/ 2846030 w 8265502"/>
              <a:gd name="connsiteY166" fmla="*/ 1123547 h 6858000"/>
              <a:gd name="connsiteX167" fmla="*/ 5195456 w 8265502"/>
              <a:gd name="connsiteY167" fmla="*/ 576108 h 6858000"/>
              <a:gd name="connsiteX168" fmla="*/ 5918073 w 8265502"/>
              <a:gd name="connsiteY168" fmla="*/ 576108 h 6858000"/>
              <a:gd name="connsiteX169" fmla="*/ 6191792 w 8265502"/>
              <a:gd name="connsiteY169" fmla="*/ 1123546 h 6858000"/>
              <a:gd name="connsiteX170" fmla="*/ 5918073 w 8265502"/>
              <a:gd name="connsiteY170" fmla="*/ 1670983 h 6858000"/>
              <a:gd name="connsiteX171" fmla="*/ 5195456 w 8265502"/>
              <a:gd name="connsiteY171" fmla="*/ 1670983 h 6858000"/>
              <a:gd name="connsiteX172" fmla="*/ 4921737 w 8265502"/>
              <a:gd name="connsiteY172" fmla="*/ 1123546 h 6858000"/>
              <a:gd name="connsiteX173" fmla="*/ 7025576 w 8265502"/>
              <a:gd name="connsiteY173" fmla="*/ 0 h 6858000"/>
              <a:gd name="connsiteX174" fmla="*/ 8265502 w 8265502"/>
              <a:gd name="connsiteY174" fmla="*/ 0 h 6858000"/>
              <a:gd name="connsiteX175" fmla="*/ 8006847 w 8265502"/>
              <a:gd name="connsiteY175" fmla="*/ 517308 h 6858000"/>
              <a:gd name="connsiteX176" fmla="*/ 7284230 w 8265502"/>
              <a:gd name="connsiteY176" fmla="*/ 517308 h 6858000"/>
              <a:gd name="connsiteX177" fmla="*/ 6242345 w 8265502"/>
              <a:gd name="connsiteY177" fmla="*/ 0 h 6858000"/>
              <a:gd name="connsiteX178" fmla="*/ 6967007 w 8265502"/>
              <a:gd name="connsiteY178" fmla="*/ 0 h 6858000"/>
              <a:gd name="connsiteX179" fmla="*/ 7239703 w 8265502"/>
              <a:gd name="connsiteY179" fmla="*/ 545393 h 6858000"/>
              <a:gd name="connsiteX180" fmla="*/ 6965984 w 8265502"/>
              <a:gd name="connsiteY180" fmla="*/ 1092830 h 6858000"/>
              <a:gd name="connsiteX181" fmla="*/ 6243367 w 8265502"/>
              <a:gd name="connsiteY181" fmla="*/ 1092830 h 6858000"/>
              <a:gd name="connsiteX182" fmla="*/ 5969648 w 8265502"/>
              <a:gd name="connsiteY182" fmla="*/ 545393 h 6858000"/>
              <a:gd name="connsiteX183" fmla="*/ 4936801 w 8265502"/>
              <a:gd name="connsiteY183" fmla="*/ 0 h 6858000"/>
              <a:gd name="connsiteX184" fmla="*/ 6176728 w 8265502"/>
              <a:gd name="connsiteY184" fmla="*/ 0 h 6858000"/>
              <a:gd name="connsiteX185" fmla="*/ 5918073 w 8265502"/>
              <a:gd name="connsiteY185" fmla="*/ 517309 h 6858000"/>
              <a:gd name="connsiteX186" fmla="*/ 5195456 w 8265502"/>
              <a:gd name="connsiteY186" fmla="*/ 517309 h 6858000"/>
              <a:gd name="connsiteX187" fmla="*/ 4153576 w 8265502"/>
              <a:gd name="connsiteY187" fmla="*/ 0 h 6858000"/>
              <a:gd name="connsiteX188" fmla="*/ 4878236 w 8265502"/>
              <a:gd name="connsiteY188" fmla="*/ 0 h 6858000"/>
              <a:gd name="connsiteX189" fmla="*/ 5150933 w 8265502"/>
              <a:gd name="connsiteY189" fmla="*/ 545395 h 6858000"/>
              <a:gd name="connsiteX190" fmla="*/ 4877214 w 8265502"/>
              <a:gd name="connsiteY190" fmla="*/ 1092832 h 6858000"/>
              <a:gd name="connsiteX191" fmla="*/ 4154597 w 8265502"/>
              <a:gd name="connsiteY191" fmla="*/ 1092832 h 6858000"/>
              <a:gd name="connsiteX192" fmla="*/ 3880878 w 8265502"/>
              <a:gd name="connsiteY192" fmla="*/ 545395 h 6858000"/>
              <a:gd name="connsiteX193" fmla="*/ 2861095 w 8265502"/>
              <a:gd name="connsiteY193" fmla="*/ 0 h 6858000"/>
              <a:gd name="connsiteX194" fmla="*/ 4101020 w 8265502"/>
              <a:gd name="connsiteY194" fmla="*/ 0 h 6858000"/>
              <a:gd name="connsiteX195" fmla="*/ 3842364 w 8265502"/>
              <a:gd name="connsiteY195" fmla="*/ 517310 h 6858000"/>
              <a:gd name="connsiteX196" fmla="*/ 3119749 w 8265502"/>
              <a:gd name="connsiteY196" fmla="*/ 517310 h 6858000"/>
              <a:gd name="connsiteX197" fmla="*/ 2077870 w 8265502"/>
              <a:gd name="connsiteY197" fmla="*/ 0 h 6858000"/>
              <a:gd name="connsiteX198" fmla="*/ 2802528 w 8265502"/>
              <a:gd name="connsiteY198" fmla="*/ 0 h 6858000"/>
              <a:gd name="connsiteX199" fmla="*/ 3075227 w 8265502"/>
              <a:gd name="connsiteY199" fmla="*/ 545396 h 6858000"/>
              <a:gd name="connsiteX200" fmla="*/ 2801507 w 8265502"/>
              <a:gd name="connsiteY200" fmla="*/ 1092833 h 6858000"/>
              <a:gd name="connsiteX201" fmla="*/ 2078891 w 8265502"/>
              <a:gd name="connsiteY201" fmla="*/ 1092833 h 6858000"/>
              <a:gd name="connsiteX202" fmla="*/ 1805172 w 8265502"/>
              <a:gd name="connsiteY202" fmla="*/ 545396 h 6858000"/>
              <a:gd name="connsiteX203" fmla="*/ 785384 w 8265502"/>
              <a:gd name="connsiteY203" fmla="*/ 0 h 6858000"/>
              <a:gd name="connsiteX204" fmla="*/ 2025315 w 8265502"/>
              <a:gd name="connsiteY204" fmla="*/ 0 h 6858000"/>
              <a:gd name="connsiteX205" fmla="*/ 1766657 w 8265502"/>
              <a:gd name="connsiteY205" fmla="*/ 517311 h 6858000"/>
              <a:gd name="connsiteX206" fmla="*/ 1044040 w 8265502"/>
              <a:gd name="connsiteY206" fmla="*/ 517311 h 6858000"/>
              <a:gd name="connsiteX207" fmla="*/ 2162 w 8265502"/>
              <a:gd name="connsiteY207" fmla="*/ 0 h 6858000"/>
              <a:gd name="connsiteX208" fmla="*/ 726820 w 8265502"/>
              <a:gd name="connsiteY208" fmla="*/ 0 h 6858000"/>
              <a:gd name="connsiteX209" fmla="*/ 999517 w 8265502"/>
              <a:gd name="connsiteY209" fmla="*/ 545397 h 6858000"/>
              <a:gd name="connsiteX210" fmla="*/ 725799 w 8265502"/>
              <a:gd name="connsiteY210" fmla="*/ 1092834 h 6858000"/>
              <a:gd name="connsiteX211" fmla="*/ 3182 w 8265502"/>
              <a:gd name="connsiteY211" fmla="*/ 1092834 h 6858000"/>
              <a:gd name="connsiteX212" fmla="*/ 0 w 8265502"/>
              <a:gd name="connsiteY212" fmla="*/ 1086470 h 6858000"/>
              <a:gd name="connsiteX213" fmla="*/ 0 w 8265502"/>
              <a:gd name="connsiteY213" fmla="*/ 432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</a:cxnLst>
            <a:rect l="l" t="t" r="r" b="b"/>
            <a:pathLst>
              <a:path w="8265502" h="6858000">
                <a:moveTo>
                  <a:pt x="5195456" y="6338077"/>
                </a:moveTo>
                <a:lnTo>
                  <a:pt x="5918072" y="6338077"/>
                </a:lnTo>
                <a:lnTo>
                  <a:pt x="6178034" y="6858000"/>
                </a:lnTo>
                <a:lnTo>
                  <a:pt x="4935495" y="6858000"/>
                </a:lnTo>
                <a:close/>
                <a:moveTo>
                  <a:pt x="3119745" y="6338077"/>
                </a:moveTo>
                <a:lnTo>
                  <a:pt x="3842361" y="6338077"/>
                </a:lnTo>
                <a:lnTo>
                  <a:pt x="4102323" y="6858000"/>
                </a:lnTo>
                <a:lnTo>
                  <a:pt x="2859784" y="6858000"/>
                </a:lnTo>
                <a:close/>
                <a:moveTo>
                  <a:pt x="1044037" y="6338077"/>
                </a:moveTo>
                <a:lnTo>
                  <a:pt x="1766653" y="6338077"/>
                </a:lnTo>
                <a:lnTo>
                  <a:pt x="2026615" y="6858000"/>
                </a:lnTo>
                <a:lnTo>
                  <a:pt x="784076" y="6858000"/>
                </a:lnTo>
                <a:close/>
                <a:moveTo>
                  <a:pt x="3179" y="5766324"/>
                </a:moveTo>
                <a:lnTo>
                  <a:pt x="725796" y="5766324"/>
                </a:lnTo>
                <a:lnTo>
                  <a:pt x="999515" y="6313762"/>
                </a:lnTo>
                <a:lnTo>
                  <a:pt x="727396" y="6858000"/>
                </a:lnTo>
                <a:lnTo>
                  <a:pt x="1580" y="6858000"/>
                </a:lnTo>
                <a:lnTo>
                  <a:pt x="0" y="6854841"/>
                </a:lnTo>
                <a:lnTo>
                  <a:pt x="0" y="5772682"/>
                </a:lnTo>
                <a:close/>
                <a:moveTo>
                  <a:pt x="6243369" y="5763125"/>
                </a:moveTo>
                <a:lnTo>
                  <a:pt x="6965986" y="5763125"/>
                </a:lnTo>
                <a:lnTo>
                  <a:pt x="7239705" y="6310563"/>
                </a:lnTo>
                <a:lnTo>
                  <a:pt x="6965986" y="6858000"/>
                </a:lnTo>
                <a:lnTo>
                  <a:pt x="6243369" y="6858000"/>
                </a:lnTo>
                <a:lnTo>
                  <a:pt x="5969650" y="6310563"/>
                </a:lnTo>
                <a:close/>
                <a:moveTo>
                  <a:pt x="4154596" y="5763125"/>
                </a:moveTo>
                <a:lnTo>
                  <a:pt x="4877213" y="5763125"/>
                </a:lnTo>
                <a:lnTo>
                  <a:pt x="5150931" y="6310563"/>
                </a:lnTo>
                <a:lnTo>
                  <a:pt x="4877213" y="6858000"/>
                </a:lnTo>
                <a:lnTo>
                  <a:pt x="4154596" y="6858000"/>
                </a:lnTo>
                <a:lnTo>
                  <a:pt x="3880877" y="6310563"/>
                </a:lnTo>
                <a:close/>
                <a:moveTo>
                  <a:pt x="2078889" y="5763125"/>
                </a:moveTo>
                <a:lnTo>
                  <a:pt x="2801505" y="5763125"/>
                </a:lnTo>
                <a:lnTo>
                  <a:pt x="3075224" y="6310563"/>
                </a:lnTo>
                <a:lnTo>
                  <a:pt x="2801505" y="6858000"/>
                </a:lnTo>
                <a:lnTo>
                  <a:pt x="2078889" y="6858000"/>
                </a:lnTo>
                <a:lnTo>
                  <a:pt x="1805170" y="6310563"/>
                </a:lnTo>
                <a:close/>
                <a:moveTo>
                  <a:pt x="3119748" y="5187603"/>
                </a:moveTo>
                <a:lnTo>
                  <a:pt x="3842363" y="5187603"/>
                </a:lnTo>
                <a:lnTo>
                  <a:pt x="4116082" y="5735041"/>
                </a:lnTo>
                <a:lnTo>
                  <a:pt x="3842363" y="6282478"/>
                </a:lnTo>
                <a:lnTo>
                  <a:pt x="3119748" y="6282478"/>
                </a:lnTo>
                <a:lnTo>
                  <a:pt x="2846029" y="5735041"/>
                </a:lnTo>
                <a:close/>
                <a:moveTo>
                  <a:pt x="1044038" y="5187603"/>
                </a:moveTo>
                <a:lnTo>
                  <a:pt x="1766654" y="5187603"/>
                </a:lnTo>
                <a:lnTo>
                  <a:pt x="2040373" y="5735041"/>
                </a:lnTo>
                <a:lnTo>
                  <a:pt x="1766654" y="6282478"/>
                </a:lnTo>
                <a:lnTo>
                  <a:pt x="1044038" y="6282478"/>
                </a:lnTo>
                <a:lnTo>
                  <a:pt x="770319" y="5735041"/>
                </a:lnTo>
                <a:close/>
                <a:moveTo>
                  <a:pt x="2078891" y="4612651"/>
                </a:moveTo>
                <a:lnTo>
                  <a:pt x="2801507" y="4612651"/>
                </a:lnTo>
                <a:lnTo>
                  <a:pt x="3075227" y="5160089"/>
                </a:lnTo>
                <a:lnTo>
                  <a:pt x="2801507" y="5707526"/>
                </a:lnTo>
                <a:lnTo>
                  <a:pt x="2078891" y="5707526"/>
                </a:lnTo>
                <a:lnTo>
                  <a:pt x="1805171" y="5160089"/>
                </a:lnTo>
                <a:close/>
                <a:moveTo>
                  <a:pt x="3182" y="4612651"/>
                </a:moveTo>
                <a:lnTo>
                  <a:pt x="725798" y="4612651"/>
                </a:lnTo>
                <a:lnTo>
                  <a:pt x="999517" y="5160089"/>
                </a:lnTo>
                <a:lnTo>
                  <a:pt x="725798" y="5707526"/>
                </a:lnTo>
                <a:lnTo>
                  <a:pt x="3182" y="5707526"/>
                </a:lnTo>
                <a:lnTo>
                  <a:pt x="0" y="5701162"/>
                </a:lnTo>
                <a:lnTo>
                  <a:pt x="0" y="4619015"/>
                </a:lnTo>
                <a:close/>
                <a:moveTo>
                  <a:pt x="5195456" y="4037129"/>
                </a:moveTo>
                <a:lnTo>
                  <a:pt x="5918073" y="4037129"/>
                </a:lnTo>
                <a:lnTo>
                  <a:pt x="6191792" y="4584567"/>
                </a:lnTo>
                <a:lnTo>
                  <a:pt x="5918073" y="5132004"/>
                </a:lnTo>
                <a:lnTo>
                  <a:pt x="5195456" y="5132004"/>
                </a:lnTo>
                <a:lnTo>
                  <a:pt x="4921737" y="4584567"/>
                </a:lnTo>
                <a:close/>
                <a:moveTo>
                  <a:pt x="3119749" y="4037129"/>
                </a:moveTo>
                <a:lnTo>
                  <a:pt x="3842364" y="4037129"/>
                </a:lnTo>
                <a:lnTo>
                  <a:pt x="4116083" y="4584567"/>
                </a:lnTo>
                <a:lnTo>
                  <a:pt x="3842364" y="5132004"/>
                </a:lnTo>
                <a:lnTo>
                  <a:pt x="3119749" y="5132004"/>
                </a:lnTo>
                <a:lnTo>
                  <a:pt x="2846030" y="4584567"/>
                </a:lnTo>
                <a:close/>
                <a:moveTo>
                  <a:pt x="1044040" y="4037129"/>
                </a:moveTo>
                <a:lnTo>
                  <a:pt x="1766657" y="4037129"/>
                </a:lnTo>
                <a:lnTo>
                  <a:pt x="2040376" y="4584567"/>
                </a:lnTo>
                <a:lnTo>
                  <a:pt x="1766657" y="5132004"/>
                </a:lnTo>
                <a:lnTo>
                  <a:pt x="1044040" y="5132004"/>
                </a:lnTo>
                <a:lnTo>
                  <a:pt x="770321" y="4584567"/>
                </a:lnTo>
                <a:close/>
                <a:moveTo>
                  <a:pt x="2078891" y="3458978"/>
                </a:moveTo>
                <a:lnTo>
                  <a:pt x="2801507" y="3458978"/>
                </a:lnTo>
                <a:lnTo>
                  <a:pt x="3075227" y="4006416"/>
                </a:lnTo>
                <a:lnTo>
                  <a:pt x="2801507" y="4553853"/>
                </a:lnTo>
                <a:lnTo>
                  <a:pt x="2078891" y="4553853"/>
                </a:lnTo>
                <a:lnTo>
                  <a:pt x="1805171" y="4006416"/>
                </a:lnTo>
                <a:close/>
                <a:moveTo>
                  <a:pt x="3182" y="3458978"/>
                </a:moveTo>
                <a:lnTo>
                  <a:pt x="725798" y="3458978"/>
                </a:lnTo>
                <a:lnTo>
                  <a:pt x="999517" y="4006416"/>
                </a:lnTo>
                <a:lnTo>
                  <a:pt x="725798" y="4553853"/>
                </a:lnTo>
                <a:lnTo>
                  <a:pt x="3182" y="4553853"/>
                </a:lnTo>
                <a:lnTo>
                  <a:pt x="0" y="4547489"/>
                </a:lnTo>
                <a:lnTo>
                  <a:pt x="0" y="3465342"/>
                </a:lnTo>
                <a:close/>
                <a:moveTo>
                  <a:pt x="1044040" y="2883459"/>
                </a:moveTo>
                <a:lnTo>
                  <a:pt x="1766657" y="2883459"/>
                </a:lnTo>
                <a:lnTo>
                  <a:pt x="2040376" y="3430894"/>
                </a:lnTo>
                <a:lnTo>
                  <a:pt x="1766657" y="3978331"/>
                </a:lnTo>
                <a:lnTo>
                  <a:pt x="1044040" y="3978331"/>
                </a:lnTo>
                <a:lnTo>
                  <a:pt x="770321" y="3430894"/>
                </a:lnTo>
                <a:close/>
                <a:moveTo>
                  <a:pt x="3119749" y="2883458"/>
                </a:moveTo>
                <a:lnTo>
                  <a:pt x="3842364" y="2883458"/>
                </a:lnTo>
                <a:lnTo>
                  <a:pt x="4116083" y="3430894"/>
                </a:lnTo>
                <a:lnTo>
                  <a:pt x="3842364" y="3978331"/>
                </a:lnTo>
                <a:lnTo>
                  <a:pt x="3119749" y="3978331"/>
                </a:lnTo>
                <a:lnTo>
                  <a:pt x="2846030" y="3430894"/>
                </a:lnTo>
                <a:close/>
                <a:moveTo>
                  <a:pt x="3182" y="2305308"/>
                </a:moveTo>
                <a:lnTo>
                  <a:pt x="725799" y="2305308"/>
                </a:lnTo>
                <a:lnTo>
                  <a:pt x="999517" y="2852745"/>
                </a:lnTo>
                <a:lnTo>
                  <a:pt x="725799" y="3400180"/>
                </a:lnTo>
                <a:lnTo>
                  <a:pt x="3182" y="3400180"/>
                </a:lnTo>
                <a:lnTo>
                  <a:pt x="0" y="3393816"/>
                </a:lnTo>
                <a:lnTo>
                  <a:pt x="0" y="2311672"/>
                </a:lnTo>
                <a:close/>
                <a:moveTo>
                  <a:pt x="2078891" y="2305306"/>
                </a:moveTo>
                <a:lnTo>
                  <a:pt x="2801507" y="2305306"/>
                </a:lnTo>
                <a:lnTo>
                  <a:pt x="3075227" y="2852744"/>
                </a:lnTo>
                <a:lnTo>
                  <a:pt x="2801507" y="3400179"/>
                </a:lnTo>
                <a:lnTo>
                  <a:pt x="2078891" y="3400179"/>
                </a:lnTo>
                <a:lnTo>
                  <a:pt x="1805171" y="2852744"/>
                </a:lnTo>
                <a:close/>
                <a:moveTo>
                  <a:pt x="4154597" y="2305305"/>
                </a:moveTo>
                <a:lnTo>
                  <a:pt x="4877214" y="2305305"/>
                </a:lnTo>
                <a:lnTo>
                  <a:pt x="5150933" y="2852744"/>
                </a:lnTo>
                <a:lnTo>
                  <a:pt x="4877214" y="3400179"/>
                </a:lnTo>
                <a:lnTo>
                  <a:pt x="4154597" y="3400179"/>
                </a:lnTo>
                <a:lnTo>
                  <a:pt x="3880878" y="2852744"/>
                </a:lnTo>
                <a:close/>
                <a:moveTo>
                  <a:pt x="1044040" y="1729785"/>
                </a:moveTo>
                <a:lnTo>
                  <a:pt x="1766657" y="1729785"/>
                </a:lnTo>
                <a:lnTo>
                  <a:pt x="2040376" y="2277224"/>
                </a:lnTo>
                <a:lnTo>
                  <a:pt x="1766657" y="2824659"/>
                </a:lnTo>
                <a:lnTo>
                  <a:pt x="1044040" y="2824659"/>
                </a:lnTo>
                <a:lnTo>
                  <a:pt x="770321" y="2277224"/>
                </a:lnTo>
                <a:close/>
                <a:moveTo>
                  <a:pt x="3119749" y="1729784"/>
                </a:moveTo>
                <a:lnTo>
                  <a:pt x="3842364" y="1729784"/>
                </a:lnTo>
                <a:lnTo>
                  <a:pt x="4116083" y="2277222"/>
                </a:lnTo>
                <a:lnTo>
                  <a:pt x="3842364" y="2824659"/>
                </a:lnTo>
                <a:lnTo>
                  <a:pt x="3119749" y="2824659"/>
                </a:lnTo>
                <a:lnTo>
                  <a:pt x="2846030" y="2277222"/>
                </a:lnTo>
                <a:close/>
                <a:moveTo>
                  <a:pt x="3182" y="1151633"/>
                </a:moveTo>
                <a:lnTo>
                  <a:pt x="725799" y="1151633"/>
                </a:lnTo>
                <a:lnTo>
                  <a:pt x="999517" y="1699071"/>
                </a:lnTo>
                <a:lnTo>
                  <a:pt x="725799" y="2246508"/>
                </a:lnTo>
                <a:lnTo>
                  <a:pt x="3182" y="2246508"/>
                </a:lnTo>
                <a:lnTo>
                  <a:pt x="0" y="2240144"/>
                </a:lnTo>
                <a:lnTo>
                  <a:pt x="0" y="1157997"/>
                </a:lnTo>
                <a:close/>
                <a:moveTo>
                  <a:pt x="2078891" y="1151632"/>
                </a:moveTo>
                <a:lnTo>
                  <a:pt x="2801507" y="1151632"/>
                </a:lnTo>
                <a:lnTo>
                  <a:pt x="3075227" y="1699069"/>
                </a:lnTo>
                <a:lnTo>
                  <a:pt x="2801507" y="2246507"/>
                </a:lnTo>
                <a:lnTo>
                  <a:pt x="2078891" y="2246507"/>
                </a:lnTo>
                <a:lnTo>
                  <a:pt x="1805172" y="1699069"/>
                </a:lnTo>
                <a:close/>
                <a:moveTo>
                  <a:pt x="4154597" y="1151631"/>
                </a:moveTo>
                <a:lnTo>
                  <a:pt x="4877214" y="1151631"/>
                </a:lnTo>
                <a:lnTo>
                  <a:pt x="5150933" y="1699069"/>
                </a:lnTo>
                <a:lnTo>
                  <a:pt x="4877214" y="2246506"/>
                </a:lnTo>
                <a:lnTo>
                  <a:pt x="4154597" y="2246506"/>
                </a:lnTo>
                <a:lnTo>
                  <a:pt x="3880878" y="1699069"/>
                </a:lnTo>
                <a:close/>
                <a:moveTo>
                  <a:pt x="1044040" y="576110"/>
                </a:moveTo>
                <a:lnTo>
                  <a:pt x="1766657" y="576110"/>
                </a:lnTo>
                <a:lnTo>
                  <a:pt x="2040377" y="1123549"/>
                </a:lnTo>
                <a:lnTo>
                  <a:pt x="1766657" y="1670985"/>
                </a:lnTo>
                <a:lnTo>
                  <a:pt x="1044040" y="1670985"/>
                </a:lnTo>
                <a:lnTo>
                  <a:pt x="770321" y="1123549"/>
                </a:lnTo>
                <a:close/>
                <a:moveTo>
                  <a:pt x="3119749" y="576109"/>
                </a:moveTo>
                <a:lnTo>
                  <a:pt x="3842364" y="576109"/>
                </a:lnTo>
                <a:lnTo>
                  <a:pt x="4116083" y="1123547"/>
                </a:lnTo>
                <a:lnTo>
                  <a:pt x="3842364" y="1670984"/>
                </a:lnTo>
                <a:lnTo>
                  <a:pt x="3119749" y="1670984"/>
                </a:lnTo>
                <a:lnTo>
                  <a:pt x="2846030" y="1123547"/>
                </a:lnTo>
                <a:close/>
                <a:moveTo>
                  <a:pt x="5195456" y="576108"/>
                </a:moveTo>
                <a:lnTo>
                  <a:pt x="5918073" y="576108"/>
                </a:lnTo>
                <a:lnTo>
                  <a:pt x="6191792" y="1123546"/>
                </a:lnTo>
                <a:lnTo>
                  <a:pt x="5918073" y="1670983"/>
                </a:lnTo>
                <a:lnTo>
                  <a:pt x="5195456" y="1670983"/>
                </a:lnTo>
                <a:lnTo>
                  <a:pt x="4921737" y="1123546"/>
                </a:lnTo>
                <a:close/>
                <a:moveTo>
                  <a:pt x="7025576" y="0"/>
                </a:moveTo>
                <a:lnTo>
                  <a:pt x="8265502" y="0"/>
                </a:lnTo>
                <a:lnTo>
                  <a:pt x="8006847" y="517308"/>
                </a:lnTo>
                <a:lnTo>
                  <a:pt x="7284230" y="517308"/>
                </a:lnTo>
                <a:close/>
                <a:moveTo>
                  <a:pt x="6242345" y="0"/>
                </a:moveTo>
                <a:lnTo>
                  <a:pt x="6967007" y="0"/>
                </a:lnTo>
                <a:lnTo>
                  <a:pt x="7239703" y="545393"/>
                </a:lnTo>
                <a:lnTo>
                  <a:pt x="6965984" y="1092830"/>
                </a:lnTo>
                <a:lnTo>
                  <a:pt x="6243367" y="1092830"/>
                </a:lnTo>
                <a:lnTo>
                  <a:pt x="5969648" y="545393"/>
                </a:lnTo>
                <a:close/>
                <a:moveTo>
                  <a:pt x="4936801" y="0"/>
                </a:moveTo>
                <a:lnTo>
                  <a:pt x="6176728" y="0"/>
                </a:lnTo>
                <a:lnTo>
                  <a:pt x="5918073" y="517309"/>
                </a:lnTo>
                <a:lnTo>
                  <a:pt x="5195456" y="517309"/>
                </a:lnTo>
                <a:close/>
                <a:moveTo>
                  <a:pt x="4153576" y="0"/>
                </a:moveTo>
                <a:lnTo>
                  <a:pt x="4878236" y="0"/>
                </a:lnTo>
                <a:lnTo>
                  <a:pt x="5150933" y="545395"/>
                </a:lnTo>
                <a:lnTo>
                  <a:pt x="4877214" y="1092832"/>
                </a:lnTo>
                <a:lnTo>
                  <a:pt x="4154597" y="1092832"/>
                </a:lnTo>
                <a:lnTo>
                  <a:pt x="3880878" y="545395"/>
                </a:lnTo>
                <a:close/>
                <a:moveTo>
                  <a:pt x="2861095" y="0"/>
                </a:moveTo>
                <a:lnTo>
                  <a:pt x="4101020" y="0"/>
                </a:lnTo>
                <a:lnTo>
                  <a:pt x="3842364" y="517310"/>
                </a:lnTo>
                <a:lnTo>
                  <a:pt x="3119749" y="517310"/>
                </a:lnTo>
                <a:close/>
                <a:moveTo>
                  <a:pt x="2077870" y="0"/>
                </a:moveTo>
                <a:lnTo>
                  <a:pt x="2802528" y="0"/>
                </a:lnTo>
                <a:lnTo>
                  <a:pt x="3075227" y="545396"/>
                </a:lnTo>
                <a:lnTo>
                  <a:pt x="2801507" y="1092833"/>
                </a:lnTo>
                <a:lnTo>
                  <a:pt x="2078891" y="1092833"/>
                </a:lnTo>
                <a:lnTo>
                  <a:pt x="1805172" y="545396"/>
                </a:lnTo>
                <a:close/>
                <a:moveTo>
                  <a:pt x="785384" y="0"/>
                </a:moveTo>
                <a:lnTo>
                  <a:pt x="2025315" y="0"/>
                </a:lnTo>
                <a:lnTo>
                  <a:pt x="1766657" y="517311"/>
                </a:lnTo>
                <a:lnTo>
                  <a:pt x="1044040" y="517311"/>
                </a:lnTo>
                <a:close/>
                <a:moveTo>
                  <a:pt x="2162" y="0"/>
                </a:moveTo>
                <a:lnTo>
                  <a:pt x="726820" y="0"/>
                </a:lnTo>
                <a:lnTo>
                  <a:pt x="999517" y="545397"/>
                </a:lnTo>
                <a:lnTo>
                  <a:pt x="725799" y="1092834"/>
                </a:lnTo>
                <a:lnTo>
                  <a:pt x="3182" y="1092834"/>
                </a:lnTo>
                <a:lnTo>
                  <a:pt x="0" y="1086470"/>
                </a:lnTo>
                <a:lnTo>
                  <a:pt x="0" y="43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34818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 hasCustomPrompt="1"/>
          </p:nvPr>
        </p:nvSpPr>
        <p:spPr>
          <a:xfrm>
            <a:off x="2785633" y="1708875"/>
            <a:ext cx="6624970" cy="282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72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C1360C2-C865-4284-B68D-EF12177F2C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6531" y="319722"/>
            <a:ext cx="11098938" cy="6593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10190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0090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Shapes LAYOUT</a:t>
            </a:r>
          </a:p>
        </p:txBody>
      </p:sp>
    </p:spTree>
    <p:extLst>
      <p:ext uri="{BB962C8B-B14F-4D97-AF65-F5344CB8AC3E}">
        <p14:creationId xmlns:p14="http://schemas.microsoft.com/office/powerpoint/2010/main" val="34890782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8520746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7087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EF6A00AF-ECF4-4671-999C-845F2DB0A5CC}"/>
              </a:ext>
            </a:extLst>
          </p:cNvPr>
          <p:cNvSpPr/>
          <p:nvPr/>
        </p:nvSpPr>
        <p:spPr>
          <a:xfrm rot="19800000">
            <a:off x="2765011" y="-257729"/>
            <a:ext cx="1473002" cy="1340484"/>
          </a:xfrm>
          <a:custGeom>
            <a:avLst/>
            <a:gdLst>
              <a:gd name="connsiteX0" fmla="*/ 400635 w 1473002"/>
              <a:gd name="connsiteY0" fmla="*/ 0 h 1340484"/>
              <a:gd name="connsiteX1" fmla="*/ 1467486 w 1473002"/>
              <a:gd name="connsiteY1" fmla="*/ 615947 h 1340484"/>
              <a:gd name="connsiteX2" fmla="*/ 1473002 w 1473002"/>
              <a:gd name="connsiteY2" fmla="*/ 658847 h 1340484"/>
              <a:gd name="connsiteX3" fmla="*/ 1438001 w 1473002"/>
              <a:gd name="connsiteY3" fmla="*/ 791633 h 1340484"/>
              <a:gd name="connsiteX4" fmla="*/ 1201736 w 1473002"/>
              <a:gd name="connsiteY4" fmla="*/ 1207698 h 1340484"/>
              <a:gd name="connsiteX5" fmla="*/ 974223 w 1473002"/>
              <a:gd name="connsiteY5" fmla="*/ 1340484 h 1340484"/>
              <a:gd name="connsiteX6" fmla="*/ 498779 w 1473002"/>
              <a:gd name="connsiteY6" fmla="*/ 1340484 h 1340484"/>
              <a:gd name="connsiteX7" fmla="*/ 271265 w 1473002"/>
              <a:gd name="connsiteY7" fmla="*/ 1207698 h 1340484"/>
              <a:gd name="connsiteX8" fmla="*/ 35002 w 1473002"/>
              <a:gd name="connsiteY8" fmla="*/ 791633 h 1340484"/>
              <a:gd name="connsiteX9" fmla="*/ 35001 w 1473002"/>
              <a:gd name="connsiteY9" fmla="*/ 526060 h 1340484"/>
              <a:gd name="connsiteX10" fmla="*/ 274183 w 1473002"/>
              <a:gd name="connsiteY10" fmla="*/ 109995 h 1340484"/>
              <a:gd name="connsiteX11" fmla="*/ 370438 w 1473002"/>
              <a:gd name="connsiteY11" fmla="*/ 12618 h 134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73002" h="1340484">
                <a:moveTo>
                  <a:pt x="400635" y="0"/>
                </a:moveTo>
                <a:lnTo>
                  <a:pt x="1467486" y="615947"/>
                </a:lnTo>
                <a:lnTo>
                  <a:pt x="1473002" y="658847"/>
                </a:lnTo>
                <a:cubicBezTo>
                  <a:pt x="1473002" y="704584"/>
                  <a:pt x="1461335" y="750322"/>
                  <a:pt x="1438001" y="791633"/>
                </a:cubicBezTo>
                <a:lnTo>
                  <a:pt x="1201736" y="1207698"/>
                </a:lnTo>
                <a:cubicBezTo>
                  <a:pt x="1155067" y="1290321"/>
                  <a:pt x="1067562" y="1340484"/>
                  <a:pt x="974223" y="1340484"/>
                </a:cubicBezTo>
                <a:lnTo>
                  <a:pt x="498779" y="1340484"/>
                </a:lnTo>
                <a:cubicBezTo>
                  <a:pt x="405440" y="1340484"/>
                  <a:pt x="317935" y="1290321"/>
                  <a:pt x="271265" y="1207698"/>
                </a:cubicBezTo>
                <a:lnTo>
                  <a:pt x="35002" y="791633"/>
                </a:lnTo>
                <a:cubicBezTo>
                  <a:pt x="-11667" y="709011"/>
                  <a:pt x="-11667" y="608682"/>
                  <a:pt x="35001" y="526060"/>
                </a:cubicBezTo>
                <a:lnTo>
                  <a:pt x="274183" y="109995"/>
                </a:lnTo>
                <a:cubicBezTo>
                  <a:pt x="297517" y="68683"/>
                  <a:pt x="331061" y="35487"/>
                  <a:pt x="370438" y="1261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DBBBECB6-ECC8-42CB-B401-D32AA86EB232}"/>
              </a:ext>
            </a:extLst>
          </p:cNvPr>
          <p:cNvSpPr/>
          <p:nvPr/>
        </p:nvSpPr>
        <p:spPr>
          <a:xfrm rot="19800000">
            <a:off x="218445" y="-1326328"/>
            <a:ext cx="5148692" cy="3470705"/>
          </a:xfrm>
          <a:custGeom>
            <a:avLst/>
            <a:gdLst>
              <a:gd name="connsiteX0" fmla="*/ 4076327 w 5148692"/>
              <a:gd name="connsiteY0" fmla="*/ 2130220 h 3470705"/>
              <a:gd name="connsiteX1" fmla="*/ 5143176 w 5148692"/>
              <a:gd name="connsiteY1" fmla="*/ 2746166 h 3470705"/>
              <a:gd name="connsiteX2" fmla="*/ 5148692 w 5148692"/>
              <a:gd name="connsiteY2" fmla="*/ 2789067 h 3470705"/>
              <a:gd name="connsiteX3" fmla="*/ 5113691 w 5148692"/>
              <a:gd name="connsiteY3" fmla="*/ 2921853 h 3470705"/>
              <a:gd name="connsiteX4" fmla="*/ 4877428 w 5148692"/>
              <a:gd name="connsiteY4" fmla="*/ 3337918 h 3470705"/>
              <a:gd name="connsiteX5" fmla="*/ 4649913 w 5148692"/>
              <a:gd name="connsiteY5" fmla="*/ 3470704 h 3470705"/>
              <a:gd name="connsiteX6" fmla="*/ 4174471 w 5148692"/>
              <a:gd name="connsiteY6" fmla="*/ 3470705 h 3470705"/>
              <a:gd name="connsiteX7" fmla="*/ 3946956 w 5148692"/>
              <a:gd name="connsiteY7" fmla="*/ 3337918 h 3470705"/>
              <a:gd name="connsiteX8" fmla="*/ 3710692 w 5148692"/>
              <a:gd name="connsiteY8" fmla="*/ 2921853 h 3470705"/>
              <a:gd name="connsiteX9" fmla="*/ 3710692 w 5148692"/>
              <a:gd name="connsiteY9" fmla="*/ 2656280 h 3470705"/>
              <a:gd name="connsiteX10" fmla="*/ 3949873 w 5148692"/>
              <a:gd name="connsiteY10" fmla="*/ 2240215 h 3470705"/>
              <a:gd name="connsiteX11" fmla="*/ 4046129 w 5148692"/>
              <a:gd name="connsiteY11" fmla="*/ 2142838 h 3470705"/>
              <a:gd name="connsiteX12" fmla="*/ 1628272 w 5148692"/>
              <a:gd name="connsiteY12" fmla="*/ 716835 h 3470705"/>
              <a:gd name="connsiteX13" fmla="*/ 2695122 w 5148692"/>
              <a:gd name="connsiteY13" fmla="*/ 1332781 h 3470705"/>
              <a:gd name="connsiteX14" fmla="*/ 2700638 w 5148692"/>
              <a:gd name="connsiteY14" fmla="*/ 1375682 h 3470705"/>
              <a:gd name="connsiteX15" fmla="*/ 2665636 w 5148692"/>
              <a:gd name="connsiteY15" fmla="*/ 1508468 h 3470705"/>
              <a:gd name="connsiteX16" fmla="*/ 2429372 w 5148692"/>
              <a:gd name="connsiteY16" fmla="*/ 1924533 h 3470705"/>
              <a:gd name="connsiteX17" fmla="*/ 2201859 w 5148692"/>
              <a:gd name="connsiteY17" fmla="*/ 2057319 h 3470705"/>
              <a:gd name="connsiteX18" fmla="*/ 1726415 w 5148692"/>
              <a:gd name="connsiteY18" fmla="*/ 2057319 h 3470705"/>
              <a:gd name="connsiteX19" fmla="*/ 1498901 w 5148692"/>
              <a:gd name="connsiteY19" fmla="*/ 1924533 h 3470705"/>
              <a:gd name="connsiteX20" fmla="*/ 1262637 w 5148692"/>
              <a:gd name="connsiteY20" fmla="*/ 1508468 h 3470705"/>
              <a:gd name="connsiteX21" fmla="*/ 1262637 w 5148692"/>
              <a:gd name="connsiteY21" fmla="*/ 1242895 h 3470705"/>
              <a:gd name="connsiteX22" fmla="*/ 1501818 w 5148692"/>
              <a:gd name="connsiteY22" fmla="*/ 826830 h 3470705"/>
              <a:gd name="connsiteX23" fmla="*/ 1598074 w 5148692"/>
              <a:gd name="connsiteY23" fmla="*/ 729453 h 3470705"/>
              <a:gd name="connsiteX24" fmla="*/ 386677 w 5148692"/>
              <a:gd name="connsiteY24" fmla="*/ 0 h 3470705"/>
              <a:gd name="connsiteX25" fmla="*/ 1469415 w 5148692"/>
              <a:gd name="connsiteY25" fmla="*/ 625119 h 3470705"/>
              <a:gd name="connsiteX26" fmla="*/ 1473002 w 5148692"/>
              <a:gd name="connsiteY26" fmla="*/ 653014 h 3470705"/>
              <a:gd name="connsiteX27" fmla="*/ 1438000 w 5148692"/>
              <a:gd name="connsiteY27" fmla="*/ 785800 h 3470705"/>
              <a:gd name="connsiteX28" fmla="*/ 1201737 w 5148692"/>
              <a:gd name="connsiteY28" fmla="*/ 1201865 h 3470705"/>
              <a:gd name="connsiteX29" fmla="*/ 974223 w 5148692"/>
              <a:gd name="connsiteY29" fmla="*/ 1334651 h 3470705"/>
              <a:gd name="connsiteX30" fmla="*/ 498779 w 5148692"/>
              <a:gd name="connsiteY30" fmla="*/ 1334651 h 3470705"/>
              <a:gd name="connsiteX31" fmla="*/ 271265 w 5148692"/>
              <a:gd name="connsiteY31" fmla="*/ 1201865 h 3470705"/>
              <a:gd name="connsiteX32" fmla="*/ 35001 w 5148692"/>
              <a:gd name="connsiteY32" fmla="*/ 785800 h 3470705"/>
              <a:gd name="connsiteX33" fmla="*/ 35001 w 5148692"/>
              <a:gd name="connsiteY33" fmla="*/ 520227 h 3470705"/>
              <a:gd name="connsiteX34" fmla="*/ 274182 w 5148692"/>
              <a:gd name="connsiteY34" fmla="*/ 104162 h 3470705"/>
              <a:gd name="connsiteX35" fmla="*/ 370438 w 5148692"/>
              <a:gd name="connsiteY35" fmla="*/ 6785 h 347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148692" h="3470705">
                <a:moveTo>
                  <a:pt x="4076327" y="2130220"/>
                </a:moveTo>
                <a:lnTo>
                  <a:pt x="5143176" y="2746166"/>
                </a:lnTo>
                <a:lnTo>
                  <a:pt x="5148692" y="2789067"/>
                </a:lnTo>
                <a:cubicBezTo>
                  <a:pt x="5148692" y="2834804"/>
                  <a:pt x="5137025" y="2880542"/>
                  <a:pt x="5113691" y="2921853"/>
                </a:cubicBezTo>
                <a:lnTo>
                  <a:pt x="4877428" y="3337918"/>
                </a:lnTo>
                <a:cubicBezTo>
                  <a:pt x="4830757" y="3420541"/>
                  <a:pt x="4743253" y="3470704"/>
                  <a:pt x="4649913" y="3470704"/>
                </a:cubicBezTo>
                <a:lnTo>
                  <a:pt x="4174471" y="3470705"/>
                </a:lnTo>
                <a:cubicBezTo>
                  <a:pt x="4081130" y="3470704"/>
                  <a:pt x="3993625" y="3420541"/>
                  <a:pt x="3946956" y="3337918"/>
                </a:cubicBezTo>
                <a:lnTo>
                  <a:pt x="3710692" y="2921853"/>
                </a:lnTo>
                <a:cubicBezTo>
                  <a:pt x="3664023" y="2839231"/>
                  <a:pt x="3664023" y="2738902"/>
                  <a:pt x="3710692" y="2656280"/>
                </a:cubicBezTo>
                <a:lnTo>
                  <a:pt x="3949873" y="2240215"/>
                </a:lnTo>
                <a:cubicBezTo>
                  <a:pt x="3973208" y="2198904"/>
                  <a:pt x="4006752" y="2165707"/>
                  <a:pt x="4046129" y="2142838"/>
                </a:cubicBezTo>
                <a:close/>
                <a:moveTo>
                  <a:pt x="1628272" y="716835"/>
                </a:moveTo>
                <a:lnTo>
                  <a:pt x="2695122" y="1332781"/>
                </a:lnTo>
                <a:lnTo>
                  <a:pt x="2700638" y="1375682"/>
                </a:lnTo>
                <a:cubicBezTo>
                  <a:pt x="2700638" y="1421419"/>
                  <a:pt x="2688971" y="1467157"/>
                  <a:pt x="2665636" y="1508468"/>
                </a:cubicBezTo>
                <a:lnTo>
                  <a:pt x="2429372" y="1924533"/>
                </a:lnTo>
                <a:cubicBezTo>
                  <a:pt x="2382703" y="2007156"/>
                  <a:pt x="2295198" y="2057319"/>
                  <a:pt x="2201859" y="2057319"/>
                </a:cubicBezTo>
                <a:lnTo>
                  <a:pt x="1726415" y="2057319"/>
                </a:lnTo>
                <a:cubicBezTo>
                  <a:pt x="1633075" y="2057319"/>
                  <a:pt x="1545571" y="2007156"/>
                  <a:pt x="1498901" y="1924533"/>
                </a:cubicBezTo>
                <a:lnTo>
                  <a:pt x="1262637" y="1508468"/>
                </a:lnTo>
                <a:cubicBezTo>
                  <a:pt x="1215969" y="1425846"/>
                  <a:pt x="1215969" y="1325517"/>
                  <a:pt x="1262637" y="1242895"/>
                </a:cubicBezTo>
                <a:lnTo>
                  <a:pt x="1501818" y="826830"/>
                </a:lnTo>
                <a:cubicBezTo>
                  <a:pt x="1525153" y="785519"/>
                  <a:pt x="1558697" y="752322"/>
                  <a:pt x="1598074" y="729453"/>
                </a:cubicBezTo>
                <a:close/>
                <a:moveTo>
                  <a:pt x="386677" y="0"/>
                </a:moveTo>
                <a:lnTo>
                  <a:pt x="1469415" y="625119"/>
                </a:lnTo>
                <a:lnTo>
                  <a:pt x="1473002" y="653014"/>
                </a:lnTo>
                <a:cubicBezTo>
                  <a:pt x="1473002" y="698751"/>
                  <a:pt x="1461335" y="744489"/>
                  <a:pt x="1438000" y="785800"/>
                </a:cubicBezTo>
                <a:lnTo>
                  <a:pt x="1201737" y="1201865"/>
                </a:lnTo>
                <a:cubicBezTo>
                  <a:pt x="1155067" y="1284488"/>
                  <a:pt x="1067562" y="1334651"/>
                  <a:pt x="974223" y="1334651"/>
                </a:cubicBezTo>
                <a:lnTo>
                  <a:pt x="498779" y="1334651"/>
                </a:lnTo>
                <a:cubicBezTo>
                  <a:pt x="405440" y="1334651"/>
                  <a:pt x="317935" y="1284488"/>
                  <a:pt x="271265" y="1201865"/>
                </a:cubicBezTo>
                <a:lnTo>
                  <a:pt x="35001" y="785800"/>
                </a:lnTo>
                <a:cubicBezTo>
                  <a:pt x="-11667" y="703178"/>
                  <a:pt x="-11667" y="602849"/>
                  <a:pt x="35001" y="520227"/>
                </a:cubicBezTo>
                <a:lnTo>
                  <a:pt x="274182" y="104162"/>
                </a:lnTo>
                <a:cubicBezTo>
                  <a:pt x="297517" y="62851"/>
                  <a:pt x="331061" y="29654"/>
                  <a:pt x="370438" y="6785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622A747D-B653-40F4-A965-5278183F1152}"/>
              </a:ext>
            </a:extLst>
          </p:cNvPr>
          <p:cNvSpPr/>
          <p:nvPr/>
        </p:nvSpPr>
        <p:spPr>
          <a:xfrm rot="19800000">
            <a:off x="-1040163" y="1058484"/>
            <a:ext cx="2361287" cy="3468476"/>
          </a:xfrm>
          <a:custGeom>
            <a:avLst/>
            <a:gdLst>
              <a:gd name="connsiteX0" fmla="*/ 738061 w 2361287"/>
              <a:gd name="connsiteY0" fmla="*/ 2166634 h 3468476"/>
              <a:gd name="connsiteX1" fmla="*/ 808592 w 2361287"/>
              <a:gd name="connsiteY1" fmla="*/ 2237987 h 3468476"/>
              <a:gd name="connsiteX2" fmla="*/ 1041939 w 2361287"/>
              <a:gd name="connsiteY2" fmla="*/ 2654052 h 3468476"/>
              <a:gd name="connsiteX3" fmla="*/ 1041939 w 2361287"/>
              <a:gd name="connsiteY3" fmla="*/ 2919625 h 3468476"/>
              <a:gd name="connsiteX4" fmla="*/ 805676 w 2361287"/>
              <a:gd name="connsiteY4" fmla="*/ 3335690 h 3468476"/>
              <a:gd name="connsiteX5" fmla="*/ 578162 w 2361287"/>
              <a:gd name="connsiteY5" fmla="*/ 3468476 h 3468476"/>
              <a:gd name="connsiteX6" fmla="*/ 102718 w 2361287"/>
              <a:gd name="connsiteY6" fmla="*/ 3468476 h 3468476"/>
              <a:gd name="connsiteX7" fmla="*/ 34354 w 2361287"/>
              <a:gd name="connsiteY7" fmla="*/ 3459347 h 3468476"/>
              <a:gd name="connsiteX8" fmla="*/ 0 w 2361287"/>
              <a:gd name="connsiteY8" fmla="*/ 3444992 h 3468476"/>
              <a:gd name="connsiteX9" fmla="*/ 1996683 w 2361287"/>
              <a:gd name="connsiteY9" fmla="*/ 3224 h 3468476"/>
              <a:gd name="connsiteX10" fmla="*/ 2092939 w 2361287"/>
              <a:gd name="connsiteY10" fmla="*/ 100601 h 3468476"/>
              <a:gd name="connsiteX11" fmla="*/ 2326286 w 2361287"/>
              <a:gd name="connsiteY11" fmla="*/ 516666 h 3468476"/>
              <a:gd name="connsiteX12" fmla="*/ 2326286 w 2361287"/>
              <a:gd name="connsiteY12" fmla="*/ 782239 h 3468476"/>
              <a:gd name="connsiteX13" fmla="*/ 2090023 w 2361287"/>
              <a:gd name="connsiteY13" fmla="*/ 1198304 h 3468476"/>
              <a:gd name="connsiteX14" fmla="*/ 1862508 w 2361287"/>
              <a:gd name="connsiteY14" fmla="*/ 1331090 h 3468476"/>
              <a:gd name="connsiteX15" fmla="*/ 1387065 w 2361287"/>
              <a:gd name="connsiteY15" fmla="*/ 1331090 h 3468476"/>
              <a:gd name="connsiteX16" fmla="*/ 1255807 w 2361287"/>
              <a:gd name="connsiteY16" fmla="*/ 1295681 h 3468476"/>
              <a:gd name="connsiteX17" fmla="*/ 1246400 w 2361287"/>
              <a:gd name="connsiteY17" fmla="*/ 1286164 h 3468476"/>
              <a:gd name="connsiteX18" fmla="*/ 1988967 w 2361287"/>
              <a:gd name="connsiteY18" fmla="*/ 0 h 3468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61287" h="3468476">
                <a:moveTo>
                  <a:pt x="738061" y="2166634"/>
                </a:moveTo>
                <a:lnTo>
                  <a:pt x="808592" y="2237987"/>
                </a:lnTo>
                <a:lnTo>
                  <a:pt x="1041939" y="2654052"/>
                </a:lnTo>
                <a:cubicBezTo>
                  <a:pt x="1088608" y="2736674"/>
                  <a:pt x="1088608" y="2837002"/>
                  <a:pt x="1041939" y="2919625"/>
                </a:cubicBezTo>
                <a:lnTo>
                  <a:pt x="805676" y="3335690"/>
                </a:lnTo>
                <a:cubicBezTo>
                  <a:pt x="759006" y="3418313"/>
                  <a:pt x="671501" y="3468476"/>
                  <a:pt x="578162" y="3468476"/>
                </a:cubicBezTo>
                <a:lnTo>
                  <a:pt x="102718" y="3468476"/>
                </a:lnTo>
                <a:cubicBezTo>
                  <a:pt x="79383" y="3468476"/>
                  <a:pt x="56413" y="3465341"/>
                  <a:pt x="34354" y="3459347"/>
                </a:cubicBezTo>
                <a:lnTo>
                  <a:pt x="0" y="3444992"/>
                </a:lnTo>
                <a:close/>
                <a:moveTo>
                  <a:pt x="1996683" y="3224"/>
                </a:moveTo>
                <a:cubicBezTo>
                  <a:pt x="2036061" y="26093"/>
                  <a:pt x="2069604" y="59289"/>
                  <a:pt x="2092939" y="100601"/>
                </a:cubicBezTo>
                <a:lnTo>
                  <a:pt x="2326286" y="516666"/>
                </a:lnTo>
                <a:cubicBezTo>
                  <a:pt x="2372955" y="599288"/>
                  <a:pt x="2372955" y="699617"/>
                  <a:pt x="2326286" y="782239"/>
                </a:cubicBezTo>
                <a:lnTo>
                  <a:pt x="2090023" y="1198304"/>
                </a:lnTo>
                <a:cubicBezTo>
                  <a:pt x="2043353" y="1280927"/>
                  <a:pt x="1955848" y="1331090"/>
                  <a:pt x="1862508" y="1331090"/>
                </a:cubicBezTo>
                <a:lnTo>
                  <a:pt x="1387065" y="1331090"/>
                </a:lnTo>
                <a:cubicBezTo>
                  <a:pt x="1340395" y="1331090"/>
                  <a:pt x="1295184" y="1318549"/>
                  <a:pt x="1255807" y="1295681"/>
                </a:cubicBezTo>
                <a:lnTo>
                  <a:pt x="1246400" y="1286164"/>
                </a:lnTo>
                <a:lnTo>
                  <a:pt x="1988967" y="0"/>
                </a:ln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39" name="Graphic 32">
            <a:extLst>
              <a:ext uri="{FF2B5EF4-FFF2-40B4-BE49-F238E27FC236}">
                <a16:creationId xmlns:a16="http://schemas.microsoft.com/office/drawing/2014/main" id="{612C7674-2B0F-4272-9BDF-14802B0C92B9}"/>
              </a:ext>
            </a:extLst>
          </p:cNvPr>
          <p:cNvSpPr/>
          <p:nvPr/>
        </p:nvSpPr>
        <p:spPr>
          <a:xfrm rot="19800000">
            <a:off x="598707" y="894585"/>
            <a:ext cx="1575091" cy="1475406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0" name="Graphic 32">
            <a:extLst>
              <a:ext uri="{FF2B5EF4-FFF2-40B4-BE49-F238E27FC236}">
                <a16:creationId xmlns:a16="http://schemas.microsoft.com/office/drawing/2014/main" id="{A42716F1-5719-4A12-A9F7-9E742404D9FD}"/>
              </a:ext>
            </a:extLst>
          </p:cNvPr>
          <p:cNvSpPr/>
          <p:nvPr/>
        </p:nvSpPr>
        <p:spPr>
          <a:xfrm rot="19800000">
            <a:off x="2010022" y="894585"/>
            <a:ext cx="1575091" cy="1475406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1" name="Graphic 32">
            <a:extLst>
              <a:ext uri="{FF2B5EF4-FFF2-40B4-BE49-F238E27FC236}">
                <a16:creationId xmlns:a16="http://schemas.microsoft.com/office/drawing/2014/main" id="{854384BF-DB33-44DC-A119-D3B5EE4F22AC}"/>
              </a:ext>
            </a:extLst>
          </p:cNvPr>
          <p:cNvSpPr/>
          <p:nvPr/>
        </p:nvSpPr>
        <p:spPr>
          <a:xfrm rot="19800000">
            <a:off x="-122152" y="2135171"/>
            <a:ext cx="1575091" cy="1475406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755FFF89-F704-4026-8DE3-A36D5C5B544E}"/>
              </a:ext>
            </a:extLst>
          </p:cNvPr>
          <p:cNvSpPr/>
          <p:nvPr/>
        </p:nvSpPr>
        <p:spPr>
          <a:xfrm rot="19800000">
            <a:off x="606067" y="5936778"/>
            <a:ext cx="1440702" cy="1230630"/>
          </a:xfrm>
          <a:custGeom>
            <a:avLst/>
            <a:gdLst>
              <a:gd name="connsiteX0" fmla="*/ 1076098 w 1440702"/>
              <a:gd name="connsiteY0" fmla="*/ 35410 h 1230630"/>
              <a:gd name="connsiteX1" fmla="*/ 1172354 w 1440702"/>
              <a:gd name="connsiteY1" fmla="*/ 132786 h 1230630"/>
              <a:gd name="connsiteX2" fmla="*/ 1405701 w 1440702"/>
              <a:gd name="connsiteY2" fmla="*/ 548852 h 1230630"/>
              <a:gd name="connsiteX3" fmla="*/ 1405701 w 1440702"/>
              <a:gd name="connsiteY3" fmla="*/ 814425 h 1230630"/>
              <a:gd name="connsiteX4" fmla="*/ 1169438 w 1440702"/>
              <a:gd name="connsiteY4" fmla="*/ 1230490 h 1230630"/>
              <a:gd name="connsiteX5" fmla="*/ 1169331 w 1440702"/>
              <a:gd name="connsiteY5" fmla="*/ 1230630 h 1230630"/>
              <a:gd name="connsiteX6" fmla="*/ 0 w 1440702"/>
              <a:gd name="connsiteY6" fmla="*/ 555516 h 1230630"/>
              <a:gd name="connsiteX7" fmla="*/ 2702 w 1440702"/>
              <a:gd name="connsiteY7" fmla="*/ 548852 h 1230630"/>
              <a:gd name="connsiteX8" fmla="*/ 241883 w 1440702"/>
              <a:gd name="connsiteY8" fmla="*/ 132787 h 1230630"/>
              <a:gd name="connsiteX9" fmla="*/ 469396 w 1440702"/>
              <a:gd name="connsiteY9" fmla="*/ 1 h 1230630"/>
              <a:gd name="connsiteX10" fmla="*/ 944841 w 1440702"/>
              <a:gd name="connsiteY10" fmla="*/ 0 h 1230630"/>
              <a:gd name="connsiteX11" fmla="*/ 1076098 w 1440702"/>
              <a:gd name="connsiteY11" fmla="*/ 35410 h 123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702" h="1230630">
                <a:moveTo>
                  <a:pt x="1076098" y="35410"/>
                </a:moveTo>
                <a:cubicBezTo>
                  <a:pt x="1115476" y="58279"/>
                  <a:pt x="1149019" y="91476"/>
                  <a:pt x="1172354" y="132786"/>
                </a:cubicBezTo>
                <a:lnTo>
                  <a:pt x="1405701" y="548852"/>
                </a:lnTo>
                <a:cubicBezTo>
                  <a:pt x="1452370" y="631474"/>
                  <a:pt x="1452370" y="731802"/>
                  <a:pt x="1405701" y="814425"/>
                </a:cubicBezTo>
                <a:lnTo>
                  <a:pt x="1169438" y="1230490"/>
                </a:lnTo>
                <a:lnTo>
                  <a:pt x="1169331" y="1230630"/>
                </a:lnTo>
                <a:lnTo>
                  <a:pt x="0" y="555516"/>
                </a:lnTo>
                <a:lnTo>
                  <a:pt x="2702" y="548852"/>
                </a:lnTo>
                <a:lnTo>
                  <a:pt x="241883" y="132787"/>
                </a:lnTo>
                <a:cubicBezTo>
                  <a:pt x="288553" y="50164"/>
                  <a:pt x="376058" y="0"/>
                  <a:pt x="469396" y="1"/>
                </a:cubicBezTo>
                <a:lnTo>
                  <a:pt x="944841" y="0"/>
                </a:lnTo>
                <a:cubicBezTo>
                  <a:pt x="991510" y="1"/>
                  <a:pt x="1036721" y="12542"/>
                  <a:pt x="1076098" y="35410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44" name="Graphic 32">
            <a:extLst>
              <a:ext uri="{FF2B5EF4-FFF2-40B4-BE49-F238E27FC236}">
                <a16:creationId xmlns:a16="http://schemas.microsoft.com/office/drawing/2014/main" id="{19390626-58F2-4BC1-81D4-8981460F61DB}"/>
              </a:ext>
            </a:extLst>
          </p:cNvPr>
          <p:cNvSpPr/>
          <p:nvPr/>
        </p:nvSpPr>
        <p:spPr>
          <a:xfrm rot="19800000">
            <a:off x="555122" y="3387789"/>
            <a:ext cx="1575091" cy="1475406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5" name="Graphic 32">
            <a:extLst>
              <a:ext uri="{FF2B5EF4-FFF2-40B4-BE49-F238E27FC236}">
                <a16:creationId xmlns:a16="http://schemas.microsoft.com/office/drawing/2014/main" id="{CBC8DF93-252B-49D6-A4F6-1C23A4ADA660}"/>
              </a:ext>
            </a:extLst>
          </p:cNvPr>
          <p:cNvSpPr/>
          <p:nvPr/>
        </p:nvSpPr>
        <p:spPr>
          <a:xfrm rot="19800000">
            <a:off x="1251318" y="4628375"/>
            <a:ext cx="1575091" cy="1475406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3FD5CEE2-4A4D-428F-9418-EF97F7781DD7}"/>
              </a:ext>
            </a:extLst>
          </p:cNvPr>
          <p:cNvSpPr/>
          <p:nvPr/>
        </p:nvSpPr>
        <p:spPr>
          <a:xfrm rot="19800000">
            <a:off x="-219977" y="5821240"/>
            <a:ext cx="835896" cy="1184658"/>
          </a:xfrm>
          <a:custGeom>
            <a:avLst/>
            <a:gdLst>
              <a:gd name="connsiteX0" fmla="*/ 500607 w 835896"/>
              <a:gd name="connsiteY0" fmla="*/ 0 h 1184658"/>
              <a:gd name="connsiteX1" fmla="*/ 567548 w 835896"/>
              <a:gd name="connsiteY1" fmla="*/ 67720 h 1184658"/>
              <a:gd name="connsiteX2" fmla="*/ 800895 w 835896"/>
              <a:gd name="connsiteY2" fmla="*/ 483786 h 1184658"/>
              <a:gd name="connsiteX3" fmla="*/ 800895 w 835896"/>
              <a:gd name="connsiteY3" fmla="*/ 749359 h 1184658"/>
              <a:gd name="connsiteX4" fmla="*/ 564632 w 835896"/>
              <a:gd name="connsiteY4" fmla="*/ 1165424 h 1184658"/>
              <a:gd name="connsiteX5" fmla="*/ 550065 w 835896"/>
              <a:gd name="connsiteY5" fmla="*/ 1184658 h 1184658"/>
              <a:gd name="connsiteX6" fmla="*/ 0 w 835896"/>
              <a:gd name="connsiteY6" fmla="*/ 867077 h 1184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5896" h="1184658">
                <a:moveTo>
                  <a:pt x="500607" y="0"/>
                </a:moveTo>
                <a:lnTo>
                  <a:pt x="567548" y="67720"/>
                </a:lnTo>
                <a:lnTo>
                  <a:pt x="800895" y="483786"/>
                </a:lnTo>
                <a:cubicBezTo>
                  <a:pt x="847564" y="566408"/>
                  <a:pt x="847564" y="666736"/>
                  <a:pt x="800895" y="749359"/>
                </a:cubicBezTo>
                <a:lnTo>
                  <a:pt x="564632" y="1165424"/>
                </a:lnTo>
                <a:lnTo>
                  <a:pt x="550065" y="1184658"/>
                </a:lnTo>
                <a:lnTo>
                  <a:pt x="0" y="867077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447" name="Graphic 32">
            <a:extLst>
              <a:ext uri="{FF2B5EF4-FFF2-40B4-BE49-F238E27FC236}">
                <a16:creationId xmlns:a16="http://schemas.microsoft.com/office/drawing/2014/main" id="{35DF256D-2729-43AA-8E11-6E25C746DD06}"/>
              </a:ext>
            </a:extLst>
          </p:cNvPr>
          <p:cNvSpPr/>
          <p:nvPr/>
        </p:nvSpPr>
        <p:spPr>
          <a:xfrm rot="19800000">
            <a:off x="-157427" y="4628376"/>
            <a:ext cx="1575091" cy="1475406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278927C2-2999-44F7-9961-7E8C452A1365}"/>
              </a:ext>
            </a:extLst>
          </p:cNvPr>
          <p:cNvSpPr/>
          <p:nvPr userDrawn="1"/>
        </p:nvSpPr>
        <p:spPr>
          <a:xfrm rot="9000000">
            <a:off x="9345905" y="5859138"/>
            <a:ext cx="1466392" cy="1290756"/>
          </a:xfrm>
          <a:custGeom>
            <a:avLst/>
            <a:gdLst>
              <a:gd name="connsiteX0" fmla="*/ 367521 w 1466392"/>
              <a:gd name="connsiteY0" fmla="*/ 1255347 h 1290756"/>
              <a:gd name="connsiteX1" fmla="*/ 271265 w 1466392"/>
              <a:gd name="connsiteY1" fmla="*/ 1157970 h 1290756"/>
              <a:gd name="connsiteX2" fmla="*/ 35001 w 1466392"/>
              <a:gd name="connsiteY2" fmla="*/ 741905 h 1290756"/>
              <a:gd name="connsiteX3" fmla="*/ 35001 w 1466392"/>
              <a:gd name="connsiteY3" fmla="*/ 476332 h 1290756"/>
              <a:gd name="connsiteX4" fmla="*/ 274182 w 1466392"/>
              <a:gd name="connsiteY4" fmla="*/ 60267 h 1290756"/>
              <a:gd name="connsiteX5" fmla="*/ 316294 w 1466392"/>
              <a:gd name="connsiteY5" fmla="*/ 4663 h 1290756"/>
              <a:gd name="connsiteX6" fmla="*/ 322337 w 1466392"/>
              <a:gd name="connsiteY6" fmla="*/ 0 h 1290756"/>
              <a:gd name="connsiteX7" fmla="*/ 1466392 w 1466392"/>
              <a:gd name="connsiteY7" fmla="*/ 660521 h 1290756"/>
              <a:gd name="connsiteX8" fmla="*/ 1464251 w 1466392"/>
              <a:gd name="connsiteY8" fmla="*/ 677171 h 1290756"/>
              <a:gd name="connsiteX9" fmla="*/ 1438000 w 1466392"/>
              <a:gd name="connsiteY9" fmla="*/ 741905 h 1290756"/>
              <a:gd name="connsiteX10" fmla="*/ 1201736 w 1466392"/>
              <a:gd name="connsiteY10" fmla="*/ 1157970 h 1290756"/>
              <a:gd name="connsiteX11" fmla="*/ 974223 w 1466392"/>
              <a:gd name="connsiteY11" fmla="*/ 1290756 h 1290756"/>
              <a:gd name="connsiteX12" fmla="*/ 498779 w 1466392"/>
              <a:gd name="connsiteY12" fmla="*/ 1290756 h 1290756"/>
              <a:gd name="connsiteX13" fmla="*/ 367521 w 1466392"/>
              <a:gd name="connsiteY13" fmla="*/ 1255347 h 129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66392" h="1290756">
                <a:moveTo>
                  <a:pt x="367521" y="1255347"/>
                </a:moveTo>
                <a:cubicBezTo>
                  <a:pt x="328143" y="1232478"/>
                  <a:pt x="294599" y="1199281"/>
                  <a:pt x="271265" y="1157970"/>
                </a:cubicBezTo>
                <a:lnTo>
                  <a:pt x="35001" y="741905"/>
                </a:lnTo>
                <a:cubicBezTo>
                  <a:pt x="-11667" y="659283"/>
                  <a:pt x="-11667" y="558954"/>
                  <a:pt x="35001" y="476332"/>
                </a:cubicBezTo>
                <a:lnTo>
                  <a:pt x="274182" y="60267"/>
                </a:lnTo>
                <a:cubicBezTo>
                  <a:pt x="285850" y="39611"/>
                  <a:pt x="300070" y="20984"/>
                  <a:pt x="316294" y="4663"/>
                </a:cubicBezTo>
                <a:lnTo>
                  <a:pt x="322337" y="0"/>
                </a:lnTo>
                <a:lnTo>
                  <a:pt x="1466392" y="660521"/>
                </a:lnTo>
                <a:lnTo>
                  <a:pt x="1464251" y="677171"/>
                </a:lnTo>
                <a:cubicBezTo>
                  <a:pt x="1458417" y="699487"/>
                  <a:pt x="1449667" y="721249"/>
                  <a:pt x="1438000" y="741905"/>
                </a:cubicBezTo>
                <a:lnTo>
                  <a:pt x="1201736" y="1157970"/>
                </a:lnTo>
                <a:cubicBezTo>
                  <a:pt x="1155066" y="1240592"/>
                  <a:pt x="1067562" y="1290756"/>
                  <a:pt x="974223" y="1290756"/>
                </a:cubicBezTo>
                <a:lnTo>
                  <a:pt x="498779" y="1290756"/>
                </a:lnTo>
                <a:cubicBezTo>
                  <a:pt x="452109" y="1290756"/>
                  <a:pt x="406898" y="1278215"/>
                  <a:pt x="367521" y="1255347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56" name="Graphic 32">
            <a:extLst>
              <a:ext uri="{FF2B5EF4-FFF2-40B4-BE49-F238E27FC236}">
                <a16:creationId xmlns:a16="http://schemas.microsoft.com/office/drawing/2014/main" id="{1249444B-D0D0-4A29-9C47-34CCDC45A94A}"/>
              </a:ext>
            </a:extLst>
          </p:cNvPr>
          <p:cNvSpPr/>
          <p:nvPr userDrawn="1"/>
        </p:nvSpPr>
        <p:spPr>
          <a:xfrm rot="9000000">
            <a:off x="10005071" y="4570224"/>
            <a:ext cx="1575091" cy="1475406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1" name="Graphic 32">
            <a:extLst>
              <a:ext uri="{FF2B5EF4-FFF2-40B4-BE49-F238E27FC236}">
                <a16:creationId xmlns:a16="http://schemas.microsoft.com/office/drawing/2014/main" id="{6051DEC0-010E-40DD-8BAD-602E02CD9C15}"/>
              </a:ext>
            </a:extLst>
          </p:cNvPr>
          <p:cNvSpPr/>
          <p:nvPr userDrawn="1"/>
        </p:nvSpPr>
        <p:spPr>
          <a:xfrm rot="9000000">
            <a:off x="10763775" y="836434"/>
            <a:ext cx="1575091" cy="1475406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B110247-17C2-4658-B54F-36292B9201C1}"/>
              </a:ext>
            </a:extLst>
          </p:cNvPr>
          <p:cNvSpPr/>
          <p:nvPr userDrawn="1"/>
        </p:nvSpPr>
        <p:spPr>
          <a:xfrm rot="9000000">
            <a:off x="8119809" y="5152446"/>
            <a:ext cx="3914446" cy="2704141"/>
          </a:xfrm>
          <a:custGeom>
            <a:avLst/>
            <a:gdLst>
              <a:gd name="connsiteX0" fmla="*/ 367521 w 3914446"/>
              <a:gd name="connsiteY0" fmla="*/ 1255347 h 2704141"/>
              <a:gd name="connsiteX1" fmla="*/ 271265 w 3914446"/>
              <a:gd name="connsiteY1" fmla="*/ 1157970 h 2704141"/>
              <a:gd name="connsiteX2" fmla="*/ 35001 w 3914446"/>
              <a:gd name="connsiteY2" fmla="*/ 741905 h 2704141"/>
              <a:gd name="connsiteX3" fmla="*/ 35001 w 3914446"/>
              <a:gd name="connsiteY3" fmla="*/ 476332 h 2704141"/>
              <a:gd name="connsiteX4" fmla="*/ 274182 w 3914446"/>
              <a:gd name="connsiteY4" fmla="*/ 60267 h 2704141"/>
              <a:gd name="connsiteX5" fmla="*/ 316294 w 3914446"/>
              <a:gd name="connsiteY5" fmla="*/ 4663 h 2704141"/>
              <a:gd name="connsiteX6" fmla="*/ 322337 w 3914446"/>
              <a:gd name="connsiteY6" fmla="*/ 0 h 2704141"/>
              <a:gd name="connsiteX7" fmla="*/ 1466392 w 3914446"/>
              <a:gd name="connsiteY7" fmla="*/ 660521 h 2704141"/>
              <a:gd name="connsiteX8" fmla="*/ 1464251 w 3914446"/>
              <a:gd name="connsiteY8" fmla="*/ 677171 h 2704141"/>
              <a:gd name="connsiteX9" fmla="*/ 1438000 w 3914446"/>
              <a:gd name="connsiteY9" fmla="*/ 741905 h 2704141"/>
              <a:gd name="connsiteX10" fmla="*/ 1201736 w 3914446"/>
              <a:gd name="connsiteY10" fmla="*/ 1157970 h 2704141"/>
              <a:gd name="connsiteX11" fmla="*/ 974223 w 3914446"/>
              <a:gd name="connsiteY11" fmla="*/ 1290756 h 2704141"/>
              <a:gd name="connsiteX12" fmla="*/ 498779 w 3914446"/>
              <a:gd name="connsiteY12" fmla="*/ 1290756 h 2704141"/>
              <a:gd name="connsiteX13" fmla="*/ 367521 w 3914446"/>
              <a:gd name="connsiteY13" fmla="*/ 1255347 h 2704141"/>
              <a:gd name="connsiteX14" fmla="*/ 2815576 w 3914446"/>
              <a:gd name="connsiteY14" fmla="*/ 2668732 h 2704141"/>
              <a:gd name="connsiteX15" fmla="*/ 2719319 w 3914446"/>
              <a:gd name="connsiteY15" fmla="*/ 2571355 h 2704141"/>
              <a:gd name="connsiteX16" fmla="*/ 2483056 w 3914446"/>
              <a:gd name="connsiteY16" fmla="*/ 2155290 h 2704141"/>
              <a:gd name="connsiteX17" fmla="*/ 2483056 w 3914446"/>
              <a:gd name="connsiteY17" fmla="*/ 1889717 h 2704141"/>
              <a:gd name="connsiteX18" fmla="*/ 2722237 w 3914446"/>
              <a:gd name="connsiteY18" fmla="*/ 1473652 h 2704141"/>
              <a:gd name="connsiteX19" fmla="*/ 2764349 w 3914446"/>
              <a:gd name="connsiteY19" fmla="*/ 1418047 h 2704141"/>
              <a:gd name="connsiteX20" fmla="*/ 2770392 w 3914446"/>
              <a:gd name="connsiteY20" fmla="*/ 1413385 h 2704141"/>
              <a:gd name="connsiteX21" fmla="*/ 3914446 w 3914446"/>
              <a:gd name="connsiteY21" fmla="*/ 2073906 h 2704141"/>
              <a:gd name="connsiteX22" fmla="*/ 3912306 w 3914446"/>
              <a:gd name="connsiteY22" fmla="*/ 2090556 h 2704141"/>
              <a:gd name="connsiteX23" fmla="*/ 3886055 w 3914446"/>
              <a:gd name="connsiteY23" fmla="*/ 2155290 h 2704141"/>
              <a:gd name="connsiteX24" fmla="*/ 3649791 w 3914446"/>
              <a:gd name="connsiteY24" fmla="*/ 2571355 h 2704141"/>
              <a:gd name="connsiteX25" fmla="*/ 3422277 w 3914446"/>
              <a:gd name="connsiteY25" fmla="*/ 2704141 h 2704141"/>
              <a:gd name="connsiteX26" fmla="*/ 2946833 w 3914446"/>
              <a:gd name="connsiteY26" fmla="*/ 2704141 h 2704141"/>
              <a:gd name="connsiteX27" fmla="*/ 2815576 w 3914446"/>
              <a:gd name="connsiteY27" fmla="*/ 2668732 h 2704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914446" h="2704141">
                <a:moveTo>
                  <a:pt x="367521" y="1255347"/>
                </a:moveTo>
                <a:cubicBezTo>
                  <a:pt x="328144" y="1232478"/>
                  <a:pt x="294599" y="1199281"/>
                  <a:pt x="271265" y="1157970"/>
                </a:cubicBezTo>
                <a:lnTo>
                  <a:pt x="35001" y="741905"/>
                </a:lnTo>
                <a:cubicBezTo>
                  <a:pt x="-11667" y="659283"/>
                  <a:pt x="-11667" y="558954"/>
                  <a:pt x="35001" y="476332"/>
                </a:cubicBezTo>
                <a:lnTo>
                  <a:pt x="274182" y="60267"/>
                </a:lnTo>
                <a:cubicBezTo>
                  <a:pt x="285850" y="39612"/>
                  <a:pt x="300070" y="20985"/>
                  <a:pt x="316294" y="4663"/>
                </a:cubicBezTo>
                <a:lnTo>
                  <a:pt x="322337" y="0"/>
                </a:lnTo>
                <a:lnTo>
                  <a:pt x="1466392" y="660521"/>
                </a:lnTo>
                <a:lnTo>
                  <a:pt x="1464251" y="677171"/>
                </a:lnTo>
                <a:cubicBezTo>
                  <a:pt x="1458418" y="699487"/>
                  <a:pt x="1449667" y="721249"/>
                  <a:pt x="1438000" y="741905"/>
                </a:cubicBezTo>
                <a:lnTo>
                  <a:pt x="1201736" y="1157970"/>
                </a:lnTo>
                <a:cubicBezTo>
                  <a:pt x="1155066" y="1240592"/>
                  <a:pt x="1067563" y="1290756"/>
                  <a:pt x="974223" y="1290756"/>
                </a:cubicBezTo>
                <a:lnTo>
                  <a:pt x="498779" y="1290756"/>
                </a:lnTo>
                <a:cubicBezTo>
                  <a:pt x="452109" y="1290756"/>
                  <a:pt x="406898" y="1278215"/>
                  <a:pt x="367521" y="1255347"/>
                </a:cubicBezTo>
                <a:close/>
                <a:moveTo>
                  <a:pt x="2815576" y="2668732"/>
                </a:moveTo>
                <a:cubicBezTo>
                  <a:pt x="2776198" y="2645863"/>
                  <a:pt x="2742654" y="2612666"/>
                  <a:pt x="2719319" y="2571355"/>
                </a:cubicBezTo>
                <a:lnTo>
                  <a:pt x="2483056" y="2155290"/>
                </a:lnTo>
                <a:cubicBezTo>
                  <a:pt x="2436387" y="2072668"/>
                  <a:pt x="2436387" y="1972339"/>
                  <a:pt x="2483056" y="1889717"/>
                </a:cubicBezTo>
                <a:lnTo>
                  <a:pt x="2722237" y="1473652"/>
                </a:lnTo>
                <a:cubicBezTo>
                  <a:pt x="2733904" y="1452996"/>
                  <a:pt x="2748125" y="1434369"/>
                  <a:pt x="2764349" y="1418047"/>
                </a:cubicBezTo>
                <a:lnTo>
                  <a:pt x="2770392" y="1413385"/>
                </a:lnTo>
                <a:lnTo>
                  <a:pt x="3914446" y="2073906"/>
                </a:lnTo>
                <a:lnTo>
                  <a:pt x="3912306" y="2090556"/>
                </a:lnTo>
                <a:cubicBezTo>
                  <a:pt x="3906472" y="2112872"/>
                  <a:pt x="3897722" y="2134634"/>
                  <a:pt x="3886055" y="2155290"/>
                </a:cubicBezTo>
                <a:lnTo>
                  <a:pt x="3649791" y="2571355"/>
                </a:lnTo>
                <a:cubicBezTo>
                  <a:pt x="3603122" y="2653978"/>
                  <a:pt x="3515617" y="2704141"/>
                  <a:pt x="3422277" y="2704141"/>
                </a:cubicBezTo>
                <a:lnTo>
                  <a:pt x="2946833" y="2704141"/>
                </a:lnTo>
                <a:cubicBezTo>
                  <a:pt x="2900164" y="2704141"/>
                  <a:pt x="2854953" y="2691600"/>
                  <a:pt x="2815576" y="2668732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421660B7-CF95-4459-AA89-B1FEF1DA2E01}"/>
              </a:ext>
            </a:extLst>
          </p:cNvPr>
          <p:cNvSpPr/>
          <p:nvPr userDrawn="1"/>
        </p:nvSpPr>
        <p:spPr>
          <a:xfrm rot="9000000">
            <a:off x="8886066" y="-850076"/>
            <a:ext cx="3323559" cy="2654455"/>
          </a:xfrm>
          <a:custGeom>
            <a:avLst/>
            <a:gdLst>
              <a:gd name="connsiteX0" fmla="*/ 529051 w 3323559"/>
              <a:gd name="connsiteY0" fmla="*/ 1224213 h 2654455"/>
              <a:gd name="connsiteX1" fmla="*/ 0 w 3323559"/>
              <a:gd name="connsiteY1" fmla="*/ 918766 h 2654455"/>
              <a:gd name="connsiteX2" fmla="*/ 530449 w 3323559"/>
              <a:gd name="connsiteY2" fmla="*/ 0 h 2654455"/>
              <a:gd name="connsiteX3" fmla="*/ 541125 w 3323559"/>
              <a:gd name="connsiteY3" fmla="*/ 8237 h 2654455"/>
              <a:gd name="connsiteX4" fmla="*/ 583237 w 3323559"/>
              <a:gd name="connsiteY4" fmla="*/ 63841 h 2654455"/>
              <a:gd name="connsiteX5" fmla="*/ 816585 w 3323559"/>
              <a:gd name="connsiteY5" fmla="*/ 479906 h 2654455"/>
              <a:gd name="connsiteX6" fmla="*/ 816584 w 3323559"/>
              <a:gd name="connsiteY6" fmla="*/ 745479 h 2654455"/>
              <a:gd name="connsiteX7" fmla="*/ 580320 w 3323559"/>
              <a:gd name="connsiteY7" fmla="*/ 1161544 h 2654455"/>
              <a:gd name="connsiteX8" fmla="*/ 538208 w 3323559"/>
              <a:gd name="connsiteY8" fmla="*/ 1217149 h 2654455"/>
              <a:gd name="connsiteX9" fmla="*/ 1764827 w 3323559"/>
              <a:gd name="connsiteY9" fmla="*/ 1937689 h 2654455"/>
              <a:gd name="connsiteX10" fmla="*/ 624880 w 3323559"/>
              <a:gd name="connsiteY10" fmla="*/ 1279540 h 2654455"/>
              <a:gd name="connsiteX11" fmla="*/ 628133 w 3323559"/>
              <a:gd name="connsiteY11" fmla="*/ 1254240 h 2654455"/>
              <a:gd name="connsiteX12" fmla="*/ 654384 w 3323559"/>
              <a:gd name="connsiteY12" fmla="*/ 1189507 h 2654455"/>
              <a:gd name="connsiteX13" fmla="*/ 893565 w 3323559"/>
              <a:gd name="connsiteY13" fmla="*/ 773441 h 2654455"/>
              <a:gd name="connsiteX14" fmla="*/ 1121077 w 3323559"/>
              <a:gd name="connsiteY14" fmla="*/ 640655 h 2654455"/>
              <a:gd name="connsiteX15" fmla="*/ 1596522 w 3323559"/>
              <a:gd name="connsiteY15" fmla="*/ 640655 h 2654455"/>
              <a:gd name="connsiteX16" fmla="*/ 1824035 w 3323559"/>
              <a:gd name="connsiteY16" fmla="*/ 773441 h 2654455"/>
              <a:gd name="connsiteX17" fmla="*/ 2057383 w 3323559"/>
              <a:gd name="connsiteY17" fmla="*/ 1189507 h 2654455"/>
              <a:gd name="connsiteX18" fmla="*/ 2057382 w 3323559"/>
              <a:gd name="connsiteY18" fmla="*/ 1455080 h 2654455"/>
              <a:gd name="connsiteX19" fmla="*/ 1821118 w 3323559"/>
              <a:gd name="connsiteY19" fmla="*/ 1871145 h 2654455"/>
              <a:gd name="connsiteX20" fmla="*/ 1779006 w 3323559"/>
              <a:gd name="connsiteY20" fmla="*/ 1926749 h 2654455"/>
              <a:gd name="connsiteX21" fmla="*/ 3006303 w 3323559"/>
              <a:gd name="connsiteY21" fmla="*/ 2654455 h 2654455"/>
              <a:gd name="connsiteX22" fmla="*/ 1857718 w 3323559"/>
              <a:gd name="connsiteY22" fmla="*/ 1991320 h 2654455"/>
              <a:gd name="connsiteX23" fmla="*/ 1859309 w 3323559"/>
              <a:gd name="connsiteY23" fmla="*/ 1978953 h 2654455"/>
              <a:gd name="connsiteX24" fmla="*/ 1885560 w 3323559"/>
              <a:gd name="connsiteY24" fmla="*/ 1914220 h 2654455"/>
              <a:gd name="connsiteX25" fmla="*/ 2124740 w 3323559"/>
              <a:gd name="connsiteY25" fmla="*/ 1498154 h 2654455"/>
              <a:gd name="connsiteX26" fmla="*/ 2352253 w 3323559"/>
              <a:gd name="connsiteY26" fmla="*/ 1365369 h 2654455"/>
              <a:gd name="connsiteX27" fmla="*/ 2827698 w 3323559"/>
              <a:gd name="connsiteY27" fmla="*/ 1365368 h 2654455"/>
              <a:gd name="connsiteX28" fmla="*/ 3055211 w 3323559"/>
              <a:gd name="connsiteY28" fmla="*/ 1498154 h 2654455"/>
              <a:gd name="connsiteX29" fmla="*/ 3288559 w 3323559"/>
              <a:gd name="connsiteY29" fmla="*/ 1914220 h 2654455"/>
              <a:gd name="connsiteX30" fmla="*/ 3288558 w 3323559"/>
              <a:gd name="connsiteY30" fmla="*/ 2179793 h 2654455"/>
              <a:gd name="connsiteX31" fmla="*/ 3052294 w 3323559"/>
              <a:gd name="connsiteY31" fmla="*/ 2595858 h 2654455"/>
              <a:gd name="connsiteX32" fmla="*/ 3010182 w 3323559"/>
              <a:gd name="connsiteY32" fmla="*/ 2651462 h 2654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323559" h="2654455">
                <a:moveTo>
                  <a:pt x="529051" y="1224213"/>
                </a:moveTo>
                <a:lnTo>
                  <a:pt x="0" y="918766"/>
                </a:lnTo>
                <a:lnTo>
                  <a:pt x="530449" y="0"/>
                </a:lnTo>
                <a:lnTo>
                  <a:pt x="541125" y="8237"/>
                </a:lnTo>
                <a:cubicBezTo>
                  <a:pt x="557350" y="24558"/>
                  <a:pt x="571570" y="43185"/>
                  <a:pt x="583237" y="63841"/>
                </a:cubicBezTo>
                <a:lnTo>
                  <a:pt x="816585" y="479906"/>
                </a:lnTo>
                <a:cubicBezTo>
                  <a:pt x="863253" y="562529"/>
                  <a:pt x="863253" y="662857"/>
                  <a:pt x="816584" y="745479"/>
                </a:cubicBezTo>
                <a:lnTo>
                  <a:pt x="580320" y="1161544"/>
                </a:lnTo>
                <a:cubicBezTo>
                  <a:pt x="568653" y="1182200"/>
                  <a:pt x="554433" y="1200827"/>
                  <a:pt x="538208" y="1217149"/>
                </a:cubicBezTo>
                <a:close/>
                <a:moveTo>
                  <a:pt x="1764827" y="1937689"/>
                </a:moveTo>
                <a:lnTo>
                  <a:pt x="624880" y="1279540"/>
                </a:lnTo>
                <a:lnTo>
                  <a:pt x="628133" y="1254240"/>
                </a:lnTo>
                <a:cubicBezTo>
                  <a:pt x="633966" y="1231925"/>
                  <a:pt x="642717" y="1210163"/>
                  <a:pt x="654384" y="1189507"/>
                </a:cubicBezTo>
                <a:lnTo>
                  <a:pt x="893565" y="773441"/>
                </a:lnTo>
                <a:cubicBezTo>
                  <a:pt x="940234" y="690819"/>
                  <a:pt x="1027739" y="640656"/>
                  <a:pt x="1121077" y="640655"/>
                </a:cubicBezTo>
                <a:lnTo>
                  <a:pt x="1596522" y="640655"/>
                </a:lnTo>
                <a:cubicBezTo>
                  <a:pt x="1689860" y="640655"/>
                  <a:pt x="1777367" y="690819"/>
                  <a:pt x="1824035" y="773441"/>
                </a:cubicBezTo>
                <a:lnTo>
                  <a:pt x="2057383" y="1189507"/>
                </a:lnTo>
                <a:cubicBezTo>
                  <a:pt x="2104051" y="1272129"/>
                  <a:pt x="2104051" y="1372457"/>
                  <a:pt x="2057382" y="1455080"/>
                </a:cubicBezTo>
                <a:lnTo>
                  <a:pt x="1821118" y="1871145"/>
                </a:lnTo>
                <a:cubicBezTo>
                  <a:pt x="1809450" y="1891800"/>
                  <a:pt x="1795231" y="1910427"/>
                  <a:pt x="1779006" y="1926749"/>
                </a:cubicBezTo>
                <a:close/>
                <a:moveTo>
                  <a:pt x="3006303" y="2654455"/>
                </a:moveTo>
                <a:lnTo>
                  <a:pt x="1857718" y="1991320"/>
                </a:lnTo>
                <a:lnTo>
                  <a:pt x="1859309" y="1978953"/>
                </a:lnTo>
                <a:cubicBezTo>
                  <a:pt x="1865142" y="1956637"/>
                  <a:pt x="1873892" y="1934875"/>
                  <a:pt x="1885560" y="1914220"/>
                </a:cubicBezTo>
                <a:lnTo>
                  <a:pt x="2124740" y="1498154"/>
                </a:lnTo>
                <a:cubicBezTo>
                  <a:pt x="2171410" y="1415532"/>
                  <a:pt x="2258915" y="1365369"/>
                  <a:pt x="2352253" y="1365369"/>
                </a:cubicBezTo>
                <a:lnTo>
                  <a:pt x="2827698" y="1365368"/>
                </a:lnTo>
                <a:cubicBezTo>
                  <a:pt x="2921036" y="1365368"/>
                  <a:pt x="3008543" y="1415532"/>
                  <a:pt x="3055211" y="1498154"/>
                </a:cubicBezTo>
                <a:lnTo>
                  <a:pt x="3288559" y="1914220"/>
                </a:lnTo>
                <a:cubicBezTo>
                  <a:pt x="3335227" y="1996842"/>
                  <a:pt x="3335227" y="2097170"/>
                  <a:pt x="3288558" y="2179793"/>
                </a:cubicBezTo>
                <a:lnTo>
                  <a:pt x="3052294" y="2595858"/>
                </a:lnTo>
                <a:cubicBezTo>
                  <a:pt x="3040626" y="2616513"/>
                  <a:pt x="3026407" y="2635140"/>
                  <a:pt x="3010182" y="2651462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6F1272E-B2CE-4B61-85E6-E09A7F226DC3}"/>
              </a:ext>
            </a:extLst>
          </p:cNvPr>
          <p:cNvSpPr/>
          <p:nvPr userDrawn="1"/>
        </p:nvSpPr>
        <p:spPr>
          <a:xfrm rot="9000000">
            <a:off x="10856727" y="2417082"/>
            <a:ext cx="2348024" cy="3460855"/>
          </a:xfrm>
          <a:custGeom>
            <a:avLst/>
            <a:gdLst>
              <a:gd name="connsiteX0" fmla="*/ 1243802 w 2348024"/>
              <a:gd name="connsiteY0" fmla="*/ 1288585 h 3460855"/>
              <a:gd name="connsiteX1" fmla="*/ 1987767 w 2348024"/>
              <a:gd name="connsiteY1" fmla="*/ 0 h 3460855"/>
              <a:gd name="connsiteX2" fmla="*/ 2079676 w 2348024"/>
              <a:gd name="connsiteY2" fmla="*/ 92979 h 3460855"/>
              <a:gd name="connsiteX3" fmla="*/ 2313024 w 2348024"/>
              <a:gd name="connsiteY3" fmla="*/ 509045 h 3460855"/>
              <a:gd name="connsiteX4" fmla="*/ 2313023 w 2348024"/>
              <a:gd name="connsiteY4" fmla="*/ 774618 h 3460855"/>
              <a:gd name="connsiteX5" fmla="*/ 2076759 w 2348024"/>
              <a:gd name="connsiteY5" fmla="*/ 1190683 h 3460855"/>
              <a:gd name="connsiteX6" fmla="*/ 1849246 w 2348024"/>
              <a:gd name="connsiteY6" fmla="*/ 1323469 h 3460855"/>
              <a:gd name="connsiteX7" fmla="*/ 1373802 w 2348024"/>
              <a:gd name="connsiteY7" fmla="*/ 1323469 h 3460855"/>
              <a:gd name="connsiteX8" fmla="*/ 1305438 w 2348024"/>
              <a:gd name="connsiteY8" fmla="*/ 1314340 h 3460855"/>
              <a:gd name="connsiteX9" fmla="*/ 0 w 2348024"/>
              <a:gd name="connsiteY9" fmla="*/ 3442913 h 3460855"/>
              <a:gd name="connsiteX10" fmla="*/ 735190 w 2348024"/>
              <a:gd name="connsiteY10" fmla="*/ 2169527 h 3460855"/>
              <a:gd name="connsiteX11" fmla="*/ 795328 w 2348024"/>
              <a:gd name="connsiteY11" fmla="*/ 2230365 h 3460855"/>
              <a:gd name="connsiteX12" fmla="*/ 1028676 w 2348024"/>
              <a:gd name="connsiteY12" fmla="*/ 2646430 h 3460855"/>
              <a:gd name="connsiteX13" fmla="*/ 1028675 w 2348024"/>
              <a:gd name="connsiteY13" fmla="*/ 2912002 h 3460855"/>
              <a:gd name="connsiteX14" fmla="*/ 792412 w 2348024"/>
              <a:gd name="connsiteY14" fmla="*/ 3328068 h 3460855"/>
              <a:gd name="connsiteX15" fmla="*/ 564898 w 2348024"/>
              <a:gd name="connsiteY15" fmla="*/ 3460855 h 3460855"/>
              <a:gd name="connsiteX16" fmla="*/ 89454 w 2348024"/>
              <a:gd name="connsiteY16" fmla="*/ 3460855 h 3460855"/>
              <a:gd name="connsiteX17" fmla="*/ 21090 w 2348024"/>
              <a:gd name="connsiteY17" fmla="*/ 3451726 h 346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348024" h="3460855">
                <a:moveTo>
                  <a:pt x="1243802" y="1288585"/>
                </a:moveTo>
                <a:lnTo>
                  <a:pt x="1987767" y="0"/>
                </a:lnTo>
                <a:lnTo>
                  <a:pt x="2079676" y="92979"/>
                </a:lnTo>
                <a:lnTo>
                  <a:pt x="2313024" y="509045"/>
                </a:lnTo>
                <a:cubicBezTo>
                  <a:pt x="2359692" y="591667"/>
                  <a:pt x="2359692" y="691995"/>
                  <a:pt x="2313023" y="774618"/>
                </a:cubicBezTo>
                <a:lnTo>
                  <a:pt x="2076759" y="1190683"/>
                </a:lnTo>
                <a:cubicBezTo>
                  <a:pt x="2030089" y="1273305"/>
                  <a:pt x="1942585" y="1323469"/>
                  <a:pt x="1849246" y="1323469"/>
                </a:cubicBezTo>
                <a:lnTo>
                  <a:pt x="1373802" y="1323469"/>
                </a:lnTo>
                <a:cubicBezTo>
                  <a:pt x="1350467" y="1323469"/>
                  <a:pt x="1327497" y="1320334"/>
                  <a:pt x="1305438" y="1314340"/>
                </a:cubicBezTo>
                <a:close/>
                <a:moveTo>
                  <a:pt x="0" y="3442913"/>
                </a:moveTo>
                <a:lnTo>
                  <a:pt x="735190" y="2169527"/>
                </a:lnTo>
                <a:lnTo>
                  <a:pt x="795328" y="2230365"/>
                </a:lnTo>
                <a:lnTo>
                  <a:pt x="1028676" y="2646430"/>
                </a:lnTo>
                <a:cubicBezTo>
                  <a:pt x="1075344" y="2729053"/>
                  <a:pt x="1075344" y="2829381"/>
                  <a:pt x="1028675" y="2912002"/>
                </a:cubicBezTo>
                <a:lnTo>
                  <a:pt x="792412" y="3328068"/>
                </a:lnTo>
                <a:cubicBezTo>
                  <a:pt x="745742" y="3410691"/>
                  <a:pt x="658237" y="3460855"/>
                  <a:pt x="564898" y="3460855"/>
                </a:cubicBezTo>
                <a:lnTo>
                  <a:pt x="89454" y="3460855"/>
                </a:lnTo>
                <a:cubicBezTo>
                  <a:pt x="66119" y="3460855"/>
                  <a:pt x="43149" y="3457719"/>
                  <a:pt x="21090" y="3451726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02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1582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67377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8158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7286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2850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731" r:id="rId3"/>
    <p:sldLayoutId id="2147483742" r:id="rId4"/>
    <p:sldLayoutId id="2147483740" r:id="rId5"/>
    <p:sldLayoutId id="2147483736" r:id="rId6"/>
    <p:sldLayoutId id="2147483737" r:id="rId7"/>
    <p:sldLayoutId id="2147483738" r:id="rId8"/>
    <p:sldLayoutId id="2147483739" r:id="rId9"/>
    <p:sldLayoutId id="2147483732" r:id="rId10"/>
    <p:sldLayoutId id="2147483745" r:id="rId11"/>
    <p:sldLayoutId id="2147483741" r:id="rId12"/>
    <p:sldLayoutId id="2147483743" r:id="rId13"/>
    <p:sldLayoutId id="2147483744" r:id="rId14"/>
    <p:sldLayoutId id="2147483746" r:id="rId15"/>
    <p:sldLayoutId id="2147483752" r:id="rId16"/>
    <p:sldLayoutId id="2147483751" r:id="rId17"/>
    <p:sldLayoutId id="2147483749" r:id="rId18"/>
    <p:sldLayoutId id="2147483747" r:id="rId19"/>
    <p:sldLayoutId id="2147483748" r:id="rId20"/>
    <p:sldLayoutId id="2147483750" r:id="rId21"/>
    <p:sldLayoutId id="2147483733" r:id="rId22"/>
    <p:sldLayoutId id="2147483734" r:id="rId23"/>
    <p:sldLayoutId id="2147483735" r:id="rId2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4" r:id="rId2"/>
    <p:sldLayoutId id="2147483656" r:id="rId3"/>
    <p:sldLayoutId id="2147483687" r:id="rId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0.xml"/><Relationship Id="rId4" Type="http://schemas.openxmlformats.org/officeDocument/2006/relationships/chart" Target="../charts/char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4.png"/><Relationship Id="rId5" Type="http://schemas.microsoft.com/office/2007/relationships/hdphoto" Target="../media/hdphoto4.wdp"/><Relationship Id="rId4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2"/>
          </p:cNvPr>
          <p:cNvSpPr txBox="1"/>
          <p:nvPr/>
        </p:nvSpPr>
        <p:spPr>
          <a:xfrm>
            <a:off x="0" y="40630"/>
            <a:ext cx="121918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2"/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0" y="5409629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Free PPT Templates</a:t>
            </a:r>
            <a:endParaRPr lang="ko-KR" altLang="en-US" sz="48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0" y="6182853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C13162AD-172F-4138-A519-DA52C0A0FBCE}"/>
              </a:ext>
            </a:extLst>
          </p:cNvPr>
          <p:cNvSpPr/>
          <p:nvPr/>
        </p:nvSpPr>
        <p:spPr>
          <a:xfrm rot="18900000">
            <a:off x="4404015" y="1122775"/>
            <a:ext cx="3406600" cy="3406600"/>
          </a:xfrm>
          <a:custGeom>
            <a:avLst/>
            <a:gdLst>
              <a:gd name="connsiteX0" fmla="*/ 3406600 w 3406600"/>
              <a:gd name="connsiteY0" fmla="*/ 0 h 3406600"/>
              <a:gd name="connsiteX1" fmla="*/ 3406600 w 3406600"/>
              <a:gd name="connsiteY1" fmla="*/ 3406600 h 3406600"/>
              <a:gd name="connsiteX2" fmla="*/ 2847806 w 3406600"/>
              <a:gd name="connsiteY2" fmla="*/ 3406600 h 3406600"/>
              <a:gd name="connsiteX3" fmla="*/ 2579775 w 3406600"/>
              <a:gd name="connsiteY3" fmla="*/ 3138569 h 3406600"/>
              <a:gd name="connsiteX4" fmla="*/ 3138569 w 3406600"/>
              <a:gd name="connsiteY4" fmla="*/ 3138569 h 3406600"/>
              <a:gd name="connsiteX5" fmla="*/ 3138569 w 3406600"/>
              <a:gd name="connsiteY5" fmla="*/ 268031 h 3406600"/>
              <a:gd name="connsiteX6" fmla="*/ 268031 w 3406600"/>
              <a:gd name="connsiteY6" fmla="*/ 268031 h 3406600"/>
              <a:gd name="connsiteX7" fmla="*/ 268031 w 3406600"/>
              <a:gd name="connsiteY7" fmla="*/ 826825 h 3406600"/>
              <a:gd name="connsiteX8" fmla="*/ 0 w 3406600"/>
              <a:gd name="connsiteY8" fmla="*/ 558794 h 3406600"/>
              <a:gd name="connsiteX9" fmla="*/ 0 w 3406600"/>
              <a:gd name="connsiteY9" fmla="*/ 0 h 340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6600" h="3406600">
                <a:moveTo>
                  <a:pt x="3406600" y="0"/>
                </a:moveTo>
                <a:lnTo>
                  <a:pt x="3406600" y="3406600"/>
                </a:lnTo>
                <a:lnTo>
                  <a:pt x="2847806" y="3406600"/>
                </a:lnTo>
                <a:lnTo>
                  <a:pt x="2579775" y="3138569"/>
                </a:lnTo>
                <a:lnTo>
                  <a:pt x="3138569" y="3138569"/>
                </a:lnTo>
                <a:lnTo>
                  <a:pt x="3138569" y="268031"/>
                </a:lnTo>
                <a:lnTo>
                  <a:pt x="268031" y="268031"/>
                </a:lnTo>
                <a:lnTo>
                  <a:pt x="268031" y="826825"/>
                </a:lnTo>
                <a:lnTo>
                  <a:pt x="0" y="558794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0140107" y="471850"/>
            <a:ext cx="1522348" cy="374130"/>
            <a:chOff x="3275856" y="1242391"/>
            <a:chExt cx="1656184" cy="407020"/>
          </a:xfrm>
        </p:grpSpPr>
        <p:sp>
          <p:nvSpPr>
            <p:cNvPr id="8" name="Rounded Rectangle 7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pic>
          <p:nvPicPr>
            <p:cNvPr id="9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5C90B31-AB43-4AA5-B82E-CE89035CDB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007" y="1318630"/>
            <a:ext cx="4068618" cy="3271672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BF2BC4A5-D679-499B-9BE3-4F177893EE9D}"/>
              </a:ext>
            </a:extLst>
          </p:cNvPr>
          <p:cNvSpPr/>
          <p:nvPr/>
        </p:nvSpPr>
        <p:spPr>
          <a:xfrm rot="18900000">
            <a:off x="4527513" y="1414440"/>
            <a:ext cx="3160893" cy="3160893"/>
          </a:xfrm>
          <a:custGeom>
            <a:avLst/>
            <a:gdLst>
              <a:gd name="connsiteX0" fmla="*/ 0 w 3160893"/>
              <a:gd name="connsiteY0" fmla="*/ 0 h 3160893"/>
              <a:gd name="connsiteX1" fmla="*/ 268031 w 3160893"/>
              <a:gd name="connsiteY1" fmla="*/ 268031 h 3160893"/>
              <a:gd name="connsiteX2" fmla="*/ 268031 w 3160893"/>
              <a:gd name="connsiteY2" fmla="*/ 2892862 h 3160893"/>
              <a:gd name="connsiteX3" fmla="*/ 2892862 w 3160893"/>
              <a:gd name="connsiteY3" fmla="*/ 2892862 h 3160893"/>
              <a:gd name="connsiteX4" fmla="*/ 3160893 w 3160893"/>
              <a:gd name="connsiteY4" fmla="*/ 3160893 h 3160893"/>
              <a:gd name="connsiteX5" fmla="*/ 0 w 3160893"/>
              <a:gd name="connsiteY5" fmla="*/ 3160893 h 316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60893" h="3160893">
                <a:moveTo>
                  <a:pt x="0" y="0"/>
                </a:moveTo>
                <a:lnTo>
                  <a:pt x="268031" y="268031"/>
                </a:lnTo>
                <a:lnTo>
                  <a:pt x="268031" y="2892862"/>
                </a:lnTo>
                <a:lnTo>
                  <a:pt x="2892862" y="2892862"/>
                </a:lnTo>
                <a:lnTo>
                  <a:pt x="3160893" y="3160893"/>
                </a:lnTo>
                <a:lnTo>
                  <a:pt x="0" y="316089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4F1A0B-D4E5-4ABE-AFCC-3BC60836D6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948" y="4462463"/>
            <a:ext cx="768633" cy="76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81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aphic 32">
            <a:extLst>
              <a:ext uri="{FF2B5EF4-FFF2-40B4-BE49-F238E27FC236}">
                <a16:creationId xmlns:a16="http://schemas.microsoft.com/office/drawing/2014/main" id="{05F7AE9D-600A-4A2E-A3AF-F8FC3484376D}"/>
              </a:ext>
            </a:extLst>
          </p:cNvPr>
          <p:cNvSpPr/>
          <p:nvPr/>
        </p:nvSpPr>
        <p:spPr>
          <a:xfrm rot="19800000">
            <a:off x="9163821" y="946404"/>
            <a:ext cx="2133032" cy="1998038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noFill/>
          <a:ln w="50800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Graphic 32">
            <a:extLst>
              <a:ext uri="{FF2B5EF4-FFF2-40B4-BE49-F238E27FC236}">
                <a16:creationId xmlns:a16="http://schemas.microsoft.com/office/drawing/2014/main" id="{95EA181D-DFAB-4641-9660-7FFA6DD4D7AC}"/>
              </a:ext>
            </a:extLst>
          </p:cNvPr>
          <p:cNvSpPr/>
          <p:nvPr/>
        </p:nvSpPr>
        <p:spPr>
          <a:xfrm rot="19800000">
            <a:off x="7740680" y="2634708"/>
            <a:ext cx="2133032" cy="1998038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accent3"/>
          </a:solidFill>
          <a:ln w="50800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Graphic 32">
            <a:extLst>
              <a:ext uri="{FF2B5EF4-FFF2-40B4-BE49-F238E27FC236}">
                <a16:creationId xmlns:a16="http://schemas.microsoft.com/office/drawing/2014/main" id="{9ED34BA0-D76F-4DAD-90E4-04A0F811E978}"/>
              </a:ext>
            </a:extLst>
          </p:cNvPr>
          <p:cNvSpPr/>
          <p:nvPr/>
        </p:nvSpPr>
        <p:spPr>
          <a:xfrm rot="19800000">
            <a:off x="9163818" y="4323011"/>
            <a:ext cx="2133032" cy="1998038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noFill/>
          <a:ln w="508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BD02409-B061-410D-8BB9-7994A9B541E6}"/>
              </a:ext>
            </a:extLst>
          </p:cNvPr>
          <p:cNvSpPr txBox="1">
            <a:spLocks/>
          </p:cNvSpPr>
          <p:nvPr/>
        </p:nvSpPr>
        <p:spPr>
          <a:xfrm>
            <a:off x="3915924" y="846397"/>
            <a:ext cx="3096000" cy="3960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Portfolio Presentation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515F686-DE36-410C-8A93-DEE4B16BDD01}"/>
              </a:ext>
            </a:extLst>
          </p:cNvPr>
          <p:cNvSpPr txBox="1">
            <a:spLocks/>
          </p:cNvSpPr>
          <p:nvPr/>
        </p:nvSpPr>
        <p:spPr>
          <a:xfrm>
            <a:off x="3221793" y="1263385"/>
            <a:ext cx="3790131" cy="120485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10000"/>
              </a:lnSpc>
            </a:pPr>
            <a:r>
              <a:rPr lang="en-US" altLang="ko-KR" sz="3600" dirty="0">
                <a:latin typeface="+mj-lt"/>
                <a:cs typeface="Arial" pitchFamily="34" charset="0"/>
              </a:rPr>
              <a:t>Simple Portfolio Presentation</a:t>
            </a:r>
          </a:p>
        </p:txBody>
      </p:sp>
      <p:sp>
        <p:nvSpPr>
          <p:cNvPr id="11" name="직사각형 11">
            <a:extLst>
              <a:ext uri="{FF2B5EF4-FFF2-40B4-BE49-F238E27FC236}">
                <a16:creationId xmlns:a16="http://schemas.microsoft.com/office/drawing/2014/main" id="{6FE708FA-12A5-4147-B82D-340D486A9753}"/>
              </a:ext>
            </a:extLst>
          </p:cNvPr>
          <p:cNvSpPr/>
          <p:nvPr/>
        </p:nvSpPr>
        <p:spPr>
          <a:xfrm>
            <a:off x="2668524" y="3098266"/>
            <a:ext cx="4343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I hope and I believe that this Template will your Time, Money and Reputation. Easy to change colors, photos and Text.</a:t>
            </a:r>
          </a:p>
          <a:p>
            <a:pPr algn="r"/>
            <a:endParaRPr lang="en-US" altLang="ko-KR" sz="1200" dirty="0">
              <a:cs typeface="Arial" pitchFamily="34" charset="0"/>
            </a:endParaRPr>
          </a:p>
          <a:p>
            <a:pPr algn="r"/>
            <a:r>
              <a:rPr lang="en-US" altLang="ko-KR" sz="1200" dirty="0">
                <a:cs typeface="Arial" pitchFamily="34" charset="0"/>
              </a:rPr>
              <a:t>Get a modern PowerPoint  Presentation that is beautifully designed. Easy to change colors, photos and Text. I hope and I believe that this Template will your Time, Money and Reputation. Easy to change colors, photos and Text. </a:t>
            </a:r>
          </a:p>
          <a:p>
            <a:pPr algn="r"/>
            <a:endParaRPr lang="en-US" altLang="ko-KR" sz="1200" dirty="0">
              <a:cs typeface="Arial" pitchFamily="34" charset="0"/>
            </a:endParaRPr>
          </a:p>
          <a:p>
            <a:pPr algn="r"/>
            <a:r>
              <a:rPr lang="en-US" altLang="ko-KR" sz="1200" dirty="0">
                <a:cs typeface="Arial" pitchFamily="34" charset="0"/>
              </a:rPr>
              <a:t>I hope and I believe that this Template will your Time, Money and Reputation. Easy to change colors, photos and Text.   </a:t>
            </a:r>
            <a:endParaRPr lang="ko-KR" altLang="en-US" sz="1200" dirty="0">
              <a:cs typeface="Arial" pitchFamily="34" charset="0"/>
            </a:endParaRPr>
          </a:p>
        </p:txBody>
      </p:sp>
      <p:grpSp>
        <p:nvGrpSpPr>
          <p:cNvPr id="12" name="Group 24">
            <a:extLst>
              <a:ext uri="{FF2B5EF4-FFF2-40B4-BE49-F238E27FC236}">
                <a16:creationId xmlns:a16="http://schemas.microsoft.com/office/drawing/2014/main" id="{DB48997B-E4CB-41D3-B2A6-D7F8BE82FF13}"/>
              </a:ext>
            </a:extLst>
          </p:cNvPr>
          <p:cNvGrpSpPr/>
          <p:nvPr/>
        </p:nvGrpSpPr>
        <p:grpSpPr>
          <a:xfrm>
            <a:off x="9521191" y="1483758"/>
            <a:ext cx="1418285" cy="923330"/>
            <a:chOff x="2551705" y="4283314"/>
            <a:chExt cx="2357003" cy="92333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CC1B4F-33F7-40F1-9714-0AF909D5CEF1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Easy to change colors, photos and Text.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F69707-7BCF-4EAB-B037-5B7D4B416D8C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24">
            <a:extLst>
              <a:ext uri="{FF2B5EF4-FFF2-40B4-BE49-F238E27FC236}">
                <a16:creationId xmlns:a16="http://schemas.microsoft.com/office/drawing/2014/main" id="{406CFF16-0938-40A5-BB42-1453474943BC}"/>
              </a:ext>
            </a:extLst>
          </p:cNvPr>
          <p:cNvGrpSpPr/>
          <p:nvPr/>
        </p:nvGrpSpPr>
        <p:grpSpPr>
          <a:xfrm>
            <a:off x="8098051" y="3172061"/>
            <a:ext cx="1418285" cy="923330"/>
            <a:chOff x="2551705" y="4283314"/>
            <a:chExt cx="2357003" cy="92333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D43A6E-78C0-48BB-9111-621182E6D9CA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4989984-16F4-42A1-9580-BA3069BDBECE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24">
            <a:extLst>
              <a:ext uri="{FF2B5EF4-FFF2-40B4-BE49-F238E27FC236}">
                <a16:creationId xmlns:a16="http://schemas.microsoft.com/office/drawing/2014/main" id="{CB2026B9-CBC4-450A-8DB7-93AB6BBCE45D}"/>
              </a:ext>
            </a:extLst>
          </p:cNvPr>
          <p:cNvGrpSpPr/>
          <p:nvPr/>
        </p:nvGrpSpPr>
        <p:grpSpPr>
          <a:xfrm>
            <a:off x="9523619" y="4860365"/>
            <a:ext cx="1418285" cy="923330"/>
            <a:chOff x="2551705" y="4283314"/>
            <a:chExt cx="2357003" cy="92333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909639-B4D4-438D-9892-28E61DACC06B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5CB2F77-6FED-4E97-AFAC-566336316F9A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9130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EA4A71B-B591-4BDE-B7EC-024A815189E6}"/>
              </a:ext>
            </a:extLst>
          </p:cNvPr>
          <p:cNvSpPr/>
          <p:nvPr/>
        </p:nvSpPr>
        <p:spPr>
          <a:xfrm>
            <a:off x="1678075" y="5042263"/>
            <a:ext cx="10513925" cy="173736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79612B-E427-48C8-8E69-B3932A1DC07B}"/>
              </a:ext>
            </a:extLst>
          </p:cNvPr>
          <p:cNvSpPr/>
          <p:nvPr/>
        </p:nvSpPr>
        <p:spPr>
          <a:xfrm>
            <a:off x="2120202" y="1567543"/>
            <a:ext cx="10071798" cy="173736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E4B94EC-2067-4B0C-BAF7-EF7550D5EFC4}"/>
              </a:ext>
            </a:extLst>
          </p:cNvPr>
          <p:cNvSpPr/>
          <p:nvPr/>
        </p:nvSpPr>
        <p:spPr>
          <a:xfrm>
            <a:off x="306870" y="3304903"/>
            <a:ext cx="4318301" cy="1737360"/>
          </a:xfrm>
          <a:custGeom>
            <a:avLst/>
            <a:gdLst>
              <a:gd name="connsiteX0" fmla="*/ 2708848 w 4318301"/>
              <a:gd name="connsiteY0" fmla="*/ 0 h 1737360"/>
              <a:gd name="connsiteX1" fmla="*/ 3153591 w 4318301"/>
              <a:gd name="connsiteY1" fmla="*/ 0 h 1737360"/>
              <a:gd name="connsiteX2" fmla="*/ 3162634 w 4318301"/>
              <a:gd name="connsiteY2" fmla="*/ 10474 h 1737360"/>
              <a:gd name="connsiteX3" fmla="*/ 3183459 w 4318301"/>
              <a:gd name="connsiteY3" fmla="*/ 38338 h 1737360"/>
              <a:gd name="connsiteX4" fmla="*/ 3203441 w 4318301"/>
              <a:gd name="connsiteY4" fmla="*/ 57892 h 1737360"/>
              <a:gd name="connsiteX5" fmla="*/ 3257667 w 4318301"/>
              <a:gd name="connsiteY5" fmla="*/ 107543 h 1737360"/>
              <a:gd name="connsiteX6" fmla="*/ 3301651 w 4318301"/>
              <a:gd name="connsiteY6" fmla="*/ 139046 h 1737360"/>
              <a:gd name="connsiteX7" fmla="*/ 3308070 w 4318301"/>
              <a:gd name="connsiteY7" fmla="*/ 143190 h 1737360"/>
              <a:gd name="connsiteX8" fmla="*/ 3365858 w 4318301"/>
              <a:gd name="connsiteY8" fmla="*/ 192478 h 1737360"/>
              <a:gd name="connsiteX9" fmla="*/ 3459043 w 4318301"/>
              <a:gd name="connsiteY9" fmla="*/ 318519 h 1737360"/>
              <a:gd name="connsiteX10" fmla="*/ 3538304 w 4318301"/>
              <a:gd name="connsiteY10" fmla="*/ 425588 h 1737360"/>
              <a:gd name="connsiteX11" fmla="*/ 3591485 w 4318301"/>
              <a:gd name="connsiteY11" fmla="*/ 488538 h 1737360"/>
              <a:gd name="connsiteX12" fmla="*/ 3677222 w 4318301"/>
              <a:gd name="connsiteY12" fmla="*/ 564964 h 1737360"/>
              <a:gd name="connsiteX13" fmla="*/ 3693400 w 4318301"/>
              <a:gd name="connsiteY13" fmla="*/ 582507 h 1737360"/>
              <a:gd name="connsiteX14" fmla="*/ 3728492 w 4318301"/>
              <a:gd name="connsiteY14" fmla="*/ 620913 h 1737360"/>
              <a:gd name="connsiteX15" fmla="*/ 3736219 w 4318301"/>
              <a:gd name="connsiteY15" fmla="*/ 626122 h 1737360"/>
              <a:gd name="connsiteX16" fmla="*/ 3810767 w 4318301"/>
              <a:gd name="connsiteY16" fmla="*/ 686898 h 1737360"/>
              <a:gd name="connsiteX17" fmla="*/ 3830023 w 4318301"/>
              <a:gd name="connsiteY17" fmla="*/ 699330 h 1737360"/>
              <a:gd name="connsiteX18" fmla="*/ 3882096 w 4318301"/>
              <a:gd name="connsiteY18" fmla="*/ 739605 h 1737360"/>
              <a:gd name="connsiteX19" fmla="*/ 3887328 w 4318301"/>
              <a:gd name="connsiteY19" fmla="*/ 743869 h 1737360"/>
              <a:gd name="connsiteX20" fmla="*/ 3922924 w 4318301"/>
              <a:gd name="connsiteY20" fmla="*/ 799014 h 1737360"/>
              <a:gd name="connsiteX21" fmla="*/ 3950758 w 4318301"/>
              <a:gd name="connsiteY21" fmla="*/ 895727 h 1737360"/>
              <a:gd name="connsiteX22" fmla="*/ 3952208 w 4318301"/>
              <a:gd name="connsiteY22" fmla="*/ 909971 h 1737360"/>
              <a:gd name="connsiteX23" fmla="*/ 3932376 w 4318301"/>
              <a:gd name="connsiteY23" fmla="*/ 974356 h 1737360"/>
              <a:gd name="connsiteX24" fmla="*/ 3934473 w 4318301"/>
              <a:gd name="connsiteY24" fmla="*/ 1018519 h 1737360"/>
              <a:gd name="connsiteX25" fmla="*/ 3924634 w 4318301"/>
              <a:gd name="connsiteY25" fmla="*/ 1027915 h 1737360"/>
              <a:gd name="connsiteX26" fmla="*/ 3907653 w 4318301"/>
              <a:gd name="connsiteY26" fmla="*/ 1026045 h 1737360"/>
              <a:gd name="connsiteX27" fmla="*/ 3872540 w 4318301"/>
              <a:gd name="connsiteY27" fmla="*/ 975649 h 1737360"/>
              <a:gd name="connsiteX28" fmla="*/ 3868531 w 4318301"/>
              <a:gd name="connsiteY28" fmla="*/ 924484 h 1737360"/>
              <a:gd name="connsiteX29" fmla="*/ 3830624 w 4318301"/>
              <a:gd name="connsiteY29" fmla="*/ 905556 h 1737360"/>
              <a:gd name="connsiteX30" fmla="*/ 3821974 w 4318301"/>
              <a:gd name="connsiteY30" fmla="*/ 914831 h 1737360"/>
              <a:gd name="connsiteX31" fmla="*/ 3813103 w 4318301"/>
              <a:gd name="connsiteY31" fmla="*/ 933725 h 1737360"/>
              <a:gd name="connsiteX32" fmla="*/ 3800067 w 4318301"/>
              <a:gd name="connsiteY32" fmla="*/ 947045 h 1737360"/>
              <a:gd name="connsiteX33" fmla="*/ 3729463 w 4318301"/>
              <a:gd name="connsiteY33" fmla="*/ 901461 h 1737360"/>
              <a:gd name="connsiteX34" fmla="*/ 3629476 w 4318301"/>
              <a:gd name="connsiteY34" fmla="*/ 755723 h 1737360"/>
              <a:gd name="connsiteX35" fmla="*/ 3615267 w 4318301"/>
              <a:gd name="connsiteY35" fmla="*/ 710394 h 1737360"/>
              <a:gd name="connsiteX36" fmla="*/ 3558524 w 4318301"/>
              <a:gd name="connsiteY36" fmla="*/ 647808 h 1737360"/>
              <a:gd name="connsiteX37" fmla="*/ 3500032 w 4318301"/>
              <a:gd name="connsiteY37" fmla="*/ 603389 h 1737360"/>
              <a:gd name="connsiteX38" fmla="*/ 3351418 w 4318301"/>
              <a:gd name="connsiteY38" fmla="*/ 486588 h 1737360"/>
              <a:gd name="connsiteX39" fmla="*/ 3280936 w 4318301"/>
              <a:gd name="connsiteY39" fmla="*/ 442190 h 1737360"/>
              <a:gd name="connsiteX40" fmla="*/ 3249084 w 4318301"/>
              <a:gd name="connsiteY40" fmla="*/ 423843 h 1737360"/>
              <a:gd name="connsiteX41" fmla="*/ 3200956 w 4318301"/>
              <a:gd name="connsiteY41" fmla="*/ 398759 h 1737360"/>
              <a:gd name="connsiteX42" fmla="*/ 3094535 w 4318301"/>
              <a:gd name="connsiteY42" fmla="*/ 307646 h 1737360"/>
              <a:gd name="connsiteX43" fmla="*/ 3036989 w 4318301"/>
              <a:gd name="connsiteY43" fmla="*/ 260733 h 1737360"/>
              <a:gd name="connsiteX44" fmla="*/ 2995862 w 4318301"/>
              <a:gd name="connsiteY44" fmla="*/ 233736 h 1737360"/>
              <a:gd name="connsiteX45" fmla="*/ 2930930 w 4318301"/>
              <a:gd name="connsiteY45" fmla="*/ 173182 h 1737360"/>
              <a:gd name="connsiteX46" fmla="*/ 2878957 w 4318301"/>
              <a:gd name="connsiteY46" fmla="*/ 122103 h 1737360"/>
              <a:gd name="connsiteX47" fmla="*/ 2790164 w 4318301"/>
              <a:gd name="connsiteY47" fmla="*/ 62778 h 1737360"/>
              <a:gd name="connsiteX48" fmla="*/ 2719539 w 4318301"/>
              <a:gd name="connsiteY48" fmla="*/ 5202 h 1737360"/>
              <a:gd name="connsiteX49" fmla="*/ 1289820 w 4318301"/>
              <a:gd name="connsiteY49" fmla="*/ 0 h 1737360"/>
              <a:gd name="connsiteX50" fmla="*/ 2370713 w 4318301"/>
              <a:gd name="connsiteY50" fmla="*/ 0 h 1737360"/>
              <a:gd name="connsiteX51" fmla="*/ 2367798 w 4318301"/>
              <a:gd name="connsiteY51" fmla="*/ 4874 h 1737360"/>
              <a:gd name="connsiteX52" fmla="*/ 2351455 w 4318301"/>
              <a:gd name="connsiteY52" fmla="*/ 53462 h 1737360"/>
              <a:gd name="connsiteX53" fmla="*/ 2331701 w 4318301"/>
              <a:gd name="connsiteY53" fmla="*/ 95051 h 1737360"/>
              <a:gd name="connsiteX54" fmla="*/ 2295450 w 4318301"/>
              <a:gd name="connsiteY54" fmla="*/ 139518 h 1737360"/>
              <a:gd name="connsiteX55" fmla="*/ 2285896 w 4318301"/>
              <a:gd name="connsiteY55" fmla="*/ 175272 h 1737360"/>
              <a:gd name="connsiteX56" fmla="*/ 2288191 w 4318301"/>
              <a:gd name="connsiteY56" fmla="*/ 197826 h 1737360"/>
              <a:gd name="connsiteX57" fmla="*/ 2276385 w 4318301"/>
              <a:gd name="connsiteY57" fmla="*/ 235008 h 1737360"/>
              <a:gd name="connsiteX58" fmla="*/ 2267514 w 4318301"/>
              <a:gd name="connsiteY58" fmla="*/ 253902 h 1737360"/>
              <a:gd name="connsiteX59" fmla="*/ 2258422 w 4318301"/>
              <a:gd name="connsiteY59" fmla="*/ 282411 h 1737360"/>
              <a:gd name="connsiteX60" fmla="*/ 2258728 w 4318301"/>
              <a:gd name="connsiteY60" fmla="*/ 320759 h 1737360"/>
              <a:gd name="connsiteX61" fmla="*/ 2261243 w 4318301"/>
              <a:gd name="connsiteY61" fmla="*/ 333696 h 1737360"/>
              <a:gd name="connsiteX62" fmla="*/ 2258712 w 4318301"/>
              <a:gd name="connsiteY62" fmla="*/ 379529 h 1737360"/>
              <a:gd name="connsiteX63" fmla="*/ 2255740 w 4318301"/>
              <a:gd name="connsiteY63" fmla="*/ 444596 h 1737360"/>
              <a:gd name="connsiteX64" fmla="*/ 2279446 w 4318301"/>
              <a:gd name="connsiteY64" fmla="*/ 488957 h 1737360"/>
              <a:gd name="connsiteX65" fmla="*/ 2296306 w 4318301"/>
              <a:gd name="connsiteY65" fmla="*/ 489640 h 1737360"/>
              <a:gd name="connsiteX66" fmla="*/ 2329543 w 4318301"/>
              <a:gd name="connsiteY66" fmla="*/ 486257 h 1737360"/>
              <a:gd name="connsiteX67" fmla="*/ 2356383 w 4318301"/>
              <a:gd name="connsiteY67" fmla="*/ 490721 h 1737360"/>
              <a:gd name="connsiteX68" fmla="*/ 2416205 w 4318301"/>
              <a:gd name="connsiteY68" fmla="*/ 548198 h 1737360"/>
              <a:gd name="connsiteX69" fmla="*/ 2470779 w 4318301"/>
              <a:gd name="connsiteY69" fmla="*/ 660179 h 1737360"/>
              <a:gd name="connsiteX70" fmla="*/ 2474524 w 4318301"/>
              <a:gd name="connsiteY70" fmla="*/ 696976 h 1737360"/>
              <a:gd name="connsiteX71" fmla="*/ 2442538 w 4318301"/>
              <a:gd name="connsiteY71" fmla="*/ 736213 h 1737360"/>
              <a:gd name="connsiteX72" fmla="*/ 2392163 w 4318301"/>
              <a:gd name="connsiteY72" fmla="*/ 783318 h 1737360"/>
              <a:gd name="connsiteX73" fmla="*/ 2396512 w 4318301"/>
              <a:gd name="connsiteY73" fmla="*/ 826051 h 1737360"/>
              <a:gd name="connsiteX74" fmla="*/ 2423856 w 4318301"/>
              <a:gd name="connsiteY74" fmla="*/ 847255 h 1737360"/>
              <a:gd name="connsiteX75" fmla="*/ 2436935 w 4318301"/>
              <a:gd name="connsiteY75" fmla="*/ 857917 h 1737360"/>
              <a:gd name="connsiteX76" fmla="*/ 2488361 w 4318301"/>
              <a:gd name="connsiteY76" fmla="*/ 868275 h 1737360"/>
              <a:gd name="connsiteX77" fmla="*/ 2494539 w 4318301"/>
              <a:gd name="connsiteY77" fmla="*/ 870044 h 1737360"/>
              <a:gd name="connsiteX78" fmla="*/ 2534578 w 4318301"/>
              <a:gd name="connsiteY78" fmla="*/ 886358 h 1737360"/>
              <a:gd name="connsiteX79" fmla="*/ 2614642 w 4318301"/>
              <a:gd name="connsiteY79" fmla="*/ 977753 h 1737360"/>
              <a:gd name="connsiteX80" fmla="*/ 2617499 w 4318301"/>
              <a:gd name="connsiteY80" fmla="*/ 982260 h 1737360"/>
              <a:gd name="connsiteX81" fmla="*/ 2646941 w 4318301"/>
              <a:gd name="connsiteY81" fmla="*/ 1047626 h 1737360"/>
              <a:gd name="connsiteX82" fmla="*/ 2668933 w 4318301"/>
              <a:gd name="connsiteY82" fmla="*/ 1063379 h 1737360"/>
              <a:gd name="connsiteX83" fmla="*/ 2701850 w 4318301"/>
              <a:gd name="connsiteY83" fmla="*/ 1080416 h 1737360"/>
              <a:gd name="connsiteX84" fmla="*/ 2752678 w 4318301"/>
              <a:gd name="connsiteY84" fmla="*/ 1155598 h 1737360"/>
              <a:gd name="connsiteX85" fmla="*/ 2782660 w 4318301"/>
              <a:gd name="connsiteY85" fmla="*/ 1190926 h 1737360"/>
              <a:gd name="connsiteX86" fmla="*/ 2847371 w 4318301"/>
              <a:gd name="connsiteY86" fmla="*/ 1261098 h 1737360"/>
              <a:gd name="connsiteX87" fmla="*/ 2908421 w 4318301"/>
              <a:gd name="connsiteY87" fmla="*/ 1342436 h 1737360"/>
              <a:gd name="connsiteX88" fmla="*/ 2936149 w 4318301"/>
              <a:gd name="connsiteY88" fmla="*/ 1379192 h 1737360"/>
              <a:gd name="connsiteX89" fmla="*/ 2974461 w 4318301"/>
              <a:gd name="connsiteY89" fmla="*/ 1425664 h 1737360"/>
              <a:gd name="connsiteX90" fmla="*/ 2980297 w 4318301"/>
              <a:gd name="connsiteY90" fmla="*/ 1435865 h 1737360"/>
              <a:gd name="connsiteX91" fmla="*/ 2996396 w 4318301"/>
              <a:gd name="connsiteY91" fmla="*/ 1476202 h 1737360"/>
              <a:gd name="connsiteX92" fmla="*/ 3034587 w 4318301"/>
              <a:gd name="connsiteY92" fmla="*/ 1521489 h 1737360"/>
              <a:gd name="connsiteX93" fmla="*/ 3059516 w 4318301"/>
              <a:gd name="connsiteY93" fmla="*/ 1518951 h 1737360"/>
              <a:gd name="connsiteX94" fmla="*/ 3080136 w 4318301"/>
              <a:gd name="connsiteY94" fmla="*/ 1497663 h 1737360"/>
              <a:gd name="connsiteX95" fmla="*/ 3177872 w 4318301"/>
              <a:gd name="connsiteY95" fmla="*/ 1444539 h 1737360"/>
              <a:gd name="connsiteX96" fmla="*/ 3230102 w 4318301"/>
              <a:gd name="connsiteY96" fmla="*/ 1439222 h 1737360"/>
              <a:gd name="connsiteX97" fmla="*/ 3318086 w 4318301"/>
              <a:gd name="connsiteY97" fmla="*/ 1443459 h 1737360"/>
              <a:gd name="connsiteX98" fmla="*/ 3362731 w 4318301"/>
              <a:gd name="connsiteY98" fmla="*/ 1446111 h 1737360"/>
              <a:gd name="connsiteX99" fmla="*/ 3431381 w 4318301"/>
              <a:gd name="connsiteY99" fmla="*/ 1460713 h 1737360"/>
              <a:gd name="connsiteX100" fmla="*/ 3460069 w 4318301"/>
              <a:gd name="connsiteY100" fmla="*/ 1436203 h 1737360"/>
              <a:gd name="connsiteX101" fmla="*/ 3464434 w 4318301"/>
              <a:gd name="connsiteY101" fmla="*/ 1420168 h 1737360"/>
              <a:gd name="connsiteX102" fmla="*/ 3544442 w 4318301"/>
              <a:gd name="connsiteY102" fmla="*/ 1346061 h 1737360"/>
              <a:gd name="connsiteX103" fmla="*/ 3594519 w 4318301"/>
              <a:gd name="connsiteY103" fmla="*/ 1331368 h 1737360"/>
              <a:gd name="connsiteX104" fmla="*/ 3613633 w 4318301"/>
              <a:gd name="connsiteY104" fmla="*/ 1330622 h 1737360"/>
              <a:gd name="connsiteX105" fmla="*/ 3670291 w 4318301"/>
              <a:gd name="connsiteY105" fmla="*/ 1345245 h 1737360"/>
              <a:gd name="connsiteX106" fmla="*/ 3819340 w 4318301"/>
              <a:gd name="connsiteY106" fmla="*/ 1372050 h 1737360"/>
              <a:gd name="connsiteX107" fmla="*/ 3894507 w 4318301"/>
              <a:gd name="connsiteY107" fmla="*/ 1379990 h 1737360"/>
              <a:gd name="connsiteX108" fmla="*/ 3963256 w 4318301"/>
              <a:gd name="connsiteY108" fmla="*/ 1383787 h 1737360"/>
              <a:gd name="connsiteX109" fmla="*/ 4029148 w 4318301"/>
              <a:gd name="connsiteY109" fmla="*/ 1383076 h 1737360"/>
              <a:gd name="connsiteX110" fmla="*/ 4158038 w 4318301"/>
              <a:gd name="connsiteY110" fmla="*/ 1423928 h 1737360"/>
              <a:gd name="connsiteX111" fmla="*/ 4195241 w 4318301"/>
              <a:gd name="connsiteY111" fmla="*/ 1447727 h 1737360"/>
              <a:gd name="connsiteX112" fmla="*/ 4265020 w 4318301"/>
              <a:gd name="connsiteY112" fmla="*/ 1496993 h 1737360"/>
              <a:gd name="connsiteX113" fmla="*/ 4290857 w 4318301"/>
              <a:gd name="connsiteY113" fmla="*/ 1538738 h 1737360"/>
              <a:gd name="connsiteX114" fmla="*/ 4309693 w 4318301"/>
              <a:gd name="connsiteY114" fmla="*/ 1582396 h 1737360"/>
              <a:gd name="connsiteX115" fmla="*/ 4318287 w 4318301"/>
              <a:gd name="connsiteY115" fmla="*/ 1607907 h 1737360"/>
              <a:gd name="connsiteX116" fmla="*/ 4264293 w 4318301"/>
              <a:gd name="connsiteY116" fmla="*/ 1690161 h 1737360"/>
              <a:gd name="connsiteX117" fmla="*/ 4239848 w 4318301"/>
              <a:gd name="connsiteY117" fmla="*/ 1697447 h 1737360"/>
              <a:gd name="connsiteX118" fmla="*/ 4158184 w 4318301"/>
              <a:gd name="connsiteY118" fmla="*/ 1708157 h 1737360"/>
              <a:gd name="connsiteX119" fmla="*/ 4055231 w 4318301"/>
              <a:gd name="connsiteY119" fmla="*/ 1698248 h 1737360"/>
              <a:gd name="connsiteX120" fmla="*/ 4016279 w 4318301"/>
              <a:gd name="connsiteY120" fmla="*/ 1692619 h 1737360"/>
              <a:gd name="connsiteX121" fmla="*/ 3932418 w 4318301"/>
              <a:gd name="connsiteY121" fmla="*/ 1669971 h 1737360"/>
              <a:gd name="connsiteX122" fmla="*/ 3881837 w 4318301"/>
              <a:gd name="connsiteY122" fmla="*/ 1667924 h 1737360"/>
              <a:gd name="connsiteX123" fmla="*/ 3807274 w 4318301"/>
              <a:gd name="connsiteY123" fmla="*/ 1665918 h 1737360"/>
              <a:gd name="connsiteX124" fmla="*/ 3756693 w 4318301"/>
              <a:gd name="connsiteY124" fmla="*/ 1663871 h 1737360"/>
              <a:gd name="connsiteX125" fmla="*/ 3726655 w 4318301"/>
              <a:gd name="connsiteY125" fmla="*/ 1663331 h 1737360"/>
              <a:gd name="connsiteX126" fmla="*/ 3685349 w 4318301"/>
              <a:gd name="connsiteY126" fmla="*/ 1669932 h 1737360"/>
              <a:gd name="connsiteX127" fmla="*/ 3578615 w 4318301"/>
              <a:gd name="connsiteY127" fmla="*/ 1670003 h 1737360"/>
              <a:gd name="connsiteX128" fmla="*/ 3536365 w 4318301"/>
              <a:gd name="connsiteY128" fmla="*/ 1679101 h 1737360"/>
              <a:gd name="connsiteX129" fmla="*/ 3508504 w 4318301"/>
              <a:gd name="connsiteY129" fmla="*/ 1710271 h 1737360"/>
              <a:gd name="connsiteX130" fmla="*/ 3490822 w 4318301"/>
              <a:gd name="connsiteY130" fmla="*/ 1737360 h 1737360"/>
              <a:gd name="connsiteX131" fmla="*/ 2654515 w 4318301"/>
              <a:gd name="connsiteY131" fmla="*/ 1737360 h 1737360"/>
              <a:gd name="connsiteX132" fmla="*/ 2574887 w 4318301"/>
              <a:gd name="connsiteY132" fmla="*/ 1659430 h 1737360"/>
              <a:gd name="connsiteX133" fmla="*/ 2542937 w 4318301"/>
              <a:gd name="connsiteY133" fmla="*/ 1651889 h 1737360"/>
              <a:gd name="connsiteX134" fmla="*/ 2500928 w 4318301"/>
              <a:gd name="connsiteY134" fmla="*/ 1663361 h 1737360"/>
              <a:gd name="connsiteX135" fmla="*/ 2491190 w 4318301"/>
              <a:gd name="connsiteY135" fmla="*/ 1661952 h 1737360"/>
              <a:gd name="connsiteX136" fmla="*/ 2393425 w 4318301"/>
              <a:gd name="connsiteY136" fmla="*/ 1632325 h 1737360"/>
              <a:gd name="connsiteX137" fmla="*/ 2317875 w 4318301"/>
              <a:gd name="connsiteY137" fmla="*/ 1608832 h 1737360"/>
              <a:gd name="connsiteX138" fmla="*/ 2228179 w 4318301"/>
              <a:gd name="connsiteY138" fmla="*/ 1575985 h 1737360"/>
              <a:gd name="connsiteX139" fmla="*/ 2046710 w 4318301"/>
              <a:gd name="connsiteY139" fmla="*/ 1478119 h 1737360"/>
              <a:gd name="connsiteX140" fmla="*/ 1976711 w 4318301"/>
              <a:gd name="connsiteY140" fmla="*/ 1438469 h 1737360"/>
              <a:gd name="connsiteX141" fmla="*/ 1950838 w 4318301"/>
              <a:gd name="connsiteY141" fmla="*/ 1443503 h 1737360"/>
              <a:gd name="connsiteX142" fmla="*/ 1940879 w 4318301"/>
              <a:gd name="connsiteY142" fmla="*/ 1451711 h 1737360"/>
              <a:gd name="connsiteX143" fmla="*/ 1890945 w 4318301"/>
              <a:gd name="connsiteY143" fmla="*/ 1479582 h 1737360"/>
              <a:gd name="connsiteX144" fmla="*/ 1836006 w 4318301"/>
              <a:gd name="connsiteY144" fmla="*/ 1564331 h 1737360"/>
              <a:gd name="connsiteX145" fmla="*/ 1824120 w 4318301"/>
              <a:gd name="connsiteY145" fmla="*/ 1624309 h 1737360"/>
              <a:gd name="connsiteX146" fmla="*/ 1776677 w 4318301"/>
              <a:gd name="connsiteY146" fmla="*/ 1737360 h 1737360"/>
              <a:gd name="connsiteX147" fmla="*/ 1030874 w 4318301"/>
              <a:gd name="connsiteY147" fmla="*/ 1737360 h 1737360"/>
              <a:gd name="connsiteX148" fmla="*/ 1030307 w 4318301"/>
              <a:gd name="connsiteY148" fmla="*/ 1684719 h 1737360"/>
              <a:gd name="connsiteX149" fmla="*/ 1034324 w 4318301"/>
              <a:gd name="connsiteY149" fmla="*/ 1606352 h 1737360"/>
              <a:gd name="connsiteX150" fmla="*/ 1058719 w 4318301"/>
              <a:gd name="connsiteY150" fmla="*/ 1504324 h 1737360"/>
              <a:gd name="connsiteX151" fmla="*/ 1067186 w 4318301"/>
              <a:gd name="connsiteY151" fmla="*/ 1457887 h 1737360"/>
              <a:gd name="connsiteX152" fmla="*/ 1070243 w 4318301"/>
              <a:gd name="connsiteY152" fmla="*/ 1440785 h 1737360"/>
              <a:gd name="connsiteX153" fmla="*/ 1094360 w 4318301"/>
              <a:gd name="connsiteY153" fmla="*/ 1383160 h 1737360"/>
              <a:gd name="connsiteX154" fmla="*/ 1103310 w 4318301"/>
              <a:gd name="connsiteY154" fmla="*/ 1341471 h 1737360"/>
              <a:gd name="connsiteX155" fmla="*/ 1132155 w 4318301"/>
              <a:gd name="connsiteY155" fmla="*/ 1271372 h 1737360"/>
              <a:gd name="connsiteX156" fmla="*/ 1191260 w 4318301"/>
              <a:gd name="connsiteY156" fmla="*/ 1192197 h 1737360"/>
              <a:gd name="connsiteX157" fmla="*/ 1222983 w 4318301"/>
              <a:gd name="connsiteY157" fmla="*/ 1138595 h 1737360"/>
              <a:gd name="connsiteX158" fmla="*/ 1225820 w 4318301"/>
              <a:gd name="connsiteY158" fmla="*/ 1131109 h 1737360"/>
              <a:gd name="connsiteX159" fmla="*/ 1219437 w 4318301"/>
              <a:gd name="connsiteY159" fmla="*/ 1080188 h 1737360"/>
              <a:gd name="connsiteX160" fmla="*/ 1215592 w 4318301"/>
              <a:gd name="connsiteY160" fmla="*/ 1054193 h 1737360"/>
              <a:gd name="connsiteX161" fmla="*/ 1250798 w 4318301"/>
              <a:gd name="connsiteY161" fmla="*/ 1023024 h 1737360"/>
              <a:gd name="connsiteX162" fmla="*/ 1260756 w 4318301"/>
              <a:gd name="connsiteY162" fmla="*/ 1014816 h 1737360"/>
              <a:gd name="connsiteX163" fmla="*/ 1269344 w 4318301"/>
              <a:gd name="connsiteY163" fmla="*/ 969565 h 1737360"/>
              <a:gd name="connsiteX164" fmla="*/ 1261916 w 4318301"/>
              <a:gd name="connsiteY164" fmla="*/ 931942 h 1737360"/>
              <a:gd name="connsiteX165" fmla="*/ 1256159 w 4318301"/>
              <a:gd name="connsiteY165" fmla="*/ 898947 h 1737360"/>
              <a:gd name="connsiteX166" fmla="*/ 1275046 w 4318301"/>
              <a:gd name="connsiteY166" fmla="*/ 837057 h 1737360"/>
              <a:gd name="connsiteX167" fmla="*/ 1284919 w 4318301"/>
              <a:gd name="connsiteY167" fmla="*/ 780882 h 1737360"/>
              <a:gd name="connsiteX168" fmla="*/ 1285624 w 4318301"/>
              <a:gd name="connsiteY168" fmla="*/ 776013 h 1737360"/>
              <a:gd name="connsiteX169" fmla="*/ 1298255 w 4318301"/>
              <a:gd name="connsiteY169" fmla="*/ 735148 h 1737360"/>
              <a:gd name="connsiteX170" fmla="*/ 1303317 w 4318301"/>
              <a:gd name="connsiteY170" fmla="*/ 643483 h 1737360"/>
              <a:gd name="connsiteX171" fmla="*/ 1288995 w 4318301"/>
              <a:gd name="connsiteY171" fmla="*/ 467438 h 1737360"/>
              <a:gd name="connsiteX172" fmla="*/ 1281015 w 4318301"/>
              <a:gd name="connsiteY172" fmla="*/ 318333 h 1737360"/>
              <a:gd name="connsiteX173" fmla="*/ 1285920 w 4318301"/>
              <a:gd name="connsiteY173" fmla="*/ 272258 h 1737360"/>
              <a:gd name="connsiteX174" fmla="*/ 1291771 w 4318301"/>
              <a:gd name="connsiteY174" fmla="*/ 223689 h 1737360"/>
              <a:gd name="connsiteX175" fmla="*/ 1280561 w 4318301"/>
              <a:gd name="connsiteY175" fmla="*/ 196046 h 1737360"/>
              <a:gd name="connsiteX176" fmla="*/ 1277220 w 4318301"/>
              <a:gd name="connsiteY176" fmla="*/ 186791 h 1737360"/>
              <a:gd name="connsiteX177" fmla="*/ 1281138 w 4318301"/>
              <a:gd name="connsiteY177" fmla="*/ 119229 h 1737360"/>
              <a:gd name="connsiteX178" fmla="*/ 1284934 w 4318301"/>
              <a:gd name="connsiteY178" fmla="*/ 50479 h 1737360"/>
              <a:gd name="connsiteX179" fmla="*/ 126259 w 4318301"/>
              <a:gd name="connsiteY179" fmla="*/ 0 h 1737360"/>
              <a:gd name="connsiteX180" fmla="*/ 485754 w 4318301"/>
              <a:gd name="connsiteY180" fmla="*/ 0 h 1737360"/>
              <a:gd name="connsiteX181" fmla="*/ 480005 w 4318301"/>
              <a:gd name="connsiteY181" fmla="*/ 1682 h 1737360"/>
              <a:gd name="connsiteX182" fmla="*/ 446568 w 4318301"/>
              <a:gd name="connsiteY182" fmla="*/ 26673 h 1737360"/>
              <a:gd name="connsiteX183" fmla="*/ 409592 w 4318301"/>
              <a:gd name="connsiteY183" fmla="*/ 64019 h 1737360"/>
              <a:gd name="connsiteX184" fmla="*/ 335355 w 4318301"/>
              <a:gd name="connsiteY184" fmla="*/ 112353 h 1737360"/>
              <a:gd name="connsiteX185" fmla="*/ 262546 w 4318301"/>
              <a:gd name="connsiteY185" fmla="*/ 162940 h 1737360"/>
              <a:gd name="connsiteX186" fmla="*/ 185772 w 4318301"/>
              <a:gd name="connsiteY186" fmla="*/ 186345 h 1737360"/>
              <a:gd name="connsiteX187" fmla="*/ 145675 w 4318301"/>
              <a:gd name="connsiteY187" fmla="*/ 204819 h 1737360"/>
              <a:gd name="connsiteX188" fmla="*/ 124933 w 4318301"/>
              <a:gd name="connsiteY188" fmla="*/ 224921 h 1737360"/>
              <a:gd name="connsiteX189" fmla="*/ 60349 w 4318301"/>
              <a:gd name="connsiteY189" fmla="*/ 226697 h 1737360"/>
              <a:gd name="connsiteX190" fmla="*/ 46930 w 4318301"/>
              <a:gd name="connsiteY190" fmla="*/ 224464 h 1737360"/>
              <a:gd name="connsiteX191" fmla="*/ 2604 w 4318301"/>
              <a:gd name="connsiteY191" fmla="*/ 201392 h 1737360"/>
              <a:gd name="connsiteX192" fmla="*/ 209 w 4318301"/>
              <a:gd name="connsiteY192" fmla="*/ 189642 h 1737360"/>
              <a:gd name="connsiteX193" fmla="*/ 11632 w 4318301"/>
              <a:gd name="connsiteY193" fmla="*/ 136907 h 1737360"/>
              <a:gd name="connsiteX194" fmla="*/ 22871 w 4318301"/>
              <a:gd name="connsiteY194" fmla="*/ 47012 h 1737360"/>
              <a:gd name="connsiteX195" fmla="*/ 58419 w 4318301"/>
              <a:gd name="connsiteY195" fmla="*/ 7413 h 1737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4318301" h="1737360">
                <a:moveTo>
                  <a:pt x="2708848" y="0"/>
                </a:moveTo>
                <a:lnTo>
                  <a:pt x="3153591" y="0"/>
                </a:lnTo>
                <a:lnTo>
                  <a:pt x="3162634" y="10474"/>
                </a:lnTo>
                <a:cubicBezTo>
                  <a:pt x="3165149" y="23411"/>
                  <a:pt x="3174305" y="30874"/>
                  <a:pt x="3183459" y="38338"/>
                </a:cubicBezTo>
                <a:cubicBezTo>
                  <a:pt x="3190120" y="44856"/>
                  <a:pt x="3196780" y="51374"/>
                  <a:pt x="3203441" y="57892"/>
                </a:cubicBezTo>
                <a:cubicBezTo>
                  <a:pt x="3221871" y="74006"/>
                  <a:pt x="3239236" y="91428"/>
                  <a:pt x="3257667" y="107543"/>
                </a:cubicBezTo>
                <a:cubicBezTo>
                  <a:pt x="3272054" y="119271"/>
                  <a:pt x="3287386" y="128505"/>
                  <a:pt x="3301651" y="139046"/>
                </a:cubicBezTo>
                <a:cubicBezTo>
                  <a:pt x="3302959" y="140112"/>
                  <a:pt x="3305575" y="142244"/>
                  <a:pt x="3308070" y="143190"/>
                </a:cubicBezTo>
                <a:cubicBezTo>
                  <a:pt x="3331952" y="153952"/>
                  <a:pt x="3350384" y="170066"/>
                  <a:pt x="3365858" y="192478"/>
                </a:cubicBezTo>
                <a:cubicBezTo>
                  <a:pt x="3395377" y="235048"/>
                  <a:pt x="3428336" y="276069"/>
                  <a:pt x="3459043" y="318519"/>
                </a:cubicBezTo>
                <a:cubicBezTo>
                  <a:pt x="3485464" y="354208"/>
                  <a:pt x="3510697" y="390019"/>
                  <a:pt x="3538304" y="425588"/>
                </a:cubicBezTo>
                <a:cubicBezTo>
                  <a:pt x="3554965" y="447879"/>
                  <a:pt x="3571505" y="468983"/>
                  <a:pt x="3591485" y="488538"/>
                </a:cubicBezTo>
                <a:cubicBezTo>
                  <a:pt x="3618247" y="515797"/>
                  <a:pt x="3648208" y="539133"/>
                  <a:pt x="3677222" y="564964"/>
                </a:cubicBezTo>
                <a:cubicBezTo>
                  <a:pt x="3683761" y="570296"/>
                  <a:pt x="3688048" y="577056"/>
                  <a:pt x="3693400" y="582507"/>
                </a:cubicBezTo>
                <a:cubicBezTo>
                  <a:pt x="3704346" y="595785"/>
                  <a:pt x="3703322" y="621076"/>
                  <a:pt x="3728492" y="620913"/>
                </a:cubicBezTo>
                <a:cubicBezTo>
                  <a:pt x="3730866" y="620671"/>
                  <a:pt x="3733603" y="623990"/>
                  <a:pt x="3736219" y="626122"/>
                </a:cubicBezTo>
                <a:cubicBezTo>
                  <a:pt x="3761068" y="646381"/>
                  <a:pt x="3785918" y="666639"/>
                  <a:pt x="3810767" y="686898"/>
                </a:cubicBezTo>
                <a:cubicBezTo>
                  <a:pt x="3817307" y="692228"/>
                  <a:pt x="3823604" y="695186"/>
                  <a:pt x="3830023" y="699330"/>
                </a:cubicBezTo>
                <a:cubicBezTo>
                  <a:pt x="3849036" y="709388"/>
                  <a:pt x="3872557" y="716589"/>
                  <a:pt x="3882096" y="739605"/>
                </a:cubicBezTo>
                <a:cubicBezTo>
                  <a:pt x="3882338" y="741979"/>
                  <a:pt x="3884833" y="742924"/>
                  <a:pt x="3887328" y="743869"/>
                </a:cubicBezTo>
                <a:cubicBezTo>
                  <a:pt x="3911210" y="754631"/>
                  <a:pt x="3922640" y="772657"/>
                  <a:pt x="3922924" y="799014"/>
                </a:cubicBezTo>
                <a:cubicBezTo>
                  <a:pt x="3924053" y="833680"/>
                  <a:pt x="3938000" y="864644"/>
                  <a:pt x="3950758" y="895727"/>
                </a:cubicBezTo>
                <a:cubicBezTo>
                  <a:pt x="3952428" y="900354"/>
                  <a:pt x="3953032" y="906289"/>
                  <a:pt x="3952208" y="909971"/>
                </a:cubicBezTo>
                <a:cubicBezTo>
                  <a:pt x="3946073" y="932184"/>
                  <a:pt x="3937324" y="952264"/>
                  <a:pt x="3932376" y="974356"/>
                </a:cubicBezTo>
                <a:cubicBezTo>
                  <a:pt x="3930264" y="988963"/>
                  <a:pt x="3923405" y="1004053"/>
                  <a:pt x="3934473" y="1018519"/>
                </a:cubicBezTo>
                <a:cubicBezTo>
                  <a:pt x="3938758" y="1025277"/>
                  <a:pt x="3930691" y="1028497"/>
                  <a:pt x="3924634" y="1027915"/>
                </a:cubicBezTo>
                <a:cubicBezTo>
                  <a:pt x="3918579" y="1027331"/>
                  <a:pt x="3913589" y="1025440"/>
                  <a:pt x="3907653" y="1026045"/>
                </a:cubicBezTo>
                <a:cubicBezTo>
                  <a:pt x="3877031" y="1031560"/>
                  <a:pt x="3857513" y="1004764"/>
                  <a:pt x="3872540" y="975649"/>
                </a:cubicBezTo>
                <a:cubicBezTo>
                  <a:pt x="3881532" y="957943"/>
                  <a:pt x="3884347" y="938467"/>
                  <a:pt x="3868531" y="924484"/>
                </a:cubicBezTo>
                <a:cubicBezTo>
                  <a:pt x="3859256" y="915834"/>
                  <a:pt x="3844407" y="911349"/>
                  <a:pt x="3830624" y="905556"/>
                </a:cubicBezTo>
                <a:cubicBezTo>
                  <a:pt x="3829317" y="904489"/>
                  <a:pt x="3823985" y="911029"/>
                  <a:pt x="3821974" y="914831"/>
                </a:cubicBezTo>
                <a:cubicBezTo>
                  <a:pt x="3819017" y="921130"/>
                  <a:pt x="3816181" y="928614"/>
                  <a:pt x="3813103" y="933725"/>
                </a:cubicBezTo>
                <a:cubicBezTo>
                  <a:pt x="3809904" y="937649"/>
                  <a:pt x="3805518" y="941693"/>
                  <a:pt x="3800067" y="947045"/>
                </a:cubicBezTo>
                <a:cubicBezTo>
                  <a:pt x="3778557" y="936041"/>
                  <a:pt x="3755862" y="925159"/>
                  <a:pt x="3729463" y="901461"/>
                </a:cubicBezTo>
                <a:cubicBezTo>
                  <a:pt x="3675620" y="867363"/>
                  <a:pt x="3640748" y="819340"/>
                  <a:pt x="3629476" y="755723"/>
                </a:cubicBezTo>
                <a:cubicBezTo>
                  <a:pt x="3626717" y="740413"/>
                  <a:pt x="3621586" y="725343"/>
                  <a:pt x="3615267" y="710394"/>
                </a:cubicBezTo>
                <a:cubicBezTo>
                  <a:pt x="3604057" y="682751"/>
                  <a:pt x="3578504" y="667362"/>
                  <a:pt x="3558524" y="647808"/>
                </a:cubicBezTo>
                <a:cubicBezTo>
                  <a:pt x="3541159" y="630386"/>
                  <a:pt x="3519530" y="618195"/>
                  <a:pt x="3500032" y="603389"/>
                </a:cubicBezTo>
                <a:cubicBezTo>
                  <a:pt x="3450575" y="565247"/>
                  <a:pt x="3399931" y="527225"/>
                  <a:pt x="3351418" y="486588"/>
                </a:cubicBezTo>
                <a:cubicBezTo>
                  <a:pt x="3329185" y="468461"/>
                  <a:pt x="3305180" y="456513"/>
                  <a:pt x="3280936" y="442190"/>
                </a:cubicBezTo>
                <a:cubicBezTo>
                  <a:pt x="3269527" y="436155"/>
                  <a:pt x="3259305" y="429999"/>
                  <a:pt x="3249084" y="423843"/>
                </a:cubicBezTo>
                <a:cubicBezTo>
                  <a:pt x="3232687" y="415918"/>
                  <a:pt x="3215222" y="409301"/>
                  <a:pt x="3200956" y="398759"/>
                </a:cubicBezTo>
                <a:cubicBezTo>
                  <a:pt x="3164456" y="370092"/>
                  <a:pt x="3129968" y="337621"/>
                  <a:pt x="3094535" y="307646"/>
                </a:cubicBezTo>
                <a:cubicBezTo>
                  <a:pt x="3076105" y="291533"/>
                  <a:pt x="3056486" y="275539"/>
                  <a:pt x="3036989" y="260733"/>
                </a:cubicBezTo>
                <a:cubicBezTo>
                  <a:pt x="3024031" y="251258"/>
                  <a:pt x="3009886" y="241903"/>
                  <a:pt x="2995862" y="233736"/>
                </a:cubicBezTo>
                <a:cubicBezTo>
                  <a:pt x="2969122" y="218468"/>
                  <a:pt x="2947833" y="197847"/>
                  <a:pt x="2930930" y="173182"/>
                </a:cubicBezTo>
                <a:cubicBezTo>
                  <a:pt x="2917952" y="151716"/>
                  <a:pt x="2899521" y="135601"/>
                  <a:pt x="2878957" y="122103"/>
                </a:cubicBezTo>
                <a:cubicBezTo>
                  <a:pt x="2849359" y="102328"/>
                  <a:pt x="2818695" y="83861"/>
                  <a:pt x="2790164" y="62778"/>
                </a:cubicBezTo>
                <a:cubicBezTo>
                  <a:pt x="2765556" y="44894"/>
                  <a:pt x="2742014" y="25702"/>
                  <a:pt x="2719539" y="5202"/>
                </a:cubicBezTo>
                <a:close/>
                <a:moveTo>
                  <a:pt x="1289820" y="0"/>
                </a:moveTo>
                <a:lnTo>
                  <a:pt x="2370713" y="0"/>
                </a:lnTo>
                <a:lnTo>
                  <a:pt x="2367798" y="4874"/>
                </a:lnTo>
                <a:cubicBezTo>
                  <a:pt x="2361280" y="20379"/>
                  <a:pt x="2356352" y="36772"/>
                  <a:pt x="2351455" y="53462"/>
                </a:cubicBezTo>
                <a:cubicBezTo>
                  <a:pt x="2348157" y="68190"/>
                  <a:pt x="2341418" y="84467"/>
                  <a:pt x="2331701" y="95051"/>
                </a:cubicBezTo>
                <a:cubicBezTo>
                  <a:pt x="2318786" y="109559"/>
                  <a:pt x="2305750" y="122879"/>
                  <a:pt x="2295450" y="139518"/>
                </a:cubicBezTo>
                <a:cubicBezTo>
                  <a:pt x="2288228" y="151048"/>
                  <a:pt x="2283259" y="161149"/>
                  <a:pt x="2285896" y="175272"/>
                </a:cubicBezTo>
                <a:cubicBezTo>
                  <a:pt x="2286621" y="182395"/>
                  <a:pt x="2286280" y="190824"/>
                  <a:pt x="2288191" y="197826"/>
                </a:cubicBezTo>
                <a:cubicBezTo>
                  <a:pt x="2292136" y="213016"/>
                  <a:pt x="2287289" y="224303"/>
                  <a:pt x="2276385" y="235008"/>
                </a:cubicBezTo>
                <a:cubicBezTo>
                  <a:pt x="2272120" y="240239"/>
                  <a:pt x="2270471" y="247603"/>
                  <a:pt x="2267514" y="253902"/>
                </a:cubicBezTo>
                <a:cubicBezTo>
                  <a:pt x="2264920" y="263760"/>
                  <a:pt x="2263512" y="273498"/>
                  <a:pt x="2258422" y="282411"/>
                </a:cubicBezTo>
                <a:cubicBezTo>
                  <a:pt x="2249189" y="297743"/>
                  <a:pt x="2248847" y="306174"/>
                  <a:pt x="2258728" y="320759"/>
                </a:cubicBezTo>
                <a:cubicBezTo>
                  <a:pt x="2260277" y="324200"/>
                  <a:pt x="2260760" y="328948"/>
                  <a:pt x="2261243" y="333696"/>
                </a:cubicBezTo>
                <a:cubicBezTo>
                  <a:pt x="2260440" y="349369"/>
                  <a:pt x="2258329" y="363976"/>
                  <a:pt x="2258712" y="379529"/>
                </a:cubicBezTo>
                <a:cubicBezTo>
                  <a:pt x="2258513" y="401138"/>
                  <a:pt x="2261876" y="422384"/>
                  <a:pt x="2255740" y="444596"/>
                </a:cubicBezTo>
                <a:cubicBezTo>
                  <a:pt x="2252080" y="455762"/>
                  <a:pt x="2269587" y="486363"/>
                  <a:pt x="2279446" y="488957"/>
                </a:cubicBezTo>
                <a:cubicBezTo>
                  <a:pt x="2284315" y="489662"/>
                  <a:pt x="2290371" y="490244"/>
                  <a:pt x="2296306" y="489640"/>
                </a:cubicBezTo>
                <a:cubicBezTo>
                  <a:pt x="2306990" y="488552"/>
                  <a:pt x="2318739" y="486158"/>
                  <a:pt x="2329543" y="486257"/>
                </a:cubicBezTo>
                <a:cubicBezTo>
                  <a:pt x="2337974" y="486598"/>
                  <a:pt x="2347712" y="488006"/>
                  <a:pt x="2356383" y="490721"/>
                </a:cubicBezTo>
                <a:cubicBezTo>
                  <a:pt x="2386080" y="499692"/>
                  <a:pt x="2401796" y="524477"/>
                  <a:pt x="2416205" y="548198"/>
                </a:cubicBezTo>
                <a:cubicBezTo>
                  <a:pt x="2436568" y="583304"/>
                  <a:pt x="2453734" y="622335"/>
                  <a:pt x="2470779" y="660179"/>
                </a:cubicBezTo>
                <a:cubicBezTo>
                  <a:pt x="2475548" y="671687"/>
                  <a:pt x="2478306" y="686997"/>
                  <a:pt x="2474524" y="696976"/>
                </a:cubicBezTo>
                <a:cubicBezTo>
                  <a:pt x="2467664" y="712067"/>
                  <a:pt x="2454507" y="724201"/>
                  <a:pt x="2442538" y="736213"/>
                </a:cubicBezTo>
                <a:cubicBezTo>
                  <a:pt x="2426181" y="752269"/>
                  <a:pt x="2408397" y="766073"/>
                  <a:pt x="2392163" y="783318"/>
                </a:cubicBezTo>
                <a:cubicBezTo>
                  <a:pt x="2380192" y="795330"/>
                  <a:pt x="2383313" y="814202"/>
                  <a:pt x="2396512" y="826051"/>
                </a:cubicBezTo>
                <a:cubicBezTo>
                  <a:pt x="2405666" y="833514"/>
                  <a:pt x="2414702" y="839792"/>
                  <a:pt x="2423856" y="847255"/>
                </a:cubicBezTo>
                <a:cubicBezTo>
                  <a:pt x="2427780" y="850454"/>
                  <a:pt x="2433374" y="858280"/>
                  <a:pt x="2436935" y="857917"/>
                </a:cubicBezTo>
                <a:cubicBezTo>
                  <a:pt x="2456874" y="853489"/>
                  <a:pt x="2472667" y="855480"/>
                  <a:pt x="2488361" y="868275"/>
                </a:cubicBezTo>
                <a:cubicBezTo>
                  <a:pt x="2489670" y="869340"/>
                  <a:pt x="2492044" y="869099"/>
                  <a:pt x="2494539" y="870044"/>
                </a:cubicBezTo>
                <a:cubicBezTo>
                  <a:pt x="2508321" y="875838"/>
                  <a:pt x="2522928" y="877949"/>
                  <a:pt x="2534578" y="886358"/>
                </a:cubicBezTo>
                <a:cubicBezTo>
                  <a:pt x="2567033" y="910639"/>
                  <a:pt x="2597477" y="938724"/>
                  <a:pt x="2614642" y="977753"/>
                </a:cubicBezTo>
                <a:cubicBezTo>
                  <a:pt x="2615951" y="978820"/>
                  <a:pt x="2616192" y="981194"/>
                  <a:pt x="2617499" y="982260"/>
                </a:cubicBezTo>
                <a:cubicBezTo>
                  <a:pt x="2639613" y="999198"/>
                  <a:pt x="2640963" y="1024248"/>
                  <a:pt x="2646941" y="1047626"/>
                </a:cubicBezTo>
                <a:cubicBezTo>
                  <a:pt x="2649456" y="1060562"/>
                  <a:pt x="2657183" y="1065773"/>
                  <a:pt x="2668933" y="1063379"/>
                </a:cubicBezTo>
                <a:cubicBezTo>
                  <a:pt x="2685430" y="1060499"/>
                  <a:pt x="2693398" y="1068083"/>
                  <a:pt x="2701850" y="1080416"/>
                </a:cubicBezTo>
                <a:cubicBezTo>
                  <a:pt x="2718752" y="1105082"/>
                  <a:pt x="2729016" y="1135220"/>
                  <a:pt x="2752678" y="1155598"/>
                </a:cubicBezTo>
                <a:cubicBezTo>
                  <a:pt x="2763262" y="1165316"/>
                  <a:pt x="2771955" y="1180022"/>
                  <a:pt x="2782660" y="1190926"/>
                </a:cubicBezTo>
                <a:cubicBezTo>
                  <a:pt x="2804190" y="1213921"/>
                  <a:pt x="2826908" y="1236794"/>
                  <a:pt x="2847371" y="1261098"/>
                </a:cubicBezTo>
                <a:cubicBezTo>
                  <a:pt x="2869264" y="1287653"/>
                  <a:pt x="2888903" y="1315638"/>
                  <a:pt x="2908421" y="1342436"/>
                </a:cubicBezTo>
                <a:cubicBezTo>
                  <a:pt x="2918060" y="1354647"/>
                  <a:pt x="2926511" y="1366980"/>
                  <a:pt x="2936149" y="1379192"/>
                </a:cubicBezTo>
                <a:cubicBezTo>
                  <a:pt x="2948525" y="1394724"/>
                  <a:pt x="2962087" y="1410133"/>
                  <a:pt x="2974461" y="1425664"/>
                </a:cubicBezTo>
                <a:cubicBezTo>
                  <a:pt x="2977198" y="1428984"/>
                  <a:pt x="2981122" y="1432182"/>
                  <a:pt x="2980297" y="1435865"/>
                </a:cubicBezTo>
                <a:cubicBezTo>
                  <a:pt x="2978307" y="1451659"/>
                  <a:pt x="2986758" y="1463991"/>
                  <a:pt x="2996396" y="1476202"/>
                </a:cubicBezTo>
                <a:cubicBezTo>
                  <a:pt x="3008651" y="1490547"/>
                  <a:pt x="3021146" y="1507266"/>
                  <a:pt x="3034587" y="1521489"/>
                </a:cubicBezTo>
                <a:cubicBezTo>
                  <a:pt x="3042676" y="1530260"/>
                  <a:pt x="3052052" y="1528107"/>
                  <a:pt x="3059516" y="1518951"/>
                </a:cubicBezTo>
                <a:cubicBezTo>
                  <a:pt x="3065913" y="1511104"/>
                  <a:pt x="3072310" y="1503257"/>
                  <a:pt x="3080136" y="1497663"/>
                </a:cubicBezTo>
                <a:cubicBezTo>
                  <a:pt x="3110253" y="1475408"/>
                  <a:pt x="3140249" y="1451966"/>
                  <a:pt x="3177872" y="1444539"/>
                </a:cubicBezTo>
                <a:cubicBezTo>
                  <a:pt x="3195557" y="1441540"/>
                  <a:pt x="3213242" y="1438540"/>
                  <a:pt x="3230102" y="1439222"/>
                </a:cubicBezTo>
                <a:cubicBezTo>
                  <a:pt x="3259075" y="1441071"/>
                  <a:pt x="3288530" y="1447667"/>
                  <a:pt x="3318086" y="1443459"/>
                </a:cubicBezTo>
                <a:cubicBezTo>
                  <a:pt x="3332210" y="1440823"/>
                  <a:pt x="3348124" y="1444000"/>
                  <a:pt x="3362731" y="1446111"/>
                </a:cubicBezTo>
                <a:cubicBezTo>
                  <a:pt x="3385890" y="1449751"/>
                  <a:pt x="3408223" y="1457073"/>
                  <a:pt x="3431381" y="1460713"/>
                </a:cubicBezTo>
                <a:cubicBezTo>
                  <a:pt x="3450857" y="1463528"/>
                  <a:pt x="3458562" y="1456746"/>
                  <a:pt x="3460069" y="1436203"/>
                </a:cubicBezTo>
                <a:cubicBezTo>
                  <a:pt x="3460773" y="1431334"/>
                  <a:pt x="3461235" y="1424091"/>
                  <a:pt x="3464434" y="1420168"/>
                </a:cubicBezTo>
                <a:cubicBezTo>
                  <a:pt x="3485396" y="1390449"/>
                  <a:pt x="3507423" y="1359423"/>
                  <a:pt x="3544442" y="1346061"/>
                </a:cubicBezTo>
                <a:cubicBezTo>
                  <a:pt x="3560578" y="1339621"/>
                  <a:pt x="3578142" y="1335434"/>
                  <a:pt x="3594519" y="1331368"/>
                </a:cubicBezTo>
                <a:cubicBezTo>
                  <a:pt x="3600454" y="1330764"/>
                  <a:pt x="3607455" y="1328852"/>
                  <a:pt x="3613633" y="1330622"/>
                </a:cubicBezTo>
                <a:cubicBezTo>
                  <a:pt x="3633230" y="1334624"/>
                  <a:pt x="3651760" y="1339934"/>
                  <a:pt x="3670291" y="1345245"/>
                </a:cubicBezTo>
                <a:cubicBezTo>
                  <a:pt x="3718519" y="1359526"/>
                  <a:pt x="3768517" y="1367628"/>
                  <a:pt x="3819340" y="1372050"/>
                </a:cubicBezTo>
                <a:cubicBezTo>
                  <a:pt x="3844750" y="1374261"/>
                  <a:pt x="3869095" y="1377779"/>
                  <a:pt x="3894507" y="1379990"/>
                </a:cubicBezTo>
                <a:cubicBezTo>
                  <a:pt x="3917423" y="1381256"/>
                  <a:pt x="3940461" y="1383709"/>
                  <a:pt x="3963256" y="1383787"/>
                </a:cubicBezTo>
                <a:cubicBezTo>
                  <a:pt x="3984864" y="1383986"/>
                  <a:pt x="4007298" y="1380503"/>
                  <a:pt x="4029148" y="1383076"/>
                </a:cubicBezTo>
                <a:cubicBezTo>
                  <a:pt x="4075222" y="1387983"/>
                  <a:pt x="4118339" y="1399185"/>
                  <a:pt x="4158038" y="1423928"/>
                </a:cubicBezTo>
                <a:cubicBezTo>
                  <a:pt x="4170875" y="1432216"/>
                  <a:pt x="4181580" y="1443120"/>
                  <a:pt x="4195241" y="1447727"/>
                </a:cubicBezTo>
                <a:cubicBezTo>
                  <a:pt x="4222805" y="1459312"/>
                  <a:pt x="4242787" y="1478868"/>
                  <a:pt x="4265020" y="1496993"/>
                </a:cubicBezTo>
                <a:cubicBezTo>
                  <a:pt x="4278099" y="1507655"/>
                  <a:pt x="4286671" y="1521175"/>
                  <a:pt x="4290857" y="1538738"/>
                </a:cubicBezTo>
                <a:cubicBezTo>
                  <a:pt x="4294802" y="1553929"/>
                  <a:pt x="4303374" y="1567449"/>
                  <a:pt x="4309693" y="1582396"/>
                </a:cubicBezTo>
                <a:cubicBezTo>
                  <a:pt x="4312913" y="1590465"/>
                  <a:pt x="4318628" y="1599478"/>
                  <a:pt x="4318287" y="1607907"/>
                </a:cubicBezTo>
                <a:cubicBezTo>
                  <a:pt x="4318592" y="1646256"/>
                  <a:pt x="4301312" y="1676799"/>
                  <a:pt x="4264293" y="1690161"/>
                </a:cubicBezTo>
                <a:cubicBezTo>
                  <a:pt x="4256225" y="1693382"/>
                  <a:pt x="4248158" y="1696601"/>
                  <a:pt x="4239848" y="1697447"/>
                </a:cubicBezTo>
                <a:cubicBezTo>
                  <a:pt x="4212668" y="1701413"/>
                  <a:pt x="4185727" y="1707754"/>
                  <a:pt x="4158184" y="1708157"/>
                </a:cubicBezTo>
                <a:cubicBezTo>
                  <a:pt x="4124584" y="1707980"/>
                  <a:pt x="4089193" y="1701988"/>
                  <a:pt x="4055231" y="1698248"/>
                </a:cubicBezTo>
                <a:cubicBezTo>
                  <a:pt x="4041932" y="1697203"/>
                  <a:pt x="4026500" y="1698774"/>
                  <a:pt x="4016279" y="1692619"/>
                </a:cubicBezTo>
                <a:cubicBezTo>
                  <a:pt x="3989418" y="1676163"/>
                  <a:pt x="3960567" y="1675502"/>
                  <a:pt x="3932418" y="1669971"/>
                </a:cubicBezTo>
                <a:cubicBezTo>
                  <a:pt x="3915316" y="1666915"/>
                  <a:pt x="3898697" y="1668606"/>
                  <a:pt x="3881837" y="1667924"/>
                </a:cubicBezTo>
                <a:cubicBezTo>
                  <a:pt x="3856547" y="1666899"/>
                  <a:pt x="3832565" y="1666942"/>
                  <a:pt x="3807274" y="1665918"/>
                </a:cubicBezTo>
                <a:cubicBezTo>
                  <a:pt x="3790413" y="1665236"/>
                  <a:pt x="3773553" y="1664553"/>
                  <a:pt x="3756693" y="1663871"/>
                </a:cubicBezTo>
                <a:cubicBezTo>
                  <a:pt x="3747075" y="1663650"/>
                  <a:pt x="3736151" y="1662364"/>
                  <a:pt x="3726655" y="1663331"/>
                </a:cubicBezTo>
                <a:cubicBezTo>
                  <a:pt x="3712410" y="1664781"/>
                  <a:pt x="3697924" y="1663855"/>
                  <a:pt x="3685349" y="1669932"/>
                </a:cubicBezTo>
                <a:cubicBezTo>
                  <a:pt x="3648572" y="1685669"/>
                  <a:pt x="3613665" y="1684425"/>
                  <a:pt x="3578615" y="1670003"/>
                </a:cubicBezTo>
                <a:cubicBezTo>
                  <a:pt x="3559842" y="1662319"/>
                  <a:pt x="3546785" y="1663648"/>
                  <a:pt x="3536365" y="1679101"/>
                </a:cubicBezTo>
                <a:cubicBezTo>
                  <a:pt x="3528549" y="1690691"/>
                  <a:pt x="3518118" y="1700148"/>
                  <a:pt x="3508504" y="1710271"/>
                </a:cubicBezTo>
                <a:lnTo>
                  <a:pt x="3490822" y="1737360"/>
                </a:lnTo>
                <a:lnTo>
                  <a:pt x="2654515" y="1737360"/>
                </a:lnTo>
                <a:lnTo>
                  <a:pt x="2574887" y="1659430"/>
                </a:lnTo>
                <a:cubicBezTo>
                  <a:pt x="2565611" y="1650779"/>
                  <a:pt x="2556698" y="1645691"/>
                  <a:pt x="2542937" y="1651889"/>
                </a:cubicBezTo>
                <a:cubicBezTo>
                  <a:pt x="2530362" y="1657965"/>
                  <a:pt x="2515052" y="1660723"/>
                  <a:pt x="2500928" y="1663361"/>
                </a:cubicBezTo>
                <a:cubicBezTo>
                  <a:pt x="2498554" y="1663602"/>
                  <a:pt x="2493806" y="1664085"/>
                  <a:pt x="2491190" y="1661952"/>
                </a:cubicBezTo>
                <a:cubicBezTo>
                  <a:pt x="2460647" y="1644672"/>
                  <a:pt x="2425739" y="1643428"/>
                  <a:pt x="2393425" y="1632325"/>
                </a:cubicBezTo>
                <a:cubicBezTo>
                  <a:pt x="2368597" y="1624058"/>
                  <a:pt x="2342703" y="1617098"/>
                  <a:pt x="2317875" y="1608832"/>
                </a:cubicBezTo>
                <a:cubicBezTo>
                  <a:pt x="2288056" y="1598674"/>
                  <a:pt x="2259062" y="1584836"/>
                  <a:pt x="2228179" y="1575985"/>
                </a:cubicBezTo>
                <a:cubicBezTo>
                  <a:pt x="2161299" y="1555207"/>
                  <a:pt x="2104478" y="1515416"/>
                  <a:pt x="2046710" y="1478119"/>
                </a:cubicBezTo>
                <a:cubicBezTo>
                  <a:pt x="2024840" y="1463555"/>
                  <a:pt x="2000835" y="1451606"/>
                  <a:pt x="1976711" y="1438469"/>
                </a:cubicBezTo>
                <a:cubicBezTo>
                  <a:pt x="1967918" y="1434568"/>
                  <a:pt x="1958542" y="1436721"/>
                  <a:pt x="1950838" y="1443503"/>
                </a:cubicBezTo>
                <a:cubicBezTo>
                  <a:pt x="1948706" y="1446117"/>
                  <a:pt x="1944320" y="1450162"/>
                  <a:pt x="1940879" y="1451711"/>
                </a:cubicBezTo>
                <a:cubicBezTo>
                  <a:pt x="1923919" y="1461834"/>
                  <a:pt x="1906717" y="1469581"/>
                  <a:pt x="1890945" y="1479582"/>
                </a:cubicBezTo>
                <a:cubicBezTo>
                  <a:pt x="1860586" y="1499463"/>
                  <a:pt x="1839262" y="1525620"/>
                  <a:pt x="1836006" y="1564331"/>
                </a:cubicBezTo>
                <a:cubicBezTo>
                  <a:pt x="1833312" y="1584993"/>
                  <a:pt x="1831804" y="1605536"/>
                  <a:pt x="1824120" y="1624309"/>
                </a:cubicBezTo>
                <a:lnTo>
                  <a:pt x="1776677" y="1737360"/>
                </a:lnTo>
                <a:lnTo>
                  <a:pt x="1030874" y="1737360"/>
                </a:lnTo>
                <a:lnTo>
                  <a:pt x="1030307" y="1684719"/>
                </a:lnTo>
                <a:cubicBezTo>
                  <a:pt x="1031209" y="1658241"/>
                  <a:pt x="1029739" y="1632005"/>
                  <a:pt x="1034324" y="1606352"/>
                </a:cubicBezTo>
                <a:cubicBezTo>
                  <a:pt x="1040437" y="1572149"/>
                  <a:pt x="1051420" y="1538648"/>
                  <a:pt x="1058719" y="1504324"/>
                </a:cubicBezTo>
                <a:cubicBezTo>
                  <a:pt x="1063205" y="1489475"/>
                  <a:pt x="1064009" y="1473802"/>
                  <a:pt x="1067186" y="1457887"/>
                </a:cubicBezTo>
                <a:cubicBezTo>
                  <a:pt x="1067768" y="1451830"/>
                  <a:pt x="1068352" y="1445775"/>
                  <a:pt x="1070243" y="1440785"/>
                </a:cubicBezTo>
                <a:cubicBezTo>
                  <a:pt x="1077927" y="1422012"/>
                  <a:pt x="1087985" y="1402999"/>
                  <a:pt x="1094360" y="1383160"/>
                </a:cubicBezTo>
                <a:cubicBezTo>
                  <a:pt x="1098967" y="1369499"/>
                  <a:pt x="1098704" y="1355134"/>
                  <a:pt x="1103310" y="1341471"/>
                </a:cubicBezTo>
                <a:cubicBezTo>
                  <a:pt x="1111698" y="1317831"/>
                  <a:pt x="1119965" y="1293002"/>
                  <a:pt x="1132155" y="1271372"/>
                </a:cubicBezTo>
                <a:cubicBezTo>
                  <a:pt x="1148369" y="1242137"/>
                  <a:pt x="1165890" y="1213967"/>
                  <a:pt x="1191260" y="1192197"/>
                </a:cubicBezTo>
                <a:cubicBezTo>
                  <a:pt x="1207857" y="1178514"/>
                  <a:pt x="1221718" y="1161511"/>
                  <a:pt x="1222983" y="1138595"/>
                </a:cubicBezTo>
                <a:cubicBezTo>
                  <a:pt x="1223929" y="1136099"/>
                  <a:pt x="1224874" y="1133604"/>
                  <a:pt x="1225820" y="1131109"/>
                </a:cubicBezTo>
                <a:cubicBezTo>
                  <a:pt x="1238252" y="1111854"/>
                  <a:pt x="1232999" y="1095598"/>
                  <a:pt x="1219437" y="1080188"/>
                </a:cubicBezTo>
                <a:cubicBezTo>
                  <a:pt x="1211348" y="1071416"/>
                  <a:pt x="1211690" y="1062985"/>
                  <a:pt x="1215592" y="1054193"/>
                </a:cubicBezTo>
                <a:cubicBezTo>
                  <a:pt x="1223639" y="1038982"/>
                  <a:pt x="1233234" y="1027211"/>
                  <a:pt x="1250798" y="1023024"/>
                </a:cubicBezTo>
                <a:cubicBezTo>
                  <a:pt x="1255547" y="1022541"/>
                  <a:pt x="1259932" y="1018497"/>
                  <a:pt x="1260756" y="1014816"/>
                </a:cubicBezTo>
                <a:cubicBezTo>
                  <a:pt x="1264055" y="1000087"/>
                  <a:pt x="1266046" y="984293"/>
                  <a:pt x="1269344" y="969565"/>
                </a:cubicBezTo>
                <a:cubicBezTo>
                  <a:pt x="1271576" y="956146"/>
                  <a:pt x="1269181" y="944395"/>
                  <a:pt x="1261916" y="931942"/>
                </a:cubicBezTo>
                <a:cubicBezTo>
                  <a:pt x="1257389" y="922809"/>
                  <a:pt x="1253565" y="908806"/>
                  <a:pt x="1256159" y="898947"/>
                </a:cubicBezTo>
                <a:cubicBezTo>
                  <a:pt x="1260041" y="878162"/>
                  <a:pt x="1268790" y="858082"/>
                  <a:pt x="1275046" y="837057"/>
                </a:cubicBezTo>
                <a:cubicBezTo>
                  <a:pt x="1280356" y="818526"/>
                  <a:pt x="1290656" y="801887"/>
                  <a:pt x="1284919" y="780882"/>
                </a:cubicBezTo>
                <a:cubicBezTo>
                  <a:pt x="1284798" y="779695"/>
                  <a:pt x="1284557" y="777321"/>
                  <a:pt x="1285624" y="776013"/>
                </a:cubicBezTo>
                <a:cubicBezTo>
                  <a:pt x="1290229" y="762351"/>
                  <a:pt x="1296143" y="749756"/>
                  <a:pt x="1298255" y="735148"/>
                </a:cubicBezTo>
                <a:cubicBezTo>
                  <a:pt x="1302357" y="704748"/>
                  <a:pt x="1306458" y="674346"/>
                  <a:pt x="1303317" y="643483"/>
                </a:cubicBezTo>
                <a:cubicBezTo>
                  <a:pt x="1297397" y="585318"/>
                  <a:pt x="1287793" y="526329"/>
                  <a:pt x="1288995" y="467438"/>
                </a:cubicBezTo>
                <a:cubicBezTo>
                  <a:pt x="1291164" y="418045"/>
                  <a:pt x="1283715" y="368430"/>
                  <a:pt x="1281015" y="318333"/>
                </a:cubicBezTo>
                <a:cubicBezTo>
                  <a:pt x="1280631" y="302780"/>
                  <a:pt x="1283930" y="288052"/>
                  <a:pt x="1285920" y="272258"/>
                </a:cubicBezTo>
                <a:cubicBezTo>
                  <a:pt x="1287911" y="256464"/>
                  <a:pt x="1292154" y="239241"/>
                  <a:pt x="1291771" y="223689"/>
                </a:cubicBezTo>
                <a:cubicBezTo>
                  <a:pt x="1290804" y="214193"/>
                  <a:pt x="1283902" y="205301"/>
                  <a:pt x="1280561" y="196046"/>
                </a:cubicBezTo>
                <a:cubicBezTo>
                  <a:pt x="1279133" y="193792"/>
                  <a:pt x="1277583" y="190352"/>
                  <a:pt x="1277220" y="186791"/>
                </a:cubicBezTo>
                <a:cubicBezTo>
                  <a:pt x="1278486" y="163874"/>
                  <a:pt x="1279872" y="142145"/>
                  <a:pt x="1281138" y="119229"/>
                </a:cubicBezTo>
                <a:cubicBezTo>
                  <a:pt x="1282403" y="96312"/>
                  <a:pt x="1286043" y="73155"/>
                  <a:pt x="1284934" y="50479"/>
                </a:cubicBezTo>
                <a:close/>
                <a:moveTo>
                  <a:pt x="126259" y="0"/>
                </a:moveTo>
                <a:lnTo>
                  <a:pt x="485754" y="0"/>
                </a:lnTo>
                <a:lnTo>
                  <a:pt x="480005" y="1682"/>
                </a:lnTo>
                <a:cubicBezTo>
                  <a:pt x="467067" y="4197"/>
                  <a:pt x="453789" y="15144"/>
                  <a:pt x="446568" y="26673"/>
                </a:cubicBezTo>
                <a:cubicBezTo>
                  <a:pt x="437334" y="42006"/>
                  <a:pt x="424177" y="54138"/>
                  <a:pt x="409592" y="64019"/>
                </a:cubicBezTo>
                <a:cubicBezTo>
                  <a:pt x="384927" y="80921"/>
                  <a:pt x="360020" y="95450"/>
                  <a:pt x="335355" y="112353"/>
                </a:cubicBezTo>
                <a:cubicBezTo>
                  <a:pt x="310690" y="129255"/>
                  <a:pt x="287332" y="147224"/>
                  <a:pt x="262546" y="162940"/>
                </a:cubicBezTo>
                <a:cubicBezTo>
                  <a:pt x="238827" y="177348"/>
                  <a:pt x="213679" y="189502"/>
                  <a:pt x="185772" y="186345"/>
                </a:cubicBezTo>
                <a:cubicBezTo>
                  <a:pt x="166295" y="183530"/>
                  <a:pt x="156338" y="191740"/>
                  <a:pt x="145675" y="204819"/>
                </a:cubicBezTo>
                <a:cubicBezTo>
                  <a:pt x="140465" y="212545"/>
                  <a:pt x="133001" y="221701"/>
                  <a:pt x="124933" y="224921"/>
                </a:cubicBezTo>
                <a:cubicBezTo>
                  <a:pt x="104050" y="231844"/>
                  <a:pt x="81859" y="237700"/>
                  <a:pt x="60349" y="226697"/>
                </a:cubicBezTo>
                <a:cubicBezTo>
                  <a:pt x="56548" y="224685"/>
                  <a:pt x="50370" y="222916"/>
                  <a:pt x="46930" y="224464"/>
                </a:cubicBezTo>
                <a:cubicBezTo>
                  <a:pt x="23672" y="231629"/>
                  <a:pt x="13671" y="215856"/>
                  <a:pt x="2604" y="201392"/>
                </a:cubicBezTo>
                <a:cubicBezTo>
                  <a:pt x="1176" y="199139"/>
                  <a:pt x="-616" y="193324"/>
                  <a:pt x="209" y="189642"/>
                </a:cubicBezTo>
                <a:cubicBezTo>
                  <a:pt x="3266" y="172540"/>
                  <a:pt x="8697" y="155197"/>
                  <a:pt x="11632" y="136907"/>
                </a:cubicBezTo>
                <a:cubicBezTo>
                  <a:pt x="17041" y="107572"/>
                  <a:pt x="28507" y="78821"/>
                  <a:pt x="22871" y="47012"/>
                </a:cubicBezTo>
                <a:cubicBezTo>
                  <a:pt x="19630" y="26953"/>
                  <a:pt x="38239" y="9467"/>
                  <a:pt x="58419" y="741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16D5C9D-EAE5-4817-A852-61C55F1242F2}"/>
              </a:ext>
            </a:extLst>
          </p:cNvPr>
          <p:cNvSpPr/>
          <p:nvPr/>
        </p:nvSpPr>
        <p:spPr>
          <a:xfrm>
            <a:off x="1154669" y="5042263"/>
            <a:ext cx="2643023" cy="1737360"/>
          </a:xfrm>
          <a:custGeom>
            <a:avLst/>
            <a:gdLst>
              <a:gd name="connsiteX0" fmla="*/ 370363 w 2643023"/>
              <a:gd name="connsiteY0" fmla="*/ 1467446 h 1737360"/>
              <a:gd name="connsiteX1" fmla="*/ 345010 w 2643023"/>
              <a:gd name="connsiteY1" fmla="*/ 1473175 h 1737360"/>
              <a:gd name="connsiteX2" fmla="*/ 315902 w 2643023"/>
              <a:gd name="connsiteY2" fmla="*/ 1528909 h 1737360"/>
              <a:gd name="connsiteX3" fmla="*/ 325541 w 2643023"/>
              <a:gd name="connsiteY3" fmla="*/ 1541121 h 1737360"/>
              <a:gd name="connsiteX4" fmla="*/ 391468 w 2643023"/>
              <a:gd name="connsiteY4" fmla="*/ 1493633 h 1737360"/>
              <a:gd name="connsiteX5" fmla="*/ 391568 w 2643023"/>
              <a:gd name="connsiteY5" fmla="*/ 1482828 h 1737360"/>
              <a:gd name="connsiteX6" fmla="*/ 370363 w 2643023"/>
              <a:gd name="connsiteY6" fmla="*/ 1467446 h 1737360"/>
              <a:gd name="connsiteX7" fmla="*/ 1806716 w 2643023"/>
              <a:gd name="connsiteY7" fmla="*/ 0 h 1737360"/>
              <a:gd name="connsiteX8" fmla="*/ 2643023 w 2643023"/>
              <a:gd name="connsiteY8" fmla="*/ 0 h 1737360"/>
              <a:gd name="connsiteX9" fmla="*/ 2637750 w 2643023"/>
              <a:gd name="connsiteY9" fmla="*/ 8079 h 1737360"/>
              <a:gd name="connsiteX10" fmla="*/ 2633243 w 2643023"/>
              <a:gd name="connsiteY10" fmla="*/ 10938 h 1737360"/>
              <a:gd name="connsiteX11" fmla="*/ 2552367 w 2643023"/>
              <a:gd name="connsiteY11" fmla="*/ 64744 h 1737360"/>
              <a:gd name="connsiteX12" fmla="*/ 2482132 w 2643023"/>
              <a:gd name="connsiteY12" fmla="*/ 93482 h 1737360"/>
              <a:gd name="connsiteX13" fmla="*/ 2467788 w 2643023"/>
              <a:gd name="connsiteY13" fmla="*/ 105736 h 1737360"/>
              <a:gd name="connsiteX14" fmla="*/ 2448574 w 2643023"/>
              <a:gd name="connsiteY14" fmla="*/ 117286 h 1737360"/>
              <a:gd name="connsiteX15" fmla="*/ 2413446 w 2643023"/>
              <a:gd name="connsiteY15" fmla="*/ 125659 h 1737360"/>
              <a:gd name="connsiteX16" fmla="*/ 2370535 w 2643023"/>
              <a:gd name="connsiteY16" fmla="*/ 163608 h 1737360"/>
              <a:gd name="connsiteX17" fmla="*/ 2293199 w 2643023"/>
              <a:gd name="connsiteY17" fmla="*/ 205062 h 1737360"/>
              <a:gd name="connsiteX18" fmla="*/ 2133168 w 2643023"/>
              <a:gd name="connsiteY18" fmla="*/ 211756 h 1737360"/>
              <a:gd name="connsiteX19" fmla="*/ 2054298 w 2643023"/>
              <a:gd name="connsiteY19" fmla="*/ 191000 h 1737360"/>
              <a:gd name="connsiteX20" fmla="*/ 1939709 w 2643023"/>
              <a:gd name="connsiteY20" fmla="*/ 113912 h 1737360"/>
              <a:gd name="connsiteX21" fmla="*/ 1813670 w 2643023"/>
              <a:gd name="connsiteY21" fmla="*/ 6806 h 1737360"/>
              <a:gd name="connsiteX22" fmla="*/ 183075 w 2643023"/>
              <a:gd name="connsiteY22" fmla="*/ 0 h 1737360"/>
              <a:gd name="connsiteX23" fmla="*/ 928878 w 2643023"/>
              <a:gd name="connsiteY23" fmla="*/ 0 h 1737360"/>
              <a:gd name="connsiteX24" fmla="*/ 911651 w 2643023"/>
              <a:gd name="connsiteY24" fmla="*/ 41050 h 1737360"/>
              <a:gd name="connsiteX25" fmla="*/ 872527 w 2643023"/>
              <a:gd name="connsiteY25" fmla="*/ 139780 h 1737360"/>
              <a:gd name="connsiteX26" fmla="*/ 857763 w 2643023"/>
              <a:gd name="connsiteY26" fmla="*/ 183261 h 1737360"/>
              <a:gd name="connsiteX27" fmla="*/ 772445 w 2643023"/>
              <a:gd name="connsiteY27" fmla="*/ 275899 h 1737360"/>
              <a:gd name="connsiteX28" fmla="*/ 706915 w 2643023"/>
              <a:gd name="connsiteY28" fmla="*/ 280170 h 1737360"/>
              <a:gd name="connsiteX29" fmla="*/ 598284 w 2643023"/>
              <a:gd name="connsiteY29" fmla="*/ 214469 h 1737360"/>
              <a:gd name="connsiteX30" fmla="*/ 564684 w 2643023"/>
              <a:gd name="connsiteY30" fmla="*/ 214291 h 1737360"/>
              <a:gd name="connsiteX31" fmla="*/ 550865 w 2643023"/>
              <a:gd name="connsiteY31" fmla="*/ 255276 h 1737360"/>
              <a:gd name="connsiteX32" fmla="*/ 570888 w 2643023"/>
              <a:gd name="connsiteY32" fmla="*/ 298813 h 1737360"/>
              <a:gd name="connsiteX33" fmla="*/ 569061 w 2643023"/>
              <a:gd name="connsiteY33" fmla="*/ 339777 h 1737360"/>
              <a:gd name="connsiteX34" fmla="*/ 565641 w 2643023"/>
              <a:gd name="connsiteY34" fmla="*/ 353318 h 1737360"/>
              <a:gd name="connsiteX35" fmla="*/ 578762 w 2643023"/>
              <a:gd name="connsiteY35" fmla="*/ 387963 h 1737360"/>
              <a:gd name="connsiteX36" fmla="*/ 579971 w 2643023"/>
              <a:gd name="connsiteY36" fmla="*/ 399834 h 1737360"/>
              <a:gd name="connsiteX37" fmla="*/ 585949 w 2643023"/>
              <a:gd name="connsiteY37" fmla="*/ 423212 h 1737360"/>
              <a:gd name="connsiteX38" fmla="*/ 598708 w 2643023"/>
              <a:gd name="connsiteY38" fmla="*/ 454295 h 1737360"/>
              <a:gd name="connsiteX39" fmla="*/ 603661 w 2643023"/>
              <a:gd name="connsiteY39" fmla="*/ 502963 h 1737360"/>
              <a:gd name="connsiteX40" fmla="*/ 661881 w 2643023"/>
              <a:gd name="connsiteY40" fmla="*/ 662548 h 1737360"/>
              <a:gd name="connsiteX41" fmla="*/ 682010 w 2643023"/>
              <a:gd name="connsiteY41" fmla="*/ 766040 h 1737360"/>
              <a:gd name="connsiteX42" fmla="*/ 670068 w 2643023"/>
              <a:gd name="connsiteY42" fmla="*/ 860805 h 1737360"/>
              <a:gd name="connsiteX43" fmla="*/ 657642 w 2643023"/>
              <a:gd name="connsiteY43" fmla="*/ 950823 h 1737360"/>
              <a:gd name="connsiteX44" fmla="*/ 661550 w 2643023"/>
              <a:gd name="connsiteY44" fmla="*/ 1012789 h 1737360"/>
              <a:gd name="connsiteX45" fmla="*/ 666945 w 2643023"/>
              <a:gd name="connsiteY45" fmla="*/ 1042224 h 1737360"/>
              <a:gd name="connsiteX46" fmla="*/ 681082 w 2643023"/>
              <a:gd name="connsiteY46" fmla="*/ 1181109 h 1737360"/>
              <a:gd name="connsiteX47" fmla="*/ 683719 w 2643023"/>
              <a:gd name="connsiteY47" fmla="*/ 1195232 h 1737360"/>
              <a:gd name="connsiteX48" fmla="*/ 702519 w 2643023"/>
              <a:gd name="connsiteY48" fmla="*/ 1285668 h 1737360"/>
              <a:gd name="connsiteX49" fmla="*/ 723451 w 2643023"/>
              <a:gd name="connsiteY49" fmla="*/ 1373488 h 1737360"/>
              <a:gd name="connsiteX50" fmla="*/ 745286 w 2643023"/>
              <a:gd name="connsiteY50" fmla="*/ 1434831 h 1737360"/>
              <a:gd name="connsiteX51" fmla="*/ 751122 w 2643023"/>
              <a:gd name="connsiteY51" fmla="*/ 1445032 h 1737360"/>
              <a:gd name="connsiteX52" fmla="*/ 757000 w 2643023"/>
              <a:gd name="connsiteY52" fmla="*/ 1479214 h 1737360"/>
              <a:gd name="connsiteX53" fmla="*/ 755955 w 2643023"/>
              <a:gd name="connsiteY53" fmla="*/ 1492514 h 1737360"/>
              <a:gd name="connsiteX54" fmla="*/ 785616 w 2643023"/>
              <a:gd name="connsiteY54" fmla="*/ 1548262 h 1737360"/>
              <a:gd name="connsiteX55" fmla="*/ 788133 w 2643023"/>
              <a:gd name="connsiteY55" fmla="*/ 1561199 h 1737360"/>
              <a:gd name="connsiteX56" fmla="*/ 773148 w 2643023"/>
              <a:gd name="connsiteY56" fmla="*/ 1614296 h 1737360"/>
              <a:gd name="connsiteX57" fmla="*/ 769004 w 2643023"/>
              <a:gd name="connsiteY57" fmla="*/ 1620714 h 1737360"/>
              <a:gd name="connsiteX58" fmla="*/ 696999 w 2643023"/>
              <a:gd name="connsiteY58" fmla="*/ 1655628 h 1737360"/>
              <a:gd name="connsiteX59" fmla="*/ 496005 w 2643023"/>
              <a:gd name="connsiteY59" fmla="*/ 1660495 h 1737360"/>
              <a:gd name="connsiteX60" fmla="*/ 449468 w 2643023"/>
              <a:gd name="connsiteY60" fmla="*/ 1662833 h 1737360"/>
              <a:gd name="connsiteX61" fmla="*/ 282421 w 2643023"/>
              <a:gd name="connsiteY61" fmla="*/ 1730208 h 1737360"/>
              <a:gd name="connsiteX62" fmla="*/ 274353 w 2643023"/>
              <a:gd name="connsiteY62" fmla="*/ 1733429 h 1737360"/>
              <a:gd name="connsiteX63" fmla="*/ 235733 w 2643023"/>
              <a:gd name="connsiteY63" fmla="*/ 1737360 h 1737360"/>
              <a:gd name="connsiteX64" fmla="*/ 66493 w 2643023"/>
              <a:gd name="connsiteY64" fmla="*/ 1737360 h 1737360"/>
              <a:gd name="connsiteX65" fmla="*/ 32374 w 2643023"/>
              <a:gd name="connsiteY65" fmla="*/ 1724477 h 1737360"/>
              <a:gd name="connsiteX66" fmla="*/ 480 w 2643023"/>
              <a:gd name="connsiteY66" fmla="*/ 1682149 h 1737360"/>
              <a:gd name="connsiteX67" fmla="*/ 3197 w 2643023"/>
              <a:gd name="connsiteY67" fmla="*/ 1673477 h 1737360"/>
              <a:gd name="connsiteX68" fmla="*/ 26533 w 2643023"/>
              <a:gd name="connsiteY68" fmla="*/ 1643517 h 1737360"/>
              <a:gd name="connsiteX69" fmla="*/ 97812 w 2643023"/>
              <a:gd name="connsiteY69" fmla="*/ 1601480 h 1737360"/>
              <a:gd name="connsiteX70" fmla="*/ 154549 w 2643023"/>
              <a:gd name="connsiteY70" fmla="*/ 1593306 h 1737360"/>
              <a:gd name="connsiteX71" fmla="*/ 217803 w 2643023"/>
              <a:gd name="connsiteY71" fmla="*/ 1578472 h 1737360"/>
              <a:gd name="connsiteX72" fmla="*/ 266813 w 2643023"/>
              <a:gd name="connsiteY72" fmla="*/ 1565088 h 1737360"/>
              <a:gd name="connsiteX73" fmla="*/ 299042 w 2643023"/>
              <a:gd name="connsiteY73" fmla="*/ 1528226 h 1737360"/>
              <a:gd name="connsiteX74" fmla="*/ 325555 w 2643023"/>
              <a:gd name="connsiteY74" fmla="*/ 1482351 h 1737360"/>
              <a:gd name="connsiteX75" fmla="*/ 353136 w 2643023"/>
              <a:gd name="connsiteY75" fmla="*/ 1435168 h 1737360"/>
              <a:gd name="connsiteX76" fmla="*/ 369513 w 2643023"/>
              <a:gd name="connsiteY76" fmla="*/ 1431102 h 1737360"/>
              <a:gd name="connsiteX77" fmla="*/ 380920 w 2643023"/>
              <a:gd name="connsiteY77" fmla="*/ 1437137 h 1737360"/>
              <a:gd name="connsiteX78" fmla="*/ 449443 w 2643023"/>
              <a:gd name="connsiteY78" fmla="*/ 1379791 h 1737360"/>
              <a:gd name="connsiteX79" fmla="*/ 454049 w 2643023"/>
              <a:gd name="connsiteY79" fmla="*/ 1366129 h 1737360"/>
              <a:gd name="connsiteX80" fmla="*/ 464186 w 2643023"/>
              <a:gd name="connsiteY80" fmla="*/ 1324319 h 1737360"/>
              <a:gd name="connsiteX81" fmla="*/ 454142 w 2643023"/>
              <a:gd name="connsiteY81" fmla="*/ 1284564 h 1737360"/>
              <a:gd name="connsiteX82" fmla="*/ 430835 w 2643023"/>
              <a:gd name="connsiteY82" fmla="*/ 1196985 h 1737360"/>
              <a:gd name="connsiteX83" fmla="*/ 411438 w 2643023"/>
              <a:gd name="connsiteY83" fmla="*/ 1171375 h 1737360"/>
              <a:gd name="connsiteX84" fmla="*/ 379807 w 2643023"/>
              <a:gd name="connsiteY84" fmla="*/ 1143411 h 1737360"/>
              <a:gd name="connsiteX85" fmla="*/ 320926 w 2643023"/>
              <a:gd name="connsiteY85" fmla="*/ 1012680 h 1737360"/>
              <a:gd name="connsiteX86" fmla="*/ 304222 w 2643023"/>
              <a:gd name="connsiteY86" fmla="*/ 966406 h 1737360"/>
              <a:gd name="connsiteX87" fmla="*/ 281037 w 2643023"/>
              <a:gd name="connsiteY87" fmla="*/ 880015 h 1737360"/>
              <a:gd name="connsiteX88" fmla="*/ 261213 w 2643023"/>
              <a:gd name="connsiteY88" fmla="*/ 814869 h 1737360"/>
              <a:gd name="connsiteX89" fmla="*/ 239939 w 2643023"/>
              <a:gd name="connsiteY89" fmla="*/ 735479 h 1737360"/>
              <a:gd name="connsiteX90" fmla="*/ 246977 w 2643023"/>
              <a:gd name="connsiteY90" fmla="*/ 686789 h 1737360"/>
              <a:gd name="connsiteX91" fmla="*/ 251221 w 2643023"/>
              <a:gd name="connsiteY91" fmla="*/ 669566 h 1737360"/>
              <a:gd name="connsiteX92" fmla="*/ 227850 w 2643023"/>
              <a:gd name="connsiteY92" fmla="*/ 546013 h 1737360"/>
              <a:gd name="connsiteX93" fmla="*/ 223203 w 2643023"/>
              <a:gd name="connsiteY93" fmla="*/ 535693 h 1737360"/>
              <a:gd name="connsiteX94" fmla="*/ 213180 w 2643023"/>
              <a:gd name="connsiteY94" fmla="*/ 507928 h 1737360"/>
              <a:gd name="connsiteX95" fmla="*/ 210180 w 2643023"/>
              <a:gd name="connsiteY95" fmla="*/ 490243 h 1737360"/>
              <a:gd name="connsiteX96" fmla="*/ 200074 w 2643023"/>
              <a:gd name="connsiteY96" fmla="*/ 414515 h 1737360"/>
              <a:gd name="connsiteX97" fmla="*/ 178622 w 2643023"/>
              <a:gd name="connsiteY97" fmla="*/ 368724 h 1737360"/>
              <a:gd name="connsiteX98" fmla="*/ 157633 w 2643023"/>
              <a:gd name="connsiteY98" fmla="*/ 315690 h 1737360"/>
              <a:gd name="connsiteX99" fmla="*/ 157464 w 2643023"/>
              <a:gd name="connsiteY99" fmla="*/ 219760 h 1737360"/>
              <a:gd name="connsiteX100" fmla="*/ 149667 w 2643023"/>
              <a:gd name="connsiteY100" fmla="*/ 107816 h 1737360"/>
              <a:gd name="connsiteX101" fmla="*/ 165596 w 2643023"/>
              <a:gd name="connsiteY101" fmla="*/ 52224 h 1737360"/>
              <a:gd name="connsiteX102" fmla="*/ 183217 w 2643023"/>
              <a:gd name="connsiteY102" fmla="*/ 13250 h 1737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2643023" h="1737360">
                <a:moveTo>
                  <a:pt x="370363" y="1467446"/>
                </a:moveTo>
                <a:cubicBezTo>
                  <a:pt x="360728" y="1465579"/>
                  <a:pt x="350402" y="1467229"/>
                  <a:pt x="345010" y="1473175"/>
                </a:cubicBezTo>
                <a:cubicBezTo>
                  <a:pt x="329842" y="1489111"/>
                  <a:pt x="318475" y="1507059"/>
                  <a:pt x="315902" y="1528909"/>
                </a:cubicBezTo>
                <a:cubicBezTo>
                  <a:pt x="315561" y="1537340"/>
                  <a:pt x="316165" y="1543274"/>
                  <a:pt x="325541" y="1541121"/>
                </a:cubicBezTo>
                <a:cubicBezTo>
                  <a:pt x="356283" y="1536792"/>
                  <a:pt x="375959" y="1517998"/>
                  <a:pt x="391468" y="1493633"/>
                </a:cubicBezTo>
                <a:cubicBezTo>
                  <a:pt x="392414" y="1491137"/>
                  <a:pt x="393117" y="1486269"/>
                  <a:pt x="391568" y="1482828"/>
                </a:cubicBezTo>
                <a:cubicBezTo>
                  <a:pt x="388942" y="1474700"/>
                  <a:pt x="379998" y="1469314"/>
                  <a:pt x="370363" y="1467446"/>
                </a:cubicBezTo>
                <a:close/>
                <a:moveTo>
                  <a:pt x="1806716" y="0"/>
                </a:moveTo>
                <a:lnTo>
                  <a:pt x="2643023" y="0"/>
                </a:lnTo>
                <a:lnTo>
                  <a:pt x="2637750" y="8079"/>
                </a:lnTo>
                <a:cubicBezTo>
                  <a:pt x="2636683" y="9388"/>
                  <a:pt x="2634309" y="9630"/>
                  <a:pt x="2633243" y="10938"/>
                </a:cubicBezTo>
                <a:cubicBezTo>
                  <a:pt x="2606325" y="29269"/>
                  <a:pt x="2579527" y="48787"/>
                  <a:pt x="2552367" y="64744"/>
                </a:cubicBezTo>
                <a:cubicBezTo>
                  <a:pt x="2530900" y="77723"/>
                  <a:pt x="2509797" y="94264"/>
                  <a:pt x="2482132" y="93482"/>
                </a:cubicBezTo>
                <a:cubicBezTo>
                  <a:pt x="2477384" y="93965"/>
                  <a:pt x="2469679" y="100746"/>
                  <a:pt x="2467788" y="105736"/>
                </a:cubicBezTo>
                <a:cubicBezTo>
                  <a:pt x="2465434" y="117969"/>
                  <a:pt x="2456884" y="116440"/>
                  <a:pt x="2448574" y="117286"/>
                </a:cubicBezTo>
                <a:cubicBezTo>
                  <a:pt x="2436704" y="118494"/>
                  <a:pt x="2423647" y="119823"/>
                  <a:pt x="2413446" y="125659"/>
                </a:cubicBezTo>
                <a:cubicBezTo>
                  <a:pt x="2397673" y="135659"/>
                  <a:pt x="2383572" y="150288"/>
                  <a:pt x="2370535" y="163608"/>
                </a:cubicBezTo>
                <a:cubicBezTo>
                  <a:pt x="2348848" y="186204"/>
                  <a:pt x="2326678" y="204053"/>
                  <a:pt x="2293199" y="205062"/>
                </a:cubicBezTo>
                <a:cubicBezTo>
                  <a:pt x="2239540" y="208125"/>
                  <a:pt x="2186727" y="219498"/>
                  <a:pt x="2133168" y="211756"/>
                </a:cubicBezTo>
                <a:cubicBezTo>
                  <a:pt x="2105262" y="208600"/>
                  <a:pt x="2077356" y="205443"/>
                  <a:pt x="2054298" y="191000"/>
                </a:cubicBezTo>
                <a:cubicBezTo>
                  <a:pt x="2014719" y="167442"/>
                  <a:pt x="1976208" y="142578"/>
                  <a:pt x="1939709" y="113912"/>
                </a:cubicBezTo>
                <a:cubicBezTo>
                  <a:pt x="1895483" y="80034"/>
                  <a:pt x="1854577" y="43420"/>
                  <a:pt x="1813670" y="6806"/>
                </a:cubicBezTo>
                <a:close/>
                <a:moveTo>
                  <a:pt x="183075" y="0"/>
                </a:moveTo>
                <a:lnTo>
                  <a:pt x="928878" y="0"/>
                </a:lnTo>
                <a:lnTo>
                  <a:pt x="911651" y="41050"/>
                </a:lnTo>
                <a:cubicBezTo>
                  <a:pt x="898174" y="73605"/>
                  <a:pt x="886004" y="107225"/>
                  <a:pt x="872527" y="139780"/>
                </a:cubicBezTo>
                <a:cubicBezTo>
                  <a:pt x="867921" y="153442"/>
                  <a:pt x="864744" y="169357"/>
                  <a:pt x="857763" y="183261"/>
                </a:cubicBezTo>
                <a:cubicBezTo>
                  <a:pt x="837647" y="221289"/>
                  <a:pt x="812299" y="255052"/>
                  <a:pt x="772445" y="275899"/>
                </a:cubicBezTo>
                <a:cubicBezTo>
                  <a:pt x="751924" y="286384"/>
                  <a:pt x="728545" y="292361"/>
                  <a:pt x="706915" y="280170"/>
                </a:cubicBezTo>
                <a:cubicBezTo>
                  <a:pt x="669954" y="258747"/>
                  <a:pt x="634179" y="237201"/>
                  <a:pt x="598284" y="214469"/>
                </a:cubicBezTo>
                <a:cubicBezTo>
                  <a:pt x="586754" y="207248"/>
                  <a:pt x="573455" y="206202"/>
                  <a:pt x="564684" y="214291"/>
                </a:cubicBezTo>
                <a:cubicBezTo>
                  <a:pt x="552592" y="225116"/>
                  <a:pt x="546217" y="244955"/>
                  <a:pt x="550865" y="255276"/>
                </a:cubicBezTo>
                <a:cubicBezTo>
                  <a:pt x="557184" y="270225"/>
                  <a:pt x="563503" y="285173"/>
                  <a:pt x="570888" y="298813"/>
                </a:cubicBezTo>
                <a:cubicBezTo>
                  <a:pt x="578394" y="313640"/>
                  <a:pt x="573667" y="326115"/>
                  <a:pt x="569061" y="339777"/>
                </a:cubicBezTo>
                <a:cubicBezTo>
                  <a:pt x="567049" y="343579"/>
                  <a:pt x="564093" y="349877"/>
                  <a:pt x="565641" y="353318"/>
                </a:cubicBezTo>
                <a:cubicBezTo>
                  <a:pt x="569224" y="364947"/>
                  <a:pt x="575180" y="376334"/>
                  <a:pt x="578762" y="387963"/>
                </a:cubicBezTo>
                <a:cubicBezTo>
                  <a:pt x="580313" y="391403"/>
                  <a:pt x="580796" y="396151"/>
                  <a:pt x="579971" y="399834"/>
                </a:cubicBezTo>
                <a:cubicBezTo>
                  <a:pt x="577377" y="409691"/>
                  <a:pt x="580355" y="415385"/>
                  <a:pt x="585949" y="423212"/>
                </a:cubicBezTo>
                <a:cubicBezTo>
                  <a:pt x="591664" y="432224"/>
                  <a:pt x="604501" y="440513"/>
                  <a:pt x="598708" y="454295"/>
                </a:cubicBezTo>
                <a:cubicBezTo>
                  <a:pt x="590903" y="471880"/>
                  <a:pt x="597342" y="488016"/>
                  <a:pt x="603661" y="502963"/>
                </a:cubicBezTo>
                <a:cubicBezTo>
                  <a:pt x="625717" y="554690"/>
                  <a:pt x="647894" y="607602"/>
                  <a:pt x="661881" y="662548"/>
                </a:cubicBezTo>
                <a:cubicBezTo>
                  <a:pt x="671321" y="696368"/>
                  <a:pt x="679573" y="730308"/>
                  <a:pt x="682010" y="766040"/>
                </a:cubicBezTo>
                <a:cubicBezTo>
                  <a:pt x="684086" y="798212"/>
                  <a:pt x="678918" y="829921"/>
                  <a:pt x="670068" y="860805"/>
                </a:cubicBezTo>
                <a:cubicBezTo>
                  <a:pt x="662285" y="890383"/>
                  <a:pt x="652005" y="919013"/>
                  <a:pt x="657642" y="950823"/>
                </a:cubicBezTo>
                <a:cubicBezTo>
                  <a:pt x="660883" y="970880"/>
                  <a:pt x="659497" y="992610"/>
                  <a:pt x="661550" y="1012789"/>
                </a:cubicBezTo>
                <a:cubicBezTo>
                  <a:pt x="662517" y="1022287"/>
                  <a:pt x="665979" y="1032728"/>
                  <a:pt x="666945" y="1042224"/>
                </a:cubicBezTo>
                <a:cubicBezTo>
                  <a:pt x="671657" y="1088519"/>
                  <a:pt x="676370" y="1134814"/>
                  <a:pt x="681082" y="1181109"/>
                </a:cubicBezTo>
                <a:cubicBezTo>
                  <a:pt x="681565" y="1185856"/>
                  <a:pt x="683236" y="1190484"/>
                  <a:pt x="683719" y="1195232"/>
                </a:cubicBezTo>
                <a:cubicBezTo>
                  <a:pt x="690301" y="1224546"/>
                  <a:pt x="695816" y="1255168"/>
                  <a:pt x="702519" y="1285668"/>
                </a:cubicBezTo>
                <a:cubicBezTo>
                  <a:pt x="709100" y="1314982"/>
                  <a:pt x="714495" y="1344417"/>
                  <a:pt x="723451" y="1373488"/>
                </a:cubicBezTo>
                <a:cubicBezTo>
                  <a:pt x="729187" y="1394492"/>
                  <a:pt x="744178" y="1412156"/>
                  <a:pt x="745286" y="1434831"/>
                </a:cubicBezTo>
                <a:cubicBezTo>
                  <a:pt x="745649" y="1438393"/>
                  <a:pt x="748506" y="1442898"/>
                  <a:pt x="751122" y="1445032"/>
                </a:cubicBezTo>
                <a:cubicBezTo>
                  <a:pt x="764080" y="1454506"/>
                  <a:pt x="759353" y="1466981"/>
                  <a:pt x="757000" y="1479214"/>
                </a:cubicBezTo>
                <a:cubicBezTo>
                  <a:pt x="756176" y="1482895"/>
                  <a:pt x="754406" y="1489073"/>
                  <a:pt x="755955" y="1492514"/>
                </a:cubicBezTo>
                <a:cubicBezTo>
                  <a:pt x="768572" y="1510418"/>
                  <a:pt x="782255" y="1527016"/>
                  <a:pt x="785616" y="1548262"/>
                </a:cubicBezTo>
                <a:cubicBezTo>
                  <a:pt x="785978" y="1551823"/>
                  <a:pt x="788957" y="1557517"/>
                  <a:pt x="788133" y="1561199"/>
                </a:cubicBezTo>
                <a:cubicBezTo>
                  <a:pt x="784009" y="1579608"/>
                  <a:pt x="778579" y="1596952"/>
                  <a:pt x="773148" y="1614296"/>
                </a:cubicBezTo>
                <a:cubicBezTo>
                  <a:pt x="772203" y="1616791"/>
                  <a:pt x="771257" y="1619286"/>
                  <a:pt x="769004" y="1620714"/>
                </a:cubicBezTo>
                <a:cubicBezTo>
                  <a:pt x="746592" y="1636188"/>
                  <a:pt x="726675" y="1652607"/>
                  <a:pt x="696999" y="1655628"/>
                </a:cubicBezTo>
                <a:cubicBezTo>
                  <a:pt x="630646" y="1663581"/>
                  <a:pt x="563225" y="1672843"/>
                  <a:pt x="496005" y="1660495"/>
                </a:cubicBezTo>
                <a:cubicBezTo>
                  <a:pt x="480090" y="1657319"/>
                  <a:pt x="464659" y="1658889"/>
                  <a:pt x="449468" y="1662833"/>
                </a:cubicBezTo>
                <a:cubicBezTo>
                  <a:pt x="391082" y="1678371"/>
                  <a:pt x="331148" y="1690468"/>
                  <a:pt x="282421" y="1730208"/>
                </a:cubicBezTo>
                <a:cubicBezTo>
                  <a:pt x="280168" y="1731638"/>
                  <a:pt x="276727" y="1733188"/>
                  <a:pt x="274353" y="1733429"/>
                </a:cubicBezTo>
                <a:lnTo>
                  <a:pt x="235733" y="1737360"/>
                </a:lnTo>
                <a:lnTo>
                  <a:pt x="66493" y="1737360"/>
                </a:lnTo>
                <a:lnTo>
                  <a:pt x="32374" y="1724477"/>
                </a:lnTo>
                <a:cubicBezTo>
                  <a:pt x="15613" y="1712990"/>
                  <a:pt x="10361" y="1696734"/>
                  <a:pt x="480" y="1682149"/>
                </a:cubicBezTo>
                <a:cubicBezTo>
                  <a:pt x="-948" y="1679894"/>
                  <a:pt x="1064" y="1676092"/>
                  <a:pt x="3197" y="1673477"/>
                </a:cubicBezTo>
                <a:cubicBezTo>
                  <a:pt x="10539" y="1663134"/>
                  <a:pt x="19189" y="1653858"/>
                  <a:pt x="26533" y="1643517"/>
                </a:cubicBezTo>
                <a:cubicBezTo>
                  <a:pt x="43230" y="1619029"/>
                  <a:pt x="68378" y="1606875"/>
                  <a:pt x="97812" y="1601480"/>
                </a:cubicBezTo>
                <a:cubicBezTo>
                  <a:pt x="116684" y="1598360"/>
                  <a:pt x="135677" y="1596427"/>
                  <a:pt x="154549" y="1593306"/>
                </a:cubicBezTo>
                <a:cubicBezTo>
                  <a:pt x="175674" y="1588758"/>
                  <a:pt x="196678" y="1583021"/>
                  <a:pt x="217803" y="1578472"/>
                </a:cubicBezTo>
                <a:cubicBezTo>
                  <a:pt x="234301" y="1575594"/>
                  <a:pt x="250678" y="1571528"/>
                  <a:pt x="266813" y="1565088"/>
                </a:cubicBezTo>
                <a:cubicBezTo>
                  <a:pt x="286390" y="1557100"/>
                  <a:pt x="297777" y="1551143"/>
                  <a:pt x="299042" y="1528226"/>
                </a:cubicBezTo>
                <a:cubicBezTo>
                  <a:pt x="300791" y="1510058"/>
                  <a:pt x="316322" y="1497683"/>
                  <a:pt x="325555" y="1482351"/>
                </a:cubicBezTo>
                <a:cubicBezTo>
                  <a:pt x="334789" y="1467019"/>
                  <a:pt x="345210" y="1451567"/>
                  <a:pt x="353136" y="1435168"/>
                </a:cubicBezTo>
                <a:cubicBezTo>
                  <a:pt x="358104" y="1425068"/>
                  <a:pt x="361665" y="1424706"/>
                  <a:pt x="369513" y="1431102"/>
                </a:cubicBezTo>
                <a:cubicBezTo>
                  <a:pt x="373435" y="1434301"/>
                  <a:pt x="377360" y="1437499"/>
                  <a:pt x="380920" y="1437137"/>
                </a:cubicBezTo>
                <a:cubicBezTo>
                  <a:pt x="413333" y="1437437"/>
                  <a:pt x="446066" y="1417314"/>
                  <a:pt x="449443" y="1379791"/>
                </a:cubicBezTo>
                <a:cubicBezTo>
                  <a:pt x="448959" y="1375042"/>
                  <a:pt x="450729" y="1368865"/>
                  <a:pt x="454049" y="1366129"/>
                </a:cubicBezTo>
                <a:cubicBezTo>
                  <a:pt x="466019" y="1354117"/>
                  <a:pt x="468130" y="1339509"/>
                  <a:pt x="464186" y="1324319"/>
                </a:cubicBezTo>
                <a:cubicBezTo>
                  <a:pt x="461669" y="1311384"/>
                  <a:pt x="457845" y="1297379"/>
                  <a:pt x="454142" y="1284564"/>
                </a:cubicBezTo>
                <a:cubicBezTo>
                  <a:pt x="446373" y="1255371"/>
                  <a:pt x="438604" y="1226178"/>
                  <a:pt x="430835" y="1196985"/>
                </a:cubicBezTo>
                <a:cubicBezTo>
                  <a:pt x="427253" y="1185356"/>
                  <a:pt x="424738" y="1172420"/>
                  <a:pt x="411438" y="1171375"/>
                </a:cubicBezTo>
                <a:cubicBezTo>
                  <a:pt x="392083" y="1169748"/>
                  <a:pt x="386006" y="1157173"/>
                  <a:pt x="379807" y="1143411"/>
                </a:cubicBezTo>
                <a:cubicBezTo>
                  <a:pt x="360971" y="1099754"/>
                  <a:pt x="339761" y="1056337"/>
                  <a:pt x="320926" y="1012680"/>
                </a:cubicBezTo>
                <a:cubicBezTo>
                  <a:pt x="313420" y="997853"/>
                  <a:pt x="308288" y="982783"/>
                  <a:pt x="304222" y="966406"/>
                </a:cubicBezTo>
                <a:cubicBezTo>
                  <a:pt x="295267" y="937333"/>
                  <a:pt x="288806" y="909208"/>
                  <a:pt x="281037" y="880015"/>
                </a:cubicBezTo>
                <a:cubicBezTo>
                  <a:pt x="275180" y="857824"/>
                  <a:pt x="267070" y="837060"/>
                  <a:pt x="261213" y="814869"/>
                </a:cubicBezTo>
                <a:cubicBezTo>
                  <a:pt x="253687" y="788051"/>
                  <a:pt x="248533" y="760990"/>
                  <a:pt x="239939" y="735479"/>
                </a:cubicBezTo>
                <a:cubicBezTo>
                  <a:pt x="233258" y="716969"/>
                  <a:pt x="235370" y="702362"/>
                  <a:pt x="246977" y="686789"/>
                </a:cubicBezTo>
                <a:cubicBezTo>
                  <a:pt x="250176" y="682864"/>
                  <a:pt x="250638" y="675622"/>
                  <a:pt x="251221" y="669566"/>
                </a:cubicBezTo>
                <a:cubicBezTo>
                  <a:pt x="251740" y="627535"/>
                  <a:pt x="234454" y="587318"/>
                  <a:pt x="227850" y="546013"/>
                </a:cubicBezTo>
                <a:cubicBezTo>
                  <a:pt x="226302" y="542573"/>
                  <a:pt x="224752" y="539133"/>
                  <a:pt x="223203" y="535693"/>
                </a:cubicBezTo>
                <a:cubicBezTo>
                  <a:pt x="219862" y="526438"/>
                  <a:pt x="216521" y="517183"/>
                  <a:pt x="213180" y="507928"/>
                </a:cubicBezTo>
                <a:cubicBezTo>
                  <a:pt x="211389" y="502113"/>
                  <a:pt x="210785" y="496179"/>
                  <a:pt x="210180" y="490243"/>
                </a:cubicBezTo>
                <a:cubicBezTo>
                  <a:pt x="206457" y="465436"/>
                  <a:pt x="203799" y="439321"/>
                  <a:pt x="200074" y="414515"/>
                </a:cubicBezTo>
                <a:cubicBezTo>
                  <a:pt x="197075" y="396829"/>
                  <a:pt x="189689" y="383189"/>
                  <a:pt x="178622" y="368724"/>
                </a:cubicBezTo>
                <a:cubicBezTo>
                  <a:pt x="167555" y="354259"/>
                  <a:pt x="158258" y="333617"/>
                  <a:pt x="157633" y="315690"/>
                </a:cubicBezTo>
                <a:cubicBezTo>
                  <a:pt x="155557" y="283520"/>
                  <a:pt x="160726" y="251810"/>
                  <a:pt x="157464" y="219760"/>
                </a:cubicBezTo>
                <a:cubicBezTo>
                  <a:pt x="153718" y="182962"/>
                  <a:pt x="146290" y="145339"/>
                  <a:pt x="149667" y="107816"/>
                </a:cubicBezTo>
                <a:cubicBezTo>
                  <a:pt x="151174" y="87273"/>
                  <a:pt x="154110" y="68984"/>
                  <a:pt x="165596" y="52224"/>
                </a:cubicBezTo>
                <a:cubicBezTo>
                  <a:pt x="172819" y="40695"/>
                  <a:pt x="180986" y="26670"/>
                  <a:pt x="183217" y="1325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533997-CD25-46C1-AEFB-2B4A5FF569A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287338"/>
            <a:ext cx="12192000" cy="7239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5400" dirty="0"/>
              <a:t>Infographic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673C969-99D0-4D37-93D6-D26BB8CB7F17}"/>
              </a:ext>
            </a:extLst>
          </p:cNvPr>
          <p:cNvGrpSpPr/>
          <p:nvPr/>
        </p:nvGrpSpPr>
        <p:grpSpPr>
          <a:xfrm>
            <a:off x="-9525" y="6378430"/>
            <a:ext cx="12280605" cy="489096"/>
            <a:chOff x="-10633" y="6411432"/>
            <a:chExt cx="11109042" cy="446567"/>
          </a:xfrm>
        </p:grpSpPr>
        <p:sp>
          <p:nvSpPr>
            <p:cNvPr id="7" name="Graphic 41">
              <a:extLst>
                <a:ext uri="{FF2B5EF4-FFF2-40B4-BE49-F238E27FC236}">
                  <a16:creationId xmlns:a16="http://schemas.microsoft.com/office/drawing/2014/main" id="{1CF89CC7-EFA3-465F-A5DC-512C3A53761A}"/>
                </a:ext>
              </a:extLst>
            </p:cNvPr>
            <p:cNvSpPr/>
            <p:nvPr userDrawn="1"/>
          </p:nvSpPr>
          <p:spPr>
            <a:xfrm>
              <a:off x="-10633" y="6411432"/>
              <a:ext cx="5608465" cy="446567"/>
            </a:xfrm>
            <a:custGeom>
              <a:avLst/>
              <a:gdLst>
                <a:gd name="connsiteX0" fmla="*/ 7144 w 6400800"/>
                <a:gd name="connsiteY0" fmla="*/ 511016 h 514350"/>
                <a:gd name="connsiteX1" fmla="*/ 6354604 w 6400800"/>
                <a:gd name="connsiteY1" fmla="*/ 511016 h 514350"/>
                <a:gd name="connsiteX2" fmla="*/ 6354604 w 6400800"/>
                <a:gd name="connsiteY2" fmla="*/ 409099 h 514350"/>
                <a:gd name="connsiteX3" fmla="*/ 6327934 w 6400800"/>
                <a:gd name="connsiteY3" fmla="*/ 415766 h 514350"/>
                <a:gd name="connsiteX4" fmla="*/ 6327934 w 6400800"/>
                <a:gd name="connsiteY4" fmla="*/ 404336 h 514350"/>
                <a:gd name="connsiteX5" fmla="*/ 6328887 w 6400800"/>
                <a:gd name="connsiteY5" fmla="*/ 383381 h 514350"/>
                <a:gd name="connsiteX6" fmla="*/ 6329839 w 6400800"/>
                <a:gd name="connsiteY6" fmla="*/ 365284 h 514350"/>
                <a:gd name="connsiteX7" fmla="*/ 6324124 w 6400800"/>
                <a:gd name="connsiteY7" fmla="*/ 383381 h 514350"/>
                <a:gd name="connsiteX8" fmla="*/ 6319362 w 6400800"/>
                <a:gd name="connsiteY8" fmla="*/ 404336 h 514350"/>
                <a:gd name="connsiteX9" fmla="*/ 6316504 w 6400800"/>
                <a:gd name="connsiteY9" fmla="*/ 419576 h 514350"/>
                <a:gd name="connsiteX10" fmla="*/ 6303169 w 6400800"/>
                <a:gd name="connsiteY10" fmla="*/ 423386 h 514350"/>
                <a:gd name="connsiteX11" fmla="*/ 6304121 w 6400800"/>
                <a:gd name="connsiteY11" fmla="*/ 405289 h 514350"/>
                <a:gd name="connsiteX12" fmla="*/ 6319362 w 6400800"/>
                <a:gd name="connsiteY12" fmla="*/ 358616 h 514350"/>
                <a:gd name="connsiteX13" fmla="*/ 6322219 w 6400800"/>
                <a:gd name="connsiteY13" fmla="*/ 349091 h 514350"/>
                <a:gd name="connsiteX14" fmla="*/ 6334601 w 6400800"/>
                <a:gd name="connsiteY14" fmla="*/ 312896 h 514350"/>
                <a:gd name="connsiteX15" fmla="*/ 6349842 w 6400800"/>
                <a:gd name="connsiteY15" fmla="*/ 269081 h 514350"/>
                <a:gd name="connsiteX16" fmla="*/ 6363176 w 6400800"/>
                <a:gd name="connsiteY16" fmla="*/ 228124 h 514350"/>
                <a:gd name="connsiteX17" fmla="*/ 6375559 w 6400800"/>
                <a:gd name="connsiteY17" fmla="*/ 190976 h 514350"/>
                <a:gd name="connsiteX18" fmla="*/ 6393656 w 6400800"/>
                <a:gd name="connsiteY18" fmla="*/ 134779 h 514350"/>
                <a:gd name="connsiteX19" fmla="*/ 6400324 w 6400800"/>
                <a:gd name="connsiteY19" fmla="*/ 113824 h 514350"/>
                <a:gd name="connsiteX20" fmla="*/ 6389846 w 6400800"/>
                <a:gd name="connsiteY20" fmla="*/ 133826 h 514350"/>
                <a:gd name="connsiteX21" fmla="*/ 6380321 w 6400800"/>
                <a:gd name="connsiteY21" fmla="*/ 153829 h 514350"/>
                <a:gd name="connsiteX22" fmla="*/ 6392704 w 6400800"/>
                <a:gd name="connsiteY22" fmla="*/ 110966 h 514350"/>
                <a:gd name="connsiteX23" fmla="*/ 6399371 w 6400800"/>
                <a:gd name="connsiteY23" fmla="*/ 87154 h 514350"/>
                <a:gd name="connsiteX24" fmla="*/ 6388894 w 6400800"/>
                <a:gd name="connsiteY24" fmla="*/ 109061 h 514350"/>
                <a:gd name="connsiteX25" fmla="*/ 6377464 w 6400800"/>
                <a:gd name="connsiteY25" fmla="*/ 134779 h 514350"/>
                <a:gd name="connsiteX26" fmla="*/ 6364129 w 6400800"/>
                <a:gd name="connsiteY26" fmla="*/ 168116 h 514350"/>
                <a:gd name="connsiteX27" fmla="*/ 6332696 w 6400800"/>
                <a:gd name="connsiteY27" fmla="*/ 253841 h 514350"/>
                <a:gd name="connsiteX28" fmla="*/ 6316504 w 6400800"/>
                <a:gd name="connsiteY28" fmla="*/ 302419 h 514350"/>
                <a:gd name="connsiteX29" fmla="*/ 6314599 w 6400800"/>
                <a:gd name="connsiteY29" fmla="*/ 308134 h 514350"/>
                <a:gd name="connsiteX30" fmla="*/ 6317456 w 6400800"/>
                <a:gd name="connsiteY30" fmla="*/ 287179 h 514350"/>
                <a:gd name="connsiteX31" fmla="*/ 6319362 w 6400800"/>
                <a:gd name="connsiteY31" fmla="*/ 267176 h 514350"/>
                <a:gd name="connsiteX32" fmla="*/ 6320314 w 6400800"/>
                <a:gd name="connsiteY32" fmla="*/ 250031 h 514350"/>
                <a:gd name="connsiteX33" fmla="*/ 6314599 w 6400800"/>
                <a:gd name="connsiteY33" fmla="*/ 266224 h 514350"/>
                <a:gd name="connsiteX34" fmla="*/ 6302217 w 6400800"/>
                <a:gd name="connsiteY34" fmla="*/ 310039 h 514350"/>
                <a:gd name="connsiteX35" fmla="*/ 6293644 w 6400800"/>
                <a:gd name="connsiteY35" fmla="*/ 339566 h 514350"/>
                <a:gd name="connsiteX36" fmla="*/ 6286976 w 6400800"/>
                <a:gd name="connsiteY36" fmla="*/ 362426 h 514350"/>
                <a:gd name="connsiteX37" fmla="*/ 6284119 w 6400800"/>
                <a:gd name="connsiteY37" fmla="*/ 335756 h 514350"/>
                <a:gd name="connsiteX38" fmla="*/ 6288881 w 6400800"/>
                <a:gd name="connsiteY38" fmla="*/ 318611 h 514350"/>
                <a:gd name="connsiteX39" fmla="*/ 6302217 w 6400800"/>
                <a:gd name="connsiteY39" fmla="*/ 274796 h 514350"/>
                <a:gd name="connsiteX40" fmla="*/ 6307931 w 6400800"/>
                <a:gd name="connsiteY40" fmla="*/ 255746 h 514350"/>
                <a:gd name="connsiteX41" fmla="*/ 6313646 w 6400800"/>
                <a:gd name="connsiteY41" fmla="*/ 238601 h 514350"/>
                <a:gd name="connsiteX42" fmla="*/ 6323171 w 6400800"/>
                <a:gd name="connsiteY42" fmla="*/ 210026 h 514350"/>
                <a:gd name="connsiteX43" fmla="*/ 6330792 w 6400800"/>
                <a:gd name="connsiteY43" fmla="*/ 185261 h 514350"/>
                <a:gd name="connsiteX44" fmla="*/ 6319362 w 6400800"/>
                <a:gd name="connsiteY44" fmla="*/ 208121 h 514350"/>
                <a:gd name="connsiteX45" fmla="*/ 6306026 w 6400800"/>
                <a:gd name="connsiteY45" fmla="*/ 234791 h 514350"/>
                <a:gd name="connsiteX46" fmla="*/ 6298406 w 6400800"/>
                <a:gd name="connsiteY46" fmla="*/ 250984 h 514350"/>
                <a:gd name="connsiteX47" fmla="*/ 6290787 w 6400800"/>
                <a:gd name="connsiteY47" fmla="*/ 270034 h 514350"/>
                <a:gd name="connsiteX48" fmla="*/ 6278404 w 6400800"/>
                <a:gd name="connsiteY48" fmla="*/ 301466 h 514350"/>
                <a:gd name="connsiteX49" fmla="*/ 6277451 w 6400800"/>
                <a:gd name="connsiteY49" fmla="*/ 292894 h 514350"/>
                <a:gd name="connsiteX50" fmla="*/ 6276499 w 6400800"/>
                <a:gd name="connsiteY50" fmla="*/ 306229 h 514350"/>
                <a:gd name="connsiteX51" fmla="*/ 6273642 w 6400800"/>
                <a:gd name="connsiteY51" fmla="*/ 312896 h 514350"/>
                <a:gd name="connsiteX52" fmla="*/ 6269831 w 6400800"/>
                <a:gd name="connsiteY52" fmla="*/ 322421 h 514350"/>
                <a:gd name="connsiteX53" fmla="*/ 6273642 w 6400800"/>
                <a:gd name="connsiteY53" fmla="*/ 300514 h 514350"/>
                <a:gd name="connsiteX54" fmla="*/ 6283167 w 6400800"/>
                <a:gd name="connsiteY54" fmla="*/ 252889 h 514350"/>
                <a:gd name="connsiteX55" fmla="*/ 6287929 w 6400800"/>
                <a:gd name="connsiteY55" fmla="*/ 231934 h 514350"/>
                <a:gd name="connsiteX56" fmla="*/ 6292692 w 6400800"/>
                <a:gd name="connsiteY56" fmla="*/ 212884 h 514350"/>
                <a:gd name="connsiteX57" fmla="*/ 6300312 w 6400800"/>
                <a:gd name="connsiteY57" fmla="*/ 181451 h 514350"/>
                <a:gd name="connsiteX58" fmla="*/ 6306026 w 6400800"/>
                <a:gd name="connsiteY58" fmla="*/ 153829 h 514350"/>
                <a:gd name="connsiteX59" fmla="*/ 6296501 w 6400800"/>
                <a:gd name="connsiteY59" fmla="*/ 180499 h 514350"/>
                <a:gd name="connsiteX60" fmla="*/ 6286024 w 6400800"/>
                <a:gd name="connsiteY60" fmla="*/ 210979 h 514350"/>
                <a:gd name="connsiteX61" fmla="*/ 6279356 w 6400800"/>
                <a:gd name="connsiteY61" fmla="*/ 230029 h 514350"/>
                <a:gd name="connsiteX62" fmla="*/ 6273642 w 6400800"/>
                <a:gd name="connsiteY62" fmla="*/ 250984 h 514350"/>
                <a:gd name="connsiteX63" fmla="*/ 6260306 w 6400800"/>
                <a:gd name="connsiteY63" fmla="*/ 298609 h 514350"/>
                <a:gd name="connsiteX64" fmla="*/ 6246971 w 6400800"/>
                <a:gd name="connsiteY64" fmla="*/ 351949 h 514350"/>
                <a:gd name="connsiteX65" fmla="*/ 6236494 w 6400800"/>
                <a:gd name="connsiteY65" fmla="*/ 396716 h 514350"/>
                <a:gd name="connsiteX66" fmla="*/ 6235542 w 6400800"/>
                <a:gd name="connsiteY66" fmla="*/ 394811 h 514350"/>
                <a:gd name="connsiteX67" fmla="*/ 6234589 w 6400800"/>
                <a:gd name="connsiteY67" fmla="*/ 370046 h 514350"/>
                <a:gd name="connsiteX68" fmla="*/ 6230779 w 6400800"/>
                <a:gd name="connsiteY68" fmla="*/ 389096 h 514350"/>
                <a:gd name="connsiteX69" fmla="*/ 6227921 w 6400800"/>
                <a:gd name="connsiteY69" fmla="*/ 384334 h 514350"/>
                <a:gd name="connsiteX70" fmla="*/ 6216492 w 6400800"/>
                <a:gd name="connsiteY70" fmla="*/ 367189 h 514350"/>
                <a:gd name="connsiteX71" fmla="*/ 6223159 w 6400800"/>
                <a:gd name="connsiteY71" fmla="*/ 348139 h 514350"/>
                <a:gd name="connsiteX72" fmla="*/ 6236494 w 6400800"/>
                <a:gd name="connsiteY72" fmla="*/ 310991 h 514350"/>
                <a:gd name="connsiteX73" fmla="*/ 6247924 w 6400800"/>
                <a:gd name="connsiteY73" fmla="*/ 279559 h 514350"/>
                <a:gd name="connsiteX74" fmla="*/ 6256496 w 6400800"/>
                <a:gd name="connsiteY74" fmla="*/ 254794 h 514350"/>
                <a:gd name="connsiteX75" fmla="*/ 6264117 w 6400800"/>
                <a:gd name="connsiteY75" fmla="*/ 233839 h 514350"/>
                <a:gd name="connsiteX76" fmla="*/ 6252687 w 6400800"/>
                <a:gd name="connsiteY76" fmla="*/ 253841 h 514350"/>
                <a:gd name="connsiteX77" fmla="*/ 6240304 w 6400800"/>
                <a:gd name="connsiteY77" fmla="*/ 276701 h 514350"/>
                <a:gd name="connsiteX78" fmla="*/ 6225064 w 6400800"/>
                <a:gd name="connsiteY78" fmla="*/ 307181 h 514350"/>
                <a:gd name="connsiteX79" fmla="*/ 6208871 w 6400800"/>
                <a:gd name="connsiteY79" fmla="*/ 343376 h 514350"/>
                <a:gd name="connsiteX80" fmla="*/ 6205062 w 6400800"/>
                <a:gd name="connsiteY80" fmla="*/ 351949 h 514350"/>
                <a:gd name="connsiteX81" fmla="*/ 6204109 w 6400800"/>
                <a:gd name="connsiteY81" fmla="*/ 350996 h 514350"/>
                <a:gd name="connsiteX82" fmla="*/ 6210776 w 6400800"/>
                <a:gd name="connsiteY82" fmla="*/ 320516 h 514350"/>
                <a:gd name="connsiteX83" fmla="*/ 6222206 w 6400800"/>
                <a:gd name="connsiteY83" fmla="*/ 268129 h 514350"/>
                <a:gd name="connsiteX84" fmla="*/ 6226017 w 6400800"/>
                <a:gd name="connsiteY84" fmla="*/ 248126 h 514350"/>
                <a:gd name="connsiteX85" fmla="*/ 6218396 w 6400800"/>
                <a:gd name="connsiteY85" fmla="*/ 267176 h 514350"/>
                <a:gd name="connsiteX86" fmla="*/ 6209824 w 6400800"/>
                <a:gd name="connsiteY86" fmla="*/ 289084 h 514350"/>
                <a:gd name="connsiteX87" fmla="*/ 6199346 w 6400800"/>
                <a:gd name="connsiteY87" fmla="*/ 317659 h 514350"/>
                <a:gd name="connsiteX88" fmla="*/ 6193631 w 6400800"/>
                <a:gd name="connsiteY88" fmla="*/ 335756 h 514350"/>
                <a:gd name="connsiteX89" fmla="*/ 6184106 w 6400800"/>
                <a:gd name="connsiteY89" fmla="*/ 322421 h 514350"/>
                <a:gd name="connsiteX90" fmla="*/ 6181249 w 6400800"/>
                <a:gd name="connsiteY90" fmla="*/ 318611 h 514350"/>
                <a:gd name="connsiteX91" fmla="*/ 6184106 w 6400800"/>
                <a:gd name="connsiteY91" fmla="*/ 302419 h 514350"/>
                <a:gd name="connsiteX92" fmla="*/ 6189821 w 6400800"/>
                <a:gd name="connsiteY92" fmla="*/ 274796 h 514350"/>
                <a:gd name="connsiteX93" fmla="*/ 6195537 w 6400800"/>
                <a:gd name="connsiteY93" fmla="*/ 250984 h 514350"/>
                <a:gd name="connsiteX94" fmla="*/ 6186012 w 6400800"/>
                <a:gd name="connsiteY94" fmla="*/ 273844 h 514350"/>
                <a:gd name="connsiteX95" fmla="*/ 6176487 w 6400800"/>
                <a:gd name="connsiteY95" fmla="*/ 300514 h 514350"/>
                <a:gd name="connsiteX96" fmla="*/ 6173629 w 6400800"/>
                <a:gd name="connsiteY96" fmla="*/ 309086 h 514350"/>
                <a:gd name="connsiteX97" fmla="*/ 6172676 w 6400800"/>
                <a:gd name="connsiteY97" fmla="*/ 308134 h 514350"/>
                <a:gd name="connsiteX98" fmla="*/ 6174581 w 6400800"/>
                <a:gd name="connsiteY98" fmla="*/ 294799 h 514350"/>
                <a:gd name="connsiteX99" fmla="*/ 6180296 w 6400800"/>
                <a:gd name="connsiteY99" fmla="*/ 263366 h 514350"/>
                <a:gd name="connsiteX100" fmla="*/ 6185059 w 6400800"/>
                <a:gd name="connsiteY100" fmla="*/ 236696 h 514350"/>
                <a:gd name="connsiteX101" fmla="*/ 6188869 w 6400800"/>
                <a:gd name="connsiteY101" fmla="*/ 215741 h 514350"/>
                <a:gd name="connsiteX102" fmla="*/ 6192679 w 6400800"/>
                <a:gd name="connsiteY102" fmla="*/ 197644 h 514350"/>
                <a:gd name="connsiteX103" fmla="*/ 6185059 w 6400800"/>
                <a:gd name="connsiteY103" fmla="*/ 214789 h 514350"/>
                <a:gd name="connsiteX104" fmla="*/ 6168867 w 6400800"/>
                <a:gd name="connsiteY104" fmla="*/ 260509 h 514350"/>
                <a:gd name="connsiteX105" fmla="*/ 6163151 w 6400800"/>
                <a:gd name="connsiteY105" fmla="*/ 280511 h 514350"/>
                <a:gd name="connsiteX106" fmla="*/ 6159342 w 6400800"/>
                <a:gd name="connsiteY106" fmla="*/ 253841 h 514350"/>
                <a:gd name="connsiteX107" fmla="*/ 6154579 w 6400800"/>
                <a:gd name="connsiteY107" fmla="*/ 225266 h 514350"/>
                <a:gd name="connsiteX108" fmla="*/ 6156484 w 6400800"/>
                <a:gd name="connsiteY108" fmla="*/ 285274 h 514350"/>
                <a:gd name="connsiteX109" fmla="*/ 6143149 w 6400800"/>
                <a:gd name="connsiteY109" fmla="*/ 268129 h 514350"/>
                <a:gd name="connsiteX110" fmla="*/ 6143149 w 6400800"/>
                <a:gd name="connsiteY110" fmla="*/ 267176 h 514350"/>
                <a:gd name="connsiteX111" fmla="*/ 6146006 w 6400800"/>
                <a:gd name="connsiteY111" fmla="*/ 256699 h 514350"/>
                <a:gd name="connsiteX112" fmla="*/ 6161246 w 6400800"/>
                <a:gd name="connsiteY112" fmla="*/ 178594 h 514350"/>
                <a:gd name="connsiteX113" fmla="*/ 6152674 w 6400800"/>
                <a:gd name="connsiteY113" fmla="*/ 200501 h 514350"/>
                <a:gd name="connsiteX114" fmla="*/ 6152674 w 6400800"/>
                <a:gd name="connsiteY114" fmla="*/ 197644 h 514350"/>
                <a:gd name="connsiteX115" fmla="*/ 6156484 w 6400800"/>
                <a:gd name="connsiteY115" fmla="*/ 172879 h 514350"/>
                <a:gd name="connsiteX116" fmla="*/ 6160294 w 6400800"/>
                <a:gd name="connsiteY116" fmla="*/ 150971 h 514350"/>
                <a:gd name="connsiteX117" fmla="*/ 6152674 w 6400800"/>
                <a:gd name="connsiteY117" fmla="*/ 171926 h 514350"/>
                <a:gd name="connsiteX118" fmla="*/ 6145054 w 6400800"/>
                <a:gd name="connsiteY118" fmla="*/ 196691 h 514350"/>
                <a:gd name="connsiteX119" fmla="*/ 6138387 w 6400800"/>
                <a:gd name="connsiteY119" fmla="*/ 220504 h 514350"/>
                <a:gd name="connsiteX120" fmla="*/ 6135529 w 6400800"/>
                <a:gd name="connsiteY120" fmla="*/ 202406 h 514350"/>
                <a:gd name="connsiteX121" fmla="*/ 6134576 w 6400800"/>
                <a:gd name="connsiteY121" fmla="*/ 221456 h 514350"/>
                <a:gd name="connsiteX122" fmla="*/ 6132671 w 6400800"/>
                <a:gd name="connsiteY122" fmla="*/ 242411 h 514350"/>
                <a:gd name="connsiteX123" fmla="*/ 6131719 w 6400800"/>
                <a:gd name="connsiteY123" fmla="*/ 249079 h 514350"/>
                <a:gd name="connsiteX124" fmla="*/ 6130767 w 6400800"/>
                <a:gd name="connsiteY124" fmla="*/ 253841 h 514350"/>
                <a:gd name="connsiteX125" fmla="*/ 6129814 w 6400800"/>
                <a:gd name="connsiteY125" fmla="*/ 251936 h 514350"/>
                <a:gd name="connsiteX126" fmla="*/ 6130767 w 6400800"/>
                <a:gd name="connsiteY126" fmla="*/ 254794 h 514350"/>
                <a:gd name="connsiteX127" fmla="*/ 6129814 w 6400800"/>
                <a:gd name="connsiteY127" fmla="*/ 261461 h 514350"/>
                <a:gd name="connsiteX128" fmla="*/ 6129814 w 6400800"/>
                <a:gd name="connsiteY128" fmla="*/ 243364 h 514350"/>
                <a:gd name="connsiteX129" fmla="*/ 6126004 w 6400800"/>
                <a:gd name="connsiteY129" fmla="*/ 274796 h 514350"/>
                <a:gd name="connsiteX130" fmla="*/ 6125051 w 6400800"/>
                <a:gd name="connsiteY130" fmla="*/ 281464 h 514350"/>
                <a:gd name="connsiteX131" fmla="*/ 6122194 w 6400800"/>
                <a:gd name="connsiteY131" fmla="*/ 267176 h 514350"/>
                <a:gd name="connsiteX132" fmla="*/ 6117431 w 6400800"/>
                <a:gd name="connsiteY132" fmla="*/ 243364 h 514350"/>
                <a:gd name="connsiteX133" fmla="*/ 6118384 w 6400800"/>
                <a:gd name="connsiteY133" fmla="*/ 267176 h 514350"/>
                <a:gd name="connsiteX134" fmla="*/ 6119337 w 6400800"/>
                <a:gd name="connsiteY134" fmla="*/ 300514 h 514350"/>
                <a:gd name="connsiteX135" fmla="*/ 6114574 w 6400800"/>
                <a:gd name="connsiteY135" fmla="*/ 317659 h 514350"/>
                <a:gd name="connsiteX136" fmla="*/ 6114574 w 6400800"/>
                <a:gd name="connsiteY136" fmla="*/ 307181 h 514350"/>
                <a:gd name="connsiteX137" fmla="*/ 6112669 w 6400800"/>
                <a:gd name="connsiteY137" fmla="*/ 286226 h 514350"/>
                <a:gd name="connsiteX138" fmla="*/ 6109812 w 6400800"/>
                <a:gd name="connsiteY138" fmla="*/ 270986 h 514350"/>
                <a:gd name="connsiteX139" fmla="*/ 6105049 w 6400800"/>
                <a:gd name="connsiteY139" fmla="*/ 258604 h 514350"/>
                <a:gd name="connsiteX140" fmla="*/ 6106001 w 6400800"/>
                <a:gd name="connsiteY140" fmla="*/ 272891 h 514350"/>
                <a:gd name="connsiteX141" fmla="*/ 6106001 w 6400800"/>
                <a:gd name="connsiteY141" fmla="*/ 282416 h 514350"/>
                <a:gd name="connsiteX142" fmla="*/ 6104096 w 6400800"/>
                <a:gd name="connsiteY142" fmla="*/ 273844 h 514350"/>
                <a:gd name="connsiteX143" fmla="*/ 6102192 w 6400800"/>
                <a:gd name="connsiteY143" fmla="*/ 268129 h 514350"/>
                <a:gd name="connsiteX144" fmla="*/ 6101239 w 6400800"/>
                <a:gd name="connsiteY144" fmla="*/ 253841 h 514350"/>
                <a:gd name="connsiteX145" fmla="*/ 6103144 w 6400800"/>
                <a:gd name="connsiteY145" fmla="*/ 247174 h 514350"/>
                <a:gd name="connsiteX146" fmla="*/ 6107906 w 6400800"/>
                <a:gd name="connsiteY146" fmla="*/ 225266 h 514350"/>
                <a:gd name="connsiteX147" fmla="*/ 6111717 w 6400800"/>
                <a:gd name="connsiteY147" fmla="*/ 205264 h 514350"/>
                <a:gd name="connsiteX148" fmla="*/ 6104096 w 6400800"/>
                <a:gd name="connsiteY148" fmla="*/ 223361 h 514350"/>
                <a:gd name="connsiteX149" fmla="*/ 6099334 w 6400800"/>
                <a:gd name="connsiteY149" fmla="*/ 234791 h 514350"/>
                <a:gd name="connsiteX150" fmla="*/ 6096476 w 6400800"/>
                <a:gd name="connsiteY150" fmla="*/ 206216 h 514350"/>
                <a:gd name="connsiteX151" fmla="*/ 6097429 w 6400800"/>
                <a:gd name="connsiteY151" fmla="*/ 199549 h 514350"/>
                <a:gd name="connsiteX152" fmla="*/ 6101239 w 6400800"/>
                <a:gd name="connsiteY152" fmla="*/ 177641 h 514350"/>
                <a:gd name="connsiteX153" fmla="*/ 6104096 w 6400800"/>
                <a:gd name="connsiteY153" fmla="*/ 157639 h 514350"/>
                <a:gd name="connsiteX154" fmla="*/ 6107906 w 6400800"/>
                <a:gd name="connsiteY154" fmla="*/ 124301 h 514350"/>
                <a:gd name="connsiteX155" fmla="*/ 6110764 w 6400800"/>
                <a:gd name="connsiteY155" fmla="*/ 95726 h 514350"/>
                <a:gd name="connsiteX156" fmla="*/ 6104096 w 6400800"/>
                <a:gd name="connsiteY156" fmla="*/ 124301 h 514350"/>
                <a:gd name="connsiteX157" fmla="*/ 6096476 w 6400800"/>
                <a:gd name="connsiteY157" fmla="*/ 156686 h 514350"/>
                <a:gd name="connsiteX158" fmla="*/ 6091714 w 6400800"/>
                <a:gd name="connsiteY158" fmla="*/ 176689 h 514350"/>
                <a:gd name="connsiteX159" fmla="*/ 6085999 w 6400800"/>
                <a:gd name="connsiteY159" fmla="*/ 198596 h 514350"/>
                <a:gd name="connsiteX160" fmla="*/ 6081237 w 6400800"/>
                <a:gd name="connsiteY160" fmla="*/ 214789 h 514350"/>
                <a:gd name="connsiteX161" fmla="*/ 6074569 w 6400800"/>
                <a:gd name="connsiteY161" fmla="*/ 201454 h 514350"/>
                <a:gd name="connsiteX162" fmla="*/ 6079331 w 6400800"/>
                <a:gd name="connsiteY162" fmla="*/ 219551 h 514350"/>
                <a:gd name="connsiteX163" fmla="*/ 6073617 w 6400800"/>
                <a:gd name="connsiteY163" fmla="*/ 230029 h 514350"/>
                <a:gd name="connsiteX164" fmla="*/ 6069806 w 6400800"/>
                <a:gd name="connsiteY164" fmla="*/ 237649 h 514350"/>
                <a:gd name="connsiteX165" fmla="*/ 6069806 w 6400800"/>
                <a:gd name="connsiteY165" fmla="*/ 228124 h 514350"/>
                <a:gd name="connsiteX166" fmla="*/ 6069806 w 6400800"/>
                <a:gd name="connsiteY166" fmla="*/ 205264 h 514350"/>
                <a:gd name="connsiteX167" fmla="*/ 6065996 w 6400800"/>
                <a:gd name="connsiteY167" fmla="*/ 228124 h 514350"/>
                <a:gd name="connsiteX168" fmla="*/ 6061234 w 6400800"/>
                <a:gd name="connsiteY168" fmla="*/ 253841 h 514350"/>
                <a:gd name="connsiteX169" fmla="*/ 6059329 w 6400800"/>
                <a:gd name="connsiteY169" fmla="*/ 263366 h 514350"/>
                <a:gd name="connsiteX170" fmla="*/ 6057424 w 6400800"/>
                <a:gd name="connsiteY170" fmla="*/ 268129 h 514350"/>
                <a:gd name="connsiteX171" fmla="*/ 6048851 w 6400800"/>
                <a:gd name="connsiteY171" fmla="*/ 294799 h 514350"/>
                <a:gd name="connsiteX172" fmla="*/ 6041231 w 6400800"/>
                <a:gd name="connsiteY172" fmla="*/ 324326 h 514350"/>
                <a:gd name="connsiteX173" fmla="*/ 6041231 w 6400800"/>
                <a:gd name="connsiteY173" fmla="*/ 325279 h 514350"/>
                <a:gd name="connsiteX174" fmla="*/ 6033612 w 6400800"/>
                <a:gd name="connsiteY174" fmla="*/ 306229 h 514350"/>
                <a:gd name="connsiteX175" fmla="*/ 6029801 w 6400800"/>
                <a:gd name="connsiteY175" fmla="*/ 296704 h 514350"/>
                <a:gd name="connsiteX176" fmla="*/ 6029801 w 6400800"/>
                <a:gd name="connsiteY176" fmla="*/ 295751 h 514350"/>
                <a:gd name="connsiteX177" fmla="*/ 6031706 w 6400800"/>
                <a:gd name="connsiteY177" fmla="*/ 281464 h 514350"/>
                <a:gd name="connsiteX178" fmla="*/ 6033612 w 6400800"/>
                <a:gd name="connsiteY178" fmla="*/ 269081 h 514350"/>
                <a:gd name="connsiteX179" fmla="*/ 6027896 w 6400800"/>
                <a:gd name="connsiteY179" fmla="*/ 280511 h 514350"/>
                <a:gd name="connsiteX180" fmla="*/ 6025039 w 6400800"/>
                <a:gd name="connsiteY180" fmla="*/ 286226 h 514350"/>
                <a:gd name="connsiteX181" fmla="*/ 6020276 w 6400800"/>
                <a:gd name="connsiteY181" fmla="*/ 272891 h 514350"/>
                <a:gd name="connsiteX182" fmla="*/ 6008846 w 6400800"/>
                <a:gd name="connsiteY182" fmla="*/ 244316 h 514350"/>
                <a:gd name="connsiteX183" fmla="*/ 6016467 w 6400800"/>
                <a:gd name="connsiteY183" fmla="*/ 273844 h 514350"/>
                <a:gd name="connsiteX184" fmla="*/ 6022181 w 6400800"/>
                <a:gd name="connsiteY184" fmla="*/ 293846 h 514350"/>
                <a:gd name="connsiteX185" fmla="*/ 6019324 w 6400800"/>
                <a:gd name="connsiteY185" fmla="*/ 302419 h 514350"/>
                <a:gd name="connsiteX186" fmla="*/ 6016467 w 6400800"/>
                <a:gd name="connsiteY186" fmla="*/ 311944 h 514350"/>
                <a:gd name="connsiteX187" fmla="*/ 6010751 w 6400800"/>
                <a:gd name="connsiteY187" fmla="*/ 333851 h 514350"/>
                <a:gd name="connsiteX188" fmla="*/ 6010751 w 6400800"/>
                <a:gd name="connsiteY188" fmla="*/ 334804 h 514350"/>
                <a:gd name="connsiteX189" fmla="*/ 6003131 w 6400800"/>
                <a:gd name="connsiteY189" fmla="*/ 320516 h 514350"/>
                <a:gd name="connsiteX190" fmla="*/ 5996464 w 6400800"/>
                <a:gd name="connsiteY190" fmla="*/ 308134 h 514350"/>
                <a:gd name="connsiteX191" fmla="*/ 5999321 w 6400800"/>
                <a:gd name="connsiteY191" fmla="*/ 302419 h 514350"/>
                <a:gd name="connsiteX192" fmla="*/ 6007894 w 6400800"/>
                <a:gd name="connsiteY192" fmla="*/ 283369 h 514350"/>
                <a:gd name="connsiteX193" fmla="*/ 6014562 w 6400800"/>
                <a:gd name="connsiteY193" fmla="*/ 267176 h 514350"/>
                <a:gd name="connsiteX194" fmla="*/ 6004084 w 6400800"/>
                <a:gd name="connsiteY194" fmla="*/ 281464 h 514350"/>
                <a:gd name="connsiteX195" fmla="*/ 5993606 w 6400800"/>
                <a:gd name="connsiteY195" fmla="*/ 297656 h 514350"/>
                <a:gd name="connsiteX196" fmla="*/ 5989796 w 6400800"/>
                <a:gd name="connsiteY196" fmla="*/ 273844 h 514350"/>
                <a:gd name="connsiteX197" fmla="*/ 5991701 w 6400800"/>
                <a:gd name="connsiteY197" fmla="*/ 250984 h 514350"/>
                <a:gd name="connsiteX198" fmla="*/ 5997417 w 6400800"/>
                <a:gd name="connsiteY198" fmla="*/ 212884 h 514350"/>
                <a:gd name="connsiteX199" fmla="*/ 6003131 w 6400800"/>
                <a:gd name="connsiteY199" fmla="*/ 179546 h 514350"/>
                <a:gd name="connsiteX200" fmla="*/ 5993606 w 6400800"/>
                <a:gd name="connsiteY200" fmla="*/ 211931 h 514350"/>
                <a:gd name="connsiteX201" fmla="*/ 5985034 w 6400800"/>
                <a:gd name="connsiteY201" fmla="*/ 248126 h 514350"/>
                <a:gd name="connsiteX202" fmla="*/ 5974556 w 6400800"/>
                <a:gd name="connsiteY202" fmla="*/ 206216 h 514350"/>
                <a:gd name="connsiteX203" fmla="*/ 5974556 w 6400800"/>
                <a:gd name="connsiteY203" fmla="*/ 206216 h 514350"/>
                <a:gd name="connsiteX204" fmla="*/ 5977414 w 6400800"/>
                <a:gd name="connsiteY204" fmla="*/ 178594 h 514350"/>
                <a:gd name="connsiteX205" fmla="*/ 5979319 w 6400800"/>
                <a:gd name="connsiteY205" fmla="*/ 153829 h 514350"/>
                <a:gd name="connsiteX206" fmla="*/ 5973604 w 6400800"/>
                <a:gd name="connsiteY206" fmla="*/ 177641 h 514350"/>
                <a:gd name="connsiteX207" fmla="*/ 5969794 w 6400800"/>
                <a:gd name="connsiteY207" fmla="*/ 191929 h 514350"/>
                <a:gd name="connsiteX208" fmla="*/ 5959317 w 6400800"/>
                <a:gd name="connsiteY208" fmla="*/ 160496 h 514350"/>
                <a:gd name="connsiteX209" fmla="*/ 5946934 w 6400800"/>
                <a:gd name="connsiteY209" fmla="*/ 130016 h 514350"/>
                <a:gd name="connsiteX210" fmla="*/ 5934551 w 6400800"/>
                <a:gd name="connsiteY210" fmla="*/ 104299 h 514350"/>
                <a:gd name="connsiteX211" fmla="*/ 5943124 w 6400800"/>
                <a:gd name="connsiteY211" fmla="*/ 131921 h 514350"/>
                <a:gd name="connsiteX212" fmla="*/ 5951696 w 6400800"/>
                <a:gd name="connsiteY212" fmla="*/ 163354 h 514350"/>
                <a:gd name="connsiteX213" fmla="*/ 5961221 w 6400800"/>
                <a:gd name="connsiteY213" fmla="*/ 204311 h 514350"/>
                <a:gd name="connsiteX214" fmla="*/ 5964079 w 6400800"/>
                <a:gd name="connsiteY214" fmla="*/ 216694 h 514350"/>
                <a:gd name="connsiteX215" fmla="*/ 5962174 w 6400800"/>
                <a:gd name="connsiteY215" fmla="*/ 222409 h 514350"/>
                <a:gd name="connsiteX216" fmla="*/ 5958364 w 6400800"/>
                <a:gd name="connsiteY216" fmla="*/ 235744 h 514350"/>
                <a:gd name="connsiteX217" fmla="*/ 5956459 w 6400800"/>
                <a:gd name="connsiteY217" fmla="*/ 232886 h 514350"/>
                <a:gd name="connsiteX218" fmla="*/ 5956459 w 6400800"/>
                <a:gd name="connsiteY218" fmla="*/ 231934 h 514350"/>
                <a:gd name="connsiteX219" fmla="*/ 5956459 w 6400800"/>
                <a:gd name="connsiteY219" fmla="*/ 232886 h 514350"/>
                <a:gd name="connsiteX220" fmla="*/ 5938362 w 6400800"/>
                <a:gd name="connsiteY220" fmla="*/ 199549 h 514350"/>
                <a:gd name="connsiteX221" fmla="*/ 5927884 w 6400800"/>
                <a:gd name="connsiteY221" fmla="*/ 180499 h 514350"/>
                <a:gd name="connsiteX222" fmla="*/ 5953601 w 6400800"/>
                <a:gd name="connsiteY222" fmla="*/ 250984 h 514350"/>
                <a:gd name="connsiteX223" fmla="*/ 5952649 w 6400800"/>
                <a:gd name="connsiteY223" fmla="*/ 255746 h 514350"/>
                <a:gd name="connsiteX224" fmla="*/ 5945029 w 6400800"/>
                <a:gd name="connsiteY224" fmla="*/ 282416 h 514350"/>
                <a:gd name="connsiteX225" fmla="*/ 5944076 w 6400800"/>
                <a:gd name="connsiteY225" fmla="*/ 285274 h 514350"/>
                <a:gd name="connsiteX226" fmla="*/ 5940267 w 6400800"/>
                <a:gd name="connsiteY226" fmla="*/ 271939 h 514350"/>
                <a:gd name="connsiteX227" fmla="*/ 5928837 w 6400800"/>
                <a:gd name="connsiteY227" fmla="*/ 237649 h 514350"/>
                <a:gd name="connsiteX228" fmla="*/ 5922169 w 6400800"/>
                <a:gd name="connsiteY228" fmla="*/ 220504 h 514350"/>
                <a:gd name="connsiteX229" fmla="*/ 5923121 w 6400800"/>
                <a:gd name="connsiteY229" fmla="*/ 216694 h 514350"/>
                <a:gd name="connsiteX230" fmla="*/ 5921217 w 6400800"/>
                <a:gd name="connsiteY230" fmla="*/ 219551 h 514350"/>
                <a:gd name="connsiteX231" fmla="*/ 5917406 w 6400800"/>
                <a:gd name="connsiteY231" fmla="*/ 211931 h 514350"/>
                <a:gd name="connsiteX232" fmla="*/ 5908834 w 6400800"/>
                <a:gd name="connsiteY232" fmla="*/ 194786 h 514350"/>
                <a:gd name="connsiteX233" fmla="*/ 5907881 w 6400800"/>
                <a:gd name="connsiteY233" fmla="*/ 183356 h 514350"/>
                <a:gd name="connsiteX234" fmla="*/ 5905024 w 6400800"/>
                <a:gd name="connsiteY234" fmla="*/ 159544 h 514350"/>
                <a:gd name="connsiteX235" fmla="*/ 5904071 w 6400800"/>
                <a:gd name="connsiteY235" fmla="*/ 184309 h 514350"/>
                <a:gd name="connsiteX236" fmla="*/ 5903119 w 6400800"/>
                <a:gd name="connsiteY236" fmla="*/ 211931 h 514350"/>
                <a:gd name="connsiteX237" fmla="*/ 5902167 w 6400800"/>
                <a:gd name="connsiteY237" fmla="*/ 229076 h 514350"/>
                <a:gd name="connsiteX238" fmla="*/ 5902167 w 6400800"/>
                <a:gd name="connsiteY238" fmla="*/ 248126 h 514350"/>
                <a:gd name="connsiteX239" fmla="*/ 5903119 w 6400800"/>
                <a:gd name="connsiteY239" fmla="*/ 270034 h 514350"/>
                <a:gd name="connsiteX240" fmla="*/ 5900262 w 6400800"/>
                <a:gd name="connsiteY240" fmla="*/ 285274 h 514350"/>
                <a:gd name="connsiteX241" fmla="*/ 5899309 w 6400800"/>
                <a:gd name="connsiteY241" fmla="*/ 282416 h 514350"/>
                <a:gd name="connsiteX242" fmla="*/ 5895499 w 6400800"/>
                <a:gd name="connsiteY242" fmla="*/ 263366 h 514350"/>
                <a:gd name="connsiteX243" fmla="*/ 5891689 w 6400800"/>
                <a:gd name="connsiteY243" fmla="*/ 248126 h 514350"/>
                <a:gd name="connsiteX244" fmla="*/ 5891689 w 6400800"/>
                <a:gd name="connsiteY244" fmla="*/ 245269 h 514350"/>
                <a:gd name="connsiteX245" fmla="*/ 5890737 w 6400800"/>
                <a:gd name="connsiteY245" fmla="*/ 247174 h 514350"/>
                <a:gd name="connsiteX246" fmla="*/ 5890737 w 6400800"/>
                <a:gd name="connsiteY246" fmla="*/ 247174 h 514350"/>
                <a:gd name="connsiteX247" fmla="*/ 5890737 w 6400800"/>
                <a:gd name="connsiteY247" fmla="*/ 248126 h 514350"/>
                <a:gd name="connsiteX248" fmla="*/ 5881212 w 6400800"/>
                <a:gd name="connsiteY248" fmla="*/ 275749 h 514350"/>
                <a:gd name="connsiteX249" fmla="*/ 5878354 w 6400800"/>
                <a:gd name="connsiteY249" fmla="*/ 262414 h 514350"/>
                <a:gd name="connsiteX250" fmla="*/ 5874544 w 6400800"/>
                <a:gd name="connsiteY250" fmla="*/ 240506 h 514350"/>
                <a:gd name="connsiteX251" fmla="*/ 5874544 w 6400800"/>
                <a:gd name="connsiteY251" fmla="*/ 262414 h 514350"/>
                <a:gd name="connsiteX252" fmla="*/ 5875496 w 6400800"/>
                <a:gd name="connsiteY252" fmla="*/ 290989 h 514350"/>
                <a:gd name="connsiteX253" fmla="*/ 5873592 w 6400800"/>
                <a:gd name="connsiteY253" fmla="*/ 298609 h 514350"/>
                <a:gd name="connsiteX254" fmla="*/ 5870734 w 6400800"/>
                <a:gd name="connsiteY254" fmla="*/ 271939 h 514350"/>
                <a:gd name="connsiteX255" fmla="*/ 5867876 w 6400800"/>
                <a:gd name="connsiteY255" fmla="*/ 292894 h 514350"/>
                <a:gd name="connsiteX256" fmla="*/ 5866924 w 6400800"/>
                <a:gd name="connsiteY256" fmla="*/ 269081 h 514350"/>
                <a:gd name="connsiteX257" fmla="*/ 5865971 w 6400800"/>
                <a:gd name="connsiteY257" fmla="*/ 243364 h 514350"/>
                <a:gd name="connsiteX258" fmla="*/ 5873592 w 6400800"/>
                <a:gd name="connsiteY258" fmla="*/ 225266 h 514350"/>
                <a:gd name="connsiteX259" fmla="*/ 5865971 w 6400800"/>
                <a:gd name="connsiteY259" fmla="*/ 237649 h 514350"/>
                <a:gd name="connsiteX260" fmla="*/ 5865971 w 6400800"/>
                <a:gd name="connsiteY260" fmla="*/ 230029 h 514350"/>
                <a:gd name="connsiteX261" fmla="*/ 5865019 w 6400800"/>
                <a:gd name="connsiteY261" fmla="*/ 194786 h 514350"/>
                <a:gd name="connsiteX262" fmla="*/ 5863114 w 6400800"/>
                <a:gd name="connsiteY262" fmla="*/ 141446 h 514350"/>
                <a:gd name="connsiteX263" fmla="*/ 5862162 w 6400800"/>
                <a:gd name="connsiteY263" fmla="*/ 121444 h 514350"/>
                <a:gd name="connsiteX264" fmla="*/ 5859304 w 6400800"/>
                <a:gd name="connsiteY264" fmla="*/ 141446 h 514350"/>
                <a:gd name="connsiteX265" fmla="*/ 5856446 w 6400800"/>
                <a:gd name="connsiteY265" fmla="*/ 161449 h 514350"/>
                <a:gd name="connsiteX266" fmla="*/ 5853589 w 6400800"/>
                <a:gd name="connsiteY266" fmla="*/ 120491 h 514350"/>
                <a:gd name="connsiteX267" fmla="*/ 5851684 w 6400800"/>
                <a:gd name="connsiteY267" fmla="*/ 98584 h 514350"/>
                <a:gd name="connsiteX268" fmla="*/ 5849779 w 6400800"/>
                <a:gd name="connsiteY268" fmla="*/ 120491 h 514350"/>
                <a:gd name="connsiteX269" fmla="*/ 5847874 w 6400800"/>
                <a:gd name="connsiteY269" fmla="*/ 146209 h 514350"/>
                <a:gd name="connsiteX270" fmla="*/ 5846921 w 6400800"/>
                <a:gd name="connsiteY270" fmla="*/ 179546 h 514350"/>
                <a:gd name="connsiteX271" fmla="*/ 5846921 w 6400800"/>
                <a:gd name="connsiteY271" fmla="*/ 262414 h 514350"/>
                <a:gd name="connsiteX272" fmla="*/ 5846921 w 6400800"/>
                <a:gd name="connsiteY272" fmla="*/ 269081 h 514350"/>
                <a:gd name="connsiteX273" fmla="*/ 5843112 w 6400800"/>
                <a:gd name="connsiteY273" fmla="*/ 274796 h 514350"/>
                <a:gd name="connsiteX274" fmla="*/ 5840254 w 6400800"/>
                <a:gd name="connsiteY274" fmla="*/ 261461 h 514350"/>
                <a:gd name="connsiteX275" fmla="*/ 5841206 w 6400800"/>
                <a:gd name="connsiteY275" fmla="*/ 242411 h 514350"/>
                <a:gd name="connsiteX276" fmla="*/ 5841206 w 6400800"/>
                <a:gd name="connsiteY276" fmla="*/ 223361 h 514350"/>
                <a:gd name="connsiteX277" fmla="*/ 5837396 w 6400800"/>
                <a:gd name="connsiteY277" fmla="*/ 242411 h 514350"/>
                <a:gd name="connsiteX278" fmla="*/ 5836444 w 6400800"/>
                <a:gd name="connsiteY278" fmla="*/ 245269 h 514350"/>
                <a:gd name="connsiteX279" fmla="*/ 5829776 w 6400800"/>
                <a:gd name="connsiteY279" fmla="*/ 215741 h 514350"/>
                <a:gd name="connsiteX280" fmla="*/ 5824062 w 6400800"/>
                <a:gd name="connsiteY280" fmla="*/ 189071 h 514350"/>
                <a:gd name="connsiteX281" fmla="*/ 5825967 w 6400800"/>
                <a:gd name="connsiteY281" fmla="*/ 215741 h 514350"/>
                <a:gd name="connsiteX282" fmla="*/ 5828824 w 6400800"/>
                <a:gd name="connsiteY282" fmla="*/ 246221 h 514350"/>
                <a:gd name="connsiteX283" fmla="*/ 5831681 w 6400800"/>
                <a:gd name="connsiteY283" fmla="*/ 268129 h 514350"/>
                <a:gd name="connsiteX284" fmla="*/ 5826919 w 6400800"/>
                <a:gd name="connsiteY284" fmla="*/ 276701 h 514350"/>
                <a:gd name="connsiteX285" fmla="*/ 5825967 w 6400800"/>
                <a:gd name="connsiteY285" fmla="*/ 270986 h 514350"/>
                <a:gd name="connsiteX286" fmla="*/ 5822156 w 6400800"/>
                <a:gd name="connsiteY286" fmla="*/ 250031 h 514350"/>
                <a:gd name="connsiteX287" fmla="*/ 5818346 w 6400800"/>
                <a:gd name="connsiteY287" fmla="*/ 231934 h 514350"/>
                <a:gd name="connsiteX288" fmla="*/ 5818346 w 6400800"/>
                <a:gd name="connsiteY288" fmla="*/ 250031 h 514350"/>
                <a:gd name="connsiteX289" fmla="*/ 5818346 w 6400800"/>
                <a:gd name="connsiteY289" fmla="*/ 270986 h 514350"/>
                <a:gd name="connsiteX290" fmla="*/ 5812631 w 6400800"/>
                <a:gd name="connsiteY290" fmla="*/ 262414 h 514350"/>
                <a:gd name="connsiteX291" fmla="*/ 5812631 w 6400800"/>
                <a:gd name="connsiteY291" fmla="*/ 246221 h 514350"/>
                <a:gd name="connsiteX292" fmla="*/ 5814537 w 6400800"/>
                <a:gd name="connsiteY292" fmla="*/ 220504 h 514350"/>
                <a:gd name="connsiteX293" fmla="*/ 5816442 w 6400800"/>
                <a:gd name="connsiteY293" fmla="*/ 221456 h 514350"/>
                <a:gd name="connsiteX294" fmla="*/ 5819299 w 6400800"/>
                <a:gd name="connsiteY294" fmla="*/ 224314 h 514350"/>
                <a:gd name="connsiteX295" fmla="*/ 5822156 w 6400800"/>
                <a:gd name="connsiteY295" fmla="*/ 231934 h 514350"/>
                <a:gd name="connsiteX296" fmla="*/ 5821204 w 6400800"/>
                <a:gd name="connsiteY296" fmla="*/ 223361 h 514350"/>
                <a:gd name="connsiteX297" fmla="*/ 5818346 w 6400800"/>
                <a:gd name="connsiteY297" fmla="*/ 219551 h 514350"/>
                <a:gd name="connsiteX298" fmla="*/ 5813584 w 6400800"/>
                <a:gd name="connsiteY298" fmla="*/ 217646 h 514350"/>
                <a:gd name="connsiteX299" fmla="*/ 5811679 w 6400800"/>
                <a:gd name="connsiteY299" fmla="*/ 217646 h 514350"/>
                <a:gd name="connsiteX300" fmla="*/ 5811679 w 6400800"/>
                <a:gd name="connsiteY300" fmla="*/ 219551 h 514350"/>
                <a:gd name="connsiteX301" fmla="*/ 5805012 w 6400800"/>
                <a:gd name="connsiteY301" fmla="*/ 246221 h 514350"/>
                <a:gd name="connsiteX302" fmla="*/ 5803106 w 6400800"/>
                <a:gd name="connsiteY302" fmla="*/ 256699 h 514350"/>
                <a:gd name="connsiteX303" fmla="*/ 5796439 w 6400800"/>
                <a:gd name="connsiteY303" fmla="*/ 264319 h 514350"/>
                <a:gd name="connsiteX304" fmla="*/ 5795487 w 6400800"/>
                <a:gd name="connsiteY304" fmla="*/ 253841 h 514350"/>
                <a:gd name="connsiteX305" fmla="*/ 5794534 w 6400800"/>
                <a:gd name="connsiteY305" fmla="*/ 248126 h 514350"/>
                <a:gd name="connsiteX306" fmla="*/ 5794534 w 6400800"/>
                <a:gd name="connsiteY306" fmla="*/ 253841 h 514350"/>
                <a:gd name="connsiteX307" fmla="*/ 5793581 w 6400800"/>
                <a:gd name="connsiteY307" fmla="*/ 268129 h 514350"/>
                <a:gd name="connsiteX308" fmla="*/ 5791676 w 6400800"/>
                <a:gd name="connsiteY308" fmla="*/ 270034 h 514350"/>
                <a:gd name="connsiteX309" fmla="*/ 5791676 w 6400800"/>
                <a:gd name="connsiteY309" fmla="*/ 270034 h 514350"/>
                <a:gd name="connsiteX310" fmla="*/ 5787867 w 6400800"/>
                <a:gd name="connsiteY310" fmla="*/ 239554 h 514350"/>
                <a:gd name="connsiteX311" fmla="*/ 5793581 w 6400800"/>
                <a:gd name="connsiteY311" fmla="*/ 224314 h 514350"/>
                <a:gd name="connsiteX312" fmla="*/ 5786914 w 6400800"/>
                <a:gd name="connsiteY312" fmla="*/ 234791 h 514350"/>
                <a:gd name="connsiteX313" fmla="*/ 5785009 w 6400800"/>
                <a:gd name="connsiteY313" fmla="*/ 205264 h 514350"/>
                <a:gd name="connsiteX314" fmla="*/ 5795487 w 6400800"/>
                <a:gd name="connsiteY314" fmla="*/ 183356 h 514350"/>
                <a:gd name="connsiteX315" fmla="*/ 5795487 w 6400800"/>
                <a:gd name="connsiteY315" fmla="*/ 184309 h 514350"/>
                <a:gd name="connsiteX316" fmla="*/ 5795487 w 6400800"/>
                <a:gd name="connsiteY316" fmla="*/ 183356 h 514350"/>
                <a:gd name="connsiteX317" fmla="*/ 5797392 w 6400800"/>
                <a:gd name="connsiteY317" fmla="*/ 178594 h 514350"/>
                <a:gd name="connsiteX318" fmla="*/ 5812631 w 6400800"/>
                <a:gd name="connsiteY318" fmla="*/ 145256 h 514350"/>
                <a:gd name="connsiteX319" fmla="*/ 5825967 w 6400800"/>
                <a:gd name="connsiteY319" fmla="*/ 115729 h 514350"/>
                <a:gd name="connsiteX320" fmla="*/ 5809774 w 6400800"/>
                <a:gd name="connsiteY320" fmla="*/ 143351 h 514350"/>
                <a:gd name="connsiteX321" fmla="*/ 5791676 w 6400800"/>
                <a:gd name="connsiteY321" fmla="*/ 173831 h 514350"/>
                <a:gd name="connsiteX322" fmla="*/ 5788819 w 6400800"/>
                <a:gd name="connsiteY322" fmla="*/ 170974 h 514350"/>
                <a:gd name="connsiteX323" fmla="*/ 5783104 w 6400800"/>
                <a:gd name="connsiteY323" fmla="*/ 169069 h 514350"/>
                <a:gd name="connsiteX324" fmla="*/ 5781199 w 6400800"/>
                <a:gd name="connsiteY324" fmla="*/ 169069 h 514350"/>
                <a:gd name="connsiteX325" fmla="*/ 5781199 w 6400800"/>
                <a:gd name="connsiteY325" fmla="*/ 170974 h 514350"/>
                <a:gd name="connsiteX326" fmla="*/ 5777389 w 6400800"/>
                <a:gd name="connsiteY326" fmla="*/ 197644 h 514350"/>
                <a:gd name="connsiteX327" fmla="*/ 5766912 w 6400800"/>
                <a:gd name="connsiteY327" fmla="*/ 217646 h 514350"/>
                <a:gd name="connsiteX328" fmla="*/ 5752624 w 6400800"/>
                <a:gd name="connsiteY328" fmla="*/ 244316 h 514350"/>
                <a:gd name="connsiteX329" fmla="*/ 5751671 w 6400800"/>
                <a:gd name="connsiteY329" fmla="*/ 233839 h 514350"/>
                <a:gd name="connsiteX330" fmla="*/ 5749767 w 6400800"/>
                <a:gd name="connsiteY330" fmla="*/ 216694 h 514350"/>
                <a:gd name="connsiteX331" fmla="*/ 5757387 w 6400800"/>
                <a:gd name="connsiteY331" fmla="*/ 190024 h 514350"/>
                <a:gd name="connsiteX332" fmla="*/ 5749767 w 6400800"/>
                <a:gd name="connsiteY332" fmla="*/ 210979 h 514350"/>
                <a:gd name="connsiteX333" fmla="*/ 5748814 w 6400800"/>
                <a:gd name="connsiteY333" fmla="*/ 204311 h 514350"/>
                <a:gd name="connsiteX334" fmla="*/ 5745004 w 6400800"/>
                <a:gd name="connsiteY334" fmla="*/ 178594 h 514350"/>
                <a:gd name="connsiteX335" fmla="*/ 5745004 w 6400800"/>
                <a:gd name="connsiteY335" fmla="*/ 204311 h 514350"/>
                <a:gd name="connsiteX336" fmla="*/ 5745004 w 6400800"/>
                <a:gd name="connsiteY336" fmla="*/ 222409 h 514350"/>
                <a:gd name="connsiteX337" fmla="*/ 5744051 w 6400800"/>
                <a:gd name="connsiteY337" fmla="*/ 225266 h 514350"/>
                <a:gd name="connsiteX338" fmla="*/ 5731669 w 6400800"/>
                <a:gd name="connsiteY338" fmla="*/ 259556 h 514350"/>
                <a:gd name="connsiteX339" fmla="*/ 5731669 w 6400800"/>
                <a:gd name="connsiteY339" fmla="*/ 258604 h 514350"/>
                <a:gd name="connsiteX340" fmla="*/ 5734526 w 6400800"/>
                <a:gd name="connsiteY340" fmla="*/ 238601 h 514350"/>
                <a:gd name="connsiteX341" fmla="*/ 5727859 w 6400800"/>
                <a:gd name="connsiteY341" fmla="*/ 258604 h 514350"/>
                <a:gd name="connsiteX342" fmla="*/ 5725954 w 6400800"/>
                <a:gd name="connsiteY342" fmla="*/ 264319 h 514350"/>
                <a:gd name="connsiteX343" fmla="*/ 5725954 w 6400800"/>
                <a:gd name="connsiteY343" fmla="*/ 263366 h 514350"/>
                <a:gd name="connsiteX344" fmla="*/ 5725954 w 6400800"/>
                <a:gd name="connsiteY344" fmla="*/ 262414 h 514350"/>
                <a:gd name="connsiteX345" fmla="*/ 5726906 w 6400800"/>
                <a:gd name="connsiteY345" fmla="*/ 256699 h 514350"/>
                <a:gd name="connsiteX346" fmla="*/ 5729764 w 6400800"/>
                <a:gd name="connsiteY346" fmla="*/ 242411 h 514350"/>
                <a:gd name="connsiteX347" fmla="*/ 5732621 w 6400800"/>
                <a:gd name="connsiteY347" fmla="*/ 230029 h 514350"/>
                <a:gd name="connsiteX348" fmla="*/ 5737384 w 6400800"/>
                <a:gd name="connsiteY348" fmla="*/ 210026 h 514350"/>
                <a:gd name="connsiteX349" fmla="*/ 5741194 w 6400800"/>
                <a:gd name="connsiteY349" fmla="*/ 191929 h 514350"/>
                <a:gd name="connsiteX350" fmla="*/ 5739289 w 6400800"/>
                <a:gd name="connsiteY350" fmla="*/ 196691 h 514350"/>
                <a:gd name="connsiteX351" fmla="*/ 5740242 w 6400800"/>
                <a:gd name="connsiteY351" fmla="*/ 190024 h 514350"/>
                <a:gd name="connsiteX352" fmla="*/ 5731669 w 6400800"/>
                <a:gd name="connsiteY352" fmla="*/ 211931 h 514350"/>
                <a:gd name="connsiteX353" fmla="*/ 5726906 w 6400800"/>
                <a:gd name="connsiteY353" fmla="*/ 224314 h 514350"/>
                <a:gd name="connsiteX354" fmla="*/ 5725001 w 6400800"/>
                <a:gd name="connsiteY354" fmla="*/ 228124 h 514350"/>
                <a:gd name="connsiteX355" fmla="*/ 5720239 w 6400800"/>
                <a:gd name="connsiteY355" fmla="*/ 240506 h 514350"/>
                <a:gd name="connsiteX356" fmla="*/ 5717381 w 6400800"/>
                <a:gd name="connsiteY356" fmla="*/ 250031 h 514350"/>
                <a:gd name="connsiteX357" fmla="*/ 5715476 w 6400800"/>
                <a:gd name="connsiteY357" fmla="*/ 254794 h 514350"/>
                <a:gd name="connsiteX358" fmla="*/ 5709762 w 6400800"/>
                <a:gd name="connsiteY358" fmla="*/ 272891 h 514350"/>
                <a:gd name="connsiteX359" fmla="*/ 5704046 w 6400800"/>
                <a:gd name="connsiteY359" fmla="*/ 290989 h 514350"/>
                <a:gd name="connsiteX360" fmla="*/ 5696426 w 6400800"/>
                <a:gd name="connsiteY360" fmla="*/ 275749 h 514350"/>
                <a:gd name="connsiteX361" fmla="*/ 5695474 w 6400800"/>
                <a:gd name="connsiteY361" fmla="*/ 269081 h 514350"/>
                <a:gd name="connsiteX362" fmla="*/ 5695474 w 6400800"/>
                <a:gd name="connsiteY362" fmla="*/ 272891 h 514350"/>
                <a:gd name="connsiteX363" fmla="*/ 5688806 w 6400800"/>
                <a:gd name="connsiteY363" fmla="*/ 259556 h 514350"/>
                <a:gd name="connsiteX364" fmla="*/ 5680234 w 6400800"/>
                <a:gd name="connsiteY364" fmla="*/ 243364 h 514350"/>
                <a:gd name="connsiteX365" fmla="*/ 5684996 w 6400800"/>
                <a:gd name="connsiteY365" fmla="*/ 260509 h 514350"/>
                <a:gd name="connsiteX366" fmla="*/ 5694521 w 6400800"/>
                <a:gd name="connsiteY366" fmla="*/ 292894 h 514350"/>
                <a:gd name="connsiteX367" fmla="*/ 5694521 w 6400800"/>
                <a:gd name="connsiteY367" fmla="*/ 309086 h 514350"/>
                <a:gd name="connsiteX368" fmla="*/ 5694521 w 6400800"/>
                <a:gd name="connsiteY368" fmla="*/ 323374 h 514350"/>
                <a:gd name="connsiteX369" fmla="*/ 5691664 w 6400800"/>
                <a:gd name="connsiteY369" fmla="*/ 331946 h 514350"/>
                <a:gd name="connsiteX370" fmla="*/ 5689759 w 6400800"/>
                <a:gd name="connsiteY370" fmla="*/ 329089 h 514350"/>
                <a:gd name="connsiteX371" fmla="*/ 5689759 w 6400800"/>
                <a:gd name="connsiteY371" fmla="*/ 320516 h 514350"/>
                <a:gd name="connsiteX372" fmla="*/ 5687854 w 6400800"/>
                <a:gd name="connsiteY372" fmla="*/ 286226 h 514350"/>
                <a:gd name="connsiteX373" fmla="*/ 5684996 w 6400800"/>
                <a:gd name="connsiteY373" fmla="*/ 319564 h 514350"/>
                <a:gd name="connsiteX374" fmla="*/ 5681187 w 6400800"/>
                <a:gd name="connsiteY374" fmla="*/ 312896 h 514350"/>
                <a:gd name="connsiteX375" fmla="*/ 5675471 w 6400800"/>
                <a:gd name="connsiteY375" fmla="*/ 273844 h 514350"/>
                <a:gd name="connsiteX376" fmla="*/ 5672614 w 6400800"/>
                <a:gd name="connsiteY376" fmla="*/ 253841 h 514350"/>
                <a:gd name="connsiteX377" fmla="*/ 5670709 w 6400800"/>
                <a:gd name="connsiteY377" fmla="*/ 235744 h 514350"/>
                <a:gd name="connsiteX378" fmla="*/ 5667851 w 6400800"/>
                <a:gd name="connsiteY378" fmla="*/ 207169 h 514350"/>
                <a:gd name="connsiteX379" fmla="*/ 5665946 w 6400800"/>
                <a:gd name="connsiteY379" fmla="*/ 188119 h 514350"/>
                <a:gd name="connsiteX380" fmla="*/ 5666899 w 6400800"/>
                <a:gd name="connsiteY380" fmla="*/ 183356 h 514350"/>
                <a:gd name="connsiteX381" fmla="*/ 5665946 w 6400800"/>
                <a:gd name="connsiteY381" fmla="*/ 186214 h 514350"/>
                <a:gd name="connsiteX382" fmla="*/ 5664994 w 6400800"/>
                <a:gd name="connsiteY382" fmla="*/ 181451 h 514350"/>
                <a:gd name="connsiteX383" fmla="*/ 5664994 w 6400800"/>
                <a:gd name="connsiteY383" fmla="*/ 188119 h 514350"/>
                <a:gd name="connsiteX384" fmla="*/ 5654517 w 6400800"/>
                <a:gd name="connsiteY384" fmla="*/ 211931 h 514350"/>
                <a:gd name="connsiteX385" fmla="*/ 5653564 w 6400800"/>
                <a:gd name="connsiteY385" fmla="*/ 205264 h 514350"/>
                <a:gd name="connsiteX386" fmla="*/ 5652612 w 6400800"/>
                <a:gd name="connsiteY386" fmla="*/ 189071 h 514350"/>
                <a:gd name="connsiteX387" fmla="*/ 5657374 w 6400800"/>
                <a:gd name="connsiteY387" fmla="*/ 179546 h 514350"/>
                <a:gd name="connsiteX388" fmla="*/ 5652612 w 6400800"/>
                <a:gd name="connsiteY388" fmla="*/ 187166 h 514350"/>
                <a:gd name="connsiteX389" fmla="*/ 5652612 w 6400800"/>
                <a:gd name="connsiteY389" fmla="*/ 185261 h 514350"/>
                <a:gd name="connsiteX390" fmla="*/ 5651659 w 6400800"/>
                <a:gd name="connsiteY390" fmla="*/ 167164 h 514350"/>
                <a:gd name="connsiteX391" fmla="*/ 5649754 w 6400800"/>
                <a:gd name="connsiteY391" fmla="*/ 179546 h 514350"/>
                <a:gd name="connsiteX392" fmla="*/ 5649754 w 6400800"/>
                <a:gd name="connsiteY392" fmla="*/ 178594 h 514350"/>
                <a:gd name="connsiteX393" fmla="*/ 5647849 w 6400800"/>
                <a:gd name="connsiteY393" fmla="*/ 159544 h 514350"/>
                <a:gd name="connsiteX394" fmla="*/ 5646896 w 6400800"/>
                <a:gd name="connsiteY394" fmla="*/ 142399 h 514350"/>
                <a:gd name="connsiteX395" fmla="*/ 5645944 w 6400800"/>
                <a:gd name="connsiteY395" fmla="*/ 114776 h 514350"/>
                <a:gd name="connsiteX396" fmla="*/ 5644992 w 6400800"/>
                <a:gd name="connsiteY396" fmla="*/ 90011 h 514350"/>
                <a:gd name="connsiteX397" fmla="*/ 5641181 w 6400800"/>
                <a:gd name="connsiteY397" fmla="*/ 113824 h 514350"/>
                <a:gd name="connsiteX398" fmla="*/ 5639276 w 6400800"/>
                <a:gd name="connsiteY398" fmla="*/ 141446 h 514350"/>
                <a:gd name="connsiteX399" fmla="*/ 5638324 w 6400800"/>
                <a:gd name="connsiteY399" fmla="*/ 158591 h 514350"/>
                <a:gd name="connsiteX400" fmla="*/ 5638324 w 6400800"/>
                <a:gd name="connsiteY400" fmla="*/ 177641 h 514350"/>
                <a:gd name="connsiteX401" fmla="*/ 5639276 w 6400800"/>
                <a:gd name="connsiteY401" fmla="*/ 205264 h 514350"/>
                <a:gd name="connsiteX402" fmla="*/ 5637371 w 6400800"/>
                <a:gd name="connsiteY402" fmla="*/ 208121 h 514350"/>
                <a:gd name="connsiteX403" fmla="*/ 5636419 w 6400800"/>
                <a:gd name="connsiteY403" fmla="*/ 209074 h 514350"/>
                <a:gd name="connsiteX404" fmla="*/ 5636419 w 6400800"/>
                <a:gd name="connsiteY404" fmla="*/ 208121 h 514350"/>
                <a:gd name="connsiteX405" fmla="*/ 5636419 w 6400800"/>
                <a:gd name="connsiteY405" fmla="*/ 209074 h 514350"/>
                <a:gd name="connsiteX406" fmla="*/ 5631656 w 6400800"/>
                <a:gd name="connsiteY406" fmla="*/ 215741 h 514350"/>
                <a:gd name="connsiteX407" fmla="*/ 5626894 w 6400800"/>
                <a:gd name="connsiteY407" fmla="*/ 192881 h 514350"/>
                <a:gd name="connsiteX408" fmla="*/ 5626894 w 6400800"/>
                <a:gd name="connsiteY408" fmla="*/ 222409 h 514350"/>
                <a:gd name="connsiteX409" fmla="*/ 5626894 w 6400800"/>
                <a:gd name="connsiteY409" fmla="*/ 223361 h 514350"/>
                <a:gd name="connsiteX410" fmla="*/ 5618321 w 6400800"/>
                <a:gd name="connsiteY410" fmla="*/ 211931 h 514350"/>
                <a:gd name="connsiteX411" fmla="*/ 5593556 w 6400800"/>
                <a:gd name="connsiteY411" fmla="*/ 181451 h 514350"/>
                <a:gd name="connsiteX412" fmla="*/ 5570696 w 6400800"/>
                <a:gd name="connsiteY412" fmla="*/ 155734 h 514350"/>
                <a:gd name="connsiteX413" fmla="*/ 5590699 w 6400800"/>
                <a:gd name="connsiteY413" fmla="*/ 184309 h 514350"/>
                <a:gd name="connsiteX414" fmla="*/ 5612606 w 6400800"/>
                <a:gd name="connsiteY414" fmla="*/ 217646 h 514350"/>
                <a:gd name="connsiteX415" fmla="*/ 5616417 w 6400800"/>
                <a:gd name="connsiteY415" fmla="*/ 223361 h 514350"/>
                <a:gd name="connsiteX416" fmla="*/ 5620226 w 6400800"/>
                <a:gd name="connsiteY416" fmla="*/ 233839 h 514350"/>
                <a:gd name="connsiteX417" fmla="*/ 5620226 w 6400800"/>
                <a:gd name="connsiteY417" fmla="*/ 234791 h 514350"/>
                <a:gd name="connsiteX418" fmla="*/ 5616417 w 6400800"/>
                <a:gd name="connsiteY418" fmla="*/ 241459 h 514350"/>
                <a:gd name="connsiteX419" fmla="*/ 5616417 w 6400800"/>
                <a:gd name="connsiteY419" fmla="*/ 240506 h 514350"/>
                <a:gd name="connsiteX420" fmla="*/ 5616417 w 6400800"/>
                <a:gd name="connsiteY420" fmla="*/ 241459 h 514350"/>
                <a:gd name="connsiteX421" fmla="*/ 5614512 w 6400800"/>
                <a:gd name="connsiteY421" fmla="*/ 245269 h 514350"/>
                <a:gd name="connsiteX422" fmla="*/ 5594509 w 6400800"/>
                <a:gd name="connsiteY422" fmla="*/ 280511 h 514350"/>
                <a:gd name="connsiteX423" fmla="*/ 5594509 w 6400800"/>
                <a:gd name="connsiteY423" fmla="*/ 275749 h 514350"/>
                <a:gd name="connsiteX424" fmla="*/ 5594509 w 6400800"/>
                <a:gd name="connsiteY424" fmla="*/ 268129 h 514350"/>
                <a:gd name="connsiteX425" fmla="*/ 5596414 w 6400800"/>
                <a:gd name="connsiteY425" fmla="*/ 256699 h 514350"/>
                <a:gd name="connsiteX426" fmla="*/ 5594509 w 6400800"/>
                <a:gd name="connsiteY426" fmla="*/ 263366 h 514350"/>
                <a:gd name="connsiteX427" fmla="*/ 5594509 w 6400800"/>
                <a:gd name="connsiteY427" fmla="*/ 262414 h 514350"/>
                <a:gd name="connsiteX428" fmla="*/ 5592604 w 6400800"/>
                <a:gd name="connsiteY428" fmla="*/ 250031 h 514350"/>
                <a:gd name="connsiteX429" fmla="*/ 5590699 w 6400800"/>
                <a:gd name="connsiteY429" fmla="*/ 232886 h 514350"/>
                <a:gd name="connsiteX430" fmla="*/ 5596414 w 6400800"/>
                <a:gd name="connsiteY430" fmla="*/ 217646 h 514350"/>
                <a:gd name="connsiteX431" fmla="*/ 5589746 w 6400800"/>
                <a:gd name="connsiteY431" fmla="*/ 230029 h 514350"/>
                <a:gd name="connsiteX432" fmla="*/ 5589746 w 6400800"/>
                <a:gd name="connsiteY432" fmla="*/ 230029 h 514350"/>
                <a:gd name="connsiteX433" fmla="*/ 5586889 w 6400800"/>
                <a:gd name="connsiteY433" fmla="*/ 211931 h 514350"/>
                <a:gd name="connsiteX434" fmla="*/ 5585937 w 6400800"/>
                <a:gd name="connsiteY434" fmla="*/ 230029 h 514350"/>
                <a:gd name="connsiteX435" fmla="*/ 5585937 w 6400800"/>
                <a:gd name="connsiteY435" fmla="*/ 230981 h 514350"/>
                <a:gd name="connsiteX436" fmla="*/ 5583079 w 6400800"/>
                <a:gd name="connsiteY436" fmla="*/ 213836 h 514350"/>
                <a:gd name="connsiteX437" fmla="*/ 5583079 w 6400800"/>
                <a:gd name="connsiteY437" fmla="*/ 242411 h 514350"/>
                <a:gd name="connsiteX438" fmla="*/ 5581174 w 6400800"/>
                <a:gd name="connsiteY438" fmla="*/ 246221 h 514350"/>
                <a:gd name="connsiteX439" fmla="*/ 5579269 w 6400800"/>
                <a:gd name="connsiteY439" fmla="*/ 250031 h 514350"/>
                <a:gd name="connsiteX440" fmla="*/ 5571649 w 6400800"/>
                <a:gd name="connsiteY440" fmla="*/ 209074 h 514350"/>
                <a:gd name="connsiteX441" fmla="*/ 5567839 w 6400800"/>
                <a:gd name="connsiteY441" fmla="*/ 189071 h 514350"/>
                <a:gd name="connsiteX442" fmla="*/ 5563076 w 6400800"/>
                <a:gd name="connsiteY442" fmla="*/ 170974 h 514350"/>
                <a:gd name="connsiteX443" fmla="*/ 5555456 w 6400800"/>
                <a:gd name="connsiteY443" fmla="*/ 141446 h 514350"/>
                <a:gd name="connsiteX444" fmla="*/ 5548789 w 6400800"/>
                <a:gd name="connsiteY444" fmla="*/ 115729 h 514350"/>
                <a:gd name="connsiteX445" fmla="*/ 5551646 w 6400800"/>
                <a:gd name="connsiteY445" fmla="*/ 142399 h 514350"/>
                <a:gd name="connsiteX446" fmla="*/ 5555456 w 6400800"/>
                <a:gd name="connsiteY446" fmla="*/ 172879 h 514350"/>
                <a:gd name="connsiteX447" fmla="*/ 5558314 w 6400800"/>
                <a:gd name="connsiteY447" fmla="*/ 190976 h 514350"/>
                <a:gd name="connsiteX448" fmla="*/ 5560219 w 6400800"/>
                <a:gd name="connsiteY448" fmla="*/ 211931 h 514350"/>
                <a:gd name="connsiteX449" fmla="*/ 5564981 w 6400800"/>
                <a:gd name="connsiteY449" fmla="*/ 257651 h 514350"/>
                <a:gd name="connsiteX450" fmla="*/ 5565934 w 6400800"/>
                <a:gd name="connsiteY450" fmla="*/ 274796 h 514350"/>
                <a:gd name="connsiteX451" fmla="*/ 5564029 w 6400800"/>
                <a:gd name="connsiteY451" fmla="*/ 278606 h 514350"/>
                <a:gd name="connsiteX452" fmla="*/ 5561171 w 6400800"/>
                <a:gd name="connsiteY452" fmla="*/ 284321 h 514350"/>
                <a:gd name="connsiteX453" fmla="*/ 5549742 w 6400800"/>
                <a:gd name="connsiteY453" fmla="*/ 264319 h 514350"/>
                <a:gd name="connsiteX454" fmla="*/ 5548789 w 6400800"/>
                <a:gd name="connsiteY454" fmla="*/ 261461 h 514350"/>
                <a:gd name="connsiteX455" fmla="*/ 5544026 w 6400800"/>
                <a:gd name="connsiteY455" fmla="*/ 247174 h 514350"/>
                <a:gd name="connsiteX456" fmla="*/ 5547837 w 6400800"/>
                <a:gd name="connsiteY456" fmla="*/ 228124 h 514350"/>
                <a:gd name="connsiteX457" fmla="*/ 5542121 w 6400800"/>
                <a:gd name="connsiteY457" fmla="*/ 241459 h 514350"/>
                <a:gd name="connsiteX458" fmla="*/ 5541169 w 6400800"/>
                <a:gd name="connsiteY458" fmla="*/ 238601 h 514350"/>
                <a:gd name="connsiteX459" fmla="*/ 5538312 w 6400800"/>
                <a:gd name="connsiteY459" fmla="*/ 230029 h 514350"/>
                <a:gd name="connsiteX460" fmla="*/ 5551646 w 6400800"/>
                <a:gd name="connsiteY460" fmla="*/ 167164 h 514350"/>
                <a:gd name="connsiteX461" fmla="*/ 5528787 w 6400800"/>
                <a:gd name="connsiteY461" fmla="*/ 225266 h 514350"/>
                <a:gd name="connsiteX462" fmla="*/ 5524976 w 6400800"/>
                <a:gd name="connsiteY462" fmla="*/ 217646 h 514350"/>
                <a:gd name="connsiteX463" fmla="*/ 5524024 w 6400800"/>
                <a:gd name="connsiteY463" fmla="*/ 207169 h 514350"/>
                <a:gd name="connsiteX464" fmla="*/ 5521167 w 6400800"/>
                <a:gd name="connsiteY464" fmla="*/ 185261 h 514350"/>
                <a:gd name="connsiteX465" fmla="*/ 5520214 w 6400800"/>
                <a:gd name="connsiteY465" fmla="*/ 207169 h 514350"/>
                <a:gd name="connsiteX466" fmla="*/ 5520214 w 6400800"/>
                <a:gd name="connsiteY466" fmla="*/ 232886 h 514350"/>
                <a:gd name="connsiteX467" fmla="*/ 5520214 w 6400800"/>
                <a:gd name="connsiteY467" fmla="*/ 248126 h 514350"/>
                <a:gd name="connsiteX468" fmla="*/ 5520214 w 6400800"/>
                <a:gd name="connsiteY468" fmla="*/ 250984 h 514350"/>
                <a:gd name="connsiteX469" fmla="*/ 5505926 w 6400800"/>
                <a:gd name="connsiteY469" fmla="*/ 291941 h 514350"/>
                <a:gd name="connsiteX470" fmla="*/ 5503069 w 6400800"/>
                <a:gd name="connsiteY470" fmla="*/ 300514 h 514350"/>
                <a:gd name="connsiteX471" fmla="*/ 5498306 w 6400800"/>
                <a:gd name="connsiteY471" fmla="*/ 290989 h 514350"/>
                <a:gd name="connsiteX472" fmla="*/ 5498306 w 6400800"/>
                <a:gd name="connsiteY472" fmla="*/ 285274 h 514350"/>
                <a:gd name="connsiteX473" fmla="*/ 5499259 w 6400800"/>
                <a:gd name="connsiteY473" fmla="*/ 269081 h 514350"/>
                <a:gd name="connsiteX474" fmla="*/ 5494496 w 6400800"/>
                <a:gd name="connsiteY474" fmla="*/ 284321 h 514350"/>
                <a:gd name="connsiteX475" fmla="*/ 5481162 w 6400800"/>
                <a:gd name="connsiteY475" fmla="*/ 257651 h 514350"/>
                <a:gd name="connsiteX476" fmla="*/ 5483067 w 6400800"/>
                <a:gd name="connsiteY476" fmla="*/ 251936 h 514350"/>
                <a:gd name="connsiteX477" fmla="*/ 5492592 w 6400800"/>
                <a:gd name="connsiteY477" fmla="*/ 224314 h 514350"/>
                <a:gd name="connsiteX478" fmla="*/ 5500212 w 6400800"/>
                <a:gd name="connsiteY478" fmla="*/ 200501 h 514350"/>
                <a:gd name="connsiteX479" fmla="*/ 5493544 w 6400800"/>
                <a:gd name="connsiteY479" fmla="*/ 212884 h 514350"/>
                <a:gd name="connsiteX480" fmla="*/ 5502117 w 6400800"/>
                <a:gd name="connsiteY480" fmla="*/ 188119 h 514350"/>
                <a:gd name="connsiteX481" fmla="*/ 5511642 w 6400800"/>
                <a:gd name="connsiteY481" fmla="*/ 160496 h 514350"/>
                <a:gd name="connsiteX482" fmla="*/ 5498306 w 6400800"/>
                <a:gd name="connsiteY482" fmla="*/ 186214 h 514350"/>
                <a:gd name="connsiteX483" fmla="*/ 5484019 w 6400800"/>
                <a:gd name="connsiteY483" fmla="*/ 215741 h 514350"/>
                <a:gd name="connsiteX484" fmla="*/ 5475446 w 6400800"/>
                <a:gd name="connsiteY484" fmla="*/ 233839 h 514350"/>
                <a:gd name="connsiteX485" fmla="*/ 5472589 w 6400800"/>
                <a:gd name="connsiteY485" fmla="*/ 241459 h 514350"/>
                <a:gd name="connsiteX486" fmla="*/ 5461159 w 6400800"/>
                <a:gd name="connsiteY486" fmla="*/ 221456 h 514350"/>
                <a:gd name="connsiteX487" fmla="*/ 5469731 w 6400800"/>
                <a:gd name="connsiteY487" fmla="*/ 248126 h 514350"/>
                <a:gd name="connsiteX488" fmla="*/ 5466874 w 6400800"/>
                <a:gd name="connsiteY488" fmla="*/ 254794 h 514350"/>
                <a:gd name="connsiteX489" fmla="*/ 5465921 w 6400800"/>
                <a:gd name="connsiteY489" fmla="*/ 257651 h 514350"/>
                <a:gd name="connsiteX490" fmla="*/ 5464969 w 6400800"/>
                <a:gd name="connsiteY490" fmla="*/ 256699 h 514350"/>
                <a:gd name="connsiteX491" fmla="*/ 5455444 w 6400800"/>
                <a:gd name="connsiteY491" fmla="*/ 246221 h 514350"/>
                <a:gd name="connsiteX492" fmla="*/ 5452587 w 6400800"/>
                <a:gd name="connsiteY492" fmla="*/ 230029 h 514350"/>
                <a:gd name="connsiteX493" fmla="*/ 5448776 w 6400800"/>
                <a:gd name="connsiteY493" fmla="*/ 214789 h 514350"/>
                <a:gd name="connsiteX494" fmla="*/ 5442109 w 6400800"/>
                <a:gd name="connsiteY494" fmla="*/ 190024 h 514350"/>
                <a:gd name="connsiteX495" fmla="*/ 5442109 w 6400800"/>
                <a:gd name="connsiteY495" fmla="*/ 190024 h 514350"/>
                <a:gd name="connsiteX496" fmla="*/ 5442109 w 6400800"/>
                <a:gd name="connsiteY496" fmla="*/ 180499 h 514350"/>
                <a:gd name="connsiteX497" fmla="*/ 5441156 w 6400800"/>
                <a:gd name="connsiteY497" fmla="*/ 186214 h 514350"/>
                <a:gd name="connsiteX498" fmla="*/ 5436394 w 6400800"/>
                <a:gd name="connsiteY498" fmla="*/ 169069 h 514350"/>
                <a:gd name="connsiteX499" fmla="*/ 5438299 w 6400800"/>
                <a:gd name="connsiteY499" fmla="*/ 190976 h 514350"/>
                <a:gd name="connsiteX500" fmla="*/ 5439251 w 6400800"/>
                <a:gd name="connsiteY500" fmla="*/ 195739 h 514350"/>
                <a:gd name="connsiteX501" fmla="*/ 5433537 w 6400800"/>
                <a:gd name="connsiteY501" fmla="*/ 225266 h 514350"/>
                <a:gd name="connsiteX502" fmla="*/ 5429726 w 6400800"/>
                <a:gd name="connsiteY502" fmla="*/ 221456 h 514350"/>
                <a:gd name="connsiteX503" fmla="*/ 5433537 w 6400800"/>
                <a:gd name="connsiteY503" fmla="*/ 225266 h 514350"/>
                <a:gd name="connsiteX504" fmla="*/ 5430679 w 6400800"/>
                <a:gd name="connsiteY504" fmla="*/ 240506 h 514350"/>
                <a:gd name="connsiteX505" fmla="*/ 5428774 w 6400800"/>
                <a:gd name="connsiteY505" fmla="*/ 228124 h 514350"/>
                <a:gd name="connsiteX506" fmla="*/ 5428774 w 6400800"/>
                <a:gd name="connsiteY506" fmla="*/ 242411 h 514350"/>
                <a:gd name="connsiteX507" fmla="*/ 5424012 w 6400800"/>
                <a:gd name="connsiteY507" fmla="*/ 222409 h 514350"/>
                <a:gd name="connsiteX508" fmla="*/ 5419249 w 6400800"/>
                <a:gd name="connsiteY508" fmla="*/ 200501 h 514350"/>
                <a:gd name="connsiteX509" fmla="*/ 5420201 w 6400800"/>
                <a:gd name="connsiteY509" fmla="*/ 223361 h 514350"/>
                <a:gd name="connsiteX510" fmla="*/ 5424964 w 6400800"/>
                <a:gd name="connsiteY510" fmla="*/ 274796 h 514350"/>
                <a:gd name="connsiteX511" fmla="*/ 5420201 w 6400800"/>
                <a:gd name="connsiteY511" fmla="*/ 299561 h 514350"/>
                <a:gd name="connsiteX512" fmla="*/ 5418296 w 6400800"/>
                <a:gd name="connsiteY512" fmla="*/ 305276 h 514350"/>
                <a:gd name="connsiteX513" fmla="*/ 5415439 w 6400800"/>
                <a:gd name="connsiteY513" fmla="*/ 298609 h 514350"/>
                <a:gd name="connsiteX514" fmla="*/ 5417344 w 6400800"/>
                <a:gd name="connsiteY514" fmla="*/ 291941 h 514350"/>
                <a:gd name="connsiteX515" fmla="*/ 5414487 w 6400800"/>
                <a:gd name="connsiteY515" fmla="*/ 296704 h 514350"/>
                <a:gd name="connsiteX516" fmla="*/ 5414487 w 6400800"/>
                <a:gd name="connsiteY516" fmla="*/ 295751 h 514350"/>
                <a:gd name="connsiteX517" fmla="*/ 5411629 w 6400800"/>
                <a:gd name="connsiteY517" fmla="*/ 287179 h 514350"/>
                <a:gd name="connsiteX518" fmla="*/ 5414487 w 6400800"/>
                <a:gd name="connsiteY518" fmla="*/ 268129 h 514350"/>
                <a:gd name="connsiteX519" fmla="*/ 5409724 w 6400800"/>
                <a:gd name="connsiteY519" fmla="*/ 282416 h 514350"/>
                <a:gd name="connsiteX520" fmla="*/ 5404009 w 6400800"/>
                <a:gd name="connsiteY520" fmla="*/ 267176 h 514350"/>
                <a:gd name="connsiteX521" fmla="*/ 5399246 w 6400800"/>
                <a:gd name="connsiteY521" fmla="*/ 253841 h 514350"/>
                <a:gd name="connsiteX522" fmla="*/ 5400199 w 6400800"/>
                <a:gd name="connsiteY522" fmla="*/ 232886 h 514350"/>
                <a:gd name="connsiteX523" fmla="*/ 5396389 w 6400800"/>
                <a:gd name="connsiteY523" fmla="*/ 247174 h 514350"/>
                <a:gd name="connsiteX524" fmla="*/ 5395437 w 6400800"/>
                <a:gd name="connsiteY524" fmla="*/ 244316 h 514350"/>
                <a:gd name="connsiteX525" fmla="*/ 5387817 w 6400800"/>
                <a:gd name="connsiteY525" fmla="*/ 224314 h 514350"/>
                <a:gd name="connsiteX526" fmla="*/ 5391626 w 6400800"/>
                <a:gd name="connsiteY526" fmla="*/ 245269 h 514350"/>
                <a:gd name="connsiteX527" fmla="*/ 5394484 w 6400800"/>
                <a:gd name="connsiteY527" fmla="*/ 257651 h 514350"/>
                <a:gd name="connsiteX528" fmla="*/ 5384959 w 6400800"/>
                <a:gd name="connsiteY528" fmla="*/ 300514 h 514350"/>
                <a:gd name="connsiteX529" fmla="*/ 5384006 w 6400800"/>
                <a:gd name="connsiteY529" fmla="*/ 297656 h 514350"/>
                <a:gd name="connsiteX530" fmla="*/ 5382101 w 6400800"/>
                <a:gd name="connsiteY530" fmla="*/ 283369 h 514350"/>
                <a:gd name="connsiteX531" fmla="*/ 5382101 w 6400800"/>
                <a:gd name="connsiteY531" fmla="*/ 287179 h 514350"/>
                <a:gd name="connsiteX532" fmla="*/ 5380196 w 6400800"/>
                <a:gd name="connsiteY532" fmla="*/ 276701 h 514350"/>
                <a:gd name="connsiteX533" fmla="*/ 5379244 w 6400800"/>
                <a:gd name="connsiteY533" fmla="*/ 272891 h 514350"/>
                <a:gd name="connsiteX534" fmla="*/ 5380196 w 6400800"/>
                <a:gd name="connsiteY534" fmla="*/ 269081 h 514350"/>
                <a:gd name="connsiteX535" fmla="*/ 5379244 w 6400800"/>
                <a:gd name="connsiteY535" fmla="*/ 271939 h 514350"/>
                <a:gd name="connsiteX536" fmla="*/ 5372576 w 6400800"/>
                <a:gd name="connsiteY536" fmla="*/ 241459 h 514350"/>
                <a:gd name="connsiteX537" fmla="*/ 5373529 w 6400800"/>
                <a:gd name="connsiteY537" fmla="*/ 232886 h 514350"/>
                <a:gd name="connsiteX538" fmla="*/ 5378292 w 6400800"/>
                <a:gd name="connsiteY538" fmla="*/ 190024 h 514350"/>
                <a:gd name="connsiteX539" fmla="*/ 5384006 w 6400800"/>
                <a:gd name="connsiteY539" fmla="*/ 153829 h 514350"/>
                <a:gd name="connsiteX540" fmla="*/ 5386864 w 6400800"/>
                <a:gd name="connsiteY540" fmla="*/ 138589 h 514350"/>
                <a:gd name="connsiteX541" fmla="*/ 5389721 w 6400800"/>
                <a:gd name="connsiteY541" fmla="*/ 126206 h 514350"/>
                <a:gd name="connsiteX542" fmla="*/ 5394484 w 6400800"/>
                <a:gd name="connsiteY542" fmla="*/ 102394 h 514350"/>
                <a:gd name="connsiteX543" fmla="*/ 5385912 w 6400800"/>
                <a:gd name="connsiteY543" fmla="*/ 125254 h 514350"/>
                <a:gd name="connsiteX544" fmla="*/ 5381149 w 6400800"/>
                <a:gd name="connsiteY544" fmla="*/ 137636 h 514350"/>
                <a:gd name="connsiteX545" fmla="*/ 5376387 w 6400800"/>
                <a:gd name="connsiteY545" fmla="*/ 151924 h 514350"/>
                <a:gd name="connsiteX546" fmla="*/ 5366862 w 6400800"/>
                <a:gd name="connsiteY546" fmla="*/ 188119 h 514350"/>
                <a:gd name="connsiteX547" fmla="*/ 5363051 w 6400800"/>
                <a:gd name="connsiteY547" fmla="*/ 205264 h 514350"/>
                <a:gd name="connsiteX548" fmla="*/ 5360194 w 6400800"/>
                <a:gd name="connsiteY548" fmla="*/ 196691 h 514350"/>
                <a:gd name="connsiteX549" fmla="*/ 5361146 w 6400800"/>
                <a:gd name="connsiteY549" fmla="*/ 210979 h 514350"/>
                <a:gd name="connsiteX550" fmla="*/ 5357337 w 6400800"/>
                <a:gd name="connsiteY550" fmla="*/ 230981 h 514350"/>
                <a:gd name="connsiteX551" fmla="*/ 5355431 w 6400800"/>
                <a:gd name="connsiteY551" fmla="*/ 245269 h 514350"/>
                <a:gd name="connsiteX552" fmla="*/ 5354479 w 6400800"/>
                <a:gd name="connsiteY552" fmla="*/ 235744 h 514350"/>
                <a:gd name="connsiteX553" fmla="*/ 5354479 w 6400800"/>
                <a:gd name="connsiteY553" fmla="*/ 230029 h 514350"/>
                <a:gd name="connsiteX554" fmla="*/ 5355431 w 6400800"/>
                <a:gd name="connsiteY554" fmla="*/ 210979 h 514350"/>
                <a:gd name="connsiteX555" fmla="*/ 5352574 w 6400800"/>
                <a:gd name="connsiteY555" fmla="*/ 222409 h 514350"/>
                <a:gd name="connsiteX556" fmla="*/ 5347812 w 6400800"/>
                <a:gd name="connsiteY556" fmla="*/ 190024 h 514350"/>
                <a:gd name="connsiteX557" fmla="*/ 5347812 w 6400800"/>
                <a:gd name="connsiteY557" fmla="*/ 179546 h 514350"/>
                <a:gd name="connsiteX558" fmla="*/ 5347812 w 6400800"/>
                <a:gd name="connsiteY558" fmla="*/ 160496 h 514350"/>
                <a:gd name="connsiteX559" fmla="*/ 5344954 w 6400800"/>
                <a:gd name="connsiteY559" fmla="*/ 173831 h 514350"/>
                <a:gd name="connsiteX560" fmla="*/ 5341144 w 6400800"/>
                <a:gd name="connsiteY560" fmla="*/ 150019 h 514350"/>
                <a:gd name="connsiteX561" fmla="*/ 5342096 w 6400800"/>
                <a:gd name="connsiteY561" fmla="*/ 177641 h 514350"/>
                <a:gd name="connsiteX562" fmla="*/ 5342096 w 6400800"/>
                <a:gd name="connsiteY562" fmla="*/ 187166 h 514350"/>
                <a:gd name="connsiteX563" fmla="*/ 5340192 w 6400800"/>
                <a:gd name="connsiteY563" fmla="*/ 200501 h 514350"/>
                <a:gd name="connsiteX564" fmla="*/ 5337334 w 6400800"/>
                <a:gd name="connsiteY564" fmla="*/ 229076 h 514350"/>
                <a:gd name="connsiteX565" fmla="*/ 5336381 w 6400800"/>
                <a:gd name="connsiteY565" fmla="*/ 263366 h 514350"/>
                <a:gd name="connsiteX566" fmla="*/ 5336381 w 6400800"/>
                <a:gd name="connsiteY566" fmla="*/ 282416 h 514350"/>
                <a:gd name="connsiteX567" fmla="*/ 5336381 w 6400800"/>
                <a:gd name="connsiteY567" fmla="*/ 282416 h 514350"/>
                <a:gd name="connsiteX568" fmla="*/ 5333524 w 6400800"/>
                <a:gd name="connsiteY568" fmla="*/ 293846 h 514350"/>
                <a:gd name="connsiteX569" fmla="*/ 5332571 w 6400800"/>
                <a:gd name="connsiteY569" fmla="*/ 291941 h 514350"/>
                <a:gd name="connsiteX570" fmla="*/ 5327809 w 6400800"/>
                <a:gd name="connsiteY570" fmla="*/ 278606 h 514350"/>
                <a:gd name="connsiteX571" fmla="*/ 5319237 w 6400800"/>
                <a:gd name="connsiteY571" fmla="*/ 252889 h 514350"/>
                <a:gd name="connsiteX572" fmla="*/ 5310664 w 6400800"/>
                <a:gd name="connsiteY572" fmla="*/ 230029 h 514350"/>
                <a:gd name="connsiteX573" fmla="*/ 5315426 w 6400800"/>
                <a:gd name="connsiteY573" fmla="*/ 253841 h 514350"/>
                <a:gd name="connsiteX574" fmla="*/ 5318284 w 6400800"/>
                <a:gd name="connsiteY574" fmla="*/ 267176 h 514350"/>
                <a:gd name="connsiteX575" fmla="*/ 5315426 w 6400800"/>
                <a:gd name="connsiteY575" fmla="*/ 263366 h 514350"/>
                <a:gd name="connsiteX576" fmla="*/ 5320189 w 6400800"/>
                <a:gd name="connsiteY576" fmla="*/ 276701 h 514350"/>
                <a:gd name="connsiteX577" fmla="*/ 5321142 w 6400800"/>
                <a:gd name="connsiteY577" fmla="*/ 281464 h 514350"/>
                <a:gd name="connsiteX578" fmla="*/ 5324951 w 6400800"/>
                <a:gd name="connsiteY578" fmla="*/ 297656 h 514350"/>
                <a:gd name="connsiteX579" fmla="*/ 5326856 w 6400800"/>
                <a:gd name="connsiteY579" fmla="*/ 306229 h 514350"/>
                <a:gd name="connsiteX580" fmla="*/ 5316379 w 6400800"/>
                <a:gd name="connsiteY580" fmla="*/ 322421 h 514350"/>
                <a:gd name="connsiteX581" fmla="*/ 5306854 w 6400800"/>
                <a:gd name="connsiteY581" fmla="*/ 338614 h 514350"/>
                <a:gd name="connsiteX582" fmla="*/ 5298281 w 6400800"/>
                <a:gd name="connsiteY582" fmla="*/ 354806 h 514350"/>
                <a:gd name="connsiteX583" fmla="*/ 5298281 w 6400800"/>
                <a:gd name="connsiteY583" fmla="*/ 344329 h 514350"/>
                <a:gd name="connsiteX584" fmla="*/ 5301139 w 6400800"/>
                <a:gd name="connsiteY584" fmla="*/ 318611 h 514350"/>
                <a:gd name="connsiteX585" fmla="*/ 5305901 w 6400800"/>
                <a:gd name="connsiteY585" fmla="*/ 291941 h 514350"/>
                <a:gd name="connsiteX586" fmla="*/ 5311617 w 6400800"/>
                <a:gd name="connsiteY586" fmla="*/ 269081 h 514350"/>
                <a:gd name="connsiteX587" fmla="*/ 5302092 w 6400800"/>
                <a:gd name="connsiteY587" fmla="*/ 290989 h 514350"/>
                <a:gd name="connsiteX588" fmla="*/ 5299234 w 6400800"/>
                <a:gd name="connsiteY588" fmla="*/ 298609 h 514350"/>
                <a:gd name="connsiteX589" fmla="*/ 5299234 w 6400800"/>
                <a:gd name="connsiteY589" fmla="*/ 263366 h 514350"/>
                <a:gd name="connsiteX590" fmla="*/ 5290662 w 6400800"/>
                <a:gd name="connsiteY590" fmla="*/ 317659 h 514350"/>
                <a:gd name="connsiteX591" fmla="*/ 5289709 w 6400800"/>
                <a:gd name="connsiteY591" fmla="*/ 312896 h 514350"/>
                <a:gd name="connsiteX592" fmla="*/ 5284946 w 6400800"/>
                <a:gd name="connsiteY592" fmla="*/ 295751 h 514350"/>
                <a:gd name="connsiteX593" fmla="*/ 5284946 w 6400800"/>
                <a:gd name="connsiteY593" fmla="*/ 295751 h 514350"/>
                <a:gd name="connsiteX594" fmla="*/ 5284946 w 6400800"/>
                <a:gd name="connsiteY594" fmla="*/ 295751 h 514350"/>
                <a:gd name="connsiteX595" fmla="*/ 5282089 w 6400800"/>
                <a:gd name="connsiteY595" fmla="*/ 284321 h 514350"/>
                <a:gd name="connsiteX596" fmla="*/ 5281137 w 6400800"/>
                <a:gd name="connsiteY596" fmla="*/ 282416 h 514350"/>
                <a:gd name="connsiteX597" fmla="*/ 5288756 w 6400800"/>
                <a:gd name="connsiteY597" fmla="*/ 252889 h 514350"/>
                <a:gd name="connsiteX598" fmla="*/ 5279231 w 6400800"/>
                <a:gd name="connsiteY598" fmla="*/ 273844 h 514350"/>
                <a:gd name="connsiteX599" fmla="*/ 5275421 w 6400800"/>
                <a:gd name="connsiteY599" fmla="*/ 262414 h 514350"/>
                <a:gd name="connsiteX600" fmla="*/ 5268754 w 6400800"/>
                <a:gd name="connsiteY600" fmla="*/ 243364 h 514350"/>
                <a:gd name="connsiteX601" fmla="*/ 5271612 w 6400800"/>
                <a:gd name="connsiteY601" fmla="*/ 262414 h 514350"/>
                <a:gd name="connsiteX602" fmla="*/ 5274469 w 6400800"/>
                <a:gd name="connsiteY602" fmla="*/ 283369 h 514350"/>
                <a:gd name="connsiteX603" fmla="*/ 5263039 w 6400800"/>
                <a:gd name="connsiteY603" fmla="*/ 310039 h 514350"/>
                <a:gd name="connsiteX604" fmla="*/ 5263039 w 6400800"/>
                <a:gd name="connsiteY604" fmla="*/ 302419 h 514350"/>
                <a:gd name="connsiteX605" fmla="*/ 5260181 w 6400800"/>
                <a:gd name="connsiteY605" fmla="*/ 310039 h 514350"/>
                <a:gd name="connsiteX606" fmla="*/ 5260181 w 6400800"/>
                <a:gd name="connsiteY606" fmla="*/ 309086 h 514350"/>
                <a:gd name="connsiteX607" fmla="*/ 5261134 w 6400800"/>
                <a:gd name="connsiteY607" fmla="*/ 301466 h 514350"/>
                <a:gd name="connsiteX608" fmla="*/ 5262087 w 6400800"/>
                <a:gd name="connsiteY608" fmla="*/ 284321 h 514350"/>
                <a:gd name="connsiteX609" fmla="*/ 5263039 w 6400800"/>
                <a:gd name="connsiteY609" fmla="*/ 269081 h 514350"/>
                <a:gd name="connsiteX610" fmla="*/ 5258276 w 6400800"/>
                <a:gd name="connsiteY610" fmla="*/ 283369 h 514350"/>
                <a:gd name="connsiteX611" fmla="*/ 5257324 w 6400800"/>
                <a:gd name="connsiteY611" fmla="*/ 287179 h 514350"/>
                <a:gd name="connsiteX612" fmla="*/ 5255419 w 6400800"/>
                <a:gd name="connsiteY612" fmla="*/ 273844 h 514350"/>
                <a:gd name="connsiteX613" fmla="*/ 5255419 w 6400800"/>
                <a:gd name="connsiteY613" fmla="*/ 271939 h 514350"/>
                <a:gd name="connsiteX614" fmla="*/ 5255419 w 6400800"/>
                <a:gd name="connsiteY614" fmla="*/ 270986 h 514350"/>
                <a:gd name="connsiteX615" fmla="*/ 5256371 w 6400800"/>
                <a:gd name="connsiteY615" fmla="*/ 266224 h 514350"/>
                <a:gd name="connsiteX616" fmla="*/ 5255419 w 6400800"/>
                <a:gd name="connsiteY616" fmla="*/ 268129 h 514350"/>
                <a:gd name="connsiteX617" fmla="*/ 5258276 w 6400800"/>
                <a:gd name="connsiteY617" fmla="*/ 232886 h 514350"/>
                <a:gd name="connsiteX618" fmla="*/ 5263039 w 6400800"/>
                <a:gd name="connsiteY618" fmla="*/ 158591 h 514350"/>
                <a:gd name="connsiteX619" fmla="*/ 5252562 w 6400800"/>
                <a:gd name="connsiteY619" fmla="*/ 204311 h 514350"/>
                <a:gd name="connsiteX620" fmla="*/ 5255419 w 6400800"/>
                <a:gd name="connsiteY620" fmla="*/ 173831 h 514350"/>
                <a:gd name="connsiteX621" fmla="*/ 5258276 w 6400800"/>
                <a:gd name="connsiteY621" fmla="*/ 140494 h 514350"/>
                <a:gd name="connsiteX622" fmla="*/ 5260181 w 6400800"/>
                <a:gd name="connsiteY622" fmla="*/ 110966 h 514350"/>
                <a:gd name="connsiteX623" fmla="*/ 5254467 w 6400800"/>
                <a:gd name="connsiteY623" fmla="*/ 139541 h 514350"/>
                <a:gd name="connsiteX624" fmla="*/ 5247799 w 6400800"/>
                <a:gd name="connsiteY624" fmla="*/ 172879 h 514350"/>
                <a:gd name="connsiteX625" fmla="*/ 5243989 w 6400800"/>
                <a:gd name="connsiteY625" fmla="*/ 192881 h 514350"/>
                <a:gd name="connsiteX626" fmla="*/ 5243037 w 6400800"/>
                <a:gd name="connsiteY626" fmla="*/ 201454 h 514350"/>
                <a:gd name="connsiteX627" fmla="*/ 5241131 w 6400800"/>
                <a:gd name="connsiteY627" fmla="*/ 194786 h 514350"/>
                <a:gd name="connsiteX628" fmla="*/ 5241131 w 6400800"/>
                <a:gd name="connsiteY628" fmla="*/ 209074 h 514350"/>
                <a:gd name="connsiteX629" fmla="*/ 5240179 w 6400800"/>
                <a:gd name="connsiteY629" fmla="*/ 215741 h 514350"/>
                <a:gd name="connsiteX630" fmla="*/ 5235417 w 6400800"/>
                <a:gd name="connsiteY630" fmla="*/ 246221 h 514350"/>
                <a:gd name="connsiteX631" fmla="*/ 5230654 w 6400800"/>
                <a:gd name="connsiteY631" fmla="*/ 252889 h 514350"/>
                <a:gd name="connsiteX632" fmla="*/ 5222081 w 6400800"/>
                <a:gd name="connsiteY632" fmla="*/ 266224 h 514350"/>
                <a:gd name="connsiteX633" fmla="*/ 5215414 w 6400800"/>
                <a:gd name="connsiteY633" fmla="*/ 279559 h 514350"/>
                <a:gd name="connsiteX634" fmla="*/ 5215414 w 6400800"/>
                <a:gd name="connsiteY634" fmla="*/ 278606 h 514350"/>
                <a:gd name="connsiteX635" fmla="*/ 5216367 w 6400800"/>
                <a:gd name="connsiteY635" fmla="*/ 275749 h 514350"/>
                <a:gd name="connsiteX636" fmla="*/ 5215414 w 6400800"/>
                <a:gd name="connsiteY636" fmla="*/ 277654 h 514350"/>
                <a:gd name="connsiteX637" fmla="*/ 5211604 w 6400800"/>
                <a:gd name="connsiteY637" fmla="*/ 249079 h 514350"/>
                <a:gd name="connsiteX638" fmla="*/ 5208746 w 6400800"/>
                <a:gd name="connsiteY638" fmla="*/ 224314 h 514350"/>
                <a:gd name="connsiteX639" fmla="*/ 5205889 w 6400800"/>
                <a:gd name="connsiteY639" fmla="*/ 202406 h 514350"/>
                <a:gd name="connsiteX640" fmla="*/ 5204937 w 6400800"/>
                <a:gd name="connsiteY640" fmla="*/ 224314 h 514350"/>
                <a:gd name="connsiteX641" fmla="*/ 5204937 w 6400800"/>
                <a:gd name="connsiteY641" fmla="*/ 249079 h 514350"/>
                <a:gd name="connsiteX642" fmla="*/ 5204937 w 6400800"/>
                <a:gd name="connsiteY642" fmla="*/ 264319 h 514350"/>
                <a:gd name="connsiteX643" fmla="*/ 5205889 w 6400800"/>
                <a:gd name="connsiteY643" fmla="*/ 281464 h 514350"/>
                <a:gd name="connsiteX644" fmla="*/ 5205889 w 6400800"/>
                <a:gd name="connsiteY644" fmla="*/ 289084 h 514350"/>
                <a:gd name="connsiteX645" fmla="*/ 5203984 w 6400800"/>
                <a:gd name="connsiteY645" fmla="*/ 286226 h 514350"/>
                <a:gd name="connsiteX646" fmla="*/ 5205889 w 6400800"/>
                <a:gd name="connsiteY646" fmla="*/ 290989 h 514350"/>
                <a:gd name="connsiteX647" fmla="*/ 5205889 w 6400800"/>
                <a:gd name="connsiteY647" fmla="*/ 291941 h 514350"/>
                <a:gd name="connsiteX648" fmla="*/ 5203984 w 6400800"/>
                <a:gd name="connsiteY648" fmla="*/ 287179 h 514350"/>
                <a:gd name="connsiteX649" fmla="*/ 5203984 w 6400800"/>
                <a:gd name="connsiteY649" fmla="*/ 287179 h 514350"/>
                <a:gd name="connsiteX650" fmla="*/ 5203984 w 6400800"/>
                <a:gd name="connsiteY650" fmla="*/ 287179 h 514350"/>
                <a:gd name="connsiteX651" fmla="*/ 5199221 w 6400800"/>
                <a:gd name="connsiteY651" fmla="*/ 278606 h 514350"/>
                <a:gd name="connsiteX652" fmla="*/ 5202079 w 6400800"/>
                <a:gd name="connsiteY652" fmla="*/ 290989 h 514350"/>
                <a:gd name="connsiteX653" fmla="*/ 5198269 w 6400800"/>
                <a:gd name="connsiteY653" fmla="*/ 300514 h 514350"/>
                <a:gd name="connsiteX654" fmla="*/ 5195412 w 6400800"/>
                <a:gd name="connsiteY654" fmla="*/ 295751 h 514350"/>
                <a:gd name="connsiteX655" fmla="*/ 5191601 w 6400800"/>
                <a:gd name="connsiteY655" fmla="*/ 263366 h 514350"/>
                <a:gd name="connsiteX656" fmla="*/ 5184934 w 6400800"/>
                <a:gd name="connsiteY656" fmla="*/ 190024 h 514350"/>
                <a:gd name="connsiteX657" fmla="*/ 5183981 w 6400800"/>
                <a:gd name="connsiteY657" fmla="*/ 169069 h 514350"/>
                <a:gd name="connsiteX658" fmla="*/ 5183981 w 6400800"/>
                <a:gd name="connsiteY658" fmla="*/ 161449 h 514350"/>
                <a:gd name="connsiteX659" fmla="*/ 5183029 w 6400800"/>
                <a:gd name="connsiteY659" fmla="*/ 169069 h 514350"/>
                <a:gd name="connsiteX660" fmla="*/ 5181124 w 6400800"/>
                <a:gd name="connsiteY660" fmla="*/ 190024 h 514350"/>
                <a:gd name="connsiteX661" fmla="*/ 5180171 w 6400800"/>
                <a:gd name="connsiteY661" fmla="*/ 211931 h 514350"/>
                <a:gd name="connsiteX662" fmla="*/ 5177314 w 6400800"/>
                <a:gd name="connsiteY662" fmla="*/ 215741 h 514350"/>
                <a:gd name="connsiteX663" fmla="*/ 5165884 w 6400800"/>
                <a:gd name="connsiteY663" fmla="*/ 231934 h 514350"/>
                <a:gd name="connsiteX664" fmla="*/ 5163979 w 6400800"/>
                <a:gd name="connsiteY664" fmla="*/ 235744 h 514350"/>
                <a:gd name="connsiteX665" fmla="*/ 5161121 w 6400800"/>
                <a:gd name="connsiteY665" fmla="*/ 230029 h 514350"/>
                <a:gd name="connsiteX666" fmla="*/ 5161121 w 6400800"/>
                <a:gd name="connsiteY666" fmla="*/ 229076 h 514350"/>
                <a:gd name="connsiteX667" fmla="*/ 5163026 w 6400800"/>
                <a:gd name="connsiteY667" fmla="*/ 213836 h 514350"/>
                <a:gd name="connsiteX668" fmla="*/ 5163979 w 6400800"/>
                <a:gd name="connsiteY668" fmla="*/ 208121 h 514350"/>
                <a:gd name="connsiteX669" fmla="*/ 5158264 w 6400800"/>
                <a:gd name="connsiteY669" fmla="*/ 224314 h 514350"/>
                <a:gd name="connsiteX670" fmla="*/ 5156359 w 6400800"/>
                <a:gd name="connsiteY670" fmla="*/ 220504 h 514350"/>
                <a:gd name="connsiteX671" fmla="*/ 5147787 w 6400800"/>
                <a:gd name="connsiteY671" fmla="*/ 205264 h 514350"/>
                <a:gd name="connsiteX672" fmla="*/ 5144929 w 6400800"/>
                <a:gd name="connsiteY672" fmla="*/ 178594 h 514350"/>
                <a:gd name="connsiteX673" fmla="*/ 5141119 w 6400800"/>
                <a:gd name="connsiteY673" fmla="*/ 149066 h 514350"/>
                <a:gd name="connsiteX674" fmla="*/ 5141119 w 6400800"/>
                <a:gd name="connsiteY674" fmla="*/ 178594 h 514350"/>
                <a:gd name="connsiteX675" fmla="*/ 5141119 w 6400800"/>
                <a:gd name="connsiteY675" fmla="*/ 255746 h 514350"/>
                <a:gd name="connsiteX676" fmla="*/ 5141119 w 6400800"/>
                <a:gd name="connsiteY676" fmla="*/ 258604 h 514350"/>
                <a:gd name="connsiteX677" fmla="*/ 5139214 w 6400800"/>
                <a:gd name="connsiteY677" fmla="*/ 260509 h 514350"/>
                <a:gd name="connsiteX678" fmla="*/ 5134451 w 6400800"/>
                <a:gd name="connsiteY678" fmla="*/ 265271 h 514350"/>
                <a:gd name="connsiteX679" fmla="*/ 5128737 w 6400800"/>
                <a:gd name="connsiteY679" fmla="*/ 184309 h 514350"/>
                <a:gd name="connsiteX680" fmla="*/ 5124926 w 6400800"/>
                <a:gd name="connsiteY680" fmla="*/ 236696 h 514350"/>
                <a:gd name="connsiteX681" fmla="*/ 5119212 w 6400800"/>
                <a:gd name="connsiteY681" fmla="*/ 219551 h 514350"/>
                <a:gd name="connsiteX682" fmla="*/ 5123974 w 6400800"/>
                <a:gd name="connsiteY682" fmla="*/ 249079 h 514350"/>
                <a:gd name="connsiteX683" fmla="*/ 5123021 w 6400800"/>
                <a:gd name="connsiteY683" fmla="*/ 258604 h 514350"/>
                <a:gd name="connsiteX684" fmla="*/ 5120164 w 6400800"/>
                <a:gd name="connsiteY684" fmla="*/ 279559 h 514350"/>
                <a:gd name="connsiteX685" fmla="*/ 5116354 w 6400800"/>
                <a:gd name="connsiteY685" fmla="*/ 285274 h 514350"/>
                <a:gd name="connsiteX686" fmla="*/ 5106829 w 6400800"/>
                <a:gd name="connsiteY686" fmla="*/ 298609 h 514350"/>
                <a:gd name="connsiteX687" fmla="*/ 5103971 w 6400800"/>
                <a:gd name="connsiteY687" fmla="*/ 303371 h 514350"/>
                <a:gd name="connsiteX688" fmla="*/ 5085874 w 6400800"/>
                <a:gd name="connsiteY688" fmla="*/ 261461 h 514350"/>
                <a:gd name="connsiteX689" fmla="*/ 5086826 w 6400800"/>
                <a:gd name="connsiteY689" fmla="*/ 261461 h 514350"/>
                <a:gd name="connsiteX690" fmla="*/ 5091589 w 6400800"/>
                <a:gd name="connsiteY690" fmla="*/ 260509 h 514350"/>
                <a:gd name="connsiteX691" fmla="*/ 5086826 w 6400800"/>
                <a:gd name="connsiteY691" fmla="*/ 260509 h 514350"/>
                <a:gd name="connsiteX692" fmla="*/ 5085874 w 6400800"/>
                <a:gd name="connsiteY692" fmla="*/ 260509 h 514350"/>
                <a:gd name="connsiteX693" fmla="*/ 5071587 w 6400800"/>
                <a:gd name="connsiteY693" fmla="*/ 230029 h 514350"/>
                <a:gd name="connsiteX694" fmla="*/ 5071587 w 6400800"/>
                <a:gd name="connsiteY694" fmla="*/ 222409 h 514350"/>
                <a:gd name="connsiteX695" fmla="*/ 5069681 w 6400800"/>
                <a:gd name="connsiteY695" fmla="*/ 227171 h 514350"/>
                <a:gd name="connsiteX696" fmla="*/ 5062062 w 6400800"/>
                <a:gd name="connsiteY696" fmla="*/ 192881 h 514350"/>
                <a:gd name="connsiteX697" fmla="*/ 5058251 w 6400800"/>
                <a:gd name="connsiteY697" fmla="*/ 174784 h 514350"/>
                <a:gd name="connsiteX698" fmla="*/ 5055394 w 6400800"/>
                <a:gd name="connsiteY698" fmla="*/ 159544 h 514350"/>
                <a:gd name="connsiteX699" fmla="*/ 5049679 w 6400800"/>
                <a:gd name="connsiteY699" fmla="*/ 130016 h 514350"/>
                <a:gd name="connsiteX700" fmla="*/ 5050631 w 6400800"/>
                <a:gd name="connsiteY700" fmla="*/ 159544 h 514350"/>
                <a:gd name="connsiteX701" fmla="*/ 5051584 w 6400800"/>
                <a:gd name="connsiteY701" fmla="*/ 174784 h 514350"/>
                <a:gd name="connsiteX702" fmla="*/ 5053489 w 6400800"/>
                <a:gd name="connsiteY702" fmla="*/ 192881 h 514350"/>
                <a:gd name="connsiteX703" fmla="*/ 5059204 w 6400800"/>
                <a:gd name="connsiteY703" fmla="*/ 236696 h 514350"/>
                <a:gd name="connsiteX704" fmla="*/ 5061109 w 6400800"/>
                <a:gd name="connsiteY704" fmla="*/ 249079 h 514350"/>
                <a:gd name="connsiteX705" fmla="*/ 5055394 w 6400800"/>
                <a:gd name="connsiteY705" fmla="*/ 270034 h 514350"/>
                <a:gd name="connsiteX706" fmla="*/ 5052537 w 6400800"/>
                <a:gd name="connsiteY706" fmla="*/ 271939 h 514350"/>
                <a:gd name="connsiteX707" fmla="*/ 5052537 w 6400800"/>
                <a:gd name="connsiteY707" fmla="*/ 271939 h 514350"/>
                <a:gd name="connsiteX708" fmla="*/ 5051584 w 6400800"/>
                <a:gd name="connsiteY708" fmla="*/ 267176 h 514350"/>
                <a:gd name="connsiteX709" fmla="*/ 5051584 w 6400800"/>
                <a:gd name="connsiteY709" fmla="*/ 269081 h 514350"/>
                <a:gd name="connsiteX710" fmla="*/ 5048726 w 6400800"/>
                <a:gd name="connsiteY710" fmla="*/ 261461 h 514350"/>
                <a:gd name="connsiteX711" fmla="*/ 5048726 w 6400800"/>
                <a:gd name="connsiteY711" fmla="*/ 261461 h 514350"/>
                <a:gd name="connsiteX712" fmla="*/ 5050631 w 6400800"/>
                <a:gd name="connsiteY712" fmla="*/ 252889 h 514350"/>
                <a:gd name="connsiteX713" fmla="*/ 5047774 w 6400800"/>
                <a:gd name="connsiteY713" fmla="*/ 259556 h 514350"/>
                <a:gd name="connsiteX714" fmla="*/ 5039201 w 6400800"/>
                <a:gd name="connsiteY714" fmla="*/ 236696 h 514350"/>
                <a:gd name="connsiteX715" fmla="*/ 5031581 w 6400800"/>
                <a:gd name="connsiteY715" fmla="*/ 214789 h 514350"/>
                <a:gd name="connsiteX716" fmla="*/ 5035392 w 6400800"/>
                <a:gd name="connsiteY716" fmla="*/ 237649 h 514350"/>
                <a:gd name="connsiteX717" fmla="*/ 5039201 w 6400800"/>
                <a:gd name="connsiteY717" fmla="*/ 256699 h 514350"/>
                <a:gd name="connsiteX718" fmla="*/ 5034439 w 6400800"/>
                <a:gd name="connsiteY718" fmla="*/ 265271 h 514350"/>
                <a:gd name="connsiteX719" fmla="*/ 5034439 w 6400800"/>
                <a:gd name="connsiteY719" fmla="*/ 262414 h 514350"/>
                <a:gd name="connsiteX720" fmla="*/ 5030629 w 6400800"/>
                <a:gd name="connsiteY720" fmla="*/ 241459 h 514350"/>
                <a:gd name="connsiteX721" fmla="*/ 5026819 w 6400800"/>
                <a:gd name="connsiteY721" fmla="*/ 223361 h 514350"/>
                <a:gd name="connsiteX722" fmla="*/ 5025867 w 6400800"/>
                <a:gd name="connsiteY722" fmla="*/ 242411 h 514350"/>
                <a:gd name="connsiteX723" fmla="*/ 5025867 w 6400800"/>
                <a:gd name="connsiteY723" fmla="*/ 263366 h 514350"/>
                <a:gd name="connsiteX724" fmla="*/ 5025867 w 6400800"/>
                <a:gd name="connsiteY724" fmla="*/ 276701 h 514350"/>
                <a:gd name="connsiteX725" fmla="*/ 5025867 w 6400800"/>
                <a:gd name="connsiteY725" fmla="*/ 281464 h 514350"/>
                <a:gd name="connsiteX726" fmla="*/ 5010626 w 6400800"/>
                <a:gd name="connsiteY726" fmla="*/ 263366 h 514350"/>
                <a:gd name="connsiteX727" fmla="*/ 4995387 w 6400800"/>
                <a:gd name="connsiteY727" fmla="*/ 248126 h 514350"/>
                <a:gd name="connsiteX728" fmla="*/ 4997292 w 6400800"/>
                <a:gd name="connsiteY728" fmla="*/ 243364 h 514350"/>
                <a:gd name="connsiteX729" fmla="*/ 4994434 w 6400800"/>
                <a:gd name="connsiteY729" fmla="*/ 248126 h 514350"/>
                <a:gd name="connsiteX730" fmla="*/ 4992529 w 6400800"/>
                <a:gd name="connsiteY730" fmla="*/ 246221 h 514350"/>
                <a:gd name="connsiteX731" fmla="*/ 4994434 w 6400800"/>
                <a:gd name="connsiteY731" fmla="*/ 190024 h 514350"/>
                <a:gd name="connsiteX732" fmla="*/ 4983004 w 6400800"/>
                <a:gd name="connsiteY732" fmla="*/ 240506 h 514350"/>
                <a:gd name="connsiteX733" fmla="*/ 4981099 w 6400800"/>
                <a:gd name="connsiteY733" fmla="*/ 238601 h 514350"/>
                <a:gd name="connsiteX734" fmla="*/ 4959192 w 6400800"/>
                <a:gd name="connsiteY734" fmla="*/ 219551 h 514350"/>
                <a:gd name="connsiteX735" fmla="*/ 4978242 w 6400800"/>
                <a:gd name="connsiteY735" fmla="*/ 241459 h 514350"/>
                <a:gd name="connsiteX736" fmla="*/ 4982051 w 6400800"/>
                <a:gd name="connsiteY736" fmla="*/ 246221 h 514350"/>
                <a:gd name="connsiteX737" fmla="*/ 4982051 w 6400800"/>
                <a:gd name="connsiteY737" fmla="*/ 248126 h 514350"/>
                <a:gd name="connsiteX738" fmla="*/ 4976337 w 6400800"/>
                <a:gd name="connsiteY738" fmla="*/ 279559 h 514350"/>
                <a:gd name="connsiteX739" fmla="*/ 4969669 w 6400800"/>
                <a:gd name="connsiteY739" fmla="*/ 290989 h 514350"/>
                <a:gd name="connsiteX740" fmla="*/ 4960144 w 6400800"/>
                <a:gd name="connsiteY740" fmla="*/ 265271 h 514350"/>
                <a:gd name="connsiteX741" fmla="*/ 4960144 w 6400800"/>
                <a:gd name="connsiteY741" fmla="*/ 264319 h 514350"/>
                <a:gd name="connsiteX742" fmla="*/ 4959192 w 6400800"/>
                <a:gd name="connsiteY742" fmla="*/ 237649 h 514350"/>
                <a:gd name="connsiteX743" fmla="*/ 4958239 w 6400800"/>
                <a:gd name="connsiteY743" fmla="*/ 214789 h 514350"/>
                <a:gd name="connsiteX744" fmla="*/ 4968717 w 6400800"/>
                <a:gd name="connsiteY744" fmla="*/ 164306 h 514350"/>
                <a:gd name="connsiteX745" fmla="*/ 4974431 w 6400800"/>
                <a:gd name="connsiteY745" fmla="*/ 134779 h 514350"/>
                <a:gd name="connsiteX746" fmla="*/ 4964906 w 6400800"/>
                <a:gd name="connsiteY746" fmla="*/ 163354 h 514350"/>
                <a:gd name="connsiteX747" fmla="*/ 4955381 w 6400800"/>
                <a:gd name="connsiteY747" fmla="*/ 191929 h 514350"/>
                <a:gd name="connsiteX748" fmla="*/ 4955381 w 6400800"/>
                <a:gd name="connsiteY748" fmla="*/ 176689 h 514350"/>
                <a:gd name="connsiteX749" fmla="*/ 4952524 w 6400800"/>
                <a:gd name="connsiteY749" fmla="*/ 202406 h 514350"/>
                <a:gd name="connsiteX750" fmla="*/ 4952524 w 6400800"/>
                <a:gd name="connsiteY750" fmla="*/ 203359 h 514350"/>
                <a:gd name="connsiteX751" fmla="*/ 4944904 w 6400800"/>
                <a:gd name="connsiteY751" fmla="*/ 227171 h 514350"/>
                <a:gd name="connsiteX752" fmla="*/ 4944904 w 6400800"/>
                <a:gd name="connsiteY752" fmla="*/ 226219 h 514350"/>
                <a:gd name="connsiteX753" fmla="*/ 4936331 w 6400800"/>
                <a:gd name="connsiteY753" fmla="*/ 199549 h 514350"/>
                <a:gd name="connsiteX754" fmla="*/ 4942046 w 6400800"/>
                <a:gd name="connsiteY754" fmla="*/ 236696 h 514350"/>
                <a:gd name="connsiteX755" fmla="*/ 4941094 w 6400800"/>
                <a:gd name="connsiteY755" fmla="*/ 239554 h 514350"/>
                <a:gd name="connsiteX756" fmla="*/ 4922996 w 6400800"/>
                <a:gd name="connsiteY756" fmla="*/ 292894 h 514350"/>
                <a:gd name="connsiteX757" fmla="*/ 4922996 w 6400800"/>
                <a:gd name="connsiteY757" fmla="*/ 289084 h 514350"/>
                <a:gd name="connsiteX758" fmla="*/ 4920139 w 6400800"/>
                <a:gd name="connsiteY758" fmla="*/ 269081 h 514350"/>
                <a:gd name="connsiteX759" fmla="*/ 4919187 w 6400800"/>
                <a:gd name="connsiteY759" fmla="*/ 290036 h 514350"/>
                <a:gd name="connsiteX760" fmla="*/ 4919187 w 6400800"/>
                <a:gd name="connsiteY760" fmla="*/ 296704 h 514350"/>
                <a:gd name="connsiteX761" fmla="*/ 4917281 w 6400800"/>
                <a:gd name="connsiteY761" fmla="*/ 289084 h 514350"/>
                <a:gd name="connsiteX762" fmla="*/ 4911567 w 6400800"/>
                <a:gd name="connsiteY762" fmla="*/ 266224 h 514350"/>
                <a:gd name="connsiteX763" fmla="*/ 4904899 w 6400800"/>
                <a:gd name="connsiteY763" fmla="*/ 246221 h 514350"/>
                <a:gd name="connsiteX764" fmla="*/ 4907756 w 6400800"/>
                <a:gd name="connsiteY764" fmla="*/ 267176 h 514350"/>
                <a:gd name="connsiteX765" fmla="*/ 4909662 w 6400800"/>
                <a:gd name="connsiteY765" fmla="*/ 290989 h 514350"/>
                <a:gd name="connsiteX766" fmla="*/ 4911567 w 6400800"/>
                <a:gd name="connsiteY766" fmla="*/ 321469 h 514350"/>
                <a:gd name="connsiteX767" fmla="*/ 4908709 w 6400800"/>
                <a:gd name="connsiteY767" fmla="*/ 327184 h 514350"/>
                <a:gd name="connsiteX768" fmla="*/ 4902042 w 6400800"/>
                <a:gd name="connsiteY768" fmla="*/ 313849 h 514350"/>
                <a:gd name="connsiteX769" fmla="*/ 4894421 w 6400800"/>
                <a:gd name="connsiteY769" fmla="*/ 298609 h 514350"/>
                <a:gd name="connsiteX770" fmla="*/ 4892517 w 6400800"/>
                <a:gd name="connsiteY770" fmla="*/ 285274 h 514350"/>
                <a:gd name="connsiteX771" fmla="*/ 4891564 w 6400800"/>
                <a:gd name="connsiteY771" fmla="*/ 293846 h 514350"/>
                <a:gd name="connsiteX772" fmla="*/ 4888706 w 6400800"/>
                <a:gd name="connsiteY772" fmla="*/ 289084 h 514350"/>
                <a:gd name="connsiteX773" fmla="*/ 4891564 w 6400800"/>
                <a:gd name="connsiteY773" fmla="*/ 295751 h 514350"/>
                <a:gd name="connsiteX774" fmla="*/ 4887754 w 6400800"/>
                <a:gd name="connsiteY774" fmla="*/ 348139 h 514350"/>
                <a:gd name="connsiteX775" fmla="*/ 4887754 w 6400800"/>
                <a:gd name="connsiteY775" fmla="*/ 357664 h 514350"/>
                <a:gd name="connsiteX776" fmla="*/ 4882991 w 6400800"/>
                <a:gd name="connsiteY776" fmla="*/ 350996 h 514350"/>
                <a:gd name="connsiteX777" fmla="*/ 4882039 w 6400800"/>
                <a:gd name="connsiteY777" fmla="*/ 338614 h 514350"/>
                <a:gd name="connsiteX778" fmla="*/ 4882039 w 6400800"/>
                <a:gd name="connsiteY778" fmla="*/ 337661 h 514350"/>
                <a:gd name="connsiteX779" fmla="*/ 4883944 w 6400800"/>
                <a:gd name="connsiteY779" fmla="*/ 327184 h 514350"/>
                <a:gd name="connsiteX780" fmla="*/ 4885849 w 6400800"/>
                <a:gd name="connsiteY780" fmla="*/ 319564 h 514350"/>
                <a:gd name="connsiteX781" fmla="*/ 4887754 w 6400800"/>
                <a:gd name="connsiteY781" fmla="*/ 312896 h 514350"/>
                <a:gd name="connsiteX782" fmla="*/ 4884896 w 6400800"/>
                <a:gd name="connsiteY782" fmla="*/ 318611 h 514350"/>
                <a:gd name="connsiteX783" fmla="*/ 4882039 w 6400800"/>
                <a:gd name="connsiteY783" fmla="*/ 326231 h 514350"/>
                <a:gd name="connsiteX784" fmla="*/ 4882039 w 6400800"/>
                <a:gd name="connsiteY784" fmla="*/ 328136 h 514350"/>
                <a:gd name="connsiteX785" fmla="*/ 4882039 w 6400800"/>
                <a:gd name="connsiteY785" fmla="*/ 326231 h 514350"/>
                <a:gd name="connsiteX786" fmla="*/ 4877276 w 6400800"/>
                <a:gd name="connsiteY786" fmla="*/ 288131 h 514350"/>
                <a:gd name="connsiteX787" fmla="*/ 4873466 w 6400800"/>
                <a:gd name="connsiteY787" fmla="*/ 263366 h 514350"/>
                <a:gd name="connsiteX788" fmla="*/ 4878229 w 6400800"/>
                <a:gd name="connsiteY788" fmla="*/ 238601 h 514350"/>
                <a:gd name="connsiteX789" fmla="*/ 4882039 w 6400800"/>
                <a:gd name="connsiteY789" fmla="*/ 211931 h 514350"/>
                <a:gd name="connsiteX790" fmla="*/ 4874419 w 6400800"/>
                <a:gd name="connsiteY790" fmla="*/ 237649 h 514350"/>
                <a:gd name="connsiteX791" fmla="*/ 4870609 w 6400800"/>
                <a:gd name="connsiteY791" fmla="*/ 249079 h 514350"/>
                <a:gd name="connsiteX792" fmla="*/ 4866799 w 6400800"/>
                <a:gd name="connsiteY792" fmla="*/ 231934 h 514350"/>
                <a:gd name="connsiteX793" fmla="*/ 4862037 w 6400800"/>
                <a:gd name="connsiteY793" fmla="*/ 210979 h 514350"/>
                <a:gd name="connsiteX794" fmla="*/ 4862989 w 6400800"/>
                <a:gd name="connsiteY794" fmla="*/ 232886 h 514350"/>
                <a:gd name="connsiteX795" fmla="*/ 4863941 w 6400800"/>
                <a:gd name="connsiteY795" fmla="*/ 248126 h 514350"/>
                <a:gd name="connsiteX796" fmla="*/ 4863941 w 6400800"/>
                <a:gd name="connsiteY796" fmla="*/ 261461 h 514350"/>
                <a:gd name="connsiteX797" fmla="*/ 4860131 w 6400800"/>
                <a:gd name="connsiteY797" fmla="*/ 264319 h 514350"/>
                <a:gd name="connsiteX798" fmla="*/ 4843939 w 6400800"/>
                <a:gd name="connsiteY798" fmla="*/ 281464 h 514350"/>
                <a:gd name="connsiteX799" fmla="*/ 4841081 w 6400800"/>
                <a:gd name="connsiteY799" fmla="*/ 270986 h 514350"/>
                <a:gd name="connsiteX800" fmla="*/ 4842987 w 6400800"/>
                <a:gd name="connsiteY800" fmla="*/ 266224 h 514350"/>
                <a:gd name="connsiteX801" fmla="*/ 4841081 w 6400800"/>
                <a:gd name="connsiteY801" fmla="*/ 269081 h 514350"/>
                <a:gd name="connsiteX802" fmla="*/ 4840129 w 6400800"/>
                <a:gd name="connsiteY802" fmla="*/ 262414 h 514350"/>
                <a:gd name="connsiteX803" fmla="*/ 4840129 w 6400800"/>
                <a:gd name="connsiteY803" fmla="*/ 270034 h 514350"/>
                <a:gd name="connsiteX804" fmla="*/ 4833462 w 6400800"/>
                <a:gd name="connsiteY804" fmla="*/ 278606 h 514350"/>
                <a:gd name="connsiteX805" fmla="*/ 4822984 w 6400800"/>
                <a:gd name="connsiteY805" fmla="*/ 294799 h 514350"/>
                <a:gd name="connsiteX806" fmla="*/ 4816316 w 6400800"/>
                <a:gd name="connsiteY806" fmla="*/ 304324 h 514350"/>
                <a:gd name="connsiteX807" fmla="*/ 4809649 w 6400800"/>
                <a:gd name="connsiteY807" fmla="*/ 315754 h 514350"/>
                <a:gd name="connsiteX808" fmla="*/ 4807744 w 6400800"/>
                <a:gd name="connsiteY808" fmla="*/ 318611 h 514350"/>
                <a:gd name="connsiteX809" fmla="*/ 4807744 w 6400800"/>
                <a:gd name="connsiteY809" fmla="*/ 304324 h 514350"/>
                <a:gd name="connsiteX810" fmla="*/ 4803934 w 6400800"/>
                <a:gd name="connsiteY810" fmla="*/ 327184 h 514350"/>
                <a:gd name="connsiteX811" fmla="*/ 4795362 w 6400800"/>
                <a:gd name="connsiteY811" fmla="*/ 342424 h 514350"/>
                <a:gd name="connsiteX812" fmla="*/ 4795362 w 6400800"/>
                <a:gd name="connsiteY812" fmla="*/ 324326 h 514350"/>
                <a:gd name="connsiteX813" fmla="*/ 4795362 w 6400800"/>
                <a:gd name="connsiteY813" fmla="*/ 311944 h 514350"/>
                <a:gd name="connsiteX814" fmla="*/ 4796314 w 6400800"/>
                <a:gd name="connsiteY814" fmla="*/ 302419 h 514350"/>
                <a:gd name="connsiteX815" fmla="*/ 4797266 w 6400800"/>
                <a:gd name="connsiteY815" fmla="*/ 297656 h 514350"/>
                <a:gd name="connsiteX816" fmla="*/ 4803934 w 6400800"/>
                <a:gd name="connsiteY816" fmla="*/ 264319 h 514350"/>
                <a:gd name="connsiteX817" fmla="*/ 4815364 w 6400800"/>
                <a:gd name="connsiteY817" fmla="*/ 192881 h 514350"/>
                <a:gd name="connsiteX818" fmla="*/ 4792504 w 6400800"/>
                <a:gd name="connsiteY818" fmla="*/ 262414 h 514350"/>
                <a:gd name="connsiteX819" fmla="*/ 4790599 w 6400800"/>
                <a:gd name="connsiteY819" fmla="*/ 268129 h 514350"/>
                <a:gd name="connsiteX820" fmla="*/ 4788694 w 6400800"/>
                <a:gd name="connsiteY820" fmla="*/ 250031 h 514350"/>
                <a:gd name="connsiteX821" fmla="*/ 4787741 w 6400800"/>
                <a:gd name="connsiteY821" fmla="*/ 270986 h 514350"/>
                <a:gd name="connsiteX822" fmla="*/ 4787741 w 6400800"/>
                <a:gd name="connsiteY822" fmla="*/ 281464 h 514350"/>
                <a:gd name="connsiteX823" fmla="*/ 4782979 w 6400800"/>
                <a:gd name="connsiteY823" fmla="*/ 299561 h 514350"/>
                <a:gd name="connsiteX824" fmla="*/ 4782979 w 6400800"/>
                <a:gd name="connsiteY824" fmla="*/ 293846 h 514350"/>
                <a:gd name="connsiteX825" fmla="*/ 4784884 w 6400800"/>
                <a:gd name="connsiteY825" fmla="*/ 263366 h 514350"/>
                <a:gd name="connsiteX826" fmla="*/ 4786789 w 6400800"/>
                <a:gd name="connsiteY826" fmla="*/ 239554 h 514350"/>
                <a:gd name="connsiteX827" fmla="*/ 4789647 w 6400800"/>
                <a:gd name="connsiteY827" fmla="*/ 218599 h 514350"/>
                <a:gd name="connsiteX828" fmla="*/ 4782979 w 6400800"/>
                <a:gd name="connsiteY828" fmla="*/ 238601 h 514350"/>
                <a:gd name="connsiteX829" fmla="*/ 4777264 w 6400800"/>
                <a:gd name="connsiteY829" fmla="*/ 262414 h 514350"/>
                <a:gd name="connsiteX830" fmla="*/ 4776312 w 6400800"/>
                <a:gd name="connsiteY830" fmla="*/ 269081 h 514350"/>
                <a:gd name="connsiteX831" fmla="*/ 4773454 w 6400800"/>
                <a:gd name="connsiteY831" fmla="*/ 251936 h 514350"/>
                <a:gd name="connsiteX832" fmla="*/ 4773454 w 6400800"/>
                <a:gd name="connsiteY832" fmla="*/ 284321 h 514350"/>
                <a:gd name="connsiteX833" fmla="*/ 4771549 w 6400800"/>
                <a:gd name="connsiteY833" fmla="*/ 293846 h 514350"/>
                <a:gd name="connsiteX834" fmla="*/ 4771549 w 6400800"/>
                <a:gd name="connsiteY834" fmla="*/ 295751 h 514350"/>
                <a:gd name="connsiteX835" fmla="*/ 4767739 w 6400800"/>
                <a:gd name="connsiteY835" fmla="*/ 260509 h 514350"/>
                <a:gd name="connsiteX836" fmla="*/ 4764881 w 6400800"/>
                <a:gd name="connsiteY836" fmla="*/ 297656 h 514350"/>
                <a:gd name="connsiteX837" fmla="*/ 4755356 w 6400800"/>
                <a:gd name="connsiteY837" fmla="*/ 276701 h 514350"/>
                <a:gd name="connsiteX838" fmla="*/ 4750594 w 6400800"/>
                <a:gd name="connsiteY838" fmla="*/ 270034 h 514350"/>
                <a:gd name="connsiteX839" fmla="*/ 4758214 w 6400800"/>
                <a:gd name="connsiteY839" fmla="*/ 243364 h 514350"/>
                <a:gd name="connsiteX840" fmla="*/ 4780122 w 6400800"/>
                <a:gd name="connsiteY840" fmla="*/ 161449 h 514350"/>
                <a:gd name="connsiteX841" fmla="*/ 4787741 w 6400800"/>
                <a:gd name="connsiteY841" fmla="*/ 130016 h 514350"/>
                <a:gd name="connsiteX842" fmla="*/ 4776312 w 6400800"/>
                <a:gd name="connsiteY842" fmla="*/ 160496 h 514350"/>
                <a:gd name="connsiteX843" fmla="*/ 4747737 w 6400800"/>
                <a:gd name="connsiteY843" fmla="*/ 240506 h 514350"/>
                <a:gd name="connsiteX844" fmla="*/ 4742022 w 6400800"/>
                <a:gd name="connsiteY844" fmla="*/ 257651 h 514350"/>
                <a:gd name="connsiteX845" fmla="*/ 4742022 w 6400800"/>
                <a:gd name="connsiteY845" fmla="*/ 257651 h 514350"/>
                <a:gd name="connsiteX846" fmla="*/ 4727734 w 6400800"/>
                <a:gd name="connsiteY846" fmla="*/ 244316 h 514350"/>
                <a:gd name="connsiteX847" fmla="*/ 4721066 w 6400800"/>
                <a:gd name="connsiteY847" fmla="*/ 240506 h 514350"/>
                <a:gd name="connsiteX848" fmla="*/ 4716304 w 6400800"/>
                <a:gd name="connsiteY848" fmla="*/ 238601 h 514350"/>
                <a:gd name="connsiteX849" fmla="*/ 4712494 w 6400800"/>
                <a:gd name="connsiteY849" fmla="*/ 237649 h 514350"/>
                <a:gd name="connsiteX850" fmla="*/ 4716304 w 6400800"/>
                <a:gd name="connsiteY850" fmla="*/ 239554 h 514350"/>
                <a:gd name="connsiteX851" fmla="*/ 4725829 w 6400800"/>
                <a:gd name="connsiteY851" fmla="*/ 246221 h 514350"/>
                <a:gd name="connsiteX852" fmla="*/ 4736306 w 6400800"/>
                <a:gd name="connsiteY852" fmla="*/ 260509 h 514350"/>
                <a:gd name="connsiteX853" fmla="*/ 4739164 w 6400800"/>
                <a:gd name="connsiteY853" fmla="*/ 266224 h 514350"/>
                <a:gd name="connsiteX854" fmla="*/ 4729639 w 6400800"/>
                <a:gd name="connsiteY854" fmla="*/ 293846 h 514350"/>
                <a:gd name="connsiteX855" fmla="*/ 4728687 w 6400800"/>
                <a:gd name="connsiteY855" fmla="*/ 295751 h 514350"/>
                <a:gd name="connsiteX856" fmla="*/ 4728687 w 6400800"/>
                <a:gd name="connsiteY856" fmla="*/ 294799 h 514350"/>
                <a:gd name="connsiteX857" fmla="*/ 4728687 w 6400800"/>
                <a:gd name="connsiteY857" fmla="*/ 290989 h 514350"/>
                <a:gd name="connsiteX858" fmla="*/ 4727734 w 6400800"/>
                <a:gd name="connsiteY858" fmla="*/ 293846 h 514350"/>
                <a:gd name="connsiteX859" fmla="*/ 4717256 w 6400800"/>
                <a:gd name="connsiteY859" fmla="*/ 270986 h 514350"/>
                <a:gd name="connsiteX860" fmla="*/ 4714399 w 6400800"/>
                <a:gd name="connsiteY860" fmla="*/ 265271 h 514350"/>
                <a:gd name="connsiteX861" fmla="*/ 4716304 w 6400800"/>
                <a:gd name="connsiteY861" fmla="*/ 252889 h 514350"/>
                <a:gd name="connsiteX862" fmla="*/ 4713447 w 6400800"/>
                <a:gd name="connsiteY862" fmla="*/ 262414 h 514350"/>
                <a:gd name="connsiteX863" fmla="*/ 4706779 w 6400800"/>
                <a:gd name="connsiteY863" fmla="*/ 248126 h 514350"/>
                <a:gd name="connsiteX864" fmla="*/ 4712494 w 6400800"/>
                <a:gd name="connsiteY864" fmla="*/ 267176 h 514350"/>
                <a:gd name="connsiteX865" fmla="*/ 4708684 w 6400800"/>
                <a:gd name="connsiteY865" fmla="*/ 277654 h 514350"/>
                <a:gd name="connsiteX866" fmla="*/ 4694397 w 6400800"/>
                <a:gd name="connsiteY866" fmla="*/ 236696 h 514350"/>
                <a:gd name="connsiteX867" fmla="*/ 4702969 w 6400800"/>
                <a:gd name="connsiteY867" fmla="*/ 293846 h 514350"/>
                <a:gd name="connsiteX868" fmla="*/ 4691539 w 6400800"/>
                <a:gd name="connsiteY868" fmla="*/ 331946 h 514350"/>
                <a:gd name="connsiteX869" fmla="*/ 4690587 w 6400800"/>
                <a:gd name="connsiteY869" fmla="*/ 329089 h 514350"/>
                <a:gd name="connsiteX870" fmla="*/ 4682966 w 6400800"/>
                <a:gd name="connsiteY870" fmla="*/ 313849 h 514350"/>
                <a:gd name="connsiteX871" fmla="*/ 4684872 w 6400800"/>
                <a:gd name="connsiteY871" fmla="*/ 322421 h 514350"/>
                <a:gd name="connsiteX872" fmla="*/ 4684872 w 6400800"/>
                <a:gd name="connsiteY872" fmla="*/ 322421 h 514350"/>
                <a:gd name="connsiteX873" fmla="*/ 4671537 w 6400800"/>
                <a:gd name="connsiteY873" fmla="*/ 304324 h 514350"/>
                <a:gd name="connsiteX874" fmla="*/ 4682014 w 6400800"/>
                <a:gd name="connsiteY874" fmla="*/ 324326 h 514350"/>
                <a:gd name="connsiteX875" fmla="*/ 4688681 w 6400800"/>
                <a:gd name="connsiteY875" fmla="*/ 337661 h 514350"/>
                <a:gd name="connsiteX876" fmla="*/ 4689634 w 6400800"/>
                <a:gd name="connsiteY876" fmla="*/ 340519 h 514350"/>
                <a:gd name="connsiteX877" fmla="*/ 4682966 w 6400800"/>
                <a:gd name="connsiteY877" fmla="*/ 366236 h 514350"/>
                <a:gd name="connsiteX878" fmla="*/ 4678204 w 6400800"/>
                <a:gd name="connsiteY878" fmla="*/ 359569 h 514350"/>
                <a:gd name="connsiteX879" fmla="*/ 4669631 w 6400800"/>
                <a:gd name="connsiteY879" fmla="*/ 349091 h 514350"/>
                <a:gd name="connsiteX880" fmla="*/ 4668679 w 6400800"/>
                <a:gd name="connsiteY880" fmla="*/ 348139 h 514350"/>
                <a:gd name="connsiteX881" fmla="*/ 4669631 w 6400800"/>
                <a:gd name="connsiteY881" fmla="*/ 330994 h 514350"/>
                <a:gd name="connsiteX882" fmla="*/ 4669631 w 6400800"/>
                <a:gd name="connsiteY882" fmla="*/ 310991 h 514350"/>
                <a:gd name="connsiteX883" fmla="*/ 4669631 w 6400800"/>
                <a:gd name="connsiteY883" fmla="*/ 313849 h 514350"/>
                <a:gd name="connsiteX884" fmla="*/ 4670584 w 6400800"/>
                <a:gd name="connsiteY884" fmla="*/ 301466 h 514350"/>
                <a:gd name="connsiteX885" fmla="*/ 4670584 w 6400800"/>
                <a:gd name="connsiteY885" fmla="*/ 287179 h 514350"/>
                <a:gd name="connsiteX886" fmla="*/ 4675347 w 6400800"/>
                <a:gd name="connsiteY886" fmla="*/ 274796 h 514350"/>
                <a:gd name="connsiteX887" fmla="*/ 4689634 w 6400800"/>
                <a:gd name="connsiteY887" fmla="*/ 250984 h 514350"/>
                <a:gd name="connsiteX888" fmla="*/ 4681062 w 6400800"/>
                <a:gd name="connsiteY888" fmla="*/ 262414 h 514350"/>
                <a:gd name="connsiteX889" fmla="*/ 4686776 w 6400800"/>
                <a:gd name="connsiteY889" fmla="*/ 248126 h 514350"/>
                <a:gd name="connsiteX890" fmla="*/ 4675347 w 6400800"/>
                <a:gd name="connsiteY890" fmla="*/ 265271 h 514350"/>
                <a:gd name="connsiteX891" fmla="*/ 4670584 w 6400800"/>
                <a:gd name="connsiteY891" fmla="*/ 272891 h 514350"/>
                <a:gd name="connsiteX892" fmla="*/ 4670584 w 6400800"/>
                <a:gd name="connsiteY892" fmla="*/ 268129 h 514350"/>
                <a:gd name="connsiteX893" fmla="*/ 4668679 w 6400800"/>
                <a:gd name="connsiteY893" fmla="*/ 250984 h 514350"/>
                <a:gd name="connsiteX894" fmla="*/ 4669631 w 6400800"/>
                <a:gd name="connsiteY894" fmla="*/ 247174 h 514350"/>
                <a:gd name="connsiteX895" fmla="*/ 4671537 w 6400800"/>
                <a:gd name="connsiteY895" fmla="*/ 222409 h 514350"/>
                <a:gd name="connsiteX896" fmla="*/ 4670584 w 6400800"/>
                <a:gd name="connsiteY896" fmla="*/ 229076 h 514350"/>
                <a:gd name="connsiteX897" fmla="*/ 4666774 w 6400800"/>
                <a:gd name="connsiteY897" fmla="*/ 242411 h 514350"/>
                <a:gd name="connsiteX898" fmla="*/ 4666774 w 6400800"/>
                <a:gd name="connsiteY898" fmla="*/ 241459 h 514350"/>
                <a:gd name="connsiteX899" fmla="*/ 4666774 w 6400800"/>
                <a:gd name="connsiteY899" fmla="*/ 241459 h 514350"/>
                <a:gd name="connsiteX900" fmla="*/ 4666774 w 6400800"/>
                <a:gd name="connsiteY900" fmla="*/ 241459 h 514350"/>
                <a:gd name="connsiteX901" fmla="*/ 4662012 w 6400800"/>
                <a:gd name="connsiteY901" fmla="*/ 228124 h 514350"/>
                <a:gd name="connsiteX902" fmla="*/ 4660106 w 6400800"/>
                <a:gd name="connsiteY902" fmla="*/ 222409 h 514350"/>
                <a:gd name="connsiteX903" fmla="*/ 4661059 w 6400800"/>
                <a:gd name="connsiteY903" fmla="*/ 228124 h 514350"/>
                <a:gd name="connsiteX904" fmla="*/ 4662964 w 6400800"/>
                <a:gd name="connsiteY904" fmla="*/ 244316 h 514350"/>
                <a:gd name="connsiteX905" fmla="*/ 4662964 w 6400800"/>
                <a:gd name="connsiteY905" fmla="*/ 246221 h 514350"/>
                <a:gd name="connsiteX906" fmla="*/ 4662964 w 6400800"/>
                <a:gd name="connsiteY906" fmla="*/ 246221 h 514350"/>
                <a:gd name="connsiteX907" fmla="*/ 4654391 w 6400800"/>
                <a:gd name="connsiteY907" fmla="*/ 262414 h 514350"/>
                <a:gd name="connsiteX908" fmla="*/ 4650581 w 6400800"/>
                <a:gd name="connsiteY908" fmla="*/ 271939 h 514350"/>
                <a:gd name="connsiteX909" fmla="*/ 4646772 w 6400800"/>
                <a:gd name="connsiteY909" fmla="*/ 261461 h 514350"/>
                <a:gd name="connsiteX910" fmla="*/ 4645819 w 6400800"/>
                <a:gd name="connsiteY910" fmla="*/ 259556 h 514350"/>
                <a:gd name="connsiteX911" fmla="*/ 4646772 w 6400800"/>
                <a:gd name="connsiteY911" fmla="*/ 253841 h 514350"/>
                <a:gd name="connsiteX912" fmla="*/ 4653439 w 6400800"/>
                <a:gd name="connsiteY912" fmla="*/ 227171 h 514350"/>
                <a:gd name="connsiteX913" fmla="*/ 4660106 w 6400800"/>
                <a:gd name="connsiteY913" fmla="*/ 204311 h 514350"/>
                <a:gd name="connsiteX914" fmla="*/ 4650581 w 6400800"/>
                <a:gd name="connsiteY914" fmla="*/ 226219 h 514350"/>
                <a:gd name="connsiteX915" fmla="*/ 4641056 w 6400800"/>
                <a:gd name="connsiteY915" fmla="*/ 251936 h 514350"/>
                <a:gd name="connsiteX916" fmla="*/ 4636294 w 6400800"/>
                <a:gd name="connsiteY916" fmla="*/ 267176 h 514350"/>
                <a:gd name="connsiteX917" fmla="*/ 4636294 w 6400800"/>
                <a:gd name="connsiteY917" fmla="*/ 259556 h 514350"/>
                <a:gd name="connsiteX918" fmla="*/ 4638199 w 6400800"/>
                <a:gd name="connsiteY918" fmla="*/ 242411 h 514350"/>
                <a:gd name="connsiteX919" fmla="*/ 4639151 w 6400800"/>
                <a:gd name="connsiteY919" fmla="*/ 235744 h 514350"/>
                <a:gd name="connsiteX920" fmla="*/ 4637247 w 6400800"/>
                <a:gd name="connsiteY920" fmla="*/ 241459 h 514350"/>
                <a:gd name="connsiteX921" fmla="*/ 4632484 w 6400800"/>
                <a:gd name="connsiteY921" fmla="*/ 258604 h 514350"/>
                <a:gd name="connsiteX922" fmla="*/ 4632484 w 6400800"/>
                <a:gd name="connsiteY922" fmla="*/ 258604 h 514350"/>
                <a:gd name="connsiteX923" fmla="*/ 4631531 w 6400800"/>
                <a:gd name="connsiteY923" fmla="*/ 254794 h 514350"/>
                <a:gd name="connsiteX924" fmla="*/ 4632484 w 6400800"/>
                <a:gd name="connsiteY924" fmla="*/ 259556 h 514350"/>
                <a:gd name="connsiteX925" fmla="*/ 4628674 w 6400800"/>
                <a:gd name="connsiteY925" fmla="*/ 285274 h 514350"/>
                <a:gd name="connsiteX926" fmla="*/ 4628674 w 6400800"/>
                <a:gd name="connsiteY926" fmla="*/ 293846 h 514350"/>
                <a:gd name="connsiteX927" fmla="*/ 4625816 w 6400800"/>
                <a:gd name="connsiteY927" fmla="*/ 303371 h 514350"/>
                <a:gd name="connsiteX928" fmla="*/ 4610576 w 6400800"/>
                <a:gd name="connsiteY928" fmla="*/ 293846 h 514350"/>
                <a:gd name="connsiteX929" fmla="*/ 4604862 w 6400800"/>
                <a:gd name="connsiteY929" fmla="*/ 290989 h 514350"/>
                <a:gd name="connsiteX930" fmla="*/ 4610576 w 6400800"/>
                <a:gd name="connsiteY930" fmla="*/ 294799 h 514350"/>
                <a:gd name="connsiteX931" fmla="*/ 4624864 w 6400800"/>
                <a:gd name="connsiteY931" fmla="*/ 307181 h 514350"/>
                <a:gd name="connsiteX932" fmla="*/ 4625816 w 6400800"/>
                <a:gd name="connsiteY932" fmla="*/ 308134 h 514350"/>
                <a:gd name="connsiteX933" fmla="*/ 4622006 w 6400800"/>
                <a:gd name="connsiteY933" fmla="*/ 325279 h 514350"/>
                <a:gd name="connsiteX934" fmla="*/ 4619149 w 6400800"/>
                <a:gd name="connsiteY934" fmla="*/ 343376 h 514350"/>
                <a:gd name="connsiteX935" fmla="*/ 4607719 w 6400800"/>
                <a:gd name="connsiteY935" fmla="*/ 306229 h 514350"/>
                <a:gd name="connsiteX936" fmla="*/ 4602956 w 6400800"/>
                <a:gd name="connsiteY936" fmla="*/ 290989 h 514350"/>
                <a:gd name="connsiteX937" fmla="*/ 4601051 w 6400800"/>
                <a:gd name="connsiteY937" fmla="*/ 269081 h 514350"/>
                <a:gd name="connsiteX938" fmla="*/ 4599147 w 6400800"/>
                <a:gd name="connsiteY938" fmla="*/ 248126 h 514350"/>
                <a:gd name="connsiteX939" fmla="*/ 4597241 w 6400800"/>
                <a:gd name="connsiteY939" fmla="*/ 269081 h 514350"/>
                <a:gd name="connsiteX940" fmla="*/ 4597241 w 6400800"/>
                <a:gd name="connsiteY940" fmla="*/ 271939 h 514350"/>
                <a:gd name="connsiteX941" fmla="*/ 4589622 w 6400800"/>
                <a:gd name="connsiteY941" fmla="*/ 250031 h 514350"/>
                <a:gd name="connsiteX942" fmla="*/ 4589622 w 6400800"/>
                <a:gd name="connsiteY942" fmla="*/ 240506 h 514350"/>
                <a:gd name="connsiteX943" fmla="*/ 4590574 w 6400800"/>
                <a:gd name="connsiteY943" fmla="*/ 197644 h 514350"/>
                <a:gd name="connsiteX944" fmla="*/ 4590574 w 6400800"/>
                <a:gd name="connsiteY944" fmla="*/ 109061 h 514350"/>
                <a:gd name="connsiteX945" fmla="*/ 4579144 w 6400800"/>
                <a:gd name="connsiteY945" fmla="*/ 197644 h 514350"/>
                <a:gd name="connsiteX946" fmla="*/ 4574381 w 6400800"/>
                <a:gd name="connsiteY946" fmla="*/ 240506 h 514350"/>
                <a:gd name="connsiteX947" fmla="*/ 4573429 w 6400800"/>
                <a:gd name="connsiteY947" fmla="*/ 256699 h 514350"/>
                <a:gd name="connsiteX948" fmla="*/ 4572476 w 6400800"/>
                <a:gd name="connsiteY948" fmla="*/ 257651 h 514350"/>
                <a:gd name="connsiteX949" fmla="*/ 4563904 w 6400800"/>
                <a:gd name="connsiteY949" fmla="*/ 265271 h 514350"/>
                <a:gd name="connsiteX950" fmla="*/ 4563904 w 6400800"/>
                <a:gd name="connsiteY950" fmla="*/ 264319 h 514350"/>
                <a:gd name="connsiteX951" fmla="*/ 4559141 w 6400800"/>
                <a:gd name="connsiteY951" fmla="*/ 255746 h 514350"/>
                <a:gd name="connsiteX952" fmla="*/ 4560094 w 6400800"/>
                <a:gd name="connsiteY952" fmla="*/ 249079 h 514350"/>
                <a:gd name="connsiteX953" fmla="*/ 4576287 w 6400800"/>
                <a:gd name="connsiteY953" fmla="*/ 159544 h 514350"/>
                <a:gd name="connsiteX954" fmla="*/ 4550569 w 6400800"/>
                <a:gd name="connsiteY954" fmla="*/ 243364 h 514350"/>
                <a:gd name="connsiteX955" fmla="*/ 4550569 w 6400800"/>
                <a:gd name="connsiteY955" fmla="*/ 243364 h 514350"/>
                <a:gd name="connsiteX956" fmla="*/ 4550569 w 6400800"/>
                <a:gd name="connsiteY956" fmla="*/ 243364 h 514350"/>
                <a:gd name="connsiteX957" fmla="*/ 4549616 w 6400800"/>
                <a:gd name="connsiteY957" fmla="*/ 246221 h 514350"/>
                <a:gd name="connsiteX958" fmla="*/ 4548664 w 6400800"/>
                <a:gd name="connsiteY958" fmla="*/ 248126 h 514350"/>
                <a:gd name="connsiteX959" fmla="*/ 4548664 w 6400800"/>
                <a:gd name="connsiteY959" fmla="*/ 248126 h 514350"/>
                <a:gd name="connsiteX960" fmla="*/ 4548664 w 6400800"/>
                <a:gd name="connsiteY960" fmla="*/ 248126 h 514350"/>
                <a:gd name="connsiteX961" fmla="*/ 4536281 w 6400800"/>
                <a:gd name="connsiteY961" fmla="*/ 292894 h 514350"/>
                <a:gd name="connsiteX962" fmla="*/ 4531519 w 6400800"/>
                <a:gd name="connsiteY962" fmla="*/ 241459 h 514350"/>
                <a:gd name="connsiteX963" fmla="*/ 4525804 w 6400800"/>
                <a:gd name="connsiteY963" fmla="*/ 303371 h 514350"/>
                <a:gd name="connsiteX964" fmla="*/ 4525804 w 6400800"/>
                <a:gd name="connsiteY964" fmla="*/ 309086 h 514350"/>
                <a:gd name="connsiteX965" fmla="*/ 4524851 w 6400800"/>
                <a:gd name="connsiteY965" fmla="*/ 308134 h 514350"/>
                <a:gd name="connsiteX966" fmla="*/ 4525804 w 6400800"/>
                <a:gd name="connsiteY966" fmla="*/ 310039 h 514350"/>
                <a:gd name="connsiteX967" fmla="*/ 4523899 w 6400800"/>
                <a:gd name="connsiteY967" fmla="*/ 333851 h 514350"/>
                <a:gd name="connsiteX968" fmla="*/ 4523899 w 6400800"/>
                <a:gd name="connsiteY968" fmla="*/ 337661 h 514350"/>
                <a:gd name="connsiteX969" fmla="*/ 4522947 w 6400800"/>
                <a:gd name="connsiteY969" fmla="*/ 339566 h 514350"/>
                <a:gd name="connsiteX970" fmla="*/ 4517231 w 6400800"/>
                <a:gd name="connsiteY970" fmla="*/ 322421 h 514350"/>
                <a:gd name="connsiteX971" fmla="*/ 4514374 w 6400800"/>
                <a:gd name="connsiteY971" fmla="*/ 301466 h 514350"/>
                <a:gd name="connsiteX972" fmla="*/ 4517231 w 6400800"/>
                <a:gd name="connsiteY972" fmla="*/ 297656 h 514350"/>
                <a:gd name="connsiteX973" fmla="*/ 4521041 w 6400800"/>
                <a:gd name="connsiteY973" fmla="*/ 291941 h 514350"/>
                <a:gd name="connsiteX974" fmla="*/ 4516279 w 6400800"/>
                <a:gd name="connsiteY974" fmla="*/ 297656 h 514350"/>
                <a:gd name="connsiteX975" fmla="*/ 4514374 w 6400800"/>
                <a:gd name="connsiteY975" fmla="*/ 300514 h 514350"/>
                <a:gd name="connsiteX976" fmla="*/ 4514374 w 6400800"/>
                <a:gd name="connsiteY976" fmla="*/ 298609 h 514350"/>
                <a:gd name="connsiteX977" fmla="*/ 4517231 w 6400800"/>
                <a:gd name="connsiteY977" fmla="*/ 293846 h 514350"/>
                <a:gd name="connsiteX978" fmla="*/ 4520089 w 6400800"/>
                <a:gd name="connsiteY978" fmla="*/ 288131 h 514350"/>
                <a:gd name="connsiteX979" fmla="*/ 4516279 w 6400800"/>
                <a:gd name="connsiteY979" fmla="*/ 292894 h 514350"/>
                <a:gd name="connsiteX980" fmla="*/ 4514374 w 6400800"/>
                <a:gd name="connsiteY980" fmla="*/ 295751 h 514350"/>
                <a:gd name="connsiteX981" fmla="*/ 4512469 w 6400800"/>
                <a:gd name="connsiteY981" fmla="*/ 281464 h 514350"/>
                <a:gd name="connsiteX982" fmla="*/ 4511516 w 6400800"/>
                <a:gd name="connsiteY982" fmla="*/ 268129 h 514350"/>
                <a:gd name="connsiteX983" fmla="*/ 4510564 w 6400800"/>
                <a:gd name="connsiteY983" fmla="*/ 272891 h 514350"/>
                <a:gd name="connsiteX984" fmla="*/ 4506754 w 6400800"/>
                <a:gd name="connsiteY984" fmla="*/ 250984 h 514350"/>
                <a:gd name="connsiteX985" fmla="*/ 4506754 w 6400800"/>
                <a:gd name="connsiteY985" fmla="*/ 292894 h 514350"/>
                <a:gd name="connsiteX986" fmla="*/ 4501991 w 6400800"/>
                <a:gd name="connsiteY986" fmla="*/ 282416 h 514350"/>
                <a:gd name="connsiteX987" fmla="*/ 4494372 w 6400800"/>
                <a:gd name="connsiteY987" fmla="*/ 267176 h 514350"/>
                <a:gd name="connsiteX988" fmla="*/ 4486751 w 6400800"/>
                <a:gd name="connsiteY988" fmla="*/ 254794 h 514350"/>
                <a:gd name="connsiteX989" fmla="*/ 4480084 w 6400800"/>
                <a:gd name="connsiteY989" fmla="*/ 245269 h 514350"/>
                <a:gd name="connsiteX990" fmla="*/ 4474369 w 6400800"/>
                <a:gd name="connsiteY990" fmla="*/ 238601 h 514350"/>
                <a:gd name="connsiteX991" fmla="*/ 4469606 w 6400800"/>
                <a:gd name="connsiteY991" fmla="*/ 233839 h 514350"/>
                <a:gd name="connsiteX992" fmla="*/ 4471512 w 6400800"/>
                <a:gd name="connsiteY992" fmla="*/ 225266 h 514350"/>
                <a:gd name="connsiteX993" fmla="*/ 4477226 w 6400800"/>
                <a:gd name="connsiteY993" fmla="*/ 198596 h 514350"/>
                <a:gd name="connsiteX994" fmla="*/ 4481037 w 6400800"/>
                <a:gd name="connsiteY994" fmla="*/ 175736 h 514350"/>
                <a:gd name="connsiteX995" fmla="*/ 4473416 w 6400800"/>
                <a:gd name="connsiteY995" fmla="*/ 197644 h 514350"/>
                <a:gd name="connsiteX996" fmla="*/ 4463891 w 6400800"/>
                <a:gd name="connsiteY996" fmla="*/ 222409 h 514350"/>
                <a:gd name="connsiteX997" fmla="*/ 4455319 w 6400800"/>
                <a:gd name="connsiteY997" fmla="*/ 244316 h 514350"/>
                <a:gd name="connsiteX998" fmla="*/ 4453414 w 6400800"/>
                <a:gd name="connsiteY998" fmla="*/ 237649 h 514350"/>
                <a:gd name="connsiteX999" fmla="*/ 4454366 w 6400800"/>
                <a:gd name="connsiteY999" fmla="*/ 247174 h 514350"/>
                <a:gd name="connsiteX1000" fmla="*/ 4451509 w 6400800"/>
                <a:gd name="connsiteY1000" fmla="*/ 253841 h 514350"/>
                <a:gd name="connsiteX1001" fmla="*/ 4436269 w 6400800"/>
                <a:gd name="connsiteY1001" fmla="*/ 289084 h 514350"/>
                <a:gd name="connsiteX1002" fmla="*/ 4435316 w 6400800"/>
                <a:gd name="connsiteY1002" fmla="*/ 287179 h 514350"/>
                <a:gd name="connsiteX1003" fmla="*/ 4438174 w 6400800"/>
                <a:gd name="connsiteY1003" fmla="*/ 274796 h 514350"/>
                <a:gd name="connsiteX1004" fmla="*/ 4444841 w 6400800"/>
                <a:gd name="connsiteY1004" fmla="*/ 247174 h 514350"/>
                <a:gd name="connsiteX1005" fmla="*/ 4454366 w 6400800"/>
                <a:gd name="connsiteY1005" fmla="*/ 195739 h 514350"/>
                <a:gd name="connsiteX1006" fmla="*/ 4460081 w 6400800"/>
                <a:gd name="connsiteY1006" fmla="*/ 151924 h 514350"/>
                <a:gd name="connsiteX1007" fmla="*/ 4461987 w 6400800"/>
                <a:gd name="connsiteY1007" fmla="*/ 133826 h 514350"/>
                <a:gd name="connsiteX1008" fmla="*/ 4462939 w 6400800"/>
                <a:gd name="connsiteY1008" fmla="*/ 118586 h 514350"/>
                <a:gd name="connsiteX1009" fmla="*/ 4463891 w 6400800"/>
                <a:gd name="connsiteY1009" fmla="*/ 89059 h 514350"/>
                <a:gd name="connsiteX1010" fmla="*/ 4458176 w 6400800"/>
                <a:gd name="connsiteY1010" fmla="*/ 118586 h 514350"/>
                <a:gd name="connsiteX1011" fmla="*/ 4455319 w 6400800"/>
                <a:gd name="connsiteY1011" fmla="*/ 133826 h 514350"/>
                <a:gd name="connsiteX1012" fmla="*/ 4451509 w 6400800"/>
                <a:gd name="connsiteY1012" fmla="*/ 151924 h 514350"/>
                <a:gd name="connsiteX1013" fmla="*/ 4441984 w 6400800"/>
                <a:gd name="connsiteY1013" fmla="*/ 194786 h 514350"/>
                <a:gd name="connsiteX1014" fmla="*/ 4428649 w 6400800"/>
                <a:gd name="connsiteY1014" fmla="*/ 245269 h 514350"/>
                <a:gd name="connsiteX1015" fmla="*/ 4421981 w 6400800"/>
                <a:gd name="connsiteY1015" fmla="*/ 269081 h 514350"/>
                <a:gd name="connsiteX1016" fmla="*/ 4414362 w 6400800"/>
                <a:gd name="connsiteY1016" fmla="*/ 258604 h 514350"/>
                <a:gd name="connsiteX1017" fmla="*/ 4394359 w 6400800"/>
                <a:gd name="connsiteY1017" fmla="*/ 230029 h 514350"/>
                <a:gd name="connsiteX1018" fmla="*/ 4387691 w 6400800"/>
                <a:gd name="connsiteY1018" fmla="*/ 221456 h 514350"/>
                <a:gd name="connsiteX1019" fmla="*/ 4395312 w 6400800"/>
                <a:gd name="connsiteY1019" fmla="*/ 180499 h 514350"/>
                <a:gd name="connsiteX1020" fmla="*/ 4382929 w 6400800"/>
                <a:gd name="connsiteY1020" fmla="*/ 215741 h 514350"/>
                <a:gd name="connsiteX1021" fmla="*/ 4375309 w 6400800"/>
                <a:gd name="connsiteY1021" fmla="*/ 206216 h 514350"/>
                <a:gd name="connsiteX1022" fmla="*/ 4381976 w 6400800"/>
                <a:gd name="connsiteY1022" fmla="*/ 218599 h 514350"/>
                <a:gd name="connsiteX1023" fmla="*/ 4369594 w 6400800"/>
                <a:gd name="connsiteY1023" fmla="*/ 259556 h 514350"/>
                <a:gd name="connsiteX1024" fmla="*/ 4368641 w 6400800"/>
                <a:gd name="connsiteY1024" fmla="*/ 241459 h 514350"/>
                <a:gd name="connsiteX1025" fmla="*/ 4366737 w 6400800"/>
                <a:gd name="connsiteY1025" fmla="*/ 263366 h 514350"/>
                <a:gd name="connsiteX1026" fmla="*/ 4365784 w 6400800"/>
                <a:gd name="connsiteY1026" fmla="*/ 274796 h 514350"/>
                <a:gd name="connsiteX1027" fmla="*/ 4362926 w 6400800"/>
                <a:gd name="connsiteY1027" fmla="*/ 285274 h 514350"/>
                <a:gd name="connsiteX1028" fmla="*/ 4362926 w 6400800"/>
                <a:gd name="connsiteY1028" fmla="*/ 282416 h 514350"/>
                <a:gd name="connsiteX1029" fmla="*/ 4361022 w 6400800"/>
                <a:gd name="connsiteY1029" fmla="*/ 261461 h 514350"/>
                <a:gd name="connsiteX1030" fmla="*/ 4359116 w 6400800"/>
                <a:gd name="connsiteY1030" fmla="*/ 283369 h 514350"/>
                <a:gd name="connsiteX1031" fmla="*/ 4359116 w 6400800"/>
                <a:gd name="connsiteY1031" fmla="*/ 290989 h 514350"/>
                <a:gd name="connsiteX1032" fmla="*/ 4357212 w 6400800"/>
                <a:gd name="connsiteY1032" fmla="*/ 295751 h 514350"/>
                <a:gd name="connsiteX1033" fmla="*/ 4351497 w 6400800"/>
                <a:gd name="connsiteY1033" fmla="*/ 284321 h 514350"/>
                <a:gd name="connsiteX1034" fmla="*/ 4351497 w 6400800"/>
                <a:gd name="connsiteY1034" fmla="*/ 257651 h 514350"/>
                <a:gd name="connsiteX1035" fmla="*/ 4351497 w 6400800"/>
                <a:gd name="connsiteY1035" fmla="*/ 238601 h 514350"/>
                <a:gd name="connsiteX1036" fmla="*/ 4349591 w 6400800"/>
                <a:gd name="connsiteY1036" fmla="*/ 221456 h 514350"/>
                <a:gd name="connsiteX1037" fmla="*/ 4345781 w 6400800"/>
                <a:gd name="connsiteY1037" fmla="*/ 194786 h 514350"/>
                <a:gd name="connsiteX1038" fmla="*/ 4342924 w 6400800"/>
                <a:gd name="connsiteY1038" fmla="*/ 170974 h 514350"/>
                <a:gd name="connsiteX1039" fmla="*/ 4341972 w 6400800"/>
                <a:gd name="connsiteY1039" fmla="*/ 194786 h 514350"/>
                <a:gd name="connsiteX1040" fmla="*/ 4341972 w 6400800"/>
                <a:gd name="connsiteY1040" fmla="*/ 217646 h 514350"/>
                <a:gd name="connsiteX1041" fmla="*/ 4340066 w 6400800"/>
                <a:gd name="connsiteY1041" fmla="*/ 205264 h 514350"/>
                <a:gd name="connsiteX1042" fmla="*/ 4339114 w 6400800"/>
                <a:gd name="connsiteY1042" fmla="*/ 226219 h 514350"/>
                <a:gd name="connsiteX1043" fmla="*/ 4338162 w 6400800"/>
                <a:gd name="connsiteY1043" fmla="*/ 250031 h 514350"/>
                <a:gd name="connsiteX1044" fmla="*/ 4338162 w 6400800"/>
                <a:gd name="connsiteY1044" fmla="*/ 252889 h 514350"/>
                <a:gd name="connsiteX1045" fmla="*/ 4337209 w 6400800"/>
                <a:gd name="connsiteY1045" fmla="*/ 250984 h 514350"/>
                <a:gd name="connsiteX1046" fmla="*/ 4318159 w 6400800"/>
                <a:gd name="connsiteY1046" fmla="*/ 196691 h 514350"/>
                <a:gd name="connsiteX1047" fmla="*/ 4289584 w 6400800"/>
                <a:gd name="connsiteY1047" fmla="*/ 116681 h 514350"/>
                <a:gd name="connsiteX1048" fmla="*/ 4278154 w 6400800"/>
                <a:gd name="connsiteY1048" fmla="*/ 86201 h 514350"/>
                <a:gd name="connsiteX1049" fmla="*/ 4285774 w 6400800"/>
                <a:gd name="connsiteY1049" fmla="*/ 117634 h 514350"/>
                <a:gd name="connsiteX1050" fmla="*/ 4307681 w 6400800"/>
                <a:gd name="connsiteY1050" fmla="*/ 199549 h 514350"/>
                <a:gd name="connsiteX1051" fmla="*/ 4334351 w 6400800"/>
                <a:gd name="connsiteY1051" fmla="*/ 295751 h 514350"/>
                <a:gd name="connsiteX1052" fmla="*/ 4334351 w 6400800"/>
                <a:gd name="connsiteY1052" fmla="*/ 296704 h 514350"/>
                <a:gd name="connsiteX1053" fmla="*/ 4334351 w 6400800"/>
                <a:gd name="connsiteY1053" fmla="*/ 294799 h 514350"/>
                <a:gd name="connsiteX1054" fmla="*/ 4334351 w 6400800"/>
                <a:gd name="connsiteY1054" fmla="*/ 301466 h 514350"/>
                <a:gd name="connsiteX1055" fmla="*/ 4333399 w 6400800"/>
                <a:gd name="connsiteY1055" fmla="*/ 315754 h 514350"/>
                <a:gd name="connsiteX1056" fmla="*/ 4329589 w 6400800"/>
                <a:gd name="connsiteY1056" fmla="*/ 344329 h 514350"/>
                <a:gd name="connsiteX1057" fmla="*/ 4328637 w 6400800"/>
                <a:gd name="connsiteY1057" fmla="*/ 343376 h 514350"/>
                <a:gd name="connsiteX1058" fmla="*/ 4326731 w 6400800"/>
                <a:gd name="connsiteY1058" fmla="*/ 340519 h 514350"/>
                <a:gd name="connsiteX1059" fmla="*/ 4325779 w 6400800"/>
                <a:gd name="connsiteY1059" fmla="*/ 333851 h 514350"/>
                <a:gd name="connsiteX1060" fmla="*/ 4315301 w 6400800"/>
                <a:gd name="connsiteY1060" fmla="*/ 267176 h 514350"/>
                <a:gd name="connsiteX1061" fmla="*/ 4301966 w 6400800"/>
                <a:gd name="connsiteY1061" fmla="*/ 202406 h 514350"/>
                <a:gd name="connsiteX1062" fmla="*/ 4303872 w 6400800"/>
                <a:gd name="connsiteY1062" fmla="*/ 268129 h 514350"/>
                <a:gd name="connsiteX1063" fmla="*/ 4303872 w 6400800"/>
                <a:gd name="connsiteY1063" fmla="*/ 274796 h 514350"/>
                <a:gd name="connsiteX1064" fmla="*/ 4301966 w 6400800"/>
                <a:gd name="connsiteY1064" fmla="*/ 290036 h 514350"/>
                <a:gd name="connsiteX1065" fmla="*/ 4300062 w 6400800"/>
                <a:gd name="connsiteY1065" fmla="*/ 300514 h 514350"/>
                <a:gd name="connsiteX1066" fmla="*/ 4288631 w 6400800"/>
                <a:gd name="connsiteY1066" fmla="*/ 286226 h 514350"/>
                <a:gd name="connsiteX1067" fmla="*/ 4299109 w 6400800"/>
                <a:gd name="connsiteY1067" fmla="*/ 305276 h 514350"/>
                <a:gd name="connsiteX1068" fmla="*/ 4296251 w 6400800"/>
                <a:gd name="connsiteY1068" fmla="*/ 323374 h 514350"/>
                <a:gd name="connsiteX1069" fmla="*/ 4292441 w 6400800"/>
                <a:gd name="connsiteY1069" fmla="*/ 346234 h 514350"/>
                <a:gd name="connsiteX1070" fmla="*/ 4290537 w 6400800"/>
                <a:gd name="connsiteY1070" fmla="*/ 343376 h 514350"/>
                <a:gd name="connsiteX1071" fmla="*/ 4288631 w 6400800"/>
                <a:gd name="connsiteY1071" fmla="*/ 308134 h 514350"/>
                <a:gd name="connsiteX1072" fmla="*/ 4281964 w 6400800"/>
                <a:gd name="connsiteY1072" fmla="*/ 231934 h 514350"/>
                <a:gd name="connsiteX1073" fmla="*/ 4277201 w 6400800"/>
                <a:gd name="connsiteY1073" fmla="*/ 309086 h 514350"/>
                <a:gd name="connsiteX1074" fmla="*/ 4277201 w 6400800"/>
                <a:gd name="connsiteY1074" fmla="*/ 318611 h 514350"/>
                <a:gd name="connsiteX1075" fmla="*/ 4273391 w 6400800"/>
                <a:gd name="connsiteY1075" fmla="*/ 310039 h 514350"/>
                <a:gd name="connsiteX1076" fmla="*/ 4272439 w 6400800"/>
                <a:gd name="connsiteY1076" fmla="*/ 303371 h 514350"/>
                <a:gd name="connsiteX1077" fmla="*/ 4270534 w 6400800"/>
                <a:gd name="connsiteY1077" fmla="*/ 273844 h 514350"/>
                <a:gd name="connsiteX1078" fmla="*/ 4269581 w 6400800"/>
                <a:gd name="connsiteY1078" fmla="*/ 260509 h 514350"/>
                <a:gd name="connsiteX1079" fmla="*/ 4269581 w 6400800"/>
                <a:gd name="connsiteY1079" fmla="*/ 255746 h 514350"/>
                <a:gd name="connsiteX1080" fmla="*/ 4270534 w 6400800"/>
                <a:gd name="connsiteY1080" fmla="*/ 234791 h 514350"/>
                <a:gd name="connsiteX1081" fmla="*/ 4273391 w 6400800"/>
                <a:gd name="connsiteY1081" fmla="*/ 155734 h 514350"/>
                <a:gd name="connsiteX1082" fmla="*/ 4259104 w 6400800"/>
                <a:gd name="connsiteY1082" fmla="*/ 233839 h 514350"/>
                <a:gd name="connsiteX1083" fmla="*/ 4253389 w 6400800"/>
                <a:gd name="connsiteY1083" fmla="*/ 271939 h 514350"/>
                <a:gd name="connsiteX1084" fmla="*/ 4252437 w 6400800"/>
                <a:gd name="connsiteY1084" fmla="*/ 270034 h 514350"/>
                <a:gd name="connsiteX1085" fmla="*/ 4253389 w 6400800"/>
                <a:gd name="connsiteY1085" fmla="*/ 262414 h 514350"/>
                <a:gd name="connsiteX1086" fmla="*/ 4255294 w 6400800"/>
                <a:gd name="connsiteY1086" fmla="*/ 240506 h 514350"/>
                <a:gd name="connsiteX1087" fmla="*/ 4249579 w 6400800"/>
                <a:gd name="connsiteY1087" fmla="*/ 262414 h 514350"/>
                <a:gd name="connsiteX1088" fmla="*/ 4248626 w 6400800"/>
                <a:gd name="connsiteY1088" fmla="*/ 264319 h 514350"/>
                <a:gd name="connsiteX1089" fmla="*/ 4246722 w 6400800"/>
                <a:gd name="connsiteY1089" fmla="*/ 261461 h 514350"/>
                <a:gd name="connsiteX1090" fmla="*/ 4244816 w 6400800"/>
                <a:gd name="connsiteY1090" fmla="*/ 257651 h 514350"/>
                <a:gd name="connsiteX1091" fmla="*/ 4244816 w 6400800"/>
                <a:gd name="connsiteY1091" fmla="*/ 251936 h 514350"/>
                <a:gd name="connsiteX1092" fmla="*/ 4243864 w 6400800"/>
                <a:gd name="connsiteY1092" fmla="*/ 256699 h 514350"/>
                <a:gd name="connsiteX1093" fmla="*/ 4240054 w 6400800"/>
                <a:gd name="connsiteY1093" fmla="*/ 251936 h 514350"/>
                <a:gd name="connsiteX1094" fmla="*/ 4229576 w 6400800"/>
                <a:gd name="connsiteY1094" fmla="*/ 235744 h 514350"/>
                <a:gd name="connsiteX1095" fmla="*/ 4220051 w 6400800"/>
                <a:gd name="connsiteY1095" fmla="*/ 222409 h 514350"/>
                <a:gd name="connsiteX1096" fmla="*/ 4226719 w 6400800"/>
                <a:gd name="connsiteY1096" fmla="*/ 237649 h 514350"/>
                <a:gd name="connsiteX1097" fmla="*/ 4234339 w 6400800"/>
                <a:gd name="connsiteY1097" fmla="*/ 254794 h 514350"/>
                <a:gd name="connsiteX1098" fmla="*/ 4236244 w 6400800"/>
                <a:gd name="connsiteY1098" fmla="*/ 258604 h 514350"/>
                <a:gd name="connsiteX1099" fmla="*/ 4231481 w 6400800"/>
                <a:gd name="connsiteY1099" fmla="*/ 251936 h 514350"/>
                <a:gd name="connsiteX1100" fmla="*/ 4220051 w 6400800"/>
                <a:gd name="connsiteY1100" fmla="*/ 237649 h 514350"/>
                <a:gd name="connsiteX1101" fmla="*/ 4202906 w 6400800"/>
                <a:gd name="connsiteY1101" fmla="*/ 219551 h 514350"/>
                <a:gd name="connsiteX1102" fmla="*/ 4196239 w 6400800"/>
                <a:gd name="connsiteY1102" fmla="*/ 213836 h 514350"/>
                <a:gd name="connsiteX1103" fmla="*/ 4201954 w 6400800"/>
                <a:gd name="connsiteY1103" fmla="*/ 220504 h 514350"/>
                <a:gd name="connsiteX1104" fmla="*/ 4216241 w 6400800"/>
                <a:gd name="connsiteY1104" fmla="*/ 240506 h 514350"/>
                <a:gd name="connsiteX1105" fmla="*/ 4225766 w 6400800"/>
                <a:gd name="connsiteY1105" fmla="*/ 255746 h 514350"/>
                <a:gd name="connsiteX1106" fmla="*/ 4235291 w 6400800"/>
                <a:gd name="connsiteY1106" fmla="*/ 273844 h 514350"/>
                <a:gd name="connsiteX1107" fmla="*/ 4235291 w 6400800"/>
                <a:gd name="connsiteY1107" fmla="*/ 274796 h 514350"/>
                <a:gd name="connsiteX1108" fmla="*/ 4235291 w 6400800"/>
                <a:gd name="connsiteY1108" fmla="*/ 282416 h 514350"/>
                <a:gd name="connsiteX1109" fmla="*/ 4234339 w 6400800"/>
                <a:gd name="connsiteY1109" fmla="*/ 281464 h 514350"/>
                <a:gd name="connsiteX1110" fmla="*/ 4229576 w 6400800"/>
                <a:gd name="connsiteY1110" fmla="*/ 276701 h 514350"/>
                <a:gd name="connsiteX1111" fmla="*/ 4233387 w 6400800"/>
                <a:gd name="connsiteY1111" fmla="*/ 282416 h 514350"/>
                <a:gd name="connsiteX1112" fmla="*/ 4235291 w 6400800"/>
                <a:gd name="connsiteY1112" fmla="*/ 284321 h 514350"/>
                <a:gd name="connsiteX1113" fmla="*/ 4235291 w 6400800"/>
                <a:gd name="connsiteY1113" fmla="*/ 285274 h 514350"/>
                <a:gd name="connsiteX1114" fmla="*/ 4229576 w 6400800"/>
                <a:gd name="connsiteY1114" fmla="*/ 310039 h 514350"/>
                <a:gd name="connsiteX1115" fmla="*/ 4222909 w 6400800"/>
                <a:gd name="connsiteY1115" fmla="*/ 295751 h 514350"/>
                <a:gd name="connsiteX1116" fmla="*/ 4228624 w 6400800"/>
                <a:gd name="connsiteY1116" fmla="*/ 316706 h 514350"/>
                <a:gd name="connsiteX1117" fmla="*/ 4226719 w 6400800"/>
                <a:gd name="connsiteY1117" fmla="*/ 327184 h 514350"/>
                <a:gd name="connsiteX1118" fmla="*/ 4223862 w 6400800"/>
                <a:gd name="connsiteY1118" fmla="*/ 341471 h 514350"/>
                <a:gd name="connsiteX1119" fmla="*/ 4222909 w 6400800"/>
                <a:gd name="connsiteY1119" fmla="*/ 334804 h 514350"/>
                <a:gd name="connsiteX1120" fmla="*/ 4219099 w 6400800"/>
                <a:gd name="connsiteY1120" fmla="*/ 311944 h 514350"/>
                <a:gd name="connsiteX1121" fmla="*/ 4219099 w 6400800"/>
                <a:gd name="connsiteY1121" fmla="*/ 331946 h 514350"/>
                <a:gd name="connsiteX1122" fmla="*/ 4217194 w 6400800"/>
                <a:gd name="connsiteY1122" fmla="*/ 322421 h 514350"/>
                <a:gd name="connsiteX1123" fmla="*/ 4198144 w 6400800"/>
                <a:gd name="connsiteY1123" fmla="*/ 240506 h 514350"/>
                <a:gd name="connsiteX1124" fmla="*/ 4205764 w 6400800"/>
                <a:gd name="connsiteY1124" fmla="*/ 323374 h 514350"/>
                <a:gd name="connsiteX1125" fmla="*/ 4210526 w 6400800"/>
                <a:gd name="connsiteY1125" fmla="*/ 364331 h 514350"/>
                <a:gd name="connsiteX1126" fmla="*/ 4210526 w 6400800"/>
                <a:gd name="connsiteY1126" fmla="*/ 363379 h 514350"/>
                <a:gd name="connsiteX1127" fmla="*/ 4206716 w 6400800"/>
                <a:gd name="connsiteY1127" fmla="*/ 350044 h 514350"/>
                <a:gd name="connsiteX1128" fmla="*/ 4202906 w 6400800"/>
                <a:gd name="connsiteY1128" fmla="*/ 338614 h 514350"/>
                <a:gd name="connsiteX1129" fmla="*/ 4202906 w 6400800"/>
                <a:gd name="connsiteY1129" fmla="*/ 350996 h 514350"/>
                <a:gd name="connsiteX1130" fmla="*/ 4202906 w 6400800"/>
                <a:gd name="connsiteY1130" fmla="*/ 365284 h 514350"/>
                <a:gd name="connsiteX1131" fmla="*/ 4202906 w 6400800"/>
                <a:gd name="connsiteY1131" fmla="*/ 373856 h 514350"/>
                <a:gd name="connsiteX1132" fmla="*/ 4202906 w 6400800"/>
                <a:gd name="connsiteY1132" fmla="*/ 380524 h 514350"/>
                <a:gd name="connsiteX1133" fmla="*/ 4201954 w 6400800"/>
                <a:gd name="connsiteY1133" fmla="*/ 378619 h 514350"/>
                <a:gd name="connsiteX1134" fmla="*/ 4201001 w 6400800"/>
                <a:gd name="connsiteY1134" fmla="*/ 361474 h 514350"/>
                <a:gd name="connsiteX1135" fmla="*/ 4196239 w 6400800"/>
                <a:gd name="connsiteY1135" fmla="*/ 290989 h 514350"/>
                <a:gd name="connsiteX1136" fmla="*/ 4191476 w 6400800"/>
                <a:gd name="connsiteY1136" fmla="*/ 343376 h 514350"/>
                <a:gd name="connsiteX1137" fmla="*/ 4188619 w 6400800"/>
                <a:gd name="connsiteY1137" fmla="*/ 335756 h 514350"/>
                <a:gd name="connsiteX1138" fmla="*/ 4181951 w 6400800"/>
                <a:gd name="connsiteY1138" fmla="*/ 319564 h 514350"/>
                <a:gd name="connsiteX1139" fmla="*/ 4180999 w 6400800"/>
                <a:gd name="connsiteY1139" fmla="*/ 316706 h 514350"/>
                <a:gd name="connsiteX1140" fmla="*/ 4180999 w 6400800"/>
                <a:gd name="connsiteY1140" fmla="*/ 256699 h 514350"/>
                <a:gd name="connsiteX1141" fmla="*/ 4180999 w 6400800"/>
                <a:gd name="connsiteY1141" fmla="*/ 230029 h 514350"/>
                <a:gd name="connsiteX1142" fmla="*/ 4177189 w 6400800"/>
                <a:gd name="connsiteY1142" fmla="*/ 256699 h 514350"/>
                <a:gd name="connsiteX1143" fmla="*/ 4175284 w 6400800"/>
                <a:gd name="connsiteY1143" fmla="*/ 270034 h 514350"/>
                <a:gd name="connsiteX1144" fmla="*/ 4174331 w 6400800"/>
                <a:gd name="connsiteY1144" fmla="*/ 251936 h 514350"/>
                <a:gd name="connsiteX1145" fmla="*/ 4168616 w 6400800"/>
                <a:gd name="connsiteY1145" fmla="*/ 176689 h 514350"/>
                <a:gd name="connsiteX1146" fmla="*/ 4162901 w 6400800"/>
                <a:gd name="connsiteY1146" fmla="*/ 251936 h 514350"/>
                <a:gd name="connsiteX1147" fmla="*/ 4160996 w 6400800"/>
                <a:gd name="connsiteY1147" fmla="*/ 287179 h 514350"/>
                <a:gd name="connsiteX1148" fmla="*/ 4154329 w 6400800"/>
                <a:gd name="connsiteY1148" fmla="*/ 303371 h 514350"/>
                <a:gd name="connsiteX1149" fmla="*/ 4146709 w 6400800"/>
                <a:gd name="connsiteY1149" fmla="*/ 280511 h 514350"/>
                <a:gd name="connsiteX1150" fmla="*/ 4140041 w 6400800"/>
                <a:gd name="connsiteY1150" fmla="*/ 246221 h 514350"/>
                <a:gd name="connsiteX1151" fmla="*/ 4133374 w 6400800"/>
                <a:gd name="connsiteY1151" fmla="*/ 224314 h 514350"/>
                <a:gd name="connsiteX1152" fmla="*/ 4134326 w 6400800"/>
                <a:gd name="connsiteY1152" fmla="*/ 230029 h 514350"/>
                <a:gd name="connsiteX1153" fmla="*/ 4136231 w 6400800"/>
                <a:gd name="connsiteY1153" fmla="*/ 247174 h 514350"/>
                <a:gd name="connsiteX1154" fmla="*/ 4136231 w 6400800"/>
                <a:gd name="connsiteY1154" fmla="*/ 250031 h 514350"/>
                <a:gd name="connsiteX1155" fmla="*/ 4118134 w 6400800"/>
                <a:gd name="connsiteY1155" fmla="*/ 197644 h 514350"/>
                <a:gd name="connsiteX1156" fmla="*/ 4093369 w 6400800"/>
                <a:gd name="connsiteY1156" fmla="*/ 121444 h 514350"/>
                <a:gd name="connsiteX1157" fmla="*/ 4083844 w 6400800"/>
                <a:gd name="connsiteY1157" fmla="*/ 92869 h 514350"/>
                <a:gd name="connsiteX1158" fmla="*/ 4089559 w 6400800"/>
                <a:gd name="connsiteY1158" fmla="*/ 122396 h 514350"/>
                <a:gd name="connsiteX1159" fmla="*/ 4106704 w 6400800"/>
                <a:gd name="connsiteY1159" fmla="*/ 200501 h 514350"/>
                <a:gd name="connsiteX1160" fmla="*/ 4119086 w 6400800"/>
                <a:gd name="connsiteY1160" fmla="*/ 248126 h 514350"/>
                <a:gd name="connsiteX1161" fmla="*/ 4117181 w 6400800"/>
                <a:gd name="connsiteY1161" fmla="*/ 262414 h 514350"/>
                <a:gd name="connsiteX1162" fmla="*/ 4114324 w 6400800"/>
                <a:gd name="connsiteY1162" fmla="*/ 290036 h 514350"/>
                <a:gd name="connsiteX1163" fmla="*/ 4110514 w 6400800"/>
                <a:gd name="connsiteY1163" fmla="*/ 284321 h 514350"/>
                <a:gd name="connsiteX1164" fmla="*/ 4114324 w 6400800"/>
                <a:gd name="connsiteY1164" fmla="*/ 269081 h 514350"/>
                <a:gd name="connsiteX1165" fmla="*/ 4108609 w 6400800"/>
                <a:gd name="connsiteY1165" fmla="*/ 282416 h 514350"/>
                <a:gd name="connsiteX1166" fmla="*/ 4102894 w 6400800"/>
                <a:gd name="connsiteY1166" fmla="*/ 273844 h 514350"/>
                <a:gd name="connsiteX1167" fmla="*/ 4096226 w 6400800"/>
                <a:gd name="connsiteY1167" fmla="*/ 263366 h 514350"/>
                <a:gd name="connsiteX1168" fmla="*/ 4097179 w 6400800"/>
                <a:gd name="connsiteY1168" fmla="*/ 262414 h 514350"/>
                <a:gd name="connsiteX1169" fmla="*/ 4096226 w 6400800"/>
                <a:gd name="connsiteY1169" fmla="*/ 263366 h 514350"/>
                <a:gd name="connsiteX1170" fmla="*/ 4090511 w 6400800"/>
                <a:gd name="connsiteY1170" fmla="*/ 253841 h 514350"/>
                <a:gd name="connsiteX1171" fmla="*/ 4090511 w 6400800"/>
                <a:gd name="connsiteY1171" fmla="*/ 252889 h 514350"/>
                <a:gd name="connsiteX1172" fmla="*/ 4090511 w 6400800"/>
                <a:gd name="connsiteY1172" fmla="*/ 238601 h 514350"/>
                <a:gd name="connsiteX1173" fmla="*/ 4090511 w 6400800"/>
                <a:gd name="connsiteY1173" fmla="*/ 215741 h 514350"/>
                <a:gd name="connsiteX1174" fmla="*/ 4089559 w 6400800"/>
                <a:gd name="connsiteY1174" fmla="*/ 195739 h 514350"/>
                <a:gd name="connsiteX1175" fmla="*/ 4086701 w 6400800"/>
                <a:gd name="connsiteY1175" fmla="*/ 214789 h 514350"/>
                <a:gd name="connsiteX1176" fmla="*/ 4083844 w 6400800"/>
                <a:gd name="connsiteY1176" fmla="*/ 236696 h 514350"/>
                <a:gd name="connsiteX1177" fmla="*/ 4083844 w 6400800"/>
                <a:gd name="connsiteY1177" fmla="*/ 239554 h 514350"/>
                <a:gd name="connsiteX1178" fmla="*/ 4081939 w 6400800"/>
                <a:gd name="connsiteY1178" fmla="*/ 236696 h 514350"/>
                <a:gd name="connsiteX1179" fmla="*/ 4081939 w 6400800"/>
                <a:gd name="connsiteY1179" fmla="*/ 234791 h 514350"/>
                <a:gd name="connsiteX1180" fmla="*/ 4081939 w 6400800"/>
                <a:gd name="connsiteY1180" fmla="*/ 210026 h 514350"/>
                <a:gd name="connsiteX1181" fmla="*/ 4081939 w 6400800"/>
                <a:gd name="connsiteY1181" fmla="*/ 188119 h 514350"/>
                <a:gd name="connsiteX1182" fmla="*/ 4078129 w 6400800"/>
                <a:gd name="connsiteY1182" fmla="*/ 210026 h 514350"/>
                <a:gd name="connsiteX1183" fmla="*/ 4075271 w 6400800"/>
                <a:gd name="connsiteY1183" fmla="*/ 227171 h 514350"/>
                <a:gd name="connsiteX1184" fmla="*/ 4059079 w 6400800"/>
                <a:gd name="connsiteY1184" fmla="*/ 202406 h 514350"/>
                <a:gd name="connsiteX1185" fmla="*/ 4073366 w 6400800"/>
                <a:gd name="connsiteY1185" fmla="*/ 236696 h 514350"/>
                <a:gd name="connsiteX1186" fmla="*/ 4071461 w 6400800"/>
                <a:gd name="connsiteY1186" fmla="*/ 250984 h 514350"/>
                <a:gd name="connsiteX1187" fmla="*/ 4067651 w 6400800"/>
                <a:gd name="connsiteY1187" fmla="*/ 268129 h 514350"/>
                <a:gd name="connsiteX1188" fmla="*/ 4064794 w 6400800"/>
                <a:gd name="connsiteY1188" fmla="*/ 279559 h 514350"/>
                <a:gd name="connsiteX1189" fmla="*/ 4061936 w 6400800"/>
                <a:gd name="connsiteY1189" fmla="*/ 253841 h 514350"/>
                <a:gd name="connsiteX1190" fmla="*/ 4054316 w 6400800"/>
                <a:gd name="connsiteY1190" fmla="*/ 207169 h 514350"/>
                <a:gd name="connsiteX1191" fmla="*/ 4050506 w 6400800"/>
                <a:gd name="connsiteY1191" fmla="*/ 186214 h 514350"/>
                <a:gd name="connsiteX1192" fmla="*/ 4046696 w 6400800"/>
                <a:gd name="connsiteY1192" fmla="*/ 168116 h 514350"/>
                <a:gd name="connsiteX1193" fmla="*/ 4040029 w 6400800"/>
                <a:gd name="connsiteY1193" fmla="*/ 137636 h 514350"/>
                <a:gd name="connsiteX1194" fmla="*/ 4034314 w 6400800"/>
                <a:gd name="connsiteY1194" fmla="*/ 111919 h 514350"/>
                <a:gd name="connsiteX1195" fmla="*/ 4036219 w 6400800"/>
                <a:gd name="connsiteY1195" fmla="*/ 138589 h 514350"/>
                <a:gd name="connsiteX1196" fmla="*/ 4039076 w 6400800"/>
                <a:gd name="connsiteY1196" fmla="*/ 169069 h 514350"/>
                <a:gd name="connsiteX1197" fmla="*/ 4042886 w 6400800"/>
                <a:gd name="connsiteY1197" fmla="*/ 208121 h 514350"/>
                <a:gd name="connsiteX1198" fmla="*/ 4044791 w 6400800"/>
                <a:gd name="connsiteY1198" fmla="*/ 238601 h 514350"/>
                <a:gd name="connsiteX1199" fmla="*/ 4031456 w 6400800"/>
                <a:gd name="connsiteY1199" fmla="*/ 170021 h 514350"/>
                <a:gd name="connsiteX1200" fmla="*/ 4036219 w 6400800"/>
                <a:gd name="connsiteY1200" fmla="*/ 252889 h 514350"/>
                <a:gd name="connsiteX1201" fmla="*/ 4037171 w 6400800"/>
                <a:gd name="connsiteY1201" fmla="*/ 264319 h 514350"/>
                <a:gd name="connsiteX1202" fmla="*/ 4035266 w 6400800"/>
                <a:gd name="connsiteY1202" fmla="*/ 271939 h 514350"/>
                <a:gd name="connsiteX1203" fmla="*/ 4030504 w 6400800"/>
                <a:gd name="connsiteY1203" fmla="*/ 266224 h 514350"/>
                <a:gd name="connsiteX1204" fmla="*/ 4023836 w 6400800"/>
                <a:gd name="connsiteY1204" fmla="*/ 258604 h 514350"/>
                <a:gd name="connsiteX1205" fmla="*/ 4009549 w 6400800"/>
                <a:gd name="connsiteY1205" fmla="*/ 229076 h 514350"/>
                <a:gd name="connsiteX1206" fmla="*/ 3996214 w 6400800"/>
                <a:gd name="connsiteY1206" fmla="*/ 203359 h 514350"/>
                <a:gd name="connsiteX1207" fmla="*/ 4005739 w 6400800"/>
                <a:gd name="connsiteY1207" fmla="*/ 230981 h 514350"/>
                <a:gd name="connsiteX1208" fmla="*/ 4014311 w 6400800"/>
                <a:gd name="connsiteY1208" fmla="*/ 255746 h 514350"/>
                <a:gd name="connsiteX1209" fmla="*/ 4007644 w 6400800"/>
                <a:gd name="connsiteY1209" fmla="*/ 243364 h 514350"/>
                <a:gd name="connsiteX1210" fmla="*/ 4015264 w 6400800"/>
                <a:gd name="connsiteY1210" fmla="*/ 267176 h 514350"/>
                <a:gd name="connsiteX1211" fmla="*/ 4024789 w 6400800"/>
                <a:gd name="connsiteY1211" fmla="*/ 294799 h 514350"/>
                <a:gd name="connsiteX1212" fmla="*/ 4026694 w 6400800"/>
                <a:gd name="connsiteY1212" fmla="*/ 301466 h 514350"/>
                <a:gd name="connsiteX1213" fmla="*/ 4017169 w 6400800"/>
                <a:gd name="connsiteY1213" fmla="*/ 329089 h 514350"/>
                <a:gd name="connsiteX1214" fmla="*/ 4016216 w 6400800"/>
                <a:gd name="connsiteY1214" fmla="*/ 328136 h 514350"/>
                <a:gd name="connsiteX1215" fmla="*/ 4005739 w 6400800"/>
                <a:gd name="connsiteY1215" fmla="*/ 320516 h 514350"/>
                <a:gd name="connsiteX1216" fmla="*/ 4005739 w 6400800"/>
                <a:gd name="connsiteY1216" fmla="*/ 318611 h 514350"/>
                <a:gd name="connsiteX1217" fmla="*/ 4004786 w 6400800"/>
                <a:gd name="connsiteY1217" fmla="*/ 310991 h 514350"/>
                <a:gd name="connsiteX1218" fmla="*/ 4002881 w 6400800"/>
                <a:gd name="connsiteY1218" fmla="*/ 269081 h 514350"/>
                <a:gd name="connsiteX1219" fmla="*/ 4000024 w 6400800"/>
                <a:gd name="connsiteY1219" fmla="*/ 284321 h 514350"/>
                <a:gd name="connsiteX1220" fmla="*/ 3993356 w 6400800"/>
                <a:gd name="connsiteY1220" fmla="*/ 248126 h 514350"/>
                <a:gd name="connsiteX1221" fmla="*/ 3993356 w 6400800"/>
                <a:gd name="connsiteY1221" fmla="*/ 286226 h 514350"/>
                <a:gd name="connsiteX1222" fmla="*/ 3992404 w 6400800"/>
                <a:gd name="connsiteY1222" fmla="*/ 286226 h 514350"/>
                <a:gd name="connsiteX1223" fmla="*/ 3990499 w 6400800"/>
                <a:gd name="connsiteY1223" fmla="*/ 287179 h 514350"/>
                <a:gd name="connsiteX1224" fmla="*/ 3985736 w 6400800"/>
                <a:gd name="connsiteY1224" fmla="*/ 292894 h 514350"/>
                <a:gd name="connsiteX1225" fmla="*/ 3985736 w 6400800"/>
                <a:gd name="connsiteY1225" fmla="*/ 292894 h 514350"/>
                <a:gd name="connsiteX1226" fmla="*/ 3985736 w 6400800"/>
                <a:gd name="connsiteY1226" fmla="*/ 293846 h 514350"/>
                <a:gd name="connsiteX1227" fmla="*/ 3983831 w 6400800"/>
                <a:gd name="connsiteY1227" fmla="*/ 313849 h 514350"/>
                <a:gd name="connsiteX1228" fmla="*/ 3978116 w 6400800"/>
                <a:gd name="connsiteY1228" fmla="*/ 303371 h 514350"/>
                <a:gd name="connsiteX1229" fmla="*/ 3987641 w 6400800"/>
                <a:gd name="connsiteY1229" fmla="*/ 272891 h 514350"/>
                <a:gd name="connsiteX1230" fmla="*/ 3976211 w 6400800"/>
                <a:gd name="connsiteY1230" fmla="*/ 298609 h 514350"/>
                <a:gd name="connsiteX1231" fmla="*/ 3973354 w 6400800"/>
                <a:gd name="connsiteY1231" fmla="*/ 293846 h 514350"/>
                <a:gd name="connsiteX1232" fmla="*/ 3973354 w 6400800"/>
                <a:gd name="connsiteY1232" fmla="*/ 288131 h 514350"/>
                <a:gd name="connsiteX1233" fmla="*/ 3973354 w 6400800"/>
                <a:gd name="connsiteY1233" fmla="*/ 287179 h 514350"/>
                <a:gd name="connsiteX1234" fmla="*/ 3977164 w 6400800"/>
                <a:gd name="connsiteY1234" fmla="*/ 278606 h 514350"/>
                <a:gd name="connsiteX1235" fmla="*/ 3980974 w 6400800"/>
                <a:gd name="connsiteY1235" fmla="*/ 270986 h 514350"/>
                <a:gd name="connsiteX1236" fmla="*/ 3976211 w 6400800"/>
                <a:gd name="connsiteY1236" fmla="*/ 277654 h 514350"/>
                <a:gd name="connsiteX1237" fmla="*/ 3973354 w 6400800"/>
                <a:gd name="connsiteY1237" fmla="*/ 282416 h 514350"/>
                <a:gd name="connsiteX1238" fmla="*/ 3974306 w 6400800"/>
                <a:gd name="connsiteY1238" fmla="*/ 254794 h 514350"/>
                <a:gd name="connsiteX1239" fmla="*/ 3975259 w 6400800"/>
                <a:gd name="connsiteY1239" fmla="*/ 230029 h 514350"/>
                <a:gd name="connsiteX1240" fmla="*/ 3970496 w 6400800"/>
                <a:gd name="connsiteY1240" fmla="*/ 254794 h 514350"/>
                <a:gd name="connsiteX1241" fmla="*/ 3965734 w 6400800"/>
                <a:gd name="connsiteY1241" fmla="*/ 281464 h 514350"/>
                <a:gd name="connsiteX1242" fmla="*/ 3961924 w 6400800"/>
                <a:gd name="connsiteY1242" fmla="*/ 274796 h 514350"/>
                <a:gd name="connsiteX1243" fmla="*/ 3962876 w 6400800"/>
                <a:gd name="connsiteY1243" fmla="*/ 269081 h 514350"/>
                <a:gd name="connsiteX1244" fmla="*/ 3966686 w 6400800"/>
                <a:gd name="connsiteY1244" fmla="*/ 245269 h 514350"/>
                <a:gd name="connsiteX1245" fmla="*/ 3959066 w 6400800"/>
                <a:gd name="connsiteY1245" fmla="*/ 268129 h 514350"/>
                <a:gd name="connsiteX1246" fmla="*/ 3959066 w 6400800"/>
                <a:gd name="connsiteY1246" fmla="*/ 269081 h 514350"/>
                <a:gd name="connsiteX1247" fmla="*/ 3958114 w 6400800"/>
                <a:gd name="connsiteY1247" fmla="*/ 267176 h 514350"/>
                <a:gd name="connsiteX1248" fmla="*/ 3958114 w 6400800"/>
                <a:gd name="connsiteY1248" fmla="*/ 269081 h 514350"/>
                <a:gd name="connsiteX1249" fmla="*/ 3955256 w 6400800"/>
                <a:gd name="connsiteY1249" fmla="*/ 264319 h 514350"/>
                <a:gd name="connsiteX1250" fmla="*/ 3954304 w 6400800"/>
                <a:gd name="connsiteY1250" fmla="*/ 247174 h 514350"/>
                <a:gd name="connsiteX1251" fmla="*/ 3951446 w 6400800"/>
                <a:gd name="connsiteY1251" fmla="*/ 214789 h 514350"/>
                <a:gd name="connsiteX1252" fmla="*/ 3947636 w 6400800"/>
                <a:gd name="connsiteY1252" fmla="*/ 190024 h 514350"/>
                <a:gd name="connsiteX1253" fmla="*/ 3943826 w 6400800"/>
                <a:gd name="connsiteY1253" fmla="*/ 169069 h 514350"/>
                <a:gd name="connsiteX1254" fmla="*/ 3943826 w 6400800"/>
                <a:gd name="connsiteY1254" fmla="*/ 190024 h 514350"/>
                <a:gd name="connsiteX1255" fmla="*/ 3943826 w 6400800"/>
                <a:gd name="connsiteY1255" fmla="*/ 214789 h 514350"/>
                <a:gd name="connsiteX1256" fmla="*/ 3943826 w 6400800"/>
                <a:gd name="connsiteY1256" fmla="*/ 225266 h 514350"/>
                <a:gd name="connsiteX1257" fmla="*/ 3940969 w 6400800"/>
                <a:gd name="connsiteY1257" fmla="*/ 215741 h 514350"/>
                <a:gd name="connsiteX1258" fmla="*/ 3939064 w 6400800"/>
                <a:gd name="connsiteY1258" fmla="*/ 207169 h 514350"/>
                <a:gd name="connsiteX1259" fmla="*/ 3940016 w 6400800"/>
                <a:gd name="connsiteY1259" fmla="*/ 205264 h 514350"/>
                <a:gd name="connsiteX1260" fmla="*/ 3939064 w 6400800"/>
                <a:gd name="connsiteY1260" fmla="*/ 206216 h 514350"/>
                <a:gd name="connsiteX1261" fmla="*/ 3936206 w 6400800"/>
                <a:gd name="connsiteY1261" fmla="*/ 197644 h 514350"/>
                <a:gd name="connsiteX1262" fmla="*/ 3937159 w 6400800"/>
                <a:gd name="connsiteY1262" fmla="*/ 208121 h 514350"/>
                <a:gd name="connsiteX1263" fmla="*/ 3929539 w 6400800"/>
                <a:gd name="connsiteY1263" fmla="*/ 216694 h 514350"/>
                <a:gd name="connsiteX1264" fmla="*/ 3925729 w 6400800"/>
                <a:gd name="connsiteY1264" fmla="*/ 197644 h 514350"/>
                <a:gd name="connsiteX1265" fmla="*/ 3916204 w 6400800"/>
                <a:gd name="connsiteY1265" fmla="*/ 158591 h 514350"/>
                <a:gd name="connsiteX1266" fmla="*/ 3912394 w 6400800"/>
                <a:gd name="connsiteY1266" fmla="*/ 144304 h 514350"/>
                <a:gd name="connsiteX1267" fmla="*/ 3915251 w 6400800"/>
                <a:gd name="connsiteY1267" fmla="*/ 139541 h 514350"/>
                <a:gd name="connsiteX1268" fmla="*/ 3935254 w 6400800"/>
                <a:gd name="connsiteY1268" fmla="*/ 110966 h 514350"/>
                <a:gd name="connsiteX1269" fmla="*/ 3912394 w 6400800"/>
                <a:gd name="connsiteY1269" fmla="*/ 136684 h 514350"/>
                <a:gd name="connsiteX1270" fmla="*/ 3910489 w 6400800"/>
                <a:gd name="connsiteY1270" fmla="*/ 138589 h 514350"/>
                <a:gd name="connsiteX1271" fmla="*/ 3906679 w 6400800"/>
                <a:gd name="connsiteY1271" fmla="*/ 128111 h 514350"/>
                <a:gd name="connsiteX1272" fmla="*/ 3898106 w 6400800"/>
                <a:gd name="connsiteY1272" fmla="*/ 102394 h 514350"/>
                <a:gd name="connsiteX1273" fmla="*/ 3902869 w 6400800"/>
                <a:gd name="connsiteY1273" fmla="*/ 129064 h 514350"/>
                <a:gd name="connsiteX1274" fmla="*/ 3905726 w 6400800"/>
                <a:gd name="connsiteY1274" fmla="*/ 143351 h 514350"/>
                <a:gd name="connsiteX1275" fmla="*/ 3905726 w 6400800"/>
                <a:gd name="connsiteY1275" fmla="*/ 143351 h 514350"/>
                <a:gd name="connsiteX1276" fmla="*/ 3887629 w 6400800"/>
                <a:gd name="connsiteY1276" fmla="*/ 167164 h 514350"/>
                <a:gd name="connsiteX1277" fmla="*/ 3866674 w 6400800"/>
                <a:gd name="connsiteY1277" fmla="*/ 195739 h 514350"/>
                <a:gd name="connsiteX1278" fmla="*/ 3862864 w 6400800"/>
                <a:gd name="connsiteY1278" fmla="*/ 182404 h 514350"/>
                <a:gd name="connsiteX1279" fmla="*/ 3854291 w 6400800"/>
                <a:gd name="connsiteY1279" fmla="*/ 155734 h 514350"/>
                <a:gd name="connsiteX1280" fmla="*/ 3859054 w 6400800"/>
                <a:gd name="connsiteY1280" fmla="*/ 183356 h 514350"/>
                <a:gd name="connsiteX1281" fmla="*/ 3862864 w 6400800"/>
                <a:gd name="connsiteY1281" fmla="*/ 202406 h 514350"/>
                <a:gd name="connsiteX1282" fmla="*/ 3858101 w 6400800"/>
                <a:gd name="connsiteY1282" fmla="*/ 209074 h 514350"/>
                <a:gd name="connsiteX1283" fmla="*/ 3853339 w 6400800"/>
                <a:gd name="connsiteY1283" fmla="*/ 216694 h 514350"/>
                <a:gd name="connsiteX1284" fmla="*/ 3849529 w 6400800"/>
                <a:gd name="connsiteY1284" fmla="*/ 195739 h 514350"/>
                <a:gd name="connsiteX1285" fmla="*/ 3852386 w 6400800"/>
                <a:gd name="connsiteY1285" fmla="*/ 178594 h 514350"/>
                <a:gd name="connsiteX1286" fmla="*/ 3855244 w 6400800"/>
                <a:gd name="connsiteY1286" fmla="*/ 158591 h 514350"/>
                <a:gd name="connsiteX1287" fmla="*/ 3848576 w 6400800"/>
                <a:gd name="connsiteY1287" fmla="*/ 177641 h 514350"/>
                <a:gd name="connsiteX1288" fmla="*/ 3841909 w 6400800"/>
                <a:gd name="connsiteY1288" fmla="*/ 199549 h 514350"/>
                <a:gd name="connsiteX1289" fmla="*/ 3838099 w 6400800"/>
                <a:gd name="connsiteY1289" fmla="*/ 212884 h 514350"/>
                <a:gd name="connsiteX1290" fmla="*/ 3835241 w 6400800"/>
                <a:gd name="connsiteY1290" fmla="*/ 225266 h 514350"/>
                <a:gd name="connsiteX1291" fmla="*/ 3834289 w 6400800"/>
                <a:gd name="connsiteY1291" fmla="*/ 222409 h 514350"/>
                <a:gd name="connsiteX1292" fmla="*/ 3825716 w 6400800"/>
                <a:gd name="connsiteY1292" fmla="*/ 209074 h 514350"/>
                <a:gd name="connsiteX1293" fmla="*/ 3809524 w 6400800"/>
                <a:gd name="connsiteY1293" fmla="*/ 184309 h 514350"/>
                <a:gd name="connsiteX1294" fmla="*/ 3821906 w 6400800"/>
                <a:gd name="connsiteY1294" fmla="*/ 210979 h 514350"/>
                <a:gd name="connsiteX1295" fmla="*/ 3828574 w 6400800"/>
                <a:gd name="connsiteY1295" fmla="*/ 224314 h 514350"/>
                <a:gd name="connsiteX1296" fmla="*/ 3832384 w 6400800"/>
                <a:gd name="connsiteY1296" fmla="*/ 234791 h 514350"/>
                <a:gd name="connsiteX1297" fmla="*/ 3828574 w 6400800"/>
                <a:gd name="connsiteY1297" fmla="*/ 254794 h 514350"/>
                <a:gd name="connsiteX1298" fmla="*/ 3825716 w 6400800"/>
                <a:gd name="connsiteY1298" fmla="*/ 259556 h 514350"/>
                <a:gd name="connsiteX1299" fmla="*/ 3820954 w 6400800"/>
                <a:gd name="connsiteY1299" fmla="*/ 269081 h 514350"/>
                <a:gd name="connsiteX1300" fmla="*/ 3820001 w 6400800"/>
                <a:gd name="connsiteY1300" fmla="*/ 267176 h 514350"/>
                <a:gd name="connsiteX1301" fmla="*/ 3804761 w 6400800"/>
                <a:gd name="connsiteY1301" fmla="*/ 249079 h 514350"/>
                <a:gd name="connsiteX1302" fmla="*/ 3817144 w 6400800"/>
                <a:gd name="connsiteY1302" fmla="*/ 270034 h 514350"/>
                <a:gd name="connsiteX1303" fmla="*/ 3819049 w 6400800"/>
                <a:gd name="connsiteY1303" fmla="*/ 272891 h 514350"/>
                <a:gd name="connsiteX1304" fmla="*/ 3806666 w 6400800"/>
                <a:gd name="connsiteY1304" fmla="*/ 294799 h 514350"/>
                <a:gd name="connsiteX1305" fmla="*/ 3806666 w 6400800"/>
                <a:gd name="connsiteY1305" fmla="*/ 294799 h 514350"/>
                <a:gd name="connsiteX1306" fmla="*/ 3803809 w 6400800"/>
                <a:gd name="connsiteY1306" fmla="*/ 290989 h 514350"/>
                <a:gd name="connsiteX1307" fmla="*/ 3802856 w 6400800"/>
                <a:gd name="connsiteY1307" fmla="*/ 287179 h 514350"/>
                <a:gd name="connsiteX1308" fmla="*/ 3799999 w 6400800"/>
                <a:gd name="connsiteY1308" fmla="*/ 276701 h 514350"/>
                <a:gd name="connsiteX1309" fmla="*/ 3795236 w 6400800"/>
                <a:gd name="connsiteY1309" fmla="*/ 260509 h 514350"/>
                <a:gd name="connsiteX1310" fmla="*/ 3790474 w 6400800"/>
                <a:gd name="connsiteY1310" fmla="*/ 246221 h 514350"/>
                <a:gd name="connsiteX1311" fmla="*/ 3791426 w 6400800"/>
                <a:gd name="connsiteY1311" fmla="*/ 260509 h 514350"/>
                <a:gd name="connsiteX1312" fmla="*/ 3792379 w 6400800"/>
                <a:gd name="connsiteY1312" fmla="*/ 273844 h 514350"/>
                <a:gd name="connsiteX1313" fmla="*/ 3787616 w 6400800"/>
                <a:gd name="connsiteY1313" fmla="*/ 268129 h 514350"/>
                <a:gd name="connsiteX1314" fmla="*/ 3777139 w 6400800"/>
                <a:gd name="connsiteY1314" fmla="*/ 255746 h 514350"/>
                <a:gd name="connsiteX1315" fmla="*/ 3773329 w 6400800"/>
                <a:gd name="connsiteY1315" fmla="*/ 246221 h 514350"/>
                <a:gd name="connsiteX1316" fmla="*/ 3764756 w 6400800"/>
                <a:gd name="connsiteY1316" fmla="*/ 224314 h 514350"/>
                <a:gd name="connsiteX1317" fmla="*/ 3769519 w 6400800"/>
                <a:gd name="connsiteY1317" fmla="*/ 247174 h 514350"/>
                <a:gd name="connsiteX1318" fmla="*/ 3776186 w 6400800"/>
                <a:gd name="connsiteY1318" fmla="*/ 273844 h 514350"/>
                <a:gd name="connsiteX1319" fmla="*/ 3781901 w 6400800"/>
                <a:gd name="connsiteY1319" fmla="*/ 299561 h 514350"/>
                <a:gd name="connsiteX1320" fmla="*/ 3760946 w 6400800"/>
                <a:gd name="connsiteY1320" fmla="*/ 234791 h 514350"/>
                <a:gd name="connsiteX1321" fmla="*/ 3755231 w 6400800"/>
                <a:gd name="connsiteY1321" fmla="*/ 218599 h 514350"/>
                <a:gd name="connsiteX1322" fmla="*/ 3759041 w 6400800"/>
                <a:gd name="connsiteY1322" fmla="*/ 211931 h 514350"/>
                <a:gd name="connsiteX1323" fmla="*/ 3754279 w 6400800"/>
                <a:gd name="connsiteY1323" fmla="*/ 217646 h 514350"/>
                <a:gd name="connsiteX1324" fmla="*/ 3750469 w 6400800"/>
                <a:gd name="connsiteY1324" fmla="*/ 208121 h 514350"/>
                <a:gd name="connsiteX1325" fmla="*/ 3752374 w 6400800"/>
                <a:gd name="connsiteY1325" fmla="*/ 197644 h 514350"/>
                <a:gd name="connsiteX1326" fmla="*/ 3748564 w 6400800"/>
                <a:gd name="connsiteY1326" fmla="*/ 205264 h 514350"/>
                <a:gd name="connsiteX1327" fmla="*/ 3734276 w 6400800"/>
                <a:gd name="connsiteY1327" fmla="*/ 167164 h 514350"/>
                <a:gd name="connsiteX1328" fmla="*/ 3742849 w 6400800"/>
                <a:gd name="connsiteY1328" fmla="*/ 217646 h 514350"/>
                <a:gd name="connsiteX1329" fmla="*/ 3736181 w 6400800"/>
                <a:gd name="connsiteY1329" fmla="*/ 236696 h 514350"/>
                <a:gd name="connsiteX1330" fmla="*/ 3735229 w 6400800"/>
                <a:gd name="connsiteY1330" fmla="*/ 238601 h 514350"/>
                <a:gd name="connsiteX1331" fmla="*/ 3730466 w 6400800"/>
                <a:gd name="connsiteY1331" fmla="*/ 245269 h 514350"/>
                <a:gd name="connsiteX1332" fmla="*/ 3726656 w 6400800"/>
                <a:gd name="connsiteY1332" fmla="*/ 236696 h 514350"/>
                <a:gd name="connsiteX1333" fmla="*/ 3726656 w 6400800"/>
                <a:gd name="connsiteY1333" fmla="*/ 232886 h 514350"/>
                <a:gd name="connsiteX1334" fmla="*/ 3725704 w 6400800"/>
                <a:gd name="connsiteY1334" fmla="*/ 214789 h 514350"/>
                <a:gd name="connsiteX1335" fmla="*/ 3722846 w 6400800"/>
                <a:gd name="connsiteY1335" fmla="*/ 230029 h 514350"/>
                <a:gd name="connsiteX1336" fmla="*/ 3721894 w 6400800"/>
                <a:gd name="connsiteY1336" fmla="*/ 229076 h 514350"/>
                <a:gd name="connsiteX1337" fmla="*/ 3721894 w 6400800"/>
                <a:gd name="connsiteY1337" fmla="*/ 229076 h 514350"/>
                <a:gd name="connsiteX1338" fmla="*/ 3725704 w 6400800"/>
                <a:gd name="connsiteY1338" fmla="*/ 190976 h 514350"/>
                <a:gd name="connsiteX1339" fmla="*/ 3727609 w 6400800"/>
                <a:gd name="connsiteY1339" fmla="*/ 172879 h 514350"/>
                <a:gd name="connsiteX1340" fmla="*/ 3730466 w 6400800"/>
                <a:gd name="connsiteY1340" fmla="*/ 155734 h 514350"/>
                <a:gd name="connsiteX1341" fmla="*/ 3734276 w 6400800"/>
                <a:gd name="connsiteY1341" fmla="*/ 128111 h 514350"/>
                <a:gd name="connsiteX1342" fmla="*/ 3737134 w 6400800"/>
                <a:gd name="connsiteY1342" fmla="*/ 104299 h 514350"/>
                <a:gd name="connsiteX1343" fmla="*/ 3730466 w 6400800"/>
                <a:gd name="connsiteY1343" fmla="*/ 127159 h 514350"/>
                <a:gd name="connsiteX1344" fmla="*/ 3722846 w 6400800"/>
                <a:gd name="connsiteY1344" fmla="*/ 153829 h 514350"/>
                <a:gd name="connsiteX1345" fmla="*/ 3718084 w 6400800"/>
                <a:gd name="connsiteY1345" fmla="*/ 170021 h 514350"/>
                <a:gd name="connsiteX1346" fmla="*/ 3714274 w 6400800"/>
                <a:gd name="connsiteY1346" fmla="*/ 188119 h 514350"/>
                <a:gd name="connsiteX1347" fmla="*/ 3710464 w 6400800"/>
                <a:gd name="connsiteY1347" fmla="*/ 208121 h 514350"/>
                <a:gd name="connsiteX1348" fmla="*/ 3710464 w 6400800"/>
                <a:gd name="connsiteY1348" fmla="*/ 207169 h 514350"/>
                <a:gd name="connsiteX1349" fmla="*/ 3691414 w 6400800"/>
                <a:gd name="connsiteY1349" fmla="*/ 174784 h 514350"/>
                <a:gd name="connsiteX1350" fmla="*/ 3677126 w 6400800"/>
                <a:gd name="connsiteY1350" fmla="*/ 150971 h 514350"/>
                <a:gd name="connsiteX1351" fmla="*/ 3678079 w 6400800"/>
                <a:gd name="connsiteY1351" fmla="*/ 137636 h 514350"/>
                <a:gd name="connsiteX1352" fmla="*/ 3675221 w 6400800"/>
                <a:gd name="connsiteY1352" fmla="*/ 149066 h 514350"/>
                <a:gd name="connsiteX1353" fmla="*/ 3674269 w 6400800"/>
                <a:gd name="connsiteY1353" fmla="*/ 147161 h 514350"/>
                <a:gd name="connsiteX1354" fmla="*/ 3675221 w 6400800"/>
                <a:gd name="connsiteY1354" fmla="*/ 150019 h 514350"/>
                <a:gd name="connsiteX1355" fmla="*/ 3672364 w 6400800"/>
                <a:gd name="connsiteY1355" fmla="*/ 164306 h 514350"/>
                <a:gd name="connsiteX1356" fmla="*/ 3665696 w 6400800"/>
                <a:gd name="connsiteY1356" fmla="*/ 194786 h 514350"/>
                <a:gd name="connsiteX1357" fmla="*/ 3662839 w 6400800"/>
                <a:gd name="connsiteY1357" fmla="*/ 209074 h 514350"/>
                <a:gd name="connsiteX1358" fmla="*/ 3661886 w 6400800"/>
                <a:gd name="connsiteY1358" fmla="*/ 210026 h 514350"/>
                <a:gd name="connsiteX1359" fmla="*/ 3658076 w 6400800"/>
                <a:gd name="connsiteY1359" fmla="*/ 216694 h 514350"/>
                <a:gd name="connsiteX1360" fmla="*/ 3658076 w 6400800"/>
                <a:gd name="connsiteY1360" fmla="*/ 174784 h 514350"/>
                <a:gd name="connsiteX1361" fmla="*/ 3645694 w 6400800"/>
                <a:gd name="connsiteY1361" fmla="*/ 239554 h 514350"/>
                <a:gd name="connsiteX1362" fmla="*/ 3644741 w 6400800"/>
                <a:gd name="connsiteY1362" fmla="*/ 246221 h 514350"/>
                <a:gd name="connsiteX1363" fmla="*/ 3643789 w 6400800"/>
                <a:gd name="connsiteY1363" fmla="*/ 249079 h 514350"/>
                <a:gd name="connsiteX1364" fmla="*/ 3640931 w 6400800"/>
                <a:gd name="connsiteY1364" fmla="*/ 259556 h 514350"/>
                <a:gd name="connsiteX1365" fmla="*/ 3633311 w 6400800"/>
                <a:gd name="connsiteY1365" fmla="*/ 243364 h 514350"/>
                <a:gd name="connsiteX1366" fmla="*/ 3639979 w 6400800"/>
                <a:gd name="connsiteY1366" fmla="*/ 265271 h 514350"/>
                <a:gd name="connsiteX1367" fmla="*/ 3637121 w 6400800"/>
                <a:gd name="connsiteY1367" fmla="*/ 275749 h 514350"/>
                <a:gd name="connsiteX1368" fmla="*/ 3627596 w 6400800"/>
                <a:gd name="connsiteY1368" fmla="*/ 261461 h 514350"/>
                <a:gd name="connsiteX1369" fmla="*/ 3635216 w 6400800"/>
                <a:gd name="connsiteY1369" fmla="*/ 280511 h 514350"/>
                <a:gd name="connsiteX1370" fmla="*/ 3635216 w 6400800"/>
                <a:gd name="connsiteY1370" fmla="*/ 281464 h 514350"/>
                <a:gd name="connsiteX1371" fmla="*/ 3630454 w 6400800"/>
                <a:gd name="connsiteY1371" fmla="*/ 309086 h 514350"/>
                <a:gd name="connsiteX1372" fmla="*/ 3627596 w 6400800"/>
                <a:gd name="connsiteY1372" fmla="*/ 332899 h 514350"/>
                <a:gd name="connsiteX1373" fmla="*/ 3620929 w 6400800"/>
                <a:gd name="connsiteY1373" fmla="*/ 312896 h 514350"/>
                <a:gd name="connsiteX1374" fmla="*/ 3620929 w 6400800"/>
                <a:gd name="connsiteY1374" fmla="*/ 309086 h 514350"/>
                <a:gd name="connsiteX1375" fmla="*/ 3619976 w 6400800"/>
                <a:gd name="connsiteY1375" fmla="*/ 310991 h 514350"/>
                <a:gd name="connsiteX1376" fmla="*/ 3619024 w 6400800"/>
                <a:gd name="connsiteY1376" fmla="*/ 308134 h 514350"/>
                <a:gd name="connsiteX1377" fmla="*/ 3622834 w 6400800"/>
                <a:gd name="connsiteY1377" fmla="*/ 272891 h 514350"/>
                <a:gd name="connsiteX1378" fmla="*/ 3626644 w 6400800"/>
                <a:gd name="connsiteY1378" fmla="*/ 221456 h 514350"/>
                <a:gd name="connsiteX1379" fmla="*/ 3630454 w 6400800"/>
                <a:gd name="connsiteY1379" fmla="*/ 211931 h 514350"/>
                <a:gd name="connsiteX1380" fmla="*/ 3626644 w 6400800"/>
                <a:gd name="connsiteY1380" fmla="*/ 216694 h 514350"/>
                <a:gd name="connsiteX1381" fmla="*/ 3626644 w 6400800"/>
                <a:gd name="connsiteY1381" fmla="*/ 214789 h 514350"/>
                <a:gd name="connsiteX1382" fmla="*/ 3626644 w 6400800"/>
                <a:gd name="connsiteY1382" fmla="*/ 192881 h 514350"/>
                <a:gd name="connsiteX1383" fmla="*/ 3622834 w 6400800"/>
                <a:gd name="connsiteY1383" fmla="*/ 214789 h 514350"/>
                <a:gd name="connsiteX1384" fmla="*/ 3620929 w 6400800"/>
                <a:gd name="connsiteY1384" fmla="*/ 226219 h 514350"/>
                <a:gd name="connsiteX1385" fmla="*/ 3620929 w 6400800"/>
                <a:gd name="connsiteY1385" fmla="*/ 227171 h 514350"/>
                <a:gd name="connsiteX1386" fmla="*/ 3609499 w 6400800"/>
                <a:gd name="connsiteY1386" fmla="*/ 243364 h 514350"/>
                <a:gd name="connsiteX1387" fmla="*/ 3603784 w 6400800"/>
                <a:gd name="connsiteY1387" fmla="*/ 251936 h 514350"/>
                <a:gd name="connsiteX1388" fmla="*/ 3613309 w 6400800"/>
                <a:gd name="connsiteY1388" fmla="*/ 225266 h 514350"/>
                <a:gd name="connsiteX1389" fmla="*/ 3619024 w 6400800"/>
                <a:gd name="connsiteY1389" fmla="*/ 208121 h 514350"/>
                <a:gd name="connsiteX1390" fmla="*/ 3624739 w 6400800"/>
                <a:gd name="connsiteY1390" fmla="*/ 192881 h 514350"/>
                <a:gd name="connsiteX1391" fmla="*/ 3634264 w 6400800"/>
                <a:gd name="connsiteY1391" fmla="*/ 168116 h 514350"/>
                <a:gd name="connsiteX1392" fmla="*/ 3642836 w 6400800"/>
                <a:gd name="connsiteY1392" fmla="*/ 146209 h 514350"/>
                <a:gd name="connsiteX1393" fmla="*/ 3631406 w 6400800"/>
                <a:gd name="connsiteY1393" fmla="*/ 166211 h 514350"/>
                <a:gd name="connsiteX1394" fmla="*/ 3618071 w 6400800"/>
                <a:gd name="connsiteY1394" fmla="*/ 189071 h 514350"/>
                <a:gd name="connsiteX1395" fmla="*/ 3610451 w 6400800"/>
                <a:gd name="connsiteY1395" fmla="*/ 203359 h 514350"/>
                <a:gd name="connsiteX1396" fmla="*/ 3602831 w 6400800"/>
                <a:gd name="connsiteY1396" fmla="*/ 219551 h 514350"/>
                <a:gd name="connsiteX1397" fmla="*/ 3588544 w 6400800"/>
                <a:gd name="connsiteY1397" fmla="*/ 250031 h 514350"/>
                <a:gd name="connsiteX1398" fmla="*/ 3588544 w 6400800"/>
                <a:gd name="connsiteY1398" fmla="*/ 242411 h 514350"/>
                <a:gd name="connsiteX1399" fmla="*/ 3585686 w 6400800"/>
                <a:gd name="connsiteY1399" fmla="*/ 256699 h 514350"/>
                <a:gd name="connsiteX1400" fmla="*/ 3585686 w 6400800"/>
                <a:gd name="connsiteY1400" fmla="*/ 257651 h 514350"/>
                <a:gd name="connsiteX1401" fmla="*/ 3579971 w 6400800"/>
                <a:gd name="connsiteY1401" fmla="*/ 270986 h 514350"/>
                <a:gd name="connsiteX1402" fmla="*/ 3573304 w 6400800"/>
                <a:gd name="connsiteY1402" fmla="*/ 282416 h 514350"/>
                <a:gd name="connsiteX1403" fmla="*/ 3568541 w 6400800"/>
                <a:gd name="connsiteY1403" fmla="*/ 263366 h 514350"/>
                <a:gd name="connsiteX1404" fmla="*/ 3564731 w 6400800"/>
                <a:gd name="connsiteY1404" fmla="*/ 248126 h 514350"/>
                <a:gd name="connsiteX1405" fmla="*/ 3564731 w 6400800"/>
                <a:gd name="connsiteY1405" fmla="*/ 248126 h 514350"/>
                <a:gd name="connsiteX1406" fmla="*/ 3562826 w 6400800"/>
                <a:gd name="connsiteY1406" fmla="*/ 237649 h 514350"/>
                <a:gd name="connsiteX1407" fmla="*/ 3561874 w 6400800"/>
                <a:gd name="connsiteY1407" fmla="*/ 233839 h 514350"/>
                <a:gd name="connsiteX1408" fmla="*/ 3566636 w 6400800"/>
                <a:gd name="connsiteY1408" fmla="*/ 227171 h 514350"/>
                <a:gd name="connsiteX1409" fmla="*/ 3561874 w 6400800"/>
                <a:gd name="connsiteY1409" fmla="*/ 230981 h 514350"/>
                <a:gd name="connsiteX1410" fmla="*/ 3559016 w 6400800"/>
                <a:gd name="connsiteY1410" fmla="*/ 218599 h 514350"/>
                <a:gd name="connsiteX1411" fmla="*/ 3559016 w 6400800"/>
                <a:gd name="connsiteY1411" fmla="*/ 231934 h 514350"/>
                <a:gd name="connsiteX1412" fmla="*/ 3554254 w 6400800"/>
                <a:gd name="connsiteY1412" fmla="*/ 220504 h 514350"/>
                <a:gd name="connsiteX1413" fmla="*/ 3569494 w 6400800"/>
                <a:gd name="connsiteY1413" fmla="*/ 197644 h 514350"/>
                <a:gd name="connsiteX1414" fmla="*/ 3585686 w 6400800"/>
                <a:gd name="connsiteY1414" fmla="*/ 174784 h 514350"/>
                <a:gd name="connsiteX1415" fmla="*/ 3600926 w 6400800"/>
                <a:gd name="connsiteY1415" fmla="*/ 154781 h 514350"/>
                <a:gd name="connsiteX1416" fmla="*/ 3582829 w 6400800"/>
                <a:gd name="connsiteY1416" fmla="*/ 171926 h 514350"/>
                <a:gd name="connsiteX1417" fmla="*/ 3562826 w 6400800"/>
                <a:gd name="connsiteY1417" fmla="*/ 192881 h 514350"/>
                <a:gd name="connsiteX1418" fmla="*/ 3549491 w 6400800"/>
                <a:gd name="connsiteY1418" fmla="*/ 209074 h 514350"/>
                <a:gd name="connsiteX1419" fmla="*/ 3542824 w 6400800"/>
                <a:gd name="connsiteY1419" fmla="*/ 193834 h 514350"/>
                <a:gd name="connsiteX1420" fmla="*/ 3546634 w 6400800"/>
                <a:gd name="connsiteY1420" fmla="*/ 212884 h 514350"/>
                <a:gd name="connsiteX1421" fmla="*/ 3539966 w 6400800"/>
                <a:gd name="connsiteY1421" fmla="*/ 222409 h 514350"/>
                <a:gd name="connsiteX1422" fmla="*/ 3539014 w 6400800"/>
                <a:gd name="connsiteY1422" fmla="*/ 223361 h 514350"/>
                <a:gd name="connsiteX1423" fmla="*/ 3539014 w 6400800"/>
                <a:gd name="connsiteY1423" fmla="*/ 210979 h 514350"/>
                <a:gd name="connsiteX1424" fmla="*/ 3539014 w 6400800"/>
                <a:gd name="connsiteY1424" fmla="*/ 184309 h 514350"/>
                <a:gd name="connsiteX1425" fmla="*/ 3539014 w 6400800"/>
                <a:gd name="connsiteY1425" fmla="*/ 173831 h 514350"/>
                <a:gd name="connsiteX1426" fmla="*/ 3540919 w 6400800"/>
                <a:gd name="connsiteY1426" fmla="*/ 170021 h 514350"/>
                <a:gd name="connsiteX1427" fmla="*/ 3539014 w 6400800"/>
                <a:gd name="connsiteY1427" fmla="*/ 172879 h 514350"/>
                <a:gd name="connsiteX1428" fmla="*/ 3539014 w 6400800"/>
                <a:gd name="connsiteY1428" fmla="*/ 162401 h 514350"/>
                <a:gd name="connsiteX1429" fmla="*/ 3537109 w 6400800"/>
                <a:gd name="connsiteY1429" fmla="*/ 176689 h 514350"/>
                <a:gd name="connsiteX1430" fmla="*/ 3527584 w 6400800"/>
                <a:gd name="connsiteY1430" fmla="*/ 190976 h 514350"/>
                <a:gd name="connsiteX1431" fmla="*/ 3511391 w 6400800"/>
                <a:gd name="connsiteY1431" fmla="*/ 214789 h 514350"/>
                <a:gd name="connsiteX1432" fmla="*/ 3510439 w 6400800"/>
                <a:gd name="connsiteY1432" fmla="*/ 215741 h 514350"/>
                <a:gd name="connsiteX1433" fmla="*/ 3508534 w 6400800"/>
                <a:gd name="connsiteY1433" fmla="*/ 201454 h 514350"/>
                <a:gd name="connsiteX1434" fmla="*/ 3505676 w 6400800"/>
                <a:gd name="connsiteY1434" fmla="*/ 180499 h 514350"/>
                <a:gd name="connsiteX1435" fmla="*/ 3504724 w 6400800"/>
                <a:gd name="connsiteY1435" fmla="*/ 202406 h 514350"/>
                <a:gd name="connsiteX1436" fmla="*/ 3503771 w 6400800"/>
                <a:gd name="connsiteY1436" fmla="*/ 226219 h 514350"/>
                <a:gd name="connsiteX1437" fmla="*/ 3500914 w 6400800"/>
                <a:gd name="connsiteY1437" fmla="*/ 230981 h 514350"/>
                <a:gd name="connsiteX1438" fmla="*/ 3491389 w 6400800"/>
                <a:gd name="connsiteY1438" fmla="*/ 247174 h 514350"/>
                <a:gd name="connsiteX1439" fmla="*/ 3483769 w 6400800"/>
                <a:gd name="connsiteY1439" fmla="*/ 230029 h 514350"/>
                <a:gd name="connsiteX1440" fmla="*/ 3469481 w 6400800"/>
                <a:gd name="connsiteY1440" fmla="*/ 200501 h 514350"/>
                <a:gd name="connsiteX1441" fmla="*/ 3471386 w 6400800"/>
                <a:gd name="connsiteY1441" fmla="*/ 190976 h 514350"/>
                <a:gd name="connsiteX1442" fmla="*/ 3477101 w 6400800"/>
                <a:gd name="connsiteY1442" fmla="*/ 167164 h 514350"/>
                <a:gd name="connsiteX1443" fmla="*/ 3482816 w 6400800"/>
                <a:gd name="connsiteY1443" fmla="*/ 146209 h 514350"/>
                <a:gd name="connsiteX1444" fmla="*/ 3492341 w 6400800"/>
                <a:gd name="connsiteY1444" fmla="*/ 111919 h 514350"/>
                <a:gd name="connsiteX1445" fmla="*/ 3499961 w 6400800"/>
                <a:gd name="connsiteY1445" fmla="*/ 82391 h 514350"/>
                <a:gd name="connsiteX1446" fmla="*/ 3488531 w 6400800"/>
                <a:gd name="connsiteY1446" fmla="*/ 110966 h 514350"/>
                <a:gd name="connsiteX1447" fmla="*/ 3476149 w 6400800"/>
                <a:gd name="connsiteY1447" fmla="*/ 144304 h 514350"/>
                <a:gd name="connsiteX1448" fmla="*/ 3468529 w 6400800"/>
                <a:gd name="connsiteY1448" fmla="*/ 164306 h 514350"/>
                <a:gd name="connsiteX1449" fmla="*/ 3461861 w 6400800"/>
                <a:gd name="connsiteY1449" fmla="*/ 185261 h 514350"/>
                <a:gd name="connsiteX1450" fmla="*/ 3452336 w 6400800"/>
                <a:gd name="connsiteY1450" fmla="*/ 168116 h 514350"/>
                <a:gd name="connsiteX1451" fmla="*/ 3460909 w 6400800"/>
                <a:gd name="connsiteY1451" fmla="*/ 189071 h 514350"/>
                <a:gd name="connsiteX1452" fmla="*/ 3450431 w 6400800"/>
                <a:gd name="connsiteY1452" fmla="*/ 225266 h 514350"/>
                <a:gd name="connsiteX1453" fmla="*/ 3441859 w 6400800"/>
                <a:gd name="connsiteY1453" fmla="*/ 210026 h 514350"/>
                <a:gd name="connsiteX1454" fmla="*/ 3442811 w 6400800"/>
                <a:gd name="connsiteY1454" fmla="*/ 208121 h 514350"/>
                <a:gd name="connsiteX1455" fmla="*/ 3445669 w 6400800"/>
                <a:gd name="connsiteY1455" fmla="*/ 190976 h 514350"/>
                <a:gd name="connsiteX1456" fmla="*/ 3439001 w 6400800"/>
                <a:gd name="connsiteY1456" fmla="*/ 205264 h 514350"/>
                <a:gd name="connsiteX1457" fmla="*/ 3439001 w 6400800"/>
                <a:gd name="connsiteY1457" fmla="*/ 205264 h 514350"/>
                <a:gd name="connsiteX1458" fmla="*/ 3438049 w 6400800"/>
                <a:gd name="connsiteY1458" fmla="*/ 165259 h 514350"/>
                <a:gd name="connsiteX1459" fmla="*/ 3437096 w 6400800"/>
                <a:gd name="connsiteY1459" fmla="*/ 135731 h 514350"/>
                <a:gd name="connsiteX1460" fmla="*/ 3435191 w 6400800"/>
                <a:gd name="connsiteY1460" fmla="*/ 112871 h 514350"/>
                <a:gd name="connsiteX1461" fmla="*/ 3433286 w 6400800"/>
                <a:gd name="connsiteY1461" fmla="*/ 92869 h 514350"/>
                <a:gd name="connsiteX1462" fmla="*/ 3431381 w 6400800"/>
                <a:gd name="connsiteY1462" fmla="*/ 112871 h 514350"/>
                <a:gd name="connsiteX1463" fmla="*/ 3428524 w 6400800"/>
                <a:gd name="connsiteY1463" fmla="*/ 149066 h 514350"/>
                <a:gd name="connsiteX1464" fmla="*/ 3428524 w 6400800"/>
                <a:gd name="connsiteY1464" fmla="*/ 150019 h 514350"/>
                <a:gd name="connsiteX1465" fmla="*/ 3426619 w 6400800"/>
                <a:gd name="connsiteY1465" fmla="*/ 131921 h 514350"/>
                <a:gd name="connsiteX1466" fmla="*/ 3423761 w 6400800"/>
                <a:gd name="connsiteY1466" fmla="*/ 113824 h 514350"/>
                <a:gd name="connsiteX1467" fmla="*/ 3422809 w 6400800"/>
                <a:gd name="connsiteY1467" fmla="*/ 131921 h 514350"/>
                <a:gd name="connsiteX1468" fmla="*/ 3420904 w 6400800"/>
                <a:gd name="connsiteY1468" fmla="*/ 174784 h 514350"/>
                <a:gd name="connsiteX1469" fmla="*/ 3412331 w 6400800"/>
                <a:gd name="connsiteY1469" fmla="*/ 162401 h 514350"/>
                <a:gd name="connsiteX1470" fmla="*/ 3398044 w 6400800"/>
                <a:gd name="connsiteY1470" fmla="*/ 141446 h 514350"/>
                <a:gd name="connsiteX1471" fmla="*/ 3401854 w 6400800"/>
                <a:gd name="connsiteY1471" fmla="*/ 123349 h 514350"/>
                <a:gd name="connsiteX1472" fmla="*/ 3396139 w 6400800"/>
                <a:gd name="connsiteY1472" fmla="*/ 139541 h 514350"/>
                <a:gd name="connsiteX1473" fmla="*/ 3391376 w 6400800"/>
                <a:gd name="connsiteY1473" fmla="*/ 132874 h 514350"/>
                <a:gd name="connsiteX1474" fmla="*/ 3395186 w 6400800"/>
                <a:gd name="connsiteY1474" fmla="*/ 139541 h 514350"/>
                <a:gd name="connsiteX1475" fmla="*/ 3395186 w 6400800"/>
                <a:gd name="connsiteY1475" fmla="*/ 141446 h 514350"/>
                <a:gd name="connsiteX1476" fmla="*/ 3382804 w 6400800"/>
                <a:gd name="connsiteY1476" fmla="*/ 177641 h 514350"/>
                <a:gd name="connsiteX1477" fmla="*/ 3382804 w 6400800"/>
                <a:gd name="connsiteY1477" fmla="*/ 172879 h 514350"/>
                <a:gd name="connsiteX1478" fmla="*/ 3381851 w 6400800"/>
                <a:gd name="connsiteY1478" fmla="*/ 150971 h 514350"/>
                <a:gd name="connsiteX1479" fmla="*/ 3378994 w 6400800"/>
                <a:gd name="connsiteY1479" fmla="*/ 172879 h 514350"/>
                <a:gd name="connsiteX1480" fmla="*/ 3376136 w 6400800"/>
                <a:gd name="connsiteY1480" fmla="*/ 197644 h 514350"/>
                <a:gd name="connsiteX1481" fmla="*/ 3365659 w 6400800"/>
                <a:gd name="connsiteY1481" fmla="*/ 234791 h 514350"/>
                <a:gd name="connsiteX1482" fmla="*/ 3358991 w 6400800"/>
                <a:gd name="connsiteY1482" fmla="*/ 253841 h 514350"/>
                <a:gd name="connsiteX1483" fmla="*/ 3358039 w 6400800"/>
                <a:gd name="connsiteY1483" fmla="*/ 257651 h 514350"/>
                <a:gd name="connsiteX1484" fmla="*/ 3351371 w 6400800"/>
                <a:gd name="connsiteY1484" fmla="*/ 239554 h 514350"/>
                <a:gd name="connsiteX1485" fmla="*/ 3351371 w 6400800"/>
                <a:gd name="connsiteY1485" fmla="*/ 237649 h 514350"/>
                <a:gd name="connsiteX1486" fmla="*/ 3351371 w 6400800"/>
                <a:gd name="connsiteY1486" fmla="*/ 238601 h 514350"/>
                <a:gd name="connsiteX1487" fmla="*/ 3344704 w 6400800"/>
                <a:gd name="connsiteY1487" fmla="*/ 221456 h 514350"/>
                <a:gd name="connsiteX1488" fmla="*/ 3349466 w 6400800"/>
                <a:gd name="connsiteY1488" fmla="*/ 248126 h 514350"/>
                <a:gd name="connsiteX1489" fmla="*/ 3347561 w 6400800"/>
                <a:gd name="connsiteY1489" fmla="*/ 265271 h 514350"/>
                <a:gd name="connsiteX1490" fmla="*/ 3345656 w 6400800"/>
                <a:gd name="connsiteY1490" fmla="*/ 283369 h 514350"/>
                <a:gd name="connsiteX1491" fmla="*/ 3343751 w 6400800"/>
                <a:gd name="connsiteY1491" fmla="*/ 287179 h 514350"/>
                <a:gd name="connsiteX1492" fmla="*/ 3339941 w 6400800"/>
                <a:gd name="connsiteY1492" fmla="*/ 274796 h 514350"/>
                <a:gd name="connsiteX1493" fmla="*/ 3325654 w 6400800"/>
                <a:gd name="connsiteY1493" fmla="*/ 231934 h 514350"/>
                <a:gd name="connsiteX1494" fmla="*/ 3328511 w 6400800"/>
                <a:gd name="connsiteY1494" fmla="*/ 216694 h 514350"/>
                <a:gd name="connsiteX1495" fmla="*/ 3338036 w 6400800"/>
                <a:gd name="connsiteY1495" fmla="*/ 170974 h 514350"/>
                <a:gd name="connsiteX1496" fmla="*/ 3346609 w 6400800"/>
                <a:gd name="connsiteY1496" fmla="*/ 136684 h 514350"/>
                <a:gd name="connsiteX1497" fmla="*/ 3355181 w 6400800"/>
                <a:gd name="connsiteY1497" fmla="*/ 106204 h 514350"/>
                <a:gd name="connsiteX1498" fmla="*/ 3342799 w 6400800"/>
                <a:gd name="connsiteY1498" fmla="*/ 134779 h 514350"/>
                <a:gd name="connsiteX1499" fmla="*/ 3330416 w 6400800"/>
                <a:gd name="connsiteY1499" fmla="*/ 169069 h 514350"/>
                <a:gd name="connsiteX1500" fmla="*/ 3318986 w 6400800"/>
                <a:gd name="connsiteY1500" fmla="*/ 208121 h 514350"/>
                <a:gd name="connsiteX1501" fmla="*/ 3318986 w 6400800"/>
                <a:gd name="connsiteY1501" fmla="*/ 203359 h 514350"/>
                <a:gd name="connsiteX1502" fmla="*/ 3320891 w 6400800"/>
                <a:gd name="connsiteY1502" fmla="*/ 195739 h 514350"/>
                <a:gd name="connsiteX1503" fmla="*/ 3327559 w 6400800"/>
                <a:gd name="connsiteY1503" fmla="*/ 170021 h 514350"/>
                <a:gd name="connsiteX1504" fmla="*/ 3332321 w 6400800"/>
                <a:gd name="connsiteY1504" fmla="*/ 147161 h 514350"/>
                <a:gd name="connsiteX1505" fmla="*/ 3323749 w 6400800"/>
                <a:gd name="connsiteY1505" fmla="*/ 169069 h 514350"/>
                <a:gd name="connsiteX1506" fmla="*/ 3322796 w 6400800"/>
                <a:gd name="connsiteY1506" fmla="*/ 171926 h 514350"/>
                <a:gd name="connsiteX1507" fmla="*/ 3323749 w 6400800"/>
                <a:gd name="connsiteY1507" fmla="*/ 165259 h 514350"/>
                <a:gd name="connsiteX1508" fmla="*/ 3328511 w 6400800"/>
                <a:gd name="connsiteY1508" fmla="*/ 147161 h 514350"/>
                <a:gd name="connsiteX1509" fmla="*/ 3336131 w 6400800"/>
                <a:gd name="connsiteY1509" fmla="*/ 116681 h 514350"/>
                <a:gd name="connsiteX1510" fmla="*/ 3341846 w 6400800"/>
                <a:gd name="connsiteY1510" fmla="*/ 90011 h 514350"/>
                <a:gd name="connsiteX1511" fmla="*/ 3332321 w 6400800"/>
                <a:gd name="connsiteY1511" fmla="*/ 114776 h 514350"/>
                <a:gd name="connsiteX1512" fmla="*/ 3321844 w 6400800"/>
                <a:gd name="connsiteY1512" fmla="*/ 143351 h 514350"/>
                <a:gd name="connsiteX1513" fmla="*/ 3315176 w 6400800"/>
                <a:gd name="connsiteY1513" fmla="*/ 161449 h 514350"/>
                <a:gd name="connsiteX1514" fmla="*/ 3308509 w 6400800"/>
                <a:gd name="connsiteY1514" fmla="*/ 181451 h 514350"/>
                <a:gd name="connsiteX1515" fmla="*/ 3308509 w 6400800"/>
                <a:gd name="connsiteY1515" fmla="*/ 181451 h 514350"/>
                <a:gd name="connsiteX1516" fmla="*/ 3306604 w 6400800"/>
                <a:gd name="connsiteY1516" fmla="*/ 176689 h 514350"/>
                <a:gd name="connsiteX1517" fmla="*/ 3292316 w 6400800"/>
                <a:gd name="connsiteY1517" fmla="*/ 140494 h 514350"/>
                <a:gd name="connsiteX1518" fmla="*/ 3305651 w 6400800"/>
                <a:gd name="connsiteY1518" fmla="*/ 189071 h 514350"/>
                <a:gd name="connsiteX1519" fmla="*/ 3294221 w 6400800"/>
                <a:gd name="connsiteY1519" fmla="*/ 227171 h 514350"/>
                <a:gd name="connsiteX1520" fmla="*/ 3293269 w 6400800"/>
                <a:gd name="connsiteY1520" fmla="*/ 230981 h 514350"/>
                <a:gd name="connsiteX1521" fmla="*/ 3292316 w 6400800"/>
                <a:gd name="connsiteY1521" fmla="*/ 229076 h 514350"/>
                <a:gd name="connsiteX1522" fmla="*/ 3277076 w 6400800"/>
                <a:gd name="connsiteY1522" fmla="*/ 197644 h 514350"/>
                <a:gd name="connsiteX1523" fmla="*/ 3291364 w 6400800"/>
                <a:gd name="connsiteY1523" fmla="*/ 237649 h 514350"/>
                <a:gd name="connsiteX1524" fmla="*/ 3285649 w 6400800"/>
                <a:gd name="connsiteY1524" fmla="*/ 257651 h 514350"/>
                <a:gd name="connsiteX1525" fmla="*/ 3277076 w 6400800"/>
                <a:gd name="connsiteY1525" fmla="*/ 246221 h 514350"/>
                <a:gd name="connsiteX1526" fmla="*/ 3274219 w 6400800"/>
                <a:gd name="connsiteY1526" fmla="*/ 242411 h 514350"/>
                <a:gd name="connsiteX1527" fmla="*/ 3277076 w 6400800"/>
                <a:gd name="connsiteY1527" fmla="*/ 199549 h 514350"/>
                <a:gd name="connsiteX1528" fmla="*/ 3272314 w 6400800"/>
                <a:gd name="connsiteY1528" fmla="*/ 217646 h 514350"/>
                <a:gd name="connsiteX1529" fmla="*/ 3268504 w 6400800"/>
                <a:gd name="connsiteY1529" fmla="*/ 234791 h 514350"/>
                <a:gd name="connsiteX1530" fmla="*/ 3258979 w 6400800"/>
                <a:gd name="connsiteY1530" fmla="*/ 223361 h 514350"/>
                <a:gd name="connsiteX1531" fmla="*/ 3241834 w 6400800"/>
                <a:gd name="connsiteY1531" fmla="*/ 203359 h 514350"/>
                <a:gd name="connsiteX1532" fmla="*/ 3256121 w 6400800"/>
                <a:gd name="connsiteY1532" fmla="*/ 226219 h 514350"/>
                <a:gd name="connsiteX1533" fmla="*/ 3266599 w 6400800"/>
                <a:gd name="connsiteY1533" fmla="*/ 243364 h 514350"/>
                <a:gd name="connsiteX1534" fmla="*/ 3260884 w 6400800"/>
                <a:gd name="connsiteY1534" fmla="*/ 265271 h 514350"/>
                <a:gd name="connsiteX1535" fmla="*/ 3256121 w 6400800"/>
                <a:gd name="connsiteY1535" fmla="*/ 288131 h 514350"/>
                <a:gd name="connsiteX1536" fmla="*/ 3256121 w 6400800"/>
                <a:gd name="connsiteY1536" fmla="*/ 287179 h 514350"/>
                <a:gd name="connsiteX1537" fmla="*/ 3256121 w 6400800"/>
                <a:gd name="connsiteY1537" fmla="*/ 289084 h 514350"/>
                <a:gd name="connsiteX1538" fmla="*/ 3255169 w 6400800"/>
                <a:gd name="connsiteY1538" fmla="*/ 293846 h 514350"/>
                <a:gd name="connsiteX1539" fmla="*/ 3253264 w 6400800"/>
                <a:gd name="connsiteY1539" fmla="*/ 290036 h 514350"/>
                <a:gd name="connsiteX1540" fmla="*/ 3254216 w 6400800"/>
                <a:gd name="connsiteY1540" fmla="*/ 280511 h 514350"/>
                <a:gd name="connsiteX1541" fmla="*/ 3252311 w 6400800"/>
                <a:gd name="connsiteY1541" fmla="*/ 287179 h 514350"/>
                <a:gd name="connsiteX1542" fmla="*/ 3246596 w 6400800"/>
                <a:gd name="connsiteY1542" fmla="*/ 276701 h 514350"/>
                <a:gd name="connsiteX1543" fmla="*/ 3251359 w 6400800"/>
                <a:gd name="connsiteY1543" fmla="*/ 290989 h 514350"/>
                <a:gd name="connsiteX1544" fmla="*/ 3249454 w 6400800"/>
                <a:gd name="connsiteY1544" fmla="*/ 298609 h 514350"/>
                <a:gd name="connsiteX1545" fmla="*/ 3247549 w 6400800"/>
                <a:gd name="connsiteY1545" fmla="*/ 304324 h 514350"/>
                <a:gd name="connsiteX1546" fmla="*/ 3246596 w 6400800"/>
                <a:gd name="connsiteY1546" fmla="*/ 301466 h 514350"/>
                <a:gd name="connsiteX1547" fmla="*/ 3246596 w 6400800"/>
                <a:gd name="connsiteY1547" fmla="*/ 306229 h 514350"/>
                <a:gd name="connsiteX1548" fmla="*/ 3243739 w 6400800"/>
                <a:gd name="connsiteY1548" fmla="*/ 317659 h 514350"/>
                <a:gd name="connsiteX1549" fmla="*/ 3239929 w 6400800"/>
                <a:gd name="connsiteY1549" fmla="*/ 304324 h 514350"/>
                <a:gd name="connsiteX1550" fmla="*/ 3242786 w 6400800"/>
                <a:gd name="connsiteY1550" fmla="*/ 296704 h 514350"/>
                <a:gd name="connsiteX1551" fmla="*/ 3238976 w 6400800"/>
                <a:gd name="connsiteY1551" fmla="*/ 302419 h 514350"/>
                <a:gd name="connsiteX1552" fmla="*/ 3236119 w 6400800"/>
                <a:gd name="connsiteY1552" fmla="*/ 293846 h 514350"/>
                <a:gd name="connsiteX1553" fmla="*/ 3235166 w 6400800"/>
                <a:gd name="connsiteY1553" fmla="*/ 290036 h 514350"/>
                <a:gd name="connsiteX1554" fmla="*/ 3241834 w 6400800"/>
                <a:gd name="connsiteY1554" fmla="*/ 273844 h 514350"/>
                <a:gd name="connsiteX1555" fmla="*/ 3249454 w 6400800"/>
                <a:gd name="connsiteY1555" fmla="*/ 256699 h 514350"/>
                <a:gd name="connsiteX1556" fmla="*/ 3256121 w 6400800"/>
                <a:gd name="connsiteY1556" fmla="*/ 242411 h 514350"/>
                <a:gd name="connsiteX1557" fmla="*/ 3245644 w 6400800"/>
                <a:gd name="connsiteY1557" fmla="*/ 254794 h 514350"/>
                <a:gd name="connsiteX1558" fmla="*/ 3235166 w 6400800"/>
                <a:gd name="connsiteY1558" fmla="*/ 270034 h 514350"/>
                <a:gd name="connsiteX1559" fmla="*/ 3230404 w 6400800"/>
                <a:gd name="connsiteY1559" fmla="*/ 276701 h 514350"/>
                <a:gd name="connsiteX1560" fmla="*/ 3229451 w 6400800"/>
                <a:gd name="connsiteY1560" fmla="*/ 272891 h 514350"/>
                <a:gd name="connsiteX1561" fmla="*/ 3222784 w 6400800"/>
                <a:gd name="connsiteY1561" fmla="*/ 253841 h 514350"/>
                <a:gd name="connsiteX1562" fmla="*/ 3218021 w 6400800"/>
                <a:gd name="connsiteY1562" fmla="*/ 241459 h 514350"/>
                <a:gd name="connsiteX1563" fmla="*/ 3218021 w 6400800"/>
                <a:gd name="connsiteY1563" fmla="*/ 236696 h 514350"/>
                <a:gd name="connsiteX1564" fmla="*/ 3222784 w 6400800"/>
                <a:gd name="connsiteY1564" fmla="*/ 206216 h 514350"/>
                <a:gd name="connsiteX1565" fmla="*/ 3229451 w 6400800"/>
                <a:gd name="connsiteY1565" fmla="*/ 166211 h 514350"/>
                <a:gd name="connsiteX1566" fmla="*/ 3235166 w 6400800"/>
                <a:gd name="connsiteY1566" fmla="*/ 135731 h 514350"/>
                <a:gd name="connsiteX1567" fmla="*/ 3239929 w 6400800"/>
                <a:gd name="connsiteY1567" fmla="*/ 109061 h 514350"/>
                <a:gd name="connsiteX1568" fmla="*/ 3231356 w 6400800"/>
                <a:gd name="connsiteY1568" fmla="*/ 134779 h 514350"/>
                <a:gd name="connsiteX1569" fmla="*/ 3212306 w 6400800"/>
                <a:gd name="connsiteY1569" fmla="*/ 204311 h 514350"/>
                <a:gd name="connsiteX1570" fmla="*/ 3209449 w 6400800"/>
                <a:gd name="connsiteY1570" fmla="*/ 215741 h 514350"/>
                <a:gd name="connsiteX1571" fmla="*/ 3204686 w 6400800"/>
                <a:gd name="connsiteY1571" fmla="*/ 204311 h 514350"/>
                <a:gd name="connsiteX1572" fmla="*/ 3203734 w 6400800"/>
                <a:gd name="connsiteY1572" fmla="*/ 175736 h 514350"/>
                <a:gd name="connsiteX1573" fmla="*/ 3200876 w 6400800"/>
                <a:gd name="connsiteY1573" fmla="*/ 206216 h 514350"/>
                <a:gd name="connsiteX1574" fmla="*/ 3196114 w 6400800"/>
                <a:gd name="connsiteY1574" fmla="*/ 240506 h 514350"/>
                <a:gd name="connsiteX1575" fmla="*/ 3195161 w 6400800"/>
                <a:gd name="connsiteY1575" fmla="*/ 243364 h 514350"/>
                <a:gd name="connsiteX1576" fmla="*/ 3196114 w 6400800"/>
                <a:gd name="connsiteY1576" fmla="*/ 217646 h 514350"/>
                <a:gd name="connsiteX1577" fmla="*/ 3198019 w 6400800"/>
                <a:gd name="connsiteY1577" fmla="*/ 180499 h 514350"/>
                <a:gd name="connsiteX1578" fmla="*/ 3199924 w 6400800"/>
                <a:gd name="connsiteY1578" fmla="*/ 151924 h 514350"/>
                <a:gd name="connsiteX1579" fmla="*/ 3200876 w 6400800"/>
                <a:gd name="connsiteY1579" fmla="*/ 127159 h 514350"/>
                <a:gd name="connsiteX1580" fmla="*/ 3195161 w 6400800"/>
                <a:gd name="connsiteY1580" fmla="*/ 151924 h 514350"/>
                <a:gd name="connsiteX1581" fmla="*/ 3184684 w 6400800"/>
                <a:gd name="connsiteY1581" fmla="*/ 217646 h 514350"/>
                <a:gd name="connsiteX1582" fmla="*/ 3181826 w 6400800"/>
                <a:gd name="connsiteY1582" fmla="*/ 235744 h 514350"/>
                <a:gd name="connsiteX1583" fmla="*/ 3179921 w 6400800"/>
                <a:gd name="connsiteY1583" fmla="*/ 231934 h 514350"/>
                <a:gd name="connsiteX1584" fmla="*/ 3179921 w 6400800"/>
                <a:gd name="connsiteY1584" fmla="*/ 224314 h 514350"/>
                <a:gd name="connsiteX1585" fmla="*/ 3178969 w 6400800"/>
                <a:gd name="connsiteY1585" fmla="*/ 230029 h 514350"/>
                <a:gd name="connsiteX1586" fmla="*/ 3177064 w 6400800"/>
                <a:gd name="connsiteY1586" fmla="*/ 227171 h 514350"/>
                <a:gd name="connsiteX1587" fmla="*/ 3178016 w 6400800"/>
                <a:gd name="connsiteY1587" fmla="*/ 231934 h 514350"/>
                <a:gd name="connsiteX1588" fmla="*/ 3174206 w 6400800"/>
                <a:gd name="connsiteY1588" fmla="*/ 250984 h 514350"/>
                <a:gd name="connsiteX1589" fmla="*/ 3170396 w 6400800"/>
                <a:gd name="connsiteY1589" fmla="*/ 277654 h 514350"/>
                <a:gd name="connsiteX1590" fmla="*/ 3169444 w 6400800"/>
                <a:gd name="connsiteY1590" fmla="*/ 275749 h 514350"/>
                <a:gd name="connsiteX1591" fmla="*/ 3163729 w 6400800"/>
                <a:gd name="connsiteY1591" fmla="*/ 215741 h 514350"/>
                <a:gd name="connsiteX1592" fmla="*/ 3162776 w 6400800"/>
                <a:gd name="connsiteY1592" fmla="*/ 207169 h 514350"/>
                <a:gd name="connsiteX1593" fmla="*/ 3163729 w 6400800"/>
                <a:gd name="connsiteY1593" fmla="*/ 203359 h 514350"/>
                <a:gd name="connsiteX1594" fmla="*/ 3174206 w 6400800"/>
                <a:gd name="connsiteY1594" fmla="*/ 132874 h 514350"/>
                <a:gd name="connsiteX1595" fmla="*/ 3178016 w 6400800"/>
                <a:gd name="connsiteY1595" fmla="*/ 106204 h 514350"/>
                <a:gd name="connsiteX1596" fmla="*/ 3170396 w 6400800"/>
                <a:gd name="connsiteY1596" fmla="*/ 131921 h 514350"/>
                <a:gd name="connsiteX1597" fmla="*/ 3158014 w 6400800"/>
                <a:gd name="connsiteY1597" fmla="*/ 177641 h 514350"/>
                <a:gd name="connsiteX1598" fmla="*/ 3154204 w 6400800"/>
                <a:gd name="connsiteY1598" fmla="*/ 159544 h 514350"/>
                <a:gd name="connsiteX1599" fmla="*/ 3149441 w 6400800"/>
                <a:gd name="connsiteY1599" fmla="*/ 134779 h 514350"/>
                <a:gd name="connsiteX1600" fmla="*/ 3143726 w 6400800"/>
                <a:gd name="connsiteY1600" fmla="*/ 112871 h 514350"/>
                <a:gd name="connsiteX1601" fmla="*/ 3133249 w 6400800"/>
                <a:gd name="connsiteY1601" fmla="*/ 77629 h 514350"/>
                <a:gd name="connsiteX1602" fmla="*/ 3122771 w 6400800"/>
                <a:gd name="connsiteY1602" fmla="*/ 47149 h 514350"/>
                <a:gd name="connsiteX1603" fmla="*/ 3129439 w 6400800"/>
                <a:gd name="connsiteY1603" fmla="*/ 78581 h 514350"/>
                <a:gd name="connsiteX1604" fmla="*/ 3136106 w 6400800"/>
                <a:gd name="connsiteY1604" fmla="*/ 114776 h 514350"/>
                <a:gd name="connsiteX1605" fmla="*/ 3139916 w 6400800"/>
                <a:gd name="connsiteY1605" fmla="*/ 136684 h 514350"/>
                <a:gd name="connsiteX1606" fmla="*/ 3142774 w 6400800"/>
                <a:gd name="connsiteY1606" fmla="*/ 161449 h 514350"/>
                <a:gd name="connsiteX1607" fmla="*/ 3147536 w 6400800"/>
                <a:gd name="connsiteY1607" fmla="*/ 213836 h 514350"/>
                <a:gd name="connsiteX1608" fmla="*/ 3146584 w 6400800"/>
                <a:gd name="connsiteY1608" fmla="*/ 217646 h 514350"/>
                <a:gd name="connsiteX1609" fmla="*/ 3143726 w 6400800"/>
                <a:gd name="connsiteY1609" fmla="*/ 210026 h 514350"/>
                <a:gd name="connsiteX1610" fmla="*/ 3138964 w 6400800"/>
                <a:gd name="connsiteY1610" fmla="*/ 196691 h 514350"/>
                <a:gd name="connsiteX1611" fmla="*/ 3134201 w 6400800"/>
                <a:gd name="connsiteY1611" fmla="*/ 179546 h 514350"/>
                <a:gd name="connsiteX1612" fmla="*/ 3126581 w 6400800"/>
                <a:gd name="connsiteY1612" fmla="*/ 155734 h 514350"/>
                <a:gd name="connsiteX1613" fmla="*/ 3129439 w 6400800"/>
                <a:gd name="connsiteY1613" fmla="*/ 172879 h 514350"/>
                <a:gd name="connsiteX1614" fmla="*/ 3118961 w 6400800"/>
                <a:gd name="connsiteY1614" fmla="*/ 150019 h 514350"/>
                <a:gd name="connsiteX1615" fmla="*/ 3112294 w 6400800"/>
                <a:gd name="connsiteY1615" fmla="*/ 136684 h 514350"/>
                <a:gd name="connsiteX1616" fmla="*/ 3102769 w 6400800"/>
                <a:gd name="connsiteY1616" fmla="*/ 113824 h 514350"/>
                <a:gd name="connsiteX1617" fmla="*/ 3090386 w 6400800"/>
                <a:gd name="connsiteY1617" fmla="*/ 87154 h 514350"/>
                <a:gd name="connsiteX1618" fmla="*/ 3099911 w 6400800"/>
                <a:gd name="connsiteY1618" fmla="*/ 114776 h 514350"/>
                <a:gd name="connsiteX1619" fmla="*/ 3109436 w 6400800"/>
                <a:gd name="connsiteY1619" fmla="*/ 146209 h 514350"/>
                <a:gd name="connsiteX1620" fmla="*/ 3115151 w 6400800"/>
                <a:gd name="connsiteY1620" fmla="*/ 167164 h 514350"/>
                <a:gd name="connsiteX1621" fmla="*/ 3109436 w 6400800"/>
                <a:gd name="connsiteY1621" fmla="*/ 155734 h 514350"/>
                <a:gd name="connsiteX1622" fmla="*/ 3116104 w 6400800"/>
                <a:gd name="connsiteY1622" fmla="*/ 176689 h 514350"/>
                <a:gd name="connsiteX1623" fmla="*/ 3121819 w 6400800"/>
                <a:gd name="connsiteY1623" fmla="*/ 194786 h 514350"/>
                <a:gd name="connsiteX1624" fmla="*/ 3125629 w 6400800"/>
                <a:gd name="connsiteY1624" fmla="*/ 213836 h 514350"/>
                <a:gd name="connsiteX1625" fmla="*/ 3123724 w 6400800"/>
                <a:gd name="connsiteY1625" fmla="*/ 215741 h 514350"/>
                <a:gd name="connsiteX1626" fmla="*/ 3122771 w 6400800"/>
                <a:gd name="connsiteY1626" fmla="*/ 210979 h 514350"/>
                <a:gd name="connsiteX1627" fmla="*/ 3122771 w 6400800"/>
                <a:gd name="connsiteY1627" fmla="*/ 216694 h 514350"/>
                <a:gd name="connsiteX1628" fmla="*/ 3113246 w 6400800"/>
                <a:gd name="connsiteY1628" fmla="*/ 228124 h 514350"/>
                <a:gd name="connsiteX1629" fmla="*/ 3113246 w 6400800"/>
                <a:gd name="connsiteY1629" fmla="*/ 228124 h 514350"/>
                <a:gd name="connsiteX1630" fmla="*/ 3110389 w 6400800"/>
                <a:gd name="connsiteY1630" fmla="*/ 191929 h 514350"/>
                <a:gd name="connsiteX1631" fmla="*/ 3108484 w 6400800"/>
                <a:gd name="connsiteY1631" fmla="*/ 171926 h 514350"/>
                <a:gd name="connsiteX1632" fmla="*/ 3106579 w 6400800"/>
                <a:gd name="connsiteY1632" fmla="*/ 192881 h 514350"/>
                <a:gd name="connsiteX1633" fmla="*/ 3104674 w 6400800"/>
                <a:gd name="connsiteY1633" fmla="*/ 228124 h 514350"/>
                <a:gd name="connsiteX1634" fmla="*/ 3104674 w 6400800"/>
                <a:gd name="connsiteY1634" fmla="*/ 227171 h 514350"/>
                <a:gd name="connsiteX1635" fmla="*/ 3097054 w 6400800"/>
                <a:gd name="connsiteY1635" fmla="*/ 208121 h 514350"/>
                <a:gd name="connsiteX1636" fmla="*/ 3100864 w 6400800"/>
                <a:gd name="connsiteY1636" fmla="*/ 228124 h 514350"/>
                <a:gd name="connsiteX1637" fmla="*/ 3103721 w 6400800"/>
                <a:gd name="connsiteY1637" fmla="*/ 244316 h 514350"/>
                <a:gd name="connsiteX1638" fmla="*/ 3096101 w 6400800"/>
                <a:gd name="connsiteY1638" fmla="*/ 255746 h 514350"/>
                <a:gd name="connsiteX1639" fmla="*/ 3087529 w 6400800"/>
                <a:gd name="connsiteY1639" fmla="*/ 270034 h 514350"/>
                <a:gd name="connsiteX1640" fmla="*/ 3082766 w 6400800"/>
                <a:gd name="connsiteY1640" fmla="*/ 252889 h 514350"/>
                <a:gd name="connsiteX1641" fmla="*/ 3077051 w 6400800"/>
                <a:gd name="connsiteY1641" fmla="*/ 233839 h 514350"/>
                <a:gd name="connsiteX1642" fmla="*/ 3078956 w 6400800"/>
                <a:gd name="connsiteY1642" fmla="*/ 252889 h 514350"/>
                <a:gd name="connsiteX1643" fmla="*/ 3079909 w 6400800"/>
                <a:gd name="connsiteY1643" fmla="*/ 264319 h 514350"/>
                <a:gd name="connsiteX1644" fmla="*/ 3077051 w 6400800"/>
                <a:gd name="connsiteY1644" fmla="*/ 255746 h 514350"/>
                <a:gd name="connsiteX1645" fmla="*/ 3074194 w 6400800"/>
                <a:gd name="connsiteY1645" fmla="*/ 248126 h 514350"/>
                <a:gd name="connsiteX1646" fmla="*/ 3074194 w 6400800"/>
                <a:gd name="connsiteY1646" fmla="*/ 242411 h 514350"/>
                <a:gd name="connsiteX1647" fmla="*/ 3075146 w 6400800"/>
                <a:gd name="connsiteY1647" fmla="*/ 229076 h 514350"/>
                <a:gd name="connsiteX1648" fmla="*/ 3077051 w 6400800"/>
                <a:gd name="connsiteY1648" fmla="*/ 220504 h 514350"/>
                <a:gd name="connsiteX1649" fmla="*/ 3086576 w 6400800"/>
                <a:gd name="connsiteY1649" fmla="*/ 189071 h 514350"/>
                <a:gd name="connsiteX1650" fmla="*/ 3096101 w 6400800"/>
                <a:gd name="connsiteY1650" fmla="*/ 161449 h 514350"/>
                <a:gd name="connsiteX1651" fmla="*/ 3083719 w 6400800"/>
                <a:gd name="connsiteY1651" fmla="*/ 188119 h 514350"/>
                <a:gd name="connsiteX1652" fmla="*/ 3071336 w 6400800"/>
                <a:gd name="connsiteY1652" fmla="*/ 218599 h 514350"/>
                <a:gd name="connsiteX1653" fmla="*/ 3068479 w 6400800"/>
                <a:gd name="connsiteY1653" fmla="*/ 224314 h 514350"/>
                <a:gd name="connsiteX1654" fmla="*/ 3068479 w 6400800"/>
                <a:gd name="connsiteY1654" fmla="*/ 216694 h 514350"/>
                <a:gd name="connsiteX1655" fmla="*/ 3069431 w 6400800"/>
                <a:gd name="connsiteY1655" fmla="*/ 209074 h 514350"/>
                <a:gd name="connsiteX1656" fmla="*/ 3072289 w 6400800"/>
                <a:gd name="connsiteY1656" fmla="*/ 181451 h 514350"/>
                <a:gd name="connsiteX1657" fmla="*/ 3073241 w 6400800"/>
                <a:gd name="connsiteY1657" fmla="*/ 157639 h 514350"/>
                <a:gd name="connsiteX1658" fmla="*/ 3067526 w 6400800"/>
                <a:gd name="connsiteY1658" fmla="*/ 180499 h 514350"/>
                <a:gd name="connsiteX1659" fmla="*/ 3066574 w 6400800"/>
                <a:gd name="connsiteY1659" fmla="*/ 183356 h 514350"/>
                <a:gd name="connsiteX1660" fmla="*/ 3064669 w 6400800"/>
                <a:gd name="connsiteY1660" fmla="*/ 148114 h 514350"/>
                <a:gd name="connsiteX1661" fmla="*/ 3064669 w 6400800"/>
                <a:gd name="connsiteY1661" fmla="*/ 145256 h 514350"/>
                <a:gd name="connsiteX1662" fmla="*/ 3064669 w 6400800"/>
                <a:gd name="connsiteY1662" fmla="*/ 146209 h 514350"/>
                <a:gd name="connsiteX1663" fmla="*/ 3063716 w 6400800"/>
                <a:gd name="connsiteY1663" fmla="*/ 131921 h 514350"/>
                <a:gd name="connsiteX1664" fmla="*/ 3058954 w 6400800"/>
                <a:gd name="connsiteY1664" fmla="*/ 174784 h 514350"/>
                <a:gd name="connsiteX1665" fmla="*/ 3056096 w 6400800"/>
                <a:gd name="connsiteY1665" fmla="*/ 190976 h 514350"/>
                <a:gd name="connsiteX1666" fmla="*/ 3054191 w 6400800"/>
                <a:gd name="connsiteY1666" fmla="*/ 201454 h 514350"/>
                <a:gd name="connsiteX1667" fmla="*/ 3049429 w 6400800"/>
                <a:gd name="connsiteY1667" fmla="*/ 189071 h 514350"/>
                <a:gd name="connsiteX1668" fmla="*/ 3049429 w 6400800"/>
                <a:gd name="connsiteY1668" fmla="*/ 188119 h 514350"/>
                <a:gd name="connsiteX1669" fmla="*/ 3056096 w 6400800"/>
                <a:gd name="connsiteY1669" fmla="*/ 151924 h 514350"/>
                <a:gd name="connsiteX1670" fmla="*/ 3062764 w 6400800"/>
                <a:gd name="connsiteY1670" fmla="*/ 120491 h 514350"/>
                <a:gd name="connsiteX1671" fmla="*/ 3052286 w 6400800"/>
                <a:gd name="connsiteY1671" fmla="*/ 150971 h 514350"/>
                <a:gd name="connsiteX1672" fmla="*/ 3041809 w 6400800"/>
                <a:gd name="connsiteY1672" fmla="*/ 186214 h 514350"/>
                <a:gd name="connsiteX1673" fmla="*/ 3036094 w 6400800"/>
                <a:gd name="connsiteY1673" fmla="*/ 208121 h 514350"/>
                <a:gd name="connsiteX1674" fmla="*/ 3034189 w 6400800"/>
                <a:gd name="connsiteY1674" fmla="*/ 215741 h 514350"/>
                <a:gd name="connsiteX1675" fmla="*/ 3032284 w 6400800"/>
                <a:gd name="connsiteY1675" fmla="*/ 205264 h 514350"/>
                <a:gd name="connsiteX1676" fmla="*/ 3048476 w 6400800"/>
                <a:gd name="connsiteY1676" fmla="*/ 148114 h 514350"/>
                <a:gd name="connsiteX1677" fmla="*/ 3057049 w 6400800"/>
                <a:gd name="connsiteY1677" fmla="*/ 123349 h 514350"/>
                <a:gd name="connsiteX1678" fmla="*/ 3054191 w 6400800"/>
                <a:gd name="connsiteY1678" fmla="*/ 129064 h 514350"/>
                <a:gd name="connsiteX1679" fmla="*/ 3045619 w 6400800"/>
                <a:gd name="connsiteY1679" fmla="*/ 146209 h 514350"/>
                <a:gd name="connsiteX1680" fmla="*/ 3029426 w 6400800"/>
                <a:gd name="connsiteY1680" fmla="*/ 184309 h 514350"/>
                <a:gd name="connsiteX1681" fmla="*/ 3029426 w 6400800"/>
                <a:gd name="connsiteY1681" fmla="*/ 167164 h 514350"/>
                <a:gd name="connsiteX1682" fmla="*/ 3030379 w 6400800"/>
                <a:gd name="connsiteY1682" fmla="*/ 140494 h 514350"/>
                <a:gd name="connsiteX1683" fmla="*/ 3025616 w 6400800"/>
                <a:gd name="connsiteY1683" fmla="*/ 166211 h 514350"/>
                <a:gd name="connsiteX1684" fmla="*/ 3022759 w 6400800"/>
                <a:gd name="connsiteY1684" fmla="*/ 196691 h 514350"/>
                <a:gd name="connsiteX1685" fmla="*/ 3022759 w 6400800"/>
                <a:gd name="connsiteY1685" fmla="*/ 202406 h 514350"/>
                <a:gd name="connsiteX1686" fmla="*/ 3019901 w 6400800"/>
                <a:gd name="connsiteY1686" fmla="*/ 210979 h 514350"/>
                <a:gd name="connsiteX1687" fmla="*/ 3011329 w 6400800"/>
                <a:gd name="connsiteY1687" fmla="*/ 234791 h 514350"/>
                <a:gd name="connsiteX1688" fmla="*/ 3007519 w 6400800"/>
                <a:gd name="connsiteY1688" fmla="*/ 226219 h 514350"/>
                <a:gd name="connsiteX1689" fmla="*/ 3011329 w 6400800"/>
                <a:gd name="connsiteY1689" fmla="*/ 215741 h 514350"/>
                <a:gd name="connsiteX1690" fmla="*/ 3006566 w 6400800"/>
                <a:gd name="connsiteY1690" fmla="*/ 222409 h 514350"/>
                <a:gd name="connsiteX1691" fmla="*/ 3001804 w 6400800"/>
                <a:gd name="connsiteY1691" fmla="*/ 202406 h 514350"/>
                <a:gd name="connsiteX1692" fmla="*/ 3000851 w 6400800"/>
                <a:gd name="connsiteY1692" fmla="*/ 197644 h 514350"/>
                <a:gd name="connsiteX1693" fmla="*/ 3003709 w 6400800"/>
                <a:gd name="connsiteY1693" fmla="*/ 189071 h 514350"/>
                <a:gd name="connsiteX1694" fmla="*/ 3011329 w 6400800"/>
                <a:gd name="connsiteY1694" fmla="*/ 164306 h 514350"/>
                <a:gd name="connsiteX1695" fmla="*/ 3018949 w 6400800"/>
                <a:gd name="connsiteY1695" fmla="*/ 142399 h 514350"/>
                <a:gd name="connsiteX1696" fmla="*/ 3007519 w 6400800"/>
                <a:gd name="connsiteY1696" fmla="*/ 162401 h 514350"/>
                <a:gd name="connsiteX1697" fmla="*/ 2997994 w 6400800"/>
                <a:gd name="connsiteY1697" fmla="*/ 182404 h 514350"/>
                <a:gd name="connsiteX1698" fmla="*/ 2995136 w 6400800"/>
                <a:gd name="connsiteY1698" fmla="*/ 169069 h 514350"/>
                <a:gd name="connsiteX1699" fmla="*/ 3014186 w 6400800"/>
                <a:gd name="connsiteY1699" fmla="*/ 100489 h 514350"/>
                <a:gd name="connsiteX1700" fmla="*/ 3021806 w 6400800"/>
                <a:gd name="connsiteY1700" fmla="*/ 76676 h 514350"/>
                <a:gd name="connsiteX1701" fmla="*/ 3024664 w 6400800"/>
                <a:gd name="connsiteY1701" fmla="*/ 68104 h 514350"/>
                <a:gd name="connsiteX1702" fmla="*/ 3020854 w 6400800"/>
                <a:gd name="connsiteY1702" fmla="*/ 75724 h 514350"/>
                <a:gd name="connsiteX1703" fmla="*/ 3010376 w 6400800"/>
                <a:gd name="connsiteY1703" fmla="*/ 98584 h 514350"/>
                <a:gd name="connsiteX1704" fmla="*/ 2996089 w 6400800"/>
                <a:gd name="connsiteY1704" fmla="*/ 134779 h 514350"/>
                <a:gd name="connsiteX1705" fmla="*/ 2991326 w 6400800"/>
                <a:gd name="connsiteY1705" fmla="*/ 148114 h 514350"/>
                <a:gd name="connsiteX1706" fmla="*/ 2987516 w 6400800"/>
                <a:gd name="connsiteY1706" fmla="*/ 122396 h 514350"/>
                <a:gd name="connsiteX1707" fmla="*/ 2984659 w 6400800"/>
                <a:gd name="connsiteY1707" fmla="*/ 91916 h 514350"/>
                <a:gd name="connsiteX1708" fmla="*/ 2983706 w 6400800"/>
                <a:gd name="connsiteY1708" fmla="*/ 122396 h 514350"/>
                <a:gd name="connsiteX1709" fmla="*/ 2985611 w 6400800"/>
                <a:gd name="connsiteY1709" fmla="*/ 157639 h 514350"/>
                <a:gd name="connsiteX1710" fmla="*/ 2985611 w 6400800"/>
                <a:gd name="connsiteY1710" fmla="*/ 163354 h 514350"/>
                <a:gd name="connsiteX1711" fmla="*/ 2978944 w 6400800"/>
                <a:gd name="connsiteY1711" fmla="*/ 182404 h 514350"/>
                <a:gd name="connsiteX1712" fmla="*/ 2960846 w 6400800"/>
                <a:gd name="connsiteY1712" fmla="*/ 238601 h 514350"/>
                <a:gd name="connsiteX1713" fmla="*/ 2959894 w 6400800"/>
                <a:gd name="connsiteY1713" fmla="*/ 234791 h 514350"/>
                <a:gd name="connsiteX1714" fmla="*/ 2960846 w 6400800"/>
                <a:gd name="connsiteY1714" fmla="*/ 239554 h 514350"/>
                <a:gd name="connsiteX1715" fmla="*/ 2950369 w 6400800"/>
                <a:gd name="connsiteY1715" fmla="*/ 274796 h 514350"/>
                <a:gd name="connsiteX1716" fmla="*/ 2952274 w 6400800"/>
                <a:gd name="connsiteY1716" fmla="*/ 264319 h 514350"/>
                <a:gd name="connsiteX1717" fmla="*/ 2944654 w 6400800"/>
                <a:gd name="connsiteY1717" fmla="*/ 284321 h 514350"/>
                <a:gd name="connsiteX1718" fmla="*/ 2944654 w 6400800"/>
                <a:gd name="connsiteY1718" fmla="*/ 283369 h 514350"/>
                <a:gd name="connsiteX1719" fmla="*/ 2945606 w 6400800"/>
                <a:gd name="connsiteY1719" fmla="*/ 277654 h 514350"/>
                <a:gd name="connsiteX1720" fmla="*/ 2949416 w 6400800"/>
                <a:gd name="connsiteY1720" fmla="*/ 238601 h 514350"/>
                <a:gd name="connsiteX1721" fmla="*/ 2951321 w 6400800"/>
                <a:gd name="connsiteY1721" fmla="*/ 221456 h 514350"/>
                <a:gd name="connsiteX1722" fmla="*/ 2953226 w 6400800"/>
                <a:gd name="connsiteY1722" fmla="*/ 205264 h 514350"/>
                <a:gd name="connsiteX1723" fmla="*/ 2956084 w 6400800"/>
                <a:gd name="connsiteY1723" fmla="*/ 179546 h 514350"/>
                <a:gd name="connsiteX1724" fmla="*/ 2958941 w 6400800"/>
                <a:gd name="connsiteY1724" fmla="*/ 156686 h 514350"/>
                <a:gd name="connsiteX1725" fmla="*/ 2952274 w 6400800"/>
                <a:gd name="connsiteY1725" fmla="*/ 178594 h 514350"/>
                <a:gd name="connsiteX1726" fmla="*/ 2945606 w 6400800"/>
                <a:gd name="connsiteY1726" fmla="*/ 203359 h 514350"/>
                <a:gd name="connsiteX1727" fmla="*/ 2941796 w 6400800"/>
                <a:gd name="connsiteY1727" fmla="*/ 218599 h 514350"/>
                <a:gd name="connsiteX1728" fmla="*/ 2937986 w 6400800"/>
                <a:gd name="connsiteY1728" fmla="*/ 235744 h 514350"/>
                <a:gd name="connsiteX1729" fmla="*/ 2931319 w 6400800"/>
                <a:gd name="connsiteY1729" fmla="*/ 270034 h 514350"/>
                <a:gd name="connsiteX1730" fmla="*/ 2929414 w 6400800"/>
                <a:gd name="connsiteY1730" fmla="*/ 260509 h 514350"/>
                <a:gd name="connsiteX1731" fmla="*/ 2928461 w 6400800"/>
                <a:gd name="connsiteY1731" fmla="*/ 256699 h 514350"/>
                <a:gd name="connsiteX1732" fmla="*/ 2931319 w 6400800"/>
                <a:gd name="connsiteY1732" fmla="*/ 251936 h 514350"/>
                <a:gd name="connsiteX1733" fmla="*/ 2927509 w 6400800"/>
                <a:gd name="connsiteY1733" fmla="*/ 254794 h 514350"/>
                <a:gd name="connsiteX1734" fmla="*/ 2925604 w 6400800"/>
                <a:gd name="connsiteY1734" fmla="*/ 247174 h 514350"/>
                <a:gd name="connsiteX1735" fmla="*/ 2931319 w 6400800"/>
                <a:gd name="connsiteY1735" fmla="*/ 231934 h 514350"/>
                <a:gd name="connsiteX1736" fmla="*/ 2924651 w 6400800"/>
                <a:gd name="connsiteY1736" fmla="*/ 243364 h 514350"/>
                <a:gd name="connsiteX1737" fmla="*/ 2922746 w 6400800"/>
                <a:gd name="connsiteY1737" fmla="*/ 237649 h 514350"/>
                <a:gd name="connsiteX1738" fmla="*/ 2922746 w 6400800"/>
                <a:gd name="connsiteY1738" fmla="*/ 236696 h 514350"/>
                <a:gd name="connsiteX1739" fmla="*/ 2921794 w 6400800"/>
                <a:gd name="connsiteY1739" fmla="*/ 236696 h 514350"/>
                <a:gd name="connsiteX1740" fmla="*/ 2916079 w 6400800"/>
                <a:gd name="connsiteY1740" fmla="*/ 236696 h 514350"/>
                <a:gd name="connsiteX1741" fmla="*/ 2916079 w 6400800"/>
                <a:gd name="connsiteY1741" fmla="*/ 236696 h 514350"/>
                <a:gd name="connsiteX1742" fmla="*/ 2935129 w 6400800"/>
                <a:gd name="connsiteY1742" fmla="*/ 176689 h 514350"/>
                <a:gd name="connsiteX1743" fmla="*/ 2909411 w 6400800"/>
                <a:gd name="connsiteY1743" fmla="*/ 230029 h 514350"/>
                <a:gd name="connsiteX1744" fmla="*/ 2902744 w 6400800"/>
                <a:gd name="connsiteY1744" fmla="*/ 211931 h 514350"/>
                <a:gd name="connsiteX1745" fmla="*/ 2900839 w 6400800"/>
                <a:gd name="connsiteY1745" fmla="*/ 195739 h 514350"/>
                <a:gd name="connsiteX1746" fmla="*/ 2897981 w 6400800"/>
                <a:gd name="connsiteY1746" fmla="*/ 173831 h 514350"/>
                <a:gd name="connsiteX1747" fmla="*/ 2896076 w 6400800"/>
                <a:gd name="connsiteY1747" fmla="*/ 153829 h 514350"/>
                <a:gd name="connsiteX1748" fmla="*/ 2893219 w 6400800"/>
                <a:gd name="connsiteY1748" fmla="*/ 121444 h 514350"/>
                <a:gd name="connsiteX1749" fmla="*/ 2890361 w 6400800"/>
                <a:gd name="connsiteY1749" fmla="*/ 93821 h 514350"/>
                <a:gd name="connsiteX1750" fmla="*/ 2889409 w 6400800"/>
                <a:gd name="connsiteY1750" fmla="*/ 121444 h 514350"/>
                <a:gd name="connsiteX1751" fmla="*/ 2889409 w 6400800"/>
                <a:gd name="connsiteY1751" fmla="*/ 153829 h 514350"/>
                <a:gd name="connsiteX1752" fmla="*/ 2889409 w 6400800"/>
                <a:gd name="connsiteY1752" fmla="*/ 173831 h 514350"/>
                <a:gd name="connsiteX1753" fmla="*/ 2890361 w 6400800"/>
                <a:gd name="connsiteY1753" fmla="*/ 195739 h 514350"/>
                <a:gd name="connsiteX1754" fmla="*/ 2891314 w 6400800"/>
                <a:gd name="connsiteY1754" fmla="*/ 211931 h 514350"/>
                <a:gd name="connsiteX1755" fmla="*/ 2887504 w 6400800"/>
                <a:gd name="connsiteY1755" fmla="*/ 217646 h 514350"/>
                <a:gd name="connsiteX1756" fmla="*/ 2885599 w 6400800"/>
                <a:gd name="connsiteY1756" fmla="*/ 221456 h 514350"/>
                <a:gd name="connsiteX1757" fmla="*/ 2880836 w 6400800"/>
                <a:gd name="connsiteY1757" fmla="*/ 195739 h 514350"/>
                <a:gd name="connsiteX1758" fmla="*/ 2874169 w 6400800"/>
                <a:gd name="connsiteY1758" fmla="*/ 166211 h 514350"/>
                <a:gd name="connsiteX1759" fmla="*/ 2867501 w 6400800"/>
                <a:gd name="connsiteY1759" fmla="*/ 144304 h 514350"/>
                <a:gd name="connsiteX1760" fmla="*/ 2860834 w 6400800"/>
                <a:gd name="connsiteY1760" fmla="*/ 125254 h 514350"/>
                <a:gd name="connsiteX1761" fmla="*/ 2863691 w 6400800"/>
                <a:gd name="connsiteY1761" fmla="*/ 145256 h 514350"/>
                <a:gd name="connsiteX1762" fmla="*/ 2866549 w 6400800"/>
                <a:gd name="connsiteY1762" fmla="*/ 168116 h 514350"/>
                <a:gd name="connsiteX1763" fmla="*/ 2869406 w 6400800"/>
                <a:gd name="connsiteY1763" fmla="*/ 197644 h 514350"/>
                <a:gd name="connsiteX1764" fmla="*/ 2872264 w 6400800"/>
                <a:gd name="connsiteY1764" fmla="*/ 232886 h 514350"/>
                <a:gd name="connsiteX1765" fmla="*/ 2873216 w 6400800"/>
                <a:gd name="connsiteY1765" fmla="*/ 247174 h 514350"/>
                <a:gd name="connsiteX1766" fmla="*/ 2864644 w 6400800"/>
                <a:gd name="connsiteY1766" fmla="*/ 270034 h 514350"/>
                <a:gd name="connsiteX1767" fmla="*/ 2863691 w 6400800"/>
                <a:gd name="connsiteY1767" fmla="*/ 274796 h 514350"/>
                <a:gd name="connsiteX1768" fmla="*/ 2855119 w 6400800"/>
                <a:gd name="connsiteY1768" fmla="*/ 257651 h 514350"/>
                <a:gd name="connsiteX1769" fmla="*/ 2841784 w 6400800"/>
                <a:gd name="connsiteY1769" fmla="*/ 230029 h 514350"/>
                <a:gd name="connsiteX1770" fmla="*/ 2855119 w 6400800"/>
                <a:gd name="connsiteY1770" fmla="*/ 226219 h 514350"/>
                <a:gd name="connsiteX1771" fmla="*/ 2853214 w 6400800"/>
                <a:gd name="connsiteY1771" fmla="*/ 231934 h 514350"/>
                <a:gd name="connsiteX1772" fmla="*/ 2840831 w 6400800"/>
                <a:gd name="connsiteY1772" fmla="*/ 209074 h 514350"/>
                <a:gd name="connsiteX1773" fmla="*/ 2866549 w 6400800"/>
                <a:gd name="connsiteY1773" fmla="*/ 150971 h 514350"/>
                <a:gd name="connsiteX1774" fmla="*/ 2835116 w 6400800"/>
                <a:gd name="connsiteY1774" fmla="*/ 198596 h 514350"/>
                <a:gd name="connsiteX1775" fmla="*/ 2829401 w 6400800"/>
                <a:gd name="connsiteY1775" fmla="*/ 188119 h 514350"/>
                <a:gd name="connsiteX1776" fmla="*/ 2820829 w 6400800"/>
                <a:gd name="connsiteY1776" fmla="*/ 132874 h 514350"/>
                <a:gd name="connsiteX1777" fmla="*/ 2821781 w 6400800"/>
                <a:gd name="connsiteY1777" fmla="*/ 173831 h 514350"/>
                <a:gd name="connsiteX1778" fmla="*/ 2807494 w 6400800"/>
                <a:gd name="connsiteY1778" fmla="*/ 151924 h 514350"/>
                <a:gd name="connsiteX1779" fmla="*/ 2782729 w 6400800"/>
                <a:gd name="connsiteY1779" fmla="*/ 115729 h 514350"/>
                <a:gd name="connsiteX1780" fmla="*/ 2759869 w 6400800"/>
                <a:gd name="connsiteY1780" fmla="*/ 85249 h 514350"/>
                <a:gd name="connsiteX1781" fmla="*/ 2778919 w 6400800"/>
                <a:gd name="connsiteY1781" fmla="*/ 118586 h 514350"/>
                <a:gd name="connsiteX1782" fmla="*/ 2799874 w 6400800"/>
                <a:gd name="connsiteY1782" fmla="*/ 156686 h 514350"/>
                <a:gd name="connsiteX1783" fmla="*/ 2812256 w 6400800"/>
                <a:gd name="connsiteY1783" fmla="*/ 180499 h 514350"/>
                <a:gd name="connsiteX1784" fmla="*/ 2820829 w 6400800"/>
                <a:gd name="connsiteY1784" fmla="*/ 197644 h 514350"/>
                <a:gd name="connsiteX1785" fmla="*/ 2820829 w 6400800"/>
                <a:gd name="connsiteY1785" fmla="*/ 204311 h 514350"/>
                <a:gd name="connsiteX1786" fmla="*/ 2821781 w 6400800"/>
                <a:gd name="connsiteY1786" fmla="*/ 218599 h 514350"/>
                <a:gd name="connsiteX1787" fmla="*/ 2817019 w 6400800"/>
                <a:gd name="connsiteY1787" fmla="*/ 227171 h 514350"/>
                <a:gd name="connsiteX1788" fmla="*/ 2806541 w 6400800"/>
                <a:gd name="connsiteY1788" fmla="*/ 211931 h 514350"/>
                <a:gd name="connsiteX1789" fmla="*/ 2805589 w 6400800"/>
                <a:gd name="connsiteY1789" fmla="*/ 210026 h 514350"/>
                <a:gd name="connsiteX1790" fmla="*/ 2806541 w 6400800"/>
                <a:gd name="connsiteY1790" fmla="*/ 208121 h 514350"/>
                <a:gd name="connsiteX1791" fmla="*/ 2805589 w 6400800"/>
                <a:gd name="connsiteY1791" fmla="*/ 209074 h 514350"/>
                <a:gd name="connsiteX1792" fmla="*/ 2792254 w 6400800"/>
                <a:gd name="connsiteY1792" fmla="*/ 191929 h 514350"/>
                <a:gd name="connsiteX1793" fmla="*/ 2767489 w 6400800"/>
                <a:gd name="connsiteY1793" fmla="*/ 161449 h 514350"/>
                <a:gd name="connsiteX1794" fmla="*/ 2765584 w 6400800"/>
                <a:gd name="connsiteY1794" fmla="*/ 158591 h 514350"/>
                <a:gd name="connsiteX1795" fmla="*/ 2765584 w 6400800"/>
                <a:gd name="connsiteY1795" fmla="*/ 155734 h 514350"/>
                <a:gd name="connsiteX1796" fmla="*/ 2762726 w 6400800"/>
                <a:gd name="connsiteY1796" fmla="*/ 128111 h 514350"/>
                <a:gd name="connsiteX1797" fmla="*/ 2759869 w 6400800"/>
                <a:gd name="connsiteY1797" fmla="*/ 103346 h 514350"/>
                <a:gd name="connsiteX1798" fmla="*/ 2758916 w 6400800"/>
                <a:gd name="connsiteY1798" fmla="*/ 128111 h 514350"/>
                <a:gd name="connsiteX1799" fmla="*/ 2758916 w 6400800"/>
                <a:gd name="connsiteY1799" fmla="*/ 150019 h 514350"/>
                <a:gd name="connsiteX1800" fmla="*/ 2745581 w 6400800"/>
                <a:gd name="connsiteY1800" fmla="*/ 135731 h 514350"/>
                <a:gd name="connsiteX1801" fmla="*/ 2758916 w 6400800"/>
                <a:gd name="connsiteY1801" fmla="*/ 153829 h 514350"/>
                <a:gd name="connsiteX1802" fmla="*/ 2758916 w 6400800"/>
                <a:gd name="connsiteY1802" fmla="*/ 155734 h 514350"/>
                <a:gd name="connsiteX1803" fmla="*/ 2758916 w 6400800"/>
                <a:gd name="connsiteY1803" fmla="*/ 172879 h 514350"/>
                <a:gd name="connsiteX1804" fmla="*/ 2759869 w 6400800"/>
                <a:gd name="connsiteY1804" fmla="*/ 191929 h 514350"/>
                <a:gd name="connsiteX1805" fmla="*/ 2761774 w 6400800"/>
                <a:gd name="connsiteY1805" fmla="*/ 219551 h 514350"/>
                <a:gd name="connsiteX1806" fmla="*/ 2760821 w 6400800"/>
                <a:gd name="connsiteY1806" fmla="*/ 217646 h 514350"/>
                <a:gd name="connsiteX1807" fmla="*/ 2760821 w 6400800"/>
                <a:gd name="connsiteY1807" fmla="*/ 216694 h 514350"/>
                <a:gd name="connsiteX1808" fmla="*/ 2760821 w 6400800"/>
                <a:gd name="connsiteY1808" fmla="*/ 217646 h 514350"/>
                <a:gd name="connsiteX1809" fmla="*/ 2741771 w 6400800"/>
                <a:gd name="connsiteY1809" fmla="*/ 172879 h 514350"/>
                <a:gd name="connsiteX1810" fmla="*/ 2757011 w 6400800"/>
                <a:gd name="connsiteY1810" fmla="*/ 228124 h 514350"/>
                <a:gd name="connsiteX1811" fmla="*/ 2743676 w 6400800"/>
                <a:gd name="connsiteY1811" fmla="*/ 268129 h 514350"/>
                <a:gd name="connsiteX1812" fmla="*/ 2736056 w 6400800"/>
                <a:gd name="connsiteY1812" fmla="*/ 254794 h 514350"/>
                <a:gd name="connsiteX1813" fmla="*/ 2737009 w 6400800"/>
                <a:gd name="connsiteY1813" fmla="*/ 232886 h 514350"/>
                <a:gd name="connsiteX1814" fmla="*/ 2732246 w 6400800"/>
                <a:gd name="connsiteY1814" fmla="*/ 249079 h 514350"/>
                <a:gd name="connsiteX1815" fmla="*/ 2730341 w 6400800"/>
                <a:gd name="connsiteY1815" fmla="*/ 246221 h 514350"/>
                <a:gd name="connsiteX1816" fmla="*/ 2731294 w 6400800"/>
                <a:gd name="connsiteY1816" fmla="*/ 250031 h 514350"/>
                <a:gd name="connsiteX1817" fmla="*/ 2729389 w 6400800"/>
                <a:gd name="connsiteY1817" fmla="*/ 258604 h 514350"/>
                <a:gd name="connsiteX1818" fmla="*/ 2729389 w 6400800"/>
                <a:gd name="connsiteY1818" fmla="*/ 247174 h 514350"/>
                <a:gd name="connsiteX1819" fmla="*/ 2731294 w 6400800"/>
                <a:gd name="connsiteY1819" fmla="*/ 218599 h 514350"/>
                <a:gd name="connsiteX1820" fmla="*/ 2733199 w 6400800"/>
                <a:gd name="connsiteY1820" fmla="*/ 219551 h 514350"/>
                <a:gd name="connsiteX1821" fmla="*/ 2736056 w 6400800"/>
                <a:gd name="connsiteY1821" fmla="*/ 222409 h 514350"/>
                <a:gd name="connsiteX1822" fmla="*/ 2738914 w 6400800"/>
                <a:gd name="connsiteY1822" fmla="*/ 230981 h 514350"/>
                <a:gd name="connsiteX1823" fmla="*/ 2737961 w 6400800"/>
                <a:gd name="connsiteY1823" fmla="*/ 222409 h 514350"/>
                <a:gd name="connsiteX1824" fmla="*/ 2735104 w 6400800"/>
                <a:gd name="connsiteY1824" fmla="*/ 218599 h 514350"/>
                <a:gd name="connsiteX1825" fmla="*/ 2730341 w 6400800"/>
                <a:gd name="connsiteY1825" fmla="*/ 216694 h 514350"/>
                <a:gd name="connsiteX1826" fmla="*/ 2728436 w 6400800"/>
                <a:gd name="connsiteY1826" fmla="*/ 216694 h 514350"/>
                <a:gd name="connsiteX1827" fmla="*/ 2728436 w 6400800"/>
                <a:gd name="connsiteY1827" fmla="*/ 218599 h 514350"/>
                <a:gd name="connsiteX1828" fmla="*/ 2721769 w 6400800"/>
                <a:gd name="connsiteY1828" fmla="*/ 248126 h 514350"/>
                <a:gd name="connsiteX1829" fmla="*/ 2719864 w 6400800"/>
                <a:gd name="connsiteY1829" fmla="*/ 260509 h 514350"/>
                <a:gd name="connsiteX1830" fmla="*/ 2717006 w 6400800"/>
                <a:gd name="connsiteY1830" fmla="*/ 254794 h 514350"/>
                <a:gd name="connsiteX1831" fmla="*/ 2717006 w 6400800"/>
                <a:gd name="connsiteY1831" fmla="*/ 253841 h 514350"/>
                <a:gd name="connsiteX1832" fmla="*/ 2718911 w 6400800"/>
                <a:gd name="connsiteY1832" fmla="*/ 238601 h 514350"/>
                <a:gd name="connsiteX1833" fmla="*/ 2716054 w 6400800"/>
                <a:gd name="connsiteY1833" fmla="*/ 247174 h 514350"/>
                <a:gd name="connsiteX1834" fmla="*/ 2716054 w 6400800"/>
                <a:gd name="connsiteY1834" fmla="*/ 176689 h 514350"/>
                <a:gd name="connsiteX1835" fmla="*/ 2713196 w 6400800"/>
                <a:gd name="connsiteY1835" fmla="*/ 198596 h 514350"/>
                <a:gd name="connsiteX1836" fmla="*/ 2709386 w 6400800"/>
                <a:gd name="connsiteY1836" fmla="*/ 230029 h 514350"/>
                <a:gd name="connsiteX1837" fmla="*/ 2704624 w 6400800"/>
                <a:gd name="connsiteY1837" fmla="*/ 218599 h 514350"/>
                <a:gd name="connsiteX1838" fmla="*/ 2703671 w 6400800"/>
                <a:gd name="connsiteY1838" fmla="*/ 199549 h 514350"/>
                <a:gd name="connsiteX1839" fmla="*/ 2703671 w 6400800"/>
                <a:gd name="connsiteY1839" fmla="*/ 163354 h 514350"/>
                <a:gd name="connsiteX1840" fmla="*/ 2706529 w 6400800"/>
                <a:gd name="connsiteY1840" fmla="*/ 164306 h 514350"/>
                <a:gd name="connsiteX1841" fmla="*/ 2710339 w 6400800"/>
                <a:gd name="connsiteY1841" fmla="*/ 167164 h 514350"/>
                <a:gd name="connsiteX1842" fmla="*/ 2714149 w 6400800"/>
                <a:gd name="connsiteY1842" fmla="*/ 176689 h 514350"/>
                <a:gd name="connsiteX1843" fmla="*/ 2712244 w 6400800"/>
                <a:gd name="connsiteY1843" fmla="*/ 166211 h 514350"/>
                <a:gd name="connsiteX1844" fmla="*/ 2708434 w 6400800"/>
                <a:gd name="connsiteY1844" fmla="*/ 161449 h 514350"/>
                <a:gd name="connsiteX1845" fmla="*/ 2702719 w 6400800"/>
                <a:gd name="connsiteY1845" fmla="*/ 159544 h 514350"/>
                <a:gd name="connsiteX1846" fmla="*/ 2700814 w 6400800"/>
                <a:gd name="connsiteY1846" fmla="*/ 159544 h 514350"/>
                <a:gd name="connsiteX1847" fmla="*/ 2700814 w 6400800"/>
                <a:gd name="connsiteY1847" fmla="*/ 161449 h 514350"/>
                <a:gd name="connsiteX1848" fmla="*/ 2697004 w 6400800"/>
                <a:gd name="connsiteY1848" fmla="*/ 193834 h 514350"/>
                <a:gd name="connsiteX1849" fmla="*/ 2693194 w 6400800"/>
                <a:gd name="connsiteY1849" fmla="*/ 181451 h 514350"/>
                <a:gd name="connsiteX1850" fmla="*/ 2697004 w 6400800"/>
                <a:gd name="connsiteY1850" fmla="*/ 198596 h 514350"/>
                <a:gd name="connsiteX1851" fmla="*/ 2697004 w 6400800"/>
                <a:gd name="connsiteY1851" fmla="*/ 198596 h 514350"/>
                <a:gd name="connsiteX1852" fmla="*/ 2696051 w 6400800"/>
                <a:gd name="connsiteY1852" fmla="*/ 236696 h 514350"/>
                <a:gd name="connsiteX1853" fmla="*/ 2697004 w 6400800"/>
                <a:gd name="connsiteY1853" fmla="*/ 262414 h 514350"/>
                <a:gd name="connsiteX1854" fmla="*/ 2697004 w 6400800"/>
                <a:gd name="connsiteY1854" fmla="*/ 263366 h 514350"/>
                <a:gd name="connsiteX1855" fmla="*/ 2696051 w 6400800"/>
                <a:gd name="connsiteY1855" fmla="*/ 265271 h 514350"/>
                <a:gd name="connsiteX1856" fmla="*/ 2694146 w 6400800"/>
                <a:gd name="connsiteY1856" fmla="*/ 261461 h 514350"/>
                <a:gd name="connsiteX1857" fmla="*/ 2685574 w 6400800"/>
                <a:gd name="connsiteY1857" fmla="*/ 246221 h 514350"/>
                <a:gd name="connsiteX1858" fmla="*/ 2677954 w 6400800"/>
                <a:gd name="connsiteY1858" fmla="*/ 210979 h 514350"/>
                <a:gd name="connsiteX1859" fmla="*/ 2676049 w 6400800"/>
                <a:gd name="connsiteY1859" fmla="*/ 200501 h 514350"/>
                <a:gd name="connsiteX1860" fmla="*/ 2681764 w 6400800"/>
                <a:gd name="connsiteY1860" fmla="*/ 173831 h 514350"/>
                <a:gd name="connsiteX1861" fmla="*/ 2687479 w 6400800"/>
                <a:gd name="connsiteY1861" fmla="*/ 144304 h 514350"/>
                <a:gd name="connsiteX1862" fmla="*/ 2691289 w 6400800"/>
                <a:gd name="connsiteY1862" fmla="*/ 118586 h 514350"/>
                <a:gd name="connsiteX1863" fmla="*/ 2683669 w 6400800"/>
                <a:gd name="connsiteY1863" fmla="*/ 143351 h 514350"/>
                <a:gd name="connsiteX1864" fmla="*/ 2677954 w 6400800"/>
                <a:gd name="connsiteY1864" fmla="*/ 162401 h 514350"/>
                <a:gd name="connsiteX1865" fmla="*/ 2673191 w 6400800"/>
                <a:gd name="connsiteY1865" fmla="*/ 176689 h 514350"/>
                <a:gd name="connsiteX1866" fmla="*/ 2673191 w 6400800"/>
                <a:gd name="connsiteY1866" fmla="*/ 177641 h 514350"/>
                <a:gd name="connsiteX1867" fmla="*/ 2672239 w 6400800"/>
                <a:gd name="connsiteY1867" fmla="*/ 173831 h 514350"/>
                <a:gd name="connsiteX1868" fmla="*/ 2666524 w 6400800"/>
                <a:gd name="connsiteY1868" fmla="*/ 146209 h 514350"/>
                <a:gd name="connsiteX1869" fmla="*/ 2661761 w 6400800"/>
                <a:gd name="connsiteY1869" fmla="*/ 121444 h 514350"/>
                <a:gd name="connsiteX1870" fmla="*/ 2662714 w 6400800"/>
                <a:gd name="connsiteY1870" fmla="*/ 146209 h 514350"/>
                <a:gd name="connsiteX1871" fmla="*/ 2666524 w 6400800"/>
                <a:gd name="connsiteY1871" fmla="*/ 196691 h 514350"/>
                <a:gd name="connsiteX1872" fmla="*/ 2665571 w 6400800"/>
                <a:gd name="connsiteY1872" fmla="*/ 200501 h 514350"/>
                <a:gd name="connsiteX1873" fmla="*/ 2664619 w 6400800"/>
                <a:gd name="connsiteY1873" fmla="*/ 204311 h 514350"/>
                <a:gd name="connsiteX1874" fmla="*/ 2649379 w 6400800"/>
                <a:gd name="connsiteY1874" fmla="*/ 174784 h 514350"/>
                <a:gd name="connsiteX1875" fmla="*/ 2634139 w 6400800"/>
                <a:gd name="connsiteY1875" fmla="*/ 141446 h 514350"/>
                <a:gd name="connsiteX1876" fmla="*/ 2646521 w 6400800"/>
                <a:gd name="connsiteY1876" fmla="*/ 176689 h 514350"/>
                <a:gd name="connsiteX1877" fmla="*/ 2661761 w 6400800"/>
                <a:gd name="connsiteY1877" fmla="*/ 214789 h 514350"/>
                <a:gd name="connsiteX1878" fmla="*/ 2660809 w 6400800"/>
                <a:gd name="connsiteY1878" fmla="*/ 216694 h 514350"/>
                <a:gd name="connsiteX1879" fmla="*/ 2652236 w 6400800"/>
                <a:gd name="connsiteY1879" fmla="*/ 201454 h 514350"/>
                <a:gd name="connsiteX1880" fmla="*/ 2648426 w 6400800"/>
                <a:gd name="connsiteY1880" fmla="*/ 196691 h 514350"/>
                <a:gd name="connsiteX1881" fmla="*/ 2651284 w 6400800"/>
                <a:gd name="connsiteY1881" fmla="*/ 202406 h 514350"/>
                <a:gd name="connsiteX1882" fmla="*/ 2657951 w 6400800"/>
                <a:gd name="connsiteY1882" fmla="*/ 218599 h 514350"/>
                <a:gd name="connsiteX1883" fmla="*/ 2658904 w 6400800"/>
                <a:gd name="connsiteY1883" fmla="*/ 223361 h 514350"/>
                <a:gd name="connsiteX1884" fmla="*/ 2657951 w 6400800"/>
                <a:gd name="connsiteY1884" fmla="*/ 226219 h 514350"/>
                <a:gd name="connsiteX1885" fmla="*/ 2647474 w 6400800"/>
                <a:gd name="connsiteY1885" fmla="*/ 193834 h 514350"/>
                <a:gd name="connsiteX1886" fmla="*/ 2638901 w 6400800"/>
                <a:gd name="connsiteY1886" fmla="*/ 169069 h 514350"/>
                <a:gd name="connsiteX1887" fmla="*/ 2631281 w 6400800"/>
                <a:gd name="connsiteY1887" fmla="*/ 147161 h 514350"/>
                <a:gd name="connsiteX1888" fmla="*/ 2635091 w 6400800"/>
                <a:gd name="connsiteY1888" fmla="*/ 170021 h 514350"/>
                <a:gd name="connsiteX1889" fmla="*/ 2647474 w 6400800"/>
                <a:gd name="connsiteY1889" fmla="*/ 230029 h 514350"/>
                <a:gd name="connsiteX1890" fmla="*/ 2651284 w 6400800"/>
                <a:gd name="connsiteY1890" fmla="*/ 247174 h 514350"/>
                <a:gd name="connsiteX1891" fmla="*/ 2642711 w 6400800"/>
                <a:gd name="connsiteY1891" fmla="*/ 273844 h 514350"/>
                <a:gd name="connsiteX1892" fmla="*/ 2640806 w 6400800"/>
                <a:gd name="connsiteY1892" fmla="*/ 270034 h 514350"/>
                <a:gd name="connsiteX1893" fmla="*/ 2639854 w 6400800"/>
                <a:gd name="connsiteY1893" fmla="*/ 268129 h 514350"/>
                <a:gd name="connsiteX1894" fmla="*/ 2643664 w 6400800"/>
                <a:gd name="connsiteY1894" fmla="*/ 220504 h 514350"/>
                <a:gd name="connsiteX1895" fmla="*/ 2636996 w 6400800"/>
                <a:gd name="connsiteY1895" fmla="*/ 247174 h 514350"/>
                <a:gd name="connsiteX1896" fmla="*/ 2636044 w 6400800"/>
                <a:gd name="connsiteY1896" fmla="*/ 204311 h 514350"/>
                <a:gd name="connsiteX1897" fmla="*/ 2630329 w 6400800"/>
                <a:gd name="connsiteY1897" fmla="*/ 240506 h 514350"/>
                <a:gd name="connsiteX1898" fmla="*/ 2623661 w 6400800"/>
                <a:gd name="connsiteY1898" fmla="*/ 206216 h 514350"/>
                <a:gd name="connsiteX1899" fmla="*/ 2610326 w 6400800"/>
                <a:gd name="connsiteY1899" fmla="*/ 147161 h 514350"/>
                <a:gd name="connsiteX1900" fmla="*/ 2615089 w 6400800"/>
                <a:gd name="connsiteY1900" fmla="*/ 137636 h 514350"/>
                <a:gd name="connsiteX1901" fmla="*/ 2610326 w 6400800"/>
                <a:gd name="connsiteY1901" fmla="*/ 145256 h 514350"/>
                <a:gd name="connsiteX1902" fmla="*/ 2609374 w 6400800"/>
                <a:gd name="connsiteY1902" fmla="*/ 143351 h 514350"/>
                <a:gd name="connsiteX1903" fmla="*/ 2603659 w 6400800"/>
                <a:gd name="connsiteY1903" fmla="*/ 119539 h 514350"/>
                <a:gd name="connsiteX1904" fmla="*/ 2605564 w 6400800"/>
                <a:gd name="connsiteY1904" fmla="*/ 144304 h 514350"/>
                <a:gd name="connsiteX1905" fmla="*/ 2606516 w 6400800"/>
                <a:gd name="connsiteY1905" fmla="*/ 150971 h 514350"/>
                <a:gd name="connsiteX1906" fmla="*/ 2600801 w 6400800"/>
                <a:gd name="connsiteY1906" fmla="*/ 158591 h 514350"/>
                <a:gd name="connsiteX1907" fmla="*/ 2589371 w 6400800"/>
                <a:gd name="connsiteY1907" fmla="*/ 175736 h 514350"/>
                <a:gd name="connsiteX1908" fmla="*/ 2588419 w 6400800"/>
                <a:gd name="connsiteY1908" fmla="*/ 171926 h 514350"/>
                <a:gd name="connsiteX1909" fmla="*/ 2583656 w 6400800"/>
                <a:gd name="connsiteY1909" fmla="*/ 147161 h 514350"/>
                <a:gd name="connsiteX1910" fmla="*/ 2584609 w 6400800"/>
                <a:gd name="connsiteY1910" fmla="*/ 171926 h 514350"/>
                <a:gd name="connsiteX1911" fmla="*/ 2585561 w 6400800"/>
                <a:gd name="connsiteY1911" fmla="*/ 182404 h 514350"/>
                <a:gd name="connsiteX1912" fmla="*/ 2585561 w 6400800"/>
                <a:gd name="connsiteY1912" fmla="*/ 182404 h 514350"/>
                <a:gd name="connsiteX1913" fmla="*/ 2576036 w 6400800"/>
                <a:gd name="connsiteY1913" fmla="*/ 198596 h 514350"/>
                <a:gd name="connsiteX1914" fmla="*/ 2574131 w 6400800"/>
                <a:gd name="connsiteY1914" fmla="*/ 177641 h 514350"/>
                <a:gd name="connsiteX1915" fmla="*/ 2573179 w 6400800"/>
                <a:gd name="connsiteY1915" fmla="*/ 157639 h 514350"/>
                <a:gd name="connsiteX1916" fmla="*/ 2571274 w 6400800"/>
                <a:gd name="connsiteY1916" fmla="*/ 170974 h 514350"/>
                <a:gd name="connsiteX1917" fmla="*/ 2571274 w 6400800"/>
                <a:gd name="connsiteY1917" fmla="*/ 170021 h 514350"/>
                <a:gd name="connsiteX1918" fmla="*/ 2569369 w 6400800"/>
                <a:gd name="connsiteY1918" fmla="*/ 149066 h 514350"/>
                <a:gd name="connsiteX1919" fmla="*/ 2568416 w 6400800"/>
                <a:gd name="connsiteY1919" fmla="*/ 130016 h 514350"/>
                <a:gd name="connsiteX1920" fmla="*/ 2567464 w 6400800"/>
                <a:gd name="connsiteY1920" fmla="*/ 99536 h 514350"/>
                <a:gd name="connsiteX1921" fmla="*/ 2566511 w 6400800"/>
                <a:gd name="connsiteY1921" fmla="*/ 72866 h 514350"/>
                <a:gd name="connsiteX1922" fmla="*/ 2562701 w 6400800"/>
                <a:gd name="connsiteY1922" fmla="*/ 99536 h 514350"/>
                <a:gd name="connsiteX1923" fmla="*/ 2560796 w 6400800"/>
                <a:gd name="connsiteY1923" fmla="*/ 130016 h 514350"/>
                <a:gd name="connsiteX1924" fmla="*/ 2559844 w 6400800"/>
                <a:gd name="connsiteY1924" fmla="*/ 149066 h 514350"/>
                <a:gd name="connsiteX1925" fmla="*/ 2559844 w 6400800"/>
                <a:gd name="connsiteY1925" fmla="*/ 170021 h 514350"/>
                <a:gd name="connsiteX1926" fmla="*/ 2560796 w 6400800"/>
                <a:gd name="connsiteY1926" fmla="*/ 195739 h 514350"/>
                <a:gd name="connsiteX1927" fmla="*/ 2558891 w 6400800"/>
                <a:gd name="connsiteY1927" fmla="*/ 191929 h 514350"/>
                <a:gd name="connsiteX1928" fmla="*/ 2561749 w 6400800"/>
                <a:gd name="connsiteY1928" fmla="*/ 200501 h 514350"/>
                <a:gd name="connsiteX1929" fmla="*/ 2562701 w 6400800"/>
                <a:gd name="connsiteY1929" fmla="*/ 217646 h 514350"/>
                <a:gd name="connsiteX1930" fmla="*/ 2562701 w 6400800"/>
                <a:gd name="connsiteY1930" fmla="*/ 223361 h 514350"/>
                <a:gd name="connsiteX1931" fmla="*/ 2551271 w 6400800"/>
                <a:gd name="connsiteY1931" fmla="*/ 247174 h 514350"/>
                <a:gd name="connsiteX1932" fmla="*/ 2549366 w 6400800"/>
                <a:gd name="connsiteY1932" fmla="*/ 230029 h 514350"/>
                <a:gd name="connsiteX1933" fmla="*/ 2555081 w 6400800"/>
                <a:gd name="connsiteY1933" fmla="*/ 212884 h 514350"/>
                <a:gd name="connsiteX1934" fmla="*/ 2546509 w 6400800"/>
                <a:gd name="connsiteY1934" fmla="*/ 228124 h 514350"/>
                <a:gd name="connsiteX1935" fmla="*/ 2547461 w 6400800"/>
                <a:gd name="connsiteY1935" fmla="*/ 222409 h 514350"/>
                <a:gd name="connsiteX1936" fmla="*/ 2553176 w 6400800"/>
                <a:gd name="connsiteY1936" fmla="*/ 196691 h 514350"/>
                <a:gd name="connsiteX1937" fmla="*/ 2543651 w 6400800"/>
                <a:gd name="connsiteY1937" fmla="*/ 221456 h 514350"/>
                <a:gd name="connsiteX1938" fmla="*/ 2536984 w 6400800"/>
                <a:gd name="connsiteY1938" fmla="*/ 246221 h 514350"/>
                <a:gd name="connsiteX1939" fmla="*/ 2536984 w 6400800"/>
                <a:gd name="connsiteY1939" fmla="*/ 244316 h 514350"/>
                <a:gd name="connsiteX1940" fmla="*/ 2534126 w 6400800"/>
                <a:gd name="connsiteY1940" fmla="*/ 221456 h 514350"/>
                <a:gd name="connsiteX1941" fmla="*/ 2533174 w 6400800"/>
                <a:gd name="connsiteY1941" fmla="*/ 244316 h 514350"/>
                <a:gd name="connsiteX1942" fmla="*/ 2533174 w 6400800"/>
                <a:gd name="connsiteY1942" fmla="*/ 250984 h 514350"/>
                <a:gd name="connsiteX1943" fmla="*/ 2532221 w 6400800"/>
                <a:gd name="connsiteY1943" fmla="*/ 245269 h 514350"/>
                <a:gd name="connsiteX1944" fmla="*/ 2524601 w 6400800"/>
                <a:gd name="connsiteY1944" fmla="*/ 213836 h 514350"/>
                <a:gd name="connsiteX1945" fmla="*/ 2517934 w 6400800"/>
                <a:gd name="connsiteY1945" fmla="*/ 190024 h 514350"/>
                <a:gd name="connsiteX1946" fmla="*/ 2511266 w 6400800"/>
                <a:gd name="connsiteY1946" fmla="*/ 169069 h 514350"/>
                <a:gd name="connsiteX1947" fmla="*/ 2514124 w 6400800"/>
                <a:gd name="connsiteY1947" fmla="*/ 190976 h 514350"/>
                <a:gd name="connsiteX1948" fmla="*/ 2516981 w 6400800"/>
                <a:gd name="connsiteY1948" fmla="*/ 215741 h 514350"/>
                <a:gd name="connsiteX1949" fmla="*/ 2520791 w 6400800"/>
                <a:gd name="connsiteY1949" fmla="*/ 248126 h 514350"/>
                <a:gd name="connsiteX1950" fmla="*/ 2523649 w 6400800"/>
                <a:gd name="connsiteY1950" fmla="*/ 277654 h 514350"/>
                <a:gd name="connsiteX1951" fmla="*/ 2521744 w 6400800"/>
                <a:gd name="connsiteY1951" fmla="*/ 282416 h 514350"/>
                <a:gd name="connsiteX1952" fmla="*/ 2516981 w 6400800"/>
                <a:gd name="connsiteY1952" fmla="*/ 263366 h 514350"/>
                <a:gd name="connsiteX1953" fmla="*/ 2511266 w 6400800"/>
                <a:gd name="connsiteY1953" fmla="*/ 243364 h 514350"/>
                <a:gd name="connsiteX1954" fmla="*/ 2513171 w 6400800"/>
                <a:gd name="connsiteY1954" fmla="*/ 264319 h 514350"/>
                <a:gd name="connsiteX1955" fmla="*/ 2514124 w 6400800"/>
                <a:gd name="connsiteY1955" fmla="*/ 277654 h 514350"/>
                <a:gd name="connsiteX1956" fmla="*/ 2504599 w 6400800"/>
                <a:gd name="connsiteY1956" fmla="*/ 256699 h 514350"/>
                <a:gd name="connsiteX1957" fmla="*/ 2504599 w 6400800"/>
                <a:gd name="connsiteY1957" fmla="*/ 253841 h 514350"/>
                <a:gd name="connsiteX1958" fmla="*/ 2503646 w 6400800"/>
                <a:gd name="connsiteY1958" fmla="*/ 255746 h 514350"/>
                <a:gd name="connsiteX1959" fmla="*/ 2497931 w 6400800"/>
                <a:gd name="connsiteY1959" fmla="*/ 243364 h 514350"/>
                <a:gd name="connsiteX1960" fmla="*/ 2502694 w 6400800"/>
                <a:gd name="connsiteY1960" fmla="*/ 259556 h 514350"/>
                <a:gd name="connsiteX1961" fmla="*/ 2499836 w 6400800"/>
                <a:gd name="connsiteY1961" fmla="*/ 267176 h 514350"/>
                <a:gd name="connsiteX1962" fmla="*/ 2498884 w 6400800"/>
                <a:gd name="connsiteY1962" fmla="*/ 270034 h 514350"/>
                <a:gd name="connsiteX1963" fmla="*/ 2494121 w 6400800"/>
                <a:gd name="connsiteY1963" fmla="*/ 223361 h 514350"/>
                <a:gd name="connsiteX1964" fmla="*/ 2496026 w 6400800"/>
                <a:gd name="connsiteY1964" fmla="*/ 220504 h 514350"/>
                <a:gd name="connsiteX1965" fmla="*/ 2506504 w 6400800"/>
                <a:gd name="connsiteY1965" fmla="*/ 203359 h 514350"/>
                <a:gd name="connsiteX1966" fmla="*/ 2510314 w 6400800"/>
                <a:gd name="connsiteY1966" fmla="*/ 197644 h 514350"/>
                <a:gd name="connsiteX1967" fmla="*/ 2505551 w 6400800"/>
                <a:gd name="connsiteY1967" fmla="*/ 203359 h 514350"/>
                <a:gd name="connsiteX1968" fmla="*/ 2493169 w 6400800"/>
                <a:gd name="connsiteY1968" fmla="*/ 217646 h 514350"/>
                <a:gd name="connsiteX1969" fmla="*/ 2493169 w 6400800"/>
                <a:gd name="connsiteY1969" fmla="*/ 216694 h 514350"/>
                <a:gd name="connsiteX1970" fmla="*/ 2491264 w 6400800"/>
                <a:gd name="connsiteY1970" fmla="*/ 196691 h 514350"/>
                <a:gd name="connsiteX1971" fmla="*/ 2501741 w 6400800"/>
                <a:gd name="connsiteY1971" fmla="*/ 183356 h 514350"/>
                <a:gd name="connsiteX1972" fmla="*/ 2490311 w 6400800"/>
                <a:gd name="connsiteY1972" fmla="*/ 192881 h 514350"/>
                <a:gd name="connsiteX1973" fmla="*/ 2489359 w 6400800"/>
                <a:gd name="connsiteY1973" fmla="*/ 176689 h 514350"/>
                <a:gd name="connsiteX1974" fmla="*/ 2497931 w 6400800"/>
                <a:gd name="connsiteY1974" fmla="*/ 165259 h 514350"/>
                <a:gd name="connsiteX1975" fmla="*/ 2502694 w 6400800"/>
                <a:gd name="connsiteY1975" fmla="*/ 159544 h 514350"/>
                <a:gd name="connsiteX1976" fmla="*/ 2496979 w 6400800"/>
                <a:gd name="connsiteY1976" fmla="*/ 164306 h 514350"/>
                <a:gd name="connsiteX1977" fmla="*/ 2489359 w 6400800"/>
                <a:gd name="connsiteY1977" fmla="*/ 171926 h 514350"/>
                <a:gd name="connsiteX1978" fmla="*/ 2488406 w 6400800"/>
                <a:gd name="connsiteY1978" fmla="*/ 153829 h 514350"/>
                <a:gd name="connsiteX1979" fmla="*/ 2487454 w 6400800"/>
                <a:gd name="connsiteY1979" fmla="*/ 135731 h 514350"/>
                <a:gd name="connsiteX1980" fmla="*/ 2494121 w 6400800"/>
                <a:gd name="connsiteY1980" fmla="*/ 125254 h 514350"/>
                <a:gd name="connsiteX1981" fmla="*/ 2487454 w 6400800"/>
                <a:gd name="connsiteY1981" fmla="*/ 132874 h 514350"/>
                <a:gd name="connsiteX1982" fmla="*/ 2487454 w 6400800"/>
                <a:gd name="connsiteY1982" fmla="*/ 129064 h 514350"/>
                <a:gd name="connsiteX1983" fmla="*/ 2486501 w 6400800"/>
                <a:gd name="connsiteY1983" fmla="*/ 132874 h 514350"/>
                <a:gd name="connsiteX1984" fmla="*/ 2475071 w 6400800"/>
                <a:gd name="connsiteY1984" fmla="*/ 146209 h 514350"/>
                <a:gd name="connsiteX1985" fmla="*/ 2455069 w 6400800"/>
                <a:gd name="connsiteY1985" fmla="*/ 171926 h 514350"/>
                <a:gd name="connsiteX1986" fmla="*/ 2442686 w 6400800"/>
                <a:gd name="connsiteY1986" fmla="*/ 188119 h 514350"/>
                <a:gd name="connsiteX1987" fmla="*/ 2433161 w 6400800"/>
                <a:gd name="connsiteY1987" fmla="*/ 203359 h 514350"/>
                <a:gd name="connsiteX1988" fmla="*/ 2432209 w 6400800"/>
                <a:gd name="connsiteY1988" fmla="*/ 191929 h 514350"/>
                <a:gd name="connsiteX1989" fmla="*/ 2425541 w 6400800"/>
                <a:gd name="connsiteY1989" fmla="*/ 110966 h 514350"/>
                <a:gd name="connsiteX1990" fmla="*/ 2424589 w 6400800"/>
                <a:gd name="connsiteY1990" fmla="*/ 88106 h 514350"/>
                <a:gd name="connsiteX1991" fmla="*/ 2424589 w 6400800"/>
                <a:gd name="connsiteY1991" fmla="*/ 80486 h 514350"/>
                <a:gd name="connsiteX1992" fmla="*/ 2423636 w 6400800"/>
                <a:gd name="connsiteY1992" fmla="*/ 88106 h 514350"/>
                <a:gd name="connsiteX1993" fmla="*/ 2421731 w 6400800"/>
                <a:gd name="connsiteY1993" fmla="*/ 110966 h 514350"/>
                <a:gd name="connsiteX1994" fmla="*/ 2420779 w 6400800"/>
                <a:gd name="connsiteY1994" fmla="*/ 146209 h 514350"/>
                <a:gd name="connsiteX1995" fmla="*/ 2421731 w 6400800"/>
                <a:gd name="connsiteY1995" fmla="*/ 191929 h 514350"/>
                <a:gd name="connsiteX1996" fmla="*/ 2422684 w 6400800"/>
                <a:gd name="connsiteY1996" fmla="*/ 220504 h 514350"/>
                <a:gd name="connsiteX1997" fmla="*/ 2405539 w 6400800"/>
                <a:gd name="connsiteY1997" fmla="*/ 250031 h 514350"/>
                <a:gd name="connsiteX1998" fmla="*/ 2401729 w 6400800"/>
                <a:gd name="connsiteY1998" fmla="*/ 256699 h 514350"/>
                <a:gd name="connsiteX1999" fmla="*/ 2400776 w 6400800"/>
                <a:gd name="connsiteY1999" fmla="*/ 255746 h 514350"/>
                <a:gd name="connsiteX2000" fmla="*/ 2392204 w 6400800"/>
                <a:gd name="connsiteY2000" fmla="*/ 233839 h 514350"/>
                <a:gd name="connsiteX2001" fmla="*/ 2385536 w 6400800"/>
                <a:gd name="connsiteY2001" fmla="*/ 170974 h 514350"/>
                <a:gd name="connsiteX2002" fmla="*/ 2382679 w 6400800"/>
                <a:gd name="connsiteY2002" fmla="*/ 150971 h 514350"/>
                <a:gd name="connsiteX2003" fmla="*/ 2384584 w 6400800"/>
                <a:gd name="connsiteY2003" fmla="*/ 140494 h 514350"/>
                <a:gd name="connsiteX2004" fmla="*/ 2382679 w 6400800"/>
                <a:gd name="connsiteY2004" fmla="*/ 135731 h 514350"/>
                <a:gd name="connsiteX2005" fmla="*/ 2390299 w 6400800"/>
                <a:gd name="connsiteY2005" fmla="*/ 114776 h 514350"/>
                <a:gd name="connsiteX2006" fmla="*/ 2427446 w 6400800"/>
                <a:gd name="connsiteY2006" fmla="*/ 12859 h 514350"/>
                <a:gd name="connsiteX2007" fmla="*/ 2380774 w 6400800"/>
                <a:gd name="connsiteY2007" fmla="*/ 110014 h 514350"/>
                <a:gd name="connsiteX2008" fmla="*/ 2358866 w 6400800"/>
                <a:gd name="connsiteY2008" fmla="*/ 157639 h 514350"/>
                <a:gd name="connsiteX2009" fmla="*/ 2355056 w 6400800"/>
                <a:gd name="connsiteY2009" fmla="*/ 166211 h 514350"/>
                <a:gd name="connsiteX2010" fmla="*/ 2357914 w 6400800"/>
                <a:gd name="connsiteY2010" fmla="*/ 155734 h 514350"/>
                <a:gd name="connsiteX2011" fmla="*/ 2362676 w 6400800"/>
                <a:gd name="connsiteY2011" fmla="*/ 132874 h 514350"/>
                <a:gd name="connsiteX2012" fmla="*/ 2354104 w 6400800"/>
                <a:gd name="connsiteY2012" fmla="*/ 154781 h 514350"/>
                <a:gd name="connsiteX2013" fmla="*/ 2344579 w 6400800"/>
                <a:gd name="connsiteY2013" fmla="*/ 179546 h 514350"/>
                <a:gd name="connsiteX2014" fmla="*/ 2334101 w 6400800"/>
                <a:gd name="connsiteY2014" fmla="*/ 211931 h 514350"/>
                <a:gd name="connsiteX2015" fmla="*/ 2334101 w 6400800"/>
                <a:gd name="connsiteY2015" fmla="*/ 211931 h 514350"/>
                <a:gd name="connsiteX2016" fmla="*/ 2340769 w 6400800"/>
                <a:gd name="connsiteY2016" fmla="*/ 171926 h 514350"/>
                <a:gd name="connsiteX2017" fmla="*/ 2347436 w 6400800"/>
                <a:gd name="connsiteY2017" fmla="*/ 130969 h 514350"/>
                <a:gd name="connsiteX2018" fmla="*/ 2354104 w 6400800"/>
                <a:gd name="connsiteY2018" fmla="*/ 99536 h 514350"/>
                <a:gd name="connsiteX2019" fmla="*/ 2358866 w 6400800"/>
                <a:gd name="connsiteY2019" fmla="*/ 71914 h 514350"/>
                <a:gd name="connsiteX2020" fmla="*/ 2350294 w 6400800"/>
                <a:gd name="connsiteY2020" fmla="*/ 98584 h 514350"/>
                <a:gd name="connsiteX2021" fmla="*/ 2340769 w 6400800"/>
                <a:gd name="connsiteY2021" fmla="*/ 129064 h 514350"/>
                <a:gd name="connsiteX2022" fmla="*/ 2330291 w 6400800"/>
                <a:gd name="connsiteY2022" fmla="*/ 170021 h 514350"/>
                <a:gd name="connsiteX2023" fmla="*/ 2324576 w 6400800"/>
                <a:gd name="connsiteY2023" fmla="*/ 193834 h 514350"/>
                <a:gd name="connsiteX2024" fmla="*/ 2320766 w 6400800"/>
                <a:gd name="connsiteY2024" fmla="*/ 185261 h 514350"/>
                <a:gd name="connsiteX2025" fmla="*/ 2326481 w 6400800"/>
                <a:gd name="connsiteY2025" fmla="*/ 157639 h 514350"/>
                <a:gd name="connsiteX2026" fmla="*/ 2318861 w 6400800"/>
                <a:gd name="connsiteY2026" fmla="*/ 179546 h 514350"/>
                <a:gd name="connsiteX2027" fmla="*/ 2315051 w 6400800"/>
                <a:gd name="connsiteY2027" fmla="*/ 170974 h 514350"/>
                <a:gd name="connsiteX2028" fmla="*/ 2317909 w 6400800"/>
                <a:gd name="connsiteY2028" fmla="*/ 181451 h 514350"/>
                <a:gd name="connsiteX2029" fmla="*/ 2313146 w 6400800"/>
                <a:gd name="connsiteY2029" fmla="*/ 193834 h 514350"/>
                <a:gd name="connsiteX2030" fmla="*/ 2311241 w 6400800"/>
                <a:gd name="connsiteY2030" fmla="*/ 190976 h 514350"/>
                <a:gd name="connsiteX2031" fmla="*/ 2314099 w 6400800"/>
                <a:gd name="connsiteY2031" fmla="*/ 141446 h 514350"/>
                <a:gd name="connsiteX2032" fmla="*/ 2298859 w 6400800"/>
                <a:gd name="connsiteY2032" fmla="*/ 202406 h 514350"/>
                <a:gd name="connsiteX2033" fmla="*/ 2292191 w 6400800"/>
                <a:gd name="connsiteY2033" fmla="*/ 231934 h 514350"/>
                <a:gd name="connsiteX2034" fmla="*/ 2289334 w 6400800"/>
                <a:gd name="connsiteY2034" fmla="*/ 250031 h 514350"/>
                <a:gd name="connsiteX2035" fmla="*/ 2285524 w 6400800"/>
                <a:gd name="connsiteY2035" fmla="*/ 259556 h 514350"/>
                <a:gd name="connsiteX2036" fmla="*/ 2275999 w 6400800"/>
                <a:gd name="connsiteY2036" fmla="*/ 287179 h 514350"/>
                <a:gd name="connsiteX2037" fmla="*/ 2275999 w 6400800"/>
                <a:gd name="connsiteY2037" fmla="*/ 288131 h 514350"/>
                <a:gd name="connsiteX2038" fmla="*/ 2275999 w 6400800"/>
                <a:gd name="connsiteY2038" fmla="*/ 282416 h 514350"/>
                <a:gd name="connsiteX2039" fmla="*/ 2276951 w 6400800"/>
                <a:gd name="connsiteY2039" fmla="*/ 265271 h 514350"/>
                <a:gd name="connsiteX2040" fmla="*/ 2272189 w 6400800"/>
                <a:gd name="connsiteY2040" fmla="*/ 281464 h 514350"/>
                <a:gd name="connsiteX2041" fmla="*/ 2269331 w 6400800"/>
                <a:gd name="connsiteY2041" fmla="*/ 290989 h 514350"/>
                <a:gd name="connsiteX2042" fmla="*/ 2269331 w 6400800"/>
                <a:gd name="connsiteY2042" fmla="*/ 290989 h 514350"/>
                <a:gd name="connsiteX2043" fmla="*/ 2269331 w 6400800"/>
                <a:gd name="connsiteY2043" fmla="*/ 261461 h 514350"/>
                <a:gd name="connsiteX2044" fmla="*/ 2270284 w 6400800"/>
                <a:gd name="connsiteY2044" fmla="*/ 238601 h 514350"/>
                <a:gd name="connsiteX2045" fmla="*/ 2272189 w 6400800"/>
                <a:gd name="connsiteY2045" fmla="*/ 225266 h 514350"/>
                <a:gd name="connsiteX2046" fmla="*/ 2275999 w 6400800"/>
                <a:gd name="connsiteY2046" fmla="*/ 210979 h 514350"/>
                <a:gd name="connsiteX2047" fmla="*/ 2266474 w 6400800"/>
                <a:gd name="connsiteY2047" fmla="*/ 232886 h 514350"/>
                <a:gd name="connsiteX2048" fmla="*/ 2267426 w 6400800"/>
                <a:gd name="connsiteY2048" fmla="*/ 228124 h 514350"/>
                <a:gd name="connsiteX2049" fmla="*/ 2263616 w 6400800"/>
                <a:gd name="connsiteY2049" fmla="*/ 235744 h 514350"/>
                <a:gd name="connsiteX2050" fmla="*/ 2265521 w 6400800"/>
                <a:gd name="connsiteY2050" fmla="*/ 220504 h 514350"/>
                <a:gd name="connsiteX2051" fmla="*/ 2256949 w 6400800"/>
                <a:gd name="connsiteY2051" fmla="*/ 247174 h 514350"/>
                <a:gd name="connsiteX2052" fmla="*/ 2252186 w 6400800"/>
                <a:gd name="connsiteY2052" fmla="*/ 258604 h 514350"/>
                <a:gd name="connsiteX2053" fmla="*/ 2250281 w 6400800"/>
                <a:gd name="connsiteY2053" fmla="*/ 262414 h 514350"/>
                <a:gd name="connsiteX2054" fmla="*/ 2255044 w 6400800"/>
                <a:gd name="connsiteY2054" fmla="*/ 243364 h 514350"/>
                <a:gd name="connsiteX2055" fmla="*/ 2267426 w 6400800"/>
                <a:gd name="connsiteY2055" fmla="*/ 178594 h 514350"/>
                <a:gd name="connsiteX2056" fmla="*/ 2270284 w 6400800"/>
                <a:gd name="connsiteY2056" fmla="*/ 153829 h 514350"/>
                <a:gd name="connsiteX2057" fmla="*/ 2262664 w 6400800"/>
                <a:gd name="connsiteY2057" fmla="*/ 177641 h 514350"/>
                <a:gd name="connsiteX2058" fmla="*/ 2254091 w 6400800"/>
                <a:gd name="connsiteY2058" fmla="*/ 205264 h 514350"/>
                <a:gd name="connsiteX2059" fmla="*/ 2246471 w 6400800"/>
                <a:gd name="connsiteY2059" fmla="*/ 230981 h 514350"/>
                <a:gd name="connsiteX2060" fmla="*/ 2241709 w 6400800"/>
                <a:gd name="connsiteY2060" fmla="*/ 244316 h 514350"/>
                <a:gd name="connsiteX2061" fmla="*/ 2239804 w 6400800"/>
                <a:gd name="connsiteY2061" fmla="*/ 233839 h 514350"/>
                <a:gd name="connsiteX2062" fmla="*/ 2233136 w 6400800"/>
                <a:gd name="connsiteY2062" fmla="*/ 205264 h 514350"/>
                <a:gd name="connsiteX2063" fmla="*/ 2237899 w 6400800"/>
                <a:gd name="connsiteY2063" fmla="*/ 255746 h 514350"/>
                <a:gd name="connsiteX2064" fmla="*/ 2234089 w 6400800"/>
                <a:gd name="connsiteY2064" fmla="*/ 269081 h 514350"/>
                <a:gd name="connsiteX2065" fmla="*/ 2233136 w 6400800"/>
                <a:gd name="connsiteY2065" fmla="*/ 270034 h 514350"/>
                <a:gd name="connsiteX2066" fmla="*/ 2233136 w 6400800"/>
                <a:gd name="connsiteY2066" fmla="*/ 263366 h 514350"/>
                <a:gd name="connsiteX2067" fmla="*/ 2231231 w 6400800"/>
                <a:gd name="connsiteY2067" fmla="*/ 234791 h 514350"/>
                <a:gd name="connsiteX2068" fmla="*/ 2228374 w 6400800"/>
                <a:gd name="connsiteY2068" fmla="*/ 207169 h 514350"/>
                <a:gd name="connsiteX2069" fmla="*/ 2230279 w 6400800"/>
                <a:gd name="connsiteY2069" fmla="*/ 193834 h 514350"/>
                <a:gd name="connsiteX2070" fmla="*/ 2226469 w 6400800"/>
                <a:gd name="connsiteY2070" fmla="*/ 204311 h 514350"/>
                <a:gd name="connsiteX2071" fmla="*/ 2222659 w 6400800"/>
                <a:gd name="connsiteY2071" fmla="*/ 200501 h 514350"/>
                <a:gd name="connsiteX2072" fmla="*/ 2220754 w 6400800"/>
                <a:gd name="connsiteY2072" fmla="*/ 199549 h 514350"/>
                <a:gd name="connsiteX2073" fmla="*/ 2217896 w 6400800"/>
                <a:gd name="connsiteY2073" fmla="*/ 199549 h 514350"/>
                <a:gd name="connsiteX2074" fmla="*/ 2215039 w 6400800"/>
                <a:gd name="connsiteY2074" fmla="*/ 202406 h 514350"/>
                <a:gd name="connsiteX2075" fmla="*/ 2213134 w 6400800"/>
                <a:gd name="connsiteY2075" fmla="*/ 214789 h 514350"/>
                <a:gd name="connsiteX2076" fmla="*/ 2217896 w 6400800"/>
                <a:gd name="connsiteY2076" fmla="*/ 203359 h 514350"/>
                <a:gd name="connsiteX2077" fmla="*/ 2219801 w 6400800"/>
                <a:gd name="connsiteY2077" fmla="*/ 201454 h 514350"/>
                <a:gd name="connsiteX2078" fmla="*/ 2220754 w 6400800"/>
                <a:gd name="connsiteY2078" fmla="*/ 202406 h 514350"/>
                <a:gd name="connsiteX2079" fmla="*/ 2223611 w 6400800"/>
                <a:gd name="connsiteY2079" fmla="*/ 207169 h 514350"/>
                <a:gd name="connsiteX2080" fmla="*/ 2223611 w 6400800"/>
                <a:gd name="connsiteY2080" fmla="*/ 215741 h 514350"/>
                <a:gd name="connsiteX2081" fmla="*/ 2223611 w 6400800"/>
                <a:gd name="connsiteY2081" fmla="*/ 215741 h 514350"/>
                <a:gd name="connsiteX2082" fmla="*/ 2215991 w 6400800"/>
                <a:gd name="connsiteY2082" fmla="*/ 241459 h 514350"/>
                <a:gd name="connsiteX2083" fmla="*/ 2206466 w 6400800"/>
                <a:gd name="connsiteY2083" fmla="*/ 274796 h 514350"/>
                <a:gd name="connsiteX2084" fmla="*/ 2196941 w 6400800"/>
                <a:gd name="connsiteY2084" fmla="*/ 313849 h 514350"/>
                <a:gd name="connsiteX2085" fmla="*/ 2195989 w 6400800"/>
                <a:gd name="connsiteY2085" fmla="*/ 305276 h 514350"/>
                <a:gd name="connsiteX2086" fmla="*/ 2195036 w 6400800"/>
                <a:gd name="connsiteY2086" fmla="*/ 317659 h 514350"/>
                <a:gd name="connsiteX2087" fmla="*/ 2193131 w 6400800"/>
                <a:gd name="connsiteY2087" fmla="*/ 314801 h 514350"/>
                <a:gd name="connsiteX2088" fmla="*/ 2195036 w 6400800"/>
                <a:gd name="connsiteY2088" fmla="*/ 318611 h 514350"/>
                <a:gd name="connsiteX2089" fmla="*/ 2195036 w 6400800"/>
                <a:gd name="connsiteY2089" fmla="*/ 323374 h 514350"/>
                <a:gd name="connsiteX2090" fmla="*/ 2192179 w 6400800"/>
                <a:gd name="connsiteY2090" fmla="*/ 334804 h 514350"/>
                <a:gd name="connsiteX2091" fmla="*/ 2190274 w 6400800"/>
                <a:gd name="connsiteY2091" fmla="*/ 330994 h 514350"/>
                <a:gd name="connsiteX2092" fmla="*/ 2191226 w 6400800"/>
                <a:gd name="connsiteY2092" fmla="*/ 330041 h 514350"/>
                <a:gd name="connsiteX2093" fmla="*/ 2190274 w 6400800"/>
                <a:gd name="connsiteY2093" fmla="*/ 330994 h 514350"/>
                <a:gd name="connsiteX2094" fmla="*/ 2188369 w 6400800"/>
                <a:gd name="connsiteY2094" fmla="*/ 326231 h 514350"/>
                <a:gd name="connsiteX2095" fmla="*/ 2189321 w 6400800"/>
                <a:gd name="connsiteY2095" fmla="*/ 331946 h 514350"/>
                <a:gd name="connsiteX2096" fmla="*/ 2188369 w 6400800"/>
                <a:gd name="connsiteY2096" fmla="*/ 332899 h 514350"/>
                <a:gd name="connsiteX2097" fmla="*/ 2185511 w 6400800"/>
                <a:gd name="connsiteY2097" fmla="*/ 315754 h 514350"/>
                <a:gd name="connsiteX2098" fmla="*/ 2184559 w 6400800"/>
                <a:gd name="connsiteY2098" fmla="*/ 336709 h 514350"/>
                <a:gd name="connsiteX2099" fmla="*/ 2184559 w 6400800"/>
                <a:gd name="connsiteY2099" fmla="*/ 337661 h 514350"/>
                <a:gd name="connsiteX2100" fmla="*/ 2179796 w 6400800"/>
                <a:gd name="connsiteY2100" fmla="*/ 343376 h 514350"/>
                <a:gd name="connsiteX2101" fmla="*/ 2178844 w 6400800"/>
                <a:gd name="connsiteY2101" fmla="*/ 340519 h 514350"/>
                <a:gd name="connsiteX2102" fmla="*/ 2192179 w 6400800"/>
                <a:gd name="connsiteY2102" fmla="*/ 283369 h 514350"/>
                <a:gd name="connsiteX2103" fmla="*/ 2212181 w 6400800"/>
                <a:gd name="connsiteY2103" fmla="*/ 190024 h 514350"/>
                <a:gd name="connsiteX2104" fmla="*/ 2183606 w 6400800"/>
                <a:gd name="connsiteY2104" fmla="*/ 272891 h 514350"/>
                <a:gd name="connsiteX2105" fmla="*/ 2187416 w 6400800"/>
                <a:gd name="connsiteY2105" fmla="*/ 253841 h 514350"/>
                <a:gd name="connsiteX2106" fmla="*/ 2192179 w 6400800"/>
                <a:gd name="connsiteY2106" fmla="*/ 231934 h 514350"/>
                <a:gd name="connsiteX2107" fmla="*/ 2196941 w 6400800"/>
                <a:gd name="connsiteY2107" fmla="*/ 210026 h 514350"/>
                <a:gd name="connsiteX2108" fmla="*/ 2200751 w 6400800"/>
                <a:gd name="connsiteY2108" fmla="*/ 193834 h 514350"/>
                <a:gd name="connsiteX2109" fmla="*/ 2204561 w 6400800"/>
                <a:gd name="connsiteY2109" fmla="*/ 179546 h 514350"/>
                <a:gd name="connsiteX2110" fmla="*/ 2211229 w 6400800"/>
                <a:gd name="connsiteY2110" fmla="*/ 155734 h 514350"/>
                <a:gd name="connsiteX2111" fmla="*/ 2217896 w 6400800"/>
                <a:gd name="connsiteY2111" fmla="*/ 134779 h 514350"/>
                <a:gd name="connsiteX2112" fmla="*/ 2211229 w 6400800"/>
                <a:gd name="connsiteY2112" fmla="*/ 148114 h 514350"/>
                <a:gd name="connsiteX2113" fmla="*/ 2211229 w 6400800"/>
                <a:gd name="connsiteY2113" fmla="*/ 147161 h 514350"/>
                <a:gd name="connsiteX2114" fmla="*/ 2216944 w 6400800"/>
                <a:gd name="connsiteY2114" fmla="*/ 125254 h 514350"/>
                <a:gd name="connsiteX2115" fmla="*/ 2222659 w 6400800"/>
                <a:gd name="connsiteY2115" fmla="*/ 105251 h 514350"/>
                <a:gd name="connsiteX2116" fmla="*/ 2233136 w 6400800"/>
                <a:gd name="connsiteY2116" fmla="*/ 72866 h 514350"/>
                <a:gd name="connsiteX2117" fmla="*/ 2242661 w 6400800"/>
                <a:gd name="connsiteY2117" fmla="*/ 45244 h 514350"/>
                <a:gd name="connsiteX2118" fmla="*/ 2229326 w 6400800"/>
                <a:gd name="connsiteY2118" fmla="*/ 71914 h 514350"/>
                <a:gd name="connsiteX2119" fmla="*/ 2215991 w 6400800"/>
                <a:gd name="connsiteY2119" fmla="*/ 103346 h 514350"/>
                <a:gd name="connsiteX2120" fmla="*/ 2208371 w 6400800"/>
                <a:gd name="connsiteY2120" fmla="*/ 122396 h 514350"/>
                <a:gd name="connsiteX2121" fmla="*/ 2200751 w 6400800"/>
                <a:gd name="connsiteY2121" fmla="*/ 144304 h 514350"/>
                <a:gd name="connsiteX2122" fmla="*/ 2184559 w 6400800"/>
                <a:gd name="connsiteY2122" fmla="*/ 193834 h 514350"/>
                <a:gd name="connsiteX2123" fmla="*/ 2175034 w 6400800"/>
                <a:gd name="connsiteY2123" fmla="*/ 228124 h 514350"/>
                <a:gd name="connsiteX2124" fmla="*/ 2177891 w 6400800"/>
                <a:gd name="connsiteY2124" fmla="*/ 203359 h 514350"/>
                <a:gd name="connsiteX2125" fmla="*/ 2178844 w 6400800"/>
                <a:gd name="connsiteY2125" fmla="*/ 190024 h 514350"/>
                <a:gd name="connsiteX2126" fmla="*/ 2180749 w 6400800"/>
                <a:gd name="connsiteY2126" fmla="*/ 184309 h 514350"/>
                <a:gd name="connsiteX2127" fmla="*/ 2179796 w 6400800"/>
                <a:gd name="connsiteY2127" fmla="*/ 187166 h 514350"/>
                <a:gd name="connsiteX2128" fmla="*/ 2180749 w 6400800"/>
                <a:gd name="connsiteY2128" fmla="*/ 176689 h 514350"/>
                <a:gd name="connsiteX2129" fmla="*/ 2175986 w 6400800"/>
                <a:gd name="connsiteY2129" fmla="*/ 194786 h 514350"/>
                <a:gd name="connsiteX2130" fmla="*/ 2170271 w 6400800"/>
                <a:gd name="connsiteY2130" fmla="*/ 208121 h 514350"/>
                <a:gd name="connsiteX2131" fmla="*/ 2144554 w 6400800"/>
                <a:gd name="connsiteY2131" fmla="*/ 271939 h 514350"/>
                <a:gd name="connsiteX2132" fmla="*/ 2135029 w 6400800"/>
                <a:gd name="connsiteY2132" fmla="*/ 296704 h 514350"/>
                <a:gd name="connsiteX2133" fmla="*/ 2135029 w 6400800"/>
                <a:gd name="connsiteY2133" fmla="*/ 295751 h 514350"/>
                <a:gd name="connsiteX2134" fmla="*/ 2129314 w 6400800"/>
                <a:gd name="connsiteY2134" fmla="*/ 282416 h 514350"/>
                <a:gd name="connsiteX2135" fmla="*/ 2137886 w 6400800"/>
                <a:gd name="connsiteY2135" fmla="*/ 231934 h 514350"/>
                <a:gd name="connsiteX2136" fmla="*/ 2141696 w 6400800"/>
                <a:gd name="connsiteY2136" fmla="*/ 210026 h 514350"/>
                <a:gd name="connsiteX2137" fmla="*/ 2134076 w 6400800"/>
                <a:gd name="connsiteY2137" fmla="*/ 230981 h 514350"/>
                <a:gd name="connsiteX2138" fmla="*/ 2123599 w 6400800"/>
                <a:gd name="connsiteY2138" fmla="*/ 263366 h 514350"/>
                <a:gd name="connsiteX2139" fmla="*/ 2122646 w 6400800"/>
                <a:gd name="connsiteY2139" fmla="*/ 253841 h 514350"/>
                <a:gd name="connsiteX2140" fmla="*/ 2117884 w 6400800"/>
                <a:gd name="connsiteY2140" fmla="*/ 211931 h 514350"/>
                <a:gd name="connsiteX2141" fmla="*/ 2112169 w 6400800"/>
                <a:gd name="connsiteY2141" fmla="*/ 176689 h 514350"/>
                <a:gd name="connsiteX2142" fmla="*/ 2107406 w 6400800"/>
                <a:gd name="connsiteY2142" fmla="*/ 150019 h 514350"/>
                <a:gd name="connsiteX2143" fmla="*/ 2102644 w 6400800"/>
                <a:gd name="connsiteY2143" fmla="*/ 127159 h 514350"/>
                <a:gd name="connsiteX2144" fmla="*/ 2103596 w 6400800"/>
                <a:gd name="connsiteY2144" fmla="*/ 150971 h 514350"/>
                <a:gd name="connsiteX2145" fmla="*/ 2104549 w 6400800"/>
                <a:gd name="connsiteY2145" fmla="*/ 168116 h 514350"/>
                <a:gd name="connsiteX2146" fmla="*/ 2104549 w 6400800"/>
                <a:gd name="connsiteY2146" fmla="*/ 183356 h 514350"/>
                <a:gd name="connsiteX2147" fmla="*/ 2105501 w 6400800"/>
                <a:gd name="connsiteY2147" fmla="*/ 207169 h 514350"/>
                <a:gd name="connsiteX2148" fmla="*/ 2106454 w 6400800"/>
                <a:gd name="connsiteY2148" fmla="*/ 225266 h 514350"/>
                <a:gd name="connsiteX2149" fmla="*/ 2104549 w 6400800"/>
                <a:gd name="connsiteY2149" fmla="*/ 221456 h 514350"/>
                <a:gd name="connsiteX2150" fmla="*/ 2104549 w 6400800"/>
                <a:gd name="connsiteY2150" fmla="*/ 221456 h 514350"/>
                <a:gd name="connsiteX2151" fmla="*/ 2104549 w 6400800"/>
                <a:gd name="connsiteY2151" fmla="*/ 221456 h 514350"/>
                <a:gd name="connsiteX2152" fmla="*/ 2102644 w 6400800"/>
                <a:gd name="connsiteY2152" fmla="*/ 215741 h 514350"/>
                <a:gd name="connsiteX2153" fmla="*/ 2101691 w 6400800"/>
                <a:gd name="connsiteY2153" fmla="*/ 205264 h 514350"/>
                <a:gd name="connsiteX2154" fmla="*/ 2098834 w 6400800"/>
                <a:gd name="connsiteY2154" fmla="*/ 176689 h 514350"/>
                <a:gd name="connsiteX2155" fmla="*/ 2097881 w 6400800"/>
                <a:gd name="connsiteY2155" fmla="*/ 168116 h 514350"/>
                <a:gd name="connsiteX2156" fmla="*/ 2102644 w 6400800"/>
                <a:gd name="connsiteY2156" fmla="*/ 149066 h 514350"/>
                <a:gd name="connsiteX2157" fmla="*/ 2096929 w 6400800"/>
                <a:gd name="connsiteY2157" fmla="*/ 162401 h 514350"/>
                <a:gd name="connsiteX2158" fmla="*/ 2095024 w 6400800"/>
                <a:gd name="connsiteY2158" fmla="*/ 151924 h 514350"/>
                <a:gd name="connsiteX2159" fmla="*/ 2095024 w 6400800"/>
                <a:gd name="connsiteY2159" fmla="*/ 167164 h 514350"/>
                <a:gd name="connsiteX2160" fmla="*/ 2066449 w 6400800"/>
                <a:gd name="connsiteY2160" fmla="*/ 235744 h 514350"/>
                <a:gd name="connsiteX2161" fmla="*/ 2056924 w 6400800"/>
                <a:gd name="connsiteY2161" fmla="*/ 259556 h 514350"/>
                <a:gd name="connsiteX2162" fmla="*/ 2063591 w 6400800"/>
                <a:gd name="connsiteY2162" fmla="*/ 219551 h 514350"/>
                <a:gd name="connsiteX2163" fmla="*/ 2052161 w 6400800"/>
                <a:gd name="connsiteY2163" fmla="*/ 252889 h 514350"/>
                <a:gd name="connsiteX2164" fmla="*/ 2050256 w 6400800"/>
                <a:gd name="connsiteY2164" fmla="*/ 248126 h 514350"/>
                <a:gd name="connsiteX2165" fmla="*/ 2050256 w 6400800"/>
                <a:gd name="connsiteY2165" fmla="*/ 233839 h 514350"/>
                <a:gd name="connsiteX2166" fmla="*/ 2048351 w 6400800"/>
                <a:gd name="connsiteY2166" fmla="*/ 244316 h 514350"/>
                <a:gd name="connsiteX2167" fmla="*/ 2046446 w 6400800"/>
                <a:gd name="connsiteY2167" fmla="*/ 240506 h 514350"/>
                <a:gd name="connsiteX2168" fmla="*/ 2047399 w 6400800"/>
                <a:gd name="connsiteY2168" fmla="*/ 247174 h 514350"/>
                <a:gd name="connsiteX2169" fmla="*/ 2044541 w 6400800"/>
                <a:gd name="connsiteY2169" fmla="*/ 266224 h 514350"/>
                <a:gd name="connsiteX2170" fmla="*/ 2043589 w 6400800"/>
                <a:gd name="connsiteY2170" fmla="*/ 259556 h 514350"/>
                <a:gd name="connsiteX2171" fmla="*/ 2041684 w 6400800"/>
                <a:gd name="connsiteY2171" fmla="*/ 249079 h 514350"/>
                <a:gd name="connsiteX2172" fmla="*/ 2048351 w 6400800"/>
                <a:gd name="connsiteY2172" fmla="*/ 184309 h 514350"/>
                <a:gd name="connsiteX2173" fmla="*/ 2039779 w 6400800"/>
                <a:gd name="connsiteY2173" fmla="*/ 216694 h 514350"/>
                <a:gd name="connsiteX2174" fmla="*/ 2036921 w 6400800"/>
                <a:gd name="connsiteY2174" fmla="*/ 223361 h 514350"/>
                <a:gd name="connsiteX2175" fmla="*/ 2035969 w 6400800"/>
                <a:gd name="connsiteY2175" fmla="*/ 218599 h 514350"/>
                <a:gd name="connsiteX2176" fmla="*/ 2031206 w 6400800"/>
                <a:gd name="connsiteY2176" fmla="*/ 187166 h 514350"/>
                <a:gd name="connsiteX2177" fmla="*/ 2028349 w 6400800"/>
                <a:gd name="connsiteY2177" fmla="*/ 169069 h 514350"/>
                <a:gd name="connsiteX2178" fmla="*/ 2031206 w 6400800"/>
                <a:gd name="connsiteY2178" fmla="*/ 147161 h 514350"/>
                <a:gd name="connsiteX2179" fmla="*/ 2028349 w 6400800"/>
                <a:gd name="connsiteY2179" fmla="*/ 157639 h 514350"/>
                <a:gd name="connsiteX2180" fmla="*/ 2030254 w 6400800"/>
                <a:gd name="connsiteY2180" fmla="*/ 138589 h 514350"/>
                <a:gd name="connsiteX2181" fmla="*/ 2023586 w 6400800"/>
                <a:gd name="connsiteY2181" fmla="*/ 160496 h 514350"/>
                <a:gd name="connsiteX2182" fmla="*/ 2017871 w 6400800"/>
                <a:gd name="connsiteY2182" fmla="*/ 186214 h 514350"/>
                <a:gd name="connsiteX2183" fmla="*/ 2016919 w 6400800"/>
                <a:gd name="connsiteY2183" fmla="*/ 191929 h 514350"/>
                <a:gd name="connsiteX2184" fmla="*/ 2016919 w 6400800"/>
                <a:gd name="connsiteY2184" fmla="*/ 190976 h 514350"/>
                <a:gd name="connsiteX2185" fmla="*/ 2019776 w 6400800"/>
                <a:gd name="connsiteY2185" fmla="*/ 158591 h 514350"/>
                <a:gd name="connsiteX2186" fmla="*/ 2015014 w 6400800"/>
                <a:gd name="connsiteY2186" fmla="*/ 178594 h 514350"/>
                <a:gd name="connsiteX2187" fmla="*/ 2014061 w 6400800"/>
                <a:gd name="connsiteY2187" fmla="*/ 174784 h 514350"/>
                <a:gd name="connsiteX2188" fmla="*/ 2014061 w 6400800"/>
                <a:gd name="connsiteY2188" fmla="*/ 177641 h 514350"/>
                <a:gd name="connsiteX2189" fmla="*/ 2011204 w 6400800"/>
                <a:gd name="connsiteY2189" fmla="*/ 163354 h 514350"/>
                <a:gd name="connsiteX2190" fmla="*/ 2003584 w 6400800"/>
                <a:gd name="connsiteY2190" fmla="*/ 125254 h 514350"/>
                <a:gd name="connsiteX2191" fmla="*/ 1996916 w 6400800"/>
                <a:gd name="connsiteY2191" fmla="*/ 91916 h 514350"/>
                <a:gd name="connsiteX2192" fmla="*/ 1999774 w 6400800"/>
                <a:gd name="connsiteY2192" fmla="*/ 125254 h 514350"/>
                <a:gd name="connsiteX2193" fmla="*/ 2003584 w 6400800"/>
                <a:gd name="connsiteY2193" fmla="*/ 164306 h 514350"/>
                <a:gd name="connsiteX2194" fmla="*/ 2008346 w 6400800"/>
                <a:gd name="connsiteY2194" fmla="*/ 203359 h 514350"/>
                <a:gd name="connsiteX2195" fmla="*/ 1999774 w 6400800"/>
                <a:gd name="connsiteY2195" fmla="*/ 240506 h 514350"/>
                <a:gd name="connsiteX2196" fmla="*/ 1984534 w 6400800"/>
                <a:gd name="connsiteY2196" fmla="*/ 314801 h 514350"/>
                <a:gd name="connsiteX2197" fmla="*/ 1984534 w 6400800"/>
                <a:gd name="connsiteY2197" fmla="*/ 283369 h 514350"/>
                <a:gd name="connsiteX2198" fmla="*/ 1984534 w 6400800"/>
                <a:gd name="connsiteY2198" fmla="*/ 267176 h 514350"/>
                <a:gd name="connsiteX2199" fmla="*/ 1986439 w 6400800"/>
                <a:gd name="connsiteY2199" fmla="*/ 263366 h 514350"/>
                <a:gd name="connsiteX2200" fmla="*/ 1984534 w 6400800"/>
                <a:gd name="connsiteY2200" fmla="*/ 265271 h 514350"/>
                <a:gd name="connsiteX2201" fmla="*/ 1985486 w 6400800"/>
                <a:gd name="connsiteY2201" fmla="*/ 243364 h 514350"/>
                <a:gd name="connsiteX2202" fmla="*/ 1987391 w 6400800"/>
                <a:gd name="connsiteY2202" fmla="*/ 212884 h 514350"/>
                <a:gd name="connsiteX2203" fmla="*/ 1989296 w 6400800"/>
                <a:gd name="connsiteY2203" fmla="*/ 186214 h 514350"/>
                <a:gd name="connsiteX2204" fmla="*/ 1983581 w 6400800"/>
                <a:gd name="connsiteY2204" fmla="*/ 211931 h 514350"/>
                <a:gd name="connsiteX2205" fmla="*/ 1978819 w 6400800"/>
                <a:gd name="connsiteY2205" fmla="*/ 242411 h 514350"/>
                <a:gd name="connsiteX2206" fmla="*/ 1974056 w 6400800"/>
                <a:gd name="connsiteY2206" fmla="*/ 281464 h 514350"/>
                <a:gd name="connsiteX2207" fmla="*/ 1973104 w 6400800"/>
                <a:gd name="connsiteY2207" fmla="*/ 282416 h 514350"/>
                <a:gd name="connsiteX2208" fmla="*/ 1968341 w 6400800"/>
                <a:gd name="connsiteY2208" fmla="*/ 289084 h 514350"/>
                <a:gd name="connsiteX2209" fmla="*/ 1968341 w 6400800"/>
                <a:gd name="connsiteY2209" fmla="*/ 283369 h 514350"/>
                <a:gd name="connsiteX2210" fmla="*/ 1973104 w 6400800"/>
                <a:gd name="connsiteY2210" fmla="*/ 274796 h 514350"/>
                <a:gd name="connsiteX2211" fmla="*/ 1968341 w 6400800"/>
                <a:gd name="connsiteY2211" fmla="*/ 280511 h 514350"/>
                <a:gd name="connsiteX2212" fmla="*/ 1973104 w 6400800"/>
                <a:gd name="connsiteY2212" fmla="*/ 224314 h 514350"/>
                <a:gd name="connsiteX2213" fmla="*/ 1976914 w 6400800"/>
                <a:gd name="connsiteY2213" fmla="*/ 187166 h 514350"/>
                <a:gd name="connsiteX2214" fmla="*/ 1967389 w 6400800"/>
                <a:gd name="connsiteY2214" fmla="*/ 218599 h 514350"/>
                <a:gd name="connsiteX2215" fmla="*/ 1967389 w 6400800"/>
                <a:gd name="connsiteY2215" fmla="*/ 216694 h 514350"/>
                <a:gd name="connsiteX2216" fmla="*/ 1966436 w 6400800"/>
                <a:gd name="connsiteY2216" fmla="*/ 220504 h 514350"/>
                <a:gd name="connsiteX2217" fmla="*/ 1957864 w 6400800"/>
                <a:gd name="connsiteY2217" fmla="*/ 250031 h 514350"/>
                <a:gd name="connsiteX2218" fmla="*/ 1952149 w 6400800"/>
                <a:gd name="connsiteY2218" fmla="*/ 271939 h 514350"/>
                <a:gd name="connsiteX2219" fmla="*/ 1941671 w 6400800"/>
                <a:gd name="connsiteY2219" fmla="*/ 221456 h 514350"/>
                <a:gd name="connsiteX2220" fmla="*/ 1942624 w 6400800"/>
                <a:gd name="connsiteY2220" fmla="*/ 213836 h 514350"/>
                <a:gd name="connsiteX2221" fmla="*/ 1952149 w 6400800"/>
                <a:gd name="connsiteY2221" fmla="*/ 186214 h 514350"/>
                <a:gd name="connsiteX2222" fmla="*/ 1962626 w 6400800"/>
                <a:gd name="connsiteY2222" fmla="*/ 157639 h 514350"/>
                <a:gd name="connsiteX2223" fmla="*/ 1948339 w 6400800"/>
                <a:gd name="connsiteY2223" fmla="*/ 185261 h 514350"/>
                <a:gd name="connsiteX2224" fmla="*/ 1945481 w 6400800"/>
                <a:gd name="connsiteY2224" fmla="*/ 190976 h 514350"/>
                <a:gd name="connsiteX2225" fmla="*/ 1945481 w 6400800"/>
                <a:gd name="connsiteY2225" fmla="*/ 189071 h 514350"/>
                <a:gd name="connsiteX2226" fmla="*/ 1944529 w 6400800"/>
                <a:gd name="connsiteY2226" fmla="*/ 192881 h 514350"/>
                <a:gd name="connsiteX2227" fmla="*/ 1938814 w 6400800"/>
                <a:gd name="connsiteY2227" fmla="*/ 205264 h 514350"/>
                <a:gd name="connsiteX2228" fmla="*/ 1935004 w 6400800"/>
                <a:gd name="connsiteY2228" fmla="*/ 148114 h 514350"/>
                <a:gd name="connsiteX2229" fmla="*/ 1928336 w 6400800"/>
                <a:gd name="connsiteY2229" fmla="*/ 224314 h 514350"/>
                <a:gd name="connsiteX2230" fmla="*/ 1928336 w 6400800"/>
                <a:gd name="connsiteY2230" fmla="*/ 229076 h 514350"/>
                <a:gd name="connsiteX2231" fmla="*/ 1924526 w 6400800"/>
                <a:gd name="connsiteY2231" fmla="*/ 236696 h 514350"/>
                <a:gd name="connsiteX2232" fmla="*/ 1915001 w 6400800"/>
                <a:gd name="connsiteY2232" fmla="*/ 258604 h 514350"/>
                <a:gd name="connsiteX2233" fmla="*/ 1911191 w 6400800"/>
                <a:gd name="connsiteY2233" fmla="*/ 268129 h 514350"/>
                <a:gd name="connsiteX2234" fmla="*/ 1907381 w 6400800"/>
                <a:gd name="connsiteY2234" fmla="*/ 259556 h 514350"/>
                <a:gd name="connsiteX2235" fmla="*/ 1907381 w 6400800"/>
                <a:gd name="connsiteY2235" fmla="*/ 258604 h 514350"/>
                <a:gd name="connsiteX2236" fmla="*/ 1907381 w 6400800"/>
                <a:gd name="connsiteY2236" fmla="*/ 258604 h 514350"/>
                <a:gd name="connsiteX2237" fmla="*/ 1900714 w 6400800"/>
                <a:gd name="connsiteY2237" fmla="*/ 253841 h 514350"/>
                <a:gd name="connsiteX2238" fmla="*/ 1897856 w 6400800"/>
                <a:gd name="connsiteY2238" fmla="*/ 252889 h 514350"/>
                <a:gd name="connsiteX2239" fmla="*/ 1896904 w 6400800"/>
                <a:gd name="connsiteY2239" fmla="*/ 252889 h 514350"/>
                <a:gd name="connsiteX2240" fmla="*/ 1896904 w 6400800"/>
                <a:gd name="connsiteY2240" fmla="*/ 250984 h 514350"/>
                <a:gd name="connsiteX2241" fmla="*/ 1897856 w 6400800"/>
                <a:gd name="connsiteY2241" fmla="*/ 246221 h 514350"/>
                <a:gd name="connsiteX2242" fmla="*/ 1902619 w 6400800"/>
                <a:gd name="connsiteY2242" fmla="*/ 230029 h 514350"/>
                <a:gd name="connsiteX2243" fmla="*/ 1903571 w 6400800"/>
                <a:gd name="connsiteY2243" fmla="*/ 226219 h 514350"/>
                <a:gd name="connsiteX2244" fmla="*/ 1902619 w 6400800"/>
                <a:gd name="connsiteY2244" fmla="*/ 227171 h 514350"/>
                <a:gd name="connsiteX2245" fmla="*/ 1906429 w 6400800"/>
                <a:gd name="connsiteY2245" fmla="*/ 214789 h 514350"/>
                <a:gd name="connsiteX2246" fmla="*/ 1915001 w 6400800"/>
                <a:gd name="connsiteY2246" fmla="*/ 190976 h 514350"/>
                <a:gd name="connsiteX2247" fmla="*/ 1922621 w 6400800"/>
                <a:gd name="connsiteY2247" fmla="*/ 170021 h 514350"/>
                <a:gd name="connsiteX2248" fmla="*/ 1911191 w 6400800"/>
                <a:gd name="connsiteY2248" fmla="*/ 189071 h 514350"/>
                <a:gd name="connsiteX2249" fmla="*/ 1899761 w 6400800"/>
                <a:gd name="connsiteY2249" fmla="*/ 211931 h 514350"/>
                <a:gd name="connsiteX2250" fmla="*/ 1893094 w 6400800"/>
                <a:gd name="connsiteY2250" fmla="*/ 226219 h 514350"/>
                <a:gd name="connsiteX2251" fmla="*/ 1889284 w 6400800"/>
                <a:gd name="connsiteY2251" fmla="*/ 235744 h 514350"/>
                <a:gd name="connsiteX2252" fmla="*/ 1888331 w 6400800"/>
                <a:gd name="connsiteY2252" fmla="*/ 232886 h 514350"/>
                <a:gd name="connsiteX2253" fmla="*/ 1889284 w 6400800"/>
                <a:gd name="connsiteY2253" fmla="*/ 216694 h 514350"/>
                <a:gd name="connsiteX2254" fmla="*/ 1891189 w 6400800"/>
                <a:gd name="connsiteY2254" fmla="*/ 200501 h 514350"/>
                <a:gd name="connsiteX2255" fmla="*/ 1894046 w 6400800"/>
                <a:gd name="connsiteY2255" fmla="*/ 187166 h 514350"/>
                <a:gd name="connsiteX2256" fmla="*/ 1899761 w 6400800"/>
                <a:gd name="connsiteY2256" fmla="*/ 169069 h 514350"/>
                <a:gd name="connsiteX2257" fmla="*/ 1902619 w 6400800"/>
                <a:gd name="connsiteY2257" fmla="*/ 162401 h 514350"/>
                <a:gd name="connsiteX2258" fmla="*/ 1898809 w 6400800"/>
                <a:gd name="connsiteY2258" fmla="*/ 168116 h 514350"/>
                <a:gd name="connsiteX2259" fmla="*/ 1890236 w 6400800"/>
                <a:gd name="connsiteY2259" fmla="*/ 186214 h 514350"/>
                <a:gd name="connsiteX2260" fmla="*/ 1885474 w 6400800"/>
                <a:gd name="connsiteY2260" fmla="*/ 199549 h 514350"/>
                <a:gd name="connsiteX2261" fmla="*/ 1882616 w 6400800"/>
                <a:gd name="connsiteY2261" fmla="*/ 213836 h 514350"/>
                <a:gd name="connsiteX2262" fmla="*/ 1882616 w 6400800"/>
                <a:gd name="connsiteY2262" fmla="*/ 210026 h 514350"/>
                <a:gd name="connsiteX2263" fmla="*/ 1878806 w 6400800"/>
                <a:gd name="connsiteY2263" fmla="*/ 228124 h 514350"/>
                <a:gd name="connsiteX2264" fmla="*/ 1874996 w 6400800"/>
                <a:gd name="connsiteY2264" fmla="*/ 243364 h 514350"/>
                <a:gd name="connsiteX2265" fmla="*/ 1874996 w 6400800"/>
                <a:gd name="connsiteY2265" fmla="*/ 237649 h 514350"/>
                <a:gd name="connsiteX2266" fmla="*/ 1872139 w 6400800"/>
                <a:gd name="connsiteY2266" fmla="*/ 255746 h 514350"/>
                <a:gd name="connsiteX2267" fmla="*/ 1868329 w 6400800"/>
                <a:gd name="connsiteY2267" fmla="*/ 270986 h 514350"/>
                <a:gd name="connsiteX2268" fmla="*/ 1869281 w 6400800"/>
                <a:gd name="connsiteY2268" fmla="*/ 259556 h 514350"/>
                <a:gd name="connsiteX2269" fmla="*/ 1874996 w 6400800"/>
                <a:gd name="connsiteY2269" fmla="*/ 213836 h 514350"/>
                <a:gd name="connsiteX2270" fmla="*/ 1877854 w 6400800"/>
                <a:gd name="connsiteY2270" fmla="*/ 193834 h 514350"/>
                <a:gd name="connsiteX2271" fmla="*/ 1881664 w 6400800"/>
                <a:gd name="connsiteY2271" fmla="*/ 175736 h 514350"/>
                <a:gd name="connsiteX2272" fmla="*/ 1888331 w 6400800"/>
                <a:gd name="connsiteY2272" fmla="*/ 146209 h 514350"/>
                <a:gd name="connsiteX2273" fmla="*/ 1894999 w 6400800"/>
                <a:gd name="connsiteY2273" fmla="*/ 120491 h 514350"/>
                <a:gd name="connsiteX2274" fmla="*/ 1885474 w 6400800"/>
                <a:gd name="connsiteY2274" fmla="*/ 144304 h 514350"/>
                <a:gd name="connsiteX2275" fmla="*/ 1875949 w 6400800"/>
                <a:gd name="connsiteY2275" fmla="*/ 172879 h 514350"/>
                <a:gd name="connsiteX2276" fmla="*/ 1870234 w 6400800"/>
                <a:gd name="connsiteY2276" fmla="*/ 190976 h 514350"/>
                <a:gd name="connsiteX2277" fmla="*/ 1865471 w 6400800"/>
                <a:gd name="connsiteY2277" fmla="*/ 210979 h 514350"/>
                <a:gd name="connsiteX2278" fmla="*/ 1858804 w 6400800"/>
                <a:gd name="connsiteY2278" fmla="*/ 238601 h 514350"/>
                <a:gd name="connsiteX2279" fmla="*/ 1856899 w 6400800"/>
                <a:gd name="connsiteY2279" fmla="*/ 194786 h 514350"/>
                <a:gd name="connsiteX2280" fmla="*/ 1854994 w 6400800"/>
                <a:gd name="connsiteY2280" fmla="*/ 172879 h 514350"/>
                <a:gd name="connsiteX2281" fmla="*/ 1853089 w 6400800"/>
                <a:gd name="connsiteY2281" fmla="*/ 194786 h 514350"/>
                <a:gd name="connsiteX2282" fmla="*/ 1848326 w 6400800"/>
                <a:gd name="connsiteY2282" fmla="*/ 250984 h 514350"/>
                <a:gd name="connsiteX2283" fmla="*/ 1845469 w 6400800"/>
                <a:gd name="connsiteY2283" fmla="*/ 282416 h 514350"/>
                <a:gd name="connsiteX2284" fmla="*/ 1839754 w 6400800"/>
                <a:gd name="connsiteY2284" fmla="*/ 273844 h 514350"/>
                <a:gd name="connsiteX2285" fmla="*/ 1838801 w 6400800"/>
                <a:gd name="connsiteY2285" fmla="*/ 269081 h 514350"/>
                <a:gd name="connsiteX2286" fmla="*/ 1838801 w 6400800"/>
                <a:gd name="connsiteY2286" fmla="*/ 272891 h 514350"/>
                <a:gd name="connsiteX2287" fmla="*/ 1827371 w 6400800"/>
                <a:gd name="connsiteY2287" fmla="*/ 256699 h 514350"/>
                <a:gd name="connsiteX2288" fmla="*/ 1828324 w 6400800"/>
                <a:gd name="connsiteY2288" fmla="*/ 190976 h 514350"/>
                <a:gd name="connsiteX2289" fmla="*/ 1822609 w 6400800"/>
                <a:gd name="connsiteY2289" fmla="*/ 222409 h 514350"/>
                <a:gd name="connsiteX2290" fmla="*/ 1822609 w 6400800"/>
                <a:gd name="connsiteY2290" fmla="*/ 214789 h 514350"/>
                <a:gd name="connsiteX2291" fmla="*/ 1822609 w 6400800"/>
                <a:gd name="connsiteY2291" fmla="*/ 161449 h 514350"/>
                <a:gd name="connsiteX2292" fmla="*/ 1823561 w 6400800"/>
                <a:gd name="connsiteY2292" fmla="*/ 113824 h 514350"/>
                <a:gd name="connsiteX2293" fmla="*/ 1823561 w 6400800"/>
                <a:gd name="connsiteY2293" fmla="*/ 15716 h 514350"/>
                <a:gd name="connsiteX2294" fmla="*/ 1812131 w 6400800"/>
                <a:gd name="connsiteY2294" fmla="*/ 112871 h 514350"/>
                <a:gd name="connsiteX2295" fmla="*/ 1807369 w 6400800"/>
                <a:gd name="connsiteY2295" fmla="*/ 160496 h 514350"/>
                <a:gd name="connsiteX2296" fmla="*/ 1805464 w 6400800"/>
                <a:gd name="connsiteY2296" fmla="*/ 209074 h 514350"/>
                <a:gd name="connsiteX2297" fmla="*/ 1801654 w 6400800"/>
                <a:gd name="connsiteY2297" fmla="*/ 211931 h 514350"/>
                <a:gd name="connsiteX2298" fmla="*/ 1801654 w 6400800"/>
                <a:gd name="connsiteY2298" fmla="*/ 211931 h 514350"/>
                <a:gd name="connsiteX2299" fmla="*/ 1801654 w 6400800"/>
                <a:gd name="connsiteY2299" fmla="*/ 212884 h 514350"/>
                <a:gd name="connsiteX2300" fmla="*/ 1790224 w 6400800"/>
                <a:gd name="connsiteY2300" fmla="*/ 237649 h 514350"/>
                <a:gd name="connsiteX2301" fmla="*/ 1790224 w 6400800"/>
                <a:gd name="connsiteY2301" fmla="*/ 207169 h 514350"/>
                <a:gd name="connsiteX2302" fmla="*/ 1786414 w 6400800"/>
                <a:gd name="connsiteY2302" fmla="*/ 239554 h 514350"/>
                <a:gd name="connsiteX2303" fmla="*/ 1784509 w 6400800"/>
                <a:gd name="connsiteY2303" fmla="*/ 250984 h 514350"/>
                <a:gd name="connsiteX2304" fmla="*/ 1783556 w 6400800"/>
                <a:gd name="connsiteY2304" fmla="*/ 252889 h 514350"/>
                <a:gd name="connsiteX2305" fmla="*/ 1776889 w 6400800"/>
                <a:gd name="connsiteY2305" fmla="*/ 226219 h 514350"/>
                <a:gd name="connsiteX2306" fmla="*/ 1777841 w 6400800"/>
                <a:gd name="connsiteY2306" fmla="*/ 253841 h 514350"/>
                <a:gd name="connsiteX2307" fmla="*/ 1768316 w 6400800"/>
                <a:gd name="connsiteY2307" fmla="*/ 230029 h 514350"/>
                <a:gd name="connsiteX2308" fmla="*/ 1759744 w 6400800"/>
                <a:gd name="connsiteY2308" fmla="*/ 209074 h 514350"/>
                <a:gd name="connsiteX2309" fmla="*/ 1759744 w 6400800"/>
                <a:gd name="connsiteY2309" fmla="*/ 208121 h 514350"/>
                <a:gd name="connsiteX2310" fmla="*/ 1761649 w 6400800"/>
                <a:gd name="connsiteY2310" fmla="*/ 198596 h 514350"/>
                <a:gd name="connsiteX2311" fmla="*/ 1759744 w 6400800"/>
                <a:gd name="connsiteY2311" fmla="*/ 203359 h 514350"/>
                <a:gd name="connsiteX2312" fmla="*/ 1759744 w 6400800"/>
                <a:gd name="connsiteY2312" fmla="*/ 195739 h 514350"/>
                <a:gd name="connsiteX2313" fmla="*/ 1761649 w 6400800"/>
                <a:gd name="connsiteY2313" fmla="*/ 171926 h 514350"/>
                <a:gd name="connsiteX2314" fmla="*/ 1762601 w 6400800"/>
                <a:gd name="connsiteY2314" fmla="*/ 151924 h 514350"/>
                <a:gd name="connsiteX2315" fmla="*/ 1756886 w 6400800"/>
                <a:gd name="connsiteY2315" fmla="*/ 171926 h 514350"/>
                <a:gd name="connsiteX2316" fmla="*/ 1749266 w 6400800"/>
                <a:gd name="connsiteY2316" fmla="*/ 205264 h 514350"/>
                <a:gd name="connsiteX2317" fmla="*/ 1745456 w 6400800"/>
                <a:gd name="connsiteY2317" fmla="*/ 197644 h 514350"/>
                <a:gd name="connsiteX2318" fmla="*/ 1749266 w 6400800"/>
                <a:gd name="connsiteY2318" fmla="*/ 208121 h 514350"/>
                <a:gd name="connsiteX2319" fmla="*/ 1746409 w 6400800"/>
                <a:gd name="connsiteY2319" fmla="*/ 225266 h 514350"/>
                <a:gd name="connsiteX2320" fmla="*/ 1746409 w 6400800"/>
                <a:gd name="connsiteY2320" fmla="*/ 228124 h 514350"/>
                <a:gd name="connsiteX2321" fmla="*/ 1737836 w 6400800"/>
                <a:gd name="connsiteY2321" fmla="*/ 171926 h 514350"/>
                <a:gd name="connsiteX2322" fmla="*/ 1738789 w 6400800"/>
                <a:gd name="connsiteY2322" fmla="*/ 252889 h 514350"/>
                <a:gd name="connsiteX2323" fmla="*/ 1736884 w 6400800"/>
                <a:gd name="connsiteY2323" fmla="*/ 256699 h 514350"/>
                <a:gd name="connsiteX2324" fmla="*/ 1735931 w 6400800"/>
                <a:gd name="connsiteY2324" fmla="*/ 252889 h 514350"/>
                <a:gd name="connsiteX2325" fmla="*/ 1735931 w 6400800"/>
                <a:gd name="connsiteY2325" fmla="*/ 257651 h 514350"/>
                <a:gd name="connsiteX2326" fmla="*/ 1733074 w 6400800"/>
                <a:gd name="connsiteY2326" fmla="*/ 264319 h 514350"/>
                <a:gd name="connsiteX2327" fmla="*/ 1727359 w 6400800"/>
                <a:gd name="connsiteY2327" fmla="*/ 283369 h 514350"/>
                <a:gd name="connsiteX2328" fmla="*/ 1722596 w 6400800"/>
                <a:gd name="connsiteY2328" fmla="*/ 299561 h 514350"/>
                <a:gd name="connsiteX2329" fmla="*/ 1718786 w 6400800"/>
                <a:gd name="connsiteY2329" fmla="*/ 267176 h 514350"/>
                <a:gd name="connsiteX2330" fmla="*/ 1716881 w 6400800"/>
                <a:gd name="connsiteY2330" fmla="*/ 317659 h 514350"/>
                <a:gd name="connsiteX2331" fmla="*/ 1716881 w 6400800"/>
                <a:gd name="connsiteY2331" fmla="*/ 318611 h 514350"/>
                <a:gd name="connsiteX2332" fmla="*/ 1714976 w 6400800"/>
                <a:gd name="connsiteY2332" fmla="*/ 316706 h 514350"/>
                <a:gd name="connsiteX2333" fmla="*/ 1707356 w 6400800"/>
                <a:gd name="connsiteY2333" fmla="*/ 288131 h 514350"/>
                <a:gd name="connsiteX2334" fmla="*/ 1709261 w 6400800"/>
                <a:gd name="connsiteY2334" fmla="*/ 237649 h 514350"/>
                <a:gd name="connsiteX2335" fmla="*/ 1710214 w 6400800"/>
                <a:gd name="connsiteY2335" fmla="*/ 163354 h 514350"/>
                <a:gd name="connsiteX2336" fmla="*/ 1698784 w 6400800"/>
                <a:gd name="connsiteY2336" fmla="*/ 229076 h 514350"/>
                <a:gd name="connsiteX2337" fmla="*/ 1694021 w 6400800"/>
                <a:gd name="connsiteY2337" fmla="*/ 203359 h 514350"/>
                <a:gd name="connsiteX2338" fmla="*/ 1699736 w 6400800"/>
                <a:gd name="connsiteY2338" fmla="*/ 170021 h 514350"/>
                <a:gd name="connsiteX2339" fmla="*/ 1706404 w 6400800"/>
                <a:gd name="connsiteY2339" fmla="*/ 119539 h 514350"/>
                <a:gd name="connsiteX2340" fmla="*/ 1710214 w 6400800"/>
                <a:gd name="connsiteY2340" fmla="*/ 80486 h 514350"/>
                <a:gd name="connsiteX2341" fmla="*/ 1713071 w 6400800"/>
                <a:gd name="connsiteY2341" fmla="*/ 47149 h 514350"/>
                <a:gd name="connsiteX2342" fmla="*/ 1706404 w 6400800"/>
                <a:gd name="connsiteY2342" fmla="*/ 80486 h 514350"/>
                <a:gd name="connsiteX2343" fmla="*/ 1698784 w 6400800"/>
                <a:gd name="connsiteY2343" fmla="*/ 118586 h 514350"/>
                <a:gd name="connsiteX2344" fmla="*/ 1688306 w 6400800"/>
                <a:gd name="connsiteY2344" fmla="*/ 168116 h 514350"/>
                <a:gd name="connsiteX2345" fmla="*/ 1687354 w 6400800"/>
                <a:gd name="connsiteY2345" fmla="*/ 171926 h 514350"/>
                <a:gd name="connsiteX2346" fmla="*/ 1684496 w 6400800"/>
                <a:gd name="connsiteY2346" fmla="*/ 160496 h 514350"/>
                <a:gd name="connsiteX2347" fmla="*/ 1685449 w 6400800"/>
                <a:gd name="connsiteY2347" fmla="*/ 179546 h 514350"/>
                <a:gd name="connsiteX2348" fmla="*/ 1681639 w 6400800"/>
                <a:gd name="connsiteY2348" fmla="*/ 197644 h 514350"/>
                <a:gd name="connsiteX2349" fmla="*/ 1680686 w 6400800"/>
                <a:gd name="connsiteY2349" fmla="*/ 192881 h 514350"/>
                <a:gd name="connsiteX2350" fmla="*/ 1681639 w 6400800"/>
                <a:gd name="connsiteY2350" fmla="*/ 174784 h 514350"/>
                <a:gd name="connsiteX2351" fmla="*/ 1682591 w 6400800"/>
                <a:gd name="connsiteY2351" fmla="*/ 143351 h 514350"/>
                <a:gd name="connsiteX2352" fmla="*/ 1683544 w 6400800"/>
                <a:gd name="connsiteY2352" fmla="*/ 115729 h 514350"/>
                <a:gd name="connsiteX2353" fmla="*/ 1678781 w 6400800"/>
                <a:gd name="connsiteY2353" fmla="*/ 143351 h 514350"/>
                <a:gd name="connsiteX2354" fmla="*/ 1674019 w 6400800"/>
                <a:gd name="connsiteY2354" fmla="*/ 174784 h 514350"/>
                <a:gd name="connsiteX2355" fmla="*/ 1666399 w 6400800"/>
                <a:gd name="connsiteY2355" fmla="*/ 215741 h 514350"/>
                <a:gd name="connsiteX2356" fmla="*/ 1663541 w 6400800"/>
                <a:gd name="connsiteY2356" fmla="*/ 231934 h 514350"/>
                <a:gd name="connsiteX2357" fmla="*/ 1661636 w 6400800"/>
                <a:gd name="connsiteY2357" fmla="*/ 225266 h 514350"/>
                <a:gd name="connsiteX2358" fmla="*/ 1662589 w 6400800"/>
                <a:gd name="connsiteY2358" fmla="*/ 236696 h 514350"/>
                <a:gd name="connsiteX2359" fmla="*/ 1659731 w 6400800"/>
                <a:gd name="connsiteY2359" fmla="*/ 253841 h 514350"/>
                <a:gd name="connsiteX2360" fmla="*/ 1658779 w 6400800"/>
                <a:gd name="connsiteY2360" fmla="*/ 251936 h 514350"/>
                <a:gd name="connsiteX2361" fmla="*/ 1646396 w 6400800"/>
                <a:gd name="connsiteY2361" fmla="*/ 223361 h 514350"/>
                <a:gd name="connsiteX2362" fmla="*/ 1642586 w 6400800"/>
                <a:gd name="connsiteY2362" fmla="*/ 215741 h 514350"/>
                <a:gd name="connsiteX2363" fmla="*/ 1642586 w 6400800"/>
                <a:gd name="connsiteY2363" fmla="*/ 202406 h 514350"/>
                <a:gd name="connsiteX2364" fmla="*/ 1640681 w 6400800"/>
                <a:gd name="connsiteY2364" fmla="*/ 154781 h 514350"/>
                <a:gd name="connsiteX2365" fmla="*/ 1635919 w 6400800"/>
                <a:gd name="connsiteY2365" fmla="*/ 111919 h 514350"/>
                <a:gd name="connsiteX2366" fmla="*/ 1624489 w 6400800"/>
                <a:gd name="connsiteY2366" fmla="*/ 23336 h 514350"/>
                <a:gd name="connsiteX2367" fmla="*/ 1624489 w 6400800"/>
                <a:gd name="connsiteY2367" fmla="*/ 111919 h 514350"/>
                <a:gd name="connsiteX2368" fmla="*/ 1625441 w 6400800"/>
                <a:gd name="connsiteY2368" fmla="*/ 154781 h 514350"/>
                <a:gd name="connsiteX2369" fmla="*/ 1625441 w 6400800"/>
                <a:gd name="connsiteY2369" fmla="*/ 202406 h 514350"/>
                <a:gd name="connsiteX2370" fmla="*/ 1625441 w 6400800"/>
                <a:gd name="connsiteY2370" fmla="*/ 225266 h 514350"/>
                <a:gd name="connsiteX2371" fmla="*/ 1625441 w 6400800"/>
                <a:gd name="connsiteY2371" fmla="*/ 230981 h 514350"/>
                <a:gd name="connsiteX2372" fmla="*/ 1623536 w 6400800"/>
                <a:gd name="connsiteY2372" fmla="*/ 227171 h 514350"/>
                <a:gd name="connsiteX2373" fmla="*/ 1619726 w 6400800"/>
                <a:gd name="connsiteY2373" fmla="*/ 203359 h 514350"/>
                <a:gd name="connsiteX2374" fmla="*/ 1619726 w 6400800"/>
                <a:gd name="connsiteY2374" fmla="*/ 217646 h 514350"/>
                <a:gd name="connsiteX2375" fmla="*/ 1608296 w 6400800"/>
                <a:gd name="connsiteY2375" fmla="*/ 190976 h 514350"/>
                <a:gd name="connsiteX2376" fmla="*/ 1619726 w 6400800"/>
                <a:gd name="connsiteY2376" fmla="*/ 233839 h 514350"/>
                <a:gd name="connsiteX2377" fmla="*/ 1619726 w 6400800"/>
                <a:gd name="connsiteY2377" fmla="*/ 242411 h 514350"/>
                <a:gd name="connsiteX2378" fmla="*/ 1613059 w 6400800"/>
                <a:gd name="connsiteY2378" fmla="*/ 233839 h 514350"/>
                <a:gd name="connsiteX2379" fmla="*/ 1619726 w 6400800"/>
                <a:gd name="connsiteY2379" fmla="*/ 247174 h 514350"/>
                <a:gd name="connsiteX2380" fmla="*/ 1610201 w 6400800"/>
                <a:gd name="connsiteY2380" fmla="*/ 264319 h 514350"/>
                <a:gd name="connsiteX2381" fmla="*/ 1607344 w 6400800"/>
                <a:gd name="connsiteY2381" fmla="*/ 270034 h 514350"/>
                <a:gd name="connsiteX2382" fmla="*/ 1606391 w 6400800"/>
                <a:gd name="connsiteY2382" fmla="*/ 269081 h 514350"/>
                <a:gd name="connsiteX2383" fmla="*/ 1607344 w 6400800"/>
                <a:gd name="connsiteY2383" fmla="*/ 270034 h 514350"/>
                <a:gd name="connsiteX2384" fmla="*/ 1601629 w 6400800"/>
                <a:gd name="connsiteY2384" fmla="*/ 282416 h 514350"/>
                <a:gd name="connsiteX2385" fmla="*/ 1600676 w 6400800"/>
                <a:gd name="connsiteY2385" fmla="*/ 269081 h 514350"/>
                <a:gd name="connsiteX2386" fmla="*/ 1595914 w 6400800"/>
                <a:gd name="connsiteY2386" fmla="*/ 207169 h 514350"/>
                <a:gd name="connsiteX2387" fmla="*/ 1594009 w 6400800"/>
                <a:gd name="connsiteY2387" fmla="*/ 183356 h 514350"/>
                <a:gd name="connsiteX2388" fmla="*/ 1592104 w 6400800"/>
                <a:gd name="connsiteY2388" fmla="*/ 207169 h 514350"/>
                <a:gd name="connsiteX2389" fmla="*/ 1591151 w 6400800"/>
                <a:gd name="connsiteY2389" fmla="*/ 227171 h 514350"/>
                <a:gd name="connsiteX2390" fmla="*/ 1583531 w 6400800"/>
                <a:gd name="connsiteY2390" fmla="*/ 197644 h 514350"/>
                <a:gd name="connsiteX2391" fmla="*/ 1578769 w 6400800"/>
                <a:gd name="connsiteY2391" fmla="*/ 179546 h 514350"/>
                <a:gd name="connsiteX2392" fmla="*/ 1573054 w 6400800"/>
                <a:gd name="connsiteY2392" fmla="*/ 163354 h 514350"/>
                <a:gd name="connsiteX2393" fmla="*/ 1563529 w 6400800"/>
                <a:gd name="connsiteY2393" fmla="*/ 137636 h 514350"/>
                <a:gd name="connsiteX2394" fmla="*/ 1554004 w 6400800"/>
                <a:gd name="connsiteY2394" fmla="*/ 115729 h 514350"/>
                <a:gd name="connsiteX2395" fmla="*/ 1560671 w 6400800"/>
                <a:gd name="connsiteY2395" fmla="*/ 138589 h 514350"/>
                <a:gd name="connsiteX2396" fmla="*/ 1567339 w 6400800"/>
                <a:gd name="connsiteY2396" fmla="*/ 165259 h 514350"/>
                <a:gd name="connsiteX2397" fmla="*/ 1571149 w 6400800"/>
                <a:gd name="connsiteY2397" fmla="*/ 181451 h 514350"/>
                <a:gd name="connsiteX2398" fmla="*/ 1574006 w 6400800"/>
                <a:gd name="connsiteY2398" fmla="*/ 199549 h 514350"/>
                <a:gd name="connsiteX2399" fmla="*/ 1579721 w 6400800"/>
                <a:gd name="connsiteY2399" fmla="*/ 240506 h 514350"/>
                <a:gd name="connsiteX2400" fmla="*/ 1584484 w 6400800"/>
                <a:gd name="connsiteY2400" fmla="*/ 283369 h 514350"/>
                <a:gd name="connsiteX2401" fmla="*/ 1576864 w 6400800"/>
                <a:gd name="connsiteY2401" fmla="*/ 258604 h 514350"/>
                <a:gd name="connsiteX2402" fmla="*/ 1573054 w 6400800"/>
                <a:gd name="connsiteY2402" fmla="*/ 249079 h 514350"/>
                <a:gd name="connsiteX2403" fmla="*/ 1573054 w 6400800"/>
                <a:gd name="connsiteY2403" fmla="*/ 247174 h 514350"/>
                <a:gd name="connsiteX2404" fmla="*/ 1572101 w 6400800"/>
                <a:gd name="connsiteY2404" fmla="*/ 234791 h 514350"/>
                <a:gd name="connsiteX2405" fmla="*/ 1567339 w 6400800"/>
                <a:gd name="connsiteY2405" fmla="*/ 198596 h 514350"/>
                <a:gd name="connsiteX2406" fmla="*/ 1563529 w 6400800"/>
                <a:gd name="connsiteY2406" fmla="*/ 184309 h 514350"/>
                <a:gd name="connsiteX2407" fmla="*/ 1558766 w 6400800"/>
                <a:gd name="connsiteY2407" fmla="*/ 171926 h 514350"/>
                <a:gd name="connsiteX2408" fmla="*/ 1550194 w 6400800"/>
                <a:gd name="connsiteY2408" fmla="*/ 155734 h 514350"/>
                <a:gd name="connsiteX2409" fmla="*/ 1546384 w 6400800"/>
                <a:gd name="connsiteY2409" fmla="*/ 150019 h 514350"/>
                <a:gd name="connsiteX2410" fmla="*/ 1549241 w 6400800"/>
                <a:gd name="connsiteY2410" fmla="*/ 155734 h 514350"/>
                <a:gd name="connsiteX2411" fmla="*/ 1554956 w 6400800"/>
                <a:gd name="connsiteY2411" fmla="*/ 171926 h 514350"/>
                <a:gd name="connsiteX2412" fmla="*/ 1557814 w 6400800"/>
                <a:gd name="connsiteY2412" fmla="*/ 184309 h 514350"/>
                <a:gd name="connsiteX2413" fmla="*/ 1559719 w 6400800"/>
                <a:gd name="connsiteY2413" fmla="*/ 198596 h 514350"/>
                <a:gd name="connsiteX2414" fmla="*/ 1560671 w 6400800"/>
                <a:gd name="connsiteY2414" fmla="*/ 213836 h 514350"/>
                <a:gd name="connsiteX2415" fmla="*/ 1559719 w 6400800"/>
                <a:gd name="connsiteY2415" fmla="*/ 216694 h 514350"/>
                <a:gd name="connsiteX2416" fmla="*/ 1555909 w 6400800"/>
                <a:gd name="connsiteY2416" fmla="*/ 208121 h 514350"/>
                <a:gd name="connsiteX2417" fmla="*/ 1549241 w 6400800"/>
                <a:gd name="connsiteY2417" fmla="*/ 194786 h 514350"/>
                <a:gd name="connsiteX2418" fmla="*/ 1537811 w 6400800"/>
                <a:gd name="connsiteY2418" fmla="*/ 173831 h 514350"/>
                <a:gd name="connsiteX2419" fmla="*/ 1526381 w 6400800"/>
                <a:gd name="connsiteY2419" fmla="*/ 156686 h 514350"/>
                <a:gd name="connsiteX2420" fmla="*/ 1534001 w 6400800"/>
                <a:gd name="connsiteY2420" fmla="*/ 175736 h 514350"/>
                <a:gd name="connsiteX2421" fmla="*/ 1542574 w 6400800"/>
                <a:gd name="connsiteY2421" fmla="*/ 197644 h 514350"/>
                <a:gd name="connsiteX2422" fmla="*/ 1546384 w 6400800"/>
                <a:gd name="connsiteY2422" fmla="*/ 209074 h 514350"/>
                <a:gd name="connsiteX2423" fmla="*/ 1545431 w 6400800"/>
                <a:gd name="connsiteY2423" fmla="*/ 208121 h 514350"/>
                <a:gd name="connsiteX2424" fmla="*/ 1546384 w 6400800"/>
                <a:gd name="connsiteY2424" fmla="*/ 210979 h 514350"/>
                <a:gd name="connsiteX2425" fmla="*/ 1551146 w 6400800"/>
                <a:gd name="connsiteY2425" fmla="*/ 226219 h 514350"/>
                <a:gd name="connsiteX2426" fmla="*/ 1552099 w 6400800"/>
                <a:gd name="connsiteY2426" fmla="*/ 230981 h 514350"/>
                <a:gd name="connsiteX2427" fmla="*/ 1553051 w 6400800"/>
                <a:gd name="connsiteY2427" fmla="*/ 235744 h 514350"/>
                <a:gd name="connsiteX2428" fmla="*/ 1554004 w 6400800"/>
                <a:gd name="connsiteY2428" fmla="*/ 241459 h 514350"/>
                <a:gd name="connsiteX2429" fmla="*/ 1554004 w 6400800"/>
                <a:gd name="connsiteY2429" fmla="*/ 244316 h 514350"/>
                <a:gd name="connsiteX2430" fmla="*/ 1553051 w 6400800"/>
                <a:gd name="connsiteY2430" fmla="*/ 250031 h 514350"/>
                <a:gd name="connsiteX2431" fmla="*/ 1547336 w 6400800"/>
                <a:gd name="connsiteY2431" fmla="*/ 263366 h 514350"/>
                <a:gd name="connsiteX2432" fmla="*/ 1542574 w 6400800"/>
                <a:gd name="connsiteY2432" fmla="*/ 251936 h 514350"/>
                <a:gd name="connsiteX2433" fmla="*/ 1542574 w 6400800"/>
                <a:gd name="connsiteY2433" fmla="*/ 243364 h 514350"/>
                <a:gd name="connsiteX2434" fmla="*/ 1542574 w 6400800"/>
                <a:gd name="connsiteY2434" fmla="*/ 222409 h 514350"/>
                <a:gd name="connsiteX2435" fmla="*/ 1538764 w 6400800"/>
                <a:gd name="connsiteY2435" fmla="*/ 243364 h 514350"/>
                <a:gd name="connsiteX2436" fmla="*/ 1538764 w 6400800"/>
                <a:gd name="connsiteY2436" fmla="*/ 243364 h 514350"/>
                <a:gd name="connsiteX2437" fmla="*/ 1531144 w 6400800"/>
                <a:gd name="connsiteY2437" fmla="*/ 226219 h 514350"/>
                <a:gd name="connsiteX2438" fmla="*/ 1537811 w 6400800"/>
                <a:gd name="connsiteY2438" fmla="*/ 250031 h 514350"/>
                <a:gd name="connsiteX2439" fmla="*/ 1536859 w 6400800"/>
                <a:gd name="connsiteY2439" fmla="*/ 258604 h 514350"/>
                <a:gd name="connsiteX2440" fmla="*/ 1531144 w 6400800"/>
                <a:gd name="connsiteY2440" fmla="*/ 239554 h 514350"/>
                <a:gd name="connsiteX2441" fmla="*/ 1525429 w 6400800"/>
                <a:gd name="connsiteY2441" fmla="*/ 220504 h 514350"/>
                <a:gd name="connsiteX2442" fmla="*/ 1521619 w 6400800"/>
                <a:gd name="connsiteY2442" fmla="*/ 211931 h 514350"/>
                <a:gd name="connsiteX2443" fmla="*/ 1515904 w 6400800"/>
                <a:gd name="connsiteY2443" fmla="*/ 150019 h 514350"/>
                <a:gd name="connsiteX2444" fmla="*/ 1513046 w 6400800"/>
                <a:gd name="connsiteY2444" fmla="*/ 192881 h 514350"/>
                <a:gd name="connsiteX2445" fmla="*/ 1506379 w 6400800"/>
                <a:gd name="connsiteY2445" fmla="*/ 177641 h 514350"/>
                <a:gd name="connsiteX2446" fmla="*/ 1495901 w 6400800"/>
                <a:gd name="connsiteY2446" fmla="*/ 154781 h 514350"/>
                <a:gd name="connsiteX2447" fmla="*/ 1502569 w 6400800"/>
                <a:gd name="connsiteY2447" fmla="*/ 178594 h 514350"/>
                <a:gd name="connsiteX2448" fmla="*/ 1505426 w 6400800"/>
                <a:gd name="connsiteY2448" fmla="*/ 190024 h 514350"/>
                <a:gd name="connsiteX2449" fmla="*/ 1504474 w 6400800"/>
                <a:gd name="connsiteY2449" fmla="*/ 189071 h 514350"/>
                <a:gd name="connsiteX2450" fmla="*/ 1510189 w 6400800"/>
                <a:gd name="connsiteY2450" fmla="*/ 210026 h 514350"/>
                <a:gd name="connsiteX2451" fmla="*/ 1511141 w 6400800"/>
                <a:gd name="connsiteY2451" fmla="*/ 213836 h 514350"/>
                <a:gd name="connsiteX2452" fmla="*/ 1510189 w 6400800"/>
                <a:gd name="connsiteY2452" fmla="*/ 233839 h 514350"/>
                <a:gd name="connsiteX2453" fmla="*/ 1509236 w 6400800"/>
                <a:gd name="connsiteY2453" fmla="*/ 258604 h 514350"/>
                <a:gd name="connsiteX2454" fmla="*/ 1498759 w 6400800"/>
                <a:gd name="connsiteY2454" fmla="*/ 230981 h 514350"/>
                <a:gd name="connsiteX2455" fmla="*/ 1508284 w 6400800"/>
                <a:gd name="connsiteY2455" fmla="*/ 275749 h 514350"/>
                <a:gd name="connsiteX2456" fmla="*/ 1507331 w 6400800"/>
                <a:gd name="connsiteY2456" fmla="*/ 288131 h 514350"/>
                <a:gd name="connsiteX2457" fmla="*/ 1504474 w 6400800"/>
                <a:gd name="connsiteY2457" fmla="*/ 292894 h 514350"/>
                <a:gd name="connsiteX2458" fmla="*/ 1500664 w 6400800"/>
                <a:gd name="connsiteY2458" fmla="*/ 298609 h 514350"/>
                <a:gd name="connsiteX2459" fmla="*/ 1493044 w 6400800"/>
                <a:gd name="connsiteY2459" fmla="*/ 266224 h 514350"/>
                <a:gd name="connsiteX2460" fmla="*/ 1497806 w 6400800"/>
                <a:gd name="connsiteY2460" fmla="*/ 246221 h 514350"/>
                <a:gd name="connsiteX2461" fmla="*/ 1491139 w 6400800"/>
                <a:gd name="connsiteY2461" fmla="*/ 260509 h 514350"/>
                <a:gd name="connsiteX2462" fmla="*/ 1491139 w 6400800"/>
                <a:gd name="connsiteY2462" fmla="*/ 259556 h 514350"/>
                <a:gd name="connsiteX2463" fmla="*/ 1490186 w 6400800"/>
                <a:gd name="connsiteY2463" fmla="*/ 244316 h 514350"/>
                <a:gd name="connsiteX2464" fmla="*/ 1489234 w 6400800"/>
                <a:gd name="connsiteY2464" fmla="*/ 238601 h 514350"/>
                <a:gd name="connsiteX2465" fmla="*/ 1489234 w 6400800"/>
                <a:gd name="connsiteY2465" fmla="*/ 237649 h 514350"/>
                <a:gd name="connsiteX2466" fmla="*/ 1489234 w 6400800"/>
                <a:gd name="connsiteY2466" fmla="*/ 238601 h 514350"/>
                <a:gd name="connsiteX2467" fmla="*/ 1486376 w 6400800"/>
                <a:gd name="connsiteY2467" fmla="*/ 219551 h 514350"/>
                <a:gd name="connsiteX2468" fmla="*/ 1482566 w 6400800"/>
                <a:gd name="connsiteY2468" fmla="*/ 198596 h 514350"/>
                <a:gd name="connsiteX2469" fmla="*/ 1482566 w 6400800"/>
                <a:gd name="connsiteY2469" fmla="*/ 220504 h 514350"/>
                <a:gd name="connsiteX2470" fmla="*/ 1482566 w 6400800"/>
                <a:gd name="connsiteY2470" fmla="*/ 228124 h 514350"/>
                <a:gd name="connsiteX2471" fmla="*/ 1473041 w 6400800"/>
                <a:gd name="connsiteY2471" fmla="*/ 193834 h 514350"/>
                <a:gd name="connsiteX2472" fmla="*/ 1479709 w 6400800"/>
                <a:gd name="connsiteY2472" fmla="*/ 259556 h 514350"/>
                <a:gd name="connsiteX2473" fmla="*/ 1478756 w 6400800"/>
                <a:gd name="connsiteY2473" fmla="*/ 262414 h 514350"/>
                <a:gd name="connsiteX2474" fmla="*/ 1476851 w 6400800"/>
                <a:gd name="connsiteY2474" fmla="*/ 266224 h 514350"/>
                <a:gd name="connsiteX2475" fmla="*/ 1475899 w 6400800"/>
                <a:gd name="connsiteY2475" fmla="*/ 257651 h 514350"/>
                <a:gd name="connsiteX2476" fmla="*/ 1471136 w 6400800"/>
                <a:gd name="connsiteY2476" fmla="*/ 221456 h 514350"/>
                <a:gd name="connsiteX2477" fmla="*/ 1466374 w 6400800"/>
                <a:gd name="connsiteY2477" fmla="*/ 193834 h 514350"/>
                <a:gd name="connsiteX2478" fmla="*/ 1460659 w 6400800"/>
                <a:gd name="connsiteY2478" fmla="*/ 170021 h 514350"/>
                <a:gd name="connsiteX2479" fmla="*/ 1462564 w 6400800"/>
                <a:gd name="connsiteY2479" fmla="*/ 193834 h 514350"/>
                <a:gd name="connsiteX2480" fmla="*/ 1464469 w 6400800"/>
                <a:gd name="connsiteY2480" fmla="*/ 221456 h 514350"/>
                <a:gd name="connsiteX2481" fmla="*/ 1465421 w 6400800"/>
                <a:gd name="connsiteY2481" fmla="*/ 257651 h 514350"/>
                <a:gd name="connsiteX2482" fmla="*/ 1465421 w 6400800"/>
                <a:gd name="connsiteY2482" fmla="*/ 275749 h 514350"/>
                <a:gd name="connsiteX2483" fmla="*/ 1455896 w 6400800"/>
                <a:gd name="connsiteY2483" fmla="*/ 246221 h 514350"/>
                <a:gd name="connsiteX2484" fmla="*/ 1447324 w 6400800"/>
                <a:gd name="connsiteY2484" fmla="*/ 218599 h 514350"/>
                <a:gd name="connsiteX2485" fmla="*/ 1439704 w 6400800"/>
                <a:gd name="connsiteY2485" fmla="*/ 194786 h 514350"/>
                <a:gd name="connsiteX2486" fmla="*/ 1442561 w 6400800"/>
                <a:gd name="connsiteY2486" fmla="*/ 215741 h 514350"/>
                <a:gd name="connsiteX2487" fmla="*/ 1435894 w 6400800"/>
                <a:gd name="connsiteY2487" fmla="*/ 185261 h 514350"/>
                <a:gd name="connsiteX2488" fmla="*/ 1435894 w 6400800"/>
                <a:gd name="connsiteY2488" fmla="*/ 159544 h 514350"/>
                <a:gd name="connsiteX2489" fmla="*/ 1433036 w 6400800"/>
                <a:gd name="connsiteY2489" fmla="*/ 173831 h 514350"/>
                <a:gd name="connsiteX2490" fmla="*/ 1430179 w 6400800"/>
                <a:gd name="connsiteY2490" fmla="*/ 160496 h 514350"/>
                <a:gd name="connsiteX2491" fmla="*/ 1430179 w 6400800"/>
                <a:gd name="connsiteY2491" fmla="*/ 166211 h 514350"/>
                <a:gd name="connsiteX2492" fmla="*/ 1425416 w 6400800"/>
                <a:gd name="connsiteY2492" fmla="*/ 147161 h 514350"/>
                <a:gd name="connsiteX2493" fmla="*/ 1418749 w 6400800"/>
                <a:gd name="connsiteY2493" fmla="*/ 127159 h 514350"/>
                <a:gd name="connsiteX2494" fmla="*/ 1421606 w 6400800"/>
                <a:gd name="connsiteY2494" fmla="*/ 148114 h 514350"/>
                <a:gd name="connsiteX2495" fmla="*/ 1423511 w 6400800"/>
                <a:gd name="connsiteY2495" fmla="*/ 171926 h 514350"/>
                <a:gd name="connsiteX2496" fmla="*/ 1425416 w 6400800"/>
                <a:gd name="connsiteY2496" fmla="*/ 202406 h 514350"/>
                <a:gd name="connsiteX2497" fmla="*/ 1426369 w 6400800"/>
                <a:gd name="connsiteY2497" fmla="*/ 218599 h 514350"/>
                <a:gd name="connsiteX2498" fmla="*/ 1424464 w 6400800"/>
                <a:gd name="connsiteY2498" fmla="*/ 235744 h 514350"/>
                <a:gd name="connsiteX2499" fmla="*/ 1421606 w 6400800"/>
                <a:gd name="connsiteY2499" fmla="*/ 226219 h 514350"/>
                <a:gd name="connsiteX2500" fmla="*/ 1415891 w 6400800"/>
                <a:gd name="connsiteY2500" fmla="*/ 210026 h 514350"/>
                <a:gd name="connsiteX2501" fmla="*/ 1410176 w 6400800"/>
                <a:gd name="connsiteY2501" fmla="*/ 195739 h 514350"/>
                <a:gd name="connsiteX2502" fmla="*/ 1412081 w 6400800"/>
                <a:gd name="connsiteY2502" fmla="*/ 210979 h 514350"/>
                <a:gd name="connsiteX2503" fmla="*/ 1414939 w 6400800"/>
                <a:gd name="connsiteY2503" fmla="*/ 228124 h 514350"/>
                <a:gd name="connsiteX2504" fmla="*/ 1416844 w 6400800"/>
                <a:gd name="connsiteY2504" fmla="*/ 250031 h 514350"/>
                <a:gd name="connsiteX2505" fmla="*/ 1418749 w 6400800"/>
                <a:gd name="connsiteY2505" fmla="*/ 268129 h 514350"/>
                <a:gd name="connsiteX2506" fmla="*/ 1413034 w 6400800"/>
                <a:gd name="connsiteY2506" fmla="*/ 277654 h 514350"/>
                <a:gd name="connsiteX2507" fmla="*/ 1411129 w 6400800"/>
                <a:gd name="connsiteY2507" fmla="*/ 271939 h 514350"/>
                <a:gd name="connsiteX2508" fmla="*/ 1401604 w 6400800"/>
                <a:gd name="connsiteY2508" fmla="*/ 215741 h 514350"/>
                <a:gd name="connsiteX2509" fmla="*/ 1400651 w 6400800"/>
                <a:gd name="connsiteY2509" fmla="*/ 243364 h 514350"/>
                <a:gd name="connsiteX2510" fmla="*/ 1392079 w 6400800"/>
                <a:gd name="connsiteY2510" fmla="*/ 219551 h 514350"/>
                <a:gd name="connsiteX2511" fmla="*/ 1393031 w 6400800"/>
                <a:gd name="connsiteY2511" fmla="*/ 213836 h 514350"/>
                <a:gd name="connsiteX2512" fmla="*/ 1395889 w 6400800"/>
                <a:gd name="connsiteY2512" fmla="*/ 210979 h 514350"/>
                <a:gd name="connsiteX2513" fmla="*/ 1400651 w 6400800"/>
                <a:gd name="connsiteY2513" fmla="*/ 205264 h 514350"/>
                <a:gd name="connsiteX2514" fmla="*/ 1394936 w 6400800"/>
                <a:gd name="connsiteY2514" fmla="*/ 210026 h 514350"/>
                <a:gd name="connsiteX2515" fmla="*/ 1393031 w 6400800"/>
                <a:gd name="connsiteY2515" fmla="*/ 210979 h 514350"/>
                <a:gd name="connsiteX2516" fmla="*/ 1394936 w 6400800"/>
                <a:gd name="connsiteY2516" fmla="*/ 202406 h 514350"/>
                <a:gd name="connsiteX2517" fmla="*/ 1391126 w 6400800"/>
                <a:gd name="connsiteY2517" fmla="*/ 212884 h 514350"/>
                <a:gd name="connsiteX2518" fmla="*/ 1390174 w 6400800"/>
                <a:gd name="connsiteY2518" fmla="*/ 213836 h 514350"/>
                <a:gd name="connsiteX2519" fmla="*/ 1384459 w 6400800"/>
                <a:gd name="connsiteY2519" fmla="*/ 199549 h 514350"/>
                <a:gd name="connsiteX2520" fmla="*/ 1387316 w 6400800"/>
                <a:gd name="connsiteY2520" fmla="*/ 215741 h 514350"/>
                <a:gd name="connsiteX2521" fmla="*/ 1378744 w 6400800"/>
                <a:gd name="connsiteY2521" fmla="*/ 224314 h 514350"/>
                <a:gd name="connsiteX2522" fmla="*/ 1367314 w 6400800"/>
                <a:gd name="connsiteY2522" fmla="*/ 240506 h 514350"/>
                <a:gd name="connsiteX2523" fmla="*/ 1354931 w 6400800"/>
                <a:gd name="connsiteY2523" fmla="*/ 209074 h 514350"/>
                <a:gd name="connsiteX2524" fmla="*/ 1354931 w 6400800"/>
                <a:gd name="connsiteY2524" fmla="*/ 185261 h 514350"/>
                <a:gd name="connsiteX2525" fmla="*/ 1354931 w 6400800"/>
                <a:gd name="connsiteY2525" fmla="*/ 157639 h 514350"/>
                <a:gd name="connsiteX2526" fmla="*/ 1351121 w 6400800"/>
                <a:gd name="connsiteY2526" fmla="*/ 185261 h 514350"/>
                <a:gd name="connsiteX2527" fmla="*/ 1349216 w 6400800"/>
                <a:gd name="connsiteY2527" fmla="*/ 197644 h 514350"/>
                <a:gd name="connsiteX2528" fmla="*/ 1343501 w 6400800"/>
                <a:gd name="connsiteY2528" fmla="*/ 186214 h 514350"/>
                <a:gd name="connsiteX2529" fmla="*/ 1344454 w 6400800"/>
                <a:gd name="connsiteY2529" fmla="*/ 171926 h 514350"/>
                <a:gd name="connsiteX2530" fmla="*/ 1344454 w 6400800"/>
                <a:gd name="connsiteY2530" fmla="*/ 157639 h 514350"/>
                <a:gd name="connsiteX2531" fmla="*/ 1345406 w 6400800"/>
                <a:gd name="connsiteY2531" fmla="*/ 142399 h 514350"/>
                <a:gd name="connsiteX2532" fmla="*/ 1346359 w 6400800"/>
                <a:gd name="connsiteY2532" fmla="*/ 120491 h 514350"/>
                <a:gd name="connsiteX2533" fmla="*/ 1341596 w 6400800"/>
                <a:gd name="connsiteY2533" fmla="*/ 141446 h 514350"/>
                <a:gd name="connsiteX2534" fmla="*/ 1336834 w 6400800"/>
                <a:gd name="connsiteY2534" fmla="*/ 166211 h 514350"/>
                <a:gd name="connsiteX2535" fmla="*/ 1335881 w 6400800"/>
                <a:gd name="connsiteY2535" fmla="*/ 169069 h 514350"/>
                <a:gd name="connsiteX2536" fmla="*/ 1327309 w 6400800"/>
                <a:gd name="connsiteY2536" fmla="*/ 150971 h 514350"/>
                <a:gd name="connsiteX2537" fmla="*/ 1280636 w 6400800"/>
                <a:gd name="connsiteY2537" fmla="*/ 53816 h 514350"/>
                <a:gd name="connsiteX2538" fmla="*/ 1317784 w 6400800"/>
                <a:gd name="connsiteY2538" fmla="*/ 155734 h 514350"/>
                <a:gd name="connsiteX2539" fmla="*/ 1332071 w 6400800"/>
                <a:gd name="connsiteY2539" fmla="*/ 193834 h 514350"/>
                <a:gd name="connsiteX2540" fmla="*/ 1331119 w 6400800"/>
                <a:gd name="connsiteY2540" fmla="*/ 197644 h 514350"/>
                <a:gd name="connsiteX2541" fmla="*/ 1326356 w 6400800"/>
                <a:gd name="connsiteY2541" fmla="*/ 235744 h 514350"/>
                <a:gd name="connsiteX2542" fmla="*/ 1321594 w 6400800"/>
                <a:gd name="connsiteY2542" fmla="*/ 277654 h 514350"/>
                <a:gd name="connsiteX2543" fmla="*/ 1319689 w 6400800"/>
                <a:gd name="connsiteY2543" fmla="*/ 293846 h 514350"/>
                <a:gd name="connsiteX2544" fmla="*/ 1317784 w 6400800"/>
                <a:gd name="connsiteY2544" fmla="*/ 290989 h 514350"/>
                <a:gd name="connsiteX2545" fmla="*/ 1317784 w 6400800"/>
                <a:gd name="connsiteY2545" fmla="*/ 289084 h 514350"/>
                <a:gd name="connsiteX2546" fmla="*/ 1316831 w 6400800"/>
                <a:gd name="connsiteY2546" fmla="*/ 290989 h 514350"/>
                <a:gd name="connsiteX2547" fmla="*/ 1315879 w 6400800"/>
                <a:gd name="connsiteY2547" fmla="*/ 288131 h 514350"/>
                <a:gd name="connsiteX2548" fmla="*/ 1313974 w 6400800"/>
                <a:gd name="connsiteY2548" fmla="*/ 285274 h 514350"/>
                <a:gd name="connsiteX2549" fmla="*/ 1316831 w 6400800"/>
                <a:gd name="connsiteY2549" fmla="*/ 244316 h 514350"/>
                <a:gd name="connsiteX2550" fmla="*/ 1309211 w 6400800"/>
                <a:gd name="connsiteY2550" fmla="*/ 277654 h 514350"/>
                <a:gd name="connsiteX2551" fmla="*/ 1298734 w 6400800"/>
                <a:gd name="connsiteY2551" fmla="*/ 260509 h 514350"/>
                <a:gd name="connsiteX2552" fmla="*/ 1313974 w 6400800"/>
                <a:gd name="connsiteY2552" fmla="*/ 199549 h 514350"/>
                <a:gd name="connsiteX2553" fmla="*/ 1319689 w 6400800"/>
                <a:gd name="connsiteY2553" fmla="*/ 172879 h 514350"/>
                <a:gd name="connsiteX2554" fmla="*/ 1291114 w 6400800"/>
                <a:gd name="connsiteY2554" fmla="*/ 249079 h 514350"/>
                <a:gd name="connsiteX2555" fmla="*/ 1281589 w 6400800"/>
                <a:gd name="connsiteY2555" fmla="*/ 234791 h 514350"/>
                <a:gd name="connsiteX2556" fmla="*/ 1267301 w 6400800"/>
                <a:gd name="connsiteY2556" fmla="*/ 215741 h 514350"/>
                <a:gd name="connsiteX2557" fmla="*/ 1275874 w 6400800"/>
                <a:gd name="connsiteY2557" fmla="*/ 232886 h 514350"/>
                <a:gd name="connsiteX2558" fmla="*/ 1272064 w 6400800"/>
                <a:gd name="connsiteY2558" fmla="*/ 243364 h 514350"/>
                <a:gd name="connsiteX2559" fmla="*/ 1261586 w 6400800"/>
                <a:gd name="connsiteY2559" fmla="*/ 227171 h 514350"/>
                <a:gd name="connsiteX2560" fmla="*/ 1249204 w 6400800"/>
                <a:gd name="connsiteY2560" fmla="*/ 210979 h 514350"/>
                <a:gd name="connsiteX2561" fmla="*/ 1247299 w 6400800"/>
                <a:gd name="connsiteY2561" fmla="*/ 208121 h 514350"/>
                <a:gd name="connsiteX2562" fmla="*/ 1251109 w 6400800"/>
                <a:gd name="connsiteY2562" fmla="*/ 199549 h 514350"/>
                <a:gd name="connsiteX2563" fmla="*/ 1246346 w 6400800"/>
                <a:gd name="connsiteY2563" fmla="*/ 206216 h 514350"/>
                <a:gd name="connsiteX2564" fmla="*/ 1229201 w 6400800"/>
                <a:gd name="connsiteY2564" fmla="*/ 184309 h 514350"/>
                <a:gd name="connsiteX2565" fmla="*/ 1211104 w 6400800"/>
                <a:gd name="connsiteY2565" fmla="*/ 162401 h 514350"/>
                <a:gd name="connsiteX2566" fmla="*/ 1226344 w 6400800"/>
                <a:gd name="connsiteY2566" fmla="*/ 186214 h 514350"/>
                <a:gd name="connsiteX2567" fmla="*/ 1242536 w 6400800"/>
                <a:gd name="connsiteY2567" fmla="*/ 211931 h 514350"/>
                <a:gd name="connsiteX2568" fmla="*/ 1236821 w 6400800"/>
                <a:gd name="connsiteY2568" fmla="*/ 220504 h 514350"/>
                <a:gd name="connsiteX2569" fmla="*/ 1233011 w 6400800"/>
                <a:gd name="connsiteY2569" fmla="*/ 226219 h 514350"/>
                <a:gd name="connsiteX2570" fmla="*/ 1231106 w 6400800"/>
                <a:gd name="connsiteY2570" fmla="*/ 212884 h 514350"/>
                <a:gd name="connsiteX2571" fmla="*/ 1228249 w 6400800"/>
                <a:gd name="connsiteY2571" fmla="*/ 209074 h 514350"/>
                <a:gd name="connsiteX2572" fmla="*/ 1226344 w 6400800"/>
                <a:gd name="connsiteY2572" fmla="*/ 209074 h 514350"/>
                <a:gd name="connsiteX2573" fmla="*/ 1223486 w 6400800"/>
                <a:gd name="connsiteY2573" fmla="*/ 199549 h 514350"/>
                <a:gd name="connsiteX2574" fmla="*/ 1215866 w 6400800"/>
                <a:gd name="connsiteY2574" fmla="*/ 179546 h 514350"/>
                <a:gd name="connsiteX2575" fmla="*/ 1219676 w 6400800"/>
                <a:gd name="connsiteY2575" fmla="*/ 200501 h 514350"/>
                <a:gd name="connsiteX2576" fmla="*/ 1221581 w 6400800"/>
                <a:gd name="connsiteY2576" fmla="*/ 211931 h 514350"/>
                <a:gd name="connsiteX2577" fmla="*/ 1220629 w 6400800"/>
                <a:gd name="connsiteY2577" fmla="*/ 213836 h 514350"/>
                <a:gd name="connsiteX2578" fmla="*/ 1207294 w 6400800"/>
                <a:gd name="connsiteY2578" fmla="*/ 200501 h 514350"/>
                <a:gd name="connsiteX2579" fmla="*/ 1201579 w 6400800"/>
                <a:gd name="connsiteY2579" fmla="*/ 195739 h 514350"/>
                <a:gd name="connsiteX2580" fmla="*/ 1206341 w 6400800"/>
                <a:gd name="connsiteY2580" fmla="*/ 201454 h 514350"/>
                <a:gd name="connsiteX2581" fmla="*/ 1217771 w 6400800"/>
                <a:gd name="connsiteY2581" fmla="*/ 217646 h 514350"/>
                <a:gd name="connsiteX2582" fmla="*/ 1217771 w 6400800"/>
                <a:gd name="connsiteY2582" fmla="*/ 217646 h 514350"/>
                <a:gd name="connsiteX2583" fmla="*/ 1216819 w 6400800"/>
                <a:gd name="connsiteY2583" fmla="*/ 231934 h 514350"/>
                <a:gd name="connsiteX2584" fmla="*/ 1202531 w 6400800"/>
                <a:gd name="connsiteY2584" fmla="*/ 219551 h 514350"/>
                <a:gd name="connsiteX2585" fmla="*/ 1215866 w 6400800"/>
                <a:gd name="connsiteY2585" fmla="*/ 236696 h 514350"/>
                <a:gd name="connsiteX2586" fmla="*/ 1214914 w 6400800"/>
                <a:gd name="connsiteY2586" fmla="*/ 249079 h 514350"/>
                <a:gd name="connsiteX2587" fmla="*/ 1214914 w 6400800"/>
                <a:gd name="connsiteY2587" fmla="*/ 255746 h 514350"/>
                <a:gd name="connsiteX2588" fmla="*/ 1213961 w 6400800"/>
                <a:gd name="connsiteY2588" fmla="*/ 250984 h 514350"/>
                <a:gd name="connsiteX2589" fmla="*/ 1213961 w 6400800"/>
                <a:gd name="connsiteY2589" fmla="*/ 250031 h 514350"/>
                <a:gd name="connsiteX2590" fmla="*/ 1214914 w 6400800"/>
                <a:gd name="connsiteY2590" fmla="*/ 249079 h 514350"/>
                <a:gd name="connsiteX2591" fmla="*/ 1213961 w 6400800"/>
                <a:gd name="connsiteY2591" fmla="*/ 250031 h 514350"/>
                <a:gd name="connsiteX2592" fmla="*/ 1207294 w 6400800"/>
                <a:gd name="connsiteY2592" fmla="*/ 229076 h 514350"/>
                <a:gd name="connsiteX2593" fmla="*/ 1200626 w 6400800"/>
                <a:gd name="connsiteY2593" fmla="*/ 212884 h 514350"/>
                <a:gd name="connsiteX2594" fmla="*/ 1193959 w 6400800"/>
                <a:gd name="connsiteY2594" fmla="*/ 198596 h 514350"/>
                <a:gd name="connsiteX2595" fmla="*/ 1196816 w 6400800"/>
                <a:gd name="connsiteY2595" fmla="*/ 213836 h 514350"/>
                <a:gd name="connsiteX2596" fmla="*/ 1200626 w 6400800"/>
                <a:gd name="connsiteY2596" fmla="*/ 230981 h 514350"/>
                <a:gd name="connsiteX2597" fmla="*/ 1204436 w 6400800"/>
                <a:gd name="connsiteY2597" fmla="*/ 252889 h 514350"/>
                <a:gd name="connsiteX2598" fmla="*/ 1205389 w 6400800"/>
                <a:gd name="connsiteY2598" fmla="*/ 258604 h 514350"/>
                <a:gd name="connsiteX2599" fmla="*/ 1196816 w 6400800"/>
                <a:gd name="connsiteY2599" fmla="*/ 239554 h 514350"/>
                <a:gd name="connsiteX2600" fmla="*/ 1189196 w 6400800"/>
                <a:gd name="connsiteY2600" fmla="*/ 224314 h 514350"/>
                <a:gd name="connsiteX2601" fmla="*/ 1181576 w 6400800"/>
                <a:gd name="connsiteY2601" fmla="*/ 211931 h 514350"/>
                <a:gd name="connsiteX2602" fmla="*/ 1185386 w 6400800"/>
                <a:gd name="connsiteY2602" fmla="*/ 225266 h 514350"/>
                <a:gd name="connsiteX2603" fmla="*/ 1190149 w 6400800"/>
                <a:gd name="connsiteY2603" fmla="*/ 241459 h 514350"/>
                <a:gd name="connsiteX2604" fmla="*/ 1194911 w 6400800"/>
                <a:gd name="connsiteY2604" fmla="*/ 262414 h 514350"/>
                <a:gd name="connsiteX2605" fmla="*/ 1197769 w 6400800"/>
                <a:gd name="connsiteY2605" fmla="*/ 276701 h 514350"/>
                <a:gd name="connsiteX2606" fmla="*/ 1193959 w 6400800"/>
                <a:gd name="connsiteY2606" fmla="*/ 284321 h 514350"/>
                <a:gd name="connsiteX2607" fmla="*/ 1193959 w 6400800"/>
                <a:gd name="connsiteY2607" fmla="*/ 283369 h 514350"/>
                <a:gd name="connsiteX2608" fmla="*/ 1193006 w 6400800"/>
                <a:gd name="connsiteY2608" fmla="*/ 279559 h 514350"/>
                <a:gd name="connsiteX2609" fmla="*/ 1193959 w 6400800"/>
                <a:gd name="connsiteY2609" fmla="*/ 276701 h 514350"/>
                <a:gd name="connsiteX2610" fmla="*/ 1193006 w 6400800"/>
                <a:gd name="connsiteY2610" fmla="*/ 278606 h 514350"/>
                <a:gd name="connsiteX2611" fmla="*/ 1184434 w 6400800"/>
                <a:gd name="connsiteY2611" fmla="*/ 250984 h 514350"/>
                <a:gd name="connsiteX2612" fmla="*/ 1174909 w 6400800"/>
                <a:gd name="connsiteY2612" fmla="*/ 227171 h 514350"/>
                <a:gd name="connsiteX2613" fmla="*/ 1174909 w 6400800"/>
                <a:gd name="connsiteY2613" fmla="*/ 223361 h 514350"/>
                <a:gd name="connsiteX2614" fmla="*/ 1175861 w 6400800"/>
                <a:gd name="connsiteY2614" fmla="*/ 196691 h 514350"/>
                <a:gd name="connsiteX2615" fmla="*/ 1174909 w 6400800"/>
                <a:gd name="connsiteY2615" fmla="*/ 173831 h 514350"/>
                <a:gd name="connsiteX2616" fmla="*/ 1172051 w 6400800"/>
                <a:gd name="connsiteY2616" fmla="*/ 196691 h 514350"/>
                <a:gd name="connsiteX2617" fmla="*/ 1168241 w 6400800"/>
                <a:gd name="connsiteY2617" fmla="*/ 223361 h 514350"/>
                <a:gd name="connsiteX2618" fmla="*/ 1168241 w 6400800"/>
                <a:gd name="connsiteY2618" fmla="*/ 226219 h 514350"/>
                <a:gd name="connsiteX2619" fmla="*/ 1162526 w 6400800"/>
                <a:gd name="connsiteY2619" fmla="*/ 238601 h 514350"/>
                <a:gd name="connsiteX2620" fmla="*/ 1158716 w 6400800"/>
                <a:gd name="connsiteY2620" fmla="*/ 215741 h 514350"/>
                <a:gd name="connsiteX2621" fmla="*/ 1152049 w 6400800"/>
                <a:gd name="connsiteY2621" fmla="*/ 189071 h 514350"/>
                <a:gd name="connsiteX2622" fmla="*/ 1136809 w 6400800"/>
                <a:gd name="connsiteY2622" fmla="*/ 133826 h 514350"/>
                <a:gd name="connsiteX2623" fmla="*/ 1140619 w 6400800"/>
                <a:gd name="connsiteY2623" fmla="*/ 190024 h 514350"/>
                <a:gd name="connsiteX2624" fmla="*/ 1143476 w 6400800"/>
                <a:gd name="connsiteY2624" fmla="*/ 217646 h 514350"/>
                <a:gd name="connsiteX2625" fmla="*/ 1146334 w 6400800"/>
                <a:gd name="connsiteY2625" fmla="*/ 248126 h 514350"/>
                <a:gd name="connsiteX2626" fmla="*/ 1147286 w 6400800"/>
                <a:gd name="connsiteY2626" fmla="*/ 261461 h 514350"/>
                <a:gd name="connsiteX2627" fmla="*/ 1147286 w 6400800"/>
                <a:gd name="connsiteY2627" fmla="*/ 261461 h 514350"/>
                <a:gd name="connsiteX2628" fmla="*/ 1147286 w 6400800"/>
                <a:gd name="connsiteY2628" fmla="*/ 258604 h 514350"/>
                <a:gd name="connsiteX2629" fmla="*/ 1147286 w 6400800"/>
                <a:gd name="connsiteY2629" fmla="*/ 260509 h 514350"/>
                <a:gd name="connsiteX2630" fmla="*/ 1143476 w 6400800"/>
                <a:gd name="connsiteY2630" fmla="*/ 251936 h 514350"/>
                <a:gd name="connsiteX2631" fmla="*/ 1141571 w 6400800"/>
                <a:gd name="connsiteY2631" fmla="*/ 249079 h 514350"/>
                <a:gd name="connsiteX2632" fmla="*/ 1141571 w 6400800"/>
                <a:gd name="connsiteY2632" fmla="*/ 237649 h 514350"/>
                <a:gd name="connsiteX2633" fmla="*/ 1139666 w 6400800"/>
                <a:gd name="connsiteY2633" fmla="*/ 246221 h 514350"/>
                <a:gd name="connsiteX2634" fmla="*/ 1132046 w 6400800"/>
                <a:gd name="connsiteY2634" fmla="*/ 231934 h 514350"/>
                <a:gd name="connsiteX2635" fmla="*/ 1132046 w 6400800"/>
                <a:gd name="connsiteY2635" fmla="*/ 230981 h 514350"/>
                <a:gd name="connsiteX2636" fmla="*/ 1120616 w 6400800"/>
                <a:gd name="connsiteY2636" fmla="*/ 177641 h 514350"/>
                <a:gd name="connsiteX2637" fmla="*/ 1110139 w 6400800"/>
                <a:gd name="connsiteY2637" fmla="*/ 132874 h 514350"/>
                <a:gd name="connsiteX2638" fmla="*/ 1100614 w 6400800"/>
                <a:gd name="connsiteY2638" fmla="*/ 98584 h 514350"/>
                <a:gd name="connsiteX2639" fmla="*/ 1092041 w 6400800"/>
                <a:gd name="connsiteY2639" fmla="*/ 69056 h 514350"/>
                <a:gd name="connsiteX2640" fmla="*/ 1096804 w 6400800"/>
                <a:gd name="connsiteY2640" fmla="*/ 99536 h 514350"/>
                <a:gd name="connsiteX2641" fmla="*/ 1103471 w 6400800"/>
                <a:gd name="connsiteY2641" fmla="*/ 134779 h 514350"/>
                <a:gd name="connsiteX2642" fmla="*/ 1110139 w 6400800"/>
                <a:gd name="connsiteY2642" fmla="*/ 180499 h 514350"/>
                <a:gd name="connsiteX2643" fmla="*/ 1112996 w 6400800"/>
                <a:gd name="connsiteY2643" fmla="*/ 199549 h 514350"/>
                <a:gd name="connsiteX2644" fmla="*/ 1110139 w 6400800"/>
                <a:gd name="connsiteY2644" fmla="*/ 194786 h 514350"/>
                <a:gd name="connsiteX2645" fmla="*/ 1106329 w 6400800"/>
                <a:gd name="connsiteY2645" fmla="*/ 190024 h 514350"/>
                <a:gd name="connsiteX2646" fmla="*/ 1105376 w 6400800"/>
                <a:gd name="connsiteY2646" fmla="*/ 188119 h 514350"/>
                <a:gd name="connsiteX2647" fmla="*/ 1095851 w 6400800"/>
                <a:gd name="connsiteY2647" fmla="*/ 160496 h 514350"/>
                <a:gd name="connsiteX2648" fmla="*/ 1087279 w 6400800"/>
                <a:gd name="connsiteY2648" fmla="*/ 136684 h 514350"/>
                <a:gd name="connsiteX2649" fmla="*/ 1092041 w 6400800"/>
                <a:gd name="connsiteY2649" fmla="*/ 161449 h 514350"/>
                <a:gd name="connsiteX2650" fmla="*/ 1098709 w 6400800"/>
                <a:gd name="connsiteY2650" fmla="*/ 190024 h 514350"/>
                <a:gd name="connsiteX2651" fmla="*/ 1103471 w 6400800"/>
                <a:gd name="connsiteY2651" fmla="*/ 215741 h 514350"/>
                <a:gd name="connsiteX2652" fmla="*/ 1097756 w 6400800"/>
                <a:gd name="connsiteY2652" fmla="*/ 200501 h 514350"/>
                <a:gd name="connsiteX2653" fmla="*/ 1102519 w 6400800"/>
                <a:gd name="connsiteY2653" fmla="*/ 224314 h 514350"/>
                <a:gd name="connsiteX2654" fmla="*/ 1094899 w 6400800"/>
                <a:gd name="connsiteY2654" fmla="*/ 233839 h 514350"/>
                <a:gd name="connsiteX2655" fmla="*/ 1089184 w 6400800"/>
                <a:gd name="connsiteY2655" fmla="*/ 209074 h 514350"/>
                <a:gd name="connsiteX2656" fmla="*/ 1084421 w 6400800"/>
                <a:gd name="connsiteY2656" fmla="*/ 166211 h 514350"/>
                <a:gd name="connsiteX2657" fmla="*/ 1083469 w 6400800"/>
                <a:gd name="connsiteY2657" fmla="*/ 184309 h 514350"/>
                <a:gd name="connsiteX2658" fmla="*/ 1073944 w 6400800"/>
                <a:gd name="connsiteY2658" fmla="*/ 149066 h 514350"/>
                <a:gd name="connsiteX2659" fmla="*/ 1066324 w 6400800"/>
                <a:gd name="connsiteY2659" fmla="*/ 123349 h 514350"/>
                <a:gd name="connsiteX2660" fmla="*/ 1075849 w 6400800"/>
                <a:gd name="connsiteY2660" fmla="*/ 94774 h 514350"/>
                <a:gd name="connsiteX2661" fmla="*/ 1064419 w 6400800"/>
                <a:gd name="connsiteY2661" fmla="*/ 119539 h 514350"/>
                <a:gd name="connsiteX2662" fmla="*/ 1057751 w 6400800"/>
                <a:gd name="connsiteY2662" fmla="*/ 100489 h 514350"/>
                <a:gd name="connsiteX2663" fmla="*/ 1050131 w 6400800"/>
                <a:gd name="connsiteY2663" fmla="*/ 78581 h 514350"/>
                <a:gd name="connsiteX2664" fmla="*/ 1042511 w 6400800"/>
                <a:gd name="connsiteY2664" fmla="*/ 59531 h 514350"/>
                <a:gd name="connsiteX2665" fmla="*/ 1029176 w 6400800"/>
                <a:gd name="connsiteY2665" fmla="*/ 28099 h 514350"/>
                <a:gd name="connsiteX2666" fmla="*/ 1012984 w 6400800"/>
                <a:gd name="connsiteY2666" fmla="*/ 7144 h 514350"/>
                <a:gd name="connsiteX2667" fmla="*/ 1022509 w 6400800"/>
                <a:gd name="connsiteY2667" fmla="*/ 34766 h 514350"/>
                <a:gd name="connsiteX2668" fmla="*/ 1032986 w 6400800"/>
                <a:gd name="connsiteY2668" fmla="*/ 67151 h 514350"/>
                <a:gd name="connsiteX2669" fmla="*/ 1038701 w 6400800"/>
                <a:gd name="connsiteY2669" fmla="*/ 87154 h 514350"/>
                <a:gd name="connsiteX2670" fmla="*/ 1044416 w 6400800"/>
                <a:gd name="connsiteY2670" fmla="*/ 109061 h 514350"/>
                <a:gd name="connsiteX2671" fmla="*/ 1044416 w 6400800"/>
                <a:gd name="connsiteY2671" fmla="*/ 110014 h 514350"/>
                <a:gd name="connsiteX2672" fmla="*/ 1037749 w 6400800"/>
                <a:gd name="connsiteY2672" fmla="*/ 96679 h 514350"/>
                <a:gd name="connsiteX2673" fmla="*/ 1044416 w 6400800"/>
                <a:gd name="connsiteY2673" fmla="*/ 117634 h 514350"/>
                <a:gd name="connsiteX2674" fmla="*/ 1051084 w 6400800"/>
                <a:gd name="connsiteY2674" fmla="*/ 141446 h 514350"/>
                <a:gd name="connsiteX2675" fmla="*/ 1052036 w 6400800"/>
                <a:gd name="connsiteY2675" fmla="*/ 146209 h 514350"/>
                <a:gd name="connsiteX2676" fmla="*/ 1037749 w 6400800"/>
                <a:gd name="connsiteY2676" fmla="*/ 172879 h 514350"/>
                <a:gd name="connsiteX2677" fmla="*/ 1024414 w 6400800"/>
                <a:gd name="connsiteY2677" fmla="*/ 195739 h 514350"/>
                <a:gd name="connsiteX2678" fmla="*/ 1023461 w 6400800"/>
                <a:gd name="connsiteY2678" fmla="*/ 192881 h 514350"/>
                <a:gd name="connsiteX2679" fmla="*/ 1023461 w 6400800"/>
                <a:gd name="connsiteY2679" fmla="*/ 184309 h 514350"/>
                <a:gd name="connsiteX2680" fmla="*/ 1024414 w 6400800"/>
                <a:gd name="connsiteY2680" fmla="*/ 142399 h 514350"/>
                <a:gd name="connsiteX2681" fmla="*/ 1023461 w 6400800"/>
                <a:gd name="connsiteY2681" fmla="*/ 110014 h 514350"/>
                <a:gd name="connsiteX2682" fmla="*/ 1021556 w 6400800"/>
                <a:gd name="connsiteY2682" fmla="*/ 89059 h 514350"/>
                <a:gd name="connsiteX2683" fmla="*/ 1020604 w 6400800"/>
                <a:gd name="connsiteY2683" fmla="*/ 81439 h 514350"/>
                <a:gd name="connsiteX2684" fmla="*/ 1020604 w 6400800"/>
                <a:gd name="connsiteY2684" fmla="*/ 89059 h 514350"/>
                <a:gd name="connsiteX2685" fmla="*/ 1019651 w 6400800"/>
                <a:gd name="connsiteY2685" fmla="*/ 110014 h 514350"/>
                <a:gd name="connsiteX2686" fmla="*/ 1014889 w 6400800"/>
                <a:gd name="connsiteY2686" fmla="*/ 165259 h 514350"/>
                <a:gd name="connsiteX2687" fmla="*/ 1013936 w 6400800"/>
                <a:gd name="connsiteY2687" fmla="*/ 161449 h 514350"/>
                <a:gd name="connsiteX2688" fmla="*/ 1014889 w 6400800"/>
                <a:gd name="connsiteY2688" fmla="*/ 168116 h 514350"/>
                <a:gd name="connsiteX2689" fmla="*/ 1012984 w 6400800"/>
                <a:gd name="connsiteY2689" fmla="*/ 183356 h 514350"/>
                <a:gd name="connsiteX2690" fmla="*/ 1007269 w 6400800"/>
                <a:gd name="connsiteY2690" fmla="*/ 224314 h 514350"/>
                <a:gd name="connsiteX2691" fmla="*/ 972026 w 6400800"/>
                <a:gd name="connsiteY2691" fmla="*/ 283369 h 514350"/>
                <a:gd name="connsiteX2692" fmla="*/ 971074 w 6400800"/>
                <a:gd name="connsiteY2692" fmla="*/ 269081 h 514350"/>
                <a:gd name="connsiteX2693" fmla="*/ 977741 w 6400800"/>
                <a:gd name="connsiteY2693" fmla="*/ 251936 h 514350"/>
                <a:gd name="connsiteX2694" fmla="*/ 992981 w 6400800"/>
                <a:gd name="connsiteY2694" fmla="*/ 206216 h 514350"/>
                <a:gd name="connsiteX2695" fmla="*/ 1002506 w 6400800"/>
                <a:gd name="connsiteY2695" fmla="*/ 170974 h 514350"/>
                <a:gd name="connsiteX2696" fmla="*/ 1009174 w 6400800"/>
                <a:gd name="connsiteY2696" fmla="*/ 139541 h 514350"/>
                <a:gd name="connsiteX2697" fmla="*/ 998696 w 6400800"/>
                <a:gd name="connsiteY2697" fmla="*/ 170021 h 514350"/>
                <a:gd name="connsiteX2698" fmla="*/ 985361 w 6400800"/>
                <a:gd name="connsiteY2698" fmla="*/ 204311 h 514350"/>
                <a:gd name="connsiteX2699" fmla="*/ 966311 w 6400800"/>
                <a:gd name="connsiteY2699" fmla="*/ 248126 h 514350"/>
                <a:gd name="connsiteX2700" fmla="*/ 960596 w 6400800"/>
                <a:gd name="connsiteY2700" fmla="*/ 260509 h 514350"/>
                <a:gd name="connsiteX2701" fmla="*/ 961549 w 6400800"/>
                <a:gd name="connsiteY2701" fmla="*/ 225266 h 514350"/>
                <a:gd name="connsiteX2702" fmla="*/ 969169 w 6400800"/>
                <a:gd name="connsiteY2702" fmla="*/ 206216 h 514350"/>
                <a:gd name="connsiteX2703" fmla="*/ 961549 w 6400800"/>
                <a:gd name="connsiteY2703" fmla="*/ 218599 h 514350"/>
                <a:gd name="connsiteX2704" fmla="*/ 961549 w 6400800"/>
                <a:gd name="connsiteY2704" fmla="*/ 206216 h 514350"/>
                <a:gd name="connsiteX2705" fmla="*/ 958691 w 6400800"/>
                <a:gd name="connsiteY2705" fmla="*/ 149066 h 514350"/>
                <a:gd name="connsiteX2706" fmla="*/ 956786 w 6400800"/>
                <a:gd name="connsiteY2706" fmla="*/ 134779 h 514350"/>
                <a:gd name="connsiteX2707" fmla="*/ 957739 w 6400800"/>
                <a:gd name="connsiteY2707" fmla="*/ 131921 h 514350"/>
                <a:gd name="connsiteX2708" fmla="*/ 956786 w 6400800"/>
                <a:gd name="connsiteY2708" fmla="*/ 133826 h 514350"/>
                <a:gd name="connsiteX2709" fmla="*/ 956786 w 6400800"/>
                <a:gd name="connsiteY2709" fmla="*/ 132874 h 514350"/>
                <a:gd name="connsiteX2710" fmla="*/ 955834 w 6400800"/>
                <a:gd name="connsiteY2710" fmla="*/ 127159 h 514350"/>
                <a:gd name="connsiteX2711" fmla="*/ 955834 w 6400800"/>
                <a:gd name="connsiteY2711" fmla="*/ 136684 h 514350"/>
                <a:gd name="connsiteX2712" fmla="*/ 927259 w 6400800"/>
                <a:gd name="connsiteY2712" fmla="*/ 206216 h 514350"/>
                <a:gd name="connsiteX2713" fmla="*/ 927259 w 6400800"/>
                <a:gd name="connsiteY2713" fmla="*/ 205264 h 514350"/>
                <a:gd name="connsiteX2714" fmla="*/ 930116 w 6400800"/>
                <a:gd name="connsiteY2714" fmla="*/ 183356 h 514350"/>
                <a:gd name="connsiteX2715" fmla="*/ 932974 w 6400800"/>
                <a:gd name="connsiteY2715" fmla="*/ 164306 h 514350"/>
                <a:gd name="connsiteX2716" fmla="*/ 926306 w 6400800"/>
                <a:gd name="connsiteY2716" fmla="*/ 183356 h 514350"/>
                <a:gd name="connsiteX2717" fmla="*/ 920591 w 6400800"/>
                <a:gd name="connsiteY2717" fmla="*/ 203359 h 514350"/>
                <a:gd name="connsiteX2718" fmla="*/ 910114 w 6400800"/>
                <a:gd name="connsiteY2718" fmla="*/ 171926 h 514350"/>
                <a:gd name="connsiteX2719" fmla="*/ 907256 w 6400800"/>
                <a:gd name="connsiteY2719" fmla="*/ 164306 h 514350"/>
                <a:gd name="connsiteX2720" fmla="*/ 912019 w 6400800"/>
                <a:gd name="connsiteY2720" fmla="*/ 157639 h 514350"/>
                <a:gd name="connsiteX2721" fmla="*/ 933926 w 6400800"/>
                <a:gd name="connsiteY2721" fmla="*/ 124301 h 514350"/>
                <a:gd name="connsiteX2722" fmla="*/ 953929 w 6400800"/>
                <a:gd name="connsiteY2722" fmla="*/ 95726 h 514350"/>
                <a:gd name="connsiteX2723" fmla="*/ 931069 w 6400800"/>
                <a:gd name="connsiteY2723" fmla="*/ 121444 h 514350"/>
                <a:gd name="connsiteX2724" fmla="*/ 906304 w 6400800"/>
                <a:gd name="connsiteY2724" fmla="*/ 151924 h 514350"/>
                <a:gd name="connsiteX2725" fmla="*/ 904399 w 6400800"/>
                <a:gd name="connsiteY2725" fmla="*/ 154781 h 514350"/>
                <a:gd name="connsiteX2726" fmla="*/ 894874 w 6400800"/>
                <a:gd name="connsiteY2726" fmla="*/ 131921 h 514350"/>
                <a:gd name="connsiteX2727" fmla="*/ 892016 w 6400800"/>
                <a:gd name="connsiteY2727" fmla="*/ 126206 h 514350"/>
                <a:gd name="connsiteX2728" fmla="*/ 897731 w 6400800"/>
                <a:gd name="connsiteY2728" fmla="*/ 115729 h 514350"/>
                <a:gd name="connsiteX2729" fmla="*/ 918686 w 6400800"/>
                <a:gd name="connsiteY2729" fmla="*/ 77629 h 514350"/>
                <a:gd name="connsiteX2730" fmla="*/ 937736 w 6400800"/>
                <a:gd name="connsiteY2730" fmla="*/ 44291 h 514350"/>
                <a:gd name="connsiteX2731" fmla="*/ 914876 w 6400800"/>
                <a:gd name="connsiteY2731" fmla="*/ 74771 h 514350"/>
                <a:gd name="connsiteX2732" fmla="*/ 890111 w 6400800"/>
                <a:gd name="connsiteY2732" fmla="*/ 110966 h 514350"/>
                <a:gd name="connsiteX2733" fmla="*/ 886301 w 6400800"/>
                <a:gd name="connsiteY2733" fmla="*/ 116681 h 514350"/>
                <a:gd name="connsiteX2734" fmla="*/ 874871 w 6400800"/>
                <a:gd name="connsiteY2734" fmla="*/ 92869 h 514350"/>
                <a:gd name="connsiteX2735" fmla="*/ 873919 w 6400800"/>
                <a:gd name="connsiteY2735" fmla="*/ 90964 h 514350"/>
                <a:gd name="connsiteX2736" fmla="*/ 872966 w 6400800"/>
                <a:gd name="connsiteY2736" fmla="*/ 91916 h 514350"/>
                <a:gd name="connsiteX2737" fmla="*/ 868204 w 6400800"/>
                <a:gd name="connsiteY2737" fmla="*/ 95726 h 514350"/>
                <a:gd name="connsiteX2738" fmla="*/ 866299 w 6400800"/>
                <a:gd name="connsiteY2738" fmla="*/ 101441 h 514350"/>
                <a:gd name="connsiteX2739" fmla="*/ 868204 w 6400800"/>
                <a:gd name="connsiteY2739" fmla="*/ 113824 h 514350"/>
                <a:gd name="connsiteX2740" fmla="*/ 868204 w 6400800"/>
                <a:gd name="connsiteY2740" fmla="*/ 102394 h 514350"/>
                <a:gd name="connsiteX2741" fmla="*/ 870109 w 6400800"/>
                <a:gd name="connsiteY2741" fmla="*/ 97631 h 514350"/>
                <a:gd name="connsiteX2742" fmla="*/ 872966 w 6400800"/>
                <a:gd name="connsiteY2742" fmla="*/ 95726 h 514350"/>
                <a:gd name="connsiteX2743" fmla="*/ 882491 w 6400800"/>
                <a:gd name="connsiteY2743" fmla="*/ 122396 h 514350"/>
                <a:gd name="connsiteX2744" fmla="*/ 875824 w 6400800"/>
                <a:gd name="connsiteY2744" fmla="*/ 132874 h 514350"/>
                <a:gd name="connsiteX2745" fmla="*/ 860584 w 6400800"/>
                <a:gd name="connsiteY2745" fmla="*/ 159544 h 514350"/>
                <a:gd name="connsiteX2746" fmla="*/ 837724 w 6400800"/>
                <a:gd name="connsiteY2746" fmla="*/ 203359 h 514350"/>
                <a:gd name="connsiteX2747" fmla="*/ 832009 w 6400800"/>
                <a:gd name="connsiteY2747" fmla="*/ 194786 h 514350"/>
                <a:gd name="connsiteX2748" fmla="*/ 838676 w 6400800"/>
                <a:gd name="connsiteY2748" fmla="*/ 137636 h 514350"/>
                <a:gd name="connsiteX2749" fmla="*/ 840581 w 6400800"/>
                <a:gd name="connsiteY2749" fmla="*/ 115729 h 514350"/>
                <a:gd name="connsiteX2750" fmla="*/ 834866 w 6400800"/>
                <a:gd name="connsiteY2750" fmla="*/ 137636 h 514350"/>
                <a:gd name="connsiteX2751" fmla="*/ 820579 w 6400800"/>
                <a:gd name="connsiteY2751" fmla="*/ 194786 h 514350"/>
                <a:gd name="connsiteX2752" fmla="*/ 818674 w 6400800"/>
                <a:gd name="connsiteY2752" fmla="*/ 204311 h 514350"/>
                <a:gd name="connsiteX2753" fmla="*/ 815816 w 6400800"/>
                <a:gd name="connsiteY2753" fmla="*/ 197644 h 514350"/>
                <a:gd name="connsiteX2754" fmla="*/ 807244 w 6400800"/>
                <a:gd name="connsiteY2754" fmla="*/ 174784 h 514350"/>
                <a:gd name="connsiteX2755" fmla="*/ 812006 w 6400800"/>
                <a:gd name="connsiteY2755" fmla="*/ 198596 h 514350"/>
                <a:gd name="connsiteX2756" fmla="*/ 814864 w 6400800"/>
                <a:gd name="connsiteY2756" fmla="*/ 210979 h 514350"/>
                <a:gd name="connsiteX2757" fmla="*/ 815816 w 6400800"/>
                <a:gd name="connsiteY2757" fmla="*/ 216694 h 514350"/>
                <a:gd name="connsiteX2758" fmla="*/ 811054 w 6400800"/>
                <a:gd name="connsiteY2758" fmla="*/ 239554 h 514350"/>
                <a:gd name="connsiteX2759" fmla="*/ 808196 w 6400800"/>
                <a:gd name="connsiteY2759" fmla="*/ 219551 h 514350"/>
                <a:gd name="connsiteX2760" fmla="*/ 807244 w 6400800"/>
                <a:gd name="connsiteY2760" fmla="*/ 264319 h 514350"/>
                <a:gd name="connsiteX2761" fmla="*/ 807244 w 6400800"/>
                <a:gd name="connsiteY2761" fmla="*/ 266224 h 514350"/>
                <a:gd name="connsiteX2762" fmla="*/ 798671 w 6400800"/>
                <a:gd name="connsiteY2762" fmla="*/ 246221 h 514350"/>
                <a:gd name="connsiteX2763" fmla="*/ 800576 w 6400800"/>
                <a:gd name="connsiteY2763" fmla="*/ 239554 h 514350"/>
                <a:gd name="connsiteX2764" fmla="*/ 797719 w 6400800"/>
                <a:gd name="connsiteY2764" fmla="*/ 245269 h 514350"/>
                <a:gd name="connsiteX2765" fmla="*/ 796766 w 6400800"/>
                <a:gd name="connsiteY2765" fmla="*/ 242411 h 514350"/>
                <a:gd name="connsiteX2766" fmla="*/ 792956 w 6400800"/>
                <a:gd name="connsiteY2766" fmla="*/ 233839 h 514350"/>
                <a:gd name="connsiteX2767" fmla="*/ 796766 w 6400800"/>
                <a:gd name="connsiteY2767" fmla="*/ 218599 h 514350"/>
                <a:gd name="connsiteX2768" fmla="*/ 809149 w 6400800"/>
                <a:gd name="connsiteY2768" fmla="*/ 164306 h 514350"/>
                <a:gd name="connsiteX2769" fmla="*/ 812959 w 6400800"/>
                <a:gd name="connsiteY2769" fmla="*/ 143351 h 514350"/>
                <a:gd name="connsiteX2770" fmla="*/ 805339 w 6400800"/>
                <a:gd name="connsiteY2770" fmla="*/ 163354 h 514350"/>
                <a:gd name="connsiteX2771" fmla="*/ 796766 w 6400800"/>
                <a:gd name="connsiteY2771" fmla="*/ 186214 h 514350"/>
                <a:gd name="connsiteX2772" fmla="*/ 785336 w 6400800"/>
                <a:gd name="connsiteY2772" fmla="*/ 215741 h 514350"/>
                <a:gd name="connsiteX2773" fmla="*/ 784384 w 6400800"/>
                <a:gd name="connsiteY2773" fmla="*/ 218599 h 514350"/>
                <a:gd name="connsiteX2774" fmla="*/ 776764 w 6400800"/>
                <a:gd name="connsiteY2774" fmla="*/ 205264 h 514350"/>
                <a:gd name="connsiteX2775" fmla="*/ 774859 w 6400800"/>
                <a:gd name="connsiteY2775" fmla="*/ 202406 h 514350"/>
                <a:gd name="connsiteX2776" fmla="*/ 774859 w 6400800"/>
                <a:gd name="connsiteY2776" fmla="*/ 201454 h 514350"/>
                <a:gd name="connsiteX2777" fmla="*/ 780574 w 6400800"/>
                <a:gd name="connsiteY2777" fmla="*/ 142399 h 514350"/>
                <a:gd name="connsiteX2778" fmla="*/ 781526 w 6400800"/>
                <a:gd name="connsiteY2778" fmla="*/ 119539 h 514350"/>
                <a:gd name="connsiteX2779" fmla="*/ 776764 w 6400800"/>
                <a:gd name="connsiteY2779" fmla="*/ 141446 h 514350"/>
                <a:gd name="connsiteX2780" fmla="*/ 771049 w 6400800"/>
                <a:gd name="connsiteY2780" fmla="*/ 167164 h 514350"/>
                <a:gd name="connsiteX2781" fmla="*/ 766286 w 6400800"/>
                <a:gd name="connsiteY2781" fmla="*/ 189071 h 514350"/>
                <a:gd name="connsiteX2782" fmla="*/ 758666 w 6400800"/>
                <a:gd name="connsiteY2782" fmla="*/ 178594 h 514350"/>
                <a:gd name="connsiteX2783" fmla="*/ 745331 w 6400800"/>
                <a:gd name="connsiteY2783" fmla="*/ 163354 h 514350"/>
                <a:gd name="connsiteX2784" fmla="*/ 740569 w 6400800"/>
                <a:gd name="connsiteY2784" fmla="*/ 157639 h 514350"/>
                <a:gd name="connsiteX2785" fmla="*/ 744379 w 6400800"/>
                <a:gd name="connsiteY2785" fmla="*/ 163354 h 514350"/>
                <a:gd name="connsiteX2786" fmla="*/ 754856 w 6400800"/>
                <a:gd name="connsiteY2786" fmla="*/ 180499 h 514350"/>
                <a:gd name="connsiteX2787" fmla="*/ 763429 w 6400800"/>
                <a:gd name="connsiteY2787" fmla="*/ 196691 h 514350"/>
                <a:gd name="connsiteX2788" fmla="*/ 762476 w 6400800"/>
                <a:gd name="connsiteY2788" fmla="*/ 199549 h 514350"/>
                <a:gd name="connsiteX2789" fmla="*/ 753904 w 6400800"/>
                <a:gd name="connsiteY2789" fmla="*/ 238601 h 514350"/>
                <a:gd name="connsiteX2790" fmla="*/ 747236 w 6400800"/>
                <a:gd name="connsiteY2790" fmla="*/ 224314 h 514350"/>
                <a:gd name="connsiteX2791" fmla="*/ 752951 w 6400800"/>
                <a:gd name="connsiteY2791" fmla="*/ 241459 h 514350"/>
                <a:gd name="connsiteX2792" fmla="*/ 751046 w 6400800"/>
                <a:gd name="connsiteY2792" fmla="*/ 243364 h 514350"/>
                <a:gd name="connsiteX2793" fmla="*/ 749141 w 6400800"/>
                <a:gd name="connsiteY2793" fmla="*/ 252889 h 514350"/>
                <a:gd name="connsiteX2794" fmla="*/ 752951 w 6400800"/>
                <a:gd name="connsiteY2794" fmla="*/ 244316 h 514350"/>
                <a:gd name="connsiteX2795" fmla="*/ 752951 w 6400800"/>
                <a:gd name="connsiteY2795" fmla="*/ 244316 h 514350"/>
                <a:gd name="connsiteX2796" fmla="*/ 744379 w 6400800"/>
                <a:gd name="connsiteY2796" fmla="*/ 282416 h 514350"/>
                <a:gd name="connsiteX2797" fmla="*/ 741521 w 6400800"/>
                <a:gd name="connsiteY2797" fmla="*/ 296704 h 514350"/>
                <a:gd name="connsiteX2798" fmla="*/ 738664 w 6400800"/>
                <a:gd name="connsiteY2798" fmla="*/ 306229 h 514350"/>
                <a:gd name="connsiteX2799" fmla="*/ 738664 w 6400800"/>
                <a:gd name="connsiteY2799" fmla="*/ 306229 h 514350"/>
                <a:gd name="connsiteX2800" fmla="*/ 737711 w 6400800"/>
                <a:gd name="connsiteY2800" fmla="*/ 293846 h 514350"/>
                <a:gd name="connsiteX2801" fmla="*/ 733901 w 6400800"/>
                <a:gd name="connsiteY2801" fmla="*/ 270034 h 514350"/>
                <a:gd name="connsiteX2802" fmla="*/ 731996 w 6400800"/>
                <a:gd name="connsiteY2802" fmla="*/ 259556 h 514350"/>
                <a:gd name="connsiteX2803" fmla="*/ 731044 w 6400800"/>
                <a:gd name="connsiteY2803" fmla="*/ 257651 h 514350"/>
                <a:gd name="connsiteX2804" fmla="*/ 725329 w 6400800"/>
                <a:gd name="connsiteY2804" fmla="*/ 210979 h 514350"/>
                <a:gd name="connsiteX2805" fmla="*/ 722471 w 6400800"/>
                <a:gd name="connsiteY2805" fmla="*/ 186214 h 514350"/>
                <a:gd name="connsiteX2806" fmla="*/ 722471 w 6400800"/>
                <a:gd name="connsiteY2806" fmla="*/ 199549 h 514350"/>
                <a:gd name="connsiteX2807" fmla="*/ 709136 w 6400800"/>
                <a:gd name="connsiteY2807" fmla="*/ 243364 h 514350"/>
                <a:gd name="connsiteX2808" fmla="*/ 704374 w 6400800"/>
                <a:gd name="connsiteY2808" fmla="*/ 229076 h 514350"/>
                <a:gd name="connsiteX2809" fmla="*/ 687229 w 6400800"/>
                <a:gd name="connsiteY2809" fmla="*/ 181451 h 514350"/>
                <a:gd name="connsiteX2810" fmla="*/ 679609 w 6400800"/>
                <a:gd name="connsiteY2810" fmla="*/ 161449 h 514350"/>
                <a:gd name="connsiteX2811" fmla="*/ 679609 w 6400800"/>
                <a:gd name="connsiteY2811" fmla="*/ 148114 h 514350"/>
                <a:gd name="connsiteX2812" fmla="*/ 679609 w 6400800"/>
                <a:gd name="connsiteY2812" fmla="*/ 122396 h 514350"/>
                <a:gd name="connsiteX2813" fmla="*/ 678656 w 6400800"/>
                <a:gd name="connsiteY2813" fmla="*/ 100489 h 514350"/>
                <a:gd name="connsiteX2814" fmla="*/ 675799 w 6400800"/>
                <a:gd name="connsiteY2814" fmla="*/ 122396 h 514350"/>
                <a:gd name="connsiteX2815" fmla="*/ 672941 w 6400800"/>
                <a:gd name="connsiteY2815" fmla="*/ 144304 h 514350"/>
                <a:gd name="connsiteX2816" fmla="*/ 663416 w 6400800"/>
                <a:gd name="connsiteY2816" fmla="*/ 122396 h 514350"/>
                <a:gd name="connsiteX2817" fmla="*/ 659606 w 6400800"/>
                <a:gd name="connsiteY2817" fmla="*/ 114776 h 514350"/>
                <a:gd name="connsiteX2818" fmla="*/ 662464 w 6400800"/>
                <a:gd name="connsiteY2818" fmla="*/ 123349 h 514350"/>
                <a:gd name="connsiteX2819" fmla="*/ 670084 w 6400800"/>
                <a:gd name="connsiteY2819" fmla="*/ 147161 h 514350"/>
                <a:gd name="connsiteX2820" fmla="*/ 671989 w 6400800"/>
                <a:gd name="connsiteY2820" fmla="*/ 153829 h 514350"/>
                <a:gd name="connsiteX2821" fmla="*/ 671036 w 6400800"/>
                <a:gd name="connsiteY2821" fmla="*/ 164306 h 514350"/>
                <a:gd name="connsiteX2822" fmla="*/ 668179 w 6400800"/>
                <a:gd name="connsiteY2822" fmla="*/ 181451 h 514350"/>
                <a:gd name="connsiteX2823" fmla="*/ 662464 w 6400800"/>
                <a:gd name="connsiteY2823" fmla="*/ 219551 h 514350"/>
                <a:gd name="connsiteX2824" fmla="*/ 658654 w 6400800"/>
                <a:gd name="connsiteY2824" fmla="*/ 239554 h 514350"/>
                <a:gd name="connsiteX2825" fmla="*/ 655796 w 6400800"/>
                <a:gd name="connsiteY2825" fmla="*/ 231934 h 514350"/>
                <a:gd name="connsiteX2826" fmla="*/ 657701 w 6400800"/>
                <a:gd name="connsiteY2826" fmla="*/ 210026 h 514350"/>
                <a:gd name="connsiteX2827" fmla="*/ 653891 w 6400800"/>
                <a:gd name="connsiteY2827" fmla="*/ 226219 h 514350"/>
                <a:gd name="connsiteX2828" fmla="*/ 638651 w 6400800"/>
                <a:gd name="connsiteY2828" fmla="*/ 191929 h 514350"/>
                <a:gd name="connsiteX2829" fmla="*/ 630079 w 6400800"/>
                <a:gd name="connsiteY2829" fmla="*/ 174784 h 514350"/>
                <a:gd name="connsiteX2830" fmla="*/ 627221 w 6400800"/>
                <a:gd name="connsiteY2830" fmla="*/ 169069 h 514350"/>
                <a:gd name="connsiteX2831" fmla="*/ 635794 w 6400800"/>
                <a:gd name="connsiteY2831" fmla="*/ 193834 h 514350"/>
                <a:gd name="connsiteX2832" fmla="*/ 649129 w 6400800"/>
                <a:gd name="connsiteY2832" fmla="*/ 240506 h 514350"/>
                <a:gd name="connsiteX2833" fmla="*/ 650081 w 6400800"/>
                <a:gd name="connsiteY2833" fmla="*/ 244316 h 514350"/>
                <a:gd name="connsiteX2834" fmla="*/ 647224 w 6400800"/>
                <a:gd name="connsiteY2834" fmla="*/ 262414 h 514350"/>
                <a:gd name="connsiteX2835" fmla="*/ 644366 w 6400800"/>
                <a:gd name="connsiteY2835" fmla="*/ 279559 h 514350"/>
                <a:gd name="connsiteX2836" fmla="*/ 642461 w 6400800"/>
                <a:gd name="connsiteY2836" fmla="*/ 298609 h 514350"/>
                <a:gd name="connsiteX2837" fmla="*/ 642461 w 6400800"/>
                <a:gd name="connsiteY2837" fmla="*/ 298609 h 514350"/>
                <a:gd name="connsiteX2838" fmla="*/ 642461 w 6400800"/>
                <a:gd name="connsiteY2838" fmla="*/ 294799 h 514350"/>
                <a:gd name="connsiteX2839" fmla="*/ 641509 w 6400800"/>
                <a:gd name="connsiteY2839" fmla="*/ 315754 h 514350"/>
                <a:gd name="connsiteX2840" fmla="*/ 641509 w 6400800"/>
                <a:gd name="connsiteY2840" fmla="*/ 317659 h 514350"/>
                <a:gd name="connsiteX2841" fmla="*/ 639604 w 6400800"/>
                <a:gd name="connsiteY2841" fmla="*/ 309086 h 514350"/>
                <a:gd name="connsiteX2842" fmla="*/ 640556 w 6400800"/>
                <a:gd name="connsiteY2842" fmla="*/ 304324 h 514350"/>
                <a:gd name="connsiteX2843" fmla="*/ 638651 w 6400800"/>
                <a:gd name="connsiteY2843" fmla="*/ 307181 h 514350"/>
                <a:gd name="connsiteX2844" fmla="*/ 632936 w 6400800"/>
                <a:gd name="connsiteY2844" fmla="*/ 284321 h 514350"/>
                <a:gd name="connsiteX2845" fmla="*/ 624364 w 6400800"/>
                <a:gd name="connsiteY2845" fmla="*/ 250031 h 514350"/>
                <a:gd name="connsiteX2846" fmla="*/ 617696 w 6400800"/>
                <a:gd name="connsiteY2846" fmla="*/ 223361 h 514350"/>
                <a:gd name="connsiteX2847" fmla="*/ 614839 w 6400800"/>
                <a:gd name="connsiteY2847" fmla="*/ 210979 h 514350"/>
                <a:gd name="connsiteX2848" fmla="*/ 615791 w 6400800"/>
                <a:gd name="connsiteY2848" fmla="*/ 190024 h 514350"/>
                <a:gd name="connsiteX2849" fmla="*/ 617696 w 6400800"/>
                <a:gd name="connsiteY2849" fmla="*/ 126206 h 514350"/>
                <a:gd name="connsiteX2850" fmla="*/ 607219 w 6400800"/>
                <a:gd name="connsiteY2850" fmla="*/ 187166 h 514350"/>
                <a:gd name="connsiteX2851" fmla="*/ 606266 w 6400800"/>
                <a:gd name="connsiteY2851" fmla="*/ 184309 h 514350"/>
                <a:gd name="connsiteX2852" fmla="*/ 606266 w 6400800"/>
                <a:gd name="connsiteY2852" fmla="*/ 189071 h 514350"/>
                <a:gd name="connsiteX2853" fmla="*/ 601504 w 6400800"/>
                <a:gd name="connsiteY2853" fmla="*/ 215741 h 514350"/>
                <a:gd name="connsiteX2854" fmla="*/ 599599 w 6400800"/>
                <a:gd name="connsiteY2854" fmla="*/ 210979 h 514350"/>
                <a:gd name="connsiteX2855" fmla="*/ 591026 w 6400800"/>
                <a:gd name="connsiteY2855" fmla="*/ 191929 h 514350"/>
                <a:gd name="connsiteX2856" fmla="*/ 595789 w 6400800"/>
                <a:gd name="connsiteY2856" fmla="*/ 212884 h 514350"/>
                <a:gd name="connsiteX2857" fmla="*/ 599599 w 6400800"/>
                <a:gd name="connsiteY2857" fmla="*/ 230029 h 514350"/>
                <a:gd name="connsiteX2858" fmla="*/ 595789 w 6400800"/>
                <a:gd name="connsiteY2858" fmla="*/ 251936 h 514350"/>
                <a:gd name="connsiteX2859" fmla="*/ 589121 w 6400800"/>
                <a:gd name="connsiteY2859" fmla="*/ 294799 h 514350"/>
                <a:gd name="connsiteX2860" fmla="*/ 582454 w 6400800"/>
                <a:gd name="connsiteY2860" fmla="*/ 284321 h 514350"/>
                <a:gd name="connsiteX2861" fmla="*/ 585311 w 6400800"/>
                <a:gd name="connsiteY2861" fmla="*/ 265271 h 514350"/>
                <a:gd name="connsiteX2862" fmla="*/ 588169 w 6400800"/>
                <a:gd name="connsiteY2862" fmla="*/ 244316 h 514350"/>
                <a:gd name="connsiteX2863" fmla="*/ 591026 w 6400800"/>
                <a:gd name="connsiteY2863" fmla="*/ 225266 h 514350"/>
                <a:gd name="connsiteX2864" fmla="*/ 584359 w 6400800"/>
                <a:gd name="connsiteY2864" fmla="*/ 243364 h 514350"/>
                <a:gd name="connsiteX2865" fmla="*/ 579596 w 6400800"/>
                <a:gd name="connsiteY2865" fmla="*/ 258604 h 514350"/>
                <a:gd name="connsiteX2866" fmla="*/ 577691 w 6400800"/>
                <a:gd name="connsiteY2866" fmla="*/ 231934 h 514350"/>
                <a:gd name="connsiteX2867" fmla="*/ 575786 w 6400800"/>
                <a:gd name="connsiteY2867" fmla="*/ 210979 h 514350"/>
                <a:gd name="connsiteX2868" fmla="*/ 573881 w 6400800"/>
                <a:gd name="connsiteY2868" fmla="*/ 230981 h 514350"/>
                <a:gd name="connsiteX2869" fmla="*/ 571024 w 6400800"/>
                <a:gd name="connsiteY2869" fmla="*/ 267176 h 514350"/>
                <a:gd name="connsiteX2870" fmla="*/ 571024 w 6400800"/>
                <a:gd name="connsiteY2870" fmla="*/ 267176 h 514350"/>
                <a:gd name="connsiteX2871" fmla="*/ 567214 w 6400800"/>
                <a:gd name="connsiteY2871" fmla="*/ 262414 h 514350"/>
                <a:gd name="connsiteX2872" fmla="*/ 552926 w 6400800"/>
                <a:gd name="connsiteY2872" fmla="*/ 219551 h 514350"/>
                <a:gd name="connsiteX2873" fmla="*/ 552926 w 6400800"/>
                <a:gd name="connsiteY2873" fmla="*/ 218599 h 514350"/>
                <a:gd name="connsiteX2874" fmla="*/ 555784 w 6400800"/>
                <a:gd name="connsiteY2874" fmla="*/ 189071 h 514350"/>
                <a:gd name="connsiteX2875" fmla="*/ 558641 w 6400800"/>
                <a:gd name="connsiteY2875" fmla="*/ 162401 h 514350"/>
                <a:gd name="connsiteX2876" fmla="*/ 561499 w 6400800"/>
                <a:gd name="connsiteY2876" fmla="*/ 141446 h 514350"/>
                <a:gd name="connsiteX2877" fmla="*/ 564356 w 6400800"/>
                <a:gd name="connsiteY2877" fmla="*/ 123349 h 514350"/>
                <a:gd name="connsiteX2878" fmla="*/ 557689 w 6400800"/>
                <a:gd name="connsiteY2878" fmla="*/ 140494 h 514350"/>
                <a:gd name="connsiteX2879" fmla="*/ 551021 w 6400800"/>
                <a:gd name="connsiteY2879" fmla="*/ 160496 h 514350"/>
                <a:gd name="connsiteX2880" fmla="*/ 544354 w 6400800"/>
                <a:gd name="connsiteY2880" fmla="*/ 187166 h 514350"/>
                <a:gd name="connsiteX2881" fmla="*/ 537686 w 6400800"/>
                <a:gd name="connsiteY2881" fmla="*/ 218599 h 514350"/>
                <a:gd name="connsiteX2882" fmla="*/ 535781 w 6400800"/>
                <a:gd name="connsiteY2882" fmla="*/ 231934 h 514350"/>
                <a:gd name="connsiteX2883" fmla="*/ 534829 w 6400800"/>
                <a:gd name="connsiteY2883" fmla="*/ 220504 h 514350"/>
                <a:gd name="connsiteX2884" fmla="*/ 532924 w 6400800"/>
                <a:gd name="connsiteY2884" fmla="*/ 205264 h 514350"/>
                <a:gd name="connsiteX2885" fmla="*/ 533876 w 6400800"/>
                <a:gd name="connsiteY2885" fmla="*/ 186214 h 514350"/>
                <a:gd name="connsiteX2886" fmla="*/ 534829 w 6400800"/>
                <a:gd name="connsiteY2886" fmla="*/ 166211 h 514350"/>
                <a:gd name="connsiteX2887" fmla="*/ 534829 w 6400800"/>
                <a:gd name="connsiteY2887" fmla="*/ 148114 h 514350"/>
                <a:gd name="connsiteX2888" fmla="*/ 534829 w 6400800"/>
                <a:gd name="connsiteY2888" fmla="*/ 118586 h 514350"/>
                <a:gd name="connsiteX2889" fmla="*/ 533876 w 6400800"/>
                <a:gd name="connsiteY2889" fmla="*/ 92869 h 514350"/>
                <a:gd name="connsiteX2890" fmla="*/ 531019 w 6400800"/>
                <a:gd name="connsiteY2890" fmla="*/ 118586 h 514350"/>
                <a:gd name="connsiteX2891" fmla="*/ 528161 w 6400800"/>
                <a:gd name="connsiteY2891" fmla="*/ 147161 h 514350"/>
                <a:gd name="connsiteX2892" fmla="*/ 526256 w 6400800"/>
                <a:gd name="connsiteY2892" fmla="*/ 165259 h 514350"/>
                <a:gd name="connsiteX2893" fmla="*/ 523399 w 6400800"/>
                <a:gd name="connsiteY2893" fmla="*/ 185261 h 514350"/>
                <a:gd name="connsiteX2894" fmla="*/ 521494 w 6400800"/>
                <a:gd name="connsiteY2894" fmla="*/ 197644 h 514350"/>
                <a:gd name="connsiteX2895" fmla="*/ 513874 w 6400800"/>
                <a:gd name="connsiteY2895" fmla="*/ 170021 h 514350"/>
                <a:gd name="connsiteX2896" fmla="*/ 506254 w 6400800"/>
                <a:gd name="connsiteY2896" fmla="*/ 144304 h 514350"/>
                <a:gd name="connsiteX2897" fmla="*/ 510064 w 6400800"/>
                <a:gd name="connsiteY2897" fmla="*/ 170974 h 514350"/>
                <a:gd name="connsiteX2898" fmla="*/ 517684 w 6400800"/>
                <a:gd name="connsiteY2898" fmla="*/ 222409 h 514350"/>
                <a:gd name="connsiteX2899" fmla="*/ 516731 w 6400800"/>
                <a:gd name="connsiteY2899" fmla="*/ 230029 h 514350"/>
                <a:gd name="connsiteX2900" fmla="*/ 512921 w 6400800"/>
                <a:gd name="connsiteY2900" fmla="*/ 251936 h 514350"/>
                <a:gd name="connsiteX2901" fmla="*/ 487204 w 6400800"/>
                <a:gd name="connsiteY2901" fmla="*/ 172879 h 514350"/>
                <a:gd name="connsiteX2902" fmla="*/ 485299 w 6400800"/>
                <a:gd name="connsiteY2902" fmla="*/ 164306 h 514350"/>
                <a:gd name="connsiteX2903" fmla="*/ 486251 w 6400800"/>
                <a:gd name="connsiteY2903" fmla="*/ 189071 h 514350"/>
                <a:gd name="connsiteX2904" fmla="*/ 488156 w 6400800"/>
                <a:gd name="connsiteY2904" fmla="*/ 217646 h 514350"/>
                <a:gd name="connsiteX2905" fmla="*/ 489109 w 6400800"/>
                <a:gd name="connsiteY2905" fmla="*/ 238601 h 514350"/>
                <a:gd name="connsiteX2906" fmla="*/ 486251 w 6400800"/>
                <a:gd name="connsiteY2906" fmla="*/ 223361 h 514350"/>
                <a:gd name="connsiteX2907" fmla="*/ 482441 w 6400800"/>
                <a:gd name="connsiteY2907" fmla="*/ 207169 h 514350"/>
                <a:gd name="connsiteX2908" fmla="*/ 478631 w 6400800"/>
                <a:gd name="connsiteY2908" fmla="*/ 192881 h 514350"/>
                <a:gd name="connsiteX2909" fmla="*/ 471964 w 6400800"/>
                <a:gd name="connsiteY2909" fmla="*/ 170021 h 514350"/>
                <a:gd name="connsiteX2910" fmla="*/ 465296 w 6400800"/>
                <a:gd name="connsiteY2910" fmla="*/ 150019 h 514350"/>
                <a:gd name="connsiteX2911" fmla="*/ 468154 w 6400800"/>
                <a:gd name="connsiteY2911" fmla="*/ 170021 h 514350"/>
                <a:gd name="connsiteX2912" fmla="*/ 471011 w 6400800"/>
                <a:gd name="connsiteY2912" fmla="*/ 193834 h 514350"/>
                <a:gd name="connsiteX2913" fmla="*/ 472916 w 6400800"/>
                <a:gd name="connsiteY2913" fmla="*/ 208121 h 514350"/>
                <a:gd name="connsiteX2914" fmla="*/ 474821 w 6400800"/>
                <a:gd name="connsiteY2914" fmla="*/ 224314 h 514350"/>
                <a:gd name="connsiteX2915" fmla="*/ 478631 w 6400800"/>
                <a:gd name="connsiteY2915" fmla="*/ 255746 h 514350"/>
                <a:gd name="connsiteX2916" fmla="*/ 474821 w 6400800"/>
                <a:gd name="connsiteY2916" fmla="*/ 240506 h 514350"/>
                <a:gd name="connsiteX2917" fmla="*/ 455771 w 6400800"/>
                <a:gd name="connsiteY2917" fmla="*/ 170974 h 514350"/>
                <a:gd name="connsiteX2918" fmla="*/ 447199 w 6400800"/>
                <a:gd name="connsiteY2918" fmla="*/ 145256 h 514350"/>
                <a:gd name="connsiteX2919" fmla="*/ 451961 w 6400800"/>
                <a:gd name="connsiteY2919" fmla="*/ 171926 h 514350"/>
                <a:gd name="connsiteX2920" fmla="*/ 457676 w 6400800"/>
                <a:gd name="connsiteY2920" fmla="*/ 202406 h 514350"/>
                <a:gd name="connsiteX2921" fmla="*/ 464344 w 6400800"/>
                <a:gd name="connsiteY2921" fmla="*/ 242411 h 514350"/>
                <a:gd name="connsiteX2922" fmla="*/ 471011 w 6400800"/>
                <a:gd name="connsiteY2922" fmla="*/ 282416 h 514350"/>
                <a:gd name="connsiteX2923" fmla="*/ 467201 w 6400800"/>
                <a:gd name="connsiteY2923" fmla="*/ 272891 h 514350"/>
                <a:gd name="connsiteX2924" fmla="*/ 459581 w 6400800"/>
                <a:gd name="connsiteY2924" fmla="*/ 255746 h 514350"/>
                <a:gd name="connsiteX2925" fmla="*/ 463391 w 6400800"/>
                <a:gd name="connsiteY2925" fmla="*/ 273844 h 514350"/>
                <a:gd name="connsiteX2926" fmla="*/ 468154 w 6400800"/>
                <a:gd name="connsiteY2926" fmla="*/ 293846 h 514350"/>
                <a:gd name="connsiteX2927" fmla="*/ 471011 w 6400800"/>
                <a:gd name="connsiteY2927" fmla="*/ 306229 h 514350"/>
                <a:gd name="connsiteX2928" fmla="*/ 473869 w 6400800"/>
                <a:gd name="connsiteY2928" fmla="*/ 320516 h 514350"/>
                <a:gd name="connsiteX2929" fmla="*/ 479584 w 6400800"/>
                <a:gd name="connsiteY2929" fmla="*/ 351949 h 514350"/>
                <a:gd name="connsiteX2930" fmla="*/ 479584 w 6400800"/>
                <a:gd name="connsiteY2930" fmla="*/ 353854 h 514350"/>
                <a:gd name="connsiteX2931" fmla="*/ 478631 w 6400800"/>
                <a:gd name="connsiteY2931" fmla="*/ 351949 h 514350"/>
                <a:gd name="connsiteX2932" fmla="*/ 471964 w 6400800"/>
                <a:gd name="connsiteY2932" fmla="*/ 338614 h 514350"/>
                <a:gd name="connsiteX2933" fmla="*/ 470059 w 6400800"/>
                <a:gd name="connsiteY2933" fmla="*/ 324326 h 514350"/>
                <a:gd name="connsiteX2934" fmla="*/ 462439 w 6400800"/>
                <a:gd name="connsiteY2934" fmla="*/ 280511 h 514350"/>
                <a:gd name="connsiteX2935" fmla="*/ 452914 w 6400800"/>
                <a:gd name="connsiteY2935" fmla="*/ 240506 h 514350"/>
                <a:gd name="connsiteX2936" fmla="*/ 441484 w 6400800"/>
                <a:gd name="connsiteY2936" fmla="*/ 205264 h 514350"/>
                <a:gd name="connsiteX2937" fmla="*/ 437674 w 6400800"/>
                <a:gd name="connsiteY2937" fmla="*/ 194786 h 514350"/>
                <a:gd name="connsiteX2938" fmla="*/ 440531 w 6400800"/>
                <a:gd name="connsiteY2938" fmla="*/ 167164 h 514350"/>
                <a:gd name="connsiteX2939" fmla="*/ 442436 w 6400800"/>
                <a:gd name="connsiteY2939" fmla="*/ 128111 h 514350"/>
                <a:gd name="connsiteX2940" fmla="*/ 441484 w 6400800"/>
                <a:gd name="connsiteY2940" fmla="*/ 94774 h 514350"/>
                <a:gd name="connsiteX2941" fmla="*/ 438626 w 6400800"/>
                <a:gd name="connsiteY2941" fmla="*/ 128111 h 514350"/>
                <a:gd name="connsiteX2942" fmla="*/ 433864 w 6400800"/>
                <a:gd name="connsiteY2942" fmla="*/ 166211 h 514350"/>
                <a:gd name="connsiteX2943" fmla="*/ 431959 w 6400800"/>
                <a:gd name="connsiteY2943" fmla="*/ 178594 h 514350"/>
                <a:gd name="connsiteX2944" fmla="*/ 431006 w 6400800"/>
                <a:gd name="connsiteY2944" fmla="*/ 175736 h 514350"/>
                <a:gd name="connsiteX2945" fmla="*/ 419576 w 6400800"/>
                <a:gd name="connsiteY2945" fmla="*/ 153829 h 514350"/>
                <a:gd name="connsiteX2946" fmla="*/ 408146 w 6400800"/>
                <a:gd name="connsiteY2946" fmla="*/ 135731 h 514350"/>
                <a:gd name="connsiteX2947" fmla="*/ 415766 w 6400800"/>
                <a:gd name="connsiteY2947" fmla="*/ 155734 h 514350"/>
                <a:gd name="connsiteX2948" fmla="*/ 423386 w 6400800"/>
                <a:gd name="connsiteY2948" fmla="*/ 178594 h 514350"/>
                <a:gd name="connsiteX2949" fmla="*/ 428149 w 6400800"/>
                <a:gd name="connsiteY2949" fmla="*/ 195739 h 514350"/>
                <a:gd name="connsiteX2950" fmla="*/ 424339 w 6400800"/>
                <a:gd name="connsiteY2950" fmla="*/ 214789 h 514350"/>
                <a:gd name="connsiteX2951" fmla="*/ 424339 w 6400800"/>
                <a:gd name="connsiteY2951" fmla="*/ 214789 h 514350"/>
                <a:gd name="connsiteX2952" fmla="*/ 415766 w 6400800"/>
                <a:gd name="connsiteY2952" fmla="*/ 202406 h 514350"/>
                <a:gd name="connsiteX2953" fmla="*/ 421481 w 6400800"/>
                <a:gd name="connsiteY2953" fmla="*/ 216694 h 514350"/>
                <a:gd name="connsiteX2954" fmla="*/ 423386 w 6400800"/>
                <a:gd name="connsiteY2954" fmla="*/ 223361 h 514350"/>
                <a:gd name="connsiteX2955" fmla="*/ 412909 w 6400800"/>
                <a:gd name="connsiteY2955" fmla="*/ 272891 h 514350"/>
                <a:gd name="connsiteX2956" fmla="*/ 405289 w 6400800"/>
                <a:gd name="connsiteY2956" fmla="*/ 253841 h 514350"/>
                <a:gd name="connsiteX2957" fmla="*/ 405289 w 6400800"/>
                <a:gd name="connsiteY2957" fmla="*/ 253841 h 514350"/>
                <a:gd name="connsiteX2958" fmla="*/ 404336 w 6400800"/>
                <a:gd name="connsiteY2958" fmla="*/ 210026 h 514350"/>
                <a:gd name="connsiteX2959" fmla="*/ 401479 w 6400800"/>
                <a:gd name="connsiteY2959" fmla="*/ 176689 h 514350"/>
                <a:gd name="connsiteX2960" fmla="*/ 396716 w 6400800"/>
                <a:gd name="connsiteY2960" fmla="*/ 148114 h 514350"/>
                <a:gd name="connsiteX2961" fmla="*/ 397669 w 6400800"/>
                <a:gd name="connsiteY2961" fmla="*/ 177641 h 514350"/>
                <a:gd name="connsiteX2962" fmla="*/ 396716 w 6400800"/>
                <a:gd name="connsiteY2962" fmla="*/ 206216 h 514350"/>
                <a:gd name="connsiteX2963" fmla="*/ 389096 w 6400800"/>
                <a:gd name="connsiteY2963" fmla="*/ 244316 h 514350"/>
                <a:gd name="connsiteX2964" fmla="*/ 381476 w 6400800"/>
                <a:gd name="connsiteY2964" fmla="*/ 219551 h 514350"/>
                <a:gd name="connsiteX2965" fmla="*/ 374809 w 6400800"/>
                <a:gd name="connsiteY2965" fmla="*/ 199549 h 514350"/>
                <a:gd name="connsiteX2966" fmla="*/ 372904 w 6400800"/>
                <a:gd name="connsiteY2966" fmla="*/ 194786 h 514350"/>
                <a:gd name="connsiteX2967" fmla="*/ 372904 w 6400800"/>
                <a:gd name="connsiteY2967" fmla="*/ 190976 h 514350"/>
                <a:gd name="connsiteX2968" fmla="*/ 370046 w 6400800"/>
                <a:gd name="connsiteY2968" fmla="*/ 177641 h 514350"/>
                <a:gd name="connsiteX2969" fmla="*/ 366236 w 6400800"/>
                <a:gd name="connsiteY2969" fmla="*/ 155734 h 514350"/>
                <a:gd name="connsiteX2970" fmla="*/ 364331 w 6400800"/>
                <a:gd name="connsiteY2970" fmla="*/ 148114 h 514350"/>
                <a:gd name="connsiteX2971" fmla="*/ 363379 w 6400800"/>
                <a:gd name="connsiteY2971" fmla="*/ 135731 h 514350"/>
                <a:gd name="connsiteX2972" fmla="*/ 363379 w 6400800"/>
                <a:gd name="connsiteY2972" fmla="*/ 140494 h 514350"/>
                <a:gd name="connsiteX2973" fmla="*/ 362426 w 6400800"/>
                <a:gd name="connsiteY2973" fmla="*/ 136684 h 514350"/>
                <a:gd name="connsiteX2974" fmla="*/ 362426 w 6400800"/>
                <a:gd name="connsiteY2974" fmla="*/ 151924 h 514350"/>
                <a:gd name="connsiteX2975" fmla="*/ 361474 w 6400800"/>
                <a:gd name="connsiteY2975" fmla="*/ 163354 h 514350"/>
                <a:gd name="connsiteX2976" fmla="*/ 357664 w 6400800"/>
                <a:gd name="connsiteY2976" fmla="*/ 151924 h 514350"/>
                <a:gd name="connsiteX2977" fmla="*/ 348139 w 6400800"/>
                <a:gd name="connsiteY2977" fmla="*/ 127159 h 514350"/>
                <a:gd name="connsiteX2978" fmla="*/ 353854 w 6400800"/>
                <a:gd name="connsiteY2978" fmla="*/ 153829 h 514350"/>
                <a:gd name="connsiteX2979" fmla="*/ 361474 w 6400800"/>
                <a:gd name="connsiteY2979" fmla="*/ 183356 h 514350"/>
                <a:gd name="connsiteX2980" fmla="*/ 361474 w 6400800"/>
                <a:gd name="connsiteY2980" fmla="*/ 192881 h 514350"/>
                <a:gd name="connsiteX2981" fmla="*/ 357664 w 6400800"/>
                <a:gd name="connsiteY2981" fmla="*/ 184309 h 514350"/>
                <a:gd name="connsiteX2982" fmla="*/ 360521 w 6400800"/>
                <a:gd name="connsiteY2982" fmla="*/ 198596 h 514350"/>
                <a:gd name="connsiteX2983" fmla="*/ 359569 w 6400800"/>
                <a:gd name="connsiteY2983" fmla="*/ 221456 h 514350"/>
                <a:gd name="connsiteX2984" fmla="*/ 355759 w 6400800"/>
                <a:gd name="connsiteY2984" fmla="*/ 208121 h 514350"/>
                <a:gd name="connsiteX2985" fmla="*/ 350996 w 6400800"/>
                <a:gd name="connsiteY2985" fmla="*/ 193834 h 514350"/>
                <a:gd name="connsiteX2986" fmla="*/ 351949 w 6400800"/>
                <a:gd name="connsiteY2986" fmla="*/ 208121 h 514350"/>
                <a:gd name="connsiteX2987" fmla="*/ 352901 w 6400800"/>
                <a:gd name="connsiteY2987" fmla="*/ 224314 h 514350"/>
                <a:gd name="connsiteX2988" fmla="*/ 353854 w 6400800"/>
                <a:gd name="connsiteY2988" fmla="*/ 246221 h 514350"/>
                <a:gd name="connsiteX2989" fmla="*/ 354806 w 6400800"/>
                <a:gd name="connsiteY2989" fmla="*/ 270986 h 514350"/>
                <a:gd name="connsiteX2990" fmla="*/ 355759 w 6400800"/>
                <a:gd name="connsiteY2990" fmla="*/ 299561 h 514350"/>
                <a:gd name="connsiteX2991" fmla="*/ 356711 w 6400800"/>
                <a:gd name="connsiteY2991" fmla="*/ 316706 h 514350"/>
                <a:gd name="connsiteX2992" fmla="*/ 346234 w 6400800"/>
                <a:gd name="connsiteY2992" fmla="*/ 298609 h 514350"/>
                <a:gd name="connsiteX2993" fmla="*/ 345281 w 6400800"/>
                <a:gd name="connsiteY2993" fmla="*/ 296704 h 514350"/>
                <a:gd name="connsiteX2994" fmla="*/ 345281 w 6400800"/>
                <a:gd name="connsiteY2994" fmla="*/ 291941 h 514350"/>
                <a:gd name="connsiteX2995" fmla="*/ 348139 w 6400800"/>
                <a:gd name="connsiteY2995" fmla="*/ 267176 h 514350"/>
                <a:gd name="connsiteX2996" fmla="*/ 350044 w 6400800"/>
                <a:gd name="connsiteY2996" fmla="*/ 246221 h 514350"/>
                <a:gd name="connsiteX2997" fmla="*/ 344329 w 6400800"/>
                <a:gd name="connsiteY2997" fmla="*/ 267176 h 514350"/>
                <a:gd name="connsiteX2998" fmla="*/ 339566 w 6400800"/>
                <a:gd name="connsiteY2998" fmla="*/ 287179 h 514350"/>
                <a:gd name="connsiteX2999" fmla="*/ 339566 w 6400800"/>
                <a:gd name="connsiteY2999" fmla="*/ 287179 h 514350"/>
                <a:gd name="connsiteX3000" fmla="*/ 339566 w 6400800"/>
                <a:gd name="connsiteY3000" fmla="*/ 288131 h 514350"/>
                <a:gd name="connsiteX3001" fmla="*/ 338614 w 6400800"/>
                <a:gd name="connsiteY3001" fmla="*/ 291941 h 514350"/>
                <a:gd name="connsiteX3002" fmla="*/ 337661 w 6400800"/>
                <a:gd name="connsiteY3002" fmla="*/ 297656 h 514350"/>
                <a:gd name="connsiteX3003" fmla="*/ 324326 w 6400800"/>
                <a:gd name="connsiteY3003" fmla="*/ 277654 h 514350"/>
                <a:gd name="connsiteX3004" fmla="*/ 310991 w 6400800"/>
                <a:gd name="connsiteY3004" fmla="*/ 233839 h 514350"/>
                <a:gd name="connsiteX3005" fmla="*/ 303371 w 6400800"/>
                <a:gd name="connsiteY3005" fmla="*/ 211931 h 514350"/>
                <a:gd name="connsiteX3006" fmla="*/ 306229 w 6400800"/>
                <a:gd name="connsiteY3006" fmla="*/ 196691 h 514350"/>
                <a:gd name="connsiteX3007" fmla="*/ 316706 w 6400800"/>
                <a:gd name="connsiteY3007" fmla="*/ 150971 h 514350"/>
                <a:gd name="connsiteX3008" fmla="*/ 326231 w 6400800"/>
                <a:gd name="connsiteY3008" fmla="*/ 115729 h 514350"/>
                <a:gd name="connsiteX3009" fmla="*/ 335756 w 6400800"/>
                <a:gd name="connsiteY3009" fmla="*/ 85249 h 514350"/>
                <a:gd name="connsiteX3010" fmla="*/ 323374 w 6400800"/>
                <a:gd name="connsiteY3010" fmla="*/ 113824 h 514350"/>
                <a:gd name="connsiteX3011" fmla="*/ 310991 w 6400800"/>
                <a:gd name="connsiteY3011" fmla="*/ 148114 h 514350"/>
                <a:gd name="connsiteX3012" fmla="*/ 303371 w 6400800"/>
                <a:gd name="connsiteY3012" fmla="*/ 169069 h 514350"/>
                <a:gd name="connsiteX3013" fmla="*/ 297656 w 6400800"/>
                <a:gd name="connsiteY3013" fmla="*/ 190024 h 514350"/>
                <a:gd name="connsiteX3014" fmla="*/ 287179 w 6400800"/>
                <a:gd name="connsiteY3014" fmla="*/ 159544 h 514350"/>
                <a:gd name="connsiteX3015" fmla="*/ 294799 w 6400800"/>
                <a:gd name="connsiteY3015" fmla="*/ 198596 h 514350"/>
                <a:gd name="connsiteX3016" fmla="*/ 283369 w 6400800"/>
                <a:gd name="connsiteY3016" fmla="*/ 247174 h 514350"/>
                <a:gd name="connsiteX3017" fmla="*/ 279559 w 6400800"/>
                <a:gd name="connsiteY3017" fmla="*/ 264319 h 514350"/>
                <a:gd name="connsiteX3018" fmla="*/ 276701 w 6400800"/>
                <a:gd name="connsiteY3018" fmla="*/ 253841 h 514350"/>
                <a:gd name="connsiteX3019" fmla="*/ 278606 w 6400800"/>
                <a:gd name="connsiteY3019" fmla="*/ 227171 h 514350"/>
                <a:gd name="connsiteX3020" fmla="*/ 284321 w 6400800"/>
                <a:gd name="connsiteY3020" fmla="*/ 166211 h 514350"/>
                <a:gd name="connsiteX3021" fmla="*/ 287179 w 6400800"/>
                <a:gd name="connsiteY3021" fmla="*/ 139541 h 514350"/>
                <a:gd name="connsiteX3022" fmla="*/ 290989 w 6400800"/>
                <a:gd name="connsiteY3022" fmla="*/ 115729 h 514350"/>
                <a:gd name="connsiteX3023" fmla="*/ 297656 w 6400800"/>
                <a:gd name="connsiteY3023" fmla="*/ 76676 h 514350"/>
                <a:gd name="connsiteX3024" fmla="*/ 304324 w 6400800"/>
                <a:gd name="connsiteY3024" fmla="*/ 42386 h 514350"/>
                <a:gd name="connsiteX3025" fmla="*/ 293846 w 6400800"/>
                <a:gd name="connsiteY3025" fmla="*/ 75724 h 514350"/>
                <a:gd name="connsiteX3026" fmla="*/ 283369 w 6400800"/>
                <a:gd name="connsiteY3026" fmla="*/ 114776 h 514350"/>
                <a:gd name="connsiteX3027" fmla="*/ 277654 w 6400800"/>
                <a:gd name="connsiteY3027" fmla="*/ 138589 h 514350"/>
                <a:gd name="connsiteX3028" fmla="*/ 272891 w 6400800"/>
                <a:gd name="connsiteY3028" fmla="*/ 165259 h 514350"/>
                <a:gd name="connsiteX3029" fmla="*/ 270034 w 6400800"/>
                <a:gd name="connsiteY3029" fmla="*/ 178594 h 514350"/>
                <a:gd name="connsiteX3030" fmla="*/ 261461 w 6400800"/>
                <a:gd name="connsiteY3030" fmla="*/ 196691 h 514350"/>
                <a:gd name="connsiteX3031" fmla="*/ 258604 w 6400800"/>
                <a:gd name="connsiteY3031" fmla="*/ 183356 h 514350"/>
                <a:gd name="connsiteX3032" fmla="*/ 253841 w 6400800"/>
                <a:gd name="connsiteY3032" fmla="*/ 161449 h 514350"/>
                <a:gd name="connsiteX3033" fmla="*/ 254794 w 6400800"/>
                <a:gd name="connsiteY3033" fmla="*/ 183356 h 514350"/>
                <a:gd name="connsiteX3034" fmla="*/ 256699 w 6400800"/>
                <a:gd name="connsiteY3034" fmla="*/ 207169 h 514350"/>
                <a:gd name="connsiteX3035" fmla="*/ 247174 w 6400800"/>
                <a:gd name="connsiteY3035" fmla="*/ 231934 h 514350"/>
                <a:gd name="connsiteX3036" fmla="*/ 245269 w 6400800"/>
                <a:gd name="connsiteY3036" fmla="*/ 236696 h 514350"/>
                <a:gd name="connsiteX3037" fmla="*/ 242411 w 6400800"/>
                <a:gd name="connsiteY3037" fmla="*/ 230029 h 514350"/>
                <a:gd name="connsiteX3038" fmla="*/ 244316 w 6400800"/>
                <a:gd name="connsiteY3038" fmla="*/ 240506 h 514350"/>
                <a:gd name="connsiteX3039" fmla="*/ 236696 w 6400800"/>
                <a:gd name="connsiteY3039" fmla="*/ 262414 h 514350"/>
                <a:gd name="connsiteX3040" fmla="*/ 226219 w 6400800"/>
                <a:gd name="connsiteY3040" fmla="*/ 227171 h 514350"/>
                <a:gd name="connsiteX3041" fmla="*/ 218599 w 6400800"/>
                <a:gd name="connsiteY3041" fmla="*/ 204311 h 514350"/>
                <a:gd name="connsiteX3042" fmla="*/ 210979 w 6400800"/>
                <a:gd name="connsiteY3042" fmla="*/ 184309 h 514350"/>
                <a:gd name="connsiteX3043" fmla="*/ 198596 w 6400800"/>
                <a:gd name="connsiteY3043" fmla="*/ 150971 h 514350"/>
                <a:gd name="connsiteX3044" fmla="*/ 187166 w 6400800"/>
                <a:gd name="connsiteY3044" fmla="*/ 122396 h 514350"/>
                <a:gd name="connsiteX3045" fmla="*/ 194786 w 6400800"/>
                <a:gd name="connsiteY3045" fmla="*/ 151924 h 514350"/>
                <a:gd name="connsiteX3046" fmla="*/ 204311 w 6400800"/>
                <a:gd name="connsiteY3046" fmla="*/ 186214 h 514350"/>
                <a:gd name="connsiteX3047" fmla="*/ 210026 w 6400800"/>
                <a:gd name="connsiteY3047" fmla="*/ 207169 h 514350"/>
                <a:gd name="connsiteX3048" fmla="*/ 215741 w 6400800"/>
                <a:gd name="connsiteY3048" fmla="*/ 230981 h 514350"/>
                <a:gd name="connsiteX3049" fmla="*/ 226219 w 6400800"/>
                <a:gd name="connsiteY3049" fmla="*/ 275749 h 514350"/>
                <a:gd name="connsiteX3050" fmla="*/ 218599 w 6400800"/>
                <a:gd name="connsiteY3050" fmla="*/ 295751 h 514350"/>
                <a:gd name="connsiteX3051" fmla="*/ 217646 w 6400800"/>
                <a:gd name="connsiteY3051" fmla="*/ 298609 h 514350"/>
                <a:gd name="connsiteX3052" fmla="*/ 214789 w 6400800"/>
                <a:gd name="connsiteY3052" fmla="*/ 266224 h 514350"/>
                <a:gd name="connsiteX3053" fmla="*/ 212884 w 6400800"/>
                <a:gd name="connsiteY3053" fmla="*/ 241459 h 514350"/>
                <a:gd name="connsiteX3054" fmla="*/ 210979 w 6400800"/>
                <a:gd name="connsiteY3054" fmla="*/ 266224 h 514350"/>
                <a:gd name="connsiteX3055" fmla="*/ 209074 w 6400800"/>
                <a:gd name="connsiteY3055" fmla="*/ 309086 h 514350"/>
                <a:gd name="connsiteX3056" fmla="*/ 196691 w 6400800"/>
                <a:gd name="connsiteY3056" fmla="*/ 287179 h 514350"/>
                <a:gd name="connsiteX3057" fmla="*/ 187166 w 6400800"/>
                <a:gd name="connsiteY3057" fmla="*/ 270034 h 514350"/>
                <a:gd name="connsiteX3058" fmla="*/ 177641 w 6400800"/>
                <a:gd name="connsiteY3058" fmla="*/ 255746 h 514350"/>
                <a:gd name="connsiteX3059" fmla="*/ 161449 w 6400800"/>
                <a:gd name="connsiteY3059" fmla="*/ 231934 h 514350"/>
                <a:gd name="connsiteX3060" fmla="*/ 156686 w 6400800"/>
                <a:gd name="connsiteY3060" fmla="*/ 225266 h 514350"/>
                <a:gd name="connsiteX3061" fmla="*/ 152876 w 6400800"/>
                <a:gd name="connsiteY3061" fmla="*/ 209074 h 514350"/>
                <a:gd name="connsiteX3062" fmla="*/ 152876 w 6400800"/>
                <a:gd name="connsiteY3062" fmla="*/ 219551 h 514350"/>
                <a:gd name="connsiteX3063" fmla="*/ 146209 w 6400800"/>
                <a:gd name="connsiteY3063" fmla="*/ 210979 h 514350"/>
                <a:gd name="connsiteX3064" fmla="*/ 152876 w 6400800"/>
                <a:gd name="connsiteY3064" fmla="*/ 224314 h 514350"/>
                <a:gd name="connsiteX3065" fmla="*/ 156686 w 6400800"/>
                <a:gd name="connsiteY3065" fmla="*/ 275749 h 514350"/>
                <a:gd name="connsiteX3066" fmla="*/ 148114 w 6400800"/>
                <a:gd name="connsiteY3066" fmla="*/ 263366 h 514350"/>
                <a:gd name="connsiteX3067" fmla="*/ 124301 w 6400800"/>
                <a:gd name="connsiteY3067" fmla="*/ 233839 h 514350"/>
                <a:gd name="connsiteX3068" fmla="*/ 104299 w 6400800"/>
                <a:gd name="connsiteY3068" fmla="*/ 212884 h 514350"/>
                <a:gd name="connsiteX3069" fmla="*/ 88106 w 6400800"/>
                <a:gd name="connsiteY3069" fmla="*/ 197644 h 514350"/>
                <a:gd name="connsiteX3070" fmla="*/ 103346 w 6400800"/>
                <a:gd name="connsiteY3070" fmla="*/ 217646 h 514350"/>
                <a:gd name="connsiteX3071" fmla="*/ 119539 w 6400800"/>
                <a:gd name="connsiteY3071" fmla="*/ 240506 h 514350"/>
                <a:gd name="connsiteX3072" fmla="*/ 139541 w 6400800"/>
                <a:gd name="connsiteY3072" fmla="*/ 271939 h 514350"/>
                <a:gd name="connsiteX3073" fmla="*/ 151924 w 6400800"/>
                <a:gd name="connsiteY3073" fmla="*/ 292894 h 514350"/>
                <a:gd name="connsiteX3074" fmla="*/ 151924 w 6400800"/>
                <a:gd name="connsiteY3074" fmla="*/ 297656 h 514350"/>
                <a:gd name="connsiteX3075" fmla="*/ 150971 w 6400800"/>
                <a:gd name="connsiteY3075" fmla="*/ 296704 h 514350"/>
                <a:gd name="connsiteX3076" fmla="*/ 136684 w 6400800"/>
                <a:gd name="connsiteY3076" fmla="*/ 282416 h 514350"/>
                <a:gd name="connsiteX3077" fmla="*/ 131921 w 6400800"/>
                <a:gd name="connsiteY3077" fmla="*/ 278606 h 514350"/>
                <a:gd name="connsiteX3078" fmla="*/ 132874 w 6400800"/>
                <a:gd name="connsiteY3078" fmla="*/ 274796 h 514350"/>
                <a:gd name="connsiteX3079" fmla="*/ 130969 w 6400800"/>
                <a:gd name="connsiteY3079" fmla="*/ 278606 h 514350"/>
                <a:gd name="connsiteX3080" fmla="*/ 122396 w 6400800"/>
                <a:gd name="connsiteY3080" fmla="*/ 270986 h 514350"/>
                <a:gd name="connsiteX3081" fmla="*/ 130016 w 6400800"/>
                <a:gd name="connsiteY3081" fmla="*/ 280511 h 514350"/>
                <a:gd name="connsiteX3082" fmla="*/ 123349 w 6400800"/>
                <a:gd name="connsiteY3082" fmla="*/ 293846 h 514350"/>
                <a:gd name="connsiteX3083" fmla="*/ 114776 w 6400800"/>
                <a:gd name="connsiteY3083" fmla="*/ 316706 h 514350"/>
                <a:gd name="connsiteX3084" fmla="*/ 112871 w 6400800"/>
                <a:gd name="connsiteY3084" fmla="*/ 321469 h 514350"/>
                <a:gd name="connsiteX3085" fmla="*/ 103346 w 6400800"/>
                <a:gd name="connsiteY3085" fmla="*/ 299561 h 514350"/>
                <a:gd name="connsiteX3086" fmla="*/ 86201 w 6400800"/>
                <a:gd name="connsiteY3086" fmla="*/ 262414 h 514350"/>
                <a:gd name="connsiteX3087" fmla="*/ 78581 w 6400800"/>
                <a:gd name="connsiteY3087" fmla="*/ 245269 h 514350"/>
                <a:gd name="connsiteX3088" fmla="*/ 70961 w 6400800"/>
                <a:gd name="connsiteY3088" fmla="*/ 230981 h 514350"/>
                <a:gd name="connsiteX3089" fmla="*/ 57626 w 6400800"/>
                <a:gd name="connsiteY3089" fmla="*/ 208121 h 514350"/>
                <a:gd name="connsiteX3090" fmla="*/ 46196 w 6400800"/>
                <a:gd name="connsiteY3090" fmla="*/ 188119 h 514350"/>
                <a:gd name="connsiteX3091" fmla="*/ 54769 w 6400800"/>
                <a:gd name="connsiteY3091" fmla="*/ 210026 h 514350"/>
                <a:gd name="connsiteX3092" fmla="*/ 64294 w 6400800"/>
                <a:gd name="connsiteY3092" fmla="*/ 234791 h 514350"/>
                <a:gd name="connsiteX3093" fmla="*/ 70009 w 6400800"/>
                <a:gd name="connsiteY3093" fmla="*/ 250031 h 514350"/>
                <a:gd name="connsiteX3094" fmla="*/ 75724 w 6400800"/>
                <a:gd name="connsiteY3094" fmla="*/ 266224 h 514350"/>
                <a:gd name="connsiteX3095" fmla="*/ 85249 w 6400800"/>
                <a:gd name="connsiteY3095" fmla="*/ 292894 h 514350"/>
                <a:gd name="connsiteX3096" fmla="*/ 79534 w 6400800"/>
                <a:gd name="connsiteY3096" fmla="*/ 284321 h 514350"/>
                <a:gd name="connsiteX3097" fmla="*/ 68104 w 6400800"/>
                <a:gd name="connsiteY3097" fmla="*/ 268129 h 514350"/>
                <a:gd name="connsiteX3098" fmla="*/ 57626 w 6400800"/>
                <a:gd name="connsiteY3098" fmla="*/ 253841 h 514350"/>
                <a:gd name="connsiteX3099" fmla="*/ 64294 w 6400800"/>
                <a:gd name="connsiteY3099" fmla="*/ 270034 h 514350"/>
                <a:gd name="connsiteX3100" fmla="*/ 71914 w 6400800"/>
                <a:gd name="connsiteY3100" fmla="*/ 288131 h 514350"/>
                <a:gd name="connsiteX3101" fmla="*/ 83344 w 6400800"/>
                <a:gd name="connsiteY3101" fmla="*/ 311944 h 514350"/>
                <a:gd name="connsiteX3102" fmla="*/ 90964 w 6400800"/>
                <a:gd name="connsiteY3102" fmla="*/ 330994 h 514350"/>
                <a:gd name="connsiteX3103" fmla="*/ 87154 w 6400800"/>
                <a:gd name="connsiteY3103" fmla="*/ 339566 h 514350"/>
                <a:gd name="connsiteX3104" fmla="*/ 81439 w 6400800"/>
                <a:gd name="connsiteY3104" fmla="*/ 352901 h 514350"/>
                <a:gd name="connsiteX3105" fmla="*/ 78581 w 6400800"/>
                <a:gd name="connsiteY3105" fmla="*/ 339566 h 514350"/>
                <a:gd name="connsiteX3106" fmla="*/ 70009 w 6400800"/>
                <a:gd name="connsiteY3106" fmla="*/ 301466 h 514350"/>
                <a:gd name="connsiteX3107" fmla="*/ 61436 w 6400800"/>
                <a:gd name="connsiteY3107" fmla="*/ 269081 h 514350"/>
                <a:gd name="connsiteX3108" fmla="*/ 53816 w 6400800"/>
                <a:gd name="connsiteY3108" fmla="*/ 244316 h 514350"/>
                <a:gd name="connsiteX3109" fmla="*/ 46196 w 6400800"/>
                <a:gd name="connsiteY3109" fmla="*/ 223361 h 514350"/>
                <a:gd name="connsiteX3110" fmla="*/ 50006 w 6400800"/>
                <a:gd name="connsiteY3110" fmla="*/ 245269 h 514350"/>
                <a:gd name="connsiteX3111" fmla="*/ 53816 w 6400800"/>
                <a:gd name="connsiteY3111" fmla="*/ 270034 h 514350"/>
                <a:gd name="connsiteX3112" fmla="*/ 58579 w 6400800"/>
                <a:gd name="connsiteY3112" fmla="*/ 302419 h 514350"/>
                <a:gd name="connsiteX3113" fmla="*/ 64294 w 6400800"/>
                <a:gd name="connsiteY3113" fmla="*/ 340519 h 514350"/>
                <a:gd name="connsiteX3114" fmla="*/ 69056 w 6400800"/>
                <a:gd name="connsiteY3114" fmla="*/ 381476 h 514350"/>
                <a:gd name="connsiteX3115" fmla="*/ 67151 w 6400800"/>
                <a:gd name="connsiteY3115" fmla="*/ 385286 h 514350"/>
                <a:gd name="connsiteX3116" fmla="*/ 60484 w 6400800"/>
                <a:gd name="connsiteY3116" fmla="*/ 405289 h 514350"/>
                <a:gd name="connsiteX3117" fmla="*/ 59531 w 6400800"/>
                <a:gd name="connsiteY3117" fmla="*/ 407194 h 514350"/>
                <a:gd name="connsiteX3118" fmla="*/ 56674 w 6400800"/>
                <a:gd name="connsiteY3118" fmla="*/ 407194 h 514350"/>
                <a:gd name="connsiteX3119" fmla="*/ 54769 w 6400800"/>
                <a:gd name="connsiteY3119" fmla="*/ 399574 h 514350"/>
                <a:gd name="connsiteX3120" fmla="*/ 46196 w 6400800"/>
                <a:gd name="connsiteY3120" fmla="*/ 364331 h 514350"/>
                <a:gd name="connsiteX3121" fmla="*/ 37624 w 6400800"/>
                <a:gd name="connsiteY3121" fmla="*/ 332899 h 514350"/>
                <a:gd name="connsiteX3122" fmla="*/ 21431 w 6400800"/>
                <a:gd name="connsiteY3122" fmla="*/ 287179 h 514350"/>
                <a:gd name="connsiteX3123" fmla="*/ 13811 w 6400800"/>
                <a:gd name="connsiteY3123" fmla="*/ 270034 h 514350"/>
                <a:gd name="connsiteX3124" fmla="*/ 17621 w 6400800"/>
                <a:gd name="connsiteY3124" fmla="*/ 288131 h 514350"/>
                <a:gd name="connsiteX3125" fmla="*/ 21431 w 6400800"/>
                <a:gd name="connsiteY3125" fmla="*/ 309086 h 514350"/>
                <a:gd name="connsiteX3126" fmla="*/ 26194 w 6400800"/>
                <a:gd name="connsiteY3126" fmla="*/ 335756 h 514350"/>
                <a:gd name="connsiteX3127" fmla="*/ 31909 w 6400800"/>
                <a:gd name="connsiteY3127" fmla="*/ 367189 h 514350"/>
                <a:gd name="connsiteX3128" fmla="*/ 39529 w 6400800"/>
                <a:gd name="connsiteY3128" fmla="*/ 402431 h 514350"/>
                <a:gd name="connsiteX3129" fmla="*/ 39529 w 6400800"/>
                <a:gd name="connsiteY3129" fmla="*/ 404336 h 514350"/>
                <a:gd name="connsiteX3130" fmla="*/ 7144 w 6400800"/>
                <a:gd name="connsiteY3130" fmla="*/ 399574 h 514350"/>
                <a:gd name="connsiteX3131" fmla="*/ 7144 w 6400800"/>
                <a:gd name="connsiteY3131" fmla="*/ 511016 h 514350"/>
                <a:gd name="connsiteX3132" fmla="*/ 6277451 w 6400800"/>
                <a:gd name="connsiteY3132" fmla="*/ 364331 h 514350"/>
                <a:gd name="connsiteX3133" fmla="*/ 6279356 w 6400800"/>
                <a:gd name="connsiteY3133" fmla="*/ 357664 h 514350"/>
                <a:gd name="connsiteX3134" fmla="*/ 6279356 w 6400800"/>
                <a:gd name="connsiteY3134" fmla="*/ 361474 h 514350"/>
                <a:gd name="connsiteX3135" fmla="*/ 6277451 w 6400800"/>
                <a:gd name="connsiteY3135" fmla="*/ 399574 h 514350"/>
                <a:gd name="connsiteX3136" fmla="*/ 6267926 w 6400800"/>
                <a:gd name="connsiteY3136" fmla="*/ 430054 h 514350"/>
                <a:gd name="connsiteX3137" fmla="*/ 6266021 w 6400800"/>
                <a:gd name="connsiteY3137" fmla="*/ 430054 h 514350"/>
                <a:gd name="connsiteX3138" fmla="*/ 6260306 w 6400800"/>
                <a:gd name="connsiteY3138" fmla="*/ 421481 h 514350"/>
                <a:gd name="connsiteX3139" fmla="*/ 6277451 w 6400800"/>
                <a:gd name="connsiteY3139" fmla="*/ 364331 h 514350"/>
                <a:gd name="connsiteX3140" fmla="*/ 6211729 w 6400800"/>
                <a:gd name="connsiteY3140" fmla="*/ 425291 h 514350"/>
                <a:gd name="connsiteX3141" fmla="*/ 6212681 w 6400800"/>
                <a:gd name="connsiteY3141" fmla="*/ 398621 h 514350"/>
                <a:gd name="connsiteX3142" fmla="*/ 6213634 w 6400800"/>
                <a:gd name="connsiteY3142" fmla="*/ 390049 h 514350"/>
                <a:gd name="connsiteX3143" fmla="*/ 6216492 w 6400800"/>
                <a:gd name="connsiteY3143" fmla="*/ 393859 h 514350"/>
                <a:gd name="connsiteX3144" fmla="*/ 6227921 w 6400800"/>
                <a:gd name="connsiteY3144" fmla="*/ 408146 h 514350"/>
                <a:gd name="connsiteX3145" fmla="*/ 6225064 w 6400800"/>
                <a:gd name="connsiteY3145" fmla="*/ 412909 h 514350"/>
                <a:gd name="connsiteX3146" fmla="*/ 6221254 w 6400800"/>
                <a:gd name="connsiteY3146" fmla="*/ 420529 h 514350"/>
                <a:gd name="connsiteX3147" fmla="*/ 6218396 w 6400800"/>
                <a:gd name="connsiteY3147" fmla="*/ 429101 h 514350"/>
                <a:gd name="connsiteX3148" fmla="*/ 6217444 w 6400800"/>
                <a:gd name="connsiteY3148" fmla="*/ 431006 h 514350"/>
                <a:gd name="connsiteX3149" fmla="*/ 6217444 w 6400800"/>
                <a:gd name="connsiteY3149" fmla="*/ 429101 h 514350"/>
                <a:gd name="connsiteX3150" fmla="*/ 6215539 w 6400800"/>
                <a:gd name="connsiteY3150" fmla="*/ 413861 h 514350"/>
                <a:gd name="connsiteX3151" fmla="*/ 6213634 w 6400800"/>
                <a:gd name="connsiteY3151" fmla="*/ 429101 h 514350"/>
                <a:gd name="connsiteX3152" fmla="*/ 6211729 w 6400800"/>
                <a:gd name="connsiteY3152" fmla="*/ 441484 h 514350"/>
                <a:gd name="connsiteX3153" fmla="*/ 6211729 w 6400800"/>
                <a:gd name="connsiteY3153" fmla="*/ 425291 h 514350"/>
                <a:gd name="connsiteX3154" fmla="*/ 6183154 w 6400800"/>
                <a:gd name="connsiteY3154" fmla="*/ 343376 h 514350"/>
                <a:gd name="connsiteX3155" fmla="*/ 6187917 w 6400800"/>
                <a:gd name="connsiteY3155" fmla="*/ 350996 h 514350"/>
                <a:gd name="connsiteX3156" fmla="*/ 6191726 w 6400800"/>
                <a:gd name="connsiteY3156" fmla="*/ 356711 h 514350"/>
                <a:gd name="connsiteX3157" fmla="*/ 6183154 w 6400800"/>
                <a:gd name="connsiteY3157" fmla="*/ 388144 h 514350"/>
                <a:gd name="connsiteX3158" fmla="*/ 6182201 w 6400800"/>
                <a:gd name="connsiteY3158" fmla="*/ 391954 h 514350"/>
                <a:gd name="connsiteX3159" fmla="*/ 6181249 w 6400800"/>
                <a:gd name="connsiteY3159" fmla="*/ 375761 h 514350"/>
                <a:gd name="connsiteX3160" fmla="*/ 6181249 w 6400800"/>
                <a:gd name="connsiteY3160" fmla="*/ 372904 h 514350"/>
                <a:gd name="connsiteX3161" fmla="*/ 6183154 w 6400800"/>
                <a:gd name="connsiteY3161" fmla="*/ 343376 h 514350"/>
                <a:gd name="connsiteX3162" fmla="*/ 6144101 w 6400800"/>
                <a:gd name="connsiteY3162" fmla="*/ 308134 h 514350"/>
                <a:gd name="connsiteX3163" fmla="*/ 6147912 w 6400800"/>
                <a:gd name="connsiteY3163" fmla="*/ 276701 h 514350"/>
                <a:gd name="connsiteX3164" fmla="*/ 6153626 w 6400800"/>
                <a:gd name="connsiteY3164" fmla="*/ 289084 h 514350"/>
                <a:gd name="connsiteX3165" fmla="*/ 6161246 w 6400800"/>
                <a:gd name="connsiteY3165" fmla="*/ 305276 h 514350"/>
                <a:gd name="connsiteX3166" fmla="*/ 6157437 w 6400800"/>
                <a:gd name="connsiteY3166" fmla="*/ 319564 h 514350"/>
                <a:gd name="connsiteX3167" fmla="*/ 6152674 w 6400800"/>
                <a:gd name="connsiteY3167" fmla="*/ 342424 h 514350"/>
                <a:gd name="connsiteX3168" fmla="*/ 6150769 w 6400800"/>
                <a:gd name="connsiteY3168" fmla="*/ 356711 h 514350"/>
                <a:gd name="connsiteX3169" fmla="*/ 6149817 w 6400800"/>
                <a:gd name="connsiteY3169" fmla="*/ 360521 h 514350"/>
                <a:gd name="connsiteX3170" fmla="*/ 6148864 w 6400800"/>
                <a:gd name="connsiteY3170" fmla="*/ 365284 h 514350"/>
                <a:gd name="connsiteX3171" fmla="*/ 6146006 w 6400800"/>
                <a:gd name="connsiteY3171" fmla="*/ 360521 h 514350"/>
                <a:gd name="connsiteX3172" fmla="*/ 6147912 w 6400800"/>
                <a:gd name="connsiteY3172" fmla="*/ 368141 h 514350"/>
                <a:gd name="connsiteX3173" fmla="*/ 6145054 w 6400800"/>
                <a:gd name="connsiteY3173" fmla="*/ 389096 h 514350"/>
                <a:gd name="connsiteX3174" fmla="*/ 6144101 w 6400800"/>
                <a:gd name="connsiteY3174" fmla="*/ 386239 h 514350"/>
                <a:gd name="connsiteX3175" fmla="*/ 6143149 w 6400800"/>
                <a:gd name="connsiteY3175" fmla="*/ 384334 h 514350"/>
                <a:gd name="connsiteX3176" fmla="*/ 6142196 w 6400800"/>
                <a:gd name="connsiteY3176" fmla="*/ 369094 h 514350"/>
                <a:gd name="connsiteX3177" fmla="*/ 6139339 w 6400800"/>
                <a:gd name="connsiteY3177" fmla="*/ 343376 h 514350"/>
                <a:gd name="connsiteX3178" fmla="*/ 6144101 w 6400800"/>
                <a:gd name="connsiteY3178" fmla="*/ 308134 h 514350"/>
                <a:gd name="connsiteX3179" fmla="*/ 6095524 w 6400800"/>
                <a:gd name="connsiteY3179" fmla="*/ 384334 h 514350"/>
                <a:gd name="connsiteX3180" fmla="*/ 6088856 w 6400800"/>
                <a:gd name="connsiteY3180" fmla="*/ 412909 h 514350"/>
                <a:gd name="connsiteX3181" fmla="*/ 6083142 w 6400800"/>
                <a:gd name="connsiteY3181" fmla="*/ 435769 h 514350"/>
                <a:gd name="connsiteX3182" fmla="*/ 6076474 w 6400800"/>
                <a:gd name="connsiteY3182" fmla="*/ 411956 h 514350"/>
                <a:gd name="connsiteX3183" fmla="*/ 6079331 w 6400800"/>
                <a:gd name="connsiteY3183" fmla="*/ 391001 h 514350"/>
                <a:gd name="connsiteX3184" fmla="*/ 6084094 w 6400800"/>
                <a:gd name="connsiteY3184" fmla="*/ 368141 h 514350"/>
                <a:gd name="connsiteX3185" fmla="*/ 6088856 w 6400800"/>
                <a:gd name="connsiteY3185" fmla="*/ 347186 h 514350"/>
                <a:gd name="connsiteX3186" fmla="*/ 6091714 w 6400800"/>
                <a:gd name="connsiteY3186" fmla="*/ 348139 h 514350"/>
                <a:gd name="connsiteX3187" fmla="*/ 6095524 w 6400800"/>
                <a:gd name="connsiteY3187" fmla="*/ 350996 h 514350"/>
                <a:gd name="connsiteX3188" fmla="*/ 6100287 w 6400800"/>
                <a:gd name="connsiteY3188" fmla="*/ 359569 h 514350"/>
                <a:gd name="connsiteX3189" fmla="*/ 6095524 w 6400800"/>
                <a:gd name="connsiteY3189" fmla="*/ 384334 h 514350"/>
                <a:gd name="connsiteX3190" fmla="*/ 6102192 w 6400800"/>
                <a:gd name="connsiteY3190" fmla="*/ 206216 h 514350"/>
                <a:gd name="connsiteX3191" fmla="*/ 6101239 w 6400800"/>
                <a:gd name="connsiteY3191" fmla="*/ 235744 h 514350"/>
                <a:gd name="connsiteX3192" fmla="*/ 6101239 w 6400800"/>
                <a:gd name="connsiteY3192" fmla="*/ 241459 h 514350"/>
                <a:gd name="connsiteX3193" fmla="*/ 6101239 w 6400800"/>
                <a:gd name="connsiteY3193" fmla="*/ 242411 h 514350"/>
                <a:gd name="connsiteX3194" fmla="*/ 6101239 w 6400800"/>
                <a:gd name="connsiteY3194" fmla="*/ 242411 h 514350"/>
                <a:gd name="connsiteX3195" fmla="*/ 6100287 w 6400800"/>
                <a:gd name="connsiteY3195" fmla="*/ 239554 h 514350"/>
                <a:gd name="connsiteX3196" fmla="*/ 6097429 w 6400800"/>
                <a:gd name="connsiteY3196" fmla="*/ 230981 h 514350"/>
                <a:gd name="connsiteX3197" fmla="*/ 6102192 w 6400800"/>
                <a:gd name="connsiteY3197" fmla="*/ 206216 h 514350"/>
                <a:gd name="connsiteX3198" fmla="*/ 6100287 w 6400800"/>
                <a:gd name="connsiteY3198" fmla="*/ 284321 h 514350"/>
                <a:gd name="connsiteX3199" fmla="*/ 6098381 w 6400800"/>
                <a:gd name="connsiteY3199" fmla="*/ 279559 h 514350"/>
                <a:gd name="connsiteX3200" fmla="*/ 6099334 w 6400800"/>
                <a:gd name="connsiteY3200" fmla="*/ 277654 h 514350"/>
                <a:gd name="connsiteX3201" fmla="*/ 6100287 w 6400800"/>
                <a:gd name="connsiteY3201" fmla="*/ 284321 h 514350"/>
                <a:gd name="connsiteX3202" fmla="*/ 6093619 w 6400800"/>
                <a:gd name="connsiteY3202" fmla="*/ 247174 h 514350"/>
                <a:gd name="connsiteX3203" fmla="*/ 6095524 w 6400800"/>
                <a:gd name="connsiteY3203" fmla="*/ 255746 h 514350"/>
                <a:gd name="connsiteX3204" fmla="*/ 6091714 w 6400800"/>
                <a:gd name="connsiteY3204" fmla="*/ 264319 h 514350"/>
                <a:gd name="connsiteX3205" fmla="*/ 6090762 w 6400800"/>
                <a:gd name="connsiteY3205" fmla="*/ 262414 h 514350"/>
                <a:gd name="connsiteX3206" fmla="*/ 6093619 w 6400800"/>
                <a:gd name="connsiteY3206" fmla="*/ 247174 h 514350"/>
                <a:gd name="connsiteX3207" fmla="*/ 6088856 w 6400800"/>
                <a:gd name="connsiteY3207" fmla="*/ 269081 h 514350"/>
                <a:gd name="connsiteX3208" fmla="*/ 6088856 w 6400800"/>
                <a:gd name="connsiteY3208" fmla="*/ 270034 h 514350"/>
                <a:gd name="connsiteX3209" fmla="*/ 6088856 w 6400800"/>
                <a:gd name="connsiteY3209" fmla="*/ 270034 h 514350"/>
                <a:gd name="connsiteX3210" fmla="*/ 6087904 w 6400800"/>
                <a:gd name="connsiteY3210" fmla="*/ 272891 h 514350"/>
                <a:gd name="connsiteX3211" fmla="*/ 6088856 w 6400800"/>
                <a:gd name="connsiteY3211" fmla="*/ 269081 h 514350"/>
                <a:gd name="connsiteX3212" fmla="*/ 6067901 w 6400800"/>
                <a:gd name="connsiteY3212" fmla="*/ 369094 h 514350"/>
                <a:gd name="connsiteX3213" fmla="*/ 6080284 w 6400800"/>
                <a:gd name="connsiteY3213" fmla="*/ 339566 h 514350"/>
                <a:gd name="connsiteX3214" fmla="*/ 6085046 w 6400800"/>
                <a:gd name="connsiteY3214" fmla="*/ 326231 h 514350"/>
                <a:gd name="connsiteX3215" fmla="*/ 6088856 w 6400800"/>
                <a:gd name="connsiteY3215" fmla="*/ 313849 h 514350"/>
                <a:gd name="connsiteX3216" fmla="*/ 6093619 w 6400800"/>
                <a:gd name="connsiteY3216" fmla="*/ 293846 h 514350"/>
                <a:gd name="connsiteX3217" fmla="*/ 6093619 w 6400800"/>
                <a:gd name="connsiteY3217" fmla="*/ 293846 h 514350"/>
                <a:gd name="connsiteX3218" fmla="*/ 6096476 w 6400800"/>
                <a:gd name="connsiteY3218" fmla="*/ 310991 h 514350"/>
                <a:gd name="connsiteX3219" fmla="*/ 6100287 w 6400800"/>
                <a:gd name="connsiteY3219" fmla="*/ 339566 h 514350"/>
                <a:gd name="connsiteX3220" fmla="*/ 6101239 w 6400800"/>
                <a:gd name="connsiteY3220" fmla="*/ 355759 h 514350"/>
                <a:gd name="connsiteX3221" fmla="*/ 6101239 w 6400800"/>
                <a:gd name="connsiteY3221" fmla="*/ 355759 h 514350"/>
                <a:gd name="connsiteX3222" fmla="*/ 6100287 w 6400800"/>
                <a:gd name="connsiteY3222" fmla="*/ 359569 h 514350"/>
                <a:gd name="connsiteX3223" fmla="*/ 6097429 w 6400800"/>
                <a:gd name="connsiteY3223" fmla="*/ 350044 h 514350"/>
                <a:gd name="connsiteX3224" fmla="*/ 6093619 w 6400800"/>
                <a:gd name="connsiteY3224" fmla="*/ 345281 h 514350"/>
                <a:gd name="connsiteX3225" fmla="*/ 6087904 w 6400800"/>
                <a:gd name="connsiteY3225" fmla="*/ 342424 h 514350"/>
                <a:gd name="connsiteX3226" fmla="*/ 6085999 w 6400800"/>
                <a:gd name="connsiteY3226" fmla="*/ 341471 h 514350"/>
                <a:gd name="connsiteX3227" fmla="*/ 6085046 w 6400800"/>
                <a:gd name="connsiteY3227" fmla="*/ 343376 h 514350"/>
                <a:gd name="connsiteX3228" fmla="*/ 6076474 w 6400800"/>
                <a:gd name="connsiteY3228" fmla="*/ 365284 h 514350"/>
                <a:gd name="connsiteX3229" fmla="*/ 6069806 w 6400800"/>
                <a:gd name="connsiteY3229" fmla="*/ 384334 h 514350"/>
                <a:gd name="connsiteX3230" fmla="*/ 6065996 w 6400800"/>
                <a:gd name="connsiteY3230" fmla="*/ 372904 h 514350"/>
                <a:gd name="connsiteX3231" fmla="*/ 6067901 w 6400800"/>
                <a:gd name="connsiteY3231" fmla="*/ 369094 h 514350"/>
                <a:gd name="connsiteX3232" fmla="*/ 6035517 w 6400800"/>
                <a:gd name="connsiteY3232" fmla="*/ 310039 h 514350"/>
                <a:gd name="connsiteX3233" fmla="*/ 6035517 w 6400800"/>
                <a:gd name="connsiteY3233" fmla="*/ 308134 h 514350"/>
                <a:gd name="connsiteX3234" fmla="*/ 6040279 w 6400800"/>
                <a:gd name="connsiteY3234" fmla="*/ 324326 h 514350"/>
                <a:gd name="connsiteX3235" fmla="*/ 6044089 w 6400800"/>
                <a:gd name="connsiteY3235" fmla="*/ 338614 h 514350"/>
                <a:gd name="connsiteX3236" fmla="*/ 6038374 w 6400800"/>
                <a:gd name="connsiteY3236" fmla="*/ 355759 h 514350"/>
                <a:gd name="connsiteX3237" fmla="*/ 6033612 w 6400800"/>
                <a:gd name="connsiteY3237" fmla="*/ 330041 h 514350"/>
                <a:gd name="connsiteX3238" fmla="*/ 6035517 w 6400800"/>
                <a:gd name="connsiteY3238" fmla="*/ 310039 h 514350"/>
                <a:gd name="connsiteX3239" fmla="*/ 6012656 w 6400800"/>
                <a:gd name="connsiteY3239" fmla="*/ 361474 h 514350"/>
                <a:gd name="connsiteX3240" fmla="*/ 6012656 w 6400800"/>
                <a:gd name="connsiteY3240" fmla="*/ 363379 h 514350"/>
                <a:gd name="connsiteX3241" fmla="*/ 6012656 w 6400800"/>
                <a:gd name="connsiteY3241" fmla="*/ 359569 h 514350"/>
                <a:gd name="connsiteX3242" fmla="*/ 6012656 w 6400800"/>
                <a:gd name="connsiteY3242" fmla="*/ 361474 h 514350"/>
                <a:gd name="connsiteX3243" fmla="*/ 6007894 w 6400800"/>
                <a:gd name="connsiteY3243" fmla="*/ 351949 h 514350"/>
                <a:gd name="connsiteX3244" fmla="*/ 6007894 w 6400800"/>
                <a:gd name="connsiteY3244" fmla="*/ 352901 h 514350"/>
                <a:gd name="connsiteX3245" fmla="*/ 6007894 w 6400800"/>
                <a:gd name="connsiteY3245" fmla="*/ 351949 h 514350"/>
                <a:gd name="connsiteX3246" fmla="*/ 6007894 w 6400800"/>
                <a:gd name="connsiteY3246" fmla="*/ 351949 h 514350"/>
                <a:gd name="connsiteX3247" fmla="*/ 5976462 w 6400800"/>
                <a:gd name="connsiteY3247" fmla="*/ 410051 h 514350"/>
                <a:gd name="connsiteX3248" fmla="*/ 5973604 w 6400800"/>
                <a:gd name="connsiteY3248" fmla="*/ 402431 h 514350"/>
                <a:gd name="connsiteX3249" fmla="*/ 5972651 w 6400800"/>
                <a:gd name="connsiteY3249" fmla="*/ 398621 h 514350"/>
                <a:gd name="connsiteX3250" fmla="*/ 5971699 w 6400800"/>
                <a:gd name="connsiteY3250" fmla="*/ 391001 h 514350"/>
                <a:gd name="connsiteX3251" fmla="*/ 5973604 w 6400800"/>
                <a:gd name="connsiteY3251" fmla="*/ 386239 h 514350"/>
                <a:gd name="connsiteX3252" fmla="*/ 5977414 w 6400800"/>
                <a:gd name="connsiteY3252" fmla="*/ 374809 h 514350"/>
                <a:gd name="connsiteX3253" fmla="*/ 5976462 w 6400800"/>
                <a:gd name="connsiteY3253" fmla="*/ 410051 h 514350"/>
                <a:gd name="connsiteX3254" fmla="*/ 5976462 w 6400800"/>
                <a:gd name="connsiteY3254" fmla="*/ 239554 h 514350"/>
                <a:gd name="connsiteX3255" fmla="*/ 5978367 w 6400800"/>
                <a:gd name="connsiteY3255" fmla="*/ 250031 h 514350"/>
                <a:gd name="connsiteX3256" fmla="*/ 5979319 w 6400800"/>
                <a:gd name="connsiteY3256" fmla="*/ 256699 h 514350"/>
                <a:gd name="connsiteX3257" fmla="*/ 5974556 w 6400800"/>
                <a:gd name="connsiteY3257" fmla="*/ 248126 h 514350"/>
                <a:gd name="connsiteX3258" fmla="*/ 5976462 w 6400800"/>
                <a:gd name="connsiteY3258" fmla="*/ 239554 h 514350"/>
                <a:gd name="connsiteX3259" fmla="*/ 5965984 w 6400800"/>
                <a:gd name="connsiteY3259" fmla="*/ 291941 h 514350"/>
                <a:gd name="connsiteX3260" fmla="*/ 5966937 w 6400800"/>
                <a:gd name="connsiteY3260" fmla="*/ 286226 h 514350"/>
                <a:gd name="connsiteX3261" fmla="*/ 5967889 w 6400800"/>
                <a:gd name="connsiteY3261" fmla="*/ 282416 h 514350"/>
                <a:gd name="connsiteX3262" fmla="*/ 5970746 w 6400800"/>
                <a:gd name="connsiteY3262" fmla="*/ 269081 h 514350"/>
                <a:gd name="connsiteX3263" fmla="*/ 5983129 w 6400800"/>
                <a:gd name="connsiteY3263" fmla="*/ 298609 h 514350"/>
                <a:gd name="connsiteX3264" fmla="*/ 5980271 w 6400800"/>
                <a:gd name="connsiteY3264" fmla="*/ 330994 h 514350"/>
                <a:gd name="connsiteX3265" fmla="*/ 5979319 w 6400800"/>
                <a:gd name="connsiteY3265" fmla="*/ 331946 h 514350"/>
                <a:gd name="connsiteX3266" fmla="*/ 5976462 w 6400800"/>
                <a:gd name="connsiteY3266" fmla="*/ 328136 h 514350"/>
                <a:gd name="connsiteX3267" fmla="*/ 5979319 w 6400800"/>
                <a:gd name="connsiteY3267" fmla="*/ 332899 h 514350"/>
                <a:gd name="connsiteX3268" fmla="*/ 5972651 w 6400800"/>
                <a:gd name="connsiteY3268" fmla="*/ 346234 h 514350"/>
                <a:gd name="connsiteX3269" fmla="*/ 5967889 w 6400800"/>
                <a:gd name="connsiteY3269" fmla="*/ 355759 h 514350"/>
                <a:gd name="connsiteX3270" fmla="*/ 5967889 w 6400800"/>
                <a:gd name="connsiteY3270" fmla="*/ 355759 h 514350"/>
                <a:gd name="connsiteX3271" fmla="*/ 5966937 w 6400800"/>
                <a:gd name="connsiteY3271" fmla="*/ 351949 h 514350"/>
                <a:gd name="connsiteX3272" fmla="*/ 5965031 w 6400800"/>
                <a:gd name="connsiteY3272" fmla="*/ 333851 h 514350"/>
                <a:gd name="connsiteX3273" fmla="*/ 5963126 w 6400800"/>
                <a:gd name="connsiteY3273" fmla="*/ 299561 h 514350"/>
                <a:gd name="connsiteX3274" fmla="*/ 5965984 w 6400800"/>
                <a:gd name="connsiteY3274" fmla="*/ 291941 h 514350"/>
                <a:gd name="connsiteX3275" fmla="*/ 5952649 w 6400800"/>
                <a:gd name="connsiteY3275" fmla="*/ 385286 h 514350"/>
                <a:gd name="connsiteX3276" fmla="*/ 5952649 w 6400800"/>
                <a:gd name="connsiteY3276" fmla="*/ 385286 h 514350"/>
                <a:gd name="connsiteX3277" fmla="*/ 5952649 w 6400800"/>
                <a:gd name="connsiteY3277" fmla="*/ 385286 h 514350"/>
                <a:gd name="connsiteX3278" fmla="*/ 5952649 w 6400800"/>
                <a:gd name="connsiteY3278" fmla="*/ 385286 h 514350"/>
                <a:gd name="connsiteX3279" fmla="*/ 5934551 w 6400800"/>
                <a:gd name="connsiteY3279" fmla="*/ 339566 h 514350"/>
                <a:gd name="connsiteX3280" fmla="*/ 5933599 w 6400800"/>
                <a:gd name="connsiteY3280" fmla="*/ 332899 h 514350"/>
                <a:gd name="connsiteX3281" fmla="*/ 5933599 w 6400800"/>
                <a:gd name="connsiteY3281" fmla="*/ 330994 h 514350"/>
                <a:gd name="connsiteX3282" fmla="*/ 5935504 w 6400800"/>
                <a:gd name="connsiteY3282" fmla="*/ 336709 h 514350"/>
                <a:gd name="connsiteX3283" fmla="*/ 5934551 w 6400800"/>
                <a:gd name="connsiteY3283" fmla="*/ 339566 h 514350"/>
                <a:gd name="connsiteX3284" fmla="*/ 5948839 w 6400800"/>
                <a:gd name="connsiteY3284" fmla="*/ 371951 h 514350"/>
                <a:gd name="connsiteX3285" fmla="*/ 5945981 w 6400800"/>
                <a:gd name="connsiteY3285" fmla="*/ 382429 h 514350"/>
                <a:gd name="connsiteX3286" fmla="*/ 5943124 w 6400800"/>
                <a:gd name="connsiteY3286" fmla="*/ 392906 h 514350"/>
                <a:gd name="connsiteX3287" fmla="*/ 5943124 w 6400800"/>
                <a:gd name="connsiteY3287" fmla="*/ 378619 h 514350"/>
                <a:gd name="connsiteX3288" fmla="*/ 5943124 w 6400800"/>
                <a:gd name="connsiteY3288" fmla="*/ 378619 h 514350"/>
                <a:gd name="connsiteX3289" fmla="*/ 5946934 w 6400800"/>
                <a:gd name="connsiteY3289" fmla="*/ 365284 h 514350"/>
                <a:gd name="connsiteX3290" fmla="*/ 5948839 w 6400800"/>
                <a:gd name="connsiteY3290" fmla="*/ 371951 h 514350"/>
                <a:gd name="connsiteX3291" fmla="*/ 5930742 w 6400800"/>
                <a:gd name="connsiteY3291" fmla="*/ 234791 h 514350"/>
                <a:gd name="connsiteX3292" fmla="*/ 5938362 w 6400800"/>
                <a:gd name="connsiteY3292" fmla="*/ 269081 h 514350"/>
                <a:gd name="connsiteX3293" fmla="*/ 5945029 w 6400800"/>
                <a:gd name="connsiteY3293" fmla="*/ 307181 h 514350"/>
                <a:gd name="connsiteX3294" fmla="*/ 5940267 w 6400800"/>
                <a:gd name="connsiteY3294" fmla="*/ 323374 h 514350"/>
                <a:gd name="connsiteX3295" fmla="*/ 5940267 w 6400800"/>
                <a:gd name="connsiteY3295" fmla="*/ 324326 h 514350"/>
                <a:gd name="connsiteX3296" fmla="*/ 5931694 w 6400800"/>
                <a:gd name="connsiteY3296" fmla="*/ 307181 h 514350"/>
                <a:gd name="connsiteX3297" fmla="*/ 5928837 w 6400800"/>
                <a:gd name="connsiteY3297" fmla="*/ 284321 h 514350"/>
                <a:gd name="connsiteX3298" fmla="*/ 5926931 w 6400800"/>
                <a:gd name="connsiteY3298" fmla="*/ 266224 h 514350"/>
                <a:gd name="connsiteX3299" fmla="*/ 5929789 w 6400800"/>
                <a:gd name="connsiteY3299" fmla="*/ 259556 h 514350"/>
                <a:gd name="connsiteX3300" fmla="*/ 5926931 w 6400800"/>
                <a:gd name="connsiteY3300" fmla="*/ 264319 h 514350"/>
                <a:gd name="connsiteX3301" fmla="*/ 5925026 w 6400800"/>
                <a:gd name="connsiteY3301" fmla="*/ 245269 h 514350"/>
                <a:gd name="connsiteX3302" fmla="*/ 5926931 w 6400800"/>
                <a:gd name="connsiteY3302" fmla="*/ 233839 h 514350"/>
                <a:gd name="connsiteX3303" fmla="*/ 5928837 w 6400800"/>
                <a:gd name="connsiteY3303" fmla="*/ 226219 h 514350"/>
                <a:gd name="connsiteX3304" fmla="*/ 5930742 w 6400800"/>
                <a:gd name="connsiteY3304" fmla="*/ 234791 h 514350"/>
                <a:gd name="connsiteX3305" fmla="*/ 5923121 w 6400800"/>
                <a:gd name="connsiteY3305" fmla="*/ 209074 h 514350"/>
                <a:gd name="connsiteX3306" fmla="*/ 5926931 w 6400800"/>
                <a:gd name="connsiteY3306" fmla="*/ 222409 h 514350"/>
                <a:gd name="connsiteX3307" fmla="*/ 5922169 w 6400800"/>
                <a:gd name="connsiteY3307" fmla="*/ 232886 h 514350"/>
                <a:gd name="connsiteX3308" fmla="*/ 5919312 w 6400800"/>
                <a:gd name="connsiteY3308" fmla="*/ 206216 h 514350"/>
                <a:gd name="connsiteX3309" fmla="*/ 5918359 w 6400800"/>
                <a:gd name="connsiteY3309" fmla="*/ 193834 h 514350"/>
                <a:gd name="connsiteX3310" fmla="*/ 5923121 w 6400800"/>
                <a:gd name="connsiteY3310" fmla="*/ 209074 h 514350"/>
                <a:gd name="connsiteX3311" fmla="*/ 5901214 w 6400800"/>
                <a:gd name="connsiteY3311" fmla="*/ 244316 h 514350"/>
                <a:gd name="connsiteX3312" fmla="*/ 5901214 w 6400800"/>
                <a:gd name="connsiteY3312" fmla="*/ 258604 h 514350"/>
                <a:gd name="connsiteX3313" fmla="*/ 5902167 w 6400800"/>
                <a:gd name="connsiteY3313" fmla="*/ 278606 h 514350"/>
                <a:gd name="connsiteX3314" fmla="*/ 5904071 w 6400800"/>
                <a:gd name="connsiteY3314" fmla="*/ 302419 h 514350"/>
                <a:gd name="connsiteX3315" fmla="*/ 5900262 w 6400800"/>
                <a:gd name="connsiteY3315" fmla="*/ 310039 h 514350"/>
                <a:gd name="connsiteX3316" fmla="*/ 5895499 w 6400800"/>
                <a:gd name="connsiteY3316" fmla="*/ 284321 h 514350"/>
                <a:gd name="connsiteX3317" fmla="*/ 5901214 w 6400800"/>
                <a:gd name="connsiteY3317" fmla="*/ 244316 h 514350"/>
                <a:gd name="connsiteX3318" fmla="*/ 5903119 w 6400800"/>
                <a:gd name="connsiteY3318" fmla="*/ 324326 h 514350"/>
                <a:gd name="connsiteX3319" fmla="*/ 5903119 w 6400800"/>
                <a:gd name="connsiteY3319" fmla="*/ 328136 h 514350"/>
                <a:gd name="connsiteX3320" fmla="*/ 5902167 w 6400800"/>
                <a:gd name="connsiteY3320" fmla="*/ 325279 h 514350"/>
                <a:gd name="connsiteX3321" fmla="*/ 5903119 w 6400800"/>
                <a:gd name="connsiteY3321" fmla="*/ 324326 h 514350"/>
                <a:gd name="connsiteX3322" fmla="*/ 5892642 w 6400800"/>
                <a:gd name="connsiteY3322" fmla="*/ 348139 h 514350"/>
                <a:gd name="connsiteX3323" fmla="*/ 5893594 w 6400800"/>
                <a:gd name="connsiteY3323" fmla="*/ 352901 h 514350"/>
                <a:gd name="connsiteX3324" fmla="*/ 5893594 w 6400800"/>
                <a:gd name="connsiteY3324" fmla="*/ 355759 h 514350"/>
                <a:gd name="connsiteX3325" fmla="*/ 5891689 w 6400800"/>
                <a:gd name="connsiteY3325" fmla="*/ 350996 h 514350"/>
                <a:gd name="connsiteX3326" fmla="*/ 5892642 w 6400800"/>
                <a:gd name="connsiteY3326" fmla="*/ 348139 h 514350"/>
                <a:gd name="connsiteX3327" fmla="*/ 5893594 w 6400800"/>
                <a:gd name="connsiteY3327" fmla="*/ 373856 h 514350"/>
                <a:gd name="connsiteX3328" fmla="*/ 5898356 w 6400800"/>
                <a:gd name="connsiteY3328" fmla="*/ 391954 h 514350"/>
                <a:gd name="connsiteX3329" fmla="*/ 5902167 w 6400800"/>
                <a:gd name="connsiteY3329" fmla="*/ 408146 h 514350"/>
                <a:gd name="connsiteX3330" fmla="*/ 5904071 w 6400800"/>
                <a:gd name="connsiteY3330" fmla="*/ 417671 h 514350"/>
                <a:gd name="connsiteX3331" fmla="*/ 5904071 w 6400800"/>
                <a:gd name="connsiteY3331" fmla="*/ 417671 h 514350"/>
                <a:gd name="connsiteX3332" fmla="*/ 5890737 w 6400800"/>
                <a:gd name="connsiteY3332" fmla="*/ 387191 h 514350"/>
                <a:gd name="connsiteX3333" fmla="*/ 5888831 w 6400800"/>
                <a:gd name="connsiteY3333" fmla="*/ 383381 h 514350"/>
                <a:gd name="connsiteX3334" fmla="*/ 5887879 w 6400800"/>
                <a:gd name="connsiteY3334" fmla="*/ 357664 h 514350"/>
                <a:gd name="connsiteX3335" fmla="*/ 5888831 w 6400800"/>
                <a:gd name="connsiteY3335" fmla="*/ 356711 h 514350"/>
                <a:gd name="connsiteX3336" fmla="*/ 5893594 w 6400800"/>
                <a:gd name="connsiteY3336" fmla="*/ 373856 h 514350"/>
                <a:gd name="connsiteX3337" fmla="*/ 5886926 w 6400800"/>
                <a:gd name="connsiteY3337" fmla="*/ 321469 h 514350"/>
                <a:gd name="connsiteX3338" fmla="*/ 5888831 w 6400800"/>
                <a:gd name="connsiteY3338" fmla="*/ 311944 h 514350"/>
                <a:gd name="connsiteX3339" fmla="*/ 5888831 w 6400800"/>
                <a:gd name="connsiteY3339" fmla="*/ 314801 h 514350"/>
                <a:gd name="connsiteX3340" fmla="*/ 5889784 w 6400800"/>
                <a:gd name="connsiteY3340" fmla="*/ 326231 h 514350"/>
                <a:gd name="connsiteX3341" fmla="*/ 5885974 w 6400800"/>
                <a:gd name="connsiteY3341" fmla="*/ 332899 h 514350"/>
                <a:gd name="connsiteX3342" fmla="*/ 5885974 w 6400800"/>
                <a:gd name="connsiteY3342" fmla="*/ 325279 h 514350"/>
                <a:gd name="connsiteX3343" fmla="*/ 5886926 w 6400800"/>
                <a:gd name="connsiteY3343" fmla="*/ 321469 h 514350"/>
                <a:gd name="connsiteX3344" fmla="*/ 5858351 w 6400800"/>
                <a:gd name="connsiteY3344" fmla="*/ 279559 h 514350"/>
                <a:gd name="connsiteX3345" fmla="*/ 5858351 w 6400800"/>
                <a:gd name="connsiteY3345" fmla="*/ 284321 h 514350"/>
                <a:gd name="connsiteX3346" fmla="*/ 5858351 w 6400800"/>
                <a:gd name="connsiteY3346" fmla="*/ 285274 h 514350"/>
                <a:gd name="connsiteX3347" fmla="*/ 5857399 w 6400800"/>
                <a:gd name="connsiteY3347" fmla="*/ 281464 h 514350"/>
                <a:gd name="connsiteX3348" fmla="*/ 5858351 w 6400800"/>
                <a:gd name="connsiteY3348" fmla="*/ 279559 h 514350"/>
                <a:gd name="connsiteX3349" fmla="*/ 5841206 w 6400800"/>
                <a:gd name="connsiteY3349" fmla="*/ 264319 h 514350"/>
                <a:gd name="connsiteX3350" fmla="*/ 5840254 w 6400800"/>
                <a:gd name="connsiteY3350" fmla="*/ 270034 h 514350"/>
                <a:gd name="connsiteX3351" fmla="*/ 5839301 w 6400800"/>
                <a:gd name="connsiteY3351" fmla="*/ 277654 h 514350"/>
                <a:gd name="connsiteX3352" fmla="*/ 5838349 w 6400800"/>
                <a:gd name="connsiteY3352" fmla="*/ 271939 h 514350"/>
                <a:gd name="connsiteX3353" fmla="*/ 5841206 w 6400800"/>
                <a:gd name="connsiteY3353" fmla="*/ 264319 h 514350"/>
                <a:gd name="connsiteX3354" fmla="*/ 5828824 w 6400800"/>
                <a:gd name="connsiteY3354" fmla="*/ 305276 h 514350"/>
                <a:gd name="connsiteX3355" fmla="*/ 5826919 w 6400800"/>
                <a:gd name="connsiteY3355" fmla="*/ 308134 h 514350"/>
                <a:gd name="connsiteX3356" fmla="*/ 5826919 w 6400800"/>
                <a:gd name="connsiteY3356" fmla="*/ 306229 h 514350"/>
                <a:gd name="connsiteX3357" fmla="*/ 5829776 w 6400800"/>
                <a:gd name="connsiteY3357" fmla="*/ 299561 h 514350"/>
                <a:gd name="connsiteX3358" fmla="*/ 5828824 w 6400800"/>
                <a:gd name="connsiteY3358" fmla="*/ 305276 h 514350"/>
                <a:gd name="connsiteX3359" fmla="*/ 5823109 w 6400800"/>
                <a:gd name="connsiteY3359" fmla="*/ 259556 h 514350"/>
                <a:gd name="connsiteX3360" fmla="*/ 5827871 w 6400800"/>
                <a:gd name="connsiteY3360" fmla="*/ 270986 h 514350"/>
                <a:gd name="connsiteX3361" fmla="*/ 5828824 w 6400800"/>
                <a:gd name="connsiteY3361" fmla="*/ 273844 h 514350"/>
                <a:gd name="connsiteX3362" fmla="*/ 5828824 w 6400800"/>
                <a:gd name="connsiteY3362" fmla="*/ 286226 h 514350"/>
                <a:gd name="connsiteX3363" fmla="*/ 5824062 w 6400800"/>
                <a:gd name="connsiteY3363" fmla="*/ 295751 h 514350"/>
                <a:gd name="connsiteX3364" fmla="*/ 5824062 w 6400800"/>
                <a:gd name="connsiteY3364" fmla="*/ 294799 h 514350"/>
                <a:gd name="connsiteX3365" fmla="*/ 5823109 w 6400800"/>
                <a:gd name="connsiteY3365" fmla="*/ 267176 h 514350"/>
                <a:gd name="connsiteX3366" fmla="*/ 5823109 w 6400800"/>
                <a:gd name="connsiteY3366" fmla="*/ 259556 h 514350"/>
                <a:gd name="connsiteX3367" fmla="*/ 5813584 w 6400800"/>
                <a:gd name="connsiteY3367" fmla="*/ 252889 h 514350"/>
                <a:gd name="connsiteX3368" fmla="*/ 5812631 w 6400800"/>
                <a:gd name="connsiteY3368" fmla="*/ 258604 h 514350"/>
                <a:gd name="connsiteX3369" fmla="*/ 5811679 w 6400800"/>
                <a:gd name="connsiteY3369" fmla="*/ 255746 h 514350"/>
                <a:gd name="connsiteX3370" fmla="*/ 5811679 w 6400800"/>
                <a:gd name="connsiteY3370" fmla="*/ 262414 h 514350"/>
                <a:gd name="connsiteX3371" fmla="*/ 5810726 w 6400800"/>
                <a:gd name="connsiteY3371" fmla="*/ 267176 h 514350"/>
                <a:gd name="connsiteX3372" fmla="*/ 5808821 w 6400800"/>
                <a:gd name="connsiteY3372" fmla="*/ 294799 h 514350"/>
                <a:gd name="connsiteX3373" fmla="*/ 5808821 w 6400800"/>
                <a:gd name="connsiteY3373" fmla="*/ 304324 h 514350"/>
                <a:gd name="connsiteX3374" fmla="*/ 5807869 w 6400800"/>
                <a:gd name="connsiteY3374" fmla="*/ 300514 h 514350"/>
                <a:gd name="connsiteX3375" fmla="*/ 5806917 w 6400800"/>
                <a:gd name="connsiteY3375" fmla="*/ 264319 h 514350"/>
                <a:gd name="connsiteX3376" fmla="*/ 5806917 w 6400800"/>
                <a:gd name="connsiteY3376" fmla="*/ 262414 h 514350"/>
                <a:gd name="connsiteX3377" fmla="*/ 5813584 w 6400800"/>
                <a:gd name="connsiteY3377" fmla="*/ 252889 h 514350"/>
                <a:gd name="connsiteX3378" fmla="*/ 5804059 w 6400800"/>
                <a:gd name="connsiteY3378" fmla="*/ 268129 h 514350"/>
                <a:gd name="connsiteX3379" fmla="*/ 5804059 w 6400800"/>
                <a:gd name="connsiteY3379" fmla="*/ 269081 h 514350"/>
                <a:gd name="connsiteX3380" fmla="*/ 5804059 w 6400800"/>
                <a:gd name="connsiteY3380" fmla="*/ 268129 h 514350"/>
                <a:gd name="connsiteX3381" fmla="*/ 5804059 w 6400800"/>
                <a:gd name="connsiteY3381" fmla="*/ 268129 h 514350"/>
                <a:gd name="connsiteX3382" fmla="*/ 5799296 w 6400800"/>
                <a:gd name="connsiteY3382" fmla="*/ 164306 h 514350"/>
                <a:gd name="connsiteX3383" fmla="*/ 5802154 w 6400800"/>
                <a:gd name="connsiteY3383" fmla="*/ 166211 h 514350"/>
                <a:gd name="connsiteX3384" fmla="*/ 5796439 w 6400800"/>
                <a:gd name="connsiteY3384" fmla="*/ 176689 h 514350"/>
                <a:gd name="connsiteX3385" fmla="*/ 5796439 w 6400800"/>
                <a:gd name="connsiteY3385" fmla="*/ 163354 h 514350"/>
                <a:gd name="connsiteX3386" fmla="*/ 5799296 w 6400800"/>
                <a:gd name="connsiteY3386" fmla="*/ 164306 h 514350"/>
                <a:gd name="connsiteX3387" fmla="*/ 5770721 w 6400800"/>
                <a:gd name="connsiteY3387" fmla="*/ 386239 h 514350"/>
                <a:gd name="connsiteX3388" fmla="*/ 5770721 w 6400800"/>
                <a:gd name="connsiteY3388" fmla="*/ 383381 h 514350"/>
                <a:gd name="connsiteX3389" fmla="*/ 5770721 w 6400800"/>
                <a:gd name="connsiteY3389" fmla="*/ 382429 h 514350"/>
                <a:gd name="connsiteX3390" fmla="*/ 5771674 w 6400800"/>
                <a:gd name="connsiteY3390" fmla="*/ 387191 h 514350"/>
                <a:gd name="connsiteX3391" fmla="*/ 5770721 w 6400800"/>
                <a:gd name="connsiteY3391" fmla="*/ 386239 h 514350"/>
                <a:gd name="connsiteX3392" fmla="*/ 5782151 w 6400800"/>
                <a:gd name="connsiteY3392" fmla="*/ 253841 h 514350"/>
                <a:gd name="connsiteX3393" fmla="*/ 5780246 w 6400800"/>
                <a:gd name="connsiteY3393" fmla="*/ 258604 h 514350"/>
                <a:gd name="connsiteX3394" fmla="*/ 5777389 w 6400800"/>
                <a:gd name="connsiteY3394" fmla="*/ 267176 h 514350"/>
                <a:gd name="connsiteX3395" fmla="*/ 5773579 w 6400800"/>
                <a:gd name="connsiteY3395" fmla="*/ 275749 h 514350"/>
                <a:gd name="connsiteX3396" fmla="*/ 5772626 w 6400800"/>
                <a:gd name="connsiteY3396" fmla="*/ 273844 h 514350"/>
                <a:gd name="connsiteX3397" fmla="*/ 5771674 w 6400800"/>
                <a:gd name="connsiteY3397" fmla="*/ 272891 h 514350"/>
                <a:gd name="connsiteX3398" fmla="*/ 5783104 w 6400800"/>
                <a:gd name="connsiteY3398" fmla="*/ 241459 h 514350"/>
                <a:gd name="connsiteX3399" fmla="*/ 5782151 w 6400800"/>
                <a:gd name="connsiteY3399" fmla="*/ 253841 h 514350"/>
                <a:gd name="connsiteX3400" fmla="*/ 5785962 w 6400800"/>
                <a:gd name="connsiteY3400" fmla="*/ 221456 h 514350"/>
                <a:gd name="connsiteX3401" fmla="*/ 5784056 w 6400800"/>
                <a:gd name="connsiteY3401" fmla="*/ 239554 h 514350"/>
                <a:gd name="connsiteX3402" fmla="*/ 5784056 w 6400800"/>
                <a:gd name="connsiteY3402" fmla="*/ 240506 h 514350"/>
                <a:gd name="connsiteX3403" fmla="*/ 5770721 w 6400800"/>
                <a:gd name="connsiteY3403" fmla="*/ 267176 h 514350"/>
                <a:gd name="connsiteX3404" fmla="*/ 5769769 w 6400800"/>
                <a:gd name="connsiteY3404" fmla="*/ 261461 h 514350"/>
                <a:gd name="connsiteX3405" fmla="*/ 5769769 w 6400800"/>
                <a:gd name="connsiteY3405" fmla="*/ 258604 h 514350"/>
                <a:gd name="connsiteX3406" fmla="*/ 5785962 w 6400800"/>
                <a:gd name="connsiteY3406" fmla="*/ 221456 h 514350"/>
                <a:gd name="connsiteX3407" fmla="*/ 5754529 w 6400800"/>
                <a:gd name="connsiteY3407" fmla="*/ 333851 h 514350"/>
                <a:gd name="connsiteX3408" fmla="*/ 5746909 w 6400800"/>
                <a:gd name="connsiteY3408" fmla="*/ 348139 h 514350"/>
                <a:gd name="connsiteX3409" fmla="*/ 5745956 w 6400800"/>
                <a:gd name="connsiteY3409" fmla="*/ 346234 h 514350"/>
                <a:gd name="connsiteX3410" fmla="*/ 5754529 w 6400800"/>
                <a:gd name="connsiteY3410" fmla="*/ 322421 h 514350"/>
                <a:gd name="connsiteX3411" fmla="*/ 5754529 w 6400800"/>
                <a:gd name="connsiteY3411" fmla="*/ 333851 h 514350"/>
                <a:gd name="connsiteX3412" fmla="*/ 5754529 w 6400800"/>
                <a:gd name="connsiteY3412" fmla="*/ 333851 h 514350"/>
                <a:gd name="connsiteX3413" fmla="*/ 5762149 w 6400800"/>
                <a:gd name="connsiteY3413" fmla="*/ 302419 h 514350"/>
                <a:gd name="connsiteX3414" fmla="*/ 5762149 w 6400800"/>
                <a:gd name="connsiteY3414" fmla="*/ 302419 h 514350"/>
                <a:gd name="connsiteX3415" fmla="*/ 5762149 w 6400800"/>
                <a:gd name="connsiteY3415" fmla="*/ 302419 h 514350"/>
                <a:gd name="connsiteX3416" fmla="*/ 5762149 w 6400800"/>
                <a:gd name="connsiteY3416" fmla="*/ 302419 h 514350"/>
                <a:gd name="connsiteX3417" fmla="*/ 5761196 w 6400800"/>
                <a:gd name="connsiteY3417" fmla="*/ 304324 h 514350"/>
                <a:gd name="connsiteX3418" fmla="*/ 5762149 w 6400800"/>
                <a:gd name="connsiteY3418" fmla="*/ 305276 h 514350"/>
                <a:gd name="connsiteX3419" fmla="*/ 5762149 w 6400800"/>
                <a:gd name="connsiteY3419" fmla="*/ 308134 h 514350"/>
                <a:gd name="connsiteX3420" fmla="*/ 5762149 w 6400800"/>
                <a:gd name="connsiteY3420" fmla="*/ 310039 h 514350"/>
                <a:gd name="connsiteX3421" fmla="*/ 5759292 w 6400800"/>
                <a:gd name="connsiteY3421" fmla="*/ 320516 h 514350"/>
                <a:gd name="connsiteX3422" fmla="*/ 5757387 w 6400800"/>
                <a:gd name="connsiteY3422" fmla="*/ 328136 h 514350"/>
                <a:gd name="connsiteX3423" fmla="*/ 5755481 w 6400800"/>
                <a:gd name="connsiteY3423" fmla="*/ 320516 h 514350"/>
                <a:gd name="connsiteX3424" fmla="*/ 5761196 w 6400800"/>
                <a:gd name="connsiteY3424" fmla="*/ 304324 h 514350"/>
                <a:gd name="connsiteX3425" fmla="*/ 5760244 w 6400800"/>
                <a:gd name="connsiteY3425" fmla="*/ 289084 h 514350"/>
                <a:gd name="connsiteX3426" fmla="*/ 5759292 w 6400800"/>
                <a:gd name="connsiteY3426" fmla="*/ 290989 h 514350"/>
                <a:gd name="connsiteX3427" fmla="*/ 5751671 w 6400800"/>
                <a:gd name="connsiteY3427" fmla="*/ 301466 h 514350"/>
                <a:gd name="connsiteX3428" fmla="*/ 5748814 w 6400800"/>
                <a:gd name="connsiteY3428" fmla="*/ 305276 h 514350"/>
                <a:gd name="connsiteX3429" fmla="*/ 5759292 w 6400800"/>
                <a:gd name="connsiteY3429" fmla="*/ 280511 h 514350"/>
                <a:gd name="connsiteX3430" fmla="*/ 5760244 w 6400800"/>
                <a:gd name="connsiteY3430" fmla="*/ 289084 h 514350"/>
                <a:gd name="connsiteX3431" fmla="*/ 5756434 w 6400800"/>
                <a:gd name="connsiteY3431" fmla="*/ 227171 h 514350"/>
                <a:gd name="connsiteX3432" fmla="*/ 5756434 w 6400800"/>
                <a:gd name="connsiteY3432" fmla="*/ 243364 h 514350"/>
                <a:gd name="connsiteX3433" fmla="*/ 5757387 w 6400800"/>
                <a:gd name="connsiteY3433" fmla="*/ 250984 h 514350"/>
                <a:gd name="connsiteX3434" fmla="*/ 5753576 w 6400800"/>
                <a:gd name="connsiteY3434" fmla="*/ 259556 h 514350"/>
                <a:gd name="connsiteX3435" fmla="*/ 5741194 w 6400800"/>
                <a:gd name="connsiteY3435" fmla="*/ 285274 h 514350"/>
                <a:gd name="connsiteX3436" fmla="*/ 5756434 w 6400800"/>
                <a:gd name="connsiteY3436" fmla="*/ 227171 h 514350"/>
                <a:gd name="connsiteX3437" fmla="*/ 5676424 w 6400800"/>
                <a:gd name="connsiteY3437" fmla="*/ 184309 h 514350"/>
                <a:gd name="connsiteX3438" fmla="*/ 5676424 w 6400800"/>
                <a:gd name="connsiteY3438" fmla="*/ 198596 h 514350"/>
                <a:gd name="connsiteX3439" fmla="*/ 5676424 w 6400800"/>
                <a:gd name="connsiteY3439" fmla="*/ 228124 h 514350"/>
                <a:gd name="connsiteX3440" fmla="*/ 5676424 w 6400800"/>
                <a:gd name="connsiteY3440" fmla="*/ 246221 h 514350"/>
                <a:gd name="connsiteX3441" fmla="*/ 5677376 w 6400800"/>
                <a:gd name="connsiteY3441" fmla="*/ 266224 h 514350"/>
                <a:gd name="connsiteX3442" fmla="*/ 5678329 w 6400800"/>
                <a:gd name="connsiteY3442" fmla="*/ 276701 h 514350"/>
                <a:gd name="connsiteX3443" fmla="*/ 5678329 w 6400800"/>
                <a:gd name="connsiteY3443" fmla="*/ 276701 h 514350"/>
                <a:gd name="connsiteX3444" fmla="*/ 5675471 w 6400800"/>
                <a:gd name="connsiteY3444" fmla="*/ 259556 h 514350"/>
                <a:gd name="connsiteX3445" fmla="*/ 5672614 w 6400800"/>
                <a:gd name="connsiteY3445" fmla="*/ 242411 h 514350"/>
                <a:gd name="connsiteX3446" fmla="*/ 5669756 w 6400800"/>
                <a:gd name="connsiteY3446" fmla="*/ 223361 h 514350"/>
                <a:gd name="connsiteX3447" fmla="*/ 5668804 w 6400800"/>
                <a:gd name="connsiteY3447" fmla="*/ 216694 h 514350"/>
                <a:gd name="connsiteX3448" fmla="*/ 5676424 w 6400800"/>
                <a:gd name="connsiteY3448" fmla="*/ 184309 h 514350"/>
                <a:gd name="connsiteX3449" fmla="*/ 5652612 w 6400800"/>
                <a:gd name="connsiteY3449" fmla="*/ 263366 h 514350"/>
                <a:gd name="connsiteX3450" fmla="*/ 5653564 w 6400800"/>
                <a:gd name="connsiteY3450" fmla="*/ 261461 h 514350"/>
                <a:gd name="connsiteX3451" fmla="*/ 5655469 w 6400800"/>
                <a:gd name="connsiteY3451" fmla="*/ 264319 h 514350"/>
                <a:gd name="connsiteX3452" fmla="*/ 5655469 w 6400800"/>
                <a:gd name="connsiteY3452" fmla="*/ 268129 h 514350"/>
                <a:gd name="connsiteX3453" fmla="*/ 5657374 w 6400800"/>
                <a:gd name="connsiteY3453" fmla="*/ 286226 h 514350"/>
                <a:gd name="connsiteX3454" fmla="*/ 5652612 w 6400800"/>
                <a:gd name="connsiteY3454" fmla="*/ 269081 h 514350"/>
                <a:gd name="connsiteX3455" fmla="*/ 5651659 w 6400800"/>
                <a:gd name="connsiteY3455" fmla="*/ 267176 h 514350"/>
                <a:gd name="connsiteX3456" fmla="*/ 5652612 w 6400800"/>
                <a:gd name="connsiteY3456" fmla="*/ 263366 h 514350"/>
                <a:gd name="connsiteX3457" fmla="*/ 5650706 w 6400800"/>
                <a:gd name="connsiteY3457" fmla="*/ 205264 h 514350"/>
                <a:gd name="connsiteX3458" fmla="*/ 5651659 w 6400800"/>
                <a:gd name="connsiteY3458" fmla="*/ 212884 h 514350"/>
                <a:gd name="connsiteX3459" fmla="*/ 5649754 w 6400800"/>
                <a:gd name="connsiteY3459" fmla="*/ 207169 h 514350"/>
                <a:gd name="connsiteX3460" fmla="*/ 5650706 w 6400800"/>
                <a:gd name="connsiteY3460" fmla="*/ 205264 h 514350"/>
                <a:gd name="connsiteX3461" fmla="*/ 5647849 w 6400800"/>
                <a:gd name="connsiteY3461" fmla="*/ 209074 h 514350"/>
                <a:gd name="connsiteX3462" fmla="*/ 5649754 w 6400800"/>
                <a:gd name="connsiteY3462" fmla="*/ 219551 h 514350"/>
                <a:gd name="connsiteX3463" fmla="*/ 5651659 w 6400800"/>
                <a:gd name="connsiteY3463" fmla="*/ 235744 h 514350"/>
                <a:gd name="connsiteX3464" fmla="*/ 5651659 w 6400800"/>
                <a:gd name="connsiteY3464" fmla="*/ 236696 h 514350"/>
                <a:gd name="connsiteX3465" fmla="*/ 5645944 w 6400800"/>
                <a:gd name="connsiteY3465" fmla="*/ 228124 h 514350"/>
                <a:gd name="connsiteX3466" fmla="*/ 5644039 w 6400800"/>
                <a:gd name="connsiteY3466" fmla="*/ 216694 h 514350"/>
                <a:gd name="connsiteX3467" fmla="*/ 5647849 w 6400800"/>
                <a:gd name="connsiteY3467" fmla="*/ 209074 h 514350"/>
                <a:gd name="connsiteX3468" fmla="*/ 5642134 w 6400800"/>
                <a:gd name="connsiteY3468" fmla="*/ 370046 h 514350"/>
                <a:gd name="connsiteX3469" fmla="*/ 5643087 w 6400800"/>
                <a:gd name="connsiteY3469" fmla="*/ 377666 h 514350"/>
                <a:gd name="connsiteX3470" fmla="*/ 5641181 w 6400800"/>
                <a:gd name="connsiteY3470" fmla="*/ 385286 h 514350"/>
                <a:gd name="connsiteX3471" fmla="*/ 5642134 w 6400800"/>
                <a:gd name="connsiteY3471" fmla="*/ 370046 h 514350"/>
                <a:gd name="connsiteX3472" fmla="*/ 5624037 w 6400800"/>
                <a:gd name="connsiteY3472" fmla="*/ 272891 h 514350"/>
                <a:gd name="connsiteX3473" fmla="*/ 5625942 w 6400800"/>
                <a:gd name="connsiteY3473" fmla="*/ 258604 h 514350"/>
                <a:gd name="connsiteX3474" fmla="*/ 5625942 w 6400800"/>
                <a:gd name="connsiteY3474" fmla="*/ 254794 h 514350"/>
                <a:gd name="connsiteX3475" fmla="*/ 5632609 w 6400800"/>
                <a:gd name="connsiteY3475" fmla="*/ 241459 h 514350"/>
                <a:gd name="connsiteX3476" fmla="*/ 5634514 w 6400800"/>
                <a:gd name="connsiteY3476" fmla="*/ 236696 h 514350"/>
                <a:gd name="connsiteX3477" fmla="*/ 5637371 w 6400800"/>
                <a:gd name="connsiteY3477" fmla="*/ 245269 h 514350"/>
                <a:gd name="connsiteX3478" fmla="*/ 5640229 w 6400800"/>
                <a:gd name="connsiteY3478" fmla="*/ 259556 h 514350"/>
                <a:gd name="connsiteX3479" fmla="*/ 5640229 w 6400800"/>
                <a:gd name="connsiteY3479" fmla="*/ 266224 h 514350"/>
                <a:gd name="connsiteX3480" fmla="*/ 5631656 w 6400800"/>
                <a:gd name="connsiteY3480" fmla="*/ 288131 h 514350"/>
                <a:gd name="connsiteX3481" fmla="*/ 5624037 w 6400800"/>
                <a:gd name="connsiteY3481" fmla="*/ 277654 h 514350"/>
                <a:gd name="connsiteX3482" fmla="*/ 5624037 w 6400800"/>
                <a:gd name="connsiteY3482" fmla="*/ 272891 h 514350"/>
                <a:gd name="connsiteX3483" fmla="*/ 5623084 w 6400800"/>
                <a:gd name="connsiteY3483" fmla="*/ 289084 h 514350"/>
                <a:gd name="connsiteX3484" fmla="*/ 5623084 w 6400800"/>
                <a:gd name="connsiteY3484" fmla="*/ 287179 h 514350"/>
                <a:gd name="connsiteX3485" fmla="*/ 5624989 w 6400800"/>
                <a:gd name="connsiteY3485" fmla="*/ 290989 h 514350"/>
                <a:gd name="connsiteX3486" fmla="*/ 5626894 w 6400800"/>
                <a:gd name="connsiteY3486" fmla="*/ 298609 h 514350"/>
                <a:gd name="connsiteX3487" fmla="*/ 5625942 w 6400800"/>
                <a:gd name="connsiteY3487" fmla="*/ 300514 h 514350"/>
                <a:gd name="connsiteX3488" fmla="*/ 5625942 w 6400800"/>
                <a:gd name="connsiteY3488" fmla="*/ 300514 h 514350"/>
                <a:gd name="connsiteX3489" fmla="*/ 5622131 w 6400800"/>
                <a:gd name="connsiteY3489" fmla="*/ 295751 h 514350"/>
                <a:gd name="connsiteX3490" fmla="*/ 5623084 w 6400800"/>
                <a:gd name="connsiteY3490" fmla="*/ 289084 h 514350"/>
                <a:gd name="connsiteX3491" fmla="*/ 5621179 w 6400800"/>
                <a:gd name="connsiteY3491" fmla="*/ 310991 h 514350"/>
                <a:gd name="connsiteX3492" fmla="*/ 5621179 w 6400800"/>
                <a:gd name="connsiteY3492" fmla="*/ 310991 h 514350"/>
                <a:gd name="connsiteX3493" fmla="*/ 5621179 w 6400800"/>
                <a:gd name="connsiteY3493" fmla="*/ 310991 h 514350"/>
                <a:gd name="connsiteX3494" fmla="*/ 5621179 w 6400800"/>
                <a:gd name="connsiteY3494" fmla="*/ 310991 h 514350"/>
                <a:gd name="connsiteX3495" fmla="*/ 5618321 w 6400800"/>
                <a:gd name="connsiteY3495" fmla="*/ 270034 h 514350"/>
                <a:gd name="connsiteX3496" fmla="*/ 5618321 w 6400800"/>
                <a:gd name="connsiteY3496" fmla="*/ 270034 h 514350"/>
                <a:gd name="connsiteX3497" fmla="*/ 5618321 w 6400800"/>
                <a:gd name="connsiteY3497" fmla="*/ 270034 h 514350"/>
                <a:gd name="connsiteX3498" fmla="*/ 5618321 w 6400800"/>
                <a:gd name="connsiteY3498" fmla="*/ 270034 h 514350"/>
                <a:gd name="connsiteX3499" fmla="*/ 5617369 w 6400800"/>
                <a:gd name="connsiteY3499" fmla="*/ 272891 h 514350"/>
                <a:gd name="connsiteX3500" fmla="*/ 5618321 w 6400800"/>
                <a:gd name="connsiteY3500" fmla="*/ 273844 h 514350"/>
                <a:gd name="connsiteX3501" fmla="*/ 5616417 w 6400800"/>
                <a:gd name="connsiteY3501" fmla="*/ 286226 h 514350"/>
                <a:gd name="connsiteX3502" fmla="*/ 5613559 w 6400800"/>
                <a:gd name="connsiteY3502" fmla="*/ 282416 h 514350"/>
                <a:gd name="connsiteX3503" fmla="*/ 5617369 w 6400800"/>
                <a:gd name="connsiteY3503" fmla="*/ 272891 h 514350"/>
                <a:gd name="connsiteX3504" fmla="*/ 5608796 w 6400800"/>
                <a:gd name="connsiteY3504" fmla="*/ 290989 h 514350"/>
                <a:gd name="connsiteX3505" fmla="*/ 5608796 w 6400800"/>
                <a:gd name="connsiteY3505" fmla="*/ 290989 h 514350"/>
                <a:gd name="connsiteX3506" fmla="*/ 5611654 w 6400800"/>
                <a:gd name="connsiteY3506" fmla="*/ 294799 h 514350"/>
                <a:gd name="connsiteX3507" fmla="*/ 5613559 w 6400800"/>
                <a:gd name="connsiteY3507" fmla="*/ 297656 h 514350"/>
                <a:gd name="connsiteX3508" fmla="*/ 5611654 w 6400800"/>
                <a:gd name="connsiteY3508" fmla="*/ 310991 h 514350"/>
                <a:gd name="connsiteX3509" fmla="*/ 5608796 w 6400800"/>
                <a:gd name="connsiteY3509" fmla="*/ 292894 h 514350"/>
                <a:gd name="connsiteX3510" fmla="*/ 5608796 w 6400800"/>
                <a:gd name="connsiteY3510" fmla="*/ 290989 h 514350"/>
                <a:gd name="connsiteX3511" fmla="*/ 5594509 w 6400800"/>
                <a:gd name="connsiteY3511" fmla="*/ 241459 h 514350"/>
                <a:gd name="connsiteX3512" fmla="*/ 5595462 w 6400800"/>
                <a:gd name="connsiteY3512" fmla="*/ 258604 h 514350"/>
                <a:gd name="connsiteX3513" fmla="*/ 5595462 w 6400800"/>
                <a:gd name="connsiteY3513" fmla="*/ 259556 h 514350"/>
                <a:gd name="connsiteX3514" fmla="*/ 5595462 w 6400800"/>
                <a:gd name="connsiteY3514" fmla="*/ 261461 h 514350"/>
                <a:gd name="connsiteX3515" fmla="*/ 5593556 w 6400800"/>
                <a:gd name="connsiteY3515" fmla="*/ 259556 h 514350"/>
                <a:gd name="connsiteX3516" fmla="*/ 5592604 w 6400800"/>
                <a:gd name="connsiteY3516" fmla="*/ 250031 h 514350"/>
                <a:gd name="connsiteX3517" fmla="*/ 5594509 w 6400800"/>
                <a:gd name="connsiteY3517" fmla="*/ 241459 h 514350"/>
                <a:gd name="connsiteX3518" fmla="*/ 5578317 w 6400800"/>
                <a:gd name="connsiteY3518" fmla="*/ 284321 h 514350"/>
                <a:gd name="connsiteX3519" fmla="*/ 5578317 w 6400800"/>
                <a:gd name="connsiteY3519" fmla="*/ 286226 h 514350"/>
                <a:gd name="connsiteX3520" fmla="*/ 5577364 w 6400800"/>
                <a:gd name="connsiteY3520" fmla="*/ 285274 h 514350"/>
                <a:gd name="connsiteX3521" fmla="*/ 5578317 w 6400800"/>
                <a:gd name="connsiteY3521" fmla="*/ 284321 h 514350"/>
                <a:gd name="connsiteX3522" fmla="*/ 5573554 w 6400800"/>
                <a:gd name="connsiteY3522" fmla="*/ 299561 h 514350"/>
                <a:gd name="connsiteX3523" fmla="*/ 5576412 w 6400800"/>
                <a:gd name="connsiteY3523" fmla="*/ 305276 h 514350"/>
                <a:gd name="connsiteX3524" fmla="*/ 5577364 w 6400800"/>
                <a:gd name="connsiteY3524" fmla="*/ 307181 h 514350"/>
                <a:gd name="connsiteX3525" fmla="*/ 5576412 w 6400800"/>
                <a:gd name="connsiteY3525" fmla="*/ 325279 h 514350"/>
                <a:gd name="connsiteX3526" fmla="*/ 5576412 w 6400800"/>
                <a:gd name="connsiteY3526" fmla="*/ 328136 h 514350"/>
                <a:gd name="connsiteX3527" fmla="*/ 5575459 w 6400800"/>
                <a:gd name="connsiteY3527" fmla="*/ 319564 h 514350"/>
                <a:gd name="connsiteX3528" fmla="*/ 5573554 w 6400800"/>
                <a:gd name="connsiteY3528" fmla="*/ 303371 h 514350"/>
                <a:gd name="connsiteX3529" fmla="*/ 5573554 w 6400800"/>
                <a:gd name="connsiteY3529" fmla="*/ 299561 h 514350"/>
                <a:gd name="connsiteX3530" fmla="*/ 5550694 w 6400800"/>
                <a:gd name="connsiteY3530" fmla="*/ 308134 h 514350"/>
                <a:gd name="connsiteX3531" fmla="*/ 5549742 w 6400800"/>
                <a:gd name="connsiteY3531" fmla="*/ 301466 h 514350"/>
                <a:gd name="connsiteX3532" fmla="*/ 5551646 w 6400800"/>
                <a:gd name="connsiteY3532" fmla="*/ 294799 h 514350"/>
                <a:gd name="connsiteX3533" fmla="*/ 5552599 w 6400800"/>
                <a:gd name="connsiteY3533" fmla="*/ 291941 h 514350"/>
                <a:gd name="connsiteX3534" fmla="*/ 5554504 w 6400800"/>
                <a:gd name="connsiteY3534" fmla="*/ 302419 h 514350"/>
                <a:gd name="connsiteX3535" fmla="*/ 5552599 w 6400800"/>
                <a:gd name="connsiteY3535" fmla="*/ 306229 h 514350"/>
                <a:gd name="connsiteX3536" fmla="*/ 5550694 w 6400800"/>
                <a:gd name="connsiteY3536" fmla="*/ 308134 h 514350"/>
                <a:gd name="connsiteX3537" fmla="*/ 5557362 w 6400800"/>
                <a:gd name="connsiteY3537" fmla="*/ 313849 h 514350"/>
                <a:gd name="connsiteX3538" fmla="*/ 5557362 w 6400800"/>
                <a:gd name="connsiteY3538" fmla="*/ 313849 h 514350"/>
                <a:gd name="connsiteX3539" fmla="*/ 5553551 w 6400800"/>
                <a:gd name="connsiteY3539" fmla="*/ 318611 h 514350"/>
                <a:gd name="connsiteX3540" fmla="*/ 5556409 w 6400800"/>
                <a:gd name="connsiteY3540" fmla="*/ 310039 h 514350"/>
                <a:gd name="connsiteX3541" fmla="*/ 5557362 w 6400800"/>
                <a:gd name="connsiteY3541" fmla="*/ 313849 h 514350"/>
                <a:gd name="connsiteX3542" fmla="*/ 5557362 w 6400800"/>
                <a:gd name="connsiteY3542" fmla="*/ 313849 h 514350"/>
                <a:gd name="connsiteX3543" fmla="*/ 5561171 w 6400800"/>
                <a:gd name="connsiteY3543" fmla="*/ 359569 h 514350"/>
                <a:gd name="connsiteX3544" fmla="*/ 5561171 w 6400800"/>
                <a:gd name="connsiteY3544" fmla="*/ 361474 h 514350"/>
                <a:gd name="connsiteX3545" fmla="*/ 5560219 w 6400800"/>
                <a:gd name="connsiteY3545" fmla="*/ 360521 h 514350"/>
                <a:gd name="connsiteX3546" fmla="*/ 5558314 w 6400800"/>
                <a:gd name="connsiteY3546" fmla="*/ 350996 h 514350"/>
                <a:gd name="connsiteX3547" fmla="*/ 5560219 w 6400800"/>
                <a:gd name="connsiteY3547" fmla="*/ 342424 h 514350"/>
                <a:gd name="connsiteX3548" fmla="*/ 5561171 w 6400800"/>
                <a:gd name="connsiteY3548" fmla="*/ 359569 h 514350"/>
                <a:gd name="connsiteX3549" fmla="*/ 5559267 w 6400800"/>
                <a:gd name="connsiteY3549" fmla="*/ 303371 h 514350"/>
                <a:gd name="connsiteX3550" fmla="*/ 5559267 w 6400800"/>
                <a:gd name="connsiteY3550" fmla="*/ 303371 h 514350"/>
                <a:gd name="connsiteX3551" fmla="*/ 5559267 w 6400800"/>
                <a:gd name="connsiteY3551" fmla="*/ 303371 h 514350"/>
                <a:gd name="connsiteX3552" fmla="*/ 5559267 w 6400800"/>
                <a:gd name="connsiteY3552" fmla="*/ 303371 h 514350"/>
                <a:gd name="connsiteX3553" fmla="*/ 5557362 w 6400800"/>
                <a:gd name="connsiteY3553" fmla="*/ 277654 h 514350"/>
                <a:gd name="connsiteX3554" fmla="*/ 5558314 w 6400800"/>
                <a:gd name="connsiteY3554" fmla="*/ 283369 h 514350"/>
                <a:gd name="connsiteX3555" fmla="*/ 5559267 w 6400800"/>
                <a:gd name="connsiteY3555" fmla="*/ 293846 h 514350"/>
                <a:gd name="connsiteX3556" fmla="*/ 5557362 w 6400800"/>
                <a:gd name="connsiteY3556" fmla="*/ 296704 h 514350"/>
                <a:gd name="connsiteX3557" fmla="*/ 5554504 w 6400800"/>
                <a:gd name="connsiteY3557" fmla="*/ 287179 h 514350"/>
                <a:gd name="connsiteX3558" fmla="*/ 5557362 w 6400800"/>
                <a:gd name="connsiteY3558" fmla="*/ 277654 h 514350"/>
                <a:gd name="connsiteX3559" fmla="*/ 5553551 w 6400800"/>
                <a:gd name="connsiteY3559" fmla="*/ 252889 h 514350"/>
                <a:gd name="connsiteX3560" fmla="*/ 5553551 w 6400800"/>
                <a:gd name="connsiteY3560" fmla="*/ 252889 h 514350"/>
                <a:gd name="connsiteX3561" fmla="*/ 5553551 w 6400800"/>
                <a:gd name="connsiteY3561" fmla="*/ 253841 h 514350"/>
                <a:gd name="connsiteX3562" fmla="*/ 5555456 w 6400800"/>
                <a:gd name="connsiteY3562" fmla="*/ 268129 h 514350"/>
                <a:gd name="connsiteX3563" fmla="*/ 5555456 w 6400800"/>
                <a:gd name="connsiteY3563" fmla="*/ 270986 h 514350"/>
                <a:gd name="connsiteX3564" fmla="*/ 5552599 w 6400800"/>
                <a:gd name="connsiteY3564" fmla="*/ 275749 h 514350"/>
                <a:gd name="connsiteX3565" fmla="*/ 5549742 w 6400800"/>
                <a:gd name="connsiteY3565" fmla="*/ 280511 h 514350"/>
                <a:gd name="connsiteX3566" fmla="*/ 5549742 w 6400800"/>
                <a:gd name="connsiteY3566" fmla="*/ 280511 h 514350"/>
                <a:gd name="connsiteX3567" fmla="*/ 5549742 w 6400800"/>
                <a:gd name="connsiteY3567" fmla="*/ 280511 h 514350"/>
                <a:gd name="connsiteX3568" fmla="*/ 5545931 w 6400800"/>
                <a:gd name="connsiteY3568" fmla="*/ 286226 h 514350"/>
                <a:gd name="connsiteX3569" fmla="*/ 5544979 w 6400800"/>
                <a:gd name="connsiteY3569" fmla="*/ 281464 h 514350"/>
                <a:gd name="connsiteX3570" fmla="*/ 5546884 w 6400800"/>
                <a:gd name="connsiteY3570" fmla="*/ 275749 h 514350"/>
                <a:gd name="connsiteX3571" fmla="*/ 5549742 w 6400800"/>
                <a:gd name="connsiteY3571" fmla="*/ 261461 h 514350"/>
                <a:gd name="connsiteX3572" fmla="*/ 5553551 w 6400800"/>
                <a:gd name="connsiteY3572" fmla="*/ 252889 h 514350"/>
                <a:gd name="connsiteX3573" fmla="*/ 5548789 w 6400800"/>
                <a:gd name="connsiteY3573" fmla="*/ 226219 h 514350"/>
                <a:gd name="connsiteX3574" fmla="*/ 5549742 w 6400800"/>
                <a:gd name="connsiteY3574" fmla="*/ 230029 h 514350"/>
                <a:gd name="connsiteX3575" fmla="*/ 5550694 w 6400800"/>
                <a:gd name="connsiteY3575" fmla="*/ 234791 h 514350"/>
                <a:gd name="connsiteX3576" fmla="*/ 5547837 w 6400800"/>
                <a:gd name="connsiteY3576" fmla="*/ 230029 h 514350"/>
                <a:gd name="connsiteX3577" fmla="*/ 5548789 w 6400800"/>
                <a:gd name="connsiteY3577" fmla="*/ 226219 h 514350"/>
                <a:gd name="connsiteX3578" fmla="*/ 5546884 w 6400800"/>
                <a:gd name="connsiteY3578" fmla="*/ 235744 h 514350"/>
                <a:gd name="connsiteX3579" fmla="*/ 5550694 w 6400800"/>
                <a:gd name="connsiteY3579" fmla="*/ 244316 h 514350"/>
                <a:gd name="connsiteX3580" fmla="*/ 5544979 w 6400800"/>
                <a:gd name="connsiteY3580" fmla="*/ 259556 h 514350"/>
                <a:gd name="connsiteX3581" fmla="*/ 5544026 w 6400800"/>
                <a:gd name="connsiteY3581" fmla="*/ 262414 h 514350"/>
                <a:gd name="connsiteX3582" fmla="*/ 5543074 w 6400800"/>
                <a:gd name="connsiteY3582" fmla="*/ 257651 h 514350"/>
                <a:gd name="connsiteX3583" fmla="*/ 5542121 w 6400800"/>
                <a:gd name="connsiteY3583" fmla="*/ 254794 h 514350"/>
                <a:gd name="connsiteX3584" fmla="*/ 5546884 w 6400800"/>
                <a:gd name="connsiteY3584" fmla="*/ 235744 h 514350"/>
                <a:gd name="connsiteX3585" fmla="*/ 5540217 w 6400800"/>
                <a:gd name="connsiteY3585" fmla="*/ 218599 h 514350"/>
                <a:gd name="connsiteX3586" fmla="*/ 5539264 w 6400800"/>
                <a:gd name="connsiteY3586" fmla="*/ 220504 h 514350"/>
                <a:gd name="connsiteX3587" fmla="*/ 5538312 w 6400800"/>
                <a:gd name="connsiteY3587" fmla="*/ 223361 h 514350"/>
                <a:gd name="connsiteX3588" fmla="*/ 5536406 w 6400800"/>
                <a:gd name="connsiteY3588" fmla="*/ 210026 h 514350"/>
                <a:gd name="connsiteX3589" fmla="*/ 5540217 w 6400800"/>
                <a:gd name="connsiteY3589" fmla="*/ 218599 h 514350"/>
                <a:gd name="connsiteX3590" fmla="*/ 5507831 w 6400800"/>
                <a:gd name="connsiteY3590" fmla="*/ 312896 h 514350"/>
                <a:gd name="connsiteX3591" fmla="*/ 5507831 w 6400800"/>
                <a:gd name="connsiteY3591" fmla="*/ 312896 h 514350"/>
                <a:gd name="connsiteX3592" fmla="*/ 5507831 w 6400800"/>
                <a:gd name="connsiteY3592" fmla="*/ 313849 h 514350"/>
                <a:gd name="connsiteX3593" fmla="*/ 5507831 w 6400800"/>
                <a:gd name="connsiteY3593" fmla="*/ 312896 h 514350"/>
                <a:gd name="connsiteX3594" fmla="*/ 5481162 w 6400800"/>
                <a:gd name="connsiteY3594" fmla="*/ 326231 h 514350"/>
                <a:gd name="connsiteX3595" fmla="*/ 5480209 w 6400800"/>
                <a:gd name="connsiteY3595" fmla="*/ 330994 h 514350"/>
                <a:gd name="connsiteX3596" fmla="*/ 5479256 w 6400800"/>
                <a:gd name="connsiteY3596" fmla="*/ 324326 h 514350"/>
                <a:gd name="connsiteX3597" fmla="*/ 5479256 w 6400800"/>
                <a:gd name="connsiteY3597" fmla="*/ 322421 h 514350"/>
                <a:gd name="connsiteX3598" fmla="*/ 5478304 w 6400800"/>
                <a:gd name="connsiteY3598" fmla="*/ 311944 h 514350"/>
                <a:gd name="connsiteX3599" fmla="*/ 5482114 w 6400800"/>
                <a:gd name="connsiteY3599" fmla="*/ 325279 h 514350"/>
                <a:gd name="connsiteX3600" fmla="*/ 5481162 w 6400800"/>
                <a:gd name="connsiteY3600" fmla="*/ 326231 h 514350"/>
                <a:gd name="connsiteX3601" fmla="*/ 5493544 w 6400800"/>
                <a:gd name="connsiteY3601" fmla="*/ 339566 h 514350"/>
                <a:gd name="connsiteX3602" fmla="*/ 5493544 w 6400800"/>
                <a:gd name="connsiteY3602" fmla="*/ 339566 h 514350"/>
                <a:gd name="connsiteX3603" fmla="*/ 5493544 w 6400800"/>
                <a:gd name="connsiteY3603" fmla="*/ 339566 h 514350"/>
                <a:gd name="connsiteX3604" fmla="*/ 5493544 w 6400800"/>
                <a:gd name="connsiteY3604" fmla="*/ 339566 h 514350"/>
                <a:gd name="connsiteX3605" fmla="*/ 5488781 w 6400800"/>
                <a:gd name="connsiteY3605" fmla="*/ 261461 h 514350"/>
                <a:gd name="connsiteX3606" fmla="*/ 5488781 w 6400800"/>
                <a:gd name="connsiteY3606" fmla="*/ 261461 h 514350"/>
                <a:gd name="connsiteX3607" fmla="*/ 5490687 w 6400800"/>
                <a:gd name="connsiteY3607" fmla="*/ 267176 h 514350"/>
                <a:gd name="connsiteX3608" fmla="*/ 5487829 w 6400800"/>
                <a:gd name="connsiteY3608" fmla="*/ 264319 h 514350"/>
                <a:gd name="connsiteX3609" fmla="*/ 5488781 w 6400800"/>
                <a:gd name="connsiteY3609" fmla="*/ 261461 h 514350"/>
                <a:gd name="connsiteX3610" fmla="*/ 5483067 w 6400800"/>
                <a:gd name="connsiteY3610" fmla="*/ 280511 h 514350"/>
                <a:gd name="connsiteX3611" fmla="*/ 5484971 w 6400800"/>
                <a:gd name="connsiteY3611" fmla="*/ 272891 h 514350"/>
                <a:gd name="connsiteX3612" fmla="*/ 5496401 w 6400800"/>
                <a:gd name="connsiteY3612" fmla="*/ 291941 h 514350"/>
                <a:gd name="connsiteX3613" fmla="*/ 5500212 w 6400800"/>
                <a:gd name="connsiteY3613" fmla="*/ 297656 h 514350"/>
                <a:gd name="connsiteX3614" fmla="*/ 5497354 w 6400800"/>
                <a:gd name="connsiteY3614" fmla="*/ 307181 h 514350"/>
                <a:gd name="connsiteX3615" fmla="*/ 5496401 w 6400800"/>
                <a:gd name="connsiteY3615" fmla="*/ 310991 h 514350"/>
                <a:gd name="connsiteX3616" fmla="*/ 5493544 w 6400800"/>
                <a:gd name="connsiteY3616" fmla="*/ 307181 h 514350"/>
                <a:gd name="connsiteX3617" fmla="*/ 5495449 w 6400800"/>
                <a:gd name="connsiteY3617" fmla="*/ 311944 h 514350"/>
                <a:gd name="connsiteX3618" fmla="*/ 5494496 w 6400800"/>
                <a:gd name="connsiteY3618" fmla="*/ 319564 h 514350"/>
                <a:gd name="connsiteX3619" fmla="*/ 5492592 w 6400800"/>
                <a:gd name="connsiteY3619" fmla="*/ 330041 h 514350"/>
                <a:gd name="connsiteX3620" fmla="*/ 5488781 w 6400800"/>
                <a:gd name="connsiteY3620" fmla="*/ 333851 h 514350"/>
                <a:gd name="connsiteX3621" fmla="*/ 5485924 w 6400800"/>
                <a:gd name="connsiteY3621" fmla="*/ 327184 h 514350"/>
                <a:gd name="connsiteX3622" fmla="*/ 5487829 w 6400800"/>
                <a:gd name="connsiteY3622" fmla="*/ 312896 h 514350"/>
                <a:gd name="connsiteX3623" fmla="*/ 5489734 w 6400800"/>
                <a:gd name="connsiteY3623" fmla="*/ 299561 h 514350"/>
                <a:gd name="connsiteX3624" fmla="*/ 5484019 w 6400800"/>
                <a:gd name="connsiteY3624" fmla="*/ 311944 h 514350"/>
                <a:gd name="connsiteX3625" fmla="*/ 5483067 w 6400800"/>
                <a:gd name="connsiteY3625" fmla="*/ 313849 h 514350"/>
                <a:gd name="connsiteX3626" fmla="*/ 5483067 w 6400800"/>
                <a:gd name="connsiteY3626" fmla="*/ 312896 h 514350"/>
                <a:gd name="connsiteX3627" fmla="*/ 5478304 w 6400800"/>
                <a:gd name="connsiteY3627" fmla="*/ 292894 h 514350"/>
                <a:gd name="connsiteX3628" fmla="*/ 5479256 w 6400800"/>
                <a:gd name="connsiteY3628" fmla="*/ 309086 h 514350"/>
                <a:gd name="connsiteX3629" fmla="*/ 5479256 w 6400800"/>
                <a:gd name="connsiteY3629" fmla="*/ 308134 h 514350"/>
                <a:gd name="connsiteX3630" fmla="*/ 5476399 w 6400800"/>
                <a:gd name="connsiteY3630" fmla="*/ 300514 h 514350"/>
                <a:gd name="connsiteX3631" fmla="*/ 5483067 w 6400800"/>
                <a:gd name="connsiteY3631" fmla="*/ 280511 h 514350"/>
                <a:gd name="connsiteX3632" fmla="*/ 5472589 w 6400800"/>
                <a:gd name="connsiteY3632" fmla="*/ 254794 h 514350"/>
                <a:gd name="connsiteX3633" fmla="*/ 5475446 w 6400800"/>
                <a:gd name="connsiteY3633" fmla="*/ 258604 h 514350"/>
                <a:gd name="connsiteX3634" fmla="*/ 5471637 w 6400800"/>
                <a:gd name="connsiteY3634" fmla="*/ 268129 h 514350"/>
                <a:gd name="connsiteX3635" fmla="*/ 5468779 w 6400800"/>
                <a:gd name="connsiteY3635" fmla="*/ 249079 h 514350"/>
                <a:gd name="connsiteX3636" fmla="*/ 5472589 w 6400800"/>
                <a:gd name="connsiteY3636" fmla="*/ 254794 h 514350"/>
                <a:gd name="connsiteX3637" fmla="*/ 5452587 w 6400800"/>
                <a:gd name="connsiteY3637" fmla="*/ 208121 h 514350"/>
                <a:gd name="connsiteX3638" fmla="*/ 5452587 w 6400800"/>
                <a:gd name="connsiteY3638" fmla="*/ 210026 h 514350"/>
                <a:gd name="connsiteX3639" fmla="*/ 5454492 w 6400800"/>
                <a:gd name="connsiteY3639" fmla="*/ 225266 h 514350"/>
                <a:gd name="connsiteX3640" fmla="*/ 5454492 w 6400800"/>
                <a:gd name="connsiteY3640" fmla="*/ 228124 h 514350"/>
                <a:gd name="connsiteX3641" fmla="*/ 5450681 w 6400800"/>
                <a:gd name="connsiteY3641" fmla="*/ 225266 h 514350"/>
                <a:gd name="connsiteX3642" fmla="*/ 5452587 w 6400800"/>
                <a:gd name="connsiteY3642" fmla="*/ 208121 h 514350"/>
                <a:gd name="connsiteX3643" fmla="*/ 5449729 w 6400800"/>
                <a:gd name="connsiteY3643" fmla="*/ 250031 h 514350"/>
                <a:gd name="connsiteX3644" fmla="*/ 5451634 w 6400800"/>
                <a:gd name="connsiteY3644" fmla="*/ 228124 h 514350"/>
                <a:gd name="connsiteX3645" fmla="*/ 5453539 w 6400800"/>
                <a:gd name="connsiteY3645" fmla="*/ 230029 h 514350"/>
                <a:gd name="connsiteX3646" fmla="*/ 5455444 w 6400800"/>
                <a:gd name="connsiteY3646" fmla="*/ 232886 h 514350"/>
                <a:gd name="connsiteX3647" fmla="*/ 5456396 w 6400800"/>
                <a:gd name="connsiteY3647" fmla="*/ 243364 h 514350"/>
                <a:gd name="connsiteX3648" fmla="*/ 5459254 w 6400800"/>
                <a:gd name="connsiteY3648" fmla="*/ 282416 h 514350"/>
                <a:gd name="connsiteX3649" fmla="*/ 5460206 w 6400800"/>
                <a:gd name="connsiteY3649" fmla="*/ 299561 h 514350"/>
                <a:gd name="connsiteX3650" fmla="*/ 5455444 w 6400800"/>
                <a:gd name="connsiteY3650" fmla="*/ 313849 h 514350"/>
                <a:gd name="connsiteX3651" fmla="*/ 5447824 w 6400800"/>
                <a:gd name="connsiteY3651" fmla="*/ 280511 h 514350"/>
                <a:gd name="connsiteX3652" fmla="*/ 5446871 w 6400800"/>
                <a:gd name="connsiteY3652" fmla="*/ 276701 h 514350"/>
                <a:gd name="connsiteX3653" fmla="*/ 5449729 w 6400800"/>
                <a:gd name="connsiteY3653" fmla="*/ 250031 h 514350"/>
                <a:gd name="connsiteX3654" fmla="*/ 5443062 w 6400800"/>
                <a:gd name="connsiteY3654" fmla="*/ 327184 h 514350"/>
                <a:gd name="connsiteX3655" fmla="*/ 5445919 w 6400800"/>
                <a:gd name="connsiteY3655" fmla="*/ 343376 h 514350"/>
                <a:gd name="connsiteX3656" fmla="*/ 5443062 w 6400800"/>
                <a:gd name="connsiteY3656" fmla="*/ 334804 h 514350"/>
                <a:gd name="connsiteX3657" fmla="*/ 5443062 w 6400800"/>
                <a:gd name="connsiteY3657" fmla="*/ 327184 h 514350"/>
                <a:gd name="connsiteX3658" fmla="*/ 5417344 w 6400800"/>
                <a:gd name="connsiteY3658" fmla="*/ 318611 h 514350"/>
                <a:gd name="connsiteX3659" fmla="*/ 5419249 w 6400800"/>
                <a:gd name="connsiteY3659" fmla="*/ 312896 h 514350"/>
                <a:gd name="connsiteX3660" fmla="*/ 5421154 w 6400800"/>
                <a:gd name="connsiteY3660" fmla="*/ 320516 h 514350"/>
                <a:gd name="connsiteX3661" fmla="*/ 5421154 w 6400800"/>
                <a:gd name="connsiteY3661" fmla="*/ 321469 h 514350"/>
                <a:gd name="connsiteX3662" fmla="*/ 5421154 w 6400800"/>
                <a:gd name="connsiteY3662" fmla="*/ 320516 h 514350"/>
                <a:gd name="connsiteX3663" fmla="*/ 5421154 w 6400800"/>
                <a:gd name="connsiteY3663" fmla="*/ 322421 h 514350"/>
                <a:gd name="connsiteX3664" fmla="*/ 5418296 w 6400800"/>
                <a:gd name="connsiteY3664" fmla="*/ 331946 h 514350"/>
                <a:gd name="connsiteX3665" fmla="*/ 5417344 w 6400800"/>
                <a:gd name="connsiteY3665" fmla="*/ 329089 h 514350"/>
                <a:gd name="connsiteX3666" fmla="*/ 5417344 w 6400800"/>
                <a:gd name="connsiteY3666" fmla="*/ 318611 h 514350"/>
                <a:gd name="connsiteX3667" fmla="*/ 5416392 w 6400800"/>
                <a:gd name="connsiteY3667" fmla="*/ 334804 h 514350"/>
                <a:gd name="connsiteX3668" fmla="*/ 5417344 w 6400800"/>
                <a:gd name="connsiteY3668" fmla="*/ 335756 h 514350"/>
                <a:gd name="connsiteX3669" fmla="*/ 5416392 w 6400800"/>
                <a:gd name="connsiteY3669" fmla="*/ 337661 h 514350"/>
                <a:gd name="connsiteX3670" fmla="*/ 5416392 w 6400800"/>
                <a:gd name="connsiteY3670" fmla="*/ 334804 h 514350"/>
                <a:gd name="connsiteX3671" fmla="*/ 5405914 w 6400800"/>
                <a:gd name="connsiteY3671" fmla="*/ 325279 h 514350"/>
                <a:gd name="connsiteX3672" fmla="*/ 5407819 w 6400800"/>
                <a:gd name="connsiteY3672" fmla="*/ 271939 h 514350"/>
                <a:gd name="connsiteX3673" fmla="*/ 5407819 w 6400800"/>
                <a:gd name="connsiteY3673" fmla="*/ 267176 h 514350"/>
                <a:gd name="connsiteX3674" fmla="*/ 5414487 w 6400800"/>
                <a:gd name="connsiteY3674" fmla="*/ 292894 h 514350"/>
                <a:gd name="connsiteX3675" fmla="*/ 5414487 w 6400800"/>
                <a:gd name="connsiteY3675" fmla="*/ 293846 h 514350"/>
                <a:gd name="connsiteX3676" fmla="*/ 5411629 w 6400800"/>
                <a:gd name="connsiteY3676" fmla="*/ 303371 h 514350"/>
                <a:gd name="connsiteX3677" fmla="*/ 5404962 w 6400800"/>
                <a:gd name="connsiteY3677" fmla="*/ 331946 h 514350"/>
                <a:gd name="connsiteX3678" fmla="*/ 5404962 w 6400800"/>
                <a:gd name="connsiteY3678" fmla="*/ 332899 h 514350"/>
                <a:gd name="connsiteX3679" fmla="*/ 5405914 w 6400800"/>
                <a:gd name="connsiteY3679" fmla="*/ 325279 h 514350"/>
                <a:gd name="connsiteX3680" fmla="*/ 5384006 w 6400800"/>
                <a:gd name="connsiteY3680" fmla="*/ 310991 h 514350"/>
                <a:gd name="connsiteX3681" fmla="*/ 5386864 w 6400800"/>
                <a:gd name="connsiteY3681" fmla="*/ 334804 h 514350"/>
                <a:gd name="connsiteX3682" fmla="*/ 5384959 w 6400800"/>
                <a:gd name="connsiteY3682" fmla="*/ 341471 h 514350"/>
                <a:gd name="connsiteX3683" fmla="*/ 5382101 w 6400800"/>
                <a:gd name="connsiteY3683" fmla="*/ 325279 h 514350"/>
                <a:gd name="connsiteX3684" fmla="*/ 5378292 w 6400800"/>
                <a:gd name="connsiteY3684" fmla="*/ 305276 h 514350"/>
                <a:gd name="connsiteX3685" fmla="*/ 5381149 w 6400800"/>
                <a:gd name="connsiteY3685" fmla="*/ 294799 h 514350"/>
                <a:gd name="connsiteX3686" fmla="*/ 5384006 w 6400800"/>
                <a:gd name="connsiteY3686" fmla="*/ 310991 h 514350"/>
                <a:gd name="connsiteX3687" fmla="*/ 5379244 w 6400800"/>
                <a:gd name="connsiteY3687" fmla="*/ 274796 h 514350"/>
                <a:gd name="connsiteX3688" fmla="*/ 5379244 w 6400800"/>
                <a:gd name="connsiteY3688" fmla="*/ 271939 h 514350"/>
                <a:gd name="connsiteX3689" fmla="*/ 5381149 w 6400800"/>
                <a:gd name="connsiteY3689" fmla="*/ 284321 h 514350"/>
                <a:gd name="connsiteX3690" fmla="*/ 5380196 w 6400800"/>
                <a:gd name="connsiteY3690" fmla="*/ 285274 h 514350"/>
                <a:gd name="connsiteX3691" fmla="*/ 5378292 w 6400800"/>
                <a:gd name="connsiteY3691" fmla="*/ 290036 h 514350"/>
                <a:gd name="connsiteX3692" fmla="*/ 5379244 w 6400800"/>
                <a:gd name="connsiteY3692" fmla="*/ 274796 h 514350"/>
                <a:gd name="connsiteX3693" fmla="*/ 5332571 w 6400800"/>
                <a:gd name="connsiteY3693" fmla="*/ 321469 h 514350"/>
                <a:gd name="connsiteX3694" fmla="*/ 5338287 w 6400800"/>
                <a:gd name="connsiteY3694" fmla="*/ 309086 h 514350"/>
                <a:gd name="connsiteX3695" fmla="*/ 5338287 w 6400800"/>
                <a:gd name="connsiteY3695" fmla="*/ 310039 h 514350"/>
                <a:gd name="connsiteX3696" fmla="*/ 5326856 w 6400800"/>
                <a:gd name="connsiteY3696" fmla="*/ 351949 h 514350"/>
                <a:gd name="connsiteX3697" fmla="*/ 5323999 w 6400800"/>
                <a:gd name="connsiteY3697" fmla="*/ 336709 h 514350"/>
                <a:gd name="connsiteX3698" fmla="*/ 5332571 w 6400800"/>
                <a:gd name="connsiteY3698" fmla="*/ 321469 h 514350"/>
                <a:gd name="connsiteX3699" fmla="*/ 5319237 w 6400800"/>
                <a:gd name="connsiteY3699" fmla="*/ 350996 h 514350"/>
                <a:gd name="connsiteX3700" fmla="*/ 5323046 w 6400800"/>
                <a:gd name="connsiteY3700" fmla="*/ 342424 h 514350"/>
                <a:gd name="connsiteX3701" fmla="*/ 5322094 w 6400800"/>
                <a:gd name="connsiteY3701" fmla="*/ 371951 h 514350"/>
                <a:gd name="connsiteX3702" fmla="*/ 5319237 w 6400800"/>
                <a:gd name="connsiteY3702" fmla="*/ 362426 h 514350"/>
                <a:gd name="connsiteX3703" fmla="*/ 5319237 w 6400800"/>
                <a:gd name="connsiteY3703" fmla="*/ 350996 h 514350"/>
                <a:gd name="connsiteX3704" fmla="*/ 5316379 w 6400800"/>
                <a:gd name="connsiteY3704" fmla="*/ 392906 h 514350"/>
                <a:gd name="connsiteX3705" fmla="*/ 5317331 w 6400800"/>
                <a:gd name="connsiteY3705" fmla="*/ 382429 h 514350"/>
                <a:gd name="connsiteX3706" fmla="*/ 5318284 w 6400800"/>
                <a:gd name="connsiteY3706" fmla="*/ 390049 h 514350"/>
                <a:gd name="connsiteX3707" fmla="*/ 5315426 w 6400800"/>
                <a:gd name="connsiteY3707" fmla="*/ 399574 h 514350"/>
                <a:gd name="connsiteX3708" fmla="*/ 5316379 w 6400800"/>
                <a:gd name="connsiteY3708" fmla="*/ 392906 h 514350"/>
                <a:gd name="connsiteX3709" fmla="*/ 5285899 w 6400800"/>
                <a:gd name="connsiteY3709" fmla="*/ 293846 h 514350"/>
                <a:gd name="connsiteX3710" fmla="*/ 5286851 w 6400800"/>
                <a:gd name="connsiteY3710" fmla="*/ 298609 h 514350"/>
                <a:gd name="connsiteX3711" fmla="*/ 5283994 w 6400800"/>
                <a:gd name="connsiteY3711" fmla="*/ 302419 h 514350"/>
                <a:gd name="connsiteX3712" fmla="*/ 5285899 w 6400800"/>
                <a:gd name="connsiteY3712" fmla="*/ 293846 h 514350"/>
                <a:gd name="connsiteX3713" fmla="*/ 5279231 w 6400800"/>
                <a:gd name="connsiteY3713" fmla="*/ 319564 h 514350"/>
                <a:gd name="connsiteX3714" fmla="*/ 5282089 w 6400800"/>
                <a:gd name="connsiteY3714" fmla="*/ 311944 h 514350"/>
                <a:gd name="connsiteX3715" fmla="*/ 5287804 w 6400800"/>
                <a:gd name="connsiteY3715" fmla="*/ 302419 h 514350"/>
                <a:gd name="connsiteX3716" fmla="*/ 5288756 w 6400800"/>
                <a:gd name="connsiteY3716" fmla="*/ 309086 h 514350"/>
                <a:gd name="connsiteX3717" fmla="*/ 5292567 w 6400800"/>
                <a:gd name="connsiteY3717" fmla="*/ 340519 h 514350"/>
                <a:gd name="connsiteX3718" fmla="*/ 5287804 w 6400800"/>
                <a:gd name="connsiteY3718" fmla="*/ 363379 h 514350"/>
                <a:gd name="connsiteX3719" fmla="*/ 5287804 w 6400800"/>
                <a:gd name="connsiteY3719" fmla="*/ 351949 h 514350"/>
                <a:gd name="connsiteX3720" fmla="*/ 5287804 w 6400800"/>
                <a:gd name="connsiteY3720" fmla="*/ 335756 h 514350"/>
                <a:gd name="connsiteX3721" fmla="*/ 5283994 w 6400800"/>
                <a:gd name="connsiteY3721" fmla="*/ 350996 h 514350"/>
                <a:gd name="connsiteX3722" fmla="*/ 5280184 w 6400800"/>
                <a:gd name="connsiteY3722" fmla="*/ 369094 h 514350"/>
                <a:gd name="connsiteX3723" fmla="*/ 5280184 w 6400800"/>
                <a:gd name="connsiteY3723" fmla="*/ 370046 h 514350"/>
                <a:gd name="connsiteX3724" fmla="*/ 5277326 w 6400800"/>
                <a:gd name="connsiteY3724" fmla="*/ 350044 h 514350"/>
                <a:gd name="connsiteX3725" fmla="*/ 5275421 w 6400800"/>
                <a:gd name="connsiteY3725" fmla="*/ 335756 h 514350"/>
                <a:gd name="connsiteX3726" fmla="*/ 5279231 w 6400800"/>
                <a:gd name="connsiteY3726" fmla="*/ 319564 h 514350"/>
                <a:gd name="connsiteX3727" fmla="*/ 5236369 w 6400800"/>
                <a:gd name="connsiteY3727" fmla="*/ 318611 h 514350"/>
                <a:gd name="connsiteX3728" fmla="*/ 5235417 w 6400800"/>
                <a:gd name="connsiteY3728" fmla="*/ 320516 h 514350"/>
                <a:gd name="connsiteX3729" fmla="*/ 5230654 w 6400800"/>
                <a:gd name="connsiteY3729" fmla="*/ 311944 h 514350"/>
                <a:gd name="connsiteX3730" fmla="*/ 5230654 w 6400800"/>
                <a:gd name="connsiteY3730" fmla="*/ 310991 h 514350"/>
                <a:gd name="connsiteX3731" fmla="*/ 5239226 w 6400800"/>
                <a:gd name="connsiteY3731" fmla="*/ 295751 h 514350"/>
                <a:gd name="connsiteX3732" fmla="*/ 5236369 w 6400800"/>
                <a:gd name="connsiteY3732" fmla="*/ 318611 h 514350"/>
                <a:gd name="connsiteX3733" fmla="*/ 5230654 w 6400800"/>
                <a:gd name="connsiteY3733" fmla="*/ 281464 h 514350"/>
                <a:gd name="connsiteX3734" fmla="*/ 5237321 w 6400800"/>
                <a:gd name="connsiteY3734" fmla="*/ 265271 h 514350"/>
                <a:gd name="connsiteX3735" fmla="*/ 5243989 w 6400800"/>
                <a:gd name="connsiteY3735" fmla="*/ 251936 h 514350"/>
                <a:gd name="connsiteX3736" fmla="*/ 5242084 w 6400800"/>
                <a:gd name="connsiteY3736" fmla="*/ 264319 h 514350"/>
                <a:gd name="connsiteX3737" fmla="*/ 5240179 w 6400800"/>
                <a:gd name="connsiteY3737" fmla="*/ 283369 h 514350"/>
                <a:gd name="connsiteX3738" fmla="*/ 5228749 w 6400800"/>
                <a:gd name="connsiteY3738" fmla="*/ 299561 h 514350"/>
                <a:gd name="connsiteX3739" fmla="*/ 5227796 w 6400800"/>
                <a:gd name="connsiteY3739" fmla="*/ 290036 h 514350"/>
                <a:gd name="connsiteX3740" fmla="*/ 5230654 w 6400800"/>
                <a:gd name="connsiteY3740" fmla="*/ 281464 h 514350"/>
                <a:gd name="connsiteX3741" fmla="*/ 5211604 w 6400800"/>
                <a:gd name="connsiteY3741" fmla="*/ 344329 h 514350"/>
                <a:gd name="connsiteX3742" fmla="*/ 5213509 w 6400800"/>
                <a:gd name="connsiteY3742" fmla="*/ 341471 h 514350"/>
                <a:gd name="connsiteX3743" fmla="*/ 5213509 w 6400800"/>
                <a:gd name="connsiteY3743" fmla="*/ 341471 h 514350"/>
                <a:gd name="connsiteX3744" fmla="*/ 5213509 w 6400800"/>
                <a:gd name="connsiteY3744" fmla="*/ 342424 h 514350"/>
                <a:gd name="connsiteX3745" fmla="*/ 5211604 w 6400800"/>
                <a:gd name="connsiteY3745" fmla="*/ 344329 h 514350"/>
                <a:gd name="connsiteX3746" fmla="*/ 5211604 w 6400800"/>
                <a:gd name="connsiteY3746" fmla="*/ 344329 h 514350"/>
                <a:gd name="connsiteX3747" fmla="*/ 5214462 w 6400800"/>
                <a:gd name="connsiteY3747" fmla="*/ 343376 h 514350"/>
                <a:gd name="connsiteX3748" fmla="*/ 5216367 w 6400800"/>
                <a:gd name="connsiteY3748" fmla="*/ 348139 h 514350"/>
                <a:gd name="connsiteX3749" fmla="*/ 5213509 w 6400800"/>
                <a:gd name="connsiteY3749" fmla="*/ 352901 h 514350"/>
                <a:gd name="connsiteX3750" fmla="*/ 5212556 w 6400800"/>
                <a:gd name="connsiteY3750" fmla="*/ 350996 h 514350"/>
                <a:gd name="connsiteX3751" fmla="*/ 5212556 w 6400800"/>
                <a:gd name="connsiteY3751" fmla="*/ 349091 h 514350"/>
                <a:gd name="connsiteX3752" fmla="*/ 5214462 w 6400800"/>
                <a:gd name="connsiteY3752" fmla="*/ 343376 h 514350"/>
                <a:gd name="connsiteX3753" fmla="*/ 5214462 w 6400800"/>
                <a:gd name="connsiteY3753" fmla="*/ 343376 h 514350"/>
                <a:gd name="connsiteX3754" fmla="*/ 5211604 w 6400800"/>
                <a:gd name="connsiteY3754" fmla="*/ 290989 h 514350"/>
                <a:gd name="connsiteX3755" fmla="*/ 5211604 w 6400800"/>
                <a:gd name="connsiteY3755" fmla="*/ 290989 h 514350"/>
                <a:gd name="connsiteX3756" fmla="*/ 5213509 w 6400800"/>
                <a:gd name="connsiteY3756" fmla="*/ 296704 h 514350"/>
                <a:gd name="connsiteX3757" fmla="*/ 5210651 w 6400800"/>
                <a:gd name="connsiteY3757" fmla="*/ 302419 h 514350"/>
                <a:gd name="connsiteX3758" fmla="*/ 5211604 w 6400800"/>
                <a:gd name="connsiteY3758" fmla="*/ 290989 h 514350"/>
                <a:gd name="connsiteX3759" fmla="*/ 5189696 w 6400800"/>
                <a:gd name="connsiteY3759" fmla="*/ 260509 h 514350"/>
                <a:gd name="connsiteX3760" fmla="*/ 5189696 w 6400800"/>
                <a:gd name="connsiteY3760" fmla="*/ 264319 h 514350"/>
                <a:gd name="connsiteX3761" fmla="*/ 5186839 w 6400800"/>
                <a:gd name="connsiteY3761" fmla="*/ 258604 h 514350"/>
                <a:gd name="connsiteX3762" fmla="*/ 5187792 w 6400800"/>
                <a:gd name="connsiteY3762" fmla="*/ 257651 h 514350"/>
                <a:gd name="connsiteX3763" fmla="*/ 5189696 w 6400800"/>
                <a:gd name="connsiteY3763" fmla="*/ 253841 h 514350"/>
                <a:gd name="connsiteX3764" fmla="*/ 5189696 w 6400800"/>
                <a:gd name="connsiteY3764" fmla="*/ 260509 h 514350"/>
                <a:gd name="connsiteX3765" fmla="*/ 5178267 w 6400800"/>
                <a:gd name="connsiteY3765" fmla="*/ 230981 h 514350"/>
                <a:gd name="connsiteX3766" fmla="*/ 5186839 w 6400800"/>
                <a:gd name="connsiteY3766" fmla="*/ 213836 h 514350"/>
                <a:gd name="connsiteX3767" fmla="*/ 5188744 w 6400800"/>
                <a:gd name="connsiteY3767" fmla="*/ 210026 h 514350"/>
                <a:gd name="connsiteX3768" fmla="*/ 5188744 w 6400800"/>
                <a:gd name="connsiteY3768" fmla="*/ 219551 h 514350"/>
                <a:gd name="connsiteX3769" fmla="*/ 5188744 w 6400800"/>
                <a:gd name="connsiteY3769" fmla="*/ 254794 h 514350"/>
                <a:gd name="connsiteX3770" fmla="*/ 5185887 w 6400800"/>
                <a:gd name="connsiteY3770" fmla="*/ 258604 h 514350"/>
                <a:gd name="connsiteX3771" fmla="*/ 5185887 w 6400800"/>
                <a:gd name="connsiteY3771" fmla="*/ 258604 h 514350"/>
                <a:gd name="connsiteX3772" fmla="*/ 5178267 w 6400800"/>
                <a:gd name="connsiteY3772" fmla="*/ 243364 h 514350"/>
                <a:gd name="connsiteX3773" fmla="*/ 5175409 w 6400800"/>
                <a:gd name="connsiteY3773" fmla="*/ 238601 h 514350"/>
                <a:gd name="connsiteX3774" fmla="*/ 5178267 w 6400800"/>
                <a:gd name="connsiteY3774" fmla="*/ 230981 h 514350"/>
                <a:gd name="connsiteX3775" fmla="*/ 5168742 w 6400800"/>
                <a:gd name="connsiteY3775" fmla="*/ 238601 h 514350"/>
                <a:gd name="connsiteX3776" fmla="*/ 5168742 w 6400800"/>
                <a:gd name="connsiteY3776" fmla="*/ 238601 h 514350"/>
                <a:gd name="connsiteX3777" fmla="*/ 5168742 w 6400800"/>
                <a:gd name="connsiteY3777" fmla="*/ 238601 h 514350"/>
                <a:gd name="connsiteX3778" fmla="*/ 5168742 w 6400800"/>
                <a:gd name="connsiteY3778" fmla="*/ 238601 h 514350"/>
                <a:gd name="connsiteX3779" fmla="*/ 5166837 w 6400800"/>
                <a:gd name="connsiteY3779" fmla="*/ 280511 h 514350"/>
                <a:gd name="connsiteX3780" fmla="*/ 5167789 w 6400800"/>
                <a:gd name="connsiteY3780" fmla="*/ 259556 h 514350"/>
                <a:gd name="connsiteX3781" fmla="*/ 5167789 w 6400800"/>
                <a:gd name="connsiteY3781" fmla="*/ 259556 h 514350"/>
                <a:gd name="connsiteX3782" fmla="*/ 5171599 w 6400800"/>
                <a:gd name="connsiteY3782" fmla="*/ 248126 h 514350"/>
                <a:gd name="connsiteX3783" fmla="*/ 5177314 w 6400800"/>
                <a:gd name="connsiteY3783" fmla="*/ 263366 h 514350"/>
                <a:gd name="connsiteX3784" fmla="*/ 5179219 w 6400800"/>
                <a:gd name="connsiteY3784" fmla="*/ 267176 h 514350"/>
                <a:gd name="connsiteX3785" fmla="*/ 5176362 w 6400800"/>
                <a:gd name="connsiteY3785" fmla="*/ 271939 h 514350"/>
                <a:gd name="connsiteX3786" fmla="*/ 5166837 w 6400800"/>
                <a:gd name="connsiteY3786" fmla="*/ 287179 h 514350"/>
                <a:gd name="connsiteX3787" fmla="*/ 5166837 w 6400800"/>
                <a:gd name="connsiteY3787" fmla="*/ 280511 h 514350"/>
                <a:gd name="connsiteX3788" fmla="*/ 5166837 w 6400800"/>
                <a:gd name="connsiteY3788" fmla="*/ 307181 h 514350"/>
                <a:gd name="connsiteX3789" fmla="*/ 5170646 w 6400800"/>
                <a:gd name="connsiteY3789" fmla="*/ 296704 h 514350"/>
                <a:gd name="connsiteX3790" fmla="*/ 5171599 w 6400800"/>
                <a:gd name="connsiteY3790" fmla="*/ 293846 h 514350"/>
                <a:gd name="connsiteX3791" fmla="*/ 5176362 w 6400800"/>
                <a:gd name="connsiteY3791" fmla="*/ 289084 h 514350"/>
                <a:gd name="connsiteX3792" fmla="*/ 5181124 w 6400800"/>
                <a:gd name="connsiteY3792" fmla="*/ 284321 h 514350"/>
                <a:gd name="connsiteX3793" fmla="*/ 5175409 w 6400800"/>
                <a:gd name="connsiteY3793" fmla="*/ 288131 h 514350"/>
                <a:gd name="connsiteX3794" fmla="*/ 5172551 w 6400800"/>
                <a:gd name="connsiteY3794" fmla="*/ 290036 h 514350"/>
                <a:gd name="connsiteX3795" fmla="*/ 5179219 w 6400800"/>
                <a:gd name="connsiteY3795" fmla="*/ 272891 h 514350"/>
                <a:gd name="connsiteX3796" fmla="*/ 5180171 w 6400800"/>
                <a:gd name="connsiteY3796" fmla="*/ 270034 h 514350"/>
                <a:gd name="connsiteX3797" fmla="*/ 5184934 w 6400800"/>
                <a:gd name="connsiteY3797" fmla="*/ 280511 h 514350"/>
                <a:gd name="connsiteX3798" fmla="*/ 5190649 w 6400800"/>
                <a:gd name="connsiteY3798" fmla="*/ 292894 h 514350"/>
                <a:gd name="connsiteX3799" fmla="*/ 5190649 w 6400800"/>
                <a:gd name="connsiteY3799" fmla="*/ 298609 h 514350"/>
                <a:gd name="connsiteX3800" fmla="*/ 5192554 w 6400800"/>
                <a:gd name="connsiteY3800" fmla="*/ 330041 h 514350"/>
                <a:gd name="connsiteX3801" fmla="*/ 5192554 w 6400800"/>
                <a:gd name="connsiteY3801" fmla="*/ 335756 h 514350"/>
                <a:gd name="connsiteX3802" fmla="*/ 5192554 w 6400800"/>
                <a:gd name="connsiteY3802" fmla="*/ 336709 h 514350"/>
                <a:gd name="connsiteX3803" fmla="*/ 5191601 w 6400800"/>
                <a:gd name="connsiteY3803" fmla="*/ 338614 h 514350"/>
                <a:gd name="connsiteX3804" fmla="*/ 5187792 w 6400800"/>
                <a:gd name="connsiteY3804" fmla="*/ 348139 h 514350"/>
                <a:gd name="connsiteX3805" fmla="*/ 5183981 w 6400800"/>
                <a:gd name="connsiteY3805" fmla="*/ 309086 h 514350"/>
                <a:gd name="connsiteX3806" fmla="*/ 5177314 w 6400800"/>
                <a:gd name="connsiteY3806" fmla="*/ 348139 h 514350"/>
                <a:gd name="connsiteX3807" fmla="*/ 5176362 w 6400800"/>
                <a:gd name="connsiteY3807" fmla="*/ 354806 h 514350"/>
                <a:gd name="connsiteX3808" fmla="*/ 5174456 w 6400800"/>
                <a:gd name="connsiteY3808" fmla="*/ 349091 h 514350"/>
                <a:gd name="connsiteX3809" fmla="*/ 5171599 w 6400800"/>
                <a:gd name="connsiteY3809" fmla="*/ 341471 h 514350"/>
                <a:gd name="connsiteX3810" fmla="*/ 5173504 w 6400800"/>
                <a:gd name="connsiteY3810" fmla="*/ 328136 h 514350"/>
                <a:gd name="connsiteX3811" fmla="*/ 5169694 w 6400800"/>
                <a:gd name="connsiteY3811" fmla="*/ 338614 h 514350"/>
                <a:gd name="connsiteX3812" fmla="*/ 5167789 w 6400800"/>
                <a:gd name="connsiteY3812" fmla="*/ 334804 h 514350"/>
                <a:gd name="connsiteX3813" fmla="*/ 5165884 w 6400800"/>
                <a:gd name="connsiteY3813" fmla="*/ 312896 h 514350"/>
                <a:gd name="connsiteX3814" fmla="*/ 5166837 w 6400800"/>
                <a:gd name="connsiteY3814" fmla="*/ 307181 h 514350"/>
                <a:gd name="connsiteX3815" fmla="*/ 5161121 w 6400800"/>
                <a:gd name="connsiteY3815" fmla="*/ 218599 h 514350"/>
                <a:gd name="connsiteX3816" fmla="*/ 5164931 w 6400800"/>
                <a:gd name="connsiteY3816" fmla="*/ 229076 h 514350"/>
                <a:gd name="connsiteX3817" fmla="*/ 5161121 w 6400800"/>
                <a:gd name="connsiteY3817" fmla="*/ 248126 h 514350"/>
                <a:gd name="connsiteX3818" fmla="*/ 5157312 w 6400800"/>
                <a:gd name="connsiteY3818" fmla="*/ 206216 h 514350"/>
                <a:gd name="connsiteX3819" fmla="*/ 5161121 w 6400800"/>
                <a:gd name="connsiteY3819" fmla="*/ 218599 h 514350"/>
                <a:gd name="connsiteX3820" fmla="*/ 5148739 w 6400800"/>
                <a:gd name="connsiteY3820" fmla="*/ 256699 h 514350"/>
                <a:gd name="connsiteX3821" fmla="*/ 5149692 w 6400800"/>
                <a:gd name="connsiteY3821" fmla="*/ 255746 h 514350"/>
                <a:gd name="connsiteX3822" fmla="*/ 5149692 w 6400800"/>
                <a:gd name="connsiteY3822" fmla="*/ 283369 h 514350"/>
                <a:gd name="connsiteX3823" fmla="*/ 5149692 w 6400800"/>
                <a:gd name="connsiteY3823" fmla="*/ 284321 h 514350"/>
                <a:gd name="connsiteX3824" fmla="*/ 5143024 w 6400800"/>
                <a:gd name="connsiteY3824" fmla="*/ 263366 h 514350"/>
                <a:gd name="connsiteX3825" fmla="*/ 5148739 w 6400800"/>
                <a:gd name="connsiteY3825" fmla="*/ 256699 h 514350"/>
                <a:gd name="connsiteX3826" fmla="*/ 5087779 w 6400800"/>
                <a:gd name="connsiteY3826" fmla="*/ 317659 h 514350"/>
                <a:gd name="connsiteX3827" fmla="*/ 5087779 w 6400800"/>
                <a:gd name="connsiteY3827" fmla="*/ 315754 h 514350"/>
                <a:gd name="connsiteX3828" fmla="*/ 5087779 w 6400800"/>
                <a:gd name="connsiteY3828" fmla="*/ 317659 h 514350"/>
                <a:gd name="connsiteX3829" fmla="*/ 5087779 w 6400800"/>
                <a:gd name="connsiteY3829" fmla="*/ 317659 h 514350"/>
                <a:gd name="connsiteX3830" fmla="*/ 5122069 w 6400800"/>
                <a:gd name="connsiteY3830" fmla="*/ 298609 h 514350"/>
                <a:gd name="connsiteX3831" fmla="*/ 5128737 w 6400800"/>
                <a:gd name="connsiteY3831" fmla="*/ 287179 h 514350"/>
                <a:gd name="connsiteX3832" fmla="*/ 5124926 w 6400800"/>
                <a:gd name="connsiteY3832" fmla="*/ 327184 h 514350"/>
                <a:gd name="connsiteX3833" fmla="*/ 5121117 w 6400800"/>
                <a:gd name="connsiteY3833" fmla="*/ 318611 h 514350"/>
                <a:gd name="connsiteX3834" fmla="*/ 5117306 w 6400800"/>
                <a:gd name="connsiteY3834" fmla="*/ 308134 h 514350"/>
                <a:gd name="connsiteX3835" fmla="*/ 5122069 w 6400800"/>
                <a:gd name="connsiteY3835" fmla="*/ 298609 h 514350"/>
                <a:gd name="connsiteX3836" fmla="*/ 5110639 w 6400800"/>
                <a:gd name="connsiteY3836" fmla="*/ 321469 h 514350"/>
                <a:gd name="connsiteX3837" fmla="*/ 5110639 w 6400800"/>
                <a:gd name="connsiteY3837" fmla="*/ 321469 h 514350"/>
                <a:gd name="connsiteX3838" fmla="*/ 5118259 w 6400800"/>
                <a:gd name="connsiteY3838" fmla="*/ 344329 h 514350"/>
                <a:gd name="connsiteX3839" fmla="*/ 5116354 w 6400800"/>
                <a:gd name="connsiteY3839" fmla="*/ 347186 h 514350"/>
                <a:gd name="connsiteX3840" fmla="*/ 5114449 w 6400800"/>
                <a:gd name="connsiteY3840" fmla="*/ 349091 h 514350"/>
                <a:gd name="connsiteX3841" fmla="*/ 5110639 w 6400800"/>
                <a:gd name="connsiteY3841" fmla="*/ 335756 h 514350"/>
                <a:gd name="connsiteX3842" fmla="*/ 5107781 w 6400800"/>
                <a:gd name="connsiteY3842" fmla="*/ 327184 h 514350"/>
                <a:gd name="connsiteX3843" fmla="*/ 5110639 w 6400800"/>
                <a:gd name="connsiteY3843" fmla="*/ 321469 h 514350"/>
                <a:gd name="connsiteX3844" fmla="*/ 5105876 w 6400800"/>
                <a:gd name="connsiteY3844" fmla="*/ 308134 h 514350"/>
                <a:gd name="connsiteX3845" fmla="*/ 5103019 w 6400800"/>
                <a:gd name="connsiteY3845" fmla="*/ 311944 h 514350"/>
                <a:gd name="connsiteX3846" fmla="*/ 5101114 w 6400800"/>
                <a:gd name="connsiteY3846" fmla="*/ 306229 h 514350"/>
                <a:gd name="connsiteX3847" fmla="*/ 5101114 w 6400800"/>
                <a:gd name="connsiteY3847" fmla="*/ 304324 h 514350"/>
                <a:gd name="connsiteX3848" fmla="*/ 5101114 w 6400800"/>
                <a:gd name="connsiteY3848" fmla="*/ 305276 h 514350"/>
                <a:gd name="connsiteX3849" fmla="*/ 5096351 w 6400800"/>
                <a:gd name="connsiteY3849" fmla="*/ 288131 h 514350"/>
                <a:gd name="connsiteX3850" fmla="*/ 5097304 w 6400800"/>
                <a:gd name="connsiteY3850" fmla="*/ 281464 h 514350"/>
                <a:gd name="connsiteX3851" fmla="*/ 5105876 w 6400800"/>
                <a:gd name="connsiteY3851" fmla="*/ 308134 h 514350"/>
                <a:gd name="connsiteX3852" fmla="*/ 5097304 w 6400800"/>
                <a:gd name="connsiteY3852" fmla="*/ 282416 h 514350"/>
                <a:gd name="connsiteX3853" fmla="*/ 5095399 w 6400800"/>
                <a:gd name="connsiteY3853" fmla="*/ 286226 h 514350"/>
                <a:gd name="connsiteX3854" fmla="*/ 5093494 w 6400800"/>
                <a:gd name="connsiteY3854" fmla="*/ 279559 h 514350"/>
                <a:gd name="connsiteX3855" fmla="*/ 5087779 w 6400800"/>
                <a:gd name="connsiteY3855" fmla="*/ 258604 h 514350"/>
                <a:gd name="connsiteX3856" fmla="*/ 5089684 w 6400800"/>
                <a:gd name="connsiteY3856" fmla="*/ 257651 h 514350"/>
                <a:gd name="connsiteX3857" fmla="*/ 5097304 w 6400800"/>
                <a:gd name="connsiteY3857" fmla="*/ 282416 h 514350"/>
                <a:gd name="connsiteX3858" fmla="*/ 5080159 w 6400800"/>
                <a:gd name="connsiteY3858" fmla="*/ 224314 h 514350"/>
                <a:gd name="connsiteX3859" fmla="*/ 5089684 w 6400800"/>
                <a:gd name="connsiteY3859" fmla="*/ 254794 h 514350"/>
                <a:gd name="connsiteX3860" fmla="*/ 5087779 w 6400800"/>
                <a:gd name="connsiteY3860" fmla="*/ 254794 h 514350"/>
                <a:gd name="connsiteX3861" fmla="*/ 5081112 w 6400800"/>
                <a:gd name="connsiteY3861" fmla="*/ 228124 h 514350"/>
                <a:gd name="connsiteX3862" fmla="*/ 5080159 w 6400800"/>
                <a:gd name="connsiteY3862" fmla="*/ 224314 h 514350"/>
                <a:gd name="connsiteX3863" fmla="*/ 5080159 w 6400800"/>
                <a:gd name="connsiteY3863" fmla="*/ 224314 h 514350"/>
                <a:gd name="connsiteX3864" fmla="*/ 5076349 w 6400800"/>
                <a:gd name="connsiteY3864" fmla="*/ 272891 h 514350"/>
                <a:gd name="connsiteX3865" fmla="*/ 5076349 w 6400800"/>
                <a:gd name="connsiteY3865" fmla="*/ 268129 h 514350"/>
                <a:gd name="connsiteX3866" fmla="*/ 5079206 w 6400800"/>
                <a:gd name="connsiteY3866" fmla="*/ 283369 h 514350"/>
                <a:gd name="connsiteX3867" fmla="*/ 5083017 w 6400800"/>
                <a:gd name="connsiteY3867" fmla="*/ 301466 h 514350"/>
                <a:gd name="connsiteX3868" fmla="*/ 5083017 w 6400800"/>
                <a:gd name="connsiteY3868" fmla="*/ 304324 h 514350"/>
                <a:gd name="connsiteX3869" fmla="*/ 5082064 w 6400800"/>
                <a:gd name="connsiteY3869" fmla="*/ 311944 h 514350"/>
                <a:gd name="connsiteX3870" fmla="*/ 5073492 w 6400800"/>
                <a:gd name="connsiteY3870" fmla="*/ 292894 h 514350"/>
                <a:gd name="connsiteX3871" fmla="*/ 5076349 w 6400800"/>
                <a:gd name="connsiteY3871" fmla="*/ 272891 h 514350"/>
                <a:gd name="connsiteX3872" fmla="*/ 5066824 w 6400800"/>
                <a:gd name="connsiteY3872" fmla="*/ 377666 h 514350"/>
                <a:gd name="connsiteX3873" fmla="*/ 5066824 w 6400800"/>
                <a:gd name="connsiteY3873" fmla="*/ 380524 h 514350"/>
                <a:gd name="connsiteX3874" fmla="*/ 5066824 w 6400800"/>
                <a:gd name="connsiteY3874" fmla="*/ 383381 h 514350"/>
                <a:gd name="connsiteX3875" fmla="*/ 5065871 w 6400800"/>
                <a:gd name="connsiteY3875" fmla="*/ 384334 h 514350"/>
                <a:gd name="connsiteX3876" fmla="*/ 5064919 w 6400800"/>
                <a:gd name="connsiteY3876" fmla="*/ 381476 h 514350"/>
                <a:gd name="connsiteX3877" fmla="*/ 5066824 w 6400800"/>
                <a:gd name="connsiteY3877" fmla="*/ 377666 h 514350"/>
                <a:gd name="connsiteX3878" fmla="*/ 5057299 w 6400800"/>
                <a:gd name="connsiteY3878" fmla="*/ 303371 h 514350"/>
                <a:gd name="connsiteX3879" fmla="*/ 5051584 w 6400800"/>
                <a:gd name="connsiteY3879" fmla="*/ 294799 h 514350"/>
                <a:gd name="connsiteX3880" fmla="*/ 5052537 w 6400800"/>
                <a:gd name="connsiteY3880" fmla="*/ 290989 h 514350"/>
                <a:gd name="connsiteX3881" fmla="*/ 5055394 w 6400800"/>
                <a:gd name="connsiteY3881" fmla="*/ 287179 h 514350"/>
                <a:gd name="connsiteX3882" fmla="*/ 5057299 w 6400800"/>
                <a:gd name="connsiteY3882" fmla="*/ 303371 h 514350"/>
                <a:gd name="connsiteX3883" fmla="*/ 5050631 w 6400800"/>
                <a:gd name="connsiteY3883" fmla="*/ 252889 h 514350"/>
                <a:gd name="connsiteX3884" fmla="*/ 5052537 w 6400800"/>
                <a:gd name="connsiteY3884" fmla="*/ 258604 h 514350"/>
                <a:gd name="connsiteX3885" fmla="*/ 5053489 w 6400800"/>
                <a:gd name="connsiteY3885" fmla="*/ 260509 h 514350"/>
                <a:gd name="connsiteX3886" fmla="*/ 5054442 w 6400800"/>
                <a:gd name="connsiteY3886" fmla="*/ 268129 h 514350"/>
                <a:gd name="connsiteX3887" fmla="*/ 5052537 w 6400800"/>
                <a:gd name="connsiteY3887" fmla="*/ 273844 h 514350"/>
                <a:gd name="connsiteX3888" fmla="*/ 5051584 w 6400800"/>
                <a:gd name="connsiteY3888" fmla="*/ 276701 h 514350"/>
                <a:gd name="connsiteX3889" fmla="*/ 5048726 w 6400800"/>
                <a:gd name="connsiteY3889" fmla="*/ 279559 h 514350"/>
                <a:gd name="connsiteX3890" fmla="*/ 5048726 w 6400800"/>
                <a:gd name="connsiteY3890" fmla="*/ 278606 h 514350"/>
                <a:gd name="connsiteX3891" fmla="*/ 5048726 w 6400800"/>
                <a:gd name="connsiteY3891" fmla="*/ 274796 h 514350"/>
                <a:gd name="connsiteX3892" fmla="*/ 5049679 w 6400800"/>
                <a:gd name="connsiteY3892" fmla="*/ 268129 h 514350"/>
                <a:gd name="connsiteX3893" fmla="*/ 5050631 w 6400800"/>
                <a:gd name="connsiteY3893" fmla="*/ 262414 h 514350"/>
                <a:gd name="connsiteX3894" fmla="*/ 5048726 w 6400800"/>
                <a:gd name="connsiteY3894" fmla="*/ 268129 h 514350"/>
                <a:gd name="connsiteX3895" fmla="*/ 5048726 w 6400800"/>
                <a:gd name="connsiteY3895" fmla="*/ 269081 h 514350"/>
                <a:gd name="connsiteX3896" fmla="*/ 5048726 w 6400800"/>
                <a:gd name="connsiteY3896" fmla="*/ 266224 h 514350"/>
                <a:gd name="connsiteX3897" fmla="*/ 5050631 w 6400800"/>
                <a:gd name="connsiteY3897" fmla="*/ 252889 h 514350"/>
                <a:gd name="connsiteX3898" fmla="*/ 5020151 w 6400800"/>
                <a:gd name="connsiteY3898" fmla="*/ 390049 h 514350"/>
                <a:gd name="connsiteX3899" fmla="*/ 5014437 w 6400800"/>
                <a:gd name="connsiteY3899" fmla="*/ 376714 h 514350"/>
                <a:gd name="connsiteX3900" fmla="*/ 5014437 w 6400800"/>
                <a:gd name="connsiteY3900" fmla="*/ 375761 h 514350"/>
                <a:gd name="connsiteX3901" fmla="*/ 5022056 w 6400800"/>
                <a:gd name="connsiteY3901" fmla="*/ 347186 h 514350"/>
                <a:gd name="connsiteX3902" fmla="*/ 5022056 w 6400800"/>
                <a:gd name="connsiteY3902" fmla="*/ 348139 h 514350"/>
                <a:gd name="connsiteX3903" fmla="*/ 5022056 w 6400800"/>
                <a:gd name="connsiteY3903" fmla="*/ 363379 h 514350"/>
                <a:gd name="connsiteX3904" fmla="*/ 5023009 w 6400800"/>
                <a:gd name="connsiteY3904" fmla="*/ 379571 h 514350"/>
                <a:gd name="connsiteX3905" fmla="*/ 5023962 w 6400800"/>
                <a:gd name="connsiteY3905" fmla="*/ 386239 h 514350"/>
                <a:gd name="connsiteX3906" fmla="*/ 5020151 w 6400800"/>
                <a:gd name="connsiteY3906" fmla="*/ 390049 h 514350"/>
                <a:gd name="connsiteX3907" fmla="*/ 5024914 w 6400800"/>
                <a:gd name="connsiteY3907" fmla="*/ 400526 h 514350"/>
                <a:gd name="connsiteX3908" fmla="*/ 5024914 w 6400800"/>
                <a:gd name="connsiteY3908" fmla="*/ 400526 h 514350"/>
                <a:gd name="connsiteX3909" fmla="*/ 5024914 w 6400800"/>
                <a:gd name="connsiteY3909" fmla="*/ 400526 h 514350"/>
                <a:gd name="connsiteX3910" fmla="*/ 5024914 w 6400800"/>
                <a:gd name="connsiteY3910" fmla="*/ 400526 h 514350"/>
                <a:gd name="connsiteX3911" fmla="*/ 5035392 w 6400800"/>
                <a:gd name="connsiteY3911" fmla="*/ 314801 h 514350"/>
                <a:gd name="connsiteX3912" fmla="*/ 5035392 w 6400800"/>
                <a:gd name="connsiteY3912" fmla="*/ 317659 h 514350"/>
                <a:gd name="connsiteX3913" fmla="*/ 5031581 w 6400800"/>
                <a:gd name="connsiteY3913" fmla="*/ 353854 h 514350"/>
                <a:gd name="connsiteX3914" fmla="*/ 5031581 w 6400800"/>
                <a:gd name="connsiteY3914" fmla="*/ 353854 h 514350"/>
                <a:gd name="connsiteX3915" fmla="*/ 5031581 w 6400800"/>
                <a:gd name="connsiteY3915" fmla="*/ 354806 h 514350"/>
                <a:gd name="connsiteX3916" fmla="*/ 5030629 w 6400800"/>
                <a:gd name="connsiteY3916" fmla="*/ 347186 h 514350"/>
                <a:gd name="connsiteX3917" fmla="*/ 5027771 w 6400800"/>
                <a:gd name="connsiteY3917" fmla="*/ 329089 h 514350"/>
                <a:gd name="connsiteX3918" fmla="*/ 5028724 w 6400800"/>
                <a:gd name="connsiteY3918" fmla="*/ 325279 h 514350"/>
                <a:gd name="connsiteX3919" fmla="*/ 5032534 w 6400800"/>
                <a:gd name="connsiteY3919" fmla="*/ 319564 h 514350"/>
                <a:gd name="connsiteX3920" fmla="*/ 5035392 w 6400800"/>
                <a:gd name="connsiteY3920" fmla="*/ 314801 h 514350"/>
                <a:gd name="connsiteX3921" fmla="*/ 5006817 w 6400800"/>
                <a:gd name="connsiteY3921" fmla="*/ 242411 h 514350"/>
                <a:gd name="connsiteX3922" fmla="*/ 5019199 w 6400800"/>
                <a:gd name="connsiteY3922" fmla="*/ 259556 h 514350"/>
                <a:gd name="connsiteX3923" fmla="*/ 5025867 w 6400800"/>
                <a:gd name="connsiteY3923" fmla="*/ 270034 h 514350"/>
                <a:gd name="connsiteX3924" fmla="*/ 5021104 w 6400800"/>
                <a:gd name="connsiteY3924" fmla="*/ 263366 h 514350"/>
                <a:gd name="connsiteX3925" fmla="*/ 5014437 w 6400800"/>
                <a:gd name="connsiteY3925" fmla="*/ 255746 h 514350"/>
                <a:gd name="connsiteX3926" fmla="*/ 5004912 w 6400800"/>
                <a:gd name="connsiteY3926" fmla="*/ 245269 h 514350"/>
                <a:gd name="connsiteX3927" fmla="*/ 5006817 w 6400800"/>
                <a:gd name="connsiteY3927" fmla="*/ 242411 h 514350"/>
                <a:gd name="connsiteX3928" fmla="*/ 5004912 w 6400800"/>
                <a:gd name="connsiteY3928" fmla="*/ 242411 h 514350"/>
                <a:gd name="connsiteX3929" fmla="*/ 5004912 w 6400800"/>
                <a:gd name="connsiteY3929" fmla="*/ 238601 h 514350"/>
                <a:gd name="connsiteX3930" fmla="*/ 5006817 w 6400800"/>
                <a:gd name="connsiteY3930" fmla="*/ 241459 h 514350"/>
                <a:gd name="connsiteX3931" fmla="*/ 5004912 w 6400800"/>
                <a:gd name="connsiteY3931" fmla="*/ 244316 h 514350"/>
                <a:gd name="connsiteX3932" fmla="*/ 5004912 w 6400800"/>
                <a:gd name="connsiteY3932" fmla="*/ 243364 h 514350"/>
                <a:gd name="connsiteX3933" fmla="*/ 5004912 w 6400800"/>
                <a:gd name="connsiteY3933" fmla="*/ 242411 h 514350"/>
                <a:gd name="connsiteX3934" fmla="*/ 4999196 w 6400800"/>
                <a:gd name="connsiteY3934" fmla="*/ 303371 h 514350"/>
                <a:gd name="connsiteX3935" fmla="*/ 5003006 w 6400800"/>
                <a:gd name="connsiteY3935" fmla="*/ 252889 h 514350"/>
                <a:gd name="connsiteX3936" fmla="*/ 5008721 w 6400800"/>
                <a:gd name="connsiteY3936" fmla="*/ 260509 h 514350"/>
                <a:gd name="connsiteX3937" fmla="*/ 5014437 w 6400800"/>
                <a:gd name="connsiteY3937" fmla="*/ 268129 h 514350"/>
                <a:gd name="connsiteX3938" fmla="*/ 5020151 w 6400800"/>
                <a:gd name="connsiteY3938" fmla="*/ 276701 h 514350"/>
                <a:gd name="connsiteX3939" fmla="*/ 5029676 w 6400800"/>
                <a:gd name="connsiteY3939" fmla="*/ 292894 h 514350"/>
                <a:gd name="connsiteX3940" fmla="*/ 5029676 w 6400800"/>
                <a:gd name="connsiteY3940" fmla="*/ 293846 h 514350"/>
                <a:gd name="connsiteX3941" fmla="*/ 5025867 w 6400800"/>
                <a:gd name="connsiteY3941" fmla="*/ 302419 h 514350"/>
                <a:gd name="connsiteX3942" fmla="*/ 5023009 w 6400800"/>
                <a:gd name="connsiteY3942" fmla="*/ 305276 h 514350"/>
                <a:gd name="connsiteX3943" fmla="*/ 5022056 w 6400800"/>
                <a:gd name="connsiteY3943" fmla="*/ 301466 h 514350"/>
                <a:gd name="connsiteX3944" fmla="*/ 5022056 w 6400800"/>
                <a:gd name="connsiteY3944" fmla="*/ 306229 h 514350"/>
                <a:gd name="connsiteX3945" fmla="*/ 5019199 w 6400800"/>
                <a:gd name="connsiteY3945" fmla="*/ 309086 h 514350"/>
                <a:gd name="connsiteX3946" fmla="*/ 5012531 w 6400800"/>
                <a:gd name="connsiteY3946" fmla="*/ 318611 h 514350"/>
                <a:gd name="connsiteX3947" fmla="*/ 5013484 w 6400800"/>
                <a:gd name="connsiteY3947" fmla="*/ 311944 h 514350"/>
                <a:gd name="connsiteX3948" fmla="*/ 5017294 w 6400800"/>
                <a:gd name="connsiteY3948" fmla="*/ 294799 h 514350"/>
                <a:gd name="connsiteX3949" fmla="*/ 5020151 w 6400800"/>
                <a:gd name="connsiteY3949" fmla="*/ 279559 h 514350"/>
                <a:gd name="connsiteX3950" fmla="*/ 5013484 w 6400800"/>
                <a:gd name="connsiteY3950" fmla="*/ 293846 h 514350"/>
                <a:gd name="connsiteX3951" fmla="*/ 5006817 w 6400800"/>
                <a:gd name="connsiteY3951" fmla="*/ 310039 h 514350"/>
                <a:gd name="connsiteX3952" fmla="*/ 4999196 w 6400800"/>
                <a:gd name="connsiteY3952" fmla="*/ 331946 h 514350"/>
                <a:gd name="connsiteX3953" fmla="*/ 4999196 w 6400800"/>
                <a:gd name="connsiteY3953" fmla="*/ 332899 h 514350"/>
                <a:gd name="connsiteX3954" fmla="*/ 4997292 w 6400800"/>
                <a:gd name="connsiteY3954" fmla="*/ 327184 h 514350"/>
                <a:gd name="connsiteX3955" fmla="*/ 4999196 w 6400800"/>
                <a:gd name="connsiteY3955" fmla="*/ 303371 h 514350"/>
                <a:gd name="connsiteX3956" fmla="*/ 4968717 w 6400800"/>
                <a:gd name="connsiteY3956" fmla="*/ 208121 h 514350"/>
                <a:gd name="connsiteX3957" fmla="*/ 4967764 w 6400800"/>
                <a:gd name="connsiteY3957" fmla="*/ 212884 h 514350"/>
                <a:gd name="connsiteX3958" fmla="*/ 4966812 w 6400800"/>
                <a:gd name="connsiteY3958" fmla="*/ 217646 h 514350"/>
                <a:gd name="connsiteX3959" fmla="*/ 4966812 w 6400800"/>
                <a:gd name="connsiteY3959" fmla="*/ 215741 h 514350"/>
                <a:gd name="connsiteX3960" fmla="*/ 4968717 w 6400800"/>
                <a:gd name="connsiteY3960" fmla="*/ 208121 h 514350"/>
                <a:gd name="connsiteX3961" fmla="*/ 4960144 w 6400800"/>
                <a:gd name="connsiteY3961" fmla="*/ 364331 h 514350"/>
                <a:gd name="connsiteX3962" fmla="*/ 4961096 w 6400800"/>
                <a:gd name="connsiteY3962" fmla="*/ 381476 h 514350"/>
                <a:gd name="connsiteX3963" fmla="*/ 4958239 w 6400800"/>
                <a:gd name="connsiteY3963" fmla="*/ 391001 h 514350"/>
                <a:gd name="connsiteX3964" fmla="*/ 4957287 w 6400800"/>
                <a:gd name="connsiteY3964" fmla="*/ 386239 h 514350"/>
                <a:gd name="connsiteX3965" fmla="*/ 4957287 w 6400800"/>
                <a:gd name="connsiteY3965" fmla="*/ 380524 h 514350"/>
                <a:gd name="connsiteX3966" fmla="*/ 4956334 w 6400800"/>
                <a:gd name="connsiteY3966" fmla="*/ 356711 h 514350"/>
                <a:gd name="connsiteX3967" fmla="*/ 4956334 w 6400800"/>
                <a:gd name="connsiteY3967" fmla="*/ 351949 h 514350"/>
                <a:gd name="connsiteX3968" fmla="*/ 4958239 w 6400800"/>
                <a:gd name="connsiteY3968" fmla="*/ 348139 h 514350"/>
                <a:gd name="connsiteX3969" fmla="*/ 4960144 w 6400800"/>
                <a:gd name="connsiteY3969" fmla="*/ 364331 h 514350"/>
                <a:gd name="connsiteX3970" fmla="*/ 4957287 w 6400800"/>
                <a:gd name="connsiteY3970" fmla="*/ 256699 h 514350"/>
                <a:gd name="connsiteX3971" fmla="*/ 4957287 w 6400800"/>
                <a:gd name="connsiteY3971" fmla="*/ 258604 h 514350"/>
                <a:gd name="connsiteX3972" fmla="*/ 4957287 w 6400800"/>
                <a:gd name="connsiteY3972" fmla="*/ 259556 h 514350"/>
                <a:gd name="connsiteX3973" fmla="*/ 4955381 w 6400800"/>
                <a:gd name="connsiteY3973" fmla="*/ 267176 h 514350"/>
                <a:gd name="connsiteX3974" fmla="*/ 4954429 w 6400800"/>
                <a:gd name="connsiteY3974" fmla="*/ 265271 h 514350"/>
                <a:gd name="connsiteX3975" fmla="*/ 4957287 w 6400800"/>
                <a:gd name="connsiteY3975" fmla="*/ 256699 h 514350"/>
                <a:gd name="connsiteX3976" fmla="*/ 4954429 w 6400800"/>
                <a:gd name="connsiteY3976" fmla="*/ 268129 h 514350"/>
                <a:gd name="connsiteX3977" fmla="*/ 4955381 w 6400800"/>
                <a:gd name="connsiteY3977" fmla="*/ 270986 h 514350"/>
                <a:gd name="connsiteX3978" fmla="*/ 4951571 w 6400800"/>
                <a:gd name="connsiteY3978" fmla="*/ 290036 h 514350"/>
                <a:gd name="connsiteX3979" fmla="*/ 4944904 w 6400800"/>
                <a:gd name="connsiteY3979" fmla="*/ 316706 h 514350"/>
                <a:gd name="connsiteX3980" fmla="*/ 4943951 w 6400800"/>
                <a:gd name="connsiteY3980" fmla="*/ 310991 h 514350"/>
                <a:gd name="connsiteX3981" fmla="*/ 4943951 w 6400800"/>
                <a:gd name="connsiteY3981" fmla="*/ 320516 h 514350"/>
                <a:gd name="connsiteX3982" fmla="*/ 4940142 w 6400800"/>
                <a:gd name="connsiteY3982" fmla="*/ 336709 h 514350"/>
                <a:gd name="connsiteX3983" fmla="*/ 4940142 w 6400800"/>
                <a:gd name="connsiteY3983" fmla="*/ 335756 h 514350"/>
                <a:gd name="connsiteX3984" fmla="*/ 4938237 w 6400800"/>
                <a:gd name="connsiteY3984" fmla="*/ 325279 h 514350"/>
                <a:gd name="connsiteX3985" fmla="*/ 4954429 w 6400800"/>
                <a:gd name="connsiteY3985" fmla="*/ 268129 h 514350"/>
                <a:gd name="connsiteX3986" fmla="*/ 4922044 w 6400800"/>
                <a:gd name="connsiteY3986" fmla="*/ 378619 h 514350"/>
                <a:gd name="connsiteX3987" fmla="*/ 4922044 w 6400800"/>
                <a:gd name="connsiteY3987" fmla="*/ 378619 h 514350"/>
                <a:gd name="connsiteX3988" fmla="*/ 4922044 w 6400800"/>
                <a:gd name="connsiteY3988" fmla="*/ 378619 h 514350"/>
                <a:gd name="connsiteX3989" fmla="*/ 4922044 w 6400800"/>
                <a:gd name="connsiteY3989" fmla="*/ 378619 h 514350"/>
                <a:gd name="connsiteX3990" fmla="*/ 4908709 w 6400800"/>
                <a:gd name="connsiteY3990" fmla="*/ 307181 h 514350"/>
                <a:gd name="connsiteX3991" fmla="*/ 4915376 w 6400800"/>
                <a:gd name="connsiteY3991" fmla="*/ 326231 h 514350"/>
                <a:gd name="connsiteX3992" fmla="*/ 4909662 w 6400800"/>
                <a:gd name="connsiteY3992" fmla="*/ 338614 h 514350"/>
                <a:gd name="connsiteX3993" fmla="*/ 4906804 w 6400800"/>
                <a:gd name="connsiteY3993" fmla="*/ 308134 h 514350"/>
                <a:gd name="connsiteX3994" fmla="*/ 4906804 w 6400800"/>
                <a:gd name="connsiteY3994" fmla="*/ 305276 h 514350"/>
                <a:gd name="connsiteX3995" fmla="*/ 4905851 w 6400800"/>
                <a:gd name="connsiteY3995" fmla="*/ 307181 h 514350"/>
                <a:gd name="connsiteX3996" fmla="*/ 4904899 w 6400800"/>
                <a:gd name="connsiteY3996" fmla="*/ 297656 h 514350"/>
                <a:gd name="connsiteX3997" fmla="*/ 4908709 w 6400800"/>
                <a:gd name="connsiteY3997" fmla="*/ 307181 h 514350"/>
                <a:gd name="connsiteX3998" fmla="*/ 4897279 w 6400800"/>
                <a:gd name="connsiteY3998" fmla="*/ 351949 h 514350"/>
                <a:gd name="connsiteX3999" fmla="*/ 4896326 w 6400800"/>
                <a:gd name="connsiteY3999" fmla="*/ 365284 h 514350"/>
                <a:gd name="connsiteX4000" fmla="*/ 4895374 w 6400800"/>
                <a:gd name="connsiteY4000" fmla="*/ 368141 h 514350"/>
                <a:gd name="connsiteX4001" fmla="*/ 4894421 w 6400800"/>
                <a:gd name="connsiteY4001" fmla="*/ 357664 h 514350"/>
                <a:gd name="connsiteX4002" fmla="*/ 4892517 w 6400800"/>
                <a:gd name="connsiteY4002" fmla="*/ 341471 h 514350"/>
                <a:gd name="connsiteX4003" fmla="*/ 4897279 w 6400800"/>
                <a:gd name="connsiteY4003" fmla="*/ 351949 h 514350"/>
                <a:gd name="connsiteX4004" fmla="*/ 4822984 w 6400800"/>
                <a:gd name="connsiteY4004" fmla="*/ 387191 h 514350"/>
                <a:gd name="connsiteX4005" fmla="*/ 4822984 w 6400800"/>
                <a:gd name="connsiteY4005" fmla="*/ 385286 h 514350"/>
                <a:gd name="connsiteX4006" fmla="*/ 4822984 w 6400800"/>
                <a:gd name="connsiteY4006" fmla="*/ 387191 h 514350"/>
                <a:gd name="connsiteX4007" fmla="*/ 4822984 w 6400800"/>
                <a:gd name="connsiteY4007" fmla="*/ 387191 h 514350"/>
                <a:gd name="connsiteX4008" fmla="*/ 4842987 w 6400800"/>
                <a:gd name="connsiteY4008" fmla="*/ 338614 h 514350"/>
                <a:gd name="connsiteX4009" fmla="*/ 4842987 w 6400800"/>
                <a:gd name="connsiteY4009" fmla="*/ 356711 h 514350"/>
                <a:gd name="connsiteX4010" fmla="*/ 4842987 w 6400800"/>
                <a:gd name="connsiteY4010" fmla="*/ 360521 h 514350"/>
                <a:gd name="connsiteX4011" fmla="*/ 4840129 w 6400800"/>
                <a:gd name="connsiteY4011" fmla="*/ 382429 h 514350"/>
                <a:gd name="connsiteX4012" fmla="*/ 4838224 w 6400800"/>
                <a:gd name="connsiteY4012" fmla="*/ 390049 h 514350"/>
                <a:gd name="connsiteX4013" fmla="*/ 4826794 w 6400800"/>
                <a:gd name="connsiteY4013" fmla="*/ 387191 h 514350"/>
                <a:gd name="connsiteX4014" fmla="*/ 4824889 w 6400800"/>
                <a:gd name="connsiteY4014" fmla="*/ 379571 h 514350"/>
                <a:gd name="connsiteX4015" fmla="*/ 4827747 w 6400800"/>
                <a:gd name="connsiteY4015" fmla="*/ 370999 h 514350"/>
                <a:gd name="connsiteX4016" fmla="*/ 4838224 w 6400800"/>
                <a:gd name="connsiteY4016" fmla="*/ 346234 h 514350"/>
                <a:gd name="connsiteX4017" fmla="*/ 4843939 w 6400800"/>
                <a:gd name="connsiteY4017" fmla="*/ 336709 h 514350"/>
                <a:gd name="connsiteX4018" fmla="*/ 4842987 w 6400800"/>
                <a:gd name="connsiteY4018" fmla="*/ 338614 h 514350"/>
                <a:gd name="connsiteX4019" fmla="*/ 4842987 w 6400800"/>
                <a:gd name="connsiteY4019" fmla="*/ 338614 h 514350"/>
                <a:gd name="connsiteX4020" fmla="*/ 4843939 w 6400800"/>
                <a:gd name="connsiteY4020" fmla="*/ 329089 h 514350"/>
                <a:gd name="connsiteX4021" fmla="*/ 4843939 w 6400800"/>
                <a:gd name="connsiteY4021" fmla="*/ 329089 h 514350"/>
                <a:gd name="connsiteX4022" fmla="*/ 4836319 w 6400800"/>
                <a:gd name="connsiteY4022" fmla="*/ 318611 h 514350"/>
                <a:gd name="connsiteX4023" fmla="*/ 4836319 w 6400800"/>
                <a:gd name="connsiteY4023" fmla="*/ 318611 h 514350"/>
                <a:gd name="connsiteX4024" fmla="*/ 4839176 w 6400800"/>
                <a:gd name="connsiteY4024" fmla="*/ 314801 h 514350"/>
                <a:gd name="connsiteX4025" fmla="*/ 4842987 w 6400800"/>
                <a:gd name="connsiteY4025" fmla="*/ 321469 h 514350"/>
                <a:gd name="connsiteX4026" fmla="*/ 4843939 w 6400800"/>
                <a:gd name="connsiteY4026" fmla="*/ 323374 h 514350"/>
                <a:gd name="connsiteX4027" fmla="*/ 4843939 w 6400800"/>
                <a:gd name="connsiteY4027" fmla="*/ 329089 h 514350"/>
                <a:gd name="connsiteX4028" fmla="*/ 4845844 w 6400800"/>
                <a:gd name="connsiteY4028" fmla="*/ 296704 h 514350"/>
                <a:gd name="connsiteX4029" fmla="*/ 4844891 w 6400800"/>
                <a:gd name="connsiteY4029" fmla="*/ 316706 h 514350"/>
                <a:gd name="connsiteX4030" fmla="*/ 4840129 w 6400800"/>
                <a:gd name="connsiteY4030" fmla="*/ 310039 h 514350"/>
                <a:gd name="connsiteX4031" fmla="*/ 4837272 w 6400800"/>
                <a:gd name="connsiteY4031" fmla="*/ 306229 h 514350"/>
                <a:gd name="connsiteX4032" fmla="*/ 4845844 w 6400800"/>
                <a:gd name="connsiteY4032" fmla="*/ 290989 h 514350"/>
                <a:gd name="connsiteX4033" fmla="*/ 4847749 w 6400800"/>
                <a:gd name="connsiteY4033" fmla="*/ 288131 h 514350"/>
                <a:gd name="connsiteX4034" fmla="*/ 4845844 w 6400800"/>
                <a:gd name="connsiteY4034" fmla="*/ 296704 h 514350"/>
                <a:gd name="connsiteX4035" fmla="*/ 4869656 w 6400800"/>
                <a:gd name="connsiteY4035" fmla="*/ 325279 h 514350"/>
                <a:gd name="connsiteX4036" fmla="*/ 4869656 w 6400800"/>
                <a:gd name="connsiteY4036" fmla="*/ 327184 h 514350"/>
                <a:gd name="connsiteX4037" fmla="*/ 4869656 w 6400800"/>
                <a:gd name="connsiteY4037" fmla="*/ 325279 h 514350"/>
                <a:gd name="connsiteX4038" fmla="*/ 4869656 w 6400800"/>
                <a:gd name="connsiteY4038" fmla="*/ 318611 h 514350"/>
                <a:gd name="connsiteX4039" fmla="*/ 4869656 w 6400800"/>
                <a:gd name="connsiteY4039" fmla="*/ 325279 h 514350"/>
                <a:gd name="connsiteX4040" fmla="*/ 4854416 w 6400800"/>
                <a:gd name="connsiteY4040" fmla="*/ 276701 h 514350"/>
                <a:gd name="connsiteX4041" fmla="*/ 4868704 w 6400800"/>
                <a:gd name="connsiteY4041" fmla="*/ 256699 h 514350"/>
                <a:gd name="connsiteX4042" fmla="*/ 4871562 w 6400800"/>
                <a:gd name="connsiteY4042" fmla="*/ 252889 h 514350"/>
                <a:gd name="connsiteX4043" fmla="*/ 4871562 w 6400800"/>
                <a:gd name="connsiteY4043" fmla="*/ 259556 h 514350"/>
                <a:gd name="connsiteX4044" fmla="*/ 4861084 w 6400800"/>
                <a:gd name="connsiteY4044" fmla="*/ 296704 h 514350"/>
                <a:gd name="connsiteX4045" fmla="*/ 4860131 w 6400800"/>
                <a:gd name="connsiteY4045" fmla="*/ 300514 h 514350"/>
                <a:gd name="connsiteX4046" fmla="*/ 4853464 w 6400800"/>
                <a:gd name="connsiteY4046" fmla="*/ 278606 h 514350"/>
                <a:gd name="connsiteX4047" fmla="*/ 4854416 w 6400800"/>
                <a:gd name="connsiteY4047" fmla="*/ 276701 h 514350"/>
                <a:gd name="connsiteX4048" fmla="*/ 4854416 w 6400800"/>
                <a:gd name="connsiteY4048" fmla="*/ 276701 h 514350"/>
                <a:gd name="connsiteX4049" fmla="*/ 4850606 w 6400800"/>
                <a:gd name="connsiteY4049" fmla="*/ 281464 h 514350"/>
                <a:gd name="connsiteX4050" fmla="*/ 4857274 w 6400800"/>
                <a:gd name="connsiteY4050" fmla="*/ 316706 h 514350"/>
                <a:gd name="connsiteX4051" fmla="*/ 4854416 w 6400800"/>
                <a:gd name="connsiteY4051" fmla="*/ 330041 h 514350"/>
                <a:gd name="connsiteX4052" fmla="*/ 4852512 w 6400800"/>
                <a:gd name="connsiteY4052" fmla="*/ 326231 h 514350"/>
                <a:gd name="connsiteX4053" fmla="*/ 4852512 w 6400800"/>
                <a:gd name="connsiteY4053" fmla="*/ 322421 h 514350"/>
                <a:gd name="connsiteX4054" fmla="*/ 4850606 w 6400800"/>
                <a:gd name="connsiteY4054" fmla="*/ 295751 h 514350"/>
                <a:gd name="connsiteX4055" fmla="*/ 4849654 w 6400800"/>
                <a:gd name="connsiteY4055" fmla="*/ 284321 h 514350"/>
                <a:gd name="connsiteX4056" fmla="*/ 4850606 w 6400800"/>
                <a:gd name="connsiteY4056" fmla="*/ 281464 h 514350"/>
                <a:gd name="connsiteX4057" fmla="*/ 4838224 w 6400800"/>
                <a:gd name="connsiteY4057" fmla="*/ 290036 h 514350"/>
                <a:gd name="connsiteX4058" fmla="*/ 4845844 w 6400800"/>
                <a:gd name="connsiteY4058" fmla="*/ 272891 h 514350"/>
                <a:gd name="connsiteX4059" fmla="*/ 4848701 w 6400800"/>
                <a:gd name="connsiteY4059" fmla="*/ 265271 h 514350"/>
                <a:gd name="connsiteX4060" fmla="*/ 4849654 w 6400800"/>
                <a:gd name="connsiteY4060" fmla="*/ 275749 h 514350"/>
                <a:gd name="connsiteX4061" fmla="*/ 4847749 w 6400800"/>
                <a:gd name="connsiteY4061" fmla="*/ 277654 h 514350"/>
                <a:gd name="connsiteX4062" fmla="*/ 4847749 w 6400800"/>
                <a:gd name="connsiteY4062" fmla="*/ 273844 h 514350"/>
                <a:gd name="connsiteX4063" fmla="*/ 4847749 w 6400800"/>
                <a:gd name="connsiteY4063" fmla="*/ 278606 h 514350"/>
                <a:gd name="connsiteX4064" fmla="*/ 4841081 w 6400800"/>
                <a:gd name="connsiteY4064" fmla="*/ 288131 h 514350"/>
                <a:gd name="connsiteX4065" fmla="*/ 4836319 w 6400800"/>
                <a:gd name="connsiteY4065" fmla="*/ 294799 h 514350"/>
                <a:gd name="connsiteX4066" fmla="*/ 4838224 w 6400800"/>
                <a:gd name="connsiteY4066" fmla="*/ 290036 h 514350"/>
                <a:gd name="connsiteX4067" fmla="*/ 4835366 w 6400800"/>
                <a:gd name="connsiteY4067" fmla="*/ 309086 h 514350"/>
                <a:gd name="connsiteX4068" fmla="*/ 4836319 w 6400800"/>
                <a:gd name="connsiteY4068" fmla="*/ 308134 h 514350"/>
                <a:gd name="connsiteX4069" fmla="*/ 4838224 w 6400800"/>
                <a:gd name="connsiteY4069" fmla="*/ 311944 h 514350"/>
                <a:gd name="connsiteX4070" fmla="*/ 4839176 w 6400800"/>
                <a:gd name="connsiteY4070" fmla="*/ 313849 h 514350"/>
                <a:gd name="connsiteX4071" fmla="*/ 4835366 w 6400800"/>
                <a:gd name="connsiteY4071" fmla="*/ 317659 h 514350"/>
                <a:gd name="connsiteX4072" fmla="*/ 4835366 w 6400800"/>
                <a:gd name="connsiteY4072" fmla="*/ 317659 h 514350"/>
                <a:gd name="connsiteX4073" fmla="*/ 4834414 w 6400800"/>
                <a:gd name="connsiteY4073" fmla="*/ 316706 h 514350"/>
                <a:gd name="connsiteX4074" fmla="*/ 4832509 w 6400800"/>
                <a:gd name="connsiteY4074" fmla="*/ 314801 h 514350"/>
                <a:gd name="connsiteX4075" fmla="*/ 4835366 w 6400800"/>
                <a:gd name="connsiteY4075" fmla="*/ 309086 h 514350"/>
                <a:gd name="connsiteX4076" fmla="*/ 4830604 w 6400800"/>
                <a:gd name="connsiteY4076" fmla="*/ 319564 h 514350"/>
                <a:gd name="connsiteX4077" fmla="*/ 4832509 w 6400800"/>
                <a:gd name="connsiteY4077" fmla="*/ 314801 h 514350"/>
                <a:gd name="connsiteX4078" fmla="*/ 4833462 w 6400800"/>
                <a:gd name="connsiteY4078" fmla="*/ 316706 h 514350"/>
                <a:gd name="connsiteX4079" fmla="*/ 4834414 w 6400800"/>
                <a:gd name="connsiteY4079" fmla="*/ 318611 h 514350"/>
                <a:gd name="connsiteX4080" fmla="*/ 4828699 w 6400800"/>
                <a:gd name="connsiteY4080" fmla="*/ 324326 h 514350"/>
                <a:gd name="connsiteX4081" fmla="*/ 4830604 w 6400800"/>
                <a:gd name="connsiteY4081" fmla="*/ 319564 h 514350"/>
                <a:gd name="connsiteX4082" fmla="*/ 4817269 w 6400800"/>
                <a:gd name="connsiteY4082" fmla="*/ 364331 h 514350"/>
                <a:gd name="connsiteX4083" fmla="*/ 4817269 w 6400800"/>
                <a:gd name="connsiteY4083" fmla="*/ 356711 h 514350"/>
                <a:gd name="connsiteX4084" fmla="*/ 4824889 w 6400800"/>
                <a:gd name="connsiteY4084" fmla="*/ 335756 h 514350"/>
                <a:gd name="connsiteX4085" fmla="*/ 4825841 w 6400800"/>
                <a:gd name="connsiteY4085" fmla="*/ 334804 h 514350"/>
                <a:gd name="connsiteX4086" fmla="*/ 4835366 w 6400800"/>
                <a:gd name="connsiteY4086" fmla="*/ 319564 h 514350"/>
                <a:gd name="connsiteX4087" fmla="*/ 4837272 w 6400800"/>
                <a:gd name="connsiteY4087" fmla="*/ 322421 h 514350"/>
                <a:gd name="connsiteX4088" fmla="*/ 4841081 w 6400800"/>
                <a:gd name="connsiteY4088" fmla="*/ 330994 h 514350"/>
                <a:gd name="connsiteX4089" fmla="*/ 4842987 w 6400800"/>
                <a:gd name="connsiteY4089" fmla="*/ 335756 h 514350"/>
                <a:gd name="connsiteX4090" fmla="*/ 4835366 w 6400800"/>
                <a:gd name="connsiteY4090" fmla="*/ 345281 h 514350"/>
                <a:gd name="connsiteX4091" fmla="*/ 4822984 w 6400800"/>
                <a:gd name="connsiteY4091" fmla="*/ 366236 h 514350"/>
                <a:gd name="connsiteX4092" fmla="*/ 4820126 w 6400800"/>
                <a:gd name="connsiteY4092" fmla="*/ 369094 h 514350"/>
                <a:gd name="connsiteX4093" fmla="*/ 4817269 w 6400800"/>
                <a:gd name="connsiteY4093" fmla="*/ 371951 h 514350"/>
                <a:gd name="connsiteX4094" fmla="*/ 4817269 w 6400800"/>
                <a:gd name="connsiteY4094" fmla="*/ 364331 h 514350"/>
                <a:gd name="connsiteX4095" fmla="*/ 4816316 w 6400800"/>
                <a:gd name="connsiteY4095" fmla="*/ 376714 h 514350"/>
                <a:gd name="connsiteX4096" fmla="*/ 4820126 w 6400800"/>
                <a:gd name="connsiteY4096" fmla="*/ 370046 h 514350"/>
                <a:gd name="connsiteX4097" fmla="*/ 4820126 w 6400800"/>
                <a:gd name="connsiteY4097" fmla="*/ 370046 h 514350"/>
                <a:gd name="connsiteX4098" fmla="*/ 4820126 w 6400800"/>
                <a:gd name="connsiteY4098" fmla="*/ 370046 h 514350"/>
                <a:gd name="connsiteX4099" fmla="*/ 4816316 w 6400800"/>
                <a:gd name="connsiteY4099" fmla="*/ 378619 h 514350"/>
                <a:gd name="connsiteX4100" fmla="*/ 4816316 w 6400800"/>
                <a:gd name="connsiteY4100" fmla="*/ 376714 h 514350"/>
                <a:gd name="connsiteX4101" fmla="*/ 4762024 w 6400800"/>
                <a:gd name="connsiteY4101" fmla="*/ 305276 h 514350"/>
                <a:gd name="connsiteX4102" fmla="*/ 4763929 w 6400800"/>
                <a:gd name="connsiteY4102" fmla="*/ 322421 h 514350"/>
                <a:gd name="connsiteX4103" fmla="*/ 4760119 w 6400800"/>
                <a:gd name="connsiteY4103" fmla="*/ 309086 h 514350"/>
                <a:gd name="connsiteX4104" fmla="*/ 4762024 w 6400800"/>
                <a:gd name="connsiteY4104" fmla="*/ 300514 h 514350"/>
                <a:gd name="connsiteX4105" fmla="*/ 4762024 w 6400800"/>
                <a:gd name="connsiteY4105" fmla="*/ 305276 h 514350"/>
                <a:gd name="connsiteX4106" fmla="*/ 4755356 w 6400800"/>
                <a:gd name="connsiteY4106" fmla="*/ 279559 h 514350"/>
                <a:gd name="connsiteX4107" fmla="*/ 4760119 w 6400800"/>
                <a:gd name="connsiteY4107" fmla="*/ 294799 h 514350"/>
                <a:gd name="connsiteX4108" fmla="*/ 4761072 w 6400800"/>
                <a:gd name="connsiteY4108" fmla="*/ 297656 h 514350"/>
                <a:gd name="connsiteX4109" fmla="*/ 4758214 w 6400800"/>
                <a:gd name="connsiteY4109" fmla="*/ 304324 h 514350"/>
                <a:gd name="connsiteX4110" fmla="*/ 4754404 w 6400800"/>
                <a:gd name="connsiteY4110" fmla="*/ 292894 h 514350"/>
                <a:gd name="connsiteX4111" fmla="*/ 4755356 w 6400800"/>
                <a:gd name="connsiteY4111" fmla="*/ 279559 h 514350"/>
                <a:gd name="connsiteX4112" fmla="*/ 4759166 w 6400800"/>
                <a:gd name="connsiteY4112" fmla="*/ 342424 h 514350"/>
                <a:gd name="connsiteX4113" fmla="*/ 4755356 w 6400800"/>
                <a:gd name="connsiteY4113" fmla="*/ 331946 h 514350"/>
                <a:gd name="connsiteX4114" fmla="*/ 4756309 w 6400800"/>
                <a:gd name="connsiteY4114" fmla="*/ 326231 h 514350"/>
                <a:gd name="connsiteX4115" fmla="*/ 4759166 w 6400800"/>
                <a:gd name="connsiteY4115" fmla="*/ 342424 h 514350"/>
                <a:gd name="connsiteX4116" fmla="*/ 4753451 w 6400800"/>
                <a:gd name="connsiteY4116" fmla="*/ 312896 h 514350"/>
                <a:gd name="connsiteX4117" fmla="*/ 4754404 w 6400800"/>
                <a:gd name="connsiteY4117" fmla="*/ 315754 h 514350"/>
                <a:gd name="connsiteX4118" fmla="*/ 4753451 w 6400800"/>
                <a:gd name="connsiteY4118" fmla="*/ 317659 h 514350"/>
                <a:gd name="connsiteX4119" fmla="*/ 4753451 w 6400800"/>
                <a:gd name="connsiteY4119" fmla="*/ 312896 h 514350"/>
                <a:gd name="connsiteX4120" fmla="*/ 4755356 w 6400800"/>
                <a:gd name="connsiteY4120" fmla="*/ 373856 h 514350"/>
                <a:gd name="connsiteX4121" fmla="*/ 4756309 w 6400800"/>
                <a:gd name="connsiteY4121" fmla="*/ 375761 h 514350"/>
                <a:gd name="connsiteX4122" fmla="*/ 4754404 w 6400800"/>
                <a:gd name="connsiteY4122" fmla="*/ 379571 h 514350"/>
                <a:gd name="connsiteX4123" fmla="*/ 4752499 w 6400800"/>
                <a:gd name="connsiteY4123" fmla="*/ 379571 h 514350"/>
                <a:gd name="connsiteX4124" fmla="*/ 4755356 w 6400800"/>
                <a:gd name="connsiteY4124" fmla="*/ 373856 h 514350"/>
                <a:gd name="connsiteX4125" fmla="*/ 4748689 w 6400800"/>
                <a:gd name="connsiteY4125" fmla="*/ 291941 h 514350"/>
                <a:gd name="connsiteX4126" fmla="*/ 4746784 w 6400800"/>
                <a:gd name="connsiteY4126" fmla="*/ 303371 h 514350"/>
                <a:gd name="connsiteX4127" fmla="*/ 4746784 w 6400800"/>
                <a:gd name="connsiteY4127" fmla="*/ 303371 h 514350"/>
                <a:gd name="connsiteX4128" fmla="*/ 4746784 w 6400800"/>
                <a:gd name="connsiteY4128" fmla="*/ 299561 h 514350"/>
                <a:gd name="connsiteX4129" fmla="*/ 4748689 w 6400800"/>
                <a:gd name="connsiteY4129" fmla="*/ 291941 h 514350"/>
                <a:gd name="connsiteX4130" fmla="*/ 4738212 w 6400800"/>
                <a:gd name="connsiteY4130" fmla="*/ 327184 h 514350"/>
                <a:gd name="connsiteX4131" fmla="*/ 4737259 w 6400800"/>
                <a:gd name="connsiteY4131" fmla="*/ 341471 h 514350"/>
                <a:gd name="connsiteX4132" fmla="*/ 4736306 w 6400800"/>
                <a:gd name="connsiteY4132" fmla="*/ 336709 h 514350"/>
                <a:gd name="connsiteX4133" fmla="*/ 4738212 w 6400800"/>
                <a:gd name="connsiteY4133" fmla="*/ 327184 h 514350"/>
                <a:gd name="connsiteX4134" fmla="*/ 4720114 w 6400800"/>
                <a:gd name="connsiteY4134" fmla="*/ 261461 h 514350"/>
                <a:gd name="connsiteX4135" fmla="*/ 4720114 w 6400800"/>
                <a:gd name="connsiteY4135" fmla="*/ 261461 h 514350"/>
                <a:gd name="connsiteX4136" fmla="*/ 4729639 w 6400800"/>
                <a:gd name="connsiteY4136" fmla="*/ 290989 h 514350"/>
                <a:gd name="connsiteX4137" fmla="*/ 4731544 w 6400800"/>
                <a:gd name="connsiteY4137" fmla="*/ 296704 h 514350"/>
                <a:gd name="connsiteX4138" fmla="*/ 4727734 w 6400800"/>
                <a:gd name="connsiteY4138" fmla="*/ 308134 h 514350"/>
                <a:gd name="connsiteX4139" fmla="*/ 4723924 w 6400800"/>
                <a:gd name="connsiteY4139" fmla="*/ 295751 h 514350"/>
                <a:gd name="connsiteX4140" fmla="*/ 4718209 w 6400800"/>
                <a:gd name="connsiteY4140" fmla="*/ 276701 h 514350"/>
                <a:gd name="connsiteX4141" fmla="*/ 4720114 w 6400800"/>
                <a:gd name="connsiteY4141" fmla="*/ 261461 h 514350"/>
                <a:gd name="connsiteX4142" fmla="*/ 4709637 w 6400800"/>
                <a:gd name="connsiteY4142" fmla="*/ 324326 h 514350"/>
                <a:gd name="connsiteX4143" fmla="*/ 4713447 w 6400800"/>
                <a:gd name="connsiteY4143" fmla="*/ 301466 h 514350"/>
                <a:gd name="connsiteX4144" fmla="*/ 4719162 w 6400800"/>
                <a:gd name="connsiteY4144" fmla="*/ 331946 h 514350"/>
                <a:gd name="connsiteX4145" fmla="*/ 4715351 w 6400800"/>
                <a:gd name="connsiteY4145" fmla="*/ 343376 h 514350"/>
                <a:gd name="connsiteX4146" fmla="*/ 4715351 w 6400800"/>
                <a:gd name="connsiteY4146" fmla="*/ 343376 h 514350"/>
                <a:gd name="connsiteX4147" fmla="*/ 4707731 w 6400800"/>
                <a:gd name="connsiteY4147" fmla="*/ 332899 h 514350"/>
                <a:gd name="connsiteX4148" fmla="*/ 4709637 w 6400800"/>
                <a:gd name="connsiteY4148" fmla="*/ 324326 h 514350"/>
                <a:gd name="connsiteX4149" fmla="*/ 4703922 w 6400800"/>
                <a:gd name="connsiteY4149" fmla="*/ 355759 h 514350"/>
                <a:gd name="connsiteX4150" fmla="*/ 4705826 w 6400800"/>
                <a:gd name="connsiteY4150" fmla="*/ 360521 h 514350"/>
                <a:gd name="connsiteX4151" fmla="*/ 4708684 w 6400800"/>
                <a:gd name="connsiteY4151" fmla="*/ 369094 h 514350"/>
                <a:gd name="connsiteX4152" fmla="*/ 4704874 w 6400800"/>
                <a:gd name="connsiteY4152" fmla="*/ 377666 h 514350"/>
                <a:gd name="connsiteX4153" fmla="*/ 4704874 w 6400800"/>
                <a:gd name="connsiteY4153" fmla="*/ 376714 h 514350"/>
                <a:gd name="connsiteX4154" fmla="*/ 4702016 w 6400800"/>
                <a:gd name="connsiteY4154" fmla="*/ 371951 h 514350"/>
                <a:gd name="connsiteX4155" fmla="*/ 4703922 w 6400800"/>
                <a:gd name="connsiteY4155" fmla="*/ 355759 h 514350"/>
                <a:gd name="connsiteX4156" fmla="*/ 4682966 w 6400800"/>
                <a:gd name="connsiteY4156" fmla="*/ 380524 h 514350"/>
                <a:gd name="connsiteX4157" fmla="*/ 4680109 w 6400800"/>
                <a:gd name="connsiteY4157" fmla="*/ 392906 h 514350"/>
                <a:gd name="connsiteX4158" fmla="*/ 4676299 w 6400800"/>
                <a:gd name="connsiteY4158" fmla="*/ 393859 h 514350"/>
                <a:gd name="connsiteX4159" fmla="*/ 4675347 w 6400800"/>
                <a:gd name="connsiteY4159" fmla="*/ 388144 h 514350"/>
                <a:gd name="connsiteX4160" fmla="*/ 4682966 w 6400800"/>
                <a:gd name="connsiteY4160" fmla="*/ 378619 h 514350"/>
                <a:gd name="connsiteX4161" fmla="*/ 4682966 w 6400800"/>
                <a:gd name="connsiteY4161" fmla="*/ 380524 h 514350"/>
                <a:gd name="connsiteX4162" fmla="*/ 4672489 w 6400800"/>
                <a:gd name="connsiteY4162" fmla="*/ 361474 h 514350"/>
                <a:gd name="connsiteX4163" fmla="*/ 4679156 w 6400800"/>
                <a:gd name="connsiteY4163" fmla="*/ 373856 h 514350"/>
                <a:gd name="connsiteX4164" fmla="*/ 4672489 w 6400800"/>
                <a:gd name="connsiteY4164" fmla="*/ 379571 h 514350"/>
                <a:gd name="connsiteX4165" fmla="*/ 4671537 w 6400800"/>
                <a:gd name="connsiteY4165" fmla="*/ 376714 h 514350"/>
                <a:gd name="connsiteX4166" fmla="*/ 4670584 w 6400800"/>
                <a:gd name="connsiteY4166" fmla="*/ 370999 h 514350"/>
                <a:gd name="connsiteX4167" fmla="*/ 4672489 w 6400800"/>
                <a:gd name="connsiteY4167" fmla="*/ 361474 h 514350"/>
                <a:gd name="connsiteX4168" fmla="*/ 4661059 w 6400800"/>
                <a:gd name="connsiteY4168" fmla="*/ 265271 h 514350"/>
                <a:gd name="connsiteX4169" fmla="*/ 4663916 w 6400800"/>
                <a:gd name="connsiteY4169" fmla="*/ 252889 h 514350"/>
                <a:gd name="connsiteX4170" fmla="*/ 4669631 w 6400800"/>
                <a:gd name="connsiteY4170" fmla="*/ 237649 h 514350"/>
                <a:gd name="connsiteX4171" fmla="*/ 4669631 w 6400800"/>
                <a:gd name="connsiteY4171" fmla="*/ 242411 h 514350"/>
                <a:gd name="connsiteX4172" fmla="*/ 4661059 w 6400800"/>
                <a:gd name="connsiteY4172" fmla="*/ 269081 h 514350"/>
                <a:gd name="connsiteX4173" fmla="*/ 4661059 w 6400800"/>
                <a:gd name="connsiteY4173" fmla="*/ 265271 h 514350"/>
                <a:gd name="connsiteX4174" fmla="*/ 4645819 w 6400800"/>
                <a:gd name="connsiteY4174" fmla="*/ 278606 h 514350"/>
                <a:gd name="connsiteX4175" fmla="*/ 4648676 w 6400800"/>
                <a:gd name="connsiteY4175" fmla="*/ 260509 h 514350"/>
                <a:gd name="connsiteX4176" fmla="*/ 4650581 w 6400800"/>
                <a:gd name="connsiteY4176" fmla="*/ 250984 h 514350"/>
                <a:gd name="connsiteX4177" fmla="*/ 4650581 w 6400800"/>
                <a:gd name="connsiteY4177" fmla="*/ 251936 h 514350"/>
                <a:gd name="connsiteX4178" fmla="*/ 4652487 w 6400800"/>
                <a:gd name="connsiteY4178" fmla="*/ 265271 h 514350"/>
                <a:gd name="connsiteX4179" fmla="*/ 4652487 w 6400800"/>
                <a:gd name="connsiteY4179" fmla="*/ 270034 h 514350"/>
                <a:gd name="connsiteX4180" fmla="*/ 4650581 w 6400800"/>
                <a:gd name="connsiteY4180" fmla="*/ 278606 h 514350"/>
                <a:gd name="connsiteX4181" fmla="*/ 4648676 w 6400800"/>
                <a:gd name="connsiteY4181" fmla="*/ 290989 h 514350"/>
                <a:gd name="connsiteX4182" fmla="*/ 4645819 w 6400800"/>
                <a:gd name="connsiteY4182" fmla="*/ 278606 h 514350"/>
                <a:gd name="connsiteX4183" fmla="*/ 4645819 w 6400800"/>
                <a:gd name="connsiteY4183" fmla="*/ 278606 h 514350"/>
                <a:gd name="connsiteX4184" fmla="*/ 4642962 w 6400800"/>
                <a:gd name="connsiteY4184" fmla="*/ 293846 h 514350"/>
                <a:gd name="connsiteX4185" fmla="*/ 4644866 w 6400800"/>
                <a:gd name="connsiteY4185" fmla="*/ 302419 h 514350"/>
                <a:gd name="connsiteX4186" fmla="*/ 4645819 w 6400800"/>
                <a:gd name="connsiteY4186" fmla="*/ 309086 h 514350"/>
                <a:gd name="connsiteX4187" fmla="*/ 4645819 w 6400800"/>
                <a:gd name="connsiteY4187" fmla="*/ 309086 h 514350"/>
                <a:gd name="connsiteX4188" fmla="*/ 4642962 w 6400800"/>
                <a:gd name="connsiteY4188" fmla="*/ 306229 h 514350"/>
                <a:gd name="connsiteX4189" fmla="*/ 4642009 w 6400800"/>
                <a:gd name="connsiteY4189" fmla="*/ 299561 h 514350"/>
                <a:gd name="connsiteX4190" fmla="*/ 4642962 w 6400800"/>
                <a:gd name="connsiteY4190" fmla="*/ 293846 h 514350"/>
                <a:gd name="connsiteX4191" fmla="*/ 4595337 w 6400800"/>
                <a:gd name="connsiteY4191" fmla="*/ 280511 h 514350"/>
                <a:gd name="connsiteX4192" fmla="*/ 4598194 w 6400800"/>
                <a:gd name="connsiteY4192" fmla="*/ 293846 h 514350"/>
                <a:gd name="connsiteX4193" fmla="*/ 4598194 w 6400800"/>
                <a:gd name="connsiteY4193" fmla="*/ 300514 h 514350"/>
                <a:gd name="connsiteX4194" fmla="*/ 4598194 w 6400800"/>
                <a:gd name="connsiteY4194" fmla="*/ 311944 h 514350"/>
                <a:gd name="connsiteX4195" fmla="*/ 4596289 w 6400800"/>
                <a:gd name="connsiteY4195" fmla="*/ 319564 h 514350"/>
                <a:gd name="connsiteX4196" fmla="*/ 4593431 w 6400800"/>
                <a:gd name="connsiteY4196" fmla="*/ 311944 h 514350"/>
                <a:gd name="connsiteX4197" fmla="*/ 4593431 w 6400800"/>
                <a:gd name="connsiteY4197" fmla="*/ 305276 h 514350"/>
                <a:gd name="connsiteX4198" fmla="*/ 4593431 w 6400800"/>
                <a:gd name="connsiteY4198" fmla="*/ 286226 h 514350"/>
                <a:gd name="connsiteX4199" fmla="*/ 4595337 w 6400800"/>
                <a:gd name="connsiteY4199" fmla="*/ 280511 h 514350"/>
                <a:gd name="connsiteX4200" fmla="*/ 4595337 w 6400800"/>
                <a:gd name="connsiteY4200" fmla="*/ 280511 h 514350"/>
                <a:gd name="connsiteX4201" fmla="*/ 4595337 w 6400800"/>
                <a:gd name="connsiteY4201" fmla="*/ 277654 h 514350"/>
                <a:gd name="connsiteX4202" fmla="*/ 4593431 w 6400800"/>
                <a:gd name="connsiteY4202" fmla="*/ 279559 h 514350"/>
                <a:gd name="connsiteX4203" fmla="*/ 4592479 w 6400800"/>
                <a:gd name="connsiteY4203" fmla="*/ 280511 h 514350"/>
                <a:gd name="connsiteX4204" fmla="*/ 4592479 w 6400800"/>
                <a:gd name="connsiteY4204" fmla="*/ 263366 h 514350"/>
                <a:gd name="connsiteX4205" fmla="*/ 4595337 w 6400800"/>
                <a:gd name="connsiteY4205" fmla="*/ 277654 h 514350"/>
                <a:gd name="connsiteX4206" fmla="*/ 4576287 w 6400800"/>
                <a:gd name="connsiteY4206" fmla="*/ 253841 h 514350"/>
                <a:gd name="connsiteX4207" fmla="*/ 4575334 w 6400800"/>
                <a:gd name="connsiteY4207" fmla="*/ 273844 h 514350"/>
                <a:gd name="connsiteX4208" fmla="*/ 4569619 w 6400800"/>
                <a:gd name="connsiteY4208" fmla="*/ 262414 h 514350"/>
                <a:gd name="connsiteX4209" fmla="*/ 4576287 w 6400800"/>
                <a:gd name="connsiteY4209" fmla="*/ 253841 h 514350"/>
                <a:gd name="connsiteX4210" fmla="*/ 4566762 w 6400800"/>
                <a:gd name="connsiteY4210" fmla="*/ 268129 h 514350"/>
                <a:gd name="connsiteX4211" fmla="*/ 4566762 w 6400800"/>
                <a:gd name="connsiteY4211" fmla="*/ 268129 h 514350"/>
                <a:gd name="connsiteX4212" fmla="*/ 4571524 w 6400800"/>
                <a:gd name="connsiteY4212" fmla="*/ 284321 h 514350"/>
                <a:gd name="connsiteX4213" fmla="*/ 4574381 w 6400800"/>
                <a:gd name="connsiteY4213" fmla="*/ 296704 h 514350"/>
                <a:gd name="connsiteX4214" fmla="*/ 4574381 w 6400800"/>
                <a:gd name="connsiteY4214" fmla="*/ 301466 h 514350"/>
                <a:gd name="connsiteX4215" fmla="*/ 4568666 w 6400800"/>
                <a:gd name="connsiteY4215" fmla="*/ 289084 h 514350"/>
                <a:gd name="connsiteX4216" fmla="*/ 4574381 w 6400800"/>
                <a:gd name="connsiteY4216" fmla="*/ 309086 h 514350"/>
                <a:gd name="connsiteX4217" fmla="*/ 4571524 w 6400800"/>
                <a:gd name="connsiteY4217" fmla="*/ 314801 h 514350"/>
                <a:gd name="connsiteX4218" fmla="*/ 4571524 w 6400800"/>
                <a:gd name="connsiteY4218" fmla="*/ 315754 h 514350"/>
                <a:gd name="connsiteX4219" fmla="*/ 4564856 w 6400800"/>
                <a:gd name="connsiteY4219" fmla="*/ 271939 h 514350"/>
                <a:gd name="connsiteX4220" fmla="*/ 4566762 w 6400800"/>
                <a:gd name="connsiteY4220" fmla="*/ 268129 h 514350"/>
                <a:gd name="connsiteX4221" fmla="*/ 4560094 w 6400800"/>
                <a:gd name="connsiteY4221" fmla="*/ 254794 h 514350"/>
                <a:gd name="connsiteX4222" fmla="*/ 4562951 w 6400800"/>
                <a:gd name="connsiteY4222" fmla="*/ 260509 h 514350"/>
                <a:gd name="connsiteX4223" fmla="*/ 4561047 w 6400800"/>
                <a:gd name="connsiteY4223" fmla="*/ 263366 h 514350"/>
                <a:gd name="connsiteX4224" fmla="*/ 4557237 w 6400800"/>
                <a:gd name="connsiteY4224" fmla="*/ 268129 h 514350"/>
                <a:gd name="connsiteX4225" fmla="*/ 4560094 w 6400800"/>
                <a:gd name="connsiteY4225" fmla="*/ 254794 h 514350"/>
                <a:gd name="connsiteX4226" fmla="*/ 4548664 w 6400800"/>
                <a:gd name="connsiteY4226" fmla="*/ 317659 h 514350"/>
                <a:gd name="connsiteX4227" fmla="*/ 4557237 w 6400800"/>
                <a:gd name="connsiteY4227" fmla="*/ 290036 h 514350"/>
                <a:gd name="connsiteX4228" fmla="*/ 4562951 w 6400800"/>
                <a:gd name="connsiteY4228" fmla="*/ 275749 h 514350"/>
                <a:gd name="connsiteX4229" fmla="*/ 4560094 w 6400800"/>
                <a:gd name="connsiteY4229" fmla="*/ 318611 h 514350"/>
                <a:gd name="connsiteX4230" fmla="*/ 4555331 w 6400800"/>
                <a:gd name="connsiteY4230" fmla="*/ 310991 h 514350"/>
                <a:gd name="connsiteX4231" fmla="*/ 4560094 w 6400800"/>
                <a:gd name="connsiteY4231" fmla="*/ 321469 h 514350"/>
                <a:gd name="connsiteX4232" fmla="*/ 4560094 w 6400800"/>
                <a:gd name="connsiteY4232" fmla="*/ 321469 h 514350"/>
                <a:gd name="connsiteX4233" fmla="*/ 4559141 w 6400800"/>
                <a:gd name="connsiteY4233" fmla="*/ 342424 h 514350"/>
                <a:gd name="connsiteX4234" fmla="*/ 4555331 w 6400800"/>
                <a:gd name="connsiteY4234" fmla="*/ 352901 h 514350"/>
                <a:gd name="connsiteX4235" fmla="*/ 4552474 w 6400800"/>
                <a:gd name="connsiteY4235" fmla="*/ 361474 h 514350"/>
                <a:gd name="connsiteX4236" fmla="*/ 4547712 w 6400800"/>
                <a:gd name="connsiteY4236" fmla="*/ 343376 h 514350"/>
                <a:gd name="connsiteX4237" fmla="*/ 4547712 w 6400800"/>
                <a:gd name="connsiteY4237" fmla="*/ 328136 h 514350"/>
                <a:gd name="connsiteX4238" fmla="*/ 4545806 w 6400800"/>
                <a:gd name="connsiteY4238" fmla="*/ 338614 h 514350"/>
                <a:gd name="connsiteX4239" fmla="*/ 4545806 w 6400800"/>
                <a:gd name="connsiteY4239" fmla="*/ 337661 h 514350"/>
                <a:gd name="connsiteX4240" fmla="*/ 4544854 w 6400800"/>
                <a:gd name="connsiteY4240" fmla="*/ 335756 h 514350"/>
                <a:gd name="connsiteX4241" fmla="*/ 4548664 w 6400800"/>
                <a:gd name="connsiteY4241" fmla="*/ 317659 h 514350"/>
                <a:gd name="connsiteX4242" fmla="*/ 4457224 w 6400800"/>
                <a:gd name="connsiteY4242" fmla="*/ 306229 h 514350"/>
                <a:gd name="connsiteX4243" fmla="*/ 4457224 w 6400800"/>
                <a:gd name="connsiteY4243" fmla="*/ 306229 h 514350"/>
                <a:gd name="connsiteX4244" fmla="*/ 4457224 w 6400800"/>
                <a:gd name="connsiteY4244" fmla="*/ 304324 h 514350"/>
                <a:gd name="connsiteX4245" fmla="*/ 4457224 w 6400800"/>
                <a:gd name="connsiteY4245" fmla="*/ 306229 h 514350"/>
                <a:gd name="connsiteX4246" fmla="*/ 4478179 w 6400800"/>
                <a:gd name="connsiteY4246" fmla="*/ 359569 h 514350"/>
                <a:gd name="connsiteX4247" fmla="*/ 4476274 w 6400800"/>
                <a:gd name="connsiteY4247" fmla="*/ 339566 h 514350"/>
                <a:gd name="connsiteX4248" fmla="*/ 4476274 w 6400800"/>
                <a:gd name="connsiteY4248" fmla="*/ 336709 h 514350"/>
                <a:gd name="connsiteX4249" fmla="*/ 4483894 w 6400800"/>
                <a:gd name="connsiteY4249" fmla="*/ 347186 h 514350"/>
                <a:gd name="connsiteX4250" fmla="*/ 4478179 w 6400800"/>
                <a:gd name="connsiteY4250" fmla="*/ 359569 h 514350"/>
                <a:gd name="connsiteX4251" fmla="*/ 4497229 w 6400800"/>
                <a:gd name="connsiteY4251" fmla="*/ 371951 h 514350"/>
                <a:gd name="connsiteX4252" fmla="*/ 4497229 w 6400800"/>
                <a:gd name="connsiteY4252" fmla="*/ 367189 h 514350"/>
                <a:gd name="connsiteX4253" fmla="*/ 4498181 w 6400800"/>
                <a:gd name="connsiteY4253" fmla="*/ 370046 h 514350"/>
                <a:gd name="connsiteX4254" fmla="*/ 4497229 w 6400800"/>
                <a:gd name="connsiteY4254" fmla="*/ 371951 h 514350"/>
                <a:gd name="connsiteX4255" fmla="*/ 4504849 w 6400800"/>
                <a:gd name="connsiteY4255" fmla="*/ 322421 h 514350"/>
                <a:gd name="connsiteX4256" fmla="*/ 4504849 w 6400800"/>
                <a:gd name="connsiteY4256" fmla="*/ 330994 h 514350"/>
                <a:gd name="connsiteX4257" fmla="*/ 4501991 w 6400800"/>
                <a:gd name="connsiteY4257" fmla="*/ 341471 h 514350"/>
                <a:gd name="connsiteX4258" fmla="*/ 4501039 w 6400800"/>
                <a:gd name="connsiteY4258" fmla="*/ 348139 h 514350"/>
                <a:gd name="connsiteX4259" fmla="*/ 4499134 w 6400800"/>
                <a:gd name="connsiteY4259" fmla="*/ 345281 h 514350"/>
                <a:gd name="connsiteX4260" fmla="*/ 4498181 w 6400800"/>
                <a:gd name="connsiteY4260" fmla="*/ 342424 h 514350"/>
                <a:gd name="connsiteX4261" fmla="*/ 4501991 w 6400800"/>
                <a:gd name="connsiteY4261" fmla="*/ 326231 h 514350"/>
                <a:gd name="connsiteX4262" fmla="*/ 4506754 w 6400800"/>
                <a:gd name="connsiteY4262" fmla="*/ 310991 h 514350"/>
                <a:gd name="connsiteX4263" fmla="*/ 4504849 w 6400800"/>
                <a:gd name="connsiteY4263" fmla="*/ 322421 h 514350"/>
                <a:gd name="connsiteX4264" fmla="*/ 4462939 w 6400800"/>
                <a:gd name="connsiteY4264" fmla="*/ 250984 h 514350"/>
                <a:gd name="connsiteX4265" fmla="*/ 4470559 w 6400800"/>
                <a:gd name="connsiteY4265" fmla="*/ 226219 h 514350"/>
                <a:gd name="connsiteX4266" fmla="*/ 4474369 w 6400800"/>
                <a:gd name="connsiteY4266" fmla="*/ 231934 h 514350"/>
                <a:gd name="connsiteX4267" fmla="*/ 4479131 w 6400800"/>
                <a:gd name="connsiteY4267" fmla="*/ 238601 h 514350"/>
                <a:gd name="connsiteX4268" fmla="*/ 4483894 w 6400800"/>
                <a:gd name="connsiteY4268" fmla="*/ 248126 h 514350"/>
                <a:gd name="connsiteX4269" fmla="*/ 4489609 w 6400800"/>
                <a:gd name="connsiteY4269" fmla="*/ 260509 h 514350"/>
                <a:gd name="connsiteX4270" fmla="*/ 4495324 w 6400800"/>
                <a:gd name="connsiteY4270" fmla="*/ 275749 h 514350"/>
                <a:gd name="connsiteX4271" fmla="*/ 4501039 w 6400800"/>
                <a:gd name="connsiteY4271" fmla="*/ 293846 h 514350"/>
                <a:gd name="connsiteX4272" fmla="*/ 4503897 w 6400800"/>
                <a:gd name="connsiteY4272" fmla="*/ 303371 h 514350"/>
                <a:gd name="connsiteX4273" fmla="*/ 4497229 w 6400800"/>
                <a:gd name="connsiteY4273" fmla="*/ 317659 h 514350"/>
                <a:gd name="connsiteX4274" fmla="*/ 4493419 w 6400800"/>
                <a:gd name="connsiteY4274" fmla="*/ 326231 h 514350"/>
                <a:gd name="connsiteX4275" fmla="*/ 4488656 w 6400800"/>
                <a:gd name="connsiteY4275" fmla="*/ 280511 h 514350"/>
                <a:gd name="connsiteX4276" fmla="*/ 4487704 w 6400800"/>
                <a:gd name="connsiteY4276" fmla="*/ 319564 h 514350"/>
                <a:gd name="connsiteX4277" fmla="*/ 4483894 w 6400800"/>
                <a:gd name="connsiteY4277" fmla="*/ 311944 h 514350"/>
                <a:gd name="connsiteX4278" fmla="*/ 4473416 w 6400800"/>
                <a:gd name="connsiteY4278" fmla="*/ 289084 h 514350"/>
                <a:gd name="connsiteX4279" fmla="*/ 4481037 w 6400800"/>
                <a:gd name="connsiteY4279" fmla="*/ 312896 h 514350"/>
                <a:gd name="connsiteX4280" fmla="*/ 4486751 w 6400800"/>
                <a:gd name="connsiteY4280" fmla="*/ 330041 h 514350"/>
                <a:gd name="connsiteX4281" fmla="*/ 4484847 w 6400800"/>
                <a:gd name="connsiteY4281" fmla="*/ 328136 h 514350"/>
                <a:gd name="connsiteX4282" fmla="*/ 4475322 w 6400800"/>
                <a:gd name="connsiteY4282" fmla="*/ 318611 h 514350"/>
                <a:gd name="connsiteX4283" fmla="*/ 4473416 w 6400800"/>
                <a:gd name="connsiteY4283" fmla="*/ 304324 h 514350"/>
                <a:gd name="connsiteX4284" fmla="*/ 4468654 w 6400800"/>
                <a:gd name="connsiteY4284" fmla="*/ 278606 h 514350"/>
                <a:gd name="connsiteX4285" fmla="*/ 4477226 w 6400800"/>
                <a:gd name="connsiteY4285" fmla="*/ 256699 h 514350"/>
                <a:gd name="connsiteX4286" fmla="*/ 4466749 w 6400800"/>
                <a:gd name="connsiteY4286" fmla="*/ 273844 h 514350"/>
                <a:gd name="connsiteX4287" fmla="*/ 4462939 w 6400800"/>
                <a:gd name="connsiteY4287" fmla="*/ 258604 h 514350"/>
                <a:gd name="connsiteX4288" fmla="*/ 4462939 w 6400800"/>
                <a:gd name="connsiteY4288" fmla="*/ 256699 h 514350"/>
                <a:gd name="connsiteX4289" fmla="*/ 4462939 w 6400800"/>
                <a:gd name="connsiteY4289" fmla="*/ 250984 h 514350"/>
                <a:gd name="connsiteX4290" fmla="*/ 4461034 w 6400800"/>
                <a:gd name="connsiteY4290" fmla="*/ 255746 h 514350"/>
                <a:gd name="connsiteX4291" fmla="*/ 4461034 w 6400800"/>
                <a:gd name="connsiteY4291" fmla="*/ 255746 h 514350"/>
                <a:gd name="connsiteX4292" fmla="*/ 4461034 w 6400800"/>
                <a:gd name="connsiteY4292" fmla="*/ 255746 h 514350"/>
                <a:gd name="connsiteX4293" fmla="*/ 4461034 w 6400800"/>
                <a:gd name="connsiteY4293" fmla="*/ 255746 h 514350"/>
                <a:gd name="connsiteX4294" fmla="*/ 4455319 w 6400800"/>
                <a:gd name="connsiteY4294" fmla="*/ 274796 h 514350"/>
                <a:gd name="connsiteX4295" fmla="*/ 4457224 w 6400800"/>
                <a:gd name="connsiteY4295" fmla="*/ 268129 h 514350"/>
                <a:gd name="connsiteX4296" fmla="*/ 4457224 w 6400800"/>
                <a:gd name="connsiteY4296" fmla="*/ 273844 h 514350"/>
                <a:gd name="connsiteX4297" fmla="*/ 4458176 w 6400800"/>
                <a:gd name="connsiteY4297" fmla="*/ 284321 h 514350"/>
                <a:gd name="connsiteX4298" fmla="*/ 4454366 w 6400800"/>
                <a:gd name="connsiteY4298" fmla="*/ 292894 h 514350"/>
                <a:gd name="connsiteX4299" fmla="*/ 4455319 w 6400800"/>
                <a:gd name="connsiteY4299" fmla="*/ 274796 h 514350"/>
                <a:gd name="connsiteX4300" fmla="*/ 4449604 w 6400800"/>
                <a:gd name="connsiteY4300" fmla="*/ 361474 h 514350"/>
                <a:gd name="connsiteX4301" fmla="*/ 4451509 w 6400800"/>
                <a:gd name="connsiteY4301" fmla="*/ 339566 h 514350"/>
                <a:gd name="connsiteX4302" fmla="*/ 4453414 w 6400800"/>
                <a:gd name="connsiteY4302" fmla="*/ 343376 h 514350"/>
                <a:gd name="connsiteX4303" fmla="*/ 4453414 w 6400800"/>
                <a:gd name="connsiteY4303" fmla="*/ 344329 h 514350"/>
                <a:gd name="connsiteX4304" fmla="*/ 4453414 w 6400800"/>
                <a:gd name="connsiteY4304" fmla="*/ 344329 h 514350"/>
                <a:gd name="connsiteX4305" fmla="*/ 4451509 w 6400800"/>
                <a:gd name="connsiteY4305" fmla="*/ 366236 h 514350"/>
                <a:gd name="connsiteX4306" fmla="*/ 4448651 w 6400800"/>
                <a:gd name="connsiteY4306" fmla="*/ 388144 h 514350"/>
                <a:gd name="connsiteX4307" fmla="*/ 4446747 w 6400800"/>
                <a:gd name="connsiteY4307" fmla="*/ 386239 h 514350"/>
                <a:gd name="connsiteX4308" fmla="*/ 4449604 w 6400800"/>
                <a:gd name="connsiteY4308" fmla="*/ 361474 h 514350"/>
                <a:gd name="connsiteX4309" fmla="*/ 4386739 w 6400800"/>
                <a:gd name="connsiteY4309" fmla="*/ 331946 h 514350"/>
                <a:gd name="connsiteX4310" fmla="*/ 4390549 w 6400800"/>
                <a:gd name="connsiteY4310" fmla="*/ 335756 h 514350"/>
                <a:gd name="connsiteX4311" fmla="*/ 4390549 w 6400800"/>
                <a:gd name="connsiteY4311" fmla="*/ 342424 h 514350"/>
                <a:gd name="connsiteX4312" fmla="*/ 4386739 w 6400800"/>
                <a:gd name="connsiteY4312" fmla="*/ 347186 h 514350"/>
                <a:gd name="connsiteX4313" fmla="*/ 4386739 w 6400800"/>
                <a:gd name="connsiteY4313" fmla="*/ 331946 h 514350"/>
                <a:gd name="connsiteX4314" fmla="*/ 4389597 w 6400800"/>
                <a:gd name="connsiteY4314" fmla="*/ 376714 h 514350"/>
                <a:gd name="connsiteX4315" fmla="*/ 4388644 w 6400800"/>
                <a:gd name="connsiteY4315" fmla="*/ 375761 h 514350"/>
                <a:gd name="connsiteX4316" fmla="*/ 4387691 w 6400800"/>
                <a:gd name="connsiteY4316" fmla="*/ 370046 h 514350"/>
                <a:gd name="connsiteX4317" fmla="*/ 4387691 w 6400800"/>
                <a:gd name="connsiteY4317" fmla="*/ 360521 h 514350"/>
                <a:gd name="connsiteX4318" fmla="*/ 4387691 w 6400800"/>
                <a:gd name="connsiteY4318" fmla="*/ 351949 h 514350"/>
                <a:gd name="connsiteX4319" fmla="*/ 4391501 w 6400800"/>
                <a:gd name="connsiteY4319" fmla="*/ 345281 h 514350"/>
                <a:gd name="connsiteX4320" fmla="*/ 4391501 w 6400800"/>
                <a:gd name="connsiteY4320" fmla="*/ 349091 h 514350"/>
                <a:gd name="connsiteX4321" fmla="*/ 4392454 w 6400800"/>
                <a:gd name="connsiteY4321" fmla="*/ 370046 h 514350"/>
                <a:gd name="connsiteX4322" fmla="*/ 4389597 w 6400800"/>
                <a:gd name="connsiteY4322" fmla="*/ 376714 h 514350"/>
                <a:gd name="connsiteX4323" fmla="*/ 4424839 w 6400800"/>
                <a:gd name="connsiteY4323" fmla="*/ 351949 h 514350"/>
                <a:gd name="connsiteX4324" fmla="*/ 4424839 w 6400800"/>
                <a:gd name="connsiteY4324" fmla="*/ 354806 h 514350"/>
                <a:gd name="connsiteX4325" fmla="*/ 4422934 w 6400800"/>
                <a:gd name="connsiteY4325" fmla="*/ 356711 h 514350"/>
                <a:gd name="connsiteX4326" fmla="*/ 4424839 w 6400800"/>
                <a:gd name="connsiteY4326" fmla="*/ 351949 h 514350"/>
                <a:gd name="connsiteX4327" fmla="*/ 4415314 w 6400800"/>
                <a:gd name="connsiteY4327" fmla="*/ 411004 h 514350"/>
                <a:gd name="connsiteX4328" fmla="*/ 4415314 w 6400800"/>
                <a:gd name="connsiteY4328" fmla="*/ 411956 h 514350"/>
                <a:gd name="connsiteX4329" fmla="*/ 4412456 w 6400800"/>
                <a:gd name="connsiteY4329" fmla="*/ 409099 h 514350"/>
                <a:gd name="connsiteX4330" fmla="*/ 4411504 w 6400800"/>
                <a:gd name="connsiteY4330" fmla="*/ 385286 h 514350"/>
                <a:gd name="connsiteX4331" fmla="*/ 4420076 w 6400800"/>
                <a:gd name="connsiteY4331" fmla="*/ 372904 h 514350"/>
                <a:gd name="connsiteX4332" fmla="*/ 4421029 w 6400800"/>
                <a:gd name="connsiteY4332" fmla="*/ 374809 h 514350"/>
                <a:gd name="connsiteX4333" fmla="*/ 4415314 w 6400800"/>
                <a:gd name="connsiteY4333" fmla="*/ 411004 h 514350"/>
                <a:gd name="connsiteX4334" fmla="*/ 4410551 w 6400800"/>
                <a:gd name="connsiteY4334" fmla="*/ 254794 h 514350"/>
                <a:gd name="connsiteX4335" fmla="*/ 4421029 w 6400800"/>
                <a:gd name="connsiteY4335" fmla="*/ 273844 h 514350"/>
                <a:gd name="connsiteX4336" fmla="*/ 4415314 w 6400800"/>
                <a:gd name="connsiteY4336" fmla="*/ 293846 h 514350"/>
                <a:gd name="connsiteX4337" fmla="*/ 4408647 w 6400800"/>
                <a:gd name="connsiteY4337" fmla="*/ 316706 h 514350"/>
                <a:gd name="connsiteX4338" fmla="*/ 4406741 w 6400800"/>
                <a:gd name="connsiteY4338" fmla="*/ 297656 h 514350"/>
                <a:gd name="connsiteX4339" fmla="*/ 4402931 w 6400800"/>
                <a:gd name="connsiteY4339" fmla="*/ 331946 h 514350"/>
                <a:gd name="connsiteX4340" fmla="*/ 4401026 w 6400800"/>
                <a:gd name="connsiteY4340" fmla="*/ 337661 h 514350"/>
                <a:gd name="connsiteX4341" fmla="*/ 4400074 w 6400800"/>
                <a:gd name="connsiteY4341" fmla="*/ 336709 h 514350"/>
                <a:gd name="connsiteX4342" fmla="*/ 4388644 w 6400800"/>
                <a:gd name="connsiteY4342" fmla="*/ 270034 h 514350"/>
                <a:gd name="connsiteX4343" fmla="*/ 4389597 w 6400800"/>
                <a:gd name="connsiteY4343" fmla="*/ 328136 h 514350"/>
                <a:gd name="connsiteX4344" fmla="*/ 4386739 w 6400800"/>
                <a:gd name="connsiteY4344" fmla="*/ 325279 h 514350"/>
                <a:gd name="connsiteX4345" fmla="*/ 4386739 w 6400800"/>
                <a:gd name="connsiteY4345" fmla="*/ 323374 h 514350"/>
                <a:gd name="connsiteX4346" fmla="*/ 4387691 w 6400800"/>
                <a:gd name="connsiteY4346" fmla="*/ 290989 h 514350"/>
                <a:gd name="connsiteX4347" fmla="*/ 4389597 w 6400800"/>
                <a:gd name="connsiteY4347" fmla="*/ 263366 h 514350"/>
                <a:gd name="connsiteX4348" fmla="*/ 4391501 w 6400800"/>
                <a:gd name="connsiteY4348" fmla="*/ 242411 h 514350"/>
                <a:gd name="connsiteX4349" fmla="*/ 4393406 w 6400800"/>
                <a:gd name="connsiteY4349" fmla="*/ 225266 h 514350"/>
                <a:gd name="connsiteX4350" fmla="*/ 4410551 w 6400800"/>
                <a:gd name="connsiteY4350" fmla="*/ 254794 h 514350"/>
                <a:gd name="connsiteX4351" fmla="*/ 4389597 w 6400800"/>
                <a:gd name="connsiteY4351" fmla="*/ 217646 h 514350"/>
                <a:gd name="connsiteX4352" fmla="*/ 4393406 w 6400800"/>
                <a:gd name="connsiteY4352" fmla="*/ 224314 h 514350"/>
                <a:gd name="connsiteX4353" fmla="*/ 4387691 w 6400800"/>
                <a:gd name="connsiteY4353" fmla="*/ 240506 h 514350"/>
                <a:gd name="connsiteX4354" fmla="*/ 4381976 w 6400800"/>
                <a:gd name="connsiteY4354" fmla="*/ 260509 h 514350"/>
                <a:gd name="connsiteX4355" fmla="*/ 4381976 w 6400800"/>
                <a:gd name="connsiteY4355" fmla="*/ 256699 h 514350"/>
                <a:gd name="connsiteX4356" fmla="*/ 4389597 w 6400800"/>
                <a:gd name="connsiteY4356" fmla="*/ 217646 h 514350"/>
                <a:gd name="connsiteX4357" fmla="*/ 4374356 w 6400800"/>
                <a:gd name="connsiteY4357" fmla="*/ 291941 h 514350"/>
                <a:gd name="connsiteX4358" fmla="*/ 4374356 w 6400800"/>
                <a:gd name="connsiteY4358" fmla="*/ 292894 h 514350"/>
                <a:gd name="connsiteX4359" fmla="*/ 4374356 w 6400800"/>
                <a:gd name="connsiteY4359" fmla="*/ 291941 h 514350"/>
                <a:gd name="connsiteX4360" fmla="*/ 4374356 w 6400800"/>
                <a:gd name="connsiteY4360" fmla="*/ 291941 h 514350"/>
                <a:gd name="connsiteX4361" fmla="*/ 4360069 w 6400800"/>
                <a:gd name="connsiteY4361" fmla="*/ 282416 h 514350"/>
                <a:gd name="connsiteX4362" fmla="*/ 4360069 w 6400800"/>
                <a:gd name="connsiteY4362" fmla="*/ 290036 h 514350"/>
                <a:gd name="connsiteX4363" fmla="*/ 4359116 w 6400800"/>
                <a:gd name="connsiteY4363" fmla="*/ 288131 h 514350"/>
                <a:gd name="connsiteX4364" fmla="*/ 4360069 w 6400800"/>
                <a:gd name="connsiteY4364" fmla="*/ 282416 h 514350"/>
                <a:gd name="connsiteX4365" fmla="*/ 4313397 w 6400800"/>
                <a:gd name="connsiteY4365" fmla="*/ 387191 h 514350"/>
                <a:gd name="connsiteX4366" fmla="*/ 4311491 w 6400800"/>
                <a:gd name="connsiteY4366" fmla="*/ 391001 h 514350"/>
                <a:gd name="connsiteX4367" fmla="*/ 4313397 w 6400800"/>
                <a:gd name="connsiteY4367" fmla="*/ 387191 h 514350"/>
                <a:gd name="connsiteX4368" fmla="*/ 4313397 w 6400800"/>
                <a:gd name="connsiteY4368" fmla="*/ 387191 h 514350"/>
                <a:gd name="connsiteX4369" fmla="*/ 4311491 w 6400800"/>
                <a:gd name="connsiteY4369" fmla="*/ 351949 h 514350"/>
                <a:gd name="connsiteX4370" fmla="*/ 4312444 w 6400800"/>
                <a:gd name="connsiteY4370" fmla="*/ 365284 h 514350"/>
                <a:gd name="connsiteX4371" fmla="*/ 4311491 w 6400800"/>
                <a:gd name="connsiteY4371" fmla="*/ 363379 h 514350"/>
                <a:gd name="connsiteX4372" fmla="*/ 4311491 w 6400800"/>
                <a:gd name="connsiteY4372" fmla="*/ 351949 h 514350"/>
                <a:gd name="connsiteX4373" fmla="*/ 4247674 w 6400800"/>
                <a:gd name="connsiteY4373" fmla="*/ 313849 h 514350"/>
                <a:gd name="connsiteX4374" fmla="*/ 4247674 w 6400800"/>
                <a:gd name="connsiteY4374" fmla="*/ 311944 h 514350"/>
                <a:gd name="connsiteX4375" fmla="*/ 4247674 w 6400800"/>
                <a:gd name="connsiteY4375" fmla="*/ 313849 h 514350"/>
                <a:gd name="connsiteX4376" fmla="*/ 4246722 w 6400800"/>
                <a:gd name="connsiteY4376" fmla="*/ 324326 h 514350"/>
                <a:gd name="connsiteX4377" fmla="*/ 4246722 w 6400800"/>
                <a:gd name="connsiteY4377" fmla="*/ 322421 h 514350"/>
                <a:gd name="connsiteX4378" fmla="*/ 4247674 w 6400800"/>
                <a:gd name="connsiteY4378" fmla="*/ 313849 h 514350"/>
                <a:gd name="connsiteX4379" fmla="*/ 4181951 w 6400800"/>
                <a:gd name="connsiteY4379" fmla="*/ 367189 h 514350"/>
                <a:gd name="connsiteX4380" fmla="*/ 4182904 w 6400800"/>
                <a:gd name="connsiteY4380" fmla="*/ 324326 h 514350"/>
                <a:gd name="connsiteX4381" fmla="*/ 4183856 w 6400800"/>
                <a:gd name="connsiteY4381" fmla="*/ 330041 h 514350"/>
                <a:gd name="connsiteX4382" fmla="*/ 4185761 w 6400800"/>
                <a:gd name="connsiteY4382" fmla="*/ 340519 h 514350"/>
                <a:gd name="connsiteX4383" fmla="*/ 4185761 w 6400800"/>
                <a:gd name="connsiteY4383" fmla="*/ 342424 h 514350"/>
                <a:gd name="connsiteX4384" fmla="*/ 4183856 w 6400800"/>
                <a:gd name="connsiteY4384" fmla="*/ 338614 h 514350"/>
                <a:gd name="connsiteX4385" fmla="*/ 4187666 w 6400800"/>
                <a:gd name="connsiteY4385" fmla="*/ 357664 h 514350"/>
                <a:gd name="connsiteX4386" fmla="*/ 4189571 w 6400800"/>
                <a:gd name="connsiteY4386" fmla="*/ 365284 h 514350"/>
                <a:gd name="connsiteX4387" fmla="*/ 4191476 w 6400800"/>
                <a:gd name="connsiteY4387" fmla="*/ 373856 h 514350"/>
                <a:gd name="connsiteX4388" fmla="*/ 4190524 w 6400800"/>
                <a:gd name="connsiteY4388" fmla="*/ 386239 h 514350"/>
                <a:gd name="connsiteX4389" fmla="*/ 4190524 w 6400800"/>
                <a:gd name="connsiteY4389" fmla="*/ 391954 h 514350"/>
                <a:gd name="connsiteX4390" fmla="*/ 4181951 w 6400800"/>
                <a:gd name="connsiteY4390" fmla="*/ 367189 h 514350"/>
                <a:gd name="connsiteX4391" fmla="*/ 4181951 w 6400800"/>
                <a:gd name="connsiteY4391" fmla="*/ 367189 h 514350"/>
                <a:gd name="connsiteX4392" fmla="*/ 4161949 w 6400800"/>
                <a:gd name="connsiteY4392" fmla="*/ 401479 h 514350"/>
                <a:gd name="connsiteX4393" fmla="*/ 4161949 w 6400800"/>
                <a:gd name="connsiteY4393" fmla="*/ 399574 h 514350"/>
                <a:gd name="connsiteX4394" fmla="*/ 4161949 w 6400800"/>
                <a:gd name="connsiteY4394" fmla="*/ 399574 h 514350"/>
                <a:gd name="connsiteX4395" fmla="*/ 4161949 w 6400800"/>
                <a:gd name="connsiteY4395" fmla="*/ 401479 h 514350"/>
                <a:gd name="connsiteX4396" fmla="*/ 4160044 w 6400800"/>
                <a:gd name="connsiteY4396" fmla="*/ 306229 h 514350"/>
                <a:gd name="connsiteX4397" fmla="*/ 4160996 w 6400800"/>
                <a:gd name="connsiteY4397" fmla="*/ 292894 h 514350"/>
                <a:gd name="connsiteX4398" fmla="*/ 4163854 w 6400800"/>
                <a:gd name="connsiteY4398" fmla="*/ 282416 h 514350"/>
                <a:gd name="connsiteX4399" fmla="*/ 4162901 w 6400800"/>
                <a:gd name="connsiteY4399" fmla="*/ 313849 h 514350"/>
                <a:gd name="connsiteX4400" fmla="*/ 4160044 w 6400800"/>
                <a:gd name="connsiteY4400" fmla="*/ 306229 h 514350"/>
                <a:gd name="connsiteX4401" fmla="*/ 4160044 w 6400800"/>
                <a:gd name="connsiteY4401" fmla="*/ 306229 h 514350"/>
                <a:gd name="connsiteX4402" fmla="*/ 4128611 w 6400800"/>
                <a:gd name="connsiteY4402" fmla="*/ 354806 h 514350"/>
                <a:gd name="connsiteX4403" fmla="*/ 4127659 w 6400800"/>
                <a:gd name="connsiteY4403" fmla="*/ 343376 h 514350"/>
                <a:gd name="connsiteX4404" fmla="*/ 4128611 w 6400800"/>
                <a:gd name="connsiteY4404" fmla="*/ 350044 h 514350"/>
                <a:gd name="connsiteX4405" fmla="*/ 4130516 w 6400800"/>
                <a:gd name="connsiteY4405" fmla="*/ 365284 h 514350"/>
                <a:gd name="connsiteX4406" fmla="*/ 4128611 w 6400800"/>
                <a:gd name="connsiteY4406" fmla="*/ 354806 h 514350"/>
                <a:gd name="connsiteX4407" fmla="*/ 4124801 w 6400800"/>
                <a:gd name="connsiteY4407" fmla="*/ 255746 h 514350"/>
                <a:gd name="connsiteX4408" fmla="*/ 4124801 w 6400800"/>
                <a:gd name="connsiteY4408" fmla="*/ 248126 h 514350"/>
                <a:gd name="connsiteX4409" fmla="*/ 4140041 w 6400800"/>
                <a:gd name="connsiteY4409" fmla="*/ 303371 h 514350"/>
                <a:gd name="connsiteX4410" fmla="*/ 4140994 w 6400800"/>
                <a:gd name="connsiteY4410" fmla="*/ 307181 h 514350"/>
                <a:gd name="connsiteX4411" fmla="*/ 4140994 w 6400800"/>
                <a:gd name="connsiteY4411" fmla="*/ 321469 h 514350"/>
                <a:gd name="connsiteX4412" fmla="*/ 4133374 w 6400800"/>
                <a:gd name="connsiteY4412" fmla="*/ 305276 h 514350"/>
                <a:gd name="connsiteX4413" fmla="*/ 4135279 w 6400800"/>
                <a:gd name="connsiteY4413" fmla="*/ 312896 h 514350"/>
                <a:gd name="connsiteX4414" fmla="*/ 4127659 w 6400800"/>
                <a:gd name="connsiteY4414" fmla="*/ 300514 h 514350"/>
                <a:gd name="connsiteX4415" fmla="*/ 4123849 w 6400800"/>
                <a:gd name="connsiteY4415" fmla="*/ 284321 h 514350"/>
                <a:gd name="connsiteX4416" fmla="*/ 4124801 w 6400800"/>
                <a:gd name="connsiteY4416" fmla="*/ 255746 h 514350"/>
                <a:gd name="connsiteX4417" fmla="*/ 4095274 w 6400800"/>
                <a:gd name="connsiteY4417" fmla="*/ 395764 h 514350"/>
                <a:gd name="connsiteX4418" fmla="*/ 4095274 w 6400800"/>
                <a:gd name="connsiteY4418" fmla="*/ 395764 h 514350"/>
                <a:gd name="connsiteX4419" fmla="*/ 4095274 w 6400800"/>
                <a:gd name="connsiteY4419" fmla="*/ 394811 h 514350"/>
                <a:gd name="connsiteX4420" fmla="*/ 4095274 w 6400800"/>
                <a:gd name="connsiteY4420" fmla="*/ 395764 h 514350"/>
                <a:gd name="connsiteX4421" fmla="*/ 4093369 w 6400800"/>
                <a:gd name="connsiteY4421" fmla="*/ 386239 h 514350"/>
                <a:gd name="connsiteX4422" fmla="*/ 4093369 w 6400800"/>
                <a:gd name="connsiteY4422" fmla="*/ 376714 h 514350"/>
                <a:gd name="connsiteX4423" fmla="*/ 4096226 w 6400800"/>
                <a:gd name="connsiteY4423" fmla="*/ 382429 h 514350"/>
                <a:gd name="connsiteX4424" fmla="*/ 4093369 w 6400800"/>
                <a:gd name="connsiteY4424" fmla="*/ 386239 h 514350"/>
                <a:gd name="connsiteX4425" fmla="*/ 4097179 w 6400800"/>
                <a:gd name="connsiteY4425" fmla="*/ 342424 h 514350"/>
                <a:gd name="connsiteX4426" fmla="*/ 4099084 w 6400800"/>
                <a:gd name="connsiteY4426" fmla="*/ 334804 h 514350"/>
                <a:gd name="connsiteX4427" fmla="*/ 4099084 w 6400800"/>
                <a:gd name="connsiteY4427" fmla="*/ 337661 h 514350"/>
                <a:gd name="connsiteX4428" fmla="*/ 4097179 w 6400800"/>
                <a:gd name="connsiteY4428" fmla="*/ 342424 h 514350"/>
                <a:gd name="connsiteX4429" fmla="*/ 4100989 w 6400800"/>
                <a:gd name="connsiteY4429" fmla="*/ 353854 h 514350"/>
                <a:gd name="connsiteX4430" fmla="*/ 4100989 w 6400800"/>
                <a:gd name="connsiteY4430" fmla="*/ 351949 h 514350"/>
                <a:gd name="connsiteX4431" fmla="*/ 4100989 w 6400800"/>
                <a:gd name="connsiteY4431" fmla="*/ 351949 h 514350"/>
                <a:gd name="connsiteX4432" fmla="*/ 4100989 w 6400800"/>
                <a:gd name="connsiteY4432" fmla="*/ 353854 h 514350"/>
                <a:gd name="connsiteX4433" fmla="*/ 4100989 w 6400800"/>
                <a:gd name="connsiteY4433" fmla="*/ 353854 h 514350"/>
                <a:gd name="connsiteX4434" fmla="*/ 4115276 w 6400800"/>
                <a:gd name="connsiteY4434" fmla="*/ 322421 h 514350"/>
                <a:gd name="connsiteX4435" fmla="*/ 4114324 w 6400800"/>
                <a:gd name="connsiteY4435" fmla="*/ 350996 h 514350"/>
                <a:gd name="connsiteX4436" fmla="*/ 4111466 w 6400800"/>
                <a:gd name="connsiteY4436" fmla="*/ 327184 h 514350"/>
                <a:gd name="connsiteX4437" fmla="*/ 4108609 w 6400800"/>
                <a:gd name="connsiteY4437" fmla="*/ 342424 h 514350"/>
                <a:gd name="connsiteX4438" fmla="*/ 4107656 w 6400800"/>
                <a:gd name="connsiteY4438" fmla="*/ 341471 h 514350"/>
                <a:gd name="connsiteX4439" fmla="*/ 4106704 w 6400800"/>
                <a:gd name="connsiteY4439" fmla="*/ 336709 h 514350"/>
                <a:gd name="connsiteX4440" fmla="*/ 4113371 w 6400800"/>
                <a:gd name="connsiteY4440" fmla="*/ 322421 h 514350"/>
                <a:gd name="connsiteX4441" fmla="*/ 4115276 w 6400800"/>
                <a:gd name="connsiteY4441" fmla="*/ 318611 h 514350"/>
                <a:gd name="connsiteX4442" fmla="*/ 4115276 w 6400800"/>
                <a:gd name="connsiteY4442" fmla="*/ 322421 h 514350"/>
                <a:gd name="connsiteX4443" fmla="*/ 4109561 w 6400800"/>
                <a:gd name="connsiteY4443" fmla="*/ 295751 h 514350"/>
                <a:gd name="connsiteX4444" fmla="*/ 4116229 w 6400800"/>
                <a:gd name="connsiteY4444" fmla="*/ 308134 h 514350"/>
                <a:gd name="connsiteX4445" fmla="*/ 4116229 w 6400800"/>
                <a:gd name="connsiteY4445" fmla="*/ 311944 h 514350"/>
                <a:gd name="connsiteX4446" fmla="*/ 4110514 w 6400800"/>
                <a:gd name="connsiteY4446" fmla="*/ 320516 h 514350"/>
                <a:gd name="connsiteX4447" fmla="*/ 4104799 w 6400800"/>
                <a:gd name="connsiteY4447" fmla="*/ 329089 h 514350"/>
                <a:gd name="connsiteX4448" fmla="*/ 4102894 w 6400800"/>
                <a:gd name="connsiteY4448" fmla="*/ 322421 h 514350"/>
                <a:gd name="connsiteX4449" fmla="*/ 4109561 w 6400800"/>
                <a:gd name="connsiteY4449" fmla="*/ 295751 h 514350"/>
                <a:gd name="connsiteX4450" fmla="*/ 4092416 w 6400800"/>
                <a:gd name="connsiteY4450" fmla="*/ 294799 h 514350"/>
                <a:gd name="connsiteX4451" fmla="*/ 4094321 w 6400800"/>
                <a:gd name="connsiteY4451" fmla="*/ 265271 h 514350"/>
                <a:gd name="connsiteX4452" fmla="*/ 4098131 w 6400800"/>
                <a:gd name="connsiteY4452" fmla="*/ 272891 h 514350"/>
                <a:gd name="connsiteX4453" fmla="*/ 4106704 w 6400800"/>
                <a:gd name="connsiteY4453" fmla="*/ 290989 h 514350"/>
                <a:gd name="connsiteX4454" fmla="*/ 4098131 w 6400800"/>
                <a:gd name="connsiteY4454" fmla="*/ 311944 h 514350"/>
                <a:gd name="connsiteX4455" fmla="*/ 4096226 w 6400800"/>
                <a:gd name="connsiteY4455" fmla="*/ 306229 h 514350"/>
                <a:gd name="connsiteX4456" fmla="*/ 4097179 w 6400800"/>
                <a:gd name="connsiteY4456" fmla="*/ 315754 h 514350"/>
                <a:gd name="connsiteX4457" fmla="*/ 4092416 w 6400800"/>
                <a:gd name="connsiteY4457" fmla="*/ 329089 h 514350"/>
                <a:gd name="connsiteX4458" fmla="*/ 4091464 w 6400800"/>
                <a:gd name="connsiteY4458" fmla="*/ 325279 h 514350"/>
                <a:gd name="connsiteX4459" fmla="*/ 4090511 w 6400800"/>
                <a:gd name="connsiteY4459" fmla="*/ 321469 h 514350"/>
                <a:gd name="connsiteX4460" fmla="*/ 4092416 w 6400800"/>
                <a:gd name="connsiteY4460" fmla="*/ 294799 h 514350"/>
                <a:gd name="connsiteX4461" fmla="*/ 4085749 w 6400800"/>
                <a:gd name="connsiteY4461" fmla="*/ 244316 h 514350"/>
                <a:gd name="connsiteX4462" fmla="*/ 4085749 w 6400800"/>
                <a:gd name="connsiteY4462" fmla="*/ 244316 h 514350"/>
                <a:gd name="connsiteX4463" fmla="*/ 4084796 w 6400800"/>
                <a:gd name="connsiteY4463" fmla="*/ 250031 h 514350"/>
                <a:gd name="connsiteX4464" fmla="*/ 4085749 w 6400800"/>
                <a:gd name="connsiteY4464" fmla="*/ 244316 h 514350"/>
                <a:gd name="connsiteX4465" fmla="*/ 4043839 w 6400800"/>
                <a:gd name="connsiteY4465" fmla="*/ 279559 h 514350"/>
                <a:gd name="connsiteX4466" fmla="*/ 4043839 w 6400800"/>
                <a:gd name="connsiteY4466" fmla="*/ 279559 h 514350"/>
                <a:gd name="connsiteX4467" fmla="*/ 4044791 w 6400800"/>
                <a:gd name="connsiteY4467" fmla="*/ 283369 h 514350"/>
                <a:gd name="connsiteX4468" fmla="*/ 4043839 w 6400800"/>
                <a:gd name="connsiteY4468" fmla="*/ 281464 h 514350"/>
                <a:gd name="connsiteX4469" fmla="*/ 4044791 w 6400800"/>
                <a:gd name="connsiteY4469" fmla="*/ 286226 h 514350"/>
                <a:gd name="connsiteX4470" fmla="*/ 4044791 w 6400800"/>
                <a:gd name="connsiteY4470" fmla="*/ 290036 h 514350"/>
                <a:gd name="connsiteX4471" fmla="*/ 4042886 w 6400800"/>
                <a:gd name="connsiteY4471" fmla="*/ 284321 h 514350"/>
                <a:gd name="connsiteX4472" fmla="*/ 4043839 w 6400800"/>
                <a:gd name="connsiteY4472" fmla="*/ 279559 h 514350"/>
                <a:gd name="connsiteX4473" fmla="*/ 4044791 w 6400800"/>
                <a:gd name="connsiteY4473" fmla="*/ 333851 h 514350"/>
                <a:gd name="connsiteX4474" fmla="*/ 4044791 w 6400800"/>
                <a:gd name="connsiteY4474" fmla="*/ 333851 h 514350"/>
                <a:gd name="connsiteX4475" fmla="*/ 4044791 w 6400800"/>
                <a:gd name="connsiteY4475" fmla="*/ 339566 h 514350"/>
                <a:gd name="connsiteX4476" fmla="*/ 4042886 w 6400800"/>
                <a:gd name="connsiteY4476" fmla="*/ 337661 h 514350"/>
                <a:gd name="connsiteX4477" fmla="*/ 4044791 w 6400800"/>
                <a:gd name="connsiteY4477" fmla="*/ 333851 h 514350"/>
                <a:gd name="connsiteX4478" fmla="*/ 4039076 w 6400800"/>
                <a:gd name="connsiteY4478" fmla="*/ 271939 h 514350"/>
                <a:gd name="connsiteX4479" fmla="*/ 4039076 w 6400800"/>
                <a:gd name="connsiteY4479" fmla="*/ 273844 h 514350"/>
                <a:gd name="connsiteX4480" fmla="*/ 4038124 w 6400800"/>
                <a:gd name="connsiteY4480" fmla="*/ 270034 h 514350"/>
                <a:gd name="connsiteX4481" fmla="*/ 4036219 w 6400800"/>
                <a:gd name="connsiteY4481" fmla="*/ 265271 h 514350"/>
                <a:gd name="connsiteX4482" fmla="*/ 4039076 w 6400800"/>
                <a:gd name="connsiteY4482" fmla="*/ 271939 h 514350"/>
                <a:gd name="connsiteX4483" fmla="*/ 4033361 w 6400800"/>
                <a:gd name="connsiteY4483" fmla="*/ 358616 h 514350"/>
                <a:gd name="connsiteX4484" fmla="*/ 4034314 w 6400800"/>
                <a:gd name="connsiteY4484" fmla="*/ 351949 h 514350"/>
                <a:gd name="connsiteX4485" fmla="*/ 4038124 w 6400800"/>
                <a:gd name="connsiteY4485" fmla="*/ 345281 h 514350"/>
                <a:gd name="connsiteX4486" fmla="*/ 4043839 w 6400800"/>
                <a:gd name="connsiteY4486" fmla="*/ 351949 h 514350"/>
                <a:gd name="connsiteX4487" fmla="*/ 4040981 w 6400800"/>
                <a:gd name="connsiteY4487" fmla="*/ 391954 h 514350"/>
                <a:gd name="connsiteX4488" fmla="*/ 4035266 w 6400800"/>
                <a:gd name="connsiteY4488" fmla="*/ 413861 h 514350"/>
                <a:gd name="connsiteX4489" fmla="*/ 4029551 w 6400800"/>
                <a:gd name="connsiteY4489" fmla="*/ 395764 h 514350"/>
                <a:gd name="connsiteX4490" fmla="*/ 4027646 w 6400800"/>
                <a:gd name="connsiteY4490" fmla="*/ 388144 h 514350"/>
                <a:gd name="connsiteX4491" fmla="*/ 4033361 w 6400800"/>
                <a:gd name="connsiteY4491" fmla="*/ 358616 h 514350"/>
                <a:gd name="connsiteX4492" fmla="*/ 4020026 w 6400800"/>
                <a:gd name="connsiteY4492" fmla="*/ 324326 h 514350"/>
                <a:gd name="connsiteX4493" fmla="*/ 4021931 w 6400800"/>
                <a:gd name="connsiteY4493" fmla="*/ 326231 h 514350"/>
                <a:gd name="connsiteX4494" fmla="*/ 4019074 w 6400800"/>
                <a:gd name="connsiteY4494" fmla="*/ 334804 h 514350"/>
                <a:gd name="connsiteX4495" fmla="*/ 4017169 w 6400800"/>
                <a:gd name="connsiteY4495" fmla="*/ 341471 h 514350"/>
                <a:gd name="connsiteX4496" fmla="*/ 4016216 w 6400800"/>
                <a:gd name="connsiteY4496" fmla="*/ 342424 h 514350"/>
                <a:gd name="connsiteX4497" fmla="*/ 4015264 w 6400800"/>
                <a:gd name="connsiteY4497" fmla="*/ 344329 h 514350"/>
                <a:gd name="connsiteX4498" fmla="*/ 4011454 w 6400800"/>
                <a:gd name="connsiteY4498" fmla="*/ 315754 h 514350"/>
                <a:gd name="connsiteX4499" fmla="*/ 4020026 w 6400800"/>
                <a:gd name="connsiteY4499" fmla="*/ 324326 h 514350"/>
                <a:gd name="connsiteX4500" fmla="*/ 3999071 w 6400800"/>
                <a:gd name="connsiteY4500" fmla="*/ 282416 h 514350"/>
                <a:gd name="connsiteX4501" fmla="*/ 3999071 w 6400800"/>
                <a:gd name="connsiteY4501" fmla="*/ 282416 h 514350"/>
                <a:gd name="connsiteX4502" fmla="*/ 4000024 w 6400800"/>
                <a:gd name="connsiteY4502" fmla="*/ 310991 h 514350"/>
                <a:gd name="connsiteX4503" fmla="*/ 4000024 w 6400800"/>
                <a:gd name="connsiteY4503" fmla="*/ 316706 h 514350"/>
                <a:gd name="connsiteX4504" fmla="*/ 3999071 w 6400800"/>
                <a:gd name="connsiteY4504" fmla="*/ 325279 h 514350"/>
                <a:gd name="connsiteX4505" fmla="*/ 3999071 w 6400800"/>
                <a:gd name="connsiteY4505" fmla="*/ 327184 h 514350"/>
                <a:gd name="connsiteX4506" fmla="*/ 3998119 w 6400800"/>
                <a:gd name="connsiteY4506" fmla="*/ 324326 h 514350"/>
                <a:gd name="connsiteX4507" fmla="*/ 3997166 w 6400800"/>
                <a:gd name="connsiteY4507" fmla="*/ 314801 h 514350"/>
                <a:gd name="connsiteX4508" fmla="*/ 3996214 w 6400800"/>
                <a:gd name="connsiteY4508" fmla="*/ 286226 h 514350"/>
                <a:gd name="connsiteX4509" fmla="*/ 3999071 w 6400800"/>
                <a:gd name="connsiteY4509" fmla="*/ 282416 h 514350"/>
                <a:gd name="connsiteX4510" fmla="*/ 3983831 w 6400800"/>
                <a:gd name="connsiteY4510" fmla="*/ 405289 h 514350"/>
                <a:gd name="connsiteX4511" fmla="*/ 3980021 w 6400800"/>
                <a:gd name="connsiteY4511" fmla="*/ 412909 h 514350"/>
                <a:gd name="connsiteX4512" fmla="*/ 3980021 w 6400800"/>
                <a:gd name="connsiteY4512" fmla="*/ 412909 h 514350"/>
                <a:gd name="connsiteX4513" fmla="*/ 3982879 w 6400800"/>
                <a:gd name="connsiteY4513" fmla="*/ 402431 h 514350"/>
                <a:gd name="connsiteX4514" fmla="*/ 3983831 w 6400800"/>
                <a:gd name="connsiteY4514" fmla="*/ 405289 h 514350"/>
                <a:gd name="connsiteX4515" fmla="*/ 3980974 w 6400800"/>
                <a:gd name="connsiteY4515" fmla="*/ 395764 h 514350"/>
                <a:gd name="connsiteX4516" fmla="*/ 3982879 w 6400800"/>
                <a:gd name="connsiteY4516" fmla="*/ 401479 h 514350"/>
                <a:gd name="connsiteX4517" fmla="*/ 3979069 w 6400800"/>
                <a:gd name="connsiteY4517" fmla="*/ 407194 h 514350"/>
                <a:gd name="connsiteX4518" fmla="*/ 3979069 w 6400800"/>
                <a:gd name="connsiteY4518" fmla="*/ 406241 h 514350"/>
                <a:gd name="connsiteX4519" fmla="*/ 3980974 w 6400800"/>
                <a:gd name="connsiteY4519" fmla="*/ 395764 h 514350"/>
                <a:gd name="connsiteX4520" fmla="*/ 3976211 w 6400800"/>
                <a:gd name="connsiteY4520" fmla="*/ 378619 h 514350"/>
                <a:gd name="connsiteX4521" fmla="*/ 3976211 w 6400800"/>
                <a:gd name="connsiteY4521" fmla="*/ 378619 h 514350"/>
                <a:gd name="connsiteX4522" fmla="*/ 3976211 w 6400800"/>
                <a:gd name="connsiteY4522" fmla="*/ 380524 h 514350"/>
                <a:gd name="connsiteX4523" fmla="*/ 3976211 w 6400800"/>
                <a:gd name="connsiteY4523" fmla="*/ 378619 h 514350"/>
                <a:gd name="connsiteX4524" fmla="*/ 3948589 w 6400800"/>
                <a:gd name="connsiteY4524" fmla="*/ 255746 h 514350"/>
                <a:gd name="connsiteX4525" fmla="*/ 3946684 w 6400800"/>
                <a:gd name="connsiteY4525" fmla="*/ 277654 h 514350"/>
                <a:gd name="connsiteX4526" fmla="*/ 3945731 w 6400800"/>
                <a:gd name="connsiteY4526" fmla="*/ 285274 h 514350"/>
                <a:gd name="connsiteX4527" fmla="*/ 3943826 w 6400800"/>
                <a:gd name="connsiteY4527" fmla="*/ 266224 h 514350"/>
                <a:gd name="connsiteX4528" fmla="*/ 3940016 w 6400800"/>
                <a:gd name="connsiteY4528" fmla="*/ 240506 h 514350"/>
                <a:gd name="connsiteX4529" fmla="*/ 3940016 w 6400800"/>
                <a:gd name="connsiteY4529" fmla="*/ 239554 h 514350"/>
                <a:gd name="connsiteX4530" fmla="*/ 3940016 w 6400800"/>
                <a:gd name="connsiteY4530" fmla="*/ 236696 h 514350"/>
                <a:gd name="connsiteX4531" fmla="*/ 3942874 w 6400800"/>
                <a:gd name="connsiteY4531" fmla="*/ 240506 h 514350"/>
                <a:gd name="connsiteX4532" fmla="*/ 3947636 w 6400800"/>
                <a:gd name="connsiteY4532" fmla="*/ 248126 h 514350"/>
                <a:gd name="connsiteX4533" fmla="*/ 3948589 w 6400800"/>
                <a:gd name="connsiteY4533" fmla="*/ 255746 h 514350"/>
                <a:gd name="connsiteX4534" fmla="*/ 3943826 w 6400800"/>
                <a:gd name="connsiteY4534" fmla="*/ 205264 h 514350"/>
                <a:gd name="connsiteX4535" fmla="*/ 3943826 w 6400800"/>
                <a:gd name="connsiteY4535" fmla="*/ 210979 h 514350"/>
                <a:gd name="connsiteX4536" fmla="*/ 3945731 w 6400800"/>
                <a:gd name="connsiteY4536" fmla="*/ 230981 h 514350"/>
                <a:gd name="connsiteX4537" fmla="*/ 3946684 w 6400800"/>
                <a:gd name="connsiteY4537" fmla="*/ 236696 h 514350"/>
                <a:gd name="connsiteX4538" fmla="*/ 3939064 w 6400800"/>
                <a:gd name="connsiteY4538" fmla="*/ 228124 h 514350"/>
                <a:gd name="connsiteX4539" fmla="*/ 3937159 w 6400800"/>
                <a:gd name="connsiteY4539" fmla="*/ 215741 h 514350"/>
                <a:gd name="connsiteX4540" fmla="*/ 3943826 w 6400800"/>
                <a:gd name="connsiteY4540" fmla="*/ 205264 h 514350"/>
                <a:gd name="connsiteX4541" fmla="*/ 3866674 w 6400800"/>
                <a:gd name="connsiteY4541" fmla="*/ 369094 h 514350"/>
                <a:gd name="connsiteX4542" fmla="*/ 3867626 w 6400800"/>
                <a:gd name="connsiteY4542" fmla="*/ 368141 h 514350"/>
                <a:gd name="connsiteX4543" fmla="*/ 3867626 w 6400800"/>
                <a:gd name="connsiteY4543" fmla="*/ 370999 h 514350"/>
                <a:gd name="connsiteX4544" fmla="*/ 3866674 w 6400800"/>
                <a:gd name="connsiteY4544" fmla="*/ 369094 h 514350"/>
                <a:gd name="connsiteX4545" fmla="*/ 3886676 w 6400800"/>
                <a:gd name="connsiteY4545" fmla="*/ 354806 h 514350"/>
                <a:gd name="connsiteX4546" fmla="*/ 3882866 w 6400800"/>
                <a:gd name="connsiteY4546" fmla="*/ 348139 h 514350"/>
                <a:gd name="connsiteX4547" fmla="*/ 3881914 w 6400800"/>
                <a:gd name="connsiteY4547" fmla="*/ 338614 h 514350"/>
                <a:gd name="connsiteX4548" fmla="*/ 3886676 w 6400800"/>
                <a:gd name="connsiteY4548" fmla="*/ 354806 h 514350"/>
                <a:gd name="connsiteX4549" fmla="*/ 3887629 w 6400800"/>
                <a:gd name="connsiteY4549" fmla="*/ 356711 h 514350"/>
                <a:gd name="connsiteX4550" fmla="*/ 3886676 w 6400800"/>
                <a:gd name="connsiteY4550" fmla="*/ 354806 h 514350"/>
                <a:gd name="connsiteX4551" fmla="*/ 3897154 w 6400800"/>
                <a:gd name="connsiteY4551" fmla="*/ 278606 h 514350"/>
                <a:gd name="connsiteX4552" fmla="*/ 3901916 w 6400800"/>
                <a:gd name="connsiteY4552" fmla="*/ 270986 h 514350"/>
                <a:gd name="connsiteX4553" fmla="*/ 3901916 w 6400800"/>
                <a:gd name="connsiteY4553" fmla="*/ 270986 h 514350"/>
                <a:gd name="connsiteX4554" fmla="*/ 3897154 w 6400800"/>
                <a:gd name="connsiteY4554" fmla="*/ 278606 h 514350"/>
                <a:gd name="connsiteX4555" fmla="*/ 3897154 w 6400800"/>
                <a:gd name="connsiteY4555" fmla="*/ 278606 h 514350"/>
                <a:gd name="connsiteX4556" fmla="*/ 3900011 w 6400800"/>
                <a:gd name="connsiteY4556" fmla="*/ 291941 h 514350"/>
                <a:gd name="connsiteX4557" fmla="*/ 3901916 w 6400800"/>
                <a:gd name="connsiteY4557" fmla="*/ 288131 h 514350"/>
                <a:gd name="connsiteX4558" fmla="*/ 3902869 w 6400800"/>
                <a:gd name="connsiteY4558" fmla="*/ 286226 h 514350"/>
                <a:gd name="connsiteX4559" fmla="*/ 3903821 w 6400800"/>
                <a:gd name="connsiteY4559" fmla="*/ 297656 h 514350"/>
                <a:gd name="connsiteX4560" fmla="*/ 3902869 w 6400800"/>
                <a:gd name="connsiteY4560" fmla="*/ 301466 h 514350"/>
                <a:gd name="connsiteX4561" fmla="*/ 3901916 w 6400800"/>
                <a:gd name="connsiteY4561" fmla="*/ 298609 h 514350"/>
                <a:gd name="connsiteX4562" fmla="*/ 3900011 w 6400800"/>
                <a:gd name="connsiteY4562" fmla="*/ 291941 h 514350"/>
                <a:gd name="connsiteX4563" fmla="*/ 3903821 w 6400800"/>
                <a:gd name="connsiteY4563" fmla="*/ 431006 h 514350"/>
                <a:gd name="connsiteX4564" fmla="*/ 3902869 w 6400800"/>
                <a:gd name="connsiteY4564" fmla="*/ 431959 h 514350"/>
                <a:gd name="connsiteX4565" fmla="*/ 3901916 w 6400800"/>
                <a:gd name="connsiteY4565" fmla="*/ 431959 h 514350"/>
                <a:gd name="connsiteX4566" fmla="*/ 3903821 w 6400800"/>
                <a:gd name="connsiteY4566" fmla="*/ 426244 h 514350"/>
                <a:gd name="connsiteX4567" fmla="*/ 3904774 w 6400800"/>
                <a:gd name="connsiteY4567" fmla="*/ 428149 h 514350"/>
                <a:gd name="connsiteX4568" fmla="*/ 3903821 w 6400800"/>
                <a:gd name="connsiteY4568" fmla="*/ 431006 h 514350"/>
                <a:gd name="connsiteX4569" fmla="*/ 3925729 w 6400800"/>
                <a:gd name="connsiteY4569" fmla="*/ 309086 h 514350"/>
                <a:gd name="connsiteX4570" fmla="*/ 3922871 w 6400800"/>
                <a:gd name="connsiteY4570" fmla="*/ 297656 h 514350"/>
                <a:gd name="connsiteX4571" fmla="*/ 3923824 w 6400800"/>
                <a:gd name="connsiteY4571" fmla="*/ 308134 h 514350"/>
                <a:gd name="connsiteX4572" fmla="*/ 3919061 w 6400800"/>
                <a:gd name="connsiteY4572" fmla="*/ 291941 h 514350"/>
                <a:gd name="connsiteX4573" fmla="*/ 3922871 w 6400800"/>
                <a:gd name="connsiteY4573" fmla="*/ 317659 h 514350"/>
                <a:gd name="connsiteX4574" fmla="*/ 3923824 w 6400800"/>
                <a:gd name="connsiteY4574" fmla="*/ 325279 h 514350"/>
                <a:gd name="connsiteX4575" fmla="*/ 3921919 w 6400800"/>
                <a:gd name="connsiteY4575" fmla="*/ 334804 h 514350"/>
                <a:gd name="connsiteX4576" fmla="*/ 3921919 w 6400800"/>
                <a:gd name="connsiteY4576" fmla="*/ 335756 h 514350"/>
                <a:gd name="connsiteX4577" fmla="*/ 3920966 w 6400800"/>
                <a:gd name="connsiteY4577" fmla="*/ 330041 h 514350"/>
                <a:gd name="connsiteX4578" fmla="*/ 3915251 w 6400800"/>
                <a:gd name="connsiteY4578" fmla="*/ 301466 h 514350"/>
                <a:gd name="connsiteX4579" fmla="*/ 3911441 w 6400800"/>
                <a:gd name="connsiteY4579" fmla="*/ 281464 h 514350"/>
                <a:gd name="connsiteX4580" fmla="*/ 3912394 w 6400800"/>
                <a:gd name="connsiteY4580" fmla="*/ 264319 h 514350"/>
                <a:gd name="connsiteX4581" fmla="*/ 3912394 w 6400800"/>
                <a:gd name="connsiteY4581" fmla="*/ 263366 h 514350"/>
                <a:gd name="connsiteX4582" fmla="*/ 3919061 w 6400800"/>
                <a:gd name="connsiteY4582" fmla="*/ 270986 h 514350"/>
                <a:gd name="connsiteX4583" fmla="*/ 3923824 w 6400800"/>
                <a:gd name="connsiteY4583" fmla="*/ 277654 h 514350"/>
                <a:gd name="connsiteX4584" fmla="*/ 3924776 w 6400800"/>
                <a:gd name="connsiteY4584" fmla="*/ 284321 h 514350"/>
                <a:gd name="connsiteX4585" fmla="*/ 3921919 w 6400800"/>
                <a:gd name="connsiteY4585" fmla="*/ 277654 h 514350"/>
                <a:gd name="connsiteX4586" fmla="*/ 3926681 w 6400800"/>
                <a:gd name="connsiteY4586" fmla="*/ 296704 h 514350"/>
                <a:gd name="connsiteX4587" fmla="*/ 3927634 w 6400800"/>
                <a:gd name="connsiteY4587" fmla="*/ 304324 h 514350"/>
                <a:gd name="connsiteX4588" fmla="*/ 3927634 w 6400800"/>
                <a:gd name="connsiteY4588" fmla="*/ 305276 h 514350"/>
                <a:gd name="connsiteX4589" fmla="*/ 3925729 w 6400800"/>
                <a:gd name="connsiteY4589" fmla="*/ 309086 h 514350"/>
                <a:gd name="connsiteX4590" fmla="*/ 3929539 w 6400800"/>
                <a:gd name="connsiteY4590" fmla="*/ 287179 h 514350"/>
                <a:gd name="connsiteX4591" fmla="*/ 3928586 w 6400800"/>
                <a:gd name="connsiteY4591" fmla="*/ 292894 h 514350"/>
                <a:gd name="connsiteX4592" fmla="*/ 3927634 w 6400800"/>
                <a:gd name="connsiteY4592" fmla="*/ 290036 h 514350"/>
                <a:gd name="connsiteX4593" fmla="*/ 3923824 w 6400800"/>
                <a:gd name="connsiteY4593" fmla="*/ 275749 h 514350"/>
                <a:gd name="connsiteX4594" fmla="*/ 3927634 w 6400800"/>
                <a:gd name="connsiteY4594" fmla="*/ 281464 h 514350"/>
                <a:gd name="connsiteX4595" fmla="*/ 3929539 w 6400800"/>
                <a:gd name="connsiteY4595" fmla="*/ 284321 h 514350"/>
                <a:gd name="connsiteX4596" fmla="*/ 3929539 w 6400800"/>
                <a:gd name="connsiteY4596" fmla="*/ 287179 h 514350"/>
                <a:gd name="connsiteX4597" fmla="*/ 3926681 w 6400800"/>
                <a:gd name="connsiteY4597" fmla="*/ 242411 h 514350"/>
                <a:gd name="connsiteX4598" fmla="*/ 3928586 w 6400800"/>
                <a:gd name="connsiteY4598" fmla="*/ 270986 h 514350"/>
                <a:gd name="connsiteX4599" fmla="*/ 3921919 w 6400800"/>
                <a:gd name="connsiteY4599" fmla="*/ 265271 h 514350"/>
                <a:gd name="connsiteX4600" fmla="*/ 3913346 w 6400800"/>
                <a:gd name="connsiteY4600" fmla="*/ 257651 h 514350"/>
                <a:gd name="connsiteX4601" fmla="*/ 3917156 w 6400800"/>
                <a:gd name="connsiteY4601" fmla="*/ 246221 h 514350"/>
                <a:gd name="connsiteX4602" fmla="*/ 3925729 w 6400800"/>
                <a:gd name="connsiteY4602" fmla="*/ 232886 h 514350"/>
                <a:gd name="connsiteX4603" fmla="*/ 3926681 w 6400800"/>
                <a:gd name="connsiteY4603" fmla="*/ 242411 h 514350"/>
                <a:gd name="connsiteX4604" fmla="*/ 3900964 w 6400800"/>
                <a:gd name="connsiteY4604" fmla="*/ 168116 h 514350"/>
                <a:gd name="connsiteX4605" fmla="*/ 3914299 w 6400800"/>
                <a:gd name="connsiteY4605" fmla="*/ 147161 h 514350"/>
                <a:gd name="connsiteX4606" fmla="*/ 3915251 w 6400800"/>
                <a:gd name="connsiteY4606" fmla="*/ 156686 h 514350"/>
                <a:gd name="connsiteX4607" fmla="*/ 3920966 w 6400800"/>
                <a:gd name="connsiteY4607" fmla="*/ 196691 h 514350"/>
                <a:gd name="connsiteX4608" fmla="*/ 3922871 w 6400800"/>
                <a:gd name="connsiteY4608" fmla="*/ 213836 h 514350"/>
                <a:gd name="connsiteX4609" fmla="*/ 3920014 w 6400800"/>
                <a:gd name="connsiteY4609" fmla="*/ 210979 h 514350"/>
                <a:gd name="connsiteX4610" fmla="*/ 3923824 w 6400800"/>
                <a:gd name="connsiteY4610" fmla="*/ 214789 h 514350"/>
                <a:gd name="connsiteX4611" fmla="*/ 3924776 w 6400800"/>
                <a:gd name="connsiteY4611" fmla="*/ 226219 h 514350"/>
                <a:gd name="connsiteX4612" fmla="*/ 3906679 w 6400800"/>
                <a:gd name="connsiteY4612" fmla="*/ 249079 h 514350"/>
                <a:gd name="connsiteX4613" fmla="*/ 3904774 w 6400800"/>
                <a:gd name="connsiteY4613" fmla="*/ 251936 h 514350"/>
                <a:gd name="connsiteX4614" fmla="*/ 3902869 w 6400800"/>
                <a:gd name="connsiteY4614" fmla="*/ 250984 h 514350"/>
                <a:gd name="connsiteX4615" fmla="*/ 3900964 w 6400800"/>
                <a:gd name="connsiteY4615" fmla="*/ 242411 h 514350"/>
                <a:gd name="connsiteX4616" fmla="*/ 3900964 w 6400800"/>
                <a:gd name="connsiteY4616" fmla="*/ 249079 h 514350"/>
                <a:gd name="connsiteX4617" fmla="*/ 3897154 w 6400800"/>
                <a:gd name="connsiteY4617" fmla="*/ 247174 h 514350"/>
                <a:gd name="connsiteX4618" fmla="*/ 3891439 w 6400800"/>
                <a:gd name="connsiteY4618" fmla="*/ 243364 h 514350"/>
                <a:gd name="connsiteX4619" fmla="*/ 3896201 w 6400800"/>
                <a:gd name="connsiteY4619" fmla="*/ 248126 h 514350"/>
                <a:gd name="connsiteX4620" fmla="*/ 3900964 w 6400800"/>
                <a:gd name="connsiteY4620" fmla="*/ 251936 h 514350"/>
                <a:gd name="connsiteX4621" fmla="*/ 3900964 w 6400800"/>
                <a:gd name="connsiteY4621" fmla="*/ 256699 h 514350"/>
                <a:gd name="connsiteX4622" fmla="*/ 3894296 w 6400800"/>
                <a:gd name="connsiteY4622" fmla="*/ 266224 h 514350"/>
                <a:gd name="connsiteX4623" fmla="*/ 3890486 w 6400800"/>
                <a:gd name="connsiteY4623" fmla="*/ 250984 h 514350"/>
                <a:gd name="connsiteX4624" fmla="*/ 3880009 w 6400800"/>
                <a:gd name="connsiteY4624" fmla="*/ 210026 h 514350"/>
                <a:gd name="connsiteX4625" fmla="*/ 3879056 w 6400800"/>
                <a:gd name="connsiteY4625" fmla="*/ 206216 h 514350"/>
                <a:gd name="connsiteX4626" fmla="*/ 3900964 w 6400800"/>
                <a:gd name="connsiteY4626" fmla="*/ 168116 h 514350"/>
                <a:gd name="connsiteX4627" fmla="*/ 3873341 w 6400800"/>
                <a:gd name="connsiteY4627" fmla="*/ 214789 h 514350"/>
                <a:gd name="connsiteX4628" fmla="*/ 3879056 w 6400800"/>
                <a:gd name="connsiteY4628" fmla="*/ 251936 h 514350"/>
                <a:gd name="connsiteX4629" fmla="*/ 3883819 w 6400800"/>
                <a:gd name="connsiteY4629" fmla="*/ 280511 h 514350"/>
                <a:gd name="connsiteX4630" fmla="*/ 3882866 w 6400800"/>
                <a:gd name="connsiteY4630" fmla="*/ 282416 h 514350"/>
                <a:gd name="connsiteX4631" fmla="*/ 3875246 w 6400800"/>
                <a:gd name="connsiteY4631" fmla="*/ 259556 h 514350"/>
                <a:gd name="connsiteX4632" fmla="*/ 3865721 w 6400800"/>
                <a:gd name="connsiteY4632" fmla="*/ 234791 h 514350"/>
                <a:gd name="connsiteX4633" fmla="*/ 3864769 w 6400800"/>
                <a:gd name="connsiteY4633" fmla="*/ 231934 h 514350"/>
                <a:gd name="connsiteX4634" fmla="*/ 3873341 w 6400800"/>
                <a:gd name="connsiteY4634" fmla="*/ 214789 h 514350"/>
                <a:gd name="connsiteX4635" fmla="*/ 3864769 w 6400800"/>
                <a:gd name="connsiteY4635" fmla="*/ 341471 h 514350"/>
                <a:gd name="connsiteX4636" fmla="*/ 3862864 w 6400800"/>
                <a:gd name="connsiteY4636" fmla="*/ 345281 h 514350"/>
                <a:gd name="connsiteX4637" fmla="*/ 3864769 w 6400800"/>
                <a:gd name="connsiteY4637" fmla="*/ 341471 h 514350"/>
                <a:gd name="connsiteX4638" fmla="*/ 3864769 w 6400800"/>
                <a:gd name="connsiteY4638" fmla="*/ 341471 h 514350"/>
                <a:gd name="connsiteX4639" fmla="*/ 3854291 w 6400800"/>
                <a:gd name="connsiteY4639" fmla="*/ 211931 h 514350"/>
                <a:gd name="connsiteX4640" fmla="*/ 3856196 w 6400800"/>
                <a:gd name="connsiteY4640" fmla="*/ 201454 h 514350"/>
                <a:gd name="connsiteX4641" fmla="*/ 3857149 w 6400800"/>
                <a:gd name="connsiteY4641" fmla="*/ 220504 h 514350"/>
                <a:gd name="connsiteX4642" fmla="*/ 3854291 w 6400800"/>
                <a:gd name="connsiteY4642" fmla="*/ 226219 h 514350"/>
                <a:gd name="connsiteX4643" fmla="*/ 3854291 w 6400800"/>
                <a:gd name="connsiteY4643" fmla="*/ 211931 h 514350"/>
                <a:gd name="connsiteX4644" fmla="*/ 3849529 w 6400800"/>
                <a:gd name="connsiteY4644" fmla="*/ 262414 h 514350"/>
                <a:gd name="connsiteX4645" fmla="*/ 3849529 w 6400800"/>
                <a:gd name="connsiteY4645" fmla="*/ 257651 h 514350"/>
                <a:gd name="connsiteX4646" fmla="*/ 3850481 w 6400800"/>
                <a:gd name="connsiteY4646" fmla="*/ 256699 h 514350"/>
                <a:gd name="connsiteX4647" fmla="*/ 3859054 w 6400800"/>
                <a:gd name="connsiteY4647" fmla="*/ 278606 h 514350"/>
                <a:gd name="connsiteX4648" fmla="*/ 3860006 w 6400800"/>
                <a:gd name="connsiteY4648" fmla="*/ 280511 h 514350"/>
                <a:gd name="connsiteX4649" fmla="*/ 3862864 w 6400800"/>
                <a:gd name="connsiteY4649" fmla="*/ 313849 h 514350"/>
                <a:gd name="connsiteX4650" fmla="*/ 3862864 w 6400800"/>
                <a:gd name="connsiteY4650" fmla="*/ 313849 h 514350"/>
                <a:gd name="connsiteX4651" fmla="*/ 3847624 w 6400800"/>
                <a:gd name="connsiteY4651" fmla="*/ 291941 h 514350"/>
                <a:gd name="connsiteX4652" fmla="*/ 3849529 w 6400800"/>
                <a:gd name="connsiteY4652" fmla="*/ 262414 h 514350"/>
                <a:gd name="connsiteX4653" fmla="*/ 3846671 w 6400800"/>
                <a:gd name="connsiteY4653" fmla="*/ 308134 h 514350"/>
                <a:gd name="connsiteX4654" fmla="*/ 3855244 w 6400800"/>
                <a:gd name="connsiteY4654" fmla="*/ 323374 h 514350"/>
                <a:gd name="connsiteX4655" fmla="*/ 3856196 w 6400800"/>
                <a:gd name="connsiteY4655" fmla="*/ 325279 h 514350"/>
                <a:gd name="connsiteX4656" fmla="*/ 3855244 w 6400800"/>
                <a:gd name="connsiteY4656" fmla="*/ 327184 h 514350"/>
                <a:gd name="connsiteX4657" fmla="*/ 3849529 w 6400800"/>
                <a:gd name="connsiteY4657" fmla="*/ 336709 h 514350"/>
                <a:gd name="connsiteX4658" fmla="*/ 3845719 w 6400800"/>
                <a:gd name="connsiteY4658" fmla="*/ 330041 h 514350"/>
                <a:gd name="connsiteX4659" fmla="*/ 3846671 w 6400800"/>
                <a:gd name="connsiteY4659" fmla="*/ 308134 h 514350"/>
                <a:gd name="connsiteX4660" fmla="*/ 3843814 w 6400800"/>
                <a:gd name="connsiteY4660" fmla="*/ 415766 h 514350"/>
                <a:gd name="connsiteX4661" fmla="*/ 3846671 w 6400800"/>
                <a:gd name="connsiteY4661" fmla="*/ 410051 h 514350"/>
                <a:gd name="connsiteX4662" fmla="*/ 3847624 w 6400800"/>
                <a:gd name="connsiteY4662" fmla="*/ 416719 h 514350"/>
                <a:gd name="connsiteX4663" fmla="*/ 3847624 w 6400800"/>
                <a:gd name="connsiteY4663" fmla="*/ 419576 h 514350"/>
                <a:gd name="connsiteX4664" fmla="*/ 3846671 w 6400800"/>
                <a:gd name="connsiteY4664" fmla="*/ 422434 h 514350"/>
                <a:gd name="connsiteX4665" fmla="*/ 3844766 w 6400800"/>
                <a:gd name="connsiteY4665" fmla="*/ 426244 h 514350"/>
                <a:gd name="connsiteX4666" fmla="*/ 3842861 w 6400800"/>
                <a:gd name="connsiteY4666" fmla="*/ 426244 h 514350"/>
                <a:gd name="connsiteX4667" fmla="*/ 3843814 w 6400800"/>
                <a:gd name="connsiteY4667" fmla="*/ 415766 h 514350"/>
                <a:gd name="connsiteX4668" fmla="*/ 3830479 w 6400800"/>
                <a:gd name="connsiteY4668" fmla="*/ 297656 h 514350"/>
                <a:gd name="connsiteX4669" fmla="*/ 3830479 w 6400800"/>
                <a:gd name="connsiteY4669" fmla="*/ 299561 h 514350"/>
                <a:gd name="connsiteX4670" fmla="*/ 3830479 w 6400800"/>
                <a:gd name="connsiteY4670" fmla="*/ 301466 h 514350"/>
                <a:gd name="connsiteX4671" fmla="*/ 3829526 w 6400800"/>
                <a:gd name="connsiteY4671" fmla="*/ 307181 h 514350"/>
                <a:gd name="connsiteX4672" fmla="*/ 3827621 w 6400800"/>
                <a:gd name="connsiteY4672" fmla="*/ 304324 h 514350"/>
                <a:gd name="connsiteX4673" fmla="*/ 3830479 w 6400800"/>
                <a:gd name="connsiteY4673" fmla="*/ 297656 h 514350"/>
                <a:gd name="connsiteX4674" fmla="*/ 3826669 w 6400800"/>
                <a:gd name="connsiteY4674" fmla="*/ 305276 h 514350"/>
                <a:gd name="connsiteX4675" fmla="*/ 3828574 w 6400800"/>
                <a:gd name="connsiteY4675" fmla="*/ 310039 h 514350"/>
                <a:gd name="connsiteX4676" fmla="*/ 3827621 w 6400800"/>
                <a:gd name="connsiteY4676" fmla="*/ 314801 h 514350"/>
                <a:gd name="connsiteX4677" fmla="*/ 3823811 w 6400800"/>
                <a:gd name="connsiteY4677" fmla="*/ 309086 h 514350"/>
                <a:gd name="connsiteX4678" fmla="*/ 3826669 w 6400800"/>
                <a:gd name="connsiteY4678" fmla="*/ 305276 h 514350"/>
                <a:gd name="connsiteX4679" fmla="*/ 3820001 w 6400800"/>
                <a:gd name="connsiteY4679" fmla="*/ 319564 h 514350"/>
                <a:gd name="connsiteX4680" fmla="*/ 3826669 w 6400800"/>
                <a:gd name="connsiteY4680" fmla="*/ 332899 h 514350"/>
                <a:gd name="connsiteX4681" fmla="*/ 3827621 w 6400800"/>
                <a:gd name="connsiteY4681" fmla="*/ 333851 h 514350"/>
                <a:gd name="connsiteX4682" fmla="*/ 3826669 w 6400800"/>
                <a:gd name="connsiteY4682" fmla="*/ 343376 h 514350"/>
                <a:gd name="connsiteX4683" fmla="*/ 3824764 w 6400800"/>
                <a:gd name="connsiteY4683" fmla="*/ 377666 h 514350"/>
                <a:gd name="connsiteX4684" fmla="*/ 3820954 w 6400800"/>
                <a:gd name="connsiteY4684" fmla="*/ 364331 h 514350"/>
                <a:gd name="connsiteX4685" fmla="*/ 3820001 w 6400800"/>
                <a:gd name="connsiteY4685" fmla="*/ 352901 h 514350"/>
                <a:gd name="connsiteX4686" fmla="*/ 3818096 w 6400800"/>
                <a:gd name="connsiteY4686" fmla="*/ 336709 h 514350"/>
                <a:gd name="connsiteX4687" fmla="*/ 3821906 w 6400800"/>
                <a:gd name="connsiteY4687" fmla="*/ 332899 h 514350"/>
                <a:gd name="connsiteX4688" fmla="*/ 3818096 w 6400800"/>
                <a:gd name="connsiteY4688" fmla="*/ 335756 h 514350"/>
                <a:gd name="connsiteX4689" fmla="*/ 3817144 w 6400800"/>
                <a:gd name="connsiteY4689" fmla="*/ 326231 h 514350"/>
                <a:gd name="connsiteX4690" fmla="*/ 3820001 w 6400800"/>
                <a:gd name="connsiteY4690" fmla="*/ 319564 h 514350"/>
                <a:gd name="connsiteX4691" fmla="*/ 3788569 w 6400800"/>
                <a:gd name="connsiteY4691" fmla="*/ 264319 h 514350"/>
                <a:gd name="connsiteX4692" fmla="*/ 3792379 w 6400800"/>
                <a:gd name="connsiteY4692" fmla="*/ 270986 h 514350"/>
                <a:gd name="connsiteX4693" fmla="*/ 3800951 w 6400800"/>
                <a:gd name="connsiteY4693" fmla="*/ 285274 h 514350"/>
                <a:gd name="connsiteX4694" fmla="*/ 3800951 w 6400800"/>
                <a:gd name="connsiteY4694" fmla="*/ 287179 h 514350"/>
                <a:gd name="connsiteX4695" fmla="*/ 3800951 w 6400800"/>
                <a:gd name="connsiteY4695" fmla="*/ 298609 h 514350"/>
                <a:gd name="connsiteX4696" fmla="*/ 3800951 w 6400800"/>
                <a:gd name="connsiteY4696" fmla="*/ 300514 h 514350"/>
                <a:gd name="connsiteX4697" fmla="*/ 3797141 w 6400800"/>
                <a:gd name="connsiteY4697" fmla="*/ 287179 h 514350"/>
                <a:gd name="connsiteX4698" fmla="*/ 3796189 w 6400800"/>
                <a:gd name="connsiteY4698" fmla="*/ 285274 h 514350"/>
                <a:gd name="connsiteX4699" fmla="*/ 3796189 w 6400800"/>
                <a:gd name="connsiteY4699" fmla="*/ 280511 h 514350"/>
                <a:gd name="connsiteX4700" fmla="*/ 3795236 w 6400800"/>
                <a:gd name="connsiteY4700" fmla="*/ 283369 h 514350"/>
                <a:gd name="connsiteX4701" fmla="*/ 3791426 w 6400800"/>
                <a:gd name="connsiteY4701" fmla="*/ 271939 h 514350"/>
                <a:gd name="connsiteX4702" fmla="*/ 3788569 w 6400800"/>
                <a:gd name="connsiteY4702" fmla="*/ 264319 h 514350"/>
                <a:gd name="connsiteX4703" fmla="*/ 3748564 w 6400800"/>
                <a:gd name="connsiteY4703" fmla="*/ 364331 h 514350"/>
                <a:gd name="connsiteX4704" fmla="*/ 3748564 w 6400800"/>
                <a:gd name="connsiteY4704" fmla="*/ 351949 h 514350"/>
                <a:gd name="connsiteX4705" fmla="*/ 3750469 w 6400800"/>
                <a:gd name="connsiteY4705" fmla="*/ 358616 h 514350"/>
                <a:gd name="connsiteX4706" fmla="*/ 3748564 w 6400800"/>
                <a:gd name="connsiteY4706" fmla="*/ 364331 h 514350"/>
                <a:gd name="connsiteX4707" fmla="*/ 3762851 w 6400800"/>
                <a:gd name="connsiteY4707" fmla="*/ 399574 h 514350"/>
                <a:gd name="connsiteX4708" fmla="*/ 3759994 w 6400800"/>
                <a:gd name="connsiteY4708" fmla="*/ 405289 h 514350"/>
                <a:gd name="connsiteX4709" fmla="*/ 3760946 w 6400800"/>
                <a:gd name="connsiteY4709" fmla="*/ 391954 h 514350"/>
                <a:gd name="connsiteX4710" fmla="*/ 3760946 w 6400800"/>
                <a:gd name="connsiteY4710" fmla="*/ 391001 h 514350"/>
                <a:gd name="connsiteX4711" fmla="*/ 3762851 w 6400800"/>
                <a:gd name="connsiteY4711" fmla="*/ 396716 h 514350"/>
                <a:gd name="connsiteX4712" fmla="*/ 3762851 w 6400800"/>
                <a:gd name="connsiteY4712" fmla="*/ 399574 h 514350"/>
                <a:gd name="connsiteX4713" fmla="*/ 3770471 w 6400800"/>
                <a:gd name="connsiteY4713" fmla="*/ 290036 h 514350"/>
                <a:gd name="connsiteX4714" fmla="*/ 3775234 w 6400800"/>
                <a:gd name="connsiteY4714" fmla="*/ 309086 h 514350"/>
                <a:gd name="connsiteX4715" fmla="*/ 3771424 w 6400800"/>
                <a:gd name="connsiteY4715" fmla="*/ 301466 h 514350"/>
                <a:gd name="connsiteX4716" fmla="*/ 3770471 w 6400800"/>
                <a:gd name="connsiteY4716" fmla="*/ 299561 h 514350"/>
                <a:gd name="connsiteX4717" fmla="*/ 3770471 w 6400800"/>
                <a:gd name="connsiteY4717" fmla="*/ 290989 h 514350"/>
                <a:gd name="connsiteX4718" fmla="*/ 3770471 w 6400800"/>
                <a:gd name="connsiteY4718" fmla="*/ 290036 h 514350"/>
                <a:gd name="connsiteX4719" fmla="*/ 3769519 w 6400800"/>
                <a:gd name="connsiteY4719" fmla="*/ 370046 h 514350"/>
                <a:gd name="connsiteX4720" fmla="*/ 3770471 w 6400800"/>
                <a:gd name="connsiteY4720" fmla="*/ 372904 h 514350"/>
                <a:gd name="connsiteX4721" fmla="*/ 3767614 w 6400800"/>
                <a:gd name="connsiteY4721" fmla="*/ 366236 h 514350"/>
                <a:gd name="connsiteX4722" fmla="*/ 3767614 w 6400800"/>
                <a:gd name="connsiteY4722" fmla="*/ 359569 h 514350"/>
                <a:gd name="connsiteX4723" fmla="*/ 3766661 w 6400800"/>
                <a:gd name="connsiteY4723" fmla="*/ 364331 h 514350"/>
                <a:gd name="connsiteX4724" fmla="*/ 3764756 w 6400800"/>
                <a:gd name="connsiteY4724" fmla="*/ 360521 h 514350"/>
                <a:gd name="connsiteX4725" fmla="*/ 3764756 w 6400800"/>
                <a:gd name="connsiteY4725" fmla="*/ 357664 h 514350"/>
                <a:gd name="connsiteX4726" fmla="*/ 3765709 w 6400800"/>
                <a:gd name="connsiteY4726" fmla="*/ 351949 h 514350"/>
                <a:gd name="connsiteX4727" fmla="*/ 3769519 w 6400800"/>
                <a:gd name="connsiteY4727" fmla="*/ 370046 h 514350"/>
                <a:gd name="connsiteX4728" fmla="*/ 3753326 w 6400800"/>
                <a:gd name="connsiteY4728" fmla="*/ 250031 h 514350"/>
                <a:gd name="connsiteX4729" fmla="*/ 3755231 w 6400800"/>
                <a:gd name="connsiteY4729" fmla="*/ 236696 h 514350"/>
                <a:gd name="connsiteX4730" fmla="*/ 3756184 w 6400800"/>
                <a:gd name="connsiteY4730" fmla="*/ 232886 h 514350"/>
                <a:gd name="connsiteX4731" fmla="*/ 3758089 w 6400800"/>
                <a:gd name="connsiteY4731" fmla="*/ 230029 h 514350"/>
                <a:gd name="connsiteX4732" fmla="*/ 3759994 w 6400800"/>
                <a:gd name="connsiteY4732" fmla="*/ 237649 h 514350"/>
                <a:gd name="connsiteX4733" fmla="*/ 3769519 w 6400800"/>
                <a:gd name="connsiteY4733" fmla="*/ 281464 h 514350"/>
                <a:gd name="connsiteX4734" fmla="*/ 3767614 w 6400800"/>
                <a:gd name="connsiteY4734" fmla="*/ 290036 h 514350"/>
                <a:gd name="connsiteX4735" fmla="*/ 3767614 w 6400800"/>
                <a:gd name="connsiteY4735" fmla="*/ 290989 h 514350"/>
                <a:gd name="connsiteX4736" fmla="*/ 3752374 w 6400800"/>
                <a:gd name="connsiteY4736" fmla="*/ 261461 h 514350"/>
                <a:gd name="connsiteX4737" fmla="*/ 3753326 w 6400800"/>
                <a:gd name="connsiteY4737" fmla="*/ 250031 h 514350"/>
                <a:gd name="connsiteX4738" fmla="*/ 3748564 w 6400800"/>
                <a:gd name="connsiteY4738" fmla="*/ 296704 h 514350"/>
                <a:gd name="connsiteX4739" fmla="*/ 3748564 w 6400800"/>
                <a:gd name="connsiteY4739" fmla="*/ 296704 h 514350"/>
                <a:gd name="connsiteX4740" fmla="*/ 3756184 w 6400800"/>
                <a:gd name="connsiteY4740" fmla="*/ 313849 h 514350"/>
                <a:gd name="connsiteX4741" fmla="*/ 3757136 w 6400800"/>
                <a:gd name="connsiteY4741" fmla="*/ 316706 h 514350"/>
                <a:gd name="connsiteX4742" fmla="*/ 3759041 w 6400800"/>
                <a:gd name="connsiteY4742" fmla="*/ 323374 h 514350"/>
                <a:gd name="connsiteX4743" fmla="*/ 3757136 w 6400800"/>
                <a:gd name="connsiteY4743" fmla="*/ 330041 h 514350"/>
                <a:gd name="connsiteX4744" fmla="*/ 3754279 w 6400800"/>
                <a:gd name="connsiteY4744" fmla="*/ 341471 h 514350"/>
                <a:gd name="connsiteX4745" fmla="*/ 3750469 w 6400800"/>
                <a:gd name="connsiteY4745" fmla="*/ 335756 h 514350"/>
                <a:gd name="connsiteX4746" fmla="*/ 3747611 w 6400800"/>
                <a:gd name="connsiteY4746" fmla="*/ 331946 h 514350"/>
                <a:gd name="connsiteX4747" fmla="*/ 3748564 w 6400800"/>
                <a:gd name="connsiteY4747" fmla="*/ 296704 h 514350"/>
                <a:gd name="connsiteX4748" fmla="*/ 3738086 w 6400800"/>
                <a:gd name="connsiteY4748" fmla="*/ 273844 h 514350"/>
                <a:gd name="connsiteX4749" fmla="*/ 3738086 w 6400800"/>
                <a:gd name="connsiteY4749" fmla="*/ 273844 h 514350"/>
                <a:gd name="connsiteX4750" fmla="*/ 3738086 w 6400800"/>
                <a:gd name="connsiteY4750" fmla="*/ 274796 h 514350"/>
                <a:gd name="connsiteX4751" fmla="*/ 3738086 w 6400800"/>
                <a:gd name="connsiteY4751" fmla="*/ 273844 h 514350"/>
                <a:gd name="connsiteX4752" fmla="*/ 3689509 w 6400800"/>
                <a:gd name="connsiteY4752" fmla="*/ 326231 h 514350"/>
                <a:gd name="connsiteX4753" fmla="*/ 3686651 w 6400800"/>
                <a:gd name="connsiteY4753" fmla="*/ 331946 h 514350"/>
                <a:gd name="connsiteX4754" fmla="*/ 3685699 w 6400800"/>
                <a:gd name="connsiteY4754" fmla="*/ 330994 h 514350"/>
                <a:gd name="connsiteX4755" fmla="*/ 3685699 w 6400800"/>
                <a:gd name="connsiteY4755" fmla="*/ 322421 h 514350"/>
                <a:gd name="connsiteX4756" fmla="*/ 3685699 w 6400800"/>
                <a:gd name="connsiteY4756" fmla="*/ 313849 h 514350"/>
                <a:gd name="connsiteX4757" fmla="*/ 3689509 w 6400800"/>
                <a:gd name="connsiteY4757" fmla="*/ 325279 h 514350"/>
                <a:gd name="connsiteX4758" fmla="*/ 3689509 w 6400800"/>
                <a:gd name="connsiteY4758" fmla="*/ 326231 h 514350"/>
                <a:gd name="connsiteX4759" fmla="*/ 3716179 w 6400800"/>
                <a:gd name="connsiteY4759" fmla="*/ 211931 h 514350"/>
                <a:gd name="connsiteX4760" fmla="*/ 3720941 w 6400800"/>
                <a:gd name="connsiteY4760" fmla="*/ 221456 h 514350"/>
                <a:gd name="connsiteX4761" fmla="*/ 3719036 w 6400800"/>
                <a:gd name="connsiteY4761" fmla="*/ 230029 h 514350"/>
                <a:gd name="connsiteX4762" fmla="*/ 3718084 w 6400800"/>
                <a:gd name="connsiteY4762" fmla="*/ 233839 h 514350"/>
                <a:gd name="connsiteX4763" fmla="*/ 3713321 w 6400800"/>
                <a:gd name="connsiteY4763" fmla="*/ 228124 h 514350"/>
                <a:gd name="connsiteX4764" fmla="*/ 3717131 w 6400800"/>
                <a:gd name="connsiteY4764" fmla="*/ 235744 h 514350"/>
                <a:gd name="connsiteX4765" fmla="*/ 3714274 w 6400800"/>
                <a:gd name="connsiteY4765" fmla="*/ 253841 h 514350"/>
                <a:gd name="connsiteX4766" fmla="*/ 3714274 w 6400800"/>
                <a:gd name="connsiteY4766" fmla="*/ 250984 h 514350"/>
                <a:gd name="connsiteX4767" fmla="*/ 3713321 w 6400800"/>
                <a:gd name="connsiteY4767" fmla="*/ 238601 h 514350"/>
                <a:gd name="connsiteX4768" fmla="*/ 3713321 w 6400800"/>
                <a:gd name="connsiteY4768" fmla="*/ 227171 h 514350"/>
                <a:gd name="connsiteX4769" fmla="*/ 3712369 w 6400800"/>
                <a:gd name="connsiteY4769" fmla="*/ 208121 h 514350"/>
                <a:gd name="connsiteX4770" fmla="*/ 3712369 w 6400800"/>
                <a:gd name="connsiteY4770" fmla="*/ 205264 h 514350"/>
                <a:gd name="connsiteX4771" fmla="*/ 3716179 w 6400800"/>
                <a:gd name="connsiteY4771" fmla="*/ 211931 h 514350"/>
                <a:gd name="connsiteX4772" fmla="*/ 3679984 w 6400800"/>
                <a:gd name="connsiteY4772" fmla="*/ 236696 h 514350"/>
                <a:gd name="connsiteX4773" fmla="*/ 3684746 w 6400800"/>
                <a:gd name="connsiteY4773" fmla="*/ 196691 h 514350"/>
                <a:gd name="connsiteX4774" fmla="*/ 3687604 w 6400800"/>
                <a:gd name="connsiteY4774" fmla="*/ 166211 h 514350"/>
                <a:gd name="connsiteX4775" fmla="*/ 3688556 w 6400800"/>
                <a:gd name="connsiteY4775" fmla="*/ 154781 h 514350"/>
                <a:gd name="connsiteX4776" fmla="*/ 3699034 w 6400800"/>
                <a:gd name="connsiteY4776" fmla="*/ 178594 h 514350"/>
                <a:gd name="connsiteX4777" fmla="*/ 3708559 w 6400800"/>
                <a:gd name="connsiteY4777" fmla="*/ 199549 h 514350"/>
                <a:gd name="connsiteX4778" fmla="*/ 3707606 w 6400800"/>
                <a:gd name="connsiteY4778" fmla="*/ 207169 h 514350"/>
                <a:gd name="connsiteX4779" fmla="*/ 3704749 w 6400800"/>
                <a:gd name="connsiteY4779" fmla="*/ 226219 h 514350"/>
                <a:gd name="connsiteX4780" fmla="*/ 3702844 w 6400800"/>
                <a:gd name="connsiteY4780" fmla="*/ 237649 h 514350"/>
                <a:gd name="connsiteX4781" fmla="*/ 3701891 w 6400800"/>
                <a:gd name="connsiteY4781" fmla="*/ 250984 h 514350"/>
                <a:gd name="connsiteX4782" fmla="*/ 3700939 w 6400800"/>
                <a:gd name="connsiteY4782" fmla="*/ 280511 h 514350"/>
                <a:gd name="connsiteX4783" fmla="*/ 3700939 w 6400800"/>
                <a:gd name="connsiteY4783" fmla="*/ 300514 h 514350"/>
                <a:gd name="connsiteX4784" fmla="*/ 3697129 w 6400800"/>
                <a:gd name="connsiteY4784" fmla="*/ 290036 h 514350"/>
                <a:gd name="connsiteX4785" fmla="*/ 3699034 w 6400800"/>
                <a:gd name="connsiteY4785" fmla="*/ 308134 h 514350"/>
                <a:gd name="connsiteX4786" fmla="*/ 3690461 w 6400800"/>
                <a:gd name="connsiteY4786" fmla="*/ 322421 h 514350"/>
                <a:gd name="connsiteX4787" fmla="*/ 3683794 w 6400800"/>
                <a:gd name="connsiteY4787" fmla="*/ 310991 h 514350"/>
                <a:gd name="connsiteX4788" fmla="*/ 3683794 w 6400800"/>
                <a:gd name="connsiteY4788" fmla="*/ 302419 h 514350"/>
                <a:gd name="connsiteX4789" fmla="*/ 3682841 w 6400800"/>
                <a:gd name="connsiteY4789" fmla="*/ 308134 h 514350"/>
                <a:gd name="connsiteX4790" fmla="*/ 3679031 w 6400800"/>
                <a:gd name="connsiteY4790" fmla="*/ 302419 h 514350"/>
                <a:gd name="connsiteX4791" fmla="*/ 3681889 w 6400800"/>
                <a:gd name="connsiteY4791" fmla="*/ 310991 h 514350"/>
                <a:gd name="connsiteX4792" fmla="*/ 3679984 w 6400800"/>
                <a:gd name="connsiteY4792" fmla="*/ 323374 h 514350"/>
                <a:gd name="connsiteX4793" fmla="*/ 3672364 w 6400800"/>
                <a:gd name="connsiteY4793" fmla="*/ 307181 h 514350"/>
                <a:gd name="connsiteX4794" fmla="*/ 3677126 w 6400800"/>
                <a:gd name="connsiteY4794" fmla="*/ 289084 h 514350"/>
                <a:gd name="connsiteX4795" fmla="*/ 3681889 w 6400800"/>
                <a:gd name="connsiteY4795" fmla="*/ 272891 h 514350"/>
                <a:gd name="connsiteX4796" fmla="*/ 3686651 w 6400800"/>
                <a:gd name="connsiteY4796" fmla="*/ 260509 h 514350"/>
                <a:gd name="connsiteX4797" fmla="*/ 3692366 w 6400800"/>
                <a:gd name="connsiteY4797" fmla="*/ 250031 h 514350"/>
                <a:gd name="connsiteX4798" fmla="*/ 3683794 w 6400800"/>
                <a:gd name="connsiteY4798" fmla="*/ 258604 h 514350"/>
                <a:gd name="connsiteX4799" fmla="*/ 3675221 w 6400800"/>
                <a:gd name="connsiteY4799" fmla="*/ 270034 h 514350"/>
                <a:gd name="connsiteX4800" fmla="*/ 3671411 w 6400800"/>
                <a:gd name="connsiteY4800" fmla="*/ 275749 h 514350"/>
                <a:gd name="connsiteX4801" fmla="*/ 3679984 w 6400800"/>
                <a:gd name="connsiteY4801" fmla="*/ 236696 h 514350"/>
                <a:gd name="connsiteX4802" fmla="*/ 3678079 w 6400800"/>
                <a:gd name="connsiteY4802" fmla="*/ 342424 h 514350"/>
                <a:gd name="connsiteX4803" fmla="*/ 3677126 w 6400800"/>
                <a:gd name="connsiteY4803" fmla="*/ 349091 h 514350"/>
                <a:gd name="connsiteX4804" fmla="*/ 3676174 w 6400800"/>
                <a:gd name="connsiteY4804" fmla="*/ 343376 h 514350"/>
                <a:gd name="connsiteX4805" fmla="*/ 3674269 w 6400800"/>
                <a:gd name="connsiteY4805" fmla="*/ 335756 h 514350"/>
                <a:gd name="connsiteX4806" fmla="*/ 3678079 w 6400800"/>
                <a:gd name="connsiteY4806" fmla="*/ 342424 h 514350"/>
                <a:gd name="connsiteX4807" fmla="*/ 3664744 w 6400800"/>
                <a:gd name="connsiteY4807" fmla="*/ 355759 h 514350"/>
                <a:gd name="connsiteX4808" fmla="*/ 3664744 w 6400800"/>
                <a:gd name="connsiteY4808" fmla="*/ 362426 h 514350"/>
                <a:gd name="connsiteX4809" fmla="*/ 3663791 w 6400800"/>
                <a:gd name="connsiteY4809" fmla="*/ 371951 h 514350"/>
                <a:gd name="connsiteX4810" fmla="*/ 3663791 w 6400800"/>
                <a:gd name="connsiteY4810" fmla="*/ 371951 h 514350"/>
                <a:gd name="connsiteX4811" fmla="*/ 3662839 w 6400800"/>
                <a:gd name="connsiteY4811" fmla="*/ 367189 h 514350"/>
                <a:gd name="connsiteX4812" fmla="*/ 3662839 w 6400800"/>
                <a:gd name="connsiteY4812" fmla="*/ 366236 h 514350"/>
                <a:gd name="connsiteX4813" fmla="*/ 3664744 w 6400800"/>
                <a:gd name="connsiteY4813" fmla="*/ 355759 h 514350"/>
                <a:gd name="connsiteX4814" fmla="*/ 3603784 w 6400800"/>
                <a:gd name="connsiteY4814" fmla="*/ 369094 h 514350"/>
                <a:gd name="connsiteX4815" fmla="*/ 3602831 w 6400800"/>
                <a:gd name="connsiteY4815" fmla="*/ 363379 h 514350"/>
                <a:gd name="connsiteX4816" fmla="*/ 3605689 w 6400800"/>
                <a:gd name="connsiteY4816" fmla="*/ 352901 h 514350"/>
                <a:gd name="connsiteX4817" fmla="*/ 3606641 w 6400800"/>
                <a:gd name="connsiteY4817" fmla="*/ 350044 h 514350"/>
                <a:gd name="connsiteX4818" fmla="*/ 3607594 w 6400800"/>
                <a:gd name="connsiteY4818" fmla="*/ 352901 h 514350"/>
                <a:gd name="connsiteX4819" fmla="*/ 3607594 w 6400800"/>
                <a:gd name="connsiteY4819" fmla="*/ 353854 h 514350"/>
                <a:gd name="connsiteX4820" fmla="*/ 3603784 w 6400800"/>
                <a:gd name="connsiteY4820" fmla="*/ 369094 h 514350"/>
                <a:gd name="connsiteX4821" fmla="*/ 3612356 w 6400800"/>
                <a:gd name="connsiteY4821" fmla="*/ 329089 h 514350"/>
                <a:gd name="connsiteX4822" fmla="*/ 3611404 w 6400800"/>
                <a:gd name="connsiteY4822" fmla="*/ 327184 h 514350"/>
                <a:gd name="connsiteX4823" fmla="*/ 3610451 w 6400800"/>
                <a:gd name="connsiteY4823" fmla="*/ 321469 h 514350"/>
                <a:gd name="connsiteX4824" fmla="*/ 3613309 w 6400800"/>
                <a:gd name="connsiteY4824" fmla="*/ 324326 h 514350"/>
                <a:gd name="connsiteX4825" fmla="*/ 3612356 w 6400800"/>
                <a:gd name="connsiteY4825" fmla="*/ 329089 h 514350"/>
                <a:gd name="connsiteX4826" fmla="*/ 3633311 w 6400800"/>
                <a:gd name="connsiteY4826" fmla="*/ 366236 h 514350"/>
                <a:gd name="connsiteX4827" fmla="*/ 3629501 w 6400800"/>
                <a:gd name="connsiteY4827" fmla="*/ 358616 h 514350"/>
                <a:gd name="connsiteX4828" fmla="*/ 3629501 w 6400800"/>
                <a:gd name="connsiteY4828" fmla="*/ 354806 h 514350"/>
                <a:gd name="connsiteX4829" fmla="*/ 3633311 w 6400800"/>
                <a:gd name="connsiteY4829" fmla="*/ 366236 h 514350"/>
                <a:gd name="connsiteX4830" fmla="*/ 3633311 w 6400800"/>
                <a:gd name="connsiteY4830" fmla="*/ 366236 h 514350"/>
                <a:gd name="connsiteX4831" fmla="*/ 3633311 w 6400800"/>
                <a:gd name="connsiteY4831" fmla="*/ 366236 h 514350"/>
                <a:gd name="connsiteX4832" fmla="*/ 3632359 w 6400800"/>
                <a:gd name="connsiteY4832" fmla="*/ 331946 h 514350"/>
                <a:gd name="connsiteX4833" fmla="*/ 3635216 w 6400800"/>
                <a:gd name="connsiteY4833" fmla="*/ 348139 h 514350"/>
                <a:gd name="connsiteX4834" fmla="*/ 3631406 w 6400800"/>
                <a:gd name="connsiteY4834" fmla="*/ 341471 h 514350"/>
                <a:gd name="connsiteX4835" fmla="*/ 3632359 w 6400800"/>
                <a:gd name="connsiteY4835" fmla="*/ 331946 h 514350"/>
                <a:gd name="connsiteX4836" fmla="*/ 3618071 w 6400800"/>
                <a:gd name="connsiteY4836" fmla="*/ 270034 h 514350"/>
                <a:gd name="connsiteX4837" fmla="*/ 3628549 w 6400800"/>
                <a:gd name="connsiteY4837" fmla="*/ 246221 h 514350"/>
                <a:gd name="connsiteX4838" fmla="*/ 3630454 w 6400800"/>
                <a:gd name="connsiteY4838" fmla="*/ 242411 h 514350"/>
                <a:gd name="connsiteX4839" fmla="*/ 3625691 w 6400800"/>
                <a:gd name="connsiteY4839" fmla="*/ 265271 h 514350"/>
                <a:gd name="connsiteX4840" fmla="*/ 3618071 w 6400800"/>
                <a:gd name="connsiteY4840" fmla="*/ 271939 h 514350"/>
                <a:gd name="connsiteX4841" fmla="*/ 3618071 w 6400800"/>
                <a:gd name="connsiteY4841" fmla="*/ 270034 h 514350"/>
                <a:gd name="connsiteX4842" fmla="*/ 3601879 w 6400800"/>
                <a:gd name="connsiteY4842" fmla="*/ 310039 h 514350"/>
                <a:gd name="connsiteX4843" fmla="*/ 3606641 w 6400800"/>
                <a:gd name="connsiteY4843" fmla="*/ 298609 h 514350"/>
                <a:gd name="connsiteX4844" fmla="*/ 3615214 w 6400800"/>
                <a:gd name="connsiteY4844" fmla="*/ 278606 h 514350"/>
                <a:gd name="connsiteX4845" fmla="*/ 3619976 w 6400800"/>
                <a:gd name="connsiteY4845" fmla="*/ 271939 h 514350"/>
                <a:gd name="connsiteX4846" fmla="*/ 3625691 w 6400800"/>
                <a:gd name="connsiteY4846" fmla="*/ 266224 h 514350"/>
                <a:gd name="connsiteX4847" fmla="*/ 3624739 w 6400800"/>
                <a:gd name="connsiteY4847" fmla="*/ 270986 h 514350"/>
                <a:gd name="connsiteX4848" fmla="*/ 3617119 w 6400800"/>
                <a:gd name="connsiteY4848" fmla="*/ 309086 h 514350"/>
                <a:gd name="connsiteX4849" fmla="*/ 3614261 w 6400800"/>
                <a:gd name="connsiteY4849" fmla="*/ 322421 h 514350"/>
                <a:gd name="connsiteX4850" fmla="*/ 3611404 w 6400800"/>
                <a:gd name="connsiteY4850" fmla="*/ 320516 h 514350"/>
                <a:gd name="connsiteX4851" fmla="*/ 3609499 w 6400800"/>
                <a:gd name="connsiteY4851" fmla="*/ 298609 h 514350"/>
                <a:gd name="connsiteX4852" fmla="*/ 3608546 w 6400800"/>
                <a:gd name="connsiteY4852" fmla="*/ 318611 h 514350"/>
                <a:gd name="connsiteX4853" fmla="*/ 3606641 w 6400800"/>
                <a:gd name="connsiteY4853" fmla="*/ 317659 h 514350"/>
                <a:gd name="connsiteX4854" fmla="*/ 3608546 w 6400800"/>
                <a:gd name="connsiteY4854" fmla="*/ 319564 h 514350"/>
                <a:gd name="connsiteX4855" fmla="*/ 3608546 w 6400800"/>
                <a:gd name="connsiteY4855" fmla="*/ 322421 h 514350"/>
                <a:gd name="connsiteX4856" fmla="*/ 3602831 w 6400800"/>
                <a:gd name="connsiteY4856" fmla="*/ 312896 h 514350"/>
                <a:gd name="connsiteX4857" fmla="*/ 3601879 w 6400800"/>
                <a:gd name="connsiteY4857" fmla="*/ 310039 h 514350"/>
                <a:gd name="connsiteX4858" fmla="*/ 3600926 w 6400800"/>
                <a:gd name="connsiteY4858" fmla="*/ 335756 h 514350"/>
                <a:gd name="connsiteX4859" fmla="*/ 3604736 w 6400800"/>
                <a:gd name="connsiteY4859" fmla="*/ 346234 h 514350"/>
                <a:gd name="connsiteX4860" fmla="*/ 3601879 w 6400800"/>
                <a:gd name="connsiteY4860" fmla="*/ 351949 h 514350"/>
                <a:gd name="connsiteX4861" fmla="*/ 3600926 w 6400800"/>
                <a:gd name="connsiteY4861" fmla="*/ 352901 h 514350"/>
                <a:gd name="connsiteX4862" fmla="*/ 3599974 w 6400800"/>
                <a:gd name="connsiteY4862" fmla="*/ 345281 h 514350"/>
                <a:gd name="connsiteX4863" fmla="*/ 3600926 w 6400800"/>
                <a:gd name="connsiteY4863" fmla="*/ 335756 h 514350"/>
                <a:gd name="connsiteX4864" fmla="*/ 3556159 w 6400800"/>
                <a:gd name="connsiteY4864" fmla="*/ 342424 h 514350"/>
                <a:gd name="connsiteX4865" fmla="*/ 3557111 w 6400800"/>
                <a:gd name="connsiteY4865" fmla="*/ 324326 h 514350"/>
                <a:gd name="connsiteX4866" fmla="*/ 3558064 w 6400800"/>
                <a:gd name="connsiteY4866" fmla="*/ 328136 h 514350"/>
                <a:gd name="connsiteX4867" fmla="*/ 3559016 w 6400800"/>
                <a:gd name="connsiteY4867" fmla="*/ 333851 h 514350"/>
                <a:gd name="connsiteX4868" fmla="*/ 3559016 w 6400800"/>
                <a:gd name="connsiteY4868" fmla="*/ 334804 h 514350"/>
                <a:gd name="connsiteX4869" fmla="*/ 3556159 w 6400800"/>
                <a:gd name="connsiteY4869" fmla="*/ 342424 h 514350"/>
                <a:gd name="connsiteX4870" fmla="*/ 3559969 w 6400800"/>
                <a:gd name="connsiteY4870" fmla="*/ 279559 h 514350"/>
                <a:gd name="connsiteX4871" fmla="*/ 3559016 w 6400800"/>
                <a:gd name="connsiteY4871" fmla="*/ 274796 h 514350"/>
                <a:gd name="connsiteX4872" fmla="*/ 3561874 w 6400800"/>
                <a:gd name="connsiteY4872" fmla="*/ 276701 h 514350"/>
                <a:gd name="connsiteX4873" fmla="*/ 3566636 w 6400800"/>
                <a:gd name="connsiteY4873" fmla="*/ 280511 h 514350"/>
                <a:gd name="connsiteX4874" fmla="*/ 3562826 w 6400800"/>
                <a:gd name="connsiteY4874" fmla="*/ 287179 h 514350"/>
                <a:gd name="connsiteX4875" fmla="*/ 3559969 w 6400800"/>
                <a:gd name="connsiteY4875" fmla="*/ 279559 h 514350"/>
                <a:gd name="connsiteX4876" fmla="*/ 3571399 w 6400800"/>
                <a:gd name="connsiteY4876" fmla="*/ 287179 h 514350"/>
                <a:gd name="connsiteX4877" fmla="*/ 3571399 w 6400800"/>
                <a:gd name="connsiteY4877" fmla="*/ 311944 h 514350"/>
                <a:gd name="connsiteX4878" fmla="*/ 3569494 w 6400800"/>
                <a:gd name="connsiteY4878" fmla="*/ 314801 h 514350"/>
                <a:gd name="connsiteX4879" fmla="*/ 3562826 w 6400800"/>
                <a:gd name="connsiteY4879" fmla="*/ 292894 h 514350"/>
                <a:gd name="connsiteX4880" fmla="*/ 3566636 w 6400800"/>
                <a:gd name="connsiteY4880" fmla="*/ 282416 h 514350"/>
                <a:gd name="connsiteX4881" fmla="*/ 3571399 w 6400800"/>
                <a:gd name="connsiteY4881" fmla="*/ 287179 h 514350"/>
                <a:gd name="connsiteX4882" fmla="*/ 3571399 w 6400800"/>
                <a:gd name="connsiteY4882" fmla="*/ 287179 h 514350"/>
                <a:gd name="connsiteX4883" fmla="*/ 3571399 w 6400800"/>
                <a:gd name="connsiteY4883" fmla="*/ 281464 h 514350"/>
                <a:gd name="connsiteX4884" fmla="*/ 3568541 w 6400800"/>
                <a:gd name="connsiteY4884" fmla="*/ 279559 h 514350"/>
                <a:gd name="connsiteX4885" fmla="*/ 3568541 w 6400800"/>
                <a:gd name="connsiteY4885" fmla="*/ 279559 h 514350"/>
                <a:gd name="connsiteX4886" fmla="*/ 3571399 w 6400800"/>
                <a:gd name="connsiteY4886" fmla="*/ 273844 h 514350"/>
                <a:gd name="connsiteX4887" fmla="*/ 3571399 w 6400800"/>
                <a:gd name="connsiteY4887" fmla="*/ 281464 h 514350"/>
                <a:gd name="connsiteX4888" fmla="*/ 3567589 w 6400800"/>
                <a:gd name="connsiteY4888" fmla="*/ 250031 h 514350"/>
                <a:gd name="connsiteX4889" fmla="*/ 3570446 w 6400800"/>
                <a:gd name="connsiteY4889" fmla="*/ 265271 h 514350"/>
                <a:gd name="connsiteX4890" fmla="*/ 3571399 w 6400800"/>
                <a:gd name="connsiteY4890" fmla="*/ 271939 h 514350"/>
                <a:gd name="connsiteX4891" fmla="*/ 3571399 w 6400800"/>
                <a:gd name="connsiteY4891" fmla="*/ 272891 h 514350"/>
                <a:gd name="connsiteX4892" fmla="*/ 3567589 w 6400800"/>
                <a:gd name="connsiteY4892" fmla="*/ 277654 h 514350"/>
                <a:gd name="connsiteX4893" fmla="*/ 3567589 w 6400800"/>
                <a:gd name="connsiteY4893" fmla="*/ 277654 h 514350"/>
                <a:gd name="connsiteX4894" fmla="*/ 3561874 w 6400800"/>
                <a:gd name="connsiteY4894" fmla="*/ 274796 h 514350"/>
                <a:gd name="connsiteX4895" fmla="*/ 3558064 w 6400800"/>
                <a:gd name="connsiteY4895" fmla="*/ 272891 h 514350"/>
                <a:gd name="connsiteX4896" fmla="*/ 3554254 w 6400800"/>
                <a:gd name="connsiteY4896" fmla="*/ 260509 h 514350"/>
                <a:gd name="connsiteX4897" fmla="*/ 3556159 w 6400800"/>
                <a:gd name="connsiteY4897" fmla="*/ 257651 h 514350"/>
                <a:gd name="connsiteX4898" fmla="*/ 3566636 w 6400800"/>
                <a:gd name="connsiteY4898" fmla="*/ 243364 h 514350"/>
                <a:gd name="connsiteX4899" fmla="*/ 3567589 w 6400800"/>
                <a:gd name="connsiteY4899" fmla="*/ 250031 h 514350"/>
                <a:gd name="connsiteX4900" fmla="*/ 3561874 w 6400800"/>
                <a:gd name="connsiteY4900" fmla="*/ 229076 h 514350"/>
                <a:gd name="connsiteX4901" fmla="*/ 3562826 w 6400800"/>
                <a:gd name="connsiteY4901" fmla="*/ 227171 h 514350"/>
                <a:gd name="connsiteX4902" fmla="*/ 3564731 w 6400800"/>
                <a:gd name="connsiteY4902" fmla="*/ 235744 h 514350"/>
                <a:gd name="connsiteX4903" fmla="*/ 3565684 w 6400800"/>
                <a:gd name="connsiteY4903" fmla="*/ 238601 h 514350"/>
                <a:gd name="connsiteX4904" fmla="*/ 3552349 w 6400800"/>
                <a:gd name="connsiteY4904" fmla="*/ 251936 h 514350"/>
                <a:gd name="connsiteX4905" fmla="*/ 3551396 w 6400800"/>
                <a:gd name="connsiteY4905" fmla="*/ 247174 h 514350"/>
                <a:gd name="connsiteX4906" fmla="*/ 3561874 w 6400800"/>
                <a:gd name="connsiteY4906" fmla="*/ 229076 h 514350"/>
                <a:gd name="connsiteX4907" fmla="*/ 3551396 w 6400800"/>
                <a:gd name="connsiteY4907" fmla="*/ 293846 h 514350"/>
                <a:gd name="connsiteX4908" fmla="*/ 3554254 w 6400800"/>
                <a:gd name="connsiteY4908" fmla="*/ 307181 h 514350"/>
                <a:gd name="connsiteX4909" fmla="*/ 3550444 w 6400800"/>
                <a:gd name="connsiteY4909" fmla="*/ 321469 h 514350"/>
                <a:gd name="connsiteX4910" fmla="*/ 3547586 w 6400800"/>
                <a:gd name="connsiteY4910" fmla="*/ 333851 h 514350"/>
                <a:gd name="connsiteX4911" fmla="*/ 3546634 w 6400800"/>
                <a:gd name="connsiteY4911" fmla="*/ 331946 h 514350"/>
                <a:gd name="connsiteX4912" fmla="*/ 3543776 w 6400800"/>
                <a:gd name="connsiteY4912" fmla="*/ 327184 h 514350"/>
                <a:gd name="connsiteX4913" fmla="*/ 3544729 w 6400800"/>
                <a:gd name="connsiteY4913" fmla="*/ 306229 h 514350"/>
                <a:gd name="connsiteX4914" fmla="*/ 3547586 w 6400800"/>
                <a:gd name="connsiteY4914" fmla="*/ 286226 h 514350"/>
                <a:gd name="connsiteX4915" fmla="*/ 3548539 w 6400800"/>
                <a:gd name="connsiteY4915" fmla="*/ 276701 h 514350"/>
                <a:gd name="connsiteX4916" fmla="*/ 3551396 w 6400800"/>
                <a:gd name="connsiteY4916" fmla="*/ 293846 h 514350"/>
                <a:gd name="connsiteX4917" fmla="*/ 3543776 w 6400800"/>
                <a:gd name="connsiteY4917" fmla="*/ 191929 h 514350"/>
                <a:gd name="connsiteX4918" fmla="*/ 3549491 w 6400800"/>
                <a:gd name="connsiteY4918" fmla="*/ 180499 h 514350"/>
                <a:gd name="connsiteX4919" fmla="*/ 3548539 w 6400800"/>
                <a:gd name="connsiteY4919" fmla="*/ 185261 h 514350"/>
                <a:gd name="connsiteX4920" fmla="*/ 3544729 w 6400800"/>
                <a:gd name="connsiteY4920" fmla="*/ 211931 h 514350"/>
                <a:gd name="connsiteX4921" fmla="*/ 3543776 w 6400800"/>
                <a:gd name="connsiteY4921" fmla="*/ 217646 h 514350"/>
                <a:gd name="connsiteX4922" fmla="*/ 3539014 w 6400800"/>
                <a:gd name="connsiteY4922" fmla="*/ 200501 h 514350"/>
                <a:gd name="connsiteX4923" fmla="*/ 3543776 w 6400800"/>
                <a:gd name="connsiteY4923" fmla="*/ 191929 h 514350"/>
                <a:gd name="connsiteX4924" fmla="*/ 3530441 w 6400800"/>
                <a:gd name="connsiteY4924" fmla="*/ 217646 h 514350"/>
                <a:gd name="connsiteX4925" fmla="*/ 3539014 w 6400800"/>
                <a:gd name="connsiteY4925" fmla="*/ 201454 h 514350"/>
                <a:gd name="connsiteX4926" fmla="*/ 3540919 w 6400800"/>
                <a:gd name="connsiteY4926" fmla="*/ 217646 h 514350"/>
                <a:gd name="connsiteX4927" fmla="*/ 3542824 w 6400800"/>
                <a:gd name="connsiteY4927" fmla="*/ 231934 h 514350"/>
                <a:gd name="connsiteX4928" fmla="*/ 3540919 w 6400800"/>
                <a:gd name="connsiteY4928" fmla="*/ 240506 h 514350"/>
                <a:gd name="connsiteX4929" fmla="*/ 3528536 w 6400800"/>
                <a:gd name="connsiteY4929" fmla="*/ 259556 h 514350"/>
                <a:gd name="connsiteX4930" fmla="*/ 3528536 w 6400800"/>
                <a:gd name="connsiteY4930" fmla="*/ 257651 h 514350"/>
                <a:gd name="connsiteX4931" fmla="*/ 3527584 w 6400800"/>
                <a:gd name="connsiteY4931" fmla="*/ 240506 h 514350"/>
                <a:gd name="connsiteX4932" fmla="*/ 3526631 w 6400800"/>
                <a:gd name="connsiteY4932" fmla="*/ 229076 h 514350"/>
                <a:gd name="connsiteX4933" fmla="*/ 3530441 w 6400800"/>
                <a:gd name="connsiteY4933" fmla="*/ 217646 h 514350"/>
                <a:gd name="connsiteX4934" fmla="*/ 3490436 w 6400800"/>
                <a:gd name="connsiteY4934" fmla="*/ 321469 h 514350"/>
                <a:gd name="connsiteX4935" fmla="*/ 3490436 w 6400800"/>
                <a:gd name="connsiteY4935" fmla="*/ 317659 h 514350"/>
                <a:gd name="connsiteX4936" fmla="*/ 3491389 w 6400800"/>
                <a:gd name="connsiteY4936" fmla="*/ 319564 h 514350"/>
                <a:gd name="connsiteX4937" fmla="*/ 3490436 w 6400800"/>
                <a:gd name="connsiteY4937" fmla="*/ 321469 h 514350"/>
                <a:gd name="connsiteX4938" fmla="*/ 3514249 w 6400800"/>
                <a:gd name="connsiteY4938" fmla="*/ 250984 h 514350"/>
                <a:gd name="connsiteX4939" fmla="*/ 3516154 w 6400800"/>
                <a:gd name="connsiteY4939" fmla="*/ 246221 h 514350"/>
                <a:gd name="connsiteX4940" fmla="*/ 3515201 w 6400800"/>
                <a:gd name="connsiteY4940" fmla="*/ 257651 h 514350"/>
                <a:gd name="connsiteX4941" fmla="*/ 3514249 w 6400800"/>
                <a:gd name="connsiteY4941" fmla="*/ 270986 h 514350"/>
                <a:gd name="connsiteX4942" fmla="*/ 3509486 w 6400800"/>
                <a:gd name="connsiteY4942" fmla="*/ 259556 h 514350"/>
                <a:gd name="connsiteX4943" fmla="*/ 3514249 w 6400800"/>
                <a:gd name="connsiteY4943" fmla="*/ 250984 h 514350"/>
                <a:gd name="connsiteX4944" fmla="*/ 3504724 w 6400800"/>
                <a:gd name="connsiteY4944" fmla="*/ 271939 h 514350"/>
                <a:gd name="connsiteX4945" fmla="*/ 3505676 w 6400800"/>
                <a:gd name="connsiteY4945" fmla="*/ 274796 h 514350"/>
                <a:gd name="connsiteX4946" fmla="*/ 3509486 w 6400800"/>
                <a:gd name="connsiteY4946" fmla="*/ 288131 h 514350"/>
                <a:gd name="connsiteX4947" fmla="*/ 3505676 w 6400800"/>
                <a:gd name="connsiteY4947" fmla="*/ 293846 h 514350"/>
                <a:gd name="connsiteX4948" fmla="*/ 3504724 w 6400800"/>
                <a:gd name="connsiteY4948" fmla="*/ 282416 h 514350"/>
                <a:gd name="connsiteX4949" fmla="*/ 3504724 w 6400800"/>
                <a:gd name="connsiteY4949" fmla="*/ 271939 h 514350"/>
                <a:gd name="connsiteX4950" fmla="*/ 3504724 w 6400800"/>
                <a:gd name="connsiteY4950" fmla="*/ 271939 h 514350"/>
                <a:gd name="connsiteX4951" fmla="*/ 3501866 w 6400800"/>
                <a:gd name="connsiteY4951" fmla="*/ 398621 h 514350"/>
                <a:gd name="connsiteX4952" fmla="*/ 3495199 w 6400800"/>
                <a:gd name="connsiteY4952" fmla="*/ 371951 h 514350"/>
                <a:gd name="connsiteX4953" fmla="*/ 3494246 w 6400800"/>
                <a:gd name="connsiteY4953" fmla="*/ 369094 h 514350"/>
                <a:gd name="connsiteX4954" fmla="*/ 3499961 w 6400800"/>
                <a:gd name="connsiteY4954" fmla="*/ 357664 h 514350"/>
                <a:gd name="connsiteX4955" fmla="*/ 3501866 w 6400800"/>
                <a:gd name="connsiteY4955" fmla="*/ 398621 h 514350"/>
                <a:gd name="connsiteX4956" fmla="*/ 3496151 w 6400800"/>
                <a:gd name="connsiteY4956" fmla="*/ 290036 h 514350"/>
                <a:gd name="connsiteX4957" fmla="*/ 3499009 w 6400800"/>
                <a:gd name="connsiteY4957" fmla="*/ 284321 h 514350"/>
                <a:gd name="connsiteX4958" fmla="*/ 3499009 w 6400800"/>
                <a:gd name="connsiteY4958" fmla="*/ 295751 h 514350"/>
                <a:gd name="connsiteX4959" fmla="*/ 3496151 w 6400800"/>
                <a:gd name="connsiteY4959" fmla="*/ 290036 h 514350"/>
                <a:gd name="connsiteX4960" fmla="*/ 3496151 w 6400800"/>
                <a:gd name="connsiteY4960" fmla="*/ 252889 h 514350"/>
                <a:gd name="connsiteX4961" fmla="*/ 3496151 w 6400800"/>
                <a:gd name="connsiteY4961" fmla="*/ 247174 h 514350"/>
                <a:gd name="connsiteX4962" fmla="*/ 3499009 w 6400800"/>
                <a:gd name="connsiteY4962" fmla="*/ 254794 h 514350"/>
                <a:gd name="connsiteX4963" fmla="*/ 3495199 w 6400800"/>
                <a:gd name="connsiteY4963" fmla="*/ 261461 h 514350"/>
                <a:gd name="connsiteX4964" fmla="*/ 3496151 w 6400800"/>
                <a:gd name="connsiteY4964" fmla="*/ 252889 h 514350"/>
                <a:gd name="connsiteX4965" fmla="*/ 3481864 w 6400800"/>
                <a:gd name="connsiteY4965" fmla="*/ 205264 h 514350"/>
                <a:gd name="connsiteX4966" fmla="*/ 3491389 w 6400800"/>
                <a:gd name="connsiteY4966" fmla="*/ 230029 h 514350"/>
                <a:gd name="connsiteX4967" fmla="*/ 3495199 w 6400800"/>
                <a:gd name="connsiteY4967" fmla="*/ 243364 h 514350"/>
                <a:gd name="connsiteX4968" fmla="*/ 3492341 w 6400800"/>
                <a:gd name="connsiteY4968" fmla="*/ 251936 h 514350"/>
                <a:gd name="connsiteX4969" fmla="*/ 3487579 w 6400800"/>
                <a:gd name="connsiteY4969" fmla="*/ 268129 h 514350"/>
                <a:gd name="connsiteX4970" fmla="*/ 3486626 w 6400800"/>
                <a:gd name="connsiteY4970" fmla="*/ 270034 h 514350"/>
                <a:gd name="connsiteX4971" fmla="*/ 3479959 w 6400800"/>
                <a:gd name="connsiteY4971" fmla="*/ 255746 h 514350"/>
                <a:gd name="connsiteX4972" fmla="*/ 3479959 w 6400800"/>
                <a:gd name="connsiteY4972" fmla="*/ 228124 h 514350"/>
                <a:gd name="connsiteX4973" fmla="*/ 3479959 w 6400800"/>
                <a:gd name="connsiteY4973" fmla="*/ 213836 h 514350"/>
                <a:gd name="connsiteX4974" fmla="*/ 3481864 w 6400800"/>
                <a:gd name="connsiteY4974" fmla="*/ 205264 h 514350"/>
                <a:gd name="connsiteX4975" fmla="*/ 3473291 w 6400800"/>
                <a:gd name="connsiteY4975" fmla="*/ 241459 h 514350"/>
                <a:gd name="connsiteX4976" fmla="*/ 3475196 w 6400800"/>
                <a:gd name="connsiteY4976" fmla="*/ 234791 h 514350"/>
                <a:gd name="connsiteX4977" fmla="*/ 3473291 w 6400800"/>
                <a:gd name="connsiteY4977" fmla="*/ 241459 h 514350"/>
                <a:gd name="connsiteX4978" fmla="*/ 3473291 w 6400800"/>
                <a:gd name="connsiteY4978" fmla="*/ 241459 h 514350"/>
                <a:gd name="connsiteX4979" fmla="*/ 3473291 w 6400800"/>
                <a:gd name="connsiteY4979" fmla="*/ 241459 h 514350"/>
                <a:gd name="connsiteX4980" fmla="*/ 3468529 w 6400800"/>
                <a:gd name="connsiteY4980" fmla="*/ 260509 h 514350"/>
                <a:gd name="connsiteX4981" fmla="*/ 3469481 w 6400800"/>
                <a:gd name="connsiteY4981" fmla="*/ 263366 h 514350"/>
                <a:gd name="connsiteX4982" fmla="*/ 3468529 w 6400800"/>
                <a:gd name="connsiteY4982" fmla="*/ 270986 h 514350"/>
                <a:gd name="connsiteX4983" fmla="*/ 3465671 w 6400800"/>
                <a:gd name="connsiteY4983" fmla="*/ 300514 h 514350"/>
                <a:gd name="connsiteX4984" fmla="*/ 3464719 w 6400800"/>
                <a:gd name="connsiteY4984" fmla="*/ 318611 h 514350"/>
                <a:gd name="connsiteX4985" fmla="*/ 3463766 w 6400800"/>
                <a:gd name="connsiteY4985" fmla="*/ 321469 h 514350"/>
                <a:gd name="connsiteX4986" fmla="*/ 3459956 w 6400800"/>
                <a:gd name="connsiteY4986" fmla="*/ 307181 h 514350"/>
                <a:gd name="connsiteX4987" fmla="*/ 3459956 w 6400800"/>
                <a:gd name="connsiteY4987" fmla="*/ 306229 h 514350"/>
                <a:gd name="connsiteX4988" fmla="*/ 3460909 w 6400800"/>
                <a:gd name="connsiteY4988" fmla="*/ 300514 h 514350"/>
                <a:gd name="connsiteX4989" fmla="*/ 3468529 w 6400800"/>
                <a:gd name="connsiteY4989" fmla="*/ 260509 h 514350"/>
                <a:gd name="connsiteX4990" fmla="*/ 3451384 w 6400800"/>
                <a:gd name="connsiteY4990" fmla="*/ 237649 h 514350"/>
                <a:gd name="connsiteX4991" fmla="*/ 3451384 w 6400800"/>
                <a:gd name="connsiteY4991" fmla="*/ 221456 h 514350"/>
                <a:gd name="connsiteX4992" fmla="*/ 3451384 w 6400800"/>
                <a:gd name="connsiteY4992" fmla="*/ 222409 h 514350"/>
                <a:gd name="connsiteX4993" fmla="*/ 3458051 w 6400800"/>
                <a:gd name="connsiteY4993" fmla="*/ 237649 h 514350"/>
                <a:gd name="connsiteX4994" fmla="*/ 3458051 w 6400800"/>
                <a:gd name="connsiteY4994" fmla="*/ 238601 h 514350"/>
                <a:gd name="connsiteX4995" fmla="*/ 3450431 w 6400800"/>
                <a:gd name="connsiteY4995" fmla="*/ 267176 h 514350"/>
                <a:gd name="connsiteX4996" fmla="*/ 3450431 w 6400800"/>
                <a:gd name="connsiteY4996" fmla="*/ 267176 h 514350"/>
                <a:gd name="connsiteX4997" fmla="*/ 3451384 w 6400800"/>
                <a:gd name="connsiteY4997" fmla="*/ 237649 h 514350"/>
                <a:gd name="connsiteX4998" fmla="*/ 3405664 w 6400800"/>
                <a:gd name="connsiteY4998" fmla="*/ 273844 h 514350"/>
                <a:gd name="connsiteX4999" fmla="*/ 3406616 w 6400800"/>
                <a:gd name="connsiteY4999" fmla="*/ 258604 h 514350"/>
                <a:gd name="connsiteX5000" fmla="*/ 3406616 w 6400800"/>
                <a:gd name="connsiteY5000" fmla="*/ 245269 h 514350"/>
                <a:gd name="connsiteX5001" fmla="*/ 3409474 w 6400800"/>
                <a:gd name="connsiteY5001" fmla="*/ 259556 h 514350"/>
                <a:gd name="connsiteX5002" fmla="*/ 3405664 w 6400800"/>
                <a:gd name="connsiteY5002" fmla="*/ 273844 h 514350"/>
                <a:gd name="connsiteX5003" fmla="*/ 3416141 w 6400800"/>
                <a:gd name="connsiteY5003" fmla="*/ 335756 h 514350"/>
                <a:gd name="connsiteX5004" fmla="*/ 3416141 w 6400800"/>
                <a:gd name="connsiteY5004" fmla="*/ 353854 h 514350"/>
                <a:gd name="connsiteX5005" fmla="*/ 3415189 w 6400800"/>
                <a:gd name="connsiteY5005" fmla="*/ 348139 h 514350"/>
                <a:gd name="connsiteX5006" fmla="*/ 3413284 w 6400800"/>
                <a:gd name="connsiteY5006" fmla="*/ 328136 h 514350"/>
                <a:gd name="connsiteX5007" fmla="*/ 3413284 w 6400800"/>
                <a:gd name="connsiteY5007" fmla="*/ 328136 h 514350"/>
                <a:gd name="connsiteX5008" fmla="*/ 3417094 w 6400800"/>
                <a:gd name="connsiteY5008" fmla="*/ 320516 h 514350"/>
                <a:gd name="connsiteX5009" fmla="*/ 3416141 w 6400800"/>
                <a:gd name="connsiteY5009" fmla="*/ 335756 h 514350"/>
                <a:gd name="connsiteX5010" fmla="*/ 3421856 w 6400800"/>
                <a:gd name="connsiteY5010" fmla="*/ 320516 h 514350"/>
                <a:gd name="connsiteX5011" fmla="*/ 3419951 w 6400800"/>
                <a:gd name="connsiteY5011" fmla="*/ 332899 h 514350"/>
                <a:gd name="connsiteX5012" fmla="*/ 3418046 w 6400800"/>
                <a:gd name="connsiteY5012" fmla="*/ 316706 h 514350"/>
                <a:gd name="connsiteX5013" fmla="*/ 3420904 w 6400800"/>
                <a:gd name="connsiteY5013" fmla="*/ 310991 h 514350"/>
                <a:gd name="connsiteX5014" fmla="*/ 3421856 w 6400800"/>
                <a:gd name="connsiteY5014" fmla="*/ 308134 h 514350"/>
                <a:gd name="connsiteX5015" fmla="*/ 3422809 w 6400800"/>
                <a:gd name="connsiteY5015" fmla="*/ 312896 h 514350"/>
                <a:gd name="connsiteX5016" fmla="*/ 3421856 w 6400800"/>
                <a:gd name="connsiteY5016" fmla="*/ 320516 h 514350"/>
                <a:gd name="connsiteX5017" fmla="*/ 3410426 w 6400800"/>
                <a:gd name="connsiteY5017" fmla="*/ 139541 h 514350"/>
                <a:gd name="connsiteX5018" fmla="*/ 3421856 w 6400800"/>
                <a:gd name="connsiteY5018" fmla="*/ 161449 h 514350"/>
                <a:gd name="connsiteX5019" fmla="*/ 3433286 w 6400800"/>
                <a:gd name="connsiteY5019" fmla="*/ 181451 h 514350"/>
                <a:gd name="connsiteX5020" fmla="*/ 3428524 w 6400800"/>
                <a:gd name="connsiteY5020" fmla="*/ 198596 h 514350"/>
                <a:gd name="connsiteX5021" fmla="*/ 3425666 w 6400800"/>
                <a:gd name="connsiteY5021" fmla="*/ 210026 h 514350"/>
                <a:gd name="connsiteX5022" fmla="*/ 3422809 w 6400800"/>
                <a:gd name="connsiteY5022" fmla="*/ 195739 h 514350"/>
                <a:gd name="connsiteX5023" fmla="*/ 3415189 w 6400800"/>
                <a:gd name="connsiteY5023" fmla="*/ 163354 h 514350"/>
                <a:gd name="connsiteX5024" fmla="*/ 3410426 w 6400800"/>
                <a:gd name="connsiteY5024" fmla="*/ 143351 h 514350"/>
                <a:gd name="connsiteX5025" fmla="*/ 3410426 w 6400800"/>
                <a:gd name="connsiteY5025" fmla="*/ 139541 h 514350"/>
                <a:gd name="connsiteX5026" fmla="*/ 3408521 w 6400800"/>
                <a:gd name="connsiteY5026" fmla="*/ 136684 h 514350"/>
                <a:gd name="connsiteX5027" fmla="*/ 3408521 w 6400800"/>
                <a:gd name="connsiteY5027" fmla="*/ 136684 h 514350"/>
                <a:gd name="connsiteX5028" fmla="*/ 3408521 w 6400800"/>
                <a:gd name="connsiteY5028" fmla="*/ 136684 h 514350"/>
                <a:gd name="connsiteX5029" fmla="*/ 3408521 w 6400800"/>
                <a:gd name="connsiteY5029" fmla="*/ 136684 h 514350"/>
                <a:gd name="connsiteX5030" fmla="*/ 3395186 w 6400800"/>
                <a:gd name="connsiteY5030" fmla="*/ 266224 h 514350"/>
                <a:gd name="connsiteX5031" fmla="*/ 3396139 w 6400800"/>
                <a:gd name="connsiteY5031" fmla="*/ 227171 h 514350"/>
                <a:gd name="connsiteX5032" fmla="*/ 3396139 w 6400800"/>
                <a:gd name="connsiteY5032" fmla="*/ 212884 h 514350"/>
                <a:gd name="connsiteX5033" fmla="*/ 3398996 w 6400800"/>
                <a:gd name="connsiteY5033" fmla="*/ 204311 h 514350"/>
                <a:gd name="connsiteX5034" fmla="*/ 3396139 w 6400800"/>
                <a:gd name="connsiteY5034" fmla="*/ 210026 h 514350"/>
                <a:gd name="connsiteX5035" fmla="*/ 3396139 w 6400800"/>
                <a:gd name="connsiteY5035" fmla="*/ 202406 h 514350"/>
                <a:gd name="connsiteX5036" fmla="*/ 3398044 w 6400800"/>
                <a:gd name="connsiteY5036" fmla="*/ 194786 h 514350"/>
                <a:gd name="connsiteX5037" fmla="*/ 3408521 w 6400800"/>
                <a:gd name="connsiteY5037" fmla="*/ 145256 h 514350"/>
                <a:gd name="connsiteX5038" fmla="*/ 3410426 w 6400800"/>
                <a:gd name="connsiteY5038" fmla="*/ 162401 h 514350"/>
                <a:gd name="connsiteX5039" fmla="*/ 3414236 w 6400800"/>
                <a:gd name="connsiteY5039" fmla="*/ 195739 h 514350"/>
                <a:gd name="connsiteX5040" fmla="*/ 3417094 w 6400800"/>
                <a:gd name="connsiteY5040" fmla="*/ 215741 h 514350"/>
                <a:gd name="connsiteX5041" fmla="*/ 3419951 w 6400800"/>
                <a:gd name="connsiteY5041" fmla="*/ 229076 h 514350"/>
                <a:gd name="connsiteX5042" fmla="*/ 3418046 w 6400800"/>
                <a:gd name="connsiteY5042" fmla="*/ 233839 h 514350"/>
                <a:gd name="connsiteX5043" fmla="*/ 3411379 w 6400800"/>
                <a:gd name="connsiteY5043" fmla="*/ 253841 h 514350"/>
                <a:gd name="connsiteX5044" fmla="*/ 3407569 w 6400800"/>
                <a:gd name="connsiteY5044" fmla="*/ 244316 h 514350"/>
                <a:gd name="connsiteX5045" fmla="*/ 3407569 w 6400800"/>
                <a:gd name="connsiteY5045" fmla="*/ 239554 h 514350"/>
                <a:gd name="connsiteX5046" fmla="*/ 3407569 w 6400800"/>
                <a:gd name="connsiteY5046" fmla="*/ 224314 h 514350"/>
                <a:gd name="connsiteX5047" fmla="*/ 3403759 w 6400800"/>
                <a:gd name="connsiteY5047" fmla="*/ 239554 h 514350"/>
                <a:gd name="connsiteX5048" fmla="*/ 3399949 w 6400800"/>
                <a:gd name="connsiteY5048" fmla="*/ 256699 h 514350"/>
                <a:gd name="connsiteX5049" fmla="*/ 3395186 w 6400800"/>
                <a:gd name="connsiteY5049" fmla="*/ 275749 h 514350"/>
                <a:gd name="connsiteX5050" fmla="*/ 3395186 w 6400800"/>
                <a:gd name="connsiteY5050" fmla="*/ 266224 h 514350"/>
                <a:gd name="connsiteX5051" fmla="*/ 3363754 w 6400800"/>
                <a:gd name="connsiteY5051" fmla="*/ 252889 h 514350"/>
                <a:gd name="connsiteX5052" fmla="*/ 3365659 w 6400800"/>
                <a:gd name="connsiteY5052" fmla="*/ 264319 h 514350"/>
                <a:gd name="connsiteX5053" fmla="*/ 3363754 w 6400800"/>
                <a:gd name="connsiteY5053" fmla="*/ 269081 h 514350"/>
                <a:gd name="connsiteX5054" fmla="*/ 3363754 w 6400800"/>
                <a:gd name="connsiteY5054" fmla="*/ 252889 h 514350"/>
                <a:gd name="connsiteX5055" fmla="*/ 3321844 w 6400800"/>
                <a:gd name="connsiteY5055" fmla="*/ 351949 h 514350"/>
                <a:gd name="connsiteX5056" fmla="*/ 3322796 w 6400800"/>
                <a:gd name="connsiteY5056" fmla="*/ 342424 h 514350"/>
                <a:gd name="connsiteX5057" fmla="*/ 3323749 w 6400800"/>
                <a:gd name="connsiteY5057" fmla="*/ 347186 h 514350"/>
                <a:gd name="connsiteX5058" fmla="*/ 3321844 w 6400800"/>
                <a:gd name="connsiteY5058" fmla="*/ 351949 h 514350"/>
                <a:gd name="connsiteX5059" fmla="*/ 3340894 w 6400800"/>
                <a:gd name="connsiteY5059" fmla="*/ 273844 h 514350"/>
                <a:gd name="connsiteX5060" fmla="*/ 3347561 w 6400800"/>
                <a:gd name="connsiteY5060" fmla="*/ 298609 h 514350"/>
                <a:gd name="connsiteX5061" fmla="*/ 3344704 w 6400800"/>
                <a:gd name="connsiteY5061" fmla="*/ 304324 h 514350"/>
                <a:gd name="connsiteX5062" fmla="*/ 3338989 w 6400800"/>
                <a:gd name="connsiteY5062" fmla="*/ 290989 h 514350"/>
                <a:gd name="connsiteX5063" fmla="*/ 3335179 w 6400800"/>
                <a:gd name="connsiteY5063" fmla="*/ 251936 h 514350"/>
                <a:gd name="connsiteX5064" fmla="*/ 3340894 w 6400800"/>
                <a:gd name="connsiteY5064" fmla="*/ 273844 h 514350"/>
                <a:gd name="connsiteX5065" fmla="*/ 3330416 w 6400800"/>
                <a:gd name="connsiteY5065" fmla="*/ 376714 h 514350"/>
                <a:gd name="connsiteX5066" fmla="*/ 3331369 w 6400800"/>
                <a:gd name="connsiteY5066" fmla="*/ 379571 h 514350"/>
                <a:gd name="connsiteX5067" fmla="*/ 3329464 w 6400800"/>
                <a:gd name="connsiteY5067" fmla="*/ 384334 h 514350"/>
                <a:gd name="connsiteX5068" fmla="*/ 3328511 w 6400800"/>
                <a:gd name="connsiteY5068" fmla="*/ 381476 h 514350"/>
                <a:gd name="connsiteX5069" fmla="*/ 3330416 w 6400800"/>
                <a:gd name="connsiteY5069" fmla="*/ 376714 h 514350"/>
                <a:gd name="connsiteX5070" fmla="*/ 3329464 w 6400800"/>
                <a:gd name="connsiteY5070" fmla="*/ 202406 h 514350"/>
                <a:gd name="connsiteX5071" fmla="*/ 3329464 w 6400800"/>
                <a:gd name="connsiteY5071" fmla="*/ 207169 h 514350"/>
                <a:gd name="connsiteX5072" fmla="*/ 3328511 w 6400800"/>
                <a:gd name="connsiteY5072" fmla="*/ 205264 h 514350"/>
                <a:gd name="connsiteX5073" fmla="*/ 3329464 w 6400800"/>
                <a:gd name="connsiteY5073" fmla="*/ 202406 h 514350"/>
                <a:gd name="connsiteX5074" fmla="*/ 3326606 w 6400800"/>
                <a:gd name="connsiteY5074" fmla="*/ 302419 h 514350"/>
                <a:gd name="connsiteX5075" fmla="*/ 3329464 w 6400800"/>
                <a:gd name="connsiteY5075" fmla="*/ 310039 h 514350"/>
                <a:gd name="connsiteX5076" fmla="*/ 3329464 w 6400800"/>
                <a:gd name="connsiteY5076" fmla="*/ 311944 h 514350"/>
                <a:gd name="connsiteX5077" fmla="*/ 3326606 w 6400800"/>
                <a:gd name="connsiteY5077" fmla="*/ 306229 h 514350"/>
                <a:gd name="connsiteX5078" fmla="*/ 3326606 w 6400800"/>
                <a:gd name="connsiteY5078" fmla="*/ 302419 h 514350"/>
                <a:gd name="connsiteX5079" fmla="*/ 3323749 w 6400800"/>
                <a:gd name="connsiteY5079" fmla="*/ 227171 h 514350"/>
                <a:gd name="connsiteX5080" fmla="*/ 3325654 w 6400800"/>
                <a:gd name="connsiteY5080" fmla="*/ 219551 h 514350"/>
                <a:gd name="connsiteX5081" fmla="*/ 3325654 w 6400800"/>
                <a:gd name="connsiteY5081" fmla="*/ 221456 h 514350"/>
                <a:gd name="connsiteX5082" fmla="*/ 3318034 w 6400800"/>
                <a:gd name="connsiteY5082" fmla="*/ 256699 h 514350"/>
                <a:gd name="connsiteX5083" fmla="*/ 3317081 w 6400800"/>
                <a:gd name="connsiteY5083" fmla="*/ 255746 h 514350"/>
                <a:gd name="connsiteX5084" fmla="*/ 3323749 w 6400800"/>
                <a:gd name="connsiteY5084" fmla="*/ 227171 h 514350"/>
                <a:gd name="connsiteX5085" fmla="*/ 3315176 w 6400800"/>
                <a:gd name="connsiteY5085" fmla="*/ 269081 h 514350"/>
                <a:gd name="connsiteX5086" fmla="*/ 3316129 w 6400800"/>
                <a:gd name="connsiteY5086" fmla="*/ 270986 h 514350"/>
                <a:gd name="connsiteX5087" fmla="*/ 3314224 w 6400800"/>
                <a:gd name="connsiteY5087" fmla="*/ 282416 h 514350"/>
                <a:gd name="connsiteX5088" fmla="*/ 3313271 w 6400800"/>
                <a:gd name="connsiteY5088" fmla="*/ 280511 h 514350"/>
                <a:gd name="connsiteX5089" fmla="*/ 3315176 w 6400800"/>
                <a:gd name="connsiteY5089" fmla="*/ 269081 h 514350"/>
                <a:gd name="connsiteX5090" fmla="*/ 3305651 w 6400800"/>
                <a:gd name="connsiteY5090" fmla="*/ 310991 h 514350"/>
                <a:gd name="connsiteX5091" fmla="*/ 3308509 w 6400800"/>
                <a:gd name="connsiteY5091" fmla="*/ 298609 h 514350"/>
                <a:gd name="connsiteX5092" fmla="*/ 3310414 w 6400800"/>
                <a:gd name="connsiteY5092" fmla="*/ 302419 h 514350"/>
                <a:gd name="connsiteX5093" fmla="*/ 3307556 w 6400800"/>
                <a:gd name="connsiteY5093" fmla="*/ 320516 h 514350"/>
                <a:gd name="connsiteX5094" fmla="*/ 3304699 w 6400800"/>
                <a:gd name="connsiteY5094" fmla="*/ 313849 h 514350"/>
                <a:gd name="connsiteX5095" fmla="*/ 3305651 w 6400800"/>
                <a:gd name="connsiteY5095" fmla="*/ 310991 h 514350"/>
                <a:gd name="connsiteX5096" fmla="*/ 3302794 w 6400800"/>
                <a:gd name="connsiteY5096" fmla="*/ 327184 h 514350"/>
                <a:gd name="connsiteX5097" fmla="*/ 3304699 w 6400800"/>
                <a:gd name="connsiteY5097" fmla="*/ 335756 h 514350"/>
                <a:gd name="connsiteX5098" fmla="*/ 3300889 w 6400800"/>
                <a:gd name="connsiteY5098" fmla="*/ 349091 h 514350"/>
                <a:gd name="connsiteX5099" fmla="*/ 3298984 w 6400800"/>
                <a:gd name="connsiteY5099" fmla="*/ 355759 h 514350"/>
                <a:gd name="connsiteX5100" fmla="*/ 3297079 w 6400800"/>
                <a:gd name="connsiteY5100" fmla="*/ 351949 h 514350"/>
                <a:gd name="connsiteX5101" fmla="*/ 3302794 w 6400800"/>
                <a:gd name="connsiteY5101" fmla="*/ 327184 h 514350"/>
                <a:gd name="connsiteX5102" fmla="*/ 3279934 w 6400800"/>
                <a:gd name="connsiteY5102" fmla="*/ 297656 h 514350"/>
                <a:gd name="connsiteX5103" fmla="*/ 3280886 w 6400800"/>
                <a:gd name="connsiteY5103" fmla="*/ 289084 h 514350"/>
                <a:gd name="connsiteX5104" fmla="*/ 3283744 w 6400800"/>
                <a:gd name="connsiteY5104" fmla="*/ 263366 h 514350"/>
                <a:gd name="connsiteX5105" fmla="*/ 3284696 w 6400800"/>
                <a:gd name="connsiteY5105" fmla="*/ 252889 h 514350"/>
                <a:gd name="connsiteX5106" fmla="*/ 3293269 w 6400800"/>
                <a:gd name="connsiteY5106" fmla="*/ 270034 h 514350"/>
                <a:gd name="connsiteX5107" fmla="*/ 3291364 w 6400800"/>
                <a:gd name="connsiteY5107" fmla="*/ 277654 h 514350"/>
                <a:gd name="connsiteX5108" fmla="*/ 3290411 w 6400800"/>
                <a:gd name="connsiteY5108" fmla="*/ 283369 h 514350"/>
                <a:gd name="connsiteX5109" fmla="*/ 3289459 w 6400800"/>
                <a:gd name="connsiteY5109" fmla="*/ 264319 h 514350"/>
                <a:gd name="connsiteX5110" fmla="*/ 3281839 w 6400800"/>
                <a:gd name="connsiteY5110" fmla="*/ 317659 h 514350"/>
                <a:gd name="connsiteX5111" fmla="*/ 3280886 w 6400800"/>
                <a:gd name="connsiteY5111" fmla="*/ 317659 h 514350"/>
                <a:gd name="connsiteX5112" fmla="*/ 3280886 w 6400800"/>
                <a:gd name="connsiteY5112" fmla="*/ 316706 h 514350"/>
                <a:gd name="connsiteX5113" fmla="*/ 3279934 w 6400800"/>
                <a:gd name="connsiteY5113" fmla="*/ 315754 h 514350"/>
                <a:gd name="connsiteX5114" fmla="*/ 3278981 w 6400800"/>
                <a:gd name="connsiteY5114" fmla="*/ 313849 h 514350"/>
                <a:gd name="connsiteX5115" fmla="*/ 3279934 w 6400800"/>
                <a:gd name="connsiteY5115" fmla="*/ 297656 h 514350"/>
                <a:gd name="connsiteX5116" fmla="*/ 3263741 w 6400800"/>
                <a:gd name="connsiteY5116" fmla="*/ 295751 h 514350"/>
                <a:gd name="connsiteX5117" fmla="*/ 3263741 w 6400800"/>
                <a:gd name="connsiteY5117" fmla="*/ 293846 h 514350"/>
                <a:gd name="connsiteX5118" fmla="*/ 3263741 w 6400800"/>
                <a:gd name="connsiteY5118" fmla="*/ 295751 h 514350"/>
                <a:gd name="connsiteX5119" fmla="*/ 3264694 w 6400800"/>
                <a:gd name="connsiteY5119" fmla="*/ 296704 h 514350"/>
                <a:gd name="connsiteX5120" fmla="*/ 3262789 w 6400800"/>
                <a:gd name="connsiteY5120" fmla="*/ 306229 h 514350"/>
                <a:gd name="connsiteX5121" fmla="*/ 3263741 w 6400800"/>
                <a:gd name="connsiteY5121" fmla="*/ 295751 h 514350"/>
                <a:gd name="connsiteX5122" fmla="*/ 3232309 w 6400800"/>
                <a:gd name="connsiteY5122" fmla="*/ 381476 h 514350"/>
                <a:gd name="connsiteX5123" fmla="*/ 3232309 w 6400800"/>
                <a:gd name="connsiteY5123" fmla="*/ 357664 h 514350"/>
                <a:gd name="connsiteX5124" fmla="*/ 3232309 w 6400800"/>
                <a:gd name="connsiteY5124" fmla="*/ 358616 h 514350"/>
                <a:gd name="connsiteX5125" fmla="*/ 3233261 w 6400800"/>
                <a:gd name="connsiteY5125" fmla="*/ 360521 h 514350"/>
                <a:gd name="connsiteX5126" fmla="*/ 3232309 w 6400800"/>
                <a:gd name="connsiteY5126" fmla="*/ 381476 h 514350"/>
                <a:gd name="connsiteX5127" fmla="*/ 3239929 w 6400800"/>
                <a:gd name="connsiteY5127" fmla="*/ 327184 h 514350"/>
                <a:gd name="connsiteX5128" fmla="*/ 3241834 w 6400800"/>
                <a:gd name="connsiteY5128" fmla="*/ 339566 h 514350"/>
                <a:gd name="connsiteX5129" fmla="*/ 3239929 w 6400800"/>
                <a:gd name="connsiteY5129" fmla="*/ 333851 h 514350"/>
                <a:gd name="connsiteX5130" fmla="*/ 3239929 w 6400800"/>
                <a:gd name="connsiteY5130" fmla="*/ 329089 h 514350"/>
                <a:gd name="connsiteX5131" fmla="*/ 3239929 w 6400800"/>
                <a:gd name="connsiteY5131" fmla="*/ 327184 h 514350"/>
                <a:gd name="connsiteX5132" fmla="*/ 3234214 w 6400800"/>
                <a:gd name="connsiteY5132" fmla="*/ 318611 h 514350"/>
                <a:gd name="connsiteX5133" fmla="*/ 3237071 w 6400800"/>
                <a:gd name="connsiteY5133" fmla="*/ 310039 h 514350"/>
                <a:gd name="connsiteX5134" fmla="*/ 3238024 w 6400800"/>
                <a:gd name="connsiteY5134" fmla="*/ 314801 h 514350"/>
                <a:gd name="connsiteX5135" fmla="*/ 3238024 w 6400800"/>
                <a:gd name="connsiteY5135" fmla="*/ 316706 h 514350"/>
                <a:gd name="connsiteX5136" fmla="*/ 3237071 w 6400800"/>
                <a:gd name="connsiteY5136" fmla="*/ 317659 h 514350"/>
                <a:gd name="connsiteX5137" fmla="*/ 3237071 w 6400800"/>
                <a:gd name="connsiteY5137" fmla="*/ 311944 h 514350"/>
                <a:gd name="connsiteX5138" fmla="*/ 3236119 w 6400800"/>
                <a:gd name="connsiteY5138" fmla="*/ 319564 h 514350"/>
                <a:gd name="connsiteX5139" fmla="*/ 3234214 w 6400800"/>
                <a:gd name="connsiteY5139" fmla="*/ 322421 h 514350"/>
                <a:gd name="connsiteX5140" fmla="*/ 3233261 w 6400800"/>
                <a:gd name="connsiteY5140" fmla="*/ 319564 h 514350"/>
                <a:gd name="connsiteX5141" fmla="*/ 3234214 w 6400800"/>
                <a:gd name="connsiteY5141" fmla="*/ 318611 h 514350"/>
                <a:gd name="connsiteX5142" fmla="*/ 3233261 w 6400800"/>
                <a:gd name="connsiteY5142" fmla="*/ 286226 h 514350"/>
                <a:gd name="connsiteX5143" fmla="*/ 3233261 w 6400800"/>
                <a:gd name="connsiteY5143" fmla="*/ 288131 h 514350"/>
                <a:gd name="connsiteX5144" fmla="*/ 3232309 w 6400800"/>
                <a:gd name="connsiteY5144" fmla="*/ 290036 h 514350"/>
                <a:gd name="connsiteX5145" fmla="*/ 3232309 w 6400800"/>
                <a:gd name="connsiteY5145" fmla="*/ 282416 h 514350"/>
                <a:gd name="connsiteX5146" fmla="*/ 3233261 w 6400800"/>
                <a:gd name="connsiteY5146" fmla="*/ 286226 h 514350"/>
                <a:gd name="connsiteX5147" fmla="*/ 3222784 w 6400800"/>
                <a:gd name="connsiteY5147" fmla="*/ 285274 h 514350"/>
                <a:gd name="connsiteX5148" fmla="*/ 3223736 w 6400800"/>
                <a:gd name="connsiteY5148" fmla="*/ 273844 h 514350"/>
                <a:gd name="connsiteX5149" fmla="*/ 3224689 w 6400800"/>
                <a:gd name="connsiteY5149" fmla="*/ 270034 h 514350"/>
                <a:gd name="connsiteX5150" fmla="*/ 3224689 w 6400800"/>
                <a:gd name="connsiteY5150" fmla="*/ 270986 h 514350"/>
                <a:gd name="connsiteX5151" fmla="*/ 3227546 w 6400800"/>
                <a:gd name="connsiteY5151" fmla="*/ 253841 h 514350"/>
                <a:gd name="connsiteX5152" fmla="*/ 3227546 w 6400800"/>
                <a:gd name="connsiteY5152" fmla="*/ 253841 h 514350"/>
                <a:gd name="connsiteX5153" fmla="*/ 3223736 w 6400800"/>
                <a:gd name="connsiteY5153" fmla="*/ 292894 h 514350"/>
                <a:gd name="connsiteX5154" fmla="*/ 3222784 w 6400800"/>
                <a:gd name="connsiteY5154" fmla="*/ 291941 h 514350"/>
                <a:gd name="connsiteX5155" fmla="*/ 3222784 w 6400800"/>
                <a:gd name="connsiteY5155" fmla="*/ 290989 h 514350"/>
                <a:gd name="connsiteX5156" fmla="*/ 3222784 w 6400800"/>
                <a:gd name="connsiteY5156" fmla="*/ 285274 h 514350"/>
                <a:gd name="connsiteX5157" fmla="*/ 3217069 w 6400800"/>
                <a:gd name="connsiteY5157" fmla="*/ 207169 h 514350"/>
                <a:gd name="connsiteX5158" fmla="*/ 3219926 w 6400800"/>
                <a:gd name="connsiteY5158" fmla="*/ 219551 h 514350"/>
                <a:gd name="connsiteX5159" fmla="*/ 3215164 w 6400800"/>
                <a:gd name="connsiteY5159" fmla="*/ 238601 h 514350"/>
                <a:gd name="connsiteX5160" fmla="*/ 3217069 w 6400800"/>
                <a:gd name="connsiteY5160" fmla="*/ 207169 h 514350"/>
                <a:gd name="connsiteX5161" fmla="*/ 3191351 w 6400800"/>
                <a:gd name="connsiteY5161" fmla="*/ 249079 h 514350"/>
                <a:gd name="connsiteX5162" fmla="*/ 3192304 w 6400800"/>
                <a:gd name="connsiteY5162" fmla="*/ 232886 h 514350"/>
                <a:gd name="connsiteX5163" fmla="*/ 3194209 w 6400800"/>
                <a:gd name="connsiteY5163" fmla="*/ 238601 h 514350"/>
                <a:gd name="connsiteX5164" fmla="*/ 3191351 w 6400800"/>
                <a:gd name="connsiteY5164" fmla="*/ 265271 h 514350"/>
                <a:gd name="connsiteX5165" fmla="*/ 3191351 w 6400800"/>
                <a:gd name="connsiteY5165" fmla="*/ 249079 h 514350"/>
                <a:gd name="connsiteX5166" fmla="*/ 3155156 w 6400800"/>
                <a:gd name="connsiteY5166" fmla="*/ 313849 h 514350"/>
                <a:gd name="connsiteX5167" fmla="*/ 3156109 w 6400800"/>
                <a:gd name="connsiteY5167" fmla="*/ 320516 h 514350"/>
                <a:gd name="connsiteX5168" fmla="*/ 3158014 w 6400800"/>
                <a:gd name="connsiteY5168" fmla="*/ 334804 h 514350"/>
                <a:gd name="connsiteX5169" fmla="*/ 3154204 w 6400800"/>
                <a:gd name="connsiteY5169" fmla="*/ 354806 h 514350"/>
                <a:gd name="connsiteX5170" fmla="*/ 3152299 w 6400800"/>
                <a:gd name="connsiteY5170" fmla="*/ 351949 h 514350"/>
                <a:gd name="connsiteX5171" fmla="*/ 3152299 w 6400800"/>
                <a:gd name="connsiteY5171" fmla="*/ 350044 h 514350"/>
                <a:gd name="connsiteX5172" fmla="*/ 3151346 w 6400800"/>
                <a:gd name="connsiteY5172" fmla="*/ 345281 h 514350"/>
                <a:gd name="connsiteX5173" fmla="*/ 3151346 w 6400800"/>
                <a:gd name="connsiteY5173" fmla="*/ 344329 h 514350"/>
                <a:gd name="connsiteX5174" fmla="*/ 3151346 w 6400800"/>
                <a:gd name="connsiteY5174" fmla="*/ 338614 h 514350"/>
                <a:gd name="connsiteX5175" fmla="*/ 3155156 w 6400800"/>
                <a:gd name="connsiteY5175" fmla="*/ 313849 h 514350"/>
                <a:gd name="connsiteX5176" fmla="*/ 3139916 w 6400800"/>
                <a:gd name="connsiteY5176" fmla="*/ 213836 h 514350"/>
                <a:gd name="connsiteX5177" fmla="*/ 3143726 w 6400800"/>
                <a:gd name="connsiteY5177" fmla="*/ 235744 h 514350"/>
                <a:gd name="connsiteX5178" fmla="*/ 3148489 w 6400800"/>
                <a:gd name="connsiteY5178" fmla="*/ 267176 h 514350"/>
                <a:gd name="connsiteX5179" fmla="*/ 3143726 w 6400800"/>
                <a:gd name="connsiteY5179" fmla="*/ 284321 h 514350"/>
                <a:gd name="connsiteX5180" fmla="*/ 3137059 w 6400800"/>
                <a:gd name="connsiteY5180" fmla="*/ 216694 h 514350"/>
                <a:gd name="connsiteX5181" fmla="*/ 3139916 w 6400800"/>
                <a:gd name="connsiteY5181" fmla="*/ 213836 h 514350"/>
                <a:gd name="connsiteX5182" fmla="*/ 3130391 w 6400800"/>
                <a:gd name="connsiteY5182" fmla="*/ 337661 h 514350"/>
                <a:gd name="connsiteX5183" fmla="*/ 3130391 w 6400800"/>
                <a:gd name="connsiteY5183" fmla="*/ 335756 h 514350"/>
                <a:gd name="connsiteX5184" fmla="*/ 3130391 w 6400800"/>
                <a:gd name="connsiteY5184" fmla="*/ 335756 h 514350"/>
                <a:gd name="connsiteX5185" fmla="*/ 3130391 w 6400800"/>
                <a:gd name="connsiteY5185" fmla="*/ 337661 h 514350"/>
                <a:gd name="connsiteX5186" fmla="*/ 3130391 w 6400800"/>
                <a:gd name="connsiteY5186" fmla="*/ 328136 h 514350"/>
                <a:gd name="connsiteX5187" fmla="*/ 3130391 w 6400800"/>
                <a:gd name="connsiteY5187" fmla="*/ 328136 h 514350"/>
                <a:gd name="connsiteX5188" fmla="*/ 3130391 w 6400800"/>
                <a:gd name="connsiteY5188" fmla="*/ 328136 h 514350"/>
                <a:gd name="connsiteX5189" fmla="*/ 3130391 w 6400800"/>
                <a:gd name="connsiteY5189" fmla="*/ 328136 h 514350"/>
                <a:gd name="connsiteX5190" fmla="*/ 3133249 w 6400800"/>
                <a:gd name="connsiteY5190" fmla="*/ 276701 h 514350"/>
                <a:gd name="connsiteX5191" fmla="*/ 3133249 w 6400800"/>
                <a:gd name="connsiteY5191" fmla="*/ 276701 h 514350"/>
                <a:gd name="connsiteX5192" fmla="*/ 3128486 w 6400800"/>
                <a:gd name="connsiteY5192" fmla="*/ 259556 h 514350"/>
                <a:gd name="connsiteX5193" fmla="*/ 3127534 w 6400800"/>
                <a:gd name="connsiteY5193" fmla="*/ 246221 h 514350"/>
                <a:gd name="connsiteX5194" fmla="*/ 3135154 w 6400800"/>
                <a:gd name="connsiteY5194" fmla="*/ 223361 h 514350"/>
                <a:gd name="connsiteX5195" fmla="*/ 3133249 w 6400800"/>
                <a:gd name="connsiteY5195" fmla="*/ 276701 h 514350"/>
                <a:gd name="connsiteX5196" fmla="*/ 3130391 w 6400800"/>
                <a:gd name="connsiteY5196" fmla="*/ 229076 h 514350"/>
                <a:gd name="connsiteX5197" fmla="*/ 3136106 w 6400800"/>
                <a:gd name="connsiteY5197" fmla="*/ 219551 h 514350"/>
                <a:gd name="connsiteX5198" fmla="*/ 3136106 w 6400800"/>
                <a:gd name="connsiteY5198" fmla="*/ 221456 h 514350"/>
                <a:gd name="connsiteX5199" fmla="*/ 3127534 w 6400800"/>
                <a:gd name="connsiteY5199" fmla="*/ 236696 h 514350"/>
                <a:gd name="connsiteX5200" fmla="*/ 3127534 w 6400800"/>
                <a:gd name="connsiteY5200" fmla="*/ 234791 h 514350"/>
                <a:gd name="connsiteX5201" fmla="*/ 3130391 w 6400800"/>
                <a:gd name="connsiteY5201" fmla="*/ 229076 h 514350"/>
                <a:gd name="connsiteX5202" fmla="*/ 3114199 w 6400800"/>
                <a:gd name="connsiteY5202" fmla="*/ 290036 h 514350"/>
                <a:gd name="connsiteX5203" fmla="*/ 3113246 w 6400800"/>
                <a:gd name="connsiteY5203" fmla="*/ 287179 h 514350"/>
                <a:gd name="connsiteX5204" fmla="*/ 3113246 w 6400800"/>
                <a:gd name="connsiteY5204" fmla="*/ 286226 h 514350"/>
                <a:gd name="connsiteX5205" fmla="*/ 3115151 w 6400800"/>
                <a:gd name="connsiteY5205" fmla="*/ 281464 h 514350"/>
                <a:gd name="connsiteX5206" fmla="*/ 3114199 w 6400800"/>
                <a:gd name="connsiteY5206" fmla="*/ 290036 h 514350"/>
                <a:gd name="connsiteX5207" fmla="*/ 3115151 w 6400800"/>
                <a:gd name="connsiteY5207" fmla="*/ 257651 h 514350"/>
                <a:gd name="connsiteX5208" fmla="*/ 3116104 w 6400800"/>
                <a:gd name="connsiteY5208" fmla="*/ 255746 h 514350"/>
                <a:gd name="connsiteX5209" fmla="*/ 3115151 w 6400800"/>
                <a:gd name="connsiteY5209" fmla="*/ 257651 h 514350"/>
                <a:gd name="connsiteX5210" fmla="*/ 3109436 w 6400800"/>
                <a:gd name="connsiteY5210" fmla="*/ 270034 h 514350"/>
                <a:gd name="connsiteX5211" fmla="*/ 3115151 w 6400800"/>
                <a:gd name="connsiteY5211" fmla="*/ 257651 h 514350"/>
                <a:gd name="connsiteX5212" fmla="*/ 3110389 w 6400800"/>
                <a:gd name="connsiteY5212" fmla="*/ 292894 h 514350"/>
                <a:gd name="connsiteX5213" fmla="*/ 3113246 w 6400800"/>
                <a:gd name="connsiteY5213" fmla="*/ 309086 h 514350"/>
                <a:gd name="connsiteX5214" fmla="*/ 3114199 w 6400800"/>
                <a:gd name="connsiteY5214" fmla="*/ 311944 h 514350"/>
                <a:gd name="connsiteX5215" fmla="*/ 3114199 w 6400800"/>
                <a:gd name="connsiteY5215" fmla="*/ 321469 h 514350"/>
                <a:gd name="connsiteX5216" fmla="*/ 3114199 w 6400800"/>
                <a:gd name="connsiteY5216" fmla="*/ 319564 h 514350"/>
                <a:gd name="connsiteX5217" fmla="*/ 3110389 w 6400800"/>
                <a:gd name="connsiteY5217" fmla="*/ 309086 h 514350"/>
                <a:gd name="connsiteX5218" fmla="*/ 3109436 w 6400800"/>
                <a:gd name="connsiteY5218" fmla="*/ 300514 h 514350"/>
                <a:gd name="connsiteX5219" fmla="*/ 3109436 w 6400800"/>
                <a:gd name="connsiteY5219" fmla="*/ 299561 h 514350"/>
                <a:gd name="connsiteX5220" fmla="*/ 3110389 w 6400800"/>
                <a:gd name="connsiteY5220" fmla="*/ 292894 h 514350"/>
                <a:gd name="connsiteX5221" fmla="*/ 3098006 w 6400800"/>
                <a:gd name="connsiteY5221" fmla="*/ 350996 h 514350"/>
                <a:gd name="connsiteX5222" fmla="*/ 3098006 w 6400800"/>
                <a:gd name="connsiteY5222" fmla="*/ 350996 h 514350"/>
                <a:gd name="connsiteX5223" fmla="*/ 3098006 w 6400800"/>
                <a:gd name="connsiteY5223" fmla="*/ 353854 h 514350"/>
                <a:gd name="connsiteX5224" fmla="*/ 3097054 w 6400800"/>
                <a:gd name="connsiteY5224" fmla="*/ 354806 h 514350"/>
                <a:gd name="connsiteX5225" fmla="*/ 3098006 w 6400800"/>
                <a:gd name="connsiteY5225" fmla="*/ 350996 h 514350"/>
                <a:gd name="connsiteX5226" fmla="*/ 3093244 w 6400800"/>
                <a:gd name="connsiteY5226" fmla="*/ 377666 h 514350"/>
                <a:gd name="connsiteX5227" fmla="*/ 3097054 w 6400800"/>
                <a:gd name="connsiteY5227" fmla="*/ 370046 h 514350"/>
                <a:gd name="connsiteX5228" fmla="*/ 3094196 w 6400800"/>
                <a:gd name="connsiteY5228" fmla="*/ 373856 h 514350"/>
                <a:gd name="connsiteX5229" fmla="*/ 3097054 w 6400800"/>
                <a:gd name="connsiteY5229" fmla="*/ 355759 h 514350"/>
                <a:gd name="connsiteX5230" fmla="*/ 3098006 w 6400800"/>
                <a:gd name="connsiteY5230" fmla="*/ 353854 h 514350"/>
                <a:gd name="connsiteX5231" fmla="*/ 3098006 w 6400800"/>
                <a:gd name="connsiteY5231" fmla="*/ 371951 h 514350"/>
                <a:gd name="connsiteX5232" fmla="*/ 3098006 w 6400800"/>
                <a:gd name="connsiteY5232" fmla="*/ 383381 h 514350"/>
                <a:gd name="connsiteX5233" fmla="*/ 3095149 w 6400800"/>
                <a:gd name="connsiteY5233" fmla="*/ 383381 h 514350"/>
                <a:gd name="connsiteX5234" fmla="*/ 3095149 w 6400800"/>
                <a:gd name="connsiteY5234" fmla="*/ 383381 h 514350"/>
                <a:gd name="connsiteX5235" fmla="*/ 3093244 w 6400800"/>
                <a:gd name="connsiteY5235" fmla="*/ 378619 h 514350"/>
                <a:gd name="connsiteX5236" fmla="*/ 3093244 w 6400800"/>
                <a:gd name="connsiteY5236" fmla="*/ 377666 h 514350"/>
                <a:gd name="connsiteX5237" fmla="*/ 3084671 w 6400800"/>
                <a:gd name="connsiteY5237" fmla="*/ 293846 h 514350"/>
                <a:gd name="connsiteX5238" fmla="*/ 3085624 w 6400800"/>
                <a:gd name="connsiteY5238" fmla="*/ 276701 h 514350"/>
                <a:gd name="connsiteX5239" fmla="*/ 3085624 w 6400800"/>
                <a:gd name="connsiteY5239" fmla="*/ 278606 h 514350"/>
                <a:gd name="connsiteX5240" fmla="*/ 3088481 w 6400800"/>
                <a:gd name="connsiteY5240" fmla="*/ 289084 h 514350"/>
                <a:gd name="connsiteX5241" fmla="*/ 3086576 w 6400800"/>
                <a:gd name="connsiteY5241" fmla="*/ 291941 h 514350"/>
                <a:gd name="connsiteX5242" fmla="*/ 3084671 w 6400800"/>
                <a:gd name="connsiteY5242" fmla="*/ 296704 h 514350"/>
                <a:gd name="connsiteX5243" fmla="*/ 3084671 w 6400800"/>
                <a:gd name="connsiteY5243" fmla="*/ 293846 h 514350"/>
                <a:gd name="connsiteX5244" fmla="*/ 3086576 w 6400800"/>
                <a:gd name="connsiteY5244" fmla="*/ 348139 h 514350"/>
                <a:gd name="connsiteX5245" fmla="*/ 3086576 w 6400800"/>
                <a:gd name="connsiteY5245" fmla="*/ 350044 h 514350"/>
                <a:gd name="connsiteX5246" fmla="*/ 3083719 w 6400800"/>
                <a:gd name="connsiteY5246" fmla="*/ 361474 h 514350"/>
                <a:gd name="connsiteX5247" fmla="*/ 3083719 w 6400800"/>
                <a:gd name="connsiteY5247" fmla="*/ 357664 h 514350"/>
                <a:gd name="connsiteX5248" fmla="*/ 3086576 w 6400800"/>
                <a:gd name="connsiteY5248" fmla="*/ 348139 h 514350"/>
                <a:gd name="connsiteX5249" fmla="*/ 3057049 w 6400800"/>
                <a:gd name="connsiteY5249" fmla="*/ 235744 h 514350"/>
                <a:gd name="connsiteX5250" fmla="*/ 3059906 w 6400800"/>
                <a:gd name="connsiteY5250" fmla="*/ 210979 h 514350"/>
                <a:gd name="connsiteX5251" fmla="*/ 3062764 w 6400800"/>
                <a:gd name="connsiteY5251" fmla="*/ 191929 h 514350"/>
                <a:gd name="connsiteX5252" fmla="*/ 3067526 w 6400800"/>
                <a:gd name="connsiteY5252" fmla="*/ 209074 h 514350"/>
                <a:gd name="connsiteX5253" fmla="*/ 3066574 w 6400800"/>
                <a:gd name="connsiteY5253" fmla="*/ 222409 h 514350"/>
                <a:gd name="connsiteX5254" fmla="*/ 3063716 w 6400800"/>
                <a:gd name="connsiteY5254" fmla="*/ 253841 h 514350"/>
                <a:gd name="connsiteX5255" fmla="*/ 3059906 w 6400800"/>
                <a:gd name="connsiteY5255" fmla="*/ 268129 h 514350"/>
                <a:gd name="connsiteX5256" fmla="*/ 3057049 w 6400800"/>
                <a:gd name="connsiteY5256" fmla="*/ 252889 h 514350"/>
                <a:gd name="connsiteX5257" fmla="*/ 3056096 w 6400800"/>
                <a:gd name="connsiteY5257" fmla="*/ 248126 h 514350"/>
                <a:gd name="connsiteX5258" fmla="*/ 3057049 w 6400800"/>
                <a:gd name="connsiteY5258" fmla="*/ 235744 h 514350"/>
                <a:gd name="connsiteX5259" fmla="*/ 3002756 w 6400800"/>
                <a:gd name="connsiteY5259" fmla="*/ 307181 h 514350"/>
                <a:gd name="connsiteX5260" fmla="*/ 3001804 w 6400800"/>
                <a:gd name="connsiteY5260" fmla="*/ 310039 h 514350"/>
                <a:gd name="connsiteX5261" fmla="*/ 3002756 w 6400800"/>
                <a:gd name="connsiteY5261" fmla="*/ 305276 h 514350"/>
                <a:gd name="connsiteX5262" fmla="*/ 3006566 w 6400800"/>
                <a:gd name="connsiteY5262" fmla="*/ 286226 h 514350"/>
                <a:gd name="connsiteX5263" fmla="*/ 3008471 w 6400800"/>
                <a:gd name="connsiteY5263" fmla="*/ 290036 h 514350"/>
                <a:gd name="connsiteX5264" fmla="*/ 3002756 w 6400800"/>
                <a:gd name="connsiteY5264" fmla="*/ 307181 h 514350"/>
                <a:gd name="connsiteX5265" fmla="*/ 3036094 w 6400800"/>
                <a:gd name="connsiteY5265" fmla="*/ 249079 h 514350"/>
                <a:gd name="connsiteX5266" fmla="*/ 3036094 w 6400800"/>
                <a:gd name="connsiteY5266" fmla="*/ 266224 h 514350"/>
                <a:gd name="connsiteX5267" fmla="*/ 3033236 w 6400800"/>
                <a:gd name="connsiteY5267" fmla="*/ 258604 h 514350"/>
                <a:gd name="connsiteX5268" fmla="*/ 3036094 w 6400800"/>
                <a:gd name="connsiteY5268" fmla="*/ 249079 h 514350"/>
                <a:gd name="connsiteX5269" fmla="*/ 3030379 w 6400800"/>
                <a:gd name="connsiteY5269" fmla="*/ 269081 h 514350"/>
                <a:gd name="connsiteX5270" fmla="*/ 3030379 w 6400800"/>
                <a:gd name="connsiteY5270" fmla="*/ 269081 h 514350"/>
                <a:gd name="connsiteX5271" fmla="*/ 3030379 w 6400800"/>
                <a:gd name="connsiteY5271" fmla="*/ 269081 h 514350"/>
                <a:gd name="connsiteX5272" fmla="*/ 3030379 w 6400800"/>
                <a:gd name="connsiteY5272" fmla="*/ 269081 h 514350"/>
                <a:gd name="connsiteX5273" fmla="*/ 3027521 w 6400800"/>
                <a:gd name="connsiteY5273" fmla="*/ 353854 h 514350"/>
                <a:gd name="connsiteX5274" fmla="*/ 3023711 w 6400800"/>
                <a:gd name="connsiteY5274" fmla="*/ 364331 h 514350"/>
                <a:gd name="connsiteX5275" fmla="*/ 3017996 w 6400800"/>
                <a:gd name="connsiteY5275" fmla="*/ 383381 h 514350"/>
                <a:gd name="connsiteX5276" fmla="*/ 3017044 w 6400800"/>
                <a:gd name="connsiteY5276" fmla="*/ 385286 h 514350"/>
                <a:gd name="connsiteX5277" fmla="*/ 3015139 w 6400800"/>
                <a:gd name="connsiteY5277" fmla="*/ 376714 h 514350"/>
                <a:gd name="connsiteX5278" fmla="*/ 3020854 w 6400800"/>
                <a:gd name="connsiteY5278" fmla="*/ 366236 h 514350"/>
                <a:gd name="connsiteX5279" fmla="*/ 3028474 w 6400800"/>
                <a:gd name="connsiteY5279" fmla="*/ 352901 h 514350"/>
                <a:gd name="connsiteX5280" fmla="*/ 3027521 w 6400800"/>
                <a:gd name="connsiteY5280" fmla="*/ 353854 h 514350"/>
                <a:gd name="connsiteX5281" fmla="*/ 3021806 w 6400800"/>
                <a:gd name="connsiteY5281" fmla="*/ 230029 h 514350"/>
                <a:gd name="connsiteX5282" fmla="*/ 3024664 w 6400800"/>
                <a:gd name="connsiteY5282" fmla="*/ 241459 h 514350"/>
                <a:gd name="connsiteX5283" fmla="*/ 3024664 w 6400800"/>
                <a:gd name="connsiteY5283" fmla="*/ 241459 h 514350"/>
                <a:gd name="connsiteX5284" fmla="*/ 3021806 w 6400800"/>
                <a:gd name="connsiteY5284" fmla="*/ 230029 h 514350"/>
                <a:gd name="connsiteX5285" fmla="*/ 3021806 w 6400800"/>
                <a:gd name="connsiteY5285" fmla="*/ 230029 h 514350"/>
                <a:gd name="connsiteX5286" fmla="*/ 3020854 w 6400800"/>
                <a:gd name="connsiteY5286" fmla="*/ 305276 h 514350"/>
                <a:gd name="connsiteX5287" fmla="*/ 3020854 w 6400800"/>
                <a:gd name="connsiteY5287" fmla="*/ 305276 h 514350"/>
                <a:gd name="connsiteX5288" fmla="*/ 3020854 w 6400800"/>
                <a:gd name="connsiteY5288" fmla="*/ 305276 h 514350"/>
                <a:gd name="connsiteX5289" fmla="*/ 3020854 w 6400800"/>
                <a:gd name="connsiteY5289" fmla="*/ 305276 h 514350"/>
                <a:gd name="connsiteX5290" fmla="*/ 3017996 w 6400800"/>
                <a:gd name="connsiteY5290" fmla="*/ 317659 h 514350"/>
                <a:gd name="connsiteX5291" fmla="*/ 3021806 w 6400800"/>
                <a:gd name="connsiteY5291" fmla="*/ 329089 h 514350"/>
                <a:gd name="connsiteX5292" fmla="*/ 3025616 w 6400800"/>
                <a:gd name="connsiteY5292" fmla="*/ 339566 h 514350"/>
                <a:gd name="connsiteX5293" fmla="*/ 3011329 w 6400800"/>
                <a:gd name="connsiteY5293" fmla="*/ 359569 h 514350"/>
                <a:gd name="connsiteX5294" fmla="*/ 3011329 w 6400800"/>
                <a:gd name="connsiteY5294" fmla="*/ 360521 h 514350"/>
                <a:gd name="connsiteX5295" fmla="*/ 3009424 w 6400800"/>
                <a:gd name="connsiteY5295" fmla="*/ 351949 h 514350"/>
                <a:gd name="connsiteX5296" fmla="*/ 3017996 w 6400800"/>
                <a:gd name="connsiteY5296" fmla="*/ 317659 h 514350"/>
                <a:gd name="connsiteX5297" fmla="*/ 3013234 w 6400800"/>
                <a:gd name="connsiteY5297" fmla="*/ 257651 h 514350"/>
                <a:gd name="connsiteX5298" fmla="*/ 3014186 w 6400800"/>
                <a:gd name="connsiteY5298" fmla="*/ 261461 h 514350"/>
                <a:gd name="connsiteX5299" fmla="*/ 3015139 w 6400800"/>
                <a:gd name="connsiteY5299" fmla="*/ 269081 h 514350"/>
                <a:gd name="connsiteX5300" fmla="*/ 3010376 w 6400800"/>
                <a:gd name="connsiteY5300" fmla="*/ 284321 h 514350"/>
                <a:gd name="connsiteX5301" fmla="*/ 3009424 w 6400800"/>
                <a:gd name="connsiteY5301" fmla="*/ 282416 h 514350"/>
                <a:gd name="connsiteX5302" fmla="*/ 3008471 w 6400800"/>
                <a:gd name="connsiteY5302" fmla="*/ 279559 h 514350"/>
                <a:gd name="connsiteX5303" fmla="*/ 3009424 w 6400800"/>
                <a:gd name="connsiteY5303" fmla="*/ 276701 h 514350"/>
                <a:gd name="connsiteX5304" fmla="*/ 3013234 w 6400800"/>
                <a:gd name="connsiteY5304" fmla="*/ 257651 h 514350"/>
                <a:gd name="connsiteX5305" fmla="*/ 3008471 w 6400800"/>
                <a:gd name="connsiteY5305" fmla="*/ 230029 h 514350"/>
                <a:gd name="connsiteX5306" fmla="*/ 3010376 w 6400800"/>
                <a:gd name="connsiteY5306" fmla="*/ 244316 h 514350"/>
                <a:gd name="connsiteX5307" fmla="*/ 3007519 w 6400800"/>
                <a:gd name="connsiteY5307" fmla="*/ 250984 h 514350"/>
                <a:gd name="connsiteX5308" fmla="*/ 3001804 w 6400800"/>
                <a:gd name="connsiteY5308" fmla="*/ 264319 h 514350"/>
                <a:gd name="connsiteX5309" fmla="*/ 3008471 w 6400800"/>
                <a:gd name="connsiteY5309" fmla="*/ 230029 h 514350"/>
                <a:gd name="connsiteX5310" fmla="*/ 3003709 w 6400800"/>
                <a:gd name="connsiteY5310" fmla="*/ 195739 h 514350"/>
                <a:gd name="connsiteX5311" fmla="*/ 3004661 w 6400800"/>
                <a:gd name="connsiteY5311" fmla="*/ 205264 h 514350"/>
                <a:gd name="connsiteX5312" fmla="*/ 2997994 w 6400800"/>
                <a:gd name="connsiteY5312" fmla="*/ 223361 h 514350"/>
                <a:gd name="connsiteX5313" fmla="*/ 2986564 w 6400800"/>
                <a:gd name="connsiteY5313" fmla="*/ 262414 h 514350"/>
                <a:gd name="connsiteX5314" fmla="*/ 2984659 w 6400800"/>
                <a:gd name="connsiteY5314" fmla="*/ 270986 h 514350"/>
                <a:gd name="connsiteX5315" fmla="*/ 2984659 w 6400800"/>
                <a:gd name="connsiteY5315" fmla="*/ 270986 h 514350"/>
                <a:gd name="connsiteX5316" fmla="*/ 3003709 w 6400800"/>
                <a:gd name="connsiteY5316" fmla="*/ 195739 h 514350"/>
                <a:gd name="connsiteX5317" fmla="*/ 2974181 w 6400800"/>
                <a:gd name="connsiteY5317" fmla="*/ 311944 h 514350"/>
                <a:gd name="connsiteX5318" fmla="*/ 2980849 w 6400800"/>
                <a:gd name="connsiteY5318" fmla="*/ 284321 h 514350"/>
                <a:gd name="connsiteX5319" fmla="*/ 2980849 w 6400800"/>
                <a:gd name="connsiteY5319" fmla="*/ 285274 h 514350"/>
                <a:gd name="connsiteX5320" fmla="*/ 2976086 w 6400800"/>
                <a:gd name="connsiteY5320" fmla="*/ 307181 h 514350"/>
                <a:gd name="connsiteX5321" fmla="*/ 2972276 w 6400800"/>
                <a:gd name="connsiteY5321" fmla="*/ 327184 h 514350"/>
                <a:gd name="connsiteX5322" fmla="*/ 2970371 w 6400800"/>
                <a:gd name="connsiteY5322" fmla="*/ 322421 h 514350"/>
                <a:gd name="connsiteX5323" fmla="*/ 2974181 w 6400800"/>
                <a:gd name="connsiteY5323" fmla="*/ 311944 h 514350"/>
                <a:gd name="connsiteX5324" fmla="*/ 2964656 w 6400800"/>
                <a:gd name="connsiteY5324" fmla="*/ 349091 h 514350"/>
                <a:gd name="connsiteX5325" fmla="*/ 2968466 w 6400800"/>
                <a:gd name="connsiteY5325" fmla="*/ 334804 h 514350"/>
                <a:gd name="connsiteX5326" fmla="*/ 2970371 w 6400800"/>
                <a:gd name="connsiteY5326" fmla="*/ 344329 h 514350"/>
                <a:gd name="connsiteX5327" fmla="*/ 2969419 w 6400800"/>
                <a:gd name="connsiteY5327" fmla="*/ 353854 h 514350"/>
                <a:gd name="connsiteX5328" fmla="*/ 2966561 w 6400800"/>
                <a:gd name="connsiteY5328" fmla="*/ 377666 h 514350"/>
                <a:gd name="connsiteX5329" fmla="*/ 2963704 w 6400800"/>
                <a:gd name="connsiteY5329" fmla="*/ 366236 h 514350"/>
                <a:gd name="connsiteX5330" fmla="*/ 2969419 w 6400800"/>
                <a:gd name="connsiteY5330" fmla="*/ 341471 h 514350"/>
                <a:gd name="connsiteX5331" fmla="*/ 2964656 w 6400800"/>
                <a:gd name="connsiteY5331" fmla="*/ 349091 h 514350"/>
                <a:gd name="connsiteX5332" fmla="*/ 2958941 w 6400800"/>
                <a:gd name="connsiteY5332" fmla="*/ 383381 h 514350"/>
                <a:gd name="connsiteX5333" fmla="*/ 2958941 w 6400800"/>
                <a:gd name="connsiteY5333" fmla="*/ 383381 h 514350"/>
                <a:gd name="connsiteX5334" fmla="*/ 2958941 w 6400800"/>
                <a:gd name="connsiteY5334" fmla="*/ 383381 h 514350"/>
                <a:gd name="connsiteX5335" fmla="*/ 2958941 w 6400800"/>
                <a:gd name="connsiteY5335" fmla="*/ 383381 h 514350"/>
                <a:gd name="connsiteX5336" fmla="*/ 2958941 w 6400800"/>
                <a:gd name="connsiteY5336" fmla="*/ 383381 h 514350"/>
                <a:gd name="connsiteX5337" fmla="*/ 2936081 w 6400800"/>
                <a:gd name="connsiteY5337" fmla="*/ 284321 h 514350"/>
                <a:gd name="connsiteX5338" fmla="*/ 2934176 w 6400800"/>
                <a:gd name="connsiteY5338" fmla="*/ 273844 h 514350"/>
                <a:gd name="connsiteX5339" fmla="*/ 2936081 w 6400800"/>
                <a:gd name="connsiteY5339" fmla="*/ 271939 h 514350"/>
                <a:gd name="connsiteX5340" fmla="*/ 2936081 w 6400800"/>
                <a:gd name="connsiteY5340" fmla="*/ 284321 h 514350"/>
                <a:gd name="connsiteX5341" fmla="*/ 2936081 w 6400800"/>
                <a:gd name="connsiteY5341" fmla="*/ 267176 h 514350"/>
                <a:gd name="connsiteX5342" fmla="*/ 2936081 w 6400800"/>
                <a:gd name="connsiteY5342" fmla="*/ 267176 h 514350"/>
                <a:gd name="connsiteX5343" fmla="*/ 2934176 w 6400800"/>
                <a:gd name="connsiteY5343" fmla="*/ 269081 h 514350"/>
                <a:gd name="connsiteX5344" fmla="*/ 2936081 w 6400800"/>
                <a:gd name="connsiteY5344" fmla="*/ 265271 h 514350"/>
                <a:gd name="connsiteX5345" fmla="*/ 2936081 w 6400800"/>
                <a:gd name="connsiteY5345" fmla="*/ 267176 h 514350"/>
                <a:gd name="connsiteX5346" fmla="*/ 2929414 w 6400800"/>
                <a:gd name="connsiteY5346" fmla="*/ 243364 h 514350"/>
                <a:gd name="connsiteX5347" fmla="*/ 2930366 w 6400800"/>
                <a:gd name="connsiteY5347" fmla="*/ 243364 h 514350"/>
                <a:gd name="connsiteX5348" fmla="*/ 2933224 w 6400800"/>
                <a:gd name="connsiteY5348" fmla="*/ 244316 h 514350"/>
                <a:gd name="connsiteX5349" fmla="*/ 2934176 w 6400800"/>
                <a:gd name="connsiteY5349" fmla="*/ 255746 h 514350"/>
                <a:gd name="connsiteX5350" fmla="*/ 2931319 w 6400800"/>
                <a:gd name="connsiteY5350" fmla="*/ 261461 h 514350"/>
                <a:gd name="connsiteX5351" fmla="*/ 2927509 w 6400800"/>
                <a:gd name="connsiteY5351" fmla="*/ 248126 h 514350"/>
                <a:gd name="connsiteX5352" fmla="*/ 2929414 w 6400800"/>
                <a:gd name="connsiteY5352" fmla="*/ 243364 h 514350"/>
                <a:gd name="connsiteX5353" fmla="*/ 2917984 w 6400800"/>
                <a:gd name="connsiteY5353" fmla="*/ 351949 h 514350"/>
                <a:gd name="connsiteX5354" fmla="*/ 2918936 w 6400800"/>
                <a:gd name="connsiteY5354" fmla="*/ 353854 h 514350"/>
                <a:gd name="connsiteX5355" fmla="*/ 2919889 w 6400800"/>
                <a:gd name="connsiteY5355" fmla="*/ 363379 h 514350"/>
                <a:gd name="connsiteX5356" fmla="*/ 2922746 w 6400800"/>
                <a:gd name="connsiteY5356" fmla="*/ 380524 h 514350"/>
                <a:gd name="connsiteX5357" fmla="*/ 2920841 w 6400800"/>
                <a:gd name="connsiteY5357" fmla="*/ 380524 h 514350"/>
                <a:gd name="connsiteX5358" fmla="*/ 2913221 w 6400800"/>
                <a:gd name="connsiteY5358" fmla="*/ 362426 h 514350"/>
                <a:gd name="connsiteX5359" fmla="*/ 2917984 w 6400800"/>
                <a:gd name="connsiteY5359" fmla="*/ 351949 h 514350"/>
                <a:gd name="connsiteX5360" fmla="*/ 2904649 w 6400800"/>
                <a:gd name="connsiteY5360" fmla="*/ 224314 h 514350"/>
                <a:gd name="connsiteX5361" fmla="*/ 2904649 w 6400800"/>
                <a:gd name="connsiteY5361" fmla="*/ 224314 h 514350"/>
                <a:gd name="connsiteX5362" fmla="*/ 2903696 w 6400800"/>
                <a:gd name="connsiteY5362" fmla="*/ 237649 h 514350"/>
                <a:gd name="connsiteX5363" fmla="*/ 2902744 w 6400800"/>
                <a:gd name="connsiteY5363" fmla="*/ 250031 h 514350"/>
                <a:gd name="connsiteX5364" fmla="*/ 2900839 w 6400800"/>
                <a:gd name="connsiteY5364" fmla="*/ 235744 h 514350"/>
                <a:gd name="connsiteX5365" fmla="*/ 2904649 w 6400800"/>
                <a:gd name="connsiteY5365" fmla="*/ 224314 h 514350"/>
                <a:gd name="connsiteX5366" fmla="*/ 2885599 w 6400800"/>
                <a:gd name="connsiteY5366" fmla="*/ 294799 h 514350"/>
                <a:gd name="connsiteX5367" fmla="*/ 2888456 w 6400800"/>
                <a:gd name="connsiteY5367" fmla="*/ 280511 h 514350"/>
                <a:gd name="connsiteX5368" fmla="*/ 2889409 w 6400800"/>
                <a:gd name="connsiteY5368" fmla="*/ 308134 h 514350"/>
                <a:gd name="connsiteX5369" fmla="*/ 2884646 w 6400800"/>
                <a:gd name="connsiteY5369" fmla="*/ 297656 h 514350"/>
                <a:gd name="connsiteX5370" fmla="*/ 2885599 w 6400800"/>
                <a:gd name="connsiteY5370" fmla="*/ 294799 h 514350"/>
                <a:gd name="connsiteX5371" fmla="*/ 2869406 w 6400800"/>
                <a:gd name="connsiteY5371" fmla="*/ 301466 h 514350"/>
                <a:gd name="connsiteX5372" fmla="*/ 2869406 w 6400800"/>
                <a:gd name="connsiteY5372" fmla="*/ 301466 h 514350"/>
                <a:gd name="connsiteX5373" fmla="*/ 2869406 w 6400800"/>
                <a:gd name="connsiteY5373" fmla="*/ 302419 h 514350"/>
                <a:gd name="connsiteX5374" fmla="*/ 2868454 w 6400800"/>
                <a:gd name="connsiteY5374" fmla="*/ 305276 h 514350"/>
                <a:gd name="connsiteX5375" fmla="*/ 2856071 w 6400800"/>
                <a:gd name="connsiteY5375" fmla="*/ 284321 h 514350"/>
                <a:gd name="connsiteX5376" fmla="*/ 2855119 w 6400800"/>
                <a:gd name="connsiteY5376" fmla="*/ 282416 h 514350"/>
                <a:gd name="connsiteX5377" fmla="*/ 2857976 w 6400800"/>
                <a:gd name="connsiteY5377" fmla="*/ 273844 h 514350"/>
                <a:gd name="connsiteX5378" fmla="*/ 2869406 w 6400800"/>
                <a:gd name="connsiteY5378" fmla="*/ 301466 h 514350"/>
                <a:gd name="connsiteX5379" fmla="*/ 2851309 w 6400800"/>
                <a:gd name="connsiteY5379" fmla="*/ 262414 h 514350"/>
                <a:gd name="connsiteX5380" fmla="*/ 2851309 w 6400800"/>
                <a:gd name="connsiteY5380" fmla="*/ 259556 h 514350"/>
                <a:gd name="connsiteX5381" fmla="*/ 2855119 w 6400800"/>
                <a:gd name="connsiteY5381" fmla="*/ 267176 h 514350"/>
                <a:gd name="connsiteX5382" fmla="*/ 2856071 w 6400800"/>
                <a:gd name="connsiteY5382" fmla="*/ 269081 h 514350"/>
                <a:gd name="connsiteX5383" fmla="*/ 2851309 w 6400800"/>
                <a:gd name="connsiteY5383" fmla="*/ 276701 h 514350"/>
                <a:gd name="connsiteX5384" fmla="*/ 2850356 w 6400800"/>
                <a:gd name="connsiteY5384" fmla="*/ 274796 h 514350"/>
                <a:gd name="connsiteX5385" fmla="*/ 2851309 w 6400800"/>
                <a:gd name="connsiteY5385" fmla="*/ 262414 h 514350"/>
                <a:gd name="connsiteX5386" fmla="*/ 2848451 w 6400800"/>
                <a:gd name="connsiteY5386" fmla="*/ 312896 h 514350"/>
                <a:gd name="connsiteX5387" fmla="*/ 2848451 w 6400800"/>
                <a:gd name="connsiteY5387" fmla="*/ 302419 h 514350"/>
                <a:gd name="connsiteX5388" fmla="*/ 2860834 w 6400800"/>
                <a:gd name="connsiteY5388" fmla="*/ 327184 h 514350"/>
                <a:gd name="connsiteX5389" fmla="*/ 2856071 w 6400800"/>
                <a:gd name="connsiteY5389" fmla="*/ 344329 h 514350"/>
                <a:gd name="connsiteX5390" fmla="*/ 2853214 w 6400800"/>
                <a:gd name="connsiteY5390" fmla="*/ 355759 h 514350"/>
                <a:gd name="connsiteX5391" fmla="*/ 2851309 w 6400800"/>
                <a:gd name="connsiteY5391" fmla="*/ 341471 h 514350"/>
                <a:gd name="connsiteX5392" fmla="*/ 2847499 w 6400800"/>
                <a:gd name="connsiteY5392" fmla="*/ 316706 h 514350"/>
                <a:gd name="connsiteX5393" fmla="*/ 2848451 w 6400800"/>
                <a:gd name="connsiteY5393" fmla="*/ 312896 h 514350"/>
                <a:gd name="connsiteX5394" fmla="*/ 2836069 w 6400800"/>
                <a:gd name="connsiteY5394" fmla="*/ 226219 h 514350"/>
                <a:gd name="connsiteX5395" fmla="*/ 2847499 w 6400800"/>
                <a:gd name="connsiteY5395" fmla="*/ 251936 h 514350"/>
                <a:gd name="connsiteX5396" fmla="*/ 2844641 w 6400800"/>
                <a:gd name="connsiteY5396" fmla="*/ 261461 h 514350"/>
                <a:gd name="connsiteX5397" fmla="*/ 2843689 w 6400800"/>
                <a:gd name="connsiteY5397" fmla="*/ 266224 h 514350"/>
                <a:gd name="connsiteX5398" fmla="*/ 2838926 w 6400800"/>
                <a:gd name="connsiteY5398" fmla="*/ 258604 h 514350"/>
                <a:gd name="connsiteX5399" fmla="*/ 2834164 w 6400800"/>
                <a:gd name="connsiteY5399" fmla="*/ 229076 h 514350"/>
                <a:gd name="connsiteX5400" fmla="*/ 2836069 w 6400800"/>
                <a:gd name="connsiteY5400" fmla="*/ 226219 h 514350"/>
                <a:gd name="connsiteX5401" fmla="*/ 2830354 w 6400800"/>
                <a:gd name="connsiteY5401" fmla="*/ 305276 h 514350"/>
                <a:gd name="connsiteX5402" fmla="*/ 2831306 w 6400800"/>
                <a:gd name="connsiteY5402" fmla="*/ 312896 h 514350"/>
                <a:gd name="connsiteX5403" fmla="*/ 2831306 w 6400800"/>
                <a:gd name="connsiteY5403" fmla="*/ 313849 h 514350"/>
                <a:gd name="connsiteX5404" fmla="*/ 2830354 w 6400800"/>
                <a:gd name="connsiteY5404" fmla="*/ 308134 h 514350"/>
                <a:gd name="connsiteX5405" fmla="*/ 2830354 w 6400800"/>
                <a:gd name="connsiteY5405" fmla="*/ 305276 h 514350"/>
                <a:gd name="connsiteX5406" fmla="*/ 2829401 w 6400800"/>
                <a:gd name="connsiteY5406" fmla="*/ 292894 h 514350"/>
                <a:gd name="connsiteX5407" fmla="*/ 2830354 w 6400800"/>
                <a:gd name="connsiteY5407" fmla="*/ 299561 h 514350"/>
                <a:gd name="connsiteX5408" fmla="*/ 2829401 w 6400800"/>
                <a:gd name="connsiteY5408" fmla="*/ 301466 h 514350"/>
                <a:gd name="connsiteX5409" fmla="*/ 2829401 w 6400800"/>
                <a:gd name="connsiteY5409" fmla="*/ 299561 h 514350"/>
                <a:gd name="connsiteX5410" fmla="*/ 2829401 w 6400800"/>
                <a:gd name="connsiteY5410" fmla="*/ 292894 h 514350"/>
                <a:gd name="connsiteX5411" fmla="*/ 2785586 w 6400800"/>
                <a:gd name="connsiteY5411" fmla="*/ 268129 h 514350"/>
                <a:gd name="connsiteX5412" fmla="*/ 2782729 w 6400800"/>
                <a:gd name="connsiteY5412" fmla="*/ 271939 h 514350"/>
                <a:gd name="connsiteX5413" fmla="*/ 2782729 w 6400800"/>
                <a:gd name="connsiteY5413" fmla="*/ 269081 h 514350"/>
                <a:gd name="connsiteX5414" fmla="*/ 2782729 w 6400800"/>
                <a:gd name="connsiteY5414" fmla="*/ 265271 h 514350"/>
                <a:gd name="connsiteX5415" fmla="*/ 2786539 w 6400800"/>
                <a:gd name="connsiteY5415" fmla="*/ 258604 h 514350"/>
                <a:gd name="connsiteX5416" fmla="*/ 2786539 w 6400800"/>
                <a:gd name="connsiteY5416" fmla="*/ 260509 h 514350"/>
                <a:gd name="connsiteX5417" fmla="*/ 2785586 w 6400800"/>
                <a:gd name="connsiteY5417" fmla="*/ 268129 h 514350"/>
                <a:gd name="connsiteX5418" fmla="*/ 2796064 w 6400800"/>
                <a:gd name="connsiteY5418" fmla="*/ 268129 h 514350"/>
                <a:gd name="connsiteX5419" fmla="*/ 2796064 w 6400800"/>
                <a:gd name="connsiteY5419" fmla="*/ 268129 h 514350"/>
                <a:gd name="connsiteX5420" fmla="*/ 2798921 w 6400800"/>
                <a:gd name="connsiteY5420" fmla="*/ 263366 h 514350"/>
                <a:gd name="connsiteX5421" fmla="*/ 2796064 w 6400800"/>
                <a:gd name="connsiteY5421" fmla="*/ 268129 h 514350"/>
                <a:gd name="connsiteX5422" fmla="*/ 2803684 w 6400800"/>
                <a:gd name="connsiteY5422" fmla="*/ 314801 h 514350"/>
                <a:gd name="connsiteX5423" fmla="*/ 2802731 w 6400800"/>
                <a:gd name="connsiteY5423" fmla="*/ 318611 h 514350"/>
                <a:gd name="connsiteX5424" fmla="*/ 2801779 w 6400800"/>
                <a:gd name="connsiteY5424" fmla="*/ 325279 h 514350"/>
                <a:gd name="connsiteX5425" fmla="*/ 2798921 w 6400800"/>
                <a:gd name="connsiteY5425" fmla="*/ 317659 h 514350"/>
                <a:gd name="connsiteX5426" fmla="*/ 2798921 w 6400800"/>
                <a:gd name="connsiteY5426" fmla="*/ 315754 h 514350"/>
                <a:gd name="connsiteX5427" fmla="*/ 2798921 w 6400800"/>
                <a:gd name="connsiteY5427" fmla="*/ 315754 h 514350"/>
                <a:gd name="connsiteX5428" fmla="*/ 2801779 w 6400800"/>
                <a:gd name="connsiteY5428" fmla="*/ 304324 h 514350"/>
                <a:gd name="connsiteX5429" fmla="*/ 2803684 w 6400800"/>
                <a:gd name="connsiteY5429" fmla="*/ 312896 h 514350"/>
                <a:gd name="connsiteX5430" fmla="*/ 2803684 w 6400800"/>
                <a:gd name="connsiteY5430" fmla="*/ 314801 h 514350"/>
                <a:gd name="connsiteX5431" fmla="*/ 2810351 w 6400800"/>
                <a:gd name="connsiteY5431" fmla="*/ 280511 h 514350"/>
                <a:gd name="connsiteX5432" fmla="*/ 2805589 w 6400800"/>
                <a:gd name="connsiteY5432" fmla="*/ 302419 h 514350"/>
                <a:gd name="connsiteX5433" fmla="*/ 2803684 w 6400800"/>
                <a:gd name="connsiteY5433" fmla="*/ 298609 h 514350"/>
                <a:gd name="connsiteX5434" fmla="*/ 2802731 w 6400800"/>
                <a:gd name="connsiteY5434" fmla="*/ 296704 h 514350"/>
                <a:gd name="connsiteX5435" fmla="*/ 2805589 w 6400800"/>
                <a:gd name="connsiteY5435" fmla="*/ 287179 h 514350"/>
                <a:gd name="connsiteX5436" fmla="*/ 2809399 w 6400800"/>
                <a:gd name="connsiteY5436" fmla="*/ 277654 h 514350"/>
                <a:gd name="connsiteX5437" fmla="*/ 2810351 w 6400800"/>
                <a:gd name="connsiteY5437" fmla="*/ 275749 h 514350"/>
                <a:gd name="connsiteX5438" fmla="*/ 2810351 w 6400800"/>
                <a:gd name="connsiteY5438" fmla="*/ 280511 h 514350"/>
                <a:gd name="connsiteX5439" fmla="*/ 2811304 w 6400800"/>
                <a:gd name="connsiteY5439" fmla="*/ 276701 h 514350"/>
                <a:gd name="connsiteX5440" fmla="*/ 2811304 w 6400800"/>
                <a:gd name="connsiteY5440" fmla="*/ 274796 h 514350"/>
                <a:gd name="connsiteX5441" fmla="*/ 2813209 w 6400800"/>
                <a:gd name="connsiteY5441" fmla="*/ 270986 h 514350"/>
                <a:gd name="connsiteX5442" fmla="*/ 2811304 w 6400800"/>
                <a:gd name="connsiteY5442" fmla="*/ 276701 h 514350"/>
                <a:gd name="connsiteX5443" fmla="*/ 2812256 w 6400800"/>
                <a:gd name="connsiteY5443" fmla="*/ 236696 h 514350"/>
                <a:gd name="connsiteX5444" fmla="*/ 2806541 w 6400800"/>
                <a:gd name="connsiteY5444" fmla="*/ 246221 h 514350"/>
                <a:gd name="connsiteX5445" fmla="*/ 2799874 w 6400800"/>
                <a:gd name="connsiteY5445" fmla="*/ 251936 h 514350"/>
                <a:gd name="connsiteX5446" fmla="*/ 2794159 w 6400800"/>
                <a:gd name="connsiteY5446" fmla="*/ 257651 h 514350"/>
                <a:gd name="connsiteX5447" fmla="*/ 2792254 w 6400800"/>
                <a:gd name="connsiteY5447" fmla="*/ 245269 h 514350"/>
                <a:gd name="connsiteX5448" fmla="*/ 2796064 w 6400800"/>
                <a:gd name="connsiteY5448" fmla="*/ 238601 h 514350"/>
                <a:gd name="connsiteX5449" fmla="*/ 2804636 w 6400800"/>
                <a:gd name="connsiteY5449" fmla="*/ 224314 h 514350"/>
                <a:gd name="connsiteX5450" fmla="*/ 2812256 w 6400800"/>
                <a:gd name="connsiteY5450" fmla="*/ 236696 h 514350"/>
                <a:gd name="connsiteX5451" fmla="*/ 2804636 w 6400800"/>
                <a:gd name="connsiteY5451" fmla="*/ 223361 h 514350"/>
                <a:gd name="connsiteX5452" fmla="*/ 2794159 w 6400800"/>
                <a:gd name="connsiteY5452" fmla="*/ 235744 h 514350"/>
                <a:gd name="connsiteX5453" fmla="*/ 2792254 w 6400800"/>
                <a:gd name="connsiteY5453" fmla="*/ 238601 h 514350"/>
                <a:gd name="connsiteX5454" fmla="*/ 2792254 w 6400800"/>
                <a:gd name="connsiteY5454" fmla="*/ 238601 h 514350"/>
                <a:gd name="connsiteX5455" fmla="*/ 2796064 w 6400800"/>
                <a:gd name="connsiteY5455" fmla="*/ 230981 h 514350"/>
                <a:gd name="connsiteX5456" fmla="*/ 2801779 w 6400800"/>
                <a:gd name="connsiteY5456" fmla="*/ 219551 h 514350"/>
                <a:gd name="connsiteX5457" fmla="*/ 2804636 w 6400800"/>
                <a:gd name="connsiteY5457" fmla="*/ 223361 h 514350"/>
                <a:gd name="connsiteX5458" fmla="*/ 2787491 w 6400800"/>
                <a:gd name="connsiteY5458" fmla="*/ 196691 h 514350"/>
                <a:gd name="connsiteX5459" fmla="*/ 2800826 w 6400800"/>
                <a:gd name="connsiteY5459" fmla="*/ 217646 h 514350"/>
                <a:gd name="connsiteX5460" fmla="*/ 2792254 w 6400800"/>
                <a:gd name="connsiteY5460" fmla="*/ 228124 h 514350"/>
                <a:gd name="connsiteX5461" fmla="*/ 2790349 w 6400800"/>
                <a:gd name="connsiteY5461" fmla="*/ 230981 h 514350"/>
                <a:gd name="connsiteX5462" fmla="*/ 2787491 w 6400800"/>
                <a:gd name="connsiteY5462" fmla="*/ 218599 h 514350"/>
                <a:gd name="connsiteX5463" fmla="*/ 2781776 w 6400800"/>
                <a:gd name="connsiteY5463" fmla="*/ 196691 h 514350"/>
                <a:gd name="connsiteX5464" fmla="*/ 2783681 w 6400800"/>
                <a:gd name="connsiteY5464" fmla="*/ 218599 h 514350"/>
                <a:gd name="connsiteX5465" fmla="*/ 2784634 w 6400800"/>
                <a:gd name="connsiteY5465" fmla="*/ 237649 h 514350"/>
                <a:gd name="connsiteX5466" fmla="*/ 2780824 w 6400800"/>
                <a:gd name="connsiteY5466" fmla="*/ 243364 h 514350"/>
                <a:gd name="connsiteX5467" fmla="*/ 2778919 w 6400800"/>
                <a:gd name="connsiteY5467" fmla="*/ 204311 h 514350"/>
                <a:gd name="connsiteX5468" fmla="*/ 2777966 w 6400800"/>
                <a:gd name="connsiteY5468" fmla="*/ 186214 h 514350"/>
                <a:gd name="connsiteX5469" fmla="*/ 2775109 w 6400800"/>
                <a:gd name="connsiteY5469" fmla="*/ 204311 h 514350"/>
                <a:gd name="connsiteX5470" fmla="*/ 2774156 w 6400800"/>
                <a:gd name="connsiteY5470" fmla="*/ 214789 h 514350"/>
                <a:gd name="connsiteX5471" fmla="*/ 2770346 w 6400800"/>
                <a:gd name="connsiteY5471" fmla="*/ 190976 h 514350"/>
                <a:gd name="connsiteX5472" fmla="*/ 2770346 w 6400800"/>
                <a:gd name="connsiteY5472" fmla="*/ 189071 h 514350"/>
                <a:gd name="connsiteX5473" fmla="*/ 2770346 w 6400800"/>
                <a:gd name="connsiteY5473" fmla="*/ 185261 h 514350"/>
                <a:gd name="connsiteX5474" fmla="*/ 2768441 w 6400800"/>
                <a:gd name="connsiteY5474" fmla="*/ 166211 h 514350"/>
                <a:gd name="connsiteX5475" fmla="*/ 2787491 w 6400800"/>
                <a:gd name="connsiteY5475" fmla="*/ 196691 h 514350"/>
                <a:gd name="connsiteX5476" fmla="*/ 2767489 w 6400800"/>
                <a:gd name="connsiteY5476" fmla="*/ 167164 h 514350"/>
                <a:gd name="connsiteX5477" fmla="*/ 2767489 w 6400800"/>
                <a:gd name="connsiteY5477" fmla="*/ 170974 h 514350"/>
                <a:gd name="connsiteX5478" fmla="*/ 2766536 w 6400800"/>
                <a:gd name="connsiteY5478" fmla="*/ 166211 h 514350"/>
                <a:gd name="connsiteX5479" fmla="*/ 2767489 w 6400800"/>
                <a:gd name="connsiteY5479" fmla="*/ 167164 h 514350"/>
                <a:gd name="connsiteX5480" fmla="*/ 2757964 w 6400800"/>
                <a:gd name="connsiteY5480" fmla="*/ 342424 h 514350"/>
                <a:gd name="connsiteX5481" fmla="*/ 2755106 w 6400800"/>
                <a:gd name="connsiteY5481" fmla="*/ 336709 h 514350"/>
                <a:gd name="connsiteX5482" fmla="*/ 2758916 w 6400800"/>
                <a:gd name="connsiteY5482" fmla="*/ 329089 h 514350"/>
                <a:gd name="connsiteX5483" fmla="*/ 2760821 w 6400800"/>
                <a:gd name="connsiteY5483" fmla="*/ 332899 h 514350"/>
                <a:gd name="connsiteX5484" fmla="*/ 2757964 w 6400800"/>
                <a:gd name="connsiteY5484" fmla="*/ 342424 h 514350"/>
                <a:gd name="connsiteX5485" fmla="*/ 2762726 w 6400800"/>
                <a:gd name="connsiteY5485" fmla="*/ 327184 h 514350"/>
                <a:gd name="connsiteX5486" fmla="*/ 2761774 w 6400800"/>
                <a:gd name="connsiteY5486" fmla="*/ 330994 h 514350"/>
                <a:gd name="connsiteX5487" fmla="*/ 2759869 w 6400800"/>
                <a:gd name="connsiteY5487" fmla="*/ 328136 h 514350"/>
                <a:gd name="connsiteX5488" fmla="*/ 2761774 w 6400800"/>
                <a:gd name="connsiteY5488" fmla="*/ 324326 h 514350"/>
                <a:gd name="connsiteX5489" fmla="*/ 2762726 w 6400800"/>
                <a:gd name="connsiteY5489" fmla="*/ 327184 h 514350"/>
                <a:gd name="connsiteX5490" fmla="*/ 2762726 w 6400800"/>
                <a:gd name="connsiteY5490" fmla="*/ 327184 h 514350"/>
                <a:gd name="connsiteX5491" fmla="*/ 2762726 w 6400800"/>
                <a:gd name="connsiteY5491" fmla="*/ 250031 h 514350"/>
                <a:gd name="connsiteX5492" fmla="*/ 2762726 w 6400800"/>
                <a:gd name="connsiteY5492" fmla="*/ 270034 h 514350"/>
                <a:gd name="connsiteX5493" fmla="*/ 2754154 w 6400800"/>
                <a:gd name="connsiteY5493" fmla="*/ 282416 h 514350"/>
                <a:gd name="connsiteX5494" fmla="*/ 2753201 w 6400800"/>
                <a:gd name="connsiteY5494" fmla="*/ 284321 h 514350"/>
                <a:gd name="connsiteX5495" fmla="*/ 2752249 w 6400800"/>
                <a:gd name="connsiteY5495" fmla="*/ 282416 h 514350"/>
                <a:gd name="connsiteX5496" fmla="*/ 2753201 w 6400800"/>
                <a:gd name="connsiteY5496" fmla="*/ 278606 h 514350"/>
                <a:gd name="connsiteX5497" fmla="*/ 2756059 w 6400800"/>
                <a:gd name="connsiteY5497" fmla="*/ 267176 h 514350"/>
                <a:gd name="connsiteX5498" fmla="*/ 2761774 w 6400800"/>
                <a:gd name="connsiteY5498" fmla="*/ 251936 h 514350"/>
                <a:gd name="connsiteX5499" fmla="*/ 2762726 w 6400800"/>
                <a:gd name="connsiteY5499" fmla="*/ 250031 h 514350"/>
                <a:gd name="connsiteX5500" fmla="*/ 2762726 w 6400800"/>
                <a:gd name="connsiteY5500" fmla="*/ 250031 h 514350"/>
                <a:gd name="connsiteX5501" fmla="*/ 2753201 w 6400800"/>
                <a:gd name="connsiteY5501" fmla="*/ 250031 h 514350"/>
                <a:gd name="connsiteX5502" fmla="*/ 2757011 w 6400800"/>
                <a:gd name="connsiteY5502" fmla="*/ 230981 h 514350"/>
                <a:gd name="connsiteX5503" fmla="*/ 2762726 w 6400800"/>
                <a:gd name="connsiteY5503" fmla="*/ 249079 h 514350"/>
                <a:gd name="connsiteX5504" fmla="*/ 2760821 w 6400800"/>
                <a:gd name="connsiteY5504" fmla="*/ 252889 h 514350"/>
                <a:gd name="connsiteX5505" fmla="*/ 2752249 w 6400800"/>
                <a:gd name="connsiteY5505" fmla="*/ 267176 h 514350"/>
                <a:gd name="connsiteX5506" fmla="*/ 2748439 w 6400800"/>
                <a:gd name="connsiteY5506" fmla="*/ 275749 h 514350"/>
                <a:gd name="connsiteX5507" fmla="*/ 2747486 w 6400800"/>
                <a:gd name="connsiteY5507" fmla="*/ 274796 h 514350"/>
                <a:gd name="connsiteX5508" fmla="*/ 2753201 w 6400800"/>
                <a:gd name="connsiteY5508" fmla="*/ 250031 h 514350"/>
                <a:gd name="connsiteX5509" fmla="*/ 2749391 w 6400800"/>
                <a:gd name="connsiteY5509" fmla="*/ 362426 h 514350"/>
                <a:gd name="connsiteX5510" fmla="*/ 2746534 w 6400800"/>
                <a:gd name="connsiteY5510" fmla="*/ 357664 h 514350"/>
                <a:gd name="connsiteX5511" fmla="*/ 2746534 w 6400800"/>
                <a:gd name="connsiteY5511" fmla="*/ 354806 h 514350"/>
                <a:gd name="connsiteX5512" fmla="*/ 2749391 w 6400800"/>
                <a:gd name="connsiteY5512" fmla="*/ 362426 h 514350"/>
                <a:gd name="connsiteX5513" fmla="*/ 2734151 w 6400800"/>
                <a:gd name="connsiteY5513" fmla="*/ 258604 h 514350"/>
                <a:gd name="connsiteX5514" fmla="*/ 2740819 w 6400800"/>
                <a:gd name="connsiteY5514" fmla="*/ 273844 h 514350"/>
                <a:gd name="connsiteX5515" fmla="*/ 2735104 w 6400800"/>
                <a:gd name="connsiteY5515" fmla="*/ 290036 h 514350"/>
                <a:gd name="connsiteX5516" fmla="*/ 2734151 w 6400800"/>
                <a:gd name="connsiteY5516" fmla="*/ 287179 h 514350"/>
                <a:gd name="connsiteX5517" fmla="*/ 2734151 w 6400800"/>
                <a:gd name="connsiteY5517" fmla="*/ 291941 h 514350"/>
                <a:gd name="connsiteX5518" fmla="*/ 2734151 w 6400800"/>
                <a:gd name="connsiteY5518" fmla="*/ 291941 h 514350"/>
                <a:gd name="connsiteX5519" fmla="*/ 2732246 w 6400800"/>
                <a:gd name="connsiteY5519" fmla="*/ 289084 h 514350"/>
                <a:gd name="connsiteX5520" fmla="*/ 2731294 w 6400800"/>
                <a:gd name="connsiteY5520" fmla="*/ 286226 h 514350"/>
                <a:gd name="connsiteX5521" fmla="*/ 2734151 w 6400800"/>
                <a:gd name="connsiteY5521" fmla="*/ 258604 h 514350"/>
                <a:gd name="connsiteX5522" fmla="*/ 2715101 w 6400800"/>
                <a:gd name="connsiteY5522" fmla="*/ 290989 h 514350"/>
                <a:gd name="connsiteX5523" fmla="*/ 2716054 w 6400800"/>
                <a:gd name="connsiteY5523" fmla="*/ 273844 h 514350"/>
                <a:gd name="connsiteX5524" fmla="*/ 2717959 w 6400800"/>
                <a:gd name="connsiteY5524" fmla="*/ 278606 h 514350"/>
                <a:gd name="connsiteX5525" fmla="*/ 2716054 w 6400800"/>
                <a:gd name="connsiteY5525" fmla="*/ 304324 h 514350"/>
                <a:gd name="connsiteX5526" fmla="*/ 2715101 w 6400800"/>
                <a:gd name="connsiteY5526" fmla="*/ 303371 h 514350"/>
                <a:gd name="connsiteX5527" fmla="*/ 2715101 w 6400800"/>
                <a:gd name="connsiteY5527" fmla="*/ 290989 h 514350"/>
                <a:gd name="connsiteX5528" fmla="*/ 2705576 w 6400800"/>
                <a:gd name="connsiteY5528" fmla="*/ 243364 h 514350"/>
                <a:gd name="connsiteX5529" fmla="*/ 2704624 w 6400800"/>
                <a:gd name="connsiteY5529" fmla="*/ 247174 h 514350"/>
                <a:gd name="connsiteX5530" fmla="*/ 2703671 w 6400800"/>
                <a:gd name="connsiteY5530" fmla="*/ 238601 h 514350"/>
                <a:gd name="connsiteX5531" fmla="*/ 2705576 w 6400800"/>
                <a:gd name="connsiteY5531" fmla="*/ 243364 h 514350"/>
                <a:gd name="connsiteX5532" fmla="*/ 2697956 w 6400800"/>
                <a:gd name="connsiteY5532" fmla="*/ 312896 h 514350"/>
                <a:gd name="connsiteX5533" fmla="*/ 2697956 w 6400800"/>
                <a:gd name="connsiteY5533" fmla="*/ 313849 h 514350"/>
                <a:gd name="connsiteX5534" fmla="*/ 2697956 w 6400800"/>
                <a:gd name="connsiteY5534" fmla="*/ 310991 h 514350"/>
                <a:gd name="connsiteX5535" fmla="*/ 2697956 w 6400800"/>
                <a:gd name="connsiteY5535" fmla="*/ 312896 h 514350"/>
                <a:gd name="connsiteX5536" fmla="*/ 2664619 w 6400800"/>
                <a:gd name="connsiteY5536" fmla="*/ 234791 h 514350"/>
                <a:gd name="connsiteX5537" fmla="*/ 2666524 w 6400800"/>
                <a:gd name="connsiteY5537" fmla="*/ 238601 h 514350"/>
                <a:gd name="connsiteX5538" fmla="*/ 2673191 w 6400800"/>
                <a:gd name="connsiteY5538" fmla="*/ 287179 h 514350"/>
                <a:gd name="connsiteX5539" fmla="*/ 2670334 w 6400800"/>
                <a:gd name="connsiteY5539" fmla="*/ 279559 h 514350"/>
                <a:gd name="connsiteX5540" fmla="*/ 2670334 w 6400800"/>
                <a:gd name="connsiteY5540" fmla="*/ 278606 h 514350"/>
                <a:gd name="connsiteX5541" fmla="*/ 2671286 w 6400800"/>
                <a:gd name="connsiteY5541" fmla="*/ 276701 h 514350"/>
                <a:gd name="connsiteX5542" fmla="*/ 2670334 w 6400800"/>
                <a:gd name="connsiteY5542" fmla="*/ 278606 h 514350"/>
                <a:gd name="connsiteX5543" fmla="*/ 2664619 w 6400800"/>
                <a:gd name="connsiteY5543" fmla="*/ 246221 h 514350"/>
                <a:gd name="connsiteX5544" fmla="*/ 2663666 w 6400800"/>
                <a:gd name="connsiteY5544" fmla="*/ 240506 h 514350"/>
                <a:gd name="connsiteX5545" fmla="*/ 2664619 w 6400800"/>
                <a:gd name="connsiteY5545" fmla="*/ 234791 h 514350"/>
                <a:gd name="connsiteX5546" fmla="*/ 2657951 w 6400800"/>
                <a:gd name="connsiteY5546" fmla="*/ 339566 h 514350"/>
                <a:gd name="connsiteX5547" fmla="*/ 2656046 w 6400800"/>
                <a:gd name="connsiteY5547" fmla="*/ 336709 h 514350"/>
                <a:gd name="connsiteX5548" fmla="*/ 2657951 w 6400800"/>
                <a:gd name="connsiteY5548" fmla="*/ 325279 h 514350"/>
                <a:gd name="connsiteX5549" fmla="*/ 2657951 w 6400800"/>
                <a:gd name="connsiteY5549" fmla="*/ 339566 h 514350"/>
                <a:gd name="connsiteX5550" fmla="*/ 2654141 w 6400800"/>
                <a:gd name="connsiteY5550" fmla="*/ 277654 h 514350"/>
                <a:gd name="connsiteX5551" fmla="*/ 2659856 w 6400800"/>
                <a:gd name="connsiteY5551" fmla="*/ 298609 h 514350"/>
                <a:gd name="connsiteX5552" fmla="*/ 2659856 w 6400800"/>
                <a:gd name="connsiteY5552" fmla="*/ 299561 h 514350"/>
                <a:gd name="connsiteX5553" fmla="*/ 2653189 w 6400800"/>
                <a:gd name="connsiteY5553" fmla="*/ 316706 h 514350"/>
                <a:gd name="connsiteX5554" fmla="*/ 2652236 w 6400800"/>
                <a:gd name="connsiteY5554" fmla="*/ 319564 h 514350"/>
                <a:gd name="connsiteX5555" fmla="*/ 2650331 w 6400800"/>
                <a:gd name="connsiteY5555" fmla="*/ 311944 h 514350"/>
                <a:gd name="connsiteX5556" fmla="*/ 2647474 w 6400800"/>
                <a:gd name="connsiteY5556" fmla="*/ 301466 h 514350"/>
                <a:gd name="connsiteX5557" fmla="*/ 2654141 w 6400800"/>
                <a:gd name="connsiteY5557" fmla="*/ 277654 h 514350"/>
                <a:gd name="connsiteX5558" fmla="*/ 2633186 w 6400800"/>
                <a:gd name="connsiteY5558" fmla="*/ 283369 h 514350"/>
                <a:gd name="connsiteX5559" fmla="*/ 2633186 w 6400800"/>
                <a:gd name="connsiteY5559" fmla="*/ 285274 h 514350"/>
                <a:gd name="connsiteX5560" fmla="*/ 2633186 w 6400800"/>
                <a:gd name="connsiteY5560" fmla="*/ 286226 h 514350"/>
                <a:gd name="connsiteX5561" fmla="*/ 2632234 w 6400800"/>
                <a:gd name="connsiteY5561" fmla="*/ 290036 h 514350"/>
                <a:gd name="connsiteX5562" fmla="*/ 2633186 w 6400800"/>
                <a:gd name="connsiteY5562" fmla="*/ 283369 h 514350"/>
                <a:gd name="connsiteX5563" fmla="*/ 2578894 w 6400800"/>
                <a:gd name="connsiteY5563" fmla="*/ 242411 h 514350"/>
                <a:gd name="connsiteX5564" fmla="*/ 2577941 w 6400800"/>
                <a:gd name="connsiteY5564" fmla="*/ 241459 h 514350"/>
                <a:gd name="connsiteX5565" fmla="*/ 2580799 w 6400800"/>
                <a:gd name="connsiteY5565" fmla="*/ 235744 h 514350"/>
                <a:gd name="connsiteX5566" fmla="*/ 2580799 w 6400800"/>
                <a:gd name="connsiteY5566" fmla="*/ 235744 h 514350"/>
                <a:gd name="connsiteX5567" fmla="*/ 2578894 w 6400800"/>
                <a:gd name="connsiteY5567" fmla="*/ 242411 h 514350"/>
                <a:gd name="connsiteX5568" fmla="*/ 2597944 w 6400800"/>
                <a:gd name="connsiteY5568" fmla="*/ 275749 h 514350"/>
                <a:gd name="connsiteX5569" fmla="*/ 2597944 w 6400800"/>
                <a:gd name="connsiteY5569" fmla="*/ 274796 h 514350"/>
                <a:gd name="connsiteX5570" fmla="*/ 2597944 w 6400800"/>
                <a:gd name="connsiteY5570" fmla="*/ 275749 h 514350"/>
                <a:gd name="connsiteX5571" fmla="*/ 2597944 w 6400800"/>
                <a:gd name="connsiteY5571" fmla="*/ 275749 h 514350"/>
                <a:gd name="connsiteX5572" fmla="*/ 2616041 w 6400800"/>
                <a:gd name="connsiteY5572" fmla="*/ 309086 h 514350"/>
                <a:gd name="connsiteX5573" fmla="*/ 2613184 w 6400800"/>
                <a:gd name="connsiteY5573" fmla="*/ 319564 h 514350"/>
                <a:gd name="connsiteX5574" fmla="*/ 2613184 w 6400800"/>
                <a:gd name="connsiteY5574" fmla="*/ 318611 h 514350"/>
                <a:gd name="connsiteX5575" fmla="*/ 2613184 w 6400800"/>
                <a:gd name="connsiteY5575" fmla="*/ 319564 h 514350"/>
                <a:gd name="connsiteX5576" fmla="*/ 2613184 w 6400800"/>
                <a:gd name="connsiteY5576" fmla="*/ 319564 h 514350"/>
                <a:gd name="connsiteX5577" fmla="*/ 2600801 w 6400800"/>
                <a:gd name="connsiteY5577" fmla="*/ 289084 h 514350"/>
                <a:gd name="connsiteX5578" fmla="*/ 2602706 w 6400800"/>
                <a:gd name="connsiteY5578" fmla="*/ 282416 h 514350"/>
                <a:gd name="connsiteX5579" fmla="*/ 2612231 w 6400800"/>
                <a:gd name="connsiteY5579" fmla="*/ 299561 h 514350"/>
                <a:gd name="connsiteX5580" fmla="*/ 2616041 w 6400800"/>
                <a:gd name="connsiteY5580" fmla="*/ 308134 h 514350"/>
                <a:gd name="connsiteX5581" fmla="*/ 2616041 w 6400800"/>
                <a:gd name="connsiteY5581" fmla="*/ 309086 h 514350"/>
                <a:gd name="connsiteX5582" fmla="*/ 2616041 w 6400800"/>
                <a:gd name="connsiteY5582" fmla="*/ 309086 h 514350"/>
                <a:gd name="connsiteX5583" fmla="*/ 2604611 w 6400800"/>
                <a:gd name="connsiteY5583" fmla="*/ 276701 h 514350"/>
                <a:gd name="connsiteX5584" fmla="*/ 2608421 w 6400800"/>
                <a:gd name="connsiteY5584" fmla="*/ 267176 h 514350"/>
                <a:gd name="connsiteX5585" fmla="*/ 2615089 w 6400800"/>
                <a:gd name="connsiteY5585" fmla="*/ 290036 h 514350"/>
                <a:gd name="connsiteX5586" fmla="*/ 2604611 w 6400800"/>
                <a:gd name="connsiteY5586" fmla="*/ 276701 h 514350"/>
                <a:gd name="connsiteX5587" fmla="*/ 2614136 w 6400800"/>
                <a:gd name="connsiteY5587" fmla="*/ 276701 h 514350"/>
                <a:gd name="connsiteX5588" fmla="*/ 2609374 w 6400800"/>
                <a:gd name="connsiteY5588" fmla="*/ 266224 h 514350"/>
                <a:gd name="connsiteX5589" fmla="*/ 2612231 w 6400800"/>
                <a:gd name="connsiteY5589" fmla="*/ 257651 h 514350"/>
                <a:gd name="connsiteX5590" fmla="*/ 2614136 w 6400800"/>
                <a:gd name="connsiteY5590" fmla="*/ 276701 h 514350"/>
                <a:gd name="connsiteX5591" fmla="*/ 2606516 w 6400800"/>
                <a:gd name="connsiteY5591" fmla="*/ 208121 h 514350"/>
                <a:gd name="connsiteX5592" fmla="*/ 2611279 w 6400800"/>
                <a:gd name="connsiteY5592" fmla="*/ 250984 h 514350"/>
                <a:gd name="connsiteX5593" fmla="*/ 2611279 w 6400800"/>
                <a:gd name="connsiteY5593" fmla="*/ 251936 h 514350"/>
                <a:gd name="connsiteX5594" fmla="*/ 2600801 w 6400800"/>
                <a:gd name="connsiteY5594" fmla="*/ 271939 h 514350"/>
                <a:gd name="connsiteX5595" fmla="*/ 2597944 w 6400800"/>
                <a:gd name="connsiteY5595" fmla="*/ 268129 h 514350"/>
                <a:gd name="connsiteX5596" fmla="*/ 2595086 w 6400800"/>
                <a:gd name="connsiteY5596" fmla="*/ 237649 h 514350"/>
                <a:gd name="connsiteX5597" fmla="*/ 2594134 w 6400800"/>
                <a:gd name="connsiteY5597" fmla="*/ 228124 h 514350"/>
                <a:gd name="connsiteX5598" fmla="*/ 2605564 w 6400800"/>
                <a:gd name="connsiteY5598" fmla="*/ 179546 h 514350"/>
                <a:gd name="connsiteX5599" fmla="*/ 2606516 w 6400800"/>
                <a:gd name="connsiteY5599" fmla="*/ 208121 h 514350"/>
                <a:gd name="connsiteX5600" fmla="*/ 2586514 w 6400800"/>
                <a:gd name="connsiteY5600" fmla="*/ 186214 h 514350"/>
                <a:gd name="connsiteX5601" fmla="*/ 2598896 w 6400800"/>
                <a:gd name="connsiteY5601" fmla="*/ 159544 h 514350"/>
                <a:gd name="connsiteX5602" fmla="*/ 2601754 w 6400800"/>
                <a:gd name="connsiteY5602" fmla="*/ 153829 h 514350"/>
                <a:gd name="connsiteX5603" fmla="*/ 2603659 w 6400800"/>
                <a:gd name="connsiteY5603" fmla="*/ 173831 h 514350"/>
                <a:gd name="connsiteX5604" fmla="*/ 2590324 w 6400800"/>
                <a:gd name="connsiteY5604" fmla="*/ 210979 h 514350"/>
                <a:gd name="connsiteX5605" fmla="*/ 2586514 w 6400800"/>
                <a:gd name="connsiteY5605" fmla="*/ 187166 h 514350"/>
                <a:gd name="connsiteX5606" fmla="*/ 2586514 w 6400800"/>
                <a:gd name="connsiteY5606" fmla="*/ 186214 h 514350"/>
                <a:gd name="connsiteX5607" fmla="*/ 2584609 w 6400800"/>
                <a:gd name="connsiteY5607" fmla="*/ 408146 h 514350"/>
                <a:gd name="connsiteX5608" fmla="*/ 2584609 w 6400800"/>
                <a:gd name="connsiteY5608" fmla="*/ 408146 h 514350"/>
                <a:gd name="connsiteX5609" fmla="*/ 2581751 w 6400800"/>
                <a:gd name="connsiteY5609" fmla="*/ 393859 h 514350"/>
                <a:gd name="connsiteX5610" fmla="*/ 2584609 w 6400800"/>
                <a:gd name="connsiteY5610" fmla="*/ 408146 h 514350"/>
                <a:gd name="connsiteX5611" fmla="*/ 2580799 w 6400800"/>
                <a:gd name="connsiteY5611" fmla="*/ 199549 h 514350"/>
                <a:gd name="connsiteX5612" fmla="*/ 2581751 w 6400800"/>
                <a:gd name="connsiteY5612" fmla="*/ 228124 h 514350"/>
                <a:gd name="connsiteX5613" fmla="*/ 2578894 w 6400800"/>
                <a:gd name="connsiteY5613" fmla="*/ 231934 h 514350"/>
                <a:gd name="connsiteX5614" fmla="*/ 2575084 w 6400800"/>
                <a:gd name="connsiteY5614" fmla="*/ 236696 h 514350"/>
                <a:gd name="connsiteX5615" fmla="*/ 2573179 w 6400800"/>
                <a:gd name="connsiteY5615" fmla="*/ 233839 h 514350"/>
                <a:gd name="connsiteX5616" fmla="*/ 2572226 w 6400800"/>
                <a:gd name="connsiteY5616" fmla="*/ 229076 h 514350"/>
                <a:gd name="connsiteX5617" fmla="*/ 2571274 w 6400800"/>
                <a:gd name="connsiteY5617" fmla="*/ 219551 h 514350"/>
                <a:gd name="connsiteX5618" fmla="*/ 2580799 w 6400800"/>
                <a:gd name="connsiteY5618" fmla="*/ 199549 h 514350"/>
                <a:gd name="connsiteX5619" fmla="*/ 2569369 w 6400800"/>
                <a:gd name="connsiteY5619" fmla="*/ 320516 h 514350"/>
                <a:gd name="connsiteX5620" fmla="*/ 2570321 w 6400800"/>
                <a:gd name="connsiteY5620" fmla="*/ 327184 h 514350"/>
                <a:gd name="connsiteX5621" fmla="*/ 2571274 w 6400800"/>
                <a:gd name="connsiteY5621" fmla="*/ 330041 h 514350"/>
                <a:gd name="connsiteX5622" fmla="*/ 2563654 w 6400800"/>
                <a:gd name="connsiteY5622" fmla="*/ 345281 h 514350"/>
                <a:gd name="connsiteX5623" fmla="*/ 2562701 w 6400800"/>
                <a:gd name="connsiteY5623" fmla="*/ 342424 h 514350"/>
                <a:gd name="connsiteX5624" fmla="*/ 2569369 w 6400800"/>
                <a:gd name="connsiteY5624" fmla="*/ 320516 h 514350"/>
                <a:gd name="connsiteX5625" fmla="*/ 2556034 w 6400800"/>
                <a:gd name="connsiteY5625" fmla="*/ 262414 h 514350"/>
                <a:gd name="connsiteX5626" fmla="*/ 2559844 w 6400800"/>
                <a:gd name="connsiteY5626" fmla="*/ 251936 h 514350"/>
                <a:gd name="connsiteX5627" fmla="*/ 2560796 w 6400800"/>
                <a:gd name="connsiteY5627" fmla="*/ 257651 h 514350"/>
                <a:gd name="connsiteX5628" fmla="*/ 2559844 w 6400800"/>
                <a:gd name="connsiteY5628" fmla="*/ 259556 h 514350"/>
                <a:gd name="connsiteX5629" fmla="*/ 2554129 w 6400800"/>
                <a:gd name="connsiteY5629" fmla="*/ 269081 h 514350"/>
                <a:gd name="connsiteX5630" fmla="*/ 2556034 w 6400800"/>
                <a:gd name="connsiteY5630" fmla="*/ 262414 h 514350"/>
                <a:gd name="connsiteX5631" fmla="*/ 2561749 w 6400800"/>
                <a:gd name="connsiteY5631" fmla="*/ 276701 h 514350"/>
                <a:gd name="connsiteX5632" fmla="*/ 2562701 w 6400800"/>
                <a:gd name="connsiteY5632" fmla="*/ 274796 h 514350"/>
                <a:gd name="connsiteX5633" fmla="*/ 2564606 w 6400800"/>
                <a:gd name="connsiteY5633" fmla="*/ 287179 h 514350"/>
                <a:gd name="connsiteX5634" fmla="*/ 2557939 w 6400800"/>
                <a:gd name="connsiteY5634" fmla="*/ 309086 h 514350"/>
                <a:gd name="connsiteX5635" fmla="*/ 2556034 w 6400800"/>
                <a:gd name="connsiteY5635" fmla="*/ 313849 h 514350"/>
                <a:gd name="connsiteX5636" fmla="*/ 2553176 w 6400800"/>
                <a:gd name="connsiteY5636" fmla="*/ 296704 h 514350"/>
                <a:gd name="connsiteX5637" fmla="*/ 2561749 w 6400800"/>
                <a:gd name="connsiteY5637" fmla="*/ 276701 h 514350"/>
                <a:gd name="connsiteX5638" fmla="*/ 2538889 w 6400800"/>
                <a:gd name="connsiteY5638" fmla="*/ 252889 h 514350"/>
                <a:gd name="connsiteX5639" fmla="*/ 2540794 w 6400800"/>
                <a:gd name="connsiteY5639" fmla="*/ 242411 h 514350"/>
                <a:gd name="connsiteX5640" fmla="*/ 2542699 w 6400800"/>
                <a:gd name="connsiteY5640" fmla="*/ 238601 h 514350"/>
                <a:gd name="connsiteX5641" fmla="*/ 2544604 w 6400800"/>
                <a:gd name="connsiteY5641" fmla="*/ 233839 h 514350"/>
                <a:gd name="connsiteX5642" fmla="*/ 2543651 w 6400800"/>
                <a:gd name="connsiteY5642" fmla="*/ 248126 h 514350"/>
                <a:gd name="connsiteX5643" fmla="*/ 2542699 w 6400800"/>
                <a:gd name="connsiteY5643" fmla="*/ 257651 h 514350"/>
                <a:gd name="connsiteX5644" fmla="*/ 2537936 w 6400800"/>
                <a:gd name="connsiteY5644" fmla="*/ 268129 h 514350"/>
                <a:gd name="connsiteX5645" fmla="*/ 2538889 w 6400800"/>
                <a:gd name="connsiteY5645" fmla="*/ 252889 h 514350"/>
                <a:gd name="connsiteX5646" fmla="*/ 2521744 w 6400800"/>
                <a:gd name="connsiteY5646" fmla="*/ 475774 h 514350"/>
                <a:gd name="connsiteX5647" fmla="*/ 2522696 w 6400800"/>
                <a:gd name="connsiteY5647" fmla="*/ 484346 h 514350"/>
                <a:gd name="connsiteX5648" fmla="*/ 2520791 w 6400800"/>
                <a:gd name="connsiteY5648" fmla="*/ 479584 h 514350"/>
                <a:gd name="connsiteX5649" fmla="*/ 2521744 w 6400800"/>
                <a:gd name="connsiteY5649" fmla="*/ 475774 h 514350"/>
                <a:gd name="connsiteX5650" fmla="*/ 2514124 w 6400800"/>
                <a:gd name="connsiteY5650" fmla="*/ 323374 h 514350"/>
                <a:gd name="connsiteX5651" fmla="*/ 2514124 w 6400800"/>
                <a:gd name="connsiteY5651" fmla="*/ 323374 h 514350"/>
                <a:gd name="connsiteX5652" fmla="*/ 2513171 w 6400800"/>
                <a:gd name="connsiteY5652" fmla="*/ 328136 h 514350"/>
                <a:gd name="connsiteX5653" fmla="*/ 2513171 w 6400800"/>
                <a:gd name="connsiteY5653" fmla="*/ 329089 h 514350"/>
                <a:gd name="connsiteX5654" fmla="*/ 2514124 w 6400800"/>
                <a:gd name="connsiteY5654" fmla="*/ 323374 h 514350"/>
                <a:gd name="connsiteX5655" fmla="*/ 2509361 w 6400800"/>
                <a:gd name="connsiteY5655" fmla="*/ 300514 h 514350"/>
                <a:gd name="connsiteX5656" fmla="*/ 2508409 w 6400800"/>
                <a:gd name="connsiteY5656" fmla="*/ 302419 h 514350"/>
                <a:gd name="connsiteX5657" fmla="*/ 2508409 w 6400800"/>
                <a:gd name="connsiteY5657" fmla="*/ 302419 h 514350"/>
                <a:gd name="connsiteX5658" fmla="*/ 2507456 w 6400800"/>
                <a:gd name="connsiteY5658" fmla="*/ 294799 h 514350"/>
                <a:gd name="connsiteX5659" fmla="*/ 2509361 w 6400800"/>
                <a:gd name="connsiteY5659" fmla="*/ 300514 h 514350"/>
                <a:gd name="connsiteX5660" fmla="*/ 2496979 w 6400800"/>
                <a:gd name="connsiteY5660" fmla="*/ 292894 h 514350"/>
                <a:gd name="connsiteX5661" fmla="*/ 2497931 w 6400800"/>
                <a:gd name="connsiteY5661" fmla="*/ 290036 h 514350"/>
                <a:gd name="connsiteX5662" fmla="*/ 2496979 w 6400800"/>
                <a:gd name="connsiteY5662" fmla="*/ 290989 h 514350"/>
                <a:gd name="connsiteX5663" fmla="*/ 2497931 w 6400800"/>
                <a:gd name="connsiteY5663" fmla="*/ 284321 h 514350"/>
                <a:gd name="connsiteX5664" fmla="*/ 2498884 w 6400800"/>
                <a:gd name="connsiteY5664" fmla="*/ 269081 h 514350"/>
                <a:gd name="connsiteX5665" fmla="*/ 2498884 w 6400800"/>
                <a:gd name="connsiteY5665" fmla="*/ 266224 h 514350"/>
                <a:gd name="connsiteX5666" fmla="*/ 2502694 w 6400800"/>
                <a:gd name="connsiteY5666" fmla="*/ 277654 h 514350"/>
                <a:gd name="connsiteX5667" fmla="*/ 2502694 w 6400800"/>
                <a:gd name="connsiteY5667" fmla="*/ 283369 h 514350"/>
                <a:gd name="connsiteX5668" fmla="*/ 2501741 w 6400800"/>
                <a:gd name="connsiteY5668" fmla="*/ 302419 h 514350"/>
                <a:gd name="connsiteX5669" fmla="*/ 2501741 w 6400800"/>
                <a:gd name="connsiteY5669" fmla="*/ 313849 h 514350"/>
                <a:gd name="connsiteX5670" fmla="*/ 2500789 w 6400800"/>
                <a:gd name="connsiteY5670" fmla="*/ 325279 h 514350"/>
                <a:gd name="connsiteX5671" fmla="*/ 2500789 w 6400800"/>
                <a:gd name="connsiteY5671" fmla="*/ 326231 h 514350"/>
                <a:gd name="connsiteX5672" fmla="*/ 2499836 w 6400800"/>
                <a:gd name="connsiteY5672" fmla="*/ 315754 h 514350"/>
                <a:gd name="connsiteX5673" fmla="*/ 2499836 w 6400800"/>
                <a:gd name="connsiteY5673" fmla="*/ 310039 h 514350"/>
                <a:gd name="connsiteX5674" fmla="*/ 2500789 w 6400800"/>
                <a:gd name="connsiteY5674" fmla="*/ 297656 h 514350"/>
                <a:gd name="connsiteX5675" fmla="*/ 2500789 w 6400800"/>
                <a:gd name="connsiteY5675" fmla="*/ 286226 h 514350"/>
                <a:gd name="connsiteX5676" fmla="*/ 2496979 w 6400800"/>
                <a:gd name="connsiteY5676" fmla="*/ 292894 h 514350"/>
                <a:gd name="connsiteX5677" fmla="*/ 2496979 w 6400800"/>
                <a:gd name="connsiteY5677" fmla="*/ 292894 h 514350"/>
                <a:gd name="connsiteX5678" fmla="*/ 2449354 w 6400800"/>
                <a:gd name="connsiteY5678" fmla="*/ 334804 h 514350"/>
                <a:gd name="connsiteX5679" fmla="*/ 2447449 w 6400800"/>
                <a:gd name="connsiteY5679" fmla="*/ 328136 h 514350"/>
                <a:gd name="connsiteX5680" fmla="*/ 2450306 w 6400800"/>
                <a:gd name="connsiteY5680" fmla="*/ 321469 h 514350"/>
                <a:gd name="connsiteX5681" fmla="*/ 2450306 w 6400800"/>
                <a:gd name="connsiteY5681" fmla="*/ 322421 h 514350"/>
                <a:gd name="connsiteX5682" fmla="*/ 2451259 w 6400800"/>
                <a:gd name="connsiteY5682" fmla="*/ 324326 h 514350"/>
                <a:gd name="connsiteX5683" fmla="*/ 2449354 w 6400800"/>
                <a:gd name="connsiteY5683" fmla="*/ 334804 h 514350"/>
                <a:gd name="connsiteX5684" fmla="*/ 2450306 w 6400800"/>
                <a:gd name="connsiteY5684" fmla="*/ 254794 h 514350"/>
                <a:gd name="connsiteX5685" fmla="*/ 2451259 w 6400800"/>
                <a:gd name="connsiteY5685" fmla="*/ 251936 h 514350"/>
                <a:gd name="connsiteX5686" fmla="*/ 2451259 w 6400800"/>
                <a:gd name="connsiteY5686" fmla="*/ 250984 h 514350"/>
                <a:gd name="connsiteX5687" fmla="*/ 2451259 w 6400800"/>
                <a:gd name="connsiteY5687" fmla="*/ 251936 h 514350"/>
                <a:gd name="connsiteX5688" fmla="*/ 2450306 w 6400800"/>
                <a:gd name="connsiteY5688" fmla="*/ 254794 h 514350"/>
                <a:gd name="connsiteX5689" fmla="*/ 2452211 w 6400800"/>
                <a:gd name="connsiteY5689" fmla="*/ 251936 h 514350"/>
                <a:gd name="connsiteX5690" fmla="*/ 2451259 w 6400800"/>
                <a:gd name="connsiteY5690" fmla="*/ 250984 h 514350"/>
                <a:gd name="connsiteX5691" fmla="*/ 2456021 w 6400800"/>
                <a:gd name="connsiteY5691" fmla="*/ 238601 h 514350"/>
                <a:gd name="connsiteX5692" fmla="*/ 2460784 w 6400800"/>
                <a:gd name="connsiteY5692" fmla="*/ 231934 h 514350"/>
                <a:gd name="connsiteX5693" fmla="*/ 2459831 w 6400800"/>
                <a:gd name="connsiteY5693" fmla="*/ 235744 h 514350"/>
                <a:gd name="connsiteX5694" fmla="*/ 2456021 w 6400800"/>
                <a:gd name="connsiteY5694" fmla="*/ 248126 h 514350"/>
                <a:gd name="connsiteX5695" fmla="*/ 2452211 w 6400800"/>
                <a:gd name="connsiteY5695" fmla="*/ 251936 h 514350"/>
                <a:gd name="connsiteX5696" fmla="*/ 2457926 w 6400800"/>
                <a:gd name="connsiteY5696" fmla="*/ 266224 h 514350"/>
                <a:gd name="connsiteX5697" fmla="*/ 2456974 w 6400800"/>
                <a:gd name="connsiteY5697" fmla="*/ 268129 h 514350"/>
                <a:gd name="connsiteX5698" fmla="*/ 2457926 w 6400800"/>
                <a:gd name="connsiteY5698" fmla="*/ 266224 h 514350"/>
                <a:gd name="connsiteX5699" fmla="*/ 2457926 w 6400800"/>
                <a:gd name="connsiteY5699" fmla="*/ 266224 h 514350"/>
                <a:gd name="connsiteX5700" fmla="*/ 2457926 w 6400800"/>
                <a:gd name="connsiteY5700" fmla="*/ 374809 h 514350"/>
                <a:gd name="connsiteX5701" fmla="*/ 2456021 w 6400800"/>
                <a:gd name="connsiteY5701" fmla="*/ 367189 h 514350"/>
                <a:gd name="connsiteX5702" fmla="*/ 2456021 w 6400800"/>
                <a:gd name="connsiteY5702" fmla="*/ 362426 h 514350"/>
                <a:gd name="connsiteX5703" fmla="*/ 2456021 w 6400800"/>
                <a:gd name="connsiteY5703" fmla="*/ 344329 h 514350"/>
                <a:gd name="connsiteX5704" fmla="*/ 2458879 w 6400800"/>
                <a:gd name="connsiteY5704" fmla="*/ 354806 h 514350"/>
                <a:gd name="connsiteX5705" fmla="*/ 2457926 w 6400800"/>
                <a:gd name="connsiteY5705" fmla="*/ 374809 h 514350"/>
                <a:gd name="connsiteX5706" fmla="*/ 2456974 w 6400800"/>
                <a:gd name="connsiteY5706" fmla="*/ 308134 h 514350"/>
                <a:gd name="connsiteX5707" fmla="*/ 2456974 w 6400800"/>
                <a:gd name="connsiteY5707" fmla="*/ 305276 h 514350"/>
                <a:gd name="connsiteX5708" fmla="*/ 2457926 w 6400800"/>
                <a:gd name="connsiteY5708" fmla="*/ 302419 h 514350"/>
                <a:gd name="connsiteX5709" fmla="*/ 2459831 w 6400800"/>
                <a:gd name="connsiteY5709" fmla="*/ 313849 h 514350"/>
                <a:gd name="connsiteX5710" fmla="*/ 2460784 w 6400800"/>
                <a:gd name="connsiteY5710" fmla="*/ 317659 h 514350"/>
                <a:gd name="connsiteX5711" fmla="*/ 2456974 w 6400800"/>
                <a:gd name="connsiteY5711" fmla="*/ 308134 h 514350"/>
                <a:gd name="connsiteX5712" fmla="*/ 2458879 w 6400800"/>
                <a:gd name="connsiteY5712" fmla="*/ 290036 h 514350"/>
                <a:gd name="connsiteX5713" fmla="*/ 2459831 w 6400800"/>
                <a:gd name="connsiteY5713" fmla="*/ 287179 h 514350"/>
                <a:gd name="connsiteX5714" fmla="*/ 2463641 w 6400800"/>
                <a:gd name="connsiteY5714" fmla="*/ 277654 h 514350"/>
                <a:gd name="connsiteX5715" fmla="*/ 2465546 w 6400800"/>
                <a:gd name="connsiteY5715" fmla="*/ 281464 h 514350"/>
                <a:gd name="connsiteX5716" fmla="*/ 2458879 w 6400800"/>
                <a:gd name="connsiteY5716" fmla="*/ 290036 h 514350"/>
                <a:gd name="connsiteX5717" fmla="*/ 2464594 w 6400800"/>
                <a:gd name="connsiteY5717" fmla="*/ 305276 h 514350"/>
                <a:gd name="connsiteX5718" fmla="*/ 2460784 w 6400800"/>
                <a:gd name="connsiteY5718" fmla="*/ 295751 h 514350"/>
                <a:gd name="connsiteX5719" fmla="*/ 2462689 w 6400800"/>
                <a:gd name="connsiteY5719" fmla="*/ 292894 h 514350"/>
                <a:gd name="connsiteX5720" fmla="*/ 2466499 w 6400800"/>
                <a:gd name="connsiteY5720" fmla="*/ 285274 h 514350"/>
                <a:gd name="connsiteX5721" fmla="*/ 2464594 w 6400800"/>
                <a:gd name="connsiteY5721" fmla="*/ 305276 h 514350"/>
                <a:gd name="connsiteX5722" fmla="*/ 2467451 w 6400800"/>
                <a:gd name="connsiteY5722" fmla="*/ 274796 h 514350"/>
                <a:gd name="connsiteX5723" fmla="*/ 2466499 w 6400800"/>
                <a:gd name="connsiteY5723" fmla="*/ 272891 h 514350"/>
                <a:gd name="connsiteX5724" fmla="*/ 2468404 w 6400800"/>
                <a:gd name="connsiteY5724" fmla="*/ 268129 h 514350"/>
                <a:gd name="connsiteX5725" fmla="*/ 2467451 w 6400800"/>
                <a:gd name="connsiteY5725" fmla="*/ 274796 h 514350"/>
                <a:gd name="connsiteX5726" fmla="*/ 2471261 w 6400800"/>
                <a:gd name="connsiteY5726" fmla="*/ 233839 h 514350"/>
                <a:gd name="connsiteX5727" fmla="*/ 2470309 w 6400800"/>
                <a:gd name="connsiteY5727" fmla="*/ 245269 h 514350"/>
                <a:gd name="connsiteX5728" fmla="*/ 2469356 w 6400800"/>
                <a:gd name="connsiteY5728" fmla="*/ 246221 h 514350"/>
                <a:gd name="connsiteX5729" fmla="*/ 2459831 w 6400800"/>
                <a:gd name="connsiteY5729" fmla="*/ 263366 h 514350"/>
                <a:gd name="connsiteX5730" fmla="*/ 2458879 w 6400800"/>
                <a:gd name="connsiteY5730" fmla="*/ 261461 h 514350"/>
                <a:gd name="connsiteX5731" fmla="*/ 2461736 w 6400800"/>
                <a:gd name="connsiteY5731" fmla="*/ 247174 h 514350"/>
                <a:gd name="connsiteX5732" fmla="*/ 2462689 w 6400800"/>
                <a:gd name="connsiteY5732" fmla="*/ 245269 h 514350"/>
                <a:gd name="connsiteX5733" fmla="*/ 2472214 w 6400800"/>
                <a:gd name="connsiteY5733" fmla="*/ 231934 h 514350"/>
                <a:gd name="connsiteX5734" fmla="*/ 2472214 w 6400800"/>
                <a:gd name="connsiteY5734" fmla="*/ 231934 h 514350"/>
                <a:gd name="connsiteX5735" fmla="*/ 2473166 w 6400800"/>
                <a:gd name="connsiteY5735" fmla="*/ 240506 h 514350"/>
                <a:gd name="connsiteX5736" fmla="*/ 2472214 w 6400800"/>
                <a:gd name="connsiteY5736" fmla="*/ 242411 h 514350"/>
                <a:gd name="connsiteX5737" fmla="*/ 2471261 w 6400800"/>
                <a:gd name="connsiteY5737" fmla="*/ 233839 h 514350"/>
                <a:gd name="connsiteX5738" fmla="*/ 2467451 w 6400800"/>
                <a:gd name="connsiteY5738" fmla="*/ 211931 h 514350"/>
                <a:gd name="connsiteX5739" fmla="*/ 2465546 w 6400800"/>
                <a:gd name="connsiteY5739" fmla="*/ 213836 h 514350"/>
                <a:gd name="connsiteX5740" fmla="*/ 2466499 w 6400800"/>
                <a:gd name="connsiteY5740" fmla="*/ 211931 h 514350"/>
                <a:gd name="connsiteX5741" fmla="*/ 2468404 w 6400800"/>
                <a:gd name="connsiteY5741" fmla="*/ 208121 h 514350"/>
                <a:gd name="connsiteX5742" fmla="*/ 2468404 w 6400800"/>
                <a:gd name="connsiteY5742" fmla="*/ 210979 h 514350"/>
                <a:gd name="connsiteX5743" fmla="*/ 2467451 w 6400800"/>
                <a:gd name="connsiteY5743" fmla="*/ 211931 h 514350"/>
                <a:gd name="connsiteX5744" fmla="*/ 2467451 w 6400800"/>
                <a:gd name="connsiteY5744" fmla="*/ 211931 h 514350"/>
                <a:gd name="connsiteX5745" fmla="*/ 2467451 w 6400800"/>
                <a:gd name="connsiteY5745" fmla="*/ 211931 h 514350"/>
                <a:gd name="connsiteX5746" fmla="*/ 2470309 w 6400800"/>
                <a:gd name="connsiteY5746" fmla="*/ 218599 h 514350"/>
                <a:gd name="connsiteX5747" fmla="*/ 2472214 w 6400800"/>
                <a:gd name="connsiteY5747" fmla="*/ 230029 h 514350"/>
                <a:gd name="connsiteX5748" fmla="*/ 2472214 w 6400800"/>
                <a:gd name="connsiteY5748" fmla="*/ 230029 h 514350"/>
                <a:gd name="connsiteX5749" fmla="*/ 2463641 w 6400800"/>
                <a:gd name="connsiteY5749" fmla="*/ 237649 h 514350"/>
                <a:gd name="connsiteX5750" fmla="*/ 2464594 w 6400800"/>
                <a:gd name="connsiteY5750" fmla="*/ 234791 h 514350"/>
                <a:gd name="connsiteX5751" fmla="*/ 2466499 w 6400800"/>
                <a:gd name="connsiteY5751" fmla="*/ 224314 h 514350"/>
                <a:gd name="connsiteX5752" fmla="*/ 2466499 w 6400800"/>
                <a:gd name="connsiteY5752" fmla="*/ 224314 h 514350"/>
                <a:gd name="connsiteX5753" fmla="*/ 2470309 w 6400800"/>
                <a:gd name="connsiteY5753" fmla="*/ 218599 h 514350"/>
                <a:gd name="connsiteX5754" fmla="*/ 2477929 w 6400800"/>
                <a:gd name="connsiteY5754" fmla="*/ 223361 h 514350"/>
                <a:gd name="connsiteX5755" fmla="*/ 2475071 w 6400800"/>
                <a:gd name="connsiteY5755" fmla="*/ 212884 h 514350"/>
                <a:gd name="connsiteX5756" fmla="*/ 2477929 w 6400800"/>
                <a:gd name="connsiteY5756" fmla="*/ 209074 h 514350"/>
                <a:gd name="connsiteX5757" fmla="*/ 2477929 w 6400800"/>
                <a:gd name="connsiteY5757" fmla="*/ 217646 h 514350"/>
                <a:gd name="connsiteX5758" fmla="*/ 2477929 w 6400800"/>
                <a:gd name="connsiteY5758" fmla="*/ 223361 h 514350"/>
                <a:gd name="connsiteX5759" fmla="*/ 2473166 w 6400800"/>
                <a:gd name="connsiteY5759" fmla="*/ 206216 h 514350"/>
                <a:gd name="connsiteX5760" fmla="*/ 2472214 w 6400800"/>
                <a:gd name="connsiteY5760" fmla="*/ 203359 h 514350"/>
                <a:gd name="connsiteX5761" fmla="*/ 2471261 w 6400800"/>
                <a:gd name="connsiteY5761" fmla="*/ 201454 h 514350"/>
                <a:gd name="connsiteX5762" fmla="*/ 2474119 w 6400800"/>
                <a:gd name="connsiteY5762" fmla="*/ 195739 h 514350"/>
                <a:gd name="connsiteX5763" fmla="*/ 2477929 w 6400800"/>
                <a:gd name="connsiteY5763" fmla="*/ 189071 h 514350"/>
                <a:gd name="connsiteX5764" fmla="*/ 2477929 w 6400800"/>
                <a:gd name="connsiteY5764" fmla="*/ 201454 h 514350"/>
                <a:gd name="connsiteX5765" fmla="*/ 2473166 w 6400800"/>
                <a:gd name="connsiteY5765" fmla="*/ 206216 h 514350"/>
                <a:gd name="connsiteX5766" fmla="*/ 2473166 w 6400800"/>
                <a:gd name="connsiteY5766" fmla="*/ 255746 h 514350"/>
                <a:gd name="connsiteX5767" fmla="*/ 2475071 w 6400800"/>
                <a:gd name="connsiteY5767" fmla="*/ 251936 h 514350"/>
                <a:gd name="connsiteX5768" fmla="*/ 2476976 w 6400800"/>
                <a:gd name="connsiteY5768" fmla="*/ 266224 h 514350"/>
                <a:gd name="connsiteX5769" fmla="*/ 2479834 w 6400800"/>
                <a:gd name="connsiteY5769" fmla="*/ 292894 h 514350"/>
                <a:gd name="connsiteX5770" fmla="*/ 2479834 w 6400800"/>
                <a:gd name="connsiteY5770" fmla="*/ 296704 h 514350"/>
                <a:gd name="connsiteX5771" fmla="*/ 2479834 w 6400800"/>
                <a:gd name="connsiteY5771" fmla="*/ 295751 h 514350"/>
                <a:gd name="connsiteX5772" fmla="*/ 2475071 w 6400800"/>
                <a:gd name="connsiteY5772" fmla="*/ 288131 h 514350"/>
                <a:gd name="connsiteX5773" fmla="*/ 2473166 w 6400800"/>
                <a:gd name="connsiteY5773" fmla="*/ 255746 h 514350"/>
                <a:gd name="connsiteX5774" fmla="*/ 2481739 w 6400800"/>
                <a:gd name="connsiteY5774" fmla="*/ 324326 h 514350"/>
                <a:gd name="connsiteX5775" fmla="*/ 2480786 w 6400800"/>
                <a:gd name="connsiteY5775" fmla="*/ 326231 h 514350"/>
                <a:gd name="connsiteX5776" fmla="*/ 2476024 w 6400800"/>
                <a:gd name="connsiteY5776" fmla="*/ 340519 h 514350"/>
                <a:gd name="connsiteX5777" fmla="*/ 2476024 w 6400800"/>
                <a:gd name="connsiteY5777" fmla="*/ 308134 h 514350"/>
                <a:gd name="connsiteX5778" fmla="*/ 2476024 w 6400800"/>
                <a:gd name="connsiteY5778" fmla="*/ 308134 h 514350"/>
                <a:gd name="connsiteX5779" fmla="*/ 2479834 w 6400800"/>
                <a:gd name="connsiteY5779" fmla="*/ 318611 h 514350"/>
                <a:gd name="connsiteX5780" fmla="*/ 2480786 w 6400800"/>
                <a:gd name="connsiteY5780" fmla="*/ 322421 h 514350"/>
                <a:gd name="connsiteX5781" fmla="*/ 2481739 w 6400800"/>
                <a:gd name="connsiteY5781" fmla="*/ 324326 h 514350"/>
                <a:gd name="connsiteX5782" fmla="*/ 2481739 w 6400800"/>
                <a:gd name="connsiteY5782" fmla="*/ 324326 h 514350"/>
                <a:gd name="connsiteX5783" fmla="*/ 2436971 w 6400800"/>
                <a:gd name="connsiteY5783" fmla="*/ 215741 h 514350"/>
                <a:gd name="connsiteX5784" fmla="*/ 2447449 w 6400800"/>
                <a:gd name="connsiteY5784" fmla="*/ 195739 h 514350"/>
                <a:gd name="connsiteX5785" fmla="*/ 2457926 w 6400800"/>
                <a:gd name="connsiteY5785" fmla="*/ 178594 h 514350"/>
                <a:gd name="connsiteX5786" fmla="*/ 2475071 w 6400800"/>
                <a:gd name="connsiteY5786" fmla="*/ 150971 h 514350"/>
                <a:gd name="connsiteX5787" fmla="*/ 2482691 w 6400800"/>
                <a:gd name="connsiteY5787" fmla="*/ 138589 h 514350"/>
                <a:gd name="connsiteX5788" fmla="*/ 2480786 w 6400800"/>
                <a:gd name="connsiteY5788" fmla="*/ 154781 h 514350"/>
                <a:gd name="connsiteX5789" fmla="*/ 2478881 w 6400800"/>
                <a:gd name="connsiteY5789" fmla="*/ 181451 h 514350"/>
                <a:gd name="connsiteX5790" fmla="*/ 2470309 w 6400800"/>
                <a:gd name="connsiteY5790" fmla="*/ 193834 h 514350"/>
                <a:gd name="connsiteX5791" fmla="*/ 2469356 w 6400800"/>
                <a:gd name="connsiteY5791" fmla="*/ 194786 h 514350"/>
                <a:gd name="connsiteX5792" fmla="*/ 2465546 w 6400800"/>
                <a:gd name="connsiteY5792" fmla="*/ 181451 h 514350"/>
                <a:gd name="connsiteX5793" fmla="*/ 2467451 w 6400800"/>
                <a:gd name="connsiteY5793" fmla="*/ 197644 h 514350"/>
                <a:gd name="connsiteX5794" fmla="*/ 2460784 w 6400800"/>
                <a:gd name="connsiteY5794" fmla="*/ 209074 h 514350"/>
                <a:gd name="connsiteX5795" fmla="*/ 2447449 w 6400800"/>
                <a:gd name="connsiteY5795" fmla="*/ 234791 h 514350"/>
                <a:gd name="connsiteX5796" fmla="*/ 2436971 w 6400800"/>
                <a:gd name="connsiteY5796" fmla="*/ 247174 h 514350"/>
                <a:gd name="connsiteX5797" fmla="*/ 2436019 w 6400800"/>
                <a:gd name="connsiteY5797" fmla="*/ 249079 h 514350"/>
                <a:gd name="connsiteX5798" fmla="*/ 2436019 w 6400800"/>
                <a:gd name="connsiteY5798" fmla="*/ 249079 h 514350"/>
                <a:gd name="connsiteX5799" fmla="*/ 2433161 w 6400800"/>
                <a:gd name="connsiteY5799" fmla="*/ 225266 h 514350"/>
                <a:gd name="connsiteX5800" fmla="*/ 2436971 w 6400800"/>
                <a:gd name="connsiteY5800" fmla="*/ 215741 h 514350"/>
                <a:gd name="connsiteX5801" fmla="*/ 2416016 w 6400800"/>
                <a:gd name="connsiteY5801" fmla="*/ 313849 h 514350"/>
                <a:gd name="connsiteX5802" fmla="*/ 2416016 w 6400800"/>
                <a:gd name="connsiteY5802" fmla="*/ 313849 h 514350"/>
                <a:gd name="connsiteX5803" fmla="*/ 2413159 w 6400800"/>
                <a:gd name="connsiteY5803" fmla="*/ 304324 h 514350"/>
                <a:gd name="connsiteX5804" fmla="*/ 2415064 w 6400800"/>
                <a:gd name="connsiteY5804" fmla="*/ 301466 h 514350"/>
                <a:gd name="connsiteX5805" fmla="*/ 2415064 w 6400800"/>
                <a:gd name="connsiteY5805" fmla="*/ 303371 h 514350"/>
                <a:gd name="connsiteX5806" fmla="*/ 2416016 w 6400800"/>
                <a:gd name="connsiteY5806" fmla="*/ 313849 h 514350"/>
                <a:gd name="connsiteX5807" fmla="*/ 2416016 w 6400800"/>
                <a:gd name="connsiteY5807" fmla="*/ 313849 h 514350"/>
                <a:gd name="connsiteX5808" fmla="*/ 2422684 w 6400800"/>
                <a:gd name="connsiteY5808" fmla="*/ 288131 h 514350"/>
                <a:gd name="connsiteX5809" fmla="*/ 2422684 w 6400800"/>
                <a:gd name="connsiteY5809" fmla="*/ 293846 h 514350"/>
                <a:gd name="connsiteX5810" fmla="*/ 2420779 w 6400800"/>
                <a:gd name="connsiteY5810" fmla="*/ 299561 h 514350"/>
                <a:gd name="connsiteX5811" fmla="*/ 2418874 w 6400800"/>
                <a:gd name="connsiteY5811" fmla="*/ 293846 h 514350"/>
                <a:gd name="connsiteX5812" fmla="*/ 2420779 w 6400800"/>
                <a:gd name="connsiteY5812" fmla="*/ 290989 h 514350"/>
                <a:gd name="connsiteX5813" fmla="*/ 2422684 w 6400800"/>
                <a:gd name="connsiteY5813" fmla="*/ 288131 h 514350"/>
                <a:gd name="connsiteX5814" fmla="*/ 2414111 w 6400800"/>
                <a:gd name="connsiteY5814" fmla="*/ 259556 h 514350"/>
                <a:gd name="connsiteX5815" fmla="*/ 2419826 w 6400800"/>
                <a:gd name="connsiteY5815" fmla="*/ 248126 h 514350"/>
                <a:gd name="connsiteX5816" fmla="*/ 2420779 w 6400800"/>
                <a:gd name="connsiteY5816" fmla="*/ 266224 h 514350"/>
                <a:gd name="connsiteX5817" fmla="*/ 2412206 w 6400800"/>
                <a:gd name="connsiteY5817" fmla="*/ 277654 h 514350"/>
                <a:gd name="connsiteX5818" fmla="*/ 2410301 w 6400800"/>
                <a:gd name="connsiteY5818" fmla="*/ 273844 h 514350"/>
                <a:gd name="connsiteX5819" fmla="*/ 2408396 w 6400800"/>
                <a:gd name="connsiteY5819" fmla="*/ 270986 h 514350"/>
                <a:gd name="connsiteX5820" fmla="*/ 2414111 w 6400800"/>
                <a:gd name="connsiteY5820" fmla="*/ 259556 h 514350"/>
                <a:gd name="connsiteX5821" fmla="*/ 2406491 w 6400800"/>
                <a:gd name="connsiteY5821" fmla="*/ 275749 h 514350"/>
                <a:gd name="connsiteX5822" fmla="*/ 2406491 w 6400800"/>
                <a:gd name="connsiteY5822" fmla="*/ 275749 h 514350"/>
                <a:gd name="connsiteX5823" fmla="*/ 2409349 w 6400800"/>
                <a:gd name="connsiteY5823" fmla="*/ 282416 h 514350"/>
                <a:gd name="connsiteX5824" fmla="*/ 2406491 w 6400800"/>
                <a:gd name="connsiteY5824" fmla="*/ 286226 h 514350"/>
                <a:gd name="connsiteX5825" fmla="*/ 2404586 w 6400800"/>
                <a:gd name="connsiteY5825" fmla="*/ 280511 h 514350"/>
                <a:gd name="connsiteX5826" fmla="*/ 2406491 w 6400800"/>
                <a:gd name="connsiteY5826" fmla="*/ 275749 h 514350"/>
                <a:gd name="connsiteX5827" fmla="*/ 2405539 w 6400800"/>
                <a:gd name="connsiteY5827" fmla="*/ 317659 h 514350"/>
                <a:gd name="connsiteX5828" fmla="*/ 2408396 w 6400800"/>
                <a:gd name="connsiteY5828" fmla="*/ 328136 h 514350"/>
                <a:gd name="connsiteX5829" fmla="*/ 2408396 w 6400800"/>
                <a:gd name="connsiteY5829" fmla="*/ 334804 h 514350"/>
                <a:gd name="connsiteX5830" fmla="*/ 2407444 w 6400800"/>
                <a:gd name="connsiteY5830" fmla="*/ 332899 h 514350"/>
                <a:gd name="connsiteX5831" fmla="*/ 2407444 w 6400800"/>
                <a:gd name="connsiteY5831" fmla="*/ 340519 h 514350"/>
                <a:gd name="connsiteX5832" fmla="*/ 2404586 w 6400800"/>
                <a:gd name="connsiteY5832" fmla="*/ 350996 h 514350"/>
                <a:gd name="connsiteX5833" fmla="*/ 2400776 w 6400800"/>
                <a:gd name="connsiteY5833" fmla="*/ 364331 h 514350"/>
                <a:gd name="connsiteX5834" fmla="*/ 2398871 w 6400800"/>
                <a:gd name="connsiteY5834" fmla="*/ 343376 h 514350"/>
                <a:gd name="connsiteX5835" fmla="*/ 2397919 w 6400800"/>
                <a:gd name="connsiteY5835" fmla="*/ 333851 h 514350"/>
                <a:gd name="connsiteX5836" fmla="*/ 2398871 w 6400800"/>
                <a:gd name="connsiteY5836" fmla="*/ 330994 h 514350"/>
                <a:gd name="connsiteX5837" fmla="*/ 2405539 w 6400800"/>
                <a:gd name="connsiteY5837" fmla="*/ 317659 h 514350"/>
                <a:gd name="connsiteX5838" fmla="*/ 2398871 w 6400800"/>
                <a:gd name="connsiteY5838" fmla="*/ 291941 h 514350"/>
                <a:gd name="connsiteX5839" fmla="*/ 2399824 w 6400800"/>
                <a:gd name="connsiteY5839" fmla="*/ 295751 h 514350"/>
                <a:gd name="connsiteX5840" fmla="*/ 2394109 w 6400800"/>
                <a:gd name="connsiteY5840" fmla="*/ 303371 h 514350"/>
                <a:gd name="connsiteX5841" fmla="*/ 2394109 w 6400800"/>
                <a:gd name="connsiteY5841" fmla="*/ 302419 h 514350"/>
                <a:gd name="connsiteX5842" fmla="*/ 2398871 w 6400800"/>
                <a:gd name="connsiteY5842" fmla="*/ 291941 h 514350"/>
                <a:gd name="connsiteX5843" fmla="*/ 2393156 w 6400800"/>
                <a:gd name="connsiteY5843" fmla="*/ 267176 h 514350"/>
                <a:gd name="connsiteX5844" fmla="*/ 2391251 w 6400800"/>
                <a:gd name="connsiteY5844" fmla="*/ 270034 h 514350"/>
                <a:gd name="connsiteX5845" fmla="*/ 2389346 w 6400800"/>
                <a:gd name="connsiteY5845" fmla="*/ 254794 h 514350"/>
                <a:gd name="connsiteX5846" fmla="*/ 2393156 w 6400800"/>
                <a:gd name="connsiteY5846" fmla="*/ 267176 h 514350"/>
                <a:gd name="connsiteX5847" fmla="*/ 2351246 w 6400800"/>
                <a:gd name="connsiteY5847" fmla="*/ 278606 h 514350"/>
                <a:gd name="connsiteX5848" fmla="*/ 2351246 w 6400800"/>
                <a:gd name="connsiteY5848" fmla="*/ 278606 h 514350"/>
                <a:gd name="connsiteX5849" fmla="*/ 2351246 w 6400800"/>
                <a:gd name="connsiteY5849" fmla="*/ 275749 h 514350"/>
                <a:gd name="connsiteX5850" fmla="*/ 2351246 w 6400800"/>
                <a:gd name="connsiteY5850" fmla="*/ 278606 h 514350"/>
                <a:gd name="connsiteX5851" fmla="*/ 2378869 w 6400800"/>
                <a:gd name="connsiteY5851" fmla="*/ 295751 h 514350"/>
                <a:gd name="connsiteX5852" fmla="*/ 2375059 w 6400800"/>
                <a:gd name="connsiteY5852" fmla="*/ 303371 h 514350"/>
                <a:gd name="connsiteX5853" fmla="*/ 2374106 w 6400800"/>
                <a:gd name="connsiteY5853" fmla="*/ 305276 h 514350"/>
                <a:gd name="connsiteX5854" fmla="*/ 2374106 w 6400800"/>
                <a:gd name="connsiteY5854" fmla="*/ 304324 h 514350"/>
                <a:gd name="connsiteX5855" fmla="*/ 2376011 w 6400800"/>
                <a:gd name="connsiteY5855" fmla="*/ 231934 h 514350"/>
                <a:gd name="connsiteX5856" fmla="*/ 2366486 w 6400800"/>
                <a:gd name="connsiteY5856" fmla="*/ 277654 h 514350"/>
                <a:gd name="connsiteX5857" fmla="*/ 2364581 w 6400800"/>
                <a:gd name="connsiteY5857" fmla="*/ 272891 h 514350"/>
                <a:gd name="connsiteX5858" fmla="*/ 2361724 w 6400800"/>
                <a:gd name="connsiteY5858" fmla="*/ 264319 h 514350"/>
                <a:gd name="connsiteX5859" fmla="*/ 2361724 w 6400800"/>
                <a:gd name="connsiteY5859" fmla="*/ 245269 h 514350"/>
                <a:gd name="connsiteX5860" fmla="*/ 2365534 w 6400800"/>
                <a:gd name="connsiteY5860" fmla="*/ 234791 h 514350"/>
                <a:gd name="connsiteX5861" fmla="*/ 2376011 w 6400800"/>
                <a:gd name="connsiteY5861" fmla="*/ 211931 h 514350"/>
                <a:gd name="connsiteX5862" fmla="*/ 2376011 w 6400800"/>
                <a:gd name="connsiteY5862" fmla="*/ 244316 h 514350"/>
                <a:gd name="connsiteX5863" fmla="*/ 2376964 w 6400800"/>
                <a:gd name="connsiteY5863" fmla="*/ 290989 h 514350"/>
                <a:gd name="connsiteX5864" fmla="*/ 2378869 w 6400800"/>
                <a:gd name="connsiteY5864" fmla="*/ 295751 h 514350"/>
                <a:gd name="connsiteX5865" fmla="*/ 2362676 w 6400800"/>
                <a:gd name="connsiteY5865" fmla="*/ 180499 h 514350"/>
                <a:gd name="connsiteX5866" fmla="*/ 2368391 w 6400800"/>
                <a:gd name="connsiteY5866" fmla="*/ 166211 h 514350"/>
                <a:gd name="connsiteX5867" fmla="*/ 2377916 w 6400800"/>
                <a:gd name="connsiteY5867" fmla="*/ 140494 h 514350"/>
                <a:gd name="connsiteX5868" fmla="*/ 2378869 w 6400800"/>
                <a:gd name="connsiteY5868" fmla="*/ 143351 h 514350"/>
                <a:gd name="connsiteX5869" fmla="*/ 2378869 w 6400800"/>
                <a:gd name="connsiteY5869" fmla="*/ 152876 h 514350"/>
                <a:gd name="connsiteX5870" fmla="*/ 2377916 w 6400800"/>
                <a:gd name="connsiteY5870" fmla="*/ 147161 h 514350"/>
                <a:gd name="connsiteX5871" fmla="*/ 2377916 w 6400800"/>
                <a:gd name="connsiteY5871" fmla="*/ 173831 h 514350"/>
                <a:gd name="connsiteX5872" fmla="*/ 2377916 w 6400800"/>
                <a:gd name="connsiteY5872" fmla="*/ 203359 h 514350"/>
                <a:gd name="connsiteX5873" fmla="*/ 2362676 w 6400800"/>
                <a:gd name="connsiteY5873" fmla="*/ 227171 h 514350"/>
                <a:gd name="connsiteX5874" fmla="*/ 2360771 w 6400800"/>
                <a:gd name="connsiteY5874" fmla="*/ 185261 h 514350"/>
                <a:gd name="connsiteX5875" fmla="*/ 2362676 w 6400800"/>
                <a:gd name="connsiteY5875" fmla="*/ 180499 h 514350"/>
                <a:gd name="connsiteX5876" fmla="*/ 2340769 w 6400800"/>
                <a:gd name="connsiteY5876" fmla="*/ 241459 h 514350"/>
                <a:gd name="connsiteX5877" fmla="*/ 2342674 w 6400800"/>
                <a:gd name="connsiteY5877" fmla="*/ 235744 h 514350"/>
                <a:gd name="connsiteX5878" fmla="*/ 2347436 w 6400800"/>
                <a:gd name="connsiteY5878" fmla="*/ 221456 h 514350"/>
                <a:gd name="connsiteX5879" fmla="*/ 2359819 w 6400800"/>
                <a:gd name="connsiteY5879" fmla="*/ 187166 h 514350"/>
                <a:gd name="connsiteX5880" fmla="*/ 2355056 w 6400800"/>
                <a:gd name="connsiteY5880" fmla="*/ 236696 h 514350"/>
                <a:gd name="connsiteX5881" fmla="*/ 2353151 w 6400800"/>
                <a:gd name="connsiteY5881" fmla="*/ 230029 h 514350"/>
                <a:gd name="connsiteX5882" fmla="*/ 2354104 w 6400800"/>
                <a:gd name="connsiteY5882" fmla="*/ 241459 h 514350"/>
                <a:gd name="connsiteX5883" fmla="*/ 2344579 w 6400800"/>
                <a:gd name="connsiteY5883" fmla="*/ 259556 h 514350"/>
                <a:gd name="connsiteX5884" fmla="*/ 2344579 w 6400800"/>
                <a:gd name="connsiteY5884" fmla="*/ 259556 h 514350"/>
                <a:gd name="connsiteX5885" fmla="*/ 2339816 w 6400800"/>
                <a:gd name="connsiteY5885" fmla="*/ 245269 h 514350"/>
                <a:gd name="connsiteX5886" fmla="*/ 2340769 w 6400800"/>
                <a:gd name="connsiteY5886" fmla="*/ 241459 h 514350"/>
                <a:gd name="connsiteX5887" fmla="*/ 2344579 w 6400800"/>
                <a:gd name="connsiteY5887" fmla="*/ 320516 h 514350"/>
                <a:gd name="connsiteX5888" fmla="*/ 2339816 w 6400800"/>
                <a:gd name="connsiteY5888" fmla="*/ 310991 h 514350"/>
                <a:gd name="connsiteX5889" fmla="*/ 2339816 w 6400800"/>
                <a:gd name="connsiteY5889" fmla="*/ 310039 h 514350"/>
                <a:gd name="connsiteX5890" fmla="*/ 2344579 w 6400800"/>
                <a:gd name="connsiteY5890" fmla="*/ 320516 h 514350"/>
                <a:gd name="connsiteX5891" fmla="*/ 2337911 w 6400800"/>
                <a:gd name="connsiteY5891" fmla="*/ 317659 h 514350"/>
                <a:gd name="connsiteX5892" fmla="*/ 2341721 w 6400800"/>
                <a:gd name="connsiteY5892" fmla="*/ 327184 h 514350"/>
                <a:gd name="connsiteX5893" fmla="*/ 2336959 w 6400800"/>
                <a:gd name="connsiteY5893" fmla="*/ 321469 h 514350"/>
                <a:gd name="connsiteX5894" fmla="*/ 2337911 w 6400800"/>
                <a:gd name="connsiteY5894" fmla="*/ 317659 h 514350"/>
                <a:gd name="connsiteX5895" fmla="*/ 2332196 w 6400800"/>
                <a:gd name="connsiteY5895" fmla="*/ 280511 h 514350"/>
                <a:gd name="connsiteX5896" fmla="*/ 2333149 w 6400800"/>
                <a:gd name="connsiteY5896" fmla="*/ 283369 h 514350"/>
                <a:gd name="connsiteX5897" fmla="*/ 2332196 w 6400800"/>
                <a:gd name="connsiteY5897" fmla="*/ 281464 h 514350"/>
                <a:gd name="connsiteX5898" fmla="*/ 2332196 w 6400800"/>
                <a:gd name="connsiteY5898" fmla="*/ 280511 h 514350"/>
                <a:gd name="connsiteX5899" fmla="*/ 2330291 w 6400800"/>
                <a:gd name="connsiteY5899" fmla="*/ 289084 h 514350"/>
                <a:gd name="connsiteX5900" fmla="*/ 2331244 w 6400800"/>
                <a:gd name="connsiteY5900" fmla="*/ 290989 h 514350"/>
                <a:gd name="connsiteX5901" fmla="*/ 2330291 w 6400800"/>
                <a:gd name="connsiteY5901" fmla="*/ 292894 h 514350"/>
                <a:gd name="connsiteX5902" fmla="*/ 2329339 w 6400800"/>
                <a:gd name="connsiteY5902" fmla="*/ 290989 h 514350"/>
                <a:gd name="connsiteX5903" fmla="*/ 2330291 w 6400800"/>
                <a:gd name="connsiteY5903" fmla="*/ 289084 h 514350"/>
                <a:gd name="connsiteX5904" fmla="*/ 2329339 w 6400800"/>
                <a:gd name="connsiteY5904" fmla="*/ 293846 h 514350"/>
                <a:gd name="connsiteX5905" fmla="*/ 2329339 w 6400800"/>
                <a:gd name="connsiteY5905" fmla="*/ 292894 h 514350"/>
                <a:gd name="connsiteX5906" fmla="*/ 2330291 w 6400800"/>
                <a:gd name="connsiteY5906" fmla="*/ 294799 h 514350"/>
                <a:gd name="connsiteX5907" fmla="*/ 2328386 w 6400800"/>
                <a:gd name="connsiteY5907" fmla="*/ 299561 h 514350"/>
                <a:gd name="connsiteX5908" fmla="*/ 2328386 w 6400800"/>
                <a:gd name="connsiteY5908" fmla="*/ 298609 h 514350"/>
                <a:gd name="connsiteX5909" fmla="*/ 2329339 w 6400800"/>
                <a:gd name="connsiteY5909" fmla="*/ 293846 h 514350"/>
                <a:gd name="connsiteX5910" fmla="*/ 2313146 w 6400800"/>
                <a:gd name="connsiteY5910" fmla="*/ 194786 h 514350"/>
                <a:gd name="connsiteX5911" fmla="*/ 2315051 w 6400800"/>
                <a:gd name="connsiteY5911" fmla="*/ 201454 h 514350"/>
                <a:gd name="connsiteX5912" fmla="*/ 2316004 w 6400800"/>
                <a:gd name="connsiteY5912" fmla="*/ 205264 h 514350"/>
                <a:gd name="connsiteX5913" fmla="*/ 2314099 w 6400800"/>
                <a:gd name="connsiteY5913" fmla="*/ 214789 h 514350"/>
                <a:gd name="connsiteX5914" fmla="*/ 2314099 w 6400800"/>
                <a:gd name="connsiteY5914" fmla="*/ 214789 h 514350"/>
                <a:gd name="connsiteX5915" fmla="*/ 2310289 w 6400800"/>
                <a:gd name="connsiteY5915" fmla="*/ 207169 h 514350"/>
                <a:gd name="connsiteX5916" fmla="*/ 2313146 w 6400800"/>
                <a:gd name="connsiteY5916" fmla="*/ 194786 h 514350"/>
                <a:gd name="connsiteX5917" fmla="*/ 2304574 w 6400800"/>
                <a:gd name="connsiteY5917" fmla="*/ 197644 h 514350"/>
                <a:gd name="connsiteX5918" fmla="*/ 2305526 w 6400800"/>
                <a:gd name="connsiteY5918" fmla="*/ 200501 h 514350"/>
                <a:gd name="connsiteX5919" fmla="*/ 2303621 w 6400800"/>
                <a:gd name="connsiteY5919" fmla="*/ 205264 h 514350"/>
                <a:gd name="connsiteX5920" fmla="*/ 2304574 w 6400800"/>
                <a:gd name="connsiteY5920" fmla="*/ 197644 h 514350"/>
                <a:gd name="connsiteX5921" fmla="*/ 2297906 w 6400800"/>
                <a:gd name="connsiteY5921" fmla="*/ 272891 h 514350"/>
                <a:gd name="connsiteX5922" fmla="*/ 2298859 w 6400800"/>
                <a:gd name="connsiteY5922" fmla="*/ 256699 h 514350"/>
                <a:gd name="connsiteX5923" fmla="*/ 2299811 w 6400800"/>
                <a:gd name="connsiteY5923" fmla="*/ 250984 h 514350"/>
                <a:gd name="connsiteX5924" fmla="*/ 2308384 w 6400800"/>
                <a:gd name="connsiteY5924" fmla="*/ 211931 h 514350"/>
                <a:gd name="connsiteX5925" fmla="*/ 2309336 w 6400800"/>
                <a:gd name="connsiteY5925" fmla="*/ 215741 h 514350"/>
                <a:gd name="connsiteX5926" fmla="*/ 2311241 w 6400800"/>
                <a:gd name="connsiteY5926" fmla="*/ 221456 h 514350"/>
                <a:gd name="connsiteX5927" fmla="*/ 2311241 w 6400800"/>
                <a:gd name="connsiteY5927" fmla="*/ 221456 h 514350"/>
                <a:gd name="connsiteX5928" fmla="*/ 2304574 w 6400800"/>
                <a:gd name="connsiteY5928" fmla="*/ 253841 h 514350"/>
                <a:gd name="connsiteX5929" fmla="*/ 2302669 w 6400800"/>
                <a:gd name="connsiteY5929" fmla="*/ 251936 h 514350"/>
                <a:gd name="connsiteX5930" fmla="*/ 2304574 w 6400800"/>
                <a:gd name="connsiteY5930" fmla="*/ 253841 h 514350"/>
                <a:gd name="connsiteX5931" fmla="*/ 2299811 w 6400800"/>
                <a:gd name="connsiteY5931" fmla="*/ 274796 h 514350"/>
                <a:gd name="connsiteX5932" fmla="*/ 2294096 w 6400800"/>
                <a:gd name="connsiteY5932" fmla="*/ 300514 h 514350"/>
                <a:gd name="connsiteX5933" fmla="*/ 2297906 w 6400800"/>
                <a:gd name="connsiteY5933" fmla="*/ 272891 h 514350"/>
                <a:gd name="connsiteX5934" fmla="*/ 2271236 w 6400800"/>
                <a:gd name="connsiteY5934" fmla="*/ 369094 h 514350"/>
                <a:gd name="connsiteX5935" fmla="*/ 2270284 w 6400800"/>
                <a:gd name="connsiteY5935" fmla="*/ 376714 h 514350"/>
                <a:gd name="connsiteX5936" fmla="*/ 2270284 w 6400800"/>
                <a:gd name="connsiteY5936" fmla="*/ 376714 h 514350"/>
                <a:gd name="connsiteX5937" fmla="*/ 2270284 w 6400800"/>
                <a:gd name="connsiteY5937" fmla="*/ 372904 h 514350"/>
                <a:gd name="connsiteX5938" fmla="*/ 2271236 w 6400800"/>
                <a:gd name="connsiteY5938" fmla="*/ 369094 h 514350"/>
                <a:gd name="connsiteX5939" fmla="*/ 2252186 w 6400800"/>
                <a:gd name="connsiteY5939" fmla="*/ 297656 h 514350"/>
                <a:gd name="connsiteX5940" fmla="*/ 2251234 w 6400800"/>
                <a:gd name="connsiteY5940" fmla="*/ 311944 h 514350"/>
                <a:gd name="connsiteX5941" fmla="*/ 2250281 w 6400800"/>
                <a:gd name="connsiteY5941" fmla="*/ 308134 h 514350"/>
                <a:gd name="connsiteX5942" fmla="*/ 2252186 w 6400800"/>
                <a:gd name="connsiteY5942" fmla="*/ 297656 h 514350"/>
                <a:gd name="connsiteX5943" fmla="*/ 2215991 w 6400800"/>
                <a:gd name="connsiteY5943" fmla="*/ 252889 h 514350"/>
                <a:gd name="connsiteX5944" fmla="*/ 2215991 w 6400800"/>
                <a:gd name="connsiteY5944" fmla="*/ 256699 h 514350"/>
                <a:gd name="connsiteX5945" fmla="*/ 2215991 w 6400800"/>
                <a:gd name="connsiteY5945" fmla="*/ 256699 h 514350"/>
                <a:gd name="connsiteX5946" fmla="*/ 2215991 w 6400800"/>
                <a:gd name="connsiteY5946" fmla="*/ 252889 h 514350"/>
                <a:gd name="connsiteX5947" fmla="*/ 2211229 w 6400800"/>
                <a:gd name="connsiteY5947" fmla="*/ 281464 h 514350"/>
                <a:gd name="connsiteX5948" fmla="*/ 2214086 w 6400800"/>
                <a:gd name="connsiteY5948" fmla="*/ 260509 h 514350"/>
                <a:gd name="connsiteX5949" fmla="*/ 2215039 w 6400800"/>
                <a:gd name="connsiteY5949" fmla="*/ 261461 h 514350"/>
                <a:gd name="connsiteX5950" fmla="*/ 2215039 w 6400800"/>
                <a:gd name="connsiteY5950" fmla="*/ 267176 h 514350"/>
                <a:gd name="connsiteX5951" fmla="*/ 2212181 w 6400800"/>
                <a:gd name="connsiteY5951" fmla="*/ 299561 h 514350"/>
                <a:gd name="connsiteX5952" fmla="*/ 2206466 w 6400800"/>
                <a:gd name="connsiteY5952" fmla="*/ 309086 h 514350"/>
                <a:gd name="connsiteX5953" fmla="*/ 2211229 w 6400800"/>
                <a:gd name="connsiteY5953" fmla="*/ 281464 h 514350"/>
                <a:gd name="connsiteX5954" fmla="*/ 2205514 w 6400800"/>
                <a:gd name="connsiteY5954" fmla="*/ 337661 h 514350"/>
                <a:gd name="connsiteX5955" fmla="*/ 2204561 w 6400800"/>
                <a:gd name="connsiteY5955" fmla="*/ 339566 h 514350"/>
                <a:gd name="connsiteX5956" fmla="*/ 2204561 w 6400800"/>
                <a:gd name="connsiteY5956" fmla="*/ 340519 h 514350"/>
                <a:gd name="connsiteX5957" fmla="*/ 2205514 w 6400800"/>
                <a:gd name="connsiteY5957" fmla="*/ 337661 h 514350"/>
                <a:gd name="connsiteX5958" fmla="*/ 2183606 w 6400800"/>
                <a:gd name="connsiteY5958" fmla="*/ 336709 h 514350"/>
                <a:gd name="connsiteX5959" fmla="*/ 2185511 w 6400800"/>
                <a:gd name="connsiteY5959" fmla="*/ 345281 h 514350"/>
                <a:gd name="connsiteX5960" fmla="*/ 2184559 w 6400800"/>
                <a:gd name="connsiteY5960" fmla="*/ 350044 h 514350"/>
                <a:gd name="connsiteX5961" fmla="*/ 2183606 w 6400800"/>
                <a:gd name="connsiteY5961" fmla="*/ 340519 h 514350"/>
                <a:gd name="connsiteX5962" fmla="*/ 2183606 w 6400800"/>
                <a:gd name="connsiteY5962" fmla="*/ 337661 h 514350"/>
                <a:gd name="connsiteX5963" fmla="*/ 2183606 w 6400800"/>
                <a:gd name="connsiteY5963" fmla="*/ 336709 h 514350"/>
                <a:gd name="connsiteX5964" fmla="*/ 2178844 w 6400800"/>
                <a:gd name="connsiteY5964" fmla="*/ 345281 h 514350"/>
                <a:gd name="connsiteX5965" fmla="*/ 2178844 w 6400800"/>
                <a:gd name="connsiteY5965" fmla="*/ 357664 h 514350"/>
                <a:gd name="connsiteX5966" fmla="*/ 2175986 w 6400800"/>
                <a:gd name="connsiteY5966" fmla="*/ 350996 h 514350"/>
                <a:gd name="connsiteX5967" fmla="*/ 2178844 w 6400800"/>
                <a:gd name="connsiteY5967" fmla="*/ 345281 h 514350"/>
                <a:gd name="connsiteX5968" fmla="*/ 2150269 w 6400800"/>
                <a:gd name="connsiteY5968" fmla="*/ 278606 h 514350"/>
                <a:gd name="connsiteX5969" fmla="*/ 2162651 w 6400800"/>
                <a:gd name="connsiteY5969" fmla="*/ 232886 h 514350"/>
                <a:gd name="connsiteX5970" fmla="*/ 2161699 w 6400800"/>
                <a:gd name="connsiteY5970" fmla="*/ 235744 h 514350"/>
                <a:gd name="connsiteX5971" fmla="*/ 2157889 w 6400800"/>
                <a:gd name="connsiteY5971" fmla="*/ 253841 h 514350"/>
                <a:gd name="connsiteX5972" fmla="*/ 2154079 w 6400800"/>
                <a:gd name="connsiteY5972" fmla="*/ 274796 h 514350"/>
                <a:gd name="connsiteX5973" fmla="*/ 2151221 w 6400800"/>
                <a:gd name="connsiteY5973" fmla="*/ 293846 h 514350"/>
                <a:gd name="connsiteX5974" fmla="*/ 2148364 w 6400800"/>
                <a:gd name="connsiteY5974" fmla="*/ 288131 h 514350"/>
                <a:gd name="connsiteX5975" fmla="*/ 2150269 w 6400800"/>
                <a:gd name="connsiteY5975" fmla="*/ 296704 h 514350"/>
                <a:gd name="connsiteX5976" fmla="*/ 2147411 w 6400800"/>
                <a:gd name="connsiteY5976" fmla="*/ 314801 h 514350"/>
                <a:gd name="connsiteX5977" fmla="*/ 2140744 w 6400800"/>
                <a:gd name="connsiteY5977" fmla="*/ 305276 h 514350"/>
                <a:gd name="connsiteX5978" fmla="*/ 2150269 w 6400800"/>
                <a:gd name="connsiteY5978" fmla="*/ 278606 h 514350"/>
                <a:gd name="connsiteX5979" fmla="*/ 2142649 w 6400800"/>
                <a:gd name="connsiteY5979" fmla="*/ 305276 h 514350"/>
                <a:gd name="connsiteX5980" fmla="*/ 2148364 w 6400800"/>
                <a:gd name="connsiteY5980" fmla="*/ 319564 h 514350"/>
                <a:gd name="connsiteX5981" fmla="*/ 2148364 w 6400800"/>
                <a:gd name="connsiteY5981" fmla="*/ 320516 h 514350"/>
                <a:gd name="connsiteX5982" fmla="*/ 2148364 w 6400800"/>
                <a:gd name="connsiteY5982" fmla="*/ 321469 h 514350"/>
                <a:gd name="connsiteX5983" fmla="*/ 2145506 w 6400800"/>
                <a:gd name="connsiteY5983" fmla="*/ 343376 h 514350"/>
                <a:gd name="connsiteX5984" fmla="*/ 2139791 w 6400800"/>
                <a:gd name="connsiteY5984" fmla="*/ 324326 h 514350"/>
                <a:gd name="connsiteX5985" fmla="*/ 2138839 w 6400800"/>
                <a:gd name="connsiteY5985" fmla="*/ 320516 h 514350"/>
                <a:gd name="connsiteX5986" fmla="*/ 2142649 w 6400800"/>
                <a:gd name="connsiteY5986" fmla="*/ 305276 h 514350"/>
                <a:gd name="connsiteX5987" fmla="*/ 2058829 w 6400800"/>
                <a:gd name="connsiteY5987" fmla="*/ 353854 h 514350"/>
                <a:gd name="connsiteX5988" fmla="*/ 2056924 w 6400800"/>
                <a:gd name="connsiteY5988" fmla="*/ 366236 h 514350"/>
                <a:gd name="connsiteX5989" fmla="*/ 2055971 w 6400800"/>
                <a:gd name="connsiteY5989" fmla="*/ 361474 h 514350"/>
                <a:gd name="connsiteX5990" fmla="*/ 2054066 w 6400800"/>
                <a:gd name="connsiteY5990" fmla="*/ 352901 h 514350"/>
                <a:gd name="connsiteX5991" fmla="*/ 2054066 w 6400800"/>
                <a:gd name="connsiteY5991" fmla="*/ 351949 h 514350"/>
                <a:gd name="connsiteX5992" fmla="*/ 2059781 w 6400800"/>
                <a:gd name="connsiteY5992" fmla="*/ 338614 h 514350"/>
                <a:gd name="connsiteX5993" fmla="*/ 2060734 w 6400800"/>
                <a:gd name="connsiteY5993" fmla="*/ 343376 h 514350"/>
                <a:gd name="connsiteX5994" fmla="*/ 2058829 w 6400800"/>
                <a:gd name="connsiteY5994" fmla="*/ 353854 h 514350"/>
                <a:gd name="connsiteX5995" fmla="*/ 2081689 w 6400800"/>
                <a:gd name="connsiteY5995" fmla="*/ 350044 h 514350"/>
                <a:gd name="connsiteX5996" fmla="*/ 2079784 w 6400800"/>
                <a:gd name="connsiteY5996" fmla="*/ 354806 h 514350"/>
                <a:gd name="connsiteX5997" fmla="*/ 2077879 w 6400800"/>
                <a:gd name="connsiteY5997" fmla="*/ 347186 h 514350"/>
                <a:gd name="connsiteX5998" fmla="*/ 2077879 w 6400800"/>
                <a:gd name="connsiteY5998" fmla="*/ 344329 h 514350"/>
                <a:gd name="connsiteX5999" fmla="*/ 2080736 w 6400800"/>
                <a:gd name="connsiteY5999" fmla="*/ 348139 h 514350"/>
                <a:gd name="connsiteX6000" fmla="*/ 2081689 w 6400800"/>
                <a:gd name="connsiteY6000" fmla="*/ 350044 h 514350"/>
                <a:gd name="connsiteX6001" fmla="*/ 2081689 w 6400800"/>
                <a:gd name="connsiteY6001" fmla="*/ 350044 h 514350"/>
                <a:gd name="connsiteX6002" fmla="*/ 2081689 w 6400800"/>
                <a:gd name="connsiteY6002" fmla="*/ 339566 h 514350"/>
                <a:gd name="connsiteX6003" fmla="*/ 2081689 w 6400800"/>
                <a:gd name="connsiteY6003" fmla="*/ 341471 h 514350"/>
                <a:gd name="connsiteX6004" fmla="*/ 2078831 w 6400800"/>
                <a:gd name="connsiteY6004" fmla="*/ 337661 h 514350"/>
                <a:gd name="connsiteX6005" fmla="*/ 2079784 w 6400800"/>
                <a:gd name="connsiteY6005" fmla="*/ 330041 h 514350"/>
                <a:gd name="connsiteX6006" fmla="*/ 2081689 w 6400800"/>
                <a:gd name="connsiteY6006" fmla="*/ 339566 h 514350"/>
                <a:gd name="connsiteX6007" fmla="*/ 2081689 w 6400800"/>
                <a:gd name="connsiteY6007" fmla="*/ 339566 h 514350"/>
                <a:gd name="connsiteX6008" fmla="*/ 2085499 w 6400800"/>
                <a:gd name="connsiteY6008" fmla="*/ 290036 h 514350"/>
                <a:gd name="connsiteX6009" fmla="*/ 2084546 w 6400800"/>
                <a:gd name="connsiteY6009" fmla="*/ 307181 h 514350"/>
                <a:gd name="connsiteX6010" fmla="*/ 2083594 w 6400800"/>
                <a:gd name="connsiteY6010" fmla="*/ 303371 h 514350"/>
                <a:gd name="connsiteX6011" fmla="*/ 2086451 w 6400800"/>
                <a:gd name="connsiteY6011" fmla="*/ 273844 h 514350"/>
                <a:gd name="connsiteX6012" fmla="*/ 2087404 w 6400800"/>
                <a:gd name="connsiteY6012" fmla="*/ 267176 h 514350"/>
                <a:gd name="connsiteX6013" fmla="*/ 2085499 w 6400800"/>
                <a:gd name="connsiteY6013" fmla="*/ 290036 h 514350"/>
                <a:gd name="connsiteX6014" fmla="*/ 2089309 w 6400800"/>
                <a:gd name="connsiteY6014" fmla="*/ 180499 h 514350"/>
                <a:gd name="connsiteX6015" fmla="*/ 2089309 w 6400800"/>
                <a:gd name="connsiteY6015" fmla="*/ 200501 h 514350"/>
                <a:gd name="connsiteX6016" fmla="*/ 2086451 w 6400800"/>
                <a:gd name="connsiteY6016" fmla="*/ 192881 h 514350"/>
                <a:gd name="connsiteX6017" fmla="*/ 2089309 w 6400800"/>
                <a:gd name="connsiteY6017" fmla="*/ 180499 h 514350"/>
                <a:gd name="connsiteX6018" fmla="*/ 2072164 w 6400800"/>
                <a:gd name="connsiteY6018" fmla="*/ 241459 h 514350"/>
                <a:gd name="connsiteX6019" fmla="*/ 2086451 w 6400800"/>
                <a:gd name="connsiteY6019" fmla="*/ 193834 h 514350"/>
                <a:gd name="connsiteX6020" fmla="*/ 2090261 w 6400800"/>
                <a:gd name="connsiteY6020" fmla="*/ 207169 h 514350"/>
                <a:gd name="connsiteX6021" fmla="*/ 2090261 w 6400800"/>
                <a:gd name="connsiteY6021" fmla="*/ 208121 h 514350"/>
                <a:gd name="connsiteX6022" fmla="*/ 2075974 w 6400800"/>
                <a:gd name="connsiteY6022" fmla="*/ 271939 h 514350"/>
                <a:gd name="connsiteX6023" fmla="*/ 2074069 w 6400800"/>
                <a:gd name="connsiteY6023" fmla="*/ 282416 h 514350"/>
                <a:gd name="connsiteX6024" fmla="*/ 2068354 w 6400800"/>
                <a:gd name="connsiteY6024" fmla="*/ 271939 h 514350"/>
                <a:gd name="connsiteX6025" fmla="*/ 2065496 w 6400800"/>
                <a:gd name="connsiteY6025" fmla="*/ 266224 h 514350"/>
                <a:gd name="connsiteX6026" fmla="*/ 2072164 w 6400800"/>
                <a:gd name="connsiteY6026" fmla="*/ 241459 h 514350"/>
                <a:gd name="connsiteX6027" fmla="*/ 2062639 w 6400800"/>
                <a:gd name="connsiteY6027" fmla="*/ 270034 h 514350"/>
                <a:gd name="connsiteX6028" fmla="*/ 2063591 w 6400800"/>
                <a:gd name="connsiteY6028" fmla="*/ 272891 h 514350"/>
                <a:gd name="connsiteX6029" fmla="*/ 2069306 w 6400800"/>
                <a:gd name="connsiteY6029" fmla="*/ 292894 h 514350"/>
                <a:gd name="connsiteX6030" fmla="*/ 2070259 w 6400800"/>
                <a:gd name="connsiteY6030" fmla="*/ 294799 h 514350"/>
                <a:gd name="connsiteX6031" fmla="*/ 2067401 w 6400800"/>
                <a:gd name="connsiteY6031" fmla="*/ 310039 h 514350"/>
                <a:gd name="connsiteX6032" fmla="*/ 2065496 w 6400800"/>
                <a:gd name="connsiteY6032" fmla="*/ 303371 h 514350"/>
                <a:gd name="connsiteX6033" fmla="*/ 2058829 w 6400800"/>
                <a:gd name="connsiteY6033" fmla="*/ 284321 h 514350"/>
                <a:gd name="connsiteX6034" fmla="*/ 2062639 w 6400800"/>
                <a:gd name="connsiteY6034" fmla="*/ 270034 h 514350"/>
                <a:gd name="connsiteX6035" fmla="*/ 2053114 w 6400800"/>
                <a:gd name="connsiteY6035" fmla="*/ 301466 h 514350"/>
                <a:gd name="connsiteX6036" fmla="*/ 2054066 w 6400800"/>
                <a:gd name="connsiteY6036" fmla="*/ 306229 h 514350"/>
                <a:gd name="connsiteX6037" fmla="*/ 2056924 w 6400800"/>
                <a:gd name="connsiteY6037" fmla="*/ 320516 h 514350"/>
                <a:gd name="connsiteX6038" fmla="*/ 2055971 w 6400800"/>
                <a:gd name="connsiteY6038" fmla="*/ 320516 h 514350"/>
                <a:gd name="connsiteX6039" fmla="*/ 2049304 w 6400800"/>
                <a:gd name="connsiteY6039" fmla="*/ 317659 h 514350"/>
                <a:gd name="connsiteX6040" fmla="*/ 2055971 w 6400800"/>
                <a:gd name="connsiteY6040" fmla="*/ 321469 h 514350"/>
                <a:gd name="connsiteX6041" fmla="*/ 2057876 w 6400800"/>
                <a:gd name="connsiteY6041" fmla="*/ 322421 h 514350"/>
                <a:gd name="connsiteX6042" fmla="*/ 2059781 w 6400800"/>
                <a:gd name="connsiteY6042" fmla="*/ 332899 h 514350"/>
                <a:gd name="connsiteX6043" fmla="*/ 2053114 w 6400800"/>
                <a:gd name="connsiteY6043" fmla="*/ 342424 h 514350"/>
                <a:gd name="connsiteX6044" fmla="*/ 2049304 w 6400800"/>
                <a:gd name="connsiteY6044" fmla="*/ 321469 h 514350"/>
                <a:gd name="connsiteX6045" fmla="*/ 2049304 w 6400800"/>
                <a:gd name="connsiteY6045" fmla="*/ 315754 h 514350"/>
                <a:gd name="connsiteX6046" fmla="*/ 2053114 w 6400800"/>
                <a:gd name="connsiteY6046" fmla="*/ 301466 h 514350"/>
                <a:gd name="connsiteX6047" fmla="*/ 2044541 w 6400800"/>
                <a:gd name="connsiteY6047" fmla="*/ 260509 h 514350"/>
                <a:gd name="connsiteX6048" fmla="*/ 2044541 w 6400800"/>
                <a:gd name="connsiteY6048" fmla="*/ 260509 h 514350"/>
                <a:gd name="connsiteX6049" fmla="*/ 2044541 w 6400800"/>
                <a:gd name="connsiteY6049" fmla="*/ 259556 h 514350"/>
                <a:gd name="connsiteX6050" fmla="*/ 2044541 w 6400800"/>
                <a:gd name="connsiteY6050" fmla="*/ 260509 h 514350"/>
                <a:gd name="connsiteX6051" fmla="*/ 2019776 w 6400800"/>
                <a:gd name="connsiteY6051" fmla="*/ 188119 h 514350"/>
                <a:gd name="connsiteX6052" fmla="*/ 2019776 w 6400800"/>
                <a:gd name="connsiteY6052" fmla="*/ 185261 h 514350"/>
                <a:gd name="connsiteX6053" fmla="*/ 2020729 w 6400800"/>
                <a:gd name="connsiteY6053" fmla="*/ 177641 h 514350"/>
                <a:gd name="connsiteX6054" fmla="*/ 2020729 w 6400800"/>
                <a:gd name="connsiteY6054" fmla="*/ 189071 h 514350"/>
                <a:gd name="connsiteX6055" fmla="*/ 2021681 w 6400800"/>
                <a:gd name="connsiteY6055" fmla="*/ 220504 h 514350"/>
                <a:gd name="connsiteX6056" fmla="*/ 2023586 w 6400800"/>
                <a:gd name="connsiteY6056" fmla="*/ 244316 h 514350"/>
                <a:gd name="connsiteX6057" fmla="*/ 2022634 w 6400800"/>
                <a:gd name="connsiteY6057" fmla="*/ 247174 h 514350"/>
                <a:gd name="connsiteX6058" fmla="*/ 2016919 w 6400800"/>
                <a:gd name="connsiteY6058" fmla="*/ 222409 h 514350"/>
                <a:gd name="connsiteX6059" fmla="*/ 2019776 w 6400800"/>
                <a:gd name="connsiteY6059" fmla="*/ 188119 h 514350"/>
                <a:gd name="connsiteX6060" fmla="*/ 1999774 w 6400800"/>
                <a:gd name="connsiteY6060" fmla="*/ 298609 h 514350"/>
                <a:gd name="connsiteX6061" fmla="*/ 1999774 w 6400800"/>
                <a:gd name="connsiteY6061" fmla="*/ 304324 h 514350"/>
                <a:gd name="connsiteX6062" fmla="*/ 1997869 w 6400800"/>
                <a:gd name="connsiteY6062" fmla="*/ 310039 h 514350"/>
                <a:gd name="connsiteX6063" fmla="*/ 1999774 w 6400800"/>
                <a:gd name="connsiteY6063" fmla="*/ 298609 h 514350"/>
                <a:gd name="connsiteX6064" fmla="*/ 1992154 w 6400800"/>
                <a:gd name="connsiteY6064" fmla="*/ 349091 h 514350"/>
                <a:gd name="connsiteX6065" fmla="*/ 1992154 w 6400800"/>
                <a:gd name="connsiteY6065" fmla="*/ 359569 h 514350"/>
                <a:gd name="connsiteX6066" fmla="*/ 1992154 w 6400800"/>
                <a:gd name="connsiteY6066" fmla="*/ 369094 h 514350"/>
                <a:gd name="connsiteX6067" fmla="*/ 1988344 w 6400800"/>
                <a:gd name="connsiteY6067" fmla="*/ 373856 h 514350"/>
                <a:gd name="connsiteX6068" fmla="*/ 1992154 w 6400800"/>
                <a:gd name="connsiteY6068" fmla="*/ 349091 h 514350"/>
                <a:gd name="connsiteX6069" fmla="*/ 1987391 w 6400800"/>
                <a:gd name="connsiteY6069" fmla="*/ 381476 h 514350"/>
                <a:gd name="connsiteX6070" fmla="*/ 1987391 w 6400800"/>
                <a:gd name="connsiteY6070" fmla="*/ 381476 h 514350"/>
                <a:gd name="connsiteX6071" fmla="*/ 1992154 w 6400800"/>
                <a:gd name="connsiteY6071" fmla="*/ 372904 h 514350"/>
                <a:gd name="connsiteX6072" fmla="*/ 1992154 w 6400800"/>
                <a:gd name="connsiteY6072" fmla="*/ 379571 h 514350"/>
                <a:gd name="connsiteX6073" fmla="*/ 1991201 w 6400800"/>
                <a:gd name="connsiteY6073" fmla="*/ 386239 h 514350"/>
                <a:gd name="connsiteX6074" fmla="*/ 1988344 w 6400800"/>
                <a:gd name="connsiteY6074" fmla="*/ 400526 h 514350"/>
                <a:gd name="connsiteX6075" fmla="*/ 1988344 w 6400800"/>
                <a:gd name="connsiteY6075" fmla="*/ 399574 h 514350"/>
                <a:gd name="connsiteX6076" fmla="*/ 1985486 w 6400800"/>
                <a:gd name="connsiteY6076" fmla="*/ 392906 h 514350"/>
                <a:gd name="connsiteX6077" fmla="*/ 1987391 w 6400800"/>
                <a:gd name="connsiteY6077" fmla="*/ 381476 h 514350"/>
                <a:gd name="connsiteX6078" fmla="*/ 1968341 w 6400800"/>
                <a:gd name="connsiteY6078" fmla="*/ 290989 h 514350"/>
                <a:gd name="connsiteX6079" fmla="*/ 1967389 w 6400800"/>
                <a:gd name="connsiteY6079" fmla="*/ 297656 h 514350"/>
                <a:gd name="connsiteX6080" fmla="*/ 1966436 w 6400800"/>
                <a:gd name="connsiteY6080" fmla="*/ 305276 h 514350"/>
                <a:gd name="connsiteX6081" fmla="*/ 1965484 w 6400800"/>
                <a:gd name="connsiteY6081" fmla="*/ 318611 h 514350"/>
                <a:gd name="connsiteX6082" fmla="*/ 1964531 w 6400800"/>
                <a:gd name="connsiteY6082" fmla="*/ 304324 h 514350"/>
                <a:gd name="connsiteX6083" fmla="*/ 1964531 w 6400800"/>
                <a:gd name="connsiteY6083" fmla="*/ 300514 h 514350"/>
                <a:gd name="connsiteX6084" fmla="*/ 1968341 w 6400800"/>
                <a:gd name="connsiteY6084" fmla="*/ 290989 h 514350"/>
                <a:gd name="connsiteX6085" fmla="*/ 1937861 w 6400800"/>
                <a:gd name="connsiteY6085" fmla="*/ 310039 h 514350"/>
                <a:gd name="connsiteX6086" fmla="*/ 1937861 w 6400800"/>
                <a:gd name="connsiteY6086" fmla="*/ 302419 h 514350"/>
                <a:gd name="connsiteX6087" fmla="*/ 1937861 w 6400800"/>
                <a:gd name="connsiteY6087" fmla="*/ 295751 h 514350"/>
                <a:gd name="connsiteX6088" fmla="*/ 1938814 w 6400800"/>
                <a:gd name="connsiteY6088" fmla="*/ 306229 h 514350"/>
                <a:gd name="connsiteX6089" fmla="*/ 1937861 w 6400800"/>
                <a:gd name="connsiteY6089" fmla="*/ 310039 h 514350"/>
                <a:gd name="connsiteX6090" fmla="*/ 1938814 w 6400800"/>
                <a:gd name="connsiteY6090" fmla="*/ 272891 h 514350"/>
                <a:gd name="connsiteX6091" fmla="*/ 1936909 w 6400800"/>
                <a:gd name="connsiteY6091" fmla="*/ 266224 h 514350"/>
                <a:gd name="connsiteX6092" fmla="*/ 1936909 w 6400800"/>
                <a:gd name="connsiteY6092" fmla="*/ 261461 h 514350"/>
                <a:gd name="connsiteX6093" fmla="*/ 1936909 w 6400800"/>
                <a:gd name="connsiteY6093" fmla="*/ 246221 h 514350"/>
                <a:gd name="connsiteX6094" fmla="*/ 1938814 w 6400800"/>
                <a:gd name="connsiteY6094" fmla="*/ 272891 h 514350"/>
                <a:gd name="connsiteX6095" fmla="*/ 1900714 w 6400800"/>
                <a:gd name="connsiteY6095" fmla="*/ 338614 h 514350"/>
                <a:gd name="connsiteX6096" fmla="*/ 1900714 w 6400800"/>
                <a:gd name="connsiteY6096" fmla="*/ 333851 h 514350"/>
                <a:gd name="connsiteX6097" fmla="*/ 1902619 w 6400800"/>
                <a:gd name="connsiteY6097" fmla="*/ 329089 h 514350"/>
                <a:gd name="connsiteX6098" fmla="*/ 1904524 w 6400800"/>
                <a:gd name="connsiteY6098" fmla="*/ 325279 h 514350"/>
                <a:gd name="connsiteX6099" fmla="*/ 1900714 w 6400800"/>
                <a:gd name="connsiteY6099" fmla="*/ 338614 h 514350"/>
                <a:gd name="connsiteX6100" fmla="*/ 1915954 w 6400800"/>
                <a:gd name="connsiteY6100" fmla="*/ 436721 h 514350"/>
                <a:gd name="connsiteX6101" fmla="*/ 1915954 w 6400800"/>
                <a:gd name="connsiteY6101" fmla="*/ 433864 h 514350"/>
                <a:gd name="connsiteX6102" fmla="*/ 1916906 w 6400800"/>
                <a:gd name="connsiteY6102" fmla="*/ 434816 h 514350"/>
                <a:gd name="connsiteX6103" fmla="*/ 1915954 w 6400800"/>
                <a:gd name="connsiteY6103" fmla="*/ 436721 h 514350"/>
                <a:gd name="connsiteX6104" fmla="*/ 1920716 w 6400800"/>
                <a:gd name="connsiteY6104" fmla="*/ 401479 h 514350"/>
                <a:gd name="connsiteX6105" fmla="*/ 1919764 w 6400800"/>
                <a:gd name="connsiteY6105" fmla="*/ 407194 h 514350"/>
                <a:gd name="connsiteX6106" fmla="*/ 1917859 w 6400800"/>
                <a:gd name="connsiteY6106" fmla="*/ 404336 h 514350"/>
                <a:gd name="connsiteX6107" fmla="*/ 1919764 w 6400800"/>
                <a:gd name="connsiteY6107" fmla="*/ 398621 h 514350"/>
                <a:gd name="connsiteX6108" fmla="*/ 1920716 w 6400800"/>
                <a:gd name="connsiteY6108" fmla="*/ 401479 h 514350"/>
                <a:gd name="connsiteX6109" fmla="*/ 1917859 w 6400800"/>
                <a:gd name="connsiteY6109" fmla="*/ 331946 h 514350"/>
                <a:gd name="connsiteX6110" fmla="*/ 1919764 w 6400800"/>
                <a:gd name="connsiteY6110" fmla="*/ 337661 h 514350"/>
                <a:gd name="connsiteX6111" fmla="*/ 1919764 w 6400800"/>
                <a:gd name="connsiteY6111" fmla="*/ 337661 h 514350"/>
                <a:gd name="connsiteX6112" fmla="*/ 1918811 w 6400800"/>
                <a:gd name="connsiteY6112" fmla="*/ 338614 h 514350"/>
                <a:gd name="connsiteX6113" fmla="*/ 1916906 w 6400800"/>
                <a:gd name="connsiteY6113" fmla="*/ 342424 h 514350"/>
                <a:gd name="connsiteX6114" fmla="*/ 1916906 w 6400800"/>
                <a:gd name="connsiteY6114" fmla="*/ 341471 h 514350"/>
                <a:gd name="connsiteX6115" fmla="*/ 1915954 w 6400800"/>
                <a:gd name="connsiteY6115" fmla="*/ 344329 h 514350"/>
                <a:gd name="connsiteX6116" fmla="*/ 1915001 w 6400800"/>
                <a:gd name="connsiteY6116" fmla="*/ 345281 h 514350"/>
                <a:gd name="connsiteX6117" fmla="*/ 1917859 w 6400800"/>
                <a:gd name="connsiteY6117" fmla="*/ 331946 h 514350"/>
                <a:gd name="connsiteX6118" fmla="*/ 1919764 w 6400800"/>
                <a:gd name="connsiteY6118" fmla="*/ 360521 h 514350"/>
                <a:gd name="connsiteX6119" fmla="*/ 1919764 w 6400800"/>
                <a:gd name="connsiteY6119" fmla="*/ 364331 h 514350"/>
                <a:gd name="connsiteX6120" fmla="*/ 1915001 w 6400800"/>
                <a:gd name="connsiteY6120" fmla="*/ 373856 h 514350"/>
                <a:gd name="connsiteX6121" fmla="*/ 1908334 w 6400800"/>
                <a:gd name="connsiteY6121" fmla="*/ 388144 h 514350"/>
                <a:gd name="connsiteX6122" fmla="*/ 1907381 w 6400800"/>
                <a:gd name="connsiteY6122" fmla="*/ 387191 h 514350"/>
                <a:gd name="connsiteX6123" fmla="*/ 1907381 w 6400800"/>
                <a:gd name="connsiteY6123" fmla="*/ 385286 h 514350"/>
                <a:gd name="connsiteX6124" fmla="*/ 1910239 w 6400800"/>
                <a:gd name="connsiteY6124" fmla="*/ 380524 h 514350"/>
                <a:gd name="connsiteX6125" fmla="*/ 1919764 w 6400800"/>
                <a:gd name="connsiteY6125" fmla="*/ 360521 h 514350"/>
                <a:gd name="connsiteX6126" fmla="*/ 1910239 w 6400800"/>
                <a:gd name="connsiteY6126" fmla="*/ 299561 h 514350"/>
                <a:gd name="connsiteX6127" fmla="*/ 1908334 w 6400800"/>
                <a:gd name="connsiteY6127" fmla="*/ 305276 h 514350"/>
                <a:gd name="connsiteX6128" fmla="*/ 1908334 w 6400800"/>
                <a:gd name="connsiteY6128" fmla="*/ 305276 h 514350"/>
                <a:gd name="connsiteX6129" fmla="*/ 1910239 w 6400800"/>
                <a:gd name="connsiteY6129" fmla="*/ 299561 h 514350"/>
                <a:gd name="connsiteX6130" fmla="*/ 1906429 w 6400800"/>
                <a:gd name="connsiteY6130" fmla="*/ 313849 h 514350"/>
                <a:gd name="connsiteX6131" fmla="*/ 1908334 w 6400800"/>
                <a:gd name="connsiteY6131" fmla="*/ 309086 h 514350"/>
                <a:gd name="connsiteX6132" fmla="*/ 1908334 w 6400800"/>
                <a:gd name="connsiteY6132" fmla="*/ 310039 h 514350"/>
                <a:gd name="connsiteX6133" fmla="*/ 1906429 w 6400800"/>
                <a:gd name="connsiteY6133" fmla="*/ 315754 h 514350"/>
                <a:gd name="connsiteX6134" fmla="*/ 1905476 w 6400800"/>
                <a:gd name="connsiteY6134" fmla="*/ 316706 h 514350"/>
                <a:gd name="connsiteX6135" fmla="*/ 1906429 w 6400800"/>
                <a:gd name="connsiteY6135" fmla="*/ 313849 h 514350"/>
                <a:gd name="connsiteX6136" fmla="*/ 1893094 w 6400800"/>
                <a:gd name="connsiteY6136" fmla="*/ 259556 h 514350"/>
                <a:gd name="connsiteX6137" fmla="*/ 1894046 w 6400800"/>
                <a:gd name="connsiteY6137" fmla="*/ 256699 h 514350"/>
                <a:gd name="connsiteX6138" fmla="*/ 1894999 w 6400800"/>
                <a:gd name="connsiteY6138" fmla="*/ 256699 h 514350"/>
                <a:gd name="connsiteX6139" fmla="*/ 1899761 w 6400800"/>
                <a:gd name="connsiteY6139" fmla="*/ 260509 h 514350"/>
                <a:gd name="connsiteX6140" fmla="*/ 1904524 w 6400800"/>
                <a:gd name="connsiteY6140" fmla="*/ 275749 h 514350"/>
                <a:gd name="connsiteX6141" fmla="*/ 1895951 w 6400800"/>
                <a:gd name="connsiteY6141" fmla="*/ 297656 h 514350"/>
                <a:gd name="connsiteX6142" fmla="*/ 1894046 w 6400800"/>
                <a:gd name="connsiteY6142" fmla="*/ 281464 h 514350"/>
                <a:gd name="connsiteX6143" fmla="*/ 1892141 w 6400800"/>
                <a:gd name="connsiteY6143" fmla="*/ 270034 h 514350"/>
                <a:gd name="connsiteX6144" fmla="*/ 1893094 w 6400800"/>
                <a:gd name="connsiteY6144" fmla="*/ 272891 h 514350"/>
                <a:gd name="connsiteX6145" fmla="*/ 1893094 w 6400800"/>
                <a:gd name="connsiteY6145" fmla="*/ 259556 h 514350"/>
                <a:gd name="connsiteX6146" fmla="*/ 1841659 w 6400800"/>
                <a:gd name="connsiteY6146" fmla="*/ 297656 h 514350"/>
                <a:gd name="connsiteX6147" fmla="*/ 1840706 w 6400800"/>
                <a:gd name="connsiteY6147" fmla="*/ 313849 h 514350"/>
                <a:gd name="connsiteX6148" fmla="*/ 1838801 w 6400800"/>
                <a:gd name="connsiteY6148" fmla="*/ 294799 h 514350"/>
                <a:gd name="connsiteX6149" fmla="*/ 1838801 w 6400800"/>
                <a:gd name="connsiteY6149" fmla="*/ 290989 h 514350"/>
                <a:gd name="connsiteX6150" fmla="*/ 1841659 w 6400800"/>
                <a:gd name="connsiteY6150" fmla="*/ 297656 h 514350"/>
                <a:gd name="connsiteX6151" fmla="*/ 1822609 w 6400800"/>
                <a:gd name="connsiteY6151" fmla="*/ 363379 h 514350"/>
                <a:gd name="connsiteX6152" fmla="*/ 1826419 w 6400800"/>
                <a:gd name="connsiteY6152" fmla="*/ 353854 h 514350"/>
                <a:gd name="connsiteX6153" fmla="*/ 1827371 w 6400800"/>
                <a:gd name="connsiteY6153" fmla="*/ 364331 h 514350"/>
                <a:gd name="connsiteX6154" fmla="*/ 1823561 w 6400800"/>
                <a:gd name="connsiteY6154" fmla="*/ 368141 h 514350"/>
                <a:gd name="connsiteX6155" fmla="*/ 1822609 w 6400800"/>
                <a:gd name="connsiteY6155" fmla="*/ 363379 h 514350"/>
                <a:gd name="connsiteX6156" fmla="*/ 1828324 w 6400800"/>
                <a:gd name="connsiteY6156" fmla="*/ 403384 h 514350"/>
                <a:gd name="connsiteX6157" fmla="*/ 1827371 w 6400800"/>
                <a:gd name="connsiteY6157" fmla="*/ 400526 h 514350"/>
                <a:gd name="connsiteX6158" fmla="*/ 1825466 w 6400800"/>
                <a:gd name="connsiteY6158" fmla="*/ 381476 h 514350"/>
                <a:gd name="connsiteX6159" fmla="*/ 1828324 w 6400800"/>
                <a:gd name="connsiteY6159" fmla="*/ 377666 h 514350"/>
                <a:gd name="connsiteX6160" fmla="*/ 1829276 w 6400800"/>
                <a:gd name="connsiteY6160" fmla="*/ 399574 h 514350"/>
                <a:gd name="connsiteX6161" fmla="*/ 1828324 w 6400800"/>
                <a:gd name="connsiteY6161" fmla="*/ 403384 h 514350"/>
                <a:gd name="connsiteX6162" fmla="*/ 1833086 w 6400800"/>
                <a:gd name="connsiteY6162" fmla="*/ 339566 h 514350"/>
                <a:gd name="connsiteX6163" fmla="*/ 1833086 w 6400800"/>
                <a:gd name="connsiteY6163" fmla="*/ 339566 h 514350"/>
                <a:gd name="connsiteX6164" fmla="*/ 1833086 w 6400800"/>
                <a:gd name="connsiteY6164" fmla="*/ 340519 h 514350"/>
                <a:gd name="connsiteX6165" fmla="*/ 1833086 w 6400800"/>
                <a:gd name="connsiteY6165" fmla="*/ 339566 h 514350"/>
                <a:gd name="connsiteX6166" fmla="*/ 1824514 w 6400800"/>
                <a:gd name="connsiteY6166" fmla="*/ 272891 h 514350"/>
                <a:gd name="connsiteX6167" fmla="*/ 1824514 w 6400800"/>
                <a:gd name="connsiteY6167" fmla="*/ 263366 h 514350"/>
                <a:gd name="connsiteX6168" fmla="*/ 1835944 w 6400800"/>
                <a:gd name="connsiteY6168" fmla="*/ 285274 h 514350"/>
                <a:gd name="connsiteX6169" fmla="*/ 1834991 w 6400800"/>
                <a:gd name="connsiteY6169" fmla="*/ 294799 h 514350"/>
                <a:gd name="connsiteX6170" fmla="*/ 1834039 w 6400800"/>
                <a:gd name="connsiteY6170" fmla="*/ 320516 h 514350"/>
                <a:gd name="connsiteX6171" fmla="*/ 1834039 w 6400800"/>
                <a:gd name="connsiteY6171" fmla="*/ 330994 h 514350"/>
                <a:gd name="connsiteX6172" fmla="*/ 1833086 w 6400800"/>
                <a:gd name="connsiteY6172" fmla="*/ 331946 h 514350"/>
                <a:gd name="connsiteX6173" fmla="*/ 1832134 w 6400800"/>
                <a:gd name="connsiteY6173" fmla="*/ 332899 h 514350"/>
                <a:gd name="connsiteX6174" fmla="*/ 1827371 w 6400800"/>
                <a:gd name="connsiteY6174" fmla="*/ 316706 h 514350"/>
                <a:gd name="connsiteX6175" fmla="*/ 1822609 w 6400800"/>
                <a:gd name="connsiteY6175" fmla="*/ 303371 h 514350"/>
                <a:gd name="connsiteX6176" fmla="*/ 1824514 w 6400800"/>
                <a:gd name="connsiteY6176" fmla="*/ 272891 h 514350"/>
                <a:gd name="connsiteX6177" fmla="*/ 1822609 w 6400800"/>
                <a:gd name="connsiteY6177" fmla="*/ 309086 h 514350"/>
                <a:gd name="connsiteX6178" fmla="*/ 1823561 w 6400800"/>
                <a:gd name="connsiteY6178" fmla="*/ 317659 h 514350"/>
                <a:gd name="connsiteX6179" fmla="*/ 1825466 w 6400800"/>
                <a:gd name="connsiteY6179" fmla="*/ 338614 h 514350"/>
                <a:gd name="connsiteX6180" fmla="*/ 1825466 w 6400800"/>
                <a:gd name="connsiteY6180" fmla="*/ 340519 h 514350"/>
                <a:gd name="connsiteX6181" fmla="*/ 1820704 w 6400800"/>
                <a:gd name="connsiteY6181" fmla="*/ 348139 h 514350"/>
                <a:gd name="connsiteX6182" fmla="*/ 1820704 w 6400800"/>
                <a:gd name="connsiteY6182" fmla="*/ 332899 h 514350"/>
                <a:gd name="connsiteX6183" fmla="*/ 1820704 w 6400800"/>
                <a:gd name="connsiteY6183" fmla="*/ 331946 h 514350"/>
                <a:gd name="connsiteX6184" fmla="*/ 1822609 w 6400800"/>
                <a:gd name="connsiteY6184" fmla="*/ 309086 h 514350"/>
                <a:gd name="connsiteX6185" fmla="*/ 1763554 w 6400800"/>
                <a:gd name="connsiteY6185" fmla="*/ 411956 h 514350"/>
                <a:gd name="connsiteX6186" fmla="*/ 1762601 w 6400800"/>
                <a:gd name="connsiteY6186" fmla="*/ 406241 h 514350"/>
                <a:gd name="connsiteX6187" fmla="*/ 1761649 w 6400800"/>
                <a:gd name="connsiteY6187" fmla="*/ 397669 h 514350"/>
                <a:gd name="connsiteX6188" fmla="*/ 1761649 w 6400800"/>
                <a:gd name="connsiteY6188" fmla="*/ 397669 h 514350"/>
                <a:gd name="connsiteX6189" fmla="*/ 1764506 w 6400800"/>
                <a:gd name="connsiteY6189" fmla="*/ 400526 h 514350"/>
                <a:gd name="connsiteX6190" fmla="*/ 1763554 w 6400800"/>
                <a:gd name="connsiteY6190" fmla="*/ 411956 h 514350"/>
                <a:gd name="connsiteX6191" fmla="*/ 1766411 w 6400800"/>
                <a:gd name="connsiteY6191" fmla="*/ 379571 h 514350"/>
                <a:gd name="connsiteX6192" fmla="*/ 1766411 w 6400800"/>
                <a:gd name="connsiteY6192" fmla="*/ 379571 h 514350"/>
                <a:gd name="connsiteX6193" fmla="*/ 1766411 w 6400800"/>
                <a:gd name="connsiteY6193" fmla="*/ 377666 h 514350"/>
                <a:gd name="connsiteX6194" fmla="*/ 1766411 w 6400800"/>
                <a:gd name="connsiteY6194" fmla="*/ 379571 h 514350"/>
                <a:gd name="connsiteX6195" fmla="*/ 1792129 w 6400800"/>
                <a:gd name="connsiteY6195" fmla="*/ 251936 h 514350"/>
                <a:gd name="connsiteX6196" fmla="*/ 1802606 w 6400800"/>
                <a:gd name="connsiteY6196" fmla="*/ 219551 h 514350"/>
                <a:gd name="connsiteX6197" fmla="*/ 1802606 w 6400800"/>
                <a:gd name="connsiteY6197" fmla="*/ 219551 h 514350"/>
                <a:gd name="connsiteX6198" fmla="*/ 1801654 w 6400800"/>
                <a:gd name="connsiteY6198" fmla="*/ 274796 h 514350"/>
                <a:gd name="connsiteX6199" fmla="*/ 1800701 w 6400800"/>
                <a:gd name="connsiteY6199" fmla="*/ 327184 h 514350"/>
                <a:gd name="connsiteX6200" fmla="*/ 1794034 w 6400800"/>
                <a:gd name="connsiteY6200" fmla="*/ 310991 h 514350"/>
                <a:gd name="connsiteX6201" fmla="*/ 1788319 w 6400800"/>
                <a:gd name="connsiteY6201" fmla="*/ 294799 h 514350"/>
                <a:gd name="connsiteX6202" fmla="*/ 1787366 w 6400800"/>
                <a:gd name="connsiteY6202" fmla="*/ 292894 h 514350"/>
                <a:gd name="connsiteX6203" fmla="*/ 1786414 w 6400800"/>
                <a:gd name="connsiteY6203" fmla="*/ 287179 h 514350"/>
                <a:gd name="connsiteX6204" fmla="*/ 1788319 w 6400800"/>
                <a:gd name="connsiteY6204" fmla="*/ 279559 h 514350"/>
                <a:gd name="connsiteX6205" fmla="*/ 1787366 w 6400800"/>
                <a:gd name="connsiteY6205" fmla="*/ 275749 h 514350"/>
                <a:gd name="connsiteX6206" fmla="*/ 1785461 w 6400800"/>
                <a:gd name="connsiteY6206" fmla="*/ 274796 h 514350"/>
                <a:gd name="connsiteX6207" fmla="*/ 1785461 w 6400800"/>
                <a:gd name="connsiteY6207" fmla="*/ 274796 h 514350"/>
                <a:gd name="connsiteX6208" fmla="*/ 1792129 w 6400800"/>
                <a:gd name="connsiteY6208" fmla="*/ 251936 h 514350"/>
                <a:gd name="connsiteX6209" fmla="*/ 1785461 w 6400800"/>
                <a:gd name="connsiteY6209" fmla="*/ 276701 h 514350"/>
                <a:gd name="connsiteX6210" fmla="*/ 1786414 w 6400800"/>
                <a:gd name="connsiteY6210" fmla="*/ 278606 h 514350"/>
                <a:gd name="connsiteX6211" fmla="*/ 1786414 w 6400800"/>
                <a:gd name="connsiteY6211" fmla="*/ 282416 h 514350"/>
                <a:gd name="connsiteX6212" fmla="*/ 1785461 w 6400800"/>
                <a:gd name="connsiteY6212" fmla="*/ 276701 h 514350"/>
                <a:gd name="connsiteX6213" fmla="*/ 1785461 w 6400800"/>
                <a:gd name="connsiteY6213" fmla="*/ 276701 h 514350"/>
                <a:gd name="connsiteX6214" fmla="*/ 1776889 w 6400800"/>
                <a:gd name="connsiteY6214" fmla="*/ 330994 h 514350"/>
                <a:gd name="connsiteX6215" fmla="*/ 1785461 w 6400800"/>
                <a:gd name="connsiteY6215" fmla="*/ 376714 h 514350"/>
                <a:gd name="connsiteX6216" fmla="*/ 1786414 w 6400800"/>
                <a:gd name="connsiteY6216" fmla="*/ 385286 h 514350"/>
                <a:gd name="connsiteX6217" fmla="*/ 1784509 w 6400800"/>
                <a:gd name="connsiteY6217" fmla="*/ 382429 h 514350"/>
                <a:gd name="connsiteX6218" fmla="*/ 1785461 w 6400800"/>
                <a:gd name="connsiteY6218" fmla="*/ 374809 h 514350"/>
                <a:gd name="connsiteX6219" fmla="*/ 1783556 w 6400800"/>
                <a:gd name="connsiteY6219" fmla="*/ 380524 h 514350"/>
                <a:gd name="connsiteX6220" fmla="*/ 1776889 w 6400800"/>
                <a:gd name="connsiteY6220" fmla="*/ 370999 h 514350"/>
                <a:gd name="connsiteX6221" fmla="*/ 1776889 w 6400800"/>
                <a:gd name="connsiteY6221" fmla="*/ 337661 h 514350"/>
                <a:gd name="connsiteX6222" fmla="*/ 1776889 w 6400800"/>
                <a:gd name="connsiteY6222" fmla="*/ 330994 h 514350"/>
                <a:gd name="connsiteX6223" fmla="*/ 1755934 w 6400800"/>
                <a:gd name="connsiteY6223" fmla="*/ 211931 h 514350"/>
                <a:gd name="connsiteX6224" fmla="*/ 1761649 w 6400800"/>
                <a:gd name="connsiteY6224" fmla="*/ 233839 h 514350"/>
                <a:gd name="connsiteX6225" fmla="*/ 1762601 w 6400800"/>
                <a:gd name="connsiteY6225" fmla="*/ 238601 h 514350"/>
                <a:gd name="connsiteX6226" fmla="*/ 1760696 w 6400800"/>
                <a:gd name="connsiteY6226" fmla="*/ 234791 h 514350"/>
                <a:gd name="connsiteX6227" fmla="*/ 1759744 w 6400800"/>
                <a:gd name="connsiteY6227" fmla="*/ 230981 h 514350"/>
                <a:gd name="connsiteX6228" fmla="*/ 1759744 w 6400800"/>
                <a:gd name="connsiteY6228" fmla="*/ 232886 h 514350"/>
                <a:gd name="connsiteX6229" fmla="*/ 1756886 w 6400800"/>
                <a:gd name="connsiteY6229" fmla="*/ 227171 h 514350"/>
                <a:gd name="connsiteX6230" fmla="*/ 1754981 w 6400800"/>
                <a:gd name="connsiteY6230" fmla="*/ 223361 h 514350"/>
                <a:gd name="connsiteX6231" fmla="*/ 1755934 w 6400800"/>
                <a:gd name="connsiteY6231" fmla="*/ 211931 h 514350"/>
                <a:gd name="connsiteX6232" fmla="*/ 1754981 w 6400800"/>
                <a:gd name="connsiteY6232" fmla="*/ 232886 h 514350"/>
                <a:gd name="connsiteX6233" fmla="*/ 1755934 w 6400800"/>
                <a:gd name="connsiteY6233" fmla="*/ 235744 h 514350"/>
                <a:gd name="connsiteX6234" fmla="*/ 1754981 w 6400800"/>
                <a:gd name="connsiteY6234" fmla="*/ 240506 h 514350"/>
                <a:gd name="connsiteX6235" fmla="*/ 1754981 w 6400800"/>
                <a:gd name="connsiteY6235" fmla="*/ 232886 h 514350"/>
                <a:gd name="connsiteX6236" fmla="*/ 1754029 w 6400800"/>
                <a:gd name="connsiteY6236" fmla="*/ 281464 h 514350"/>
                <a:gd name="connsiteX6237" fmla="*/ 1754981 w 6400800"/>
                <a:gd name="connsiteY6237" fmla="*/ 252889 h 514350"/>
                <a:gd name="connsiteX6238" fmla="*/ 1756886 w 6400800"/>
                <a:gd name="connsiteY6238" fmla="*/ 236696 h 514350"/>
                <a:gd name="connsiteX6239" fmla="*/ 1763554 w 6400800"/>
                <a:gd name="connsiteY6239" fmla="*/ 256699 h 514350"/>
                <a:gd name="connsiteX6240" fmla="*/ 1768316 w 6400800"/>
                <a:gd name="connsiteY6240" fmla="*/ 286226 h 514350"/>
                <a:gd name="connsiteX6241" fmla="*/ 1754981 w 6400800"/>
                <a:gd name="connsiteY6241" fmla="*/ 322421 h 514350"/>
                <a:gd name="connsiteX6242" fmla="*/ 1754029 w 6400800"/>
                <a:gd name="connsiteY6242" fmla="*/ 317659 h 514350"/>
                <a:gd name="connsiteX6243" fmla="*/ 1754029 w 6400800"/>
                <a:gd name="connsiteY6243" fmla="*/ 316706 h 514350"/>
                <a:gd name="connsiteX6244" fmla="*/ 1754029 w 6400800"/>
                <a:gd name="connsiteY6244" fmla="*/ 281464 h 514350"/>
                <a:gd name="connsiteX6245" fmla="*/ 1687354 w 6400800"/>
                <a:gd name="connsiteY6245" fmla="*/ 295751 h 514350"/>
                <a:gd name="connsiteX6246" fmla="*/ 1685449 w 6400800"/>
                <a:gd name="connsiteY6246" fmla="*/ 314801 h 514350"/>
                <a:gd name="connsiteX6247" fmla="*/ 1684496 w 6400800"/>
                <a:gd name="connsiteY6247" fmla="*/ 325279 h 514350"/>
                <a:gd name="connsiteX6248" fmla="*/ 1681639 w 6400800"/>
                <a:gd name="connsiteY6248" fmla="*/ 311944 h 514350"/>
                <a:gd name="connsiteX6249" fmla="*/ 1681639 w 6400800"/>
                <a:gd name="connsiteY6249" fmla="*/ 309086 h 514350"/>
                <a:gd name="connsiteX6250" fmla="*/ 1681639 w 6400800"/>
                <a:gd name="connsiteY6250" fmla="*/ 310039 h 514350"/>
                <a:gd name="connsiteX6251" fmla="*/ 1680686 w 6400800"/>
                <a:gd name="connsiteY6251" fmla="*/ 306229 h 514350"/>
                <a:gd name="connsiteX6252" fmla="*/ 1681639 w 6400800"/>
                <a:gd name="connsiteY6252" fmla="*/ 303371 h 514350"/>
                <a:gd name="connsiteX6253" fmla="*/ 1684496 w 6400800"/>
                <a:gd name="connsiteY6253" fmla="*/ 295751 h 514350"/>
                <a:gd name="connsiteX6254" fmla="*/ 1689259 w 6400800"/>
                <a:gd name="connsiteY6254" fmla="*/ 282416 h 514350"/>
                <a:gd name="connsiteX6255" fmla="*/ 1687354 w 6400800"/>
                <a:gd name="connsiteY6255" fmla="*/ 295751 h 514350"/>
                <a:gd name="connsiteX6256" fmla="*/ 1678781 w 6400800"/>
                <a:gd name="connsiteY6256" fmla="*/ 276701 h 514350"/>
                <a:gd name="connsiteX6257" fmla="*/ 1684496 w 6400800"/>
                <a:gd name="connsiteY6257" fmla="*/ 245269 h 514350"/>
                <a:gd name="connsiteX6258" fmla="*/ 1686401 w 6400800"/>
                <a:gd name="connsiteY6258" fmla="*/ 259556 h 514350"/>
                <a:gd name="connsiteX6259" fmla="*/ 1686401 w 6400800"/>
                <a:gd name="connsiteY6259" fmla="*/ 268129 h 514350"/>
                <a:gd name="connsiteX6260" fmla="*/ 1686401 w 6400800"/>
                <a:gd name="connsiteY6260" fmla="*/ 270986 h 514350"/>
                <a:gd name="connsiteX6261" fmla="*/ 1675924 w 6400800"/>
                <a:gd name="connsiteY6261" fmla="*/ 292894 h 514350"/>
                <a:gd name="connsiteX6262" fmla="*/ 1675924 w 6400800"/>
                <a:gd name="connsiteY6262" fmla="*/ 291941 h 514350"/>
                <a:gd name="connsiteX6263" fmla="*/ 1678781 w 6400800"/>
                <a:gd name="connsiteY6263" fmla="*/ 278606 h 514350"/>
                <a:gd name="connsiteX6264" fmla="*/ 1679734 w 6400800"/>
                <a:gd name="connsiteY6264" fmla="*/ 275749 h 514350"/>
                <a:gd name="connsiteX6265" fmla="*/ 1678781 w 6400800"/>
                <a:gd name="connsiteY6265" fmla="*/ 276701 h 514350"/>
                <a:gd name="connsiteX6266" fmla="*/ 1677829 w 6400800"/>
                <a:gd name="connsiteY6266" fmla="*/ 199549 h 514350"/>
                <a:gd name="connsiteX6267" fmla="*/ 1678781 w 6400800"/>
                <a:gd name="connsiteY6267" fmla="*/ 204311 h 514350"/>
                <a:gd name="connsiteX6268" fmla="*/ 1676876 w 6400800"/>
                <a:gd name="connsiteY6268" fmla="*/ 213836 h 514350"/>
                <a:gd name="connsiteX6269" fmla="*/ 1677829 w 6400800"/>
                <a:gd name="connsiteY6269" fmla="*/ 199549 h 514350"/>
                <a:gd name="connsiteX6270" fmla="*/ 1640681 w 6400800"/>
                <a:gd name="connsiteY6270" fmla="*/ 226219 h 514350"/>
                <a:gd name="connsiteX6271" fmla="*/ 1649254 w 6400800"/>
                <a:gd name="connsiteY6271" fmla="*/ 254794 h 514350"/>
                <a:gd name="connsiteX6272" fmla="*/ 1654016 w 6400800"/>
                <a:gd name="connsiteY6272" fmla="*/ 274796 h 514350"/>
                <a:gd name="connsiteX6273" fmla="*/ 1653064 w 6400800"/>
                <a:gd name="connsiteY6273" fmla="*/ 281464 h 514350"/>
                <a:gd name="connsiteX6274" fmla="*/ 1652111 w 6400800"/>
                <a:gd name="connsiteY6274" fmla="*/ 279559 h 514350"/>
                <a:gd name="connsiteX6275" fmla="*/ 1652111 w 6400800"/>
                <a:gd name="connsiteY6275" fmla="*/ 282416 h 514350"/>
                <a:gd name="connsiteX6276" fmla="*/ 1649254 w 6400800"/>
                <a:gd name="connsiteY6276" fmla="*/ 300514 h 514350"/>
                <a:gd name="connsiteX6277" fmla="*/ 1641634 w 6400800"/>
                <a:gd name="connsiteY6277" fmla="*/ 281464 h 514350"/>
                <a:gd name="connsiteX6278" fmla="*/ 1643539 w 6400800"/>
                <a:gd name="connsiteY6278" fmla="*/ 279559 h 514350"/>
                <a:gd name="connsiteX6279" fmla="*/ 1647349 w 6400800"/>
                <a:gd name="connsiteY6279" fmla="*/ 277654 h 514350"/>
                <a:gd name="connsiteX6280" fmla="*/ 1654016 w 6400800"/>
                <a:gd name="connsiteY6280" fmla="*/ 273844 h 514350"/>
                <a:gd name="connsiteX6281" fmla="*/ 1647349 w 6400800"/>
                <a:gd name="connsiteY6281" fmla="*/ 276701 h 514350"/>
                <a:gd name="connsiteX6282" fmla="*/ 1643539 w 6400800"/>
                <a:gd name="connsiteY6282" fmla="*/ 278606 h 514350"/>
                <a:gd name="connsiteX6283" fmla="*/ 1642586 w 6400800"/>
                <a:gd name="connsiteY6283" fmla="*/ 279559 h 514350"/>
                <a:gd name="connsiteX6284" fmla="*/ 1642586 w 6400800"/>
                <a:gd name="connsiteY6284" fmla="*/ 255746 h 514350"/>
                <a:gd name="connsiteX6285" fmla="*/ 1640681 w 6400800"/>
                <a:gd name="connsiteY6285" fmla="*/ 226219 h 514350"/>
                <a:gd name="connsiteX6286" fmla="*/ 1640681 w 6400800"/>
                <a:gd name="connsiteY6286" fmla="*/ 226219 h 514350"/>
                <a:gd name="connsiteX6287" fmla="*/ 1620679 w 6400800"/>
                <a:gd name="connsiteY6287" fmla="*/ 348139 h 514350"/>
                <a:gd name="connsiteX6288" fmla="*/ 1620679 w 6400800"/>
                <a:gd name="connsiteY6288" fmla="*/ 351949 h 514350"/>
                <a:gd name="connsiteX6289" fmla="*/ 1620679 w 6400800"/>
                <a:gd name="connsiteY6289" fmla="*/ 353854 h 514350"/>
                <a:gd name="connsiteX6290" fmla="*/ 1618774 w 6400800"/>
                <a:gd name="connsiteY6290" fmla="*/ 356711 h 514350"/>
                <a:gd name="connsiteX6291" fmla="*/ 1620679 w 6400800"/>
                <a:gd name="connsiteY6291" fmla="*/ 348139 h 514350"/>
                <a:gd name="connsiteX6292" fmla="*/ 1618774 w 6400800"/>
                <a:gd name="connsiteY6292" fmla="*/ 311944 h 514350"/>
                <a:gd name="connsiteX6293" fmla="*/ 1616869 w 6400800"/>
                <a:gd name="connsiteY6293" fmla="*/ 315754 h 514350"/>
                <a:gd name="connsiteX6294" fmla="*/ 1605439 w 6400800"/>
                <a:gd name="connsiteY6294" fmla="*/ 343376 h 514350"/>
                <a:gd name="connsiteX6295" fmla="*/ 1602581 w 6400800"/>
                <a:gd name="connsiteY6295" fmla="*/ 350996 h 514350"/>
                <a:gd name="connsiteX6296" fmla="*/ 1602581 w 6400800"/>
                <a:gd name="connsiteY6296" fmla="*/ 342424 h 514350"/>
                <a:gd name="connsiteX6297" fmla="*/ 1613059 w 6400800"/>
                <a:gd name="connsiteY6297" fmla="*/ 321469 h 514350"/>
                <a:gd name="connsiteX6298" fmla="*/ 1619726 w 6400800"/>
                <a:gd name="connsiteY6298" fmla="*/ 310039 h 514350"/>
                <a:gd name="connsiteX6299" fmla="*/ 1618774 w 6400800"/>
                <a:gd name="connsiteY6299" fmla="*/ 311944 h 514350"/>
                <a:gd name="connsiteX6300" fmla="*/ 1610201 w 6400800"/>
                <a:gd name="connsiteY6300" fmla="*/ 269081 h 514350"/>
                <a:gd name="connsiteX6301" fmla="*/ 1614011 w 6400800"/>
                <a:gd name="connsiteY6301" fmla="*/ 258604 h 514350"/>
                <a:gd name="connsiteX6302" fmla="*/ 1616869 w 6400800"/>
                <a:gd name="connsiteY6302" fmla="*/ 252889 h 514350"/>
                <a:gd name="connsiteX6303" fmla="*/ 1617821 w 6400800"/>
                <a:gd name="connsiteY6303" fmla="*/ 292894 h 514350"/>
                <a:gd name="connsiteX6304" fmla="*/ 1617821 w 6400800"/>
                <a:gd name="connsiteY6304" fmla="*/ 293846 h 514350"/>
                <a:gd name="connsiteX6305" fmla="*/ 1614011 w 6400800"/>
                <a:gd name="connsiteY6305" fmla="*/ 289084 h 514350"/>
                <a:gd name="connsiteX6306" fmla="*/ 1606391 w 6400800"/>
                <a:gd name="connsiteY6306" fmla="*/ 277654 h 514350"/>
                <a:gd name="connsiteX6307" fmla="*/ 1610201 w 6400800"/>
                <a:gd name="connsiteY6307" fmla="*/ 269081 h 514350"/>
                <a:gd name="connsiteX6308" fmla="*/ 1600676 w 6400800"/>
                <a:gd name="connsiteY6308" fmla="*/ 297656 h 514350"/>
                <a:gd name="connsiteX6309" fmla="*/ 1606391 w 6400800"/>
                <a:gd name="connsiteY6309" fmla="*/ 279559 h 514350"/>
                <a:gd name="connsiteX6310" fmla="*/ 1611154 w 6400800"/>
                <a:gd name="connsiteY6310" fmla="*/ 290989 h 514350"/>
                <a:gd name="connsiteX6311" fmla="*/ 1616869 w 6400800"/>
                <a:gd name="connsiteY6311" fmla="*/ 303371 h 514350"/>
                <a:gd name="connsiteX6312" fmla="*/ 1606391 w 6400800"/>
                <a:gd name="connsiteY6312" fmla="*/ 317659 h 514350"/>
                <a:gd name="connsiteX6313" fmla="*/ 1601629 w 6400800"/>
                <a:gd name="connsiteY6313" fmla="*/ 325279 h 514350"/>
                <a:gd name="connsiteX6314" fmla="*/ 1600676 w 6400800"/>
                <a:gd name="connsiteY6314" fmla="*/ 319564 h 514350"/>
                <a:gd name="connsiteX6315" fmla="*/ 1599724 w 6400800"/>
                <a:gd name="connsiteY6315" fmla="*/ 305276 h 514350"/>
                <a:gd name="connsiteX6316" fmla="*/ 1600676 w 6400800"/>
                <a:gd name="connsiteY6316" fmla="*/ 297656 h 514350"/>
                <a:gd name="connsiteX6317" fmla="*/ 1567339 w 6400800"/>
                <a:gd name="connsiteY6317" fmla="*/ 315754 h 514350"/>
                <a:gd name="connsiteX6318" fmla="*/ 1568291 w 6400800"/>
                <a:gd name="connsiteY6318" fmla="*/ 330041 h 514350"/>
                <a:gd name="connsiteX6319" fmla="*/ 1566386 w 6400800"/>
                <a:gd name="connsiteY6319" fmla="*/ 320516 h 514350"/>
                <a:gd name="connsiteX6320" fmla="*/ 1567339 w 6400800"/>
                <a:gd name="connsiteY6320" fmla="*/ 315754 h 514350"/>
                <a:gd name="connsiteX6321" fmla="*/ 1547336 w 6400800"/>
                <a:gd name="connsiteY6321" fmla="*/ 265271 h 514350"/>
                <a:gd name="connsiteX6322" fmla="*/ 1546384 w 6400800"/>
                <a:gd name="connsiteY6322" fmla="*/ 275749 h 514350"/>
                <a:gd name="connsiteX6323" fmla="*/ 1545431 w 6400800"/>
                <a:gd name="connsiteY6323" fmla="*/ 272891 h 514350"/>
                <a:gd name="connsiteX6324" fmla="*/ 1547336 w 6400800"/>
                <a:gd name="connsiteY6324" fmla="*/ 265271 h 514350"/>
                <a:gd name="connsiteX6325" fmla="*/ 1541621 w 6400800"/>
                <a:gd name="connsiteY6325" fmla="*/ 286226 h 514350"/>
                <a:gd name="connsiteX6326" fmla="*/ 1543526 w 6400800"/>
                <a:gd name="connsiteY6326" fmla="*/ 293846 h 514350"/>
                <a:gd name="connsiteX6327" fmla="*/ 1542574 w 6400800"/>
                <a:gd name="connsiteY6327" fmla="*/ 301466 h 514350"/>
                <a:gd name="connsiteX6328" fmla="*/ 1539716 w 6400800"/>
                <a:gd name="connsiteY6328" fmla="*/ 291941 h 514350"/>
                <a:gd name="connsiteX6329" fmla="*/ 1541621 w 6400800"/>
                <a:gd name="connsiteY6329" fmla="*/ 286226 h 514350"/>
                <a:gd name="connsiteX6330" fmla="*/ 1537811 w 6400800"/>
                <a:gd name="connsiteY6330" fmla="*/ 271939 h 514350"/>
                <a:gd name="connsiteX6331" fmla="*/ 1538764 w 6400800"/>
                <a:gd name="connsiteY6331" fmla="*/ 276701 h 514350"/>
                <a:gd name="connsiteX6332" fmla="*/ 1536859 w 6400800"/>
                <a:gd name="connsiteY6332" fmla="*/ 280511 h 514350"/>
                <a:gd name="connsiteX6333" fmla="*/ 1537811 w 6400800"/>
                <a:gd name="connsiteY6333" fmla="*/ 271939 h 514350"/>
                <a:gd name="connsiteX6334" fmla="*/ 1533049 w 6400800"/>
                <a:gd name="connsiteY6334" fmla="*/ 338614 h 514350"/>
                <a:gd name="connsiteX6335" fmla="*/ 1533049 w 6400800"/>
                <a:gd name="connsiteY6335" fmla="*/ 335756 h 514350"/>
                <a:gd name="connsiteX6336" fmla="*/ 1535906 w 6400800"/>
                <a:gd name="connsiteY6336" fmla="*/ 350044 h 514350"/>
                <a:gd name="connsiteX6337" fmla="*/ 1536859 w 6400800"/>
                <a:gd name="connsiteY6337" fmla="*/ 357664 h 514350"/>
                <a:gd name="connsiteX6338" fmla="*/ 1536859 w 6400800"/>
                <a:gd name="connsiteY6338" fmla="*/ 362426 h 514350"/>
                <a:gd name="connsiteX6339" fmla="*/ 1536859 w 6400800"/>
                <a:gd name="connsiteY6339" fmla="*/ 362426 h 514350"/>
                <a:gd name="connsiteX6340" fmla="*/ 1532096 w 6400800"/>
                <a:gd name="connsiteY6340" fmla="*/ 346234 h 514350"/>
                <a:gd name="connsiteX6341" fmla="*/ 1533049 w 6400800"/>
                <a:gd name="connsiteY6341" fmla="*/ 338614 h 514350"/>
                <a:gd name="connsiteX6342" fmla="*/ 1519714 w 6400800"/>
                <a:gd name="connsiteY6342" fmla="*/ 270986 h 514350"/>
                <a:gd name="connsiteX6343" fmla="*/ 1525429 w 6400800"/>
                <a:gd name="connsiteY6343" fmla="*/ 297656 h 514350"/>
                <a:gd name="connsiteX6344" fmla="*/ 1524476 w 6400800"/>
                <a:gd name="connsiteY6344" fmla="*/ 301466 h 514350"/>
                <a:gd name="connsiteX6345" fmla="*/ 1521619 w 6400800"/>
                <a:gd name="connsiteY6345" fmla="*/ 315754 h 514350"/>
                <a:gd name="connsiteX6346" fmla="*/ 1519714 w 6400800"/>
                <a:gd name="connsiteY6346" fmla="*/ 310991 h 514350"/>
                <a:gd name="connsiteX6347" fmla="*/ 1517809 w 6400800"/>
                <a:gd name="connsiteY6347" fmla="*/ 268129 h 514350"/>
                <a:gd name="connsiteX6348" fmla="*/ 1519714 w 6400800"/>
                <a:gd name="connsiteY6348" fmla="*/ 270986 h 514350"/>
                <a:gd name="connsiteX6349" fmla="*/ 1503521 w 6400800"/>
                <a:gd name="connsiteY6349" fmla="*/ 302419 h 514350"/>
                <a:gd name="connsiteX6350" fmla="*/ 1502569 w 6400800"/>
                <a:gd name="connsiteY6350" fmla="*/ 313849 h 514350"/>
                <a:gd name="connsiteX6351" fmla="*/ 1502569 w 6400800"/>
                <a:gd name="connsiteY6351" fmla="*/ 330041 h 514350"/>
                <a:gd name="connsiteX6352" fmla="*/ 1501616 w 6400800"/>
                <a:gd name="connsiteY6352" fmla="*/ 329089 h 514350"/>
                <a:gd name="connsiteX6353" fmla="*/ 1497806 w 6400800"/>
                <a:gd name="connsiteY6353" fmla="*/ 311944 h 514350"/>
                <a:gd name="connsiteX6354" fmla="*/ 1503521 w 6400800"/>
                <a:gd name="connsiteY6354" fmla="*/ 302419 h 514350"/>
                <a:gd name="connsiteX6355" fmla="*/ 1477804 w 6400800"/>
                <a:gd name="connsiteY6355" fmla="*/ 272891 h 514350"/>
                <a:gd name="connsiteX6356" fmla="*/ 1477804 w 6400800"/>
                <a:gd name="connsiteY6356" fmla="*/ 272891 h 514350"/>
                <a:gd name="connsiteX6357" fmla="*/ 1477804 w 6400800"/>
                <a:gd name="connsiteY6357" fmla="*/ 282416 h 514350"/>
                <a:gd name="connsiteX6358" fmla="*/ 1476851 w 6400800"/>
                <a:gd name="connsiteY6358" fmla="*/ 294799 h 514350"/>
                <a:gd name="connsiteX6359" fmla="*/ 1475899 w 6400800"/>
                <a:gd name="connsiteY6359" fmla="*/ 295751 h 514350"/>
                <a:gd name="connsiteX6360" fmla="*/ 1474946 w 6400800"/>
                <a:gd name="connsiteY6360" fmla="*/ 282416 h 514350"/>
                <a:gd name="connsiteX6361" fmla="*/ 1477804 w 6400800"/>
                <a:gd name="connsiteY6361" fmla="*/ 272891 h 514350"/>
                <a:gd name="connsiteX6362" fmla="*/ 1461611 w 6400800"/>
                <a:gd name="connsiteY6362" fmla="*/ 326231 h 514350"/>
                <a:gd name="connsiteX6363" fmla="*/ 1461611 w 6400800"/>
                <a:gd name="connsiteY6363" fmla="*/ 328136 h 514350"/>
                <a:gd name="connsiteX6364" fmla="*/ 1460659 w 6400800"/>
                <a:gd name="connsiteY6364" fmla="*/ 330041 h 514350"/>
                <a:gd name="connsiteX6365" fmla="*/ 1460659 w 6400800"/>
                <a:gd name="connsiteY6365" fmla="*/ 329089 h 514350"/>
                <a:gd name="connsiteX6366" fmla="*/ 1461611 w 6400800"/>
                <a:gd name="connsiteY6366" fmla="*/ 326231 h 514350"/>
                <a:gd name="connsiteX6367" fmla="*/ 1457801 w 6400800"/>
                <a:gd name="connsiteY6367" fmla="*/ 309086 h 514350"/>
                <a:gd name="connsiteX6368" fmla="*/ 1457801 w 6400800"/>
                <a:gd name="connsiteY6368" fmla="*/ 309086 h 514350"/>
                <a:gd name="connsiteX6369" fmla="*/ 1455896 w 6400800"/>
                <a:gd name="connsiteY6369" fmla="*/ 302419 h 514350"/>
                <a:gd name="connsiteX6370" fmla="*/ 1457801 w 6400800"/>
                <a:gd name="connsiteY6370" fmla="*/ 309086 h 514350"/>
                <a:gd name="connsiteX6371" fmla="*/ 1442561 w 6400800"/>
                <a:gd name="connsiteY6371" fmla="*/ 328136 h 514350"/>
                <a:gd name="connsiteX6372" fmla="*/ 1442561 w 6400800"/>
                <a:gd name="connsiteY6372" fmla="*/ 318611 h 514350"/>
                <a:gd name="connsiteX6373" fmla="*/ 1444466 w 6400800"/>
                <a:gd name="connsiteY6373" fmla="*/ 333851 h 514350"/>
                <a:gd name="connsiteX6374" fmla="*/ 1442561 w 6400800"/>
                <a:gd name="connsiteY6374" fmla="*/ 330041 h 514350"/>
                <a:gd name="connsiteX6375" fmla="*/ 1442561 w 6400800"/>
                <a:gd name="connsiteY6375" fmla="*/ 328136 h 514350"/>
                <a:gd name="connsiteX6376" fmla="*/ 1415891 w 6400800"/>
                <a:gd name="connsiteY6376" fmla="*/ 281464 h 514350"/>
                <a:gd name="connsiteX6377" fmla="*/ 1415891 w 6400800"/>
                <a:gd name="connsiteY6377" fmla="*/ 289084 h 514350"/>
                <a:gd name="connsiteX6378" fmla="*/ 1415891 w 6400800"/>
                <a:gd name="connsiteY6378" fmla="*/ 289084 h 514350"/>
                <a:gd name="connsiteX6379" fmla="*/ 1413034 w 6400800"/>
                <a:gd name="connsiteY6379" fmla="*/ 286226 h 514350"/>
                <a:gd name="connsiteX6380" fmla="*/ 1415891 w 6400800"/>
                <a:gd name="connsiteY6380" fmla="*/ 281464 h 514350"/>
                <a:gd name="connsiteX6381" fmla="*/ 1412081 w 6400800"/>
                <a:gd name="connsiteY6381" fmla="*/ 290036 h 514350"/>
                <a:gd name="connsiteX6382" fmla="*/ 1413986 w 6400800"/>
                <a:gd name="connsiteY6382" fmla="*/ 292894 h 514350"/>
                <a:gd name="connsiteX6383" fmla="*/ 1415891 w 6400800"/>
                <a:gd name="connsiteY6383" fmla="*/ 295751 h 514350"/>
                <a:gd name="connsiteX6384" fmla="*/ 1415891 w 6400800"/>
                <a:gd name="connsiteY6384" fmla="*/ 300514 h 514350"/>
                <a:gd name="connsiteX6385" fmla="*/ 1412081 w 6400800"/>
                <a:gd name="connsiteY6385" fmla="*/ 290036 h 514350"/>
                <a:gd name="connsiteX6386" fmla="*/ 1412081 w 6400800"/>
                <a:gd name="connsiteY6386" fmla="*/ 290036 h 514350"/>
                <a:gd name="connsiteX6387" fmla="*/ 1383506 w 6400800"/>
                <a:gd name="connsiteY6387" fmla="*/ 364331 h 514350"/>
                <a:gd name="connsiteX6388" fmla="*/ 1382554 w 6400800"/>
                <a:gd name="connsiteY6388" fmla="*/ 358616 h 514350"/>
                <a:gd name="connsiteX6389" fmla="*/ 1382554 w 6400800"/>
                <a:gd name="connsiteY6389" fmla="*/ 357664 h 514350"/>
                <a:gd name="connsiteX6390" fmla="*/ 1383506 w 6400800"/>
                <a:gd name="connsiteY6390" fmla="*/ 362426 h 514350"/>
                <a:gd name="connsiteX6391" fmla="*/ 1383506 w 6400800"/>
                <a:gd name="connsiteY6391" fmla="*/ 364331 h 514350"/>
                <a:gd name="connsiteX6392" fmla="*/ 1386364 w 6400800"/>
                <a:gd name="connsiteY6392" fmla="*/ 298609 h 514350"/>
                <a:gd name="connsiteX6393" fmla="*/ 1386364 w 6400800"/>
                <a:gd name="connsiteY6393" fmla="*/ 298609 h 514350"/>
                <a:gd name="connsiteX6394" fmla="*/ 1384459 w 6400800"/>
                <a:gd name="connsiteY6394" fmla="*/ 293846 h 514350"/>
                <a:gd name="connsiteX6395" fmla="*/ 1386364 w 6400800"/>
                <a:gd name="connsiteY6395" fmla="*/ 290989 h 514350"/>
                <a:gd name="connsiteX6396" fmla="*/ 1391126 w 6400800"/>
                <a:gd name="connsiteY6396" fmla="*/ 286226 h 514350"/>
                <a:gd name="connsiteX6397" fmla="*/ 1386364 w 6400800"/>
                <a:gd name="connsiteY6397" fmla="*/ 298609 h 514350"/>
                <a:gd name="connsiteX6398" fmla="*/ 1383506 w 6400800"/>
                <a:gd name="connsiteY6398" fmla="*/ 287179 h 514350"/>
                <a:gd name="connsiteX6399" fmla="*/ 1382554 w 6400800"/>
                <a:gd name="connsiteY6399" fmla="*/ 288131 h 514350"/>
                <a:gd name="connsiteX6400" fmla="*/ 1376839 w 6400800"/>
                <a:gd name="connsiteY6400" fmla="*/ 274796 h 514350"/>
                <a:gd name="connsiteX6401" fmla="*/ 1384459 w 6400800"/>
                <a:gd name="connsiteY6401" fmla="*/ 242411 h 514350"/>
                <a:gd name="connsiteX6402" fmla="*/ 1390174 w 6400800"/>
                <a:gd name="connsiteY6402" fmla="*/ 281464 h 514350"/>
                <a:gd name="connsiteX6403" fmla="*/ 1383506 w 6400800"/>
                <a:gd name="connsiteY6403" fmla="*/ 287179 h 514350"/>
                <a:gd name="connsiteX6404" fmla="*/ 1391126 w 6400800"/>
                <a:gd name="connsiteY6404" fmla="*/ 310991 h 514350"/>
                <a:gd name="connsiteX6405" fmla="*/ 1393031 w 6400800"/>
                <a:gd name="connsiteY6405" fmla="*/ 299561 h 514350"/>
                <a:gd name="connsiteX6406" fmla="*/ 1393031 w 6400800"/>
                <a:gd name="connsiteY6406" fmla="*/ 298609 h 514350"/>
                <a:gd name="connsiteX6407" fmla="*/ 1393984 w 6400800"/>
                <a:gd name="connsiteY6407" fmla="*/ 305276 h 514350"/>
                <a:gd name="connsiteX6408" fmla="*/ 1391126 w 6400800"/>
                <a:gd name="connsiteY6408" fmla="*/ 310991 h 514350"/>
                <a:gd name="connsiteX6409" fmla="*/ 1397794 w 6400800"/>
                <a:gd name="connsiteY6409" fmla="*/ 278606 h 514350"/>
                <a:gd name="connsiteX6410" fmla="*/ 1397794 w 6400800"/>
                <a:gd name="connsiteY6410" fmla="*/ 278606 h 514350"/>
                <a:gd name="connsiteX6411" fmla="*/ 1397794 w 6400800"/>
                <a:gd name="connsiteY6411" fmla="*/ 279559 h 514350"/>
                <a:gd name="connsiteX6412" fmla="*/ 1397794 w 6400800"/>
                <a:gd name="connsiteY6412" fmla="*/ 278606 h 514350"/>
                <a:gd name="connsiteX6413" fmla="*/ 1397794 w 6400800"/>
                <a:gd name="connsiteY6413" fmla="*/ 278606 h 514350"/>
                <a:gd name="connsiteX6414" fmla="*/ 1397794 w 6400800"/>
                <a:gd name="connsiteY6414" fmla="*/ 322421 h 514350"/>
                <a:gd name="connsiteX6415" fmla="*/ 1399699 w 6400800"/>
                <a:gd name="connsiteY6415" fmla="*/ 331946 h 514350"/>
                <a:gd name="connsiteX6416" fmla="*/ 1399699 w 6400800"/>
                <a:gd name="connsiteY6416" fmla="*/ 333851 h 514350"/>
                <a:gd name="connsiteX6417" fmla="*/ 1396841 w 6400800"/>
                <a:gd name="connsiteY6417" fmla="*/ 326231 h 514350"/>
                <a:gd name="connsiteX6418" fmla="*/ 1397794 w 6400800"/>
                <a:gd name="connsiteY6418" fmla="*/ 322421 h 514350"/>
                <a:gd name="connsiteX6419" fmla="*/ 1387316 w 6400800"/>
                <a:gd name="connsiteY6419" fmla="*/ 231934 h 514350"/>
                <a:gd name="connsiteX6420" fmla="*/ 1395889 w 6400800"/>
                <a:gd name="connsiteY6420" fmla="*/ 270986 h 514350"/>
                <a:gd name="connsiteX6421" fmla="*/ 1394936 w 6400800"/>
                <a:gd name="connsiteY6421" fmla="*/ 272891 h 514350"/>
                <a:gd name="connsiteX6422" fmla="*/ 1384459 w 6400800"/>
                <a:gd name="connsiteY6422" fmla="*/ 240506 h 514350"/>
                <a:gd name="connsiteX6423" fmla="*/ 1387316 w 6400800"/>
                <a:gd name="connsiteY6423" fmla="*/ 231934 h 514350"/>
                <a:gd name="connsiteX6424" fmla="*/ 1380649 w 6400800"/>
                <a:gd name="connsiteY6424" fmla="*/ 232886 h 514350"/>
                <a:gd name="connsiteX6425" fmla="*/ 1386364 w 6400800"/>
                <a:gd name="connsiteY6425" fmla="*/ 225266 h 514350"/>
                <a:gd name="connsiteX6426" fmla="*/ 1386364 w 6400800"/>
                <a:gd name="connsiteY6426" fmla="*/ 225266 h 514350"/>
                <a:gd name="connsiteX6427" fmla="*/ 1372076 w 6400800"/>
                <a:gd name="connsiteY6427" fmla="*/ 262414 h 514350"/>
                <a:gd name="connsiteX6428" fmla="*/ 1370171 w 6400800"/>
                <a:gd name="connsiteY6428" fmla="*/ 257651 h 514350"/>
                <a:gd name="connsiteX6429" fmla="*/ 1369219 w 6400800"/>
                <a:gd name="connsiteY6429" fmla="*/ 253841 h 514350"/>
                <a:gd name="connsiteX6430" fmla="*/ 1380649 w 6400800"/>
                <a:gd name="connsiteY6430" fmla="*/ 232886 h 514350"/>
                <a:gd name="connsiteX6431" fmla="*/ 1356836 w 6400800"/>
                <a:gd name="connsiteY6431" fmla="*/ 300514 h 514350"/>
                <a:gd name="connsiteX6432" fmla="*/ 1356836 w 6400800"/>
                <a:gd name="connsiteY6432" fmla="*/ 302419 h 514350"/>
                <a:gd name="connsiteX6433" fmla="*/ 1355884 w 6400800"/>
                <a:gd name="connsiteY6433" fmla="*/ 304324 h 514350"/>
                <a:gd name="connsiteX6434" fmla="*/ 1355884 w 6400800"/>
                <a:gd name="connsiteY6434" fmla="*/ 299561 h 514350"/>
                <a:gd name="connsiteX6435" fmla="*/ 1356836 w 6400800"/>
                <a:gd name="connsiteY6435" fmla="*/ 300514 h 514350"/>
                <a:gd name="connsiteX6436" fmla="*/ 1339691 w 6400800"/>
                <a:gd name="connsiteY6436" fmla="*/ 325279 h 514350"/>
                <a:gd name="connsiteX6437" fmla="*/ 1339691 w 6400800"/>
                <a:gd name="connsiteY6437" fmla="*/ 324326 h 514350"/>
                <a:gd name="connsiteX6438" fmla="*/ 1341596 w 6400800"/>
                <a:gd name="connsiteY6438" fmla="*/ 317659 h 514350"/>
                <a:gd name="connsiteX6439" fmla="*/ 1341596 w 6400800"/>
                <a:gd name="connsiteY6439" fmla="*/ 317659 h 514350"/>
                <a:gd name="connsiteX6440" fmla="*/ 1341596 w 6400800"/>
                <a:gd name="connsiteY6440" fmla="*/ 330994 h 514350"/>
                <a:gd name="connsiteX6441" fmla="*/ 1339691 w 6400800"/>
                <a:gd name="connsiteY6441" fmla="*/ 325279 h 514350"/>
                <a:gd name="connsiteX6442" fmla="*/ 1340644 w 6400800"/>
                <a:gd name="connsiteY6442" fmla="*/ 226219 h 514350"/>
                <a:gd name="connsiteX6443" fmla="*/ 1340644 w 6400800"/>
                <a:gd name="connsiteY6443" fmla="*/ 226219 h 514350"/>
                <a:gd name="connsiteX6444" fmla="*/ 1344454 w 6400800"/>
                <a:gd name="connsiteY6444" fmla="*/ 237649 h 514350"/>
                <a:gd name="connsiteX6445" fmla="*/ 1344454 w 6400800"/>
                <a:gd name="connsiteY6445" fmla="*/ 242411 h 514350"/>
                <a:gd name="connsiteX6446" fmla="*/ 1343501 w 6400800"/>
                <a:gd name="connsiteY6446" fmla="*/ 264319 h 514350"/>
                <a:gd name="connsiteX6447" fmla="*/ 1343501 w 6400800"/>
                <a:gd name="connsiteY6447" fmla="*/ 272891 h 514350"/>
                <a:gd name="connsiteX6448" fmla="*/ 1339691 w 6400800"/>
                <a:gd name="connsiteY6448" fmla="*/ 269081 h 514350"/>
                <a:gd name="connsiteX6449" fmla="*/ 1340644 w 6400800"/>
                <a:gd name="connsiteY6449" fmla="*/ 226219 h 514350"/>
                <a:gd name="connsiteX6450" fmla="*/ 1337786 w 6400800"/>
                <a:gd name="connsiteY6450" fmla="*/ 295751 h 514350"/>
                <a:gd name="connsiteX6451" fmla="*/ 1338739 w 6400800"/>
                <a:gd name="connsiteY6451" fmla="*/ 271939 h 514350"/>
                <a:gd name="connsiteX6452" fmla="*/ 1342549 w 6400800"/>
                <a:gd name="connsiteY6452" fmla="*/ 276701 h 514350"/>
                <a:gd name="connsiteX6453" fmla="*/ 1342549 w 6400800"/>
                <a:gd name="connsiteY6453" fmla="*/ 276701 h 514350"/>
                <a:gd name="connsiteX6454" fmla="*/ 1342549 w 6400800"/>
                <a:gd name="connsiteY6454" fmla="*/ 286226 h 514350"/>
                <a:gd name="connsiteX6455" fmla="*/ 1337786 w 6400800"/>
                <a:gd name="connsiteY6455" fmla="*/ 295751 h 514350"/>
                <a:gd name="connsiteX6456" fmla="*/ 1337786 w 6400800"/>
                <a:gd name="connsiteY6456" fmla="*/ 296704 h 514350"/>
                <a:gd name="connsiteX6457" fmla="*/ 1337786 w 6400800"/>
                <a:gd name="connsiteY6457" fmla="*/ 295751 h 514350"/>
                <a:gd name="connsiteX6458" fmla="*/ 1314926 w 6400800"/>
                <a:gd name="connsiteY6458" fmla="*/ 320516 h 514350"/>
                <a:gd name="connsiteX6459" fmla="*/ 1314926 w 6400800"/>
                <a:gd name="connsiteY6459" fmla="*/ 320516 h 514350"/>
                <a:gd name="connsiteX6460" fmla="*/ 1314926 w 6400800"/>
                <a:gd name="connsiteY6460" fmla="*/ 320516 h 514350"/>
                <a:gd name="connsiteX6461" fmla="*/ 1314926 w 6400800"/>
                <a:gd name="connsiteY6461" fmla="*/ 320516 h 514350"/>
                <a:gd name="connsiteX6462" fmla="*/ 1311116 w 6400800"/>
                <a:gd name="connsiteY6462" fmla="*/ 312896 h 514350"/>
                <a:gd name="connsiteX6463" fmla="*/ 1311116 w 6400800"/>
                <a:gd name="connsiteY6463" fmla="*/ 312896 h 514350"/>
                <a:gd name="connsiteX6464" fmla="*/ 1311116 w 6400800"/>
                <a:gd name="connsiteY6464" fmla="*/ 314801 h 514350"/>
                <a:gd name="connsiteX6465" fmla="*/ 1311116 w 6400800"/>
                <a:gd name="connsiteY6465" fmla="*/ 314801 h 514350"/>
                <a:gd name="connsiteX6466" fmla="*/ 1311116 w 6400800"/>
                <a:gd name="connsiteY6466" fmla="*/ 312896 h 514350"/>
                <a:gd name="connsiteX6467" fmla="*/ 1242536 w 6400800"/>
                <a:gd name="connsiteY6467" fmla="*/ 344329 h 514350"/>
                <a:gd name="connsiteX6468" fmla="*/ 1238726 w 6400800"/>
                <a:gd name="connsiteY6468" fmla="*/ 336709 h 514350"/>
                <a:gd name="connsiteX6469" fmla="*/ 1238726 w 6400800"/>
                <a:gd name="connsiteY6469" fmla="*/ 310991 h 514350"/>
                <a:gd name="connsiteX6470" fmla="*/ 1238726 w 6400800"/>
                <a:gd name="connsiteY6470" fmla="*/ 307181 h 514350"/>
                <a:gd name="connsiteX6471" fmla="*/ 1244441 w 6400800"/>
                <a:gd name="connsiteY6471" fmla="*/ 339566 h 514350"/>
                <a:gd name="connsiteX6472" fmla="*/ 1244441 w 6400800"/>
                <a:gd name="connsiteY6472" fmla="*/ 340519 h 514350"/>
                <a:gd name="connsiteX6473" fmla="*/ 1242536 w 6400800"/>
                <a:gd name="connsiteY6473" fmla="*/ 344329 h 514350"/>
                <a:gd name="connsiteX6474" fmla="*/ 1279684 w 6400800"/>
                <a:gd name="connsiteY6474" fmla="*/ 290989 h 514350"/>
                <a:gd name="connsiteX6475" fmla="*/ 1279684 w 6400800"/>
                <a:gd name="connsiteY6475" fmla="*/ 284321 h 514350"/>
                <a:gd name="connsiteX6476" fmla="*/ 1281589 w 6400800"/>
                <a:gd name="connsiteY6476" fmla="*/ 287179 h 514350"/>
                <a:gd name="connsiteX6477" fmla="*/ 1279684 w 6400800"/>
                <a:gd name="connsiteY6477" fmla="*/ 290989 h 514350"/>
                <a:gd name="connsiteX6478" fmla="*/ 1298734 w 6400800"/>
                <a:gd name="connsiteY6478" fmla="*/ 332899 h 514350"/>
                <a:gd name="connsiteX6479" fmla="*/ 1298734 w 6400800"/>
                <a:gd name="connsiteY6479" fmla="*/ 332899 h 514350"/>
                <a:gd name="connsiteX6480" fmla="*/ 1298734 w 6400800"/>
                <a:gd name="connsiteY6480" fmla="*/ 330994 h 514350"/>
                <a:gd name="connsiteX6481" fmla="*/ 1298734 w 6400800"/>
                <a:gd name="connsiteY6481" fmla="*/ 332899 h 514350"/>
                <a:gd name="connsiteX6482" fmla="*/ 1295876 w 6400800"/>
                <a:gd name="connsiteY6482" fmla="*/ 278606 h 514350"/>
                <a:gd name="connsiteX6483" fmla="*/ 1305401 w 6400800"/>
                <a:gd name="connsiteY6483" fmla="*/ 299561 h 514350"/>
                <a:gd name="connsiteX6484" fmla="*/ 1305401 w 6400800"/>
                <a:gd name="connsiteY6484" fmla="*/ 300514 h 514350"/>
                <a:gd name="connsiteX6485" fmla="*/ 1304449 w 6400800"/>
                <a:gd name="connsiteY6485" fmla="*/ 303371 h 514350"/>
                <a:gd name="connsiteX6486" fmla="*/ 1300639 w 6400800"/>
                <a:gd name="connsiteY6486" fmla="*/ 295751 h 514350"/>
                <a:gd name="connsiteX6487" fmla="*/ 1293971 w 6400800"/>
                <a:gd name="connsiteY6487" fmla="*/ 284321 h 514350"/>
                <a:gd name="connsiteX6488" fmla="*/ 1295876 w 6400800"/>
                <a:gd name="connsiteY6488" fmla="*/ 278606 h 514350"/>
                <a:gd name="connsiteX6489" fmla="*/ 1299686 w 6400800"/>
                <a:gd name="connsiteY6489" fmla="*/ 328136 h 514350"/>
                <a:gd name="connsiteX6490" fmla="*/ 1299686 w 6400800"/>
                <a:gd name="connsiteY6490" fmla="*/ 330041 h 514350"/>
                <a:gd name="connsiteX6491" fmla="*/ 1298734 w 6400800"/>
                <a:gd name="connsiteY6491" fmla="*/ 331946 h 514350"/>
                <a:gd name="connsiteX6492" fmla="*/ 1293019 w 6400800"/>
                <a:gd name="connsiteY6492" fmla="*/ 324326 h 514350"/>
                <a:gd name="connsiteX6493" fmla="*/ 1289209 w 6400800"/>
                <a:gd name="connsiteY6493" fmla="*/ 318611 h 514350"/>
                <a:gd name="connsiteX6494" fmla="*/ 1289209 w 6400800"/>
                <a:gd name="connsiteY6494" fmla="*/ 318611 h 514350"/>
                <a:gd name="connsiteX6495" fmla="*/ 1289209 w 6400800"/>
                <a:gd name="connsiteY6495" fmla="*/ 309086 h 514350"/>
                <a:gd name="connsiteX6496" fmla="*/ 1290161 w 6400800"/>
                <a:gd name="connsiteY6496" fmla="*/ 305276 h 514350"/>
                <a:gd name="connsiteX6497" fmla="*/ 1299686 w 6400800"/>
                <a:gd name="connsiteY6497" fmla="*/ 328136 h 514350"/>
                <a:gd name="connsiteX6498" fmla="*/ 1289209 w 6400800"/>
                <a:gd name="connsiteY6498" fmla="*/ 263366 h 514350"/>
                <a:gd name="connsiteX6499" fmla="*/ 1287304 w 6400800"/>
                <a:gd name="connsiteY6499" fmla="*/ 268129 h 514350"/>
                <a:gd name="connsiteX6500" fmla="*/ 1287304 w 6400800"/>
                <a:gd name="connsiteY6500" fmla="*/ 259556 h 514350"/>
                <a:gd name="connsiteX6501" fmla="*/ 1289209 w 6400800"/>
                <a:gd name="connsiteY6501" fmla="*/ 263366 h 514350"/>
                <a:gd name="connsiteX6502" fmla="*/ 1276826 w 6400800"/>
                <a:gd name="connsiteY6502" fmla="*/ 238601 h 514350"/>
                <a:gd name="connsiteX6503" fmla="*/ 1278731 w 6400800"/>
                <a:gd name="connsiteY6503" fmla="*/ 242411 h 514350"/>
                <a:gd name="connsiteX6504" fmla="*/ 1286351 w 6400800"/>
                <a:gd name="connsiteY6504" fmla="*/ 257651 h 514350"/>
                <a:gd name="connsiteX6505" fmla="*/ 1285399 w 6400800"/>
                <a:gd name="connsiteY6505" fmla="*/ 267176 h 514350"/>
                <a:gd name="connsiteX6506" fmla="*/ 1277779 w 6400800"/>
                <a:gd name="connsiteY6506" fmla="*/ 255746 h 514350"/>
                <a:gd name="connsiteX6507" fmla="*/ 1276826 w 6400800"/>
                <a:gd name="connsiteY6507" fmla="*/ 242411 h 514350"/>
                <a:gd name="connsiteX6508" fmla="*/ 1276826 w 6400800"/>
                <a:gd name="connsiteY6508" fmla="*/ 238601 h 514350"/>
                <a:gd name="connsiteX6509" fmla="*/ 1273016 w 6400800"/>
                <a:gd name="connsiteY6509" fmla="*/ 271939 h 514350"/>
                <a:gd name="connsiteX6510" fmla="*/ 1273969 w 6400800"/>
                <a:gd name="connsiteY6510" fmla="*/ 272891 h 514350"/>
                <a:gd name="connsiteX6511" fmla="*/ 1273016 w 6400800"/>
                <a:gd name="connsiteY6511" fmla="*/ 291941 h 514350"/>
                <a:gd name="connsiteX6512" fmla="*/ 1271111 w 6400800"/>
                <a:gd name="connsiteY6512" fmla="*/ 288131 h 514350"/>
                <a:gd name="connsiteX6513" fmla="*/ 1273016 w 6400800"/>
                <a:gd name="connsiteY6513" fmla="*/ 271939 h 514350"/>
                <a:gd name="connsiteX6514" fmla="*/ 1240631 w 6400800"/>
                <a:gd name="connsiteY6514" fmla="*/ 229076 h 514350"/>
                <a:gd name="connsiteX6515" fmla="*/ 1244441 w 6400800"/>
                <a:gd name="connsiteY6515" fmla="*/ 220504 h 514350"/>
                <a:gd name="connsiteX6516" fmla="*/ 1253966 w 6400800"/>
                <a:gd name="connsiteY6516" fmla="*/ 237649 h 514350"/>
                <a:gd name="connsiteX6517" fmla="*/ 1264444 w 6400800"/>
                <a:gd name="connsiteY6517" fmla="*/ 257651 h 514350"/>
                <a:gd name="connsiteX6518" fmla="*/ 1268254 w 6400800"/>
                <a:gd name="connsiteY6518" fmla="*/ 264319 h 514350"/>
                <a:gd name="connsiteX6519" fmla="*/ 1262539 w 6400800"/>
                <a:gd name="connsiteY6519" fmla="*/ 286226 h 514350"/>
                <a:gd name="connsiteX6520" fmla="*/ 1254919 w 6400800"/>
                <a:gd name="connsiteY6520" fmla="*/ 277654 h 514350"/>
                <a:gd name="connsiteX6521" fmla="*/ 1241584 w 6400800"/>
                <a:gd name="connsiteY6521" fmla="*/ 251936 h 514350"/>
                <a:gd name="connsiteX6522" fmla="*/ 1235869 w 6400800"/>
                <a:gd name="connsiteY6522" fmla="*/ 243364 h 514350"/>
                <a:gd name="connsiteX6523" fmla="*/ 1235869 w 6400800"/>
                <a:gd name="connsiteY6523" fmla="*/ 242411 h 514350"/>
                <a:gd name="connsiteX6524" fmla="*/ 1240631 w 6400800"/>
                <a:gd name="connsiteY6524" fmla="*/ 229076 h 514350"/>
                <a:gd name="connsiteX6525" fmla="*/ 1228249 w 6400800"/>
                <a:gd name="connsiteY6525" fmla="*/ 304324 h 514350"/>
                <a:gd name="connsiteX6526" fmla="*/ 1227296 w 6400800"/>
                <a:gd name="connsiteY6526" fmla="*/ 288131 h 514350"/>
                <a:gd name="connsiteX6527" fmla="*/ 1227296 w 6400800"/>
                <a:gd name="connsiteY6527" fmla="*/ 281464 h 514350"/>
                <a:gd name="connsiteX6528" fmla="*/ 1228249 w 6400800"/>
                <a:gd name="connsiteY6528" fmla="*/ 279559 h 514350"/>
                <a:gd name="connsiteX6529" fmla="*/ 1228249 w 6400800"/>
                <a:gd name="connsiteY6529" fmla="*/ 278606 h 514350"/>
                <a:gd name="connsiteX6530" fmla="*/ 1229201 w 6400800"/>
                <a:gd name="connsiteY6530" fmla="*/ 279559 h 514350"/>
                <a:gd name="connsiteX6531" fmla="*/ 1231106 w 6400800"/>
                <a:gd name="connsiteY6531" fmla="*/ 284321 h 514350"/>
                <a:gd name="connsiteX6532" fmla="*/ 1228249 w 6400800"/>
                <a:gd name="connsiteY6532" fmla="*/ 304324 h 514350"/>
                <a:gd name="connsiteX6533" fmla="*/ 1232059 w 6400800"/>
                <a:gd name="connsiteY6533" fmla="*/ 280511 h 514350"/>
                <a:gd name="connsiteX6534" fmla="*/ 1232059 w 6400800"/>
                <a:gd name="connsiteY6534" fmla="*/ 278606 h 514350"/>
                <a:gd name="connsiteX6535" fmla="*/ 1230154 w 6400800"/>
                <a:gd name="connsiteY6535" fmla="*/ 275749 h 514350"/>
                <a:gd name="connsiteX6536" fmla="*/ 1227296 w 6400800"/>
                <a:gd name="connsiteY6536" fmla="*/ 275749 h 514350"/>
                <a:gd name="connsiteX6537" fmla="*/ 1226344 w 6400800"/>
                <a:gd name="connsiteY6537" fmla="*/ 275749 h 514350"/>
                <a:gd name="connsiteX6538" fmla="*/ 1226344 w 6400800"/>
                <a:gd name="connsiteY6538" fmla="*/ 269081 h 514350"/>
                <a:gd name="connsiteX6539" fmla="*/ 1230154 w 6400800"/>
                <a:gd name="connsiteY6539" fmla="*/ 272891 h 514350"/>
                <a:gd name="connsiteX6540" fmla="*/ 1233011 w 6400800"/>
                <a:gd name="connsiteY6540" fmla="*/ 276701 h 514350"/>
                <a:gd name="connsiteX6541" fmla="*/ 1232059 w 6400800"/>
                <a:gd name="connsiteY6541" fmla="*/ 280511 h 514350"/>
                <a:gd name="connsiteX6542" fmla="*/ 1230154 w 6400800"/>
                <a:gd name="connsiteY6542" fmla="*/ 221456 h 514350"/>
                <a:gd name="connsiteX6543" fmla="*/ 1233964 w 6400800"/>
                <a:gd name="connsiteY6543" fmla="*/ 233839 h 514350"/>
                <a:gd name="connsiteX6544" fmla="*/ 1233964 w 6400800"/>
                <a:gd name="connsiteY6544" fmla="*/ 233839 h 514350"/>
                <a:gd name="connsiteX6545" fmla="*/ 1233011 w 6400800"/>
                <a:gd name="connsiteY6545" fmla="*/ 230029 h 514350"/>
                <a:gd name="connsiteX6546" fmla="*/ 1230154 w 6400800"/>
                <a:gd name="connsiteY6546" fmla="*/ 221456 h 514350"/>
                <a:gd name="connsiteX6547" fmla="*/ 1230154 w 6400800"/>
                <a:gd name="connsiteY6547" fmla="*/ 221456 h 514350"/>
                <a:gd name="connsiteX6548" fmla="*/ 1229201 w 6400800"/>
                <a:gd name="connsiteY6548" fmla="*/ 257651 h 514350"/>
                <a:gd name="connsiteX6549" fmla="*/ 1229201 w 6400800"/>
                <a:gd name="connsiteY6549" fmla="*/ 257651 h 514350"/>
                <a:gd name="connsiteX6550" fmla="*/ 1230154 w 6400800"/>
                <a:gd name="connsiteY6550" fmla="*/ 259556 h 514350"/>
                <a:gd name="connsiteX6551" fmla="*/ 1230154 w 6400800"/>
                <a:gd name="connsiteY6551" fmla="*/ 262414 h 514350"/>
                <a:gd name="connsiteX6552" fmla="*/ 1232059 w 6400800"/>
                <a:gd name="connsiteY6552" fmla="*/ 274796 h 514350"/>
                <a:gd name="connsiteX6553" fmla="*/ 1232059 w 6400800"/>
                <a:gd name="connsiteY6553" fmla="*/ 274796 h 514350"/>
                <a:gd name="connsiteX6554" fmla="*/ 1229201 w 6400800"/>
                <a:gd name="connsiteY6554" fmla="*/ 272891 h 514350"/>
                <a:gd name="connsiteX6555" fmla="*/ 1225391 w 6400800"/>
                <a:gd name="connsiteY6555" fmla="*/ 269081 h 514350"/>
                <a:gd name="connsiteX6556" fmla="*/ 1225391 w 6400800"/>
                <a:gd name="connsiteY6556" fmla="*/ 265271 h 514350"/>
                <a:gd name="connsiteX6557" fmla="*/ 1229201 w 6400800"/>
                <a:gd name="connsiteY6557" fmla="*/ 257651 h 514350"/>
                <a:gd name="connsiteX6558" fmla="*/ 1226344 w 6400800"/>
                <a:gd name="connsiteY6558" fmla="*/ 235744 h 514350"/>
                <a:gd name="connsiteX6559" fmla="*/ 1228249 w 6400800"/>
                <a:gd name="connsiteY6559" fmla="*/ 244316 h 514350"/>
                <a:gd name="connsiteX6560" fmla="*/ 1227296 w 6400800"/>
                <a:gd name="connsiteY6560" fmla="*/ 246221 h 514350"/>
                <a:gd name="connsiteX6561" fmla="*/ 1225391 w 6400800"/>
                <a:gd name="connsiteY6561" fmla="*/ 244316 h 514350"/>
                <a:gd name="connsiteX6562" fmla="*/ 1225391 w 6400800"/>
                <a:gd name="connsiteY6562" fmla="*/ 231934 h 514350"/>
                <a:gd name="connsiteX6563" fmla="*/ 1226344 w 6400800"/>
                <a:gd name="connsiteY6563" fmla="*/ 235744 h 514350"/>
                <a:gd name="connsiteX6564" fmla="*/ 1197769 w 6400800"/>
                <a:gd name="connsiteY6564" fmla="*/ 293846 h 514350"/>
                <a:gd name="connsiteX6565" fmla="*/ 1198721 w 6400800"/>
                <a:gd name="connsiteY6565" fmla="*/ 290036 h 514350"/>
                <a:gd name="connsiteX6566" fmla="*/ 1198721 w 6400800"/>
                <a:gd name="connsiteY6566" fmla="*/ 291941 h 514350"/>
                <a:gd name="connsiteX6567" fmla="*/ 1199674 w 6400800"/>
                <a:gd name="connsiteY6567" fmla="*/ 299561 h 514350"/>
                <a:gd name="connsiteX6568" fmla="*/ 1196816 w 6400800"/>
                <a:gd name="connsiteY6568" fmla="*/ 307181 h 514350"/>
                <a:gd name="connsiteX6569" fmla="*/ 1194911 w 6400800"/>
                <a:gd name="connsiteY6569" fmla="*/ 299561 h 514350"/>
                <a:gd name="connsiteX6570" fmla="*/ 1197769 w 6400800"/>
                <a:gd name="connsiteY6570" fmla="*/ 293846 h 514350"/>
                <a:gd name="connsiteX6571" fmla="*/ 1196816 w 6400800"/>
                <a:gd name="connsiteY6571" fmla="*/ 459581 h 514350"/>
                <a:gd name="connsiteX6572" fmla="*/ 1196816 w 6400800"/>
                <a:gd name="connsiteY6572" fmla="*/ 459581 h 514350"/>
                <a:gd name="connsiteX6573" fmla="*/ 1195864 w 6400800"/>
                <a:gd name="connsiteY6573" fmla="*/ 455771 h 514350"/>
                <a:gd name="connsiteX6574" fmla="*/ 1196816 w 6400800"/>
                <a:gd name="connsiteY6574" fmla="*/ 459581 h 514350"/>
                <a:gd name="connsiteX6575" fmla="*/ 1190149 w 6400800"/>
                <a:gd name="connsiteY6575" fmla="*/ 324326 h 514350"/>
                <a:gd name="connsiteX6576" fmla="*/ 1190149 w 6400800"/>
                <a:gd name="connsiteY6576" fmla="*/ 324326 h 514350"/>
                <a:gd name="connsiteX6577" fmla="*/ 1189196 w 6400800"/>
                <a:gd name="connsiteY6577" fmla="*/ 320516 h 514350"/>
                <a:gd name="connsiteX6578" fmla="*/ 1190149 w 6400800"/>
                <a:gd name="connsiteY6578" fmla="*/ 324326 h 514350"/>
                <a:gd name="connsiteX6579" fmla="*/ 1170146 w 6400800"/>
                <a:gd name="connsiteY6579" fmla="*/ 270986 h 514350"/>
                <a:gd name="connsiteX6580" fmla="*/ 1170146 w 6400800"/>
                <a:gd name="connsiteY6580" fmla="*/ 268129 h 514350"/>
                <a:gd name="connsiteX6581" fmla="*/ 1170146 w 6400800"/>
                <a:gd name="connsiteY6581" fmla="*/ 264319 h 514350"/>
                <a:gd name="connsiteX6582" fmla="*/ 1172051 w 6400800"/>
                <a:gd name="connsiteY6582" fmla="*/ 235744 h 514350"/>
                <a:gd name="connsiteX6583" fmla="*/ 1174909 w 6400800"/>
                <a:gd name="connsiteY6583" fmla="*/ 245269 h 514350"/>
                <a:gd name="connsiteX6584" fmla="*/ 1176814 w 6400800"/>
                <a:gd name="connsiteY6584" fmla="*/ 260509 h 514350"/>
                <a:gd name="connsiteX6585" fmla="*/ 1177766 w 6400800"/>
                <a:gd name="connsiteY6585" fmla="*/ 285274 h 514350"/>
                <a:gd name="connsiteX6586" fmla="*/ 1177766 w 6400800"/>
                <a:gd name="connsiteY6586" fmla="*/ 308134 h 514350"/>
                <a:gd name="connsiteX6587" fmla="*/ 1176814 w 6400800"/>
                <a:gd name="connsiteY6587" fmla="*/ 305276 h 514350"/>
                <a:gd name="connsiteX6588" fmla="*/ 1168241 w 6400800"/>
                <a:gd name="connsiteY6588" fmla="*/ 287179 h 514350"/>
                <a:gd name="connsiteX6589" fmla="*/ 1170146 w 6400800"/>
                <a:gd name="connsiteY6589" fmla="*/ 270986 h 514350"/>
                <a:gd name="connsiteX6590" fmla="*/ 1170146 w 6400800"/>
                <a:gd name="connsiteY6590" fmla="*/ 309086 h 514350"/>
                <a:gd name="connsiteX6591" fmla="*/ 1173956 w 6400800"/>
                <a:gd name="connsiteY6591" fmla="*/ 321469 h 514350"/>
                <a:gd name="connsiteX6592" fmla="*/ 1172051 w 6400800"/>
                <a:gd name="connsiteY6592" fmla="*/ 327184 h 514350"/>
                <a:gd name="connsiteX6593" fmla="*/ 1170146 w 6400800"/>
                <a:gd name="connsiteY6593" fmla="*/ 322421 h 514350"/>
                <a:gd name="connsiteX6594" fmla="*/ 1170146 w 6400800"/>
                <a:gd name="connsiteY6594" fmla="*/ 318611 h 514350"/>
                <a:gd name="connsiteX6595" fmla="*/ 1168241 w 6400800"/>
                <a:gd name="connsiteY6595" fmla="*/ 303371 h 514350"/>
                <a:gd name="connsiteX6596" fmla="*/ 1170146 w 6400800"/>
                <a:gd name="connsiteY6596" fmla="*/ 309086 h 514350"/>
                <a:gd name="connsiteX6597" fmla="*/ 1164431 w 6400800"/>
                <a:gd name="connsiteY6597" fmla="*/ 236696 h 514350"/>
                <a:gd name="connsiteX6598" fmla="*/ 1161574 w 6400800"/>
                <a:gd name="connsiteY6598" fmla="*/ 253841 h 514350"/>
                <a:gd name="connsiteX6599" fmla="*/ 1161574 w 6400800"/>
                <a:gd name="connsiteY6599" fmla="*/ 251936 h 514350"/>
                <a:gd name="connsiteX6600" fmla="*/ 1161574 w 6400800"/>
                <a:gd name="connsiteY6600" fmla="*/ 250984 h 514350"/>
                <a:gd name="connsiteX6601" fmla="*/ 1164431 w 6400800"/>
                <a:gd name="connsiteY6601" fmla="*/ 236696 h 514350"/>
                <a:gd name="connsiteX6602" fmla="*/ 1140619 w 6400800"/>
                <a:gd name="connsiteY6602" fmla="*/ 290036 h 514350"/>
                <a:gd name="connsiteX6603" fmla="*/ 1139666 w 6400800"/>
                <a:gd name="connsiteY6603" fmla="*/ 291941 h 514350"/>
                <a:gd name="connsiteX6604" fmla="*/ 1137761 w 6400800"/>
                <a:gd name="connsiteY6604" fmla="*/ 283369 h 514350"/>
                <a:gd name="connsiteX6605" fmla="*/ 1140619 w 6400800"/>
                <a:gd name="connsiteY6605" fmla="*/ 290036 h 514350"/>
                <a:gd name="connsiteX6606" fmla="*/ 1114901 w 6400800"/>
                <a:gd name="connsiteY6606" fmla="*/ 339566 h 514350"/>
                <a:gd name="connsiteX6607" fmla="*/ 1117759 w 6400800"/>
                <a:gd name="connsiteY6607" fmla="*/ 315754 h 514350"/>
                <a:gd name="connsiteX6608" fmla="*/ 1119664 w 6400800"/>
                <a:gd name="connsiteY6608" fmla="*/ 325279 h 514350"/>
                <a:gd name="connsiteX6609" fmla="*/ 1121569 w 6400800"/>
                <a:gd name="connsiteY6609" fmla="*/ 334804 h 514350"/>
                <a:gd name="connsiteX6610" fmla="*/ 1120616 w 6400800"/>
                <a:gd name="connsiteY6610" fmla="*/ 341471 h 514350"/>
                <a:gd name="connsiteX6611" fmla="*/ 1120616 w 6400800"/>
                <a:gd name="connsiteY6611" fmla="*/ 342424 h 514350"/>
                <a:gd name="connsiteX6612" fmla="*/ 1118711 w 6400800"/>
                <a:gd name="connsiteY6612" fmla="*/ 348139 h 514350"/>
                <a:gd name="connsiteX6613" fmla="*/ 1114901 w 6400800"/>
                <a:gd name="connsiteY6613" fmla="*/ 341471 h 514350"/>
                <a:gd name="connsiteX6614" fmla="*/ 1114901 w 6400800"/>
                <a:gd name="connsiteY6614" fmla="*/ 339566 h 514350"/>
                <a:gd name="connsiteX6615" fmla="*/ 1111091 w 6400800"/>
                <a:gd name="connsiteY6615" fmla="*/ 219551 h 514350"/>
                <a:gd name="connsiteX6616" fmla="*/ 1112044 w 6400800"/>
                <a:gd name="connsiteY6616" fmla="*/ 222409 h 514350"/>
                <a:gd name="connsiteX6617" fmla="*/ 1112996 w 6400800"/>
                <a:gd name="connsiteY6617" fmla="*/ 230029 h 514350"/>
                <a:gd name="connsiteX6618" fmla="*/ 1112996 w 6400800"/>
                <a:gd name="connsiteY6618" fmla="*/ 230029 h 514350"/>
                <a:gd name="connsiteX6619" fmla="*/ 1111091 w 6400800"/>
                <a:gd name="connsiteY6619" fmla="*/ 219551 h 514350"/>
                <a:gd name="connsiteX6620" fmla="*/ 1111091 w 6400800"/>
                <a:gd name="connsiteY6620" fmla="*/ 219551 h 514350"/>
                <a:gd name="connsiteX6621" fmla="*/ 1110139 w 6400800"/>
                <a:gd name="connsiteY6621" fmla="*/ 217646 h 514350"/>
                <a:gd name="connsiteX6622" fmla="*/ 1110139 w 6400800"/>
                <a:gd name="connsiteY6622" fmla="*/ 217646 h 514350"/>
                <a:gd name="connsiteX6623" fmla="*/ 1109186 w 6400800"/>
                <a:gd name="connsiteY6623" fmla="*/ 215741 h 514350"/>
                <a:gd name="connsiteX6624" fmla="*/ 1110139 w 6400800"/>
                <a:gd name="connsiteY6624" fmla="*/ 217646 h 514350"/>
                <a:gd name="connsiteX6625" fmla="*/ 1101566 w 6400800"/>
                <a:gd name="connsiteY6625" fmla="*/ 236696 h 514350"/>
                <a:gd name="connsiteX6626" fmla="*/ 1111091 w 6400800"/>
                <a:gd name="connsiteY6626" fmla="*/ 278606 h 514350"/>
                <a:gd name="connsiteX6627" fmla="*/ 1109186 w 6400800"/>
                <a:gd name="connsiteY6627" fmla="*/ 293846 h 514350"/>
                <a:gd name="connsiteX6628" fmla="*/ 1106329 w 6400800"/>
                <a:gd name="connsiteY6628" fmla="*/ 309086 h 514350"/>
                <a:gd name="connsiteX6629" fmla="*/ 1106329 w 6400800"/>
                <a:gd name="connsiteY6629" fmla="*/ 308134 h 514350"/>
                <a:gd name="connsiteX6630" fmla="*/ 1105376 w 6400800"/>
                <a:gd name="connsiteY6630" fmla="*/ 295751 h 514350"/>
                <a:gd name="connsiteX6631" fmla="*/ 1105376 w 6400800"/>
                <a:gd name="connsiteY6631" fmla="*/ 300514 h 514350"/>
                <a:gd name="connsiteX6632" fmla="*/ 1099661 w 6400800"/>
                <a:gd name="connsiteY6632" fmla="*/ 272891 h 514350"/>
                <a:gd name="connsiteX6633" fmla="*/ 1094899 w 6400800"/>
                <a:gd name="connsiteY6633" fmla="*/ 249079 h 514350"/>
                <a:gd name="connsiteX6634" fmla="*/ 1101566 w 6400800"/>
                <a:gd name="connsiteY6634" fmla="*/ 236696 h 514350"/>
                <a:gd name="connsiteX6635" fmla="*/ 1027271 w 6400800"/>
                <a:gd name="connsiteY6635" fmla="*/ 325279 h 514350"/>
                <a:gd name="connsiteX6636" fmla="*/ 1030129 w 6400800"/>
                <a:gd name="connsiteY6636" fmla="*/ 310991 h 514350"/>
                <a:gd name="connsiteX6637" fmla="*/ 1034891 w 6400800"/>
                <a:gd name="connsiteY6637" fmla="*/ 297656 h 514350"/>
                <a:gd name="connsiteX6638" fmla="*/ 1039654 w 6400800"/>
                <a:gd name="connsiteY6638" fmla="*/ 288131 h 514350"/>
                <a:gd name="connsiteX6639" fmla="*/ 1042511 w 6400800"/>
                <a:gd name="connsiteY6639" fmla="*/ 299561 h 514350"/>
                <a:gd name="connsiteX6640" fmla="*/ 1039654 w 6400800"/>
                <a:gd name="connsiteY6640" fmla="*/ 305276 h 514350"/>
                <a:gd name="connsiteX6641" fmla="*/ 1028224 w 6400800"/>
                <a:gd name="connsiteY6641" fmla="*/ 330994 h 514350"/>
                <a:gd name="connsiteX6642" fmla="*/ 1027271 w 6400800"/>
                <a:gd name="connsiteY6642" fmla="*/ 325279 h 514350"/>
                <a:gd name="connsiteX6643" fmla="*/ 1040606 w 6400800"/>
                <a:gd name="connsiteY6643" fmla="*/ 374809 h 514350"/>
                <a:gd name="connsiteX6644" fmla="*/ 1039654 w 6400800"/>
                <a:gd name="connsiteY6644" fmla="*/ 370999 h 514350"/>
                <a:gd name="connsiteX6645" fmla="*/ 1045369 w 6400800"/>
                <a:gd name="connsiteY6645" fmla="*/ 355759 h 514350"/>
                <a:gd name="connsiteX6646" fmla="*/ 1047274 w 6400800"/>
                <a:gd name="connsiteY6646" fmla="*/ 364331 h 514350"/>
                <a:gd name="connsiteX6647" fmla="*/ 1048226 w 6400800"/>
                <a:gd name="connsiteY6647" fmla="*/ 386239 h 514350"/>
                <a:gd name="connsiteX6648" fmla="*/ 1044416 w 6400800"/>
                <a:gd name="connsiteY6648" fmla="*/ 384334 h 514350"/>
                <a:gd name="connsiteX6649" fmla="*/ 1040606 w 6400800"/>
                <a:gd name="connsiteY6649" fmla="*/ 374809 h 514350"/>
                <a:gd name="connsiteX6650" fmla="*/ 1046321 w 6400800"/>
                <a:gd name="connsiteY6650" fmla="*/ 389096 h 514350"/>
                <a:gd name="connsiteX6651" fmla="*/ 1048226 w 6400800"/>
                <a:gd name="connsiteY6651" fmla="*/ 391001 h 514350"/>
                <a:gd name="connsiteX6652" fmla="*/ 1048226 w 6400800"/>
                <a:gd name="connsiteY6652" fmla="*/ 392906 h 514350"/>
                <a:gd name="connsiteX6653" fmla="*/ 1046321 w 6400800"/>
                <a:gd name="connsiteY6653" fmla="*/ 389096 h 514350"/>
                <a:gd name="connsiteX6654" fmla="*/ 1056799 w 6400800"/>
                <a:gd name="connsiteY6654" fmla="*/ 292894 h 514350"/>
                <a:gd name="connsiteX6655" fmla="*/ 1061561 w 6400800"/>
                <a:gd name="connsiteY6655" fmla="*/ 282416 h 514350"/>
                <a:gd name="connsiteX6656" fmla="*/ 1066324 w 6400800"/>
                <a:gd name="connsiteY6656" fmla="*/ 271939 h 514350"/>
                <a:gd name="connsiteX6657" fmla="*/ 1066324 w 6400800"/>
                <a:gd name="connsiteY6657" fmla="*/ 273844 h 514350"/>
                <a:gd name="connsiteX6658" fmla="*/ 1067276 w 6400800"/>
                <a:gd name="connsiteY6658" fmla="*/ 278606 h 514350"/>
                <a:gd name="connsiteX6659" fmla="*/ 1063466 w 6400800"/>
                <a:gd name="connsiteY6659" fmla="*/ 285274 h 514350"/>
                <a:gd name="connsiteX6660" fmla="*/ 1057751 w 6400800"/>
                <a:gd name="connsiteY6660" fmla="*/ 295751 h 514350"/>
                <a:gd name="connsiteX6661" fmla="*/ 1056799 w 6400800"/>
                <a:gd name="connsiteY6661" fmla="*/ 292894 h 514350"/>
                <a:gd name="connsiteX6662" fmla="*/ 1059656 w 6400800"/>
                <a:gd name="connsiteY6662" fmla="*/ 360521 h 514350"/>
                <a:gd name="connsiteX6663" fmla="*/ 1059656 w 6400800"/>
                <a:gd name="connsiteY6663" fmla="*/ 360521 h 514350"/>
                <a:gd name="connsiteX6664" fmla="*/ 1059656 w 6400800"/>
                <a:gd name="connsiteY6664" fmla="*/ 360521 h 514350"/>
                <a:gd name="connsiteX6665" fmla="*/ 1059656 w 6400800"/>
                <a:gd name="connsiteY6665" fmla="*/ 360521 h 514350"/>
                <a:gd name="connsiteX6666" fmla="*/ 1064419 w 6400800"/>
                <a:gd name="connsiteY6666" fmla="*/ 383381 h 514350"/>
                <a:gd name="connsiteX6667" fmla="*/ 1062514 w 6400800"/>
                <a:gd name="connsiteY6667" fmla="*/ 379571 h 514350"/>
                <a:gd name="connsiteX6668" fmla="*/ 1063466 w 6400800"/>
                <a:gd name="connsiteY6668" fmla="*/ 374809 h 514350"/>
                <a:gd name="connsiteX6669" fmla="*/ 1064419 w 6400800"/>
                <a:gd name="connsiteY6669" fmla="*/ 378619 h 514350"/>
                <a:gd name="connsiteX6670" fmla="*/ 1064419 w 6400800"/>
                <a:gd name="connsiteY6670" fmla="*/ 380524 h 514350"/>
                <a:gd name="connsiteX6671" fmla="*/ 1065371 w 6400800"/>
                <a:gd name="connsiteY6671" fmla="*/ 386239 h 514350"/>
                <a:gd name="connsiteX6672" fmla="*/ 1064419 w 6400800"/>
                <a:gd name="connsiteY6672" fmla="*/ 383381 h 514350"/>
                <a:gd name="connsiteX6673" fmla="*/ 1069181 w 6400800"/>
                <a:gd name="connsiteY6673" fmla="*/ 330994 h 514350"/>
                <a:gd name="connsiteX6674" fmla="*/ 1063466 w 6400800"/>
                <a:gd name="connsiteY6674" fmla="*/ 312896 h 514350"/>
                <a:gd name="connsiteX6675" fmla="*/ 1069181 w 6400800"/>
                <a:gd name="connsiteY6675" fmla="*/ 300514 h 514350"/>
                <a:gd name="connsiteX6676" fmla="*/ 1070134 w 6400800"/>
                <a:gd name="connsiteY6676" fmla="*/ 326231 h 514350"/>
                <a:gd name="connsiteX6677" fmla="*/ 1069181 w 6400800"/>
                <a:gd name="connsiteY6677" fmla="*/ 330994 h 514350"/>
                <a:gd name="connsiteX6678" fmla="*/ 1077754 w 6400800"/>
                <a:gd name="connsiteY6678" fmla="*/ 262414 h 514350"/>
                <a:gd name="connsiteX6679" fmla="*/ 1075849 w 6400800"/>
                <a:gd name="connsiteY6679" fmla="*/ 264319 h 514350"/>
                <a:gd name="connsiteX6680" fmla="*/ 1073944 w 6400800"/>
                <a:gd name="connsiteY6680" fmla="*/ 256699 h 514350"/>
                <a:gd name="connsiteX6681" fmla="*/ 1074896 w 6400800"/>
                <a:gd name="connsiteY6681" fmla="*/ 256699 h 514350"/>
                <a:gd name="connsiteX6682" fmla="*/ 1075849 w 6400800"/>
                <a:gd name="connsiteY6682" fmla="*/ 256699 h 514350"/>
                <a:gd name="connsiteX6683" fmla="*/ 1077754 w 6400800"/>
                <a:gd name="connsiteY6683" fmla="*/ 262414 h 514350"/>
                <a:gd name="connsiteX6684" fmla="*/ 1045369 w 6400800"/>
                <a:gd name="connsiteY6684" fmla="*/ 175736 h 514350"/>
                <a:gd name="connsiteX6685" fmla="*/ 1054894 w 6400800"/>
                <a:gd name="connsiteY6685" fmla="*/ 153829 h 514350"/>
                <a:gd name="connsiteX6686" fmla="*/ 1055846 w 6400800"/>
                <a:gd name="connsiteY6686" fmla="*/ 155734 h 514350"/>
                <a:gd name="connsiteX6687" fmla="*/ 1059656 w 6400800"/>
                <a:gd name="connsiteY6687" fmla="*/ 171926 h 514350"/>
                <a:gd name="connsiteX6688" fmla="*/ 1064419 w 6400800"/>
                <a:gd name="connsiteY6688" fmla="*/ 193834 h 514350"/>
                <a:gd name="connsiteX6689" fmla="*/ 1069181 w 6400800"/>
                <a:gd name="connsiteY6689" fmla="*/ 215741 h 514350"/>
                <a:gd name="connsiteX6690" fmla="*/ 1076801 w 6400800"/>
                <a:gd name="connsiteY6690" fmla="*/ 253841 h 514350"/>
                <a:gd name="connsiteX6691" fmla="*/ 1074896 w 6400800"/>
                <a:gd name="connsiteY6691" fmla="*/ 252889 h 514350"/>
                <a:gd name="connsiteX6692" fmla="*/ 1067276 w 6400800"/>
                <a:gd name="connsiteY6692" fmla="*/ 216694 h 514350"/>
                <a:gd name="connsiteX6693" fmla="*/ 1068229 w 6400800"/>
                <a:gd name="connsiteY6693" fmla="*/ 257651 h 514350"/>
                <a:gd name="connsiteX6694" fmla="*/ 1067276 w 6400800"/>
                <a:gd name="connsiteY6694" fmla="*/ 259556 h 514350"/>
                <a:gd name="connsiteX6695" fmla="*/ 1065371 w 6400800"/>
                <a:gd name="connsiteY6695" fmla="*/ 252889 h 514350"/>
                <a:gd name="connsiteX6696" fmla="*/ 1066324 w 6400800"/>
                <a:gd name="connsiteY6696" fmla="*/ 261461 h 514350"/>
                <a:gd name="connsiteX6697" fmla="*/ 1055846 w 6400800"/>
                <a:gd name="connsiteY6697" fmla="*/ 278606 h 514350"/>
                <a:gd name="connsiteX6698" fmla="*/ 1054894 w 6400800"/>
                <a:gd name="connsiteY6698" fmla="*/ 280511 h 514350"/>
                <a:gd name="connsiteX6699" fmla="*/ 1053941 w 6400800"/>
                <a:gd name="connsiteY6699" fmla="*/ 277654 h 514350"/>
                <a:gd name="connsiteX6700" fmla="*/ 1043464 w 6400800"/>
                <a:gd name="connsiteY6700" fmla="*/ 245269 h 514350"/>
                <a:gd name="connsiteX6701" fmla="*/ 1035844 w 6400800"/>
                <a:gd name="connsiteY6701" fmla="*/ 220504 h 514350"/>
                <a:gd name="connsiteX6702" fmla="*/ 1032034 w 6400800"/>
                <a:gd name="connsiteY6702" fmla="*/ 209074 h 514350"/>
                <a:gd name="connsiteX6703" fmla="*/ 1045369 w 6400800"/>
                <a:gd name="connsiteY6703" fmla="*/ 175736 h 514350"/>
                <a:gd name="connsiteX6704" fmla="*/ 1019651 w 6400800"/>
                <a:gd name="connsiteY6704" fmla="*/ 267176 h 514350"/>
                <a:gd name="connsiteX6705" fmla="*/ 1023461 w 6400800"/>
                <a:gd name="connsiteY6705" fmla="*/ 221456 h 514350"/>
                <a:gd name="connsiteX6706" fmla="*/ 1024414 w 6400800"/>
                <a:gd name="connsiteY6706" fmla="*/ 218599 h 514350"/>
                <a:gd name="connsiteX6707" fmla="*/ 1032034 w 6400800"/>
                <a:gd name="connsiteY6707" fmla="*/ 253841 h 514350"/>
                <a:gd name="connsiteX6708" fmla="*/ 1038701 w 6400800"/>
                <a:gd name="connsiteY6708" fmla="*/ 283369 h 514350"/>
                <a:gd name="connsiteX6709" fmla="*/ 1037749 w 6400800"/>
                <a:gd name="connsiteY6709" fmla="*/ 284321 h 514350"/>
                <a:gd name="connsiteX6710" fmla="*/ 1031081 w 6400800"/>
                <a:gd name="connsiteY6710" fmla="*/ 294799 h 514350"/>
                <a:gd name="connsiteX6711" fmla="*/ 1025366 w 6400800"/>
                <a:gd name="connsiteY6711" fmla="*/ 306229 h 514350"/>
                <a:gd name="connsiteX6712" fmla="*/ 1023461 w 6400800"/>
                <a:gd name="connsiteY6712" fmla="*/ 284321 h 514350"/>
                <a:gd name="connsiteX6713" fmla="*/ 1022509 w 6400800"/>
                <a:gd name="connsiteY6713" fmla="*/ 269081 h 514350"/>
                <a:gd name="connsiteX6714" fmla="*/ 1019651 w 6400800"/>
                <a:gd name="connsiteY6714" fmla="*/ 284321 h 514350"/>
                <a:gd name="connsiteX6715" fmla="*/ 1015841 w 6400800"/>
                <a:gd name="connsiteY6715" fmla="*/ 314801 h 514350"/>
                <a:gd name="connsiteX6716" fmla="*/ 1015841 w 6400800"/>
                <a:gd name="connsiteY6716" fmla="*/ 315754 h 514350"/>
                <a:gd name="connsiteX6717" fmla="*/ 1015841 w 6400800"/>
                <a:gd name="connsiteY6717" fmla="*/ 315754 h 514350"/>
                <a:gd name="connsiteX6718" fmla="*/ 1022509 w 6400800"/>
                <a:gd name="connsiteY6718" fmla="*/ 251936 h 514350"/>
                <a:gd name="connsiteX6719" fmla="*/ 1019651 w 6400800"/>
                <a:gd name="connsiteY6719" fmla="*/ 267176 h 514350"/>
                <a:gd name="connsiteX6720" fmla="*/ 1011079 w 6400800"/>
                <a:gd name="connsiteY6720" fmla="*/ 364331 h 514350"/>
                <a:gd name="connsiteX6721" fmla="*/ 1012031 w 6400800"/>
                <a:gd name="connsiteY6721" fmla="*/ 355759 h 514350"/>
                <a:gd name="connsiteX6722" fmla="*/ 1013936 w 6400800"/>
                <a:gd name="connsiteY6722" fmla="*/ 342424 h 514350"/>
                <a:gd name="connsiteX6723" fmla="*/ 1013936 w 6400800"/>
                <a:gd name="connsiteY6723" fmla="*/ 342424 h 514350"/>
                <a:gd name="connsiteX6724" fmla="*/ 1012031 w 6400800"/>
                <a:gd name="connsiteY6724" fmla="*/ 364331 h 514350"/>
                <a:gd name="connsiteX6725" fmla="*/ 1011079 w 6400800"/>
                <a:gd name="connsiteY6725" fmla="*/ 366236 h 514350"/>
                <a:gd name="connsiteX6726" fmla="*/ 1011079 w 6400800"/>
                <a:gd name="connsiteY6726" fmla="*/ 366236 h 514350"/>
                <a:gd name="connsiteX6727" fmla="*/ 1011079 w 6400800"/>
                <a:gd name="connsiteY6727" fmla="*/ 364331 h 514350"/>
                <a:gd name="connsiteX6728" fmla="*/ 1004411 w 6400800"/>
                <a:gd name="connsiteY6728" fmla="*/ 257651 h 514350"/>
                <a:gd name="connsiteX6729" fmla="*/ 1001554 w 6400800"/>
                <a:gd name="connsiteY6729" fmla="*/ 281464 h 514350"/>
                <a:gd name="connsiteX6730" fmla="*/ 996791 w 6400800"/>
                <a:gd name="connsiteY6730" fmla="*/ 271939 h 514350"/>
                <a:gd name="connsiteX6731" fmla="*/ 1004411 w 6400800"/>
                <a:gd name="connsiteY6731" fmla="*/ 257651 h 514350"/>
                <a:gd name="connsiteX6732" fmla="*/ 991076 w 6400800"/>
                <a:gd name="connsiteY6732" fmla="*/ 283369 h 514350"/>
                <a:gd name="connsiteX6733" fmla="*/ 995839 w 6400800"/>
                <a:gd name="connsiteY6733" fmla="*/ 273844 h 514350"/>
                <a:gd name="connsiteX6734" fmla="*/ 999649 w 6400800"/>
                <a:gd name="connsiteY6734" fmla="*/ 291941 h 514350"/>
                <a:gd name="connsiteX6735" fmla="*/ 995839 w 6400800"/>
                <a:gd name="connsiteY6735" fmla="*/ 326231 h 514350"/>
                <a:gd name="connsiteX6736" fmla="*/ 993934 w 6400800"/>
                <a:gd name="connsiteY6736" fmla="*/ 330994 h 514350"/>
                <a:gd name="connsiteX6737" fmla="*/ 992981 w 6400800"/>
                <a:gd name="connsiteY6737" fmla="*/ 320516 h 514350"/>
                <a:gd name="connsiteX6738" fmla="*/ 991076 w 6400800"/>
                <a:gd name="connsiteY6738" fmla="*/ 338614 h 514350"/>
                <a:gd name="connsiteX6739" fmla="*/ 990124 w 6400800"/>
                <a:gd name="connsiteY6739" fmla="*/ 341471 h 514350"/>
                <a:gd name="connsiteX6740" fmla="*/ 981551 w 6400800"/>
                <a:gd name="connsiteY6740" fmla="*/ 365284 h 514350"/>
                <a:gd name="connsiteX6741" fmla="*/ 980599 w 6400800"/>
                <a:gd name="connsiteY6741" fmla="*/ 363379 h 514350"/>
                <a:gd name="connsiteX6742" fmla="*/ 977741 w 6400800"/>
                <a:gd name="connsiteY6742" fmla="*/ 331946 h 514350"/>
                <a:gd name="connsiteX6743" fmla="*/ 975836 w 6400800"/>
                <a:gd name="connsiteY6743" fmla="*/ 311944 h 514350"/>
                <a:gd name="connsiteX6744" fmla="*/ 991076 w 6400800"/>
                <a:gd name="connsiteY6744" fmla="*/ 283369 h 514350"/>
                <a:gd name="connsiteX6745" fmla="*/ 960596 w 6400800"/>
                <a:gd name="connsiteY6745" fmla="*/ 298609 h 514350"/>
                <a:gd name="connsiteX6746" fmla="*/ 968216 w 6400800"/>
                <a:gd name="connsiteY6746" fmla="*/ 280511 h 514350"/>
                <a:gd name="connsiteX6747" fmla="*/ 967264 w 6400800"/>
                <a:gd name="connsiteY6747" fmla="*/ 294799 h 514350"/>
                <a:gd name="connsiteX6748" fmla="*/ 961549 w 6400800"/>
                <a:gd name="connsiteY6748" fmla="*/ 304324 h 514350"/>
                <a:gd name="connsiteX6749" fmla="*/ 961549 w 6400800"/>
                <a:gd name="connsiteY6749" fmla="*/ 303371 h 514350"/>
                <a:gd name="connsiteX6750" fmla="*/ 960596 w 6400800"/>
                <a:gd name="connsiteY6750" fmla="*/ 301466 h 514350"/>
                <a:gd name="connsiteX6751" fmla="*/ 960596 w 6400800"/>
                <a:gd name="connsiteY6751" fmla="*/ 298609 h 514350"/>
                <a:gd name="connsiteX6752" fmla="*/ 939641 w 6400800"/>
                <a:gd name="connsiteY6752" fmla="*/ 258604 h 514350"/>
                <a:gd name="connsiteX6753" fmla="*/ 939641 w 6400800"/>
                <a:gd name="connsiteY6753" fmla="*/ 258604 h 514350"/>
                <a:gd name="connsiteX6754" fmla="*/ 943451 w 6400800"/>
                <a:gd name="connsiteY6754" fmla="*/ 246221 h 514350"/>
                <a:gd name="connsiteX6755" fmla="*/ 943451 w 6400800"/>
                <a:gd name="connsiteY6755" fmla="*/ 251936 h 514350"/>
                <a:gd name="connsiteX6756" fmla="*/ 939641 w 6400800"/>
                <a:gd name="connsiteY6756" fmla="*/ 258604 h 514350"/>
                <a:gd name="connsiteX6757" fmla="*/ 939641 w 6400800"/>
                <a:gd name="connsiteY6757" fmla="*/ 258604 h 514350"/>
                <a:gd name="connsiteX6758" fmla="*/ 944404 w 6400800"/>
                <a:gd name="connsiteY6758" fmla="*/ 280511 h 514350"/>
                <a:gd name="connsiteX6759" fmla="*/ 943451 w 6400800"/>
                <a:gd name="connsiteY6759" fmla="*/ 273844 h 514350"/>
                <a:gd name="connsiteX6760" fmla="*/ 944404 w 6400800"/>
                <a:gd name="connsiteY6760" fmla="*/ 270986 h 514350"/>
                <a:gd name="connsiteX6761" fmla="*/ 944404 w 6400800"/>
                <a:gd name="connsiteY6761" fmla="*/ 271939 h 514350"/>
                <a:gd name="connsiteX6762" fmla="*/ 944404 w 6400800"/>
                <a:gd name="connsiteY6762" fmla="*/ 275749 h 514350"/>
                <a:gd name="connsiteX6763" fmla="*/ 944404 w 6400800"/>
                <a:gd name="connsiteY6763" fmla="*/ 280511 h 514350"/>
                <a:gd name="connsiteX6764" fmla="*/ 944404 w 6400800"/>
                <a:gd name="connsiteY6764" fmla="*/ 270986 h 514350"/>
                <a:gd name="connsiteX6765" fmla="*/ 944404 w 6400800"/>
                <a:gd name="connsiteY6765" fmla="*/ 270986 h 514350"/>
                <a:gd name="connsiteX6766" fmla="*/ 944404 w 6400800"/>
                <a:gd name="connsiteY6766" fmla="*/ 270986 h 514350"/>
                <a:gd name="connsiteX6767" fmla="*/ 944404 w 6400800"/>
                <a:gd name="connsiteY6767" fmla="*/ 270986 h 514350"/>
                <a:gd name="connsiteX6768" fmla="*/ 933926 w 6400800"/>
                <a:gd name="connsiteY6768" fmla="*/ 227171 h 514350"/>
                <a:gd name="connsiteX6769" fmla="*/ 958691 w 6400800"/>
                <a:gd name="connsiteY6769" fmla="*/ 138589 h 514350"/>
                <a:gd name="connsiteX6770" fmla="*/ 958691 w 6400800"/>
                <a:gd name="connsiteY6770" fmla="*/ 146209 h 514350"/>
                <a:gd name="connsiteX6771" fmla="*/ 953929 w 6400800"/>
                <a:gd name="connsiteY6771" fmla="*/ 203359 h 514350"/>
                <a:gd name="connsiteX6772" fmla="*/ 950119 w 6400800"/>
                <a:gd name="connsiteY6772" fmla="*/ 242411 h 514350"/>
                <a:gd name="connsiteX6773" fmla="*/ 948214 w 6400800"/>
                <a:gd name="connsiteY6773" fmla="*/ 246221 h 514350"/>
                <a:gd name="connsiteX6774" fmla="*/ 947261 w 6400800"/>
                <a:gd name="connsiteY6774" fmla="*/ 240506 h 514350"/>
                <a:gd name="connsiteX6775" fmla="*/ 949166 w 6400800"/>
                <a:gd name="connsiteY6775" fmla="*/ 233839 h 514350"/>
                <a:gd name="connsiteX6776" fmla="*/ 946309 w 6400800"/>
                <a:gd name="connsiteY6776" fmla="*/ 238601 h 514350"/>
                <a:gd name="connsiteX6777" fmla="*/ 944404 w 6400800"/>
                <a:gd name="connsiteY6777" fmla="*/ 230029 h 514350"/>
                <a:gd name="connsiteX6778" fmla="*/ 944404 w 6400800"/>
                <a:gd name="connsiteY6778" fmla="*/ 241459 h 514350"/>
                <a:gd name="connsiteX6779" fmla="*/ 939641 w 6400800"/>
                <a:gd name="connsiteY6779" fmla="*/ 251936 h 514350"/>
                <a:gd name="connsiteX6780" fmla="*/ 938689 w 6400800"/>
                <a:gd name="connsiteY6780" fmla="*/ 248126 h 514350"/>
                <a:gd name="connsiteX6781" fmla="*/ 936784 w 6400800"/>
                <a:gd name="connsiteY6781" fmla="*/ 241459 h 514350"/>
                <a:gd name="connsiteX6782" fmla="*/ 943451 w 6400800"/>
                <a:gd name="connsiteY6782" fmla="*/ 217646 h 514350"/>
                <a:gd name="connsiteX6783" fmla="*/ 934879 w 6400800"/>
                <a:gd name="connsiteY6783" fmla="*/ 235744 h 514350"/>
                <a:gd name="connsiteX6784" fmla="*/ 932974 w 6400800"/>
                <a:gd name="connsiteY6784" fmla="*/ 230029 h 514350"/>
                <a:gd name="connsiteX6785" fmla="*/ 933926 w 6400800"/>
                <a:gd name="connsiteY6785" fmla="*/ 227171 h 514350"/>
                <a:gd name="connsiteX6786" fmla="*/ 921544 w 6400800"/>
                <a:gd name="connsiteY6786" fmla="*/ 452914 h 514350"/>
                <a:gd name="connsiteX6787" fmla="*/ 920591 w 6400800"/>
                <a:gd name="connsiteY6787" fmla="*/ 451961 h 514350"/>
                <a:gd name="connsiteX6788" fmla="*/ 919639 w 6400800"/>
                <a:gd name="connsiteY6788" fmla="*/ 438626 h 514350"/>
                <a:gd name="connsiteX6789" fmla="*/ 921544 w 6400800"/>
                <a:gd name="connsiteY6789" fmla="*/ 452914 h 514350"/>
                <a:gd name="connsiteX6790" fmla="*/ 912019 w 6400800"/>
                <a:gd name="connsiteY6790" fmla="*/ 210979 h 514350"/>
                <a:gd name="connsiteX6791" fmla="*/ 915829 w 6400800"/>
                <a:gd name="connsiteY6791" fmla="*/ 227171 h 514350"/>
                <a:gd name="connsiteX6792" fmla="*/ 914876 w 6400800"/>
                <a:gd name="connsiteY6792" fmla="*/ 230029 h 514350"/>
                <a:gd name="connsiteX6793" fmla="*/ 912971 w 6400800"/>
                <a:gd name="connsiteY6793" fmla="*/ 236696 h 514350"/>
                <a:gd name="connsiteX6794" fmla="*/ 912019 w 6400800"/>
                <a:gd name="connsiteY6794" fmla="*/ 232886 h 514350"/>
                <a:gd name="connsiteX6795" fmla="*/ 912019 w 6400800"/>
                <a:gd name="connsiteY6795" fmla="*/ 228124 h 514350"/>
                <a:gd name="connsiteX6796" fmla="*/ 911066 w 6400800"/>
                <a:gd name="connsiteY6796" fmla="*/ 210979 h 514350"/>
                <a:gd name="connsiteX6797" fmla="*/ 911066 w 6400800"/>
                <a:gd name="connsiteY6797" fmla="*/ 204311 h 514350"/>
                <a:gd name="connsiteX6798" fmla="*/ 912019 w 6400800"/>
                <a:gd name="connsiteY6798" fmla="*/ 210979 h 514350"/>
                <a:gd name="connsiteX6799" fmla="*/ 833914 w 6400800"/>
                <a:gd name="connsiteY6799" fmla="*/ 333851 h 514350"/>
                <a:gd name="connsiteX6800" fmla="*/ 834866 w 6400800"/>
                <a:gd name="connsiteY6800" fmla="*/ 331946 h 514350"/>
                <a:gd name="connsiteX6801" fmla="*/ 834866 w 6400800"/>
                <a:gd name="connsiteY6801" fmla="*/ 337661 h 514350"/>
                <a:gd name="connsiteX6802" fmla="*/ 833914 w 6400800"/>
                <a:gd name="connsiteY6802" fmla="*/ 333851 h 514350"/>
                <a:gd name="connsiteX6803" fmla="*/ 847249 w 6400800"/>
                <a:gd name="connsiteY6803" fmla="*/ 304324 h 514350"/>
                <a:gd name="connsiteX6804" fmla="*/ 846296 w 6400800"/>
                <a:gd name="connsiteY6804" fmla="*/ 301466 h 514350"/>
                <a:gd name="connsiteX6805" fmla="*/ 846296 w 6400800"/>
                <a:gd name="connsiteY6805" fmla="*/ 299561 h 514350"/>
                <a:gd name="connsiteX6806" fmla="*/ 851059 w 6400800"/>
                <a:gd name="connsiteY6806" fmla="*/ 286226 h 514350"/>
                <a:gd name="connsiteX6807" fmla="*/ 847249 w 6400800"/>
                <a:gd name="connsiteY6807" fmla="*/ 304324 h 514350"/>
                <a:gd name="connsiteX6808" fmla="*/ 880586 w 6400800"/>
                <a:gd name="connsiteY6808" fmla="*/ 300514 h 514350"/>
                <a:gd name="connsiteX6809" fmla="*/ 876776 w 6400800"/>
                <a:gd name="connsiteY6809" fmla="*/ 319564 h 514350"/>
                <a:gd name="connsiteX6810" fmla="*/ 872966 w 6400800"/>
                <a:gd name="connsiteY6810" fmla="*/ 343376 h 514350"/>
                <a:gd name="connsiteX6811" fmla="*/ 869156 w 6400800"/>
                <a:gd name="connsiteY6811" fmla="*/ 350996 h 514350"/>
                <a:gd name="connsiteX6812" fmla="*/ 868204 w 6400800"/>
                <a:gd name="connsiteY6812" fmla="*/ 349091 h 514350"/>
                <a:gd name="connsiteX6813" fmla="*/ 867251 w 6400800"/>
                <a:gd name="connsiteY6813" fmla="*/ 348139 h 514350"/>
                <a:gd name="connsiteX6814" fmla="*/ 867251 w 6400800"/>
                <a:gd name="connsiteY6814" fmla="*/ 335756 h 514350"/>
                <a:gd name="connsiteX6815" fmla="*/ 866299 w 6400800"/>
                <a:gd name="connsiteY6815" fmla="*/ 301466 h 514350"/>
                <a:gd name="connsiteX6816" fmla="*/ 863441 w 6400800"/>
                <a:gd name="connsiteY6816" fmla="*/ 272891 h 514350"/>
                <a:gd name="connsiteX6817" fmla="*/ 861536 w 6400800"/>
                <a:gd name="connsiteY6817" fmla="*/ 257651 h 514350"/>
                <a:gd name="connsiteX6818" fmla="*/ 862489 w 6400800"/>
                <a:gd name="connsiteY6818" fmla="*/ 255746 h 514350"/>
                <a:gd name="connsiteX6819" fmla="*/ 862489 w 6400800"/>
                <a:gd name="connsiteY6819" fmla="*/ 255746 h 514350"/>
                <a:gd name="connsiteX6820" fmla="*/ 876776 w 6400800"/>
                <a:gd name="connsiteY6820" fmla="*/ 286226 h 514350"/>
                <a:gd name="connsiteX6821" fmla="*/ 881539 w 6400800"/>
                <a:gd name="connsiteY6821" fmla="*/ 296704 h 514350"/>
                <a:gd name="connsiteX6822" fmla="*/ 880586 w 6400800"/>
                <a:gd name="connsiteY6822" fmla="*/ 300514 h 514350"/>
                <a:gd name="connsiteX6823" fmla="*/ 885349 w 6400800"/>
                <a:gd name="connsiteY6823" fmla="*/ 318611 h 514350"/>
                <a:gd name="connsiteX6824" fmla="*/ 884396 w 6400800"/>
                <a:gd name="connsiteY6824" fmla="*/ 319564 h 514350"/>
                <a:gd name="connsiteX6825" fmla="*/ 883444 w 6400800"/>
                <a:gd name="connsiteY6825" fmla="*/ 320516 h 514350"/>
                <a:gd name="connsiteX6826" fmla="*/ 884396 w 6400800"/>
                <a:gd name="connsiteY6826" fmla="*/ 303371 h 514350"/>
                <a:gd name="connsiteX6827" fmla="*/ 887254 w 6400800"/>
                <a:gd name="connsiteY6827" fmla="*/ 310039 h 514350"/>
                <a:gd name="connsiteX6828" fmla="*/ 885349 w 6400800"/>
                <a:gd name="connsiteY6828" fmla="*/ 318611 h 514350"/>
                <a:gd name="connsiteX6829" fmla="*/ 900589 w 6400800"/>
                <a:gd name="connsiteY6829" fmla="*/ 246221 h 514350"/>
                <a:gd name="connsiteX6830" fmla="*/ 900589 w 6400800"/>
                <a:gd name="connsiteY6830" fmla="*/ 246221 h 514350"/>
                <a:gd name="connsiteX6831" fmla="*/ 898684 w 6400800"/>
                <a:gd name="connsiteY6831" fmla="*/ 234791 h 514350"/>
                <a:gd name="connsiteX6832" fmla="*/ 897731 w 6400800"/>
                <a:gd name="connsiteY6832" fmla="*/ 252889 h 514350"/>
                <a:gd name="connsiteX6833" fmla="*/ 897731 w 6400800"/>
                <a:gd name="connsiteY6833" fmla="*/ 253841 h 514350"/>
                <a:gd name="connsiteX6834" fmla="*/ 894874 w 6400800"/>
                <a:gd name="connsiteY6834" fmla="*/ 250031 h 514350"/>
                <a:gd name="connsiteX6835" fmla="*/ 897731 w 6400800"/>
                <a:gd name="connsiteY6835" fmla="*/ 254794 h 514350"/>
                <a:gd name="connsiteX6836" fmla="*/ 897731 w 6400800"/>
                <a:gd name="connsiteY6836" fmla="*/ 257651 h 514350"/>
                <a:gd name="connsiteX6837" fmla="*/ 896779 w 6400800"/>
                <a:gd name="connsiteY6837" fmla="*/ 264319 h 514350"/>
                <a:gd name="connsiteX6838" fmla="*/ 896779 w 6400800"/>
                <a:gd name="connsiteY6838" fmla="*/ 264319 h 514350"/>
                <a:gd name="connsiteX6839" fmla="*/ 896779 w 6400800"/>
                <a:gd name="connsiteY6839" fmla="*/ 264319 h 514350"/>
                <a:gd name="connsiteX6840" fmla="*/ 896779 w 6400800"/>
                <a:gd name="connsiteY6840" fmla="*/ 265271 h 514350"/>
                <a:gd name="connsiteX6841" fmla="*/ 896779 w 6400800"/>
                <a:gd name="connsiteY6841" fmla="*/ 270986 h 514350"/>
                <a:gd name="connsiteX6842" fmla="*/ 896779 w 6400800"/>
                <a:gd name="connsiteY6842" fmla="*/ 272891 h 514350"/>
                <a:gd name="connsiteX6843" fmla="*/ 895826 w 6400800"/>
                <a:gd name="connsiteY6843" fmla="*/ 285274 h 514350"/>
                <a:gd name="connsiteX6844" fmla="*/ 895826 w 6400800"/>
                <a:gd name="connsiteY6844" fmla="*/ 287179 h 514350"/>
                <a:gd name="connsiteX6845" fmla="*/ 891064 w 6400800"/>
                <a:gd name="connsiteY6845" fmla="*/ 279559 h 514350"/>
                <a:gd name="connsiteX6846" fmla="*/ 873919 w 6400800"/>
                <a:gd name="connsiteY6846" fmla="*/ 250984 h 514350"/>
                <a:gd name="connsiteX6847" fmla="*/ 869156 w 6400800"/>
                <a:gd name="connsiteY6847" fmla="*/ 243364 h 514350"/>
                <a:gd name="connsiteX6848" fmla="*/ 869156 w 6400800"/>
                <a:gd name="connsiteY6848" fmla="*/ 242411 h 514350"/>
                <a:gd name="connsiteX6849" fmla="*/ 878681 w 6400800"/>
                <a:gd name="connsiteY6849" fmla="*/ 215741 h 514350"/>
                <a:gd name="connsiteX6850" fmla="*/ 887254 w 6400800"/>
                <a:gd name="connsiteY6850" fmla="*/ 200501 h 514350"/>
                <a:gd name="connsiteX6851" fmla="*/ 895826 w 6400800"/>
                <a:gd name="connsiteY6851" fmla="*/ 223361 h 514350"/>
                <a:gd name="connsiteX6852" fmla="*/ 901541 w 6400800"/>
                <a:gd name="connsiteY6852" fmla="*/ 240506 h 514350"/>
                <a:gd name="connsiteX6853" fmla="*/ 900589 w 6400800"/>
                <a:gd name="connsiteY6853" fmla="*/ 246221 h 514350"/>
                <a:gd name="connsiteX6854" fmla="*/ 891064 w 6400800"/>
                <a:gd name="connsiteY6854" fmla="*/ 190976 h 514350"/>
                <a:gd name="connsiteX6855" fmla="*/ 892969 w 6400800"/>
                <a:gd name="connsiteY6855" fmla="*/ 187166 h 514350"/>
                <a:gd name="connsiteX6856" fmla="*/ 896779 w 6400800"/>
                <a:gd name="connsiteY6856" fmla="*/ 202406 h 514350"/>
                <a:gd name="connsiteX6857" fmla="*/ 891064 w 6400800"/>
                <a:gd name="connsiteY6857" fmla="*/ 190976 h 514350"/>
                <a:gd name="connsiteX6858" fmla="*/ 904399 w 6400800"/>
                <a:gd name="connsiteY6858" fmla="*/ 181451 h 514350"/>
                <a:gd name="connsiteX6859" fmla="*/ 904399 w 6400800"/>
                <a:gd name="connsiteY6859" fmla="*/ 183356 h 514350"/>
                <a:gd name="connsiteX6860" fmla="*/ 903446 w 6400800"/>
                <a:gd name="connsiteY6860" fmla="*/ 210979 h 514350"/>
                <a:gd name="connsiteX6861" fmla="*/ 903446 w 6400800"/>
                <a:gd name="connsiteY6861" fmla="*/ 210026 h 514350"/>
                <a:gd name="connsiteX6862" fmla="*/ 894874 w 6400800"/>
                <a:gd name="connsiteY6862" fmla="*/ 188119 h 514350"/>
                <a:gd name="connsiteX6863" fmla="*/ 903446 w 6400800"/>
                <a:gd name="connsiteY6863" fmla="*/ 173831 h 514350"/>
                <a:gd name="connsiteX6864" fmla="*/ 904399 w 6400800"/>
                <a:gd name="connsiteY6864" fmla="*/ 181451 h 514350"/>
                <a:gd name="connsiteX6865" fmla="*/ 888206 w 6400800"/>
                <a:gd name="connsiteY6865" fmla="*/ 137636 h 514350"/>
                <a:gd name="connsiteX6866" fmla="*/ 890111 w 6400800"/>
                <a:gd name="connsiteY6866" fmla="*/ 132874 h 514350"/>
                <a:gd name="connsiteX6867" fmla="*/ 898684 w 6400800"/>
                <a:gd name="connsiteY6867" fmla="*/ 161449 h 514350"/>
                <a:gd name="connsiteX6868" fmla="*/ 893921 w 6400800"/>
                <a:gd name="connsiteY6868" fmla="*/ 168116 h 514350"/>
                <a:gd name="connsiteX6869" fmla="*/ 885349 w 6400800"/>
                <a:gd name="connsiteY6869" fmla="*/ 180499 h 514350"/>
                <a:gd name="connsiteX6870" fmla="*/ 874871 w 6400800"/>
                <a:gd name="connsiteY6870" fmla="*/ 163354 h 514350"/>
                <a:gd name="connsiteX6871" fmla="*/ 888206 w 6400800"/>
                <a:gd name="connsiteY6871" fmla="*/ 137636 h 514350"/>
                <a:gd name="connsiteX6872" fmla="*/ 872966 w 6400800"/>
                <a:gd name="connsiteY6872" fmla="*/ 169069 h 514350"/>
                <a:gd name="connsiteX6873" fmla="*/ 881539 w 6400800"/>
                <a:gd name="connsiteY6873" fmla="*/ 188119 h 514350"/>
                <a:gd name="connsiteX6874" fmla="*/ 878681 w 6400800"/>
                <a:gd name="connsiteY6874" fmla="*/ 191929 h 514350"/>
                <a:gd name="connsiteX6875" fmla="*/ 856774 w 6400800"/>
                <a:gd name="connsiteY6875" fmla="*/ 226219 h 514350"/>
                <a:gd name="connsiteX6876" fmla="*/ 851059 w 6400800"/>
                <a:gd name="connsiteY6876" fmla="*/ 217646 h 514350"/>
                <a:gd name="connsiteX6877" fmla="*/ 872966 w 6400800"/>
                <a:gd name="connsiteY6877" fmla="*/ 169069 h 514350"/>
                <a:gd name="connsiteX6878" fmla="*/ 847249 w 6400800"/>
                <a:gd name="connsiteY6878" fmla="*/ 225266 h 514350"/>
                <a:gd name="connsiteX6879" fmla="*/ 848201 w 6400800"/>
                <a:gd name="connsiteY6879" fmla="*/ 223361 h 514350"/>
                <a:gd name="connsiteX6880" fmla="*/ 852011 w 6400800"/>
                <a:gd name="connsiteY6880" fmla="*/ 232886 h 514350"/>
                <a:gd name="connsiteX6881" fmla="*/ 845344 w 6400800"/>
                <a:gd name="connsiteY6881" fmla="*/ 243364 h 514350"/>
                <a:gd name="connsiteX6882" fmla="*/ 837724 w 6400800"/>
                <a:gd name="connsiteY6882" fmla="*/ 256699 h 514350"/>
                <a:gd name="connsiteX6883" fmla="*/ 836771 w 6400800"/>
                <a:gd name="connsiteY6883" fmla="*/ 250984 h 514350"/>
                <a:gd name="connsiteX6884" fmla="*/ 847249 w 6400800"/>
                <a:gd name="connsiteY6884" fmla="*/ 225266 h 514350"/>
                <a:gd name="connsiteX6885" fmla="*/ 835819 w 6400800"/>
                <a:gd name="connsiteY6885" fmla="*/ 195739 h 514350"/>
                <a:gd name="connsiteX6886" fmla="*/ 835819 w 6400800"/>
                <a:gd name="connsiteY6886" fmla="*/ 195739 h 514350"/>
                <a:gd name="connsiteX6887" fmla="*/ 840581 w 6400800"/>
                <a:gd name="connsiteY6887" fmla="*/ 206216 h 514350"/>
                <a:gd name="connsiteX6888" fmla="*/ 833914 w 6400800"/>
                <a:gd name="connsiteY6888" fmla="*/ 219551 h 514350"/>
                <a:gd name="connsiteX6889" fmla="*/ 832961 w 6400800"/>
                <a:gd name="connsiteY6889" fmla="*/ 221456 h 514350"/>
                <a:gd name="connsiteX6890" fmla="*/ 835819 w 6400800"/>
                <a:gd name="connsiteY6890" fmla="*/ 195739 h 514350"/>
                <a:gd name="connsiteX6891" fmla="*/ 826294 w 6400800"/>
                <a:gd name="connsiteY6891" fmla="*/ 274796 h 514350"/>
                <a:gd name="connsiteX6892" fmla="*/ 828199 w 6400800"/>
                <a:gd name="connsiteY6892" fmla="*/ 270986 h 514350"/>
                <a:gd name="connsiteX6893" fmla="*/ 828199 w 6400800"/>
                <a:gd name="connsiteY6893" fmla="*/ 272891 h 514350"/>
                <a:gd name="connsiteX6894" fmla="*/ 826294 w 6400800"/>
                <a:gd name="connsiteY6894" fmla="*/ 276701 h 514350"/>
                <a:gd name="connsiteX6895" fmla="*/ 826294 w 6400800"/>
                <a:gd name="connsiteY6895" fmla="*/ 274796 h 514350"/>
                <a:gd name="connsiteX6896" fmla="*/ 812006 w 6400800"/>
                <a:gd name="connsiteY6896" fmla="*/ 448151 h 514350"/>
                <a:gd name="connsiteX6897" fmla="*/ 812006 w 6400800"/>
                <a:gd name="connsiteY6897" fmla="*/ 448151 h 514350"/>
                <a:gd name="connsiteX6898" fmla="*/ 812006 w 6400800"/>
                <a:gd name="connsiteY6898" fmla="*/ 448151 h 514350"/>
                <a:gd name="connsiteX6899" fmla="*/ 812006 w 6400800"/>
                <a:gd name="connsiteY6899" fmla="*/ 448151 h 514350"/>
                <a:gd name="connsiteX6900" fmla="*/ 785336 w 6400800"/>
                <a:gd name="connsiteY6900" fmla="*/ 330041 h 514350"/>
                <a:gd name="connsiteX6901" fmla="*/ 782479 w 6400800"/>
                <a:gd name="connsiteY6901" fmla="*/ 325279 h 514350"/>
                <a:gd name="connsiteX6902" fmla="*/ 782479 w 6400800"/>
                <a:gd name="connsiteY6902" fmla="*/ 315754 h 514350"/>
                <a:gd name="connsiteX6903" fmla="*/ 786289 w 6400800"/>
                <a:gd name="connsiteY6903" fmla="*/ 326231 h 514350"/>
                <a:gd name="connsiteX6904" fmla="*/ 785336 w 6400800"/>
                <a:gd name="connsiteY6904" fmla="*/ 330041 h 514350"/>
                <a:gd name="connsiteX6905" fmla="*/ 797719 w 6400800"/>
                <a:gd name="connsiteY6905" fmla="*/ 271939 h 514350"/>
                <a:gd name="connsiteX6906" fmla="*/ 803434 w 6400800"/>
                <a:gd name="connsiteY6906" fmla="*/ 286226 h 514350"/>
                <a:gd name="connsiteX6907" fmla="*/ 802481 w 6400800"/>
                <a:gd name="connsiteY6907" fmla="*/ 288131 h 514350"/>
                <a:gd name="connsiteX6908" fmla="*/ 792956 w 6400800"/>
                <a:gd name="connsiteY6908" fmla="*/ 310039 h 514350"/>
                <a:gd name="connsiteX6909" fmla="*/ 792956 w 6400800"/>
                <a:gd name="connsiteY6909" fmla="*/ 309086 h 514350"/>
                <a:gd name="connsiteX6910" fmla="*/ 787241 w 6400800"/>
                <a:gd name="connsiteY6910" fmla="*/ 296704 h 514350"/>
                <a:gd name="connsiteX6911" fmla="*/ 795814 w 6400800"/>
                <a:gd name="connsiteY6911" fmla="*/ 266224 h 514350"/>
                <a:gd name="connsiteX6912" fmla="*/ 797719 w 6400800"/>
                <a:gd name="connsiteY6912" fmla="*/ 271939 h 514350"/>
                <a:gd name="connsiteX6913" fmla="*/ 790099 w 6400800"/>
                <a:gd name="connsiteY6913" fmla="*/ 253841 h 514350"/>
                <a:gd name="connsiteX6914" fmla="*/ 793909 w 6400800"/>
                <a:gd name="connsiteY6914" fmla="*/ 261461 h 514350"/>
                <a:gd name="connsiteX6915" fmla="*/ 793909 w 6400800"/>
                <a:gd name="connsiteY6915" fmla="*/ 262414 h 514350"/>
                <a:gd name="connsiteX6916" fmla="*/ 784384 w 6400800"/>
                <a:gd name="connsiteY6916" fmla="*/ 286226 h 514350"/>
                <a:gd name="connsiteX6917" fmla="*/ 785336 w 6400800"/>
                <a:gd name="connsiteY6917" fmla="*/ 273844 h 514350"/>
                <a:gd name="connsiteX6918" fmla="*/ 790099 w 6400800"/>
                <a:gd name="connsiteY6918" fmla="*/ 253841 h 514350"/>
                <a:gd name="connsiteX6919" fmla="*/ 773906 w 6400800"/>
                <a:gd name="connsiteY6919" fmla="*/ 236696 h 514350"/>
                <a:gd name="connsiteX6920" fmla="*/ 776764 w 6400800"/>
                <a:gd name="connsiteY6920" fmla="*/ 213836 h 514350"/>
                <a:gd name="connsiteX6921" fmla="*/ 783431 w 6400800"/>
                <a:gd name="connsiteY6921" fmla="*/ 229076 h 514350"/>
                <a:gd name="connsiteX6922" fmla="*/ 780574 w 6400800"/>
                <a:gd name="connsiteY6922" fmla="*/ 235744 h 514350"/>
                <a:gd name="connsiteX6923" fmla="*/ 777716 w 6400800"/>
                <a:gd name="connsiteY6923" fmla="*/ 231934 h 514350"/>
                <a:gd name="connsiteX6924" fmla="*/ 780574 w 6400800"/>
                <a:gd name="connsiteY6924" fmla="*/ 236696 h 514350"/>
                <a:gd name="connsiteX6925" fmla="*/ 773906 w 6400800"/>
                <a:gd name="connsiteY6925" fmla="*/ 255746 h 514350"/>
                <a:gd name="connsiteX6926" fmla="*/ 773906 w 6400800"/>
                <a:gd name="connsiteY6926" fmla="*/ 236696 h 514350"/>
                <a:gd name="connsiteX6927" fmla="*/ 724376 w 6400800"/>
                <a:gd name="connsiteY6927" fmla="*/ 219551 h 514350"/>
                <a:gd name="connsiteX6928" fmla="*/ 726281 w 6400800"/>
                <a:gd name="connsiteY6928" fmla="*/ 203359 h 514350"/>
                <a:gd name="connsiteX6929" fmla="*/ 726281 w 6400800"/>
                <a:gd name="connsiteY6929" fmla="*/ 229076 h 514350"/>
                <a:gd name="connsiteX6930" fmla="*/ 723424 w 6400800"/>
                <a:gd name="connsiteY6930" fmla="*/ 223361 h 514350"/>
                <a:gd name="connsiteX6931" fmla="*/ 724376 w 6400800"/>
                <a:gd name="connsiteY6931" fmla="*/ 219551 h 514350"/>
                <a:gd name="connsiteX6932" fmla="*/ 723424 w 6400800"/>
                <a:gd name="connsiteY6932" fmla="*/ 224314 h 514350"/>
                <a:gd name="connsiteX6933" fmla="*/ 724376 w 6400800"/>
                <a:gd name="connsiteY6933" fmla="*/ 235744 h 514350"/>
                <a:gd name="connsiteX6934" fmla="*/ 726281 w 6400800"/>
                <a:gd name="connsiteY6934" fmla="*/ 250984 h 514350"/>
                <a:gd name="connsiteX6935" fmla="*/ 726281 w 6400800"/>
                <a:gd name="connsiteY6935" fmla="*/ 251936 h 514350"/>
                <a:gd name="connsiteX6936" fmla="*/ 727234 w 6400800"/>
                <a:gd name="connsiteY6936" fmla="*/ 276701 h 514350"/>
                <a:gd name="connsiteX6937" fmla="*/ 727234 w 6400800"/>
                <a:gd name="connsiteY6937" fmla="*/ 288131 h 514350"/>
                <a:gd name="connsiteX6938" fmla="*/ 725329 w 6400800"/>
                <a:gd name="connsiteY6938" fmla="*/ 284321 h 514350"/>
                <a:gd name="connsiteX6939" fmla="*/ 717709 w 6400800"/>
                <a:gd name="connsiteY6939" fmla="*/ 260509 h 514350"/>
                <a:gd name="connsiteX6940" fmla="*/ 723424 w 6400800"/>
                <a:gd name="connsiteY6940" fmla="*/ 224314 h 514350"/>
                <a:gd name="connsiteX6941" fmla="*/ 710089 w 6400800"/>
                <a:gd name="connsiteY6941" fmla="*/ 308134 h 514350"/>
                <a:gd name="connsiteX6942" fmla="*/ 711041 w 6400800"/>
                <a:gd name="connsiteY6942" fmla="*/ 320516 h 514350"/>
                <a:gd name="connsiteX6943" fmla="*/ 717709 w 6400800"/>
                <a:gd name="connsiteY6943" fmla="*/ 373856 h 514350"/>
                <a:gd name="connsiteX6944" fmla="*/ 711041 w 6400800"/>
                <a:gd name="connsiteY6944" fmla="*/ 389096 h 514350"/>
                <a:gd name="connsiteX6945" fmla="*/ 709136 w 6400800"/>
                <a:gd name="connsiteY6945" fmla="*/ 383381 h 514350"/>
                <a:gd name="connsiteX6946" fmla="*/ 711041 w 6400800"/>
                <a:gd name="connsiteY6946" fmla="*/ 372904 h 514350"/>
                <a:gd name="connsiteX6947" fmla="*/ 713899 w 6400800"/>
                <a:gd name="connsiteY6947" fmla="*/ 352901 h 514350"/>
                <a:gd name="connsiteX6948" fmla="*/ 707231 w 6400800"/>
                <a:gd name="connsiteY6948" fmla="*/ 372904 h 514350"/>
                <a:gd name="connsiteX6949" fmla="*/ 706279 w 6400800"/>
                <a:gd name="connsiteY6949" fmla="*/ 374809 h 514350"/>
                <a:gd name="connsiteX6950" fmla="*/ 701516 w 6400800"/>
                <a:gd name="connsiteY6950" fmla="*/ 357664 h 514350"/>
                <a:gd name="connsiteX6951" fmla="*/ 701516 w 6400800"/>
                <a:gd name="connsiteY6951" fmla="*/ 357664 h 514350"/>
                <a:gd name="connsiteX6952" fmla="*/ 710089 w 6400800"/>
                <a:gd name="connsiteY6952" fmla="*/ 308134 h 514350"/>
                <a:gd name="connsiteX6953" fmla="*/ 676751 w 6400800"/>
                <a:gd name="connsiteY6953" fmla="*/ 253841 h 514350"/>
                <a:gd name="connsiteX6954" fmla="*/ 676751 w 6400800"/>
                <a:gd name="connsiteY6954" fmla="*/ 246221 h 514350"/>
                <a:gd name="connsiteX6955" fmla="*/ 679609 w 6400800"/>
                <a:gd name="connsiteY6955" fmla="*/ 220504 h 514350"/>
                <a:gd name="connsiteX6956" fmla="*/ 682466 w 6400800"/>
                <a:gd name="connsiteY6956" fmla="*/ 181451 h 514350"/>
                <a:gd name="connsiteX6957" fmla="*/ 682466 w 6400800"/>
                <a:gd name="connsiteY6957" fmla="*/ 178594 h 514350"/>
                <a:gd name="connsiteX6958" fmla="*/ 696754 w 6400800"/>
                <a:gd name="connsiteY6958" fmla="*/ 231934 h 514350"/>
                <a:gd name="connsiteX6959" fmla="*/ 705326 w 6400800"/>
                <a:gd name="connsiteY6959" fmla="*/ 267176 h 514350"/>
                <a:gd name="connsiteX6960" fmla="*/ 703421 w 6400800"/>
                <a:gd name="connsiteY6960" fmla="*/ 273844 h 514350"/>
                <a:gd name="connsiteX6961" fmla="*/ 694849 w 6400800"/>
                <a:gd name="connsiteY6961" fmla="*/ 307181 h 514350"/>
                <a:gd name="connsiteX6962" fmla="*/ 692944 w 6400800"/>
                <a:gd name="connsiteY6962" fmla="*/ 313849 h 514350"/>
                <a:gd name="connsiteX6963" fmla="*/ 690086 w 6400800"/>
                <a:gd name="connsiteY6963" fmla="*/ 322421 h 514350"/>
                <a:gd name="connsiteX6964" fmla="*/ 673894 w 6400800"/>
                <a:gd name="connsiteY6964" fmla="*/ 274796 h 514350"/>
                <a:gd name="connsiteX6965" fmla="*/ 676751 w 6400800"/>
                <a:gd name="connsiteY6965" fmla="*/ 253841 h 514350"/>
                <a:gd name="connsiteX6966" fmla="*/ 668179 w 6400800"/>
                <a:gd name="connsiteY6966" fmla="*/ 331946 h 514350"/>
                <a:gd name="connsiteX6967" fmla="*/ 668179 w 6400800"/>
                <a:gd name="connsiteY6967" fmla="*/ 330041 h 514350"/>
                <a:gd name="connsiteX6968" fmla="*/ 669131 w 6400800"/>
                <a:gd name="connsiteY6968" fmla="*/ 334804 h 514350"/>
                <a:gd name="connsiteX6969" fmla="*/ 671989 w 6400800"/>
                <a:gd name="connsiteY6969" fmla="*/ 346234 h 514350"/>
                <a:gd name="connsiteX6970" fmla="*/ 674846 w 6400800"/>
                <a:gd name="connsiteY6970" fmla="*/ 359569 h 514350"/>
                <a:gd name="connsiteX6971" fmla="*/ 676751 w 6400800"/>
                <a:gd name="connsiteY6971" fmla="*/ 370999 h 514350"/>
                <a:gd name="connsiteX6972" fmla="*/ 675799 w 6400800"/>
                <a:gd name="connsiteY6972" fmla="*/ 373856 h 514350"/>
                <a:gd name="connsiteX6973" fmla="*/ 674846 w 6400800"/>
                <a:gd name="connsiteY6973" fmla="*/ 377666 h 514350"/>
                <a:gd name="connsiteX6974" fmla="*/ 670084 w 6400800"/>
                <a:gd name="connsiteY6974" fmla="*/ 368141 h 514350"/>
                <a:gd name="connsiteX6975" fmla="*/ 664369 w 6400800"/>
                <a:gd name="connsiteY6975" fmla="*/ 358616 h 514350"/>
                <a:gd name="connsiteX6976" fmla="*/ 668179 w 6400800"/>
                <a:gd name="connsiteY6976" fmla="*/ 331946 h 514350"/>
                <a:gd name="connsiteX6977" fmla="*/ 656749 w 6400800"/>
                <a:gd name="connsiteY6977" fmla="*/ 266224 h 514350"/>
                <a:gd name="connsiteX6978" fmla="*/ 656749 w 6400800"/>
                <a:gd name="connsiteY6978" fmla="*/ 267176 h 514350"/>
                <a:gd name="connsiteX6979" fmla="*/ 656749 w 6400800"/>
                <a:gd name="connsiteY6979" fmla="*/ 269081 h 514350"/>
                <a:gd name="connsiteX6980" fmla="*/ 656749 w 6400800"/>
                <a:gd name="connsiteY6980" fmla="*/ 266224 h 514350"/>
                <a:gd name="connsiteX6981" fmla="*/ 608171 w 6400800"/>
                <a:gd name="connsiteY6981" fmla="*/ 318611 h 514350"/>
                <a:gd name="connsiteX6982" fmla="*/ 611981 w 6400800"/>
                <a:gd name="connsiteY6982" fmla="*/ 279559 h 514350"/>
                <a:gd name="connsiteX6983" fmla="*/ 613886 w 6400800"/>
                <a:gd name="connsiteY6983" fmla="*/ 288131 h 514350"/>
                <a:gd name="connsiteX6984" fmla="*/ 615791 w 6400800"/>
                <a:gd name="connsiteY6984" fmla="*/ 327184 h 514350"/>
                <a:gd name="connsiteX6985" fmla="*/ 615791 w 6400800"/>
                <a:gd name="connsiteY6985" fmla="*/ 331946 h 514350"/>
                <a:gd name="connsiteX6986" fmla="*/ 615791 w 6400800"/>
                <a:gd name="connsiteY6986" fmla="*/ 337661 h 514350"/>
                <a:gd name="connsiteX6987" fmla="*/ 613886 w 6400800"/>
                <a:gd name="connsiteY6987" fmla="*/ 333851 h 514350"/>
                <a:gd name="connsiteX6988" fmla="*/ 607219 w 6400800"/>
                <a:gd name="connsiteY6988" fmla="*/ 321469 h 514350"/>
                <a:gd name="connsiteX6989" fmla="*/ 608171 w 6400800"/>
                <a:gd name="connsiteY6989" fmla="*/ 318611 h 514350"/>
                <a:gd name="connsiteX6990" fmla="*/ 606266 w 6400800"/>
                <a:gd name="connsiteY6990" fmla="*/ 341471 h 514350"/>
                <a:gd name="connsiteX6991" fmla="*/ 615791 w 6400800"/>
                <a:gd name="connsiteY6991" fmla="*/ 364331 h 514350"/>
                <a:gd name="connsiteX6992" fmla="*/ 615791 w 6400800"/>
                <a:gd name="connsiteY6992" fmla="*/ 365284 h 514350"/>
                <a:gd name="connsiteX6993" fmla="*/ 611029 w 6400800"/>
                <a:gd name="connsiteY6993" fmla="*/ 375761 h 514350"/>
                <a:gd name="connsiteX6994" fmla="*/ 608171 w 6400800"/>
                <a:gd name="connsiteY6994" fmla="*/ 363379 h 514350"/>
                <a:gd name="connsiteX6995" fmla="*/ 605314 w 6400800"/>
                <a:gd name="connsiteY6995" fmla="*/ 350996 h 514350"/>
                <a:gd name="connsiteX6996" fmla="*/ 606266 w 6400800"/>
                <a:gd name="connsiteY6996" fmla="*/ 341471 h 514350"/>
                <a:gd name="connsiteX6997" fmla="*/ 606266 w 6400800"/>
                <a:gd name="connsiteY6997" fmla="*/ 424339 h 514350"/>
                <a:gd name="connsiteX6998" fmla="*/ 609124 w 6400800"/>
                <a:gd name="connsiteY6998" fmla="*/ 433864 h 514350"/>
                <a:gd name="connsiteX6999" fmla="*/ 607219 w 6400800"/>
                <a:gd name="connsiteY6999" fmla="*/ 436721 h 514350"/>
                <a:gd name="connsiteX7000" fmla="*/ 601504 w 6400800"/>
                <a:gd name="connsiteY7000" fmla="*/ 435769 h 514350"/>
                <a:gd name="connsiteX7001" fmla="*/ 606266 w 6400800"/>
                <a:gd name="connsiteY7001" fmla="*/ 424339 h 514350"/>
                <a:gd name="connsiteX7002" fmla="*/ 599599 w 6400800"/>
                <a:gd name="connsiteY7002" fmla="*/ 401479 h 514350"/>
                <a:gd name="connsiteX7003" fmla="*/ 599599 w 6400800"/>
                <a:gd name="connsiteY7003" fmla="*/ 401479 h 514350"/>
                <a:gd name="connsiteX7004" fmla="*/ 599599 w 6400800"/>
                <a:gd name="connsiteY7004" fmla="*/ 403384 h 514350"/>
                <a:gd name="connsiteX7005" fmla="*/ 599599 w 6400800"/>
                <a:gd name="connsiteY7005" fmla="*/ 401479 h 514350"/>
                <a:gd name="connsiteX7006" fmla="*/ 587216 w 6400800"/>
                <a:gd name="connsiteY7006" fmla="*/ 300514 h 514350"/>
                <a:gd name="connsiteX7007" fmla="*/ 591979 w 6400800"/>
                <a:gd name="connsiteY7007" fmla="*/ 310039 h 514350"/>
                <a:gd name="connsiteX7008" fmla="*/ 591026 w 6400800"/>
                <a:gd name="connsiteY7008" fmla="*/ 316706 h 514350"/>
                <a:gd name="connsiteX7009" fmla="*/ 591026 w 6400800"/>
                <a:gd name="connsiteY7009" fmla="*/ 316706 h 514350"/>
                <a:gd name="connsiteX7010" fmla="*/ 590074 w 6400800"/>
                <a:gd name="connsiteY7010" fmla="*/ 319564 h 514350"/>
                <a:gd name="connsiteX7011" fmla="*/ 587216 w 6400800"/>
                <a:gd name="connsiteY7011" fmla="*/ 311944 h 514350"/>
                <a:gd name="connsiteX7012" fmla="*/ 586264 w 6400800"/>
                <a:gd name="connsiteY7012" fmla="*/ 299561 h 514350"/>
                <a:gd name="connsiteX7013" fmla="*/ 587216 w 6400800"/>
                <a:gd name="connsiteY7013" fmla="*/ 300514 h 514350"/>
                <a:gd name="connsiteX7014" fmla="*/ 553879 w 6400800"/>
                <a:gd name="connsiteY7014" fmla="*/ 257651 h 514350"/>
                <a:gd name="connsiteX7015" fmla="*/ 555784 w 6400800"/>
                <a:gd name="connsiteY7015" fmla="*/ 233839 h 514350"/>
                <a:gd name="connsiteX7016" fmla="*/ 558641 w 6400800"/>
                <a:gd name="connsiteY7016" fmla="*/ 249079 h 514350"/>
                <a:gd name="connsiteX7017" fmla="*/ 556736 w 6400800"/>
                <a:gd name="connsiteY7017" fmla="*/ 247174 h 514350"/>
                <a:gd name="connsiteX7018" fmla="*/ 558641 w 6400800"/>
                <a:gd name="connsiteY7018" fmla="*/ 250984 h 514350"/>
                <a:gd name="connsiteX7019" fmla="*/ 570071 w 6400800"/>
                <a:gd name="connsiteY7019" fmla="*/ 297656 h 514350"/>
                <a:gd name="connsiteX7020" fmla="*/ 571976 w 6400800"/>
                <a:gd name="connsiteY7020" fmla="*/ 303371 h 514350"/>
                <a:gd name="connsiteX7021" fmla="*/ 569119 w 6400800"/>
                <a:gd name="connsiteY7021" fmla="*/ 312896 h 514350"/>
                <a:gd name="connsiteX7022" fmla="*/ 564356 w 6400800"/>
                <a:gd name="connsiteY7022" fmla="*/ 295751 h 514350"/>
                <a:gd name="connsiteX7023" fmla="*/ 553879 w 6400800"/>
                <a:gd name="connsiteY7023" fmla="*/ 266224 h 514350"/>
                <a:gd name="connsiteX7024" fmla="*/ 553879 w 6400800"/>
                <a:gd name="connsiteY7024" fmla="*/ 257651 h 514350"/>
                <a:gd name="connsiteX7025" fmla="*/ 551974 w 6400800"/>
                <a:gd name="connsiteY7025" fmla="*/ 295751 h 514350"/>
                <a:gd name="connsiteX7026" fmla="*/ 551974 w 6400800"/>
                <a:gd name="connsiteY7026" fmla="*/ 295751 h 514350"/>
                <a:gd name="connsiteX7027" fmla="*/ 552926 w 6400800"/>
                <a:gd name="connsiteY7027" fmla="*/ 298609 h 514350"/>
                <a:gd name="connsiteX7028" fmla="*/ 556736 w 6400800"/>
                <a:gd name="connsiteY7028" fmla="*/ 317659 h 514350"/>
                <a:gd name="connsiteX7029" fmla="*/ 557689 w 6400800"/>
                <a:gd name="connsiteY7029" fmla="*/ 321469 h 514350"/>
                <a:gd name="connsiteX7030" fmla="*/ 557689 w 6400800"/>
                <a:gd name="connsiteY7030" fmla="*/ 322421 h 514350"/>
                <a:gd name="connsiteX7031" fmla="*/ 557689 w 6400800"/>
                <a:gd name="connsiteY7031" fmla="*/ 326231 h 514350"/>
                <a:gd name="connsiteX7032" fmla="*/ 552926 w 6400800"/>
                <a:gd name="connsiteY7032" fmla="*/ 306229 h 514350"/>
                <a:gd name="connsiteX7033" fmla="*/ 551974 w 6400800"/>
                <a:gd name="connsiteY7033" fmla="*/ 295751 h 514350"/>
                <a:gd name="connsiteX7034" fmla="*/ 529114 w 6400800"/>
                <a:gd name="connsiteY7034" fmla="*/ 290036 h 514350"/>
                <a:gd name="connsiteX7035" fmla="*/ 529114 w 6400800"/>
                <a:gd name="connsiteY7035" fmla="*/ 290036 h 514350"/>
                <a:gd name="connsiteX7036" fmla="*/ 529114 w 6400800"/>
                <a:gd name="connsiteY7036" fmla="*/ 290036 h 514350"/>
                <a:gd name="connsiteX7037" fmla="*/ 529114 w 6400800"/>
                <a:gd name="connsiteY7037" fmla="*/ 290036 h 514350"/>
                <a:gd name="connsiteX7038" fmla="*/ 522446 w 6400800"/>
                <a:gd name="connsiteY7038" fmla="*/ 336709 h 514350"/>
                <a:gd name="connsiteX7039" fmla="*/ 523399 w 6400800"/>
                <a:gd name="connsiteY7039" fmla="*/ 329089 h 514350"/>
                <a:gd name="connsiteX7040" fmla="*/ 526256 w 6400800"/>
                <a:gd name="connsiteY7040" fmla="*/ 336709 h 514350"/>
                <a:gd name="connsiteX7041" fmla="*/ 531019 w 6400800"/>
                <a:gd name="connsiteY7041" fmla="*/ 350996 h 514350"/>
                <a:gd name="connsiteX7042" fmla="*/ 531971 w 6400800"/>
                <a:gd name="connsiteY7042" fmla="*/ 374809 h 514350"/>
                <a:gd name="connsiteX7043" fmla="*/ 533876 w 6400800"/>
                <a:gd name="connsiteY7043" fmla="*/ 403384 h 514350"/>
                <a:gd name="connsiteX7044" fmla="*/ 528161 w 6400800"/>
                <a:gd name="connsiteY7044" fmla="*/ 394811 h 514350"/>
                <a:gd name="connsiteX7045" fmla="*/ 532924 w 6400800"/>
                <a:gd name="connsiteY7045" fmla="*/ 410051 h 514350"/>
                <a:gd name="connsiteX7046" fmla="*/ 534829 w 6400800"/>
                <a:gd name="connsiteY7046" fmla="*/ 417671 h 514350"/>
                <a:gd name="connsiteX7047" fmla="*/ 535781 w 6400800"/>
                <a:gd name="connsiteY7047" fmla="*/ 430054 h 514350"/>
                <a:gd name="connsiteX7048" fmla="*/ 523399 w 6400800"/>
                <a:gd name="connsiteY7048" fmla="*/ 428149 h 514350"/>
                <a:gd name="connsiteX7049" fmla="*/ 522446 w 6400800"/>
                <a:gd name="connsiteY7049" fmla="*/ 427196 h 514350"/>
                <a:gd name="connsiteX7050" fmla="*/ 522446 w 6400800"/>
                <a:gd name="connsiteY7050" fmla="*/ 423386 h 514350"/>
                <a:gd name="connsiteX7051" fmla="*/ 527209 w 6400800"/>
                <a:gd name="connsiteY7051" fmla="*/ 410051 h 514350"/>
                <a:gd name="connsiteX7052" fmla="*/ 522446 w 6400800"/>
                <a:gd name="connsiteY7052" fmla="*/ 418624 h 514350"/>
                <a:gd name="connsiteX7053" fmla="*/ 521494 w 6400800"/>
                <a:gd name="connsiteY7053" fmla="*/ 405289 h 514350"/>
                <a:gd name="connsiteX7054" fmla="*/ 517684 w 6400800"/>
                <a:gd name="connsiteY7054" fmla="*/ 369094 h 514350"/>
                <a:gd name="connsiteX7055" fmla="*/ 522446 w 6400800"/>
                <a:gd name="connsiteY7055" fmla="*/ 336709 h 514350"/>
                <a:gd name="connsiteX7056" fmla="*/ 512921 w 6400800"/>
                <a:gd name="connsiteY7056" fmla="*/ 271939 h 514350"/>
                <a:gd name="connsiteX7057" fmla="*/ 509111 w 6400800"/>
                <a:gd name="connsiteY7057" fmla="*/ 287179 h 514350"/>
                <a:gd name="connsiteX7058" fmla="*/ 509111 w 6400800"/>
                <a:gd name="connsiteY7058" fmla="*/ 288131 h 514350"/>
                <a:gd name="connsiteX7059" fmla="*/ 507206 w 6400800"/>
                <a:gd name="connsiteY7059" fmla="*/ 275749 h 514350"/>
                <a:gd name="connsiteX7060" fmla="*/ 508159 w 6400800"/>
                <a:gd name="connsiteY7060" fmla="*/ 262414 h 514350"/>
                <a:gd name="connsiteX7061" fmla="*/ 509111 w 6400800"/>
                <a:gd name="connsiteY7061" fmla="*/ 262414 h 514350"/>
                <a:gd name="connsiteX7062" fmla="*/ 512921 w 6400800"/>
                <a:gd name="connsiteY7062" fmla="*/ 271939 h 514350"/>
                <a:gd name="connsiteX7063" fmla="*/ 497681 w 6400800"/>
                <a:gd name="connsiteY7063" fmla="*/ 207169 h 514350"/>
                <a:gd name="connsiteX7064" fmla="*/ 506254 w 6400800"/>
                <a:gd name="connsiteY7064" fmla="*/ 245269 h 514350"/>
                <a:gd name="connsiteX7065" fmla="*/ 509111 w 6400800"/>
                <a:gd name="connsiteY7065" fmla="*/ 256699 h 514350"/>
                <a:gd name="connsiteX7066" fmla="*/ 506254 w 6400800"/>
                <a:gd name="connsiteY7066" fmla="*/ 256699 h 514350"/>
                <a:gd name="connsiteX7067" fmla="*/ 505301 w 6400800"/>
                <a:gd name="connsiteY7067" fmla="*/ 256699 h 514350"/>
                <a:gd name="connsiteX7068" fmla="*/ 505301 w 6400800"/>
                <a:gd name="connsiteY7068" fmla="*/ 256699 h 514350"/>
                <a:gd name="connsiteX7069" fmla="*/ 497681 w 6400800"/>
                <a:gd name="connsiteY7069" fmla="*/ 207169 h 514350"/>
                <a:gd name="connsiteX7070" fmla="*/ 497681 w 6400800"/>
                <a:gd name="connsiteY7070" fmla="*/ 207169 h 514350"/>
                <a:gd name="connsiteX7071" fmla="*/ 487204 w 6400800"/>
                <a:gd name="connsiteY7071" fmla="*/ 419576 h 514350"/>
                <a:gd name="connsiteX7072" fmla="*/ 486251 w 6400800"/>
                <a:gd name="connsiteY7072" fmla="*/ 422434 h 514350"/>
                <a:gd name="connsiteX7073" fmla="*/ 483394 w 6400800"/>
                <a:gd name="connsiteY7073" fmla="*/ 422434 h 514350"/>
                <a:gd name="connsiteX7074" fmla="*/ 483394 w 6400800"/>
                <a:gd name="connsiteY7074" fmla="*/ 418624 h 514350"/>
                <a:gd name="connsiteX7075" fmla="*/ 481489 w 6400800"/>
                <a:gd name="connsiteY7075" fmla="*/ 401479 h 514350"/>
                <a:gd name="connsiteX7076" fmla="*/ 487204 w 6400800"/>
                <a:gd name="connsiteY7076" fmla="*/ 419576 h 514350"/>
                <a:gd name="connsiteX7077" fmla="*/ 437674 w 6400800"/>
                <a:gd name="connsiteY7077" fmla="*/ 390049 h 514350"/>
                <a:gd name="connsiteX7078" fmla="*/ 437674 w 6400800"/>
                <a:gd name="connsiteY7078" fmla="*/ 390049 h 514350"/>
                <a:gd name="connsiteX7079" fmla="*/ 437674 w 6400800"/>
                <a:gd name="connsiteY7079" fmla="*/ 388144 h 514350"/>
                <a:gd name="connsiteX7080" fmla="*/ 437674 w 6400800"/>
                <a:gd name="connsiteY7080" fmla="*/ 388144 h 514350"/>
                <a:gd name="connsiteX7081" fmla="*/ 437674 w 6400800"/>
                <a:gd name="connsiteY7081" fmla="*/ 390049 h 514350"/>
                <a:gd name="connsiteX7082" fmla="*/ 437674 w 6400800"/>
                <a:gd name="connsiteY7082" fmla="*/ 390049 h 514350"/>
                <a:gd name="connsiteX7083" fmla="*/ 448151 w 6400800"/>
                <a:gd name="connsiteY7083" fmla="*/ 362426 h 514350"/>
                <a:gd name="connsiteX7084" fmla="*/ 446246 w 6400800"/>
                <a:gd name="connsiteY7084" fmla="*/ 356711 h 514350"/>
                <a:gd name="connsiteX7085" fmla="*/ 449104 w 6400800"/>
                <a:gd name="connsiteY7085" fmla="*/ 347186 h 514350"/>
                <a:gd name="connsiteX7086" fmla="*/ 448151 w 6400800"/>
                <a:gd name="connsiteY7086" fmla="*/ 362426 h 514350"/>
                <a:gd name="connsiteX7087" fmla="*/ 436721 w 6400800"/>
                <a:gd name="connsiteY7087" fmla="*/ 227171 h 514350"/>
                <a:gd name="connsiteX7088" fmla="*/ 440531 w 6400800"/>
                <a:gd name="connsiteY7088" fmla="*/ 246221 h 514350"/>
                <a:gd name="connsiteX7089" fmla="*/ 434816 w 6400800"/>
                <a:gd name="connsiteY7089" fmla="*/ 234791 h 514350"/>
                <a:gd name="connsiteX7090" fmla="*/ 436721 w 6400800"/>
                <a:gd name="connsiteY7090" fmla="*/ 227171 h 514350"/>
                <a:gd name="connsiteX7091" fmla="*/ 428149 w 6400800"/>
                <a:gd name="connsiteY7091" fmla="*/ 280511 h 514350"/>
                <a:gd name="connsiteX7092" fmla="*/ 431959 w 6400800"/>
                <a:gd name="connsiteY7092" fmla="*/ 253841 h 514350"/>
                <a:gd name="connsiteX7093" fmla="*/ 432911 w 6400800"/>
                <a:gd name="connsiteY7093" fmla="*/ 258604 h 514350"/>
                <a:gd name="connsiteX7094" fmla="*/ 438626 w 6400800"/>
                <a:gd name="connsiteY7094" fmla="*/ 284321 h 514350"/>
                <a:gd name="connsiteX7095" fmla="*/ 439579 w 6400800"/>
                <a:gd name="connsiteY7095" fmla="*/ 290036 h 514350"/>
                <a:gd name="connsiteX7096" fmla="*/ 432911 w 6400800"/>
                <a:gd name="connsiteY7096" fmla="*/ 281464 h 514350"/>
                <a:gd name="connsiteX7097" fmla="*/ 439579 w 6400800"/>
                <a:gd name="connsiteY7097" fmla="*/ 295751 h 514350"/>
                <a:gd name="connsiteX7098" fmla="*/ 441484 w 6400800"/>
                <a:gd name="connsiteY7098" fmla="*/ 299561 h 514350"/>
                <a:gd name="connsiteX7099" fmla="*/ 443389 w 6400800"/>
                <a:gd name="connsiteY7099" fmla="*/ 312896 h 514350"/>
                <a:gd name="connsiteX7100" fmla="*/ 446246 w 6400800"/>
                <a:gd name="connsiteY7100" fmla="*/ 328136 h 514350"/>
                <a:gd name="connsiteX7101" fmla="*/ 447199 w 6400800"/>
                <a:gd name="connsiteY7101" fmla="*/ 335756 h 514350"/>
                <a:gd name="connsiteX7102" fmla="*/ 445294 w 6400800"/>
                <a:gd name="connsiteY7102" fmla="*/ 341471 h 514350"/>
                <a:gd name="connsiteX7103" fmla="*/ 442436 w 6400800"/>
                <a:gd name="connsiteY7103" fmla="*/ 349091 h 514350"/>
                <a:gd name="connsiteX7104" fmla="*/ 434816 w 6400800"/>
                <a:gd name="connsiteY7104" fmla="*/ 331946 h 514350"/>
                <a:gd name="connsiteX7105" fmla="*/ 434816 w 6400800"/>
                <a:gd name="connsiteY7105" fmla="*/ 317659 h 514350"/>
                <a:gd name="connsiteX7106" fmla="*/ 432911 w 6400800"/>
                <a:gd name="connsiteY7106" fmla="*/ 328136 h 514350"/>
                <a:gd name="connsiteX7107" fmla="*/ 423386 w 6400800"/>
                <a:gd name="connsiteY7107" fmla="*/ 303371 h 514350"/>
                <a:gd name="connsiteX7108" fmla="*/ 428149 w 6400800"/>
                <a:gd name="connsiteY7108" fmla="*/ 280511 h 514350"/>
                <a:gd name="connsiteX7109" fmla="*/ 418624 w 6400800"/>
                <a:gd name="connsiteY7109" fmla="*/ 345281 h 514350"/>
                <a:gd name="connsiteX7110" fmla="*/ 422434 w 6400800"/>
                <a:gd name="connsiteY7110" fmla="*/ 322421 h 514350"/>
                <a:gd name="connsiteX7111" fmla="*/ 427196 w 6400800"/>
                <a:gd name="connsiteY7111" fmla="*/ 339566 h 514350"/>
                <a:gd name="connsiteX7112" fmla="*/ 430054 w 6400800"/>
                <a:gd name="connsiteY7112" fmla="*/ 350996 h 514350"/>
                <a:gd name="connsiteX7113" fmla="*/ 428149 w 6400800"/>
                <a:gd name="connsiteY7113" fmla="*/ 362426 h 514350"/>
                <a:gd name="connsiteX7114" fmla="*/ 426244 w 6400800"/>
                <a:gd name="connsiteY7114" fmla="*/ 356711 h 514350"/>
                <a:gd name="connsiteX7115" fmla="*/ 420529 w 6400800"/>
                <a:gd name="connsiteY7115" fmla="*/ 344329 h 514350"/>
                <a:gd name="connsiteX7116" fmla="*/ 422434 w 6400800"/>
                <a:gd name="connsiteY7116" fmla="*/ 357664 h 514350"/>
                <a:gd name="connsiteX7117" fmla="*/ 424339 w 6400800"/>
                <a:gd name="connsiteY7117" fmla="*/ 372904 h 514350"/>
                <a:gd name="connsiteX7118" fmla="*/ 425291 w 6400800"/>
                <a:gd name="connsiteY7118" fmla="*/ 377666 h 514350"/>
                <a:gd name="connsiteX7119" fmla="*/ 424339 w 6400800"/>
                <a:gd name="connsiteY7119" fmla="*/ 375761 h 514350"/>
                <a:gd name="connsiteX7120" fmla="*/ 424339 w 6400800"/>
                <a:gd name="connsiteY7120" fmla="*/ 374809 h 514350"/>
                <a:gd name="connsiteX7121" fmla="*/ 418624 w 6400800"/>
                <a:gd name="connsiteY7121" fmla="*/ 351949 h 514350"/>
                <a:gd name="connsiteX7122" fmla="*/ 418624 w 6400800"/>
                <a:gd name="connsiteY7122" fmla="*/ 345281 h 514350"/>
                <a:gd name="connsiteX7123" fmla="*/ 406241 w 6400800"/>
                <a:gd name="connsiteY7123" fmla="*/ 261461 h 514350"/>
                <a:gd name="connsiteX7124" fmla="*/ 411956 w 6400800"/>
                <a:gd name="connsiteY7124" fmla="*/ 285274 h 514350"/>
                <a:gd name="connsiteX7125" fmla="*/ 407194 w 6400800"/>
                <a:gd name="connsiteY7125" fmla="*/ 310039 h 514350"/>
                <a:gd name="connsiteX7126" fmla="*/ 405289 w 6400800"/>
                <a:gd name="connsiteY7126" fmla="*/ 302419 h 514350"/>
                <a:gd name="connsiteX7127" fmla="*/ 406241 w 6400800"/>
                <a:gd name="connsiteY7127" fmla="*/ 261461 h 514350"/>
                <a:gd name="connsiteX7128" fmla="*/ 382429 w 6400800"/>
                <a:gd name="connsiteY7128" fmla="*/ 290036 h 514350"/>
                <a:gd name="connsiteX7129" fmla="*/ 381476 w 6400800"/>
                <a:gd name="connsiteY7129" fmla="*/ 293846 h 514350"/>
                <a:gd name="connsiteX7130" fmla="*/ 381476 w 6400800"/>
                <a:gd name="connsiteY7130" fmla="*/ 285274 h 514350"/>
                <a:gd name="connsiteX7131" fmla="*/ 382429 w 6400800"/>
                <a:gd name="connsiteY7131" fmla="*/ 290036 h 514350"/>
                <a:gd name="connsiteX7132" fmla="*/ 361474 w 6400800"/>
                <a:gd name="connsiteY7132" fmla="*/ 394811 h 514350"/>
                <a:gd name="connsiteX7133" fmla="*/ 361474 w 6400800"/>
                <a:gd name="connsiteY7133" fmla="*/ 404336 h 514350"/>
                <a:gd name="connsiteX7134" fmla="*/ 361474 w 6400800"/>
                <a:gd name="connsiteY7134" fmla="*/ 407194 h 514350"/>
                <a:gd name="connsiteX7135" fmla="*/ 354806 w 6400800"/>
                <a:gd name="connsiteY7135" fmla="*/ 383381 h 514350"/>
                <a:gd name="connsiteX7136" fmla="*/ 354806 w 6400800"/>
                <a:gd name="connsiteY7136" fmla="*/ 382429 h 514350"/>
                <a:gd name="connsiteX7137" fmla="*/ 352901 w 6400800"/>
                <a:gd name="connsiteY7137" fmla="*/ 373856 h 514350"/>
                <a:gd name="connsiteX7138" fmla="*/ 361474 w 6400800"/>
                <a:gd name="connsiteY7138" fmla="*/ 394811 h 514350"/>
                <a:gd name="connsiteX7139" fmla="*/ 347186 w 6400800"/>
                <a:gd name="connsiteY7139" fmla="*/ 307181 h 514350"/>
                <a:gd name="connsiteX7140" fmla="*/ 349091 w 6400800"/>
                <a:gd name="connsiteY7140" fmla="*/ 311944 h 514350"/>
                <a:gd name="connsiteX7141" fmla="*/ 347186 w 6400800"/>
                <a:gd name="connsiteY7141" fmla="*/ 309086 h 514350"/>
                <a:gd name="connsiteX7142" fmla="*/ 347186 w 6400800"/>
                <a:gd name="connsiteY7142" fmla="*/ 307181 h 514350"/>
                <a:gd name="connsiteX7143" fmla="*/ 347186 w 6400800"/>
                <a:gd name="connsiteY7143" fmla="*/ 429101 h 514350"/>
                <a:gd name="connsiteX7144" fmla="*/ 348139 w 6400800"/>
                <a:gd name="connsiteY7144" fmla="*/ 432911 h 514350"/>
                <a:gd name="connsiteX7145" fmla="*/ 346234 w 6400800"/>
                <a:gd name="connsiteY7145" fmla="*/ 432911 h 514350"/>
                <a:gd name="connsiteX7146" fmla="*/ 347186 w 6400800"/>
                <a:gd name="connsiteY7146" fmla="*/ 429101 h 514350"/>
                <a:gd name="connsiteX7147" fmla="*/ 310991 w 6400800"/>
                <a:gd name="connsiteY7147" fmla="*/ 439579 h 514350"/>
                <a:gd name="connsiteX7148" fmla="*/ 311944 w 6400800"/>
                <a:gd name="connsiteY7148" fmla="*/ 424339 h 514350"/>
                <a:gd name="connsiteX7149" fmla="*/ 317659 w 6400800"/>
                <a:gd name="connsiteY7149" fmla="*/ 438626 h 514350"/>
                <a:gd name="connsiteX7150" fmla="*/ 310991 w 6400800"/>
                <a:gd name="connsiteY7150" fmla="*/ 439579 h 514350"/>
                <a:gd name="connsiteX7151" fmla="*/ 302419 w 6400800"/>
                <a:gd name="connsiteY7151" fmla="*/ 230981 h 514350"/>
                <a:gd name="connsiteX7152" fmla="*/ 304324 w 6400800"/>
                <a:gd name="connsiteY7152" fmla="*/ 237649 h 514350"/>
                <a:gd name="connsiteX7153" fmla="*/ 307181 w 6400800"/>
                <a:gd name="connsiteY7153" fmla="*/ 252889 h 514350"/>
                <a:gd name="connsiteX7154" fmla="*/ 300514 w 6400800"/>
                <a:gd name="connsiteY7154" fmla="*/ 244316 h 514350"/>
                <a:gd name="connsiteX7155" fmla="*/ 302419 w 6400800"/>
                <a:gd name="connsiteY7155" fmla="*/ 230981 h 514350"/>
                <a:gd name="connsiteX7156" fmla="*/ 295751 w 6400800"/>
                <a:gd name="connsiteY7156" fmla="*/ 269081 h 514350"/>
                <a:gd name="connsiteX7157" fmla="*/ 297656 w 6400800"/>
                <a:gd name="connsiteY7157" fmla="*/ 262414 h 514350"/>
                <a:gd name="connsiteX7158" fmla="*/ 295751 w 6400800"/>
                <a:gd name="connsiteY7158" fmla="*/ 265271 h 514350"/>
                <a:gd name="connsiteX7159" fmla="*/ 297656 w 6400800"/>
                <a:gd name="connsiteY7159" fmla="*/ 251936 h 514350"/>
                <a:gd name="connsiteX7160" fmla="*/ 299561 w 6400800"/>
                <a:gd name="connsiteY7160" fmla="*/ 243364 h 514350"/>
                <a:gd name="connsiteX7161" fmla="*/ 301466 w 6400800"/>
                <a:gd name="connsiteY7161" fmla="*/ 247174 h 514350"/>
                <a:gd name="connsiteX7162" fmla="*/ 310039 w 6400800"/>
                <a:gd name="connsiteY7162" fmla="*/ 270986 h 514350"/>
                <a:gd name="connsiteX7163" fmla="*/ 319564 w 6400800"/>
                <a:gd name="connsiteY7163" fmla="*/ 312896 h 514350"/>
                <a:gd name="connsiteX7164" fmla="*/ 330041 w 6400800"/>
                <a:gd name="connsiteY7164" fmla="*/ 358616 h 514350"/>
                <a:gd name="connsiteX7165" fmla="*/ 330041 w 6400800"/>
                <a:gd name="connsiteY7165" fmla="*/ 362426 h 514350"/>
                <a:gd name="connsiteX7166" fmla="*/ 327184 w 6400800"/>
                <a:gd name="connsiteY7166" fmla="*/ 404336 h 514350"/>
                <a:gd name="connsiteX7167" fmla="*/ 327184 w 6400800"/>
                <a:gd name="connsiteY7167" fmla="*/ 404336 h 514350"/>
                <a:gd name="connsiteX7168" fmla="*/ 321469 w 6400800"/>
                <a:gd name="connsiteY7168" fmla="*/ 392906 h 514350"/>
                <a:gd name="connsiteX7169" fmla="*/ 310991 w 6400800"/>
                <a:gd name="connsiteY7169" fmla="*/ 362426 h 514350"/>
                <a:gd name="connsiteX7170" fmla="*/ 296704 w 6400800"/>
                <a:gd name="connsiteY7170" fmla="*/ 318611 h 514350"/>
                <a:gd name="connsiteX7171" fmla="*/ 291941 w 6400800"/>
                <a:gd name="connsiteY7171" fmla="*/ 302419 h 514350"/>
                <a:gd name="connsiteX7172" fmla="*/ 295751 w 6400800"/>
                <a:gd name="connsiteY7172" fmla="*/ 269081 h 514350"/>
                <a:gd name="connsiteX7173" fmla="*/ 283369 w 6400800"/>
                <a:gd name="connsiteY7173" fmla="*/ 378619 h 514350"/>
                <a:gd name="connsiteX7174" fmla="*/ 284321 w 6400800"/>
                <a:gd name="connsiteY7174" fmla="*/ 365284 h 514350"/>
                <a:gd name="connsiteX7175" fmla="*/ 285274 w 6400800"/>
                <a:gd name="connsiteY7175" fmla="*/ 363379 h 514350"/>
                <a:gd name="connsiteX7176" fmla="*/ 295751 w 6400800"/>
                <a:gd name="connsiteY7176" fmla="*/ 387191 h 514350"/>
                <a:gd name="connsiteX7177" fmla="*/ 302419 w 6400800"/>
                <a:gd name="connsiteY7177" fmla="*/ 400526 h 514350"/>
                <a:gd name="connsiteX7178" fmla="*/ 303371 w 6400800"/>
                <a:gd name="connsiteY7178" fmla="*/ 404336 h 514350"/>
                <a:gd name="connsiteX7179" fmla="*/ 301466 w 6400800"/>
                <a:gd name="connsiteY7179" fmla="*/ 412909 h 514350"/>
                <a:gd name="connsiteX7180" fmla="*/ 295751 w 6400800"/>
                <a:gd name="connsiteY7180" fmla="*/ 442436 h 514350"/>
                <a:gd name="connsiteX7181" fmla="*/ 283369 w 6400800"/>
                <a:gd name="connsiteY7181" fmla="*/ 444341 h 514350"/>
                <a:gd name="connsiteX7182" fmla="*/ 281464 w 6400800"/>
                <a:gd name="connsiteY7182" fmla="*/ 435769 h 514350"/>
                <a:gd name="connsiteX7183" fmla="*/ 281464 w 6400800"/>
                <a:gd name="connsiteY7183" fmla="*/ 407194 h 514350"/>
                <a:gd name="connsiteX7184" fmla="*/ 283369 w 6400800"/>
                <a:gd name="connsiteY7184" fmla="*/ 378619 h 514350"/>
                <a:gd name="connsiteX7185" fmla="*/ 237649 w 6400800"/>
                <a:gd name="connsiteY7185" fmla="*/ 415766 h 514350"/>
                <a:gd name="connsiteX7186" fmla="*/ 228124 w 6400800"/>
                <a:gd name="connsiteY7186" fmla="*/ 395764 h 514350"/>
                <a:gd name="connsiteX7187" fmla="*/ 229076 w 6400800"/>
                <a:gd name="connsiteY7187" fmla="*/ 383381 h 514350"/>
                <a:gd name="connsiteX7188" fmla="*/ 239554 w 6400800"/>
                <a:gd name="connsiteY7188" fmla="*/ 406241 h 514350"/>
                <a:gd name="connsiteX7189" fmla="*/ 237649 w 6400800"/>
                <a:gd name="connsiteY7189" fmla="*/ 415766 h 514350"/>
                <a:gd name="connsiteX7190" fmla="*/ 247174 w 6400800"/>
                <a:gd name="connsiteY7190" fmla="*/ 431006 h 514350"/>
                <a:gd name="connsiteX7191" fmla="*/ 248126 w 6400800"/>
                <a:gd name="connsiteY7191" fmla="*/ 425291 h 514350"/>
                <a:gd name="connsiteX7192" fmla="*/ 248126 w 6400800"/>
                <a:gd name="connsiteY7192" fmla="*/ 425291 h 514350"/>
                <a:gd name="connsiteX7193" fmla="*/ 247174 w 6400800"/>
                <a:gd name="connsiteY7193" fmla="*/ 431006 h 514350"/>
                <a:gd name="connsiteX7194" fmla="*/ 264319 w 6400800"/>
                <a:gd name="connsiteY7194" fmla="*/ 204311 h 514350"/>
                <a:gd name="connsiteX7195" fmla="*/ 270986 w 6400800"/>
                <a:gd name="connsiteY7195" fmla="*/ 185261 h 514350"/>
                <a:gd name="connsiteX7196" fmla="*/ 267176 w 6400800"/>
                <a:gd name="connsiteY7196" fmla="*/ 214789 h 514350"/>
                <a:gd name="connsiteX7197" fmla="*/ 266224 w 6400800"/>
                <a:gd name="connsiteY7197" fmla="*/ 210026 h 514350"/>
                <a:gd name="connsiteX7198" fmla="*/ 264319 w 6400800"/>
                <a:gd name="connsiteY7198" fmla="*/ 204311 h 514350"/>
                <a:gd name="connsiteX7199" fmla="*/ 264319 w 6400800"/>
                <a:gd name="connsiteY7199" fmla="*/ 204311 h 514350"/>
                <a:gd name="connsiteX7200" fmla="*/ 254794 w 6400800"/>
                <a:gd name="connsiteY7200" fmla="*/ 235744 h 514350"/>
                <a:gd name="connsiteX7201" fmla="*/ 258604 w 6400800"/>
                <a:gd name="connsiteY7201" fmla="*/ 220504 h 514350"/>
                <a:gd name="connsiteX7202" fmla="*/ 261461 w 6400800"/>
                <a:gd name="connsiteY7202" fmla="*/ 242411 h 514350"/>
                <a:gd name="connsiteX7203" fmla="*/ 262414 w 6400800"/>
                <a:gd name="connsiteY7203" fmla="*/ 245269 h 514350"/>
                <a:gd name="connsiteX7204" fmla="*/ 260509 w 6400800"/>
                <a:gd name="connsiteY7204" fmla="*/ 270034 h 514350"/>
                <a:gd name="connsiteX7205" fmla="*/ 257651 w 6400800"/>
                <a:gd name="connsiteY7205" fmla="*/ 264319 h 514350"/>
                <a:gd name="connsiteX7206" fmla="*/ 250984 w 6400800"/>
                <a:gd name="connsiteY7206" fmla="*/ 249079 h 514350"/>
                <a:gd name="connsiteX7207" fmla="*/ 254794 w 6400800"/>
                <a:gd name="connsiteY7207" fmla="*/ 235744 h 514350"/>
                <a:gd name="connsiteX7208" fmla="*/ 245269 w 6400800"/>
                <a:gd name="connsiteY7208" fmla="*/ 276701 h 514350"/>
                <a:gd name="connsiteX7209" fmla="*/ 249079 w 6400800"/>
                <a:gd name="connsiteY7209" fmla="*/ 260509 h 514350"/>
                <a:gd name="connsiteX7210" fmla="*/ 250984 w 6400800"/>
                <a:gd name="connsiteY7210" fmla="*/ 268129 h 514350"/>
                <a:gd name="connsiteX7211" fmla="*/ 258604 w 6400800"/>
                <a:gd name="connsiteY7211" fmla="*/ 292894 h 514350"/>
                <a:gd name="connsiteX7212" fmla="*/ 259556 w 6400800"/>
                <a:gd name="connsiteY7212" fmla="*/ 294799 h 514350"/>
                <a:gd name="connsiteX7213" fmla="*/ 259556 w 6400800"/>
                <a:gd name="connsiteY7213" fmla="*/ 297656 h 514350"/>
                <a:gd name="connsiteX7214" fmla="*/ 257651 w 6400800"/>
                <a:gd name="connsiteY7214" fmla="*/ 333851 h 514350"/>
                <a:gd name="connsiteX7215" fmla="*/ 250984 w 6400800"/>
                <a:gd name="connsiteY7215" fmla="*/ 309086 h 514350"/>
                <a:gd name="connsiteX7216" fmla="*/ 253841 w 6400800"/>
                <a:gd name="connsiteY7216" fmla="*/ 301466 h 514350"/>
                <a:gd name="connsiteX7217" fmla="*/ 250984 w 6400800"/>
                <a:gd name="connsiteY7217" fmla="*/ 307181 h 514350"/>
                <a:gd name="connsiteX7218" fmla="*/ 244316 w 6400800"/>
                <a:gd name="connsiteY7218" fmla="*/ 284321 h 514350"/>
                <a:gd name="connsiteX7219" fmla="*/ 245269 w 6400800"/>
                <a:gd name="connsiteY7219" fmla="*/ 276701 h 514350"/>
                <a:gd name="connsiteX7220" fmla="*/ 236696 w 6400800"/>
                <a:gd name="connsiteY7220" fmla="*/ 325279 h 514350"/>
                <a:gd name="connsiteX7221" fmla="*/ 237649 w 6400800"/>
                <a:gd name="connsiteY7221" fmla="*/ 322421 h 514350"/>
                <a:gd name="connsiteX7222" fmla="*/ 238601 w 6400800"/>
                <a:gd name="connsiteY7222" fmla="*/ 329089 h 514350"/>
                <a:gd name="connsiteX7223" fmla="*/ 235744 w 6400800"/>
                <a:gd name="connsiteY7223" fmla="*/ 335756 h 514350"/>
                <a:gd name="connsiteX7224" fmla="*/ 236696 w 6400800"/>
                <a:gd name="connsiteY7224" fmla="*/ 325279 h 514350"/>
                <a:gd name="connsiteX7225" fmla="*/ 234791 w 6400800"/>
                <a:gd name="connsiteY7225" fmla="*/ 353854 h 514350"/>
                <a:gd name="connsiteX7226" fmla="*/ 240506 w 6400800"/>
                <a:gd name="connsiteY7226" fmla="*/ 337661 h 514350"/>
                <a:gd name="connsiteX7227" fmla="*/ 241459 w 6400800"/>
                <a:gd name="connsiteY7227" fmla="*/ 342424 h 514350"/>
                <a:gd name="connsiteX7228" fmla="*/ 248126 w 6400800"/>
                <a:gd name="connsiteY7228" fmla="*/ 372904 h 514350"/>
                <a:gd name="connsiteX7229" fmla="*/ 247174 w 6400800"/>
                <a:gd name="connsiteY7229" fmla="*/ 378619 h 514350"/>
                <a:gd name="connsiteX7230" fmla="*/ 242411 w 6400800"/>
                <a:gd name="connsiteY7230" fmla="*/ 369094 h 514350"/>
                <a:gd name="connsiteX7231" fmla="*/ 234791 w 6400800"/>
                <a:gd name="connsiteY7231" fmla="*/ 353854 h 514350"/>
                <a:gd name="connsiteX7232" fmla="*/ 234791 w 6400800"/>
                <a:gd name="connsiteY7232" fmla="*/ 353854 h 514350"/>
                <a:gd name="connsiteX7233" fmla="*/ 222409 w 6400800"/>
                <a:gd name="connsiteY7233" fmla="*/ 297656 h 514350"/>
                <a:gd name="connsiteX7234" fmla="*/ 227171 w 6400800"/>
                <a:gd name="connsiteY7234" fmla="*/ 278606 h 514350"/>
                <a:gd name="connsiteX7235" fmla="*/ 228124 w 6400800"/>
                <a:gd name="connsiteY7235" fmla="*/ 284321 h 514350"/>
                <a:gd name="connsiteX7236" fmla="*/ 230029 w 6400800"/>
                <a:gd name="connsiteY7236" fmla="*/ 290989 h 514350"/>
                <a:gd name="connsiteX7237" fmla="*/ 222409 w 6400800"/>
                <a:gd name="connsiteY7237" fmla="*/ 324326 h 514350"/>
                <a:gd name="connsiteX7238" fmla="*/ 221456 w 6400800"/>
                <a:gd name="connsiteY7238" fmla="*/ 330041 h 514350"/>
                <a:gd name="connsiteX7239" fmla="*/ 220504 w 6400800"/>
                <a:gd name="connsiteY7239" fmla="*/ 329089 h 514350"/>
                <a:gd name="connsiteX7240" fmla="*/ 218599 w 6400800"/>
                <a:gd name="connsiteY7240" fmla="*/ 312896 h 514350"/>
                <a:gd name="connsiteX7241" fmla="*/ 222409 w 6400800"/>
                <a:gd name="connsiteY7241" fmla="*/ 297656 h 514350"/>
                <a:gd name="connsiteX7242" fmla="*/ 169069 w 6400800"/>
                <a:gd name="connsiteY7242" fmla="*/ 411956 h 514350"/>
                <a:gd name="connsiteX7243" fmla="*/ 169069 w 6400800"/>
                <a:gd name="connsiteY7243" fmla="*/ 412909 h 514350"/>
                <a:gd name="connsiteX7244" fmla="*/ 165259 w 6400800"/>
                <a:gd name="connsiteY7244" fmla="*/ 396716 h 514350"/>
                <a:gd name="connsiteX7245" fmla="*/ 164306 w 6400800"/>
                <a:gd name="connsiteY7245" fmla="*/ 375761 h 514350"/>
                <a:gd name="connsiteX7246" fmla="*/ 161449 w 6400800"/>
                <a:gd name="connsiteY7246" fmla="*/ 345281 h 514350"/>
                <a:gd name="connsiteX7247" fmla="*/ 158591 w 6400800"/>
                <a:gd name="connsiteY7247" fmla="*/ 321469 h 514350"/>
                <a:gd name="connsiteX7248" fmla="*/ 159544 w 6400800"/>
                <a:gd name="connsiteY7248" fmla="*/ 323374 h 514350"/>
                <a:gd name="connsiteX7249" fmla="*/ 162401 w 6400800"/>
                <a:gd name="connsiteY7249" fmla="*/ 328136 h 514350"/>
                <a:gd name="connsiteX7250" fmla="*/ 167164 w 6400800"/>
                <a:gd name="connsiteY7250" fmla="*/ 376714 h 514350"/>
                <a:gd name="connsiteX7251" fmla="*/ 170021 w 6400800"/>
                <a:gd name="connsiteY7251" fmla="*/ 402431 h 514350"/>
                <a:gd name="connsiteX7252" fmla="*/ 169069 w 6400800"/>
                <a:gd name="connsiteY7252" fmla="*/ 411956 h 514350"/>
                <a:gd name="connsiteX7253" fmla="*/ 209074 w 6400800"/>
                <a:gd name="connsiteY7253" fmla="*/ 350044 h 514350"/>
                <a:gd name="connsiteX7254" fmla="*/ 209074 w 6400800"/>
                <a:gd name="connsiteY7254" fmla="*/ 359569 h 514350"/>
                <a:gd name="connsiteX7255" fmla="*/ 207169 w 6400800"/>
                <a:gd name="connsiteY7255" fmla="*/ 356711 h 514350"/>
                <a:gd name="connsiteX7256" fmla="*/ 209074 w 6400800"/>
                <a:gd name="connsiteY7256" fmla="*/ 350044 h 514350"/>
                <a:gd name="connsiteX7257" fmla="*/ 170974 w 6400800"/>
                <a:gd name="connsiteY7257" fmla="*/ 259556 h 514350"/>
                <a:gd name="connsiteX7258" fmla="*/ 178594 w 6400800"/>
                <a:gd name="connsiteY7258" fmla="*/ 274796 h 514350"/>
                <a:gd name="connsiteX7259" fmla="*/ 187166 w 6400800"/>
                <a:gd name="connsiteY7259" fmla="*/ 291941 h 514350"/>
                <a:gd name="connsiteX7260" fmla="*/ 205264 w 6400800"/>
                <a:gd name="connsiteY7260" fmla="*/ 330041 h 514350"/>
                <a:gd name="connsiteX7261" fmla="*/ 200501 w 6400800"/>
                <a:gd name="connsiteY7261" fmla="*/ 343376 h 514350"/>
                <a:gd name="connsiteX7262" fmla="*/ 199549 w 6400800"/>
                <a:gd name="connsiteY7262" fmla="*/ 342424 h 514350"/>
                <a:gd name="connsiteX7263" fmla="*/ 180499 w 6400800"/>
                <a:gd name="connsiteY7263" fmla="*/ 310039 h 514350"/>
                <a:gd name="connsiteX7264" fmla="*/ 176689 w 6400800"/>
                <a:gd name="connsiteY7264" fmla="*/ 296704 h 514350"/>
                <a:gd name="connsiteX7265" fmla="*/ 176689 w 6400800"/>
                <a:gd name="connsiteY7265" fmla="*/ 305276 h 514350"/>
                <a:gd name="connsiteX7266" fmla="*/ 172879 w 6400800"/>
                <a:gd name="connsiteY7266" fmla="*/ 299561 h 514350"/>
                <a:gd name="connsiteX7267" fmla="*/ 171926 w 6400800"/>
                <a:gd name="connsiteY7267" fmla="*/ 298609 h 514350"/>
                <a:gd name="connsiteX7268" fmla="*/ 168116 w 6400800"/>
                <a:gd name="connsiteY7268" fmla="*/ 279559 h 514350"/>
                <a:gd name="connsiteX7269" fmla="*/ 158591 w 6400800"/>
                <a:gd name="connsiteY7269" fmla="*/ 235744 h 514350"/>
                <a:gd name="connsiteX7270" fmla="*/ 170974 w 6400800"/>
                <a:gd name="connsiteY7270" fmla="*/ 259556 h 514350"/>
                <a:gd name="connsiteX7271" fmla="*/ 161449 w 6400800"/>
                <a:gd name="connsiteY7271" fmla="*/ 307181 h 514350"/>
                <a:gd name="connsiteX7272" fmla="*/ 156686 w 6400800"/>
                <a:gd name="connsiteY7272" fmla="*/ 301466 h 514350"/>
                <a:gd name="connsiteX7273" fmla="*/ 155734 w 6400800"/>
                <a:gd name="connsiteY7273" fmla="*/ 297656 h 514350"/>
                <a:gd name="connsiteX7274" fmla="*/ 161449 w 6400800"/>
                <a:gd name="connsiteY7274" fmla="*/ 307181 h 514350"/>
                <a:gd name="connsiteX7275" fmla="*/ 130969 w 6400800"/>
                <a:gd name="connsiteY7275" fmla="*/ 280511 h 514350"/>
                <a:gd name="connsiteX7276" fmla="*/ 133826 w 6400800"/>
                <a:gd name="connsiteY7276" fmla="*/ 284321 h 514350"/>
                <a:gd name="connsiteX7277" fmla="*/ 145256 w 6400800"/>
                <a:gd name="connsiteY7277" fmla="*/ 301466 h 514350"/>
                <a:gd name="connsiteX7278" fmla="*/ 150971 w 6400800"/>
                <a:gd name="connsiteY7278" fmla="*/ 310039 h 514350"/>
                <a:gd name="connsiteX7279" fmla="*/ 150019 w 6400800"/>
                <a:gd name="connsiteY7279" fmla="*/ 341471 h 514350"/>
                <a:gd name="connsiteX7280" fmla="*/ 149066 w 6400800"/>
                <a:gd name="connsiteY7280" fmla="*/ 339566 h 514350"/>
                <a:gd name="connsiteX7281" fmla="*/ 145256 w 6400800"/>
                <a:gd name="connsiteY7281" fmla="*/ 328136 h 514350"/>
                <a:gd name="connsiteX7282" fmla="*/ 140494 w 6400800"/>
                <a:gd name="connsiteY7282" fmla="*/ 317659 h 514350"/>
                <a:gd name="connsiteX7283" fmla="*/ 132874 w 6400800"/>
                <a:gd name="connsiteY7283" fmla="*/ 301466 h 514350"/>
                <a:gd name="connsiteX7284" fmla="*/ 127159 w 6400800"/>
                <a:gd name="connsiteY7284" fmla="*/ 290989 h 514350"/>
                <a:gd name="connsiteX7285" fmla="*/ 130969 w 6400800"/>
                <a:gd name="connsiteY7285" fmla="*/ 280511 h 514350"/>
                <a:gd name="connsiteX7286" fmla="*/ 121444 w 6400800"/>
                <a:gd name="connsiteY7286" fmla="*/ 318611 h 514350"/>
                <a:gd name="connsiteX7287" fmla="*/ 127159 w 6400800"/>
                <a:gd name="connsiteY7287" fmla="*/ 294799 h 514350"/>
                <a:gd name="connsiteX7288" fmla="*/ 127159 w 6400800"/>
                <a:gd name="connsiteY7288" fmla="*/ 293846 h 514350"/>
                <a:gd name="connsiteX7289" fmla="*/ 129064 w 6400800"/>
                <a:gd name="connsiteY7289" fmla="*/ 303371 h 514350"/>
                <a:gd name="connsiteX7290" fmla="*/ 133826 w 6400800"/>
                <a:gd name="connsiteY7290" fmla="*/ 320516 h 514350"/>
                <a:gd name="connsiteX7291" fmla="*/ 138589 w 6400800"/>
                <a:gd name="connsiteY7291" fmla="*/ 342424 h 514350"/>
                <a:gd name="connsiteX7292" fmla="*/ 143351 w 6400800"/>
                <a:gd name="connsiteY7292" fmla="*/ 369094 h 514350"/>
                <a:gd name="connsiteX7293" fmla="*/ 148114 w 6400800"/>
                <a:gd name="connsiteY7293" fmla="*/ 398621 h 514350"/>
                <a:gd name="connsiteX7294" fmla="*/ 149066 w 6400800"/>
                <a:gd name="connsiteY7294" fmla="*/ 403384 h 514350"/>
                <a:gd name="connsiteX7295" fmla="*/ 149066 w 6400800"/>
                <a:gd name="connsiteY7295" fmla="*/ 411004 h 514350"/>
                <a:gd name="connsiteX7296" fmla="*/ 149066 w 6400800"/>
                <a:gd name="connsiteY7296" fmla="*/ 416719 h 514350"/>
                <a:gd name="connsiteX7297" fmla="*/ 138589 w 6400800"/>
                <a:gd name="connsiteY7297" fmla="*/ 388144 h 514350"/>
                <a:gd name="connsiteX7298" fmla="*/ 129064 w 6400800"/>
                <a:gd name="connsiteY7298" fmla="*/ 363379 h 514350"/>
                <a:gd name="connsiteX7299" fmla="*/ 131921 w 6400800"/>
                <a:gd name="connsiteY7299" fmla="*/ 358616 h 514350"/>
                <a:gd name="connsiteX7300" fmla="*/ 129064 w 6400800"/>
                <a:gd name="connsiteY7300" fmla="*/ 361474 h 514350"/>
                <a:gd name="connsiteX7301" fmla="*/ 124301 w 6400800"/>
                <a:gd name="connsiteY7301" fmla="*/ 350044 h 514350"/>
                <a:gd name="connsiteX7302" fmla="*/ 125254 w 6400800"/>
                <a:gd name="connsiteY7302" fmla="*/ 344329 h 514350"/>
                <a:gd name="connsiteX7303" fmla="*/ 129064 w 6400800"/>
                <a:gd name="connsiteY7303" fmla="*/ 328136 h 514350"/>
                <a:gd name="connsiteX7304" fmla="*/ 121444 w 6400800"/>
                <a:gd name="connsiteY7304" fmla="*/ 343376 h 514350"/>
                <a:gd name="connsiteX7305" fmla="*/ 121444 w 6400800"/>
                <a:gd name="connsiteY7305" fmla="*/ 343376 h 514350"/>
                <a:gd name="connsiteX7306" fmla="*/ 120491 w 6400800"/>
                <a:gd name="connsiteY7306" fmla="*/ 341471 h 514350"/>
                <a:gd name="connsiteX7307" fmla="*/ 117634 w 6400800"/>
                <a:gd name="connsiteY7307" fmla="*/ 334804 h 514350"/>
                <a:gd name="connsiteX7308" fmla="*/ 121444 w 6400800"/>
                <a:gd name="connsiteY7308" fmla="*/ 318611 h 514350"/>
                <a:gd name="connsiteX7309" fmla="*/ 116681 w 6400800"/>
                <a:gd name="connsiteY7309" fmla="*/ 393859 h 514350"/>
                <a:gd name="connsiteX7310" fmla="*/ 127159 w 6400800"/>
                <a:gd name="connsiteY7310" fmla="*/ 419576 h 514350"/>
                <a:gd name="connsiteX7311" fmla="*/ 113824 w 6400800"/>
                <a:gd name="connsiteY7311" fmla="*/ 414814 h 514350"/>
                <a:gd name="connsiteX7312" fmla="*/ 116681 w 6400800"/>
                <a:gd name="connsiteY7312" fmla="*/ 393859 h 514350"/>
                <a:gd name="connsiteX7313" fmla="*/ 91916 w 6400800"/>
                <a:gd name="connsiteY7313" fmla="*/ 341471 h 514350"/>
                <a:gd name="connsiteX7314" fmla="*/ 92869 w 6400800"/>
                <a:gd name="connsiteY7314" fmla="*/ 335756 h 514350"/>
                <a:gd name="connsiteX7315" fmla="*/ 94774 w 6400800"/>
                <a:gd name="connsiteY7315" fmla="*/ 340519 h 514350"/>
                <a:gd name="connsiteX7316" fmla="*/ 102394 w 6400800"/>
                <a:gd name="connsiteY7316" fmla="*/ 358616 h 514350"/>
                <a:gd name="connsiteX7317" fmla="*/ 96679 w 6400800"/>
                <a:gd name="connsiteY7317" fmla="*/ 384334 h 514350"/>
                <a:gd name="connsiteX7318" fmla="*/ 94774 w 6400800"/>
                <a:gd name="connsiteY7318" fmla="*/ 399574 h 514350"/>
                <a:gd name="connsiteX7319" fmla="*/ 93821 w 6400800"/>
                <a:gd name="connsiteY7319" fmla="*/ 400526 h 514350"/>
                <a:gd name="connsiteX7320" fmla="*/ 90964 w 6400800"/>
                <a:gd name="connsiteY7320" fmla="*/ 404336 h 514350"/>
                <a:gd name="connsiteX7321" fmla="*/ 88106 w 6400800"/>
                <a:gd name="connsiteY7321" fmla="*/ 382429 h 514350"/>
                <a:gd name="connsiteX7322" fmla="*/ 85249 w 6400800"/>
                <a:gd name="connsiteY7322" fmla="*/ 365284 h 514350"/>
                <a:gd name="connsiteX7323" fmla="*/ 91916 w 6400800"/>
                <a:gd name="connsiteY7323" fmla="*/ 341471 h 514350"/>
                <a:gd name="connsiteX7324" fmla="*/ 72866 w 6400800"/>
                <a:gd name="connsiteY7324" fmla="*/ 407194 h 514350"/>
                <a:gd name="connsiteX7325" fmla="*/ 72866 w 6400800"/>
                <a:gd name="connsiteY7325" fmla="*/ 409099 h 514350"/>
                <a:gd name="connsiteX7326" fmla="*/ 71914 w 6400800"/>
                <a:gd name="connsiteY7326" fmla="*/ 409099 h 514350"/>
                <a:gd name="connsiteX7327" fmla="*/ 72866 w 6400800"/>
                <a:gd name="connsiteY7327" fmla="*/ 407194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  <a:cxn ang="0">
                  <a:pos x="connsiteX5291" y="connsiteY5291"/>
                </a:cxn>
                <a:cxn ang="0">
                  <a:pos x="connsiteX5292" y="connsiteY5292"/>
                </a:cxn>
                <a:cxn ang="0">
                  <a:pos x="connsiteX5293" y="connsiteY5293"/>
                </a:cxn>
                <a:cxn ang="0">
                  <a:pos x="connsiteX5294" y="connsiteY5294"/>
                </a:cxn>
                <a:cxn ang="0">
                  <a:pos x="connsiteX5295" y="connsiteY5295"/>
                </a:cxn>
                <a:cxn ang="0">
                  <a:pos x="connsiteX5296" y="connsiteY5296"/>
                </a:cxn>
                <a:cxn ang="0">
                  <a:pos x="connsiteX5297" y="connsiteY5297"/>
                </a:cxn>
                <a:cxn ang="0">
                  <a:pos x="connsiteX5298" y="connsiteY5298"/>
                </a:cxn>
                <a:cxn ang="0">
                  <a:pos x="connsiteX5299" y="connsiteY5299"/>
                </a:cxn>
                <a:cxn ang="0">
                  <a:pos x="connsiteX5300" y="connsiteY5300"/>
                </a:cxn>
                <a:cxn ang="0">
                  <a:pos x="connsiteX5301" y="connsiteY5301"/>
                </a:cxn>
                <a:cxn ang="0">
                  <a:pos x="connsiteX5302" y="connsiteY5302"/>
                </a:cxn>
                <a:cxn ang="0">
                  <a:pos x="connsiteX5303" y="connsiteY5303"/>
                </a:cxn>
                <a:cxn ang="0">
                  <a:pos x="connsiteX5304" y="connsiteY5304"/>
                </a:cxn>
                <a:cxn ang="0">
                  <a:pos x="connsiteX5305" y="connsiteY5305"/>
                </a:cxn>
                <a:cxn ang="0">
                  <a:pos x="connsiteX5306" y="connsiteY5306"/>
                </a:cxn>
                <a:cxn ang="0">
                  <a:pos x="connsiteX5307" y="connsiteY5307"/>
                </a:cxn>
                <a:cxn ang="0">
                  <a:pos x="connsiteX5308" y="connsiteY5308"/>
                </a:cxn>
                <a:cxn ang="0">
                  <a:pos x="connsiteX5309" y="connsiteY5309"/>
                </a:cxn>
                <a:cxn ang="0">
                  <a:pos x="connsiteX5310" y="connsiteY5310"/>
                </a:cxn>
                <a:cxn ang="0">
                  <a:pos x="connsiteX5311" y="connsiteY5311"/>
                </a:cxn>
                <a:cxn ang="0">
                  <a:pos x="connsiteX5312" y="connsiteY5312"/>
                </a:cxn>
                <a:cxn ang="0">
                  <a:pos x="connsiteX5313" y="connsiteY5313"/>
                </a:cxn>
                <a:cxn ang="0">
                  <a:pos x="connsiteX5314" y="connsiteY5314"/>
                </a:cxn>
                <a:cxn ang="0">
                  <a:pos x="connsiteX5315" y="connsiteY5315"/>
                </a:cxn>
                <a:cxn ang="0">
                  <a:pos x="connsiteX5316" y="connsiteY5316"/>
                </a:cxn>
                <a:cxn ang="0">
                  <a:pos x="connsiteX5317" y="connsiteY5317"/>
                </a:cxn>
                <a:cxn ang="0">
                  <a:pos x="connsiteX5318" y="connsiteY5318"/>
                </a:cxn>
                <a:cxn ang="0">
                  <a:pos x="connsiteX5319" y="connsiteY5319"/>
                </a:cxn>
                <a:cxn ang="0">
                  <a:pos x="connsiteX5320" y="connsiteY5320"/>
                </a:cxn>
                <a:cxn ang="0">
                  <a:pos x="connsiteX5321" y="connsiteY5321"/>
                </a:cxn>
                <a:cxn ang="0">
                  <a:pos x="connsiteX5322" y="connsiteY5322"/>
                </a:cxn>
                <a:cxn ang="0">
                  <a:pos x="connsiteX5323" y="connsiteY5323"/>
                </a:cxn>
                <a:cxn ang="0">
                  <a:pos x="connsiteX5324" y="connsiteY5324"/>
                </a:cxn>
                <a:cxn ang="0">
                  <a:pos x="connsiteX5325" y="connsiteY5325"/>
                </a:cxn>
                <a:cxn ang="0">
                  <a:pos x="connsiteX5326" y="connsiteY5326"/>
                </a:cxn>
                <a:cxn ang="0">
                  <a:pos x="connsiteX5327" y="connsiteY5327"/>
                </a:cxn>
                <a:cxn ang="0">
                  <a:pos x="connsiteX5328" y="connsiteY5328"/>
                </a:cxn>
                <a:cxn ang="0">
                  <a:pos x="connsiteX5329" y="connsiteY5329"/>
                </a:cxn>
                <a:cxn ang="0">
                  <a:pos x="connsiteX5330" y="connsiteY5330"/>
                </a:cxn>
                <a:cxn ang="0">
                  <a:pos x="connsiteX5331" y="connsiteY5331"/>
                </a:cxn>
                <a:cxn ang="0">
                  <a:pos x="connsiteX5332" y="connsiteY5332"/>
                </a:cxn>
                <a:cxn ang="0">
                  <a:pos x="connsiteX5333" y="connsiteY5333"/>
                </a:cxn>
                <a:cxn ang="0">
                  <a:pos x="connsiteX5334" y="connsiteY5334"/>
                </a:cxn>
                <a:cxn ang="0">
                  <a:pos x="connsiteX5335" y="connsiteY5335"/>
                </a:cxn>
                <a:cxn ang="0">
                  <a:pos x="connsiteX5336" y="connsiteY5336"/>
                </a:cxn>
                <a:cxn ang="0">
                  <a:pos x="connsiteX5337" y="connsiteY5337"/>
                </a:cxn>
                <a:cxn ang="0">
                  <a:pos x="connsiteX5338" y="connsiteY5338"/>
                </a:cxn>
                <a:cxn ang="0">
                  <a:pos x="connsiteX5339" y="connsiteY5339"/>
                </a:cxn>
                <a:cxn ang="0">
                  <a:pos x="connsiteX5340" y="connsiteY5340"/>
                </a:cxn>
                <a:cxn ang="0">
                  <a:pos x="connsiteX5341" y="connsiteY5341"/>
                </a:cxn>
                <a:cxn ang="0">
                  <a:pos x="connsiteX5342" y="connsiteY5342"/>
                </a:cxn>
                <a:cxn ang="0">
                  <a:pos x="connsiteX5343" y="connsiteY5343"/>
                </a:cxn>
                <a:cxn ang="0">
                  <a:pos x="connsiteX5344" y="connsiteY5344"/>
                </a:cxn>
                <a:cxn ang="0">
                  <a:pos x="connsiteX5345" y="connsiteY5345"/>
                </a:cxn>
                <a:cxn ang="0">
                  <a:pos x="connsiteX5346" y="connsiteY5346"/>
                </a:cxn>
                <a:cxn ang="0">
                  <a:pos x="connsiteX5347" y="connsiteY5347"/>
                </a:cxn>
                <a:cxn ang="0">
                  <a:pos x="connsiteX5348" y="connsiteY5348"/>
                </a:cxn>
                <a:cxn ang="0">
                  <a:pos x="connsiteX5349" y="connsiteY5349"/>
                </a:cxn>
                <a:cxn ang="0">
                  <a:pos x="connsiteX5350" y="connsiteY5350"/>
                </a:cxn>
                <a:cxn ang="0">
                  <a:pos x="connsiteX5351" y="connsiteY5351"/>
                </a:cxn>
                <a:cxn ang="0">
                  <a:pos x="connsiteX5352" y="connsiteY5352"/>
                </a:cxn>
                <a:cxn ang="0">
                  <a:pos x="connsiteX5353" y="connsiteY5353"/>
                </a:cxn>
                <a:cxn ang="0">
                  <a:pos x="connsiteX5354" y="connsiteY5354"/>
                </a:cxn>
                <a:cxn ang="0">
                  <a:pos x="connsiteX5355" y="connsiteY5355"/>
                </a:cxn>
                <a:cxn ang="0">
                  <a:pos x="connsiteX5356" y="connsiteY5356"/>
                </a:cxn>
                <a:cxn ang="0">
                  <a:pos x="connsiteX5357" y="connsiteY5357"/>
                </a:cxn>
                <a:cxn ang="0">
                  <a:pos x="connsiteX5358" y="connsiteY5358"/>
                </a:cxn>
                <a:cxn ang="0">
                  <a:pos x="connsiteX5359" y="connsiteY5359"/>
                </a:cxn>
                <a:cxn ang="0">
                  <a:pos x="connsiteX5360" y="connsiteY5360"/>
                </a:cxn>
                <a:cxn ang="0">
                  <a:pos x="connsiteX5361" y="connsiteY5361"/>
                </a:cxn>
                <a:cxn ang="0">
                  <a:pos x="connsiteX5362" y="connsiteY5362"/>
                </a:cxn>
                <a:cxn ang="0">
                  <a:pos x="connsiteX5363" y="connsiteY5363"/>
                </a:cxn>
                <a:cxn ang="0">
                  <a:pos x="connsiteX5364" y="connsiteY5364"/>
                </a:cxn>
                <a:cxn ang="0">
                  <a:pos x="connsiteX5365" y="connsiteY5365"/>
                </a:cxn>
                <a:cxn ang="0">
                  <a:pos x="connsiteX5366" y="connsiteY5366"/>
                </a:cxn>
                <a:cxn ang="0">
                  <a:pos x="connsiteX5367" y="connsiteY5367"/>
                </a:cxn>
                <a:cxn ang="0">
                  <a:pos x="connsiteX5368" y="connsiteY5368"/>
                </a:cxn>
                <a:cxn ang="0">
                  <a:pos x="connsiteX5369" y="connsiteY5369"/>
                </a:cxn>
                <a:cxn ang="0">
                  <a:pos x="connsiteX5370" y="connsiteY5370"/>
                </a:cxn>
                <a:cxn ang="0">
                  <a:pos x="connsiteX5371" y="connsiteY5371"/>
                </a:cxn>
                <a:cxn ang="0">
                  <a:pos x="connsiteX5372" y="connsiteY5372"/>
                </a:cxn>
                <a:cxn ang="0">
                  <a:pos x="connsiteX5373" y="connsiteY5373"/>
                </a:cxn>
                <a:cxn ang="0">
                  <a:pos x="connsiteX5374" y="connsiteY5374"/>
                </a:cxn>
                <a:cxn ang="0">
                  <a:pos x="connsiteX5375" y="connsiteY5375"/>
                </a:cxn>
                <a:cxn ang="0">
                  <a:pos x="connsiteX5376" y="connsiteY5376"/>
                </a:cxn>
                <a:cxn ang="0">
                  <a:pos x="connsiteX5377" y="connsiteY5377"/>
                </a:cxn>
                <a:cxn ang="0">
                  <a:pos x="connsiteX5378" y="connsiteY5378"/>
                </a:cxn>
                <a:cxn ang="0">
                  <a:pos x="connsiteX5379" y="connsiteY5379"/>
                </a:cxn>
                <a:cxn ang="0">
                  <a:pos x="connsiteX5380" y="connsiteY5380"/>
                </a:cxn>
                <a:cxn ang="0">
                  <a:pos x="connsiteX5381" y="connsiteY5381"/>
                </a:cxn>
                <a:cxn ang="0">
                  <a:pos x="connsiteX5382" y="connsiteY5382"/>
                </a:cxn>
                <a:cxn ang="0">
                  <a:pos x="connsiteX5383" y="connsiteY5383"/>
                </a:cxn>
                <a:cxn ang="0">
                  <a:pos x="connsiteX5384" y="connsiteY5384"/>
                </a:cxn>
                <a:cxn ang="0">
                  <a:pos x="connsiteX5385" y="connsiteY5385"/>
                </a:cxn>
                <a:cxn ang="0">
                  <a:pos x="connsiteX5386" y="connsiteY5386"/>
                </a:cxn>
                <a:cxn ang="0">
                  <a:pos x="connsiteX5387" y="connsiteY5387"/>
                </a:cxn>
                <a:cxn ang="0">
                  <a:pos x="connsiteX5388" y="connsiteY5388"/>
                </a:cxn>
                <a:cxn ang="0">
                  <a:pos x="connsiteX5389" y="connsiteY5389"/>
                </a:cxn>
                <a:cxn ang="0">
                  <a:pos x="connsiteX5390" y="connsiteY5390"/>
                </a:cxn>
                <a:cxn ang="0">
                  <a:pos x="connsiteX5391" y="connsiteY5391"/>
                </a:cxn>
                <a:cxn ang="0">
                  <a:pos x="connsiteX5392" y="connsiteY5392"/>
                </a:cxn>
                <a:cxn ang="0">
                  <a:pos x="connsiteX5393" y="connsiteY5393"/>
                </a:cxn>
                <a:cxn ang="0">
                  <a:pos x="connsiteX5394" y="connsiteY5394"/>
                </a:cxn>
                <a:cxn ang="0">
                  <a:pos x="connsiteX5395" y="connsiteY5395"/>
                </a:cxn>
                <a:cxn ang="0">
                  <a:pos x="connsiteX5396" y="connsiteY5396"/>
                </a:cxn>
                <a:cxn ang="0">
                  <a:pos x="connsiteX5397" y="connsiteY5397"/>
                </a:cxn>
                <a:cxn ang="0">
                  <a:pos x="connsiteX5398" y="connsiteY5398"/>
                </a:cxn>
                <a:cxn ang="0">
                  <a:pos x="connsiteX5399" y="connsiteY5399"/>
                </a:cxn>
                <a:cxn ang="0">
                  <a:pos x="connsiteX5400" y="connsiteY5400"/>
                </a:cxn>
                <a:cxn ang="0">
                  <a:pos x="connsiteX5401" y="connsiteY5401"/>
                </a:cxn>
                <a:cxn ang="0">
                  <a:pos x="connsiteX5402" y="connsiteY5402"/>
                </a:cxn>
                <a:cxn ang="0">
                  <a:pos x="connsiteX5403" y="connsiteY5403"/>
                </a:cxn>
                <a:cxn ang="0">
                  <a:pos x="connsiteX5404" y="connsiteY5404"/>
                </a:cxn>
                <a:cxn ang="0">
                  <a:pos x="connsiteX5405" y="connsiteY5405"/>
                </a:cxn>
                <a:cxn ang="0">
                  <a:pos x="connsiteX5406" y="connsiteY5406"/>
                </a:cxn>
                <a:cxn ang="0">
                  <a:pos x="connsiteX5407" y="connsiteY5407"/>
                </a:cxn>
                <a:cxn ang="0">
                  <a:pos x="connsiteX5408" y="connsiteY5408"/>
                </a:cxn>
                <a:cxn ang="0">
                  <a:pos x="connsiteX5409" y="connsiteY5409"/>
                </a:cxn>
                <a:cxn ang="0">
                  <a:pos x="connsiteX5410" y="connsiteY5410"/>
                </a:cxn>
                <a:cxn ang="0">
                  <a:pos x="connsiteX5411" y="connsiteY5411"/>
                </a:cxn>
                <a:cxn ang="0">
                  <a:pos x="connsiteX5412" y="connsiteY5412"/>
                </a:cxn>
                <a:cxn ang="0">
                  <a:pos x="connsiteX5413" y="connsiteY5413"/>
                </a:cxn>
                <a:cxn ang="0">
                  <a:pos x="connsiteX5414" y="connsiteY5414"/>
                </a:cxn>
                <a:cxn ang="0">
                  <a:pos x="connsiteX5415" y="connsiteY5415"/>
                </a:cxn>
                <a:cxn ang="0">
                  <a:pos x="connsiteX5416" y="connsiteY5416"/>
                </a:cxn>
                <a:cxn ang="0">
                  <a:pos x="connsiteX5417" y="connsiteY5417"/>
                </a:cxn>
                <a:cxn ang="0">
                  <a:pos x="connsiteX5418" y="connsiteY5418"/>
                </a:cxn>
                <a:cxn ang="0">
                  <a:pos x="connsiteX5419" y="connsiteY5419"/>
                </a:cxn>
                <a:cxn ang="0">
                  <a:pos x="connsiteX5420" y="connsiteY5420"/>
                </a:cxn>
                <a:cxn ang="0">
                  <a:pos x="connsiteX5421" y="connsiteY5421"/>
                </a:cxn>
                <a:cxn ang="0">
                  <a:pos x="connsiteX5422" y="connsiteY5422"/>
                </a:cxn>
                <a:cxn ang="0">
                  <a:pos x="connsiteX5423" y="connsiteY5423"/>
                </a:cxn>
                <a:cxn ang="0">
                  <a:pos x="connsiteX5424" y="connsiteY5424"/>
                </a:cxn>
                <a:cxn ang="0">
                  <a:pos x="connsiteX5425" y="connsiteY5425"/>
                </a:cxn>
                <a:cxn ang="0">
                  <a:pos x="connsiteX5426" y="connsiteY5426"/>
                </a:cxn>
                <a:cxn ang="0">
                  <a:pos x="connsiteX5427" y="connsiteY5427"/>
                </a:cxn>
                <a:cxn ang="0">
                  <a:pos x="connsiteX5428" y="connsiteY5428"/>
                </a:cxn>
                <a:cxn ang="0">
                  <a:pos x="connsiteX5429" y="connsiteY5429"/>
                </a:cxn>
                <a:cxn ang="0">
                  <a:pos x="connsiteX5430" y="connsiteY5430"/>
                </a:cxn>
                <a:cxn ang="0">
                  <a:pos x="connsiteX5431" y="connsiteY5431"/>
                </a:cxn>
                <a:cxn ang="0">
                  <a:pos x="connsiteX5432" y="connsiteY5432"/>
                </a:cxn>
                <a:cxn ang="0">
                  <a:pos x="connsiteX5433" y="connsiteY5433"/>
                </a:cxn>
                <a:cxn ang="0">
                  <a:pos x="connsiteX5434" y="connsiteY5434"/>
                </a:cxn>
                <a:cxn ang="0">
                  <a:pos x="connsiteX5435" y="connsiteY5435"/>
                </a:cxn>
                <a:cxn ang="0">
                  <a:pos x="connsiteX5436" y="connsiteY5436"/>
                </a:cxn>
                <a:cxn ang="0">
                  <a:pos x="connsiteX5437" y="connsiteY5437"/>
                </a:cxn>
                <a:cxn ang="0">
                  <a:pos x="connsiteX5438" y="connsiteY5438"/>
                </a:cxn>
                <a:cxn ang="0">
                  <a:pos x="connsiteX5439" y="connsiteY5439"/>
                </a:cxn>
                <a:cxn ang="0">
                  <a:pos x="connsiteX5440" y="connsiteY5440"/>
                </a:cxn>
                <a:cxn ang="0">
                  <a:pos x="connsiteX5441" y="connsiteY5441"/>
                </a:cxn>
                <a:cxn ang="0">
                  <a:pos x="connsiteX5442" y="connsiteY5442"/>
                </a:cxn>
                <a:cxn ang="0">
                  <a:pos x="connsiteX5443" y="connsiteY5443"/>
                </a:cxn>
                <a:cxn ang="0">
                  <a:pos x="connsiteX5444" y="connsiteY5444"/>
                </a:cxn>
                <a:cxn ang="0">
                  <a:pos x="connsiteX5445" y="connsiteY5445"/>
                </a:cxn>
                <a:cxn ang="0">
                  <a:pos x="connsiteX5446" y="connsiteY5446"/>
                </a:cxn>
                <a:cxn ang="0">
                  <a:pos x="connsiteX5447" y="connsiteY5447"/>
                </a:cxn>
                <a:cxn ang="0">
                  <a:pos x="connsiteX5448" y="connsiteY5448"/>
                </a:cxn>
                <a:cxn ang="0">
                  <a:pos x="connsiteX5449" y="connsiteY5449"/>
                </a:cxn>
                <a:cxn ang="0">
                  <a:pos x="connsiteX5450" y="connsiteY5450"/>
                </a:cxn>
                <a:cxn ang="0">
                  <a:pos x="connsiteX5451" y="connsiteY5451"/>
                </a:cxn>
                <a:cxn ang="0">
                  <a:pos x="connsiteX5452" y="connsiteY5452"/>
                </a:cxn>
                <a:cxn ang="0">
                  <a:pos x="connsiteX5453" y="connsiteY5453"/>
                </a:cxn>
                <a:cxn ang="0">
                  <a:pos x="connsiteX5454" y="connsiteY5454"/>
                </a:cxn>
                <a:cxn ang="0">
                  <a:pos x="connsiteX5455" y="connsiteY5455"/>
                </a:cxn>
                <a:cxn ang="0">
                  <a:pos x="connsiteX5456" y="connsiteY5456"/>
                </a:cxn>
                <a:cxn ang="0">
                  <a:pos x="connsiteX5457" y="connsiteY5457"/>
                </a:cxn>
                <a:cxn ang="0">
                  <a:pos x="connsiteX5458" y="connsiteY5458"/>
                </a:cxn>
                <a:cxn ang="0">
                  <a:pos x="connsiteX5459" y="connsiteY5459"/>
                </a:cxn>
                <a:cxn ang="0">
                  <a:pos x="connsiteX5460" y="connsiteY5460"/>
                </a:cxn>
                <a:cxn ang="0">
                  <a:pos x="connsiteX5461" y="connsiteY5461"/>
                </a:cxn>
                <a:cxn ang="0">
                  <a:pos x="connsiteX5462" y="connsiteY5462"/>
                </a:cxn>
                <a:cxn ang="0">
                  <a:pos x="connsiteX5463" y="connsiteY5463"/>
                </a:cxn>
                <a:cxn ang="0">
                  <a:pos x="connsiteX5464" y="connsiteY5464"/>
                </a:cxn>
                <a:cxn ang="0">
                  <a:pos x="connsiteX5465" y="connsiteY5465"/>
                </a:cxn>
                <a:cxn ang="0">
                  <a:pos x="connsiteX5466" y="connsiteY5466"/>
                </a:cxn>
                <a:cxn ang="0">
                  <a:pos x="connsiteX5467" y="connsiteY5467"/>
                </a:cxn>
                <a:cxn ang="0">
                  <a:pos x="connsiteX5468" y="connsiteY5468"/>
                </a:cxn>
                <a:cxn ang="0">
                  <a:pos x="connsiteX5469" y="connsiteY5469"/>
                </a:cxn>
                <a:cxn ang="0">
                  <a:pos x="connsiteX5470" y="connsiteY5470"/>
                </a:cxn>
                <a:cxn ang="0">
                  <a:pos x="connsiteX5471" y="connsiteY5471"/>
                </a:cxn>
                <a:cxn ang="0">
                  <a:pos x="connsiteX5472" y="connsiteY5472"/>
                </a:cxn>
                <a:cxn ang="0">
                  <a:pos x="connsiteX5473" y="connsiteY5473"/>
                </a:cxn>
                <a:cxn ang="0">
                  <a:pos x="connsiteX5474" y="connsiteY5474"/>
                </a:cxn>
                <a:cxn ang="0">
                  <a:pos x="connsiteX5475" y="connsiteY5475"/>
                </a:cxn>
                <a:cxn ang="0">
                  <a:pos x="connsiteX5476" y="connsiteY5476"/>
                </a:cxn>
                <a:cxn ang="0">
                  <a:pos x="connsiteX5477" y="connsiteY5477"/>
                </a:cxn>
                <a:cxn ang="0">
                  <a:pos x="connsiteX5478" y="connsiteY5478"/>
                </a:cxn>
                <a:cxn ang="0">
                  <a:pos x="connsiteX5479" y="connsiteY5479"/>
                </a:cxn>
                <a:cxn ang="0">
                  <a:pos x="connsiteX5480" y="connsiteY5480"/>
                </a:cxn>
                <a:cxn ang="0">
                  <a:pos x="connsiteX5481" y="connsiteY5481"/>
                </a:cxn>
                <a:cxn ang="0">
                  <a:pos x="connsiteX5482" y="connsiteY5482"/>
                </a:cxn>
                <a:cxn ang="0">
                  <a:pos x="connsiteX5483" y="connsiteY5483"/>
                </a:cxn>
                <a:cxn ang="0">
                  <a:pos x="connsiteX5484" y="connsiteY5484"/>
                </a:cxn>
                <a:cxn ang="0">
                  <a:pos x="connsiteX5485" y="connsiteY5485"/>
                </a:cxn>
                <a:cxn ang="0">
                  <a:pos x="connsiteX5486" y="connsiteY5486"/>
                </a:cxn>
                <a:cxn ang="0">
                  <a:pos x="connsiteX5487" y="connsiteY5487"/>
                </a:cxn>
                <a:cxn ang="0">
                  <a:pos x="connsiteX5488" y="connsiteY5488"/>
                </a:cxn>
                <a:cxn ang="0">
                  <a:pos x="connsiteX5489" y="connsiteY5489"/>
                </a:cxn>
                <a:cxn ang="0">
                  <a:pos x="connsiteX5490" y="connsiteY5490"/>
                </a:cxn>
                <a:cxn ang="0">
                  <a:pos x="connsiteX5491" y="connsiteY5491"/>
                </a:cxn>
                <a:cxn ang="0">
                  <a:pos x="connsiteX5492" y="connsiteY5492"/>
                </a:cxn>
                <a:cxn ang="0">
                  <a:pos x="connsiteX5493" y="connsiteY5493"/>
                </a:cxn>
                <a:cxn ang="0">
                  <a:pos x="connsiteX5494" y="connsiteY5494"/>
                </a:cxn>
                <a:cxn ang="0">
                  <a:pos x="connsiteX5495" y="connsiteY5495"/>
                </a:cxn>
                <a:cxn ang="0">
                  <a:pos x="connsiteX5496" y="connsiteY5496"/>
                </a:cxn>
                <a:cxn ang="0">
                  <a:pos x="connsiteX5497" y="connsiteY5497"/>
                </a:cxn>
                <a:cxn ang="0">
                  <a:pos x="connsiteX5498" y="connsiteY5498"/>
                </a:cxn>
                <a:cxn ang="0">
                  <a:pos x="connsiteX5499" y="connsiteY5499"/>
                </a:cxn>
                <a:cxn ang="0">
                  <a:pos x="connsiteX5500" y="connsiteY5500"/>
                </a:cxn>
                <a:cxn ang="0">
                  <a:pos x="connsiteX5501" y="connsiteY5501"/>
                </a:cxn>
                <a:cxn ang="0">
                  <a:pos x="connsiteX5502" y="connsiteY5502"/>
                </a:cxn>
                <a:cxn ang="0">
                  <a:pos x="connsiteX5503" y="connsiteY5503"/>
                </a:cxn>
                <a:cxn ang="0">
                  <a:pos x="connsiteX5504" y="connsiteY5504"/>
                </a:cxn>
                <a:cxn ang="0">
                  <a:pos x="connsiteX5505" y="connsiteY5505"/>
                </a:cxn>
                <a:cxn ang="0">
                  <a:pos x="connsiteX5506" y="connsiteY5506"/>
                </a:cxn>
                <a:cxn ang="0">
                  <a:pos x="connsiteX5507" y="connsiteY5507"/>
                </a:cxn>
                <a:cxn ang="0">
                  <a:pos x="connsiteX5508" y="connsiteY5508"/>
                </a:cxn>
                <a:cxn ang="0">
                  <a:pos x="connsiteX5509" y="connsiteY5509"/>
                </a:cxn>
                <a:cxn ang="0">
                  <a:pos x="connsiteX5510" y="connsiteY5510"/>
                </a:cxn>
                <a:cxn ang="0">
                  <a:pos x="connsiteX5511" y="connsiteY5511"/>
                </a:cxn>
                <a:cxn ang="0">
                  <a:pos x="connsiteX5512" y="connsiteY5512"/>
                </a:cxn>
                <a:cxn ang="0">
                  <a:pos x="connsiteX5513" y="connsiteY5513"/>
                </a:cxn>
                <a:cxn ang="0">
                  <a:pos x="connsiteX5514" y="connsiteY5514"/>
                </a:cxn>
                <a:cxn ang="0">
                  <a:pos x="connsiteX5515" y="connsiteY5515"/>
                </a:cxn>
                <a:cxn ang="0">
                  <a:pos x="connsiteX5516" y="connsiteY5516"/>
                </a:cxn>
                <a:cxn ang="0">
                  <a:pos x="connsiteX5517" y="connsiteY5517"/>
                </a:cxn>
                <a:cxn ang="0">
                  <a:pos x="connsiteX5518" y="connsiteY5518"/>
                </a:cxn>
                <a:cxn ang="0">
                  <a:pos x="connsiteX5519" y="connsiteY5519"/>
                </a:cxn>
                <a:cxn ang="0">
                  <a:pos x="connsiteX5520" y="connsiteY5520"/>
                </a:cxn>
                <a:cxn ang="0">
                  <a:pos x="connsiteX5521" y="connsiteY5521"/>
                </a:cxn>
                <a:cxn ang="0">
                  <a:pos x="connsiteX5522" y="connsiteY5522"/>
                </a:cxn>
                <a:cxn ang="0">
                  <a:pos x="connsiteX5523" y="connsiteY5523"/>
                </a:cxn>
                <a:cxn ang="0">
                  <a:pos x="connsiteX5524" y="connsiteY5524"/>
                </a:cxn>
                <a:cxn ang="0">
                  <a:pos x="connsiteX5525" y="connsiteY5525"/>
                </a:cxn>
                <a:cxn ang="0">
                  <a:pos x="connsiteX5526" y="connsiteY5526"/>
                </a:cxn>
                <a:cxn ang="0">
                  <a:pos x="connsiteX5527" y="connsiteY5527"/>
                </a:cxn>
                <a:cxn ang="0">
                  <a:pos x="connsiteX5528" y="connsiteY5528"/>
                </a:cxn>
                <a:cxn ang="0">
                  <a:pos x="connsiteX5529" y="connsiteY5529"/>
                </a:cxn>
                <a:cxn ang="0">
                  <a:pos x="connsiteX5530" y="connsiteY5530"/>
                </a:cxn>
                <a:cxn ang="0">
                  <a:pos x="connsiteX5531" y="connsiteY5531"/>
                </a:cxn>
                <a:cxn ang="0">
                  <a:pos x="connsiteX5532" y="connsiteY5532"/>
                </a:cxn>
                <a:cxn ang="0">
                  <a:pos x="connsiteX5533" y="connsiteY5533"/>
                </a:cxn>
                <a:cxn ang="0">
                  <a:pos x="connsiteX5534" y="connsiteY5534"/>
                </a:cxn>
                <a:cxn ang="0">
                  <a:pos x="connsiteX5535" y="connsiteY5535"/>
                </a:cxn>
                <a:cxn ang="0">
                  <a:pos x="connsiteX5536" y="connsiteY5536"/>
                </a:cxn>
                <a:cxn ang="0">
                  <a:pos x="connsiteX5537" y="connsiteY5537"/>
                </a:cxn>
                <a:cxn ang="0">
                  <a:pos x="connsiteX5538" y="connsiteY5538"/>
                </a:cxn>
                <a:cxn ang="0">
                  <a:pos x="connsiteX5539" y="connsiteY5539"/>
                </a:cxn>
                <a:cxn ang="0">
                  <a:pos x="connsiteX5540" y="connsiteY5540"/>
                </a:cxn>
                <a:cxn ang="0">
                  <a:pos x="connsiteX5541" y="connsiteY5541"/>
                </a:cxn>
                <a:cxn ang="0">
                  <a:pos x="connsiteX5542" y="connsiteY5542"/>
                </a:cxn>
                <a:cxn ang="0">
                  <a:pos x="connsiteX5543" y="connsiteY5543"/>
                </a:cxn>
                <a:cxn ang="0">
                  <a:pos x="connsiteX5544" y="connsiteY5544"/>
                </a:cxn>
                <a:cxn ang="0">
                  <a:pos x="connsiteX5545" y="connsiteY5545"/>
                </a:cxn>
                <a:cxn ang="0">
                  <a:pos x="connsiteX5546" y="connsiteY5546"/>
                </a:cxn>
                <a:cxn ang="0">
                  <a:pos x="connsiteX5547" y="connsiteY5547"/>
                </a:cxn>
                <a:cxn ang="0">
                  <a:pos x="connsiteX5548" y="connsiteY5548"/>
                </a:cxn>
                <a:cxn ang="0">
                  <a:pos x="connsiteX5549" y="connsiteY5549"/>
                </a:cxn>
                <a:cxn ang="0">
                  <a:pos x="connsiteX5550" y="connsiteY5550"/>
                </a:cxn>
                <a:cxn ang="0">
                  <a:pos x="connsiteX5551" y="connsiteY5551"/>
                </a:cxn>
                <a:cxn ang="0">
                  <a:pos x="connsiteX5552" y="connsiteY5552"/>
                </a:cxn>
                <a:cxn ang="0">
                  <a:pos x="connsiteX5553" y="connsiteY5553"/>
                </a:cxn>
                <a:cxn ang="0">
                  <a:pos x="connsiteX5554" y="connsiteY5554"/>
                </a:cxn>
                <a:cxn ang="0">
                  <a:pos x="connsiteX5555" y="connsiteY5555"/>
                </a:cxn>
                <a:cxn ang="0">
                  <a:pos x="connsiteX5556" y="connsiteY5556"/>
                </a:cxn>
                <a:cxn ang="0">
                  <a:pos x="connsiteX5557" y="connsiteY5557"/>
                </a:cxn>
                <a:cxn ang="0">
                  <a:pos x="connsiteX5558" y="connsiteY5558"/>
                </a:cxn>
                <a:cxn ang="0">
                  <a:pos x="connsiteX5559" y="connsiteY5559"/>
                </a:cxn>
                <a:cxn ang="0">
                  <a:pos x="connsiteX5560" y="connsiteY5560"/>
                </a:cxn>
                <a:cxn ang="0">
                  <a:pos x="connsiteX5561" y="connsiteY5561"/>
                </a:cxn>
                <a:cxn ang="0">
                  <a:pos x="connsiteX5562" y="connsiteY5562"/>
                </a:cxn>
                <a:cxn ang="0">
                  <a:pos x="connsiteX5563" y="connsiteY5563"/>
                </a:cxn>
                <a:cxn ang="0">
                  <a:pos x="connsiteX5564" y="connsiteY5564"/>
                </a:cxn>
                <a:cxn ang="0">
                  <a:pos x="connsiteX5565" y="connsiteY5565"/>
                </a:cxn>
                <a:cxn ang="0">
                  <a:pos x="connsiteX5566" y="connsiteY5566"/>
                </a:cxn>
                <a:cxn ang="0">
                  <a:pos x="connsiteX5567" y="connsiteY5567"/>
                </a:cxn>
                <a:cxn ang="0">
                  <a:pos x="connsiteX5568" y="connsiteY5568"/>
                </a:cxn>
                <a:cxn ang="0">
                  <a:pos x="connsiteX5569" y="connsiteY5569"/>
                </a:cxn>
                <a:cxn ang="0">
                  <a:pos x="connsiteX5570" y="connsiteY5570"/>
                </a:cxn>
                <a:cxn ang="0">
                  <a:pos x="connsiteX5571" y="connsiteY5571"/>
                </a:cxn>
                <a:cxn ang="0">
                  <a:pos x="connsiteX5572" y="connsiteY5572"/>
                </a:cxn>
                <a:cxn ang="0">
                  <a:pos x="connsiteX5573" y="connsiteY5573"/>
                </a:cxn>
                <a:cxn ang="0">
                  <a:pos x="connsiteX5574" y="connsiteY5574"/>
                </a:cxn>
                <a:cxn ang="0">
                  <a:pos x="connsiteX5575" y="connsiteY5575"/>
                </a:cxn>
                <a:cxn ang="0">
                  <a:pos x="connsiteX5576" y="connsiteY5576"/>
                </a:cxn>
                <a:cxn ang="0">
                  <a:pos x="connsiteX5577" y="connsiteY5577"/>
                </a:cxn>
                <a:cxn ang="0">
                  <a:pos x="connsiteX5578" y="connsiteY5578"/>
                </a:cxn>
                <a:cxn ang="0">
                  <a:pos x="connsiteX5579" y="connsiteY5579"/>
                </a:cxn>
                <a:cxn ang="0">
                  <a:pos x="connsiteX5580" y="connsiteY5580"/>
                </a:cxn>
                <a:cxn ang="0">
                  <a:pos x="connsiteX5581" y="connsiteY5581"/>
                </a:cxn>
                <a:cxn ang="0">
                  <a:pos x="connsiteX5582" y="connsiteY5582"/>
                </a:cxn>
                <a:cxn ang="0">
                  <a:pos x="connsiteX5583" y="connsiteY5583"/>
                </a:cxn>
                <a:cxn ang="0">
                  <a:pos x="connsiteX5584" y="connsiteY5584"/>
                </a:cxn>
                <a:cxn ang="0">
                  <a:pos x="connsiteX5585" y="connsiteY5585"/>
                </a:cxn>
                <a:cxn ang="0">
                  <a:pos x="connsiteX5586" y="connsiteY5586"/>
                </a:cxn>
                <a:cxn ang="0">
                  <a:pos x="connsiteX5587" y="connsiteY5587"/>
                </a:cxn>
                <a:cxn ang="0">
                  <a:pos x="connsiteX5588" y="connsiteY5588"/>
                </a:cxn>
                <a:cxn ang="0">
                  <a:pos x="connsiteX5589" y="connsiteY5589"/>
                </a:cxn>
                <a:cxn ang="0">
                  <a:pos x="connsiteX5590" y="connsiteY5590"/>
                </a:cxn>
                <a:cxn ang="0">
                  <a:pos x="connsiteX5591" y="connsiteY5591"/>
                </a:cxn>
                <a:cxn ang="0">
                  <a:pos x="connsiteX5592" y="connsiteY5592"/>
                </a:cxn>
                <a:cxn ang="0">
                  <a:pos x="connsiteX5593" y="connsiteY5593"/>
                </a:cxn>
                <a:cxn ang="0">
                  <a:pos x="connsiteX5594" y="connsiteY5594"/>
                </a:cxn>
                <a:cxn ang="0">
                  <a:pos x="connsiteX5595" y="connsiteY5595"/>
                </a:cxn>
                <a:cxn ang="0">
                  <a:pos x="connsiteX5596" y="connsiteY5596"/>
                </a:cxn>
                <a:cxn ang="0">
                  <a:pos x="connsiteX5597" y="connsiteY5597"/>
                </a:cxn>
                <a:cxn ang="0">
                  <a:pos x="connsiteX5598" y="connsiteY5598"/>
                </a:cxn>
                <a:cxn ang="0">
                  <a:pos x="connsiteX5599" y="connsiteY5599"/>
                </a:cxn>
                <a:cxn ang="0">
                  <a:pos x="connsiteX5600" y="connsiteY5600"/>
                </a:cxn>
                <a:cxn ang="0">
                  <a:pos x="connsiteX5601" y="connsiteY5601"/>
                </a:cxn>
                <a:cxn ang="0">
                  <a:pos x="connsiteX5602" y="connsiteY5602"/>
                </a:cxn>
                <a:cxn ang="0">
                  <a:pos x="connsiteX5603" y="connsiteY5603"/>
                </a:cxn>
                <a:cxn ang="0">
                  <a:pos x="connsiteX5604" y="connsiteY5604"/>
                </a:cxn>
                <a:cxn ang="0">
                  <a:pos x="connsiteX5605" y="connsiteY5605"/>
                </a:cxn>
                <a:cxn ang="0">
                  <a:pos x="connsiteX5606" y="connsiteY5606"/>
                </a:cxn>
                <a:cxn ang="0">
                  <a:pos x="connsiteX5607" y="connsiteY5607"/>
                </a:cxn>
                <a:cxn ang="0">
                  <a:pos x="connsiteX5608" y="connsiteY5608"/>
                </a:cxn>
                <a:cxn ang="0">
                  <a:pos x="connsiteX5609" y="connsiteY5609"/>
                </a:cxn>
                <a:cxn ang="0">
                  <a:pos x="connsiteX5610" y="connsiteY5610"/>
                </a:cxn>
                <a:cxn ang="0">
                  <a:pos x="connsiteX5611" y="connsiteY5611"/>
                </a:cxn>
                <a:cxn ang="0">
                  <a:pos x="connsiteX5612" y="connsiteY5612"/>
                </a:cxn>
                <a:cxn ang="0">
                  <a:pos x="connsiteX5613" y="connsiteY5613"/>
                </a:cxn>
                <a:cxn ang="0">
                  <a:pos x="connsiteX5614" y="connsiteY5614"/>
                </a:cxn>
                <a:cxn ang="0">
                  <a:pos x="connsiteX5615" y="connsiteY5615"/>
                </a:cxn>
                <a:cxn ang="0">
                  <a:pos x="connsiteX5616" y="connsiteY5616"/>
                </a:cxn>
                <a:cxn ang="0">
                  <a:pos x="connsiteX5617" y="connsiteY5617"/>
                </a:cxn>
                <a:cxn ang="0">
                  <a:pos x="connsiteX5618" y="connsiteY5618"/>
                </a:cxn>
                <a:cxn ang="0">
                  <a:pos x="connsiteX5619" y="connsiteY5619"/>
                </a:cxn>
                <a:cxn ang="0">
                  <a:pos x="connsiteX5620" y="connsiteY5620"/>
                </a:cxn>
                <a:cxn ang="0">
                  <a:pos x="connsiteX5621" y="connsiteY5621"/>
                </a:cxn>
                <a:cxn ang="0">
                  <a:pos x="connsiteX5622" y="connsiteY5622"/>
                </a:cxn>
                <a:cxn ang="0">
                  <a:pos x="connsiteX5623" y="connsiteY5623"/>
                </a:cxn>
                <a:cxn ang="0">
                  <a:pos x="connsiteX5624" y="connsiteY5624"/>
                </a:cxn>
                <a:cxn ang="0">
                  <a:pos x="connsiteX5625" y="connsiteY5625"/>
                </a:cxn>
                <a:cxn ang="0">
                  <a:pos x="connsiteX5626" y="connsiteY5626"/>
                </a:cxn>
                <a:cxn ang="0">
                  <a:pos x="connsiteX5627" y="connsiteY5627"/>
                </a:cxn>
                <a:cxn ang="0">
                  <a:pos x="connsiteX5628" y="connsiteY5628"/>
                </a:cxn>
                <a:cxn ang="0">
                  <a:pos x="connsiteX5629" y="connsiteY5629"/>
                </a:cxn>
                <a:cxn ang="0">
                  <a:pos x="connsiteX5630" y="connsiteY5630"/>
                </a:cxn>
                <a:cxn ang="0">
                  <a:pos x="connsiteX5631" y="connsiteY5631"/>
                </a:cxn>
                <a:cxn ang="0">
                  <a:pos x="connsiteX5632" y="connsiteY5632"/>
                </a:cxn>
                <a:cxn ang="0">
                  <a:pos x="connsiteX5633" y="connsiteY5633"/>
                </a:cxn>
                <a:cxn ang="0">
                  <a:pos x="connsiteX5634" y="connsiteY5634"/>
                </a:cxn>
                <a:cxn ang="0">
                  <a:pos x="connsiteX5635" y="connsiteY5635"/>
                </a:cxn>
                <a:cxn ang="0">
                  <a:pos x="connsiteX5636" y="connsiteY5636"/>
                </a:cxn>
                <a:cxn ang="0">
                  <a:pos x="connsiteX5637" y="connsiteY5637"/>
                </a:cxn>
                <a:cxn ang="0">
                  <a:pos x="connsiteX5638" y="connsiteY5638"/>
                </a:cxn>
                <a:cxn ang="0">
                  <a:pos x="connsiteX5639" y="connsiteY5639"/>
                </a:cxn>
                <a:cxn ang="0">
                  <a:pos x="connsiteX5640" y="connsiteY5640"/>
                </a:cxn>
                <a:cxn ang="0">
                  <a:pos x="connsiteX5641" y="connsiteY5641"/>
                </a:cxn>
                <a:cxn ang="0">
                  <a:pos x="connsiteX5642" y="connsiteY5642"/>
                </a:cxn>
                <a:cxn ang="0">
                  <a:pos x="connsiteX5643" y="connsiteY5643"/>
                </a:cxn>
                <a:cxn ang="0">
                  <a:pos x="connsiteX5644" y="connsiteY5644"/>
                </a:cxn>
                <a:cxn ang="0">
                  <a:pos x="connsiteX5645" y="connsiteY5645"/>
                </a:cxn>
                <a:cxn ang="0">
                  <a:pos x="connsiteX5646" y="connsiteY5646"/>
                </a:cxn>
                <a:cxn ang="0">
                  <a:pos x="connsiteX5647" y="connsiteY5647"/>
                </a:cxn>
                <a:cxn ang="0">
                  <a:pos x="connsiteX5648" y="connsiteY5648"/>
                </a:cxn>
                <a:cxn ang="0">
                  <a:pos x="connsiteX5649" y="connsiteY5649"/>
                </a:cxn>
                <a:cxn ang="0">
                  <a:pos x="connsiteX5650" y="connsiteY5650"/>
                </a:cxn>
                <a:cxn ang="0">
                  <a:pos x="connsiteX5651" y="connsiteY5651"/>
                </a:cxn>
                <a:cxn ang="0">
                  <a:pos x="connsiteX5652" y="connsiteY5652"/>
                </a:cxn>
                <a:cxn ang="0">
                  <a:pos x="connsiteX5653" y="connsiteY5653"/>
                </a:cxn>
                <a:cxn ang="0">
                  <a:pos x="connsiteX5654" y="connsiteY5654"/>
                </a:cxn>
                <a:cxn ang="0">
                  <a:pos x="connsiteX5655" y="connsiteY5655"/>
                </a:cxn>
                <a:cxn ang="0">
                  <a:pos x="connsiteX5656" y="connsiteY5656"/>
                </a:cxn>
                <a:cxn ang="0">
                  <a:pos x="connsiteX5657" y="connsiteY5657"/>
                </a:cxn>
                <a:cxn ang="0">
                  <a:pos x="connsiteX5658" y="connsiteY5658"/>
                </a:cxn>
                <a:cxn ang="0">
                  <a:pos x="connsiteX5659" y="connsiteY5659"/>
                </a:cxn>
                <a:cxn ang="0">
                  <a:pos x="connsiteX5660" y="connsiteY5660"/>
                </a:cxn>
                <a:cxn ang="0">
                  <a:pos x="connsiteX5661" y="connsiteY5661"/>
                </a:cxn>
                <a:cxn ang="0">
                  <a:pos x="connsiteX5662" y="connsiteY5662"/>
                </a:cxn>
                <a:cxn ang="0">
                  <a:pos x="connsiteX5663" y="connsiteY5663"/>
                </a:cxn>
                <a:cxn ang="0">
                  <a:pos x="connsiteX5664" y="connsiteY5664"/>
                </a:cxn>
                <a:cxn ang="0">
                  <a:pos x="connsiteX5665" y="connsiteY5665"/>
                </a:cxn>
                <a:cxn ang="0">
                  <a:pos x="connsiteX5666" y="connsiteY5666"/>
                </a:cxn>
                <a:cxn ang="0">
                  <a:pos x="connsiteX5667" y="connsiteY5667"/>
                </a:cxn>
                <a:cxn ang="0">
                  <a:pos x="connsiteX5668" y="connsiteY5668"/>
                </a:cxn>
                <a:cxn ang="0">
                  <a:pos x="connsiteX5669" y="connsiteY5669"/>
                </a:cxn>
                <a:cxn ang="0">
                  <a:pos x="connsiteX5670" y="connsiteY5670"/>
                </a:cxn>
                <a:cxn ang="0">
                  <a:pos x="connsiteX5671" y="connsiteY5671"/>
                </a:cxn>
                <a:cxn ang="0">
                  <a:pos x="connsiteX5672" y="connsiteY5672"/>
                </a:cxn>
                <a:cxn ang="0">
                  <a:pos x="connsiteX5673" y="connsiteY5673"/>
                </a:cxn>
                <a:cxn ang="0">
                  <a:pos x="connsiteX5674" y="connsiteY5674"/>
                </a:cxn>
                <a:cxn ang="0">
                  <a:pos x="connsiteX5675" y="connsiteY5675"/>
                </a:cxn>
                <a:cxn ang="0">
                  <a:pos x="connsiteX5676" y="connsiteY5676"/>
                </a:cxn>
                <a:cxn ang="0">
                  <a:pos x="connsiteX5677" y="connsiteY5677"/>
                </a:cxn>
                <a:cxn ang="0">
                  <a:pos x="connsiteX5678" y="connsiteY5678"/>
                </a:cxn>
                <a:cxn ang="0">
                  <a:pos x="connsiteX5679" y="connsiteY5679"/>
                </a:cxn>
                <a:cxn ang="0">
                  <a:pos x="connsiteX5680" y="connsiteY5680"/>
                </a:cxn>
                <a:cxn ang="0">
                  <a:pos x="connsiteX5681" y="connsiteY5681"/>
                </a:cxn>
                <a:cxn ang="0">
                  <a:pos x="connsiteX5682" y="connsiteY5682"/>
                </a:cxn>
                <a:cxn ang="0">
                  <a:pos x="connsiteX5683" y="connsiteY5683"/>
                </a:cxn>
                <a:cxn ang="0">
                  <a:pos x="connsiteX5684" y="connsiteY5684"/>
                </a:cxn>
                <a:cxn ang="0">
                  <a:pos x="connsiteX5685" y="connsiteY5685"/>
                </a:cxn>
                <a:cxn ang="0">
                  <a:pos x="connsiteX5686" y="connsiteY5686"/>
                </a:cxn>
                <a:cxn ang="0">
                  <a:pos x="connsiteX5687" y="connsiteY5687"/>
                </a:cxn>
                <a:cxn ang="0">
                  <a:pos x="connsiteX5688" y="connsiteY5688"/>
                </a:cxn>
                <a:cxn ang="0">
                  <a:pos x="connsiteX5689" y="connsiteY5689"/>
                </a:cxn>
                <a:cxn ang="0">
                  <a:pos x="connsiteX5690" y="connsiteY5690"/>
                </a:cxn>
                <a:cxn ang="0">
                  <a:pos x="connsiteX5691" y="connsiteY5691"/>
                </a:cxn>
                <a:cxn ang="0">
                  <a:pos x="connsiteX5692" y="connsiteY5692"/>
                </a:cxn>
                <a:cxn ang="0">
                  <a:pos x="connsiteX5693" y="connsiteY5693"/>
                </a:cxn>
                <a:cxn ang="0">
                  <a:pos x="connsiteX5694" y="connsiteY5694"/>
                </a:cxn>
                <a:cxn ang="0">
                  <a:pos x="connsiteX5695" y="connsiteY5695"/>
                </a:cxn>
                <a:cxn ang="0">
                  <a:pos x="connsiteX5696" y="connsiteY5696"/>
                </a:cxn>
                <a:cxn ang="0">
                  <a:pos x="connsiteX5697" y="connsiteY5697"/>
                </a:cxn>
                <a:cxn ang="0">
                  <a:pos x="connsiteX5698" y="connsiteY5698"/>
                </a:cxn>
                <a:cxn ang="0">
                  <a:pos x="connsiteX5699" y="connsiteY5699"/>
                </a:cxn>
                <a:cxn ang="0">
                  <a:pos x="connsiteX5700" y="connsiteY5700"/>
                </a:cxn>
                <a:cxn ang="0">
                  <a:pos x="connsiteX5701" y="connsiteY5701"/>
                </a:cxn>
                <a:cxn ang="0">
                  <a:pos x="connsiteX5702" y="connsiteY5702"/>
                </a:cxn>
                <a:cxn ang="0">
                  <a:pos x="connsiteX5703" y="connsiteY5703"/>
                </a:cxn>
                <a:cxn ang="0">
                  <a:pos x="connsiteX5704" y="connsiteY5704"/>
                </a:cxn>
                <a:cxn ang="0">
                  <a:pos x="connsiteX5705" y="connsiteY5705"/>
                </a:cxn>
                <a:cxn ang="0">
                  <a:pos x="connsiteX5706" y="connsiteY5706"/>
                </a:cxn>
                <a:cxn ang="0">
                  <a:pos x="connsiteX5707" y="connsiteY5707"/>
                </a:cxn>
                <a:cxn ang="0">
                  <a:pos x="connsiteX5708" y="connsiteY5708"/>
                </a:cxn>
                <a:cxn ang="0">
                  <a:pos x="connsiteX5709" y="connsiteY5709"/>
                </a:cxn>
                <a:cxn ang="0">
                  <a:pos x="connsiteX5710" y="connsiteY5710"/>
                </a:cxn>
                <a:cxn ang="0">
                  <a:pos x="connsiteX5711" y="connsiteY5711"/>
                </a:cxn>
                <a:cxn ang="0">
                  <a:pos x="connsiteX5712" y="connsiteY5712"/>
                </a:cxn>
                <a:cxn ang="0">
                  <a:pos x="connsiteX5713" y="connsiteY5713"/>
                </a:cxn>
                <a:cxn ang="0">
                  <a:pos x="connsiteX5714" y="connsiteY5714"/>
                </a:cxn>
                <a:cxn ang="0">
                  <a:pos x="connsiteX5715" y="connsiteY5715"/>
                </a:cxn>
                <a:cxn ang="0">
                  <a:pos x="connsiteX5716" y="connsiteY5716"/>
                </a:cxn>
                <a:cxn ang="0">
                  <a:pos x="connsiteX5717" y="connsiteY5717"/>
                </a:cxn>
                <a:cxn ang="0">
                  <a:pos x="connsiteX5718" y="connsiteY5718"/>
                </a:cxn>
                <a:cxn ang="0">
                  <a:pos x="connsiteX5719" y="connsiteY5719"/>
                </a:cxn>
                <a:cxn ang="0">
                  <a:pos x="connsiteX5720" y="connsiteY5720"/>
                </a:cxn>
                <a:cxn ang="0">
                  <a:pos x="connsiteX5721" y="connsiteY5721"/>
                </a:cxn>
                <a:cxn ang="0">
                  <a:pos x="connsiteX5722" y="connsiteY5722"/>
                </a:cxn>
                <a:cxn ang="0">
                  <a:pos x="connsiteX5723" y="connsiteY5723"/>
                </a:cxn>
                <a:cxn ang="0">
                  <a:pos x="connsiteX5724" y="connsiteY5724"/>
                </a:cxn>
                <a:cxn ang="0">
                  <a:pos x="connsiteX5725" y="connsiteY5725"/>
                </a:cxn>
                <a:cxn ang="0">
                  <a:pos x="connsiteX5726" y="connsiteY5726"/>
                </a:cxn>
                <a:cxn ang="0">
                  <a:pos x="connsiteX5727" y="connsiteY5727"/>
                </a:cxn>
                <a:cxn ang="0">
                  <a:pos x="connsiteX5728" y="connsiteY5728"/>
                </a:cxn>
                <a:cxn ang="0">
                  <a:pos x="connsiteX5729" y="connsiteY5729"/>
                </a:cxn>
                <a:cxn ang="0">
                  <a:pos x="connsiteX5730" y="connsiteY5730"/>
                </a:cxn>
                <a:cxn ang="0">
                  <a:pos x="connsiteX5731" y="connsiteY5731"/>
                </a:cxn>
                <a:cxn ang="0">
                  <a:pos x="connsiteX5732" y="connsiteY5732"/>
                </a:cxn>
                <a:cxn ang="0">
                  <a:pos x="connsiteX5733" y="connsiteY5733"/>
                </a:cxn>
                <a:cxn ang="0">
                  <a:pos x="connsiteX5734" y="connsiteY5734"/>
                </a:cxn>
                <a:cxn ang="0">
                  <a:pos x="connsiteX5735" y="connsiteY5735"/>
                </a:cxn>
                <a:cxn ang="0">
                  <a:pos x="connsiteX5736" y="connsiteY5736"/>
                </a:cxn>
                <a:cxn ang="0">
                  <a:pos x="connsiteX5737" y="connsiteY5737"/>
                </a:cxn>
                <a:cxn ang="0">
                  <a:pos x="connsiteX5738" y="connsiteY5738"/>
                </a:cxn>
                <a:cxn ang="0">
                  <a:pos x="connsiteX5739" y="connsiteY5739"/>
                </a:cxn>
                <a:cxn ang="0">
                  <a:pos x="connsiteX5740" y="connsiteY5740"/>
                </a:cxn>
                <a:cxn ang="0">
                  <a:pos x="connsiteX5741" y="connsiteY5741"/>
                </a:cxn>
                <a:cxn ang="0">
                  <a:pos x="connsiteX5742" y="connsiteY5742"/>
                </a:cxn>
                <a:cxn ang="0">
                  <a:pos x="connsiteX5743" y="connsiteY5743"/>
                </a:cxn>
                <a:cxn ang="0">
                  <a:pos x="connsiteX5744" y="connsiteY5744"/>
                </a:cxn>
                <a:cxn ang="0">
                  <a:pos x="connsiteX5745" y="connsiteY5745"/>
                </a:cxn>
                <a:cxn ang="0">
                  <a:pos x="connsiteX5746" y="connsiteY5746"/>
                </a:cxn>
                <a:cxn ang="0">
                  <a:pos x="connsiteX5747" y="connsiteY5747"/>
                </a:cxn>
                <a:cxn ang="0">
                  <a:pos x="connsiteX5748" y="connsiteY5748"/>
                </a:cxn>
                <a:cxn ang="0">
                  <a:pos x="connsiteX5749" y="connsiteY5749"/>
                </a:cxn>
                <a:cxn ang="0">
                  <a:pos x="connsiteX5750" y="connsiteY5750"/>
                </a:cxn>
                <a:cxn ang="0">
                  <a:pos x="connsiteX5751" y="connsiteY5751"/>
                </a:cxn>
                <a:cxn ang="0">
                  <a:pos x="connsiteX5752" y="connsiteY5752"/>
                </a:cxn>
                <a:cxn ang="0">
                  <a:pos x="connsiteX5753" y="connsiteY5753"/>
                </a:cxn>
                <a:cxn ang="0">
                  <a:pos x="connsiteX5754" y="connsiteY5754"/>
                </a:cxn>
                <a:cxn ang="0">
                  <a:pos x="connsiteX5755" y="connsiteY5755"/>
                </a:cxn>
                <a:cxn ang="0">
                  <a:pos x="connsiteX5756" y="connsiteY5756"/>
                </a:cxn>
                <a:cxn ang="0">
                  <a:pos x="connsiteX5757" y="connsiteY5757"/>
                </a:cxn>
                <a:cxn ang="0">
                  <a:pos x="connsiteX5758" y="connsiteY5758"/>
                </a:cxn>
                <a:cxn ang="0">
                  <a:pos x="connsiteX5759" y="connsiteY5759"/>
                </a:cxn>
                <a:cxn ang="0">
                  <a:pos x="connsiteX5760" y="connsiteY5760"/>
                </a:cxn>
                <a:cxn ang="0">
                  <a:pos x="connsiteX5761" y="connsiteY5761"/>
                </a:cxn>
                <a:cxn ang="0">
                  <a:pos x="connsiteX5762" y="connsiteY5762"/>
                </a:cxn>
                <a:cxn ang="0">
                  <a:pos x="connsiteX5763" y="connsiteY5763"/>
                </a:cxn>
                <a:cxn ang="0">
                  <a:pos x="connsiteX5764" y="connsiteY5764"/>
                </a:cxn>
                <a:cxn ang="0">
                  <a:pos x="connsiteX5765" y="connsiteY5765"/>
                </a:cxn>
                <a:cxn ang="0">
                  <a:pos x="connsiteX5766" y="connsiteY5766"/>
                </a:cxn>
                <a:cxn ang="0">
                  <a:pos x="connsiteX5767" y="connsiteY5767"/>
                </a:cxn>
                <a:cxn ang="0">
                  <a:pos x="connsiteX5768" y="connsiteY5768"/>
                </a:cxn>
                <a:cxn ang="0">
                  <a:pos x="connsiteX5769" y="connsiteY5769"/>
                </a:cxn>
                <a:cxn ang="0">
                  <a:pos x="connsiteX5770" y="connsiteY5770"/>
                </a:cxn>
                <a:cxn ang="0">
                  <a:pos x="connsiteX5771" y="connsiteY5771"/>
                </a:cxn>
                <a:cxn ang="0">
                  <a:pos x="connsiteX5772" y="connsiteY5772"/>
                </a:cxn>
                <a:cxn ang="0">
                  <a:pos x="connsiteX5773" y="connsiteY5773"/>
                </a:cxn>
                <a:cxn ang="0">
                  <a:pos x="connsiteX5774" y="connsiteY5774"/>
                </a:cxn>
                <a:cxn ang="0">
                  <a:pos x="connsiteX5775" y="connsiteY5775"/>
                </a:cxn>
                <a:cxn ang="0">
                  <a:pos x="connsiteX5776" y="connsiteY5776"/>
                </a:cxn>
                <a:cxn ang="0">
                  <a:pos x="connsiteX5777" y="connsiteY5777"/>
                </a:cxn>
                <a:cxn ang="0">
                  <a:pos x="connsiteX5778" y="connsiteY5778"/>
                </a:cxn>
                <a:cxn ang="0">
                  <a:pos x="connsiteX5779" y="connsiteY5779"/>
                </a:cxn>
                <a:cxn ang="0">
                  <a:pos x="connsiteX5780" y="connsiteY5780"/>
                </a:cxn>
                <a:cxn ang="0">
                  <a:pos x="connsiteX5781" y="connsiteY5781"/>
                </a:cxn>
                <a:cxn ang="0">
                  <a:pos x="connsiteX5782" y="connsiteY5782"/>
                </a:cxn>
                <a:cxn ang="0">
                  <a:pos x="connsiteX5783" y="connsiteY5783"/>
                </a:cxn>
                <a:cxn ang="0">
                  <a:pos x="connsiteX5784" y="connsiteY5784"/>
                </a:cxn>
                <a:cxn ang="0">
                  <a:pos x="connsiteX5785" y="connsiteY5785"/>
                </a:cxn>
                <a:cxn ang="0">
                  <a:pos x="connsiteX5786" y="connsiteY5786"/>
                </a:cxn>
                <a:cxn ang="0">
                  <a:pos x="connsiteX5787" y="connsiteY5787"/>
                </a:cxn>
                <a:cxn ang="0">
                  <a:pos x="connsiteX5788" y="connsiteY5788"/>
                </a:cxn>
                <a:cxn ang="0">
                  <a:pos x="connsiteX5789" y="connsiteY5789"/>
                </a:cxn>
                <a:cxn ang="0">
                  <a:pos x="connsiteX5790" y="connsiteY5790"/>
                </a:cxn>
                <a:cxn ang="0">
                  <a:pos x="connsiteX5791" y="connsiteY5791"/>
                </a:cxn>
                <a:cxn ang="0">
                  <a:pos x="connsiteX5792" y="connsiteY5792"/>
                </a:cxn>
                <a:cxn ang="0">
                  <a:pos x="connsiteX5793" y="connsiteY5793"/>
                </a:cxn>
                <a:cxn ang="0">
                  <a:pos x="connsiteX5794" y="connsiteY5794"/>
                </a:cxn>
                <a:cxn ang="0">
                  <a:pos x="connsiteX5795" y="connsiteY5795"/>
                </a:cxn>
                <a:cxn ang="0">
                  <a:pos x="connsiteX5796" y="connsiteY5796"/>
                </a:cxn>
                <a:cxn ang="0">
                  <a:pos x="connsiteX5797" y="connsiteY5797"/>
                </a:cxn>
                <a:cxn ang="0">
                  <a:pos x="connsiteX5798" y="connsiteY5798"/>
                </a:cxn>
                <a:cxn ang="0">
                  <a:pos x="connsiteX5799" y="connsiteY5799"/>
                </a:cxn>
                <a:cxn ang="0">
                  <a:pos x="connsiteX5800" y="connsiteY5800"/>
                </a:cxn>
                <a:cxn ang="0">
                  <a:pos x="connsiteX5801" y="connsiteY5801"/>
                </a:cxn>
                <a:cxn ang="0">
                  <a:pos x="connsiteX5802" y="connsiteY5802"/>
                </a:cxn>
                <a:cxn ang="0">
                  <a:pos x="connsiteX5803" y="connsiteY5803"/>
                </a:cxn>
                <a:cxn ang="0">
                  <a:pos x="connsiteX5804" y="connsiteY5804"/>
                </a:cxn>
                <a:cxn ang="0">
                  <a:pos x="connsiteX5805" y="connsiteY5805"/>
                </a:cxn>
                <a:cxn ang="0">
                  <a:pos x="connsiteX5806" y="connsiteY5806"/>
                </a:cxn>
                <a:cxn ang="0">
                  <a:pos x="connsiteX5807" y="connsiteY5807"/>
                </a:cxn>
                <a:cxn ang="0">
                  <a:pos x="connsiteX5808" y="connsiteY5808"/>
                </a:cxn>
                <a:cxn ang="0">
                  <a:pos x="connsiteX5809" y="connsiteY5809"/>
                </a:cxn>
                <a:cxn ang="0">
                  <a:pos x="connsiteX5810" y="connsiteY5810"/>
                </a:cxn>
                <a:cxn ang="0">
                  <a:pos x="connsiteX5811" y="connsiteY5811"/>
                </a:cxn>
                <a:cxn ang="0">
                  <a:pos x="connsiteX5812" y="connsiteY5812"/>
                </a:cxn>
                <a:cxn ang="0">
                  <a:pos x="connsiteX5813" y="connsiteY5813"/>
                </a:cxn>
                <a:cxn ang="0">
                  <a:pos x="connsiteX5814" y="connsiteY5814"/>
                </a:cxn>
                <a:cxn ang="0">
                  <a:pos x="connsiteX5815" y="connsiteY5815"/>
                </a:cxn>
                <a:cxn ang="0">
                  <a:pos x="connsiteX5816" y="connsiteY5816"/>
                </a:cxn>
                <a:cxn ang="0">
                  <a:pos x="connsiteX5817" y="connsiteY5817"/>
                </a:cxn>
                <a:cxn ang="0">
                  <a:pos x="connsiteX5818" y="connsiteY5818"/>
                </a:cxn>
                <a:cxn ang="0">
                  <a:pos x="connsiteX5819" y="connsiteY5819"/>
                </a:cxn>
                <a:cxn ang="0">
                  <a:pos x="connsiteX5820" y="connsiteY5820"/>
                </a:cxn>
                <a:cxn ang="0">
                  <a:pos x="connsiteX5821" y="connsiteY5821"/>
                </a:cxn>
                <a:cxn ang="0">
                  <a:pos x="connsiteX5822" y="connsiteY5822"/>
                </a:cxn>
                <a:cxn ang="0">
                  <a:pos x="connsiteX5823" y="connsiteY5823"/>
                </a:cxn>
                <a:cxn ang="0">
                  <a:pos x="connsiteX5824" y="connsiteY5824"/>
                </a:cxn>
                <a:cxn ang="0">
                  <a:pos x="connsiteX5825" y="connsiteY5825"/>
                </a:cxn>
                <a:cxn ang="0">
                  <a:pos x="connsiteX5826" y="connsiteY5826"/>
                </a:cxn>
                <a:cxn ang="0">
                  <a:pos x="connsiteX5827" y="connsiteY5827"/>
                </a:cxn>
                <a:cxn ang="0">
                  <a:pos x="connsiteX5828" y="connsiteY5828"/>
                </a:cxn>
                <a:cxn ang="0">
                  <a:pos x="connsiteX5829" y="connsiteY5829"/>
                </a:cxn>
                <a:cxn ang="0">
                  <a:pos x="connsiteX5830" y="connsiteY5830"/>
                </a:cxn>
                <a:cxn ang="0">
                  <a:pos x="connsiteX5831" y="connsiteY5831"/>
                </a:cxn>
                <a:cxn ang="0">
                  <a:pos x="connsiteX5832" y="connsiteY5832"/>
                </a:cxn>
                <a:cxn ang="0">
                  <a:pos x="connsiteX5833" y="connsiteY5833"/>
                </a:cxn>
                <a:cxn ang="0">
                  <a:pos x="connsiteX5834" y="connsiteY5834"/>
                </a:cxn>
                <a:cxn ang="0">
                  <a:pos x="connsiteX5835" y="connsiteY5835"/>
                </a:cxn>
                <a:cxn ang="0">
                  <a:pos x="connsiteX5836" y="connsiteY5836"/>
                </a:cxn>
                <a:cxn ang="0">
                  <a:pos x="connsiteX5837" y="connsiteY5837"/>
                </a:cxn>
                <a:cxn ang="0">
                  <a:pos x="connsiteX5838" y="connsiteY5838"/>
                </a:cxn>
                <a:cxn ang="0">
                  <a:pos x="connsiteX5839" y="connsiteY5839"/>
                </a:cxn>
                <a:cxn ang="0">
                  <a:pos x="connsiteX5840" y="connsiteY5840"/>
                </a:cxn>
                <a:cxn ang="0">
                  <a:pos x="connsiteX5841" y="connsiteY5841"/>
                </a:cxn>
                <a:cxn ang="0">
                  <a:pos x="connsiteX5842" y="connsiteY5842"/>
                </a:cxn>
                <a:cxn ang="0">
                  <a:pos x="connsiteX5843" y="connsiteY5843"/>
                </a:cxn>
                <a:cxn ang="0">
                  <a:pos x="connsiteX5844" y="connsiteY5844"/>
                </a:cxn>
                <a:cxn ang="0">
                  <a:pos x="connsiteX5845" y="connsiteY5845"/>
                </a:cxn>
                <a:cxn ang="0">
                  <a:pos x="connsiteX5846" y="connsiteY5846"/>
                </a:cxn>
                <a:cxn ang="0">
                  <a:pos x="connsiteX5847" y="connsiteY5847"/>
                </a:cxn>
                <a:cxn ang="0">
                  <a:pos x="connsiteX5848" y="connsiteY5848"/>
                </a:cxn>
                <a:cxn ang="0">
                  <a:pos x="connsiteX5849" y="connsiteY5849"/>
                </a:cxn>
                <a:cxn ang="0">
                  <a:pos x="connsiteX5850" y="connsiteY5850"/>
                </a:cxn>
                <a:cxn ang="0">
                  <a:pos x="connsiteX5851" y="connsiteY5851"/>
                </a:cxn>
                <a:cxn ang="0">
                  <a:pos x="connsiteX5852" y="connsiteY5852"/>
                </a:cxn>
                <a:cxn ang="0">
                  <a:pos x="connsiteX5853" y="connsiteY5853"/>
                </a:cxn>
                <a:cxn ang="0">
                  <a:pos x="connsiteX5854" y="connsiteY5854"/>
                </a:cxn>
                <a:cxn ang="0">
                  <a:pos x="connsiteX5855" y="connsiteY5855"/>
                </a:cxn>
                <a:cxn ang="0">
                  <a:pos x="connsiteX5856" y="connsiteY5856"/>
                </a:cxn>
                <a:cxn ang="0">
                  <a:pos x="connsiteX5857" y="connsiteY5857"/>
                </a:cxn>
                <a:cxn ang="0">
                  <a:pos x="connsiteX5858" y="connsiteY5858"/>
                </a:cxn>
                <a:cxn ang="0">
                  <a:pos x="connsiteX5859" y="connsiteY5859"/>
                </a:cxn>
                <a:cxn ang="0">
                  <a:pos x="connsiteX5860" y="connsiteY5860"/>
                </a:cxn>
                <a:cxn ang="0">
                  <a:pos x="connsiteX5861" y="connsiteY5861"/>
                </a:cxn>
                <a:cxn ang="0">
                  <a:pos x="connsiteX5862" y="connsiteY5862"/>
                </a:cxn>
                <a:cxn ang="0">
                  <a:pos x="connsiteX5863" y="connsiteY5863"/>
                </a:cxn>
                <a:cxn ang="0">
                  <a:pos x="connsiteX5864" y="connsiteY5864"/>
                </a:cxn>
                <a:cxn ang="0">
                  <a:pos x="connsiteX5865" y="connsiteY5865"/>
                </a:cxn>
                <a:cxn ang="0">
                  <a:pos x="connsiteX5866" y="connsiteY5866"/>
                </a:cxn>
                <a:cxn ang="0">
                  <a:pos x="connsiteX5867" y="connsiteY5867"/>
                </a:cxn>
                <a:cxn ang="0">
                  <a:pos x="connsiteX5868" y="connsiteY5868"/>
                </a:cxn>
                <a:cxn ang="0">
                  <a:pos x="connsiteX5869" y="connsiteY5869"/>
                </a:cxn>
                <a:cxn ang="0">
                  <a:pos x="connsiteX5870" y="connsiteY5870"/>
                </a:cxn>
                <a:cxn ang="0">
                  <a:pos x="connsiteX5871" y="connsiteY5871"/>
                </a:cxn>
                <a:cxn ang="0">
                  <a:pos x="connsiteX5872" y="connsiteY5872"/>
                </a:cxn>
                <a:cxn ang="0">
                  <a:pos x="connsiteX5873" y="connsiteY5873"/>
                </a:cxn>
                <a:cxn ang="0">
                  <a:pos x="connsiteX5874" y="connsiteY5874"/>
                </a:cxn>
                <a:cxn ang="0">
                  <a:pos x="connsiteX5875" y="connsiteY5875"/>
                </a:cxn>
                <a:cxn ang="0">
                  <a:pos x="connsiteX5876" y="connsiteY5876"/>
                </a:cxn>
                <a:cxn ang="0">
                  <a:pos x="connsiteX5877" y="connsiteY5877"/>
                </a:cxn>
                <a:cxn ang="0">
                  <a:pos x="connsiteX5878" y="connsiteY5878"/>
                </a:cxn>
                <a:cxn ang="0">
                  <a:pos x="connsiteX5879" y="connsiteY5879"/>
                </a:cxn>
                <a:cxn ang="0">
                  <a:pos x="connsiteX5880" y="connsiteY5880"/>
                </a:cxn>
                <a:cxn ang="0">
                  <a:pos x="connsiteX5881" y="connsiteY5881"/>
                </a:cxn>
                <a:cxn ang="0">
                  <a:pos x="connsiteX5882" y="connsiteY5882"/>
                </a:cxn>
                <a:cxn ang="0">
                  <a:pos x="connsiteX5883" y="connsiteY5883"/>
                </a:cxn>
                <a:cxn ang="0">
                  <a:pos x="connsiteX5884" y="connsiteY5884"/>
                </a:cxn>
                <a:cxn ang="0">
                  <a:pos x="connsiteX5885" y="connsiteY5885"/>
                </a:cxn>
                <a:cxn ang="0">
                  <a:pos x="connsiteX5886" y="connsiteY5886"/>
                </a:cxn>
                <a:cxn ang="0">
                  <a:pos x="connsiteX5887" y="connsiteY5887"/>
                </a:cxn>
                <a:cxn ang="0">
                  <a:pos x="connsiteX5888" y="connsiteY5888"/>
                </a:cxn>
                <a:cxn ang="0">
                  <a:pos x="connsiteX5889" y="connsiteY5889"/>
                </a:cxn>
                <a:cxn ang="0">
                  <a:pos x="connsiteX5890" y="connsiteY5890"/>
                </a:cxn>
                <a:cxn ang="0">
                  <a:pos x="connsiteX5891" y="connsiteY5891"/>
                </a:cxn>
                <a:cxn ang="0">
                  <a:pos x="connsiteX5892" y="connsiteY5892"/>
                </a:cxn>
                <a:cxn ang="0">
                  <a:pos x="connsiteX5893" y="connsiteY5893"/>
                </a:cxn>
                <a:cxn ang="0">
                  <a:pos x="connsiteX5894" y="connsiteY5894"/>
                </a:cxn>
                <a:cxn ang="0">
                  <a:pos x="connsiteX5895" y="connsiteY5895"/>
                </a:cxn>
                <a:cxn ang="0">
                  <a:pos x="connsiteX5896" y="connsiteY5896"/>
                </a:cxn>
                <a:cxn ang="0">
                  <a:pos x="connsiteX5897" y="connsiteY5897"/>
                </a:cxn>
                <a:cxn ang="0">
                  <a:pos x="connsiteX5898" y="connsiteY5898"/>
                </a:cxn>
                <a:cxn ang="0">
                  <a:pos x="connsiteX5899" y="connsiteY5899"/>
                </a:cxn>
                <a:cxn ang="0">
                  <a:pos x="connsiteX5900" y="connsiteY5900"/>
                </a:cxn>
                <a:cxn ang="0">
                  <a:pos x="connsiteX5901" y="connsiteY5901"/>
                </a:cxn>
                <a:cxn ang="0">
                  <a:pos x="connsiteX5902" y="connsiteY5902"/>
                </a:cxn>
                <a:cxn ang="0">
                  <a:pos x="connsiteX5903" y="connsiteY5903"/>
                </a:cxn>
                <a:cxn ang="0">
                  <a:pos x="connsiteX5904" y="connsiteY5904"/>
                </a:cxn>
                <a:cxn ang="0">
                  <a:pos x="connsiteX5905" y="connsiteY5905"/>
                </a:cxn>
                <a:cxn ang="0">
                  <a:pos x="connsiteX5906" y="connsiteY5906"/>
                </a:cxn>
                <a:cxn ang="0">
                  <a:pos x="connsiteX5907" y="connsiteY5907"/>
                </a:cxn>
                <a:cxn ang="0">
                  <a:pos x="connsiteX5908" y="connsiteY5908"/>
                </a:cxn>
                <a:cxn ang="0">
                  <a:pos x="connsiteX5909" y="connsiteY5909"/>
                </a:cxn>
                <a:cxn ang="0">
                  <a:pos x="connsiteX5910" y="connsiteY5910"/>
                </a:cxn>
                <a:cxn ang="0">
                  <a:pos x="connsiteX5911" y="connsiteY5911"/>
                </a:cxn>
                <a:cxn ang="0">
                  <a:pos x="connsiteX5912" y="connsiteY5912"/>
                </a:cxn>
                <a:cxn ang="0">
                  <a:pos x="connsiteX5913" y="connsiteY5913"/>
                </a:cxn>
                <a:cxn ang="0">
                  <a:pos x="connsiteX5914" y="connsiteY5914"/>
                </a:cxn>
                <a:cxn ang="0">
                  <a:pos x="connsiteX5915" y="connsiteY5915"/>
                </a:cxn>
                <a:cxn ang="0">
                  <a:pos x="connsiteX5916" y="connsiteY5916"/>
                </a:cxn>
                <a:cxn ang="0">
                  <a:pos x="connsiteX5917" y="connsiteY5917"/>
                </a:cxn>
                <a:cxn ang="0">
                  <a:pos x="connsiteX5918" y="connsiteY5918"/>
                </a:cxn>
                <a:cxn ang="0">
                  <a:pos x="connsiteX5919" y="connsiteY5919"/>
                </a:cxn>
                <a:cxn ang="0">
                  <a:pos x="connsiteX5920" y="connsiteY5920"/>
                </a:cxn>
                <a:cxn ang="0">
                  <a:pos x="connsiteX5921" y="connsiteY5921"/>
                </a:cxn>
                <a:cxn ang="0">
                  <a:pos x="connsiteX5922" y="connsiteY5922"/>
                </a:cxn>
                <a:cxn ang="0">
                  <a:pos x="connsiteX5923" y="connsiteY5923"/>
                </a:cxn>
                <a:cxn ang="0">
                  <a:pos x="connsiteX5924" y="connsiteY5924"/>
                </a:cxn>
                <a:cxn ang="0">
                  <a:pos x="connsiteX5925" y="connsiteY5925"/>
                </a:cxn>
                <a:cxn ang="0">
                  <a:pos x="connsiteX5926" y="connsiteY5926"/>
                </a:cxn>
                <a:cxn ang="0">
                  <a:pos x="connsiteX5927" y="connsiteY5927"/>
                </a:cxn>
                <a:cxn ang="0">
                  <a:pos x="connsiteX5928" y="connsiteY5928"/>
                </a:cxn>
                <a:cxn ang="0">
                  <a:pos x="connsiteX5929" y="connsiteY5929"/>
                </a:cxn>
                <a:cxn ang="0">
                  <a:pos x="connsiteX5930" y="connsiteY5930"/>
                </a:cxn>
                <a:cxn ang="0">
                  <a:pos x="connsiteX5931" y="connsiteY5931"/>
                </a:cxn>
                <a:cxn ang="0">
                  <a:pos x="connsiteX5932" y="connsiteY5932"/>
                </a:cxn>
                <a:cxn ang="0">
                  <a:pos x="connsiteX5933" y="connsiteY5933"/>
                </a:cxn>
                <a:cxn ang="0">
                  <a:pos x="connsiteX5934" y="connsiteY5934"/>
                </a:cxn>
                <a:cxn ang="0">
                  <a:pos x="connsiteX5935" y="connsiteY5935"/>
                </a:cxn>
                <a:cxn ang="0">
                  <a:pos x="connsiteX5936" y="connsiteY5936"/>
                </a:cxn>
                <a:cxn ang="0">
                  <a:pos x="connsiteX5937" y="connsiteY5937"/>
                </a:cxn>
                <a:cxn ang="0">
                  <a:pos x="connsiteX5938" y="connsiteY5938"/>
                </a:cxn>
                <a:cxn ang="0">
                  <a:pos x="connsiteX5939" y="connsiteY5939"/>
                </a:cxn>
                <a:cxn ang="0">
                  <a:pos x="connsiteX5940" y="connsiteY5940"/>
                </a:cxn>
                <a:cxn ang="0">
                  <a:pos x="connsiteX5941" y="connsiteY5941"/>
                </a:cxn>
                <a:cxn ang="0">
                  <a:pos x="connsiteX5942" y="connsiteY5942"/>
                </a:cxn>
                <a:cxn ang="0">
                  <a:pos x="connsiteX5943" y="connsiteY5943"/>
                </a:cxn>
                <a:cxn ang="0">
                  <a:pos x="connsiteX5944" y="connsiteY5944"/>
                </a:cxn>
                <a:cxn ang="0">
                  <a:pos x="connsiteX5945" y="connsiteY5945"/>
                </a:cxn>
                <a:cxn ang="0">
                  <a:pos x="connsiteX5946" y="connsiteY5946"/>
                </a:cxn>
                <a:cxn ang="0">
                  <a:pos x="connsiteX5947" y="connsiteY5947"/>
                </a:cxn>
                <a:cxn ang="0">
                  <a:pos x="connsiteX5948" y="connsiteY5948"/>
                </a:cxn>
                <a:cxn ang="0">
                  <a:pos x="connsiteX5949" y="connsiteY5949"/>
                </a:cxn>
                <a:cxn ang="0">
                  <a:pos x="connsiteX5950" y="connsiteY5950"/>
                </a:cxn>
                <a:cxn ang="0">
                  <a:pos x="connsiteX5951" y="connsiteY5951"/>
                </a:cxn>
                <a:cxn ang="0">
                  <a:pos x="connsiteX5952" y="connsiteY5952"/>
                </a:cxn>
                <a:cxn ang="0">
                  <a:pos x="connsiteX5953" y="connsiteY5953"/>
                </a:cxn>
                <a:cxn ang="0">
                  <a:pos x="connsiteX5954" y="connsiteY5954"/>
                </a:cxn>
                <a:cxn ang="0">
                  <a:pos x="connsiteX5955" y="connsiteY5955"/>
                </a:cxn>
                <a:cxn ang="0">
                  <a:pos x="connsiteX5956" y="connsiteY5956"/>
                </a:cxn>
                <a:cxn ang="0">
                  <a:pos x="connsiteX5957" y="connsiteY5957"/>
                </a:cxn>
                <a:cxn ang="0">
                  <a:pos x="connsiteX5958" y="connsiteY5958"/>
                </a:cxn>
                <a:cxn ang="0">
                  <a:pos x="connsiteX5959" y="connsiteY5959"/>
                </a:cxn>
                <a:cxn ang="0">
                  <a:pos x="connsiteX5960" y="connsiteY5960"/>
                </a:cxn>
                <a:cxn ang="0">
                  <a:pos x="connsiteX5961" y="connsiteY5961"/>
                </a:cxn>
                <a:cxn ang="0">
                  <a:pos x="connsiteX5962" y="connsiteY5962"/>
                </a:cxn>
                <a:cxn ang="0">
                  <a:pos x="connsiteX5963" y="connsiteY5963"/>
                </a:cxn>
                <a:cxn ang="0">
                  <a:pos x="connsiteX5964" y="connsiteY5964"/>
                </a:cxn>
                <a:cxn ang="0">
                  <a:pos x="connsiteX5965" y="connsiteY5965"/>
                </a:cxn>
                <a:cxn ang="0">
                  <a:pos x="connsiteX5966" y="connsiteY5966"/>
                </a:cxn>
                <a:cxn ang="0">
                  <a:pos x="connsiteX5967" y="connsiteY5967"/>
                </a:cxn>
                <a:cxn ang="0">
                  <a:pos x="connsiteX5968" y="connsiteY5968"/>
                </a:cxn>
                <a:cxn ang="0">
                  <a:pos x="connsiteX5969" y="connsiteY5969"/>
                </a:cxn>
                <a:cxn ang="0">
                  <a:pos x="connsiteX5970" y="connsiteY5970"/>
                </a:cxn>
                <a:cxn ang="0">
                  <a:pos x="connsiteX5971" y="connsiteY5971"/>
                </a:cxn>
                <a:cxn ang="0">
                  <a:pos x="connsiteX5972" y="connsiteY5972"/>
                </a:cxn>
                <a:cxn ang="0">
                  <a:pos x="connsiteX5973" y="connsiteY5973"/>
                </a:cxn>
                <a:cxn ang="0">
                  <a:pos x="connsiteX5974" y="connsiteY5974"/>
                </a:cxn>
                <a:cxn ang="0">
                  <a:pos x="connsiteX5975" y="connsiteY5975"/>
                </a:cxn>
                <a:cxn ang="0">
                  <a:pos x="connsiteX5976" y="connsiteY5976"/>
                </a:cxn>
                <a:cxn ang="0">
                  <a:pos x="connsiteX5977" y="connsiteY5977"/>
                </a:cxn>
                <a:cxn ang="0">
                  <a:pos x="connsiteX5978" y="connsiteY5978"/>
                </a:cxn>
                <a:cxn ang="0">
                  <a:pos x="connsiteX5979" y="connsiteY5979"/>
                </a:cxn>
                <a:cxn ang="0">
                  <a:pos x="connsiteX5980" y="connsiteY5980"/>
                </a:cxn>
                <a:cxn ang="0">
                  <a:pos x="connsiteX5981" y="connsiteY5981"/>
                </a:cxn>
                <a:cxn ang="0">
                  <a:pos x="connsiteX5982" y="connsiteY5982"/>
                </a:cxn>
                <a:cxn ang="0">
                  <a:pos x="connsiteX5983" y="connsiteY5983"/>
                </a:cxn>
                <a:cxn ang="0">
                  <a:pos x="connsiteX5984" y="connsiteY5984"/>
                </a:cxn>
                <a:cxn ang="0">
                  <a:pos x="connsiteX5985" y="connsiteY5985"/>
                </a:cxn>
                <a:cxn ang="0">
                  <a:pos x="connsiteX5986" y="connsiteY5986"/>
                </a:cxn>
                <a:cxn ang="0">
                  <a:pos x="connsiteX5987" y="connsiteY5987"/>
                </a:cxn>
                <a:cxn ang="0">
                  <a:pos x="connsiteX5988" y="connsiteY5988"/>
                </a:cxn>
                <a:cxn ang="0">
                  <a:pos x="connsiteX5989" y="connsiteY5989"/>
                </a:cxn>
                <a:cxn ang="0">
                  <a:pos x="connsiteX5990" y="connsiteY5990"/>
                </a:cxn>
                <a:cxn ang="0">
                  <a:pos x="connsiteX5991" y="connsiteY5991"/>
                </a:cxn>
                <a:cxn ang="0">
                  <a:pos x="connsiteX5992" y="connsiteY5992"/>
                </a:cxn>
                <a:cxn ang="0">
                  <a:pos x="connsiteX5993" y="connsiteY5993"/>
                </a:cxn>
                <a:cxn ang="0">
                  <a:pos x="connsiteX5994" y="connsiteY5994"/>
                </a:cxn>
                <a:cxn ang="0">
                  <a:pos x="connsiteX5995" y="connsiteY5995"/>
                </a:cxn>
                <a:cxn ang="0">
                  <a:pos x="connsiteX5996" y="connsiteY5996"/>
                </a:cxn>
                <a:cxn ang="0">
                  <a:pos x="connsiteX5997" y="connsiteY5997"/>
                </a:cxn>
                <a:cxn ang="0">
                  <a:pos x="connsiteX5998" y="connsiteY5998"/>
                </a:cxn>
                <a:cxn ang="0">
                  <a:pos x="connsiteX5999" y="connsiteY5999"/>
                </a:cxn>
                <a:cxn ang="0">
                  <a:pos x="connsiteX6000" y="connsiteY6000"/>
                </a:cxn>
                <a:cxn ang="0">
                  <a:pos x="connsiteX6001" y="connsiteY6001"/>
                </a:cxn>
                <a:cxn ang="0">
                  <a:pos x="connsiteX6002" y="connsiteY6002"/>
                </a:cxn>
                <a:cxn ang="0">
                  <a:pos x="connsiteX6003" y="connsiteY6003"/>
                </a:cxn>
                <a:cxn ang="0">
                  <a:pos x="connsiteX6004" y="connsiteY6004"/>
                </a:cxn>
                <a:cxn ang="0">
                  <a:pos x="connsiteX6005" y="connsiteY6005"/>
                </a:cxn>
                <a:cxn ang="0">
                  <a:pos x="connsiteX6006" y="connsiteY6006"/>
                </a:cxn>
                <a:cxn ang="0">
                  <a:pos x="connsiteX6007" y="connsiteY6007"/>
                </a:cxn>
                <a:cxn ang="0">
                  <a:pos x="connsiteX6008" y="connsiteY6008"/>
                </a:cxn>
                <a:cxn ang="0">
                  <a:pos x="connsiteX6009" y="connsiteY6009"/>
                </a:cxn>
                <a:cxn ang="0">
                  <a:pos x="connsiteX6010" y="connsiteY6010"/>
                </a:cxn>
                <a:cxn ang="0">
                  <a:pos x="connsiteX6011" y="connsiteY6011"/>
                </a:cxn>
                <a:cxn ang="0">
                  <a:pos x="connsiteX6012" y="connsiteY6012"/>
                </a:cxn>
                <a:cxn ang="0">
                  <a:pos x="connsiteX6013" y="connsiteY6013"/>
                </a:cxn>
                <a:cxn ang="0">
                  <a:pos x="connsiteX6014" y="connsiteY6014"/>
                </a:cxn>
                <a:cxn ang="0">
                  <a:pos x="connsiteX6015" y="connsiteY6015"/>
                </a:cxn>
                <a:cxn ang="0">
                  <a:pos x="connsiteX6016" y="connsiteY6016"/>
                </a:cxn>
                <a:cxn ang="0">
                  <a:pos x="connsiteX6017" y="connsiteY6017"/>
                </a:cxn>
                <a:cxn ang="0">
                  <a:pos x="connsiteX6018" y="connsiteY6018"/>
                </a:cxn>
                <a:cxn ang="0">
                  <a:pos x="connsiteX6019" y="connsiteY6019"/>
                </a:cxn>
                <a:cxn ang="0">
                  <a:pos x="connsiteX6020" y="connsiteY6020"/>
                </a:cxn>
                <a:cxn ang="0">
                  <a:pos x="connsiteX6021" y="connsiteY6021"/>
                </a:cxn>
                <a:cxn ang="0">
                  <a:pos x="connsiteX6022" y="connsiteY6022"/>
                </a:cxn>
                <a:cxn ang="0">
                  <a:pos x="connsiteX6023" y="connsiteY6023"/>
                </a:cxn>
                <a:cxn ang="0">
                  <a:pos x="connsiteX6024" y="connsiteY6024"/>
                </a:cxn>
                <a:cxn ang="0">
                  <a:pos x="connsiteX6025" y="connsiteY6025"/>
                </a:cxn>
                <a:cxn ang="0">
                  <a:pos x="connsiteX6026" y="connsiteY6026"/>
                </a:cxn>
                <a:cxn ang="0">
                  <a:pos x="connsiteX6027" y="connsiteY6027"/>
                </a:cxn>
                <a:cxn ang="0">
                  <a:pos x="connsiteX6028" y="connsiteY6028"/>
                </a:cxn>
                <a:cxn ang="0">
                  <a:pos x="connsiteX6029" y="connsiteY6029"/>
                </a:cxn>
                <a:cxn ang="0">
                  <a:pos x="connsiteX6030" y="connsiteY6030"/>
                </a:cxn>
                <a:cxn ang="0">
                  <a:pos x="connsiteX6031" y="connsiteY6031"/>
                </a:cxn>
                <a:cxn ang="0">
                  <a:pos x="connsiteX6032" y="connsiteY6032"/>
                </a:cxn>
                <a:cxn ang="0">
                  <a:pos x="connsiteX6033" y="connsiteY6033"/>
                </a:cxn>
                <a:cxn ang="0">
                  <a:pos x="connsiteX6034" y="connsiteY6034"/>
                </a:cxn>
                <a:cxn ang="0">
                  <a:pos x="connsiteX6035" y="connsiteY6035"/>
                </a:cxn>
                <a:cxn ang="0">
                  <a:pos x="connsiteX6036" y="connsiteY6036"/>
                </a:cxn>
                <a:cxn ang="0">
                  <a:pos x="connsiteX6037" y="connsiteY6037"/>
                </a:cxn>
                <a:cxn ang="0">
                  <a:pos x="connsiteX6038" y="connsiteY6038"/>
                </a:cxn>
                <a:cxn ang="0">
                  <a:pos x="connsiteX6039" y="connsiteY6039"/>
                </a:cxn>
                <a:cxn ang="0">
                  <a:pos x="connsiteX6040" y="connsiteY6040"/>
                </a:cxn>
                <a:cxn ang="0">
                  <a:pos x="connsiteX6041" y="connsiteY6041"/>
                </a:cxn>
                <a:cxn ang="0">
                  <a:pos x="connsiteX6042" y="connsiteY6042"/>
                </a:cxn>
                <a:cxn ang="0">
                  <a:pos x="connsiteX6043" y="connsiteY6043"/>
                </a:cxn>
                <a:cxn ang="0">
                  <a:pos x="connsiteX6044" y="connsiteY6044"/>
                </a:cxn>
                <a:cxn ang="0">
                  <a:pos x="connsiteX6045" y="connsiteY6045"/>
                </a:cxn>
                <a:cxn ang="0">
                  <a:pos x="connsiteX6046" y="connsiteY6046"/>
                </a:cxn>
                <a:cxn ang="0">
                  <a:pos x="connsiteX6047" y="connsiteY6047"/>
                </a:cxn>
                <a:cxn ang="0">
                  <a:pos x="connsiteX6048" y="connsiteY6048"/>
                </a:cxn>
                <a:cxn ang="0">
                  <a:pos x="connsiteX6049" y="connsiteY6049"/>
                </a:cxn>
                <a:cxn ang="0">
                  <a:pos x="connsiteX6050" y="connsiteY6050"/>
                </a:cxn>
                <a:cxn ang="0">
                  <a:pos x="connsiteX6051" y="connsiteY6051"/>
                </a:cxn>
                <a:cxn ang="0">
                  <a:pos x="connsiteX6052" y="connsiteY6052"/>
                </a:cxn>
                <a:cxn ang="0">
                  <a:pos x="connsiteX6053" y="connsiteY6053"/>
                </a:cxn>
                <a:cxn ang="0">
                  <a:pos x="connsiteX6054" y="connsiteY6054"/>
                </a:cxn>
                <a:cxn ang="0">
                  <a:pos x="connsiteX6055" y="connsiteY6055"/>
                </a:cxn>
                <a:cxn ang="0">
                  <a:pos x="connsiteX6056" y="connsiteY6056"/>
                </a:cxn>
                <a:cxn ang="0">
                  <a:pos x="connsiteX6057" y="connsiteY6057"/>
                </a:cxn>
                <a:cxn ang="0">
                  <a:pos x="connsiteX6058" y="connsiteY6058"/>
                </a:cxn>
                <a:cxn ang="0">
                  <a:pos x="connsiteX6059" y="connsiteY6059"/>
                </a:cxn>
                <a:cxn ang="0">
                  <a:pos x="connsiteX6060" y="connsiteY6060"/>
                </a:cxn>
                <a:cxn ang="0">
                  <a:pos x="connsiteX6061" y="connsiteY6061"/>
                </a:cxn>
                <a:cxn ang="0">
                  <a:pos x="connsiteX6062" y="connsiteY6062"/>
                </a:cxn>
                <a:cxn ang="0">
                  <a:pos x="connsiteX6063" y="connsiteY6063"/>
                </a:cxn>
                <a:cxn ang="0">
                  <a:pos x="connsiteX6064" y="connsiteY6064"/>
                </a:cxn>
                <a:cxn ang="0">
                  <a:pos x="connsiteX6065" y="connsiteY6065"/>
                </a:cxn>
                <a:cxn ang="0">
                  <a:pos x="connsiteX6066" y="connsiteY6066"/>
                </a:cxn>
                <a:cxn ang="0">
                  <a:pos x="connsiteX6067" y="connsiteY6067"/>
                </a:cxn>
                <a:cxn ang="0">
                  <a:pos x="connsiteX6068" y="connsiteY6068"/>
                </a:cxn>
                <a:cxn ang="0">
                  <a:pos x="connsiteX6069" y="connsiteY6069"/>
                </a:cxn>
                <a:cxn ang="0">
                  <a:pos x="connsiteX6070" y="connsiteY6070"/>
                </a:cxn>
                <a:cxn ang="0">
                  <a:pos x="connsiteX6071" y="connsiteY6071"/>
                </a:cxn>
                <a:cxn ang="0">
                  <a:pos x="connsiteX6072" y="connsiteY6072"/>
                </a:cxn>
                <a:cxn ang="0">
                  <a:pos x="connsiteX6073" y="connsiteY6073"/>
                </a:cxn>
                <a:cxn ang="0">
                  <a:pos x="connsiteX6074" y="connsiteY6074"/>
                </a:cxn>
                <a:cxn ang="0">
                  <a:pos x="connsiteX6075" y="connsiteY6075"/>
                </a:cxn>
                <a:cxn ang="0">
                  <a:pos x="connsiteX6076" y="connsiteY6076"/>
                </a:cxn>
                <a:cxn ang="0">
                  <a:pos x="connsiteX6077" y="connsiteY6077"/>
                </a:cxn>
                <a:cxn ang="0">
                  <a:pos x="connsiteX6078" y="connsiteY6078"/>
                </a:cxn>
                <a:cxn ang="0">
                  <a:pos x="connsiteX6079" y="connsiteY6079"/>
                </a:cxn>
                <a:cxn ang="0">
                  <a:pos x="connsiteX6080" y="connsiteY6080"/>
                </a:cxn>
                <a:cxn ang="0">
                  <a:pos x="connsiteX6081" y="connsiteY6081"/>
                </a:cxn>
                <a:cxn ang="0">
                  <a:pos x="connsiteX6082" y="connsiteY6082"/>
                </a:cxn>
                <a:cxn ang="0">
                  <a:pos x="connsiteX6083" y="connsiteY6083"/>
                </a:cxn>
                <a:cxn ang="0">
                  <a:pos x="connsiteX6084" y="connsiteY6084"/>
                </a:cxn>
                <a:cxn ang="0">
                  <a:pos x="connsiteX6085" y="connsiteY6085"/>
                </a:cxn>
                <a:cxn ang="0">
                  <a:pos x="connsiteX6086" y="connsiteY6086"/>
                </a:cxn>
                <a:cxn ang="0">
                  <a:pos x="connsiteX6087" y="connsiteY6087"/>
                </a:cxn>
                <a:cxn ang="0">
                  <a:pos x="connsiteX6088" y="connsiteY6088"/>
                </a:cxn>
                <a:cxn ang="0">
                  <a:pos x="connsiteX6089" y="connsiteY6089"/>
                </a:cxn>
                <a:cxn ang="0">
                  <a:pos x="connsiteX6090" y="connsiteY6090"/>
                </a:cxn>
                <a:cxn ang="0">
                  <a:pos x="connsiteX6091" y="connsiteY6091"/>
                </a:cxn>
                <a:cxn ang="0">
                  <a:pos x="connsiteX6092" y="connsiteY6092"/>
                </a:cxn>
                <a:cxn ang="0">
                  <a:pos x="connsiteX6093" y="connsiteY6093"/>
                </a:cxn>
                <a:cxn ang="0">
                  <a:pos x="connsiteX6094" y="connsiteY6094"/>
                </a:cxn>
                <a:cxn ang="0">
                  <a:pos x="connsiteX6095" y="connsiteY6095"/>
                </a:cxn>
                <a:cxn ang="0">
                  <a:pos x="connsiteX6096" y="connsiteY6096"/>
                </a:cxn>
                <a:cxn ang="0">
                  <a:pos x="connsiteX6097" y="connsiteY6097"/>
                </a:cxn>
                <a:cxn ang="0">
                  <a:pos x="connsiteX6098" y="connsiteY6098"/>
                </a:cxn>
                <a:cxn ang="0">
                  <a:pos x="connsiteX6099" y="connsiteY6099"/>
                </a:cxn>
                <a:cxn ang="0">
                  <a:pos x="connsiteX6100" y="connsiteY6100"/>
                </a:cxn>
                <a:cxn ang="0">
                  <a:pos x="connsiteX6101" y="connsiteY6101"/>
                </a:cxn>
                <a:cxn ang="0">
                  <a:pos x="connsiteX6102" y="connsiteY6102"/>
                </a:cxn>
                <a:cxn ang="0">
                  <a:pos x="connsiteX6103" y="connsiteY6103"/>
                </a:cxn>
                <a:cxn ang="0">
                  <a:pos x="connsiteX6104" y="connsiteY6104"/>
                </a:cxn>
                <a:cxn ang="0">
                  <a:pos x="connsiteX6105" y="connsiteY6105"/>
                </a:cxn>
                <a:cxn ang="0">
                  <a:pos x="connsiteX6106" y="connsiteY6106"/>
                </a:cxn>
                <a:cxn ang="0">
                  <a:pos x="connsiteX6107" y="connsiteY6107"/>
                </a:cxn>
                <a:cxn ang="0">
                  <a:pos x="connsiteX6108" y="connsiteY6108"/>
                </a:cxn>
                <a:cxn ang="0">
                  <a:pos x="connsiteX6109" y="connsiteY6109"/>
                </a:cxn>
                <a:cxn ang="0">
                  <a:pos x="connsiteX6110" y="connsiteY6110"/>
                </a:cxn>
                <a:cxn ang="0">
                  <a:pos x="connsiteX6111" y="connsiteY6111"/>
                </a:cxn>
                <a:cxn ang="0">
                  <a:pos x="connsiteX6112" y="connsiteY6112"/>
                </a:cxn>
                <a:cxn ang="0">
                  <a:pos x="connsiteX6113" y="connsiteY6113"/>
                </a:cxn>
                <a:cxn ang="0">
                  <a:pos x="connsiteX6114" y="connsiteY6114"/>
                </a:cxn>
                <a:cxn ang="0">
                  <a:pos x="connsiteX6115" y="connsiteY6115"/>
                </a:cxn>
                <a:cxn ang="0">
                  <a:pos x="connsiteX6116" y="connsiteY6116"/>
                </a:cxn>
                <a:cxn ang="0">
                  <a:pos x="connsiteX6117" y="connsiteY6117"/>
                </a:cxn>
                <a:cxn ang="0">
                  <a:pos x="connsiteX6118" y="connsiteY6118"/>
                </a:cxn>
                <a:cxn ang="0">
                  <a:pos x="connsiteX6119" y="connsiteY6119"/>
                </a:cxn>
                <a:cxn ang="0">
                  <a:pos x="connsiteX6120" y="connsiteY6120"/>
                </a:cxn>
                <a:cxn ang="0">
                  <a:pos x="connsiteX6121" y="connsiteY6121"/>
                </a:cxn>
                <a:cxn ang="0">
                  <a:pos x="connsiteX6122" y="connsiteY6122"/>
                </a:cxn>
                <a:cxn ang="0">
                  <a:pos x="connsiteX6123" y="connsiteY6123"/>
                </a:cxn>
                <a:cxn ang="0">
                  <a:pos x="connsiteX6124" y="connsiteY6124"/>
                </a:cxn>
                <a:cxn ang="0">
                  <a:pos x="connsiteX6125" y="connsiteY6125"/>
                </a:cxn>
                <a:cxn ang="0">
                  <a:pos x="connsiteX6126" y="connsiteY6126"/>
                </a:cxn>
                <a:cxn ang="0">
                  <a:pos x="connsiteX6127" y="connsiteY6127"/>
                </a:cxn>
                <a:cxn ang="0">
                  <a:pos x="connsiteX6128" y="connsiteY6128"/>
                </a:cxn>
                <a:cxn ang="0">
                  <a:pos x="connsiteX6129" y="connsiteY6129"/>
                </a:cxn>
                <a:cxn ang="0">
                  <a:pos x="connsiteX6130" y="connsiteY6130"/>
                </a:cxn>
                <a:cxn ang="0">
                  <a:pos x="connsiteX6131" y="connsiteY6131"/>
                </a:cxn>
                <a:cxn ang="0">
                  <a:pos x="connsiteX6132" y="connsiteY6132"/>
                </a:cxn>
                <a:cxn ang="0">
                  <a:pos x="connsiteX6133" y="connsiteY6133"/>
                </a:cxn>
                <a:cxn ang="0">
                  <a:pos x="connsiteX6134" y="connsiteY6134"/>
                </a:cxn>
                <a:cxn ang="0">
                  <a:pos x="connsiteX6135" y="connsiteY6135"/>
                </a:cxn>
                <a:cxn ang="0">
                  <a:pos x="connsiteX6136" y="connsiteY6136"/>
                </a:cxn>
                <a:cxn ang="0">
                  <a:pos x="connsiteX6137" y="connsiteY6137"/>
                </a:cxn>
                <a:cxn ang="0">
                  <a:pos x="connsiteX6138" y="connsiteY6138"/>
                </a:cxn>
                <a:cxn ang="0">
                  <a:pos x="connsiteX6139" y="connsiteY6139"/>
                </a:cxn>
                <a:cxn ang="0">
                  <a:pos x="connsiteX6140" y="connsiteY6140"/>
                </a:cxn>
                <a:cxn ang="0">
                  <a:pos x="connsiteX6141" y="connsiteY6141"/>
                </a:cxn>
                <a:cxn ang="0">
                  <a:pos x="connsiteX6142" y="connsiteY6142"/>
                </a:cxn>
                <a:cxn ang="0">
                  <a:pos x="connsiteX6143" y="connsiteY6143"/>
                </a:cxn>
                <a:cxn ang="0">
                  <a:pos x="connsiteX6144" y="connsiteY6144"/>
                </a:cxn>
                <a:cxn ang="0">
                  <a:pos x="connsiteX6145" y="connsiteY6145"/>
                </a:cxn>
                <a:cxn ang="0">
                  <a:pos x="connsiteX6146" y="connsiteY6146"/>
                </a:cxn>
                <a:cxn ang="0">
                  <a:pos x="connsiteX6147" y="connsiteY6147"/>
                </a:cxn>
                <a:cxn ang="0">
                  <a:pos x="connsiteX6148" y="connsiteY6148"/>
                </a:cxn>
                <a:cxn ang="0">
                  <a:pos x="connsiteX6149" y="connsiteY6149"/>
                </a:cxn>
                <a:cxn ang="0">
                  <a:pos x="connsiteX6150" y="connsiteY6150"/>
                </a:cxn>
                <a:cxn ang="0">
                  <a:pos x="connsiteX6151" y="connsiteY6151"/>
                </a:cxn>
                <a:cxn ang="0">
                  <a:pos x="connsiteX6152" y="connsiteY6152"/>
                </a:cxn>
                <a:cxn ang="0">
                  <a:pos x="connsiteX6153" y="connsiteY6153"/>
                </a:cxn>
                <a:cxn ang="0">
                  <a:pos x="connsiteX6154" y="connsiteY6154"/>
                </a:cxn>
                <a:cxn ang="0">
                  <a:pos x="connsiteX6155" y="connsiteY6155"/>
                </a:cxn>
                <a:cxn ang="0">
                  <a:pos x="connsiteX6156" y="connsiteY6156"/>
                </a:cxn>
                <a:cxn ang="0">
                  <a:pos x="connsiteX6157" y="connsiteY6157"/>
                </a:cxn>
                <a:cxn ang="0">
                  <a:pos x="connsiteX6158" y="connsiteY6158"/>
                </a:cxn>
                <a:cxn ang="0">
                  <a:pos x="connsiteX6159" y="connsiteY6159"/>
                </a:cxn>
                <a:cxn ang="0">
                  <a:pos x="connsiteX6160" y="connsiteY6160"/>
                </a:cxn>
                <a:cxn ang="0">
                  <a:pos x="connsiteX6161" y="connsiteY6161"/>
                </a:cxn>
                <a:cxn ang="0">
                  <a:pos x="connsiteX6162" y="connsiteY6162"/>
                </a:cxn>
                <a:cxn ang="0">
                  <a:pos x="connsiteX6163" y="connsiteY6163"/>
                </a:cxn>
                <a:cxn ang="0">
                  <a:pos x="connsiteX6164" y="connsiteY6164"/>
                </a:cxn>
                <a:cxn ang="0">
                  <a:pos x="connsiteX6165" y="connsiteY6165"/>
                </a:cxn>
                <a:cxn ang="0">
                  <a:pos x="connsiteX6166" y="connsiteY6166"/>
                </a:cxn>
                <a:cxn ang="0">
                  <a:pos x="connsiteX6167" y="connsiteY6167"/>
                </a:cxn>
                <a:cxn ang="0">
                  <a:pos x="connsiteX6168" y="connsiteY6168"/>
                </a:cxn>
                <a:cxn ang="0">
                  <a:pos x="connsiteX6169" y="connsiteY6169"/>
                </a:cxn>
                <a:cxn ang="0">
                  <a:pos x="connsiteX6170" y="connsiteY6170"/>
                </a:cxn>
                <a:cxn ang="0">
                  <a:pos x="connsiteX6171" y="connsiteY6171"/>
                </a:cxn>
                <a:cxn ang="0">
                  <a:pos x="connsiteX6172" y="connsiteY6172"/>
                </a:cxn>
                <a:cxn ang="0">
                  <a:pos x="connsiteX6173" y="connsiteY6173"/>
                </a:cxn>
                <a:cxn ang="0">
                  <a:pos x="connsiteX6174" y="connsiteY6174"/>
                </a:cxn>
                <a:cxn ang="0">
                  <a:pos x="connsiteX6175" y="connsiteY6175"/>
                </a:cxn>
                <a:cxn ang="0">
                  <a:pos x="connsiteX6176" y="connsiteY6176"/>
                </a:cxn>
                <a:cxn ang="0">
                  <a:pos x="connsiteX6177" y="connsiteY6177"/>
                </a:cxn>
                <a:cxn ang="0">
                  <a:pos x="connsiteX6178" y="connsiteY6178"/>
                </a:cxn>
                <a:cxn ang="0">
                  <a:pos x="connsiteX6179" y="connsiteY6179"/>
                </a:cxn>
                <a:cxn ang="0">
                  <a:pos x="connsiteX6180" y="connsiteY6180"/>
                </a:cxn>
                <a:cxn ang="0">
                  <a:pos x="connsiteX6181" y="connsiteY6181"/>
                </a:cxn>
                <a:cxn ang="0">
                  <a:pos x="connsiteX6182" y="connsiteY6182"/>
                </a:cxn>
                <a:cxn ang="0">
                  <a:pos x="connsiteX6183" y="connsiteY6183"/>
                </a:cxn>
                <a:cxn ang="0">
                  <a:pos x="connsiteX6184" y="connsiteY6184"/>
                </a:cxn>
                <a:cxn ang="0">
                  <a:pos x="connsiteX6185" y="connsiteY6185"/>
                </a:cxn>
                <a:cxn ang="0">
                  <a:pos x="connsiteX6186" y="connsiteY6186"/>
                </a:cxn>
                <a:cxn ang="0">
                  <a:pos x="connsiteX6187" y="connsiteY6187"/>
                </a:cxn>
                <a:cxn ang="0">
                  <a:pos x="connsiteX6188" y="connsiteY6188"/>
                </a:cxn>
                <a:cxn ang="0">
                  <a:pos x="connsiteX6189" y="connsiteY6189"/>
                </a:cxn>
                <a:cxn ang="0">
                  <a:pos x="connsiteX6190" y="connsiteY6190"/>
                </a:cxn>
                <a:cxn ang="0">
                  <a:pos x="connsiteX6191" y="connsiteY6191"/>
                </a:cxn>
                <a:cxn ang="0">
                  <a:pos x="connsiteX6192" y="connsiteY6192"/>
                </a:cxn>
                <a:cxn ang="0">
                  <a:pos x="connsiteX6193" y="connsiteY6193"/>
                </a:cxn>
                <a:cxn ang="0">
                  <a:pos x="connsiteX6194" y="connsiteY6194"/>
                </a:cxn>
                <a:cxn ang="0">
                  <a:pos x="connsiteX6195" y="connsiteY6195"/>
                </a:cxn>
                <a:cxn ang="0">
                  <a:pos x="connsiteX6196" y="connsiteY6196"/>
                </a:cxn>
                <a:cxn ang="0">
                  <a:pos x="connsiteX6197" y="connsiteY6197"/>
                </a:cxn>
                <a:cxn ang="0">
                  <a:pos x="connsiteX6198" y="connsiteY6198"/>
                </a:cxn>
                <a:cxn ang="0">
                  <a:pos x="connsiteX6199" y="connsiteY6199"/>
                </a:cxn>
                <a:cxn ang="0">
                  <a:pos x="connsiteX6200" y="connsiteY6200"/>
                </a:cxn>
                <a:cxn ang="0">
                  <a:pos x="connsiteX6201" y="connsiteY6201"/>
                </a:cxn>
                <a:cxn ang="0">
                  <a:pos x="connsiteX6202" y="connsiteY6202"/>
                </a:cxn>
                <a:cxn ang="0">
                  <a:pos x="connsiteX6203" y="connsiteY6203"/>
                </a:cxn>
                <a:cxn ang="0">
                  <a:pos x="connsiteX6204" y="connsiteY6204"/>
                </a:cxn>
                <a:cxn ang="0">
                  <a:pos x="connsiteX6205" y="connsiteY6205"/>
                </a:cxn>
                <a:cxn ang="0">
                  <a:pos x="connsiteX6206" y="connsiteY6206"/>
                </a:cxn>
                <a:cxn ang="0">
                  <a:pos x="connsiteX6207" y="connsiteY6207"/>
                </a:cxn>
                <a:cxn ang="0">
                  <a:pos x="connsiteX6208" y="connsiteY6208"/>
                </a:cxn>
                <a:cxn ang="0">
                  <a:pos x="connsiteX6209" y="connsiteY6209"/>
                </a:cxn>
                <a:cxn ang="0">
                  <a:pos x="connsiteX6210" y="connsiteY6210"/>
                </a:cxn>
                <a:cxn ang="0">
                  <a:pos x="connsiteX6211" y="connsiteY6211"/>
                </a:cxn>
                <a:cxn ang="0">
                  <a:pos x="connsiteX6212" y="connsiteY6212"/>
                </a:cxn>
                <a:cxn ang="0">
                  <a:pos x="connsiteX6213" y="connsiteY6213"/>
                </a:cxn>
                <a:cxn ang="0">
                  <a:pos x="connsiteX6214" y="connsiteY6214"/>
                </a:cxn>
                <a:cxn ang="0">
                  <a:pos x="connsiteX6215" y="connsiteY6215"/>
                </a:cxn>
                <a:cxn ang="0">
                  <a:pos x="connsiteX6216" y="connsiteY6216"/>
                </a:cxn>
                <a:cxn ang="0">
                  <a:pos x="connsiteX6217" y="connsiteY6217"/>
                </a:cxn>
                <a:cxn ang="0">
                  <a:pos x="connsiteX6218" y="connsiteY6218"/>
                </a:cxn>
                <a:cxn ang="0">
                  <a:pos x="connsiteX6219" y="connsiteY6219"/>
                </a:cxn>
                <a:cxn ang="0">
                  <a:pos x="connsiteX6220" y="connsiteY6220"/>
                </a:cxn>
                <a:cxn ang="0">
                  <a:pos x="connsiteX6221" y="connsiteY6221"/>
                </a:cxn>
                <a:cxn ang="0">
                  <a:pos x="connsiteX6222" y="connsiteY6222"/>
                </a:cxn>
                <a:cxn ang="0">
                  <a:pos x="connsiteX6223" y="connsiteY6223"/>
                </a:cxn>
                <a:cxn ang="0">
                  <a:pos x="connsiteX6224" y="connsiteY6224"/>
                </a:cxn>
                <a:cxn ang="0">
                  <a:pos x="connsiteX6225" y="connsiteY6225"/>
                </a:cxn>
                <a:cxn ang="0">
                  <a:pos x="connsiteX6226" y="connsiteY6226"/>
                </a:cxn>
                <a:cxn ang="0">
                  <a:pos x="connsiteX6227" y="connsiteY6227"/>
                </a:cxn>
                <a:cxn ang="0">
                  <a:pos x="connsiteX6228" y="connsiteY6228"/>
                </a:cxn>
                <a:cxn ang="0">
                  <a:pos x="connsiteX6229" y="connsiteY6229"/>
                </a:cxn>
                <a:cxn ang="0">
                  <a:pos x="connsiteX6230" y="connsiteY6230"/>
                </a:cxn>
                <a:cxn ang="0">
                  <a:pos x="connsiteX6231" y="connsiteY6231"/>
                </a:cxn>
                <a:cxn ang="0">
                  <a:pos x="connsiteX6232" y="connsiteY6232"/>
                </a:cxn>
                <a:cxn ang="0">
                  <a:pos x="connsiteX6233" y="connsiteY6233"/>
                </a:cxn>
                <a:cxn ang="0">
                  <a:pos x="connsiteX6234" y="connsiteY6234"/>
                </a:cxn>
                <a:cxn ang="0">
                  <a:pos x="connsiteX6235" y="connsiteY6235"/>
                </a:cxn>
                <a:cxn ang="0">
                  <a:pos x="connsiteX6236" y="connsiteY6236"/>
                </a:cxn>
                <a:cxn ang="0">
                  <a:pos x="connsiteX6237" y="connsiteY6237"/>
                </a:cxn>
                <a:cxn ang="0">
                  <a:pos x="connsiteX6238" y="connsiteY6238"/>
                </a:cxn>
                <a:cxn ang="0">
                  <a:pos x="connsiteX6239" y="connsiteY6239"/>
                </a:cxn>
                <a:cxn ang="0">
                  <a:pos x="connsiteX6240" y="connsiteY6240"/>
                </a:cxn>
                <a:cxn ang="0">
                  <a:pos x="connsiteX6241" y="connsiteY6241"/>
                </a:cxn>
                <a:cxn ang="0">
                  <a:pos x="connsiteX6242" y="connsiteY6242"/>
                </a:cxn>
                <a:cxn ang="0">
                  <a:pos x="connsiteX6243" y="connsiteY6243"/>
                </a:cxn>
                <a:cxn ang="0">
                  <a:pos x="connsiteX6244" y="connsiteY6244"/>
                </a:cxn>
                <a:cxn ang="0">
                  <a:pos x="connsiteX6245" y="connsiteY6245"/>
                </a:cxn>
                <a:cxn ang="0">
                  <a:pos x="connsiteX6246" y="connsiteY6246"/>
                </a:cxn>
                <a:cxn ang="0">
                  <a:pos x="connsiteX6247" y="connsiteY6247"/>
                </a:cxn>
                <a:cxn ang="0">
                  <a:pos x="connsiteX6248" y="connsiteY6248"/>
                </a:cxn>
                <a:cxn ang="0">
                  <a:pos x="connsiteX6249" y="connsiteY6249"/>
                </a:cxn>
                <a:cxn ang="0">
                  <a:pos x="connsiteX6250" y="connsiteY6250"/>
                </a:cxn>
                <a:cxn ang="0">
                  <a:pos x="connsiteX6251" y="connsiteY6251"/>
                </a:cxn>
                <a:cxn ang="0">
                  <a:pos x="connsiteX6252" y="connsiteY6252"/>
                </a:cxn>
                <a:cxn ang="0">
                  <a:pos x="connsiteX6253" y="connsiteY6253"/>
                </a:cxn>
                <a:cxn ang="0">
                  <a:pos x="connsiteX6254" y="connsiteY6254"/>
                </a:cxn>
                <a:cxn ang="0">
                  <a:pos x="connsiteX6255" y="connsiteY6255"/>
                </a:cxn>
                <a:cxn ang="0">
                  <a:pos x="connsiteX6256" y="connsiteY6256"/>
                </a:cxn>
                <a:cxn ang="0">
                  <a:pos x="connsiteX6257" y="connsiteY6257"/>
                </a:cxn>
                <a:cxn ang="0">
                  <a:pos x="connsiteX6258" y="connsiteY6258"/>
                </a:cxn>
                <a:cxn ang="0">
                  <a:pos x="connsiteX6259" y="connsiteY6259"/>
                </a:cxn>
                <a:cxn ang="0">
                  <a:pos x="connsiteX6260" y="connsiteY6260"/>
                </a:cxn>
                <a:cxn ang="0">
                  <a:pos x="connsiteX6261" y="connsiteY6261"/>
                </a:cxn>
                <a:cxn ang="0">
                  <a:pos x="connsiteX6262" y="connsiteY6262"/>
                </a:cxn>
                <a:cxn ang="0">
                  <a:pos x="connsiteX6263" y="connsiteY6263"/>
                </a:cxn>
                <a:cxn ang="0">
                  <a:pos x="connsiteX6264" y="connsiteY6264"/>
                </a:cxn>
                <a:cxn ang="0">
                  <a:pos x="connsiteX6265" y="connsiteY6265"/>
                </a:cxn>
                <a:cxn ang="0">
                  <a:pos x="connsiteX6266" y="connsiteY6266"/>
                </a:cxn>
                <a:cxn ang="0">
                  <a:pos x="connsiteX6267" y="connsiteY6267"/>
                </a:cxn>
                <a:cxn ang="0">
                  <a:pos x="connsiteX6268" y="connsiteY6268"/>
                </a:cxn>
                <a:cxn ang="0">
                  <a:pos x="connsiteX6269" y="connsiteY6269"/>
                </a:cxn>
                <a:cxn ang="0">
                  <a:pos x="connsiteX6270" y="connsiteY6270"/>
                </a:cxn>
                <a:cxn ang="0">
                  <a:pos x="connsiteX6271" y="connsiteY6271"/>
                </a:cxn>
                <a:cxn ang="0">
                  <a:pos x="connsiteX6272" y="connsiteY6272"/>
                </a:cxn>
                <a:cxn ang="0">
                  <a:pos x="connsiteX6273" y="connsiteY6273"/>
                </a:cxn>
                <a:cxn ang="0">
                  <a:pos x="connsiteX6274" y="connsiteY6274"/>
                </a:cxn>
                <a:cxn ang="0">
                  <a:pos x="connsiteX6275" y="connsiteY6275"/>
                </a:cxn>
                <a:cxn ang="0">
                  <a:pos x="connsiteX6276" y="connsiteY6276"/>
                </a:cxn>
                <a:cxn ang="0">
                  <a:pos x="connsiteX6277" y="connsiteY6277"/>
                </a:cxn>
                <a:cxn ang="0">
                  <a:pos x="connsiteX6278" y="connsiteY6278"/>
                </a:cxn>
                <a:cxn ang="0">
                  <a:pos x="connsiteX6279" y="connsiteY6279"/>
                </a:cxn>
                <a:cxn ang="0">
                  <a:pos x="connsiteX6280" y="connsiteY6280"/>
                </a:cxn>
                <a:cxn ang="0">
                  <a:pos x="connsiteX6281" y="connsiteY6281"/>
                </a:cxn>
                <a:cxn ang="0">
                  <a:pos x="connsiteX6282" y="connsiteY6282"/>
                </a:cxn>
                <a:cxn ang="0">
                  <a:pos x="connsiteX6283" y="connsiteY6283"/>
                </a:cxn>
                <a:cxn ang="0">
                  <a:pos x="connsiteX6284" y="connsiteY6284"/>
                </a:cxn>
                <a:cxn ang="0">
                  <a:pos x="connsiteX6285" y="connsiteY6285"/>
                </a:cxn>
                <a:cxn ang="0">
                  <a:pos x="connsiteX6286" y="connsiteY6286"/>
                </a:cxn>
                <a:cxn ang="0">
                  <a:pos x="connsiteX6287" y="connsiteY6287"/>
                </a:cxn>
                <a:cxn ang="0">
                  <a:pos x="connsiteX6288" y="connsiteY6288"/>
                </a:cxn>
                <a:cxn ang="0">
                  <a:pos x="connsiteX6289" y="connsiteY6289"/>
                </a:cxn>
                <a:cxn ang="0">
                  <a:pos x="connsiteX6290" y="connsiteY6290"/>
                </a:cxn>
                <a:cxn ang="0">
                  <a:pos x="connsiteX6291" y="connsiteY6291"/>
                </a:cxn>
                <a:cxn ang="0">
                  <a:pos x="connsiteX6292" y="connsiteY6292"/>
                </a:cxn>
                <a:cxn ang="0">
                  <a:pos x="connsiteX6293" y="connsiteY6293"/>
                </a:cxn>
                <a:cxn ang="0">
                  <a:pos x="connsiteX6294" y="connsiteY6294"/>
                </a:cxn>
                <a:cxn ang="0">
                  <a:pos x="connsiteX6295" y="connsiteY6295"/>
                </a:cxn>
                <a:cxn ang="0">
                  <a:pos x="connsiteX6296" y="connsiteY6296"/>
                </a:cxn>
                <a:cxn ang="0">
                  <a:pos x="connsiteX6297" y="connsiteY6297"/>
                </a:cxn>
                <a:cxn ang="0">
                  <a:pos x="connsiteX6298" y="connsiteY6298"/>
                </a:cxn>
                <a:cxn ang="0">
                  <a:pos x="connsiteX6299" y="connsiteY6299"/>
                </a:cxn>
                <a:cxn ang="0">
                  <a:pos x="connsiteX6300" y="connsiteY6300"/>
                </a:cxn>
                <a:cxn ang="0">
                  <a:pos x="connsiteX6301" y="connsiteY6301"/>
                </a:cxn>
                <a:cxn ang="0">
                  <a:pos x="connsiteX6302" y="connsiteY6302"/>
                </a:cxn>
                <a:cxn ang="0">
                  <a:pos x="connsiteX6303" y="connsiteY6303"/>
                </a:cxn>
                <a:cxn ang="0">
                  <a:pos x="connsiteX6304" y="connsiteY6304"/>
                </a:cxn>
                <a:cxn ang="0">
                  <a:pos x="connsiteX6305" y="connsiteY6305"/>
                </a:cxn>
                <a:cxn ang="0">
                  <a:pos x="connsiteX6306" y="connsiteY6306"/>
                </a:cxn>
                <a:cxn ang="0">
                  <a:pos x="connsiteX6307" y="connsiteY6307"/>
                </a:cxn>
                <a:cxn ang="0">
                  <a:pos x="connsiteX6308" y="connsiteY6308"/>
                </a:cxn>
                <a:cxn ang="0">
                  <a:pos x="connsiteX6309" y="connsiteY6309"/>
                </a:cxn>
                <a:cxn ang="0">
                  <a:pos x="connsiteX6310" y="connsiteY6310"/>
                </a:cxn>
                <a:cxn ang="0">
                  <a:pos x="connsiteX6311" y="connsiteY6311"/>
                </a:cxn>
                <a:cxn ang="0">
                  <a:pos x="connsiteX6312" y="connsiteY6312"/>
                </a:cxn>
                <a:cxn ang="0">
                  <a:pos x="connsiteX6313" y="connsiteY6313"/>
                </a:cxn>
                <a:cxn ang="0">
                  <a:pos x="connsiteX6314" y="connsiteY6314"/>
                </a:cxn>
                <a:cxn ang="0">
                  <a:pos x="connsiteX6315" y="connsiteY6315"/>
                </a:cxn>
                <a:cxn ang="0">
                  <a:pos x="connsiteX6316" y="connsiteY6316"/>
                </a:cxn>
                <a:cxn ang="0">
                  <a:pos x="connsiteX6317" y="connsiteY6317"/>
                </a:cxn>
                <a:cxn ang="0">
                  <a:pos x="connsiteX6318" y="connsiteY6318"/>
                </a:cxn>
                <a:cxn ang="0">
                  <a:pos x="connsiteX6319" y="connsiteY6319"/>
                </a:cxn>
                <a:cxn ang="0">
                  <a:pos x="connsiteX6320" y="connsiteY6320"/>
                </a:cxn>
                <a:cxn ang="0">
                  <a:pos x="connsiteX6321" y="connsiteY6321"/>
                </a:cxn>
                <a:cxn ang="0">
                  <a:pos x="connsiteX6322" y="connsiteY6322"/>
                </a:cxn>
                <a:cxn ang="0">
                  <a:pos x="connsiteX6323" y="connsiteY6323"/>
                </a:cxn>
                <a:cxn ang="0">
                  <a:pos x="connsiteX6324" y="connsiteY6324"/>
                </a:cxn>
                <a:cxn ang="0">
                  <a:pos x="connsiteX6325" y="connsiteY6325"/>
                </a:cxn>
                <a:cxn ang="0">
                  <a:pos x="connsiteX6326" y="connsiteY6326"/>
                </a:cxn>
                <a:cxn ang="0">
                  <a:pos x="connsiteX6327" y="connsiteY6327"/>
                </a:cxn>
                <a:cxn ang="0">
                  <a:pos x="connsiteX6328" y="connsiteY6328"/>
                </a:cxn>
                <a:cxn ang="0">
                  <a:pos x="connsiteX6329" y="connsiteY6329"/>
                </a:cxn>
                <a:cxn ang="0">
                  <a:pos x="connsiteX6330" y="connsiteY6330"/>
                </a:cxn>
                <a:cxn ang="0">
                  <a:pos x="connsiteX6331" y="connsiteY6331"/>
                </a:cxn>
                <a:cxn ang="0">
                  <a:pos x="connsiteX6332" y="connsiteY6332"/>
                </a:cxn>
                <a:cxn ang="0">
                  <a:pos x="connsiteX6333" y="connsiteY6333"/>
                </a:cxn>
                <a:cxn ang="0">
                  <a:pos x="connsiteX6334" y="connsiteY6334"/>
                </a:cxn>
                <a:cxn ang="0">
                  <a:pos x="connsiteX6335" y="connsiteY6335"/>
                </a:cxn>
                <a:cxn ang="0">
                  <a:pos x="connsiteX6336" y="connsiteY6336"/>
                </a:cxn>
                <a:cxn ang="0">
                  <a:pos x="connsiteX6337" y="connsiteY6337"/>
                </a:cxn>
                <a:cxn ang="0">
                  <a:pos x="connsiteX6338" y="connsiteY6338"/>
                </a:cxn>
                <a:cxn ang="0">
                  <a:pos x="connsiteX6339" y="connsiteY6339"/>
                </a:cxn>
                <a:cxn ang="0">
                  <a:pos x="connsiteX6340" y="connsiteY6340"/>
                </a:cxn>
                <a:cxn ang="0">
                  <a:pos x="connsiteX6341" y="connsiteY6341"/>
                </a:cxn>
                <a:cxn ang="0">
                  <a:pos x="connsiteX6342" y="connsiteY6342"/>
                </a:cxn>
                <a:cxn ang="0">
                  <a:pos x="connsiteX6343" y="connsiteY6343"/>
                </a:cxn>
                <a:cxn ang="0">
                  <a:pos x="connsiteX6344" y="connsiteY6344"/>
                </a:cxn>
                <a:cxn ang="0">
                  <a:pos x="connsiteX6345" y="connsiteY6345"/>
                </a:cxn>
                <a:cxn ang="0">
                  <a:pos x="connsiteX6346" y="connsiteY6346"/>
                </a:cxn>
                <a:cxn ang="0">
                  <a:pos x="connsiteX6347" y="connsiteY6347"/>
                </a:cxn>
                <a:cxn ang="0">
                  <a:pos x="connsiteX6348" y="connsiteY6348"/>
                </a:cxn>
                <a:cxn ang="0">
                  <a:pos x="connsiteX6349" y="connsiteY6349"/>
                </a:cxn>
                <a:cxn ang="0">
                  <a:pos x="connsiteX6350" y="connsiteY6350"/>
                </a:cxn>
                <a:cxn ang="0">
                  <a:pos x="connsiteX6351" y="connsiteY6351"/>
                </a:cxn>
                <a:cxn ang="0">
                  <a:pos x="connsiteX6352" y="connsiteY6352"/>
                </a:cxn>
                <a:cxn ang="0">
                  <a:pos x="connsiteX6353" y="connsiteY6353"/>
                </a:cxn>
                <a:cxn ang="0">
                  <a:pos x="connsiteX6354" y="connsiteY6354"/>
                </a:cxn>
                <a:cxn ang="0">
                  <a:pos x="connsiteX6355" y="connsiteY6355"/>
                </a:cxn>
                <a:cxn ang="0">
                  <a:pos x="connsiteX6356" y="connsiteY6356"/>
                </a:cxn>
                <a:cxn ang="0">
                  <a:pos x="connsiteX6357" y="connsiteY6357"/>
                </a:cxn>
                <a:cxn ang="0">
                  <a:pos x="connsiteX6358" y="connsiteY6358"/>
                </a:cxn>
                <a:cxn ang="0">
                  <a:pos x="connsiteX6359" y="connsiteY6359"/>
                </a:cxn>
                <a:cxn ang="0">
                  <a:pos x="connsiteX6360" y="connsiteY6360"/>
                </a:cxn>
                <a:cxn ang="0">
                  <a:pos x="connsiteX6361" y="connsiteY6361"/>
                </a:cxn>
                <a:cxn ang="0">
                  <a:pos x="connsiteX6362" y="connsiteY6362"/>
                </a:cxn>
                <a:cxn ang="0">
                  <a:pos x="connsiteX6363" y="connsiteY6363"/>
                </a:cxn>
                <a:cxn ang="0">
                  <a:pos x="connsiteX6364" y="connsiteY6364"/>
                </a:cxn>
                <a:cxn ang="0">
                  <a:pos x="connsiteX6365" y="connsiteY6365"/>
                </a:cxn>
                <a:cxn ang="0">
                  <a:pos x="connsiteX6366" y="connsiteY6366"/>
                </a:cxn>
                <a:cxn ang="0">
                  <a:pos x="connsiteX6367" y="connsiteY6367"/>
                </a:cxn>
                <a:cxn ang="0">
                  <a:pos x="connsiteX6368" y="connsiteY6368"/>
                </a:cxn>
                <a:cxn ang="0">
                  <a:pos x="connsiteX6369" y="connsiteY6369"/>
                </a:cxn>
                <a:cxn ang="0">
                  <a:pos x="connsiteX6370" y="connsiteY6370"/>
                </a:cxn>
                <a:cxn ang="0">
                  <a:pos x="connsiteX6371" y="connsiteY6371"/>
                </a:cxn>
                <a:cxn ang="0">
                  <a:pos x="connsiteX6372" y="connsiteY6372"/>
                </a:cxn>
                <a:cxn ang="0">
                  <a:pos x="connsiteX6373" y="connsiteY6373"/>
                </a:cxn>
                <a:cxn ang="0">
                  <a:pos x="connsiteX6374" y="connsiteY6374"/>
                </a:cxn>
                <a:cxn ang="0">
                  <a:pos x="connsiteX6375" y="connsiteY6375"/>
                </a:cxn>
                <a:cxn ang="0">
                  <a:pos x="connsiteX6376" y="connsiteY6376"/>
                </a:cxn>
                <a:cxn ang="0">
                  <a:pos x="connsiteX6377" y="connsiteY6377"/>
                </a:cxn>
                <a:cxn ang="0">
                  <a:pos x="connsiteX6378" y="connsiteY6378"/>
                </a:cxn>
                <a:cxn ang="0">
                  <a:pos x="connsiteX6379" y="connsiteY6379"/>
                </a:cxn>
                <a:cxn ang="0">
                  <a:pos x="connsiteX6380" y="connsiteY6380"/>
                </a:cxn>
                <a:cxn ang="0">
                  <a:pos x="connsiteX6381" y="connsiteY6381"/>
                </a:cxn>
                <a:cxn ang="0">
                  <a:pos x="connsiteX6382" y="connsiteY6382"/>
                </a:cxn>
                <a:cxn ang="0">
                  <a:pos x="connsiteX6383" y="connsiteY6383"/>
                </a:cxn>
                <a:cxn ang="0">
                  <a:pos x="connsiteX6384" y="connsiteY6384"/>
                </a:cxn>
                <a:cxn ang="0">
                  <a:pos x="connsiteX6385" y="connsiteY6385"/>
                </a:cxn>
                <a:cxn ang="0">
                  <a:pos x="connsiteX6386" y="connsiteY6386"/>
                </a:cxn>
                <a:cxn ang="0">
                  <a:pos x="connsiteX6387" y="connsiteY6387"/>
                </a:cxn>
                <a:cxn ang="0">
                  <a:pos x="connsiteX6388" y="connsiteY6388"/>
                </a:cxn>
                <a:cxn ang="0">
                  <a:pos x="connsiteX6389" y="connsiteY6389"/>
                </a:cxn>
                <a:cxn ang="0">
                  <a:pos x="connsiteX6390" y="connsiteY6390"/>
                </a:cxn>
                <a:cxn ang="0">
                  <a:pos x="connsiteX6391" y="connsiteY6391"/>
                </a:cxn>
                <a:cxn ang="0">
                  <a:pos x="connsiteX6392" y="connsiteY6392"/>
                </a:cxn>
                <a:cxn ang="0">
                  <a:pos x="connsiteX6393" y="connsiteY6393"/>
                </a:cxn>
                <a:cxn ang="0">
                  <a:pos x="connsiteX6394" y="connsiteY6394"/>
                </a:cxn>
                <a:cxn ang="0">
                  <a:pos x="connsiteX6395" y="connsiteY6395"/>
                </a:cxn>
                <a:cxn ang="0">
                  <a:pos x="connsiteX6396" y="connsiteY6396"/>
                </a:cxn>
                <a:cxn ang="0">
                  <a:pos x="connsiteX6397" y="connsiteY6397"/>
                </a:cxn>
                <a:cxn ang="0">
                  <a:pos x="connsiteX6398" y="connsiteY6398"/>
                </a:cxn>
                <a:cxn ang="0">
                  <a:pos x="connsiteX6399" y="connsiteY6399"/>
                </a:cxn>
                <a:cxn ang="0">
                  <a:pos x="connsiteX6400" y="connsiteY6400"/>
                </a:cxn>
                <a:cxn ang="0">
                  <a:pos x="connsiteX6401" y="connsiteY6401"/>
                </a:cxn>
                <a:cxn ang="0">
                  <a:pos x="connsiteX6402" y="connsiteY6402"/>
                </a:cxn>
                <a:cxn ang="0">
                  <a:pos x="connsiteX6403" y="connsiteY6403"/>
                </a:cxn>
                <a:cxn ang="0">
                  <a:pos x="connsiteX6404" y="connsiteY6404"/>
                </a:cxn>
                <a:cxn ang="0">
                  <a:pos x="connsiteX6405" y="connsiteY6405"/>
                </a:cxn>
                <a:cxn ang="0">
                  <a:pos x="connsiteX6406" y="connsiteY6406"/>
                </a:cxn>
                <a:cxn ang="0">
                  <a:pos x="connsiteX6407" y="connsiteY6407"/>
                </a:cxn>
                <a:cxn ang="0">
                  <a:pos x="connsiteX6408" y="connsiteY6408"/>
                </a:cxn>
                <a:cxn ang="0">
                  <a:pos x="connsiteX6409" y="connsiteY6409"/>
                </a:cxn>
                <a:cxn ang="0">
                  <a:pos x="connsiteX6410" y="connsiteY6410"/>
                </a:cxn>
                <a:cxn ang="0">
                  <a:pos x="connsiteX6411" y="connsiteY6411"/>
                </a:cxn>
                <a:cxn ang="0">
                  <a:pos x="connsiteX6412" y="connsiteY6412"/>
                </a:cxn>
                <a:cxn ang="0">
                  <a:pos x="connsiteX6413" y="connsiteY6413"/>
                </a:cxn>
                <a:cxn ang="0">
                  <a:pos x="connsiteX6414" y="connsiteY6414"/>
                </a:cxn>
                <a:cxn ang="0">
                  <a:pos x="connsiteX6415" y="connsiteY6415"/>
                </a:cxn>
                <a:cxn ang="0">
                  <a:pos x="connsiteX6416" y="connsiteY6416"/>
                </a:cxn>
                <a:cxn ang="0">
                  <a:pos x="connsiteX6417" y="connsiteY6417"/>
                </a:cxn>
                <a:cxn ang="0">
                  <a:pos x="connsiteX6418" y="connsiteY6418"/>
                </a:cxn>
                <a:cxn ang="0">
                  <a:pos x="connsiteX6419" y="connsiteY6419"/>
                </a:cxn>
                <a:cxn ang="0">
                  <a:pos x="connsiteX6420" y="connsiteY6420"/>
                </a:cxn>
                <a:cxn ang="0">
                  <a:pos x="connsiteX6421" y="connsiteY6421"/>
                </a:cxn>
                <a:cxn ang="0">
                  <a:pos x="connsiteX6422" y="connsiteY6422"/>
                </a:cxn>
                <a:cxn ang="0">
                  <a:pos x="connsiteX6423" y="connsiteY6423"/>
                </a:cxn>
                <a:cxn ang="0">
                  <a:pos x="connsiteX6424" y="connsiteY6424"/>
                </a:cxn>
                <a:cxn ang="0">
                  <a:pos x="connsiteX6425" y="connsiteY6425"/>
                </a:cxn>
                <a:cxn ang="0">
                  <a:pos x="connsiteX6426" y="connsiteY6426"/>
                </a:cxn>
                <a:cxn ang="0">
                  <a:pos x="connsiteX6427" y="connsiteY6427"/>
                </a:cxn>
                <a:cxn ang="0">
                  <a:pos x="connsiteX6428" y="connsiteY6428"/>
                </a:cxn>
                <a:cxn ang="0">
                  <a:pos x="connsiteX6429" y="connsiteY6429"/>
                </a:cxn>
                <a:cxn ang="0">
                  <a:pos x="connsiteX6430" y="connsiteY6430"/>
                </a:cxn>
                <a:cxn ang="0">
                  <a:pos x="connsiteX6431" y="connsiteY6431"/>
                </a:cxn>
                <a:cxn ang="0">
                  <a:pos x="connsiteX6432" y="connsiteY6432"/>
                </a:cxn>
                <a:cxn ang="0">
                  <a:pos x="connsiteX6433" y="connsiteY6433"/>
                </a:cxn>
                <a:cxn ang="0">
                  <a:pos x="connsiteX6434" y="connsiteY6434"/>
                </a:cxn>
                <a:cxn ang="0">
                  <a:pos x="connsiteX6435" y="connsiteY6435"/>
                </a:cxn>
                <a:cxn ang="0">
                  <a:pos x="connsiteX6436" y="connsiteY6436"/>
                </a:cxn>
                <a:cxn ang="0">
                  <a:pos x="connsiteX6437" y="connsiteY6437"/>
                </a:cxn>
                <a:cxn ang="0">
                  <a:pos x="connsiteX6438" y="connsiteY6438"/>
                </a:cxn>
                <a:cxn ang="0">
                  <a:pos x="connsiteX6439" y="connsiteY6439"/>
                </a:cxn>
                <a:cxn ang="0">
                  <a:pos x="connsiteX6440" y="connsiteY6440"/>
                </a:cxn>
                <a:cxn ang="0">
                  <a:pos x="connsiteX6441" y="connsiteY6441"/>
                </a:cxn>
                <a:cxn ang="0">
                  <a:pos x="connsiteX6442" y="connsiteY6442"/>
                </a:cxn>
                <a:cxn ang="0">
                  <a:pos x="connsiteX6443" y="connsiteY6443"/>
                </a:cxn>
                <a:cxn ang="0">
                  <a:pos x="connsiteX6444" y="connsiteY6444"/>
                </a:cxn>
                <a:cxn ang="0">
                  <a:pos x="connsiteX6445" y="connsiteY6445"/>
                </a:cxn>
                <a:cxn ang="0">
                  <a:pos x="connsiteX6446" y="connsiteY6446"/>
                </a:cxn>
                <a:cxn ang="0">
                  <a:pos x="connsiteX6447" y="connsiteY6447"/>
                </a:cxn>
                <a:cxn ang="0">
                  <a:pos x="connsiteX6448" y="connsiteY6448"/>
                </a:cxn>
                <a:cxn ang="0">
                  <a:pos x="connsiteX6449" y="connsiteY6449"/>
                </a:cxn>
                <a:cxn ang="0">
                  <a:pos x="connsiteX6450" y="connsiteY6450"/>
                </a:cxn>
                <a:cxn ang="0">
                  <a:pos x="connsiteX6451" y="connsiteY6451"/>
                </a:cxn>
                <a:cxn ang="0">
                  <a:pos x="connsiteX6452" y="connsiteY6452"/>
                </a:cxn>
                <a:cxn ang="0">
                  <a:pos x="connsiteX6453" y="connsiteY6453"/>
                </a:cxn>
                <a:cxn ang="0">
                  <a:pos x="connsiteX6454" y="connsiteY6454"/>
                </a:cxn>
                <a:cxn ang="0">
                  <a:pos x="connsiteX6455" y="connsiteY6455"/>
                </a:cxn>
                <a:cxn ang="0">
                  <a:pos x="connsiteX6456" y="connsiteY6456"/>
                </a:cxn>
                <a:cxn ang="0">
                  <a:pos x="connsiteX6457" y="connsiteY6457"/>
                </a:cxn>
                <a:cxn ang="0">
                  <a:pos x="connsiteX6458" y="connsiteY6458"/>
                </a:cxn>
                <a:cxn ang="0">
                  <a:pos x="connsiteX6459" y="connsiteY6459"/>
                </a:cxn>
                <a:cxn ang="0">
                  <a:pos x="connsiteX6460" y="connsiteY6460"/>
                </a:cxn>
                <a:cxn ang="0">
                  <a:pos x="connsiteX6461" y="connsiteY6461"/>
                </a:cxn>
                <a:cxn ang="0">
                  <a:pos x="connsiteX6462" y="connsiteY6462"/>
                </a:cxn>
                <a:cxn ang="0">
                  <a:pos x="connsiteX6463" y="connsiteY6463"/>
                </a:cxn>
                <a:cxn ang="0">
                  <a:pos x="connsiteX6464" y="connsiteY6464"/>
                </a:cxn>
                <a:cxn ang="0">
                  <a:pos x="connsiteX6465" y="connsiteY6465"/>
                </a:cxn>
                <a:cxn ang="0">
                  <a:pos x="connsiteX6466" y="connsiteY6466"/>
                </a:cxn>
                <a:cxn ang="0">
                  <a:pos x="connsiteX6467" y="connsiteY6467"/>
                </a:cxn>
                <a:cxn ang="0">
                  <a:pos x="connsiteX6468" y="connsiteY6468"/>
                </a:cxn>
                <a:cxn ang="0">
                  <a:pos x="connsiteX6469" y="connsiteY6469"/>
                </a:cxn>
                <a:cxn ang="0">
                  <a:pos x="connsiteX6470" y="connsiteY6470"/>
                </a:cxn>
                <a:cxn ang="0">
                  <a:pos x="connsiteX6471" y="connsiteY6471"/>
                </a:cxn>
                <a:cxn ang="0">
                  <a:pos x="connsiteX6472" y="connsiteY6472"/>
                </a:cxn>
                <a:cxn ang="0">
                  <a:pos x="connsiteX6473" y="connsiteY6473"/>
                </a:cxn>
                <a:cxn ang="0">
                  <a:pos x="connsiteX6474" y="connsiteY6474"/>
                </a:cxn>
                <a:cxn ang="0">
                  <a:pos x="connsiteX6475" y="connsiteY6475"/>
                </a:cxn>
                <a:cxn ang="0">
                  <a:pos x="connsiteX6476" y="connsiteY6476"/>
                </a:cxn>
                <a:cxn ang="0">
                  <a:pos x="connsiteX6477" y="connsiteY6477"/>
                </a:cxn>
                <a:cxn ang="0">
                  <a:pos x="connsiteX6478" y="connsiteY6478"/>
                </a:cxn>
                <a:cxn ang="0">
                  <a:pos x="connsiteX6479" y="connsiteY6479"/>
                </a:cxn>
                <a:cxn ang="0">
                  <a:pos x="connsiteX6480" y="connsiteY6480"/>
                </a:cxn>
                <a:cxn ang="0">
                  <a:pos x="connsiteX6481" y="connsiteY6481"/>
                </a:cxn>
                <a:cxn ang="0">
                  <a:pos x="connsiteX6482" y="connsiteY6482"/>
                </a:cxn>
                <a:cxn ang="0">
                  <a:pos x="connsiteX6483" y="connsiteY6483"/>
                </a:cxn>
                <a:cxn ang="0">
                  <a:pos x="connsiteX6484" y="connsiteY6484"/>
                </a:cxn>
                <a:cxn ang="0">
                  <a:pos x="connsiteX6485" y="connsiteY6485"/>
                </a:cxn>
                <a:cxn ang="0">
                  <a:pos x="connsiteX6486" y="connsiteY6486"/>
                </a:cxn>
                <a:cxn ang="0">
                  <a:pos x="connsiteX6487" y="connsiteY6487"/>
                </a:cxn>
                <a:cxn ang="0">
                  <a:pos x="connsiteX6488" y="connsiteY6488"/>
                </a:cxn>
                <a:cxn ang="0">
                  <a:pos x="connsiteX6489" y="connsiteY6489"/>
                </a:cxn>
                <a:cxn ang="0">
                  <a:pos x="connsiteX6490" y="connsiteY6490"/>
                </a:cxn>
                <a:cxn ang="0">
                  <a:pos x="connsiteX6491" y="connsiteY6491"/>
                </a:cxn>
                <a:cxn ang="0">
                  <a:pos x="connsiteX6492" y="connsiteY6492"/>
                </a:cxn>
                <a:cxn ang="0">
                  <a:pos x="connsiteX6493" y="connsiteY6493"/>
                </a:cxn>
                <a:cxn ang="0">
                  <a:pos x="connsiteX6494" y="connsiteY6494"/>
                </a:cxn>
                <a:cxn ang="0">
                  <a:pos x="connsiteX6495" y="connsiteY6495"/>
                </a:cxn>
                <a:cxn ang="0">
                  <a:pos x="connsiteX6496" y="connsiteY6496"/>
                </a:cxn>
                <a:cxn ang="0">
                  <a:pos x="connsiteX6497" y="connsiteY6497"/>
                </a:cxn>
                <a:cxn ang="0">
                  <a:pos x="connsiteX6498" y="connsiteY6498"/>
                </a:cxn>
                <a:cxn ang="0">
                  <a:pos x="connsiteX6499" y="connsiteY6499"/>
                </a:cxn>
                <a:cxn ang="0">
                  <a:pos x="connsiteX6500" y="connsiteY6500"/>
                </a:cxn>
                <a:cxn ang="0">
                  <a:pos x="connsiteX6501" y="connsiteY6501"/>
                </a:cxn>
                <a:cxn ang="0">
                  <a:pos x="connsiteX6502" y="connsiteY6502"/>
                </a:cxn>
                <a:cxn ang="0">
                  <a:pos x="connsiteX6503" y="connsiteY6503"/>
                </a:cxn>
                <a:cxn ang="0">
                  <a:pos x="connsiteX6504" y="connsiteY6504"/>
                </a:cxn>
                <a:cxn ang="0">
                  <a:pos x="connsiteX6505" y="connsiteY6505"/>
                </a:cxn>
                <a:cxn ang="0">
                  <a:pos x="connsiteX6506" y="connsiteY6506"/>
                </a:cxn>
                <a:cxn ang="0">
                  <a:pos x="connsiteX6507" y="connsiteY6507"/>
                </a:cxn>
                <a:cxn ang="0">
                  <a:pos x="connsiteX6508" y="connsiteY6508"/>
                </a:cxn>
                <a:cxn ang="0">
                  <a:pos x="connsiteX6509" y="connsiteY6509"/>
                </a:cxn>
                <a:cxn ang="0">
                  <a:pos x="connsiteX6510" y="connsiteY6510"/>
                </a:cxn>
                <a:cxn ang="0">
                  <a:pos x="connsiteX6511" y="connsiteY6511"/>
                </a:cxn>
                <a:cxn ang="0">
                  <a:pos x="connsiteX6512" y="connsiteY6512"/>
                </a:cxn>
                <a:cxn ang="0">
                  <a:pos x="connsiteX6513" y="connsiteY6513"/>
                </a:cxn>
                <a:cxn ang="0">
                  <a:pos x="connsiteX6514" y="connsiteY6514"/>
                </a:cxn>
                <a:cxn ang="0">
                  <a:pos x="connsiteX6515" y="connsiteY6515"/>
                </a:cxn>
                <a:cxn ang="0">
                  <a:pos x="connsiteX6516" y="connsiteY6516"/>
                </a:cxn>
                <a:cxn ang="0">
                  <a:pos x="connsiteX6517" y="connsiteY6517"/>
                </a:cxn>
                <a:cxn ang="0">
                  <a:pos x="connsiteX6518" y="connsiteY6518"/>
                </a:cxn>
                <a:cxn ang="0">
                  <a:pos x="connsiteX6519" y="connsiteY6519"/>
                </a:cxn>
                <a:cxn ang="0">
                  <a:pos x="connsiteX6520" y="connsiteY6520"/>
                </a:cxn>
                <a:cxn ang="0">
                  <a:pos x="connsiteX6521" y="connsiteY6521"/>
                </a:cxn>
                <a:cxn ang="0">
                  <a:pos x="connsiteX6522" y="connsiteY6522"/>
                </a:cxn>
                <a:cxn ang="0">
                  <a:pos x="connsiteX6523" y="connsiteY6523"/>
                </a:cxn>
                <a:cxn ang="0">
                  <a:pos x="connsiteX6524" y="connsiteY6524"/>
                </a:cxn>
                <a:cxn ang="0">
                  <a:pos x="connsiteX6525" y="connsiteY6525"/>
                </a:cxn>
                <a:cxn ang="0">
                  <a:pos x="connsiteX6526" y="connsiteY6526"/>
                </a:cxn>
                <a:cxn ang="0">
                  <a:pos x="connsiteX6527" y="connsiteY6527"/>
                </a:cxn>
                <a:cxn ang="0">
                  <a:pos x="connsiteX6528" y="connsiteY6528"/>
                </a:cxn>
                <a:cxn ang="0">
                  <a:pos x="connsiteX6529" y="connsiteY6529"/>
                </a:cxn>
                <a:cxn ang="0">
                  <a:pos x="connsiteX6530" y="connsiteY6530"/>
                </a:cxn>
                <a:cxn ang="0">
                  <a:pos x="connsiteX6531" y="connsiteY6531"/>
                </a:cxn>
                <a:cxn ang="0">
                  <a:pos x="connsiteX6532" y="connsiteY6532"/>
                </a:cxn>
                <a:cxn ang="0">
                  <a:pos x="connsiteX6533" y="connsiteY6533"/>
                </a:cxn>
                <a:cxn ang="0">
                  <a:pos x="connsiteX6534" y="connsiteY6534"/>
                </a:cxn>
                <a:cxn ang="0">
                  <a:pos x="connsiteX6535" y="connsiteY6535"/>
                </a:cxn>
                <a:cxn ang="0">
                  <a:pos x="connsiteX6536" y="connsiteY6536"/>
                </a:cxn>
                <a:cxn ang="0">
                  <a:pos x="connsiteX6537" y="connsiteY6537"/>
                </a:cxn>
                <a:cxn ang="0">
                  <a:pos x="connsiteX6538" y="connsiteY6538"/>
                </a:cxn>
                <a:cxn ang="0">
                  <a:pos x="connsiteX6539" y="connsiteY6539"/>
                </a:cxn>
                <a:cxn ang="0">
                  <a:pos x="connsiteX6540" y="connsiteY6540"/>
                </a:cxn>
                <a:cxn ang="0">
                  <a:pos x="connsiteX6541" y="connsiteY6541"/>
                </a:cxn>
                <a:cxn ang="0">
                  <a:pos x="connsiteX6542" y="connsiteY6542"/>
                </a:cxn>
                <a:cxn ang="0">
                  <a:pos x="connsiteX6543" y="connsiteY6543"/>
                </a:cxn>
                <a:cxn ang="0">
                  <a:pos x="connsiteX6544" y="connsiteY6544"/>
                </a:cxn>
                <a:cxn ang="0">
                  <a:pos x="connsiteX6545" y="connsiteY6545"/>
                </a:cxn>
                <a:cxn ang="0">
                  <a:pos x="connsiteX6546" y="connsiteY6546"/>
                </a:cxn>
                <a:cxn ang="0">
                  <a:pos x="connsiteX6547" y="connsiteY6547"/>
                </a:cxn>
                <a:cxn ang="0">
                  <a:pos x="connsiteX6548" y="connsiteY6548"/>
                </a:cxn>
                <a:cxn ang="0">
                  <a:pos x="connsiteX6549" y="connsiteY6549"/>
                </a:cxn>
                <a:cxn ang="0">
                  <a:pos x="connsiteX6550" y="connsiteY6550"/>
                </a:cxn>
                <a:cxn ang="0">
                  <a:pos x="connsiteX6551" y="connsiteY6551"/>
                </a:cxn>
                <a:cxn ang="0">
                  <a:pos x="connsiteX6552" y="connsiteY6552"/>
                </a:cxn>
                <a:cxn ang="0">
                  <a:pos x="connsiteX6553" y="connsiteY6553"/>
                </a:cxn>
                <a:cxn ang="0">
                  <a:pos x="connsiteX6554" y="connsiteY6554"/>
                </a:cxn>
                <a:cxn ang="0">
                  <a:pos x="connsiteX6555" y="connsiteY6555"/>
                </a:cxn>
                <a:cxn ang="0">
                  <a:pos x="connsiteX6556" y="connsiteY6556"/>
                </a:cxn>
                <a:cxn ang="0">
                  <a:pos x="connsiteX6557" y="connsiteY6557"/>
                </a:cxn>
                <a:cxn ang="0">
                  <a:pos x="connsiteX6558" y="connsiteY6558"/>
                </a:cxn>
                <a:cxn ang="0">
                  <a:pos x="connsiteX6559" y="connsiteY6559"/>
                </a:cxn>
                <a:cxn ang="0">
                  <a:pos x="connsiteX6560" y="connsiteY6560"/>
                </a:cxn>
                <a:cxn ang="0">
                  <a:pos x="connsiteX6561" y="connsiteY6561"/>
                </a:cxn>
                <a:cxn ang="0">
                  <a:pos x="connsiteX6562" y="connsiteY6562"/>
                </a:cxn>
                <a:cxn ang="0">
                  <a:pos x="connsiteX6563" y="connsiteY6563"/>
                </a:cxn>
                <a:cxn ang="0">
                  <a:pos x="connsiteX6564" y="connsiteY6564"/>
                </a:cxn>
                <a:cxn ang="0">
                  <a:pos x="connsiteX6565" y="connsiteY6565"/>
                </a:cxn>
                <a:cxn ang="0">
                  <a:pos x="connsiteX6566" y="connsiteY6566"/>
                </a:cxn>
                <a:cxn ang="0">
                  <a:pos x="connsiteX6567" y="connsiteY6567"/>
                </a:cxn>
                <a:cxn ang="0">
                  <a:pos x="connsiteX6568" y="connsiteY6568"/>
                </a:cxn>
                <a:cxn ang="0">
                  <a:pos x="connsiteX6569" y="connsiteY6569"/>
                </a:cxn>
                <a:cxn ang="0">
                  <a:pos x="connsiteX6570" y="connsiteY6570"/>
                </a:cxn>
                <a:cxn ang="0">
                  <a:pos x="connsiteX6571" y="connsiteY6571"/>
                </a:cxn>
                <a:cxn ang="0">
                  <a:pos x="connsiteX6572" y="connsiteY6572"/>
                </a:cxn>
                <a:cxn ang="0">
                  <a:pos x="connsiteX6573" y="connsiteY6573"/>
                </a:cxn>
                <a:cxn ang="0">
                  <a:pos x="connsiteX6574" y="connsiteY6574"/>
                </a:cxn>
                <a:cxn ang="0">
                  <a:pos x="connsiteX6575" y="connsiteY6575"/>
                </a:cxn>
                <a:cxn ang="0">
                  <a:pos x="connsiteX6576" y="connsiteY6576"/>
                </a:cxn>
                <a:cxn ang="0">
                  <a:pos x="connsiteX6577" y="connsiteY6577"/>
                </a:cxn>
                <a:cxn ang="0">
                  <a:pos x="connsiteX6578" y="connsiteY6578"/>
                </a:cxn>
                <a:cxn ang="0">
                  <a:pos x="connsiteX6579" y="connsiteY6579"/>
                </a:cxn>
                <a:cxn ang="0">
                  <a:pos x="connsiteX6580" y="connsiteY6580"/>
                </a:cxn>
                <a:cxn ang="0">
                  <a:pos x="connsiteX6581" y="connsiteY6581"/>
                </a:cxn>
                <a:cxn ang="0">
                  <a:pos x="connsiteX6582" y="connsiteY6582"/>
                </a:cxn>
                <a:cxn ang="0">
                  <a:pos x="connsiteX6583" y="connsiteY6583"/>
                </a:cxn>
                <a:cxn ang="0">
                  <a:pos x="connsiteX6584" y="connsiteY6584"/>
                </a:cxn>
                <a:cxn ang="0">
                  <a:pos x="connsiteX6585" y="connsiteY6585"/>
                </a:cxn>
                <a:cxn ang="0">
                  <a:pos x="connsiteX6586" y="connsiteY6586"/>
                </a:cxn>
                <a:cxn ang="0">
                  <a:pos x="connsiteX6587" y="connsiteY6587"/>
                </a:cxn>
                <a:cxn ang="0">
                  <a:pos x="connsiteX6588" y="connsiteY6588"/>
                </a:cxn>
                <a:cxn ang="0">
                  <a:pos x="connsiteX6589" y="connsiteY6589"/>
                </a:cxn>
                <a:cxn ang="0">
                  <a:pos x="connsiteX6590" y="connsiteY6590"/>
                </a:cxn>
                <a:cxn ang="0">
                  <a:pos x="connsiteX6591" y="connsiteY6591"/>
                </a:cxn>
                <a:cxn ang="0">
                  <a:pos x="connsiteX6592" y="connsiteY6592"/>
                </a:cxn>
                <a:cxn ang="0">
                  <a:pos x="connsiteX6593" y="connsiteY6593"/>
                </a:cxn>
                <a:cxn ang="0">
                  <a:pos x="connsiteX6594" y="connsiteY6594"/>
                </a:cxn>
                <a:cxn ang="0">
                  <a:pos x="connsiteX6595" y="connsiteY6595"/>
                </a:cxn>
                <a:cxn ang="0">
                  <a:pos x="connsiteX6596" y="connsiteY6596"/>
                </a:cxn>
                <a:cxn ang="0">
                  <a:pos x="connsiteX6597" y="connsiteY6597"/>
                </a:cxn>
                <a:cxn ang="0">
                  <a:pos x="connsiteX6598" y="connsiteY6598"/>
                </a:cxn>
                <a:cxn ang="0">
                  <a:pos x="connsiteX6599" y="connsiteY6599"/>
                </a:cxn>
                <a:cxn ang="0">
                  <a:pos x="connsiteX6600" y="connsiteY6600"/>
                </a:cxn>
                <a:cxn ang="0">
                  <a:pos x="connsiteX6601" y="connsiteY6601"/>
                </a:cxn>
                <a:cxn ang="0">
                  <a:pos x="connsiteX6602" y="connsiteY6602"/>
                </a:cxn>
                <a:cxn ang="0">
                  <a:pos x="connsiteX6603" y="connsiteY6603"/>
                </a:cxn>
                <a:cxn ang="0">
                  <a:pos x="connsiteX6604" y="connsiteY6604"/>
                </a:cxn>
                <a:cxn ang="0">
                  <a:pos x="connsiteX6605" y="connsiteY6605"/>
                </a:cxn>
                <a:cxn ang="0">
                  <a:pos x="connsiteX6606" y="connsiteY6606"/>
                </a:cxn>
                <a:cxn ang="0">
                  <a:pos x="connsiteX6607" y="connsiteY6607"/>
                </a:cxn>
                <a:cxn ang="0">
                  <a:pos x="connsiteX6608" y="connsiteY6608"/>
                </a:cxn>
                <a:cxn ang="0">
                  <a:pos x="connsiteX6609" y="connsiteY6609"/>
                </a:cxn>
                <a:cxn ang="0">
                  <a:pos x="connsiteX6610" y="connsiteY6610"/>
                </a:cxn>
                <a:cxn ang="0">
                  <a:pos x="connsiteX6611" y="connsiteY6611"/>
                </a:cxn>
                <a:cxn ang="0">
                  <a:pos x="connsiteX6612" y="connsiteY6612"/>
                </a:cxn>
                <a:cxn ang="0">
                  <a:pos x="connsiteX6613" y="connsiteY6613"/>
                </a:cxn>
                <a:cxn ang="0">
                  <a:pos x="connsiteX6614" y="connsiteY6614"/>
                </a:cxn>
                <a:cxn ang="0">
                  <a:pos x="connsiteX6615" y="connsiteY6615"/>
                </a:cxn>
                <a:cxn ang="0">
                  <a:pos x="connsiteX6616" y="connsiteY6616"/>
                </a:cxn>
                <a:cxn ang="0">
                  <a:pos x="connsiteX6617" y="connsiteY6617"/>
                </a:cxn>
                <a:cxn ang="0">
                  <a:pos x="connsiteX6618" y="connsiteY6618"/>
                </a:cxn>
                <a:cxn ang="0">
                  <a:pos x="connsiteX6619" y="connsiteY6619"/>
                </a:cxn>
                <a:cxn ang="0">
                  <a:pos x="connsiteX6620" y="connsiteY6620"/>
                </a:cxn>
                <a:cxn ang="0">
                  <a:pos x="connsiteX6621" y="connsiteY6621"/>
                </a:cxn>
                <a:cxn ang="0">
                  <a:pos x="connsiteX6622" y="connsiteY6622"/>
                </a:cxn>
                <a:cxn ang="0">
                  <a:pos x="connsiteX6623" y="connsiteY6623"/>
                </a:cxn>
                <a:cxn ang="0">
                  <a:pos x="connsiteX6624" y="connsiteY6624"/>
                </a:cxn>
                <a:cxn ang="0">
                  <a:pos x="connsiteX6625" y="connsiteY6625"/>
                </a:cxn>
                <a:cxn ang="0">
                  <a:pos x="connsiteX6626" y="connsiteY6626"/>
                </a:cxn>
                <a:cxn ang="0">
                  <a:pos x="connsiteX6627" y="connsiteY6627"/>
                </a:cxn>
                <a:cxn ang="0">
                  <a:pos x="connsiteX6628" y="connsiteY6628"/>
                </a:cxn>
                <a:cxn ang="0">
                  <a:pos x="connsiteX6629" y="connsiteY6629"/>
                </a:cxn>
                <a:cxn ang="0">
                  <a:pos x="connsiteX6630" y="connsiteY6630"/>
                </a:cxn>
                <a:cxn ang="0">
                  <a:pos x="connsiteX6631" y="connsiteY6631"/>
                </a:cxn>
                <a:cxn ang="0">
                  <a:pos x="connsiteX6632" y="connsiteY6632"/>
                </a:cxn>
                <a:cxn ang="0">
                  <a:pos x="connsiteX6633" y="connsiteY6633"/>
                </a:cxn>
                <a:cxn ang="0">
                  <a:pos x="connsiteX6634" y="connsiteY6634"/>
                </a:cxn>
                <a:cxn ang="0">
                  <a:pos x="connsiteX6635" y="connsiteY6635"/>
                </a:cxn>
                <a:cxn ang="0">
                  <a:pos x="connsiteX6636" y="connsiteY6636"/>
                </a:cxn>
                <a:cxn ang="0">
                  <a:pos x="connsiteX6637" y="connsiteY6637"/>
                </a:cxn>
                <a:cxn ang="0">
                  <a:pos x="connsiteX6638" y="connsiteY6638"/>
                </a:cxn>
                <a:cxn ang="0">
                  <a:pos x="connsiteX6639" y="connsiteY6639"/>
                </a:cxn>
                <a:cxn ang="0">
                  <a:pos x="connsiteX6640" y="connsiteY6640"/>
                </a:cxn>
                <a:cxn ang="0">
                  <a:pos x="connsiteX6641" y="connsiteY6641"/>
                </a:cxn>
                <a:cxn ang="0">
                  <a:pos x="connsiteX6642" y="connsiteY6642"/>
                </a:cxn>
                <a:cxn ang="0">
                  <a:pos x="connsiteX6643" y="connsiteY6643"/>
                </a:cxn>
                <a:cxn ang="0">
                  <a:pos x="connsiteX6644" y="connsiteY6644"/>
                </a:cxn>
                <a:cxn ang="0">
                  <a:pos x="connsiteX6645" y="connsiteY6645"/>
                </a:cxn>
                <a:cxn ang="0">
                  <a:pos x="connsiteX6646" y="connsiteY6646"/>
                </a:cxn>
                <a:cxn ang="0">
                  <a:pos x="connsiteX6647" y="connsiteY6647"/>
                </a:cxn>
                <a:cxn ang="0">
                  <a:pos x="connsiteX6648" y="connsiteY6648"/>
                </a:cxn>
                <a:cxn ang="0">
                  <a:pos x="connsiteX6649" y="connsiteY6649"/>
                </a:cxn>
                <a:cxn ang="0">
                  <a:pos x="connsiteX6650" y="connsiteY6650"/>
                </a:cxn>
                <a:cxn ang="0">
                  <a:pos x="connsiteX6651" y="connsiteY6651"/>
                </a:cxn>
                <a:cxn ang="0">
                  <a:pos x="connsiteX6652" y="connsiteY6652"/>
                </a:cxn>
                <a:cxn ang="0">
                  <a:pos x="connsiteX6653" y="connsiteY6653"/>
                </a:cxn>
                <a:cxn ang="0">
                  <a:pos x="connsiteX6654" y="connsiteY6654"/>
                </a:cxn>
                <a:cxn ang="0">
                  <a:pos x="connsiteX6655" y="connsiteY6655"/>
                </a:cxn>
                <a:cxn ang="0">
                  <a:pos x="connsiteX6656" y="connsiteY6656"/>
                </a:cxn>
                <a:cxn ang="0">
                  <a:pos x="connsiteX6657" y="connsiteY6657"/>
                </a:cxn>
                <a:cxn ang="0">
                  <a:pos x="connsiteX6658" y="connsiteY6658"/>
                </a:cxn>
                <a:cxn ang="0">
                  <a:pos x="connsiteX6659" y="connsiteY6659"/>
                </a:cxn>
                <a:cxn ang="0">
                  <a:pos x="connsiteX6660" y="connsiteY6660"/>
                </a:cxn>
                <a:cxn ang="0">
                  <a:pos x="connsiteX6661" y="connsiteY6661"/>
                </a:cxn>
                <a:cxn ang="0">
                  <a:pos x="connsiteX6662" y="connsiteY6662"/>
                </a:cxn>
                <a:cxn ang="0">
                  <a:pos x="connsiteX6663" y="connsiteY6663"/>
                </a:cxn>
                <a:cxn ang="0">
                  <a:pos x="connsiteX6664" y="connsiteY6664"/>
                </a:cxn>
                <a:cxn ang="0">
                  <a:pos x="connsiteX6665" y="connsiteY6665"/>
                </a:cxn>
                <a:cxn ang="0">
                  <a:pos x="connsiteX6666" y="connsiteY6666"/>
                </a:cxn>
                <a:cxn ang="0">
                  <a:pos x="connsiteX6667" y="connsiteY6667"/>
                </a:cxn>
                <a:cxn ang="0">
                  <a:pos x="connsiteX6668" y="connsiteY6668"/>
                </a:cxn>
                <a:cxn ang="0">
                  <a:pos x="connsiteX6669" y="connsiteY6669"/>
                </a:cxn>
                <a:cxn ang="0">
                  <a:pos x="connsiteX6670" y="connsiteY6670"/>
                </a:cxn>
                <a:cxn ang="0">
                  <a:pos x="connsiteX6671" y="connsiteY6671"/>
                </a:cxn>
                <a:cxn ang="0">
                  <a:pos x="connsiteX6672" y="connsiteY6672"/>
                </a:cxn>
                <a:cxn ang="0">
                  <a:pos x="connsiteX6673" y="connsiteY6673"/>
                </a:cxn>
                <a:cxn ang="0">
                  <a:pos x="connsiteX6674" y="connsiteY6674"/>
                </a:cxn>
                <a:cxn ang="0">
                  <a:pos x="connsiteX6675" y="connsiteY6675"/>
                </a:cxn>
                <a:cxn ang="0">
                  <a:pos x="connsiteX6676" y="connsiteY6676"/>
                </a:cxn>
                <a:cxn ang="0">
                  <a:pos x="connsiteX6677" y="connsiteY6677"/>
                </a:cxn>
                <a:cxn ang="0">
                  <a:pos x="connsiteX6678" y="connsiteY6678"/>
                </a:cxn>
                <a:cxn ang="0">
                  <a:pos x="connsiteX6679" y="connsiteY6679"/>
                </a:cxn>
                <a:cxn ang="0">
                  <a:pos x="connsiteX6680" y="connsiteY6680"/>
                </a:cxn>
                <a:cxn ang="0">
                  <a:pos x="connsiteX6681" y="connsiteY6681"/>
                </a:cxn>
                <a:cxn ang="0">
                  <a:pos x="connsiteX6682" y="connsiteY6682"/>
                </a:cxn>
                <a:cxn ang="0">
                  <a:pos x="connsiteX6683" y="connsiteY6683"/>
                </a:cxn>
                <a:cxn ang="0">
                  <a:pos x="connsiteX6684" y="connsiteY6684"/>
                </a:cxn>
                <a:cxn ang="0">
                  <a:pos x="connsiteX6685" y="connsiteY6685"/>
                </a:cxn>
                <a:cxn ang="0">
                  <a:pos x="connsiteX6686" y="connsiteY6686"/>
                </a:cxn>
                <a:cxn ang="0">
                  <a:pos x="connsiteX6687" y="connsiteY6687"/>
                </a:cxn>
                <a:cxn ang="0">
                  <a:pos x="connsiteX6688" y="connsiteY6688"/>
                </a:cxn>
                <a:cxn ang="0">
                  <a:pos x="connsiteX6689" y="connsiteY6689"/>
                </a:cxn>
                <a:cxn ang="0">
                  <a:pos x="connsiteX6690" y="connsiteY6690"/>
                </a:cxn>
                <a:cxn ang="0">
                  <a:pos x="connsiteX6691" y="connsiteY6691"/>
                </a:cxn>
                <a:cxn ang="0">
                  <a:pos x="connsiteX6692" y="connsiteY6692"/>
                </a:cxn>
                <a:cxn ang="0">
                  <a:pos x="connsiteX6693" y="connsiteY6693"/>
                </a:cxn>
                <a:cxn ang="0">
                  <a:pos x="connsiteX6694" y="connsiteY6694"/>
                </a:cxn>
                <a:cxn ang="0">
                  <a:pos x="connsiteX6695" y="connsiteY6695"/>
                </a:cxn>
                <a:cxn ang="0">
                  <a:pos x="connsiteX6696" y="connsiteY6696"/>
                </a:cxn>
                <a:cxn ang="0">
                  <a:pos x="connsiteX6697" y="connsiteY6697"/>
                </a:cxn>
                <a:cxn ang="0">
                  <a:pos x="connsiteX6698" y="connsiteY6698"/>
                </a:cxn>
                <a:cxn ang="0">
                  <a:pos x="connsiteX6699" y="connsiteY6699"/>
                </a:cxn>
                <a:cxn ang="0">
                  <a:pos x="connsiteX6700" y="connsiteY6700"/>
                </a:cxn>
                <a:cxn ang="0">
                  <a:pos x="connsiteX6701" y="connsiteY6701"/>
                </a:cxn>
                <a:cxn ang="0">
                  <a:pos x="connsiteX6702" y="connsiteY6702"/>
                </a:cxn>
                <a:cxn ang="0">
                  <a:pos x="connsiteX6703" y="connsiteY6703"/>
                </a:cxn>
                <a:cxn ang="0">
                  <a:pos x="connsiteX6704" y="connsiteY6704"/>
                </a:cxn>
                <a:cxn ang="0">
                  <a:pos x="connsiteX6705" y="connsiteY6705"/>
                </a:cxn>
                <a:cxn ang="0">
                  <a:pos x="connsiteX6706" y="connsiteY6706"/>
                </a:cxn>
                <a:cxn ang="0">
                  <a:pos x="connsiteX6707" y="connsiteY6707"/>
                </a:cxn>
                <a:cxn ang="0">
                  <a:pos x="connsiteX6708" y="connsiteY6708"/>
                </a:cxn>
                <a:cxn ang="0">
                  <a:pos x="connsiteX6709" y="connsiteY6709"/>
                </a:cxn>
                <a:cxn ang="0">
                  <a:pos x="connsiteX6710" y="connsiteY6710"/>
                </a:cxn>
                <a:cxn ang="0">
                  <a:pos x="connsiteX6711" y="connsiteY6711"/>
                </a:cxn>
                <a:cxn ang="0">
                  <a:pos x="connsiteX6712" y="connsiteY6712"/>
                </a:cxn>
                <a:cxn ang="0">
                  <a:pos x="connsiteX6713" y="connsiteY6713"/>
                </a:cxn>
                <a:cxn ang="0">
                  <a:pos x="connsiteX6714" y="connsiteY6714"/>
                </a:cxn>
                <a:cxn ang="0">
                  <a:pos x="connsiteX6715" y="connsiteY6715"/>
                </a:cxn>
                <a:cxn ang="0">
                  <a:pos x="connsiteX6716" y="connsiteY6716"/>
                </a:cxn>
                <a:cxn ang="0">
                  <a:pos x="connsiteX6717" y="connsiteY6717"/>
                </a:cxn>
                <a:cxn ang="0">
                  <a:pos x="connsiteX6718" y="connsiteY6718"/>
                </a:cxn>
                <a:cxn ang="0">
                  <a:pos x="connsiteX6719" y="connsiteY6719"/>
                </a:cxn>
                <a:cxn ang="0">
                  <a:pos x="connsiteX6720" y="connsiteY6720"/>
                </a:cxn>
                <a:cxn ang="0">
                  <a:pos x="connsiteX6721" y="connsiteY6721"/>
                </a:cxn>
                <a:cxn ang="0">
                  <a:pos x="connsiteX6722" y="connsiteY6722"/>
                </a:cxn>
                <a:cxn ang="0">
                  <a:pos x="connsiteX6723" y="connsiteY6723"/>
                </a:cxn>
                <a:cxn ang="0">
                  <a:pos x="connsiteX6724" y="connsiteY6724"/>
                </a:cxn>
                <a:cxn ang="0">
                  <a:pos x="connsiteX6725" y="connsiteY6725"/>
                </a:cxn>
                <a:cxn ang="0">
                  <a:pos x="connsiteX6726" y="connsiteY6726"/>
                </a:cxn>
                <a:cxn ang="0">
                  <a:pos x="connsiteX6727" y="connsiteY6727"/>
                </a:cxn>
                <a:cxn ang="0">
                  <a:pos x="connsiteX6728" y="connsiteY6728"/>
                </a:cxn>
                <a:cxn ang="0">
                  <a:pos x="connsiteX6729" y="connsiteY6729"/>
                </a:cxn>
                <a:cxn ang="0">
                  <a:pos x="connsiteX6730" y="connsiteY6730"/>
                </a:cxn>
                <a:cxn ang="0">
                  <a:pos x="connsiteX6731" y="connsiteY6731"/>
                </a:cxn>
                <a:cxn ang="0">
                  <a:pos x="connsiteX6732" y="connsiteY6732"/>
                </a:cxn>
                <a:cxn ang="0">
                  <a:pos x="connsiteX6733" y="connsiteY6733"/>
                </a:cxn>
                <a:cxn ang="0">
                  <a:pos x="connsiteX6734" y="connsiteY6734"/>
                </a:cxn>
                <a:cxn ang="0">
                  <a:pos x="connsiteX6735" y="connsiteY6735"/>
                </a:cxn>
                <a:cxn ang="0">
                  <a:pos x="connsiteX6736" y="connsiteY6736"/>
                </a:cxn>
                <a:cxn ang="0">
                  <a:pos x="connsiteX6737" y="connsiteY6737"/>
                </a:cxn>
                <a:cxn ang="0">
                  <a:pos x="connsiteX6738" y="connsiteY6738"/>
                </a:cxn>
                <a:cxn ang="0">
                  <a:pos x="connsiteX6739" y="connsiteY6739"/>
                </a:cxn>
                <a:cxn ang="0">
                  <a:pos x="connsiteX6740" y="connsiteY6740"/>
                </a:cxn>
                <a:cxn ang="0">
                  <a:pos x="connsiteX6741" y="connsiteY6741"/>
                </a:cxn>
                <a:cxn ang="0">
                  <a:pos x="connsiteX6742" y="connsiteY6742"/>
                </a:cxn>
                <a:cxn ang="0">
                  <a:pos x="connsiteX6743" y="connsiteY6743"/>
                </a:cxn>
                <a:cxn ang="0">
                  <a:pos x="connsiteX6744" y="connsiteY6744"/>
                </a:cxn>
                <a:cxn ang="0">
                  <a:pos x="connsiteX6745" y="connsiteY6745"/>
                </a:cxn>
                <a:cxn ang="0">
                  <a:pos x="connsiteX6746" y="connsiteY6746"/>
                </a:cxn>
                <a:cxn ang="0">
                  <a:pos x="connsiteX6747" y="connsiteY6747"/>
                </a:cxn>
                <a:cxn ang="0">
                  <a:pos x="connsiteX6748" y="connsiteY6748"/>
                </a:cxn>
                <a:cxn ang="0">
                  <a:pos x="connsiteX6749" y="connsiteY6749"/>
                </a:cxn>
                <a:cxn ang="0">
                  <a:pos x="connsiteX6750" y="connsiteY6750"/>
                </a:cxn>
                <a:cxn ang="0">
                  <a:pos x="connsiteX6751" y="connsiteY6751"/>
                </a:cxn>
                <a:cxn ang="0">
                  <a:pos x="connsiteX6752" y="connsiteY6752"/>
                </a:cxn>
                <a:cxn ang="0">
                  <a:pos x="connsiteX6753" y="connsiteY6753"/>
                </a:cxn>
                <a:cxn ang="0">
                  <a:pos x="connsiteX6754" y="connsiteY6754"/>
                </a:cxn>
                <a:cxn ang="0">
                  <a:pos x="connsiteX6755" y="connsiteY6755"/>
                </a:cxn>
                <a:cxn ang="0">
                  <a:pos x="connsiteX6756" y="connsiteY6756"/>
                </a:cxn>
                <a:cxn ang="0">
                  <a:pos x="connsiteX6757" y="connsiteY6757"/>
                </a:cxn>
                <a:cxn ang="0">
                  <a:pos x="connsiteX6758" y="connsiteY6758"/>
                </a:cxn>
                <a:cxn ang="0">
                  <a:pos x="connsiteX6759" y="connsiteY6759"/>
                </a:cxn>
                <a:cxn ang="0">
                  <a:pos x="connsiteX6760" y="connsiteY6760"/>
                </a:cxn>
                <a:cxn ang="0">
                  <a:pos x="connsiteX6761" y="connsiteY6761"/>
                </a:cxn>
                <a:cxn ang="0">
                  <a:pos x="connsiteX6762" y="connsiteY6762"/>
                </a:cxn>
                <a:cxn ang="0">
                  <a:pos x="connsiteX6763" y="connsiteY6763"/>
                </a:cxn>
                <a:cxn ang="0">
                  <a:pos x="connsiteX6764" y="connsiteY6764"/>
                </a:cxn>
                <a:cxn ang="0">
                  <a:pos x="connsiteX6765" y="connsiteY6765"/>
                </a:cxn>
                <a:cxn ang="0">
                  <a:pos x="connsiteX6766" y="connsiteY6766"/>
                </a:cxn>
                <a:cxn ang="0">
                  <a:pos x="connsiteX6767" y="connsiteY6767"/>
                </a:cxn>
                <a:cxn ang="0">
                  <a:pos x="connsiteX6768" y="connsiteY6768"/>
                </a:cxn>
                <a:cxn ang="0">
                  <a:pos x="connsiteX6769" y="connsiteY6769"/>
                </a:cxn>
                <a:cxn ang="0">
                  <a:pos x="connsiteX6770" y="connsiteY6770"/>
                </a:cxn>
                <a:cxn ang="0">
                  <a:pos x="connsiteX6771" y="connsiteY6771"/>
                </a:cxn>
                <a:cxn ang="0">
                  <a:pos x="connsiteX6772" y="connsiteY6772"/>
                </a:cxn>
                <a:cxn ang="0">
                  <a:pos x="connsiteX6773" y="connsiteY6773"/>
                </a:cxn>
                <a:cxn ang="0">
                  <a:pos x="connsiteX6774" y="connsiteY6774"/>
                </a:cxn>
                <a:cxn ang="0">
                  <a:pos x="connsiteX6775" y="connsiteY6775"/>
                </a:cxn>
                <a:cxn ang="0">
                  <a:pos x="connsiteX6776" y="connsiteY6776"/>
                </a:cxn>
                <a:cxn ang="0">
                  <a:pos x="connsiteX6777" y="connsiteY6777"/>
                </a:cxn>
                <a:cxn ang="0">
                  <a:pos x="connsiteX6778" y="connsiteY6778"/>
                </a:cxn>
                <a:cxn ang="0">
                  <a:pos x="connsiteX6779" y="connsiteY6779"/>
                </a:cxn>
                <a:cxn ang="0">
                  <a:pos x="connsiteX6780" y="connsiteY6780"/>
                </a:cxn>
                <a:cxn ang="0">
                  <a:pos x="connsiteX6781" y="connsiteY6781"/>
                </a:cxn>
                <a:cxn ang="0">
                  <a:pos x="connsiteX6782" y="connsiteY6782"/>
                </a:cxn>
                <a:cxn ang="0">
                  <a:pos x="connsiteX6783" y="connsiteY6783"/>
                </a:cxn>
                <a:cxn ang="0">
                  <a:pos x="connsiteX6784" y="connsiteY6784"/>
                </a:cxn>
                <a:cxn ang="0">
                  <a:pos x="connsiteX6785" y="connsiteY6785"/>
                </a:cxn>
                <a:cxn ang="0">
                  <a:pos x="connsiteX6786" y="connsiteY6786"/>
                </a:cxn>
                <a:cxn ang="0">
                  <a:pos x="connsiteX6787" y="connsiteY6787"/>
                </a:cxn>
                <a:cxn ang="0">
                  <a:pos x="connsiteX6788" y="connsiteY6788"/>
                </a:cxn>
                <a:cxn ang="0">
                  <a:pos x="connsiteX6789" y="connsiteY6789"/>
                </a:cxn>
                <a:cxn ang="0">
                  <a:pos x="connsiteX6790" y="connsiteY6790"/>
                </a:cxn>
                <a:cxn ang="0">
                  <a:pos x="connsiteX6791" y="connsiteY6791"/>
                </a:cxn>
                <a:cxn ang="0">
                  <a:pos x="connsiteX6792" y="connsiteY6792"/>
                </a:cxn>
                <a:cxn ang="0">
                  <a:pos x="connsiteX6793" y="connsiteY6793"/>
                </a:cxn>
                <a:cxn ang="0">
                  <a:pos x="connsiteX6794" y="connsiteY6794"/>
                </a:cxn>
                <a:cxn ang="0">
                  <a:pos x="connsiteX6795" y="connsiteY6795"/>
                </a:cxn>
                <a:cxn ang="0">
                  <a:pos x="connsiteX6796" y="connsiteY6796"/>
                </a:cxn>
                <a:cxn ang="0">
                  <a:pos x="connsiteX6797" y="connsiteY6797"/>
                </a:cxn>
                <a:cxn ang="0">
                  <a:pos x="connsiteX6798" y="connsiteY6798"/>
                </a:cxn>
                <a:cxn ang="0">
                  <a:pos x="connsiteX6799" y="connsiteY6799"/>
                </a:cxn>
                <a:cxn ang="0">
                  <a:pos x="connsiteX6800" y="connsiteY6800"/>
                </a:cxn>
                <a:cxn ang="0">
                  <a:pos x="connsiteX6801" y="connsiteY6801"/>
                </a:cxn>
                <a:cxn ang="0">
                  <a:pos x="connsiteX6802" y="connsiteY6802"/>
                </a:cxn>
                <a:cxn ang="0">
                  <a:pos x="connsiteX6803" y="connsiteY6803"/>
                </a:cxn>
                <a:cxn ang="0">
                  <a:pos x="connsiteX6804" y="connsiteY6804"/>
                </a:cxn>
                <a:cxn ang="0">
                  <a:pos x="connsiteX6805" y="connsiteY6805"/>
                </a:cxn>
                <a:cxn ang="0">
                  <a:pos x="connsiteX6806" y="connsiteY6806"/>
                </a:cxn>
                <a:cxn ang="0">
                  <a:pos x="connsiteX6807" y="connsiteY6807"/>
                </a:cxn>
                <a:cxn ang="0">
                  <a:pos x="connsiteX6808" y="connsiteY6808"/>
                </a:cxn>
                <a:cxn ang="0">
                  <a:pos x="connsiteX6809" y="connsiteY6809"/>
                </a:cxn>
                <a:cxn ang="0">
                  <a:pos x="connsiteX6810" y="connsiteY6810"/>
                </a:cxn>
                <a:cxn ang="0">
                  <a:pos x="connsiteX6811" y="connsiteY6811"/>
                </a:cxn>
                <a:cxn ang="0">
                  <a:pos x="connsiteX6812" y="connsiteY6812"/>
                </a:cxn>
                <a:cxn ang="0">
                  <a:pos x="connsiteX6813" y="connsiteY6813"/>
                </a:cxn>
                <a:cxn ang="0">
                  <a:pos x="connsiteX6814" y="connsiteY6814"/>
                </a:cxn>
                <a:cxn ang="0">
                  <a:pos x="connsiteX6815" y="connsiteY6815"/>
                </a:cxn>
                <a:cxn ang="0">
                  <a:pos x="connsiteX6816" y="connsiteY6816"/>
                </a:cxn>
                <a:cxn ang="0">
                  <a:pos x="connsiteX6817" y="connsiteY6817"/>
                </a:cxn>
                <a:cxn ang="0">
                  <a:pos x="connsiteX6818" y="connsiteY6818"/>
                </a:cxn>
                <a:cxn ang="0">
                  <a:pos x="connsiteX6819" y="connsiteY6819"/>
                </a:cxn>
                <a:cxn ang="0">
                  <a:pos x="connsiteX6820" y="connsiteY6820"/>
                </a:cxn>
                <a:cxn ang="0">
                  <a:pos x="connsiteX6821" y="connsiteY6821"/>
                </a:cxn>
                <a:cxn ang="0">
                  <a:pos x="connsiteX6822" y="connsiteY6822"/>
                </a:cxn>
                <a:cxn ang="0">
                  <a:pos x="connsiteX6823" y="connsiteY6823"/>
                </a:cxn>
                <a:cxn ang="0">
                  <a:pos x="connsiteX6824" y="connsiteY6824"/>
                </a:cxn>
                <a:cxn ang="0">
                  <a:pos x="connsiteX6825" y="connsiteY6825"/>
                </a:cxn>
                <a:cxn ang="0">
                  <a:pos x="connsiteX6826" y="connsiteY6826"/>
                </a:cxn>
                <a:cxn ang="0">
                  <a:pos x="connsiteX6827" y="connsiteY6827"/>
                </a:cxn>
                <a:cxn ang="0">
                  <a:pos x="connsiteX6828" y="connsiteY6828"/>
                </a:cxn>
                <a:cxn ang="0">
                  <a:pos x="connsiteX6829" y="connsiteY6829"/>
                </a:cxn>
                <a:cxn ang="0">
                  <a:pos x="connsiteX6830" y="connsiteY6830"/>
                </a:cxn>
                <a:cxn ang="0">
                  <a:pos x="connsiteX6831" y="connsiteY6831"/>
                </a:cxn>
                <a:cxn ang="0">
                  <a:pos x="connsiteX6832" y="connsiteY6832"/>
                </a:cxn>
                <a:cxn ang="0">
                  <a:pos x="connsiteX6833" y="connsiteY6833"/>
                </a:cxn>
                <a:cxn ang="0">
                  <a:pos x="connsiteX6834" y="connsiteY6834"/>
                </a:cxn>
                <a:cxn ang="0">
                  <a:pos x="connsiteX6835" y="connsiteY6835"/>
                </a:cxn>
                <a:cxn ang="0">
                  <a:pos x="connsiteX6836" y="connsiteY6836"/>
                </a:cxn>
                <a:cxn ang="0">
                  <a:pos x="connsiteX6837" y="connsiteY6837"/>
                </a:cxn>
                <a:cxn ang="0">
                  <a:pos x="connsiteX6838" y="connsiteY6838"/>
                </a:cxn>
                <a:cxn ang="0">
                  <a:pos x="connsiteX6839" y="connsiteY6839"/>
                </a:cxn>
                <a:cxn ang="0">
                  <a:pos x="connsiteX6840" y="connsiteY6840"/>
                </a:cxn>
                <a:cxn ang="0">
                  <a:pos x="connsiteX6841" y="connsiteY6841"/>
                </a:cxn>
                <a:cxn ang="0">
                  <a:pos x="connsiteX6842" y="connsiteY6842"/>
                </a:cxn>
                <a:cxn ang="0">
                  <a:pos x="connsiteX6843" y="connsiteY6843"/>
                </a:cxn>
                <a:cxn ang="0">
                  <a:pos x="connsiteX6844" y="connsiteY6844"/>
                </a:cxn>
                <a:cxn ang="0">
                  <a:pos x="connsiteX6845" y="connsiteY6845"/>
                </a:cxn>
                <a:cxn ang="0">
                  <a:pos x="connsiteX6846" y="connsiteY6846"/>
                </a:cxn>
                <a:cxn ang="0">
                  <a:pos x="connsiteX6847" y="connsiteY6847"/>
                </a:cxn>
                <a:cxn ang="0">
                  <a:pos x="connsiteX6848" y="connsiteY6848"/>
                </a:cxn>
                <a:cxn ang="0">
                  <a:pos x="connsiteX6849" y="connsiteY6849"/>
                </a:cxn>
                <a:cxn ang="0">
                  <a:pos x="connsiteX6850" y="connsiteY6850"/>
                </a:cxn>
                <a:cxn ang="0">
                  <a:pos x="connsiteX6851" y="connsiteY6851"/>
                </a:cxn>
                <a:cxn ang="0">
                  <a:pos x="connsiteX6852" y="connsiteY6852"/>
                </a:cxn>
                <a:cxn ang="0">
                  <a:pos x="connsiteX6853" y="connsiteY6853"/>
                </a:cxn>
                <a:cxn ang="0">
                  <a:pos x="connsiteX6854" y="connsiteY6854"/>
                </a:cxn>
                <a:cxn ang="0">
                  <a:pos x="connsiteX6855" y="connsiteY6855"/>
                </a:cxn>
                <a:cxn ang="0">
                  <a:pos x="connsiteX6856" y="connsiteY6856"/>
                </a:cxn>
                <a:cxn ang="0">
                  <a:pos x="connsiteX6857" y="connsiteY6857"/>
                </a:cxn>
                <a:cxn ang="0">
                  <a:pos x="connsiteX6858" y="connsiteY6858"/>
                </a:cxn>
                <a:cxn ang="0">
                  <a:pos x="connsiteX6859" y="connsiteY6859"/>
                </a:cxn>
                <a:cxn ang="0">
                  <a:pos x="connsiteX6860" y="connsiteY6860"/>
                </a:cxn>
                <a:cxn ang="0">
                  <a:pos x="connsiteX6861" y="connsiteY6861"/>
                </a:cxn>
                <a:cxn ang="0">
                  <a:pos x="connsiteX6862" y="connsiteY6862"/>
                </a:cxn>
                <a:cxn ang="0">
                  <a:pos x="connsiteX6863" y="connsiteY6863"/>
                </a:cxn>
                <a:cxn ang="0">
                  <a:pos x="connsiteX6864" y="connsiteY6864"/>
                </a:cxn>
                <a:cxn ang="0">
                  <a:pos x="connsiteX6865" y="connsiteY6865"/>
                </a:cxn>
                <a:cxn ang="0">
                  <a:pos x="connsiteX6866" y="connsiteY6866"/>
                </a:cxn>
                <a:cxn ang="0">
                  <a:pos x="connsiteX6867" y="connsiteY6867"/>
                </a:cxn>
                <a:cxn ang="0">
                  <a:pos x="connsiteX6868" y="connsiteY6868"/>
                </a:cxn>
                <a:cxn ang="0">
                  <a:pos x="connsiteX6869" y="connsiteY6869"/>
                </a:cxn>
                <a:cxn ang="0">
                  <a:pos x="connsiteX6870" y="connsiteY6870"/>
                </a:cxn>
                <a:cxn ang="0">
                  <a:pos x="connsiteX6871" y="connsiteY6871"/>
                </a:cxn>
                <a:cxn ang="0">
                  <a:pos x="connsiteX6872" y="connsiteY6872"/>
                </a:cxn>
                <a:cxn ang="0">
                  <a:pos x="connsiteX6873" y="connsiteY6873"/>
                </a:cxn>
                <a:cxn ang="0">
                  <a:pos x="connsiteX6874" y="connsiteY6874"/>
                </a:cxn>
                <a:cxn ang="0">
                  <a:pos x="connsiteX6875" y="connsiteY6875"/>
                </a:cxn>
                <a:cxn ang="0">
                  <a:pos x="connsiteX6876" y="connsiteY6876"/>
                </a:cxn>
                <a:cxn ang="0">
                  <a:pos x="connsiteX6877" y="connsiteY6877"/>
                </a:cxn>
                <a:cxn ang="0">
                  <a:pos x="connsiteX6878" y="connsiteY6878"/>
                </a:cxn>
                <a:cxn ang="0">
                  <a:pos x="connsiteX6879" y="connsiteY6879"/>
                </a:cxn>
                <a:cxn ang="0">
                  <a:pos x="connsiteX6880" y="connsiteY6880"/>
                </a:cxn>
                <a:cxn ang="0">
                  <a:pos x="connsiteX6881" y="connsiteY6881"/>
                </a:cxn>
                <a:cxn ang="0">
                  <a:pos x="connsiteX6882" y="connsiteY6882"/>
                </a:cxn>
                <a:cxn ang="0">
                  <a:pos x="connsiteX6883" y="connsiteY6883"/>
                </a:cxn>
                <a:cxn ang="0">
                  <a:pos x="connsiteX6884" y="connsiteY6884"/>
                </a:cxn>
                <a:cxn ang="0">
                  <a:pos x="connsiteX6885" y="connsiteY6885"/>
                </a:cxn>
                <a:cxn ang="0">
                  <a:pos x="connsiteX6886" y="connsiteY6886"/>
                </a:cxn>
                <a:cxn ang="0">
                  <a:pos x="connsiteX6887" y="connsiteY6887"/>
                </a:cxn>
                <a:cxn ang="0">
                  <a:pos x="connsiteX6888" y="connsiteY6888"/>
                </a:cxn>
                <a:cxn ang="0">
                  <a:pos x="connsiteX6889" y="connsiteY6889"/>
                </a:cxn>
                <a:cxn ang="0">
                  <a:pos x="connsiteX6890" y="connsiteY6890"/>
                </a:cxn>
                <a:cxn ang="0">
                  <a:pos x="connsiteX6891" y="connsiteY6891"/>
                </a:cxn>
                <a:cxn ang="0">
                  <a:pos x="connsiteX6892" y="connsiteY6892"/>
                </a:cxn>
                <a:cxn ang="0">
                  <a:pos x="connsiteX6893" y="connsiteY6893"/>
                </a:cxn>
                <a:cxn ang="0">
                  <a:pos x="connsiteX6894" y="connsiteY6894"/>
                </a:cxn>
                <a:cxn ang="0">
                  <a:pos x="connsiteX6895" y="connsiteY6895"/>
                </a:cxn>
                <a:cxn ang="0">
                  <a:pos x="connsiteX6896" y="connsiteY6896"/>
                </a:cxn>
                <a:cxn ang="0">
                  <a:pos x="connsiteX6897" y="connsiteY6897"/>
                </a:cxn>
                <a:cxn ang="0">
                  <a:pos x="connsiteX6898" y="connsiteY6898"/>
                </a:cxn>
                <a:cxn ang="0">
                  <a:pos x="connsiteX6899" y="connsiteY6899"/>
                </a:cxn>
                <a:cxn ang="0">
                  <a:pos x="connsiteX6900" y="connsiteY6900"/>
                </a:cxn>
                <a:cxn ang="0">
                  <a:pos x="connsiteX6901" y="connsiteY6901"/>
                </a:cxn>
                <a:cxn ang="0">
                  <a:pos x="connsiteX6902" y="connsiteY6902"/>
                </a:cxn>
                <a:cxn ang="0">
                  <a:pos x="connsiteX6903" y="connsiteY6903"/>
                </a:cxn>
                <a:cxn ang="0">
                  <a:pos x="connsiteX6904" y="connsiteY6904"/>
                </a:cxn>
                <a:cxn ang="0">
                  <a:pos x="connsiteX6905" y="connsiteY6905"/>
                </a:cxn>
                <a:cxn ang="0">
                  <a:pos x="connsiteX6906" y="connsiteY6906"/>
                </a:cxn>
                <a:cxn ang="0">
                  <a:pos x="connsiteX6907" y="connsiteY6907"/>
                </a:cxn>
                <a:cxn ang="0">
                  <a:pos x="connsiteX6908" y="connsiteY6908"/>
                </a:cxn>
                <a:cxn ang="0">
                  <a:pos x="connsiteX6909" y="connsiteY6909"/>
                </a:cxn>
                <a:cxn ang="0">
                  <a:pos x="connsiteX6910" y="connsiteY6910"/>
                </a:cxn>
                <a:cxn ang="0">
                  <a:pos x="connsiteX6911" y="connsiteY6911"/>
                </a:cxn>
                <a:cxn ang="0">
                  <a:pos x="connsiteX6912" y="connsiteY6912"/>
                </a:cxn>
                <a:cxn ang="0">
                  <a:pos x="connsiteX6913" y="connsiteY6913"/>
                </a:cxn>
                <a:cxn ang="0">
                  <a:pos x="connsiteX6914" y="connsiteY6914"/>
                </a:cxn>
                <a:cxn ang="0">
                  <a:pos x="connsiteX6915" y="connsiteY6915"/>
                </a:cxn>
                <a:cxn ang="0">
                  <a:pos x="connsiteX6916" y="connsiteY6916"/>
                </a:cxn>
                <a:cxn ang="0">
                  <a:pos x="connsiteX6917" y="connsiteY6917"/>
                </a:cxn>
                <a:cxn ang="0">
                  <a:pos x="connsiteX6918" y="connsiteY6918"/>
                </a:cxn>
                <a:cxn ang="0">
                  <a:pos x="connsiteX6919" y="connsiteY6919"/>
                </a:cxn>
                <a:cxn ang="0">
                  <a:pos x="connsiteX6920" y="connsiteY6920"/>
                </a:cxn>
                <a:cxn ang="0">
                  <a:pos x="connsiteX6921" y="connsiteY6921"/>
                </a:cxn>
                <a:cxn ang="0">
                  <a:pos x="connsiteX6922" y="connsiteY6922"/>
                </a:cxn>
                <a:cxn ang="0">
                  <a:pos x="connsiteX6923" y="connsiteY6923"/>
                </a:cxn>
                <a:cxn ang="0">
                  <a:pos x="connsiteX6924" y="connsiteY6924"/>
                </a:cxn>
                <a:cxn ang="0">
                  <a:pos x="connsiteX6925" y="connsiteY6925"/>
                </a:cxn>
                <a:cxn ang="0">
                  <a:pos x="connsiteX6926" y="connsiteY6926"/>
                </a:cxn>
                <a:cxn ang="0">
                  <a:pos x="connsiteX6927" y="connsiteY6927"/>
                </a:cxn>
                <a:cxn ang="0">
                  <a:pos x="connsiteX6928" y="connsiteY6928"/>
                </a:cxn>
                <a:cxn ang="0">
                  <a:pos x="connsiteX6929" y="connsiteY6929"/>
                </a:cxn>
                <a:cxn ang="0">
                  <a:pos x="connsiteX6930" y="connsiteY6930"/>
                </a:cxn>
                <a:cxn ang="0">
                  <a:pos x="connsiteX6931" y="connsiteY6931"/>
                </a:cxn>
                <a:cxn ang="0">
                  <a:pos x="connsiteX6932" y="connsiteY6932"/>
                </a:cxn>
                <a:cxn ang="0">
                  <a:pos x="connsiteX6933" y="connsiteY6933"/>
                </a:cxn>
                <a:cxn ang="0">
                  <a:pos x="connsiteX6934" y="connsiteY6934"/>
                </a:cxn>
                <a:cxn ang="0">
                  <a:pos x="connsiteX6935" y="connsiteY6935"/>
                </a:cxn>
                <a:cxn ang="0">
                  <a:pos x="connsiteX6936" y="connsiteY6936"/>
                </a:cxn>
                <a:cxn ang="0">
                  <a:pos x="connsiteX6937" y="connsiteY6937"/>
                </a:cxn>
                <a:cxn ang="0">
                  <a:pos x="connsiteX6938" y="connsiteY6938"/>
                </a:cxn>
                <a:cxn ang="0">
                  <a:pos x="connsiteX6939" y="connsiteY6939"/>
                </a:cxn>
                <a:cxn ang="0">
                  <a:pos x="connsiteX6940" y="connsiteY6940"/>
                </a:cxn>
                <a:cxn ang="0">
                  <a:pos x="connsiteX6941" y="connsiteY6941"/>
                </a:cxn>
                <a:cxn ang="0">
                  <a:pos x="connsiteX6942" y="connsiteY6942"/>
                </a:cxn>
                <a:cxn ang="0">
                  <a:pos x="connsiteX6943" y="connsiteY6943"/>
                </a:cxn>
                <a:cxn ang="0">
                  <a:pos x="connsiteX6944" y="connsiteY6944"/>
                </a:cxn>
                <a:cxn ang="0">
                  <a:pos x="connsiteX6945" y="connsiteY6945"/>
                </a:cxn>
                <a:cxn ang="0">
                  <a:pos x="connsiteX6946" y="connsiteY6946"/>
                </a:cxn>
                <a:cxn ang="0">
                  <a:pos x="connsiteX6947" y="connsiteY6947"/>
                </a:cxn>
                <a:cxn ang="0">
                  <a:pos x="connsiteX6948" y="connsiteY6948"/>
                </a:cxn>
                <a:cxn ang="0">
                  <a:pos x="connsiteX6949" y="connsiteY6949"/>
                </a:cxn>
                <a:cxn ang="0">
                  <a:pos x="connsiteX6950" y="connsiteY6950"/>
                </a:cxn>
                <a:cxn ang="0">
                  <a:pos x="connsiteX6951" y="connsiteY6951"/>
                </a:cxn>
                <a:cxn ang="0">
                  <a:pos x="connsiteX6952" y="connsiteY6952"/>
                </a:cxn>
                <a:cxn ang="0">
                  <a:pos x="connsiteX6953" y="connsiteY6953"/>
                </a:cxn>
                <a:cxn ang="0">
                  <a:pos x="connsiteX6954" y="connsiteY6954"/>
                </a:cxn>
                <a:cxn ang="0">
                  <a:pos x="connsiteX6955" y="connsiteY6955"/>
                </a:cxn>
                <a:cxn ang="0">
                  <a:pos x="connsiteX6956" y="connsiteY6956"/>
                </a:cxn>
                <a:cxn ang="0">
                  <a:pos x="connsiteX6957" y="connsiteY6957"/>
                </a:cxn>
                <a:cxn ang="0">
                  <a:pos x="connsiteX6958" y="connsiteY6958"/>
                </a:cxn>
                <a:cxn ang="0">
                  <a:pos x="connsiteX6959" y="connsiteY6959"/>
                </a:cxn>
                <a:cxn ang="0">
                  <a:pos x="connsiteX6960" y="connsiteY6960"/>
                </a:cxn>
                <a:cxn ang="0">
                  <a:pos x="connsiteX6961" y="connsiteY6961"/>
                </a:cxn>
                <a:cxn ang="0">
                  <a:pos x="connsiteX6962" y="connsiteY6962"/>
                </a:cxn>
                <a:cxn ang="0">
                  <a:pos x="connsiteX6963" y="connsiteY6963"/>
                </a:cxn>
                <a:cxn ang="0">
                  <a:pos x="connsiteX6964" y="connsiteY6964"/>
                </a:cxn>
                <a:cxn ang="0">
                  <a:pos x="connsiteX6965" y="connsiteY6965"/>
                </a:cxn>
                <a:cxn ang="0">
                  <a:pos x="connsiteX6966" y="connsiteY6966"/>
                </a:cxn>
                <a:cxn ang="0">
                  <a:pos x="connsiteX6967" y="connsiteY6967"/>
                </a:cxn>
                <a:cxn ang="0">
                  <a:pos x="connsiteX6968" y="connsiteY6968"/>
                </a:cxn>
                <a:cxn ang="0">
                  <a:pos x="connsiteX6969" y="connsiteY6969"/>
                </a:cxn>
                <a:cxn ang="0">
                  <a:pos x="connsiteX6970" y="connsiteY6970"/>
                </a:cxn>
                <a:cxn ang="0">
                  <a:pos x="connsiteX6971" y="connsiteY6971"/>
                </a:cxn>
                <a:cxn ang="0">
                  <a:pos x="connsiteX6972" y="connsiteY6972"/>
                </a:cxn>
                <a:cxn ang="0">
                  <a:pos x="connsiteX6973" y="connsiteY6973"/>
                </a:cxn>
                <a:cxn ang="0">
                  <a:pos x="connsiteX6974" y="connsiteY6974"/>
                </a:cxn>
                <a:cxn ang="0">
                  <a:pos x="connsiteX6975" y="connsiteY6975"/>
                </a:cxn>
                <a:cxn ang="0">
                  <a:pos x="connsiteX6976" y="connsiteY6976"/>
                </a:cxn>
                <a:cxn ang="0">
                  <a:pos x="connsiteX6977" y="connsiteY6977"/>
                </a:cxn>
                <a:cxn ang="0">
                  <a:pos x="connsiteX6978" y="connsiteY6978"/>
                </a:cxn>
                <a:cxn ang="0">
                  <a:pos x="connsiteX6979" y="connsiteY6979"/>
                </a:cxn>
                <a:cxn ang="0">
                  <a:pos x="connsiteX6980" y="connsiteY6980"/>
                </a:cxn>
                <a:cxn ang="0">
                  <a:pos x="connsiteX6981" y="connsiteY6981"/>
                </a:cxn>
                <a:cxn ang="0">
                  <a:pos x="connsiteX6982" y="connsiteY6982"/>
                </a:cxn>
                <a:cxn ang="0">
                  <a:pos x="connsiteX6983" y="connsiteY6983"/>
                </a:cxn>
                <a:cxn ang="0">
                  <a:pos x="connsiteX6984" y="connsiteY6984"/>
                </a:cxn>
                <a:cxn ang="0">
                  <a:pos x="connsiteX6985" y="connsiteY6985"/>
                </a:cxn>
                <a:cxn ang="0">
                  <a:pos x="connsiteX6986" y="connsiteY6986"/>
                </a:cxn>
                <a:cxn ang="0">
                  <a:pos x="connsiteX6987" y="connsiteY6987"/>
                </a:cxn>
                <a:cxn ang="0">
                  <a:pos x="connsiteX6988" y="connsiteY6988"/>
                </a:cxn>
                <a:cxn ang="0">
                  <a:pos x="connsiteX6989" y="connsiteY6989"/>
                </a:cxn>
                <a:cxn ang="0">
                  <a:pos x="connsiteX6990" y="connsiteY6990"/>
                </a:cxn>
                <a:cxn ang="0">
                  <a:pos x="connsiteX6991" y="connsiteY6991"/>
                </a:cxn>
                <a:cxn ang="0">
                  <a:pos x="connsiteX6992" y="connsiteY6992"/>
                </a:cxn>
                <a:cxn ang="0">
                  <a:pos x="connsiteX6993" y="connsiteY6993"/>
                </a:cxn>
                <a:cxn ang="0">
                  <a:pos x="connsiteX6994" y="connsiteY6994"/>
                </a:cxn>
                <a:cxn ang="0">
                  <a:pos x="connsiteX6995" y="connsiteY6995"/>
                </a:cxn>
                <a:cxn ang="0">
                  <a:pos x="connsiteX6996" y="connsiteY6996"/>
                </a:cxn>
                <a:cxn ang="0">
                  <a:pos x="connsiteX6997" y="connsiteY6997"/>
                </a:cxn>
                <a:cxn ang="0">
                  <a:pos x="connsiteX6998" y="connsiteY6998"/>
                </a:cxn>
                <a:cxn ang="0">
                  <a:pos x="connsiteX6999" y="connsiteY6999"/>
                </a:cxn>
                <a:cxn ang="0">
                  <a:pos x="connsiteX7000" y="connsiteY7000"/>
                </a:cxn>
                <a:cxn ang="0">
                  <a:pos x="connsiteX7001" y="connsiteY7001"/>
                </a:cxn>
                <a:cxn ang="0">
                  <a:pos x="connsiteX7002" y="connsiteY7002"/>
                </a:cxn>
                <a:cxn ang="0">
                  <a:pos x="connsiteX7003" y="connsiteY7003"/>
                </a:cxn>
                <a:cxn ang="0">
                  <a:pos x="connsiteX7004" y="connsiteY7004"/>
                </a:cxn>
                <a:cxn ang="0">
                  <a:pos x="connsiteX7005" y="connsiteY7005"/>
                </a:cxn>
                <a:cxn ang="0">
                  <a:pos x="connsiteX7006" y="connsiteY7006"/>
                </a:cxn>
                <a:cxn ang="0">
                  <a:pos x="connsiteX7007" y="connsiteY7007"/>
                </a:cxn>
                <a:cxn ang="0">
                  <a:pos x="connsiteX7008" y="connsiteY7008"/>
                </a:cxn>
                <a:cxn ang="0">
                  <a:pos x="connsiteX7009" y="connsiteY7009"/>
                </a:cxn>
                <a:cxn ang="0">
                  <a:pos x="connsiteX7010" y="connsiteY7010"/>
                </a:cxn>
                <a:cxn ang="0">
                  <a:pos x="connsiteX7011" y="connsiteY7011"/>
                </a:cxn>
                <a:cxn ang="0">
                  <a:pos x="connsiteX7012" y="connsiteY7012"/>
                </a:cxn>
                <a:cxn ang="0">
                  <a:pos x="connsiteX7013" y="connsiteY7013"/>
                </a:cxn>
                <a:cxn ang="0">
                  <a:pos x="connsiteX7014" y="connsiteY7014"/>
                </a:cxn>
                <a:cxn ang="0">
                  <a:pos x="connsiteX7015" y="connsiteY7015"/>
                </a:cxn>
                <a:cxn ang="0">
                  <a:pos x="connsiteX7016" y="connsiteY7016"/>
                </a:cxn>
                <a:cxn ang="0">
                  <a:pos x="connsiteX7017" y="connsiteY7017"/>
                </a:cxn>
                <a:cxn ang="0">
                  <a:pos x="connsiteX7018" y="connsiteY7018"/>
                </a:cxn>
                <a:cxn ang="0">
                  <a:pos x="connsiteX7019" y="connsiteY7019"/>
                </a:cxn>
                <a:cxn ang="0">
                  <a:pos x="connsiteX7020" y="connsiteY7020"/>
                </a:cxn>
                <a:cxn ang="0">
                  <a:pos x="connsiteX7021" y="connsiteY7021"/>
                </a:cxn>
                <a:cxn ang="0">
                  <a:pos x="connsiteX7022" y="connsiteY7022"/>
                </a:cxn>
                <a:cxn ang="0">
                  <a:pos x="connsiteX7023" y="connsiteY7023"/>
                </a:cxn>
                <a:cxn ang="0">
                  <a:pos x="connsiteX7024" y="connsiteY7024"/>
                </a:cxn>
                <a:cxn ang="0">
                  <a:pos x="connsiteX7025" y="connsiteY7025"/>
                </a:cxn>
                <a:cxn ang="0">
                  <a:pos x="connsiteX7026" y="connsiteY7026"/>
                </a:cxn>
                <a:cxn ang="0">
                  <a:pos x="connsiteX7027" y="connsiteY7027"/>
                </a:cxn>
                <a:cxn ang="0">
                  <a:pos x="connsiteX7028" y="connsiteY7028"/>
                </a:cxn>
                <a:cxn ang="0">
                  <a:pos x="connsiteX7029" y="connsiteY7029"/>
                </a:cxn>
                <a:cxn ang="0">
                  <a:pos x="connsiteX7030" y="connsiteY7030"/>
                </a:cxn>
                <a:cxn ang="0">
                  <a:pos x="connsiteX7031" y="connsiteY7031"/>
                </a:cxn>
                <a:cxn ang="0">
                  <a:pos x="connsiteX7032" y="connsiteY7032"/>
                </a:cxn>
                <a:cxn ang="0">
                  <a:pos x="connsiteX7033" y="connsiteY7033"/>
                </a:cxn>
                <a:cxn ang="0">
                  <a:pos x="connsiteX7034" y="connsiteY7034"/>
                </a:cxn>
                <a:cxn ang="0">
                  <a:pos x="connsiteX7035" y="connsiteY7035"/>
                </a:cxn>
                <a:cxn ang="0">
                  <a:pos x="connsiteX7036" y="connsiteY7036"/>
                </a:cxn>
                <a:cxn ang="0">
                  <a:pos x="connsiteX7037" y="connsiteY7037"/>
                </a:cxn>
                <a:cxn ang="0">
                  <a:pos x="connsiteX7038" y="connsiteY7038"/>
                </a:cxn>
                <a:cxn ang="0">
                  <a:pos x="connsiteX7039" y="connsiteY7039"/>
                </a:cxn>
                <a:cxn ang="0">
                  <a:pos x="connsiteX7040" y="connsiteY7040"/>
                </a:cxn>
                <a:cxn ang="0">
                  <a:pos x="connsiteX7041" y="connsiteY7041"/>
                </a:cxn>
                <a:cxn ang="0">
                  <a:pos x="connsiteX7042" y="connsiteY7042"/>
                </a:cxn>
                <a:cxn ang="0">
                  <a:pos x="connsiteX7043" y="connsiteY7043"/>
                </a:cxn>
                <a:cxn ang="0">
                  <a:pos x="connsiteX7044" y="connsiteY7044"/>
                </a:cxn>
                <a:cxn ang="0">
                  <a:pos x="connsiteX7045" y="connsiteY7045"/>
                </a:cxn>
                <a:cxn ang="0">
                  <a:pos x="connsiteX7046" y="connsiteY7046"/>
                </a:cxn>
                <a:cxn ang="0">
                  <a:pos x="connsiteX7047" y="connsiteY7047"/>
                </a:cxn>
                <a:cxn ang="0">
                  <a:pos x="connsiteX7048" y="connsiteY7048"/>
                </a:cxn>
                <a:cxn ang="0">
                  <a:pos x="connsiteX7049" y="connsiteY7049"/>
                </a:cxn>
                <a:cxn ang="0">
                  <a:pos x="connsiteX7050" y="connsiteY7050"/>
                </a:cxn>
                <a:cxn ang="0">
                  <a:pos x="connsiteX7051" y="connsiteY7051"/>
                </a:cxn>
                <a:cxn ang="0">
                  <a:pos x="connsiteX7052" y="connsiteY7052"/>
                </a:cxn>
                <a:cxn ang="0">
                  <a:pos x="connsiteX7053" y="connsiteY7053"/>
                </a:cxn>
                <a:cxn ang="0">
                  <a:pos x="connsiteX7054" y="connsiteY7054"/>
                </a:cxn>
                <a:cxn ang="0">
                  <a:pos x="connsiteX7055" y="connsiteY7055"/>
                </a:cxn>
                <a:cxn ang="0">
                  <a:pos x="connsiteX7056" y="connsiteY7056"/>
                </a:cxn>
                <a:cxn ang="0">
                  <a:pos x="connsiteX7057" y="connsiteY7057"/>
                </a:cxn>
                <a:cxn ang="0">
                  <a:pos x="connsiteX7058" y="connsiteY7058"/>
                </a:cxn>
                <a:cxn ang="0">
                  <a:pos x="connsiteX7059" y="connsiteY7059"/>
                </a:cxn>
                <a:cxn ang="0">
                  <a:pos x="connsiteX7060" y="connsiteY7060"/>
                </a:cxn>
                <a:cxn ang="0">
                  <a:pos x="connsiteX7061" y="connsiteY7061"/>
                </a:cxn>
                <a:cxn ang="0">
                  <a:pos x="connsiteX7062" y="connsiteY7062"/>
                </a:cxn>
                <a:cxn ang="0">
                  <a:pos x="connsiteX7063" y="connsiteY7063"/>
                </a:cxn>
                <a:cxn ang="0">
                  <a:pos x="connsiteX7064" y="connsiteY7064"/>
                </a:cxn>
                <a:cxn ang="0">
                  <a:pos x="connsiteX7065" y="connsiteY7065"/>
                </a:cxn>
                <a:cxn ang="0">
                  <a:pos x="connsiteX7066" y="connsiteY7066"/>
                </a:cxn>
                <a:cxn ang="0">
                  <a:pos x="connsiteX7067" y="connsiteY7067"/>
                </a:cxn>
                <a:cxn ang="0">
                  <a:pos x="connsiteX7068" y="connsiteY7068"/>
                </a:cxn>
                <a:cxn ang="0">
                  <a:pos x="connsiteX7069" y="connsiteY7069"/>
                </a:cxn>
                <a:cxn ang="0">
                  <a:pos x="connsiteX7070" y="connsiteY7070"/>
                </a:cxn>
                <a:cxn ang="0">
                  <a:pos x="connsiteX7071" y="connsiteY7071"/>
                </a:cxn>
                <a:cxn ang="0">
                  <a:pos x="connsiteX7072" y="connsiteY7072"/>
                </a:cxn>
                <a:cxn ang="0">
                  <a:pos x="connsiteX7073" y="connsiteY7073"/>
                </a:cxn>
                <a:cxn ang="0">
                  <a:pos x="connsiteX7074" y="connsiteY7074"/>
                </a:cxn>
                <a:cxn ang="0">
                  <a:pos x="connsiteX7075" y="connsiteY7075"/>
                </a:cxn>
                <a:cxn ang="0">
                  <a:pos x="connsiteX7076" y="connsiteY7076"/>
                </a:cxn>
                <a:cxn ang="0">
                  <a:pos x="connsiteX7077" y="connsiteY7077"/>
                </a:cxn>
                <a:cxn ang="0">
                  <a:pos x="connsiteX7078" y="connsiteY7078"/>
                </a:cxn>
                <a:cxn ang="0">
                  <a:pos x="connsiteX7079" y="connsiteY7079"/>
                </a:cxn>
                <a:cxn ang="0">
                  <a:pos x="connsiteX7080" y="connsiteY7080"/>
                </a:cxn>
                <a:cxn ang="0">
                  <a:pos x="connsiteX7081" y="connsiteY7081"/>
                </a:cxn>
                <a:cxn ang="0">
                  <a:pos x="connsiteX7082" y="connsiteY7082"/>
                </a:cxn>
                <a:cxn ang="0">
                  <a:pos x="connsiteX7083" y="connsiteY7083"/>
                </a:cxn>
                <a:cxn ang="0">
                  <a:pos x="connsiteX7084" y="connsiteY7084"/>
                </a:cxn>
                <a:cxn ang="0">
                  <a:pos x="connsiteX7085" y="connsiteY7085"/>
                </a:cxn>
                <a:cxn ang="0">
                  <a:pos x="connsiteX7086" y="connsiteY7086"/>
                </a:cxn>
                <a:cxn ang="0">
                  <a:pos x="connsiteX7087" y="connsiteY7087"/>
                </a:cxn>
                <a:cxn ang="0">
                  <a:pos x="connsiteX7088" y="connsiteY7088"/>
                </a:cxn>
                <a:cxn ang="0">
                  <a:pos x="connsiteX7089" y="connsiteY7089"/>
                </a:cxn>
                <a:cxn ang="0">
                  <a:pos x="connsiteX7090" y="connsiteY7090"/>
                </a:cxn>
                <a:cxn ang="0">
                  <a:pos x="connsiteX7091" y="connsiteY7091"/>
                </a:cxn>
                <a:cxn ang="0">
                  <a:pos x="connsiteX7092" y="connsiteY7092"/>
                </a:cxn>
                <a:cxn ang="0">
                  <a:pos x="connsiteX7093" y="connsiteY7093"/>
                </a:cxn>
                <a:cxn ang="0">
                  <a:pos x="connsiteX7094" y="connsiteY7094"/>
                </a:cxn>
                <a:cxn ang="0">
                  <a:pos x="connsiteX7095" y="connsiteY7095"/>
                </a:cxn>
                <a:cxn ang="0">
                  <a:pos x="connsiteX7096" y="connsiteY7096"/>
                </a:cxn>
                <a:cxn ang="0">
                  <a:pos x="connsiteX7097" y="connsiteY7097"/>
                </a:cxn>
                <a:cxn ang="0">
                  <a:pos x="connsiteX7098" y="connsiteY7098"/>
                </a:cxn>
                <a:cxn ang="0">
                  <a:pos x="connsiteX7099" y="connsiteY7099"/>
                </a:cxn>
                <a:cxn ang="0">
                  <a:pos x="connsiteX7100" y="connsiteY7100"/>
                </a:cxn>
                <a:cxn ang="0">
                  <a:pos x="connsiteX7101" y="connsiteY7101"/>
                </a:cxn>
                <a:cxn ang="0">
                  <a:pos x="connsiteX7102" y="connsiteY7102"/>
                </a:cxn>
                <a:cxn ang="0">
                  <a:pos x="connsiteX7103" y="connsiteY7103"/>
                </a:cxn>
                <a:cxn ang="0">
                  <a:pos x="connsiteX7104" y="connsiteY7104"/>
                </a:cxn>
                <a:cxn ang="0">
                  <a:pos x="connsiteX7105" y="connsiteY7105"/>
                </a:cxn>
                <a:cxn ang="0">
                  <a:pos x="connsiteX7106" y="connsiteY7106"/>
                </a:cxn>
                <a:cxn ang="0">
                  <a:pos x="connsiteX7107" y="connsiteY7107"/>
                </a:cxn>
                <a:cxn ang="0">
                  <a:pos x="connsiteX7108" y="connsiteY7108"/>
                </a:cxn>
                <a:cxn ang="0">
                  <a:pos x="connsiteX7109" y="connsiteY7109"/>
                </a:cxn>
                <a:cxn ang="0">
                  <a:pos x="connsiteX7110" y="connsiteY7110"/>
                </a:cxn>
                <a:cxn ang="0">
                  <a:pos x="connsiteX7111" y="connsiteY7111"/>
                </a:cxn>
                <a:cxn ang="0">
                  <a:pos x="connsiteX7112" y="connsiteY7112"/>
                </a:cxn>
                <a:cxn ang="0">
                  <a:pos x="connsiteX7113" y="connsiteY7113"/>
                </a:cxn>
                <a:cxn ang="0">
                  <a:pos x="connsiteX7114" y="connsiteY7114"/>
                </a:cxn>
                <a:cxn ang="0">
                  <a:pos x="connsiteX7115" y="connsiteY7115"/>
                </a:cxn>
                <a:cxn ang="0">
                  <a:pos x="connsiteX7116" y="connsiteY7116"/>
                </a:cxn>
                <a:cxn ang="0">
                  <a:pos x="connsiteX7117" y="connsiteY7117"/>
                </a:cxn>
                <a:cxn ang="0">
                  <a:pos x="connsiteX7118" y="connsiteY7118"/>
                </a:cxn>
                <a:cxn ang="0">
                  <a:pos x="connsiteX7119" y="connsiteY7119"/>
                </a:cxn>
                <a:cxn ang="0">
                  <a:pos x="connsiteX7120" y="connsiteY7120"/>
                </a:cxn>
                <a:cxn ang="0">
                  <a:pos x="connsiteX7121" y="connsiteY7121"/>
                </a:cxn>
                <a:cxn ang="0">
                  <a:pos x="connsiteX7122" y="connsiteY7122"/>
                </a:cxn>
                <a:cxn ang="0">
                  <a:pos x="connsiteX7123" y="connsiteY7123"/>
                </a:cxn>
                <a:cxn ang="0">
                  <a:pos x="connsiteX7124" y="connsiteY7124"/>
                </a:cxn>
                <a:cxn ang="0">
                  <a:pos x="connsiteX7125" y="connsiteY7125"/>
                </a:cxn>
                <a:cxn ang="0">
                  <a:pos x="connsiteX7126" y="connsiteY7126"/>
                </a:cxn>
                <a:cxn ang="0">
                  <a:pos x="connsiteX7127" y="connsiteY7127"/>
                </a:cxn>
                <a:cxn ang="0">
                  <a:pos x="connsiteX7128" y="connsiteY7128"/>
                </a:cxn>
                <a:cxn ang="0">
                  <a:pos x="connsiteX7129" y="connsiteY7129"/>
                </a:cxn>
                <a:cxn ang="0">
                  <a:pos x="connsiteX7130" y="connsiteY7130"/>
                </a:cxn>
                <a:cxn ang="0">
                  <a:pos x="connsiteX7131" y="connsiteY7131"/>
                </a:cxn>
                <a:cxn ang="0">
                  <a:pos x="connsiteX7132" y="connsiteY7132"/>
                </a:cxn>
                <a:cxn ang="0">
                  <a:pos x="connsiteX7133" y="connsiteY7133"/>
                </a:cxn>
                <a:cxn ang="0">
                  <a:pos x="connsiteX7134" y="connsiteY7134"/>
                </a:cxn>
                <a:cxn ang="0">
                  <a:pos x="connsiteX7135" y="connsiteY7135"/>
                </a:cxn>
                <a:cxn ang="0">
                  <a:pos x="connsiteX7136" y="connsiteY7136"/>
                </a:cxn>
                <a:cxn ang="0">
                  <a:pos x="connsiteX7137" y="connsiteY7137"/>
                </a:cxn>
                <a:cxn ang="0">
                  <a:pos x="connsiteX7138" y="connsiteY7138"/>
                </a:cxn>
                <a:cxn ang="0">
                  <a:pos x="connsiteX7139" y="connsiteY7139"/>
                </a:cxn>
                <a:cxn ang="0">
                  <a:pos x="connsiteX7140" y="connsiteY7140"/>
                </a:cxn>
                <a:cxn ang="0">
                  <a:pos x="connsiteX7141" y="connsiteY7141"/>
                </a:cxn>
                <a:cxn ang="0">
                  <a:pos x="connsiteX7142" y="connsiteY7142"/>
                </a:cxn>
                <a:cxn ang="0">
                  <a:pos x="connsiteX7143" y="connsiteY7143"/>
                </a:cxn>
                <a:cxn ang="0">
                  <a:pos x="connsiteX7144" y="connsiteY7144"/>
                </a:cxn>
                <a:cxn ang="0">
                  <a:pos x="connsiteX7145" y="connsiteY7145"/>
                </a:cxn>
                <a:cxn ang="0">
                  <a:pos x="connsiteX7146" y="connsiteY7146"/>
                </a:cxn>
                <a:cxn ang="0">
                  <a:pos x="connsiteX7147" y="connsiteY7147"/>
                </a:cxn>
                <a:cxn ang="0">
                  <a:pos x="connsiteX7148" y="connsiteY7148"/>
                </a:cxn>
                <a:cxn ang="0">
                  <a:pos x="connsiteX7149" y="connsiteY7149"/>
                </a:cxn>
                <a:cxn ang="0">
                  <a:pos x="connsiteX7150" y="connsiteY7150"/>
                </a:cxn>
                <a:cxn ang="0">
                  <a:pos x="connsiteX7151" y="connsiteY7151"/>
                </a:cxn>
                <a:cxn ang="0">
                  <a:pos x="connsiteX7152" y="connsiteY7152"/>
                </a:cxn>
                <a:cxn ang="0">
                  <a:pos x="connsiteX7153" y="connsiteY7153"/>
                </a:cxn>
                <a:cxn ang="0">
                  <a:pos x="connsiteX7154" y="connsiteY7154"/>
                </a:cxn>
                <a:cxn ang="0">
                  <a:pos x="connsiteX7155" y="connsiteY7155"/>
                </a:cxn>
                <a:cxn ang="0">
                  <a:pos x="connsiteX7156" y="connsiteY7156"/>
                </a:cxn>
                <a:cxn ang="0">
                  <a:pos x="connsiteX7157" y="connsiteY7157"/>
                </a:cxn>
                <a:cxn ang="0">
                  <a:pos x="connsiteX7158" y="connsiteY7158"/>
                </a:cxn>
                <a:cxn ang="0">
                  <a:pos x="connsiteX7159" y="connsiteY7159"/>
                </a:cxn>
                <a:cxn ang="0">
                  <a:pos x="connsiteX7160" y="connsiteY7160"/>
                </a:cxn>
                <a:cxn ang="0">
                  <a:pos x="connsiteX7161" y="connsiteY7161"/>
                </a:cxn>
                <a:cxn ang="0">
                  <a:pos x="connsiteX7162" y="connsiteY7162"/>
                </a:cxn>
                <a:cxn ang="0">
                  <a:pos x="connsiteX7163" y="connsiteY7163"/>
                </a:cxn>
                <a:cxn ang="0">
                  <a:pos x="connsiteX7164" y="connsiteY7164"/>
                </a:cxn>
                <a:cxn ang="0">
                  <a:pos x="connsiteX7165" y="connsiteY7165"/>
                </a:cxn>
                <a:cxn ang="0">
                  <a:pos x="connsiteX7166" y="connsiteY7166"/>
                </a:cxn>
                <a:cxn ang="0">
                  <a:pos x="connsiteX7167" y="connsiteY7167"/>
                </a:cxn>
                <a:cxn ang="0">
                  <a:pos x="connsiteX7168" y="connsiteY7168"/>
                </a:cxn>
                <a:cxn ang="0">
                  <a:pos x="connsiteX7169" y="connsiteY7169"/>
                </a:cxn>
                <a:cxn ang="0">
                  <a:pos x="connsiteX7170" y="connsiteY7170"/>
                </a:cxn>
                <a:cxn ang="0">
                  <a:pos x="connsiteX7171" y="connsiteY7171"/>
                </a:cxn>
                <a:cxn ang="0">
                  <a:pos x="connsiteX7172" y="connsiteY7172"/>
                </a:cxn>
                <a:cxn ang="0">
                  <a:pos x="connsiteX7173" y="connsiteY7173"/>
                </a:cxn>
                <a:cxn ang="0">
                  <a:pos x="connsiteX7174" y="connsiteY7174"/>
                </a:cxn>
                <a:cxn ang="0">
                  <a:pos x="connsiteX7175" y="connsiteY7175"/>
                </a:cxn>
                <a:cxn ang="0">
                  <a:pos x="connsiteX7176" y="connsiteY7176"/>
                </a:cxn>
                <a:cxn ang="0">
                  <a:pos x="connsiteX7177" y="connsiteY7177"/>
                </a:cxn>
                <a:cxn ang="0">
                  <a:pos x="connsiteX7178" y="connsiteY7178"/>
                </a:cxn>
                <a:cxn ang="0">
                  <a:pos x="connsiteX7179" y="connsiteY7179"/>
                </a:cxn>
                <a:cxn ang="0">
                  <a:pos x="connsiteX7180" y="connsiteY7180"/>
                </a:cxn>
                <a:cxn ang="0">
                  <a:pos x="connsiteX7181" y="connsiteY7181"/>
                </a:cxn>
                <a:cxn ang="0">
                  <a:pos x="connsiteX7182" y="connsiteY7182"/>
                </a:cxn>
                <a:cxn ang="0">
                  <a:pos x="connsiteX7183" y="connsiteY7183"/>
                </a:cxn>
                <a:cxn ang="0">
                  <a:pos x="connsiteX7184" y="connsiteY7184"/>
                </a:cxn>
                <a:cxn ang="0">
                  <a:pos x="connsiteX7185" y="connsiteY7185"/>
                </a:cxn>
                <a:cxn ang="0">
                  <a:pos x="connsiteX7186" y="connsiteY7186"/>
                </a:cxn>
                <a:cxn ang="0">
                  <a:pos x="connsiteX7187" y="connsiteY7187"/>
                </a:cxn>
                <a:cxn ang="0">
                  <a:pos x="connsiteX7188" y="connsiteY7188"/>
                </a:cxn>
                <a:cxn ang="0">
                  <a:pos x="connsiteX7189" y="connsiteY7189"/>
                </a:cxn>
                <a:cxn ang="0">
                  <a:pos x="connsiteX7190" y="connsiteY7190"/>
                </a:cxn>
                <a:cxn ang="0">
                  <a:pos x="connsiteX7191" y="connsiteY7191"/>
                </a:cxn>
                <a:cxn ang="0">
                  <a:pos x="connsiteX7192" y="connsiteY7192"/>
                </a:cxn>
                <a:cxn ang="0">
                  <a:pos x="connsiteX7193" y="connsiteY7193"/>
                </a:cxn>
                <a:cxn ang="0">
                  <a:pos x="connsiteX7194" y="connsiteY7194"/>
                </a:cxn>
                <a:cxn ang="0">
                  <a:pos x="connsiteX7195" y="connsiteY7195"/>
                </a:cxn>
                <a:cxn ang="0">
                  <a:pos x="connsiteX7196" y="connsiteY7196"/>
                </a:cxn>
                <a:cxn ang="0">
                  <a:pos x="connsiteX7197" y="connsiteY7197"/>
                </a:cxn>
                <a:cxn ang="0">
                  <a:pos x="connsiteX7198" y="connsiteY7198"/>
                </a:cxn>
                <a:cxn ang="0">
                  <a:pos x="connsiteX7199" y="connsiteY7199"/>
                </a:cxn>
                <a:cxn ang="0">
                  <a:pos x="connsiteX7200" y="connsiteY7200"/>
                </a:cxn>
                <a:cxn ang="0">
                  <a:pos x="connsiteX7201" y="connsiteY7201"/>
                </a:cxn>
                <a:cxn ang="0">
                  <a:pos x="connsiteX7202" y="connsiteY7202"/>
                </a:cxn>
                <a:cxn ang="0">
                  <a:pos x="connsiteX7203" y="connsiteY7203"/>
                </a:cxn>
                <a:cxn ang="0">
                  <a:pos x="connsiteX7204" y="connsiteY7204"/>
                </a:cxn>
                <a:cxn ang="0">
                  <a:pos x="connsiteX7205" y="connsiteY7205"/>
                </a:cxn>
                <a:cxn ang="0">
                  <a:pos x="connsiteX7206" y="connsiteY7206"/>
                </a:cxn>
                <a:cxn ang="0">
                  <a:pos x="connsiteX7207" y="connsiteY7207"/>
                </a:cxn>
                <a:cxn ang="0">
                  <a:pos x="connsiteX7208" y="connsiteY7208"/>
                </a:cxn>
                <a:cxn ang="0">
                  <a:pos x="connsiteX7209" y="connsiteY7209"/>
                </a:cxn>
                <a:cxn ang="0">
                  <a:pos x="connsiteX7210" y="connsiteY7210"/>
                </a:cxn>
                <a:cxn ang="0">
                  <a:pos x="connsiteX7211" y="connsiteY7211"/>
                </a:cxn>
                <a:cxn ang="0">
                  <a:pos x="connsiteX7212" y="connsiteY7212"/>
                </a:cxn>
                <a:cxn ang="0">
                  <a:pos x="connsiteX7213" y="connsiteY7213"/>
                </a:cxn>
                <a:cxn ang="0">
                  <a:pos x="connsiteX7214" y="connsiteY7214"/>
                </a:cxn>
                <a:cxn ang="0">
                  <a:pos x="connsiteX7215" y="connsiteY7215"/>
                </a:cxn>
                <a:cxn ang="0">
                  <a:pos x="connsiteX7216" y="connsiteY7216"/>
                </a:cxn>
                <a:cxn ang="0">
                  <a:pos x="connsiteX7217" y="connsiteY7217"/>
                </a:cxn>
                <a:cxn ang="0">
                  <a:pos x="connsiteX7218" y="connsiteY7218"/>
                </a:cxn>
                <a:cxn ang="0">
                  <a:pos x="connsiteX7219" y="connsiteY7219"/>
                </a:cxn>
                <a:cxn ang="0">
                  <a:pos x="connsiteX7220" y="connsiteY7220"/>
                </a:cxn>
                <a:cxn ang="0">
                  <a:pos x="connsiteX7221" y="connsiteY7221"/>
                </a:cxn>
                <a:cxn ang="0">
                  <a:pos x="connsiteX7222" y="connsiteY7222"/>
                </a:cxn>
                <a:cxn ang="0">
                  <a:pos x="connsiteX7223" y="connsiteY7223"/>
                </a:cxn>
                <a:cxn ang="0">
                  <a:pos x="connsiteX7224" y="connsiteY7224"/>
                </a:cxn>
                <a:cxn ang="0">
                  <a:pos x="connsiteX7225" y="connsiteY7225"/>
                </a:cxn>
                <a:cxn ang="0">
                  <a:pos x="connsiteX7226" y="connsiteY7226"/>
                </a:cxn>
                <a:cxn ang="0">
                  <a:pos x="connsiteX7227" y="connsiteY7227"/>
                </a:cxn>
                <a:cxn ang="0">
                  <a:pos x="connsiteX7228" y="connsiteY7228"/>
                </a:cxn>
                <a:cxn ang="0">
                  <a:pos x="connsiteX7229" y="connsiteY7229"/>
                </a:cxn>
                <a:cxn ang="0">
                  <a:pos x="connsiteX7230" y="connsiteY7230"/>
                </a:cxn>
                <a:cxn ang="0">
                  <a:pos x="connsiteX7231" y="connsiteY7231"/>
                </a:cxn>
                <a:cxn ang="0">
                  <a:pos x="connsiteX7232" y="connsiteY7232"/>
                </a:cxn>
                <a:cxn ang="0">
                  <a:pos x="connsiteX7233" y="connsiteY7233"/>
                </a:cxn>
                <a:cxn ang="0">
                  <a:pos x="connsiteX7234" y="connsiteY7234"/>
                </a:cxn>
                <a:cxn ang="0">
                  <a:pos x="connsiteX7235" y="connsiteY7235"/>
                </a:cxn>
                <a:cxn ang="0">
                  <a:pos x="connsiteX7236" y="connsiteY7236"/>
                </a:cxn>
                <a:cxn ang="0">
                  <a:pos x="connsiteX7237" y="connsiteY7237"/>
                </a:cxn>
                <a:cxn ang="0">
                  <a:pos x="connsiteX7238" y="connsiteY7238"/>
                </a:cxn>
                <a:cxn ang="0">
                  <a:pos x="connsiteX7239" y="connsiteY7239"/>
                </a:cxn>
                <a:cxn ang="0">
                  <a:pos x="connsiteX7240" y="connsiteY7240"/>
                </a:cxn>
                <a:cxn ang="0">
                  <a:pos x="connsiteX7241" y="connsiteY7241"/>
                </a:cxn>
                <a:cxn ang="0">
                  <a:pos x="connsiteX7242" y="connsiteY7242"/>
                </a:cxn>
                <a:cxn ang="0">
                  <a:pos x="connsiteX7243" y="connsiteY7243"/>
                </a:cxn>
                <a:cxn ang="0">
                  <a:pos x="connsiteX7244" y="connsiteY7244"/>
                </a:cxn>
                <a:cxn ang="0">
                  <a:pos x="connsiteX7245" y="connsiteY7245"/>
                </a:cxn>
                <a:cxn ang="0">
                  <a:pos x="connsiteX7246" y="connsiteY7246"/>
                </a:cxn>
                <a:cxn ang="0">
                  <a:pos x="connsiteX7247" y="connsiteY7247"/>
                </a:cxn>
                <a:cxn ang="0">
                  <a:pos x="connsiteX7248" y="connsiteY7248"/>
                </a:cxn>
                <a:cxn ang="0">
                  <a:pos x="connsiteX7249" y="connsiteY7249"/>
                </a:cxn>
                <a:cxn ang="0">
                  <a:pos x="connsiteX7250" y="connsiteY7250"/>
                </a:cxn>
                <a:cxn ang="0">
                  <a:pos x="connsiteX7251" y="connsiteY7251"/>
                </a:cxn>
                <a:cxn ang="0">
                  <a:pos x="connsiteX7252" y="connsiteY7252"/>
                </a:cxn>
                <a:cxn ang="0">
                  <a:pos x="connsiteX7253" y="connsiteY7253"/>
                </a:cxn>
                <a:cxn ang="0">
                  <a:pos x="connsiteX7254" y="connsiteY7254"/>
                </a:cxn>
                <a:cxn ang="0">
                  <a:pos x="connsiteX7255" y="connsiteY7255"/>
                </a:cxn>
                <a:cxn ang="0">
                  <a:pos x="connsiteX7256" y="connsiteY7256"/>
                </a:cxn>
                <a:cxn ang="0">
                  <a:pos x="connsiteX7257" y="connsiteY7257"/>
                </a:cxn>
                <a:cxn ang="0">
                  <a:pos x="connsiteX7258" y="connsiteY7258"/>
                </a:cxn>
                <a:cxn ang="0">
                  <a:pos x="connsiteX7259" y="connsiteY7259"/>
                </a:cxn>
                <a:cxn ang="0">
                  <a:pos x="connsiteX7260" y="connsiteY7260"/>
                </a:cxn>
                <a:cxn ang="0">
                  <a:pos x="connsiteX7261" y="connsiteY7261"/>
                </a:cxn>
                <a:cxn ang="0">
                  <a:pos x="connsiteX7262" y="connsiteY7262"/>
                </a:cxn>
                <a:cxn ang="0">
                  <a:pos x="connsiteX7263" y="connsiteY7263"/>
                </a:cxn>
                <a:cxn ang="0">
                  <a:pos x="connsiteX7264" y="connsiteY7264"/>
                </a:cxn>
                <a:cxn ang="0">
                  <a:pos x="connsiteX7265" y="connsiteY7265"/>
                </a:cxn>
                <a:cxn ang="0">
                  <a:pos x="connsiteX7266" y="connsiteY7266"/>
                </a:cxn>
                <a:cxn ang="0">
                  <a:pos x="connsiteX7267" y="connsiteY7267"/>
                </a:cxn>
                <a:cxn ang="0">
                  <a:pos x="connsiteX7268" y="connsiteY7268"/>
                </a:cxn>
                <a:cxn ang="0">
                  <a:pos x="connsiteX7269" y="connsiteY7269"/>
                </a:cxn>
                <a:cxn ang="0">
                  <a:pos x="connsiteX7270" y="connsiteY7270"/>
                </a:cxn>
                <a:cxn ang="0">
                  <a:pos x="connsiteX7271" y="connsiteY7271"/>
                </a:cxn>
                <a:cxn ang="0">
                  <a:pos x="connsiteX7272" y="connsiteY7272"/>
                </a:cxn>
                <a:cxn ang="0">
                  <a:pos x="connsiteX7273" y="connsiteY7273"/>
                </a:cxn>
                <a:cxn ang="0">
                  <a:pos x="connsiteX7274" y="connsiteY7274"/>
                </a:cxn>
                <a:cxn ang="0">
                  <a:pos x="connsiteX7275" y="connsiteY7275"/>
                </a:cxn>
                <a:cxn ang="0">
                  <a:pos x="connsiteX7276" y="connsiteY7276"/>
                </a:cxn>
                <a:cxn ang="0">
                  <a:pos x="connsiteX7277" y="connsiteY7277"/>
                </a:cxn>
                <a:cxn ang="0">
                  <a:pos x="connsiteX7278" y="connsiteY7278"/>
                </a:cxn>
                <a:cxn ang="0">
                  <a:pos x="connsiteX7279" y="connsiteY7279"/>
                </a:cxn>
                <a:cxn ang="0">
                  <a:pos x="connsiteX7280" y="connsiteY7280"/>
                </a:cxn>
                <a:cxn ang="0">
                  <a:pos x="connsiteX7281" y="connsiteY7281"/>
                </a:cxn>
                <a:cxn ang="0">
                  <a:pos x="connsiteX7282" y="connsiteY7282"/>
                </a:cxn>
                <a:cxn ang="0">
                  <a:pos x="connsiteX7283" y="connsiteY7283"/>
                </a:cxn>
                <a:cxn ang="0">
                  <a:pos x="connsiteX7284" y="connsiteY7284"/>
                </a:cxn>
                <a:cxn ang="0">
                  <a:pos x="connsiteX7285" y="connsiteY7285"/>
                </a:cxn>
                <a:cxn ang="0">
                  <a:pos x="connsiteX7286" y="connsiteY7286"/>
                </a:cxn>
                <a:cxn ang="0">
                  <a:pos x="connsiteX7287" y="connsiteY7287"/>
                </a:cxn>
                <a:cxn ang="0">
                  <a:pos x="connsiteX7288" y="connsiteY7288"/>
                </a:cxn>
                <a:cxn ang="0">
                  <a:pos x="connsiteX7289" y="connsiteY7289"/>
                </a:cxn>
                <a:cxn ang="0">
                  <a:pos x="connsiteX7290" y="connsiteY7290"/>
                </a:cxn>
                <a:cxn ang="0">
                  <a:pos x="connsiteX7291" y="connsiteY7291"/>
                </a:cxn>
                <a:cxn ang="0">
                  <a:pos x="connsiteX7292" y="connsiteY7292"/>
                </a:cxn>
                <a:cxn ang="0">
                  <a:pos x="connsiteX7293" y="connsiteY7293"/>
                </a:cxn>
                <a:cxn ang="0">
                  <a:pos x="connsiteX7294" y="connsiteY7294"/>
                </a:cxn>
                <a:cxn ang="0">
                  <a:pos x="connsiteX7295" y="connsiteY7295"/>
                </a:cxn>
                <a:cxn ang="0">
                  <a:pos x="connsiteX7296" y="connsiteY7296"/>
                </a:cxn>
                <a:cxn ang="0">
                  <a:pos x="connsiteX7297" y="connsiteY7297"/>
                </a:cxn>
                <a:cxn ang="0">
                  <a:pos x="connsiteX7298" y="connsiteY7298"/>
                </a:cxn>
                <a:cxn ang="0">
                  <a:pos x="connsiteX7299" y="connsiteY7299"/>
                </a:cxn>
                <a:cxn ang="0">
                  <a:pos x="connsiteX7300" y="connsiteY7300"/>
                </a:cxn>
                <a:cxn ang="0">
                  <a:pos x="connsiteX7301" y="connsiteY7301"/>
                </a:cxn>
                <a:cxn ang="0">
                  <a:pos x="connsiteX7302" y="connsiteY7302"/>
                </a:cxn>
                <a:cxn ang="0">
                  <a:pos x="connsiteX7303" y="connsiteY7303"/>
                </a:cxn>
                <a:cxn ang="0">
                  <a:pos x="connsiteX7304" y="connsiteY7304"/>
                </a:cxn>
                <a:cxn ang="0">
                  <a:pos x="connsiteX7305" y="connsiteY7305"/>
                </a:cxn>
                <a:cxn ang="0">
                  <a:pos x="connsiteX7306" y="connsiteY7306"/>
                </a:cxn>
                <a:cxn ang="0">
                  <a:pos x="connsiteX7307" y="connsiteY7307"/>
                </a:cxn>
                <a:cxn ang="0">
                  <a:pos x="connsiteX7308" y="connsiteY7308"/>
                </a:cxn>
                <a:cxn ang="0">
                  <a:pos x="connsiteX7309" y="connsiteY7309"/>
                </a:cxn>
                <a:cxn ang="0">
                  <a:pos x="connsiteX7310" y="connsiteY7310"/>
                </a:cxn>
                <a:cxn ang="0">
                  <a:pos x="connsiteX7311" y="connsiteY7311"/>
                </a:cxn>
                <a:cxn ang="0">
                  <a:pos x="connsiteX7312" y="connsiteY7312"/>
                </a:cxn>
                <a:cxn ang="0">
                  <a:pos x="connsiteX7313" y="connsiteY7313"/>
                </a:cxn>
                <a:cxn ang="0">
                  <a:pos x="connsiteX7314" y="connsiteY7314"/>
                </a:cxn>
                <a:cxn ang="0">
                  <a:pos x="connsiteX7315" y="connsiteY7315"/>
                </a:cxn>
                <a:cxn ang="0">
                  <a:pos x="connsiteX7316" y="connsiteY7316"/>
                </a:cxn>
                <a:cxn ang="0">
                  <a:pos x="connsiteX7317" y="connsiteY7317"/>
                </a:cxn>
                <a:cxn ang="0">
                  <a:pos x="connsiteX7318" y="connsiteY7318"/>
                </a:cxn>
                <a:cxn ang="0">
                  <a:pos x="connsiteX7319" y="connsiteY7319"/>
                </a:cxn>
                <a:cxn ang="0">
                  <a:pos x="connsiteX7320" y="connsiteY7320"/>
                </a:cxn>
                <a:cxn ang="0">
                  <a:pos x="connsiteX7321" y="connsiteY7321"/>
                </a:cxn>
                <a:cxn ang="0">
                  <a:pos x="connsiteX7322" y="connsiteY7322"/>
                </a:cxn>
                <a:cxn ang="0">
                  <a:pos x="connsiteX7323" y="connsiteY7323"/>
                </a:cxn>
                <a:cxn ang="0">
                  <a:pos x="connsiteX7324" y="connsiteY7324"/>
                </a:cxn>
                <a:cxn ang="0">
                  <a:pos x="connsiteX7325" y="connsiteY7325"/>
                </a:cxn>
                <a:cxn ang="0">
                  <a:pos x="connsiteX7326" y="connsiteY7326"/>
                </a:cxn>
                <a:cxn ang="0">
                  <a:pos x="connsiteX7327" y="connsiteY7327"/>
                </a:cxn>
              </a:cxnLst>
              <a:rect l="l" t="t" r="r" b="b"/>
              <a:pathLst>
                <a:path w="6400800" h="514350">
                  <a:moveTo>
                    <a:pt x="7144" y="511016"/>
                  </a:moveTo>
                  <a:lnTo>
                    <a:pt x="6354604" y="511016"/>
                  </a:lnTo>
                  <a:lnTo>
                    <a:pt x="6354604" y="409099"/>
                  </a:lnTo>
                  <a:cubicBezTo>
                    <a:pt x="6346031" y="411004"/>
                    <a:pt x="6337459" y="413861"/>
                    <a:pt x="6327934" y="415766"/>
                  </a:cubicBezTo>
                  <a:cubicBezTo>
                    <a:pt x="6327934" y="411956"/>
                    <a:pt x="6327934" y="408146"/>
                    <a:pt x="6327934" y="404336"/>
                  </a:cubicBezTo>
                  <a:cubicBezTo>
                    <a:pt x="6328887" y="396716"/>
                    <a:pt x="6327934" y="389096"/>
                    <a:pt x="6328887" y="383381"/>
                  </a:cubicBezTo>
                  <a:cubicBezTo>
                    <a:pt x="6329839" y="371951"/>
                    <a:pt x="6329839" y="365284"/>
                    <a:pt x="6329839" y="365284"/>
                  </a:cubicBezTo>
                  <a:cubicBezTo>
                    <a:pt x="6329839" y="365284"/>
                    <a:pt x="6327934" y="371951"/>
                    <a:pt x="6324124" y="383381"/>
                  </a:cubicBezTo>
                  <a:cubicBezTo>
                    <a:pt x="6322219" y="389096"/>
                    <a:pt x="6321267" y="395764"/>
                    <a:pt x="6319362" y="404336"/>
                  </a:cubicBezTo>
                  <a:cubicBezTo>
                    <a:pt x="6318409" y="409099"/>
                    <a:pt x="6317456" y="413861"/>
                    <a:pt x="6316504" y="419576"/>
                  </a:cubicBezTo>
                  <a:cubicBezTo>
                    <a:pt x="6311742" y="420529"/>
                    <a:pt x="6306979" y="421481"/>
                    <a:pt x="6303169" y="423386"/>
                  </a:cubicBezTo>
                  <a:cubicBezTo>
                    <a:pt x="6303169" y="416719"/>
                    <a:pt x="6303169" y="411004"/>
                    <a:pt x="6304121" y="405289"/>
                  </a:cubicBezTo>
                  <a:cubicBezTo>
                    <a:pt x="6308884" y="390049"/>
                    <a:pt x="6314599" y="373856"/>
                    <a:pt x="6319362" y="358616"/>
                  </a:cubicBezTo>
                  <a:cubicBezTo>
                    <a:pt x="6320314" y="355759"/>
                    <a:pt x="6321267" y="352901"/>
                    <a:pt x="6322219" y="349091"/>
                  </a:cubicBezTo>
                  <a:cubicBezTo>
                    <a:pt x="6326029" y="336709"/>
                    <a:pt x="6330792" y="325279"/>
                    <a:pt x="6334601" y="312896"/>
                  </a:cubicBezTo>
                  <a:cubicBezTo>
                    <a:pt x="6340317" y="297656"/>
                    <a:pt x="6345079" y="283369"/>
                    <a:pt x="6349842" y="269081"/>
                  </a:cubicBezTo>
                  <a:cubicBezTo>
                    <a:pt x="6354604" y="254794"/>
                    <a:pt x="6359367" y="240506"/>
                    <a:pt x="6363176" y="228124"/>
                  </a:cubicBezTo>
                  <a:cubicBezTo>
                    <a:pt x="6367939" y="214789"/>
                    <a:pt x="6371749" y="202406"/>
                    <a:pt x="6375559" y="190976"/>
                  </a:cubicBezTo>
                  <a:cubicBezTo>
                    <a:pt x="6383179" y="168116"/>
                    <a:pt x="6388894" y="149066"/>
                    <a:pt x="6393656" y="134779"/>
                  </a:cubicBezTo>
                  <a:cubicBezTo>
                    <a:pt x="6397467" y="121444"/>
                    <a:pt x="6400324" y="113824"/>
                    <a:pt x="6400324" y="113824"/>
                  </a:cubicBezTo>
                  <a:cubicBezTo>
                    <a:pt x="6400324" y="113824"/>
                    <a:pt x="6396514" y="121444"/>
                    <a:pt x="6389846" y="133826"/>
                  </a:cubicBezTo>
                  <a:cubicBezTo>
                    <a:pt x="6386989" y="139541"/>
                    <a:pt x="6384131" y="146209"/>
                    <a:pt x="6380321" y="153829"/>
                  </a:cubicBezTo>
                  <a:cubicBezTo>
                    <a:pt x="6385084" y="136684"/>
                    <a:pt x="6389846" y="121444"/>
                    <a:pt x="6392704" y="110966"/>
                  </a:cubicBezTo>
                  <a:cubicBezTo>
                    <a:pt x="6396514" y="95726"/>
                    <a:pt x="6399371" y="87154"/>
                    <a:pt x="6399371" y="87154"/>
                  </a:cubicBezTo>
                  <a:cubicBezTo>
                    <a:pt x="6399371" y="87154"/>
                    <a:pt x="6395562" y="95726"/>
                    <a:pt x="6388894" y="109061"/>
                  </a:cubicBezTo>
                  <a:cubicBezTo>
                    <a:pt x="6386037" y="115729"/>
                    <a:pt x="6382226" y="125254"/>
                    <a:pt x="6377464" y="134779"/>
                  </a:cubicBezTo>
                  <a:cubicBezTo>
                    <a:pt x="6372701" y="144304"/>
                    <a:pt x="6367939" y="155734"/>
                    <a:pt x="6364129" y="168116"/>
                  </a:cubicBezTo>
                  <a:cubicBezTo>
                    <a:pt x="6354604" y="192881"/>
                    <a:pt x="6343174" y="222409"/>
                    <a:pt x="6332696" y="253841"/>
                  </a:cubicBezTo>
                  <a:cubicBezTo>
                    <a:pt x="6326981" y="270034"/>
                    <a:pt x="6321267" y="286226"/>
                    <a:pt x="6316504" y="302419"/>
                  </a:cubicBezTo>
                  <a:cubicBezTo>
                    <a:pt x="6315551" y="304324"/>
                    <a:pt x="6315551" y="306229"/>
                    <a:pt x="6314599" y="308134"/>
                  </a:cubicBezTo>
                  <a:cubicBezTo>
                    <a:pt x="6315551" y="300514"/>
                    <a:pt x="6316504" y="293846"/>
                    <a:pt x="6317456" y="287179"/>
                  </a:cubicBezTo>
                  <a:cubicBezTo>
                    <a:pt x="6318409" y="279559"/>
                    <a:pt x="6319362" y="272891"/>
                    <a:pt x="6319362" y="267176"/>
                  </a:cubicBezTo>
                  <a:cubicBezTo>
                    <a:pt x="6320314" y="256699"/>
                    <a:pt x="6320314" y="250031"/>
                    <a:pt x="6320314" y="250031"/>
                  </a:cubicBezTo>
                  <a:cubicBezTo>
                    <a:pt x="6320314" y="250031"/>
                    <a:pt x="6318409" y="255746"/>
                    <a:pt x="6314599" y="266224"/>
                  </a:cubicBezTo>
                  <a:cubicBezTo>
                    <a:pt x="6311742" y="276701"/>
                    <a:pt x="6306979" y="291941"/>
                    <a:pt x="6302217" y="310039"/>
                  </a:cubicBezTo>
                  <a:cubicBezTo>
                    <a:pt x="6299359" y="318611"/>
                    <a:pt x="6296501" y="329089"/>
                    <a:pt x="6293644" y="339566"/>
                  </a:cubicBezTo>
                  <a:cubicBezTo>
                    <a:pt x="6291739" y="347186"/>
                    <a:pt x="6288881" y="354806"/>
                    <a:pt x="6286976" y="362426"/>
                  </a:cubicBezTo>
                  <a:cubicBezTo>
                    <a:pt x="6286024" y="352901"/>
                    <a:pt x="6285071" y="343376"/>
                    <a:pt x="6284119" y="335756"/>
                  </a:cubicBezTo>
                  <a:cubicBezTo>
                    <a:pt x="6286024" y="330041"/>
                    <a:pt x="6286976" y="324326"/>
                    <a:pt x="6288881" y="318611"/>
                  </a:cubicBezTo>
                  <a:cubicBezTo>
                    <a:pt x="6293644" y="303371"/>
                    <a:pt x="6298406" y="289084"/>
                    <a:pt x="6302217" y="274796"/>
                  </a:cubicBezTo>
                  <a:cubicBezTo>
                    <a:pt x="6304121" y="268129"/>
                    <a:pt x="6306026" y="261461"/>
                    <a:pt x="6307931" y="255746"/>
                  </a:cubicBezTo>
                  <a:cubicBezTo>
                    <a:pt x="6309837" y="250031"/>
                    <a:pt x="6311742" y="244316"/>
                    <a:pt x="6313646" y="238601"/>
                  </a:cubicBezTo>
                  <a:cubicBezTo>
                    <a:pt x="6317456" y="228124"/>
                    <a:pt x="6320314" y="218599"/>
                    <a:pt x="6323171" y="210026"/>
                  </a:cubicBezTo>
                  <a:cubicBezTo>
                    <a:pt x="6327934" y="193834"/>
                    <a:pt x="6330792" y="185261"/>
                    <a:pt x="6330792" y="185261"/>
                  </a:cubicBezTo>
                  <a:cubicBezTo>
                    <a:pt x="6330792" y="185261"/>
                    <a:pt x="6326981" y="193834"/>
                    <a:pt x="6319362" y="208121"/>
                  </a:cubicBezTo>
                  <a:cubicBezTo>
                    <a:pt x="6315551" y="215741"/>
                    <a:pt x="6311742" y="224314"/>
                    <a:pt x="6306026" y="234791"/>
                  </a:cubicBezTo>
                  <a:cubicBezTo>
                    <a:pt x="6303169" y="239554"/>
                    <a:pt x="6301264" y="245269"/>
                    <a:pt x="6298406" y="250984"/>
                  </a:cubicBezTo>
                  <a:cubicBezTo>
                    <a:pt x="6295549" y="256699"/>
                    <a:pt x="6293644" y="263366"/>
                    <a:pt x="6290787" y="270034"/>
                  </a:cubicBezTo>
                  <a:cubicBezTo>
                    <a:pt x="6286976" y="279559"/>
                    <a:pt x="6282214" y="290036"/>
                    <a:pt x="6278404" y="301466"/>
                  </a:cubicBezTo>
                  <a:cubicBezTo>
                    <a:pt x="6277451" y="295751"/>
                    <a:pt x="6277451" y="292894"/>
                    <a:pt x="6277451" y="292894"/>
                  </a:cubicBezTo>
                  <a:cubicBezTo>
                    <a:pt x="6277451" y="292894"/>
                    <a:pt x="6277451" y="297656"/>
                    <a:pt x="6276499" y="306229"/>
                  </a:cubicBezTo>
                  <a:cubicBezTo>
                    <a:pt x="6275546" y="308134"/>
                    <a:pt x="6274594" y="310991"/>
                    <a:pt x="6273642" y="312896"/>
                  </a:cubicBezTo>
                  <a:cubicBezTo>
                    <a:pt x="6272689" y="315754"/>
                    <a:pt x="6271737" y="319564"/>
                    <a:pt x="6269831" y="322421"/>
                  </a:cubicBezTo>
                  <a:cubicBezTo>
                    <a:pt x="6270784" y="314801"/>
                    <a:pt x="6272689" y="308134"/>
                    <a:pt x="6273642" y="300514"/>
                  </a:cubicBezTo>
                  <a:cubicBezTo>
                    <a:pt x="6277451" y="283369"/>
                    <a:pt x="6280309" y="267176"/>
                    <a:pt x="6283167" y="252889"/>
                  </a:cubicBezTo>
                  <a:cubicBezTo>
                    <a:pt x="6285071" y="245269"/>
                    <a:pt x="6286024" y="238601"/>
                    <a:pt x="6287929" y="231934"/>
                  </a:cubicBezTo>
                  <a:cubicBezTo>
                    <a:pt x="6289834" y="225266"/>
                    <a:pt x="6290787" y="218599"/>
                    <a:pt x="6292692" y="212884"/>
                  </a:cubicBezTo>
                  <a:cubicBezTo>
                    <a:pt x="6295549" y="200501"/>
                    <a:pt x="6298406" y="190024"/>
                    <a:pt x="6300312" y="181451"/>
                  </a:cubicBezTo>
                  <a:cubicBezTo>
                    <a:pt x="6304121" y="164306"/>
                    <a:pt x="6306026" y="153829"/>
                    <a:pt x="6306026" y="153829"/>
                  </a:cubicBezTo>
                  <a:cubicBezTo>
                    <a:pt x="6306026" y="153829"/>
                    <a:pt x="6302217" y="163354"/>
                    <a:pt x="6296501" y="180499"/>
                  </a:cubicBezTo>
                  <a:cubicBezTo>
                    <a:pt x="6293644" y="189071"/>
                    <a:pt x="6289834" y="199549"/>
                    <a:pt x="6286024" y="210979"/>
                  </a:cubicBezTo>
                  <a:cubicBezTo>
                    <a:pt x="6284119" y="216694"/>
                    <a:pt x="6282214" y="223361"/>
                    <a:pt x="6279356" y="230029"/>
                  </a:cubicBezTo>
                  <a:cubicBezTo>
                    <a:pt x="6277451" y="236696"/>
                    <a:pt x="6275546" y="243364"/>
                    <a:pt x="6273642" y="250984"/>
                  </a:cubicBezTo>
                  <a:cubicBezTo>
                    <a:pt x="6269831" y="265271"/>
                    <a:pt x="6265069" y="281464"/>
                    <a:pt x="6260306" y="298609"/>
                  </a:cubicBezTo>
                  <a:cubicBezTo>
                    <a:pt x="6255544" y="315754"/>
                    <a:pt x="6251734" y="333851"/>
                    <a:pt x="6246971" y="351949"/>
                  </a:cubicBezTo>
                  <a:cubicBezTo>
                    <a:pt x="6244114" y="366236"/>
                    <a:pt x="6240304" y="381476"/>
                    <a:pt x="6236494" y="396716"/>
                  </a:cubicBezTo>
                  <a:cubicBezTo>
                    <a:pt x="6236494" y="395764"/>
                    <a:pt x="6235542" y="395764"/>
                    <a:pt x="6235542" y="394811"/>
                  </a:cubicBezTo>
                  <a:cubicBezTo>
                    <a:pt x="6235542" y="379571"/>
                    <a:pt x="6234589" y="370046"/>
                    <a:pt x="6234589" y="370046"/>
                  </a:cubicBezTo>
                  <a:cubicBezTo>
                    <a:pt x="6234589" y="370046"/>
                    <a:pt x="6233637" y="376714"/>
                    <a:pt x="6230779" y="389096"/>
                  </a:cubicBezTo>
                  <a:cubicBezTo>
                    <a:pt x="6229826" y="387191"/>
                    <a:pt x="6228874" y="386239"/>
                    <a:pt x="6227921" y="384334"/>
                  </a:cubicBezTo>
                  <a:cubicBezTo>
                    <a:pt x="6224112" y="378619"/>
                    <a:pt x="6220301" y="372904"/>
                    <a:pt x="6216492" y="367189"/>
                  </a:cubicBezTo>
                  <a:cubicBezTo>
                    <a:pt x="6218396" y="360521"/>
                    <a:pt x="6220301" y="354806"/>
                    <a:pt x="6223159" y="348139"/>
                  </a:cubicBezTo>
                  <a:cubicBezTo>
                    <a:pt x="6227921" y="334804"/>
                    <a:pt x="6232684" y="322421"/>
                    <a:pt x="6236494" y="310991"/>
                  </a:cubicBezTo>
                  <a:cubicBezTo>
                    <a:pt x="6240304" y="299561"/>
                    <a:pt x="6244114" y="289084"/>
                    <a:pt x="6247924" y="279559"/>
                  </a:cubicBezTo>
                  <a:cubicBezTo>
                    <a:pt x="6251734" y="270034"/>
                    <a:pt x="6254592" y="262414"/>
                    <a:pt x="6256496" y="254794"/>
                  </a:cubicBezTo>
                  <a:cubicBezTo>
                    <a:pt x="6261259" y="241459"/>
                    <a:pt x="6264117" y="233839"/>
                    <a:pt x="6264117" y="233839"/>
                  </a:cubicBezTo>
                  <a:cubicBezTo>
                    <a:pt x="6264117" y="233839"/>
                    <a:pt x="6260306" y="241459"/>
                    <a:pt x="6252687" y="253841"/>
                  </a:cubicBezTo>
                  <a:cubicBezTo>
                    <a:pt x="6248876" y="260509"/>
                    <a:pt x="6245067" y="268129"/>
                    <a:pt x="6240304" y="276701"/>
                  </a:cubicBezTo>
                  <a:cubicBezTo>
                    <a:pt x="6235542" y="285274"/>
                    <a:pt x="6230779" y="295751"/>
                    <a:pt x="6225064" y="307181"/>
                  </a:cubicBezTo>
                  <a:cubicBezTo>
                    <a:pt x="6220301" y="318611"/>
                    <a:pt x="6214587" y="330994"/>
                    <a:pt x="6208871" y="343376"/>
                  </a:cubicBezTo>
                  <a:cubicBezTo>
                    <a:pt x="6207919" y="346234"/>
                    <a:pt x="6206014" y="349091"/>
                    <a:pt x="6205062" y="351949"/>
                  </a:cubicBezTo>
                  <a:cubicBezTo>
                    <a:pt x="6205062" y="351949"/>
                    <a:pt x="6204109" y="350996"/>
                    <a:pt x="6204109" y="350996"/>
                  </a:cubicBezTo>
                  <a:cubicBezTo>
                    <a:pt x="6206967" y="340519"/>
                    <a:pt x="6208871" y="330041"/>
                    <a:pt x="6210776" y="320516"/>
                  </a:cubicBezTo>
                  <a:cubicBezTo>
                    <a:pt x="6214587" y="298609"/>
                    <a:pt x="6219349" y="280511"/>
                    <a:pt x="6222206" y="268129"/>
                  </a:cubicBezTo>
                  <a:cubicBezTo>
                    <a:pt x="6225064" y="255746"/>
                    <a:pt x="6226017" y="248126"/>
                    <a:pt x="6226017" y="248126"/>
                  </a:cubicBezTo>
                  <a:cubicBezTo>
                    <a:pt x="6226017" y="248126"/>
                    <a:pt x="6223159" y="254794"/>
                    <a:pt x="6218396" y="267176"/>
                  </a:cubicBezTo>
                  <a:cubicBezTo>
                    <a:pt x="6216492" y="272891"/>
                    <a:pt x="6213634" y="280511"/>
                    <a:pt x="6209824" y="289084"/>
                  </a:cubicBezTo>
                  <a:cubicBezTo>
                    <a:pt x="6206967" y="297656"/>
                    <a:pt x="6203156" y="307181"/>
                    <a:pt x="6199346" y="317659"/>
                  </a:cubicBezTo>
                  <a:cubicBezTo>
                    <a:pt x="6197442" y="323374"/>
                    <a:pt x="6195537" y="330041"/>
                    <a:pt x="6193631" y="335756"/>
                  </a:cubicBezTo>
                  <a:cubicBezTo>
                    <a:pt x="6190774" y="330994"/>
                    <a:pt x="6186964" y="326231"/>
                    <a:pt x="6184106" y="322421"/>
                  </a:cubicBezTo>
                  <a:cubicBezTo>
                    <a:pt x="6183154" y="321469"/>
                    <a:pt x="6182201" y="320516"/>
                    <a:pt x="6181249" y="318611"/>
                  </a:cubicBezTo>
                  <a:cubicBezTo>
                    <a:pt x="6182201" y="312896"/>
                    <a:pt x="6183154" y="307181"/>
                    <a:pt x="6184106" y="302419"/>
                  </a:cubicBezTo>
                  <a:cubicBezTo>
                    <a:pt x="6186012" y="291941"/>
                    <a:pt x="6186964" y="282416"/>
                    <a:pt x="6189821" y="274796"/>
                  </a:cubicBezTo>
                  <a:cubicBezTo>
                    <a:pt x="6193631" y="259556"/>
                    <a:pt x="6195537" y="250984"/>
                    <a:pt x="6195537" y="250984"/>
                  </a:cubicBezTo>
                  <a:cubicBezTo>
                    <a:pt x="6195537" y="250984"/>
                    <a:pt x="6191726" y="259556"/>
                    <a:pt x="6186012" y="273844"/>
                  </a:cubicBezTo>
                  <a:cubicBezTo>
                    <a:pt x="6183154" y="280511"/>
                    <a:pt x="6180296" y="290036"/>
                    <a:pt x="6176487" y="300514"/>
                  </a:cubicBezTo>
                  <a:cubicBezTo>
                    <a:pt x="6175534" y="303371"/>
                    <a:pt x="6174581" y="306229"/>
                    <a:pt x="6173629" y="309086"/>
                  </a:cubicBezTo>
                  <a:cubicBezTo>
                    <a:pt x="6173629" y="309086"/>
                    <a:pt x="6172676" y="308134"/>
                    <a:pt x="6172676" y="308134"/>
                  </a:cubicBezTo>
                  <a:cubicBezTo>
                    <a:pt x="6173629" y="303371"/>
                    <a:pt x="6174581" y="298609"/>
                    <a:pt x="6174581" y="294799"/>
                  </a:cubicBezTo>
                  <a:cubicBezTo>
                    <a:pt x="6176487" y="283369"/>
                    <a:pt x="6178392" y="272891"/>
                    <a:pt x="6180296" y="263366"/>
                  </a:cubicBezTo>
                  <a:cubicBezTo>
                    <a:pt x="6182201" y="253841"/>
                    <a:pt x="6184106" y="244316"/>
                    <a:pt x="6185059" y="236696"/>
                  </a:cubicBezTo>
                  <a:cubicBezTo>
                    <a:pt x="6186964" y="229076"/>
                    <a:pt x="6187917" y="221456"/>
                    <a:pt x="6188869" y="215741"/>
                  </a:cubicBezTo>
                  <a:cubicBezTo>
                    <a:pt x="6190774" y="204311"/>
                    <a:pt x="6192679" y="197644"/>
                    <a:pt x="6192679" y="197644"/>
                  </a:cubicBezTo>
                  <a:cubicBezTo>
                    <a:pt x="6192679" y="197644"/>
                    <a:pt x="6189821" y="203359"/>
                    <a:pt x="6185059" y="214789"/>
                  </a:cubicBezTo>
                  <a:cubicBezTo>
                    <a:pt x="6180296" y="225266"/>
                    <a:pt x="6174581" y="241459"/>
                    <a:pt x="6168867" y="260509"/>
                  </a:cubicBezTo>
                  <a:cubicBezTo>
                    <a:pt x="6166962" y="267176"/>
                    <a:pt x="6165056" y="273844"/>
                    <a:pt x="6163151" y="280511"/>
                  </a:cubicBezTo>
                  <a:cubicBezTo>
                    <a:pt x="6161246" y="270034"/>
                    <a:pt x="6160294" y="261461"/>
                    <a:pt x="6159342" y="253841"/>
                  </a:cubicBezTo>
                  <a:cubicBezTo>
                    <a:pt x="6156484" y="235744"/>
                    <a:pt x="6154579" y="225266"/>
                    <a:pt x="6154579" y="225266"/>
                  </a:cubicBezTo>
                  <a:cubicBezTo>
                    <a:pt x="6154579" y="225266"/>
                    <a:pt x="6155531" y="248126"/>
                    <a:pt x="6156484" y="285274"/>
                  </a:cubicBezTo>
                  <a:cubicBezTo>
                    <a:pt x="6151721" y="278606"/>
                    <a:pt x="6146959" y="272891"/>
                    <a:pt x="6143149" y="268129"/>
                  </a:cubicBezTo>
                  <a:cubicBezTo>
                    <a:pt x="6143149" y="268129"/>
                    <a:pt x="6143149" y="267176"/>
                    <a:pt x="6143149" y="267176"/>
                  </a:cubicBezTo>
                  <a:cubicBezTo>
                    <a:pt x="6144101" y="263366"/>
                    <a:pt x="6145054" y="259556"/>
                    <a:pt x="6146006" y="256699"/>
                  </a:cubicBezTo>
                  <a:cubicBezTo>
                    <a:pt x="6156484" y="210026"/>
                    <a:pt x="6161246" y="178594"/>
                    <a:pt x="6161246" y="178594"/>
                  </a:cubicBezTo>
                  <a:cubicBezTo>
                    <a:pt x="6161246" y="178594"/>
                    <a:pt x="6158389" y="186214"/>
                    <a:pt x="6152674" y="200501"/>
                  </a:cubicBezTo>
                  <a:cubicBezTo>
                    <a:pt x="6152674" y="199549"/>
                    <a:pt x="6152674" y="198596"/>
                    <a:pt x="6152674" y="197644"/>
                  </a:cubicBezTo>
                  <a:cubicBezTo>
                    <a:pt x="6154579" y="188119"/>
                    <a:pt x="6155531" y="179546"/>
                    <a:pt x="6156484" y="172879"/>
                  </a:cubicBezTo>
                  <a:cubicBezTo>
                    <a:pt x="6158389" y="158591"/>
                    <a:pt x="6160294" y="150971"/>
                    <a:pt x="6160294" y="150971"/>
                  </a:cubicBezTo>
                  <a:cubicBezTo>
                    <a:pt x="6160294" y="150971"/>
                    <a:pt x="6157437" y="158591"/>
                    <a:pt x="6152674" y="171926"/>
                  </a:cubicBezTo>
                  <a:cubicBezTo>
                    <a:pt x="6150769" y="178594"/>
                    <a:pt x="6147912" y="187166"/>
                    <a:pt x="6145054" y="196691"/>
                  </a:cubicBezTo>
                  <a:cubicBezTo>
                    <a:pt x="6143149" y="204311"/>
                    <a:pt x="6140292" y="211931"/>
                    <a:pt x="6138387" y="220504"/>
                  </a:cubicBezTo>
                  <a:cubicBezTo>
                    <a:pt x="6136481" y="209074"/>
                    <a:pt x="6135529" y="202406"/>
                    <a:pt x="6135529" y="202406"/>
                  </a:cubicBezTo>
                  <a:cubicBezTo>
                    <a:pt x="6135529" y="202406"/>
                    <a:pt x="6135529" y="209074"/>
                    <a:pt x="6134576" y="221456"/>
                  </a:cubicBezTo>
                  <a:cubicBezTo>
                    <a:pt x="6134576" y="227171"/>
                    <a:pt x="6132671" y="234791"/>
                    <a:pt x="6132671" y="242411"/>
                  </a:cubicBezTo>
                  <a:cubicBezTo>
                    <a:pt x="6132671" y="244316"/>
                    <a:pt x="6131719" y="246221"/>
                    <a:pt x="6131719" y="249079"/>
                  </a:cubicBezTo>
                  <a:cubicBezTo>
                    <a:pt x="6131719" y="250984"/>
                    <a:pt x="6130767" y="251936"/>
                    <a:pt x="6130767" y="253841"/>
                  </a:cubicBezTo>
                  <a:cubicBezTo>
                    <a:pt x="6129814" y="252889"/>
                    <a:pt x="6129814" y="251936"/>
                    <a:pt x="6129814" y="251936"/>
                  </a:cubicBezTo>
                  <a:cubicBezTo>
                    <a:pt x="6129814" y="251936"/>
                    <a:pt x="6129814" y="252889"/>
                    <a:pt x="6130767" y="254794"/>
                  </a:cubicBezTo>
                  <a:cubicBezTo>
                    <a:pt x="6130767" y="256699"/>
                    <a:pt x="6129814" y="258604"/>
                    <a:pt x="6129814" y="261461"/>
                  </a:cubicBezTo>
                  <a:cubicBezTo>
                    <a:pt x="6129814" y="250031"/>
                    <a:pt x="6129814" y="243364"/>
                    <a:pt x="6129814" y="243364"/>
                  </a:cubicBezTo>
                  <a:cubicBezTo>
                    <a:pt x="6129814" y="243364"/>
                    <a:pt x="6127909" y="254794"/>
                    <a:pt x="6126004" y="274796"/>
                  </a:cubicBezTo>
                  <a:cubicBezTo>
                    <a:pt x="6126004" y="276701"/>
                    <a:pt x="6126004" y="279559"/>
                    <a:pt x="6125051" y="281464"/>
                  </a:cubicBezTo>
                  <a:cubicBezTo>
                    <a:pt x="6124099" y="275749"/>
                    <a:pt x="6123146" y="270986"/>
                    <a:pt x="6122194" y="267176"/>
                  </a:cubicBezTo>
                  <a:cubicBezTo>
                    <a:pt x="6119337" y="251936"/>
                    <a:pt x="6117431" y="243364"/>
                    <a:pt x="6117431" y="243364"/>
                  </a:cubicBezTo>
                  <a:cubicBezTo>
                    <a:pt x="6117431" y="243364"/>
                    <a:pt x="6117431" y="251936"/>
                    <a:pt x="6118384" y="267176"/>
                  </a:cubicBezTo>
                  <a:cubicBezTo>
                    <a:pt x="6118384" y="275749"/>
                    <a:pt x="6119337" y="287179"/>
                    <a:pt x="6119337" y="300514"/>
                  </a:cubicBezTo>
                  <a:cubicBezTo>
                    <a:pt x="6117431" y="306229"/>
                    <a:pt x="6115526" y="311944"/>
                    <a:pt x="6114574" y="317659"/>
                  </a:cubicBezTo>
                  <a:cubicBezTo>
                    <a:pt x="6114574" y="313849"/>
                    <a:pt x="6114574" y="310991"/>
                    <a:pt x="6114574" y="307181"/>
                  </a:cubicBezTo>
                  <a:cubicBezTo>
                    <a:pt x="6113621" y="299561"/>
                    <a:pt x="6113621" y="292894"/>
                    <a:pt x="6112669" y="286226"/>
                  </a:cubicBezTo>
                  <a:cubicBezTo>
                    <a:pt x="6111717" y="279559"/>
                    <a:pt x="6110764" y="274796"/>
                    <a:pt x="6109812" y="270986"/>
                  </a:cubicBezTo>
                  <a:cubicBezTo>
                    <a:pt x="6106954" y="262414"/>
                    <a:pt x="6105049" y="258604"/>
                    <a:pt x="6105049" y="258604"/>
                  </a:cubicBezTo>
                  <a:cubicBezTo>
                    <a:pt x="6105049" y="258604"/>
                    <a:pt x="6105049" y="263366"/>
                    <a:pt x="6106001" y="272891"/>
                  </a:cubicBezTo>
                  <a:cubicBezTo>
                    <a:pt x="6106001" y="275749"/>
                    <a:pt x="6106001" y="278606"/>
                    <a:pt x="6106001" y="282416"/>
                  </a:cubicBezTo>
                  <a:cubicBezTo>
                    <a:pt x="6105049" y="279559"/>
                    <a:pt x="6105049" y="276701"/>
                    <a:pt x="6104096" y="273844"/>
                  </a:cubicBezTo>
                  <a:cubicBezTo>
                    <a:pt x="6103144" y="271939"/>
                    <a:pt x="6103144" y="270034"/>
                    <a:pt x="6102192" y="268129"/>
                  </a:cubicBezTo>
                  <a:cubicBezTo>
                    <a:pt x="6102192" y="263366"/>
                    <a:pt x="6101239" y="258604"/>
                    <a:pt x="6101239" y="253841"/>
                  </a:cubicBezTo>
                  <a:cubicBezTo>
                    <a:pt x="6102192" y="251936"/>
                    <a:pt x="6102192" y="249079"/>
                    <a:pt x="6103144" y="247174"/>
                  </a:cubicBezTo>
                  <a:cubicBezTo>
                    <a:pt x="6105049" y="238601"/>
                    <a:pt x="6106954" y="230981"/>
                    <a:pt x="6107906" y="225266"/>
                  </a:cubicBezTo>
                  <a:cubicBezTo>
                    <a:pt x="6110764" y="212884"/>
                    <a:pt x="6111717" y="205264"/>
                    <a:pt x="6111717" y="205264"/>
                  </a:cubicBezTo>
                  <a:cubicBezTo>
                    <a:pt x="6111717" y="205264"/>
                    <a:pt x="6108859" y="211931"/>
                    <a:pt x="6104096" y="223361"/>
                  </a:cubicBezTo>
                  <a:cubicBezTo>
                    <a:pt x="6103144" y="227171"/>
                    <a:pt x="6101239" y="230981"/>
                    <a:pt x="6099334" y="234791"/>
                  </a:cubicBezTo>
                  <a:cubicBezTo>
                    <a:pt x="6098381" y="220504"/>
                    <a:pt x="6097429" y="210026"/>
                    <a:pt x="6096476" y="206216"/>
                  </a:cubicBezTo>
                  <a:cubicBezTo>
                    <a:pt x="6096476" y="204311"/>
                    <a:pt x="6097429" y="201454"/>
                    <a:pt x="6097429" y="199549"/>
                  </a:cubicBezTo>
                  <a:cubicBezTo>
                    <a:pt x="6099334" y="191929"/>
                    <a:pt x="6100287" y="184309"/>
                    <a:pt x="6101239" y="177641"/>
                  </a:cubicBezTo>
                  <a:cubicBezTo>
                    <a:pt x="6102192" y="170974"/>
                    <a:pt x="6103144" y="163354"/>
                    <a:pt x="6104096" y="157639"/>
                  </a:cubicBezTo>
                  <a:cubicBezTo>
                    <a:pt x="6106001" y="145256"/>
                    <a:pt x="6106954" y="133826"/>
                    <a:pt x="6107906" y="124301"/>
                  </a:cubicBezTo>
                  <a:cubicBezTo>
                    <a:pt x="6109812" y="106204"/>
                    <a:pt x="6110764" y="95726"/>
                    <a:pt x="6110764" y="95726"/>
                  </a:cubicBezTo>
                  <a:cubicBezTo>
                    <a:pt x="6110764" y="95726"/>
                    <a:pt x="6107906" y="106204"/>
                    <a:pt x="6104096" y="124301"/>
                  </a:cubicBezTo>
                  <a:cubicBezTo>
                    <a:pt x="6102192" y="132874"/>
                    <a:pt x="6099334" y="144304"/>
                    <a:pt x="6096476" y="156686"/>
                  </a:cubicBezTo>
                  <a:cubicBezTo>
                    <a:pt x="6095524" y="163354"/>
                    <a:pt x="6093619" y="170021"/>
                    <a:pt x="6091714" y="176689"/>
                  </a:cubicBezTo>
                  <a:cubicBezTo>
                    <a:pt x="6089809" y="183356"/>
                    <a:pt x="6087904" y="190976"/>
                    <a:pt x="6085999" y="198596"/>
                  </a:cubicBezTo>
                  <a:cubicBezTo>
                    <a:pt x="6085046" y="203359"/>
                    <a:pt x="6083142" y="209074"/>
                    <a:pt x="6081237" y="214789"/>
                  </a:cubicBezTo>
                  <a:cubicBezTo>
                    <a:pt x="6077426" y="206216"/>
                    <a:pt x="6074569" y="201454"/>
                    <a:pt x="6074569" y="201454"/>
                  </a:cubicBezTo>
                  <a:cubicBezTo>
                    <a:pt x="6074569" y="201454"/>
                    <a:pt x="6076474" y="208121"/>
                    <a:pt x="6079331" y="219551"/>
                  </a:cubicBezTo>
                  <a:cubicBezTo>
                    <a:pt x="6078379" y="222409"/>
                    <a:pt x="6076474" y="225266"/>
                    <a:pt x="6073617" y="230029"/>
                  </a:cubicBezTo>
                  <a:cubicBezTo>
                    <a:pt x="6072664" y="231934"/>
                    <a:pt x="6071712" y="234791"/>
                    <a:pt x="6069806" y="237649"/>
                  </a:cubicBezTo>
                  <a:cubicBezTo>
                    <a:pt x="6069806" y="233839"/>
                    <a:pt x="6069806" y="230981"/>
                    <a:pt x="6069806" y="228124"/>
                  </a:cubicBezTo>
                  <a:cubicBezTo>
                    <a:pt x="6069806" y="213836"/>
                    <a:pt x="6069806" y="205264"/>
                    <a:pt x="6069806" y="205264"/>
                  </a:cubicBezTo>
                  <a:cubicBezTo>
                    <a:pt x="6069806" y="205264"/>
                    <a:pt x="6067901" y="213836"/>
                    <a:pt x="6065996" y="228124"/>
                  </a:cubicBezTo>
                  <a:cubicBezTo>
                    <a:pt x="6065044" y="235744"/>
                    <a:pt x="6063139" y="243364"/>
                    <a:pt x="6061234" y="253841"/>
                  </a:cubicBezTo>
                  <a:cubicBezTo>
                    <a:pt x="6060281" y="256699"/>
                    <a:pt x="6060281" y="259556"/>
                    <a:pt x="6059329" y="263366"/>
                  </a:cubicBezTo>
                  <a:cubicBezTo>
                    <a:pt x="6058376" y="265271"/>
                    <a:pt x="6058376" y="267176"/>
                    <a:pt x="6057424" y="268129"/>
                  </a:cubicBezTo>
                  <a:cubicBezTo>
                    <a:pt x="6054567" y="275749"/>
                    <a:pt x="6051709" y="285274"/>
                    <a:pt x="6048851" y="294799"/>
                  </a:cubicBezTo>
                  <a:cubicBezTo>
                    <a:pt x="6045994" y="304324"/>
                    <a:pt x="6044089" y="313849"/>
                    <a:pt x="6041231" y="324326"/>
                  </a:cubicBezTo>
                  <a:cubicBezTo>
                    <a:pt x="6041231" y="324326"/>
                    <a:pt x="6041231" y="325279"/>
                    <a:pt x="6041231" y="325279"/>
                  </a:cubicBezTo>
                  <a:cubicBezTo>
                    <a:pt x="6038374" y="318611"/>
                    <a:pt x="6036469" y="311944"/>
                    <a:pt x="6033612" y="306229"/>
                  </a:cubicBezTo>
                  <a:cubicBezTo>
                    <a:pt x="6032659" y="303371"/>
                    <a:pt x="6030754" y="299561"/>
                    <a:pt x="6029801" y="296704"/>
                  </a:cubicBezTo>
                  <a:cubicBezTo>
                    <a:pt x="6029801" y="296704"/>
                    <a:pt x="6029801" y="295751"/>
                    <a:pt x="6029801" y="295751"/>
                  </a:cubicBezTo>
                  <a:cubicBezTo>
                    <a:pt x="6030754" y="290036"/>
                    <a:pt x="6031706" y="285274"/>
                    <a:pt x="6031706" y="281464"/>
                  </a:cubicBezTo>
                  <a:cubicBezTo>
                    <a:pt x="6032659" y="272891"/>
                    <a:pt x="6033612" y="269081"/>
                    <a:pt x="6033612" y="269081"/>
                  </a:cubicBezTo>
                  <a:cubicBezTo>
                    <a:pt x="6033612" y="269081"/>
                    <a:pt x="6031706" y="272891"/>
                    <a:pt x="6027896" y="280511"/>
                  </a:cubicBezTo>
                  <a:cubicBezTo>
                    <a:pt x="6026944" y="282416"/>
                    <a:pt x="6025992" y="284321"/>
                    <a:pt x="6025039" y="286226"/>
                  </a:cubicBezTo>
                  <a:cubicBezTo>
                    <a:pt x="6023134" y="281464"/>
                    <a:pt x="6021229" y="276701"/>
                    <a:pt x="6020276" y="272891"/>
                  </a:cubicBezTo>
                  <a:cubicBezTo>
                    <a:pt x="6013609" y="254794"/>
                    <a:pt x="6008846" y="244316"/>
                    <a:pt x="6008846" y="244316"/>
                  </a:cubicBezTo>
                  <a:cubicBezTo>
                    <a:pt x="6008846" y="244316"/>
                    <a:pt x="6011704" y="254794"/>
                    <a:pt x="6016467" y="273844"/>
                  </a:cubicBezTo>
                  <a:cubicBezTo>
                    <a:pt x="6018371" y="279559"/>
                    <a:pt x="6020276" y="286226"/>
                    <a:pt x="6022181" y="293846"/>
                  </a:cubicBezTo>
                  <a:cubicBezTo>
                    <a:pt x="6021229" y="296704"/>
                    <a:pt x="6020276" y="299561"/>
                    <a:pt x="6019324" y="302419"/>
                  </a:cubicBezTo>
                  <a:cubicBezTo>
                    <a:pt x="6018371" y="305276"/>
                    <a:pt x="6017419" y="309086"/>
                    <a:pt x="6016467" y="311944"/>
                  </a:cubicBezTo>
                  <a:cubicBezTo>
                    <a:pt x="6014562" y="318611"/>
                    <a:pt x="6012656" y="326231"/>
                    <a:pt x="6010751" y="333851"/>
                  </a:cubicBezTo>
                  <a:cubicBezTo>
                    <a:pt x="6010751" y="333851"/>
                    <a:pt x="6010751" y="334804"/>
                    <a:pt x="6010751" y="334804"/>
                  </a:cubicBezTo>
                  <a:cubicBezTo>
                    <a:pt x="6007894" y="330041"/>
                    <a:pt x="6005989" y="325279"/>
                    <a:pt x="6003131" y="320516"/>
                  </a:cubicBezTo>
                  <a:cubicBezTo>
                    <a:pt x="6001226" y="316706"/>
                    <a:pt x="5999321" y="312896"/>
                    <a:pt x="5996464" y="308134"/>
                  </a:cubicBezTo>
                  <a:cubicBezTo>
                    <a:pt x="5997417" y="306229"/>
                    <a:pt x="5998369" y="304324"/>
                    <a:pt x="5999321" y="302419"/>
                  </a:cubicBezTo>
                  <a:cubicBezTo>
                    <a:pt x="6002179" y="294799"/>
                    <a:pt x="6005037" y="289084"/>
                    <a:pt x="6007894" y="283369"/>
                  </a:cubicBezTo>
                  <a:cubicBezTo>
                    <a:pt x="6012656" y="272891"/>
                    <a:pt x="6014562" y="267176"/>
                    <a:pt x="6014562" y="267176"/>
                  </a:cubicBezTo>
                  <a:cubicBezTo>
                    <a:pt x="6014562" y="267176"/>
                    <a:pt x="6010751" y="272891"/>
                    <a:pt x="6004084" y="281464"/>
                  </a:cubicBezTo>
                  <a:cubicBezTo>
                    <a:pt x="6001226" y="286226"/>
                    <a:pt x="5997417" y="291941"/>
                    <a:pt x="5993606" y="297656"/>
                  </a:cubicBezTo>
                  <a:cubicBezTo>
                    <a:pt x="5992654" y="289084"/>
                    <a:pt x="5990749" y="281464"/>
                    <a:pt x="5989796" y="273844"/>
                  </a:cubicBezTo>
                  <a:cubicBezTo>
                    <a:pt x="5990749" y="266224"/>
                    <a:pt x="5990749" y="258604"/>
                    <a:pt x="5991701" y="250984"/>
                  </a:cubicBezTo>
                  <a:cubicBezTo>
                    <a:pt x="5992654" y="235744"/>
                    <a:pt x="5995512" y="223361"/>
                    <a:pt x="5997417" y="212884"/>
                  </a:cubicBezTo>
                  <a:cubicBezTo>
                    <a:pt x="6001226" y="191929"/>
                    <a:pt x="6003131" y="179546"/>
                    <a:pt x="6003131" y="179546"/>
                  </a:cubicBezTo>
                  <a:cubicBezTo>
                    <a:pt x="6003131" y="179546"/>
                    <a:pt x="5999321" y="190976"/>
                    <a:pt x="5993606" y="211931"/>
                  </a:cubicBezTo>
                  <a:cubicBezTo>
                    <a:pt x="5990749" y="222409"/>
                    <a:pt x="5986939" y="233839"/>
                    <a:pt x="5985034" y="248126"/>
                  </a:cubicBezTo>
                  <a:cubicBezTo>
                    <a:pt x="5981224" y="233839"/>
                    <a:pt x="5978367" y="219551"/>
                    <a:pt x="5974556" y="206216"/>
                  </a:cubicBezTo>
                  <a:cubicBezTo>
                    <a:pt x="5974556" y="206216"/>
                    <a:pt x="5974556" y="206216"/>
                    <a:pt x="5974556" y="206216"/>
                  </a:cubicBezTo>
                  <a:cubicBezTo>
                    <a:pt x="5975509" y="195739"/>
                    <a:pt x="5976462" y="186214"/>
                    <a:pt x="5977414" y="178594"/>
                  </a:cubicBezTo>
                  <a:cubicBezTo>
                    <a:pt x="5978367" y="163354"/>
                    <a:pt x="5979319" y="153829"/>
                    <a:pt x="5979319" y="153829"/>
                  </a:cubicBezTo>
                  <a:cubicBezTo>
                    <a:pt x="5979319" y="153829"/>
                    <a:pt x="5977414" y="162401"/>
                    <a:pt x="5973604" y="177641"/>
                  </a:cubicBezTo>
                  <a:cubicBezTo>
                    <a:pt x="5972651" y="181451"/>
                    <a:pt x="5971699" y="186214"/>
                    <a:pt x="5969794" y="191929"/>
                  </a:cubicBezTo>
                  <a:cubicBezTo>
                    <a:pt x="5965984" y="180499"/>
                    <a:pt x="5963126" y="170021"/>
                    <a:pt x="5959317" y="160496"/>
                  </a:cubicBezTo>
                  <a:cubicBezTo>
                    <a:pt x="5954554" y="148114"/>
                    <a:pt x="5950744" y="137636"/>
                    <a:pt x="5946934" y="130016"/>
                  </a:cubicBezTo>
                  <a:cubicBezTo>
                    <a:pt x="5939314" y="112871"/>
                    <a:pt x="5934551" y="104299"/>
                    <a:pt x="5934551" y="104299"/>
                  </a:cubicBezTo>
                  <a:cubicBezTo>
                    <a:pt x="5934551" y="104299"/>
                    <a:pt x="5937409" y="113824"/>
                    <a:pt x="5943124" y="131921"/>
                  </a:cubicBezTo>
                  <a:cubicBezTo>
                    <a:pt x="5945981" y="140494"/>
                    <a:pt x="5948839" y="150971"/>
                    <a:pt x="5951696" y="163354"/>
                  </a:cubicBezTo>
                  <a:cubicBezTo>
                    <a:pt x="5955506" y="175736"/>
                    <a:pt x="5957412" y="189071"/>
                    <a:pt x="5961221" y="204311"/>
                  </a:cubicBezTo>
                  <a:cubicBezTo>
                    <a:pt x="5962174" y="208121"/>
                    <a:pt x="5963126" y="212884"/>
                    <a:pt x="5964079" y="216694"/>
                  </a:cubicBezTo>
                  <a:cubicBezTo>
                    <a:pt x="5964079" y="218599"/>
                    <a:pt x="5963126" y="220504"/>
                    <a:pt x="5962174" y="222409"/>
                  </a:cubicBezTo>
                  <a:cubicBezTo>
                    <a:pt x="5961221" y="226219"/>
                    <a:pt x="5959317" y="230981"/>
                    <a:pt x="5958364" y="235744"/>
                  </a:cubicBezTo>
                  <a:cubicBezTo>
                    <a:pt x="5957412" y="234791"/>
                    <a:pt x="5957412" y="233839"/>
                    <a:pt x="5956459" y="232886"/>
                  </a:cubicBezTo>
                  <a:cubicBezTo>
                    <a:pt x="5956459" y="231934"/>
                    <a:pt x="5956459" y="231934"/>
                    <a:pt x="5956459" y="231934"/>
                  </a:cubicBezTo>
                  <a:cubicBezTo>
                    <a:pt x="5956459" y="231934"/>
                    <a:pt x="5956459" y="231934"/>
                    <a:pt x="5956459" y="232886"/>
                  </a:cubicBezTo>
                  <a:cubicBezTo>
                    <a:pt x="5948839" y="219551"/>
                    <a:pt x="5943124" y="208121"/>
                    <a:pt x="5938362" y="199549"/>
                  </a:cubicBezTo>
                  <a:cubicBezTo>
                    <a:pt x="5931694" y="187166"/>
                    <a:pt x="5927884" y="180499"/>
                    <a:pt x="5927884" y="180499"/>
                  </a:cubicBezTo>
                  <a:cubicBezTo>
                    <a:pt x="5927884" y="180499"/>
                    <a:pt x="5937409" y="209074"/>
                    <a:pt x="5953601" y="250984"/>
                  </a:cubicBezTo>
                  <a:cubicBezTo>
                    <a:pt x="5953601" y="252889"/>
                    <a:pt x="5952649" y="253841"/>
                    <a:pt x="5952649" y="255746"/>
                  </a:cubicBezTo>
                  <a:cubicBezTo>
                    <a:pt x="5949792" y="264319"/>
                    <a:pt x="5947887" y="272891"/>
                    <a:pt x="5945029" y="282416"/>
                  </a:cubicBezTo>
                  <a:cubicBezTo>
                    <a:pt x="5945029" y="283369"/>
                    <a:pt x="5944076" y="284321"/>
                    <a:pt x="5944076" y="285274"/>
                  </a:cubicBezTo>
                  <a:cubicBezTo>
                    <a:pt x="5943124" y="280511"/>
                    <a:pt x="5941219" y="275749"/>
                    <a:pt x="5940267" y="271939"/>
                  </a:cubicBezTo>
                  <a:cubicBezTo>
                    <a:pt x="5936456" y="259556"/>
                    <a:pt x="5932646" y="247174"/>
                    <a:pt x="5928837" y="237649"/>
                  </a:cubicBezTo>
                  <a:cubicBezTo>
                    <a:pt x="5925979" y="230981"/>
                    <a:pt x="5924074" y="225266"/>
                    <a:pt x="5922169" y="220504"/>
                  </a:cubicBezTo>
                  <a:cubicBezTo>
                    <a:pt x="5923121" y="217646"/>
                    <a:pt x="5923121" y="216694"/>
                    <a:pt x="5923121" y="216694"/>
                  </a:cubicBezTo>
                  <a:cubicBezTo>
                    <a:pt x="5923121" y="216694"/>
                    <a:pt x="5922169" y="217646"/>
                    <a:pt x="5921217" y="219551"/>
                  </a:cubicBezTo>
                  <a:cubicBezTo>
                    <a:pt x="5920264" y="216694"/>
                    <a:pt x="5919312" y="213836"/>
                    <a:pt x="5917406" y="211931"/>
                  </a:cubicBezTo>
                  <a:cubicBezTo>
                    <a:pt x="5913596" y="204311"/>
                    <a:pt x="5910739" y="198596"/>
                    <a:pt x="5908834" y="194786"/>
                  </a:cubicBezTo>
                  <a:cubicBezTo>
                    <a:pt x="5908834" y="190976"/>
                    <a:pt x="5907881" y="187166"/>
                    <a:pt x="5907881" y="183356"/>
                  </a:cubicBezTo>
                  <a:cubicBezTo>
                    <a:pt x="5905976" y="168116"/>
                    <a:pt x="5905024" y="159544"/>
                    <a:pt x="5905024" y="159544"/>
                  </a:cubicBezTo>
                  <a:cubicBezTo>
                    <a:pt x="5905024" y="159544"/>
                    <a:pt x="5904071" y="168116"/>
                    <a:pt x="5904071" y="184309"/>
                  </a:cubicBezTo>
                  <a:cubicBezTo>
                    <a:pt x="5904071" y="191929"/>
                    <a:pt x="5903119" y="201454"/>
                    <a:pt x="5903119" y="211931"/>
                  </a:cubicBezTo>
                  <a:cubicBezTo>
                    <a:pt x="5903119" y="217646"/>
                    <a:pt x="5903119" y="223361"/>
                    <a:pt x="5902167" y="229076"/>
                  </a:cubicBezTo>
                  <a:cubicBezTo>
                    <a:pt x="5902167" y="234791"/>
                    <a:pt x="5902167" y="241459"/>
                    <a:pt x="5902167" y="248126"/>
                  </a:cubicBezTo>
                  <a:cubicBezTo>
                    <a:pt x="5902167" y="254794"/>
                    <a:pt x="5902167" y="262414"/>
                    <a:pt x="5903119" y="270034"/>
                  </a:cubicBezTo>
                  <a:cubicBezTo>
                    <a:pt x="5902167" y="274796"/>
                    <a:pt x="5901214" y="279559"/>
                    <a:pt x="5900262" y="285274"/>
                  </a:cubicBezTo>
                  <a:cubicBezTo>
                    <a:pt x="5900262" y="284321"/>
                    <a:pt x="5900262" y="283369"/>
                    <a:pt x="5899309" y="282416"/>
                  </a:cubicBezTo>
                  <a:cubicBezTo>
                    <a:pt x="5897404" y="274796"/>
                    <a:pt x="5896451" y="268129"/>
                    <a:pt x="5895499" y="263366"/>
                  </a:cubicBezTo>
                  <a:cubicBezTo>
                    <a:pt x="5893594" y="255746"/>
                    <a:pt x="5892642" y="250031"/>
                    <a:pt x="5891689" y="248126"/>
                  </a:cubicBezTo>
                  <a:cubicBezTo>
                    <a:pt x="5891689" y="246221"/>
                    <a:pt x="5891689" y="245269"/>
                    <a:pt x="5891689" y="245269"/>
                  </a:cubicBezTo>
                  <a:cubicBezTo>
                    <a:pt x="5891689" y="245269"/>
                    <a:pt x="5891689" y="246221"/>
                    <a:pt x="5890737" y="247174"/>
                  </a:cubicBezTo>
                  <a:cubicBezTo>
                    <a:pt x="5890737" y="247174"/>
                    <a:pt x="5890737" y="247174"/>
                    <a:pt x="5890737" y="247174"/>
                  </a:cubicBezTo>
                  <a:cubicBezTo>
                    <a:pt x="5890737" y="247174"/>
                    <a:pt x="5890737" y="247174"/>
                    <a:pt x="5890737" y="248126"/>
                  </a:cubicBezTo>
                  <a:cubicBezTo>
                    <a:pt x="5889784" y="251936"/>
                    <a:pt x="5885974" y="261461"/>
                    <a:pt x="5881212" y="275749"/>
                  </a:cubicBezTo>
                  <a:cubicBezTo>
                    <a:pt x="5880259" y="270986"/>
                    <a:pt x="5879306" y="266224"/>
                    <a:pt x="5878354" y="262414"/>
                  </a:cubicBezTo>
                  <a:cubicBezTo>
                    <a:pt x="5875496" y="248126"/>
                    <a:pt x="5874544" y="240506"/>
                    <a:pt x="5874544" y="240506"/>
                  </a:cubicBezTo>
                  <a:cubicBezTo>
                    <a:pt x="5874544" y="240506"/>
                    <a:pt x="5874544" y="248126"/>
                    <a:pt x="5874544" y="262414"/>
                  </a:cubicBezTo>
                  <a:cubicBezTo>
                    <a:pt x="5874544" y="270034"/>
                    <a:pt x="5875496" y="279559"/>
                    <a:pt x="5875496" y="290989"/>
                  </a:cubicBezTo>
                  <a:cubicBezTo>
                    <a:pt x="5874544" y="293846"/>
                    <a:pt x="5873592" y="295751"/>
                    <a:pt x="5873592" y="298609"/>
                  </a:cubicBezTo>
                  <a:cubicBezTo>
                    <a:pt x="5872639" y="290036"/>
                    <a:pt x="5872639" y="280511"/>
                    <a:pt x="5870734" y="271939"/>
                  </a:cubicBezTo>
                  <a:cubicBezTo>
                    <a:pt x="5869781" y="278606"/>
                    <a:pt x="5868829" y="286226"/>
                    <a:pt x="5867876" y="292894"/>
                  </a:cubicBezTo>
                  <a:cubicBezTo>
                    <a:pt x="5867876" y="285274"/>
                    <a:pt x="5867876" y="276701"/>
                    <a:pt x="5866924" y="269081"/>
                  </a:cubicBezTo>
                  <a:cubicBezTo>
                    <a:pt x="5866924" y="260509"/>
                    <a:pt x="5865971" y="251936"/>
                    <a:pt x="5865971" y="243364"/>
                  </a:cubicBezTo>
                  <a:cubicBezTo>
                    <a:pt x="5870734" y="231934"/>
                    <a:pt x="5873592" y="225266"/>
                    <a:pt x="5873592" y="225266"/>
                  </a:cubicBezTo>
                  <a:cubicBezTo>
                    <a:pt x="5873592" y="225266"/>
                    <a:pt x="5870734" y="230029"/>
                    <a:pt x="5865971" y="237649"/>
                  </a:cubicBezTo>
                  <a:cubicBezTo>
                    <a:pt x="5865971" y="234791"/>
                    <a:pt x="5865971" y="232886"/>
                    <a:pt x="5865971" y="230029"/>
                  </a:cubicBezTo>
                  <a:cubicBezTo>
                    <a:pt x="5865971" y="217646"/>
                    <a:pt x="5865019" y="205264"/>
                    <a:pt x="5865019" y="194786"/>
                  </a:cubicBezTo>
                  <a:cubicBezTo>
                    <a:pt x="5864067" y="172879"/>
                    <a:pt x="5863114" y="154781"/>
                    <a:pt x="5863114" y="141446"/>
                  </a:cubicBezTo>
                  <a:cubicBezTo>
                    <a:pt x="5862162" y="128111"/>
                    <a:pt x="5862162" y="121444"/>
                    <a:pt x="5862162" y="121444"/>
                  </a:cubicBezTo>
                  <a:cubicBezTo>
                    <a:pt x="5862162" y="121444"/>
                    <a:pt x="5861209" y="129064"/>
                    <a:pt x="5859304" y="141446"/>
                  </a:cubicBezTo>
                  <a:cubicBezTo>
                    <a:pt x="5858351" y="147161"/>
                    <a:pt x="5857399" y="153829"/>
                    <a:pt x="5856446" y="161449"/>
                  </a:cubicBezTo>
                  <a:cubicBezTo>
                    <a:pt x="5855494" y="145256"/>
                    <a:pt x="5854542" y="130969"/>
                    <a:pt x="5853589" y="120491"/>
                  </a:cubicBezTo>
                  <a:cubicBezTo>
                    <a:pt x="5852637" y="106204"/>
                    <a:pt x="5851684" y="98584"/>
                    <a:pt x="5851684" y="98584"/>
                  </a:cubicBezTo>
                  <a:cubicBezTo>
                    <a:pt x="5851684" y="98584"/>
                    <a:pt x="5850731" y="106204"/>
                    <a:pt x="5849779" y="120491"/>
                  </a:cubicBezTo>
                  <a:cubicBezTo>
                    <a:pt x="5848826" y="127159"/>
                    <a:pt x="5848826" y="135731"/>
                    <a:pt x="5847874" y="146209"/>
                  </a:cubicBezTo>
                  <a:cubicBezTo>
                    <a:pt x="5846921" y="155734"/>
                    <a:pt x="5846921" y="167164"/>
                    <a:pt x="5846921" y="179546"/>
                  </a:cubicBezTo>
                  <a:cubicBezTo>
                    <a:pt x="5845969" y="203359"/>
                    <a:pt x="5845969" y="231934"/>
                    <a:pt x="5846921" y="262414"/>
                  </a:cubicBezTo>
                  <a:cubicBezTo>
                    <a:pt x="5846921" y="264319"/>
                    <a:pt x="5846921" y="267176"/>
                    <a:pt x="5846921" y="269081"/>
                  </a:cubicBezTo>
                  <a:cubicBezTo>
                    <a:pt x="5845969" y="270986"/>
                    <a:pt x="5844064" y="272891"/>
                    <a:pt x="5843112" y="274796"/>
                  </a:cubicBezTo>
                  <a:cubicBezTo>
                    <a:pt x="5842159" y="270034"/>
                    <a:pt x="5841206" y="265271"/>
                    <a:pt x="5840254" y="261461"/>
                  </a:cubicBezTo>
                  <a:cubicBezTo>
                    <a:pt x="5840254" y="254794"/>
                    <a:pt x="5840254" y="248126"/>
                    <a:pt x="5841206" y="242411"/>
                  </a:cubicBezTo>
                  <a:cubicBezTo>
                    <a:pt x="5841206" y="230029"/>
                    <a:pt x="5841206" y="223361"/>
                    <a:pt x="5841206" y="223361"/>
                  </a:cubicBezTo>
                  <a:cubicBezTo>
                    <a:pt x="5841206" y="223361"/>
                    <a:pt x="5839301" y="230029"/>
                    <a:pt x="5837396" y="242411"/>
                  </a:cubicBezTo>
                  <a:cubicBezTo>
                    <a:pt x="5837396" y="243364"/>
                    <a:pt x="5837396" y="244316"/>
                    <a:pt x="5836444" y="245269"/>
                  </a:cubicBezTo>
                  <a:cubicBezTo>
                    <a:pt x="5833587" y="233839"/>
                    <a:pt x="5831681" y="224314"/>
                    <a:pt x="5829776" y="215741"/>
                  </a:cubicBezTo>
                  <a:cubicBezTo>
                    <a:pt x="5825967" y="198596"/>
                    <a:pt x="5824062" y="189071"/>
                    <a:pt x="5824062" y="189071"/>
                  </a:cubicBezTo>
                  <a:cubicBezTo>
                    <a:pt x="5824062" y="189071"/>
                    <a:pt x="5825014" y="198596"/>
                    <a:pt x="5825967" y="215741"/>
                  </a:cubicBezTo>
                  <a:cubicBezTo>
                    <a:pt x="5826919" y="224314"/>
                    <a:pt x="5827871" y="234791"/>
                    <a:pt x="5828824" y="246221"/>
                  </a:cubicBezTo>
                  <a:cubicBezTo>
                    <a:pt x="5829776" y="252889"/>
                    <a:pt x="5830729" y="260509"/>
                    <a:pt x="5831681" y="268129"/>
                  </a:cubicBezTo>
                  <a:cubicBezTo>
                    <a:pt x="5830729" y="270034"/>
                    <a:pt x="5828824" y="272891"/>
                    <a:pt x="5826919" y="276701"/>
                  </a:cubicBezTo>
                  <a:cubicBezTo>
                    <a:pt x="5826919" y="274796"/>
                    <a:pt x="5825967" y="272891"/>
                    <a:pt x="5825967" y="270986"/>
                  </a:cubicBezTo>
                  <a:cubicBezTo>
                    <a:pt x="5825014" y="263366"/>
                    <a:pt x="5823109" y="255746"/>
                    <a:pt x="5822156" y="250031"/>
                  </a:cubicBezTo>
                  <a:cubicBezTo>
                    <a:pt x="5820251" y="238601"/>
                    <a:pt x="5818346" y="231934"/>
                    <a:pt x="5818346" y="231934"/>
                  </a:cubicBezTo>
                  <a:cubicBezTo>
                    <a:pt x="5818346" y="231934"/>
                    <a:pt x="5818346" y="238601"/>
                    <a:pt x="5818346" y="250031"/>
                  </a:cubicBezTo>
                  <a:cubicBezTo>
                    <a:pt x="5818346" y="255746"/>
                    <a:pt x="5818346" y="262414"/>
                    <a:pt x="5818346" y="270986"/>
                  </a:cubicBezTo>
                  <a:cubicBezTo>
                    <a:pt x="5816442" y="267176"/>
                    <a:pt x="5814537" y="264319"/>
                    <a:pt x="5812631" y="262414"/>
                  </a:cubicBezTo>
                  <a:lnTo>
                    <a:pt x="5812631" y="246221"/>
                  </a:lnTo>
                  <a:lnTo>
                    <a:pt x="5814537" y="220504"/>
                  </a:lnTo>
                  <a:cubicBezTo>
                    <a:pt x="5815489" y="220504"/>
                    <a:pt x="5815489" y="220504"/>
                    <a:pt x="5816442" y="221456"/>
                  </a:cubicBezTo>
                  <a:cubicBezTo>
                    <a:pt x="5817394" y="222409"/>
                    <a:pt x="5818346" y="222409"/>
                    <a:pt x="5819299" y="224314"/>
                  </a:cubicBezTo>
                  <a:cubicBezTo>
                    <a:pt x="5821204" y="226219"/>
                    <a:pt x="5821204" y="229076"/>
                    <a:pt x="5822156" y="231934"/>
                  </a:cubicBezTo>
                  <a:cubicBezTo>
                    <a:pt x="5822156" y="229076"/>
                    <a:pt x="5822156" y="226219"/>
                    <a:pt x="5821204" y="223361"/>
                  </a:cubicBezTo>
                  <a:cubicBezTo>
                    <a:pt x="5820251" y="222409"/>
                    <a:pt x="5819299" y="220504"/>
                    <a:pt x="5818346" y="219551"/>
                  </a:cubicBezTo>
                  <a:cubicBezTo>
                    <a:pt x="5817394" y="218599"/>
                    <a:pt x="5815489" y="217646"/>
                    <a:pt x="5813584" y="217646"/>
                  </a:cubicBezTo>
                  <a:lnTo>
                    <a:pt x="5811679" y="217646"/>
                  </a:lnTo>
                  <a:lnTo>
                    <a:pt x="5811679" y="219551"/>
                  </a:lnTo>
                  <a:cubicBezTo>
                    <a:pt x="5809774" y="228124"/>
                    <a:pt x="5806917" y="237649"/>
                    <a:pt x="5805012" y="246221"/>
                  </a:cubicBezTo>
                  <a:cubicBezTo>
                    <a:pt x="5804059" y="250031"/>
                    <a:pt x="5804059" y="252889"/>
                    <a:pt x="5803106" y="256699"/>
                  </a:cubicBezTo>
                  <a:cubicBezTo>
                    <a:pt x="5801201" y="258604"/>
                    <a:pt x="5799296" y="261461"/>
                    <a:pt x="5796439" y="264319"/>
                  </a:cubicBezTo>
                  <a:cubicBezTo>
                    <a:pt x="5796439" y="259556"/>
                    <a:pt x="5795487" y="256699"/>
                    <a:pt x="5795487" y="253841"/>
                  </a:cubicBezTo>
                  <a:cubicBezTo>
                    <a:pt x="5794534" y="250031"/>
                    <a:pt x="5794534" y="248126"/>
                    <a:pt x="5794534" y="248126"/>
                  </a:cubicBezTo>
                  <a:cubicBezTo>
                    <a:pt x="5794534" y="248126"/>
                    <a:pt x="5794534" y="250031"/>
                    <a:pt x="5794534" y="253841"/>
                  </a:cubicBezTo>
                  <a:cubicBezTo>
                    <a:pt x="5794534" y="257651"/>
                    <a:pt x="5794534" y="262414"/>
                    <a:pt x="5793581" y="268129"/>
                  </a:cubicBezTo>
                  <a:cubicBezTo>
                    <a:pt x="5792629" y="269081"/>
                    <a:pt x="5792629" y="269081"/>
                    <a:pt x="5791676" y="270034"/>
                  </a:cubicBezTo>
                  <a:cubicBezTo>
                    <a:pt x="5791676" y="270034"/>
                    <a:pt x="5791676" y="270034"/>
                    <a:pt x="5791676" y="270034"/>
                  </a:cubicBezTo>
                  <a:lnTo>
                    <a:pt x="5787867" y="239554"/>
                  </a:lnTo>
                  <a:cubicBezTo>
                    <a:pt x="5791676" y="229076"/>
                    <a:pt x="5793581" y="224314"/>
                    <a:pt x="5793581" y="224314"/>
                  </a:cubicBezTo>
                  <a:cubicBezTo>
                    <a:pt x="5793581" y="224314"/>
                    <a:pt x="5791676" y="228124"/>
                    <a:pt x="5786914" y="234791"/>
                  </a:cubicBezTo>
                  <a:lnTo>
                    <a:pt x="5785009" y="205264"/>
                  </a:lnTo>
                  <a:cubicBezTo>
                    <a:pt x="5788819" y="197644"/>
                    <a:pt x="5791676" y="190024"/>
                    <a:pt x="5795487" y="183356"/>
                  </a:cubicBezTo>
                  <a:cubicBezTo>
                    <a:pt x="5795487" y="183356"/>
                    <a:pt x="5795487" y="184309"/>
                    <a:pt x="5795487" y="184309"/>
                  </a:cubicBezTo>
                  <a:cubicBezTo>
                    <a:pt x="5795487" y="184309"/>
                    <a:pt x="5795487" y="183356"/>
                    <a:pt x="5795487" y="183356"/>
                  </a:cubicBezTo>
                  <a:cubicBezTo>
                    <a:pt x="5796439" y="181451"/>
                    <a:pt x="5797392" y="179546"/>
                    <a:pt x="5797392" y="178594"/>
                  </a:cubicBezTo>
                  <a:cubicBezTo>
                    <a:pt x="5803106" y="165259"/>
                    <a:pt x="5808821" y="153829"/>
                    <a:pt x="5812631" y="145256"/>
                  </a:cubicBezTo>
                  <a:cubicBezTo>
                    <a:pt x="5821204" y="126206"/>
                    <a:pt x="5825967" y="115729"/>
                    <a:pt x="5825967" y="115729"/>
                  </a:cubicBezTo>
                  <a:cubicBezTo>
                    <a:pt x="5825967" y="115729"/>
                    <a:pt x="5820251" y="125254"/>
                    <a:pt x="5809774" y="143351"/>
                  </a:cubicBezTo>
                  <a:cubicBezTo>
                    <a:pt x="5805012" y="151924"/>
                    <a:pt x="5798344" y="162401"/>
                    <a:pt x="5791676" y="173831"/>
                  </a:cubicBezTo>
                  <a:cubicBezTo>
                    <a:pt x="5790724" y="172879"/>
                    <a:pt x="5789771" y="171926"/>
                    <a:pt x="5788819" y="170974"/>
                  </a:cubicBezTo>
                  <a:cubicBezTo>
                    <a:pt x="5786914" y="170021"/>
                    <a:pt x="5785009" y="169069"/>
                    <a:pt x="5783104" y="169069"/>
                  </a:cubicBezTo>
                  <a:lnTo>
                    <a:pt x="5781199" y="169069"/>
                  </a:lnTo>
                  <a:lnTo>
                    <a:pt x="5781199" y="170974"/>
                  </a:lnTo>
                  <a:lnTo>
                    <a:pt x="5777389" y="197644"/>
                  </a:lnTo>
                  <a:cubicBezTo>
                    <a:pt x="5774531" y="204311"/>
                    <a:pt x="5770721" y="210026"/>
                    <a:pt x="5766912" y="217646"/>
                  </a:cubicBezTo>
                  <a:cubicBezTo>
                    <a:pt x="5762149" y="226219"/>
                    <a:pt x="5757387" y="234791"/>
                    <a:pt x="5752624" y="244316"/>
                  </a:cubicBezTo>
                  <a:cubicBezTo>
                    <a:pt x="5752624" y="240506"/>
                    <a:pt x="5751671" y="236696"/>
                    <a:pt x="5751671" y="233839"/>
                  </a:cubicBezTo>
                  <a:cubicBezTo>
                    <a:pt x="5750719" y="228124"/>
                    <a:pt x="5749767" y="222409"/>
                    <a:pt x="5749767" y="216694"/>
                  </a:cubicBezTo>
                  <a:cubicBezTo>
                    <a:pt x="5754529" y="199549"/>
                    <a:pt x="5757387" y="190024"/>
                    <a:pt x="5757387" y="190024"/>
                  </a:cubicBezTo>
                  <a:cubicBezTo>
                    <a:pt x="5757387" y="190024"/>
                    <a:pt x="5754529" y="197644"/>
                    <a:pt x="5749767" y="210979"/>
                  </a:cubicBezTo>
                  <a:cubicBezTo>
                    <a:pt x="5749767" y="209074"/>
                    <a:pt x="5748814" y="206216"/>
                    <a:pt x="5748814" y="204311"/>
                  </a:cubicBezTo>
                  <a:cubicBezTo>
                    <a:pt x="5746909" y="188119"/>
                    <a:pt x="5745004" y="178594"/>
                    <a:pt x="5745004" y="178594"/>
                  </a:cubicBezTo>
                  <a:cubicBezTo>
                    <a:pt x="5745004" y="178594"/>
                    <a:pt x="5745004" y="188119"/>
                    <a:pt x="5745004" y="204311"/>
                  </a:cubicBezTo>
                  <a:cubicBezTo>
                    <a:pt x="5745004" y="210026"/>
                    <a:pt x="5745004" y="215741"/>
                    <a:pt x="5745004" y="222409"/>
                  </a:cubicBezTo>
                  <a:cubicBezTo>
                    <a:pt x="5745004" y="223361"/>
                    <a:pt x="5744051" y="224314"/>
                    <a:pt x="5744051" y="225266"/>
                  </a:cubicBezTo>
                  <a:cubicBezTo>
                    <a:pt x="5740242" y="234791"/>
                    <a:pt x="5736431" y="247174"/>
                    <a:pt x="5731669" y="259556"/>
                  </a:cubicBezTo>
                  <a:cubicBezTo>
                    <a:pt x="5731669" y="259556"/>
                    <a:pt x="5731669" y="258604"/>
                    <a:pt x="5731669" y="258604"/>
                  </a:cubicBezTo>
                  <a:cubicBezTo>
                    <a:pt x="5733574" y="245269"/>
                    <a:pt x="5734526" y="238601"/>
                    <a:pt x="5734526" y="238601"/>
                  </a:cubicBezTo>
                  <a:cubicBezTo>
                    <a:pt x="5734526" y="238601"/>
                    <a:pt x="5732621" y="246221"/>
                    <a:pt x="5727859" y="258604"/>
                  </a:cubicBezTo>
                  <a:cubicBezTo>
                    <a:pt x="5726906" y="260509"/>
                    <a:pt x="5726906" y="262414"/>
                    <a:pt x="5725954" y="264319"/>
                  </a:cubicBezTo>
                  <a:cubicBezTo>
                    <a:pt x="5725954" y="264319"/>
                    <a:pt x="5725954" y="263366"/>
                    <a:pt x="5725954" y="263366"/>
                  </a:cubicBezTo>
                  <a:cubicBezTo>
                    <a:pt x="5725954" y="263366"/>
                    <a:pt x="5725954" y="262414"/>
                    <a:pt x="5725954" y="262414"/>
                  </a:cubicBezTo>
                  <a:cubicBezTo>
                    <a:pt x="5725954" y="260509"/>
                    <a:pt x="5726906" y="258604"/>
                    <a:pt x="5726906" y="256699"/>
                  </a:cubicBezTo>
                  <a:cubicBezTo>
                    <a:pt x="5727859" y="251936"/>
                    <a:pt x="5728812" y="247174"/>
                    <a:pt x="5729764" y="242411"/>
                  </a:cubicBezTo>
                  <a:cubicBezTo>
                    <a:pt x="5730717" y="237649"/>
                    <a:pt x="5731669" y="233839"/>
                    <a:pt x="5732621" y="230029"/>
                  </a:cubicBezTo>
                  <a:cubicBezTo>
                    <a:pt x="5734526" y="222409"/>
                    <a:pt x="5736431" y="215741"/>
                    <a:pt x="5737384" y="210026"/>
                  </a:cubicBezTo>
                  <a:cubicBezTo>
                    <a:pt x="5740242" y="198596"/>
                    <a:pt x="5741194" y="191929"/>
                    <a:pt x="5741194" y="191929"/>
                  </a:cubicBezTo>
                  <a:cubicBezTo>
                    <a:pt x="5741194" y="191929"/>
                    <a:pt x="5740242" y="193834"/>
                    <a:pt x="5739289" y="196691"/>
                  </a:cubicBezTo>
                  <a:cubicBezTo>
                    <a:pt x="5740242" y="192881"/>
                    <a:pt x="5740242" y="190024"/>
                    <a:pt x="5740242" y="190024"/>
                  </a:cubicBezTo>
                  <a:cubicBezTo>
                    <a:pt x="5740242" y="190024"/>
                    <a:pt x="5737384" y="197644"/>
                    <a:pt x="5731669" y="211931"/>
                  </a:cubicBezTo>
                  <a:cubicBezTo>
                    <a:pt x="5730717" y="215741"/>
                    <a:pt x="5728812" y="219551"/>
                    <a:pt x="5726906" y="224314"/>
                  </a:cubicBezTo>
                  <a:cubicBezTo>
                    <a:pt x="5725954" y="225266"/>
                    <a:pt x="5725954" y="227171"/>
                    <a:pt x="5725001" y="228124"/>
                  </a:cubicBezTo>
                  <a:cubicBezTo>
                    <a:pt x="5723096" y="231934"/>
                    <a:pt x="5722144" y="235744"/>
                    <a:pt x="5720239" y="240506"/>
                  </a:cubicBezTo>
                  <a:cubicBezTo>
                    <a:pt x="5719287" y="243364"/>
                    <a:pt x="5718334" y="246221"/>
                    <a:pt x="5717381" y="250031"/>
                  </a:cubicBezTo>
                  <a:cubicBezTo>
                    <a:pt x="5716429" y="251936"/>
                    <a:pt x="5716429" y="252889"/>
                    <a:pt x="5715476" y="254794"/>
                  </a:cubicBezTo>
                  <a:cubicBezTo>
                    <a:pt x="5713571" y="260509"/>
                    <a:pt x="5711667" y="266224"/>
                    <a:pt x="5709762" y="272891"/>
                  </a:cubicBezTo>
                  <a:cubicBezTo>
                    <a:pt x="5707856" y="278606"/>
                    <a:pt x="5705951" y="284321"/>
                    <a:pt x="5704046" y="290989"/>
                  </a:cubicBezTo>
                  <a:cubicBezTo>
                    <a:pt x="5701189" y="285274"/>
                    <a:pt x="5699284" y="280511"/>
                    <a:pt x="5696426" y="275749"/>
                  </a:cubicBezTo>
                  <a:cubicBezTo>
                    <a:pt x="5695474" y="271939"/>
                    <a:pt x="5695474" y="269081"/>
                    <a:pt x="5695474" y="269081"/>
                  </a:cubicBezTo>
                  <a:cubicBezTo>
                    <a:pt x="5695474" y="269081"/>
                    <a:pt x="5695474" y="270034"/>
                    <a:pt x="5695474" y="272891"/>
                  </a:cubicBezTo>
                  <a:cubicBezTo>
                    <a:pt x="5692617" y="268129"/>
                    <a:pt x="5690712" y="263366"/>
                    <a:pt x="5688806" y="259556"/>
                  </a:cubicBezTo>
                  <a:cubicBezTo>
                    <a:pt x="5683092" y="249079"/>
                    <a:pt x="5680234" y="243364"/>
                    <a:pt x="5680234" y="243364"/>
                  </a:cubicBezTo>
                  <a:cubicBezTo>
                    <a:pt x="5680234" y="243364"/>
                    <a:pt x="5682139" y="250031"/>
                    <a:pt x="5684996" y="260509"/>
                  </a:cubicBezTo>
                  <a:cubicBezTo>
                    <a:pt x="5687854" y="269081"/>
                    <a:pt x="5690712" y="279559"/>
                    <a:pt x="5694521" y="292894"/>
                  </a:cubicBezTo>
                  <a:cubicBezTo>
                    <a:pt x="5694521" y="297656"/>
                    <a:pt x="5694521" y="302419"/>
                    <a:pt x="5694521" y="309086"/>
                  </a:cubicBezTo>
                  <a:cubicBezTo>
                    <a:pt x="5694521" y="313849"/>
                    <a:pt x="5694521" y="318611"/>
                    <a:pt x="5694521" y="323374"/>
                  </a:cubicBezTo>
                  <a:cubicBezTo>
                    <a:pt x="5693569" y="326231"/>
                    <a:pt x="5692617" y="329089"/>
                    <a:pt x="5691664" y="331946"/>
                  </a:cubicBezTo>
                  <a:cubicBezTo>
                    <a:pt x="5690712" y="330994"/>
                    <a:pt x="5690712" y="330041"/>
                    <a:pt x="5689759" y="329089"/>
                  </a:cubicBezTo>
                  <a:lnTo>
                    <a:pt x="5689759" y="320516"/>
                  </a:lnTo>
                  <a:cubicBezTo>
                    <a:pt x="5688806" y="309086"/>
                    <a:pt x="5688806" y="297656"/>
                    <a:pt x="5687854" y="286226"/>
                  </a:cubicBezTo>
                  <a:cubicBezTo>
                    <a:pt x="5686901" y="297656"/>
                    <a:pt x="5685949" y="308134"/>
                    <a:pt x="5684996" y="319564"/>
                  </a:cubicBezTo>
                  <a:cubicBezTo>
                    <a:pt x="5684044" y="317659"/>
                    <a:pt x="5683092" y="315754"/>
                    <a:pt x="5681187" y="312896"/>
                  </a:cubicBezTo>
                  <a:cubicBezTo>
                    <a:pt x="5679281" y="299561"/>
                    <a:pt x="5677376" y="286226"/>
                    <a:pt x="5675471" y="273844"/>
                  </a:cubicBezTo>
                  <a:cubicBezTo>
                    <a:pt x="5674519" y="267176"/>
                    <a:pt x="5673567" y="260509"/>
                    <a:pt x="5672614" y="253841"/>
                  </a:cubicBezTo>
                  <a:cubicBezTo>
                    <a:pt x="5671662" y="247174"/>
                    <a:pt x="5671662" y="241459"/>
                    <a:pt x="5670709" y="235744"/>
                  </a:cubicBezTo>
                  <a:cubicBezTo>
                    <a:pt x="5669756" y="224314"/>
                    <a:pt x="5668804" y="214789"/>
                    <a:pt x="5667851" y="207169"/>
                  </a:cubicBezTo>
                  <a:cubicBezTo>
                    <a:pt x="5666899" y="198596"/>
                    <a:pt x="5665946" y="192881"/>
                    <a:pt x="5665946" y="188119"/>
                  </a:cubicBezTo>
                  <a:cubicBezTo>
                    <a:pt x="5666899" y="185261"/>
                    <a:pt x="5666899" y="183356"/>
                    <a:pt x="5666899" y="183356"/>
                  </a:cubicBezTo>
                  <a:cubicBezTo>
                    <a:pt x="5666899" y="183356"/>
                    <a:pt x="5665946" y="184309"/>
                    <a:pt x="5665946" y="186214"/>
                  </a:cubicBezTo>
                  <a:cubicBezTo>
                    <a:pt x="5665946" y="183356"/>
                    <a:pt x="5664994" y="181451"/>
                    <a:pt x="5664994" y="181451"/>
                  </a:cubicBezTo>
                  <a:cubicBezTo>
                    <a:pt x="5664994" y="181451"/>
                    <a:pt x="5664994" y="184309"/>
                    <a:pt x="5664994" y="188119"/>
                  </a:cubicBezTo>
                  <a:cubicBezTo>
                    <a:pt x="5663089" y="192881"/>
                    <a:pt x="5659279" y="201454"/>
                    <a:pt x="5654517" y="211931"/>
                  </a:cubicBezTo>
                  <a:cubicBezTo>
                    <a:pt x="5654517" y="210026"/>
                    <a:pt x="5654517" y="207169"/>
                    <a:pt x="5653564" y="205264"/>
                  </a:cubicBezTo>
                  <a:cubicBezTo>
                    <a:pt x="5652612" y="199549"/>
                    <a:pt x="5652612" y="193834"/>
                    <a:pt x="5652612" y="189071"/>
                  </a:cubicBezTo>
                  <a:cubicBezTo>
                    <a:pt x="5655469" y="183356"/>
                    <a:pt x="5657374" y="179546"/>
                    <a:pt x="5657374" y="179546"/>
                  </a:cubicBezTo>
                  <a:cubicBezTo>
                    <a:pt x="5657374" y="179546"/>
                    <a:pt x="5655469" y="182404"/>
                    <a:pt x="5652612" y="187166"/>
                  </a:cubicBezTo>
                  <a:cubicBezTo>
                    <a:pt x="5652612" y="186214"/>
                    <a:pt x="5652612" y="186214"/>
                    <a:pt x="5652612" y="185261"/>
                  </a:cubicBezTo>
                  <a:cubicBezTo>
                    <a:pt x="5651659" y="173831"/>
                    <a:pt x="5651659" y="167164"/>
                    <a:pt x="5651659" y="167164"/>
                  </a:cubicBezTo>
                  <a:cubicBezTo>
                    <a:pt x="5651659" y="167164"/>
                    <a:pt x="5650706" y="171926"/>
                    <a:pt x="5649754" y="179546"/>
                  </a:cubicBezTo>
                  <a:cubicBezTo>
                    <a:pt x="5649754" y="179546"/>
                    <a:pt x="5649754" y="178594"/>
                    <a:pt x="5649754" y="178594"/>
                  </a:cubicBezTo>
                  <a:cubicBezTo>
                    <a:pt x="5648801" y="171926"/>
                    <a:pt x="5648801" y="166211"/>
                    <a:pt x="5647849" y="159544"/>
                  </a:cubicBezTo>
                  <a:cubicBezTo>
                    <a:pt x="5647849" y="153829"/>
                    <a:pt x="5646896" y="148114"/>
                    <a:pt x="5646896" y="142399"/>
                  </a:cubicBezTo>
                  <a:cubicBezTo>
                    <a:pt x="5645944" y="131921"/>
                    <a:pt x="5644992" y="122396"/>
                    <a:pt x="5645944" y="114776"/>
                  </a:cubicBezTo>
                  <a:cubicBezTo>
                    <a:pt x="5645944" y="99536"/>
                    <a:pt x="5644992" y="90011"/>
                    <a:pt x="5644992" y="90011"/>
                  </a:cubicBezTo>
                  <a:cubicBezTo>
                    <a:pt x="5644992" y="90011"/>
                    <a:pt x="5644039" y="98584"/>
                    <a:pt x="5641181" y="113824"/>
                  </a:cubicBezTo>
                  <a:cubicBezTo>
                    <a:pt x="5640229" y="121444"/>
                    <a:pt x="5639276" y="130969"/>
                    <a:pt x="5639276" y="141446"/>
                  </a:cubicBezTo>
                  <a:cubicBezTo>
                    <a:pt x="5639276" y="147161"/>
                    <a:pt x="5638324" y="152876"/>
                    <a:pt x="5638324" y="158591"/>
                  </a:cubicBezTo>
                  <a:cubicBezTo>
                    <a:pt x="5638324" y="164306"/>
                    <a:pt x="5638324" y="170974"/>
                    <a:pt x="5638324" y="177641"/>
                  </a:cubicBezTo>
                  <a:cubicBezTo>
                    <a:pt x="5638324" y="186214"/>
                    <a:pt x="5638324" y="195739"/>
                    <a:pt x="5639276" y="205264"/>
                  </a:cubicBezTo>
                  <a:cubicBezTo>
                    <a:pt x="5638324" y="206216"/>
                    <a:pt x="5638324" y="207169"/>
                    <a:pt x="5637371" y="208121"/>
                  </a:cubicBezTo>
                  <a:cubicBezTo>
                    <a:pt x="5637371" y="208121"/>
                    <a:pt x="5636419" y="209074"/>
                    <a:pt x="5636419" y="209074"/>
                  </a:cubicBezTo>
                  <a:cubicBezTo>
                    <a:pt x="5636419" y="208121"/>
                    <a:pt x="5636419" y="208121"/>
                    <a:pt x="5636419" y="208121"/>
                  </a:cubicBezTo>
                  <a:cubicBezTo>
                    <a:pt x="5636419" y="208121"/>
                    <a:pt x="5636419" y="208121"/>
                    <a:pt x="5636419" y="209074"/>
                  </a:cubicBezTo>
                  <a:cubicBezTo>
                    <a:pt x="5635467" y="210979"/>
                    <a:pt x="5633562" y="212884"/>
                    <a:pt x="5631656" y="215741"/>
                  </a:cubicBezTo>
                  <a:cubicBezTo>
                    <a:pt x="5628799" y="201454"/>
                    <a:pt x="5626894" y="192881"/>
                    <a:pt x="5626894" y="192881"/>
                  </a:cubicBezTo>
                  <a:cubicBezTo>
                    <a:pt x="5626894" y="192881"/>
                    <a:pt x="5626894" y="204311"/>
                    <a:pt x="5626894" y="222409"/>
                  </a:cubicBezTo>
                  <a:cubicBezTo>
                    <a:pt x="5626894" y="222409"/>
                    <a:pt x="5626894" y="222409"/>
                    <a:pt x="5626894" y="223361"/>
                  </a:cubicBezTo>
                  <a:cubicBezTo>
                    <a:pt x="5624037" y="219551"/>
                    <a:pt x="5621179" y="215741"/>
                    <a:pt x="5618321" y="211931"/>
                  </a:cubicBezTo>
                  <a:cubicBezTo>
                    <a:pt x="5608796" y="199549"/>
                    <a:pt x="5601176" y="189071"/>
                    <a:pt x="5593556" y="181451"/>
                  </a:cubicBezTo>
                  <a:cubicBezTo>
                    <a:pt x="5579269" y="165259"/>
                    <a:pt x="5570696" y="155734"/>
                    <a:pt x="5570696" y="155734"/>
                  </a:cubicBezTo>
                  <a:cubicBezTo>
                    <a:pt x="5570696" y="155734"/>
                    <a:pt x="5577364" y="166211"/>
                    <a:pt x="5590699" y="184309"/>
                  </a:cubicBezTo>
                  <a:cubicBezTo>
                    <a:pt x="5597367" y="192881"/>
                    <a:pt x="5604034" y="204311"/>
                    <a:pt x="5612606" y="217646"/>
                  </a:cubicBezTo>
                  <a:cubicBezTo>
                    <a:pt x="5613559" y="219551"/>
                    <a:pt x="5614512" y="221456"/>
                    <a:pt x="5616417" y="223361"/>
                  </a:cubicBezTo>
                  <a:cubicBezTo>
                    <a:pt x="5617369" y="226219"/>
                    <a:pt x="5618321" y="230029"/>
                    <a:pt x="5620226" y="233839"/>
                  </a:cubicBezTo>
                  <a:cubicBezTo>
                    <a:pt x="5620226" y="233839"/>
                    <a:pt x="5620226" y="233839"/>
                    <a:pt x="5620226" y="234791"/>
                  </a:cubicBezTo>
                  <a:cubicBezTo>
                    <a:pt x="5619274" y="236696"/>
                    <a:pt x="5618321" y="238601"/>
                    <a:pt x="5616417" y="241459"/>
                  </a:cubicBezTo>
                  <a:cubicBezTo>
                    <a:pt x="5616417" y="241459"/>
                    <a:pt x="5616417" y="240506"/>
                    <a:pt x="5616417" y="240506"/>
                  </a:cubicBezTo>
                  <a:cubicBezTo>
                    <a:pt x="5616417" y="240506"/>
                    <a:pt x="5616417" y="240506"/>
                    <a:pt x="5616417" y="241459"/>
                  </a:cubicBezTo>
                  <a:cubicBezTo>
                    <a:pt x="5615464" y="242411"/>
                    <a:pt x="5614512" y="244316"/>
                    <a:pt x="5614512" y="245269"/>
                  </a:cubicBezTo>
                  <a:cubicBezTo>
                    <a:pt x="5608796" y="255746"/>
                    <a:pt x="5602129" y="267176"/>
                    <a:pt x="5594509" y="280511"/>
                  </a:cubicBezTo>
                  <a:cubicBezTo>
                    <a:pt x="5594509" y="278606"/>
                    <a:pt x="5594509" y="277654"/>
                    <a:pt x="5594509" y="275749"/>
                  </a:cubicBezTo>
                  <a:cubicBezTo>
                    <a:pt x="5594509" y="272891"/>
                    <a:pt x="5594509" y="270986"/>
                    <a:pt x="5594509" y="268129"/>
                  </a:cubicBezTo>
                  <a:cubicBezTo>
                    <a:pt x="5595462" y="260509"/>
                    <a:pt x="5596414" y="256699"/>
                    <a:pt x="5596414" y="256699"/>
                  </a:cubicBezTo>
                  <a:cubicBezTo>
                    <a:pt x="5596414" y="256699"/>
                    <a:pt x="5595462" y="258604"/>
                    <a:pt x="5594509" y="263366"/>
                  </a:cubicBezTo>
                  <a:cubicBezTo>
                    <a:pt x="5594509" y="263366"/>
                    <a:pt x="5594509" y="262414"/>
                    <a:pt x="5594509" y="262414"/>
                  </a:cubicBezTo>
                  <a:cubicBezTo>
                    <a:pt x="5593556" y="257651"/>
                    <a:pt x="5593556" y="253841"/>
                    <a:pt x="5592604" y="250031"/>
                  </a:cubicBezTo>
                  <a:cubicBezTo>
                    <a:pt x="5591651" y="243364"/>
                    <a:pt x="5590699" y="238601"/>
                    <a:pt x="5590699" y="232886"/>
                  </a:cubicBezTo>
                  <a:cubicBezTo>
                    <a:pt x="5594509" y="223361"/>
                    <a:pt x="5596414" y="217646"/>
                    <a:pt x="5596414" y="217646"/>
                  </a:cubicBezTo>
                  <a:cubicBezTo>
                    <a:pt x="5596414" y="217646"/>
                    <a:pt x="5593556" y="221456"/>
                    <a:pt x="5589746" y="230029"/>
                  </a:cubicBezTo>
                  <a:cubicBezTo>
                    <a:pt x="5589746" y="230029"/>
                    <a:pt x="5589746" y="230029"/>
                    <a:pt x="5589746" y="230029"/>
                  </a:cubicBezTo>
                  <a:cubicBezTo>
                    <a:pt x="5587842" y="218599"/>
                    <a:pt x="5586889" y="211931"/>
                    <a:pt x="5586889" y="211931"/>
                  </a:cubicBezTo>
                  <a:cubicBezTo>
                    <a:pt x="5586889" y="211931"/>
                    <a:pt x="5585937" y="218599"/>
                    <a:pt x="5585937" y="230029"/>
                  </a:cubicBezTo>
                  <a:cubicBezTo>
                    <a:pt x="5585937" y="230029"/>
                    <a:pt x="5585937" y="230981"/>
                    <a:pt x="5585937" y="230981"/>
                  </a:cubicBezTo>
                  <a:cubicBezTo>
                    <a:pt x="5584984" y="225266"/>
                    <a:pt x="5584031" y="219551"/>
                    <a:pt x="5583079" y="213836"/>
                  </a:cubicBezTo>
                  <a:cubicBezTo>
                    <a:pt x="5583079" y="223361"/>
                    <a:pt x="5583079" y="232886"/>
                    <a:pt x="5583079" y="242411"/>
                  </a:cubicBezTo>
                  <a:cubicBezTo>
                    <a:pt x="5582126" y="243364"/>
                    <a:pt x="5582126" y="245269"/>
                    <a:pt x="5581174" y="246221"/>
                  </a:cubicBezTo>
                  <a:cubicBezTo>
                    <a:pt x="5580221" y="247174"/>
                    <a:pt x="5579269" y="249079"/>
                    <a:pt x="5579269" y="250031"/>
                  </a:cubicBezTo>
                  <a:cubicBezTo>
                    <a:pt x="5576412" y="235744"/>
                    <a:pt x="5574506" y="221456"/>
                    <a:pt x="5571649" y="209074"/>
                  </a:cubicBezTo>
                  <a:cubicBezTo>
                    <a:pt x="5570696" y="202406"/>
                    <a:pt x="5568792" y="194786"/>
                    <a:pt x="5567839" y="189071"/>
                  </a:cubicBezTo>
                  <a:cubicBezTo>
                    <a:pt x="5565934" y="182404"/>
                    <a:pt x="5564981" y="176689"/>
                    <a:pt x="5563076" y="170974"/>
                  </a:cubicBezTo>
                  <a:cubicBezTo>
                    <a:pt x="5560219" y="159544"/>
                    <a:pt x="5557362" y="150019"/>
                    <a:pt x="5555456" y="141446"/>
                  </a:cubicBezTo>
                  <a:cubicBezTo>
                    <a:pt x="5550694" y="125254"/>
                    <a:pt x="5548789" y="115729"/>
                    <a:pt x="5548789" y="115729"/>
                  </a:cubicBezTo>
                  <a:cubicBezTo>
                    <a:pt x="5548789" y="115729"/>
                    <a:pt x="5549742" y="125254"/>
                    <a:pt x="5551646" y="142399"/>
                  </a:cubicBezTo>
                  <a:cubicBezTo>
                    <a:pt x="5552599" y="150971"/>
                    <a:pt x="5554504" y="160496"/>
                    <a:pt x="5555456" y="172879"/>
                  </a:cubicBezTo>
                  <a:cubicBezTo>
                    <a:pt x="5556409" y="178594"/>
                    <a:pt x="5557362" y="185261"/>
                    <a:pt x="5558314" y="190976"/>
                  </a:cubicBezTo>
                  <a:cubicBezTo>
                    <a:pt x="5559267" y="197644"/>
                    <a:pt x="5559267" y="204311"/>
                    <a:pt x="5560219" y="211931"/>
                  </a:cubicBezTo>
                  <a:cubicBezTo>
                    <a:pt x="5561171" y="226219"/>
                    <a:pt x="5563076" y="241459"/>
                    <a:pt x="5564981" y="257651"/>
                  </a:cubicBezTo>
                  <a:cubicBezTo>
                    <a:pt x="5565934" y="263366"/>
                    <a:pt x="5565934" y="269081"/>
                    <a:pt x="5565934" y="274796"/>
                  </a:cubicBezTo>
                  <a:cubicBezTo>
                    <a:pt x="5564981" y="275749"/>
                    <a:pt x="5564981" y="277654"/>
                    <a:pt x="5564029" y="278606"/>
                  </a:cubicBezTo>
                  <a:cubicBezTo>
                    <a:pt x="5563076" y="280511"/>
                    <a:pt x="5562124" y="282416"/>
                    <a:pt x="5561171" y="284321"/>
                  </a:cubicBezTo>
                  <a:cubicBezTo>
                    <a:pt x="5557362" y="277654"/>
                    <a:pt x="5553551" y="270034"/>
                    <a:pt x="5549742" y="264319"/>
                  </a:cubicBezTo>
                  <a:cubicBezTo>
                    <a:pt x="5549742" y="263366"/>
                    <a:pt x="5548789" y="262414"/>
                    <a:pt x="5548789" y="261461"/>
                  </a:cubicBezTo>
                  <a:cubicBezTo>
                    <a:pt x="5546884" y="255746"/>
                    <a:pt x="5545931" y="250984"/>
                    <a:pt x="5544026" y="247174"/>
                  </a:cubicBezTo>
                  <a:cubicBezTo>
                    <a:pt x="5545931" y="234791"/>
                    <a:pt x="5547837" y="228124"/>
                    <a:pt x="5547837" y="228124"/>
                  </a:cubicBezTo>
                  <a:cubicBezTo>
                    <a:pt x="5547837" y="228124"/>
                    <a:pt x="5545931" y="232886"/>
                    <a:pt x="5542121" y="241459"/>
                  </a:cubicBezTo>
                  <a:cubicBezTo>
                    <a:pt x="5542121" y="240506"/>
                    <a:pt x="5541169" y="239554"/>
                    <a:pt x="5541169" y="238601"/>
                  </a:cubicBezTo>
                  <a:cubicBezTo>
                    <a:pt x="5540217" y="235744"/>
                    <a:pt x="5539264" y="232886"/>
                    <a:pt x="5538312" y="230029"/>
                  </a:cubicBezTo>
                  <a:cubicBezTo>
                    <a:pt x="5546884" y="192881"/>
                    <a:pt x="5551646" y="167164"/>
                    <a:pt x="5551646" y="167164"/>
                  </a:cubicBezTo>
                  <a:cubicBezTo>
                    <a:pt x="5551646" y="167164"/>
                    <a:pt x="5542121" y="190024"/>
                    <a:pt x="5528787" y="225266"/>
                  </a:cubicBezTo>
                  <a:cubicBezTo>
                    <a:pt x="5526881" y="221456"/>
                    <a:pt x="5524976" y="219551"/>
                    <a:pt x="5524976" y="217646"/>
                  </a:cubicBezTo>
                  <a:cubicBezTo>
                    <a:pt x="5524024" y="213836"/>
                    <a:pt x="5524024" y="210026"/>
                    <a:pt x="5524024" y="207169"/>
                  </a:cubicBezTo>
                  <a:cubicBezTo>
                    <a:pt x="5522119" y="192881"/>
                    <a:pt x="5521167" y="185261"/>
                    <a:pt x="5521167" y="185261"/>
                  </a:cubicBezTo>
                  <a:cubicBezTo>
                    <a:pt x="5521167" y="185261"/>
                    <a:pt x="5521167" y="192881"/>
                    <a:pt x="5520214" y="207169"/>
                  </a:cubicBezTo>
                  <a:cubicBezTo>
                    <a:pt x="5520214" y="213836"/>
                    <a:pt x="5520214" y="222409"/>
                    <a:pt x="5520214" y="232886"/>
                  </a:cubicBezTo>
                  <a:cubicBezTo>
                    <a:pt x="5520214" y="237649"/>
                    <a:pt x="5520214" y="243364"/>
                    <a:pt x="5520214" y="248126"/>
                  </a:cubicBezTo>
                  <a:cubicBezTo>
                    <a:pt x="5520214" y="249079"/>
                    <a:pt x="5520214" y="250031"/>
                    <a:pt x="5520214" y="250984"/>
                  </a:cubicBezTo>
                  <a:cubicBezTo>
                    <a:pt x="5515451" y="264319"/>
                    <a:pt x="5510689" y="277654"/>
                    <a:pt x="5505926" y="291941"/>
                  </a:cubicBezTo>
                  <a:cubicBezTo>
                    <a:pt x="5504974" y="294799"/>
                    <a:pt x="5504021" y="297656"/>
                    <a:pt x="5503069" y="300514"/>
                  </a:cubicBezTo>
                  <a:cubicBezTo>
                    <a:pt x="5501164" y="297656"/>
                    <a:pt x="5500212" y="293846"/>
                    <a:pt x="5498306" y="290989"/>
                  </a:cubicBezTo>
                  <a:cubicBezTo>
                    <a:pt x="5498306" y="289084"/>
                    <a:pt x="5498306" y="287179"/>
                    <a:pt x="5498306" y="285274"/>
                  </a:cubicBezTo>
                  <a:cubicBezTo>
                    <a:pt x="5499259" y="274796"/>
                    <a:pt x="5499259" y="269081"/>
                    <a:pt x="5499259" y="269081"/>
                  </a:cubicBezTo>
                  <a:cubicBezTo>
                    <a:pt x="5499259" y="269081"/>
                    <a:pt x="5497354" y="274796"/>
                    <a:pt x="5494496" y="284321"/>
                  </a:cubicBezTo>
                  <a:cubicBezTo>
                    <a:pt x="5489734" y="273844"/>
                    <a:pt x="5484971" y="265271"/>
                    <a:pt x="5481162" y="257651"/>
                  </a:cubicBezTo>
                  <a:cubicBezTo>
                    <a:pt x="5482114" y="255746"/>
                    <a:pt x="5482114" y="253841"/>
                    <a:pt x="5483067" y="251936"/>
                  </a:cubicBezTo>
                  <a:cubicBezTo>
                    <a:pt x="5486876" y="241459"/>
                    <a:pt x="5489734" y="231934"/>
                    <a:pt x="5492592" y="224314"/>
                  </a:cubicBezTo>
                  <a:cubicBezTo>
                    <a:pt x="5497354" y="209074"/>
                    <a:pt x="5500212" y="200501"/>
                    <a:pt x="5500212" y="200501"/>
                  </a:cubicBezTo>
                  <a:cubicBezTo>
                    <a:pt x="5500212" y="200501"/>
                    <a:pt x="5498306" y="205264"/>
                    <a:pt x="5493544" y="212884"/>
                  </a:cubicBezTo>
                  <a:cubicBezTo>
                    <a:pt x="5496401" y="203359"/>
                    <a:pt x="5500212" y="194786"/>
                    <a:pt x="5502117" y="188119"/>
                  </a:cubicBezTo>
                  <a:cubicBezTo>
                    <a:pt x="5507831" y="170974"/>
                    <a:pt x="5511642" y="160496"/>
                    <a:pt x="5511642" y="160496"/>
                  </a:cubicBezTo>
                  <a:cubicBezTo>
                    <a:pt x="5511642" y="160496"/>
                    <a:pt x="5506879" y="170021"/>
                    <a:pt x="5498306" y="186214"/>
                  </a:cubicBezTo>
                  <a:cubicBezTo>
                    <a:pt x="5494496" y="194786"/>
                    <a:pt x="5489734" y="204311"/>
                    <a:pt x="5484019" y="215741"/>
                  </a:cubicBezTo>
                  <a:cubicBezTo>
                    <a:pt x="5481162" y="221456"/>
                    <a:pt x="5478304" y="227171"/>
                    <a:pt x="5475446" y="233839"/>
                  </a:cubicBezTo>
                  <a:cubicBezTo>
                    <a:pt x="5474494" y="236696"/>
                    <a:pt x="5473542" y="238601"/>
                    <a:pt x="5472589" y="241459"/>
                  </a:cubicBezTo>
                  <a:cubicBezTo>
                    <a:pt x="5465921" y="228124"/>
                    <a:pt x="5461159" y="221456"/>
                    <a:pt x="5461159" y="221456"/>
                  </a:cubicBezTo>
                  <a:cubicBezTo>
                    <a:pt x="5461159" y="221456"/>
                    <a:pt x="5464017" y="231934"/>
                    <a:pt x="5469731" y="248126"/>
                  </a:cubicBezTo>
                  <a:cubicBezTo>
                    <a:pt x="5468779" y="250031"/>
                    <a:pt x="5467826" y="252889"/>
                    <a:pt x="5466874" y="254794"/>
                  </a:cubicBezTo>
                  <a:cubicBezTo>
                    <a:pt x="5466874" y="255746"/>
                    <a:pt x="5465921" y="256699"/>
                    <a:pt x="5465921" y="257651"/>
                  </a:cubicBezTo>
                  <a:cubicBezTo>
                    <a:pt x="5465921" y="257651"/>
                    <a:pt x="5464969" y="256699"/>
                    <a:pt x="5464969" y="256699"/>
                  </a:cubicBezTo>
                  <a:cubicBezTo>
                    <a:pt x="5461159" y="252889"/>
                    <a:pt x="5458301" y="249079"/>
                    <a:pt x="5455444" y="246221"/>
                  </a:cubicBezTo>
                  <a:cubicBezTo>
                    <a:pt x="5454492" y="240506"/>
                    <a:pt x="5453539" y="234791"/>
                    <a:pt x="5452587" y="230029"/>
                  </a:cubicBezTo>
                  <a:cubicBezTo>
                    <a:pt x="5451634" y="224314"/>
                    <a:pt x="5449729" y="219551"/>
                    <a:pt x="5448776" y="214789"/>
                  </a:cubicBezTo>
                  <a:cubicBezTo>
                    <a:pt x="5445919" y="205264"/>
                    <a:pt x="5444014" y="196691"/>
                    <a:pt x="5442109" y="190024"/>
                  </a:cubicBezTo>
                  <a:cubicBezTo>
                    <a:pt x="5442109" y="190024"/>
                    <a:pt x="5442109" y="190024"/>
                    <a:pt x="5442109" y="190024"/>
                  </a:cubicBezTo>
                  <a:cubicBezTo>
                    <a:pt x="5442109" y="184309"/>
                    <a:pt x="5442109" y="180499"/>
                    <a:pt x="5442109" y="180499"/>
                  </a:cubicBezTo>
                  <a:cubicBezTo>
                    <a:pt x="5442109" y="180499"/>
                    <a:pt x="5442109" y="182404"/>
                    <a:pt x="5441156" y="186214"/>
                  </a:cubicBezTo>
                  <a:cubicBezTo>
                    <a:pt x="5438299" y="174784"/>
                    <a:pt x="5436394" y="169069"/>
                    <a:pt x="5436394" y="169069"/>
                  </a:cubicBezTo>
                  <a:cubicBezTo>
                    <a:pt x="5436394" y="169069"/>
                    <a:pt x="5437346" y="176689"/>
                    <a:pt x="5438299" y="190976"/>
                  </a:cubicBezTo>
                  <a:cubicBezTo>
                    <a:pt x="5438299" y="192881"/>
                    <a:pt x="5438299" y="193834"/>
                    <a:pt x="5439251" y="195739"/>
                  </a:cubicBezTo>
                  <a:cubicBezTo>
                    <a:pt x="5437346" y="203359"/>
                    <a:pt x="5435442" y="212884"/>
                    <a:pt x="5433537" y="225266"/>
                  </a:cubicBezTo>
                  <a:cubicBezTo>
                    <a:pt x="5430679" y="223361"/>
                    <a:pt x="5429726" y="221456"/>
                    <a:pt x="5429726" y="221456"/>
                  </a:cubicBezTo>
                  <a:cubicBezTo>
                    <a:pt x="5429726" y="221456"/>
                    <a:pt x="5430679" y="223361"/>
                    <a:pt x="5433537" y="225266"/>
                  </a:cubicBezTo>
                  <a:cubicBezTo>
                    <a:pt x="5432584" y="230029"/>
                    <a:pt x="5431631" y="235744"/>
                    <a:pt x="5430679" y="240506"/>
                  </a:cubicBezTo>
                  <a:cubicBezTo>
                    <a:pt x="5429726" y="232886"/>
                    <a:pt x="5428774" y="228124"/>
                    <a:pt x="5428774" y="228124"/>
                  </a:cubicBezTo>
                  <a:cubicBezTo>
                    <a:pt x="5428774" y="228124"/>
                    <a:pt x="5428774" y="232886"/>
                    <a:pt x="5428774" y="242411"/>
                  </a:cubicBezTo>
                  <a:cubicBezTo>
                    <a:pt x="5426869" y="234791"/>
                    <a:pt x="5425917" y="228124"/>
                    <a:pt x="5424012" y="222409"/>
                  </a:cubicBezTo>
                  <a:cubicBezTo>
                    <a:pt x="5421154" y="208121"/>
                    <a:pt x="5419249" y="200501"/>
                    <a:pt x="5419249" y="200501"/>
                  </a:cubicBezTo>
                  <a:cubicBezTo>
                    <a:pt x="5419249" y="200501"/>
                    <a:pt x="5419249" y="209074"/>
                    <a:pt x="5420201" y="223361"/>
                  </a:cubicBezTo>
                  <a:cubicBezTo>
                    <a:pt x="5421154" y="235744"/>
                    <a:pt x="5422106" y="253841"/>
                    <a:pt x="5424964" y="274796"/>
                  </a:cubicBezTo>
                  <a:cubicBezTo>
                    <a:pt x="5424012" y="282416"/>
                    <a:pt x="5422106" y="290989"/>
                    <a:pt x="5420201" y="299561"/>
                  </a:cubicBezTo>
                  <a:cubicBezTo>
                    <a:pt x="5419249" y="301466"/>
                    <a:pt x="5419249" y="303371"/>
                    <a:pt x="5418296" y="305276"/>
                  </a:cubicBezTo>
                  <a:cubicBezTo>
                    <a:pt x="5417344" y="302419"/>
                    <a:pt x="5416392" y="300514"/>
                    <a:pt x="5415439" y="298609"/>
                  </a:cubicBezTo>
                  <a:cubicBezTo>
                    <a:pt x="5416392" y="294799"/>
                    <a:pt x="5417344" y="291941"/>
                    <a:pt x="5417344" y="291941"/>
                  </a:cubicBezTo>
                  <a:cubicBezTo>
                    <a:pt x="5417344" y="291941"/>
                    <a:pt x="5416392" y="293846"/>
                    <a:pt x="5414487" y="296704"/>
                  </a:cubicBezTo>
                  <a:cubicBezTo>
                    <a:pt x="5414487" y="296704"/>
                    <a:pt x="5414487" y="295751"/>
                    <a:pt x="5414487" y="295751"/>
                  </a:cubicBezTo>
                  <a:cubicBezTo>
                    <a:pt x="5413534" y="292894"/>
                    <a:pt x="5412581" y="290036"/>
                    <a:pt x="5411629" y="287179"/>
                  </a:cubicBezTo>
                  <a:cubicBezTo>
                    <a:pt x="5413534" y="274796"/>
                    <a:pt x="5414487" y="268129"/>
                    <a:pt x="5414487" y="268129"/>
                  </a:cubicBezTo>
                  <a:cubicBezTo>
                    <a:pt x="5414487" y="268129"/>
                    <a:pt x="5412581" y="272891"/>
                    <a:pt x="5409724" y="282416"/>
                  </a:cubicBezTo>
                  <a:cubicBezTo>
                    <a:pt x="5407819" y="276701"/>
                    <a:pt x="5405914" y="271939"/>
                    <a:pt x="5404009" y="267176"/>
                  </a:cubicBezTo>
                  <a:cubicBezTo>
                    <a:pt x="5402104" y="262414"/>
                    <a:pt x="5401151" y="258604"/>
                    <a:pt x="5399246" y="253841"/>
                  </a:cubicBezTo>
                  <a:cubicBezTo>
                    <a:pt x="5400199" y="240506"/>
                    <a:pt x="5400199" y="232886"/>
                    <a:pt x="5400199" y="232886"/>
                  </a:cubicBezTo>
                  <a:cubicBezTo>
                    <a:pt x="5400199" y="232886"/>
                    <a:pt x="5399246" y="237649"/>
                    <a:pt x="5396389" y="247174"/>
                  </a:cubicBezTo>
                  <a:cubicBezTo>
                    <a:pt x="5396389" y="246221"/>
                    <a:pt x="5395437" y="245269"/>
                    <a:pt x="5395437" y="244316"/>
                  </a:cubicBezTo>
                  <a:cubicBezTo>
                    <a:pt x="5390674" y="231934"/>
                    <a:pt x="5387817" y="224314"/>
                    <a:pt x="5387817" y="224314"/>
                  </a:cubicBezTo>
                  <a:cubicBezTo>
                    <a:pt x="5387817" y="224314"/>
                    <a:pt x="5388769" y="231934"/>
                    <a:pt x="5391626" y="245269"/>
                  </a:cubicBezTo>
                  <a:cubicBezTo>
                    <a:pt x="5392579" y="249079"/>
                    <a:pt x="5393531" y="252889"/>
                    <a:pt x="5394484" y="257651"/>
                  </a:cubicBezTo>
                  <a:cubicBezTo>
                    <a:pt x="5391626" y="269081"/>
                    <a:pt x="5388769" y="283369"/>
                    <a:pt x="5384959" y="300514"/>
                  </a:cubicBezTo>
                  <a:cubicBezTo>
                    <a:pt x="5384959" y="299561"/>
                    <a:pt x="5384959" y="298609"/>
                    <a:pt x="5384006" y="297656"/>
                  </a:cubicBezTo>
                  <a:cubicBezTo>
                    <a:pt x="5383054" y="288131"/>
                    <a:pt x="5382101" y="283369"/>
                    <a:pt x="5382101" y="283369"/>
                  </a:cubicBezTo>
                  <a:cubicBezTo>
                    <a:pt x="5382101" y="283369"/>
                    <a:pt x="5382101" y="284321"/>
                    <a:pt x="5382101" y="287179"/>
                  </a:cubicBezTo>
                  <a:cubicBezTo>
                    <a:pt x="5381149" y="283369"/>
                    <a:pt x="5380196" y="280511"/>
                    <a:pt x="5380196" y="276701"/>
                  </a:cubicBezTo>
                  <a:cubicBezTo>
                    <a:pt x="5380196" y="275749"/>
                    <a:pt x="5379244" y="273844"/>
                    <a:pt x="5379244" y="272891"/>
                  </a:cubicBezTo>
                  <a:cubicBezTo>
                    <a:pt x="5380196" y="270986"/>
                    <a:pt x="5380196" y="269081"/>
                    <a:pt x="5380196" y="269081"/>
                  </a:cubicBezTo>
                  <a:cubicBezTo>
                    <a:pt x="5380196" y="269081"/>
                    <a:pt x="5380196" y="270034"/>
                    <a:pt x="5379244" y="271939"/>
                  </a:cubicBezTo>
                  <a:cubicBezTo>
                    <a:pt x="5376387" y="260509"/>
                    <a:pt x="5374481" y="250984"/>
                    <a:pt x="5372576" y="241459"/>
                  </a:cubicBezTo>
                  <a:cubicBezTo>
                    <a:pt x="5372576" y="238601"/>
                    <a:pt x="5372576" y="235744"/>
                    <a:pt x="5373529" y="232886"/>
                  </a:cubicBezTo>
                  <a:cubicBezTo>
                    <a:pt x="5374481" y="217646"/>
                    <a:pt x="5376387" y="203359"/>
                    <a:pt x="5378292" y="190024"/>
                  </a:cubicBezTo>
                  <a:cubicBezTo>
                    <a:pt x="5379244" y="176689"/>
                    <a:pt x="5382101" y="165259"/>
                    <a:pt x="5384006" y="153829"/>
                  </a:cubicBezTo>
                  <a:cubicBezTo>
                    <a:pt x="5384959" y="148114"/>
                    <a:pt x="5385912" y="143351"/>
                    <a:pt x="5386864" y="138589"/>
                  </a:cubicBezTo>
                  <a:cubicBezTo>
                    <a:pt x="5387817" y="133826"/>
                    <a:pt x="5388769" y="130016"/>
                    <a:pt x="5389721" y="126206"/>
                  </a:cubicBezTo>
                  <a:cubicBezTo>
                    <a:pt x="5392579" y="110966"/>
                    <a:pt x="5394484" y="102394"/>
                    <a:pt x="5394484" y="102394"/>
                  </a:cubicBezTo>
                  <a:cubicBezTo>
                    <a:pt x="5394484" y="102394"/>
                    <a:pt x="5391626" y="110966"/>
                    <a:pt x="5385912" y="125254"/>
                  </a:cubicBezTo>
                  <a:cubicBezTo>
                    <a:pt x="5384959" y="129064"/>
                    <a:pt x="5383054" y="132874"/>
                    <a:pt x="5381149" y="137636"/>
                  </a:cubicBezTo>
                  <a:cubicBezTo>
                    <a:pt x="5379244" y="142399"/>
                    <a:pt x="5378292" y="147161"/>
                    <a:pt x="5376387" y="151924"/>
                  </a:cubicBezTo>
                  <a:cubicBezTo>
                    <a:pt x="5373529" y="162401"/>
                    <a:pt x="5369719" y="174784"/>
                    <a:pt x="5366862" y="188119"/>
                  </a:cubicBezTo>
                  <a:cubicBezTo>
                    <a:pt x="5365909" y="193834"/>
                    <a:pt x="5364004" y="199549"/>
                    <a:pt x="5363051" y="205264"/>
                  </a:cubicBezTo>
                  <a:cubicBezTo>
                    <a:pt x="5361146" y="199549"/>
                    <a:pt x="5360194" y="196691"/>
                    <a:pt x="5360194" y="196691"/>
                  </a:cubicBezTo>
                  <a:cubicBezTo>
                    <a:pt x="5360194" y="196691"/>
                    <a:pt x="5361146" y="201454"/>
                    <a:pt x="5361146" y="210979"/>
                  </a:cubicBezTo>
                  <a:cubicBezTo>
                    <a:pt x="5360194" y="217646"/>
                    <a:pt x="5358289" y="224314"/>
                    <a:pt x="5357337" y="230981"/>
                  </a:cubicBezTo>
                  <a:cubicBezTo>
                    <a:pt x="5356384" y="235744"/>
                    <a:pt x="5355431" y="240506"/>
                    <a:pt x="5355431" y="245269"/>
                  </a:cubicBezTo>
                  <a:cubicBezTo>
                    <a:pt x="5355431" y="241459"/>
                    <a:pt x="5354479" y="238601"/>
                    <a:pt x="5354479" y="235744"/>
                  </a:cubicBezTo>
                  <a:cubicBezTo>
                    <a:pt x="5354479" y="233839"/>
                    <a:pt x="5354479" y="231934"/>
                    <a:pt x="5354479" y="230029"/>
                  </a:cubicBezTo>
                  <a:cubicBezTo>
                    <a:pt x="5355431" y="217646"/>
                    <a:pt x="5355431" y="210979"/>
                    <a:pt x="5355431" y="210979"/>
                  </a:cubicBezTo>
                  <a:cubicBezTo>
                    <a:pt x="5355431" y="210979"/>
                    <a:pt x="5354479" y="214789"/>
                    <a:pt x="5352574" y="222409"/>
                  </a:cubicBezTo>
                  <a:cubicBezTo>
                    <a:pt x="5350669" y="210026"/>
                    <a:pt x="5348764" y="199549"/>
                    <a:pt x="5347812" y="190024"/>
                  </a:cubicBezTo>
                  <a:cubicBezTo>
                    <a:pt x="5347812" y="186214"/>
                    <a:pt x="5347812" y="182404"/>
                    <a:pt x="5347812" y="179546"/>
                  </a:cubicBezTo>
                  <a:cubicBezTo>
                    <a:pt x="5347812" y="167164"/>
                    <a:pt x="5347812" y="160496"/>
                    <a:pt x="5347812" y="160496"/>
                  </a:cubicBezTo>
                  <a:cubicBezTo>
                    <a:pt x="5347812" y="160496"/>
                    <a:pt x="5346859" y="165259"/>
                    <a:pt x="5344954" y="173831"/>
                  </a:cubicBezTo>
                  <a:cubicBezTo>
                    <a:pt x="5342096" y="158591"/>
                    <a:pt x="5341144" y="150019"/>
                    <a:pt x="5341144" y="150019"/>
                  </a:cubicBezTo>
                  <a:cubicBezTo>
                    <a:pt x="5341144" y="150019"/>
                    <a:pt x="5341144" y="160496"/>
                    <a:pt x="5342096" y="177641"/>
                  </a:cubicBezTo>
                  <a:cubicBezTo>
                    <a:pt x="5342096" y="180499"/>
                    <a:pt x="5342096" y="184309"/>
                    <a:pt x="5342096" y="187166"/>
                  </a:cubicBezTo>
                  <a:cubicBezTo>
                    <a:pt x="5341144" y="190976"/>
                    <a:pt x="5341144" y="195739"/>
                    <a:pt x="5340192" y="200501"/>
                  </a:cubicBezTo>
                  <a:cubicBezTo>
                    <a:pt x="5339239" y="209074"/>
                    <a:pt x="5337334" y="218599"/>
                    <a:pt x="5337334" y="229076"/>
                  </a:cubicBezTo>
                  <a:cubicBezTo>
                    <a:pt x="5337334" y="239554"/>
                    <a:pt x="5336381" y="250984"/>
                    <a:pt x="5336381" y="263366"/>
                  </a:cubicBezTo>
                  <a:cubicBezTo>
                    <a:pt x="5336381" y="269081"/>
                    <a:pt x="5336381" y="275749"/>
                    <a:pt x="5336381" y="282416"/>
                  </a:cubicBezTo>
                  <a:cubicBezTo>
                    <a:pt x="5336381" y="282416"/>
                    <a:pt x="5336381" y="282416"/>
                    <a:pt x="5336381" y="282416"/>
                  </a:cubicBezTo>
                  <a:cubicBezTo>
                    <a:pt x="5335429" y="286226"/>
                    <a:pt x="5334476" y="290036"/>
                    <a:pt x="5333524" y="293846"/>
                  </a:cubicBezTo>
                  <a:cubicBezTo>
                    <a:pt x="5333524" y="292894"/>
                    <a:pt x="5332571" y="291941"/>
                    <a:pt x="5332571" y="291941"/>
                  </a:cubicBezTo>
                  <a:cubicBezTo>
                    <a:pt x="5330667" y="287179"/>
                    <a:pt x="5329714" y="282416"/>
                    <a:pt x="5327809" y="278606"/>
                  </a:cubicBezTo>
                  <a:cubicBezTo>
                    <a:pt x="5323999" y="269081"/>
                    <a:pt x="5321142" y="259556"/>
                    <a:pt x="5319237" y="252889"/>
                  </a:cubicBezTo>
                  <a:cubicBezTo>
                    <a:pt x="5313521" y="238601"/>
                    <a:pt x="5310664" y="230029"/>
                    <a:pt x="5310664" y="230029"/>
                  </a:cubicBezTo>
                  <a:cubicBezTo>
                    <a:pt x="5310664" y="230029"/>
                    <a:pt x="5312569" y="238601"/>
                    <a:pt x="5315426" y="253841"/>
                  </a:cubicBezTo>
                  <a:cubicBezTo>
                    <a:pt x="5316379" y="257651"/>
                    <a:pt x="5317331" y="262414"/>
                    <a:pt x="5318284" y="267176"/>
                  </a:cubicBezTo>
                  <a:cubicBezTo>
                    <a:pt x="5316379" y="264319"/>
                    <a:pt x="5315426" y="263366"/>
                    <a:pt x="5315426" y="263366"/>
                  </a:cubicBezTo>
                  <a:cubicBezTo>
                    <a:pt x="5315426" y="263366"/>
                    <a:pt x="5317331" y="268129"/>
                    <a:pt x="5320189" y="276701"/>
                  </a:cubicBezTo>
                  <a:cubicBezTo>
                    <a:pt x="5320189" y="278606"/>
                    <a:pt x="5321142" y="279559"/>
                    <a:pt x="5321142" y="281464"/>
                  </a:cubicBezTo>
                  <a:cubicBezTo>
                    <a:pt x="5322094" y="286226"/>
                    <a:pt x="5323046" y="291941"/>
                    <a:pt x="5324951" y="297656"/>
                  </a:cubicBezTo>
                  <a:cubicBezTo>
                    <a:pt x="5325904" y="300514"/>
                    <a:pt x="5326856" y="303371"/>
                    <a:pt x="5326856" y="306229"/>
                  </a:cubicBezTo>
                  <a:cubicBezTo>
                    <a:pt x="5323999" y="310991"/>
                    <a:pt x="5320189" y="316706"/>
                    <a:pt x="5316379" y="322421"/>
                  </a:cubicBezTo>
                  <a:cubicBezTo>
                    <a:pt x="5313521" y="327184"/>
                    <a:pt x="5309712" y="332899"/>
                    <a:pt x="5306854" y="338614"/>
                  </a:cubicBezTo>
                  <a:cubicBezTo>
                    <a:pt x="5303996" y="343376"/>
                    <a:pt x="5301139" y="349091"/>
                    <a:pt x="5298281" y="354806"/>
                  </a:cubicBezTo>
                  <a:cubicBezTo>
                    <a:pt x="5298281" y="350996"/>
                    <a:pt x="5298281" y="347186"/>
                    <a:pt x="5298281" y="344329"/>
                  </a:cubicBezTo>
                  <a:cubicBezTo>
                    <a:pt x="5299234" y="334804"/>
                    <a:pt x="5300187" y="326231"/>
                    <a:pt x="5301139" y="318611"/>
                  </a:cubicBezTo>
                  <a:cubicBezTo>
                    <a:pt x="5303044" y="308134"/>
                    <a:pt x="5303996" y="299561"/>
                    <a:pt x="5305901" y="291941"/>
                  </a:cubicBezTo>
                  <a:cubicBezTo>
                    <a:pt x="5309712" y="276701"/>
                    <a:pt x="5311617" y="269081"/>
                    <a:pt x="5311617" y="269081"/>
                  </a:cubicBezTo>
                  <a:cubicBezTo>
                    <a:pt x="5311617" y="269081"/>
                    <a:pt x="5307806" y="276701"/>
                    <a:pt x="5302092" y="290989"/>
                  </a:cubicBezTo>
                  <a:cubicBezTo>
                    <a:pt x="5301139" y="293846"/>
                    <a:pt x="5300187" y="295751"/>
                    <a:pt x="5299234" y="298609"/>
                  </a:cubicBezTo>
                  <a:cubicBezTo>
                    <a:pt x="5299234" y="276701"/>
                    <a:pt x="5299234" y="263366"/>
                    <a:pt x="5299234" y="263366"/>
                  </a:cubicBezTo>
                  <a:cubicBezTo>
                    <a:pt x="5299234" y="263366"/>
                    <a:pt x="5295424" y="284321"/>
                    <a:pt x="5290662" y="317659"/>
                  </a:cubicBezTo>
                  <a:cubicBezTo>
                    <a:pt x="5290662" y="315754"/>
                    <a:pt x="5289709" y="314801"/>
                    <a:pt x="5289709" y="312896"/>
                  </a:cubicBezTo>
                  <a:cubicBezTo>
                    <a:pt x="5287804" y="306229"/>
                    <a:pt x="5286851" y="300514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3994" y="291941"/>
                    <a:pt x="5283042" y="288131"/>
                    <a:pt x="5282089" y="284321"/>
                  </a:cubicBezTo>
                  <a:cubicBezTo>
                    <a:pt x="5282089" y="283369"/>
                    <a:pt x="5282089" y="283369"/>
                    <a:pt x="5281137" y="282416"/>
                  </a:cubicBezTo>
                  <a:cubicBezTo>
                    <a:pt x="5285899" y="264319"/>
                    <a:pt x="5288756" y="252889"/>
                    <a:pt x="5288756" y="252889"/>
                  </a:cubicBezTo>
                  <a:cubicBezTo>
                    <a:pt x="5288756" y="252889"/>
                    <a:pt x="5284946" y="260509"/>
                    <a:pt x="5279231" y="273844"/>
                  </a:cubicBezTo>
                  <a:cubicBezTo>
                    <a:pt x="5278279" y="269081"/>
                    <a:pt x="5276374" y="265271"/>
                    <a:pt x="5275421" y="262414"/>
                  </a:cubicBezTo>
                  <a:cubicBezTo>
                    <a:pt x="5270659" y="250031"/>
                    <a:pt x="5268754" y="243364"/>
                    <a:pt x="5268754" y="243364"/>
                  </a:cubicBezTo>
                  <a:cubicBezTo>
                    <a:pt x="5268754" y="243364"/>
                    <a:pt x="5269706" y="250031"/>
                    <a:pt x="5271612" y="262414"/>
                  </a:cubicBezTo>
                  <a:cubicBezTo>
                    <a:pt x="5272564" y="268129"/>
                    <a:pt x="5273517" y="275749"/>
                    <a:pt x="5274469" y="283369"/>
                  </a:cubicBezTo>
                  <a:cubicBezTo>
                    <a:pt x="5270659" y="290989"/>
                    <a:pt x="5266849" y="300514"/>
                    <a:pt x="5263039" y="310039"/>
                  </a:cubicBezTo>
                  <a:cubicBezTo>
                    <a:pt x="5263039" y="305276"/>
                    <a:pt x="5263039" y="302419"/>
                    <a:pt x="5263039" y="302419"/>
                  </a:cubicBezTo>
                  <a:cubicBezTo>
                    <a:pt x="5263039" y="302419"/>
                    <a:pt x="5262087" y="305276"/>
                    <a:pt x="5260181" y="310039"/>
                  </a:cubicBezTo>
                  <a:cubicBezTo>
                    <a:pt x="5260181" y="310039"/>
                    <a:pt x="5260181" y="309086"/>
                    <a:pt x="5260181" y="309086"/>
                  </a:cubicBezTo>
                  <a:cubicBezTo>
                    <a:pt x="5260181" y="306229"/>
                    <a:pt x="5260181" y="303371"/>
                    <a:pt x="5261134" y="301466"/>
                  </a:cubicBezTo>
                  <a:cubicBezTo>
                    <a:pt x="5261134" y="294799"/>
                    <a:pt x="5262087" y="289084"/>
                    <a:pt x="5262087" y="284321"/>
                  </a:cubicBezTo>
                  <a:cubicBezTo>
                    <a:pt x="5263039" y="274796"/>
                    <a:pt x="5263039" y="269081"/>
                    <a:pt x="5263039" y="269081"/>
                  </a:cubicBezTo>
                  <a:cubicBezTo>
                    <a:pt x="5263039" y="269081"/>
                    <a:pt x="5261134" y="273844"/>
                    <a:pt x="5258276" y="283369"/>
                  </a:cubicBezTo>
                  <a:cubicBezTo>
                    <a:pt x="5258276" y="284321"/>
                    <a:pt x="5257324" y="286226"/>
                    <a:pt x="5257324" y="287179"/>
                  </a:cubicBezTo>
                  <a:cubicBezTo>
                    <a:pt x="5256371" y="282416"/>
                    <a:pt x="5256371" y="277654"/>
                    <a:pt x="5255419" y="273844"/>
                  </a:cubicBezTo>
                  <a:cubicBezTo>
                    <a:pt x="5255419" y="272891"/>
                    <a:pt x="5255419" y="271939"/>
                    <a:pt x="5255419" y="271939"/>
                  </a:cubicBezTo>
                  <a:cubicBezTo>
                    <a:pt x="5255419" y="271939"/>
                    <a:pt x="5255419" y="271939"/>
                    <a:pt x="5255419" y="270986"/>
                  </a:cubicBezTo>
                  <a:cubicBezTo>
                    <a:pt x="5256371" y="268129"/>
                    <a:pt x="5256371" y="266224"/>
                    <a:pt x="5256371" y="266224"/>
                  </a:cubicBezTo>
                  <a:cubicBezTo>
                    <a:pt x="5256371" y="266224"/>
                    <a:pt x="5256371" y="267176"/>
                    <a:pt x="5255419" y="268129"/>
                  </a:cubicBezTo>
                  <a:cubicBezTo>
                    <a:pt x="5256371" y="255746"/>
                    <a:pt x="5257324" y="244316"/>
                    <a:pt x="5258276" y="232886"/>
                  </a:cubicBezTo>
                  <a:cubicBezTo>
                    <a:pt x="5262087" y="188119"/>
                    <a:pt x="5263039" y="158591"/>
                    <a:pt x="5263039" y="158591"/>
                  </a:cubicBezTo>
                  <a:cubicBezTo>
                    <a:pt x="5263039" y="158591"/>
                    <a:pt x="5258276" y="175736"/>
                    <a:pt x="5252562" y="204311"/>
                  </a:cubicBezTo>
                  <a:cubicBezTo>
                    <a:pt x="5253514" y="193834"/>
                    <a:pt x="5254467" y="183356"/>
                    <a:pt x="5255419" y="173831"/>
                  </a:cubicBezTo>
                  <a:cubicBezTo>
                    <a:pt x="5256371" y="160496"/>
                    <a:pt x="5257324" y="150019"/>
                    <a:pt x="5258276" y="140494"/>
                  </a:cubicBezTo>
                  <a:cubicBezTo>
                    <a:pt x="5260181" y="121444"/>
                    <a:pt x="5260181" y="110966"/>
                    <a:pt x="5260181" y="110966"/>
                  </a:cubicBezTo>
                  <a:cubicBezTo>
                    <a:pt x="5260181" y="110966"/>
                    <a:pt x="5257324" y="121444"/>
                    <a:pt x="5254467" y="139541"/>
                  </a:cubicBezTo>
                  <a:cubicBezTo>
                    <a:pt x="5252562" y="149066"/>
                    <a:pt x="5250656" y="159544"/>
                    <a:pt x="5247799" y="172879"/>
                  </a:cubicBezTo>
                  <a:cubicBezTo>
                    <a:pt x="5246846" y="179546"/>
                    <a:pt x="5244942" y="186214"/>
                    <a:pt x="5243989" y="192881"/>
                  </a:cubicBezTo>
                  <a:cubicBezTo>
                    <a:pt x="5243989" y="195739"/>
                    <a:pt x="5243037" y="198596"/>
                    <a:pt x="5243037" y="201454"/>
                  </a:cubicBezTo>
                  <a:cubicBezTo>
                    <a:pt x="5242084" y="197644"/>
                    <a:pt x="5241131" y="194786"/>
                    <a:pt x="5241131" y="194786"/>
                  </a:cubicBezTo>
                  <a:cubicBezTo>
                    <a:pt x="5241131" y="194786"/>
                    <a:pt x="5241131" y="199549"/>
                    <a:pt x="5241131" y="209074"/>
                  </a:cubicBezTo>
                  <a:cubicBezTo>
                    <a:pt x="5241131" y="210979"/>
                    <a:pt x="5240179" y="213836"/>
                    <a:pt x="5240179" y="215741"/>
                  </a:cubicBezTo>
                  <a:cubicBezTo>
                    <a:pt x="5239226" y="225266"/>
                    <a:pt x="5237321" y="235744"/>
                    <a:pt x="5235417" y="246221"/>
                  </a:cubicBezTo>
                  <a:cubicBezTo>
                    <a:pt x="5234464" y="248126"/>
                    <a:pt x="5232559" y="250984"/>
                    <a:pt x="5230654" y="252889"/>
                  </a:cubicBezTo>
                  <a:cubicBezTo>
                    <a:pt x="5227796" y="256699"/>
                    <a:pt x="5225892" y="261461"/>
                    <a:pt x="5222081" y="266224"/>
                  </a:cubicBezTo>
                  <a:cubicBezTo>
                    <a:pt x="5220176" y="270034"/>
                    <a:pt x="5217319" y="274796"/>
                    <a:pt x="5215414" y="279559"/>
                  </a:cubicBezTo>
                  <a:cubicBezTo>
                    <a:pt x="5215414" y="279559"/>
                    <a:pt x="5215414" y="279559"/>
                    <a:pt x="5215414" y="278606"/>
                  </a:cubicBezTo>
                  <a:cubicBezTo>
                    <a:pt x="5216367" y="276701"/>
                    <a:pt x="5216367" y="275749"/>
                    <a:pt x="5216367" y="275749"/>
                  </a:cubicBezTo>
                  <a:cubicBezTo>
                    <a:pt x="5216367" y="275749"/>
                    <a:pt x="5216367" y="276701"/>
                    <a:pt x="5215414" y="277654"/>
                  </a:cubicBezTo>
                  <a:cubicBezTo>
                    <a:pt x="5213509" y="267176"/>
                    <a:pt x="5212556" y="257651"/>
                    <a:pt x="5211604" y="249079"/>
                  </a:cubicBezTo>
                  <a:cubicBezTo>
                    <a:pt x="5210651" y="239554"/>
                    <a:pt x="5209699" y="230981"/>
                    <a:pt x="5208746" y="224314"/>
                  </a:cubicBezTo>
                  <a:cubicBezTo>
                    <a:pt x="5206842" y="210979"/>
                    <a:pt x="5205889" y="202406"/>
                    <a:pt x="5205889" y="202406"/>
                  </a:cubicBezTo>
                  <a:cubicBezTo>
                    <a:pt x="5205889" y="202406"/>
                    <a:pt x="5205889" y="210026"/>
                    <a:pt x="5204937" y="224314"/>
                  </a:cubicBezTo>
                  <a:cubicBezTo>
                    <a:pt x="5204937" y="230981"/>
                    <a:pt x="5204937" y="239554"/>
                    <a:pt x="5204937" y="249079"/>
                  </a:cubicBezTo>
                  <a:cubicBezTo>
                    <a:pt x="5204937" y="253841"/>
                    <a:pt x="5204937" y="258604"/>
                    <a:pt x="5204937" y="264319"/>
                  </a:cubicBezTo>
                  <a:cubicBezTo>
                    <a:pt x="5204937" y="270034"/>
                    <a:pt x="5204937" y="275749"/>
                    <a:pt x="5205889" y="281464"/>
                  </a:cubicBezTo>
                  <a:cubicBezTo>
                    <a:pt x="5205889" y="284321"/>
                    <a:pt x="5205889" y="286226"/>
                    <a:pt x="5205889" y="289084"/>
                  </a:cubicBezTo>
                  <a:cubicBezTo>
                    <a:pt x="5204937" y="287179"/>
                    <a:pt x="5203984" y="286226"/>
                    <a:pt x="5203984" y="286226"/>
                  </a:cubicBezTo>
                  <a:cubicBezTo>
                    <a:pt x="5203984" y="286226"/>
                    <a:pt x="5204937" y="288131"/>
                    <a:pt x="5205889" y="290989"/>
                  </a:cubicBezTo>
                  <a:cubicBezTo>
                    <a:pt x="5205889" y="290989"/>
                    <a:pt x="5205889" y="290989"/>
                    <a:pt x="5205889" y="291941"/>
                  </a:cubicBezTo>
                  <a:cubicBezTo>
                    <a:pt x="5204937" y="290036"/>
                    <a:pt x="5203984" y="289084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1126" y="281464"/>
                    <a:pt x="5199221" y="278606"/>
                    <a:pt x="5199221" y="278606"/>
                  </a:cubicBezTo>
                  <a:cubicBezTo>
                    <a:pt x="5199221" y="278606"/>
                    <a:pt x="5200174" y="283369"/>
                    <a:pt x="5202079" y="290989"/>
                  </a:cubicBezTo>
                  <a:cubicBezTo>
                    <a:pt x="5201126" y="292894"/>
                    <a:pt x="5200174" y="295751"/>
                    <a:pt x="5198269" y="300514"/>
                  </a:cubicBezTo>
                  <a:cubicBezTo>
                    <a:pt x="5197317" y="298609"/>
                    <a:pt x="5196364" y="297656"/>
                    <a:pt x="5195412" y="295751"/>
                  </a:cubicBezTo>
                  <a:cubicBezTo>
                    <a:pt x="5193506" y="284321"/>
                    <a:pt x="5192554" y="273844"/>
                    <a:pt x="5191601" y="263366"/>
                  </a:cubicBezTo>
                  <a:cubicBezTo>
                    <a:pt x="5187792" y="232886"/>
                    <a:pt x="5185887" y="208121"/>
                    <a:pt x="5184934" y="190024"/>
                  </a:cubicBezTo>
                  <a:cubicBezTo>
                    <a:pt x="5183981" y="181451"/>
                    <a:pt x="5183981" y="173831"/>
                    <a:pt x="5183981" y="169069"/>
                  </a:cubicBezTo>
                  <a:cubicBezTo>
                    <a:pt x="5183981" y="164306"/>
                    <a:pt x="5183981" y="161449"/>
                    <a:pt x="5183981" y="161449"/>
                  </a:cubicBezTo>
                  <a:cubicBezTo>
                    <a:pt x="5183981" y="161449"/>
                    <a:pt x="5183981" y="164306"/>
                    <a:pt x="5183029" y="169069"/>
                  </a:cubicBezTo>
                  <a:cubicBezTo>
                    <a:pt x="5182076" y="173831"/>
                    <a:pt x="5182076" y="180499"/>
                    <a:pt x="5181124" y="190024"/>
                  </a:cubicBezTo>
                  <a:cubicBezTo>
                    <a:pt x="5181124" y="196691"/>
                    <a:pt x="5180171" y="204311"/>
                    <a:pt x="5180171" y="211931"/>
                  </a:cubicBezTo>
                  <a:cubicBezTo>
                    <a:pt x="5179219" y="212884"/>
                    <a:pt x="5178267" y="213836"/>
                    <a:pt x="5177314" y="215741"/>
                  </a:cubicBezTo>
                  <a:cubicBezTo>
                    <a:pt x="5174456" y="219551"/>
                    <a:pt x="5170646" y="224314"/>
                    <a:pt x="5165884" y="231934"/>
                  </a:cubicBezTo>
                  <a:cubicBezTo>
                    <a:pt x="5164931" y="232886"/>
                    <a:pt x="5163979" y="234791"/>
                    <a:pt x="5163979" y="235744"/>
                  </a:cubicBezTo>
                  <a:cubicBezTo>
                    <a:pt x="5163026" y="233839"/>
                    <a:pt x="5162074" y="231934"/>
                    <a:pt x="5161121" y="230029"/>
                  </a:cubicBezTo>
                  <a:cubicBezTo>
                    <a:pt x="5161121" y="230029"/>
                    <a:pt x="5161121" y="229076"/>
                    <a:pt x="5161121" y="229076"/>
                  </a:cubicBezTo>
                  <a:cubicBezTo>
                    <a:pt x="5162074" y="222409"/>
                    <a:pt x="5162074" y="217646"/>
                    <a:pt x="5163026" y="213836"/>
                  </a:cubicBezTo>
                  <a:cubicBezTo>
                    <a:pt x="5163979" y="210026"/>
                    <a:pt x="5163979" y="208121"/>
                    <a:pt x="5163979" y="208121"/>
                  </a:cubicBezTo>
                  <a:cubicBezTo>
                    <a:pt x="5163979" y="208121"/>
                    <a:pt x="5161121" y="213836"/>
                    <a:pt x="5158264" y="224314"/>
                  </a:cubicBezTo>
                  <a:cubicBezTo>
                    <a:pt x="5157312" y="222409"/>
                    <a:pt x="5156359" y="221456"/>
                    <a:pt x="5156359" y="220504"/>
                  </a:cubicBezTo>
                  <a:cubicBezTo>
                    <a:pt x="5152549" y="213836"/>
                    <a:pt x="5149692" y="208121"/>
                    <a:pt x="5147787" y="205264"/>
                  </a:cubicBezTo>
                  <a:cubicBezTo>
                    <a:pt x="5146834" y="195739"/>
                    <a:pt x="5145881" y="186214"/>
                    <a:pt x="5144929" y="178594"/>
                  </a:cubicBezTo>
                  <a:cubicBezTo>
                    <a:pt x="5143024" y="159544"/>
                    <a:pt x="5141119" y="149066"/>
                    <a:pt x="5141119" y="149066"/>
                  </a:cubicBezTo>
                  <a:cubicBezTo>
                    <a:pt x="5141119" y="149066"/>
                    <a:pt x="5141119" y="159544"/>
                    <a:pt x="5141119" y="178594"/>
                  </a:cubicBezTo>
                  <a:cubicBezTo>
                    <a:pt x="5141119" y="197644"/>
                    <a:pt x="5141119" y="224314"/>
                    <a:pt x="5141119" y="255746"/>
                  </a:cubicBezTo>
                  <a:cubicBezTo>
                    <a:pt x="5141119" y="256699"/>
                    <a:pt x="5141119" y="257651"/>
                    <a:pt x="5141119" y="258604"/>
                  </a:cubicBezTo>
                  <a:cubicBezTo>
                    <a:pt x="5140167" y="259556"/>
                    <a:pt x="5140167" y="259556"/>
                    <a:pt x="5139214" y="260509"/>
                  </a:cubicBezTo>
                  <a:cubicBezTo>
                    <a:pt x="5138262" y="261461"/>
                    <a:pt x="5136356" y="263366"/>
                    <a:pt x="5134451" y="265271"/>
                  </a:cubicBezTo>
                  <a:cubicBezTo>
                    <a:pt x="5131594" y="216694"/>
                    <a:pt x="5128737" y="184309"/>
                    <a:pt x="5128737" y="184309"/>
                  </a:cubicBezTo>
                  <a:cubicBezTo>
                    <a:pt x="5128737" y="184309"/>
                    <a:pt x="5126831" y="204311"/>
                    <a:pt x="5124926" y="236696"/>
                  </a:cubicBezTo>
                  <a:cubicBezTo>
                    <a:pt x="5121117" y="225266"/>
                    <a:pt x="5119212" y="219551"/>
                    <a:pt x="5119212" y="219551"/>
                  </a:cubicBezTo>
                  <a:cubicBezTo>
                    <a:pt x="5119212" y="219551"/>
                    <a:pt x="5121117" y="230029"/>
                    <a:pt x="5123974" y="249079"/>
                  </a:cubicBezTo>
                  <a:cubicBezTo>
                    <a:pt x="5123974" y="251936"/>
                    <a:pt x="5123974" y="255746"/>
                    <a:pt x="5123021" y="258604"/>
                  </a:cubicBezTo>
                  <a:cubicBezTo>
                    <a:pt x="5122069" y="263366"/>
                    <a:pt x="5121117" y="270034"/>
                    <a:pt x="5120164" y="279559"/>
                  </a:cubicBezTo>
                  <a:cubicBezTo>
                    <a:pt x="5119212" y="281464"/>
                    <a:pt x="5117306" y="283369"/>
                    <a:pt x="5116354" y="285274"/>
                  </a:cubicBezTo>
                  <a:cubicBezTo>
                    <a:pt x="5113496" y="289084"/>
                    <a:pt x="5109687" y="293846"/>
                    <a:pt x="5106829" y="298609"/>
                  </a:cubicBezTo>
                  <a:cubicBezTo>
                    <a:pt x="5105876" y="299561"/>
                    <a:pt x="5104924" y="301466"/>
                    <a:pt x="5103971" y="303371"/>
                  </a:cubicBezTo>
                  <a:cubicBezTo>
                    <a:pt x="5097304" y="287179"/>
                    <a:pt x="5090637" y="272891"/>
                    <a:pt x="5085874" y="261461"/>
                  </a:cubicBezTo>
                  <a:cubicBezTo>
                    <a:pt x="5085874" y="261461"/>
                    <a:pt x="5085874" y="261461"/>
                    <a:pt x="5086826" y="261461"/>
                  </a:cubicBezTo>
                  <a:cubicBezTo>
                    <a:pt x="5089684" y="260509"/>
                    <a:pt x="5091589" y="260509"/>
                    <a:pt x="5091589" y="260509"/>
                  </a:cubicBezTo>
                  <a:cubicBezTo>
                    <a:pt x="5091589" y="260509"/>
                    <a:pt x="5089684" y="260509"/>
                    <a:pt x="5086826" y="260509"/>
                  </a:cubicBezTo>
                  <a:cubicBezTo>
                    <a:pt x="5086826" y="260509"/>
                    <a:pt x="5085874" y="260509"/>
                    <a:pt x="5085874" y="260509"/>
                  </a:cubicBezTo>
                  <a:cubicBezTo>
                    <a:pt x="5078254" y="243364"/>
                    <a:pt x="5073492" y="232886"/>
                    <a:pt x="5071587" y="230029"/>
                  </a:cubicBezTo>
                  <a:cubicBezTo>
                    <a:pt x="5071587" y="225266"/>
                    <a:pt x="5071587" y="222409"/>
                    <a:pt x="5071587" y="222409"/>
                  </a:cubicBezTo>
                  <a:cubicBezTo>
                    <a:pt x="5071587" y="222409"/>
                    <a:pt x="5070634" y="224314"/>
                    <a:pt x="5069681" y="227171"/>
                  </a:cubicBezTo>
                  <a:cubicBezTo>
                    <a:pt x="5066824" y="214789"/>
                    <a:pt x="5063967" y="203359"/>
                    <a:pt x="5062062" y="192881"/>
                  </a:cubicBezTo>
                  <a:cubicBezTo>
                    <a:pt x="5061109" y="186214"/>
                    <a:pt x="5059204" y="180499"/>
                    <a:pt x="5058251" y="174784"/>
                  </a:cubicBezTo>
                  <a:cubicBezTo>
                    <a:pt x="5057299" y="169069"/>
                    <a:pt x="5056346" y="164306"/>
                    <a:pt x="5055394" y="159544"/>
                  </a:cubicBezTo>
                  <a:cubicBezTo>
                    <a:pt x="5051584" y="140494"/>
                    <a:pt x="5049679" y="130016"/>
                    <a:pt x="5049679" y="130016"/>
                  </a:cubicBezTo>
                  <a:cubicBezTo>
                    <a:pt x="5049679" y="130016"/>
                    <a:pt x="5050631" y="140494"/>
                    <a:pt x="5050631" y="159544"/>
                  </a:cubicBezTo>
                  <a:cubicBezTo>
                    <a:pt x="5050631" y="164306"/>
                    <a:pt x="5051584" y="169069"/>
                    <a:pt x="5051584" y="174784"/>
                  </a:cubicBezTo>
                  <a:cubicBezTo>
                    <a:pt x="5052537" y="180499"/>
                    <a:pt x="5052537" y="186214"/>
                    <a:pt x="5053489" y="192881"/>
                  </a:cubicBezTo>
                  <a:cubicBezTo>
                    <a:pt x="5055394" y="206216"/>
                    <a:pt x="5056346" y="220504"/>
                    <a:pt x="5059204" y="236696"/>
                  </a:cubicBezTo>
                  <a:cubicBezTo>
                    <a:pt x="5060156" y="240506"/>
                    <a:pt x="5061109" y="245269"/>
                    <a:pt x="5061109" y="249079"/>
                  </a:cubicBezTo>
                  <a:cubicBezTo>
                    <a:pt x="5059204" y="254794"/>
                    <a:pt x="5057299" y="262414"/>
                    <a:pt x="5055394" y="270034"/>
                  </a:cubicBezTo>
                  <a:cubicBezTo>
                    <a:pt x="5054442" y="270986"/>
                    <a:pt x="5053489" y="270986"/>
                    <a:pt x="5052537" y="271939"/>
                  </a:cubicBezTo>
                  <a:cubicBezTo>
                    <a:pt x="5052537" y="271939"/>
                    <a:pt x="5052537" y="271939"/>
                    <a:pt x="5052537" y="271939"/>
                  </a:cubicBezTo>
                  <a:cubicBezTo>
                    <a:pt x="5051584" y="269081"/>
                    <a:pt x="5051584" y="267176"/>
                    <a:pt x="5051584" y="267176"/>
                  </a:cubicBezTo>
                  <a:cubicBezTo>
                    <a:pt x="5051584" y="267176"/>
                    <a:pt x="5051584" y="268129"/>
                    <a:pt x="5051584" y="269081"/>
                  </a:cubicBezTo>
                  <a:cubicBezTo>
                    <a:pt x="5050631" y="266224"/>
                    <a:pt x="5049679" y="264319"/>
                    <a:pt x="5048726" y="261461"/>
                  </a:cubicBezTo>
                  <a:cubicBezTo>
                    <a:pt x="5048726" y="261461"/>
                    <a:pt x="5048726" y="261461"/>
                    <a:pt x="5048726" y="261461"/>
                  </a:cubicBezTo>
                  <a:cubicBezTo>
                    <a:pt x="5049679" y="255746"/>
                    <a:pt x="5050631" y="252889"/>
                    <a:pt x="5050631" y="252889"/>
                  </a:cubicBezTo>
                  <a:cubicBezTo>
                    <a:pt x="5050631" y="252889"/>
                    <a:pt x="5049679" y="254794"/>
                    <a:pt x="5047774" y="259556"/>
                  </a:cubicBezTo>
                  <a:cubicBezTo>
                    <a:pt x="5043964" y="250984"/>
                    <a:pt x="5041106" y="243364"/>
                    <a:pt x="5039201" y="236696"/>
                  </a:cubicBezTo>
                  <a:cubicBezTo>
                    <a:pt x="5034439" y="222409"/>
                    <a:pt x="5031581" y="214789"/>
                    <a:pt x="5031581" y="214789"/>
                  </a:cubicBezTo>
                  <a:cubicBezTo>
                    <a:pt x="5031581" y="214789"/>
                    <a:pt x="5033487" y="223361"/>
                    <a:pt x="5035392" y="237649"/>
                  </a:cubicBezTo>
                  <a:cubicBezTo>
                    <a:pt x="5036344" y="243364"/>
                    <a:pt x="5037296" y="249079"/>
                    <a:pt x="5039201" y="256699"/>
                  </a:cubicBezTo>
                  <a:cubicBezTo>
                    <a:pt x="5038249" y="258604"/>
                    <a:pt x="5036344" y="261461"/>
                    <a:pt x="5034439" y="265271"/>
                  </a:cubicBezTo>
                  <a:cubicBezTo>
                    <a:pt x="5034439" y="264319"/>
                    <a:pt x="5034439" y="263366"/>
                    <a:pt x="5034439" y="262414"/>
                  </a:cubicBezTo>
                  <a:cubicBezTo>
                    <a:pt x="5033487" y="253841"/>
                    <a:pt x="5031581" y="247174"/>
                    <a:pt x="5030629" y="241459"/>
                  </a:cubicBezTo>
                  <a:cubicBezTo>
                    <a:pt x="5028724" y="230029"/>
                    <a:pt x="5026819" y="223361"/>
                    <a:pt x="5026819" y="223361"/>
                  </a:cubicBezTo>
                  <a:cubicBezTo>
                    <a:pt x="5026819" y="223361"/>
                    <a:pt x="5026819" y="230029"/>
                    <a:pt x="5025867" y="242411"/>
                  </a:cubicBezTo>
                  <a:cubicBezTo>
                    <a:pt x="5025867" y="248126"/>
                    <a:pt x="5025867" y="255746"/>
                    <a:pt x="5025867" y="263366"/>
                  </a:cubicBezTo>
                  <a:cubicBezTo>
                    <a:pt x="5025867" y="267176"/>
                    <a:pt x="5025867" y="271939"/>
                    <a:pt x="5025867" y="276701"/>
                  </a:cubicBezTo>
                  <a:cubicBezTo>
                    <a:pt x="5025867" y="277654"/>
                    <a:pt x="5025867" y="279559"/>
                    <a:pt x="5025867" y="281464"/>
                  </a:cubicBezTo>
                  <a:cubicBezTo>
                    <a:pt x="5020151" y="274796"/>
                    <a:pt x="5015389" y="268129"/>
                    <a:pt x="5010626" y="263366"/>
                  </a:cubicBezTo>
                  <a:cubicBezTo>
                    <a:pt x="5003006" y="255746"/>
                    <a:pt x="4998244" y="250984"/>
                    <a:pt x="4995387" y="248126"/>
                  </a:cubicBezTo>
                  <a:cubicBezTo>
                    <a:pt x="4996339" y="245269"/>
                    <a:pt x="4997292" y="243364"/>
                    <a:pt x="4997292" y="243364"/>
                  </a:cubicBezTo>
                  <a:cubicBezTo>
                    <a:pt x="4997292" y="243364"/>
                    <a:pt x="4996339" y="245269"/>
                    <a:pt x="4994434" y="248126"/>
                  </a:cubicBezTo>
                  <a:cubicBezTo>
                    <a:pt x="4993481" y="247174"/>
                    <a:pt x="4992529" y="246221"/>
                    <a:pt x="4992529" y="246221"/>
                  </a:cubicBezTo>
                  <a:cubicBezTo>
                    <a:pt x="4994434" y="211931"/>
                    <a:pt x="4994434" y="190024"/>
                    <a:pt x="4994434" y="190024"/>
                  </a:cubicBezTo>
                  <a:cubicBezTo>
                    <a:pt x="4994434" y="190024"/>
                    <a:pt x="4988719" y="210026"/>
                    <a:pt x="4983004" y="240506"/>
                  </a:cubicBezTo>
                  <a:cubicBezTo>
                    <a:pt x="4982051" y="239554"/>
                    <a:pt x="4981099" y="238601"/>
                    <a:pt x="4981099" y="238601"/>
                  </a:cubicBezTo>
                  <a:cubicBezTo>
                    <a:pt x="4967764" y="226219"/>
                    <a:pt x="4959192" y="219551"/>
                    <a:pt x="4959192" y="219551"/>
                  </a:cubicBezTo>
                  <a:cubicBezTo>
                    <a:pt x="4959192" y="219551"/>
                    <a:pt x="4965859" y="227171"/>
                    <a:pt x="4978242" y="241459"/>
                  </a:cubicBezTo>
                  <a:cubicBezTo>
                    <a:pt x="4979194" y="243364"/>
                    <a:pt x="4981099" y="244316"/>
                    <a:pt x="4982051" y="246221"/>
                  </a:cubicBezTo>
                  <a:cubicBezTo>
                    <a:pt x="4982051" y="247174"/>
                    <a:pt x="4982051" y="248126"/>
                    <a:pt x="4982051" y="248126"/>
                  </a:cubicBezTo>
                  <a:cubicBezTo>
                    <a:pt x="4980146" y="257651"/>
                    <a:pt x="4978242" y="268129"/>
                    <a:pt x="4976337" y="279559"/>
                  </a:cubicBezTo>
                  <a:cubicBezTo>
                    <a:pt x="4974431" y="283369"/>
                    <a:pt x="4971574" y="287179"/>
                    <a:pt x="4969669" y="290989"/>
                  </a:cubicBezTo>
                  <a:cubicBezTo>
                    <a:pt x="4965859" y="281464"/>
                    <a:pt x="4963001" y="272891"/>
                    <a:pt x="4960144" y="265271"/>
                  </a:cubicBezTo>
                  <a:cubicBezTo>
                    <a:pt x="4960144" y="265271"/>
                    <a:pt x="4960144" y="264319"/>
                    <a:pt x="4960144" y="264319"/>
                  </a:cubicBezTo>
                  <a:cubicBezTo>
                    <a:pt x="4960144" y="253841"/>
                    <a:pt x="4960144" y="245269"/>
                    <a:pt x="4959192" y="237649"/>
                  </a:cubicBezTo>
                  <a:cubicBezTo>
                    <a:pt x="4958239" y="223361"/>
                    <a:pt x="4958239" y="215741"/>
                    <a:pt x="4958239" y="214789"/>
                  </a:cubicBezTo>
                  <a:cubicBezTo>
                    <a:pt x="4963001" y="194786"/>
                    <a:pt x="4965859" y="177641"/>
                    <a:pt x="4968717" y="164306"/>
                  </a:cubicBezTo>
                  <a:cubicBezTo>
                    <a:pt x="4972526" y="145256"/>
                    <a:pt x="4974431" y="134779"/>
                    <a:pt x="4974431" y="134779"/>
                  </a:cubicBezTo>
                  <a:cubicBezTo>
                    <a:pt x="4974431" y="134779"/>
                    <a:pt x="4970621" y="145256"/>
                    <a:pt x="4964906" y="163354"/>
                  </a:cubicBezTo>
                  <a:cubicBezTo>
                    <a:pt x="4962049" y="171926"/>
                    <a:pt x="4959192" y="181451"/>
                    <a:pt x="4955381" y="191929"/>
                  </a:cubicBezTo>
                  <a:cubicBezTo>
                    <a:pt x="4955381" y="182404"/>
                    <a:pt x="4955381" y="176689"/>
                    <a:pt x="4955381" y="176689"/>
                  </a:cubicBezTo>
                  <a:cubicBezTo>
                    <a:pt x="4955381" y="176689"/>
                    <a:pt x="4954429" y="186214"/>
                    <a:pt x="4952524" y="202406"/>
                  </a:cubicBezTo>
                  <a:cubicBezTo>
                    <a:pt x="4952524" y="202406"/>
                    <a:pt x="4952524" y="203359"/>
                    <a:pt x="4952524" y="203359"/>
                  </a:cubicBezTo>
                  <a:cubicBezTo>
                    <a:pt x="4949667" y="210979"/>
                    <a:pt x="4947762" y="218599"/>
                    <a:pt x="4944904" y="227171"/>
                  </a:cubicBezTo>
                  <a:cubicBezTo>
                    <a:pt x="4944904" y="227171"/>
                    <a:pt x="4944904" y="226219"/>
                    <a:pt x="4944904" y="226219"/>
                  </a:cubicBezTo>
                  <a:cubicBezTo>
                    <a:pt x="4939189" y="209074"/>
                    <a:pt x="4936331" y="199549"/>
                    <a:pt x="4936331" y="199549"/>
                  </a:cubicBezTo>
                  <a:cubicBezTo>
                    <a:pt x="4936331" y="199549"/>
                    <a:pt x="4938237" y="213836"/>
                    <a:pt x="4942046" y="236696"/>
                  </a:cubicBezTo>
                  <a:cubicBezTo>
                    <a:pt x="4942046" y="237649"/>
                    <a:pt x="4941094" y="238601"/>
                    <a:pt x="4941094" y="239554"/>
                  </a:cubicBezTo>
                  <a:cubicBezTo>
                    <a:pt x="4935379" y="255746"/>
                    <a:pt x="4929664" y="273844"/>
                    <a:pt x="4922996" y="292894"/>
                  </a:cubicBezTo>
                  <a:cubicBezTo>
                    <a:pt x="4922996" y="291941"/>
                    <a:pt x="4922996" y="290036"/>
                    <a:pt x="4922996" y="289084"/>
                  </a:cubicBezTo>
                  <a:cubicBezTo>
                    <a:pt x="4921092" y="275749"/>
                    <a:pt x="4920139" y="269081"/>
                    <a:pt x="4920139" y="269081"/>
                  </a:cubicBezTo>
                  <a:cubicBezTo>
                    <a:pt x="4920139" y="269081"/>
                    <a:pt x="4919187" y="276701"/>
                    <a:pt x="4919187" y="290036"/>
                  </a:cubicBezTo>
                  <a:cubicBezTo>
                    <a:pt x="4919187" y="291941"/>
                    <a:pt x="4919187" y="293846"/>
                    <a:pt x="4919187" y="296704"/>
                  </a:cubicBezTo>
                  <a:cubicBezTo>
                    <a:pt x="4918234" y="293846"/>
                    <a:pt x="4918234" y="290989"/>
                    <a:pt x="4917281" y="289084"/>
                  </a:cubicBezTo>
                  <a:cubicBezTo>
                    <a:pt x="4915376" y="279559"/>
                    <a:pt x="4913471" y="271939"/>
                    <a:pt x="4911567" y="266224"/>
                  </a:cubicBezTo>
                  <a:cubicBezTo>
                    <a:pt x="4907756" y="253841"/>
                    <a:pt x="4904899" y="246221"/>
                    <a:pt x="4904899" y="246221"/>
                  </a:cubicBezTo>
                  <a:cubicBezTo>
                    <a:pt x="4904899" y="246221"/>
                    <a:pt x="4905851" y="253841"/>
                    <a:pt x="4907756" y="267176"/>
                  </a:cubicBezTo>
                  <a:cubicBezTo>
                    <a:pt x="4908709" y="273844"/>
                    <a:pt x="4908709" y="281464"/>
                    <a:pt x="4909662" y="290989"/>
                  </a:cubicBezTo>
                  <a:cubicBezTo>
                    <a:pt x="4910614" y="299561"/>
                    <a:pt x="4910614" y="310039"/>
                    <a:pt x="4911567" y="321469"/>
                  </a:cubicBezTo>
                  <a:cubicBezTo>
                    <a:pt x="4910614" y="323374"/>
                    <a:pt x="4909662" y="325279"/>
                    <a:pt x="4908709" y="327184"/>
                  </a:cubicBezTo>
                  <a:cubicBezTo>
                    <a:pt x="4906804" y="322421"/>
                    <a:pt x="4903946" y="317659"/>
                    <a:pt x="4902042" y="313849"/>
                  </a:cubicBezTo>
                  <a:cubicBezTo>
                    <a:pt x="4899184" y="308134"/>
                    <a:pt x="4896326" y="302419"/>
                    <a:pt x="4894421" y="298609"/>
                  </a:cubicBezTo>
                  <a:cubicBezTo>
                    <a:pt x="4893469" y="290036"/>
                    <a:pt x="4892517" y="285274"/>
                    <a:pt x="4892517" y="285274"/>
                  </a:cubicBezTo>
                  <a:cubicBezTo>
                    <a:pt x="4892517" y="285274"/>
                    <a:pt x="4892517" y="288131"/>
                    <a:pt x="4891564" y="293846"/>
                  </a:cubicBezTo>
                  <a:cubicBezTo>
                    <a:pt x="4889659" y="290989"/>
                    <a:pt x="4888706" y="289084"/>
                    <a:pt x="4888706" y="289084"/>
                  </a:cubicBezTo>
                  <a:cubicBezTo>
                    <a:pt x="4888706" y="289084"/>
                    <a:pt x="4889659" y="291941"/>
                    <a:pt x="4891564" y="295751"/>
                  </a:cubicBezTo>
                  <a:cubicBezTo>
                    <a:pt x="4890612" y="306229"/>
                    <a:pt x="4888706" y="324326"/>
                    <a:pt x="4887754" y="348139"/>
                  </a:cubicBezTo>
                  <a:cubicBezTo>
                    <a:pt x="4887754" y="350996"/>
                    <a:pt x="4887754" y="354806"/>
                    <a:pt x="4887754" y="357664"/>
                  </a:cubicBezTo>
                  <a:cubicBezTo>
                    <a:pt x="4885849" y="354806"/>
                    <a:pt x="4883944" y="352901"/>
                    <a:pt x="4882991" y="350996"/>
                  </a:cubicBezTo>
                  <a:cubicBezTo>
                    <a:pt x="4882991" y="347186"/>
                    <a:pt x="4882039" y="343376"/>
                    <a:pt x="4882039" y="338614"/>
                  </a:cubicBezTo>
                  <a:cubicBezTo>
                    <a:pt x="4882039" y="338614"/>
                    <a:pt x="4882039" y="337661"/>
                    <a:pt x="4882039" y="337661"/>
                  </a:cubicBezTo>
                  <a:cubicBezTo>
                    <a:pt x="4882991" y="333851"/>
                    <a:pt x="4882991" y="330041"/>
                    <a:pt x="4883944" y="327184"/>
                  </a:cubicBezTo>
                  <a:cubicBezTo>
                    <a:pt x="4884896" y="324326"/>
                    <a:pt x="4884896" y="321469"/>
                    <a:pt x="4885849" y="319564"/>
                  </a:cubicBezTo>
                  <a:cubicBezTo>
                    <a:pt x="4886801" y="315754"/>
                    <a:pt x="4887754" y="312896"/>
                    <a:pt x="4887754" y="312896"/>
                  </a:cubicBezTo>
                  <a:cubicBezTo>
                    <a:pt x="4887754" y="312896"/>
                    <a:pt x="4886801" y="314801"/>
                    <a:pt x="4884896" y="318611"/>
                  </a:cubicBezTo>
                  <a:cubicBezTo>
                    <a:pt x="4883944" y="320516"/>
                    <a:pt x="4882991" y="323374"/>
                    <a:pt x="4882039" y="326231"/>
                  </a:cubicBezTo>
                  <a:cubicBezTo>
                    <a:pt x="4882039" y="327184"/>
                    <a:pt x="4882039" y="327184"/>
                    <a:pt x="4882039" y="328136"/>
                  </a:cubicBezTo>
                  <a:cubicBezTo>
                    <a:pt x="4882039" y="327184"/>
                    <a:pt x="4882039" y="326231"/>
                    <a:pt x="4882039" y="326231"/>
                  </a:cubicBezTo>
                  <a:cubicBezTo>
                    <a:pt x="4880134" y="312896"/>
                    <a:pt x="4878229" y="300514"/>
                    <a:pt x="4877276" y="288131"/>
                  </a:cubicBezTo>
                  <a:cubicBezTo>
                    <a:pt x="4876324" y="279559"/>
                    <a:pt x="4874419" y="270986"/>
                    <a:pt x="4873466" y="263366"/>
                  </a:cubicBezTo>
                  <a:cubicBezTo>
                    <a:pt x="4875372" y="253841"/>
                    <a:pt x="4876324" y="245269"/>
                    <a:pt x="4878229" y="238601"/>
                  </a:cubicBezTo>
                  <a:cubicBezTo>
                    <a:pt x="4881087" y="221456"/>
                    <a:pt x="4882039" y="211931"/>
                    <a:pt x="4882039" y="211931"/>
                  </a:cubicBezTo>
                  <a:cubicBezTo>
                    <a:pt x="4882039" y="211931"/>
                    <a:pt x="4879181" y="221456"/>
                    <a:pt x="4874419" y="237649"/>
                  </a:cubicBezTo>
                  <a:cubicBezTo>
                    <a:pt x="4873466" y="241459"/>
                    <a:pt x="4872514" y="245269"/>
                    <a:pt x="4870609" y="249079"/>
                  </a:cubicBezTo>
                  <a:cubicBezTo>
                    <a:pt x="4869656" y="242411"/>
                    <a:pt x="4867751" y="236696"/>
                    <a:pt x="4866799" y="231934"/>
                  </a:cubicBezTo>
                  <a:cubicBezTo>
                    <a:pt x="4863941" y="218599"/>
                    <a:pt x="4862037" y="210979"/>
                    <a:pt x="4862037" y="210979"/>
                  </a:cubicBezTo>
                  <a:cubicBezTo>
                    <a:pt x="4862037" y="210979"/>
                    <a:pt x="4862037" y="218599"/>
                    <a:pt x="4862989" y="232886"/>
                  </a:cubicBezTo>
                  <a:cubicBezTo>
                    <a:pt x="4862989" y="237649"/>
                    <a:pt x="4863941" y="242411"/>
                    <a:pt x="4863941" y="248126"/>
                  </a:cubicBezTo>
                  <a:cubicBezTo>
                    <a:pt x="4863941" y="250984"/>
                    <a:pt x="4863941" y="255746"/>
                    <a:pt x="4863941" y="261461"/>
                  </a:cubicBezTo>
                  <a:cubicBezTo>
                    <a:pt x="4862989" y="262414"/>
                    <a:pt x="4862037" y="263366"/>
                    <a:pt x="4860131" y="264319"/>
                  </a:cubicBezTo>
                  <a:cubicBezTo>
                    <a:pt x="4856322" y="268129"/>
                    <a:pt x="4850606" y="272891"/>
                    <a:pt x="4843939" y="281464"/>
                  </a:cubicBezTo>
                  <a:cubicBezTo>
                    <a:pt x="4842987" y="277654"/>
                    <a:pt x="4842034" y="273844"/>
                    <a:pt x="4841081" y="270986"/>
                  </a:cubicBezTo>
                  <a:cubicBezTo>
                    <a:pt x="4842034" y="268129"/>
                    <a:pt x="4842987" y="266224"/>
                    <a:pt x="4842987" y="266224"/>
                  </a:cubicBezTo>
                  <a:cubicBezTo>
                    <a:pt x="4842987" y="266224"/>
                    <a:pt x="4842034" y="267176"/>
                    <a:pt x="4841081" y="269081"/>
                  </a:cubicBezTo>
                  <a:cubicBezTo>
                    <a:pt x="4840129" y="265271"/>
                    <a:pt x="4840129" y="262414"/>
                    <a:pt x="4840129" y="262414"/>
                  </a:cubicBezTo>
                  <a:cubicBezTo>
                    <a:pt x="4840129" y="262414"/>
                    <a:pt x="4840129" y="265271"/>
                    <a:pt x="4840129" y="270034"/>
                  </a:cubicBezTo>
                  <a:cubicBezTo>
                    <a:pt x="4838224" y="271939"/>
                    <a:pt x="4836319" y="274796"/>
                    <a:pt x="4833462" y="278606"/>
                  </a:cubicBezTo>
                  <a:cubicBezTo>
                    <a:pt x="4830604" y="283369"/>
                    <a:pt x="4826794" y="288131"/>
                    <a:pt x="4822984" y="294799"/>
                  </a:cubicBezTo>
                  <a:cubicBezTo>
                    <a:pt x="4821079" y="297656"/>
                    <a:pt x="4819174" y="301466"/>
                    <a:pt x="4816316" y="304324"/>
                  </a:cubicBezTo>
                  <a:cubicBezTo>
                    <a:pt x="4814412" y="308134"/>
                    <a:pt x="4812506" y="311944"/>
                    <a:pt x="4809649" y="315754"/>
                  </a:cubicBezTo>
                  <a:cubicBezTo>
                    <a:pt x="4809649" y="316706"/>
                    <a:pt x="4808697" y="317659"/>
                    <a:pt x="4807744" y="318611"/>
                  </a:cubicBezTo>
                  <a:cubicBezTo>
                    <a:pt x="4807744" y="309086"/>
                    <a:pt x="4807744" y="304324"/>
                    <a:pt x="4807744" y="304324"/>
                  </a:cubicBezTo>
                  <a:cubicBezTo>
                    <a:pt x="4807744" y="304324"/>
                    <a:pt x="4805839" y="312896"/>
                    <a:pt x="4803934" y="327184"/>
                  </a:cubicBezTo>
                  <a:cubicBezTo>
                    <a:pt x="4801076" y="331946"/>
                    <a:pt x="4798219" y="336709"/>
                    <a:pt x="4795362" y="342424"/>
                  </a:cubicBezTo>
                  <a:cubicBezTo>
                    <a:pt x="4795362" y="335756"/>
                    <a:pt x="4795362" y="330041"/>
                    <a:pt x="4795362" y="324326"/>
                  </a:cubicBezTo>
                  <a:cubicBezTo>
                    <a:pt x="4795362" y="319564"/>
                    <a:pt x="4795362" y="315754"/>
                    <a:pt x="4795362" y="311944"/>
                  </a:cubicBezTo>
                  <a:cubicBezTo>
                    <a:pt x="4796314" y="308134"/>
                    <a:pt x="4796314" y="305276"/>
                    <a:pt x="4796314" y="302419"/>
                  </a:cubicBezTo>
                  <a:cubicBezTo>
                    <a:pt x="4796314" y="300514"/>
                    <a:pt x="4796314" y="299561"/>
                    <a:pt x="4797266" y="297656"/>
                  </a:cubicBezTo>
                  <a:cubicBezTo>
                    <a:pt x="4799172" y="286226"/>
                    <a:pt x="4802029" y="274796"/>
                    <a:pt x="4803934" y="264319"/>
                  </a:cubicBezTo>
                  <a:cubicBezTo>
                    <a:pt x="4811554" y="221456"/>
                    <a:pt x="4815364" y="192881"/>
                    <a:pt x="4815364" y="192881"/>
                  </a:cubicBezTo>
                  <a:cubicBezTo>
                    <a:pt x="4815364" y="192881"/>
                    <a:pt x="4804887" y="220504"/>
                    <a:pt x="4792504" y="262414"/>
                  </a:cubicBezTo>
                  <a:cubicBezTo>
                    <a:pt x="4791551" y="264319"/>
                    <a:pt x="4791551" y="266224"/>
                    <a:pt x="4790599" y="268129"/>
                  </a:cubicBezTo>
                  <a:cubicBezTo>
                    <a:pt x="4788694" y="256699"/>
                    <a:pt x="4788694" y="250031"/>
                    <a:pt x="4788694" y="250031"/>
                  </a:cubicBezTo>
                  <a:cubicBezTo>
                    <a:pt x="4788694" y="250031"/>
                    <a:pt x="4788694" y="257651"/>
                    <a:pt x="4787741" y="270986"/>
                  </a:cubicBezTo>
                  <a:cubicBezTo>
                    <a:pt x="4787741" y="273844"/>
                    <a:pt x="4787741" y="277654"/>
                    <a:pt x="4787741" y="281464"/>
                  </a:cubicBezTo>
                  <a:cubicBezTo>
                    <a:pt x="4785837" y="287179"/>
                    <a:pt x="4783931" y="292894"/>
                    <a:pt x="4782979" y="299561"/>
                  </a:cubicBezTo>
                  <a:cubicBezTo>
                    <a:pt x="4782979" y="297656"/>
                    <a:pt x="4782979" y="295751"/>
                    <a:pt x="4782979" y="293846"/>
                  </a:cubicBezTo>
                  <a:cubicBezTo>
                    <a:pt x="4783931" y="282416"/>
                    <a:pt x="4783931" y="271939"/>
                    <a:pt x="4784884" y="263366"/>
                  </a:cubicBezTo>
                  <a:cubicBezTo>
                    <a:pt x="4785837" y="253841"/>
                    <a:pt x="4785837" y="246221"/>
                    <a:pt x="4786789" y="239554"/>
                  </a:cubicBezTo>
                  <a:cubicBezTo>
                    <a:pt x="4788694" y="226219"/>
                    <a:pt x="4789647" y="218599"/>
                    <a:pt x="4789647" y="218599"/>
                  </a:cubicBezTo>
                  <a:cubicBezTo>
                    <a:pt x="4789647" y="218599"/>
                    <a:pt x="4787741" y="226219"/>
                    <a:pt x="4782979" y="238601"/>
                  </a:cubicBezTo>
                  <a:cubicBezTo>
                    <a:pt x="4781074" y="245269"/>
                    <a:pt x="4779169" y="252889"/>
                    <a:pt x="4777264" y="262414"/>
                  </a:cubicBezTo>
                  <a:cubicBezTo>
                    <a:pt x="4776312" y="264319"/>
                    <a:pt x="4776312" y="266224"/>
                    <a:pt x="4776312" y="269081"/>
                  </a:cubicBezTo>
                  <a:cubicBezTo>
                    <a:pt x="4774406" y="257651"/>
                    <a:pt x="4773454" y="251936"/>
                    <a:pt x="4773454" y="251936"/>
                  </a:cubicBezTo>
                  <a:cubicBezTo>
                    <a:pt x="4773454" y="251936"/>
                    <a:pt x="4773454" y="264319"/>
                    <a:pt x="4773454" y="284321"/>
                  </a:cubicBezTo>
                  <a:cubicBezTo>
                    <a:pt x="4772501" y="287179"/>
                    <a:pt x="4772501" y="290989"/>
                    <a:pt x="4771549" y="293846"/>
                  </a:cubicBezTo>
                  <a:cubicBezTo>
                    <a:pt x="4771549" y="294799"/>
                    <a:pt x="4771549" y="294799"/>
                    <a:pt x="4771549" y="295751"/>
                  </a:cubicBezTo>
                  <a:cubicBezTo>
                    <a:pt x="4769644" y="273844"/>
                    <a:pt x="4767739" y="260509"/>
                    <a:pt x="4767739" y="260509"/>
                  </a:cubicBezTo>
                  <a:cubicBezTo>
                    <a:pt x="4767739" y="260509"/>
                    <a:pt x="4765834" y="274796"/>
                    <a:pt x="4764881" y="297656"/>
                  </a:cubicBezTo>
                  <a:cubicBezTo>
                    <a:pt x="4762024" y="290036"/>
                    <a:pt x="4758214" y="283369"/>
                    <a:pt x="4755356" y="276701"/>
                  </a:cubicBezTo>
                  <a:cubicBezTo>
                    <a:pt x="4753451" y="273844"/>
                    <a:pt x="4752499" y="271939"/>
                    <a:pt x="4750594" y="270034"/>
                  </a:cubicBezTo>
                  <a:cubicBezTo>
                    <a:pt x="4753451" y="260509"/>
                    <a:pt x="4755356" y="251936"/>
                    <a:pt x="4758214" y="243364"/>
                  </a:cubicBezTo>
                  <a:cubicBezTo>
                    <a:pt x="4767739" y="209074"/>
                    <a:pt x="4774406" y="180499"/>
                    <a:pt x="4780122" y="161449"/>
                  </a:cubicBezTo>
                  <a:cubicBezTo>
                    <a:pt x="4784884" y="141446"/>
                    <a:pt x="4787741" y="130016"/>
                    <a:pt x="4787741" y="130016"/>
                  </a:cubicBezTo>
                  <a:cubicBezTo>
                    <a:pt x="4787741" y="130016"/>
                    <a:pt x="4782979" y="140494"/>
                    <a:pt x="4776312" y="160496"/>
                  </a:cubicBezTo>
                  <a:cubicBezTo>
                    <a:pt x="4769644" y="179546"/>
                    <a:pt x="4759166" y="207169"/>
                    <a:pt x="4747737" y="240506"/>
                  </a:cubicBezTo>
                  <a:cubicBezTo>
                    <a:pt x="4745831" y="246221"/>
                    <a:pt x="4743926" y="251936"/>
                    <a:pt x="4742022" y="257651"/>
                  </a:cubicBezTo>
                  <a:cubicBezTo>
                    <a:pt x="4742022" y="257651"/>
                    <a:pt x="4742022" y="257651"/>
                    <a:pt x="4742022" y="257651"/>
                  </a:cubicBezTo>
                  <a:cubicBezTo>
                    <a:pt x="4737259" y="251936"/>
                    <a:pt x="4732497" y="248126"/>
                    <a:pt x="4727734" y="244316"/>
                  </a:cubicBezTo>
                  <a:cubicBezTo>
                    <a:pt x="4725829" y="242411"/>
                    <a:pt x="4722972" y="241459"/>
                    <a:pt x="4721066" y="240506"/>
                  </a:cubicBezTo>
                  <a:cubicBezTo>
                    <a:pt x="4719162" y="239554"/>
                    <a:pt x="4717256" y="238601"/>
                    <a:pt x="4716304" y="238601"/>
                  </a:cubicBezTo>
                  <a:cubicBezTo>
                    <a:pt x="4713447" y="237649"/>
                    <a:pt x="4712494" y="237649"/>
                    <a:pt x="4712494" y="237649"/>
                  </a:cubicBezTo>
                  <a:cubicBezTo>
                    <a:pt x="4712494" y="237649"/>
                    <a:pt x="4713447" y="238601"/>
                    <a:pt x="4716304" y="239554"/>
                  </a:cubicBezTo>
                  <a:cubicBezTo>
                    <a:pt x="4719162" y="240506"/>
                    <a:pt x="4722019" y="243364"/>
                    <a:pt x="4725829" y="246221"/>
                  </a:cubicBezTo>
                  <a:cubicBezTo>
                    <a:pt x="4729639" y="250031"/>
                    <a:pt x="4733449" y="254794"/>
                    <a:pt x="4736306" y="260509"/>
                  </a:cubicBezTo>
                  <a:cubicBezTo>
                    <a:pt x="4737259" y="262414"/>
                    <a:pt x="4738212" y="264319"/>
                    <a:pt x="4739164" y="266224"/>
                  </a:cubicBezTo>
                  <a:cubicBezTo>
                    <a:pt x="4736306" y="274796"/>
                    <a:pt x="4732497" y="284321"/>
                    <a:pt x="4729639" y="293846"/>
                  </a:cubicBezTo>
                  <a:cubicBezTo>
                    <a:pt x="4729639" y="294799"/>
                    <a:pt x="4729639" y="294799"/>
                    <a:pt x="4728687" y="295751"/>
                  </a:cubicBezTo>
                  <a:cubicBezTo>
                    <a:pt x="4728687" y="295751"/>
                    <a:pt x="4728687" y="295751"/>
                    <a:pt x="4728687" y="294799"/>
                  </a:cubicBezTo>
                  <a:cubicBezTo>
                    <a:pt x="4728687" y="291941"/>
                    <a:pt x="4728687" y="290989"/>
                    <a:pt x="4728687" y="290989"/>
                  </a:cubicBezTo>
                  <a:cubicBezTo>
                    <a:pt x="4728687" y="290989"/>
                    <a:pt x="4728687" y="291941"/>
                    <a:pt x="4727734" y="293846"/>
                  </a:cubicBezTo>
                  <a:cubicBezTo>
                    <a:pt x="4723924" y="285274"/>
                    <a:pt x="4720114" y="277654"/>
                    <a:pt x="4717256" y="270986"/>
                  </a:cubicBezTo>
                  <a:cubicBezTo>
                    <a:pt x="4716304" y="269081"/>
                    <a:pt x="4715351" y="267176"/>
                    <a:pt x="4714399" y="265271"/>
                  </a:cubicBezTo>
                  <a:cubicBezTo>
                    <a:pt x="4715351" y="257651"/>
                    <a:pt x="4716304" y="252889"/>
                    <a:pt x="4716304" y="252889"/>
                  </a:cubicBezTo>
                  <a:cubicBezTo>
                    <a:pt x="4716304" y="252889"/>
                    <a:pt x="4715351" y="256699"/>
                    <a:pt x="4713447" y="262414"/>
                  </a:cubicBezTo>
                  <a:cubicBezTo>
                    <a:pt x="4708684" y="252889"/>
                    <a:pt x="4706779" y="248126"/>
                    <a:pt x="4706779" y="248126"/>
                  </a:cubicBezTo>
                  <a:cubicBezTo>
                    <a:pt x="4706779" y="248126"/>
                    <a:pt x="4708684" y="254794"/>
                    <a:pt x="4712494" y="267176"/>
                  </a:cubicBezTo>
                  <a:cubicBezTo>
                    <a:pt x="4711541" y="270034"/>
                    <a:pt x="4710589" y="273844"/>
                    <a:pt x="4708684" y="277654"/>
                  </a:cubicBezTo>
                  <a:cubicBezTo>
                    <a:pt x="4700112" y="251936"/>
                    <a:pt x="4694397" y="236696"/>
                    <a:pt x="4694397" y="236696"/>
                  </a:cubicBezTo>
                  <a:cubicBezTo>
                    <a:pt x="4694397" y="236696"/>
                    <a:pt x="4697254" y="258604"/>
                    <a:pt x="4702969" y="293846"/>
                  </a:cubicBezTo>
                  <a:cubicBezTo>
                    <a:pt x="4700112" y="304324"/>
                    <a:pt x="4696301" y="317659"/>
                    <a:pt x="4691539" y="331946"/>
                  </a:cubicBezTo>
                  <a:cubicBezTo>
                    <a:pt x="4691539" y="330994"/>
                    <a:pt x="4690587" y="330041"/>
                    <a:pt x="4690587" y="329089"/>
                  </a:cubicBezTo>
                  <a:cubicBezTo>
                    <a:pt x="4685824" y="319564"/>
                    <a:pt x="4682966" y="313849"/>
                    <a:pt x="4682966" y="313849"/>
                  </a:cubicBezTo>
                  <a:cubicBezTo>
                    <a:pt x="4682966" y="313849"/>
                    <a:pt x="4683919" y="316706"/>
                    <a:pt x="4684872" y="322421"/>
                  </a:cubicBezTo>
                  <a:cubicBezTo>
                    <a:pt x="4684872" y="322421"/>
                    <a:pt x="4684872" y="322421"/>
                    <a:pt x="4684872" y="322421"/>
                  </a:cubicBezTo>
                  <a:cubicBezTo>
                    <a:pt x="4676299" y="310991"/>
                    <a:pt x="4671537" y="304324"/>
                    <a:pt x="4671537" y="304324"/>
                  </a:cubicBezTo>
                  <a:cubicBezTo>
                    <a:pt x="4671537" y="304324"/>
                    <a:pt x="4675347" y="311944"/>
                    <a:pt x="4682014" y="324326"/>
                  </a:cubicBezTo>
                  <a:cubicBezTo>
                    <a:pt x="4683919" y="328136"/>
                    <a:pt x="4686776" y="332899"/>
                    <a:pt x="4688681" y="337661"/>
                  </a:cubicBezTo>
                  <a:cubicBezTo>
                    <a:pt x="4688681" y="338614"/>
                    <a:pt x="4688681" y="339566"/>
                    <a:pt x="4689634" y="340519"/>
                  </a:cubicBezTo>
                  <a:cubicBezTo>
                    <a:pt x="4687729" y="349091"/>
                    <a:pt x="4684872" y="356711"/>
                    <a:pt x="4682966" y="366236"/>
                  </a:cubicBezTo>
                  <a:cubicBezTo>
                    <a:pt x="4681062" y="364331"/>
                    <a:pt x="4680109" y="361474"/>
                    <a:pt x="4678204" y="359569"/>
                  </a:cubicBezTo>
                  <a:cubicBezTo>
                    <a:pt x="4675347" y="355759"/>
                    <a:pt x="4671537" y="351949"/>
                    <a:pt x="4669631" y="349091"/>
                  </a:cubicBezTo>
                  <a:cubicBezTo>
                    <a:pt x="4669631" y="349091"/>
                    <a:pt x="4669631" y="349091"/>
                    <a:pt x="4668679" y="348139"/>
                  </a:cubicBezTo>
                  <a:cubicBezTo>
                    <a:pt x="4669631" y="341471"/>
                    <a:pt x="4669631" y="335756"/>
                    <a:pt x="4669631" y="330994"/>
                  </a:cubicBezTo>
                  <a:cubicBezTo>
                    <a:pt x="4670584" y="318611"/>
                    <a:pt x="4669631" y="310991"/>
                    <a:pt x="4669631" y="310991"/>
                  </a:cubicBezTo>
                  <a:cubicBezTo>
                    <a:pt x="4669631" y="310991"/>
                    <a:pt x="4669631" y="311944"/>
                    <a:pt x="4669631" y="313849"/>
                  </a:cubicBezTo>
                  <a:cubicBezTo>
                    <a:pt x="4669631" y="310039"/>
                    <a:pt x="4670584" y="305276"/>
                    <a:pt x="4670584" y="301466"/>
                  </a:cubicBezTo>
                  <a:cubicBezTo>
                    <a:pt x="4670584" y="296704"/>
                    <a:pt x="4670584" y="291941"/>
                    <a:pt x="4670584" y="287179"/>
                  </a:cubicBezTo>
                  <a:cubicBezTo>
                    <a:pt x="4672489" y="282416"/>
                    <a:pt x="4673441" y="278606"/>
                    <a:pt x="4675347" y="274796"/>
                  </a:cubicBezTo>
                  <a:cubicBezTo>
                    <a:pt x="4683919" y="259556"/>
                    <a:pt x="4689634" y="250984"/>
                    <a:pt x="4689634" y="250984"/>
                  </a:cubicBezTo>
                  <a:cubicBezTo>
                    <a:pt x="4689634" y="250984"/>
                    <a:pt x="4686776" y="254794"/>
                    <a:pt x="4681062" y="262414"/>
                  </a:cubicBezTo>
                  <a:cubicBezTo>
                    <a:pt x="4684872" y="252889"/>
                    <a:pt x="4686776" y="248126"/>
                    <a:pt x="4686776" y="248126"/>
                  </a:cubicBezTo>
                  <a:cubicBezTo>
                    <a:pt x="4686776" y="248126"/>
                    <a:pt x="4682966" y="254794"/>
                    <a:pt x="4675347" y="265271"/>
                  </a:cubicBezTo>
                  <a:cubicBezTo>
                    <a:pt x="4673441" y="267176"/>
                    <a:pt x="4672489" y="270034"/>
                    <a:pt x="4670584" y="272891"/>
                  </a:cubicBezTo>
                  <a:cubicBezTo>
                    <a:pt x="4670584" y="270986"/>
                    <a:pt x="4670584" y="270034"/>
                    <a:pt x="4670584" y="268129"/>
                  </a:cubicBezTo>
                  <a:cubicBezTo>
                    <a:pt x="4669631" y="261461"/>
                    <a:pt x="4669631" y="255746"/>
                    <a:pt x="4668679" y="250984"/>
                  </a:cubicBezTo>
                  <a:cubicBezTo>
                    <a:pt x="4668679" y="250031"/>
                    <a:pt x="4668679" y="248126"/>
                    <a:pt x="4669631" y="247174"/>
                  </a:cubicBezTo>
                  <a:cubicBezTo>
                    <a:pt x="4671537" y="230981"/>
                    <a:pt x="4671537" y="222409"/>
                    <a:pt x="4671537" y="222409"/>
                  </a:cubicBezTo>
                  <a:cubicBezTo>
                    <a:pt x="4671537" y="222409"/>
                    <a:pt x="4671537" y="224314"/>
                    <a:pt x="4670584" y="229076"/>
                  </a:cubicBezTo>
                  <a:cubicBezTo>
                    <a:pt x="4669631" y="231934"/>
                    <a:pt x="4668679" y="236696"/>
                    <a:pt x="4666774" y="242411"/>
                  </a:cubicBezTo>
                  <a:cubicBezTo>
                    <a:pt x="4666774" y="242411"/>
                    <a:pt x="4666774" y="242411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5822" y="235744"/>
                    <a:pt x="4663916" y="230981"/>
                    <a:pt x="4662012" y="228124"/>
                  </a:cubicBezTo>
                  <a:cubicBezTo>
                    <a:pt x="4661059" y="224314"/>
                    <a:pt x="4660106" y="222409"/>
                    <a:pt x="4660106" y="222409"/>
                  </a:cubicBezTo>
                  <a:cubicBezTo>
                    <a:pt x="4660106" y="222409"/>
                    <a:pt x="4660106" y="224314"/>
                    <a:pt x="4661059" y="228124"/>
                  </a:cubicBezTo>
                  <a:cubicBezTo>
                    <a:pt x="4662012" y="231934"/>
                    <a:pt x="4662964" y="237649"/>
                    <a:pt x="4662964" y="244316"/>
                  </a:cubicBezTo>
                  <a:cubicBezTo>
                    <a:pt x="4662964" y="245269"/>
                    <a:pt x="4662964" y="245269"/>
                    <a:pt x="4662964" y="246221"/>
                  </a:cubicBezTo>
                  <a:cubicBezTo>
                    <a:pt x="4662964" y="246221"/>
                    <a:pt x="4662964" y="246221"/>
                    <a:pt x="4662964" y="246221"/>
                  </a:cubicBezTo>
                  <a:cubicBezTo>
                    <a:pt x="4660106" y="250031"/>
                    <a:pt x="4657249" y="254794"/>
                    <a:pt x="4654391" y="262414"/>
                  </a:cubicBezTo>
                  <a:cubicBezTo>
                    <a:pt x="4653439" y="265271"/>
                    <a:pt x="4652487" y="268129"/>
                    <a:pt x="4650581" y="271939"/>
                  </a:cubicBezTo>
                  <a:cubicBezTo>
                    <a:pt x="4649629" y="267176"/>
                    <a:pt x="4647724" y="264319"/>
                    <a:pt x="4646772" y="261461"/>
                  </a:cubicBezTo>
                  <a:cubicBezTo>
                    <a:pt x="4646772" y="260509"/>
                    <a:pt x="4645819" y="259556"/>
                    <a:pt x="4645819" y="259556"/>
                  </a:cubicBezTo>
                  <a:cubicBezTo>
                    <a:pt x="4645819" y="257651"/>
                    <a:pt x="4646772" y="255746"/>
                    <a:pt x="4646772" y="253841"/>
                  </a:cubicBezTo>
                  <a:cubicBezTo>
                    <a:pt x="4648676" y="243364"/>
                    <a:pt x="4650581" y="234791"/>
                    <a:pt x="4653439" y="227171"/>
                  </a:cubicBezTo>
                  <a:cubicBezTo>
                    <a:pt x="4657249" y="212884"/>
                    <a:pt x="4660106" y="204311"/>
                    <a:pt x="4660106" y="204311"/>
                  </a:cubicBezTo>
                  <a:cubicBezTo>
                    <a:pt x="4660106" y="204311"/>
                    <a:pt x="4656297" y="211931"/>
                    <a:pt x="4650581" y="226219"/>
                  </a:cubicBezTo>
                  <a:cubicBezTo>
                    <a:pt x="4647724" y="232886"/>
                    <a:pt x="4643914" y="241459"/>
                    <a:pt x="4641056" y="251936"/>
                  </a:cubicBezTo>
                  <a:cubicBezTo>
                    <a:pt x="4639151" y="256699"/>
                    <a:pt x="4637247" y="261461"/>
                    <a:pt x="4636294" y="267176"/>
                  </a:cubicBezTo>
                  <a:cubicBezTo>
                    <a:pt x="4636294" y="264319"/>
                    <a:pt x="4636294" y="261461"/>
                    <a:pt x="4636294" y="259556"/>
                  </a:cubicBezTo>
                  <a:cubicBezTo>
                    <a:pt x="4636294" y="251936"/>
                    <a:pt x="4637247" y="246221"/>
                    <a:pt x="4638199" y="242411"/>
                  </a:cubicBezTo>
                  <a:cubicBezTo>
                    <a:pt x="4639151" y="238601"/>
                    <a:pt x="4639151" y="235744"/>
                    <a:pt x="4639151" y="235744"/>
                  </a:cubicBezTo>
                  <a:cubicBezTo>
                    <a:pt x="4639151" y="235744"/>
                    <a:pt x="4638199" y="237649"/>
                    <a:pt x="4637247" y="241459"/>
                  </a:cubicBezTo>
                  <a:cubicBezTo>
                    <a:pt x="4636294" y="245269"/>
                    <a:pt x="4633437" y="250984"/>
                    <a:pt x="4632484" y="258604"/>
                  </a:cubicBezTo>
                  <a:cubicBezTo>
                    <a:pt x="4632484" y="258604"/>
                    <a:pt x="4632484" y="258604"/>
                    <a:pt x="4632484" y="258604"/>
                  </a:cubicBezTo>
                  <a:cubicBezTo>
                    <a:pt x="4631531" y="255746"/>
                    <a:pt x="4631531" y="254794"/>
                    <a:pt x="4631531" y="254794"/>
                  </a:cubicBezTo>
                  <a:cubicBezTo>
                    <a:pt x="4631531" y="254794"/>
                    <a:pt x="4631531" y="256699"/>
                    <a:pt x="4632484" y="259556"/>
                  </a:cubicBezTo>
                  <a:cubicBezTo>
                    <a:pt x="4630579" y="267176"/>
                    <a:pt x="4629626" y="275749"/>
                    <a:pt x="4628674" y="285274"/>
                  </a:cubicBezTo>
                  <a:cubicBezTo>
                    <a:pt x="4628674" y="288131"/>
                    <a:pt x="4628674" y="290989"/>
                    <a:pt x="4628674" y="293846"/>
                  </a:cubicBezTo>
                  <a:cubicBezTo>
                    <a:pt x="4627722" y="296704"/>
                    <a:pt x="4626769" y="300514"/>
                    <a:pt x="4625816" y="303371"/>
                  </a:cubicBezTo>
                  <a:cubicBezTo>
                    <a:pt x="4619149" y="298609"/>
                    <a:pt x="4614387" y="295751"/>
                    <a:pt x="4610576" y="293846"/>
                  </a:cubicBezTo>
                  <a:cubicBezTo>
                    <a:pt x="4606766" y="291941"/>
                    <a:pt x="4604862" y="290989"/>
                    <a:pt x="4604862" y="290989"/>
                  </a:cubicBezTo>
                  <a:cubicBezTo>
                    <a:pt x="4604862" y="290989"/>
                    <a:pt x="4606766" y="291941"/>
                    <a:pt x="4610576" y="294799"/>
                  </a:cubicBezTo>
                  <a:cubicBezTo>
                    <a:pt x="4614387" y="296704"/>
                    <a:pt x="4619149" y="301466"/>
                    <a:pt x="4624864" y="307181"/>
                  </a:cubicBezTo>
                  <a:cubicBezTo>
                    <a:pt x="4624864" y="307181"/>
                    <a:pt x="4624864" y="307181"/>
                    <a:pt x="4625816" y="308134"/>
                  </a:cubicBezTo>
                  <a:cubicBezTo>
                    <a:pt x="4624864" y="313849"/>
                    <a:pt x="4622959" y="319564"/>
                    <a:pt x="4622006" y="325279"/>
                  </a:cubicBezTo>
                  <a:cubicBezTo>
                    <a:pt x="4621054" y="330994"/>
                    <a:pt x="4620101" y="337661"/>
                    <a:pt x="4619149" y="343376"/>
                  </a:cubicBezTo>
                  <a:cubicBezTo>
                    <a:pt x="4615339" y="330041"/>
                    <a:pt x="4611529" y="317659"/>
                    <a:pt x="4607719" y="306229"/>
                  </a:cubicBezTo>
                  <a:cubicBezTo>
                    <a:pt x="4605814" y="300514"/>
                    <a:pt x="4604862" y="295751"/>
                    <a:pt x="4602956" y="290989"/>
                  </a:cubicBezTo>
                  <a:cubicBezTo>
                    <a:pt x="4602004" y="282416"/>
                    <a:pt x="4601051" y="274796"/>
                    <a:pt x="4601051" y="269081"/>
                  </a:cubicBezTo>
                  <a:cubicBezTo>
                    <a:pt x="4599147" y="255746"/>
                    <a:pt x="4599147" y="248126"/>
                    <a:pt x="4599147" y="248126"/>
                  </a:cubicBezTo>
                  <a:cubicBezTo>
                    <a:pt x="4599147" y="248126"/>
                    <a:pt x="4598194" y="255746"/>
                    <a:pt x="4597241" y="269081"/>
                  </a:cubicBezTo>
                  <a:cubicBezTo>
                    <a:pt x="4597241" y="270034"/>
                    <a:pt x="4597241" y="270986"/>
                    <a:pt x="4597241" y="271939"/>
                  </a:cubicBezTo>
                  <a:cubicBezTo>
                    <a:pt x="4594384" y="263366"/>
                    <a:pt x="4591526" y="255746"/>
                    <a:pt x="4589622" y="250031"/>
                  </a:cubicBezTo>
                  <a:cubicBezTo>
                    <a:pt x="4589622" y="247174"/>
                    <a:pt x="4589622" y="244316"/>
                    <a:pt x="4589622" y="240506"/>
                  </a:cubicBezTo>
                  <a:cubicBezTo>
                    <a:pt x="4590574" y="225266"/>
                    <a:pt x="4590574" y="210979"/>
                    <a:pt x="4590574" y="197644"/>
                  </a:cubicBezTo>
                  <a:cubicBezTo>
                    <a:pt x="4591526" y="144304"/>
                    <a:pt x="4590574" y="109061"/>
                    <a:pt x="4590574" y="109061"/>
                  </a:cubicBezTo>
                  <a:cubicBezTo>
                    <a:pt x="4590574" y="109061"/>
                    <a:pt x="4584859" y="144304"/>
                    <a:pt x="4579144" y="197644"/>
                  </a:cubicBezTo>
                  <a:cubicBezTo>
                    <a:pt x="4578191" y="210979"/>
                    <a:pt x="4576287" y="225266"/>
                    <a:pt x="4574381" y="240506"/>
                  </a:cubicBezTo>
                  <a:cubicBezTo>
                    <a:pt x="4573429" y="245269"/>
                    <a:pt x="4573429" y="250984"/>
                    <a:pt x="4573429" y="256699"/>
                  </a:cubicBezTo>
                  <a:cubicBezTo>
                    <a:pt x="4573429" y="256699"/>
                    <a:pt x="4572476" y="257651"/>
                    <a:pt x="4572476" y="257651"/>
                  </a:cubicBezTo>
                  <a:cubicBezTo>
                    <a:pt x="4569619" y="259556"/>
                    <a:pt x="4566762" y="262414"/>
                    <a:pt x="4563904" y="265271"/>
                  </a:cubicBezTo>
                  <a:cubicBezTo>
                    <a:pt x="4563904" y="265271"/>
                    <a:pt x="4563904" y="264319"/>
                    <a:pt x="4563904" y="264319"/>
                  </a:cubicBezTo>
                  <a:cubicBezTo>
                    <a:pt x="4561999" y="261461"/>
                    <a:pt x="4560094" y="258604"/>
                    <a:pt x="4559141" y="255746"/>
                  </a:cubicBezTo>
                  <a:cubicBezTo>
                    <a:pt x="4559141" y="253841"/>
                    <a:pt x="4560094" y="250984"/>
                    <a:pt x="4560094" y="249079"/>
                  </a:cubicBezTo>
                  <a:cubicBezTo>
                    <a:pt x="4570572" y="195739"/>
                    <a:pt x="4576287" y="159544"/>
                    <a:pt x="4576287" y="159544"/>
                  </a:cubicBezTo>
                  <a:cubicBezTo>
                    <a:pt x="4576287" y="159544"/>
                    <a:pt x="4564856" y="192881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4316"/>
                    <a:pt x="4549616" y="245269"/>
                    <a:pt x="4549616" y="246221"/>
                  </a:cubicBezTo>
                  <a:cubicBezTo>
                    <a:pt x="4549616" y="247174"/>
                    <a:pt x="4549616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4854" y="261461"/>
                    <a:pt x="4540091" y="276701"/>
                    <a:pt x="4536281" y="292894"/>
                  </a:cubicBezTo>
                  <a:cubicBezTo>
                    <a:pt x="4534376" y="261461"/>
                    <a:pt x="4531519" y="241459"/>
                    <a:pt x="4531519" y="241459"/>
                  </a:cubicBezTo>
                  <a:cubicBezTo>
                    <a:pt x="4531519" y="241459"/>
                    <a:pt x="4527709" y="266224"/>
                    <a:pt x="4525804" y="303371"/>
                  </a:cubicBezTo>
                  <a:cubicBezTo>
                    <a:pt x="4525804" y="305276"/>
                    <a:pt x="4525804" y="307181"/>
                    <a:pt x="4525804" y="309086"/>
                  </a:cubicBezTo>
                  <a:cubicBezTo>
                    <a:pt x="4524851" y="308134"/>
                    <a:pt x="4524851" y="308134"/>
                    <a:pt x="4524851" y="308134"/>
                  </a:cubicBezTo>
                  <a:cubicBezTo>
                    <a:pt x="4524851" y="308134"/>
                    <a:pt x="4524851" y="309086"/>
                    <a:pt x="4525804" y="310039"/>
                  </a:cubicBezTo>
                  <a:cubicBezTo>
                    <a:pt x="4524851" y="317659"/>
                    <a:pt x="4524851" y="325279"/>
                    <a:pt x="4523899" y="333851"/>
                  </a:cubicBezTo>
                  <a:cubicBezTo>
                    <a:pt x="4523899" y="334804"/>
                    <a:pt x="4523899" y="336709"/>
                    <a:pt x="4523899" y="337661"/>
                  </a:cubicBezTo>
                  <a:cubicBezTo>
                    <a:pt x="4523899" y="338614"/>
                    <a:pt x="4523899" y="338614"/>
                    <a:pt x="4522947" y="339566"/>
                  </a:cubicBezTo>
                  <a:cubicBezTo>
                    <a:pt x="4521041" y="333851"/>
                    <a:pt x="4519137" y="328136"/>
                    <a:pt x="4517231" y="322421"/>
                  </a:cubicBezTo>
                  <a:cubicBezTo>
                    <a:pt x="4516279" y="314801"/>
                    <a:pt x="4515326" y="307181"/>
                    <a:pt x="4514374" y="301466"/>
                  </a:cubicBezTo>
                  <a:cubicBezTo>
                    <a:pt x="4515326" y="299561"/>
                    <a:pt x="4516279" y="298609"/>
                    <a:pt x="4517231" y="297656"/>
                  </a:cubicBezTo>
                  <a:cubicBezTo>
                    <a:pt x="4520089" y="293846"/>
                    <a:pt x="4521041" y="291941"/>
                    <a:pt x="4521041" y="291941"/>
                  </a:cubicBezTo>
                  <a:cubicBezTo>
                    <a:pt x="4521041" y="291941"/>
                    <a:pt x="4519137" y="293846"/>
                    <a:pt x="4516279" y="297656"/>
                  </a:cubicBezTo>
                  <a:cubicBezTo>
                    <a:pt x="4515326" y="298609"/>
                    <a:pt x="4515326" y="299561"/>
                    <a:pt x="4514374" y="300514"/>
                  </a:cubicBezTo>
                  <a:cubicBezTo>
                    <a:pt x="4514374" y="299561"/>
                    <a:pt x="4514374" y="299561"/>
                    <a:pt x="4514374" y="298609"/>
                  </a:cubicBezTo>
                  <a:cubicBezTo>
                    <a:pt x="4515326" y="296704"/>
                    <a:pt x="4516279" y="294799"/>
                    <a:pt x="4517231" y="293846"/>
                  </a:cubicBezTo>
                  <a:cubicBezTo>
                    <a:pt x="4519137" y="290036"/>
                    <a:pt x="4520089" y="288131"/>
                    <a:pt x="4520089" y="288131"/>
                  </a:cubicBezTo>
                  <a:cubicBezTo>
                    <a:pt x="4520089" y="288131"/>
                    <a:pt x="4519137" y="290036"/>
                    <a:pt x="4516279" y="292894"/>
                  </a:cubicBezTo>
                  <a:cubicBezTo>
                    <a:pt x="4515326" y="293846"/>
                    <a:pt x="4515326" y="294799"/>
                    <a:pt x="4514374" y="295751"/>
                  </a:cubicBezTo>
                  <a:cubicBezTo>
                    <a:pt x="4513422" y="290036"/>
                    <a:pt x="4512469" y="285274"/>
                    <a:pt x="4512469" y="281464"/>
                  </a:cubicBezTo>
                  <a:cubicBezTo>
                    <a:pt x="4511516" y="272891"/>
                    <a:pt x="4511516" y="268129"/>
                    <a:pt x="4511516" y="268129"/>
                  </a:cubicBezTo>
                  <a:cubicBezTo>
                    <a:pt x="4511516" y="268129"/>
                    <a:pt x="4511516" y="270034"/>
                    <a:pt x="4510564" y="272891"/>
                  </a:cubicBezTo>
                  <a:cubicBezTo>
                    <a:pt x="4508659" y="259556"/>
                    <a:pt x="4506754" y="250984"/>
                    <a:pt x="4506754" y="250984"/>
                  </a:cubicBezTo>
                  <a:cubicBezTo>
                    <a:pt x="4506754" y="250984"/>
                    <a:pt x="4506754" y="267176"/>
                    <a:pt x="4506754" y="292894"/>
                  </a:cubicBezTo>
                  <a:cubicBezTo>
                    <a:pt x="4504849" y="289084"/>
                    <a:pt x="4502944" y="285274"/>
                    <a:pt x="4501991" y="282416"/>
                  </a:cubicBezTo>
                  <a:cubicBezTo>
                    <a:pt x="4499134" y="276701"/>
                    <a:pt x="4496276" y="271939"/>
                    <a:pt x="4494372" y="267176"/>
                  </a:cubicBezTo>
                  <a:cubicBezTo>
                    <a:pt x="4491514" y="262414"/>
                    <a:pt x="4489609" y="258604"/>
                    <a:pt x="4486751" y="254794"/>
                  </a:cubicBezTo>
                  <a:cubicBezTo>
                    <a:pt x="4483894" y="250984"/>
                    <a:pt x="4481989" y="248126"/>
                    <a:pt x="4480084" y="245269"/>
                  </a:cubicBezTo>
                  <a:cubicBezTo>
                    <a:pt x="4478179" y="242411"/>
                    <a:pt x="4476274" y="240506"/>
                    <a:pt x="4474369" y="238601"/>
                  </a:cubicBezTo>
                  <a:cubicBezTo>
                    <a:pt x="4471512" y="235744"/>
                    <a:pt x="4470559" y="233839"/>
                    <a:pt x="4469606" y="233839"/>
                  </a:cubicBezTo>
                  <a:cubicBezTo>
                    <a:pt x="4470559" y="230981"/>
                    <a:pt x="4471512" y="228124"/>
                    <a:pt x="4471512" y="225266"/>
                  </a:cubicBezTo>
                  <a:cubicBezTo>
                    <a:pt x="4474369" y="214789"/>
                    <a:pt x="4476274" y="206216"/>
                    <a:pt x="4477226" y="198596"/>
                  </a:cubicBezTo>
                  <a:cubicBezTo>
                    <a:pt x="4480084" y="184309"/>
                    <a:pt x="4481037" y="175736"/>
                    <a:pt x="4481037" y="175736"/>
                  </a:cubicBezTo>
                  <a:cubicBezTo>
                    <a:pt x="4481037" y="175736"/>
                    <a:pt x="4478179" y="183356"/>
                    <a:pt x="4473416" y="197644"/>
                  </a:cubicBezTo>
                  <a:cubicBezTo>
                    <a:pt x="4471512" y="204311"/>
                    <a:pt x="4467701" y="212884"/>
                    <a:pt x="4463891" y="222409"/>
                  </a:cubicBezTo>
                  <a:cubicBezTo>
                    <a:pt x="4461034" y="229076"/>
                    <a:pt x="4458176" y="236696"/>
                    <a:pt x="4455319" y="244316"/>
                  </a:cubicBezTo>
                  <a:cubicBezTo>
                    <a:pt x="4454366" y="240506"/>
                    <a:pt x="4453414" y="237649"/>
                    <a:pt x="4453414" y="237649"/>
                  </a:cubicBezTo>
                  <a:cubicBezTo>
                    <a:pt x="4453414" y="237649"/>
                    <a:pt x="4453414" y="240506"/>
                    <a:pt x="4454366" y="247174"/>
                  </a:cubicBezTo>
                  <a:cubicBezTo>
                    <a:pt x="4453414" y="249079"/>
                    <a:pt x="4452462" y="251936"/>
                    <a:pt x="4451509" y="253841"/>
                  </a:cubicBezTo>
                  <a:cubicBezTo>
                    <a:pt x="4446747" y="265271"/>
                    <a:pt x="4441984" y="276701"/>
                    <a:pt x="4436269" y="289084"/>
                  </a:cubicBezTo>
                  <a:cubicBezTo>
                    <a:pt x="4436269" y="288131"/>
                    <a:pt x="4435316" y="288131"/>
                    <a:pt x="4435316" y="287179"/>
                  </a:cubicBezTo>
                  <a:cubicBezTo>
                    <a:pt x="4436269" y="283369"/>
                    <a:pt x="4437222" y="278606"/>
                    <a:pt x="4438174" y="274796"/>
                  </a:cubicBezTo>
                  <a:cubicBezTo>
                    <a:pt x="4440079" y="265271"/>
                    <a:pt x="4441984" y="255746"/>
                    <a:pt x="4444841" y="247174"/>
                  </a:cubicBezTo>
                  <a:cubicBezTo>
                    <a:pt x="4449604" y="229076"/>
                    <a:pt x="4452462" y="211931"/>
                    <a:pt x="4454366" y="195739"/>
                  </a:cubicBezTo>
                  <a:cubicBezTo>
                    <a:pt x="4457224" y="179546"/>
                    <a:pt x="4459129" y="165259"/>
                    <a:pt x="4460081" y="151924"/>
                  </a:cubicBezTo>
                  <a:cubicBezTo>
                    <a:pt x="4461034" y="145256"/>
                    <a:pt x="4461987" y="139541"/>
                    <a:pt x="4461987" y="133826"/>
                  </a:cubicBezTo>
                  <a:cubicBezTo>
                    <a:pt x="4461987" y="128111"/>
                    <a:pt x="4462939" y="123349"/>
                    <a:pt x="4462939" y="118586"/>
                  </a:cubicBezTo>
                  <a:cubicBezTo>
                    <a:pt x="4463891" y="99536"/>
                    <a:pt x="4463891" y="89059"/>
                    <a:pt x="4463891" y="89059"/>
                  </a:cubicBezTo>
                  <a:cubicBezTo>
                    <a:pt x="4463891" y="89059"/>
                    <a:pt x="4461987" y="99536"/>
                    <a:pt x="4458176" y="118586"/>
                  </a:cubicBezTo>
                  <a:cubicBezTo>
                    <a:pt x="4457224" y="123349"/>
                    <a:pt x="4456272" y="128111"/>
                    <a:pt x="4455319" y="133826"/>
                  </a:cubicBezTo>
                  <a:cubicBezTo>
                    <a:pt x="4454366" y="139541"/>
                    <a:pt x="4452462" y="145256"/>
                    <a:pt x="4451509" y="151924"/>
                  </a:cubicBezTo>
                  <a:cubicBezTo>
                    <a:pt x="4448651" y="164306"/>
                    <a:pt x="4445794" y="178594"/>
                    <a:pt x="4441984" y="194786"/>
                  </a:cubicBezTo>
                  <a:cubicBezTo>
                    <a:pt x="4438174" y="210026"/>
                    <a:pt x="4434364" y="227171"/>
                    <a:pt x="4428649" y="245269"/>
                  </a:cubicBezTo>
                  <a:cubicBezTo>
                    <a:pt x="4426744" y="252889"/>
                    <a:pt x="4423887" y="261461"/>
                    <a:pt x="4421981" y="269081"/>
                  </a:cubicBezTo>
                  <a:cubicBezTo>
                    <a:pt x="4419124" y="265271"/>
                    <a:pt x="4417219" y="261461"/>
                    <a:pt x="4414362" y="258604"/>
                  </a:cubicBezTo>
                  <a:cubicBezTo>
                    <a:pt x="4406741" y="247174"/>
                    <a:pt x="4400074" y="237649"/>
                    <a:pt x="4394359" y="230029"/>
                  </a:cubicBezTo>
                  <a:cubicBezTo>
                    <a:pt x="4391501" y="227171"/>
                    <a:pt x="4389597" y="224314"/>
                    <a:pt x="4387691" y="221456"/>
                  </a:cubicBezTo>
                  <a:cubicBezTo>
                    <a:pt x="4392454" y="195739"/>
                    <a:pt x="4395312" y="180499"/>
                    <a:pt x="4395312" y="180499"/>
                  </a:cubicBezTo>
                  <a:cubicBezTo>
                    <a:pt x="4395312" y="180499"/>
                    <a:pt x="4390549" y="193834"/>
                    <a:pt x="4382929" y="215741"/>
                  </a:cubicBezTo>
                  <a:cubicBezTo>
                    <a:pt x="4378166" y="209074"/>
                    <a:pt x="4375309" y="206216"/>
                    <a:pt x="4375309" y="206216"/>
                  </a:cubicBezTo>
                  <a:cubicBezTo>
                    <a:pt x="4375309" y="206216"/>
                    <a:pt x="4378166" y="210979"/>
                    <a:pt x="4381976" y="218599"/>
                  </a:cubicBezTo>
                  <a:cubicBezTo>
                    <a:pt x="4378166" y="230029"/>
                    <a:pt x="4374356" y="244316"/>
                    <a:pt x="4369594" y="259556"/>
                  </a:cubicBezTo>
                  <a:cubicBezTo>
                    <a:pt x="4368641" y="248126"/>
                    <a:pt x="4368641" y="241459"/>
                    <a:pt x="4368641" y="241459"/>
                  </a:cubicBezTo>
                  <a:cubicBezTo>
                    <a:pt x="4368641" y="241459"/>
                    <a:pt x="4367689" y="249079"/>
                    <a:pt x="4366737" y="263366"/>
                  </a:cubicBezTo>
                  <a:cubicBezTo>
                    <a:pt x="4366737" y="267176"/>
                    <a:pt x="4365784" y="270986"/>
                    <a:pt x="4365784" y="274796"/>
                  </a:cubicBezTo>
                  <a:cubicBezTo>
                    <a:pt x="4364831" y="277654"/>
                    <a:pt x="4363879" y="281464"/>
                    <a:pt x="4362926" y="285274"/>
                  </a:cubicBezTo>
                  <a:cubicBezTo>
                    <a:pt x="4362926" y="284321"/>
                    <a:pt x="4362926" y="283369"/>
                    <a:pt x="4362926" y="282416"/>
                  </a:cubicBezTo>
                  <a:cubicBezTo>
                    <a:pt x="4361974" y="269081"/>
                    <a:pt x="4361022" y="261461"/>
                    <a:pt x="4361022" y="261461"/>
                  </a:cubicBezTo>
                  <a:cubicBezTo>
                    <a:pt x="4361022" y="261461"/>
                    <a:pt x="4360069" y="269081"/>
                    <a:pt x="4359116" y="283369"/>
                  </a:cubicBezTo>
                  <a:cubicBezTo>
                    <a:pt x="4359116" y="285274"/>
                    <a:pt x="4359116" y="288131"/>
                    <a:pt x="4359116" y="290989"/>
                  </a:cubicBezTo>
                  <a:cubicBezTo>
                    <a:pt x="4358164" y="291941"/>
                    <a:pt x="4358164" y="293846"/>
                    <a:pt x="4357212" y="295751"/>
                  </a:cubicBezTo>
                  <a:cubicBezTo>
                    <a:pt x="4355306" y="291941"/>
                    <a:pt x="4353401" y="288131"/>
                    <a:pt x="4351497" y="284321"/>
                  </a:cubicBezTo>
                  <a:cubicBezTo>
                    <a:pt x="4351497" y="274796"/>
                    <a:pt x="4351497" y="266224"/>
                    <a:pt x="4351497" y="257651"/>
                  </a:cubicBezTo>
                  <a:cubicBezTo>
                    <a:pt x="4351497" y="250984"/>
                    <a:pt x="4351497" y="245269"/>
                    <a:pt x="4351497" y="238601"/>
                  </a:cubicBezTo>
                  <a:cubicBezTo>
                    <a:pt x="4351497" y="232886"/>
                    <a:pt x="4350544" y="227171"/>
                    <a:pt x="4349591" y="221456"/>
                  </a:cubicBezTo>
                  <a:cubicBezTo>
                    <a:pt x="4348639" y="210979"/>
                    <a:pt x="4346734" y="201454"/>
                    <a:pt x="4345781" y="194786"/>
                  </a:cubicBezTo>
                  <a:cubicBezTo>
                    <a:pt x="4343876" y="179546"/>
                    <a:pt x="4342924" y="170974"/>
                    <a:pt x="4342924" y="170974"/>
                  </a:cubicBezTo>
                  <a:cubicBezTo>
                    <a:pt x="4342924" y="170974"/>
                    <a:pt x="4342924" y="179546"/>
                    <a:pt x="4341972" y="194786"/>
                  </a:cubicBezTo>
                  <a:cubicBezTo>
                    <a:pt x="4341972" y="201454"/>
                    <a:pt x="4341972" y="209074"/>
                    <a:pt x="4341972" y="217646"/>
                  </a:cubicBezTo>
                  <a:cubicBezTo>
                    <a:pt x="4341019" y="210026"/>
                    <a:pt x="4340066" y="205264"/>
                    <a:pt x="4340066" y="205264"/>
                  </a:cubicBezTo>
                  <a:cubicBezTo>
                    <a:pt x="4340066" y="205264"/>
                    <a:pt x="4340066" y="212884"/>
                    <a:pt x="4339114" y="226219"/>
                  </a:cubicBezTo>
                  <a:cubicBezTo>
                    <a:pt x="4339114" y="232886"/>
                    <a:pt x="4339114" y="240506"/>
                    <a:pt x="4338162" y="250031"/>
                  </a:cubicBezTo>
                  <a:cubicBezTo>
                    <a:pt x="4338162" y="250984"/>
                    <a:pt x="4338162" y="251936"/>
                    <a:pt x="4338162" y="252889"/>
                  </a:cubicBezTo>
                  <a:cubicBezTo>
                    <a:pt x="4338162" y="251936"/>
                    <a:pt x="4337209" y="250984"/>
                    <a:pt x="4337209" y="250984"/>
                  </a:cubicBezTo>
                  <a:cubicBezTo>
                    <a:pt x="4330541" y="231934"/>
                    <a:pt x="4324826" y="213836"/>
                    <a:pt x="4318159" y="196691"/>
                  </a:cubicBezTo>
                  <a:cubicBezTo>
                    <a:pt x="4306729" y="163354"/>
                    <a:pt x="4296251" y="135731"/>
                    <a:pt x="4289584" y="116681"/>
                  </a:cubicBezTo>
                  <a:cubicBezTo>
                    <a:pt x="4282916" y="97631"/>
                    <a:pt x="4278154" y="86201"/>
                    <a:pt x="4278154" y="86201"/>
                  </a:cubicBezTo>
                  <a:cubicBezTo>
                    <a:pt x="4278154" y="86201"/>
                    <a:pt x="4281012" y="97631"/>
                    <a:pt x="4285774" y="117634"/>
                  </a:cubicBezTo>
                  <a:cubicBezTo>
                    <a:pt x="4291489" y="137636"/>
                    <a:pt x="4298156" y="166211"/>
                    <a:pt x="4307681" y="199549"/>
                  </a:cubicBezTo>
                  <a:cubicBezTo>
                    <a:pt x="4315301" y="228124"/>
                    <a:pt x="4324826" y="261461"/>
                    <a:pt x="4334351" y="295751"/>
                  </a:cubicBezTo>
                  <a:cubicBezTo>
                    <a:pt x="4334351" y="295751"/>
                    <a:pt x="4334351" y="296704"/>
                    <a:pt x="4334351" y="296704"/>
                  </a:cubicBezTo>
                  <a:cubicBezTo>
                    <a:pt x="4334351" y="295751"/>
                    <a:pt x="4334351" y="294799"/>
                    <a:pt x="4334351" y="294799"/>
                  </a:cubicBezTo>
                  <a:cubicBezTo>
                    <a:pt x="4334351" y="294799"/>
                    <a:pt x="4334351" y="296704"/>
                    <a:pt x="4334351" y="301466"/>
                  </a:cubicBezTo>
                  <a:cubicBezTo>
                    <a:pt x="4334351" y="306229"/>
                    <a:pt x="4333399" y="310991"/>
                    <a:pt x="4333399" y="315754"/>
                  </a:cubicBezTo>
                  <a:cubicBezTo>
                    <a:pt x="4332447" y="325279"/>
                    <a:pt x="4331494" y="334804"/>
                    <a:pt x="4329589" y="344329"/>
                  </a:cubicBezTo>
                  <a:cubicBezTo>
                    <a:pt x="4329589" y="344329"/>
                    <a:pt x="4328637" y="343376"/>
                    <a:pt x="4328637" y="343376"/>
                  </a:cubicBezTo>
                  <a:cubicBezTo>
                    <a:pt x="4327684" y="342424"/>
                    <a:pt x="4327684" y="341471"/>
                    <a:pt x="4326731" y="340519"/>
                  </a:cubicBezTo>
                  <a:cubicBezTo>
                    <a:pt x="4326731" y="338614"/>
                    <a:pt x="4325779" y="335756"/>
                    <a:pt x="4325779" y="333851"/>
                  </a:cubicBezTo>
                  <a:cubicBezTo>
                    <a:pt x="4321969" y="309086"/>
                    <a:pt x="4318159" y="286226"/>
                    <a:pt x="4315301" y="267176"/>
                  </a:cubicBezTo>
                  <a:cubicBezTo>
                    <a:pt x="4308634" y="228124"/>
                    <a:pt x="4301966" y="202406"/>
                    <a:pt x="4301966" y="202406"/>
                  </a:cubicBezTo>
                  <a:cubicBezTo>
                    <a:pt x="4301966" y="202406"/>
                    <a:pt x="4301966" y="229076"/>
                    <a:pt x="4303872" y="268129"/>
                  </a:cubicBezTo>
                  <a:cubicBezTo>
                    <a:pt x="4303872" y="270034"/>
                    <a:pt x="4303872" y="271939"/>
                    <a:pt x="4303872" y="274796"/>
                  </a:cubicBezTo>
                  <a:cubicBezTo>
                    <a:pt x="4302919" y="279559"/>
                    <a:pt x="4302919" y="284321"/>
                    <a:pt x="4301966" y="290036"/>
                  </a:cubicBezTo>
                  <a:cubicBezTo>
                    <a:pt x="4301966" y="292894"/>
                    <a:pt x="4301014" y="296704"/>
                    <a:pt x="4300062" y="300514"/>
                  </a:cubicBezTo>
                  <a:cubicBezTo>
                    <a:pt x="4296251" y="295751"/>
                    <a:pt x="4292441" y="290989"/>
                    <a:pt x="4288631" y="286226"/>
                  </a:cubicBezTo>
                  <a:cubicBezTo>
                    <a:pt x="4292441" y="292894"/>
                    <a:pt x="4295299" y="298609"/>
                    <a:pt x="4299109" y="305276"/>
                  </a:cubicBezTo>
                  <a:cubicBezTo>
                    <a:pt x="4298156" y="310991"/>
                    <a:pt x="4297204" y="316706"/>
                    <a:pt x="4296251" y="323374"/>
                  </a:cubicBezTo>
                  <a:cubicBezTo>
                    <a:pt x="4295299" y="330041"/>
                    <a:pt x="4293394" y="337661"/>
                    <a:pt x="4292441" y="346234"/>
                  </a:cubicBezTo>
                  <a:cubicBezTo>
                    <a:pt x="4291489" y="345281"/>
                    <a:pt x="4291489" y="344329"/>
                    <a:pt x="4290537" y="343376"/>
                  </a:cubicBezTo>
                  <a:cubicBezTo>
                    <a:pt x="4289584" y="330994"/>
                    <a:pt x="4289584" y="319564"/>
                    <a:pt x="4288631" y="308134"/>
                  </a:cubicBezTo>
                  <a:cubicBezTo>
                    <a:pt x="4285774" y="262414"/>
                    <a:pt x="4281964" y="231934"/>
                    <a:pt x="4281964" y="231934"/>
                  </a:cubicBezTo>
                  <a:cubicBezTo>
                    <a:pt x="4281964" y="231934"/>
                    <a:pt x="4279106" y="262414"/>
                    <a:pt x="4277201" y="309086"/>
                  </a:cubicBezTo>
                  <a:cubicBezTo>
                    <a:pt x="4277201" y="311944"/>
                    <a:pt x="4277201" y="315754"/>
                    <a:pt x="4277201" y="318611"/>
                  </a:cubicBezTo>
                  <a:cubicBezTo>
                    <a:pt x="4276249" y="315754"/>
                    <a:pt x="4274344" y="312896"/>
                    <a:pt x="4273391" y="310039"/>
                  </a:cubicBezTo>
                  <a:cubicBezTo>
                    <a:pt x="4273391" y="308134"/>
                    <a:pt x="4272439" y="305276"/>
                    <a:pt x="4272439" y="303371"/>
                  </a:cubicBezTo>
                  <a:cubicBezTo>
                    <a:pt x="4271487" y="292894"/>
                    <a:pt x="4271487" y="283369"/>
                    <a:pt x="4270534" y="273844"/>
                  </a:cubicBezTo>
                  <a:cubicBezTo>
                    <a:pt x="4270534" y="269081"/>
                    <a:pt x="4269581" y="265271"/>
                    <a:pt x="4269581" y="260509"/>
                  </a:cubicBezTo>
                  <a:cubicBezTo>
                    <a:pt x="4269581" y="258604"/>
                    <a:pt x="4269581" y="257651"/>
                    <a:pt x="4269581" y="255746"/>
                  </a:cubicBezTo>
                  <a:cubicBezTo>
                    <a:pt x="4269581" y="248126"/>
                    <a:pt x="4270534" y="241459"/>
                    <a:pt x="4270534" y="234791"/>
                  </a:cubicBezTo>
                  <a:cubicBezTo>
                    <a:pt x="4273391" y="187166"/>
                    <a:pt x="4273391" y="155734"/>
                    <a:pt x="4273391" y="155734"/>
                  </a:cubicBezTo>
                  <a:cubicBezTo>
                    <a:pt x="4273391" y="155734"/>
                    <a:pt x="4265772" y="187166"/>
                    <a:pt x="4259104" y="233839"/>
                  </a:cubicBezTo>
                  <a:cubicBezTo>
                    <a:pt x="4257199" y="245269"/>
                    <a:pt x="4255294" y="258604"/>
                    <a:pt x="4253389" y="271939"/>
                  </a:cubicBezTo>
                  <a:cubicBezTo>
                    <a:pt x="4253389" y="270986"/>
                    <a:pt x="4252437" y="270986"/>
                    <a:pt x="4252437" y="270034"/>
                  </a:cubicBezTo>
                  <a:cubicBezTo>
                    <a:pt x="4252437" y="267176"/>
                    <a:pt x="4253389" y="264319"/>
                    <a:pt x="4253389" y="262414"/>
                  </a:cubicBezTo>
                  <a:cubicBezTo>
                    <a:pt x="4255294" y="248126"/>
                    <a:pt x="4255294" y="240506"/>
                    <a:pt x="4255294" y="240506"/>
                  </a:cubicBezTo>
                  <a:cubicBezTo>
                    <a:pt x="4255294" y="240506"/>
                    <a:pt x="4253389" y="248126"/>
                    <a:pt x="4249579" y="262414"/>
                  </a:cubicBezTo>
                  <a:cubicBezTo>
                    <a:pt x="4249579" y="263366"/>
                    <a:pt x="4249579" y="264319"/>
                    <a:pt x="4248626" y="264319"/>
                  </a:cubicBezTo>
                  <a:cubicBezTo>
                    <a:pt x="4247674" y="263366"/>
                    <a:pt x="4247674" y="262414"/>
                    <a:pt x="4246722" y="261461"/>
                  </a:cubicBezTo>
                  <a:cubicBezTo>
                    <a:pt x="4245769" y="260509"/>
                    <a:pt x="4244816" y="259556"/>
                    <a:pt x="4244816" y="257651"/>
                  </a:cubicBezTo>
                  <a:cubicBezTo>
                    <a:pt x="4244816" y="253841"/>
                    <a:pt x="4244816" y="251936"/>
                    <a:pt x="4244816" y="251936"/>
                  </a:cubicBezTo>
                  <a:cubicBezTo>
                    <a:pt x="4244816" y="251936"/>
                    <a:pt x="4244816" y="253841"/>
                    <a:pt x="4243864" y="256699"/>
                  </a:cubicBezTo>
                  <a:cubicBezTo>
                    <a:pt x="4242912" y="254794"/>
                    <a:pt x="4241959" y="252889"/>
                    <a:pt x="4240054" y="251936"/>
                  </a:cubicBezTo>
                  <a:cubicBezTo>
                    <a:pt x="4236244" y="246221"/>
                    <a:pt x="4232434" y="240506"/>
                    <a:pt x="4229576" y="235744"/>
                  </a:cubicBezTo>
                  <a:cubicBezTo>
                    <a:pt x="4223862" y="227171"/>
                    <a:pt x="4220051" y="222409"/>
                    <a:pt x="4220051" y="222409"/>
                  </a:cubicBezTo>
                  <a:cubicBezTo>
                    <a:pt x="4220051" y="222409"/>
                    <a:pt x="4221956" y="228124"/>
                    <a:pt x="4226719" y="237649"/>
                  </a:cubicBezTo>
                  <a:cubicBezTo>
                    <a:pt x="4228624" y="242411"/>
                    <a:pt x="4231481" y="248126"/>
                    <a:pt x="4234339" y="254794"/>
                  </a:cubicBezTo>
                  <a:cubicBezTo>
                    <a:pt x="4235291" y="255746"/>
                    <a:pt x="4235291" y="257651"/>
                    <a:pt x="4236244" y="258604"/>
                  </a:cubicBezTo>
                  <a:cubicBezTo>
                    <a:pt x="4234339" y="256699"/>
                    <a:pt x="4233387" y="253841"/>
                    <a:pt x="4231481" y="251936"/>
                  </a:cubicBezTo>
                  <a:cubicBezTo>
                    <a:pt x="4227672" y="246221"/>
                    <a:pt x="4223862" y="242411"/>
                    <a:pt x="4220051" y="237649"/>
                  </a:cubicBezTo>
                  <a:cubicBezTo>
                    <a:pt x="4213384" y="229076"/>
                    <a:pt x="4206716" y="223361"/>
                    <a:pt x="4202906" y="219551"/>
                  </a:cubicBezTo>
                  <a:cubicBezTo>
                    <a:pt x="4199097" y="215741"/>
                    <a:pt x="4196239" y="213836"/>
                    <a:pt x="4196239" y="213836"/>
                  </a:cubicBezTo>
                  <a:cubicBezTo>
                    <a:pt x="4196239" y="213836"/>
                    <a:pt x="4198144" y="216694"/>
                    <a:pt x="4201954" y="220504"/>
                  </a:cubicBezTo>
                  <a:cubicBezTo>
                    <a:pt x="4205764" y="225266"/>
                    <a:pt x="4211479" y="230981"/>
                    <a:pt x="4216241" y="240506"/>
                  </a:cubicBezTo>
                  <a:cubicBezTo>
                    <a:pt x="4219099" y="245269"/>
                    <a:pt x="4222909" y="250031"/>
                    <a:pt x="4225766" y="255746"/>
                  </a:cubicBezTo>
                  <a:cubicBezTo>
                    <a:pt x="4228624" y="261461"/>
                    <a:pt x="4232434" y="267176"/>
                    <a:pt x="4235291" y="273844"/>
                  </a:cubicBezTo>
                  <a:cubicBezTo>
                    <a:pt x="4235291" y="273844"/>
                    <a:pt x="4235291" y="273844"/>
                    <a:pt x="4235291" y="274796"/>
                  </a:cubicBezTo>
                  <a:cubicBezTo>
                    <a:pt x="4235291" y="276701"/>
                    <a:pt x="4235291" y="279559"/>
                    <a:pt x="4235291" y="282416"/>
                  </a:cubicBezTo>
                  <a:cubicBezTo>
                    <a:pt x="4235291" y="282416"/>
                    <a:pt x="4234339" y="281464"/>
                    <a:pt x="4234339" y="281464"/>
                  </a:cubicBezTo>
                  <a:cubicBezTo>
                    <a:pt x="4231481" y="277654"/>
                    <a:pt x="4229576" y="276701"/>
                    <a:pt x="4229576" y="276701"/>
                  </a:cubicBezTo>
                  <a:cubicBezTo>
                    <a:pt x="4229576" y="276701"/>
                    <a:pt x="4231481" y="278606"/>
                    <a:pt x="4233387" y="282416"/>
                  </a:cubicBezTo>
                  <a:cubicBezTo>
                    <a:pt x="4233387" y="283369"/>
                    <a:pt x="4234339" y="283369"/>
                    <a:pt x="4235291" y="284321"/>
                  </a:cubicBezTo>
                  <a:cubicBezTo>
                    <a:pt x="4235291" y="284321"/>
                    <a:pt x="4235291" y="284321"/>
                    <a:pt x="4235291" y="285274"/>
                  </a:cubicBezTo>
                  <a:cubicBezTo>
                    <a:pt x="4233387" y="292894"/>
                    <a:pt x="4231481" y="301466"/>
                    <a:pt x="4229576" y="310039"/>
                  </a:cubicBezTo>
                  <a:cubicBezTo>
                    <a:pt x="4225766" y="301466"/>
                    <a:pt x="4222909" y="295751"/>
                    <a:pt x="4222909" y="295751"/>
                  </a:cubicBezTo>
                  <a:cubicBezTo>
                    <a:pt x="4222909" y="295751"/>
                    <a:pt x="4224814" y="303371"/>
                    <a:pt x="4228624" y="316706"/>
                  </a:cubicBezTo>
                  <a:cubicBezTo>
                    <a:pt x="4227672" y="319564"/>
                    <a:pt x="4227672" y="323374"/>
                    <a:pt x="4226719" y="327184"/>
                  </a:cubicBezTo>
                  <a:cubicBezTo>
                    <a:pt x="4225766" y="331946"/>
                    <a:pt x="4224814" y="336709"/>
                    <a:pt x="4223862" y="341471"/>
                  </a:cubicBezTo>
                  <a:cubicBezTo>
                    <a:pt x="4223862" y="338614"/>
                    <a:pt x="4222909" y="336709"/>
                    <a:pt x="4222909" y="334804"/>
                  </a:cubicBezTo>
                  <a:cubicBezTo>
                    <a:pt x="4221004" y="320516"/>
                    <a:pt x="4219099" y="311944"/>
                    <a:pt x="4219099" y="311944"/>
                  </a:cubicBezTo>
                  <a:cubicBezTo>
                    <a:pt x="4219099" y="311944"/>
                    <a:pt x="4219099" y="319564"/>
                    <a:pt x="4219099" y="331946"/>
                  </a:cubicBezTo>
                  <a:cubicBezTo>
                    <a:pt x="4218147" y="329089"/>
                    <a:pt x="4218147" y="326231"/>
                    <a:pt x="4217194" y="322421"/>
                  </a:cubicBezTo>
                  <a:cubicBezTo>
                    <a:pt x="4206716" y="272891"/>
                    <a:pt x="4198144" y="240506"/>
                    <a:pt x="4198144" y="240506"/>
                  </a:cubicBezTo>
                  <a:cubicBezTo>
                    <a:pt x="4198144" y="240506"/>
                    <a:pt x="4200049" y="273844"/>
                    <a:pt x="4205764" y="323374"/>
                  </a:cubicBezTo>
                  <a:cubicBezTo>
                    <a:pt x="4206716" y="335756"/>
                    <a:pt x="4208622" y="350044"/>
                    <a:pt x="4210526" y="364331"/>
                  </a:cubicBezTo>
                  <a:cubicBezTo>
                    <a:pt x="4210526" y="364331"/>
                    <a:pt x="4210526" y="363379"/>
                    <a:pt x="4210526" y="363379"/>
                  </a:cubicBezTo>
                  <a:cubicBezTo>
                    <a:pt x="4209574" y="357664"/>
                    <a:pt x="4207669" y="353854"/>
                    <a:pt x="4206716" y="350044"/>
                  </a:cubicBezTo>
                  <a:cubicBezTo>
                    <a:pt x="4204812" y="342424"/>
                    <a:pt x="4202906" y="338614"/>
                    <a:pt x="4202906" y="338614"/>
                  </a:cubicBezTo>
                  <a:cubicBezTo>
                    <a:pt x="4202906" y="338614"/>
                    <a:pt x="4202906" y="343376"/>
                    <a:pt x="4202906" y="350996"/>
                  </a:cubicBezTo>
                  <a:cubicBezTo>
                    <a:pt x="4202906" y="354806"/>
                    <a:pt x="4202906" y="359569"/>
                    <a:pt x="4202906" y="365284"/>
                  </a:cubicBezTo>
                  <a:cubicBezTo>
                    <a:pt x="4202906" y="368141"/>
                    <a:pt x="4202906" y="370999"/>
                    <a:pt x="4202906" y="373856"/>
                  </a:cubicBezTo>
                  <a:cubicBezTo>
                    <a:pt x="4202906" y="375761"/>
                    <a:pt x="4202906" y="377666"/>
                    <a:pt x="4202906" y="380524"/>
                  </a:cubicBezTo>
                  <a:cubicBezTo>
                    <a:pt x="4202906" y="379571"/>
                    <a:pt x="4202906" y="379571"/>
                    <a:pt x="4201954" y="378619"/>
                  </a:cubicBezTo>
                  <a:cubicBezTo>
                    <a:pt x="4201954" y="372904"/>
                    <a:pt x="4201001" y="367189"/>
                    <a:pt x="4201001" y="361474"/>
                  </a:cubicBezTo>
                  <a:cubicBezTo>
                    <a:pt x="4199097" y="318611"/>
                    <a:pt x="4196239" y="290989"/>
                    <a:pt x="4196239" y="290989"/>
                  </a:cubicBezTo>
                  <a:cubicBezTo>
                    <a:pt x="4196239" y="290989"/>
                    <a:pt x="4193381" y="310991"/>
                    <a:pt x="4191476" y="343376"/>
                  </a:cubicBezTo>
                  <a:cubicBezTo>
                    <a:pt x="4190524" y="340519"/>
                    <a:pt x="4189571" y="338614"/>
                    <a:pt x="4188619" y="335756"/>
                  </a:cubicBezTo>
                  <a:cubicBezTo>
                    <a:pt x="4185761" y="329089"/>
                    <a:pt x="4183856" y="323374"/>
                    <a:pt x="4181951" y="319564"/>
                  </a:cubicBezTo>
                  <a:cubicBezTo>
                    <a:pt x="4181951" y="318611"/>
                    <a:pt x="4180999" y="317659"/>
                    <a:pt x="4180999" y="316706"/>
                  </a:cubicBezTo>
                  <a:cubicBezTo>
                    <a:pt x="4180999" y="291941"/>
                    <a:pt x="4180999" y="271939"/>
                    <a:pt x="4180999" y="256699"/>
                  </a:cubicBezTo>
                  <a:cubicBezTo>
                    <a:pt x="4180999" y="239554"/>
                    <a:pt x="4180999" y="230029"/>
                    <a:pt x="4180999" y="230029"/>
                  </a:cubicBezTo>
                  <a:cubicBezTo>
                    <a:pt x="4180999" y="230029"/>
                    <a:pt x="4180046" y="239554"/>
                    <a:pt x="4177189" y="256699"/>
                  </a:cubicBezTo>
                  <a:cubicBezTo>
                    <a:pt x="4177189" y="260509"/>
                    <a:pt x="4176236" y="265271"/>
                    <a:pt x="4175284" y="270034"/>
                  </a:cubicBezTo>
                  <a:cubicBezTo>
                    <a:pt x="4175284" y="263366"/>
                    <a:pt x="4174331" y="257651"/>
                    <a:pt x="4174331" y="251936"/>
                  </a:cubicBezTo>
                  <a:cubicBezTo>
                    <a:pt x="4172426" y="207169"/>
                    <a:pt x="4168616" y="176689"/>
                    <a:pt x="4168616" y="176689"/>
                  </a:cubicBezTo>
                  <a:cubicBezTo>
                    <a:pt x="4168616" y="176689"/>
                    <a:pt x="4164806" y="207169"/>
                    <a:pt x="4162901" y="251936"/>
                  </a:cubicBezTo>
                  <a:cubicBezTo>
                    <a:pt x="4161949" y="263366"/>
                    <a:pt x="4161949" y="274796"/>
                    <a:pt x="4160996" y="287179"/>
                  </a:cubicBezTo>
                  <a:cubicBezTo>
                    <a:pt x="4158139" y="292894"/>
                    <a:pt x="4156234" y="298609"/>
                    <a:pt x="4154329" y="303371"/>
                  </a:cubicBezTo>
                  <a:cubicBezTo>
                    <a:pt x="4151471" y="295751"/>
                    <a:pt x="4149566" y="288131"/>
                    <a:pt x="4146709" y="280511"/>
                  </a:cubicBezTo>
                  <a:cubicBezTo>
                    <a:pt x="4144804" y="267176"/>
                    <a:pt x="4141946" y="255746"/>
                    <a:pt x="4140041" y="246221"/>
                  </a:cubicBezTo>
                  <a:cubicBezTo>
                    <a:pt x="4137184" y="231934"/>
                    <a:pt x="4133374" y="224314"/>
                    <a:pt x="4133374" y="224314"/>
                  </a:cubicBezTo>
                  <a:cubicBezTo>
                    <a:pt x="4133374" y="224314"/>
                    <a:pt x="4134326" y="226219"/>
                    <a:pt x="4134326" y="230029"/>
                  </a:cubicBezTo>
                  <a:cubicBezTo>
                    <a:pt x="4135279" y="233839"/>
                    <a:pt x="4135279" y="239554"/>
                    <a:pt x="4136231" y="247174"/>
                  </a:cubicBezTo>
                  <a:cubicBezTo>
                    <a:pt x="4136231" y="248126"/>
                    <a:pt x="4136231" y="249079"/>
                    <a:pt x="4136231" y="250031"/>
                  </a:cubicBezTo>
                  <a:cubicBezTo>
                    <a:pt x="4130516" y="230981"/>
                    <a:pt x="4123849" y="213836"/>
                    <a:pt x="4118134" y="197644"/>
                  </a:cubicBezTo>
                  <a:cubicBezTo>
                    <a:pt x="4108609" y="166211"/>
                    <a:pt x="4100036" y="139541"/>
                    <a:pt x="4093369" y="121444"/>
                  </a:cubicBezTo>
                  <a:cubicBezTo>
                    <a:pt x="4087654" y="103346"/>
                    <a:pt x="4083844" y="92869"/>
                    <a:pt x="4083844" y="92869"/>
                  </a:cubicBezTo>
                  <a:cubicBezTo>
                    <a:pt x="4083844" y="92869"/>
                    <a:pt x="4085749" y="103346"/>
                    <a:pt x="4089559" y="122396"/>
                  </a:cubicBezTo>
                  <a:cubicBezTo>
                    <a:pt x="4093369" y="141446"/>
                    <a:pt x="4099084" y="168116"/>
                    <a:pt x="4106704" y="200501"/>
                  </a:cubicBezTo>
                  <a:cubicBezTo>
                    <a:pt x="4110514" y="215741"/>
                    <a:pt x="4115276" y="231934"/>
                    <a:pt x="4119086" y="248126"/>
                  </a:cubicBezTo>
                  <a:cubicBezTo>
                    <a:pt x="4118134" y="251936"/>
                    <a:pt x="4118134" y="256699"/>
                    <a:pt x="4117181" y="262414"/>
                  </a:cubicBezTo>
                  <a:cubicBezTo>
                    <a:pt x="4116229" y="270034"/>
                    <a:pt x="4115276" y="279559"/>
                    <a:pt x="4114324" y="290036"/>
                  </a:cubicBezTo>
                  <a:cubicBezTo>
                    <a:pt x="4113371" y="288131"/>
                    <a:pt x="4111466" y="286226"/>
                    <a:pt x="4110514" y="284321"/>
                  </a:cubicBezTo>
                  <a:cubicBezTo>
                    <a:pt x="4113371" y="274796"/>
                    <a:pt x="4114324" y="269081"/>
                    <a:pt x="4114324" y="269081"/>
                  </a:cubicBezTo>
                  <a:cubicBezTo>
                    <a:pt x="4114324" y="269081"/>
                    <a:pt x="4112419" y="273844"/>
                    <a:pt x="4108609" y="282416"/>
                  </a:cubicBezTo>
                  <a:cubicBezTo>
                    <a:pt x="4106704" y="279559"/>
                    <a:pt x="4104799" y="276701"/>
                    <a:pt x="4102894" y="273844"/>
                  </a:cubicBezTo>
                  <a:cubicBezTo>
                    <a:pt x="4100989" y="270034"/>
                    <a:pt x="4098131" y="266224"/>
                    <a:pt x="4096226" y="263366"/>
                  </a:cubicBezTo>
                  <a:cubicBezTo>
                    <a:pt x="4097179" y="262414"/>
                    <a:pt x="4097179" y="262414"/>
                    <a:pt x="4097179" y="262414"/>
                  </a:cubicBezTo>
                  <a:cubicBezTo>
                    <a:pt x="4097179" y="262414"/>
                    <a:pt x="4097179" y="262414"/>
                    <a:pt x="4096226" y="263366"/>
                  </a:cubicBezTo>
                  <a:cubicBezTo>
                    <a:pt x="4094321" y="259556"/>
                    <a:pt x="4092416" y="256699"/>
                    <a:pt x="4090511" y="253841"/>
                  </a:cubicBezTo>
                  <a:cubicBezTo>
                    <a:pt x="4090511" y="253841"/>
                    <a:pt x="4090511" y="252889"/>
                    <a:pt x="4090511" y="252889"/>
                  </a:cubicBezTo>
                  <a:cubicBezTo>
                    <a:pt x="4090511" y="248126"/>
                    <a:pt x="4090511" y="243364"/>
                    <a:pt x="4090511" y="238601"/>
                  </a:cubicBezTo>
                  <a:cubicBezTo>
                    <a:pt x="4090511" y="230029"/>
                    <a:pt x="4090511" y="222409"/>
                    <a:pt x="4090511" y="215741"/>
                  </a:cubicBezTo>
                  <a:cubicBezTo>
                    <a:pt x="4090511" y="203359"/>
                    <a:pt x="4089559" y="195739"/>
                    <a:pt x="4089559" y="195739"/>
                  </a:cubicBezTo>
                  <a:cubicBezTo>
                    <a:pt x="4089559" y="195739"/>
                    <a:pt x="4088606" y="202406"/>
                    <a:pt x="4086701" y="214789"/>
                  </a:cubicBezTo>
                  <a:cubicBezTo>
                    <a:pt x="4085749" y="221456"/>
                    <a:pt x="4084796" y="228124"/>
                    <a:pt x="4083844" y="236696"/>
                  </a:cubicBezTo>
                  <a:cubicBezTo>
                    <a:pt x="4083844" y="237649"/>
                    <a:pt x="4083844" y="238601"/>
                    <a:pt x="4083844" y="239554"/>
                  </a:cubicBezTo>
                  <a:cubicBezTo>
                    <a:pt x="4082891" y="238601"/>
                    <a:pt x="4082891" y="237649"/>
                    <a:pt x="4081939" y="236696"/>
                  </a:cubicBezTo>
                  <a:cubicBezTo>
                    <a:pt x="4081939" y="235744"/>
                    <a:pt x="4081939" y="235744"/>
                    <a:pt x="4081939" y="234791"/>
                  </a:cubicBezTo>
                  <a:cubicBezTo>
                    <a:pt x="4081939" y="225266"/>
                    <a:pt x="4081939" y="216694"/>
                    <a:pt x="4081939" y="210026"/>
                  </a:cubicBezTo>
                  <a:cubicBezTo>
                    <a:pt x="4081939" y="195739"/>
                    <a:pt x="4081939" y="188119"/>
                    <a:pt x="4081939" y="188119"/>
                  </a:cubicBezTo>
                  <a:cubicBezTo>
                    <a:pt x="4081939" y="188119"/>
                    <a:pt x="4080034" y="195739"/>
                    <a:pt x="4078129" y="210026"/>
                  </a:cubicBezTo>
                  <a:cubicBezTo>
                    <a:pt x="4077176" y="214789"/>
                    <a:pt x="4076224" y="220504"/>
                    <a:pt x="4075271" y="227171"/>
                  </a:cubicBezTo>
                  <a:cubicBezTo>
                    <a:pt x="4065746" y="210979"/>
                    <a:pt x="4059079" y="202406"/>
                    <a:pt x="4059079" y="202406"/>
                  </a:cubicBezTo>
                  <a:cubicBezTo>
                    <a:pt x="4059079" y="202406"/>
                    <a:pt x="4063841" y="214789"/>
                    <a:pt x="4073366" y="236696"/>
                  </a:cubicBezTo>
                  <a:cubicBezTo>
                    <a:pt x="4072414" y="241459"/>
                    <a:pt x="4071461" y="246221"/>
                    <a:pt x="4071461" y="250984"/>
                  </a:cubicBezTo>
                  <a:cubicBezTo>
                    <a:pt x="4070509" y="256699"/>
                    <a:pt x="4069556" y="261461"/>
                    <a:pt x="4067651" y="268129"/>
                  </a:cubicBezTo>
                  <a:cubicBezTo>
                    <a:pt x="4066699" y="271939"/>
                    <a:pt x="4065746" y="275749"/>
                    <a:pt x="4064794" y="279559"/>
                  </a:cubicBezTo>
                  <a:cubicBezTo>
                    <a:pt x="4063841" y="270986"/>
                    <a:pt x="4062889" y="262414"/>
                    <a:pt x="4061936" y="253841"/>
                  </a:cubicBezTo>
                  <a:cubicBezTo>
                    <a:pt x="4059079" y="237649"/>
                    <a:pt x="4057174" y="221456"/>
                    <a:pt x="4054316" y="207169"/>
                  </a:cubicBezTo>
                  <a:cubicBezTo>
                    <a:pt x="4053364" y="199549"/>
                    <a:pt x="4052411" y="192881"/>
                    <a:pt x="4050506" y="186214"/>
                  </a:cubicBezTo>
                  <a:cubicBezTo>
                    <a:pt x="4049554" y="179546"/>
                    <a:pt x="4047649" y="173831"/>
                    <a:pt x="4046696" y="168116"/>
                  </a:cubicBezTo>
                  <a:cubicBezTo>
                    <a:pt x="4043839" y="156686"/>
                    <a:pt x="4041934" y="146209"/>
                    <a:pt x="4040029" y="137636"/>
                  </a:cubicBezTo>
                  <a:cubicBezTo>
                    <a:pt x="4036219" y="121444"/>
                    <a:pt x="4034314" y="111919"/>
                    <a:pt x="4034314" y="111919"/>
                  </a:cubicBezTo>
                  <a:cubicBezTo>
                    <a:pt x="4034314" y="111919"/>
                    <a:pt x="4035266" y="121444"/>
                    <a:pt x="4036219" y="138589"/>
                  </a:cubicBezTo>
                  <a:cubicBezTo>
                    <a:pt x="4037171" y="147161"/>
                    <a:pt x="4038124" y="157639"/>
                    <a:pt x="4039076" y="169069"/>
                  </a:cubicBezTo>
                  <a:cubicBezTo>
                    <a:pt x="4040029" y="180499"/>
                    <a:pt x="4040981" y="193834"/>
                    <a:pt x="4042886" y="208121"/>
                  </a:cubicBezTo>
                  <a:cubicBezTo>
                    <a:pt x="4043839" y="217646"/>
                    <a:pt x="4044791" y="228124"/>
                    <a:pt x="4044791" y="238601"/>
                  </a:cubicBezTo>
                  <a:cubicBezTo>
                    <a:pt x="4037171" y="196691"/>
                    <a:pt x="4031456" y="170021"/>
                    <a:pt x="4031456" y="170021"/>
                  </a:cubicBezTo>
                  <a:cubicBezTo>
                    <a:pt x="4031456" y="170021"/>
                    <a:pt x="4032409" y="203359"/>
                    <a:pt x="4036219" y="252889"/>
                  </a:cubicBezTo>
                  <a:cubicBezTo>
                    <a:pt x="4036219" y="256699"/>
                    <a:pt x="4037171" y="260509"/>
                    <a:pt x="4037171" y="264319"/>
                  </a:cubicBezTo>
                  <a:cubicBezTo>
                    <a:pt x="4036219" y="266224"/>
                    <a:pt x="4036219" y="269081"/>
                    <a:pt x="4035266" y="271939"/>
                  </a:cubicBezTo>
                  <a:cubicBezTo>
                    <a:pt x="4033361" y="270034"/>
                    <a:pt x="4031456" y="268129"/>
                    <a:pt x="4030504" y="266224"/>
                  </a:cubicBezTo>
                  <a:cubicBezTo>
                    <a:pt x="4027646" y="263366"/>
                    <a:pt x="4025741" y="260509"/>
                    <a:pt x="4023836" y="258604"/>
                  </a:cubicBezTo>
                  <a:cubicBezTo>
                    <a:pt x="4018121" y="247174"/>
                    <a:pt x="4013359" y="237649"/>
                    <a:pt x="4009549" y="229076"/>
                  </a:cubicBezTo>
                  <a:cubicBezTo>
                    <a:pt x="4000976" y="212884"/>
                    <a:pt x="3996214" y="203359"/>
                    <a:pt x="3996214" y="203359"/>
                  </a:cubicBezTo>
                  <a:cubicBezTo>
                    <a:pt x="3996214" y="203359"/>
                    <a:pt x="4000024" y="212884"/>
                    <a:pt x="4005739" y="230981"/>
                  </a:cubicBezTo>
                  <a:cubicBezTo>
                    <a:pt x="4008596" y="237649"/>
                    <a:pt x="4011454" y="246221"/>
                    <a:pt x="4014311" y="255746"/>
                  </a:cubicBezTo>
                  <a:cubicBezTo>
                    <a:pt x="4010501" y="248126"/>
                    <a:pt x="4007644" y="243364"/>
                    <a:pt x="4007644" y="243364"/>
                  </a:cubicBezTo>
                  <a:cubicBezTo>
                    <a:pt x="4007644" y="243364"/>
                    <a:pt x="4010501" y="251936"/>
                    <a:pt x="4015264" y="267176"/>
                  </a:cubicBezTo>
                  <a:cubicBezTo>
                    <a:pt x="4018121" y="274796"/>
                    <a:pt x="4020979" y="284321"/>
                    <a:pt x="4024789" y="294799"/>
                  </a:cubicBezTo>
                  <a:cubicBezTo>
                    <a:pt x="4025741" y="296704"/>
                    <a:pt x="4026694" y="299561"/>
                    <a:pt x="4026694" y="301466"/>
                  </a:cubicBezTo>
                  <a:cubicBezTo>
                    <a:pt x="4023836" y="310039"/>
                    <a:pt x="4020026" y="319564"/>
                    <a:pt x="4017169" y="329089"/>
                  </a:cubicBezTo>
                  <a:cubicBezTo>
                    <a:pt x="4017169" y="329089"/>
                    <a:pt x="4016216" y="328136"/>
                    <a:pt x="4016216" y="328136"/>
                  </a:cubicBezTo>
                  <a:cubicBezTo>
                    <a:pt x="4011454" y="325279"/>
                    <a:pt x="4008596" y="322421"/>
                    <a:pt x="4005739" y="320516"/>
                  </a:cubicBezTo>
                  <a:cubicBezTo>
                    <a:pt x="4005739" y="319564"/>
                    <a:pt x="4005739" y="318611"/>
                    <a:pt x="4005739" y="318611"/>
                  </a:cubicBezTo>
                  <a:cubicBezTo>
                    <a:pt x="4005739" y="315754"/>
                    <a:pt x="4004786" y="313849"/>
                    <a:pt x="4004786" y="310991"/>
                  </a:cubicBezTo>
                  <a:cubicBezTo>
                    <a:pt x="4004786" y="285274"/>
                    <a:pt x="4002881" y="269081"/>
                    <a:pt x="4002881" y="269081"/>
                  </a:cubicBezTo>
                  <a:cubicBezTo>
                    <a:pt x="4002881" y="269081"/>
                    <a:pt x="4001929" y="274796"/>
                    <a:pt x="4000024" y="284321"/>
                  </a:cubicBezTo>
                  <a:cubicBezTo>
                    <a:pt x="3996214" y="261461"/>
                    <a:pt x="3993356" y="248126"/>
                    <a:pt x="3993356" y="248126"/>
                  </a:cubicBezTo>
                  <a:cubicBezTo>
                    <a:pt x="3993356" y="248126"/>
                    <a:pt x="3993356" y="262414"/>
                    <a:pt x="3993356" y="286226"/>
                  </a:cubicBezTo>
                  <a:cubicBezTo>
                    <a:pt x="3993356" y="286226"/>
                    <a:pt x="3992404" y="286226"/>
                    <a:pt x="3992404" y="286226"/>
                  </a:cubicBezTo>
                  <a:cubicBezTo>
                    <a:pt x="3991451" y="286226"/>
                    <a:pt x="3990499" y="287179"/>
                    <a:pt x="3990499" y="287179"/>
                  </a:cubicBezTo>
                  <a:cubicBezTo>
                    <a:pt x="3988594" y="289084"/>
                    <a:pt x="3986689" y="290989"/>
                    <a:pt x="3985736" y="292894"/>
                  </a:cubicBezTo>
                  <a:lnTo>
                    <a:pt x="3985736" y="292894"/>
                  </a:lnTo>
                  <a:lnTo>
                    <a:pt x="3985736" y="293846"/>
                  </a:lnTo>
                  <a:cubicBezTo>
                    <a:pt x="3984784" y="300514"/>
                    <a:pt x="3983831" y="307181"/>
                    <a:pt x="3983831" y="313849"/>
                  </a:cubicBezTo>
                  <a:cubicBezTo>
                    <a:pt x="3981926" y="310039"/>
                    <a:pt x="3980021" y="307181"/>
                    <a:pt x="3978116" y="303371"/>
                  </a:cubicBezTo>
                  <a:cubicBezTo>
                    <a:pt x="3983831" y="284321"/>
                    <a:pt x="3987641" y="272891"/>
                    <a:pt x="3987641" y="272891"/>
                  </a:cubicBezTo>
                  <a:cubicBezTo>
                    <a:pt x="3987641" y="272891"/>
                    <a:pt x="3982879" y="282416"/>
                    <a:pt x="3976211" y="298609"/>
                  </a:cubicBezTo>
                  <a:cubicBezTo>
                    <a:pt x="3975259" y="296704"/>
                    <a:pt x="3974306" y="295751"/>
                    <a:pt x="3973354" y="293846"/>
                  </a:cubicBezTo>
                  <a:cubicBezTo>
                    <a:pt x="3973354" y="291941"/>
                    <a:pt x="3973354" y="290036"/>
                    <a:pt x="3973354" y="288131"/>
                  </a:cubicBezTo>
                  <a:cubicBezTo>
                    <a:pt x="3973354" y="288131"/>
                    <a:pt x="3973354" y="288131"/>
                    <a:pt x="3973354" y="287179"/>
                  </a:cubicBezTo>
                  <a:cubicBezTo>
                    <a:pt x="3975259" y="283369"/>
                    <a:pt x="3976211" y="280511"/>
                    <a:pt x="3977164" y="278606"/>
                  </a:cubicBezTo>
                  <a:cubicBezTo>
                    <a:pt x="3979069" y="273844"/>
                    <a:pt x="3980974" y="270986"/>
                    <a:pt x="3980974" y="270986"/>
                  </a:cubicBezTo>
                  <a:cubicBezTo>
                    <a:pt x="3980974" y="270986"/>
                    <a:pt x="3979069" y="272891"/>
                    <a:pt x="3976211" y="277654"/>
                  </a:cubicBezTo>
                  <a:cubicBezTo>
                    <a:pt x="3975259" y="278606"/>
                    <a:pt x="3974306" y="280511"/>
                    <a:pt x="3973354" y="282416"/>
                  </a:cubicBezTo>
                  <a:cubicBezTo>
                    <a:pt x="3973354" y="271939"/>
                    <a:pt x="3974306" y="262414"/>
                    <a:pt x="3974306" y="254794"/>
                  </a:cubicBezTo>
                  <a:cubicBezTo>
                    <a:pt x="3975259" y="238601"/>
                    <a:pt x="3975259" y="230029"/>
                    <a:pt x="3975259" y="230029"/>
                  </a:cubicBezTo>
                  <a:cubicBezTo>
                    <a:pt x="3975259" y="230029"/>
                    <a:pt x="3973354" y="238601"/>
                    <a:pt x="3970496" y="254794"/>
                  </a:cubicBezTo>
                  <a:cubicBezTo>
                    <a:pt x="3969544" y="262414"/>
                    <a:pt x="3967639" y="271939"/>
                    <a:pt x="3965734" y="281464"/>
                  </a:cubicBezTo>
                  <a:cubicBezTo>
                    <a:pt x="3964781" y="278606"/>
                    <a:pt x="3962876" y="276701"/>
                    <a:pt x="3961924" y="274796"/>
                  </a:cubicBezTo>
                  <a:cubicBezTo>
                    <a:pt x="3961924" y="272891"/>
                    <a:pt x="3962876" y="270986"/>
                    <a:pt x="3962876" y="269081"/>
                  </a:cubicBezTo>
                  <a:cubicBezTo>
                    <a:pt x="3965734" y="253841"/>
                    <a:pt x="3966686" y="245269"/>
                    <a:pt x="3966686" y="245269"/>
                  </a:cubicBezTo>
                  <a:cubicBezTo>
                    <a:pt x="3966686" y="245269"/>
                    <a:pt x="3963829" y="253841"/>
                    <a:pt x="3959066" y="268129"/>
                  </a:cubicBezTo>
                  <a:cubicBezTo>
                    <a:pt x="3959066" y="268129"/>
                    <a:pt x="3959066" y="269081"/>
                    <a:pt x="3959066" y="269081"/>
                  </a:cubicBezTo>
                  <a:cubicBezTo>
                    <a:pt x="3959066" y="268129"/>
                    <a:pt x="3958114" y="267176"/>
                    <a:pt x="3958114" y="267176"/>
                  </a:cubicBezTo>
                  <a:cubicBezTo>
                    <a:pt x="3958114" y="267176"/>
                    <a:pt x="3958114" y="268129"/>
                    <a:pt x="3958114" y="269081"/>
                  </a:cubicBezTo>
                  <a:cubicBezTo>
                    <a:pt x="3957161" y="267176"/>
                    <a:pt x="3956209" y="266224"/>
                    <a:pt x="3955256" y="264319"/>
                  </a:cubicBezTo>
                  <a:cubicBezTo>
                    <a:pt x="3955256" y="258604"/>
                    <a:pt x="3955256" y="252889"/>
                    <a:pt x="3954304" y="247174"/>
                  </a:cubicBezTo>
                  <a:cubicBezTo>
                    <a:pt x="3954304" y="235744"/>
                    <a:pt x="3952399" y="224314"/>
                    <a:pt x="3951446" y="214789"/>
                  </a:cubicBezTo>
                  <a:cubicBezTo>
                    <a:pt x="3950494" y="205264"/>
                    <a:pt x="3949541" y="196691"/>
                    <a:pt x="3947636" y="190024"/>
                  </a:cubicBezTo>
                  <a:cubicBezTo>
                    <a:pt x="3944779" y="176689"/>
                    <a:pt x="3943826" y="169069"/>
                    <a:pt x="3943826" y="169069"/>
                  </a:cubicBezTo>
                  <a:cubicBezTo>
                    <a:pt x="3943826" y="169069"/>
                    <a:pt x="3943826" y="176689"/>
                    <a:pt x="3943826" y="190024"/>
                  </a:cubicBezTo>
                  <a:cubicBezTo>
                    <a:pt x="3943826" y="196691"/>
                    <a:pt x="3943826" y="205264"/>
                    <a:pt x="3943826" y="214789"/>
                  </a:cubicBezTo>
                  <a:cubicBezTo>
                    <a:pt x="3943826" y="218599"/>
                    <a:pt x="3943826" y="222409"/>
                    <a:pt x="3943826" y="225266"/>
                  </a:cubicBezTo>
                  <a:cubicBezTo>
                    <a:pt x="3942874" y="221456"/>
                    <a:pt x="3941921" y="218599"/>
                    <a:pt x="3940969" y="215741"/>
                  </a:cubicBezTo>
                  <a:cubicBezTo>
                    <a:pt x="3940016" y="212884"/>
                    <a:pt x="3939064" y="210026"/>
                    <a:pt x="3939064" y="207169"/>
                  </a:cubicBezTo>
                  <a:cubicBezTo>
                    <a:pt x="3940016" y="206216"/>
                    <a:pt x="3940016" y="205264"/>
                    <a:pt x="3940016" y="205264"/>
                  </a:cubicBezTo>
                  <a:cubicBezTo>
                    <a:pt x="3940016" y="205264"/>
                    <a:pt x="3940016" y="206216"/>
                    <a:pt x="3939064" y="206216"/>
                  </a:cubicBezTo>
                  <a:cubicBezTo>
                    <a:pt x="3937159" y="201454"/>
                    <a:pt x="3936206" y="197644"/>
                    <a:pt x="3936206" y="197644"/>
                  </a:cubicBezTo>
                  <a:cubicBezTo>
                    <a:pt x="3936206" y="197644"/>
                    <a:pt x="3936206" y="201454"/>
                    <a:pt x="3937159" y="208121"/>
                  </a:cubicBezTo>
                  <a:cubicBezTo>
                    <a:pt x="3935254" y="210026"/>
                    <a:pt x="3932396" y="212884"/>
                    <a:pt x="3929539" y="216694"/>
                  </a:cubicBezTo>
                  <a:cubicBezTo>
                    <a:pt x="3928586" y="210026"/>
                    <a:pt x="3926681" y="204311"/>
                    <a:pt x="3925729" y="197644"/>
                  </a:cubicBezTo>
                  <a:cubicBezTo>
                    <a:pt x="3922871" y="183356"/>
                    <a:pt x="3919061" y="170021"/>
                    <a:pt x="3916204" y="158591"/>
                  </a:cubicBezTo>
                  <a:cubicBezTo>
                    <a:pt x="3915251" y="153829"/>
                    <a:pt x="3913346" y="148114"/>
                    <a:pt x="3912394" y="144304"/>
                  </a:cubicBezTo>
                  <a:cubicBezTo>
                    <a:pt x="3913346" y="142399"/>
                    <a:pt x="3914299" y="141446"/>
                    <a:pt x="3915251" y="139541"/>
                  </a:cubicBezTo>
                  <a:cubicBezTo>
                    <a:pt x="3927634" y="121444"/>
                    <a:pt x="3935254" y="110966"/>
                    <a:pt x="3935254" y="110966"/>
                  </a:cubicBezTo>
                  <a:cubicBezTo>
                    <a:pt x="3935254" y="110966"/>
                    <a:pt x="3926681" y="120491"/>
                    <a:pt x="3912394" y="136684"/>
                  </a:cubicBezTo>
                  <a:cubicBezTo>
                    <a:pt x="3911441" y="137636"/>
                    <a:pt x="3911441" y="138589"/>
                    <a:pt x="3910489" y="138589"/>
                  </a:cubicBezTo>
                  <a:cubicBezTo>
                    <a:pt x="3909536" y="134779"/>
                    <a:pt x="3908584" y="131921"/>
                    <a:pt x="3906679" y="128111"/>
                  </a:cubicBezTo>
                  <a:cubicBezTo>
                    <a:pt x="3900964" y="111919"/>
                    <a:pt x="3898106" y="102394"/>
                    <a:pt x="3898106" y="102394"/>
                  </a:cubicBezTo>
                  <a:cubicBezTo>
                    <a:pt x="3898106" y="102394"/>
                    <a:pt x="3900011" y="111919"/>
                    <a:pt x="3902869" y="129064"/>
                  </a:cubicBezTo>
                  <a:cubicBezTo>
                    <a:pt x="3903821" y="132874"/>
                    <a:pt x="3904774" y="137636"/>
                    <a:pt x="3905726" y="143351"/>
                  </a:cubicBezTo>
                  <a:cubicBezTo>
                    <a:pt x="3905726" y="143351"/>
                    <a:pt x="3905726" y="143351"/>
                    <a:pt x="3905726" y="143351"/>
                  </a:cubicBezTo>
                  <a:cubicBezTo>
                    <a:pt x="3900011" y="150019"/>
                    <a:pt x="3894296" y="158591"/>
                    <a:pt x="3887629" y="167164"/>
                  </a:cubicBezTo>
                  <a:cubicBezTo>
                    <a:pt x="3880961" y="175736"/>
                    <a:pt x="3874294" y="185261"/>
                    <a:pt x="3866674" y="195739"/>
                  </a:cubicBezTo>
                  <a:cubicBezTo>
                    <a:pt x="3864769" y="190976"/>
                    <a:pt x="3863816" y="186214"/>
                    <a:pt x="3862864" y="182404"/>
                  </a:cubicBezTo>
                  <a:cubicBezTo>
                    <a:pt x="3857149" y="165259"/>
                    <a:pt x="3854291" y="155734"/>
                    <a:pt x="3854291" y="155734"/>
                  </a:cubicBezTo>
                  <a:cubicBezTo>
                    <a:pt x="3854291" y="155734"/>
                    <a:pt x="3856196" y="166211"/>
                    <a:pt x="3859054" y="183356"/>
                  </a:cubicBezTo>
                  <a:cubicBezTo>
                    <a:pt x="3860006" y="189071"/>
                    <a:pt x="3861911" y="195739"/>
                    <a:pt x="3862864" y="202406"/>
                  </a:cubicBezTo>
                  <a:cubicBezTo>
                    <a:pt x="3860959" y="204311"/>
                    <a:pt x="3860006" y="207169"/>
                    <a:pt x="3858101" y="209074"/>
                  </a:cubicBezTo>
                  <a:cubicBezTo>
                    <a:pt x="3856196" y="211931"/>
                    <a:pt x="3855244" y="213836"/>
                    <a:pt x="3853339" y="216694"/>
                  </a:cubicBezTo>
                  <a:cubicBezTo>
                    <a:pt x="3851434" y="208121"/>
                    <a:pt x="3850481" y="200501"/>
                    <a:pt x="3849529" y="195739"/>
                  </a:cubicBezTo>
                  <a:cubicBezTo>
                    <a:pt x="3850481" y="189071"/>
                    <a:pt x="3851434" y="183356"/>
                    <a:pt x="3852386" y="178594"/>
                  </a:cubicBezTo>
                  <a:cubicBezTo>
                    <a:pt x="3854291" y="166211"/>
                    <a:pt x="3855244" y="158591"/>
                    <a:pt x="3855244" y="158591"/>
                  </a:cubicBezTo>
                  <a:cubicBezTo>
                    <a:pt x="3855244" y="158591"/>
                    <a:pt x="3853339" y="165259"/>
                    <a:pt x="3848576" y="177641"/>
                  </a:cubicBezTo>
                  <a:cubicBezTo>
                    <a:pt x="3846671" y="184309"/>
                    <a:pt x="3844766" y="190976"/>
                    <a:pt x="3841909" y="199549"/>
                  </a:cubicBezTo>
                  <a:cubicBezTo>
                    <a:pt x="3840956" y="204311"/>
                    <a:pt x="3839051" y="208121"/>
                    <a:pt x="3838099" y="212884"/>
                  </a:cubicBezTo>
                  <a:cubicBezTo>
                    <a:pt x="3837146" y="216694"/>
                    <a:pt x="3836194" y="221456"/>
                    <a:pt x="3835241" y="225266"/>
                  </a:cubicBezTo>
                  <a:cubicBezTo>
                    <a:pt x="3835241" y="224314"/>
                    <a:pt x="3834289" y="223361"/>
                    <a:pt x="3834289" y="222409"/>
                  </a:cubicBezTo>
                  <a:cubicBezTo>
                    <a:pt x="3831431" y="217646"/>
                    <a:pt x="3828574" y="212884"/>
                    <a:pt x="3825716" y="209074"/>
                  </a:cubicBezTo>
                  <a:cubicBezTo>
                    <a:pt x="3815239" y="193834"/>
                    <a:pt x="3809524" y="184309"/>
                    <a:pt x="3809524" y="184309"/>
                  </a:cubicBezTo>
                  <a:cubicBezTo>
                    <a:pt x="3809524" y="184309"/>
                    <a:pt x="3814286" y="193834"/>
                    <a:pt x="3821906" y="210979"/>
                  </a:cubicBezTo>
                  <a:cubicBezTo>
                    <a:pt x="3823811" y="214789"/>
                    <a:pt x="3825716" y="219551"/>
                    <a:pt x="3828574" y="224314"/>
                  </a:cubicBezTo>
                  <a:cubicBezTo>
                    <a:pt x="3829526" y="227171"/>
                    <a:pt x="3831431" y="230981"/>
                    <a:pt x="3832384" y="234791"/>
                  </a:cubicBezTo>
                  <a:cubicBezTo>
                    <a:pt x="3831431" y="241459"/>
                    <a:pt x="3829526" y="248126"/>
                    <a:pt x="3828574" y="254794"/>
                  </a:cubicBezTo>
                  <a:cubicBezTo>
                    <a:pt x="3827621" y="256699"/>
                    <a:pt x="3826669" y="257651"/>
                    <a:pt x="3825716" y="259556"/>
                  </a:cubicBezTo>
                  <a:cubicBezTo>
                    <a:pt x="3823811" y="262414"/>
                    <a:pt x="3821906" y="266224"/>
                    <a:pt x="3820954" y="269081"/>
                  </a:cubicBezTo>
                  <a:cubicBezTo>
                    <a:pt x="3820954" y="268129"/>
                    <a:pt x="3820001" y="268129"/>
                    <a:pt x="3820001" y="267176"/>
                  </a:cubicBezTo>
                  <a:cubicBezTo>
                    <a:pt x="3810476" y="255746"/>
                    <a:pt x="3804761" y="249079"/>
                    <a:pt x="3804761" y="249079"/>
                  </a:cubicBezTo>
                  <a:cubicBezTo>
                    <a:pt x="3804761" y="249079"/>
                    <a:pt x="3809524" y="256699"/>
                    <a:pt x="3817144" y="270034"/>
                  </a:cubicBezTo>
                  <a:cubicBezTo>
                    <a:pt x="3818096" y="270986"/>
                    <a:pt x="3818096" y="271939"/>
                    <a:pt x="3819049" y="272891"/>
                  </a:cubicBezTo>
                  <a:cubicBezTo>
                    <a:pt x="3815239" y="280511"/>
                    <a:pt x="3811429" y="287179"/>
                    <a:pt x="3806666" y="294799"/>
                  </a:cubicBezTo>
                  <a:cubicBezTo>
                    <a:pt x="3806666" y="294799"/>
                    <a:pt x="3806666" y="294799"/>
                    <a:pt x="3806666" y="294799"/>
                  </a:cubicBezTo>
                  <a:cubicBezTo>
                    <a:pt x="3805714" y="293846"/>
                    <a:pt x="3804761" y="291941"/>
                    <a:pt x="3803809" y="290989"/>
                  </a:cubicBezTo>
                  <a:cubicBezTo>
                    <a:pt x="3803809" y="290036"/>
                    <a:pt x="3803809" y="289084"/>
                    <a:pt x="3802856" y="287179"/>
                  </a:cubicBezTo>
                  <a:cubicBezTo>
                    <a:pt x="3801904" y="283369"/>
                    <a:pt x="3800951" y="280511"/>
                    <a:pt x="3799999" y="276701"/>
                  </a:cubicBezTo>
                  <a:cubicBezTo>
                    <a:pt x="3798094" y="270034"/>
                    <a:pt x="3796189" y="265271"/>
                    <a:pt x="3795236" y="260509"/>
                  </a:cubicBezTo>
                  <a:cubicBezTo>
                    <a:pt x="3792379" y="250984"/>
                    <a:pt x="3790474" y="246221"/>
                    <a:pt x="3790474" y="246221"/>
                  </a:cubicBezTo>
                  <a:cubicBezTo>
                    <a:pt x="3790474" y="246221"/>
                    <a:pt x="3790474" y="251936"/>
                    <a:pt x="3791426" y="260509"/>
                  </a:cubicBezTo>
                  <a:cubicBezTo>
                    <a:pt x="3791426" y="264319"/>
                    <a:pt x="3792379" y="269081"/>
                    <a:pt x="3792379" y="273844"/>
                  </a:cubicBezTo>
                  <a:cubicBezTo>
                    <a:pt x="3790474" y="271939"/>
                    <a:pt x="3789521" y="270034"/>
                    <a:pt x="3787616" y="268129"/>
                  </a:cubicBezTo>
                  <a:cubicBezTo>
                    <a:pt x="3783806" y="263366"/>
                    <a:pt x="3779996" y="259556"/>
                    <a:pt x="3777139" y="255746"/>
                  </a:cubicBezTo>
                  <a:cubicBezTo>
                    <a:pt x="3776186" y="251936"/>
                    <a:pt x="3774281" y="249079"/>
                    <a:pt x="3773329" y="246221"/>
                  </a:cubicBezTo>
                  <a:cubicBezTo>
                    <a:pt x="3767614" y="231934"/>
                    <a:pt x="3764756" y="224314"/>
                    <a:pt x="3764756" y="224314"/>
                  </a:cubicBezTo>
                  <a:cubicBezTo>
                    <a:pt x="3764756" y="224314"/>
                    <a:pt x="3766661" y="232886"/>
                    <a:pt x="3769519" y="247174"/>
                  </a:cubicBezTo>
                  <a:cubicBezTo>
                    <a:pt x="3771424" y="254794"/>
                    <a:pt x="3773329" y="263366"/>
                    <a:pt x="3776186" y="273844"/>
                  </a:cubicBezTo>
                  <a:cubicBezTo>
                    <a:pt x="3778091" y="281464"/>
                    <a:pt x="3779996" y="290989"/>
                    <a:pt x="3781901" y="299561"/>
                  </a:cubicBezTo>
                  <a:cubicBezTo>
                    <a:pt x="3775234" y="275749"/>
                    <a:pt x="3767614" y="253841"/>
                    <a:pt x="3760946" y="234791"/>
                  </a:cubicBezTo>
                  <a:cubicBezTo>
                    <a:pt x="3759041" y="229076"/>
                    <a:pt x="3757136" y="224314"/>
                    <a:pt x="3755231" y="218599"/>
                  </a:cubicBezTo>
                  <a:cubicBezTo>
                    <a:pt x="3758089" y="214789"/>
                    <a:pt x="3759041" y="211931"/>
                    <a:pt x="3759041" y="211931"/>
                  </a:cubicBezTo>
                  <a:cubicBezTo>
                    <a:pt x="3759041" y="211931"/>
                    <a:pt x="3757136" y="213836"/>
                    <a:pt x="3754279" y="217646"/>
                  </a:cubicBezTo>
                  <a:cubicBezTo>
                    <a:pt x="3753326" y="213836"/>
                    <a:pt x="3752374" y="210979"/>
                    <a:pt x="3750469" y="208121"/>
                  </a:cubicBezTo>
                  <a:cubicBezTo>
                    <a:pt x="3752374" y="201454"/>
                    <a:pt x="3752374" y="197644"/>
                    <a:pt x="3752374" y="197644"/>
                  </a:cubicBezTo>
                  <a:cubicBezTo>
                    <a:pt x="3752374" y="197644"/>
                    <a:pt x="3751421" y="200501"/>
                    <a:pt x="3748564" y="205264"/>
                  </a:cubicBezTo>
                  <a:cubicBezTo>
                    <a:pt x="3739991" y="181451"/>
                    <a:pt x="3734276" y="167164"/>
                    <a:pt x="3734276" y="167164"/>
                  </a:cubicBezTo>
                  <a:cubicBezTo>
                    <a:pt x="3734276" y="167164"/>
                    <a:pt x="3737134" y="186214"/>
                    <a:pt x="3742849" y="217646"/>
                  </a:cubicBezTo>
                  <a:cubicBezTo>
                    <a:pt x="3740944" y="222409"/>
                    <a:pt x="3738086" y="229076"/>
                    <a:pt x="3736181" y="236696"/>
                  </a:cubicBezTo>
                  <a:cubicBezTo>
                    <a:pt x="3736181" y="237649"/>
                    <a:pt x="3736181" y="237649"/>
                    <a:pt x="3735229" y="238601"/>
                  </a:cubicBezTo>
                  <a:cubicBezTo>
                    <a:pt x="3733324" y="240506"/>
                    <a:pt x="3731419" y="243364"/>
                    <a:pt x="3730466" y="245269"/>
                  </a:cubicBezTo>
                  <a:cubicBezTo>
                    <a:pt x="3728561" y="242411"/>
                    <a:pt x="3727609" y="239554"/>
                    <a:pt x="3726656" y="236696"/>
                  </a:cubicBezTo>
                  <a:cubicBezTo>
                    <a:pt x="3726656" y="235744"/>
                    <a:pt x="3726656" y="234791"/>
                    <a:pt x="3726656" y="232886"/>
                  </a:cubicBezTo>
                  <a:cubicBezTo>
                    <a:pt x="3726656" y="221456"/>
                    <a:pt x="3725704" y="214789"/>
                    <a:pt x="3725704" y="214789"/>
                  </a:cubicBezTo>
                  <a:cubicBezTo>
                    <a:pt x="3725704" y="214789"/>
                    <a:pt x="3724751" y="220504"/>
                    <a:pt x="3722846" y="230029"/>
                  </a:cubicBezTo>
                  <a:cubicBezTo>
                    <a:pt x="3722846" y="230029"/>
                    <a:pt x="3722846" y="229076"/>
                    <a:pt x="3721894" y="229076"/>
                  </a:cubicBezTo>
                  <a:cubicBezTo>
                    <a:pt x="3721894" y="229076"/>
                    <a:pt x="3721894" y="229076"/>
                    <a:pt x="3721894" y="229076"/>
                  </a:cubicBezTo>
                  <a:cubicBezTo>
                    <a:pt x="3723799" y="215741"/>
                    <a:pt x="3724751" y="203359"/>
                    <a:pt x="3725704" y="190976"/>
                  </a:cubicBezTo>
                  <a:cubicBezTo>
                    <a:pt x="3726656" y="184309"/>
                    <a:pt x="3726656" y="178594"/>
                    <a:pt x="3727609" y="172879"/>
                  </a:cubicBezTo>
                  <a:cubicBezTo>
                    <a:pt x="3728561" y="167164"/>
                    <a:pt x="3729514" y="161449"/>
                    <a:pt x="3730466" y="155734"/>
                  </a:cubicBezTo>
                  <a:cubicBezTo>
                    <a:pt x="3732371" y="145256"/>
                    <a:pt x="3733324" y="135731"/>
                    <a:pt x="3734276" y="128111"/>
                  </a:cubicBezTo>
                  <a:cubicBezTo>
                    <a:pt x="3736181" y="112871"/>
                    <a:pt x="3737134" y="104299"/>
                    <a:pt x="3737134" y="104299"/>
                  </a:cubicBezTo>
                  <a:cubicBezTo>
                    <a:pt x="3737134" y="104299"/>
                    <a:pt x="3734276" y="112871"/>
                    <a:pt x="3730466" y="127159"/>
                  </a:cubicBezTo>
                  <a:cubicBezTo>
                    <a:pt x="3728561" y="134779"/>
                    <a:pt x="3725704" y="143351"/>
                    <a:pt x="3722846" y="153829"/>
                  </a:cubicBezTo>
                  <a:cubicBezTo>
                    <a:pt x="3720941" y="158591"/>
                    <a:pt x="3719989" y="164306"/>
                    <a:pt x="3718084" y="170021"/>
                  </a:cubicBezTo>
                  <a:cubicBezTo>
                    <a:pt x="3717131" y="175736"/>
                    <a:pt x="3715226" y="182404"/>
                    <a:pt x="3714274" y="188119"/>
                  </a:cubicBezTo>
                  <a:cubicBezTo>
                    <a:pt x="3713321" y="194786"/>
                    <a:pt x="3711416" y="201454"/>
                    <a:pt x="3710464" y="208121"/>
                  </a:cubicBezTo>
                  <a:cubicBezTo>
                    <a:pt x="3710464" y="208121"/>
                    <a:pt x="3710464" y="208121"/>
                    <a:pt x="3710464" y="207169"/>
                  </a:cubicBezTo>
                  <a:cubicBezTo>
                    <a:pt x="3702844" y="194786"/>
                    <a:pt x="3697129" y="184309"/>
                    <a:pt x="3691414" y="174784"/>
                  </a:cubicBezTo>
                  <a:cubicBezTo>
                    <a:pt x="3684746" y="164306"/>
                    <a:pt x="3679984" y="155734"/>
                    <a:pt x="3677126" y="150971"/>
                  </a:cubicBezTo>
                  <a:cubicBezTo>
                    <a:pt x="3678079" y="142399"/>
                    <a:pt x="3678079" y="137636"/>
                    <a:pt x="3678079" y="137636"/>
                  </a:cubicBezTo>
                  <a:cubicBezTo>
                    <a:pt x="3678079" y="137636"/>
                    <a:pt x="3677126" y="141446"/>
                    <a:pt x="3675221" y="149066"/>
                  </a:cubicBezTo>
                  <a:cubicBezTo>
                    <a:pt x="3674269" y="148114"/>
                    <a:pt x="3674269" y="147161"/>
                    <a:pt x="3674269" y="147161"/>
                  </a:cubicBezTo>
                  <a:cubicBezTo>
                    <a:pt x="3674269" y="147161"/>
                    <a:pt x="3674269" y="148114"/>
                    <a:pt x="3675221" y="150019"/>
                  </a:cubicBezTo>
                  <a:cubicBezTo>
                    <a:pt x="3674269" y="153829"/>
                    <a:pt x="3673316" y="158591"/>
                    <a:pt x="3672364" y="164306"/>
                  </a:cubicBezTo>
                  <a:cubicBezTo>
                    <a:pt x="3670459" y="172879"/>
                    <a:pt x="3668554" y="182404"/>
                    <a:pt x="3665696" y="194786"/>
                  </a:cubicBezTo>
                  <a:cubicBezTo>
                    <a:pt x="3664744" y="199549"/>
                    <a:pt x="3663791" y="204311"/>
                    <a:pt x="3662839" y="209074"/>
                  </a:cubicBezTo>
                  <a:cubicBezTo>
                    <a:pt x="3662839" y="209074"/>
                    <a:pt x="3662839" y="210026"/>
                    <a:pt x="3661886" y="210026"/>
                  </a:cubicBezTo>
                  <a:cubicBezTo>
                    <a:pt x="3660934" y="211931"/>
                    <a:pt x="3659029" y="214789"/>
                    <a:pt x="3658076" y="216694"/>
                  </a:cubicBezTo>
                  <a:cubicBezTo>
                    <a:pt x="3659029" y="190976"/>
                    <a:pt x="3658076" y="174784"/>
                    <a:pt x="3658076" y="174784"/>
                  </a:cubicBezTo>
                  <a:cubicBezTo>
                    <a:pt x="3658076" y="174784"/>
                    <a:pt x="3652361" y="200501"/>
                    <a:pt x="3645694" y="239554"/>
                  </a:cubicBezTo>
                  <a:cubicBezTo>
                    <a:pt x="3645694" y="241459"/>
                    <a:pt x="3644741" y="244316"/>
                    <a:pt x="3644741" y="246221"/>
                  </a:cubicBezTo>
                  <a:cubicBezTo>
                    <a:pt x="3644741" y="247174"/>
                    <a:pt x="3643789" y="248126"/>
                    <a:pt x="3643789" y="249079"/>
                  </a:cubicBezTo>
                  <a:cubicBezTo>
                    <a:pt x="3642836" y="251936"/>
                    <a:pt x="3641884" y="255746"/>
                    <a:pt x="3640931" y="259556"/>
                  </a:cubicBezTo>
                  <a:cubicBezTo>
                    <a:pt x="3636169" y="249079"/>
                    <a:pt x="3633311" y="243364"/>
                    <a:pt x="3633311" y="243364"/>
                  </a:cubicBezTo>
                  <a:cubicBezTo>
                    <a:pt x="3633311" y="243364"/>
                    <a:pt x="3635216" y="250984"/>
                    <a:pt x="3639979" y="265271"/>
                  </a:cubicBezTo>
                  <a:cubicBezTo>
                    <a:pt x="3639026" y="268129"/>
                    <a:pt x="3638074" y="271939"/>
                    <a:pt x="3637121" y="275749"/>
                  </a:cubicBezTo>
                  <a:cubicBezTo>
                    <a:pt x="3631406" y="266224"/>
                    <a:pt x="3627596" y="261461"/>
                    <a:pt x="3627596" y="261461"/>
                  </a:cubicBezTo>
                  <a:cubicBezTo>
                    <a:pt x="3627596" y="261461"/>
                    <a:pt x="3630454" y="268129"/>
                    <a:pt x="3635216" y="280511"/>
                  </a:cubicBezTo>
                  <a:cubicBezTo>
                    <a:pt x="3635216" y="280511"/>
                    <a:pt x="3635216" y="280511"/>
                    <a:pt x="3635216" y="281464"/>
                  </a:cubicBezTo>
                  <a:cubicBezTo>
                    <a:pt x="3633311" y="290036"/>
                    <a:pt x="3631406" y="299561"/>
                    <a:pt x="3630454" y="309086"/>
                  </a:cubicBezTo>
                  <a:cubicBezTo>
                    <a:pt x="3629501" y="316706"/>
                    <a:pt x="3628549" y="324326"/>
                    <a:pt x="3627596" y="332899"/>
                  </a:cubicBezTo>
                  <a:cubicBezTo>
                    <a:pt x="3624739" y="325279"/>
                    <a:pt x="3622834" y="318611"/>
                    <a:pt x="3620929" y="312896"/>
                  </a:cubicBezTo>
                  <a:cubicBezTo>
                    <a:pt x="3620929" y="310991"/>
                    <a:pt x="3620929" y="309086"/>
                    <a:pt x="3620929" y="309086"/>
                  </a:cubicBezTo>
                  <a:cubicBezTo>
                    <a:pt x="3620929" y="309086"/>
                    <a:pt x="3620929" y="310039"/>
                    <a:pt x="3619976" y="310991"/>
                  </a:cubicBezTo>
                  <a:cubicBezTo>
                    <a:pt x="3619976" y="310039"/>
                    <a:pt x="3619024" y="309086"/>
                    <a:pt x="3619024" y="308134"/>
                  </a:cubicBezTo>
                  <a:cubicBezTo>
                    <a:pt x="3620929" y="295751"/>
                    <a:pt x="3621881" y="284321"/>
                    <a:pt x="3622834" y="272891"/>
                  </a:cubicBezTo>
                  <a:cubicBezTo>
                    <a:pt x="3624739" y="252889"/>
                    <a:pt x="3625691" y="234791"/>
                    <a:pt x="3626644" y="221456"/>
                  </a:cubicBezTo>
                  <a:cubicBezTo>
                    <a:pt x="3629501" y="215741"/>
                    <a:pt x="3630454" y="211931"/>
                    <a:pt x="3630454" y="211931"/>
                  </a:cubicBezTo>
                  <a:cubicBezTo>
                    <a:pt x="3630454" y="211931"/>
                    <a:pt x="3629501" y="213836"/>
                    <a:pt x="3626644" y="216694"/>
                  </a:cubicBezTo>
                  <a:cubicBezTo>
                    <a:pt x="3626644" y="215741"/>
                    <a:pt x="3626644" y="214789"/>
                    <a:pt x="3626644" y="214789"/>
                  </a:cubicBezTo>
                  <a:cubicBezTo>
                    <a:pt x="3626644" y="200501"/>
                    <a:pt x="3626644" y="192881"/>
                    <a:pt x="3626644" y="192881"/>
                  </a:cubicBezTo>
                  <a:cubicBezTo>
                    <a:pt x="3626644" y="192881"/>
                    <a:pt x="3624739" y="200501"/>
                    <a:pt x="3622834" y="214789"/>
                  </a:cubicBezTo>
                  <a:cubicBezTo>
                    <a:pt x="3621881" y="217646"/>
                    <a:pt x="3621881" y="221456"/>
                    <a:pt x="3620929" y="226219"/>
                  </a:cubicBezTo>
                  <a:cubicBezTo>
                    <a:pt x="3620929" y="226219"/>
                    <a:pt x="3620929" y="226219"/>
                    <a:pt x="3620929" y="227171"/>
                  </a:cubicBezTo>
                  <a:cubicBezTo>
                    <a:pt x="3618071" y="231934"/>
                    <a:pt x="3614261" y="237649"/>
                    <a:pt x="3609499" y="243364"/>
                  </a:cubicBezTo>
                  <a:cubicBezTo>
                    <a:pt x="3607594" y="246221"/>
                    <a:pt x="3605689" y="249079"/>
                    <a:pt x="3603784" y="251936"/>
                  </a:cubicBezTo>
                  <a:cubicBezTo>
                    <a:pt x="3607594" y="242411"/>
                    <a:pt x="3610451" y="233839"/>
                    <a:pt x="3613309" y="225266"/>
                  </a:cubicBezTo>
                  <a:cubicBezTo>
                    <a:pt x="3615214" y="219551"/>
                    <a:pt x="3617119" y="213836"/>
                    <a:pt x="3619024" y="208121"/>
                  </a:cubicBezTo>
                  <a:cubicBezTo>
                    <a:pt x="3620929" y="202406"/>
                    <a:pt x="3622834" y="197644"/>
                    <a:pt x="3624739" y="192881"/>
                  </a:cubicBezTo>
                  <a:cubicBezTo>
                    <a:pt x="3628549" y="183356"/>
                    <a:pt x="3631406" y="174784"/>
                    <a:pt x="3634264" y="168116"/>
                  </a:cubicBezTo>
                  <a:cubicBezTo>
                    <a:pt x="3639026" y="153829"/>
                    <a:pt x="3642836" y="146209"/>
                    <a:pt x="3642836" y="146209"/>
                  </a:cubicBezTo>
                  <a:cubicBezTo>
                    <a:pt x="3642836" y="146209"/>
                    <a:pt x="3639026" y="153829"/>
                    <a:pt x="3631406" y="166211"/>
                  </a:cubicBezTo>
                  <a:cubicBezTo>
                    <a:pt x="3627596" y="172879"/>
                    <a:pt x="3623786" y="180499"/>
                    <a:pt x="3618071" y="189071"/>
                  </a:cubicBezTo>
                  <a:cubicBezTo>
                    <a:pt x="3615214" y="193834"/>
                    <a:pt x="3613309" y="198596"/>
                    <a:pt x="3610451" y="203359"/>
                  </a:cubicBezTo>
                  <a:cubicBezTo>
                    <a:pt x="3607594" y="209074"/>
                    <a:pt x="3605689" y="213836"/>
                    <a:pt x="3602831" y="219551"/>
                  </a:cubicBezTo>
                  <a:cubicBezTo>
                    <a:pt x="3598069" y="229076"/>
                    <a:pt x="3593306" y="238601"/>
                    <a:pt x="3588544" y="250031"/>
                  </a:cubicBezTo>
                  <a:cubicBezTo>
                    <a:pt x="3588544" y="245269"/>
                    <a:pt x="3588544" y="242411"/>
                    <a:pt x="3588544" y="242411"/>
                  </a:cubicBezTo>
                  <a:cubicBezTo>
                    <a:pt x="3588544" y="242411"/>
                    <a:pt x="3587591" y="248126"/>
                    <a:pt x="3585686" y="256699"/>
                  </a:cubicBezTo>
                  <a:cubicBezTo>
                    <a:pt x="3585686" y="256699"/>
                    <a:pt x="3585686" y="256699"/>
                    <a:pt x="3585686" y="257651"/>
                  </a:cubicBezTo>
                  <a:cubicBezTo>
                    <a:pt x="3583781" y="261461"/>
                    <a:pt x="3581876" y="266224"/>
                    <a:pt x="3579971" y="270986"/>
                  </a:cubicBezTo>
                  <a:cubicBezTo>
                    <a:pt x="3578066" y="274796"/>
                    <a:pt x="3576161" y="278606"/>
                    <a:pt x="3573304" y="282416"/>
                  </a:cubicBezTo>
                  <a:cubicBezTo>
                    <a:pt x="3571399" y="275749"/>
                    <a:pt x="3569494" y="269081"/>
                    <a:pt x="3568541" y="263366"/>
                  </a:cubicBezTo>
                  <a:cubicBezTo>
                    <a:pt x="3566636" y="257651"/>
                    <a:pt x="3565684" y="252889"/>
                    <a:pt x="3564731" y="248126"/>
                  </a:cubicBezTo>
                  <a:cubicBezTo>
                    <a:pt x="3564731" y="248126"/>
                    <a:pt x="3564731" y="248126"/>
                    <a:pt x="3564731" y="248126"/>
                  </a:cubicBezTo>
                  <a:cubicBezTo>
                    <a:pt x="3563779" y="244316"/>
                    <a:pt x="3563779" y="241459"/>
                    <a:pt x="3562826" y="237649"/>
                  </a:cubicBezTo>
                  <a:cubicBezTo>
                    <a:pt x="3562826" y="236696"/>
                    <a:pt x="3562826" y="235744"/>
                    <a:pt x="3561874" y="233839"/>
                  </a:cubicBezTo>
                  <a:cubicBezTo>
                    <a:pt x="3564731" y="230029"/>
                    <a:pt x="3566636" y="227171"/>
                    <a:pt x="3566636" y="227171"/>
                  </a:cubicBezTo>
                  <a:cubicBezTo>
                    <a:pt x="3566636" y="227171"/>
                    <a:pt x="3564731" y="229076"/>
                    <a:pt x="3561874" y="230981"/>
                  </a:cubicBezTo>
                  <a:cubicBezTo>
                    <a:pt x="3559969" y="222409"/>
                    <a:pt x="3559016" y="218599"/>
                    <a:pt x="3559016" y="218599"/>
                  </a:cubicBezTo>
                  <a:cubicBezTo>
                    <a:pt x="3559016" y="218599"/>
                    <a:pt x="3559016" y="223361"/>
                    <a:pt x="3559016" y="231934"/>
                  </a:cubicBezTo>
                  <a:cubicBezTo>
                    <a:pt x="3557111" y="228124"/>
                    <a:pt x="3556159" y="224314"/>
                    <a:pt x="3554254" y="220504"/>
                  </a:cubicBezTo>
                  <a:cubicBezTo>
                    <a:pt x="3559969" y="211931"/>
                    <a:pt x="3564731" y="204311"/>
                    <a:pt x="3569494" y="197644"/>
                  </a:cubicBezTo>
                  <a:cubicBezTo>
                    <a:pt x="3576161" y="189071"/>
                    <a:pt x="3580924" y="180499"/>
                    <a:pt x="3585686" y="174784"/>
                  </a:cubicBezTo>
                  <a:cubicBezTo>
                    <a:pt x="3595211" y="162401"/>
                    <a:pt x="3600926" y="154781"/>
                    <a:pt x="3600926" y="154781"/>
                  </a:cubicBezTo>
                  <a:cubicBezTo>
                    <a:pt x="3600926" y="154781"/>
                    <a:pt x="3594259" y="160496"/>
                    <a:pt x="3582829" y="171926"/>
                  </a:cubicBezTo>
                  <a:cubicBezTo>
                    <a:pt x="3577114" y="176689"/>
                    <a:pt x="3570446" y="184309"/>
                    <a:pt x="3562826" y="192881"/>
                  </a:cubicBezTo>
                  <a:cubicBezTo>
                    <a:pt x="3558064" y="197644"/>
                    <a:pt x="3553301" y="203359"/>
                    <a:pt x="3549491" y="209074"/>
                  </a:cubicBezTo>
                  <a:cubicBezTo>
                    <a:pt x="3545681" y="199549"/>
                    <a:pt x="3542824" y="193834"/>
                    <a:pt x="3542824" y="193834"/>
                  </a:cubicBezTo>
                  <a:cubicBezTo>
                    <a:pt x="3542824" y="193834"/>
                    <a:pt x="3543776" y="200501"/>
                    <a:pt x="3546634" y="212884"/>
                  </a:cubicBezTo>
                  <a:cubicBezTo>
                    <a:pt x="3544729" y="215741"/>
                    <a:pt x="3541871" y="218599"/>
                    <a:pt x="3539966" y="222409"/>
                  </a:cubicBezTo>
                  <a:cubicBezTo>
                    <a:pt x="3539966" y="222409"/>
                    <a:pt x="3539014" y="223361"/>
                    <a:pt x="3539014" y="223361"/>
                  </a:cubicBezTo>
                  <a:cubicBezTo>
                    <a:pt x="3539014" y="219551"/>
                    <a:pt x="3539014" y="214789"/>
                    <a:pt x="3539014" y="210979"/>
                  </a:cubicBezTo>
                  <a:cubicBezTo>
                    <a:pt x="3539014" y="200501"/>
                    <a:pt x="3539014" y="191929"/>
                    <a:pt x="3539014" y="184309"/>
                  </a:cubicBezTo>
                  <a:cubicBezTo>
                    <a:pt x="3539014" y="180499"/>
                    <a:pt x="3539014" y="176689"/>
                    <a:pt x="3539014" y="173831"/>
                  </a:cubicBezTo>
                  <a:cubicBezTo>
                    <a:pt x="3539966" y="170974"/>
                    <a:pt x="3540919" y="170021"/>
                    <a:pt x="3540919" y="170021"/>
                  </a:cubicBezTo>
                  <a:cubicBezTo>
                    <a:pt x="3540919" y="170021"/>
                    <a:pt x="3539966" y="170974"/>
                    <a:pt x="3539014" y="172879"/>
                  </a:cubicBezTo>
                  <a:cubicBezTo>
                    <a:pt x="3539014" y="166211"/>
                    <a:pt x="3539014" y="162401"/>
                    <a:pt x="3539014" y="162401"/>
                  </a:cubicBezTo>
                  <a:cubicBezTo>
                    <a:pt x="3539014" y="162401"/>
                    <a:pt x="3538061" y="167164"/>
                    <a:pt x="3537109" y="176689"/>
                  </a:cubicBezTo>
                  <a:cubicBezTo>
                    <a:pt x="3535204" y="180499"/>
                    <a:pt x="3531394" y="184309"/>
                    <a:pt x="3527584" y="190976"/>
                  </a:cubicBezTo>
                  <a:cubicBezTo>
                    <a:pt x="3522821" y="197644"/>
                    <a:pt x="3518059" y="205264"/>
                    <a:pt x="3511391" y="214789"/>
                  </a:cubicBezTo>
                  <a:cubicBezTo>
                    <a:pt x="3511391" y="214789"/>
                    <a:pt x="3511391" y="215741"/>
                    <a:pt x="3510439" y="215741"/>
                  </a:cubicBezTo>
                  <a:cubicBezTo>
                    <a:pt x="3509486" y="210026"/>
                    <a:pt x="3509486" y="205264"/>
                    <a:pt x="3508534" y="201454"/>
                  </a:cubicBezTo>
                  <a:cubicBezTo>
                    <a:pt x="3506629" y="188119"/>
                    <a:pt x="3505676" y="180499"/>
                    <a:pt x="3505676" y="180499"/>
                  </a:cubicBezTo>
                  <a:cubicBezTo>
                    <a:pt x="3505676" y="180499"/>
                    <a:pt x="3505676" y="188119"/>
                    <a:pt x="3504724" y="202406"/>
                  </a:cubicBezTo>
                  <a:cubicBezTo>
                    <a:pt x="3504724" y="209074"/>
                    <a:pt x="3504724" y="216694"/>
                    <a:pt x="3503771" y="226219"/>
                  </a:cubicBezTo>
                  <a:cubicBezTo>
                    <a:pt x="3502819" y="228124"/>
                    <a:pt x="3501866" y="229076"/>
                    <a:pt x="3500914" y="230981"/>
                  </a:cubicBezTo>
                  <a:cubicBezTo>
                    <a:pt x="3498056" y="235744"/>
                    <a:pt x="3495199" y="241459"/>
                    <a:pt x="3491389" y="247174"/>
                  </a:cubicBezTo>
                  <a:cubicBezTo>
                    <a:pt x="3488531" y="241459"/>
                    <a:pt x="3486626" y="235744"/>
                    <a:pt x="3483769" y="230029"/>
                  </a:cubicBezTo>
                  <a:cubicBezTo>
                    <a:pt x="3479006" y="218599"/>
                    <a:pt x="3474244" y="209074"/>
                    <a:pt x="3469481" y="200501"/>
                  </a:cubicBezTo>
                  <a:cubicBezTo>
                    <a:pt x="3470434" y="197644"/>
                    <a:pt x="3471386" y="193834"/>
                    <a:pt x="3471386" y="190976"/>
                  </a:cubicBezTo>
                  <a:cubicBezTo>
                    <a:pt x="3473291" y="182404"/>
                    <a:pt x="3475196" y="174784"/>
                    <a:pt x="3477101" y="167164"/>
                  </a:cubicBezTo>
                  <a:cubicBezTo>
                    <a:pt x="3479006" y="159544"/>
                    <a:pt x="3480911" y="152876"/>
                    <a:pt x="3482816" y="146209"/>
                  </a:cubicBezTo>
                  <a:cubicBezTo>
                    <a:pt x="3486626" y="132874"/>
                    <a:pt x="3489484" y="121444"/>
                    <a:pt x="3492341" y="111919"/>
                  </a:cubicBezTo>
                  <a:cubicBezTo>
                    <a:pt x="3497104" y="92869"/>
                    <a:pt x="3499961" y="82391"/>
                    <a:pt x="3499961" y="82391"/>
                  </a:cubicBezTo>
                  <a:cubicBezTo>
                    <a:pt x="3499961" y="82391"/>
                    <a:pt x="3496151" y="92869"/>
                    <a:pt x="3488531" y="110966"/>
                  </a:cubicBezTo>
                  <a:cubicBezTo>
                    <a:pt x="3484721" y="120491"/>
                    <a:pt x="3480911" y="130969"/>
                    <a:pt x="3476149" y="144304"/>
                  </a:cubicBezTo>
                  <a:cubicBezTo>
                    <a:pt x="3473291" y="150971"/>
                    <a:pt x="3471386" y="157639"/>
                    <a:pt x="3468529" y="164306"/>
                  </a:cubicBezTo>
                  <a:cubicBezTo>
                    <a:pt x="3466624" y="170974"/>
                    <a:pt x="3464719" y="177641"/>
                    <a:pt x="3461861" y="185261"/>
                  </a:cubicBezTo>
                  <a:cubicBezTo>
                    <a:pt x="3456146" y="173831"/>
                    <a:pt x="3452336" y="168116"/>
                    <a:pt x="3452336" y="168116"/>
                  </a:cubicBezTo>
                  <a:cubicBezTo>
                    <a:pt x="3452336" y="168116"/>
                    <a:pt x="3455194" y="175736"/>
                    <a:pt x="3460909" y="189071"/>
                  </a:cubicBezTo>
                  <a:cubicBezTo>
                    <a:pt x="3457099" y="200501"/>
                    <a:pt x="3454241" y="211931"/>
                    <a:pt x="3450431" y="225266"/>
                  </a:cubicBezTo>
                  <a:cubicBezTo>
                    <a:pt x="3447574" y="220504"/>
                    <a:pt x="3444716" y="214789"/>
                    <a:pt x="3441859" y="210026"/>
                  </a:cubicBezTo>
                  <a:cubicBezTo>
                    <a:pt x="3441859" y="209074"/>
                    <a:pt x="3441859" y="208121"/>
                    <a:pt x="3442811" y="208121"/>
                  </a:cubicBezTo>
                  <a:cubicBezTo>
                    <a:pt x="3444716" y="197644"/>
                    <a:pt x="3445669" y="190976"/>
                    <a:pt x="3445669" y="190976"/>
                  </a:cubicBezTo>
                  <a:cubicBezTo>
                    <a:pt x="3445669" y="190976"/>
                    <a:pt x="3442811" y="196691"/>
                    <a:pt x="3439001" y="205264"/>
                  </a:cubicBezTo>
                  <a:cubicBezTo>
                    <a:pt x="3439001" y="205264"/>
                    <a:pt x="3439001" y="205264"/>
                    <a:pt x="3439001" y="205264"/>
                  </a:cubicBezTo>
                  <a:cubicBezTo>
                    <a:pt x="3439001" y="190976"/>
                    <a:pt x="3439001" y="177641"/>
                    <a:pt x="3438049" y="165259"/>
                  </a:cubicBezTo>
                  <a:cubicBezTo>
                    <a:pt x="3438049" y="153829"/>
                    <a:pt x="3437096" y="144304"/>
                    <a:pt x="3437096" y="135731"/>
                  </a:cubicBezTo>
                  <a:cubicBezTo>
                    <a:pt x="3436144" y="127159"/>
                    <a:pt x="3436144" y="119539"/>
                    <a:pt x="3435191" y="112871"/>
                  </a:cubicBezTo>
                  <a:cubicBezTo>
                    <a:pt x="3434239" y="100489"/>
                    <a:pt x="3433286" y="92869"/>
                    <a:pt x="3433286" y="92869"/>
                  </a:cubicBezTo>
                  <a:cubicBezTo>
                    <a:pt x="3433286" y="92869"/>
                    <a:pt x="3432334" y="100489"/>
                    <a:pt x="3431381" y="112871"/>
                  </a:cubicBezTo>
                  <a:cubicBezTo>
                    <a:pt x="3430429" y="122396"/>
                    <a:pt x="3429476" y="134779"/>
                    <a:pt x="3428524" y="149066"/>
                  </a:cubicBezTo>
                  <a:cubicBezTo>
                    <a:pt x="3428524" y="149066"/>
                    <a:pt x="3428524" y="150019"/>
                    <a:pt x="3428524" y="150019"/>
                  </a:cubicBezTo>
                  <a:cubicBezTo>
                    <a:pt x="3427571" y="143351"/>
                    <a:pt x="3426619" y="137636"/>
                    <a:pt x="3426619" y="131921"/>
                  </a:cubicBezTo>
                  <a:cubicBezTo>
                    <a:pt x="3424714" y="120491"/>
                    <a:pt x="3423761" y="113824"/>
                    <a:pt x="3423761" y="113824"/>
                  </a:cubicBezTo>
                  <a:cubicBezTo>
                    <a:pt x="3423761" y="113824"/>
                    <a:pt x="3422809" y="120491"/>
                    <a:pt x="3422809" y="131921"/>
                  </a:cubicBezTo>
                  <a:cubicBezTo>
                    <a:pt x="3422809" y="142399"/>
                    <a:pt x="3421856" y="157639"/>
                    <a:pt x="3420904" y="174784"/>
                  </a:cubicBezTo>
                  <a:cubicBezTo>
                    <a:pt x="3418046" y="170021"/>
                    <a:pt x="3415189" y="166211"/>
                    <a:pt x="3412331" y="162401"/>
                  </a:cubicBezTo>
                  <a:cubicBezTo>
                    <a:pt x="3405664" y="152876"/>
                    <a:pt x="3400901" y="146209"/>
                    <a:pt x="3398044" y="141446"/>
                  </a:cubicBezTo>
                  <a:cubicBezTo>
                    <a:pt x="3398996" y="135731"/>
                    <a:pt x="3400901" y="129064"/>
                    <a:pt x="3401854" y="123349"/>
                  </a:cubicBezTo>
                  <a:cubicBezTo>
                    <a:pt x="3399949" y="128111"/>
                    <a:pt x="3398044" y="133826"/>
                    <a:pt x="3396139" y="139541"/>
                  </a:cubicBezTo>
                  <a:cubicBezTo>
                    <a:pt x="3393281" y="135731"/>
                    <a:pt x="3391376" y="132874"/>
                    <a:pt x="3391376" y="132874"/>
                  </a:cubicBezTo>
                  <a:cubicBezTo>
                    <a:pt x="3391376" y="132874"/>
                    <a:pt x="3392329" y="134779"/>
                    <a:pt x="3395186" y="139541"/>
                  </a:cubicBezTo>
                  <a:cubicBezTo>
                    <a:pt x="3395186" y="140494"/>
                    <a:pt x="3395186" y="140494"/>
                    <a:pt x="3395186" y="141446"/>
                  </a:cubicBezTo>
                  <a:cubicBezTo>
                    <a:pt x="3391376" y="153829"/>
                    <a:pt x="3386614" y="166211"/>
                    <a:pt x="3382804" y="177641"/>
                  </a:cubicBezTo>
                  <a:cubicBezTo>
                    <a:pt x="3382804" y="175736"/>
                    <a:pt x="3382804" y="174784"/>
                    <a:pt x="3382804" y="172879"/>
                  </a:cubicBezTo>
                  <a:cubicBezTo>
                    <a:pt x="3381851" y="158591"/>
                    <a:pt x="3381851" y="150971"/>
                    <a:pt x="3381851" y="150971"/>
                  </a:cubicBezTo>
                  <a:cubicBezTo>
                    <a:pt x="3381851" y="150971"/>
                    <a:pt x="3380899" y="158591"/>
                    <a:pt x="3378994" y="172879"/>
                  </a:cubicBezTo>
                  <a:cubicBezTo>
                    <a:pt x="3378041" y="179546"/>
                    <a:pt x="3377089" y="188119"/>
                    <a:pt x="3376136" y="197644"/>
                  </a:cubicBezTo>
                  <a:cubicBezTo>
                    <a:pt x="3372326" y="210026"/>
                    <a:pt x="3368516" y="222409"/>
                    <a:pt x="3365659" y="234791"/>
                  </a:cubicBezTo>
                  <a:cubicBezTo>
                    <a:pt x="3363754" y="240506"/>
                    <a:pt x="3361849" y="247174"/>
                    <a:pt x="3358991" y="253841"/>
                  </a:cubicBezTo>
                  <a:cubicBezTo>
                    <a:pt x="3358991" y="254794"/>
                    <a:pt x="3358039" y="256699"/>
                    <a:pt x="3358039" y="257651"/>
                  </a:cubicBezTo>
                  <a:cubicBezTo>
                    <a:pt x="3355181" y="250984"/>
                    <a:pt x="3353276" y="244316"/>
                    <a:pt x="3351371" y="239554"/>
                  </a:cubicBezTo>
                  <a:cubicBezTo>
                    <a:pt x="3351371" y="238601"/>
                    <a:pt x="3351371" y="237649"/>
                    <a:pt x="3351371" y="237649"/>
                  </a:cubicBezTo>
                  <a:cubicBezTo>
                    <a:pt x="3351371" y="237649"/>
                    <a:pt x="3351371" y="237649"/>
                    <a:pt x="3351371" y="238601"/>
                  </a:cubicBezTo>
                  <a:cubicBezTo>
                    <a:pt x="3347561" y="228124"/>
                    <a:pt x="3344704" y="221456"/>
                    <a:pt x="3344704" y="221456"/>
                  </a:cubicBezTo>
                  <a:cubicBezTo>
                    <a:pt x="3344704" y="221456"/>
                    <a:pt x="3346609" y="230981"/>
                    <a:pt x="3349466" y="248126"/>
                  </a:cubicBezTo>
                  <a:cubicBezTo>
                    <a:pt x="3348514" y="252889"/>
                    <a:pt x="3348514" y="258604"/>
                    <a:pt x="3347561" y="265271"/>
                  </a:cubicBezTo>
                  <a:cubicBezTo>
                    <a:pt x="3346609" y="270986"/>
                    <a:pt x="3346609" y="276701"/>
                    <a:pt x="3345656" y="283369"/>
                  </a:cubicBezTo>
                  <a:cubicBezTo>
                    <a:pt x="3344704" y="284321"/>
                    <a:pt x="3344704" y="285274"/>
                    <a:pt x="3343751" y="287179"/>
                  </a:cubicBezTo>
                  <a:cubicBezTo>
                    <a:pt x="3341846" y="283369"/>
                    <a:pt x="3340894" y="278606"/>
                    <a:pt x="3339941" y="274796"/>
                  </a:cubicBezTo>
                  <a:cubicBezTo>
                    <a:pt x="3335179" y="259556"/>
                    <a:pt x="3329464" y="245269"/>
                    <a:pt x="3325654" y="231934"/>
                  </a:cubicBezTo>
                  <a:cubicBezTo>
                    <a:pt x="3326606" y="227171"/>
                    <a:pt x="3327559" y="221456"/>
                    <a:pt x="3328511" y="216694"/>
                  </a:cubicBezTo>
                  <a:cubicBezTo>
                    <a:pt x="3332321" y="199549"/>
                    <a:pt x="3334226" y="184309"/>
                    <a:pt x="3338036" y="170974"/>
                  </a:cubicBezTo>
                  <a:cubicBezTo>
                    <a:pt x="3340894" y="157639"/>
                    <a:pt x="3343751" y="145256"/>
                    <a:pt x="3346609" y="136684"/>
                  </a:cubicBezTo>
                  <a:cubicBezTo>
                    <a:pt x="3352324" y="117634"/>
                    <a:pt x="3355181" y="106204"/>
                    <a:pt x="3355181" y="106204"/>
                  </a:cubicBezTo>
                  <a:cubicBezTo>
                    <a:pt x="3355181" y="106204"/>
                    <a:pt x="3350419" y="116681"/>
                    <a:pt x="3342799" y="134779"/>
                  </a:cubicBezTo>
                  <a:cubicBezTo>
                    <a:pt x="3338989" y="144304"/>
                    <a:pt x="3335179" y="155734"/>
                    <a:pt x="3330416" y="169069"/>
                  </a:cubicBezTo>
                  <a:cubicBezTo>
                    <a:pt x="3325654" y="180499"/>
                    <a:pt x="3322796" y="193834"/>
                    <a:pt x="3318986" y="208121"/>
                  </a:cubicBezTo>
                  <a:cubicBezTo>
                    <a:pt x="3318986" y="206216"/>
                    <a:pt x="3318986" y="205264"/>
                    <a:pt x="3318986" y="203359"/>
                  </a:cubicBezTo>
                  <a:cubicBezTo>
                    <a:pt x="3319939" y="200501"/>
                    <a:pt x="3319939" y="198596"/>
                    <a:pt x="3320891" y="195739"/>
                  </a:cubicBezTo>
                  <a:cubicBezTo>
                    <a:pt x="3323749" y="185261"/>
                    <a:pt x="3325654" y="176689"/>
                    <a:pt x="3327559" y="170021"/>
                  </a:cubicBezTo>
                  <a:cubicBezTo>
                    <a:pt x="3330416" y="155734"/>
                    <a:pt x="3332321" y="147161"/>
                    <a:pt x="3332321" y="147161"/>
                  </a:cubicBezTo>
                  <a:cubicBezTo>
                    <a:pt x="3332321" y="147161"/>
                    <a:pt x="3329464" y="154781"/>
                    <a:pt x="3323749" y="169069"/>
                  </a:cubicBezTo>
                  <a:cubicBezTo>
                    <a:pt x="3323749" y="170021"/>
                    <a:pt x="3322796" y="170974"/>
                    <a:pt x="3322796" y="171926"/>
                  </a:cubicBezTo>
                  <a:cubicBezTo>
                    <a:pt x="3322796" y="170021"/>
                    <a:pt x="3323749" y="167164"/>
                    <a:pt x="3323749" y="165259"/>
                  </a:cubicBezTo>
                  <a:cubicBezTo>
                    <a:pt x="3325654" y="158591"/>
                    <a:pt x="3326606" y="152876"/>
                    <a:pt x="3328511" y="147161"/>
                  </a:cubicBezTo>
                  <a:cubicBezTo>
                    <a:pt x="3331369" y="135731"/>
                    <a:pt x="3334226" y="125254"/>
                    <a:pt x="3336131" y="116681"/>
                  </a:cubicBezTo>
                  <a:cubicBezTo>
                    <a:pt x="3339941" y="99536"/>
                    <a:pt x="3341846" y="90011"/>
                    <a:pt x="3341846" y="90011"/>
                  </a:cubicBezTo>
                  <a:cubicBezTo>
                    <a:pt x="3341846" y="90011"/>
                    <a:pt x="3338036" y="99536"/>
                    <a:pt x="3332321" y="114776"/>
                  </a:cubicBezTo>
                  <a:cubicBezTo>
                    <a:pt x="3329464" y="122396"/>
                    <a:pt x="3325654" y="132874"/>
                    <a:pt x="3321844" y="143351"/>
                  </a:cubicBezTo>
                  <a:cubicBezTo>
                    <a:pt x="3319939" y="149066"/>
                    <a:pt x="3318034" y="154781"/>
                    <a:pt x="3315176" y="161449"/>
                  </a:cubicBezTo>
                  <a:cubicBezTo>
                    <a:pt x="3313271" y="168116"/>
                    <a:pt x="3311366" y="174784"/>
                    <a:pt x="3308509" y="181451"/>
                  </a:cubicBezTo>
                  <a:cubicBezTo>
                    <a:pt x="3308509" y="181451"/>
                    <a:pt x="3308509" y="181451"/>
                    <a:pt x="3308509" y="181451"/>
                  </a:cubicBezTo>
                  <a:cubicBezTo>
                    <a:pt x="3307556" y="179546"/>
                    <a:pt x="3307556" y="178594"/>
                    <a:pt x="3306604" y="176689"/>
                  </a:cubicBezTo>
                  <a:cubicBezTo>
                    <a:pt x="3298031" y="153829"/>
                    <a:pt x="3292316" y="140494"/>
                    <a:pt x="3292316" y="140494"/>
                  </a:cubicBezTo>
                  <a:cubicBezTo>
                    <a:pt x="3292316" y="140494"/>
                    <a:pt x="3297079" y="158591"/>
                    <a:pt x="3305651" y="189071"/>
                  </a:cubicBezTo>
                  <a:cubicBezTo>
                    <a:pt x="3301841" y="201454"/>
                    <a:pt x="3298031" y="213836"/>
                    <a:pt x="3294221" y="227171"/>
                  </a:cubicBezTo>
                  <a:cubicBezTo>
                    <a:pt x="3294221" y="228124"/>
                    <a:pt x="3293269" y="230029"/>
                    <a:pt x="3293269" y="230981"/>
                  </a:cubicBezTo>
                  <a:cubicBezTo>
                    <a:pt x="3293269" y="230029"/>
                    <a:pt x="3292316" y="230029"/>
                    <a:pt x="3292316" y="229076"/>
                  </a:cubicBezTo>
                  <a:cubicBezTo>
                    <a:pt x="3282791" y="209074"/>
                    <a:pt x="3277076" y="197644"/>
                    <a:pt x="3277076" y="197644"/>
                  </a:cubicBezTo>
                  <a:cubicBezTo>
                    <a:pt x="3277076" y="197644"/>
                    <a:pt x="3282791" y="211931"/>
                    <a:pt x="3291364" y="237649"/>
                  </a:cubicBezTo>
                  <a:cubicBezTo>
                    <a:pt x="3289459" y="244316"/>
                    <a:pt x="3287554" y="250984"/>
                    <a:pt x="3285649" y="257651"/>
                  </a:cubicBezTo>
                  <a:cubicBezTo>
                    <a:pt x="3282791" y="253841"/>
                    <a:pt x="3279934" y="249079"/>
                    <a:pt x="3277076" y="246221"/>
                  </a:cubicBezTo>
                  <a:cubicBezTo>
                    <a:pt x="3276124" y="245269"/>
                    <a:pt x="3275171" y="243364"/>
                    <a:pt x="3274219" y="242411"/>
                  </a:cubicBezTo>
                  <a:cubicBezTo>
                    <a:pt x="3276124" y="215741"/>
                    <a:pt x="3277076" y="199549"/>
                    <a:pt x="3277076" y="199549"/>
                  </a:cubicBezTo>
                  <a:cubicBezTo>
                    <a:pt x="3277076" y="199549"/>
                    <a:pt x="3275171" y="206216"/>
                    <a:pt x="3272314" y="217646"/>
                  </a:cubicBezTo>
                  <a:cubicBezTo>
                    <a:pt x="3271361" y="222409"/>
                    <a:pt x="3269456" y="228124"/>
                    <a:pt x="3268504" y="234791"/>
                  </a:cubicBezTo>
                  <a:cubicBezTo>
                    <a:pt x="3265646" y="230029"/>
                    <a:pt x="3261836" y="226219"/>
                    <a:pt x="3258979" y="223361"/>
                  </a:cubicBezTo>
                  <a:cubicBezTo>
                    <a:pt x="3247549" y="210979"/>
                    <a:pt x="3241834" y="203359"/>
                    <a:pt x="3241834" y="203359"/>
                  </a:cubicBezTo>
                  <a:cubicBezTo>
                    <a:pt x="3241834" y="203359"/>
                    <a:pt x="3247549" y="211931"/>
                    <a:pt x="3256121" y="226219"/>
                  </a:cubicBezTo>
                  <a:cubicBezTo>
                    <a:pt x="3259931" y="230981"/>
                    <a:pt x="3262789" y="236696"/>
                    <a:pt x="3266599" y="243364"/>
                  </a:cubicBezTo>
                  <a:cubicBezTo>
                    <a:pt x="3264694" y="250031"/>
                    <a:pt x="3262789" y="256699"/>
                    <a:pt x="3260884" y="265271"/>
                  </a:cubicBezTo>
                  <a:cubicBezTo>
                    <a:pt x="3258979" y="271939"/>
                    <a:pt x="3257074" y="279559"/>
                    <a:pt x="3256121" y="288131"/>
                  </a:cubicBezTo>
                  <a:cubicBezTo>
                    <a:pt x="3256121" y="287179"/>
                    <a:pt x="3256121" y="287179"/>
                    <a:pt x="3256121" y="287179"/>
                  </a:cubicBezTo>
                  <a:cubicBezTo>
                    <a:pt x="3256121" y="287179"/>
                    <a:pt x="3256121" y="288131"/>
                    <a:pt x="3256121" y="289084"/>
                  </a:cubicBezTo>
                  <a:cubicBezTo>
                    <a:pt x="3256121" y="290989"/>
                    <a:pt x="3255169" y="291941"/>
                    <a:pt x="3255169" y="293846"/>
                  </a:cubicBezTo>
                  <a:cubicBezTo>
                    <a:pt x="3254216" y="292894"/>
                    <a:pt x="3254216" y="291941"/>
                    <a:pt x="3253264" y="290036"/>
                  </a:cubicBezTo>
                  <a:cubicBezTo>
                    <a:pt x="3253264" y="284321"/>
                    <a:pt x="3254216" y="280511"/>
                    <a:pt x="3254216" y="280511"/>
                  </a:cubicBezTo>
                  <a:cubicBezTo>
                    <a:pt x="3254216" y="280511"/>
                    <a:pt x="3253264" y="282416"/>
                    <a:pt x="3252311" y="287179"/>
                  </a:cubicBezTo>
                  <a:cubicBezTo>
                    <a:pt x="3248501" y="280511"/>
                    <a:pt x="3246596" y="276701"/>
                    <a:pt x="3246596" y="276701"/>
                  </a:cubicBezTo>
                  <a:cubicBezTo>
                    <a:pt x="3246596" y="276701"/>
                    <a:pt x="3248501" y="281464"/>
                    <a:pt x="3251359" y="290989"/>
                  </a:cubicBezTo>
                  <a:cubicBezTo>
                    <a:pt x="3250406" y="292894"/>
                    <a:pt x="3250406" y="295751"/>
                    <a:pt x="3249454" y="298609"/>
                  </a:cubicBezTo>
                  <a:cubicBezTo>
                    <a:pt x="3248501" y="300514"/>
                    <a:pt x="3248501" y="302419"/>
                    <a:pt x="3247549" y="304324"/>
                  </a:cubicBezTo>
                  <a:cubicBezTo>
                    <a:pt x="3247549" y="302419"/>
                    <a:pt x="3246596" y="301466"/>
                    <a:pt x="3246596" y="301466"/>
                  </a:cubicBezTo>
                  <a:cubicBezTo>
                    <a:pt x="3246596" y="301466"/>
                    <a:pt x="3246596" y="303371"/>
                    <a:pt x="3246596" y="306229"/>
                  </a:cubicBezTo>
                  <a:cubicBezTo>
                    <a:pt x="3245644" y="310039"/>
                    <a:pt x="3244691" y="313849"/>
                    <a:pt x="3243739" y="317659"/>
                  </a:cubicBezTo>
                  <a:cubicBezTo>
                    <a:pt x="3242786" y="312896"/>
                    <a:pt x="3240881" y="308134"/>
                    <a:pt x="3239929" y="304324"/>
                  </a:cubicBezTo>
                  <a:cubicBezTo>
                    <a:pt x="3241834" y="299561"/>
                    <a:pt x="3242786" y="296704"/>
                    <a:pt x="3242786" y="296704"/>
                  </a:cubicBezTo>
                  <a:cubicBezTo>
                    <a:pt x="3242786" y="296704"/>
                    <a:pt x="3241834" y="298609"/>
                    <a:pt x="3238976" y="302419"/>
                  </a:cubicBezTo>
                  <a:cubicBezTo>
                    <a:pt x="3238024" y="299561"/>
                    <a:pt x="3237071" y="296704"/>
                    <a:pt x="3236119" y="293846"/>
                  </a:cubicBezTo>
                  <a:cubicBezTo>
                    <a:pt x="3236119" y="292894"/>
                    <a:pt x="3235166" y="291941"/>
                    <a:pt x="3235166" y="290036"/>
                  </a:cubicBezTo>
                  <a:cubicBezTo>
                    <a:pt x="3238024" y="284321"/>
                    <a:pt x="3239929" y="278606"/>
                    <a:pt x="3241834" y="273844"/>
                  </a:cubicBezTo>
                  <a:cubicBezTo>
                    <a:pt x="3244691" y="267176"/>
                    <a:pt x="3247549" y="261461"/>
                    <a:pt x="3249454" y="256699"/>
                  </a:cubicBezTo>
                  <a:cubicBezTo>
                    <a:pt x="3254216" y="247174"/>
                    <a:pt x="3256121" y="242411"/>
                    <a:pt x="3256121" y="242411"/>
                  </a:cubicBezTo>
                  <a:cubicBezTo>
                    <a:pt x="3256121" y="242411"/>
                    <a:pt x="3252311" y="247174"/>
                    <a:pt x="3245644" y="254794"/>
                  </a:cubicBezTo>
                  <a:cubicBezTo>
                    <a:pt x="3242786" y="258604"/>
                    <a:pt x="3238976" y="263366"/>
                    <a:pt x="3235166" y="270034"/>
                  </a:cubicBezTo>
                  <a:cubicBezTo>
                    <a:pt x="3233261" y="271939"/>
                    <a:pt x="3232309" y="274796"/>
                    <a:pt x="3230404" y="276701"/>
                  </a:cubicBezTo>
                  <a:cubicBezTo>
                    <a:pt x="3230404" y="275749"/>
                    <a:pt x="3229451" y="273844"/>
                    <a:pt x="3229451" y="272891"/>
                  </a:cubicBezTo>
                  <a:cubicBezTo>
                    <a:pt x="3227546" y="266224"/>
                    <a:pt x="3224689" y="260509"/>
                    <a:pt x="3222784" y="253841"/>
                  </a:cubicBezTo>
                  <a:cubicBezTo>
                    <a:pt x="3220879" y="250031"/>
                    <a:pt x="3219926" y="245269"/>
                    <a:pt x="3218021" y="241459"/>
                  </a:cubicBezTo>
                  <a:cubicBezTo>
                    <a:pt x="3218021" y="239554"/>
                    <a:pt x="3218021" y="238601"/>
                    <a:pt x="3218021" y="236696"/>
                  </a:cubicBezTo>
                  <a:cubicBezTo>
                    <a:pt x="3219926" y="226219"/>
                    <a:pt x="3221831" y="215741"/>
                    <a:pt x="3222784" y="206216"/>
                  </a:cubicBezTo>
                  <a:cubicBezTo>
                    <a:pt x="3225641" y="191929"/>
                    <a:pt x="3227546" y="178594"/>
                    <a:pt x="3229451" y="166211"/>
                  </a:cubicBezTo>
                  <a:cubicBezTo>
                    <a:pt x="3231356" y="154781"/>
                    <a:pt x="3233261" y="144304"/>
                    <a:pt x="3235166" y="135731"/>
                  </a:cubicBezTo>
                  <a:cubicBezTo>
                    <a:pt x="3238024" y="118586"/>
                    <a:pt x="3239929" y="109061"/>
                    <a:pt x="3239929" y="109061"/>
                  </a:cubicBezTo>
                  <a:cubicBezTo>
                    <a:pt x="3239929" y="109061"/>
                    <a:pt x="3237071" y="118586"/>
                    <a:pt x="3231356" y="134779"/>
                  </a:cubicBezTo>
                  <a:cubicBezTo>
                    <a:pt x="3226594" y="150971"/>
                    <a:pt x="3218974" y="175736"/>
                    <a:pt x="3212306" y="204311"/>
                  </a:cubicBezTo>
                  <a:cubicBezTo>
                    <a:pt x="3211354" y="208121"/>
                    <a:pt x="3210401" y="211931"/>
                    <a:pt x="3209449" y="215741"/>
                  </a:cubicBezTo>
                  <a:cubicBezTo>
                    <a:pt x="3207544" y="210979"/>
                    <a:pt x="3206591" y="207169"/>
                    <a:pt x="3204686" y="204311"/>
                  </a:cubicBezTo>
                  <a:cubicBezTo>
                    <a:pt x="3204686" y="186214"/>
                    <a:pt x="3203734" y="175736"/>
                    <a:pt x="3203734" y="175736"/>
                  </a:cubicBezTo>
                  <a:cubicBezTo>
                    <a:pt x="3203734" y="175736"/>
                    <a:pt x="3202781" y="187166"/>
                    <a:pt x="3200876" y="206216"/>
                  </a:cubicBezTo>
                  <a:cubicBezTo>
                    <a:pt x="3199924" y="215741"/>
                    <a:pt x="3198019" y="227171"/>
                    <a:pt x="3196114" y="240506"/>
                  </a:cubicBezTo>
                  <a:cubicBezTo>
                    <a:pt x="3196114" y="241459"/>
                    <a:pt x="3196114" y="242411"/>
                    <a:pt x="3195161" y="243364"/>
                  </a:cubicBezTo>
                  <a:cubicBezTo>
                    <a:pt x="3195161" y="234791"/>
                    <a:pt x="3196114" y="226219"/>
                    <a:pt x="3196114" y="217646"/>
                  </a:cubicBezTo>
                  <a:cubicBezTo>
                    <a:pt x="3197066" y="204311"/>
                    <a:pt x="3197066" y="191929"/>
                    <a:pt x="3198019" y="180499"/>
                  </a:cubicBezTo>
                  <a:cubicBezTo>
                    <a:pt x="3198971" y="169069"/>
                    <a:pt x="3198971" y="159544"/>
                    <a:pt x="3199924" y="151924"/>
                  </a:cubicBezTo>
                  <a:cubicBezTo>
                    <a:pt x="3200876" y="135731"/>
                    <a:pt x="3200876" y="127159"/>
                    <a:pt x="3200876" y="127159"/>
                  </a:cubicBezTo>
                  <a:cubicBezTo>
                    <a:pt x="3200876" y="127159"/>
                    <a:pt x="3198971" y="135731"/>
                    <a:pt x="3195161" y="151924"/>
                  </a:cubicBezTo>
                  <a:cubicBezTo>
                    <a:pt x="3192304" y="168116"/>
                    <a:pt x="3187541" y="190976"/>
                    <a:pt x="3184684" y="217646"/>
                  </a:cubicBezTo>
                  <a:cubicBezTo>
                    <a:pt x="3183731" y="223361"/>
                    <a:pt x="3182779" y="230029"/>
                    <a:pt x="3181826" y="235744"/>
                  </a:cubicBezTo>
                  <a:cubicBezTo>
                    <a:pt x="3180874" y="233839"/>
                    <a:pt x="3179921" y="232886"/>
                    <a:pt x="3179921" y="231934"/>
                  </a:cubicBezTo>
                  <a:cubicBezTo>
                    <a:pt x="3179921" y="227171"/>
                    <a:pt x="3179921" y="224314"/>
                    <a:pt x="3179921" y="224314"/>
                  </a:cubicBezTo>
                  <a:cubicBezTo>
                    <a:pt x="3179921" y="224314"/>
                    <a:pt x="3179921" y="226219"/>
                    <a:pt x="3178969" y="230029"/>
                  </a:cubicBezTo>
                  <a:cubicBezTo>
                    <a:pt x="3178016" y="228124"/>
                    <a:pt x="3177064" y="227171"/>
                    <a:pt x="3177064" y="227171"/>
                  </a:cubicBezTo>
                  <a:cubicBezTo>
                    <a:pt x="3177064" y="227171"/>
                    <a:pt x="3178016" y="229076"/>
                    <a:pt x="3178016" y="231934"/>
                  </a:cubicBezTo>
                  <a:cubicBezTo>
                    <a:pt x="3177064" y="236696"/>
                    <a:pt x="3176111" y="243364"/>
                    <a:pt x="3174206" y="250984"/>
                  </a:cubicBezTo>
                  <a:cubicBezTo>
                    <a:pt x="3173254" y="258604"/>
                    <a:pt x="3171349" y="267176"/>
                    <a:pt x="3170396" y="277654"/>
                  </a:cubicBezTo>
                  <a:cubicBezTo>
                    <a:pt x="3170396" y="276701"/>
                    <a:pt x="3170396" y="276701"/>
                    <a:pt x="3169444" y="275749"/>
                  </a:cubicBezTo>
                  <a:cubicBezTo>
                    <a:pt x="3168491" y="254794"/>
                    <a:pt x="3165634" y="234791"/>
                    <a:pt x="3163729" y="215741"/>
                  </a:cubicBezTo>
                  <a:cubicBezTo>
                    <a:pt x="3163729" y="212884"/>
                    <a:pt x="3162776" y="210026"/>
                    <a:pt x="3162776" y="207169"/>
                  </a:cubicBezTo>
                  <a:cubicBezTo>
                    <a:pt x="3162776" y="206216"/>
                    <a:pt x="3163729" y="204311"/>
                    <a:pt x="3163729" y="203359"/>
                  </a:cubicBezTo>
                  <a:cubicBezTo>
                    <a:pt x="3169444" y="174784"/>
                    <a:pt x="3172301" y="150019"/>
                    <a:pt x="3174206" y="132874"/>
                  </a:cubicBezTo>
                  <a:cubicBezTo>
                    <a:pt x="3176111" y="115729"/>
                    <a:pt x="3178016" y="106204"/>
                    <a:pt x="3178016" y="106204"/>
                  </a:cubicBezTo>
                  <a:cubicBezTo>
                    <a:pt x="3178016" y="106204"/>
                    <a:pt x="3175159" y="115729"/>
                    <a:pt x="3170396" y="131921"/>
                  </a:cubicBezTo>
                  <a:cubicBezTo>
                    <a:pt x="3167539" y="143351"/>
                    <a:pt x="3162776" y="159544"/>
                    <a:pt x="3158014" y="177641"/>
                  </a:cubicBezTo>
                  <a:cubicBezTo>
                    <a:pt x="3157061" y="171926"/>
                    <a:pt x="3156109" y="165259"/>
                    <a:pt x="3154204" y="159544"/>
                  </a:cubicBezTo>
                  <a:cubicBezTo>
                    <a:pt x="3152299" y="150971"/>
                    <a:pt x="3150394" y="142399"/>
                    <a:pt x="3149441" y="134779"/>
                  </a:cubicBezTo>
                  <a:cubicBezTo>
                    <a:pt x="3147536" y="127159"/>
                    <a:pt x="3145631" y="119539"/>
                    <a:pt x="3143726" y="112871"/>
                  </a:cubicBezTo>
                  <a:cubicBezTo>
                    <a:pt x="3139916" y="99536"/>
                    <a:pt x="3137059" y="87154"/>
                    <a:pt x="3133249" y="77629"/>
                  </a:cubicBezTo>
                  <a:cubicBezTo>
                    <a:pt x="3126581" y="58579"/>
                    <a:pt x="3122771" y="47149"/>
                    <a:pt x="3122771" y="47149"/>
                  </a:cubicBezTo>
                  <a:cubicBezTo>
                    <a:pt x="3122771" y="47149"/>
                    <a:pt x="3125629" y="58579"/>
                    <a:pt x="3129439" y="78581"/>
                  </a:cubicBezTo>
                  <a:cubicBezTo>
                    <a:pt x="3132296" y="88106"/>
                    <a:pt x="3134201" y="100489"/>
                    <a:pt x="3136106" y="114776"/>
                  </a:cubicBezTo>
                  <a:cubicBezTo>
                    <a:pt x="3137059" y="121444"/>
                    <a:pt x="3138964" y="129064"/>
                    <a:pt x="3139916" y="136684"/>
                  </a:cubicBezTo>
                  <a:cubicBezTo>
                    <a:pt x="3140869" y="144304"/>
                    <a:pt x="3141821" y="152876"/>
                    <a:pt x="3142774" y="161449"/>
                  </a:cubicBezTo>
                  <a:cubicBezTo>
                    <a:pt x="3145631" y="177641"/>
                    <a:pt x="3146584" y="195739"/>
                    <a:pt x="3147536" y="213836"/>
                  </a:cubicBezTo>
                  <a:cubicBezTo>
                    <a:pt x="3147536" y="214789"/>
                    <a:pt x="3146584" y="215741"/>
                    <a:pt x="3146584" y="217646"/>
                  </a:cubicBezTo>
                  <a:cubicBezTo>
                    <a:pt x="3145631" y="214789"/>
                    <a:pt x="3144679" y="211931"/>
                    <a:pt x="3143726" y="210026"/>
                  </a:cubicBezTo>
                  <a:cubicBezTo>
                    <a:pt x="3141821" y="205264"/>
                    <a:pt x="3139916" y="201454"/>
                    <a:pt x="3138964" y="196691"/>
                  </a:cubicBezTo>
                  <a:cubicBezTo>
                    <a:pt x="3137059" y="190024"/>
                    <a:pt x="3136106" y="184309"/>
                    <a:pt x="3134201" y="179546"/>
                  </a:cubicBezTo>
                  <a:cubicBezTo>
                    <a:pt x="3129439" y="164306"/>
                    <a:pt x="3126581" y="155734"/>
                    <a:pt x="3126581" y="155734"/>
                  </a:cubicBezTo>
                  <a:cubicBezTo>
                    <a:pt x="3126581" y="155734"/>
                    <a:pt x="3127534" y="161449"/>
                    <a:pt x="3129439" y="172879"/>
                  </a:cubicBezTo>
                  <a:cubicBezTo>
                    <a:pt x="3125629" y="164306"/>
                    <a:pt x="3121819" y="155734"/>
                    <a:pt x="3118961" y="150019"/>
                  </a:cubicBezTo>
                  <a:cubicBezTo>
                    <a:pt x="3116104" y="144304"/>
                    <a:pt x="3114199" y="139541"/>
                    <a:pt x="3112294" y="136684"/>
                  </a:cubicBezTo>
                  <a:cubicBezTo>
                    <a:pt x="3108484" y="128111"/>
                    <a:pt x="3105626" y="120491"/>
                    <a:pt x="3102769" y="113824"/>
                  </a:cubicBezTo>
                  <a:cubicBezTo>
                    <a:pt x="3095149" y="96679"/>
                    <a:pt x="3090386" y="87154"/>
                    <a:pt x="3090386" y="87154"/>
                  </a:cubicBezTo>
                  <a:cubicBezTo>
                    <a:pt x="3090386" y="87154"/>
                    <a:pt x="3093244" y="97631"/>
                    <a:pt x="3099911" y="114776"/>
                  </a:cubicBezTo>
                  <a:cubicBezTo>
                    <a:pt x="3102769" y="123349"/>
                    <a:pt x="3105626" y="133826"/>
                    <a:pt x="3109436" y="146209"/>
                  </a:cubicBezTo>
                  <a:cubicBezTo>
                    <a:pt x="3111341" y="152876"/>
                    <a:pt x="3113246" y="159544"/>
                    <a:pt x="3115151" y="167164"/>
                  </a:cubicBezTo>
                  <a:cubicBezTo>
                    <a:pt x="3111341" y="159544"/>
                    <a:pt x="3109436" y="155734"/>
                    <a:pt x="3109436" y="155734"/>
                  </a:cubicBezTo>
                  <a:cubicBezTo>
                    <a:pt x="3109436" y="155734"/>
                    <a:pt x="3111341" y="163354"/>
                    <a:pt x="3116104" y="176689"/>
                  </a:cubicBezTo>
                  <a:cubicBezTo>
                    <a:pt x="3118009" y="181451"/>
                    <a:pt x="3119914" y="188119"/>
                    <a:pt x="3121819" y="194786"/>
                  </a:cubicBezTo>
                  <a:cubicBezTo>
                    <a:pt x="3122771" y="200501"/>
                    <a:pt x="3124676" y="207169"/>
                    <a:pt x="3125629" y="213836"/>
                  </a:cubicBezTo>
                  <a:cubicBezTo>
                    <a:pt x="3124676" y="214789"/>
                    <a:pt x="3124676" y="215741"/>
                    <a:pt x="3123724" y="215741"/>
                  </a:cubicBezTo>
                  <a:cubicBezTo>
                    <a:pt x="3123724" y="212884"/>
                    <a:pt x="3122771" y="210979"/>
                    <a:pt x="3122771" y="210979"/>
                  </a:cubicBezTo>
                  <a:cubicBezTo>
                    <a:pt x="3122771" y="210979"/>
                    <a:pt x="3122771" y="212884"/>
                    <a:pt x="3122771" y="216694"/>
                  </a:cubicBezTo>
                  <a:cubicBezTo>
                    <a:pt x="3119914" y="219551"/>
                    <a:pt x="3117056" y="223361"/>
                    <a:pt x="3113246" y="228124"/>
                  </a:cubicBezTo>
                  <a:cubicBezTo>
                    <a:pt x="3113246" y="228124"/>
                    <a:pt x="3113246" y="228124"/>
                    <a:pt x="3113246" y="228124"/>
                  </a:cubicBezTo>
                  <a:cubicBezTo>
                    <a:pt x="3112294" y="213836"/>
                    <a:pt x="3111341" y="201454"/>
                    <a:pt x="3110389" y="191929"/>
                  </a:cubicBezTo>
                  <a:cubicBezTo>
                    <a:pt x="3109436" y="178594"/>
                    <a:pt x="3108484" y="171926"/>
                    <a:pt x="3108484" y="171926"/>
                  </a:cubicBezTo>
                  <a:cubicBezTo>
                    <a:pt x="3108484" y="171926"/>
                    <a:pt x="3107531" y="179546"/>
                    <a:pt x="3106579" y="192881"/>
                  </a:cubicBezTo>
                  <a:cubicBezTo>
                    <a:pt x="3105626" y="202406"/>
                    <a:pt x="3105626" y="213836"/>
                    <a:pt x="3104674" y="228124"/>
                  </a:cubicBezTo>
                  <a:cubicBezTo>
                    <a:pt x="3104674" y="228124"/>
                    <a:pt x="3104674" y="227171"/>
                    <a:pt x="3104674" y="227171"/>
                  </a:cubicBezTo>
                  <a:cubicBezTo>
                    <a:pt x="3099911" y="214789"/>
                    <a:pt x="3097054" y="208121"/>
                    <a:pt x="3097054" y="208121"/>
                  </a:cubicBezTo>
                  <a:cubicBezTo>
                    <a:pt x="3097054" y="208121"/>
                    <a:pt x="3098006" y="215741"/>
                    <a:pt x="3100864" y="228124"/>
                  </a:cubicBezTo>
                  <a:cubicBezTo>
                    <a:pt x="3101816" y="232886"/>
                    <a:pt x="3102769" y="238601"/>
                    <a:pt x="3103721" y="244316"/>
                  </a:cubicBezTo>
                  <a:cubicBezTo>
                    <a:pt x="3100864" y="248126"/>
                    <a:pt x="3098959" y="251936"/>
                    <a:pt x="3096101" y="255746"/>
                  </a:cubicBezTo>
                  <a:cubicBezTo>
                    <a:pt x="3093244" y="260509"/>
                    <a:pt x="3090386" y="264319"/>
                    <a:pt x="3087529" y="270034"/>
                  </a:cubicBezTo>
                  <a:cubicBezTo>
                    <a:pt x="3085624" y="263366"/>
                    <a:pt x="3083719" y="257651"/>
                    <a:pt x="3082766" y="252889"/>
                  </a:cubicBezTo>
                  <a:cubicBezTo>
                    <a:pt x="3078956" y="241459"/>
                    <a:pt x="3077051" y="233839"/>
                    <a:pt x="3077051" y="233839"/>
                  </a:cubicBezTo>
                  <a:cubicBezTo>
                    <a:pt x="3077051" y="233839"/>
                    <a:pt x="3078004" y="240506"/>
                    <a:pt x="3078956" y="252889"/>
                  </a:cubicBezTo>
                  <a:cubicBezTo>
                    <a:pt x="3078956" y="256699"/>
                    <a:pt x="3079909" y="260509"/>
                    <a:pt x="3079909" y="264319"/>
                  </a:cubicBezTo>
                  <a:cubicBezTo>
                    <a:pt x="3078956" y="261461"/>
                    <a:pt x="3078004" y="258604"/>
                    <a:pt x="3077051" y="255746"/>
                  </a:cubicBezTo>
                  <a:cubicBezTo>
                    <a:pt x="3076099" y="252889"/>
                    <a:pt x="3075146" y="250984"/>
                    <a:pt x="3074194" y="248126"/>
                  </a:cubicBezTo>
                  <a:cubicBezTo>
                    <a:pt x="3074194" y="246221"/>
                    <a:pt x="3074194" y="244316"/>
                    <a:pt x="3074194" y="242411"/>
                  </a:cubicBezTo>
                  <a:cubicBezTo>
                    <a:pt x="3074194" y="237649"/>
                    <a:pt x="3075146" y="232886"/>
                    <a:pt x="3075146" y="229076"/>
                  </a:cubicBezTo>
                  <a:cubicBezTo>
                    <a:pt x="3076099" y="226219"/>
                    <a:pt x="3077051" y="223361"/>
                    <a:pt x="3077051" y="220504"/>
                  </a:cubicBezTo>
                  <a:cubicBezTo>
                    <a:pt x="3080861" y="208121"/>
                    <a:pt x="3082766" y="197644"/>
                    <a:pt x="3086576" y="189071"/>
                  </a:cubicBezTo>
                  <a:cubicBezTo>
                    <a:pt x="3092291" y="171926"/>
                    <a:pt x="3096101" y="161449"/>
                    <a:pt x="3096101" y="161449"/>
                  </a:cubicBezTo>
                  <a:cubicBezTo>
                    <a:pt x="3096101" y="161449"/>
                    <a:pt x="3091339" y="170974"/>
                    <a:pt x="3083719" y="188119"/>
                  </a:cubicBezTo>
                  <a:cubicBezTo>
                    <a:pt x="3079909" y="196691"/>
                    <a:pt x="3076099" y="207169"/>
                    <a:pt x="3071336" y="218599"/>
                  </a:cubicBezTo>
                  <a:cubicBezTo>
                    <a:pt x="3070384" y="220504"/>
                    <a:pt x="3069431" y="222409"/>
                    <a:pt x="3068479" y="224314"/>
                  </a:cubicBezTo>
                  <a:cubicBezTo>
                    <a:pt x="3068479" y="221456"/>
                    <a:pt x="3068479" y="218599"/>
                    <a:pt x="3068479" y="216694"/>
                  </a:cubicBezTo>
                  <a:cubicBezTo>
                    <a:pt x="3068479" y="213836"/>
                    <a:pt x="3069431" y="211931"/>
                    <a:pt x="3069431" y="209074"/>
                  </a:cubicBezTo>
                  <a:cubicBezTo>
                    <a:pt x="3070384" y="198596"/>
                    <a:pt x="3071336" y="189071"/>
                    <a:pt x="3072289" y="181451"/>
                  </a:cubicBezTo>
                  <a:cubicBezTo>
                    <a:pt x="3073241" y="166211"/>
                    <a:pt x="3073241" y="157639"/>
                    <a:pt x="3073241" y="157639"/>
                  </a:cubicBezTo>
                  <a:cubicBezTo>
                    <a:pt x="3073241" y="157639"/>
                    <a:pt x="3071336" y="166211"/>
                    <a:pt x="3067526" y="180499"/>
                  </a:cubicBezTo>
                  <a:cubicBezTo>
                    <a:pt x="3067526" y="181451"/>
                    <a:pt x="3067526" y="182404"/>
                    <a:pt x="3066574" y="183356"/>
                  </a:cubicBezTo>
                  <a:cubicBezTo>
                    <a:pt x="3065621" y="169069"/>
                    <a:pt x="3065621" y="157639"/>
                    <a:pt x="3064669" y="148114"/>
                  </a:cubicBezTo>
                  <a:cubicBezTo>
                    <a:pt x="3064669" y="146209"/>
                    <a:pt x="3064669" y="145256"/>
                    <a:pt x="3064669" y="145256"/>
                  </a:cubicBezTo>
                  <a:cubicBezTo>
                    <a:pt x="3064669" y="145256"/>
                    <a:pt x="3064669" y="145256"/>
                    <a:pt x="3064669" y="146209"/>
                  </a:cubicBezTo>
                  <a:cubicBezTo>
                    <a:pt x="3063716" y="136684"/>
                    <a:pt x="3063716" y="131921"/>
                    <a:pt x="3063716" y="131921"/>
                  </a:cubicBezTo>
                  <a:cubicBezTo>
                    <a:pt x="3063716" y="131921"/>
                    <a:pt x="3061811" y="148114"/>
                    <a:pt x="3058954" y="174784"/>
                  </a:cubicBezTo>
                  <a:cubicBezTo>
                    <a:pt x="3058001" y="179546"/>
                    <a:pt x="3057049" y="185261"/>
                    <a:pt x="3056096" y="190976"/>
                  </a:cubicBezTo>
                  <a:cubicBezTo>
                    <a:pt x="3055144" y="193834"/>
                    <a:pt x="3055144" y="197644"/>
                    <a:pt x="3054191" y="201454"/>
                  </a:cubicBezTo>
                  <a:cubicBezTo>
                    <a:pt x="3052286" y="196691"/>
                    <a:pt x="3050381" y="192881"/>
                    <a:pt x="3049429" y="189071"/>
                  </a:cubicBezTo>
                  <a:cubicBezTo>
                    <a:pt x="3049429" y="189071"/>
                    <a:pt x="3049429" y="189071"/>
                    <a:pt x="3049429" y="188119"/>
                  </a:cubicBezTo>
                  <a:cubicBezTo>
                    <a:pt x="3052286" y="174784"/>
                    <a:pt x="3053239" y="162401"/>
                    <a:pt x="3056096" y="151924"/>
                  </a:cubicBezTo>
                  <a:cubicBezTo>
                    <a:pt x="3060859" y="131921"/>
                    <a:pt x="3062764" y="120491"/>
                    <a:pt x="3062764" y="120491"/>
                  </a:cubicBezTo>
                  <a:cubicBezTo>
                    <a:pt x="3062764" y="120491"/>
                    <a:pt x="3058954" y="130969"/>
                    <a:pt x="3052286" y="150971"/>
                  </a:cubicBezTo>
                  <a:cubicBezTo>
                    <a:pt x="3048476" y="160496"/>
                    <a:pt x="3045619" y="172879"/>
                    <a:pt x="3041809" y="186214"/>
                  </a:cubicBezTo>
                  <a:cubicBezTo>
                    <a:pt x="3039904" y="192881"/>
                    <a:pt x="3037999" y="200501"/>
                    <a:pt x="3036094" y="208121"/>
                  </a:cubicBezTo>
                  <a:cubicBezTo>
                    <a:pt x="3035141" y="210979"/>
                    <a:pt x="3035141" y="213836"/>
                    <a:pt x="3034189" y="215741"/>
                  </a:cubicBezTo>
                  <a:cubicBezTo>
                    <a:pt x="3033236" y="211931"/>
                    <a:pt x="3032284" y="209074"/>
                    <a:pt x="3032284" y="205264"/>
                  </a:cubicBezTo>
                  <a:cubicBezTo>
                    <a:pt x="3038951" y="181451"/>
                    <a:pt x="3044666" y="162401"/>
                    <a:pt x="3048476" y="148114"/>
                  </a:cubicBezTo>
                  <a:cubicBezTo>
                    <a:pt x="3053239" y="131921"/>
                    <a:pt x="3057049" y="123349"/>
                    <a:pt x="3057049" y="123349"/>
                  </a:cubicBezTo>
                  <a:cubicBezTo>
                    <a:pt x="3057049" y="123349"/>
                    <a:pt x="3056096" y="125254"/>
                    <a:pt x="3054191" y="129064"/>
                  </a:cubicBezTo>
                  <a:cubicBezTo>
                    <a:pt x="3052286" y="132874"/>
                    <a:pt x="3049429" y="138589"/>
                    <a:pt x="3045619" y="146209"/>
                  </a:cubicBezTo>
                  <a:cubicBezTo>
                    <a:pt x="3040856" y="155734"/>
                    <a:pt x="3035141" y="169069"/>
                    <a:pt x="3029426" y="184309"/>
                  </a:cubicBezTo>
                  <a:cubicBezTo>
                    <a:pt x="3029426" y="177641"/>
                    <a:pt x="3028474" y="171926"/>
                    <a:pt x="3029426" y="167164"/>
                  </a:cubicBezTo>
                  <a:cubicBezTo>
                    <a:pt x="3030379" y="150019"/>
                    <a:pt x="3030379" y="140494"/>
                    <a:pt x="3030379" y="140494"/>
                  </a:cubicBezTo>
                  <a:cubicBezTo>
                    <a:pt x="3030379" y="140494"/>
                    <a:pt x="3028474" y="150019"/>
                    <a:pt x="3025616" y="166211"/>
                  </a:cubicBezTo>
                  <a:cubicBezTo>
                    <a:pt x="3023711" y="174784"/>
                    <a:pt x="3023711" y="184309"/>
                    <a:pt x="3022759" y="196691"/>
                  </a:cubicBezTo>
                  <a:cubicBezTo>
                    <a:pt x="3022759" y="198596"/>
                    <a:pt x="3022759" y="200501"/>
                    <a:pt x="3022759" y="202406"/>
                  </a:cubicBezTo>
                  <a:cubicBezTo>
                    <a:pt x="3021806" y="205264"/>
                    <a:pt x="3020854" y="208121"/>
                    <a:pt x="3019901" y="210979"/>
                  </a:cubicBezTo>
                  <a:cubicBezTo>
                    <a:pt x="3017044" y="218599"/>
                    <a:pt x="3014186" y="226219"/>
                    <a:pt x="3011329" y="234791"/>
                  </a:cubicBezTo>
                  <a:cubicBezTo>
                    <a:pt x="3009424" y="230981"/>
                    <a:pt x="3008471" y="228124"/>
                    <a:pt x="3007519" y="226219"/>
                  </a:cubicBezTo>
                  <a:cubicBezTo>
                    <a:pt x="3009424" y="219551"/>
                    <a:pt x="3011329" y="215741"/>
                    <a:pt x="3011329" y="215741"/>
                  </a:cubicBezTo>
                  <a:cubicBezTo>
                    <a:pt x="3011329" y="215741"/>
                    <a:pt x="3009424" y="218599"/>
                    <a:pt x="3006566" y="222409"/>
                  </a:cubicBezTo>
                  <a:cubicBezTo>
                    <a:pt x="3004661" y="215741"/>
                    <a:pt x="3003709" y="209074"/>
                    <a:pt x="3001804" y="202406"/>
                  </a:cubicBezTo>
                  <a:cubicBezTo>
                    <a:pt x="3001804" y="200501"/>
                    <a:pt x="3000851" y="199549"/>
                    <a:pt x="3000851" y="197644"/>
                  </a:cubicBezTo>
                  <a:cubicBezTo>
                    <a:pt x="3001804" y="194786"/>
                    <a:pt x="3002756" y="191929"/>
                    <a:pt x="3003709" y="189071"/>
                  </a:cubicBezTo>
                  <a:cubicBezTo>
                    <a:pt x="3006566" y="179546"/>
                    <a:pt x="3008471" y="170974"/>
                    <a:pt x="3011329" y="164306"/>
                  </a:cubicBezTo>
                  <a:cubicBezTo>
                    <a:pt x="3016091" y="150971"/>
                    <a:pt x="3018949" y="142399"/>
                    <a:pt x="3018949" y="142399"/>
                  </a:cubicBezTo>
                  <a:cubicBezTo>
                    <a:pt x="3018949" y="142399"/>
                    <a:pt x="3015139" y="150019"/>
                    <a:pt x="3007519" y="162401"/>
                  </a:cubicBezTo>
                  <a:cubicBezTo>
                    <a:pt x="3004661" y="168116"/>
                    <a:pt x="3001804" y="174784"/>
                    <a:pt x="2997994" y="182404"/>
                  </a:cubicBezTo>
                  <a:cubicBezTo>
                    <a:pt x="2997041" y="177641"/>
                    <a:pt x="2996089" y="172879"/>
                    <a:pt x="2995136" y="169069"/>
                  </a:cubicBezTo>
                  <a:cubicBezTo>
                    <a:pt x="3002756" y="140494"/>
                    <a:pt x="3009424" y="117634"/>
                    <a:pt x="3014186" y="100489"/>
                  </a:cubicBezTo>
                  <a:cubicBezTo>
                    <a:pt x="3017044" y="90011"/>
                    <a:pt x="3019901" y="82391"/>
                    <a:pt x="3021806" y="76676"/>
                  </a:cubicBezTo>
                  <a:cubicBezTo>
                    <a:pt x="3023711" y="70961"/>
                    <a:pt x="3024664" y="68104"/>
                    <a:pt x="3024664" y="68104"/>
                  </a:cubicBezTo>
                  <a:cubicBezTo>
                    <a:pt x="3024664" y="68104"/>
                    <a:pt x="3023711" y="70961"/>
                    <a:pt x="3020854" y="75724"/>
                  </a:cubicBezTo>
                  <a:cubicBezTo>
                    <a:pt x="3017996" y="80486"/>
                    <a:pt x="3015139" y="88106"/>
                    <a:pt x="3010376" y="98584"/>
                  </a:cubicBezTo>
                  <a:cubicBezTo>
                    <a:pt x="3006566" y="108109"/>
                    <a:pt x="3001804" y="120491"/>
                    <a:pt x="2996089" y="134779"/>
                  </a:cubicBezTo>
                  <a:cubicBezTo>
                    <a:pt x="2994184" y="139541"/>
                    <a:pt x="2993231" y="143351"/>
                    <a:pt x="2991326" y="148114"/>
                  </a:cubicBezTo>
                  <a:cubicBezTo>
                    <a:pt x="2989421" y="138589"/>
                    <a:pt x="2988469" y="130016"/>
                    <a:pt x="2987516" y="122396"/>
                  </a:cubicBezTo>
                  <a:cubicBezTo>
                    <a:pt x="2985611" y="103346"/>
                    <a:pt x="2984659" y="91916"/>
                    <a:pt x="2984659" y="91916"/>
                  </a:cubicBezTo>
                  <a:cubicBezTo>
                    <a:pt x="2984659" y="91916"/>
                    <a:pt x="2984659" y="103346"/>
                    <a:pt x="2983706" y="122396"/>
                  </a:cubicBezTo>
                  <a:cubicBezTo>
                    <a:pt x="2983706" y="131921"/>
                    <a:pt x="2984659" y="144304"/>
                    <a:pt x="2985611" y="157639"/>
                  </a:cubicBezTo>
                  <a:cubicBezTo>
                    <a:pt x="2985611" y="159544"/>
                    <a:pt x="2985611" y="161449"/>
                    <a:pt x="2985611" y="163354"/>
                  </a:cubicBezTo>
                  <a:cubicBezTo>
                    <a:pt x="2983706" y="169069"/>
                    <a:pt x="2981801" y="175736"/>
                    <a:pt x="2978944" y="182404"/>
                  </a:cubicBezTo>
                  <a:cubicBezTo>
                    <a:pt x="2973229" y="199549"/>
                    <a:pt x="2967514" y="218599"/>
                    <a:pt x="2960846" y="238601"/>
                  </a:cubicBezTo>
                  <a:cubicBezTo>
                    <a:pt x="2959894" y="236696"/>
                    <a:pt x="2959894" y="234791"/>
                    <a:pt x="2959894" y="234791"/>
                  </a:cubicBezTo>
                  <a:cubicBezTo>
                    <a:pt x="2959894" y="234791"/>
                    <a:pt x="2959894" y="236696"/>
                    <a:pt x="2960846" y="239554"/>
                  </a:cubicBezTo>
                  <a:cubicBezTo>
                    <a:pt x="2957036" y="250984"/>
                    <a:pt x="2954179" y="262414"/>
                    <a:pt x="2950369" y="274796"/>
                  </a:cubicBezTo>
                  <a:cubicBezTo>
                    <a:pt x="2951321" y="268129"/>
                    <a:pt x="2952274" y="264319"/>
                    <a:pt x="2952274" y="264319"/>
                  </a:cubicBezTo>
                  <a:cubicBezTo>
                    <a:pt x="2952274" y="264319"/>
                    <a:pt x="2949416" y="271939"/>
                    <a:pt x="2944654" y="284321"/>
                  </a:cubicBezTo>
                  <a:cubicBezTo>
                    <a:pt x="2944654" y="284321"/>
                    <a:pt x="2944654" y="283369"/>
                    <a:pt x="2944654" y="283369"/>
                  </a:cubicBezTo>
                  <a:cubicBezTo>
                    <a:pt x="2944654" y="281464"/>
                    <a:pt x="2944654" y="279559"/>
                    <a:pt x="2945606" y="277654"/>
                  </a:cubicBezTo>
                  <a:cubicBezTo>
                    <a:pt x="2947511" y="263366"/>
                    <a:pt x="2948464" y="250984"/>
                    <a:pt x="2949416" y="238601"/>
                  </a:cubicBezTo>
                  <a:cubicBezTo>
                    <a:pt x="2950369" y="232886"/>
                    <a:pt x="2950369" y="226219"/>
                    <a:pt x="2951321" y="221456"/>
                  </a:cubicBezTo>
                  <a:cubicBezTo>
                    <a:pt x="2952274" y="215741"/>
                    <a:pt x="2953226" y="210979"/>
                    <a:pt x="2953226" y="205264"/>
                  </a:cubicBezTo>
                  <a:cubicBezTo>
                    <a:pt x="2954179" y="195739"/>
                    <a:pt x="2955131" y="186214"/>
                    <a:pt x="2956084" y="179546"/>
                  </a:cubicBezTo>
                  <a:cubicBezTo>
                    <a:pt x="2957989" y="165259"/>
                    <a:pt x="2958941" y="156686"/>
                    <a:pt x="2958941" y="156686"/>
                  </a:cubicBezTo>
                  <a:cubicBezTo>
                    <a:pt x="2958941" y="156686"/>
                    <a:pt x="2957036" y="164306"/>
                    <a:pt x="2952274" y="178594"/>
                  </a:cubicBezTo>
                  <a:cubicBezTo>
                    <a:pt x="2950369" y="185261"/>
                    <a:pt x="2948464" y="193834"/>
                    <a:pt x="2945606" y="203359"/>
                  </a:cubicBezTo>
                  <a:cubicBezTo>
                    <a:pt x="2944654" y="208121"/>
                    <a:pt x="2942749" y="212884"/>
                    <a:pt x="2941796" y="218599"/>
                  </a:cubicBezTo>
                  <a:cubicBezTo>
                    <a:pt x="2940844" y="224314"/>
                    <a:pt x="2939891" y="230029"/>
                    <a:pt x="2937986" y="235744"/>
                  </a:cubicBezTo>
                  <a:cubicBezTo>
                    <a:pt x="2936081" y="246221"/>
                    <a:pt x="2933224" y="257651"/>
                    <a:pt x="2931319" y="270034"/>
                  </a:cubicBezTo>
                  <a:cubicBezTo>
                    <a:pt x="2930366" y="266224"/>
                    <a:pt x="2930366" y="263366"/>
                    <a:pt x="2929414" y="260509"/>
                  </a:cubicBezTo>
                  <a:cubicBezTo>
                    <a:pt x="2929414" y="258604"/>
                    <a:pt x="2928461" y="257651"/>
                    <a:pt x="2928461" y="256699"/>
                  </a:cubicBezTo>
                  <a:cubicBezTo>
                    <a:pt x="2930366" y="253841"/>
                    <a:pt x="2931319" y="251936"/>
                    <a:pt x="2931319" y="251936"/>
                  </a:cubicBezTo>
                  <a:cubicBezTo>
                    <a:pt x="2931319" y="251936"/>
                    <a:pt x="2930366" y="252889"/>
                    <a:pt x="2927509" y="254794"/>
                  </a:cubicBezTo>
                  <a:cubicBezTo>
                    <a:pt x="2926556" y="251936"/>
                    <a:pt x="2925604" y="249079"/>
                    <a:pt x="2925604" y="247174"/>
                  </a:cubicBezTo>
                  <a:cubicBezTo>
                    <a:pt x="2929414" y="237649"/>
                    <a:pt x="2931319" y="231934"/>
                    <a:pt x="2931319" y="231934"/>
                  </a:cubicBezTo>
                  <a:cubicBezTo>
                    <a:pt x="2931319" y="231934"/>
                    <a:pt x="2928461" y="235744"/>
                    <a:pt x="2924651" y="243364"/>
                  </a:cubicBezTo>
                  <a:cubicBezTo>
                    <a:pt x="2923699" y="241459"/>
                    <a:pt x="2923699" y="239554"/>
                    <a:pt x="2922746" y="237649"/>
                  </a:cubicBezTo>
                  <a:lnTo>
                    <a:pt x="2922746" y="236696"/>
                  </a:lnTo>
                  <a:lnTo>
                    <a:pt x="2921794" y="236696"/>
                  </a:lnTo>
                  <a:cubicBezTo>
                    <a:pt x="2919889" y="236696"/>
                    <a:pt x="2917984" y="236696"/>
                    <a:pt x="2916079" y="236696"/>
                  </a:cubicBezTo>
                  <a:lnTo>
                    <a:pt x="2916079" y="236696"/>
                  </a:lnTo>
                  <a:cubicBezTo>
                    <a:pt x="2928461" y="200501"/>
                    <a:pt x="2935129" y="176689"/>
                    <a:pt x="2935129" y="176689"/>
                  </a:cubicBezTo>
                  <a:cubicBezTo>
                    <a:pt x="2935129" y="176689"/>
                    <a:pt x="2924651" y="196691"/>
                    <a:pt x="2909411" y="230029"/>
                  </a:cubicBezTo>
                  <a:cubicBezTo>
                    <a:pt x="2907506" y="222409"/>
                    <a:pt x="2904649" y="216694"/>
                    <a:pt x="2902744" y="211931"/>
                  </a:cubicBezTo>
                  <a:cubicBezTo>
                    <a:pt x="2901791" y="206216"/>
                    <a:pt x="2900839" y="201454"/>
                    <a:pt x="2900839" y="195739"/>
                  </a:cubicBezTo>
                  <a:cubicBezTo>
                    <a:pt x="2899886" y="188119"/>
                    <a:pt x="2898934" y="180499"/>
                    <a:pt x="2897981" y="173831"/>
                  </a:cubicBezTo>
                  <a:cubicBezTo>
                    <a:pt x="2897029" y="167164"/>
                    <a:pt x="2897029" y="160496"/>
                    <a:pt x="2896076" y="153829"/>
                  </a:cubicBezTo>
                  <a:cubicBezTo>
                    <a:pt x="2895124" y="141446"/>
                    <a:pt x="2894171" y="130969"/>
                    <a:pt x="2893219" y="121444"/>
                  </a:cubicBezTo>
                  <a:cubicBezTo>
                    <a:pt x="2891314" y="103346"/>
                    <a:pt x="2890361" y="93821"/>
                    <a:pt x="2890361" y="93821"/>
                  </a:cubicBezTo>
                  <a:cubicBezTo>
                    <a:pt x="2890361" y="93821"/>
                    <a:pt x="2890361" y="104299"/>
                    <a:pt x="2889409" y="121444"/>
                  </a:cubicBezTo>
                  <a:cubicBezTo>
                    <a:pt x="2889409" y="130016"/>
                    <a:pt x="2889409" y="141446"/>
                    <a:pt x="2889409" y="153829"/>
                  </a:cubicBezTo>
                  <a:cubicBezTo>
                    <a:pt x="2889409" y="160496"/>
                    <a:pt x="2889409" y="166211"/>
                    <a:pt x="2889409" y="173831"/>
                  </a:cubicBezTo>
                  <a:cubicBezTo>
                    <a:pt x="2889409" y="180499"/>
                    <a:pt x="2890361" y="188119"/>
                    <a:pt x="2890361" y="195739"/>
                  </a:cubicBezTo>
                  <a:cubicBezTo>
                    <a:pt x="2890361" y="200501"/>
                    <a:pt x="2891314" y="206216"/>
                    <a:pt x="2891314" y="211931"/>
                  </a:cubicBezTo>
                  <a:cubicBezTo>
                    <a:pt x="2890361" y="213836"/>
                    <a:pt x="2889409" y="215741"/>
                    <a:pt x="2887504" y="217646"/>
                  </a:cubicBezTo>
                  <a:cubicBezTo>
                    <a:pt x="2886551" y="218599"/>
                    <a:pt x="2885599" y="220504"/>
                    <a:pt x="2885599" y="221456"/>
                  </a:cubicBezTo>
                  <a:cubicBezTo>
                    <a:pt x="2883694" y="212884"/>
                    <a:pt x="2882741" y="204311"/>
                    <a:pt x="2880836" y="195739"/>
                  </a:cubicBezTo>
                  <a:cubicBezTo>
                    <a:pt x="2878931" y="185261"/>
                    <a:pt x="2877026" y="174784"/>
                    <a:pt x="2874169" y="166211"/>
                  </a:cubicBezTo>
                  <a:cubicBezTo>
                    <a:pt x="2872264" y="157639"/>
                    <a:pt x="2870359" y="150019"/>
                    <a:pt x="2867501" y="144304"/>
                  </a:cubicBezTo>
                  <a:cubicBezTo>
                    <a:pt x="2863691" y="131921"/>
                    <a:pt x="2860834" y="125254"/>
                    <a:pt x="2860834" y="125254"/>
                  </a:cubicBezTo>
                  <a:cubicBezTo>
                    <a:pt x="2860834" y="125254"/>
                    <a:pt x="2861786" y="132874"/>
                    <a:pt x="2863691" y="145256"/>
                  </a:cubicBezTo>
                  <a:cubicBezTo>
                    <a:pt x="2864644" y="151924"/>
                    <a:pt x="2865596" y="159544"/>
                    <a:pt x="2866549" y="168116"/>
                  </a:cubicBezTo>
                  <a:cubicBezTo>
                    <a:pt x="2867501" y="176689"/>
                    <a:pt x="2868454" y="187166"/>
                    <a:pt x="2869406" y="197644"/>
                  </a:cubicBezTo>
                  <a:cubicBezTo>
                    <a:pt x="2870359" y="208121"/>
                    <a:pt x="2871311" y="220504"/>
                    <a:pt x="2872264" y="232886"/>
                  </a:cubicBezTo>
                  <a:cubicBezTo>
                    <a:pt x="2872264" y="237649"/>
                    <a:pt x="2873216" y="242411"/>
                    <a:pt x="2873216" y="247174"/>
                  </a:cubicBezTo>
                  <a:cubicBezTo>
                    <a:pt x="2870359" y="253841"/>
                    <a:pt x="2867501" y="262414"/>
                    <a:pt x="2864644" y="270034"/>
                  </a:cubicBezTo>
                  <a:cubicBezTo>
                    <a:pt x="2863691" y="270986"/>
                    <a:pt x="2863691" y="272891"/>
                    <a:pt x="2863691" y="274796"/>
                  </a:cubicBezTo>
                  <a:cubicBezTo>
                    <a:pt x="2860834" y="269081"/>
                    <a:pt x="2857976" y="263366"/>
                    <a:pt x="2855119" y="257651"/>
                  </a:cubicBezTo>
                  <a:cubicBezTo>
                    <a:pt x="2850356" y="248126"/>
                    <a:pt x="2845594" y="239554"/>
                    <a:pt x="2841784" y="230029"/>
                  </a:cubicBezTo>
                  <a:cubicBezTo>
                    <a:pt x="2855119" y="229076"/>
                    <a:pt x="2855119" y="226219"/>
                    <a:pt x="2855119" y="226219"/>
                  </a:cubicBezTo>
                  <a:cubicBezTo>
                    <a:pt x="2855119" y="226219"/>
                    <a:pt x="2854166" y="228124"/>
                    <a:pt x="2853214" y="231934"/>
                  </a:cubicBezTo>
                  <a:cubicBezTo>
                    <a:pt x="2849404" y="224314"/>
                    <a:pt x="2844641" y="215741"/>
                    <a:pt x="2840831" y="209074"/>
                  </a:cubicBezTo>
                  <a:cubicBezTo>
                    <a:pt x="2857024" y="174784"/>
                    <a:pt x="2866549" y="150971"/>
                    <a:pt x="2866549" y="150971"/>
                  </a:cubicBezTo>
                  <a:cubicBezTo>
                    <a:pt x="2866549" y="150971"/>
                    <a:pt x="2853214" y="169069"/>
                    <a:pt x="2835116" y="198596"/>
                  </a:cubicBezTo>
                  <a:cubicBezTo>
                    <a:pt x="2833211" y="194786"/>
                    <a:pt x="2831306" y="191929"/>
                    <a:pt x="2829401" y="188119"/>
                  </a:cubicBezTo>
                  <a:cubicBezTo>
                    <a:pt x="2826544" y="170021"/>
                    <a:pt x="2823686" y="151924"/>
                    <a:pt x="2820829" y="132874"/>
                  </a:cubicBezTo>
                  <a:cubicBezTo>
                    <a:pt x="2820829" y="146209"/>
                    <a:pt x="2820829" y="160496"/>
                    <a:pt x="2821781" y="173831"/>
                  </a:cubicBezTo>
                  <a:cubicBezTo>
                    <a:pt x="2817019" y="166211"/>
                    <a:pt x="2812256" y="158591"/>
                    <a:pt x="2807494" y="151924"/>
                  </a:cubicBezTo>
                  <a:cubicBezTo>
                    <a:pt x="2797969" y="137636"/>
                    <a:pt x="2790349" y="125254"/>
                    <a:pt x="2782729" y="115729"/>
                  </a:cubicBezTo>
                  <a:cubicBezTo>
                    <a:pt x="2768441" y="95726"/>
                    <a:pt x="2759869" y="85249"/>
                    <a:pt x="2759869" y="85249"/>
                  </a:cubicBezTo>
                  <a:cubicBezTo>
                    <a:pt x="2759869" y="85249"/>
                    <a:pt x="2766536" y="97631"/>
                    <a:pt x="2778919" y="118586"/>
                  </a:cubicBezTo>
                  <a:cubicBezTo>
                    <a:pt x="2785586" y="129064"/>
                    <a:pt x="2792254" y="142399"/>
                    <a:pt x="2799874" y="156686"/>
                  </a:cubicBezTo>
                  <a:cubicBezTo>
                    <a:pt x="2803684" y="164306"/>
                    <a:pt x="2808446" y="171926"/>
                    <a:pt x="2812256" y="180499"/>
                  </a:cubicBezTo>
                  <a:cubicBezTo>
                    <a:pt x="2815114" y="186214"/>
                    <a:pt x="2817971" y="191929"/>
                    <a:pt x="2820829" y="197644"/>
                  </a:cubicBezTo>
                  <a:cubicBezTo>
                    <a:pt x="2820829" y="199549"/>
                    <a:pt x="2820829" y="202406"/>
                    <a:pt x="2820829" y="204311"/>
                  </a:cubicBezTo>
                  <a:cubicBezTo>
                    <a:pt x="2820829" y="209074"/>
                    <a:pt x="2821781" y="213836"/>
                    <a:pt x="2821781" y="218599"/>
                  </a:cubicBezTo>
                  <a:cubicBezTo>
                    <a:pt x="2819876" y="221456"/>
                    <a:pt x="2818924" y="224314"/>
                    <a:pt x="2817019" y="227171"/>
                  </a:cubicBezTo>
                  <a:cubicBezTo>
                    <a:pt x="2813209" y="222409"/>
                    <a:pt x="2810351" y="216694"/>
                    <a:pt x="2806541" y="211931"/>
                  </a:cubicBezTo>
                  <a:cubicBezTo>
                    <a:pt x="2806541" y="210979"/>
                    <a:pt x="2805589" y="210979"/>
                    <a:pt x="2805589" y="210026"/>
                  </a:cubicBezTo>
                  <a:cubicBezTo>
                    <a:pt x="2806541" y="209074"/>
                    <a:pt x="2806541" y="208121"/>
                    <a:pt x="2806541" y="208121"/>
                  </a:cubicBezTo>
                  <a:cubicBezTo>
                    <a:pt x="2806541" y="208121"/>
                    <a:pt x="2806541" y="208121"/>
                    <a:pt x="2805589" y="209074"/>
                  </a:cubicBezTo>
                  <a:cubicBezTo>
                    <a:pt x="2800826" y="202406"/>
                    <a:pt x="2796064" y="196691"/>
                    <a:pt x="2792254" y="191929"/>
                  </a:cubicBezTo>
                  <a:cubicBezTo>
                    <a:pt x="2782729" y="179546"/>
                    <a:pt x="2775109" y="169069"/>
                    <a:pt x="2767489" y="161449"/>
                  </a:cubicBezTo>
                  <a:cubicBezTo>
                    <a:pt x="2766536" y="160496"/>
                    <a:pt x="2766536" y="159544"/>
                    <a:pt x="2765584" y="158591"/>
                  </a:cubicBezTo>
                  <a:cubicBezTo>
                    <a:pt x="2765584" y="157639"/>
                    <a:pt x="2765584" y="156686"/>
                    <a:pt x="2765584" y="155734"/>
                  </a:cubicBezTo>
                  <a:cubicBezTo>
                    <a:pt x="2764631" y="145256"/>
                    <a:pt x="2762726" y="135731"/>
                    <a:pt x="2762726" y="128111"/>
                  </a:cubicBezTo>
                  <a:cubicBezTo>
                    <a:pt x="2760821" y="112871"/>
                    <a:pt x="2759869" y="103346"/>
                    <a:pt x="2759869" y="103346"/>
                  </a:cubicBezTo>
                  <a:cubicBezTo>
                    <a:pt x="2759869" y="103346"/>
                    <a:pt x="2759869" y="111919"/>
                    <a:pt x="2758916" y="128111"/>
                  </a:cubicBezTo>
                  <a:cubicBezTo>
                    <a:pt x="2758916" y="134779"/>
                    <a:pt x="2758916" y="141446"/>
                    <a:pt x="2758916" y="150019"/>
                  </a:cubicBezTo>
                  <a:cubicBezTo>
                    <a:pt x="2750344" y="140494"/>
                    <a:pt x="2745581" y="135731"/>
                    <a:pt x="2745581" y="135731"/>
                  </a:cubicBezTo>
                  <a:cubicBezTo>
                    <a:pt x="2745581" y="135731"/>
                    <a:pt x="2750344" y="142399"/>
                    <a:pt x="2758916" y="153829"/>
                  </a:cubicBezTo>
                  <a:cubicBezTo>
                    <a:pt x="2758916" y="154781"/>
                    <a:pt x="2758916" y="155734"/>
                    <a:pt x="2758916" y="155734"/>
                  </a:cubicBezTo>
                  <a:cubicBezTo>
                    <a:pt x="2758916" y="161449"/>
                    <a:pt x="2758916" y="167164"/>
                    <a:pt x="2758916" y="172879"/>
                  </a:cubicBezTo>
                  <a:cubicBezTo>
                    <a:pt x="2758916" y="178594"/>
                    <a:pt x="2759869" y="185261"/>
                    <a:pt x="2759869" y="191929"/>
                  </a:cubicBezTo>
                  <a:cubicBezTo>
                    <a:pt x="2759869" y="200501"/>
                    <a:pt x="2760821" y="210026"/>
                    <a:pt x="2761774" y="219551"/>
                  </a:cubicBezTo>
                  <a:cubicBezTo>
                    <a:pt x="2761774" y="218599"/>
                    <a:pt x="2760821" y="217646"/>
                    <a:pt x="2760821" y="217646"/>
                  </a:cubicBezTo>
                  <a:cubicBezTo>
                    <a:pt x="2760821" y="216694"/>
                    <a:pt x="2760821" y="216694"/>
                    <a:pt x="2760821" y="216694"/>
                  </a:cubicBezTo>
                  <a:cubicBezTo>
                    <a:pt x="2760821" y="216694"/>
                    <a:pt x="2760821" y="216694"/>
                    <a:pt x="2760821" y="217646"/>
                  </a:cubicBezTo>
                  <a:cubicBezTo>
                    <a:pt x="2749391" y="189071"/>
                    <a:pt x="2741771" y="172879"/>
                    <a:pt x="2741771" y="172879"/>
                  </a:cubicBezTo>
                  <a:cubicBezTo>
                    <a:pt x="2741771" y="172879"/>
                    <a:pt x="2747486" y="193834"/>
                    <a:pt x="2757011" y="228124"/>
                  </a:cubicBezTo>
                  <a:cubicBezTo>
                    <a:pt x="2754154" y="236696"/>
                    <a:pt x="2749391" y="250984"/>
                    <a:pt x="2743676" y="268129"/>
                  </a:cubicBezTo>
                  <a:cubicBezTo>
                    <a:pt x="2740819" y="262414"/>
                    <a:pt x="2737961" y="258604"/>
                    <a:pt x="2736056" y="254794"/>
                  </a:cubicBezTo>
                  <a:cubicBezTo>
                    <a:pt x="2737009" y="241459"/>
                    <a:pt x="2737009" y="232886"/>
                    <a:pt x="2737009" y="232886"/>
                  </a:cubicBezTo>
                  <a:cubicBezTo>
                    <a:pt x="2737009" y="232886"/>
                    <a:pt x="2735104" y="238601"/>
                    <a:pt x="2732246" y="249079"/>
                  </a:cubicBezTo>
                  <a:cubicBezTo>
                    <a:pt x="2731294" y="247174"/>
                    <a:pt x="2730341" y="246221"/>
                    <a:pt x="2730341" y="246221"/>
                  </a:cubicBezTo>
                  <a:cubicBezTo>
                    <a:pt x="2730341" y="246221"/>
                    <a:pt x="2730341" y="247174"/>
                    <a:pt x="2731294" y="250031"/>
                  </a:cubicBezTo>
                  <a:cubicBezTo>
                    <a:pt x="2730341" y="252889"/>
                    <a:pt x="2730341" y="254794"/>
                    <a:pt x="2729389" y="258604"/>
                  </a:cubicBezTo>
                  <a:lnTo>
                    <a:pt x="2729389" y="247174"/>
                  </a:lnTo>
                  <a:lnTo>
                    <a:pt x="2731294" y="218599"/>
                  </a:lnTo>
                  <a:cubicBezTo>
                    <a:pt x="2732246" y="218599"/>
                    <a:pt x="2732246" y="218599"/>
                    <a:pt x="2733199" y="219551"/>
                  </a:cubicBezTo>
                  <a:cubicBezTo>
                    <a:pt x="2734151" y="220504"/>
                    <a:pt x="2735104" y="221456"/>
                    <a:pt x="2736056" y="222409"/>
                  </a:cubicBezTo>
                  <a:cubicBezTo>
                    <a:pt x="2737961" y="224314"/>
                    <a:pt x="2737961" y="228124"/>
                    <a:pt x="2738914" y="230981"/>
                  </a:cubicBezTo>
                  <a:cubicBezTo>
                    <a:pt x="2738914" y="228124"/>
                    <a:pt x="2738914" y="225266"/>
                    <a:pt x="2737961" y="222409"/>
                  </a:cubicBezTo>
                  <a:cubicBezTo>
                    <a:pt x="2737009" y="220504"/>
                    <a:pt x="2736056" y="219551"/>
                    <a:pt x="2735104" y="218599"/>
                  </a:cubicBezTo>
                  <a:cubicBezTo>
                    <a:pt x="2734151" y="217646"/>
                    <a:pt x="2732246" y="216694"/>
                    <a:pt x="2730341" y="216694"/>
                  </a:cubicBezTo>
                  <a:lnTo>
                    <a:pt x="2728436" y="216694"/>
                  </a:lnTo>
                  <a:lnTo>
                    <a:pt x="2728436" y="218599"/>
                  </a:lnTo>
                  <a:cubicBezTo>
                    <a:pt x="2726531" y="228124"/>
                    <a:pt x="2723674" y="238601"/>
                    <a:pt x="2721769" y="248126"/>
                  </a:cubicBezTo>
                  <a:cubicBezTo>
                    <a:pt x="2720816" y="251936"/>
                    <a:pt x="2720816" y="256699"/>
                    <a:pt x="2719864" y="260509"/>
                  </a:cubicBezTo>
                  <a:cubicBezTo>
                    <a:pt x="2718911" y="258604"/>
                    <a:pt x="2717959" y="256699"/>
                    <a:pt x="2717006" y="254794"/>
                  </a:cubicBezTo>
                  <a:cubicBezTo>
                    <a:pt x="2717006" y="254794"/>
                    <a:pt x="2717006" y="253841"/>
                    <a:pt x="2717006" y="253841"/>
                  </a:cubicBezTo>
                  <a:cubicBezTo>
                    <a:pt x="2717959" y="244316"/>
                    <a:pt x="2718911" y="238601"/>
                    <a:pt x="2718911" y="238601"/>
                  </a:cubicBezTo>
                  <a:cubicBezTo>
                    <a:pt x="2718911" y="238601"/>
                    <a:pt x="2717959" y="241459"/>
                    <a:pt x="2716054" y="247174"/>
                  </a:cubicBezTo>
                  <a:cubicBezTo>
                    <a:pt x="2717006" y="204311"/>
                    <a:pt x="2716054" y="176689"/>
                    <a:pt x="2716054" y="176689"/>
                  </a:cubicBezTo>
                  <a:cubicBezTo>
                    <a:pt x="2716054" y="176689"/>
                    <a:pt x="2715101" y="185261"/>
                    <a:pt x="2713196" y="198596"/>
                  </a:cubicBezTo>
                  <a:cubicBezTo>
                    <a:pt x="2712244" y="207169"/>
                    <a:pt x="2710339" y="217646"/>
                    <a:pt x="2709386" y="230029"/>
                  </a:cubicBezTo>
                  <a:cubicBezTo>
                    <a:pt x="2707481" y="226219"/>
                    <a:pt x="2706529" y="221456"/>
                    <a:pt x="2704624" y="218599"/>
                  </a:cubicBezTo>
                  <a:lnTo>
                    <a:pt x="2703671" y="199549"/>
                  </a:lnTo>
                  <a:lnTo>
                    <a:pt x="2703671" y="163354"/>
                  </a:lnTo>
                  <a:cubicBezTo>
                    <a:pt x="2704624" y="163354"/>
                    <a:pt x="2705576" y="163354"/>
                    <a:pt x="2706529" y="164306"/>
                  </a:cubicBezTo>
                  <a:cubicBezTo>
                    <a:pt x="2708434" y="165259"/>
                    <a:pt x="2709386" y="166211"/>
                    <a:pt x="2710339" y="167164"/>
                  </a:cubicBezTo>
                  <a:cubicBezTo>
                    <a:pt x="2712244" y="170021"/>
                    <a:pt x="2713196" y="173831"/>
                    <a:pt x="2714149" y="176689"/>
                  </a:cubicBezTo>
                  <a:cubicBezTo>
                    <a:pt x="2714149" y="172879"/>
                    <a:pt x="2713196" y="169069"/>
                    <a:pt x="2712244" y="166211"/>
                  </a:cubicBezTo>
                  <a:cubicBezTo>
                    <a:pt x="2711291" y="164306"/>
                    <a:pt x="2710339" y="163354"/>
                    <a:pt x="2708434" y="161449"/>
                  </a:cubicBezTo>
                  <a:cubicBezTo>
                    <a:pt x="2706529" y="160496"/>
                    <a:pt x="2704624" y="159544"/>
                    <a:pt x="2702719" y="159544"/>
                  </a:cubicBezTo>
                  <a:lnTo>
                    <a:pt x="2700814" y="159544"/>
                  </a:lnTo>
                  <a:lnTo>
                    <a:pt x="2700814" y="161449"/>
                  </a:lnTo>
                  <a:lnTo>
                    <a:pt x="2697004" y="193834"/>
                  </a:lnTo>
                  <a:cubicBezTo>
                    <a:pt x="2694146" y="186214"/>
                    <a:pt x="2693194" y="181451"/>
                    <a:pt x="2693194" y="181451"/>
                  </a:cubicBezTo>
                  <a:cubicBezTo>
                    <a:pt x="2693194" y="181451"/>
                    <a:pt x="2694146" y="187166"/>
                    <a:pt x="2697004" y="198596"/>
                  </a:cubicBezTo>
                  <a:lnTo>
                    <a:pt x="2697004" y="198596"/>
                  </a:lnTo>
                  <a:cubicBezTo>
                    <a:pt x="2696051" y="210979"/>
                    <a:pt x="2696051" y="224314"/>
                    <a:pt x="2696051" y="236696"/>
                  </a:cubicBezTo>
                  <a:cubicBezTo>
                    <a:pt x="2696051" y="245269"/>
                    <a:pt x="2696051" y="253841"/>
                    <a:pt x="2697004" y="262414"/>
                  </a:cubicBezTo>
                  <a:cubicBezTo>
                    <a:pt x="2697004" y="262414"/>
                    <a:pt x="2697004" y="263366"/>
                    <a:pt x="2697004" y="263366"/>
                  </a:cubicBezTo>
                  <a:cubicBezTo>
                    <a:pt x="2697004" y="264319"/>
                    <a:pt x="2696051" y="265271"/>
                    <a:pt x="2696051" y="265271"/>
                  </a:cubicBezTo>
                  <a:cubicBezTo>
                    <a:pt x="2695099" y="264319"/>
                    <a:pt x="2694146" y="262414"/>
                    <a:pt x="2694146" y="261461"/>
                  </a:cubicBezTo>
                  <a:cubicBezTo>
                    <a:pt x="2691289" y="255746"/>
                    <a:pt x="2688431" y="250984"/>
                    <a:pt x="2685574" y="246221"/>
                  </a:cubicBezTo>
                  <a:cubicBezTo>
                    <a:pt x="2682716" y="233839"/>
                    <a:pt x="2680811" y="221456"/>
                    <a:pt x="2677954" y="210979"/>
                  </a:cubicBezTo>
                  <a:cubicBezTo>
                    <a:pt x="2677001" y="207169"/>
                    <a:pt x="2677001" y="204311"/>
                    <a:pt x="2676049" y="200501"/>
                  </a:cubicBezTo>
                  <a:cubicBezTo>
                    <a:pt x="2677954" y="190976"/>
                    <a:pt x="2679859" y="182404"/>
                    <a:pt x="2681764" y="173831"/>
                  </a:cubicBezTo>
                  <a:cubicBezTo>
                    <a:pt x="2683669" y="162401"/>
                    <a:pt x="2685574" y="152876"/>
                    <a:pt x="2687479" y="144304"/>
                  </a:cubicBezTo>
                  <a:cubicBezTo>
                    <a:pt x="2690336" y="128111"/>
                    <a:pt x="2691289" y="118586"/>
                    <a:pt x="2691289" y="118586"/>
                  </a:cubicBezTo>
                  <a:cubicBezTo>
                    <a:pt x="2691289" y="118586"/>
                    <a:pt x="2688431" y="128111"/>
                    <a:pt x="2683669" y="143351"/>
                  </a:cubicBezTo>
                  <a:cubicBezTo>
                    <a:pt x="2681764" y="149066"/>
                    <a:pt x="2679859" y="155734"/>
                    <a:pt x="2677954" y="162401"/>
                  </a:cubicBezTo>
                  <a:cubicBezTo>
                    <a:pt x="2677001" y="166211"/>
                    <a:pt x="2675096" y="170974"/>
                    <a:pt x="2673191" y="176689"/>
                  </a:cubicBezTo>
                  <a:cubicBezTo>
                    <a:pt x="2673191" y="176689"/>
                    <a:pt x="2673191" y="177641"/>
                    <a:pt x="2673191" y="177641"/>
                  </a:cubicBezTo>
                  <a:cubicBezTo>
                    <a:pt x="2673191" y="176689"/>
                    <a:pt x="2672239" y="174784"/>
                    <a:pt x="2672239" y="173831"/>
                  </a:cubicBezTo>
                  <a:cubicBezTo>
                    <a:pt x="2670334" y="163354"/>
                    <a:pt x="2668429" y="153829"/>
                    <a:pt x="2666524" y="146209"/>
                  </a:cubicBezTo>
                  <a:cubicBezTo>
                    <a:pt x="2663666" y="130969"/>
                    <a:pt x="2661761" y="121444"/>
                    <a:pt x="2661761" y="121444"/>
                  </a:cubicBezTo>
                  <a:cubicBezTo>
                    <a:pt x="2661761" y="121444"/>
                    <a:pt x="2661761" y="130016"/>
                    <a:pt x="2662714" y="146209"/>
                  </a:cubicBezTo>
                  <a:cubicBezTo>
                    <a:pt x="2663666" y="158591"/>
                    <a:pt x="2664619" y="176689"/>
                    <a:pt x="2666524" y="196691"/>
                  </a:cubicBezTo>
                  <a:cubicBezTo>
                    <a:pt x="2666524" y="197644"/>
                    <a:pt x="2665571" y="199549"/>
                    <a:pt x="2665571" y="200501"/>
                  </a:cubicBezTo>
                  <a:cubicBezTo>
                    <a:pt x="2665571" y="201454"/>
                    <a:pt x="2664619" y="203359"/>
                    <a:pt x="2664619" y="204311"/>
                  </a:cubicBezTo>
                  <a:cubicBezTo>
                    <a:pt x="2658904" y="192881"/>
                    <a:pt x="2653189" y="183356"/>
                    <a:pt x="2649379" y="174784"/>
                  </a:cubicBezTo>
                  <a:cubicBezTo>
                    <a:pt x="2639854" y="152876"/>
                    <a:pt x="2634139" y="141446"/>
                    <a:pt x="2634139" y="141446"/>
                  </a:cubicBezTo>
                  <a:cubicBezTo>
                    <a:pt x="2634139" y="141446"/>
                    <a:pt x="2637949" y="153829"/>
                    <a:pt x="2646521" y="176689"/>
                  </a:cubicBezTo>
                  <a:cubicBezTo>
                    <a:pt x="2650331" y="187166"/>
                    <a:pt x="2656046" y="199549"/>
                    <a:pt x="2661761" y="214789"/>
                  </a:cubicBezTo>
                  <a:cubicBezTo>
                    <a:pt x="2661761" y="215741"/>
                    <a:pt x="2661761" y="215741"/>
                    <a:pt x="2660809" y="216694"/>
                  </a:cubicBezTo>
                  <a:cubicBezTo>
                    <a:pt x="2656999" y="210026"/>
                    <a:pt x="2655094" y="204311"/>
                    <a:pt x="2652236" y="201454"/>
                  </a:cubicBezTo>
                  <a:cubicBezTo>
                    <a:pt x="2649379" y="197644"/>
                    <a:pt x="2648426" y="196691"/>
                    <a:pt x="2648426" y="196691"/>
                  </a:cubicBezTo>
                  <a:cubicBezTo>
                    <a:pt x="2648426" y="196691"/>
                    <a:pt x="2649379" y="198596"/>
                    <a:pt x="2651284" y="202406"/>
                  </a:cubicBezTo>
                  <a:cubicBezTo>
                    <a:pt x="2654141" y="206216"/>
                    <a:pt x="2655094" y="211931"/>
                    <a:pt x="2657951" y="218599"/>
                  </a:cubicBezTo>
                  <a:cubicBezTo>
                    <a:pt x="2657951" y="220504"/>
                    <a:pt x="2658904" y="222409"/>
                    <a:pt x="2658904" y="223361"/>
                  </a:cubicBezTo>
                  <a:cubicBezTo>
                    <a:pt x="2658904" y="224314"/>
                    <a:pt x="2657951" y="225266"/>
                    <a:pt x="2657951" y="226219"/>
                  </a:cubicBezTo>
                  <a:cubicBezTo>
                    <a:pt x="2654141" y="214789"/>
                    <a:pt x="2650331" y="203359"/>
                    <a:pt x="2647474" y="193834"/>
                  </a:cubicBezTo>
                  <a:cubicBezTo>
                    <a:pt x="2644616" y="184309"/>
                    <a:pt x="2640806" y="175736"/>
                    <a:pt x="2638901" y="169069"/>
                  </a:cubicBezTo>
                  <a:cubicBezTo>
                    <a:pt x="2634139" y="154781"/>
                    <a:pt x="2631281" y="147161"/>
                    <a:pt x="2631281" y="147161"/>
                  </a:cubicBezTo>
                  <a:cubicBezTo>
                    <a:pt x="2631281" y="147161"/>
                    <a:pt x="2632234" y="155734"/>
                    <a:pt x="2635091" y="170021"/>
                  </a:cubicBezTo>
                  <a:cubicBezTo>
                    <a:pt x="2637949" y="184309"/>
                    <a:pt x="2641759" y="205264"/>
                    <a:pt x="2647474" y="230029"/>
                  </a:cubicBezTo>
                  <a:cubicBezTo>
                    <a:pt x="2648426" y="235744"/>
                    <a:pt x="2650331" y="241459"/>
                    <a:pt x="2651284" y="247174"/>
                  </a:cubicBezTo>
                  <a:cubicBezTo>
                    <a:pt x="2648426" y="255746"/>
                    <a:pt x="2645569" y="264319"/>
                    <a:pt x="2642711" y="273844"/>
                  </a:cubicBezTo>
                  <a:cubicBezTo>
                    <a:pt x="2641759" y="272891"/>
                    <a:pt x="2641759" y="271939"/>
                    <a:pt x="2640806" y="270034"/>
                  </a:cubicBezTo>
                  <a:cubicBezTo>
                    <a:pt x="2640806" y="269081"/>
                    <a:pt x="2639854" y="269081"/>
                    <a:pt x="2639854" y="268129"/>
                  </a:cubicBezTo>
                  <a:cubicBezTo>
                    <a:pt x="2642711" y="238601"/>
                    <a:pt x="2643664" y="220504"/>
                    <a:pt x="2643664" y="220504"/>
                  </a:cubicBezTo>
                  <a:cubicBezTo>
                    <a:pt x="2643664" y="220504"/>
                    <a:pt x="2640806" y="230029"/>
                    <a:pt x="2636996" y="247174"/>
                  </a:cubicBezTo>
                  <a:cubicBezTo>
                    <a:pt x="2636996" y="220504"/>
                    <a:pt x="2636044" y="204311"/>
                    <a:pt x="2636044" y="204311"/>
                  </a:cubicBezTo>
                  <a:cubicBezTo>
                    <a:pt x="2636044" y="204311"/>
                    <a:pt x="2633186" y="217646"/>
                    <a:pt x="2630329" y="240506"/>
                  </a:cubicBezTo>
                  <a:cubicBezTo>
                    <a:pt x="2628424" y="228124"/>
                    <a:pt x="2625566" y="216694"/>
                    <a:pt x="2623661" y="206216"/>
                  </a:cubicBezTo>
                  <a:cubicBezTo>
                    <a:pt x="2618899" y="182404"/>
                    <a:pt x="2614136" y="162401"/>
                    <a:pt x="2610326" y="147161"/>
                  </a:cubicBezTo>
                  <a:cubicBezTo>
                    <a:pt x="2613184" y="141446"/>
                    <a:pt x="2615089" y="137636"/>
                    <a:pt x="2615089" y="137636"/>
                  </a:cubicBezTo>
                  <a:cubicBezTo>
                    <a:pt x="2615089" y="137636"/>
                    <a:pt x="2613184" y="140494"/>
                    <a:pt x="2610326" y="145256"/>
                  </a:cubicBezTo>
                  <a:cubicBezTo>
                    <a:pt x="2610326" y="144304"/>
                    <a:pt x="2610326" y="144304"/>
                    <a:pt x="2609374" y="143351"/>
                  </a:cubicBezTo>
                  <a:cubicBezTo>
                    <a:pt x="2605564" y="128111"/>
                    <a:pt x="2603659" y="119539"/>
                    <a:pt x="2603659" y="119539"/>
                  </a:cubicBezTo>
                  <a:cubicBezTo>
                    <a:pt x="2603659" y="119539"/>
                    <a:pt x="2604611" y="128111"/>
                    <a:pt x="2605564" y="144304"/>
                  </a:cubicBezTo>
                  <a:cubicBezTo>
                    <a:pt x="2605564" y="146209"/>
                    <a:pt x="2605564" y="149066"/>
                    <a:pt x="2606516" y="150971"/>
                  </a:cubicBezTo>
                  <a:cubicBezTo>
                    <a:pt x="2604611" y="153829"/>
                    <a:pt x="2602706" y="155734"/>
                    <a:pt x="2600801" y="158591"/>
                  </a:cubicBezTo>
                  <a:cubicBezTo>
                    <a:pt x="2596991" y="163354"/>
                    <a:pt x="2594134" y="169069"/>
                    <a:pt x="2589371" y="175736"/>
                  </a:cubicBezTo>
                  <a:cubicBezTo>
                    <a:pt x="2589371" y="174784"/>
                    <a:pt x="2589371" y="172879"/>
                    <a:pt x="2588419" y="171926"/>
                  </a:cubicBezTo>
                  <a:cubicBezTo>
                    <a:pt x="2585561" y="155734"/>
                    <a:pt x="2583656" y="147161"/>
                    <a:pt x="2583656" y="147161"/>
                  </a:cubicBezTo>
                  <a:cubicBezTo>
                    <a:pt x="2583656" y="147161"/>
                    <a:pt x="2583656" y="156686"/>
                    <a:pt x="2584609" y="171926"/>
                  </a:cubicBezTo>
                  <a:cubicBezTo>
                    <a:pt x="2584609" y="174784"/>
                    <a:pt x="2584609" y="178594"/>
                    <a:pt x="2585561" y="182404"/>
                  </a:cubicBezTo>
                  <a:cubicBezTo>
                    <a:pt x="2585561" y="182404"/>
                    <a:pt x="2585561" y="182404"/>
                    <a:pt x="2585561" y="182404"/>
                  </a:cubicBezTo>
                  <a:cubicBezTo>
                    <a:pt x="2582704" y="187166"/>
                    <a:pt x="2579846" y="192881"/>
                    <a:pt x="2576036" y="198596"/>
                  </a:cubicBezTo>
                  <a:cubicBezTo>
                    <a:pt x="2575084" y="190976"/>
                    <a:pt x="2575084" y="183356"/>
                    <a:pt x="2574131" y="177641"/>
                  </a:cubicBezTo>
                  <a:cubicBezTo>
                    <a:pt x="2573179" y="165259"/>
                    <a:pt x="2573179" y="157639"/>
                    <a:pt x="2573179" y="157639"/>
                  </a:cubicBezTo>
                  <a:cubicBezTo>
                    <a:pt x="2573179" y="157639"/>
                    <a:pt x="2572226" y="162401"/>
                    <a:pt x="2571274" y="170974"/>
                  </a:cubicBezTo>
                  <a:cubicBezTo>
                    <a:pt x="2571274" y="170974"/>
                    <a:pt x="2571274" y="170021"/>
                    <a:pt x="2571274" y="170021"/>
                  </a:cubicBezTo>
                  <a:cubicBezTo>
                    <a:pt x="2570321" y="162401"/>
                    <a:pt x="2570321" y="155734"/>
                    <a:pt x="2569369" y="149066"/>
                  </a:cubicBezTo>
                  <a:cubicBezTo>
                    <a:pt x="2569369" y="142399"/>
                    <a:pt x="2568416" y="135731"/>
                    <a:pt x="2568416" y="130016"/>
                  </a:cubicBezTo>
                  <a:cubicBezTo>
                    <a:pt x="2567464" y="118586"/>
                    <a:pt x="2566511" y="108109"/>
                    <a:pt x="2567464" y="99536"/>
                  </a:cubicBezTo>
                  <a:cubicBezTo>
                    <a:pt x="2567464" y="82391"/>
                    <a:pt x="2566511" y="72866"/>
                    <a:pt x="2566511" y="72866"/>
                  </a:cubicBezTo>
                  <a:cubicBezTo>
                    <a:pt x="2566511" y="72866"/>
                    <a:pt x="2565559" y="82391"/>
                    <a:pt x="2562701" y="99536"/>
                  </a:cubicBezTo>
                  <a:cubicBezTo>
                    <a:pt x="2561749" y="108109"/>
                    <a:pt x="2560796" y="118586"/>
                    <a:pt x="2560796" y="130016"/>
                  </a:cubicBezTo>
                  <a:cubicBezTo>
                    <a:pt x="2560796" y="135731"/>
                    <a:pt x="2559844" y="142399"/>
                    <a:pt x="2559844" y="149066"/>
                  </a:cubicBezTo>
                  <a:cubicBezTo>
                    <a:pt x="2559844" y="155734"/>
                    <a:pt x="2559844" y="162401"/>
                    <a:pt x="2559844" y="170021"/>
                  </a:cubicBezTo>
                  <a:cubicBezTo>
                    <a:pt x="2559844" y="178594"/>
                    <a:pt x="2559844" y="187166"/>
                    <a:pt x="2560796" y="195739"/>
                  </a:cubicBezTo>
                  <a:cubicBezTo>
                    <a:pt x="2559844" y="192881"/>
                    <a:pt x="2558891" y="191929"/>
                    <a:pt x="2558891" y="191929"/>
                  </a:cubicBezTo>
                  <a:cubicBezTo>
                    <a:pt x="2558891" y="191929"/>
                    <a:pt x="2559844" y="194786"/>
                    <a:pt x="2561749" y="200501"/>
                  </a:cubicBezTo>
                  <a:cubicBezTo>
                    <a:pt x="2561749" y="206216"/>
                    <a:pt x="2562701" y="211931"/>
                    <a:pt x="2562701" y="217646"/>
                  </a:cubicBezTo>
                  <a:cubicBezTo>
                    <a:pt x="2562701" y="219551"/>
                    <a:pt x="2562701" y="221456"/>
                    <a:pt x="2562701" y="223361"/>
                  </a:cubicBezTo>
                  <a:cubicBezTo>
                    <a:pt x="2558891" y="230981"/>
                    <a:pt x="2555081" y="238601"/>
                    <a:pt x="2551271" y="247174"/>
                  </a:cubicBezTo>
                  <a:cubicBezTo>
                    <a:pt x="2550319" y="239554"/>
                    <a:pt x="2550319" y="233839"/>
                    <a:pt x="2549366" y="230029"/>
                  </a:cubicBezTo>
                  <a:cubicBezTo>
                    <a:pt x="2553176" y="219551"/>
                    <a:pt x="2555081" y="212884"/>
                    <a:pt x="2555081" y="212884"/>
                  </a:cubicBezTo>
                  <a:cubicBezTo>
                    <a:pt x="2555081" y="212884"/>
                    <a:pt x="2552224" y="218599"/>
                    <a:pt x="2546509" y="228124"/>
                  </a:cubicBezTo>
                  <a:cubicBezTo>
                    <a:pt x="2546509" y="226219"/>
                    <a:pt x="2547461" y="224314"/>
                    <a:pt x="2547461" y="222409"/>
                  </a:cubicBezTo>
                  <a:cubicBezTo>
                    <a:pt x="2551271" y="206216"/>
                    <a:pt x="2553176" y="196691"/>
                    <a:pt x="2553176" y="196691"/>
                  </a:cubicBezTo>
                  <a:cubicBezTo>
                    <a:pt x="2553176" y="196691"/>
                    <a:pt x="2549366" y="205264"/>
                    <a:pt x="2543651" y="221456"/>
                  </a:cubicBezTo>
                  <a:cubicBezTo>
                    <a:pt x="2541746" y="228124"/>
                    <a:pt x="2538889" y="236696"/>
                    <a:pt x="2536984" y="246221"/>
                  </a:cubicBezTo>
                  <a:cubicBezTo>
                    <a:pt x="2536984" y="245269"/>
                    <a:pt x="2536984" y="245269"/>
                    <a:pt x="2536984" y="244316"/>
                  </a:cubicBezTo>
                  <a:cubicBezTo>
                    <a:pt x="2535079" y="230029"/>
                    <a:pt x="2534126" y="221456"/>
                    <a:pt x="2534126" y="221456"/>
                  </a:cubicBezTo>
                  <a:cubicBezTo>
                    <a:pt x="2534126" y="221456"/>
                    <a:pt x="2534126" y="230029"/>
                    <a:pt x="2533174" y="244316"/>
                  </a:cubicBezTo>
                  <a:cubicBezTo>
                    <a:pt x="2533174" y="246221"/>
                    <a:pt x="2533174" y="249079"/>
                    <a:pt x="2533174" y="250984"/>
                  </a:cubicBezTo>
                  <a:cubicBezTo>
                    <a:pt x="2533174" y="249079"/>
                    <a:pt x="2532221" y="247174"/>
                    <a:pt x="2532221" y="245269"/>
                  </a:cubicBezTo>
                  <a:cubicBezTo>
                    <a:pt x="2529364" y="233839"/>
                    <a:pt x="2527459" y="223361"/>
                    <a:pt x="2524601" y="213836"/>
                  </a:cubicBezTo>
                  <a:cubicBezTo>
                    <a:pt x="2521744" y="204311"/>
                    <a:pt x="2519839" y="196691"/>
                    <a:pt x="2517934" y="190024"/>
                  </a:cubicBezTo>
                  <a:cubicBezTo>
                    <a:pt x="2513171" y="176689"/>
                    <a:pt x="2511266" y="169069"/>
                    <a:pt x="2511266" y="169069"/>
                  </a:cubicBezTo>
                  <a:cubicBezTo>
                    <a:pt x="2511266" y="169069"/>
                    <a:pt x="2512219" y="176689"/>
                    <a:pt x="2514124" y="190976"/>
                  </a:cubicBezTo>
                  <a:cubicBezTo>
                    <a:pt x="2515076" y="197644"/>
                    <a:pt x="2516029" y="206216"/>
                    <a:pt x="2516981" y="215741"/>
                  </a:cubicBezTo>
                  <a:cubicBezTo>
                    <a:pt x="2517934" y="225266"/>
                    <a:pt x="2518886" y="235744"/>
                    <a:pt x="2520791" y="248126"/>
                  </a:cubicBezTo>
                  <a:cubicBezTo>
                    <a:pt x="2521744" y="257651"/>
                    <a:pt x="2522696" y="267176"/>
                    <a:pt x="2523649" y="277654"/>
                  </a:cubicBezTo>
                  <a:cubicBezTo>
                    <a:pt x="2522696" y="279559"/>
                    <a:pt x="2521744" y="281464"/>
                    <a:pt x="2521744" y="282416"/>
                  </a:cubicBezTo>
                  <a:cubicBezTo>
                    <a:pt x="2519839" y="274796"/>
                    <a:pt x="2517934" y="269081"/>
                    <a:pt x="2516981" y="263366"/>
                  </a:cubicBezTo>
                  <a:cubicBezTo>
                    <a:pt x="2513171" y="250031"/>
                    <a:pt x="2511266" y="243364"/>
                    <a:pt x="2511266" y="243364"/>
                  </a:cubicBezTo>
                  <a:cubicBezTo>
                    <a:pt x="2511266" y="243364"/>
                    <a:pt x="2512219" y="250984"/>
                    <a:pt x="2513171" y="264319"/>
                  </a:cubicBezTo>
                  <a:cubicBezTo>
                    <a:pt x="2513171" y="268129"/>
                    <a:pt x="2514124" y="272891"/>
                    <a:pt x="2514124" y="277654"/>
                  </a:cubicBezTo>
                  <a:cubicBezTo>
                    <a:pt x="2510314" y="269081"/>
                    <a:pt x="2507456" y="262414"/>
                    <a:pt x="2504599" y="256699"/>
                  </a:cubicBezTo>
                  <a:cubicBezTo>
                    <a:pt x="2504599" y="254794"/>
                    <a:pt x="2504599" y="253841"/>
                    <a:pt x="2504599" y="253841"/>
                  </a:cubicBezTo>
                  <a:cubicBezTo>
                    <a:pt x="2504599" y="253841"/>
                    <a:pt x="2504599" y="254794"/>
                    <a:pt x="2503646" y="255746"/>
                  </a:cubicBezTo>
                  <a:cubicBezTo>
                    <a:pt x="2499836" y="248126"/>
                    <a:pt x="2497931" y="243364"/>
                    <a:pt x="2497931" y="243364"/>
                  </a:cubicBezTo>
                  <a:cubicBezTo>
                    <a:pt x="2497931" y="243364"/>
                    <a:pt x="2499836" y="249079"/>
                    <a:pt x="2502694" y="259556"/>
                  </a:cubicBezTo>
                  <a:cubicBezTo>
                    <a:pt x="2501741" y="261461"/>
                    <a:pt x="2500789" y="264319"/>
                    <a:pt x="2499836" y="267176"/>
                  </a:cubicBezTo>
                  <a:cubicBezTo>
                    <a:pt x="2499836" y="268129"/>
                    <a:pt x="2498884" y="269081"/>
                    <a:pt x="2498884" y="270034"/>
                  </a:cubicBezTo>
                  <a:cubicBezTo>
                    <a:pt x="2496979" y="253841"/>
                    <a:pt x="2496026" y="237649"/>
                    <a:pt x="2494121" y="223361"/>
                  </a:cubicBezTo>
                  <a:cubicBezTo>
                    <a:pt x="2495074" y="222409"/>
                    <a:pt x="2495074" y="221456"/>
                    <a:pt x="2496026" y="220504"/>
                  </a:cubicBezTo>
                  <a:cubicBezTo>
                    <a:pt x="2500789" y="212884"/>
                    <a:pt x="2504599" y="207169"/>
                    <a:pt x="2506504" y="203359"/>
                  </a:cubicBezTo>
                  <a:cubicBezTo>
                    <a:pt x="2509361" y="199549"/>
                    <a:pt x="2510314" y="197644"/>
                    <a:pt x="2510314" y="197644"/>
                  </a:cubicBezTo>
                  <a:cubicBezTo>
                    <a:pt x="2510314" y="197644"/>
                    <a:pt x="2508409" y="199549"/>
                    <a:pt x="2505551" y="203359"/>
                  </a:cubicBezTo>
                  <a:cubicBezTo>
                    <a:pt x="2502694" y="206216"/>
                    <a:pt x="2497931" y="210979"/>
                    <a:pt x="2493169" y="217646"/>
                  </a:cubicBezTo>
                  <a:cubicBezTo>
                    <a:pt x="2493169" y="217646"/>
                    <a:pt x="2493169" y="216694"/>
                    <a:pt x="2493169" y="216694"/>
                  </a:cubicBezTo>
                  <a:cubicBezTo>
                    <a:pt x="2492216" y="210026"/>
                    <a:pt x="2492216" y="203359"/>
                    <a:pt x="2491264" y="196691"/>
                  </a:cubicBezTo>
                  <a:cubicBezTo>
                    <a:pt x="2497931" y="188119"/>
                    <a:pt x="2501741" y="183356"/>
                    <a:pt x="2501741" y="183356"/>
                  </a:cubicBezTo>
                  <a:cubicBezTo>
                    <a:pt x="2501741" y="183356"/>
                    <a:pt x="2497931" y="187166"/>
                    <a:pt x="2490311" y="192881"/>
                  </a:cubicBezTo>
                  <a:cubicBezTo>
                    <a:pt x="2489359" y="187166"/>
                    <a:pt x="2489359" y="181451"/>
                    <a:pt x="2489359" y="176689"/>
                  </a:cubicBezTo>
                  <a:cubicBezTo>
                    <a:pt x="2492216" y="171926"/>
                    <a:pt x="2495074" y="168116"/>
                    <a:pt x="2497931" y="165259"/>
                  </a:cubicBezTo>
                  <a:cubicBezTo>
                    <a:pt x="2500789" y="161449"/>
                    <a:pt x="2502694" y="159544"/>
                    <a:pt x="2502694" y="159544"/>
                  </a:cubicBezTo>
                  <a:cubicBezTo>
                    <a:pt x="2502694" y="159544"/>
                    <a:pt x="2500789" y="161449"/>
                    <a:pt x="2496979" y="164306"/>
                  </a:cubicBezTo>
                  <a:cubicBezTo>
                    <a:pt x="2495074" y="166211"/>
                    <a:pt x="2492216" y="169069"/>
                    <a:pt x="2489359" y="171926"/>
                  </a:cubicBezTo>
                  <a:cubicBezTo>
                    <a:pt x="2489359" y="165259"/>
                    <a:pt x="2488406" y="158591"/>
                    <a:pt x="2488406" y="153829"/>
                  </a:cubicBezTo>
                  <a:cubicBezTo>
                    <a:pt x="2488406" y="146209"/>
                    <a:pt x="2487454" y="139541"/>
                    <a:pt x="2487454" y="135731"/>
                  </a:cubicBezTo>
                  <a:cubicBezTo>
                    <a:pt x="2491264" y="129064"/>
                    <a:pt x="2494121" y="125254"/>
                    <a:pt x="2494121" y="125254"/>
                  </a:cubicBezTo>
                  <a:cubicBezTo>
                    <a:pt x="2494121" y="125254"/>
                    <a:pt x="2492216" y="128111"/>
                    <a:pt x="2487454" y="132874"/>
                  </a:cubicBezTo>
                  <a:cubicBezTo>
                    <a:pt x="2487454" y="130969"/>
                    <a:pt x="2487454" y="129064"/>
                    <a:pt x="2487454" y="129064"/>
                  </a:cubicBezTo>
                  <a:cubicBezTo>
                    <a:pt x="2487454" y="129064"/>
                    <a:pt x="2487454" y="130969"/>
                    <a:pt x="2486501" y="132874"/>
                  </a:cubicBezTo>
                  <a:cubicBezTo>
                    <a:pt x="2483644" y="136684"/>
                    <a:pt x="2479834" y="140494"/>
                    <a:pt x="2475071" y="146209"/>
                  </a:cubicBezTo>
                  <a:cubicBezTo>
                    <a:pt x="2469356" y="152876"/>
                    <a:pt x="2462689" y="161449"/>
                    <a:pt x="2455069" y="171926"/>
                  </a:cubicBezTo>
                  <a:cubicBezTo>
                    <a:pt x="2451259" y="176689"/>
                    <a:pt x="2447449" y="182404"/>
                    <a:pt x="2442686" y="188119"/>
                  </a:cubicBezTo>
                  <a:cubicBezTo>
                    <a:pt x="2439829" y="192881"/>
                    <a:pt x="2436019" y="197644"/>
                    <a:pt x="2433161" y="203359"/>
                  </a:cubicBezTo>
                  <a:cubicBezTo>
                    <a:pt x="2433161" y="199549"/>
                    <a:pt x="2432209" y="195739"/>
                    <a:pt x="2432209" y="191929"/>
                  </a:cubicBezTo>
                  <a:cubicBezTo>
                    <a:pt x="2428399" y="158591"/>
                    <a:pt x="2426494" y="130969"/>
                    <a:pt x="2425541" y="110966"/>
                  </a:cubicBezTo>
                  <a:cubicBezTo>
                    <a:pt x="2425541" y="101441"/>
                    <a:pt x="2424589" y="93821"/>
                    <a:pt x="2424589" y="88106"/>
                  </a:cubicBezTo>
                  <a:cubicBezTo>
                    <a:pt x="2424589" y="82391"/>
                    <a:pt x="2424589" y="80486"/>
                    <a:pt x="2424589" y="80486"/>
                  </a:cubicBezTo>
                  <a:cubicBezTo>
                    <a:pt x="2424589" y="80486"/>
                    <a:pt x="2424589" y="83344"/>
                    <a:pt x="2423636" y="88106"/>
                  </a:cubicBezTo>
                  <a:cubicBezTo>
                    <a:pt x="2422684" y="92869"/>
                    <a:pt x="2422684" y="101441"/>
                    <a:pt x="2421731" y="110966"/>
                  </a:cubicBezTo>
                  <a:cubicBezTo>
                    <a:pt x="2420779" y="120491"/>
                    <a:pt x="2420779" y="132874"/>
                    <a:pt x="2420779" y="146209"/>
                  </a:cubicBezTo>
                  <a:cubicBezTo>
                    <a:pt x="2420779" y="159544"/>
                    <a:pt x="2420779" y="175736"/>
                    <a:pt x="2421731" y="191929"/>
                  </a:cubicBezTo>
                  <a:cubicBezTo>
                    <a:pt x="2421731" y="200501"/>
                    <a:pt x="2422684" y="210026"/>
                    <a:pt x="2422684" y="220504"/>
                  </a:cubicBezTo>
                  <a:cubicBezTo>
                    <a:pt x="2416969" y="230029"/>
                    <a:pt x="2411254" y="239554"/>
                    <a:pt x="2405539" y="250031"/>
                  </a:cubicBezTo>
                  <a:cubicBezTo>
                    <a:pt x="2404586" y="251936"/>
                    <a:pt x="2403634" y="254794"/>
                    <a:pt x="2401729" y="256699"/>
                  </a:cubicBezTo>
                  <a:cubicBezTo>
                    <a:pt x="2401729" y="256699"/>
                    <a:pt x="2400776" y="255746"/>
                    <a:pt x="2400776" y="255746"/>
                  </a:cubicBezTo>
                  <a:cubicBezTo>
                    <a:pt x="2397919" y="247174"/>
                    <a:pt x="2395061" y="239554"/>
                    <a:pt x="2392204" y="233839"/>
                  </a:cubicBezTo>
                  <a:cubicBezTo>
                    <a:pt x="2389346" y="208121"/>
                    <a:pt x="2386489" y="186214"/>
                    <a:pt x="2385536" y="170974"/>
                  </a:cubicBezTo>
                  <a:cubicBezTo>
                    <a:pt x="2384584" y="162401"/>
                    <a:pt x="2383631" y="155734"/>
                    <a:pt x="2382679" y="150971"/>
                  </a:cubicBezTo>
                  <a:cubicBezTo>
                    <a:pt x="2383631" y="147161"/>
                    <a:pt x="2384584" y="144304"/>
                    <a:pt x="2384584" y="140494"/>
                  </a:cubicBezTo>
                  <a:cubicBezTo>
                    <a:pt x="2384584" y="138589"/>
                    <a:pt x="2383631" y="137636"/>
                    <a:pt x="2382679" y="135731"/>
                  </a:cubicBezTo>
                  <a:cubicBezTo>
                    <a:pt x="2385536" y="129064"/>
                    <a:pt x="2388394" y="121444"/>
                    <a:pt x="2390299" y="114776"/>
                  </a:cubicBezTo>
                  <a:cubicBezTo>
                    <a:pt x="2413159" y="53816"/>
                    <a:pt x="2427446" y="12859"/>
                    <a:pt x="2427446" y="12859"/>
                  </a:cubicBezTo>
                  <a:cubicBezTo>
                    <a:pt x="2427446" y="12859"/>
                    <a:pt x="2407444" y="50959"/>
                    <a:pt x="2380774" y="110014"/>
                  </a:cubicBezTo>
                  <a:cubicBezTo>
                    <a:pt x="2374106" y="124301"/>
                    <a:pt x="2366486" y="140494"/>
                    <a:pt x="2358866" y="157639"/>
                  </a:cubicBezTo>
                  <a:cubicBezTo>
                    <a:pt x="2357914" y="160496"/>
                    <a:pt x="2356009" y="163354"/>
                    <a:pt x="2355056" y="166211"/>
                  </a:cubicBezTo>
                  <a:cubicBezTo>
                    <a:pt x="2356009" y="162401"/>
                    <a:pt x="2356961" y="158591"/>
                    <a:pt x="2357914" y="155734"/>
                  </a:cubicBezTo>
                  <a:cubicBezTo>
                    <a:pt x="2360771" y="141446"/>
                    <a:pt x="2362676" y="132874"/>
                    <a:pt x="2362676" y="132874"/>
                  </a:cubicBezTo>
                  <a:cubicBezTo>
                    <a:pt x="2362676" y="132874"/>
                    <a:pt x="2359819" y="140494"/>
                    <a:pt x="2354104" y="154781"/>
                  </a:cubicBezTo>
                  <a:cubicBezTo>
                    <a:pt x="2351246" y="161449"/>
                    <a:pt x="2348389" y="170021"/>
                    <a:pt x="2344579" y="179546"/>
                  </a:cubicBezTo>
                  <a:cubicBezTo>
                    <a:pt x="2340769" y="189071"/>
                    <a:pt x="2336959" y="200501"/>
                    <a:pt x="2334101" y="211931"/>
                  </a:cubicBezTo>
                  <a:cubicBezTo>
                    <a:pt x="2334101" y="211931"/>
                    <a:pt x="2334101" y="211931"/>
                    <a:pt x="2334101" y="211931"/>
                  </a:cubicBezTo>
                  <a:cubicBezTo>
                    <a:pt x="2336006" y="197644"/>
                    <a:pt x="2338864" y="184309"/>
                    <a:pt x="2340769" y="171926"/>
                  </a:cubicBezTo>
                  <a:cubicBezTo>
                    <a:pt x="2343626" y="156686"/>
                    <a:pt x="2344579" y="143351"/>
                    <a:pt x="2347436" y="130969"/>
                  </a:cubicBezTo>
                  <a:cubicBezTo>
                    <a:pt x="2350294" y="118586"/>
                    <a:pt x="2352199" y="108109"/>
                    <a:pt x="2354104" y="99536"/>
                  </a:cubicBezTo>
                  <a:cubicBezTo>
                    <a:pt x="2357914" y="82391"/>
                    <a:pt x="2358866" y="71914"/>
                    <a:pt x="2358866" y="71914"/>
                  </a:cubicBezTo>
                  <a:cubicBezTo>
                    <a:pt x="2358866" y="71914"/>
                    <a:pt x="2355056" y="81439"/>
                    <a:pt x="2350294" y="98584"/>
                  </a:cubicBezTo>
                  <a:cubicBezTo>
                    <a:pt x="2347436" y="107156"/>
                    <a:pt x="2344579" y="117634"/>
                    <a:pt x="2340769" y="129064"/>
                  </a:cubicBezTo>
                  <a:cubicBezTo>
                    <a:pt x="2336959" y="140494"/>
                    <a:pt x="2333149" y="154781"/>
                    <a:pt x="2330291" y="170021"/>
                  </a:cubicBezTo>
                  <a:cubicBezTo>
                    <a:pt x="2328386" y="177641"/>
                    <a:pt x="2326481" y="185261"/>
                    <a:pt x="2324576" y="193834"/>
                  </a:cubicBezTo>
                  <a:cubicBezTo>
                    <a:pt x="2323624" y="190976"/>
                    <a:pt x="2321719" y="188119"/>
                    <a:pt x="2320766" y="185261"/>
                  </a:cubicBezTo>
                  <a:cubicBezTo>
                    <a:pt x="2324576" y="168116"/>
                    <a:pt x="2326481" y="157639"/>
                    <a:pt x="2326481" y="157639"/>
                  </a:cubicBezTo>
                  <a:cubicBezTo>
                    <a:pt x="2326481" y="157639"/>
                    <a:pt x="2323624" y="165259"/>
                    <a:pt x="2318861" y="179546"/>
                  </a:cubicBezTo>
                  <a:cubicBezTo>
                    <a:pt x="2316004" y="173831"/>
                    <a:pt x="2315051" y="170974"/>
                    <a:pt x="2315051" y="170974"/>
                  </a:cubicBezTo>
                  <a:cubicBezTo>
                    <a:pt x="2315051" y="170974"/>
                    <a:pt x="2316004" y="174784"/>
                    <a:pt x="2317909" y="181451"/>
                  </a:cubicBezTo>
                  <a:cubicBezTo>
                    <a:pt x="2316956" y="185261"/>
                    <a:pt x="2315051" y="189071"/>
                    <a:pt x="2313146" y="193834"/>
                  </a:cubicBezTo>
                  <a:cubicBezTo>
                    <a:pt x="2312194" y="192881"/>
                    <a:pt x="2312194" y="191929"/>
                    <a:pt x="2311241" y="190976"/>
                  </a:cubicBezTo>
                  <a:cubicBezTo>
                    <a:pt x="2314099" y="161449"/>
                    <a:pt x="2314099" y="141446"/>
                    <a:pt x="2314099" y="141446"/>
                  </a:cubicBezTo>
                  <a:cubicBezTo>
                    <a:pt x="2314099" y="141446"/>
                    <a:pt x="2306479" y="165259"/>
                    <a:pt x="2298859" y="202406"/>
                  </a:cubicBezTo>
                  <a:cubicBezTo>
                    <a:pt x="2296954" y="211931"/>
                    <a:pt x="2294096" y="221456"/>
                    <a:pt x="2292191" y="231934"/>
                  </a:cubicBezTo>
                  <a:cubicBezTo>
                    <a:pt x="2291239" y="237649"/>
                    <a:pt x="2290286" y="244316"/>
                    <a:pt x="2289334" y="250031"/>
                  </a:cubicBezTo>
                  <a:cubicBezTo>
                    <a:pt x="2288381" y="252889"/>
                    <a:pt x="2287429" y="255746"/>
                    <a:pt x="2285524" y="259556"/>
                  </a:cubicBezTo>
                  <a:cubicBezTo>
                    <a:pt x="2282666" y="267176"/>
                    <a:pt x="2279809" y="276701"/>
                    <a:pt x="2275999" y="287179"/>
                  </a:cubicBezTo>
                  <a:cubicBezTo>
                    <a:pt x="2275999" y="287179"/>
                    <a:pt x="2275999" y="288131"/>
                    <a:pt x="2275999" y="288131"/>
                  </a:cubicBezTo>
                  <a:cubicBezTo>
                    <a:pt x="2275999" y="286226"/>
                    <a:pt x="2275999" y="284321"/>
                    <a:pt x="2275999" y="282416"/>
                  </a:cubicBezTo>
                  <a:cubicBezTo>
                    <a:pt x="2276951" y="271939"/>
                    <a:pt x="2276951" y="265271"/>
                    <a:pt x="2276951" y="265271"/>
                  </a:cubicBezTo>
                  <a:cubicBezTo>
                    <a:pt x="2276951" y="265271"/>
                    <a:pt x="2275046" y="270986"/>
                    <a:pt x="2272189" y="281464"/>
                  </a:cubicBezTo>
                  <a:cubicBezTo>
                    <a:pt x="2271236" y="284321"/>
                    <a:pt x="2270284" y="287179"/>
                    <a:pt x="2269331" y="290989"/>
                  </a:cubicBezTo>
                  <a:cubicBezTo>
                    <a:pt x="2269331" y="290989"/>
                    <a:pt x="2269331" y="290989"/>
                    <a:pt x="2269331" y="290989"/>
                  </a:cubicBezTo>
                  <a:cubicBezTo>
                    <a:pt x="2269331" y="280511"/>
                    <a:pt x="2268379" y="270034"/>
                    <a:pt x="2269331" y="261461"/>
                  </a:cubicBezTo>
                  <a:cubicBezTo>
                    <a:pt x="2270284" y="252889"/>
                    <a:pt x="2269331" y="245269"/>
                    <a:pt x="2270284" y="238601"/>
                  </a:cubicBezTo>
                  <a:cubicBezTo>
                    <a:pt x="2271236" y="232886"/>
                    <a:pt x="2271236" y="228124"/>
                    <a:pt x="2272189" y="225266"/>
                  </a:cubicBezTo>
                  <a:cubicBezTo>
                    <a:pt x="2275046" y="215741"/>
                    <a:pt x="2275999" y="210979"/>
                    <a:pt x="2275999" y="210979"/>
                  </a:cubicBezTo>
                  <a:cubicBezTo>
                    <a:pt x="2275999" y="210979"/>
                    <a:pt x="2272189" y="218599"/>
                    <a:pt x="2266474" y="232886"/>
                  </a:cubicBezTo>
                  <a:cubicBezTo>
                    <a:pt x="2267426" y="230029"/>
                    <a:pt x="2267426" y="228124"/>
                    <a:pt x="2267426" y="228124"/>
                  </a:cubicBezTo>
                  <a:cubicBezTo>
                    <a:pt x="2267426" y="228124"/>
                    <a:pt x="2265521" y="230981"/>
                    <a:pt x="2263616" y="235744"/>
                  </a:cubicBezTo>
                  <a:cubicBezTo>
                    <a:pt x="2264569" y="226219"/>
                    <a:pt x="2265521" y="220504"/>
                    <a:pt x="2265521" y="220504"/>
                  </a:cubicBezTo>
                  <a:cubicBezTo>
                    <a:pt x="2265521" y="220504"/>
                    <a:pt x="2262664" y="230029"/>
                    <a:pt x="2256949" y="247174"/>
                  </a:cubicBezTo>
                  <a:cubicBezTo>
                    <a:pt x="2255044" y="250984"/>
                    <a:pt x="2253139" y="253841"/>
                    <a:pt x="2252186" y="258604"/>
                  </a:cubicBezTo>
                  <a:cubicBezTo>
                    <a:pt x="2251234" y="259556"/>
                    <a:pt x="2251234" y="260509"/>
                    <a:pt x="2250281" y="262414"/>
                  </a:cubicBezTo>
                  <a:cubicBezTo>
                    <a:pt x="2252186" y="255746"/>
                    <a:pt x="2253139" y="249079"/>
                    <a:pt x="2255044" y="243364"/>
                  </a:cubicBezTo>
                  <a:cubicBezTo>
                    <a:pt x="2260759" y="216694"/>
                    <a:pt x="2264569" y="194786"/>
                    <a:pt x="2267426" y="178594"/>
                  </a:cubicBezTo>
                  <a:cubicBezTo>
                    <a:pt x="2269331" y="163354"/>
                    <a:pt x="2270284" y="153829"/>
                    <a:pt x="2270284" y="153829"/>
                  </a:cubicBezTo>
                  <a:cubicBezTo>
                    <a:pt x="2270284" y="153829"/>
                    <a:pt x="2267426" y="162401"/>
                    <a:pt x="2262664" y="177641"/>
                  </a:cubicBezTo>
                  <a:cubicBezTo>
                    <a:pt x="2260759" y="185261"/>
                    <a:pt x="2257901" y="194786"/>
                    <a:pt x="2254091" y="205264"/>
                  </a:cubicBezTo>
                  <a:cubicBezTo>
                    <a:pt x="2251234" y="212884"/>
                    <a:pt x="2249329" y="221456"/>
                    <a:pt x="2246471" y="230981"/>
                  </a:cubicBezTo>
                  <a:cubicBezTo>
                    <a:pt x="2244566" y="234791"/>
                    <a:pt x="2243614" y="239554"/>
                    <a:pt x="2241709" y="244316"/>
                  </a:cubicBezTo>
                  <a:cubicBezTo>
                    <a:pt x="2240756" y="240506"/>
                    <a:pt x="2239804" y="236696"/>
                    <a:pt x="2239804" y="233839"/>
                  </a:cubicBezTo>
                  <a:cubicBezTo>
                    <a:pt x="2235994" y="215741"/>
                    <a:pt x="2233136" y="205264"/>
                    <a:pt x="2233136" y="205264"/>
                  </a:cubicBezTo>
                  <a:cubicBezTo>
                    <a:pt x="2233136" y="205264"/>
                    <a:pt x="2235041" y="224314"/>
                    <a:pt x="2237899" y="255746"/>
                  </a:cubicBezTo>
                  <a:cubicBezTo>
                    <a:pt x="2236946" y="259556"/>
                    <a:pt x="2235041" y="264319"/>
                    <a:pt x="2234089" y="269081"/>
                  </a:cubicBezTo>
                  <a:cubicBezTo>
                    <a:pt x="2234089" y="269081"/>
                    <a:pt x="2233136" y="270034"/>
                    <a:pt x="2233136" y="270034"/>
                  </a:cubicBezTo>
                  <a:cubicBezTo>
                    <a:pt x="2233136" y="268129"/>
                    <a:pt x="2233136" y="265271"/>
                    <a:pt x="2233136" y="263366"/>
                  </a:cubicBezTo>
                  <a:cubicBezTo>
                    <a:pt x="2233136" y="253841"/>
                    <a:pt x="2232184" y="244316"/>
                    <a:pt x="2231231" y="234791"/>
                  </a:cubicBezTo>
                  <a:cubicBezTo>
                    <a:pt x="2230279" y="225266"/>
                    <a:pt x="2229326" y="216694"/>
                    <a:pt x="2228374" y="207169"/>
                  </a:cubicBezTo>
                  <a:cubicBezTo>
                    <a:pt x="2229326" y="198596"/>
                    <a:pt x="2230279" y="193834"/>
                    <a:pt x="2230279" y="193834"/>
                  </a:cubicBezTo>
                  <a:cubicBezTo>
                    <a:pt x="2230279" y="193834"/>
                    <a:pt x="2229326" y="197644"/>
                    <a:pt x="2226469" y="204311"/>
                  </a:cubicBezTo>
                  <a:cubicBezTo>
                    <a:pt x="2225516" y="202406"/>
                    <a:pt x="2224564" y="201454"/>
                    <a:pt x="2222659" y="200501"/>
                  </a:cubicBezTo>
                  <a:cubicBezTo>
                    <a:pt x="2221706" y="200501"/>
                    <a:pt x="2221706" y="199549"/>
                    <a:pt x="2220754" y="199549"/>
                  </a:cubicBezTo>
                  <a:cubicBezTo>
                    <a:pt x="2219801" y="199549"/>
                    <a:pt x="2218849" y="199549"/>
                    <a:pt x="2217896" y="199549"/>
                  </a:cubicBezTo>
                  <a:cubicBezTo>
                    <a:pt x="2215991" y="200501"/>
                    <a:pt x="2215991" y="201454"/>
                    <a:pt x="2215039" y="202406"/>
                  </a:cubicBezTo>
                  <a:cubicBezTo>
                    <a:pt x="2213134" y="206216"/>
                    <a:pt x="2213134" y="210979"/>
                    <a:pt x="2213134" y="214789"/>
                  </a:cubicBezTo>
                  <a:cubicBezTo>
                    <a:pt x="2214086" y="210979"/>
                    <a:pt x="2215039" y="206216"/>
                    <a:pt x="2217896" y="203359"/>
                  </a:cubicBezTo>
                  <a:cubicBezTo>
                    <a:pt x="2218849" y="202406"/>
                    <a:pt x="2218849" y="201454"/>
                    <a:pt x="2219801" y="201454"/>
                  </a:cubicBezTo>
                  <a:cubicBezTo>
                    <a:pt x="2219801" y="201454"/>
                    <a:pt x="2220754" y="201454"/>
                    <a:pt x="2220754" y="202406"/>
                  </a:cubicBezTo>
                  <a:cubicBezTo>
                    <a:pt x="2221706" y="203359"/>
                    <a:pt x="2222659" y="205264"/>
                    <a:pt x="2223611" y="207169"/>
                  </a:cubicBezTo>
                  <a:lnTo>
                    <a:pt x="2223611" y="215741"/>
                  </a:lnTo>
                  <a:cubicBezTo>
                    <a:pt x="2223611" y="215741"/>
                    <a:pt x="2223611" y="215741"/>
                    <a:pt x="2223611" y="215741"/>
                  </a:cubicBezTo>
                  <a:cubicBezTo>
                    <a:pt x="2221706" y="222409"/>
                    <a:pt x="2218849" y="230981"/>
                    <a:pt x="2215991" y="241459"/>
                  </a:cubicBezTo>
                  <a:cubicBezTo>
                    <a:pt x="2213134" y="250984"/>
                    <a:pt x="2209324" y="262414"/>
                    <a:pt x="2206466" y="274796"/>
                  </a:cubicBezTo>
                  <a:cubicBezTo>
                    <a:pt x="2203609" y="287179"/>
                    <a:pt x="2199799" y="299561"/>
                    <a:pt x="2196941" y="313849"/>
                  </a:cubicBezTo>
                  <a:cubicBezTo>
                    <a:pt x="2195989" y="308134"/>
                    <a:pt x="2195989" y="305276"/>
                    <a:pt x="2195989" y="305276"/>
                  </a:cubicBezTo>
                  <a:cubicBezTo>
                    <a:pt x="2195989" y="305276"/>
                    <a:pt x="2195989" y="310039"/>
                    <a:pt x="2195036" y="317659"/>
                  </a:cubicBezTo>
                  <a:cubicBezTo>
                    <a:pt x="2194084" y="315754"/>
                    <a:pt x="2193131" y="314801"/>
                    <a:pt x="2193131" y="314801"/>
                  </a:cubicBezTo>
                  <a:cubicBezTo>
                    <a:pt x="2193131" y="314801"/>
                    <a:pt x="2194084" y="315754"/>
                    <a:pt x="2195036" y="318611"/>
                  </a:cubicBezTo>
                  <a:cubicBezTo>
                    <a:pt x="2195036" y="320516"/>
                    <a:pt x="2195036" y="321469"/>
                    <a:pt x="2195036" y="323374"/>
                  </a:cubicBezTo>
                  <a:cubicBezTo>
                    <a:pt x="2194084" y="327184"/>
                    <a:pt x="2193131" y="330994"/>
                    <a:pt x="2192179" y="334804"/>
                  </a:cubicBezTo>
                  <a:cubicBezTo>
                    <a:pt x="2191226" y="332899"/>
                    <a:pt x="2191226" y="331946"/>
                    <a:pt x="2190274" y="330994"/>
                  </a:cubicBezTo>
                  <a:cubicBezTo>
                    <a:pt x="2190274" y="330041"/>
                    <a:pt x="2191226" y="330041"/>
                    <a:pt x="2191226" y="330041"/>
                  </a:cubicBezTo>
                  <a:cubicBezTo>
                    <a:pt x="2191226" y="330041"/>
                    <a:pt x="2191226" y="330041"/>
                    <a:pt x="2190274" y="330994"/>
                  </a:cubicBezTo>
                  <a:cubicBezTo>
                    <a:pt x="2189321" y="328136"/>
                    <a:pt x="2188369" y="326231"/>
                    <a:pt x="2188369" y="326231"/>
                  </a:cubicBezTo>
                  <a:cubicBezTo>
                    <a:pt x="2188369" y="326231"/>
                    <a:pt x="2188369" y="328136"/>
                    <a:pt x="2189321" y="331946"/>
                  </a:cubicBezTo>
                  <a:cubicBezTo>
                    <a:pt x="2189321" y="331946"/>
                    <a:pt x="2188369" y="332899"/>
                    <a:pt x="2188369" y="332899"/>
                  </a:cubicBezTo>
                  <a:cubicBezTo>
                    <a:pt x="2186464" y="321469"/>
                    <a:pt x="2185511" y="315754"/>
                    <a:pt x="2185511" y="315754"/>
                  </a:cubicBezTo>
                  <a:cubicBezTo>
                    <a:pt x="2185511" y="315754"/>
                    <a:pt x="2185511" y="323374"/>
                    <a:pt x="2184559" y="336709"/>
                  </a:cubicBezTo>
                  <a:cubicBezTo>
                    <a:pt x="2184559" y="336709"/>
                    <a:pt x="2184559" y="336709"/>
                    <a:pt x="2184559" y="337661"/>
                  </a:cubicBezTo>
                  <a:cubicBezTo>
                    <a:pt x="2183606" y="339566"/>
                    <a:pt x="2181701" y="341471"/>
                    <a:pt x="2179796" y="343376"/>
                  </a:cubicBezTo>
                  <a:cubicBezTo>
                    <a:pt x="2179796" y="342424"/>
                    <a:pt x="2178844" y="341471"/>
                    <a:pt x="2178844" y="340519"/>
                  </a:cubicBezTo>
                  <a:cubicBezTo>
                    <a:pt x="2183606" y="320516"/>
                    <a:pt x="2188369" y="301466"/>
                    <a:pt x="2192179" y="283369"/>
                  </a:cubicBezTo>
                  <a:cubicBezTo>
                    <a:pt x="2205514" y="228124"/>
                    <a:pt x="2212181" y="190024"/>
                    <a:pt x="2212181" y="190024"/>
                  </a:cubicBezTo>
                  <a:cubicBezTo>
                    <a:pt x="2212181" y="190024"/>
                    <a:pt x="2199799" y="222409"/>
                    <a:pt x="2183606" y="272891"/>
                  </a:cubicBezTo>
                  <a:cubicBezTo>
                    <a:pt x="2184559" y="266224"/>
                    <a:pt x="2186464" y="259556"/>
                    <a:pt x="2187416" y="253841"/>
                  </a:cubicBezTo>
                  <a:cubicBezTo>
                    <a:pt x="2189321" y="246221"/>
                    <a:pt x="2190274" y="239554"/>
                    <a:pt x="2192179" y="231934"/>
                  </a:cubicBezTo>
                  <a:cubicBezTo>
                    <a:pt x="2194084" y="224314"/>
                    <a:pt x="2195989" y="216694"/>
                    <a:pt x="2196941" y="210026"/>
                  </a:cubicBezTo>
                  <a:cubicBezTo>
                    <a:pt x="2197894" y="204311"/>
                    <a:pt x="2199799" y="198596"/>
                    <a:pt x="2200751" y="193834"/>
                  </a:cubicBezTo>
                  <a:cubicBezTo>
                    <a:pt x="2201704" y="189071"/>
                    <a:pt x="2203609" y="184309"/>
                    <a:pt x="2204561" y="179546"/>
                  </a:cubicBezTo>
                  <a:cubicBezTo>
                    <a:pt x="2207419" y="170021"/>
                    <a:pt x="2209324" y="162401"/>
                    <a:pt x="2211229" y="155734"/>
                  </a:cubicBezTo>
                  <a:cubicBezTo>
                    <a:pt x="2215039" y="142399"/>
                    <a:pt x="2217896" y="134779"/>
                    <a:pt x="2217896" y="134779"/>
                  </a:cubicBezTo>
                  <a:cubicBezTo>
                    <a:pt x="2217896" y="134779"/>
                    <a:pt x="2215039" y="139541"/>
                    <a:pt x="2211229" y="148114"/>
                  </a:cubicBezTo>
                  <a:cubicBezTo>
                    <a:pt x="2211229" y="148114"/>
                    <a:pt x="2211229" y="147161"/>
                    <a:pt x="2211229" y="147161"/>
                  </a:cubicBezTo>
                  <a:cubicBezTo>
                    <a:pt x="2213134" y="139541"/>
                    <a:pt x="2215039" y="131921"/>
                    <a:pt x="2216944" y="125254"/>
                  </a:cubicBezTo>
                  <a:cubicBezTo>
                    <a:pt x="2218849" y="118586"/>
                    <a:pt x="2220754" y="111919"/>
                    <a:pt x="2222659" y="105251"/>
                  </a:cubicBezTo>
                  <a:cubicBezTo>
                    <a:pt x="2226469" y="92869"/>
                    <a:pt x="2229326" y="81439"/>
                    <a:pt x="2233136" y="72866"/>
                  </a:cubicBezTo>
                  <a:cubicBezTo>
                    <a:pt x="2238851" y="54769"/>
                    <a:pt x="2242661" y="45244"/>
                    <a:pt x="2242661" y="45244"/>
                  </a:cubicBezTo>
                  <a:cubicBezTo>
                    <a:pt x="2242661" y="45244"/>
                    <a:pt x="2237899" y="54769"/>
                    <a:pt x="2229326" y="71914"/>
                  </a:cubicBezTo>
                  <a:cubicBezTo>
                    <a:pt x="2224564" y="80486"/>
                    <a:pt x="2220754" y="90964"/>
                    <a:pt x="2215991" y="103346"/>
                  </a:cubicBezTo>
                  <a:cubicBezTo>
                    <a:pt x="2213134" y="109061"/>
                    <a:pt x="2211229" y="115729"/>
                    <a:pt x="2208371" y="122396"/>
                  </a:cubicBezTo>
                  <a:cubicBezTo>
                    <a:pt x="2205514" y="129064"/>
                    <a:pt x="2203609" y="136684"/>
                    <a:pt x="2200751" y="144304"/>
                  </a:cubicBezTo>
                  <a:cubicBezTo>
                    <a:pt x="2195036" y="159544"/>
                    <a:pt x="2190274" y="176689"/>
                    <a:pt x="2184559" y="193834"/>
                  </a:cubicBezTo>
                  <a:cubicBezTo>
                    <a:pt x="2181701" y="204311"/>
                    <a:pt x="2177891" y="215741"/>
                    <a:pt x="2175034" y="228124"/>
                  </a:cubicBezTo>
                  <a:cubicBezTo>
                    <a:pt x="2175986" y="218599"/>
                    <a:pt x="2176939" y="210026"/>
                    <a:pt x="2177891" y="203359"/>
                  </a:cubicBezTo>
                  <a:cubicBezTo>
                    <a:pt x="2178844" y="198596"/>
                    <a:pt x="2178844" y="193834"/>
                    <a:pt x="2178844" y="190024"/>
                  </a:cubicBezTo>
                  <a:cubicBezTo>
                    <a:pt x="2179796" y="186214"/>
                    <a:pt x="2180749" y="184309"/>
                    <a:pt x="2180749" y="184309"/>
                  </a:cubicBezTo>
                  <a:cubicBezTo>
                    <a:pt x="2180749" y="184309"/>
                    <a:pt x="2179796" y="185261"/>
                    <a:pt x="2179796" y="187166"/>
                  </a:cubicBezTo>
                  <a:cubicBezTo>
                    <a:pt x="2180749" y="180499"/>
                    <a:pt x="2180749" y="176689"/>
                    <a:pt x="2180749" y="176689"/>
                  </a:cubicBezTo>
                  <a:cubicBezTo>
                    <a:pt x="2180749" y="176689"/>
                    <a:pt x="2178844" y="183356"/>
                    <a:pt x="2175986" y="194786"/>
                  </a:cubicBezTo>
                  <a:cubicBezTo>
                    <a:pt x="2174081" y="198596"/>
                    <a:pt x="2172176" y="202406"/>
                    <a:pt x="2170271" y="208121"/>
                  </a:cubicBezTo>
                  <a:cubicBezTo>
                    <a:pt x="2163604" y="223361"/>
                    <a:pt x="2155031" y="245269"/>
                    <a:pt x="2144554" y="271939"/>
                  </a:cubicBezTo>
                  <a:cubicBezTo>
                    <a:pt x="2141696" y="279559"/>
                    <a:pt x="2137886" y="288131"/>
                    <a:pt x="2135029" y="296704"/>
                  </a:cubicBezTo>
                  <a:cubicBezTo>
                    <a:pt x="2135029" y="296704"/>
                    <a:pt x="2135029" y="296704"/>
                    <a:pt x="2135029" y="295751"/>
                  </a:cubicBezTo>
                  <a:cubicBezTo>
                    <a:pt x="2133124" y="290989"/>
                    <a:pt x="2131219" y="286226"/>
                    <a:pt x="2129314" y="282416"/>
                  </a:cubicBezTo>
                  <a:cubicBezTo>
                    <a:pt x="2133124" y="261461"/>
                    <a:pt x="2135981" y="244316"/>
                    <a:pt x="2137886" y="231934"/>
                  </a:cubicBezTo>
                  <a:cubicBezTo>
                    <a:pt x="2139791" y="217646"/>
                    <a:pt x="2141696" y="210026"/>
                    <a:pt x="2141696" y="210026"/>
                  </a:cubicBezTo>
                  <a:cubicBezTo>
                    <a:pt x="2141696" y="210026"/>
                    <a:pt x="2138839" y="217646"/>
                    <a:pt x="2134076" y="230981"/>
                  </a:cubicBezTo>
                  <a:cubicBezTo>
                    <a:pt x="2131219" y="239554"/>
                    <a:pt x="2127409" y="250984"/>
                    <a:pt x="2123599" y="263366"/>
                  </a:cubicBezTo>
                  <a:cubicBezTo>
                    <a:pt x="2123599" y="260509"/>
                    <a:pt x="2122646" y="257651"/>
                    <a:pt x="2122646" y="253841"/>
                  </a:cubicBezTo>
                  <a:cubicBezTo>
                    <a:pt x="2120741" y="238601"/>
                    <a:pt x="2118836" y="225266"/>
                    <a:pt x="2117884" y="211931"/>
                  </a:cubicBezTo>
                  <a:cubicBezTo>
                    <a:pt x="2115979" y="198596"/>
                    <a:pt x="2114074" y="187166"/>
                    <a:pt x="2112169" y="176689"/>
                  </a:cubicBezTo>
                  <a:cubicBezTo>
                    <a:pt x="2110264" y="166211"/>
                    <a:pt x="2108359" y="157639"/>
                    <a:pt x="2107406" y="150019"/>
                  </a:cubicBezTo>
                  <a:cubicBezTo>
                    <a:pt x="2104549" y="134779"/>
                    <a:pt x="2102644" y="127159"/>
                    <a:pt x="2102644" y="127159"/>
                  </a:cubicBezTo>
                  <a:cubicBezTo>
                    <a:pt x="2102644" y="127159"/>
                    <a:pt x="2102644" y="135731"/>
                    <a:pt x="2103596" y="150971"/>
                  </a:cubicBezTo>
                  <a:cubicBezTo>
                    <a:pt x="2103596" y="155734"/>
                    <a:pt x="2104549" y="161449"/>
                    <a:pt x="2104549" y="168116"/>
                  </a:cubicBezTo>
                  <a:cubicBezTo>
                    <a:pt x="2104549" y="171926"/>
                    <a:pt x="2104549" y="176689"/>
                    <a:pt x="2104549" y="183356"/>
                  </a:cubicBezTo>
                  <a:cubicBezTo>
                    <a:pt x="2104549" y="190024"/>
                    <a:pt x="2105501" y="197644"/>
                    <a:pt x="2105501" y="207169"/>
                  </a:cubicBezTo>
                  <a:cubicBezTo>
                    <a:pt x="2105501" y="212884"/>
                    <a:pt x="2106454" y="218599"/>
                    <a:pt x="2106454" y="225266"/>
                  </a:cubicBezTo>
                  <a:cubicBezTo>
                    <a:pt x="2105501" y="224314"/>
                    <a:pt x="2105501" y="222409"/>
                    <a:pt x="2104549" y="221456"/>
                  </a:cubicBezTo>
                  <a:cubicBezTo>
                    <a:pt x="2104549" y="221456"/>
                    <a:pt x="2104549" y="221456"/>
                    <a:pt x="2104549" y="221456"/>
                  </a:cubicBezTo>
                  <a:lnTo>
                    <a:pt x="2104549" y="221456"/>
                  </a:lnTo>
                  <a:cubicBezTo>
                    <a:pt x="2103596" y="219551"/>
                    <a:pt x="2102644" y="217646"/>
                    <a:pt x="2102644" y="215741"/>
                  </a:cubicBezTo>
                  <a:cubicBezTo>
                    <a:pt x="2102644" y="211931"/>
                    <a:pt x="2101691" y="208121"/>
                    <a:pt x="2101691" y="205264"/>
                  </a:cubicBezTo>
                  <a:cubicBezTo>
                    <a:pt x="2100739" y="193834"/>
                    <a:pt x="2099786" y="184309"/>
                    <a:pt x="2098834" y="176689"/>
                  </a:cubicBezTo>
                  <a:cubicBezTo>
                    <a:pt x="2098834" y="173831"/>
                    <a:pt x="2097881" y="170974"/>
                    <a:pt x="2097881" y="168116"/>
                  </a:cubicBezTo>
                  <a:cubicBezTo>
                    <a:pt x="2100739" y="155734"/>
                    <a:pt x="2102644" y="149066"/>
                    <a:pt x="2102644" y="149066"/>
                  </a:cubicBezTo>
                  <a:cubicBezTo>
                    <a:pt x="2102644" y="149066"/>
                    <a:pt x="2100739" y="153829"/>
                    <a:pt x="2096929" y="162401"/>
                  </a:cubicBezTo>
                  <a:cubicBezTo>
                    <a:pt x="2095976" y="155734"/>
                    <a:pt x="2095024" y="151924"/>
                    <a:pt x="2095024" y="151924"/>
                  </a:cubicBezTo>
                  <a:cubicBezTo>
                    <a:pt x="2095024" y="151924"/>
                    <a:pt x="2095024" y="157639"/>
                    <a:pt x="2095024" y="167164"/>
                  </a:cubicBezTo>
                  <a:cubicBezTo>
                    <a:pt x="2088356" y="182404"/>
                    <a:pt x="2078831" y="206216"/>
                    <a:pt x="2066449" y="235744"/>
                  </a:cubicBezTo>
                  <a:cubicBezTo>
                    <a:pt x="2063591" y="243364"/>
                    <a:pt x="2060734" y="250984"/>
                    <a:pt x="2056924" y="259556"/>
                  </a:cubicBezTo>
                  <a:cubicBezTo>
                    <a:pt x="2061686" y="234791"/>
                    <a:pt x="2063591" y="219551"/>
                    <a:pt x="2063591" y="219551"/>
                  </a:cubicBezTo>
                  <a:cubicBezTo>
                    <a:pt x="2063591" y="219551"/>
                    <a:pt x="2058829" y="231934"/>
                    <a:pt x="2052161" y="252889"/>
                  </a:cubicBezTo>
                  <a:cubicBezTo>
                    <a:pt x="2051209" y="250984"/>
                    <a:pt x="2050256" y="249079"/>
                    <a:pt x="2050256" y="248126"/>
                  </a:cubicBezTo>
                  <a:cubicBezTo>
                    <a:pt x="2050256" y="238601"/>
                    <a:pt x="2050256" y="233839"/>
                    <a:pt x="2050256" y="233839"/>
                  </a:cubicBezTo>
                  <a:cubicBezTo>
                    <a:pt x="2050256" y="233839"/>
                    <a:pt x="2049304" y="237649"/>
                    <a:pt x="2048351" y="244316"/>
                  </a:cubicBezTo>
                  <a:cubicBezTo>
                    <a:pt x="2047399" y="241459"/>
                    <a:pt x="2046446" y="240506"/>
                    <a:pt x="2046446" y="240506"/>
                  </a:cubicBezTo>
                  <a:cubicBezTo>
                    <a:pt x="2046446" y="240506"/>
                    <a:pt x="2047399" y="242411"/>
                    <a:pt x="2047399" y="247174"/>
                  </a:cubicBezTo>
                  <a:cubicBezTo>
                    <a:pt x="2046446" y="251936"/>
                    <a:pt x="2045494" y="258604"/>
                    <a:pt x="2044541" y="266224"/>
                  </a:cubicBezTo>
                  <a:cubicBezTo>
                    <a:pt x="2044541" y="264319"/>
                    <a:pt x="2043589" y="261461"/>
                    <a:pt x="2043589" y="259556"/>
                  </a:cubicBezTo>
                  <a:cubicBezTo>
                    <a:pt x="2042636" y="255746"/>
                    <a:pt x="2042636" y="252889"/>
                    <a:pt x="2041684" y="249079"/>
                  </a:cubicBezTo>
                  <a:cubicBezTo>
                    <a:pt x="2046446" y="210026"/>
                    <a:pt x="2048351" y="184309"/>
                    <a:pt x="2048351" y="184309"/>
                  </a:cubicBezTo>
                  <a:cubicBezTo>
                    <a:pt x="2048351" y="184309"/>
                    <a:pt x="2044541" y="196691"/>
                    <a:pt x="2039779" y="216694"/>
                  </a:cubicBezTo>
                  <a:cubicBezTo>
                    <a:pt x="2038826" y="218599"/>
                    <a:pt x="2037874" y="220504"/>
                    <a:pt x="2036921" y="223361"/>
                  </a:cubicBezTo>
                  <a:cubicBezTo>
                    <a:pt x="2036921" y="221456"/>
                    <a:pt x="2035969" y="220504"/>
                    <a:pt x="2035969" y="218599"/>
                  </a:cubicBezTo>
                  <a:cubicBezTo>
                    <a:pt x="2034064" y="206216"/>
                    <a:pt x="2032159" y="195739"/>
                    <a:pt x="2031206" y="187166"/>
                  </a:cubicBezTo>
                  <a:cubicBezTo>
                    <a:pt x="2030254" y="179546"/>
                    <a:pt x="2029301" y="173831"/>
                    <a:pt x="2028349" y="169069"/>
                  </a:cubicBezTo>
                  <a:cubicBezTo>
                    <a:pt x="2030254" y="154781"/>
                    <a:pt x="2031206" y="147161"/>
                    <a:pt x="2031206" y="147161"/>
                  </a:cubicBezTo>
                  <a:cubicBezTo>
                    <a:pt x="2031206" y="147161"/>
                    <a:pt x="2030254" y="150971"/>
                    <a:pt x="2028349" y="157639"/>
                  </a:cubicBezTo>
                  <a:cubicBezTo>
                    <a:pt x="2029301" y="145256"/>
                    <a:pt x="2030254" y="138589"/>
                    <a:pt x="2030254" y="138589"/>
                  </a:cubicBezTo>
                  <a:cubicBezTo>
                    <a:pt x="2030254" y="138589"/>
                    <a:pt x="2028349" y="146209"/>
                    <a:pt x="2023586" y="160496"/>
                  </a:cubicBezTo>
                  <a:cubicBezTo>
                    <a:pt x="2021681" y="167164"/>
                    <a:pt x="2019776" y="176689"/>
                    <a:pt x="2017871" y="186214"/>
                  </a:cubicBezTo>
                  <a:cubicBezTo>
                    <a:pt x="2017871" y="188119"/>
                    <a:pt x="2016919" y="190024"/>
                    <a:pt x="2016919" y="191929"/>
                  </a:cubicBezTo>
                  <a:cubicBezTo>
                    <a:pt x="2016919" y="191929"/>
                    <a:pt x="2016919" y="190976"/>
                    <a:pt x="2016919" y="190976"/>
                  </a:cubicBezTo>
                  <a:cubicBezTo>
                    <a:pt x="2018824" y="170021"/>
                    <a:pt x="2019776" y="158591"/>
                    <a:pt x="2019776" y="158591"/>
                  </a:cubicBezTo>
                  <a:cubicBezTo>
                    <a:pt x="2019776" y="158591"/>
                    <a:pt x="2017871" y="166211"/>
                    <a:pt x="2015014" y="178594"/>
                  </a:cubicBezTo>
                  <a:cubicBezTo>
                    <a:pt x="2015014" y="176689"/>
                    <a:pt x="2014061" y="174784"/>
                    <a:pt x="2014061" y="174784"/>
                  </a:cubicBezTo>
                  <a:cubicBezTo>
                    <a:pt x="2014061" y="174784"/>
                    <a:pt x="2014061" y="175736"/>
                    <a:pt x="2014061" y="177641"/>
                  </a:cubicBezTo>
                  <a:cubicBezTo>
                    <a:pt x="2013109" y="172879"/>
                    <a:pt x="2012156" y="168116"/>
                    <a:pt x="2011204" y="163354"/>
                  </a:cubicBezTo>
                  <a:cubicBezTo>
                    <a:pt x="2008346" y="148114"/>
                    <a:pt x="2006441" y="135731"/>
                    <a:pt x="2003584" y="125254"/>
                  </a:cubicBezTo>
                  <a:cubicBezTo>
                    <a:pt x="1999774" y="104299"/>
                    <a:pt x="1996916" y="91916"/>
                    <a:pt x="1996916" y="91916"/>
                  </a:cubicBezTo>
                  <a:cubicBezTo>
                    <a:pt x="1996916" y="91916"/>
                    <a:pt x="1997869" y="104299"/>
                    <a:pt x="1999774" y="125254"/>
                  </a:cubicBezTo>
                  <a:cubicBezTo>
                    <a:pt x="2000726" y="135731"/>
                    <a:pt x="2001679" y="149066"/>
                    <a:pt x="2003584" y="164306"/>
                  </a:cubicBezTo>
                  <a:cubicBezTo>
                    <a:pt x="2004536" y="175736"/>
                    <a:pt x="2006441" y="189071"/>
                    <a:pt x="2008346" y="203359"/>
                  </a:cubicBezTo>
                  <a:cubicBezTo>
                    <a:pt x="2005489" y="213836"/>
                    <a:pt x="2002631" y="227171"/>
                    <a:pt x="1999774" y="240506"/>
                  </a:cubicBezTo>
                  <a:cubicBezTo>
                    <a:pt x="1995011" y="262414"/>
                    <a:pt x="1990249" y="288131"/>
                    <a:pt x="1984534" y="314801"/>
                  </a:cubicBezTo>
                  <a:cubicBezTo>
                    <a:pt x="1984534" y="303371"/>
                    <a:pt x="1984534" y="292894"/>
                    <a:pt x="1984534" y="283369"/>
                  </a:cubicBezTo>
                  <a:cubicBezTo>
                    <a:pt x="1984534" y="277654"/>
                    <a:pt x="1984534" y="271939"/>
                    <a:pt x="1984534" y="267176"/>
                  </a:cubicBezTo>
                  <a:cubicBezTo>
                    <a:pt x="1985486" y="265271"/>
                    <a:pt x="1986439" y="263366"/>
                    <a:pt x="1986439" y="263366"/>
                  </a:cubicBezTo>
                  <a:cubicBezTo>
                    <a:pt x="1986439" y="263366"/>
                    <a:pt x="1985486" y="264319"/>
                    <a:pt x="1984534" y="265271"/>
                  </a:cubicBezTo>
                  <a:cubicBezTo>
                    <a:pt x="1984534" y="257651"/>
                    <a:pt x="1984534" y="250031"/>
                    <a:pt x="1985486" y="243364"/>
                  </a:cubicBezTo>
                  <a:cubicBezTo>
                    <a:pt x="1986439" y="231934"/>
                    <a:pt x="1986439" y="221456"/>
                    <a:pt x="1987391" y="212884"/>
                  </a:cubicBezTo>
                  <a:cubicBezTo>
                    <a:pt x="1988344" y="195739"/>
                    <a:pt x="1989296" y="186214"/>
                    <a:pt x="1989296" y="186214"/>
                  </a:cubicBezTo>
                  <a:cubicBezTo>
                    <a:pt x="1989296" y="186214"/>
                    <a:pt x="1987391" y="195739"/>
                    <a:pt x="1983581" y="211931"/>
                  </a:cubicBezTo>
                  <a:cubicBezTo>
                    <a:pt x="1981676" y="220504"/>
                    <a:pt x="1979771" y="230029"/>
                    <a:pt x="1978819" y="242411"/>
                  </a:cubicBezTo>
                  <a:cubicBezTo>
                    <a:pt x="1976914" y="253841"/>
                    <a:pt x="1975961" y="267176"/>
                    <a:pt x="1974056" y="281464"/>
                  </a:cubicBezTo>
                  <a:cubicBezTo>
                    <a:pt x="1974056" y="281464"/>
                    <a:pt x="1973104" y="282416"/>
                    <a:pt x="1973104" y="282416"/>
                  </a:cubicBezTo>
                  <a:cubicBezTo>
                    <a:pt x="1971199" y="284321"/>
                    <a:pt x="1970246" y="286226"/>
                    <a:pt x="1968341" y="289084"/>
                  </a:cubicBezTo>
                  <a:cubicBezTo>
                    <a:pt x="1968341" y="287179"/>
                    <a:pt x="1968341" y="285274"/>
                    <a:pt x="1968341" y="283369"/>
                  </a:cubicBezTo>
                  <a:cubicBezTo>
                    <a:pt x="1971199" y="277654"/>
                    <a:pt x="1973104" y="274796"/>
                    <a:pt x="1973104" y="274796"/>
                  </a:cubicBezTo>
                  <a:cubicBezTo>
                    <a:pt x="1973104" y="274796"/>
                    <a:pt x="1971199" y="276701"/>
                    <a:pt x="1968341" y="280511"/>
                  </a:cubicBezTo>
                  <a:cubicBezTo>
                    <a:pt x="1970246" y="255746"/>
                    <a:pt x="1972151" y="235744"/>
                    <a:pt x="1973104" y="224314"/>
                  </a:cubicBezTo>
                  <a:cubicBezTo>
                    <a:pt x="1975961" y="201454"/>
                    <a:pt x="1976914" y="187166"/>
                    <a:pt x="1976914" y="187166"/>
                  </a:cubicBezTo>
                  <a:cubicBezTo>
                    <a:pt x="1976914" y="187166"/>
                    <a:pt x="1973104" y="198596"/>
                    <a:pt x="1967389" y="218599"/>
                  </a:cubicBezTo>
                  <a:cubicBezTo>
                    <a:pt x="1967389" y="217646"/>
                    <a:pt x="1967389" y="216694"/>
                    <a:pt x="1967389" y="216694"/>
                  </a:cubicBezTo>
                  <a:cubicBezTo>
                    <a:pt x="1967389" y="216694"/>
                    <a:pt x="1967389" y="217646"/>
                    <a:pt x="1966436" y="220504"/>
                  </a:cubicBezTo>
                  <a:cubicBezTo>
                    <a:pt x="1963579" y="229076"/>
                    <a:pt x="1960721" y="238601"/>
                    <a:pt x="1957864" y="250031"/>
                  </a:cubicBezTo>
                  <a:cubicBezTo>
                    <a:pt x="1955959" y="256699"/>
                    <a:pt x="1954054" y="264319"/>
                    <a:pt x="1952149" y="271939"/>
                  </a:cubicBezTo>
                  <a:cubicBezTo>
                    <a:pt x="1947386" y="250031"/>
                    <a:pt x="1944529" y="232886"/>
                    <a:pt x="1941671" y="221456"/>
                  </a:cubicBezTo>
                  <a:cubicBezTo>
                    <a:pt x="1941671" y="218599"/>
                    <a:pt x="1942624" y="215741"/>
                    <a:pt x="1942624" y="213836"/>
                  </a:cubicBezTo>
                  <a:cubicBezTo>
                    <a:pt x="1946434" y="203359"/>
                    <a:pt x="1949291" y="193834"/>
                    <a:pt x="1952149" y="186214"/>
                  </a:cubicBezTo>
                  <a:cubicBezTo>
                    <a:pt x="1958816" y="168116"/>
                    <a:pt x="1962626" y="157639"/>
                    <a:pt x="1962626" y="157639"/>
                  </a:cubicBezTo>
                  <a:cubicBezTo>
                    <a:pt x="1962626" y="157639"/>
                    <a:pt x="1957864" y="167164"/>
                    <a:pt x="1948339" y="185261"/>
                  </a:cubicBezTo>
                  <a:cubicBezTo>
                    <a:pt x="1947386" y="187166"/>
                    <a:pt x="1946434" y="189071"/>
                    <a:pt x="1945481" y="190976"/>
                  </a:cubicBezTo>
                  <a:cubicBezTo>
                    <a:pt x="1945481" y="190024"/>
                    <a:pt x="1945481" y="189071"/>
                    <a:pt x="1945481" y="189071"/>
                  </a:cubicBezTo>
                  <a:cubicBezTo>
                    <a:pt x="1945481" y="189071"/>
                    <a:pt x="1945481" y="190024"/>
                    <a:pt x="1944529" y="192881"/>
                  </a:cubicBezTo>
                  <a:cubicBezTo>
                    <a:pt x="1942624" y="196691"/>
                    <a:pt x="1940719" y="201454"/>
                    <a:pt x="1938814" y="205264"/>
                  </a:cubicBezTo>
                  <a:cubicBezTo>
                    <a:pt x="1936909" y="170021"/>
                    <a:pt x="1935004" y="148114"/>
                    <a:pt x="1935004" y="148114"/>
                  </a:cubicBezTo>
                  <a:cubicBezTo>
                    <a:pt x="1935004" y="148114"/>
                    <a:pt x="1931194" y="178594"/>
                    <a:pt x="1928336" y="224314"/>
                  </a:cubicBezTo>
                  <a:cubicBezTo>
                    <a:pt x="1928336" y="225266"/>
                    <a:pt x="1928336" y="227171"/>
                    <a:pt x="1928336" y="229076"/>
                  </a:cubicBezTo>
                  <a:cubicBezTo>
                    <a:pt x="1927384" y="231934"/>
                    <a:pt x="1925479" y="234791"/>
                    <a:pt x="1924526" y="236696"/>
                  </a:cubicBezTo>
                  <a:cubicBezTo>
                    <a:pt x="1921669" y="243364"/>
                    <a:pt x="1918811" y="250984"/>
                    <a:pt x="1915001" y="258604"/>
                  </a:cubicBezTo>
                  <a:cubicBezTo>
                    <a:pt x="1914049" y="261461"/>
                    <a:pt x="1912144" y="265271"/>
                    <a:pt x="1911191" y="268129"/>
                  </a:cubicBezTo>
                  <a:cubicBezTo>
                    <a:pt x="1910239" y="265271"/>
                    <a:pt x="1908334" y="262414"/>
                    <a:pt x="1907381" y="259556"/>
                  </a:cubicBezTo>
                  <a:lnTo>
                    <a:pt x="1907381" y="258604"/>
                  </a:lnTo>
                  <a:lnTo>
                    <a:pt x="1907381" y="258604"/>
                  </a:lnTo>
                  <a:cubicBezTo>
                    <a:pt x="1905476" y="256699"/>
                    <a:pt x="1903571" y="254794"/>
                    <a:pt x="1900714" y="253841"/>
                  </a:cubicBezTo>
                  <a:cubicBezTo>
                    <a:pt x="1899761" y="253841"/>
                    <a:pt x="1898809" y="252889"/>
                    <a:pt x="1897856" y="252889"/>
                  </a:cubicBezTo>
                  <a:cubicBezTo>
                    <a:pt x="1897856" y="252889"/>
                    <a:pt x="1896904" y="252889"/>
                    <a:pt x="1896904" y="252889"/>
                  </a:cubicBezTo>
                  <a:cubicBezTo>
                    <a:pt x="1896904" y="251936"/>
                    <a:pt x="1896904" y="251936"/>
                    <a:pt x="1896904" y="250984"/>
                  </a:cubicBezTo>
                  <a:cubicBezTo>
                    <a:pt x="1896904" y="249079"/>
                    <a:pt x="1897856" y="247174"/>
                    <a:pt x="1897856" y="246221"/>
                  </a:cubicBezTo>
                  <a:cubicBezTo>
                    <a:pt x="1899761" y="240506"/>
                    <a:pt x="1900714" y="234791"/>
                    <a:pt x="1902619" y="230029"/>
                  </a:cubicBezTo>
                  <a:cubicBezTo>
                    <a:pt x="1903571" y="228124"/>
                    <a:pt x="1903571" y="226219"/>
                    <a:pt x="1903571" y="226219"/>
                  </a:cubicBezTo>
                  <a:cubicBezTo>
                    <a:pt x="1903571" y="226219"/>
                    <a:pt x="1903571" y="226219"/>
                    <a:pt x="1902619" y="227171"/>
                  </a:cubicBezTo>
                  <a:cubicBezTo>
                    <a:pt x="1903571" y="222409"/>
                    <a:pt x="1905476" y="218599"/>
                    <a:pt x="1906429" y="214789"/>
                  </a:cubicBezTo>
                  <a:cubicBezTo>
                    <a:pt x="1909286" y="205264"/>
                    <a:pt x="1912144" y="196691"/>
                    <a:pt x="1915001" y="190976"/>
                  </a:cubicBezTo>
                  <a:cubicBezTo>
                    <a:pt x="1919764" y="177641"/>
                    <a:pt x="1922621" y="170021"/>
                    <a:pt x="1922621" y="170021"/>
                  </a:cubicBezTo>
                  <a:cubicBezTo>
                    <a:pt x="1922621" y="170021"/>
                    <a:pt x="1918811" y="176689"/>
                    <a:pt x="1911191" y="189071"/>
                  </a:cubicBezTo>
                  <a:cubicBezTo>
                    <a:pt x="1907381" y="194786"/>
                    <a:pt x="1903571" y="203359"/>
                    <a:pt x="1899761" y="211931"/>
                  </a:cubicBezTo>
                  <a:cubicBezTo>
                    <a:pt x="1897856" y="216694"/>
                    <a:pt x="1894999" y="221456"/>
                    <a:pt x="1893094" y="226219"/>
                  </a:cubicBezTo>
                  <a:cubicBezTo>
                    <a:pt x="1892141" y="229076"/>
                    <a:pt x="1890236" y="231934"/>
                    <a:pt x="1889284" y="235744"/>
                  </a:cubicBezTo>
                  <a:cubicBezTo>
                    <a:pt x="1889284" y="234791"/>
                    <a:pt x="1889284" y="233839"/>
                    <a:pt x="1888331" y="232886"/>
                  </a:cubicBezTo>
                  <a:cubicBezTo>
                    <a:pt x="1888331" y="227171"/>
                    <a:pt x="1888331" y="221456"/>
                    <a:pt x="1889284" y="216694"/>
                  </a:cubicBezTo>
                  <a:cubicBezTo>
                    <a:pt x="1889284" y="210979"/>
                    <a:pt x="1890236" y="205264"/>
                    <a:pt x="1891189" y="200501"/>
                  </a:cubicBezTo>
                  <a:cubicBezTo>
                    <a:pt x="1892141" y="195739"/>
                    <a:pt x="1893094" y="190976"/>
                    <a:pt x="1894046" y="187166"/>
                  </a:cubicBezTo>
                  <a:cubicBezTo>
                    <a:pt x="1895951" y="179546"/>
                    <a:pt x="1897856" y="172879"/>
                    <a:pt x="1899761" y="169069"/>
                  </a:cubicBezTo>
                  <a:cubicBezTo>
                    <a:pt x="1901666" y="165259"/>
                    <a:pt x="1902619" y="162401"/>
                    <a:pt x="1902619" y="162401"/>
                  </a:cubicBezTo>
                  <a:cubicBezTo>
                    <a:pt x="1902619" y="162401"/>
                    <a:pt x="1901666" y="164306"/>
                    <a:pt x="1898809" y="168116"/>
                  </a:cubicBezTo>
                  <a:cubicBezTo>
                    <a:pt x="1895951" y="171926"/>
                    <a:pt x="1893094" y="177641"/>
                    <a:pt x="1890236" y="186214"/>
                  </a:cubicBezTo>
                  <a:cubicBezTo>
                    <a:pt x="1889284" y="190024"/>
                    <a:pt x="1887379" y="194786"/>
                    <a:pt x="1885474" y="199549"/>
                  </a:cubicBezTo>
                  <a:cubicBezTo>
                    <a:pt x="1884521" y="204311"/>
                    <a:pt x="1883569" y="209074"/>
                    <a:pt x="1882616" y="213836"/>
                  </a:cubicBezTo>
                  <a:cubicBezTo>
                    <a:pt x="1882616" y="211931"/>
                    <a:pt x="1882616" y="210026"/>
                    <a:pt x="1882616" y="210026"/>
                  </a:cubicBezTo>
                  <a:cubicBezTo>
                    <a:pt x="1882616" y="210026"/>
                    <a:pt x="1880711" y="216694"/>
                    <a:pt x="1878806" y="228124"/>
                  </a:cubicBezTo>
                  <a:cubicBezTo>
                    <a:pt x="1877854" y="232886"/>
                    <a:pt x="1876901" y="237649"/>
                    <a:pt x="1874996" y="243364"/>
                  </a:cubicBezTo>
                  <a:cubicBezTo>
                    <a:pt x="1874996" y="239554"/>
                    <a:pt x="1874996" y="237649"/>
                    <a:pt x="1874996" y="237649"/>
                  </a:cubicBezTo>
                  <a:cubicBezTo>
                    <a:pt x="1874996" y="237649"/>
                    <a:pt x="1874044" y="244316"/>
                    <a:pt x="1872139" y="255746"/>
                  </a:cubicBezTo>
                  <a:cubicBezTo>
                    <a:pt x="1871186" y="260509"/>
                    <a:pt x="1870234" y="266224"/>
                    <a:pt x="1868329" y="270986"/>
                  </a:cubicBezTo>
                  <a:cubicBezTo>
                    <a:pt x="1868329" y="267176"/>
                    <a:pt x="1869281" y="263366"/>
                    <a:pt x="1869281" y="259556"/>
                  </a:cubicBezTo>
                  <a:cubicBezTo>
                    <a:pt x="1871186" y="243364"/>
                    <a:pt x="1873091" y="228124"/>
                    <a:pt x="1874996" y="213836"/>
                  </a:cubicBezTo>
                  <a:cubicBezTo>
                    <a:pt x="1875949" y="207169"/>
                    <a:pt x="1876901" y="200501"/>
                    <a:pt x="1877854" y="193834"/>
                  </a:cubicBezTo>
                  <a:cubicBezTo>
                    <a:pt x="1878806" y="187166"/>
                    <a:pt x="1880711" y="181451"/>
                    <a:pt x="1881664" y="175736"/>
                  </a:cubicBezTo>
                  <a:cubicBezTo>
                    <a:pt x="1883569" y="164306"/>
                    <a:pt x="1885474" y="154781"/>
                    <a:pt x="1888331" y="146209"/>
                  </a:cubicBezTo>
                  <a:cubicBezTo>
                    <a:pt x="1892141" y="130016"/>
                    <a:pt x="1894999" y="120491"/>
                    <a:pt x="1894999" y="120491"/>
                  </a:cubicBezTo>
                  <a:cubicBezTo>
                    <a:pt x="1894999" y="120491"/>
                    <a:pt x="1891189" y="129064"/>
                    <a:pt x="1885474" y="144304"/>
                  </a:cubicBezTo>
                  <a:cubicBezTo>
                    <a:pt x="1882616" y="151924"/>
                    <a:pt x="1878806" y="161449"/>
                    <a:pt x="1875949" y="172879"/>
                  </a:cubicBezTo>
                  <a:cubicBezTo>
                    <a:pt x="1874044" y="178594"/>
                    <a:pt x="1872139" y="184309"/>
                    <a:pt x="1870234" y="190976"/>
                  </a:cubicBezTo>
                  <a:cubicBezTo>
                    <a:pt x="1868329" y="197644"/>
                    <a:pt x="1867376" y="204311"/>
                    <a:pt x="1865471" y="210979"/>
                  </a:cubicBezTo>
                  <a:cubicBezTo>
                    <a:pt x="1863566" y="219551"/>
                    <a:pt x="1860709" y="229076"/>
                    <a:pt x="1858804" y="238601"/>
                  </a:cubicBezTo>
                  <a:cubicBezTo>
                    <a:pt x="1858804" y="221456"/>
                    <a:pt x="1857851" y="206216"/>
                    <a:pt x="1856899" y="194786"/>
                  </a:cubicBezTo>
                  <a:cubicBezTo>
                    <a:pt x="1855946" y="181451"/>
                    <a:pt x="1854994" y="172879"/>
                    <a:pt x="1854994" y="172879"/>
                  </a:cubicBezTo>
                  <a:cubicBezTo>
                    <a:pt x="1854994" y="172879"/>
                    <a:pt x="1854041" y="180499"/>
                    <a:pt x="1853089" y="194786"/>
                  </a:cubicBezTo>
                  <a:cubicBezTo>
                    <a:pt x="1852136" y="208121"/>
                    <a:pt x="1850231" y="228124"/>
                    <a:pt x="1848326" y="250984"/>
                  </a:cubicBezTo>
                  <a:cubicBezTo>
                    <a:pt x="1847374" y="260509"/>
                    <a:pt x="1846421" y="271939"/>
                    <a:pt x="1845469" y="282416"/>
                  </a:cubicBezTo>
                  <a:cubicBezTo>
                    <a:pt x="1843564" y="279559"/>
                    <a:pt x="1841659" y="276701"/>
                    <a:pt x="1839754" y="273844"/>
                  </a:cubicBezTo>
                  <a:cubicBezTo>
                    <a:pt x="1839754" y="270986"/>
                    <a:pt x="1838801" y="269081"/>
                    <a:pt x="1838801" y="269081"/>
                  </a:cubicBezTo>
                  <a:cubicBezTo>
                    <a:pt x="1838801" y="269081"/>
                    <a:pt x="1838801" y="270034"/>
                    <a:pt x="1838801" y="272891"/>
                  </a:cubicBezTo>
                  <a:cubicBezTo>
                    <a:pt x="1834039" y="266224"/>
                    <a:pt x="1830229" y="260509"/>
                    <a:pt x="1827371" y="256699"/>
                  </a:cubicBezTo>
                  <a:cubicBezTo>
                    <a:pt x="1829276" y="216694"/>
                    <a:pt x="1828324" y="190976"/>
                    <a:pt x="1828324" y="190976"/>
                  </a:cubicBezTo>
                  <a:cubicBezTo>
                    <a:pt x="1828324" y="190976"/>
                    <a:pt x="1826419" y="202406"/>
                    <a:pt x="1822609" y="222409"/>
                  </a:cubicBezTo>
                  <a:cubicBezTo>
                    <a:pt x="1822609" y="219551"/>
                    <a:pt x="1822609" y="217646"/>
                    <a:pt x="1822609" y="214789"/>
                  </a:cubicBezTo>
                  <a:cubicBezTo>
                    <a:pt x="1822609" y="196691"/>
                    <a:pt x="1821656" y="178594"/>
                    <a:pt x="1822609" y="161449"/>
                  </a:cubicBezTo>
                  <a:cubicBezTo>
                    <a:pt x="1823561" y="144304"/>
                    <a:pt x="1823561" y="129064"/>
                    <a:pt x="1823561" y="113824"/>
                  </a:cubicBezTo>
                  <a:cubicBezTo>
                    <a:pt x="1824514" y="54769"/>
                    <a:pt x="1823561" y="15716"/>
                    <a:pt x="1823561" y="15716"/>
                  </a:cubicBezTo>
                  <a:cubicBezTo>
                    <a:pt x="1823561" y="15716"/>
                    <a:pt x="1817846" y="54769"/>
                    <a:pt x="1812131" y="112871"/>
                  </a:cubicBezTo>
                  <a:cubicBezTo>
                    <a:pt x="1811179" y="127159"/>
                    <a:pt x="1809274" y="143351"/>
                    <a:pt x="1807369" y="160496"/>
                  </a:cubicBezTo>
                  <a:cubicBezTo>
                    <a:pt x="1805464" y="175736"/>
                    <a:pt x="1805464" y="191929"/>
                    <a:pt x="1805464" y="209074"/>
                  </a:cubicBezTo>
                  <a:cubicBezTo>
                    <a:pt x="1803559" y="210026"/>
                    <a:pt x="1802606" y="210979"/>
                    <a:pt x="1801654" y="211931"/>
                  </a:cubicBezTo>
                  <a:lnTo>
                    <a:pt x="1801654" y="211931"/>
                  </a:lnTo>
                  <a:lnTo>
                    <a:pt x="1801654" y="212884"/>
                  </a:lnTo>
                  <a:cubicBezTo>
                    <a:pt x="1797844" y="221456"/>
                    <a:pt x="1794034" y="229076"/>
                    <a:pt x="1790224" y="237649"/>
                  </a:cubicBezTo>
                  <a:cubicBezTo>
                    <a:pt x="1790224" y="217646"/>
                    <a:pt x="1790224" y="207169"/>
                    <a:pt x="1790224" y="207169"/>
                  </a:cubicBezTo>
                  <a:cubicBezTo>
                    <a:pt x="1790224" y="207169"/>
                    <a:pt x="1788319" y="218599"/>
                    <a:pt x="1786414" y="239554"/>
                  </a:cubicBezTo>
                  <a:cubicBezTo>
                    <a:pt x="1786414" y="243364"/>
                    <a:pt x="1785461" y="246221"/>
                    <a:pt x="1784509" y="250984"/>
                  </a:cubicBezTo>
                  <a:cubicBezTo>
                    <a:pt x="1784509" y="251936"/>
                    <a:pt x="1784509" y="251936"/>
                    <a:pt x="1783556" y="252889"/>
                  </a:cubicBezTo>
                  <a:cubicBezTo>
                    <a:pt x="1779746" y="236696"/>
                    <a:pt x="1776889" y="226219"/>
                    <a:pt x="1776889" y="226219"/>
                  </a:cubicBezTo>
                  <a:cubicBezTo>
                    <a:pt x="1776889" y="226219"/>
                    <a:pt x="1776889" y="236696"/>
                    <a:pt x="1777841" y="253841"/>
                  </a:cubicBezTo>
                  <a:cubicBezTo>
                    <a:pt x="1774031" y="244316"/>
                    <a:pt x="1771174" y="236696"/>
                    <a:pt x="1768316" y="230029"/>
                  </a:cubicBezTo>
                  <a:cubicBezTo>
                    <a:pt x="1763554" y="219551"/>
                    <a:pt x="1760696" y="211931"/>
                    <a:pt x="1759744" y="209074"/>
                  </a:cubicBezTo>
                  <a:cubicBezTo>
                    <a:pt x="1759744" y="209074"/>
                    <a:pt x="1759744" y="208121"/>
                    <a:pt x="1759744" y="208121"/>
                  </a:cubicBezTo>
                  <a:cubicBezTo>
                    <a:pt x="1761649" y="202406"/>
                    <a:pt x="1761649" y="198596"/>
                    <a:pt x="1761649" y="198596"/>
                  </a:cubicBezTo>
                  <a:cubicBezTo>
                    <a:pt x="1761649" y="198596"/>
                    <a:pt x="1760696" y="200501"/>
                    <a:pt x="1759744" y="203359"/>
                  </a:cubicBezTo>
                  <a:cubicBezTo>
                    <a:pt x="1759744" y="200501"/>
                    <a:pt x="1759744" y="197644"/>
                    <a:pt x="1759744" y="195739"/>
                  </a:cubicBezTo>
                  <a:cubicBezTo>
                    <a:pt x="1760696" y="187166"/>
                    <a:pt x="1760696" y="178594"/>
                    <a:pt x="1761649" y="171926"/>
                  </a:cubicBezTo>
                  <a:cubicBezTo>
                    <a:pt x="1762601" y="158591"/>
                    <a:pt x="1762601" y="151924"/>
                    <a:pt x="1762601" y="151924"/>
                  </a:cubicBezTo>
                  <a:cubicBezTo>
                    <a:pt x="1762601" y="151924"/>
                    <a:pt x="1760696" y="159544"/>
                    <a:pt x="1756886" y="171926"/>
                  </a:cubicBezTo>
                  <a:cubicBezTo>
                    <a:pt x="1754981" y="180499"/>
                    <a:pt x="1752124" y="191929"/>
                    <a:pt x="1749266" y="205264"/>
                  </a:cubicBezTo>
                  <a:cubicBezTo>
                    <a:pt x="1746409" y="200501"/>
                    <a:pt x="1745456" y="197644"/>
                    <a:pt x="1745456" y="197644"/>
                  </a:cubicBezTo>
                  <a:cubicBezTo>
                    <a:pt x="1745456" y="197644"/>
                    <a:pt x="1746409" y="201454"/>
                    <a:pt x="1749266" y="208121"/>
                  </a:cubicBezTo>
                  <a:cubicBezTo>
                    <a:pt x="1748314" y="213836"/>
                    <a:pt x="1747361" y="219551"/>
                    <a:pt x="1746409" y="225266"/>
                  </a:cubicBezTo>
                  <a:cubicBezTo>
                    <a:pt x="1746409" y="226219"/>
                    <a:pt x="1746409" y="227171"/>
                    <a:pt x="1746409" y="228124"/>
                  </a:cubicBezTo>
                  <a:cubicBezTo>
                    <a:pt x="1741646" y="193834"/>
                    <a:pt x="1737836" y="171926"/>
                    <a:pt x="1737836" y="171926"/>
                  </a:cubicBezTo>
                  <a:cubicBezTo>
                    <a:pt x="1737836" y="171926"/>
                    <a:pt x="1736884" y="204311"/>
                    <a:pt x="1738789" y="252889"/>
                  </a:cubicBezTo>
                  <a:cubicBezTo>
                    <a:pt x="1737836" y="253841"/>
                    <a:pt x="1737836" y="255746"/>
                    <a:pt x="1736884" y="256699"/>
                  </a:cubicBezTo>
                  <a:cubicBezTo>
                    <a:pt x="1735931" y="253841"/>
                    <a:pt x="1735931" y="252889"/>
                    <a:pt x="1735931" y="252889"/>
                  </a:cubicBezTo>
                  <a:cubicBezTo>
                    <a:pt x="1735931" y="252889"/>
                    <a:pt x="1735931" y="254794"/>
                    <a:pt x="1735931" y="257651"/>
                  </a:cubicBezTo>
                  <a:cubicBezTo>
                    <a:pt x="1734979" y="259556"/>
                    <a:pt x="1734026" y="261461"/>
                    <a:pt x="1733074" y="264319"/>
                  </a:cubicBezTo>
                  <a:cubicBezTo>
                    <a:pt x="1731169" y="270034"/>
                    <a:pt x="1729264" y="276701"/>
                    <a:pt x="1727359" y="283369"/>
                  </a:cubicBezTo>
                  <a:cubicBezTo>
                    <a:pt x="1725454" y="288131"/>
                    <a:pt x="1723549" y="293846"/>
                    <a:pt x="1722596" y="299561"/>
                  </a:cubicBezTo>
                  <a:cubicBezTo>
                    <a:pt x="1720691" y="278606"/>
                    <a:pt x="1718786" y="267176"/>
                    <a:pt x="1718786" y="267176"/>
                  </a:cubicBezTo>
                  <a:cubicBezTo>
                    <a:pt x="1718786" y="267176"/>
                    <a:pt x="1717834" y="286226"/>
                    <a:pt x="1716881" y="317659"/>
                  </a:cubicBezTo>
                  <a:cubicBezTo>
                    <a:pt x="1716881" y="317659"/>
                    <a:pt x="1716881" y="318611"/>
                    <a:pt x="1716881" y="318611"/>
                  </a:cubicBezTo>
                  <a:cubicBezTo>
                    <a:pt x="1715929" y="317659"/>
                    <a:pt x="1715929" y="316706"/>
                    <a:pt x="1714976" y="316706"/>
                  </a:cubicBezTo>
                  <a:cubicBezTo>
                    <a:pt x="1712119" y="307181"/>
                    <a:pt x="1710214" y="297656"/>
                    <a:pt x="1707356" y="288131"/>
                  </a:cubicBezTo>
                  <a:cubicBezTo>
                    <a:pt x="1708309" y="270034"/>
                    <a:pt x="1709261" y="252889"/>
                    <a:pt x="1709261" y="237649"/>
                  </a:cubicBezTo>
                  <a:cubicBezTo>
                    <a:pt x="1711166" y="192881"/>
                    <a:pt x="1710214" y="163354"/>
                    <a:pt x="1710214" y="163354"/>
                  </a:cubicBezTo>
                  <a:cubicBezTo>
                    <a:pt x="1710214" y="163354"/>
                    <a:pt x="1705451" y="189071"/>
                    <a:pt x="1698784" y="229076"/>
                  </a:cubicBezTo>
                  <a:cubicBezTo>
                    <a:pt x="1696879" y="219551"/>
                    <a:pt x="1695926" y="210979"/>
                    <a:pt x="1694021" y="203359"/>
                  </a:cubicBezTo>
                  <a:cubicBezTo>
                    <a:pt x="1695926" y="191929"/>
                    <a:pt x="1697831" y="180499"/>
                    <a:pt x="1699736" y="170021"/>
                  </a:cubicBezTo>
                  <a:cubicBezTo>
                    <a:pt x="1702594" y="151924"/>
                    <a:pt x="1705451" y="134779"/>
                    <a:pt x="1706404" y="119539"/>
                  </a:cubicBezTo>
                  <a:cubicBezTo>
                    <a:pt x="1708309" y="104299"/>
                    <a:pt x="1709261" y="91916"/>
                    <a:pt x="1710214" y="80486"/>
                  </a:cubicBezTo>
                  <a:cubicBezTo>
                    <a:pt x="1712119" y="59531"/>
                    <a:pt x="1713071" y="47149"/>
                    <a:pt x="1713071" y="47149"/>
                  </a:cubicBezTo>
                  <a:cubicBezTo>
                    <a:pt x="1713071" y="47149"/>
                    <a:pt x="1710214" y="59531"/>
                    <a:pt x="1706404" y="80486"/>
                  </a:cubicBezTo>
                  <a:cubicBezTo>
                    <a:pt x="1704499" y="90964"/>
                    <a:pt x="1701641" y="104299"/>
                    <a:pt x="1698784" y="118586"/>
                  </a:cubicBezTo>
                  <a:cubicBezTo>
                    <a:pt x="1695926" y="133826"/>
                    <a:pt x="1692116" y="150019"/>
                    <a:pt x="1688306" y="168116"/>
                  </a:cubicBezTo>
                  <a:cubicBezTo>
                    <a:pt x="1688306" y="169069"/>
                    <a:pt x="1687354" y="170974"/>
                    <a:pt x="1687354" y="171926"/>
                  </a:cubicBezTo>
                  <a:cubicBezTo>
                    <a:pt x="1685449" y="164306"/>
                    <a:pt x="1684496" y="160496"/>
                    <a:pt x="1684496" y="160496"/>
                  </a:cubicBezTo>
                  <a:cubicBezTo>
                    <a:pt x="1684496" y="160496"/>
                    <a:pt x="1684496" y="167164"/>
                    <a:pt x="1685449" y="179546"/>
                  </a:cubicBezTo>
                  <a:cubicBezTo>
                    <a:pt x="1684496" y="185261"/>
                    <a:pt x="1682591" y="191929"/>
                    <a:pt x="1681639" y="197644"/>
                  </a:cubicBezTo>
                  <a:cubicBezTo>
                    <a:pt x="1680686" y="195739"/>
                    <a:pt x="1680686" y="194786"/>
                    <a:pt x="1680686" y="192881"/>
                  </a:cubicBezTo>
                  <a:cubicBezTo>
                    <a:pt x="1681639" y="186214"/>
                    <a:pt x="1681639" y="180499"/>
                    <a:pt x="1681639" y="174784"/>
                  </a:cubicBezTo>
                  <a:cubicBezTo>
                    <a:pt x="1681639" y="162401"/>
                    <a:pt x="1682591" y="151924"/>
                    <a:pt x="1682591" y="143351"/>
                  </a:cubicBezTo>
                  <a:cubicBezTo>
                    <a:pt x="1682591" y="126206"/>
                    <a:pt x="1683544" y="115729"/>
                    <a:pt x="1683544" y="115729"/>
                  </a:cubicBezTo>
                  <a:cubicBezTo>
                    <a:pt x="1683544" y="115729"/>
                    <a:pt x="1681639" y="125254"/>
                    <a:pt x="1678781" y="143351"/>
                  </a:cubicBezTo>
                  <a:cubicBezTo>
                    <a:pt x="1677829" y="151924"/>
                    <a:pt x="1675924" y="162401"/>
                    <a:pt x="1674019" y="174784"/>
                  </a:cubicBezTo>
                  <a:cubicBezTo>
                    <a:pt x="1672114" y="187166"/>
                    <a:pt x="1669256" y="200501"/>
                    <a:pt x="1666399" y="215741"/>
                  </a:cubicBezTo>
                  <a:cubicBezTo>
                    <a:pt x="1665446" y="220504"/>
                    <a:pt x="1664494" y="226219"/>
                    <a:pt x="1663541" y="231934"/>
                  </a:cubicBezTo>
                  <a:cubicBezTo>
                    <a:pt x="1662589" y="228124"/>
                    <a:pt x="1661636" y="225266"/>
                    <a:pt x="1661636" y="225266"/>
                  </a:cubicBezTo>
                  <a:cubicBezTo>
                    <a:pt x="1661636" y="225266"/>
                    <a:pt x="1661636" y="229076"/>
                    <a:pt x="1662589" y="236696"/>
                  </a:cubicBezTo>
                  <a:cubicBezTo>
                    <a:pt x="1661636" y="242411"/>
                    <a:pt x="1660684" y="248126"/>
                    <a:pt x="1659731" y="253841"/>
                  </a:cubicBezTo>
                  <a:cubicBezTo>
                    <a:pt x="1659731" y="252889"/>
                    <a:pt x="1658779" y="251936"/>
                    <a:pt x="1658779" y="251936"/>
                  </a:cubicBezTo>
                  <a:cubicBezTo>
                    <a:pt x="1654969" y="240506"/>
                    <a:pt x="1650206" y="230981"/>
                    <a:pt x="1646396" y="223361"/>
                  </a:cubicBezTo>
                  <a:cubicBezTo>
                    <a:pt x="1645444" y="220504"/>
                    <a:pt x="1643539" y="218599"/>
                    <a:pt x="1642586" y="215741"/>
                  </a:cubicBezTo>
                  <a:cubicBezTo>
                    <a:pt x="1642586" y="210979"/>
                    <a:pt x="1642586" y="207169"/>
                    <a:pt x="1642586" y="202406"/>
                  </a:cubicBezTo>
                  <a:cubicBezTo>
                    <a:pt x="1641634" y="186214"/>
                    <a:pt x="1641634" y="170021"/>
                    <a:pt x="1640681" y="154781"/>
                  </a:cubicBezTo>
                  <a:cubicBezTo>
                    <a:pt x="1639729" y="139541"/>
                    <a:pt x="1637824" y="125254"/>
                    <a:pt x="1635919" y="111919"/>
                  </a:cubicBezTo>
                  <a:cubicBezTo>
                    <a:pt x="1630204" y="58579"/>
                    <a:pt x="1624489" y="23336"/>
                    <a:pt x="1624489" y="23336"/>
                  </a:cubicBezTo>
                  <a:cubicBezTo>
                    <a:pt x="1624489" y="23336"/>
                    <a:pt x="1623536" y="58579"/>
                    <a:pt x="1624489" y="111919"/>
                  </a:cubicBezTo>
                  <a:cubicBezTo>
                    <a:pt x="1624489" y="125254"/>
                    <a:pt x="1624489" y="139541"/>
                    <a:pt x="1625441" y="154781"/>
                  </a:cubicBezTo>
                  <a:cubicBezTo>
                    <a:pt x="1626394" y="170021"/>
                    <a:pt x="1624489" y="186214"/>
                    <a:pt x="1625441" y="202406"/>
                  </a:cubicBezTo>
                  <a:cubicBezTo>
                    <a:pt x="1625441" y="210026"/>
                    <a:pt x="1625441" y="217646"/>
                    <a:pt x="1625441" y="225266"/>
                  </a:cubicBezTo>
                  <a:cubicBezTo>
                    <a:pt x="1625441" y="227171"/>
                    <a:pt x="1625441" y="229076"/>
                    <a:pt x="1625441" y="230981"/>
                  </a:cubicBezTo>
                  <a:cubicBezTo>
                    <a:pt x="1624489" y="230029"/>
                    <a:pt x="1624489" y="228124"/>
                    <a:pt x="1623536" y="227171"/>
                  </a:cubicBezTo>
                  <a:cubicBezTo>
                    <a:pt x="1620679" y="211931"/>
                    <a:pt x="1619726" y="203359"/>
                    <a:pt x="1619726" y="203359"/>
                  </a:cubicBezTo>
                  <a:cubicBezTo>
                    <a:pt x="1619726" y="203359"/>
                    <a:pt x="1619726" y="208121"/>
                    <a:pt x="1619726" y="217646"/>
                  </a:cubicBezTo>
                  <a:cubicBezTo>
                    <a:pt x="1613059" y="201454"/>
                    <a:pt x="1608296" y="190976"/>
                    <a:pt x="1608296" y="190976"/>
                  </a:cubicBezTo>
                  <a:cubicBezTo>
                    <a:pt x="1608296" y="190976"/>
                    <a:pt x="1612106" y="207169"/>
                    <a:pt x="1619726" y="233839"/>
                  </a:cubicBezTo>
                  <a:cubicBezTo>
                    <a:pt x="1619726" y="236696"/>
                    <a:pt x="1619726" y="239554"/>
                    <a:pt x="1619726" y="242411"/>
                  </a:cubicBezTo>
                  <a:cubicBezTo>
                    <a:pt x="1615916" y="236696"/>
                    <a:pt x="1613059" y="233839"/>
                    <a:pt x="1613059" y="233839"/>
                  </a:cubicBezTo>
                  <a:cubicBezTo>
                    <a:pt x="1613059" y="233839"/>
                    <a:pt x="1614964" y="238601"/>
                    <a:pt x="1619726" y="247174"/>
                  </a:cubicBezTo>
                  <a:cubicBezTo>
                    <a:pt x="1616869" y="250984"/>
                    <a:pt x="1614011" y="256699"/>
                    <a:pt x="1610201" y="264319"/>
                  </a:cubicBezTo>
                  <a:cubicBezTo>
                    <a:pt x="1609249" y="266224"/>
                    <a:pt x="1608296" y="268129"/>
                    <a:pt x="1607344" y="270034"/>
                  </a:cubicBezTo>
                  <a:cubicBezTo>
                    <a:pt x="1607344" y="269081"/>
                    <a:pt x="1606391" y="269081"/>
                    <a:pt x="1606391" y="269081"/>
                  </a:cubicBezTo>
                  <a:cubicBezTo>
                    <a:pt x="1606391" y="269081"/>
                    <a:pt x="1606391" y="269081"/>
                    <a:pt x="1607344" y="270034"/>
                  </a:cubicBezTo>
                  <a:cubicBezTo>
                    <a:pt x="1605439" y="273844"/>
                    <a:pt x="1603534" y="277654"/>
                    <a:pt x="1601629" y="282416"/>
                  </a:cubicBezTo>
                  <a:cubicBezTo>
                    <a:pt x="1601629" y="277654"/>
                    <a:pt x="1600676" y="273844"/>
                    <a:pt x="1600676" y="269081"/>
                  </a:cubicBezTo>
                  <a:cubicBezTo>
                    <a:pt x="1598771" y="243364"/>
                    <a:pt x="1596866" y="221456"/>
                    <a:pt x="1595914" y="207169"/>
                  </a:cubicBezTo>
                  <a:cubicBezTo>
                    <a:pt x="1594961" y="191929"/>
                    <a:pt x="1594009" y="183356"/>
                    <a:pt x="1594009" y="183356"/>
                  </a:cubicBezTo>
                  <a:cubicBezTo>
                    <a:pt x="1594009" y="183356"/>
                    <a:pt x="1593056" y="191929"/>
                    <a:pt x="1592104" y="207169"/>
                  </a:cubicBezTo>
                  <a:cubicBezTo>
                    <a:pt x="1592104" y="212884"/>
                    <a:pt x="1591151" y="219551"/>
                    <a:pt x="1591151" y="227171"/>
                  </a:cubicBezTo>
                  <a:cubicBezTo>
                    <a:pt x="1589246" y="216694"/>
                    <a:pt x="1586389" y="207169"/>
                    <a:pt x="1583531" y="197644"/>
                  </a:cubicBezTo>
                  <a:cubicBezTo>
                    <a:pt x="1581626" y="190976"/>
                    <a:pt x="1579721" y="185261"/>
                    <a:pt x="1578769" y="179546"/>
                  </a:cubicBezTo>
                  <a:cubicBezTo>
                    <a:pt x="1576864" y="173831"/>
                    <a:pt x="1574959" y="168116"/>
                    <a:pt x="1573054" y="163354"/>
                  </a:cubicBezTo>
                  <a:cubicBezTo>
                    <a:pt x="1569244" y="152876"/>
                    <a:pt x="1566386" y="144304"/>
                    <a:pt x="1563529" y="137636"/>
                  </a:cubicBezTo>
                  <a:cubicBezTo>
                    <a:pt x="1556861" y="123349"/>
                    <a:pt x="1554004" y="115729"/>
                    <a:pt x="1554004" y="115729"/>
                  </a:cubicBezTo>
                  <a:cubicBezTo>
                    <a:pt x="1554004" y="115729"/>
                    <a:pt x="1555909" y="124301"/>
                    <a:pt x="1560671" y="138589"/>
                  </a:cubicBezTo>
                  <a:cubicBezTo>
                    <a:pt x="1562576" y="146209"/>
                    <a:pt x="1564481" y="154781"/>
                    <a:pt x="1567339" y="165259"/>
                  </a:cubicBezTo>
                  <a:cubicBezTo>
                    <a:pt x="1568291" y="170021"/>
                    <a:pt x="1569244" y="175736"/>
                    <a:pt x="1571149" y="181451"/>
                  </a:cubicBezTo>
                  <a:cubicBezTo>
                    <a:pt x="1572101" y="187166"/>
                    <a:pt x="1573054" y="192881"/>
                    <a:pt x="1574006" y="199549"/>
                  </a:cubicBezTo>
                  <a:cubicBezTo>
                    <a:pt x="1576864" y="211931"/>
                    <a:pt x="1577816" y="226219"/>
                    <a:pt x="1579721" y="240506"/>
                  </a:cubicBezTo>
                  <a:cubicBezTo>
                    <a:pt x="1581626" y="253841"/>
                    <a:pt x="1582579" y="269081"/>
                    <a:pt x="1584484" y="283369"/>
                  </a:cubicBezTo>
                  <a:cubicBezTo>
                    <a:pt x="1581626" y="274796"/>
                    <a:pt x="1579721" y="266224"/>
                    <a:pt x="1576864" y="258604"/>
                  </a:cubicBezTo>
                  <a:cubicBezTo>
                    <a:pt x="1575911" y="255746"/>
                    <a:pt x="1574959" y="252889"/>
                    <a:pt x="1573054" y="249079"/>
                  </a:cubicBezTo>
                  <a:cubicBezTo>
                    <a:pt x="1573054" y="249079"/>
                    <a:pt x="1573054" y="248126"/>
                    <a:pt x="1573054" y="247174"/>
                  </a:cubicBezTo>
                  <a:cubicBezTo>
                    <a:pt x="1573054" y="243364"/>
                    <a:pt x="1573054" y="238601"/>
                    <a:pt x="1572101" y="234791"/>
                  </a:cubicBezTo>
                  <a:cubicBezTo>
                    <a:pt x="1571149" y="221456"/>
                    <a:pt x="1569244" y="209074"/>
                    <a:pt x="1567339" y="198596"/>
                  </a:cubicBezTo>
                  <a:cubicBezTo>
                    <a:pt x="1566386" y="192881"/>
                    <a:pt x="1564481" y="188119"/>
                    <a:pt x="1563529" y="184309"/>
                  </a:cubicBezTo>
                  <a:cubicBezTo>
                    <a:pt x="1561624" y="179546"/>
                    <a:pt x="1560671" y="175736"/>
                    <a:pt x="1558766" y="171926"/>
                  </a:cubicBezTo>
                  <a:cubicBezTo>
                    <a:pt x="1555909" y="164306"/>
                    <a:pt x="1553051" y="159544"/>
                    <a:pt x="1550194" y="155734"/>
                  </a:cubicBezTo>
                  <a:cubicBezTo>
                    <a:pt x="1548289" y="151924"/>
                    <a:pt x="1546384" y="150019"/>
                    <a:pt x="1546384" y="150019"/>
                  </a:cubicBezTo>
                  <a:cubicBezTo>
                    <a:pt x="1546384" y="150019"/>
                    <a:pt x="1547336" y="151924"/>
                    <a:pt x="1549241" y="155734"/>
                  </a:cubicBezTo>
                  <a:cubicBezTo>
                    <a:pt x="1551146" y="159544"/>
                    <a:pt x="1553051" y="165259"/>
                    <a:pt x="1554956" y="171926"/>
                  </a:cubicBezTo>
                  <a:cubicBezTo>
                    <a:pt x="1555909" y="175736"/>
                    <a:pt x="1556861" y="179546"/>
                    <a:pt x="1557814" y="184309"/>
                  </a:cubicBezTo>
                  <a:cubicBezTo>
                    <a:pt x="1557814" y="189071"/>
                    <a:pt x="1558766" y="193834"/>
                    <a:pt x="1559719" y="198596"/>
                  </a:cubicBezTo>
                  <a:cubicBezTo>
                    <a:pt x="1559719" y="203359"/>
                    <a:pt x="1560671" y="208121"/>
                    <a:pt x="1560671" y="213836"/>
                  </a:cubicBezTo>
                  <a:cubicBezTo>
                    <a:pt x="1560671" y="214789"/>
                    <a:pt x="1560671" y="215741"/>
                    <a:pt x="1559719" y="216694"/>
                  </a:cubicBezTo>
                  <a:cubicBezTo>
                    <a:pt x="1558766" y="213836"/>
                    <a:pt x="1556861" y="210979"/>
                    <a:pt x="1555909" y="208121"/>
                  </a:cubicBezTo>
                  <a:cubicBezTo>
                    <a:pt x="1554004" y="203359"/>
                    <a:pt x="1551146" y="199549"/>
                    <a:pt x="1549241" y="194786"/>
                  </a:cubicBezTo>
                  <a:cubicBezTo>
                    <a:pt x="1545431" y="186214"/>
                    <a:pt x="1541621" y="179546"/>
                    <a:pt x="1537811" y="173831"/>
                  </a:cubicBezTo>
                  <a:cubicBezTo>
                    <a:pt x="1530191" y="162401"/>
                    <a:pt x="1526381" y="156686"/>
                    <a:pt x="1526381" y="156686"/>
                  </a:cubicBezTo>
                  <a:cubicBezTo>
                    <a:pt x="1526381" y="156686"/>
                    <a:pt x="1529239" y="163354"/>
                    <a:pt x="1534001" y="175736"/>
                  </a:cubicBezTo>
                  <a:cubicBezTo>
                    <a:pt x="1536859" y="181451"/>
                    <a:pt x="1539716" y="189071"/>
                    <a:pt x="1542574" y="197644"/>
                  </a:cubicBezTo>
                  <a:cubicBezTo>
                    <a:pt x="1543526" y="201454"/>
                    <a:pt x="1545431" y="205264"/>
                    <a:pt x="1546384" y="209074"/>
                  </a:cubicBezTo>
                  <a:cubicBezTo>
                    <a:pt x="1546384" y="208121"/>
                    <a:pt x="1545431" y="208121"/>
                    <a:pt x="1545431" y="208121"/>
                  </a:cubicBezTo>
                  <a:cubicBezTo>
                    <a:pt x="1545431" y="208121"/>
                    <a:pt x="1546384" y="209074"/>
                    <a:pt x="1546384" y="210979"/>
                  </a:cubicBezTo>
                  <a:cubicBezTo>
                    <a:pt x="1548289" y="215741"/>
                    <a:pt x="1549241" y="220504"/>
                    <a:pt x="1551146" y="226219"/>
                  </a:cubicBezTo>
                  <a:cubicBezTo>
                    <a:pt x="1552099" y="228124"/>
                    <a:pt x="1552099" y="229076"/>
                    <a:pt x="1552099" y="230981"/>
                  </a:cubicBezTo>
                  <a:cubicBezTo>
                    <a:pt x="1552099" y="232886"/>
                    <a:pt x="1553051" y="233839"/>
                    <a:pt x="1553051" y="235744"/>
                  </a:cubicBezTo>
                  <a:cubicBezTo>
                    <a:pt x="1553051" y="237649"/>
                    <a:pt x="1553051" y="239554"/>
                    <a:pt x="1554004" y="241459"/>
                  </a:cubicBezTo>
                  <a:cubicBezTo>
                    <a:pt x="1554004" y="242411"/>
                    <a:pt x="1554004" y="243364"/>
                    <a:pt x="1554004" y="244316"/>
                  </a:cubicBezTo>
                  <a:cubicBezTo>
                    <a:pt x="1554004" y="246221"/>
                    <a:pt x="1553051" y="248126"/>
                    <a:pt x="1553051" y="250031"/>
                  </a:cubicBezTo>
                  <a:cubicBezTo>
                    <a:pt x="1551146" y="253841"/>
                    <a:pt x="1549241" y="257651"/>
                    <a:pt x="1547336" y="263366"/>
                  </a:cubicBezTo>
                  <a:cubicBezTo>
                    <a:pt x="1545431" y="258604"/>
                    <a:pt x="1543526" y="254794"/>
                    <a:pt x="1542574" y="251936"/>
                  </a:cubicBezTo>
                  <a:cubicBezTo>
                    <a:pt x="1542574" y="249079"/>
                    <a:pt x="1542574" y="245269"/>
                    <a:pt x="1542574" y="243364"/>
                  </a:cubicBezTo>
                  <a:cubicBezTo>
                    <a:pt x="1542574" y="230029"/>
                    <a:pt x="1542574" y="222409"/>
                    <a:pt x="1542574" y="222409"/>
                  </a:cubicBezTo>
                  <a:cubicBezTo>
                    <a:pt x="1542574" y="222409"/>
                    <a:pt x="1541621" y="230029"/>
                    <a:pt x="1538764" y="243364"/>
                  </a:cubicBezTo>
                  <a:cubicBezTo>
                    <a:pt x="1538764" y="243364"/>
                    <a:pt x="1538764" y="243364"/>
                    <a:pt x="1538764" y="243364"/>
                  </a:cubicBezTo>
                  <a:cubicBezTo>
                    <a:pt x="1534001" y="232886"/>
                    <a:pt x="1531144" y="226219"/>
                    <a:pt x="1531144" y="226219"/>
                  </a:cubicBezTo>
                  <a:cubicBezTo>
                    <a:pt x="1531144" y="226219"/>
                    <a:pt x="1533049" y="234791"/>
                    <a:pt x="1537811" y="250031"/>
                  </a:cubicBezTo>
                  <a:cubicBezTo>
                    <a:pt x="1537811" y="252889"/>
                    <a:pt x="1536859" y="255746"/>
                    <a:pt x="1536859" y="258604"/>
                  </a:cubicBezTo>
                  <a:cubicBezTo>
                    <a:pt x="1534954" y="251936"/>
                    <a:pt x="1533049" y="245269"/>
                    <a:pt x="1531144" y="239554"/>
                  </a:cubicBezTo>
                  <a:cubicBezTo>
                    <a:pt x="1529239" y="232886"/>
                    <a:pt x="1527334" y="227171"/>
                    <a:pt x="1525429" y="220504"/>
                  </a:cubicBezTo>
                  <a:cubicBezTo>
                    <a:pt x="1524476" y="217646"/>
                    <a:pt x="1523524" y="214789"/>
                    <a:pt x="1521619" y="211931"/>
                  </a:cubicBezTo>
                  <a:cubicBezTo>
                    <a:pt x="1518761" y="173831"/>
                    <a:pt x="1515904" y="150019"/>
                    <a:pt x="1515904" y="150019"/>
                  </a:cubicBezTo>
                  <a:cubicBezTo>
                    <a:pt x="1515904" y="150019"/>
                    <a:pt x="1514951" y="166211"/>
                    <a:pt x="1513046" y="192881"/>
                  </a:cubicBezTo>
                  <a:cubicBezTo>
                    <a:pt x="1510189" y="187166"/>
                    <a:pt x="1508284" y="182404"/>
                    <a:pt x="1506379" y="177641"/>
                  </a:cubicBezTo>
                  <a:cubicBezTo>
                    <a:pt x="1499711" y="163354"/>
                    <a:pt x="1495901" y="154781"/>
                    <a:pt x="1495901" y="154781"/>
                  </a:cubicBezTo>
                  <a:cubicBezTo>
                    <a:pt x="1495901" y="154781"/>
                    <a:pt x="1497806" y="163354"/>
                    <a:pt x="1502569" y="178594"/>
                  </a:cubicBezTo>
                  <a:cubicBezTo>
                    <a:pt x="1503521" y="182404"/>
                    <a:pt x="1504474" y="186214"/>
                    <a:pt x="1505426" y="190024"/>
                  </a:cubicBezTo>
                  <a:cubicBezTo>
                    <a:pt x="1505426" y="189071"/>
                    <a:pt x="1504474" y="189071"/>
                    <a:pt x="1504474" y="189071"/>
                  </a:cubicBezTo>
                  <a:cubicBezTo>
                    <a:pt x="1504474" y="189071"/>
                    <a:pt x="1506379" y="196691"/>
                    <a:pt x="1510189" y="210026"/>
                  </a:cubicBezTo>
                  <a:cubicBezTo>
                    <a:pt x="1510189" y="210979"/>
                    <a:pt x="1511141" y="212884"/>
                    <a:pt x="1511141" y="213836"/>
                  </a:cubicBezTo>
                  <a:cubicBezTo>
                    <a:pt x="1511141" y="220504"/>
                    <a:pt x="1510189" y="227171"/>
                    <a:pt x="1510189" y="233839"/>
                  </a:cubicBezTo>
                  <a:cubicBezTo>
                    <a:pt x="1510189" y="241459"/>
                    <a:pt x="1509236" y="250031"/>
                    <a:pt x="1509236" y="258604"/>
                  </a:cubicBezTo>
                  <a:cubicBezTo>
                    <a:pt x="1503521" y="241459"/>
                    <a:pt x="1498759" y="230981"/>
                    <a:pt x="1498759" y="230981"/>
                  </a:cubicBezTo>
                  <a:cubicBezTo>
                    <a:pt x="1498759" y="230981"/>
                    <a:pt x="1501616" y="248126"/>
                    <a:pt x="1508284" y="275749"/>
                  </a:cubicBezTo>
                  <a:cubicBezTo>
                    <a:pt x="1508284" y="279559"/>
                    <a:pt x="1508284" y="283369"/>
                    <a:pt x="1507331" y="288131"/>
                  </a:cubicBezTo>
                  <a:cubicBezTo>
                    <a:pt x="1506379" y="290036"/>
                    <a:pt x="1505426" y="290989"/>
                    <a:pt x="1504474" y="292894"/>
                  </a:cubicBezTo>
                  <a:cubicBezTo>
                    <a:pt x="1503521" y="294799"/>
                    <a:pt x="1501616" y="296704"/>
                    <a:pt x="1500664" y="298609"/>
                  </a:cubicBezTo>
                  <a:cubicBezTo>
                    <a:pt x="1497806" y="287179"/>
                    <a:pt x="1495901" y="275749"/>
                    <a:pt x="1493044" y="266224"/>
                  </a:cubicBezTo>
                  <a:cubicBezTo>
                    <a:pt x="1495901" y="253841"/>
                    <a:pt x="1497806" y="246221"/>
                    <a:pt x="1497806" y="246221"/>
                  </a:cubicBezTo>
                  <a:cubicBezTo>
                    <a:pt x="1497806" y="246221"/>
                    <a:pt x="1495901" y="251936"/>
                    <a:pt x="1491139" y="260509"/>
                  </a:cubicBezTo>
                  <a:cubicBezTo>
                    <a:pt x="1491139" y="260509"/>
                    <a:pt x="1491139" y="259556"/>
                    <a:pt x="1491139" y="259556"/>
                  </a:cubicBezTo>
                  <a:cubicBezTo>
                    <a:pt x="1491139" y="253841"/>
                    <a:pt x="1490186" y="249079"/>
                    <a:pt x="1490186" y="244316"/>
                  </a:cubicBezTo>
                  <a:cubicBezTo>
                    <a:pt x="1490186" y="242411"/>
                    <a:pt x="1490186" y="240506"/>
                    <a:pt x="1489234" y="238601"/>
                  </a:cubicBezTo>
                  <a:cubicBezTo>
                    <a:pt x="1489234" y="237649"/>
                    <a:pt x="1489234" y="237649"/>
                    <a:pt x="1489234" y="237649"/>
                  </a:cubicBezTo>
                  <a:cubicBezTo>
                    <a:pt x="1489234" y="237649"/>
                    <a:pt x="1489234" y="237649"/>
                    <a:pt x="1489234" y="238601"/>
                  </a:cubicBezTo>
                  <a:cubicBezTo>
                    <a:pt x="1488281" y="230981"/>
                    <a:pt x="1488281" y="225266"/>
                    <a:pt x="1486376" y="219551"/>
                  </a:cubicBezTo>
                  <a:cubicBezTo>
                    <a:pt x="1483519" y="206216"/>
                    <a:pt x="1482566" y="198596"/>
                    <a:pt x="1482566" y="198596"/>
                  </a:cubicBezTo>
                  <a:cubicBezTo>
                    <a:pt x="1482566" y="198596"/>
                    <a:pt x="1482566" y="206216"/>
                    <a:pt x="1482566" y="220504"/>
                  </a:cubicBezTo>
                  <a:cubicBezTo>
                    <a:pt x="1482566" y="222409"/>
                    <a:pt x="1482566" y="225266"/>
                    <a:pt x="1482566" y="228124"/>
                  </a:cubicBezTo>
                  <a:cubicBezTo>
                    <a:pt x="1476851" y="206216"/>
                    <a:pt x="1473041" y="193834"/>
                    <a:pt x="1473041" y="193834"/>
                  </a:cubicBezTo>
                  <a:cubicBezTo>
                    <a:pt x="1473041" y="193834"/>
                    <a:pt x="1474946" y="220504"/>
                    <a:pt x="1479709" y="259556"/>
                  </a:cubicBezTo>
                  <a:cubicBezTo>
                    <a:pt x="1479709" y="260509"/>
                    <a:pt x="1478756" y="261461"/>
                    <a:pt x="1478756" y="262414"/>
                  </a:cubicBezTo>
                  <a:cubicBezTo>
                    <a:pt x="1477804" y="263366"/>
                    <a:pt x="1477804" y="265271"/>
                    <a:pt x="1476851" y="266224"/>
                  </a:cubicBezTo>
                  <a:cubicBezTo>
                    <a:pt x="1476851" y="263366"/>
                    <a:pt x="1475899" y="260509"/>
                    <a:pt x="1475899" y="257651"/>
                  </a:cubicBezTo>
                  <a:cubicBezTo>
                    <a:pt x="1473994" y="244316"/>
                    <a:pt x="1473041" y="232886"/>
                    <a:pt x="1471136" y="221456"/>
                  </a:cubicBezTo>
                  <a:cubicBezTo>
                    <a:pt x="1469231" y="210979"/>
                    <a:pt x="1468279" y="201454"/>
                    <a:pt x="1466374" y="193834"/>
                  </a:cubicBezTo>
                  <a:cubicBezTo>
                    <a:pt x="1462564" y="178594"/>
                    <a:pt x="1460659" y="170021"/>
                    <a:pt x="1460659" y="170021"/>
                  </a:cubicBezTo>
                  <a:cubicBezTo>
                    <a:pt x="1460659" y="170021"/>
                    <a:pt x="1461611" y="178594"/>
                    <a:pt x="1462564" y="193834"/>
                  </a:cubicBezTo>
                  <a:cubicBezTo>
                    <a:pt x="1463516" y="201454"/>
                    <a:pt x="1463516" y="210979"/>
                    <a:pt x="1464469" y="221456"/>
                  </a:cubicBezTo>
                  <a:cubicBezTo>
                    <a:pt x="1465421" y="231934"/>
                    <a:pt x="1465421" y="244316"/>
                    <a:pt x="1465421" y="257651"/>
                  </a:cubicBezTo>
                  <a:cubicBezTo>
                    <a:pt x="1465421" y="263366"/>
                    <a:pt x="1465421" y="269081"/>
                    <a:pt x="1465421" y="275749"/>
                  </a:cubicBezTo>
                  <a:cubicBezTo>
                    <a:pt x="1462564" y="265271"/>
                    <a:pt x="1458754" y="254794"/>
                    <a:pt x="1455896" y="246221"/>
                  </a:cubicBezTo>
                  <a:cubicBezTo>
                    <a:pt x="1453039" y="235744"/>
                    <a:pt x="1450181" y="226219"/>
                    <a:pt x="1447324" y="218599"/>
                  </a:cubicBezTo>
                  <a:cubicBezTo>
                    <a:pt x="1442561" y="203359"/>
                    <a:pt x="1439704" y="194786"/>
                    <a:pt x="1439704" y="194786"/>
                  </a:cubicBezTo>
                  <a:cubicBezTo>
                    <a:pt x="1439704" y="194786"/>
                    <a:pt x="1440656" y="202406"/>
                    <a:pt x="1442561" y="215741"/>
                  </a:cubicBezTo>
                  <a:cubicBezTo>
                    <a:pt x="1439704" y="203359"/>
                    <a:pt x="1437799" y="193834"/>
                    <a:pt x="1435894" y="185261"/>
                  </a:cubicBezTo>
                  <a:cubicBezTo>
                    <a:pt x="1435894" y="169069"/>
                    <a:pt x="1435894" y="159544"/>
                    <a:pt x="1435894" y="159544"/>
                  </a:cubicBezTo>
                  <a:cubicBezTo>
                    <a:pt x="1435894" y="159544"/>
                    <a:pt x="1434941" y="164306"/>
                    <a:pt x="1433036" y="173831"/>
                  </a:cubicBezTo>
                  <a:cubicBezTo>
                    <a:pt x="1431131" y="165259"/>
                    <a:pt x="1430179" y="160496"/>
                    <a:pt x="1430179" y="160496"/>
                  </a:cubicBezTo>
                  <a:cubicBezTo>
                    <a:pt x="1430179" y="160496"/>
                    <a:pt x="1430179" y="162401"/>
                    <a:pt x="1430179" y="166211"/>
                  </a:cubicBezTo>
                  <a:cubicBezTo>
                    <a:pt x="1428274" y="158591"/>
                    <a:pt x="1427321" y="151924"/>
                    <a:pt x="1425416" y="147161"/>
                  </a:cubicBezTo>
                  <a:cubicBezTo>
                    <a:pt x="1421606" y="134779"/>
                    <a:pt x="1418749" y="127159"/>
                    <a:pt x="1418749" y="127159"/>
                  </a:cubicBezTo>
                  <a:cubicBezTo>
                    <a:pt x="1418749" y="127159"/>
                    <a:pt x="1419701" y="134779"/>
                    <a:pt x="1421606" y="148114"/>
                  </a:cubicBezTo>
                  <a:cubicBezTo>
                    <a:pt x="1422559" y="154781"/>
                    <a:pt x="1423511" y="162401"/>
                    <a:pt x="1423511" y="171926"/>
                  </a:cubicBezTo>
                  <a:cubicBezTo>
                    <a:pt x="1424464" y="181451"/>
                    <a:pt x="1424464" y="190976"/>
                    <a:pt x="1425416" y="202406"/>
                  </a:cubicBezTo>
                  <a:cubicBezTo>
                    <a:pt x="1425416" y="208121"/>
                    <a:pt x="1426369" y="212884"/>
                    <a:pt x="1426369" y="218599"/>
                  </a:cubicBezTo>
                  <a:cubicBezTo>
                    <a:pt x="1425416" y="224314"/>
                    <a:pt x="1424464" y="230029"/>
                    <a:pt x="1424464" y="235744"/>
                  </a:cubicBezTo>
                  <a:cubicBezTo>
                    <a:pt x="1423511" y="231934"/>
                    <a:pt x="1422559" y="229076"/>
                    <a:pt x="1421606" y="226219"/>
                  </a:cubicBezTo>
                  <a:cubicBezTo>
                    <a:pt x="1419701" y="219551"/>
                    <a:pt x="1416844" y="214789"/>
                    <a:pt x="1415891" y="210026"/>
                  </a:cubicBezTo>
                  <a:cubicBezTo>
                    <a:pt x="1412081" y="201454"/>
                    <a:pt x="1410176" y="195739"/>
                    <a:pt x="1410176" y="195739"/>
                  </a:cubicBezTo>
                  <a:cubicBezTo>
                    <a:pt x="1410176" y="195739"/>
                    <a:pt x="1411129" y="201454"/>
                    <a:pt x="1412081" y="210979"/>
                  </a:cubicBezTo>
                  <a:cubicBezTo>
                    <a:pt x="1413034" y="215741"/>
                    <a:pt x="1413986" y="221456"/>
                    <a:pt x="1414939" y="228124"/>
                  </a:cubicBezTo>
                  <a:cubicBezTo>
                    <a:pt x="1415891" y="234791"/>
                    <a:pt x="1416844" y="241459"/>
                    <a:pt x="1416844" y="250031"/>
                  </a:cubicBezTo>
                  <a:cubicBezTo>
                    <a:pt x="1416844" y="255746"/>
                    <a:pt x="1417796" y="261461"/>
                    <a:pt x="1418749" y="268129"/>
                  </a:cubicBezTo>
                  <a:cubicBezTo>
                    <a:pt x="1416844" y="270986"/>
                    <a:pt x="1414939" y="273844"/>
                    <a:pt x="1413034" y="277654"/>
                  </a:cubicBezTo>
                  <a:cubicBezTo>
                    <a:pt x="1412081" y="275749"/>
                    <a:pt x="1412081" y="273844"/>
                    <a:pt x="1411129" y="271939"/>
                  </a:cubicBezTo>
                  <a:cubicBezTo>
                    <a:pt x="1406366" y="237649"/>
                    <a:pt x="1401604" y="215741"/>
                    <a:pt x="1401604" y="215741"/>
                  </a:cubicBezTo>
                  <a:cubicBezTo>
                    <a:pt x="1401604" y="215741"/>
                    <a:pt x="1401604" y="226219"/>
                    <a:pt x="1400651" y="243364"/>
                  </a:cubicBezTo>
                  <a:cubicBezTo>
                    <a:pt x="1397794" y="233839"/>
                    <a:pt x="1394936" y="226219"/>
                    <a:pt x="1392079" y="219551"/>
                  </a:cubicBezTo>
                  <a:cubicBezTo>
                    <a:pt x="1392079" y="217646"/>
                    <a:pt x="1393031" y="215741"/>
                    <a:pt x="1393031" y="213836"/>
                  </a:cubicBezTo>
                  <a:cubicBezTo>
                    <a:pt x="1393984" y="212884"/>
                    <a:pt x="1394936" y="211931"/>
                    <a:pt x="1395889" y="210979"/>
                  </a:cubicBezTo>
                  <a:cubicBezTo>
                    <a:pt x="1399699" y="207169"/>
                    <a:pt x="1400651" y="205264"/>
                    <a:pt x="1400651" y="205264"/>
                  </a:cubicBezTo>
                  <a:cubicBezTo>
                    <a:pt x="1400651" y="205264"/>
                    <a:pt x="1398746" y="207169"/>
                    <a:pt x="1394936" y="210026"/>
                  </a:cubicBezTo>
                  <a:cubicBezTo>
                    <a:pt x="1394936" y="210026"/>
                    <a:pt x="1393984" y="210979"/>
                    <a:pt x="1393031" y="210979"/>
                  </a:cubicBezTo>
                  <a:cubicBezTo>
                    <a:pt x="1393984" y="205264"/>
                    <a:pt x="1394936" y="202406"/>
                    <a:pt x="1394936" y="202406"/>
                  </a:cubicBezTo>
                  <a:cubicBezTo>
                    <a:pt x="1394936" y="202406"/>
                    <a:pt x="1393031" y="206216"/>
                    <a:pt x="1391126" y="212884"/>
                  </a:cubicBezTo>
                  <a:cubicBezTo>
                    <a:pt x="1391126" y="212884"/>
                    <a:pt x="1390174" y="213836"/>
                    <a:pt x="1390174" y="213836"/>
                  </a:cubicBezTo>
                  <a:cubicBezTo>
                    <a:pt x="1386364" y="204311"/>
                    <a:pt x="1384459" y="199549"/>
                    <a:pt x="1384459" y="199549"/>
                  </a:cubicBezTo>
                  <a:cubicBezTo>
                    <a:pt x="1384459" y="199549"/>
                    <a:pt x="1385411" y="205264"/>
                    <a:pt x="1387316" y="215741"/>
                  </a:cubicBezTo>
                  <a:cubicBezTo>
                    <a:pt x="1384459" y="218599"/>
                    <a:pt x="1382554" y="220504"/>
                    <a:pt x="1378744" y="224314"/>
                  </a:cubicBezTo>
                  <a:cubicBezTo>
                    <a:pt x="1374934" y="229076"/>
                    <a:pt x="1371124" y="233839"/>
                    <a:pt x="1367314" y="240506"/>
                  </a:cubicBezTo>
                  <a:cubicBezTo>
                    <a:pt x="1363504" y="230029"/>
                    <a:pt x="1358741" y="219551"/>
                    <a:pt x="1354931" y="209074"/>
                  </a:cubicBezTo>
                  <a:cubicBezTo>
                    <a:pt x="1354931" y="199549"/>
                    <a:pt x="1354931" y="191929"/>
                    <a:pt x="1354931" y="185261"/>
                  </a:cubicBezTo>
                  <a:cubicBezTo>
                    <a:pt x="1354931" y="167164"/>
                    <a:pt x="1354931" y="157639"/>
                    <a:pt x="1354931" y="157639"/>
                  </a:cubicBezTo>
                  <a:cubicBezTo>
                    <a:pt x="1354931" y="157639"/>
                    <a:pt x="1353026" y="168116"/>
                    <a:pt x="1351121" y="185261"/>
                  </a:cubicBezTo>
                  <a:cubicBezTo>
                    <a:pt x="1350169" y="189071"/>
                    <a:pt x="1350169" y="192881"/>
                    <a:pt x="1349216" y="197644"/>
                  </a:cubicBezTo>
                  <a:cubicBezTo>
                    <a:pt x="1347311" y="193834"/>
                    <a:pt x="1345406" y="190024"/>
                    <a:pt x="1343501" y="186214"/>
                  </a:cubicBezTo>
                  <a:cubicBezTo>
                    <a:pt x="1343501" y="181451"/>
                    <a:pt x="1344454" y="175736"/>
                    <a:pt x="1344454" y="171926"/>
                  </a:cubicBezTo>
                  <a:cubicBezTo>
                    <a:pt x="1344454" y="166211"/>
                    <a:pt x="1344454" y="161449"/>
                    <a:pt x="1344454" y="157639"/>
                  </a:cubicBezTo>
                  <a:cubicBezTo>
                    <a:pt x="1344454" y="151924"/>
                    <a:pt x="1345406" y="147161"/>
                    <a:pt x="1345406" y="142399"/>
                  </a:cubicBezTo>
                  <a:cubicBezTo>
                    <a:pt x="1346359" y="129064"/>
                    <a:pt x="1346359" y="120491"/>
                    <a:pt x="1346359" y="120491"/>
                  </a:cubicBezTo>
                  <a:cubicBezTo>
                    <a:pt x="1346359" y="120491"/>
                    <a:pt x="1344454" y="128111"/>
                    <a:pt x="1341596" y="141446"/>
                  </a:cubicBezTo>
                  <a:cubicBezTo>
                    <a:pt x="1340644" y="148114"/>
                    <a:pt x="1338739" y="156686"/>
                    <a:pt x="1336834" y="166211"/>
                  </a:cubicBezTo>
                  <a:cubicBezTo>
                    <a:pt x="1336834" y="167164"/>
                    <a:pt x="1336834" y="168116"/>
                    <a:pt x="1335881" y="169069"/>
                  </a:cubicBezTo>
                  <a:cubicBezTo>
                    <a:pt x="1333024" y="162401"/>
                    <a:pt x="1330166" y="156686"/>
                    <a:pt x="1327309" y="150971"/>
                  </a:cubicBezTo>
                  <a:cubicBezTo>
                    <a:pt x="1299686" y="91916"/>
                    <a:pt x="1280636" y="53816"/>
                    <a:pt x="1280636" y="53816"/>
                  </a:cubicBezTo>
                  <a:cubicBezTo>
                    <a:pt x="1280636" y="53816"/>
                    <a:pt x="1293971" y="94774"/>
                    <a:pt x="1317784" y="155734"/>
                  </a:cubicBezTo>
                  <a:cubicBezTo>
                    <a:pt x="1322546" y="168116"/>
                    <a:pt x="1327309" y="180499"/>
                    <a:pt x="1332071" y="193834"/>
                  </a:cubicBezTo>
                  <a:cubicBezTo>
                    <a:pt x="1332071" y="195739"/>
                    <a:pt x="1332071" y="196691"/>
                    <a:pt x="1331119" y="197644"/>
                  </a:cubicBezTo>
                  <a:cubicBezTo>
                    <a:pt x="1329214" y="209074"/>
                    <a:pt x="1327309" y="222409"/>
                    <a:pt x="1326356" y="235744"/>
                  </a:cubicBezTo>
                  <a:cubicBezTo>
                    <a:pt x="1324451" y="249079"/>
                    <a:pt x="1323499" y="263366"/>
                    <a:pt x="1321594" y="277654"/>
                  </a:cubicBezTo>
                  <a:cubicBezTo>
                    <a:pt x="1321594" y="283369"/>
                    <a:pt x="1320641" y="288131"/>
                    <a:pt x="1319689" y="293846"/>
                  </a:cubicBezTo>
                  <a:cubicBezTo>
                    <a:pt x="1318736" y="292894"/>
                    <a:pt x="1318736" y="291941"/>
                    <a:pt x="1317784" y="290989"/>
                  </a:cubicBezTo>
                  <a:cubicBezTo>
                    <a:pt x="1317784" y="289084"/>
                    <a:pt x="1317784" y="289084"/>
                    <a:pt x="1317784" y="289084"/>
                  </a:cubicBezTo>
                  <a:cubicBezTo>
                    <a:pt x="1317784" y="289084"/>
                    <a:pt x="1317784" y="290036"/>
                    <a:pt x="1316831" y="290989"/>
                  </a:cubicBezTo>
                  <a:cubicBezTo>
                    <a:pt x="1316831" y="290036"/>
                    <a:pt x="1315879" y="289084"/>
                    <a:pt x="1315879" y="288131"/>
                  </a:cubicBezTo>
                  <a:cubicBezTo>
                    <a:pt x="1314926" y="287179"/>
                    <a:pt x="1314926" y="286226"/>
                    <a:pt x="1313974" y="285274"/>
                  </a:cubicBezTo>
                  <a:cubicBezTo>
                    <a:pt x="1315879" y="259556"/>
                    <a:pt x="1316831" y="244316"/>
                    <a:pt x="1316831" y="244316"/>
                  </a:cubicBezTo>
                  <a:cubicBezTo>
                    <a:pt x="1316831" y="244316"/>
                    <a:pt x="1313974" y="256699"/>
                    <a:pt x="1309211" y="277654"/>
                  </a:cubicBezTo>
                  <a:cubicBezTo>
                    <a:pt x="1305401" y="271939"/>
                    <a:pt x="1302544" y="266224"/>
                    <a:pt x="1298734" y="260509"/>
                  </a:cubicBezTo>
                  <a:cubicBezTo>
                    <a:pt x="1304449" y="235744"/>
                    <a:pt x="1310164" y="213836"/>
                    <a:pt x="1313974" y="199549"/>
                  </a:cubicBezTo>
                  <a:cubicBezTo>
                    <a:pt x="1317784" y="182404"/>
                    <a:pt x="1319689" y="172879"/>
                    <a:pt x="1319689" y="172879"/>
                  </a:cubicBezTo>
                  <a:cubicBezTo>
                    <a:pt x="1319689" y="172879"/>
                    <a:pt x="1307306" y="202406"/>
                    <a:pt x="1291114" y="249079"/>
                  </a:cubicBezTo>
                  <a:cubicBezTo>
                    <a:pt x="1287304" y="243364"/>
                    <a:pt x="1284446" y="238601"/>
                    <a:pt x="1281589" y="234791"/>
                  </a:cubicBezTo>
                  <a:cubicBezTo>
                    <a:pt x="1273016" y="222409"/>
                    <a:pt x="1267301" y="215741"/>
                    <a:pt x="1267301" y="215741"/>
                  </a:cubicBezTo>
                  <a:cubicBezTo>
                    <a:pt x="1267301" y="215741"/>
                    <a:pt x="1270159" y="222409"/>
                    <a:pt x="1275874" y="232886"/>
                  </a:cubicBezTo>
                  <a:cubicBezTo>
                    <a:pt x="1274921" y="234791"/>
                    <a:pt x="1273969" y="238601"/>
                    <a:pt x="1272064" y="243364"/>
                  </a:cubicBezTo>
                  <a:cubicBezTo>
                    <a:pt x="1268254" y="237649"/>
                    <a:pt x="1264444" y="231934"/>
                    <a:pt x="1261586" y="227171"/>
                  </a:cubicBezTo>
                  <a:cubicBezTo>
                    <a:pt x="1257776" y="221456"/>
                    <a:pt x="1253014" y="215741"/>
                    <a:pt x="1249204" y="210979"/>
                  </a:cubicBezTo>
                  <a:cubicBezTo>
                    <a:pt x="1248251" y="210026"/>
                    <a:pt x="1248251" y="209074"/>
                    <a:pt x="1247299" y="208121"/>
                  </a:cubicBezTo>
                  <a:cubicBezTo>
                    <a:pt x="1250156" y="203359"/>
                    <a:pt x="1251109" y="199549"/>
                    <a:pt x="1251109" y="199549"/>
                  </a:cubicBezTo>
                  <a:cubicBezTo>
                    <a:pt x="1251109" y="199549"/>
                    <a:pt x="1249204" y="202406"/>
                    <a:pt x="1246346" y="206216"/>
                  </a:cubicBezTo>
                  <a:cubicBezTo>
                    <a:pt x="1239679" y="197644"/>
                    <a:pt x="1233964" y="190024"/>
                    <a:pt x="1229201" y="184309"/>
                  </a:cubicBezTo>
                  <a:cubicBezTo>
                    <a:pt x="1217771" y="170974"/>
                    <a:pt x="1211104" y="162401"/>
                    <a:pt x="1211104" y="162401"/>
                  </a:cubicBezTo>
                  <a:cubicBezTo>
                    <a:pt x="1211104" y="162401"/>
                    <a:pt x="1216819" y="170974"/>
                    <a:pt x="1226344" y="186214"/>
                  </a:cubicBezTo>
                  <a:cubicBezTo>
                    <a:pt x="1231106" y="192881"/>
                    <a:pt x="1235869" y="202406"/>
                    <a:pt x="1242536" y="211931"/>
                  </a:cubicBezTo>
                  <a:cubicBezTo>
                    <a:pt x="1240631" y="214789"/>
                    <a:pt x="1238726" y="217646"/>
                    <a:pt x="1236821" y="220504"/>
                  </a:cubicBezTo>
                  <a:cubicBezTo>
                    <a:pt x="1235869" y="222409"/>
                    <a:pt x="1234916" y="224314"/>
                    <a:pt x="1233011" y="226219"/>
                  </a:cubicBezTo>
                  <a:cubicBezTo>
                    <a:pt x="1233011" y="221456"/>
                    <a:pt x="1232059" y="217646"/>
                    <a:pt x="1231106" y="212884"/>
                  </a:cubicBezTo>
                  <a:cubicBezTo>
                    <a:pt x="1231106" y="211931"/>
                    <a:pt x="1230154" y="210026"/>
                    <a:pt x="1228249" y="209074"/>
                  </a:cubicBezTo>
                  <a:cubicBezTo>
                    <a:pt x="1228249" y="209074"/>
                    <a:pt x="1227296" y="209074"/>
                    <a:pt x="1226344" y="209074"/>
                  </a:cubicBezTo>
                  <a:cubicBezTo>
                    <a:pt x="1225391" y="206216"/>
                    <a:pt x="1224439" y="202406"/>
                    <a:pt x="1223486" y="199549"/>
                  </a:cubicBezTo>
                  <a:cubicBezTo>
                    <a:pt x="1218724" y="187166"/>
                    <a:pt x="1215866" y="179546"/>
                    <a:pt x="1215866" y="179546"/>
                  </a:cubicBezTo>
                  <a:cubicBezTo>
                    <a:pt x="1215866" y="179546"/>
                    <a:pt x="1216819" y="187166"/>
                    <a:pt x="1219676" y="200501"/>
                  </a:cubicBezTo>
                  <a:cubicBezTo>
                    <a:pt x="1220629" y="204311"/>
                    <a:pt x="1220629" y="208121"/>
                    <a:pt x="1221581" y="211931"/>
                  </a:cubicBezTo>
                  <a:cubicBezTo>
                    <a:pt x="1221581" y="212884"/>
                    <a:pt x="1220629" y="212884"/>
                    <a:pt x="1220629" y="213836"/>
                  </a:cubicBezTo>
                  <a:cubicBezTo>
                    <a:pt x="1214914" y="208121"/>
                    <a:pt x="1211104" y="203359"/>
                    <a:pt x="1207294" y="200501"/>
                  </a:cubicBezTo>
                  <a:cubicBezTo>
                    <a:pt x="1203484" y="197644"/>
                    <a:pt x="1201579" y="195739"/>
                    <a:pt x="1201579" y="195739"/>
                  </a:cubicBezTo>
                  <a:cubicBezTo>
                    <a:pt x="1201579" y="195739"/>
                    <a:pt x="1203484" y="197644"/>
                    <a:pt x="1206341" y="201454"/>
                  </a:cubicBezTo>
                  <a:cubicBezTo>
                    <a:pt x="1209199" y="205264"/>
                    <a:pt x="1213009" y="210979"/>
                    <a:pt x="1217771" y="217646"/>
                  </a:cubicBezTo>
                  <a:lnTo>
                    <a:pt x="1217771" y="217646"/>
                  </a:lnTo>
                  <a:cubicBezTo>
                    <a:pt x="1216819" y="222409"/>
                    <a:pt x="1216819" y="227171"/>
                    <a:pt x="1216819" y="231934"/>
                  </a:cubicBezTo>
                  <a:cubicBezTo>
                    <a:pt x="1207294" y="223361"/>
                    <a:pt x="1202531" y="219551"/>
                    <a:pt x="1202531" y="219551"/>
                  </a:cubicBezTo>
                  <a:cubicBezTo>
                    <a:pt x="1202531" y="219551"/>
                    <a:pt x="1207294" y="226219"/>
                    <a:pt x="1215866" y="236696"/>
                  </a:cubicBezTo>
                  <a:cubicBezTo>
                    <a:pt x="1215866" y="240506"/>
                    <a:pt x="1214914" y="245269"/>
                    <a:pt x="1214914" y="249079"/>
                  </a:cubicBezTo>
                  <a:cubicBezTo>
                    <a:pt x="1214914" y="250984"/>
                    <a:pt x="1214914" y="252889"/>
                    <a:pt x="1214914" y="255746"/>
                  </a:cubicBezTo>
                  <a:cubicBezTo>
                    <a:pt x="1214914" y="253841"/>
                    <a:pt x="1213961" y="252889"/>
                    <a:pt x="1213961" y="250984"/>
                  </a:cubicBezTo>
                  <a:cubicBezTo>
                    <a:pt x="1213961" y="250984"/>
                    <a:pt x="1213961" y="250031"/>
                    <a:pt x="1213961" y="250031"/>
                  </a:cubicBezTo>
                  <a:cubicBezTo>
                    <a:pt x="1213961" y="249079"/>
                    <a:pt x="1214914" y="249079"/>
                    <a:pt x="1214914" y="249079"/>
                  </a:cubicBezTo>
                  <a:cubicBezTo>
                    <a:pt x="1214914" y="249079"/>
                    <a:pt x="1214914" y="249079"/>
                    <a:pt x="1213961" y="250031"/>
                  </a:cubicBezTo>
                  <a:cubicBezTo>
                    <a:pt x="1212056" y="242411"/>
                    <a:pt x="1209199" y="235744"/>
                    <a:pt x="1207294" y="229076"/>
                  </a:cubicBezTo>
                  <a:cubicBezTo>
                    <a:pt x="1204436" y="222409"/>
                    <a:pt x="1202531" y="216694"/>
                    <a:pt x="1200626" y="212884"/>
                  </a:cubicBezTo>
                  <a:cubicBezTo>
                    <a:pt x="1195864" y="204311"/>
                    <a:pt x="1193959" y="198596"/>
                    <a:pt x="1193959" y="198596"/>
                  </a:cubicBezTo>
                  <a:cubicBezTo>
                    <a:pt x="1193959" y="198596"/>
                    <a:pt x="1194911" y="204311"/>
                    <a:pt x="1196816" y="213836"/>
                  </a:cubicBezTo>
                  <a:cubicBezTo>
                    <a:pt x="1197769" y="218599"/>
                    <a:pt x="1198721" y="224314"/>
                    <a:pt x="1200626" y="230981"/>
                  </a:cubicBezTo>
                  <a:cubicBezTo>
                    <a:pt x="1201579" y="237649"/>
                    <a:pt x="1202531" y="245269"/>
                    <a:pt x="1204436" y="252889"/>
                  </a:cubicBezTo>
                  <a:cubicBezTo>
                    <a:pt x="1204436" y="254794"/>
                    <a:pt x="1205389" y="256699"/>
                    <a:pt x="1205389" y="258604"/>
                  </a:cubicBezTo>
                  <a:cubicBezTo>
                    <a:pt x="1202531" y="251936"/>
                    <a:pt x="1199674" y="245269"/>
                    <a:pt x="1196816" y="239554"/>
                  </a:cubicBezTo>
                  <a:cubicBezTo>
                    <a:pt x="1193959" y="233839"/>
                    <a:pt x="1191101" y="229076"/>
                    <a:pt x="1189196" y="224314"/>
                  </a:cubicBezTo>
                  <a:cubicBezTo>
                    <a:pt x="1184434" y="216694"/>
                    <a:pt x="1181576" y="211931"/>
                    <a:pt x="1181576" y="211931"/>
                  </a:cubicBezTo>
                  <a:cubicBezTo>
                    <a:pt x="1181576" y="211931"/>
                    <a:pt x="1183481" y="216694"/>
                    <a:pt x="1185386" y="225266"/>
                  </a:cubicBezTo>
                  <a:cubicBezTo>
                    <a:pt x="1187291" y="230029"/>
                    <a:pt x="1188244" y="234791"/>
                    <a:pt x="1190149" y="241459"/>
                  </a:cubicBezTo>
                  <a:cubicBezTo>
                    <a:pt x="1192054" y="247174"/>
                    <a:pt x="1193006" y="254794"/>
                    <a:pt x="1194911" y="262414"/>
                  </a:cubicBezTo>
                  <a:cubicBezTo>
                    <a:pt x="1195864" y="267176"/>
                    <a:pt x="1196816" y="271939"/>
                    <a:pt x="1197769" y="276701"/>
                  </a:cubicBezTo>
                  <a:cubicBezTo>
                    <a:pt x="1196816" y="279559"/>
                    <a:pt x="1194911" y="281464"/>
                    <a:pt x="1193959" y="284321"/>
                  </a:cubicBezTo>
                  <a:cubicBezTo>
                    <a:pt x="1193959" y="284321"/>
                    <a:pt x="1193959" y="283369"/>
                    <a:pt x="1193959" y="283369"/>
                  </a:cubicBezTo>
                  <a:cubicBezTo>
                    <a:pt x="1193959" y="282416"/>
                    <a:pt x="1193006" y="280511"/>
                    <a:pt x="1193006" y="279559"/>
                  </a:cubicBezTo>
                  <a:cubicBezTo>
                    <a:pt x="1193959" y="277654"/>
                    <a:pt x="1193959" y="276701"/>
                    <a:pt x="1193959" y="276701"/>
                  </a:cubicBezTo>
                  <a:cubicBezTo>
                    <a:pt x="1193959" y="276701"/>
                    <a:pt x="1193959" y="277654"/>
                    <a:pt x="1193006" y="278606"/>
                  </a:cubicBezTo>
                  <a:cubicBezTo>
                    <a:pt x="1190149" y="268129"/>
                    <a:pt x="1187291" y="258604"/>
                    <a:pt x="1184434" y="250984"/>
                  </a:cubicBezTo>
                  <a:cubicBezTo>
                    <a:pt x="1179671" y="239554"/>
                    <a:pt x="1176814" y="231934"/>
                    <a:pt x="1174909" y="227171"/>
                  </a:cubicBezTo>
                  <a:cubicBezTo>
                    <a:pt x="1174909" y="226219"/>
                    <a:pt x="1174909" y="224314"/>
                    <a:pt x="1174909" y="223361"/>
                  </a:cubicBezTo>
                  <a:cubicBezTo>
                    <a:pt x="1174909" y="212884"/>
                    <a:pt x="1175861" y="204311"/>
                    <a:pt x="1175861" y="196691"/>
                  </a:cubicBezTo>
                  <a:cubicBezTo>
                    <a:pt x="1175861" y="182404"/>
                    <a:pt x="1174909" y="173831"/>
                    <a:pt x="1174909" y="173831"/>
                  </a:cubicBezTo>
                  <a:cubicBezTo>
                    <a:pt x="1174909" y="173831"/>
                    <a:pt x="1173956" y="182404"/>
                    <a:pt x="1172051" y="196691"/>
                  </a:cubicBezTo>
                  <a:cubicBezTo>
                    <a:pt x="1171099" y="204311"/>
                    <a:pt x="1169194" y="212884"/>
                    <a:pt x="1168241" y="223361"/>
                  </a:cubicBezTo>
                  <a:cubicBezTo>
                    <a:pt x="1168241" y="224314"/>
                    <a:pt x="1168241" y="225266"/>
                    <a:pt x="1168241" y="226219"/>
                  </a:cubicBezTo>
                  <a:cubicBezTo>
                    <a:pt x="1167289" y="229076"/>
                    <a:pt x="1165384" y="232886"/>
                    <a:pt x="1162526" y="238601"/>
                  </a:cubicBezTo>
                  <a:cubicBezTo>
                    <a:pt x="1161574" y="230981"/>
                    <a:pt x="1160621" y="223361"/>
                    <a:pt x="1158716" y="215741"/>
                  </a:cubicBezTo>
                  <a:cubicBezTo>
                    <a:pt x="1156811" y="206216"/>
                    <a:pt x="1153954" y="197644"/>
                    <a:pt x="1152049" y="189071"/>
                  </a:cubicBezTo>
                  <a:cubicBezTo>
                    <a:pt x="1143476" y="155734"/>
                    <a:pt x="1136809" y="133826"/>
                    <a:pt x="1136809" y="133826"/>
                  </a:cubicBezTo>
                  <a:cubicBezTo>
                    <a:pt x="1136809" y="133826"/>
                    <a:pt x="1137761" y="156686"/>
                    <a:pt x="1140619" y="190024"/>
                  </a:cubicBezTo>
                  <a:cubicBezTo>
                    <a:pt x="1141571" y="198596"/>
                    <a:pt x="1142524" y="208121"/>
                    <a:pt x="1143476" y="217646"/>
                  </a:cubicBezTo>
                  <a:cubicBezTo>
                    <a:pt x="1144429" y="227171"/>
                    <a:pt x="1144429" y="237649"/>
                    <a:pt x="1146334" y="248126"/>
                  </a:cubicBezTo>
                  <a:cubicBezTo>
                    <a:pt x="1146334" y="252889"/>
                    <a:pt x="1147286" y="256699"/>
                    <a:pt x="1147286" y="261461"/>
                  </a:cubicBezTo>
                  <a:cubicBezTo>
                    <a:pt x="1147286" y="261461"/>
                    <a:pt x="1147286" y="261461"/>
                    <a:pt x="1147286" y="261461"/>
                  </a:cubicBezTo>
                  <a:cubicBezTo>
                    <a:pt x="1147286" y="259556"/>
                    <a:pt x="1147286" y="258604"/>
                    <a:pt x="1147286" y="258604"/>
                  </a:cubicBezTo>
                  <a:cubicBezTo>
                    <a:pt x="1147286" y="258604"/>
                    <a:pt x="1147286" y="259556"/>
                    <a:pt x="1147286" y="260509"/>
                  </a:cubicBezTo>
                  <a:cubicBezTo>
                    <a:pt x="1146334" y="257651"/>
                    <a:pt x="1144429" y="254794"/>
                    <a:pt x="1143476" y="251936"/>
                  </a:cubicBezTo>
                  <a:cubicBezTo>
                    <a:pt x="1142524" y="250984"/>
                    <a:pt x="1142524" y="250031"/>
                    <a:pt x="1141571" y="249079"/>
                  </a:cubicBezTo>
                  <a:cubicBezTo>
                    <a:pt x="1141571" y="242411"/>
                    <a:pt x="1141571" y="237649"/>
                    <a:pt x="1141571" y="237649"/>
                  </a:cubicBezTo>
                  <a:cubicBezTo>
                    <a:pt x="1141571" y="237649"/>
                    <a:pt x="1140619" y="240506"/>
                    <a:pt x="1139666" y="246221"/>
                  </a:cubicBezTo>
                  <a:cubicBezTo>
                    <a:pt x="1136809" y="241459"/>
                    <a:pt x="1134904" y="236696"/>
                    <a:pt x="1132046" y="231934"/>
                  </a:cubicBezTo>
                  <a:cubicBezTo>
                    <a:pt x="1132046" y="231934"/>
                    <a:pt x="1132046" y="230981"/>
                    <a:pt x="1132046" y="230981"/>
                  </a:cubicBezTo>
                  <a:cubicBezTo>
                    <a:pt x="1128236" y="211931"/>
                    <a:pt x="1124426" y="193834"/>
                    <a:pt x="1120616" y="177641"/>
                  </a:cubicBezTo>
                  <a:cubicBezTo>
                    <a:pt x="1116806" y="161449"/>
                    <a:pt x="1113949" y="146209"/>
                    <a:pt x="1110139" y="132874"/>
                  </a:cubicBezTo>
                  <a:cubicBezTo>
                    <a:pt x="1106329" y="119539"/>
                    <a:pt x="1103471" y="108109"/>
                    <a:pt x="1100614" y="98584"/>
                  </a:cubicBezTo>
                  <a:cubicBezTo>
                    <a:pt x="1094899" y="79534"/>
                    <a:pt x="1092041" y="69056"/>
                    <a:pt x="1092041" y="69056"/>
                  </a:cubicBezTo>
                  <a:cubicBezTo>
                    <a:pt x="1092041" y="69056"/>
                    <a:pt x="1093946" y="80486"/>
                    <a:pt x="1096804" y="99536"/>
                  </a:cubicBezTo>
                  <a:cubicBezTo>
                    <a:pt x="1098709" y="109061"/>
                    <a:pt x="1100614" y="121444"/>
                    <a:pt x="1103471" y="134779"/>
                  </a:cubicBezTo>
                  <a:cubicBezTo>
                    <a:pt x="1106329" y="148114"/>
                    <a:pt x="1108234" y="163354"/>
                    <a:pt x="1110139" y="180499"/>
                  </a:cubicBezTo>
                  <a:cubicBezTo>
                    <a:pt x="1111091" y="186214"/>
                    <a:pt x="1112044" y="192881"/>
                    <a:pt x="1112996" y="199549"/>
                  </a:cubicBezTo>
                  <a:cubicBezTo>
                    <a:pt x="1112044" y="197644"/>
                    <a:pt x="1111091" y="196691"/>
                    <a:pt x="1110139" y="194786"/>
                  </a:cubicBezTo>
                  <a:cubicBezTo>
                    <a:pt x="1109186" y="192881"/>
                    <a:pt x="1107281" y="190976"/>
                    <a:pt x="1106329" y="190024"/>
                  </a:cubicBezTo>
                  <a:cubicBezTo>
                    <a:pt x="1106329" y="189071"/>
                    <a:pt x="1106329" y="189071"/>
                    <a:pt x="1105376" y="188119"/>
                  </a:cubicBezTo>
                  <a:cubicBezTo>
                    <a:pt x="1101566" y="177641"/>
                    <a:pt x="1098709" y="168116"/>
                    <a:pt x="1095851" y="160496"/>
                  </a:cubicBezTo>
                  <a:cubicBezTo>
                    <a:pt x="1090136" y="145256"/>
                    <a:pt x="1087279" y="136684"/>
                    <a:pt x="1087279" y="136684"/>
                  </a:cubicBezTo>
                  <a:cubicBezTo>
                    <a:pt x="1087279" y="136684"/>
                    <a:pt x="1089184" y="145256"/>
                    <a:pt x="1092041" y="161449"/>
                  </a:cubicBezTo>
                  <a:cubicBezTo>
                    <a:pt x="1093946" y="169069"/>
                    <a:pt x="1095851" y="178594"/>
                    <a:pt x="1098709" y="190024"/>
                  </a:cubicBezTo>
                  <a:cubicBezTo>
                    <a:pt x="1100614" y="197644"/>
                    <a:pt x="1102519" y="207169"/>
                    <a:pt x="1103471" y="215741"/>
                  </a:cubicBezTo>
                  <a:cubicBezTo>
                    <a:pt x="1099661" y="206216"/>
                    <a:pt x="1097756" y="200501"/>
                    <a:pt x="1097756" y="200501"/>
                  </a:cubicBezTo>
                  <a:cubicBezTo>
                    <a:pt x="1097756" y="200501"/>
                    <a:pt x="1099661" y="209074"/>
                    <a:pt x="1102519" y="224314"/>
                  </a:cubicBezTo>
                  <a:cubicBezTo>
                    <a:pt x="1100614" y="227171"/>
                    <a:pt x="1097756" y="230981"/>
                    <a:pt x="1094899" y="233839"/>
                  </a:cubicBezTo>
                  <a:cubicBezTo>
                    <a:pt x="1092994" y="225266"/>
                    <a:pt x="1091089" y="216694"/>
                    <a:pt x="1089184" y="209074"/>
                  </a:cubicBezTo>
                  <a:cubicBezTo>
                    <a:pt x="1086326" y="182404"/>
                    <a:pt x="1084421" y="166211"/>
                    <a:pt x="1084421" y="166211"/>
                  </a:cubicBezTo>
                  <a:cubicBezTo>
                    <a:pt x="1084421" y="166211"/>
                    <a:pt x="1084421" y="172879"/>
                    <a:pt x="1083469" y="184309"/>
                  </a:cubicBezTo>
                  <a:cubicBezTo>
                    <a:pt x="1080611" y="171926"/>
                    <a:pt x="1077754" y="160496"/>
                    <a:pt x="1073944" y="149066"/>
                  </a:cubicBezTo>
                  <a:cubicBezTo>
                    <a:pt x="1071086" y="140494"/>
                    <a:pt x="1069181" y="131921"/>
                    <a:pt x="1066324" y="123349"/>
                  </a:cubicBezTo>
                  <a:cubicBezTo>
                    <a:pt x="1072991" y="105251"/>
                    <a:pt x="1075849" y="94774"/>
                    <a:pt x="1075849" y="94774"/>
                  </a:cubicBezTo>
                  <a:cubicBezTo>
                    <a:pt x="1075849" y="94774"/>
                    <a:pt x="1072039" y="103346"/>
                    <a:pt x="1064419" y="119539"/>
                  </a:cubicBezTo>
                  <a:cubicBezTo>
                    <a:pt x="1062514" y="112871"/>
                    <a:pt x="1059656" y="106204"/>
                    <a:pt x="1057751" y="100489"/>
                  </a:cubicBezTo>
                  <a:cubicBezTo>
                    <a:pt x="1054894" y="92869"/>
                    <a:pt x="1052036" y="85249"/>
                    <a:pt x="1050131" y="78581"/>
                  </a:cubicBezTo>
                  <a:cubicBezTo>
                    <a:pt x="1047274" y="71914"/>
                    <a:pt x="1044416" y="65246"/>
                    <a:pt x="1042511" y="59531"/>
                  </a:cubicBezTo>
                  <a:cubicBezTo>
                    <a:pt x="1037749" y="47149"/>
                    <a:pt x="1032986" y="36671"/>
                    <a:pt x="1029176" y="28099"/>
                  </a:cubicBezTo>
                  <a:cubicBezTo>
                    <a:pt x="1017746" y="16669"/>
                    <a:pt x="1012984" y="7144"/>
                    <a:pt x="1012984" y="7144"/>
                  </a:cubicBezTo>
                  <a:cubicBezTo>
                    <a:pt x="1012984" y="7144"/>
                    <a:pt x="1016794" y="17621"/>
                    <a:pt x="1022509" y="34766"/>
                  </a:cubicBezTo>
                  <a:cubicBezTo>
                    <a:pt x="1025366" y="43339"/>
                    <a:pt x="1029176" y="54769"/>
                    <a:pt x="1032986" y="67151"/>
                  </a:cubicBezTo>
                  <a:cubicBezTo>
                    <a:pt x="1034891" y="73819"/>
                    <a:pt x="1036796" y="79534"/>
                    <a:pt x="1038701" y="87154"/>
                  </a:cubicBezTo>
                  <a:cubicBezTo>
                    <a:pt x="1040606" y="93821"/>
                    <a:pt x="1042511" y="101441"/>
                    <a:pt x="1044416" y="109061"/>
                  </a:cubicBezTo>
                  <a:cubicBezTo>
                    <a:pt x="1044416" y="109061"/>
                    <a:pt x="1044416" y="110014"/>
                    <a:pt x="1044416" y="110014"/>
                  </a:cubicBezTo>
                  <a:cubicBezTo>
                    <a:pt x="1039654" y="101441"/>
                    <a:pt x="1037749" y="96679"/>
                    <a:pt x="1037749" y="96679"/>
                  </a:cubicBezTo>
                  <a:cubicBezTo>
                    <a:pt x="1037749" y="96679"/>
                    <a:pt x="1039654" y="104299"/>
                    <a:pt x="1044416" y="117634"/>
                  </a:cubicBezTo>
                  <a:cubicBezTo>
                    <a:pt x="1046321" y="124301"/>
                    <a:pt x="1049179" y="131921"/>
                    <a:pt x="1051084" y="141446"/>
                  </a:cubicBezTo>
                  <a:cubicBezTo>
                    <a:pt x="1051084" y="143351"/>
                    <a:pt x="1052036" y="144304"/>
                    <a:pt x="1052036" y="146209"/>
                  </a:cubicBezTo>
                  <a:cubicBezTo>
                    <a:pt x="1048226" y="153829"/>
                    <a:pt x="1043464" y="163354"/>
                    <a:pt x="1037749" y="172879"/>
                  </a:cubicBezTo>
                  <a:cubicBezTo>
                    <a:pt x="1033939" y="180499"/>
                    <a:pt x="1029176" y="188119"/>
                    <a:pt x="1024414" y="195739"/>
                  </a:cubicBezTo>
                  <a:cubicBezTo>
                    <a:pt x="1024414" y="194786"/>
                    <a:pt x="1023461" y="193834"/>
                    <a:pt x="1023461" y="192881"/>
                  </a:cubicBezTo>
                  <a:cubicBezTo>
                    <a:pt x="1023461" y="190024"/>
                    <a:pt x="1023461" y="187166"/>
                    <a:pt x="1023461" y="184309"/>
                  </a:cubicBezTo>
                  <a:cubicBezTo>
                    <a:pt x="1024414" y="169069"/>
                    <a:pt x="1024414" y="154781"/>
                    <a:pt x="1024414" y="142399"/>
                  </a:cubicBezTo>
                  <a:cubicBezTo>
                    <a:pt x="1024414" y="130016"/>
                    <a:pt x="1024414" y="119539"/>
                    <a:pt x="1023461" y="110014"/>
                  </a:cubicBezTo>
                  <a:cubicBezTo>
                    <a:pt x="1023461" y="101441"/>
                    <a:pt x="1022509" y="93821"/>
                    <a:pt x="1021556" y="89059"/>
                  </a:cubicBezTo>
                  <a:cubicBezTo>
                    <a:pt x="1020604" y="84296"/>
                    <a:pt x="1020604" y="81439"/>
                    <a:pt x="1020604" y="81439"/>
                  </a:cubicBezTo>
                  <a:cubicBezTo>
                    <a:pt x="1020604" y="81439"/>
                    <a:pt x="1020604" y="84296"/>
                    <a:pt x="1020604" y="89059"/>
                  </a:cubicBezTo>
                  <a:cubicBezTo>
                    <a:pt x="1020604" y="93821"/>
                    <a:pt x="1019651" y="100489"/>
                    <a:pt x="1019651" y="110014"/>
                  </a:cubicBezTo>
                  <a:cubicBezTo>
                    <a:pt x="1018699" y="124301"/>
                    <a:pt x="1016794" y="142399"/>
                    <a:pt x="1014889" y="165259"/>
                  </a:cubicBezTo>
                  <a:cubicBezTo>
                    <a:pt x="1013936" y="162401"/>
                    <a:pt x="1013936" y="161449"/>
                    <a:pt x="1013936" y="161449"/>
                  </a:cubicBezTo>
                  <a:cubicBezTo>
                    <a:pt x="1013936" y="161449"/>
                    <a:pt x="1013936" y="163354"/>
                    <a:pt x="1014889" y="168116"/>
                  </a:cubicBezTo>
                  <a:cubicBezTo>
                    <a:pt x="1013936" y="172879"/>
                    <a:pt x="1013936" y="178594"/>
                    <a:pt x="1012984" y="183356"/>
                  </a:cubicBezTo>
                  <a:cubicBezTo>
                    <a:pt x="1011079" y="196691"/>
                    <a:pt x="1009174" y="210026"/>
                    <a:pt x="1007269" y="224314"/>
                  </a:cubicBezTo>
                  <a:cubicBezTo>
                    <a:pt x="996791" y="242411"/>
                    <a:pt x="984409" y="262414"/>
                    <a:pt x="972026" y="283369"/>
                  </a:cubicBezTo>
                  <a:cubicBezTo>
                    <a:pt x="972026" y="277654"/>
                    <a:pt x="971074" y="273844"/>
                    <a:pt x="971074" y="269081"/>
                  </a:cubicBezTo>
                  <a:cubicBezTo>
                    <a:pt x="972979" y="263366"/>
                    <a:pt x="975836" y="256699"/>
                    <a:pt x="977741" y="251936"/>
                  </a:cubicBezTo>
                  <a:cubicBezTo>
                    <a:pt x="983456" y="235744"/>
                    <a:pt x="989171" y="220504"/>
                    <a:pt x="992981" y="206216"/>
                  </a:cubicBezTo>
                  <a:cubicBezTo>
                    <a:pt x="996791" y="192881"/>
                    <a:pt x="1000601" y="180499"/>
                    <a:pt x="1002506" y="170974"/>
                  </a:cubicBezTo>
                  <a:cubicBezTo>
                    <a:pt x="1007269" y="150971"/>
                    <a:pt x="1009174" y="139541"/>
                    <a:pt x="1009174" y="139541"/>
                  </a:cubicBezTo>
                  <a:cubicBezTo>
                    <a:pt x="1009174" y="139541"/>
                    <a:pt x="1005364" y="150971"/>
                    <a:pt x="998696" y="170021"/>
                  </a:cubicBezTo>
                  <a:cubicBezTo>
                    <a:pt x="995839" y="179546"/>
                    <a:pt x="990124" y="190976"/>
                    <a:pt x="985361" y="204311"/>
                  </a:cubicBezTo>
                  <a:cubicBezTo>
                    <a:pt x="980599" y="217646"/>
                    <a:pt x="972979" y="231934"/>
                    <a:pt x="966311" y="248126"/>
                  </a:cubicBezTo>
                  <a:cubicBezTo>
                    <a:pt x="964406" y="251936"/>
                    <a:pt x="962501" y="255746"/>
                    <a:pt x="960596" y="260509"/>
                  </a:cubicBezTo>
                  <a:cubicBezTo>
                    <a:pt x="961549" y="248126"/>
                    <a:pt x="961549" y="236696"/>
                    <a:pt x="961549" y="225266"/>
                  </a:cubicBezTo>
                  <a:cubicBezTo>
                    <a:pt x="966311" y="212884"/>
                    <a:pt x="969169" y="206216"/>
                    <a:pt x="969169" y="206216"/>
                  </a:cubicBezTo>
                  <a:cubicBezTo>
                    <a:pt x="969169" y="206216"/>
                    <a:pt x="966311" y="210979"/>
                    <a:pt x="961549" y="218599"/>
                  </a:cubicBezTo>
                  <a:cubicBezTo>
                    <a:pt x="961549" y="213836"/>
                    <a:pt x="961549" y="210026"/>
                    <a:pt x="961549" y="206216"/>
                  </a:cubicBezTo>
                  <a:cubicBezTo>
                    <a:pt x="961549" y="182404"/>
                    <a:pt x="960596" y="162401"/>
                    <a:pt x="958691" y="149066"/>
                  </a:cubicBezTo>
                  <a:cubicBezTo>
                    <a:pt x="957739" y="143351"/>
                    <a:pt x="957739" y="138589"/>
                    <a:pt x="956786" y="134779"/>
                  </a:cubicBezTo>
                  <a:cubicBezTo>
                    <a:pt x="956786" y="132874"/>
                    <a:pt x="957739" y="131921"/>
                    <a:pt x="957739" y="131921"/>
                  </a:cubicBezTo>
                  <a:cubicBezTo>
                    <a:pt x="957739" y="131921"/>
                    <a:pt x="957739" y="132874"/>
                    <a:pt x="956786" y="133826"/>
                  </a:cubicBezTo>
                  <a:cubicBezTo>
                    <a:pt x="956786" y="133826"/>
                    <a:pt x="956786" y="132874"/>
                    <a:pt x="956786" y="132874"/>
                  </a:cubicBezTo>
                  <a:cubicBezTo>
                    <a:pt x="955834" y="129064"/>
                    <a:pt x="955834" y="127159"/>
                    <a:pt x="955834" y="127159"/>
                  </a:cubicBezTo>
                  <a:cubicBezTo>
                    <a:pt x="955834" y="127159"/>
                    <a:pt x="955834" y="130969"/>
                    <a:pt x="955834" y="136684"/>
                  </a:cubicBezTo>
                  <a:cubicBezTo>
                    <a:pt x="951071" y="147161"/>
                    <a:pt x="940594" y="171926"/>
                    <a:pt x="927259" y="206216"/>
                  </a:cubicBezTo>
                  <a:cubicBezTo>
                    <a:pt x="927259" y="206216"/>
                    <a:pt x="927259" y="205264"/>
                    <a:pt x="927259" y="205264"/>
                  </a:cubicBezTo>
                  <a:cubicBezTo>
                    <a:pt x="928211" y="196691"/>
                    <a:pt x="929164" y="189071"/>
                    <a:pt x="930116" y="183356"/>
                  </a:cubicBezTo>
                  <a:cubicBezTo>
                    <a:pt x="932021" y="170974"/>
                    <a:pt x="932974" y="164306"/>
                    <a:pt x="932974" y="164306"/>
                  </a:cubicBezTo>
                  <a:cubicBezTo>
                    <a:pt x="932974" y="164306"/>
                    <a:pt x="930116" y="170974"/>
                    <a:pt x="926306" y="183356"/>
                  </a:cubicBezTo>
                  <a:cubicBezTo>
                    <a:pt x="924401" y="189071"/>
                    <a:pt x="922496" y="195739"/>
                    <a:pt x="920591" y="203359"/>
                  </a:cubicBezTo>
                  <a:cubicBezTo>
                    <a:pt x="916781" y="192881"/>
                    <a:pt x="913924" y="182404"/>
                    <a:pt x="910114" y="171926"/>
                  </a:cubicBezTo>
                  <a:cubicBezTo>
                    <a:pt x="909161" y="169069"/>
                    <a:pt x="908209" y="167164"/>
                    <a:pt x="907256" y="164306"/>
                  </a:cubicBezTo>
                  <a:cubicBezTo>
                    <a:pt x="909161" y="161449"/>
                    <a:pt x="910114" y="159544"/>
                    <a:pt x="912019" y="157639"/>
                  </a:cubicBezTo>
                  <a:cubicBezTo>
                    <a:pt x="920591" y="145256"/>
                    <a:pt x="927259" y="133826"/>
                    <a:pt x="933926" y="124301"/>
                  </a:cubicBezTo>
                  <a:cubicBezTo>
                    <a:pt x="946309" y="106204"/>
                    <a:pt x="953929" y="95726"/>
                    <a:pt x="953929" y="95726"/>
                  </a:cubicBezTo>
                  <a:cubicBezTo>
                    <a:pt x="953929" y="95726"/>
                    <a:pt x="945356" y="105251"/>
                    <a:pt x="931069" y="121444"/>
                  </a:cubicBezTo>
                  <a:cubicBezTo>
                    <a:pt x="923449" y="129064"/>
                    <a:pt x="915829" y="140494"/>
                    <a:pt x="906304" y="151924"/>
                  </a:cubicBezTo>
                  <a:cubicBezTo>
                    <a:pt x="905351" y="152876"/>
                    <a:pt x="904399" y="153829"/>
                    <a:pt x="904399" y="154781"/>
                  </a:cubicBezTo>
                  <a:cubicBezTo>
                    <a:pt x="901541" y="147161"/>
                    <a:pt x="898684" y="139541"/>
                    <a:pt x="894874" y="131921"/>
                  </a:cubicBezTo>
                  <a:lnTo>
                    <a:pt x="892016" y="126206"/>
                  </a:lnTo>
                  <a:cubicBezTo>
                    <a:pt x="893921" y="122396"/>
                    <a:pt x="895826" y="118586"/>
                    <a:pt x="897731" y="115729"/>
                  </a:cubicBezTo>
                  <a:cubicBezTo>
                    <a:pt x="905351" y="100489"/>
                    <a:pt x="912019" y="87154"/>
                    <a:pt x="918686" y="77629"/>
                  </a:cubicBezTo>
                  <a:cubicBezTo>
                    <a:pt x="931069" y="56674"/>
                    <a:pt x="937736" y="44291"/>
                    <a:pt x="937736" y="44291"/>
                  </a:cubicBezTo>
                  <a:cubicBezTo>
                    <a:pt x="937736" y="44291"/>
                    <a:pt x="929164" y="55721"/>
                    <a:pt x="914876" y="74771"/>
                  </a:cubicBezTo>
                  <a:cubicBezTo>
                    <a:pt x="907256" y="84296"/>
                    <a:pt x="899636" y="96679"/>
                    <a:pt x="890111" y="110966"/>
                  </a:cubicBezTo>
                  <a:cubicBezTo>
                    <a:pt x="889159" y="112871"/>
                    <a:pt x="887254" y="114776"/>
                    <a:pt x="886301" y="116681"/>
                  </a:cubicBezTo>
                  <a:lnTo>
                    <a:pt x="874871" y="92869"/>
                  </a:lnTo>
                  <a:lnTo>
                    <a:pt x="873919" y="90964"/>
                  </a:lnTo>
                  <a:lnTo>
                    <a:pt x="872966" y="91916"/>
                  </a:lnTo>
                  <a:cubicBezTo>
                    <a:pt x="871061" y="92869"/>
                    <a:pt x="869156" y="93821"/>
                    <a:pt x="868204" y="95726"/>
                  </a:cubicBezTo>
                  <a:cubicBezTo>
                    <a:pt x="867251" y="97631"/>
                    <a:pt x="866299" y="99536"/>
                    <a:pt x="866299" y="101441"/>
                  </a:cubicBezTo>
                  <a:cubicBezTo>
                    <a:pt x="866299" y="105251"/>
                    <a:pt x="867251" y="110014"/>
                    <a:pt x="868204" y="113824"/>
                  </a:cubicBezTo>
                  <a:cubicBezTo>
                    <a:pt x="867251" y="110014"/>
                    <a:pt x="867251" y="106204"/>
                    <a:pt x="868204" y="102394"/>
                  </a:cubicBezTo>
                  <a:cubicBezTo>
                    <a:pt x="868204" y="100489"/>
                    <a:pt x="869156" y="99536"/>
                    <a:pt x="870109" y="97631"/>
                  </a:cubicBezTo>
                  <a:cubicBezTo>
                    <a:pt x="871061" y="96679"/>
                    <a:pt x="872014" y="96679"/>
                    <a:pt x="872966" y="95726"/>
                  </a:cubicBezTo>
                  <a:lnTo>
                    <a:pt x="882491" y="122396"/>
                  </a:lnTo>
                  <a:cubicBezTo>
                    <a:pt x="880586" y="126206"/>
                    <a:pt x="877729" y="129064"/>
                    <a:pt x="875824" y="132874"/>
                  </a:cubicBezTo>
                  <a:cubicBezTo>
                    <a:pt x="871061" y="141446"/>
                    <a:pt x="866299" y="150019"/>
                    <a:pt x="860584" y="159544"/>
                  </a:cubicBezTo>
                  <a:cubicBezTo>
                    <a:pt x="852964" y="172879"/>
                    <a:pt x="845344" y="188119"/>
                    <a:pt x="837724" y="203359"/>
                  </a:cubicBezTo>
                  <a:cubicBezTo>
                    <a:pt x="834866" y="198596"/>
                    <a:pt x="832961" y="195739"/>
                    <a:pt x="832009" y="194786"/>
                  </a:cubicBezTo>
                  <a:cubicBezTo>
                    <a:pt x="834866" y="170974"/>
                    <a:pt x="836771" y="151924"/>
                    <a:pt x="838676" y="137636"/>
                  </a:cubicBezTo>
                  <a:cubicBezTo>
                    <a:pt x="839629" y="123349"/>
                    <a:pt x="840581" y="115729"/>
                    <a:pt x="840581" y="115729"/>
                  </a:cubicBezTo>
                  <a:cubicBezTo>
                    <a:pt x="840581" y="115729"/>
                    <a:pt x="838676" y="123349"/>
                    <a:pt x="834866" y="137636"/>
                  </a:cubicBezTo>
                  <a:cubicBezTo>
                    <a:pt x="831056" y="151924"/>
                    <a:pt x="826294" y="170974"/>
                    <a:pt x="820579" y="194786"/>
                  </a:cubicBezTo>
                  <a:cubicBezTo>
                    <a:pt x="819626" y="197644"/>
                    <a:pt x="819626" y="200501"/>
                    <a:pt x="818674" y="204311"/>
                  </a:cubicBezTo>
                  <a:cubicBezTo>
                    <a:pt x="817721" y="202406"/>
                    <a:pt x="816769" y="199549"/>
                    <a:pt x="815816" y="197644"/>
                  </a:cubicBezTo>
                  <a:cubicBezTo>
                    <a:pt x="810101" y="183356"/>
                    <a:pt x="807244" y="174784"/>
                    <a:pt x="807244" y="174784"/>
                  </a:cubicBezTo>
                  <a:cubicBezTo>
                    <a:pt x="807244" y="174784"/>
                    <a:pt x="809149" y="183356"/>
                    <a:pt x="812006" y="198596"/>
                  </a:cubicBezTo>
                  <a:cubicBezTo>
                    <a:pt x="812959" y="202406"/>
                    <a:pt x="813911" y="206216"/>
                    <a:pt x="814864" y="210979"/>
                  </a:cubicBezTo>
                  <a:cubicBezTo>
                    <a:pt x="814864" y="212884"/>
                    <a:pt x="815816" y="214789"/>
                    <a:pt x="815816" y="216694"/>
                  </a:cubicBezTo>
                  <a:cubicBezTo>
                    <a:pt x="813911" y="224314"/>
                    <a:pt x="812959" y="231934"/>
                    <a:pt x="811054" y="239554"/>
                  </a:cubicBezTo>
                  <a:cubicBezTo>
                    <a:pt x="809149" y="226219"/>
                    <a:pt x="808196" y="219551"/>
                    <a:pt x="808196" y="219551"/>
                  </a:cubicBezTo>
                  <a:cubicBezTo>
                    <a:pt x="808196" y="219551"/>
                    <a:pt x="807244" y="236696"/>
                    <a:pt x="807244" y="264319"/>
                  </a:cubicBezTo>
                  <a:cubicBezTo>
                    <a:pt x="807244" y="265271"/>
                    <a:pt x="807244" y="265271"/>
                    <a:pt x="807244" y="266224"/>
                  </a:cubicBezTo>
                  <a:cubicBezTo>
                    <a:pt x="804386" y="259556"/>
                    <a:pt x="801529" y="252889"/>
                    <a:pt x="798671" y="246221"/>
                  </a:cubicBezTo>
                  <a:cubicBezTo>
                    <a:pt x="799624" y="241459"/>
                    <a:pt x="800576" y="239554"/>
                    <a:pt x="800576" y="239554"/>
                  </a:cubicBezTo>
                  <a:cubicBezTo>
                    <a:pt x="800576" y="239554"/>
                    <a:pt x="799624" y="241459"/>
                    <a:pt x="797719" y="245269"/>
                  </a:cubicBezTo>
                  <a:cubicBezTo>
                    <a:pt x="797719" y="244316"/>
                    <a:pt x="796766" y="243364"/>
                    <a:pt x="796766" y="242411"/>
                  </a:cubicBezTo>
                  <a:cubicBezTo>
                    <a:pt x="795814" y="239554"/>
                    <a:pt x="793909" y="236696"/>
                    <a:pt x="792956" y="233839"/>
                  </a:cubicBezTo>
                  <a:cubicBezTo>
                    <a:pt x="794861" y="229076"/>
                    <a:pt x="795814" y="223361"/>
                    <a:pt x="796766" y="218599"/>
                  </a:cubicBezTo>
                  <a:cubicBezTo>
                    <a:pt x="802481" y="196691"/>
                    <a:pt x="806291" y="177641"/>
                    <a:pt x="809149" y="164306"/>
                  </a:cubicBezTo>
                  <a:cubicBezTo>
                    <a:pt x="811054" y="150971"/>
                    <a:pt x="812959" y="143351"/>
                    <a:pt x="812959" y="143351"/>
                  </a:cubicBezTo>
                  <a:cubicBezTo>
                    <a:pt x="812959" y="143351"/>
                    <a:pt x="810101" y="150971"/>
                    <a:pt x="805339" y="163354"/>
                  </a:cubicBezTo>
                  <a:cubicBezTo>
                    <a:pt x="803434" y="170021"/>
                    <a:pt x="800576" y="177641"/>
                    <a:pt x="796766" y="186214"/>
                  </a:cubicBezTo>
                  <a:cubicBezTo>
                    <a:pt x="793909" y="194786"/>
                    <a:pt x="790099" y="205264"/>
                    <a:pt x="785336" y="215741"/>
                  </a:cubicBezTo>
                  <a:cubicBezTo>
                    <a:pt x="785336" y="216694"/>
                    <a:pt x="784384" y="217646"/>
                    <a:pt x="784384" y="218599"/>
                  </a:cubicBezTo>
                  <a:cubicBezTo>
                    <a:pt x="781526" y="213836"/>
                    <a:pt x="779621" y="209074"/>
                    <a:pt x="776764" y="205264"/>
                  </a:cubicBezTo>
                  <a:cubicBezTo>
                    <a:pt x="775811" y="204311"/>
                    <a:pt x="775811" y="203359"/>
                    <a:pt x="774859" y="202406"/>
                  </a:cubicBezTo>
                  <a:cubicBezTo>
                    <a:pt x="774859" y="202406"/>
                    <a:pt x="774859" y="202406"/>
                    <a:pt x="774859" y="201454"/>
                  </a:cubicBezTo>
                  <a:cubicBezTo>
                    <a:pt x="777716" y="176689"/>
                    <a:pt x="779621" y="156686"/>
                    <a:pt x="780574" y="142399"/>
                  </a:cubicBezTo>
                  <a:cubicBezTo>
                    <a:pt x="781526" y="128111"/>
                    <a:pt x="781526" y="119539"/>
                    <a:pt x="781526" y="119539"/>
                  </a:cubicBezTo>
                  <a:cubicBezTo>
                    <a:pt x="781526" y="119539"/>
                    <a:pt x="779621" y="127159"/>
                    <a:pt x="776764" y="141446"/>
                  </a:cubicBezTo>
                  <a:cubicBezTo>
                    <a:pt x="775811" y="148114"/>
                    <a:pt x="772954" y="156686"/>
                    <a:pt x="771049" y="167164"/>
                  </a:cubicBezTo>
                  <a:cubicBezTo>
                    <a:pt x="769144" y="173831"/>
                    <a:pt x="768191" y="181451"/>
                    <a:pt x="766286" y="189071"/>
                  </a:cubicBezTo>
                  <a:cubicBezTo>
                    <a:pt x="763429" y="185261"/>
                    <a:pt x="760571" y="181451"/>
                    <a:pt x="758666" y="178594"/>
                  </a:cubicBezTo>
                  <a:cubicBezTo>
                    <a:pt x="753904" y="171926"/>
                    <a:pt x="748189" y="166211"/>
                    <a:pt x="745331" y="163354"/>
                  </a:cubicBezTo>
                  <a:cubicBezTo>
                    <a:pt x="742474" y="159544"/>
                    <a:pt x="740569" y="157639"/>
                    <a:pt x="740569" y="157639"/>
                  </a:cubicBezTo>
                  <a:cubicBezTo>
                    <a:pt x="740569" y="157639"/>
                    <a:pt x="741521" y="159544"/>
                    <a:pt x="744379" y="163354"/>
                  </a:cubicBezTo>
                  <a:cubicBezTo>
                    <a:pt x="747236" y="167164"/>
                    <a:pt x="751046" y="172879"/>
                    <a:pt x="754856" y="180499"/>
                  </a:cubicBezTo>
                  <a:cubicBezTo>
                    <a:pt x="757714" y="185261"/>
                    <a:pt x="760571" y="190976"/>
                    <a:pt x="763429" y="196691"/>
                  </a:cubicBezTo>
                  <a:cubicBezTo>
                    <a:pt x="763429" y="197644"/>
                    <a:pt x="763429" y="198596"/>
                    <a:pt x="762476" y="199549"/>
                  </a:cubicBezTo>
                  <a:cubicBezTo>
                    <a:pt x="759619" y="211931"/>
                    <a:pt x="756761" y="224314"/>
                    <a:pt x="753904" y="238601"/>
                  </a:cubicBezTo>
                  <a:cubicBezTo>
                    <a:pt x="749141" y="230029"/>
                    <a:pt x="747236" y="224314"/>
                    <a:pt x="747236" y="224314"/>
                  </a:cubicBezTo>
                  <a:cubicBezTo>
                    <a:pt x="747236" y="224314"/>
                    <a:pt x="749141" y="230981"/>
                    <a:pt x="752951" y="241459"/>
                  </a:cubicBezTo>
                  <a:cubicBezTo>
                    <a:pt x="751999" y="242411"/>
                    <a:pt x="751999" y="242411"/>
                    <a:pt x="751046" y="243364"/>
                  </a:cubicBezTo>
                  <a:cubicBezTo>
                    <a:pt x="749141" y="246221"/>
                    <a:pt x="749141" y="250031"/>
                    <a:pt x="749141" y="252889"/>
                  </a:cubicBezTo>
                  <a:cubicBezTo>
                    <a:pt x="750094" y="250031"/>
                    <a:pt x="751046" y="246221"/>
                    <a:pt x="752951" y="244316"/>
                  </a:cubicBezTo>
                  <a:cubicBezTo>
                    <a:pt x="752951" y="244316"/>
                    <a:pt x="752951" y="244316"/>
                    <a:pt x="752951" y="244316"/>
                  </a:cubicBezTo>
                  <a:cubicBezTo>
                    <a:pt x="750094" y="256699"/>
                    <a:pt x="747236" y="269081"/>
                    <a:pt x="744379" y="282416"/>
                  </a:cubicBezTo>
                  <a:cubicBezTo>
                    <a:pt x="743426" y="287179"/>
                    <a:pt x="742474" y="291941"/>
                    <a:pt x="741521" y="296704"/>
                  </a:cubicBezTo>
                  <a:cubicBezTo>
                    <a:pt x="740569" y="299561"/>
                    <a:pt x="739616" y="302419"/>
                    <a:pt x="738664" y="306229"/>
                  </a:cubicBezTo>
                  <a:cubicBezTo>
                    <a:pt x="738664" y="306229"/>
                    <a:pt x="738664" y="306229"/>
                    <a:pt x="738664" y="306229"/>
                  </a:cubicBezTo>
                  <a:cubicBezTo>
                    <a:pt x="738664" y="302419"/>
                    <a:pt x="737711" y="297656"/>
                    <a:pt x="737711" y="293846"/>
                  </a:cubicBezTo>
                  <a:cubicBezTo>
                    <a:pt x="736759" y="285274"/>
                    <a:pt x="735806" y="277654"/>
                    <a:pt x="733901" y="270034"/>
                  </a:cubicBezTo>
                  <a:cubicBezTo>
                    <a:pt x="732949" y="266224"/>
                    <a:pt x="731996" y="263366"/>
                    <a:pt x="731996" y="259556"/>
                  </a:cubicBezTo>
                  <a:cubicBezTo>
                    <a:pt x="731996" y="258604"/>
                    <a:pt x="731996" y="258604"/>
                    <a:pt x="731044" y="257651"/>
                  </a:cubicBezTo>
                  <a:cubicBezTo>
                    <a:pt x="729139" y="238601"/>
                    <a:pt x="727234" y="223361"/>
                    <a:pt x="725329" y="210979"/>
                  </a:cubicBezTo>
                  <a:cubicBezTo>
                    <a:pt x="723424" y="195739"/>
                    <a:pt x="722471" y="186214"/>
                    <a:pt x="722471" y="186214"/>
                  </a:cubicBezTo>
                  <a:cubicBezTo>
                    <a:pt x="722471" y="186214"/>
                    <a:pt x="722471" y="190976"/>
                    <a:pt x="722471" y="199549"/>
                  </a:cubicBezTo>
                  <a:cubicBezTo>
                    <a:pt x="720566" y="204311"/>
                    <a:pt x="715804" y="220504"/>
                    <a:pt x="709136" y="243364"/>
                  </a:cubicBezTo>
                  <a:cubicBezTo>
                    <a:pt x="707231" y="238601"/>
                    <a:pt x="706279" y="233839"/>
                    <a:pt x="704374" y="229076"/>
                  </a:cubicBezTo>
                  <a:cubicBezTo>
                    <a:pt x="698659" y="211931"/>
                    <a:pt x="692944" y="195739"/>
                    <a:pt x="687229" y="181451"/>
                  </a:cubicBezTo>
                  <a:cubicBezTo>
                    <a:pt x="684371" y="174784"/>
                    <a:pt x="682466" y="168116"/>
                    <a:pt x="679609" y="161449"/>
                  </a:cubicBezTo>
                  <a:cubicBezTo>
                    <a:pt x="679609" y="156686"/>
                    <a:pt x="679609" y="151924"/>
                    <a:pt x="679609" y="148114"/>
                  </a:cubicBezTo>
                  <a:cubicBezTo>
                    <a:pt x="679609" y="138589"/>
                    <a:pt x="679609" y="130016"/>
                    <a:pt x="679609" y="122396"/>
                  </a:cubicBezTo>
                  <a:cubicBezTo>
                    <a:pt x="679609" y="108109"/>
                    <a:pt x="678656" y="100489"/>
                    <a:pt x="678656" y="100489"/>
                  </a:cubicBezTo>
                  <a:cubicBezTo>
                    <a:pt x="678656" y="100489"/>
                    <a:pt x="677704" y="108109"/>
                    <a:pt x="675799" y="122396"/>
                  </a:cubicBezTo>
                  <a:cubicBezTo>
                    <a:pt x="674846" y="128111"/>
                    <a:pt x="673894" y="135731"/>
                    <a:pt x="672941" y="144304"/>
                  </a:cubicBezTo>
                  <a:cubicBezTo>
                    <a:pt x="669131" y="134779"/>
                    <a:pt x="665321" y="127159"/>
                    <a:pt x="663416" y="122396"/>
                  </a:cubicBezTo>
                  <a:cubicBezTo>
                    <a:pt x="660559" y="117634"/>
                    <a:pt x="659606" y="114776"/>
                    <a:pt x="659606" y="114776"/>
                  </a:cubicBezTo>
                  <a:cubicBezTo>
                    <a:pt x="659606" y="114776"/>
                    <a:pt x="660559" y="117634"/>
                    <a:pt x="662464" y="123349"/>
                  </a:cubicBezTo>
                  <a:cubicBezTo>
                    <a:pt x="664369" y="129064"/>
                    <a:pt x="667226" y="136684"/>
                    <a:pt x="670084" y="147161"/>
                  </a:cubicBezTo>
                  <a:cubicBezTo>
                    <a:pt x="671036" y="149066"/>
                    <a:pt x="671036" y="151924"/>
                    <a:pt x="671989" y="153829"/>
                  </a:cubicBezTo>
                  <a:cubicBezTo>
                    <a:pt x="671989" y="157639"/>
                    <a:pt x="671036" y="160496"/>
                    <a:pt x="671036" y="164306"/>
                  </a:cubicBezTo>
                  <a:cubicBezTo>
                    <a:pt x="670084" y="170021"/>
                    <a:pt x="669131" y="175736"/>
                    <a:pt x="668179" y="181451"/>
                  </a:cubicBezTo>
                  <a:cubicBezTo>
                    <a:pt x="666274" y="193834"/>
                    <a:pt x="664369" y="206216"/>
                    <a:pt x="662464" y="219551"/>
                  </a:cubicBezTo>
                  <a:cubicBezTo>
                    <a:pt x="661511" y="226219"/>
                    <a:pt x="660559" y="232886"/>
                    <a:pt x="658654" y="239554"/>
                  </a:cubicBezTo>
                  <a:cubicBezTo>
                    <a:pt x="657701" y="236696"/>
                    <a:pt x="656749" y="233839"/>
                    <a:pt x="655796" y="231934"/>
                  </a:cubicBezTo>
                  <a:cubicBezTo>
                    <a:pt x="656749" y="218599"/>
                    <a:pt x="657701" y="210026"/>
                    <a:pt x="657701" y="210026"/>
                  </a:cubicBezTo>
                  <a:cubicBezTo>
                    <a:pt x="657701" y="210026"/>
                    <a:pt x="655796" y="215741"/>
                    <a:pt x="653891" y="226219"/>
                  </a:cubicBezTo>
                  <a:cubicBezTo>
                    <a:pt x="648176" y="212884"/>
                    <a:pt x="643414" y="201454"/>
                    <a:pt x="638651" y="191929"/>
                  </a:cubicBezTo>
                  <a:cubicBezTo>
                    <a:pt x="634841" y="184309"/>
                    <a:pt x="631984" y="178594"/>
                    <a:pt x="630079" y="174784"/>
                  </a:cubicBezTo>
                  <a:cubicBezTo>
                    <a:pt x="628174" y="170974"/>
                    <a:pt x="627221" y="169069"/>
                    <a:pt x="627221" y="169069"/>
                  </a:cubicBezTo>
                  <a:cubicBezTo>
                    <a:pt x="627221" y="169069"/>
                    <a:pt x="630079" y="178594"/>
                    <a:pt x="635794" y="193834"/>
                  </a:cubicBezTo>
                  <a:cubicBezTo>
                    <a:pt x="639604" y="205264"/>
                    <a:pt x="644366" y="221456"/>
                    <a:pt x="649129" y="240506"/>
                  </a:cubicBezTo>
                  <a:cubicBezTo>
                    <a:pt x="649129" y="241459"/>
                    <a:pt x="649129" y="242411"/>
                    <a:pt x="650081" y="244316"/>
                  </a:cubicBezTo>
                  <a:cubicBezTo>
                    <a:pt x="649129" y="250031"/>
                    <a:pt x="648176" y="255746"/>
                    <a:pt x="647224" y="262414"/>
                  </a:cubicBezTo>
                  <a:cubicBezTo>
                    <a:pt x="646271" y="268129"/>
                    <a:pt x="645319" y="273844"/>
                    <a:pt x="644366" y="279559"/>
                  </a:cubicBezTo>
                  <a:cubicBezTo>
                    <a:pt x="643414" y="285274"/>
                    <a:pt x="643414" y="291941"/>
                    <a:pt x="642461" y="298609"/>
                  </a:cubicBezTo>
                  <a:cubicBezTo>
                    <a:pt x="642461" y="298609"/>
                    <a:pt x="642461" y="298609"/>
                    <a:pt x="642461" y="298609"/>
                  </a:cubicBezTo>
                  <a:cubicBezTo>
                    <a:pt x="642461" y="296704"/>
                    <a:pt x="642461" y="294799"/>
                    <a:pt x="642461" y="294799"/>
                  </a:cubicBezTo>
                  <a:cubicBezTo>
                    <a:pt x="642461" y="294799"/>
                    <a:pt x="642461" y="302419"/>
                    <a:pt x="641509" y="315754"/>
                  </a:cubicBezTo>
                  <a:cubicBezTo>
                    <a:pt x="641509" y="316706"/>
                    <a:pt x="641509" y="316706"/>
                    <a:pt x="641509" y="317659"/>
                  </a:cubicBezTo>
                  <a:cubicBezTo>
                    <a:pt x="640556" y="314801"/>
                    <a:pt x="639604" y="311944"/>
                    <a:pt x="639604" y="309086"/>
                  </a:cubicBezTo>
                  <a:cubicBezTo>
                    <a:pt x="640556" y="306229"/>
                    <a:pt x="640556" y="304324"/>
                    <a:pt x="640556" y="304324"/>
                  </a:cubicBezTo>
                  <a:cubicBezTo>
                    <a:pt x="640556" y="304324"/>
                    <a:pt x="639604" y="305276"/>
                    <a:pt x="638651" y="307181"/>
                  </a:cubicBezTo>
                  <a:cubicBezTo>
                    <a:pt x="636746" y="299561"/>
                    <a:pt x="634841" y="291941"/>
                    <a:pt x="632936" y="284321"/>
                  </a:cubicBezTo>
                  <a:cubicBezTo>
                    <a:pt x="630079" y="271939"/>
                    <a:pt x="626269" y="260509"/>
                    <a:pt x="624364" y="250031"/>
                  </a:cubicBezTo>
                  <a:cubicBezTo>
                    <a:pt x="622459" y="239554"/>
                    <a:pt x="619601" y="230981"/>
                    <a:pt x="617696" y="223361"/>
                  </a:cubicBezTo>
                  <a:cubicBezTo>
                    <a:pt x="616744" y="218599"/>
                    <a:pt x="615791" y="214789"/>
                    <a:pt x="614839" y="210979"/>
                  </a:cubicBezTo>
                  <a:cubicBezTo>
                    <a:pt x="615791" y="204311"/>
                    <a:pt x="615791" y="197644"/>
                    <a:pt x="615791" y="190024"/>
                  </a:cubicBezTo>
                  <a:cubicBezTo>
                    <a:pt x="616744" y="169069"/>
                    <a:pt x="617696" y="148114"/>
                    <a:pt x="617696" y="126206"/>
                  </a:cubicBezTo>
                  <a:cubicBezTo>
                    <a:pt x="613886" y="146209"/>
                    <a:pt x="610076" y="166211"/>
                    <a:pt x="607219" y="187166"/>
                  </a:cubicBezTo>
                  <a:cubicBezTo>
                    <a:pt x="607219" y="186214"/>
                    <a:pt x="607219" y="185261"/>
                    <a:pt x="606266" y="184309"/>
                  </a:cubicBezTo>
                  <a:cubicBezTo>
                    <a:pt x="606266" y="186214"/>
                    <a:pt x="606266" y="188119"/>
                    <a:pt x="606266" y="189071"/>
                  </a:cubicBezTo>
                  <a:cubicBezTo>
                    <a:pt x="604361" y="197644"/>
                    <a:pt x="603409" y="207169"/>
                    <a:pt x="601504" y="215741"/>
                  </a:cubicBezTo>
                  <a:cubicBezTo>
                    <a:pt x="600551" y="213836"/>
                    <a:pt x="600551" y="211931"/>
                    <a:pt x="599599" y="210979"/>
                  </a:cubicBezTo>
                  <a:cubicBezTo>
                    <a:pt x="593884" y="198596"/>
                    <a:pt x="591026" y="191929"/>
                    <a:pt x="591026" y="191929"/>
                  </a:cubicBezTo>
                  <a:cubicBezTo>
                    <a:pt x="591026" y="191929"/>
                    <a:pt x="592931" y="199549"/>
                    <a:pt x="595789" y="212884"/>
                  </a:cubicBezTo>
                  <a:cubicBezTo>
                    <a:pt x="596741" y="217646"/>
                    <a:pt x="597694" y="223361"/>
                    <a:pt x="599599" y="230029"/>
                  </a:cubicBezTo>
                  <a:cubicBezTo>
                    <a:pt x="598646" y="237649"/>
                    <a:pt x="596741" y="244316"/>
                    <a:pt x="595789" y="251936"/>
                  </a:cubicBezTo>
                  <a:cubicBezTo>
                    <a:pt x="592931" y="266224"/>
                    <a:pt x="591026" y="280511"/>
                    <a:pt x="589121" y="294799"/>
                  </a:cubicBezTo>
                  <a:cubicBezTo>
                    <a:pt x="586264" y="290989"/>
                    <a:pt x="584359" y="288131"/>
                    <a:pt x="582454" y="284321"/>
                  </a:cubicBezTo>
                  <a:cubicBezTo>
                    <a:pt x="583406" y="277654"/>
                    <a:pt x="584359" y="270986"/>
                    <a:pt x="585311" y="265271"/>
                  </a:cubicBezTo>
                  <a:cubicBezTo>
                    <a:pt x="586264" y="256699"/>
                    <a:pt x="587216" y="250031"/>
                    <a:pt x="588169" y="244316"/>
                  </a:cubicBezTo>
                  <a:cubicBezTo>
                    <a:pt x="590074" y="232886"/>
                    <a:pt x="591026" y="225266"/>
                    <a:pt x="591026" y="225266"/>
                  </a:cubicBezTo>
                  <a:cubicBezTo>
                    <a:pt x="591026" y="225266"/>
                    <a:pt x="588169" y="231934"/>
                    <a:pt x="584359" y="243364"/>
                  </a:cubicBezTo>
                  <a:cubicBezTo>
                    <a:pt x="583406" y="247174"/>
                    <a:pt x="581501" y="252889"/>
                    <a:pt x="579596" y="258604"/>
                  </a:cubicBezTo>
                  <a:cubicBezTo>
                    <a:pt x="578644" y="248126"/>
                    <a:pt x="578644" y="239554"/>
                    <a:pt x="577691" y="231934"/>
                  </a:cubicBezTo>
                  <a:cubicBezTo>
                    <a:pt x="576739" y="218599"/>
                    <a:pt x="575786" y="210979"/>
                    <a:pt x="575786" y="210979"/>
                  </a:cubicBezTo>
                  <a:cubicBezTo>
                    <a:pt x="575786" y="210979"/>
                    <a:pt x="574834" y="218599"/>
                    <a:pt x="573881" y="230981"/>
                  </a:cubicBezTo>
                  <a:cubicBezTo>
                    <a:pt x="572929" y="240506"/>
                    <a:pt x="571976" y="252889"/>
                    <a:pt x="571024" y="267176"/>
                  </a:cubicBezTo>
                  <a:cubicBezTo>
                    <a:pt x="571024" y="267176"/>
                    <a:pt x="571024" y="267176"/>
                    <a:pt x="571024" y="267176"/>
                  </a:cubicBezTo>
                  <a:cubicBezTo>
                    <a:pt x="570071" y="265271"/>
                    <a:pt x="568166" y="264319"/>
                    <a:pt x="567214" y="262414"/>
                  </a:cubicBezTo>
                  <a:cubicBezTo>
                    <a:pt x="561499" y="245269"/>
                    <a:pt x="556736" y="230981"/>
                    <a:pt x="552926" y="219551"/>
                  </a:cubicBezTo>
                  <a:cubicBezTo>
                    <a:pt x="552926" y="219551"/>
                    <a:pt x="552926" y="218599"/>
                    <a:pt x="552926" y="218599"/>
                  </a:cubicBezTo>
                  <a:cubicBezTo>
                    <a:pt x="553879" y="208121"/>
                    <a:pt x="554831" y="198596"/>
                    <a:pt x="555784" y="189071"/>
                  </a:cubicBezTo>
                  <a:cubicBezTo>
                    <a:pt x="556736" y="179546"/>
                    <a:pt x="557689" y="170021"/>
                    <a:pt x="558641" y="162401"/>
                  </a:cubicBezTo>
                  <a:cubicBezTo>
                    <a:pt x="559594" y="154781"/>
                    <a:pt x="560546" y="147161"/>
                    <a:pt x="561499" y="141446"/>
                  </a:cubicBezTo>
                  <a:cubicBezTo>
                    <a:pt x="563404" y="130016"/>
                    <a:pt x="564356" y="123349"/>
                    <a:pt x="564356" y="123349"/>
                  </a:cubicBezTo>
                  <a:cubicBezTo>
                    <a:pt x="564356" y="123349"/>
                    <a:pt x="561499" y="130016"/>
                    <a:pt x="557689" y="140494"/>
                  </a:cubicBezTo>
                  <a:cubicBezTo>
                    <a:pt x="555784" y="146209"/>
                    <a:pt x="553879" y="152876"/>
                    <a:pt x="551021" y="160496"/>
                  </a:cubicBezTo>
                  <a:cubicBezTo>
                    <a:pt x="548164" y="168116"/>
                    <a:pt x="546259" y="177641"/>
                    <a:pt x="544354" y="187166"/>
                  </a:cubicBezTo>
                  <a:cubicBezTo>
                    <a:pt x="542449" y="196691"/>
                    <a:pt x="540544" y="207169"/>
                    <a:pt x="537686" y="218599"/>
                  </a:cubicBezTo>
                  <a:cubicBezTo>
                    <a:pt x="536734" y="222409"/>
                    <a:pt x="536734" y="227171"/>
                    <a:pt x="535781" y="231934"/>
                  </a:cubicBezTo>
                  <a:cubicBezTo>
                    <a:pt x="535781" y="228124"/>
                    <a:pt x="534829" y="224314"/>
                    <a:pt x="534829" y="220504"/>
                  </a:cubicBezTo>
                  <a:cubicBezTo>
                    <a:pt x="534829" y="214789"/>
                    <a:pt x="533876" y="210026"/>
                    <a:pt x="532924" y="205264"/>
                  </a:cubicBezTo>
                  <a:cubicBezTo>
                    <a:pt x="532924" y="198596"/>
                    <a:pt x="533876" y="192881"/>
                    <a:pt x="533876" y="186214"/>
                  </a:cubicBezTo>
                  <a:cubicBezTo>
                    <a:pt x="533876" y="179546"/>
                    <a:pt x="534829" y="172879"/>
                    <a:pt x="534829" y="166211"/>
                  </a:cubicBezTo>
                  <a:cubicBezTo>
                    <a:pt x="534829" y="159544"/>
                    <a:pt x="534829" y="153829"/>
                    <a:pt x="534829" y="148114"/>
                  </a:cubicBezTo>
                  <a:cubicBezTo>
                    <a:pt x="534829" y="136684"/>
                    <a:pt x="534829" y="127159"/>
                    <a:pt x="534829" y="118586"/>
                  </a:cubicBezTo>
                  <a:cubicBezTo>
                    <a:pt x="534829" y="102394"/>
                    <a:pt x="533876" y="92869"/>
                    <a:pt x="533876" y="92869"/>
                  </a:cubicBezTo>
                  <a:cubicBezTo>
                    <a:pt x="533876" y="92869"/>
                    <a:pt x="532924" y="102394"/>
                    <a:pt x="531019" y="118586"/>
                  </a:cubicBezTo>
                  <a:cubicBezTo>
                    <a:pt x="530066" y="126206"/>
                    <a:pt x="529114" y="136684"/>
                    <a:pt x="528161" y="147161"/>
                  </a:cubicBezTo>
                  <a:cubicBezTo>
                    <a:pt x="527209" y="152876"/>
                    <a:pt x="527209" y="158591"/>
                    <a:pt x="526256" y="165259"/>
                  </a:cubicBezTo>
                  <a:cubicBezTo>
                    <a:pt x="525304" y="171926"/>
                    <a:pt x="524351" y="177641"/>
                    <a:pt x="523399" y="185261"/>
                  </a:cubicBezTo>
                  <a:cubicBezTo>
                    <a:pt x="522446" y="189071"/>
                    <a:pt x="522446" y="192881"/>
                    <a:pt x="521494" y="197644"/>
                  </a:cubicBezTo>
                  <a:cubicBezTo>
                    <a:pt x="518636" y="187166"/>
                    <a:pt x="516731" y="177641"/>
                    <a:pt x="513874" y="170021"/>
                  </a:cubicBezTo>
                  <a:cubicBezTo>
                    <a:pt x="509111" y="153829"/>
                    <a:pt x="506254" y="144304"/>
                    <a:pt x="506254" y="144304"/>
                  </a:cubicBezTo>
                  <a:cubicBezTo>
                    <a:pt x="506254" y="144304"/>
                    <a:pt x="507206" y="153829"/>
                    <a:pt x="510064" y="170974"/>
                  </a:cubicBezTo>
                  <a:cubicBezTo>
                    <a:pt x="511969" y="184309"/>
                    <a:pt x="513874" y="201454"/>
                    <a:pt x="517684" y="222409"/>
                  </a:cubicBezTo>
                  <a:cubicBezTo>
                    <a:pt x="517684" y="225266"/>
                    <a:pt x="516731" y="227171"/>
                    <a:pt x="516731" y="230029"/>
                  </a:cubicBezTo>
                  <a:cubicBezTo>
                    <a:pt x="515779" y="237649"/>
                    <a:pt x="514826" y="244316"/>
                    <a:pt x="512921" y="251936"/>
                  </a:cubicBezTo>
                  <a:cubicBezTo>
                    <a:pt x="499586" y="210026"/>
                    <a:pt x="490061" y="181451"/>
                    <a:pt x="487204" y="172879"/>
                  </a:cubicBezTo>
                  <a:cubicBezTo>
                    <a:pt x="486251" y="167164"/>
                    <a:pt x="485299" y="164306"/>
                    <a:pt x="485299" y="164306"/>
                  </a:cubicBezTo>
                  <a:cubicBezTo>
                    <a:pt x="485299" y="164306"/>
                    <a:pt x="486251" y="173831"/>
                    <a:pt x="486251" y="189071"/>
                  </a:cubicBezTo>
                  <a:cubicBezTo>
                    <a:pt x="487204" y="196691"/>
                    <a:pt x="487204" y="207169"/>
                    <a:pt x="488156" y="217646"/>
                  </a:cubicBezTo>
                  <a:cubicBezTo>
                    <a:pt x="488156" y="224314"/>
                    <a:pt x="489109" y="230981"/>
                    <a:pt x="489109" y="238601"/>
                  </a:cubicBezTo>
                  <a:cubicBezTo>
                    <a:pt x="488156" y="232886"/>
                    <a:pt x="487204" y="228124"/>
                    <a:pt x="486251" y="223361"/>
                  </a:cubicBezTo>
                  <a:cubicBezTo>
                    <a:pt x="485299" y="217646"/>
                    <a:pt x="484346" y="212884"/>
                    <a:pt x="482441" y="207169"/>
                  </a:cubicBezTo>
                  <a:cubicBezTo>
                    <a:pt x="480536" y="202406"/>
                    <a:pt x="479584" y="197644"/>
                    <a:pt x="478631" y="192881"/>
                  </a:cubicBezTo>
                  <a:cubicBezTo>
                    <a:pt x="475774" y="184309"/>
                    <a:pt x="473869" y="176689"/>
                    <a:pt x="471964" y="170021"/>
                  </a:cubicBezTo>
                  <a:cubicBezTo>
                    <a:pt x="468154" y="157639"/>
                    <a:pt x="465296" y="150019"/>
                    <a:pt x="465296" y="150019"/>
                  </a:cubicBezTo>
                  <a:cubicBezTo>
                    <a:pt x="465296" y="150019"/>
                    <a:pt x="466249" y="157639"/>
                    <a:pt x="468154" y="170021"/>
                  </a:cubicBezTo>
                  <a:cubicBezTo>
                    <a:pt x="469106" y="176689"/>
                    <a:pt x="470059" y="184309"/>
                    <a:pt x="471011" y="193834"/>
                  </a:cubicBezTo>
                  <a:cubicBezTo>
                    <a:pt x="471964" y="198596"/>
                    <a:pt x="471964" y="203359"/>
                    <a:pt x="472916" y="208121"/>
                  </a:cubicBezTo>
                  <a:cubicBezTo>
                    <a:pt x="473869" y="212884"/>
                    <a:pt x="473869" y="218599"/>
                    <a:pt x="474821" y="224314"/>
                  </a:cubicBezTo>
                  <a:cubicBezTo>
                    <a:pt x="475774" y="233839"/>
                    <a:pt x="476726" y="244316"/>
                    <a:pt x="478631" y="255746"/>
                  </a:cubicBezTo>
                  <a:cubicBezTo>
                    <a:pt x="477679" y="250031"/>
                    <a:pt x="475774" y="245269"/>
                    <a:pt x="474821" y="240506"/>
                  </a:cubicBezTo>
                  <a:cubicBezTo>
                    <a:pt x="467201" y="211931"/>
                    <a:pt x="460534" y="188119"/>
                    <a:pt x="455771" y="170974"/>
                  </a:cubicBezTo>
                  <a:cubicBezTo>
                    <a:pt x="450056" y="154781"/>
                    <a:pt x="447199" y="145256"/>
                    <a:pt x="447199" y="145256"/>
                  </a:cubicBezTo>
                  <a:cubicBezTo>
                    <a:pt x="447199" y="145256"/>
                    <a:pt x="449104" y="154781"/>
                    <a:pt x="451961" y="171926"/>
                  </a:cubicBezTo>
                  <a:cubicBezTo>
                    <a:pt x="453866" y="180499"/>
                    <a:pt x="454819" y="190976"/>
                    <a:pt x="457676" y="202406"/>
                  </a:cubicBezTo>
                  <a:cubicBezTo>
                    <a:pt x="459581" y="213836"/>
                    <a:pt x="462439" y="227171"/>
                    <a:pt x="464344" y="242411"/>
                  </a:cubicBezTo>
                  <a:cubicBezTo>
                    <a:pt x="466249" y="254794"/>
                    <a:pt x="469106" y="268129"/>
                    <a:pt x="471011" y="282416"/>
                  </a:cubicBezTo>
                  <a:cubicBezTo>
                    <a:pt x="469106" y="278606"/>
                    <a:pt x="468154" y="275749"/>
                    <a:pt x="467201" y="272891"/>
                  </a:cubicBezTo>
                  <a:cubicBezTo>
                    <a:pt x="462439" y="262414"/>
                    <a:pt x="459581" y="255746"/>
                    <a:pt x="459581" y="255746"/>
                  </a:cubicBezTo>
                  <a:cubicBezTo>
                    <a:pt x="459581" y="255746"/>
                    <a:pt x="460534" y="262414"/>
                    <a:pt x="463391" y="273844"/>
                  </a:cubicBezTo>
                  <a:cubicBezTo>
                    <a:pt x="464344" y="279559"/>
                    <a:pt x="466249" y="286226"/>
                    <a:pt x="468154" y="293846"/>
                  </a:cubicBezTo>
                  <a:cubicBezTo>
                    <a:pt x="469106" y="297656"/>
                    <a:pt x="470059" y="302419"/>
                    <a:pt x="471011" y="306229"/>
                  </a:cubicBezTo>
                  <a:cubicBezTo>
                    <a:pt x="471964" y="310991"/>
                    <a:pt x="472916" y="315754"/>
                    <a:pt x="473869" y="320516"/>
                  </a:cubicBezTo>
                  <a:cubicBezTo>
                    <a:pt x="475774" y="330041"/>
                    <a:pt x="477679" y="340519"/>
                    <a:pt x="479584" y="351949"/>
                  </a:cubicBezTo>
                  <a:cubicBezTo>
                    <a:pt x="479584" y="352901"/>
                    <a:pt x="479584" y="352901"/>
                    <a:pt x="479584" y="353854"/>
                  </a:cubicBezTo>
                  <a:cubicBezTo>
                    <a:pt x="479584" y="353854"/>
                    <a:pt x="479584" y="352901"/>
                    <a:pt x="478631" y="351949"/>
                  </a:cubicBezTo>
                  <a:cubicBezTo>
                    <a:pt x="476726" y="347186"/>
                    <a:pt x="473869" y="343376"/>
                    <a:pt x="471964" y="338614"/>
                  </a:cubicBezTo>
                  <a:cubicBezTo>
                    <a:pt x="471011" y="333851"/>
                    <a:pt x="471011" y="329089"/>
                    <a:pt x="470059" y="324326"/>
                  </a:cubicBezTo>
                  <a:cubicBezTo>
                    <a:pt x="468154" y="309086"/>
                    <a:pt x="465296" y="294799"/>
                    <a:pt x="462439" y="280511"/>
                  </a:cubicBezTo>
                  <a:cubicBezTo>
                    <a:pt x="459581" y="266224"/>
                    <a:pt x="455771" y="252889"/>
                    <a:pt x="452914" y="240506"/>
                  </a:cubicBezTo>
                  <a:cubicBezTo>
                    <a:pt x="449104" y="228124"/>
                    <a:pt x="445294" y="215741"/>
                    <a:pt x="441484" y="205264"/>
                  </a:cubicBezTo>
                  <a:cubicBezTo>
                    <a:pt x="440531" y="201454"/>
                    <a:pt x="438626" y="198596"/>
                    <a:pt x="437674" y="194786"/>
                  </a:cubicBezTo>
                  <a:cubicBezTo>
                    <a:pt x="438626" y="185261"/>
                    <a:pt x="439579" y="175736"/>
                    <a:pt x="440531" y="167164"/>
                  </a:cubicBezTo>
                  <a:cubicBezTo>
                    <a:pt x="441484" y="151924"/>
                    <a:pt x="442436" y="139541"/>
                    <a:pt x="442436" y="128111"/>
                  </a:cubicBezTo>
                  <a:cubicBezTo>
                    <a:pt x="442436" y="106204"/>
                    <a:pt x="441484" y="94774"/>
                    <a:pt x="441484" y="94774"/>
                  </a:cubicBezTo>
                  <a:cubicBezTo>
                    <a:pt x="441484" y="94774"/>
                    <a:pt x="440531" y="107156"/>
                    <a:pt x="438626" y="128111"/>
                  </a:cubicBezTo>
                  <a:cubicBezTo>
                    <a:pt x="437674" y="138589"/>
                    <a:pt x="435769" y="151924"/>
                    <a:pt x="433864" y="166211"/>
                  </a:cubicBezTo>
                  <a:cubicBezTo>
                    <a:pt x="432911" y="170021"/>
                    <a:pt x="432911" y="173831"/>
                    <a:pt x="431959" y="178594"/>
                  </a:cubicBezTo>
                  <a:cubicBezTo>
                    <a:pt x="431959" y="177641"/>
                    <a:pt x="431006" y="176689"/>
                    <a:pt x="431006" y="175736"/>
                  </a:cubicBezTo>
                  <a:cubicBezTo>
                    <a:pt x="427196" y="167164"/>
                    <a:pt x="423386" y="159544"/>
                    <a:pt x="419576" y="153829"/>
                  </a:cubicBezTo>
                  <a:cubicBezTo>
                    <a:pt x="412909" y="142399"/>
                    <a:pt x="408146" y="135731"/>
                    <a:pt x="408146" y="135731"/>
                  </a:cubicBezTo>
                  <a:cubicBezTo>
                    <a:pt x="408146" y="135731"/>
                    <a:pt x="411004" y="143351"/>
                    <a:pt x="415766" y="155734"/>
                  </a:cubicBezTo>
                  <a:cubicBezTo>
                    <a:pt x="418624" y="161449"/>
                    <a:pt x="420529" y="170021"/>
                    <a:pt x="423386" y="178594"/>
                  </a:cubicBezTo>
                  <a:cubicBezTo>
                    <a:pt x="425291" y="184309"/>
                    <a:pt x="427196" y="190024"/>
                    <a:pt x="428149" y="195739"/>
                  </a:cubicBezTo>
                  <a:cubicBezTo>
                    <a:pt x="427196" y="201454"/>
                    <a:pt x="425291" y="208121"/>
                    <a:pt x="424339" y="214789"/>
                  </a:cubicBezTo>
                  <a:cubicBezTo>
                    <a:pt x="424339" y="214789"/>
                    <a:pt x="424339" y="214789"/>
                    <a:pt x="424339" y="214789"/>
                  </a:cubicBezTo>
                  <a:cubicBezTo>
                    <a:pt x="418624" y="206216"/>
                    <a:pt x="415766" y="202406"/>
                    <a:pt x="415766" y="202406"/>
                  </a:cubicBezTo>
                  <a:cubicBezTo>
                    <a:pt x="415766" y="202406"/>
                    <a:pt x="417671" y="208121"/>
                    <a:pt x="421481" y="216694"/>
                  </a:cubicBezTo>
                  <a:cubicBezTo>
                    <a:pt x="422434" y="218599"/>
                    <a:pt x="423386" y="220504"/>
                    <a:pt x="423386" y="223361"/>
                  </a:cubicBezTo>
                  <a:cubicBezTo>
                    <a:pt x="420529" y="238601"/>
                    <a:pt x="416719" y="255746"/>
                    <a:pt x="412909" y="272891"/>
                  </a:cubicBezTo>
                  <a:cubicBezTo>
                    <a:pt x="410051" y="264319"/>
                    <a:pt x="407194" y="257651"/>
                    <a:pt x="405289" y="253841"/>
                  </a:cubicBezTo>
                  <a:cubicBezTo>
                    <a:pt x="405289" y="253841"/>
                    <a:pt x="405289" y="253841"/>
                    <a:pt x="405289" y="253841"/>
                  </a:cubicBezTo>
                  <a:cubicBezTo>
                    <a:pt x="405289" y="237649"/>
                    <a:pt x="405289" y="223361"/>
                    <a:pt x="404336" y="210026"/>
                  </a:cubicBezTo>
                  <a:cubicBezTo>
                    <a:pt x="403384" y="196691"/>
                    <a:pt x="403384" y="185261"/>
                    <a:pt x="401479" y="176689"/>
                  </a:cubicBezTo>
                  <a:cubicBezTo>
                    <a:pt x="398621" y="158591"/>
                    <a:pt x="396716" y="148114"/>
                    <a:pt x="396716" y="148114"/>
                  </a:cubicBezTo>
                  <a:cubicBezTo>
                    <a:pt x="396716" y="148114"/>
                    <a:pt x="396716" y="158591"/>
                    <a:pt x="397669" y="177641"/>
                  </a:cubicBezTo>
                  <a:cubicBezTo>
                    <a:pt x="397669" y="186214"/>
                    <a:pt x="397669" y="195739"/>
                    <a:pt x="396716" y="206216"/>
                  </a:cubicBezTo>
                  <a:cubicBezTo>
                    <a:pt x="394811" y="214789"/>
                    <a:pt x="391954" y="228124"/>
                    <a:pt x="389096" y="244316"/>
                  </a:cubicBezTo>
                  <a:cubicBezTo>
                    <a:pt x="386239" y="235744"/>
                    <a:pt x="384334" y="227171"/>
                    <a:pt x="381476" y="219551"/>
                  </a:cubicBezTo>
                  <a:cubicBezTo>
                    <a:pt x="379571" y="212884"/>
                    <a:pt x="377666" y="205264"/>
                    <a:pt x="374809" y="199549"/>
                  </a:cubicBezTo>
                  <a:cubicBezTo>
                    <a:pt x="373856" y="197644"/>
                    <a:pt x="373856" y="196691"/>
                    <a:pt x="372904" y="194786"/>
                  </a:cubicBezTo>
                  <a:cubicBezTo>
                    <a:pt x="372904" y="193834"/>
                    <a:pt x="372904" y="192881"/>
                    <a:pt x="372904" y="190976"/>
                  </a:cubicBezTo>
                  <a:cubicBezTo>
                    <a:pt x="371951" y="186214"/>
                    <a:pt x="370999" y="181451"/>
                    <a:pt x="370046" y="177641"/>
                  </a:cubicBezTo>
                  <a:cubicBezTo>
                    <a:pt x="368141" y="169069"/>
                    <a:pt x="367189" y="162401"/>
                    <a:pt x="366236" y="155734"/>
                  </a:cubicBezTo>
                  <a:cubicBezTo>
                    <a:pt x="365284" y="152876"/>
                    <a:pt x="365284" y="150019"/>
                    <a:pt x="364331" y="148114"/>
                  </a:cubicBezTo>
                  <a:cubicBezTo>
                    <a:pt x="363379" y="140494"/>
                    <a:pt x="363379" y="135731"/>
                    <a:pt x="363379" y="135731"/>
                  </a:cubicBezTo>
                  <a:cubicBezTo>
                    <a:pt x="363379" y="135731"/>
                    <a:pt x="363379" y="137636"/>
                    <a:pt x="363379" y="140494"/>
                  </a:cubicBezTo>
                  <a:cubicBezTo>
                    <a:pt x="362426" y="138589"/>
                    <a:pt x="362426" y="136684"/>
                    <a:pt x="362426" y="136684"/>
                  </a:cubicBezTo>
                  <a:cubicBezTo>
                    <a:pt x="362426" y="136684"/>
                    <a:pt x="362426" y="142399"/>
                    <a:pt x="362426" y="151924"/>
                  </a:cubicBezTo>
                  <a:cubicBezTo>
                    <a:pt x="362426" y="154781"/>
                    <a:pt x="362426" y="158591"/>
                    <a:pt x="361474" y="163354"/>
                  </a:cubicBezTo>
                  <a:cubicBezTo>
                    <a:pt x="359569" y="159544"/>
                    <a:pt x="358616" y="155734"/>
                    <a:pt x="357664" y="151924"/>
                  </a:cubicBezTo>
                  <a:cubicBezTo>
                    <a:pt x="350996" y="135731"/>
                    <a:pt x="348139" y="127159"/>
                    <a:pt x="348139" y="127159"/>
                  </a:cubicBezTo>
                  <a:cubicBezTo>
                    <a:pt x="348139" y="127159"/>
                    <a:pt x="350044" y="136684"/>
                    <a:pt x="353854" y="153829"/>
                  </a:cubicBezTo>
                  <a:cubicBezTo>
                    <a:pt x="355759" y="162401"/>
                    <a:pt x="358616" y="171926"/>
                    <a:pt x="361474" y="183356"/>
                  </a:cubicBezTo>
                  <a:cubicBezTo>
                    <a:pt x="361474" y="186214"/>
                    <a:pt x="361474" y="189071"/>
                    <a:pt x="361474" y="192881"/>
                  </a:cubicBezTo>
                  <a:cubicBezTo>
                    <a:pt x="359569" y="187166"/>
                    <a:pt x="357664" y="184309"/>
                    <a:pt x="357664" y="184309"/>
                  </a:cubicBezTo>
                  <a:cubicBezTo>
                    <a:pt x="357664" y="184309"/>
                    <a:pt x="358616" y="189071"/>
                    <a:pt x="360521" y="198596"/>
                  </a:cubicBezTo>
                  <a:cubicBezTo>
                    <a:pt x="360521" y="205264"/>
                    <a:pt x="360521" y="212884"/>
                    <a:pt x="359569" y="221456"/>
                  </a:cubicBezTo>
                  <a:cubicBezTo>
                    <a:pt x="357664" y="216694"/>
                    <a:pt x="356711" y="211931"/>
                    <a:pt x="355759" y="208121"/>
                  </a:cubicBezTo>
                  <a:cubicBezTo>
                    <a:pt x="352901" y="199549"/>
                    <a:pt x="350996" y="193834"/>
                    <a:pt x="350996" y="193834"/>
                  </a:cubicBezTo>
                  <a:cubicBezTo>
                    <a:pt x="350996" y="193834"/>
                    <a:pt x="350996" y="199549"/>
                    <a:pt x="351949" y="208121"/>
                  </a:cubicBezTo>
                  <a:cubicBezTo>
                    <a:pt x="351949" y="212884"/>
                    <a:pt x="352901" y="218599"/>
                    <a:pt x="352901" y="224314"/>
                  </a:cubicBezTo>
                  <a:cubicBezTo>
                    <a:pt x="353854" y="230981"/>
                    <a:pt x="353854" y="237649"/>
                    <a:pt x="353854" y="246221"/>
                  </a:cubicBezTo>
                  <a:cubicBezTo>
                    <a:pt x="353854" y="253841"/>
                    <a:pt x="354806" y="262414"/>
                    <a:pt x="354806" y="270986"/>
                  </a:cubicBezTo>
                  <a:cubicBezTo>
                    <a:pt x="355759" y="279559"/>
                    <a:pt x="355759" y="289084"/>
                    <a:pt x="355759" y="299561"/>
                  </a:cubicBezTo>
                  <a:cubicBezTo>
                    <a:pt x="355759" y="305276"/>
                    <a:pt x="356711" y="310991"/>
                    <a:pt x="356711" y="316706"/>
                  </a:cubicBezTo>
                  <a:cubicBezTo>
                    <a:pt x="352901" y="310039"/>
                    <a:pt x="349091" y="303371"/>
                    <a:pt x="346234" y="298609"/>
                  </a:cubicBezTo>
                  <a:cubicBezTo>
                    <a:pt x="346234" y="297656"/>
                    <a:pt x="345281" y="297656"/>
                    <a:pt x="345281" y="296704"/>
                  </a:cubicBezTo>
                  <a:cubicBezTo>
                    <a:pt x="345281" y="294799"/>
                    <a:pt x="345281" y="293846"/>
                    <a:pt x="345281" y="291941"/>
                  </a:cubicBezTo>
                  <a:cubicBezTo>
                    <a:pt x="346234" y="282416"/>
                    <a:pt x="347186" y="274796"/>
                    <a:pt x="348139" y="267176"/>
                  </a:cubicBezTo>
                  <a:cubicBezTo>
                    <a:pt x="349091" y="253841"/>
                    <a:pt x="350044" y="246221"/>
                    <a:pt x="350044" y="246221"/>
                  </a:cubicBezTo>
                  <a:cubicBezTo>
                    <a:pt x="350044" y="246221"/>
                    <a:pt x="348139" y="253841"/>
                    <a:pt x="344329" y="267176"/>
                  </a:cubicBezTo>
                  <a:cubicBezTo>
                    <a:pt x="342424" y="272891"/>
                    <a:pt x="341471" y="279559"/>
                    <a:pt x="339566" y="287179"/>
                  </a:cubicBezTo>
                  <a:cubicBezTo>
                    <a:pt x="339566" y="287179"/>
                    <a:pt x="339566" y="287179"/>
                    <a:pt x="339566" y="287179"/>
                  </a:cubicBezTo>
                  <a:cubicBezTo>
                    <a:pt x="339566" y="287179"/>
                    <a:pt x="339566" y="287179"/>
                    <a:pt x="339566" y="288131"/>
                  </a:cubicBezTo>
                  <a:cubicBezTo>
                    <a:pt x="339566" y="289084"/>
                    <a:pt x="338614" y="290036"/>
                    <a:pt x="338614" y="291941"/>
                  </a:cubicBezTo>
                  <a:cubicBezTo>
                    <a:pt x="338614" y="293846"/>
                    <a:pt x="337661" y="295751"/>
                    <a:pt x="337661" y="297656"/>
                  </a:cubicBezTo>
                  <a:cubicBezTo>
                    <a:pt x="332899" y="290036"/>
                    <a:pt x="328136" y="283369"/>
                    <a:pt x="324326" y="277654"/>
                  </a:cubicBezTo>
                  <a:cubicBezTo>
                    <a:pt x="320516" y="263366"/>
                    <a:pt x="315754" y="249079"/>
                    <a:pt x="310991" y="233839"/>
                  </a:cubicBezTo>
                  <a:cubicBezTo>
                    <a:pt x="308134" y="226219"/>
                    <a:pt x="306229" y="219551"/>
                    <a:pt x="303371" y="211931"/>
                  </a:cubicBezTo>
                  <a:cubicBezTo>
                    <a:pt x="304324" y="206216"/>
                    <a:pt x="305276" y="201454"/>
                    <a:pt x="306229" y="196691"/>
                  </a:cubicBezTo>
                  <a:cubicBezTo>
                    <a:pt x="310039" y="179546"/>
                    <a:pt x="312896" y="164306"/>
                    <a:pt x="316706" y="150971"/>
                  </a:cubicBezTo>
                  <a:cubicBezTo>
                    <a:pt x="320516" y="137636"/>
                    <a:pt x="322421" y="125254"/>
                    <a:pt x="326231" y="115729"/>
                  </a:cubicBezTo>
                  <a:cubicBezTo>
                    <a:pt x="331946" y="96679"/>
                    <a:pt x="335756" y="85249"/>
                    <a:pt x="335756" y="85249"/>
                  </a:cubicBezTo>
                  <a:cubicBezTo>
                    <a:pt x="335756" y="85249"/>
                    <a:pt x="330994" y="95726"/>
                    <a:pt x="323374" y="113824"/>
                  </a:cubicBezTo>
                  <a:cubicBezTo>
                    <a:pt x="319564" y="123349"/>
                    <a:pt x="315754" y="134779"/>
                    <a:pt x="310991" y="148114"/>
                  </a:cubicBezTo>
                  <a:cubicBezTo>
                    <a:pt x="309086" y="154781"/>
                    <a:pt x="306229" y="161449"/>
                    <a:pt x="303371" y="169069"/>
                  </a:cubicBezTo>
                  <a:cubicBezTo>
                    <a:pt x="301466" y="175736"/>
                    <a:pt x="299561" y="183356"/>
                    <a:pt x="297656" y="190024"/>
                  </a:cubicBezTo>
                  <a:cubicBezTo>
                    <a:pt x="293846" y="179546"/>
                    <a:pt x="290989" y="170021"/>
                    <a:pt x="287179" y="159544"/>
                  </a:cubicBezTo>
                  <a:cubicBezTo>
                    <a:pt x="290036" y="172879"/>
                    <a:pt x="291941" y="185261"/>
                    <a:pt x="294799" y="198596"/>
                  </a:cubicBezTo>
                  <a:cubicBezTo>
                    <a:pt x="290989" y="213836"/>
                    <a:pt x="287179" y="230029"/>
                    <a:pt x="283369" y="247174"/>
                  </a:cubicBezTo>
                  <a:cubicBezTo>
                    <a:pt x="282416" y="252889"/>
                    <a:pt x="281464" y="258604"/>
                    <a:pt x="279559" y="264319"/>
                  </a:cubicBezTo>
                  <a:cubicBezTo>
                    <a:pt x="278606" y="260509"/>
                    <a:pt x="277654" y="257651"/>
                    <a:pt x="276701" y="253841"/>
                  </a:cubicBezTo>
                  <a:cubicBezTo>
                    <a:pt x="276701" y="245269"/>
                    <a:pt x="277654" y="235744"/>
                    <a:pt x="278606" y="227171"/>
                  </a:cubicBezTo>
                  <a:cubicBezTo>
                    <a:pt x="280511" y="205264"/>
                    <a:pt x="281464" y="185261"/>
                    <a:pt x="284321" y="166211"/>
                  </a:cubicBezTo>
                  <a:cubicBezTo>
                    <a:pt x="285274" y="156686"/>
                    <a:pt x="286226" y="148114"/>
                    <a:pt x="287179" y="139541"/>
                  </a:cubicBezTo>
                  <a:cubicBezTo>
                    <a:pt x="288131" y="130969"/>
                    <a:pt x="290036" y="123349"/>
                    <a:pt x="290989" y="115729"/>
                  </a:cubicBezTo>
                  <a:cubicBezTo>
                    <a:pt x="293846" y="100489"/>
                    <a:pt x="294799" y="87154"/>
                    <a:pt x="297656" y="76676"/>
                  </a:cubicBezTo>
                  <a:cubicBezTo>
                    <a:pt x="302419" y="54769"/>
                    <a:pt x="304324" y="42386"/>
                    <a:pt x="304324" y="42386"/>
                  </a:cubicBezTo>
                  <a:cubicBezTo>
                    <a:pt x="304324" y="42386"/>
                    <a:pt x="300514" y="54769"/>
                    <a:pt x="293846" y="75724"/>
                  </a:cubicBezTo>
                  <a:cubicBezTo>
                    <a:pt x="290036" y="86201"/>
                    <a:pt x="287179" y="99536"/>
                    <a:pt x="283369" y="114776"/>
                  </a:cubicBezTo>
                  <a:cubicBezTo>
                    <a:pt x="281464" y="122396"/>
                    <a:pt x="279559" y="130016"/>
                    <a:pt x="277654" y="138589"/>
                  </a:cubicBezTo>
                  <a:cubicBezTo>
                    <a:pt x="275749" y="147161"/>
                    <a:pt x="274796" y="156686"/>
                    <a:pt x="272891" y="165259"/>
                  </a:cubicBezTo>
                  <a:cubicBezTo>
                    <a:pt x="271939" y="170021"/>
                    <a:pt x="270986" y="173831"/>
                    <a:pt x="270034" y="178594"/>
                  </a:cubicBezTo>
                  <a:cubicBezTo>
                    <a:pt x="268129" y="182404"/>
                    <a:pt x="265271" y="188119"/>
                    <a:pt x="261461" y="196691"/>
                  </a:cubicBezTo>
                  <a:cubicBezTo>
                    <a:pt x="260509" y="191929"/>
                    <a:pt x="258604" y="187166"/>
                    <a:pt x="258604" y="183356"/>
                  </a:cubicBezTo>
                  <a:cubicBezTo>
                    <a:pt x="255746" y="170021"/>
                    <a:pt x="253841" y="161449"/>
                    <a:pt x="253841" y="161449"/>
                  </a:cubicBezTo>
                  <a:cubicBezTo>
                    <a:pt x="253841" y="161449"/>
                    <a:pt x="253841" y="169069"/>
                    <a:pt x="254794" y="183356"/>
                  </a:cubicBezTo>
                  <a:cubicBezTo>
                    <a:pt x="254794" y="190024"/>
                    <a:pt x="255746" y="197644"/>
                    <a:pt x="256699" y="207169"/>
                  </a:cubicBezTo>
                  <a:cubicBezTo>
                    <a:pt x="253841" y="213836"/>
                    <a:pt x="250984" y="222409"/>
                    <a:pt x="247174" y="231934"/>
                  </a:cubicBezTo>
                  <a:cubicBezTo>
                    <a:pt x="246221" y="232886"/>
                    <a:pt x="246221" y="234791"/>
                    <a:pt x="245269" y="236696"/>
                  </a:cubicBezTo>
                  <a:cubicBezTo>
                    <a:pt x="243364" y="231934"/>
                    <a:pt x="242411" y="230029"/>
                    <a:pt x="242411" y="230029"/>
                  </a:cubicBezTo>
                  <a:cubicBezTo>
                    <a:pt x="242411" y="230029"/>
                    <a:pt x="243364" y="233839"/>
                    <a:pt x="244316" y="240506"/>
                  </a:cubicBezTo>
                  <a:cubicBezTo>
                    <a:pt x="241459" y="247174"/>
                    <a:pt x="239554" y="254794"/>
                    <a:pt x="236696" y="262414"/>
                  </a:cubicBezTo>
                  <a:cubicBezTo>
                    <a:pt x="232886" y="250031"/>
                    <a:pt x="229076" y="238601"/>
                    <a:pt x="226219" y="227171"/>
                  </a:cubicBezTo>
                  <a:cubicBezTo>
                    <a:pt x="223361" y="219551"/>
                    <a:pt x="221456" y="210979"/>
                    <a:pt x="218599" y="204311"/>
                  </a:cubicBezTo>
                  <a:cubicBezTo>
                    <a:pt x="215741" y="196691"/>
                    <a:pt x="213836" y="190024"/>
                    <a:pt x="210979" y="184309"/>
                  </a:cubicBezTo>
                  <a:cubicBezTo>
                    <a:pt x="206216" y="171926"/>
                    <a:pt x="202406" y="160496"/>
                    <a:pt x="198596" y="150971"/>
                  </a:cubicBezTo>
                  <a:cubicBezTo>
                    <a:pt x="191929" y="132874"/>
                    <a:pt x="187166" y="122396"/>
                    <a:pt x="187166" y="122396"/>
                  </a:cubicBezTo>
                  <a:cubicBezTo>
                    <a:pt x="187166" y="122396"/>
                    <a:pt x="190024" y="132874"/>
                    <a:pt x="194786" y="151924"/>
                  </a:cubicBezTo>
                  <a:cubicBezTo>
                    <a:pt x="197644" y="161449"/>
                    <a:pt x="200501" y="172879"/>
                    <a:pt x="204311" y="186214"/>
                  </a:cubicBezTo>
                  <a:cubicBezTo>
                    <a:pt x="206216" y="192881"/>
                    <a:pt x="208121" y="199549"/>
                    <a:pt x="210026" y="207169"/>
                  </a:cubicBezTo>
                  <a:cubicBezTo>
                    <a:pt x="211931" y="214789"/>
                    <a:pt x="213836" y="222409"/>
                    <a:pt x="215741" y="230981"/>
                  </a:cubicBezTo>
                  <a:cubicBezTo>
                    <a:pt x="218599" y="245269"/>
                    <a:pt x="222409" y="260509"/>
                    <a:pt x="226219" y="275749"/>
                  </a:cubicBezTo>
                  <a:cubicBezTo>
                    <a:pt x="224314" y="280511"/>
                    <a:pt x="221456" y="287179"/>
                    <a:pt x="218599" y="295751"/>
                  </a:cubicBezTo>
                  <a:cubicBezTo>
                    <a:pt x="218599" y="296704"/>
                    <a:pt x="217646" y="297656"/>
                    <a:pt x="217646" y="298609"/>
                  </a:cubicBezTo>
                  <a:cubicBezTo>
                    <a:pt x="216694" y="286226"/>
                    <a:pt x="215741" y="274796"/>
                    <a:pt x="214789" y="266224"/>
                  </a:cubicBezTo>
                  <a:cubicBezTo>
                    <a:pt x="213836" y="250984"/>
                    <a:pt x="212884" y="241459"/>
                    <a:pt x="212884" y="241459"/>
                  </a:cubicBezTo>
                  <a:cubicBezTo>
                    <a:pt x="212884" y="241459"/>
                    <a:pt x="211931" y="250031"/>
                    <a:pt x="210979" y="266224"/>
                  </a:cubicBezTo>
                  <a:cubicBezTo>
                    <a:pt x="210026" y="277654"/>
                    <a:pt x="210026" y="291941"/>
                    <a:pt x="209074" y="309086"/>
                  </a:cubicBezTo>
                  <a:cubicBezTo>
                    <a:pt x="204311" y="301466"/>
                    <a:pt x="200501" y="293846"/>
                    <a:pt x="196691" y="287179"/>
                  </a:cubicBezTo>
                  <a:cubicBezTo>
                    <a:pt x="192881" y="281464"/>
                    <a:pt x="190024" y="275749"/>
                    <a:pt x="187166" y="270034"/>
                  </a:cubicBezTo>
                  <a:cubicBezTo>
                    <a:pt x="183356" y="265271"/>
                    <a:pt x="180499" y="260509"/>
                    <a:pt x="177641" y="255746"/>
                  </a:cubicBezTo>
                  <a:cubicBezTo>
                    <a:pt x="171926" y="246221"/>
                    <a:pt x="166211" y="238601"/>
                    <a:pt x="161449" y="231934"/>
                  </a:cubicBezTo>
                  <a:cubicBezTo>
                    <a:pt x="159544" y="230029"/>
                    <a:pt x="158591" y="227171"/>
                    <a:pt x="156686" y="225266"/>
                  </a:cubicBezTo>
                  <a:cubicBezTo>
                    <a:pt x="154781" y="214789"/>
                    <a:pt x="152876" y="209074"/>
                    <a:pt x="152876" y="209074"/>
                  </a:cubicBezTo>
                  <a:cubicBezTo>
                    <a:pt x="152876" y="209074"/>
                    <a:pt x="152876" y="212884"/>
                    <a:pt x="152876" y="219551"/>
                  </a:cubicBezTo>
                  <a:cubicBezTo>
                    <a:pt x="149066" y="213836"/>
                    <a:pt x="146209" y="210979"/>
                    <a:pt x="146209" y="210979"/>
                  </a:cubicBezTo>
                  <a:cubicBezTo>
                    <a:pt x="146209" y="210979"/>
                    <a:pt x="148114" y="215741"/>
                    <a:pt x="152876" y="224314"/>
                  </a:cubicBezTo>
                  <a:cubicBezTo>
                    <a:pt x="153829" y="235744"/>
                    <a:pt x="154781" y="253841"/>
                    <a:pt x="156686" y="275749"/>
                  </a:cubicBezTo>
                  <a:cubicBezTo>
                    <a:pt x="153829" y="271939"/>
                    <a:pt x="150971" y="267176"/>
                    <a:pt x="148114" y="263366"/>
                  </a:cubicBezTo>
                  <a:cubicBezTo>
                    <a:pt x="139541" y="252889"/>
                    <a:pt x="131921" y="242411"/>
                    <a:pt x="124301" y="233839"/>
                  </a:cubicBezTo>
                  <a:cubicBezTo>
                    <a:pt x="116681" y="225266"/>
                    <a:pt x="110966" y="217646"/>
                    <a:pt x="104299" y="212884"/>
                  </a:cubicBezTo>
                  <a:cubicBezTo>
                    <a:pt x="94774" y="203359"/>
                    <a:pt x="88106" y="197644"/>
                    <a:pt x="88106" y="197644"/>
                  </a:cubicBezTo>
                  <a:cubicBezTo>
                    <a:pt x="88106" y="197644"/>
                    <a:pt x="93821" y="205264"/>
                    <a:pt x="103346" y="217646"/>
                  </a:cubicBezTo>
                  <a:cubicBezTo>
                    <a:pt x="108109" y="223361"/>
                    <a:pt x="113824" y="231934"/>
                    <a:pt x="119539" y="240506"/>
                  </a:cubicBezTo>
                  <a:cubicBezTo>
                    <a:pt x="126206" y="249079"/>
                    <a:pt x="131921" y="260509"/>
                    <a:pt x="139541" y="271939"/>
                  </a:cubicBezTo>
                  <a:cubicBezTo>
                    <a:pt x="143351" y="278606"/>
                    <a:pt x="148114" y="285274"/>
                    <a:pt x="151924" y="292894"/>
                  </a:cubicBezTo>
                  <a:cubicBezTo>
                    <a:pt x="151924" y="294799"/>
                    <a:pt x="151924" y="295751"/>
                    <a:pt x="151924" y="297656"/>
                  </a:cubicBezTo>
                  <a:cubicBezTo>
                    <a:pt x="151924" y="297656"/>
                    <a:pt x="150971" y="296704"/>
                    <a:pt x="150971" y="296704"/>
                  </a:cubicBezTo>
                  <a:cubicBezTo>
                    <a:pt x="145256" y="290989"/>
                    <a:pt x="140494" y="285274"/>
                    <a:pt x="136684" y="282416"/>
                  </a:cubicBezTo>
                  <a:cubicBezTo>
                    <a:pt x="134779" y="280511"/>
                    <a:pt x="133826" y="279559"/>
                    <a:pt x="131921" y="278606"/>
                  </a:cubicBezTo>
                  <a:cubicBezTo>
                    <a:pt x="132874" y="275749"/>
                    <a:pt x="132874" y="274796"/>
                    <a:pt x="132874" y="274796"/>
                  </a:cubicBezTo>
                  <a:cubicBezTo>
                    <a:pt x="132874" y="274796"/>
                    <a:pt x="131921" y="275749"/>
                    <a:pt x="130969" y="278606"/>
                  </a:cubicBezTo>
                  <a:cubicBezTo>
                    <a:pt x="125254" y="273844"/>
                    <a:pt x="122396" y="270986"/>
                    <a:pt x="122396" y="270986"/>
                  </a:cubicBezTo>
                  <a:cubicBezTo>
                    <a:pt x="122396" y="270986"/>
                    <a:pt x="125254" y="274796"/>
                    <a:pt x="130016" y="280511"/>
                  </a:cubicBezTo>
                  <a:cubicBezTo>
                    <a:pt x="128111" y="283369"/>
                    <a:pt x="126206" y="288131"/>
                    <a:pt x="123349" y="293846"/>
                  </a:cubicBezTo>
                  <a:cubicBezTo>
                    <a:pt x="120491" y="299561"/>
                    <a:pt x="117634" y="308134"/>
                    <a:pt x="114776" y="316706"/>
                  </a:cubicBezTo>
                  <a:cubicBezTo>
                    <a:pt x="113824" y="318611"/>
                    <a:pt x="113824" y="319564"/>
                    <a:pt x="112871" y="321469"/>
                  </a:cubicBezTo>
                  <a:cubicBezTo>
                    <a:pt x="110014" y="313849"/>
                    <a:pt x="107156" y="306229"/>
                    <a:pt x="103346" y="299561"/>
                  </a:cubicBezTo>
                  <a:cubicBezTo>
                    <a:pt x="97631" y="286226"/>
                    <a:pt x="91916" y="273844"/>
                    <a:pt x="86201" y="262414"/>
                  </a:cubicBezTo>
                  <a:cubicBezTo>
                    <a:pt x="83344" y="255746"/>
                    <a:pt x="80486" y="250984"/>
                    <a:pt x="78581" y="245269"/>
                  </a:cubicBezTo>
                  <a:cubicBezTo>
                    <a:pt x="75724" y="240506"/>
                    <a:pt x="72866" y="235744"/>
                    <a:pt x="70961" y="230981"/>
                  </a:cubicBezTo>
                  <a:cubicBezTo>
                    <a:pt x="66199" y="222409"/>
                    <a:pt x="61436" y="213836"/>
                    <a:pt x="57626" y="208121"/>
                  </a:cubicBezTo>
                  <a:cubicBezTo>
                    <a:pt x="50006" y="195739"/>
                    <a:pt x="46196" y="188119"/>
                    <a:pt x="46196" y="188119"/>
                  </a:cubicBezTo>
                  <a:cubicBezTo>
                    <a:pt x="46196" y="188119"/>
                    <a:pt x="49054" y="195739"/>
                    <a:pt x="54769" y="210026"/>
                  </a:cubicBezTo>
                  <a:cubicBezTo>
                    <a:pt x="57626" y="216694"/>
                    <a:pt x="60484" y="225266"/>
                    <a:pt x="64294" y="234791"/>
                  </a:cubicBezTo>
                  <a:cubicBezTo>
                    <a:pt x="66199" y="239554"/>
                    <a:pt x="68104" y="244316"/>
                    <a:pt x="70009" y="250031"/>
                  </a:cubicBezTo>
                  <a:cubicBezTo>
                    <a:pt x="71914" y="254794"/>
                    <a:pt x="73819" y="260509"/>
                    <a:pt x="75724" y="266224"/>
                  </a:cubicBezTo>
                  <a:cubicBezTo>
                    <a:pt x="78581" y="274796"/>
                    <a:pt x="82391" y="283369"/>
                    <a:pt x="85249" y="292894"/>
                  </a:cubicBezTo>
                  <a:cubicBezTo>
                    <a:pt x="83344" y="290036"/>
                    <a:pt x="81439" y="286226"/>
                    <a:pt x="79534" y="284321"/>
                  </a:cubicBezTo>
                  <a:cubicBezTo>
                    <a:pt x="74771" y="277654"/>
                    <a:pt x="71914" y="271939"/>
                    <a:pt x="68104" y="268129"/>
                  </a:cubicBezTo>
                  <a:cubicBezTo>
                    <a:pt x="61436" y="258604"/>
                    <a:pt x="57626" y="253841"/>
                    <a:pt x="57626" y="253841"/>
                  </a:cubicBezTo>
                  <a:cubicBezTo>
                    <a:pt x="57626" y="253841"/>
                    <a:pt x="59531" y="259556"/>
                    <a:pt x="64294" y="270034"/>
                  </a:cubicBezTo>
                  <a:cubicBezTo>
                    <a:pt x="66199" y="274796"/>
                    <a:pt x="69056" y="281464"/>
                    <a:pt x="71914" y="288131"/>
                  </a:cubicBezTo>
                  <a:cubicBezTo>
                    <a:pt x="76676" y="295751"/>
                    <a:pt x="79534" y="303371"/>
                    <a:pt x="83344" y="311944"/>
                  </a:cubicBezTo>
                  <a:cubicBezTo>
                    <a:pt x="86201" y="317659"/>
                    <a:pt x="88106" y="324326"/>
                    <a:pt x="90964" y="330994"/>
                  </a:cubicBezTo>
                  <a:cubicBezTo>
                    <a:pt x="90011" y="333851"/>
                    <a:pt x="89059" y="336709"/>
                    <a:pt x="87154" y="339566"/>
                  </a:cubicBezTo>
                  <a:cubicBezTo>
                    <a:pt x="85249" y="343376"/>
                    <a:pt x="83344" y="348139"/>
                    <a:pt x="81439" y="352901"/>
                  </a:cubicBezTo>
                  <a:cubicBezTo>
                    <a:pt x="80486" y="348139"/>
                    <a:pt x="79534" y="343376"/>
                    <a:pt x="78581" y="339566"/>
                  </a:cubicBezTo>
                  <a:cubicBezTo>
                    <a:pt x="75724" y="326231"/>
                    <a:pt x="72866" y="312896"/>
                    <a:pt x="70009" y="301466"/>
                  </a:cubicBezTo>
                  <a:cubicBezTo>
                    <a:pt x="67151" y="290036"/>
                    <a:pt x="64294" y="278606"/>
                    <a:pt x="61436" y="269081"/>
                  </a:cubicBezTo>
                  <a:cubicBezTo>
                    <a:pt x="58579" y="259556"/>
                    <a:pt x="56674" y="250984"/>
                    <a:pt x="53816" y="244316"/>
                  </a:cubicBezTo>
                  <a:cubicBezTo>
                    <a:pt x="49054" y="230981"/>
                    <a:pt x="46196" y="223361"/>
                    <a:pt x="46196" y="223361"/>
                  </a:cubicBezTo>
                  <a:cubicBezTo>
                    <a:pt x="46196" y="223361"/>
                    <a:pt x="47149" y="230981"/>
                    <a:pt x="50006" y="245269"/>
                  </a:cubicBezTo>
                  <a:cubicBezTo>
                    <a:pt x="50959" y="251936"/>
                    <a:pt x="51911" y="260509"/>
                    <a:pt x="53816" y="270034"/>
                  </a:cubicBezTo>
                  <a:cubicBezTo>
                    <a:pt x="55721" y="279559"/>
                    <a:pt x="56674" y="290989"/>
                    <a:pt x="58579" y="302419"/>
                  </a:cubicBezTo>
                  <a:cubicBezTo>
                    <a:pt x="60484" y="314801"/>
                    <a:pt x="61436" y="327184"/>
                    <a:pt x="64294" y="340519"/>
                  </a:cubicBezTo>
                  <a:cubicBezTo>
                    <a:pt x="66199" y="353854"/>
                    <a:pt x="67151" y="367189"/>
                    <a:pt x="69056" y="381476"/>
                  </a:cubicBezTo>
                  <a:cubicBezTo>
                    <a:pt x="68104" y="382429"/>
                    <a:pt x="68104" y="383381"/>
                    <a:pt x="67151" y="385286"/>
                  </a:cubicBezTo>
                  <a:cubicBezTo>
                    <a:pt x="64294" y="391954"/>
                    <a:pt x="62389" y="398621"/>
                    <a:pt x="60484" y="405289"/>
                  </a:cubicBezTo>
                  <a:cubicBezTo>
                    <a:pt x="60484" y="406241"/>
                    <a:pt x="60484" y="406241"/>
                    <a:pt x="59531" y="407194"/>
                  </a:cubicBezTo>
                  <a:cubicBezTo>
                    <a:pt x="58579" y="407194"/>
                    <a:pt x="57626" y="407194"/>
                    <a:pt x="56674" y="407194"/>
                  </a:cubicBezTo>
                  <a:cubicBezTo>
                    <a:pt x="55721" y="404336"/>
                    <a:pt x="55721" y="402431"/>
                    <a:pt x="54769" y="399574"/>
                  </a:cubicBezTo>
                  <a:cubicBezTo>
                    <a:pt x="51911" y="387191"/>
                    <a:pt x="49054" y="375761"/>
                    <a:pt x="46196" y="364331"/>
                  </a:cubicBezTo>
                  <a:cubicBezTo>
                    <a:pt x="43339" y="352901"/>
                    <a:pt x="40481" y="342424"/>
                    <a:pt x="37624" y="332899"/>
                  </a:cubicBezTo>
                  <a:cubicBezTo>
                    <a:pt x="31909" y="313849"/>
                    <a:pt x="26194" y="297656"/>
                    <a:pt x="21431" y="287179"/>
                  </a:cubicBezTo>
                  <a:cubicBezTo>
                    <a:pt x="16669" y="276701"/>
                    <a:pt x="13811" y="270034"/>
                    <a:pt x="13811" y="270034"/>
                  </a:cubicBezTo>
                  <a:cubicBezTo>
                    <a:pt x="13811" y="270034"/>
                    <a:pt x="14764" y="276701"/>
                    <a:pt x="17621" y="288131"/>
                  </a:cubicBezTo>
                  <a:cubicBezTo>
                    <a:pt x="18574" y="293846"/>
                    <a:pt x="20479" y="300514"/>
                    <a:pt x="21431" y="309086"/>
                  </a:cubicBezTo>
                  <a:cubicBezTo>
                    <a:pt x="23336" y="316706"/>
                    <a:pt x="24289" y="326231"/>
                    <a:pt x="26194" y="335756"/>
                  </a:cubicBezTo>
                  <a:cubicBezTo>
                    <a:pt x="28099" y="345281"/>
                    <a:pt x="30004" y="355759"/>
                    <a:pt x="31909" y="367189"/>
                  </a:cubicBezTo>
                  <a:cubicBezTo>
                    <a:pt x="35719" y="378619"/>
                    <a:pt x="37624" y="390049"/>
                    <a:pt x="39529" y="402431"/>
                  </a:cubicBezTo>
                  <a:cubicBezTo>
                    <a:pt x="39529" y="403384"/>
                    <a:pt x="39529" y="403384"/>
                    <a:pt x="39529" y="404336"/>
                  </a:cubicBezTo>
                  <a:cubicBezTo>
                    <a:pt x="29051" y="402431"/>
                    <a:pt x="18574" y="401479"/>
                    <a:pt x="7144" y="399574"/>
                  </a:cubicBezTo>
                  <a:lnTo>
                    <a:pt x="7144" y="511016"/>
                  </a:lnTo>
                  <a:close/>
                  <a:moveTo>
                    <a:pt x="6277451" y="364331"/>
                  </a:moveTo>
                  <a:cubicBezTo>
                    <a:pt x="6278404" y="362426"/>
                    <a:pt x="6278404" y="359569"/>
                    <a:pt x="6279356" y="357664"/>
                  </a:cubicBezTo>
                  <a:cubicBezTo>
                    <a:pt x="6279356" y="358616"/>
                    <a:pt x="6279356" y="360521"/>
                    <a:pt x="6279356" y="361474"/>
                  </a:cubicBezTo>
                  <a:cubicBezTo>
                    <a:pt x="6278404" y="370999"/>
                    <a:pt x="6278404" y="384334"/>
                    <a:pt x="6277451" y="399574"/>
                  </a:cubicBezTo>
                  <a:cubicBezTo>
                    <a:pt x="6274594" y="409099"/>
                    <a:pt x="6270784" y="419576"/>
                    <a:pt x="6267926" y="430054"/>
                  </a:cubicBezTo>
                  <a:cubicBezTo>
                    <a:pt x="6266974" y="430054"/>
                    <a:pt x="6266974" y="430054"/>
                    <a:pt x="6266021" y="430054"/>
                  </a:cubicBezTo>
                  <a:cubicBezTo>
                    <a:pt x="6264117" y="427196"/>
                    <a:pt x="6262212" y="424339"/>
                    <a:pt x="6260306" y="421481"/>
                  </a:cubicBezTo>
                  <a:cubicBezTo>
                    <a:pt x="6266021" y="402431"/>
                    <a:pt x="6271737" y="383381"/>
                    <a:pt x="6277451" y="364331"/>
                  </a:cubicBezTo>
                  <a:close/>
                  <a:moveTo>
                    <a:pt x="6211729" y="425291"/>
                  </a:moveTo>
                  <a:cubicBezTo>
                    <a:pt x="6211729" y="415766"/>
                    <a:pt x="6212681" y="406241"/>
                    <a:pt x="6212681" y="398621"/>
                  </a:cubicBezTo>
                  <a:cubicBezTo>
                    <a:pt x="6212681" y="395764"/>
                    <a:pt x="6212681" y="392906"/>
                    <a:pt x="6213634" y="390049"/>
                  </a:cubicBezTo>
                  <a:cubicBezTo>
                    <a:pt x="6214587" y="391001"/>
                    <a:pt x="6215539" y="392906"/>
                    <a:pt x="6216492" y="393859"/>
                  </a:cubicBezTo>
                  <a:cubicBezTo>
                    <a:pt x="6220301" y="398621"/>
                    <a:pt x="6224112" y="403384"/>
                    <a:pt x="6227921" y="408146"/>
                  </a:cubicBezTo>
                  <a:cubicBezTo>
                    <a:pt x="6226969" y="410051"/>
                    <a:pt x="6226017" y="411956"/>
                    <a:pt x="6225064" y="412909"/>
                  </a:cubicBezTo>
                  <a:cubicBezTo>
                    <a:pt x="6224112" y="414814"/>
                    <a:pt x="6222206" y="417671"/>
                    <a:pt x="6221254" y="420529"/>
                  </a:cubicBezTo>
                  <a:cubicBezTo>
                    <a:pt x="6220301" y="423386"/>
                    <a:pt x="6219349" y="426244"/>
                    <a:pt x="6218396" y="429101"/>
                  </a:cubicBezTo>
                  <a:cubicBezTo>
                    <a:pt x="6218396" y="430054"/>
                    <a:pt x="6218396" y="430054"/>
                    <a:pt x="6217444" y="431006"/>
                  </a:cubicBezTo>
                  <a:cubicBezTo>
                    <a:pt x="6217444" y="430054"/>
                    <a:pt x="6217444" y="429101"/>
                    <a:pt x="6217444" y="429101"/>
                  </a:cubicBezTo>
                  <a:cubicBezTo>
                    <a:pt x="6216492" y="419576"/>
                    <a:pt x="6215539" y="413861"/>
                    <a:pt x="6215539" y="413861"/>
                  </a:cubicBezTo>
                  <a:cubicBezTo>
                    <a:pt x="6215539" y="413861"/>
                    <a:pt x="6214587" y="419576"/>
                    <a:pt x="6213634" y="429101"/>
                  </a:cubicBezTo>
                  <a:cubicBezTo>
                    <a:pt x="6213634" y="432911"/>
                    <a:pt x="6212681" y="436721"/>
                    <a:pt x="6211729" y="441484"/>
                  </a:cubicBezTo>
                  <a:cubicBezTo>
                    <a:pt x="6211729" y="435769"/>
                    <a:pt x="6211729" y="430054"/>
                    <a:pt x="6211729" y="425291"/>
                  </a:cubicBezTo>
                  <a:close/>
                  <a:moveTo>
                    <a:pt x="6183154" y="343376"/>
                  </a:moveTo>
                  <a:cubicBezTo>
                    <a:pt x="6185059" y="346234"/>
                    <a:pt x="6186012" y="348139"/>
                    <a:pt x="6187917" y="350996"/>
                  </a:cubicBezTo>
                  <a:cubicBezTo>
                    <a:pt x="6188869" y="352901"/>
                    <a:pt x="6190774" y="354806"/>
                    <a:pt x="6191726" y="356711"/>
                  </a:cubicBezTo>
                  <a:cubicBezTo>
                    <a:pt x="6188869" y="366236"/>
                    <a:pt x="6186012" y="376714"/>
                    <a:pt x="6183154" y="388144"/>
                  </a:cubicBezTo>
                  <a:cubicBezTo>
                    <a:pt x="6183154" y="389096"/>
                    <a:pt x="6182201" y="391001"/>
                    <a:pt x="6182201" y="391954"/>
                  </a:cubicBezTo>
                  <a:cubicBezTo>
                    <a:pt x="6182201" y="386239"/>
                    <a:pt x="6181249" y="381476"/>
                    <a:pt x="6181249" y="375761"/>
                  </a:cubicBezTo>
                  <a:cubicBezTo>
                    <a:pt x="6181249" y="374809"/>
                    <a:pt x="6181249" y="373856"/>
                    <a:pt x="6181249" y="372904"/>
                  </a:cubicBezTo>
                  <a:cubicBezTo>
                    <a:pt x="6181249" y="362426"/>
                    <a:pt x="6182201" y="352901"/>
                    <a:pt x="6183154" y="343376"/>
                  </a:cubicBezTo>
                  <a:close/>
                  <a:moveTo>
                    <a:pt x="6144101" y="308134"/>
                  </a:moveTo>
                  <a:cubicBezTo>
                    <a:pt x="6145054" y="297656"/>
                    <a:pt x="6146959" y="287179"/>
                    <a:pt x="6147912" y="276701"/>
                  </a:cubicBezTo>
                  <a:cubicBezTo>
                    <a:pt x="6149817" y="280511"/>
                    <a:pt x="6151721" y="284321"/>
                    <a:pt x="6153626" y="289084"/>
                  </a:cubicBezTo>
                  <a:cubicBezTo>
                    <a:pt x="6156484" y="293846"/>
                    <a:pt x="6158389" y="299561"/>
                    <a:pt x="6161246" y="305276"/>
                  </a:cubicBezTo>
                  <a:cubicBezTo>
                    <a:pt x="6160294" y="308134"/>
                    <a:pt x="6159342" y="313849"/>
                    <a:pt x="6157437" y="319564"/>
                  </a:cubicBezTo>
                  <a:cubicBezTo>
                    <a:pt x="6155531" y="325279"/>
                    <a:pt x="6154579" y="332899"/>
                    <a:pt x="6152674" y="342424"/>
                  </a:cubicBezTo>
                  <a:cubicBezTo>
                    <a:pt x="6151721" y="347186"/>
                    <a:pt x="6150769" y="351949"/>
                    <a:pt x="6150769" y="356711"/>
                  </a:cubicBezTo>
                  <a:cubicBezTo>
                    <a:pt x="6150769" y="358616"/>
                    <a:pt x="6149817" y="359569"/>
                    <a:pt x="6149817" y="360521"/>
                  </a:cubicBezTo>
                  <a:cubicBezTo>
                    <a:pt x="6149817" y="362426"/>
                    <a:pt x="6148864" y="363379"/>
                    <a:pt x="6148864" y="365284"/>
                  </a:cubicBezTo>
                  <a:cubicBezTo>
                    <a:pt x="6146959" y="362426"/>
                    <a:pt x="6146006" y="360521"/>
                    <a:pt x="6146006" y="360521"/>
                  </a:cubicBezTo>
                  <a:cubicBezTo>
                    <a:pt x="6146006" y="360521"/>
                    <a:pt x="6146959" y="363379"/>
                    <a:pt x="6147912" y="368141"/>
                  </a:cubicBezTo>
                  <a:cubicBezTo>
                    <a:pt x="6146959" y="374809"/>
                    <a:pt x="6146006" y="382429"/>
                    <a:pt x="6145054" y="389096"/>
                  </a:cubicBezTo>
                  <a:cubicBezTo>
                    <a:pt x="6145054" y="388144"/>
                    <a:pt x="6144101" y="387191"/>
                    <a:pt x="6144101" y="386239"/>
                  </a:cubicBezTo>
                  <a:cubicBezTo>
                    <a:pt x="6144101" y="385286"/>
                    <a:pt x="6143149" y="385286"/>
                    <a:pt x="6143149" y="384334"/>
                  </a:cubicBezTo>
                  <a:cubicBezTo>
                    <a:pt x="6143149" y="379571"/>
                    <a:pt x="6142196" y="373856"/>
                    <a:pt x="6142196" y="369094"/>
                  </a:cubicBezTo>
                  <a:cubicBezTo>
                    <a:pt x="6141244" y="360521"/>
                    <a:pt x="6140292" y="351949"/>
                    <a:pt x="6139339" y="343376"/>
                  </a:cubicBezTo>
                  <a:cubicBezTo>
                    <a:pt x="6142196" y="331946"/>
                    <a:pt x="6143149" y="319564"/>
                    <a:pt x="6144101" y="308134"/>
                  </a:cubicBezTo>
                  <a:close/>
                  <a:moveTo>
                    <a:pt x="6095524" y="384334"/>
                  </a:moveTo>
                  <a:cubicBezTo>
                    <a:pt x="6093619" y="393859"/>
                    <a:pt x="6090762" y="403384"/>
                    <a:pt x="6088856" y="412909"/>
                  </a:cubicBezTo>
                  <a:cubicBezTo>
                    <a:pt x="6086951" y="420529"/>
                    <a:pt x="6085046" y="428149"/>
                    <a:pt x="6083142" y="435769"/>
                  </a:cubicBezTo>
                  <a:cubicBezTo>
                    <a:pt x="6081237" y="428149"/>
                    <a:pt x="6079331" y="419576"/>
                    <a:pt x="6076474" y="411956"/>
                  </a:cubicBezTo>
                  <a:cubicBezTo>
                    <a:pt x="6077426" y="405289"/>
                    <a:pt x="6078379" y="397669"/>
                    <a:pt x="6079331" y="391001"/>
                  </a:cubicBezTo>
                  <a:cubicBezTo>
                    <a:pt x="6080284" y="383381"/>
                    <a:pt x="6082189" y="375761"/>
                    <a:pt x="6084094" y="368141"/>
                  </a:cubicBezTo>
                  <a:lnTo>
                    <a:pt x="6088856" y="347186"/>
                  </a:lnTo>
                  <a:cubicBezTo>
                    <a:pt x="6089809" y="347186"/>
                    <a:pt x="6090762" y="347186"/>
                    <a:pt x="6091714" y="348139"/>
                  </a:cubicBezTo>
                  <a:cubicBezTo>
                    <a:pt x="6093619" y="349091"/>
                    <a:pt x="6094571" y="350044"/>
                    <a:pt x="6095524" y="350996"/>
                  </a:cubicBezTo>
                  <a:cubicBezTo>
                    <a:pt x="6098381" y="352901"/>
                    <a:pt x="6099334" y="356711"/>
                    <a:pt x="6100287" y="359569"/>
                  </a:cubicBezTo>
                  <a:cubicBezTo>
                    <a:pt x="6099334" y="367189"/>
                    <a:pt x="6097429" y="375761"/>
                    <a:pt x="6095524" y="384334"/>
                  </a:cubicBezTo>
                  <a:close/>
                  <a:moveTo>
                    <a:pt x="6102192" y="206216"/>
                  </a:moveTo>
                  <a:cubicBezTo>
                    <a:pt x="6102192" y="211931"/>
                    <a:pt x="6102192" y="222409"/>
                    <a:pt x="6101239" y="235744"/>
                  </a:cubicBezTo>
                  <a:cubicBezTo>
                    <a:pt x="6101239" y="237649"/>
                    <a:pt x="6101239" y="239554"/>
                    <a:pt x="6101239" y="241459"/>
                  </a:cubicBezTo>
                  <a:cubicBezTo>
                    <a:pt x="6101239" y="241459"/>
                    <a:pt x="6101239" y="242411"/>
                    <a:pt x="6101239" y="242411"/>
                  </a:cubicBezTo>
                  <a:cubicBezTo>
                    <a:pt x="6101239" y="242411"/>
                    <a:pt x="6101239" y="242411"/>
                    <a:pt x="6101239" y="242411"/>
                  </a:cubicBezTo>
                  <a:cubicBezTo>
                    <a:pt x="6101239" y="241459"/>
                    <a:pt x="6100287" y="240506"/>
                    <a:pt x="6100287" y="239554"/>
                  </a:cubicBezTo>
                  <a:cubicBezTo>
                    <a:pt x="6099334" y="236696"/>
                    <a:pt x="6098381" y="233839"/>
                    <a:pt x="6097429" y="230981"/>
                  </a:cubicBezTo>
                  <a:cubicBezTo>
                    <a:pt x="6099334" y="222409"/>
                    <a:pt x="6100287" y="213836"/>
                    <a:pt x="6102192" y="206216"/>
                  </a:cubicBezTo>
                  <a:close/>
                  <a:moveTo>
                    <a:pt x="6100287" y="284321"/>
                  </a:moveTo>
                  <a:cubicBezTo>
                    <a:pt x="6099334" y="282416"/>
                    <a:pt x="6099334" y="281464"/>
                    <a:pt x="6098381" y="279559"/>
                  </a:cubicBezTo>
                  <a:cubicBezTo>
                    <a:pt x="6098381" y="278606"/>
                    <a:pt x="6099334" y="277654"/>
                    <a:pt x="6099334" y="277654"/>
                  </a:cubicBezTo>
                  <a:cubicBezTo>
                    <a:pt x="6099334" y="279559"/>
                    <a:pt x="6099334" y="281464"/>
                    <a:pt x="6100287" y="284321"/>
                  </a:cubicBezTo>
                  <a:close/>
                  <a:moveTo>
                    <a:pt x="6093619" y="247174"/>
                  </a:moveTo>
                  <a:cubicBezTo>
                    <a:pt x="6094571" y="250031"/>
                    <a:pt x="6094571" y="252889"/>
                    <a:pt x="6095524" y="255746"/>
                  </a:cubicBezTo>
                  <a:cubicBezTo>
                    <a:pt x="6094571" y="258604"/>
                    <a:pt x="6092667" y="261461"/>
                    <a:pt x="6091714" y="264319"/>
                  </a:cubicBezTo>
                  <a:cubicBezTo>
                    <a:pt x="6091714" y="263366"/>
                    <a:pt x="6090762" y="262414"/>
                    <a:pt x="6090762" y="262414"/>
                  </a:cubicBezTo>
                  <a:cubicBezTo>
                    <a:pt x="6091714" y="257651"/>
                    <a:pt x="6092667" y="251936"/>
                    <a:pt x="6093619" y="247174"/>
                  </a:cubicBezTo>
                  <a:close/>
                  <a:moveTo>
                    <a:pt x="6088856" y="269081"/>
                  </a:moveTo>
                  <a:cubicBezTo>
                    <a:pt x="6088856" y="269081"/>
                    <a:pt x="6088856" y="270034"/>
                    <a:pt x="6088856" y="270034"/>
                  </a:cubicBezTo>
                  <a:cubicBezTo>
                    <a:pt x="6088856" y="270034"/>
                    <a:pt x="6088856" y="270034"/>
                    <a:pt x="6088856" y="270034"/>
                  </a:cubicBezTo>
                  <a:cubicBezTo>
                    <a:pt x="6088856" y="270986"/>
                    <a:pt x="6087904" y="271939"/>
                    <a:pt x="6087904" y="272891"/>
                  </a:cubicBezTo>
                  <a:cubicBezTo>
                    <a:pt x="6088856" y="270986"/>
                    <a:pt x="6088856" y="270034"/>
                    <a:pt x="6088856" y="269081"/>
                  </a:cubicBezTo>
                  <a:close/>
                  <a:moveTo>
                    <a:pt x="6067901" y="369094"/>
                  </a:moveTo>
                  <a:cubicBezTo>
                    <a:pt x="6072664" y="358616"/>
                    <a:pt x="6076474" y="349091"/>
                    <a:pt x="6080284" y="339566"/>
                  </a:cubicBezTo>
                  <a:cubicBezTo>
                    <a:pt x="6082189" y="334804"/>
                    <a:pt x="6084094" y="330041"/>
                    <a:pt x="6085046" y="326231"/>
                  </a:cubicBezTo>
                  <a:cubicBezTo>
                    <a:pt x="6085999" y="321469"/>
                    <a:pt x="6087904" y="317659"/>
                    <a:pt x="6088856" y="313849"/>
                  </a:cubicBezTo>
                  <a:cubicBezTo>
                    <a:pt x="6090762" y="306229"/>
                    <a:pt x="6092667" y="299561"/>
                    <a:pt x="6093619" y="293846"/>
                  </a:cubicBezTo>
                  <a:cubicBezTo>
                    <a:pt x="6093619" y="293846"/>
                    <a:pt x="6093619" y="293846"/>
                    <a:pt x="6093619" y="293846"/>
                  </a:cubicBezTo>
                  <a:cubicBezTo>
                    <a:pt x="6094571" y="299561"/>
                    <a:pt x="6095524" y="305276"/>
                    <a:pt x="6096476" y="310991"/>
                  </a:cubicBezTo>
                  <a:cubicBezTo>
                    <a:pt x="6098381" y="319564"/>
                    <a:pt x="6098381" y="329089"/>
                    <a:pt x="6100287" y="339566"/>
                  </a:cubicBezTo>
                  <a:cubicBezTo>
                    <a:pt x="6100287" y="345281"/>
                    <a:pt x="6101239" y="350044"/>
                    <a:pt x="6101239" y="355759"/>
                  </a:cubicBezTo>
                  <a:cubicBezTo>
                    <a:pt x="6101239" y="355759"/>
                    <a:pt x="6101239" y="355759"/>
                    <a:pt x="6101239" y="355759"/>
                  </a:cubicBezTo>
                  <a:cubicBezTo>
                    <a:pt x="6101239" y="356711"/>
                    <a:pt x="6100287" y="358616"/>
                    <a:pt x="6100287" y="359569"/>
                  </a:cubicBezTo>
                  <a:cubicBezTo>
                    <a:pt x="6100287" y="355759"/>
                    <a:pt x="6099334" y="352901"/>
                    <a:pt x="6097429" y="350044"/>
                  </a:cubicBezTo>
                  <a:cubicBezTo>
                    <a:pt x="6096476" y="348139"/>
                    <a:pt x="6094571" y="347186"/>
                    <a:pt x="6093619" y="345281"/>
                  </a:cubicBezTo>
                  <a:cubicBezTo>
                    <a:pt x="6091714" y="344329"/>
                    <a:pt x="6089809" y="343376"/>
                    <a:pt x="6087904" y="342424"/>
                  </a:cubicBezTo>
                  <a:lnTo>
                    <a:pt x="6085999" y="341471"/>
                  </a:lnTo>
                  <a:lnTo>
                    <a:pt x="6085046" y="343376"/>
                  </a:lnTo>
                  <a:cubicBezTo>
                    <a:pt x="6082189" y="350996"/>
                    <a:pt x="6079331" y="357664"/>
                    <a:pt x="6076474" y="365284"/>
                  </a:cubicBezTo>
                  <a:cubicBezTo>
                    <a:pt x="6074569" y="371951"/>
                    <a:pt x="6071712" y="377666"/>
                    <a:pt x="6069806" y="384334"/>
                  </a:cubicBezTo>
                  <a:cubicBezTo>
                    <a:pt x="6068854" y="380524"/>
                    <a:pt x="6067901" y="376714"/>
                    <a:pt x="6065996" y="372904"/>
                  </a:cubicBezTo>
                  <a:cubicBezTo>
                    <a:pt x="6066949" y="371951"/>
                    <a:pt x="6067901" y="370999"/>
                    <a:pt x="6067901" y="369094"/>
                  </a:cubicBezTo>
                  <a:close/>
                  <a:moveTo>
                    <a:pt x="6035517" y="310039"/>
                  </a:moveTo>
                  <a:cubicBezTo>
                    <a:pt x="6035517" y="309086"/>
                    <a:pt x="6035517" y="309086"/>
                    <a:pt x="6035517" y="308134"/>
                  </a:cubicBezTo>
                  <a:cubicBezTo>
                    <a:pt x="6036469" y="312896"/>
                    <a:pt x="6038374" y="318611"/>
                    <a:pt x="6040279" y="324326"/>
                  </a:cubicBezTo>
                  <a:cubicBezTo>
                    <a:pt x="6041231" y="329089"/>
                    <a:pt x="6042184" y="333851"/>
                    <a:pt x="6044089" y="338614"/>
                  </a:cubicBezTo>
                  <a:cubicBezTo>
                    <a:pt x="6042184" y="344329"/>
                    <a:pt x="6040279" y="350044"/>
                    <a:pt x="6038374" y="355759"/>
                  </a:cubicBezTo>
                  <a:cubicBezTo>
                    <a:pt x="6036469" y="345281"/>
                    <a:pt x="6035517" y="336709"/>
                    <a:pt x="6033612" y="330041"/>
                  </a:cubicBezTo>
                  <a:cubicBezTo>
                    <a:pt x="6034564" y="323374"/>
                    <a:pt x="6034564" y="315754"/>
                    <a:pt x="6035517" y="310039"/>
                  </a:cubicBezTo>
                  <a:close/>
                  <a:moveTo>
                    <a:pt x="6012656" y="361474"/>
                  </a:moveTo>
                  <a:cubicBezTo>
                    <a:pt x="6012656" y="362426"/>
                    <a:pt x="6012656" y="363379"/>
                    <a:pt x="6012656" y="363379"/>
                  </a:cubicBezTo>
                  <a:cubicBezTo>
                    <a:pt x="6012656" y="362426"/>
                    <a:pt x="6012656" y="361474"/>
                    <a:pt x="6012656" y="359569"/>
                  </a:cubicBezTo>
                  <a:cubicBezTo>
                    <a:pt x="6012656" y="360521"/>
                    <a:pt x="6012656" y="360521"/>
                    <a:pt x="6012656" y="361474"/>
                  </a:cubicBezTo>
                  <a:close/>
                  <a:moveTo>
                    <a:pt x="6007894" y="351949"/>
                  </a:moveTo>
                  <a:cubicBezTo>
                    <a:pt x="6007894" y="351949"/>
                    <a:pt x="6007894" y="352901"/>
                    <a:pt x="6007894" y="352901"/>
                  </a:cubicBezTo>
                  <a:cubicBezTo>
                    <a:pt x="6007894" y="351949"/>
                    <a:pt x="6007894" y="351949"/>
                    <a:pt x="6007894" y="351949"/>
                  </a:cubicBezTo>
                  <a:cubicBezTo>
                    <a:pt x="6007894" y="350996"/>
                    <a:pt x="6007894" y="351949"/>
                    <a:pt x="6007894" y="351949"/>
                  </a:cubicBezTo>
                  <a:close/>
                  <a:moveTo>
                    <a:pt x="5976462" y="410051"/>
                  </a:moveTo>
                  <a:cubicBezTo>
                    <a:pt x="5975509" y="407194"/>
                    <a:pt x="5974556" y="404336"/>
                    <a:pt x="5973604" y="402431"/>
                  </a:cubicBezTo>
                  <a:cubicBezTo>
                    <a:pt x="5973604" y="401479"/>
                    <a:pt x="5972651" y="399574"/>
                    <a:pt x="5972651" y="398621"/>
                  </a:cubicBezTo>
                  <a:cubicBezTo>
                    <a:pt x="5972651" y="395764"/>
                    <a:pt x="5971699" y="392906"/>
                    <a:pt x="5971699" y="391001"/>
                  </a:cubicBezTo>
                  <a:cubicBezTo>
                    <a:pt x="5972651" y="389096"/>
                    <a:pt x="5972651" y="387191"/>
                    <a:pt x="5973604" y="386239"/>
                  </a:cubicBezTo>
                  <a:cubicBezTo>
                    <a:pt x="5975509" y="382429"/>
                    <a:pt x="5976462" y="378619"/>
                    <a:pt x="5977414" y="374809"/>
                  </a:cubicBezTo>
                  <a:cubicBezTo>
                    <a:pt x="5977414" y="385286"/>
                    <a:pt x="5976462" y="397669"/>
                    <a:pt x="5976462" y="410051"/>
                  </a:cubicBezTo>
                  <a:close/>
                  <a:moveTo>
                    <a:pt x="5976462" y="239554"/>
                  </a:moveTo>
                  <a:cubicBezTo>
                    <a:pt x="5977414" y="243364"/>
                    <a:pt x="5977414" y="246221"/>
                    <a:pt x="5978367" y="250031"/>
                  </a:cubicBezTo>
                  <a:cubicBezTo>
                    <a:pt x="5978367" y="251936"/>
                    <a:pt x="5979319" y="254794"/>
                    <a:pt x="5979319" y="256699"/>
                  </a:cubicBezTo>
                  <a:cubicBezTo>
                    <a:pt x="5977414" y="253841"/>
                    <a:pt x="5976462" y="250984"/>
                    <a:pt x="5974556" y="248126"/>
                  </a:cubicBezTo>
                  <a:cubicBezTo>
                    <a:pt x="5975509" y="245269"/>
                    <a:pt x="5975509" y="242411"/>
                    <a:pt x="5976462" y="239554"/>
                  </a:cubicBezTo>
                  <a:close/>
                  <a:moveTo>
                    <a:pt x="5965984" y="291941"/>
                  </a:moveTo>
                  <a:cubicBezTo>
                    <a:pt x="5965984" y="290036"/>
                    <a:pt x="5966937" y="288131"/>
                    <a:pt x="5966937" y="286226"/>
                  </a:cubicBezTo>
                  <a:cubicBezTo>
                    <a:pt x="5966937" y="285274"/>
                    <a:pt x="5967889" y="283369"/>
                    <a:pt x="5967889" y="282416"/>
                  </a:cubicBezTo>
                  <a:cubicBezTo>
                    <a:pt x="5968842" y="277654"/>
                    <a:pt x="5969794" y="273844"/>
                    <a:pt x="5970746" y="269081"/>
                  </a:cubicBezTo>
                  <a:cubicBezTo>
                    <a:pt x="5974556" y="278606"/>
                    <a:pt x="5979319" y="289084"/>
                    <a:pt x="5983129" y="298609"/>
                  </a:cubicBezTo>
                  <a:cubicBezTo>
                    <a:pt x="5982176" y="309086"/>
                    <a:pt x="5981224" y="319564"/>
                    <a:pt x="5980271" y="330994"/>
                  </a:cubicBezTo>
                  <a:cubicBezTo>
                    <a:pt x="5980271" y="330994"/>
                    <a:pt x="5980271" y="331946"/>
                    <a:pt x="5979319" y="331946"/>
                  </a:cubicBezTo>
                  <a:cubicBezTo>
                    <a:pt x="5977414" y="329089"/>
                    <a:pt x="5976462" y="328136"/>
                    <a:pt x="5976462" y="328136"/>
                  </a:cubicBezTo>
                  <a:cubicBezTo>
                    <a:pt x="5976462" y="328136"/>
                    <a:pt x="5977414" y="330041"/>
                    <a:pt x="5979319" y="332899"/>
                  </a:cubicBezTo>
                  <a:cubicBezTo>
                    <a:pt x="5977414" y="336709"/>
                    <a:pt x="5974556" y="341471"/>
                    <a:pt x="5972651" y="346234"/>
                  </a:cubicBezTo>
                  <a:cubicBezTo>
                    <a:pt x="5970746" y="349091"/>
                    <a:pt x="5969794" y="352901"/>
                    <a:pt x="5967889" y="355759"/>
                  </a:cubicBezTo>
                  <a:cubicBezTo>
                    <a:pt x="5967889" y="355759"/>
                    <a:pt x="5967889" y="355759"/>
                    <a:pt x="5967889" y="355759"/>
                  </a:cubicBezTo>
                  <a:cubicBezTo>
                    <a:pt x="5967889" y="353854"/>
                    <a:pt x="5967889" y="352901"/>
                    <a:pt x="5966937" y="351949"/>
                  </a:cubicBezTo>
                  <a:cubicBezTo>
                    <a:pt x="5965984" y="346234"/>
                    <a:pt x="5965984" y="339566"/>
                    <a:pt x="5965031" y="333851"/>
                  </a:cubicBezTo>
                  <a:cubicBezTo>
                    <a:pt x="5964079" y="321469"/>
                    <a:pt x="5964079" y="310039"/>
                    <a:pt x="5963126" y="299561"/>
                  </a:cubicBezTo>
                  <a:cubicBezTo>
                    <a:pt x="5964079" y="296704"/>
                    <a:pt x="5965031" y="294799"/>
                    <a:pt x="5965984" y="291941"/>
                  </a:cubicBezTo>
                  <a:close/>
                  <a:moveTo>
                    <a:pt x="5952649" y="385286"/>
                  </a:move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lose/>
                  <a:moveTo>
                    <a:pt x="5934551" y="339566"/>
                  </a:moveTo>
                  <a:cubicBezTo>
                    <a:pt x="5934551" y="337661"/>
                    <a:pt x="5933599" y="334804"/>
                    <a:pt x="5933599" y="332899"/>
                  </a:cubicBezTo>
                  <a:cubicBezTo>
                    <a:pt x="5933599" y="331946"/>
                    <a:pt x="5933599" y="331946"/>
                    <a:pt x="5933599" y="330994"/>
                  </a:cubicBezTo>
                  <a:cubicBezTo>
                    <a:pt x="5934551" y="332899"/>
                    <a:pt x="5934551" y="334804"/>
                    <a:pt x="5935504" y="336709"/>
                  </a:cubicBezTo>
                  <a:cubicBezTo>
                    <a:pt x="5935504" y="337661"/>
                    <a:pt x="5934551" y="338614"/>
                    <a:pt x="5934551" y="339566"/>
                  </a:cubicBezTo>
                  <a:close/>
                  <a:moveTo>
                    <a:pt x="5948839" y="371951"/>
                  </a:moveTo>
                  <a:cubicBezTo>
                    <a:pt x="5947887" y="374809"/>
                    <a:pt x="5946934" y="378619"/>
                    <a:pt x="5945981" y="382429"/>
                  </a:cubicBezTo>
                  <a:cubicBezTo>
                    <a:pt x="5945029" y="386239"/>
                    <a:pt x="5944076" y="389096"/>
                    <a:pt x="5943124" y="392906"/>
                  </a:cubicBezTo>
                  <a:cubicBezTo>
                    <a:pt x="5943124" y="387191"/>
                    <a:pt x="5943124" y="382429"/>
                    <a:pt x="5943124" y="378619"/>
                  </a:cubicBezTo>
                  <a:cubicBezTo>
                    <a:pt x="5943124" y="378619"/>
                    <a:pt x="5943124" y="378619"/>
                    <a:pt x="5943124" y="378619"/>
                  </a:cubicBezTo>
                  <a:cubicBezTo>
                    <a:pt x="5945029" y="373856"/>
                    <a:pt x="5945981" y="370046"/>
                    <a:pt x="5946934" y="365284"/>
                  </a:cubicBezTo>
                  <a:cubicBezTo>
                    <a:pt x="5946934" y="367189"/>
                    <a:pt x="5947887" y="370046"/>
                    <a:pt x="5948839" y="371951"/>
                  </a:cubicBezTo>
                  <a:close/>
                  <a:moveTo>
                    <a:pt x="5930742" y="234791"/>
                  </a:moveTo>
                  <a:cubicBezTo>
                    <a:pt x="5933599" y="245269"/>
                    <a:pt x="5935504" y="256699"/>
                    <a:pt x="5938362" y="269081"/>
                  </a:cubicBezTo>
                  <a:cubicBezTo>
                    <a:pt x="5941219" y="280511"/>
                    <a:pt x="5942171" y="293846"/>
                    <a:pt x="5945029" y="307181"/>
                  </a:cubicBezTo>
                  <a:cubicBezTo>
                    <a:pt x="5943124" y="312896"/>
                    <a:pt x="5941219" y="317659"/>
                    <a:pt x="5940267" y="323374"/>
                  </a:cubicBezTo>
                  <a:cubicBezTo>
                    <a:pt x="5940267" y="323374"/>
                    <a:pt x="5940267" y="324326"/>
                    <a:pt x="5940267" y="324326"/>
                  </a:cubicBezTo>
                  <a:cubicBezTo>
                    <a:pt x="5937409" y="318611"/>
                    <a:pt x="5934551" y="312896"/>
                    <a:pt x="5931694" y="307181"/>
                  </a:cubicBezTo>
                  <a:cubicBezTo>
                    <a:pt x="5930742" y="299561"/>
                    <a:pt x="5929789" y="291941"/>
                    <a:pt x="5928837" y="284321"/>
                  </a:cubicBezTo>
                  <a:cubicBezTo>
                    <a:pt x="5927884" y="277654"/>
                    <a:pt x="5927884" y="271939"/>
                    <a:pt x="5926931" y="266224"/>
                  </a:cubicBezTo>
                  <a:cubicBezTo>
                    <a:pt x="5928837" y="261461"/>
                    <a:pt x="5929789" y="259556"/>
                    <a:pt x="5929789" y="259556"/>
                  </a:cubicBezTo>
                  <a:cubicBezTo>
                    <a:pt x="5929789" y="259556"/>
                    <a:pt x="5928837" y="261461"/>
                    <a:pt x="5926931" y="264319"/>
                  </a:cubicBezTo>
                  <a:cubicBezTo>
                    <a:pt x="5925979" y="257651"/>
                    <a:pt x="5925026" y="251936"/>
                    <a:pt x="5925026" y="245269"/>
                  </a:cubicBezTo>
                  <a:cubicBezTo>
                    <a:pt x="5925979" y="241459"/>
                    <a:pt x="5926931" y="237649"/>
                    <a:pt x="5926931" y="233839"/>
                  </a:cubicBezTo>
                  <a:cubicBezTo>
                    <a:pt x="5927884" y="230981"/>
                    <a:pt x="5927884" y="228124"/>
                    <a:pt x="5928837" y="226219"/>
                  </a:cubicBezTo>
                  <a:cubicBezTo>
                    <a:pt x="5928837" y="229076"/>
                    <a:pt x="5929789" y="231934"/>
                    <a:pt x="5930742" y="234791"/>
                  </a:cubicBezTo>
                  <a:close/>
                  <a:moveTo>
                    <a:pt x="5923121" y="209074"/>
                  </a:moveTo>
                  <a:cubicBezTo>
                    <a:pt x="5924074" y="212884"/>
                    <a:pt x="5925979" y="217646"/>
                    <a:pt x="5926931" y="222409"/>
                  </a:cubicBezTo>
                  <a:cubicBezTo>
                    <a:pt x="5925026" y="225266"/>
                    <a:pt x="5924074" y="229076"/>
                    <a:pt x="5922169" y="232886"/>
                  </a:cubicBezTo>
                  <a:cubicBezTo>
                    <a:pt x="5921217" y="223361"/>
                    <a:pt x="5920264" y="214789"/>
                    <a:pt x="5919312" y="206216"/>
                  </a:cubicBezTo>
                  <a:cubicBezTo>
                    <a:pt x="5919312" y="201454"/>
                    <a:pt x="5918359" y="197644"/>
                    <a:pt x="5918359" y="193834"/>
                  </a:cubicBezTo>
                  <a:cubicBezTo>
                    <a:pt x="5920264" y="197644"/>
                    <a:pt x="5921217" y="202406"/>
                    <a:pt x="5923121" y="209074"/>
                  </a:cubicBezTo>
                  <a:close/>
                  <a:moveTo>
                    <a:pt x="5901214" y="244316"/>
                  </a:moveTo>
                  <a:cubicBezTo>
                    <a:pt x="5901214" y="247174"/>
                    <a:pt x="5901214" y="251936"/>
                    <a:pt x="5901214" y="258604"/>
                  </a:cubicBezTo>
                  <a:cubicBezTo>
                    <a:pt x="5901214" y="264319"/>
                    <a:pt x="5901214" y="270986"/>
                    <a:pt x="5902167" y="278606"/>
                  </a:cubicBezTo>
                  <a:cubicBezTo>
                    <a:pt x="5902167" y="286226"/>
                    <a:pt x="5903119" y="293846"/>
                    <a:pt x="5904071" y="302419"/>
                  </a:cubicBezTo>
                  <a:cubicBezTo>
                    <a:pt x="5903119" y="304324"/>
                    <a:pt x="5901214" y="307181"/>
                    <a:pt x="5900262" y="310039"/>
                  </a:cubicBezTo>
                  <a:cubicBezTo>
                    <a:pt x="5898356" y="300514"/>
                    <a:pt x="5896451" y="291941"/>
                    <a:pt x="5895499" y="284321"/>
                  </a:cubicBezTo>
                  <a:cubicBezTo>
                    <a:pt x="5897404" y="264319"/>
                    <a:pt x="5900262" y="250984"/>
                    <a:pt x="5901214" y="244316"/>
                  </a:cubicBezTo>
                  <a:close/>
                  <a:moveTo>
                    <a:pt x="5903119" y="324326"/>
                  </a:moveTo>
                  <a:cubicBezTo>
                    <a:pt x="5903119" y="325279"/>
                    <a:pt x="5903119" y="327184"/>
                    <a:pt x="5903119" y="328136"/>
                  </a:cubicBezTo>
                  <a:cubicBezTo>
                    <a:pt x="5903119" y="327184"/>
                    <a:pt x="5903119" y="326231"/>
                    <a:pt x="5902167" y="325279"/>
                  </a:cubicBezTo>
                  <a:cubicBezTo>
                    <a:pt x="5903119" y="325279"/>
                    <a:pt x="5903119" y="324326"/>
                    <a:pt x="5903119" y="324326"/>
                  </a:cubicBezTo>
                  <a:close/>
                  <a:moveTo>
                    <a:pt x="5892642" y="348139"/>
                  </a:moveTo>
                  <a:cubicBezTo>
                    <a:pt x="5892642" y="350044"/>
                    <a:pt x="5892642" y="350996"/>
                    <a:pt x="5893594" y="352901"/>
                  </a:cubicBezTo>
                  <a:cubicBezTo>
                    <a:pt x="5893594" y="353854"/>
                    <a:pt x="5893594" y="354806"/>
                    <a:pt x="5893594" y="355759"/>
                  </a:cubicBezTo>
                  <a:cubicBezTo>
                    <a:pt x="5892642" y="353854"/>
                    <a:pt x="5892642" y="351949"/>
                    <a:pt x="5891689" y="350996"/>
                  </a:cubicBezTo>
                  <a:cubicBezTo>
                    <a:pt x="5892642" y="350044"/>
                    <a:pt x="5892642" y="349091"/>
                    <a:pt x="5892642" y="348139"/>
                  </a:cubicBezTo>
                  <a:close/>
                  <a:moveTo>
                    <a:pt x="5893594" y="373856"/>
                  </a:moveTo>
                  <a:cubicBezTo>
                    <a:pt x="5895499" y="379571"/>
                    <a:pt x="5897404" y="385286"/>
                    <a:pt x="5898356" y="391954"/>
                  </a:cubicBezTo>
                  <a:cubicBezTo>
                    <a:pt x="5899309" y="396716"/>
                    <a:pt x="5901214" y="402431"/>
                    <a:pt x="5902167" y="408146"/>
                  </a:cubicBezTo>
                  <a:cubicBezTo>
                    <a:pt x="5903119" y="411004"/>
                    <a:pt x="5903119" y="414814"/>
                    <a:pt x="5904071" y="417671"/>
                  </a:cubicBezTo>
                  <a:cubicBezTo>
                    <a:pt x="5904071" y="417671"/>
                    <a:pt x="5904071" y="417671"/>
                    <a:pt x="5904071" y="417671"/>
                  </a:cubicBezTo>
                  <a:cubicBezTo>
                    <a:pt x="5899309" y="407194"/>
                    <a:pt x="5895499" y="397669"/>
                    <a:pt x="5890737" y="387191"/>
                  </a:cubicBezTo>
                  <a:cubicBezTo>
                    <a:pt x="5889784" y="386239"/>
                    <a:pt x="5889784" y="385286"/>
                    <a:pt x="5888831" y="383381"/>
                  </a:cubicBezTo>
                  <a:lnTo>
                    <a:pt x="5887879" y="357664"/>
                  </a:lnTo>
                  <a:cubicBezTo>
                    <a:pt x="5887879" y="357664"/>
                    <a:pt x="5887879" y="356711"/>
                    <a:pt x="5888831" y="356711"/>
                  </a:cubicBezTo>
                  <a:cubicBezTo>
                    <a:pt x="5889784" y="363379"/>
                    <a:pt x="5891689" y="368141"/>
                    <a:pt x="5893594" y="373856"/>
                  </a:cubicBezTo>
                  <a:close/>
                  <a:moveTo>
                    <a:pt x="5886926" y="321469"/>
                  </a:moveTo>
                  <a:cubicBezTo>
                    <a:pt x="5887879" y="317659"/>
                    <a:pt x="5887879" y="314801"/>
                    <a:pt x="5888831" y="311944"/>
                  </a:cubicBezTo>
                  <a:cubicBezTo>
                    <a:pt x="5888831" y="312896"/>
                    <a:pt x="5888831" y="313849"/>
                    <a:pt x="5888831" y="314801"/>
                  </a:cubicBezTo>
                  <a:cubicBezTo>
                    <a:pt x="5888831" y="318611"/>
                    <a:pt x="5889784" y="322421"/>
                    <a:pt x="5889784" y="326231"/>
                  </a:cubicBezTo>
                  <a:cubicBezTo>
                    <a:pt x="5888831" y="328136"/>
                    <a:pt x="5887879" y="330041"/>
                    <a:pt x="5885974" y="332899"/>
                  </a:cubicBezTo>
                  <a:cubicBezTo>
                    <a:pt x="5885974" y="330041"/>
                    <a:pt x="5885974" y="327184"/>
                    <a:pt x="5885974" y="325279"/>
                  </a:cubicBezTo>
                  <a:cubicBezTo>
                    <a:pt x="5885974" y="323374"/>
                    <a:pt x="5886926" y="322421"/>
                    <a:pt x="5886926" y="321469"/>
                  </a:cubicBezTo>
                  <a:close/>
                  <a:moveTo>
                    <a:pt x="5858351" y="279559"/>
                  </a:moveTo>
                  <a:cubicBezTo>
                    <a:pt x="5858351" y="281464"/>
                    <a:pt x="5858351" y="282416"/>
                    <a:pt x="5858351" y="284321"/>
                  </a:cubicBezTo>
                  <a:cubicBezTo>
                    <a:pt x="5858351" y="284321"/>
                    <a:pt x="5858351" y="285274"/>
                    <a:pt x="5858351" y="285274"/>
                  </a:cubicBezTo>
                  <a:cubicBezTo>
                    <a:pt x="5858351" y="284321"/>
                    <a:pt x="5857399" y="283369"/>
                    <a:pt x="5857399" y="281464"/>
                  </a:cubicBezTo>
                  <a:cubicBezTo>
                    <a:pt x="5857399" y="281464"/>
                    <a:pt x="5857399" y="280511"/>
                    <a:pt x="5858351" y="279559"/>
                  </a:cubicBezTo>
                  <a:close/>
                  <a:moveTo>
                    <a:pt x="5841206" y="264319"/>
                  </a:moveTo>
                  <a:cubicBezTo>
                    <a:pt x="5841206" y="266224"/>
                    <a:pt x="5840254" y="268129"/>
                    <a:pt x="5840254" y="270034"/>
                  </a:cubicBezTo>
                  <a:cubicBezTo>
                    <a:pt x="5840254" y="272891"/>
                    <a:pt x="5839301" y="274796"/>
                    <a:pt x="5839301" y="277654"/>
                  </a:cubicBezTo>
                  <a:cubicBezTo>
                    <a:pt x="5839301" y="275749"/>
                    <a:pt x="5838349" y="273844"/>
                    <a:pt x="5838349" y="271939"/>
                  </a:cubicBezTo>
                  <a:cubicBezTo>
                    <a:pt x="5840254" y="269081"/>
                    <a:pt x="5840254" y="267176"/>
                    <a:pt x="5841206" y="264319"/>
                  </a:cubicBezTo>
                  <a:close/>
                  <a:moveTo>
                    <a:pt x="5828824" y="305276"/>
                  </a:moveTo>
                  <a:cubicBezTo>
                    <a:pt x="5827871" y="306229"/>
                    <a:pt x="5827871" y="307181"/>
                    <a:pt x="5826919" y="308134"/>
                  </a:cubicBezTo>
                  <a:cubicBezTo>
                    <a:pt x="5826919" y="307181"/>
                    <a:pt x="5826919" y="307181"/>
                    <a:pt x="5826919" y="306229"/>
                  </a:cubicBezTo>
                  <a:cubicBezTo>
                    <a:pt x="5827871" y="304324"/>
                    <a:pt x="5828824" y="301466"/>
                    <a:pt x="5829776" y="299561"/>
                  </a:cubicBezTo>
                  <a:cubicBezTo>
                    <a:pt x="5828824" y="302419"/>
                    <a:pt x="5828824" y="303371"/>
                    <a:pt x="5828824" y="305276"/>
                  </a:cubicBezTo>
                  <a:close/>
                  <a:moveTo>
                    <a:pt x="5823109" y="259556"/>
                  </a:moveTo>
                  <a:cubicBezTo>
                    <a:pt x="5824062" y="262414"/>
                    <a:pt x="5825967" y="266224"/>
                    <a:pt x="5827871" y="270986"/>
                  </a:cubicBezTo>
                  <a:cubicBezTo>
                    <a:pt x="5827871" y="271939"/>
                    <a:pt x="5828824" y="272891"/>
                    <a:pt x="5828824" y="273844"/>
                  </a:cubicBezTo>
                  <a:cubicBezTo>
                    <a:pt x="5828824" y="277654"/>
                    <a:pt x="5828824" y="281464"/>
                    <a:pt x="5828824" y="286226"/>
                  </a:cubicBezTo>
                  <a:cubicBezTo>
                    <a:pt x="5826919" y="289084"/>
                    <a:pt x="5825967" y="291941"/>
                    <a:pt x="5824062" y="295751"/>
                  </a:cubicBezTo>
                  <a:lnTo>
                    <a:pt x="5824062" y="294799"/>
                  </a:lnTo>
                  <a:lnTo>
                    <a:pt x="5823109" y="267176"/>
                  </a:lnTo>
                  <a:lnTo>
                    <a:pt x="5823109" y="259556"/>
                  </a:lnTo>
                  <a:close/>
                  <a:moveTo>
                    <a:pt x="5813584" y="252889"/>
                  </a:moveTo>
                  <a:cubicBezTo>
                    <a:pt x="5813584" y="254794"/>
                    <a:pt x="5812631" y="256699"/>
                    <a:pt x="5812631" y="258604"/>
                  </a:cubicBezTo>
                  <a:cubicBezTo>
                    <a:pt x="5811679" y="256699"/>
                    <a:pt x="5811679" y="255746"/>
                    <a:pt x="5811679" y="255746"/>
                  </a:cubicBezTo>
                  <a:cubicBezTo>
                    <a:pt x="5811679" y="255746"/>
                    <a:pt x="5811679" y="258604"/>
                    <a:pt x="5811679" y="262414"/>
                  </a:cubicBezTo>
                  <a:cubicBezTo>
                    <a:pt x="5811679" y="264319"/>
                    <a:pt x="5810726" y="265271"/>
                    <a:pt x="5810726" y="267176"/>
                  </a:cubicBezTo>
                  <a:cubicBezTo>
                    <a:pt x="5809774" y="276701"/>
                    <a:pt x="5808821" y="285274"/>
                    <a:pt x="5808821" y="294799"/>
                  </a:cubicBezTo>
                  <a:lnTo>
                    <a:pt x="5808821" y="304324"/>
                  </a:lnTo>
                  <a:lnTo>
                    <a:pt x="5807869" y="300514"/>
                  </a:lnTo>
                  <a:cubicBezTo>
                    <a:pt x="5808821" y="286226"/>
                    <a:pt x="5807869" y="273844"/>
                    <a:pt x="5806917" y="264319"/>
                  </a:cubicBezTo>
                  <a:cubicBezTo>
                    <a:pt x="5806917" y="263366"/>
                    <a:pt x="5806917" y="263366"/>
                    <a:pt x="5806917" y="262414"/>
                  </a:cubicBezTo>
                  <a:cubicBezTo>
                    <a:pt x="5809774" y="258604"/>
                    <a:pt x="5812631" y="254794"/>
                    <a:pt x="5813584" y="252889"/>
                  </a:cubicBezTo>
                  <a:close/>
                  <a:moveTo>
                    <a:pt x="5804059" y="268129"/>
                  </a:moveTo>
                  <a:cubicBezTo>
                    <a:pt x="5804059" y="268129"/>
                    <a:pt x="5804059" y="269081"/>
                    <a:pt x="5804059" y="269081"/>
                  </a:cubicBezTo>
                  <a:lnTo>
                    <a:pt x="5804059" y="268129"/>
                  </a:lnTo>
                  <a:cubicBezTo>
                    <a:pt x="5804059" y="268129"/>
                    <a:pt x="5804059" y="268129"/>
                    <a:pt x="5804059" y="268129"/>
                  </a:cubicBezTo>
                  <a:close/>
                  <a:moveTo>
                    <a:pt x="5799296" y="164306"/>
                  </a:moveTo>
                  <a:cubicBezTo>
                    <a:pt x="5800249" y="165259"/>
                    <a:pt x="5801201" y="165259"/>
                    <a:pt x="5802154" y="166211"/>
                  </a:cubicBezTo>
                  <a:cubicBezTo>
                    <a:pt x="5800249" y="170021"/>
                    <a:pt x="5798344" y="172879"/>
                    <a:pt x="5796439" y="176689"/>
                  </a:cubicBezTo>
                  <a:lnTo>
                    <a:pt x="5796439" y="163354"/>
                  </a:lnTo>
                  <a:cubicBezTo>
                    <a:pt x="5797392" y="163354"/>
                    <a:pt x="5798344" y="163354"/>
                    <a:pt x="5799296" y="164306"/>
                  </a:cubicBezTo>
                  <a:close/>
                  <a:moveTo>
                    <a:pt x="5770721" y="386239"/>
                  </a:moveTo>
                  <a:cubicBezTo>
                    <a:pt x="5770721" y="385286"/>
                    <a:pt x="5770721" y="384334"/>
                    <a:pt x="5770721" y="383381"/>
                  </a:cubicBezTo>
                  <a:cubicBezTo>
                    <a:pt x="5770721" y="383381"/>
                    <a:pt x="5770721" y="382429"/>
                    <a:pt x="5770721" y="382429"/>
                  </a:cubicBezTo>
                  <a:cubicBezTo>
                    <a:pt x="5770721" y="384334"/>
                    <a:pt x="5770721" y="385286"/>
                    <a:pt x="5771674" y="387191"/>
                  </a:cubicBezTo>
                  <a:cubicBezTo>
                    <a:pt x="5771674" y="386239"/>
                    <a:pt x="5771674" y="386239"/>
                    <a:pt x="5770721" y="386239"/>
                  </a:cubicBezTo>
                  <a:close/>
                  <a:moveTo>
                    <a:pt x="5782151" y="253841"/>
                  </a:moveTo>
                  <a:cubicBezTo>
                    <a:pt x="5781199" y="254794"/>
                    <a:pt x="5781199" y="256699"/>
                    <a:pt x="5780246" y="258604"/>
                  </a:cubicBezTo>
                  <a:cubicBezTo>
                    <a:pt x="5779294" y="261461"/>
                    <a:pt x="5778342" y="264319"/>
                    <a:pt x="5777389" y="267176"/>
                  </a:cubicBezTo>
                  <a:cubicBezTo>
                    <a:pt x="5776437" y="270034"/>
                    <a:pt x="5775484" y="272891"/>
                    <a:pt x="5773579" y="275749"/>
                  </a:cubicBezTo>
                  <a:cubicBezTo>
                    <a:pt x="5773579" y="274796"/>
                    <a:pt x="5772626" y="274796"/>
                    <a:pt x="5772626" y="273844"/>
                  </a:cubicBezTo>
                  <a:cubicBezTo>
                    <a:pt x="5772626" y="273844"/>
                    <a:pt x="5772626" y="272891"/>
                    <a:pt x="5771674" y="272891"/>
                  </a:cubicBezTo>
                  <a:cubicBezTo>
                    <a:pt x="5777389" y="256699"/>
                    <a:pt x="5781199" y="246221"/>
                    <a:pt x="5783104" y="241459"/>
                  </a:cubicBezTo>
                  <a:cubicBezTo>
                    <a:pt x="5783104" y="245269"/>
                    <a:pt x="5783104" y="250031"/>
                    <a:pt x="5782151" y="253841"/>
                  </a:cubicBezTo>
                  <a:close/>
                  <a:moveTo>
                    <a:pt x="5785962" y="221456"/>
                  </a:moveTo>
                  <a:cubicBezTo>
                    <a:pt x="5785009" y="227171"/>
                    <a:pt x="5785009" y="232886"/>
                    <a:pt x="5784056" y="239554"/>
                  </a:cubicBezTo>
                  <a:cubicBezTo>
                    <a:pt x="5784056" y="239554"/>
                    <a:pt x="5784056" y="240506"/>
                    <a:pt x="5784056" y="240506"/>
                  </a:cubicBezTo>
                  <a:cubicBezTo>
                    <a:pt x="5782151" y="244316"/>
                    <a:pt x="5777389" y="253841"/>
                    <a:pt x="5770721" y="267176"/>
                  </a:cubicBezTo>
                  <a:cubicBezTo>
                    <a:pt x="5770721" y="265271"/>
                    <a:pt x="5769769" y="263366"/>
                    <a:pt x="5769769" y="261461"/>
                  </a:cubicBezTo>
                  <a:cubicBezTo>
                    <a:pt x="5769769" y="260509"/>
                    <a:pt x="5769769" y="259556"/>
                    <a:pt x="5769769" y="258604"/>
                  </a:cubicBezTo>
                  <a:cubicBezTo>
                    <a:pt x="5775484" y="246221"/>
                    <a:pt x="5781199" y="233839"/>
                    <a:pt x="5785962" y="221456"/>
                  </a:cubicBezTo>
                  <a:close/>
                  <a:moveTo>
                    <a:pt x="5754529" y="333851"/>
                  </a:moveTo>
                  <a:cubicBezTo>
                    <a:pt x="5751671" y="338614"/>
                    <a:pt x="5749767" y="343376"/>
                    <a:pt x="5746909" y="348139"/>
                  </a:cubicBezTo>
                  <a:cubicBezTo>
                    <a:pt x="5746909" y="347186"/>
                    <a:pt x="5745956" y="347186"/>
                    <a:pt x="5745956" y="346234"/>
                  </a:cubicBezTo>
                  <a:cubicBezTo>
                    <a:pt x="5748814" y="337661"/>
                    <a:pt x="5751671" y="330041"/>
                    <a:pt x="5754529" y="322421"/>
                  </a:cubicBezTo>
                  <a:cubicBezTo>
                    <a:pt x="5754529" y="325279"/>
                    <a:pt x="5754529" y="329089"/>
                    <a:pt x="5754529" y="333851"/>
                  </a:cubicBezTo>
                  <a:cubicBezTo>
                    <a:pt x="5754529" y="333851"/>
                    <a:pt x="5754529" y="333851"/>
                    <a:pt x="5754529" y="333851"/>
                  </a:cubicBezTo>
                  <a:close/>
                  <a:moveTo>
                    <a:pt x="5762149" y="302419"/>
                  </a:moveTo>
                  <a:cubicBezTo>
                    <a:pt x="5762149" y="303371"/>
                    <a:pt x="5762149" y="303371"/>
                    <a:pt x="5762149" y="302419"/>
                  </a:cubicBezTo>
                  <a:cubicBezTo>
                    <a:pt x="5762149" y="303371"/>
                    <a:pt x="5761196" y="303371"/>
                    <a:pt x="5762149" y="302419"/>
                  </a:cubicBezTo>
                  <a:cubicBezTo>
                    <a:pt x="5761196" y="303371"/>
                    <a:pt x="5761196" y="303371"/>
                    <a:pt x="5762149" y="302419"/>
                  </a:cubicBezTo>
                  <a:close/>
                  <a:moveTo>
                    <a:pt x="5761196" y="304324"/>
                  </a:moveTo>
                  <a:cubicBezTo>
                    <a:pt x="5761196" y="304324"/>
                    <a:pt x="5761196" y="305276"/>
                    <a:pt x="5762149" y="305276"/>
                  </a:cubicBezTo>
                  <a:cubicBezTo>
                    <a:pt x="5762149" y="306229"/>
                    <a:pt x="5762149" y="307181"/>
                    <a:pt x="5762149" y="308134"/>
                  </a:cubicBezTo>
                  <a:cubicBezTo>
                    <a:pt x="5762149" y="309086"/>
                    <a:pt x="5762149" y="309086"/>
                    <a:pt x="5762149" y="310039"/>
                  </a:cubicBezTo>
                  <a:cubicBezTo>
                    <a:pt x="5761196" y="313849"/>
                    <a:pt x="5760244" y="316706"/>
                    <a:pt x="5759292" y="320516"/>
                  </a:cubicBezTo>
                  <a:cubicBezTo>
                    <a:pt x="5758339" y="323374"/>
                    <a:pt x="5758339" y="325279"/>
                    <a:pt x="5757387" y="328136"/>
                  </a:cubicBezTo>
                  <a:cubicBezTo>
                    <a:pt x="5756434" y="324326"/>
                    <a:pt x="5755481" y="321469"/>
                    <a:pt x="5755481" y="320516"/>
                  </a:cubicBezTo>
                  <a:cubicBezTo>
                    <a:pt x="5757387" y="314801"/>
                    <a:pt x="5759292" y="309086"/>
                    <a:pt x="5761196" y="304324"/>
                  </a:cubicBezTo>
                  <a:close/>
                  <a:moveTo>
                    <a:pt x="5760244" y="289084"/>
                  </a:moveTo>
                  <a:cubicBezTo>
                    <a:pt x="5760244" y="290036"/>
                    <a:pt x="5759292" y="290036"/>
                    <a:pt x="5759292" y="290989"/>
                  </a:cubicBezTo>
                  <a:cubicBezTo>
                    <a:pt x="5757387" y="293846"/>
                    <a:pt x="5754529" y="297656"/>
                    <a:pt x="5751671" y="301466"/>
                  </a:cubicBezTo>
                  <a:cubicBezTo>
                    <a:pt x="5750719" y="302419"/>
                    <a:pt x="5749767" y="304324"/>
                    <a:pt x="5748814" y="305276"/>
                  </a:cubicBezTo>
                  <a:cubicBezTo>
                    <a:pt x="5752624" y="296704"/>
                    <a:pt x="5755481" y="288131"/>
                    <a:pt x="5759292" y="280511"/>
                  </a:cubicBezTo>
                  <a:cubicBezTo>
                    <a:pt x="5760244" y="284321"/>
                    <a:pt x="5760244" y="286226"/>
                    <a:pt x="5760244" y="289084"/>
                  </a:cubicBezTo>
                  <a:close/>
                  <a:moveTo>
                    <a:pt x="5756434" y="227171"/>
                  </a:moveTo>
                  <a:cubicBezTo>
                    <a:pt x="5756434" y="231934"/>
                    <a:pt x="5756434" y="237649"/>
                    <a:pt x="5756434" y="243364"/>
                  </a:cubicBezTo>
                  <a:cubicBezTo>
                    <a:pt x="5756434" y="246221"/>
                    <a:pt x="5756434" y="248126"/>
                    <a:pt x="5757387" y="250984"/>
                  </a:cubicBezTo>
                  <a:cubicBezTo>
                    <a:pt x="5756434" y="253841"/>
                    <a:pt x="5754529" y="256699"/>
                    <a:pt x="5753576" y="259556"/>
                  </a:cubicBezTo>
                  <a:cubicBezTo>
                    <a:pt x="5749767" y="268129"/>
                    <a:pt x="5745004" y="276701"/>
                    <a:pt x="5741194" y="285274"/>
                  </a:cubicBezTo>
                  <a:cubicBezTo>
                    <a:pt x="5746909" y="262414"/>
                    <a:pt x="5752624" y="243364"/>
                    <a:pt x="5756434" y="227171"/>
                  </a:cubicBezTo>
                  <a:close/>
                  <a:moveTo>
                    <a:pt x="5676424" y="184309"/>
                  </a:moveTo>
                  <a:cubicBezTo>
                    <a:pt x="5676424" y="188119"/>
                    <a:pt x="5676424" y="192881"/>
                    <a:pt x="5676424" y="198596"/>
                  </a:cubicBezTo>
                  <a:cubicBezTo>
                    <a:pt x="5676424" y="206216"/>
                    <a:pt x="5676424" y="216694"/>
                    <a:pt x="5676424" y="228124"/>
                  </a:cubicBezTo>
                  <a:cubicBezTo>
                    <a:pt x="5676424" y="233839"/>
                    <a:pt x="5676424" y="239554"/>
                    <a:pt x="5676424" y="246221"/>
                  </a:cubicBezTo>
                  <a:cubicBezTo>
                    <a:pt x="5676424" y="252889"/>
                    <a:pt x="5677376" y="259556"/>
                    <a:pt x="5677376" y="266224"/>
                  </a:cubicBezTo>
                  <a:cubicBezTo>
                    <a:pt x="5677376" y="270034"/>
                    <a:pt x="5677376" y="273844"/>
                    <a:pt x="5678329" y="276701"/>
                  </a:cubicBezTo>
                  <a:cubicBezTo>
                    <a:pt x="5678329" y="276701"/>
                    <a:pt x="5678329" y="276701"/>
                    <a:pt x="5678329" y="276701"/>
                  </a:cubicBezTo>
                  <a:cubicBezTo>
                    <a:pt x="5677376" y="270986"/>
                    <a:pt x="5676424" y="265271"/>
                    <a:pt x="5675471" y="259556"/>
                  </a:cubicBezTo>
                  <a:cubicBezTo>
                    <a:pt x="5674519" y="253841"/>
                    <a:pt x="5673567" y="248126"/>
                    <a:pt x="5672614" y="242411"/>
                  </a:cubicBezTo>
                  <a:cubicBezTo>
                    <a:pt x="5671662" y="235744"/>
                    <a:pt x="5670709" y="229076"/>
                    <a:pt x="5669756" y="223361"/>
                  </a:cubicBezTo>
                  <a:cubicBezTo>
                    <a:pt x="5669756" y="221456"/>
                    <a:pt x="5668804" y="218599"/>
                    <a:pt x="5668804" y="216694"/>
                  </a:cubicBezTo>
                  <a:cubicBezTo>
                    <a:pt x="5671662" y="202406"/>
                    <a:pt x="5674519" y="190976"/>
                    <a:pt x="5676424" y="184309"/>
                  </a:cubicBezTo>
                  <a:close/>
                  <a:moveTo>
                    <a:pt x="5652612" y="263366"/>
                  </a:moveTo>
                  <a:cubicBezTo>
                    <a:pt x="5652612" y="262414"/>
                    <a:pt x="5652612" y="262414"/>
                    <a:pt x="5653564" y="261461"/>
                  </a:cubicBezTo>
                  <a:cubicBezTo>
                    <a:pt x="5654517" y="262414"/>
                    <a:pt x="5654517" y="263366"/>
                    <a:pt x="5655469" y="264319"/>
                  </a:cubicBezTo>
                  <a:cubicBezTo>
                    <a:pt x="5655469" y="265271"/>
                    <a:pt x="5655469" y="266224"/>
                    <a:pt x="5655469" y="268129"/>
                  </a:cubicBezTo>
                  <a:cubicBezTo>
                    <a:pt x="5656421" y="273844"/>
                    <a:pt x="5656421" y="279559"/>
                    <a:pt x="5657374" y="286226"/>
                  </a:cubicBezTo>
                  <a:cubicBezTo>
                    <a:pt x="5655469" y="280511"/>
                    <a:pt x="5654517" y="274796"/>
                    <a:pt x="5652612" y="269081"/>
                  </a:cubicBezTo>
                  <a:cubicBezTo>
                    <a:pt x="5652612" y="268129"/>
                    <a:pt x="5652612" y="268129"/>
                    <a:pt x="5651659" y="267176"/>
                  </a:cubicBezTo>
                  <a:cubicBezTo>
                    <a:pt x="5652612" y="265271"/>
                    <a:pt x="5652612" y="264319"/>
                    <a:pt x="5652612" y="263366"/>
                  </a:cubicBezTo>
                  <a:close/>
                  <a:moveTo>
                    <a:pt x="5650706" y="205264"/>
                  </a:moveTo>
                  <a:cubicBezTo>
                    <a:pt x="5650706" y="208121"/>
                    <a:pt x="5650706" y="210979"/>
                    <a:pt x="5651659" y="212884"/>
                  </a:cubicBezTo>
                  <a:cubicBezTo>
                    <a:pt x="5650706" y="210979"/>
                    <a:pt x="5649754" y="209074"/>
                    <a:pt x="5649754" y="207169"/>
                  </a:cubicBezTo>
                  <a:cubicBezTo>
                    <a:pt x="5649754" y="206216"/>
                    <a:pt x="5649754" y="205264"/>
                    <a:pt x="5650706" y="205264"/>
                  </a:cubicBezTo>
                  <a:close/>
                  <a:moveTo>
                    <a:pt x="5647849" y="209074"/>
                  </a:moveTo>
                  <a:cubicBezTo>
                    <a:pt x="5647849" y="211931"/>
                    <a:pt x="5648801" y="215741"/>
                    <a:pt x="5649754" y="219551"/>
                  </a:cubicBezTo>
                  <a:cubicBezTo>
                    <a:pt x="5650706" y="224314"/>
                    <a:pt x="5650706" y="230029"/>
                    <a:pt x="5651659" y="235744"/>
                  </a:cubicBezTo>
                  <a:cubicBezTo>
                    <a:pt x="5651659" y="235744"/>
                    <a:pt x="5651659" y="235744"/>
                    <a:pt x="5651659" y="236696"/>
                  </a:cubicBezTo>
                  <a:cubicBezTo>
                    <a:pt x="5649754" y="233839"/>
                    <a:pt x="5647849" y="230981"/>
                    <a:pt x="5645944" y="228124"/>
                  </a:cubicBezTo>
                  <a:cubicBezTo>
                    <a:pt x="5644992" y="224314"/>
                    <a:pt x="5644992" y="220504"/>
                    <a:pt x="5644039" y="216694"/>
                  </a:cubicBezTo>
                  <a:cubicBezTo>
                    <a:pt x="5644992" y="213836"/>
                    <a:pt x="5646896" y="211931"/>
                    <a:pt x="5647849" y="209074"/>
                  </a:cubicBezTo>
                  <a:close/>
                  <a:moveTo>
                    <a:pt x="5642134" y="370046"/>
                  </a:moveTo>
                  <a:cubicBezTo>
                    <a:pt x="5642134" y="372904"/>
                    <a:pt x="5643087" y="374809"/>
                    <a:pt x="5643087" y="377666"/>
                  </a:cubicBezTo>
                  <a:cubicBezTo>
                    <a:pt x="5642134" y="379571"/>
                    <a:pt x="5642134" y="382429"/>
                    <a:pt x="5641181" y="385286"/>
                  </a:cubicBezTo>
                  <a:cubicBezTo>
                    <a:pt x="5641181" y="379571"/>
                    <a:pt x="5641181" y="374809"/>
                    <a:pt x="5642134" y="370046"/>
                  </a:cubicBezTo>
                  <a:close/>
                  <a:moveTo>
                    <a:pt x="5624037" y="272891"/>
                  </a:moveTo>
                  <a:cubicBezTo>
                    <a:pt x="5624989" y="268129"/>
                    <a:pt x="5624989" y="263366"/>
                    <a:pt x="5625942" y="258604"/>
                  </a:cubicBezTo>
                  <a:cubicBezTo>
                    <a:pt x="5625942" y="256699"/>
                    <a:pt x="5625942" y="255746"/>
                    <a:pt x="5625942" y="254794"/>
                  </a:cubicBezTo>
                  <a:cubicBezTo>
                    <a:pt x="5627846" y="250031"/>
                    <a:pt x="5629751" y="245269"/>
                    <a:pt x="5632609" y="241459"/>
                  </a:cubicBezTo>
                  <a:cubicBezTo>
                    <a:pt x="5633562" y="239554"/>
                    <a:pt x="5634514" y="238601"/>
                    <a:pt x="5634514" y="236696"/>
                  </a:cubicBezTo>
                  <a:cubicBezTo>
                    <a:pt x="5635467" y="239554"/>
                    <a:pt x="5636419" y="242411"/>
                    <a:pt x="5637371" y="245269"/>
                  </a:cubicBezTo>
                  <a:cubicBezTo>
                    <a:pt x="5638324" y="249079"/>
                    <a:pt x="5639276" y="253841"/>
                    <a:pt x="5640229" y="259556"/>
                  </a:cubicBezTo>
                  <a:cubicBezTo>
                    <a:pt x="5640229" y="261461"/>
                    <a:pt x="5640229" y="264319"/>
                    <a:pt x="5640229" y="266224"/>
                  </a:cubicBezTo>
                  <a:cubicBezTo>
                    <a:pt x="5637371" y="272891"/>
                    <a:pt x="5634514" y="280511"/>
                    <a:pt x="5631656" y="288131"/>
                  </a:cubicBezTo>
                  <a:cubicBezTo>
                    <a:pt x="5628799" y="284321"/>
                    <a:pt x="5626894" y="280511"/>
                    <a:pt x="5624037" y="277654"/>
                  </a:cubicBezTo>
                  <a:cubicBezTo>
                    <a:pt x="5623084" y="275749"/>
                    <a:pt x="5624037" y="273844"/>
                    <a:pt x="5624037" y="272891"/>
                  </a:cubicBezTo>
                  <a:close/>
                  <a:moveTo>
                    <a:pt x="5623084" y="289084"/>
                  </a:moveTo>
                  <a:cubicBezTo>
                    <a:pt x="5623084" y="288131"/>
                    <a:pt x="5623084" y="288131"/>
                    <a:pt x="5623084" y="287179"/>
                  </a:cubicBezTo>
                  <a:cubicBezTo>
                    <a:pt x="5624037" y="288131"/>
                    <a:pt x="5624037" y="290036"/>
                    <a:pt x="5624989" y="290989"/>
                  </a:cubicBezTo>
                  <a:cubicBezTo>
                    <a:pt x="5625942" y="292894"/>
                    <a:pt x="5626894" y="295751"/>
                    <a:pt x="5626894" y="298609"/>
                  </a:cubicBezTo>
                  <a:cubicBezTo>
                    <a:pt x="5626894" y="299561"/>
                    <a:pt x="5626894" y="299561"/>
                    <a:pt x="5625942" y="300514"/>
                  </a:cubicBezTo>
                  <a:cubicBezTo>
                    <a:pt x="5625942" y="300514"/>
                    <a:pt x="5625942" y="300514"/>
                    <a:pt x="5625942" y="300514"/>
                  </a:cubicBezTo>
                  <a:cubicBezTo>
                    <a:pt x="5624989" y="298609"/>
                    <a:pt x="5624037" y="297656"/>
                    <a:pt x="5622131" y="295751"/>
                  </a:cubicBezTo>
                  <a:cubicBezTo>
                    <a:pt x="5622131" y="293846"/>
                    <a:pt x="5622131" y="290989"/>
                    <a:pt x="5623084" y="289084"/>
                  </a:cubicBezTo>
                  <a:close/>
                  <a:moveTo>
                    <a:pt x="5621179" y="310991"/>
                  </a:move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lose/>
                  <a:moveTo>
                    <a:pt x="5618321" y="270034"/>
                  </a:moveTo>
                  <a:cubicBezTo>
                    <a:pt x="5618321" y="270034"/>
                    <a:pt x="5618321" y="270986"/>
                    <a:pt x="5618321" y="270034"/>
                  </a:cubicBezTo>
                  <a:cubicBezTo>
                    <a:pt x="5618321" y="270986"/>
                    <a:pt x="5618321" y="270986"/>
                    <a:pt x="5618321" y="270034"/>
                  </a:cubicBezTo>
                  <a:cubicBezTo>
                    <a:pt x="5618321" y="270986"/>
                    <a:pt x="5618321" y="270034"/>
                    <a:pt x="5618321" y="270034"/>
                  </a:cubicBezTo>
                  <a:close/>
                  <a:moveTo>
                    <a:pt x="5617369" y="272891"/>
                  </a:moveTo>
                  <a:cubicBezTo>
                    <a:pt x="5617369" y="272891"/>
                    <a:pt x="5617369" y="273844"/>
                    <a:pt x="5618321" y="273844"/>
                  </a:cubicBezTo>
                  <a:cubicBezTo>
                    <a:pt x="5617369" y="277654"/>
                    <a:pt x="5617369" y="282416"/>
                    <a:pt x="5616417" y="286226"/>
                  </a:cubicBezTo>
                  <a:cubicBezTo>
                    <a:pt x="5615464" y="285274"/>
                    <a:pt x="5614512" y="283369"/>
                    <a:pt x="5613559" y="282416"/>
                  </a:cubicBezTo>
                  <a:cubicBezTo>
                    <a:pt x="5614512" y="279559"/>
                    <a:pt x="5615464" y="276701"/>
                    <a:pt x="5617369" y="272891"/>
                  </a:cubicBezTo>
                  <a:close/>
                  <a:moveTo>
                    <a:pt x="5608796" y="290989"/>
                  </a:moveTo>
                  <a:cubicBezTo>
                    <a:pt x="5608796" y="290989"/>
                    <a:pt x="5609749" y="290989"/>
                    <a:pt x="5608796" y="290989"/>
                  </a:cubicBezTo>
                  <a:cubicBezTo>
                    <a:pt x="5609749" y="291941"/>
                    <a:pt x="5610701" y="293846"/>
                    <a:pt x="5611654" y="294799"/>
                  </a:cubicBezTo>
                  <a:cubicBezTo>
                    <a:pt x="5612606" y="295751"/>
                    <a:pt x="5612606" y="296704"/>
                    <a:pt x="5613559" y="297656"/>
                  </a:cubicBezTo>
                  <a:cubicBezTo>
                    <a:pt x="5612606" y="302419"/>
                    <a:pt x="5612606" y="306229"/>
                    <a:pt x="5611654" y="310991"/>
                  </a:cubicBezTo>
                  <a:cubicBezTo>
                    <a:pt x="5610701" y="305276"/>
                    <a:pt x="5609749" y="298609"/>
                    <a:pt x="5608796" y="292894"/>
                  </a:cubicBezTo>
                  <a:cubicBezTo>
                    <a:pt x="5608796" y="291941"/>
                    <a:pt x="5608796" y="291941"/>
                    <a:pt x="5608796" y="290989"/>
                  </a:cubicBezTo>
                  <a:close/>
                  <a:moveTo>
                    <a:pt x="5594509" y="241459"/>
                  </a:moveTo>
                  <a:cubicBezTo>
                    <a:pt x="5594509" y="247174"/>
                    <a:pt x="5594509" y="252889"/>
                    <a:pt x="5595462" y="258604"/>
                  </a:cubicBezTo>
                  <a:cubicBezTo>
                    <a:pt x="5595462" y="258604"/>
                    <a:pt x="5595462" y="259556"/>
                    <a:pt x="5595462" y="259556"/>
                  </a:cubicBezTo>
                  <a:cubicBezTo>
                    <a:pt x="5595462" y="260509"/>
                    <a:pt x="5595462" y="260509"/>
                    <a:pt x="5595462" y="261461"/>
                  </a:cubicBezTo>
                  <a:cubicBezTo>
                    <a:pt x="5594509" y="260509"/>
                    <a:pt x="5594509" y="260509"/>
                    <a:pt x="5593556" y="259556"/>
                  </a:cubicBezTo>
                  <a:cubicBezTo>
                    <a:pt x="5593556" y="256699"/>
                    <a:pt x="5592604" y="252889"/>
                    <a:pt x="5592604" y="250031"/>
                  </a:cubicBezTo>
                  <a:cubicBezTo>
                    <a:pt x="5591651" y="246221"/>
                    <a:pt x="5593556" y="244316"/>
                    <a:pt x="5594509" y="241459"/>
                  </a:cubicBezTo>
                  <a:close/>
                  <a:moveTo>
                    <a:pt x="5578317" y="284321"/>
                  </a:moveTo>
                  <a:cubicBezTo>
                    <a:pt x="5578317" y="285274"/>
                    <a:pt x="5578317" y="285274"/>
                    <a:pt x="5578317" y="286226"/>
                  </a:cubicBezTo>
                  <a:cubicBezTo>
                    <a:pt x="5578317" y="286226"/>
                    <a:pt x="5578317" y="285274"/>
                    <a:pt x="5577364" y="285274"/>
                  </a:cubicBezTo>
                  <a:cubicBezTo>
                    <a:pt x="5578317" y="284321"/>
                    <a:pt x="5578317" y="284321"/>
                    <a:pt x="5578317" y="284321"/>
                  </a:cubicBezTo>
                  <a:close/>
                  <a:moveTo>
                    <a:pt x="5573554" y="299561"/>
                  </a:moveTo>
                  <a:cubicBezTo>
                    <a:pt x="5574506" y="301466"/>
                    <a:pt x="5575459" y="303371"/>
                    <a:pt x="5576412" y="305276"/>
                  </a:cubicBezTo>
                  <a:cubicBezTo>
                    <a:pt x="5576412" y="306229"/>
                    <a:pt x="5577364" y="306229"/>
                    <a:pt x="5577364" y="307181"/>
                  </a:cubicBezTo>
                  <a:cubicBezTo>
                    <a:pt x="5577364" y="311944"/>
                    <a:pt x="5576412" y="317659"/>
                    <a:pt x="5576412" y="325279"/>
                  </a:cubicBezTo>
                  <a:cubicBezTo>
                    <a:pt x="5576412" y="326231"/>
                    <a:pt x="5576412" y="327184"/>
                    <a:pt x="5576412" y="328136"/>
                  </a:cubicBezTo>
                  <a:cubicBezTo>
                    <a:pt x="5576412" y="325279"/>
                    <a:pt x="5575459" y="322421"/>
                    <a:pt x="5575459" y="319564"/>
                  </a:cubicBezTo>
                  <a:cubicBezTo>
                    <a:pt x="5574506" y="313849"/>
                    <a:pt x="5573554" y="309086"/>
                    <a:pt x="5573554" y="303371"/>
                  </a:cubicBezTo>
                  <a:cubicBezTo>
                    <a:pt x="5572601" y="301466"/>
                    <a:pt x="5573554" y="300514"/>
                    <a:pt x="5573554" y="299561"/>
                  </a:cubicBezTo>
                  <a:close/>
                  <a:moveTo>
                    <a:pt x="5550694" y="308134"/>
                  </a:moveTo>
                  <a:cubicBezTo>
                    <a:pt x="5550694" y="305276"/>
                    <a:pt x="5549742" y="303371"/>
                    <a:pt x="5549742" y="301466"/>
                  </a:cubicBezTo>
                  <a:cubicBezTo>
                    <a:pt x="5550694" y="299561"/>
                    <a:pt x="5550694" y="296704"/>
                    <a:pt x="5551646" y="294799"/>
                  </a:cubicBezTo>
                  <a:cubicBezTo>
                    <a:pt x="5551646" y="293846"/>
                    <a:pt x="5552599" y="292894"/>
                    <a:pt x="5552599" y="291941"/>
                  </a:cubicBezTo>
                  <a:cubicBezTo>
                    <a:pt x="5553551" y="294799"/>
                    <a:pt x="5553551" y="298609"/>
                    <a:pt x="5554504" y="302419"/>
                  </a:cubicBezTo>
                  <a:cubicBezTo>
                    <a:pt x="5553551" y="303371"/>
                    <a:pt x="5553551" y="304324"/>
                    <a:pt x="5552599" y="306229"/>
                  </a:cubicBezTo>
                  <a:cubicBezTo>
                    <a:pt x="5551646" y="306229"/>
                    <a:pt x="5551646" y="307181"/>
                    <a:pt x="5550694" y="308134"/>
                  </a:cubicBezTo>
                  <a:close/>
                  <a:moveTo>
                    <a:pt x="5557362" y="313849"/>
                  </a:moveTo>
                  <a:cubicBezTo>
                    <a:pt x="5557362" y="313849"/>
                    <a:pt x="5557362" y="314801"/>
                    <a:pt x="5557362" y="313849"/>
                  </a:cubicBezTo>
                  <a:cubicBezTo>
                    <a:pt x="5556409" y="315754"/>
                    <a:pt x="5554504" y="317659"/>
                    <a:pt x="5553551" y="318611"/>
                  </a:cubicBezTo>
                  <a:cubicBezTo>
                    <a:pt x="5554504" y="315754"/>
                    <a:pt x="5555456" y="312896"/>
                    <a:pt x="5556409" y="310039"/>
                  </a:cubicBezTo>
                  <a:cubicBezTo>
                    <a:pt x="5556409" y="311944"/>
                    <a:pt x="5557362" y="312896"/>
                    <a:pt x="5557362" y="313849"/>
                  </a:cubicBezTo>
                  <a:cubicBezTo>
                    <a:pt x="5557362" y="313849"/>
                    <a:pt x="5557362" y="313849"/>
                    <a:pt x="5557362" y="313849"/>
                  </a:cubicBezTo>
                  <a:close/>
                  <a:moveTo>
                    <a:pt x="5561171" y="359569"/>
                  </a:moveTo>
                  <a:cubicBezTo>
                    <a:pt x="5561171" y="360521"/>
                    <a:pt x="5561171" y="360521"/>
                    <a:pt x="5561171" y="361474"/>
                  </a:cubicBezTo>
                  <a:cubicBezTo>
                    <a:pt x="5561171" y="361474"/>
                    <a:pt x="5560219" y="360521"/>
                    <a:pt x="5560219" y="360521"/>
                  </a:cubicBezTo>
                  <a:cubicBezTo>
                    <a:pt x="5559267" y="357664"/>
                    <a:pt x="5559267" y="353854"/>
                    <a:pt x="5558314" y="350996"/>
                  </a:cubicBezTo>
                  <a:cubicBezTo>
                    <a:pt x="5559267" y="348139"/>
                    <a:pt x="5560219" y="345281"/>
                    <a:pt x="5560219" y="342424"/>
                  </a:cubicBezTo>
                  <a:cubicBezTo>
                    <a:pt x="5561171" y="348139"/>
                    <a:pt x="5561171" y="353854"/>
                    <a:pt x="5561171" y="359569"/>
                  </a:cubicBezTo>
                  <a:close/>
                  <a:moveTo>
                    <a:pt x="5559267" y="303371"/>
                  </a:moveTo>
                  <a:cubicBezTo>
                    <a:pt x="5559267" y="303371"/>
                    <a:pt x="5559267" y="304324"/>
                    <a:pt x="5559267" y="303371"/>
                  </a:cubicBezTo>
                  <a:cubicBezTo>
                    <a:pt x="5559267" y="304324"/>
                    <a:pt x="5559267" y="304324"/>
                    <a:pt x="5559267" y="303371"/>
                  </a:cubicBezTo>
                  <a:cubicBezTo>
                    <a:pt x="5559267" y="303371"/>
                    <a:pt x="5559267" y="303371"/>
                    <a:pt x="5559267" y="303371"/>
                  </a:cubicBezTo>
                  <a:close/>
                  <a:moveTo>
                    <a:pt x="5557362" y="277654"/>
                  </a:moveTo>
                  <a:cubicBezTo>
                    <a:pt x="5557362" y="279559"/>
                    <a:pt x="5557362" y="281464"/>
                    <a:pt x="5558314" y="283369"/>
                  </a:cubicBezTo>
                  <a:cubicBezTo>
                    <a:pt x="5558314" y="287179"/>
                    <a:pt x="5559267" y="290989"/>
                    <a:pt x="5559267" y="293846"/>
                  </a:cubicBezTo>
                  <a:cubicBezTo>
                    <a:pt x="5558314" y="294799"/>
                    <a:pt x="5558314" y="295751"/>
                    <a:pt x="5557362" y="296704"/>
                  </a:cubicBezTo>
                  <a:cubicBezTo>
                    <a:pt x="5556409" y="292894"/>
                    <a:pt x="5555456" y="290036"/>
                    <a:pt x="5554504" y="287179"/>
                  </a:cubicBezTo>
                  <a:cubicBezTo>
                    <a:pt x="5554504" y="284321"/>
                    <a:pt x="5556409" y="281464"/>
                    <a:pt x="5557362" y="277654"/>
                  </a:cubicBezTo>
                  <a:close/>
                  <a:moveTo>
                    <a:pt x="5553551" y="252889"/>
                  </a:moveTo>
                  <a:cubicBezTo>
                    <a:pt x="5553551" y="252889"/>
                    <a:pt x="5553551" y="252889"/>
                    <a:pt x="5553551" y="252889"/>
                  </a:cubicBezTo>
                  <a:cubicBezTo>
                    <a:pt x="5553551" y="253841"/>
                    <a:pt x="5553551" y="253841"/>
                    <a:pt x="5553551" y="253841"/>
                  </a:cubicBezTo>
                  <a:cubicBezTo>
                    <a:pt x="5554504" y="258604"/>
                    <a:pt x="5554504" y="263366"/>
                    <a:pt x="5555456" y="268129"/>
                  </a:cubicBezTo>
                  <a:cubicBezTo>
                    <a:pt x="5555456" y="269081"/>
                    <a:pt x="5555456" y="270034"/>
                    <a:pt x="5555456" y="270986"/>
                  </a:cubicBezTo>
                  <a:cubicBezTo>
                    <a:pt x="5554504" y="272891"/>
                    <a:pt x="5553551" y="273844"/>
                    <a:pt x="5552599" y="275749"/>
                  </a:cubicBezTo>
                  <a:cubicBezTo>
                    <a:pt x="5551646" y="276701"/>
                    <a:pt x="5550694" y="278606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8789" y="282416"/>
                    <a:pt x="5547837" y="284321"/>
                    <a:pt x="5545931" y="286226"/>
                  </a:cubicBezTo>
                  <a:cubicBezTo>
                    <a:pt x="5545931" y="284321"/>
                    <a:pt x="5544979" y="282416"/>
                    <a:pt x="5544979" y="281464"/>
                  </a:cubicBezTo>
                  <a:cubicBezTo>
                    <a:pt x="5545931" y="279559"/>
                    <a:pt x="5545931" y="277654"/>
                    <a:pt x="5546884" y="275749"/>
                  </a:cubicBezTo>
                  <a:cubicBezTo>
                    <a:pt x="5547837" y="270986"/>
                    <a:pt x="5548789" y="266224"/>
                    <a:pt x="5549742" y="261461"/>
                  </a:cubicBezTo>
                  <a:cubicBezTo>
                    <a:pt x="5552599" y="258604"/>
                    <a:pt x="5553551" y="255746"/>
                    <a:pt x="5553551" y="252889"/>
                  </a:cubicBezTo>
                  <a:close/>
                  <a:moveTo>
                    <a:pt x="5548789" y="226219"/>
                  </a:moveTo>
                  <a:cubicBezTo>
                    <a:pt x="5548789" y="227171"/>
                    <a:pt x="5549742" y="229076"/>
                    <a:pt x="5549742" y="230029"/>
                  </a:cubicBezTo>
                  <a:cubicBezTo>
                    <a:pt x="5549742" y="231934"/>
                    <a:pt x="5550694" y="232886"/>
                    <a:pt x="5550694" y="234791"/>
                  </a:cubicBezTo>
                  <a:cubicBezTo>
                    <a:pt x="5549742" y="232886"/>
                    <a:pt x="5548789" y="230981"/>
                    <a:pt x="5547837" y="230029"/>
                  </a:cubicBezTo>
                  <a:cubicBezTo>
                    <a:pt x="5548789" y="229076"/>
                    <a:pt x="5548789" y="227171"/>
                    <a:pt x="5548789" y="226219"/>
                  </a:cubicBezTo>
                  <a:close/>
                  <a:moveTo>
                    <a:pt x="5546884" y="235744"/>
                  </a:moveTo>
                  <a:cubicBezTo>
                    <a:pt x="5547837" y="238601"/>
                    <a:pt x="5548789" y="241459"/>
                    <a:pt x="5550694" y="244316"/>
                  </a:cubicBezTo>
                  <a:cubicBezTo>
                    <a:pt x="5548789" y="249079"/>
                    <a:pt x="5546884" y="253841"/>
                    <a:pt x="5544979" y="259556"/>
                  </a:cubicBezTo>
                  <a:cubicBezTo>
                    <a:pt x="5544979" y="260509"/>
                    <a:pt x="5544026" y="261461"/>
                    <a:pt x="5544026" y="262414"/>
                  </a:cubicBezTo>
                  <a:cubicBezTo>
                    <a:pt x="5544026" y="260509"/>
                    <a:pt x="5543074" y="258604"/>
                    <a:pt x="5543074" y="257651"/>
                  </a:cubicBezTo>
                  <a:cubicBezTo>
                    <a:pt x="5543074" y="256699"/>
                    <a:pt x="5543074" y="255746"/>
                    <a:pt x="5542121" y="254794"/>
                  </a:cubicBezTo>
                  <a:cubicBezTo>
                    <a:pt x="5544026" y="248126"/>
                    <a:pt x="5545931" y="241459"/>
                    <a:pt x="5546884" y="235744"/>
                  </a:cubicBezTo>
                  <a:close/>
                  <a:moveTo>
                    <a:pt x="5540217" y="218599"/>
                  </a:moveTo>
                  <a:cubicBezTo>
                    <a:pt x="5540217" y="219551"/>
                    <a:pt x="5540217" y="219551"/>
                    <a:pt x="5539264" y="220504"/>
                  </a:cubicBezTo>
                  <a:cubicBezTo>
                    <a:pt x="5539264" y="221456"/>
                    <a:pt x="5538312" y="222409"/>
                    <a:pt x="5538312" y="223361"/>
                  </a:cubicBezTo>
                  <a:cubicBezTo>
                    <a:pt x="5537359" y="218599"/>
                    <a:pt x="5537359" y="214789"/>
                    <a:pt x="5536406" y="210026"/>
                  </a:cubicBezTo>
                  <a:cubicBezTo>
                    <a:pt x="5537359" y="211931"/>
                    <a:pt x="5538312" y="214789"/>
                    <a:pt x="5540217" y="218599"/>
                  </a:cubicBezTo>
                  <a:close/>
                  <a:moveTo>
                    <a:pt x="5507831" y="312896"/>
                  </a:moveTo>
                  <a:cubicBezTo>
                    <a:pt x="5507831" y="313849"/>
                    <a:pt x="5507831" y="313849"/>
                    <a:pt x="5507831" y="312896"/>
                  </a:cubicBezTo>
                  <a:cubicBezTo>
                    <a:pt x="5507831" y="313849"/>
                    <a:pt x="5507831" y="313849"/>
                    <a:pt x="5507831" y="313849"/>
                  </a:cubicBezTo>
                  <a:cubicBezTo>
                    <a:pt x="5507831" y="313849"/>
                    <a:pt x="5507831" y="313849"/>
                    <a:pt x="5507831" y="312896"/>
                  </a:cubicBezTo>
                  <a:close/>
                  <a:moveTo>
                    <a:pt x="5481162" y="326231"/>
                  </a:moveTo>
                  <a:cubicBezTo>
                    <a:pt x="5481162" y="327184"/>
                    <a:pt x="5480209" y="329089"/>
                    <a:pt x="5480209" y="330994"/>
                  </a:cubicBezTo>
                  <a:cubicBezTo>
                    <a:pt x="5480209" y="329089"/>
                    <a:pt x="5480209" y="326231"/>
                    <a:pt x="5479256" y="324326"/>
                  </a:cubicBezTo>
                  <a:cubicBezTo>
                    <a:pt x="5479256" y="323374"/>
                    <a:pt x="5479256" y="323374"/>
                    <a:pt x="5479256" y="322421"/>
                  </a:cubicBezTo>
                  <a:cubicBezTo>
                    <a:pt x="5479256" y="318611"/>
                    <a:pt x="5478304" y="315754"/>
                    <a:pt x="5478304" y="311944"/>
                  </a:cubicBezTo>
                  <a:cubicBezTo>
                    <a:pt x="5479256" y="315754"/>
                    <a:pt x="5480209" y="320516"/>
                    <a:pt x="5482114" y="325279"/>
                  </a:cubicBezTo>
                  <a:cubicBezTo>
                    <a:pt x="5481162" y="325279"/>
                    <a:pt x="5481162" y="325279"/>
                    <a:pt x="5481162" y="326231"/>
                  </a:cubicBezTo>
                  <a:close/>
                  <a:moveTo>
                    <a:pt x="5493544" y="339566"/>
                  </a:move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lose/>
                  <a:moveTo>
                    <a:pt x="5488781" y="261461"/>
                  </a:moveTo>
                  <a:cubicBezTo>
                    <a:pt x="5488781" y="261461"/>
                    <a:pt x="5488781" y="261461"/>
                    <a:pt x="5488781" y="261461"/>
                  </a:cubicBezTo>
                  <a:cubicBezTo>
                    <a:pt x="5489734" y="263366"/>
                    <a:pt x="5489734" y="265271"/>
                    <a:pt x="5490687" y="267176"/>
                  </a:cubicBezTo>
                  <a:cubicBezTo>
                    <a:pt x="5489734" y="266224"/>
                    <a:pt x="5488781" y="265271"/>
                    <a:pt x="5487829" y="264319"/>
                  </a:cubicBezTo>
                  <a:cubicBezTo>
                    <a:pt x="5487829" y="263366"/>
                    <a:pt x="5487829" y="262414"/>
                    <a:pt x="5488781" y="261461"/>
                  </a:cubicBezTo>
                  <a:close/>
                  <a:moveTo>
                    <a:pt x="5483067" y="280511"/>
                  </a:moveTo>
                  <a:cubicBezTo>
                    <a:pt x="5484019" y="277654"/>
                    <a:pt x="5484971" y="275749"/>
                    <a:pt x="5484971" y="272891"/>
                  </a:cubicBezTo>
                  <a:cubicBezTo>
                    <a:pt x="5488781" y="278606"/>
                    <a:pt x="5492592" y="285274"/>
                    <a:pt x="5496401" y="291941"/>
                  </a:cubicBezTo>
                  <a:cubicBezTo>
                    <a:pt x="5497354" y="293846"/>
                    <a:pt x="5498306" y="295751"/>
                    <a:pt x="5500212" y="297656"/>
                  </a:cubicBezTo>
                  <a:cubicBezTo>
                    <a:pt x="5499259" y="300514"/>
                    <a:pt x="5498306" y="303371"/>
                    <a:pt x="5497354" y="307181"/>
                  </a:cubicBezTo>
                  <a:cubicBezTo>
                    <a:pt x="5497354" y="308134"/>
                    <a:pt x="5497354" y="310039"/>
                    <a:pt x="5496401" y="310991"/>
                  </a:cubicBezTo>
                  <a:cubicBezTo>
                    <a:pt x="5494496" y="309086"/>
                    <a:pt x="5493544" y="307181"/>
                    <a:pt x="5493544" y="307181"/>
                  </a:cubicBezTo>
                  <a:cubicBezTo>
                    <a:pt x="5493544" y="307181"/>
                    <a:pt x="5494496" y="309086"/>
                    <a:pt x="5495449" y="311944"/>
                  </a:cubicBezTo>
                  <a:cubicBezTo>
                    <a:pt x="5495449" y="314801"/>
                    <a:pt x="5494496" y="316706"/>
                    <a:pt x="5494496" y="319564"/>
                  </a:cubicBezTo>
                  <a:cubicBezTo>
                    <a:pt x="5493544" y="323374"/>
                    <a:pt x="5493544" y="326231"/>
                    <a:pt x="5492592" y="330041"/>
                  </a:cubicBezTo>
                  <a:cubicBezTo>
                    <a:pt x="5491639" y="330994"/>
                    <a:pt x="5490687" y="331946"/>
                    <a:pt x="5488781" y="333851"/>
                  </a:cubicBezTo>
                  <a:cubicBezTo>
                    <a:pt x="5487829" y="330994"/>
                    <a:pt x="5486876" y="329089"/>
                    <a:pt x="5485924" y="327184"/>
                  </a:cubicBezTo>
                  <a:cubicBezTo>
                    <a:pt x="5485924" y="321469"/>
                    <a:pt x="5486876" y="316706"/>
                    <a:pt x="5487829" y="312896"/>
                  </a:cubicBezTo>
                  <a:cubicBezTo>
                    <a:pt x="5488781" y="304324"/>
                    <a:pt x="5489734" y="299561"/>
                    <a:pt x="5489734" y="299561"/>
                  </a:cubicBezTo>
                  <a:cubicBezTo>
                    <a:pt x="5489734" y="299561"/>
                    <a:pt x="5487829" y="304324"/>
                    <a:pt x="5484019" y="311944"/>
                  </a:cubicBezTo>
                  <a:cubicBezTo>
                    <a:pt x="5484019" y="312896"/>
                    <a:pt x="5484019" y="312896"/>
                    <a:pt x="5483067" y="313849"/>
                  </a:cubicBezTo>
                  <a:cubicBezTo>
                    <a:pt x="5483067" y="313849"/>
                    <a:pt x="5483067" y="312896"/>
                    <a:pt x="5483067" y="312896"/>
                  </a:cubicBezTo>
                  <a:cubicBezTo>
                    <a:pt x="5480209" y="300514"/>
                    <a:pt x="5478304" y="292894"/>
                    <a:pt x="5478304" y="292894"/>
                  </a:cubicBezTo>
                  <a:cubicBezTo>
                    <a:pt x="5478304" y="292894"/>
                    <a:pt x="5478304" y="298609"/>
                    <a:pt x="5479256" y="309086"/>
                  </a:cubicBezTo>
                  <a:cubicBezTo>
                    <a:pt x="5479256" y="309086"/>
                    <a:pt x="5479256" y="308134"/>
                    <a:pt x="5479256" y="308134"/>
                  </a:cubicBezTo>
                  <a:cubicBezTo>
                    <a:pt x="5478304" y="305276"/>
                    <a:pt x="5477351" y="303371"/>
                    <a:pt x="5476399" y="300514"/>
                  </a:cubicBezTo>
                  <a:cubicBezTo>
                    <a:pt x="5479256" y="293846"/>
                    <a:pt x="5481162" y="287179"/>
                    <a:pt x="5483067" y="280511"/>
                  </a:cubicBezTo>
                  <a:close/>
                  <a:moveTo>
                    <a:pt x="5472589" y="254794"/>
                  </a:moveTo>
                  <a:cubicBezTo>
                    <a:pt x="5473542" y="255746"/>
                    <a:pt x="5474494" y="256699"/>
                    <a:pt x="5475446" y="258604"/>
                  </a:cubicBezTo>
                  <a:cubicBezTo>
                    <a:pt x="5474494" y="261461"/>
                    <a:pt x="5472589" y="265271"/>
                    <a:pt x="5471637" y="268129"/>
                  </a:cubicBezTo>
                  <a:cubicBezTo>
                    <a:pt x="5470684" y="261461"/>
                    <a:pt x="5469731" y="255746"/>
                    <a:pt x="5468779" y="249079"/>
                  </a:cubicBezTo>
                  <a:cubicBezTo>
                    <a:pt x="5469731" y="250984"/>
                    <a:pt x="5471637" y="252889"/>
                    <a:pt x="5472589" y="254794"/>
                  </a:cubicBezTo>
                  <a:close/>
                  <a:moveTo>
                    <a:pt x="5452587" y="208121"/>
                  </a:moveTo>
                  <a:cubicBezTo>
                    <a:pt x="5452587" y="209074"/>
                    <a:pt x="5452587" y="210026"/>
                    <a:pt x="5452587" y="210026"/>
                  </a:cubicBezTo>
                  <a:cubicBezTo>
                    <a:pt x="5453539" y="214789"/>
                    <a:pt x="5454492" y="220504"/>
                    <a:pt x="5454492" y="225266"/>
                  </a:cubicBezTo>
                  <a:cubicBezTo>
                    <a:pt x="5454492" y="226219"/>
                    <a:pt x="5454492" y="227171"/>
                    <a:pt x="5454492" y="228124"/>
                  </a:cubicBezTo>
                  <a:cubicBezTo>
                    <a:pt x="5453539" y="227171"/>
                    <a:pt x="5451634" y="226219"/>
                    <a:pt x="5450681" y="225266"/>
                  </a:cubicBezTo>
                  <a:cubicBezTo>
                    <a:pt x="5451634" y="219551"/>
                    <a:pt x="5452587" y="212884"/>
                    <a:pt x="5452587" y="208121"/>
                  </a:cubicBezTo>
                  <a:close/>
                  <a:moveTo>
                    <a:pt x="5449729" y="250031"/>
                  </a:moveTo>
                  <a:cubicBezTo>
                    <a:pt x="5450681" y="242411"/>
                    <a:pt x="5450681" y="234791"/>
                    <a:pt x="5451634" y="228124"/>
                  </a:cubicBezTo>
                  <a:cubicBezTo>
                    <a:pt x="5452587" y="229076"/>
                    <a:pt x="5452587" y="229076"/>
                    <a:pt x="5453539" y="230029"/>
                  </a:cubicBezTo>
                  <a:cubicBezTo>
                    <a:pt x="5454492" y="230981"/>
                    <a:pt x="5455444" y="231934"/>
                    <a:pt x="5455444" y="232886"/>
                  </a:cubicBezTo>
                  <a:cubicBezTo>
                    <a:pt x="5455444" y="236696"/>
                    <a:pt x="5456396" y="239554"/>
                    <a:pt x="5456396" y="243364"/>
                  </a:cubicBezTo>
                  <a:cubicBezTo>
                    <a:pt x="5457349" y="255746"/>
                    <a:pt x="5458301" y="268129"/>
                    <a:pt x="5459254" y="282416"/>
                  </a:cubicBezTo>
                  <a:cubicBezTo>
                    <a:pt x="5460206" y="288131"/>
                    <a:pt x="5460206" y="293846"/>
                    <a:pt x="5460206" y="299561"/>
                  </a:cubicBezTo>
                  <a:cubicBezTo>
                    <a:pt x="5458301" y="304324"/>
                    <a:pt x="5457349" y="309086"/>
                    <a:pt x="5455444" y="313849"/>
                  </a:cubicBezTo>
                  <a:cubicBezTo>
                    <a:pt x="5452587" y="302419"/>
                    <a:pt x="5450681" y="290989"/>
                    <a:pt x="5447824" y="280511"/>
                  </a:cubicBezTo>
                  <a:cubicBezTo>
                    <a:pt x="5447824" y="279559"/>
                    <a:pt x="5447824" y="277654"/>
                    <a:pt x="5446871" y="276701"/>
                  </a:cubicBezTo>
                  <a:cubicBezTo>
                    <a:pt x="5448776" y="267176"/>
                    <a:pt x="5448776" y="257651"/>
                    <a:pt x="5449729" y="250031"/>
                  </a:cubicBezTo>
                  <a:close/>
                  <a:moveTo>
                    <a:pt x="5443062" y="327184"/>
                  </a:moveTo>
                  <a:cubicBezTo>
                    <a:pt x="5444014" y="332899"/>
                    <a:pt x="5444967" y="338614"/>
                    <a:pt x="5445919" y="343376"/>
                  </a:cubicBezTo>
                  <a:cubicBezTo>
                    <a:pt x="5444967" y="340519"/>
                    <a:pt x="5444014" y="337661"/>
                    <a:pt x="5443062" y="334804"/>
                  </a:cubicBezTo>
                  <a:cubicBezTo>
                    <a:pt x="5442109" y="332899"/>
                    <a:pt x="5443062" y="330041"/>
                    <a:pt x="5443062" y="327184"/>
                  </a:cubicBezTo>
                  <a:close/>
                  <a:moveTo>
                    <a:pt x="5417344" y="318611"/>
                  </a:moveTo>
                  <a:cubicBezTo>
                    <a:pt x="5418296" y="316706"/>
                    <a:pt x="5418296" y="314801"/>
                    <a:pt x="5419249" y="312896"/>
                  </a:cubicBezTo>
                  <a:cubicBezTo>
                    <a:pt x="5420201" y="315754"/>
                    <a:pt x="5421154" y="318611"/>
                    <a:pt x="5421154" y="320516"/>
                  </a:cubicBezTo>
                  <a:cubicBezTo>
                    <a:pt x="5421154" y="320516"/>
                    <a:pt x="5421154" y="321469"/>
                    <a:pt x="5421154" y="321469"/>
                  </a:cubicBezTo>
                  <a:cubicBezTo>
                    <a:pt x="5421154" y="320516"/>
                    <a:pt x="5421154" y="320516"/>
                    <a:pt x="5421154" y="320516"/>
                  </a:cubicBezTo>
                  <a:cubicBezTo>
                    <a:pt x="5421154" y="320516"/>
                    <a:pt x="5421154" y="321469"/>
                    <a:pt x="5421154" y="322421"/>
                  </a:cubicBezTo>
                  <a:cubicBezTo>
                    <a:pt x="5420201" y="325279"/>
                    <a:pt x="5419249" y="329089"/>
                    <a:pt x="5418296" y="331946"/>
                  </a:cubicBezTo>
                  <a:cubicBezTo>
                    <a:pt x="5417344" y="330994"/>
                    <a:pt x="5417344" y="330041"/>
                    <a:pt x="5417344" y="329089"/>
                  </a:cubicBezTo>
                  <a:cubicBezTo>
                    <a:pt x="5417344" y="326231"/>
                    <a:pt x="5417344" y="322421"/>
                    <a:pt x="5417344" y="318611"/>
                  </a:cubicBezTo>
                  <a:close/>
                  <a:moveTo>
                    <a:pt x="5416392" y="334804"/>
                  </a:moveTo>
                  <a:cubicBezTo>
                    <a:pt x="5416392" y="335756"/>
                    <a:pt x="5416392" y="335756"/>
                    <a:pt x="5417344" y="335756"/>
                  </a:cubicBezTo>
                  <a:cubicBezTo>
                    <a:pt x="5417344" y="336709"/>
                    <a:pt x="5416392" y="337661"/>
                    <a:pt x="5416392" y="337661"/>
                  </a:cubicBezTo>
                  <a:cubicBezTo>
                    <a:pt x="5416392" y="336709"/>
                    <a:pt x="5416392" y="335756"/>
                    <a:pt x="5416392" y="334804"/>
                  </a:cubicBezTo>
                  <a:close/>
                  <a:moveTo>
                    <a:pt x="5405914" y="325279"/>
                  </a:moveTo>
                  <a:cubicBezTo>
                    <a:pt x="5406867" y="302419"/>
                    <a:pt x="5407819" y="284321"/>
                    <a:pt x="5407819" y="271939"/>
                  </a:cubicBezTo>
                  <a:cubicBezTo>
                    <a:pt x="5407819" y="270034"/>
                    <a:pt x="5407819" y="269081"/>
                    <a:pt x="5407819" y="267176"/>
                  </a:cubicBezTo>
                  <a:cubicBezTo>
                    <a:pt x="5409724" y="274796"/>
                    <a:pt x="5411629" y="283369"/>
                    <a:pt x="5414487" y="292894"/>
                  </a:cubicBezTo>
                  <a:cubicBezTo>
                    <a:pt x="5414487" y="292894"/>
                    <a:pt x="5414487" y="292894"/>
                    <a:pt x="5414487" y="293846"/>
                  </a:cubicBezTo>
                  <a:cubicBezTo>
                    <a:pt x="5413534" y="296704"/>
                    <a:pt x="5412581" y="299561"/>
                    <a:pt x="5411629" y="303371"/>
                  </a:cubicBezTo>
                  <a:cubicBezTo>
                    <a:pt x="5408771" y="311944"/>
                    <a:pt x="5406867" y="321469"/>
                    <a:pt x="5404962" y="331946"/>
                  </a:cubicBezTo>
                  <a:cubicBezTo>
                    <a:pt x="5404962" y="331946"/>
                    <a:pt x="5404962" y="332899"/>
                    <a:pt x="5404962" y="332899"/>
                  </a:cubicBezTo>
                  <a:cubicBezTo>
                    <a:pt x="5404962" y="330994"/>
                    <a:pt x="5404962" y="328136"/>
                    <a:pt x="5405914" y="325279"/>
                  </a:cubicBezTo>
                  <a:close/>
                  <a:moveTo>
                    <a:pt x="5384006" y="310991"/>
                  </a:moveTo>
                  <a:cubicBezTo>
                    <a:pt x="5384959" y="318611"/>
                    <a:pt x="5385912" y="326231"/>
                    <a:pt x="5386864" y="334804"/>
                  </a:cubicBezTo>
                  <a:cubicBezTo>
                    <a:pt x="5385912" y="336709"/>
                    <a:pt x="5385912" y="339566"/>
                    <a:pt x="5384959" y="341471"/>
                  </a:cubicBezTo>
                  <a:cubicBezTo>
                    <a:pt x="5384006" y="335756"/>
                    <a:pt x="5383054" y="330041"/>
                    <a:pt x="5382101" y="325279"/>
                  </a:cubicBezTo>
                  <a:cubicBezTo>
                    <a:pt x="5381149" y="317659"/>
                    <a:pt x="5380196" y="310991"/>
                    <a:pt x="5378292" y="305276"/>
                  </a:cubicBezTo>
                  <a:cubicBezTo>
                    <a:pt x="5379244" y="301466"/>
                    <a:pt x="5380196" y="298609"/>
                    <a:pt x="5381149" y="294799"/>
                  </a:cubicBezTo>
                  <a:cubicBezTo>
                    <a:pt x="5382101" y="299561"/>
                    <a:pt x="5383054" y="305276"/>
                    <a:pt x="5384006" y="310991"/>
                  </a:cubicBezTo>
                  <a:close/>
                  <a:moveTo>
                    <a:pt x="5379244" y="274796"/>
                  </a:moveTo>
                  <a:cubicBezTo>
                    <a:pt x="5379244" y="273844"/>
                    <a:pt x="5379244" y="272891"/>
                    <a:pt x="5379244" y="271939"/>
                  </a:cubicBezTo>
                  <a:cubicBezTo>
                    <a:pt x="5379244" y="275749"/>
                    <a:pt x="5380196" y="280511"/>
                    <a:pt x="5381149" y="284321"/>
                  </a:cubicBezTo>
                  <a:cubicBezTo>
                    <a:pt x="5381149" y="284321"/>
                    <a:pt x="5381149" y="285274"/>
                    <a:pt x="5380196" y="285274"/>
                  </a:cubicBezTo>
                  <a:cubicBezTo>
                    <a:pt x="5379244" y="287179"/>
                    <a:pt x="5379244" y="288131"/>
                    <a:pt x="5378292" y="290036"/>
                  </a:cubicBezTo>
                  <a:cubicBezTo>
                    <a:pt x="5378292" y="285274"/>
                    <a:pt x="5378292" y="280511"/>
                    <a:pt x="5379244" y="274796"/>
                  </a:cubicBezTo>
                  <a:close/>
                  <a:moveTo>
                    <a:pt x="5332571" y="321469"/>
                  </a:moveTo>
                  <a:cubicBezTo>
                    <a:pt x="5334476" y="316706"/>
                    <a:pt x="5336381" y="312896"/>
                    <a:pt x="5338287" y="309086"/>
                  </a:cubicBezTo>
                  <a:cubicBezTo>
                    <a:pt x="5338287" y="309086"/>
                    <a:pt x="5338287" y="310039"/>
                    <a:pt x="5338287" y="310039"/>
                  </a:cubicBezTo>
                  <a:cubicBezTo>
                    <a:pt x="5334476" y="323374"/>
                    <a:pt x="5330667" y="337661"/>
                    <a:pt x="5326856" y="351949"/>
                  </a:cubicBezTo>
                  <a:cubicBezTo>
                    <a:pt x="5325904" y="345281"/>
                    <a:pt x="5324951" y="340519"/>
                    <a:pt x="5323999" y="336709"/>
                  </a:cubicBezTo>
                  <a:cubicBezTo>
                    <a:pt x="5327809" y="330994"/>
                    <a:pt x="5330667" y="326231"/>
                    <a:pt x="5332571" y="321469"/>
                  </a:cubicBezTo>
                  <a:close/>
                  <a:moveTo>
                    <a:pt x="5319237" y="350996"/>
                  </a:moveTo>
                  <a:cubicBezTo>
                    <a:pt x="5320189" y="348139"/>
                    <a:pt x="5322094" y="345281"/>
                    <a:pt x="5323046" y="342424"/>
                  </a:cubicBezTo>
                  <a:cubicBezTo>
                    <a:pt x="5323046" y="350044"/>
                    <a:pt x="5322094" y="359569"/>
                    <a:pt x="5322094" y="371951"/>
                  </a:cubicBezTo>
                  <a:cubicBezTo>
                    <a:pt x="5321142" y="368141"/>
                    <a:pt x="5320189" y="365284"/>
                    <a:pt x="5319237" y="362426"/>
                  </a:cubicBezTo>
                  <a:cubicBezTo>
                    <a:pt x="5319237" y="357664"/>
                    <a:pt x="5319237" y="353854"/>
                    <a:pt x="5319237" y="350996"/>
                  </a:cubicBezTo>
                  <a:close/>
                  <a:moveTo>
                    <a:pt x="5316379" y="392906"/>
                  </a:moveTo>
                  <a:cubicBezTo>
                    <a:pt x="5316379" y="389096"/>
                    <a:pt x="5317331" y="386239"/>
                    <a:pt x="5317331" y="382429"/>
                  </a:cubicBezTo>
                  <a:cubicBezTo>
                    <a:pt x="5317331" y="384334"/>
                    <a:pt x="5318284" y="387191"/>
                    <a:pt x="5318284" y="390049"/>
                  </a:cubicBezTo>
                  <a:cubicBezTo>
                    <a:pt x="5317331" y="392906"/>
                    <a:pt x="5316379" y="395764"/>
                    <a:pt x="5315426" y="399574"/>
                  </a:cubicBezTo>
                  <a:cubicBezTo>
                    <a:pt x="5316379" y="396716"/>
                    <a:pt x="5316379" y="394811"/>
                    <a:pt x="5316379" y="392906"/>
                  </a:cubicBezTo>
                  <a:close/>
                  <a:moveTo>
                    <a:pt x="5285899" y="293846"/>
                  </a:moveTo>
                  <a:cubicBezTo>
                    <a:pt x="5285899" y="295751"/>
                    <a:pt x="5285899" y="296704"/>
                    <a:pt x="5286851" y="298609"/>
                  </a:cubicBezTo>
                  <a:cubicBezTo>
                    <a:pt x="5285899" y="299561"/>
                    <a:pt x="5284946" y="300514"/>
                    <a:pt x="5283994" y="302419"/>
                  </a:cubicBezTo>
                  <a:cubicBezTo>
                    <a:pt x="5284946" y="299561"/>
                    <a:pt x="5285899" y="296704"/>
                    <a:pt x="5285899" y="293846"/>
                  </a:cubicBezTo>
                  <a:close/>
                  <a:moveTo>
                    <a:pt x="5279231" y="319564"/>
                  </a:moveTo>
                  <a:cubicBezTo>
                    <a:pt x="5280184" y="316706"/>
                    <a:pt x="5281137" y="313849"/>
                    <a:pt x="5282089" y="311944"/>
                  </a:cubicBezTo>
                  <a:cubicBezTo>
                    <a:pt x="5283994" y="308134"/>
                    <a:pt x="5285899" y="305276"/>
                    <a:pt x="5287804" y="302419"/>
                  </a:cubicBezTo>
                  <a:cubicBezTo>
                    <a:pt x="5287804" y="304324"/>
                    <a:pt x="5288756" y="307181"/>
                    <a:pt x="5288756" y="309086"/>
                  </a:cubicBezTo>
                  <a:cubicBezTo>
                    <a:pt x="5289709" y="318611"/>
                    <a:pt x="5290662" y="329089"/>
                    <a:pt x="5292567" y="340519"/>
                  </a:cubicBezTo>
                  <a:cubicBezTo>
                    <a:pt x="5290662" y="347186"/>
                    <a:pt x="5288756" y="354806"/>
                    <a:pt x="5287804" y="363379"/>
                  </a:cubicBezTo>
                  <a:cubicBezTo>
                    <a:pt x="5287804" y="359569"/>
                    <a:pt x="5287804" y="354806"/>
                    <a:pt x="5287804" y="351949"/>
                  </a:cubicBezTo>
                  <a:cubicBezTo>
                    <a:pt x="5287804" y="341471"/>
                    <a:pt x="5287804" y="335756"/>
                    <a:pt x="5287804" y="335756"/>
                  </a:cubicBezTo>
                  <a:cubicBezTo>
                    <a:pt x="5287804" y="335756"/>
                    <a:pt x="5286851" y="341471"/>
                    <a:pt x="5283994" y="350996"/>
                  </a:cubicBezTo>
                  <a:cubicBezTo>
                    <a:pt x="5283042" y="355759"/>
                    <a:pt x="5282089" y="362426"/>
                    <a:pt x="5280184" y="369094"/>
                  </a:cubicBezTo>
                  <a:cubicBezTo>
                    <a:pt x="5280184" y="369094"/>
                    <a:pt x="5280184" y="369094"/>
                    <a:pt x="5280184" y="370046"/>
                  </a:cubicBezTo>
                  <a:cubicBezTo>
                    <a:pt x="5279231" y="363379"/>
                    <a:pt x="5278279" y="356711"/>
                    <a:pt x="5277326" y="350044"/>
                  </a:cubicBezTo>
                  <a:cubicBezTo>
                    <a:pt x="5276374" y="345281"/>
                    <a:pt x="5276374" y="340519"/>
                    <a:pt x="5275421" y="335756"/>
                  </a:cubicBezTo>
                  <a:cubicBezTo>
                    <a:pt x="5275421" y="330041"/>
                    <a:pt x="5277326" y="324326"/>
                    <a:pt x="5279231" y="319564"/>
                  </a:cubicBezTo>
                  <a:close/>
                  <a:moveTo>
                    <a:pt x="5236369" y="318611"/>
                  </a:moveTo>
                  <a:cubicBezTo>
                    <a:pt x="5236369" y="319564"/>
                    <a:pt x="5235417" y="319564"/>
                    <a:pt x="5235417" y="320516"/>
                  </a:cubicBezTo>
                  <a:cubicBezTo>
                    <a:pt x="5233512" y="317659"/>
                    <a:pt x="5232559" y="314801"/>
                    <a:pt x="5230654" y="311944"/>
                  </a:cubicBezTo>
                  <a:cubicBezTo>
                    <a:pt x="5230654" y="311944"/>
                    <a:pt x="5230654" y="310991"/>
                    <a:pt x="5230654" y="310991"/>
                  </a:cubicBezTo>
                  <a:cubicBezTo>
                    <a:pt x="5233512" y="305276"/>
                    <a:pt x="5236369" y="300514"/>
                    <a:pt x="5239226" y="295751"/>
                  </a:cubicBezTo>
                  <a:cubicBezTo>
                    <a:pt x="5238274" y="303371"/>
                    <a:pt x="5237321" y="310991"/>
                    <a:pt x="5236369" y="318611"/>
                  </a:cubicBezTo>
                  <a:close/>
                  <a:moveTo>
                    <a:pt x="5230654" y="281464"/>
                  </a:moveTo>
                  <a:cubicBezTo>
                    <a:pt x="5233512" y="275749"/>
                    <a:pt x="5235417" y="270034"/>
                    <a:pt x="5237321" y="265271"/>
                  </a:cubicBezTo>
                  <a:cubicBezTo>
                    <a:pt x="5239226" y="260509"/>
                    <a:pt x="5242084" y="255746"/>
                    <a:pt x="5243989" y="251936"/>
                  </a:cubicBezTo>
                  <a:cubicBezTo>
                    <a:pt x="5243037" y="255746"/>
                    <a:pt x="5243037" y="259556"/>
                    <a:pt x="5242084" y="264319"/>
                  </a:cubicBezTo>
                  <a:cubicBezTo>
                    <a:pt x="5241131" y="270034"/>
                    <a:pt x="5240179" y="276701"/>
                    <a:pt x="5240179" y="283369"/>
                  </a:cubicBezTo>
                  <a:cubicBezTo>
                    <a:pt x="5236369" y="288131"/>
                    <a:pt x="5232559" y="293846"/>
                    <a:pt x="5228749" y="299561"/>
                  </a:cubicBezTo>
                  <a:cubicBezTo>
                    <a:pt x="5228749" y="296704"/>
                    <a:pt x="5227796" y="292894"/>
                    <a:pt x="5227796" y="290036"/>
                  </a:cubicBezTo>
                  <a:cubicBezTo>
                    <a:pt x="5227796" y="286226"/>
                    <a:pt x="5228749" y="284321"/>
                    <a:pt x="5230654" y="281464"/>
                  </a:cubicBezTo>
                  <a:close/>
                  <a:moveTo>
                    <a:pt x="5211604" y="344329"/>
                  </a:moveTo>
                  <a:cubicBezTo>
                    <a:pt x="5212556" y="343376"/>
                    <a:pt x="5212556" y="342424"/>
                    <a:pt x="5213509" y="341471"/>
                  </a:cubicBezTo>
                  <a:cubicBezTo>
                    <a:pt x="5213509" y="341471"/>
                    <a:pt x="5213509" y="341471"/>
                    <a:pt x="5213509" y="341471"/>
                  </a:cubicBezTo>
                  <a:cubicBezTo>
                    <a:pt x="5213509" y="341471"/>
                    <a:pt x="5213509" y="342424"/>
                    <a:pt x="5213509" y="342424"/>
                  </a:cubicBezTo>
                  <a:cubicBezTo>
                    <a:pt x="5212556" y="343376"/>
                    <a:pt x="5212556" y="344329"/>
                    <a:pt x="5211604" y="344329"/>
                  </a:cubicBezTo>
                  <a:cubicBezTo>
                    <a:pt x="5211604" y="345281"/>
                    <a:pt x="5211604" y="345281"/>
                    <a:pt x="5211604" y="344329"/>
                  </a:cubicBezTo>
                  <a:close/>
                  <a:moveTo>
                    <a:pt x="5214462" y="343376"/>
                  </a:moveTo>
                  <a:cubicBezTo>
                    <a:pt x="5215414" y="345281"/>
                    <a:pt x="5216367" y="346234"/>
                    <a:pt x="5216367" y="348139"/>
                  </a:cubicBezTo>
                  <a:cubicBezTo>
                    <a:pt x="5215414" y="350044"/>
                    <a:pt x="5214462" y="350996"/>
                    <a:pt x="5213509" y="352901"/>
                  </a:cubicBezTo>
                  <a:cubicBezTo>
                    <a:pt x="5213509" y="351949"/>
                    <a:pt x="5212556" y="351949"/>
                    <a:pt x="5212556" y="350996"/>
                  </a:cubicBezTo>
                  <a:cubicBezTo>
                    <a:pt x="5212556" y="350044"/>
                    <a:pt x="5212556" y="350044"/>
                    <a:pt x="5212556" y="349091"/>
                  </a:cubicBezTo>
                  <a:cubicBezTo>
                    <a:pt x="5212556" y="347186"/>
                    <a:pt x="5213509" y="345281"/>
                    <a:pt x="5214462" y="343376"/>
                  </a:cubicBezTo>
                  <a:cubicBezTo>
                    <a:pt x="5213509" y="343376"/>
                    <a:pt x="5213509" y="343376"/>
                    <a:pt x="5214462" y="343376"/>
                  </a:cubicBezTo>
                  <a:close/>
                  <a:moveTo>
                    <a:pt x="5211604" y="290989"/>
                  </a:moveTo>
                  <a:cubicBezTo>
                    <a:pt x="5211604" y="290989"/>
                    <a:pt x="5211604" y="291941"/>
                    <a:pt x="5211604" y="290989"/>
                  </a:cubicBezTo>
                  <a:cubicBezTo>
                    <a:pt x="5212556" y="292894"/>
                    <a:pt x="5212556" y="294799"/>
                    <a:pt x="5213509" y="296704"/>
                  </a:cubicBezTo>
                  <a:cubicBezTo>
                    <a:pt x="5212556" y="298609"/>
                    <a:pt x="5211604" y="300514"/>
                    <a:pt x="5210651" y="302419"/>
                  </a:cubicBezTo>
                  <a:cubicBezTo>
                    <a:pt x="5211604" y="297656"/>
                    <a:pt x="5211604" y="293846"/>
                    <a:pt x="5211604" y="290989"/>
                  </a:cubicBezTo>
                  <a:close/>
                  <a:moveTo>
                    <a:pt x="5189696" y="260509"/>
                  </a:moveTo>
                  <a:cubicBezTo>
                    <a:pt x="5189696" y="261461"/>
                    <a:pt x="5189696" y="263366"/>
                    <a:pt x="5189696" y="264319"/>
                  </a:cubicBezTo>
                  <a:cubicBezTo>
                    <a:pt x="5188744" y="262414"/>
                    <a:pt x="5187792" y="260509"/>
                    <a:pt x="5186839" y="258604"/>
                  </a:cubicBezTo>
                  <a:cubicBezTo>
                    <a:pt x="5186839" y="258604"/>
                    <a:pt x="5186839" y="257651"/>
                    <a:pt x="5187792" y="257651"/>
                  </a:cubicBezTo>
                  <a:cubicBezTo>
                    <a:pt x="5188744" y="255746"/>
                    <a:pt x="5189696" y="254794"/>
                    <a:pt x="5189696" y="253841"/>
                  </a:cubicBezTo>
                  <a:cubicBezTo>
                    <a:pt x="5189696" y="255746"/>
                    <a:pt x="5189696" y="258604"/>
                    <a:pt x="5189696" y="260509"/>
                  </a:cubicBezTo>
                  <a:close/>
                  <a:moveTo>
                    <a:pt x="5178267" y="230981"/>
                  </a:moveTo>
                  <a:cubicBezTo>
                    <a:pt x="5181124" y="223361"/>
                    <a:pt x="5184934" y="217646"/>
                    <a:pt x="5186839" y="213836"/>
                  </a:cubicBezTo>
                  <a:cubicBezTo>
                    <a:pt x="5187792" y="212884"/>
                    <a:pt x="5187792" y="210979"/>
                    <a:pt x="5188744" y="210026"/>
                  </a:cubicBezTo>
                  <a:cubicBezTo>
                    <a:pt x="5188744" y="212884"/>
                    <a:pt x="5188744" y="215741"/>
                    <a:pt x="5188744" y="219551"/>
                  </a:cubicBezTo>
                  <a:cubicBezTo>
                    <a:pt x="5188744" y="230029"/>
                    <a:pt x="5188744" y="241459"/>
                    <a:pt x="5188744" y="254794"/>
                  </a:cubicBezTo>
                  <a:cubicBezTo>
                    <a:pt x="5187792" y="255746"/>
                    <a:pt x="5186839" y="256699"/>
                    <a:pt x="5185887" y="258604"/>
                  </a:cubicBezTo>
                  <a:cubicBezTo>
                    <a:pt x="5185887" y="258604"/>
                    <a:pt x="5185887" y="258604"/>
                    <a:pt x="5185887" y="258604"/>
                  </a:cubicBezTo>
                  <a:cubicBezTo>
                    <a:pt x="5183029" y="252889"/>
                    <a:pt x="5180171" y="248126"/>
                    <a:pt x="5178267" y="243364"/>
                  </a:cubicBezTo>
                  <a:cubicBezTo>
                    <a:pt x="5177314" y="241459"/>
                    <a:pt x="5176362" y="240506"/>
                    <a:pt x="5175409" y="238601"/>
                  </a:cubicBezTo>
                  <a:cubicBezTo>
                    <a:pt x="5176362" y="234791"/>
                    <a:pt x="5177314" y="232886"/>
                    <a:pt x="5178267" y="230981"/>
                  </a:cubicBezTo>
                  <a:close/>
                  <a:moveTo>
                    <a:pt x="5168742" y="238601"/>
                  </a:move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lose/>
                  <a:moveTo>
                    <a:pt x="5166837" y="280511"/>
                  </a:moveTo>
                  <a:cubicBezTo>
                    <a:pt x="5166837" y="272891"/>
                    <a:pt x="5167789" y="266224"/>
                    <a:pt x="5167789" y="259556"/>
                  </a:cubicBezTo>
                  <a:cubicBezTo>
                    <a:pt x="5167789" y="259556"/>
                    <a:pt x="5167789" y="259556"/>
                    <a:pt x="5167789" y="259556"/>
                  </a:cubicBezTo>
                  <a:cubicBezTo>
                    <a:pt x="5168742" y="255746"/>
                    <a:pt x="5170646" y="251936"/>
                    <a:pt x="5171599" y="248126"/>
                  </a:cubicBezTo>
                  <a:cubicBezTo>
                    <a:pt x="5173504" y="252889"/>
                    <a:pt x="5175409" y="257651"/>
                    <a:pt x="5177314" y="263366"/>
                  </a:cubicBezTo>
                  <a:cubicBezTo>
                    <a:pt x="5178267" y="264319"/>
                    <a:pt x="5178267" y="266224"/>
                    <a:pt x="5179219" y="267176"/>
                  </a:cubicBezTo>
                  <a:cubicBezTo>
                    <a:pt x="5178267" y="268129"/>
                    <a:pt x="5177314" y="270034"/>
                    <a:pt x="5176362" y="271939"/>
                  </a:cubicBezTo>
                  <a:cubicBezTo>
                    <a:pt x="5173504" y="275749"/>
                    <a:pt x="5170646" y="281464"/>
                    <a:pt x="5166837" y="287179"/>
                  </a:cubicBezTo>
                  <a:cubicBezTo>
                    <a:pt x="5166837" y="283369"/>
                    <a:pt x="5166837" y="281464"/>
                    <a:pt x="5166837" y="280511"/>
                  </a:cubicBezTo>
                  <a:close/>
                  <a:moveTo>
                    <a:pt x="5166837" y="307181"/>
                  </a:moveTo>
                  <a:cubicBezTo>
                    <a:pt x="5167789" y="303371"/>
                    <a:pt x="5168742" y="299561"/>
                    <a:pt x="5170646" y="296704"/>
                  </a:cubicBezTo>
                  <a:cubicBezTo>
                    <a:pt x="5170646" y="295751"/>
                    <a:pt x="5171599" y="294799"/>
                    <a:pt x="5171599" y="293846"/>
                  </a:cubicBezTo>
                  <a:cubicBezTo>
                    <a:pt x="5173504" y="291941"/>
                    <a:pt x="5175409" y="290036"/>
                    <a:pt x="5176362" y="289084"/>
                  </a:cubicBezTo>
                  <a:cubicBezTo>
                    <a:pt x="5179219" y="286226"/>
                    <a:pt x="5181124" y="284321"/>
                    <a:pt x="5181124" y="284321"/>
                  </a:cubicBezTo>
                  <a:cubicBezTo>
                    <a:pt x="5181124" y="284321"/>
                    <a:pt x="5179219" y="285274"/>
                    <a:pt x="5175409" y="288131"/>
                  </a:cubicBezTo>
                  <a:cubicBezTo>
                    <a:pt x="5174456" y="289084"/>
                    <a:pt x="5173504" y="289084"/>
                    <a:pt x="5172551" y="290036"/>
                  </a:cubicBezTo>
                  <a:cubicBezTo>
                    <a:pt x="5175409" y="283369"/>
                    <a:pt x="5177314" y="277654"/>
                    <a:pt x="5179219" y="272891"/>
                  </a:cubicBezTo>
                  <a:cubicBezTo>
                    <a:pt x="5179219" y="271939"/>
                    <a:pt x="5180171" y="270986"/>
                    <a:pt x="5180171" y="270034"/>
                  </a:cubicBezTo>
                  <a:cubicBezTo>
                    <a:pt x="5182076" y="273844"/>
                    <a:pt x="5183029" y="276701"/>
                    <a:pt x="5184934" y="280511"/>
                  </a:cubicBezTo>
                  <a:cubicBezTo>
                    <a:pt x="5186839" y="284321"/>
                    <a:pt x="5188744" y="289084"/>
                    <a:pt x="5190649" y="292894"/>
                  </a:cubicBezTo>
                  <a:cubicBezTo>
                    <a:pt x="5190649" y="294799"/>
                    <a:pt x="5190649" y="296704"/>
                    <a:pt x="5190649" y="298609"/>
                  </a:cubicBezTo>
                  <a:cubicBezTo>
                    <a:pt x="5191601" y="308134"/>
                    <a:pt x="5191601" y="318611"/>
                    <a:pt x="5192554" y="330041"/>
                  </a:cubicBezTo>
                  <a:cubicBezTo>
                    <a:pt x="5192554" y="331946"/>
                    <a:pt x="5192554" y="333851"/>
                    <a:pt x="5192554" y="335756"/>
                  </a:cubicBezTo>
                  <a:cubicBezTo>
                    <a:pt x="5192554" y="335756"/>
                    <a:pt x="5192554" y="336709"/>
                    <a:pt x="5192554" y="336709"/>
                  </a:cubicBezTo>
                  <a:cubicBezTo>
                    <a:pt x="5192554" y="337661"/>
                    <a:pt x="5191601" y="337661"/>
                    <a:pt x="5191601" y="338614"/>
                  </a:cubicBezTo>
                  <a:cubicBezTo>
                    <a:pt x="5190649" y="341471"/>
                    <a:pt x="5188744" y="345281"/>
                    <a:pt x="5187792" y="348139"/>
                  </a:cubicBezTo>
                  <a:cubicBezTo>
                    <a:pt x="5185887" y="324326"/>
                    <a:pt x="5183981" y="309086"/>
                    <a:pt x="5183981" y="309086"/>
                  </a:cubicBezTo>
                  <a:cubicBezTo>
                    <a:pt x="5183981" y="309086"/>
                    <a:pt x="5180171" y="324326"/>
                    <a:pt x="5177314" y="348139"/>
                  </a:cubicBezTo>
                  <a:cubicBezTo>
                    <a:pt x="5177314" y="350044"/>
                    <a:pt x="5176362" y="352901"/>
                    <a:pt x="5176362" y="354806"/>
                  </a:cubicBezTo>
                  <a:cubicBezTo>
                    <a:pt x="5175409" y="352901"/>
                    <a:pt x="5174456" y="350996"/>
                    <a:pt x="5174456" y="349091"/>
                  </a:cubicBezTo>
                  <a:cubicBezTo>
                    <a:pt x="5173504" y="346234"/>
                    <a:pt x="5172551" y="344329"/>
                    <a:pt x="5171599" y="341471"/>
                  </a:cubicBezTo>
                  <a:cubicBezTo>
                    <a:pt x="5172551" y="336709"/>
                    <a:pt x="5173504" y="332899"/>
                    <a:pt x="5173504" y="328136"/>
                  </a:cubicBezTo>
                  <a:cubicBezTo>
                    <a:pt x="5172551" y="331946"/>
                    <a:pt x="5171599" y="334804"/>
                    <a:pt x="5169694" y="338614"/>
                  </a:cubicBezTo>
                  <a:cubicBezTo>
                    <a:pt x="5168742" y="337661"/>
                    <a:pt x="5168742" y="335756"/>
                    <a:pt x="5167789" y="334804"/>
                  </a:cubicBezTo>
                  <a:cubicBezTo>
                    <a:pt x="5166837" y="327184"/>
                    <a:pt x="5166837" y="320516"/>
                    <a:pt x="5165884" y="312896"/>
                  </a:cubicBezTo>
                  <a:cubicBezTo>
                    <a:pt x="5166837" y="310991"/>
                    <a:pt x="5166837" y="309086"/>
                    <a:pt x="5166837" y="307181"/>
                  </a:cubicBezTo>
                  <a:close/>
                  <a:moveTo>
                    <a:pt x="5161121" y="218599"/>
                  </a:moveTo>
                  <a:cubicBezTo>
                    <a:pt x="5162074" y="221456"/>
                    <a:pt x="5163979" y="225266"/>
                    <a:pt x="5164931" y="229076"/>
                  </a:cubicBezTo>
                  <a:cubicBezTo>
                    <a:pt x="5163979" y="234791"/>
                    <a:pt x="5162074" y="240506"/>
                    <a:pt x="5161121" y="248126"/>
                  </a:cubicBezTo>
                  <a:cubicBezTo>
                    <a:pt x="5160169" y="232886"/>
                    <a:pt x="5158264" y="218599"/>
                    <a:pt x="5157312" y="206216"/>
                  </a:cubicBezTo>
                  <a:cubicBezTo>
                    <a:pt x="5158264" y="209074"/>
                    <a:pt x="5159217" y="213836"/>
                    <a:pt x="5161121" y="218599"/>
                  </a:cubicBezTo>
                  <a:close/>
                  <a:moveTo>
                    <a:pt x="5148739" y="256699"/>
                  </a:moveTo>
                  <a:cubicBezTo>
                    <a:pt x="5148739" y="255746"/>
                    <a:pt x="5149692" y="255746"/>
                    <a:pt x="5149692" y="255746"/>
                  </a:cubicBezTo>
                  <a:cubicBezTo>
                    <a:pt x="5149692" y="264319"/>
                    <a:pt x="5149692" y="273844"/>
                    <a:pt x="5149692" y="283369"/>
                  </a:cubicBezTo>
                  <a:cubicBezTo>
                    <a:pt x="5149692" y="283369"/>
                    <a:pt x="5149692" y="284321"/>
                    <a:pt x="5149692" y="284321"/>
                  </a:cubicBezTo>
                  <a:cubicBezTo>
                    <a:pt x="5147787" y="276701"/>
                    <a:pt x="5144929" y="270034"/>
                    <a:pt x="5143024" y="263366"/>
                  </a:cubicBezTo>
                  <a:cubicBezTo>
                    <a:pt x="5145881" y="261461"/>
                    <a:pt x="5147787" y="258604"/>
                    <a:pt x="5148739" y="256699"/>
                  </a:cubicBezTo>
                  <a:close/>
                  <a:moveTo>
                    <a:pt x="5087779" y="317659"/>
                  </a:moveTo>
                  <a:cubicBezTo>
                    <a:pt x="5087779" y="316706"/>
                    <a:pt x="5087779" y="316706"/>
                    <a:pt x="5087779" y="315754"/>
                  </a:cubicBezTo>
                  <a:cubicBezTo>
                    <a:pt x="5087779" y="316706"/>
                    <a:pt x="5087779" y="316706"/>
                    <a:pt x="5087779" y="317659"/>
                  </a:cubicBezTo>
                  <a:cubicBezTo>
                    <a:pt x="5087779" y="317659"/>
                    <a:pt x="5087779" y="317659"/>
                    <a:pt x="5087779" y="317659"/>
                  </a:cubicBezTo>
                  <a:close/>
                  <a:moveTo>
                    <a:pt x="5122069" y="298609"/>
                  </a:moveTo>
                  <a:cubicBezTo>
                    <a:pt x="5123974" y="294799"/>
                    <a:pt x="5126831" y="290989"/>
                    <a:pt x="5128737" y="287179"/>
                  </a:cubicBezTo>
                  <a:cubicBezTo>
                    <a:pt x="5127784" y="298609"/>
                    <a:pt x="5125879" y="311944"/>
                    <a:pt x="5124926" y="327184"/>
                  </a:cubicBezTo>
                  <a:cubicBezTo>
                    <a:pt x="5123974" y="324326"/>
                    <a:pt x="5122069" y="321469"/>
                    <a:pt x="5121117" y="318611"/>
                  </a:cubicBezTo>
                  <a:cubicBezTo>
                    <a:pt x="5119212" y="314801"/>
                    <a:pt x="5118259" y="311944"/>
                    <a:pt x="5117306" y="308134"/>
                  </a:cubicBezTo>
                  <a:cubicBezTo>
                    <a:pt x="5118259" y="304324"/>
                    <a:pt x="5120164" y="301466"/>
                    <a:pt x="5122069" y="298609"/>
                  </a:cubicBezTo>
                  <a:close/>
                  <a:moveTo>
                    <a:pt x="5110639" y="321469"/>
                  </a:moveTo>
                  <a:cubicBezTo>
                    <a:pt x="5110639" y="321469"/>
                    <a:pt x="5110639" y="321469"/>
                    <a:pt x="5110639" y="321469"/>
                  </a:cubicBezTo>
                  <a:cubicBezTo>
                    <a:pt x="5113496" y="329089"/>
                    <a:pt x="5115401" y="336709"/>
                    <a:pt x="5118259" y="344329"/>
                  </a:cubicBezTo>
                  <a:cubicBezTo>
                    <a:pt x="5117306" y="345281"/>
                    <a:pt x="5117306" y="346234"/>
                    <a:pt x="5116354" y="347186"/>
                  </a:cubicBezTo>
                  <a:cubicBezTo>
                    <a:pt x="5115401" y="348139"/>
                    <a:pt x="5115401" y="349091"/>
                    <a:pt x="5114449" y="349091"/>
                  </a:cubicBezTo>
                  <a:cubicBezTo>
                    <a:pt x="5113496" y="344329"/>
                    <a:pt x="5111592" y="339566"/>
                    <a:pt x="5110639" y="335756"/>
                  </a:cubicBezTo>
                  <a:cubicBezTo>
                    <a:pt x="5109687" y="332899"/>
                    <a:pt x="5108734" y="330041"/>
                    <a:pt x="5107781" y="327184"/>
                  </a:cubicBezTo>
                  <a:cubicBezTo>
                    <a:pt x="5108734" y="325279"/>
                    <a:pt x="5109687" y="323374"/>
                    <a:pt x="5110639" y="321469"/>
                  </a:cubicBezTo>
                  <a:close/>
                  <a:moveTo>
                    <a:pt x="5105876" y="308134"/>
                  </a:moveTo>
                  <a:cubicBezTo>
                    <a:pt x="5104924" y="309086"/>
                    <a:pt x="5103971" y="310991"/>
                    <a:pt x="5103019" y="311944"/>
                  </a:cubicBezTo>
                  <a:cubicBezTo>
                    <a:pt x="5102067" y="310039"/>
                    <a:pt x="5102067" y="308134"/>
                    <a:pt x="5101114" y="306229"/>
                  </a:cubicBezTo>
                  <a:cubicBezTo>
                    <a:pt x="5101114" y="305276"/>
                    <a:pt x="5101114" y="304324"/>
                    <a:pt x="5101114" y="304324"/>
                  </a:cubicBezTo>
                  <a:cubicBezTo>
                    <a:pt x="5101114" y="304324"/>
                    <a:pt x="5101114" y="304324"/>
                    <a:pt x="5101114" y="305276"/>
                  </a:cubicBezTo>
                  <a:cubicBezTo>
                    <a:pt x="5099209" y="299561"/>
                    <a:pt x="5098256" y="293846"/>
                    <a:pt x="5096351" y="288131"/>
                  </a:cubicBezTo>
                  <a:cubicBezTo>
                    <a:pt x="5096351" y="285274"/>
                    <a:pt x="5097304" y="282416"/>
                    <a:pt x="5097304" y="281464"/>
                  </a:cubicBezTo>
                  <a:cubicBezTo>
                    <a:pt x="5100162" y="290989"/>
                    <a:pt x="5103019" y="299561"/>
                    <a:pt x="5105876" y="308134"/>
                  </a:cubicBezTo>
                  <a:close/>
                  <a:moveTo>
                    <a:pt x="5097304" y="282416"/>
                  </a:moveTo>
                  <a:cubicBezTo>
                    <a:pt x="5097304" y="283369"/>
                    <a:pt x="5096351" y="284321"/>
                    <a:pt x="5095399" y="286226"/>
                  </a:cubicBezTo>
                  <a:cubicBezTo>
                    <a:pt x="5094446" y="284321"/>
                    <a:pt x="5094446" y="281464"/>
                    <a:pt x="5093494" y="279559"/>
                  </a:cubicBezTo>
                  <a:cubicBezTo>
                    <a:pt x="5091589" y="271939"/>
                    <a:pt x="5089684" y="265271"/>
                    <a:pt x="5087779" y="258604"/>
                  </a:cubicBezTo>
                  <a:cubicBezTo>
                    <a:pt x="5087779" y="258604"/>
                    <a:pt x="5088731" y="257651"/>
                    <a:pt x="5089684" y="257651"/>
                  </a:cubicBezTo>
                  <a:cubicBezTo>
                    <a:pt x="5092542" y="265271"/>
                    <a:pt x="5094446" y="273844"/>
                    <a:pt x="5097304" y="282416"/>
                  </a:cubicBezTo>
                  <a:close/>
                  <a:moveTo>
                    <a:pt x="5080159" y="224314"/>
                  </a:moveTo>
                  <a:cubicBezTo>
                    <a:pt x="5081112" y="228124"/>
                    <a:pt x="5083969" y="238601"/>
                    <a:pt x="5089684" y="254794"/>
                  </a:cubicBezTo>
                  <a:cubicBezTo>
                    <a:pt x="5089684" y="254794"/>
                    <a:pt x="5088731" y="254794"/>
                    <a:pt x="5087779" y="254794"/>
                  </a:cubicBezTo>
                  <a:cubicBezTo>
                    <a:pt x="5085874" y="245269"/>
                    <a:pt x="5083017" y="236696"/>
                    <a:pt x="5081112" y="228124"/>
                  </a:cubicBezTo>
                  <a:cubicBezTo>
                    <a:pt x="5081112" y="228124"/>
                    <a:pt x="5080159" y="227171"/>
                    <a:pt x="5080159" y="224314"/>
                  </a:cubicBezTo>
                  <a:cubicBezTo>
                    <a:pt x="5080159" y="225266"/>
                    <a:pt x="5080159" y="225266"/>
                    <a:pt x="5080159" y="224314"/>
                  </a:cubicBezTo>
                  <a:close/>
                  <a:moveTo>
                    <a:pt x="5076349" y="272891"/>
                  </a:moveTo>
                  <a:cubicBezTo>
                    <a:pt x="5076349" y="270986"/>
                    <a:pt x="5076349" y="270034"/>
                    <a:pt x="5076349" y="268129"/>
                  </a:cubicBezTo>
                  <a:cubicBezTo>
                    <a:pt x="5077301" y="272891"/>
                    <a:pt x="5078254" y="277654"/>
                    <a:pt x="5079206" y="283369"/>
                  </a:cubicBezTo>
                  <a:cubicBezTo>
                    <a:pt x="5080159" y="289084"/>
                    <a:pt x="5082064" y="295751"/>
                    <a:pt x="5083017" y="301466"/>
                  </a:cubicBezTo>
                  <a:cubicBezTo>
                    <a:pt x="5083017" y="302419"/>
                    <a:pt x="5083017" y="303371"/>
                    <a:pt x="5083017" y="304324"/>
                  </a:cubicBezTo>
                  <a:cubicBezTo>
                    <a:pt x="5083017" y="306229"/>
                    <a:pt x="5082064" y="309086"/>
                    <a:pt x="5082064" y="311944"/>
                  </a:cubicBezTo>
                  <a:cubicBezTo>
                    <a:pt x="5079206" y="305276"/>
                    <a:pt x="5076349" y="298609"/>
                    <a:pt x="5073492" y="292894"/>
                  </a:cubicBezTo>
                  <a:cubicBezTo>
                    <a:pt x="5074444" y="285274"/>
                    <a:pt x="5075396" y="278606"/>
                    <a:pt x="5076349" y="272891"/>
                  </a:cubicBezTo>
                  <a:close/>
                  <a:moveTo>
                    <a:pt x="5066824" y="377666"/>
                  </a:moveTo>
                  <a:cubicBezTo>
                    <a:pt x="5066824" y="378619"/>
                    <a:pt x="5066824" y="379571"/>
                    <a:pt x="5066824" y="380524"/>
                  </a:cubicBezTo>
                  <a:cubicBezTo>
                    <a:pt x="5066824" y="381476"/>
                    <a:pt x="5066824" y="382429"/>
                    <a:pt x="5066824" y="383381"/>
                  </a:cubicBezTo>
                  <a:cubicBezTo>
                    <a:pt x="5066824" y="383381"/>
                    <a:pt x="5066824" y="384334"/>
                    <a:pt x="5065871" y="384334"/>
                  </a:cubicBezTo>
                  <a:cubicBezTo>
                    <a:pt x="5065871" y="383381"/>
                    <a:pt x="5064919" y="382429"/>
                    <a:pt x="5064919" y="381476"/>
                  </a:cubicBezTo>
                  <a:cubicBezTo>
                    <a:pt x="5065871" y="380524"/>
                    <a:pt x="5065871" y="379571"/>
                    <a:pt x="5066824" y="377666"/>
                  </a:cubicBezTo>
                  <a:close/>
                  <a:moveTo>
                    <a:pt x="5057299" y="303371"/>
                  </a:moveTo>
                  <a:cubicBezTo>
                    <a:pt x="5055394" y="300514"/>
                    <a:pt x="5053489" y="297656"/>
                    <a:pt x="5051584" y="294799"/>
                  </a:cubicBezTo>
                  <a:cubicBezTo>
                    <a:pt x="5051584" y="293846"/>
                    <a:pt x="5051584" y="291941"/>
                    <a:pt x="5052537" y="290989"/>
                  </a:cubicBezTo>
                  <a:cubicBezTo>
                    <a:pt x="5053489" y="290036"/>
                    <a:pt x="5054442" y="288131"/>
                    <a:pt x="5055394" y="287179"/>
                  </a:cubicBezTo>
                  <a:cubicBezTo>
                    <a:pt x="5056346" y="291941"/>
                    <a:pt x="5056346" y="297656"/>
                    <a:pt x="5057299" y="303371"/>
                  </a:cubicBezTo>
                  <a:close/>
                  <a:moveTo>
                    <a:pt x="5050631" y="252889"/>
                  </a:moveTo>
                  <a:cubicBezTo>
                    <a:pt x="5051584" y="254794"/>
                    <a:pt x="5051584" y="256699"/>
                    <a:pt x="5052537" y="258604"/>
                  </a:cubicBezTo>
                  <a:cubicBezTo>
                    <a:pt x="5052537" y="259556"/>
                    <a:pt x="5052537" y="260509"/>
                    <a:pt x="5053489" y="260509"/>
                  </a:cubicBezTo>
                  <a:cubicBezTo>
                    <a:pt x="5053489" y="262414"/>
                    <a:pt x="5053489" y="265271"/>
                    <a:pt x="5054442" y="268129"/>
                  </a:cubicBezTo>
                  <a:cubicBezTo>
                    <a:pt x="5053489" y="270034"/>
                    <a:pt x="5053489" y="271939"/>
                    <a:pt x="5052537" y="273844"/>
                  </a:cubicBezTo>
                  <a:cubicBezTo>
                    <a:pt x="5052537" y="274796"/>
                    <a:pt x="5051584" y="275749"/>
                    <a:pt x="5051584" y="276701"/>
                  </a:cubicBezTo>
                  <a:cubicBezTo>
                    <a:pt x="5050631" y="277654"/>
                    <a:pt x="5049679" y="278606"/>
                    <a:pt x="5048726" y="279559"/>
                  </a:cubicBezTo>
                  <a:cubicBezTo>
                    <a:pt x="5048726" y="279559"/>
                    <a:pt x="5048726" y="278606"/>
                    <a:pt x="5048726" y="278606"/>
                  </a:cubicBezTo>
                  <a:cubicBezTo>
                    <a:pt x="5048726" y="277654"/>
                    <a:pt x="5048726" y="275749"/>
                    <a:pt x="5048726" y="274796"/>
                  </a:cubicBezTo>
                  <a:cubicBezTo>
                    <a:pt x="5048726" y="271939"/>
                    <a:pt x="5048726" y="270034"/>
                    <a:pt x="5049679" y="268129"/>
                  </a:cubicBezTo>
                  <a:cubicBezTo>
                    <a:pt x="5049679" y="264319"/>
                    <a:pt x="5050631" y="262414"/>
                    <a:pt x="5050631" y="262414"/>
                  </a:cubicBezTo>
                  <a:cubicBezTo>
                    <a:pt x="5050631" y="262414"/>
                    <a:pt x="5049679" y="264319"/>
                    <a:pt x="5048726" y="268129"/>
                  </a:cubicBezTo>
                  <a:cubicBezTo>
                    <a:pt x="5048726" y="268129"/>
                    <a:pt x="5048726" y="269081"/>
                    <a:pt x="5048726" y="269081"/>
                  </a:cubicBezTo>
                  <a:cubicBezTo>
                    <a:pt x="5048726" y="268129"/>
                    <a:pt x="5048726" y="267176"/>
                    <a:pt x="5048726" y="266224"/>
                  </a:cubicBezTo>
                  <a:cubicBezTo>
                    <a:pt x="5048726" y="260509"/>
                    <a:pt x="5049679" y="256699"/>
                    <a:pt x="5050631" y="252889"/>
                  </a:cubicBezTo>
                  <a:close/>
                  <a:moveTo>
                    <a:pt x="5020151" y="390049"/>
                  </a:moveTo>
                  <a:cubicBezTo>
                    <a:pt x="5018246" y="385286"/>
                    <a:pt x="5016342" y="380524"/>
                    <a:pt x="5014437" y="376714"/>
                  </a:cubicBezTo>
                  <a:cubicBezTo>
                    <a:pt x="5014437" y="376714"/>
                    <a:pt x="5014437" y="375761"/>
                    <a:pt x="5014437" y="375761"/>
                  </a:cubicBezTo>
                  <a:cubicBezTo>
                    <a:pt x="5017294" y="365284"/>
                    <a:pt x="5020151" y="355759"/>
                    <a:pt x="5022056" y="347186"/>
                  </a:cubicBezTo>
                  <a:cubicBezTo>
                    <a:pt x="5022056" y="347186"/>
                    <a:pt x="5022056" y="348139"/>
                    <a:pt x="5022056" y="348139"/>
                  </a:cubicBezTo>
                  <a:cubicBezTo>
                    <a:pt x="5022056" y="352901"/>
                    <a:pt x="5022056" y="357664"/>
                    <a:pt x="5022056" y="363379"/>
                  </a:cubicBezTo>
                  <a:cubicBezTo>
                    <a:pt x="5022056" y="368141"/>
                    <a:pt x="5023009" y="373856"/>
                    <a:pt x="5023009" y="379571"/>
                  </a:cubicBezTo>
                  <a:cubicBezTo>
                    <a:pt x="5023009" y="381476"/>
                    <a:pt x="5023009" y="384334"/>
                    <a:pt x="5023962" y="386239"/>
                  </a:cubicBezTo>
                  <a:cubicBezTo>
                    <a:pt x="5023009" y="386239"/>
                    <a:pt x="5022056" y="388144"/>
                    <a:pt x="5020151" y="390049"/>
                  </a:cubicBezTo>
                  <a:close/>
                  <a:moveTo>
                    <a:pt x="5024914" y="400526"/>
                  </a:move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lose/>
                  <a:moveTo>
                    <a:pt x="5035392" y="314801"/>
                  </a:moveTo>
                  <a:cubicBezTo>
                    <a:pt x="5035392" y="315754"/>
                    <a:pt x="5035392" y="316706"/>
                    <a:pt x="5035392" y="317659"/>
                  </a:cubicBezTo>
                  <a:cubicBezTo>
                    <a:pt x="5034439" y="329089"/>
                    <a:pt x="5032534" y="341471"/>
                    <a:pt x="5031581" y="353854"/>
                  </a:cubicBezTo>
                  <a:cubicBezTo>
                    <a:pt x="5031581" y="353854"/>
                    <a:pt x="5031581" y="353854"/>
                    <a:pt x="5031581" y="353854"/>
                  </a:cubicBezTo>
                  <a:cubicBezTo>
                    <a:pt x="5031581" y="353854"/>
                    <a:pt x="5031581" y="354806"/>
                    <a:pt x="5031581" y="354806"/>
                  </a:cubicBezTo>
                  <a:cubicBezTo>
                    <a:pt x="5031581" y="351949"/>
                    <a:pt x="5030629" y="349091"/>
                    <a:pt x="5030629" y="347186"/>
                  </a:cubicBezTo>
                  <a:cubicBezTo>
                    <a:pt x="5029676" y="340519"/>
                    <a:pt x="5028724" y="334804"/>
                    <a:pt x="5027771" y="329089"/>
                  </a:cubicBezTo>
                  <a:cubicBezTo>
                    <a:pt x="5027771" y="328136"/>
                    <a:pt x="5028724" y="326231"/>
                    <a:pt x="5028724" y="325279"/>
                  </a:cubicBezTo>
                  <a:cubicBezTo>
                    <a:pt x="5029676" y="323374"/>
                    <a:pt x="5030629" y="321469"/>
                    <a:pt x="5032534" y="319564"/>
                  </a:cubicBezTo>
                  <a:cubicBezTo>
                    <a:pt x="5033487" y="317659"/>
                    <a:pt x="5034439" y="315754"/>
                    <a:pt x="5035392" y="314801"/>
                  </a:cubicBezTo>
                  <a:close/>
                  <a:moveTo>
                    <a:pt x="5006817" y="242411"/>
                  </a:moveTo>
                  <a:cubicBezTo>
                    <a:pt x="5009674" y="246221"/>
                    <a:pt x="5013484" y="251936"/>
                    <a:pt x="5019199" y="259556"/>
                  </a:cubicBezTo>
                  <a:cubicBezTo>
                    <a:pt x="5022056" y="262414"/>
                    <a:pt x="5023962" y="266224"/>
                    <a:pt x="5025867" y="270034"/>
                  </a:cubicBezTo>
                  <a:cubicBezTo>
                    <a:pt x="5023962" y="268129"/>
                    <a:pt x="5022056" y="265271"/>
                    <a:pt x="5021104" y="263366"/>
                  </a:cubicBezTo>
                  <a:cubicBezTo>
                    <a:pt x="5019199" y="260509"/>
                    <a:pt x="5016342" y="258604"/>
                    <a:pt x="5014437" y="255746"/>
                  </a:cubicBezTo>
                  <a:cubicBezTo>
                    <a:pt x="5011579" y="251936"/>
                    <a:pt x="5007769" y="249079"/>
                    <a:pt x="5004912" y="245269"/>
                  </a:cubicBezTo>
                  <a:cubicBezTo>
                    <a:pt x="5006817" y="244316"/>
                    <a:pt x="5006817" y="243364"/>
                    <a:pt x="5006817" y="242411"/>
                  </a:cubicBezTo>
                  <a:close/>
                  <a:moveTo>
                    <a:pt x="5004912" y="242411"/>
                  </a:moveTo>
                  <a:cubicBezTo>
                    <a:pt x="5004912" y="241459"/>
                    <a:pt x="5004912" y="240506"/>
                    <a:pt x="5004912" y="238601"/>
                  </a:cubicBezTo>
                  <a:cubicBezTo>
                    <a:pt x="5004912" y="238601"/>
                    <a:pt x="5005864" y="239554"/>
                    <a:pt x="5006817" y="241459"/>
                  </a:cubicBezTo>
                  <a:cubicBezTo>
                    <a:pt x="5005864" y="242411"/>
                    <a:pt x="5005864" y="243364"/>
                    <a:pt x="5004912" y="244316"/>
                  </a:cubicBezTo>
                  <a:cubicBezTo>
                    <a:pt x="5004912" y="244316"/>
                    <a:pt x="5004912" y="244316"/>
                    <a:pt x="5004912" y="243364"/>
                  </a:cubicBezTo>
                  <a:cubicBezTo>
                    <a:pt x="5003959" y="243364"/>
                    <a:pt x="5003959" y="242411"/>
                    <a:pt x="5004912" y="242411"/>
                  </a:cubicBezTo>
                  <a:close/>
                  <a:moveTo>
                    <a:pt x="4999196" y="303371"/>
                  </a:moveTo>
                  <a:cubicBezTo>
                    <a:pt x="5001101" y="285274"/>
                    <a:pt x="5002054" y="268129"/>
                    <a:pt x="5003006" y="252889"/>
                  </a:cubicBezTo>
                  <a:cubicBezTo>
                    <a:pt x="5004912" y="255746"/>
                    <a:pt x="5006817" y="257651"/>
                    <a:pt x="5008721" y="260509"/>
                  </a:cubicBezTo>
                  <a:cubicBezTo>
                    <a:pt x="5010626" y="263366"/>
                    <a:pt x="5012531" y="266224"/>
                    <a:pt x="5014437" y="268129"/>
                  </a:cubicBezTo>
                  <a:cubicBezTo>
                    <a:pt x="5016342" y="270986"/>
                    <a:pt x="5018246" y="273844"/>
                    <a:pt x="5020151" y="276701"/>
                  </a:cubicBezTo>
                  <a:cubicBezTo>
                    <a:pt x="5023009" y="281464"/>
                    <a:pt x="5026819" y="287179"/>
                    <a:pt x="5029676" y="292894"/>
                  </a:cubicBezTo>
                  <a:cubicBezTo>
                    <a:pt x="5029676" y="292894"/>
                    <a:pt x="5029676" y="293846"/>
                    <a:pt x="5029676" y="293846"/>
                  </a:cubicBezTo>
                  <a:cubicBezTo>
                    <a:pt x="5028724" y="296704"/>
                    <a:pt x="5026819" y="299561"/>
                    <a:pt x="5025867" y="302419"/>
                  </a:cubicBezTo>
                  <a:cubicBezTo>
                    <a:pt x="5024914" y="303371"/>
                    <a:pt x="5023962" y="304324"/>
                    <a:pt x="5023009" y="305276"/>
                  </a:cubicBezTo>
                  <a:cubicBezTo>
                    <a:pt x="5023009" y="302419"/>
                    <a:pt x="5022056" y="301466"/>
                    <a:pt x="5022056" y="301466"/>
                  </a:cubicBezTo>
                  <a:cubicBezTo>
                    <a:pt x="5022056" y="301466"/>
                    <a:pt x="5022056" y="303371"/>
                    <a:pt x="5022056" y="306229"/>
                  </a:cubicBezTo>
                  <a:cubicBezTo>
                    <a:pt x="5021104" y="307181"/>
                    <a:pt x="5020151" y="308134"/>
                    <a:pt x="5019199" y="309086"/>
                  </a:cubicBezTo>
                  <a:cubicBezTo>
                    <a:pt x="5017294" y="311944"/>
                    <a:pt x="5014437" y="314801"/>
                    <a:pt x="5012531" y="318611"/>
                  </a:cubicBezTo>
                  <a:cubicBezTo>
                    <a:pt x="5012531" y="316706"/>
                    <a:pt x="5013484" y="313849"/>
                    <a:pt x="5013484" y="311944"/>
                  </a:cubicBezTo>
                  <a:cubicBezTo>
                    <a:pt x="5014437" y="305276"/>
                    <a:pt x="5015389" y="299561"/>
                    <a:pt x="5017294" y="294799"/>
                  </a:cubicBezTo>
                  <a:cubicBezTo>
                    <a:pt x="5019199" y="285274"/>
                    <a:pt x="5020151" y="279559"/>
                    <a:pt x="5020151" y="279559"/>
                  </a:cubicBezTo>
                  <a:cubicBezTo>
                    <a:pt x="5020151" y="279559"/>
                    <a:pt x="5017294" y="284321"/>
                    <a:pt x="5013484" y="293846"/>
                  </a:cubicBezTo>
                  <a:cubicBezTo>
                    <a:pt x="5011579" y="298609"/>
                    <a:pt x="5008721" y="304324"/>
                    <a:pt x="5006817" y="310039"/>
                  </a:cubicBezTo>
                  <a:cubicBezTo>
                    <a:pt x="5003959" y="316706"/>
                    <a:pt x="5002054" y="324326"/>
                    <a:pt x="4999196" y="331946"/>
                  </a:cubicBezTo>
                  <a:cubicBezTo>
                    <a:pt x="4999196" y="331946"/>
                    <a:pt x="4999196" y="332899"/>
                    <a:pt x="4999196" y="332899"/>
                  </a:cubicBezTo>
                  <a:cubicBezTo>
                    <a:pt x="4998244" y="330994"/>
                    <a:pt x="4997292" y="329089"/>
                    <a:pt x="4997292" y="327184"/>
                  </a:cubicBezTo>
                  <a:cubicBezTo>
                    <a:pt x="4998244" y="320516"/>
                    <a:pt x="4998244" y="311944"/>
                    <a:pt x="4999196" y="303371"/>
                  </a:cubicBezTo>
                  <a:close/>
                  <a:moveTo>
                    <a:pt x="4968717" y="208121"/>
                  </a:moveTo>
                  <a:cubicBezTo>
                    <a:pt x="4968717" y="209074"/>
                    <a:pt x="4968717" y="210026"/>
                    <a:pt x="4967764" y="212884"/>
                  </a:cubicBezTo>
                  <a:cubicBezTo>
                    <a:pt x="4967764" y="213836"/>
                    <a:pt x="4966812" y="215741"/>
                    <a:pt x="4966812" y="217646"/>
                  </a:cubicBezTo>
                  <a:cubicBezTo>
                    <a:pt x="4966812" y="216694"/>
                    <a:pt x="4966812" y="216694"/>
                    <a:pt x="4966812" y="215741"/>
                  </a:cubicBezTo>
                  <a:cubicBezTo>
                    <a:pt x="4967764" y="213836"/>
                    <a:pt x="4968717" y="210979"/>
                    <a:pt x="4968717" y="208121"/>
                  </a:cubicBezTo>
                  <a:close/>
                  <a:moveTo>
                    <a:pt x="4960144" y="364331"/>
                  </a:moveTo>
                  <a:cubicBezTo>
                    <a:pt x="4960144" y="370046"/>
                    <a:pt x="4961096" y="375761"/>
                    <a:pt x="4961096" y="381476"/>
                  </a:cubicBezTo>
                  <a:cubicBezTo>
                    <a:pt x="4960144" y="384334"/>
                    <a:pt x="4959192" y="388144"/>
                    <a:pt x="4958239" y="391001"/>
                  </a:cubicBezTo>
                  <a:cubicBezTo>
                    <a:pt x="4958239" y="389096"/>
                    <a:pt x="4957287" y="387191"/>
                    <a:pt x="4957287" y="386239"/>
                  </a:cubicBezTo>
                  <a:cubicBezTo>
                    <a:pt x="4957287" y="384334"/>
                    <a:pt x="4957287" y="382429"/>
                    <a:pt x="4957287" y="380524"/>
                  </a:cubicBezTo>
                  <a:cubicBezTo>
                    <a:pt x="4957287" y="371951"/>
                    <a:pt x="4957287" y="363379"/>
                    <a:pt x="4956334" y="356711"/>
                  </a:cubicBezTo>
                  <a:cubicBezTo>
                    <a:pt x="4956334" y="354806"/>
                    <a:pt x="4956334" y="353854"/>
                    <a:pt x="4956334" y="351949"/>
                  </a:cubicBezTo>
                  <a:cubicBezTo>
                    <a:pt x="4957287" y="350996"/>
                    <a:pt x="4958239" y="349091"/>
                    <a:pt x="4958239" y="348139"/>
                  </a:cubicBezTo>
                  <a:cubicBezTo>
                    <a:pt x="4959192" y="352901"/>
                    <a:pt x="4959192" y="358616"/>
                    <a:pt x="4960144" y="364331"/>
                  </a:cubicBezTo>
                  <a:close/>
                  <a:moveTo>
                    <a:pt x="4957287" y="256699"/>
                  </a:moveTo>
                  <a:cubicBezTo>
                    <a:pt x="4957287" y="257651"/>
                    <a:pt x="4957287" y="258604"/>
                    <a:pt x="4957287" y="258604"/>
                  </a:cubicBezTo>
                  <a:cubicBezTo>
                    <a:pt x="4957287" y="258604"/>
                    <a:pt x="4957287" y="259556"/>
                    <a:pt x="4957287" y="259556"/>
                  </a:cubicBezTo>
                  <a:cubicBezTo>
                    <a:pt x="4956334" y="262414"/>
                    <a:pt x="4956334" y="264319"/>
                    <a:pt x="4955381" y="267176"/>
                  </a:cubicBezTo>
                  <a:cubicBezTo>
                    <a:pt x="4955381" y="266224"/>
                    <a:pt x="4954429" y="266224"/>
                    <a:pt x="4954429" y="265271"/>
                  </a:cubicBezTo>
                  <a:cubicBezTo>
                    <a:pt x="4955381" y="263366"/>
                    <a:pt x="4956334" y="259556"/>
                    <a:pt x="4957287" y="256699"/>
                  </a:cubicBezTo>
                  <a:close/>
                  <a:moveTo>
                    <a:pt x="4954429" y="268129"/>
                  </a:moveTo>
                  <a:cubicBezTo>
                    <a:pt x="4954429" y="269081"/>
                    <a:pt x="4955381" y="270034"/>
                    <a:pt x="4955381" y="270986"/>
                  </a:cubicBezTo>
                  <a:cubicBezTo>
                    <a:pt x="4954429" y="276701"/>
                    <a:pt x="4952524" y="283369"/>
                    <a:pt x="4951571" y="290036"/>
                  </a:cubicBezTo>
                  <a:cubicBezTo>
                    <a:pt x="4949667" y="298609"/>
                    <a:pt x="4947762" y="307181"/>
                    <a:pt x="4944904" y="316706"/>
                  </a:cubicBezTo>
                  <a:cubicBezTo>
                    <a:pt x="4943951" y="312896"/>
                    <a:pt x="4943951" y="310991"/>
                    <a:pt x="4943951" y="310991"/>
                  </a:cubicBezTo>
                  <a:cubicBezTo>
                    <a:pt x="4943951" y="310991"/>
                    <a:pt x="4943951" y="314801"/>
                    <a:pt x="4943951" y="320516"/>
                  </a:cubicBezTo>
                  <a:cubicBezTo>
                    <a:pt x="4942999" y="326231"/>
                    <a:pt x="4941094" y="330994"/>
                    <a:pt x="4940142" y="336709"/>
                  </a:cubicBezTo>
                  <a:cubicBezTo>
                    <a:pt x="4940142" y="336709"/>
                    <a:pt x="4940142" y="335756"/>
                    <a:pt x="4940142" y="335756"/>
                  </a:cubicBezTo>
                  <a:cubicBezTo>
                    <a:pt x="4939189" y="331946"/>
                    <a:pt x="4939189" y="329089"/>
                    <a:pt x="4938237" y="325279"/>
                  </a:cubicBezTo>
                  <a:cubicBezTo>
                    <a:pt x="4943951" y="306229"/>
                    <a:pt x="4949667" y="286226"/>
                    <a:pt x="4954429" y="268129"/>
                  </a:cubicBezTo>
                  <a:close/>
                  <a:moveTo>
                    <a:pt x="4922044" y="378619"/>
                  </a:moveTo>
                  <a:cubicBezTo>
                    <a:pt x="4922044" y="378619"/>
                    <a:pt x="4922044" y="378619"/>
                    <a:pt x="4922044" y="378619"/>
                  </a:cubicBezTo>
                  <a:cubicBezTo>
                    <a:pt x="4922044" y="379571"/>
                    <a:pt x="4922044" y="379571"/>
                    <a:pt x="4922044" y="378619"/>
                  </a:cubicBezTo>
                  <a:cubicBezTo>
                    <a:pt x="4922044" y="379571"/>
                    <a:pt x="4922044" y="378619"/>
                    <a:pt x="4922044" y="378619"/>
                  </a:cubicBezTo>
                  <a:close/>
                  <a:moveTo>
                    <a:pt x="4908709" y="307181"/>
                  </a:moveTo>
                  <a:cubicBezTo>
                    <a:pt x="4910614" y="312896"/>
                    <a:pt x="4912519" y="318611"/>
                    <a:pt x="4915376" y="326231"/>
                  </a:cubicBezTo>
                  <a:cubicBezTo>
                    <a:pt x="4913471" y="330041"/>
                    <a:pt x="4911567" y="334804"/>
                    <a:pt x="4909662" y="338614"/>
                  </a:cubicBezTo>
                  <a:cubicBezTo>
                    <a:pt x="4908709" y="327184"/>
                    <a:pt x="4907756" y="316706"/>
                    <a:pt x="4906804" y="308134"/>
                  </a:cubicBezTo>
                  <a:cubicBezTo>
                    <a:pt x="4906804" y="306229"/>
                    <a:pt x="4906804" y="305276"/>
                    <a:pt x="4906804" y="305276"/>
                  </a:cubicBezTo>
                  <a:cubicBezTo>
                    <a:pt x="4906804" y="305276"/>
                    <a:pt x="4906804" y="306229"/>
                    <a:pt x="4905851" y="307181"/>
                  </a:cubicBezTo>
                  <a:cubicBezTo>
                    <a:pt x="4905851" y="303371"/>
                    <a:pt x="4904899" y="300514"/>
                    <a:pt x="4904899" y="297656"/>
                  </a:cubicBezTo>
                  <a:cubicBezTo>
                    <a:pt x="4906804" y="300514"/>
                    <a:pt x="4907756" y="303371"/>
                    <a:pt x="4908709" y="307181"/>
                  </a:cubicBezTo>
                  <a:close/>
                  <a:moveTo>
                    <a:pt x="4897279" y="351949"/>
                  </a:moveTo>
                  <a:cubicBezTo>
                    <a:pt x="4897279" y="356711"/>
                    <a:pt x="4897279" y="360521"/>
                    <a:pt x="4896326" y="365284"/>
                  </a:cubicBezTo>
                  <a:cubicBezTo>
                    <a:pt x="4896326" y="366236"/>
                    <a:pt x="4895374" y="367189"/>
                    <a:pt x="4895374" y="368141"/>
                  </a:cubicBezTo>
                  <a:cubicBezTo>
                    <a:pt x="4895374" y="365284"/>
                    <a:pt x="4894421" y="361474"/>
                    <a:pt x="4894421" y="357664"/>
                  </a:cubicBezTo>
                  <a:cubicBezTo>
                    <a:pt x="4893469" y="351949"/>
                    <a:pt x="4893469" y="347186"/>
                    <a:pt x="4892517" y="341471"/>
                  </a:cubicBezTo>
                  <a:cubicBezTo>
                    <a:pt x="4894421" y="345281"/>
                    <a:pt x="4895374" y="348139"/>
                    <a:pt x="4897279" y="351949"/>
                  </a:cubicBezTo>
                  <a:close/>
                  <a:moveTo>
                    <a:pt x="4822984" y="387191"/>
                  </a:moveTo>
                  <a:cubicBezTo>
                    <a:pt x="4822984" y="386239"/>
                    <a:pt x="4822984" y="386239"/>
                    <a:pt x="4822984" y="385286"/>
                  </a:cubicBezTo>
                  <a:cubicBezTo>
                    <a:pt x="4822984" y="386239"/>
                    <a:pt x="4822984" y="387191"/>
                    <a:pt x="4822984" y="387191"/>
                  </a:cubicBezTo>
                  <a:cubicBezTo>
                    <a:pt x="4822984" y="387191"/>
                    <a:pt x="4822984" y="387191"/>
                    <a:pt x="4822984" y="387191"/>
                  </a:cubicBezTo>
                  <a:close/>
                  <a:moveTo>
                    <a:pt x="4842987" y="338614"/>
                  </a:moveTo>
                  <a:cubicBezTo>
                    <a:pt x="4842987" y="344329"/>
                    <a:pt x="4842987" y="350044"/>
                    <a:pt x="4842987" y="356711"/>
                  </a:cubicBezTo>
                  <a:cubicBezTo>
                    <a:pt x="4842987" y="357664"/>
                    <a:pt x="4842987" y="359569"/>
                    <a:pt x="4842987" y="360521"/>
                  </a:cubicBezTo>
                  <a:cubicBezTo>
                    <a:pt x="4842034" y="366236"/>
                    <a:pt x="4841081" y="373856"/>
                    <a:pt x="4840129" y="382429"/>
                  </a:cubicBezTo>
                  <a:cubicBezTo>
                    <a:pt x="4839176" y="385286"/>
                    <a:pt x="4839176" y="387191"/>
                    <a:pt x="4838224" y="390049"/>
                  </a:cubicBezTo>
                  <a:cubicBezTo>
                    <a:pt x="4834414" y="389096"/>
                    <a:pt x="4830604" y="388144"/>
                    <a:pt x="4826794" y="387191"/>
                  </a:cubicBezTo>
                  <a:cubicBezTo>
                    <a:pt x="4825841" y="384334"/>
                    <a:pt x="4824889" y="381476"/>
                    <a:pt x="4824889" y="379571"/>
                  </a:cubicBezTo>
                  <a:cubicBezTo>
                    <a:pt x="4825841" y="376714"/>
                    <a:pt x="4826794" y="373856"/>
                    <a:pt x="4827747" y="370999"/>
                  </a:cubicBezTo>
                  <a:cubicBezTo>
                    <a:pt x="4830604" y="361474"/>
                    <a:pt x="4834414" y="352901"/>
                    <a:pt x="4838224" y="346234"/>
                  </a:cubicBezTo>
                  <a:cubicBezTo>
                    <a:pt x="4840129" y="342424"/>
                    <a:pt x="4842034" y="339566"/>
                    <a:pt x="4843939" y="336709"/>
                  </a:cubicBezTo>
                  <a:cubicBezTo>
                    <a:pt x="4842987" y="337661"/>
                    <a:pt x="4842987" y="338614"/>
                    <a:pt x="4842987" y="338614"/>
                  </a:cubicBezTo>
                  <a:cubicBezTo>
                    <a:pt x="4842987" y="338614"/>
                    <a:pt x="4842987" y="338614"/>
                    <a:pt x="4842987" y="338614"/>
                  </a:cubicBezTo>
                  <a:close/>
                  <a:moveTo>
                    <a:pt x="4843939" y="329089"/>
                  </a:moveTo>
                  <a:cubicBezTo>
                    <a:pt x="4843939" y="329089"/>
                    <a:pt x="4843939" y="329089"/>
                    <a:pt x="4843939" y="329089"/>
                  </a:cubicBezTo>
                  <a:cubicBezTo>
                    <a:pt x="4841081" y="324326"/>
                    <a:pt x="4838224" y="320516"/>
                    <a:pt x="4836319" y="318611"/>
                  </a:cubicBezTo>
                  <a:cubicBezTo>
                    <a:pt x="4836319" y="318611"/>
                    <a:pt x="4836319" y="318611"/>
                    <a:pt x="4836319" y="318611"/>
                  </a:cubicBezTo>
                  <a:cubicBezTo>
                    <a:pt x="4837272" y="316706"/>
                    <a:pt x="4838224" y="315754"/>
                    <a:pt x="4839176" y="314801"/>
                  </a:cubicBezTo>
                  <a:cubicBezTo>
                    <a:pt x="4840129" y="316706"/>
                    <a:pt x="4841081" y="319564"/>
                    <a:pt x="4842987" y="321469"/>
                  </a:cubicBezTo>
                  <a:cubicBezTo>
                    <a:pt x="4842987" y="322421"/>
                    <a:pt x="4843939" y="323374"/>
                    <a:pt x="4843939" y="323374"/>
                  </a:cubicBezTo>
                  <a:cubicBezTo>
                    <a:pt x="4843939" y="325279"/>
                    <a:pt x="4843939" y="327184"/>
                    <a:pt x="4843939" y="329089"/>
                  </a:cubicBezTo>
                  <a:close/>
                  <a:moveTo>
                    <a:pt x="4845844" y="296704"/>
                  </a:moveTo>
                  <a:cubicBezTo>
                    <a:pt x="4845844" y="302419"/>
                    <a:pt x="4844891" y="309086"/>
                    <a:pt x="4844891" y="316706"/>
                  </a:cubicBezTo>
                  <a:cubicBezTo>
                    <a:pt x="4842987" y="314801"/>
                    <a:pt x="4842034" y="311944"/>
                    <a:pt x="4840129" y="310039"/>
                  </a:cubicBezTo>
                  <a:cubicBezTo>
                    <a:pt x="4839176" y="309086"/>
                    <a:pt x="4838224" y="307181"/>
                    <a:pt x="4837272" y="306229"/>
                  </a:cubicBezTo>
                  <a:cubicBezTo>
                    <a:pt x="4840129" y="300514"/>
                    <a:pt x="4842987" y="295751"/>
                    <a:pt x="4845844" y="290989"/>
                  </a:cubicBezTo>
                  <a:cubicBezTo>
                    <a:pt x="4846797" y="290036"/>
                    <a:pt x="4846797" y="289084"/>
                    <a:pt x="4847749" y="288131"/>
                  </a:cubicBezTo>
                  <a:cubicBezTo>
                    <a:pt x="4846797" y="290989"/>
                    <a:pt x="4845844" y="293846"/>
                    <a:pt x="4845844" y="296704"/>
                  </a:cubicBezTo>
                  <a:close/>
                  <a:moveTo>
                    <a:pt x="4869656" y="325279"/>
                  </a:moveTo>
                  <a:cubicBezTo>
                    <a:pt x="4869656" y="326231"/>
                    <a:pt x="4869656" y="326231"/>
                    <a:pt x="4869656" y="327184"/>
                  </a:cubicBezTo>
                  <a:cubicBezTo>
                    <a:pt x="4869656" y="327184"/>
                    <a:pt x="4869656" y="326231"/>
                    <a:pt x="4869656" y="325279"/>
                  </a:cubicBezTo>
                  <a:cubicBezTo>
                    <a:pt x="4869656" y="323374"/>
                    <a:pt x="4869656" y="320516"/>
                    <a:pt x="4869656" y="318611"/>
                  </a:cubicBezTo>
                  <a:cubicBezTo>
                    <a:pt x="4869656" y="320516"/>
                    <a:pt x="4869656" y="323374"/>
                    <a:pt x="4869656" y="325279"/>
                  </a:cubicBezTo>
                  <a:close/>
                  <a:moveTo>
                    <a:pt x="4854416" y="276701"/>
                  </a:moveTo>
                  <a:cubicBezTo>
                    <a:pt x="4860131" y="267176"/>
                    <a:pt x="4865847" y="261461"/>
                    <a:pt x="4868704" y="256699"/>
                  </a:cubicBezTo>
                  <a:cubicBezTo>
                    <a:pt x="4869656" y="255746"/>
                    <a:pt x="4870609" y="253841"/>
                    <a:pt x="4871562" y="252889"/>
                  </a:cubicBezTo>
                  <a:cubicBezTo>
                    <a:pt x="4871562" y="254794"/>
                    <a:pt x="4871562" y="257651"/>
                    <a:pt x="4871562" y="259556"/>
                  </a:cubicBezTo>
                  <a:cubicBezTo>
                    <a:pt x="4868704" y="270986"/>
                    <a:pt x="4864894" y="283369"/>
                    <a:pt x="4861084" y="296704"/>
                  </a:cubicBezTo>
                  <a:cubicBezTo>
                    <a:pt x="4861084" y="297656"/>
                    <a:pt x="4860131" y="299561"/>
                    <a:pt x="4860131" y="300514"/>
                  </a:cubicBezTo>
                  <a:cubicBezTo>
                    <a:pt x="4857274" y="291941"/>
                    <a:pt x="4855369" y="284321"/>
                    <a:pt x="4853464" y="278606"/>
                  </a:cubicBezTo>
                  <a:cubicBezTo>
                    <a:pt x="4854416" y="277654"/>
                    <a:pt x="4854416" y="277654"/>
                    <a:pt x="4854416" y="276701"/>
                  </a:cubicBezTo>
                  <a:cubicBezTo>
                    <a:pt x="4854416" y="276701"/>
                    <a:pt x="4854416" y="276701"/>
                    <a:pt x="4854416" y="276701"/>
                  </a:cubicBezTo>
                  <a:close/>
                  <a:moveTo>
                    <a:pt x="4850606" y="281464"/>
                  </a:moveTo>
                  <a:cubicBezTo>
                    <a:pt x="4852512" y="290989"/>
                    <a:pt x="4854416" y="303371"/>
                    <a:pt x="4857274" y="316706"/>
                  </a:cubicBezTo>
                  <a:cubicBezTo>
                    <a:pt x="4856322" y="321469"/>
                    <a:pt x="4855369" y="325279"/>
                    <a:pt x="4854416" y="330041"/>
                  </a:cubicBezTo>
                  <a:cubicBezTo>
                    <a:pt x="4853464" y="329089"/>
                    <a:pt x="4852512" y="327184"/>
                    <a:pt x="4852512" y="326231"/>
                  </a:cubicBezTo>
                  <a:cubicBezTo>
                    <a:pt x="4852512" y="325279"/>
                    <a:pt x="4852512" y="323374"/>
                    <a:pt x="4852512" y="322421"/>
                  </a:cubicBezTo>
                  <a:cubicBezTo>
                    <a:pt x="4851559" y="311944"/>
                    <a:pt x="4851559" y="303371"/>
                    <a:pt x="4850606" y="295751"/>
                  </a:cubicBezTo>
                  <a:cubicBezTo>
                    <a:pt x="4850606" y="290989"/>
                    <a:pt x="4849654" y="287179"/>
                    <a:pt x="4849654" y="284321"/>
                  </a:cubicBezTo>
                  <a:cubicBezTo>
                    <a:pt x="4849654" y="283369"/>
                    <a:pt x="4849654" y="282416"/>
                    <a:pt x="4850606" y="281464"/>
                  </a:cubicBezTo>
                  <a:close/>
                  <a:moveTo>
                    <a:pt x="4838224" y="290036"/>
                  </a:moveTo>
                  <a:cubicBezTo>
                    <a:pt x="4841081" y="283369"/>
                    <a:pt x="4843939" y="277654"/>
                    <a:pt x="4845844" y="272891"/>
                  </a:cubicBezTo>
                  <a:cubicBezTo>
                    <a:pt x="4846797" y="270034"/>
                    <a:pt x="4847749" y="267176"/>
                    <a:pt x="4848701" y="265271"/>
                  </a:cubicBezTo>
                  <a:cubicBezTo>
                    <a:pt x="4848701" y="268129"/>
                    <a:pt x="4849654" y="271939"/>
                    <a:pt x="4849654" y="275749"/>
                  </a:cubicBezTo>
                  <a:cubicBezTo>
                    <a:pt x="4848701" y="276701"/>
                    <a:pt x="4848701" y="277654"/>
                    <a:pt x="4847749" y="277654"/>
                  </a:cubicBezTo>
                  <a:cubicBezTo>
                    <a:pt x="4847749" y="274796"/>
                    <a:pt x="4847749" y="273844"/>
                    <a:pt x="4847749" y="273844"/>
                  </a:cubicBezTo>
                  <a:cubicBezTo>
                    <a:pt x="4847749" y="273844"/>
                    <a:pt x="4847749" y="275749"/>
                    <a:pt x="4847749" y="278606"/>
                  </a:cubicBezTo>
                  <a:cubicBezTo>
                    <a:pt x="4845844" y="281464"/>
                    <a:pt x="4842987" y="284321"/>
                    <a:pt x="4841081" y="288131"/>
                  </a:cubicBezTo>
                  <a:cubicBezTo>
                    <a:pt x="4840129" y="290036"/>
                    <a:pt x="4838224" y="291941"/>
                    <a:pt x="4836319" y="294799"/>
                  </a:cubicBezTo>
                  <a:cubicBezTo>
                    <a:pt x="4836319" y="292894"/>
                    <a:pt x="4837272" y="291941"/>
                    <a:pt x="4838224" y="290036"/>
                  </a:cubicBezTo>
                  <a:close/>
                  <a:moveTo>
                    <a:pt x="4835366" y="309086"/>
                  </a:moveTo>
                  <a:cubicBezTo>
                    <a:pt x="4835366" y="309086"/>
                    <a:pt x="4835366" y="308134"/>
                    <a:pt x="4836319" y="308134"/>
                  </a:cubicBezTo>
                  <a:cubicBezTo>
                    <a:pt x="4837272" y="309086"/>
                    <a:pt x="4837272" y="310039"/>
                    <a:pt x="4838224" y="311944"/>
                  </a:cubicBezTo>
                  <a:cubicBezTo>
                    <a:pt x="4838224" y="312896"/>
                    <a:pt x="4839176" y="312896"/>
                    <a:pt x="4839176" y="313849"/>
                  </a:cubicBezTo>
                  <a:cubicBezTo>
                    <a:pt x="4838224" y="314801"/>
                    <a:pt x="4837272" y="315754"/>
                    <a:pt x="4835366" y="317659"/>
                  </a:cubicBezTo>
                  <a:cubicBezTo>
                    <a:pt x="4835366" y="317659"/>
                    <a:pt x="4835366" y="317659"/>
                    <a:pt x="4835366" y="317659"/>
                  </a:cubicBezTo>
                  <a:cubicBezTo>
                    <a:pt x="4835366" y="317659"/>
                    <a:pt x="4834414" y="316706"/>
                    <a:pt x="4834414" y="316706"/>
                  </a:cubicBezTo>
                  <a:cubicBezTo>
                    <a:pt x="4833462" y="315754"/>
                    <a:pt x="4833462" y="315754"/>
                    <a:pt x="4832509" y="314801"/>
                  </a:cubicBezTo>
                  <a:cubicBezTo>
                    <a:pt x="4833462" y="312896"/>
                    <a:pt x="4834414" y="310991"/>
                    <a:pt x="4835366" y="309086"/>
                  </a:cubicBezTo>
                  <a:close/>
                  <a:moveTo>
                    <a:pt x="4830604" y="319564"/>
                  </a:moveTo>
                  <a:cubicBezTo>
                    <a:pt x="4831556" y="317659"/>
                    <a:pt x="4831556" y="316706"/>
                    <a:pt x="4832509" y="314801"/>
                  </a:cubicBezTo>
                  <a:cubicBezTo>
                    <a:pt x="4832509" y="315754"/>
                    <a:pt x="4833462" y="315754"/>
                    <a:pt x="4833462" y="316706"/>
                  </a:cubicBezTo>
                  <a:cubicBezTo>
                    <a:pt x="4833462" y="317659"/>
                    <a:pt x="4834414" y="317659"/>
                    <a:pt x="4834414" y="318611"/>
                  </a:cubicBezTo>
                  <a:cubicBezTo>
                    <a:pt x="4832509" y="320516"/>
                    <a:pt x="4830604" y="322421"/>
                    <a:pt x="4828699" y="324326"/>
                  </a:cubicBezTo>
                  <a:cubicBezTo>
                    <a:pt x="4829651" y="322421"/>
                    <a:pt x="4829651" y="320516"/>
                    <a:pt x="4830604" y="319564"/>
                  </a:cubicBezTo>
                  <a:close/>
                  <a:moveTo>
                    <a:pt x="4817269" y="364331"/>
                  </a:moveTo>
                  <a:cubicBezTo>
                    <a:pt x="4817269" y="361474"/>
                    <a:pt x="4817269" y="359569"/>
                    <a:pt x="4817269" y="356711"/>
                  </a:cubicBezTo>
                  <a:cubicBezTo>
                    <a:pt x="4820126" y="349091"/>
                    <a:pt x="4822984" y="342424"/>
                    <a:pt x="4824889" y="335756"/>
                  </a:cubicBezTo>
                  <a:cubicBezTo>
                    <a:pt x="4824889" y="335756"/>
                    <a:pt x="4825841" y="334804"/>
                    <a:pt x="4825841" y="334804"/>
                  </a:cubicBezTo>
                  <a:cubicBezTo>
                    <a:pt x="4829651" y="328136"/>
                    <a:pt x="4833462" y="323374"/>
                    <a:pt x="4835366" y="319564"/>
                  </a:cubicBezTo>
                  <a:cubicBezTo>
                    <a:pt x="4835366" y="320516"/>
                    <a:pt x="4836319" y="321469"/>
                    <a:pt x="4837272" y="322421"/>
                  </a:cubicBezTo>
                  <a:cubicBezTo>
                    <a:pt x="4838224" y="324326"/>
                    <a:pt x="4839176" y="327184"/>
                    <a:pt x="4841081" y="330994"/>
                  </a:cubicBezTo>
                  <a:cubicBezTo>
                    <a:pt x="4842034" y="332899"/>
                    <a:pt x="4842034" y="333851"/>
                    <a:pt x="4842987" y="335756"/>
                  </a:cubicBezTo>
                  <a:cubicBezTo>
                    <a:pt x="4840129" y="338614"/>
                    <a:pt x="4838224" y="341471"/>
                    <a:pt x="4835366" y="345281"/>
                  </a:cubicBezTo>
                  <a:cubicBezTo>
                    <a:pt x="4831556" y="350996"/>
                    <a:pt x="4826794" y="357664"/>
                    <a:pt x="4822984" y="366236"/>
                  </a:cubicBezTo>
                  <a:cubicBezTo>
                    <a:pt x="4822031" y="367189"/>
                    <a:pt x="4821079" y="368141"/>
                    <a:pt x="4820126" y="369094"/>
                  </a:cubicBezTo>
                  <a:cubicBezTo>
                    <a:pt x="4819174" y="370046"/>
                    <a:pt x="4818222" y="370999"/>
                    <a:pt x="4817269" y="371951"/>
                  </a:cubicBezTo>
                  <a:cubicBezTo>
                    <a:pt x="4816316" y="369094"/>
                    <a:pt x="4817269" y="366236"/>
                    <a:pt x="4817269" y="364331"/>
                  </a:cubicBezTo>
                  <a:close/>
                  <a:moveTo>
                    <a:pt x="4816316" y="376714"/>
                  </a:moveTo>
                  <a:cubicBezTo>
                    <a:pt x="4817269" y="373856"/>
                    <a:pt x="4819174" y="370999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19174" y="372904"/>
                    <a:pt x="4817269" y="375761"/>
                    <a:pt x="4816316" y="378619"/>
                  </a:cubicBezTo>
                  <a:cubicBezTo>
                    <a:pt x="4816316" y="376714"/>
                    <a:pt x="4816316" y="376714"/>
                    <a:pt x="4816316" y="376714"/>
                  </a:cubicBezTo>
                  <a:close/>
                  <a:moveTo>
                    <a:pt x="4762024" y="305276"/>
                  </a:moveTo>
                  <a:cubicBezTo>
                    <a:pt x="4762024" y="306229"/>
                    <a:pt x="4762976" y="312896"/>
                    <a:pt x="4763929" y="322421"/>
                  </a:cubicBezTo>
                  <a:cubicBezTo>
                    <a:pt x="4762024" y="317659"/>
                    <a:pt x="4761072" y="313849"/>
                    <a:pt x="4760119" y="309086"/>
                  </a:cubicBezTo>
                  <a:cubicBezTo>
                    <a:pt x="4761072" y="306229"/>
                    <a:pt x="4761072" y="303371"/>
                    <a:pt x="4762024" y="300514"/>
                  </a:cubicBezTo>
                  <a:cubicBezTo>
                    <a:pt x="4762024" y="302419"/>
                    <a:pt x="4762024" y="303371"/>
                    <a:pt x="4762024" y="305276"/>
                  </a:cubicBezTo>
                  <a:close/>
                  <a:moveTo>
                    <a:pt x="4755356" y="279559"/>
                  </a:moveTo>
                  <a:cubicBezTo>
                    <a:pt x="4757262" y="284321"/>
                    <a:pt x="4758214" y="289084"/>
                    <a:pt x="4760119" y="294799"/>
                  </a:cubicBezTo>
                  <a:cubicBezTo>
                    <a:pt x="4760119" y="295751"/>
                    <a:pt x="4760119" y="296704"/>
                    <a:pt x="4761072" y="297656"/>
                  </a:cubicBezTo>
                  <a:cubicBezTo>
                    <a:pt x="4760119" y="299561"/>
                    <a:pt x="4759166" y="301466"/>
                    <a:pt x="4758214" y="304324"/>
                  </a:cubicBezTo>
                  <a:cubicBezTo>
                    <a:pt x="4757262" y="300514"/>
                    <a:pt x="4755356" y="296704"/>
                    <a:pt x="4754404" y="292894"/>
                  </a:cubicBezTo>
                  <a:cubicBezTo>
                    <a:pt x="4754404" y="288131"/>
                    <a:pt x="4754404" y="284321"/>
                    <a:pt x="4755356" y="279559"/>
                  </a:cubicBezTo>
                  <a:close/>
                  <a:moveTo>
                    <a:pt x="4759166" y="342424"/>
                  </a:moveTo>
                  <a:cubicBezTo>
                    <a:pt x="4757262" y="338614"/>
                    <a:pt x="4756309" y="335756"/>
                    <a:pt x="4755356" y="331946"/>
                  </a:cubicBezTo>
                  <a:cubicBezTo>
                    <a:pt x="4755356" y="330041"/>
                    <a:pt x="4756309" y="328136"/>
                    <a:pt x="4756309" y="326231"/>
                  </a:cubicBezTo>
                  <a:cubicBezTo>
                    <a:pt x="4757262" y="330994"/>
                    <a:pt x="4758214" y="336709"/>
                    <a:pt x="4759166" y="342424"/>
                  </a:cubicBezTo>
                  <a:close/>
                  <a:moveTo>
                    <a:pt x="4753451" y="312896"/>
                  </a:moveTo>
                  <a:cubicBezTo>
                    <a:pt x="4753451" y="313849"/>
                    <a:pt x="4753451" y="314801"/>
                    <a:pt x="4754404" y="315754"/>
                  </a:cubicBezTo>
                  <a:cubicBezTo>
                    <a:pt x="4754404" y="316706"/>
                    <a:pt x="4754404" y="316706"/>
                    <a:pt x="4753451" y="317659"/>
                  </a:cubicBezTo>
                  <a:cubicBezTo>
                    <a:pt x="4753451" y="315754"/>
                    <a:pt x="4753451" y="313849"/>
                    <a:pt x="4753451" y="312896"/>
                  </a:cubicBezTo>
                  <a:close/>
                  <a:moveTo>
                    <a:pt x="4755356" y="373856"/>
                  </a:moveTo>
                  <a:cubicBezTo>
                    <a:pt x="4755356" y="374809"/>
                    <a:pt x="4755356" y="374809"/>
                    <a:pt x="4756309" y="375761"/>
                  </a:cubicBezTo>
                  <a:cubicBezTo>
                    <a:pt x="4755356" y="376714"/>
                    <a:pt x="4755356" y="378619"/>
                    <a:pt x="4754404" y="379571"/>
                  </a:cubicBezTo>
                  <a:cubicBezTo>
                    <a:pt x="4753451" y="379571"/>
                    <a:pt x="4753451" y="379571"/>
                    <a:pt x="4752499" y="379571"/>
                  </a:cubicBezTo>
                  <a:cubicBezTo>
                    <a:pt x="4753451" y="377666"/>
                    <a:pt x="4754404" y="375761"/>
                    <a:pt x="4755356" y="373856"/>
                  </a:cubicBezTo>
                  <a:close/>
                  <a:moveTo>
                    <a:pt x="4748689" y="291941"/>
                  </a:moveTo>
                  <a:cubicBezTo>
                    <a:pt x="4747737" y="295751"/>
                    <a:pt x="4747737" y="299561"/>
                    <a:pt x="4746784" y="303371"/>
                  </a:cubicBezTo>
                  <a:cubicBezTo>
                    <a:pt x="4746784" y="303371"/>
                    <a:pt x="4746784" y="303371"/>
                    <a:pt x="4746784" y="303371"/>
                  </a:cubicBezTo>
                  <a:cubicBezTo>
                    <a:pt x="4746784" y="302419"/>
                    <a:pt x="4746784" y="300514"/>
                    <a:pt x="4746784" y="299561"/>
                  </a:cubicBezTo>
                  <a:cubicBezTo>
                    <a:pt x="4746784" y="296704"/>
                    <a:pt x="4747737" y="293846"/>
                    <a:pt x="4748689" y="291941"/>
                  </a:cubicBezTo>
                  <a:close/>
                  <a:moveTo>
                    <a:pt x="4738212" y="327184"/>
                  </a:moveTo>
                  <a:cubicBezTo>
                    <a:pt x="4738212" y="331946"/>
                    <a:pt x="4737259" y="335756"/>
                    <a:pt x="4737259" y="341471"/>
                  </a:cubicBezTo>
                  <a:cubicBezTo>
                    <a:pt x="4737259" y="339566"/>
                    <a:pt x="4736306" y="338614"/>
                    <a:pt x="4736306" y="336709"/>
                  </a:cubicBezTo>
                  <a:cubicBezTo>
                    <a:pt x="4737259" y="332899"/>
                    <a:pt x="4737259" y="330041"/>
                    <a:pt x="4738212" y="327184"/>
                  </a:cubicBezTo>
                  <a:close/>
                  <a:moveTo>
                    <a:pt x="4720114" y="261461"/>
                  </a:moveTo>
                  <a:cubicBezTo>
                    <a:pt x="4720114" y="261461"/>
                    <a:pt x="4720114" y="261461"/>
                    <a:pt x="4720114" y="261461"/>
                  </a:cubicBezTo>
                  <a:cubicBezTo>
                    <a:pt x="4722972" y="270034"/>
                    <a:pt x="4725829" y="279559"/>
                    <a:pt x="4729639" y="290989"/>
                  </a:cubicBezTo>
                  <a:cubicBezTo>
                    <a:pt x="4730591" y="292894"/>
                    <a:pt x="4730591" y="294799"/>
                    <a:pt x="4731544" y="296704"/>
                  </a:cubicBezTo>
                  <a:cubicBezTo>
                    <a:pt x="4730591" y="300514"/>
                    <a:pt x="4728687" y="304324"/>
                    <a:pt x="4727734" y="308134"/>
                  </a:cubicBezTo>
                  <a:cubicBezTo>
                    <a:pt x="4726781" y="304324"/>
                    <a:pt x="4724876" y="299561"/>
                    <a:pt x="4723924" y="295751"/>
                  </a:cubicBezTo>
                  <a:cubicBezTo>
                    <a:pt x="4722019" y="289084"/>
                    <a:pt x="4720114" y="282416"/>
                    <a:pt x="4718209" y="276701"/>
                  </a:cubicBezTo>
                  <a:cubicBezTo>
                    <a:pt x="4718209" y="270034"/>
                    <a:pt x="4719162" y="265271"/>
                    <a:pt x="4720114" y="261461"/>
                  </a:cubicBezTo>
                  <a:close/>
                  <a:moveTo>
                    <a:pt x="4709637" y="324326"/>
                  </a:moveTo>
                  <a:cubicBezTo>
                    <a:pt x="4711541" y="315754"/>
                    <a:pt x="4712494" y="308134"/>
                    <a:pt x="4713447" y="301466"/>
                  </a:cubicBezTo>
                  <a:cubicBezTo>
                    <a:pt x="4715351" y="310991"/>
                    <a:pt x="4717256" y="321469"/>
                    <a:pt x="4719162" y="331946"/>
                  </a:cubicBezTo>
                  <a:cubicBezTo>
                    <a:pt x="4718209" y="335756"/>
                    <a:pt x="4716304" y="339566"/>
                    <a:pt x="4715351" y="343376"/>
                  </a:cubicBezTo>
                  <a:cubicBezTo>
                    <a:pt x="4715351" y="343376"/>
                    <a:pt x="4715351" y="343376"/>
                    <a:pt x="4715351" y="343376"/>
                  </a:cubicBezTo>
                  <a:cubicBezTo>
                    <a:pt x="4712494" y="339566"/>
                    <a:pt x="4709637" y="335756"/>
                    <a:pt x="4707731" y="332899"/>
                  </a:cubicBezTo>
                  <a:cubicBezTo>
                    <a:pt x="4708684" y="330041"/>
                    <a:pt x="4708684" y="327184"/>
                    <a:pt x="4709637" y="324326"/>
                  </a:cubicBezTo>
                  <a:close/>
                  <a:moveTo>
                    <a:pt x="4703922" y="355759"/>
                  </a:moveTo>
                  <a:cubicBezTo>
                    <a:pt x="4704874" y="357664"/>
                    <a:pt x="4704874" y="358616"/>
                    <a:pt x="4705826" y="360521"/>
                  </a:cubicBezTo>
                  <a:cubicBezTo>
                    <a:pt x="4706779" y="363379"/>
                    <a:pt x="4707731" y="366236"/>
                    <a:pt x="4708684" y="369094"/>
                  </a:cubicBezTo>
                  <a:cubicBezTo>
                    <a:pt x="4707731" y="371951"/>
                    <a:pt x="4705826" y="374809"/>
                    <a:pt x="4704874" y="377666"/>
                  </a:cubicBezTo>
                  <a:cubicBezTo>
                    <a:pt x="4704874" y="377666"/>
                    <a:pt x="4704874" y="376714"/>
                    <a:pt x="4704874" y="376714"/>
                  </a:cubicBezTo>
                  <a:cubicBezTo>
                    <a:pt x="4703922" y="374809"/>
                    <a:pt x="4702969" y="373856"/>
                    <a:pt x="4702016" y="371951"/>
                  </a:cubicBezTo>
                  <a:cubicBezTo>
                    <a:pt x="4702016" y="366236"/>
                    <a:pt x="4702969" y="361474"/>
                    <a:pt x="4703922" y="355759"/>
                  </a:cubicBezTo>
                  <a:close/>
                  <a:moveTo>
                    <a:pt x="4682966" y="380524"/>
                  </a:moveTo>
                  <a:cubicBezTo>
                    <a:pt x="4682014" y="384334"/>
                    <a:pt x="4681062" y="388144"/>
                    <a:pt x="4680109" y="392906"/>
                  </a:cubicBezTo>
                  <a:cubicBezTo>
                    <a:pt x="4679156" y="392906"/>
                    <a:pt x="4677251" y="393859"/>
                    <a:pt x="4676299" y="393859"/>
                  </a:cubicBezTo>
                  <a:cubicBezTo>
                    <a:pt x="4676299" y="391954"/>
                    <a:pt x="4675347" y="390049"/>
                    <a:pt x="4675347" y="388144"/>
                  </a:cubicBezTo>
                  <a:cubicBezTo>
                    <a:pt x="4678204" y="384334"/>
                    <a:pt x="4681062" y="381476"/>
                    <a:pt x="4682966" y="378619"/>
                  </a:cubicBezTo>
                  <a:cubicBezTo>
                    <a:pt x="4682014" y="379571"/>
                    <a:pt x="4682966" y="380524"/>
                    <a:pt x="4682966" y="380524"/>
                  </a:cubicBezTo>
                  <a:close/>
                  <a:moveTo>
                    <a:pt x="4672489" y="361474"/>
                  </a:moveTo>
                  <a:cubicBezTo>
                    <a:pt x="4674394" y="365284"/>
                    <a:pt x="4677251" y="370046"/>
                    <a:pt x="4679156" y="373856"/>
                  </a:cubicBezTo>
                  <a:cubicBezTo>
                    <a:pt x="4677251" y="375761"/>
                    <a:pt x="4674394" y="377666"/>
                    <a:pt x="4672489" y="379571"/>
                  </a:cubicBezTo>
                  <a:cubicBezTo>
                    <a:pt x="4672489" y="378619"/>
                    <a:pt x="4672489" y="377666"/>
                    <a:pt x="4671537" y="376714"/>
                  </a:cubicBezTo>
                  <a:cubicBezTo>
                    <a:pt x="4671537" y="374809"/>
                    <a:pt x="4670584" y="372904"/>
                    <a:pt x="4670584" y="370999"/>
                  </a:cubicBezTo>
                  <a:cubicBezTo>
                    <a:pt x="4671537" y="368141"/>
                    <a:pt x="4671537" y="364331"/>
                    <a:pt x="4672489" y="361474"/>
                  </a:cubicBezTo>
                  <a:close/>
                  <a:moveTo>
                    <a:pt x="4661059" y="265271"/>
                  </a:moveTo>
                  <a:cubicBezTo>
                    <a:pt x="4662012" y="260509"/>
                    <a:pt x="4662964" y="256699"/>
                    <a:pt x="4663916" y="252889"/>
                  </a:cubicBezTo>
                  <a:cubicBezTo>
                    <a:pt x="4665822" y="246221"/>
                    <a:pt x="4667726" y="241459"/>
                    <a:pt x="4669631" y="237649"/>
                  </a:cubicBezTo>
                  <a:cubicBezTo>
                    <a:pt x="4669631" y="239554"/>
                    <a:pt x="4669631" y="240506"/>
                    <a:pt x="4669631" y="242411"/>
                  </a:cubicBezTo>
                  <a:cubicBezTo>
                    <a:pt x="4667726" y="250031"/>
                    <a:pt x="4664869" y="259556"/>
                    <a:pt x="4661059" y="269081"/>
                  </a:cubicBezTo>
                  <a:cubicBezTo>
                    <a:pt x="4661059" y="268129"/>
                    <a:pt x="4661059" y="266224"/>
                    <a:pt x="4661059" y="265271"/>
                  </a:cubicBezTo>
                  <a:close/>
                  <a:moveTo>
                    <a:pt x="4645819" y="278606"/>
                  </a:moveTo>
                  <a:cubicBezTo>
                    <a:pt x="4646772" y="271939"/>
                    <a:pt x="4647724" y="266224"/>
                    <a:pt x="4648676" y="260509"/>
                  </a:cubicBezTo>
                  <a:cubicBezTo>
                    <a:pt x="4649629" y="257651"/>
                    <a:pt x="4649629" y="253841"/>
                    <a:pt x="4650581" y="250984"/>
                  </a:cubicBezTo>
                  <a:cubicBezTo>
                    <a:pt x="4650581" y="250984"/>
                    <a:pt x="4650581" y="251936"/>
                    <a:pt x="4650581" y="251936"/>
                  </a:cubicBezTo>
                  <a:cubicBezTo>
                    <a:pt x="4651534" y="254794"/>
                    <a:pt x="4652487" y="259556"/>
                    <a:pt x="4652487" y="265271"/>
                  </a:cubicBezTo>
                  <a:cubicBezTo>
                    <a:pt x="4652487" y="267176"/>
                    <a:pt x="4652487" y="269081"/>
                    <a:pt x="4652487" y="270034"/>
                  </a:cubicBezTo>
                  <a:cubicBezTo>
                    <a:pt x="4651534" y="272891"/>
                    <a:pt x="4651534" y="275749"/>
                    <a:pt x="4650581" y="278606"/>
                  </a:cubicBezTo>
                  <a:cubicBezTo>
                    <a:pt x="4649629" y="282416"/>
                    <a:pt x="4648676" y="287179"/>
                    <a:pt x="4648676" y="290989"/>
                  </a:cubicBezTo>
                  <a:cubicBezTo>
                    <a:pt x="4648676" y="287179"/>
                    <a:pt x="4646772" y="283369"/>
                    <a:pt x="4645819" y="278606"/>
                  </a:cubicBezTo>
                  <a:cubicBezTo>
                    <a:pt x="4645819" y="278606"/>
                    <a:pt x="4645819" y="278606"/>
                    <a:pt x="4645819" y="278606"/>
                  </a:cubicBezTo>
                  <a:close/>
                  <a:moveTo>
                    <a:pt x="4642962" y="293846"/>
                  </a:moveTo>
                  <a:cubicBezTo>
                    <a:pt x="4643914" y="296704"/>
                    <a:pt x="4643914" y="299561"/>
                    <a:pt x="4644866" y="302419"/>
                  </a:cubicBezTo>
                  <a:cubicBezTo>
                    <a:pt x="4644866" y="304324"/>
                    <a:pt x="4645819" y="307181"/>
                    <a:pt x="4645819" y="309086"/>
                  </a:cubicBezTo>
                  <a:cubicBezTo>
                    <a:pt x="4645819" y="309086"/>
                    <a:pt x="4645819" y="309086"/>
                    <a:pt x="4645819" y="309086"/>
                  </a:cubicBezTo>
                  <a:cubicBezTo>
                    <a:pt x="4644866" y="308134"/>
                    <a:pt x="4643914" y="307181"/>
                    <a:pt x="4642962" y="306229"/>
                  </a:cubicBezTo>
                  <a:cubicBezTo>
                    <a:pt x="4642962" y="304324"/>
                    <a:pt x="4642009" y="302419"/>
                    <a:pt x="4642009" y="299561"/>
                  </a:cubicBezTo>
                  <a:cubicBezTo>
                    <a:pt x="4642962" y="297656"/>
                    <a:pt x="4642962" y="295751"/>
                    <a:pt x="4642962" y="293846"/>
                  </a:cubicBezTo>
                  <a:close/>
                  <a:moveTo>
                    <a:pt x="4595337" y="280511"/>
                  </a:moveTo>
                  <a:cubicBezTo>
                    <a:pt x="4596289" y="284321"/>
                    <a:pt x="4597241" y="289084"/>
                    <a:pt x="4598194" y="293846"/>
                  </a:cubicBezTo>
                  <a:cubicBezTo>
                    <a:pt x="4598194" y="295751"/>
                    <a:pt x="4598194" y="298609"/>
                    <a:pt x="4598194" y="300514"/>
                  </a:cubicBezTo>
                  <a:cubicBezTo>
                    <a:pt x="4598194" y="304324"/>
                    <a:pt x="4598194" y="308134"/>
                    <a:pt x="4598194" y="311944"/>
                  </a:cubicBezTo>
                  <a:cubicBezTo>
                    <a:pt x="4597241" y="313849"/>
                    <a:pt x="4597241" y="316706"/>
                    <a:pt x="4596289" y="319564"/>
                  </a:cubicBezTo>
                  <a:cubicBezTo>
                    <a:pt x="4595337" y="316706"/>
                    <a:pt x="4594384" y="314801"/>
                    <a:pt x="4593431" y="311944"/>
                  </a:cubicBezTo>
                  <a:cubicBezTo>
                    <a:pt x="4593431" y="310039"/>
                    <a:pt x="4593431" y="307181"/>
                    <a:pt x="4593431" y="305276"/>
                  </a:cubicBezTo>
                  <a:cubicBezTo>
                    <a:pt x="4593431" y="298609"/>
                    <a:pt x="4593431" y="292894"/>
                    <a:pt x="4593431" y="286226"/>
                  </a:cubicBezTo>
                  <a:cubicBezTo>
                    <a:pt x="4593431" y="284321"/>
                    <a:pt x="4594384" y="282416"/>
                    <a:pt x="4595337" y="280511"/>
                  </a:cubicBezTo>
                  <a:cubicBezTo>
                    <a:pt x="4595337" y="280511"/>
                    <a:pt x="4595337" y="280511"/>
                    <a:pt x="4595337" y="280511"/>
                  </a:cubicBezTo>
                  <a:close/>
                  <a:moveTo>
                    <a:pt x="4595337" y="277654"/>
                  </a:moveTo>
                  <a:cubicBezTo>
                    <a:pt x="4594384" y="278606"/>
                    <a:pt x="4594384" y="278606"/>
                    <a:pt x="4593431" y="279559"/>
                  </a:cubicBezTo>
                  <a:cubicBezTo>
                    <a:pt x="4593431" y="279559"/>
                    <a:pt x="4593431" y="280511"/>
                    <a:pt x="4592479" y="280511"/>
                  </a:cubicBezTo>
                  <a:cubicBezTo>
                    <a:pt x="4592479" y="274796"/>
                    <a:pt x="4592479" y="269081"/>
                    <a:pt x="4592479" y="263366"/>
                  </a:cubicBezTo>
                  <a:cubicBezTo>
                    <a:pt x="4593431" y="267176"/>
                    <a:pt x="4594384" y="271939"/>
                    <a:pt x="4595337" y="277654"/>
                  </a:cubicBezTo>
                  <a:close/>
                  <a:moveTo>
                    <a:pt x="4576287" y="253841"/>
                  </a:moveTo>
                  <a:cubicBezTo>
                    <a:pt x="4576287" y="260509"/>
                    <a:pt x="4576287" y="267176"/>
                    <a:pt x="4575334" y="273844"/>
                  </a:cubicBezTo>
                  <a:cubicBezTo>
                    <a:pt x="4573429" y="270034"/>
                    <a:pt x="4571524" y="266224"/>
                    <a:pt x="4569619" y="262414"/>
                  </a:cubicBezTo>
                  <a:cubicBezTo>
                    <a:pt x="4572476" y="259556"/>
                    <a:pt x="4574381" y="256699"/>
                    <a:pt x="4576287" y="253841"/>
                  </a:cubicBezTo>
                  <a:close/>
                  <a:moveTo>
                    <a:pt x="4566762" y="268129"/>
                  </a:moveTo>
                  <a:cubicBezTo>
                    <a:pt x="4566762" y="268129"/>
                    <a:pt x="4566762" y="269081"/>
                    <a:pt x="4566762" y="268129"/>
                  </a:cubicBezTo>
                  <a:cubicBezTo>
                    <a:pt x="4568666" y="273844"/>
                    <a:pt x="4570572" y="278606"/>
                    <a:pt x="4571524" y="284321"/>
                  </a:cubicBezTo>
                  <a:cubicBezTo>
                    <a:pt x="4572476" y="288131"/>
                    <a:pt x="4573429" y="292894"/>
                    <a:pt x="4574381" y="296704"/>
                  </a:cubicBezTo>
                  <a:cubicBezTo>
                    <a:pt x="4574381" y="298609"/>
                    <a:pt x="4574381" y="299561"/>
                    <a:pt x="4574381" y="301466"/>
                  </a:cubicBezTo>
                  <a:cubicBezTo>
                    <a:pt x="4570572" y="293846"/>
                    <a:pt x="4568666" y="289084"/>
                    <a:pt x="4568666" y="289084"/>
                  </a:cubicBezTo>
                  <a:cubicBezTo>
                    <a:pt x="4568666" y="289084"/>
                    <a:pt x="4570572" y="296704"/>
                    <a:pt x="4574381" y="309086"/>
                  </a:cubicBezTo>
                  <a:cubicBezTo>
                    <a:pt x="4573429" y="310991"/>
                    <a:pt x="4572476" y="312896"/>
                    <a:pt x="4571524" y="314801"/>
                  </a:cubicBezTo>
                  <a:cubicBezTo>
                    <a:pt x="4571524" y="314801"/>
                    <a:pt x="4571524" y="314801"/>
                    <a:pt x="4571524" y="315754"/>
                  </a:cubicBezTo>
                  <a:cubicBezTo>
                    <a:pt x="4568666" y="293846"/>
                    <a:pt x="4566762" y="278606"/>
                    <a:pt x="4564856" y="271939"/>
                  </a:cubicBezTo>
                  <a:cubicBezTo>
                    <a:pt x="4564856" y="270986"/>
                    <a:pt x="4565809" y="270034"/>
                    <a:pt x="4566762" y="268129"/>
                  </a:cubicBezTo>
                  <a:close/>
                  <a:moveTo>
                    <a:pt x="4560094" y="254794"/>
                  </a:moveTo>
                  <a:cubicBezTo>
                    <a:pt x="4561047" y="256699"/>
                    <a:pt x="4561999" y="258604"/>
                    <a:pt x="4562951" y="260509"/>
                  </a:cubicBezTo>
                  <a:cubicBezTo>
                    <a:pt x="4561999" y="261461"/>
                    <a:pt x="4561047" y="262414"/>
                    <a:pt x="4561047" y="263366"/>
                  </a:cubicBezTo>
                  <a:cubicBezTo>
                    <a:pt x="4560094" y="265271"/>
                    <a:pt x="4558189" y="266224"/>
                    <a:pt x="4557237" y="268129"/>
                  </a:cubicBezTo>
                  <a:cubicBezTo>
                    <a:pt x="4558189" y="263366"/>
                    <a:pt x="4559141" y="258604"/>
                    <a:pt x="4560094" y="254794"/>
                  </a:cubicBezTo>
                  <a:close/>
                  <a:moveTo>
                    <a:pt x="4548664" y="317659"/>
                  </a:moveTo>
                  <a:cubicBezTo>
                    <a:pt x="4551522" y="307181"/>
                    <a:pt x="4554379" y="298609"/>
                    <a:pt x="4557237" y="290036"/>
                  </a:cubicBezTo>
                  <a:cubicBezTo>
                    <a:pt x="4559141" y="284321"/>
                    <a:pt x="4561047" y="279559"/>
                    <a:pt x="4562951" y="275749"/>
                  </a:cubicBezTo>
                  <a:cubicBezTo>
                    <a:pt x="4561999" y="283369"/>
                    <a:pt x="4561047" y="298609"/>
                    <a:pt x="4560094" y="318611"/>
                  </a:cubicBezTo>
                  <a:cubicBezTo>
                    <a:pt x="4557237" y="313849"/>
                    <a:pt x="4555331" y="310991"/>
                    <a:pt x="4555331" y="310991"/>
                  </a:cubicBezTo>
                  <a:cubicBezTo>
                    <a:pt x="4555331" y="310991"/>
                    <a:pt x="4557237" y="314801"/>
                    <a:pt x="4560094" y="321469"/>
                  </a:cubicBezTo>
                  <a:cubicBezTo>
                    <a:pt x="4560094" y="321469"/>
                    <a:pt x="4560094" y="321469"/>
                    <a:pt x="4560094" y="321469"/>
                  </a:cubicBezTo>
                  <a:cubicBezTo>
                    <a:pt x="4560094" y="328136"/>
                    <a:pt x="4559141" y="334804"/>
                    <a:pt x="4559141" y="342424"/>
                  </a:cubicBezTo>
                  <a:cubicBezTo>
                    <a:pt x="4558189" y="346234"/>
                    <a:pt x="4556284" y="349091"/>
                    <a:pt x="4555331" y="352901"/>
                  </a:cubicBezTo>
                  <a:cubicBezTo>
                    <a:pt x="4554379" y="355759"/>
                    <a:pt x="4553426" y="358616"/>
                    <a:pt x="4552474" y="361474"/>
                  </a:cubicBezTo>
                  <a:cubicBezTo>
                    <a:pt x="4550569" y="354806"/>
                    <a:pt x="4549616" y="349091"/>
                    <a:pt x="4547712" y="343376"/>
                  </a:cubicBezTo>
                  <a:cubicBezTo>
                    <a:pt x="4547712" y="333851"/>
                    <a:pt x="4547712" y="328136"/>
                    <a:pt x="4547712" y="328136"/>
                  </a:cubicBezTo>
                  <a:cubicBezTo>
                    <a:pt x="4547712" y="328136"/>
                    <a:pt x="4546759" y="331946"/>
                    <a:pt x="4545806" y="338614"/>
                  </a:cubicBezTo>
                  <a:cubicBezTo>
                    <a:pt x="4545806" y="338614"/>
                    <a:pt x="4545806" y="337661"/>
                    <a:pt x="4545806" y="337661"/>
                  </a:cubicBezTo>
                  <a:cubicBezTo>
                    <a:pt x="4545806" y="336709"/>
                    <a:pt x="4545806" y="336709"/>
                    <a:pt x="4544854" y="335756"/>
                  </a:cubicBezTo>
                  <a:cubicBezTo>
                    <a:pt x="4546759" y="329089"/>
                    <a:pt x="4547712" y="323374"/>
                    <a:pt x="4548664" y="317659"/>
                  </a:cubicBezTo>
                  <a:close/>
                  <a:moveTo>
                    <a:pt x="4457224" y="306229"/>
                  </a:moveTo>
                  <a:cubicBezTo>
                    <a:pt x="4457224" y="306229"/>
                    <a:pt x="4456272" y="306229"/>
                    <a:pt x="4457224" y="306229"/>
                  </a:cubicBezTo>
                  <a:cubicBezTo>
                    <a:pt x="4457224" y="305276"/>
                    <a:pt x="4457224" y="305276"/>
                    <a:pt x="4457224" y="304324"/>
                  </a:cubicBezTo>
                  <a:cubicBezTo>
                    <a:pt x="4457224" y="305276"/>
                    <a:pt x="4457224" y="306229"/>
                    <a:pt x="4457224" y="306229"/>
                  </a:cubicBezTo>
                  <a:close/>
                  <a:moveTo>
                    <a:pt x="4478179" y="359569"/>
                  </a:moveTo>
                  <a:cubicBezTo>
                    <a:pt x="4477226" y="352901"/>
                    <a:pt x="4476274" y="346234"/>
                    <a:pt x="4476274" y="339566"/>
                  </a:cubicBezTo>
                  <a:cubicBezTo>
                    <a:pt x="4476274" y="338614"/>
                    <a:pt x="4476274" y="337661"/>
                    <a:pt x="4476274" y="336709"/>
                  </a:cubicBezTo>
                  <a:cubicBezTo>
                    <a:pt x="4479131" y="340519"/>
                    <a:pt x="4481037" y="343376"/>
                    <a:pt x="4483894" y="347186"/>
                  </a:cubicBezTo>
                  <a:cubicBezTo>
                    <a:pt x="4481037" y="350996"/>
                    <a:pt x="4480084" y="355759"/>
                    <a:pt x="4478179" y="359569"/>
                  </a:cubicBezTo>
                  <a:close/>
                  <a:moveTo>
                    <a:pt x="4497229" y="371951"/>
                  </a:moveTo>
                  <a:cubicBezTo>
                    <a:pt x="4497229" y="370046"/>
                    <a:pt x="4497229" y="369094"/>
                    <a:pt x="4497229" y="367189"/>
                  </a:cubicBezTo>
                  <a:cubicBezTo>
                    <a:pt x="4497229" y="368141"/>
                    <a:pt x="4497229" y="369094"/>
                    <a:pt x="4498181" y="370046"/>
                  </a:cubicBezTo>
                  <a:cubicBezTo>
                    <a:pt x="4497229" y="370999"/>
                    <a:pt x="4497229" y="370999"/>
                    <a:pt x="4497229" y="371951"/>
                  </a:cubicBezTo>
                  <a:close/>
                  <a:moveTo>
                    <a:pt x="4504849" y="322421"/>
                  </a:moveTo>
                  <a:cubicBezTo>
                    <a:pt x="4504849" y="325279"/>
                    <a:pt x="4504849" y="328136"/>
                    <a:pt x="4504849" y="330994"/>
                  </a:cubicBezTo>
                  <a:cubicBezTo>
                    <a:pt x="4503897" y="333851"/>
                    <a:pt x="4502944" y="337661"/>
                    <a:pt x="4501991" y="341471"/>
                  </a:cubicBezTo>
                  <a:cubicBezTo>
                    <a:pt x="4501991" y="343376"/>
                    <a:pt x="4501039" y="346234"/>
                    <a:pt x="4501039" y="348139"/>
                  </a:cubicBezTo>
                  <a:cubicBezTo>
                    <a:pt x="4500087" y="347186"/>
                    <a:pt x="4499134" y="346234"/>
                    <a:pt x="4499134" y="345281"/>
                  </a:cubicBezTo>
                  <a:cubicBezTo>
                    <a:pt x="4499134" y="344329"/>
                    <a:pt x="4498181" y="343376"/>
                    <a:pt x="4498181" y="342424"/>
                  </a:cubicBezTo>
                  <a:cubicBezTo>
                    <a:pt x="4499134" y="336709"/>
                    <a:pt x="4501039" y="330994"/>
                    <a:pt x="4501991" y="326231"/>
                  </a:cubicBezTo>
                  <a:cubicBezTo>
                    <a:pt x="4502944" y="320516"/>
                    <a:pt x="4504849" y="315754"/>
                    <a:pt x="4506754" y="310991"/>
                  </a:cubicBezTo>
                  <a:cubicBezTo>
                    <a:pt x="4505801" y="314801"/>
                    <a:pt x="4505801" y="318611"/>
                    <a:pt x="4504849" y="322421"/>
                  </a:cubicBezTo>
                  <a:close/>
                  <a:moveTo>
                    <a:pt x="4462939" y="250984"/>
                  </a:moveTo>
                  <a:cubicBezTo>
                    <a:pt x="4465797" y="242411"/>
                    <a:pt x="4468654" y="233839"/>
                    <a:pt x="4470559" y="226219"/>
                  </a:cubicBezTo>
                  <a:cubicBezTo>
                    <a:pt x="4470559" y="227171"/>
                    <a:pt x="4472464" y="229076"/>
                    <a:pt x="4474369" y="231934"/>
                  </a:cubicBezTo>
                  <a:cubicBezTo>
                    <a:pt x="4475322" y="233839"/>
                    <a:pt x="4477226" y="235744"/>
                    <a:pt x="4479131" y="238601"/>
                  </a:cubicBezTo>
                  <a:cubicBezTo>
                    <a:pt x="4481037" y="241459"/>
                    <a:pt x="4481989" y="245269"/>
                    <a:pt x="4483894" y="248126"/>
                  </a:cubicBezTo>
                  <a:cubicBezTo>
                    <a:pt x="4485799" y="251936"/>
                    <a:pt x="4487704" y="255746"/>
                    <a:pt x="4489609" y="260509"/>
                  </a:cubicBezTo>
                  <a:cubicBezTo>
                    <a:pt x="4491514" y="265271"/>
                    <a:pt x="4493419" y="270034"/>
                    <a:pt x="4495324" y="275749"/>
                  </a:cubicBezTo>
                  <a:cubicBezTo>
                    <a:pt x="4497229" y="281464"/>
                    <a:pt x="4499134" y="287179"/>
                    <a:pt x="4501039" y="293846"/>
                  </a:cubicBezTo>
                  <a:cubicBezTo>
                    <a:pt x="4501991" y="296704"/>
                    <a:pt x="4502944" y="299561"/>
                    <a:pt x="4503897" y="303371"/>
                  </a:cubicBezTo>
                  <a:cubicBezTo>
                    <a:pt x="4501991" y="308134"/>
                    <a:pt x="4499134" y="312896"/>
                    <a:pt x="4497229" y="317659"/>
                  </a:cubicBezTo>
                  <a:cubicBezTo>
                    <a:pt x="4496276" y="320516"/>
                    <a:pt x="4494372" y="323374"/>
                    <a:pt x="4493419" y="326231"/>
                  </a:cubicBezTo>
                  <a:cubicBezTo>
                    <a:pt x="4490562" y="297656"/>
                    <a:pt x="4488656" y="280511"/>
                    <a:pt x="4488656" y="280511"/>
                  </a:cubicBezTo>
                  <a:cubicBezTo>
                    <a:pt x="4488656" y="280511"/>
                    <a:pt x="4487704" y="294799"/>
                    <a:pt x="4487704" y="319564"/>
                  </a:cubicBezTo>
                  <a:cubicBezTo>
                    <a:pt x="4486751" y="316706"/>
                    <a:pt x="4484847" y="313849"/>
                    <a:pt x="4483894" y="311944"/>
                  </a:cubicBezTo>
                  <a:cubicBezTo>
                    <a:pt x="4477226" y="297656"/>
                    <a:pt x="4473416" y="289084"/>
                    <a:pt x="4473416" y="289084"/>
                  </a:cubicBezTo>
                  <a:cubicBezTo>
                    <a:pt x="4473416" y="289084"/>
                    <a:pt x="4476274" y="297656"/>
                    <a:pt x="4481037" y="312896"/>
                  </a:cubicBezTo>
                  <a:cubicBezTo>
                    <a:pt x="4482941" y="317659"/>
                    <a:pt x="4484847" y="323374"/>
                    <a:pt x="4486751" y="330041"/>
                  </a:cubicBezTo>
                  <a:cubicBezTo>
                    <a:pt x="4485799" y="329089"/>
                    <a:pt x="4485799" y="328136"/>
                    <a:pt x="4484847" y="328136"/>
                  </a:cubicBezTo>
                  <a:cubicBezTo>
                    <a:pt x="4481037" y="324326"/>
                    <a:pt x="4478179" y="321469"/>
                    <a:pt x="4475322" y="318611"/>
                  </a:cubicBezTo>
                  <a:cubicBezTo>
                    <a:pt x="4474369" y="313849"/>
                    <a:pt x="4473416" y="309086"/>
                    <a:pt x="4473416" y="304324"/>
                  </a:cubicBezTo>
                  <a:cubicBezTo>
                    <a:pt x="4471512" y="294799"/>
                    <a:pt x="4470559" y="286226"/>
                    <a:pt x="4468654" y="278606"/>
                  </a:cubicBezTo>
                  <a:cubicBezTo>
                    <a:pt x="4474369" y="264319"/>
                    <a:pt x="4477226" y="256699"/>
                    <a:pt x="4477226" y="256699"/>
                  </a:cubicBezTo>
                  <a:cubicBezTo>
                    <a:pt x="4477226" y="256699"/>
                    <a:pt x="4473416" y="262414"/>
                    <a:pt x="4466749" y="273844"/>
                  </a:cubicBezTo>
                  <a:cubicBezTo>
                    <a:pt x="4465797" y="268129"/>
                    <a:pt x="4464844" y="263366"/>
                    <a:pt x="4462939" y="258604"/>
                  </a:cubicBezTo>
                  <a:cubicBezTo>
                    <a:pt x="4462939" y="257651"/>
                    <a:pt x="4462939" y="256699"/>
                    <a:pt x="4462939" y="256699"/>
                  </a:cubicBezTo>
                  <a:cubicBezTo>
                    <a:pt x="4461987" y="253841"/>
                    <a:pt x="4461987" y="252889"/>
                    <a:pt x="4462939" y="250984"/>
                  </a:cubicBezTo>
                  <a:close/>
                  <a:moveTo>
                    <a:pt x="4461034" y="255746"/>
                  </a:moveTo>
                  <a:cubicBezTo>
                    <a:pt x="4461034" y="255746"/>
                    <a:pt x="4461034" y="256699"/>
                    <a:pt x="4461034" y="255746"/>
                  </a:cubicBezTo>
                  <a:cubicBezTo>
                    <a:pt x="4461034" y="256699"/>
                    <a:pt x="4461034" y="256699"/>
                    <a:pt x="4461034" y="255746"/>
                  </a:cubicBezTo>
                  <a:cubicBezTo>
                    <a:pt x="4461034" y="255746"/>
                    <a:pt x="4461034" y="255746"/>
                    <a:pt x="4461034" y="255746"/>
                  </a:cubicBezTo>
                  <a:close/>
                  <a:moveTo>
                    <a:pt x="4455319" y="274796"/>
                  </a:moveTo>
                  <a:cubicBezTo>
                    <a:pt x="4456272" y="272891"/>
                    <a:pt x="4457224" y="270034"/>
                    <a:pt x="4457224" y="268129"/>
                  </a:cubicBezTo>
                  <a:cubicBezTo>
                    <a:pt x="4457224" y="270034"/>
                    <a:pt x="4457224" y="271939"/>
                    <a:pt x="4457224" y="273844"/>
                  </a:cubicBezTo>
                  <a:cubicBezTo>
                    <a:pt x="4457224" y="277654"/>
                    <a:pt x="4457224" y="280511"/>
                    <a:pt x="4458176" y="284321"/>
                  </a:cubicBezTo>
                  <a:cubicBezTo>
                    <a:pt x="4457224" y="287179"/>
                    <a:pt x="4455319" y="290036"/>
                    <a:pt x="4454366" y="292894"/>
                  </a:cubicBezTo>
                  <a:cubicBezTo>
                    <a:pt x="4454366" y="287179"/>
                    <a:pt x="4454366" y="280511"/>
                    <a:pt x="4455319" y="274796"/>
                  </a:cubicBezTo>
                  <a:close/>
                  <a:moveTo>
                    <a:pt x="4449604" y="361474"/>
                  </a:moveTo>
                  <a:cubicBezTo>
                    <a:pt x="4450556" y="353854"/>
                    <a:pt x="4450556" y="346234"/>
                    <a:pt x="4451509" y="339566"/>
                  </a:cubicBezTo>
                  <a:cubicBezTo>
                    <a:pt x="4452462" y="340519"/>
                    <a:pt x="4452462" y="342424"/>
                    <a:pt x="4453414" y="343376"/>
                  </a:cubicBezTo>
                  <a:cubicBezTo>
                    <a:pt x="4453414" y="343376"/>
                    <a:pt x="4453414" y="343376"/>
                    <a:pt x="4453414" y="344329"/>
                  </a:cubicBezTo>
                  <a:cubicBezTo>
                    <a:pt x="4453414" y="344329"/>
                    <a:pt x="4453414" y="344329"/>
                    <a:pt x="4453414" y="344329"/>
                  </a:cubicBezTo>
                  <a:cubicBezTo>
                    <a:pt x="4452462" y="350996"/>
                    <a:pt x="4451509" y="358616"/>
                    <a:pt x="4451509" y="366236"/>
                  </a:cubicBezTo>
                  <a:cubicBezTo>
                    <a:pt x="4450556" y="372904"/>
                    <a:pt x="4449604" y="380524"/>
                    <a:pt x="4448651" y="388144"/>
                  </a:cubicBezTo>
                  <a:cubicBezTo>
                    <a:pt x="4447699" y="387191"/>
                    <a:pt x="4447699" y="387191"/>
                    <a:pt x="4446747" y="386239"/>
                  </a:cubicBezTo>
                  <a:cubicBezTo>
                    <a:pt x="4447699" y="377666"/>
                    <a:pt x="4448651" y="370046"/>
                    <a:pt x="4449604" y="361474"/>
                  </a:cubicBezTo>
                  <a:close/>
                  <a:moveTo>
                    <a:pt x="4386739" y="331946"/>
                  </a:moveTo>
                  <a:cubicBezTo>
                    <a:pt x="4387691" y="332899"/>
                    <a:pt x="4388644" y="334804"/>
                    <a:pt x="4390549" y="335756"/>
                  </a:cubicBezTo>
                  <a:cubicBezTo>
                    <a:pt x="4390549" y="337661"/>
                    <a:pt x="4390549" y="339566"/>
                    <a:pt x="4390549" y="342424"/>
                  </a:cubicBezTo>
                  <a:cubicBezTo>
                    <a:pt x="4389597" y="343376"/>
                    <a:pt x="4388644" y="345281"/>
                    <a:pt x="4386739" y="347186"/>
                  </a:cubicBezTo>
                  <a:cubicBezTo>
                    <a:pt x="4386739" y="341471"/>
                    <a:pt x="4386739" y="336709"/>
                    <a:pt x="4386739" y="331946"/>
                  </a:cubicBezTo>
                  <a:close/>
                  <a:moveTo>
                    <a:pt x="4389597" y="376714"/>
                  </a:moveTo>
                  <a:cubicBezTo>
                    <a:pt x="4389597" y="376714"/>
                    <a:pt x="4389597" y="375761"/>
                    <a:pt x="4388644" y="375761"/>
                  </a:cubicBezTo>
                  <a:cubicBezTo>
                    <a:pt x="4388644" y="373856"/>
                    <a:pt x="4387691" y="371951"/>
                    <a:pt x="4387691" y="370046"/>
                  </a:cubicBezTo>
                  <a:cubicBezTo>
                    <a:pt x="4387691" y="367189"/>
                    <a:pt x="4387691" y="363379"/>
                    <a:pt x="4387691" y="360521"/>
                  </a:cubicBezTo>
                  <a:cubicBezTo>
                    <a:pt x="4387691" y="357664"/>
                    <a:pt x="4387691" y="354806"/>
                    <a:pt x="4387691" y="351949"/>
                  </a:cubicBezTo>
                  <a:cubicBezTo>
                    <a:pt x="4388644" y="349091"/>
                    <a:pt x="4390549" y="347186"/>
                    <a:pt x="4391501" y="345281"/>
                  </a:cubicBezTo>
                  <a:cubicBezTo>
                    <a:pt x="4391501" y="346234"/>
                    <a:pt x="4391501" y="348139"/>
                    <a:pt x="4391501" y="349091"/>
                  </a:cubicBezTo>
                  <a:cubicBezTo>
                    <a:pt x="4391501" y="355759"/>
                    <a:pt x="4392454" y="362426"/>
                    <a:pt x="4392454" y="370046"/>
                  </a:cubicBezTo>
                  <a:cubicBezTo>
                    <a:pt x="4390549" y="371951"/>
                    <a:pt x="4389597" y="374809"/>
                    <a:pt x="4389597" y="376714"/>
                  </a:cubicBezTo>
                  <a:close/>
                  <a:moveTo>
                    <a:pt x="4424839" y="351949"/>
                  </a:moveTo>
                  <a:cubicBezTo>
                    <a:pt x="4424839" y="352901"/>
                    <a:pt x="4424839" y="353854"/>
                    <a:pt x="4424839" y="354806"/>
                  </a:cubicBezTo>
                  <a:cubicBezTo>
                    <a:pt x="4423887" y="355759"/>
                    <a:pt x="4423887" y="356711"/>
                    <a:pt x="4422934" y="356711"/>
                  </a:cubicBezTo>
                  <a:cubicBezTo>
                    <a:pt x="4422934" y="354806"/>
                    <a:pt x="4423887" y="353854"/>
                    <a:pt x="4424839" y="351949"/>
                  </a:cubicBezTo>
                  <a:close/>
                  <a:moveTo>
                    <a:pt x="4415314" y="411004"/>
                  </a:moveTo>
                  <a:cubicBezTo>
                    <a:pt x="4415314" y="411004"/>
                    <a:pt x="4415314" y="411956"/>
                    <a:pt x="4415314" y="411956"/>
                  </a:cubicBezTo>
                  <a:cubicBezTo>
                    <a:pt x="4414362" y="411004"/>
                    <a:pt x="4413409" y="410051"/>
                    <a:pt x="4412456" y="409099"/>
                  </a:cubicBezTo>
                  <a:cubicBezTo>
                    <a:pt x="4412456" y="401479"/>
                    <a:pt x="4412456" y="392906"/>
                    <a:pt x="4411504" y="385286"/>
                  </a:cubicBezTo>
                  <a:cubicBezTo>
                    <a:pt x="4414362" y="380524"/>
                    <a:pt x="4417219" y="376714"/>
                    <a:pt x="4420076" y="372904"/>
                  </a:cubicBezTo>
                  <a:cubicBezTo>
                    <a:pt x="4420076" y="373856"/>
                    <a:pt x="4421029" y="373856"/>
                    <a:pt x="4421029" y="374809"/>
                  </a:cubicBezTo>
                  <a:cubicBezTo>
                    <a:pt x="4419124" y="386239"/>
                    <a:pt x="4417219" y="397669"/>
                    <a:pt x="4415314" y="411004"/>
                  </a:cubicBezTo>
                  <a:close/>
                  <a:moveTo>
                    <a:pt x="4410551" y="254794"/>
                  </a:moveTo>
                  <a:cubicBezTo>
                    <a:pt x="4413409" y="260509"/>
                    <a:pt x="4417219" y="267176"/>
                    <a:pt x="4421029" y="273844"/>
                  </a:cubicBezTo>
                  <a:cubicBezTo>
                    <a:pt x="4419124" y="280511"/>
                    <a:pt x="4417219" y="287179"/>
                    <a:pt x="4415314" y="293846"/>
                  </a:cubicBezTo>
                  <a:cubicBezTo>
                    <a:pt x="4413409" y="301466"/>
                    <a:pt x="4410551" y="309086"/>
                    <a:pt x="4408647" y="316706"/>
                  </a:cubicBezTo>
                  <a:cubicBezTo>
                    <a:pt x="4407694" y="305276"/>
                    <a:pt x="4406741" y="297656"/>
                    <a:pt x="4406741" y="297656"/>
                  </a:cubicBezTo>
                  <a:cubicBezTo>
                    <a:pt x="4406741" y="297656"/>
                    <a:pt x="4404837" y="310991"/>
                    <a:pt x="4402931" y="331946"/>
                  </a:cubicBezTo>
                  <a:cubicBezTo>
                    <a:pt x="4402931" y="333851"/>
                    <a:pt x="4401979" y="335756"/>
                    <a:pt x="4401026" y="337661"/>
                  </a:cubicBezTo>
                  <a:cubicBezTo>
                    <a:pt x="4401026" y="337661"/>
                    <a:pt x="4400074" y="336709"/>
                    <a:pt x="4400074" y="336709"/>
                  </a:cubicBezTo>
                  <a:cubicBezTo>
                    <a:pt x="4393406" y="295751"/>
                    <a:pt x="4388644" y="270034"/>
                    <a:pt x="4388644" y="270034"/>
                  </a:cubicBezTo>
                  <a:cubicBezTo>
                    <a:pt x="4388644" y="270034"/>
                    <a:pt x="4388644" y="292894"/>
                    <a:pt x="4389597" y="328136"/>
                  </a:cubicBezTo>
                  <a:cubicBezTo>
                    <a:pt x="4388644" y="327184"/>
                    <a:pt x="4387691" y="326231"/>
                    <a:pt x="4386739" y="325279"/>
                  </a:cubicBezTo>
                  <a:cubicBezTo>
                    <a:pt x="4386739" y="324326"/>
                    <a:pt x="4386739" y="324326"/>
                    <a:pt x="4386739" y="323374"/>
                  </a:cubicBezTo>
                  <a:cubicBezTo>
                    <a:pt x="4387691" y="311944"/>
                    <a:pt x="4386739" y="300514"/>
                    <a:pt x="4387691" y="290989"/>
                  </a:cubicBezTo>
                  <a:cubicBezTo>
                    <a:pt x="4388644" y="280511"/>
                    <a:pt x="4388644" y="271939"/>
                    <a:pt x="4389597" y="263366"/>
                  </a:cubicBezTo>
                  <a:cubicBezTo>
                    <a:pt x="4390549" y="254794"/>
                    <a:pt x="4390549" y="248126"/>
                    <a:pt x="4391501" y="242411"/>
                  </a:cubicBezTo>
                  <a:cubicBezTo>
                    <a:pt x="4392454" y="233839"/>
                    <a:pt x="4393406" y="228124"/>
                    <a:pt x="4393406" y="225266"/>
                  </a:cubicBezTo>
                  <a:cubicBezTo>
                    <a:pt x="4399122" y="232886"/>
                    <a:pt x="4403884" y="243364"/>
                    <a:pt x="4410551" y="254794"/>
                  </a:cubicBezTo>
                  <a:close/>
                  <a:moveTo>
                    <a:pt x="4389597" y="217646"/>
                  </a:moveTo>
                  <a:cubicBezTo>
                    <a:pt x="4390549" y="219551"/>
                    <a:pt x="4392454" y="221456"/>
                    <a:pt x="4393406" y="224314"/>
                  </a:cubicBezTo>
                  <a:cubicBezTo>
                    <a:pt x="4392454" y="227171"/>
                    <a:pt x="4390549" y="232886"/>
                    <a:pt x="4387691" y="240506"/>
                  </a:cubicBezTo>
                  <a:cubicBezTo>
                    <a:pt x="4385787" y="246221"/>
                    <a:pt x="4383881" y="252889"/>
                    <a:pt x="4381976" y="260509"/>
                  </a:cubicBezTo>
                  <a:cubicBezTo>
                    <a:pt x="4381976" y="259556"/>
                    <a:pt x="4381976" y="257651"/>
                    <a:pt x="4381976" y="256699"/>
                  </a:cubicBezTo>
                  <a:cubicBezTo>
                    <a:pt x="4384834" y="242411"/>
                    <a:pt x="4386739" y="229076"/>
                    <a:pt x="4389597" y="217646"/>
                  </a:cubicBezTo>
                  <a:close/>
                  <a:moveTo>
                    <a:pt x="4374356" y="291941"/>
                  </a:moveTo>
                  <a:cubicBezTo>
                    <a:pt x="4374356" y="291941"/>
                    <a:pt x="4374356" y="292894"/>
                    <a:pt x="4374356" y="292894"/>
                  </a:cubicBezTo>
                  <a:cubicBezTo>
                    <a:pt x="4374356" y="292894"/>
                    <a:pt x="4374356" y="292894"/>
                    <a:pt x="4374356" y="291941"/>
                  </a:cubicBezTo>
                  <a:cubicBezTo>
                    <a:pt x="4374356" y="291941"/>
                    <a:pt x="4374356" y="291941"/>
                    <a:pt x="4374356" y="291941"/>
                  </a:cubicBezTo>
                  <a:close/>
                  <a:moveTo>
                    <a:pt x="4360069" y="282416"/>
                  </a:moveTo>
                  <a:cubicBezTo>
                    <a:pt x="4360069" y="284321"/>
                    <a:pt x="4360069" y="287179"/>
                    <a:pt x="4360069" y="290036"/>
                  </a:cubicBezTo>
                  <a:cubicBezTo>
                    <a:pt x="4360069" y="289084"/>
                    <a:pt x="4359116" y="288131"/>
                    <a:pt x="4359116" y="288131"/>
                  </a:cubicBezTo>
                  <a:cubicBezTo>
                    <a:pt x="4359116" y="285274"/>
                    <a:pt x="4359116" y="283369"/>
                    <a:pt x="4360069" y="282416"/>
                  </a:cubicBezTo>
                  <a:close/>
                  <a:moveTo>
                    <a:pt x="4313397" y="387191"/>
                  </a:moveTo>
                  <a:cubicBezTo>
                    <a:pt x="4312444" y="388144"/>
                    <a:pt x="4312444" y="390049"/>
                    <a:pt x="4311491" y="391001"/>
                  </a:cubicBezTo>
                  <a:cubicBezTo>
                    <a:pt x="4312444" y="389096"/>
                    <a:pt x="4312444" y="388144"/>
                    <a:pt x="4313397" y="387191"/>
                  </a:cubicBezTo>
                  <a:cubicBezTo>
                    <a:pt x="4313397" y="386239"/>
                    <a:pt x="4313397" y="387191"/>
                    <a:pt x="4313397" y="387191"/>
                  </a:cubicBezTo>
                  <a:close/>
                  <a:moveTo>
                    <a:pt x="4311491" y="351949"/>
                  </a:moveTo>
                  <a:cubicBezTo>
                    <a:pt x="4311491" y="356711"/>
                    <a:pt x="4312444" y="360521"/>
                    <a:pt x="4312444" y="365284"/>
                  </a:cubicBezTo>
                  <a:cubicBezTo>
                    <a:pt x="4311491" y="364331"/>
                    <a:pt x="4311491" y="364331"/>
                    <a:pt x="4311491" y="363379"/>
                  </a:cubicBezTo>
                  <a:cubicBezTo>
                    <a:pt x="4311491" y="358616"/>
                    <a:pt x="4311491" y="355759"/>
                    <a:pt x="4311491" y="351949"/>
                  </a:cubicBezTo>
                  <a:close/>
                  <a:moveTo>
                    <a:pt x="4247674" y="313849"/>
                  </a:moveTo>
                  <a:cubicBezTo>
                    <a:pt x="4247674" y="312896"/>
                    <a:pt x="4247674" y="312896"/>
                    <a:pt x="4247674" y="311944"/>
                  </a:cubicBezTo>
                  <a:cubicBezTo>
                    <a:pt x="4247674" y="312896"/>
                    <a:pt x="4247674" y="312896"/>
                    <a:pt x="4247674" y="313849"/>
                  </a:cubicBezTo>
                  <a:cubicBezTo>
                    <a:pt x="4247674" y="317659"/>
                    <a:pt x="4247674" y="320516"/>
                    <a:pt x="4246722" y="324326"/>
                  </a:cubicBezTo>
                  <a:cubicBezTo>
                    <a:pt x="4246722" y="323374"/>
                    <a:pt x="4246722" y="322421"/>
                    <a:pt x="4246722" y="322421"/>
                  </a:cubicBezTo>
                  <a:cubicBezTo>
                    <a:pt x="4246722" y="318611"/>
                    <a:pt x="4247674" y="315754"/>
                    <a:pt x="4247674" y="313849"/>
                  </a:cubicBezTo>
                  <a:close/>
                  <a:moveTo>
                    <a:pt x="4181951" y="367189"/>
                  </a:moveTo>
                  <a:cubicBezTo>
                    <a:pt x="4181951" y="351949"/>
                    <a:pt x="4182904" y="337661"/>
                    <a:pt x="4182904" y="324326"/>
                  </a:cubicBezTo>
                  <a:cubicBezTo>
                    <a:pt x="4182904" y="326231"/>
                    <a:pt x="4183856" y="328136"/>
                    <a:pt x="4183856" y="330041"/>
                  </a:cubicBezTo>
                  <a:cubicBezTo>
                    <a:pt x="4184809" y="333851"/>
                    <a:pt x="4185761" y="336709"/>
                    <a:pt x="4185761" y="340519"/>
                  </a:cubicBezTo>
                  <a:cubicBezTo>
                    <a:pt x="4185761" y="341471"/>
                    <a:pt x="4185761" y="342424"/>
                    <a:pt x="4185761" y="342424"/>
                  </a:cubicBezTo>
                  <a:cubicBezTo>
                    <a:pt x="4184809" y="339566"/>
                    <a:pt x="4183856" y="338614"/>
                    <a:pt x="4183856" y="338614"/>
                  </a:cubicBezTo>
                  <a:cubicBezTo>
                    <a:pt x="4183856" y="338614"/>
                    <a:pt x="4184809" y="345281"/>
                    <a:pt x="4187666" y="357664"/>
                  </a:cubicBezTo>
                  <a:cubicBezTo>
                    <a:pt x="4187666" y="360521"/>
                    <a:pt x="4188619" y="362426"/>
                    <a:pt x="4189571" y="365284"/>
                  </a:cubicBezTo>
                  <a:cubicBezTo>
                    <a:pt x="4189571" y="368141"/>
                    <a:pt x="4190524" y="370999"/>
                    <a:pt x="4191476" y="373856"/>
                  </a:cubicBezTo>
                  <a:cubicBezTo>
                    <a:pt x="4191476" y="377666"/>
                    <a:pt x="4190524" y="382429"/>
                    <a:pt x="4190524" y="386239"/>
                  </a:cubicBezTo>
                  <a:cubicBezTo>
                    <a:pt x="4190524" y="388144"/>
                    <a:pt x="4190524" y="390049"/>
                    <a:pt x="4190524" y="391954"/>
                  </a:cubicBezTo>
                  <a:cubicBezTo>
                    <a:pt x="4187666" y="383381"/>
                    <a:pt x="4184809" y="374809"/>
                    <a:pt x="4181951" y="367189"/>
                  </a:cubicBezTo>
                  <a:cubicBezTo>
                    <a:pt x="4181951" y="369094"/>
                    <a:pt x="4181951" y="368141"/>
                    <a:pt x="4181951" y="367189"/>
                  </a:cubicBezTo>
                  <a:close/>
                  <a:moveTo>
                    <a:pt x="4161949" y="401479"/>
                  </a:moveTo>
                  <a:cubicBezTo>
                    <a:pt x="4161949" y="400526"/>
                    <a:pt x="4161949" y="400526"/>
                    <a:pt x="4161949" y="399574"/>
                  </a:cubicBezTo>
                  <a:cubicBezTo>
                    <a:pt x="4161949" y="399574"/>
                    <a:pt x="4161949" y="399574"/>
                    <a:pt x="4161949" y="399574"/>
                  </a:cubicBezTo>
                  <a:cubicBezTo>
                    <a:pt x="4161949" y="400526"/>
                    <a:pt x="4161949" y="401479"/>
                    <a:pt x="4161949" y="401479"/>
                  </a:cubicBezTo>
                  <a:close/>
                  <a:moveTo>
                    <a:pt x="4160044" y="306229"/>
                  </a:moveTo>
                  <a:cubicBezTo>
                    <a:pt x="4160044" y="299561"/>
                    <a:pt x="4160996" y="295751"/>
                    <a:pt x="4160996" y="292894"/>
                  </a:cubicBezTo>
                  <a:cubicBezTo>
                    <a:pt x="4161949" y="289084"/>
                    <a:pt x="4162901" y="286226"/>
                    <a:pt x="4163854" y="282416"/>
                  </a:cubicBezTo>
                  <a:cubicBezTo>
                    <a:pt x="4163854" y="292894"/>
                    <a:pt x="4162901" y="303371"/>
                    <a:pt x="4162901" y="313849"/>
                  </a:cubicBezTo>
                  <a:cubicBezTo>
                    <a:pt x="4161949" y="310991"/>
                    <a:pt x="4160996" y="309086"/>
                    <a:pt x="4160044" y="306229"/>
                  </a:cubicBezTo>
                  <a:cubicBezTo>
                    <a:pt x="4160044" y="306229"/>
                    <a:pt x="4160044" y="306229"/>
                    <a:pt x="4160044" y="306229"/>
                  </a:cubicBezTo>
                  <a:close/>
                  <a:moveTo>
                    <a:pt x="4128611" y="354806"/>
                  </a:moveTo>
                  <a:cubicBezTo>
                    <a:pt x="4128611" y="350996"/>
                    <a:pt x="4128611" y="347186"/>
                    <a:pt x="4127659" y="343376"/>
                  </a:cubicBezTo>
                  <a:cubicBezTo>
                    <a:pt x="4127659" y="345281"/>
                    <a:pt x="4127659" y="347186"/>
                    <a:pt x="4128611" y="350044"/>
                  </a:cubicBezTo>
                  <a:cubicBezTo>
                    <a:pt x="4129564" y="354806"/>
                    <a:pt x="4129564" y="360521"/>
                    <a:pt x="4130516" y="365284"/>
                  </a:cubicBezTo>
                  <a:cubicBezTo>
                    <a:pt x="4129564" y="361474"/>
                    <a:pt x="4129564" y="358616"/>
                    <a:pt x="4128611" y="354806"/>
                  </a:cubicBezTo>
                  <a:close/>
                  <a:moveTo>
                    <a:pt x="4124801" y="255746"/>
                  </a:moveTo>
                  <a:cubicBezTo>
                    <a:pt x="4124801" y="252889"/>
                    <a:pt x="4124801" y="250031"/>
                    <a:pt x="4124801" y="248126"/>
                  </a:cubicBezTo>
                  <a:cubicBezTo>
                    <a:pt x="4129564" y="265271"/>
                    <a:pt x="4134326" y="284321"/>
                    <a:pt x="4140041" y="303371"/>
                  </a:cubicBezTo>
                  <a:cubicBezTo>
                    <a:pt x="4140041" y="304324"/>
                    <a:pt x="4140994" y="306229"/>
                    <a:pt x="4140994" y="307181"/>
                  </a:cubicBezTo>
                  <a:cubicBezTo>
                    <a:pt x="4140994" y="311944"/>
                    <a:pt x="4140994" y="316706"/>
                    <a:pt x="4140994" y="321469"/>
                  </a:cubicBezTo>
                  <a:cubicBezTo>
                    <a:pt x="4136231" y="310991"/>
                    <a:pt x="4133374" y="305276"/>
                    <a:pt x="4133374" y="305276"/>
                  </a:cubicBezTo>
                  <a:cubicBezTo>
                    <a:pt x="4133374" y="305276"/>
                    <a:pt x="4134326" y="308134"/>
                    <a:pt x="4135279" y="312896"/>
                  </a:cubicBezTo>
                  <a:cubicBezTo>
                    <a:pt x="4132421" y="309086"/>
                    <a:pt x="4130516" y="304324"/>
                    <a:pt x="4127659" y="300514"/>
                  </a:cubicBezTo>
                  <a:cubicBezTo>
                    <a:pt x="4125754" y="293846"/>
                    <a:pt x="4124801" y="288131"/>
                    <a:pt x="4123849" y="284321"/>
                  </a:cubicBezTo>
                  <a:cubicBezTo>
                    <a:pt x="4124801" y="273844"/>
                    <a:pt x="4124801" y="264319"/>
                    <a:pt x="4124801" y="255746"/>
                  </a:cubicBezTo>
                  <a:close/>
                  <a:moveTo>
                    <a:pt x="4095274" y="395764"/>
                  </a:moveTo>
                  <a:cubicBezTo>
                    <a:pt x="4094321" y="395764"/>
                    <a:pt x="4094321" y="395764"/>
                    <a:pt x="4095274" y="395764"/>
                  </a:cubicBezTo>
                  <a:cubicBezTo>
                    <a:pt x="4095274" y="394811"/>
                    <a:pt x="4095274" y="394811"/>
                    <a:pt x="4095274" y="394811"/>
                  </a:cubicBezTo>
                  <a:cubicBezTo>
                    <a:pt x="4095274" y="394811"/>
                    <a:pt x="4095274" y="395764"/>
                    <a:pt x="4095274" y="395764"/>
                  </a:cubicBezTo>
                  <a:close/>
                  <a:moveTo>
                    <a:pt x="4093369" y="386239"/>
                  </a:moveTo>
                  <a:cubicBezTo>
                    <a:pt x="4093369" y="383381"/>
                    <a:pt x="4093369" y="379571"/>
                    <a:pt x="4093369" y="376714"/>
                  </a:cubicBezTo>
                  <a:cubicBezTo>
                    <a:pt x="4094321" y="378619"/>
                    <a:pt x="4095274" y="380524"/>
                    <a:pt x="4096226" y="382429"/>
                  </a:cubicBezTo>
                  <a:cubicBezTo>
                    <a:pt x="4094321" y="384334"/>
                    <a:pt x="4094321" y="385286"/>
                    <a:pt x="4093369" y="386239"/>
                  </a:cubicBezTo>
                  <a:close/>
                  <a:moveTo>
                    <a:pt x="4097179" y="342424"/>
                  </a:moveTo>
                  <a:cubicBezTo>
                    <a:pt x="4098131" y="339566"/>
                    <a:pt x="4098131" y="337661"/>
                    <a:pt x="4099084" y="334804"/>
                  </a:cubicBezTo>
                  <a:cubicBezTo>
                    <a:pt x="4099084" y="335756"/>
                    <a:pt x="4099084" y="336709"/>
                    <a:pt x="4099084" y="337661"/>
                  </a:cubicBezTo>
                  <a:cubicBezTo>
                    <a:pt x="4099084" y="339566"/>
                    <a:pt x="4098131" y="340519"/>
                    <a:pt x="4097179" y="342424"/>
                  </a:cubicBezTo>
                  <a:close/>
                  <a:moveTo>
                    <a:pt x="4100989" y="353854"/>
                  </a:moveTo>
                  <a:cubicBezTo>
                    <a:pt x="4100989" y="352901"/>
                    <a:pt x="4100989" y="351949"/>
                    <a:pt x="4100989" y="351949"/>
                  </a:cubicBezTo>
                  <a:cubicBezTo>
                    <a:pt x="4100989" y="351949"/>
                    <a:pt x="4100989" y="351949"/>
                    <a:pt x="4100989" y="351949"/>
                  </a:cubicBezTo>
                  <a:cubicBezTo>
                    <a:pt x="4100989" y="352901"/>
                    <a:pt x="4100989" y="353854"/>
                    <a:pt x="4100989" y="353854"/>
                  </a:cubicBezTo>
                  <a:cubicBezTo>
                    <a:pt x="4100989" y="354806"/>
                    <a:pt x="4100989" y="353854"/>
                    <a:pt x="4100989" y="353854"/>
                  </a:cubicBezTo>
                  <a:close/>
                  <a:moveTo>
                    <a:pt x="4115276" y="322421"/>
                  </a:moveTo>
                  <a:cubicBezTo>
                    <a:pt x="4115276" y="330994"/>
                    <a:pt x="4114324" y="341471"/>
                    <a:pt x="4114324" y="350996"/>
                  </a:cubicBezTo>
                  <a:cubicBezTo>
                    <a:pt x="4113371" y="336709"/>
                    <a:pt x="4111466" y="327184"/>
                    <a:pt x="4111466" y="327184"/>
                  </a:cubicBezTo>
                  <a:cubicBezTo>
                    <a:pt x="4111466" y="327184"/>
                    <a:pt x="4110514" y="332899"/>
                    <a:pt x="4108609" y="342424"/>
                  </a:cubicBezTo>
                  <a:cubicBezTo>
                    <a:pt x="4108609" y="342424"/>
                    <a:pt x="4107656" y="341471"/>
                    <a:pt x="4107656" y="341471"/>
                  </a:cubicBezTo>
                  <a:cubicBezTo>
                    <a:pt x="4107656" y="339566"/>
                    <a:pt x="4106704" y="338614"/>
                    <a:pt x="4106704" y="336709"/>
                  </a:cubicBezTo>
                  <a:cubicBezTo>
                    <a:pt x="4108609" y="330994"/>
                    <a:pt x="4111466" y="326231"/>
                    <a:pt x="4113371" y="322421"/>
                  </a:cubicBezTo>
                  <a:cubicBezTo>
                    <a:pt x="4114324" y="321469"/>
                    <a:pt x="4114324" y="319564"/>
                    <a:pt x="4115276" y="318611"/>
                  </a:cubicBezTo>
                  <a:cubicBezTo>
                    <a:pt x="4115276" y="319564"/>
                    <a:pt x="4115276" y="320516"/>
                    <a:pt x="4115276" y="322421"/>
                  </a:cubicBezTo>
                  <a:close/>
                  <a:moveTo>
                    <a:pt x="4109561" y="295751"/>
                  </a:moveTo>
                  <a:cubicBezTo>
                    <a:pt x="4111466" y="299561"/>
                    <a:pt x="4113371" y="303371"/>
                    <a:pt x="4116229" y="308134"/>
                  </a:cubicBezTo>
                  <a:cubicBezTo>
                    <a:pt x="4116229" y="309086"/>
                    <a:pt x="4116229" y="310991"/>
                    <a:pt x="4116229" y="311944"/>
                  </a:cubicBezTo>
                  <a:cubicBezTo>
                    <a:pt x="4114324" y="314801"/>
                    <a:pt x="4112419" y="316706"/>
                    <a:pt x="4110514" y="320516"/>
                  </a:cubicBezTo>
                  <a:cubicBezTo>
                    <a:pt x="4108609" y="323374"/>
                    <a:pt x="4106704" y="326231"/>
                    <a:pt x="4104799" y="329089"/>
                  </a:cubicBezTo>
                  <a:cubicBezTo>
                    <a:pt x="4103846" y="326231"/>
                    <a:pt x="4102894" y="324326"/>
                    <a:pt x="4102894" y="322421"/>
                  </a:cubicBezTo>
                  <a:cubicBezTo>
                    <a:pt x="4105751" y="311944"/>
                    <a:pt x="4107656" y="303371"/>
                    <a:pt x="4109561" y="295751"/>
                  </a:cubicBezTo>
                  <a:close/>
                  <a:moveTo>
                    <a:pt x="4092416" y="294799"/>
                  </a:moveTo>
                  <a:cubicBezTo>
                    <a:pt x="4093369" y="284321"/>
                    <a:pt x="4093369" y="274796"/>
                    <a:pt x="4094321" y="265271"/>
                  </a:cubicBezTo>
                  <a:cubicBezTo>
                    <a:pt x="4095274" y="268129"/>
                    <a:pt x="4096226" y="270034"/>
                    <a:pt x="4098131" y="272891"/>
                  </a:cubicBezTo>
                  <a:cubicBezTo>
                    <a:pt x="4100989" y="278606"/>
                    <a:pt x="4103846" y="284321"/>
                    <a:pt x="4106704" y="290989"/>
                  </a:cubicBezTo>
                  <a:cubicBezTo>
                    <a:pt x="4103846" y="296704"/>
                    <a:pt x="4101941" y="304324"/>
                    <a:pt x="4098131" y="311944"/>
                  </a:cubicBezTo>
                  <a:cubicBezTo>
                    <a:pt x="4097179" y="308134"/>
                    <a:pt x="4096226" y="306229"/>
                    <a:pt x="4096226" y="306229"/>
                  </a:cubicBezTo>
                  <a:cubicBezTo>
                    <a:pt x="4096226" y="306229"/>
                    <a:pt x="4096226" y="310039"/>
                    <a:pt x="4097179" y="315754"/>
                  </a:cubicBezTo>
                  <a:cubicBezTo>
                    <a:pt x="4095274" y="320516"/>
                    <a:pt x="4093369" y="324326"/>
                    <a:pt x="4092416" y="329089"/>
                  </a:cubicBezTo>
                  <a:cubicBezTo>
                    <a:pt x="4092416" y="328136"/>
                    <a:pt x="4091464" y="326231"/>
                    <a:pt x="4091464" y="325279"/>
                  </a:cubicBezTo>
                  <a:cubicBezTo>
                    <a:pt x="4091464" y="324326"/>
                    <a:pt x="4090511" y="323374"/>
                    <a:pt x="4090511" y="321469"/>
                  </a:cubicBezTo>
                  <a:cubicBezTo>
                    <a:pt x="4091464" y="311944"/>
                    <a:pt x="4092416" y="303371"/>
                    <a:pt x="4092416" y="294799"/>
                  </a:cubicBezTo>
                  <a:close/>
                  <a:moveTo>
                    <a:pt x="4085749" y="244316"/>
                  </a:moveTo>
                  <a:cubicBezTo>
                    <a:pt x="4085749" y="245269"/>
                    <a:pt x="4085749" y="245269"/>
                    <a:pt x="4085749" y="244316"/>
                  </a:cubicBezTo>
                  <a:cubicBezTo>
                    <a:pt x="4085749" y="247174"/>
                    <a:pt x="4085749" y="248126"/>
                    <a:pt x="4084796" y="250031"/>
                  </a:cubicBezTo>
                  <a:cubicBezTo>
                    <a:pt x="4084796" y="249079"/>
                    <a:pt x="4084796" y="246221"/>
                    <a:pt x="4085749" y="244316"/>
                  </a:cubicBezTo>
                  <a:close/>
                  <a:moveTo>
                    <a:pt x="4043839" y="279559"/>
                  </a:moveTo>
                  <a:cubicBezTo>
                    <a:pt x="4044791" y="280511"/>
                    <a:pt x="4044791" y="280511"/>
                    <a:pt x="4043839" y="279559"/>
                  </a:cubicBezTo>
                  <a:cubicBezTo>
                    <a:pt x="4044791" y="281464"/>
                    <a:pt x="4044791" y="282416"/>
                    <a:pt x="4044791" y="283369"/>
                  </a:cubicBezTo>
                  <a:cubicBezTo>
                    <a:pt x="4043839" y="282416"/>
                    <a:pt x="4043839" y="281464"/>
                    <a:pt x="4043839" y="281464"/>
                  </a:cubicBezTo>
                  <a:cubicBezTo>
                    <a:pt x="4043839" y="281464"/>
                    <a:pt x="4043839" y="283369"/>
                    <a:pt x="4044791" y="286226"/>
                  </a:cubicBezTo>
                  <a:cubicBezTo>
                    <a:pt x="4044791" y="287179"/>
                    <a:pt x="4044791" y="288131"/>
                    <a:pt x="4044791" y="290036"/>
                  </a:cubicBezTo>
                  <a:cubicBezTo>
                    <a:pt x="4043839" y="288131"/>
                    <a:pt x="4042886" y="286226"/>
                    <a:pt x="4042886" y="284321"/>
                  </a:cubicBezTo>
                  <a:cubicBezTo>
                    <a:pt x="4043839" y="282416"/>
                    <a:pt x="4043839" y="281464"/>
                    <a:pt x="4043839" y="279559"/>
                  </a:cubicBezTo>
                  <a:close/>
                  <a:moveTo>
                    <a:pt x="4044791" y="333851"/>
                  </a:moveTo>
                  <a:cubicBezTo>
                    <a:pt x="4044791" y="333851"/>
                    <a:pt x="4044791" y="333851"/>
                    <a:pt x="4044791" y="333851"/>
                  </a:cubicBezTo>
                  <a:cubicBezTo>
                    <a:pt x="4044791" y="335756"/>
                    <a:pt x="4044791" y="337661"/>
                    <a:pt x="4044791" y="339566"/>
                  </a:cubicBezTo>
                  <a:cubicBezTo>
                    <a:pt x="4043839" y="338614"/>
                    <a:pt x="4043839" y="338614"/>
                    <a:pt x="4042886" y="337661"/>
                  </a:cubicBezTo>
                  <a:cubicBezTo>
                    <a:pt x="4042886" y="335756"/>
                    <a:pt x="4043839" y="334804"/>
                    <a:pt x="4044791" y="333851"/>
                  </a:cubicBezTo>
                  <a:close/>
                  <a:moveTo>
                    <a:pt x="4039076" y="271939"/>
                  </a:moveTo>
                  <a:cubicBezTo>
                    <a:pt x="4039076" y="272891"/>
                    <a:pt x="4039076" y="272891"/>
                    <a:pt x="4039076" y="273844"/>
                  </a:cubicBezTo>
                  <a:cubicBezTo>
                    <a:pt x="4039076" y="272891"/>
                    <a:pt x="4038124" y="271939"/>
                    <a:pt x="4038124" y="270034"/>
                  </a:cubicBezTo>
                  <a:cubicBezTo>
                    <a:pt x="4037171" y="268129"/>
                    <a:pt x="4037171" y="267176"/>
                    <a:pt x="4036219" y="265271"/>
                  </a:cubicBezTo>
                  <a:cubicBezTo>
                    <a:pt x="4037171" y="267176"/>
                    <a:pt x="4038124" y="269081"/>
                    <a:pt x="4039076" y="271939"/>
                  </a:cubicBezTo>
                  <a:close/>
                  <a:moveTo>
                    <a:pt x="4033361" y="358616"/>
                  </a:moveTo>
                  <a:cubicBezTo>
                    <a:pt x="4033361" y="355759"/>
                    <a:pt x="4034314" y="353854"/>
                    <a:pt x="4034314" y="351949"/>
                  </a:cubicBezTo>
                  <a:cubicBezTo>
                    <a:pt x="4035266" y="350044"/>
                    <a:pt x="4037171" y="347186"/>
                    <a:pt x="4038124" y="345281"/>
                  </a:cubicBezTo>
                  <a:cubicBezTo>
                    <a:pt x="4040029" y="347186"/>
                    <a:pt x="4041934" y="350044"/>
                    <a:pt x="4043839" y="351949"/>
                  </a:cubicBezTo>
                  <a:cubicBezTo>
                    <a:pt x="4042886" y="363379"/>
                    <a:pt x="4041934" y="376714"/>
                    <a:pt x="4040981" y="391954"/>
                  </a:cubicBezTo>
                  <a:cubicBezTo>
                    <a:pt x="4039076" y="398621"/>
                    <a:pt x="4037171" y="406241"/>
                    <a:pt x="4035266" y="413861"/>
                  </a:cubicBezTo>
                  <a:cubicBezTo>
                    <a:pt x="4033361" y="407194"/>
                    <a:pt x="4030504" y="401479"/>
                    <a:pt x="4029551" y="395764"/>
                  </a:cubicBezTo>
                  <a:cubicBezTo>
                    <a:pt x="4028599" y="392906"/>
                    <a:pt x="4027646" y="391001"/>
                    <a:pt x="4027646" y="388144"/>
                  </a:cubicBezTo>
                  <a:cubicBezTo>
                    <a:pt x="4029551" y="377666"/>
                    <a:pt x="4031456" y="368141"/>
                    <a:pt x="4033361" y="358616"/>
                  </a:cubicBezTo>
                  <a:close/>
                  <a:moveTo>
                    <a:pt x="4020026" y="324326"/>
                  </a:moveTo>
                  <a:cubicBezTo>
                    <a:pt x="4020979" y="325279"/>
                    <a:pt x="4020979" y="325279"/>
                    <a:pt x="4021931" y="326231"/>
                  </a:cubicBezTo>
                  <a:cubicBezTo>
                    <a:pt x="4020979" y="329089"/>
                    <a:pt x="4020026" y="331946"/>
                    <a:pt x="4019074" y="334804"/>
                  </a:cubicBezTo>
                  <a:cubicBezTo>
                    <a:pt x="4018121" y="336709"/>
                    <a:pt x="4018121" y="339566"/>
                    <a:pt x="4017169" y="341471"/>
                  </a:cubicBezTo>
                  <a:cubicBezTo>
                    <a:pt x="4017169" y="341471"/>
                    <a:pt x="4017169" y="342424"/>
                    <a:pt x="4016216" y="342424"/>
                  </a:cubicBezTo>
                  <a:cubicBezTo>
                    <a:pt x="4016216" y="343376"/>
                    <a:pt x="4015264" y="343376"/>
                    <a:pt x="4015264" y="344329"/>
                  </a:cubicBezTo>
                  <a:cubicBezTo>
                    <a:pt x="4014311" y="333851"/>
                    <a:pt x="4012406" y="324326"/>
                    <a:pt x="4011454" y="315754"/>
                  </a:cubicBezTo>
                  <a:cubicBezTo>
                    <a:pt x="4014311" y="317659"/>
                    <a:pt x="4017169" y="320516"/>
                    <a:pt x="4020026" y="324326"/>
                  </a:cubicBezTo>
                  <a:close/>
                  <a:moveTo>
                    <a:pt x="3999071" y="282416"/>
                  </a:moveTo>
                  <a:cubicBezTo>
                    <a:pt x="4000024" y="282416"/>
                    <a:pt x="4000024" y="282416"/>
                    <a:pt x="3999071" y="282416"/>
                  </a:cubicBezTo>
                  <a:cubicBezTo>
                    <a:pt x="4000024" y="290989"/>
                    <a:pt x="4000024" y="300514"/>
                    <a:pt x="4000024" y="310991"/>
                  </a:cubicBezTo>
                  <a:cubicBezTo>
                    <a:pt x="4000024" y="312896"/>
                    <a:pt x="4000024" y="314801"/>
                    <a:pt x="4000024" y="316706"/>
                  </a:cubicBezTo>
                  <a:cubicBezTo>
                    <a:pt x="4000024" y="319564"/>
                    <a:pt x="3999071" y="322421"/>
                    <a:pt x="3999071" y="325279"/>
                  </a:cubicBezTo>
                  <a:cubicBezTo>
                    <a:pt x="3999071" y="325279"/>
                    <a:pt x="3999071" y="326231"/>
                    <a:pt x="3999071" y="327184"/>
                  </a:cubicBezTo>
                  <a:cubicBezTo>
                    <a:pt x="3999071" y="326231"/>
                    <a:pt x="3998119" y="325279"/>
                    <a:pt x="3998119" y="324326"/>
                  </a:cubicBezTo>
                  <a:lnTo>
                    <a:pt x="3997166" y="314801"/>
                  </a:lnTo>
                  <a:lnTo>
                    <a:pt x="3996214" y="286226"/>
                  </a:lnTo>
                  <a:cubicBezTo>
                    <a:pt x="3997166" y="285274"/>
                    <a:pt x="3998119" y="284321"/>
                    <a:pt x="3999071" y="282416"/>
                  </a:cubicBezTo>
                  <a:close/>
                  <a:moveTo>
                    <a:pt x="3983831" y="405289"/>
                  </a:moveTo>
                  <a:cubicBezTo>
                    <a:pt x="3982879" y="408146"/>
                    <a:pt x="3981926" y="410051"/>
                    <a:pt x="3980021" y="412909"/>
                  </a:cubicBezTo>
                  <a:cubicBezTo>
                    <a:pt x="3980021" y="412909"/>
                    <a:pt x="3980021" y="412909"/>
                    <a:pt x="3980021" y="412909"/>
                  </a:cubicBezTo>
                  <a:cubicBezTo>
                    <a:pt x="3981926" y="407194"/>
                    <a:pt x="3981926" y="404336"/>
                    <a:pt x="3982879" y="402431"/>
                  </a:cubicBezTo>
                  <a:cubicBezTo>
                    <a:pt x="3982879" y="403384"/>
                    <a:pt x="3982879" y="404336"/>
                    <a:pt x="3983831" y="405289"/>
                  </a:cubicBezTo>
                  <a:close/>
                  <a:moveTo>
                    <a:pt x="3980974" y="395764"/>
                  </a:moveTo>
                  <a:cubicBezTo>
                    <a:pt x="3981926" y="397669"/>
                    <a:pt x="3981926" y="399574"/>
                    <a:pt x="3982879" y="401479"/>
                  </a:cubicBezTo>
                  <a:cubicBezTo>
                    <a:pt x="3982879" y="402431"/>
                    <a:pt x="3980974" y="404336"/>
                    <a:pt x="3979069" y="407194"/>
                  </a:cubicBezTo>
                  <a:cubicBezTo>
                    <a:pt x="3979069" y="407194"/>
                    <a:pt x="3979069" y="406241"/>
                    <a:pt x="3979069" y="406241"/>
                  </a:cubicBezTo>
                  <a:cubicBezTo>
                    <a:pt x="3980021" y="403384"/>
                    <a:pt x="3980021" y="399574"/>
                    <a:pt x="3980974" y="395764"/>
                  </a:cubicBezTo>
                  <a:close/>
                  <a:moveTo>
                    <a:pt x="3976211" y="378619"/>
                  </a:moveTo>
                  <a:cubicBezTo>
                    <a:pt x="3976211" y="378619"/>
                    <a:pt x="3976211" y="378619"/>
                    <a:pt x="3976211" y="378619"/>
                  </a:cubicBezTo>
                  <a:cubicBezTo>
                    <a:pt x="3976211" y="379571"/>
                    <a:pt x="3976211" y="379571"/>
                    <a:pt x="3976211" y="380524"/>
                  </a:cubicBezTo>
                  <a:cubicBezTo>
                    <a:pt x="3976211" y="379571"/>
                    <a:pt x="3976211" y="378619"/>
                    <a:pt x="3976211" y="378619"/>
                  </a:cubicBezTo>
                  <a:close/>
                  <a:moveTo>
                    <a:pt x="3948589" y="255746"/>
                  </a:moveTo>
                  <a:cubicBezTo>
                    <a:pt x="3948589" y="262414"/>
                    <a:pt x="3947636" y="270034"/>
                    <a:pt x="3946684" y="277654"/>
                  </a:cubicBezTo>
                  <a:cubicBezTo>
                    <a:pt x="3946684" y="279559"/>
                    <a:pt x="3946684" y="282416"/>
                    <a:pt x="3945731" y="285274"/>
                  </a:cubicBezTo>
                  <a:cubicBezTo>
                    <a:pt x="3944779" y="278606"/>
                    <a:pt x="3944779" y="272891"/>
                    <a:pt x="3943826" y="266224"/>
                  </a:cubicBezTo>
                  <a:cubicBezTo>
                    <a:pt x="3942874" y="257651"/>
                    <a:pt x="3940969" y="249079"/>
                    <a:pt x="3940016" y="240506"/>
                  </a:cubicBezTo>
                  <a:cubicBezTo>
                    <a:pt x="3940016" y="240506"/>
                    <a:pt x="3940016" y="240506"/>
                    <a:pt x="3940016" y="239554"/>
                  </a:cubicBezTo>
                  <a:cubicBezTo>
                    <a:pt x="3940016" y="238601"/>
                    <a:pt x="3940016" y="237649"/>
                    <a:pt x="3940016" y="236696"/>
                  </a:cubicBezTo>
                  <a:cubicBezTo>
                    <a:pt x="3940969" y="237649"/>
                    <a:pt x="3941921" y="239554"/>
                    <a:pt x="3942874" y="240506"/>
                  </a:cubicBezTo>
                  <a:cubicBezTo>
                    <a:pt x="3944779" y="243364"/>
                    <a:pt x="3945731" y="245269"/>
                    <a:pt x="3947636" y="248126"/>
                  </a:cubicBezTo>
                  <a:cubicBezTo>
                    <a:pt x="3948589" y="251936"/>
                    <a:pt x="3948589" y="253841"/>
                    <a:pt x="3948589" y="255746"/>
                  </a:cubicBezTo>
                  <a:close/>
                  <a:moveTo>
                    <a:pt x="3943826" y="205264"/>
                  </a:moveTo>
                  <a:cubicBezTo>
                    <a:pt x="3943826" y="207169"/>
                    <a:pt x="3943826" y="209074"/>
                    <a:pt x="3943826" y="210979"/>
                  </a:cubicBezTo>
                  <a:cubicBezTo>
                    <a:pt x="3943826" y="216694"/>
                    <a:pt x="3944779" y="223361"/>
                    <a:pt x="3945731" y="230981"/>
                  </a:cubicBezTo>
                  <a:cubicBezTo>
                    <a:pt x="3945731" y="232886"/>
                    <a:pt x="3945731" y="234791"/>
                    <a:pt x="3946684" y="236696"/>
                  </a:cubicBezTo>
                  <a:cubicBezTo>
                    <a:pt x="3943826" y="233839"/>
                    <a:pt x="3941921" y="230029"/>
                    <a:pt x="3939064" y="228124"/>
                  </a:cubicBezTo>
                  <a:cubicBezTo>
                    <a:pt x="3938111" y="224314"/>
                    <a:pt x="3938111" y="219551"/>
                    <a:pt x="3937159" y="215741"/>
                  </a:cubicBezTo>
                  <a:cubicBezTo>
                    <a:pt x="3940016" y="210979"/>
                    <a:pt x="3941921" y="208121"/>
                    <a:pt x="3943826" y="205264"/>
                  </a:cubicBezTo>
                  <a:close/>
                  <a:moveTo>
                    <a:pt x="3866674" y="369094"/>
                  </a:moveTo>
                  <a:cubicBezTo>
                    <a:pt x="3866674" y="369094"/>
                    <a:pt x="3866674" y="368141"/>
                    <a:pt x="3867626" y="368141"/>
                  </a:cubicBezTo>
                  <a:cubicBezTo>
                    <a:pt x="3867626" y="369094"/>
                    <a:pt x="3867626" y="370046"/>
                    <a:pt x="3867626" y="370999"/>
                  </a:cubicBezTo>
                  <a:cubicBezTo>
                    <a:pt x="3867626" y="370046"/>
                    <a:pt x="3866674" y="370046"/>
                    <a:pt x="3866674" y="369094"/>
                  </a:cubicBezTo>
                  <a:close/>
                  <a:moveTo>
                    <a:pt x="3886676" y="354806"/>
                  </a:moveTo>
                  <a:cubicBezTo>
                    <a:pt x="3885724" y="351949"/>
                    <a:pt x="3883819" y="350044"/>
                    <a:pt x="3882866" y="348139"/>
                  </a:cubicBezTo>
                  <a:cubicBezTo>
                    <a:pt x="3882866" y="345281"/>
                    <a:pt x="3881914" y="341471"/>
                    <a:pt x="3881914" y="338614"/>
                  </a:cubicBezTo>
                  <a:cubicBezTo>
                    <a:pt x="3883819" y="343376"/>
                    <a:pt x="3885724" y="349091"/>
                    <a:pt x="3886676" y="354806"/>
                  </a:cubicBezTo>
                  <a:cubicBezTo>
                    <a:pt x="3887629" y="354806"/>
                    <a:pt x="3887629" y="355759"/>
                    <a:pt x="3887629" y="356711"/>
                  </a:cubicBezTo>
                  <a:cubicBezTo>
                    <a:pt x="3887629" y="355759"/>
                    <a:pt x="3887629" y="354806"/>
                    <a:pt x="3886676" y="354806"/>
                  </a:cubicBezTo>
                  <a:close/>
                  <a:moveTo>
                    <a:pt x="3897154" y="278606"/>
                  </a:moveTo>
                  <a:cubicBezTo>
                    <a:pt x="3899059" y="275749"/>
                    <a:pt x="3900011" y="272891"/>
                    <a:pt x="3901916" y="270986"/>
                  </a:cubicBezTo>
                  <a:cubicBezTo>
                    <a:pt x="3901916" y="270986"/>
                    <a:pt x="3901916" y="270986"/>
                    <a:pt x="3901916" y="270986"/>
                  </a:cubicBezTo>
                  <a:cubicBezTo>
                    <a:pt x="3900964" y="273844"/>
                    <a:pt x="3899059" y="276701"/>
                    <a:pt x="3897154" y="278606"/>
                  </a:cubicBezTo>
                  <a:cubicBezTo>
                    <a:pt x="3898106" y="279559"/>
                    <a:pt x="3897154" y="279559"/>
                    <a:pt x="3897154" y="278606"/>
                  </a:cubicBezTo>
                  <a:close/>
                  <a:moveTo>
                    <a:pt x="3900011" y="291941"/>
                  </a:moveTo>
                  <a:cubicBezTo>
                    <a:pt x="3900011" y="290989"/>
                    <a:pt x="3900964" y="289084"/>
                    <a:pt x="3901916" y="288131"/>
                  </a:cubicBezTo>
                  <a:cubicBezTo>
                    <a:pt x="3901916" y="287179"/>
                    <a:pt x="3902869" y="287179"/>
                    <a:pt x="3902869" y="286226"/>
                  </a:cubicBezTo>
                  <a:cubicBezTo>
                    <a:pt x="3902869" y="290036"/>
                    <a:pt x="3902869" y="293846"/>
                    <a:pt x="3903821" y="297656"/>
                  </a:cubicBezTo>
                  <a:cubicBezTo>
                    <a:pt x="3903821" y="298609"/>
                    <a:pt x="3903821" y="300514"/>
                    <a:pt x="3902869" y="301466"/>
                  </a:cubicBezTo>
                  <a:cubicBezTo>
                    <a:pt x="3902869" y="300514"/>
                    <a:pt x="3902869" y="299561"/>
                    <a:pt x="3901916" y="298609"/>
                  </a:cubicBezTo>
                  <a:cubicBezTo>
                    <a:pt x="3901916" y="295751"/>
                    <a:pt x="3900964" y="293846"/>
                    <a:pt x="3900011" y="291941"/>
                  </a:cubicBezTo>
                  <a:close/>
                  <a:moveTo>
                    <a:pt x="3903821" y="431006"/>
                  </a:moveTo>
                  <a:cubicBezTo>
                    <a:pt x="3903821" y="431006"/>
                    <a:pt x="3903821" y="431959"/>
                    <a:pt x="3902869" y="431959"/>
                  </a:cubicBezTo>
                  <a:lnTo>
                    <a:pt x="3901916" y="431959"/>
                  </a:lnTo>
                  <a:cubicBezTo>
                    <a:pt x="3902869" y="430054"/>
                    <a:pt x="3902869" y="428149"/>
                    <a:pt x="3903821" y="426244"/>
                  </a:cubicBezTo>
                  <a:cubicBezTo>
                    <a:pt x="3903821" y="427196"/>
                    <a:pt x="3903821" y="427196"/>
                    <a:pt x="3904774" y="428149"/>
                  </a:cubicBezTo>
                  <a:cubicBezTo>
                    <a:pt x="3903821" y="429101"/>
                    <a:pt x="3903821" y="430054"/>
                    <a:pt x="3903821" y="431006"/>
                  </a:cubicBezTo>
                  <a:close/>
                  <a:moveTo>
                    <a:pt x="3925729" y="309086"/>
                  </a:moveTo>
                  <a:cubicBezTo>
                    <a:pt x="3923824" y="301466"/>
                    <a:pt x="3922871" y="297656"/>
                    <a:pt x="3922871" y="297656"/>
                  </a:cubicBezTo>
                  <a:cubicBezTo>
                    <a:pt x="3922871" y="297656"/>
                    <a:pt x="3922871" y="301466"/>
                    <a:pt x="3923824" y="308134"/>
                  </a:cubicBezTo>
                  <a:cubicBezTo>
                    <a:pt x="3920966" y="297656"/>
                    <a:pt x="3919061" y="291941"/>
                    <a:pt x="3919061" y="291941"/>
                  </a:cubicBezTo>
                  <a:cubicBezTo>
                    <a:pt x="3919061" y="291941"/>
                    <a:pt x="3920014" y="301466"/>
                    <a:pt x="3922871" y="317659"/>
                  </a:cubicBezTo>
                  <a:cubicBezTo>
                    <a:pt x="3922871" y="320516"/>
                    <a:pt x="3923824" y="322421"/>
                    <a:pt x="3923824" y="325279"/>
                  </a:cubicBezTo>
                  <a:cubicBezTo>
                    <a:pt x="3922871" y="328136"/>
                    <a:pt x="3922871" y="331946"/>
                    <a:pt x="3921919" y="334804"/>
                  </a:cubicBezTo>
                  <a:cubicBezTo>
                    <a:pt x="3921919" y="334804"/>
                    <a:pt x="3921919" y="335756"/>
                    <a:pt x="3921919" y="335756"/>
                  </a:cubicBezTo>
                  <a:cubicBezTo>
                    <a:pt x="3921919" y="333851"/>
                    <a:pt x="3920966" y="331946"/>
                    <a:pt x="3920966" y="330041"/>
                  </a:cubicBezTo>
                  <a:cubicBezTo>
                    <a:pt x="3919061" y="319564"/>
                    <a:pt x="3917156" y="310039"/>
                    <a:pt x="3915251" y="301466"/>
                  </a:cubicBezTo>
                  <a:cubicBezTo>
                    <a:pt x="3913346" y="293846"/>
                    <a:pt x="3912394" y="287179"/>
                    <a:pt x="3911441" y="281464"/>
                  </a:cubicBezTo>
                  <a:cubicBezTo>
                    <a:pt x="3911441" y="273844"/>
                    <a:pt x="3912394" y="268129"/>
                    <a:pt x="3912394" y="264319"/>
                  </a:cubicBezTo>
                  <a:cubicBezTo>
                    <a:pt x="3912394" y="264319"/>
                    <a:pt x="3912394" y="263366"/>
                    <a:pt x="3912394" y="263366"/>
                  </a:cubicBezTo>
                  <a:cubicBezTo>
                    <a:pt x="3914299" y="265271"/>
                    <a:pt x="3917156" y="268129"/>
                    <a:pt x="3919061" y="270986"/>
                  </a:cubicBezTo>
                  <a:cubicBezTo>
                    <a:pt x="3920966" y="272891"/>
                    <a:pt x="3922871" y="274796"/>
                    <a:pt x="3923824" y="277654"/>
                  </a:cubicBezTo>
                  <a:cubicBezTo>
                    <a:pt x="3923824" y="277654"/>
                    <a:pt x="3923824" y="280511"/>
                    <a:pt x="3924776" y="284321"/>
                  </a:cubicBezTo>
                  <a:cubicBezTo>
                    <a:pt x="3922871" y="279559"/>
                    <a:pt x="3921919" y="277654"/>
                    <a:pt x="3921919" y="277654"/>
                  </a:cubicBezTo>
                  <a:cubicBezTo>
                    <a:pt x="3921919" y="277654"/>
                    <a:pt x="3923824" y="284321"/>
                    <a:pt x="3926681" y="296704"/>
                  </a:cubicBezTo>
                  <a:cubicBezTo>
                    <a:pt x="3926681" y="298609"/>
                    <a:pt x="3927634" y="301466"/>
                    <a:pt x="3927634" y="304324"/>
                  </a:cubicBezTo>
                  <a:cubicBezTo>
                    <a:pt x="3927634" y="304324"/>
                    <a:pt x="3927634" y="304324"/>
                    <a:pt x="3927634" y="305276"/>
                  </a:cubicBezTo>
                  <a:cubicBezTo>
                    <a:pt x="3926681" y="304324"/>
                    <a:pt x="3925729" y="306229"/>
                    <a:pt x="3925729" y="309086"/>
                  </a:cubicBezTo>
                  <a:close/>
                  <a:moveTo>
                    <a:pt x="3929539" y="287179"/>
                  </a:moveTo>
                  <a:cubicBezTo>
                    <a:pt x="3929539" y="289084"/>
                    <a:pt x="3928586" y="290989"/>
                    <a:pt x="3928586" y="292894"/>
                  </a:cubicBezTo>
                  <a:cubicBezTo>
                    <a:pt x="3928586" y="291941"/>
                    <a:pt x="3927634" y="290989"/>
                    <a:pt x="3927634" y="290036"/>
                  </a:cubicBezTo>
                  <a:cubicBezTo>
                    <a:pt x="3924776" y="281464"/>
                    <a:pt x="3923824" y="275749"/>
                    <a:pt x="3923824" y="275749"/>
                  </a:cubicBezTo>
                  <a:cubicBezTo>
                    <a:pt x="3924776" y="277654"/>
                    <a:pt x="3926681" y="279559"/>
                    <a:pt x="3927634" y="281464"/>
                  </a:cubicBezTo>
                  <a:cubicBezTo>
                    <a:pt x="3928586" y="282416"/>
                    <a:pt x="3928586" y="283369"/>
                    <a:pt x="3929539" y="284321"/>
                  </a:cubicBezTo>
                  <a:cubicBezTo>
                    <a:pt x="3929539" y="284321"/>
                    <a:pt x="3929539" y="285274"/>
                    <a:pt x="3929539" y="287179"/>
                  </a:cubicBezTo>
                  <a:close/>
                  <a:moveTo>
                    <a:pt x="3926681" y="242411"/>
                  </a:moveTo>
                  <a:cubicBezTo>
                    <a:pt x="3927634" y="251936"/>
                    <a:pt x="3928586" y="261461"/>
                    <a:pt x="3928586" y="270986"/>
                  </a:cubicBezTo>
                  <a:cubicBezTo>
                    <a:pt x="3926681" y="269081"/>
                    <a:pt x="3924776" y="266224"/>
                    <a:pt x="3921919" y="265271"/>
                  </a:cubicBezTo>
                  <a:cubicBezTo>
                    <a:pt x="3919061" y="262414"/>
                    <a:pt x="3916204" y="259556"/>
                    <a:pt x="3913346" y="257651"/>
                  </a:cubicBezTo>
                  <a:cubicBezTo>
                    <a:pt x="3915251" y="253841"/>
                    <a:pt x="3916204" y="250031"/>
                    <a:pt x="3917156" y="246221"/>
                  </a:cubicBezTo>
                  <a:cubicBezTo>
                    <a:pt x="3920014" y="241459"/>
                    <a:pt x="3922871" y="236696"/>
                    <a:pt x="3925729" y="232886"/>
                  </a:cubicBezTo>
                  <a:cubicBezTo>
                    <a:pt x="3925729" y="235744"/>
                    <a:pt x="3925729" y="239554"/>
                    <a:pt x="3926681" y="242411"/>
                  </a:cubicBezTo>
                  <a:close/>
                  <a:moveTo>
                    <a:pt x="3900964" y="168116"/>
                  </a:moveTo>
                  <a:cubicBezTo>
                    <a:pt x="3905726" y="160496"/>
                    <a:pt x="3910489" y="153829"/>
                    <a:pt x="3914299" y="147161"/>
                  </a:cubicBezTo>
                  <a:cubicBezTo>
                    <a:pt x="3914299" y="150019"/>
                    <a:pt x="3915251" y="152876"/>
                    <a:pt x="3915251" y="156686"/>
                  </a:cubicBezTo>
                  <a:cubicBezTo>
                    <a:pt x="3917156" y="168116"/>
                    <a:pt x="3919061" y="181451"/>
                    <a:pt x="3920966" y="196691"/>
                  </a:cubicBezTo>
                  <a:cubicBezTo>
                    <a:pt x="3921919" y="202406"/>
                    <a:pt x="3921919" y="208121"/>
                    <a:pt x="3922871" y="213836"/>
                  </a:cubicBezTo>
                  <a:cubicBezTo>
                    <a:pt x="3920966" y="211931"/>
                    <a:pt x="3920014" y="210979"/>
                    <a:pt x="3920014" y="210979"/>
                  </a:cubicBezTo>
                  <a:cubicBezTo>
                    <a:pt x="3920014" y="210979"/>
                    <a:pt x="3920966" y="212884"/>
                    <a:pt x="3923824" y="214789"/>
                  </a:cubicBezTo>
                  <a:cubicBezTo>
                    <a:pt x="3923824" y="218599"/>
                    <a:pt x="3924776" y="222409"/>
                    <a:pt x="3924776" y="226219"/>
                  </a:cubicBezTo>
                  <a:cubicBezTo>
                    <a:pt x="3919061" y="232886"/>
                    <a:pt x="3913346" y="240506"/>
                    <a:pt x="3906679" y="249079"/>
                  </a:cubicBezTo>
                  <a:cubicBezTo>
                    <a:pt x="3905726" y="250031"/>
                    <a:pt x="3905726" y="250984"/>
                    <a:pt x="3904774" y="251936"/>
                  </a:cubicBezTo>
                  <a:cubicBezTo>
                    <a:pt x="3903821" y="251936"/>
                    <a:pt x="3903821" y="250984"/>
                    <a:pt x="3902869" y="250984"/>
                  </a:cubicBezTo>
                  <a:cubicBezTo>
                    <a:pt x="3901916" y="245269"/>
                    <a:pt x="3900964" y="242411"/>
                    <a:pt x="3900964" y="242411"/>
                  </a:cubicBezTo>
                  <a:cubicBezTo>
                    <a:pt x="3900964" y="242411"/>
                    <a:pt x="3900964" y="245269"/>
                    <a:pt x="3900964" y="249079"/>
                  </a:cubicBezTo>
                  <a:cubicBezTo>
                    <a:pt x="3900011" y="248126"/>
                    <a:pt x="3898106" y="247174"/>
                    <a:pt x="3897154" y="247174"/>
                  </a:cubicBezTo>
                  <a:cubicBezTo>
                    <a:pt x="3893344" y="245269"/>
                    <a:pt x="3891439" y="243364"/>
                    <a:pt x="3891439" y="243364"/>
                  </a:cubicBezTo>
                  <a:cubicBezTo>
                    <a:pt x="3891439" y="243364"/>
                    <a:pt x="3893344" y="245269"/>
                    <a:pt x="3896201" y="248126"/>
                  </a:cubicBezTo>
                  <a:cubicBezTo>
                    <a:pt x="3897154" y="249079"/>
                    <a:pt x="3899059" y="250984"/>
                    <a:pt x="3900964" y="251936"/>
                  </a:cubicBezTo>
                  <a:cubicBezTo>
                    <a:pt x="3900964" y="253841"/>
                    <a:pt x="3900964" y="254794"/>
                    <a:pt x="3900964" y="256699"/>
                  </a:cubicBezTo>
                  <a:cubicBezTo>
                    <a:pt x="3899059" y="259556"/>
                    <a:pt x="3896201" y="263366"/>
                    <a:pt x="3894296" y="266224"/>
                  </a:cubicBezTo>
                  <a:cubicBezTo>
                    <a:pt x="3893344" y="261461"/>
                    <a:pt x="3891439" y="255746"/>
                    <a:pt x="3890486" y="250984"/>
                  </a:cubicBezTo>
                  <a:cubicBezTo>
                    <a:pt x="3886676" y="235744"/>
                    <a:pt x="3883819" y="222409"/>
                    <a:pt x="3880009" y="210026"/>
                  </a:cubicBezTo>
                  <a:cubicBezTo>
                    <a:pt x="3880009" y="209074"/>
                    <a:pt x="3879056" y="207169"/>
                    <a:pt x="3879056" y="206216"/>
                  </a:cubicBezTo>
                  <a:cubicBezTo>
                    <a:pt x="3886676" y="191929"/>
                    <a:pt x="3894296" y="178594"/>
                    <a:pt x="3900964" y="168116"/>
                  </a:cubicBezTo>
                  <a:close/>
                  <a:moveTo>
                    <a:pt x="3873341" y="214789"/>
                  </a:moveTo>
                  <a:cubicBezTo>
                    <a:pt x="3875246" y="226219"/>
                    <a:pt x="3877151" y="238601"/>
                    <a:pt x="3879056" y="251936"/>
                  </a:cubicBezTo>
                  <a:cubicBezTo>
                    <a:pt x="3880009" y="260509"/>
                    <a:pt x="3881914" y="270034"/>
                    <a:pt x="3883819" y="280511"/>
                  </a:cubicBezTo>
                  <a:cubicBezTo>
                    <a:pt x="3883819" y="281464"/>
                    <a:pt x="3882866" y="281464"/>
                    <a:pt x="3882866" y="282416"/>
                  </a:cubicBezTo>
                  <a:cubicBezTo>
                    <a:pt x="3880009" y="273844"/>
                    <a:pt x="3878104" y="266224"/>
                    <a:pt x="3875246" y="259556"/>
                  </a:cubicBezTo>
                  <a:cubicBezTo>
                    <a:pt x="3871436" y="250031"/>
                    <a:pt x="3868579" y="241459"/>
                    <a:pt x="3865721" y="234791"/>
                  </a:cubicBezTo>
                  <a:cubicBezTo>
                    <a:pt x="3865721" y="233839"/>
                    <a:pt x="3864769" y="232886"/>
                    <a:pt x="3864769" y="231934"/>
                  </a:cubicBezTo>
                  <a:cubicBezTo>
                    <a:pt x="3867626" y="225266"/>
                    <a:pt x="3870484" y="219551"/>
                    <a:pt x="3873341" y="214789"/>
                  </a:cubicBezTo>
                  <a:close/>
                  <a:moveTo>
                    <a:pt x="3864769" y="341471"/>
                  </a:moveTo>
                  <a:cubicBezTo>
                    <a:pt x="3863816" y="342424"/>
                    <a:pt x="3863816" y="344329"/>
                    <a:pt x="3862864" y="345281"/>
                  </a:cubicBezTo>
                  <a:cubicBezTo>
                    <a:pt x="3862864" y="344329"/>
                    <a:pt x="3863816" y="343376"/>
                    <a:pt x="3864769" y="341471"/>
                  </a:cubicBezTo>
                  <a:cubicBezTo>
                    <a:pt x="3864769" y="341471"/>
                    <a:pt x="3864769" y="341471"/>
                    <a:pt x="3864769" y="341471"/>
                  </a:cubicBezTo>
                  <a:close/>
                  <a:moveTo>
                    <a:pt x="3854291" y="211931"/>
                  </a:moveTo>
                  <a:cubicBezTo>
                    <a:pt x="3854291" y="208121"/>
                    <a:pt x="3855244" y="204311"/>
                    <a:pt x="3856196" y="201454"/>
                  </a:cubicBezTo>
                  <a:cubicBezTo>
                    <a:pt x="3856196" y="206216"/>
                    <a:pt x="3856196" y="212884"/>
                    <a:pt x="3857149" y="220504"/>
                  </a:cubicBezTo>
                  <a:cubicBezTo>
                    <a:pt x="3856196" y="222409"/>
                    <a:pt x="3855244" y="224314"/>
                    <a:pt x="3854291" y="226219"/>
                  </a:cubicBezTo>
                  <a:cubicBezTo>
                    <a:pt x="3853339" y="220504"/>
                    <a:pt x="3854291" y="215741"/>
                    <a:pt x="3854291" y="211931"/>
                  </a:cubicBezTo>
                  <a:close/>
                  <a:moveTo>
                    <a:pt x="3849529" y="262414"/>
                  </a:moveTo>
                  <a:cubicBezTo>
                    <a:pt x="3849529" y="260509"/>
                    <a:pt x="3849529" y="259556"/>
                    <a:pt x="3849529" y="257651"/>
                  </a:cubicBezTo>
                  <a:cubicBezTo>
                    <a:pt x="3849529" y="257651"/>
                    <a:pt x="3849529" y="256699"/>
                    <a:pt x="3850481" y="256699"/>
                  </a:cubicBezTo>
                  <a:cubicBezTo>
                    <a:pt x="3853339" y="263366"/>
                    <a:pt x="3856196" y="270986"/>
                    <a:pt x="3859054" y="278606"/>
                  </a:cubicBezTo>
                  <a:cubicBezTo>
                    <a:pt x="3859054" y="279559"/>
                    <a:pt x="3859054" y="279559"/>
                    <a:pt x="3860006" y="280511"/>
                  </a:cubicBezTo>
                  <a:cubicBezTo>
                    <a:pt x="3860959" y="290989"/>
                    <a:pt x="3861911" y="302419"/>
                    <a:pt x="3862864" y="313849"/>
                  </a:cubicBezTo>
                  <a:cubicBezTo>
                    <a:pt x="3862864" y="313849"/>
                    <a:pt x="3862864" y="313849"/>
                    <a:pt x="3862864" y="313849"/>
                  </a:cubicBezTo>
                  <a:cubicBezTo>
                    <a:pt x="3858101" y="305276"/>
                    <a:pt x="3852386" y="298609"/>
                    <a:pt x="3847624" y="291941"/>
                  </a:cubicBezTo>
                  <a:cubicBezTo>
                    <a:pt x="3848576" y="281464"/>
                    <a:pt x="3848576" y="271939"/>
                    <a:pt x="3849529" y="262414"/>
                  </a:cubicBezTo>
                  <a:close/>
                  <a:moveTo>
                    <a:pt x="3846671" y="308134"/>
                  </a:moveTo>
                  <a:cubicBezTo>
                    <a:pt x="3849529" y="312896"/>
                    <a:pt x="3852386" y="318611"/>
                    <a:pt x="3855244" y="323374"/>
                  </a:cubicBezTo>
                  <a:cubicBezTo>
                    <a:pt x="3855244" y="324326"/>
                    <a:pt x="3856196" y="324326"/>
                    <a:pt x="3856196" y="325279"/>
                  </a:cubicBezTo>
                  <a:cubicBezTo>
                    <a:pt x="3856196" y="326231"/>
                    <a:pt x="3855244" y="326231"/>
                    <a:pt x="3855244" y="327184"/>
                  </a:cubicBezTo>
                  <a:cubicBezTo>
                    <a:pt x="3853339" y="330041"/>
                    <a:pt x="3851434" y="333851"/>
                    <a:pt x="3849529" y="336709"/>
                  </a:cubicBezTo>
                  <a:cubicBezTo>
                    <a:pt x="3848576" y="334804"/>
                    <a:pt x="3846671" y="331946"/>
                    <a:pt x="3845719" y="330041"/>
                  </a:cubicBezTo>
                  <a:cubicBezTo>
                    <a:pt x="3845719" y="323374"/>
                    <a:pt x="3846671" y="315754"/>
                    <a:pt x="3846671" y="308134"/>
                  </a:cubicBezTo>
                  <a:close/>
                  <a:moveTo>
                    <a:pt x="3843814" y="415766"/>
                  </a:moveTo>
                  <a:cubicBezTo>
                    <a:pt x="3844766" y="413861"/>
                    <a:pt x="3845719" y="411956"/>
                    <a:pt x="3846671" y="410051"/>
                  </a:cubicBezTo>
                  <a:cubicBezTo>
                    <a:pt x="3846671" y="411956"/>
                    <a:pt x="3847624" y="414814"/>
                    <a:pt x="3847624" y="416719"/>
                  </a:cubicBezTo>
                  <a:cubicBezTo>
                    <a:pt x="3847624" y="417671"/>
                    <a:pt x="3847624" y="418624"/>
                    <a:pt x="3847624" y="419576"/>
                  </a:cubicBezTo>
                  <a:cubicBezTo>
                    <a:pt x="3847624" y="420529"/>
                    <a:pt x="3846671" y="421481"/>
                    <a:pt x="3846671" y="422434"/>
                  </a:cubicBezTo>
                  <a:cubicBezTo>
                    <a:pt x="3845719" y="423386"/>
                    <a:pt x="3845719" y="425291"/>
                    <a:pt x="3844766" y="426244"/>
                  </a:cubicBezTo>
                  <a:lnTo>
                    <a:pt x="3842861" y="426244"/>
                  </a:lnTo>
                  <a:cubicBezTo>
                    <a:pt x="3843814" y="422434"/>
                    <a:pt x="3843814" y="418624"/>
                    <a:pt x="3843814" y="415766"/>
                  </a:cubicBezTo>
                  <a:close/>
                  <a:moveTo>
                    <a:pt x="3830479" y="297656"/>
                  </a:moveTo>
                  <a:cubicBezTo>
                    <a:pt x="3830479" y="298609"/>
                    <a:pt x="3830479" y="298609"/>
                    <a:pt x="3830479" y="299561"/>
                  </a:cubicBezTo>
                  <a:cubicBezTo>
                    <a:pt x="3830479" y="300514"/>
                    <a:pt x="3830479" y="300514"/>
                    <a:pt x="3830479" y="301466"/>
                  </a:cubicBezTo>
                  <a:cubicBezTo>
                    <a:pt x="3830479" y="303371"/>
                    <a:pt x="3830479" y="305276"/>
                    <a:pt x="3829526" y="307181"/>
                  </a:cubicBezTo>
                  <a:cubicBezTo>
                    <a:pt x="3828574" y="306229"/>
                    <a:pt x="3827621" y="305276"/>
                    <a:pt x="3827621" y="304324"/>
                  </a:cubicBezTo>
                  <a:cubicBezTo>
                    <a:pt x="3828574" y="301466"/>
                    <a:pt x="3829526" y="299561"/>
                    <a:pt x="3830479" y="297656"/>
                  </a:cubicBezTo>
                  <a:close/>
                  <a:moveTo>
                    <a:pt x="3826669" y="305276"/>
                  </a:moveTo>
                  <a:cubicBezTo>
                    <a:pt x="3827621" y="306229"/>
                    <a:pt x="3827621" y="308134"/>
                    <a:pt x="3828574" y="310039"/>
                  </a:cubicBezTo>
                  <a:cubicBezTo>
                    <a:pt x="3828574" y="311944"/>
                    <a:pt x="3828574" y="312896"/>
                    <a:pt x="3827621" y="314801"/>
                  </a:cubicBezTo>
                  <a:cubicBezTo>
                    <a:pt x="3826669" y="312896"/>
                    <a:pt x="3824764" y="310991"/>
                    <a:pt x="3823811" y="309086"/>
                  </a:cubicBezTo>
                  <a:cubicBezTo>
                    <a:pt x="3825716" y="307181"/>
                    <a:pt x="3825716" y="306229"/>
                    <a:pt x="3826669" y="305276"/>
                  </a:cubicBezTo>
                  <a:close/>
                  <a:moveTo>
                    <a:pt x="3820001" y="319564"/>
                  </a:moveTo>
                  <a:cubicBezTo>
                    <a:pt x="3821906" y="323374"/>
                    <a:pt x="3823811" y="328136"/>
                    <a:pt x="3826669" y="332899"/>
                  </a:cubicBezTo>
                  <a:cubicBezTo>
                    <a:pt x="3826669" y="332899"/>
                    <a:pt x="3826669" y="333851"/>
                    <a:pt x="3827621" y="333851"/>
                  </a:cubicBezTo>
                  <a:cubicBezTo>
                    <a:pt x="3827621" y="336709"/>
                    <a:pt x="3826669" y="339566"/>
                    <a:pt x="3826669" y="343376"/>
                  </a:cubicBezTo>
                  <a:cubicBezTo>
                    <a:pt x="3825716" y="354806"/>
                    <a:pt x="3825716" y="366236"/>
                    <a:pt x="3824764" y="377666"/>
                  </a:cubicBezTo>
                  <a:cubicBezTo>
                    <a:pt x="3823811" y="372904"/>
                    <a:pt x="3821906" y="368141"/>
                    <a:pt x="3820954" y="364331"/>
                  </a:cubicBezTo>
                  <a:cubicBezTo>
                    <a:pt x="3820954" y="360521"/>
                    <a:pt x="3820001" y="356711"/>
                    <a:pt x="3820001" y="352901"/>
                  </a:cubicBezTo>
                  <a:cubicBezTo>
                    <a:pt x="3820001" y="347186"/>
                    <a:pt x="3819049" y="341471"/>
                    <a:pt x="3818096" y="336709"/>
                  </a:cubicBezTo>
                  <a:cubicBezTo>
                    <a:pt x="3820001" y="333851"/>
                    <a:pt x="3821906" y="332899"/>
                    <a:pt x="3821906" y="332899"/>
                  </a:cubicBezTo>
                  <a:cubicBezTo>
                    <a:pt x="3821906" y="332899"/>
                    <a:pt x="3820954" y="333851"/>
                    <a:pt x="3818096" y="335756"/>
                  </a:cubicBezTo>
                  <a:cubicBezTo>
                    <a:pt x="3818096" y="332899"/>
                    <a:pt x="3817144" y="329089"/>
                    <a:pt x="3817144" y="326231"/>
                  </a:cubicBezTo>
                  <a:cubicBezTo>
                    <a:pt x="3818096" y="323374"/>
                    <a:pt x="3819049" y="321469"/>
                    <a:pt x="3820001" y="319564"/>
                  </a:cubicBezTo>
                  <a:close/>
                  <a:moveTo>
                    <a:pt x="3788569" y="264319"/>
                  </a:moveTo>
                  <a:cubicBezTo>
                    <a:pt x="3789521" y="266224"/>
                    <a:pt x="3791426" y="268129"/>
                    <a:pt x="3792379" y="270986"/>
                  </a:cubicBezTo>
                  <a:cubicBezTo>
                    <a:pt x="3795236" y="274796"/>
                    <a:pt x="3798094" y="280511"/>
                    <a:pt x="3800951" y="285274"/>
                  </a:cubicBezTo>
                  <a:cubicBezTo>
                    <a:pt x="3800951" y="286226"/>
                    <a:pt x="3800951" y="286226"/>
                    <a:pt x="3800951" y="287179"/>
                  </a:cubicBezTo>
                  <a:cubicBezTo>
                    <a:pt x="3800951" y="290989"/>
                    <a:pt x="3800951" y="294799"/>
                    <a:pt x="3800951" y="298609"/>
                  </a:cubicBezTo>
                  <a:cubicBezTo>
                    <a:pt x="3800951" y="299561"/>
                    <a:pt x="3800951" y="300514"/>
                    <a:pt x="3800951" y="300514"/>
                  </a:cubicBezTo>
                  <a:cubicBezTo>
                    <a:pt x="3799999" y="295751"/>
                    <a:pt x="3798094" y="291941"/>
                    <a:pt x="3797141" y="287179"/>
                  </a:cubicBezTo>
                  <a:cubicBezTo>
                    <a:pt x="3797141" y="286226"/>
                    <a:pt x="3796189" y="285274"/>
                    <a:pt x="3796189" y="285274"/>
                  </a:cubicBezTo>
                  <a:cubicBezTo>
                    <a:pt x="3796189" y="282416"/>
                    <a:pt x="3796189" y="280511"/>
                    <a:pt x="3796189" y="280511"/>
                  </a:cubicBezTo>
                  <a:cubicBezTo>
                    <a:pt x="3796189" y="280511"/>
                    <a:pt x="3796189" y="281464"/>
                    <a:pt x="3795236" y="283369"/>
                  </a:cubicBezTo>
                  <a:cubicBezTo>
                    <a:pt x="3794284" y="279559"/>
                    <a:pt x="3792379" y="275749"/>
                    <a:pt x="3791426" y="271939"/>
                  </a:cubicBezTo>
                  <a:cubicBezTo>
                    <a:pt x="3790474" y="269081"/>
                    <a:pt x="3789521" y="266224"/>
                    <a:pt x="3788569" y="264319"/>
                  </a:cubicBezTo>
                  <a:close/>
                  <a:moveTo>
                    <a:pt x="3748564" y="364331"/>
                  </a:moveTo>
                  <a:cubicBezTo>
                    <a:pt x="3748564" y="359569"/>
                    <a:pt x="3748564" y="355759"/>
                    <a:pt x="3748564" y="351949"/>
                  </a:cubicBezTo>
                  <a:cubicBezTo>
                    <a:pt x="3749516" y="353854"/>
                    <a:pt x="3749516" y="355759"/>
                    <a:pt x="3750469" y="358616"/>
                  </a:cubicBezTo>
                  <a:cubicBezTo>
                    <a:pt x="3749516" y="359569"/>
                    <a:pt x="3749516" y="361474"/>
                    <a:pt x="3748564" y="364331"/>
                  </a:cubicBezTo>
                  <a:close/>
                  <a:moveTo>
                    <a:pt x="3762851" y="399574"/>
                  </a:moveTo>
                  <a:cubicBezTo>
                    <a:pt x="3761899" y="401479"/>
                    <a:pt x="3760946" y="403384"/>
                    <a:pt x="3759994" y="405289"/>
                  </a:cubicBezTo>
                  <a:cubicBezTo>
                    <a:pt x="3759994" y="400526"/>
                    <a:pt x="3760946" y="395764"/>
                    <a:pt x="3760946" y="391954"/>
                  </a:cubicBezTo>
                  <a:cubicBezTo>
                    <a:pt x="3760946" y="391954"/>
                    <a:pt x="3760946" y="391001"/>
                    <a:pt x="3760946" y="391001"/>
                  </a:cubicBezTo>
                  <a:cubicBezTo>
                    <a:pt x="3761899" y="392906"/>
                    <a:pt x="3761899" y="394811"/>
                    <a:pt x="3762851" y="396716"/>
                  </a:cubicBezTo>
                  <a:cubicBezTo>
                    <a:pt x="3763804" y="397669"/>
                    <a:pt x="3762851" y="398621"/>
                    <a:pt x="3762851" y="399574"/>
                  </a:cubicBezTo>
                  <a:close/>
                  <a:moveTo>
                    <a:pt x="3770471" y="290036"/>
                  </a:moveTo>
                  <a:cubicBezTo>
                    <a:pt x="3772376" y="296704"/>
                    <a:pt x="3773329" y="302419"/>
                    <a:pt x="3775234" y="309086"/>
                  </a:cubicBezTo>
                  <a:cubicBezTo>
                    <a:pt x="3774281" y="306229"/>
                    <a:pt x="3773329" y="304324"/>
                    <a:pt x="3771424" y="301466"/>
                  </a:cubicBezTo>
                  <a:cubicBezTo>
                    <a:pt x="3771424" y="300514"/>
                    <a:pt x="3770471" y="300514"/>
                    <a:pt x="3770471" y="299561"/>
                  </a:cubicBezTo>
                  <a:cubicBezTo>
                    <a:pt x="3770471" y="296704"/>
                    <a:pt x="3770471" y="293846"/>
                    <a:pt x="3770471" y="290989"/>
                  </a:cubicBezTo>
                  <a:cubicBezTo>
                    <a:pt x="3770471" y="290989"/>
                    <a:pt x="3770471" y="290036"/>
                    <a:pt x="3770471" y="290036"/>
                  </a:cubicBezTo>
                  <a:close/>
                  <a:moveTo>
                    <a:pt x="3769519" y="370046"/>
                  </a:moveTo>
                  <a:cubicBezTo>
                    <a:pt x="3769519" y="370999"/>
                    <a:pt x="3769519" y="371951"/>
                    <a:pt x="3770471" y="372904"/>
                  </a:cubicBezTo>
                  <a:cubicBezTo>
                    <a:pt x="3769519" y="370999"/>
                    <a:pt x="3768566" y="369094"/>
                    <a:pt x="3767614" y="366236"/>
                  </a:cubicBezTo>
                  <a:cubicBezTo>
                    <a:pt x="3767614" y="362426"/>
                    <a:pt x="3767614" y="359569"/>
                    <a:pt x="3767614" y="359569"/>
                  </a:cubicBezTo>
                  <a:cubicBezTo>
                    <a:pt x="3767614" y="359569"/>
                    <a:pt x="3767614" y="361474"/>
                    <a:pt x="3766661" y="364331"/>
                  </a:cubicBezTo>
                  <a:cubicBezTo>
                    <a:pt x="3765709" y="363379"/>
                    <a:pt x="3765709" y="361474"/>
                    <a:pt x="3764756" y="360521"/>
                  </a:cubicBezTo>
                  <a:cubicBezTo>
                    <a:pt x="3764756" y="359569"/>
                    <a:pt x="3764756" y="358616"/>
                    <a:pt x="3764756" y="357664"/>
                  </a:cubicBezTo>
                  <a:cubicBezTo>
                    <a:pt x="3764756" y="355759"/>
                    <a:pt x="3765709" y="353854"/>
                    <a:pt x="3765709" y="351949"/>
                  </a:cubicBezTo>
                  <a:cubicBezTo>
                    <a:pt x="3767614" y="358616"/>
                    <a:pt x="3768566" y="364331"/>
                    <a:pt x="3769519" y="370046"/>
                  </a:cubicBezTo>
                  <a:close/>
                  <a:moveTo>
                    <a:pt x="3753326" y="250031"/>
                  </a:moveTo>
                  <a:cubicBezTo>
                    <a:pt x="3754279" y="245269"/>
                    <a:pt x="3754279" y="241459"/>
                    <a:pt x="3755231" y="236696"/>
                  </a:cubicBezTo>
                  <a:cubicBezTo>
                    <a:pt x="3755231" y="235744"/>
                    <a:pt x="3755231" y="233839"/>
                    <a:pt x="3756184" y="232886"/>
                  </a:cubicBezTo>
                  <a:cubicBezTo>
                    <a:pt x="3757136" y="231934"/>
                    <a:pt x="3757136" y="230981"/>
                    <a:pt x="3758089" y="230029"/>
                  </a:cubicBezTo>
                  <a:cubicBezTo>
                    <a:pt x="3759041" y="232886"/>
                    <a:pt x="3759041" y="234791"/>
                    <a:pt x="3759994" y="237649"/>
                  </a:cubicBezTo>
                  <a:cubicBezTo>
                    <a:pt x="3762851" y="250984"/>
                    <a:pt x="3766661" y="266224"/>
                    <a:pt x="3769519" y="281464"/>
                  </a:cubicBezTo>
                  <a:cubicBezTo>
                    <a:pt x="3768566" y="284321"/>
                    <a:pt x="3768566" y="287179"/>
                    <a:pt x="3767614" y="290036"/>
                  </a:cubicBezTo>
                  <a:cubicBezTo>
                    <a:pt x="3767614" y="290036"/>
                    <a:pt x="3767614" y="290036"/>
                    <a:pt x="3767614" y="290989"/>
                  </a:cubicBezTo>
                  <a:cubicBezTo>
                    <a:pt x="3762851" y="280511"/>
                    <a:pt x="3757136" y="270986"/>
                    <a:pt x="3752374" y="261461"/>
                  </a:cubicBezTo>
                  <a:cubicBezTo>
                    <a:pt x="3752374" y="258604"/>
                    <a:pt x="3752374" y="253841"/>
                    <a:pt x="3753326" y="250031"/>
                  </a:cubicBezTo>
                  <a:close/>
                  <a:moveTo>
                    <a:pt x="3748564" y="296704"/>
                  </a:moveTo>
                  <a:cubicBezTo>
                    <a:pt x="3748564" y="296704"/>
                    <a:pt x="3748564" y="296704"/>
                    <a:pt x="3748564" y="296704"/>
                  </a:cubicBezTo>
                  <a:cubicBezTo>
                    <a:pt x="3751421" y="301466"/>
                    <a:pt x="3753326" y="307181"/>
                    <a:pt x="3756184" y="313849"/>
                  </a:cubicBezTo>
                  <a:cubicBezTo>
                    <a:pt x="3756184" y="314801"/>
                    <a:pt x="3757136" y="315754"/>
                    <a:pt x="3757136" y="316706"/>
                  </a:cubicBezTo>
                  <a:cubicBezTo>
                    <a:pt x="3758089" y="318611"/>
                    <a:pt x="3758089" y="321469"/>
                    <a:pt x="3759041" y="323374"/>
                  </a:cubicBezTo>
                  <a:cubicBezTo>
                    <a:pt x="3758089" y="325279"/>
                    <a:pt x="3758089" y="328136"/>
                    <a:pt x="3757136" y="330041"/>
                  </a:cubicBezTo>
                  <a:cubicBezTo>
                    <a:pt x="3756184" y="333851"/>
                    <a:pt x="3755231" y="337661"/>
                    <a:pt x="3754279" y="341471"/>
                  </a:cubicBezTo>
                  <a:cubicBezTo>
                    <a:pt x="3753326" y="339566"/>
                    <a:pt x="3751421" y="337661"/>
                    <a:pt x="3750469" y="335756"/>
                  </a:cubicBezTo>
                  <a:cubicBezTo>
                    <a:pt x="3749516" y="333851"/>
                    <a:pt x="3748564" y="332899"/>
                    <a:pt x="3747611" y="331946"/>
                  </a:cubicBezTo>
                  <a:cubicBezTo>
                    <a:pt x="3748564" y="320516"/>
                    <a:pt x="3748564" y="308134"/>
                    <a:pt x="3748564" y="296704"/>
                  </a:cubicBezTo>
                  <a:close/>
                  <a:moveTo>
                    <a:pt x="3738086" y="273844"/>
                  </a:moveTo>
                  <a:cubicBezTo>
                    <a:pt x="3738086" y="273844"/>
                    <a:pt x="3738086" y="273844"/>
                    <a:pt x="3738086" y="273844"/>
                  </a:cubicBezTo>
                  <a:cubicBezTo>
                    <a:pt x="3738086" y="274796"/>
                    <a:pt x="3738086" y="274796"/>
                    <a:pt x="3738086" y="274796"/>
                  </a:cubicBezTo>
                  <a:cubicBezTo>
                    <a:pt x="3738086" y="273844"/>
                    <a:pt x="3738086" y="273844"/>
                    <a:pt x="3738086" y="273844"/>
                  </a:cubicBezTo>
                  <a:close/>
                  <a:moveTo>
                    <a:pt x="3689509" y="326231"/>
                  </a:moveTo>
                  <a:cubicBezTo>
                    <a:pt x="3688556" y="328136"/>
                    <a:pt x="3687604" y="330041"/>
                    <a:pt x="3686651" y="331946"/>
                  </a:cubicBezTo>
                  <a:cubicBezTo>
                    <a:pt x="3686651" y="331946"/>
                    <a:pt x="3686651" y="330994"/>
                    <a:pt x="3685699" y="330994"/>
                  </a:cubicBezTo>
                  <a:cubicBezTo>
                    <a:pt x="3685699" y="328136"/>
                    <a:pt x="3685699" y="325279"/>
                    <a:pt x="3685699" y="322421"/>
                  </a:cubicBezTo>
                  <a:cubicBezTo>
                    <a:pt x="3685699" y="319564"/>
                    <a:pt x="3685699" y="316706"/>
                    <a:pt x="3685699" y="313849"/>
                  </a:cubicBezTo>
                  <a:cubicBezTo>
                    <a:pt x="3686651" y="316706"/>
                    <a:pt x="3688556" y="320516"/>
                    <a:pt x="3689509" y="325279"/>
                  </a:cubicBezTo>
                  <a:cubicBezTo>
                    <a:pt x="3689509" y="326231"/>
                    <a:pt x="3689509" y="326231"/>
                    <a:pt x="3689509" y="326231"/>
                  </a:cubicBezTo>
                  <a:close/>
                  <a:moveTo>
                    <a:pt x="3716179" y="211931"/>
                  </a:moveTo>
                  <a:cubicBezTo>
                    <a:pt x="3718084" y="214789"/>
                    <a:pt x="3719036" y="218599"/>
                    <a:pt x="3720941" y="221456"/>
                  </a:cubicBezTo>
                  <a:cubicBezTo>
                    <a:pt x="3719989" y="224314"/>
                    <a:pt x="3719989" y="227171"/>
                    <a:pt x="3719036" y="230029"/>
                  </a:cubicBezTo>
                  <a:cubicBezTo>
                    <a:pt x="3719036" y="230981"/>
                    <a:pt x="3719036" y="232886"/>
                    <a:pt x="3718084" y="233839"/>
                  </a:cubicBezTo>
                  <a:cubicBezTo>
                    <a:pt x="3715226" y="230029"/>
                    <a:pt x="3713321" y="228124"/>
                    <a:pt x="3713321" y="228124"/>
                  </a:cubicBezTo>
                  <a:cubicBezTo>
                    <a:pt x="3713321" y="228124"/>
                    <a:pt x="3715226" y="230981"/>
                    <a:pt x="3717131" y="235744"/>
                  </a:cubicBezTo>
                  <a:cubicBezTo>
                    <a:pt x="3716179" y="241459"/>
                    <a:pt x="3715226" y="247174"/>
                    <a:pt x="3714274" y="253841"/>
                  </a:cubicBezTo>
                  <a:cubicBezTo>
                    <a:pt x="3714274" y="252889"/>
                    <a:pt x="3714274" y="251936"/>
                    <a:pt x="3714274" y="250984"/>
                  </a:cubicBezTo>
                  <a:cubicBezTo>
                    <a:pt x="3714274" y="246221"/>
                    <a:pt x="3713321" y="242411"/>
                    <a:pt x="3713321" y="238601"/>
                  </a:cubicBezTo>
                  <a:cubicBezTo>
                    <a:pt x="3713321" y="234791"/>
                    <a:pt x="3713321" y="230981"/>
                    <a:pt x="3713321" y="227171"/>
                  </a:cubicBezTo>
                  <a:cubicBezTo>
                    <a:pt x="3713321" y="219551"/>
                    <a:pt x="3712369" y="213836"/>
                    <a:pt x="3712369" y="208121"/>
                  </a:cubicBezTo>
                  <a:cubicBezTo>
                    <a:pt x="3712369" y="207169"/>
                    <a:pt x="3712369" y="206216"/>
                    <a:pt x="3712369" y="205264"/>
                  </a:cubicBezTo>
                  <a:cubicBezTo>
                    <a:pt x="3713321" y="207169"/>
                    <a:pt x="3714274" y="209074"/>
                    <a:pt x="3716179" y="211931"/>
                  </a:cubicBezTo>
                  <a:close/>
                  <a:moveTo>
                    <a:pt x="3679984" y="236696"/>
                  </a:moveTo>
                  <a:cubicBezTo>
                    <a:pt x="3681889" y="222409"/>
                    <a:pt x="3683794" y="209074"/>
                    <a:pt x="3684746" y="196691"/>
                  </a:cubicBezTo>
                  <a:cubicBezTo>
                    <a:pt x="3685699" y="185261"/>
                    <a:pt x="3687604" y="174784"/>
                    <a:pt x="3687604" y="166211"/>
                  </a:cubicBezTo>
                  <a:cubicBezTo>
                    <a:pt x="3687604" y="161449"/>
                    <a:pt x="3688556" y="157639"/>
                    <a:pt x="3688556" y="154781"/>
                  </a:cubicBezTo>
                  <a:cubicBezTo>
                    <a:pt x="3690461" y="159544"/>
                    <a:pt x="3694271" y="168116"/>
                    <a:pt x="3699034" y="178594"/>
                  </a:cubicBezTo>
                  <a:cubicBezTo>
                    <a:pt x="3701891" y="184309"/>
                    <a:pt x="3704749" y="191929"/>
                    <a:pt x="3708559" y="199549"/>
                  </a:cubicBezTo>
                  <a:cubicBezTo>
                    <a:pt x="3708559" y="201454"/>
                    <a:pt x="3707606" y="204311"/>
                    <a:pt x="3707606" y="207169"/>
                  </a:cubicBezTo>
                  <a:cubicBezTo>
                    <a:pt x="3706654" y="211931"/>
                    <a:pt x="3705701" y="218599"/>
                    <a:pt x="3704749" y="226219"/>
                  </a:cubicBezTo>
                  <a:cubicBezTo>
                    <a:pt x="3703796" y="230029"/>
                    <a:pt x="3703796" y="233839"/>
                    <a:pt x="3702844" y="237649"/>
                  </a:cubicBezTo>
                  <a:cubicBezTo>
                    <a:pt x="3702844" y="241459"/>
                    <a:pt x="3701891" y="246221"/>
                    <a:pt x="3701891" y="250984"/>
                  </a:cubicBezTo>
                  <a:cubicBezTo>
                    <a:pt x="3700939" y="259556"/>
                    <a:pt x="3700939" y="270034"/>
                    <a:pt x="3700939" y="280511"/>
                  </a:cubicBezTo>
                  <a:cubicBezTo>
                    <a:pt x="3700939" y="287179"/>
                    <a:pt x="3700939" y="293846"/>
                    <a:pt x="3700939" y="300514"/>
                  </a:cubicBezTo>
                  <a:cubicBezTo>
                    <a:pt x="3699034" y="293846"/>
                    <a:pt x="3697129" y="290036"/>
                    <a:pt x="3697129" y="290036"/>
                  </a:cubicBezTo>
                  <a:cubicBezTo>
                    <a:pt x="3697129" y="290036"/>
                    <a:pt x="3698081" y="296704"/>
                    <a:pt x="3699034" y="308134"/>
                  </a:cubicBezTo>
                  <a:cubicBezTo>
                    <a:pt x="3696176" y="312896"/>
                    <a:pt x="3693319" y="317659"/>
                    <a:pt x="3690461" y="322421"/>
                  </a:cubicBezTo>
                  <a:cubicBezTo>
                    <a:pt x="3687604" y="317659"/>
                    <a:pt x="3685699" y="313849"/>
                    <a:pt x="3683794" y="310991"/>
                  </a:cubicBezTo>
                  <a:cubicBezTo>
                    <a:pt x="3683794" y="305276"/>
                    <a:pt x="3683794" y="302419"/>
                    <a:pt x="3683794" y="302419"/>
                  </a:cubicBezTo>
                  <a:cubicBezTo>
                    <a:pt x="3683794" y="302419"/>
                    <a:pt x="3683794" y="304324"/>
                    <a:pt x="3682841" y="308134"/>
                  </a:cubicBezTo>
                  <a:cubicBezTo>
                    <a:pt x="3680936" y="304324"/>
                    <a:pt x="3679031" y="302419"/>
                    <a:pt x="3679031" y="302419"/>
                  </a:cubicBezTo>
                  <a:cubicBezTo>
                    <a:pt x="3679031" y="302419"/>
                    <a:pt x="3679984" y="305276"/>
                    <a:pt x="3681889" y="310991"/>
                  </a:cubicBezTo>
                  <a:cubicBezTo>
                    <a:pt x="3680936" y="313849"/>
                    <a:pt x="3680936" y="318611"/>
                    <a:pt x="3679984" y="323374"/>
                  </a:cubicBezTo>
                  <a:cubicBezTo>
                    <a:pt x="3677126" y="317659"/>
                    <a:pt x="3675221" y="311944"/>
                    <a:pt x="3672364" y="307181"/>
                  </a:cubicBezTo>
                  <a:cubicBezTo>
                    <a:pt x="3674269" y="300514"/>
                    <a:pt x="3676174" y="294799"/>
                    <a:pt x="3677126" y="289084"/>
                  </a:cubicBezTo>
                  <a:cubicBezTo>
                    <a:pt x="3679031" y="283369"/>
                    <a:pt x="3680936" y="277654"/>
                    <a:pt x="3681889" y="272891"/>
                  </a:cubicBezTo>
                  <a:cubicBezTo>
                    <a:pt x="3683794" y="268129"/>
                    <a:pt x="3685699" y="264319"/>
                    <a:pt x="3686651" y="260509"/>
                  </a:cubicBezTo>
                  <a:cubicBezTo>
                    <a:pt x="3690461" y="253841"/>
                    <a:pt x="3692366" y="250031"/>
                    <a:pt x="3692366" y="250031"/>
                  </a:cubicBezTo>
                  <a:cubicBezTo>
                    <a:pt x="3692366" y="250031"/>
                    <a:pt x="3689509" y="252889"/>
                    <a:pt x="3683794" y="258604"/>
                  </a:cubicBezTo>
                  <a:cubicBezTo>
                    <a:pt x="3680936" y="261461"/>
                    <a:pt x="3678079" y="265271"/>
                    <a:pt x="3675221" y="270034"/>
                  </a:cubicBezTo>
                  <a:cubicBezTo>
                    <a:pt x="3674269" y="271939"/>
                    <a:pt x="3673316" y="273844"/>
                    <a:pt x="3671411" y="275749"/>
                  </a:cubicBezTo>
                  <a:cubicBezTo>
                    <a:pt x="3677126" y="261461"/>
                    <a:pt x="3679031" y="248126"/>
                    <a:pt x="3679984" y="236696"/>
                  </a:cubicBezTo>
                  <a:close/>
                  <a:moveTo>
                    <a:pt x="3678079" y="342424"/>
                  </a:moveTo>
                  <a:cubicBezTo>
                    <a:pt x="3678079" y="344329"/>
                    <a:pt x="3677126" y="346234"/>
                    <a:pt x="3677126" y="349091"/>
                  </a:cubicBezTo>
                  <a:cubicBezTo>
                    <a:pt x="3677126" y="347186"/>
                    <a:pt x="3676174" y="345281"/>
                    <a:pt x="3676174" y="343376"/>
                  </a:cubicBezTo>
                  <a:cubicBezTo>
                    <a:pt x="3675221" y="340519"/>
                    <a:pt x="3675221" y="337661"/>
                    <a:pt x="3674269" y="335756"/>
                  </a:cubicBezTo>
                  <a:cubicBezTo>
                    <a:pt x="3675221" y="337661"/>
                    <a:pt x="3676174" y="340519"/>
                    <a:pt x="3678079" y="342424"/>
                  </a:cubicBezTo>
                  <a:close/>
                  <a:moveTo>
                    <a:pt x="3664744" y="355759"/>
                  </a:moveTo>
                  <a:cubicBezTo>
                    <a:pt x="3664744" y="357664"/>
                    <a:pt x="3664744" y="360521"/>
                    <a:pt x="3664744" y="362426"/>
                  </a:cubicBezTo>
                  <a:cubicBezTo>
                    <a:pt x="3664744" y="365284"/>
                    <a:pt x="3663791" y="368141"/>
                    <a:pt x="3663791" y="371951"/>
                  </a:cubicBezTo>
                  <a:cubicBezTo>
                    <a:pt x="3663791" y="371951"/>
                    <a:pt x="3663791" y="371951"/>
                    <a:pt x="3663791" y="371951"/>
                  </a:cubicBezTo>
                  <a:cubicBezTo>
                    <a:pt x="3663791" y="370046"/>
                    <a:pt x="3662839" y="368141"/>
                    <a:pt x="3662839" y="367189"/>
                  </a:cubicBezTo>
                  <a:cubicBezTo>
                    <a:pt x="3662839" y="367189"/>
                    <a:pt x="3662839" y="367189"/>
                    <a:pt x="3662839" y="366236"/>
                  </a:cubicBezTo>
                  <a:cubicBezTo>
                    <a:pt x="3663791" y="363379"/>
                    <a:pt x="3664744" y="359569"/>
                    <a:pt x="3664744" y="355759"/>
                  </a:cubicBezTo>
                  <a:close/>
                  <a:moveTo>
                    <a:pt x="3603784" y="369094"/>
                  </a:moveTo>
                  <a:cubicBezTo>
                    <a:pt x="3603784" y="367189"/>
                    <a:pt x="3602831" y="365284"/>
                    <a:pt x="3602831" y="363379"/>
                  </a:cubicBezTo>
                  <a:cubicBezTo>
                    <a:pt x="3603784" y="359569"/>
                    <a:pt x="3604736" y="355759"/>
                    <a:pt x="3605689" y="352901"/>
                  </a:cubicBezTo>
                  <a:cubicBezTo>
                    <a:pt x="3605689" y="351949"/>
                    <a:pt x="3606641" y="350996"/>
                    <a:pt x="3606641" y="350044"/>
                  </a:cubicBezTo>
                  <a:cubicBezTo>
                    <a:pt x="3606641" y="350996"/>
                    <a:pt x="3607594" y="351949"/>
                    <a:pt x="3607594" y="352901"/>
                  </a:cubicBezTo>
                  <a:lnTo>
                    <a:pt x="3607594" y="353854"/>
                  </a:lnTo>
                  <a:cubicBezTo>
                    <a:pt x="3605689" y="358616"/>
                    <a:pt x="3604736" y="364331"/>
                    <a:pt x="3603784" y="369094"/>
                  </a:cubicBezTo>
                  <a:close/>
                  <a:moveTo>
                    <a:pt x="3612356" y="329089"/>
                  </a:moveTo>
                  <a:cubicBezTo>
                    <a:pt x="3612356" y="329089"/>
                    <a:pt x="3611404" y="328136"/>
                    <a:pt x="3611404" y="327184"/>
                  </a:cubicBezTo>
                  <a:cubicBezTo>
                    <a:pt x="3611404" y="325279"/>
                    <a:pt x="3611404" y="323374"/>
                    <a:pt x="3610451" y="321469"/>
                  </a:cubicBezTo>
                  <a:cubicBezTo>
                    <a:pt x="3611404" y="322421"/>
                    <a:pt x="3612356" y="323374"/>
                    <a:pt x="3613309" y="324326"/>
                  </a:cubicBezTo>
                  <a:cubicBezTo>
                    <a:pt x="3613309" y="326231"/>
                    <a:pt x="3612356" y="327184"/>
                    <a:pt x="3612356" y="329089"/>
                  </a:cubicBezTo>
                  <a:close/>
                  <a:moveTo>
                    <a:pt x="3633311" y="366236"/>
                  </a:moveTo>
                  <a:cubicBezTo>
                    <a:pt x="3632359" y="363379"/>
                    <a:pt x="3630454" y="361474"/>
                    <a:pt x="3629501" y="358616"/>
                  </a:cubicBezTo>
                  <a:cubicBezTo>
                    <a:pt x="3629501" y="357664"/>
                    <a:pt x="3629501" y="355759"/>
                    <a:pt x="3629501" y="354806"/>
                  </a:cubicBezTo>
                  <a:cubicBezTo>
                    <a:pt x="3631406" y="357664"/>
                    <a:pt x="3632359" y="361474"/>
                    <a:pt x="3633311" y="366236"/>
                  </a:cubicBezTo>
                  <a:cubicBezTo>
                    <a:pt x="3633311" y="366236"/>
                    <a:pt x="3634264" y="366236"/>
                    <a:pt x="3633311" y="366236"/>
                  </a:cubicBezTo>
                  <a:cubicBezTo>
                    <a:pt x="3634264" y="366236"/>
                    <a:pt x="3633311" y="366236"/>
                    <a:pt x="3633311" y="366236"/>
                  </a:cubicBezTo>
                  <a:close/>
                  <a:moveTo>
                    <a:pt x="3632359" y="331946"/>
                  </a:moveTo>
                  <a:cubicBezTo>
                    <a:pt x="3633311" y="336709"/>
                    <a:pt x="3634264" y="342424"/>
                    <a:pt x="3635216" y="348139"/>
                  </a:cubicBezTo>
                  <a:cubicBezTo>
                    <a:pt x="3634264" y="346234"/>
                    <a:pt x="3632359" y="343376"/>
                    <a:pt x="3631406" y="341471"/>
                  </a:cubicBezTo>
                  <a:cubicBezTo>
                    <a:pt x="3631406" y="337661"/>
                    <a:pt x="3631406" y="334804"/>
                    <a:pt x="3632359" y="331946"/>
                  </a:cubicBezTo>
                  <a:close/>
                  <a:moveTo>
                    <a:pt x="3618071" y="270034"/>
                  </a:moveTo>
                  <a:cubicBezTo>
                    <a:pt x="3621881" y="261461"/>
                    <a:pt x="3624739" y="252889"/>
                    <a:pt x="3628549" y="246221"/>
                  </a:cubicBezTo>
                  <a:cubicBezTo>
                    <a:pt x="3629501" y="244316"/>
                    <a:pt x="3629501" y="243364"/>
                    <a:pt x="3630454" y="242411"/>
                  </a:cubicBezTo>
                  <a:cubicBezTo>
                    <a:pt x="3629501" y="249079"/>
                    <a:pt x="3627596" y="256699"/>
                    <a:pt x="3625691" y="265271"/>
                  </a:cubicBezTo>
                  <a:cubicBezTo>
                    <a:pt x="3623786" y="267176"/>
                    <a:pt x="3620929" y="269081"/>
                    <a:pt x="3618071" y="271939"/>
                  </a:cubicBezTo>
                  <a:cubicBezTo>
                    <a:pt x="3618071" y="270986"/>
                    <a:pt x="3618071" y="270034"/>
                    <a:pt x="3618071" y="270034"/>
                  </a:cubicBezTo>
                  <a:close/>
                  <a:moveTo>
                    <a:pt x="3601879" y="310039"/>
                  </a:moveTo>
                  <a:cubicBezTo>
                    <a:pt x="3603784" y="306229"/>
                    <a:pt x="3604736" y="302419"/>
                    <a:pt x="3606641" y="298609"/>
                  </a:cubicBezTo>
                  <a:cubicBezTo>
                    <a:pt x="3609499" y="291941"/>
                    <a:pt x="3612356" y="285274"/>
                    <a:pt x="3615214" y="278606"/>
                  </a:cubicBezTo>
                  <a:cubicBezTo>
                    <a:pt x="3617119" y="276701"/>
                    <a:pt x="3619024" y="273844"/>
                    <a:pt x="3619976" y="271939"/>
                  </a:cubicBezTo>
                  <a:cubicBezTo>
                    <a:pt x="3621881" y="270034"/>
                    <a:pt x="3623786" y="268129"/>
                    <a:pt x="3625691" y="266224"/>
                  </a:cubicBezTo>
                  <a:cubicBezTo>
                    <a:pt x="3625691" y="268129"/>
                    <a:pt x="3624739" y="269081"/>
                    <a:pt x="3624739" y="270986"/>
                  </a:cubicBezTo>
                  <a:cubicBezTo>
                    <a:pt x="3621881" y="282416"/>
                    <a:pt x="3619976" y="295751"/>
                    <a:pt x="3617119" y="309086"/>
                  </a:cubicBezTo>
                  <a:cubicBezTo>
                    <a:pt x="3616166" y="312896"/>
                    <a:pt x="3615214" y="317659"/>
                    <a:pt x="3614261" y="322421"/>
                  </a:cubicBezTo>
                  <a:cubicBezTo>
                    <a:pt x="3613309" y="321469"/>
                    <a:pt x="3612356" y="320516"/>
                    <a:pt x="3611404" y="320516"/>
                  </a:cubicBezTo>
                  <a:cubicBezTo>
                    <a:pt x="3610451" y="312896"/>
                    <a:pt x="3610451" y="306229"/>
                    <a:pt x="3609499" y="298609"/>
                  </a:cubicBezTo>
                  <a:cubicBezTo>
                    <a:pt x="3609499" y="305276"/>
                    <a:pt x="3608546" y="311944"/>
                    <a:pt x="3608546" y="318611"/>
                  </a:cubicBezTo>
                  <a:cubicBezTo>
                    <a:pt x="3607594" y="318611"/>
                    <a:pt x="3606641" y="317659"/>
                    <a:pt x="3606641" y="317659"/>
                  </a:cubicBezTo>
                  <a:cubicBezTo>
                    <a:pt x="3607594" y="318611"/>
                    <a:pt x="3608546" y="318611"/>
                    <a:pt x="3608546" y="319564"/>
                  </a:cubicBezTo>
                  <a:cubicBezTo>
                    <a:pt x="3608546" y="320516"/>
                    <a:pt x="3608546" y="321469"/>
                    <a:pt x="3608546" y="322421"/>
                  </a:cubicBezTo>
                  <a:cubicBezTo>
                    <a:pt x="3606641" y="318611"/>
                    <a:pt x="3604736" y="315754"/>
                    <a:pt x="3602831" y="312896"/>
                  </a:cubicBezTo>
                  <a:cubicBezTo>
                    <a:pt x="3601879" y="310991"/>
                    <a:pt x="3601879" y="310039"/>
                    <a:pt x="3601879" y="310039"/>
                  </a:cubicBezTo>
                  <a:close/>
                  <a:moveTo>
                    <a:pt x="3600926" y="335756"/>
                  </a:moveTo>
                  <a:cubicBezTo>
                    <a:pt x="3601879" y="339566"/>
                    <a:pt x="3603784" y="342424"/>
                    <a:pt x="3604736" y="346234"/>
                  </a:cubicBezTo>
                  <a:cubicBezTo>
                    <a:pt x="3603784" y="348139"/>
                    <a:pt x="3602831" y="350044"/>
                    <a:pt x="3601879" y="351949"/>
                  </a:cubicBezTo>
                  <a:cubicBezTo>
                    <a:pt x="3601879" y="351949"/>
                    <a:pt x="3601879" y="352901"/>
                    <a:pt x="3600926" y="352901"/>
                  </a:cubicBezTo>
                  <a:cubicBezTo>
                    <a:pt x="3600926" y="350044"/>
                    <a:pt x="3599974" y="348139"/>
                    <a:pt x="3599974" y="345281"/>
                  </a:cubicBezTo>
                  <a:cubicBezTo>
                    <a:pt x="3599974" y="342424"/>
                    <a:pt x="3600926" y="338614"/>
                    <a:pt x="3600926" y="335756"/>
                  </a:cubicBezTo>
                  <a:close/>
                  <a:moveTo>
                    <a:pt x="3556159" y="342424"/>
                  </a:moveTo>
                  <a:cubicBezTo>
                    <a:pt x="3556159" y="335756"/>
                    <a:pt x="3557111" y="330041"/>
                    <a:pt x="3557111" y="324326"/>
                  </a:cubicBezTo>
                  <a:cubicBezTo>
                    <a:pt x="3557111" y="325279"/>
                    <a:pt x="3558064" y="327184"/>
                    <a:pt x="3558064" y="328136"/>
                  </a:cubicBezTo>
                  <a:cubicBezTo>
                    <a:pt x="3558064" y="330041"/>
                    <a:pt x="3559016" y="331946"/>
                    <a:pt x="3559016" y="333851"/>
                  </a:cubicBezTo>
                  <a:cubicBezTo>
                    <a:pt x="3559016" y="333851"/>
                    <a:pt x="3559016" y="334804"/>
                    <a:pt x="3559016" y="334804"/>
                  </a:cubicBezTo>
                  <a:cubicBezTo>
                    <a:pt x="3558064" y="337661"/>
                    <a:pt x="3557111" y="339566"/>
                    <a:pt x="3556159" y="342424"/>
                  </a:cubicBezTo>
                  <a:close/>
                  <a:moveTo>
                    <a:pt x="3559969" y="279559"/>
                  </a:moveTo>
                  <a:cubicBezTo>
                    <a:pt x="3559016" y="277654"/>
                    <a:pt x="3559016" y="276701"/>
                    <a:pt x="3559016" y="274796"/>
                  </a:cubicBezTo>
                  <a:cubicBezTo>
                    <a:pt x="3559969" y="275749"/>
                    <a:pt x="3560921" y="275749"/>
                    <a:pt x="3561874" y="276701"/>
                  </a:cubicBezTo>
                  <a:cubicBezTo>
                    <a:pt x="3563779" y="277654"/>
                    <a:pt x="3564731" y="278606"/>
                    <a:pt x="3566636" y="280511"/>
                  </a:cubicBezTo>
                  <a:cubicBezTo>
                    <a:pt x="3565684" y="282416"/>
                    <a:pt x="3563779" y="284321"/>
                    <a:pt x="3562826" y="287179"/>
                  </a:cubicBezTo>
                  <a:cubicBezTo>
                    <a:pt x="3561874" y="285274"/>
                    <a:pt x="3560921" y="282416"/>
                    <a:pt x="3559969" y="279559"/>
                  </a:cubicBezTo>
                  <a:close/>
                  <a:moveTo>
                    <a:pt x="3571399" y="287179"/>
                  </a:moveTo>
                  <a:cubicBezTo>
                    <a:pt x="3571399" y="294799"/>
                    <a:pt x="3571399" y="303371"/>
                    <a:pt x="3571399" y="311944"/>
                  </a:cubicBezTo>
                  <a:cubicBezTo>
                    <a:pt x="3570446" y="312896"/>
                    <a:pt x="3570446" y="313849"/>
                    <a:pt x="3569494" y="314801"/>
                  </a:cubicBezTo>
                  <a:cubicBezTo>
                    <a:pt x="3567589" y="307181"/>
                    <a:pt x="3565684" y="299561"/>
                    <a:pt x="3562826" y="292894"/>
                  </a:cubicBezTo>
                  <a:cubicBezTo>
                    <a:pt x="3563779" y="289084"/>
                    <a:pt x="3565684" y="285274"/>
                    <a:pt x="3566636" y="282416"/>
                  </a:cubicBezTo>
                  <a:cubicBezTo>
                    <a:pt x="3568541" y="283369"/>
                    <a:pt x="3570446" y="284321"/>
                    <a:pt x="3571399" y="287179"/>
                  </a:cubicBezTo>
                  <a:cubicBezTo>
                    <a:pt x="3571399" y="286226"/>
                    <a:pt x="3571399" y="286226"/>
                    <a:pt x="3571399" y="287179"/>
                  </a:cubicBezTo>
                  <a:close/>
                  <a:moveTo>
                    <a:pt x="3571399" y="281464"/>
                  </a:moveTo>
                  <a:cubicBezTo>
                    <a:pt x="3570446" y="280511"/>
                    <a:pt x="3569494" y="280511"/>
                    <a:pt x="3568541" y="279559"/>
                  </a:cubicBezTo>
                  <a:cubicBezTo>
                    <a:pt x="3568541" y="279559"/>
                    <a:pt x="3568541" y="279559"/>
                    <a:pt x="3568541" y="279559"/>
                  </a:cubicBezTo>
                  <a:cubicBezTo>
                    <a:pt x="3570446" y="276701"/>
                    <a:pt x="3571399" y="274796"/>
                    <a:pt x="3571399" y="273844"/>
                  </a:cubicBezTo>
                  <a:cubicBezTo>
                    <a:pt x="3571399" y="276701"/>
                    <a:pt x="3571399" y="279559"/>
                    <a:pt x="3571399" y="281464"/>
                  </a:cubicBezTo>
                  <a:close/>
                  <a:moveTo>
                    <a:pt x="3567589" y="250031"/>
                  </a:moveTo>
                  <a:cubicBezTo>
                    <a:pt x="3568541" y="254794"/>
                    <a:pt x="3569494" y="260509"/>
                    <a:pt x="3570446" y="265271"/>
                  </a:cubicBezTo>
                  <a:cubicBezTo>
                    <a:pt x="3570446" y="267176"/>
                    <a:pt x="3571399" y="270034"/>
                    <a:pt x="3571399" y="271939"/>
                  </a:cubicBezTo>
                  <a:cubicBezTo>
                    <a:pt x="3571399" y="271939"/>
                    <a:pt x="3571399" y="272891"/>
                    <a:pt x="3571399" y="272891"/>
                  </a:cubicBezTo>
                  <a:cubicBezTo>
                    <a:pt x="3571399" y="272891"/>
                    <a:pt x="3569494" y="274796"/>
                    <a:pt x="3567589" y="277654"/>
                  </a:cubicBezTo>
                  <a:cubicBezTo>
                    <a:pt x="3567589" y="277654"/>
                    <a:pt x="3567589" y="277654"/>
                    <a:pt x="3567589" y="277654"/>
                  </a:cubicBezTo>
                  <a:cubicBezTo>
                    <a:pt x="3565684" y="276701"/>
                    <a:pt x="3563779" y="274796"/>
                    <a:pt x="3561874" y="274796"/>
                  </a:cubicBezTo>
                  <a:cubicBezTo>
                    <a:pt x="3559969" y="273844"/>
                    <a:pt x="3559016" y="273844"/>
                    <a:pt x="3558064" y="272891"/>
                  </a:cubicBezTo>
                  <a:cubicBezTo>
                    <a:pt x="3557111" y="269081"/>
                    <a:pt x="3555206" y="264319"/>
                    <a:pt x="3554254" y="260509"/>
                  </a:cubicBezTo>
                  <a:cubicBezTo>
                    <a:pt x="3555206" y="259556"/>
                    <a:pt x="3555206" y="258604"/>
                    <a:pt x="3556159" y="257651"/>
                  </a:cubicBezTo>
                  <a:cubicBezTo>
                    <a:pt x="3559969" y="251936"/>
                    <a:pt x="3562826" y="247174"/>
                    <a:pt x="3566636" y="243364"/>
                  </a:cubicBezTo>
                  <a:cubicBezTo>
                    <a:pt x="3567589" y="246221"/>
                    <a:pt x="3567589" y="248126"/>
                    <a:pt x="3567589" y="250031"/>
                  </a:cubicBezTo>
                  <a:close/>
                  <a:moveTo>
                    <a:pt x="3561874" y="229076"/>
                  </a:moveTo>
                  <a:cubicBezTo>
                    <a:pt x="3561874" y="228124"/>
                    <a:pt x="3562826" y="228124"/>
                    <a:pt x="3562826" y="227171"/>
                  </a:cubicBezTo>
                  <a:cubicBezTo>
                    <a:pt x="3563779" y="230029"/>
                    <a:pt x="3563779" y="232886"/>
                    <a:pt x="3564731" y="235744"/>
                  </a:cubicBezTo>
                  <a:cubicBezTo>
                    <a:pt x="3564731" y="236696"/>
                    <a:pt x="3564731" y="237649"/>
                    <a:pt x="3565684" y="238601"/>
                  </a:cubicBezTo>
                  <a:cubicBezTo>
                    <a:pt x="3561874" y="241459"/>
                    <a:pt x="3557111" y="246221"/>
                    <a:pt x="3552349" y="251936"/>
                  </a:cubicBezTo>
                  <a:cubicBezTo>
                    <a:pt x="3552349" y="250031"/>
                    <a:pt x="3551396" y="248126"/>
                    <a:pt x="3551396" y="247174"/>
                  </a:cubicBezTo>
                  <a:cubicBezTo>
                    <a:pt x="3555206" y="241459"/>
                    <a:pt x="3558064" y="234791"/>
                    <a:pt x="3561874" y="229076"/>
                  </a:cubicBezTo>
                  <a:close/>
                  <a:moveTo>
                    <a:pt x="3551396" y="293846"/>
                  </a:moveTo>
                  <a:cubicBezTo>
                    <a:pt x="3552349" y="298609"/>
                    <a:pt x="3553301" y="303371"/>
                    <a:pt x="3554254" y="307181"/>
                  </a:cubicBezTo>
                  <a:cubicBezTo>
                    <a:pt x="3553301" y="311944"/>
                    <a:pt x="3551396" y="315754"/>
                    <a:pt x="3550444" y="321469"/>
                  </a:cubicBezTo>
                  <a:cubicBezTo>
                    <a:pt x="3549491" y="325279"/>
                    <a:pt x="3548539" y="329089"/>
                    <a:pt x="3547586" y="333851"/>
                  </a:cubicBezTo>
                  <a:cubicBezTo>
                    <a:pt x="3547586" y="332899"/>
                    <a:pt x="3546634" y="332899"/>
                    <a:pt x="3546634" y="331946"/>
                  </a:cubicBezTo>
                  <a:cubicBezTo>
                    <a:pt x="3545681" y="330041"/>
                    <a:pt x="3544729" y="329089"/>
                    <a:pt x="3543776" y="327184"/>
                  </a:cubicBezTo>
                  <a:cubicBezTo>
                    <a:pt x="3544729" y="319564"/>
                    <a:pt x="3544729" y="312896"/>
                    <a:pt x="3544729" y="306229"/>
                  </a:cubicBezTo>
                  <a:cubicBezTo>
                    <a:pt x="3545681" y="299561"/>
                    <a:pt x="3546634" y="292894"/>
                    <a:pt x="3547586" y="286226"/>
                  </a:cubicBezTo>
                  <a:cubicBezTo>
                    <a:pt x="3547586" y="283369"/>
                    <a:pt x="3548539" y="279559"/>
                    <a:pt x="3548539" y="276701"/>
                  </a:cubicBezTo>
                  <a:cubicBezTo>
                    <a:pt x="3548539" y="282416"/>
                    <a:pt x="3550444" y="288131"/>
                    <a:pt x="3551396" y="293846"/>
                  </a:cubicBezTo>
                  <a:close/>
                  <a:moveTo>
                    <a:pt x="3543776" y="191929"/>
                  </a:moveTo>
                  <a:cubicBezTo>
                    <a:pt x="3545681" y="187166"/>
                    <a:pt x="3547586" y="183356"/>
                    <a:pt x="3549491" y="180499"/>
                  </a:cubicBezTo>
                  <a:cubicBezTo>
                    <a:pt x="3549491" y="181451"/>
                    <a:pt x="3549491" y="183356"/>
                    <a:pt x="3548539" y="185261"/>
                  </a:cubicBezTo>
                  <a:cubicBezTo>
                    <a:pt x="3547586" y="192881"/>
                    <a:pt x="3546634" y="201454"/>
                    <a:pt x="3544729" y="211931"/>
                  </a:cubicBezTo>
                  <a:cubicBezTo>
                    <a:pt x="3544729" y="213836"/>
                    <a:pt x="3543776" y="215741"/>
                    <a:pt x="3543776" y="217646"/>
                  </a:cubicBezTo>
                  <a:cubicBezTo>
                    <a:pt x="3541871" y="210026"/>
                    <a:pt x="3539966" y="204311"/>
                    <a:pt x="3539014" y="200501"/>
                  </a:cubicBezTo>
                  <a:cubicBezTo>
                    <a:pt x="3540919" y="196691"/>
                    <a:pt x="3541871" y="194786"/>
                    <a:pt x="3543776" y="191929"/>
                  </a:cubicBezTo>
                  <a:close/>
                  <a:moveTo>
                    <a:pt x="3530441" y="217646"/>
                  </a:moveTo>
                  <a:cubicBezTo>
                    <a:pt x="3533299" y="211931"/>
                    <a:pt x="3536156" y="206216"/>
                    <a:pt x="3539014" y="201454"/>
                  </a:cubicBezTo>
                  <a:cubicBezTo>
                    <a:pt x="3539014" y="205264"/>
                    <a:pt x="3539966" y="210979"/>
                    <a:pt x="3540919" y="217646"/>
                  </a:cubicBezTo>
                  <a:cubicBezTo>
                    <a:pt x="3540919" y="221456"/>
                    <a:pt x="3541871" y="226219"/>
                    <a:pt x="3542824" y="231934"/>
                  </a:cubicBezTo>
                  <a:cubicBezTo>
                    <a:pt x="3541871" y="234791"/>
                    <a:pt x="3541871" y="237649"/>
                    <a:pt x="3540919" y="240506"/>
                  </a:cubicBezTo>
                  <a:cubicBezTo>
                    <a:pt x="3537109" y="246221"/>
                    <a:pt x="3532346" y="252889"/>
                    <a:pt x="3528536" y="259556"/>
                  </a:cubicBezTo>
                  <a:cubicBezTo>
                    <a:pt x="3528536" y="258604"/>
                    <a:pt x="3528536" y="257651"/>
                    <a:pt x="3528536" y="257651"/>
                  </a:cubicBezTo>
                  <a:cubicBezTo>
                    <a:pt x="3528536" y="251936"/>
                    <a:pt x="3528536" y="246221"/>
                    <a:pt x="3527584" y="240506"/>
                  </a:cubicBezTo>
                  <a:cubicBezTo>
                    <a:pt x="3527584" y="236696"/>
                    <a:pt x="3526631" y="232886"/>
                    <a:pt x="3526631" y="229076"/>
                  </a:cubicBezTo>
                  <a:cubicBezTo>
                    <a:pt x="3527584" y="224314"/>
                    <a:pt x="3528536" y="220504"/>
                    <a:pt x="3530441" y="217646"/>
                  </a:cubicBezTo>
                  <a:close/>
                  <a:moveTo>
                    <a:pt x="3490436" y="321469"/>
                  </a:moveTo>
                  <a:cubicBezTo>
                    <a:pt x="3490436" y="320516"/>
                    <a:pt x="3490436" y="318611"/>
                    <a:pt x="3490436" y="317659"/>
                  </a:cubicBezTo>
                  <a:cubicBezTo>
                    <a:pt x="3490436" y="318611"/>
                    <a:pt x="3491389" y="319564"/>
                    <a:pt x="3491389" y="319564"/>
                  </a:cubicBezTo>
                  <a:cubicBezTo>
                    <a:pt x="3491389" y="320516"/>
                    <a:pt x="3491389" y="320516"/>
                    <a:pt x="3490436" y="321469"/>
                  </a:cubicBezTo>
                  <a:close/>
                  <a:moveTo>
                    <a:pt x="3514249" y="250984"/>
                  </a:moveTo>
                  <a:cubicBezTo>
                    <a:pt x="3515201" y="249079"/>
                    <a:pt x="3516154" y="247174"/>
                    <a:pt x="3516154" y="246221"/>
                  </a:cubicBezTo>
                  <a:cubicBezTo>
                    <a:pt x="3516154" y="250031"/>
                    <a:pt x="3516154" y="253841"/>
                    <a:pt x="3515201" y="257651"/>
                  </a:cubicBezTo>
                  <a:cubicBezTo>
                    <a:pt x="3515201" y="261461"/>
                    <a:pt x="3514249" y="266224"/>
                    <a:pt x="3514249" y="270986"/>
                  </a:cubicBezTo>
                  <a:cubicBezTo>
                    <a:pt x="3513296" y="267176"/>
                    <a:pt x="3511391" y="263366"/>
                    <a:pt x="3509486" y="259556"/>
                  </a:cubicBezTo>
                  <a:cubicBezTo>
                    <a:pt x="3512344" y="255746"/>
                    <a:pt x="3513296" y="252889"/>
                    <a:pt x="3514249" y="250984"/>
                  </a:cubicBezTo>
                  <a:close/>
                  <a:moveTo>
                    <a:pt x="3504724" y="271939"/>
                  </a:moveTo>
                  <a:cubicBezTo>
                    <a:pt x="3504724" y="272891"/>
                    <a:pt x="3505676" y="273844"/>
                    <a:pt x="3505676" y="274796"/>
                  </a:cubicBezTo>
                  <a:cubicBezTo>
                    <a:pt x="3506629" y="279559"/>
                    <a:pt x="3508534" y="283369"/>
                    <a:pt x="3509486" y="288131"/>
                  </a:cubicBezTo>
                  <a:cubicBezTo>
                    <a:pt x="3508534" y="290036"/>
                    <a:pt x="3507581" y="291941"/>
                    <a:pt x="3505676" y="293846"/>
                  </a:cubicBezTo>
                  <a:cubicBezTo>
                    <a:pt x="3505676" y="290036"/>
                    <a:pt x="3504724" y="286226"/>
                    <a:pt x="3504724" y="282416"/>
                  </a:cubicBezTo>
                  <a:cubicBezTo>
                    <a:pt x="3504724" y="279559"/>
                    <a:pt x="3504724" y="275749"/>
                    <a:pt x="3504724" y="271939"/>
                  </a:cubicBezTo>
                  <a:cubicBezTo>
                    <a:pt x="3504724" y="272891"/>
                    <a:pt x="3504724" y="272891"/>
                    <a:pt x="3504724" y="271939"/>
                  </a:cubicBezTo>
                  <a:close/>
                  <a:moveTo>
                    <a:pt x="3501866" y="398621"/>
                  </a:moveTo>
                  <a:cubicBezTo>
                    <a:pt x="3499961" y="389096"/>
                    <a:pt x="3497104" y="380524"/>
                    <a:pt x="3495199" y="371951"/>
                  </a:cubicBezTo>
                  <a:cubicBezTo>
                    <a:pt x="3495199" y="370999"/>
                    <a:pt x="3494246" y="370046"/>
                    <a:pt x="3494246" y="369094"/>
                  </a:cubicBezTo>
                  <a:cubicBezTo>
                    <a:pt x="3496151" y="365284"/>
                    <a:pt x="3498056" y="361474"/>
                    <a:pt x="3499961" y="357664"/>
                  </a:cubicBezTo>
                  <a:cubicBezTo>
                    <a:pt x="3500914" y="370999"/>
                    <a:pt x="3500914" y="384334"/>
                    <a:pt x="3501866" y="398621"/>
                  </a:cubicBezTo>
                  <a:close/>
                  <a:moveTo>
                    <a:pt x="3496151" y="290036"/>
                  </a:moveTo>
                  <a:cubicBezTo>
                    <a:pt x="3497104" y="288131"/>
                    <a:pt x="3498056" y="286226"/>
                    <a:pt x="3499009" y="284321"/>
                  </a:cubicBezTo>
                  <a:cubicBezTo>
                    <a:pt x="3499009" y="288131"/>
                    <a:pt x="3499009" y="291941"/>
                    <a:pt x="3499009" y="295751"/>
                  </a:cubicBezTo>
                  <a:cubicBezTo>
                    <a:pt x="3498056" y="293846"/>
                    <a:pt x="3497104" y="291941"/>
                    <a:pt x="3496151" y="290036"/>
                  </a:cubicBezTo>
                  <a:close/>
                  <a:moveTo>
                    <a:pt x="3496151" y="252889"/>
                  </a:moveTo>
                  <a:cubicBezTo>
                    <a:pt x="3496151" y="250984"/>
                    <a:pt x="3496151" y="249079"/>
                    <a:pt x="3496151" y="247174"/>
                  </a:cubicBezTo>
                  <a:cubicBezTo>
                    <a:pt x="3497104" y="250031"/>
                    <a:pt x="3498056" y="252889"/>
                    <a:pt x="3499009" y="254794"/>
                  </a:cubicBezTo>
                  <a:cubicBezTo>
                    <a:pt x="3498056" y="256699"/>
                    <a:pt x="3496151" y="258604"/>
                    <a:pt x="3495199" y="261461"/>
                  </a:cubicBezTo>
                  <a:cubicBezTo>
                    <a:pt x="3495199" y="258604"/>
                    <a:pt x="3496151" y="255746"/>
                    <a:pt x="3496151" y="252889"/>
                  </a:cubicBezTo>
                  <a:close/>
                  <a:moveTo>
                    <a:pt x="3481864" y="205264"/>
                  </a:moveTo>
                  <a:cubicBezTo>
                    <a:pt x="3484721" y="212884"/>
                    <a:pt x="3488531" y="220504"/>
                    <a:pt x="3491389" y="230029"/>
                  </a:cubicBezTo>
                  <a:cubicBezTo>
                    <a:pt x="3492341" y="233839"/>
                    <a:pt x="3494246" y="238601"/>
                    <a:pt x="3495199" y="243364"/>
                  </a:cubicBezTo>
                  <a:cubicBezTo>
                    <a:pt x="3494246" y="245269"/>
                    <a:pt x="3493294" y="248126"/>
                    <a:pt x="3492341" y="251936"/>
                  </a:cubicBezTo>
                  <a:cubicBezTo>
                    <a:pt x="3491389" y="256699"/>
                    <a:pt x="3489484" y="261461"/>
                    <a:pt x="3487579" y="268129"/>
                  </a:cubicBezTo>
                  <a:cubicBezTo>
                    <a:pt x="3487579" y="269081"/>
                    <a:pt x="3487579" y="269081"/>
                    <a:pt x="3486626" y="270034"/>
                  </a:cubicBezTo>
                  <a:cubicBezTo>
                    <a:pt x="3484721" y="265271"/>
                    <a:pt x="3481864" y="260509"/>
                    <a:pt x="3479959" y="255746"/>
                  </a:cubicBezTo>
                  <a:cubicBezTo>
                    <a:pt x="3479959" y="245269"/>
                    <a:pt x="3479959" y="235744"/>
                    <a:pt x="3479959" y="228124"/>
                  </a:cubicBezTo>
                  <a:cubicBezTo>
                    <a:pt x="3479959" y="221456"/>
                    <a:pt x="3479959" y="216694"/>
                    <a:pt x="3479959" y="213836"/>
                  </a:cubicBezTo>
                  <a:cubicBezTo>
                    <a:pt x="3480911" y="211931"/>
                    <a:pt x="3480911" y="208121"/>
                    <a:pt x="3481864" y="205264"/>
                  </a:cubicBezTo>
                  <a:close/>
                  <a:moveTo>
                    <a:pt x="3473291" y="241459"/>
                  </a:moveTo>
                  <a:cubicBezTo>
                    <a:pt x="3474244" y="239554"/>
                    <a:pt x="3474244" y="236696"/>
                    <a:pt x="3475196" y="234791"/>
                  </a:cubicBezTo>
                  <a:cubicBezTo>
                    <a:pt x="3474244" y="236696"/>
                    <a:pt x="3474244" y="239554"/>
                    <a:pt x="3473291" y="241459"/>
                  </a:cubicBezTo>
                  <a:cubicBezTo>
                    <a:pt x="3473291" y="242411"/>
                    <a:pt x="3473291" y="241459"/>
                    <a:pt x="3473291" y="241459"/>
                  </a:cubicBezTo>
                  <a:cubicBezTo>
                    <a:pt x="3473291" y="241459"/>
                    <a:pt x="3473291" y="241459"/>
                    <a:pt x="3473291" y="241459"/>
                  </a:cubicBezTo>
                  <a:close/>
                  <a:moveTo>
                    <a:pt x="3468529" y="260509"/>
                  </a:moveTo>
                  <a:cubicBezTo>
                    <a:pt x="3468529" y="261461"/>
                    <a:pt x="3469481" y="262414"/>
                    <a:pt x="3469481" y="263366"/>
                  </a:cubicBezTo>
                  <a:cubicBezTo>
                    <a:pt x="3469481" y="266224"/>
                    <a:pt x="3468529" y="268129"/>
                    <a:pt x="3468529" y="270986"/>
                  </a:cubicBezTo>
                  <a:cubicBezTo>
                    <a:pt x="3467576" y="279559"/>
                    <a:pt x="3466624" y="290036"/>
                    <a:pt x="3465671" y="300514"/>
                  </a:cubicBezTo>
                  <a:cubicBezTo>
                    <a:pt x="3464719" y="306229"/>
                    <a:pt x="3464719" y="311944"/>
                    <a:pt x="3464719" y="318611"/>
                  </a:cubicBezTo>
                  <a:cubicBezTo>
                    <a:pt x="3464719" y="319564"/>
                    <a:pt x="3463766" y="320516"/>
                    <a:pt x="3463766" y="321469"/>
                  </a:cubicBezTo>
                  <a:cubicBezTo>
                    <a:pt x="3462814" y="316706"/>
                    <a:pt x="3460909" y="311944"/>
                    <a:pt x="3459956" y="307181"/>
                  </a:cubicBezTo>
                  <a:cubicBezTo>
                    <a:pt x="3459956" y="307181"/>
                    <a:pt x="3459956" y="306229"/>
                    <a:pt x="3459956" y="306229"/>
                  </a:cubicBezTo>
                  <a:cubicBezTo>
                    <a:pt x="3459956" y="304324"/>
                    <a:pt x="3460909" y="302419"/>
                    <a:pt x="3460909" y="300514"/>
                  </a:cubicBezTo>
                  <a:cubicBezTo>
                    <a:pt x="3463766" y="287179"/>
                    <a:pt x="3466624" y="273844"/>
                    <a:pt x="3468529" y="260509"/>
                  </a:cubicBezTo>
                  <a:close/>
                  <a:moveTo>
                    <a:pt x="3451384" y="237649"/>
                  </a:moveTo>
                  <a:cubicBezTo>
                    <a:pt x="3451384" y="231934"/>
                    <a:pt x="3451384" y="227171"/>
                    <a:pt x="3451384" y="221456"/>
                  </a:cubicBezTo>
                  <a:cubicBezTo>
                    <a:pt x="3451384" y="221456"/>
                    <a:pt x="3451384" y="221456"/>
                    <a:pt x="3451384" y="222409"/>
                  </a:cubicBezTo>
                  <a:cubicBezTo>
                    <a:pt x="3453289" y="227171"/>
                    <a:pt x="3456146" y="231934"/>
                    <a:pt x="3458051" y="237649"/>
                  </a:cubicBezTo>
                  <a:cubicBezTo>
                    <a:pt x="3458051" y="237649"/>
                    <a:pt x="3458051" y="238601"/>
                    <a:pt x="3458051" y="238601"/>
                  </a:cubicBezTo>
                  <a:cubicBezTo>
                    <a:pt x="3455194" y="248126"/>
                    <a:pt x="3452336" y="257651"/>
                    <a:pt x="3450431" y="267176"/>
                  </a:cubicBezTo>
                  <a:cubicBezTo>
                    <a:pt x="3450431" y="267176"/>
                    <a:pt x="3450431" y="267176"/>
                    <a:pt x="3450431" y="267176"/>
                  </a:cubicBezTo>
                  <a:cubicBezTo>
                    <a:pt x="3451384" y="256699"/>
                    <a:pt x="3451384" y="247174"/>
                    <a:pt x="3451384" y="237649"/>
                  </a:cubicBezTo>
                  <a:close/>
                  <a:moveTo>
                    <a:pt x="3405664" y="273844"/>
                  </a:moveTo>
                  <a:cubicBezTo>
                    <a:pt x="3406616" y="268129"/>
                    <a:pt x="3406616" y="263366"/>
                    <a:pt x="3406616" y="258604"/>
                  </a:cubicBezTo>
                  <a:cubicBezTo>
                    <a:pt x="3406616" y="253841"/>
                    <a:pt x="3406616" y="249079"/>
                    <a:pt x="3406616" y="245269"/>
                  </a:cubicBezTo>
                  <a:cubicBezTo>
                    <a:pt x="3406616" y="247174"/>
                    <a:pt x="3407569" y="251936"/>
                    <a:pt x="3409474" y="259556"/>
                  </a:cubicBezTo>
                  <a:cubicBezTo>
                    <a:pt x="3409474" y="264319"/>
                    <a:pt x="3407569" y="269081"/>
                    <a:pt x="3405664" y="273844"/>
                  </a:cubicBezTo>
                  <a:close/>
                  <a:moveTo>
                    <a:pt x="3416141" y="335756"/>
                  </a:moveTo>
                  <a:cubicBezTo>
                    <a:pt x="3416141" y="341471"/>
                    <a:pt x="3416141" y="347186"/>
                    <a:pt x="3416141" y="353854"/>
                  </a:cubicBezTo>
                  <a:cubicBezTo>
                    <a:pt x="3416141" y="351949"/>
                    <a:pt x="3415189" y="350044"/>
                    <a:pt x="3415189" y="348139"/>
                  </a:cubicBezTo>
                  <a:cubicBezTo>
                    <a:pt x="3414236" y="340519"/>
                    <a:pt x="3414236" y="333851"/>
                    <a:pt x="3413284" y="328136"/>
                  </a:cubicBezTo>
                  <a:cubicBezTo>
                    <a:pt x="3413284" y="328136"/>
                    <a:pt x="3413284" y="328136"/>
                    <a:pt x="3413284" y="328136"/>
                  </a:cubicBezTo>
                  <a:cubicBezTo>
                    <a:pt x="3414236" y="325279"/>
                    <a:pt x="3415189" y="323374"/>
                    <a:pt x="3417094" y="320516"/>
                  </a:cubicBezTo>
                  <a:cubicBezTo>
                    <a:pt x="3417094" y="324326"/>
                    <a:pt x="3417094" y="329089"/>
                    <a:pt x="3416141" y="335756"/>
                  </a:cubicBezTo>
                  <a:close/>
                  <a:moveTo>
                    <a:pt x="3421856" y="320516"/>
                  </a:moveTo>
                  <a:cubicBezTo>
                    <a:pt x="3420904" y="324326"/>
                    <a:pt x="3420904" y="329089"/>
                    <a:pt x="3419951" y="332899"/>
                  </a:cubicBezTo>
                  <a:cubicBezTo>
                    <a:pt x="3418999" y="326231"/>
                    <a:pt x="3418999" y="320516"/>
                    <a:pt x="3418046" y="316706"/>
                  </a:cubicBezTo>
                  <a:cubicBezTo>
                    <a:pt x="3418999" y="314801"/>
                    <a:pt x="3419951" y="312896"/>
                    <a:pt x="3420904" y="310991"/>
                  </a:cubicBezTo>
                  <a:cubicBezTo>
                    <a:pt x="3420904" y="310039"/>
                    <a:pt x="3421856" y="309086"/>
                    <a:pt x="3421856" y="308134"/>
                  </a:cubicBezTo>
                  <a:cubicBezTo>
                    <a:pt x="3421856" y="310039"/>
                    <a:pt x="3422809" y="310991"/>
                    <a:pt x="3422809" y="312896"/>
                  </a:cubicBezTo>
                  <a:cubicBezTo>
                    <a:pt x="3422809" y="314801"/>
                    <a:pt x="3422809" y="317659"/>
                    <a:pt x="3421856" y="320516"/>
                  </a:cubicBezTo>
                  <a:close/>
                  <a:moveTo>
                    <a:pt x="3410426" y="139541"/>
                  </a:moveTo>
                  <a:cubicBezTo>
                    <a:pt x="3413284" y="145256"/>
                    <a:pt x="3417094" y="151924"/>
                    <a:pt x="3421856" y="161449"/>
                  </a:cubicBezTo>
                  <a:cubicBezTo>
                    <a:pt x="3424714" y="167164"/>
                    <a:pt x="3428524" y="173831"/>
                    <a:pt x="3433286" y="181451"/>
                  </a:cubicBezTo>
                  <a:cubicBezTo>
                    <a:pt x="3431381" y="187166"/>
                    <a:pt x="3430429" y="192881"/>
                    <a:pt x="3428524" y="198596"/>
                  </a:cubicBezTo>
                  <a:cubicBezTo>
                    <a:pt x="3427571" y="202406"/>
                    <a:pt x="3426619" y="206216"/>
                    <a:pt x="3425666" y="210026"/>
                  </a:cubicBezTo>
                  <a:cubicBezTo>
                    <a:pt x="3424714" y="205264"/>
                    <a:pt x="3423761" y="200501"/>
                    <a:pt x="3422809" y="195739"/>
                  </a:cubicBezTo>
                  <a:cubicBezTo>
                    <a:pt x="3419951" y="183356"/>
                    <a:pt x="3417094" y="171926"/>
                    <a:pt x="3415189" y="163354"/>
                  </a:cubicBezTo>
                  <a:cubicBezTo>
                    <a:pt x="3413284" y="154781"/>
                    <a:pt x="3411379" y="148114"/>
                    <a:pt x="3410426" y="143351"/>
                  </a:cubicBezTo>
                  <a:cubicBezTo>
                    <a:pt x="3409474" y="141446"/>
                    <a:pt x="3410426" y="140494"/>
                    <a:pt x="3410426" y="139541"/>
                  </a:cubicBezTo>
                  <a:close/>
                  <a:moveTo>
                    <a:pt x="3408521" y="136684"/>
                  </a:move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lose/>
                  <a:moveTo>
                    <a:pt x="3395186" y="266224"/>
                  </a:moveTo>
                  <a:cubicBezTo>
                    <a:pt x="3396139" y="251936"/>
                    <a:pt x="3396139" y="239554"/>
                    <a:pt x="3396139" y="227171"/>
                  </a:cubicBezTo>
                  <a:cubicBezTo>
                    <a:pt x="3396139" y="222409"/>
                    <a:pt x="3396139" y="217646"/>
                    <a:pt x="3396139" y="212884"/>
                  </a:cubicBezTo>
                  <a:cubicBezTo>
                    <a:pt x="3397091" y="210026"/>
                    <a:pt x="3398044" y="207169"/>
                    <a:pt x="3398996" y="204311"/>
                  </a:cubicBezTo>
                  <a:cubicBezTo>
                    <a:pt x="3398044" y="206216"/>
                    <a:pt x="3397091" y="208121"/>
                    <a:pt x="3396139" y="210026"/>
                  </a:cubicBezTo>
                  <a:cubicBezTo>
                    <a:pt x="3396139" y="207169"/>
                    <a:pt x="3396139" y="204311"/>
                    <a:pt x="3396139" y="202406"/>
                  </a:cubicBezTo>
                  <a:cubicBezTo>
                    <a:pt x="3397091" y="199549"/>
                    <a:pt x="3397091" y="197644"/>
                    <a:pt x="3398044" y="194786"/>
                  </a:cubicBezTo>
                  <a:cubicBezTo>
                    <a:pt x="3401854" y="178594"/>
                    <a:pt x="3405664" y="162401"/>
                    <a:pt x="3408521" y="145256"/>
                  </a:cubicBezTo>
                  <a:cubicBezTo>
                    <a:pt x="3408521" y="150019"/>
                    <a:pt x="3409474" y="155734"/>
                    <a:pt x="3410426" y="162401"/>
                  </a:cubicBezTo>
                  <a:cubicBezTo>
                    <a:pt x="3411379" y="171926"/>
                    <a:pt x="3412331" y="182404"/>
                    <a:pt x="3414236" y="195739"/>
                  </a:cubicBezTo>
                  <a:cubicBezTo>
                    <a:pt x="3415189" y="202406"/>
                    <a:pt x="3416141" y="209074"/>
                    <a:pt x="3417094" y="215741"/>
                  </a:cubicBezTo>
                  <a:cubicBezTo>
                    <a:pt x="3418046" y="220504"/>
                    <a:pt x="3418999" y="224314"/>
                    <a:pt x="3419951" y="229076"/>
                  </a:cubicBezTo>
                  <a:cubicBezTo>
                    <a:pt x="3418999" y="230981"/>
                    <a:pt x="3418999" y="232886"/>
                    <a:pt x="3418046" y="233839"/>
                  </a:cubicBezTo>
                  <a:cubicBezTo>
                    <a:pt x="3416141" y="240506"/>
                    <a:pt x="3414236" y="247174"/>
                    <a:pt x="3411379" y="253841"/>
                  </a:cubicBezTo>
                  <a:cubicBezTo>
                    <a:pt x="3408521" y="248126"/>
                    <a:pt x="3407569" y="245269"/>
                    <a:pt x="3407569" y="244316"/>
                  </a:cubicBezTo>
                  <a:cubicBezTo>
                    <a:pt x="3407569" y="242411"/>
                    <a:pt x="3407569" y="241459"/>
                    <a:pt x="3407569" y="239554"/>
                  </a:cubicBezTo>
                  <a:cubicBezTo>
                    <a:pt x="3407569" y="230029"/>
                    <a:pt x="3407569" y="224314"/>
                    <a:pt x="3407569" y="224314"/>
                  </a:cubicBezTo>
                  <a:cubicBezTo>
                    <a:pt x="3407569" y="224314"/>
                    <a:pt x="3405664" y="230029"/>
                    <a:pt x="3403759" y="239554"/>
                  </a:cubicBezTo>
                  <a:cubicBezTo>
                    <a:pt x="3402806" y="244316"/>
                    <a:pt x="3400901" y="250031"/>
                    <a:pt x="3399949" y="256699"/>
                  </a:cubicBezTo>
                  <a:cubicBezTo>
                    <a:pt x="3398996" y="262414"/>
                    <a:pt x="3397091" y="269081"/>
                    <a:pt x="3395186" y="275749"/>
                  </a:cubicBezTo>
                  <a:cubicBezTo>
                    <a:pt x="3395186" y="273844"/>
                    <a:pt x="3395186" y="270034"/>
                    <a:pt x="3395186" y="266224"/>
                  </a:cubicBezTo>
                  <a:close/>
                  <a:moveTo>
                    <a:pt x="3363754" y="252889"/>
                  </a:moveTo>
                  <a:cubicBezTo>
                    <a:pt x="3364706" y="256699"/>
                    <a:pt x="3365659" y="260509"/>
                    <a:pt x="3365659" y="264319"/>
                  </a:cubicBezTo>
                  <a:cubicBezTo>
                    <a:pt x="3364706" y="266224"/>
                    <a:pt x="3363754" y="267176"/>
                    <a:pt x="3363754" y="269081"/>
                  </a:cubicBezTo>
                  <a:cubicBezTo>
                    <a:pt x="3363754" y="262414"/>
                    <a:pt x="3363754" y="257651"/>
                    <a:pt x="3363754" y="252889"/>
                  </a:cubicBezTo>
                  <a:close/>
                  <a:moveTo>
                    <a:pt x="3321844" y="351949"/>
                  </a:moveTo>
                  <a:cubicBezTo>
                    <a:pt x="3321844" y="349091"/>
                    <a:pt x="3322796" y="345281"/>
                    <a:pt x="3322796" y="342424"/>
                  </a:cubicBezTo>
                  <a:cubicBezTo>
                    <a:pt x="3322796" y="344329"/>
                    <a:pt x="3323749" y="346234"/>
                    <a:pt x="3323749" y="347186"/>
                  </a:cubicBezTo>
                  <a:cubicBezTo>
                    <a:pt x="3323749" y="349091"/>
                    <a:pt x="3322796" y="350044"/>
                    <a:pt x="3321844" y="351949"/>
                  </a:cubicBezTo>
                  <a:close/>
                  <a:moveTo>
                    <a:pt x="3340894" y="273844"/>
                  </a:moveTo>
                  <a:cubicBezTo>
                    <a:pt x="3342799" y="282416"/>
                    <a:pt x="3345656" y="290036"/>
                    <a:pt x="3347561" y="298609"/>
                  </a:cubicBezTo>
                  <a:cubicBezTo>
                    <a:pt x="3346609" y="300514"/>
                    <a:pt x="3345656" y="302419"/>
                    <a:pt x="3344704" y="304324"/>
                  </a:cubicBezTo>
                  <a:cubicBezTo>
                    <a:pt x="3342799" y="299561"/>
                    <a:pt x="3340894" y="295751"/>
                    <a:pt x="3338989" y="290989"/>
                  </a:cubicBezTo>
                  <a:cubicBezTo>
                    <a:pt x="3338036" y="276701"/>
                    <a:pt x="3336131" y="263366"/>
                    <a:pt x="3335179" y="251936"/>
                  </a:cubicBezTo>
                  <a:cubicBezTo>
                    <a:pt x="3337084" y="259556"/>
                    <a:pt x="3338989" y="266224"/>
                    <a:pt x="3340894" y="273844"/>
                  </a:cubicBezTo>
                  <a:close/>
                  <a:moveTo>
                    <a:pt x="3330416" y="376714"/>
                  </a:moveTo>
                  <a:cubicBezTo>
                    <a:pt x="3330416" y="377666"/>
                    <a:pt x="3330416" y="378619"/>
                    <a:pt x="3331369" y="379571"/>
                  </a:cubicBezTo>
                  <a:cubicBezTo>
                    <a:pt x="3330416" y="380524"/>
                    <a:pt x="3330416" y="382429"/>
                    <a:pt x="3329464" y="384334"/>
                  </a:cubicBezTo>
                  <a:cubicBezTo>
                    <a:pt x="3329464" y="383381"/>
                    <a:pt x="3328511" y="382429"/>
                    <a:pt x="3328511" y="381476"/>
                  </a:cubicBezTo>
                  <a:cubicBezTo>
                    <a:pt x="3328511" y="379571"/>
                    <a:pt x="3329464" y="378619"/>
                    <a:pt x="3330416" y="376714"/>
                  </a:cubicBezTo>
                  <a:close/>
                  <a:moveTo>
                    <a:pt x="3329464" y="202406"/>
                  </a:moveTo>
                  <a:cubicBezTo>
                    <a:pt x="3329464" y="203359"/>
                    <a:pt x="3329464" y="205264"/>
                    <a:pt x="3329464" y="207169"/>
                  </a:cubicBezTo>
                  <a:cubicBezTo>
                    <a:pt x="3329464" y="206216"/>
                    <a:pt x="3329464" y="206216"/>
                    <a:pt x="3328511" y="205264"/>
                  </a:cubicBezTo>
                  <a:cubicBezTo>
                    <a:pt x="3329464" y="204311"/>
                    <a:pt x="3329464" y="203359"/>
                    <a:pt x="3329464" y="202406"/>
                  </a:cubicBezTo>
                  <a:close/>
                  <a:moveTo>
                    <a:pt x="3326606" y="302419"/>
                  </a:moveTo>
                  <a:cubicBezTo>
                    <a:pt x="3327559" y="305276"/>
                    <a:pt x="3328511" y="307181"/>
                    <a:pt x="3329464" y="310039"/>
                  </a:cubicBezTo>
                  <a:cubicBezTo>
                    <a:pt x="3329464" y="310991"/>
                    <a:pt x="3329464" y="310991"/>
                    <a:pt x="3329464" y="311944"/>
                  </a:cubicBezTo>
                  <a:cubicBezTo>
                    <a:pt x="3328511" y="310039"/>
                    <a:pt x="3327559" y="308134"/>
                    <a:pt x="3326606" y="306229"/>
                  </a:cubicBezTo>
                  <a:cubicBezTo>
                    <a:pt x="3326606" y="304324"/>
                    <a:pt x="3326606" y="303371"/>
                    <a:pt x="3326606" y="302419"/>
                  </a:cubicBezTo>
                  <a:close/>
                  <a:moveTo>
                    <a:pt x="3323749" y="227171"/>
                  </a:moveTo>
                  <a:cubicBezTo>
                    <a:pt x="3324701" y="224314"/>
                    <a:pt x="3324701" y="221456"/>
                    <a:pt x="3325654" y="219551"/>
                  </a:cubicBezTo>
                  <a:cubicBezTo>
                    <a:pt x="3325654" y="220504"/>
                    <a:pt x="3325654" y="220504"/>
                    <a:pt x="3325654" y="221456"/>
                  </a:cubicBezTo>
                  <a:cubicBezTo>
                    <a:pt x="3322796" y="232886"/>
                    <a:pt x="3320891" y="244316"/>
                    <a:pt x="3318034" y="256699"/>
                  </a:cubicBezTo>
                  <a:cubicBezTo>
                    <a:pt x="3318034" y="256699"/>
                    <a:pt x="3318034" y="255746"/>
                    <a:pt x="3317081" y="255746"/>
                  </a:cubicBezTo>
                  <a:cubicBezTo>
                    <a:pt x="3319939" y="245269"/>
                    <a:pt x="3321844" y="235744"/>
                    <a:pt x="3323749" y="227171"/>
                  </a:cubicBezTo>
                  <a:close/>
                  <a:moveTo>
                    <a:pt x="3315176" y="269081"/>
                  </a:moveTo>
                  <a:cubicBezTo>
                    <a:pt x="3315176" y="270034"/>
                    <a:pt x="3316129" y="270986"/>
                    <a:pt x="3316129" y="270986"/>
                  </a:cubicBezTo>
                  <a:cubicBezTo>
                    <a:pt x="3315176" y="274796"/>
                    <a:pt x="3315176" y="278606"/>
                    <a:pt x="3314224" y="282416"/>
                  </a:cubicBezTo>
                  <a:cubicBezTo>
                    <a:pt x="3314224" y="281464"/>
                    <a:pt x="3313271" y="280511"/>
                    <a:pt x="3313271" y="280511"/>
                  </a:cubicBezTo>
                  <a:cubicBezTo>
                    <a:pt x="3313271" y="276701"/>
                    <a:pt x="3314224" y="272891"/>
                    <a:pt x="3315176" y="269081"/>
                  </a:cubicBezTo>
                  <a:close/>
                  <a:moveTo>
                    <a:pt x="3305651" y="310991"/>
                  </a:moveTo>
                  <a:cubicBezTo>
                    <a:pt x="3306604" y="307181"/>
                    <a:pt x="3307556" y="302419"/>
                    <a:pt x="3308509" y="298609"/>
                  </a:cubicBezTo>
                  <a:cubicBezTo>
                    <a:pt x="3309461" y="299561"/>
                    <a:pt x="3309461" y="301466"/>
                    <a:pt x="3310414" y="302419"/>
                  </a:cubicBezTo>
                  <a:cubicBezTo>
                    <a:pt x="3309461" y="308134"/>
                    <a:pt x="3308509" y="314801"/>
                    <a:pt x="3307556" y="320516"/>
                  </a:cubicBezTo>
                  <a:cubicBezTo>
                    <a:pt x="3306604" y="318611"/>
                    <a:pt x="3305651" y="315754"/>
                    <a:pt x="3304699" y="313849"/>
                  </a:cubicBezTo>
                  <a:cubicBezTo>
                    <a:pt x="3305651" y="313849"/>
                    <a:pt x="3305651" y="312896"/>
                    <a:pt x="3305651" y="310991"/>
                  </a:cubicBezTo>
                  <a:close/>
                  <a:moveTo>
                    <a:pt x="3302794" y="327184"/>
                  </a:moveTo>
                  <a:cubicBezTo>
                    <a:pt x="3303746" y="330041"/>
                    <a:pt x="3303746" y="332899"/>
                    <a:pt x="3304699" y="335756"/>
                  </a:cubicBezTo>
                  <a:cubicBezTo>
                    <a:pt x="3303746" y="339566"/>
                    <a:pt x="3302794" y="344329"/>
                    <a:pt x="3300889" y="349091"/>
                  </a:cubicBezTo>
                  <a:cubicBezTo>
                    <a:pt x="3299936" y="350996"/>
                    <a:pt x="3299936" y="353854"/>
                    <a:pt x="3298984" y="355759"/>
                  </a:cubicBezTo>
                  <a:cubicBezTo>
                    <a:pt x="3298031" y="354806"/>
                    <a:pt x="3298031" y="352901"/>
                    <a:pt x="3297079" y="351949"/>
                  </a:cubicBezTo>
                  <a:cubicBezTo>
                    <a:pt x="3298984" y="343376"/>
                    <a:pt x="3300889" y="334804"/>
                    <a:pt x="3302794" y="327184"/>
                  </a:cubicBezTo>
                  <a:close/>
                  <a:moveTo>
                    <a:pt x="3279934" y="297656"/>
                  </a:moveTo>
                  <a:cubicBezTo>
                    <a:pt x="3279934" y="294799"/>
                    <a:pt x="3279934" y="291941"/>
                    <a:pt x="3280886" y="289084"/>
                  </a:cubicBezTo>
                  <a:cubicBezTo>
                    <a:pt x="3281839" y="280511"/>
                    <a:pt x="3282791" y="271939"/>
                    <a:pt x="3283744" y="263366"/>
                  </a:cubicBezTo>
                  <a:cubicBezTo>
                    <a:pt x="3283744" y="259556"/>
                    <a:pt x="3284696" y="255746"/>
                    <a:pt x="3284696" y="252889"/>
                  </a:cubicBezTo>
                  <a:cubicBezTo>
                    <a:pt x="3287554" y="258604"/>
                    <a:pt x="3290411" y="264319"/>
                    <a:pt x="3293269" y="270034"/>
                  </a:cubicBezTo>
                  <a:cubicBezTo>
                    <a:pt x="3292316" y="272891"/>
                    <a:pt x="3292316" y="274796"/>
                    <a:pt x="3291364" y="277654"/>
                  </a:cubicBezTo>
                  <a:cubicBezTo>
                    <a:pt x="3291364" y="279559"/>
                    <a:pt x="3290411" y="281464"/>
                    <a:pt x="3290411" y="283369"/>
                  </a:cubicBezTo>
                  <a:cubicBezTo>
                    <a:pt x="3289459" y="271939"/>
                    <a:pt x="3289459" y="264319"/>
                    <a:pt x="3289459" y="264319"/>
                  </a:cubicBezTo>
                  <a:cubicBezTo>
                    <a:pt x="3289459" y="264319"/>
                    <a:pt x="3285649" y="285274"/>
                    <a:pt x="3281839" y="317659"/>
                  </a:cubicBezTo>
                  <a:cubicBezTo>
                    <a:pt x="3281839" y="317659"/>
                    <a:pt x="3280886" y="317659"/>
                    <a:pt x="3280886" y="317659"/>
                  </a:cubicBezTo>
                  <a:cubicBezTo>
                    <a:pt x="3280886" y="317659"/>
                    <a:pt x="3280886" y="316706"/>
                    <a:pt x="3280886" y="316706"/>
                  </a:cubicBezTo>
                  <a:cubicBezTo>
                    <a:pt x="3280886" y="316706"/>
                    <a:pt x="3280886" y="315754"/>
                    <a:pt x="3279934" y="315754"/>
                  </a:cubicBezTo>
                  <a:cubicBezTo>
                    <a:pt x="3279934" y="314801"/>
                    <a:pt x="3278981" y="314801"/>
                    <a:pt x="3278981" y="313849"/>
                  </a:cubicBezTo>
                  <a:cubicBezTo>
                    <a:pt x="3278981" y="308134"/>
                    <a:pt x="3279934" y="302419"/>
                    <a:pt x="3279934" y="297656"/>
                  </a:cubicBezTo>
                  <a:close/>
                  <a:moveTo>
                    <a:pt x="3263741" y="295751"/>
                  </a:moveTo>
                  <a:cubicBezTo>
                    <a:pt x="3263741" y="294799"/>
                    <a:pt x="3263741" y="293846"/>
                    <a:pt x="3263741" y="293846"/>
                  </a:cubicBezTo>
                  <a:cubicBezTo>
                    <a:pt x="3263741" y="293846"/>
                    <a:pt x="3263741" y="294799"/>
                    <a:pt x="3263741" y="295751"/>
                  </a:cubicBezTo>
                  <a:cubicBezTo>
                    <a:pt x="3264694" y="295751"/>
                    <a:pt x="3264694" y="295751"/>
                    <a:pt x="3264694" y="296704"/>
                  </a:cubicBezTo>
                  <a:cubicBezTo>
                    <a:pt x="3263741" y="299561"/>
                    <a:pt x="3262789" y="303371"/>
                    <a:pt x="3262789" y="306229"/>
                  </a:cubicBezTo>
                  <a:cubicBezTo>
                    <a:pt x="3262789" y="302419"/>
                    <a:pt x="3263741" y="298609"/>
                    <a:pt x="3263741" y="295751"/>
                  </a:cubicBezTo>
                  <a:close/>
                  <a:moveTo>
                    <a:pt x="3232309" y="381476"/>
                  </a:moveTo>
                  <a:cubicBezTo>
                    <a:pt x="3232309" y="372904"/>
                    <a:pt x="3232309" y="365284"/>
                    <a:pt x="3232309" y="357664"/>
                  </a:cubicBezTo>
                  <a:cubicBezTo>
                    <a:pt x="3232309" y="357664"/>
                    <a:pt x="3232309" y="358616"/>
                    <a:pt x="3232309" y="358616"/>
                  </a:cubicBezTo>
                  <a:cubicBezTo>
                    <a:pt x="3232309" y="359569"/>
                    <a:pt x="3232309" y="360521"/>
                    <a:pt x="3233261" y="360521"/>
                  </a:cubicBezTo>
                  <a:cubicBezTo>
                    <a:pt x="3233261" y="367189"/>
                    <a:pt x="3233261" y="373856"/>
                    <a:pt x="3232309" y="381476"/>
                  </a:cubicBezTo>
                  <a:close/>
                  <a:moveTo>
                    <a:pt x="3239929" y="327184"/>
                  </a:moveTo>
                  <a:cubicBezTo>
                    <a:pt x="3240881" y="330994"/>
                    <a:pt x="3240881" y="335756"/>
                    <a:pt x="3241834" y="339566"/>
                  </a:cubicBezTo>
                  <a:cubicBezTo>
                    <a:pt x="3240881" y="337661"/>
                    <a:pt x="3239929" y="335756"/>
                    <a:pt x="3239929" y="333851"/>
                  </a:cubicBezTo>
                  <a:cubicBezTo>
                    <a:pt x="3239929" y="331946"/>
                    <a:pt x="3239929" y="330994"/>
                    <a:pt x="3239929" y="329089"/>
                  </a:cubicBezTo>
                  <a:cubicBezTo>
                    <a:pt x="3238976" y="328136"/>
                    <a:pt x="3239929" y="328136"/>
                    <a:pt x="3239929" y="327184"/>
                  </a:cubicBezTo>
                  <a:close/>
                  <a:moveTo>
                    <a:pt x="3234214" y="318611"/>
                  </a:moveTo>
                  <a:cubicBezTo>
                    <a:pt x="3235166" y="315754"/>
                    <a:pt x="3236119" y="312896"/>
                    <a:pt x="3237071" y="310039"/>
                  </a:cubicBezTo>
                  <a:cubicBezTo>
                    <a:pt x="3237071" y="311944"/>
                    <a:pt x="3238024" y="313849"/>
                    <a:pt x="3238024" y="314801"/>
                  </a:cubicBezTo>
                  <a:cubicBezTo>
                    <a:pt x="3238024" y="315754"/>
                    <a:pt x="3238024" y="315754"/>
                    <a:pt x="3238024" y="316706"/>
                  </a:cubicBezTo>
                  <a:cubicBezTo>
                    <a:pt x="3238024" y="316706"/>
                    <a:pt x="3238024" y="317659"/>
                    <a:pt x="3237071" y="317659"/>
                  </a:cubicBezTo>
                  <a:cubicBezTo>
                    <a:pt x="3237071" y="314801"/>
                    <a:pt x="3236119" y="311944"/>
                    <a:pt x="3237071" y="311944"/>
                  </a:cubicBezTo>
                  <a:cubicBezTo>
                    <a:pt x="3238024" y="311944"/>
                    <a:pt x="3237071" y="314801"/>
                    <a:pt x="3236119" y="319564"/>
                  </a:cubicBezTo>
                  <a:cubicBezTo>
                    <a:pt x="3235166" y="320516"/>
                    <a:pt x="3235166" y="321469"/>
                    <a:pt x="3234214" y="322421"/>
                  </a:cubicBezTo>
                  <a:cubicBezTo>
                    <a:pt x="3234214" y="321469"/>
                    <a:pt x="3233261" y="320516"/>
                    <a:pt x="3233261" y="319564"/>
                  </a:cubicBezTo>
                  <a:cubicBezTo>
                    <a:pt x="3234214" y="319564"/>
                    <a:pt x="3234214" y="319564"/>
                    <a:pt x="3234214" y="318611"/>
                  </a:cubicBezTo>
                  <a:close/>
                  <a:moveTo>
                    <a:pt x="3233261" y="286226"/>
                  </a:moveTo>
                  <a:cubicBezTo>
                    <a:pt x="3233261" y="287179"/>
                    <a:pt x="3233261" y="287179"/>
                    <a:pt x="3233261" y="288131"/>
                  </a:cubicBezTo>
                  <a:cubicBezTo>
                    <a:pt x="3233261" y="289084"/>
                    <a:pt x="3232309" y="289084"/>
                    <a:pt x="3232309" y="290036"/>
                  </a:cubicBezTo>
                  <a:cubicBezTo>
                    <a:pt x="3232309" y="287179"/>
                    <a:pt x="3232309" y="285274"/>
                    <a:pt x="3232309" y="282416"/>
                  </a:cubicBezTo>
                  <a:cubicBezTo>
                    <a:pt x="3232309" y="284321"/>
                    <a:pt x="3233261" y="285274"/>
                    <a:pt x="3233261" y="286226"/>
                  </a:cubicBezTo>
                  <a:close/>
                  <a:moveTo>
                    <a:pt x="3222784" y="285274"/>
                  </a:moveTo>
                  <a:cubicBezTo>
                    <a:pt x="3222784" y="281464"/>
                    <a:pt x="3222784" y="277654"/>
                    <a:pt x="3223736" y="273844"/>
                  </a:cubicBezTo>
                  <a:cubicBezTo>
                    <a:pt x="3224689" y="271939"/>
                    <a:pt x="3224689" y="270034"/>
                    <a:pt x="3224689" y="270034"/>
                  </a:cubicBezTo>
                  <a:cubicBezTo>
                    <a:pt x="3224689" y="270034"/>
                    <a:pt x="3224689" y="270034"/>
                    <a:pt x="3224689" y="270986"/>
                  </a:cubicBezTo>
                  <a:cubicBezTo>
                    <a:pt x="3225641" y="265271"/>
                    <a:pt x="3226594" y="259556"/>
                    <a:pt x="3227546" y="253841"/>
                  </a:cubicBezTo>
                  <a:cubicBezTo>
                    <a:pt x="3227546" y="253841"/>
                    <a:pt x="3227546" y="253841"/>
                    <a:pt x="3227546" y="253841"/>
                  </a:cubicBezTo>
                  <a:cubicBezTo>
                    <a:pt x="3226594" y="264319"/>
                    <a:pt x="3225641" y="277654"/>
                    <a:pt x="3223736" y="292894"/>
                  </a:cubicBezTo>
                  <a:cubicBezTo>
                    <a:pt x="3223736" y="292894"/>
                    <a:pt x="3223736" y="291941"/>
                    <a:pt x="3222784" y="291941"/>
                  </a:cubicBezTo>
                  <a:cubicBezTo>
                    <a:pt x="3222784" y="291941"/>
                    <a:pt x="3222784" y="291941"/>
                    <a:pt x="3222784" y="290989"/>
                  </a:cubicBezTo>
                  <a:cubicBezTo>
                    <a:pt x="3221831" y="289084"/>
                    <a:pt x="3221831" y="287179"/>
                    <a:pt x="3222784" y="285274"/>
                  </a:cubicBezTo>
                  <a:close/>
                  <a:moveTo>
                    <a:pt x="3217069" y="207169"/>
                  </a:moveTo>
                  <a:cubicBezTo>
                    <a:pt x="3218021" y="210979"/>
                    <a:pt x="3218974" y="214789"/>
                    <a:pt x="3219926" y="219551"/>
                  </a:cubicBezTo>
                  <a:cubicBezTo>
                    <a:pt x="3218021" y="225266"/>
                    <a:pt x="3217069" y="231934"/>
                    <a:pt x="3215164" y="238601"/>
                  </a:cubicBezTo>
                  <a:cubicBezTo>
                    <a:pt x="3215164" y="226219"/>
                    <a:pt x="3217069" y="215741"/>
                    <a:pt x="3217069" y="207169"/>
                  </a:cubicBezTo>
                  <a:close/>
                  <a:moveTo>
                    <a:pt x="3191351" y="249079"/>
                  </a:moveTo>
                  <a:cubicBezTo>
                    <a:pt x="3191351" y="242411"/>
                    <a:pt x="3192304" y="236696"/>
                    <a:pt x="3192304" y="232886"/>
                  </a:cubicBezTo>
                  <a:cubicBezTo>
                    <a:pt x="3193256" y="234791"/>
                    <a:pt x="3193256" y="235744"/>
                    <a:pt x="3194209" y="238601"/>
                  </a:cubicBezTo>
                  <a:cubicBezTo>
                    <a:pt x="3193256" y="247174"/>
                    <a:pt x="3192304" y="255746"/>
                    <a:pt x="3191351" y="265271"/>
                  </a:cubicBezTo>
                  <a:cubicBezTo>
                    <a:pt x="3191351" y="258604"/>
                    <a:pt x="3191351" y="253841"/>
                    <a:pt x="3191351" y="249079"/>
                  </a:cubicBezTo>
                  <a:close/>
                  <a:moveTo>
                    <a:pt x="3155156" y="313849"/>
                  </a:moveTo>
                  <a:cubicBezTo>
                    <a:pt x="3155156" y="315754"/>
                    <a:pt x="3156109" y="317659"/>
                    <a:pt x="3156109" y="320516"/>
                  </a:cubicBezTo>
                  <a:cubicBezTo>
                    <a:pt x="3156109" y="325279"/>
                    <a:pt x="3157061" y="330041"/>
                    <a:pt x="3158014" y="334804"/>
                  </a:cubicBezTo>
                  <a:cubicBezTo>
                    <a:pt x="3157061" y="341471"/>
                    <a:pt x="3155156" y="348139"/>
                    <a:pt x="3154204" y="354806"/>
                  </a:cubicBezTo>
                  <a:cubicBezTo>
                    <a:pt x="3153251" y="353854"/>
                    <a:pt x="3153251" y="352901"/>
                    <a:pt x="3152299" y="351949"/>
                  </a:cubicBezTo>
                  <a:cubicBezTo>
                    <a:pt x="3152299" y="350996"/>
                    <a:pt x="3152299" y="350044"/>
                    <a:pt x="3152299" y="350044"/>
                  </a:cubicBezTo>
                  <a:cubicBezTo>
                    <a:pt x="3152299" y="348139"/>
                    <a:pt x="3151346" y="347186"/>
                    <a:pt x="3151346" y="345281"/>
                  </a:cubicBezTo>
                  <a:cubicBezTo>
                    <a:pt x="3151346" y="345281"/>
                    <a:pt x="3151346" y="344329"/>
                    <a:pt x="3151346" y="344329"/>
                  </a:cubicBezTo>
                  <a:lnTo>
                    <a:pt x="3151346" y="338614"/>
                  </a:lnTo>
                  <a:cubicBezTo>
                    <a:pt x="3151346" y="329089"/>
                    <a:pt x="3153251" y="321469"/>
                    <a:pt x="3155156" y="313849"/>
                  </a:cubicBezTo>
                  <a:close/>
                  <a:moveTo>
                    <a:pt x="3139916" y="213836"/>
                  </a:moveTo>
                  <a:cubicBezTo>
                    <a:pt x="3140869" y="220504"/>
                    <a:pt x="3142774" y="228124"/>
                    <a:pt x="3143726" y="235744"/>
                  </a:cubicBezTo>
                  <a:cubicBezTo>
                    <a:pt x="3145631" y="246221"/>
                    <a:pt x="3147536" y="256699"/>
                    <a:pt x="3148489" y="267176"/>
                  </a:cubicBezTo>
                  <a:cubicBezTo>
                    <a:pt x="3146584" y="272891"/>
                    <a:pt x="3145631" y="278606"/>
                    <a:pt x="3143726" y="284321"/>
                  </a:cubicBezTo>
                  <a:cubicBezTo>
                    <a:pt x="3140869" y="251936"/>
                    <a:pt x="3138964" y="228124"/>
                    <a:pt x="3137059" y="216694"/>
                  </a:cubicBezTo>
                  <a:cubicBezTo>
                    <a:pt x="3138011" y="215741"/>
                    <a:pt x="3138964" y="214789"/>
                    <a:pt x="3139916" y="213836"/>
                  </a:cubicBezTo>
                  <a:close/>
                  <a:moveTo>
                    <a:pt x="3130391" y="337661"/>
                  </a:moveTo>
                  <a:cubicBezTo>
                    <a:pt x="3130391" y="336709"/>
                    <a:pt x="3130391" y="336709"/>
                    <a:pt x="3130391" y="335756"/>
                  </a:cubicBezTo>
                  <a:cubicBezTo>
                    <a:pt x="3130391" y="335756"/>
                    <a:pt x="3130391" y="335756"/>
                    <a:pt x="3130391" y="335756"/>
                  </a:cubicBezTo>
                  <a:cubicBezTo>
                    <a:pt x="3130391" y="336709"/>
                    <a:pt x="3130391" y="336709"/>
                    <a:pt x="3130391" y="337661"/>
                  </a:cubicBezTo>
                  <a:close/>
                  <a:moveTo>
                    <a:pt x="3130391" y="328136"/>
                  </a:moveTo>
                  <a:cubicBezTo>
                    <a:pt x="3130391" y="328136"/>
                    <a:pt x="3130391" y="327184"/>
                    <a:pt x="3130391" y="328136"/>
                  </a:cubicBezTo>
                  <a:cubicBezTo>
                    <a:pt x="3130391" y="327184"/>
                    <a:pt x="3130391" y="328136"/>
                    <a:pt x="3130391" y="328136"/>
                  </a:cubicBezTo>
                  <a:cubicBezTo>
                    <a:pt x="3130391" y="328136"/>
                    <a:pt x="3130391" y="328136"/>
                    <a:pt x="3130391" y="328136"/>
                  </a:cubicBezTo>
                  <a:close/>
                  <a:moveTo>
                    <a:pt x="3133249" y="276701"/>
                  </a:moveTo>
                  <a:cubicBezTo>
                    <a:pt x="3133249" y="276701"/>
                    <a:pt x="3133249" y="275749"/>
                    <a:pt x="3133249" y="276701"/>
                  </a:cubicBezTo>
                  <a:cubicBezTo>
                    <a:pt x="3131344" y="270034"/>
                    <a:pt x="3129439" y="264319"/>
                    <a:pt x="3128486" y="259556"/>
                  </a:cubicBezTo>
                  <a:cubicBezTo>
                    <a:pt x="3128486" y="254794"/>
                    <a:pt x="3128486" y="250031"/>
                    <a:pt x="3127534" y="246221"/>
                  </a:cubicBezTo>
                  <a:cubicBezTo>
                    <a:pt x="3131344" y="235744"/>
                    <a:pt x="3134201" y="228124"/>
                    <a:pt x="3135154" y="223361"/>
                  </a:cubicBezTo>
                  <a:cubicBezTo>
                    <a:pt x="3135154" y="235744"/>
                    <a:pt x="3134201" y="253841"/>
                    <a:pt x="3133249" y="276701"/>
                  </a:cubicBezTo>
                  <a:close/>
                  <a:moveTo>
                    <a:pt x="3130391" y="229076"/>
                  </a:moveTo>
                  <a:cubicBezTo>
                    <a:pt x="3132296" y="225266"/>
                    <a:pt x="3134201" y="222409"/>
                    <a:pt x="3136106" y="219551"/>
                  </a:cubicBezTo>
                  <a:cubicBezTo>
                    <a:pt x="3136106" y="220504"/>
                    <a:pt x="3136106" y="220504"/>
                    <a:pt x="3136106" y="221456"/>
                  </a:cubicBezTo>
                  <a:cubicBezTo>
                    <a:pt x="3134201" y="224314"/>
                    <a:pt x="3131344" y="229076"/>
                    <a:pt x="3127534" y="236696"/>
                  </a:cubicBezTo>
                  <a:cubicBezTo>
                    <a:pt x="3127534" y="235744"/>
                    <a:pt x="3127534" y="235744"/>
                    <a:pt x="3127534" y="234791"/>
                  </a:cubicBezTo>
                  <a:cubicBezTo>
                    <a:pt x="3128486" y="232886"/>
                    <a:pt x="3129439" y="230981"/>
                    <a:pt x="3130391" y="229076"/>
                  </a:cubicBezTo>
                  <a:close/>
                  <a:moveTo>
                    <a:pt x="3114199" y="290036"/>
                  </a:moveTo>
                  <a:cubicBezTo>
                    <a:pt x="3114199" y="289084"/>
                    <a:pt x="3113246" y="288131"/>
                    <a:pt x="3113246" y="287179"/>
                  </a:cubicBezTo>
                  <a:cubicBezTo>
                    <a:pt x="3113246" y="287179"/>
                    <a:pt x="3113246" y="287179"/>
                    <a:pt x="3113246" y="286226"/>
                  </a:cubicBezTo>
                  <a:cubicBezTo>
                    <a:pt x="3114199" y="284321"/>
                    <a:pt x="3114199" y="283369"/>
                    <a:pt x="3115151" y="281464"/>
                  </a:cubicBezTo>
                  <a:cubicBezTo>
                    <a:pt x="3114199" y="284321"/>
                    <a:pt x="3114199" y="287179"/>
                    <a:pt x="3114199" y="290036"/>
                  </a:cubicBezTo>
                  <a:close/>
                  <a:moveTo>
                    <a:pt x="3115151" y="257651"/>
                  </a:moveTo>
                  <a:cubicBezTo>
                    <a:pt x="3115151" y="256699"/>
                    <a:pt x="3116104" y="256699"/>
                    <a:pt x="3116104" y="255746"/>
                  </a:cubicBezTo>
                  <a:cubicBezTo>
                    <a:pt x="3116104" y="256699"/>
                    <a:pt x="3116104" y="257651"/>
                    <a:pt x="3115151" y="257651"/>
                  </a:cubicBezTo>
                  <a:cubicBezTo>
                    <a:pt x="3114199" y="261461"/>
                    <a:pt x="3111341" y="265271"/>
                    <a:pt x="3109436" y="270034"/>
                  </a:cubicBezTo>
                  <a:cubicBezTo>
                    <a:pt x="3111341" y="266224"/>
                    <a:pt x="3113246" y="261461"/>
                    <a:pt x="3115151" y="257651"/>
                  </a:cubicBezTo>
                  <a:close/>
                  <a:moveTo>
                    <a:pt x="3110389" y="292894"/>
                  </a:moveTo>
                  <a:cubicBezTo>
                    <a:pt x="3111341" y="297656"/>
                    <a:pt x="3112294" y="302419"/>
                    <a:pt x="3113246" y="309086"/>
                  </a:cubicBezTo>
                  <a:cubicBezTo>
                    <a:pt x="3113246" y="310039"/>
                    <a:pt x="3113246" y="310991"/>
                    <a:pt x="3114199" y="311944"/>
                  </a:cubicBezTo>
                  <a:cubicBezTo>
                    <a:pt x="3114199" y="314801"/>
                    <a:pt x="3114199" y="317659"/>
                    <a:pt x="3114199" y="321469"/>
                  </a:cubicBezTo>
                  <a:cubicBezTo>
                    <a:pt x="3114199" y="321469"/>
                    <a:pt x="3114199" y="320516"/>
                    <a:pt x="3114199" y="319564"/>
                  </a:cubicBezTo>
                  <a:cubicBezTo>
                    <a:pt x="3113246" y="315754"/>
                    <a:pt x="3112294" y="312896"/>
                    <a:pt x="3110389" y="309086"/>
                  </a:cubicBezTo>
                  <a:cubicBezTo>
                    <a:pt x="3110389" y="306229"/>
                    <a:pt x="3109436" y="303371"/>
                    <a:pt x="3109436" y="300514"/>
                  </a:cubicBezTo>
                  <a:cubicBezTo>
                    <a:pt x="3109436" y="300514"/>
                    <a:pt x="3109436" y="299561"/>
                    <a:pt x="3109436" y="299561"/>
                  </a:cubicBezTo>
                  <a:cubicBezTo>
                    <a:pt x="3108484" y="297656"/>
                    <a:pt x="3109436" y="295751"/>
                    <a:pt x="3110389" y="292894"/>
                  </a:cubicBezTo>
                  <a:close/>
                  <a:moveTo>
                    <a:pt x="3098006" y="350996"/>
                  </a:moveTo>
                  <a:cubicBezTo>
                    <a:pt x="3098006" y="350996"/>
                    <a:pt x="3098006" y="350996"/>
                    <a:pt x="3098006" y="350996"/>
                  </a:cubicBezTo>
                  <a:cubicBezTo>
                    <a:pt x="3098006" y="351949"/>
                    <a:pt x="3098006" y="352901"/>
                    <a:pt x="3098006" y="353854"/>
                  </a:cubicBezTo>
                  <a:cubicBezTo>
                    <a:pt x="3098006" y="353854"/>
                    <a:pt x="3098006" y="353854"/>
                    <a:pt x="3097054" y="354806"/>
                  </a:cubicBezTo>
                  <a:cubicBezTo>
                    <a:pt x="3097054" y="353854"/>
                    <a:pt x="3098006" y="351949"/>
                    <a:pt x="3098006" y="350996"/>
                  </a:cubicBezTo>
                  <a:close/>
                  <a:moveTo>
                    <a:pt x="3093244" y="377666"/>
                  </a:moveTo>
                  <a:cubicBezTo>
                    <a:pt x="3095149" y="372904"/>
                    <a:pt x="3097054" y="370046"/>
                    <a:pt x="3097054" y="370046"/>
                  </a:cubicBezTo>
                  <a:cubicBezTo>
                    <a:pt x="3097054" y="370046"/>
                    <a:pt x="3096101" y="371951"/>
                    <a:pt x="3094196" y="373856"/>
                  </a:cubicBezTo>
                  <a:cubicBezTo>
                    <a:pt x="3095149" y="368141"/>
                    <a:pt x="3096101" y="361474"/>
                    <a:pt x="3097054" y="355759"/>
                  </a:cubicBezTo>
                  <a:cubicBezTo>
                    <a:pt x="3097054" y="354806"/>
                    <a:pt x="3098006" y="354806"/>
                    <a:pt x="3098006" y="353854"/>
                  </a:cubicBezTo>
                  <a:cubicBezTo>
                    <a:pt x="3098006" y="359569"/>
                    <a:pt x="3098006" y="366236"/>
                    <a:pt x="3098006" y="371951"/>
                  </a:cubicBezTo>
                  <a:cubicBezTo>
                    <a:pt x="3098006" y="375761"/>
                    <a:pt x="3098006" y="379571"/>
                    <a:pt x="3098006" y="383381"/>
                  </a:cubicBezTo>
                  <a:lnTo>
                    <a:pt x="3095149" y="383381"/>
                  </a:lnTo>
                  <a:cubicBezTo>
                    <a:pt x="3095149" y="383381"/>
                    <a:pt x="3095149" y="383381"/>
                    <a:pt x="3095149" y="383381"/>
                  </a:cubicBezTo>
                  <a:cubicBezTo>
                    <a:pt x="3094196" y="381476"/>
                    <a:pt x="3094196" y="379571"/>
                    <a:pt x="3093244" y="378619"/>
                  </a:cubicBezTo>
                  <a:cubicBezTo>
                    <a:pt x="3093244" y="379571"/>
                    <a:pt x="3093244" y="378619"/>
                    <a:pt x="3093244" y="377666"/>
                  </a:cubicBezTo>
                  <a:close/>
                  <a:moveTo>
                    <a:pt x="3084671" y="293846"/>
                  </a:moveTo>
                  <a:cubicBezTo>
                    <a:pt x="3084671" y="288131"/>
                    <a:pt x="3085624" y="282416"/>
                    <a:pt x="3085624" y="276701"/>
                  </a:cubicBezTo>
                  <a:cubicBezTo>
                    <a:pt x="3085624" y="277654"/>
                    <a:pt x="3085624" y="277654"/>
                    <a:pt x="3085624" y="278606"/>
                  </a:cubicBezTo>
                  <a:cubicBezTo>
                    <a:pt x="3086576" y="281464"/>
                    <a:pt x="3087529" y="285274"/>
                    <a:pt x="3088481" y="289084"/>
                  </a:cubicBezTo>
                  <a:cubicBezTo>
                    <a:pt x="3087529" y="290036"/>
                    <a:pt x="3087529" y="290989"/>
                    <a:pt x="3086576" y="291941"/>
                  </a:cubicBezTo>
                  <a:cubicBezTo>
                    <a:pt x="3085624" y="292894"/>
                    <a:pt x="3084671" y="294799"/>
                    <a:pt x="3084671" y="296704"/>
                  </a:cubicBezTo>
                  <a:cubicBezTo>
                    <a:pt x="3084671" y="294799"/>
                    <a:pt x="3084671" y="294799"/>
                    <a:pt x="3084671" y="293846"/>
                  </a:cubicBezTo>
                  <a:close/>
                  <a:moveTo>
                    <a:pt x="3086576" y="348139"/>
                  </a:moveTo>
                  <a:cubicBezTo>
                    <a:pt x="3086576" y="349091"/>
                    <a:pt x="3086576" y="349091"/>
                    <a:pt x="3086576" y="350044"/>
                  </a:cubicBezTo>
                  <a:cubicBezTo>
                    <a:pt x="3085624" y="353854"/>
                    <a:pt x="3084671" y="357664"/>
                    <a:pt x="3083719" y="361474"/>
                  </a:cubicBezTo>
                  <a:cubicBezTo>
                    <a:pt x="3083719" y="360521"/>
                    <a:pt x="3083719" y="358616"/>
                    <a:pt x="3083719" y="357664"/>
                  </a:cubicBezTo>
                  <a:cubicBezTo>
                    <a:pt x="3084671" y="353854"/>
                    <a:pt x="3085624" y="350996"/>
                    <a:pt x="3086576" y="348139"/>
                  </a:cubicBezTo>
                  <a:close/>
                  <a:moveTo>
                    <a:pt x="3057049" y="235744"/>
                  </a:moveTo>
                  <a:cubicBezTo>
                    <a:pt x="3058001" y="227171"/>
                    <a:pt x="3058954" y="218599"/>
                    <a:pt x="3059906" y="210979"/>
                  </a:cubicBezTo>
                  <a:cubicBezTo>
                    <a:pt x="3060859" y="204311"/>
                    <a:pt x="3061811" y="197644"/>
                    <a:pt x="3062764" y="191929"/>
                  </a:cubicBezTo>
                  <a:cubicBezTo>
                    <a:pt x="3063716" y="195739"/>
                    <a:pt x="3065621" y="201454"/>
                    <a:pt x="3067526" y="209074"/>
                  </a:cubicBezTo>
                  <a:cubicBezTo>
                    <a:pt x="3067526" y="213836"/>
                    <a:pt x="3066574" y="217646"/>
                    <a:pt x="3066574" y="222409"/>
                  </a:cubicBezTo>
                  <a:cubicBezTo>
                    <a:pt x="3065621" y="231934"/>
                    <a:pt x="3064669" y="242411"/>
                    <a:pt x="3063716" y="253841"/>
                  </a:cubicBezTo>
                  <a:cubicBezTo>
                    <a:pt x="3062764" y="258604"/>
                    <a:pt x="3060859" y="263366"/>
                    <a:pt x="3059906" y="268129"/>
                  </a:cubicBezTo>
                  <a:cubicBezTo>
                    <a:pt x="3058954" y="262414"/>
                    <a:pt x="3058001" y="257651"/>
                    <a:pt x="3057049" y="252889"/>
                  </a:cubicBezTo>
                  <a:cubicBezTo>
                    <a:pt x="3057049" y="250984"/>
                    <a:pt x="3056096" y="250031"/>
                    <a:pt x="3056096" y="248126"/>
                  </a:cubicBezTo>
                  <a:cubicBezTo>
                    <a:pt x="3056096" y="244316"/>
                    <a:pt x="3056096" y="239554"/>
                    <a:pt x="3057049" y="235744"/>
                  </a:cubicBezTo>
                  <a:close/>
                  <a:moveTo>
                    <a:pt x="3002756" y="307181"/>
                  </a:moveTo>
                  <a:cubicBezTo>
                    <a:pt x="3002756" y="308134"/>
                    <a:pt x="3001804" y="309086"/>
                    <a:pt x="3001804" y="310039"/>
                  </a:cubicBezTo>
                  <a:cubicBezTo>
                    <a:pt x="3001804" y="308134"/>
                    <a:pt x="3002756" y="307181"/>
                    <a:pt x="3002756" y="305276"/>
                  </a:cubicBezTo>
                  <a:cubicBezTo>
                    <a:pt x="3004661" y="298609"/>
                    <a:pt x="3005614" y="292894"/>
                    <a:pt x="3006566" y="286226"/>
                  </a:cubicBezTo>
                  <a:cubicBezTo>
                    <a:pt x="3007519" y="287179"/>
                    <a:pt x="3007519" y="289084"/>
                    <a:pt x="3008471" y="290036"/>
                  </a:cubicBezTo>
                  <a:cubicBezTo>
                    <a:pt x="3006566" y="295751"/>
                    <a:pt x="3004661" y="301466"/>
                    <a:pt x="3002756" y="307181"/>
                  </a:cubicBezTo>
                  <a:close/>
                  <a:moveTo>
                    <a:pt x="3036094" y="249079"/>
                  </a:moveTo>
                  <a:cubicBezTo>
                    <a:pt x="3036094" y="254794"/>
                    <a:pt x="3036094" y="260509"/>
                    <a:pt x="3036094" y="266224"/>
                  </a:cubicBezTo>
                  <a:cubicBezTo>
                    <a:pt x="3035141" y="263366"/>
                    <a:pt x="3034189" y="260509"/>
                    <a:pt x="3033236" y="258604"/>
                  </a:cubicBezTo>
                  <a:cubicBezTo>
                    <a:pt x="3034189" y="255746"/>
                    <a:pt x="3035141" y="252889"/>
                    <a:pt x="3036094" y="249079"/>
                  </a:cubicBezTo>
                  <a:close/>
                  <a:moveTo>
                    <a:pt x="3030379" y="269081"/>
                  </a:moveTo>
                  <a:cubicBezTo>
                    <a:pt x="3030379" y="269081"/>
                    <a:pt x="3030379" y="270034"/>
                    <a:pt x="3030379" y="269081"/>
                  </a:cubicBezTo>
                  <a:cubicBezTo>
                    <a:pt x="3030379" y="270034"/>
                    <a:pt x="3030379" y="270034"/>
                    <a:pt x="3030379" y="269081"/>
                  </a:cubicBezTo>
                  <a:cubicBezTo>
                    <a:pt x="3030379" y="269081"/>
                    <a:pt x="3030379" y="269081"/>
                    <a:pt x="3030379" y="269081"/>
                  </a:cubicBezTo>
                  <a:close/>
                  <a:moveTo>
                    <a:pt x="3027521" y="353854"/>
                  </a:moveTo>
                  <a:cubicBezTo>
                    <a:pt x="3026569" y="356711"/>
                    <a:pt x="3024664" y="360521"/>
                    <a:pt x="3023711" y="364331"/>
                  </a:cubicBezTo>
                  <a:cubicBezTo>
                    <a:pt x="3021806" y="370046"/>
                    <a:pt x="3019901" y="376714"/>
                    <a:pt x="3017996" y="383381"/>
                  </a:cubicBezTo>
                  <a:cubicBezTo>
                    <a:pt x="3017996" y="384334"/>
                    <a:pt x="3017044" y="384334"/>
                    <a:pt x="3017044" y="385286"/>
                  </a:cubicBezTo>
                  <a:cubicBezTo>
                    <a:pt x="3016091" y="382429"/>
                    <a:pt x="3015139" y="379571"/>
                    <a:pt x="3015139" y="376714"/>
                  </a:cubicBezTo>
                  <a:cubicBezTo>
                    <a:pt x="3017044" y="372904"/>
                    <a:pt x="3018949" y="370046"/>
                    <a:pt x="3020854" y="366236"/>
                  </a:cubicBezTo>
                  <a:cubicBezTo>
                    <a:pt x="3023711" y="361474"/>
                    <a:pt x="3025616" y="357664"/>
                    <a:pt x="3028474" y="352901"/>
                  </a:cubicBezTo>
                  <a:cubicBezTo>
                    <a:pt x="3027521" y="352901"/>
                    <a:pt x="3027521" y="353854"/>
                    <a:pt x="3027521" y="353854"/>
                  </a:cubicBezTo>
                  <a:close/>
                  <a:moveTo>
                    <a:pt x="3021806" y="230029"/>
                  </a:moveTo>
                  <a:cubicBezTo>
                    <a:pt x="3022759" y="231934"/>
                    <a:pt x="3022759" y="235744"/>
                    <a:pt x="3024664" y="241459"/>
                  </a:cubicBezTo>
                  <a:cubicBezTo>
                    <a:pt x="3024664" y="241459"/>
                    <a:pt x="3024664" y="241459"/>
                    <a:pt x="3024664" y="241459"/>
                  </a:cubicBezTo>
                  <a:cubicBezTo>
                    <a:pt x="3022759" y="237649"/>
                    <a:pt x="3022759" y="233839"/>
                    <a:pt x="3021806" y="230029"/>
                  </a:cubicBezTo>
                  <a:cubicBezTo>
                    <a:pt x="3021806" y="230029"/>
                    <a:pt x="3021806" y="230029"/>
                    <a:pt x="3021806" y="230029"/>
                  </a:cubicBezTo>
                  <a:close/>
                  <a:moveTo>
                    <a:pt x="3020854" y="305276"/>
                  </a:moveTo>
                  <a:cubicBezTo>
                    <a:pt x="3020854" y="305276"/>
                    <a:pt x="3020854" y="305276"/>
                    <a:pt x="3020854" y="305276"/>
                  </a:cubicBezTo>
                  <a:cubicBezTo>
                    <a:pt x="3020854" y="306229"/>
                    <a:pt x="3020854" y="305276"/>
                    <a:pt x="3020854" y="305276"/>
                  </a:cubicBezTo>
                  <a:cubicBezTo>
                    <a:pt x="3020854" y="305276"/>
                    <a:pt x="3020854" y="305276"/>
                    <a:pt x="3020854" y="305276"/>
                  </a:cubicBezTo>
                  <a:close/>
                  <a:moveTo>
                    <a:pt x="3017996" y="317659"/>
                  </a:moveTo>
                  <a:cubicBezTo>
                    <a:pt x="3018949" y="321469"/>
                    <a:pt x="3020854" y="325279"/>
                    <a:pt x="3021806" y="329089"/>
                  </a:cubicBezTo>
                  <a:cubicBezTo>
                    <a:pt x="3022759" y="332899"/>
                    <a:pt x="3023711" y="336709"/>
                    <a:pt x="3025616" y="339566"/>
                  </a:cubicBezTo>
                  <a:cubicBezTo>
                    <a:pt x="3020854" y="345281"/>
                    <a:pt x="3016091" y="351949"/>
                    <a:pt x="3011329" y="359569"/>
                  </a:cubicBezTo>
                  <a:cubicBezTo>
                    <a:pt x="3011329" y="359569"/>
                    <a:pt x="3011329" y="359569"/>
                    <a:pt x="3011329" y="360521"/>
                  </a:cubicBezTo>
                  <a:cubicBezTo>
                    <a:pt x="3010376" y="357664"/>
                    <a:pt x="3009424" y="354806"/>
                    <a:pt x="3009424" y="351949"/>
                  </a:cubicBezTo>
                  <a:cubicBezTo>
                    <a:pt x="3011329" y="340519"/>
                    <a:pt x="3015139" y="329089"/>
                    <a:pt x="3017996" y="317659"/>
                  </a:cubicBezTo>
                  <a:close/>
                  <a:moveTo>
                    <a:pt x="3013234" y="257651"/>
                  </a:moveTo>
                  <a:cubicBezTo>
                    <a:pt x="3013234" y="258604"/>
                    <a:pt x="3013234" y="259556"/>
                    <a:pt x="3014186" y="261461"/>
                  </a:cubicBezTo>
                  <a:cubicBezTo>
                    <a:pt x="3014186" y="263366"/>
                    <a:pt x="3015139" y="266224"/>
                    <a:pt x="3015139" y="269081"/>
                  </a:cubicBezTo>
                  <a:cubicBezTo>
                    <a:pt x="3013234" y="273844"/>
                    <a:pt x="3012281" y="279559"/>
                    <a:pt x="3010376" y="284321"/>
                  </a:cubicBezTo>
                  <a:cubicBezTo>
                    <a:pt x="3010376" y="283369"/>
                    <a:pt x="3009424" y="283369"/>
                    <a:pt x="3009424" y="282416"/>
                  </a:cubicBezTo>
                  <a:cubicBezTo>
                    <a:pt x="3009424" y="281464"/>
                    <a:pt x="3008471" y="280511"/>
                    <a:pt x="3008471" y="279559"/>
                  </a:cubicBezTo>
                  <a:cubicBezTo>
                    <a:pt x="3008471" y="278606"/>
                    <a:pt x="3008471" y="277654"/>
                    <a:pt x="3009424" y="276701"/>
                  </a:cubicBezTo>
                  <a:cubicBezTo>
                    <a:pt x="3010376" y="270034"/>
                    <a:pt x="3011329" y="263366"/>
                    <a:pt x="3013234" y="257651"/>
                  </a:cubicBezTo>
                  <a:close/>
                  <a:moveTo>
                    <a:pt x="3008471" y="230029"/>
                  </a:moveTo>
                  <a:cubicBezTo>
                    <a:pt x="3009424" y="234791"/>
                    <a:pt x="3010376" y="239554"/>
                    <a:pt x="3010376" y="244316"/>
                  </a:cubicBezTo>
                  <a:cubicBezTo>
                    <a:pt x="3009424" y="246221"/>
                    <a:pt x="3008471" y="249079"/>
                    <a:pt x="3007519" y="250984"/>
                  </a:cubicBezTo>
                  <a:cubicBezTo>
                    <a:pt x="3005614" y="254794"/>
                    <a:pt x="3003709" y="259556"/>
                    <a:pt x="3001804" y="264319"/>
                  </a:cubicBezTo>
                  <a:cubicBezTo>
                    <a:pt x="3003709" y="251936"/>
                    <a:pt x="3005614" y="240506"/>
                    <a:pt x="3008471" y="230029"/>
                  </a:cubicBezTo>
                  <a:close/>
                  <a:moveTo>
                    <a:pt x="3003709" y="195739"/>
                  </a:moveTo>
                  <a:cubicBezTo>
                    <a:pt x="3003709" y="198596"/>
                    <a:pt x="3004661" y="202406"/>
                    <a:pt x="3004661" y="205264"/>
                  </a:cubicBezTo>
                  <a:cubicBezTo>
                    <a:pt x="3002756" y="210979"/>
                    <a:pt x="3000851" y="216694"/>
                    <a:pt x="2997994" y="223361"/>
                  </a:cubicBezTo>
                  <a:cubicBezTo>
                    <a:pt x="2993231" y="235744"/>
                    <a:pt x="2990374" y="248126"/>
                    <a:pt x="2986564" y="262414"/>
                  </a:cubicBezTo>
                  <a:cubicBezTo>
                    <a:pt x="2985611" y="265271"/>
                    <a:pt x="2985611" y="268129"/>
                    <a:pt x="2984659" y="270986"/>
                  </a:cubicBezTo>
                  <a:cubicBezTo>
                    <a:pt x="2984659" y="270986"/>
                    <a:pt x="2984659" y="270986"/>
                    <a:pt x="2984659" y="270986"/>
                  </a:cubicBezTo>
                  <a:cubicBezTo>
                    <a:pt x="2991326" y="243364"/>
                    <a:pt x="2997994" y="218599"/>
                    <a:pt x="3003709" y="195739"/>
                  </a:cubicBezTo>
                  <a:close/>
                  <a:moveTo>
                    <a:pt x="2974181" y="311944"/>
                  </a:moveTo>
                  <a:cubicBezTo>
                    <a:pt x="2976086" y="302419"/>
                    <a:pt x="2978944" y="292894"/>
                    <a:pt x="2980849" y="284321"/>
                  </a:cubicBezTo>
                  <a:cubicBezTo>
                    <a:pt x="2980849" y="284321"/>
                    <a:pt x="2980849" y="285274"/>
                    <a:pt x="2980849" y="285274"/>
                  </a:cubicBezTo>
                  <a:cubicBezTo>
                    <a:pt x="2978944" y="291941"/>
                    <a:pt x="2977991" y="299561"/>
                    <a:pt x="2976086" y="307181"/>
                  </a:cubicBezTo>
                  <a:cubicBezTo>
                    <a:pt x="2975134" y="313849"/>
                    <a:pt x="2973229" y="320516"/>
                    <a:pt x="2972276" y="327184"/>
                  </a:cubicBezTo>
                  <a:cubicBezTo>
                    <a:pt x="2971324" y="325279"/>
                    <a:pt x="2971324" y="324326"/>
                    <a:pt x="2970371" y="322421"/>
                  </a:cubicBezTo>
                  <a:cubicBezTo>
                    <a:pt x="2972276" y="318611"/>
                    <a:pt x="2973229" y="314801"/>
                    <a:pt x="2974181" y="311944"/>
                  </a:cubicBezTo>
                  <a:close/>
                  <a:moveTo>
                    <a:pt x="2964656" y="349091"/>
                  </a:moveTo>
                  <a:cubicBezTo>
                    <a:pt x="2965609" y="344329"/>
                    <a:pt x="2967514" y="339566"/>
                    <a:pt x="2968466" y="334804"/>
                  </a:cubicBezTo>
                  <a:cubicBezTo>
                    <a:pt x="2969419" y="337661"/>
                    <a:pt x="2970371" y="341471"/>
                    <a:pt x="2970371" y="344329"/>
                  </a:cubicBezTo>
                  <a:cubicBezTo>
                    <a:pt x="2970371" y="347186"/>
                    <a:pt x="2969419" y="350996"/>
                    <a:pt x="2969419" y="353854"/>
                  </a:cubicBezTo>
                  <a:cubicBezTo>
                    <a:pt x="2968466" y="361474"/>
                    <a:pt x="2967514" y="369094"/>
                    <a:pt x="2966561" y="377666"/>
                  </a:cubicBezTo>
                  <a:cubicBezTo>
                    <a:pt x="2965609" y="373856"/>
                    <a:pt x="2964656" y="369094"/>
                    <a:pt x="2963704" y="366236"/>
                  </a:cubicBezTo>
                  <a:cubicBezTo>
                    <a:pt x="2967514" y="350996"/>
                    <a:pt x="2969419" y="341471"/>
                    <a:pt x="2969419" y="341471"/>
                  </a:cubicBezTo>
                  <a:cubicBezTo>
                    <a:pt x="2969419" y="341471"/>
                    <a:pt x="2967514" y="344329"/>
                    <a:pt x="2964656" y="349091"/>
                  </a:cubicBezTo>
                  <a:close/>
                  <a:moveTo>
                    <a:pt x="2958941" y="383381"/>
                  </a:moveTo>
                  <a:cubicBezTo>
                    <a:pt x="2958941" y="383381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3381"/>
                    <a:pt x="2958941" y="383381"/>
                  </a:cubicBezTo>
                  <a:close/>
                  <a:moveTo>
                    <a:pt x="2936081" y="284321"/>
                  </a:moveTo>
                  <a:cubicBezTo>
                    <a:pt x="2935129" y="280511"/>
                    <a:pt x="2935129" y="277654"/>
                    <a:pt x="2934176" y="273844"/>
                  </a:cubicBezTo>
                  <a:cubicBezTo>
                    <a:pt x="2935129" y="272891"/>
                    <a:pt x="2935129" y="271939"/>
                    <a:pt x="2936081" y="271939"/>
                  </a:cubicBezTo>
                  <a:cubicBezTo>
                    <a:pt x="2936081" y="276701"/>
                    <a:pt x="2936081" y="280511"/>
                    <a:pt x="2936081" y="284321"/>
                  </a:cubicBezTo>
                  <a:close/>
                  <a:moveTo>
                    <a:pt x="2936081" y="267176"/>
                  </a:moveTo>
                  <a:cubicBezTo>
                    <a:pt x="2936081" y="267176"/>
                    <a:pt x="2936081" y="267176"/>
                    <a:pt x="2936081" y="267176"/>
                  </a:cubicBezTo>
                  <a:cubicBezTo>
                    <a:pt x="2935129" y="268129"/>
                    <a:pt x="2935129" y="268129"/>
                    <a:pt x="2934176" y="269081"/>
                  </a:cubicBezTo>
                  <a:cubicBezTo>
                    <a:pt x="2935129" y="268129"/>
                    <a:pt x="2935129" y="266224"/>
                    <a:pt x="2936081" y="265271"/>
                  </a:cubicBezTo>
                  <a:cubicBezTo>
                    <a:pt x="2935129" y="265271"/>
                    <a:pt x="2936081" y="266224"/>
                    <a:pt x="2936081" y="267176"/>
                  </a:cubicBezTo>
                  <a:close/>
                  <a:moveTo>
                    <a:pt x="2929414" y="243364"/>
                  </a:moveTo>
                  <a:lnTo>
                    <a:pt x="2930366" y="243364"/>
                  </a:lnTo>
                  <a:lnTo>
                    <a:pt x="2933224" y="244316"/>
                  </a:lnTo>
                  <a:cubicBezTo>
                    <a:pt x="2933224" y="248126"/>
                    <a:pt x="2934176" y="251936"/>
                    <a:pt x="2934176" y="255746"/>
                  </a:cubicBezTo>
                  <a:cubicBezTo>
                    <a:pt x="2933224" y="257651"/>
                    <a:pt x="2932271" y="259556"/>
                    <a:pt x="2931319" y="261461"/>
                  </a:cubicBezTo>
                  <a:cubicBezTo>
                    <a:pt x="2930366" y="256699"/>
                    <a:pt x="2929414" y="251936"/>
                    <a:pt x="2927509" y="248126"/>
                  </a:cubicBezTo>
                  <a:cubicBezTo>
                    <a:pt x="2928461" y="246221"/>
                    <a:pt x="2929414" y="245269"/>
                    <a:pt x="2929414" y="243364"/>
                  </a:cubicBezTo>
                  <a:close/>
                  <a:moveTo>
                    <a:pt x="2917984" y="351949"/>
                  </a:moveTo>
                  <a:cubicBezTo>
                    <a:pt x="2917984" y="352901"/>
                    <a:pt x="2917984" y="352901"/>
                    <a:pt x="2918936" y="353854"/>
                  </a:cubicBezTo>
                  <a:cubicBezTo>
                    <a:pt x="2918936" y="356711"/>
                    <a:pt x="2919889" y="360521"/>
                    <a:pt x="2919889" y="363379"/>
                  </a:cubicBezTo>
                  <a:cubicBezTo>
                    <a:pt x="2920841" y="369094"/>
                    <a:pt x="2921794" y="374809"/>
                    <a:pt x="2922746" y="380524"/>
                  </a:cubicBezTo>
                  <a:cubicBezTo>
                    <a:pt x="2921794" y="380524"/>
                    <a:pt x="2921794" y="380524"/>
                    <a:pt x="2920841" y="380524"/>
                  </a:cubicBezTo>
                  <a:cubicBezTo>
                    <a:pt x="2918936" y="374809"/>
                    <a:pt x="2916079" y="368141"/>
                    <a:pt x="2913221" y="362426"/>
                  </a:cubicBezTo>
                  <a:cubicBezTo>
                    <a:pt x="2914174" y="358616"/>
                    <a:pt x="2916079" y="355759"/>
                    <a:pt x="2917984" y="351949"/>
                  </a:cubicBezTo>
                  <a:close/>
                  <a:moveTo>
                    <a:pt x="2904649" y="224314"/>
                  </a:moveTo>
                  <a:cubicBezTo>
                    <a:pt x="2904649" y="224314"/>
                    <a:pt x="2904649" y="224314"/>
                    <a:pt x="2904649" y="224314"/>
                  </a:cubicBezTo>
                  <a:cubicBezTo>
                    <a:pt x="2904649" y="228124"/>
                    <a:pt x="2903696" y="232886"/>
                    <a:pt x="2903696" y="237649"/>
                  </a:cubicBezTo>
                  <a:cubicBezTo>
                    <a:pt x="2903696" y="241459"/>
                    <a:pt x="2902744" y="245269"/>
                    <a:pt x="2902744" y="250031"/>
                  </a:cubicBezTo>
                  <a:cubicBezTo>
                    <a:pt x="2901791" y="245269"/>
                    <a:pt x="2901791" y="240506"/>
                    <a:pt x="2900839" y="235744"/>
                  </a:cubicBezTo>
                  <a:cubicBezTo>
                    <a:pt x="2901791" y="231934"/>
                    <a:pt x="2902744" y="228124"/>
                    <a:pt x="2904649" y="224314"/>
                  </a:cubicBezTo>
                  <a:close/>
                  <a:moveTo>
                    <a:pt x="2885599" y="294799"/>
                  </a:moveTo>
                  <a:cubicBezTo>
                    <a:pt x="2886551" y="290036"/>
                    <a:pt x="2887504" y="285274"/>
                    <a:pt x="2888456" y="280511"/>
                  </a:cubicBezTo>
                  <a:cubicBezTo>
                    <a:pt x="2888456" y="289084"/>
                    <a:pt x="2889409" y="298609"/>
                    <a:pt x="2889409" y="308134"/>
                  </a:cubicBezTo>
                  <a:cubicBezTo>
                    <a:pt x="2887504" y="304324"/>
                    <a:pt x="2886551" y="301466"/>
                    <a:pt x="2884646" y="297656"/>
                  </a:cubicBezTo>
                  <a:cubicBezTo>
                    <a:pt x="2884646" y="296704"/>
                    <a:pt x="2885599" y="295751"/>
                    <a:pt x="2885599" y="294799"/>
                  </a:cubicBezTo>
                  <a:close/>
                  <a:moveTo>
                    <a:pt x="2869406" y="301466"/>
                  </a:moveTo>
                  <a:cubicBezTo>
                    <a:pt x="2869406" y="302419"/>
                    <a:pt x="2869406" y="302419"/>
                    <a:pt x="2869406" y="301466"/>
                  </a:cubicBezTo>
                  <a:cubicBezTo>
                    <a:pt x="2869406" y="302419"/>
                    <a:pt x="2869406" y="302419"/>
                    <a:pt x="2869406" y="302419"/>
                  </a:cubicBezTo>
                  <a:cubicBezTo>
                    <a:pt x="2869406" y="303371"/>
                    <a:pt x="2868454" y="304324"/>
                    <a:pt x="2868454" y="305276"/>
                  </a:cubicBezTo>
                  <a:cubicBezTo>
                    <a:pt x="2864644" y="298609"/>
                    <a:pt x="2860834" y="290989"/>
                    <a:pt x="2856071" y="284321"/>
                  </a:cubicBezTo>
                  <a:cubicBezTo>
                    <a:pt x="2856071" y="283369"/>
                    <a:pt x="2855119" y="283369"/>
                    <a:pt x="2855119" y="282416"/>
                  </a:cubicBezTo>
                  <a:cubicBezTo>
                    <a:pt x="2856071" y="279559"/>
                    <a:pt x="2857024" y="276701"/>
                    <a:pt x="2857976" y="273844"/>
                  </a:cubicBezTo>
                  <a:cubicBezTo>
                    <a:pt x="2861786" y="283369"/>
                    <a:pt x="2865596" y="292894"/>
                    <a:pt x="2869406" y="301466"/>
                  </a:cubicBezTo>
                  <a:close/>
                  <a:moveTo>
                    <a:pt x="2851309" y="262414"/>
                  </a:moveTo>
                  <a:cubicBezTo>
                    <a:pt x="2851309" y="261461"/>
                    <a:pt x="2851309" y="260509"/>
                    <a:pt x="2851309" y="259556"/>
                  </a:cubicBezTo>
                  <a:cubicBezTo>
                    <a:pt x="2852261" y="262414"/>
                    <a:pt x="2853214" y="264319"/>
                    <a:pt x="2855119" y="267176"/>
                  </a:cubicBezTo>
                  <a:cubicBezTo>
                    <a:pt x="2855119" y="268129"/>
                    <a:pt x="2856071" y="268129"/>
                    <a:pt x="2856071" y="269081"/>
                  </a:cubicBezTo>
                  <a:cubicBezTo>
                    <a:pt x="2855119" y="270986"/>
                    <a:pt x="2853214" y="273844"/>
                    <a:pt x="2851309" y="276701"/>
                  </a:cubicBezTo>
                  <a:cubicBezTo>
                    <a:pt x="2851309" y="275749"/>
                    <a:pt x="2850356" y="275749"/>
                    <a:pt x="2850356" y="274796"/>
                  </a:cubicBezTo>
                  <a:cubicBezTo>
                    <a:pt x="2850356" y="270986"/>
                    <a:pt x="2851309" y="267176"/>
                    <a:pt x="2851309" y="262414"/>
                  </a:cubicBezTo>
                  <a:close/>
                  <a:moveTo>
                    <a:pt x="2848451" y="312896"/>
                  </a:moveTo>
                  <a:cubicBezTo>
                    <a:pt x="2848451" y="309086"/>
                    <a:pt x="2848451" y="306229"/>
                    <a:pt x="2848451" y="302419"/>
                  </a:cubicBezTo>
                  <a:cubicBezTo>
                    <a:pt x="2852261" y="310039"/>
                    <a:pt x="2857024" y="318611"/>
                    <a:pt x="2860834" y="327184"/>
                  </a:cubicBezTo>
                  <a:cubicBezTo>
                    <a:pt x="2858929" y="332899"/>
                    <a:pt x="2857024" y="338614"/>
                    <a:pt x="2856071" y="344329"/>
                  </a:cubicBezTo>
                  <a:cubicBezTo>
                    <a:pt x="2855119" y="348139"/>
                    <a:pt x="2854166" y="351949"/>
                    <a:pt x="2853214" y="355759"/>
                  </a:cubicBezTo>
                  <a:cubicBezTo>
                    <a:pt x="2852261" y="350996"/>
                    <a:pt x="2852261" y="346234"/>
                    <a:pt x="2851309" y="341471"/>
                  </a:cubicBezTo>
                  <a:cubicBezTo>
                    <a:pt x="2850356" y="332899"/>
                    <a:pt x="2849404" y="324326"/>
                    <a:pt x="2847499" y="316706"/>
                  </a:cubicBezTo>
                  <a:cubicBezTo>
                    <a:pt x="2848451" y="315754"/>
                    <a:pt x="2848451" y="313849"/>
                    <a:pt x="2848451" y="312896"/>
                  </a:cubicBezTo>
                  <a:close/>
                  <a:moveTo>
                    <a:pt x="2836069" y="226219"/>
                  </a:moveTo>
                  <a:cubicBezTo>
                    <a:pt x="2839879" y="234791"/>
                    <a:pt x="2843689" y="243364"/>
                    <a:pt x="2847499" y="251936"/>
                  </a:cubicBezTo>
                  <a:cubicBezTo>
                    <a:pt x="2846546" y="254794"/>
                    <a:pt x="2845594" y="257651"/>
                    <a:pt x="2844641" y="261461"/>
                  </a:cubicBezTo>
                  <a:cubicBezTo>
                    <a:pt x="2844641" y="262414"/>
                    <a:pt x="2843689" y="264319"/>
                    <a:pt x="2843689" y="266224"/>
                  </a:cubicBezTo>
                  <a:cubicBezTo>
                    <a:pt x="2841784" y="263366"/>
                    <a:pt x="2840831" y="261461"/>
                    <a:pt x="2838926" y="258604"/>
                  </a:cubicBezTo>
                  <a:cubicBezTo>
                    <a:pt x="2837974" y="249079"/>
                    <a:pt x="2836069" y="238601"/>
                    <a:pt x="2834164" y="229076"/>
                  </a:cubicBezTo>
                  <a:cubicBezTo>
                    <a:pt x="2836069" y="228124"/>
                    <a:pt x="2836069" y="227171"/>
                    <a:pt x="2836069" y="226219"/>
                  </a:cubicBezTo>
                  <a:close/>
                  <a:moveTo>
                    <a:pt x="2830354" y="305276"/>
                  </a:moveTo>
                  <a:cubicBezTo>
                    <a:pt x="2830354" y="308134"/>
                    <a:pt x="2830354" y="310039"/>
                    <a:pt x="2831306" y="312896"/>
                  </a:cubicBezTo>
                  <a:cubicBezTo>
                    <a:pt x="2831306" y="312896"/>
                    <a:pt x="2831306" y="312896"/>
                    <a:pt x="2831306" y="313849"/>
                  </a:cubicBezTo>
                  <a:cubicBezTo>
                    <a:pt x="2831306" y="311944"/>
                    <a:pt x="2831306" y="310039"/>
                    <a:pt x="2830354" y="308134"/>
                  </a:cubicBezTo>
                  <a:cubicBezTo>
                    <a:pt x="2830354" y="307181"/>
                    <a:pt x="2830354" y="306229"/>
                    <a:pt x="2830354" y="305276"/>
                  </a:cubicBezTo>
                  <a:close/>
                  <a:moveTo>
                    <a:pt x="2829401" y="292894"/>
                  </a:moveTo>
                  <a:cubicBezTo>
                    <a:pt x="2829401" y="294799"/>
                    <a:pt x="2829401" y="296704"/>
                    <a:pt x="2830354" y="299561"/>
                  </a:cubicBezTo>
                  <a:cubicBezTo>
                    <a:pt x="2830354" y="300514"/>
                    <a:pt x="2830354" y="300514"/>
                    <a:pt x="2829401" y="301466"/>
                  </a:cubicBezTo>
                  <a:cubicBezTo>
                    <a:pt x="2829401" y="300514"/>
                    <a:pt x="2829401" y="300514"/>
                    <a:pt x="2829401" y="299561"/>
                  </a:cubicBezTo>
                  <a:cubicBezTo>
                    <a:pt x="2828449" y="296704"/>
                    <a:pt x="2828449" y="294799"/>
                    <a:pt x="2829401" y="292894"/>
                  </a:cubicBezTo>
                  <a:close/>
                  <a:moveTo>
                    <a:pt x="2785586" y="268129"/>
                  </a:moveTo>
                  <a:cubicBezTo>
                    <a:pt x="2784634" y="269081"/>
                    <a:pt x="2783681" y="270034"/>
                    <a:pt x="2782729" y="271939"/>
                  </a:cubicBezTo>
                  <a:cubicBezTo>
                    <a:pt x="2782729" y="270986"/>
                    <a:pt x="2782729" y="270034"/>
                    <a:pt x="2782729" y="269081"/>
                  </a:cubicBezTo>
                  <a:cubicBezTo>
                    <a:pt x="2782729" y="268129"/>
                    <a:pt x="2782729" y="266224"/>
                    <a:pt x="2782729" y="265271"/>
                  </a:cubicBezTo>
                  <a:cubicBezTo>
                    <a:pt x="2783681" y="263366"/>
                    <a:pt x="2785586" y="260509"/>
                    <a:pt x="2786539" y="258604"/>
                  </a:cubicBezTo>
                  <a:cubicBezTo>
                    <a:pt x="2786539" y="259556"/>
                    <a:pt x="2786539" y="259556"/>
                    <a:pt x="2786539" y="260509"/>
                  </a:cubicBezTo>
                  <a:cubicBezTo>
                    <a:pt x="2785586" y="262414"/>
                    <a:pt x="2785586" y="265271"/>
                    <a:pt x="2785586" y="268129"/>
                  </a:cubicBezTo>
                  <a:close/>
                  <a:moveTo>
                    <a:pt x="2796064" y="268129"/>
                  </a:moveTo>
                  <a:cubicBezTo>
                    <a:pt x="2796064" y="267176"/>
                    <a:pt x="2796064" y="267176"/>
                    <a:pt x="2796064" y="268129"/>
                  </a:cubicBezTo>
                  <a:cubicBezTo>
                    <a:pt x="2797016" y="266224"/>
                    <a:pt x="2797969" y="264319"/>
                    <a:pt x="2798921" y="263366"/>
                  </a:cubicBezTo>
                  <a:cubicBezTo>
                    <a:pt x="2797969" y="264319"/>
                    <a:pt x="2797016" y="266224"/>
                    <a:pt x="2796064" y="268129"/>
                  </a:cubicBezTo>
                  <a:close/>
                  <a:moveTo>
                    <a:pt x="2803684" y="314801"/>
                  </a:moveTo>
                  <a:cubicBezTo>
                    <a:pt x="2803684" y="315754"/>
                    <a:pt x="2802731" y="317659"/>
                    <a:pt x="2802731" y="318611"/>
                  </a:cubicBezTo>
                  <a:cubicBezTo>
                    <a:pt x="2802731" y="320516"/>
                    <a:pt x="2801779" y="322421"/>
                    <a:pt x="2801779" y="325279"/>
                  </a:cubicBezTo>
                  <a:cubicBezTo>
                    <a:pt x="2800826" y="322421"/>
                    <a:pt x="2799874" y="320516"/>
                    <a:pt x="2798921" y="317659"/>
                  </a:cubicBezTo>
                  <a:cubicBezTo>
                    <a:pt x="2798921" y="316706"/>
                    <a:pt x="2798921" y="316706"/>
                    <a:pt x="2798921" y="315754"/>
                  </a:cubicBezTo>
                  <a:cubicBezTo>
                    <a:pt x="2798921" y="315754"/>
                    <a:pt x="2798921" y="315754"/>
                    <a:pt x="2798921" y="315754"/>
                  </a:cubicBezTo>
                  <a:cubicBezTo>
                    <a:pt x="2799874" y="311944"/>
                    <a:pt x="2800826" y="308134"/>
                    <a:pt x="2801779" y="304324"/>
                  </a:cubicBezTo>
                  <a:cubicBezTo>
                    <a:pt x="2802731" y="307181"/>
                    <a:pt x="2802731" y="310039"/>
                    <a:pt x="2803684" y="312896"/>
                  </a:cubicBezTo>
                  <a:cubicBezTo>
                    <a:pt x="2803684" y="313849"/>
                    <a:pt x="2803684" y="313849"/>
                    <a:pt x="2803684" y="314801"/>
                  </a:cubicBezTo>
                  <a:close/>
                  <a:moveTo>
                    <a:pt x="2810351" y="280511"/>
                  </a:moveTo>
                  <a:cubicBezTo>
                    <a:pt x="2808446" y="287179"/>
                    <a:pt x="2807494" y="294799"/>
                    <a:pt x="2805589" y="302419"/>
                  </a:cubicBezTo>
                  <a:cubicBezTo>
                    <a:pt x="2804636" y="301466"/>
                    <a:pt x="2804636" y="299561"/>
                    <a:pt x="2803684" y="298609"/>
                  </a:cubicBezTo>
                  <a:cubicBezTo>
                    <a:pt x="2803684" y="297656"/>
                    <a:pt x="2803684" y="297656"/>
                    <a:pt x="2802731" y="296704"/>
                  </a:cubicBezTo>
                  <a:cubicBezTo>
                    <a:pt x="2803684" y="292894"/>
                    <a:pt x="2804636" y="290036"/>
                    <a:pt x="2805589" y="287179"/>
                  </a:cubicBezTo>
                  <a:cubicBezTo>
                    <a:pt x="2806541" y="284321"/>
                    <a:pt x="2808446" y="280511"/>
                    <a:pt x="2809399" y="277654"/>
                  </a:cubicBezTo>
                  <a:cubicBezTo>
                    <a:pt x="2809399" y="276701"/>
                    <a:pt x="2810351" y="275749"/>
                    <a:pt x="2810351" y="275749"/>
                  </a:cubicBezTo>
                  <a:cubicBezTo>
                    <a:pt x="2811304" y="276701"/>
                    <a:pt x="2810351" y="278606"/>
                    <a:pt x="2810351" y="280511"/>
                  </a:cubicBezTo>
                  <a:close/>
                  <a:moveTo>
                    <a:pt x="2811304" y="276701"/>
                  </a:moveTo>
                  <a:cubicBezTo>
                    <a:pt x="2811304" y="275749"/>
                    <a:pt x="2811304" y="275749"/>
                    <a:pt x="2811304" y="274796"/>
                  </a:cubicBezTo>
                  <a:cubicBezTo>
                    <a:pt x="2812256" y="273844"/>
                    <a:pt x="2812256" y="271939"/>
                    <a:pt x="2813209" y="270986"/>
                  </a:cubicBezTo>
                  <a:cubicBezTo>
                    <a:pt x="2812256" y="272891"/>
                    <a:pt x="2812256" y="274796"/>
                    <a:pt x="2811304" y="276701"/>
                  </a:cubicBezTo>
                  <a:close/>
                  <a:moveTo>
                    <a:pt x="2812256" y="236696"/>
                  </a:moveTo>
                  <a:cubicBezTo>
                    <a:pt x="2810351" y="239554"/>
                    <a:pt x="2808446" y="243364"/>
                    <a:pt x="2806541" y="246221"/>
                  </a:cubicBezTo>
                  <a:cubicBezTo>
                    <a:pt x="2804636" y="248126"/>
                    <a:pt x="2802731" y="250031"/>
                    <a:pt x="2799874" y="251936"/>
                  </a:cubicBezTo>
                  <a:cubicBezTo>
                    <a:pt x="2797969" y="253841"/>
                    <a:pt x="2796064" y="255746"/>
                    <a:pt x="2794159" y="257651"/>
                  </a:cubicBezTo>
                  <a:cubicBezTo>
                    <a:pt x="2793206" y="252889"/>
                    <a:pt x="2792254" y="249079"/>
                    <a:pt x="2792254" y="245269"/>
                  </a:cubicBezTo>
                  <a:cubicBezTo>
                    <a:pt x="2793206" y="242411"/>
                    <a:pt x="2795111" y="240506"/>
                    <a:pt x="2796064" y="238601"/>
                  </a:cubicBezTo>
                  <a:cubicBezTo>
                    <a:pt x="2799874" y="231934"/>
                    <a:pt x="2802731" y="227171"/>
                    <a:pt x="2804636" y="224314"/>
                  </a:cubicBezTo>
                  <a:cubicBezTo>
                    <a:pt x="2807494" y="228124"/>
                    <a:pt x="2809399" y="232886"/>
                    <a:pt x="2812256" y="236696"/>
                  </a:cubicBezTo>
                  <a:close/>
                  <a:moveTo>
                    <a:pt x="2804636" y="223361"/>
                  </a:moveTo>
                  <a:cubicBezTo>
                    <a:pt x="2802731" y="225266"/>
                    <a:pt x="2798921" y="229076"/>
                    <a:pt x="2794159" y="235744"/>
                  </a:cubicBezTo>
                  <a:cubicBezTo>
                    <a:pt x="2793206" y="236696"/>
                    <a:pt x="2793206" y="237649"/>
                    <a:pt x="2792254" y="238601"/>
                  </a:cubicBezTo>
                  <a:cubicBezTo>
                    <a:pt x="2792254" y="238601"/>
                    <a:pt x="2792254" y="238601"/>
                    <a:pt x="2792254" y="238601"/>
                  </a:cubicBezTo>
                  <a:cubicBezTo>
                    <a:pt x="2794159" y="235744"/>
                    <a:pt x="2795111" y="232886"/>
                    <a:pt x="2796064" y="230981"/>
                  </a:cubicBezTo>
                  <a:cubicBezTo>
                    <a:pt x="2797969" y="226219"/>
                    <a:pt x="2800826" y="222409"/>
                    <a:pt x="2801779" y="219551"/>
                  </a:cubicBezTo>
                  <a:cubicBezTo>
                    <a:pt x="2802731" y="220504"/>
                    <a:pt x="2803684" y="222409"/>
                    <a:pt x="2804636" y="223361"/>
                  </a:cubicBezTo>
                  <a:close/>
                  <a:moveTo>
                    <a:pt x="2787491" y="196691"/>
                  </a:moveTo>
                  <a:cubicBezTo>
                    <a:pt x="2792254" y="203359"/>
                    <a:pt x="2796064" y="210026"/>
                    <a:pt x="2800826" y="217646"/>
                  </a:cubicBezTo>
                  <a:cubicBezTo>
                    <a:pt x="2798921" y="220504"/>
                    <a:pt x="2796064" y="224314"/>
                    <a:pt x="2792254" y="228124"/>
                  </a:cubicBezTo>
                  <a:cubicBezTo>
                    <a:pt x="2791301" y="229076"/>
                    <a:pt x="2790349" y="230029"/>
                    <a:pt x="2790349" y="230981"/>
                  </a:cubicBezTo>
                  <a:cubicBezTo>
                    <a:pt x="2789396" y="226219"/>
                    <a:pt x="2788444" y="222409"/>
                    <a:pt x="2787491" y="218599"/>
                  </a:cubicBezTo>
                  <a:cubicBezTo>
                    <a:pt x="2783681" y="205264"/>
                    <a:pt x="2781776" y="196691"/>
                    <a:pt x="2781776" y="196691"/>
                  </a:cubicBezTo>
                  <a:cubicBezTo>
                    <a:pt x="2781776" y="196691"/>
                    <a:pt x="2782729" y="204311"/>
                    <a:pt x="2783681" y="218599"/>
                  </a:cubicBezTo>
                  <a:cubicBezTo>
                    <a:pt x="2784634" y="224314"/>
                    <a:pt x="2784634" y="230981"/>
                    <a:pt x="2784634" y="237649"/>
                  </a:cubicBezTo>
                  <a:cubicBezTo>
                    <a:pt x="2783681" y="239554"/>
                    <a:pt x="2781776" y="241459"/>
                    <a:pt x="2780824" y="243364"/>
                  </a:cubicBezTo>
                  <a:cubicBezTo>
                    <a:pt x="2779871" y="227171"/>
                    <a:pt x="2779871" y="213836"/>
                    <a:pt x="2778919" y="204311"/>
                  </a:cubicBezTo>
                  <a:cubicBezTo>
                    <a:pt x="2777966" y="192881"/>
                    <a:pt x="2777966" y="186214"/>
                    <a:pt x="2777966" y="186214"/>
                  </a:cubicBezTo>
                  <a:cubicBezTo>
                    <a:pt x="2777966" y="186214"/>
                    <a:pt x="2777014" y="192881"/>
                    <a:pt x="2775109" y="204311"/>
                  </a:cubicBezTo>
                  <a:cubicBezTo>
                    <a:pt x="2775109" y="207169"/>
                    <a:pt x="2774156" y="210979"/>
                    <a:pt x="2774156" y="214789"/>
                  </a:cubicBezTo>
                  <a:cubicBezTo>
                    <a:pt x="2773204" y="206216"/>
                    <a:pt x="2772251" y="198596"/>
                    <a:pt x="2770346" y="190976"/>
                  </a:cubicBezTo>
                  <a:cubicBezTo>
                    <a:pt x="2770346" y="190024"/>
                    <a:pt x="2770346" y="190024"/>
                    <a:pt x="2770346" y="189071"/>
                  </a:cubicBezTo>
                  <a:cubicBezTo>
                    <a:pt x="2770346" y="188119"/>
                    <a:pt x="2770346" y="186214"/>
                    <a:pt x="2770346" y="185261"/>
                  </a:cubicBezTo>
                  <a:cubicBezTo>
                    <a:pt x="2769394" y="174784"/>
                    <a:pt x="2768441" y="168116"/>
                    <a:pt x="2768441" y="166211"/>
                  </a:cubicBezTo>
                  <a:cubicBezTo>
                    <a:pt x="2774156" y="174784"/>
                    <a:pt x="2779871" y="185261"/>
                    <a:pt x="2787491" y="196691"/>
                  </a:cubicBezTo>
                  <a:close/>
                  <a:moveTo>
                    <a:pt x="2767489" y="167164"/>
                  </a:moveTo>
                  <a:cubicBezTo>
                    <a:pt x="2767489" y="168116"/>
                    <a:pt x="2767489" y="169069"/>
                    <a:pt x="2767489" y="170974"/>
                  </a:cubicBezTo>
                  <a:cubicBezTo>
                    <a:pt x="2767489" y="169069"/>
                    <a:pt x="2767489" y="168116"/>
                    <a:pt x="2766536" y="166211"/>
                  </a:cubicBezTo>
                  <a:cubicBezTo>
                    <a:pt x="2767489" y="166211"/>
                    <a:pt x="2767489" y="166211"/>
                    <a:pt x="2767489" y="167164"/>
                  </a:cubicBezTo>
                  <a:close/>
                  <a:moveTo>
                    <a:pt x="2757964" y="342424"/>
                  </a:moveTo>
                  <a:cubicBezTo>
                    <a:pt x="2757011" y="340519"/>
                    <a:pt x="2756059" y="338614"/>
                    <a:pt x="2755106" y="336709"/>
                  </a:cubicBezTo>
                  <a:cubicBezTo>
                    <a:pt x="2756059" y="333851"/>
                    <a:pt x="2757964" y="331946"/>
                    <a:pt x="2758916" y="329089"/>
                  </a:cubicBezTo>
                  <a:cubicBezTo>
                    <a:pt x="2759869" y="330041"/>
                    <a:pt x="2759869" y="331946"/>
                    <a:pt x="2760821" y="332899"/>
                  </a:cubicBezTo>
                  <a:cubicBezTo>
                    <a:pt x="2759869" y="336709"/>
                    <a:pt x="2758916" y="339566"/>
                    <a:pt x="2757964" y="342424"/>
                  </a:cubicBezTo>
                  <a:close/>
                  <a:moveTo>
                    <a:pt x="2762726" y="327184"/>
                  </a:moveTo>
                  <a:cubicBezTo>
                    <a:pt x="2762726" y="328136"/>
                    <a:pt x="2761774" y="329089"/>
                    <a:pt x="2761774" y="330994"/>
                  </a:cubicBezTo>
                  <a:cubicBezTo>
                    <a:pt x="2760821" y="330041"/>
                    <a:pt x="2760821" y="329089"/>
                    <a:pt x="2759869" y="328136"/>
                  </a:cubicBezTo>
                  <a:cubicBezTo>
                    <a:pt x="2760821" y="327184"/>
                    <a:pt x="2760821" y="325279"/>
                    <a:pt x="2761774" y="324326"/>
                  </a:cubicBezTo>
                  <a:cubicBezTo>
                    <a:pt x="2762726" y="325279"/>
                    <a:pt x="2762726" y="326231"/>
                    <a:pt x="2762726" y="327184"/>
                  </a:cubicBezTo>
                  <a:cubicBezTo>
                    <a:pt x="2762726" y="327184"/>
                    <a:pt x="2762726" y="327184"/>
                    <a:pt x="2762726" y="327184"/>
                  </a:cubicBezTo>
                  <a:close/>
                  <a:moveTo>
                    <a:pt x="2762726" y="250031"/>
                  </a:moveTo>
                  <a:cubicBezTo>
                    <a:pt x="2762726" y="256699"/>
                    <a:pt x="2762726" y="263366"/>
                    <a:pt x="2762726" y="270034"/>
                  </a:cubicBezTo>
                  <a:cubicBezTo>
                    <a:pt x="2759869" y="273844"/>
                    <a:pt x="2757011" y="278606"/>
                    <a:pt x="2754154" y="282416"/>
                  </a:cubicBezTo>
                  <a:cubicBezTo>
                    <a:pt x="2754154" y="283369"/>
                    <a:pt x="2753201" y="283369"/>
                    <a:pt x="2753201" y="284321"/>
                  </a:cubicBezTo>
                  <a:cubicBezTo>
                    <a:pt x="2753201" y="283369"/>
                    <a:pt x="2752249" y="283369"/>
                    <a:pt x="2752249" y="282416"/>
                  </a:cubicBezTo>
                  <a:cubicBezTo>
                    <a:pt x="2752249" y="281464"/>
                    <a:pt x="2753201" y="280511"/>
                    <a:pt x="2753201" y="278606"/>
                  </a:cubicBezTo>
                  <a:cubicBezTo>
                    <a:pt x="2754154" y="274796"/>
                    <a:pt x="2755106" y="270986"/>
                    <a:pt x="2756059" y="267176"/>
                  </a:cubicBezTo>
                  <a:cubicBezTo>
                    <a:pt x="2757964" y="260509"/>
                    <a:pt x="2759869" y="255746"/>
                    <a:pt x="2761774" y="251936"/>
                  </a:cubicBezTo>
                  <a:cubicBezTo>
                    <a:pt x="2761774" y="251936"/>
                    <a:pt x="2761774" y="250031"/>
                    <a:pt x="2762726" y="250031"/>
                  </a:cubicBezTo>
                  <a:cubicBezTo>
                    <a:pt x="2762726" y="250031"/>
                    <a:pt x="2762726" y="250031"/>
                    <a:pt x="2762726" y="250031"/>
                  </a:cubicBezTo>
                  <a:close/>
                  <a:moveTo>
                    <a:pt x="2753201" y="250031"/>
                  </a:moveTo>
                  <a:cubicBezTo>
                    <a:pt x="2755106" y="242411"/>
                    <a:pt x="2756059" y="236696"/>
                    <a:pt x="2757011" y="230981"/>
                  </a:cubicBezTo>
                  <a:cubicBezTo>
                    <a:pt x="2758916" y="236696"/>
                    <a:pt x="2760821" y="242411"/>
                    <a:pt x="2762726" y="249079"/>
                  </a:cubicBezTo>
                  <a:cubicBezTo>
                    <a:pt x="2761774" y="250031"/>
                    <a:pt x="2761774" y="250984"/>
                    <a:pt x="2760821" y="252889"/>
                  </a:cubicBezTo>
                  <a:cubicBezTo>
                    <a:pt x="2758916" y="255746"/>
                    <a:pt x="2756059" y="260509"/>
                    <a:pt x="2752249" y="267176"/>
                  </a:cubicBezTo>
                  <a:cubicBezTo>
                    <a:pt x="2750344" y="270034"/>
                    <a:pt x="2749391" y="272891"/>
                    <a:pt x="2748439" y="275749"/>
                  </a:cubicBezTo>
                  <a:cubicBezTo>
                    <a:pt x="2748439" y="275749"/>
                    <a:pt x="2748439" y="274796"/>
                    <a:pt x="2747486" y="274796"/>
                  </a:cubicBezTo>
                  <a:cubicBezTo>
                    <a:pt x="2749391" y="265271"/>
                    <a:pt x="2751296" y="256699"/>
                    <a:pt x="2753201" y="250031"/>
                  </a:cubicBezTo>
                  <a:close/>
                  <a:moveTo>
                    <a:pt x="2749391" y="362426"/>
                  </a:moveTo>
                  <a:cubicBezTo>
                    <a:pt x="2748439" y="360521"/>
                    <a:pt x="2747486" y="359569"/>
                    <a:pt x="2746534" y="357664"/>
                  </a:cubicBezTo>
                  <a:cubicBezTo>
                    <a:pt x="2746534" y="356711"/>
                    <a:pt x="2746534" y="355759"/>
                    <a:pt x="2746534" y="354806"/>
                  </a:cubicBezTo>
                  <a:cubicBezTo>
                    <a:pt x="2747486" y="356711"/>
                    <a:pt x="2748439" y="359569"/>
                    <a:pt x="2749391" y="362426"/>
                  </a:cubicBezTo>
                  <a:close/>
                  <a:moveTo>
                    <a:pt x="2734151" y="258604"/>
                  </a:moveTo>
                  <a:cubicBezTo>
                    <a:pt x="2736056" y="262414"/>
                    <a:pt x="2737961" y="268129"/>
                    <a:pt x="2740819" y="273844"/>
                  </a:cubicBezTo>
                  <a:cubicBezTo>
                    <a:pt x="2738914" y="278606"/>
                    <a:pt x="2737009" y="284321"/>
                    <a:pt x="2735104" y="290036"/>
                  </a:cubicBezTo>
                  <a:cubicBezTo>
                    <a:pt x="2735104" y="288131"/>
                    <a:pt x="2734151" y="287179"/>
                    <a:pt x="2734151" y="287179"/>
                  </a:cubicBezTo>
                  <a:cubicBezTo>
                    <a:pt x="2734151" y="287179"/>
                    <a:pt x="2734151" y="289084"/>
                    <a:pt x="2734151" y="291941"/>
                  </a:cubicBezTo>
                  <a:cubicBezTo>
                    <a:pt x="2734151" y="291941"/>
                    <a:pt x="2734151" y="291941"/>
                    <a:pt x="2734151" y="291941"/>
                  </a:cubicBezTo>
                  <a:cubicBezTo>
                    <a:pt x="2733199" y="290989"/>
                    <a:pt x="2733199" y="290036"/>
                    <a:pt x="2732246" y="289084"/>
                  </a:cubicBezTo>
                  <a:cubicBezTo>
                    <a:pt x="2732246" y="288131"/>
                    <a:pt x="2731294" y="287179"/>
                    <a:pt x="2731294" y="286226"/>
                  </a:cubicBezTo>
                  <a:cubicBezTo>
                    <a:pt x="2733199" y="275749"/>
                    <a:pt x="2734151" y="266224"/>
                    <a:pt x="2734151" y="258604"/>
                  </a:cubicBezTo>
                  <a:close/>
                  <a:moveTo>
                    <a:pt x="2715101" y="290989"/>
                  </a:moveTo>
                  <a:cubicBezTo>
                    <a:pt x="2715101" y="284321"/>
                    <a:pt x="2715101" y="278606"/>
                    <a:pt x="2716054" y="273844"/>
                  </a:cubicBezTo>
                  <a:cubicBezTo>
                    <a:pt x="2717006" y="274796"/>
                    <a:pt x="2717006" y="276701"/>
                    <a:pt x="2717959" y="278606"/>
                  </a:cubicBezTo>
                  <a:cubicBezTo>
                    <a:pt x="2717006" y="287179"/>
                    <a:pt x="2717006" y="295751"/>
                    <a:pt x="2716054" y="304324"/>
                  </a:cubicBezTo>
                  <a:cubicBezTo>
                    <a:pt x="2716054" y="304324"/>
                    <a:pt x="2715101" y="303371"/>
                    <a:pt x="2715101" y="303371"/>
                  </a:cubicBezTo>
                  <a:cubicBezTo>
                    <a:pt x="2714149" y="298609"/>
                    <a:pt x="2715101" y="294799"/>
                    <a:pt x="2715101" y="290989"/>
                  </a:cubicBezTo>
                  <a:close/>
                  <a:moveTo>
                    <a:pt x="2705576" y="243364"/>
                  </a:moveTo>
                  <a:cubicBezTo>
                    <a:pt x="2705576" y="244316"/>
                    <a:pt x="2705576" y="246221"/>
                    <a:pt x="2704624" y="247174"/>
                  </a:cubicBezTo>
                  <a:lnTo>
                    <a:pt x="2703671" y="238601"/>
                  </a:lnTo>
                  <a:cubicBezTo>
                    <a:pt x="2704624" y="239554"/>
                    <a:pt x="2705576" y="241459"/>
                    <a:pt x="2705576" y="243364"/>
                  </a:cubicBezTo>
                  <a:close/>
                  <a:moveTo>
                    <a:pt x="2697956" y="312896"/>
                  </a:moveTo>
                  <a:cubicBezTo>
                    <a:pt x="2697956" y="312896"/>
                    <a:pt x="2697956" y="313849"/>
                    <a:pt x="2697956" y="313849"/>
                  </a:cubicBezTo>
                  <a:cubicBezTo>
                    <a:pt x="2697956" y="312896"/>
                    <a:pt x="2697956" y="311944"/>
                    <a:pt x="2697956" y="310991"/>
                  </a:cubicBezTo>
                  <a:lnTo>
                    <a:pt x="2697956" y="312896"/>
                  </a:lnTo>
                  <a:close/>
                  <a:moveTo>
                    <a:pt x="2664619" y="234791"/>
                  </a:moveTo>
                  <a:cubicBezTo>
                    <a:pt x="2665571" y="235744"/>
                    <a:pt x="2665571" y="237649"/>
                    <a:pt x="2666524" y="238601"/>
                  </a:cubicBezTo>
                  <a:cubicBezTo>
                    <a:pt x="2668429" y="253841"/>
                    <a:pt x="2670334" y="270034"/>
                    <a:pt x="2673191" y="287179"/>
                  </a:cubicBezTo>
                  <a:cubicBezTo>
                    <a:pt x="2672239" y="284321"/>
                    <a:pt x="2671286" y="282416"/>
                    <a:pt x="2670334" y="279559"/>
                  </a:cubicBezTo>
                  <a:cubicBezTo>
                    <a:pt x="2670334" y="279559"/>
                    <a:pt x="2670334" y="278606"/>
                    <a:pt x="2670334" y="278606"/>
                  </a:cubicBezTo>
                  <a:cubicBezTo>
                    <a:pt x="2670334" y="276701"/>
                    <a:pt x="2671286" y="276701"/>
                    <a:pt x="2671286" y="276701"/>
                  </a:cubicBezTo>
                  <a:cubicBezTo>
                    <a:pt x="2671286" y="276701"/>
                    <a:pt x="2671286" y="277654"/>
                    <a:pt x="2670334" y="278606"/>
                  </a:cubicBezTo>
                  <a:cubicBezTo>
                    <a:pt x="2669381" y="266224"/>
                    <a:pt x="2667476" y="255746"/>
                    <a:pt x="2664619" y="246221"/>
                  </a:cubicBezTo>
                  <a:cubicBezTo>
                    <a:pt x="2664619" y="244316"/>
                    <a:pt x="2663666" y="242411"/>
                    <a:pt x="2663666" y="240506"/>
                  </a:cubicBezTo>
                  <a:cubicBezTo>
                    <a:pt x="2663666" y="238601"/>
                    <a:pt x="2663666" y="236696"/>
                    <a:pt x="2664619" y="234791"/>
                  </a:cubicBezTo>
                  <a:close/>
                  <a:moveTo>
                    <a:pt x="2657951" y="339566"/>
                  </a:moveTo>
                  <a:cubicBezTo>
                    <a:pt x="2656999" y="338614"/>
                    <a:pt x="2656999" y="337661"/>
                    <a:pt x="2656046" y="336709"/>
                  </a:cubicBezTo>
                  <a:cubicBezTo>
                    <a:pt x="2656999" y="332899"/>
                    <a:pt x="2656999" y="329089"/>
                    <a:pt x="2657951" y="325279"/>
                  </a:cubicBezTo>
                  <a:cubicBezTo>
                    <a:pt x="2658904" y="330041"/>
                    <a:pt x="2657951" y="334804"/>
                    <a:pt x="2657951" y="339566"/>
                  </a:cubicBezTo>
                  <a:close/>
                  <a:moveTo>
                    <a:pt x="2654141" y="277654"/>
                  </a:moveTo>
                  <a:cubicBezTo>
                    <a:pt x="2656046" y="284321"/>
                    <a:pt x="2657951" y="291941"/>
                    <a:pt x="2659856" y="298609"/>
                  </a:cubicBezTo>
                  <a:cubicBezTo>
                    <a:pt x="2659856" y="298609"/>
                    <a:pt x="2659856" y="299561"/>
                    <a:pt x="2659856" y="299561"/>
                  </a:cubicBezTo>
                  <a:cubicBezTo>
                    <a:pt x="2657951" y="304324"/>
                    <a:pt x="2656046" y="310039"/>
                    <a:pt x="2653189" y="316706"/>
                  </a:cubicBezTo>
                  <a:cubicBezTo>
                    <a:pt x="2653189" y="317659"/>
                    <a:pt x="2652236" y="318611"/>
                    <a:pt x="2652236" y="319564"/>
                  </a:cubicBezTo>
                  <a:cubicBezTo>
                    <a:pt x="2651284" y="316706"/>
                    <a:pt x="2651284" y="313849"/>
                    <a:pt x="2650331" y="311944"/>
                  </a:cubicBezTo>
                  <a:cubicBezTo>
                    <a:pt x="2649379" y="308134"/>
                    <a:pt x="2648426" y="305276"/>
                    <a:pt x="2647474" y="301466"/>
                  </a:cubicBezTo>
                  <a:cubicBezTo>
                    <a:pt x="2649379" y="293846"/>
                    <a:pt x="2651284" y="286226"/>
                    <a:pt x="2654141" y="277654"/>
                  </a:cubicBezTo>
                  <a:close/>
                  <a:moveTo>
                    <a:pt x="2633186" y="283369"/>
                  </a:moveTo>
                  <a:cubicBezTo>
                    <a:pt x="2633186" y="284321"/>
                    <a:pt x="2633186" y="284321"/>
                    <a:pt x="2633186" y="285274"/>
                  </a:cubicBezTo>
                  <a:cubicBezTo>
                    <a:pt x="2633186" y="285274"/>
                    <a:pt x="2633186" y="286226"/>
                    <a:pt x="2633186" y="286226"/>
                  </a:cubicBezTo>
                  <a:cubicBezTo>
                    <a:pt x="2633186" y="287179"/>
                    <a:pt x="2632234" y="288131"/>
                    <a:pt x="2632234" y="290036"/>
                  </a:cubicBezTo>
                  <a:cubicBezTo>
                    <a:pt x="2633186" y="287179"/>
                    <a:pt x="2633186" y="285274"/>
                    <a:pt x="2633186" y="283369"/>
                  </a:cubicBezTo>
                  <a:close/>
                  <a:moveTo>
                    <a:pt x="2578894" y="242411"/>
                  </a:moveTo>
                  <a:cubicBezTo>
                    <a:pt x="2578894" y="242411"/>
                    <a:pt x="2578894" y="241459"/>
                    <a:pt x="2577941" y="241459"/>
                  </a:cubicBezTo>
                  <a:cubicBezTo>
                    <a:pt x="2578894" y="239554"/>
                    <a:pt x="2579846" y="237649"/>
                    <a:pt x="2580799" y="235744"/>
                  </a:cubicBezTo>
                  <a:cubicBezTo>
                    <a:pt x="2580799" y="235744"/>
                    <a:pt x="2580799" y="235744"/>
                    <a:pt x="2580799" y="235744"/>
                  </a:cubicBezTo>
                  <a:cubicBezTo>
                    <a:pt x="2580799" y="238601"/>
                    <a:pt x="2579846" y="240506"/>
                    <a:pt x="2578894" y="242411"/>
                  </a:cubicBezTo>
                  <a:close/>
                  <a:moveTo>
                    <a:pt x="2597944" y="275749"/>
                  </a:moveTo>
                  <a:cubicBezTo>
                    <a:pt x="2597944" y="275749"/>
                    <a:pt x="2597944" y="274796"/>
                    <a:pt x="2597944" y="274796"/>
                  </a:cubicBezTo>
                  <a:cubicBezTo>
                    <a:pt x="2597944" y="274796"/>
                    <a:pt x="2598896" y="275749"/>
                    <a:pt x="2597944" y="275749"/>
                  </a:cubicBezTo>
                  <a:cubicBezTo>
                    <a:pt x="2598896" y="275749"/>
                    <a:pt x="2597944" y="275749"/>
                    <a:pt x="2597944" y="275749"/>
                  </a:cubicBezTo>
                  <a:close/>
                  <a:moveTo>
                    <a:pt x="2616041" y="309086"/>
                  </a:moveTo>
                  <a:cubicBezTo>
                    <a:pt x="2615089" y="312896"/>
                    <a:pt x="2614136" y="315754"/>
                    <a:pt x="2613184" y="319564"/>
                  </a:cubicBezTo>
                  <a:cubicBezTo>
                    <a:pt x="2613184" y="318611"/>
                    <a:pt x="2613184" y="318611"/>
                    <a:pt x="2613184" y="318611"/>
                  </a:cubicBezTo>
                  <a:cubicBezTo>
                    <a:pt x="2613184" y="318611"/>
                    <a:pt x="2613184" y="319564"/>
                    <a:pt x="2613184" y="319564"/>
                  </a:cubicBezTo>
                  <a:cubicBezTo>
                    <a:pt x="2613184" y="319564"/>
                    <a:pt x="2613184" y="319564"/>
                    <a:pt x="2613184" y="319564"/>
                  </a:cubicBezTo>
                  <a:cubicBezTo>
                    <a:pt x="2609374" y="309086"/>
                    <a:pt x="2604611" y="298609"/>
                    <a:pt x="2600801" y="289084"/>
                  </a:cubicBezTo>
                  <a:cubicBezTo>
                    <a:pt x="2601754" y="287179"/>
                    <a:pt x="2602706" y="284321"/>
                    <a:pt x="2602706" y="282416"/>
                  </a:cubicBezTo>
                  <a:cubicBezTo>
                    <a:pt x="2605564" y="287179"/>
                    <a:pt x="2609374" y="292894"/>
                    <a:pt x="2612231" y="299561"/>
                  </a:cubicBezTo>
                  <a:cubicBezTo>
                    <a:pt x="2613184" y="302419"/>
                    <a:pt x="2615089" y="305276"/>
                    <a:pt x="2616041" y="308134"/>
                  </a:cubicBezTo>
                  <a:lnTo>
                    <a:pt x="2616041" y="309086"/>
                  </a:lnTo>
                  <a:lnTo>
                    <a:pt x="2616041" y="309086"/>
                  </a:lnTo>
                  <a:close/>
                  <a:moveTo>
                    <a:pt x="2604611" y="276701"/>
                  </a:moveTo>
                  <a:cubicBezTo>
                    <a:pt x="2605564" y="272891"/>
                    <a:pt x="2607469" y="270034"/>
                    <a:pt x="2608421" y="267176"/>
                  </a:cubicBezTo>
                  <a:cubicBezTo>
                    <a:pt x="2609374" y="271939"/>
                    <a:pt x="2612231" y="279559"/>
                    <a:pt x="2615089" y="290036"/>
                  </a:cubicBezTo>
                  <a:cubicBezTo>
                    <a:pt x="2611279" y="285274"/>
                    <a:pt x="2608421" y="280511"/>
                    <a:pt x="2604611" y="276701"/>
                  </a:cubicBezTo>
                  <a:close/>
                  <a:moveTo>
                    <a:pt x="2614136" y="276701"/>
                  </a:moveTo>
                  <a:cubicBezTo>
                    <a:pt x="2612231" y="271939"/>
                    <a:pt x="2610326" y="268129"/>
                    <a:pt x="2609374" y="266224"/>
                  </a:cubicBezTo>
                  <a:cubicBezTo>
                    <a:pt x="2610326" y="263366"/>
                    <a:pt x="2611279" y="260509"/>
                    <a:pt x="2612231" y="257651"/>
                  </a:cubicBezTo>
                  <a:cubicBezTo>
                    <a:pt x="2612231" y="263366"/>
                    <a:pt x="2613184" y="270034"/>
                    <a:pt x="2614136" y="276701"/>
                  </a:cubicBezTo>
                  <a:close/>
                  <a:moveTo>
                    <a:pt x="2606516" y="208121"/>
                  </a:moveTo>
                  <a:cubicBezTo>
                    <a:pt x="2607469" y="221456"/>
                    <a:pt x="2609374" y="235744"/>
                    <a:pt x="2611279" y="250984"/>
                  </a:cubicBezTo>
                  <a:cubicBezTo>
                    <a:pt x="2611279" y="250984"/>
                    <a:pt x="2611279" y="251936"/>
                    <a:pt x="2611279" y="251936"/>
                  </a:cubicBezTo>
                  <a:cubicBezTo>
                    <a:pt x="2608421" y="256699"/>
                    <a:pt x="2604611" y="263366"/>
                    <a:pt x="2600801" y="271939"/>
                  </a:cubicBezTo>
                  <a:cubicBezTo>
                    <a:pt x="2599849" y="270034"/>
                    <a:pt x="2598896" y="269081"/>
                    <a:pt x="2597944" y="268129"/>
                  </a:cubicBezTo>
                  <a:cubicBezTo>
                    <a:pt x="2596991" y="257651"/>
                    <a:pt x="2596039" y="247174"/>
                    <a:pt x="2595086" y="237649"/>
                  </a:cubicBezTo>
                  <a:cubicBezTo>
                    <a:pt x="2595086" y="234791"/>
                    <a:pt x="2594134" y="230981"/>
                    <a:pt x="2594134" y="228124"/>
                  </a:cubicBezTo>
                  <a:cubicBezTo>
                    <a:pt x="2598896" y="207169"/>
                    <a:pt x="2602706" y="190976"/>
                    <a:pt x="2605564" y="179546"/>
                  </a:cubicBezTo>
                  <a:cubicBezTo>
                    <a:pt x="2604611" y="188119"/>
                    <a:pt x="2605564" y="197644"/>
                    <a:pt x="2606516" y="208121"/>
                  </a:cubicBezTo>
                  <a:close/>
                  <a:moveTo>
                    <a:pt x="2586514" y="186214"/>
                  </a:moveTo>
                  <a:cubicBezTo>
                    <a:pt x="2591276" y="175736"/>
                    <a:pt x="2595086" y="167164"/>
                    <a:pt x="2598896" y="159544"/>
                  </a:cubicBezTo>
                  <a:cubicBezTo>
                    <a:pt x="2599849" y="157639"/>
                    <a:pt x="2600801" y="155734"/>
                    <a:pt x="2601754" y="153829"/>
                  </a:cubicBezTo>
                  <a:cubicBezTo>
                    <a:pt x="2602706" y="159544"/>
                    <a:pt x="2602706" y="166211"/>
                    <a:pt x="2603659" y="173831"/>
                  </a:cubicBezTo>
                  <a:cubicBezTo>
                    <a:pt x="2600801" y="182404"/>
                    <a:pt x="2596039" y="194786"/>
                    <a:pt x="2590324" y="210979"/>
                  </a:cubicBezTo>
                  <a:cubicBezTo>
                    <a:pt x="2589371" y="202406"/>
                    <a:pt x="2587466" y="194786"/>
                    <a:pt x="2586514" y="187166"/>
                  </a:cubicBezTo>
                  <a:cubicBezTo>
                    <a:pt x="2586514" y="187166"/>
                    <a:pt x="2586514" y="187166"/>
                    <a:pt x="2586514" y="186214"/>
                  </a:cubicBezTo>
                  <a:close/>
                  <a:moveTo>
                    <a:pt x="2584609" y="408146"/>
                  </a:moveTo>
                  <a:cubicBezTo>
                    <a:pt x="2584609" y="408146"/>
                    <a:pt x="2584609" y="409099"/>
                    <a:pt x="2584609" y="408146"/>
                  </a:cubicBezTo>
                  <a:cubicBezTo>
                    <a:pt x="2583656" y="403384"/>
                    <a:pt x="2582704" y="398621"/>
                    <a:pt x="2581751" y="393859"/>
                  </a:cubicBezTo>
                  <a:cubicBezTo>
                    <a:pt x="2582704" y="398621"/>
                    <a:pt x="2583656" y="403384"/>
                    <a:pt x="2584609" y="408146"/>
                  </a:cubicBezTo>
                  <a:close/>
                  <a:moveTo>
                    <a:pt x="2580799" y="199549"/>
                  </a:moveTo>
                  <a:cubicBezTo>
                    <a:pt x="2580799" y="208121"/>
                    <a:pt x="2581751" y="217646"/>
                    <a:pt x="2581751" y="228124"/>
                  </a:cubicBezTo>
                  <a:cubicBezTo>
                    <a:pt x="2580799" y="229076"/>
                    <a:pt x="2579846" y="230029"/>
                    <a:pt x="2578894" y="231934"/>
                  </a:cubicBezTo>
                  <a:cubicBezTo>
                    <a:pt x="2577941" y="232886"/>
                    <a:pt x="2576989" y="234791"/>
                    <a:pt x="2575084" y="236696"/>
                  </a:cubicBezTo>
                  <a:cubicBezTo>
                    <a:pt x="2574131" y="235744"/>
                    <a:pt x="2574131" y="234791"/>
                    <a:pt x="2573179" y="233839"/>
                  </a:cubicBezTo>
                  <a:cubicBezTo>
                    <a:pt x="2573179" y="231934"/>
                    <a:pt x="2573179" y="230981"/>
                    <a:pt x="2572226" y="229076"/>
                  </a:cubicBezTo>
                  <a:cubicBezTo>
                    <a:pt x="2572226" y="226219"/>
                    <a:pt x="2571274" y="222409"/>
                    <a:pt x="2571274" y="219551"/>
                  </a:cubicBezTo>
                  <a:cubicBezTo>
                    <a:pt x="2575084" y="211931"/>
                    <a:pt x="2577941" y="206216"/>
                    <a:pt x="2580799" y="199549"/>
                  </a:cubicBezTo>
                  <a:close/>
                  <a:moveTo>
                    <a:pt x="2569369" y="320516"/>
                  </a:moveTo>
                  <a:cubicBezTo>
                    <a:pt x="2569369" y="322421"/>
                    <a:pt x="2570321" y="325279"/>
                    <a:pt x="2570321" y="327184"/>
                  </a:cubicBezTo>
                  <a:cubicBezTo>
                    <a:pt x="2570321" y="328136"/>
                    <a:pt x="2570321" y="329089"/>
                    <a:pt x="2571274" y="330041"/>
                  </a:cubicBezTo>
                  <a:cubicBezTo>
                    <a:pt x="2568416" y="334804"/>
                    <a:pt x="2566511" y="339566"/>
                    <a:pt x="2563654" y="345281"/>
                  </a:cubicBezTo>
                  <a:cubicBezTo>
                    <a:pt x="2563654" y="344329"/>
                    <a:pt x="2562701" y="343376"/>
                    <a:pt x="2562701" y="342424"/>
                  </a:cubicBezTo>
                  <a:cubicBezTo>
                    <a:pt x="2565559" y="334804"/>
                    <a:pt x="2567464" y="328136"/>
                    <a:pt x="2569369" y="320516"/>
                  </a:cubicBezTo>
                  <a:close/>
                  <a:moveTo>
                    <a:pt x="2556034" y="262414"/>
                  </a:moveTo>
                  <a:cubicBezTo>
                    <a:pt x="2556986" y="258604"/>
                    <a:pt x="2558891" y="255746"/>
                    <a:pt x="2559844" y="251936"/>
                  </a:cubicBezTo>
                  <a:cubicBezTo>
                    <a:pt x="2559844" y="253841"/>
                    <a:pt x="2559844" y="255746"/>
                    <a:pt x="2560796" y="257651"/>
                  </a:cubicBezTo>
                  <a:cubicBezTo>
                    <a:pt x="2560796" y="258604"/>
                    <a:pt x="2559844" y="258604"/>
                    <a:pt x="2559844" y="259556"/>
                  </a:cubicBezTo>
                  <a:cubicBezTo>
                    <a:pt x="2557939" y="262414"/>
                    <a:pt x="2556034" y="266224"/>
                    <a:pt x="2554129" y="269081"/>
                  </a:cubicBezTo>
                  <a:cubicBezTo>
                    <a:pt x="2554129" y="266224"/>
                    <a:pt x="2555081" y="264319"/>
                    <a:pt x="2556034" y="262414"/>
                  </a:cubicBezTo>
                  <a:close/>
                  <a:moveTo>
                    <a:pt x="2561749" y="276701"/>
                  </a:moveTo>
                  <a:cubicBezTo>
                    <a:pt x="2561749" y="275749"/>
                    <a:pt x="2561749" y="275749"/>
                    <a:pt x="2562701" y="274796"/>
                  </a:cubicBezTo>
                  <a:cubicBezTo>
                    <a:pt x="2563654" y="278606"/>
                    <a:pt x="2563654" y="283369"/>
                    <a:pt x="2564606" y="287179"/>
                  </a:cubicBezTo>
                  <a:cubicBezTo>
                    <a:pt x="2562701" y="293846"/>
                    <a:pt x="2559844" y="301466"/>
                    <a:pt x="2557939" y="309086"/>
                  </a:cubicBezTo>
                  <a:cubicBezTo>
                    <a:pt x="2556986" y="310991"/>
                    <a:pt x="2556986" y="312896"/>
                    <a:pt x="2556034" y="313849"/>
                  </a:cubicBezTo>
                  <a:cubicBezTo>
                    <a:pt x="2555081" y="308134"/>
                    <a:pt x="2554129" y="302419"/>
                    <a:pt x="2553176" y="296704"/>
                  </a:cubicBezTo>
                  <a:cubicBezTo>
                    <a:pt x="2556034" y="290036"/>
                    <a:pt x="2558891" y="282416"/>
                    <a:pt x="2561749" y="276701"/>
                  </a:cubicBezTo>
                  <a:close/>
                  <a:moveTo>
                    <a:pt x="2538889" y="252889"/>
                  </a:moveTo>
                  <a:cubicBezTo>
                    <a:pt x="2539841" y="249079"/>
                    <a:pt x="2539841" y="245269"/>
                    <a:pt x="2540794" y="242411"/>
                  </a:cubicBezTo>
                  <a:cubicBezTo>
                    <a:pt x="2540794" y="241459"/>
                    <a:pt x="2541746" y="239554"/>
                    <a:pt x="2542699" y="238601"/>
                  </a:cubicBezTo>
                  <a:cubicBezTo>
                    <a:pt x="2543651" y="236696"/>
                    <a:pt x="2543651" y="234791"/>
                    <a:pt x="2544604" y="233839"/>
                  </a:cubicBezTo>
                  <a:cubicBezTo>
                    <a:pt x="2544604" y="237649"/>
                    <a:pt x="2543651" y="242411"/>
                    <a:pt x="2543651" y="248126"/>
                  </a:cubicBezTo>
                  <a:cubicBezTo>
                    <a:pt x="2543651" y="250984"/>
                    <a:pt x="2543651" y="253841"/>
                    <a:pt x="2542699" y="257651"/>
                  </a:cubicBezTo>
                  <a:cubicBezTo>
                    <a:pt x="2540794" y="261461"/>
                    <a:pt x="2539841" y="264319"/>
                    <a:pt x="2537936" y="268129"/>
                  </a:cubicBezTo>
                  <a:cubicBezTo>
                    <a:pt x="2537936" y="263366"/>
                    <a:pt x="2537936" y="257651"/>
                    <a:pt x="2538889" y="252889"/>
                  </a:cubicBezTo>
                  <a:close/>
                  <a:moveTo>
                    <a:pt x="2521744" y="475774"/>
                  </a:moveTo>
                  <a:cubicBezTo>
                    <a:pt x="2521744" y="478631"/>
                    <a:pt x="2522696" y="481489"/>
                    <a:pt x="2522696" y="484346"/>
                  </a:cubicBezTo>
                  <a:cubicBezTo>
                    <a:pt x="2521744" y="482441"/>
                    <a:pt x="2521744" y="481489"/>
                    <a:pt x="2520791" y="479584"/>
                  </a:cubicBezTo>
                  <a:cubicBezTo>
                    <a:pt x="2521744" y="478631"/>
                    <a:pt x="2521744" y="477679"/>
                    <a:pt x="2521744" y="475774"/>
                  </a:cubicBezTo>
                  <a:close/>
                  <a:moveTo>
                    <a:pt x="2514124" y="323374"/>
                  </a:moveTo>
                  <a:cubicBezTo>
                    <a:pt x="2514124" y="323374"/>
                    <a:pt x="2515076" y="323374"/>
                    <a:pt x="2514124" y="323374"/>
                  </a:cubicBezTo>
                  <a:cubicBezTo>
                    <a:pt x="2514124" y="325279"/>
                    <a:pt x="2513171" y="326231"/>
                    <a:pt x="2513171" y="328136"/>
                  </a:cubicBezTo>
                  <a:cubicBezTo>
                    <a:pt x="2513171" y="328136"/>
                    <a:pt x="2513171" y="328136"/>
                    <a:pt x="2513171" y="329089"/>
                  </a:cubicBezTo>
                  <a:cubicBezTo>
                    <a:pt x="2513171" y="326231"/>
                    <a:pt x="2514124" y="324326"/>
                    <a:pt x="2514124" y="323374"/>
                  </a:cubicBezTo>
                  <a:close/>
                  <a:moveTo>
                    <a:pt x="2509361" y="300514"/>
                  </a:moveTo>
                  <a:cubicBezTo>
                    <a:pt x="2509361" y="301466"/>
                    <a:pt x="2509361" y="301466"/>
                    <a:pt x="2508409" y="302419"/>
                  </a:cubicBezTo>
                  <a:cubicBezTo>
                    <a:pt x="2508409" y="302419"/>
                    <a:pt x="2508409" y="302419"/>
                    <a:pt x="2508409" y="302419"/>
                  </a:cubicBezTo>
                  <a:cubicBezTo>
                    <a:pt x="2508409" y="299561"/>
                    <a:pt x="2507456" y="297656"/>
                    <a:pt x="2507456" y="294799"/>
                  </a:cubicBezTo>
                  <a:cubicBezTo>
                    <a:pt x="2508409" y="296704"/>
                    <a:pt x="2509361" y="298609"/>
                    <a:pt x="2509361" y="300514"/>
                  </a:cubicBezTo>
                  <a:close/>
                  <a:moveTo>
                    <a:pt x="2496979" y="292894"/>
                  </a:moveTo>
                  <a:cubicBezTo>
                    <a:pt x="2497931" y="290989"/>
                    <a:pt x="2497931" y="290036"/>
                    <a:pt x="2497931" y="290036"/>
                  </a:cubicBezTo>
                  <a:cubicBezTo>
                    <a:pt x="2497931" y="290036"/>
                    <a:pt x="2497931" y="290989"/>
                    <a:pt x="2496979" y="290989"/>
                  </a:cubicBezTo>
                  <a:cubicBezTo>
                    <a:pt x="2496979" y="289084"/>
                    <a:pt x="2496979" y="286226"/>
                    <a:pt x="2497931" y="284321"/>
                  </a:cubicBezTo>
                  <a:cubicBezTo>
                    <a:pt x="2497931" y="278606"/>
                    <a:pt x="2498884" y="272891"/>
                    <a:pt x="2498884" y="269081"/>
                  </a:cubicBezTo>
                  <a:cubicBezTo>
                    <a:pt x="2498884" y="268129"/>
                    <a:pt x="2498884" y="267176"/>
                    <a:pt x="2498884" y="266224"/>
                  </a:cubicBezTo>
                  <a:cubicBezTo>
                    <a:pt x="2499836" y="270034"/>
                    <a:pt x="2500789" y="273844"/>
                    <a:pt x="2502694" y="277654"/>
                  </a:cubicBezTo>
                  <a:cubicBezTo>
                    <a:pt x="2502694" y="279559"/>
                    <a:pt x="2502694" y="281464"/>
                    <a:pt x="2502694" y="283369"/>
                  </a:cubicBezTo>
                  <a:cubicBezTo>
                    <a:pt x="2502694" y="288131"/>
                    <a:pt x="2501741" y="294799"/>
                    <a:pt x="2501741" y="302419"/>
                  </a:cubicBezTo>
                  <a:cubicBezTo>
                    <a:pt x="2501741" y="306229"/>
                    <a:pt x="2501741" y="310039"/>
                    <a:pt x="2501741" y="313849"/>
                  </a:cubicBezTo>
                  <a:cubicBezTo>
                    <a:pt x="2501741" y="317659"/>
                    <a:pt x="2500789" y="321469"/>
                    <a:pt x="2500789" y="325279"/>
                  </a:cubicBezTo>
                  <a:cubicBezTo>
                    <a:pt x="2500789" y="325279"/>
                    <a:pt x="2500789" y="326231"/>
                    <a:pt x="2500789" y="326231"/>
                  </a:cubicBezTo>
                  <a:cubicBezTo>
                    <a:pt x="2500789" y="322421"/>
                    <a:pt x="2499836" y="319564"/>
                    <a:pt x="2499836" y="315754"/>
                  </a:cubicBezTo>
                  <a:cubicBezTo>
                    <a:pt x="2499836" y="313849"/>
                    <a:pt x="2499836" y="311944"/>
                    <a:pt x="2499836" y="310039"/>
                  </a:cubicBezTo>
                  <a:cubicBezTo>
                    <a:pt x="2499836" y="305276"/>
                    <a:pt x="2500789" y="300514"/>
                    <a:pt x="2500789" y="297656"/>
                  </a:cubicBezTo>
                  <a:cubicBezTo>
                    <a:pt x="2500789" y="290989"/>
                    <a:pt x="2500789" y="286226"/>
                    <a:pt x="2500789" y="286226"/>
                  </a:cubicBezTo>
                  <a:cubicBezTo>
                    <a:pt x="2500789" y="286226"/>
                    <a:pt x="2498884" y="289084"/>
                    <a:pt x="2496979" y="292894"/>
                  </a:cubicBezTo>
                  <a:cubicBezTo>
                    <a:pt x="2496979" y="293846"/>
                    <a:pt x="2496979" y="293846"/>
                    <a:pt x="2496979" y="292894"/>
                  </a:cubicBezTo>
                  <a:close/>
                  <a:moveTo>
                    <a:pt x="2449354" y="334804"/>
                  </a:moveTo>
                  <a:cubicBezTo>
                    <a:pt x="2448401" y="332899"/>
                    <a:pt x="2448401" y="330041"/>
                    <a:pt x="2447449" y="328136"/>
                  </a:cubicBezTo>
                  <a:cubicBezTo>
                    <a:pt x="2448401" y="326231"/>
                    <a:pt x="2449354" y="323374"/>
                    <a:pt x="2450306" y="321469"/>
                  </a:cubicBezTo>
                  <a:cubicBezTo>
                    <a:pt x="2450306" y="321469"/>
                    <a:pt x="2450306" y="322421"/>
                    <a:pt x="2450306" y="322421"/>
                  </a:cubicBezTo>
                  <a:cubicBezTo>
                    <a:pt x="2450306" y="323374"/>
                    <a:pt x="2450306" y="323374"/>
                    <a:pt x="2451259" y="324326"/>
                  </a:cubicBezTo>
                  <a:cubicBezTo>
                    <a:pt x="2450306" y="327184"/>
                    <a:pt x="2449354" y="330994"/>
                    <a:pt x="2449354" y="334804"/>
                  </a:cubicBezTo>
                  <a:close/>
                  <a:moveTo>
                    <a:pt x="2450306" y="254794"/>
                  </a:moveTo>
                  <a:cubicBezTo>
                    <a:pt x="2450306" y="253841"/>
                    <a:pt x="2451259" y="252889"/>
                    <a:pt x="2451259" y="251936"/>
                  </a:cubicBezTo>
                  <a:cubicBezTo>
                    <a:pt x="2451259" y="251936"/>
                    <a:pt x="2451259" y="251936"/>
                    <a:pt x="2451259" y="250984"/>
                  </a:cubicBezTo>
                  <a:cubicBezTo>
                    <a:pt x="2451259" y="250984"/>
                    <a:pt x="2451259" y="251936"/>
                    <a:pt x="2451259" y="251936"/>
                  </a:cubicBezTo>
                  <a:cubicBezTo>
                    <a:pt x="2451259" y="252889"/>
                    <a:pt x="2451259" y="253841"/>
                    <a:pt x="2450306" y="254794"/>
                  </a:cubicBezTo>
                  <a:close/>
                  <a:moveTo>
                    <a:pt x="2452211" y="251936"/>
                  </a:moveTo>
                  <a:cubicBezTo>
                    <a:pt x="2452211" y="251936"/>
                    <a:pt x="2452211" y="250984"/>
                    <a:pt x="2451259" y="250984"/>
                  </a:cubicBezTo>
                  <a:cubicBezTo>
                    <a:pt x="2453164" y="246221"/>
                    <a:pt x="2454116" y="242411"/>
                    <a:pt x="2456021" y="238601"/>
                  </a:cubicBezTo>
                  <a:cubicBezTo>
                    <a:pt x="2457926" y="236696"/>
                    <a:pt x="2458879" y="233839"/>
                    <a:pt x="2460784" y="231934"/>
                  </a:cubicBezTo>
                  <a:cubicBezTo>
                    <a:pt x="2460784" y="232886"/>
                    <a:pt x="2459831" y="234791"/>
                    <a:pt x="2459831" y="235744"/>
                  </a:cubicBezTo>
                  <a:cubicBezTo>
                    <a:pt x="2458879" y="239554"/>
                    <a:pt x="2456974" y="243364"/>
                    <a:pt x="2456021" y="248126"/>
                  </a:cubicBezTo>
                  <a:cubicBezTo>
                    <a:pt x="2455069" y="248126"/>
                    <a:pt x="2454116" y="250031"/>
                    <a:pt x="2452211" y="251936"/>
                  </a:cubicBezTo>
                  <a:close/>
                  <a:moveTo>
                    <a:pt x="2457926" y="266224"/>
                  </a:moveTo>
                  <a:cubicBezTo>
                    <a:pt x="2457926" y="267176"/>
                    <a:pt x="2456974" y="267176"/>
                    <a:pt x="2456974" y="268129"/>
                  </a:cubicBezTo>
                  <a:cubicBezTo>
                    <a:pt x="2457926" y="267176"/>
                    <a:pt x="2457926" y="266224"/>
                    <a:pt x="2457926" y="266224"/>
                  </a:cubicBezTo>
                  <a:cubicBezTo>
                    <a:pt x="2457926" y="265271"/>
                    <a:pt x="2457926" y="266224"/>
                    <a:pt x="2457926" y="266224"/>
                  </a:cubicBezTo>
                  <a:close/>
                  <a:moveTo>
                    <a:pt x="2457926" y="374809"/>
                  </a:moveTo>
                  <a:cubicBezTo>
                    <a:pt x="2456974" y="371951"/>
                    <a:pt x="2456974" y="369094"/>
                    <a:pt x="2456021" y="367189"/>
                  </a:cubicBezTo>
                  <a:cubicBezTo>
                    <a:pt x="2456021" y="365284"/>
                    <a:pt x="2456021" y="364331"/>
                    <a:pt x="2456021" y="362426"/>
                  </a:cubicBezTo>
                  <a:cubicBezTo>
                    <a:pt x="2456021" y="355759"/>
                    <a:pt x="2456021" y="350044"/>
                    <a:pt x="2456021" y="344329"/>
                  </a:cubicBezTo>
                  <a:cubicBezTo>
                    <a:pt x="2456974" y="347186"/>
                    <a:pt x="2457926" y="350996"/>
                    <a:pt x="2458879" y="354806"/>
                  </a:cubicBezTo>
                  <a:cubicBezTo>
                    <a:pt x="2459831" y="361474"/>
                    <a:pt x="2458879" y="368141"/>
                    <a:pt x="2457926" y="374809"/>
                  </a:cubicBezTo>
                  <a:close/>
                  <a:moveTo>
                    <a:pt x="2456974" y="308134"/>
                  </a:moveTo>
                  <a:cubicBezTo>
                    <a:pt x="2456974" y="307181"/>
                    <a:pt x="2456974" y="306229"/>
                    <a:pt x="2456974" y="305276"/>
                  </a:cubicBezTo>
                  <a:cubicBezTo>
                    <a:pt x="2456974" y="304324"/>
                    <a:pt x="2457926" y="303371"/>
                    <a:pt x="2457926" y="302419"/>
                  </a:cubicBezTo>
                  <a:cubicBezTo>
                    <a:pt x="2458879" y="306229"/>
                    <a:pt x="2458879" y="310039"/>
                    <a:pt x="2459831" y="313849"/>
                  </a:cubicBezTo>
                  <a:cubicBezTo>
                    <a:pt x="2459831" y="314801"/>
                    <a:pt x="2459831" y="315754"/>
                    <a:pt x="2460784" y="317659"/>
                  </a:cubicBezTo>
                  <a:cubicBezTo>
                    <a:pt x="2458879" y="313849"/>
                    <a:pt x="2457926" y="310991"/>
                    <a:pt x="2456974" y="308134"/>
                  </a:cubicBezTo>
                  <a:close/>
                  <a:moveTo>
                    <a:pt x="2458879" y="290036"/>
                  </a:moveTo>
                  <a:cubicBezTo>
                    <a:pt x="2458879" y="289084"/>
                    <a:pt x="2459831" y="288131"/>
                    <a:pt x="2459831" y="287179"/>
                  </a:cubicBezTo>
                  <a:cubicBezTo>
                    <a:pt x="2460784" y="284321"/>
                    <a:pt x="2461736" y="280511"/>
                    <a:pt x="2463641" y="277654"/>
                  </a:cubicBezTo>
                  <a:cubicBezTo>
                    <a:pt x="2464594" y="278606"/>
                    <a:pt x="2464594" y="280511"/>
                    <a:pt x="2465546" y="281464"/>
                  </a:cubicBezTo>
                  <a:cubicBezTo>
                    <a:pt x="2463641" y="284321"/>
                    <a:pt x="2461736" y="287179"/>
                    <a:pt x="2458879" y="290036"/>
                  </a:cubicBezTo>
                  <a:close/>
                  <a:moveTo>
                    <a:pt x="2464594" y="305276"/>
                  </a:moveTo>
                  <a:cubicBezTo>
                    <a:pt x="2463641" y="301466"/>
                    <a:pt x="2462689" y="298609"/>
                    <a:pt x="2460784" y="295751"/>
                  </a:cubicBezTo>
                  <a:cubicBezTo>
                    <a:pt x="2460784" y="294799"/>
                    <a:pt x="2461736" y="293846"/>
                    <a:pt x="2462689" y="292894"/>
                  </a:cubicBezTo>
                  <a:cubicBezTo>
                    <a:pt x="2464594" y="290036"/>
                    <a:pt x="2465546" y="287179"/>
                    <a:pt x="2466499" y="285274"/>
                  </a:cubicBezTo>
                  <a:cubicBezTo>
                    <a:pt x="2465546" y="290989"/>
                    <a:pt x="2465546" y="297656"/>
                    <a:pt x="2464594" y="305276"/>
                  </a:cubicBezTo>
                  <a:close/>
                  <a:moveTo>
                    <a:pt x="2467451" y="274796"/>
                  </a:moveTo>
                  <a:cubicBezTo>
                    <a:pt x="2467451" y="273844"/>
                    <a:pt x="2466499" y="272891"/>
                    <a:pt x="2466499" y="272891"/>
                  </a:cubicBezTo>
                  <a:cubicBezTo>
                    <a:pt x="2467451" y="270986"/>
                    <a:pt x="2467451" y="270034"/>
                    <a:pt x="2468404" y="268129"/>
                  </a:cubicBezTo>
                  <a:cubicBezTo>
                    <a:pt x="2468404" y="270034"/>
                    <a:pt x="2467451" y="272891"/>
                    <a:pt x="2467451" y="274796"/>
                  </a:cubicBezTo>
                  <a:close/>
                  <a:moveTo>
                    <a:pt x="2471261" y="233839"/>
                  </a:moveTo>
                  <a:cubicBezTo>
                    <a:pt x="2471261" y="233839"/>
                    <a:pt x="2471261" y="237649"/>
                    <a:pt x="2470309" y="245269"/>
                  </a:cubicBezTo>
                  <a:cubicBezTo>
                    <a:pt x="2470309" y="245269"/>
                    <a:pt x="2470309" y="246221"/>
                    <a:pt x="2469356" y="246221"/>
                  </a:cubicBezTo>
                  <a:cubicBezTo>
                    <a:pt x="2466499" y="251936"/>
                    <a:pt x="2462689" y="256699"/>
                    <a:pt x="2459831" y="263366"/>
                  </a:cubicBezTo>
                  <a:cubicBezTo>
                    <a:pt x="2459831" y="262414"/>
                    <a:pt x="2458879" y="262414"/>
                    <a:pt x="2458879" y="261461"/>
                  </a:cubicBezTo>
                  <a:cubicBezTo>
                    <a:pt x="2459831" y="256699"/>
                    <a:pt x="2460784" y="250984"/>
                    <a:pt x="2461736" y="247174"/>
                  </a:cubicBezTo>
                  <a:cubicBezTo>
                    <a:pt x="2461736" y="246221"/>
                    <a:pt x="2462689" y="246221"/>
                    <a:pt x="2462689" y="245269"/>
                  </a:cubicBezTo>
                  <a:cubicBezTo>
                    <a:pt x="2466499" y="239554"/>
                    <a:pt x="2469356" y="234791"/>
                    <a:pt x="2472214" y="231934"/>
                  </a:cubicBezTo>
                  <a:cubicBezTo>
                    <a:pt x="2472214" y="231934"/>
                    <a:pt x="2472214" y="231934"/>
                    <a:pt x="2472214" y="231934"/>
                  </a:cubicBezTo>
                  <a:cubicBezTo>
                    <a:pt x="2472214" y="234791"/>
                    <a:pt x="2473166" y="237649"/>
                    <a:pt x="2473166" y="240506"/>
                  </a:cubicBezTo>
                  <a:cubicBezTo>
                    <a:pt x="2473166" y="241459"/>
                    <a:pt x="2472214" y="241459"/>
                    <a:pt x="2472214" y="242411"/>
                  </a:cubicBezTo>
                  <a:cubicBezTo>
                    <a:pt x="2472214" y="236696"/>
                    <a:pt x="2471261" y="233839"/>
                    <a:pt x="2471261" y="233839"/>
                  </a:cubicBezTo>
                  <a:close/>
                  <a:moveTo>
                    <a:pt x="2467451" y="211931"/>
                  </a:moveTo>
                  <a:cubicBezTo>
                    <a:pt x="2466499" y="212884"/>
                    <a:pt x="2466499" y="212884"/>
                    <a:pt x="2465546" y="213836"/>
                  </a:cubicBezTo>
                  <a:cubicBezTo>
                    <a:pt x="2465546" y="212884"/>
                    <a:pt x="2465546" y="212884"/>
                    <a:pt x="2466499" y="211931"/>
                  </a:cubicBezTo>
                  <a:cubicBezTo>
                    <a:pt x="2467451" y="210026"/>
                    <a:pt x="2467451" y="209074"/>
                    <a:pt x="2468404" y="208121"/>
                  </a:cubicBezTo>
                  <a:cubicBezTo>
                    <a:pt x="2468404" y="209074"/>
                    <a:pt x="2468404" y="210026"/>
                    <a:pt x="2468404" y="210979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7451" y="210979"/>
                    <a:pt x="2467451" y="211931"/>
                  </a:cubicBezTo>
                  <a:close/>
                  <a:moveTo>
                    <a:pt x="2470309" y="218599"/>
                  </a:moveTo>
                  <a:cubicBezTo>
                    <a:pt x="2471261" y="222409"/>
                    <a:pt x="2471261" y="226219"/>
                    <a:pt x="2472214" y="230029"/>
                  </a:cubicBezTo>
                  <a:cubicBezTo>
                    <a:pt x="2472214" y="230029"/>
                    <a:pt x="2472214" y="230029"/>
                    <a:pt x="2472214" y="230029"/>
                  </a:cubicBezTo>
                  <a:cubicBezTo>
                    <a:pt x="2470309" y="231934"/>
                    <a:pt x="2467451" y="234791"/>
                    <a:pt x="2463641" y="237649"/>
                  </a:cubicBezTo>
                  <a:cubicBezTo>
                    <a:pt x="2463641" y="236696"/>
                    <a:pt x="2463641" y="235744"/>
                    <a:pt x="2464594" y="234791"/>
                  </a:cubicBezTo>
                  <a:cubicBezTo>
                    <a:pt x="2465546" y="230981"/>
                    <a:pt x="2465546" y="227171"/>
                    <a:pt x="2466499" y="224314"/>
                  </a:cubicBezTo>
                  <a:cubicBezTo>
                    <a:pt x="2466499" y="224314"/>
                    <a:pt x="2466499" y="224314"/>
                    <a:pt x="2466499" y="224314"/>
                  </a:cubicBezTo>
                  <a:cubicBezTo>
                    <a:pt x="2467451" y="223361"/>
                    <a:pt x="2468404" y="220504"/>
                    <a:pt x="2470309" y="218599"/>
                  </a:cubicBezTo>
                  <a:close/>
                  <a:moveTo>
                    <a:pt x="2477929" y="223361"/>
                  </a:moveTo>
                  <a:cubicBezTo>
                    <a:pt x="2476976" y="219551"/>
                    <a:pt x="2476024" y="215741"/>
                    <a:pt x="2475071" y="212884"/>
                  </a:cubicBezTo>
                  <a:cubicBezTo>
                    <a:pt x="2476024" y="211931"/>
                    <a:pt x="2476976" y="210026"/>
                    <a:pt x="2477929" y="209074"/>
                  </a:cubicBezTo>
                  <a:cubicBezTo>
                    <a:pt x="2477929" y="211931"/>
                    <a:pt x="2477929" y="214789"/>
                    <a:pt x="2477929" y="217646"/>
                  </a:cubicBezTo>
                  <a:cubicBezTo>
                    <a:pt x="2477929" y="219551"/>
                    <a:pt x="2477929" y="221456"/>
                    <a:pt x="2477929" y="223361"/>
                  </a:cubicBezTo>
                  <a:close/>
                  <a:moveTo>
                    <a:pt x="2473166" y="206216"/>
                  </a:moveTo>
                  <a:cubicBezTo>
                    <a:pt x="2473166" y="205264"/>
                    <a:pt x="2472214" y="204311"/>
                    <a:pt x="2472214" y="203359"/>
                  </a:cubicBezTo>
                  <a:cubicBezTo>
                    <a:pt x="2472214" y="202406"/>
                    <a:pt x="2472214" y="202406"/>
                    <a:pt x="2471261" y="201454"/>
                  </a:cubicBezTo>
                  <a:cubicBezTo>
                    <a:pt x="2472214" y="199549"/>
                    <a:pt x="2473166" y="197644"/>
                    <a:pt x="2474119" y="195739"/>
                  </a:cubicBezTo>
                  <a:cubicBezTo>
                    <a:pt x="2475071" y="193834"/>
                    <a:pt x="2476976" y="190976"/>
                    <a:pt x="2477929" y="189071"/>
                  </a:cubicBezTo>
                  <a:cubicBezTo>
                    <a:pt x="2477929" y="192881"/>
                    <a:pt x="2477929" y="197644"/>
                    <a:pt x="2477929" y="201454"/>
                  </a:cubicBezTo>
                  <a:cubicBezTo>
                    <a:pt x="2476024" y="203359"/>
                    <a:pt x="2474119" y="205264"/>
                    <a:pt x="2473166" y="206216"/>
                  </a:cubicBezTo>
                  <a:close/>
                  <a:moveTo>
                    <a:pt x="2473166" y="255746"/>
                  </a:moveTo>
                  <a:cubicBezTo>
                    <a:pt x="2474119" y="254794"/>
                    <a:pt x="2474119" y="252889"/>
                    <a:pt x="2475071" y="251936"/>
                  </a:cubicBezTo>
                  <a:cubicBezTo>
                    <a:pt x="2476024" y="256699"/>
                    <a:pt x="2476024" y="261461"/>
                    <a:pt x="2476976" y="266224"/>
                  </a:cubicBezTo>
                  <a:cubicBezTo>
                    <a:pt x="2477929" y="274796"/>
                    <a:pt x="2478881" y="283369"/>
                    <a:pt x="2479834" y="292894"/>
                  </a:cubicBezTo>
                  <a:cubicBezTo>
                    <a:pt x="2479834" y="293846"/>
                    <a:pt x="2479834" y="295751"/>
                    <a:pt x="2479834" y="296704"/>
                  </a:cubicBezTo>
                  <a:cubicBezTo>
                    <a:pt x="2479834" y="296704"/>
                    <a:pt x="2479834" y="295751"/>
                    <a:pt x="2479834" y="295751"/>
                  </a:cubicBezTo>
                  <a:cubicBezTo>
                    <a:pt x="2477929" y="292894"/>
                    <a:pt x="2476976" y="290036"/>
                    <a:pt x="2475071" y="288131"/>
                  </a:cubicBezTo>
                  <a:cubicBezTo>
                    <a:pt x="2475071" y="275749"/>
                    <a:pt x="2474119" y="264319"/>
                    <a:pt x="2473166" y="255746"/>
                  </a:cubicBezTo>
                  <a:close/>
                  <a:moveTo>
                    <a:pt x="2481739" y="324326"/>
                  </a:moveTo>
                  <a:cubicBezTo>
                    <a:pt x="2481739" y="325279"/>
                    <a:pt x="2480786" y="325279"/>
                    <a:pt x="2480786" y="326231"/>
                  </a:cubicBezTo>
                  <a:cubicBezTo>
                    <a:pt x="2479834" y="330041"/>
                    <a:pt x="2477929" y="334804"/>
                    <a:pt x="2476024" y="340519"/>
                  </a:cubicBezTo>
                  <a:cubicBezTo>
                    <a:pt x="2476024" y="329089"/>
                    <a:pt x="2476024" y="317659"/>
                    <a:pt x="2476024" y="308134"/>
                  </a:cubicBezTo>
                  <a:cubicBezTo>
                    <a:pt x="2476024" y="308134"/>
                    <a:pt x="2476024" y="308134"/>
                    <a:pt x="2476024" y="308134"/>
                  </a:cubicBezTo>
                  <a:cubicBezTo>
                    <a:pt x="2476976" y="311944"/>
                    <a:pt x="2478881" y="314801"/>
                    <a:pt x="2479834" y="318611"/>
                  </a:cubicBezTo>
                  <a:cubicBezTo>
                    <a:pt x="2479834" y="319564"/>
                    <a:pt x="2480786" y="321469"/>
                    <a:pt x="2480786" y="322421"/>
                  </a:cubicBezTo>
                  <a:cubicBezTo>
                    <a:pt x="2480786" y="322421"/>
                    <a:pt x="2481739" y="323374"/>
                    <a:pt x="2481739" y="324326"/>
                  </a:cubicBezTo>
                  <a:cubicBezTo>
                    <a:pt x="2481739" y="324326"/>
                    <a:pt x="2481739" y="324326"/>
                    <a:pt x="2481739" y="324326"/>
                  </a:cubicBezTo>
                  <a:close/>
                  <a:moveTo>
                    <a:pt x="2436971" y="215741"/>
                  </a:moveTo>
                  <a:cubicBezTo>
                    <a:pt x="2440781" y="209074"/>
                    <a:pt x="2444591" y="202406"/>
                    <a:pt x="2447449" y="195739"/>
                  </a:cubicBezTo>
                  <a:cubicBezTo>
                    <a:pt x="2451259" y="190024"/>
                    <a:pt x="2454116" y="184309"/>
                    <a:pt x="2457926" y="178594"/>
                  </a:cubicBezTo>
                  <a:cubicBezTo>
                    <a:pt x="2464594" y="168116"/>
                    <a:pt x="2469356" y="157639"/>
                    <a:pt x="2475071" y="150971"/>
                  </a:cubicBezTo>
                  <a:cubicBezTo>
                    <a:pt x="2477929" y="146209"/>
                    <a:pt x="2480786" y="142399"/>
                    <a:pt x="2482691" y="138589"/>
                  </a:cubicBezTo>
                  <a:cubicBezTo>
                    <a:pt x="2481739" y="142399"/>
                    <a:pt x="2481739" y="148114"/>
                    <a:pt x="2480786" y="154781"/>
                  </a:cubicBezTo>
                  <a:cubicBezTo>
                    <a:pt x="2479834" y="162401"/>
                    <a:pt x="2479834" y="170974"/>
                    <a:pt x="2478881" y="181451"/>
                  </a:cubicBezTo>
                  <a:cubicBezTo>
                    <a:pt x="2476024" y="185261"/>
                    <a:pt x="2473166" y="189071"/>
                    <a:pt x="2470309" y="193834"/>
                  </a:cubicBezTo>
                  <a:cubicBezTo>
                    <a:pt x="2470309" y="193834"/>
                    <a:pt x="2470309" y="194786"/>
                    <a:pt x="2469356" y="194786"/>
                  </a:cubicBezTo>
                  <a:cubicBezTo>
                    <a:pt x="2466499" y="186214"/>
                    <a:pt x="2465546" y="181451"/>
                    <a:pt x="2465546" y="181451"/>
                  </a:cubicBezTo>
                  <a:cubicBezTo>
                    <a:pt x="2465546" y="181451"/>
                    <a:pt x="2466499" y="187166"/>
                    <a:pt x="2467451" y="197644"/>
                  </a:cubicBezTo>
                  <a:cubicBezTo>
                    <a:pt x="2465546" y="201454"/>
                    <a:pt x="2462689" y="205264"/>
                    <a:pt x="2460784" y="209074"/>
                  </a:cubicBezTo>
                  <a:cubicBezTo>
                    <a:pt x="2456021" y="216694"/>
                    <a:pt x="2452211" y="225266"/>
                    <a:pt x="2447449" y="234791"/>
                  </a:cubicBezTo>
                  <a:cubicBezTo>
                    <a:pt x="2443639" y="238601"/>
                    <a:pt x="2440781" y="243364"/>
                    <a:pt x="2436971" y="247174"/>
                  </a:cubicBezTo>
                  <a:cubicBezTo>
                    <a:pt x="2436971" y="248126"/>
                    <a:pt x="2436019" y="248126"/>
                    <a:pt x="2436019" y="249079"/>
                  </a:cubicBezTo>
                  <a:cubicBezTo>
                    <a:pt x="2436019" y="249079"/>
                    <a:pt x="2436019" y="249079"/>
                    <a:pt x="2436019" y="249079"/>
                  </a:cubicBezTo>
                  <a:cubicBezTo>
                    <a:pt x="2435066" y="240506"/>
                    <a:pt x="2434114" y="232886"/>
                    <a:pt x="2433161" y="225266"/>
                  </a:cubicBezTo>
                  <a:cubicBezTo>
                    <a:pt x="2433161" y="221456"/>
                    <a:pt x="2435066" y="218599"/>
                    <a:pt x="2436971" y="215741"/>
                  </a:cubicBezTo>
                  <a:close/>
                  <a:moveTo>
                    <a:pt x="2416016" y="313849"/>
                  </a:moveTo>
                  <a:cubicBezTo>
                    <a:pt x="2416016" y="313849"/>
                    <a:pt x="2416016" y="313849"/>
                    <a:pt x="2416016" y="313849"/>
                  </a:cubicBezTo>
                  <a:cubicBezTo>
                    <a:pt x="2415064" y="310039"/>
                    <a:pt x="2414111" y="307181"/>
                    <a:pt x="2413159" y="304324"/>
                  </a:cubicBezTo>
                  <a:cubicBezTo>
                    <a:pt x="2414111" y="303371"/>
                    <a:pt x="2414111" y="302419"/>
                    <a:pt x="2415064" y="301466"/>
                  </a:cubicBezTo>
                  <a:cubicBezTo>
                    <a:pt x="2415064" y="302419"/>
                    <a:pt x="2415064" y="302419"/>
                    <a:pt x="2415064" y="303371"/>
                  </a:cubicBezTo>
                  <a:cubicBezTo>
                    <a:pt x="2415064" y="306229"/>
                    <a:pt x="2416016" y="310039"/>
                    <a:pt x="2416016" y="313849"/>
                  </a:cubicBezTo>
                  <a:cubicBezTo>
                    <a:pt x="2416016" y="313849"/>
                    <a:pt x="2416016" y="313849"/>
                    <a:pt x="2416016" y="313849"/>
                  </a:cubicBezTo>
                  <a:close/>
                  <a:moveTo>
                    <a:pt x="2422684" y="288131"/>
                  </a:moveTo>
                  <a:cubicBezTo>
                    <a:pt x="2422684" y="290036"/>
                    <a:pt x="2422684" y="291941"/>
                    <a:pt x="2422684" y="293846"/>
                  </a:cubicBezTo>
                  <a:cubicBezTo>
                    <a:pt x="2421731" y="295751"/>
                    <a:pt x="2421731" y="297656"/>
                    <a:pt x="2420779" y="299561"/>
                  </a:cubicBezTo>
                  <a:cubicBezTo>
                    <a:pt x="2419826" y="297656"/>
                    <a:pt x="2419826" y="295751"/>
                    <a:pt x="2418874" y="293846"/>
                  </a:cubicBezTo>
                  <a:cubicBezTo>
                    <a:pt x="2419826" y="292894"/>
                    <a:pt x="2419826" y="291941"/>
                    <a:pt x="2420779" y="290989"/>
                  </a:cubicBezTo>
                  <a:cubicBezTo>
                    <a:pt x="2421731" y="290036"/>
                    <a:pt x="2421731" y="289084"/>
                    <a:pt x="2422684" y="288131"/>
                  </a:cubicBezTo>
                  <a:close/>
                  <a:moveTo>
                    <a:pt x="2414111" y="259556"/>
                  </a:moveTo>
                  <a:cubicBezTo>
                    <a:pt x="2416016" y="255746"/>
                    <a:pt x="2417921" y="251936"/>
                    <a:pt x="2419826" y="248126"/>
                  </a:cubicBezTo>
                  <a:cubicBezTo>
                    <a:pt x="2419826" y="253841"/>
                    <a:pt x="2420779" y="259556"/>
                    <a:pt x="2420779" y="266224"/>
                  </a:cubicBezTo>
                  <a:cubicBezTo>
                    <a:pt x="2417921" y="270034"/>
                    <a:pt x="2415064" y="273844"/>
                    <a:pt x="2412206" y="277654"/>
                  </a:cubicBezTo>
                  <a:cubicBezTo>
                    <a:pt x="2411254" y="276701"/>
                    <a:pt x="2411254" y="275749"/>
                    <a:pt x="2410301" y="273844"/>
                  </a:cubicBezTo>
                  <a:cubicBezTo>
                    <a:pt x="2409349" y="272891"/>
                    <a:pt x="2409349" y="271939"/>
                    <a:pt x="2408396" y="270986"/>
                  </a:cubicBezTo>
                  <a:cubicBezTo>
                    <a:pt x="2410301" y="268129"/>
                    <a:pt x="2412206" y="263366"/>
                    <a:pt x="2414111" y="259556"/>
                  </a:cubicBezTo>
                  <a:close/>
                  <a:moveTo>
                    <a:pt x="2406491" y="275749"/>
                  </a:moveTo>
                  <a:cubicBezTo>
                    <a:pt x="2406491" y="275749"/>
                    <a:pt x="2406491" y="275749"/>
                    <a:pt x="2406491" y="275749"/>
                  </a:cubicBezTo>
                  <a:cubicBezTo>
                    <a:pt x="2407444" y="277654"/>
                    <a:pt x="2408396" y="279559"/>
                    <a:pt x="2409349" y="282416"/>
                  </a:cubicBezTo>
                  <a:cubicBezTo>
                    <a:pt x="2408396" y="283369"/>
                    <a:pt x="2407444" y="285274"/>
                    <a:pt x="2406491" y="286226"/>
                  </a:cubicBezTo>
                  <a:cubicBezTo>
                    <a:pt x="2405539" y="284321"/>
                    <a:pt x="2405539" y="282416"/>
                    <a:pt x="2404586" y="280511"/>
                  </a:cubicBezTo>
                  <a:cubicBezTo>
                    <a:pt x="2405539" y="278606"/>
                    <a:pt x="2405539" y="276701"/>
                    <a:pt x="2406491" y="275749"/>
                  </a:cubicBezTo>
                  <a:close/>
                  <a:moveTo>
                    <a:pt x="2405539" y="317659"/>
                  </a:moveTo>
                  <a:cubicBezTo>
                    <a:pt x="2406491" y="321469"/>
                    <a:pt x="2407444" y="324326"/>
                    <a:pt x="2408396" y="328136"/>
                  </a:cubicBezTo>
                  <a:cubicBezTo>
                    <a:pt x="2408396" y="330041"/>
                    <a:pt x="2408396" y="331946"/>
                    <a:pt x="2408396" y="334804"/>
                  </a:cubicBezTo>
                  <a:cubicBezTo>
                    <a:pt x="2408396" y="333851"/>
                    <a:pt x="2407444" y="332899"/>
                    <a:pt x="2407444" y="332899"/>
                  </a:cubicBezTo>
                  <a:cubicBezTo>
                    <a:pt x="2407444" y="332899"/>
                    <a:pt x="2407444" y="335756"/>
                    <a:pt x="2407444" y="340519"/>
                  </a:cubicBezTo>
                  <a:cubicBezTo>
                    <a:pt x="2406491" y="344329"/>
                    <a:pt x="2405539" y="347186"/>
                    <a:pt x="2404586" y="350996"/>
                  </a:cubicBezTo>
                  <a:cubicBezTo>
                    <a:pt x="2403634" y="355759"/>
                    <a:pt x="2401729" y="359569"/>
                    <a:pt x="2400776" y="364331"/>
                  </a:cubicBezTo>
                  <a:cubicBezTo>
                    <a:pt x="2399824" y="357664"/>
                    <a:pt x="2398871" y="350044"/>
                    <a:pt x="2398871" y="343376"/>
                  </a:cubicBezTo>
                  <a:cubicBezTo>
                    <a:pt x="2398871" y="340519"/>
                    <a:pt x="2397919" y="336709"/>
                    <a:pt x="2397919" y="333851"/>
                  </a:cubicBezTo>
                  <a:cubicBezTo>
                    <a:pt x="2397919" y="332899"/>
                    <a:pt x="2397919" y="331946"/>
                    <a:pt x="2398871" y="330994"/>
                  </a:cubicBezTo>
                  <a:cubicBezTo>
                    <a:pt x="2399824" y="325279"/>
                    <a:pt x="2402681" y="321469"/>
                    <a:pt x="2405539" y="317659"/>
                  </a:cubicBezTo>
                  <a:close/>
                  <a:moveTo>
                    <a:pt x="2398871" y="291941"/>
                  </a:moveTo>
                  <a:cubicBezTo>
                    <a:pt x="2398871" y="292894"/>
                    <a:pt x="2399824" y="293846"/>
                    <a:pt x="2399824" y="295751"/>
                  </a:cubicBezTo>
                  <a:cubicBezTo>
                    <a:pt x="2397919" y="298609"/>
                    <a:pt x="2396014" y="300514"/>
                    <a:pt x="2394109" y="303371"/>
                  </a:cubicBezTo>
                  <a:cubicBezTo>
                    <a:pt x="2394109" y="303371"/>
                    <a:pt x="2394109" y="302419"/>
                    <a:pt x="2394109" y="302419"/>
                  </a:cubicBezTo>
                  <a:cubicBezTo>
                    <a:pt x="2396014" y="298609"/>
                    <a:pt x="2397919" y="295751"/>
                    <a:pt x="2398871" y="291941"/>
                  </a:cubicBezTo>
                  <a:close/>
                  <a:moveTo>
                    <a:pt x="2393156" y="267176"/>
                  </a:moveTo>
                  <a:cubicBezTo>
                    <a:pt x="2392204" y="268129"/>
                    <a:pt x="2392204" y="269081"/>
                    <a:pt x="2391251" y="270034"/>
                  </a:cubicBezTo>
                  <a:cubicBezTo>
                    <a:pt x="2390299" y="264319"/>
                    <a:pt x="2390299" y="259556"/>
                    <a:pt x="2389346" y="254794"/>
                  </a:cubicBezTo>
                  <a:cubicBezTo>
                    <a:pt x="2391251" y="258604"/>
                    <a:pt x="2392204" y="263366"/>
                    <a:pt x="2393156" y="267176"/>
                  </a:cubicBezTo>
                  <a:close/>
                  <a:moveTo>
                    <a:pt x="2351246" y="278606"/>
                  </a:moveTo>
                  <a:cubicBezTo>
                    <a:pt x="2351246" y="277654"/>
                    <a:pt x="2351246" y="277654"/>
                    <a:pt x="2351246" y="278606"/>
                  </a:cubicBezTo>
                  <a:lnTo>
                    <a:pt x="2351246" y="275749"/>
                  </a:lnTo>
                  <a:cubicBezTo>
                    <a:pt x="2351246" y="276701"/>
                    <a:pt x="2351246" y="277654"/>
                    <a:pt x="2351246" y="278606"/>
                  </a:cubicBezTo>
                  <a:close/>
                  <a:moveTo>
                    <a:pt x="2378869" y="295751"/>
                  </a:moveTo>
                  <a:cubicBezTo>
                    <a:pt x="2377916" y="298609"/>
                    <a:pt x="2376011" y="300514"/>
                    <a:pt x="2375059" y="303371"/>
                  </a:cubicBezTo>
                  <a:cubicBezTo>
                    <a:pt x="2375059" y="304324"/>
                    <a:pt x="2374106" y="304324"/>
                    <a:pt x="2374106" y="305276"/>
                  </a:cubicBezTo>
                  <a:cubicBezTo>
                    <a:pt x="2374106" y="305276"/>
                    <a:pt x="2374106" y="304324"/>
                    <a:pt x="2374106" y="304324"/>
                  </a:cubicBezTo>
                  <a:cubicBezTo>
                    <a:pt x="2376964" y="261461"/>
                    <a:pt x="2376011" y="231934"/>
                    <a:pt x="2376011" y="231934"/>
                  </a:cubicBezTo>
                  <a:cubicBezTo>
                    <a:pt x="2376011" y="231934"/>
                    <a:pt x="2372201" y="249079"/>
                    <a:pt x="2366486" y="277654"/>
                  </a:cubicBezTo>
                  <a:cubicBezTo>
                    <a:pt x="2365534" y="275749"/>
                    <a:pt x="2365534" y="273844"/>
                    <a:pt x="2364581" y="272891"/>
                  </a:cubicBezTo>
                  <a:cubicBezTo>
                    <a:pt x="2363629" y="270034"/>
                    <a:pt x="2362676" y="267176"/>
                    <a:pt x="2361724" y="264319"/>
                  </a:cubicBezTo>
                  <a:cubicBezTo>
                    <a:pt x="2361724" y="257651"/>
                    <a:pt x="2361724" y="250984"/>
                    <a:pt x="2361724" y="245269"/>
                  </a:cubicBezTo>
                  <a:lnTo>
                    <a:pt x="2365534" y="234791"/>
                  </a:lnTo>
                  <a:lnTo>
                    <a:pt x="2376011" y="211931"/>
                  </a:lnTo>
                  <a:cubicBezTo>
                    <a:pt x="2376011" y="221456"/>
                    <a:pt x="2376011" y="232886"/>
                    <a:pt x="2376011" y="244316"/>
                  </a:cubicBezTo>
                  <a:cubicBezTo>
                    <a:pt x="2376011" y="258604"/>
                    <a:pt x="2376011" y="274796"/>
                    <a:pt x="2376964" y="290989"/>
                  </a:cubicBezTo>
                  <a:cubicBezTo>
                    <a:pt x="2378869" y="292894"/>
                    <a:pt x="2378869" y="293846"/>
                    <a:pt x="2378869" y="295751"/>
                  </a:cubicBezTo>
                  <a:close/>
                  <a:moveTo>
                    <a:pt x="2362676" y="180499"/>
                  </a:moveTo>
                  <a:cubicBezTo>
                    <a:pt x="2364581" y="175736"/>
                    <a:pt x="2366486" y="170974"/>
                    <a:pt x="2368391" y="166211"/>
                  </a:cubicBezTo>
                  <a:cubicBezTo>
                    <a:pt x="2372201" y="157639"/>
                    <a:pt x="2375059" y="149066"/>
                    <a:pt x="2377916" y="140494"/>
                  </a:cubicBezTo>
                  <a:cubicBezTo>
                    <a:pt x="2377916" y="141446"/>
                    <a:pt x="2378869" y="142399"/>
                    <a:pt x="2378869" y="143351"/>
                  </a:cubicBezTo>
                  <a:cubicBezTo>
                    <a:pt x="2379821" y="146209"/>
                    <a:pt x="2379821" y="149066"/>
                    <a:pt x="2378869" y="152876"/>
                  </a:cubicBezTo>
                  <a:cubicBezTo>
                    <a:pt x="2377916" y="149066"/>
                    <a:pt x="2377916" y="147161"/>
                    <a:pt x="2377916" y="147161"/>
                  </a:cubicBezTo>
                  <a:cubicBezTo>
                    <a:pt x="2377916" y="147161"/>
                    <a:pt x="2377916" y="156686"/>
                    <a:pt x="2377916" y="173831"/>
                  </a:cubicBezTo>
                  <a:cubicBezTo>
                    <a:pt x="2377916" y="182404"/>
                    <a:pt x="2377916" y="191929"/>
                    <a:pt x="2377916" y="203359"/>
                  </a:cubicBezTo>
                  <a:cubicBezTo>
                    <a:pt x="2373154" y="210979"/>
                    <a:pt x="2368391" y="219551"/>
                    <a:pt x="2362676" y="227171"/>
                  </a:cubicBezTo>
                  <a:cubicBezTo>
                    <a:pt x="2361724" y="206216"/>
                    <a:pt x="2361724" y="190976"/>
                    <a:pt x="2360771" y="185261"/>
                  </a:cubicBezTo>
                  <a:cubicBezTo>
                    <a:pt x="2361724" y="183356"/>
                    <a:pt x="2361724" y="182404"/>
                    <a:pt x="2362676" y="180499"/>
                  </a:cubicBezTo>
                  <a:close/>
                  <a:moveTo>
                    <a:pt x="2340769" y="241459"/>
                  </a:moveTo>
                  <a:cubicBezTo>
                    <a:pt x="2341721" y="239554"/>
                    <a:pt x="2341721" y="237649"/>
                    <a:pt x="2342674" y="235744"/>
                  </a:cubicBezTo>
                  <a:cubicBezTo>
                    <a:pt x="2344579" y="230981"/>
                    <a:pt x="2345531" y="226219"/>
                    <a:pt x="2347436" y="221456"/>
                  </a:cubicBezTo>
                  <a:cubicBezTo>
                    <a:pt x="2352199" y="210026"/>
                    <a:pt x="2356009" y="198596"/>
                    <a:pt x="2359819" y="187166"/>
                  </a:cubicBezTo>
                  <a:cubicBezTo>
                    <a:pt x="2358866" y="194786"/>
                    <a:pt x="2356961" y="212884"/>
                    <a:pt x="2355056" y="236696"/>
                  </a:cubicBezTo>
                  <a:cubicBezTo>
                    <a:pt x="2354104" y="232886"/>
                    <a:pt x="2353151" y="230029"/>
                    <a:pt x="2353151" y="230029"/>
                  </a:cubicBezTo>
                  <a:cubicBezTo>
                    <a:pt x="2353151" y="230029"/>
                    <a:pt x="2354104" y="233839"/>
                    <a:pt x="2354104" y="241459"/>
                  </a:cubicBezTo>
                  <a:cubicBezTo>
                    <a:pt x="2351246" y="247174"/>
                    <a:pt x="2347436" y="253841"/>
                    <a:pt x="2344579" y="259556"/>
                  </a:cubicBezTo>
                  <a:cubicBezTo>
                    <a:pt x="2344579" y="259556"/>
                    <a:pt x="2344579" y="259556"/>
                    <a:pt x="2344579" y="259556"/>
                  </a:cubicBezTo>
                  <a:cubicBezTo>
                    <a:pt x="2342674" y="254794"/>
                    <a:pt x="2340769" y="250031"/>
                    <a:pt x="2339816" y="245269"/>
                  </a:cubicBezTo>
                  <a:lnTo>
                    <a:pt x="2340769" y="241459"/>
                  </a:lnTo>
                  <a:close/>
                  <a:moveTo>
                    <a:pt x="2344579" y="320516"/>
                  </a:moveTo>
                  <a:cubicBezTo>
                    <a:pt x="2342674" y="316706"/>
                    <a:pt x="2340769" y="313849"/>
                    <a:pt x="2339816" y="310991"/>
                  </a:cubicBezTo>
                  <a:lnTo>
                    <a:pt x="2339816" y="310039"/>
                  </a:lnTo>
                  <a:cubicBezTo>
                    <a:pt x="2341721" y="313849"/>
                    <a:pt x="2343626" y="317659"/>
                    <a:pt x="2344579" y="320516"/>
                  </a:cubicBezTo>
                  <a:close/>
                  <a:moveTo>
                    <a:pt x="2337911" y="317659"/>
                  </a:moveTo>
                  <a:cubicBezTo>
                    <a:pt x="2338864" y="320516"/>
                    <a:pt x="2339816" y="324326"/>
                    <a:pt x="2341721" y="327184"/>
                  </a:cubicBezTo>
                  <a:lnTo>
                    <a:pt x="2336959" y="321469"/>
                  </a:lnTo>
                  <a:lnTo>
                    <a:pt x="2337911" y="317659"/>
                  </a:lnTo>
                  <a:close/>
                  <a:moveTo>
                    <a:pt x="2332196" y="280511"/>
                  </a:moveTo>
                  <a:cubicBezTo>
                    <a:pt x="2332196" y="281464"/>
                    <a:pt x="2333149" y="282416"/>
                    <a:pt x="2333149" y="283369"/>
                  </a:cubicBezTo>
                  <a:cubicBezTo>
                    <a:pt x="2333149" y="282416"/>
                    <a:pt x="2332196" y="282416"/>
                    <a:pt x="2332196" y="281464"/>
                  </a:cubicBezTo>
                  <a:lnTo>
                    <a:pt x="2332196" y="280511"/>
                  </a:lnTo>
                  <a:close/>
                  <a:moveTo>
                    <a:pt x="2330291" y="289084"/>
                  </a:moveTo>
                  <a:cubicBezTo>
                    <a:pt x="2330291" y="290036"/>
                    <a:pt x="2331244" y="290989"/>
                    <a:pt x="2331244" y="290989"/>
                  </a:cubicBezTo>
                  <a:lnTo>
                    <a:pt x="2330291" y="292894"/>
                  </a:lnTo>
                  <a:cubicBezTo>
                    <a:pt x="2330291" y="291941"/>
                    <a:pt x="2329339" y="291941"/>
                    <a:pt x="2329339" y="290989"/>
                  </a:cubicBezTo>
                  <a:lnTo>
                    <a:pt x="2330291" y="289084"/>
                  </a:lnTo>
                  <a:close/>
                  <a:moveTo>
                    <a:pt x="2329339" y="293846"/>
                  </a:moveTo>
                  <a:lnTo>
                    <a:pt x="2329339" y="292894"/>
                  </a:lnTo>
                  <a:cubicBezTo>
                    <a:pt x="2329339" y="293846"/>
                    <a:pt x="2329339" y="293846"/>
                    <a:pt x="2330291" y="294799"/>
                  </a:cubicBezTo>
                  <a:lnTo>
                    <a:pt x="2328386" y="299561"/>
                  </a:lnTo>
                  <a:cubicBezTo>
                    <a:pt x="2328386" y="299561"/>
                    <a:pt x="2328386" y="299561"/>
                    <a:pt x="2328386" y="298609"/>
                  </a:cubicBezTo>
                  <a:lnTo>
                    <a:pt x="2329339" y="293846"/>
                  </a:lnTo>
                  <a:close/>
                  <a:moveTo>
                    <a:pt x="2313146" y="194786"/>
                  </a:moveTo>
                  <a:cubicBezTo>
                    <a:pt x="2314099" y="196691"/>
                    <a:pt x="2314099" y="199549"/>
                    <a:pt x="2315051" y="201454"/>
                  </a:cubicBezTo>
                  <a:cubicBezTo>
                    <a:pt x="2315051" y="202406"/>
                    <a:pt x="2316004" y="203359"/>
                    <a:pt x="2316004" y="205264"/>
                  </a:cubicBezTo>
                  <a:cubicBezTo>
                    <a:pt x="2315051" y="208121"/>
                    <a:pt x="2314099" y="211931"/>
                    <a:pt x="2314099" y="214789"/>
                  </a:cubicBezTo>
                  <a:cubicBezTo>
                    <a:pt x="2314099" y="214789"/>
                    <a:pt x="2314099" y="214789"/>
                    <a:pt x="2314099" y="214789"/>
                  </a:cubicBezTo>
                  <a:cubicBezTo>
                    <a:pt x="2313146" y="211931"/>
                    <a:pt x="2311241" y="210026"/>
                    <a:pt x="2310289" y="207169"/>
                  </a:cubicBezTo>
                  <a:cubicBezTo>
                    <a:pt x="2311241" y="202406"/>
                    <a:pt x="2312194" y="198596"/>
                    <a:pt x="2313146" y="194786"/>
                  </a:cubicBezTo>
                  <a:close/>
                  <a:moveTo>
                    <a:pt x="2304574" y="197644"/>
                  </a:moveTo>
                  <a:cubicBezTo>
                    <a:pt x="2304574" y="198596"/>
                    <a:pt x="2305526" y="199549"/>
                    <a:pt x="2305526" y="200501"/>
                  </a:cubicBezTo>
                  <a:cubicBezTo>
                    <a:pt x="2304574" y="202406"/>
                    <a:pt x="2304574" y="204311"/>
                    <a:pt x="2303621" y="205264"/>
                  </a:cubicBezTo>
                  <a:cubicBezTo>
                    <a:pt x="2304574" y="203359"/>
                    <a:pt x="2304574" y="200501"/>
                    <a:pt x="2304574" y="197644"/>
                  </a:cubicBezTo>
                  <a:close/>
                  <a:moveTo>
                    <a:pt x="2297906" y="272891"/>
                  </a:moveTo>
                  <a:cubicBezTo>
                    <a:pt x="2298859" y="267176"/>
                    <a:pt x="2298859" y="262414"/>
                    <a:pt x="2298859" y="256699"/>
                  </a:cubicBezTo>
                  <a:cubicBezTo>
                    <a:pt x="2298859" y="254794"/>
                    <a:pt x="2299811" y="252889"/>
                    <a:pt x="2299811" y="250984"/>
                  </a:cubicBezTo>
                  <a:cubicBezTo>
                    <a:pt x="2303621" y="236696"/>
                    <a:pt x="2306479" y="223361"/>
                    <a:pt x="2308384" y="211931"/>
                  </a:cubicBezTo>
                  <a:cubicBezTo>
                    <a:pt x="2308384" y="212884"/>
                    <a:pt x="2309336" y="214789"/>
                    <a:pt x="2309336" y="215741"/>
                  </a:cubicBezTo>
                  <a:cubicBezTo>
                    <a:pt x="2310289" y="217646"/>
                    <a:pt x="2310289" y="219551"/>
                    <a:pt x="2311241" y="221456"/>
                  </a:cubicBezTo>
                  <a:cubicBezTo>
                    <a:pt x="2311241" y="221456"/>
                    <a:pt x="2311241" y="221456"/>
                    <a:pt x="2311241" y="221456"/>
                  </a:cubicBezTo>
                  <a:cubicBezTo>
                    <a:pt x="2309336" y="231934"/>
                    <a:pt x="2306479" y="242411"/>
                    <a:pt x="2304574" y="253841"/>
                  </a:cubicBezTo>
                  <a:cubicBezTo>
                    <a:pt x="2302669" y="252889"/>
                    <a:pt x="2302669" y="251936"/>
                    <a:pt x="2302669" y="251936"/>
                  </a:cubicBezTo>
                  <a:cubicBezTo>
                    <a:pt x="2302669" y="251936"/>
                    <a:pt x="2303621" y="252889"/>
                    <a:pt x="2304574" y="253841"/>
                  </a:cubicBezTo>
                  <a:cubicBezTo>
                    <a:pt x="2302669" y="260509"/>
                    <a:pt x="2301716" y="268129"/>
                    <a:pt x="2299811" y="274796"/>
                  </a:cubicBezTo>
                  <a:cubicBezTo>
                    <a:pt x="2297906" y="283369"/>
                    <a:pt x="2296001" y="291941"/>
                    <a:pt x="2294096" y="300514"/>
                  </a:cubicBezTo>
                  <a:cubicBezTo>
                    <a:pt x="2296954" y="291941"/>
                    <a:pt x="2297906" y="282416"/>
                    <a:pt x="2297906" y="272891"/>
                  </a:cubicBezTo>
                  <a:close/>
                  <a:moveTo>
                    <a:pt x="2271236" y="369094"/>
                  </a:moveTo>
                  <a:cubicBezTo>
                    <a:pt x="2271236" y="371951"/>
                    <a:pt x="2271236" y="374809"/>
                    <a:pt x="2270284" y="376714"/>
                  </a:cubicBezTo>
                  <a:lnTo>
                    <a:pt x="2270284" y="376714"/>
                  </a:lnTo>
                  <a:cubicBezTo>
                    <a:pt x="2270284" y="375761"/>
                    <a:pt x="2270284" y="373856"/>
                    <a:pt x="2270284" y="372904"/>
                  </a:cubicBezTo>
                  <a:cubicBezTo>
                    <a:pt x="2270284" y="371951"/>
                    <a:pt x="2270284" y="370046"/>
                    <a:pt x="2271236" y="369094"/>
                  </a:cubicBezTo>
                  <a:close/>
                  <a:moveTo>
                    <a:pt x="2252186" y="297656"/>
                  </a:moveTo>
                  <a:cubicBezTo>
                    <a:pt x="2252186" y="302419"/>
                    <a:pt x="2251234" y="307181"/>
                    <a:pt x="2251234" y="311944"/>
                  </a:cubicBezTo>
                  <a:cubicBezTo>
                    <a:pt x="2251234" y="310991"/>
                    <a:pt x="2250281" y="310039"/>
                    <a:pt x="2250281" y="308134"/>
                  </a:cubicBezTo>
                  <a:cubicBezTo>
                    <a:pt x="2251234" y="305276"/>
                    <a:pt x="2252186" y="301466"/>
                    <a:pt x="2252186" y="297656"/>
                  </a:cubicBezTo>
                  <a:close/>
                  <a:moveTo>
                    <a:pt x="2215991" y="252889"/>
                  </a:moveTo>
                  <a:lnTo>
                    <a:pt x="2215991" y="256699"/>
                  </a:lnTo>
                  <a:cubicBezTo>
                    <a:pt x="2215991" y="256699"/>
                    <a:pt x="2215991" y="256699"/>
                    <a:pt x="2215991" y="256699"/>
                  </a:cubicBezTo>
                  <a:cubicBezTo>
                    <a:pt x="2215039" y="255746"/>
                    <a:pt x="2215991" y="254794"/>
                    <a:pt x="2215991" y="252889"/>
                  </a:cubicBezTo>
                  <a:close/>
                  <a:moveTo>
                    <a:pt x="2211229" y="281464"/>
                  </a:moveTo>
                  <a:cubicBezTo>
                    <a:pt x="2212181" y="273844"/>
                    <a:pt x="2213134" y="267176"/>
                    <a:pt x="2214086" y="260509"/>
                  </a:cubicBezTo>
                  <a:cubicBezTo>
                    <a:pt x="2214086" y="260509"/>
                    <a:pt x="2215039" y="261461"/>
                    <a:pt x="2215039" y="261461"/>
                  </a:cubicBezTo>
                  <a:lnTo>
                    <a:pt x="2215039" y="267176"/>
                  </a:lnTo>
                  <a:cubicBezTo>
                    <a:pt x="2214086" y="277654"/>
                    <a:pt x="2213134" y="289084"/>
                    <a:pt x="2212181" y="299561"/>
                  </a:cubicBezTo>
                  <a:cubicBezTo>
                    <a:pt x="2210276" y="302419"/>
                    <a:pt x="2208371" y="306229"/>
                    <a:pt x="2206466" y="309086"/>
                  </a:cubicBezTo>
                  <a:cubicBezTo>
                    <a:pt x="2208371" y="299561"/>
                    <a:pt x="2210276" y="290036"/>
                    <a:pt x="2211229" y="281464"/>
                  </a:cubicBezTo>
                  <a:close/>
                  <a:moveTo>
                    <a:pt x="2205514" y="337661"/>
                  </a:moveTo>
                  <a:cubicBezTo>
                    <a:pt x="2205514" y="338614"/>
                    <a:pt x="2204561" y="338614"/>
                    <a:pt x="2204561" y="339566"/>
                  </a:cubicBezTo>
                  <a:cubicBezTo>
                    <a:pt x="2204561" y="339566"/>
                    <a:pt x="2204561" y="339566"/>
                    <a:pt x="2204561" y="340519"/>
                  </a:cubicBezTo>
                  <a:cubicBezTo>
                    <a:pt x="2204561" y="339566"/>
                    <a:pt x="2204561" y="338614"/>
                    <a:pt x="2205514" y="337661"/>
                  </a:cubicBezTo>
                  <a:close/>
                  <a:moveTo>
                    <a:pt x="2183606" y="336709"/>
                  </a:moveTo>
                  <a:cubicBezTo>
                    <a:pt x="2183606" y="338614"/>
                    <a:pt x="2184559" y="341471"/>
                    <a:pt x="2185511" y="345281"/>
                  </a:cubicBezTo>
                  <a:cubicBezTo>
                    <a:pt x="2185511" y="347186"/>
                    <a:pt x="2184559" y="349091"/>
                    <a:pt x="2184559" y="350044"/>
                  </a:cubicBezTo>
                  <a:cubicBezTo>
                    <a:pt x="2184559" y="347186"/>
                    <a:pt x="2183606" y="343376"/>
                    <a:pt x="2183606" y="340519"/>
                  </a:cubicBezTo>
                  <a:cubicBezTo>
                    <a:pt x="2183606" y="339566"/>
                    <a:pt x="2183606" y="338614"/>
                    <a:pt x="2183606" y="337661"/>
                  </a:cubicBezTo>
                  <a:cubicBezTo>
                    <a:pt x="2182654" y="337661"/>
                    <a:pt x="2182654" y="337661"/>
                    <a:pt x="2183606" y="336709"/>
                  </a:cubicBezTo>
                  <a:close/>
                  <a:moveTo>
                    <a:pt x="2178844" y="345281"/>
                  </a:moveTo>
                  <a:cubicBezTo>
                    <a:pt x="2178844" y="349091"/>
                    <a:pt x="2178844" y="352901"/>
                    <a:pt x="2178844" y="357664"/>
                  </a:cubicBezTo>
                  <a:cubicBezTo>
                    <a:pt x="2177891" y="355759"/>
                    <a:pt x="2176939" y="352901"/>
                    <a:pt x="2175986" y="350996"/>
                  </a:cubicBezTo>
                  <a:cubicBezTo>
                    <a:pt x="2176939" y="348139"/>
                    <a:pt x="2177891" y="346234"/>
                    <a:pt x="2178844" y="345281"/>
                  </a:cubicBezTo>
                  <a:close/>
                  <a:moveTo>
                    <a:pt x="2150269" y="278606"/>
                  </a:moveTo>
                  <a:cubicBezTo>
                    <a:pt x="2155031" y="261461"/>
                    <a:pt x="2159794" y="246221"/>
                    <a:pt x="2162651" y="232886"/>
                  </a:cubicBezTo>
                  <a:cubicBezTo>
                    <a:pt x="2162651" y="233839"/>
                    <a:pt x="2162651" y="234791"/>
                    <a:pt x="2161699" y="235744"/>
                  </a:cubicBezTo>
                  <a:cubicBezTo>
                    <a:pt x="2160746" y="241459"/>
                    <a:pt x="2158841" y="248126"/>
                    <a:pt x="2157889" y="253841"/>
                  </a:cubicBezTo>
                  <a:cubicBezTo>
                    <a:pt x="2156936" y="260509"/>
                    <a:pt x="2155984" y="267176"/>
                    <a:pt x="2154079" y="274796"/>
                  </a:cubicBezTo>
                  <a:cubicBezTo>
                    <a:pt x="2153126" y="280511"/>
                    <a:pt x="2152174" y="287179"/>
                    <a:pt x="2151221" y="293846"/>
                  </a:cubicBezTo>
                  <a:cubicBezTo>
                    <a:pt x="2149316" y="290036"/>
                    <a:pt x="2148364" y="288131"/>
                    <a:pt x="2148364" y="288131"/>
                  </a:cubicBezTo>
                  <a:cubicBezTo>
                    <a:pt x="2148364" y="288131"/>
                    <a:pt x="2149316" y="290989"/>
                    <a:pt x="2150269" y="296704"/>
                  </a:cubicBezTo>
                  <a:cubicBezTo>
                    <a:pt x="2149316" y="302419"/>
                    <a:pt x="2148364" y="309086"/>
                    <a:pt x="2147411" y="314801"/>
                  </a:cubicBezTo>
                  <a:cubicBezTo>
                    <a:pt x="2143601" y="309086"/>
                    <a:pt x="2140744" y="305276"/>
                    <a:pt x="2140744" y="305276"/>
                  </a:cubicBezTo>
                  <a:cubicBezTo>
                    <a:pt x="2145506" y="296704"/>
                    <a:pt x="2147411" y="287179"/>
                    <a:pt x="2150269" y="278606"/>
                  </a:cubicBezTo>
                  <a:close/>
                  <a:moveTo>
                    <a:pt x="2142649" y="305276"/>
                  </a:moveTo>
                  <a:cubicBezTo>
                    <a:pt x="2142649" y="306229"/>
                    <a:pt x="2144554" y="310991"/>
                    <a:pt x="2148364" y="319564"/>
                  </a:cubicBezTo>
                  <a:cubicBezTo>
                    <a:pt x="2148364" y="319564"/>
                    <a:pt x="2148364" y="320516"/>
                    <a:pt x="2148364" y="320516"/>
                  </a:cubicBezTo>
                  <a:cubicBezTo>
                    <a:pt x="2148364" y="320516"/>
                    <a:pt x="2148364" y="321469"/>
                    <a:pt x="2148364" y="321469"/>
                  </a:cubicBezTo>
                  <a:cubicBezTo>
                    <a:pt x="2147411" y="328136"/>
                    <a:pt x="2146459" y="335756"/>
                    <a:pt x="2145506" y="343376"/>
                  </a:cubicBezTo>
                  <a:cubicBezTo>
                    <a:pt x="2143601" y="336709"/>
                    <a:pt x="2141696" y="330994"/>
                    <a:pt x="2139791" y="324326"/>
                  </a:cubicBezTo>
                  <a:cubicBezTo>
                    <a:pt x="2139791" y="323374"/>
                    <a:pt x="2138839" y="321469"/>
                    <a:pt x="2138839" y="320516"/>
                  </a:cubicBezTo>
                  <a:cubicBezTo>
                    <a:pt x="2138839" y="315754"/>
                    <a:pt x="2140744" y="310991"/>
                    <a:pt x="2142649" y="305276"/>
                  </a:cubicBezTo>
                  <a:close/>
                  <a:moveTo>
                    <a:pt x="2058829" y="353854"/>
                  </a:moveTo>
                  <a:cubicBezTo>
                    <a:pt x="2057876" y="357664"/>
                    <a:pt x="2056924" y="362426"/>
                    <a:pt x="2056924" y="366236"/>
                  </a:cubicBezTo>
                  <a:cubicBezTo>
                    <a:pt x="2056924" y="364331"/>
                    <a:pt x="2055971" y="363379"/>
                    <a:pt x="2055971" y="361474"/>
                  </a:cubicBezTo>
                  <a:cubicBezTo>
                    <a:pt x="2055019" y="358616"/>
                    <a:pt x="2055019" y="355759"/>
                    <a:pt x="2054066" y="352901"/>
                  </a:cubicBezTo>
                  <a:cubicBezTo>
                    <a:pt x="2054066" y="352901"/>
                    <a:pt x="2054066" y="352901"/>
                    <a:pt x="2054066" y="351949"/>
                  </a:cubicBezTo>
                  <a:cubicBezTo>
                    <a:pt x="2055971" y="347186"/>
                    <a:pt x="2057876" y="343376"/>
                    <a:pt x="2059781" y="338614"/>
                  </a:cubicBezTo>
                  <a:cubicBezTo>
                    <a:pt x="2059781" y="340519"/>
                    <a:pt x="2060734" y="341471"/>
                    <a:pt x="2060734" y="343376"/>
                  </a:cubicBezTo>
                  <a:cubicBezTo>
                    <a:pt x="2060734" y="347186"/>
                    <a:pt x="2059781" y="350044"/>
                    <a:pt x="2058829" y="353854"/>
                  </a:cubicBezTo>
                  <a:close/>
                  <a:moveTo>
                    <a:pt x="2081689" y="350044"/>
                  </a:moveTo>
                  <a:cubicBezTo>
                    <a:pt x="2080736" y="351949"/>
                    <a:pt x="2080736" y="352901"/>
                    <a:pt x="2079784" y="354806"/>
                  </a:cubicBezTo>
                  <a:cubicBezTo>
                    <a:pt x="2078831" y="351949"/>
                    <a:pt x="2078831" y="350044"/>
                    <a:pt x="2077879" y="347186"/>
                  </a:cubicBezTo>
                  <a:cubicBezTo>
                    <a:pt x="2077879" y="346234"/>
                    <a:pt x="2077879" y="345281"/>
                    <a:pt x="2077879" y="344329"/>
                  </a:cubicBezTo>
                  <a:cubicBezTo>
                    <a:pt x="2078831" y="345281"/>
                    <a:pt x="2079784" y="346234"/>
                    <a:pt x="2080736" y="348139"/>
                  </a:cubicBezTo>
                  <a:cubicBezTo>
                    <a:pt x="2080736" y="348139"/>
                    <a:pt x="2080736" y="349091"/>
                    <a:pt x="2081689" y="350044"/>
                  </a:cubicBezTo>
                  <a:cubicBezTo>
                    <a:pt x="2081689" y="350044"/>
                    <a:pt x="2081689" y="350044"/>
                    <a:pt x="2081689" y="350044"/>
                  </a:cubicBezTo>
                  <a:close/>
                  <a:moveTo>
                    <a:pt x="2081689" y="339566"/>
                  </a:moveTo>
                  <a:cubicBezTo>
                    <a:pt x="2081689" y="340519"/>
                    <a:pt x="2081689" y="341471"/>
                    <a:pt x="2081689" y="341471"/>
                  </a:cubicBezTo>
                  <a:cubicBezTo>
                    <a:pt x="2080736" y="340519"/>
                    <a:pt x="2079784" y="338614"/>
                    <a:pt x="2078831" y="337661"/>
                  </a:cubicBezTo>
                  <a:cubicBezTo>
                    <a:pt x="2078831" y="334804"/>
                    <a:pt x="2079784" y="331946"/>
                    <a:pt x="2079784" y="330041"/>
                  </a:cubicBezTo>
                  <a:cubicBezTo>
                    <a:pt x="2080736" y="332899"/>
                    <a:pt x="2081689" y="335756"/>
                    <a:pt x="2081689" y="339566"/>
                  </a:cubicBezTo>
                  <a:cubicBezTo>
                    <a:pt x="2081689" y="338614"/>
                    <a:pt x="2081689" y="338614"/>
                    <a:pt x="2081689" y="339566"/>
                  </a:cubicBezTo>
                  <a:close/>
                  <a:moveTo>
                    <a:pt x="2085499" y="290036"/>
                  </a:moveTo>
                  <a:cubicBezTo>
                    <a:pt x="2085499" y="295751"/>
                    <a:pt x="2084546" y="301466"/>
                    <a:pt x="2084546" y="307181"/>
                  </a:cubicBezTo>
                  <a:cubicBezTo>
                    <a:pt x="2084546" y="306229"/>
                    <a:pt x="2083594" y="305276"/>
                    <a:pt x="2083594" y="303371"/>
                  </a:cubicBezTo>
                  <a:cubicBezTo>
                    <a:pt x="2084546" y="292894"/>
                    <a:pt x="2085499" y="282416"/>
                    <a:pt x="2086451" y="273844"/>
                  </a:cubicBezTo>
                  <a:cubicBezTo>
                    <a:pt x="2086451" y="271939"/>
                    <a:pt x="2086451" y="269081"/>
                    <a:pt x="2087404" y="267176"/>
                  </a:cubicBezTo>
                  <a:cubicBezTo>
                    <a:pt x="2086451" y="274796"/>
                    <a:pt x="2085499" y="282416"/>
                    <a:pt x="2085499" y="290036"/>
                  </a:cubicBezTo>
                  <a:close/>
                  <a:moveTo>
                    <a:pt x="2089309" y="180499"/>
                  </a:moveTo>
                  <a:cubicBezTo>
                    <a:pt x="2089309" y="186214"/>
                    <a:pt x="2089309" y="192881"/>
                    <a:pt x="2089309" y="200501"/>
                  </a:cubicBezTo>
                  <a:cubicBezTo>
                    <a:pt x="2088356" y="197644"/>
                    <a:pt x="2086451" y="194786"/>
                    <a:pt x="2086451" y="192881"/>
                  </a:cubicBezTo>
                  <a:cubicBezTo>
                    <a:pt x="2087404" y="188119"/>
                    <a:pt x="2088356" y="184309"/>
                    <a:pt x="2089309" y="180499"/>
                  </a:cubicBezTo>
                  <a:close/>
                  <a:moveTo>
                    <a:pt x="2072164" y="241459"/>
                  </a:moveTo>
                  <a:cubicBezTo>
                    <a:pt x="2077879" y="223361"/>
                    <a:pt x="2082641" y="207169"/>
                    <a:pt x="2086451" y="193834"/>
                  </a:cubicBezTo>
                  <a:cubicBezTo>
                    <a:pt x="2087404" y="197644"/>
                    <a:pt x="2088356" y="201454"/>
                    <a:pt x="2090261" y="207169"/>
                  </a:cubicBezTo>
                  <a:cubicBezTo>
                    <a:pt x="2090261" y="207169"/>
                    <a:pt x="2090261" y="207169"/>
                    <a:pt x="2090261" y="208121"/>
                  </a:cubicBezTo>
                  <a:cubicBezTo>
                    <a:pt x="2087404" y="221456"/>
                    <a:pt x="2081689" y="244316"/>
                    <a:pt x="2075974" y="271939"/>
                  </a:cubicBezTo>
                  <a:cubicBezTo>
                    <a:pt x="2075021" y="274796"/>
                    <a:pt x="2075021" y="278606"/>
                    <a:pt x="2074069" y="282416"/>
                  </a:cubicBezTo>
                  <a:cubicBezTo>
                    <a:pt x="2072164" y="278606"/>
                    <a:pt x="2070259" y="274796"/>
                    <a:pt x="2068354" y="271939"/>
                  </a:cubicBezTo>
                  <a:cubicBezTo>
                    <a:pt x="2067401" y="270034"/>
                    <a:pt x="2066449" y="268129"/>
                    <a:pt x="2065496" y="266224"/>
                  </a:cubicBezTo>
                  <a:cubicBezTo>
                    <a:pt x="2067401" y="257651"/>
                    <a:pt x="2069306" y="249079"/>
                    <a:pt x="2072164" y="241459"/>
                  </a:cubicBezTo>
                  <a:close/>
                  <a:moveTo>
                    <a:pt x="2062639" y="270034"/>
                  </a:moveTo>
                  <a:cubicBezTo>
                    <a:pt x="2062639" y="270986"/>
                    <a:pt x="2063591" y="271939"/>
                    <a:pt x="2063591" y="272891"/>
                  </a:cubicBezTo>
                  <a:cubicBezTo>
                    <a:pt x="2065496" y="278606"/>
                    <a:pt x="2067401" y="285274"/>
                    <a:pt x="2069306" y="292894"/>
                  </a:cubicBezTo>
                  <a:cubicBezTo>
                    <a:pt x="2069306" y="293846"/>
                    <a:pt x="2069306" y="293846"/>
                    <a:pt x="2070259" y="294799"/>
                  </a:cubicBezTo>
                  <a:cubicBezTo>
                    <a:pt x="2069306" y="299561"/>
                    <a:pt x="2068354" y="305276"/>
                    <a:pt x="2067401" y="310039"/>
                  </a:cubicBezTo>
                  <a:cubicBezTo>
                    <a:pt x="2066449" y="308134"/>
                    <a:pt x="2066449" y="305276"/>
                    <a:pt x="2065496" y="303371"/>
                  </a:cubicBezTo>
                  <a:cubicBezTo>
                    <a:pt x="2063591" y="296704"/>
                    <a:pt x="2060734" y="290036"/>
                    <a:pt x="2058829" y="284321"/>
                  </a:cubicBezTo>
                  <a:cubicBezTo>
                    <a:pt x="2059781" y="279559"/>
                    <a:pt x="2061686" y="274796"/>
                    <a:pt x="2062639" y="270034"/>
                  </a:cubicBezTo>
                  <a:close/>
                  <a:moveTo>
                    <a:pt x="2053114" y="301466"/>
                  </a:moveTo>
                  <a:cubicBezTo>
                    <a:pt x="2053114" y="303371"/>
                    <a:pt x="2054066" y="304324"/>
                    <a:pt x="2054066" y="306229"/>
                  </a:cubicBezTo>
                  <a:cubicBezTo>
                    <a:pt x="2055019" y="310991"/>
                    <a:pt x="2055971" y="315754"/>
                    <a:pt x="2056924" y="320516"/>
                  </a:cubicBezTo>
                  <a:cubicBezTo>
                    <a:pt x="2056924" y="320516"/>
                    <a:pt x="2055971" y="320516"/>
                    <a:pt x="2055971" y="320516"/>
                  </a:cubicBezTo>
                  <a:cubicBezTo>
                    <a:pt x="2051209" y="318611"/>
                    <a:pt x="2049304" y="317659"/>
                    <a:pt x="2049304" y="317659"/>
                  </a:cubicBezTo>
                  <a:cubicBezTo>
                    <a:pt x="2049304" y="317659"/>
                    <a:pt x="2051209" y="319564"/>
                    <a:pt x="2055971" y="321469"/>
                  </a:cubicBezTo>
                  <a:cubicBezTo>
                    <a:pt x="2056924" y="321469"/>
                    <a:pt x="2056924" y="322421"/>
                    <a:pt x="2057876" y="322421"/>
                  </a:cubicBezTo>
                  <a:cubicBezTo>
                    <a:pt x="2058829" y="326231"/>
                    <a:pt x="2058829" y="329089"/>
                    <a:pt x="2059781" y="332899"/>
                  </a:cubicBezTo>
                  <a:cubicBezTo>
                    <a:pt x="2057876" y="335756"/>
                    <a:pt x="2055971" y="338614"/>
                    <a:pt x="2053114" y="342424"/>
                  </a:cubicBezTo>
                  <a:cubicBezTo>
                    <a:pt x="2052161" y="335756"/>
                    <a:pt x="2050256" y="328136"/>
                    <a:pt x="2049304" y="321469"/>
                  </a:cubicBezTo>
                  <a:cubicBezTo>
                    <a:pt x="2049304" y="319564"/>
                    <a:pt x="2049304" y="317659"/>
                    <a:pt x="2049304" y="315754"/>
                  </a:cubicBezTo>
                  <a:cubicBezTo>
                    <a:pt x="2050256" y="310991"/>
                    <a:pt x="2052161" y="305276"/>
                    <a:pt x="2053114" y="301466"/>
                  </a:cubicBezTo>
                  <a:close/>
                  <a:moveTo>
                    <a:pt x="2044541" y="260509"/>
                  </a:moveTo>
                  <a:cubicBezTo>
                    <a:pt x="2044541" y="260509"/>
                    <a:pt x="2044541" y="260509"/>
                    <a:pt x="2044541" y="260509"/>
                  </a:cubicBezTo>
                  <a:cubicBezTo>
                    <a:pt x="2044541" y="260509"/>
                    <a:pt x="2044541" y="259556"/>
                    <a:pt x="2044541" y="259556"/>
                  </a:cubicBezTo>
                  <a:cubicBezTo>
                    <a:pt x="2044541" y="259556"/>
                    <a:pt x="2044541" y="259556"/>
                    <a:pt x="2044541" y="260509"/>
                  </a:cubicBezTo>
                  <a:close/>
                  <a:moveTo>
                    <a:pt x="2019776" y="188119"/>
                  </a:moveTo>
                  <a:cubicBezTo>
                    <a:pt x="2019776" y="187166"/>
                    <a:pt x="2019776" y="186214"/>
                    <a:pt x="2019776" y="185261"/>
                  </a:cubicBezTo>
                  <a:cubicBezTo>
                    <a:pt x="2019776" y="182404"/>
                    <a:pt x="2020729" y="179546"/>
                    <a:pt x="2020729" y="177641"/>
                  </a:cubicBezTo>
                  <a:cubicBezTo>
                    <a:pt x="2020729" y="180499"/>
                    <a:pt x="2020729" y="184309"/>
                    <a:pt x="2020729" y="189071"/>
                  </a:cubicBezTo>
                  <a:cubicBezTo>
                    <a:pt x="2020729" y="197644"/>
                    <a:pt x="2021681" y="208121"/>
                    <a:pt x="2021681" y="220504"/>
                  </a:cubicBezTo>
                  <a:cubicBezTo>
                    <a:pt x="2021681" y="228124"/>
                    <a:pt x="2022634" y="235744"/>
                    <a:pt x="2023586" y="244316"/>
                  </a:cubicBezTo>
                  <a:cubicBezTo>
                    <a:pt x="2023586" y="245269"/>
                    <a:pt x="2022634" y="246221"/>
                    <a:pt x="2022634" y="247174"/>
                  </a:cubicBezTo>
                  <a:cubicBezTo>
                    <a:pt x="2020729" y="238601"/>
                    <a:pt x="2018824" y="230029"/>
                    <a:pt x="2016919" y="222409"/>
                  </a:cubicBezTo>
                  <a:cubicBezTo>
                    <a:pt x="2018824" y="209074"/>
                    <a:pt x="2018824" y="197644"/>
                    <a:pt x="2019776" y="188119"/>
                  </a:cubicBezTo>
                  <a:close/>
                  <a:moveTo>
                    <a:pt x="1999774" y="298609"/>
                  </a:moveTo>
                  <a:cubicBezTo>
                    <a:pt x="1999774" y="300514"/>
                    <a:pt x="1999774" y="302419"/>
                    <a:pt x="1999774" y="304324"/>
                  </a:cubicBezTo>
                  <a:cubicBezTo>
                    <a:pt x="1998821" y="306229"/>
                    <a:pt x="1998821" y="308134"/>
                    <a:pt x="1997869" y="310039"/>
                  </a:cubicBezTo>
                  <a:cubicBezTo>
                    <a:pt x="1998821" y="306229"/>
                    <a:pt x="1999774" y="302419"/>
                    <a:pt x="1999774" y="298609"/>
                  </a:cubicBezTo>
                  <a:close/>
                  <a:moveTo>
                    <a:pt x="1992154" y="349091"/>
                  </a:moveTo>
                  <a:cubicBezTo>
                    <a:pt x="1992154" y="351949"/>
                    <a:pt x="1992154" y="355759"/>
                    <a:pt x="1992154" y="359569"/>
                  </a:cubicBezTo>
                  <a:cubicBezTo>
                    <a:pt x="1992154" y="362426"/>
                    <a:pt x="1992154" y="366236"/>
                    <a:pt x="1992154" y="369094"/>
                  </a:cubicBezTo>
                  <a:cubicBezTo>
                    <a:pt x="1991201" y="370046"/>
                    <a:pt x="1990249" y="371951"/>
                    <a:pt x="1988344" y="373856"/>
                  </a:cubicBezTo>
                  <a:cubicBezTo>
                    <a:pt x="1990249" y="365284"/>
                    <a:pt x="1991201" y="356711"/>
                    <a:pt x="1992154" y="349091"/>
                  </a:cubicBezTo>
                  <a:close/>
                  <a:moveTo>
                    <a:pt x="1987391" y="381476"/>
                  </a:moveTo>
                  <a:cubicBezTo>
                    <a:pt x="1987391" y="381476"/>
                    <a:pt x="1987391" y="381476"/>
                    <a:pt x="1987391" y="381476"/>
                  </a:cubicBezTo>
                  <a:cubicBezTo>
                    <a:pt x="1989296" y="377666"/>
                    <a:pt x="1991201" y="374809"/>
                    <a:pt x="1992154" y="372904"/>
                  </a:cubicBezTo>
                  <a:cubicBezTo>
                    <a:pt x="1992154" y="374809"/>
                    <a:pt x="1992154" y="377666"/>
                    <a:pt x="1992154" y="379571"/>
                  </a:cubicBezTo>
                  <a:cubicBezTo>
                    <a:pt x="1992154" y="381476"/>
                    <a:pt x="1991201" y="384334"/>
                    <a:pt x="1991201" y="386239"/>
                  </a:cubicBezTo>
                  <a:cubicBezTo>
                    <a:pt x="1990249" y="391001"/>
                    <a:pt x="1989296" y="395764"/>
                    <a:pt x="1988344" y="400526"/>
                  </a:cubicBezTo>
                  <a:cubicBezTo>
                    <a:pt x="1988344" y="400526"/>
                    <a:pt x="1988344" y="399574"/>
                    <a:pt x="1988344" y="399574"/>
                  </a:cubicBezTo>
                  <a:cubicBezTo>
                    <a:pt x="1987391" y="397669"/>
                    <a:pt x="1986439" y="394811"/>
                    <a:pt x="1985486" y="392906"/>
                  </a:cubicBezTo>
                  <a:cubicBezTo>
                    <a:pt x="1986439" y="389096"/>
                    <a:pt x="1986439" y="385286"/>
                    <a:pt x="1987391" y="381476"/>
                  </a:cubicBezTo>
                  <a:close/>
                  <a:moveTo>
                    <a:pt x="1968341" y="290989"/>
                  </a:moveTo>
                  <a:cubicBezTo>
                    <a:pt x="1968341" y="292894"/>
                    <a:pt x="1968341" y="294799"/>
                    <a:pt x="1967389" y="297656"/>
                  </a:cubicBezTo>
                  <a:cubicBezTo>
                    <a:pt x="1967389" y="299561"/>
                    <a:pt x="1966436" y="302419"/>
                    <a:pt x="1966436" y="305276"/>
                  </a:cubicBezTo>
                  <a:cubicBezTo>
                    <a:pt x="1966436" y="309086"/>
                    <a:pt x="1965484" y="313849"/>
                    <a:pt x="1965484" y="318611"/>
                  </a:cubicBezTo>
                  <a:cubicBezTo>
                    <a:pt x="1965484" y="313849"/>
                    <a:pt x="1964531" y="309086"/>
                    <a:pt x="1964531" y="304324"/>
                  </a:cubicBezTo>
                  <a:cubicBezTo>
                    <a:pt x="1964531" y="303371"/>
                    <a:pt x="1964531" y="301466"/>
                    <a:pt x="1964531" y="300514"/>
                  </a:cubicBezTo>
                  <a:cubicBezTo>
                    <a:pt x="1965484" y="296704"/>
                    <a:pt x="1967389" y="293846"/>
                    <a:pt x="1968341" y="290989"/>
                  </a:cubicBezTo>
                  <a:close/>
                  <a:moveTo>
                    <a:pt x="1937861" y="310039"/>
                  </a:moveTo>
                  <a:cubicBezTo>
                    <a:pt x="1937861" y="307181"/>
                    <a:pt x="1937861" y="304324"/>
                    <a:pt x="1937861" y="302419"/>
                  </a:cubicBezTo>
                  <a:cubicBezTo>
                    <a:pt x="1937861" y="300514"/>
                    <a:pt x="1937861" y="297656"/>
                    <a:pt x="1937861" y="295751"/>
                  </a:cubicBezTo>
                  <a:cubicBezTo>
                    <a:pt x="1937861" y="299561"/>
                    <a:pt x="1938814" y="302419"/>
                    <a:pt x="1938814" y="306229"/>
                  </a:cubicBezTo>
                  <a:cubicBezTo>
                    <a:pt x="1938814" y="308134"/>
                    <a:pt x="1938814" y="309086"/>
                    <a:pt x="1937861" y="310039"/>
                  </a:cubicBezTo>
                  <a:close/>
                  <a:moveTo>
                    <a:pt x="1938814" y="272891"/>
                  </a:moveTo>
                  <a:cubicBezTo>
                    <a:pt x="1937861" y="270034"/>
                    <a:pt x="1937861" y="268129"/>
                    <a:pt x="1936909" y="266224"/>
                  </a:cubicBezTo>
                  <a:cubicBezTo>
                    <a:pt x="1936909" y="264319"/>
                    <a:pt x="1936909" y="262414"/>
                    <a:pt x="1936909" y="261461"/>
                  </a:cubicBezTo>
                  <a:cubicBezTo>
                    <a:pt x="1936909" y="256699"/>
                    <a:pt x="1936909" y="250984"/>
                    <a:pt x="1936909" y="246221"/>
                  </a:cubicBezTo>
                  <a:cubicBezTo>
                    <a:pt x="1936909" y="253841"/>
                    <a:pt x="1937861" y="263366"/>
                    <a:pt x="1938814" y="272891"/>
                  </a:cubicBezTo>
                  <a:close/>
                  <a:moveTo>
                    <a:pt x="1900714" y="338614"/>
                  </a:moveTo>
                  <a:cubicBezTo>
                    <a:pt x="1900714" y="336709"/>
                    <a:pt x="1900714" y="334804"/>
                    <a:pt x="1900714" y="333851"/>
                  </a:cubicBezTo>
                  <a:cubicBezTo>
                    <a:pt x="1901666" y="331946"/>
                    <a:pt x="1901666" y="330041"/>
                    <a:pt x="1902619" y="329089"/>
                  </a:cubicBezTo>
                  <a:cubicBezTo>
                    <a:pt x="1903571" y="328136"/>
                    <a:pt x="1904524" y="326231"/>
                    <a:pt x="1904524" y="325279"/>
                  </a:cubicBezTo>
                  <a:cubicBezTo>
                    <a:pt x="1902619" y="330041"/>
                    <a:pt x="1901666" y="333851"/>
                    <a:pt x="1900714" y="338614"/>
                  </a:cubicBezTo>
                  <a:close/>
                  <a:moveTo>
                    <a:pt x="1915954" y="436721"/>
                  </a:moveTo>
                  <a:cubicBezTo>
                    <a:pt x="1915954" y="435769"/>
                    <a:pt x="1915954" y="434816"/>
                    <a:pt x="1915954" y="433864"/>
                  </a:cubicBezTo>
                  <a:cubicBezTo>
                    <a:pt x="1915954" y="433864"/>
                    <a:pt x="1915954" y="434816"/>
                    <a:pt x="1916906" y="434816"/>
                  </a:cubicBezTo>
                  <a:cubicBezTo>
                    <a:pt x="1915954" y="435769"/>
                    <a:pt x="1915954" y="436721"/>
                    <a:pt x="1915954" y="436721"/>
                  </a:cubicBezTo>
                  <a:close/>
                  <a:moveTo>
                    <a:pt x="1920716" y="401479"/>
                  </a:moveTo>
                  <a:cubicBezTo>
                    <a:pt x="1920716" y="403384"/>
                    <a:pt x="1919764" y="405289"/>
                    <a:pt x="1919764" y="407194"/>
                  </a:cubicBezTo>
                  <a:cubicBezTo>
                    <a:pt x="1918811" y="406241"/>
                    <a:pt x="1918811" y="405289"/>
                    <a:pt x="1917859" y="404336"/>
                  </a:cubicBezTo>
                  <a:cubicBezTo>
                    <a:pt x="1918811" y="402431"/>
                    <a:pt x="1919764" y="400526"/>
                    <a:pt x="1919764" y="398621"/>
                  </a:cubicBezTo>
                  <a:cubicBezTo>
                    <a:pt x="1920716" y="399574"/>
                    <a:pt x="1920716" y="400526"/>
                    <a:pt x="1920716" y="401479"/>
                  </a:cubicBezTo>
                  <a:close/>
                  <a:moveTo>
                    <a:pt x="1917859" y="331946"/>
                  </a:moveTo>
                  <a:cubicBezTo>
                    <a:pt x="1918811" y="333851"/>
                    <a:pt x="1919764" y="335756"/>
                    <a:pt x="1919764" y="337661"/>
                  </a:cubicBezTo>
                  <a:cubicBezTo>
                    <a:pt x="1919764" y="337661"/>
                    <a:pt x="1919764" y="337661"/>
                    <a:pt x="1919764" y="337661"/>
                  </a:cubicBezTo>
                  <a:cubicBezTo>
                    <a:pt x="1919764" y="337661"/>
                    <a:pt x="1918811" y="338614"/>
                    <a:pt x="1918811" y="338614"/>
                  </a:cubicBezTo>
                  <a:cubicBezTo>
                    <a:pt x="1917859" y="339566"/>
                    <a:pt x="1916906" y="340519"/>
                    <a:pt x="1916906" y="342424"/>
                  </a:cubicBezTo>
                  <a:cubicBezTo>
                    <a:pt x="1916906" y="341471"/>
                    <a:pt x="1916906" y="341471"/>
                    <a:pt x="1916906" y="341471"/>
                  </a:cubicBezTo>
                  <a:cubicBezTo>
                    <a:pt x="1916906" y="341471"/>
                    <a:pt x="1916906" y="342424"/>
                    <a:pt x="1915954" y="344329"/>
                  </a:cubicBezTo>
                  <a:cubicBezTo>
                    <a:pt x="1915954" y="344329"/>
                    <a:pt x="1915001" y="345281"/>
                    <a:pt x="1915001" y="345281"/>
                  </a:cubicBezTo>
                  <a:cubicBezTo>
                    <a:pt x="1915954" y="340519"/>
                    <a:pt x="1916906" y="335756"/>
                    <a:pt x="1917859" y="331946"/>
                  </a:cubicBezTo>
                  <a:close/>
                  <a:moveTo>
                    <a:pt x="1919764" y="360521"/>
                  </a:moveTo>
                  <a:cubicBezTo>
                    <a:pt x="1919764" y="361474"/>
                    <a:pt x="1919764" y="362426"/>
                    <a:pt x="1919764" y="364331"/>
                  </a:cubicBezTo>
                  <a:cubicBezTo>
                    <a:pt x="1917859" y="367189"/>
                    <a:pt x="1916906" y="370999"/>
                    <a:pt x="1915001" y="373856"/>
                  </a:cubicBezTo>
                  <a:cubicBezTo>
                    <a:pt x="1913096" y="378619"/>
                    <a:pt x="1910239" y="383381"/>
                    <a:pt x="1908334" y="388144"/>
                  </a:cubicBezTo>
                  <a:cubicBezTo>
                    <a:pt x="1908334" y="388144"/>
                    <a:pt x="1907381" y="387191"/>
                    <a:pt x="1907381" y="387191"/>
                  </a:cubicBezTo>
                  <a:cubicBezTo>
                    <a:pt x="1907381" y="386239"/>
                    <a:pt x="1907381" y="386239"/>
                    <a:pt x="1907381" y="385286"/>
                  </a:cubicBezTo>
                  <a:cubicBezTo>
                    <a:pt x="1908334" y="383381"/>
                    <a:pt x="1909286" y="381476"/>
                    <a:pt x="1910239" y="380524"/>
                  </a:cubicBezTo>
                  <a:cubicBezTo>
                    <a:pt x="1913096" y="372904"/>
                    <a:pt x="1916906" y="366236"/>
                    <a:pt x="1919764" y="360521"/>
                  </a:cubicBezTo>
                  <a:close/>
                  <a:moveTo>
                    <a:pt x="1910239" y="299561"/>
                  </a:moveTo>
                  <a:cubicBezTo>
                    <a:pt x="1909286" y="301466"/>
                    <a:pt x="1909286" y="303371"/>
                    <a:pt x="1908334" y="305276"/>
                  </a:cubicBezTo>
                  <a:cubicBezTo>
                    <a:pt x="1908334" y="305276"/>
                    <a:pt x="1908334" y="305276"/>
                    <a:pt x="1908334" y="305276"/>
                  </a:cubicBezTo>
                  <a:cubicBezTo>
                    <a:pt x="1909286" y="302419"/>
                    <a:pt x="1910239" y="300514"/>
                    <a:pt x="1910239" y="299561"/>
                  </a:cubicBezTo>
                  <a:close/>
                  <a:moveTo>
                    <a:pt x="1906429" y="313849"/>
                  </a:moveTo>
                  <a:cubicBezTo>
                    <a:pt x="1907381" y="311944"/>
                    <a:pt x="1907381" y="310991"/>
                    <a:pt x="1908334" y="309086"/>
                  </a:cubicBezTo>
                  <a:cubicBezTo>
                    <a:pt x="1908334" y="309086"/>
                    <a:pt x="1908334" y="309086"/>
                    <a:pt x="1908334" y="310039"/>
                  </a:cubicBezTo>
                  <a:cubicBezTo>
                    <a:pt x="1907381" y="311944"/>
                    <a:pt x="1907381" y="313849"/>
                    <a:pt x="1906429" y="315754"/>
                  </a:cubicBezTo>
                  <a:cubicBezTo>
                    <a:pt x="1906429" y="315754"/>
                    <a:pt x="1905476" y="316706"/>
                    <a:pt x="1905476" y="316706"/>
                  </a:cubicBezTo>
                  <a:cubicBezTo>
                    <a:pt x="1905476" y="314801"/>
                    <a:pt x="1905476" y="314801"/>
                    <a:pt x="1906429" y="313849"/>
                  </a:cubicBezTo>
                  <a:close/>
                  <a:moveTo>
                    <a:pt x="1893094" y="259556"/>
                  </a:moveTo>
                  <a:cubicBezTo>
                    <a:pt x="1893094" y="258604"/>
                    <a:pt x="1894046" y="257651"/>
                    <a:pt x="1894046" y="256699"/>
                  </a:cubicBezTo>
                  <a:cubicBezTo>
                    <a:pt x="1894046" y="256699"/>
                    <a:pt x="1894999" y="256699"/>
                    <a:pt x="1894999" y="256699"/>
                  </a:cubicBezTo>
                  <a:cubicBezTo>
                    <a:pt x="1896904" y="257651"/>
                    <a:pt x="1897856" y="259556"/>
                    <a:pt x="1899761" y="260509"/>
                  </a:cubicBezTo>
                  <a:lnTo>
                    <a:pt x="1904524" y="275749"/>
                  </a:lnTo>
                  <a:cubicBezTo>
                    <a:pt x="1901666" y="283369"/>
                    <a:pt x="1898809" y="290036"/>
                    <a:pt x="1895951" y="297656"/>
                  </a:cubicBezTo>
                  <a:cubicBezTo>
                    <a:pt x="1894999" y="291941"/>
                    <a:pt x="1894999" y="286226"/>
                    <a:pt x="1894046" y="281464"/>
                  </a:cubicBezTo>
                  <a:cubicBezTo>
                    <a:pt x="1894046" y="277654"/>
                    <a:pt x="1893094" y="273844"/>
                    <a:pt x="1892141" y="270034"/>
                  </a:cubicBezTo>
                  <a:cubicBezTo>
                    <a:pt x="1892141" y="270986"/>
                    <a:pt x="1893094" y="271939"/>
                    <a:pt x="1893094" y="272891"/>
                  </a:cubicBezTo>
                  <a:cubicBezTo>
                    <a:pt x="1893094" y="269081"/>
                    <a:pt x="1892141" y="264319"/>
                    <a:pt x="1893094" y="259556"/>
                  </a:cubicBezTo>
                  <a:close/>
                  <a:moveTo>
                    <a:pt x="1841659" y="297656"/>
                  </a:moveTo>
                  <a:cubicBezTo>
                    <a:pt x="1841659" y="303371"/>
                    <a:pt x="1840706" y="308134"/>
                    <a:pt x="1840706" y="313849"/>
                  </a:cubicBezTo>
                  <a:cubicBezTo>
                    <a:pt x="1839754" y="307181"/>
                    <a:pt x="1839754" y="300514"/>
                    <a:pt x="1838801" y="294799"/>
                  </a:cubicBezTo>
                  <a:cubicBezTo>
                    <a:pt x="1838801" y="292894"/>
                    <a:pt x="1838801" y="291941"/>
                    <a:pt x="1838801" y="290989"/>
                  </a:cubicBezTo>
                  <a:cubicBezTo>
                    <a:pt x="1839754" y="292894"/>
                    <a:pt x="1840706" y="294799"/>
                    <a:pt x="1841659" y="297656"/>
                  </a:cubicBezTo>
                  <a:close/>
                  <a:moveTo>
                    <a:pt x="1822609" y="363379"/>
                  </a:moveTo>
                  <a:cubicBezTo>
                    <a:pt x="1823561" y="359569"/>
                    <a:pt x="1825466" y="356711"/>
                    <a:pt x="1826419" y="353854"/>
                  </a:cubicBezTo>
                  <a:cubicBezTo>
                    <a:pt x="1826419" y="357664"/>
                    <a:pt x="1826419" y="360521"/>
                    <a:pt x="1827371" y="364331"/>
                  </a:cubicBezTo>
                  <a:cubicBezTo>
                    <a:pt x="1826419" y="365284"/>
                    <a:pt x="1824514" y="367189"/>
                    <a:pt x="1823561" y="368141"/>
                  </a:cubicBezTo>
                  <a:cubicBezTo>
                    <a:pt x="1822609" y="366236"/>
                    <a:pt x="1822609" y="365284"/>
                    <a:pt x="1822609" y="363379"/>
                  </a:cubicBezTo>
                  <a:close/>
                  <a:moveTo>
                    <a:pt x="1828324" y="403384"/>
                  </a:moveTo>
                  <a:cubicBezTo>
                    <a:pt x="1828324" y="402431"/>
                    <a:pt x="1827371" y="401479"/>
                    <a:pt x="1827371" y="400526"/>
                  </a:cubicBezTo>
                  <a:cubicBezTo>
                    <a:pt x="1826419" y="393859"/>
                    <a:pt x="1825466" y="387191"/>
                    <a:pt x="1825466" y="381476"/>
                  </a:cubicBezTo>
                  <a:cubicBezTo>
                    <a:pt x="1826419" y="379571"/>
                    <a:pt x="1827371" y="378619"/>
                    <a:pt x="1828324" y="377666"/>
                  </a:cubicBezTo>
                  <a:cubicBezTo>
                    <a:pt x="1828324" y="385286"/>
                    <a:pt x="1828324" y="391954"/>
                    <a:pt x="1829276" y="399574"/>
                  </a:cubicBezTo>
                  <a:cubicBezTo>
                    <a:pt x="1828324" y="400526"/>
                    <a:pt x="1828324" y="402431"/>
                    <a:pt x="1828324" y="403384"/>
                  </a:cubicBezTo>
                  <a:close/>
                  <a:moveTo>
                    <a:pt x="1833086" y="339566"/>
                  </a:moveTo>
                  <a:cubicBezTo>
                    <a:pt x="1833086" y="339566"/>
                    <a:pt x="1833086" y="339566"/>
                    <a:pt x="1833086" y="339566"/>
                  </a:cubicBezTo>
                  <a:cubicBezTo>
                    <a:pt x="1833086" y="339566"/>
                    <a:pt x="1833086" y="340519"/>
                    <a:pt x="1833086" y="340519"/>
                  </a:cubicBezTo>
                  <a:cubicBezTo>
                    <a:pt x="1833086" y="340519"/>
                    <a:pt x="1833086" y="339566"/>
                    <a:pt x="1833086" y="339566"/>
                  </a:cubicBezTo>
                  <a:close/>
                  <a:moveTo>
                    <a:pt x="1824514" y="272891"/>
                  </a:moveTo>
                  <a:cubicBezTo>
                    <a:pt x="1824514" y="269081"/>
                    <a:pt x="1824514" y="266224"/>
                    <a:pt x="1824514" y="263366"/>
                  </a:cubicBezTo>
                  <a:cubicBezTo>
                    <a:pt x="1827371" y="269081"/>
                    <a:pt x="1831181" y="276701"/>
                    <a:pt x="1835944" y="285274"/>
                  </a:cubicBezTo>
                  <a:cubicBezTo>
                    <a:pt x="1835944" y="288131"/>
                    <a:pt x="1835944" y="290989"/>
                    <a:pt x="1834991" y="294799"/>
                  </a:cubicBezTo>
                  <a:cubicBezTo>
                    <a:pt x="1834991" y="302419"/>
                    <a:pt x="1834039" y="310991"/>
                    <a:pt x="1834039" y="320516"/>
                  </a:cubicBezTo>
                  <a:cubicBezTo>
                    <a:pt x="1834039" y="323374"/>
                    <a:pt x="1834039" y="327184"/>
                    <a:pt x="1834039" y="330994"/>
                  </a:cubicBezTo>
                  <a:cubicBezTo>
                    <a:pt x="1834039" y="330994"/>
                    <a:pt x="1833086" y="330994"/>
                    <a:pt x="1833086" y="331946"/>
                  </a:cubicBezTo>
                  <a:cubicBezTo>
                    <a:pt x="1833086" y="331946"/>
                    <a:pt x="1832134" y="332899"/>
                    <a:pt x="1832134" y="332899"/>
                  </a:cubicBezTo>
                  <a:cubicBezTo>
                    <a:pt x="1830229" y="326231"/>
                    <a:pt x="1829276" y="321469"/>
                    <a:pt x="1827371" y="316706"/>
                  </a:cubicBezTo>
                  <a:cubicBezTo>
                    <a:pt x="1825466" y="310991"/>
                    <a:pt x="1823561" y="306229"/>
                    <a:pt x="1822609" y="303371"/>
                  </a:cubicBezTo>
                  <a:cubicBezTo>
                    <a:pt x="1823561" y="292894"/>
                    <a:pt x="1823561" y="282416"/>
                    <a:pt x="1824514" y="272891"/>
                  </a:cubicBezTo>
                  <a:close/>
                  <a:moveTo>
                    <a:pt x="1822609" y="309086"/>
                  </a:moveTo>
                  <a:cubicBezTo>
                    <a:pt x="1822609" y="311944"/>
                    <a:pt x="1823561" y="314801"/>
                    <a:pt x="1823561" y="317659"/>
                  </a:cubicBezTo>
                  <a:cubicBezTo>
                    <a:pt x="1824514" y="323374"/>
                    <a:pt x="1824514" y="330994"/>
                    <a:pt x="1825466" y="338614"/>
                  </a:cubicBezTo>
                  <a:cubicBezTo>
                    <a:pt x="1825466" y="339566"/>
                    <a:pt x="1825466" y="340519"/>
                    <a:pt x="1825466" y="340519"/>
                  </a:cubicBezTo>
                  <a:cubicBezTo>
                    <a:pt x="1823561" y="342424"/>
                    <a:pt x="1822609" y="345281"/>
                    <a:pt x="1820704" y="348139"/>
                  </a:cubicBezTo>
                  <a:cubicBezTo>
                    <a:pt x="1820704" y="343376"/>
                    <a:pt x="1820704" y="337661"/>
                    <a:pt x="1820704" y="332899"/>
                  </a:cubicBezTo>
                  <a:cubicBezTo>
                    <a:pt x="1820704" y="332899"/>
                    <a:pt x="1820704" y="332899"/>
                    <a:pt x="1820704" y="331946"/>
                  </a:cubicBezTo>
                  <a:cubicBezTo>
                    <a:pt x="1821656" y="324326"/>
                    <a:pt x="1821656" y="316706"/>
                    <a:pt x="1822609" y="309086"/>
                  </a:cubicBezTo>
                  <a:close/>
                  <a:moveTo>
                    <a:pt x="1763554" y="411956"/>
                  </a:moveTo>
                  <a:cubicBezTo>
                    <a:pt x="1763554" y="410051"/>
                    <a:pt x="1762601" y="408146"/>
                    <a:pt x="1762601" y="406241"/>
                  </a:cubicBezTo>
                  <a:cubicBezTo>
                    <a:pt x="1762601" y="403384"/>
                    <a:pt x="1761649" y="400526"/>
                    <a:pt x="1761649" y="397669"/>
                  </a:cubicBezTo>
                  <a:cubicBezTo>
                    <a:pt x="1761649" y="397669"/>
                    <a:pt x="1761649" y="397669"/>
                    <a:pt x="1761649" y="397669"/>
                  </a:cubicBezTo>
                  <a:cubicBezTo>
                    <a:pt x="1762601" y="398621"/>
                    <a:pt x="1763554" y="399574"/>
                    <a:pt x="1764506" y="400526"/>
                  </a:cubicBezTo>
                  <a:cubicBezTo>
                    <a:pt x="1764506" y="404336"/>
                    <a:pt x="1764506" y="408146"/>
                    <a:pt x="1763554" y="411956"/>
                  </a:cubicBezTo>
                  <a:close/>
                  <a:moveTo>
                    <a:pt x="1766411" y="379571"/>
                  </a:moveTo>
                  <a:cubicBezTo>
                    <a:pt x="1766411" y="379571"/>
                    <a:pt x="1766411" y="379571"/>
                    <a:pt x="1766411" y="379571"/>
                  </a:cubicBezTo>
                  <a:cubicBezTo>
                    <a:pt x="1766411" y="378619"/>
                    <a:pt x="1766411" y="377666"/>
                    <a:pt x="1766411" y="377666"/>
                  </a:cubicBezTo>
                  <a:cubicBezTo>
                    <a:pt x="1766411" y="378619"/>
                    <a:pt x="1766411" y="379571"/>
                    <a:pt x="1766411" y="379571"/>
                  </a:cubicBezTo>
                  <a:close/>
                  <a:moveTo>
                    <a:pt x="1792129" y="251936"/>
                  </a:moveTo>
                  <a:lnTo>
                    <a:pt x="1802606" y="219551"/>
                  </a:lnTo>
                  <a:cubicBezTo>
                    <a:pt x="1802606" y="219551"/>
                    <a:pt x="1802606" y="219551"/>
                    <a:pt x="1802606" y="219551"/>
                  </a:cubicBezTo>
                  <a:cubicBezTo>
                    <a:pt x="1802606" y="237649"/>
                    <a:pt x="1801654" y="255746"/>
                    <a:pt x="1801654" y="274796"/>
                  </a:cubicBezTo>
                  <a:cubicBezTo>
                    <a:pt x="1801654" y="291941"/>
                    <a:pt x="1800701" y="309086"/>
                    <a:pt x="1800701" y="327184"/>
                  </a:cubicBezTo>
                  <a:cubicBezTo>
                    <a:pt x="1798796" y="321469"/>
                    <a:pt x="1796891" y="315754"/>
                    <a:pt x="1794034" y="310991"/>
                  </a:cubicBezTo>
                  <a:cubicBezTo>
                    <a:pt x="1792129" y="305276"/>
                    <a:pt x="1790224" y="299561"/>
                    <a:pt x="1788319" y="294799"/>
                  </a:cubicBezTo>
                  <a:cubicBezTo>
                    <a:pt x="1788319" y="293846"/>
                    <a:pt x="1787366" y="292894"/>
                    <a:pt x="1787366" y="292894"/>
                  </a:cubicBezTo>
                  <a:cubicBezTo>
                    <a:pt x="1787366" y="290989"/>
                    <a:pt x="1786414" y="289084"/>
                    <a:pt x="1786414" y="287179"/>
                  </a:cubicBezTo>
                  <a:cubicBezTo>
                    <a:pt x="1787366" y="284321"/>
                    <a:pt x="1788319" y="282416"/>
                    <a:pt x="1788319" y="279559"/>
                  </a:cubicBezTo>
                  <a:cubicBezTo>
                    <a:pt x="1788319" y="278606"/>
                    <a:pt x="1788319" y="277654"/>
                    <a:pt x="1787366" y="275749"/>
                  </a:cubicBezTo>
                  <a:cubicBezTo>
                    <a:pt x="1787366" y="274796"/>
                    <a:pt x="1785461" y="274796"/>
                    <a:pt x="1785461" y="274796"/>
                  </a:cubicBezTo>
                  <a:cubicBezTo>
                    <a:pt x="1785461" y="274796"/>
                    <a:pt x="1785461" y="274796"/>
                    <a:pt x="1785461" y="274796"/>
                  </a:cubicBezTo>
                  <a:lnTo>
                    <a:pt x="1792129" y="251936"/>
                  </a:lnTo>
                  <a:close/>
                  <a:moveTo>
                    <a:pt x="1785461" y="276701"/>
                  </a:moveTo>
                  <a:cubicBezTo>
                    <a:pt x="1785461" y="276701"/>
                    <a:pt x="1786414" y="277654"/>
                    <a:pt x="1786414" y="278606"/>
                  </a:cubicBezTo>
                  <a:cubicBezTo>
                    <a:pt x="1786414" y="279559"/>
                    <a:pt x="1786414" y="281464"/>
                    <a:pt x="1786414" y="282416"/>
                  </a:cubicBezTo>
                  <a:cubicBezTo>
                    <a:pt x="1785461" y="280511"/>
                    <a:pt x="1785461" y="278606"/>
                    <a:pt x="1785461" y="276701"/>
                  </a:cubicBezTo>
                  <a:cubicBezTo>
                    <a:pt x="1785461" y="276701"/>
                    <a:pt x="1785461" y="276701"/>
                    <a:pt x="1785461" y="276701"/>
                  </a:cubicBezTo>
                  <a:close/>
                  <a:moveTo>
                    <a:pt x="1776889" y="330994"/>
                  </a:moveTo>
                  <a:cubicBezTo>
                    <a:pt x="1779746" y="345281"/>
                    <a:pt x="1782604" y="360521"/>
                    <a:pt x="1785461" y="376714"/>
                  </a:cubicBezTo>
                  <a:cubicBezTo>
                    <a:pt x="1785461" y="379571"/>
                    <a:pt x="1786414" y="382429"/>
                    <a:pt x="1786414" y="385286"/>
                  </a:cubicBezTo>
                  <a:cubicBezTo>
                    <a:pt x="1785461" y="384334"/>
                    <a:pt x="1785461" y="383381"/>
                    <a:pt x="1784509" y="382429"/>
                  </a:cubicBezTo>
                  <a:cubicBezTo>
                    <a:pt x="1785461" y="377666"/>
                    <a:pt x="1785461" y="374809"/>
                    <a:pt x="1785461" y="374809"/>
                  </a:cubicBezTo>
                  <a:cubicBezTo>
                    <a:pt x="1785461" y="374809"/>
                    <a:pt x="1784509" y="376714"/>
                    <a:pt x="1783556" y="380524"/>
                  </a:cubicBezTo>
                  <a:cubicBezTo>
                    <a:pt x="1781651" y="376714"/>
                    <a:pt x="1778794" y="373856"/>
                    <a:pt x="1776889" y="370999"/>
                  </a:cubicBezTo>
                  <a:cubicBezTo>
                    <a:pt x="1776889" y="357664"/>
                    <a:pt x="1776889" y="346234"/>
                    <a:pt x="1776889" y="337661"/>
                  </a:cubicBezTo>
                  <a:cubicBezTo>
                    <a:pt x="1775936" y="334804"/>
                    <a:pt x="1775936" y="332899"/>
                    <a:pt x="1776889" y="330994"/>
                  </a:cubicBezTo>
                  <a:close/>
                  <a:moveTo>
                    <a:pt x="1755934" y="211931"/>
                  </a:moveTo>
                  <a:cubicBezTo>
                    <a:pt x="1756886" y="215741"/>
                    <a:pt x="1758791" y="223361"/>
                    <a:pt x="1761649" y="233839"/>
                  </a:cubicBezTo>
                  <a:cubicBezTo>
                    <a:pt x="1761649" y="234791"/>
                    <a:pt x="1762601" y="236696"/>
                    <a:pt x="1762601" y="238601"/>
                  </a:cubicBezTo>
                  <a:cubicBezTo>
                    <a:pt x="1761649" y="237649"/>
                    <a:pt x="1761649" y="235744"/>
                    <a:pt x="1760696" y="234791"/>
                  </a:cubicBezTo>
                  <a:cubicBezTo>
                    <a:pt x="1759744" y="232886"/>
                    <a:pt x="1759744" y="230981"/>
                    <a:pt x="1759744" y="230981"/>
                  </a:cubicBezTo>
                  <a:cubicBezTo>
                    <a:pt x="1759744" y="230981"/>
                    <a:pt x="1759744" y="231934"/>
                    <a:pt x="1759744" y="232886"/>
                  </a:cubicBezTo>
                  <a:cubicBezTo>
                    <a:pt x="1758791" y="230981"/>
                    <a:pt x="1757839" y="229076"/>
                    <a:pt x="1756886" y="227171"/>
                  </a:cubicBezTo>
                  <a:cubicBezTo>
                    <a:pt x="1755934" y="226219"/>
                    <a:pt x="1755934" y="225266"/>
                    <a:pt x="1754981" y="223361"/>
                  </a:cubicBezTo>
                  <a:cubicBezTo>
                    <a:pt x="1755934" y="219551"/>
                    <a:pt x="1755934" y="215741"/>
                    <a:pt x="1755934" y="211931"/>
                  </a:cubicBezTo>
                  <a:close/>
                  <a:moveTo>
                    <a:pt x="1754981" y="232886"/>
                  </a:moveTo>
                  <a:cubicBezTo>
                    <a:pt x="1754981" y="233839"/>
                    <a:pt x="1755934" y="234791"/>
                    <a:pt x="1755934" y="235744"/>
                  </a:cubicBezTo>
                  <a:cubicBezTo>
                    <a:pt x="1755934" y="236696"/>
                    <a:pt x="1754981" y="237649"/>
                    <a:pt x="1754981" y="240506"/>
                  </a:cubicBezTo>
                  <a:cubicBezTo>
                    <a:pt x="1754981" y="237649"/>
                    <a:pt x="1754981" y="234791"/>
                    <a:pt x="1754981" y="232886"/>
                  </a:cubicBezTo>
                  <a:close/>
                  <a:moveTo>
                    <a:pt x="1754029" y="281464"/>
                  </a:moveTo>
                  <a:cubicBezTo>
                    <a:pt x="1754029" y="270986"/>
                    <a:pt x="1754029" y="261461"/>
                    <a:pt x="1754981" y="252889"/>
                  </a:cubicBezTo>
                  <a:cubicBezTo>
                    <a:pt x="1755934" y="244316"/>
                    <a:pt x="1756886" y="238601"/>
                    <a:pt x="1756886" y="236696"/>
                  </a:cubicBezTo>
                  <a:cubicBezTo>
                    <a:pt x="1758791" y="242411"/>
                    <a:pt x="1761649" y="250031"/>
                    <a:pt x="1763554" y="256699"/>
                  </a:cubicBezTo>
                  <a:cubicBezTo>
                    <a:pt x="1764506" y="265271"/>
                    <a:pt x="1766411" y="274796"/>
                    <a:pt x="1768316" y="286226"/>
                  </a:cubicBezTo>
                  <a:cubicBezTo>
                    <a:pt x="1763554" y="298609"/>
                    <a:pt x="1758791" y="310991"/>
                    <a:pt x="1754981" y="322421"/>
                  </a:cubicBezTo>
                  <a:cubicBezTo>
                    <a:pt x="1754981" y="320516"/>
                    <a:pt x="1754981" y="318611"/>
                    <a:pt x="1754029" y="317659"/>
                  </a:cubicBezTo>
                  <a:cubicBezTo>
                    <a:pt x="1754029" y="317659"/>
                    <a:pt x="1754029" y="316706"/>
                    <a:pt x="1754029" y="316706"/>
                  </a:cubicBezTo>
                  <a:cubicBezTo>
                    <a:pt x="1754029" y="303371"/>
                    <a:pt x="1754029" y="291941"/>
                    <a:pt x="1754029" y="281464"/>
                  </a:cubicBezTo>
                  <a:close/>
                  <a:moveTo>
                    <a:pt x="1687354" y="295751"/>
                  </a:moveTo>
                  <a:cubicBezTo>
                    <a:pt x="1686401" y="302419"/>
                    <a:pt x="1685449" y="309086"/>
                    <a:pt x="1685449" y="314801"/>
                  </a:cubicBezTo>
                  <a:cubicBezTo>
                    <a:pt x="1685449" y="318611"/>
                    <a:pt x="1684496" y="321469"/>
                    <a:pt x="1684496" y="325279"/>
                  </a:cubicBezTo>
                  <a:cubicBezTo>
                    <a:pt x="1683544" y="320516"/>
                    <a:pt x="1682591" y="316706"/>
                    <a:pt x="1681639" y="311944"/>
                  </a:cubicBezTo>
                  <a:cubicBezTo>
                    <a:pt x="1681639" y="310039"/>
                    <a:pt x="1681639" y="309086"/>
                    <a:pt x="1681639" y="309086"/>
                  </a:cubicBezTo>
                  <a:cubicBezTo>
                    <a:pt x="1681639" y="309086"/>
                    <a:pt x="1681639" y="309086"/>
                    <a:pt x="1681639" y="310039"/>
                  </a:cubicBezTo>
                  <a:cubicBezTo>
                    <a:pt x="1681639" y="309086"/>
                    <a:pt x="1680686" y="307181"/>
                    <a:pt x="1680686" y="306229"/>
                  </a:cubicBezTo>
                  <a:cubicBezTo>
                    <a:pt x="1680686" y="305276"/>
                    <a:pt x="1680686" y="304324"/>
                    <a:pt x="1681639" y="303371"/>
                  </a:cubicBezTo>
                  <a:cubicBezTo>
                    <a:pt x="1682591" y="300514"/>
                    <a:pt x="1683544" y="297656"/>
                    <a:pt x="1684496" y="295751"/>
                  </a:cubicBezTo>
                  <a:cubicBezTo>
                    <a:pt x="1686401" y="290989"/>
                    <a:pt x="1687354" y="287179"/>
                    <a:pt x="1689259" y="282416"/>
                  </a:cubicBezTo>
                  <a:cubicBezTo>
                    <a:pt x="1687354" y="287179"/>
                    <a:pt x="1687354" y="291941"/>
                    <a:pt x="1687354" y="295751"/>
                  </a:cubicBezTo>
                  <a:close/>
                  <a:moveTo>
                    <a:pt x="1678781" y="276701"/>
                  </a:moveTo>
                  <a:cubicBezTo>
                    <a:pt x="1680686" y="266224"/>
                    <a:pt x="1682591" y="255746"/>
                    <a:pt x="1684496" y="245269"/>
                  </a:cubicBezTo>
                  <a:cubicBezTo>
                    <a:pt x="1685449" y="250031"/>
                    <a:pt x="1686401" y="254794"/>
                    <a:pt x="1686401" y="259556"/>
                  </a:cubicBezTo>
                  <a:cubicBezTo>
                    <a:pt x="1686401" y="262414"/>
                    <a:pt x="1686401" y="265271"/>
                    <a:pt x="1686401" y="268129"/>
                  </a:cubicBezTo>
                  <a:cubicBezTo>
                    <a:pt x="1686401" y="269081"/>
                    <a:pt x="1686401" y="270034"/>
                    <a:pt x="1686401" y="270986"/>
                  </a:cubicBezTo>
                  <a:cubicBezTo>
                    <a:pt x="1682591" y="276701"/>
                    <a:pt x="1679734" y="284321"/>
                    <a:pt x="1675924" y="292894"/>
                  </a:cubicBezTo>
                  <a:cubicBezTo>
                    <a:pt x="1675924" y="292894"/>
                    <a:pt x="1675924" y="291941"/>
                    <a:pt x="1675924" y="291941"/>
                  </a:cubicBezTo>
                  <a:cubicBezTo>
                    <a:pt x="1676876" y="287179"/>
                    <a:pt x="1677829" y="283369"/>
                    <a:pt x="1678781" y="278606"/>
                  </a:cubicBezTo>
                  <a:cubicBezTo>
                    <a:pt x="1679734" y="276701"/>
                    <a:pt x="1679734" y="275749"/>
                    <a:pt x="1679734" y="275749"/>
                  </a:cubicBezTo>
                  <a:cubicBezTo>
                    <a:pt x="1679734" y="275749"/>
                    <a:pt x="1679734" y="275749"/>
                    <a:pt x="1678781" y="276701"/>
                  </a:cubicBezTo>
                  <a:close/>
                  <a:moveTo>
                    <a:pt x="1677829" y="199549"/>
                  </a:moveTo>
                  <a:cubicBezTo>
                    <a:pt x="1677829" y="201454"/>
                    <a:pt x="1677829" y="202406"/>
                    <a:pt x="1678781" y="204311"/>
                  </a:cubicBezTo>
                  <a:cubicBezTo>
                    <a:pt x="1677829" y="207169"/>
                    <a:pt x="1676876" y="210979"/>
                    <a:pt x="1676876" y="213836"/>
                  </a:cubicBezTo>
                  <a:cubicBezTo>
                    <a:pt x="1676876" y="209074"/>
                    <a:pt x="1676876" y="204311"/>
                    <a:pt x="1677829" y="199549"/>
                  </a:cubicBezTo>
                  <a:close/>
                  <a:moveTo>
                    <a:pt x="1640681" y="226219"/>
                  </a:moveTo>
                  <a:cubicBezTo>
                    <a:pt x="1643539" y="233839"/>
                    <a:pt x="1646396" y="244316"/>
                    <a:pt x="1649254" y="254794"/>
                  </a:cubicBezTo>
                  <a:cubicBezTo>
                    <a:pt x="1651159" y="260509"/>
                    <a:pt x="1652111" y="267176"/>
                    <a:pt x="1654016" y="274796"/>
                  </a:cubicBezTo>
                  <a:cubicBezTo>
                    <a:pt x="1654016" y="276701"/>
                    <a:pt x="1653064" y="279559"/>
                    <a:pt x="1653064" y="281464"/>
                  </a:cubicBezTo>
                  <a:cubicBezTo>
                    <a:pt x="1653064" y="280511"/>
                    <a:pt x="1652111" y="279559"/>
                    <a:pt x="1652111" y="279559"/>
                  </a:cubicBezTo>
                  <a:cubicBezTo>
                    <a:pt x="1652111" y="279559"/>
                    <a:pt x="1652111" y="280511"/>
                    <a:pt x="1652111" y="282416"/>
                  </a:cubicBezTo>
                  <a:cubicBezTo>
                    <a:pt x="1651159" y="288131"/>
                    <a:pt x="1650206" y="293846"/>
                    <a:pt x="1649254" y="300514"/>
                  </a:cubicBezTo>
                  <a:cubicBezTo>
                    <a:pt x="1646396" y="293846"/>
                    <a:pt x="1644491" y="288131"/>
                    <a:pt x="1641634" y="281464"/>
                  </a:cubicBezTo>
                  <a:cubicBezTo>
                    <a:pt x="1642586" y="280511"/>
                    <a:pt x="1642586" y="280511"/>
                    <a:pt x="1643539" y="279559"/>
                  </a:cubicBezTo>
                  <a:cubicBezTo>
                    <a:pt x="1644491" y="278606"/>
                    <a:pt x="1646396" y="277654"/>
                    <a:pt x="1647349" y="277654"/>
                  </a:cubicBezTo>
                  <a:cubicBezTo>
                    <a:pt x="1651159" y="274796"/>
                    <a:pt x="1654016" y="273844"/>
                    <a:pt x="1654016" y="273844"/>
                  </a:cubicBezTo>
                  <a:cubicBezTo>
                    <a:pt x="1654016" y="273844"/>
                    <a:pt x="1652111" y="274796"/>
                    <a:pt x="1647349" y="276701"/>
                  </a:cubicBezTo>
                  <a:cubicBezTo>
                    <a:pt x="1646396" y="277654"/>
                    <a:pt x="1645444" y="277654"/>
                    <a:pt x="1643539" y="278606"/>
                  </a:cubicBezTo>
                  <a:cubicBezTo>
                    <a:pt x="1643539" y="278606"/>
                    <a:pt x="1642586" y="279559"/>
                    <a:pt x="1642586" y="279559"/>
                  </a:cubicBezTo>
                  <a:cubicBezTo>
                    <a:pt x="1642586" y="271939"/>
                    <a:pt x="1642586" y="263366"/>
                    <a:pt x="1642586" y="255746"/>
                  </a:cubicBezTo>
                  <a:cubicBezTo>
                    <a:pt x="1640681" y="246221"/>
                    <a:pt x="1640681" y="235744"/>
                    <a:pt x="1640681" y="226219"/>
                  </a:cubicBezTo>
                  <a:cubicBezTo>
                    <a:pt x="1639729" y="226219"/>
                    <a:pt x="1639729" y="226219"/>
                    <a:pt x="1640681" y="226219"/>
                  </a:cubicBezTo>
                  <a:close/>
                  <a:moveTo>
                    <a:pt x="1620679" y="348139"/>
                  </a:moveTo>
                  <a:cubicBezTo>
                    <a:pt x="1620679" y="349091"/>
                    <a:pt x="1620679" y="350044"/>
                    <a:pt x="1620679" y="351949"/>
                  </a:cubicBezTo>
                  <a:cubicBezTo>
                    <a:pt x="1620679" y="352901"/>
                    <a:pt x="1620679" y="353854"/>
                    <a:pt x="1620679" y="353854"/>
                  </a:cubicBezTo>
                  <a:cubicBezTo>
                    <a:pt x="1619726" y="354806"/>
                    <a:pt x="1619726" y="355759"/>
                    <a:pt x="1618774" y="356711"/>
                  </a:cubicBezTo>
                  <a:cubicBezTo>
                    <a:pt x="1619726" y="353854"/>
                    <a:pt x="1620679" y="350044"/>
                    <a:pt x="1620679" y="348139"/>
                  </a:cubicBezTo>
                  <a:close/>
                  <a:moveTo>
                    <a:pt x="1618774" y="311944"/>
                  </a:moveTo>
                  <a:cubicBezTo>
                    <a:pt x="1617821" y="312896"/>
                    <a:pt x="1617821" y="313849"/>
                    <a:pt x="1616869" y="315754"/>
                  </a:cubicBezTo>
                  <a:cubicBezTo>
                    <a:pt x="1613059" y="323374"/>
                    <a:pt x="1609249" y="332899"/>
                    <a:pt x="1605439" y="343376"/>
                  </a:cubicBezTo>
                  <a:cubicBezTo>
                    <a:pt x="1604486" y="345281"/>
                    <a:pt x="1603534" y="348139"/>
                    <a:pt x="1602581" y="350996"/>
                  </a:cubicBezTo>
                  <a:cubicBezTo>
                    <a:pt x="1602581" y="348139"/>
                    <a:pt x="1602581" y="345281"/>
                    <a:pt x="1602581" y="342424"/>
                  </a:cubicBezTo>
                  <a:cubicBezTo>
                    <a:pt x="1605439" y="334804"/>
                    <a:pt x="1609249" y="328136"/>
                    <a:pt x="1613059" y="321469"/>
                  </a:cubicBezTo>
                  <a:cubicBezTo>
                    <a:pt x="1614964" y="317659"/>
                    <a:pt x="1617821" y="313849"/>
                    <a:pt x="1619726" y="310039"/>
                  </a:cubicBezTo>
                  <a:cubicBezTo>
                    <a:pt x="1618774" y="310991"/>
                    <a:pt x="1618774" y="310991"/>
                    <a:pt x="1618774" y="311944"/>
                  </a:cubicBezTo>
                  <a:close/>
                  <a:moveTo>
                    <a:pt x="1610201" y="269081"/>
                  </a:moveTo>
                  <a:cubicBezTo>
                    <a:pt x="1612106" y="265271"/>
                    <a:pt x="1613059" y="261461"/>
                    <a:pt x="1614011" y="258604"/>
                  </a:cubicBezTo>
                  <a:cubicBezTo>
                    <a:pt x="1614964" y="256699"/>
                    <a:pt x="1615916" y="254794"/>
                    <a:pt x="1616869" y="252889"/>
                  </a:cubicBezTo>
                  <a:cubicBezTo>
                    <a:pt x="1616869" y="264319"/>
                    <a:pt x="1617821" y="277654"/>
                    <a:pt x="1617821" y="292894"/>
                  </a:cubicBezTo>
                  <a:cubicBezTo>
                    <a:pt x="1617821" y="292894"/>
                    <a:pt x="1617821" y="293846"/>
                    <a:pt x="1617821" y="293846"/>
                  </a:cubicBezTo>
                  <a:cubicBezTo>
                    <a:pt x="1616869" y="291941"/>
                    <a:pt x="1615916" y="290036"/>
                    <a:pt x="1614011" y="289084"/>
                  </a:cubicBezTo>
                  <a:cubicBezTo>
                    <a:pt x="1611154" y="284321"/>
                    <a:pt x="1608296" y="280511"/>
                    <a:pt x="1606391" y="277654"/>
                  </a:cubicBezTo>
                  <a:cubicBezTo>
                    <a:pt x="1608296" y="274796"/>
                    <a:pt x="1609249" y="271939"/>
                    <a:pt x="1610201" y="269081"/>
                  </a:cubicBezTo>
                  <a:close/>
                  <a:moveTo>
                    <a:pt x="1600676" y="297656"/>
                  </a:moveTo>
                  <a:cubicBezTo>
                    <a:pt x="1602581" y="290989"/>
                    <a:pt x="1604486" y="285274"/>
                    <a:pt x="1606391" y="279559"/>
                  </a:cubicBezTo>
                  <a:cubicBezTo>
                    <a:pt x="1607344" y="282416"/>
                    <a:pt x="1609249" y="286226"/>
                    <a:pt x="1611154" y="290989"/>
                  </a:cubicBezTo>
                  <a:cubicBezTo>
                    <a:pt x="1613059" y="294799"/>
                    <a:pt x="1614964" y="298609"/>
                    <a:pt x="1616869" y="303371"/>
                  </a:cubicBezTo>
                  <a:cubicBezTo>
                    <a:pt x="1613059" y="307181"/>
                    <a:pt x="1610201" y="312896"/>
                    <a:pt x="1606391" y="317659"/>
                  </a:cubicBezTo>
                  <a:cubicBezTo>
                    <a:pt x="1604486" y="320516"/>
                    <a:pt x="1602581" y="322421"/>
                    <a:pt x="1601629" y="325279"/>
                  </a:cubicBezTo>
                  <a:cubicBezTo>
                    <a:pt x="1601629" y="323374"/>
                    <a:pt x="1601629" y="321469"/>
                    <a:pt x="1600676" y="319564"/>
                  </a:cubicBezTo>
                  <a:cubicBezTo>
                    <a:pt x="1600676" y="314801"/>
                    <a:pt x="1599724" y="310039"/>
                    <a:pt x="1599724" y="305276"/>
                  </a:cubicBezTo>
                  <a:cubicBezTo>
                    <a:pt x="1599724" y="302419"/>
                    <a:pt x="1600676" y="300514"/>
                    <a:pt x="1600676" y="297656"/>
                  </a:cubicBezTo>
                  <a:close/>
                  <a:moveTo>
                    <a:pt x="1567339" y="315754"/>
                  </a:moveTo>
                  <a:cubicBezTo>
                    <a:pt x="1567339" y="320516"/>
                    <a:pt x="1568291" y="325279"/>
                    <a:pt x="1568291" y="330041"/>
                  </a:cubicBezTo>
                  <a:cubicBezTo>
                    <a:pt x="1567339" y="326231"/>
                    <a:pt x="1567339" y="323374"/>
                    <a:pt x="1566386" y="320516"/>
                  </a:cubicBezTo>
                  <a:cubicBezTo>
                    <a:pt x="1567339" y="319564"/>
                    <a:pt x="1567339" y="317659"/>
                    <a:pt x="1567339" y="315754"/>
                  </a:cubicBezTo>
                  <a:close/>
                  <a:moveTo>
                    <a:pt x="1547336" y="265271"/>
                  </a:moveTo>
                  <a:cubicBezTo>
                    <a:pt x="1547336" y="269081"/>
                    <a:pt x="1546384" y="271939"/>
                    <a:pt x="1546384" y="275749"/>
                  </a:cubicBezTo>
                  <a:cubicBezTo>
                    <a:pt x="1546384" y="274796"/>
                    <a:pt x="1545431" y="273844"/>
                    <a:pt x="1545431" y="272891"/>
                  </a:cubicBezTo>
                  <a:cubicBezTo>
                    <a:pt x="1546384" y="270986"/>
                    <a:pt x="1546384" y="268129"/>
                    <a:pt x="1547336" y="265271"/>
                  </a:cubicBezTo>
                  <a:close/>
                  <a:moveTo>
                    <a:pt x="1541621" y="286226"/>
                  </a:moveTo>
                  <a:cubicBezTo>
                    <a:pt x="1542574" y="289084"/>
                    <a:pt x="1543526" y="290989"/>
                    <a:pt x="1543526" y="293846"/>
                  </a:cubicBezTo>
                  <a:cubicBezTo>
                    <a:pt x="1543526" y="295751"/>
                    <a:pt x="1542574" y="298609"/>
                    <a:pt x="1542574" y="301466"/>
                  </a:cubicBezTo>
                  <a:cubicBezTo>
                    <a:pt x="1541621" y="298609"/>
                    <a:pt x="1540669" y="294799"/>
                    <a:pt x="1539716" y="291941"/>
                  </a:cubicBezTo>
                  <a:cubicBezTo>
                    <a:pt x="1540669" y="289084"/>
                    <a:pt x="1541621" y="288131"/>
                    <a:pt x="1541621" y="286226"/>
                  </a:cubicBezTo>
                  <a:close/>
                  <a:moveTo>
                    <a:pt x="1537811" y="271939"/>
                  </a:moveTo>
                  <a:cubicBezTo>
                    <a:pt x="1537811" y="273844"/>
                    <a:pt x="1538764" y="274796"/>
                    <a:pt x="1538764" y="276701"/>
                  </a:cubicBezTo>
                  <a:cubicBezTo>
                    <a:pt x="1537811" y="277654"/>
                    <a:pt x="1537811" y="278606"/>
                    <a:pt x="1536859" y="280511"/>
                  </a:cubicBezTo>
                  <a:cubicBezTo>
                    <a:pt x="1537811" y="276701"/>
                    <a:pt x="1537811" y="273844"/>
                    <a:pt x="1537811" y="271939"/>
                  </a:cubicBezTo>
                  <a:close/>
                  <a:moveTo>
                    <a:pt x="1533049" y="338614"/>
                  </a:moveTo>
                  <a:cubicBezTo>
                    <a:pt x="1533049" y="337661"/>
                    <a:pt x="1533049" y="336709"/>
                    <a:pt x="1533049" y="335756"/>
                  </a:cubicBezTo>
                  <a:cubicBezTo>
                    <a:pt x="1534001" y="340519"/>
                    <a:pt x="1534954" y="345281"/>
                    <a:pt x="1535906" y="350044"/>
                  </a:cubicBezTo>
                  <a:cubicBezTo>
                    <a:pt x="1536859" y="352901"/>
                    <a:pt x="1536859" y="354806"/>
                    <a:pt x="1536859" y="357664"/>
                  </a:cubicBezTo>
                  <a:cubicBezTo>
                    <a:pt x="1536859" y="359569"/>
                    <a:pt x="1536859" y="360521"/>
                    <a:pt x="1536859" y="362426"/>
                  </a:cubicBezTo>
                  <a:cubicBezTo>
                    <a:pt x="1536859" y="362426"/>
                    <a:pt x="1536859" y="362426"/>
                    <a:pt x="1536859" y="362426"/>
                  </a:cubicBezTo>
                  <a:cubicBezTo>
                    <a:pt x="1534954" y="356711"/>
                    <a:pt x="1533049" y="351949"/>
                    <a:pt x="1532096" y="346234"/>
                  </a:cubicBezTo>
                  <a:cubicBezTo>
                    <a:pt x="1533049" y="343376"/>
                    <a:pt x="1533049" y="341471"/>
                    <a:pt x="1533049" y="338614"/>
                  </a:cubicBezTo>
                  <a:close/>
                  <a:moveTo>
                    <a:pt x="1519714" y="270986"/>
                  </a:moveTo>
                  <a:cubicBezTo>
                    <a:pt x="1521619" y="279559"/>
                    <a:pt x="1523524" y="288131"/>
                    <a:pt x="1525429" y="297656"/>
                  </a:cubicBezTo>
                  <a:cubicBezTo>
                    <a:pt x="1525429" y="298609"/>
                    <a:pt x="1525429" y="299561"/>
                    <a:pt x="1524476" y="301466"/>
                  </a:cubicBezTo>
                  <a:cubicBezTo>
                    <a:pt x="1523524" y="306229"/>
                    <a:pt x="1522571" y="310991"/>
                    <a:pt x="1521619" y="315754"/>
                  </a:cubicBezTo>
                  <a:cubicBezTo>
                    <a:pt x="1520666" y="313849"/>
                    <a:pt x="1520666" y="311944"/>
                    <a:pt x="1519714" y="310991"/>
                  </a:cubicBezTo>
                  <a:cubicBezTo>
                    <a:pt x="1519714" y="295751"/>
                    <a:pt x="1518761" y="281464"/>
                    <a:pt x="1517809" y="268129"/>
                  </a:cubicBezTo>
                  <a:cubicBezTo>
                    <a:pt x="1519714" y="268129"/>
                    <a:pt x="1519714" y="269081"/>
                    <a:pt x="1519714" y="270986"/>
                  </a:cubicBezTo>
                  <a:close/>
                  <a:moveTo>
                    <a:pt x="1503521" y="302419"/>
                  </a:moveTo>
                  <a:cubicBezTo>
                    <a:pt x="1503521" y="306229"/>
                    <a:pt x="1503521" y="310039"/>
                    <a:pt x="1502569" y="313849"/>
                  </a:cubicBezTo>
                  <a:cubicBezTo>
                    <a:pt x="1502569" y="318611"/>
                    <a:pt x="1502569" y="324326"/>
                    <a:pt x="1502569" y="330041"/>
                  </a:cubicBezTo>
                  <a:cubicBezTo>
                    <a:pt x="1502569" y="330041"/>
                    <a:pt x="1502569" y="330041"/>
                    <a:pt x="1501616" y="329089"/>
                  </a:cubicBezTo>
                  <a:cubicBezTo>
                    <a:pt x="1500664" y="323374"/>
                    <a:pt x="1498759" y="317659"/>
                    <a:pt x="1497806" y="311944"/>
                  </a:cubicBezTo>
                  <a:cubicBezTo>
                    <a:pt x="1500664" y="309086"/>
                    <a:pt x="1502569" y="306229"/>
                    <a:pt x="1503521" y="302419"/>
                  </a:cubicBezTo>
                  <a:close/>
                  <a:moveTo>
                    <a:pt x="1477804" y="272891"/>
                  </a:moveTo>
                  <a:cubicBezTo>
                    <a:pt x="1477804" y="273844"/>
                    <a:pt x="1477804" y="273844"/>
                    <a:pt x="1477804" y="272891"/>
                  </a:cubicBezTo>
                  <a:cubicBezTo>
                    <a:pt x="1477804" y="275749"/>
                    <a:pt x="1477804" y="278606"/>
                    <a:pt x="1477804" y="282416"/>
                  </a:cubicBezTo>
                  <a:cubicBezTo>
                    <a:pt x="1477804" y="286226"/>
                    <a:pt x="1476851" y="290989"/>
                    <a:pt x="1476851" y="294799"/>
                  </a:cubicBezTo>
                  <a:cubicBezTo>
                    <a:pt x="1476851" y="294799"/>
                    <a:pt x="1476851" y="295751"/>
                    <a:pt x="1475899" y="295751"/>
                  </a:cubicBezTo>
                  <a:cubicBezTo>
                    <a:pt x="1475899" y="290989"/>
                    <a:pt x="1474946" y="286226"/>
                    <a:pt x="1474946" y="282416"/>
                  </a:cubicBezTo>
                  <a:cubicBezTo>
                    <a:pt x="1475899" y="279559"/>
                    <a:pt x="1476851" y="276701"/>
                    <a:pt x="1477804" y="272891"/>
                  </a:cubicBezTo>
                  <a:close/>
                  <a:moveTo>
                    <a:pt x="1461611" y="326231"/>
                  </a:moveTo>
                  <a:cubicBezTo>
                    <a:pt x="1461611" y="327184"/>
                    <a:pt x="1461611" y="327184"/>
                    <a:pt x="1461611" y="328136"/>
                  </a:cubicBezTo>
                  <a:cubicBezTo>
                    <a:pt x="1461611" y="329089"/>
                    <a:pt x="1460659" y="329089"/>
                    <a:pt x="1460659" y="330041"/>
                  </a:cubicBezTo>
                  <a:cubicBezTo>
                    <a:pt x="1460659" y="330041"/>
                    <a:pt x="1460659" y="330041"/>
                    <a:pt x="1460659" y="329089"/>
                  </a:cubicBezTo>
                  <a:cubicBezTo>
                    <a:pt x="1460659" y="328136"/>
                    <a:pt x="1460659" y="327184"/>
                    <a:pt x="1461611" y="326231"/>
                  </a:cubicBezTo>
                  <a:close/>
                  <a:moveTo>
                    <a:pt x="1457801" y="309086"/>
                  </a:moveTo>
                  <a:cubicBezTo>
                    <a:pt x="1456849" y="310039"/>
                    <a:pt x="1456849" y="310039"/>
                    <a:pt x="1457801" y="309086"/>
                  </a:cubicBezTo>
                  <a:cubicBezTo>
                    <a:pt x="1456849" y="307181"/>
                    <a:pt x="1456849" y="305276"/>
                    <a:pt x="1455896" y="302419"/>
                  </a:cubicBezTo>
                  <a:cubicBezTo>
                    <a:pt x="1455896" y="305276"/>
                    <a:pt x="1456849" y="307181"/>
                    <a:pt x="1457801" y="309086"/>
                  </a:cubicBezTo>
                  <a:close/>
                  <a:moveTo>
                    <a:pt x="1442561" y="328136"/>
                  </a:moveTo>
                  <a:cubicBezTo>
                    <a:pt x="1442561" y="324326"/>
                    <a:pt x="1442561" y="321469"/>
                    <a:pt x="1442561" y="318611"/>
                  </a:cubicBezTo>
                  <a:cubicBezTo>
                    <a:pt x="1443514" y="323374"/>
                    <a:pt x="1443514" y="329089"/>
                    <a:pt x="1444466" y="333851"/>
                  </a:cubicBezTo>
                  <a:cubicBezTo>
                    <a:pt x="1443514" y="332899"/>
                    <a:pt x="1443514" y="330994"/>
                    <a:pt x="1442561" y="330041"/>
                  </a:cubicBezTo>
                  <a:cubicBezTo>
                    <a:pt x="1442561" y="330041"/>
                    <a:pt x="1442561" y="329089"/>
                    <a:pt x="1442561" y="328136"/>
                  </a:cubicBezTo>
                  <a:close/>
                  <a:moveTo>
                    <a:pt x="1415891" y="281464"/>
                  </a:moveTo>
                  <a:cubicBezTo>
                    <a:pt x="1415891" y="284321"/>
                    <a:pt x="1415891" y="286226"/>
                    <a:pt x="1415891" y="289084"/>
                  </a:cubicBezTo>
                  <a:cubicBezTo>
                    <a:pt x="1415891" y="289084"/>
                    <a:pt x="1415891" y="289084"/>
                    <a:pt x="1415891" y="289084"/>
                  </a:cubicBezTo>
                  <a:cubicBezTo>
                    <a:pt x="1414939" y="288131"/>
                    <a:pt x="1413986" y="287179"/>
                    <a:pt x="1413034" y="286226"/>
                  </a:cubicBezTo>
                  <a:cubicBezTo>
                    <a:pt x="1414939" y="284321"/>
                    <a:pt x="1415891" y="282416"/>
                    <a:pt x="1415891" y="281464"/>
                  </a:cubicBezTo>
                  <a:close/>
                  <a:moveTo>
                    <a:pt x="1412081" y="290036"/>
                  </a:moveTo>
                  <a:cubicBezTo>
                    <a:pt x="1413034" y="290989"/>
                    <a:pt x="1413034" y="291941"/>
                    <a:pt x="1413986" y="292894"/>
                  </a:cubicBezTo>
                  <a:cubicBezTo>
                    <a:pt x="1414939" y="293846"/>
                    <a:pt x="1414939" y="294799"/>
                    <a:pt x="1415891" y="295751"/>
                  </a:cubicBezTo>
                  <a:cubicBezTo>
                    <a:pt x="1415891" y="297656"/>
                    <a:pt x="1415891" y="299561"/>
                    <a:pt x="1415891" y="300514"/>
                  </a:cubicBezTo>
                  <a:cubicBezTo>
                    <a:pt x="1413986" y="296704"/>
                    <a:pt x="1413034" y="293846"/>
                    <a:pt x="1412081" y="290036"/>
                  </a:cubicBezTo>
                  <a:cubicBezTo>
                    <a:pt x="1412081" y="290036"/>
                    <a:pt x="1412081" y="290036"/>
                    <a:pt x="1412081" y="290036"/>
                  </a:cubicBezTo>
                  <a:close/>
                  <a:moveTo>
                    <a:pt x="1383506" y="364331"/>
                  </a:moveTo>
                  <a:cubicBezTo>
                    <a:pt x="1383506" y="362426"/>
                    <a:pt x="1383506" y="360521"/>
                    <a:pt x="1382554" y="358616"/>
                  </a:cubicBezTo>
                  <a:cubicBezTo>
                    <a:pt x="1382554" y="358616"/>
                    <a:pt x="1382554" y="357664"/>
                    <a:pt x="1382554" y="357664"/>
                  </a:cubicBezTo>
                  <a:cubicBezTo>
                    <a:pt x="1382554" y="358616"/>
                    <a:pt x="1383506" y="360521"/>
                    <a:pt x="1383506" y="362426"/>
                  </a:cubicBezTo>
                  <a:cubicBezTo>
                    <a:pt x="1384459" y="363379"/>
                    <a:pt x="1384459" y="363379"/>
                    <a:pt x="1383506" y="364331"/>
                  </a:cubicBezTo>
                  <a:close/>
                  <a:moveTo>
                    <a:pt x="1386364" y="298609"/>
                  </a:moveTo>
                  <a:cubicBezTo>
                    <a:pt x="1386364" y="298609"/>
                    <a:pt x="1386364" y="298609"/>
                    <a:pt x="1386364" y="298609"/>
                  </a:cubicBezTo>
                  <a:cubicBezTo>
                    <a:pt x="1385411" y="296704"/>
                    <a:pt x="1385411" y="295751"/>
                    <a:pt x="1384459" y="293846"/>
                  </a:cubicBezTo>
                  <a:cubicBezTo>
                    <a:pt x="1385411" y="292894"/>
                    <a:pt x="1385411" y="291941"/>
                    <a:pt x="1386364" y="290989"/>
                  </a:cubicBezTo>
                  <a:cubicBezTo>
                    <a:pt x="1388269" y="289084"/>
                    <a:pt x="1389221" y="287179"/>
                    <a:pt x="1391126" y="286226"/>
                  </a:cubicBezTo>
                  <a:cubicBezTo>
                    <a:pt x="1389221" y="290036"/>
                    <a:pt x="1387316" y="293846"/>
                    <a:pt x="1386364" y="298609"/>
                  </a:cubicBezTo>
                  <a:close/>
                  <a:moveTo>
                    <a:pt x="1383506" y="287179"/>
                  </a:moveTo>
                  <a:cubicBezTo>
                    <a:pt x="1383506" y="287179"/>
                    <a:pt x="1382554" y="288131"/>
                    <a:pt x="1382554" y="288131"/>
                  </a:cubicBezTo>
                  <a:cubicBezTo>
                    <a:pt x="1380649" y="283369"/>
                    <a:pt x="1378744" y="278606"/>
                    <a:pt x="1376839" y="274796"/>
                  </a:cubicBezTo>
                  <a:cubicBezTo>
                    <a:pt x="1379696" y="262414"/>
                    <a:pt x="1382554" y="251936"/>
                    <a:pt x="1384459" y="242411"/>
                  </a:cubicBezTo>
                  <a:cubicBezTo>
                    <a:pt x="1385411" y="250031"/>
                    <a:pt x="1387316" y="263366"/>
                    <a:pt x="1390174" y="281464"/>
                  </a:cubicBezTo>
                  <a:cubicBezTo>
                    <a:pt x="1388269" y="283369"/>
                    <a:pt x="1386364" y="285274"/>
                    <a:pt x="1383506" y="287179"/>
                  </a:cubicBezTo>
                  <a:close/>
                  <a:moveTo>
                    <a:pt x="1391126" y="310991"/>
                  </a:moveTo>
                  <a:cubicBezTo>
                    <a:pt x="1392079" y="307181"/>
                    <a:pt x="1392079" y="303371"/>
                    <a:pt x="1393031" y="299561"/>
                  </a:cubicBezTo>
                  <a:cubicBezTo>
                    <a:pt x="1393031" y="299561"/>
                    <a:pt x="1393031" y="298609"/>
                    <a:pt x="1393031" y="298609"/>
                  </a:cubicBezTo>
                  <a:cubicBezTo>
                    <a:pt x="1393031" y="300514"/>
                    <a:pt x="1393984" y="303371"/>
                    <a:pt x="1393984" y="305276"/>
                  </a:cubicBezTo>
                  <a:cubicBezTo>
                    <a:pt x="1393984" y="308134"/>
                    <a:pt x="1392079" y="309086"/>
                    <a:pt x="1391126" y="310991"/>
                  </a:cubicBezTo>
                  <a:close/>
                  <a:moveTo>
                    <a:pt x="1397794" y="278606"/>
                  </a:moveTo>
                  <a:cubicBezTo>
                    <a:pt x="1397794" y="278606"/>
                    <a:pt x="1397794" y="278606"/>
                    <a:pt x="1397794" y="278606"/>
                  </a:cubicBezTo>
                  <a:cubicBezTo>
                    <a:pt x="1397794" y="278606"/>
                    <a:pt x="1397794" y="279559"/>
                    <a:pt x="1397794" y="279559"/>
                  </a:cubicBezTo>
                  <a:cubicBezTo>
                    <a:pt x="1397794" y="279559"/>
                    <a:pt x="1397794" y="279559"/>
                    <a:pt x="1397794" y="278606"/>
                  </a:cubicBezTo>
                  <a:cubicBezTo>
                    <a:pt x="1397794" y="278606"/>
                    <a:pt x="1397794" y="278606"/>
                    <a:pt x="1397794" y="278606"/>
                  </a:cubicBezTo>
                  <a:close/>
                  <a:moveTo>
                    <a:pt x="1397794" y="322421"/>
                  </a:moveTo>
                  <a:cubicBezTo>
                    <a:pt x="1398746" y="325279"/>
                    <a:pt x="1398746" y="328136"/>
                    <a:pt x="1399699" y="331946"/>
                  </a:cubicBezTo>
                  <a:cubicBezTo>
                    <a:pt x="1399699" y="332899"/>
                    <a:pt x="1399699" y="332899"/>
                    <a:pt x="1399699" y="333851"/>
                  </a:cubicBezTo>
                  <a:cubicBezTo>
                    <a:pt x="1398746" y="330994"/>
                    <a:pt x="1397794" y="328136"/>
                    <a:pt x="1396841" y="326231"/>
                  </a:cubicBezTo>
                  <a:cubicBezTo>
                    <a:pt x="1396841" y="324326"/>
                    <a:pt x="1396841" y="323374"/>
                    <a:pt x="1397794" y="322421"/>
                  </a:cubicBezTo>
                  <a:close/>
                  <a:moveTo>
                    <a:pt x="1387316" y="231934"/>
                  </a:moveTo>
                  <a:cubicBezTo>
                    <a:pt x="1389221" y="242411"/>
                    <a:pt x="1392079" y="255746"/>
                    <a:pt x="1395889" y="270986"/>
                  </a:cubicBezTo>
                  <a:cubicBezTo>
                    <a:pt x="1395889" y="271939"/>
                    <a:pt x="1395889" y="271939"/>
                    <a:pt x="1394936" y="272891"/>
                  </a:cubicBezTo>
                  <a:cubicBezTo>
                    <a:pt x="1390174" y="257651"/>
                    <a:pt x="1386364" y="246221"/>
                    <a:pt x="1384459" y="240506"/>
                  </a:cubicBezTo>
                  <a:cubicBezTo>
                    <a:pt x="1386364" y="237649"/>
                    <a:pt x="1387316" y="234791"/>
                    <a:pt x="1387316" y="231934"/>
                  </a:cubicBezTo>
                  <a:close/>
                  <a:moveTo>
                    <a:pt x="1380649" y="232886"/>
                  </a:moveTo>
                  <a:cubicBezTo>
                    <a:pt x="1382554" y="230029"/>
                    <a:pt x="1384459" y="227171"/>
                    <a:pt x="1386364" y="225266"/>
                  </a:cubicBezTo>
                  <a:cubicBezTo>
                    <a:pt x="1386364" y="225266"/>
                    <a:pt x="1386364" y="225266"/>
                    <a:pt x="1386364" y="225266"/>
                  </a:cubicBezTo>
                  <a:cubicBezTo>
                    <a:pt x="1382554" y="234791"/>
                    <a:pt x="1377791" y="247174"/>
                    <a:pt x="1372076" y="262414"/>
                  </a:cubicBezTo>
                  <a:cubicBezTo>
                    <a:pt x="1371124" y="260509"/>
                    <a:pt x="1371124" y="259556"/>
                    <a:pt x="1370171" y="257651"/>
                  </a:cubicBezTo>
                  <a:cubicBezTo>
                    <a:pt x="1369219" y="256699"/>
                    <a:pt x="1369219" y="255746"/>
                    <a:pt x="1369219" y="253841"/>
                  </a:cubicBezTo>
                  <a:cubicBezTo>
                    <a:pt x="1373029" y="245269"/>
                    <a:pt x="1376839" y="238601"/>
                    <a:pt x="1380649" y="232886"/>
                  </a:cubicBezTo>
                  <a:close/>
                  <a:moveTo>
                    <a:pt x="1356836" y="300514"/>
                  </a:moveTo>
                  <a:cubicBezTo>
                    <a:pt x="1356836" y="301466"/>
                    <a:pt x="1356836" y="301466"/>
                    <a:pt x="1356836" y="302419"/>
                  </a:cubicBezTo>
                  <a:cubicBezTo>
                    <a:pt x="1356836" y="303371"/>
                    <a:pt x="1356836" y="303371"/>
                    <a:pt x="1355884" y="304324"/>
                  </a:cubicBezTo>
                  <a:cubicBezTo>
                    <a:pt x="1355884" y="302419"/>
                    <a:pt x="1355884" y="301466"/>
                    <a:pt x="1355884" y="299561"/>
                  </a:cubicBezTo>
                  <a:cubicBezTo>
                    <a:pt x="1355884" y="299561"/>
                    <a:pt x="1356836" y="299561"/>
                    <a:pt x="1356836" y="300514"/>
                  </a:cubicBezTo>
                  <a:close/>
                  <a:moveTo>
                    <a:pt x="1339691" y="325279"/>
                  </a:moveTo>
                  <a:cubicBezTo>
                    <a:pt x="1339691" y="325279"/>
                    <a:pt x="1339691" y="324326"/>
                    <a:pt x="1339691" y="324326"/>
                  </a:cubicBezTo>
                  <a:cubicBezTo>
                    <a:pt x="1340644" y="322421"/>
                    <a:pt x="1341596" y="319564"/>
                    <a:pt x="1341596" y="317659"/>
                  </a:cubicBezTo>
                  <a:cubicBezTo>
                    <a:pt x="1341596" y="317659"/>
                    <a:pt x="1341596" y="317659"/>
                    <a:pt x="1341596" y="317659"/>
                  </a:cubicBezTo>
                  <a:cubicBezTo>
                    <a:pt x="1341596" y="322421"/>
                    <a:pt x="1341596" y="326231"/>
                    <a:pt x="1341596" y="330994"/>
                  </a:cubicBezTo>
                  <a:cubicBezTo>
                    <a:pt x="1341596" y="328136"/>
                    <a:pt x="1340644" y="326231"/>
                    <a:pt x="1339691" y="325279"/>
                  </a:cubicBezTo>
                  <a:close/>
                  <a:moveTo>
                    <a:pt x="1340644" y="226219"/>
                  </a:moveTo>
                  <a:cubicBezTo>
                    <a:pt x="1340644" y="225266"/>
                    <a:pt x="1340644" y="225266"/>
                    <a:pt x="1340644" y="226219"/>
                  </a:cubicBezTo>
                  <a:cubicBezTo>
                    <a:pt x="1341596" y="229076"/>
                    <a:pt x="1343501" y="232886"/>
                    <a:pt x="1344454" y="237649"/>
                  </a:cubicBezTo>
                  <a:cubicBezTo>
                    <a:pt x="1344454" y="239554"/>
                    <a:pt x="1344454" y="240506"/>
                    <a:pt x="1344454" y="242411"/>
                  </a:cubicBezTo>
                  <a:cubicBezTo>
                    <a:pt x="1344454" y="249079"/>
                    <a:pt x="1343501" y="256699"/>
                    <a:pt x="1343501" y="264319"/>
                  </a:cubicBezTo>
                  <a:cubicBezTo>
                    <a:pt x="1343501" y="267176"/>
                    <a:pt x="1343501" y="270034"/>
                    <a:pt x="1343501" y="272891"/>
                  </a:cubicBezTo>
                  <a:cubicBezTo>
                    <a:pt x="1341596" y="271939"/>
                    <a:pt x="1340644" y="270034"/>
                    <a:pt x="1339691" y="269081"/>
                  </a:cubicBezTo>
                  <a:cubicBezTo>
                    <a:pt x="1338739" y="252889"/>
                    <a:pt x="1339691" y="238601"/>
                    <a:pt x="1340644" y="226219"/>
                  </a:cubicBezTo>
                  <a:close/>
                  <a:moveTo>
                    <a:pt x="1337786" y="295751"/>
                  </a:moveTo>
                  <a:cubicBezTo>
                    <a:pt x="1337786" y="288131"/>
                    <a:pt x="1338739" y="279559"/>
                    <a:pt x="1338739" y="271939"/>
                  </a:cubicBezTo>
                  <a:cubicBezTo>
                    <a:pt x="1339691" y="272891"/>
                    <a:pt x="1341596" y="274796"/>
                    <a:pt x="1342549" y="276701"/>
                  </a:cubicBezTo>
                  <a:cubicBezTo>
                    <a:pt x="1342549" y="276701"/>
                    <a:pt x="1342549" y="276701"/>
                    <a:pt x="1342549" y="276701"/>
                  </a:cubicBezTo>
                  <a:cubicBezTo>
                    <a:pt x="1342549" y="279559"/>
                    <a:pt x="1342549" y="283369"/>
                    <a:pt x="1342549" y="286226"/>
                  </a:cubicBezTo>
                  <a:cubicBezTo>
                    <a:pt x="1340644" y="290036"/>
                    <a:pt x="1338739" y="292894"/>
                    <a:pt x="1337786" y="295751"/>
                  </a:cubicBezTo>
                  <a:cubicBezTo>
                    <a:pt x="1337786" y="296704"/>
                    <a:pt x="1337786" y="296704"/>
                    <a:pt x="1337786" y="296704"/>
                  </a:cubicBezTo>
                  <a:cubicBezTo>
                    <a:pt x="1337786" y="296704"/>
                    <a:pt x="1337786" y="295751"/>
                    <a:pt x="1337786" y="295751"/>
                  </a:cubicBezTo>
                  <a:close/>
                  <a:moveTo>
                    <a:pt x="1314926" y="320516"/>
                  </a:move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lose/>
                  <a:moveTo>
                    <a:pt x="1311116" y="312896"/>
                  </a:moveTo>
                  <a:cubicBezTo>
                    <a:pt x="1311116" y="312896"/>
                    <a:pt x="1312069" y="313849"/>
                    <a:pt x="1311116" y="312896"/>
                  </a:cubicBezTo>
                  <a:cubicBezTo>
                    <a:pt x="1311116" y="313849"/>
                    <a:pt x="1311116" y="313849"/>
                    <a:pt x="1311116" y="314801"/>
                  </a:cubicBezTo>
                  <a:cubicBezTo>
                    <a:pt x="1311116" y="314801"/>
                    <a:pt x="1311116" y="314801"/>
                    <a:pt x="1311116" y="314801"/>
                  </a:cubicBezTo>
                  <a:cubicBezTo>
                    <a:pt x="1311116" y="313849"/>
                    <a:pt x="1311116" y="313849"/>
                    <a:pt x="1311116" y="312896"/>
                  </a:cubicBezTo>
                  <a:close/>
                  <a:moveTo>
                    <a:pt x="1242536" y="344329"/>
                  </a:moveTo>
                  <a:cubicBezTo>
                    <a:pt x="1241584" y="341471"/>
                    <a:pt x="1239679" y="339566"/>
                    <a:pt x="1238726" y="336709"/>
                  </a:cubicBezTo>
                  <a:cubicBezTo>
                    <a:pt x="1238726" y="328136"/>
                    <a:pt x="1238726" y="318611"/>
                    <a:pt x="1238726" y="310991"/>
                  </a:cubicBezTo>
                  <a:cubicBezTo>
                    <a:pt x="1238726" y="309086"/>
                    <a:pt x="1238726" y="308134"/>
                    <a:pt x="1238726" y="307181"/>
                  </a:cubicBezTo>
                  <a:cubicBezTo>
                    <a:pt x="1240631" y="317659"/>
                    <a:pt x="1241584" y="328136"/>
                    <a:pt x="1244441" y="339566"/>
                  </a:cubicBezTo>
                  <a:cubicBezTo>
                    <a:pt x="1244441" y="339566"/>
                    <a:pt x="1244441" y="340519"/>
                    <a:pt x="1244441" y="340519"/>
                  </a:cubicBezTo>
                  <a:cubicBezTo>
                    <a:pt x="1243489" y="341471"/>
                    <a:pt x="1242536" y="343376"/>
                    <a:pt x="1242536" y="344329"/>
                  </a:cubicBezTo>
                  <a:close/>
                  <a:moveTo>
                    <a:pt x="1279684" y="290989"/>
                  </a:moveTo>
                  <a:cubicBezTo>
                    <a:pt x="1279684" y="289084"/>
                    <a:pt x="1279684" y="286226"/>
                    <a:pt x="1279684" y="284321"/>
                  </a:cubicBezTo>
                  <a:cubicBezTo>
                    <a:pt x="1280636" y="285274"/>
                    <a:pt x="1280636" y="286226"/>
                    <a:pt x="1281589" y="287179"/>
                  </a:cubicBezTo>
                  <a:cubicBezTo>
                    <a:pt x="1280636" y="289084"/>
                    <a:pt x="1279684" y="290036"/>
                    <a:pt x="1279684" y="290989"/>
                  </a:cubicBezTo>
                  <a:close/>
                  <a:moveTo>
                    <a:pt x="1298734" y="332899"/>
                  </a:moveTo>
                  <a:cubicBezTo>
                    <a:pt x="1298734" y="332899"/>
                    <a:pt x="1298734" y="332899"/>
                    <a:pt x="1298734" y="332899"/>
                  </a:cubicBezTo>
                  <a:cubicBezTo>
                    <a:pt x="1298734" y="331946"/>
                    <a:pt x="1298734" y="331946"/>
                    <a:pt x="1298734" y="330994"/>
                  </a:cubicBezTo>
                  <a:cubicBezTo>
                    <a:pt x="1298734" y="331946"/>
                    <a:pt x="1298734" y="332899"/>
                    <a:pt x="1298734" y="332899"/>
                  </a:cubicBezTo>
                  <a:close/>
                  <a:moveTo>
                    <a:pt x="1295876" y="278606"/>
                  </a:moveTo>
                  <a:cubicBezTo>
                    <a:pt x="1298734" y="285274"/>
                    <a:pt x="1301591" y="291941"/>
                    <a:pt x="1305401" y="299561"/>
                  </a:cubicBezTo>
                  <a:cubicBezTo>
                    <a:pt x="1305401" y="299561"/>
                    <a:pt x="1305401" y="299561"/>
                    <a:pt x="1305401" y="300514"/>
                  </a:cubicBezTo>
                  <a:cubicBezTo>
                    <a:pt x="1305401" y="301466"/>
                    <a:pt x="1305401" y="302419"/>
                    <a:pt x="1304449" y="303371"/>
                  </a:cubicBezTo>
                  <a:cubicBezTo>
                    <a:pt x="1303496" y="300514"/>
                    <a:pt x="1301591" y="298609"/>
                    <a:pt x="1300639" y="295751"/>
                  </a:cubicBezTo>
                  <a:cubicBezTo>
                    <a:pt x="1298734" y="291941"/>
                    <a:pt x="1296829" y="288131"/>
                    <a:pt x="1293971" y="284321"/>
                  </a:cubicBezTo>
                  <a:cubicBezTo>
                    <a:pt x="1294924" y="282416"/>
                    <a:pt x="1295876" y="280511"/>
                    <a:pt x="1295876" y="278606"/>
                  </a:cubicBezTo>
                  <a:close/>
                  <a:moveTo>
                    <a:pt x="1299686" y="328136"/>
                  </a:moveTo>
                  <a:cubicBezTo>
                    <a:pt x="1299686" y="329089"/>
                    <a:pt x="1299686" y="329089"/>
                    <a:pt x="1299686" y="330041"/>
                  </a:cubicBezTo>
                  <a:cubicBezTo>
                    <a:pt x="1299686" y="330041"/>
                    <a:pt x="1298734" y="330994"/>
                    <a:pt x="1298734" y="331946"/>
                  </a:cubicBezTo>
                  <a:cubicBezTo>
                    <a:pt x="1296829" y="329089"/>
                    <a:pt x="1294924" y="326231"/>
                    <a:pt x="1293019" y="324326"/>
                  </a:cubicBezTo>
                  <a:cubicBezTo>
                    <a:pt x="1292066" y="322421"/>
                    <a:pt x="1290161" y="320516"/>
                    <a:pt x="1289209" y="318611"/>
                  </a:cubicBezTo>
                  <a:cubicBezTo>
                    <a:pt x="1289209" y="318611"/>
                    <a:pt x="1289209" y="318611"/>
                    <a:pt x="1289209" y="318611"/>
                  </a:cubicBezTo>
                  <a:cubicBezTo>
                    <a:pt x="1289209" y="314801"/>
                    <a:pt x="1289209" y="311944"/>
                    <a:pt x="1289209" y="309086"/>
                  </a:cubicBezTo>
                  <a:cubicBezTo>
                    <a:pt x="1289209" y="308134"/>
                    <a:pt x="1290161" y="306229"/>
                    <a:pt x="1290161" y="305276"/>
                  </a:cubicBezTo>
                  <a:cubicBezTo>
                    <a:pt x="1293019" y="311944"/>
                    <a:pt x="1296829" y="319564"/>
                    <a:pt x="1299686" y="328136"/>
                  </a:cubicBezTo>
                  <a:close/>
                  <a:moveTo>
                    <a:pt x="1289209" y="263366"/>
                  </a:moveTo>
                  <a:cubicBezTo>
                    <a:pt x="1288256" y="265271"/>
                    <a:pt x="1288256" y="266224"/>
                    <a:pt x="1287304" y="268129"/>
                  </a:cubicBezTo>
                  <a:cubicBezTo>
                    <a:pt x="1287304" y="265271"/>
                    <a:pt x="1287304" y="262414"/>
                    <a:pt x="1287304" y="259556"/>
                  </a:cubicBezTo>
                  <a:cubicBezTo>
                    <a:pt x="1287304" y="260509"/>
                    <a:pt x="1288256" y="262414"/>
                    <a:pt x="1289209" y="263366"/>
                  </a:cubicBezTo>
                  <a:close/>
                  <a:moveTo>
                    <a:pt x="1276826" y="238601"/>
                  </a:moveTo>
                  <a:cubicBezTo>
                    <a:pt x="1277779" y="239554"/>
                    <a:pt x="1277779" y="240506"/>
                    <a:pt x="1278731" y="242411"/>
                  </a:cubicBezTo>
                  <a:cubicBezTo>
                    <a:pt x="1280636" y="246221"/>
                    <a:pt x="1283494" y="251936"/>
                    <a:pt x="1286351" y="257651"/>
                  </a:cubicBezTo>
                  <a:cubicBezTo>
                    <a:pt x="1286351" y="260509"/>
                    <a:pt x="1285399" y="263366"/>
                    <a:pt x="1285399" y="267176"/>
                  </a:cubicBezTo>
                  <a:cubicBezTo>
                    <a:pt x="1282541" y="263366"/>
                    <a:pt x="1280636" y="259556"/>
                    <a:pt x="1277779" y="255746"/>
                  </a:cubicBezTo>
                  <a:cubicBezTo>
                    <a:pt x="1277779" y="250031"/>
                    <a:pt x="1276826" y="245269"/>
                    <a:pt x="1276826" y="242411"/>
                  </a:cubicBezTo>
                  <a:cubicBezTo>
                    <a:pt x="1276826" y="241459"/>
                    <a:pt x="1276826" y="239554"/>
                    <a:pt x="1276826" y="238601"/>
                  </a:cubicBezTo>
                  <a:close/>
                  <a:moveTo>
                    <a:pt x="1273016" y="271939"/>
                  </a:moveTo>
                  <a:cubicBezTo>
                    <a:pt x="1273016" y="271939"/>
                    <a:pt x="1273969" y="272891"/>
                    <a:pt x="1273969" y="272891"/>
                  </a:cubicBezTo>
                  <a:cubicBezTo>
                    <a:pt x="1273969" y="278606"/>
                    <a:pt x="1273016" y="284321"/>
                    <a:pt x="1273016" y="291941"/>
                  </a:cubicBezTo>
                  <a:cubicBezTo>
                    <a:pt x="1272064" y="290989"/>
                    <a:pt x="1272064" y="289084"/>
                    <a:pt x="1271111" y="288131"/>
                  </a:cubicBezTo>
                  <a:cubicBezTo>
                    <a:pt x="1271111" y="282416"/>
                    <a:pt x="1272064" y="276701"/>
                    <a:pt x="1273016" y="271939"/>
                  </a:cubicBezTo>
                  <a:close/>
                  <a:moveTo>
                    <a:pt x="1240631" y="229076"/>
                  </a:moveTo>
                  <a:cubicBezTo>
                    <a:pt x="1241584" y="226219"/>
                    <a:pt x="1243489" y="223361"/>
                    <a:pt x="1244441" y="220504"/>
                  </a:cubicBezTo>
                  <a:cubicBezTo>
                    <a:pt x="1247299" y="226219"/>
                    <a:pt x="1251109" y="230981"/>
                    <a:pt x="1253966" y="237649"/>
                  </a:cubicBezTo>
                  <a:cubicBezTo>
                    <a:pt x="1257776" y="244316"/>
                    <a:pt x="1260634" y="250031"/>
                    <a:pt x="1264444" y="257651"/>
                  </a:cubicBezTo>
                  <a:cubicBezTo>
                    <a:pt x="1265396" y="259556"/>
                    <a:pt x="1267301" y="262414"/>
                    <a:pt x="1268254" y="264319"/>
                  </a:cubicBezTo>
                  <a:cubicBezTo>
                    <a:pt x="1266349" y="270986"/>
                    <a:pt x="1264444" y="277654"/>
                    <a:pt x="1262539" y="286226"/>
                  </a:cubicBezTo>
                  <a:cubicBezTo>
                    <a:pt x="1259681" y="283369"/>
                    <a:pt x="1257776" y="280511"/>
                    <a:pt x="1254919" y="277654"/>
                  </a:cubicBezTo>
                  <a:cubicBezTo>
                    <a:pt x="1250156" y="268129"/>
                    <a:pt x="1246346" y="259556"/>
                    <a:pt x="1241584" y="251936"/>
                  </a:cubicBezTo>
                  <a:cubicBezTo>
                    <a:pt x="1239679" y="249079"/>
                    <a:pt x="1237774" y="246221"/>
                    <a:pt x="1235869" y="243364"/>
                  </a:cubicBezTo>
                  <a:cubicBezTo>
                    <a:pt x="1235869" y="243364"/>
                    <a:pt x="1235869" y="242411"/>
                    <a:pt x="1235869" y="242411"/>
                  </a:cubicBezTo>
                  <a:cubicBezTo>
                    <a:pt x="1237774" y="236696"/>
                    <a:pt x="1239679" y="232886"/>
                    <a:pt x="1240631" y="229076"/>
                  </a:cubicBezTo>
                  <a:close/>
                  <a:moveTo>
                    <a:pt x="1228249" y="304324"/>
                  </a:moveTo>
                  <a:cubicBezTo>
                    <a:pt x="1228249" y="298609"/>
                    <a:pt x="1227296" y="292894"/>
                    <a:pt x="1227296" y="288131"/>
                  </a:cubicBezTo>
                  <a:lnTo>
                    <a:pt x="1227296" y="281464"/>
                  </a:lnTo>
                  <a:cubicBezTo>
                    <a:pt x="1227296" y="280511"/>
                    <a:pt x="1228249" y="280511"/>
                    <a:pt x="1228249" y="279559"/>
                  </a:cubicBezTo>
                  <a:cubicBezTo>
                    <a:pt x="1228249" y="279559"/>
                    <a:pt x="1228249" y="278606"/>
                    <a:pt x="1228249" y="278606"/>
                  </a:cubicBezTo>
                  <a:cubicBezTo>
                    <a:pt x="1228249" y="278606"/>
                    <a:pt x="1229201" y="279559"/>
                    <a:pt x="1229201" y="279559"/>
                  </a:cubicBezTo>
                  <a:cubicBezTo>
                    <a:pt x="1230154" y="280511"/>
                    <a:pt x="1230154" y="282416"/>
                    <a:pt x="1231106" y="284321"/>
                  </a:cubicBezTo>
                  <a:cubicBezTo>
                    <a:pt x="1230154" y="290036"/>
                    <a:pt x="1229201" y="296704"/>
                    <a:pt x="1228249" y="304324"/>
                  </a:cubicBezTo>
                  <a:close/>
                  <a:moveTo>
                    <a:pt x="1232059" y="280511"/>
                  </a:moveTo>
                  <a:cubicBezTo>
                    <a:pt x="1232059" y="279559"/>
                    <a:pt x="1232059" y="279559"/>
                    <a:pt x="1232059" y="278606"/>
                  </a:cubicBezTo>
                  <a:cubicBezTo>
                    <a:pt x="1232059" y="277654"/>
                    <a:pt x="1231106" y="276701"/>
                    <a:pt x="1230154" y="275749"/>
                  </a:cubicBezTo>
                  <a:cubicBezTo>
                    <a:pt x="1229201" y="275749"/>
                    <a:pt x="1228249" y="274796"/>
                    <a:pt x="1227296" y="275749"/>
                  </a:cubicBezTo>
                  <a:cubicBezTo>
                    <a:pt x="1227296" y="275749"/>
                    <a:pt x="1227296" y="275749"/>
                    <a:pt x="1226344" y="275749"/>
                  </a:cubicBezTo>
                  <a:lnTo>
                    <a:pt x="1226344" y="269081"/>
                  </a:lnTo>
                  <a:cubicBezTo>
                    <a:pt x="1227296" y="270034"/>
                    <a:pt x="1228249" y="270986"/>
                    <a:pt x="1230154" y="272891"/>
                  </a:cubicBezTo>
                  <a:cubicBezTo>
                    <a:pt x="1231106" y="273844"/>
                    <a:pt x="1232059" y="274796"/>
                    <a:pt x="1233011" y="276701"/>
                  </a:cubicBezTo>
                  <a:cubicBezTo>
                    <a:pt x="1232059" y="278606"/>
                    <a:pt x="1232059" y="279559"/>
                    <a:pt x="1232059" y="280511"/>
                  </a:cubicBezTo>
                  <a:close/>
                  <a:moveTo>
                    <a:pt x="1230154" y="221456"/>
                  </a:moveTo>
                  <a:cubicBezTo>
                    <a:pt x="1232059" y="225266"/>
                    <a:pt x="1233011" y="229076"/>
                    <a:pt x="1233964" y="233839"/>
                  </a:cubicBezTo>
                  <a:cubicBezTo>
                    <a:pt x="1233964" y="233839"/>
                    <a:pt x="1233964" y="233839"/>
                    <a:pt x="1233964" y="233839"/>
                  </a:cubicBezTo>
                  <a:cubicBezTo>
                    <a:pt x="1233964" y="232886"/>
                    <a:pt x="1233011" y="230981"/>
                    <a:pt x="1233011" y="230029"/>
                  </a:cubicBezTo>
                  <a:cubicBezTo>
                    <a:pt x="1231106" y="226219"/>
                    <a:pt x="1230154" y="223361"/>
                    <a:pt x="1230154" y="221456"/>
                  </a:cubicBezTo>
                  <a:cubicBezTo>
                    <a:pt x="1229201" y="220504"/>
                    <a:pt x="1229201" y="220504"/>
                    <a:pt x="1230154" y="221456"/>
                  </a:cubicBezTo>
                  <a:close/>
                  <a:moveTo>
                    <a:pt x="1229201" y="257651"/>
                  </a:moveTo>
                  <a:cubicBezTo>
                    <a:pt x="1229201" y="257651"/>
                    <a:pt x="1229201" y="257651"/>
                    <a:pt x="1229201" y="257651"/>
                  </a:cubicBezTo>
                  <a:cubicBezTo>
                    <a:pt x="1229201" y="258604"/>
                    <a:pt x="1230154" y="258604"/>
                    <a:pt x="1230154" y="259556"/>
                  </a:cubicBezTo>
                  <a:cubicBezTo>
                    <a:pt x="1230154" y="260509"/>
                    <a:pt x="1230154" y="261461"/>
                    <a:pt x="1230154" y="262414"/>
                  </a:cubicBezTo>
                  <a:cubicBezTo>
                    <a:pt x="1231106" y="266224"/>
                    <a:pt x="1231106" y="270986"/>
                    <a:pt x="1232059" y="274796"/>
                  </a:cubicBezTo>
                  <a:cubicBezTo>
                    <a:pt x="1232059" y="274796"/>
                    <a:pt x="1232059" y="274796"/>
                    <a:pt x="1232059" y="274796"/>
                  </a:cubicBezTo>
                  <a:cubicBezTo>
                    <a:pt x="1231106" y="273844"/>
                    <a:pt x="1230154" y="272891"/>
                    <a:pt x="1229201" y="272891"/>
                  </a:cubicBezTo>
                  <a:cubicBezTo>
                    <a:pt x="1227296" y="270986"/>
                    <a:pt x="1225391" y="270034"/>
                    <a:pt x="1225391" y="269081"/>
                  </a:cubicBezTo>
                  <a:lnTo>
                    <a:pt x="1225391" y="265271"/>
                  </a:lnTo>
                  <a:cubicBezTo>
                    <a:pt x="1227296" y="263366"/>
                    <a:pt x="1228249" y="260509"/>
                    <a:pt x="1229201" y="257651"/>
                  </a:cubicBezTo>
                  <a:close/>
                  <a:moveTo>
                    <a:pt x="1226344" y="235744"/>
                  </a:moveTo>
                  <a:cubicBezTo>
                    <a:pt x="1227296" y="238601"/>
                    <a:pt x="1227296" y="241459"/>
                    <a:pt x="1228249" y="244316"/>
                  </a:cubicBezTo>
                  <a:cubicBezTo>
                    <a:pt x="1228249" y="245269"/>
                    <a:pt x="1227296" y="246221"/>
                    <a:pt x="1227296" y="246221"/>
                  </a:cubicBezTo>
                  <a:cubicBezTo>
                    <a:pt x="1226344" y="245269"/>
                    <a:pt x="1226344" y="245269"/>
                    <a:pt x="1225391" y="244316"/>
                  </a:cubicBezTo>
                  <a:lnTo>
                    <a:pt x="1225391" y="231934"/>
                  </a:lnTo>
                  <a:cubicBezTo>
                    <a:pt x="1225391" y="233839"/>
                    <a:pt x="1225391" y="234791"/>
                    <a:pt x="1226344" y="235744"/>
                  </a:cubicBezTo>
                  <a:close/>
                  <a:moveTo>
                    <a:pt x="1197769" y="293846"/>
                  </a:moveTo>
                  <a:cubicBezTo>
                    <a:pt x="1197769" y="292894"/>
                    <a:pt x="1198721" y="290989"/>
                    <a:pt x="1198721" y="290036"/>
                  </a:cubicBezTo>
                  <a:cubicBezTo>
                    <a:pt x="1198721" y="290989"/>
                    <a:pt x="1198721" y="290989"/>
                    <a:pt x="1198721" y="291941"/>
                  </a:cubicBezTo>
                  <a:cubicBezTo>
                    <a:pt x="1198721" y="293846"/>
                    <a:pt x="1199674" y="296704"/>
                    <a:pt x="1199674" y="299561"/>
                  </a:cubicBezTo>
                  <a:cubicBezTo>
                    <a:pt x="1198721" y="301466"/>
                    <a:pt x="1197769" y="304324"/>
                    <a:pt x="1196816" y="307181"/>
                  </a:cubicBezTo>
                  <a:cubicBezTo>
                    <a:pt x="1195864" y="304324"/>
                    <a:pt x="1195864" y="301466"/>
                    <a:pt x="1194911" y="299561"/>
                  </a:cubicBezTo>
                  <a:cubicBezTo>
                    <a:pt x="1195864" y="297656"/>
                    <a:pt x="1196816" y="295751"/>
                    <a:pt x="1197769" y="293846"/>
                  </a:cubicBezTo>
                  <a:close/>
                  <a:moveTo>
                    <a:pt x="1196816" y="459581"/>
                  </a:moveTo>
                  <a:lnTo>
                    <a:pt x="1196816" y="459581"/>
                  </a:lnTo>
                  <a:cubicBezTo>
                    <a:pt x="1195864" y="458629"/>
                    <a:pt x="1195864" y="457676"/>
                    <a:pt x="1195864" y="455771"/>
                  </a:cubicBezTo>
                  <a:cubicBezTo>
                    <a:pt x="1195864" y="456724"/>
                    <a:pt x="1195864" y="457676"/>
                    <a:pt x="1196816" y="459581"/>
                  </a:cubicBezTo>
                  <a:close/>
                  <a:moveTo>
                    <a:pt x="1190149" y="324326"/>
                  </a:moveTo>
                  <a:cubicBezTo>
                    <a:pt x="1190149" y="325279"/>
                    <a:pt x="1190149" y="325279"/>
                    <a:pt x="1190149" y="324326"/>
                  </a:cubicBezTo>
                  <a:cubicBezTo>
                    <a:pt x="1190149" y="323374"/>
                    <a:pt x="1190149" y="321469"/>
                    <a:pt x="1189196" y="320516"/>
                  </a:cubicBezTo>
                  <a:cubicBezTo>
                    <a:pt x="1190149" y="322421"/>
                    <a:pt x="1190149" y="323374"/>
                    <a:pt x="1190149" y="324326"/>
                  </a:cubicBezTo>
                  <a:close/>
                  <a:moveTo>
                    <a:pt x="1170146" y="270986"/>
                  </a:moveTo>
                  <a:cubicBezTo>
                    <a:pt x="1170146" y="270034"/>
                    <a:pt x="1170146" y="269081"/>
                    <a:pt x="1170146" y="268129"/>
                  </a:cubicBezTo>
                  <a:cubicBezTo>
                    <a:pt x="1170146" y="267176"/>
                    <a:pt x="1170146" y="265271"/>
                    <a:pt x="1170146" y="264319"/>
                  </a:cubicBezTo>
                  <a:cubicBezTo>
                    <a:pt x="1171099" y="253841"/>
                    <a:pt x="1172051" y="244316"/>
                    <a:pt x="1172051" y="235744"/>
                  </a:cubicBezTo>
                  <a:cubicBezTo>
                    <a:pt x="1173004" y="238601"/>
                    <a:pt x="1173956" y="241459"/>
                    <a:pt x="1174909" y="245269"/>
                  </a:cubicBezTo>
                  <a:cubicBezTo>
                    <a:pt x="1174909" y="249079"/>
                    <a:pt x="1175861" y="253841"/>
                    <a:pt x="1176814" y="260509"/>
                  </a:cubicBezTo>
                  <a:cubicBezTo>
                    <a:pt x="1177766" y="267176"/>
                    <a:pt x="1177766" y="275749"/>
                    <a:pt x="1177766" y="285274"/>
                  </a:cubicBezTo>
                  <a:cubicBezTo>
                    <a:pt x="1178719" y="291941"/>
                    <a:pt x="1177766" y="300514"/>
                    <a:pt x="1177766" y="308134"/>
                  </a:cubicBezTo>
                  <a:cubicBezTo>
                    <a:pt x="1177766" y="307181"/>
                    <a:pt x="1176814" y="306229"/>
                    <a:pt x="1176814" y="305276"/>
                  </a:cubicBezTo>
                  <a:cubicBezTo>
                    <a:pt x="1173956" y="298609"/>
                    <a:pt x="1171099" y="292894"/>
                    <a:pt x="1168241" y="287179"/>
                  </a:cubicBezTo>
                  <a:cubicBezTo>
                    <a:pt x="1169194" y="282416"/>
                    <a:pt x="1170146" y="275749"/>
                    <a:pt x="1170146" y="270986"/>
                  </a:cubicBezTo>
                  <a:close/>
                  <a:moveTo>
                    <a:pt x="1170146" y="309086"/>
                  </a:moveTo>
                  <a:cubicBezTo>
                    <a:pt x="1171099" y="312896"/>
                    <a:pt x="1173004" y="317659"/>
                    <a:pt x="1173956" y="321469"/>
                  </a:cubicBezTo>
                  <a:cubicBezTo>
                    <a:pt x="1173004" y="323374"/>
                    <a:pt x="1173004" y="325279"/>
                    <a:pt x="1172051" y="327184"/>
                  </a:cubicBezTo>
                  <a:cubicBezTo>
                    <a:pt x="1171099" y="325279"/>
                    <a:pt x="1171099" y="324326"/>
                    <a:pt x="1170146" y="322421"/>
                  </a:cubicBezTo>
                  <a:cubicBezTo>
                    <a:pt x="1170146" y="321469"/>
                    <a:pt x="1170146" y="319564"/>
                    <a:pt x="1170146" y="318611"/>
                  </a:cubicBezTo>
                  <a:cubicBezTo>
                    <a:pt x="1169194" y="313849"/>
                    <a:pt x="1169194" y="308134"/>
                    <a:pt x="1168241" y="303371"/>
                  </a:cubicBezTo>
                  <a:cubicBezTo>
                    <a:pt x="1168241" y="305276"/>
                    <a:pt x="1169194" y="307181"/>
                    <a:pt x="1170146" y="309086"/>
                  </a:cubicBezTo>
                  <a:close/>
                  <a:moveTo>
                    <a:pt x="1164431" y="236696"/>
                  </a:moveTo>
                  <a:cubicBezTo>
                    <a:pt x="1163479" y="242411"/>
                    <a:pt x="1162526" y="248126"/>
                    <a:pt x="1161574" y="253841"/>
                  </a:cubicBezTo>
                  <a:cubicBezTo>
                    <a:pt x="1161574" y="252889"/>
                    <a:pt x="1161574" y="252889"/>
                    <a:pt x="1161574" y="251936"/>
                  </a:cubicBezTo>
                  <a:cubicBezTo>
                    <a:pt x="1161574" y="251936"/>
                    <a:pt x="1161574" y="250984"/>
                    <a:pt x="1161574" y="250984"/>
                  </a:cubicBezTo>
                  <a:cubicBezTo>
                    <a:pt x="1162526" y="245269"/>
                    <a:pt x="1163479" y="240506"/>
                    <a:pt x="1164431" y="236696"/>
                  </a:cubicBezTo>
                  <a:close/>
                  <a:moveTo>
                    <a:pt x="1140619" y="290036"/>
                  </a:moveTo>
                  <a:cubicBezTo>
                    <a:pt x="1140619" y="290989"/>
                    <a:pt x="1139666" y="290989"/>
                    <a:pt x="1139666" y="291941"/>
                  </a:cubicBezTo>
                  <a:cubicBezTo>
                    <a:pt x="1138714" y="289084"/>
                    <a:pt x="1138714" y="286226"/>
                    <a:pt x="1137761" y="283369"/>
                  </a:cubicBezTo>
                  <a:cubicBezTo>
                    <a:pt x="1138714" y="286226"/>
                    <a:pt x="1139666" y="288131"/>
                    <a:pt x="1140619" y="290036"/>
                  </a:cubicBezTo>
                  <a:close/>
                  <a:moveTo>
                    <a:pt x="1114901" y="339566"/>
                  </a:moveTo>
                  <a:cubicBezTo>
                    <a:pt x="1115854" y="331946"/>
                    <a:pt x="1116806" y="323374"/>
                    <a:pt x="1117759" y="315754"/>
                  </a:cubicBezTo>
                  <a:cubicBezTo>
                    <a:pt x="1118711" y="318611"/>
                    <a:pt x="1118711" y="321469"/>
                    <a:pt x="1119664" y="325279"/>
                  </a:cubicBezTo>
                  <a:cubicBezTo>
                    <a:pt x="1120616" y="328136"/>
                    <a:pt x="1120616" y="331946"/>
                    <a:pt x="1121569" y="334804"/>
                  </a:cubicBezTo>
                  <a:cubicBezTo>
                    <a:pt x="1121569" y="336709"/>
                    <a:pt x="1120616" y="338614"/>
                    <a:pt x="1120616" y="341471"/>
                  </a:cubicBezTo>
                  <a:cubicBezTo>
                    <a:pt x="1120616" y="341471"/>
                    <a:pt x="1120616" y="341471"/>
                    <a:pt x="1120616" y="342424"/>
                  </a:cubicBezTo>
                  <a:cubicBezTo>
                    <a:pt x="1119664" y="344329"/>
                    <a:pt x="1118711" y="346234"/>
                    <a:pt x="1118711" y="348139"/>
                  </a:cubicBezTo>
                  <a:cubicBezTo>
                    <a:pt x="1117759" y="345281"/>
                    <a:pt x="1115854" y="343376"/>
                    <a:pt x="1114901" y="341471"/>
                  </a:cubicBezTo>
                  <a:cubicBezTo>
                    <a:pt x="1114901" y="340519"/>
                    <a:pt x="1114901" y="339566"/>
                    <a:pt x="1114901" y="339566"/>
                  </a:cubicBezTo>
                  <a:close/>
                  <a:moveTo>
                    <a:pt x="1111091" y="219551"/>
                  </a:moveTo>
                  <a:cubicBezTo>
                    <a:pt x="1111091" y="220504"/>
                    <a:pt x="1112044" y="221456"/>
                    <a:pt x="1112044" y="222409"/>
                  </a:cubicBezTo>
                  <a:cubicBezTo>
                    <a:pt x="1112044" y="225266"/>
                    <a:pt x="1112996" y="228124"/>
                    <a:pt x="1112996" y="230029"/>
                  </a:cubicBezTo>
                  <a:cubicBezTo>
                    <a:pt x="1112996" y="230029"/>
                    <a:pt x="1112996" y="230029"/>
                    <a:pt x="1112996" y="230029"/>
                  </a:cubicBezTo>
                  <a:cubicBezTo>
                    <a:pt x="1112996" y="226219"/>
                    <a:pt x="1112044" y="223361"/>
                    <a:pt x="1111091" y="219551"/>
                  </a:cubicBezTo>
                  <a:cubicBezTo>
                    <a:pt x="1111091" y="220504"/>
                    <a:pt x="1111091" y="219551"/>
                    <a:pt x="1111091" y="219551"/>
                  </a:cubicBezTo>
                  <a:close/>
                  <a:moveTo>
                    <a:pt x="1110139" y="217646"/>
                  </a:moveTo>
                  <a:cubicBezTo>
                    <a:pt x="1110139" y="217646"/>
                    <a:pt x="1110139" y="217646"/>
                    <a:pt x="1110139" y="217646"/>
                  </a:cubicBezTo>
                  <a:cubicBezTo>
                    <a:pt x="1110139" y="217646"/>
                    <a:pt x="1109186" y="216694"/>
                    <a:pt x="1109186" y="215741"/>
                  </a:cubicBezTo>
                  <a:cubicBezTo>
                    <a:pt x="1110139" y="216694"/>
                    <a:pt x="1110139" y="216694"/>
                    <a:pt x="1110139" y="217646"/>
                  </a:cubicBezTo>
                  <a:close/>
                  <a:moveTo>
                    <a:pt x="1101566" y="236696"/>
                  </a:moveTo>
                  <a:cubicBezTo>
                    <a:pt x="1104424" y="248126"/>
                    <a:pt x="1107281" y="262414"/>
                    <a:pt x="1111091" y="278606"/>
                  </a:cubicBezTo>
                  <a:cubicBezTo>
                    <a:pt x="1110139" y="283369"/>
                    <a:pt x="1109186" y="289084"/>
                    <a:pt x="1109186" y="293846"/>
                  </a:cubicBezTo>
                  <a:cubicBezTo>
                    <a:pt x="1108234" y="298609"/>
                    <a:pt x="1107281" y="304324"/>
                    <a:pt x="1106329" y="309086"/>
                  </a:cubicBezTo>
                  <a:cubicBezTo>
                    <a:pt x="1106329" y="309086"/>
                    <a:pt x="1106329" y="309086"/>
                    <a:pt x="1106329" y="308134"/>
                  </a:cubicBezTo>
                  <a:cubicBezTo>
                    <a:pt x="1105376" y="300514"/>
                    <a:pt x="1105376" y="295751"/>
                    <a:pt x="1105376" y="295751"/>
                  </a:cubicBezTo>
                  <a:cubicBezTo>
                    <a:pt x="1105376" y="295751"/>
                    <a:pt x="1105376" y="297656"/>
                    <a:pt x="1105376" y="300514"/>
                  </a:cubicBezTo>
                  <a:cubicBezTo>
                    <a:pt x="1103471" y="290989"/>
                    <a:pt x="1101566" y="282416"/>
                    <a:pt x="1099661" y="272891"/>
                  </a:cubicBezTo>
                  <a:cubicBezTo>
                    <a:pt x="1097756" y="265271"/>
                    <a:pt x="1096804" y="256699"/>
                    <a:pt x="1094899" y="249079"/>
                  </a:cubicBezTo>
                  <a:cubicBezTo>
                    <a:pt x="1096804" y="244316"/>
                    <a:pt x="1098709" y="240506"/>
                    <a:pt x="1101566" y="236696"/>
                  </a:cubicBezTo>
                  <a:close/>
                  <a:moveTo>
                    <a:pt x="1027271" y="325279"/>
                  </a:moveTo>
                  <a:cubicBezTo>
                    <a:pt x="1028224" y="319564"/>
                    <a:pt x="1029176" y="314801"/>
                    <a:pt x="1030129" y="310991"/>
                  </a:cubicBezTo>
                  <a:cubicBezTo>
                    <a:pt x="1031081" y="306229"/>
                    <a:pt x="1032986" y="301466"/>
                    <a:pt x="1034891" y="297656"/>
                  </a:cubicBezTo>
                  <a:cubicBezTo>
                    <a:pt x="1035844" y="293846"/>
                    <a:pt x="1037749" y="290989"/>
                    <a:pt x="1039654" y="288131"/>
                  </a:cubicBezTo>
                  <a:cubicBezTo>
                    <a:pt x="1040606" y="291941"/>
                    <a:pt x="1041559" y="295751"/>
                    <a:pt x="1042511" y="299561"/>
                  </a:cubicBezTo>
                  <a:cubicBezTo>
                    <a:pt x="1041559" y="301466"/>
                    <a:pt x="1040606" y="303371"/>
                    <a:pt x="1039654" y="305276"/>
                  </a:cubicBezTo>
                  <a:cubicBezTo>
                    <a:pt x="1034891" y="313849"/>
                    <a:pt x="1031081" y="322421"/>
                    <a:pt x="1028224" y="330994"/>
                  </a:cubicBezTo>
                  <a:cubicBezTo>
                    <a:pt x="1028224" y="329089"/>
                    <a:pt x="1028224" y="327184"/>
                    <a:pt x="1027271" y="325279"/>
                  </a:cubicBezTo>
                  <a:close/>
                  <a:moveTo>
                    <a:pt x="1040606" y="374809"/>
                  </a:moveTo>
                  <a:cubicBezTo>
                    <a:pt x="1040606" y="373856"/>
                    <a:pt x="1039654" y="371951"/>
                    <a:pt x="1039654" y="370999"/>
                  </a:cubicBezTo>
                  <a:cubicBezTo>
                    <a:pt x="1041559" y="366236"/>
                    <a:pt x="1043464" y="360521"/>
                    <a:pt x="1045369" y="355759"/>
                  </a:cubicBezTo>
                  <a:cubicBezTo>
                    <a:pt x="1046321" y="358616"/>
                    <a:pt x="1047274" y="361474"/>
                    <a:pt x="1047274" y="364331"/>
                  </a:cubicBezTo>
                  <a:cubicBezTo>
                    <a:pt x="1047274" y="371951"/>
                    <a:pt x="1047274" y="378619"/>
                    <a:pt x="1048226" y="386239"/>
                  </a:cubicBezTo>
                  <a:cubicBezTo>
                    <a:pt x="1046321" y="385286"/>
                    <a:pt x="1045369" y="384334"/>
                    <a:pt x="1044416" y="384334"/>
                  </a:cubicBezTo>
                  <a:cubicBezTo>
                    <a:pt x="1042511" y="381476"/>
                    <a:pt x="1041559" y="377666"/>
                    <a:pt x="1040606" y="374809"/>
                  </a:cubicBezTo>
                  <a:close/>
                  <a:moveTo>
                    <a:pt x="1046321" y="389096"/>
                  </a:moveTo>
                  <a:cubicBezTo>
                    <a:pt x="1047274" y="390049"/>
                    <a:pt x="1047274" y="390049"/>
                    <a:pt x="1048226" y="391001"/>
                  </a:cubicBezTo>
                  <a:cubicBezTo>
                    <a:pt x="1048226" y="391954"/>
                    <a:pt x="1048226" y="391954"/>
                    <a:pt x="1048226" y="392906"/>
                  </a:cubicBezTo>
                  <a:cubicBezTo>
                    <a:pt x="1047274" y="391954"/>
                    <a:pt x="1046321" y="390049"/>
                    <a:pt x="1046321" y="389096"/>
                  </a:cubicBezTo>
                  <a:close/>
                  <a:moveTo>
                    <a:pt x="1056799" y="292894"/>
                  </a:moveTo>
                  <a:cubicBezTo>
                    <a:pt x="1057751" y="289084"/>
                    <a:pt x="1059656" y="286226"/>
                    <a:pt x="1061561" y="282416"/>
                  </a:cubicBezTo>
                  <a:cubicBezTo>
                    <a:pt x="1063466" y="278606"/>
                    <a:pt x="1064419" y="274796"/>
                    <a:pt x="1066324" y="271939"/>
                  </a:cubicBezTo>
                  <a:cubicBezTo>
                    <a:pt x="1066324" y="272891"/>
                    <a:pt x="1066324" y="272891"/>
                    <a:pt x="1066324" y="273844"/>
                  </a:cubicBezTo>
                  <a:cubicBezTo>
                    <a:pt x="1066324" y="275749"/>
                    <a:pt x="1067276" y="276701"/>
                    <a:pt x="1067276" y="278606"/>
                  </a:cubicBezTo>
                  <a:cubicBezTo>
                    <a:pt x="1066324" y="280511"/>
                    <a:pt x="1064419" y="282416"/>
                    <a:pt x="1063466" y="285274"/>
                  </a:cubicBezTo>
                  <a:cubicBezTo>
                    <a:pt x="1061561" y="288131"/>
                    <a:pt x="1059656" y="291941"/>
                    <a:pt x="1057751" y="295751"/>
                  </a:cubicBezTo>
                  <a:cubicBezTo>
                    <a:pt x="1057751" y="294799"/>
                    <a:pt x="1056799" y="293846"/>
                    <a:pt x="1056799" y="292894"/>
                  </a:cubicBezTo>
                  <a:close/>
                  <a:moveTo>
                    <a:pt x="1059656" y="360521"/>
                  </a:moveTo>
                  <a:cubicBezTo>
                    <a:pt x="1059656" y="360521"/>
                    <a:pt x="1059656" y="359569"/>
                    <a:pt x="1059656" y="360521"/>
                  </a:cubicBezTo>
                  <a:cubicBezTo>
                    <a:pt x="1059656" y="359569"/>
                    <a:pt x="1059656" y="360521"/>
                    <a:pt x="1059656" y="360521"/>
                  </a:cubicBezTo>
                  <a:cubicBezTo>
                    <a:pt x="1059656" y="360521"/>
                    <a:pt x="1059656" y="360521"/>
                    <a:pt x="1059656" y="360521"/>
                  </a:cubicBezTo>
                  <a:close/>
                  <a:moveTo>
                    <a:pt x="1064419" y="383381"/>
                  </a:moveTo>
                  <a:cubicBezTo>
                    <a:pt x="1063466" y="381476"/>
                    <a:pt x="1063466" y="380524"/>
                    <a:pt x="1062514" y="379571"/>
                  </a:cubicBezTo>
                  <a:cubicBezTo>
                    <a:pt x="1062514" y="377666"/>
                    <a:pt x="1062514" y="376714"/>
                    <a:pt x="1063466" y="374809"/>
                  </a:cubicBezTo>
                  <a:cubicBezTo>
                    <a:pt x="1063466" y="375761"/>
                    <a:pt x="1064419" y="377666"/>
                    <a:pt x="1064419" y="378619"/>
                  </a:cubicBezTo>
                  <a:cubicBezTo>
                    <a:pt x="1064419" y="379571"/>
                    <a:pt x="1064419" y="379571"/>
                    <a:pt x="1064419" y="380524"/>
                  </a:cubicBezTo>
                  <a:cubicBezTo>
                    <a:pt x="1064419" y="382429"/>
                    <a:pt x="1065371" y="384334"/>
                    <a:pt x="1065371" y="386239"/>
                  </a:cubicBezTo>
                  <a:cubicBezTo>
                    <a:pt x="1065371" y="385286"/>
                    <a:pt x="1065371" y="384334"/>
                    <a:pt x="1064419" y="383381"/>
                  </a:cubicBezTo>
                  <a:close/>
                  <a:moveTo>
                    <a:pt x="1069181" y="330994"/>
                  </a:moveTo>
                  <a:cubicBezTo>
                    <a:pt x="1067276" y="325279"/>
                    <a:pt x="1065371" y="318611"/>
                    <a:pt x="1063466" y="312896"/>
                  </a:cubicBezTo>
                  <a:cubicBezTo>
                    <a:pt x="1065371" y="309086"/>
                    <a:pt x="1067276" y="304324"/>
                    <a:pt x="1069181" y="300514"/>
                  </a:cubicBezTo>
                  <a:cubicBezTo>
                    <a:pt x="1070134" y="308134"/>
                    <a:pt x="1069181" y="316706"/>
                    <a:pt x="1070134" y="326231"/>
                  </a:cubicBezTo>
                  <a:cubicBezTo>
                    <a:pt x="1069181" y="328136"/>
                    <a:pt x="1069181" y="329089"/>
                    <a:pt x="1069181" y="330994"/>
                  </a:cubicBezTo>
                  <a:close/>
                  <a:moveTo>
                    <a:pt x="1077754" y="262414"/>
                  </a:moveTo>
                  <a:cubicBezTo>
                    <a:pt x="1076801" y="263366"/>
                    <a:pt x="1076801" y="264319"/>
                    <a:pt x="1075849" y="264319"/>
                  </a:cubicBezTo>
                  <a:cubicBezTo>
                    <a:pt x="1074896" y="261461"/>
                    <a:pt x="1074896" y="259556"/>
                    <a:pt x="1073944" y="256699"/>
                  </a:cubicBezTo>
                  <a:lnTo>
                    <a:pt x="1074896" y="256699"/>
                  </a:lnTo>
                  <a:lnTo>
                    <a:pt x="1075849" y="256699"/>
                  </a:lnTo>
                  <a:cubicBezTo>
                    <a:pt x="1076801" y="259556"/>
                    <a:pt x="1077754" y="260509"/>
                    <a:pt x="1077754" y="262414"/>
                  </a:cubicBezTo>
                  <a:close/>
                  <a:moveTo>
                    <a:pt x="1045369" y="175736"/>
                  </a:moveTo>
                  <a:cubicBezTo>
                    <a:pt x="1048226" y="168116"/>
                    <a:pt x="1052036" y="160496"/>
                    <a:pt x="1054894" y="153829"/>
                  </a:cubicBezTo>
                  <a:cubicBezTo>
                    <a:pt x="1054894" y="154781"/>
                    <a:pt x="1054894" y="154781"/>
                    <a:pt x="1055846" y="155734"/>
                  </a:cubicBezTo>
                  <a:cubicBezTo>
                    <a:pt x="1056799" y="160496"/>
                    <a:pt x="1058704" y="166211"/>
                    <a:pt x="1059656" y="171926"/>
                  </a:cubicBezTo>
                  <a:cubicBezTo>
                    <a:pt x="1061561" y="178594"/>
                    <a:pt x="1063466" y="186214"/>
                    <a:pt x="1064419" y="193834"/>
                  </a:cubicBezTo>
                  <a:cubicBezTo>
                    <a:pt x="1066324" y="201454"/>
                    <a:pt x="1067276" y="208121"/>
                    <a:pt x="1069181" y="215741"/>
                  </a:cubicBezTo>
                  <a:cubicBezTo>
                    <a:pt x="1072039" y="228124"/>
                    <a:pt x="1073944" y="241459"/>
                    <a:pt x="1076801" y="253841"/>
                  </a:cubicBezTo>
                  <a:cubicBezTo>
                    <a:pt x="1075849" y="253841"/>
                    <a:pt x="1074896" y="252889"/>
                    <a:pt x="1074896" y="252889"/>
                  </a:cubicBezTo>
                  <a:cubicBezTo>
                    <a:pt x="1070134" y="230981"/>
                    <a:pt x="1067276" y="216694"/>
                    <a:pt x="1067276" y="216694"/>
                  </a:cubicBezTo>
                  <a:cubicBezTo>
                    <a:pt x="1067276" y="216694"/>
                    <a:pt x="1067276" y="232886"/>
                    <a:pt x="1068229" y="257651"/>
                  </a:cubicBezTo>
                  <a:cubicBezTo>
                    <a:pt x="1068229" y="258604"/>
                    <a:pt x="1067276" y="258604"/>
                    <a:pt x="1067276" y="259556"/>
                  </a:cubicBezTo>
                  <a:cubicBezTo>
                    <a:pt x="1065371" y="255746"/>
                    <a:pt x="1065371" y="252889"/>
                    <a:pt x="1065371" y="252889"/>
                  </a:cubicBezTo>
                  <a:cubicBezTo>
                    <a:pt x="1065371" y="252889"/>
                    <a:pt x="1065371" y="255746"/>
                    <a:pt x="1066324" y="261461"/>
                  </a:cubicBezTo>
                  <a:cubicBezTo>
                    <a:pt x="1062514" y="267176"/>
                    <a:pt x="1058704" y="272891"/>
                    <a:pt x="1055846" y="278606"/>
                  </a:cubicBezTo>
                  <a:cubicBezTo>
                    <a:pt x="1055846" y="279559"/>
                    <a:pt x="1054894" y="279559"/>
                    <a:pt x="1054894" y="280511"/>
                  </a:cubicBezTo>
                  <a:cubicBezTo>
                    <a:pt x="1054894" y="279559"/>
                    <a:pt x="1053941" y="278606"/>
                    <a:pt x="1053941" y="277654"/>
                  </a:cubicBezTo>
                  <a:cubicBezTo>
                    <a:pt x="1050131" y="266224"/>
                    <a:pt x="1046321" y="254794"/>
                    <a:pt x="1043464" y="245269"/>
                  </a:cubicBezTo>
                  <a:cubicBezTo>
                    <a:pt x="1040606" y="235744"/>
                    <a:pt x="1037749" y="227171"/>
                    <a:pt x="1035844" y="220504"/>
                  </a:cubicBezTo>
                  <a:cubicBezTo>
                    <a:pt x="1033939" y="215741"/>
                    <a:pt x="1032986" y="211931"/>
                    <a:pt x="1032034" y="209074"/>
                  </a:cubicBezTo>
                  <a:cubicBezTo>
                    <a:pt x="1034891" y="196691"/>
                    <a:pt x="1040606" y="186214"/>
                    <a:pt x="1045369" y="175736"/>
                  </a:cubicBezTo>
                  <a:close/>
                  <a:moveTo>
                    <a:pt x="1019651" y="267176"/>
                  </a:moveTo>
                  <a:cubicBezTo>
                    <a:pt x="1020604" y="251936"/>
                    <a:pt x="1022509" y="236696"/>
                    <a:pt x="1023461" y="221456"/>
                  </a:cubicBezTo>
                  <a:cubicBezTo>
                    <a:pt x="1023461" y="220504"/>
                    <a:pt x="1024414" y="219551"/>
                    <a:pt x="1024414" y="218599"/>
                  </a:cubicBezTo>
                  <a:cubicBezTo>
                    <a:pt x="1026319" y="229076"/>
                    <a:pt x="1028224" y="241459"/>
                    <a:pt x="1032034" y="253841"/>
                  </a:cubicBezTo>
                  <a:cubicBezTo>
                    <a:pt x="1033939" y="263366"/>
                    <a:pt x="1036796" y="272891"/>
                    <a:pt x="1038701" y="283369"/>
                  </a:cubicBezTo>
                  <a:cubicBezTo>
                    <a:pt x="1038701" y="283369"/>
                    <a:pt x="1038701" y="284321"/>
                    <a:pt x="1037749" y="284321"/>
                  </a:cubicBezTo>
                  <a:cubicBezTo>
                    <a:pt x="1035844" y="287179"/>
                    <a:pt x="1032986" y="290036"/>
                    <a:pt x="1031081" y="294799"/>
                  </a:cubicBezTo>
                  <a:cubicBezTo>
                    <a:pt x="1029176" y="298609"/>
                    <a:pt x="1027271" y="302419"/>
                    <a:pt x="1025366" y="306229"/>
                  </a:cubicBezTo>
                  <a:cubicBezTo>
                    <a:pt x="1024414" y="297656"/>
                    <a:pt x="1024414" y="290036"/>
                    <a:pt x="1023461" y="284321"/>
                  </a:cubicBezTo>
                  <a:cubicBezTo>
                    <a:pt x="1022509" y="274796"/>
                    <a:pt x="1022509" y="269081"/>
                    <a:pt x="1022509" y="269081"/>
                  </a:cubicBezTo>
                  <a:cubicBezTo>
                    <a:pt x="1022509" y="269081"/>
                    <a:pt x="1021556" y="274796"/>
                    <a:pt x="1019651" y="284321"/>
                  </a:cubicBezTo>
                  <a:cubicBezTo>
                    <a:pt x="1018699" y="291941"/>
                    <a:pt x="1016794" y="302419"/>
                    <a:pt x="1015841" y="314801"/>
                  </a:cubicBezTo>
                  <a:cubicBezTo>
                    <a:pt x="1015841" y="314801"/>
                    <a:pt x="1015841" y="315754"/>
                    <a:pt x="1015841" y="315754"/>
                  </a:cubicBezTo>
                  <a:cubicBezTo>
                    <a:pt x="1015841" y="315754"/>
                    <a:pt x="1015841" y="315754"/>
                    <a:pt x="1015841" y="315754"/>
                  </a:cubicBezTo>
                  <a:cubicBezTo>
                    <a:pt x="1020604" y="276701"/>
                    <a:pt x="1022509" y="251936"/>
                    <a:pt x="1022509" y="251936"/>
                  </a:cubicBezTo>
                  <a:cubicBezTo>
                    <a:pt x="1022509" y="251936"/>
                    <a:pt x="1021556" y="257651"/>
                    <a:pt x="1019651" y="267176"/>
                  </a:cubicBezTo>
                  <a:close/>
                  <a:moveTo>
                    <a:pt x="1011079" y="364331"/>
                  </a:moveTo>
                  <a:cubicBezTo>
                    <a:pt x="1011079" y="361474"/>
                    <a:pt x="1012031" y="358616"/>
                    <a:pt x="1012031" y="355759"/>
                  </a:cubicBezTo>
                  <a:cubicBezTo>
                    <a:pt x="1012984" y="350996"/>
                    <a:pt x="1012984" y="347186"/>
                    <a:pt x="1013936" y="342424"/>
                  </a:cubicBezTo>
                  <a:cubicBezTo>
                    <a:pt x="1013936" y="342424"/>
                    <a:pt x="1013936" y="342424"/>
                    <a:pt x="1013936" y="342424"/>
                  </a:cubicBezTo>
                  <a:cubicBezTo>
                    <a:pt x="1012984" y="349091"/>
                    <a:pt x="1012984" y="356711"/>
                    <a:pt x="1012031" y="364331"/>
                  </a:cubicBezTo>
                  <a:cubicBezTo>
                    <a:pt x="1012031" y="365284"/>
                    <a:pt x="1011079" y="365284"/>
                    <a:pt x="1011079" y="366236"/>
                  </a:cubicBezTo>
                  <a:cubicBezTo>
                    <a:pt x="1011079" y="366236"/>
                    <a:pt x="1011079" y="366236"/>
                    <a:pt x="1011079" y="366236"/>
                  </a:cubicBezTo>
                  <a:cubicBezTo>
                    <a:pt x="1011079" y="366236"/>
                    <a:pt x="1011079" y="365284"/>
                    <a:pt x="1011079" y="364331"/>
                  </a:cubicBezTo>
                  <a:close/>
                  <a:moveTo>
                    <a:pt x="1004411" y="257651"/>
                  </a:moveTo>
                  <a:cubicBezTo>
                    <a:pt x="1003459" y="265271"/>
                    <a:pt x="1002506" y="273844"/>
                    <a:pt x="1001554" y="281464"/>
                  </a:cubicBezTo>
                  <a:cubicBezTo>
                    <a:pt x="999649" y="277654"/>
                    <a:pt x="997744" y="273844"/>
                    <a:pt x="996791" y="271939"/>
                  </a:cubicBezTo>
                  <a:cubicBezTo>
                    <a:pt x="999649" y="268129"/>
                    <a:pt x="1001554" y="262414"/>
                    <a:pt x="1004411" y="257651"/>
                  </a:cubicBezTo>
                  <a:close/>
                  <a:moveTo>
                    <a:pt x="991076" y="283369"/>
                  </a:moveTo>
                  <a:cubicBezTo>
                    <a:pt x="992981" y="280511"/>
                    <a:pt x="994886" y="276701"/>
                    <a:pt x="995839" y="273844"/>
                  </a:cubicBezTo>
                  <a:cubicBezTo>
                    <a:pt x="996791" y="277654"/>
                    <a:pt x="997744" y="283369"/>
                    <a:pt x="999649" y="291941"/>
                  </a:cubicBezTo>
                  <a:cubicBezTo>
                    <a:pt x="998696" y="303371"/>
                    <a:pt x="996791" y="314801"/>
                    <a:pt x="995839" y="326231"/>
                  </a:cubicBezTo>
                  <a:cubicBezTo>
                    <a:pt x="994886" y="328136"/>
                    <a:pt x="994886" y="329089"/>
                    <a:pt x="993934" y="330994"/>
                  </a:cubicBezTo>
                  <a:cubicBezTo>
                    <a:pt x="992981" y="324326"/>
                    <a:pt x="992981" y="320516"/>
                    <a:pt x="992981" y="320516"/>
                  </a:cubicBezTo>
                  <a:cubicBezTo>
                    <a:pt x="992981" y="320516"/>
                    <a:pt x="992029" y="327184"/>
                    <a:pt x="991076" y="338614"/>
                  </a:cubicBezTo>
                  <a:cubicBezTo>
                    <a:pt x="991076" y="339566"/>
                    <a:pt x="990124" y="340519"/>
                    <a:pt x="990124" y="341471"/>
                  </a:cubicBezTo>
                  <a:cubicBezTo>
                    <a:pt x="987266" y="349091"/>
                    <a:pt x="984409" y="356711"/>
                    <a:pt x="981551" y="365284"/>
                  </a:cubicBezTo>
                  <a:cubicBezTo>
                    <a:pt x="981551" y="364331"/>
                    <a:pt x="981551" y="363379"/>
                    <a:pt x="980599" y="363379"/>
                  </a:cubicBezTo>
                  <a:cubicBezTo>
                    <a:pt x="979646" y="351949"/>
                    <a:pt x="978694" y="341471"/>
                    <a:pt x="977741" y="331946"/>
                  </a:cubicBezTo>
                  <a:cubicBezTo>
                    <a:pt x="976789" y="325279"/>
                    <a:pt x="976789" y="318611"/>
                    <a:pt x="975836" y="311944"/>
                  </a:cubicBezTo>
                  <a:cubicBezTo>
                    <a:pt x="980599" y="301466"/>
                    <a:pt x="986314" y="291941"/>
                    <a:pt x="991076" y="283369"/>
                  </a:cubicBezTo>
                  <a:close/>
                  <a:moveTo>
                    <a:pt x="960596" y="298609"/>
                  </a:moveTo>
                  <a:cubicBezTo>
                    <a:pt x="963454" y="291941"/>
                    <a:pt x="965359" y="286226"/>
                    <a:pt x="968216" y="280511"/>
                  </a:cubicBezTo>
                  <a:cubicBezTo>
                    <a:pt x="968216" y="284321"/>
                    <a:pt x="967264" y="289084"/>
                    <a:pt x="967264" y="294799"/>
                  </a:cubicBezTo>
                  <a:cubicBezTo>
                    <a:pt x="965359" y="297656"/>
                    <a:pt x="963454" y="301466"/>
                    <a:pt x="961549" y="304324"/>
                  </a:cubicBezTo>
                  <a:cubicBezTo>
                    <a:pt x="961549" y="304324"/>
                    <a:pt x="961549" y="304324"/>
                    <a:pt x="961549" y="303371"/>
                  </a:cubicBezTo>
                  <a:cubicBezTo>
                    <a:pt x="961549" y="302419"/>
                    <a:pt x="960596" y="302419"/>
                    <a:pt x="960596" y="301466"/>
                  </a:cubicBezTo>
                  <a:cubicBezTo>
                    <a:pt x="960596" y="299561"/>
                    <a:pt x="960596" y="299561"/>
                    <a:pt x="960596" y="298609"/>
                  </a:cubicBezTo>
                  <a:close/>
                  <a:moveTo>
                    <a:pt x="939641" y="258604"/>
                  </a:moveTo>
                  <a:cubicBezTo>
                    <a:pt x="939641" y="258604"/>
                    <a:pt x="939641" y="258604"/>
                    <a:pt x="939641" y="258604"/>
                  </a:cubicBezTo>
                  <a:cubicBezTo>
                    <a:pt x="941546" y="253841"/>
                    <a:pt x="942499" y="250031"/>
                    <a:pt x="943451" y="246221"/>
                  </a:cubicBezTo>
                  <a:cubicBezTo>
                    <a:pt x="943451" y="248126"/>
                    <a:pt x="943451" y="250031"/>
                    <a:pt x="943451" y="251936"/>
                  </a:cubicBezTo>
                  <a:cubicBezTo>
                    <a:pt x="942499" y="253841"/>
                    <a:pt x="941546" y="256699"/>
                    <a:pt x="939641" y="258604"/>
                  </a:cubicBezTo>
                  <a:lnTo>
                    <a:pt x="939641" y="258604"/>
                  </a:lnTo>
                  <a:close/>
                  <a:moveTo>
                    <a:pt x="944404" y="280511"/>
                  </a:moveTo>
                  <a:lnTo>
                    <a:pt x="943451" y="273844"/>
                  </a:lnTo>
                  <a:cubicBezTo>
                    <a:pt x="943451" y="272891"/>
                    <a:pt x="944404" y="271939"/>
                    <a:pt x="944404" y="270986"/>
                  </a:cubicBezTo>
                  <a:cubicBezTo>
                    <a:pt x="944404" y="270986"/>
                    <a:pt x="944404" y="271939"/>
                    <a:pt x="944404" y="271939"/>
                  </a:cubicBezTo>
                  <a:cubicBezTo>
                    <a:pt x="944404" y="272891"/>
                    <a:pt x="944404" y="274796"/>
                    <a:pt x="944404" y="275749"/>
                  </a:cubicBezTo>
                  <a:cubicBezTo>
                    <a:pt x="945356" y="277654"/>
                    <a:pt x="945356" y="279559"/>
                    <a:pt x="944404" y="280511"/>
                  </a:cubicBezTo>
                  <a:close/>
                  <a:moveTo>
                    <a:pt x="944404" y="270986"/>
                  </a:moveTo>
                  <a:cubicBezTo>
                    <a:pt x="944404" y="270986"/>
                    <a:pt x="944404" y="270986"/>
                    <a:pt x="944404" y="270986"/>
                  </a:cubicBezTo>
                  <a:cubicBezTo>
                    <a:pt x="945356" y="270986"/>
                    <a:pt x="945356" y="270986"/>
                    <a:pt x="944404" y="270986"/>
                  </a:cubicBezTo>
                  <a:cubicBezTo>
                    <a:pt x="945356" y="270986"/>
                    <a:pt x="944404" y="270986"/>
                    <a:pt x="944404" y="270986"/>
                  </a:cubicBezTo>
                  <a:close/>
                  <a:moveTo>
                    <a:pt x="933926" y="227171"/>
                  </a:moveTo>
                  <a:cubicBezTo>
                    <a:pt x="946309" y="185261"/>
                    <a:pt x="954881" y="153829"/>
                    <a:pt x="958691" y="138589"/>
                  </a:cubicBezTo>
                  <a:cubicBezTo>
                    <a:pt x="958691" y="141446"/>
                    <a:pt x="958691" y="143351"/>
                    <a:pt x="958691" y="146209"/>
                  </a:cubicBezTo>
                  <a:cubicBezTo>
                    <a:pt x="957739" y="159544"/>
                    <a:pt x="956786" y="179546"/>
                    <a:pt x="953929" y="203359"/>
                  </a:cubicBezTo>
                  <a:cubicBezTo>
                    <a:pt x="952976" y="215741"/>
                    <a:pt x="951071" y="228124"/>
                    <a:pt x="950119" y="242411"/>
                  </a:cubicBezTo>
                  <a:cubicBezTo>
                    <a:pt x="949166" y="243364"/>
                    <a:pt x="948214" y="245269"/>
                    <a:pt x="948214" y="246221"/>
                  </a:cubicBezTo>
                  <a:cubicBezTo>
                    <a:pt x="947261" y="244316"/>
                    <a:pt x="947261" y="241459"/>
                    <a:pt x="947261" y="240506"/>
                  </a:cubicBezTo>
                  <a:cubicBezTo>
                    <a:pt x="948214" y="235744"/>
                    <a:pt x="949166" y="233839"/>
                    <a:pt x="949166" y="233839"/>
                  </a:cubicBezTo>
                  <a:cubicBezTo>
                    <a:pt x="949166" y="233839"/>
                    <a:pt x="948214" y="235744"/>
                    <a:pt x="946309" y="238601"/>
                  </a:cubicBezTo>
                  <a:cubicBezTo>
                    <a:pt x="945356" y="232886"/>
                    <a:pt x="944404" y="230029"/>
                    <a:pt x="944404" y="230029"/>
                  </a:cubicBezTo>
                  <a:cubicBezTo>
                    <a:pt x="944404" y="230029"/>
                    <a:pt x="944404" y="233839"/>
                    <a:pt x="944404" y="241459"/>
                  </a:cubicBezTo>
                  <a:cubicBezTo>
                    <a:pt x="943451" y="244316"/>
                    <a:pt x="941546" y="248126"/>
                    <a:pt x="939641" y="251936"/>
                  </a:cubicBezTo>
                  <a:lnTo>
                    <a:pt x="938689" y="248126"/>
                  </a:lnTo>
                  <a:lnTo>
                    <a:pt x="936784" y="241459"/>
                  </a:lnTo>
                  <a:cubicBezTo>
                    <a:pt x="941546" y="226219"/>
                    <a:pt x="943451" y="217646"/>
                    <a:pt x="943451" y="217646"/>
                  </a:cubicBezTo>
                  <a:cubicBezTo>
                    <a:pt x="943451" y="217646"/>
                    <a:pt x="940594" y="224314"/>
                    <a:pt x="934879" y="235744"/>
                  </a:cubicBezTo>
                  <a:lnTo>
                    <a:pt x="932974" y="230029"/>
                  </a:lnTo>
                  <a:cubicBezTo>
                    <a:pt x="932974" y="230029"/>
                    <a:pt x="932974" y="228124"/>
                    <a:pt x="933926" y="227171"/>
                  </a:cubicBezTo>
                  <a:close/>
                  <a:moveTo>
                    <a:pt x="921544" y="452914"/>
                  </a:moveTo>
                  <a:cubicBezTo>
                    <a:pt x="921544" y="452914"/>
                    <a:pt x="920591" y="451961"/>
                    <a:pt x="920591" y="451961"/>
                  </a:cubicBezTo>
                  <a:cubicBezTo>
                    <a:pt x="920591" y="447199"/>
                    <a:pt x="920591" y="443389"/>
                    <a:pt x="919639" y="438626"/>
                  </a:cubicBezTo>
                  <a:cubicBezTo>
                    <a:pt x="920591" y="443389"/>
                    <a:pt x="921544" y="448151"/>
                    <a:pt x="921544" y="452914"/>
                  </a:cubicBezTo>
                  <a:close/>
                  <a:moveTo>
                    <a:pt x="912019" y="210979"/>
                  </a:moveTo>
                  <a:lnTo>
                    <a:pt x="915829" y="227171"/>
                  </a:lnTo>
                  <a:cubicBezTo>
                    <a:pt x="915829" y="228124"/>
                    <a:pt x="915829" y="229076"/>
                    <a:pt x="914876" y="230029"/>
                  </a:cubicBezTo>
                  <a:cubicBezTo>
                    <a:pt x="913924" y="231934"/>
                    <a:pt x="913924" y="234791"/>
                    <a:pt x="912971" y="236696"/>
                  </a:cubicBezTo>
                  <a:cubicBezTo>
                    <a:pt x="912971" y="235744"/>
                    <a:pt x="912019" y="233839"/>
                    <a:pt x="912019" y="232886"/>
                  </a:cubicBezTo>
                  <a:cubicBezTo>
                    <a:pt x="912019" y="231934"/>
                    <a:pt x="912019" y="230029"/>
                    <a:pt x="912019" y="228124"/>
                  </a:cubicBezTo>
                  <a:cubicBezTo>
                    <a:pt x="912019" y="222409"/>
                    <a:pt x="911066" y="216694"/>
                    <a:pt x="911066" y="210979"/>
                  </a:cubicBezTo>
                  <a:cubicBezTo>
                    <a:pt x="911066" y="209074"/>
                    <a:pt x="911066" y="206216"/>
                    <a:pt x="911066" y="204311"/>
                  </a:cubicBezTo>
                  <a:lnTo>
                    <a:pt x="912019" y="210979"/>
                  </a:lnTo>
                  <a:close/>
                  <a:moveTo>
                    <a:pt x="833914" y="333851"/>
                  </a:moveTo>
                  <a:cubicBezTo>
                    <a:pt x="833914" y="332899"/>
                    <a:pt x="833914" y="332899"/>
                    <a:pt x="834866" y="331946"/>
                  </a:cubicBezTo>
                  <a:cubicBezTo>
                    <a:pt x="834866" y="333851"/>
                    <a:pt x="834866" y="335756"/>
                    <a:pt x="834866" y="337661"/>
                  </a:cubicBezTo>
                  <a:cubicBezTo>
                    <a:pt x="834866" y="336709"/>
                    <a:pt x="833914" y="334804"/>
                    <a:pt x="833914" y="333851"/>
                  </a:cubicBezTo>
                  <a:close/>
                  <a:moveTo>
                    <a:pt x="847249" y="304324"/>
                  </a:moveTo>
                  <a:cubicBezTo>
                    <a:pt x="847249" y="303371"/>
                    <a:pt x="847249" y="302419"/>
                    <a:pt x="846296" y="301466"/>
                  </a:cubicBezTo>
                  <a:cubicBezTo>
                    <a:pt x="846296" y="300514"/>
                    <a:pt x="846296" y="300514"/>
                    <a:pt x="846296" y="299561"/>
                  </a:cubicBezTo>
                  <a:cubicBezTo>
                    <a:pt x="848201" y="294799"/>
                    <a:pt x="849154" y="290989"/>
                    <a:pt x="851059" y="286226"/>
                  </a:cubicBezTo>
                  <a:cubicBezTo>
                    <a:pt x="850106" y="292894"/>
                    <a:pt x="848201" y="298609"/>
                    <a:pt x="847249" y="304324"/>
                  </a:cubicBezTo>
                  <a:close/>
                  <a:moveTo>
                    <a:pt x="880586" y="300514"/>
                  </a:moveTo>
                  <a:cubicBezTo>
                    <a:pt x="878681" y="306229"/>
                    <a:pt x="877729" y="312896"/>
                    <a:pt x="876776" y="319564"/>
                  </a:cubicBezTo>
                  <a:cubicBezTo>
                    <a:pt x="874871" y="326231"/>
                    <a:pt x="873919" y="334804"/>
                    <a:pt x="872966" y="343376"/>
                  </a:cubicBezTo>
                  <a:cubicBezTo>
                    <a:pt x="872014" y="346234"/>
                    <a:pt x="870109" y="348139"/>
                    <a:pt x="869156" y="350996"/>
                  </a:cubicBezTo>
                  <a:cubicBezTo>
                    <a:pt x="869156" y="350996"/>
                    <a:pt x="868204" y="350044"/>
                    <a:pt x="868204" y="349091"/>
                  </a:cubicBezTo>
                  <a:cubicBezTo>
                    <a:pt x="868204" y="349091"/>
                    <a:pt x="868204" y="348139"/>
                    <a:pt x="867251" y="348139"/>
                  </a:cubicBezTo>
                  <a:cubicBezTo>
                    <a:pt x="867251" y="344329"/>
                    <a:pt x="867251" y="339566"/>
                    <a:pt x="867251" y="335756"/>
                  </a:cubicBezTo>
                  <a:cubicBezTo>
                    <a:pt x="867251" y="323374"/>
                    <a:pt x="867251" y="311944"/>
                    <a:pt x="866299" y="301466"/>
                  </a:cubicBezTo>
                  <a:cubicBezTo>
                    <a:pt x="866299" y="290989"/>
                    <a:pt x="864394" y="281464"/>
                    <a:pt x="863441" y="272891"/>
                  </a:cubicBezTo>
                  <a:cubicBezTo>
                    <a:pt x="862489" y="267176"/>
                    <a:pt x="862489" y="262414"/>
                    <a:pt x="861536" y="257651"/>
                  </a:cubicBezTo>
                  <a:cubicBezTo>
                    <a:pt x="861536" y="256699"/>
                    <a:pt x="861536" y="256699"/>
                    <a:pt x="862489" y="255746"/>
                  </a:cubicBezTo>
                  <a:cubicBezTo>
                    <a:pt x="862489" y="255746"/>
                    <a:pt x="862489" y="255746"/>
                    <a:pt x="862489" y="255746"/>
                  </a:cubicBezTo>
                  <a:cubicBezTo>
                    <a:pt x="867251" y="265271"/>
                    <a:pt x="871061" y="274796"/>
                    <a:pt x="876776" y="286226"/>
                  </a:cubicBezTo>
                  <a:cubicBezTo>
                    <a:pt x="878681" y="290036"/>
                    <a:pt x="880586" y="293846"/>
                    <a:pt x="881539" y="296704"/>
                  </a:cubicBezTo>
                  <a:cubicBezTo>
                    <a:pt x="881539" y="298609"/>
                    <a:pt x="881539" y="299561"/>
                    <a:pt x="880586" y="300514"/>
                  </a:cubicBezTo>
                  <a:close/>
                  <a:moveTo>
                    <a:pt x="885349" y="318611"/>
                  </a:moveTo>
                  <a:cubicBezTo>
                    <a:pt x="885349" y="318611"/>
                    <a:pt x="885349" y="319564"/>
                    <a:pt x="884396" y="319564"/>
                  </a:cubicBezTo>
                  <a:cubicBezTo>
                    <a:pt x="884396" y="319564"/>
                    <a:pt x="884396" y="320516"/>
                    <a:pt x="883444" y="320516"/>
                  </a:cubicBezTo>
                  <a:cubicBezTo>
                    <a:pt x="883444" y="313849"/>
                    <a:pt x="883444" y="308134"/>
                    <a:pt x="884396" y="303371"/>
                  </a:cubicBezTo>
                  <a:cubicBezTo>
                    <a:pt x="885349" y="305276"/>
                    <a:pt x="886301" y="308134"/>
                    <a:pt x="887254" y="310039"/>
                  </a:cubicBezTo>
                  <a:cubicBezTo>
                    <a:pt x="887254" y="312896"/>
                    <a:pt x="886301" y="315754"/>
                    <a:pt x="885349" y="318611"/>
                  </a:cubicBezTo>
                  <a:close/>
                  <a:moveTo>
                    <a:pt x="900589" y="246221"/>
                  </a:moveTo>
                  <a:cubicBezTo>
                    <a:pt x="900589" y="247174"/>
                    <a:pt x="899636" y="247174"/>
                    <a:pt x="900589" y="246221"/>
                  </a:cubicBezTo>
                  <a:cubicBezTo>
                    <a:pt x="899636" y="239554"/>
                    <a:pt x="898684" y="234791"/>
                    <a:pt x="898684" y="234791"/>
                  </a:cubicBezTo>
                  <a:cubicBezTo>
                    <a:pt x="898684" y="234791"/>
                    <a:pt x="898684" y="241459"/>
                    <a:pt x="897731" y="252889"/>
                  </a:cubicBezTo>
                  <a:cubicBezTo>
                    <a:pt x="897731" y="252889"/>
                    <a:pt x="897731" y="252889"/>
                    <a:pt x="897731" y="253841"/>
                  </a:cubicBezTo>
                  <a:cubicBezTo>
                    <a:pt x="895826" y="251936"/>
                    <a:pt x="894874" y="250031"/>
                    <a:pt x="894874" y="250031"/>
                  </a:cubicBezTo>
                  <a:cubicBezTo>
                    <a:pt x="894874" y="250031"/>
                    <a:pt x="895826" y="251936"/>
                    <a:pt x="897731" y="254794"/>
                  </a:cubicBezTo>
                  <a:cubicBezTo>
                    <a:pt x="897731" y="255746"/>
                    <a:pt x="897731" y="256699"/>
                    <a:pt x="897731" y="257651"/>
                  </a:cubicBezTo>
                  <a:cubicBezTo>
                    <a:pt x="897731" y="259556"/>
                    <a:pt x="897731" y="262414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5271"/>
                    <a:pt x="896779" y="265271"/>
                  </a:cubicBezTo>
                  <a:cubicBezTo>
                    <a:pt x="896779" y="267176"/>
                    <a:pt x="896779" y="269081"/>
                    <a:pt x="896779" y="270986"/>
                  </a:cubicBezTo>
                  <a:cubicBezTo>
                    <a:pt x="896779" y="271939"/>
                    <a:pt x="896779" y="271939"/>
                    <a:pt x="896779" y="272891"/>
                  </a:cubicBezTo>
                  <a:cubicBezTo>
                    <a:pt x="896779" y="276701"/>
                    <a:pt x="895826" y="280511"/>
                    <a:pt x="895826" y="285274"/>
                  </a:cubicBezTo>
                  <a:cubicBezTo>
                    <a:pt x="895826" y="286226"/>
                    <a:pt x="895826" y="286226"/>
                    <a:pt x="895826" y="287179"/>
                  </a:cubicBezTo>
                  <a:cubicBezTo>
                    <a:pt x="893921" y="284321"/>
                    <a:pt x="892969" y="281464"/>
                    <a:pt x="891064" y="279559"/>
                  </a:cubicBezTo>
                  <a:cubicBezTo>
                    <a:pt x="885349" y="269081"/>
                    <a:pt x="879634" y="259556"/>
                    <a:pt x="873919" y="250984"/>
                  </a:cubicBezTo>
                  <a:cubicBezTo>
                    <a:pt x="872014" y="248126"/>
                    <a:pt x="871061" y="245269"/>
                    <a:pt x="869156" y="243364"/>
                  </a:cubicBezTo>
                  <a:cubicBezTo>
                    <a:pt x="869156" y="243364"/>
                    <a:pt x="869156" y="243364"/>
                    <a:pt x="869156" y="242411"/>
                  </a:cubicBezTo>
                  <a:cubicBezTo>
                    <a:pt x="872966" y="232886"/>
                    <a:pt x="875824" y="223361"/>
                    <a:pt x="878681" y="215741"/>
                  </a:cubicBezTo>
                  <a:cubicBezTo>
                    <a:pt x="881539" y="210979"/>
                    <a:pt x="884396" y="205264"/>
                    <a:pt x="887254" y="200501"/>
                  </a:cubicBezTo>
                  <a:lnTo>
                    <a:pt x="895826" y="223361"/>
                  </a:lnTo>
                  <a:lnTo>
                    <a:pt x="901541" y="240506"/>
                  </a:lnTo>
                  <a:cubicBezTo>
                    <a:pt x="900589" y="242411"/>
                    <a:pt x="900589" y="244316"/>
                    <a:pt x="900589" y="246221"/>
                  </a:cubicBezTo>
                  <a:close/>
                  <a:moveTo>
                    <a:pt x="891064" y="190976"/>
                  </a:moveTo>
                  <a:cubicBezTo>
                    <a:pt x="892016" y="190024"/>
                    <a:pt x="892969" y="188119"/>
                    <a:pt x="892969" y="187166"/>
                  </a:cubicBezTo>
                  <a:cubicBezTo>
                    <a:pt x="892969" y="189071"/>
                    <a:pt x="894874" y="194786"/>
                    <a:pt x="896779" y="202406"/>
                  </a:cubicBezTo>
                  <a:cubicBezTo>
                    <a:pt x="895826" y="199549"/>
                    <a:pt x="893921" y="195739"/>
                    <a:pt x="891064" y="190976"/>
                  </a:cubicBezTo>
                  <a:close/>
                  <a:moveTo>
                    <a:pt x="904399" y="181451"/>
                  </a:moveTo>
                  <a:cubicBezTo>
                    <a:pt x="904399" y="182404"/>
                    <a:pt x="904399" y="182404"/>
                    <a:pt x="904399" y="183356"/>
                  </a:cubicBezTo>
                  <a:cubicBezTo>
                    <a:pt x="904399" y="190976"/>
                    <a:pt x="903446" y="200501"/>
                    <a:pt x="903446" y="210979"/>
                  </a:cubicBezTo>
                  <a:cubicBezTo>
                    <a:pt x="903446" y="210979"/>
                    <a:pt x="903446" y="210026"/>
                    <a:pt x="903446" y="210026"/>
                  </a:cubicBezTo>
                  <a:cubicBezTo>
                    <a:pt x="898684" y="197644"/>
                    <a:pt x="894874" y="190024"/>
                    <a:pt x="894874" y="188119"/>
                  </a:cubicBezTo>
                  <a:cubicBezTo>
                    <a:pt x="897731" y="183356"/>
                    <a:pt x="900589" y="178594"/>
                    <a:pt x="903446" y="173831"/>
                  </a:cubicBezTo>
                  <a:lnTo>
                    <a:pt x="904399" y="181451"/>
                  </a:lnTo>
                  <a:close/>
                  <a:moveTo>
                    <a:pt x="888206" y="137636"/>
                  </a:moveTo>
                  <a:cubicBezTo>
                    <a:pt x="889159" y="135731"/>
                    <a:pt x="890111" y="134779"/>
                    <a:pt x="890111" y="132874"/>
                  </a:cubicBezTo>
                  <a:lnTo>
                    <a:pt x="898684" y="161449"/>
                  </a:lnTo>
                  <a:cubicBezTo>
                    <a:pt x="896779" y="163354"/>
                    <a:pt x="894874" y="166211"/>
                    <a:pt x="893921" y="168116"/>
                  </a:cubicBezTo>
                  <a:cubicBezTo>
                    <a:pt x="891064" y="171926"/>
                    <a:pt x="888206" y="175736"/>
                    <a:pt x="885349" y="180499"/>
                  </a:cubicBezTo>
                  <a:cubicBezTo>
                    <a:pt x="881539" y="174784"/>
                    <a:pt x="878681" y="169069"/>
                    <a:pt x="874871" y="163354"/>
                  </a:cubicBezTo>
                  <a:cubicBezTo>
                    <a:pt x="879634" y="154781"/>
                    <a:pt x="883444" y="146209"/>
                    <a:pt x="888206" y="137636"/>
                  </a:cubicBezTo>
                  <a:close/>
                  <a:moveTo>
                    <a:pt x="872966" y="169069"/>
                  </a:moveTo>
                  <a:lnTo>
                    <a:pt x="881539" y="188119"/>
                  </a:lnTo>
                  <a:cubicBezTo>
                    <a:pt x="880586" y="189071"/>
                    <a:pt x="879634" y="190976"/>
                    <a:pt x="878681" y="191929"/>
                  </a:cubicBezTo>
                  <a:cubicBezTo>
                    <a:pt x="871061" y="202406"/>
                    <a:pt x="864394" y="213836"/>
                    <a:pt x="856774" y="226219"/>
                  </a:cubicBezTo>
                  <a:cubicBezTo>
                    <a:pt x="854869" y="223361"/>
                    <a:pt x="852964" y="220504"/>
                    <a:pt x="851059" y="217646"/>
                  </a:cubicBezTo>
                  <a:cubicBezTo>
                    <a:pt x="858679" y="199549"/>
                    <a:pt x="865346" y="183356"/>
                    <a:pt x="872966" y="169069"/>
                  </a:cubicBezTo>
                  <a:close/>
                  <a:moveTo>
                    <a:pt x="847249" y="225266"/>
                  </a:moveTo>
                  <a:cubicBezTo>
                    <a:pt x="847249" y="224314"/>
                    <a:pt x="848201" y="223361"/>
                    <a:pt x="848201" y="223361"/>
                  </a:cubicBezTo>
                  <a:cubicBezTo>
                    <a:pt x="849154" y="226219"/>
                    <a:pt x="851059" y="229076"/>
                    <a:pt x="852011" y="232886"/>
                  </a:cubicBezTo>
                  <a:cubicBezTo>
                    <a:pt x="850106" y="236696"/>
                    <a:pt x="848201" y="239554"/>
                    <a:pt x="845344" y="243364"/>
                  </a:cubicBezTo>
                  <a:cubicBezTo>
                    <a:pt x="842486" y="248126"/>
                    <a:pt x="839629" y="252889"/>
                    <a:pt x="837724" y="256699"/>
                  </a:cubicBezTo>
                  <a:cubicBezTo>
                    <a:pt x="837724" y="254794"/>
                    <a:pt x="836771" y="252889"/>
                    <a:pt x="836771" y="250984"/>
                  </a:cubicBezTo>
                  <a:cubicBezTo>
                    <a:pt x="839629" y="242411"/>
                    <a:pt x="843439" y="233839"/>
                    <a:pt x="847249" y="225266"/>
                  </a:cubicBezTo>
                  <a:close/>
                  <a:moveTo>
                    <a:pt x="835819" y="195739"/>
                  </a:moveTo>
                  <a:cubicBezTo>
                    <a:pt x="835819" y="194786"/>
                    <a:pt x="835819" y="194786"/>
                    <a:pt x="835819" y="195739"/>
                  </a:cubicBezTo>
                  <a:cubicBezTo>
                    <a:pt x="836771" y="196691"/>
                    <a:pt x="838676" y="200501"/>
                    <a:pt x="840581" y="206216"/>
                  </a:cubicBezTo>
                  <a:cubicBezTo>
                    <a:pt x="838676" y="210979"/>
                    <a:pt x="835819" y="214789"/>
                    <a:pt x="833914" y="219551"/>
                  </a:cubicBezTo>
                  <a:cubicBezTo>
                    <a:pt x="833914" y="220504"/>
                    <a:pt x="832961" y="220504"/>
                    <a:pt x="832961" y="221456"/>
                  </a:cubicBezTo>
                  <a:cubicBezTo>
                    <a:pt x="833914" y="211931"/>
                    <a:pt x="834866" y="203359"/>
                    <a:pt x="835819" y="195739"/>
                  </a:cubicBezTo>
                  <a:close/>
                  <a:moveTo>
                    <a:pt x="826294" y="274796"/>
                  </a:moveTo>
                  <a:cubicBezTo>
                    <a:pt x="827246" y="273844"/>
                    <a:pt x="827246" y="271939"/>
                    <a:pt x="828199" y="270986"/>
                  </a:cubicBezTo>
                  <a:cubicBezTo>
                    <a:pt x="828199" y="271939"/>
                    <a:pt x="828199" y="272891"/>
                    <a:pt x="828199" y="272891"/>
                  </a:cubicBezTo>
                  <a:cubicBezTo>
                    <a:pt x="827246" y="273844"/>
                    <a:pt x="826294" y="275749"/>
                    <a:pt x="826294" y="276701"/>
                  </a:cubicBezTo>
                  <a:cubicBezTo>
                    <a:pt x="826294" y="275749"/>
                    <a:pt x="826294" y="274796"/>
                    <a:pt x="826294" y="274796"/>
                  </a:cubicBezTo>
                  <a:close/>
                  <a:moveTo>
                    <a:pt x="812006" y="448151"/>
                  </a:move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lose/>
                  <a:moveTo>
                    <a:pt x="785336" y="330041"/>
                  </a:moveTo>
                  <a:cubicBezTo>
                    <a:pt x="784384" y="329089"/>
                    <a:pt x="783431" y="327184"/>
                    <a:pt x="782479" y="325279"/>
                  </a:cubicBezTo>
                  <a:cubicBezTo>
                    <a:pt x="782479" y="321469"/>
                    <a:pt x="782479" y="318611"/>
                    <a:pt x="782479" y="315754"/>
                  </a:cubicBezTo>
                  <a:cubicBezTo>
                    <a:pt x="783431" y="319564"/>
                    <a:pt x="785336" y="322421"/>
                    <a:pt x="786289" y="326231"/>
                  </a:cubicBezTo>
                  <a:cubicBezTo>
                    <a:pt x="786289" y="328136"/>
                    <a:pt x="785336" y="329089"/>
                    <a:pt x="785336" y="330041"/>
                  </a:cubicBezTo>
                  <a:close/>
                  <a:moveTo>
                    <a:pt x="797719" y="271939"/>
                  </a:moveTo>
                  <a:cubicBezTo>
                    <a:pt x="799624" y="276701"/>
                    <a:pt x="801529" y="281464"/>
                    <a:pt x="803434" y="286226"/>
                  </a:cubicBezTo>
                  <a:cubicBezTo>
                    <a:pt x="803434" y="287179"/>
                    <a:pt x="802481" y="288131"/>
                    <a:pt x="802481" y="288131"/>
                  </a:cubicBezTo>
                  <a:cubicBezTo>
                    <a:pt x="799624" y="295751"/>
                    <a:pt x="796766" y="302419"/>
                    <a:pt x="792956" y="310039"/>
                  </a:cubicBezTo>
                  <a:cubicBezTo>
                    <a:pt x="792956" y="310039"/>
                    <a:pt x="792956" y="310039"/>
                    <a:pt x="792956" y="309086"/>
                  </a:cubicBezTo>
                  <a:cubicBezTo>
                    <a:pt x="791051" y="305276"/>
                    <a:pt x="789146" y="300514"/>
                    <a:pt x="787241" y="296704"/>
                  </a:cubicBezTo>
                  <a:cubicBezTo>
                    <a:pt x="790099" y="285274"/>
                    <a:pt x="792956" y="274796"/>
                    <a:pt x="795814" y="266224"/>
                  </a:cubicBezTo>
                  <a:cubicBezTo>
                    <a:pt x="796766" y="269081"/>
                    <a:pt x="796766" y="270034"/>
                    <a:pt x="797719" y="271939"/>
                  </a:cubicBezTo>
                  <a:close/>
                  <a:moveTo>
                    <a:pt x="790099" y="253841"/>
                  </a:moveTo>
                  <a:cubicBezTo>
                    <a:pt x="791051" y="255746"/>
                    <a:pt x="792004" y="258604"/>
                    <a:pt x="793909" y="261461"/>
                  </a:cubicBezTo>
                  <a:cubicBezTo>
                    <a:pt x="793909" y="261461"/>
                    <a:pt x="793909" y="261461"/>
                    <a:pt x="793909" y="262414"/>
                  </a:cubicBezTo>
                  <a:cubicBezTo>
                    <a:pt x="791051" y="269081"/>
                    <a:pt x="788194" y="276701"/>
                    <a:pt x="784384" y="286226"/>
                  </a:cubicBezTo>
                  <a:cubicBezTo>
                    <a:pt x="784384" y="282416"/>
                    <a:pt x="784384" y="277654"/>
                    <a:pt x="785336" y="273844"/>
                  </a:cubicBezTo>
                  <a:cubicBezTo>
                    <a:pt x="786289" y="267176"/>
                    <a:pt x="788194" y="260509"/>
                    <a:pt x="790099" y="253841"/>
                  </a:cubicBezTo>
                  <a:close/>
                  <a:moveTo>
                    <a:pt x="773906" y="236696"/>
                  </a:moveTo>
                  <a:cubicBezTo>
                    <a:pt x="774859" y="229076"/>
                    <a:pt x="775811" y="221456"/>
                    <a:pt x="776764" y="213836"/>
                  </a:cubicBezTo>
                  <a:cubicBezTo>
                    <a:pt x="778669" y="218599"/>
                    <a:pt x="781526" y="223361"/>
                    <a:pt x="783431" y="229076"/>
                  </a:cubicBezTo>
                  <a:cubicBezTo>
                    <a:pt x="782479" y="230981"/>
                    <a:pt x="781526" y="233839"/>
                    <a:pt x="780574" y="235744"/>
                  </a:cubicBezTo>
                  <a:cubicBezTo>
                    <a:pt x="778669" y="233839"/>
                    <a:pt x="777716" y="231934"/>
                    <a:pt x="777716" y="231934"/>
                  </a:cubicBezTo>
                  <a:cubicBezTo>
                    <a:pt x="777716" y="231934"/>
                    <a:pt x="778669" y="233839"/>
                    <a:pt x="780574" y="236696"/>
                  </a:cubicBezTo>
                  <a:cubicBezTo>
                    <a:pt x="778669" y="242411"/>
                    <a:pt x="775811" y="249079"/>
                    <a:pt x="773906" y="255746"/>
                  </a:cubicBezTo>
                  <a:cubicBezTo>
                    <a:pt x="773906" y="249079"/>
                    <a:pt x="773906" y="242411"/>
                    <a:pt x="773906" y="236696"/>
                  </a:cubicBezTo>
                  <a:close/>
                  <a:moveTo>
                    <a:pt x="724376" y="219551"/>
                  </a:moveTo>
                  <a:cubicBezTo>
                    <a:pt x="725329" y="212884"/>
                    <a:pt x="726281" y="207169"/>
                    <a:pt x="726281" y="203359"/>
                  </a:cubicBezTo>
                  <a:cubicBezTo>
                    <a:pt x="726281" y="210026"/>
                    <a:pt x="726281" y="218599"/>
                    <a:pt x="726281" y="229076"/>
                  </a:cubicBezTo>
                  <a:cubicBezTo>
                    <a:pt x="725329" y="226219"/>
                    <a:pt x="724376" y="224314"/>
                    <a:pt x="723424" y="223361"/>
                  </a:cubicBezTo>
                  <a:cubicBezTo>
                    <a:pt x="723424" y="222409"/>
                    <a:pt x="723424" y="220504"/>
                    <a:pt x="724376" y="219551"/>
                  </a:cubicBezTo>
                  <a:close/>
                  <a:moveTo>
                    <a:pt x="723424" y="224314"/>
                  </a:moveTo>
                  <a:cubicBezTo>
                    <a:pt x="723424" y="226219"/>
                    <a:pt x="724376" y="230029"/>
                    <a:pt x="724376" y="235744"/>
                  </a:cubicBezTo>
                  <a:cubicBezTo>
                    <a:pt x="725329" y="239554"/>
                    <a:pt x="725329" y="245269"/>
                    <a:pt x="726281" y="250984"/>
                  </a:cubicBezTo>
                  <a:cubicBezTo>
                    <a:pt x="726281" y="250984"/>
                    <a:pt x="726281" y="250984"/>
                    <a:pt x="726281" y="251936"/>
                  </a:cubicBezTo>
                  <a:cubicBezTo>
                    <a:pt x="726281" y="259556"/>
                    <a:pt x="726281" y="268129"/>
                    <a:pt x="727234" y="276701"/>
                  </a:cubicBezTo>
                  <a:cubicBezTo>
                    <a:pt x="727234" y="280511"/>
                    <a:pt x="727234" y="284321"/>
                    <a:pt x="727234" y="288131"/>
                  </a:cubicBezTo>
                  <a:cubicBezTo>
                    <a:pt x="726281" y="286226"/>
                    <a:pt x="726281" y="285274"/>
                    <a:pt x="725329" y="284321"/>
                  </a:cubicBezTo>
                  <a:cubicBezTo>
                    <a:pt x="722471" y="275749"/>
                    <a:pt x="720566" y="268129"/>
                    <a:pt x="717709" y="260509"/>
                  </a:cubicBezTo>
                  <a:cubicBezTo>
                    <a:pt x="719614" y="246221"/>
                    <a:pt x="721519" y="233839"/>
                    <a:pt x="723424" y="224314"/>
                  </a:cubicBezTo>
                  <a:close/>
                  <a:moveTo>
                    <a:pt x="710089" y="308134"/>
                  </a:moveTo>
                  <a:cubicBezTo>
                    <a:pt x="710089" y="311944"/>
                    <a:pt x="711041" y="315754"/>
                    <a:pt x="711041" y="320516"/>
                  </a:cubicBezTo>
                  <a:cubicBezTo>
                    <a:pt x="712946" y="336709"/>
                    <a:pt x="714851" y="354806"/>
                    <a:pt x="717709" y="373856"/>
                  </a:cubicBezTo>
                  <a:cubicBezTo>
                    <a:pt x="715804" y="378619"/>
                    <a:pt x="712946" y="384334"/>
                    <a:pt x="711041" y="389096"/>
                  </a:cubicBezTo>
                  <a:cubicBezTo>
                    <a:pt x="710089" y="387191"/>
                    <a:pt x="710089" y="385286"/>
                    <a:pt x="709136" y="383381"/>
                  </a:cubicBezTo>
                  <a:cubicBezTo>
                    <a:pt x="710089" y="379571"/>
                    <a:pt x="710089" y="375761"/>
                    <a:pt x="711041" y="372904"/>
                  </a:cubicBezTo>
                  <a:cubicBezTo>
                    <a:pt x="712946" y="359569"/>
                    <a:pt x="713899" y="352901"/>
                    <a:pt x="713899" y="352901"/>
                  </a:cubicBezTo>
                  <a:cubicBezTo>
                    <a:pt x="713899" y="352901"/>
                    <a:pt x="711994" y="360521"/>
                    <a:pt x="707231" y="372904"/>
                  </a:cubicBezTo>
                  <a:cubicBezTo>
                    <a:pt x="707231" y="373856"/>
                    <a:pt x="706279" y="374809"/>
                    <a:pt x="706279" y="374809"/>
                  </a:cubicBezTo>
                  <a:cubicBezTo>
                    <a:pt x="704374" y="369094"/>
                    <a:pt x="702469" y="363379"/>
                    <a:pt x="701516" y="357664"/>
                  </a:cubicBezTo>
                  <a:cubicBezTo>
                    <a:pt x="701516" y="357664"/>
                    <a:pt x="701516" y="357664"/>
                    <a:pt x="701516" y="357664"/>
                  </a:cubicBezTo>
                  <a:cubicBezTo>
                    <a:pt x="704374" y="339566"/>
                    <a:pt x="707231" y="323374"/>
                    <a:pt x="710089" y="308134"/>
                  </a:cubicBezTo>
                  <a:close/>
                  <a:moveTo>
                    <a:pt x="676751" y="253841"/>
                  </a:moveTo>
                  <a:cubicBezTo>
                    <a:pt x="676751" y="250984"/>
                    <a:pt x="676751" y="249079"/>
                    <a:pt x="676751" y="246221"/>
                  </a:cubicBezTo>
                  <a:cubicBezTo>
                    <a:pt x="677704" y="237649"/>
                    <a:pt x="678656" y="229076"/>
                    <a:pt x="679609" y="220504"/>
                  </a:cubicBezTo>
                  <a:cubicBezTo>
                    <a:pt x="680561" y="206216"/>
                    <a:pt x="681514" y="192881"/>
                    <a:pt x="682466" y="181451"/>
                  </a:cubicBezTo>
                  <a:cubicBezTo>
                    <a:pt x="682466" y="180499"/>
                    <a:pt x="682466" y="179546"/>
                    <a:pt x="682466" y="178594"/>
                  </a:cubicBezTo>
                  <a:cubicBezTo>
                    <a:pt x="687229" y="193834"/>
                    <a:pt x="691039" y="211931"/>
                    <a:pt x="696754" y="231934"/>
                  </a:cubicBezTo>
                  <a:cubicBezTo>
                    <a:pt x="699611" y="243364"/>
                    <a:pt x="702469" y="254794"/>
                    <a:pt x="705326" y="267176"/>
                  </a:cubicBezTo>
                  <a:cubicBezTo>
                    <a:pt x="704374" y="269081"/>
                    <a:pt x="704374" y="271939"/>
                    <a:pt x="703421" y="273844"/>
                  </a:cubicBezTo>
                  <a:cubicBezTo>
                    <a:pt x="700564" y="284321"/>
                    <a:pt x="697706" y="295751"/>
                    <a:pt x="694849" y="307181"/>
                  </a:cubicBezTo>
                  <a:cubicBezTo>
                    <a:pt x="693896" y="309086"/>
                    <a:pt x="693896" y="311944"/>
                    <a:pt x="692944" y="313849"/>
                  </a:cubicBezTo>
                  <a:cubicBezTo>
                    <a:pt x="691991" y="316706"/>
                    <a:pt x="691039" y="319564"/>
                    <a:pt x="690086" y="322421"/>
                  </a:cubicBezTo>
                  <a:cubicBezTo>
                    <a:pt x="684371" y="305276"/>
                    <a:pt x="679609" y="290036"/>
                    <a:pt x="673894" y="274796"/>
                  </a:cubicBezTo>
                  <a:cubicBezTo>
                    <a:pt x="675799" y="268129"/>
                    <a:pt x="676751" y="260509"/>
                    <a:pt x="676751" y="253841"/>
                  </a:cubicBezTo>
                  <a:close/>
                  <a:moveTo>
                    <a:pt x="668179" y="331946"/>
                  </a:moveTo>
                  <a:cubicBezTo>
                    <a:pt x="668179" y="330994"/>
                    <a:pt x="668179" y="330994"/>
                    <a:pt x="668179" y="330041"/>
                  </a:cubicBezTo>
                  <a:cubicBezTo>
                    <a:pt x="668179" y="331946"/>
                    <a:pt x="669131" y="332899"/>
                    <a:pt x="669131" y="334804"/>
                  </a:cubicBezTo>
                  <a:cubicBezTo>
                    <a:pt x="670084" y="338614"/>
                    <a:pt x="671036" y="342424"/>
                    <a:pt x="671989" y="346234"/>
                  </a:cubicBezTo>
                  <a:cubicBezTo>
                    <a:pt x="672941" y="350044"/>
                    <a:pt x="673894" y="354806"/>
                    <a:pt x="674846" y="359569"/>
                  </a:cubicBezTo>
                  <a:cubicBezTo>
                    <a:pt x="675799" y="363379"/>
                    <a:pt x="676751" y="367189"/>
                    <a:pt x="676751" y="370999"/>
                  </a:cubicBezTo>
                  <a:cubicBezTo>
                    <a:pt x="676751" y="371951"/>
                    <a:pt x="675799" y="372904"/>
                    <a:pt x="675799" y="373856"/>
                  </a:cubicBezTo>
                  <a:cubicBezTo>
                    <a:pt x="675799" y="374809"/>
                    <a:pt x="674846" y="375761"/>
                    <a:pt x="674846" y="377666"/>
                  </a:cubicBezTo>
                  <a:cubicBezTo>
                    <a:pt x="672941" y="374809"/>
                    <a:pt x="671989" y="370999"/>
                    <a:pt x="670084" y="368141"/>
                  </a:cubicBezTo>
                  <a:cubicBezTo>
                    <a:pt x="668179" y="364331"/>
                    <a:pt x="666274" y="361474"/>
                    <a:pt x="664369" y="358616"/>
                  </a:cubicBezTo>
                  <a:cubicBezTo>
                    <a:pt x="665321" y="349091"/>
                    <a:pt x="667226" y="340519"/>
                    <a:pt x="668179" y="331946"/>
                  </a:cubicBezTo>
                  <a:close/>
                  <a:moveTo>
                    <a:pt x="656749" y="266224"/>
                  </a:moveTo>
                  <a:cubicBezTo>
                    <a:pt x="656749" y="266224"/>
                    <a:pt x="656749" y="267176"/>
                    <a:pt x="656749" y="267176"/>
                  </a:cubicBezTo>
                  <a:cubicBezTo>
                    <a:pt x="656749" y="268129"/>
                    <a:pt x="656749" y="269081"/>
                    <a:pt x="656749" y="269081"/>
                  </a:cubicBezTo>
                  <a:cubicBezTo>
                    <a:pt x="656749" y="268129"/>
                    <a:pt x="656749" y="267176"/>
                    <a:pt x="656749" y="266224"/>
                  </a:cubicBezTo>
                  <a:close/>
                  <a:moveTo>
                    <a:pt x="608171" y="318611"/>
                  </a:moveTo>
                  <a:cubicBezTo>
                    <a:pt x="609124" y="305276"/>
                    <a:pt x="611029" y="291941"/>
                    <a:pt x="611981" y="279559"/>
                  </a:cubicBezTo>
                  <a:cubicBezTo>
                    <a:pt x="612934" y="282416"/>
                    <a:pt x="612934" y="285274"/>
                    <a:pt x="613886" y="288131"/>
                  </a:cubicBezTo>
                  <a:cubicBezTo>
                    <a:pt x="614839" y="301466"/>
                    <a:pt x="615791" y="314801"/>
                    <a:pt x="615791" y="327184"/>
                  </a:cubicBezTo>
                  <a:cubicBezTo>
                    <a:pt x="615791" y="329089"/>
                    <a:pt x="615791" y="330041"/>
                    <a:pt x="615791" y="331946"/>
                  </a:cubicBezTo>
                  <a:cubicBezTo>
                    <a:pt x="615791" y="333851"/>
                    <a:pt x="615791" y="335756"/>
                    <a:pt x="615791" y="337661"/>
                  </a:cubicBezTo>
                  <a:cubicBezTo>
                    <a:pt x="614839" y="336709"/>
                    <a:pt x="613886" y="334804"/>
                    <a:pt x="613886" y="333851"/>
                  </a:cubicBezTo>
                  <a:cubicBezTo>
                    <a:pt x="611981" y="330041"/>
                    <a:pt x="609124" y="325279"/>
                    <a:pt x="607219" y="321469"/>
                  </a:cubicBezTo>
                  <a:cubicBezTo>
                    <a:pt x="608171" y="320516"/>
                    <a:pt x="608171" y="319564"/>
                    <a:pt x="608171" y="318611"/>
                  </a:cubicBezTo>
                  <a:close/>
                  <a:moveTo>
                    <a:pt x="606266" y="341471"/>
                  </a:moveTo>
                  <a:cubicBezTo>
                    <a:pt x="609124" y="349091"/>
                    <a:pt x="612934" y="356711"/>
                    <a:pt x="615791" y="364331"/>
                  </a:cubicBezTo>
                  <a:cubicBezTo>
                    <a:pt x="615791" y="364331"/>
                    <a:pt x="615791" y="365284"/>
                    <a:pt x="615791" y="365284"/>
                  </a:cubicBezTo>
                  <a:cubicBezTo>
                    <a:pt x="614839" y="368141"/>
                    <a:pt x="612934" y="371951"/>
                    <a:pt x="611029" y="375761"/>
                  </a:cubicBezTo>
                  <a:cubicBezTo>
                    <a:pt x="610076" y="371951"/>
                    <a:pt x="609124" y="367189"/>
                    <a:pt x="608171" y="363379"/>
                  </a:cubicBezTo>
                  <a:cubicBezTo>
                    <a:pt x="607219" y="358616"/>
                    <a:pt x="606266" y="354806"/>
                    <a:pt x="605314" y="350996"/>
                  </a:cubicBezTo>
                  <a:cubicBezTo>
                    <a:pt x="605314" y="348139"/>
                    <a:pt x="605314" y="344329"/>
                    <a:pt x="606266" y="341471"/>
                  </a:cubicBezTo>
                  <a:close/>
                  <a:moveTo>
                    <a:pt x="606266" y="424339"/>
                  </a:moveTo>
                  <a:cubicBezTo>
                    <a:pt x="607219" y="427196"/>
                    <a:pt x="608171" y="430054"/>
                    <a:pt x="609124" y="433864"/>
                  </a:cubicBezTo>
                  <a:cubicBezTo>
                    <a:pt x="608171" y="434816"/>
                    <a:pt x="608171" y="435769"/>
                    <a:pt x="607219" y="436721"/>
                  </a:cubicBezTo>
                  <a:lnTo>
                    <a:pt x="601504" y="435769"/>
                  </a:lnTo>
                  <a:cubicBezTo>
                    <a:pt x="604361" y="432911"/>
                    <a:pt x="605314" y="428149"/>
                    <a:pt x="606266" y="424339"/>
                  </a:cubicBezTo>
                  <a:close/>
                  <a:moveTo>
                    <a:pt x="599599" y="401479"/>
                  </a:moveTo>
                  <a:cubicBezTo>
                    <a:pt x="599599" y="402431"/>
                    <a:pt x="599599" y="402431"/>
                    <a:pt x="599599" y="401479"/>
                  </a:cubicBezTo>
                  <a:cubicBezTo>
                    <a:pt x="599599" y="402431"/>
                    <a:pt x="599599" y="403384"/>
                    <a:pt x="599599" y="403384"/>
                  </a:cubicBezTo>
                  <a:cubicBezTo>
                    <a:pt x="599599" y="403384"/>
                    <a:pt x="599599" y="402431"/>
                    <a:pt x="599599" y="401479"/>
                  </a:cubicBezTo>
                  <a:close/>
                  <a:moveTo>
                    <a:pt x="587216" y="300514"/>
                  </a:moveTo>
                  <a:cubicBezTo>
                    <a:pt x="588169" y="303371"/>
                    <a:pt x="590074" y="307181"/>
                    <a:pt x="591979" y="310039"/>
                  </a:cubicBezTo>
                  <a:cubicBezTo>
                    <a:pt x="591979" y="311944"/>
                    <a:pt x="591026" y="314801"/>
                    <a:pt x="591026" y="316706"/>
                  </a:cubicBezTo>
                  <a:cubicBezTo>
                    <a:pt x="591026" y="316706"/>
                    <a:pt x="591026" y="316706"/>
                    <a:pt x="591026" y="316706"/>
                  </a:cubicBezTo>
                  <a:cubicBezTo>
                    <a:pt x="591026" y="317659"/>
                    <a:pt x="590074" y="318611"/>
                    <a:pt x="590074" y="319564"/>
                  </a:cubicBezTo>
                  <a:cubicBezTo>
                    <a:pt x="589121" y="316706"/>
                    <a:pt x="588169" y="313849"/>
                    <a:pt x="587216" y="311944"/>
                  </a:cubicBezTo>
                  <a:cubicBezTo>
                    <a:pt x="587216" y="308134"/>
                    <a:pt x="587216" y="303371"/>
                    <a:pt x="586264" y="299561"/>
                  </a:cubicBezTo>
                  <a:cubicBezTo>
                    <a:pt x="586264" y="299561"/>
                    <a:pt x="586264" y="299561"/>
                    <a:pt x="587216" y="300514"/>
                  </a:cubicBezTo>
                  <a:close/>
                  <a:moveTo>
                    <a:pt x="553879" y="257651"/>
                  </a:moveTo>
                  <a:cubicBezTo>
                    <a:pt x="554831" y="249079"/>
                    <a:pt x="554831" y="241459"/>
                    <a:pt x="555784" y="233839"/>
                  </a:cubicBezTo>
                  <a:cubicBezTo>
                    <a:pt x="556736" y="238601"/>
                    <a:pt x="557689" y="243364"/>
                    <a:pt x="558641" y="249079"/>
                  </a:cubicBezTo>
                  <a:cubicBezTo>
                    <a:pt x="557689" y="247174"/>
                    <a:pt x="556736" y="247174"/>
                    <a:pt x="556736" y="247174"/>
                  </a:cubicBezTo>
                  <a:cubicBezTo>
                    <a:pt x="556736" y="247174"/>
                    <a:pt x="557689" y="248126"/>
                    <a:pt x="558641" y="250984"/>
                  </a:cubicBezTo>
                  <a:cubicBezTo>
                    <a:pt x="561499" y="264319"/>
                    <a:pt x="565309" y="280511"/>
                    <a:pt x="570071" y="297656"/>
                  </a:cubicBezTo>
                  <a:cubicBezTo>
                    <a:pt x="570071" y="299561"/>
                    <a:pt x="571024" y="301466"/>
                    <a:pt x="571976" y="303371"/>
                  </a:cubicBezTo>
                  <a:cubicBezTo>
                    <a:pt x="571024" y="306229"/>
                    <a:pt x="570071" y="310039"/>
                    <a:pt x="569119" y="312896"/>
                  </a:cubicBezTo>
                  <a:cubicBezTo>
                    <a:pt x="567214" y="307181"/>
                    <a:pt x="566261" y="301466"/>
                    <a:pt x="564356" y="295751"/>
                  </a:cubicBezTo>
                  <a:cubicBezTo>
                    <a:pt x="560546" y="285274"/>
                    <a:pt x="557689" y="274796"/>
                    <a:pt x="553879" y="266224"/>
                  </a:cubicBezTo>
                  <a:cubicBezTo>
                    <a:pt x="553879" y="263366"/>
                    <a:pt x="553879" y="260509"/>
                    <a:pt x="553879" y="257651"/>
                  </a:cubicBezTo>
                  <a:close/>
                  <a:moveTo>
                    <a:pt x="551974" y="295751"/>
                  </a:moveTo>
                  <a:cubicBezTo>
                    <a:pt x="551974" y="294799"/>
                    <a:pt x="551974" y="294799"/>
                    <a:pt x="551974" y="295751"/>
                  </a:cubicBezTo>
                  <a:cubicBezTo>
                    <a:pt x="551974" y="295751"/>
                    <a:pt x="552926" y="297656"/>
                    <a:pt x="552926" y="298609"/>
                  </a:cubicBezTo>
                  <a:cubicBezTo>
                    <a:pt x="554831" y="304324"/>
                    <a:pt x="555784" y="310991"/>
                    <a:pt x="556736" y="317659"/>
                  </a:cubicBezTo>
                  <a:cubicBezTo>
                    <a:pt x="556736" y="318611"/>
                    <a:pt x="556736" y="319564"/>
                    <a:pt x="557689" y="321469"/>
                  </a:cubicBezTo>
                  <a:cubicBezTo>
                    <a:pt x="557689" y="321469"/>
                    <a:pt x="557689" y="321469"/>
                    <a:pt x="557689" y="322421"/>
                  </a:cubicBezTo>
                  <a:cubicBezTo>
                    <a:pt x="557689" y="323374"/>
                    <a:pt x="557689" y="324326"/>
                    <a:pt x="557689" y="326231"/>
                  </a:cubicBezTo>
                  <a:cubicBezTo>
                    <a:pt x="555784" y="319564"/>
                    <a:pt x="553879" y="312896"/>
                    <a:pt x="552926" y="306229"/>
                  </a:cubicBezTo>
                  <a:cubicBezTo>
                    <a:pt x="551974" y="301466"/>
                    <a:pt x="551974" y="298609"/>
                    <a:pt x="551974" y="295751"/>
                  </a:cubicBezTo>
                  <a:close/>
                  <a:moveTo>
                    <a:pt x="529114" y="290036"/>
                  </a:moveTo>
                  <a:cubicBezTo>
                    <a:pt x="529114" y="290036"/>
                    <a:pt x="529114" y="290989"/>
                    <a:pt x="529114" y="290036"/>
                  </a:cubicBezTo>
                  <a:cubicBezTo>
                    <a:pt x="529114" y="290989"/>
                    <a:pt x="529114" y="290989"/>
                    <a:pt x="529114" y="290036"/>
                  </a:cubicBezTo>
                  <a:cubicBezTo>
                    <a:pt x="529114" y="290989"/>
                    <a:pt x="529114" y="290036"/>
                    <a:pt x="529114" y="290036"/>
                  </a:cubicBezTo>
                  <a:close/>
                  <a:moveTo>
                    <a:pt x="522446" y="336709"/>
                  </a:moveTo>
                  <a:cubicBezTo>
                    <a:pt x="522446" y="333851"/>
                    <a:pt x="523399" y="331946"/>
                    <a:pt x="523399" y="329089"/>
                  </a:cubicBezTo>
                  <a:cubicBezTo>
                    <a:pt x="524351" y="331946"/>
                    <a:pt x="525304" y="333851"/>
                    <a:pt x="526256" y="336709"/>
                  </a:cubicBezTo>
                  <a:cubicBezTo>
                    <a:pt x="528161" y="341471"/>
                    <a:pt x="530066" y="346234"/>
                    <a:pt x="531019" y="350996"/>
                  </a:cubicBezTo>
                  <a:cubicBezTo>
                    <a:pt x="531019" y="358616"/>
                    <a:pt x="531019" y="366236"/>
                    <a:pt x="531971" y="374809"/>
                  </a:cubicBezTo>
                  <a:cubicBezTo>
                    <a:pt x="531971" y="384334"/>
                    <a:pt x="532924" y="393859"/>
                    <a:pt x="533876" y="403384"/>
                  </a:cubicBezTo>
                  <a:cubicBezTo>
                    <a:pt x="530066" y="397669"/>
                    <a:pt x="528161" y="394811"/>
                    <a:pt x="528161" y="394811"/>
                  </a:cubicBezTo>
                  <a:cubicBezTo>
                    <a:pt x="528161" y="394811"/>
                    <a:pt x="530066" y="400526"/>
                    <a:pt x="532924" y="410051"/>
                  </a:cubicBezTo>
                  <a:cubicBezTo>
                    <a:pt x="533876" y="411956"/>
                    <a:pt x="534829" y="414814"/>
                    <a:pt x="534829" y="417671"/>
                  </a:cubicBezTo>
                  <a:cubicBezTo>
                    <a:pt x="534829" y="421481"/>
                    <a:pt x="535781" y="426244"/>
                    <a:pt x="535781" y="430054"/>
                  </a:cubicBezTo>
                  <a:lnTo>
                    <a:pt x="523399" y="428149"/>
                  </a:lnTo>
                  <a:cubicBezTo>
                    <a:pt x="523399" y="428149"/>
                    <a:pt x="522446" y="427196"/>
                    <a:pt x="522446" y="427196"/>
                  </a:cubicBezTo>
                  <a:cubicBezTo>
                    <a:pt x="522446" y="426244"/>
                    <a:pt x="522446" y="424339"/>
                    <a:pt x="522446" y="423386"/>
                  </a:cubicBezTo>
                  <a:cubicBezTo>
                    <a:pt x="525304" y="414814"/>
                    <a:pt x="527209" y="410051"/>
                    <a:pt x="527209" y="410051"/>
                  </a:cubicBezTo>
                  <a:cubicBezTo>
                    <a:pt x="527209" y="410051"/>
                    <a:pt x="525304" y="412909"/>
                    <a:pt x="522446" y="418624"/>
                  </a:cubicBezTo>
                  <a:cubicBezTo>
                    <a:pt x="522446" y="413861"/>
                    <a:pt x="521494" y="409099"/>
                    <a:pt x="521494" y="405289"/>
                  </a:cubicBezTo>
                  <a:cubicBezTo>
                    <a:pt x="520541" y="392906"/>
                    <a:pt x="518636" y="380524"/>
                    <a:pt x="517684" y="369094"/>
                  </a:cubicBezTo>
                  <a:cubicBezTo>
                    <a:pt x="519589" y="356711"/>
                    <a:pt x="520541" y="347186"/>
                    <a:pt x="522446" y="336709"/>
                  </a:cubicBezTo>
                  <a:close/>
                  <a:moveTo>
                    <a:pt x="512921" y="271939"/>
                  </a:moveTo>
                  <a:cubicBezTo>
                    <a:pt x="511969" y="276701"/>
                    <a:pt x="511016" y="281464"/>
                    <a:pt x="509111" y="287179"/>
                  </a:cubicBezTo>
                  <a:cubicBezTo>
                    <a:pt x="509111" y="287179"/>
                    <a:pt x="509111" y="287179"/>
                    <a:pt x="509111" y="288131"/>
                  </a:cubicBezTo>
                  <a:cubicBezTo>
                    <a:pt x="508159" y="284321"/>
                    <a:pt x="508159" y="279559"/>
                    <a:pt x="507206" y="275749"/>
                  </a:cubicBezTo>
                  <a:cubicBezTo>
                    <a:pt x="507206" y="270986"/>
                    <a:pt x="508159" y="267176"/>
                    <a:pt x="508159" y="262414"/>
                  </a:cubicBezTo>
                  <a:lnTo>
                    <a:pt x="509111" y="262414"/>
                  </a:lnTo>
                  <a:cubicBezTo>
                    <a:pt x="511016" y="265271"/>
                    <a:pt x="511969" y="268129"/>
                    <a:pt x="512921" y="271939"/>
                  </a:cubicBezTo>
                  <a:close/>
                  <a:moveTo>
                    <a:pt x="497681" y="207169"/>
                  </a:moveTo>
                  <a:cubicBezTo>
                    <a:pt x="500539" y="217646"/>
                    <a:pt x="503396" y="230981"/>
                    <a:pt x="506254" y="245269"/>
                  </a:cubicBezTo>
                  <a:cubicBezTo>
                    <a:pt x="507206" y="249079"/>
                    <a:pt x="508159" y="252889"/>
                    <a:pt x="509111" y="256699"/>
                  </a:cubicBezTo>
                  <a:cubicBezTo>
                    <a:pt x="508159" y="256699"/>
                    <a:pt x="507206" y="256699"/>
                    <a:pt x="506254" y="256699"/>
                  </a:cubicBezTo>
                  <a:lnTo>
                    <a:pt x="505301" y="256699"/>
                  </a:lnTo>
                  <a:cubicBezTo>
                    <a:pt x="505301" y="256699"/>
                    <a:pt x="505301" y="256699"/>
                    <a:pt x="505301" y="256699"/>
                  </a:cubicBezTo>
                  <a:cubicBezTo>
                    <a:pt x="502444" y="238601"/>
                    <a:pt x="499586" y="220504"/>
                    <a:pt x="497681" y="207169"/>
                  </a:cubicBezTo>
                  <a:cubicBezTo>
                    <a:pt x="496729" y="207169"/>
                    <a:pt x="496729" y="207169"/>
                    <a:pt x="497681" y="207169"/>
                  </a:cubicBezTo>
                  <a:close/>
                  <a:moveTo>
                    <a:pt x="487204" y="419576"/>
                  </a:moveTo>
                  <a:cubicBezTo>
                    <a:pt x="487204" y="420529"/>
                    <a:pt x="486251" y="421481"/>
                    <a:pt x="486251" y="422434"/>
                  </a:cubicBezTo>
                  <a:lnTo>
                    <a:pt x="483394" y="422434"/>
                  </a:lnTo>
                  <a:cubicBezTo>
                    <a:pt x="483394" y="421481"/>
                    <a:pt x="483394" y="419576"/>
                    <a:pt x="483394" y="418624"/>
                  </a:cubicBezTo>
                  <a:cubicBezTo>
                    <a:pt x="483394" y="412909"/>
                    <a:pt x="482441" y="407194"/>
                    <a:pt x="481489" y="401479"/>
                  </a:cubicBezTo>
                  <a:cubicBezTo>
                    <a:pt x="483394" y="407194"/>
                    <a:pt x="485299" y="413861"/>
                    <a:pt x="487204" y="419576"/>
                  </a:cubicBezTo>
                  <a:close/>
                  <a:moveTo>
                    <a:pt x="437674" y="390049"/>
                  </a:moveTo>
                  <a:cubicBezTo>
                    <a:pt x="437674" y="390049"/>
                    <a:pt x="437674" y="390049"/>
                    <a:pt x="437674" y="390049"/>
                  </a:cubicBezTo>
                  <a:cubicBezTo>
                    <a:pt x="437674" y="389096"/>
                    <a:pt x="437674" y="389096"/>
                    <a:pt x="437674" y="388144"/>
                  </a:cubicBezTo>
                  <a:cubicBezTo>
                    <a:pt x="437674" y="388144"/>
                    <a:pt x="437674" y="388144"/>
                    <a:pt x="437674" y="388144"/>
                  </a:cubicBezTo>
                  <a:cubicBezTo>
                    <a:pt x="437674" y="389096"/>
                    <a:pt x="437674" y="390049"/>
                    <a:pt x="437674" y="390049"/>
                  </a:cubicBezTo>
                  <a:cubicBezTo>
                    <a:pt x="437674" y="391001"/>
                    <a:pt x="437674" y="390049"/>
                    <a:pt x="437674" y="390049"/>
                  </a:cubicBezTo>
                  <a:close/>
                  <a:moveTo>
                    <a:pt x="448151" y="362426"/>
                  </a:moveTo>
                  <a:cubicBezTo>
                    <a:pt x="447199" y="360521"/>
                    <a:pt x="446246" y="358616"/>
                    <a:pt x="446246" y="356711"/>
                  </a:cubicBezTo>
                  <a:cubicBezTo>
                    <a:pt x="447199" y="353854"/>
                    <a:pt x="448151" y="350044"/>
                    <a:pt x="449104" y="347186"/>
                  </a:cubicBezTo>
                  <a:cubicBezTo>
                    <a:pt x="448151" y="351949"/>
                    <a:pt x="448151" y="357664"/>
                    <a:pt x="448151" y="362426"/>
                  </a:cubicBezTo>
                  <a:close/>
                  <a:moveTo>
                    <a:pt x="436721" y="227171"/>
                  </a:moveTo>
                  <a:cubicBezTo>
                    <a:pt x="437674" y="233839"/>
                    <a:pt x="439579" y="239554"/>
                    <a:pt x="440531" y="246221"/>
                  </a:cubicBezTo>
                  <a:cubicBezTo>
                    <a:pt x="438626" y="242411"/>
                    <a:pt x="436721" y="238601"/>
                    <a:pt x="434816" y="234791"/>
                  </a:cubicBezTo>
                  <a:cubicBezTo>
                    <a:pt x="435769" y="231934"/>
                    <a:pt x="435769" y="230029"/>
                    <a:pt x="436721" y="227171"/>
                  </a:cubicBezTo>
                  <a:close/>
                  <a:moveTo>
                    <a:pt x="428149" y="280511"/>
                  </a:moveTo>
                  <a:cubicBezTo>
                    <a:pt x="430054" y="270986"/>
                    <a:pt x="431006" y="262414"/>
                    <a:pt x="431959" y="253841"/>
                  </a:cubicBezTo>
                  <a:cubicBezTo>
                    <a:pt x="431959" y="255746"/>
                    <a:pt x="432911" y="256699"/>
                    <a:pt x="432911" y="258604"/>
                  </a:cubicBezTo>
                  <a:cubicBezTo>
                    <a:pt x="434816" y="266224"/>
                    <a:pt x="436721" y="274796"/>
                    <a:pt x="438626" y="284321"/>
                  </a:cubicBezTo>
                  <a:cubicBezTo>
                    <a:pt x="438626" y="286226"/>
                    <a:pt x="439579" y="288131"/>
                    <a:pt x="439579" y="290036"/>
                  </a:cubicBezTo>
                  <a:cubicBezTo>
                    <a:pt x="434816" y="284321"/>
                    <a:pt x="432911" y="281464"/>
                    <a:pt x="432911" y="281464"/>
                  </a:cubicBezTo>
                  <a:cubicBezTo>
                    <a:pt x="432911" y="281464"/>
                    <a:pt x="435769" y="287179"/>
                    <a:pt x="439579" y="295751"/>
                  </a:cubicBezTo>
                  <a:cubicBezTo>
                    <a:pt x="440531" y="296704"/>
                    <a:pt x="440531" y="298609"/>
                    <a:pt x="441484" y="299561"/>
                  </a:cubicBezTo>
                  <a:cubicBezTo>
                    <a:pt x="442436" y="303371"/>
                    <a:pt x="443389" y="308134"/>
                    <a:pt x="443389" y="312896"/>
                  </a:cubicBezTo>
                  <a:cubicBezTo>
                    <a:pt x="444341" y="317659"/>
                    <a:pt x="445294" y="323374"/>
                    <a:pt x="446246" y="328136"/>
                  </a:cubicBezTo>
                  <a:cubicBezTo>
                    <a:pt x="446246" y="330994"/>
                    <a:pt x="447199" y="332899"/>
                    <a:pt x="447199" y="335756"/>
                  </a:cubicBezTo>
                  <a:cubicBezTo>
                    <a:pt x="446246" y="337661"/>
                    <a:pt x="445294" y="339566"/>
                    <a:pt x="445294" y="341471"/>
                  </a:cubicBezTo>
                  <a:cubicBezTo>
                    <a:pt x="444341" y="344329"/>
                    <a:pt x="443389" y="346234"/>
                    <a:pt x="442436" y="349091"/>
                  </a:cubicBezTo>
                  <a:cubicBezTo>
                    <a:pt x="439579" y="342424"/>
                    <a:pt x="437674" y="336709"/>
                    <a:pt x="434816" y="331946"/>
                  </a:cubicBezTo>
                  <a:cubicBezTo>
                    <a:pt x="434816" y="322421"/>
                    <a:pt x="434816" y="317659"/>
                    <a:pt x="434816" y="317659"/>
                  </a:cubicBezTo>
                  <a:cubicBezTo>
                    <a:pt x="434816" y="317659"/>
                    <a:pt x="433864" y="321469"/>
                    <a:pt x="432911" y="328136"/>
                  </a:cubicBezTo>
                  <a:cubicBezTo>
                    <a:pt x="430054" y="319564"/>
                    <a:pt x="426244" y="310991"/>
                    <a:pt x="423386" y="303371"/>
                  </a:cubicBezTo>
                  <a:cubicBezTo>
                    <a:pt x="426244" y="295751"/>
                    <a:pt x="427196" y="288131"/>
                    <a:pt x="428149" y="280511"/>
                  </a:cubicBezTo>
                  <a:close/>
                  <a:moveTo>
                    <a:pt x="418624" y="345281"/>
                  </a:moveTo>
                  <a:cubicBezTo>
                    <a:pt x="419576" y="337661"/>
                    <a:pt x="420529" y="330041"/>
                    <a:pt x="422434" y="322421"/>
                  </a:cubicBezTo>
                  <a:cubicBezTo>
                    <a:pt x="424339" y="328136"/>
                    <a:pt x="425291" y="333851"/>
                    <a:pt x="427196" y="339566"/>
                  </a:cubicBezTo>
                  <a:cubicBezTo>
                    <a:pt x="428149" y="343376"/>
                    <a:pt x="429101" y="347186"/>
                    <a:pt x="430054" y="350996"/>
                  </a:cubicBezTo>
                  <a:cubicBezTo>
                    <a:pt x="429101" y="354806"/>
                    <a:pt x="429101" y="358616"/>
                    <a:pt x="428149" y="362426"/>
                  </a:cubicBezTo>
                  <a:cubicBezTo>
                    <a:pt x="427196" y="360521"/>
                    <a:pt x="426244" y="358616"/>
                    <a:pt x="426244" y="356711"/>
                  </a:cubicBezTo>
                  <a:cubicBezTo>
                    <a:pt x="423386" y="349091"/>
                    <a:pt x="420529" y="344329"/>
                    <a:pt x="420529" y="344329"/>
                  </a:cubicBezTo>
                  <a:cubicBezTo>
                    <a:pt x="420529" y="344329"/>
                    <a:pt x="420529" y="349091"/>
                    <a:pt x="422434" y="357664"/>
                  </a:cubicBezTo>
                  <a:cubicBezTo>
                    <a:pt x="423386" y="361474"/>
                    <a:pt x="423386" y="367189"/>
                    <a:pt x="424339" y="372904"/>
                  </a:cubicBezTo>
                  <a:cubicBezTo>
                    <a:pt x="424339" y="374809"/>
                    <a:pt x="425291" y="375761"/>
                    <a:pt x="425291" y="377666"/>
                  </a:cubicBezTo>
                  <a:cubicBezTo>
                    <a:pt x="425291" y="376714"/>
                    <a:pt x="424339" y="375761"/>
                    <a:pt x="424339" y="375761"/>
                  </a:cubicBezTo>
                  <a:cubicBezTo>
                    <a:pt x="424339" y="375761"/>
                    <a:pt x="424339" y="374809"/>
                    <a:pt x="424339" y="374809"/>
                  </a:cubicBezTo>
                  <a:cubicBezTo>
                    <a:pt x="422434" y="367189"/>
                    <a:pt x="420529" y="359569"/>
                    <a:pt x="418624" y="351949"/>
                  </a:cubicBezTo>
                  <a:cubicBezTo>
                    <a:pt x="417671" y="349091"/>
                    <a:pt x="418624" y="347186"/>
                    <a:pt x="418624" y="345281"/>
                  </a:cubicBezTo>
                  <a:close/>
                  <a:moveTo>
                    <a:pt x="406241" y="261461"/>
                  </a:moveTo>
                  <a:cubicBezTo>
                    <a:pt x="408146" y="267176"/>
                    <a:pt x="410051" y="275749"/>
                    <a:pt x="411956" y="285274"/>
                  </a:cubicBezTo>
                  <a:cubicBezTo>
                    <a:pt x="410051" y="292894"/>
                    <a:pt x="409099" y="301466"/>
                    <a:pt x="407194" y="310039"/>
                  </a:cubicBezTo>
                  <a:cubicBezTo>
                    <a:pt x="406241" y="307181"/>
                    <a:pt x="406241" y="304324"/>
                    <a:pt x="405289" y="302419"/>
                  </a:cubicBezTo>
                  <a:cubicBezTo>
                    <a:pt x="406241" y="288131"/>
                    <a:pt x="406241" y="273844"/>
                    <a:pt x="406241" y="261461"/>
                  </a:cubicBezTo>
                  <a:close/>
                  <a:moveTo>
                    <a:pt x="382429" y="290036"/>
                  </a:moveTo>
                  <a:cubicBezTo>
                    <a:pt x="382429" y="290989"/>
                    <a:pt x="382429" y="292894"/>
                    <a:pt x="381476" y="293846"/>
                  </a:cubicBezTo>
                  <a:cubicBezTo>
                    <a:pt x="381476" y="290989"/>
                    <a:pt x="381476" y="288131"/>
                    <a:pt x="381476" y="285274"/>
                  </a:cubicBezTo>
                  <a:cubicBezTo>
                    <a:pt x="381476" y="287179"/>
                    <a:pt x="382429" y="288131"/>
                    <a:pt x="382429" y="290036"/>
                  </a:cubicBezTo>
                  <a:close/>
                  <a:moveTo>
                    <a:pt x="361474" y="394811"/>
                  </a:moveTo>
                  <a:cubicBezTo>
                    <a:pt x="361474" y="397669"/>
                    <a:pt x="361474" y="401479"/>
                    <a:pt x="361474" y="404336"/>
                  </a:cubicBezTo>
                  <a:cubicBezTo>
                    <a:pt x="361474" y="405289"/>
                    <a:pt x="361474" y="406241"/>
                    <a:pt x="361474" y="407194"/>
                  </a:cubicBezTo>
                  <a:cubicBezTo>
                    <a:pt x="359569" y="399574"/>
                    <a:pt x="357664" y="391001"/>
                    <a:pt x="354806" y="383381"/>
                  </a:cubicBezTo>
                  <a:cubicBezTo>
                    <a:pt x="354806" y="383381"/>
                    <a:pt x="354806" y="383381"/>
                    <a:pt x="354806" y="382429"/>
                  </a:cubicBezTo>
                  <a:cubicBezTo>
                    <a:pt x="353854" y="379571"/>
                    <a:pt x="353854" y="376714"/>
                    <a:pt x="352901" y="373856"/>
                  </a:cubicBezTo>
                  <a:cubicBezTo>
                    <a:pt x="355759" y="381476"/>
                    <a:pt x="358616" y="388144"/>
                    <a:pt x="361474" y="394811"/>
                  </a:cubicBezTo>
                  <a:close/>
                  <a:moveTo>
                    <a:pt x="347186" y="307181"/>
                  </a:moveTo>
                  <a:cubicBezTo>
                    <a:pt x="348139" y="309086"/>
                    <a:pt x="348139" y="310039"/>
                    <a:pt x="349091" y="311944"/>
                  </a:cubicBezTo>
                  <a:cubicBezTo>
                    <a:pt x="348139" y="310991"/>
                    <a:pt x="348139" y="310039"/>
                    <a:pt x="347186" y="309086"/>
                  </a:cubicBezTo>
                  <a:cubicBezTo>
                    <a:pt x="346234" y="309086"/>
                    <a:pt x="346234" y="308134"/>
                    <a:pt x="347186" y="307181"/>
                  </a:cubicBezTo>
                  <a:close/>
                  <a:moveTo>
                    <a:pt x="347186" y="429101"/>
                  </a:moveTo>
                  <a:cubicBezTo>
                    <a:pt x="347186" y="430054"/>
                    <a:pt x="348139" y="431959"/>
                    <a:pt x="348139" y="432911"/>
                  </a:cubicBezTo>
                  <a:lnTo>
                    <a:pt x="346234" y="432911"/>
                  </a:lnTo>
                  <a:cubicBezTo>
                    <a:pt x="346234" y="431006"/>
                    <a:pt x="346234" y="430054"/>
                    <a:pt x="347186" y="429101"/>
                  </a:cubicBezTo>
                  <a:close/>
                  <a:moveTo>
                    <a:pt x="310991" y="439579"/>
                  </a:moveTo>
                  <a:cubicBezTo>
                    <a:pt x="310991" y="434816"/>
                    <a:pt x="310991" y="429101"/>
                    <a:pt x="311944" y="424339"/>
                  </a:cubicBezTo>
                  <a:cubicBezTo>
                    <a:pt x="313849" y="429101"/>
                    <a:pt x="315754" y="433864"/>
                    <a:pt x="317659" y="438626"/>
                  </a:cubicBezTo>
                  <a:lnTo>
                    <a:pt x="310991" y="439579"/>
                  </a:lnTo>
                  <a:close/>
                  <a:moveTo>
                    <a:pt x="302419" y="230981"/>
                  </a:moveTo>
                  <a:cubicBezTo>
                    <a:pt x="303371" y="232886"/>
                    <a:pt x="303371" y="235744"/>
                    <a:pt x="304324" y="237649"/>
                  </a:cubicBezTo>
                  <a:cubicBezTo>
                    <a:pt x="305276" y="242411"/>
                    <a:pt x="306229" y="247174"/>
                    <a:pt x="307181" y="252889"/>
                  </a:cubicBezTo>
                  <a:cubicBezTo>
                    <a:pt x="303371" y="247174"/>
                    <a:pt x="300514" y="244316"/>
                    <a:pt x="300514" y="244316"/>
                  </a:cubicBezTo>
                  <a:cubicBezTo>
                    <a:pt x="300514" y="238601"/>
                    <a:pt x="301466" y="234791"/>
                    <a:pt x="302419" y="230981"/>
                  </a:cubicBezTo>
                  <a:close/>
                  <a:moveTo>
                    <a:pt x="295751" y="269081"/>
                  </a:moveTo>
                  <a:cubicBezTo>
                    <a:pt x="296704" y="264319"/>
                    <a:pt x="297656" y="262414"/>
                    <a:pt x="297656" y="262414"/>
                  </a:cubicBezTo>
                  <a:cubicBezTo>
                    <a:pt x="297656" y="262414"/>
                    <a:pt x="296704" y="263366"/>
                    <a:pt x="295751" y="265271"/>
                  </a:cubicBezTo>
                  <a:cubicBezTo>
                    <a:pt x="296704" y="260509"/>
                    <a:pt x="296704" y="256699"/>
                    <a:pt x="297656" y="251936"/>
                  </a:cubicBezTo>
                  <a:cubicBezTo>
                    <a:pt x="298609" y="249079"/>
                    <a:pt x="298609" y="246221"/>
                    <a:pt x="299561" y="243364"/>
                  </a:cubicBezTo>
                  <a:cubicBezTo>
                    <a:pt x="299561" y="244316"/>
                    <a:pt x="300514" y="245269"/>
                    <a:pt x="301466" y="247174"/>
                  </a:cubicBezTo>
                  <a:cubicBezTo>
                    <a:pt x="304324" y="254794"/>
                    <a:pt x="307181" y="262414"/>
                    <a:pt x="310039" y="270986"/>
                  </a:cubicBezTo>
                  <a:cubicBezTo>
                    <a:pt x="312896" y="285274"/>
                    <a:pt x="315754" y="298609"/>
                    <a:pt x="319564" y="312896"/>
                  </a:cubicBezTo>
                  <a:cubicBezTo>
                    <a:pt x="322421" y="328136"/>
                    <a:pt x="326231" y="343376"/>
                    <a:pt x="330041" y="358616"/>
                  </a:cubicBezTo>
                  <a:cubicBezTo>
                    <a:pt x="330041" y="359569"/>
                    <a:pt x="330041" y="360521"/>
                    <a:pt x="330041" y="362426"/>
                  </a:cubicBezTo>
                  <a:cubicBezTo>
                    <a:pt x="329089" y="375761"/>
                    <a:pt x="328136" y="390049"/>
                    <a:pt x="327184" y="404336"/>
                  </a:cubicBezTo>
                  <a:cubicBezTo>
                    <a:pt x="327184" y="404336"/>
                    <a:pt x="327184" y="404336"/>
                    <a:pt x="327184" y="404336"/>
                  </a:cubicBezTo>
                  <a:cubicBezTo>
                    <a:pt x="325279" y="400526"/>
                    <a:pt x="323374" y="396716"/>
                    <a:pt x="321469" y="392906"/>
                  </a:cubicBezTo>
                  <a:cubicBezTo>
                    <a:pt x="317659" y="382429"/>
                    <a:pt x="313849" y="371951"/>
                    <a:pt x="310991" y="362426"/>
                  </a:cubicBezTo>
                  <a:cubicBezTo>
                    <a:pt x="306229" y="347186"/>
                    <a:pt x="301466" y="332899"/>
                    <a:pt x="296704" y="318611"/>
                  </a:cubicBezTo>
                  <a:cubicBezTo>
                    <a:pt x="294799" y="312896"/>
                    <a:pt x="293846" y="308134"/>
                    <a:pt x="291941" y="302419"/>
                  </a:cubicBezTo>
                  <a:cubicBezTo>
                    <a:pt x="292894" y="290989"/>
                    <a:pt x="294799" y="279559"/>
                    <a:pt x="295751" y="269081"/>
                  </a:cubicBezTo>
                  <a:close/>
                  <a:moveTo>
                    <a:pt x="283369" y="378619"/>
                  </a:moveTo>
                  <a:cubicBezTo>
                    <a:pt x="283369" y="373856"/>
                    <a:pt x="284321" y="369094"/>
                    <a:pt x="284321" y="365284"/>
                  </a:cubicBezTo>
                  <a:cubicBezTo>
                    <a:pt x="284321" y="364331"/>
                    <a:pt x="284321" y="363379"/>
                    <a:pt x="285274" y="363379"/>
                  </a:cubicBezTo>
                  <a:cubicBezTo>
                    <a:pt x="289084" y="370999"/>
                    <a:pt x="291941" y="378619"/>
                    <a:pt x="295751" y="387191"/>
                  </a:cubicBezTo>
                  <a:cubicBezTo>
                    <a:pt x="297656" y="391954"/>
                    <a:pt x="300514" y="395764"/>
                    <a:pt x="302419" y="400526"/>
                  </a:cubicBezTo>
                  <a:cubicBezTo>
                    <a:pt x="302419" y="401479"/>
                    <a:pt x="303371" y="403384"/>
                    <a:pt x="303371" y="404336"/>
                  </a:cubicBezTo>
                  <a:cubicBezTo>
                    <a:pt x="302419" y="407194"/>
                    <a:pt x="302419" y="410051"/>
                    <a:pt x="301466" y="412909"/>
                  </a:cubicBezTo>
                  <a:cubicBezTo>
                    <a:pt x="299561" y="422434"/>
                    <a:pt x="297656" y="432911"/>
                    <a:pt x="295751" y="442436"/>
                  </a:cubicBezTo>
                  <a:lnTo>
                    <a:pt x="283369" y="444341"/>
                  </a:lnTo>
                  <a:cubicBezTo>
                    <a:pt x="282416" y="441484"/>
                    <a:pt x="282416" y="438626"/>
                    <a:pt x="281464" y="435769"/>
                  </a:cubicBezTo>
                  <a:cubicBezTo>
                    <a:pt x="281464" y="425291"/>
                    <a:pt x="281464" y="415766"/>
                    <a:pt x="281464" y="407194"/>
                  </a:cubicBezTo>
                  <a:cubicBezTo>
                    <a:pt x="281464" y="397669"/>
                    <a:pt x="282416" y="388144"/>
                    <a:pt x="283369" y="378619"/>
                  </a:cubicBezTo>
                  <a:close/>
                  <a:moveTo>
                    <a:pt x="237649" y="415766"/>
                  </a:moveTo>
                  <a:cubicBezTo>
                    <a:pt x="234791" y="409099"/>
                    <a:pt x="230981" y="402431"/>
                    <a:pt x="228124" y="395764"/>
                  </a:cubicBezTo>
                  <a:cubicBezTo>
                    <a:pt x="228124" y="391954"/>
                    <a:pt x="229076" y="387191"/>
                    <a:pt x="229076" y="383381"/>
                  </a:cubicBezTo>
                  <a:cubicBezTo>
                    <a:pt x="232886" y="391001"/>
                    <a:pt x="235744" y="398621"/>
                    <a:pt x="239554" y="406241"/>
                  </a:cubicBezTo>
                  <a:cubicBezTo>
                    <a:pt x="239554" y="410051"/>
                    <a:pt x="238601" y="412909"/>
                    <a:pt x="237649" y="415766"/>
                  </a:cubicBezTo>
                  <a:close/>
                  <a:moveTo>
                    <a:pt x="247174" y="431006"/>
                  </a:moveTo>
                  <a:cubicBezTo>
                    <a:pt x="247174" y="429101"/>
                    <a:pt x="247174" y="427196"/>
                    <a:pt x="248126" y="425291"/>
                  </a:cubicBezTo>
                  <a:cubicBezTo>
                    <a:pt x="248126" y="425291"/>
                    <a:pt x="248126" y="425291"/>
                    <a:pt x="248126" y="425291"/>
                  </a:cubicBezTo>
                  <a:cubicBezTo>
                    <a:pt x="248126" y="427196"/>
                    <a:pt x="247174" y="429101"/>
                    <a:pt x="247174" y="431006"/>
                  </a:cubicBezTo>
                  <a:close/>
                  <a:moveTo>
                    <a:pt x="264319" y="204311"/>
                  </a:moveTo>
                  <a:cubicBezTo>
                    <a:pt x="267176" y="195739"/>
                    <a:pt x="269081" y="189071"/>
                    <a:pt x="270986" y="185261"/>
                  </a:cubicBezTo>
                  <a:cubicBezTo>
                    <a:pt x="269081" y="194786"/>
                    <a:pt x="268129" y="204311"/>
                    <a:pt x="267176" y="214789"/>
                  </a:cubicBezTo>
                  <a:cubicBezTo>
                    <a:pt x="267176" y="212884"/>
                    <a:pt x="266224" y="211931"/>
                    <a:pt x="266224" y="210026"/>
                  </a:cubicBezTo>
                  <a:cubicBezTo>
                    <a:pt x="264319" y="207169"/>
                    <a:pt x="264319" y="206216"/>
                    <a:pt x="264319" y="204311"/>
                  </a:cubicBezTo>
                  <a:cubicBezTo>
                    <a:pt x="264319" y="204311"/>
                    <a:pt x="264319" y="204311"/>
                    <a:pt x="264319" y="204311"/>
                  </a:cubicBezTo>
                  <a:close/>
                  <a:moveTo>
                    <a:pt x="254794" y="235744"/>
                  </a:moveTo>
                  <a:cubicBezTo>
                    <a:pt x="256699" y="230029"/>
                    <a:pt x="257651" y="225266"/>
                    <a:pt x="258604" y="220504"/>
                  </a:cubicBezTo>
                  <a:cubicBezTo>
                    <a:pt x="259556" y="227171"/>
                    <a:pt x="260509" y="234791"/>
                    <a:pt x="261461" y="242411"/>
                  </a:cubicBezTo>
                  <a:cubicBezTo>
                    <a:pt x="261461" y="243364"/>
                    <a:pt x="261461" y="244316"/>
                    <a:pt x="262414" y="245269"/>
                  </a:cubicBezTo>
                  <a:cubicBezTo>
                    <a:pt x="261461" y="253841"/>
                    <a:pt x="260509" y="261461"/>
                    <a:pt x="260509" y="270034"/>
                  </a:cubicBezTo>
                  <a:cubicBezTo>
                    <a:pt x="259556" y="268129"/>
                    <a:pt x="258604" y="266224"/>
                    <a:pt x="257651" y="264319"/>
                  </a:cubicBezTo>
                  <a:cubicBezTo>
                    <a:pt x="254794" y="258604"/>
                    <a:pt x="252889" y="253841"/>
                    <a:pt x="250984" y="249079"/>
                  </a:cubicBezTo>
                  <a:cubicBezTo>
                    <a:pt x="252889" y="245269"/>
                    <a:pt x="253841" y="239554"/>
                    <a:pt x="254794" y="235744"/>
                  </a:cubicBezTo>
                  <a:close/>
                  <a:moveTo>
                    <a:pt x="245269" y="276701"/>
                  </a:moveTo>
                  <a:cubicBezTo>
                    <a:pt x="246221" y="270986"/>
                    <a:pt x="248126" y="265271"/>
                    <a:pt x="249079" y="260509"/>
                  </a:cubicBezTo>
                  <a:cubicBezTo>
                    <a:pt x="250031" y="262414"/>
                    <a:pt x="250031" y="265271"/>
                    <a:pt x="250984" y="268129"/>
                  </a:cubicBezTo>
                  <a:cubicBezTo>
                    <a:pt x="252889" y="275749"/>
                    <a:pt x="255746" y="284321"/>
                    <a:pt x="258604" y="292894"/>
                  </a:cubicBezTo>
                  <a:cubicBezTo>
                    <a:pt x="258604" y="293846"/>
                    <a:pt x="259556" y="294799"/>
                    <a:pt x="259556" y="294799"/>
                  </a:cubicBezTo>
                  <a:cubicBezTo>
                    <a:pt x="259556" y="295751"/>
                    <a:pt x="259556" y="296704"/>
                    <a:pt x="259556" y="297656"/>
                  </a:cubicBezTo>
                  <a:cubicBezTo>
                    <a:pt x="258604" y="310039"/>
                    <a:pt x="258604" y="321469"/>
                    <a:pt x="257651" y="333851"/>
                  </a:cubicBezTo>
                  <a:cubicBezTo>
                    <a:pt x="255746" y="325279"/>
                    <a:pt x="253841" y="317659"/>
                    <a:pt x="250984" y="309086"/>
                  </a:cubicBezTo>
                  <a:cubicBezTo>
                    <a:pt x="252889" y="304324"/>
                    <a:pt x="253841" y="301466"/>
                    <a:pt x="253841" y="301466"/>
                  </a:cubicBezTo>
                  <a:cubicBezTo>
                    <a:pt x="253841" y="301466"/>
                    <a:pt x="252889" y="303371"/>
                    <a:pt x="250984" y="307181"/>
                  </a:cubicBezTo>
                  <a:cubicBezTo>
                    <a:pt x="249079" y="299561"/>
                    <a:pt x="247174" y="291941"/>
                    <a:pt x="244316" y="284321"/>
                  </a:cubicBezTo>
                  <a:cubicBezTo>
                    <a:pt x="244316" y="281464"/>
                    <a:pt x="245269" y="279559"/>
                    <a:pt x="245269" y="276701"/>
                  </a:cubicBezTo>
                  <a:close/>
                  <a:moveTo>
                    <a:pt x="236696" y="325279"/>
                  </a:moveTo>
                  <a:cubicBezTo>
                    <a:pt x="236696" y="324326"/>
                    <a:pt x="236696" y="323374"/>
                    <a:pt x="237649" y="322421"/>
                  </a:cubicBezTo>
                  <a:cubicBezTo>
                    <a:pt x="237649" y="324326"/>
                    <a:pt x="238601" y="327184"/>
                    <a:pt x="238601" y="329089"/>
                  </a:cubicBezTo>
                  <a:cubicBezTo>
                    <a:pt x="237649" y="330994"/>
                    <a:pt x="236696" y="332899"/>
                    <a:pt x="235744" y="335756"/>
                  </a:cubicBezTo>
                  <a:cubicBezTo>
                    <a:pt x="235744" y="332899"/>
                    <a:pt x="235744" y="329089"/>
                    <a:pt x="236696" y="325279"/>
                  </a:cubicBezTo>
                  <a:close/>
                  <a:moveTo>
                    <a:pt x="234791" y="353854"/>
                  </a:moveTo>
                  <a:cubicBezTo>
                    <a:pt x="236696" y="348139"/>
                    <a:pt x="238601" y="342424"/>
                    <a:pt x="240506" y="337661"/>
                  </a:cubicBezTo>
                  <a:cubicBezTo>
                    <a:pt x="240506" y="339566"/>
                    <a:pt x="241459" y="340519"/>
                    <a:pt x="241459" y="342424"/>
                  </a:cubicBezTo>
                  <a:cubicBezTo>
                    <a:pt x="243364" y="352901"/>
                    <a:pt x="246221" y="362426"/>
                    <a:pt x="248126" y="372904"/>
                  </a:cubicBezTo>
                  <a:cubicBezTo>
                    <a:pt x="248126" y="374809"/>
                    <a:pt x="247174" y="376714"/>
                    <a:pt x="247174" y="378619"/>
                  </a:cubicBezTo>
                  <a:cubicBezTo>
                    <a:pt x="245269" y="375761"/>
                    <a:pt x="243364" y="371951"/>
                    <a:pt x="242411" y="369094"/>
                  </a:cubicBezTo>
                  <a:cubicBezTo>
                    <a:pt x="239554" y="364331"/>
                    <a:pt x="236696" y="359569"/>
                    <a:pt x="234791" y="353854"/>
                  </a:cubicBezTo>
                  <a:cubicBezTo>
                    <a:pt x="234791" y="354806"/>
                    <a:pt x="234791" y="353854"/>
                    <a:pt x="234791" y="353854"/>
                  </a:cubicBezTo>
                  <a:close/>
                  <a:moveTo>
                    <a:pt x="222409" y="297656"/>
                  </a:moveTo>
                  <a:cubicBezTo>
                    <a:pt x="224314" y="290036"/>
                    <a:pt x="226219" y="283369"/>
                    <a:pt x="227171" y="278606"/>
                  </a:cubicBezTo>
                  <a:cubicBezTo>
                    <a:pt x="227171" y="280511"/>
                    <a:pt x="228124" y="282416"/>
                    <a:pt x="228124" y="284321"/>
                  </a:cubicBezTo>
                  <a:cubicBezTo>
                    <a:pt x="229076" y="286226"/>
                    <a:pt x="229076" y="288131"/>
                    <a:pt x="230029" y="290989"/>
                  </a:cubicBezTo>
                  <a:cubicBezTo>
                    <a:pt x="227171" y="301466"/>
                    <a:pt x="225266" y="312896"/>
                    <a:pt x="222409" y="324326"/>
                  </a:cubicBezTo>
                  <a:cubicBezTo>
                    <a:pt x="222409" y="326231"/>
                    <a:pt x="221456" y="328136"/>
                    <a:pt x="221456" y="330041"/>
                  </a:cubicBezTo>
                  <a:cubicBezTo>
                    <a:pt x="221456" y="330041"/>
                    <a:pt x="221456" y="329089"/>
                    <a:pt x="220504" y="329089"/>
                  </a:cubicBezTo>
                  <a:cubicBezTo>
                    <a:pt x="219551" y="323374"/>
                    <a:pt x="219551" y="317659"/>
                    <a:pt x="218599" y="312896"/>
                  </a:cubicBezTo>
                  <a:cubicBezTo>
                    <a:pt x="220504" y="306229"/>
                    <a:pt x="221456" y="301466"/>
                    <a:pt x="222409" y="297656"/>
                  </a:cubicBezTo>
                  <a:close/>
                  <a:moveTo>
                    <a:pt x="169069" y="411956"/>
                  </a:moveTo>
                  <a:cubicBezTo>
                    <a:pt x="169069" y="411956"/>
                    <a:pt x="169069" y="412909"/>
                    <a:pt x="169069" y="412909"/>
                  </a:cubicBezTo>
                  <a:cubicBezTo>
                    <a:pt x="168116" y="407194"/>
                    <a:pt x="167164" y="401479"/>
                    <a:pt x="165259" y="396716"/>
                  </a:cubicBezTo>
                  <a:cubicBezTo>
                    <a:pt x="165259" y="389096"/>
                    <a:pt x="164306" y="382429"/>
                    <a:pt x="164306" y="375761"/>
                  </a:cubicBezTo>
                  <a:cubicBezTo>
                    <a:pt x="163354" y="365284"/>
                    <a:pt x="162401" y="354806"/>
                    <a:pt x="161449" y="345281"/>
                  </a:cubicBezTo>
                  <a:cubicBezTo>
                    <a:pt x="160496" y="336709"/>
                    <a:pt x="159544" y="329089"/>
                    <a:pt x="158591" y="321469"/>
                  </a:cubicBezTo>
                  <a:cubicBezTo>
                    <a:pt x="158591" y="322421"/>
                    <a:pt x="159544" y="322421"/>
                    <a:pt x="159544" y="323374"/>
                  </a:cubicBezTo>
                  <a:cubicBezTo>
                    <a:pt x="160496" y="325279"/>
                    <a:pt x="161449" y="326231"/>
                    <a:pt x="162401" y="328136"/>
                  </a:cubicBezTo>
                  <a:cubicBezTo>
                    <a:pt x="163354" y="342424"/>
                    <a:pt x="165259" y="359569"/>
                    <a:pt x="167164" y="376714"/>
                  </a:cubicBezTo>
                  <a:cubicBezTo>
                    <a:pt x="168116" y="385286"/>
                    <a:pt x="169069" y="393859"/>
                    <a:pt x="170021" y="402431"/>
                  </a:cubicBezTo>
                  <a:cubicBezTo>
                    <a:pt x="170021" y="405289"/>
                    <a:pt x="169069" y="408146"/>
                    <a:pt x="169069" y="411956"/>
                  </a:cubicBezTo>
                  <a:close/>
                  <a:moveTo>
                    <a:pt x="209074" y="350044"/>
                  </a:moveTo>
                  <a:cubicBezTo>
                    <a:pt x="209074" y="352901"/>
                    <a:pt x="209074" y="356711"/>
                    <a:pt x="209074" y="359569"/>
                  </a:cubicBezTo>
                  <a:cubicBezTo>
                    <a:pt x="208121" y="358616"/>
                    <a:pt x="208121" y="357664"/>
                    <a:pt x="207169" y="356711"/>
                  </a:cubicBezTo>
                  <a:cubicBezTo>
                    <a:pt x="208121" y="354806"/>
                    <a:pt x="209074" y="351949"/>
                    <a:pt x="209074" y="350044"/>
                  </a:cubicBezTo>
                  <a:close/>
                  <a:moveTo>
                    <a:pt x="170974" y="259556"/>
                  </a:moveTo>
                  <a:cubicBezTo>
                    <a:pt x="173831" y="264319"/>
                    <a:pt x="175736" y="270034"/>
                    <a:pt x="178594" y="274796"/>
                  </a:cubicBezTo>
                  <a:cubicBezTo>
                    <a:pt x="181451" y="280511"/>
                    <a:pt x="184309" y="286226"/>
                    <a:pt x="187166" y="291941"/>
                  </a:cubicBezTo>
                  <a:cubicBezTo>
                    <a:pt x="192881" y="304324"/>
                    <a:pt x="198596" y="316706"/>
                    <a:pt x="205264" y="330041"/>
                  </a:cubicBezTo>
                  <a:cubicBezTo>
                    <a:pt x="203359" y="333851"/>
                    <a:pt x="202406" y="338614"/>
                    <a:pt x="200501" y="343376"/>
                  </a:cubicBezTo>
                  <a:cubicBezTo>
                    <a:pt x="200501" y="343376"/>
                    <a:pt x="200501" y="342424"/>
                    <a:pt x="199549" y="342424"/>
                  </a:cubicBezTo>
                  <a:cubicBezTo>
                    <a:pt x="193834" y="330994"/>
                    <a:pt x="187166" y="320516"/>
                    <a:pt x="180499" y="310039"/>
                  </a:cubicBezTo>
                  <a:cubicBezTo>
                    <a:pt x="178594" y="301466"/>
                    <a:pt x="176689" y="296704"/>
                    <a:pt x="176689" y="296704"/>
                  </a:cubicBezTo>
                  <a:cubicBezTo>
                    <a:pt x="176689" y="296704"/>
                    <a:pt x="176689" y="299561"/>
                    <a:pt x="176689" y="305276"/>
                  </a:cubicBezTo>
                  <a:cubicBezTo>
                    <a:pt x="175736" y="303371"/>
                    <a:pt x="174784" y="301466"/>
                    <a:pt x="172879" y="299561"/>
                  </a:cubicBezTo>
                  <a:cubicBezTo>
                    <a:pt x="172879" y="299561"/>
                    <a:pt x="171926" y="298609"/>
                    <a:pt x="171926" y="298609"/>
                  </a:cubicBezTo>
                  <a:cubicBezTo>
                    <a:pt x="170974" y="291941"/>
                    <a:pt x="169069" y="285274"/>
                    <a:pt x="168116" y="279559"/>
                  </a:cubicBezTo>
                  <a:cubicBezTo>
                    <a:pt x="164306" y="262414"/>
                    <a:pt x="161449" y="247174"/>
                    <a:pt x="158591" y="235744"/>
                  </a:cubicBezTo>
                  <a:cubicBezTo>
                    <a:pt x="163354" y="243364"/>
                    <a:pt x="167164" y="250984"/>
                    <a:pt x="170974" y="259556"/>
                  </a:cubicBezTo>
                  <a:close/>
                  <a:moveTo>
                    <a:pt x="161449" y="307181"/>
                  </a:moveTo>
                  <a:cubicBezTo>
                    <a:pt x="159544" y="305276"/>
                    <a:pt x="157639" y="303371"/>
                    <a:pt x="156686" y="301466"/>
                  </a:cubicBezTo>
                  <a:cubicBezTo>
                    <a:pt x="156686" y="300514"/>
                    <a:pt x="156686" y="298609"/>
                    <a:pt x="155734" y="297656"/>
                  </a:cubicBezTo>
                  <a:cubicBezTo>
                    <a:pt x="156686" y="300514"/>
                    <a:pt x="158591" y="304324"/>
                    <a:pt x="161449" y="307181"/>
                  </a:cubicBezTo>
                  <a:close/>
                  <a:moveTo>
                    <a:pt x="130969" y="280511"/>
                  </a:moveTo>
                  <a:cubicBezTo>
                    <a:pt x="131921" y="281464"/>
                    <a:pt x="132874" y="282416"/>
                    <a:pt x="133826" y="284321"/>
                  </a:cubicBezTo>
                  <a:cubicBezTo>
                    <a:pt x="137636" y="289084"/>
                    <a:pt x="141446" y="294799"/>
                    <a:pt x="145256" y="301466"/>
                  </a:cubicBezTo>
                  <a:cubicBezTo>
                    <a:pt x="147161" y="304324"/>
                    <a:pt x="149066" y="307181"/>
                    <a:pt x="150971" y="310039"/>
                  </a:cubicBezTo>
                  <a:cubicBezTo>
                    <a:pt x="150971" y="318611"/>
                    <a:pt x="150019" y="329089"/>
                    <a:pt x="150019" y="341471"/>
                  </a:cubicBezTo>
                  <a:cubicBezTo>
                    <a:pt x="150019" y="341471"/>
                    <a:pt x="150019" y="340519"/>
                    <a:pt x="149066" y="339566"/>
                  </a:cubicBezTo>
                  <a:cubicBezTo>
                    <a:pt x="148114" y="335756"/>
                    <a:pt x="146209" y="331946"/>
                    <a:pt x="145256" y="328136"/>
                  </a:cubicBezTo>
                  <a:cubicBezTo>
                    <a:pt x="144304" y="324326"/>
                    <a:pt x="142399" y="321469"/>
                    <a:pt x="140494" y="317659"/>
                  </a:cubicBezTo>
                  <a:cubicBezTo>
                    <a:pt x="137636" y="310991"/>
                    <a:pt x="134779" y="306229"/>
                    <a:pt x="132874" y="301466"/>
                  </a:cubicBezTo>
                  <a:cubicBezTo>
                    <a:pt x="130969" y="296704"/>
                    <a:pt x="129064" y="292894"/>
                    <a:pt x="127159" y="290989"/>
                  </a:cubicBezTo>
                  <a:cubicBezTo>
                    <a:pt x="129064" y="287179"/>
                    <a:pt x="130016" y="283369"/>
                    <a:pt x="130969" y="280511"/>
                  </a:cubicBezTo>
                  <a:close/>
                  <a:moveTo>
                    <a:pt x="121444" y="318611"/>
                  </a:moveTo>
                  <a:cubicBezTo>
                    <a:pt x="123349" y="309086"/>
                    <a:pt x="124301" y="301466"/>
                    <a:pt x="127159" y="294799"/>
                  </a:cubicBezTo>
                  <a:cubicBezTo>
                    <a:pt x="127159" y="294799"/>
                    <a:pt x="127159" y="294799"/>
                    <a:pt x="127159" y="293846"/>
                  </a:cubicBezTo>
                  <a:cubicBezTo>
                    <a:pt x="128111" y="296704"/>
                    <a:pt x="128111" y="299561"/>
                    <a:pt x="129064" y="303371"/>
                  </a:cubicBezTo>
                  <a:cubicBezTo>
                    <a:pt x="130016" y="308134"/>
                    <a:pt x="131921" y="313849"/>
                    <a:pt x="133826" y="320516"/>
                  </a:cubicBezTo>
                  <a:cubicBezTo>
                    <a:pt x="135731" y="327184"/>
                    <a:pt x="137636" y="334804"/>
                    <a:pt x="138589" y="342424"/>
                  </a:cubicBezTo>
                  <a:cubicBezTo>
                    <a:pt x="140494" y="350996"/>
                    <a:pt x="141446" y="359569"/>
                    <a:pt x="143351" y="369094"/>
                  </a:cubicBezTo>
                  <a:cubicBezTo>
                    <a:pt x="145256" y="378619"/>
                    <a:pt x="146209" y="388144"/>
                    <a:pt x="148114" y="398621"/>
                  </a:cubicBezTo>
                  <a:cubicBezTo>
                    <a:pt x="148114" y="399574"/>
                    <a:pt x="148114" y="401479"/>
                    <a:pt x="149066" y="403384"/>
                  </a:cubicBezTo>
                  <a:cubicBezTo>
                    <a:pt x="149066" y="406241"/>
                    <a:pt x="149066" y="408146"/>
                    <a:pt x="149066" y="411004"/>
                  </a:cubicBezTo>
                  <a:cubicBezTo>
                    <a:pt x="149066" y="412909"/>
                    <a:pt x="149066" y="414814"/>
                    <a:pt x="149066" y="416719"/>
                  </a:cubicBezTo>
                  <a:cubicBezTo>
                    <a:pt x="145256" y="407194"/>
                    <a:pt x="142399" y="397669"/>
                    <a:pt x="138589" y="388144"/>
                  </a:cubicBezTo>
                  <a:cubicBezTo>
                    <a:pt x="135731" y="379571"/>
                    <a:pt x="132874" y="371951"/>
                    <a:pt x="129064" y="363379"/>
                  </a:cubicBezTo>
                  <a:cubicBezTo>
                    <a:pt x="130969" y="360521"/>
                    <a:pt x="131921" y="358616"/>
                    <a:pt x="131921" y="358616"/>
                  </a:cubicBezTo>
                  <a:cubicBezTo>
                    <a:pt x="131921" y="358616"/>
                    <a:pt x="130969" y="359569"/>
                    <a:pt x="129064" y="361474"/>
                  </a:cubicBezTo>
                  <a:cubicBezTo>
                    <a:pt x="127159" y="357664"/>
                    <a:pt x="126206" y="353854"/>
                    <a:pt x="124301" y="350044"/>
                  </a:cubicBezTo>
                  <a:cubicBezTo>
                    <a:pt x="124301" y="348139"/>
                    <a:pt x="125254" y="346234"/>
                    <a:pt x="125254" y="344329"/>
                  </a:cubicBezTo>
                  <a:cubicBezTo>
                    <a:pt x="128111" y="333851"/>
                    <a:pt x="129064" y="328136"/>
                    <a:pt x="129064" y="328136"/>
                  </a:cubicBezTo>
                  <a:cubicBezTo>
                    <a:pt x="129064" y="328136"/>
                    <a:pt x="126206" y="333851"/>
                    <a:pt x="121444" y="343376"/>
                  </a:cubicBezTo>
                  <a:cubicBezTo>
                    <a:pt x="121444" y="343376"/>
                    <a:pt x="121444" y="343376"/>
                    <a:pt x="121444" y="343376"/>
                  </a:cubicBezTo>
                  <a:cubicBezTo>
                    <a:pt x="121444" y="342424"/>
                    <a:pt x="121444" y="342424"/>
                    <a:pt x="120491" y="341471"/>
                  </a:cubicBezTo>
                  <a:cubicBezTo>
                    <a:pt x="119539" y="339566"/>
                    <a:pt x="118586" y="337661"/>
                    <a:pt x="117634" y="334804"/>
                  </a:cubicBezTo>
                  <a:cubicBezTo>
                    <a:pt x="119539" y="329089"/>
                    <a:pt x="120491" y="323374"/>
                    <a:pt x="121444" y="318611"/>
                  </a:cubicBezTo>
                  <a:close/>
                  <a:moveTo>
                    <a:pt x="116681" y="393859"/>
                  </a:moveTo>
                  <a:cubicBezTo>
                    <a:pt x="120491" y="402431"/>
                    <a:pt x="123349" y="411004"/>
                    <a:pt x="127159" y="419576"/>
                  </a:cubicBezTo>
                  <a:lnTo>
                    <a:pt x="113824" y="414814"/>
                  </a:lnTo>
                  <a:cubicBezTo>
                    <a:pt x="115729" y="408146"/>
                    <a:pt x="115729" y="400526"/>
                    <a:pt x="116681" y="393859"/>
                  </a:cubicBezTo>
                  <a:close/>
                  <a:moveTo>
                    <a:pt x="91916" y="341471"/>
                  </a:moveTo>
                  <a:cubicBezTo>
                    <a:pt x="91916" y="339566"/>
                    <a:pt x="92869" y="337661"/>
                    <a:pt x="92869" y="335756"/>
                  </a:cubicBezTo>
                  <a:cubicBezTo>
                    <a:pt x="93821" y="337661"/>
                    <a:pt x="93821" y="338614"/>
                    <a:pt x="94774" y="340519"/>
                  </a:cubicBezTo>
                  <a:cubicBezTo>
                    <a:pt x="97631" y="346234"/>
                    <a:pt x="99536" y="351949"/>
                    <a:pt x="102394" y="358616"/>
                  </a:cubicBezTo>
                  <a:cubicBezTo>
                    <a:pt x="100489" y="367189"/>
                    <a:pt x="98584" y="374809"/>
                    <a:pt x="96679" y="384334"/>
                  </a:cubicBezTo>
                  <a:cubicBezTo>
                    <a:pt x="95726" y="389096"/>
                    <a:pt x="94774" y="393859"/>
                    <a:pt x="94774" y="399574"/>
                  </a:cubicBezTo>
                  <a:cubicBezTo>
                    <a:pt x="94774" y="399574"/>
                    <a:pt x="93821" y="400526"/>
                    <a:pt x="93821" y="400526"/>
                  </a:cubicBezTo>
                  <a:cubicBezTo>
                    <a:pt x="92869" y="401479"/>
                    <a:pt x="91916" y="403384"/>
                    <a:pt x="90964" y="404336"/>
                  </a:cubicBezTo>
                  <a:cubicBezTo>
                    <a:pt x="90011" y="396716"/>
                    <a:pt x="89059" y="390049"/>
                    <a:pt x="88106" y="382429"/>
                  </a:cubicBezTo>
                  <a:cubicBezTo>
                    <a:pt x="87154" y="376714"/>
                    <a:pt x="86201" y="370999"/>
                    <a:pt x="85249" y="365284"/>
                  </a:cubicBezTo>
                  <a:cubicBezTo>
                    <a:pt x="87154" y="356711"/>
                    <a:pt x="89059" y="348139"/>
                    <a:pt x="91916" y="341471"/>
                  </a:cubicBezTo>
                  <a:close/>
                  <a:moveTo>
                    <a:pt x="72866" y="407194"/>
                  </a:moveTo>
                  <a:cubicBezTo>
                    <a:pt x="72866" y="408146"/>
                    <a:pt x="72866" y="408146"/>
                    <a:pt x="72866" y="409099"/>
                  </a:cubicBezTo>
                  <a:cubicBezTo>
                    <a:pt x="72866" y="409099"/>
                    <a:pt x="72866" y="409099"/>
                    <a:pt x="71914" y="409099"/>
                  </a:cubicBezTo>
                  <a:cubicBezTo>
                    <a:pt x="71914" y="408146"/>
                    <a:pt x="72866" y="408146"/>
                    <a:pt x="72866" y="40719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Graphic 41">
              <a:extLst>
                <a:ext uri="{FF2B5EF4-FFF2-40B4-BE49-F238E27FC236}">
                  <a16:creationId xmlns:a16="http://schemas.microsoft.com/office/drawing/2014/main" id="{48DC5BD8-E975-4A5A-91C0-D0E899534888}"/>
                </a:ext>
              </a:extLst>
            </p:cNvPr>
            <p:cNvSpPr/>
            <p:nvPr userDrawn="1"/>
          </p:nvSpPr>
          <p:spPr>
            <a:xfrm>
              <a:off x="5489944" y="6411432"/>
              <a:ext cx="5608465" cy="446567"/>
            </a:xfrm>
            <a:custGeom>
              <a:avLst/>
              <a:gdLst>
                <a:gd name="connsiteX0" fmla="*/ 7144 w 6400800"/>
                <a:gd name="connsiteY0" fmla="*/ 511016 h 514350"/>
                <a:gd name="connsiteX1" fmla="*/ 6354604 w 6400800"/>
                <a:gd name="connsiteY1" fmla="*/ 511016 h 514350"/>
                <a:gd name="connsiteX2" fmla="*/ 6354604 w 6400800"/>
                <a:gd name="connsiteY2" fmla="*/ 409099 h 514350"/>
                <a:gd name="connsiteX3" fmla="*/ 6327934 w 6400800"/>
                <a:gd name="connsiteY3" fmla="*/ 415766 h 514350"/>
                <a:gd name="connsiteX4" fmla="*/ 6327934 w 6400800"/>
                <a:gd name="connsiteY4" fmla="*/ 404336 h 514350"/>
                <a:gd name="connsiteX5" fmla="*/ 6328887 w 6400800"/>
                <a:gd name="connsiteY5" fmla="*/ 383381 h 514350"/>
                <a:gd name="connsiteX6" fmla="*/ 6329839 w 6400800"/>
                <a:gd name="connsiteY6" fmla="*/ 365284 h 514350"/>
                <a:gd name="connsiteX7" fmla="*/ 6324124 w 6400800"/>
                <a:gd name="connsiteY7" fmla="*/ 383381 h 514350"/>
                <a:gd name="connsiteX8" fmla="*/ 6319362 w 6400800"/>
                <a:gd name="connsiteY8" fmla="*/ 404336 h 514350"/>
                <a:gd name="connsiteX9" fmla="*/ 6316504 w 6400800"/>
                <a:gd name="connsiteY9" fmla="*/ 419576 h 514350"/>
                <a:gd name="connsiteX10" fmla="*/ 6303169 w 6400800"/>
                <a:gd name="connsiteY10" fmla="*/ 423386 h 514350"/>
                <a:gd name="connsiteX11" fmla="*/ 6304121 w 6400800"/>
                <a:gd name="connsiteY11" fmla="*/ 405289 h 514350"/>
                <a:gd name="connsiteX12" fmla="*/ 6319362 w 6400800"/>
                <a:gd name="connsiteY12" fmla="*/ 358616 h 514350"/>
                <a:gd name="connsiteX13" fmla="*/ 6322219 w 6400800"/>
                <a:gd name="connsiteY13" fmla="*/ 349091 h 514350"/>
                <a:gd name="connsiteX14" fmla="*/ 6334601 w 6400800"/>
                <a:gd name="connsiteY14" fmla="*/ 312896 h 514350"/>
                <a:gd name="connsiteX15" fmla="*/ 6349842 w 6400800"/>
                <a:gd name="connsiteY15" fmla="*/ 269081 h 514350"/>
                <a:gd name="connsiteX16" fmla="*/ 6363176 w 6400800"/>
                <a:gd name="connsiteY16" fmla="*/ 228124 h 514350"/>
                <a:gd name="connsiteX17" fmla="*/ 6375559 w 6400800"/>
                <a:gd name="connsiteY17" fmla="*/ 190976 h 514350"/>
                <a:gd name="connsiteX18" fmla="*/ 6393656 w 6400800"/>
                <a:gd name="connsiteY18" fmla="*/ 134779 h 514350"/>
                <a:gd name="connsiteX19" fmla="*/ 6400324 w 6400800"/>
                <a:gd name="connsiteY19" fmla="*/ 113824 h 514350"/>
                <a:gd name="connsiteX20" fmla="*/ 6389846 w 6400800"/>
                <a:gd name="connsiteY20" fmla="*/ 133826 h 514350"/>
                <a:gd name="connsiteX21" fmla="*/ 6380321 w 6400800"/>
                <a:gd name="connsiteY21" fmla="*/ 153829 h 514350"/>
                <a:gd name="connsiteX22" fmla="*/ 6392704 w 6400800"/>
                <a:gd name="connsiteY22" fmla="*/ 110966 h 514350"/>
                <a:gd name="connsiteX23" fmla="*/ 6399371 w 6400800"/>
                <a:gd name="connsiteY23" fmla="*/ 87154 h 514350"/>
                <a:gd name="connsiteX24" fmla="*/ 6388894 w 6400800"/>
                <a:gd name="connsiteY24" fmla="*/ 109061 h 514350"/>
                <a:gd name="connsiteX25" fmla="*/ 6377464 w 6400800"/>
                <a:gd name="connsiteY25" fmla="*/ 134779 h 514350"/>
                <a:gd name="connsiteX26" fmla="*/ 6364129 w 6400800"/>
                <a:gd name="connsiteY26" fmla="*/ 168116 h 514350"/>
                <a:gd name="connsiteX27" fmla="*/ 6332696 w 6400800"/>
                <a:gd name="connsiteY27" fmla="*/ 253841 h 514350"/>
                <a:gd name="connsiteX28" fmla="*/ 6316504 w 6400800"/>
                <a:gd name="connsiteY28" fmla="*/ 302419 h 514350"/>
                <a:gd name="connsiteX29" fmla="*/ 6314599 w 6400800"/>
                <a:gd name="connsiteY29" fmla="*/ 308134 h 514350"/>
                <a:gd name="connsiteX30" fmla="*/ 6317456 w 6400800"/>
                <a:gd name="connsiteY30" fmla="*/ 287179 h 514350"/>
                <a:gd name="connsiteX31" fmla="*/ 6319362 w 6400800"/>
                <a:gd name="connsiteY31" fmla="*/ 267176 h 514350"/>
                <a:gd name="connsiteX32" fmla="*/ 6320314 w 6400800"/>
                <a:gd name="connsiteY32" fmla="*/ 250031 h 514350"/>
                <a:gd name="connsiteX33" fmla="*/ 6314599 w 6400800"/>
                <a:gd name="connsiteY33" fmla="*/ 266224 h 514350"/>
                <a:gd name="connsiteX34" fmla="*/ 6302217 w 6400800"/>
                <a:gd name="connsiteY34" fmla="*/ 310039 h 514350"/>
                <a:gd name="connsiteX35" fmla="*/ 6293644 w 6400800"/>
                <a:gd name="connsiteY35" fmla="*/ 339566 h 514350"/>
                <a:gd name="connsiteX36" fmla="*/ 6286976 w 6400800"/>
                <a:gd name="connsiteY36" fmla="*/ 362426 h 514350"/>
                <a:gd name="connsiteX37" fmla="*/ 6284119 w 6400800"/>
                <a:gd name="connsiteY37" fmla="*/ 335756 h 514350"/>
                <a:gd name="connsiteX38" fmla="*/ 6288881 w 6400800"/>
                <a:gd name="connsiteY38" fmla="*/ 318611 h 514350"/>
                <a:gd name="connsiteX39" fmla="*/ 6302217 w 6400800"/>
                <a:gd name="connsiteY39" fmla="*/ 274796 h 514350"/>
                <a:gd name="connsiteX40" fmla="*/ 6307931 w 6400800"/>
                <a:gd name="connsiteY40" fmla="*/ 255746 h 514350"/>
                <a:gd name="connsiteX41" fmla="*/ 6313646 w 6400800"/>
                <a:gd name="connsiteY41" fmla="*/ 238601 h 514350"/>
                <a:gd name="connsiteX42" fmla="*/ 6323171 w 6400800"/>
                <a:gd name="connsiteY42" fmla="*/ 210026 h 514350"/>
                <a:gd name="connsiteX43" fmla="*/ 6330792 w 6400800"/>
                <a:gd name="connsiteY43" fmla="*/ 185261 h 514350"/>
                <a:gd name="connsiteX44" fmla="*/ 6319362 w 6400800"/>
                <a:gd name="connsiteY44" fmla="*/ 208121 h 514350"/>
                <a:gd name="connsiteX45" fmla="*/ 6306026 w 6400800"/>
                <a:gd name="connsiteY45" fmla="*/ 234791 h 514350"/>
                <a:gd name="connsiteX46" fmla="*/ 6298406 w 6400800"/>
                <a:gd name="connsiteY46" fmla="*/ 250984 h 514350"/>
                <a:gd name="connsiteX47" fmla="*/ 6290787 w 6400800"/>
                <a:gd name="connsiteY47" fmla="*/ 270034 h 514350"/>
                <a:gd name="connsiteX48" fmla="*/ 6278404 w 6400800"/>
                <a:gd name="connsiteY48" fmla="*/ 301466 h 514350"/>
                <a:gd name="connsiteX49" fmla="*/ 6277451 w 6400800"/>
                <a:gd name="connsiteY49" fmla="*/ 292894 h 514350"/>
                <a:gd name="connsiteX50" fmla="*/ 6276499 w 6400800"/>
                <a:gd name="connsiteY50" fmla="*/ 306229 h 514350"/>
                <a:gd name="connsiteX51" fmla="*/ 6273642 w 6400800"/>
                <a:gd name="connsiteY51" fmla="*/ 312896 h 514350"/>
                <a:gd name="connsiteX52" fmla="*/ 6269831 w 6400800"/>
                <a:gd name="connsiteY52" fmla="*/ 322421 h 514350"/>
                <a:gd name="connsiteX53" fmla="*/ 6273642 w 6400800"/>
                <a:gd name="connsiteY53" fmla="*/ 300514 h 514350"/>
                <a:gd name="connsiteX54" fmla="*/ 6283167 w 6400800"/>
                <a:gd name="connsiteY54" fmla="*/ 252889 h 514350"/>
                <a:gd name="connsiteX55" fmla="*/ 6287929 w 6400800"/>
                <a:gd name="connsiteY55" fmla="*/ 231934 h 514350"/>
                <a:gd name="connsiteX56" fmla="*/ 6292692 w 6400800"/>
                <a:gd name="connsiteY56" fmla="*/ 212884 h 514350"/>
                <a:gd name="connsiteX57" fmla="*/ 6300312 w 6400800"/>
                <a:gd name="connsiteY57" fmla="*/ 181451 h 514350"/>
                <a:gd name="connsiteX58" fmla="*/ 6306026 w 6400800"/>
                <a:gd name="connsiteY58" fmla="*/ 153829 h 514350"/>
                <a:gd name="connsiteX59" fmla="*/ 6296501 w 6400800"/>
                <a:gd name="connsiteY59" fmla="*/ 180499 h 514350"/>
                <a:gd name="connsiteX60" fmla="*/ 6286024 w 6400800"/>
                <a:gd name="connsiteY60" fmla="*/ 210979 h 514350"/>
                <a:gd name="connsiteX61" fmla="*/ 6279356 w 6400800"/>
                <a:gd name="connsiteY61" fmla="*/ 230029 h 514350"/>
                <a:gd name="connsiteX62" fmla="*/ 6273642 w 6400800"/>
                <a:gd name="connsiteY62" fmla="*/ 250984 h 514350"/>
                <a:gd name="connsiteX63" fmla="*/ 6260306 w 6400800"/>
                <a:gd name="connsiteY63" fmla="*/ 298609 h 514350"/>
                <a:gd name="connsiteX64" fmla="*/ 6246971 w 6400800"/>
                <a:gd name="connsiteY64" fmla="*/ 351949 h 514350"/>
                <a:gd name="connsiteX65" fmla="*/ 6236494 w 6400800"/>
                <a:gd name="connsiteY65" fmla="*/ 396716 h 514350"/>
                <a:gd name="connsiteX66" fmla="*/ 6235542 w 6400800"/>
                <a:gd name="connsiteY66" fmla="*/ 394811 h 514350"/>
                <a:gd name="connsiteX67" fmla="*/ 6234589 w 6400800"/>
                <a:gd name="connsiteY67" fmla="*/ 370046 h 514350"/>
                <a:gd name="connsiteX68" fmla="*/ 6230779 w 6400800"/>
                <a:gd name="connsiteY68" fmla="*/ 389096 h 514350"/>
                <a:gd name="connsiteX69" fmla="*/ 6227921 w 6400800"/>
                <a:gd name="connsiteY69" fmla="*/ 384334 h 514350"/>
                <a:gd name="connsiteX70" fmla="*/ 6216492 w 6400800"/>
                <a:gd name="connsiteY70" fmla="*/ 367189 h 514350"/>
                <a:gd name="connsiteX71" fmla="*/ 6223159 w 6400800"/>
                <a:gd name="connsiteY71" fmla="*/ 348139 h 514350"/>
                <a:gd name="connsiteX72" fmla="*/ 6236494 w 6400800"/>
                <a:gd name="connsiteY72" fmla="*/ 310991 h 514350"/>
                <a:gd name="connsiteX73" fmla="*/ 6247924 w 6400800"/>
                <a:gd name="connsiteY73" fmla="*/ 279559 h 514350"/>
                <a:gd name="connsiteX74" fmla="*/ 6256496 w 6400800"/>
                <a:gd name="connsiteY74" fmla="*/ 254794 h 514350"/>
                <a:gd name="connsiteX75" fmla="*/ 6264117 w 6400800"/>
                <a:gd name="connsiteY75" fmla="*/ 233839 h 514350"/>
                <a:gd name="connsiteX76" fmla="*/ 6252687 w 6400800"/>
                <a:gd name="connsiteY76" fmla="*/ 253841 h 514350"/>
                <a:gd name="connsiteX77" fmla="*/ 6240304 w 6400800"/>
                <a:gd name="connsiteY77" fmla="*/ 276701 h 514350"/>
                <a:gd name="connsiteX78" fmla="*/ 6225064 w 6400800"/>
                <a:gd name="connsiteY78" fmla="*/ 307181 h 514350"/>
                <a:gd name="connsiteX79" fmla="*/ 6208871 w 6400800"/>
                <a:gd name="connsiteY79" fmla="*/ 343376 h 514350"/>
                <a:gd name="connsiteX80" fmla="*/ 6205062 w 6400800"/>
                <a:gd name="connsiteY80" fmla="*/ 351949 h 514350"/>
                <a:gd name="connsiteX81" fmla="*/ 6204109 w 6400800"/>
                <a:gd name="connsiteY81" fmla="*/ 350996 h 514350"/>
                <a:gd name="connsiteX82" fmla="*/ 6210776 w 6400800"/>
                <a:gd name="connsiteY82" fmla="*/ 320516 h 514350"/>
                <a:gd name="connsiteX83" fmla="*/ 6222206 w 6400800"/>
                <a:gd name="connsiteY83" fmla="*/ 268129 h 514350"/>
                <a:gd name="connsiteX84" fmla="*/ 6226017 w 6400800"/>
                <a:gd name="connsiteY84" fmla="*/ 248126 h 514350"/>
                <a:gd name="connsiteX85" fmla="*/ 6218396 w 6400800"/>
                <a:gd name="connsiteY85" fmla="*/ 267176 h 514350"/>
                <a:gd name="connsiteX86" fmla="*/ 6209824 w 6400800"/>
                <a:gd name="connsiteY86" fmla="*/ 289084 h 514350"/>
                <a:gd name="connsiteX87" fmla="*/ 6199346 w 6400800"/>
                <a:gd name="connsiteY87" fmla="*/ 317659 h 514350"/>
                <a:gd name="connsiteX88" fmla="*/ 6193631 w 6400800"/>
                <a:gd name="connsiteY88" fmla="*/ 335756 h 514350"/>
                <a:gd name="connsiteX89" fmla="*/ 6184106 w 6400800"/>
                <a:gd name="connsiteY89" fmla="*/ 322421 h 514350"/>
                <a:gd name="connsiteX90" fmla="*/ 6181249 w 6400800"/>
                <a:gd name="connsiteY90" fmla="*/ 318611 h 514350"/>
                <a:gd name="connsiteX91" fmla="*/ 6184106 w 6400800"/>
                <a:gd name="connsiteY91" fmla="*/ 302419 h 514350"/>
                <a:gd name="connsiteX92" fmla="*/ 6189821 w 6400800"/>
                <a:gd name="connsiteY92" fmla="*/ 274796 h 514350"/>
                <a:gd name="connsiteX93" fmla="*/ 6195537 w 6400800"/>
                <a:gd name="connsiteY93" fmla="*/ 250984 h 514350"/>
                <a:gd name="connsiteX94" fmla="*/ 6186012 w 6400800"/>
                <a:gd name="connsiteY94" fmla="*/ 273844 h 514350"/>
                <a:gd name="connsiteX95" fmla="*/ 6176487 w 6400800"/>
                <a:gd name="connsiteY95" fmla="*/ 300514 h 514350"/>
                <a:gd name="connsiteX96" fmla="*/ 6173629 w 6400800"/>
                <a:gd name="connsiteY96" fmla="*/ 309086 h 514350"/>
                <a:gd name="connsiteX97" fmla="*/ 6172676 w 6400800"/>
                <a:gd name="connsiteY97" fmla="*/ 308134 h 514350"/>
                <a:gd name="connsiteX98" fmla="*/ 6174581 w 6400800"/>
                <a:gd name="connsiteY98" fmla="*/ 294799 h 514350"/>
                <a:gd name="connsiteX99" fmla="*/ 6180296 w 6400800"/>
                <a:gd name="connsiteY99" fmla="*/ 263366 h 514350"/>
                <a:gd name="connsiteX100" fmla="*/ 6185059 w 6400800"/>
                <a:gd name="connsiteY100" fmla="*/ 236696 h 514350"/>
                <a:gd name="connsiteX101" fmla="*/ 6188869 w 6400800"/>
                <a:gd name="connsiteY101" fmla="*/ 215741 h 514350"/>
                <a:gd name="connsiteX102" fmla="*/ 6192679 w 6400800"/>
                <a:gd name="connsiteY102" fmla="*/ 197644 h 514350"/>
                <a:gd name="connsiteX103" fmla="*/ 6185059 w 6400800"/>
                <a:gd name="connsiteY103" fmla="*/ 214789 h 514350"/>
                <a:gd name="connsiteX104" fmla="*/ 6168867 w 6400800"/>
                <a:gd name="connsiteY104" fmla="*/ 260509 h 514350"/>
                <a:gd name="connsiteX105" fmla="*/ 6163151 w 6400800"/>
                <a:gd name="connsiteY105" fmla="*/ 280511 h 514350"/>
                <a:gd name="connsiteX106" fmla="*/ 6159342 w 6400800"/>
                <a:gd name="connsiteY106" fmla="*/ 253841 h 514350"/>
                <a:gd name="connsiteX107" fmla="*/ 6154579 w 6400800"/>
                <a:gd name="connsiteY107" fmla="*/ 225266 h 514350"/>
                <a:gd name="connsiteX108" fmla="*/ 6156484 w 6400800"/>
                <a:gd name="connsiteY108" fmla="*/ 285274 h 514350"/>
                <a:gd name="connsiteX109" fmla="*/ 6143149 w 6400800"/>
                <a:gd name="connsiteY109" fmla="*/ 268129 h 514350"/>
                <a:gd name="connsiteX110" fmla="*/ 6143149 w 6400800"/>
                <a:gd name="connsiteY110" fmla="*/ 267176 h 514350"/>
                <a:gd name="connsiteX111" fmla="*/ 6146006 w 6400800"/>
                <a:gd name="connsiteY111" fmla="*/ 256699 h 514350"/>
                <a:gd name="connsiteX112" fmla="*/ 6161246 w 6400800"/>
                <a:gd name="connsiteY112" fmla="*/ 178594 h 514350"/>
                <a:gd name="connsiteX113" fmla="*/ 6152674 w 6400800"/>
                <a:gd name="connsiteY113" fmla="*/ 200501 h 514350"/>
                <a:gd name="connsiteX114" fmla="*/ 6152674 w 6400800"/>
                <a:gd name="connsiteY114" fmla="*/ 197644 h 514350"/>
                <a:gd name="connsiteX115" fmla="*/ 6156484 w 6400800"/>
                <a:gd name="connsiteY115" fmla="*/ 172879 h 514350"/>
                <a:gd name="connsiteX116" fmla="*/ 6160294 w 6400800"/>
                <a:gd name="connsiteY116" fmla="*/ 150971 h 514350"/>
                <a:gd name="connsiteX117" fmla="*/ 6152674 w 6400800"/>
                <a:gd name="connsiteY117" fmla="*/ 171926 h 514350"/>
                <a:gd name="connsiteX118" fmla="*/ 6145054 w 6400800"/>
                <a:gd name="connsiteY118" fmla="*/ 196691 h 514350"/>
                <a:gd name="connsiteX119" fmla="*/ 6138387 w 6400800"/>
                <a:gd name="connsiteY119" fmla="*/ 220504 h 514350"/>
                <a:gd name="connsiteX120" fmla="*/ 6135529 w 6400800"/>
                <a:gd name="connsiteY120" fmla="*/ 202406 h 514350"/>
                <a:gd name="connsiteX121" fmla="*/ 6134576 w 6400800"/>
                <a:gd name="connsiteY121" fmla="*/ 221456 h 514350"/>
                <a:gd name="connsiteX122" fmla="*/ 6132671 w 6400800"/>
                <a:gd name="connsiteY122" fmla="*/ 242411 h 514350"/>
                <a:gd name="connsiteX123" fmla="*/ 6131719 w 6400800"/>
                <a:gd name="connsiteY123" fmla="*/ 249079 h 514350"/>
                <a:gd name="connsiteX124" fmla="*/ 6130767 w 6400800"/>
                <a:gd name="connsiteY124" fmla="*/ 253841 h 514350"/>
                <a:gd name="connsiteX125" fmla="*/ 6129814 w 6400800"/>
                <a:gd name="connsiteY125" fmla="*/ 251936 h 514350"/>
                <a:gd name="connsiteX126" fmla="*/ 6130767 w 6400800"/>
                <a:gd name="connsiteY126" fmla="*/ 254794 h 514350"/>
                <a:gd name="connsiteX127" fmla="*/ 6129814 w 6400800"/>
                <a:gd name="connsiteY127" fmla="*/ 261461 h 514350"/>
                <a:gd name="connsiteX128" fmla="*/ 6129814 w 6400800"/>
                <a:gd name="connsiteY128" fmla="*/ 243364 h 514350"/>
                <a:gd name="connsiteX129" fmla="*/ 6126004 w 6400800"/>
                <a:gd name="connsiteY129" fmla="*/ 274796 h 514350"/>
                <a:gd name="connsiteX130" fmla="*/ 6125051 w 6400800"/>
                <a:gd name="connsiteY130" fmla="*/ 281464 h 514350"/>
                <a:gd name="connsiteX131" fmla="*/ 6122194 w 6400800"/>
                <a:gd name="connsiteY131" fmla="*/ 267176 h 514350"/>
                <a:gd name="connsiteX132" fmla="*/ 6117431 w 6400800"/>
                <a:gd name="connsiteY132" fmla="*/ 243364 h 514350"/>
                <a:gd name="connsiteX133" fmla="*/ 6118384 w 6400800"/>
                <a:gd name="connsiteY133" fmla="*/ 267176 h 514350"/>
                <a:gd name="connsiteX134" fmla="*/ 6119337 w 6400800"/>
                <a:gd name="connsiteY134" fmla="*/ 300514 h 514350"/>
                <a:gd name="connsiteX135" fmla="*/ 6114574 w 6400800"/>
                <a:gd name="connsiteY135" fmla="*/ 317659 h 514350"/>
                <a:gd name="connsiteX136" fmla="*/ 6114574 w 6400800"/>
                <a:gd name="connsiteY136" fmla="*/ 307181 h 514350"/>
                <a:gd name="connsiteX137" fmla="*/ 6112669 w 6400800"/>
                <a:gd name="connsiteY137" fmla="*/ 286226 h 514350"/>
                <a:gd name="connsiteX138" fmla="*/ 6109812 w 6400800"/>
                <a:gd name="connsiteY138" fmla="*/ 270986 h 514350"/>
                <a:gd name="connsiteX139" fmla="*/ 6105049 w 6400800"/>
                <a:gd name="connsiteY139" fmla="*/ 258604 h 514350"/>
                <a:gd name="connsiteX140" fmla="*/ 6106001 w 6400800"/>
                <a:gd name="connsiteY140" fmla="*/ 272891 h 514350"/>
                <a:gd name="connsiteX141" fmla="*/ 6106001 w 6400800"/>
                <a:gd name="connsiteY141" fmla="*/ 282416 h 514350"/>
                <a:gd name="connsiteX142" fmla="*/ 6104096 w 6400800"/>
                <a:gd name="connsiteY142" fmla="*/ 273844 h 514350"/>
                <a:gd name="connsiteX143" fmla="*/ 6102192 w 6400800"/>
                <a:gd name="connsiteY143" fmla="*/ 268129 h 514350"/>
                <a:gd name="connsiteX144" fmla="*/ 6101239 w 6400800"/>
                <a:gd name="connsiteY144" fmla="*/ 253841 h 514350"/>
                <a:gd name="connsiteX145" fmla="*/ 6103144 w 6400800"/>
                <a:gd name="connsiteY145" fmla="*/ 247174 h 514350"/>
                <a:gd name="connsiteX146" fmla="*/ 6107906 w 6400800"/>
                <a:gd name="connsiteY146" fmla="*/ 225266 h 514350"/>
                <a:gd name="connsiteX147" fmla="*/ 6111717 w 6400800"/>
                <a:gd name="connsiteY147" fmla="*/ 205264 h 514350"/>
                <a:gd name="connsiteX148" fmla="*/ 6104096 w 6400800"/>
                <a:gd name="connsiteY148" fmla="*/ 223361 h 514350"/>
                <a:gd name="connsiteX149" fmla="*/ 6099334 w 6400800"/>
                <a:gd name="connsiteY149" fmla="*/ 234791 h 514350"/>
                <a:gd name="connsiteX150" fmla="*/ 6096476 w 6400800"/>
                <a:gd name="connsiteY150" fmla="*/ 206216 h 514350"/>
                <a:gd name="connsiteX151" fmla="*/ 6097429 w 6400800"/>
                <a:gd name="connsiteY151" fmla="*/ 199549 h 514350"/>
                <a:gd name="connsiteX152" fmla="*/ 6101239 w 6400800"/>
                <a:gd name="connsiteY152" fmla="*/ 177641 h 514350"/>
                <a:gd name="connsiteX153" fmla="*/ 6104096 w 6400800"/>
                <a:gd name="connsiteY153" fmla="*/ 157639 h 514350"/>
                <a:gd name="connsiteX154" fmla="*/ 6107906 w 6400800"/>
                <a:gd name="connsiteY154" fmla="*/ 124301 h 514350"/>
                <a:gd name="connsiteX155" fmla="*/ 6110764 w 6400800"/>
                <a:gd name="connsiteY155" fmla="*/ 95726 h 514350"/>
                <a:gd name="connsiteX156" fmla="*/ 6104096 w 6400800"/>
                <a:gd name="connsiteY156" fmla="*/ 124301 h 514350"/>
                <a:gd name="connsiteX157" fmla="*/ 6096476 w 6400800"/>
                <a:gd name="connsiteY157" fmla="*/ 156686 h 514350"/>
                <a:gd name="connsiteX158" fmla="*/ 6091714 w 6400800"/>
                <a:gd name="connsiteY158" fmla="*/ 176689 h 514350"/>
                <a:gd name="connsiteX159" fmla="*/ 6085999 w 6400800"/>
                <a:gd name="connsiteY159" fmla="*/ 198596 h 514350"/>
                <a:gd name="connsiteX160" fmla="*/ 6081237 w 6400800"/>
                <a:gd name="connsiteY160" fmla="*/ 214789 h 514350"/>
                <a:gd name="connsiteX161" fmla="*/ 6074569 w 6400800"/>
                <a:gd name="connsiteY161" fmla="*/ 201454 h 514350"/>
                <a:gd name="connsiteX162" fmla="*/ 6079331 w 6400800"/>
                <a:gd name="connsiteY162" fmla="*/ 219551 h 514350"/>
                <a:gd name="connsiteX163" fmla="*/ 6073617 w 6400800"/>
                <a:gd name="connsiteY163" fmla="*/ 230029 h 514350"/>
                <a:gd name="connsiteX164" fmla="*/ 6069806 w 6400800"/>
                <a:gd name="connsiteY164" fmla="*/ 237649 h 514350"/>
                <a:gd name="connsiteX165" fmla="*/ 6069806 w 6400800"/>
                <a:gd name="connsiteY165" fmla="*/ 228124 h 514350"/>
                <a:gd name="connsiteX166" fmla="*/ 6069806 w 6400800"/>
                <a:gd name="connsiteY166" fmla="*/ 205264 h 514350"/>
                <a:gd name="connsiteX167" fmla="*/ 6065996 w 6400800"/>
                <a:gd name="connsiteY167" fmla="*/ 228124 h 514350"/>
                <a:gd name="connsiteX168" fmla="*/ 6061234 w 6400800"/>
                <a:gd name="connsiteY168" fmla="*/ 253841 h 514350"/>
                <a:gd name="connsiteX169" fmla="*/ 6059329 w 6400800"/>
                <a:gd name="connsiteY169" fmla="*/ 263366 h 514350"/>
                <a:gd name="connsiteX170" fmla="*/ 6057424 w 6400800"/>
                <a:gd name="connsiteY170" fmla="*/ 268129 h 514350"/>
                <a:gd name="connsiteX171" fmla="*/ 6048851 w 6400800"/>
                <a:gd name="connsiteY171" fmla="*/ 294799 h 514350"/>
                <a:gd name="connsiteX172" fmla="*/ 6041231 w 6400800"/>
                <a:gd name="connsiteY172" fmla="*/ 324326 h 514350"/>
                <a:gd name="connsiteX173" fmla="*/ 6041231 w 6400800"/>
                <a:gd name="connsiteY173" fmla="*/ 325279 h 514350"/>
                <a:gd name="connsiteX174" fmla="*/ 6033612 w 6400800"/>
                <a:gd name="connsiteY174" fmla="*/ 306229 h 514350"/>
                <a:gd name="connsiteX175" fmla="*/ 6029801 w 6400800"/>
                <a:gd name="connsiteY175" fmla="*/ 296704 h 514350"/>
                <a:gd name="connsiteX176" fmla="*/ 6029801 w 6400800"/>
                <a:gd name="connsiteY176" fmla="*/ 295751 h 514350"/>
                <a:gd name="connsiteX177" fmla="*/ 6031706 w 6400800"/>
                <a:gd name="connsiteY177" fmla="*/ 281464 h 514350"/>
                <a:gd name="connsiteX178" fmla="*/ 6033612 w 6400800"/>
                <a:gd name="connsiteY178" fmla="*/ 269081 h 514350"/>
                <a:gd name="connsiteX179" fmla="*/ 6027896 w 6400800"/>
                <a:gd name="connsiteY179" fmla="*/ 280511 h 514350"/>
                <a:gd name="connsiteX180" fmla="*/ 6025039 w 6400800"/>
                <a:gd name="connsiteY180" fmla="*/ 286226 h 514350"/>
                <a:gd name="connsiteX181" fmla="*/ 6020276 w 6400800"/>
                <a:gd name="connsiteY181" fmla="*/ 272891 h 514350"/>
                <a:gd name="connsiteX182" fmla="*/ 6008846 w 6400800"/>
                <a:gd name="connsiteY182" fmla="*/ 244316 h 514350"/>
                <a:gd name="connsiteX183" fmla="*/ 6016467 w 6400800"/>
                <a:gd name="connsiteY183" fmla="*/ 273844 h 514350"/>
                <a:gd name="connsiteX184" fmla="*/ 6022181 w 6400800"/>
                <a:gd name="connsiteY184" fmla="*/ 293846 h 514350"/>
                <a:gd name="connsiteX185" fmla="*/ 6019324 w 6400800"/>
                <a:gd name="connsiteY185" fmla="*/ 302419 h 514350"/>
                <a:gd name="connsiteX186" fmla="*/ 6016467 w 6400800"/>
                <a:gd name="connsiteY186" fmla="*/ 311944 h 514350"/>
                <a:gd name="connsiteX187" fmla="*/ 6010751 w 6400800"/>
                <a:gd name="connsiteY187" fmla="*/ 333851 h 514350"/>
                <a:gd name="connsiteX188" fmla="*/ 6010751 w 6400800"/>
                <a:gd name="connsiteY188" fmla="*/ 334804 h 514350"/>
                <a:gd name="connsiteX189" fmla="*/ 6003131 w 6400800"/>
                <a:gd name="connsiteY189" fmla="*/ 320516 h 514350"/>
                <a:gd name="connsiteX190" fmla="*/ 5996464 w 6400800"/>
                <a:gd name="connsiteY190" fmla="*/ 308134 h 514350"/>
                <a:gd name="connsiteX191" fmla="*/ 5999321 w 6400800"/>
                <a:gd name="connsiteY191" fmla="*/ 302419 h 514350"/>
                <a:gd name="connsiteX192" fmla="*/ 6007894 w 6400800"/>
                <a:gd name="connsiteY192" fmla="*/ 283369 h 514350"/>
                <a:gd name="connsiteX193" fmla="*/ 6014562 w 6400800"/>
                <a:gd name="connsiteY193" fmla="*/ 267176 h 514350"/>
                <a:gd name="connsiteX194" fmla="*/ 6004084 w 6400800"/>
                <a:gd name="connsiteY194" fmla="*/ 281464 h 514350"/>
                <a:gd name="connsiteX195" fmla="*/ 5993606 w 6400800"/>
                <a:gd name="connsiteY195" fmla="*/ 297656 h 514350"/>
                <a:gd name="connsiteX196" fmla="*/ 5989796 w 6400800"/>
                <a:gd name="connsiteY196" fmla="*/ 273844 h 514350"/>
                <a:gd name="connsiteX197" fmla="*/ 5991701 w 6400800"/>
                <a:gd name="connsiteY197" fmla="*/ 250984 h 514350"/>
                <a:gd name="connsiteX198" fmla="*/ 5997417 w 6400800"/>
                <a:gd name="connsiteY198" fmla="*/ 212884 h 514350"/>
                <a:gd name="connsiteX199" fmla="*/ 6003131 w 6400800"/>
                <a:gd name="connsiteY199" fmla="*/ 179546 h 514350"/>
                <a:gd name="connsiteX200" fmla="*/ 5993606 w 6400800"/>
                <a:gd name="connsiteY200" fmla="*/ 211931 h 514350"/>
                <a:gd name="connsiteX201" fmla="*/ 5985034 w 6400800"/>
                <a:gd name="connsiteY201" fmla="*/ 248126 h 514350"/>
                <a:gd name="connsiteX202" fmla="*/ 5974556 w 6400800"/>
                <a:gd name="connsiteY202" fmla="*/ 206216 h 514350"/>
                <a:gd name="connsiteX203" fmla="*/ 5974556 w 6400800"/>
                <a:gd name="connsiteY203" fmla="*/ 206216 h 514350"/>
                <a:gd name="connsiteX204" fmla="*/ 5977414 w 6400800"/>
                <a:gd name="connsiteY204" fmla="*/ 178594 h 514350"/>
                <a:gd name="connsiteX205" fmla="*/ 5979319 w 6400800"/>
                <a:gd name="connsiteY205" fmla="*/ 153829 h 514350"/>
                <a:gd name="connsiteX206" fmla="*/ 5973604 w 6400800"/>
                <a:gd name="connsiteY206" fmla="*/ 177641 h 514350"/>
                <a:gd name="connsiteX207" fmla="*/ 5969794 w 6400800"/>
                <a:gd name="connsiteY207" fmla="*/ 191929 h 514350"/>
                <a:gd name="connsiteX208" fmla="*/ 5959317 w 6400800"/>
                <a:gd name="connsiteY208" fmla="*/ 160496 h 514350"/>
                <a:gd name="connsiteX209" fmla="*/ 5946934 w 6400800"/>
                <a:gd name="connsiteY209" fmla="*/ 130016 h 514350"/>
                <a:gd name="connsiteX210" fmla="*/ 5934551 w 6400800"/>
                <a:gd name="connsiteY210" fmla="*/ 104299 h 514350"/>
                <a:gd name="connsiteX211" fmla="*/ 5943124 w 6400800"/>
                <a:gd name="connsiteY211" fmla="*/ 131921 h 514350"/>
                <a:gd name="connsiteX212" fmla="*/ 5951696 w 6400800"/>
                <a:gd name="connsiteY212" fmla="*/ 163354 h 514350"/>
                <a:gd name="connsiteX213" fmla="*/ 5961221 w 6400800"/>
                <a:gd name="connsiteY213" fmla="*/ 204311 h 514350"/>
                <a:gd name="connsiteX214" fmla="*/ 5964079 w 6400800"/>
                <a:gd name="connsiteY214" fmla="*/ 216694 h 514350"/>
                <a:gd name="connsiteX215" fmla="*/ 5962174 w 6400800"/>
                <a:gd name="connsiteY215" fmla="*/ 222409 h 514350"/>
                <a:gd name="connsiteX216" fmla="*/ 5958364 w 6400800"/>
                <a:gd name="connsiteY216" fmla="*/ 235744 h 514350"/>
                <a:gd name="connsiteX217" fmla="*/ 5956459 w 6400800"/>
                <a:gd name="connsiteY217" fmla="*/ 232886 h 514350"/>
                <a:gd name="connsiteX218" fmla="*/ 5956459 w 6400800"/>
                <a:gd name="connsiteY218" fmla="*/ 231934 h 514350"/>
                <a:gd name="connsiteX219" fmla="*/ 5956459 w 6400800"/>
                <a:gd name="connsiteY219" fmla="*/ 232886 h 514350"/>
                <a:gd name="connsiteX220" fmla="*/ 5938362 w 6400800"/>
                <a:gd name="connsiteY220" fmla="*/ 199549 h 514350"/>
                <a:gd name="connsiteX221" fmla="*/ 5927884 w 6400800"/>
                <a:gd name="connsiteY221" fmla="*/ 180499 h 514350"/>
                <a:gd name="connsiteX222" fmla="*/ 5953601 w 6400800"/>
                <a:gd name="connsiteY222" fmla="*/ 250984 h 514350"/>
                <a:gd name="connsiteX223" fmla="*/ 5952649 w 6400800"/>
                <a:gd name="connsiteY223" fmla="*/ 255746 h 514350"/>
                <a:gd name="connsiteX224" fmla="*/ 5945029 w 6400800"/>
                <a:gd name="connsiteY224" fmla="*/ 282416 h 514350"/>
                <a:gd name="connsiteX225" fmla="*/ 5944076 w 6400800"/>
                <a:gd name="connsiteY225" fmla="*/ 285274 h 514350"/>
                <a:gd name="connsiteX226" fmla="*/ 5940267 w 6400800"/>
                <a:gd name="connsiteY226" fmla="*/ 271939 h 514350"/>
                <a:gd name="connsiteX227" fmla="*/ 5928837 w 6400800"/>
                <a:gd name="connsiteY227" fmla="*/ 237649 h 514350"/>
                <a:gd name="connsiteX228" fmla="*/ 5922169 w 6400800"/>
                <a:gd name="connsiteY228" fmla="*/ 220504 h 514350"/>
                <a:gd name="connsiteX229" fmla="*/ 5923121 w 6400800"/>
                <a:gd name="connsiteY229" fmla="*/ 216694 h 514350"/>
                <a:gd name="connsiteX230" fmla="*/ 5921217 w 6400800"/>
                <a:gd name="connsiteY230" fmla="*/ 219551 h 514350"/>
                <a:gd name="connsiteX231" fmla="*/ 5917406 w 6400800"/>
                <a:gd name="connsiteY231" fmla="*/ 211931 h 514350"/>
                <a:gd name="connsiteX232" fmla="*/ 5908834 w 6400800"/>
                <a:gd name="connsiteY232" fmla="*/ 194786 h 514350"/>
                <a:gd name="connsiteX233" fmla="*/ 5907881 w 6400800"/>
                <a:gd name="connsiteY233" fmla="*/ 183356 h 514350"/>
                <a:gd name="connsiteX234" fmla="*/ 5905024 w 6400800"/>
                <a:gd name="connsiteY234" fmla="*/ 159544 h 514350"/>
                <a:gd name="connsiteX235" fmla="*/ 5904071 w 6400800"/>
                <a:gd name="connsiteY235" fmla="*/ 184309 h 514350"/>
                <a:gd name="connsiteX236" fmla="*/ 5903119 w 6400800"/>
                <a:gd name="connsiteY236" fmla="*/ 211931 h 514350"/>
                <a:gd name="connsiteX237" fmla="*/ 5902167 w 6400800"/>
                <a:gd name="connsiteY237" fmla="*/ 229076 h 514350"/>
                <a:gd name="connsiteX238" fmla="*/ 5902167 w 6400800"/>
                <a:gd name="connsiteY238" fmla="*/ 248126 h 514350"/>
                <a:gd name="connsiteX239" fmla="*/ 5903119 w 6400800"/>
                <a:gd name="connsiteY239" fmla="*/ 270034 h 514350"/>
                <a:gd name="connsiteX240" fmla="*/ 5900262 w 6400800"/>
                <a:gd name="connsiteY240" fmla="*/ 285274 h 514350"/>
                <a:gd name="connsiteX241" fmla="*/ 5899309 w 6400800"/>
                <a:gd name="connsiteY241" fmla="*/ 282416 h 514350"/>
                <a:gd name="connsiteX242" fmla="*/ 5895499 w 6400800"/>
                <a:gd name="connsiteY242" fmla="*/ 263366 h 514350"/>
                <a:gd name="connsiteX243" fmla="*/ 5891689 w 6400800"/>
                <a:gd name="connsiteY243" fmla="*/ 248126 h 514350"/>
                <a:gd name="connsiteX244" fmla="*/ 5891689 w 6400800"/>
                <a:gd name="connsiteY244" fmla="*/ 245269 h 514350"/>
                <a:gd name="connsiteX245" fmla="*/ 5890737 w 6400800"/>
                <a:gd name="connsiteY245" fmla="*/ 247174 h 514350"/>
                <a:gd name="connsiteX246" fmla="*/ 5890737 w 6400800"/>
                <a:gd name="connsiteY246" fmla="*/ 247174 h 514350"/>
                <a:gd name="connsiteX247" fmla="*/ 5890737 w 6400800"/>
                <a:gd name="connsiteY247" fmla="*/ 248126 h 514350"/>
                <a:gd name="connsiteX248" fmla="*/ 5881212 w 6400800"/>
                <a:gd name="connsiteY248" fmla="*/ 275749 h 514350"/>
                <a:gd name="connsiteX249" fmla="*/ 5878354 w 6400800"/>
                <a:gd name="connsiteY249" fmla="*/ 262414 h 514350"/>
                <a:gd name="connsiteX250" fmla="*/ 5874544 w 6400800"/>
                <a:gd name="connsiteY250" fmla="*/ 240506 h 514350"/>
                <a:gd name="connsiteX251" fmla="*/ 5874544 w 6400800"/>
                <a:gd name="connsiteY251" fmla="*/ 262414 h 514350"/>
                <a:gd name="connsiteX252" fmla="*/ 5875496 w 6400800"/>
                <a:gd name="connsiteY252" fmla="*/ 290989 h 514350"/>
                <a:gd name="connsiteX253" fmla="*/ 5873592 w 6400800"/>
                <a:gd name="connsiteY253" fmla="*/ 298609 h 514350"/>
                <a:gd name="connsiteX254" fmla="*/ 5870734 w 6400800"/>
                <a:gd name="connsiteY254" fmla="*/ 271939 h 514350"/>
                <a:gd name="connsiteX255" fmla="*/ 5867876 w 6400800"/>
                <a:gd name="connsiteY255" fmla="*/ 292894 h 514350"/>
                <a:gd name="connsiteX256" fmla="*/ 5866924 w 6400800"/>
                <a:gd name="connsiteY256" fmla="*/ 269081 h 514350"/>
                <a:gd name="connsiteX257" fmla="*/ 5865971 w 6400800"/>
                <a:gd name="connsiteY257" fmla="*/ 243364 h 514350"/>
                <a:gd name="connsiteX258" fmla="*/ 5873592 w 6400800"/>
                <a:gd name="connsiteY258" fmla="*/ 225266 h 514350"/>
                <a:gd name="connsiteX259" fmla="*/ 5865971 w 6400800"/>
                <a:gd name="connsiteY259" fmla="*/ 237649 h 514350"/>
                <a:gd name="connsiteX260" fmla="*/ 5865971 w 6400800"/>
                <a:gd name="connsiteY260" fmla="*/ 230029 h 514350"/>
                <a:gd name="connsiteX261" fmla="*/ 5865019 w 6400800"/>
                <a:gd name="connsiteY261" fmla="*/ 194786 h 514350"/>
                <a:gd name="connsiteX262" fmla="*/ 5863114 w 6400800"/>
                <a:gd name="connsiteY262" fmla="*/ 141446 h 514350"/>
                <a:gd name="connsiteX263" fmla="*/ 5862162 w 6400800"/>
                <a:gd name="connsiteY263" fmla="*/ 121444 h 514350"/>
                <a:gd name="connsiteX264" fmla="*/ 5859304 w 6400800"/>
                <a:gd name="connsiteY264" fmla="*/ 141446 h 514350"/>
                <a:gd name="connsiteX265" fmla="*/ 5856446 w 6400800"/>
                <a:gd name="connsiteY265" fmla="*/ 161449 h 514350"/>
                <a:gd name="connsiteX266" fmla="*/ 5853589 w 6400800"/>
                <a:gd name="connsiteY266" fmla="*/ 120491 h 514350"/>
                <a:gd name="connsiteX267" fmla="*/ 5851684 w 6400800"/>
                <a:gd name="connsiteY267" fmla="*/ 98584 h 514350"/>
                <a:gd name="connsiteX268" fmla="*/ 5849779 w 6400800"/>
                <a:gd name="connsiteY268" fmla="*/ 120491 h 514350"/>
                <a:gd name="connsiteX269" fmla="*/ 5847874 w 6400800"/>
                <a:gd name="connsiteY269" fmla="*/ 146209 h 514350"/>
                <a:gd name="connsiteX270" fmla="*/ 5846921 w 6400800"/>
                <a:gd name="connsiteY270" fmla="*/ 179546 h 514350"/>
                <a:gd name="connsiteX271" fmla="*/ 5846921 w 6400800"/>
                <a:gd name="connsiteY271" fmla="*/ 262414 h 514350"/>
                <a:gd name="connsiteX272" fmla="*/ 5846921 w 6400800"/>
                <a:gd name="connsiteY272" fmla="*/ 269081 h 514350"/>
                <a:gd name="connsiteX273" fmla="*/ 5843112 w 6400800"/>
                <a:gd name="connsiteY273" fmla="*/ 274796 h 514350"/>
                <a:gd name="connsiteX274" fmla="*/ 5840254 w 6400800"/>
                <a:gd name="connsiteY274" fmla="*/ 261461 h 514350"/>
                <a:gd name="connsiteX275" fmla="*/ 5841206 w 6400800"/>
                <a:gd name="connsiteY275" fmla="*/ 242411 h 514350"/>
                <a:gd name="connsiteX276" fmla="*/ 5841206 w 6400800"/>
                <a:gd name="connsiteY276" fmla="*/ 223361 h 514350"/>
                <a:gd name="connsiteX277" fmla="*/ 5837396 w 6400800"/>
                <a:gd name="connsiteY277" fmla="*/ 242411 h 514350"/>
                <a:gd name="connsiteX278" fmla="*/ 5836444 w 6400800"/>
                <a:gd name="connsiteY278" fmla="*/ 245269 h 514350"/>
                <a:gd name="connsiteX279" fmla="*/ 5829776 w 6400800"/>
                <a:gd name="connsiteY279" fmla="*/ 215741 h 514350"/>
                <a:gd name="connsiteX280" fmla="*/ 5824062 w 6400800"/>
                <a:gd name="connsiteY280" fmla="*/ 189071 h 514350"/>
                <a:gd name="connsiteX281" fmla="*/ 5825967 w 6400800"/>
                <a:gd name="connsiteY281" fmla="*/ 215741 h 514350"/>
                <a:gd name="connsiteX282" fmla="*/ 5828824 w 6400800"/>
                <a:gd name="connsiteY282" fmla="*/ 246221 h 514350"/>
                <a:gd name="connsiteX283" fmla="*/ 5831681 w 6400800"/>
                <a:gd name="connsiteY283" fmla="*/ 268129 h 514350"/>
                <a:gd name="connsiteX284" fmla="*/ 5826919 w 6400800"/>
                <a:gd name="connsiteY284" fmla="*/ 276701 h 514350"/>
                <a:gd name="connsiteX285" fmla="*/ 5825967 w 6400800"/>
                <a:gd name="connsiteY285" fmla="*/ 270986 h 514350"/>
                <a:gd name="connsiteX286" fmla="*/ 5822156 w 6400800"/>
                <a:gd name="connsiteY286" fmla="*/ 250031 h 514350"/>
                <a:gd name="connsiteX287" fmla="*/ 5818346 w 6400800"/>
                <a:gd name="connsiteY287" fmla="*/ 231934 h 514350"/>
                <a:gd name="connsiteX288" fmla="*/ 5818346 w 6400800"/>
                <a:gd name="connsiteY288" fmla="*/ 250031 h 514350"/>
                <a:gd name="connsiteX289" fmla="*/ 5818346 w 6400800"/>
                <a:gd name="connsiteY289" fmla="*/ 270986 h 514350"/>
                <a:gd name="connsiteX290" fmla="*/ 5812631 w 6400800"/>
                <a:gd name="connsiteY290" fmla="*/ 262414 h 514350"/>
                <a:gd name="connsiteX291" fmla="*/ 5812631 w 6400800"/>
                <a:gd name="connsiteY291" fmla="*/ 246221 h 514350"/>
                <a:gd name="connsiteX292" fmla="*/ 5814537 w 6400800"/>
                <a:gd name="connsiteY292" fmla="*/ 220504 h 514350"/>
                <a:gd name="connsiteX293" fmla="*/ 5816442 w 6400800"/>
                <a:gd name="connsiteY293" fmla="*/ 221456 h 514350"/>
                <a:gd name="connsiteX294" fmla="*/ 5819299 w 6400800"/>
                <a:gd name="connsiteY294" fmla="*/ 224314 h 514350"/>
                <a:gd name="connsiteX295" fmla="*/ 5822156 w 6400800"/>
                <a:gd name="connsiteY295" fmla="*/ 231934 h 514350"/>
                <a:gd name="connsiteX296" fmla="*/ 5821204 w 6400800"/>
                <a:gd name="connsiteY296" fmla="*/ 223361 h 514350"/>
                <a:gd name="connsiteX297" fmla="*/ 5818346 w 6400800"/>
                <a:gd name="connsiteY297" fmla="*/ 219551 h 514350"/>
                <a:gd name="connsiteX298" fmla="*/ 5813584 w 6400800"/>
                <a:gd name="connsiteY298" fmla="*/ 217646 h 514350"/>
                <a:gd name="connsiteX299" fmla="*/ 5811679 w 6400800"/>
                <a:gd name="connsiteY299" fmla="*/ 217646 h 514350"/>
                <a:gd name="connsiteX300" fmla="*/ 5811679 w 6400800"/>
                <a:gd name="connsiteY300" fmla="*/ 219551 h 514350"/>
                <a:gd name="connsiteX301" fmla="*/ 5805012 w 6400800"/>
                <a:gd name="connsiteY301" fmla="*/ 246221 h 514350"/>
                <a:gd name="connsiteX302" fmla="*/ 5803106 w 6400800"/>
                <a:gd name="connsiteY302" fmla="*/ 256699 h 514350"/>
                <a:gd name="connsiteX303" fmla="*/ 5796439 w 6400800"/>
                <a:gd name="connsiteY303" fmla="*/ 264319 h 514350"/>
                <a:gd name="connsiteX304" fmla="*/ 5795487 w 6400800"/>
                <a:gd name="connsiteY304" fmla="*/ 253841 h 514350"/>
                <a:gd name="connsiteX305" fmla="*/ 5794534 w 6400800"/>
                <a:gd name="connsiteY305" fmla="*/ 248126 h 514350"/>
                <a:gd name="connsiteX306" fmla="*/ 5794534 w 6400800"/>
                <a:gd name="connsiteY306" fmla="*/ 253841 h 514350"/>
                <a:gd name="connsiteX307" fmla="*/ 5793581 w 6400800"/>
                <a:gd name="connsiteY307" fmla="*/ 268129 h 514350"/>
                <a:gd name="connsiteX308" fmla="*/ 5791676 w 6400800"/>
                <a:gd name="connsiteY308" fmla="*/ 270034 h 514350"/>
                <a:gd name="connsiteX309" fmla="*/ 5791676 w 6400800"/>
                <a:gd name="connsiteY309" fmla="*/ 270034 h 514350"/>
                <a:gd name="connsiteX310" fmla="*/ 5787867 w 6400800"/>
                <a:gd name="connsiteY310" fmla="*/ 239554 h 514350"/>
                <a:gd name="connsiteX311" fmla="*/ 5793581 w 6400800"/>
                <a:gd name="connsiteY311" fmla="*/ 224314 h 514350"/>
                <a:gd name="connsiteX312" fmla="*/ 5786914 w 6400800"/>
                <a:gd name="connsiteY312" fmla="*/ 234791 h 514350"/>
                <a:gd name="connsiteX313" fmla="*/ 5785009 w 6400800"/>
                <a:gd name="connsiteY313" fmla="*/ 205264 h 514350"/>
                <a:gd name="connsiteX314" fmla="*/ 5795487 w 6400800"/>
                <a:gd name="connsiteY314" fmla="*/ 183356 h 514350"/>
                <a:gd name="connsiteX315" fmla="*/ 5795487 w 6400800"/>
                <a:gd name="connsiteY315" fmla="*/ 184309 h 514350"/>
                <a:gd name="connsiteX316" fmla="*/ 5795487 w 6400800"/>
                <a:gd name="connsiteY316" fmla="*/ 183356 h 514350"/>
                <a:gd name="connsiteX317" fmla="*/ 5797392 w 6400800"/>
                <a:gd name="connsiteY317" fmla="*/ 178594 h 514350"/>
                <a:gd name="connsiteX318" fmla="*/ 5812631 w 6400800"/>
                <a:gd name="connsiteY318" fmla="*/ 145256 h 514350"/>
                <a:gd name="connsiteX319" fmla="*/ 5825967 w 6400800"/>
                <a:gd name="connsiteY319" fmla="*/ 115729 h 514350"/>
                <a:gd name="connsiteX320" fmla="*/ 5809774 w 6400800"/>
                <a:gd name="connsiteY320" fmla="*/ 143351 h 514350"/>
                <a:gd name="connsiteX321" fmla="*/ 5791676 w 6400800"/>
                <a:gd name="connsiteY321" fmla="*/ 173831 h 514350"/>
                <a:gd name="connsiteX322" fmla="*/ 5788819 w 6400800"/>
                <a:gd name="connsiteY322" fmla="*/ 170974 h 514350"/>
                <a:gd name="connsiteX323" fmla="*/ 5783104 w 6400800"/>
                <a:gd name="connsiteY323" fmla="*/ 169069 h 514350"/>
                <a:gd name="connsiteX324" fmla="*/ 5781199 w 6400800"/>
                <a:gd name="connsiteY324" fmla="*/ 169069 h 514350"/>
                <a:gd name="connsiteX325" fmla="*/ 5781199 w 6400800"/>
                <a:gd name="connsiteY325" fmla="*/ 170974 h 514350"/>
                <a:gd name="connsiteX326" fmla="*/ 5777389 w 6400800"/>
                <a:gd name="connsiteY326" fmla="*/ 197644 h 514350"/>
                <a:gd name="connsiteX327" fmla="*/ 5766912 w 6400800"/>
                <a:gd name="connsiteY327" fmla="*/ 217646 h 514350"/>
                <a:gd name="connsiteX328" fmla="*/ 5752624 w 6400800"/>
                <a:gd name="connsiteY328" fmla="*/ 244316 h 514350"/>
                <a:gd name="connsiteX329" fmla="*/ 5751671 w 6400800"/>
                <a:gd name="connsiteY329" fmla="*/ 233839 h 514350"/>
                <a:gd name="connsiteX330" fmla="*/ 5749767 w 6400800"/>
                <a:gd name="connsiteY330" fmla="*/ 216694 h 514350"/>
                <a:gd name="connsiteX331" fmla="*/ 5757387 w 6400800"/>
                <a:gd name="connsiteY331" fmla="*/ 190024 h 514350"/>
                <a:gd name="connsiteX332" fmla="*/ 5749767 w 6400800"/>
                <a:gd name="connsiteY332" fmla="*/ 210979 h 514350"/>
                <a:gd name="connsiteX333" fmla="*/ 5748814 w 6400800"/>
                <a:gd name="connsiteY333" fmla="*/ 204311 h 514350"/>
                <a:gd name="connsiteX334" fmla="*/ 5745004 w 6400800"/>
                <a:gd name="connsiteY334" fmla="*/ 178594 h 514350"/>
                <a:gd name="connsiteX335" fmla="*/ 5745004 w 6400800"/>
                <a:gd name="connsiteY335" fmla="*/ 204311 h 514350"/>
                <a:gd name="connsiteX336" fmla="*/ 5745004 w 6400800"/>
                <a:gd name="connsiteY336" fmla="*/ 222409 h 514350"/>
                <a:gd name="connsiteX337" fmla="*/ 5744051 w 6400800"/>
                <a:gd name="connsiteY337" fmla="*/ 225266 h 514350"/>
                <a:gd name="connsiteX338" fmla="*/ 5731669 w 6400800"/>
                <a:gd name="connsiteY338" fmla="*/ 259556 h 514350"/>
                <a:gd name="connsiteX339" fmla="*/ 5731669 w 6400800"/>
                <a:gd name="connsiteY339" fmla="*/ 258604 h 514350"/>
                <a:gd name="connsiteX340" fmla="*/ 5734526 w 6400800"/>
                <a:gd name="connsiteY340" fmla="*/ 238601 h 514350"/>
                <a:gd name="connsiteX341" fmla="*/ 5727859 w 6400800"/>
                <a:gd name="connsiteY341" fmla="*/ 258604 h 514350"/>
                <a:gd name="connsiteX342" fmla="*/ 5725954 w 6400800"/>
                <a:gd name="connsiteY342" fmla="*/ 264319 h 514350"/>
                <a:gd name="connsiteX343" fmla="*/ 5725954 w 6400800"/>
                <a:gd name="connsiteY343" fmla="*/ 263366 h 514350"/>
                <a:gd name="connsiteX344" fmla="*/ 5725954 w 6400800"/>
                <a:gd name="connsiteY344" fmla="*/ 262414 h 514350"/>
                <a:gd name="connsiteX345" fmla="*/ 5726906 w 6400800"/>
                <a:gd name="connsiteY345" fmla="*/ 256699 h 514350"/>
                <a:gd name="connsiteX346" fmla="*/ 5729764 w 6400800"/>
                <a:gd name="connsiteY346" fmla="*/ 242411 h 514350"/>
                <a:gd name="connsiteX347" fmla="*/ 5732621 w 6400800"/>
                <a:gd name="connsiteY347" fmla="*/ 230029 h 514350"/>
                <a:gd name="connsiteX348" fmla="*/ 5737384 w 6400800"/>
                <a:gd name="connsiteY348" fmla="*/ 210026 h 514350"/>
                <a:gd name="connsiteX349" fmla="*/ 5741194 w 6400800"/>
                <a:gd name="connsiteY349" fmla="*/ 191929 h 514350"/>
                <a:gd name="connsiteX350" fmla="*/ 5739289 w 6400800"/>
                <a:gd name="connsiteY350" fmla="*/ 196691 h 514350"/>
                <a:gd name="connsiteX351" fmla="*/ 5740242 w 6400800"/>
                <a:gd name="connsiteY351" fmla="*/ 190024 h 514350"/>
                <a:gd name="connsiteX352" fmla="*/ 5731669 w 6400800"/>
                <a:gd name="connsiteY352" fmla="*/ 211931 h 514350"/>
                <a:gd name="connsiteX353" fmla="*/ 5726906 w 6400800"/>
                <a:gd name="connsiteY353" fmla="*/ 224314 h 514350"/>
                <a:gd name="connsiteX354" fmla="*/ 5725001 w 6400800"/>
                <a:gd name="connsiteY354" fmla="*/ 228124 h 514350"/>
                <a:gd name="connsiteX355" fmla="*/ 5720239 w 6400800"/>
                <a:gd name="connsiteY355" fmla="*/ 240506 h 514350"/>
                <a:gd name="connsiteX356" fmla="*/ 5717381 w 6400800"/>
                <a:gd name="connsiteY356" fmla="*/ 250031 h 514350"/>
                <a:gd name="connsiteX357" fmla="*/ 5715476 w 6400800"/>
                <a:gd name="connsiteY357" fmla="*/ 254794 h 514350"/>
                <a:gd name="connsiteX358" fmla="*/ 5709762 w 6400800"/>
                <a:gd name="connsiteY358" fmla="*/ 272891 h 514350"/>
                <a:gd name="connsiteX359" fmla="*/ 5704046 w 6400800"/>
                <a:gd name="connsiteY359" fmla="*/ 290989 h 514350"/>
                <a:gd name="connsiteX360" fmla="*/ 5696426 w 6400800"/>
                <a:gd name="connsiteY360" fmla="*/ 275749 h 514350"/>
                <a:gd name="connsiteX361" fmla="*/ 5695474 w 6400800"/>
                <a:gd name="connsiteY361" fmla="*/ 269081 h 514350"/>
                <a:gd name="connsiteX362" fmla="*/ 5695474 w 6400800"/>
                <a:gd name="connsiteY362" fmla="*/ 272891 h 514350"/>
                <a:gd name="connsiteX363" fmla="*/ 5688806 w 6400800"/>
                <a:gd name="connsiteY363" fmla="*/ 259556 h 514350"/>
                <a:gd name="connsiteX364" fmla="*/ 5680234 w 6400800"/>
                <a:gd name="connsiteY364" fmla="*/ 243364 h 514350"/>
                <a:gd name="connsiteX365" fmla="*/ 5684996 w 6400800"/>
                <a:gd name="connsiteY365" fmla="*/ 260509 h 514350"/>
                <a:gd name="connsiteX366" fmla="*/ 5694521 w 6400800"/>
                <a:gd name="connsiteY366" fmla="*/ 292894 h 514350"/>
                <a:gd name="connsiteX367" fmla="*/ 5694521 w 6400800"/>
                <a:gd name="connsiteY367" fmla="*/ 309086 h 514350"/>
                <a:gd name="connsiteX368" fmla="*/ 5694521 w 6400800"/>
                <a:gd name="connsiteY368" fmla="*/ 323374 h 514350"/>
                <a:gd name="connsiteX369" fmla="*/ 5691664 w 6400800"/>
                <a:gd name="connsiteY369" fmla="*/ 331946 h 514350"/>
                <a:gd name="connsiteX370" fmla="*/ 5689759 w 6400800"/>
                <a:gd name="connsiteY370" fmla="*/ 329089 h 514350"/>
                <a:gd name="connsiteX371" fmla="*/ 5689759 w 6400800"/>
                <a:gd name="connsiteY371" fmla="*/ 320516 h 514350"/>
                <a:gd name="connsiteX372" fmla="*/ 5687854 w 6400800"/>
                <a:gd name="connsiteY372" fmla="*/ 286226 h 514350"/>
                <a:gd name="connsiteX373" fmla="*/ 5684996 w 6400800"/>
                <a:gd name="connsiteY373" fmla="*/ 319564 h 514350"/>
                <a:gd name="connsiteX374" fmla="*/ 5681187 w 6400800"/>
                <a:gd name="connsiteY374" fmla="*/ 312896 h 514350"/>
                <a:gd name="connsiteX375" fmla="*/ 5675471 w 6400800"/>
                <a:gd name="connsiteY375" fmla="*/ 273844 h 514350"/>
                <a:gd name="connsiteX376" fmla="*/ 5672614 w 6400800"/>
                <a:gd name="connsiteY376" fmla="*/ 253841 h 514350"/>
                <a:gd name="connsiteX377" fmla="*/ 5670709 w 6400800"/>
                <a:gd name="connsiteY377" fmla="*/ 235744 h 514350"/>
                <a:gd name="connsiteX378" fmla="*/ 5667851 w 6400800"/>
                <a:gd name="connsiteY378" fmla="*/ 207169 h 514350"/>
                <a:gd name="connsiteX379" fmla="*/ 5665946 w 6400800"/>
                <a:gd name="connsiteY379" fmla="*/ 188119 h 514350"/>
                <a:gd name="connsiteX380" fmla="*/ 5666899 w 6400800"/>
                <a:gd name="connsiteY380" fmla="*/ 183356 h 514350"/>
                <a:gd name="connsiteX381" fmla="*/ 5665946 w 6400800"/>
                <a:gd name="connsiteY381" fmla="*/ 186214 h 514350"/>
                <a:gd name="connsiteX382" fmla="*/ 5664994 w 6400800"/>
                <a:gd name="connsiteY382" fmla="*/ 181451 h 514350"/>
                <a:gd name="connsiteX383" fmla="*/ 5664994 w 6400800"/>
                <a:gd name="connsiteY383" fmla="*/ 188119 h 514350"/>
                <a:gd name="connsiteX384" fmla="*/ 5654517 w 6400800"/>
                <a:gd name="connsiteY384" fmla="*/ 211931 h 514350"/>
                <a:gd name="connsiteX385" fmla="*/ 5653564 w 6400800"/>
                <a:gd name="connsiteY385" fmla="*/ 205264 h 514350"/>
                <a:gd name="connsiteX386" fmla="*/ 5652612 w 6400800"/>
                <a:gd name="connsiteY386" fmla="*/ 189071 h 514350"/>
                <a:gd name="connsiteX387" fmla="*/ 5657374 w 6400800"/>
                <a:gd name="connsiteY387" fmla="*/ 179546 h 514350"/>
                <a:gd name="connsiteX388" fmla="*/ 5652612 w 6400800"/>
                <a:gd name="connsiteY388" fmla="*/ 187166 h 514350"/>
                <a:gd name="connsiteX389" fmla="*/ 5652612 w 6400800"/>
                <a:gd name="connsiteY389" fmla="*/ 185261 h 514350"/>
                <a:gd name="connsiteX390" fmla="*/ 5651659 w 6400800"/>
                <a:gd name="connsiteY390" fmla="*/ 167164 h 514350"/>
                <a:gd name="connsiteX391" fmla="*/ 5649754 w 6400800"/>
                <a:gd name="connsiteY391" fmla="*/ 179546 h 514350"/>
                <a:gd name="connsiteX392" fmla="*/ 5649754 w 6400800"/>
                <a:gd name="connsiteY392" fmla="*/ 178594 h 514350"/>
                <a:gd name="connsiteX393" fmla="*/ 5647849 w 6400800"/>
                <a:gd name="connsiteY393" fmla="*/ 159544 h 514350"/>
                <a:gd name="connsiteX394" fmla="*/ 5646896 w 6400800"/>
                <a:gd name="connsiteY394" fmla="*/ 142399 h 514350"/>
                <a:gd name="connsiteX395" fmla="*/ 5645944 w 6400800"/>
                <a:gd name="connsiteY395" fmla="*/ 114776 h 514350"/>
                <a:gd name="connsiteX396" fmla="*/ 5644992 w 6400800"/>
                <a:gd name="connsiteY396" fmla="*/ 90011 h 514350"/>
                <a:gd name="connsiteX397" fmla="*/ 5641181 w 6400800"/>
                <a:gd name="connsiteY397" fmla="*/ 113824 h 514350"/>
                <a:gd name="connsiteX398" fmla="*/ 5639276 w 6400800"/>
                <a:gd name="connsiteY398" fmla="*/ 141446 h 514350"/>
                <a:gd name="connsiteX399" fmla="*/ 5638324 w 6400800"/>
                <a:gd name="connsiteY399" fmla="*/ 158591 h 514350"/>
                <a:gd name="connsiteX400" fmla="*/ 5638324 w 6400800"/>
                <a:gd name="connsiteY400" fmla="*/ 177641 h 514350"/>
                <a:gd name="connsiteX401" fmla="*/ 5639276 w 6400800"/>
                <a:gd name="connsiteY401" fmla="*/ 205264 h 514350"/>
                <a:gd name="connsiteX402" fmla="*/ 5637371 w 6400800"/>
                <a:gd name="connsiteY402" fmla="*/ 208121 h 514350"/>
                <a:gd name="connsiteX403" fmla="*/ 5636419 w 6400800"/>
                <a:gd name="connsiteY403" fmla="*/ 209074 h 514350"/>
                <a:gd name="connsiteX404" fmla="*/ 5636419 w 6400800"/>
                <a:gd name="connsiteY404" fmla="*/ 208121 h 514350"/>
                <a:gd name="connsiteX405" fmla="*/ 5636419 w 6400800"/>
                <a:gd name="connsiteY405" fmla="*/ 209074 h 514350"/>
                <a:gd name="connsiteX406" fmla="*/ 5631656 w 6400800"/>
                <a:gd name="connsiteY406" fmla="*/ 215741 h 514350"/>
                <a:gd name="connsiteX407" fmla="*/ 5626894 w 6400800"/>
                <a:gd name="connsiteY407" fmla="*/ 192881 h 514350"/>
                <a:gd name="connsiteX408" fmla="*/ 5626894 w 6400800"/>
                <a:gd name="connsiteY408" fmla="*/ 222409 h 514350"/>
                <a:gd name="connsiteX409" fmla="*/ 5626894 w 6400800"/>
                <a:gd name="connsiteY409" fmla="*/ 223361 h 514350"/>
                <a:gd name="connsiteX410" fmla="*/ 5618321 w 6400800"/>
                <a:gd name="connsiteY410" fmla="*/ 211931 h 514350"/>
                <a:gd name="connsiteX411" fmla="*/ 5593556 w 6400800"/>
                <a:gd name="connsiteY411" fmla="*/ 181451 h 514350"/>
                <a:gd name="connsiteX412" fmla="*/ 5570696 w 6400800"/>
                <a:gd name="connsiteY412" fmla="*/ 155734 h 514350"/>
                <a:gd name="connsiteX413" fmla="*/ 5590699 w 6400800"/>
                <a:gd name="connsiteY413" fmla="*/ 184309 h 514350"/>
                <a:gd name="connsiteX414" fmla="*/ 5612606 w 6400800"/>
                <a:gd name="connsiteY414" fmla="*/ 217646 h 514350"/>
                <a:gd name="connsiteX415" fmla="*/ 5616417 w 6400800"/>
                <a:gd name="connsiteY415" fmla="*/ 223361 h 514350"/>
                <a:gd name="connsiteX416" fmla="*/ 5620226 w 6400800"/>
                <a:gd name="connsiteY416" fmla="*/ 233839 h 514350"/>
                <a:gd name="connsiteX417" fmla="*/ 5620226 w 6400800"/>
                <a:gd name="connsiteY417" fmla="*/ 234791 h 514350"/>
                <a:gd name="connsiteX418" fmla="*/ 5616417 w 6400800"/>
                <a:gd name="connsiteY418" fmla="*/ 241459 h 514350"/>
                <a:gd name="connsiteX419" fmla="*/ 5616417 w 6400800"/>
                <a:gd name="connsiteY419" fmla="*/ 240506 h 514350"/>
                <a:gd name="connsiteX420" fmla="*/ 5616417 w 6400800"/>
                <a:gd name="connsiteY420" fmla="*/ 241459 h 514350"/>
                <a:gd name="connsiteX421" fmla="*/ 5614512 w 6400800"/>
                <a:gd name="connsiteY421" fmla="*/ 245269 h 514350"/>
                <a:gd name="connsiteX422" fmla="*/ 5594509 w 6400800"/>
                <a:gd name="connsiteY422" fmla="*/ 280511 h 514350"/>
                <a:gd name="connsiteX423" fmla="*/ 5594509 w 6400800"/>
                <a:gd name="connsiteY423" fmla="*/ 275749 h 514350"/>
                <a:gd name="connsiteX424" fmla="*/ 5594509 w 6400800"/>
                <a:gd name="connsiteY424" fmla="*/ 268129 h 514350"/>
                <a:gd name="connsiteX425" fmla="*/ 5596414 w 6400800"/>
                <a:gd name="connsiteY425" fmla="*/ 256699 h 514350"/>
                <a:gd name="connsiteX426" fmla="*/ 5594509 w 6400800"/>
                <a:gd name="connsiteY426" fmla="*/ 263366 h 514350"/>
                <a:gd name="connsiteX427" fmla="*/ 5594509 w 6400800"/>
                <a:gd name="connsiteY427" fmla="*/ 262414 h 514350"/>
                <a:gd name="connsiteX428" fmla="*/ 5592604 w 6400800"/>
                <a:gd name="connsiteY428" fmla="*/ 250031 h 514350"/>
                <a:gd name="connsiteX429" fmla="*/ 5590699 w 6400800"/>
                <a:gd name="connsiteY429" fmla="*/ 232886 h 514350"/>
                <a:gd name="connsiteX430" fmla="*/ 5596414 w 6400800"/>
                <a:gd name="connsiteY430" fmla="*/ 217646 h 514350"/>
                <a:gd name="connsiteX431" fmla="*/ 5589746 w 6400800"/>
                <a:gd name="connsiteY431" fmla="*/ 230029 h 514350"/>
                <a:gd name="connsiteX432" fmla="*/ 5589746 w 6400800"/>
                <a:gd name="connsiteY432" fmla="*/ 230029 h 514350"/>
                <a:gd name="connsiteX433" fmla="*/ 5586889 w 6400800"/>
                <a:gd name="connsiteY433" fmla="*/ 211931 h 514350"/>
                <a:gd name="connsiteX434" fmla="*/ 5585937 w 6400800"/>
                <a:gd name="connsiteY434" fmla="*/ 230029 h 514350"/>
                <a:gd name="connsiteX435" fmla="*/ 5585937 w 6400800"/>
                <a:gd name="connsiteY435" fmla="*/ 230981 h 514350"/>
                <a:gd name="connsiteX436" fmla="*/ 5583079 w 6400800"/>
                <a:gd name="connsiteY436" fmla="*/ 213836 h 514350"/>
                <a:gd name="connsiteX437" fmla="*/ 5583079 w 6400800"/>
                <a:gd name="connsiteY437" fmla="*/ 242411 h 514350"/>
                <a:gd name="connsiteX438" fmla="*/ 5581174 w 6400800"/>
                <a:gd name="connsiteY438" fmla="*/ 246221 h 514350"/>
                <a:gd name="connsiteX439" fmla="*/ 5579269 w 6400800"/>
                <a:gd name="connsiteY439" fmla="*/ 250031 h 514350"/>
                <a:gd name="connsiteX440" fmla="*/ 5571649 w 6400800"/>
                <a:gd name="connsiteY440" fmla="*/ 209074 h 514350"/>
                <a:gd name="connsiteX441" fmla="*/ 5567839 w 6400800"/>
                <a:gd name="connsiteY441" fmla="*/ 189071 h 514350"/>
                <a:gd name="connsiteX442" fmla="*/ 5563076 w 6400800"/>
                <a:gd name="connsiteY442" fmla="*/ 170974 h 514350"/>
                <a:gd name="connsiteX443" fmla="*/ 5555456 w 6400800"/>
                <a:gd name="connsiteY443" fmla="*/ 141446 h 514350"/>
                <a:gd name="connsiteX444" fmla="*/ 5548789 w 6400800"/>
                <a:gd name="connsiteY444" fmla="*/ 115729 h 514350"/>
                <a:gd name="connsiteX445" fmla="*/ 5551646 w 6400800"/>
                <a:gd name="connsiteY445" fmla="*/ 142399 h 514350"/>
                <a:gd name="connsiteX446" fmla="*/ 5555456 w 6400800"/>
                <a:gd name="connsiteY446" fmla="*/ 172879 h 514350"/>
                <a:gd name="connsiteX447" fmla="*/ 5558314 w 6400800"/>
                <a:gd name="connsiteY447" fmla="*/ 190976 h 514350"/>
                <a:gd name="connsiteX448" fmla="*/ 5560219 w 6400800"/>
                <a:gd name="connsiteY448" fmla="*/ 211931 h 514350"/>
                <a:gd name="connsiteX449" fmla="*/ 5564981 w 6400800"/>
                <a:gd name="connsiteY449" fmla="*/ 257651 h 514350"/>
                <a:gd name="connsiteX450" fmla="*/ 5565934 w 6400800"/>
                <a:gd name="connsiteY450" fmla="*/ 274796 h 514350"/>
                <a:gd name="connsiteX451" fmla="*/ 5564029 w 6400800"/>
                <a:gd name="connsiteY451" fmla="*/ 278606 h 514350"/>
                <a:gd name="connsiteX452" fmla="*/ 5561171 w 6400800"/>
                <a:gd name="connsiteY452" fmla="*/ 284321 h 514350"/>
                <a:gd name="connsiteX453" fmla="*/ 5549742 w 6400800"/>
                <a:gd name="connsiteY453" fmla="*/ 264319 h 514350"/>
                <a:gd name="connsiteX454" fmla="*/ 5548789 w 6400800"/>
                <a:gd name="connsiteY454" fmla="*/ 261461 h 514350"/>
                <a:gd name="connsiteX455" fmla="*/ 5544026 w 6400800"/>
                <a:gd name="connsiteY455" fmla="*/ 247174 h 514350"/>
                <a:gd name="connsiteX456" fmla="*/ 5547837 w 6400800"/>
                <a:gd name="connsiteY456" fmla="*/ 228124 h 514350"/>
                <a:gd name="connsiteX457" fmla="*/ 5542121 w 6400800"/>
                <a:gd name="connsiteY457" fmla="*/ 241459 h 514350"/>
                <a:gd name="connsiteX458" fmla="*/ 5541169 w 6400800"/>
                <a:gd name="connsiteY458" fmla="*/ 238601 h 514350"/>
                <a:gd name="connsiteX459" fmla="*/ 5538312 w 6400800"/>
                <a:gd name="connsiteY459" fmla="*/ 230029 h 514350"/>
                <a:gd name="connsiteX460" fmla="*/ 5551646 w 6400800"/>
                <a:gd name="connsiteY460" fmla="*/ 167164 h 514350"/>
                <a:gd name="connsiteX461" fmla="*/ 5528787 w 6400800"/>
                <a:gd name="connsiteY461" fmla="*/ 225266 h 514350"/>
                <a:gd name="connsiteX462" fmla="*/ 5524976 w 6400800"/>
                <a:gd name="connsiteY462" fmla="*/ 217646 h 514350"/>
                <a:gd name="connsiteX463" fmla="*/ 5524024 w 6400800"/>
                <a:gd name="connsiteY463" fmla="*/ 207169 h 514350"/>
                <a:gd name="connsiteX464" fmla="*/ 5521167 w 6400800"/>
                <a:gd name="connsiteY464" fmla="*/ 185261 h 514350"/>
                <a:gd name="connsiteX465" fmla="*/ 5520214 w 6400800"/>
                <a:gd name="connsiteY465" fmla="*/ 207169 h 514350"/>
                <a:gd name="connsiteX466" fmla="*/ 5520214 w 6400800"/>
                <a:gd name="connsiteY466" fmla="*/ 232886 h 514350"/>
                <a:gd name="connsiteX467" fmla="*/ 5520214 w 6400800"/>
                <a:gd name="connsiteY467" fmla="*/ 248126 h 514350"/>
                <a:gd name="connsiteX468" fmla="*/ 5520214 w 6400800"/>
                <a:gd name="connsiteY468" fmla="*/ 250984 h 514350"/>
                <a:gd name="connsiteX469" fmla="*/ 5505926 w 6400800"/>
                <a:gd name="connsiteY469" fmla="*/ 291941 h 514350"/>
                <a:gd name="connsiteX470" fmla="*/ 5503069 w 6400800"/>
                <a:gd name="connsiteY470" fmla="*/ 300514 h 514350"/>
                <a:gd name="connsiteX471" fmla="*/ 5498306 w 6400800"/>
                <a:gd name="connsiteY471" fmla="*/ 290989 h 514350"/>
                <a:gd name="connsiteX472" fmla="*/ 5498306 w 6400800"/>
                <a:gd name="connsiteY472" fmla="*/ 285274 h 514350"/>
                <a:gd name="connsiteX473" fmla="*/ 5499259 w 6400800"/>
                <a:gd name="connsiteY473" fmla="*/ 269081 h 514350"/>
                <a:gd name="connsiteX474" fmla="*/ 5494496 w 6400800"/>
                <a:gd name="connsiteY474" fmla="*/ 284321 h 514350"/>
                <a:gd name="connsiteX475" fmla="*/ 5481162 w 6400800"/>
                <a:gd name="connsiteY475" fmla="*/ 257651 h 514350"/>
                <a:gd name="connsiteX476" fmla="*/ 5483067 w 6400800"/>
                <a:gd name="connsiteY476" fmla="*/ 251936 h 514350"/>
                <a:gd name="connsiteX477" fmla="*/ 5492592 w 6400800"/>
                <a:gd name="connsiteY477" fmla="*/ 224314 h 514350"/>
                <a:gd name="connsiteX478" fmla="*/ 5500212 w 6400800"/>
                <a:gd name="connsiteY478" fmla="*/ 200501 h 514350"/>
                <a:gd name="connsiteX479" fmla="*/ 5493544 w 6400800"/>
                <a:gd name="connsiteY479" fmla="*/ 212884 h 514350"/>
                <a:gd name="connsiteX480" fmla="*/ 5502117 w 6400800"/>
                <a:gd name="connsiteY480" fmla="*/ 188119 h 514350"/>
                <a:gd name="connsiteX481" fmla="*/ 5511642 w 6400800"/>
                <a:gd name="connsiteY481" fmla="*/ 160496 h 514350"/>
                <a:gd name="connsiteX482" fmla="*/ 5498306 w 6400800"/>
                <a:gd name="connsiteY482" fmla="*/ 186214 h 514350"/>
                <a:gd name="connsiteX483" fmla="*/ 5484019 w 6400800"/>
                <a:gd name="connsiteY483" fmla="*/ 215741 h 514350"/>
                <a:gd name="connsiteX484" fmla="*/ 5475446 w 6400800"/>
                <a:gd name="connsiteY484" fmla="*/ 233839 h 514350"/>
                <a:gd name="connsiteX485" fmla="*/ 5472589 w 6400800"/>
                <a:gd name="connsiteY485" fmla="*/ 241459 h 514350"/>
                <a:gd name="connsiteX486" fmla="*/ 5461159 w 6400800"/>
                <a:gd name="connsiteY486" fmla="*/ 221456 h 514350"/>
                <a:gd name="connsiteX487" fmla="*/ 5469731 w 6400800"/>
                <a:gd name="connsiteY487" fmla="*/ 248126 h 514350"/>
                <a:gd name="connsiteX488" fmla="*/ 5466874 w 6400800"/>
                <a:gd name="connsiteY488" fmla="*/ 254794 h 514350"/>
                <a:gd name="connsiteX489" fmla="*/ 5465921 w 6400800"/>
                <a:gd name="connsiteY489" fmla="*/ 257651 h 514350"/>
                <a:gd name="connsiteX490" fmla="*/ 5464969 w 6400800"/>
                <a:gd name="connsiteY490" fmla="*/ 256699 h 514350"/>
                <a:gd name="connsiteX491" fmla="*/ 5455444 w 6400800"/>
                <a:gd name="connsiteY491" fmla="*/ 246221 h 514350"/>
                <a:gd name="connsiteX492" fmla="*/ 5452587 w 6400800"/>
                <a:gd name="connsiteY492" fmla="*/ 230029 h 514350"/>
                <a:gd name="connsiteX493" fmla="*/ 5448776 w 6400800"/>
                <a:gd name="connsiteY493" fmla="*/ 214789 h 514350"/>
                <a:gd name="connsiteX494" fmla="*/ 5442109 w 6400800"/>
                <a:gd name="connsiteY494" fmla="*/ 190024 h 514350"/>
                <a:gd name="connsiteX495" fmla="*/ 5442109 w 6400800"/>
                <a:gd name="connsiteY495" fmla="*/ 190024 h 514350"/>
                <a:gd name="connsiteX496" fmla="*/ 5442109 w 6400800"/>
                <a:gd name="connsiteY496" fmla="*/ 180499 h 514350"/>
                <a:gd name="connsiteX497" fmla="*/ 5441156 w 6400800"/>
                <a:gd name="connsiteY497" fmla="*/ 186214 h 514350"/>
                <a:gd name="connsiteX498" fmla="*/ 5436394 w 6400800"/>
                <a:gd name="connsiteY498" fmla="*/ 169069 h 514350"/>
                <a:gd name="connsiteX499" fmla="*/ 5438299 w 6400800"/>
                <a:gd name="connsiteY499" fmla="*/ 190976 h 514350"/>
                <a:gd name="connsiteX500" fmla="*/ 5439251 w 6400800"/>
                <a:gd name="connsiteY500" fmla="*/ 195739 h 514350"/>
                <a:gd name="connsiteX501" fmla="*/ 5433537 w 6400800"/>
                <a:gd name="connsiteY501" fmla="*/ 225266 h 514350"/>
                <a:gd name="connsiteX502" fmla="*/ 5429726 w 6400800"/>
                <a:gd name="connsiteY502" fmla="*/ 221456 h 514350"/>
                <a:gd name="connsiteX503" fmla="*/ 5433537 w 6400800"/>
                <a:gd name="connsiteY503" fmla="*/ 225266 h 514350"/>
                <a:gd name="connsiteX504" fmla="*/ 5430679 w 6400800"/>
                <a:gd name="connsiteY504" fmla="*/ 240506 h 514350"/>
                <a:gd name="connsiteX505" fmla="*/ 5428774 w 6400800"/>
                <a:gd name="connsiteY505" fmla="*/ 228124 h 514350"/>
                <a:gd name="connsiteX506" fmla="*/ 5428774 w 6400800"/>
                <a:gd name="connsiteY506" fmla="*/ 242411 h 514350"/>
                <a:gd name="connsiteX507" fmla="*/ 5424012 w 6400800"/>
                <a:gd name="connsiteY507" fmla="*/ 222409 h 514350"/>
                <a:gd name="connsiteX508" fmla="*/ 5419249 w 6400800"/>
                <a:gd name="connsiteY508" fmla="*/ 200501 h 514350"/>
                <a:gd name="connsiteX509" fmla="*/ 5420201 w 6400800"/>
                <a:gd name="connsiteY509" fmla="*/ 223361 h 514350"/>
                <a:gd name="connsiteX510" fmla="*/ 5424964 w 6400800"/>
                <a:gd name="connsiteY510" fmla="*/ 274796 h 514350"/>
                <a:gd name="connsiteX511" fmla="*/ 5420201 w 6400800"/>
                <a:gd name="connsiteY511" fmla="*/ 299561 h 514350"/>
                <a:gd name="connsiteX512" fmla="*/ 5418296 w 6400800"/>
                <a:gd name="connsiteY512" fmla="*/ 305276 h 514350"/>
                <a:gd name="connsiteX513" fmla="*/ 5415439 w 6400800"/>
                <a:gd name="connsiteY513" fmla="*/ 298609 h 514350"/>
                <a:gd name="connsiteX514" fmla="*/ 5417344 w 6400800"/>
                <a:gd name="connsiteY514" fmla="*/ 291941 h 514350"/>
                <a:gd name="connsiteX515" fmla="*/ 5414487 w 6400800"/>
                <a:gd name="connsiteY515" fmla="*/ 296704 h 514350"/>
                <a:gd name="connsiteX516" fmla="*/ 5414487 w 6400800"/>
                <a:gd name="connsiteY516" fmla="*/ 295751 h 514350"/>
                <a:gd name="connsiteX517" fmla="*/ 5411629 w 6400800"/>
                <a:gd name="connsiteY517" fmla="*/ 287179 h 514350"/>
                <a:gd name="connsiteX518" fmla="*/ 5414487 w 6400800"/>
                <a:gd name="connsiteY518" fmla="*/ 268129 h 514350"/>
                <a:gd name="connsiteX519" fmla="*/ 5409724 w 6400800"/>
                <a:gd name="connsiteY519" fmla="*/ 282416 h 514350"/>
                <a:gd name="connsiteX520" fmla="*/ 5404009 w 6400800"/>
                <a:gd name="connsiteY520" fmla="*/ 267176 h 514350"/>
                <a:gd name="connsiteX521" fmla="*/ 5399246 w 6400800"/>
                <a:gd name="connsiteY521" fmla="*/ 253841 h 514350"/>
                <a:gd name="connsiteX522" fmla="*/ 5400199 w 6400800"/>
                <a:gd name="connsiteY522" fmla="*/ 232886 h 514350"/>
                <a:gd name="connsiteX523" fmla="*/ 5396389 w 6400800"/>
                <a:gd name="connsiteY523" fmla="*/ 247174 h 514350"/>
                <a:gd name="connsiteX524" fmla="*/ 5395437 w 6400800"/>
                <a:gd name="connsiteY524" fmla="*/ 244316 h 514350"/>
                <a:gd name="connsiteX525" fmla="*/ 5387817 w 6400800"/>
                <a:gd name="connsiteY525" fmla="*/ 224314 h 514350"/>
                <a:gd name="connsiteX526" fmla="*/ 5391626 w 6400800"/>
                <a:gd name="connsiteY526" fmla="*/ 245269 h 514350"/>
                <a:gd name="connsiteX527" fmla="*/ 5394484 w 6400800"/>
                <a:gd name="connsiteY527" fmla="*/ 257651 h 514350"/>
                <a:gd name="connsiteX528" fmla="*/ 5384959 w 6400800"/>
                <a:gd name="connsiteY528" fmla="*/ 300514 h 514350"/>
                <a:gd name="connsiteX529" fmla="*/ 5384006 w 6400800"/>
                <a:gd name="connsiteY529" fmla="*/ 297656 h 514350"/>
                <a:gd name="connsiteX530" fmla="*/ 5382101 w 6400800"/>
                <a:gd name="connsiteY530" fmla="*/ 283369 h 514350"/>
                <a:gd name="connsiteX531" fmla="*/ 5382101 w 6400800"/>
                <a:gd name="connsiteY531" fmla="*/ 287179 h 514350"/>
                <a:gd name="connsiteX532" fmla="*/ 5380196 w 6400800"/>
                <a:gd name="connsiteY532" fmla="*/ 276701 h 514350"/>
                <a:gd name="connsiteX533" fmla="*/ 5379244 w 6400800"/>
                <a:gd name="connsiteY533" fmla="*/ 272891 h 514350"/>
                <a:gd name="connsiteX534" fmla="*/ 5380196 w 6400800"/>
                <a:gd name="connsiteY534" fmla="*/ 269081 h 514350"/>
                <a:gd name="connsiteX535" fmla="*/ 5379244 w 6400800"/>
                <a:gd name="connsiteY535" fmla="*/ 271939 h 514350"/>
                <a:gd name="connsiteX536" fmla="*/ 5372576 w 6400800"/>
                <a:gd name="connsiteY536" fmla="*/ 241459 h 514350"/>
                <a:gd name="connsiteX537" fmla="*/ 5373529 w 6400800"/>
                <a:gd name="connsiteY537" fmla="*/ 232886 h 514350"/>
                <a:gd name="connsiteX538" fmla="*/ 5378292 w 6400800"/>
                <a:gd name="connsiteY538" fmla="*/ 190024 h 514350"/>
                <a:gd name="connsiteX539" fmla="*/ 5384006 w 6400800"/>
                <a:gd name="connsiteY539" fmla="*/ 153829 h 514350"/>
                <a:gd name="connsiteX540" fmla="*/ 5386864 w 6400800"/>
                <a:gd name="connsiteY540" fmla="*/ 138589 h 514350"/>
                <a:gd name="connsiteX541" fmla="*/ 5389721 w 6400800"/>
                <a:gd name="connsiteY541" fmla="*/ 126206 h 514350"/>
                <a:gd name="connsiteX542" fmla="*/ 5394484 w 6400800"/>
                <a:gd name="connsiteY542" fmla="*/ 102394 h 514350"/>
                <a:gd name="connsiteX543" fmla="*/ 5385912 w 6400800"/>
                <a:gd name="connsiteY543" fmla="*/ 125254 h 514350"/>
                <a:gd name="connsiteX544" fmla="*/ 5381149 w 6400800"/>
                <a:gd name="connsiteY544" fmla="*/ 137636 h 514350"/>
                <a:gd name="connsiteX545" fmla="*/ 5376387 w 6400800"/>
                <a:gd name="connsiteY545" fmla="*/ 151924 h 514350"/>
                <a:gd name="connsiteX546" fmla="*/ 5366862 w 6400800"/>
                <a:gd name="connsiteY546" fmla="*/ 188119 h 514350"/>
                <a:gd name="connsiteX547" fmla="*/ 5363051 w 6400800"/>
                <a:gd name="connsiteY547" fmla="*/ 205264 h 514350"/>
                <a:gd name="connsiteX548" fmla="*/ 5360194 w 6400800"/>
                <a:gd name="connsiteY548" fmla="*/ 196691 h 514350"/>
                <a:gd name="connsiteX549" fmla="*/ 5361146 w 6400800"/>
                <a:gd name="connsiteY549" fmla="*/ 210979 h 514350"/>
                <a:gd name="connsiteX550" fmla="*/ 5357337 w 6400800"/>
                <a:gd name="connsiteY550" fmla="*/ 230981 h 514350"/>
                <a:gd name="connsiteX551" fmla="*/ 5355431 w 6400800"/>
                <a:gd name="connsiteY551" fmla="*/ 245269 h 514350"/>
                <a:gd name="connsiteX552" fmla="*/ 5354479 w 6400800"/>
                <a:gd name="connsiteY552" fmla="*/ 235744 h 514350"/>
                <a:gd name="connsiteX553" fmla="*/ 5354479 w 6400800"/>
                <a:gd name="connsiteY553" fmla="*/ 230029 h 514350"/>
                <a:gd name="connsiteX554" fmla="*/ 5355431 w 6400800"/>
                <a:gd name="connsiteY554" fmla="*/ 210979 h 514350"/>
                <a:gd name="connsiteX555" fmla="*/ 5352574 w 6400800"/>
                <a:gd name="connsiteY555" fmla="*/ 222409 h 514350"/>
                <a:gd name="connsiteX556" fmla="*/ 5347812 w 6400800"/>
                <a:gd name="connsiteY556" fmla="*/ 190024 h 514350"/>
                <a:gd name="connsiteX557" fmla="*/ 5347812 w 6400800"/>
                <a:gd name="connsiteY557" fmla="*/ 179546 h 514350"/>
                <a:gd name="connsiteX558" fmla="*/ 5347812 w 6400800"/>
                <a:gd name="connsiteY558" fmla="*/ 160496 h 514350"/>
                <a:gd name="connsiteX559" fmla="*/ 5344954 w 6400800"/>
                <a:gd name="connsiteY559" fmla="*/ 173831 h 514350"/>
                <a:gd name="connsiteX560" fmla="*/ 5341144 w 6400800"/>
                <a:gd name="connsiteY560" fmla="*/ 150019 h 514350"/>
                <a:gd name="connsiteX561" fmla="*/ 5342096 w 6400800"/>
                <a:gd name="connsiteY561" fmla="*/ 177641 h 514350"/>
                <a:gd name="connsiteX562" fmla="*/ 5342096 w 6400800"/>
                <a:gd name="connsiteY562" fmla="*/ 187166 h 514350"/>
                <a:gd name="connsiteX563" fmla="*/ 5340192 w 6400800"/>
                <a:gd name="connsiteY563" fmla="*/ 200501 h 514350"/>
                <a:gd name="connsiteX564" fmla="*/ 5337334 w 6400800"/>
                <a:gd name="connsiteY564" fmla="*/ 229076 h 514350"/>
                <a:gd name="connsiteX565" fmla="*/ 5336381 w 6400800"/>
                <a:gd name="connsiteY565" fmla="*/ 263366 h 514350"/>
                <a:gd name="connsiteX566" fmla="*/ 5336381 w 6400800"/>
                <a:gd name="connsiteY566" fmla="*/ 282416 h 514350"/>
                <a:gd name="connsiteX567" fmla="*/ 5336381 w 6400800"/>
                <a:gd name="connsiteY567" fmla="*/ 282416 h 514350"/>
                <a:gd name="connsiteX568" fmla="*/ 5333524 w 6400800"/>
                <a:gd name="connsiteY568" fmla="*/ 293846 h 514350"/>
                <a:gd name="connsiteX569" fmla="*/ 5332571 w 6400800"/>
                <a:gd name="connsiteY569" fmla="*/ 291941 h 514350"/>
                <a:gd name="connsiteX570" fmla="*/ 5327809 w 6400800"/>
                <a:gd name="connsiteY570" fmla="*/ 278606 h 514350"/>
                <a:gd name="connsiteX571" fmla="*/ 5319237 w 6400800"/>
                <a:gd name="connsiteY571" fmla="*/ 252889 h 514350"/>
                <a:gd name="connsiteX572" fmla="*/ 5310664 w 6400800"/>
                <a:gd name="connsiteY572" fmla="*/ 230029 h 514350"/>
                <a:gd name="connsiteX573" fmla="*/ 5315426 w 6400800"/>
                <a:gd name="connsiteY573" fmla="*/ 253841 h 514350"/>
                <a:gd name="connsiteX574" fmla="*/ 5318284 w 6400800"/>
                <a:gd name="connsiteY574" fmla="*/ 267176 h 514350"/>
                <a:gd name="connsiteX575" fmla="*/ 5315426 w 6400800"/>
                <a:gd name="connsiteY575" fmla="*/ 263366 h 514350"/>
                <a:gd name="connsiteX576" fmla="*/ 5320189 w 6400800"/>
                <a:gd name="connsiteY576" fmla="*/ 276701 h 514350"/>
                <a:gd name="connsiteX577" fmla="*/ 5321142 w 6400800"/>
                <a:gd name="connsiteY577" fmla="*/ 281464 h 514350"/>
                <a:gd name="connsiteX578" fmla="*/ 5324951 w 6400800"/>
                <a:gd name="connsiteY578" fmla="*/ 297656 h 514350"/>
                <a:gd name="connsiteX579" fmla="*/ 5326856 w 6400800"/>
                <a:gd name="connsiteY579" fmla="*/ 306229 h 514350"/>
                <a:gd name="connsiteX580" fmla="*/ 5316379 w 6400800"/>
                <a:gd name="connsiteY580" fmla="*/ 322421 h 514350"/>
                <a:gd name="connsiteX581" fmla="*/ 5306854 w 6400800"/>
                <a:gd name="connsiteY581" fmla="*/ 338614 h 514350"/>
                <a:gd name="connsiteX582" fmla="*/ 5298281 w 6400800"/>
                <a:gd name="connsiteY582" fmla="*/ 354806 h 514350"/>
                <a:gd name="connsiteX583" fmla="*/ 5298281 w 6400800"/>
                <a:gd name="connsiteY583" fmla="*/ 344329 h 514350"/>
                <a:gd name="connsiteX584" fmla="*/ 5301139 w 6400800"/>
                <a:gd name="connsiteY584" fmla="*/ 318611 h 514350"/>
                <a:gd name="connsiteX585" fmla="*/ 5305901 w 6400800"/>
                <a:gd name="connsiteY585" fmla="*/ 291941 h 514350"/>
                <a:gd name="connsiteX586" fmla="*/ 5311617 w 6400800"/>
                <a:gd name="connsiteY586" fmla="*/ 269081 h 514350"/>
                <a:gd name="connsiteX587" fmla="*/ 5302092 w 6400800"/>
                <a:gd name="connsiteY587" fmla="*/ 290989 h 514350"/>
                <a:gd name="connsiteX588" fmla="*/ 5299234 w 6400800"/>
                <a:gd name="connsiteY588" fmla="*/ 298609 h 514350"/>
                <a:gd name="connsiteX589" fmla="*/ 5299234 w 6400800"/>
                <a:gd name="connsiteY589" fmla="*/ 263366 h 514350"/>
                <a:gd name="connsiteX590" fmla="*/ 5290662 w 6400800"/>
                <a:gd name="connsiteY590" fmla="*/ 317659 h 514350"/>
                <a:gd name="connsiteX591" fmla="*/ 5289709 w 6400800"/>
                <a:gd name="connsiteY591" fmla="*/ 312896 h 514350"/>
                <a:gd name="connsiteX592" fmla="*/ 5284946 w 6400800"/>
                <a:gd name="connsiteY592" fmla="*/ 295751 h 514350"/>
                <a:gd name="connsiteX593" fmla="*/ 5284946 w 6400800"/>
                <a:gd name="connsiteY593" fmla="*/ 295751 h 514350"/>
                <a:gd name="connsiteX594" fmla="*/ 5284946 w 6400800"/>
                <a:gd name="connsiteY594" fmla="*/ 295751 h 514350"/>
                <a:gd name="connsiteX595" fmla="*/ 5282089 w 6400800"/>
                <a:gd name="connsiteY595" fmla="*/ 284321 h 514350"/>
                <a:gd name="connsiteX596" fmla="*/ 5281137 w 6400800"/>
                <a:gd name="connsiteY596" fmla="*/ 282416 h 514350"/>
                <a:gd name="connsiteX597" fmla="*/ 5288756 w 6400800"/>
                <a:gd name="connsiteY597" fmla="*/ 252889 h 514350"/>
                <a:gd name="connsiteX598" fmla="*/ 5279231 w 6400800"/>
                <a:gd name="connsiteY598" fmla="*/ 273844 h 514350"/>
                <a:gd name="connsiteX599" fmla="*/ 5275421 w 6400800"/>
                <a:gd name="connsiteY599" fmla="*/ 262414 h 514350"/>
                <a:gd name="connsiteX600" fmla="*/ 5268754 w 6400800"/>
                <a:gd name="connsiteY600" fmla="*/ 243364 h 514350"/>
                <a:gd name="connsiteX601" fmla="*/ 5271612 w 6400800"/>
                <a:gd name="connsiteY601" fmla="*/ 262414 h 514350"/>
                <a:gd name="connsiteX602" fmla="*/ 5274469 w 6400800"/>
                <a:gd name="connsiteY602" fmla="*/ 283369 h 514350"/>
                <a:gd name="connsiteX603" fmla="*/ 5263039 w 6400800"/>
                <a:gd name="connsiteY603" fmla="*/ 310039 h 514350"/>
                <a:gd name="connsiteX604" fmla="*/ 5263039 w 6400800"/>
                <a:gd name="connsiteY604" fmla="*/ 302419 h 514350"/>
                <a:gd name="connsiteX605" fmla="*/ 5260181 w 6400800"/>
                <a:gd name="connsiteY605" fmla="*/ 310039 h 514350"/>
                <a:gd name="connsiteX606" fmla="*/ 5260181 w 6400800"/>
                <a:gd name="connsiteY606" fmla="*/ 309086 h 514350"/>
                <a:gd name="connsiteX607" fmla="*/ 5261134 w 6400800"/>
                <a:gd name="connsiteY607" fmla="*/ 301466 h 514350"/>
                <a:gd name="connsiteX608" fmla="*/ 5262087 w 6400800"/>
                <a:gd name="connsiteY608" fmla="*/ 284321 h 514350"/>
                <a:gd name="connsiteX609" fmla="*/ 5263039 w 6400800"/>
                <a:gd name="connsiteY609" fmla="*/ 269081 h 514350"/>
                <a:gd name="connsiteX610" fmla="*/ 5258276 w 6400800"/>
                <a:gd name="connsiteY610" fmla="*/ 283369 h 514350"/>
                <a:gd name="connsiteX611" fmla="*/ 5257324 w 6400800"/>
                <a:gd name="connsiteY611" fmla="*/ 287179 h 514350"/>
                <a:gd name="connsiteX612" fmla="*/ 5255419 w 6400800"/>
                <a:gd name="connsiteY612" fmla="*/ 273844 h 514350"/>
                <a:gd name="connsiteX613" fmla="*/ 5255419 w 6400800"/>
                <a:gd name="connsiteY613" fmla="*/ 271939 h 514350"/>
                <a:gd name="connsiteX614" fmla="*/ 5255419 w 6400800"/>
                <a:gd name="connsiteY614" fmla="*/ 270986 h 514350"/>
                <a:gd name="connsiteX615" fmla="*/ 5256371 w 6400800"/>
                <a:gd name="connsiteY615" fmla="*/ 266224 h 514350"/>
                <a:gd name="connsiteX616" fmla="*/ 5255419 w 6400800"/>
                <a:gd name="connsiteY616" fmla="*/ 268129 h 514350"/>
                <a:gd name="connsiteX617" fmla="*/ 5258276 w 6400800"/>
                <a:gd name="connsiteY617" fmla="*/ 232886 h 514350"/>
                <a:gd name="connsiteX618" fmla="*/ 5263039 w 6400800"/>
                <a:gd name="connsiteY618" fmla="*/ 158591 h 514350"/>
                <a:gd name="connsiteX619" fmla="*/ 5252562 w 6400800"/>
                <a:gd name="connsiteY619" fmla="*/ 204311 h 514350"/>
                <a:gd name="connsiteX620" fmla="*/ 5255419 w 6400800"/>
                <a:gd name="connsiteY620" fmla="*/ 173831 h 514350"/>
                <a:gd name="connsiteX621" fmla="*/ 5258276 w 6400800"/>
                <a:gd name="connsiteY621" fmla="*/ 140494 h 514350"/>
                <a:gd name="connsiteX622" fmla="*/ 5260181 w 6400800"/>
                <a:gd name="connsiteY622" fmla="*/ 110966 h 514350"/>
                <a:gd name="connsiteX623" fmla="*/ 5254467 w 6400800"/>
                <a:gd name="connsiteY623" fmla="*/ 139541 h 514350"/>
                <a:gd name="connsiteX624" fmla="*/ 5247799 w 6400800"/>
                <a:gd name="connsiteY624" fmla="*/ 172879 h 514350"/>
                <a:gd name="connsiteX625" fmla="*/ 5243989 w 6400800"/>
                <a:gd name="connsiteY625" fmla="*/ 192881 h 514350"/>
                <a:gd name="connsiteX626" fmla="*/ 5243037 w 6400800"/>
                <a:gd name="connsiteY626" fmla="*/ 201454 h 514350"/>
                <a:gd name="connsiteX627" fmla="*/ 5241131 w 6400800"/>
                <a:gd name="connsiteY627" fmla="*/ 194786 h 514350"/>
                <a:gd name="connsiteX628" fmla="*/ 5241131 w 6400800"/>
                <a:gd name="connsiteY628" fmla="*/ 209074 h 514350"/>
                <a:gd name="connsiteX629" fmla="*/ 5240179 w 6400800"/>
                <a:gd name="connsiteY629" fmla="*/ 215741 h 514350"/>
                <a:gd name="connsiteX630" fmla="*/ 5235417 w 6400800"/>
                <a:gd name="connsiteY630" fmla="*/ 246221 h 514350"/>
                <a:gd name="connsiteX631" fmla="*/ 5230654 w 6400800"/>
                <a:gd name="connsiteY631" fmla="*/ 252889 h 514350"/>
                <a:gd name="connsiteX632" fmla="*/ 5222081 w 6400800"/>
                <a:gd name="connsiteY632" fmla="*/ 266224 h 514350"/>
                <a:gd name="connsiteX633" fmla="*/ 5215414 w 6400800"/>
                <a:gd name="connsiteY633" fmla="*/ 279559 h 514350"/>
                <a:gd name="connsiteX634" fmla="*/ 5215414 w 6400800"/>
                <a:gd name="connsiteY634" fmla="*/ 278606 h 514350"/>
                <a:gd name="connsiteX635" fmla="*/ 5216367 w 6400800"/>
                <a:gd name="connsiteY635" fmla="*/ 275749 h 514350"/>
                <a:gd name="connsiteX636" fmla="*/ 5215414 w 6400800"/>
                <a:gd name="connsiteY636" fmla="*/ 277654 h 514350"/>
                <a:gd name="connsiteX637" fmla="*/ 5211604 w 6400800"/>
                <a:gd name="connsiteY637" fmla="*/ 249079 h 514350"/>
                <a:gd name="connsiteX638" fmla="*/ 5208746 w 6400800"/>
                <a:gd name="connsiteY638" fmla="*/ 224314 h 514350"/>
                <a:gd name="connsiteX639" fmla="*/ 5205889 w 6400800"/>
                <a:gd name="connsiteY639" fmla="*/ 202406 h 514350"/>
                <a:gd name="connsiteX640" fmla="*/ 5204937 w 6400800"/>
                <a:gd name="connsiteY640" fmla="*/ 224314 h 514350"/>
                <a:gd name="connsiteX641" fmla="*/ 5204937 w 6400800"/>
                <a:gd name="connsiteY641" fmla="*/ 249079 h 514350"/>
                <a:gd name="connsiteX642" fmla="*/ 5204937 w 6400800"/>
                <a:gd name="connsiteY642" fmla="*/ 264319 h 514350"/>
                <a:gd name="connsiteX643" fmla="*/ 5205889 w 6400800"/>
                <a:gd name="connsiteY643" fmla="*/ 281464 h 514350"/>
                <a:gd name="connsiteX644" fmla="*/ 5205889 w 6400800"/>
                <a:gd name="connsiteY644" fmla="*/ 289084 h 514350"/>
                <a:gd name="connsiteX645" fmla="*/ 5203984 w 6400800"/>
                <a:gd name="connsiteY645" fmla="*/ 286226 h 514350"/>
                <a:gd name="connsiteX646" fmla="*/ 5205889 w 6400800"/>
                <a:gd name="connsiteY646" fmla="*/ 290989 h 514350"/>
                <a:gd name="connsiteX647" fmla="*/ 5205889 w 6400800"/>
                <a:gd name="connsiteY647" fmla="*/ 291941 h 514350"/>
                <a:gd name="connsiteX648" fmla="*/ 5203984 w 6400800"/>
                <a:gd name="connsiteY648" fmla="*/ 287179 h 514350"/>
                <a:gd name="connsiteX649" fmla="*/ 5203984 w 6400800"/>
                <a:gd name="connsiteY649" fmla="*/ 287179 h 514350"/>
                <a:gd name="connsiteX650" fmla="*/ 5203984 w 6400800"/>
                <a:gd name="connsiteY650" fmla="*/ 287179 h 514350"/>
                <a:gd name="connsiteX651" fmla="*/ 5199221 w 6400800"/>
                <a:gd name="connsiteY651" fmla="*/ 278606 h 514350"/>
                <a:gd name="connsiteX652" fmla="*/ 5202079 w 6400800"/>
                <a:gd name="connsiteY652" fmla="*/ 290989 h 514350"/>
                <a:gd name="connsiteX653" fmla="*/ 5198269 w 6400800"/>
                <a:gd name="connsiteY653" fmla="*/ 300514 h 514350"/>
                <a:gd name="connsiteX654" fmla="*/ 5195412 w 6400800"/>
                <a:gd name="connsiteY654" fmla="*/ 295751 h 514350"/>
                <a:gd name="connsiteX655" fmla="*/ 5191601 w 6400800"/>
                <a:gd name="connsiteY655" fmla="*/ 263366 h 514350"/>
                <a:gd name="connsiteX656" fmla="*/ 5184934 w 6400800"/>
                <a:gd name="connsiteY656" fmla="*/ 190024 h 514350"/>
                <a:gd name="connsiteX657" fmla="*/ 5183981 w 6400800"/>
                <a:gd name="connsiteY657" fmla="*/ 169069 h 514350"/>
                <a:gd name="connsiteX658" fmla="*/ 5183981 w 6400800"/>
                <a:gd name="connsiteY658" fmla="*/ 161449 h 514350"/>
                <a:gd name="connsiteX659" fmla="*/ 5183029 w 6400800"/>
                <a:gd name="connsiteY659" fmla="*/ 169069 h 514350"/>
                <a:gd name="connsiteX660" fmla="*/ 5181124 w 6400800"/>
                <a:gd name="connsiteY660" fmla="*/ 190024 h 514350"/>
                <a:gd name="connsiteX661" fmla="*/ 5180171 w 6400800"/>
                <a:gd name="connsiteY661" fmla="*/ 211931 h 514350"/>
                <a:gd name="connsiteX662" fmla="*/ 5177314 w 6400800"/>
                <a:gd name="connsiteY662" fmla="*/ 215741 h 514350"/>
                <a:gd name="connsiteX663" fmla="*/ 5165884 w 6400800"/>
                <a:gd name="connsiteY663" fmla="*/ 231934 h 514350"/>
                <a:gd name="connsiteX664" fmla="*/ 5163979 w 6400800"/>
                <a:gd name="connsiteY664" fmla="*/ 235744 h 514350"/>
                <a:gd name="connsiteX665" fmla="*/ 5161121 w 6400800"/>
                <a:gd name="connsiteY665" fmla="*/ 230029 h 514350"/>
                <a:gd name="connsiteX666" fmla="*/ 5161121 w 6400800"/>
                <a:gd name="connsiteY666" fmla="*/ 229076 h 514350"/>
                <a:gd name="connsiteX667" fmla="*/ 5163026 w 6400800"/>
                <a:gd name="connsiteY667" fmla="*/ 213836 h 514350"/>
                <a:gd name="connsiteX668" fmla="*/ 5163979 w 6400800"/>
                <a:gd name="connsiteY668" fmla="*/ 208121 h 514350"/>
                <a:gd name="connsiteX669" fmla="*/ 5158264 w 6400800"/>
                <a:gd name="connsiteY669" fmla="*/ 224314 h 514350"/>
                <a:gd name="connsiteX670" fmla="*/ 5156359 w 6400800"/>
                <a:gd name="connsiteY670" fmla="*/ 220504 h 514350"/>
                <a:gd name="connsiteX671" fmla="*/ 5147787 w 6400800"/>
                <a:gd name="connsiteY671" fmla="*/ 205264 h 514350"/>
                <a:gd name="connsiteX672" fmla="*/ 5144929 w 6400800"/>
                <a:gd name="connsiteY672" fmla="*/ 178594 h 514350"/>
                <a:gd name="connsiteX673" fmla="*/ 5141119 w 6400800"/>
                <a:gd name="connsiteY673" fmla="*/ 149066 h 514350"/>
                <a:gd name="connsiteX674" fmla="*/ 5141119 w 6400800"/>
                <a:gd name="connsiteY674" fmla="*/ 178594 h 514350"/>
                <a:gd name="connsiteX675" fmla="*/ 5141119 w 6400800"/>
                <a:gd name="connsiteY675" fmla="*/ 255746 h 514350"/>
                <a:gd name="connsiteX676" fmla="*/ 5141119 w 6400800"/>
                <a:gd name="connsiteY676" fmla="*/ 258604 h 514350"/>
                <a:gd name="connsiteX677" fmla="*/ 5139214 w 6400800"/>
                <a:gd name="connsiteY677" fmla="*/ 260509 h 514350"/>
                <a:gd name="connsiteX678" fmla="*/ 5134451 w 6400800"/>
                <a:gd name="connsiteY678" fmla="*/ 265271 h 514350"/>
                <a:gd name="connsiteX679" fmla="*/ 5128737 w 6400800"/>
                <a:gd name="connsiteY679" fmla="*/ 184309 h 514350"/>
                <a:gd name="connsiteX680" fmla="*/ 5124926 w 6400800"/>
                <a:gd name="connsiteY680" fmla="*/ 236696 h 514350"/>
                <a:gd name="connsiteX681" fmla="*/ 5119212 w 6400800"/>
                <a:gd name="connsiteY681" fmla="*/ 219551 h 514350"/>
                <a:gd name="connsiteX682" fmla="*/ 5123974 w 6400800"/>
                <a:gd name="connsiteY682" fmla="*/ 249079 h 514350"/>
                <a:gd name="connsiteX683" fmla="*/ 5123021 w 6400800"/>
                <a:gd name="connsiteY683" fmla="*/ 258604 h 514350"/>
                <a:gd name="connsiteX684" fmla="*/ 5120164 w 6400800"/>
                <a:gd name="connsiteY684" fmla="*/ 279559 h 514350"/>
                <a:gd name="connsiteX685" fmla="*/ 5116354 w 6400800"/>
                <a:gd name="connsiteY685" fmla="*/ 285274 h 514350"/>
                <a:gd name="connsiteX686" fmla="*/ 5106829 w 6400800"/>
                <a:gd name="connsiteY686" fmla="*/ 298609 h 514350"/>
                <a:gd name="connsiteX687" fmla="*/ 5103971 w 6400800"/>
                <a:gd name="connsiteY687" fmla="*/ 303371 h 514350"/>
                <a:gd name="connsiteX688" fmla="*/ 5085874 w 6400800"/>
                <a:gd name="connsiteY688" fmla="*/ 261461 h 514350"/>
                <a:gd name="connsiteX689" fmla="*/ 5086826 w 6400800"/>
                <a:gd name="connsiteY689" fmla="*/ 261461 h 514350"/>
                <a:gd name="connsiteX690" fmla="*/ 5091589 w 6400800"/>
                <a:gd name="connsiteY690" fmla="*/ 260509 h 514350"/>
                <a:gd name="connsiteX691" fmla="*/ 5086826 w 6400800"/>
                <a:gd name="connsiteY691" fmla="*/ 260509 h 514350"/>
                <a:gd name="connsiteX692" fmla="*/ 5085874 w 6400800"/>
                <a:gd name="connsiteY692" fmla="*/ 260509 h 514350"/>
                <a:gd name="connsiteX693" fmla="*/ 5071587 w 6400800"/>
                <a:gd name="connsiteY693" fmla="*/ 230029 h 514350"/>
                <a:gd name="connsiteX694" fmla="*/ 5071587 w 6400800"/>
                <a:gd name="connsiteY694" fmla="*/ 222409 h 514350"/>
                <a:gd name="connsiteX695" fmla="*/ 5069681 w 6400800"/>
                <a:gd name="connsiteY695" fmla="*/ 227171 h 514350"/>
                <a:gd name="connsiteX696" fmla="*/ 5062062 w 6400800"/>
                <a:gd name="connsiteY696" fmla="*/ 192881 h 514350"/>
                <a:gd name="connsiteX697" fmla="*/ 5058251 w 6400800"/>
                <a:gd name="connsiteY697" fmla="*/ 174784 h 514350"/>
                <a:gd name="connsiteX698" fmla="*/ 5055394 w 6400800"/>
                <a:gd name="connsiteY698" fmla="*/ 159544 h 514350"/>
                <a:gd name="connsiteX699" fmla="*/ 5049679 w 6400800"/>
                <a:gd name="connsiteY699" fmla="*/ 130016 h 514350"/>
                <a:gd name="connsiteX700" fmla="*/ 5050631 w 6400800"/>
                <a:gd name="connsiteY700" fmla="*/ 159544 h 514350"/>
                <a:gd name="connsiteX701" fmla="*/ 5051584 w 6400800"/>
                <a:gd name="connsiteY701" fmla="*/ 174784 h 514350"/>
                <a:gd name="connsiteX702" fmla="*/ 5053489 w 6400800"/>
                <a:gd name="connsiteY702" fmla="*/ 192881 h 514350"/>
                <a:gd name="connsiteX703" fmla="*/ 5059204 w 6400800"/>
                <a:gd name="connsiteY703" fmla="*/ 236696 h 514350"/>
                <a:gd name="connsiteX704" fmla="*/ 5061109 w 6400800"/>
                <a:gd name="connsiteY704" fmla="*/ 249079 h 514350"/>
                <a:gd name="connsiteX705" fmla="*/ 5055394 w 6400800"/>
                <a:gd name="connsiteY705" fmla="*/ 270034 h 514350"/>
                <a:gd name="connsiteX706" fmla="*/ 5052537 w 6400800"/>
                <a:gd name="connsiteY706" fmla="*/ 271939 h 514350"/>
                <a:gd name="connsiteX707" fmla="*/ 5052537 w 6400800"/>
                <a:gd name="connsiteY707" fmla="*/ 271939 h 514350"/>
                <a:gd name="connsiteX708" fmla="*/ 5051584 w 6400800"/>
                <a:gd name="connsiteY708" fmla="*/ 267176 h 514350"/>
                <a:gd name="connsiteX709" fmla="*/ 5051584 w 6400800"/>
                <a:gd name="connsiteY709" fmla="*/ 269081 h 514350"/>
                <a:gd name="connsiteX710" fmla="*/ 5048726 w 6400800"/>
                <a:gd name="connsiteY710" fmla="*/ 261461 h 514350"/>
                <a:gd name="connsiteX711" fmla="*/ 5048726 w 6400800"/>
                <a:gd name="connsiteY711" fmla="*/ 261461 h 514350"/>
                <a:gd name="connsiteX712" fmla="*/ 5050631 w 6400800"/>
                <a:gd name="connsiteY712" fmla="*/ 252889 h 514350"/>
                <a:gd name="connsiteX713" fmla="*/ 5047774 w 6400800"/>
                <a:gd name="connsiteY713" fmla="*/ 259556 h 514350"/>
                <a:gd name="connsiteX714" fmla="*/ 5039201 w 6400800"/>
                <a:gd name="connsiteY714" fmla="*/ 236696 h 514350"/>
                <a:gd name="connsiteX715" fmla="*/ 5031581 w 6400800"/>
                <a:gd name="connsiteY715" fmla="*/ 214789 h 514350"/>
                <a:gd name="connsiteX716" fmla="*/ 5035392 w 6400800"/>
                <a:gd name="connsiteY716" fmla="*/ 237649 h 514350"/>
                <a:gd name="connsiteX717" fmla="*/ 5039201 w 6400800"/>
                <a:gd name="connsiteY717" fmla="*/ 256699 h 514350"/>
                <a:gd name="connsiteX718" fmla="*/ 5034439 w 6400800"/>
                <a:gd name="connsiteY718" fmla="*/ 265271 h 514350"/>
                <a:gd name="connsiteX719" fmla="*/ 5034439 w 6400800"/>
                <a:gd name="connsiteY719" fmla="*/ 262414 h 514350"/>
                <a:gd name="connsiteX720" fmla="*/ 5030629 w 6400800"/>
                <a:gd name="connsiteY720" fmla="*/ 241459 h 514350"/>
                <a:gd name="connsiteX721" fmla="*/ 5026819 w 6400800"/>
                <a:gd name="connsiteY721" fmla="*/ 223361 h 514350"/>
                <a:gd name="connsiteX722" fmla="*/ 5025867 w 6400800"/>
                <a:gd name="connsiteY722" fmla="*/ 242411 h 514350"/>
                <a:gd name="connsiteX723" fmla="*/ 5025867 w 6400800"/>
                <a:gd name="connsiteY723" fmla="*/ 263366 h 514350"/>
                <a:gd name="connsiteX724" fmla="*/ 5025867 w 6400800"/>
                <a:gd name="connsiteY724" fmla="*/ 276701 h 514350"/>
                <a:gd name="connsiteX725" fmla="*/ 5025867 w 6400800"/>
                <a:gd name="connsiteY725" fmla="*/ 281464 h 514350"/>
                <a:gd name="connsiteX726" fmla="*/ 5010626 w 6400800"/>
                <a:gd name="connsiteY726" fmla="*/ 263366 h 514350"/>
                <a:gd name="connsiteX727" fmla="*/ 4995387 w 6400800"/>
                <a:gd name="connsiteY727" fmla="*/ 248126 h 514350"/>
                <a:gd name="connsiteX728" fmla="*/ 4997292 w 6400800"/>
                <a:gd name="connsiteY728" fmla="*/ 243364 h 514350"/>
                <a:gd name="connsiteX729" fmla="*/ 4994434 w 6400800"/>
                <a:gd name="connsiteY729" fmla="*/ 248126 h 514350"/>
                <a:gd name="connsiteX730" fmla="*/ 4992529 w 6400800"/>
                <a:gd name="connsiteY730" fmla="*/ 246221 h 514350"/>
                <a:gd name="connsiteX731" fmla="*/ 4994434 w 6400800"/>
                <a:gd name="connsiteY731" fmla="*/ 190024 h 514350"/>
                <a:gd name="connsiteX732" fmla="*/ 4983004 w 6400800"/>
                <a:gd name="connsiteY732" fmla="*/ 240506 h 514350"/>
                <a:gd name="connsiteX733" fmla="*/ 4981099 w 6400800"/>
                <a:gd name="connsiteY733" fmla="*/ 238601 h 514350"/>
                <a:gd name="connsiteX734" fmla="*/ 4959192 w 6400800"/>
                <a:gd name="connsiteY734" fmla="*/ 219551 h 514350"/>
                <a:gd name="connsiteX735" fmla="*/ 4978242 w 6400800"/>
                <a:gd name="connsiteY735" fmla="*/ 241459 h 514350"/>
                <a:gd name="connsiteX736" fmla="*/ 4982051 w 6400800"/>
                <a:gd name="connsiteY736" fmla="*/ 246221 h 514350"/>
                <a:gd name="connsiteX737" fmla="*/ 4982051 w 6400800"/>
                <a:gd name="connsiteY737" fmla="*/ 248126 h 514350"/>
                <a:gd name="connsiteX738" fmla="*/ 4976337 w 6400800"/>
                <a:gd name="connsiteY738" fmla="*/ 279559 h 514350"/>
                <a:gd name="connsiteX739" fmla="*/ 4969669 w 6400800"/>
                <a:gd name="connsiteY739" fmla="*/ 290989 h 514350"/>
                <a:gd name="connsiteX740" fmla="*/ 4960144 w 6400800"/>
                <a:gd name="connsiteY740" fmla="*/ 265271 h 514350"/>
                <a:gd name="connsiteX741" fmla="*/ 4960144 w 6400800"/>
                <a:gd name="connsiteY741" fmla="*/ 264319 h 514350"/>
                <a:gd name="connsiteX742" fmla="*/ 4959192 w 6400800"/>
                <a:gd name="connsiteY742" fmla="*/ 237649 h 514350"/>
                <a:gd name="connsiteX743" fmla="*/ 4958239 w 6400800"/>
                <a:gd name="connsiteY743" fmla="*/ 214789 h 514350"/>
                <a:gd name="connsiteX744" fmla="*/ 4968717 w 6400800"/>
                <a:gd name="connsiteY744" fmla="*/ 164306 h 514350"/>
                <a:gd name="connsiteX745" fmla="*/ 4974431 w 6400800"/>
                <a:gd name="connsiteY745" fmla="*/ 134779 h 514350"/>
                <a:gd name="connsiteX746" fmla="*/ 4964906 w 6400800"/>
                <a:gd name="connsiteY746" fmla="*/ 163354 h 514350"/>
                <a:gd name="connsiteX747" fmla="*/ 4955381 w 6400800"/>
                <a:gd name="connsiteY747" fmla="*/ 191929 h 514350"/>
                <a:gd name="connsiteX748" fmla="*/ 4955381 w 6400800"/>
                <a:gd name="connsiteY748" fmla="*/ 176689 h 514350"/>
                <a:gd name="connsiteX749" fmla="*/ 4952524 w 6400800"/>
                <a:gd name="connsiteY749" fmla="*/ 202406 h 514350"/>
                <a:gd name="connsiteX750" fmla="*/ 4952524 w 6400800"/>
                <a:gd name="connsiteY750" fmla="*/ 203359 h 514350"/>
                <a:gd name="connsiteX751" fmla="*/ 4944904 w 6400800"/>
                <a:gd name="connsiteY751" fmla="*/ 227171 h 514350"/>
                <a:gd name="connsiteX752" fmla="*/ 4944904 w 6400800"/>
                <a:gd name="connsiteY752" fmla="*/ 226219 h 514350"/>
                <a:gd name="connsiteX753" fmla="*/ 4936331 w 6400800"/>
                <a:gd name="connsiteY753" fmla="*/ 199549 h 514350"/>
                <a:gd name="connsiteX754" fmla="*/ 4942046 w 6400800"/>
                <a:gd name="connsiteY754" fmla="*/ 236696 h 514350"/>
                <a:gd name="connsiteX755" fmla="*/ 4941094 w 6400800"/>
                <a:gd name="connsiteY755" fmla="*/ 239554 h 514350"/>
                <a:gd name="connsiteX756" fmla="*/ 4922996 w 6400800"/>
                <a:gd name="connsiteY756" fmla="*/ 292894 h 514350"/>
                <a:gd name="connsiteX757" fmla="*/ 4922996 w 6400800"/>
                <a:gd name="connsiteY757" fmla="*/ 289084 h 514350"/>
                <a:gd name="connsiteX758" fmla="*/ 4920139 w 6400800"/>
                <a:gd name="connsiteY758" fmla="*/ 269081 h 514350"/>
                <a:gd name="connsiteX759" fmla="*/ 4919187 w 6400800"/>
                <a:gd name="connsiteY759" fmla="*/ 290036 h 514350"/>
                <a:gd name="connsiteX760" fmla="*/ 4919187 w 6400800"/>
                <a:gd name="connsiteY760" fmla="*/ 296704 h 514350"/>
                <a:gd name="connsiteX761" fmla="*/ 4917281 w 6400800"/>
                <a:gd name="connsiteY761" fmla="*/ 289084 h 514350"/>
                <a:gd name="connsiteX762" fmla="*/ 4911567 w 6400800"/>
                <a:gd name="connsiteY762" fmla="*/ 266224 h 514350"/>
                <a:gd name="connsiteX763" fmla="*/ 4904899 w 6400800"/>
                <a:gd name="connsiteY763" fmla="*/ 246221 h 514350"/>
                <a:gd name="connsiteX764" fmla="*/ 4907756 w 6400800"/>
                <a:gd name="connsiteY764" fmla="*/ 267176 h 514350"/>
                <a:gd name="connsiteX765" fmla="*/ 4909662 w 6400800"/>
                <a:gd name="connsiteY765" fmla="*/ 290989 h 514350"/>
                <a:gd name="connsiteX766" fmla="*/ 4911567 w 6400800"/>
                <a:gd name="connsiteY766" fmla="*/ 321469 h 514350"/>
                <a:gd name="connsiteX767" fmla="*/ 4908709 w 6400800"/>
                <a:gd name="connsiteY767" fmla="*/ 327184 h 514350"/>
                <a:gd name="connsiteX768" fmla="*/ 4902042 w 6400800"/>
                <a:gd name="connsiteY768" fmla="*/ 313849 h 514350"/>
                <a:gd name="connsiteX769" fmla="*/ 4894421 w 6400800"/>
                <a:gd name="connsiteY769" fmla="*/ 298609 h 514350"/>
                <a:gd name="connsiteX770" fmla="*/ 4892517 w 6400800"/>
                <a:gd name="connsiteY770" fmla="*/ 285274 h 514350"/>
                <a:gd name="connsiteX771" fmla="*/ 4891564 w 6400800"/>
                <a:gd name="connsiteY771" fmla="*/ 293846 h 514350"/>
                <a:gd name="connsiteX772" fmla="*/ 4888706 w 6400800"/>
                <a:gd name="connsiteY772" fmla="*/ 289084 h 514350"/>
                <a:gd name="connsiteX773" fmla="*/ 4891564 w 6400800"/>
                <a:gd name="connsiteY773" fmla="*/ 295751 h 514350"/>
                <a:gd name="connsiteX774" fmla="*/ 4887754 w 6400800"/>
                <a:gd name="connsiteY774" fmla="*/ 348139 h 514350"/>
                <a:gd name="connsiteX775" fmla="*/ 4887754 w 6400800"/>
                <a:gd name="connsiteY775" fmla="*/ 357664 h 514350"/>
                <a:gd name="connsiteX776" fmla="*/ 4882991 w 6400800"/>
                <a:gd name="connsiteY776" fmla="*/ 350996 h 514350"/>
                <a:gd name="connsiteX777" fmla="*/ 4882039 w 6400800"/>
                <a:gd name="connsiteY777" fmla="*/ 338614 h 514350"/>
                <a:gd name="connsiteX778" fmla="*/ 4882039 w 6400800"/>
                <a:gd name="connsiteY778" fmla="*/ 337661 h 514350"/>
                <a:gd name="connsiteX779" fmla="*/ 4883944 w 6400800"/>
                <a:gd name="connsiteY779" fmla="*/ 327184 h 514350"/>
                <a:gd name="connsiteX780" fmla="*/ 4885849 w 6400800"/>
                <a:gd name="connsiteY780" fmla="*/ 319564 h 514350"/>
                <a:gd name="connsiteX781" fmla="*/ 4887754 w 6400800"/>
                <a:gd name="connsiteY781" fmla="*/ 312896 h 514350"/>
                <a:gd name="connsiteX782" fmla="*/ 4884896 w 6400800"/>
                <a:gd name="connsiteY782" fmla="*/ 318611 h 514350"/>
                <a:gd name="connsiteX783" fmla="*/ 4882039 w 6400800"/>
                <a:gd name="connsiteY783" fmla="*/ 326231 h 514350"/>
                <a:gd name="connsiteX784" fmla="*/ 4882039 w 6400800"/>
                <a:gd name="connsiteY784" fmla="*/ 328136 h 514350"/>
                <a:gd name="connsiteX785" fmla="*/ 4882039 w 6400800"/>
                <a:gd name="connsiteY785" fmla="*/ 326231 h 514350"/>
                <a:gd name="connsiteX786" fmla="*/ 4877276 w 6400800"/>
                <a:gd name="connsiteY786" fmla="*/ 288131 h 514350"/>
                <a:gd name="connsiteX787" fmla="*/ 4873466 w 6400800"/>
                <a:gd name="connsiteY787" fmla="*/ 263366 h 514350"/>
                <a:gd name="connsiteX788" fmla="*/ 4878229 w 6400800"/>
                <a:gd name="connsiteY788" fmla="*/ 238601 h 514350"/>
                <a:gd name="connsiteX789" fmla="*/ 4882039 w 6400800"/>
                <a:gd name="connsiteY789" fmla="*/ 211931 h 514350"/>
                <a:gd name="connsiteX790" fmla="*/ 4874419 w 6400800"/>
                <a:gd name="connsiteY790" fmla="*/ 237649 h 514350"/>
                <a:gd name="connsiteX791" fmla="*/ 4870609 w 6400800"/>
                <a:gd name="connsiteY791" fmla="*/ 249079 h 514350"/>
                <a:gd name="connsiteX792" fmla="*/ 4866799 w 6400800"/>
                <a:gd name="connsiteY792" fmla="*/ 231934 h 514350"/>
                <a:gd name="connsiteX793" fmla="*/ 4862037 w 6400800"/>
                <a:gd name="connsiteY793" fmla="*/ 210979 h 514350"/>
                <a:gd name="connsiteX794" fmla="*/ 4862989 w 6400800"/>
                <a:gd name="connsiteY794" fmla="*/ 232886 h 514350"/>
                <a:gd name="connsiteX795" fmla="*/ 4863941 w 6400800"/>
                <a:gd name="connsiteY795" fmla="*/ 248126 h 514350"/>
                <a:gd name="connsiteX796" fmla="*/ 4863941 w 6400800"/>
                <a:gd name="connsiteY796" fmla="*/ 261461 h 514350"/>
                <a:gd name="connsiteX797" fmla="*/ 4860131 w 6400800"/>
                <a:gd name="connsiteY797" fmla="*/ 264319 h 514350"/>
                <a:gd name="connsiteX798" fmla="*/ 4843939 w 6400800"/>
                <a:gd name="connsiteY798" fmla="*/ 281464 h 514350"/>
                <a:gd name="connsiteX799" fmla="*/ 4841081 w 6400800"/>
                <a:gd name="connsiteY799" fmla="*/ 270986 h 514350"/>
                <a:gd name="connsiteX800" fmla="*/ 4842987 w 6400800"/>
                <a:gd name="connsiteY800" fmla="*/ 266224 h 514350"/>
                <a:gd name="connsiteX801" fmla="*/ 4841081 w 6400800"/>
                <a:gd name="connsiteY801" fmla="*/ 269081 h 514350"/>
                <a:gd name="connsiteX802" fmla="*/ 4840129 w 6400800"/>
                <a:gd name="connsiteY802" fmla="*/ 262414 h 514350"/>
                <a:gd name="connsiteX803" fmla="*/ 4840129 w 6400800"/>
                <a:gd name="connsiteY803" fmla="*/ 270034 h 514350"/>
                <a:gd name="connsiteX804" fmla="*/ 4833462 w 6400800"/>
                <a:gd name="connsiteY804" fmla="*/ 278606 h 514350"/>
                <a:gd name="connsiteX805" fmla="*/ 4822984 w 6400800"/>
                <a:gd name="connsiteY805" fmla="*/ 294799 h 514350"/>
                <a:gd name="connsiteX806" fmla="*/ 4816316 w 6400800"/>
                <a:gd name="connsiteY806" fmla="*/ 304324 h 514350"/>
                <a:gd name="connsiteX807" fmla="*/ 4809649 w 6400800"/>
                <a:gd name="connsiteY807" fmla="*/ 315754 h 514350"/>
                <a:gd name="connsiteX808" fmla="*/ 4807744 w 6400800"/>
                <a:gd name="connsiteY808" fmla="*/ 318611 h 514350"/>
                <a:gd name="connsiteX809" fmla="*/ 4807744 w 6400800"/>
                <a:gd name="connsiteY809" fmla="*/ 304324 h 514350"/>
                <a:gd name="connsiteX810" fmla="*/ 4803934 w 6400800"/>
                <a:gd name="connsiteY810" fmla="*/ 327184 h 514350"/>
                <a:gd name="connsiteX811" fmla="*/ 4795362 w 6400800"/>
                <a:gd name="connsiteY811" fmla="*/ 342424 h 514350"/>
                <a:gd name="connsiteX812" fmla="*/ 4795362 w 6400800"/>
                <a:gd name="connsiteY812" fmla="*/ 324326 h 514350"/>
                <a:gd name="connsiteX813" fmla="*/ 4795362 w 6400800"/>
                <a:gd name="connsiteY813" fmla="*/ 311944 h 514350"/>
                <a:gd name="connsiteX814" fmla="*/ 4796314 w 6400800"/>
                <a:gd name="connsiteY814" fmla="*/ 302419 h 514350"/>
                <a:gd name="connsiteX815" fmla="*/ 4797266 w 6400800"/>
                <a:gd name="connsiteY815" fmla="*/ 297656 h 514350"/>
                <a:gd name="connsiteX816" fmla="*/ 4803934 w 6400800"/>
                <a:gd name="connsiteY816" fmla="*/ 264319 h 514350"/>
                <a:gd name="connsiteX817" fmla="*/ 4815364 w 6400800"/>
                <a:gd name="connsiteY817" fmla="*/ 192881 h 514350"/>
                <a:gd name="connsiteX818" fmla="*/ 4792504 w 6400800"/>
                <a:gd name="connsiteY818" fmla="*/ 262414 h 514350"/>
                <a:gd name="connsiteX819" fmla="*/ 4790599 w 6400800"/>
                <a:gd name="connsiteY819" fmla="*/ 268129 h 514350"/>
                <a:gd name="connsiteX820" fmla="*/ 4788694 w 6400800"/>
                <a:gd name="connsiteY820" fmla="*/ 250031 h 514350"/>
                <a:gd name="connsiteX821" fmla="*/ 4787741 w 6400800"/>
                <a:gd name="connsiteY821" fmla="*/ 270986 h 514350"/>
                <a:gd name="connsiteX822" fmla="*/ 4787741 w 6400800"/>
                <a:gd name="connsiteY822" fmla="*/ 281464 h 514350"/>
                <a:gd name="connsiteX823" fmla="*/ 4782979 w 6400800"/>
                <a:gd name="connsiteY823" fmla="*/ 299561 h 514350"/>
                <a:gd name="connsiteX824" fmla="*/ 4782979 w 6400800"/>
                <a:gd name="connsiteY824" fmla="*/ 293846 h 514350"/>
                <a:gd name="connsiteX825" fmla="*/ 4784884 w 6400800"/>
                <a:gd name="connsiteY825" fmla="*/ 263366 h 514350"/>
                <a:gd name="connsiteX826" fmla="*/ 4786789 w 6400800"/>
                <a:gd name="connsiteY826" fmla="*/ 239554 h 514350"/>
                <a:gd name="connsiteX827" fmla="*/ 4789647 w 6400800"/>
                <a:gd name="connsiteY827" fmla="*/ 218599 h 514350"/>
                <a:gd name="connsiteX828" fmla="*/ 4782979 w 6400800"/>
                <a:gd name="connsiteY828" fmla="*/ 238601 h 514350"/>
                <a:gd name="connsiteX829" fmla="*/ 4777264 w 6400800"/>
                <a:gd name="connsiteY829" fmla="*/ 262414 h 514350"/>
                <a:gd name="connsiteX830" fmla="*/ 4776312 w 6400800"/>
                <a:gd name="connsiteY830" fmla="*/ 269081 h 514350"/>
                <a:gd name="connsiteX831" fmla="*/ 4773454 w 6400800"/>
                <a:gd name="connsiteY831" fmla="*/ 251936 h 514350"/>
                <a:gd name="connsiteX832" fmla="*/ 4773454 w 6400800"/>
                <a:gd name="connsiteY832" fmla="*/ 284321 h 514350"/>
                <a:gd name="connsiteX833" fmla="*/ 4771549 w 6400800"/>
                <a:gd name="connsiteY833" fmla="*/ 293846 h 514350"/>
                <a:gd name="connsiteX834" fmla="*/ 4771549 w 6400800"/>
                <a:gd name="connsiteY834" fmla="*/ 295751 h 514350"/>
                <a:gd name="connsiteX835" fmla="*/ 4767739 w 6400800"/>
                <a:gd name="connsiteY835" fmla="*/ 260509 h 514350"/>
                <a:gd name="connsiteX836" fmla="*/ 4764881 w 6400800"/>
                <a:gd name="connsiteY836" fmla="*/ 297656 h 514350"/>
                <a:gd name="connsiteX837" fmla="*/ 4755356 w 6400800"/>
                <a:gd name="connsiteY837" fmla="*/ 276701 h 514350"/>
                <a:gd name="connsiteX838" fmla="*/ 4750594 w 6400800"/>
                <a:gd name="connsiteY838" fmla="*/ 270034 h 514350"/>
                <a:gd name="connsiteX839" fmla="*/ 4758214 w 6400800"/>
                <a:gd name="connsiteY839" fmla="*/ 243364 h 514350"/>
                <a:gd name="connsiteX840" fmla="*/ 4780122 w 6400800"/>
                <a:gd name="connsiteY840" fmla="*/ 161449 h 514350"/>
                <a:gd name="connsiteX841" fmla="*/ 4787741 w 6400800"/>
                <a:gd name="connsiteY841" fmla="*/ 130016 h 514350"/>
                <a:gd name="connsiteX842" fmla="*/ 4776312 w 6400800"/>
                <a:gd name="connsiteY842" fmla="*/ 160496 h 514350"/>
                <a:gd name="connsiteX843" fmla="*/ 4747737 w 6400800"/>
                <a:gd name="connsiteY843" fmla="*/ 240506 h 514350"/>
                <a:gd name="connsiteX844" fmla="*/ 4742022 w 6400800"/>
                <a:gd name="connsiteY844" fmla="*/ 257651 h 514350"/>
                <a:gd name="connsiteX845" fmla="*/ 4742022 w 6400800"/>
                <a:gd name="connsiteY845" fmla="*/ 257651 h 514350"/>
                <a:gd name="connsiteX846" fmla="*/ 4727734 w 6400800"/>
                <a:gd name="connsiteY846" fmla="*/ 244316 h 514350"/>
                <a:gd name="connsiteX847" fmla="*/ 4721066 w 6400800"/>
                <a:gd name="connsiteY847" fmla="*/ 240506 h 514350"/>
                <a:gd name="connsiteX848" fmla="*/ 4716304 w 6400800"/>
                <a:gd name="connsiteY848" fmla="*/ 238601 h 514350"/>
                <a:gd name="connsiteX849" fmla="*/ 4712494 w 6400800"/>
                <a:gd name="connsiteY849" fmla="*/ 237649 h 514350"/>
                <a:gd name="connsiteX850" fmla="*/ 4716304 w 6400800"/>
                <a:gd name="connsiteY850" fmla="*/ 239554 h 514350"/>
                <a:gd name="connsiteX851" fmla="*/ 4725829 w 6400800"/>
                <a:gd name="connsiteY851" fmla="*/ 246221 h 514350"/>
                <a:gd name="connsiteX852" fmla="*/ 4736306 w 6400800"/>
                <a:gd name="connsiteY852" fmla="*/ 260509 h 514350"/>
                <a:gd name="connsiteX853" fmla="*/ 4739164 w 6400800"/>
                <a:gd name="connsiteY853" fmla="*/ 266224 h 514350"/>
                <a:gd name="connsiteX854" fmla="*/ 4729639 w 6400800"/>
                <a:gd name="connsiteY854" fmla="*/ 293846 h 514350"/>
                <a:gd name="connsiteX855" fmla="*/ 4728687 w 6400800"/>
                <a:gd name="connsiteY855" fmla="*/ 295751 h 514350"/>
                <a:gd name="connsiteX856" fmla="*/ 4728687 w 6400800"/>
                <a:gd name="connsiteY856" fmla="*/ 294799 h 514350"/>
                <a:gd name="connsiteX857" fmla="*/ 4728687 w 6400800"/>
                <a:gd name="connsiteY857" fmla="*/ 290989 h 514350"/>
                <a:gd name="connsiteX858" fmla="*/ 4727734 w 6400800"/>
                <a:gd name="connsiteY858" fmla="*/ 293846 h 514350"/>
                <a:gd name="connsiteX859" fmla="*/ 4717256 w 6400800"/>
                <a:gd name="connsiteY859" fmla="*/ 270986 h 514350"/>
                <a:gd name="connsiteX860" fmla="*/ 4714399 w 6400800"/>
                <a:gd name="connsiteY860" fmla="*/ 265271 h 514350"/>
                <a:gd name="connsiteX861" fmla="*/ 4716304 w 6400800"/>
                <a:gd name="connsiteY861" fmla="*/ 252889 h 514350"/>
                <a:gd name="connsiteX862" fmla="*/ 4713447 w 6400800"/>
                <a:gd name="connsiteY862" fmla="*/ 262414 h 514350"/>
                <a:gd name="connsiteX863" fmla="*/ 4706779 w 6400800"/>
                <a:gd name="connsiteY863" fmla="*/ 248126 h 514350"/>
                <a:gd name="connsiteX864" fmla="*/ 4712494 w 6400800"/>
                <a:gd name="connsiteY864" fmla="*/ 267176 h 514350"/>
                <a:gd name="connsiteX865" fmla="*/ 4708684 w 6400800"/>
                <a:gd name="connsiteY865" fmla="*/ 277654 h 514350"/>
                <a:gd name="connsiteX866" fmla="*/ 4694397 w 6400800"/>
                <a:gd name="connsiteY866" fmla="*/ 236696 h 514350"/>
                <a:gd name="connsiteX867" fmla="*/ 4702969 w 6400800"/>
                <a:gd name="connsiteY867" fmla="*/ 293846 h 514350"/>
                <a:gd name="connsiteX868" fmla="*/ 4691539 w 6400800"/>
                <a:gd name="connsiteY868" fmla="*/ 331946 h 514350"/>
                <a:gd name="connsiteX869" fmla="*/ 4690587 w 6400800"/>
                <a:gd name="connsiteY869" fmla="*/ 329089 h 514350"/>
                <a:gd name="connsiteX870" fmla="*/ 4682966 w 6400800"/>
                <a:gd name="connsiteY870" fmla="*/ 313849 h 514350"/>
                <a:gd name="connsiteX871" fmla="*/ 4684872 w 6400800"/>
                <a:gd name="connsiteY871" fmla="*/ 322421 h 514350"/>
                <a:gd name="connsiteX872" fmla="*/ 4684872 w 6400800"/>
                <a:gd name="connsiteY872" fmla="*/ 322421 h 514350"/>
                <a:gd name="connsiteX873" fmla="*/ 4671537 w 6400800"/>
                <a:gd name="connsiteY873" fmla="*/ 304324 h 514350"/>
                <a:gd name="connsiteX874" fmla="*/ 4682014 w 6400800"/>
                <a:gd name="connsiteY874" fmla="*/ 324326 h 514350"/>
                <a:gd name="connsiteX875" fmla="*/ 4688681 w 6400800"/>
                <a:gd name="connsiteY875" fmla="*/ 337661 h 514350"/>
                <a:gd name="connsiteX876" fmla="*/ 4689634 w 6400800"/>
                <a:gd name="connsiteY876" fmla="*/ 340519 h 514350"/>
                <a:gd name="connsiteX877" fmla="*/ 4682966 w 6400800"/>
                <a:gd name="connsiteY877" fmla="*/ 366236 h 514350"/>
                <a:gd name="connsiteX878" fmla="*/ 4678204 w 6400800"/>
                <a:gd name="connsiteY878" fmla="*/ 359569 h 514350"/>
                <a:gd name="connsiteX879" fmla="*/ 4669631 w 6400800"/>
                <a:gd name="connsiteY879" fmla="*/ 349091 h 514350"/>
                <a:gd name="connsiteX880" fmla="*/ 4668679 w 6400800"/>
                <a:gd name="connsiteY880" fmla="*/ 348139 h 514350"/>
                <a:gd name="connsiteX881" fmla="*/ 4669631 w 6400800"/>
                <a:gd name="connsiteY881" fmla="*/ 330994 h 514350"/>
                <a:gd name="connsiteX882" fmla="*/ 4669631 w 6400800"/>
                <a:gd name="connsiteY882" fmla="*/ 310991 h 514350"/>
                <a:gd name="connsiteX883" fmla="*/ 4669631 w 6400800"/>
                <a:gd name="connsiteY883" fmla="*/ 313849 h 514350"/>
                <a:gd name="connsiteX884" fmla="*/ 4670584 w 6400800"/>
                <a:gd name="connsiteY884" fmla="*/ 301466 h 514350"/>
                <a:gd name="connsiteX885" fmla="*/ 4670584 w 6400800"/>
                <a:gd name="connsiteY885" fmla="*/ 287179 h 514350"/>
                <a:gd name="connsiteX886" fmla="*/ 4675347 w 6400800"/>
                <a:gd name="connsiteY886" fmla="*/ 274796 h 514350"/>
                <a:gd name="connsiteX887" fmla="*/ 4689634 w 6400800"/>
                <a:gd name="connsiteY887" fmla="*/ 250984 h 514350"/>
                <a:gd name="connsiteX888" fmla="*/ 4681062 w 6400800"/>
                <a:gd name="connsiteY888" fmla="*/ 262414 h 514350"/>
                <a:gd name="connsiteX889" fmla="*/ 4686776 w 6400800"/>
                <a:gd name="connsiteY889" fmla="*/ 248126 h 514350"/>
                <a:gd name="connsiteX890" fmla="*/ 4675347 w 6400800"/>
                <a:gd name="connsiteY890" fmla="*/ 265271 h 514350"/>
                <a:gd name="connsiteX891" fmla="*/ 4670584 w 6400800"/>
                <a:gd name="connsiteY891" fmla="*/ 272891 h 514350"/>
                <a:gd name="connsiteX892" fmla="*/ 4670584 w 6400800"/>
                <a:gd name="connsiteY892" fmla="*/ 268129 h 514350"/>
                <a:gd name="connsiteX893" fmla="*/ 4668679 w 6400800"/>
                <a:gd name="connsiteY893" fmla="*/ 250984 h 514350"/>
                <a:gd name="connsiteX894" fmla="*/ 4669631 w 6400800"/>
                <a:gd name="connsiteY894" fmla="*/ 247174 h 514350"/>
                <a:gd name="connsiteX895" fmla="*/ 4671537 w 6400800"/>
                <a:gd name="connsiteY895" fmla="*/ 222409 h 514350"/>
                <a:gd name="connsiteX896" fmla="*/ 4670584 w 6400800"/>
                <a:gd name="connsiteY896" fmla="*/ 229076 h 514350"/>
                <a:gd name="connsiteX897" fmla="*/ 4666774 w 6400800"/>
                <a:gd name="connsiteY897" fmla="*/ 242411 h 514350"/>
                <a:gd name="connsiteX898" fmla="*/ 4666774 w 6400800"/>
                <a:gd name="connsiteY898" fmla="*/ 241459 h 514350"/>
                <a:gd name="connsiteX899" fmla="*/ 4666774 w 6400800"/>
                <a:gd name="connsiteY899" fmla="*/ 241459 h 514350"/>
                <a:gd name="connsiteX900" fmla="*/ 4666774 w 6400800"/>
                <a:gd name="connsiteY900" fmla="*/ 241459 h 514350"/>
                <a:gd name="connsiteX901" fmla="*/ 4662012 w 6400800"/>
                <a:gd name="connsiteY901" fmla="*/ 228124 h 514350"/>
                <a:gd name="connsiteX902" fmla="*/ 4660106 w 6400800"/>
                <a:gd name="connsiteY902" fmla="*/ 222409 h 514350"/>
                <a:gd name="connsiteX903" fmla="*/ 4661059 w 6400800"/>
                <a:gd name="connsiteY903" fmla="*/ 228124 h 514350"/>
                <a:gd name="connsiteX904" fmla="*/ 4662964 w 6400800"/>
                <a:gd name="connsiteY904" fmla="*/ 244316 h 514350"/>
                <a:gd name="connsiteX905" fmla="*/ 4662964 w 6400800"/>
                <a:gd name="connsiteY905" fmla="*/ 246221 h 514350"/>
                <a:gd name="connsiteX906" fmla="*/ 4662964 w 6400800"/>
                <a:gd name="connsiteY906" fmla="*/ 246221 h 514350"/>
                <a:gd name="connsiteX907" fmla="*/ 4654391 w 6400800"/>
                <a:gd name="connsiteY907" fmla="*/ 262414 h 514350"/>
                <a:gd name="connsiteX908" fmla="*/ 4650581 w 6400800"/>
                <a:gd name="connsiteY908" fmla="*/ 271939 h 514350"/>
                <a:gd name="connsiteX909" fmla="*/ 4646772 w 6400800"/>
                <a:gd name="connsiteY909" fmla="*/ 261461 h 514350"/>
                <a:gd name="connsiteX910" fmla="*/ 4645819 w 6400800"/>
                <a:gd name="connsiteY910" fmla="*/ 259556 h 514350"/>
                <a:gd name="connsiteX911" fmla="*/ 4646772 w 6400800"/>
                <a:gd name="connsiteY911" fmla="*/ 253841 h 514350"/>
                <a:gd name="connsiteX912" fmla="*/ 4653439 w 6400800"/>
                <a:gd name="connsiteY912" fmla="*/ 227171 h 514350"/>
                <a:gd name="connsiteX913" fmla="*/ 4660106 w 6400800"/>
                <a:gd name="connsiteY913" fmla="*/ 204311 h 514350"/>
                <a:gd name="connsiteX914" fmla="*/ 4650581 w 6400800"/>
                <a:gd name="connsiteY914" fmla="*/ 226219 h 514350"/>
                <a:gd name="connsiteX915" fmla="*/ 4641056 w 6400800"/>
                <a:gd name="connsiteY915" fmla="*/ 251936 h 514350"/>
                <a:gd name="connsiteX916" fmla="*/ 4636294 w 6400800"/>
                <a:gd name="connsiteY916" fmla="*/ 267176 h 514350"/>
                <a:gd name="connsiteX917" fmla="*/ 4636294 w 6400800"/>
                <a:gd name="connsiteY917" fmla="*/ 259556 h 514350"/>
                <a:gd name="connsiteX918" fmla="*/ 4638199 w 6400800"/>
                <a:gd name="connsiteY918" fmla="*/ 242411 h 514350"/>
                <a:gd name="connsiteX919" fmla="*/ 4639151 w 6400800"/>
                <a:gd name="connsiteY919" fmla="*/ 235744 h 514350"/>
                <a:gd name="connsiteX920" fmla="*/ 4637247 w 6400800"/>
                <a:gd name="connsiteY920" fmla="*/ 241459 h 514350"/>
                <a:gd name="connsiteX921" fmla="*/ 4632484 w 6400800"/>
                <a:gd name="connsiteY921" fmla="*/ 258604 h 514350"/>
                <a:gd name="connsiteX922" fmla="*/ 4632484 w 6400800"/>
                <a:gd name="connsiteY922" fmla="*/ 258604 h 514350"/>
                <a:gd name="connsiteX923" fmla="*/ 4631531 w 6400800"/>
                <a:gd name="connsiteY923" fmla="*/ 254794 h 514350"/>
                <a:gd name="connsiteX924" fmla="*/ 4632484 w 6400800"/>
                <a:gd name="connsiteY924" fmla="*/ 259556 h 514350"/>
                <a:gd name="connsiteX925" fmla="*/ 4628674 w 6400800"/>
                <a:gd name="connsiteY925" fmla="*/ 285274 h 514350"/>
                <a:gd name="connsiteX926" fmla="*/ 4628674 w 6400800"/>
                <a:gd name="connsiteY926" fmla="*/ 293846 h 514350"/>
                <a:gd name="connsiteX927" fmla="*/ 4625816 w 6400800"/>
                <a:gd name="connsiteY927" fmla="*/ 303371 h 514350"/>
                <a:gd name="connsiteX928" fmla="*/ 4610576 w 6400800"/>
                <a:gd name="connsiteY928" fmla="*/ 293846 h 514350"/>
                <a:gd name="connsiteX929" fmla="*/ 4604862 w 6400800"/>
                <a:gd name="connsiteY929" fmla="*/ 290989 h 514350"/>
                <a:gd name="connsiteX930" fmla="*/ 4610576 w 6400800"/>
                <a:gd name="connsiteY930" fmla="*/ 294799 h 514350"/>
                <a:gd name="connsiteX931" fmla="*/ 4624864 w 6400800"/>
                <a:gd name="connsiteY931" fmla="*/ 307181 h 514350"/>
                <a:gd name="connsiteX932" fmla="*/ 4625816 w 6400800"/>
                <a:gd name="connsiteY932" fmla="*/ 308134 h 514350"/>
                <a:gd name="connsiteX933" fmla="*/ 4622006 w 6400800"/>
                <a:gd name="connsiteY933" fmla="*/ 325279 h 514350"/>
                <a:gd name="connsiteX934" fmla="*/ 4619149 w 6400800"/>
                <a:gd name="connsiteY934" fmla="*/ 343376 h 514350"/>
                <a:gd name="connsiteX935" fmla="*/ 4607719 w 6400800"/>
                <a:gd name="connsiteY935" fmla="*/ 306229 h 514350"/>
                <a:gd name="connsiteX936" fmla="*/ 4602956 w 6400800"/>
                <a:gd name="connsiteY936" fmla="*/ 290989 h 514350"/>
                <a:gd name="connsiteX937" fmla="*/ 4601051 w 6400800"/>
                <a:gd name="connsiteY937" fmla="*/ 269081 h 514350"/>
                <a:gd name="connsiteX938" fmla="*/ 4599147 w 6400800"/>
                <a:gd name="connsiteY938" fmla="*/ 248126 h 514350"/>
                <a:gd name="connsiteX939" fmla="*/ 4597241 w 6400800"/>
                <a:gd name="connsiteY939" fmla="*/ 269081 h 514350"/>
                <a:gd name="connsiteX940" fmla="*/ 4597241 w 6400800"/>
                <a:gd name="connsiteY940" fmla="*/ 271939 h 514350"/>
                <a:gd name="connsiteX941" fmla="*/ 4589622 w 6400800"/>
                <a:gd name="connsiteY941" fmla="*/ 250031 h 514350"/>
                <a:gd name="connsiteX942" fmla="*/ 4589622 w 6400800"/>
                <a:gd name="connsiteY942" fmla="*/ 240506 h 514350"/>
                <a:gd name="connsiteX943" fmla="*/ 4590574 w 6400800"/>
                <a:gd name="connsiteY943" fmla="*/ 197644 h 514350"/>
                <a:gd name="connsiteX944" fmla="*/ 4590574 w 6400800"/>
                <a:gd name="connsiteY944" fmla="*/ 109061 h 514350"/>
                <a:gd name="connsiteX945" fmla="*/ 4579144 w 6400800"/>
                <a:gd name="connsiteY945" fmla="*/ 197644 h 514350"/>
                <a:gd name="connsiteX946" fmla="*/ 4574381 w 6400800"/>
                <a:gd name="connsiteY946" fmla="*/ 240506 h 514350"/>
                <a:gd name="connsiteX947" fmla="*/ 4573429 w 6400800"/>
                <a:gd name="connsiteY947" fmla="*/ 256699 h 514350"/>
                <a:gd name="connsiteX948" fmla="*/ 4572476 w 6400800"/>
                <a:gd name="connsiteY948" fmla="*/ 257651 h 514350"/>
                <a:gd name="connsiteX949" fmla="*/ 4563904 w 6400800"/>
                <a:gd name="connsiteY949" fmla="*/ 265271 h 514350"/>
                <a:gd name="connsiteX950" fmla="*/ 4563904 w 6400800"/>
                <a:gd name="connsiteY950" fmla="*/ 264319 h 514350"/>
                <a:gd name="connsiteX951" fmla="*/ 4559141 w 6400800"/>
                <a:gd name="connsiteY951" fmla="*/ 255746 h 514350"/>
                <a:gd name="connsiteX952" fmla="*/ 4560094 w 6400800"/>
                <a:gd name="connsiteY952" fmla="*/ 249079 h 514350"/>
                <a:gd name="connsiteX953" fmla="*/ 4576287 w 6400800"/>
                <a:gd name="connsiteY953" fmla="*/ 159544 h 514350"/>
                <a:gd name="connsiteX954" fmla="*/ 4550569 w 6400800"/>
                <a:gd name="connsiteY954" fmla="*/ 243364 h 514350"/>
                <a:gd name="connsiteX955" fmla="*/ 4550569 w 6400800"/>
                <a:gd name="connsiteY955" fmla="*/ 243364 h 514350"/>
                <a:gd name="connsiteX956" fmla="*/ 4550569 w 6400800"/>
                <a:gd name="connsiteY956" fmla="*/ 243364 h 514350"/>
                <a:gd name="connsiteX957" fmla="*/ 4549616 w 6400800"/>
                <a:gd name="connsiteY957" fmla="*/ 246221 h 514350"/>
                <a:gd name="connsiteX958" fmla="*/ 4548664 w 6400800"/>
                <a:gd name="connsiteY958" fmla="*/ 248126 h 514350"/>
                <a:gd name="connsiteX959" fmla="*/ 4548664 w 6400800"/>
                <a:gd name="connsiteY959" fmla="*/ 248126 h 514350"/>
                <a:gd name="connsiteX960" fmla="*/ 4548664 w 6400800"/>
                <a:gd name="connsiteY960" fmla="*/ 248126 h 514350"/>
                <a:gd name="connsiteX961" fmla="*/ 4536281 w 6400800"/>
                <a:gd name="connsiteY961" fmla="*/ 292894 h 514350"/>
                <a:gd name="connsiteX962" fmla="*/ 4531519 w 6400800"/>
                <a:gd name="connsiteY962" fmla="*/ 241459 h 514350"/>
                <a:gd name="connsiteX963" fmla="*/ 4525804 w 6400800"/>
                <a:gd name="connsiteY963" fmla="*/ 303371 h 514350"/>
                <a:gd name="connsiteX964" fmla="*/ 4525804 w 6400800"/>
                <a:gd name="connsiteY964" fmla="*/ 309086 h 514350"/>
                <a:gd name="connsiteX965" fmla="*/ 4524851 w 6400800"/>
                <a:gd name="connsiteY965" fmla="*/ 308134 h 514350"/>
                <a:gd name="connsiteX966" fmla="*/ 4525804 w 6400800"/>
                <a:gd name="connsiteY966" fmla="*/ 310039 h 514350"/>
                <a:gd name="connsiteX967" fmla="*/ 4523899 w 6400800"/>
                <a:gd name="connsiteY967" fmla="*/ 333851 h 514350"/>
                <a:gd name="connsiteX968" fmla="*/ 4523899 w 6400800"/>
                <a:gd name="connsiteY968" fmla="*/ 337661 h 514350"/>
                <a:gd name="connsiteX969" fmla="*/ 4522947 w 6400800"/>
                <a:gd name="connsiteY969" fmla="*/ 339566 h 514350"/>
                <a:gd name="connsiteX970" fmla="*/ 4517231 w 6400800"/>
                <a:gd name="connsiteY970" fmla="*/ 322421 h 514350"/>
                <a:gd name="connsiteX971" fmla="*/ 4514374 w 6400800"/>
                <a:gd name="connsiteY971" fmla="*/ 301466 h 514350"/>
                <a:gd name="connsiteX972" fmla="*/ 4517231 w 6400800"/>
                <a:gd name="connsiteY972" fmla="*/ 297656 h 514350"/>
                <a:gd name="connsiteX973" fmla="*/ 4521041 w 6400800"/>
                <a:gd name="connsiteY973" fmla="*/ 291941 h 514350"/>
                <a:gd name="connsiteX974" fmla="*/ 4516279 w 6400800"/>
                <a:gd name="connsiteY974" fmla="*/ 297656 h 514350"/>
                <a:gd name="connsiteX975" fmla="*/ 4514374 w 6400800"/>
                <a:gd name="connsiteY975" fmla="*/ 300514 h 514350"/>
                <a:gd name="connsiteX976" fmla="*/ 4514374 w 6400800"/>
                <a:gd name="connsiteY976" fmla="*/ 298609 h 514350"/>
                <a:gd name="connsiteX977" fmla="*/ 4517231 w 6400800"/>
                <a:gd name="connsiteY977" fmla="*/ 293846 h 514350"/>
                <a:gd name="connsiteX978" fmla="*/ 4520089 w 6400800"/>
                <a:gd name="connsiteY978" fmla="*/ 288131 h 514350"/>
                <a:gd name="connsiteX979" fmla="*/ 4516279 w 6400800"/>
                <a:gd name="connsiteY979" fmla="*/ 292894 h 514350"/>
                <a:gd name="connsiteX980" fmla="*/ 4514374 w 6400800"/>
                <a:gd name="connsiteY980" fmla="*/ 295751 h 514350"/>
                <a:gd name="connsiteX981" fmla="*/ 4512469 w 6400800"/>
                <a:gd name="connsiteY981" fmla="*/ 281464 h 514350"/>
                <a:gd name="connsiteX982" fmla="*/ 4511516 w 6400800"/>
                <a:gd name="connsiteY982" fmla="*/ 268129 h 514350"/>
                <a:gd name="connsiteX983" fmla="*/ 4510564 w 6400800"/>
                <a:gd name="connsiteY983" fmla="*/ 272891 h 514350"/>
                <a:gd name="connsiteX984" fmla="*/ 4506754 w 6400800"/>
                <a:gd name="connsiteY984" fmla="*/ 250984 h 514350"/>
                <a:gd name="connsiteX985" fmla="*/ 4506754 w 6400800"/>
                <a:gd name="connsiteY985" fmla="*/ 292894 h 514350"/>
                <a:gd name="connsiteX986" fmla="*/ 4501991 w 6400800"/>
                <a:gd name="connsiteY986" fmla="*/ 282416 h 514350"/>
                <a:gd name="connsiteX987" fmla="*/ 4494372 w 6400800"/>
                <a:gd name="connsiteY987" fmla="*/ 267176 h 514350"/>
                <a:gd name="connsiteX988" fmla="*/ 4486751 w 6400800"/>
                <a:gd name="connsiteY988" fmla="*/ 254794 h 514350"/>
                <a:gd name="connsiteX989" fmla="*/ 4480084 w 6400800"/>
                <a:gd name="connsiteY989" fmla="*/ 245269 h 514350"/>
                <a:gd name="connsiteX990" fmla="*/ 4474369 w 6400800"/>
                <a:gd name="connsiteY990" fmla="*/ 238601 h 514350"/>
                <a:gd name="connsiteX991" fmla="*/ 4469606 w 6400800"/>
                <a:gd name="connsiteY991" fmla="*/ 233839 h 514350"/>
                <a:gd name="connsiteX992" fmla="*/ 4471512 w 6400800"/>
                <a:gd name="connsiteY992" fmla="*/ 225266 h 514350"/>
                <a:gd name="connsiteX993" fmla="*/ 4477226 w 6400800"/>
                <a:gd name="connsiteY993" fmla="*/ 198596 h 514350"/>
                <a:gd name="connsiteX994" fmla="*/ 4481037 w 6400800"/>
                <a:gd name="connsiteY994" fmla="*/ 175736 h 514350"/>
                <a:gd name="connsiteX995" fmla="*/ 4473416 w 6400800"/>
                <a:gd name="connsiteY995" fmla="*/ 197644 h 514350"/>
                <a:gd name="connsiteX996" fmla="*/ 4463891 w 6400800"/>
                <a:gd name="connsiteY996" fmla="*/ 222409 h 514350"/>
                <a:gd name="connsiteX997" fmla="*/ 4455319 w 6400800"/>
                <a:gd name="connsiteY997" fmla="*/ 244316 h 514350"/>
                <a:gd name="connsiteX998" fmla="*/ 4453414 w 6400800"/>
                <a:gd name="connsiteY998" fmla="*/ 237649 h 514350"/>
                <a:gd name="connsiteX999" fmla="*/ 4454366 w 6400800"/>
                <a:gd name="connsiteY999" fmla="*/ 247174 h 514350"/>
                <a:gd name="connsiteX1000" fmla="*/ 4451509 w 6400800"/>
                <a:gd name="connsiteY1000" fmla="*/ 253841 h 514350"/>
                <a:gd name="connsiteX1001" fmla="*/ 4436269 w 6400800"/>
                <a:gd name="connsiteY1001" fmla="*/ 289084 h 514350"/>
                <a:gd name="connsiteX1002" fmla="*/ 4435316 w 6400800"/>
                <a:gd name="connsiteY1002" fmla="*/ 287179 h 514350"/>
                <a:gd name="connsiteX1003" fmla="*/ 4438174 w 6400800"/>
                <a:gd name="connsiteY1003" fmla="*/ 274796 h 514350"/>
                <a:gd name="connsiteX1004" fmla="*/ 4444841 w 6400800"/>
                <a:gd name="connsiteY1004" fmla="*/ 247174 h 514350"/>
                <a:gd name="connsiteX1005" fmla="*/ 4454366 w 6400800"/>
                <a:gd name="connsiteY1005" fmla="*/ 195739 h 514350"/>
                <a:gd name="connsiteX1006" fmla="*/ 4460081 w 6400800"/>
                <a:gd name="connsiteY1006" fmla="*/ 151924 h 514350"/>
                <a:gd name="connsiteX1007" fmla="*/ 4461987 w 6400800"/>
                <a:gd name="connsiteY1007" fmla="*/ 133826 h 514350"/>
                <a:gd name="connsiteX1008" fmla="*/ 4462939 w 6400800"/>
                <a:gd name="connsiteY1008" fmla="*/ 118586 h 514350"/>
                <a:gd name="connsiteX1009" fmla="*/ 4463891 w 6400800"/>
                <a:gd name="connsiteY1009" fmla="*/ 89059 h 514350"/>
                <a:gd name="connsiteX1010" fmla="*/ 4458176 w 6400800"/>
                <a:gd name="connsiteY1010" fmla="*/ 118586 h 514350"/>
                <a:gd name="connsiteX1011" fmla="*/ 4455319 w 6400800"/>
                <a:gd name="connsiteY1011" fmla="*/ 133826 h 514350"/>
                <a:gd name="connsiteX1012" fmla="*/ 4451509 w 6400800"/>
                <a:gd name="connsiteY1012" fmla="*/ 151924 h 514350"/>
                <a:gd name="connsiteX1013" fmla="*/ 4441984 w 6400800"/>
                <a:gd name="connsiteY1013" fmla="*/ 194786 h 514350"/>
                <a:gd name="connsiteX1014" fmla="*/ 4428649 w 6400800"/>
                <a:gd name="connsiteY1014" fmla="*/ 245269 h 514350"/>
                <a:gd name="connsiteX1015" fmla="*/ 4421981 w 6400800"/>
                <a:gd name="connsiteY1015" fmla="*/ 269081 h 514350"/>
                <a:gd name="connsiteX1016" fmla="*/ 4414362 w 6400800"/>
                <a:gd name="connsiteY1016" fmla="*/ 258604 h 514350"/>
                <a:gd name="connsiteX1017" fmla="*/ 4394359 w 6400800"/>
                <a:gd name="connsiteY1017" fmla="*/ 230029 h 514350"/>
                <a:gd name="connsiteX1018" fmla="*/ 4387691 w 6400800"/>
                <a:gd name="connsiteY1018" fmla="*/ 221456 h 514350"/>
                <a:gd name="connsiteX1019" fmla="*/ 4395312 w 6400800"/>
                <a:gd name="connsiteY1019" fmla="*/ 180499 h 514350"/>
                <a:gd name="connsiteX1020" fmla="*/ 4382929 w 6400800"/>
                <a:gd name="connsiteY1020" fmla="*/ 215741 h 514350"/>
                <a:gd name="connsiteX1021" fmla="*/ 4375309 w 6400800"/>
                <a:gd name="connsiteY1021" fmla="*/ 206216 h 514350"/>
                <a:gd name="connsiteX1022" fmla="*/ 4381976 w 6400800"/>
                <a:gd name="connsiteY1022" fmla="*/ 218599 h 514350"/>
                <a:gd name="connsiteX1023" fmla="*/ 4369594 w 6400800"/>
                <a:gd name="connsiteY1023" fmla="*/ 259556 h 514350"/>
                <a:gd name="connsiteX1024" fmla="*/ 4368641 w 6400800"/>
                <a:gd name="connsiteY1024" fmla="*/ 241459 h 514350"/>
                <a:gd name="connsiteX1025" fmla="*/ 4366737 w 6400800"/>
                <a:gd name="connsiteY1025" fmla="*/ 263366 h 514350"/>
                <a:gd name="connsiteX1026" fmla="*/ 4365784 w 6400800"/>
                <a:gd name="connsiteY1026" fmla="*/ 274796 h 514350"/>
                <a:gd name="connsiteX1027" fmla="*/ 4362926 w 6400800"/>
                <a:gd name="connsiteY1027" fmla="*/ 285274 h 514350"/>
                <a:gd name="connsiteX1028" fmla="*/ 4362926 w 6400800"/>
                <a:gd name="connsiteY1028" fmla="*/ 282416 h 514350"/>
                <a:gd name="connsiteX1029" fmla="*/ 4361022 w 6400800"/>
                <a:gd name="connsiteY1029" fmla="*/ 261461 h 514350"/>
                <a:gd name="connsiteX1030" fmla="*/ 4359116 w 6400800"/>
                <a:gd name="connsiteY1030" fmla="*/ 283369 h 514350"/>
                <a:gd name="connsiteX1031" fmla="*/ 4359116 w 6400800"/>
                <a:gd name="connsiteY1031" fmla="*/ 290989 h 514350"/>
                <a:gd name="connsiteX1032" fmla="*/ 4357212 w 6400800"/>
                <a:gd name="connsiteY1032" fmla="*/ 295751 h 514350"/>
                <a:gd name="connsiteX1033" fmla="*/ 4351497 w 6400800"/>
                <a:gd name="connsiteY1033" fmla="*/ 284321 h 514350"/>
                <a:gd name="connsiteX1034" fmla="*/ 4351497 w 6400800"/>
                <a:gd name="connsiteY1034" fmla="*/ 257651 h 514350"/>
                <a:gd name="connsiteX1035" fmla="*/ 4351497 w 6400800"/>
                <a:gd name="connsiteY1035" fmla="*/ 238601 h 514350"/>
                <a:gd name="connsiteX1036" fmla="*/ 4349591 w 6400800"/>
                <a:gd name="connsiteY1036" fmla="*/ 221456 h 514350"/>
                <a:gd name="connsiteX1037" fmla="*/ 4345781 w 6400800"/>
                <a:gd name="connsiteY1037" fmla="*/ 194786 h 514350"/>
                <a:gd name="connsiteX1038" fmla="*/ 4342924 w 6400800"/>
                <a:gd name="connsiteY1038" fmla="*/ 170974 h 514350"/>
                <a:gd name="connsiteX1039" fmla="*/ 4341972 w 6400800"/>
                <a:gd name="connsiteY1039" fmla="*/ 194786 h 514350"/>
                <a:gd name="connsiteX1040" fmla="*/ 4341972 w 6400800"/>
                <a:gd name="connsiteY1040" fmla="*/ 217646 h 514350"/>
                <a:gd name="connsiteX1041" fmla="*/ 4340066 w 6400800"/>
                <a:gd name="connsiteY1041" fmla="*/ 205264 h 514350"/>
                <a:gd name="connsiteX1042" fmla="*/ 4339114 w 6400800"/>
                <a:gd name="connsiteY1042" fmla="*/ 226219 h 514350"/>
                <a:gd name="connsiteX1043" fmla="*/ 4338162 w 6400800"/>
                <a:gd name="connsiteY1043" fmla="*/ 250031 h 514350"/>
                <a:gd name="connsiteX1044" fmla="*/ 4338162 w 6400800"/>
                <a:gd name="connsiteY1044" fmla="*/ 252889 h 514350"/>
                <a:gd name="connsiteX1045" fmla="*/ 4337209 w 6400800"/>
                <a:gd name="connsiteY1045" fmla="*/ 250984 h 514350"/>
                <a:gd name="connsiteX1046" fmla="*/ 4318159 w 6400800"/>
                <a:gd name="connsiteY1046" fmla="*/ 196691 h 514350"/>
                <a:gd name="connsiteX1047" fmla="*/ 4289584 w 6400800"/>
                <a:gd name="connsiteY1047" fmla="*/ 116681 h 514350"/>
                <a:gd name="connsiteX1048" fmla="*/ 4278154 w 6400800"/>
                <a:gd name="connsiteY1048" fmla="*/ 86201 h 514350"/>
                <a:gd name="connsiteX1049" fmla="*/ 4285774 w 6400800"/>
                <a:gd name="connsiteY1049" fmla="*/ 117634 h 514350"/>
                <a:gd name="connsiteX1050" fmla="*/ 4307681 w 6400800"/>
                <a:gd name="connsiteY1050" fmla="*/ 199549 h 514350"/>
                <a:gd name="connsiteX1051" fmla="*/ 4334351 w 6400800"/>
                <a:gd name="connsiteY1051" fmla="*/ 295751 h 514350"/>
                <a:gd name="connsiteX1052" fmla="*/ 4334351 w 6400800"/>
                <a:gd name="connsiteY1052" fmla="*/ 296704 h 514350"/>
                <a:gd name="connsiteX1053" fmla="*/ 4334351 w 6400800"/>
                <a:gd name="connsiteY1053" fmla="*/ 294799 h 514350"/>
                <a:gd name="connsiteX1054" fmla="*/ 4334351 w 6400800"/>
                <a:gd name="connsiteY1054" fmla="*/ 301466 h 514350"/>
                <a:gd name="connsiteX1055" fmla="*/ 4333399 w 6400800"/>
                <a:gd name="connsiteY1055" fmla="*/ 315754 h 514350"/>
                <a:gd name="connsiteX1056" fmla="*/ 4329589 w 6400800"/>
                <a:gd name="connsiteY1056" fmla="*/ 344329 h 514350"/>
                <a:gd name="connsiteX1057" fmla="*/ 4328637 w 6400800"/>
                <a:gd name="connsiteY1057" fmla="*/ 343376 h 514350"/>
                <a:gd name="connsiteX1058" fmla="*/ 4326731 w 6400800"/>
                <a:gd name="connsiteY1058" fmla="*/ 340519 h 514350"/>
                <a:gd name="connsiteX1059" fmla="*/ 4325779 w 6400800"/>
                <a:gd name="connsiteY1059" fmla="*/ 333851 h 514350"/>
                <a:gd name="connsiteX1060" fmla="*/ 4315301 w 6400800"/>
                <a:gd name="connsiteY1060" fmla="*/ 267176 h 514350"/>
                <a:gd name="connsiteX1061" fmla="*/ 4301966 w 6400800"/>
                <a:gd name="connsiteY1061" fmla="*/ 202406 h 514350"/>
                <a:gd name="connsiteX1062" fmla="*/ 4303872 w 6400800"/>
                <a:gd name="connsiteY1062" fmla="*/ 268129 h 514350"/>
                <a:gd name="connsiteX1063" fmla="*/ 4303872 w 6400800"/>
                <a:gd name="connsiteY1063" fmla="*/ 274796 h 514350"/>
                <a:gd name="connsiteX1064" fmla="*/ 4301966 w 6400800"/>
                <a:gd name="connsiteY1064" fmla="*/ 290036 h 514350"/>
                <a:gd name="connsiteX1065" fmla="*/ 4300062 w 6400800"/>
                <a:gd name="connsiteY1065" fmla="*/ 300514 h 514350"/>
                <a:gd name="connsiteX1066" fmla="*/ 4288631 w 6400800"/>
                <a:gd name="connsiteY1066" fmla="*/ 286226 h 514350"/>
                <a:gd name="connsiteX1067" fmla="*/ 4299109 w 6400800"/>
                <a:gd name="connsiteY1067" fmla="*/ 305276 h 514350"/>
                <a:gd name="connsiteX1068" fmla="*/ 4296251 w 6400800"/>
                <a:gd name="connsiteY1068" fmla="*/ 323374 h 514350"/>
                <a:gd name="connsiteX1069" fmla="*/ 4292441 w 6400800"/>
                <a:gd name="connsiteY1069" fmla="*/ 346234 h 514350"/>
                <a:gd name="connsiteX1070" fmla="*/ 4290537 w 6400800"/>
                <a:gd name="connsiteY1070" fmla="*/ 343376 h 514350"/>
                <a:gd name="connsiteX1071" fmla="*/ 4288631 w 6400800"/>
                <a:gd name="connsiteY1071" fmla="*/ 308134 h 514350"/>
                <a:gd name="connsiteX1072" fmla="*/ 4281964 w 6400800"/>
                <a:gd name="connsiteY1072" fmla="*/ 231934 h 514350"/>
                <a:gd name="connsiteX1073" fmla="*/ 4277201 w 6400800"/>
                <a:gd name="connsiteY1073" fmla="*/ 309086 h 514350"/>
                <a:gd name="connsiteX1074" fmla="*/ 4277201 w 6400800"/>
                <a:gd name="connsiteY1074" fmla="*/ 318611 h 514350"/>
                <a:gd name="connsiteX1075" fmla="*/ 4273391 w 6400800"/>
                <a:gd name="connsiteY1075" fmla="*/ 310039 h 514350"/>
                <a:gd name="connsiteX1076" fmla="*/ 4272439 w 6400800"/>
                <a:gd name="connsiteY1076" fmla="*/ 303371 h 514350"/>
                <a:gd name="connsiteX1077" fmla="*/ 4270534 w 6400800"/>
                <a:gd name="connsiteY1077" fmla="*/ 273844 h 514350"/>
                <a:gd name="connsiteX1078" fmla="*/ 4269581 w 6400800"/>
                <a:gd name="connsiteY1078" fmla="*/ 260509 h 514350"/>
                <a:gd name="connsiteX1079" fmla="*/ 4269581 w 6400800"/>
                <a:gd name="connsiteY1079" fmla="*/ 255746 h 514350"/>
                <a:gd name="connsiteX1080" fmla="*/ 4270534 w 6400800"/>
                <a:gd name="connsiteY1080" fmla="*/ 234791 h 514350"/>
                <a:gd name="connsiteX1081" fmla="*/ 4273391 w 6400800"/>
                <a:gd name="connsiteY1081" fmla="*/ 155734 h 514350"/>
                <a:gd name="connsiteX1082" fmla="*/ 4259104 w 6400800"/>
                <a:gd name="connsiteY1082" fmla="*/ 233839 h 514350"/>
                <a:gd name="connsiteX1083" fmla="*/ 4253389 w 6400800"/>
                <a:gd name="connsiteY1083" fmla="*/ 271939 h 514350"/>
                <a:gd name="connsiteX1084" fmla="*/ 4252437 w 6400800"/>
                <a:gd name="connsiteY1084" fmla="*/ 270034 h 514350"/>
                <a:gd name="connsiteX1085" fmla="*/ 4253389 w 6400800"/>
                <a:gd name="connsiteY1085" fmla="*/ 262414 h 514350"/>
                <a:gd name="connsiteX1086" fmla="*/ 4255294 w 6400800"/>
                <a:gd name="connsiteY1086" fmla="*/ 240506 h 514350"/>
                <a:gd name="connsiteX1087" fmla="*/ 4249579 w 6400800"/>
                <a:gd name="connsiteY1087" fmla="*/ 262414 h 514350"/>
                <a:gd name="connsiteX1088" fmla="*/ 4248626 w 6400800"/>
                <a:gd name="connsiteY1088" fmla="*/ 264319 h 514350"/>
                <a:gd name="connsiteX1089" fmla="*/ 4246722 w 6400800"/>
                <a:gd name="connsiteY1089" fmla="*/ 261461 h 514350"/>
                <a:gd name="connsiteX1090" fmla="*/ 4244816 w 6400800"/>
                <a:gd name="connsiteY1090" fmla="*/ 257651 h 514350"/>
                <a:gd name="connsiteX1091" fmla="*/ 4244816 w 6400800"/>
                <a:gd name="connsiteY1091" fmla="*/ 251936 h 514350"/>
                <a:gd name="connsiteX1092" fmla="*/ 4243864 w 6400800"/>
                <a:gd name="connsiteY1092" fmla="*/ 256699 h 514350"/>
                <a:gd name="connsiteX1093" fmla="*/ 4240054 w 6400800"/>
                <a:gd name="connsiteY1093" fmla="*/ 251936 h 514350"/>
                <a:gd name="connsiteX1094" fmla="*/ 4229576 w 6400800"/>
                <a:gd name="connsiteY1094" fmla="*/ 235744 h 514350"/>
                <a:gd name="connsiteX1095" fmla="*/ 4220051 w 6400800"/>
                <a:gd name="connsiteY1095" fmla="*/ 222409 h 514350"/>
                <a:gd name="connsiteX1096" fmla="*/ 4226719 w 6400800"/>
                <a:gd name="connsiteY1096" fmla="*/ 237649 h 514350"/>
                <a:gd name="connsiteX1097" fmla="*/ 4234339 w 6400800"/>
                <a:gd name="connsiteY1097" fmla="*/ 254794 h 514350"/>
                <a:gd name="connsiteX1098" fmla="*/ 4236244 w 6400800"/>
                <a:gd name="connsiteY1098" fmla="*/ 258604 h 514350"/>
                <a:gd name="connsiteX1099" fmla="*/ 4231481 w 6400800"/>
                <a:gd name="connsiteY1099" fmla="*/ 251936 h 514350"/>
                <a:gd name="connsiteX1100" fmla="*/ 4220051 w 6400800"/>
                <a:gd name="connsiteY1100" fmla="*/ 237649 h 514350"/>
                <a:gd name="connsiteX1101" fmla="*/ 4202906 w 6400800"/>
                <a:gd name="connsiteY1101" fmla="*/ 219551 h 514350"/>
                <a:gd name="connsiteX1102" fmla="*/ 4196239 w 6400800"/>
                <a:gd name="connsiteY1102" fmla="*/ 213836 h 514350"/>
                <a:gd name="connsiteX1103" fmla="*/ 4201954 w 6400800"/>
                <a:gd name="connsiteY1103" fmla="*/ 220504 h 514350"/>
                <a:gd name="connsiteX1104" fmla="*/ 4216241 w 6400800"/>
                <a:gd name="connsiteY1104" fmla="*/ 240506 h 514350"/>
                <a:gd name="connsiteX1105" fmla="*/ 4225766 w 6400800"/>
                <a:gd name="connsiteY1105" fmla="*/ 255746 h 514350"/>
                <a:gd name="connsiteX1106" fmla="*/ 4235291 w 6400800"/>
                <a:gd name="connsiteY1106" fmla="*/ 273844 h 514350"/>
                <a:gd name="connsiteX1107" fmla="*/ 4235291 w 6400800"/>
                <a:gd name="connsiteY1107" fmla="*/ 274796 h 514350"/>
                <a:gd name="connsiteX1108" fmla="*/ 4235291 w 6400800"/>
                <a:gd name="connsiteY1108" fmla="*/ 282416 h 514350"/>
                <a:gd name="connsiteX1109" fmla="*/ 4234339 w 6400800"/>
                <a:gd name="connsiteY1109" fmla="*/ 281464 h 514350"/>
                <a:gd name="connsiteX1110" fmla="*/ 4229576 w 6400800"/>
                <a:gd name="connsiteY1110" fmla="*/ 276701 h 514350"/>
                <a:gd name="connsiteX1111" fmla="*/ 4233387 w 6400800"/>
                <a:gd name="connsiteY1111" fmla="*/ 282416 h 514350"/>
                <a:gd name="connsiteX1112" fmla="*/ 4235291 w 6400800"/>
                <a:gd name="connsiteY1112" fmla="*/ 284321 h 514350"/>
                <a:gd name="connsiteX1113" fmla="*/ 4235291 w 6400800"/>
                <a:gd name="connsiteY1113" fmla="*/ 285274 h 514350"/>
                <a:gd name="connsiteX1114" fmla="*/ 4229576 w 6400800"/>
                <a:gd name="connsiteY1114" fmla="*/ 310039 h 514350"/>
                <a:gd name="connsiteX1115" fmla="*/ 4222909 w 6400800"/>
                <a:gd name="connsiteY1115" fmla="*/ 295751 h 514350"/>
                <a:gd name="connsiteX1116" fmla="*/ 4228624 w 6400800"/>
                <a:gd name="connsiteY1116" fmla="*/ 316706 h 514350"/>
                <a:gd name="connsiteX1117" fmla="*/ 4226719 w 6400800"/>
                <a:gd name="connsiteY1117" fmla="*/ 327184 h 514350"/>
                <a:gd name="connsiteX1118" fmla="*/ 4223862 w 6400800"/>
                <a:gd name="connsiteY1118" fmla="*/ 341471 h 514350"/>
                <a:gd name="connsiteX1119" fmla="*/ 4222909 w 6400800"/>
                <a:gd name="connsiteY1119" fmla="*/ 334804 h 514350"/>
                <a:gd name="connsiteX1120" fmla="*/ 4219099 w 6400800"/>
                <a:gd name="connsiteY1120" fmla="*/ 311944 h 514350"/>
                <a:gd name="connsiteX1121" fmla="*/ 4219099 w 6400800"/>
                <a:gd name="connsiteY1121" fmla="*/ 331946 h 514350"/>
                <a:gd name="connsiteX1122" fmla="*/ 4217194 w 6400800"/>
                <a:gd name="connsiteY1122" fmla="*/ 322421 h 514350"/>
                <a:gd name="connsiteX1123" fmla="*/ 4198144 w 6400800"/>
                <a:gd name="connsiteY1123" fmla="*/ 240506 h 514350"/>
                <a:gd name="connsiteX1124" fmla="*/ 4205764 w 6400800"/>
                <a:gd name="connsiteY1124" fmla="*/ 323374 h 514350"/>
                <a:gd name="connsiteX1125" fmla="*/ 4210526 w 6400800"/>
                <a:gd name="connsiteY1125" fmla="*/ 364331 h 514350"/>
                <a:gd name="connsiteX1126" fmla="*/ 4210526 w 6400800"/>
                <a:gd name="connsiteY1126" fmla="*/ 363379 h 514350"/>
                <a:gd name="connsiteX1127" fmla="*/ 4206716 w 6400800"/>
                <a:gd name="connsiteY1127" fmla="*/ 350044 h 514350"/>
                <a:gd name="connsiteX1128" fmla="*/ 4202906 w 6400800"/>
                <a:gd name="connsiteY1128" fmla="*/ 338614 h 514350"/>
                <a:gd name="connsiteX1129" fmla="*/ 4202906 w 6400800"/>
                <a:gd name="connsiteY1129" fmla="*/ 350996 h 514350"/>
                <a:gd name="connsiteX1130" fmla="*/ 4202906 w 6400800"/>
                <a:gd name="connsiteY1130" fmla="*/ 365284 h 514350"/>
                <a:gd name="connsiteX1131" fmla="*/ 4202906 w 6400800"/>
                <a:gd name="connsiteY1131" fmla="*/ 373856 h 514350"/>
                <a:gd name="connsiteX1132" fmla="*/ 4202906 w 6400800"/>
                <a:gd name="connsiteY1132" fmla="*/ 380524 h 514350"/>
                <a:gd name="connsiteX1133" fmla="*/ 4201954 w 6400800"/>
                <a:gd name="connsiteY1133" fmla="*/ 378619 h 514350"/>
                <a:gd name="connsiteX1134" fmla="*/ 4201001 w 6400800"/>
                <a:gd name="connsiteY1134" fmla="*/ 361474 h 514350"/>
                <a:gd name="connsiteX1135" fmla="*/ 4196239 w 6400800"/>
                <a:gd name="connsiteY1135" fmla="*/ 290989 h 514350"/>
                <a:gd name="connsiteX1136" fmla="*/ 4191476 w 6400800"/>
                <a:gd name="connsiteY1136" fmla="*/ 343376 h 514350"/>
                <a:gd name="connsiteX1137" fmla="*/ 4188619 w 6400800"/>
                <a:gd name="connsiteY1137" fmla="*/ 335756 h 514350"/>
                <a:gd name="connsiteX1138" fmla="*/ 4181951 w 6400800"/>
                <a:gd name="connsiteY1138" fmla="*/ 319564 h 514350"/>
                <a:gd name="connsiteX1139" fmla="*/ 4180999 w 6400800"/>
                <a:gd name="connsiteY1139" fmla="*/ 316706 h 514350"/>
                <a:gd name="connsiteX1140" fmla="*/ 4180999 w 6400800"/>
                <a:gd name="connsiteY1140" fmla="*/ 256699 h 514350"/>
                <a:gd name="connsiteX1141" fmla="*/ 4180999 w 6400800"/>
                <a:gd name="connsiteY1141" fmla="*/ 230029 h 514350"/>
                <a:gd name="connsiteX1142" fmla="*/ 4177189 w 6400800"/>
                <a:gd name="connsiteY1142" fmla="*/ 256699 h 514350"/>
                <a:gd name="connsiteX1143" fmla="*/ 4175284 w 6400800"/>
                <a:gd name="connsiteY1143" fmla="*/ 270034 h 514350"/>
                <a:gd name="connsiteX1144" fmla="*/ 4174331 w 6400800"/>
                <a:gd name="connsiteY1144" fmla="*/ 251936 h 514350"/>
                <a:gd name="connsiteX1145" fmla="*/ 4168616 w 6400800"/>
                <a:gd name="connsiteY1145" fmla="*/ 176689 h 514350"/>
                <a:gd name="connsiteX1146" fmla="*/ 4162901 w 6400800"/>
                <a:gd name="connsiteY1146" fmla="*/ 251936 h 514350"/>
                <a:gd name="connsiteX1147" fmla="*/ 4160996 w 6400800"/>
                <a:gd name="connsiteY1147" fmla="*/ 287179 h 514350"/>
                <a:gd name="connsiteX1148" fmla="*/ 4154329 w 6400800"/>
                <a:gd name="connsiteY1148" fmla="*/ 303371 h 514350"/>
                <a:gd name="connsiteX1149" fmla="*/ 4146709 w 6400800"/>
                <a:gd name="connsiteY1149" fmla="*/ 280511 h 514350"/>
                <a:gd name="connsiteX1150" fmla="*/ 4140041 w 6400800"/>
                <a:gd name="connsiteY1150" fmla="*/ 246221 h 514350"/>
                <a:gd name="connsiteX1151" fmla="*/ 4133374 w 6400800"/>
                <a:gd name="connsiteY1151" fmla="*/ 224314 h 514350"/>
                <a:gd name="connsiteX1152" fmla="*/ 4134326 w 6400800"/>
                <a:gd name="connsiteY1152" fmla="*/ 230029 h 514350"/>
                <a:gd name="connsiteX1153" fmla="*/ 4136231 w 6400800"/>
                <a:gd name="connsiteY1153" fmla="*/ 247174 h 514350"/>
                <a:gd name="connsiteX1154" fmla="*/ 4136231 w 6400800"/>
                <a:gd name="connsiteY1154" fmla="*/ 250031 h 514350"/>
                <a:gd name="connsiteX1155" fmla="*/ 4118134 w 6400800"/>
                <a:gd name="connsiteY1155" fmla="*/ 197644 h 514350"/>
                <a:gd name="connsiteX1156" fmla="*/ 4093369 w 6400800"/>
                <a:gd name="connsiteY1156" fmla="*/ 121444 h 514350"/>
                <a:gd name="connsiteX1157" fmla="*/ 4083844 w 6400800"/>
                <a:gd name="connsiteY1157" fmla="*/ 92869 h 514350"/>
                <a:gd name="connsiteX1158" fmla="*/ 4089559 w 6400800"/>
                <a:gd name="connsiteY1158" fmla="*/ 122396 h 514350"/>
                <a:gd name="connsiteX1159" fmla="*/ 4106704 w 6400800"/>
                <a:gd name="connsiteY1159" fmla="*/ 200501 h 514350"/>
                <a:gd name="connsiteX1160" fmla="*/ 4119086 w 6400800"/>
                <a:gd name="connsiteY1160" fmla="*/ 248126 h 514350"/>
                <a:gd name="connsiteX1161" fmla="*/ 4117181 w 6400800"/>
                <a:gd name="connsiteY1161" fmla="*/ 262414 h 514350"/>
                <a:gd name="connsiteX1162" fmla="*/ 4114324 w 6400800"/>
                <a:gd name="connsiteY1162" fmla="*/ 290036 h 514350"/>
                <a:gd name="connsiteX1163" fmla="*/ 4110514 w 6400800"/>
                <a:gd name="connsiteY1163" fmla="*/ 284321 h 514350"/>
                <a:gd name="connsiteX1164" fmla="*/ 4114324 w 6400800"/>
                <a:gd name="connsiteY1164" fmla="*/ 269081 h 514350"/>
                <a:gd name="connsiteX1165" fmla="*/ 4108609 w 6400800"/>
                <a:gd name="connsiteY1165" fmla="*/ 282416 h 514350"/>
                <a:gd name="connsiteX1166" fmla="*/ 4102894 w 6400800"/>
                <a:gd name="connsiteY1166" fmla="*/ 273844 h 514350"/>
                <a:gd name="connsiteX1167" fmla="*/ 4096226 w 6400800"/>
                <a:gd name="connsiteY1167" fmla="*/ 263366 h 514350"/>
                <a:gd name="connsiteX1168" fmla="*/ 4097179 w 6400800"/>
                <a:gd name="connsiteY1168" fmla="*/ 262414 h 514350"/>
                <a:gd name="connsiteX1169" fmla="*/ 4096226 w 6400800"/>
                <a:gd name="connsiteY1169" fmla="*/ 263366 h 514350"/>
                <a:gd name="connsiteX1170" fmla="*/ 4090511 w 6400800"/>
                <a:gd name="connsiteY1170" fmla="*/ 253841 h 514350"/>
                <a:gd name="connsiteX1171" fmla="*/ 4090511 w 6400800"/>
                <a:gd name="connsiteY1171" fmla="*/ 252889 h 514350"/>
                <a:gd name="connsiteX1172" fmla="*/ 4090511 w 6400800"/>
                <a:gd name="connsiteY1172" fmla="*/ 238601 h 514350"/>
                <a:gd name="connsiteX1173" fmla="*/ 4090511 w 6400800"/>
                <a:gd name="connsiteY1173" fmla="*/ 215741 h 514350"/>
                <a:gd name="connsiteX1174" fmla="*/ 4089559 w 6400800"/>
                <a:gd name="connsiteY1174" fmla="*/ 195739 h 514350"/>
                <a:gd name="connsiteX1175" fmla="*/ 4086701 w 6400800"/>
                <a:gd name="connsiteY1175" fmla="*/ 214789 h 514350"/>
                <a:gd name="connsiteX1176" fmla="*/ 4083844 w 6400800"/>
                <a:gd name="connsiteY1176" fmla="*/ 236696 h 514350"/>
                <a:gd name="connsiteX1177" fmla="*/ 4083844 w 6400800"/>
                <a:gd name="connsiteY1177" fmla="*/ 239554 h 514350"/>
                <a:gd name="connsiteX1178" fmla="*/ 4081939 w 6400800"/>
                <a:gd name="connsiteY1178" fmla="*/ 236696 h 514350"/>
                <a:gd name="connsiteX1179" fmla="*/ 4081939 w 6400800"/>
                <a:gd name="connsiteY1179" fmla="*/ 234791 h 514350"/>
                <a:gd name="connsiteX1180" fmla="*/ 4081939 w 6400800"/>
                <a:gd name="connsiteY1180" fmla="*/ 210026 h 514350"/>
                <a:gd name="connsiteX1181" fmla="*/ 4081939 w 6400800"/>
                <a:gd name="connsiteY1181" fmla="*/ 188119 h 514350"/>
                <a:gd name="connsiteX1182" fmla="*/ 4078129 w 6400800"/>
                <a:gd name="connsiteY1182" fmla="*/ 210026 h 514350"/>
                <a:gd name="connsiteX1183" fmla="*/ 4075271 w 6400800"/>
                <a:gd name="connsiteY1183" fmla="*/ 227171 h 514350"/>
                <a:gd name="connsiteX1184" fmla="*/ 4059079 w 6400800"/>
                <a:gd name="connsiteY1184" fmla="*/ 202406 h 514350"/>
                <a:gd name="connsiteX1185" fmla="*/ 4073366 w 6400800"/>
                <a:gd name="connsiteY1185" fmla="*/ 236696 h 514350"/>
                <a:gd name="connsiteX1186" fmla="*/ 4071461 w 6400800"/>
                <a:gd name="connsiteY1186" fmla="*/ 250984 h 514350"/>
                <a:gd name="connsiteX1187" fmla="*/ 4067651 w 6400800"/>
                <a:gd name="connsiteY1187" fmla="*/ 268129 h 514350"/>
                <a:gd name="connsiteX1188" fmla="*/ 4064794 w 6400800"/>
                <a:gd name="connsiteY1188" fmla="*/ 279559 h 514350"/>
                <a:gd name="connsiteX1189" fmla="*/ 4061936 w 6400800"/>
                <a:gd name="connsiteY1189" fmla="*/ 253841 h 514350"/>
                <a:gd name="connsiteX1190" fmla="*/ 4054316 w 6400800"/>
                <a:gd name="connsiteY1190" fmla="*/ 207169 h 514350"/>
                <a:gd name="connsiteX1191" fmla="*/ 4050506 w 6400800"/>
                <a:gd name="connsiteY1191" fmla="*/ 186214 h 514350"/>
                <a:gd name="connsiteX1192" fmla="*/ 4046696 w 6400800"/>
                <a:gd name="connsiteY1192" fmla="*/ 168116 h 514350"/>
                <a:gd name="connsiteX1193" fmla="*/ 4040029 w 6400800"/>
                <a:gd name="connsiteY1193" fmla="*/ 137636 h 514350"/>
                <a:gd name="connsiteX1194" fmla="*/ 4034314 w 6400800"/>
                <a:gd name="connsiteY1194" fmla="*/ 111919 h 514350"/>
                <a:gd name="connsiteX1195" fmla="*/ 4036219 w 6400800"/>
                <a:gd name="connsiteY1195" fmla="*/ 138589 h 514350"/>
                <a:gd name="connsiteX1196" fmla="*/ 4039076 w 6400800"/>
                <a:gd name="connsiteY1196" fmla="*/ 169069 h 514350"/>
                <a:gd name="connsiteX1197" fmla="*/ 4042886 w 6400800"/>
                <a:gd name="connsiteY1197" fmla="*/ 208121 h 514350"/>
                <a:gd name="connsiteX1198" fmla="*/ 4044791 w 6400800"/>
                <a:gd name="connsiteY1198" fmla="*/ 238601 h 514350"/>
                <a:gd name="connsiteX1199" fmla="*/ 4031456 w 6400800"/>
                <a:gd name="connsiteY1199" fmla="*/ 170021 h 514350"/>
                <a:gd name="connsiteX1200" fmla="*/ 4036219 w 6400800"/>
                <a:gd name="connsiteY1200" fmla="*/ 252889 h 514350"/>
                <a:gd name="connsiteX1201" fmla="*/ 4037171 w 6400800"/>
                <a:gd name="connsiteY1201" fmla="*/ 264319 h 514350"/>
                <a:gd name="connsiteX1202" fmla="*/ 4035266 w 6400800"/>
                <a:gd name="connsiteY1202" fmla="*/ 271939 h 514350"/>
                <a:gd name="connsiteX1203" fmla="*/ 4030504 w 6400800"/>
                <a:gd name="connsiteY1203" fmla="*/ 266224 h 514350"/>
                <a:gd name="connsiteX1204" fmla="*/ 4023836 w 6400800"/>
                <a:gd name="connsiteY1204" fmla="*/ 258604 h 514350"/>
                <a:gd name="connsiteX1205" fmla="*/ 4009549 w 6400800"/>
                <a:gd name="connsiteY1205" fmla="*/ 229076 h 514350"/>
                <a:gd name="connsiteX1206" fmla="*/ 3996214 w 6400800"/>
                <a:gd name="connsiteY1206" fmla="*/ 203359 h 514350"/>
                <a:gd name="connsiteX1207" fmla="*/ 4005739 w 6400800"/>
                <a:gd name="connsiteY1207" fmla="*/ 230981 h 514350"/>
                <a:gd name="connsiteX1208" fmla="*/ 4014311 w 6400800"/>
                <a:gd name="connsiteY1208" fmla="*/ 255746 h 514350"/>
                <a:gd name="connsiteX1209" fmla="*/ 4007644 w 6400800"/>
                <a:gd name="connsiteY1209" fmla="*/ 243364 h 514350"/>
                <a:gd name="connsiteX1210" fmla="*/ 4015264 w 6400800"/>
                <a:gd name="connsiteY1210" fmla="*/ 267176 h 514350"/>
                <a:gd name="connsiteX1211" fmla="*/ 4024789 w 6400800"/>
                <a:gd name="connsiteY1211" fmla="*/ 294799 h 514350"/>
                <a:gd name="connsiteX1212" fmla="*/ 4026694 w 6400800"/>
                <a:gd name="connsiteY1212" fmla="*/ 301466 h 514350"/>
                <a:gd name="connsiteX1213" fmla="*/ 4017169 w 6400800"/>
                <a:gd name="connsiteY1213" fmla="*/ 329089 h 514350"/>
                <a:gd name="connsiteX1214" fmla="*/ 4016216 w 6400800"/>
                <a:gd name="connsiteY1214" fmla="*/ 328136 h 514350"/>
                <a:gd name="connsiteX1215" fmla="*/ 4005739 w 6400800"/>
                <a:gd name="connsiteY1215" fmla="*/ 320516 h 514350"/>
                <a:gd name="connsiteX1216" fmla="*/ 4005739 w 6400800"/>
                <a:gd name="connsiteY1216" fmla="*/ 318611 h 514350"/>
                <a:gd name="connsiteX1217" fmla="*/ 4004786 w 6400800"/>
                <a:gd name="connsiteY1217" fmla="*/ 310991 h 514350"/>
                <a:gd name="connsiteX1218" fmla="*/ 4002881 w 6400800"/>
                <a:gd name="connsiteY1218" fmla="*/ 269081 h 514350"/>
                <a:gd name="connsiteX1219" fmla="*/ 4000024 w 6400800"/>
                <a:gd name="connsiteY1219" fmla="*/ 284321 h 514350"/>
                <a:gd name="connsiteX1220" fmla="*/ 3993356 w 6400800"/>
                <a:gd name="connsiteY1220" fmla="*/ 248126 h 514350"/>
                <a:gd name="connsiteX1221" fmla="*/ 3993356 w 6400800"/>
                <a:gd name="connsiteY1221" fmla="*/ 286226 h 514350"/>
                <a:gd name="connsiteX1222" fmla="*/ 3992404 w 6400800"/>
                <a:gd name="connsiteY1222" fmla="*/ 286226 h 514350"/>
                <a:gd name="connsiteX1223" fmla="*/ 3990499 w 6400800"/>
                <a:gd name="connsiteY1223" fmla="*/ 287179 h 514350"/>
                <a:gd name="connsiteX1224" fmla="*/ 3985736 w 6400800"/>
                <a:gd name="connsiteY1224" fmla="*/ 292894 h 514350"/>
                <a:gd name="connsiteX1225" fmla="*/ 3985736 w 6400800"/>
                <a:gd name="connsiteY1225" fmla="*/ 292894 h 514350"/>
                <a:gd name="connsiteX1226" fmla="*/ 3985736 w 6400800"/>
                <a:gd name="connsiteY1226" fmla="*/ 293846 h 514350"/>
                <a:gd name="connsiteX1227" fmla="*/ 3983831 w 6400800"/>
                <a:gd name="connsiteY1227" fmla="*/ 313849 h 514350"/>
                <a:gd name="connsiteX1228" fmla="*/ 3978116 w 6400800"/>
                <a:gd name="connsiteY1228" fmla="*/ 303371 h 514350"/>
                <a:gd name="connsiteX1229" fmla="*/ 3987641 w 6400800"/>
                <a:gd name="connsiteY1229" fmla="*/ 272891 h 514350"/>
                <a:gd name="connsiteX1230" fmla="*/ 3976211 w 6400800"/>
                <a:gd name="connsiteY1230" fmla="*/ 298609 h 514350"/>
                <a:gd name="connsiteX1231" fmla="*/ 3973354 w 6400800"/>
                <a:gd name="connsiteY1231" fmla="*/ 293846 h 514350"/>
                <a:gd name="connsiteX1232" fmla="*/ 3973354 w 6400800"/>
                <a:gd name="connsiteY1232" fmla="*/ 288131 h 514350"/>
                <a:gd name="connsiteX1233" fmla="*/ 3973354 w 6400800"/>
                <a:gd name="connsiteY1233" fmla="*/ 287179 h 514350"/>
                <a:gd name="connsiteX1234" fmla="*/ 3977164 w 6400800"/>
                <a:gd name="connsiteY1234" fmla="*/ 278606 h 514350"/>
                <a:gd name="connsiteX1235" fmla="*/ 3980974 w 6400800"/>
                <a:gd name="connsiteY1235" fmla="*/ 270986 h 514350"/>
                <a:gd name="connsiteX1236" fmla="*/ 3976211 w 6400800"/>
                <a:gd name="connsiteY1236" fmla="*/ 277654 h 514350"/>
                <a:gd name="connsiteX1237" fmla="*/ 3973354 w 6400800"/>
                <a:gd name="connsiteY1237" fmla="*/ 282416 h 514350"/>
                <a:gd name="connsiteX1238" fmla="*/ 3974306 w 6400800"/>
                <a:gd name="connsiteY1238" fmla="*/ 254794 h 514350"/>
                <a:gd name="connsiteX1239" fmla="*/ 3975259 w 6400800"/>
                <a:gd name="connsiteY1239" fmla="*/ 230029 h 514350"/>
                <a:gd name="connsiteX1240" fmla="*/ 3970496 w 6400800"/>
                <a:gd name="connsiteY1240" fmla="*/ 254794 h 514350"/>
                <a:gd name="connsiteX1241" fmla="*/ 3965734 w 6400800"/>
                <a:gd name="connsiteY1241" fmla="*/ 281464 h 514350"/>
                <a:gd name="connsiteX1242" fmla="*/ 3961924 w 6400800"/>
                <a:gd name="connsiteY1242" fmla="*/ 274796 h 514350"/>
                <a:gd name="connsiteX1243" fmla="*/ 3962876 w 6400800"/>
                <a:gd name="connsiteY1243" fmla="*/ 269081 h 514350"/>
                <a:gd name="connsiteX1244" fmla="*/ 3966686 w 6400800"/>
                <a:gd name="connsiteY1244" fmla="*/ 245269 h 514350"/>
                <a:gd name="connsiteX1245" fmla="*/ 3959066 w 6400800"/>
                <a:gd name="connsiteY1245" fmla="*/ 268129 h 514350"/>
                <a:gd name="connsiteX1246" fmla="*/ 3959066 w 6400800"/>
                <a:gd name="connsiteY1246" fmla="*/ 269081 h 514350"/>
                <a:gd name="connsiteX1247" fmla="*/ 3958114 w 6400800"/>
                <a:gd name="connsiteY1247" fmla="*/ 267176 h 514350"/>
                <a:gd name="connsiteX1248" fmla="*/ 3958114 w 6400800"/>
                <a:gd name="connsiteY1248" fmla="*/ 269081 h 514350"/>
                <a:gd name="connsiteX1249" fmla="*/ 3955256 w 6400800"/>
                <a:gd name="connsiteY1249" fmla="*/ 264319 h 514350"/>
                <a:gd name="connsiteX1250" fmla="*/ 3954304 w 6400800"/>
                <a:gd name="connsiteY1250" fmla="*/ 247174 h 514350"/>
                <a:gd name="connsiteX1251" fmla="*/ 3951446 w 6400800"/>
                <a:gd name="connsiteY1251" fmla="*/ 214789 h 514350"/>
                <a:gd name="connsiteX1252" fmla="*/ 3947636 w 6400800"/>
                <a:gd name="connsiteY1252" fmla="*/ 190024 h 514350"/>
                <a:gd name="connsiteX1253" fmla="*/ 3943826 w 6400800"/>
                <a:gd name="connsiteY1253" fmla="*/ 169069 h 514350"/>
                <a:gd name="connsiteX1254" fmla="*/ 3943826 w 6400800"/>
                <a:gd name="connsiteY1254" fmla="*/ 190024 h 514350"/>
                <a:gd name="connsiteX1255" fmla="*/ 3943826 w 6400800"/>
                <a:gd name="connsiteY1255" fmla="*/ 214789 h 514350"/>
                <a:gd name="connsiteX1256" fmla="*/ 3943826 w 6400800"/>
                <a:gd name="connsiteY1256" fmla="*/ 225266 h 514350"/>
                <a:gd name="connsiteX1257" fmla="*/ 3940969 w 6400800"/>
                <a:gd name="connsiteY1257" fmla="*/ 215741 h 514350"/>
                <a:gd name="connsiteX1258" fmla="*/ 3939064 w 6400800"/>
                <a:gd name="connsiteY1258" fmla="*/ 207169 h 514350"/>
                <a:gd name="connsiteX1259" fmla="*/ 3940016 w 6400800"/>
                <a:gd name="connsiteY1259" fmla="*/ 205264 h 514350"/>
                <a:gd name="connsiteX1260" fmla="*/ 3939064 w 6400800"/>
                <a:gd name="connsiteY1260" fmla="*/ 206216 h 514350"/>
                <a:gd name="connsiteX1261" fmla="*/ 3936206 w 6400800"/>
                <a:gd name="connsiteY1261" fmla="*/ 197644 h 514350"/>
                <a:gd name="connsiteX1262" fmla="*/ 3937159 w 6400800"/>
                <a:gd name="connsiteY1262" fmla="*/ 208121 h 514350"/>
                <a:gd name="connsiteX1263" fmla="*/ 3929539 w 6400800"/>
                <a:gd name="connsiteY1263" fmla="*/ 216694 h 514350"/>
                <a:gd name="connsiteX1264" fmla="*/ 3925729 w 6400800"/>
                <a:gd name="connsiteY1264" fmla="*/ 197644 h 514350"/>
                <a:gd name="connsiteX1265" fmla="*/ 3916204 w 6400800"/>
                <a:gd name="connsiteY1265" fmla="*/ 158591 h 514350"/>
                <a:gd name="connsiteX1266" fmla="*/ 3912394 w 6400800"/>
                <a:gd name="connsiteY1266" fmla="*/ 144304 h 514350"/>
                <a:gd name="connsiteX1267" fmla="*/ 3915251 w 6400800"/>
                <a:gd name="connsiteY1267" fmla="*/ 139541 h 514350"/>
                <a:gd name="connsiteX1268" fmla="*/ 3935254 w 6400800"/>
                <a:gd name="connsiteY1268" fmla="*/ 110966 h 514350"/>
                <a:gd name="connsiteX1269" fmla="*/ 3912394 w 6400800"/>
                <a:gd name="connsiteY1269" fmla="*/ 136684 h 514350"/>
                <a:gd name="connsiteX1270" fmla="*/ 3910489 w 6400800"/>
                <a:gd name="connsiteY1270" fmla="*/ 138589 h 514350"/>
                <a:gd name="connsiteX1271" fmla="*/ 3906679 w 6400800"/>
                <a:gd name="connsiteY1271" fmla="*/ 128111 h 514350"/>
                <a:gd name="connsiteX1272" fmla="*/ 3898106 w 6400800"/>
                <a:gd name="connsiteY1272" fmla="*/ 102394 h 514350"/>
                <a:gd name="connsiteX1273" fmla="*/ 3902869 w 6400800"/>
                <a:gd name="connsiteY1273" fmla="*/ 129064 h 514350"/>
                <a:gd name="connsiteX1274" fmla="*/ 3905726 w 6400800"/>
                <a:gd name="connsiteY1274" fmla="*/ 143351 h 514350"/>
                <a:gd name="connsiteX1275" fmla="*/ 3905726 w 6400800"/>
                <a:gd name="connsiteY1275" fmla="*/ 143351 h 514350"/>
                <a:gd name="connsiteX1276" fmla="*/ 3887629 w 6400800"/>
                <a:gd name="connsiteY1276" fmla="*/ 167164 h 514350"/>
                <a:gd name="connsiteX1277" fmla="*/ 3866674 w 6400800"/>
                <a:gd name="connsiteY1277" fmla="*/ 195739 h 514350"/>
                <a:gd name="connsiteX1278" fmla="*/ 3862864 w 6400800"/>
                <a:gd name="connsiteY1278" fmla="*/ 182404 h 514350"/>
                <a:gd name="connsiteX1279" fmla="*/ 3854291 w 6400800"/>
                <a:gd name="connsiteY1279" fmla="*/ 155734 h 514350"/>
                <a:gd name="connsiteX1280" fmla="*/ 3859054 w 6400800"/>
                <a:gd name="connsiteY1280" fmla="*/ 183356 h 514350"/>
                <a:gd name="connsiteX1281" fmla="*/ 3862864 w 6400800"/>
                <a:gd name="connsiteY1281" fmla="*/ 202406 h 514350"/>
                <a:gd name="connsiteX1282" fmla="*/ 3858101 w 6400800"/>
                <a:gd name="connsiteY1282" fmla="*/ 209074 h 514350"/>
                <a:gd name="connsiteX1283" fmla="*/ 3853339 w 6400800"/>
                <a:gd name="connsiteY1283" fmla="*/ 216694 h 514350"/>
                <a:gd name="connsiteX1284" fmla="*/ 3849529 w 6400800"/>
                <a:gd name="connsiteY1284" fmla="*/ 195739 h 514350"/>
                <a:gd name="connsiteX1285" fmla="*/ 3852386 w 6400800"/>
                <a:gd name="connsiteY1285" fmla="*/ 178594 h 514350"/>
                <a:gd name="connsiteX1286" fmla="*/ 3855244 w 6400800"/>
                <a:gd name="connsiteY1286" fmla="*/ 158591 h 514350"/>
                <a:gd name="connsiteX1287" fmla="*/ 3848576 w 6400800"/>
                <a:gd name="connsiteY1287" fmla="*/ 177641 h 514350"/>
                <a:gd name="connsiteX1288" fmla="*/ 3841909 w 6400800"/>
                <a:gd name="connsiteY1288" fmla="*/ 199549 h 514350"/>
                <a:gd name="connsiteX1289" fmla="*/ 3838099 w 6400800"/>
                <a:gd name="connsiteY1289" fmla="*/ 212884 h 514350"/>
                <a:gd name="connsiteX1290" fmla="*/ 3835241 w 6400800"/>
                <a:gd name="connsiteY1290" fmla="*/ 225266 h 514350"/>
                <a:gd name="connsiteX1291" fmla="*/ 3834289 w 6400800"/>
                <a:gd name="connsiteY1291" fmla="*/ 222409 h 514350"/>
                <a:gd name="connsiteX1292" fmla="*/ 3825716 w 6400800"/>
                <a:gd name="connsiteY1292" fmla="*/ 209074 h 514350"/>
                <a:gd name="connsiteX1293" fmla="*/ 3809524 w 6400800"/>
                <a:gd name="connsiteY1293" fmla="*/ 184309 h 514350"/>
                <a:gd name="connsiteX1294" fmla="*/ 3821906 w 6400800"/>
                <a:gd name="connsiteY1294" fmla="*/ 210979 h 514350"/>
                <a:gd name="connsiteX1295" fmla="*/ 3828574 w 6400800"/>
                <a:gd name="connsiteY1295" fmla="*/ 224314 h 514350"/>
                <a:gd name="connsiteX1296" fmla="*/ 3832384 w 6400800"/>
                <a:gd name="connsiteY1296" fmla="*/ 234791 h 514350"/>
                <a:gd name="connsiteX1297" fmla="*/ 3828574 w 6400800"/>
                <a:gd name="connsiteY1297" fmla="*/ 254794 h 514350"/>
                <a:gd name="connsiteX1298" fmla="*/ 3825716 w 6400800"/>
                <a:gd name="connsiteY1298" fmla="*/ 259556 h 514350"/>
                <a:gd name="connsiteX1299" fmla="*/ 3820954 w 6400800"/>
                <a:gd name="connsiteY1299" fmla="*/ 269081 h 514350"/>
                <a:gd name="connsiteX1300" fmla="*/ 3820001 w 6400800"/>
                <a:gd name="connsiteY1300" fmla="*/ 267176 h 514350"/>
                <a:gd name="connsiteX1301" fmla="*/ 3804761 w 6400800"/>
                <a:gd name="connsiteY1301" fmla="*/ 249079 h 514350"/>
                <a:gd name="connsiteX1302" fmla="*/ 3817144 w 6400800"/>
                <a:gd name="connsiteY1302" fmla="*/ 270034 h 514350"/>
                <a:gd name="connsiteX1303" fmla="*/ 3819049 w 6400800"/>
                <a:gd name="connsiteY1303" fmla="*/ 272891 h 514350"/>
                <a:gd name="connsiteX1304" fmla="*/ 3806666 w 6400800"/>
                <a:gd name="connsiteY1304" fmla="*/ 294799 h 514350"/>
                <a:gd name="connsiteX1305" fmla="*/ 3806666 w 6400800"/>
                <a:gd name="connsiteY1305" fmla="*/ 294799 h 514350"/>
                <a:gd name="connsiteX1306" fmla="*/ 3803809 w 6400800"/>
                <a:gd name="connsiteY1306" fmla="*/ 290989 h 514350"/>
                <a:gd name="connsiteX1307" fmla="*/ 3802856 w 6400800"/>
                <a:gd name="connsiteY1307" fmla="*/ 287179 h 514350"/>
                <a:gd name="connsiteX1308" fmla="*/ 3799999 w 6400800"/>
                <a:gd name="connsiteY1308" fmla="*/ 276701 h 514350"/>
                <a:gd name="connsiteX1309" fmla="*/ 3795236 w 6400800"/>
                <a:gd name="connsiteY1309" fmla="*/ 260509 h 514350"/>
                <a:gd name="connsiteX1310" fmla="*/ 3790474 w 6400800"/>
                <a:gd name="connsiteY1310" fmla="*/ 246221 h 514350"/>
                <a:gd name="connsiteX1311" fmla="*/ 3791426 w 6400800"/>
                <a:gd name="connsiteY1311" fmla="*/ 260509 h 514350"/>
                <a:gd name="connsiteX1312" fmla="*/ 3792379 w 6400800"/>
                <a:gd name="connsiteY1312" fmla="*/ 273844 h 514350"/>
                <a:gd name="connsiteX1313" fmla="*/ 3787616 w 6400800"/>
                <a:gd name="connsiteY1313" fmla="*/ 268129 h 514350"/>
                <a:gd name="connsiteX1314" fmla="*/ 3777139 w 6400800"/>
                <a:gd name="connsiteY1314" fmla="*/ 255746 h 514350"/>
                <a:gd name="connsiteX1315" fmla="*/ 3773329 w 6400800"/>
                <a:gd name="connsiteY1315" fmla="*/ 246221 h 514350"/>
                <a:gd name="connsiteX1316" fmla="*/ 3764756 w 6400800"/>
                <a:gd name="connsiteY1316" fmla="*/ 224314 h 514350"/>
                <a:gd name="connsiteX1317" fmla="*/ 3769519 w 6400800"/>
                <a:gd name="connsiteY1317" fmla="*/ 247174 h 514350"/>
                <a:gd name="connsiteX1318" fmla="*/ 3776186 w 6400800"/>
                <a:gd name="connsiteY1318" fmla="*/ 273844 h 514350"/>
                <a:gd name="connsiteX1319" fmla="*/ 3781901 w 6400800"/>
                <a:gd name="connsiteY1319" fmla="*/ 299561 h 514350"/>
                <a:gd name="connsiteX1320" fmla="*/ 3760946 w 6400800"/>
                <a:gd name="connsiteY1320" fmla="*/ 234791 h 514350"/>
                <a:gd name="connsiteX1321" fmla="*/ 3755231 w 6400800"/>
                <a:gd name="connsiteY1321" fmla="*/ 218599 h 514350"/>
                <a:gd name="connsiteX1322" fmla="*/ 3759041 w 6400800"/>
                <a:gd name="connsiteY1322" fmla="*/ 211931 h 514350"/>
                <a:gd name="connsiteX1323" fmla="*/ 3754279 w 6400800"/>
                <a:gd name="connsiteY1323" fmla="*/ 217646 h 514350"/>
                <a:gd name="connsiteX1324" fmla="*/ 3750469 w 6400800"/>
                <a:gd name="connsiteY1324" fmla="*/ 208121 h 514350"/>
                <a:gd name="connsiteX1325" fmla="*/ 3752374 w 6400800"/>
                <a:gd name="connsiteY1325" fmla="*/ 197644 h 514350"/>
                <a:gd name="connsiteX1326" fmla="*/ 3748564 w 6400800"/>
                <a:gd name="connsiteY1326" fmla="*/ 205264 h 514350"/>
                <a:gd name="connsiteX1327" fmla="*/ 3734276 w 6400800"/>
                <a:gd name="connsiteY1327" fmla="*/ 167164 h 514350"/>
                <a:gd name="connsiteX1328" fmla="*/ 3742849 w 6400800"/>
                <a:gd name="connsiteY1328" fmla="*/ 217646 h 514350"/>
                <a:gd name="connsiteX1329" fmla="*/ 3736181 w 6400800"/>
                <a:gd name="connsiteY1329" fmla="*/ 236696 h 514350"/>
                <a:gd name="connsiteX1330" fmla="*/ 3735229 w 6400800"/>
                <a:gd name="connsiteY1330" fmla="*/ 238601 h 514350"/>
                <a:gd name="connsiteX1331" fmla="*/ 3730466 w 6400800"/>
                <a:gd name="connsiteY1331" fmla="*/ 245269 h 514350"/>
                <a:gd name="connsiteX1332" fmla="*/ 3726656 w 6400800"/>
                <a:gd name="connsiteY1332" fmla="*/ 236696 h 514350"/>
                <a:gd name="connsiteX1333" fmla="*/ 3726656 w 6400800"/>
                <a:gd name="connsiteY1333" fmla="*/ 232886 h 514350"/>
                <a:gd name="connsiteX1334" fmla="*/ 3725704 w 6400800"/>
                <a:gd name="connsiteY1334" fmla="*/ 214789 h 514350"/>
                <a:gd name="connsiteX1335" fmla="*/ 3722846 w 6400800"/>
                <a:gd name="connsiteY1335" fmla="*/ 230029 h 514350"/>
                <a:gd name="connsiteX1336" fmla="*/ 3721894 w 6400800"/>
                <a:gd name="connsiteY1336" fmla="*/ 229076 h 514350"/>
                <a:gd name="connsiteX1337" fmla="*/ 3721894 w 6400800"/>
                <a:gd name="connsiteY1337" fmla="*/ 229076 h 514350"/>
                <a:gd name="connsiteX1338" fmla="*/ 3725704 w 6400800"/>
                <a:gd name="connsiteY1338" fmla="*/ 190976 h 514350"/>
                <a:gd name="connsiteX1339" fmla="*/ 3727609 w 6400800"/>
                <a:gd name="connsiteY1339" fmla="*/ 172879 h 514350"/>
                <a:gd name="connsiteX1340" fmla="*/ 3730466 w 6400800"/>
                <a:gd name="connsiteY1340" fmla="*/ 155734 h 514350"/>
                <a:gd name="connsiteX1341" fmla="*/ 3734276 w 6400800"/>
                <a:gd name="connsiteY1341" fmla="*/ 128111 h 514350"/>
                <a:gd name="connsiteX1342" fmla="*/ 3737134 w 6400800"/>
                <a:gd name="connsiteY1342" fmla="*/ 104299 h 514350"/>
                <a:gd name="connsiteX1343" fmla="*/ 3730466 w 6400800"/>
                <a:gd name="connsiteY1343" fmla="*/ 127159 h 514350"/>
                <a:gd name="connsiteX1344" fmla="*/ 3722846 w 6400800"/>
                <a:gd name="connsiteY1344" fmla="*/ 153829 h 514350"/>
                <a:gd name="connsiteX1345" fmla="*/ 3718084 w 6400800"/>
                <a:gd name="connsiteY1345" fmla="*/ 170021 h 514350"/>
                <a:gd name="connsiteX1346" fmla="*/ 3714274 w 6400800"/>
                <a:gd name="connsiteY1346" fmla="*/ 188119 h 514350"/>
                <a:gd name="connsiteX1347" fmla="*/ 3710464 w 6400800"/>
                <a:gd name="connsiteY1347" fmla="*/ 208121 h 514350"/>
                <a:gd name="connsiteX1348" fmla="*/ 3710464 w 6400800"/>
                <a:gd name="connsiteY1348" fmla="*/ 207169 h 514350"/>
                <a:gd name="connsiteX1349" fmla="*/ 3691414 w 6400800"/>
                <a:gd name="connsiteY1349" fmla="*/ 174784 h 514350"/>
                <a:gd name="connsiteX1350" fmla="*/ 3677126 w 6400800"/>
                <a:gd name="connsiteY1350" fmla="*/ 150971 h 514350"/>
                <a:gd name="connsiteX1351" fmla="*/ 3678079 w 6400800"/>
                <a:gd name="connsiteY1351" fmla="*/ 137636 h 514350"/>
                <a:gd name="connsiteX1352" fmla="*/ 3675221 w 6400800"/>
                <a:gd name="connsiteY1352" fmla="*/ 149066 h 514350"/>
                <a:gd name="connsiteX1353" fmla="*/ 3674269 w 6400800"/>
                <a:gd name="connsiteY1353" fmla="*/ 147161 h 514350"/>
                <a:gd name="connsiteX1354" fmla="*/ 3675221 w 6400800"/>
                <a:gd name="connsiteY1354" fmla="*/ 150019 h 514350"/>
                <a:gd name="connsiteX1355" fmla="*/ 3672364 w 6400800"/>
                <a:gd name="connsiteY1355" fmla="*/ 164306 h 514350"/>
                <a:gd name="connsiteX1356" fmla="*/ 3665696 w 6400800"/>
                <a:gd name="connsiteY1356" fmla="*/ 194786 h 514350"/>
                <a:gd name="connsiteX1357" fmla="*/ 3662839 w 6400800"/>
                <a:gd name="connsiteY1357" fmla="*/ 209074 h 514350"/>
                <a:gd name="connsiteX1358" fmla="*/ 3661886 w 6400800"/>
                <a:gd name="connsiteY1358" fmla="*/ 210026 h 514350"/>
                <a:gd name="connsiteX1359" fmla="*/ 3658076 w 6400800"/>
                <a:gd name="connsiteY1359" fmla="*/ 216694 h 514350"/>
                <a:gd name="connsiteX1360" fmla="*/ 3658076 w 6400800"/>
                <a:gd name="connsiteY1360" fmla="*/ 174784 h 514350"/>
                <a:gd name="connsiteX1361" fmla="*/ 3645694 w 6400800"/>
                <a:gd name="connsiteY1361" fmla="*/ 239554 h 514350"/>
                <a:gd name="connsiteX1362" fmla="*/ 3644741 w 6400800"/>
                <a:gd name="connsiteY1362" fmla="*/ 246221 h 514350"/>
                <a:gd name="connsiteX1363" fmla="*/ 3643789 w 6400800"/>
                <a:gd name="connsiteY1363" fmla="*/ 249079 h 514350"/>
                <a:gd name="connsiteX1364" fmla="*/ 3640931 w 6400800"/>
                <a:gd name="connsiteY1364" fmla="*/ 259556 h 514350"/>
                <a:gd name="connsiteX1365" fmla="*/ 3633311 w 6400800"/>
                <a:gd name="connsiteY1365" fmla="*/ 243364 h 514350"/>
                <a:gd name="connsiteX1366" fmla="*/ 3639979 w 6400800"/>
                <a:gd name="connsiteY1366" fmla="*/ 265271 h 514350"/>
                <a:gd name="connsiteX1367" fmla="*/ 3637121 w 6400800"/>
                <a:gd name="connsiteY1367" fmla="*/ 275749 h 514350"/>
                <a:gd name="connsiteX1368" fmla="*/ 3627596 w 6400800"/>
                <a:gd name="connsiteY1368" fmla="*/ 261461 h 514350"/>
                <a:gd name="connsiteX1369" fmla="*/ 3635216 w 6400800"/>
                <a:gd name="connsiteY1369" fmla="*/ 280511 h 514350"/>
                <a:gd name="connsiteX1370" fmla="*/ 3635216 w 6400800"/>
                <a:gd name="connsiteY1370" fmla="*/ 281464 h 514350"/>
                <a:gd name="connsiteX1371" fmla="*/ 3630454 w 6400800"/>
                <a:gd name="connsiteY1371" fmla="*/ 309086 h 514350"/>
                <a:gd name="connsiteX1372" fmla="*/ 3627596 w 6400800"/>
                <a:gd name="connsiteY1372" fmla="*/ 332899 h 514350"/>
                <a:gd name="connsiteX1373" fmla="*/ 3620929 w 6400800"/>
                <a:gd name="connsiteY1373" fmla="*/ 312896 h 514350"/>
                <a:gd name="connsiteX1374" fmla="*/ 3620929 w 6400800"/>
                <a:gd name="connsiteY1374" fmla="*/ 309086 h 514350"/>
                <a:gd name="connsiteX1375" fmla="*/ 3619976 w 6400800"/>
                <a:gd name="connsiteY1375" fmla="*/ 310991 h 514350"/>
                <a:gd name="connsiteX1376" fmla="*/ 3619024 w 6400800"/>
                <a:gd name="connsiteY1376" fmla="*/ 308134 h 514350"/>
                <a:gd name="connsiteX1377" fmla="*/ 3622834 w 6400800"/>
                <a:gd name="connsiteY1377" fmla="*/ 272891 h 514350"/>
                <a:gd name="connsiteX1378" fmla="*/ 3626644 w 6400800"/>
                <a:gd name="connsiteY1378" fmla="*/ 221456 h 514350"/>
                <a:gd name="connsiteX1379" fmla="*/ 3630454 w 6400800"/>
                <a:gd name="connsiteY1379" fmla="*/ 211931 h 514350"/>
                <a:gd name="connsiteX1380" fmla="*/ 3626644 w 6400800"/>
                <a:gd name="connsiteY1380" fmla="*/ 216694 h 514350"/>
                <a:gd name="connsiteX1381" fmla="*/ 3626644 w 6400800"/>
                <a:gd name="connsiteY1381" fmla="*/ 214789 h 514350"/>
                <a:gd name="connsiteX1382" fmla="*/ 3626644 w 6400800"/>
                <a:gd name="connsiteY1382" fmla="*/ 192881 h 514350"/>
                <a:gd name="connsiteX1383" fmla="*/ 3622834 w 6400800"/>
                <a:gd name="connsiteY1383" fmla="*/ 214789 h 514350"/>
                <a:gd name="connsiteX1384" fmla="*/ 3620929 w 6400800"/>
                <a:gd name="connsiteY1384" fmla="*/ 226219 h 514350"/>
                <a:gd name="connsiteX1385" fmla="*/ 3620929 w 6400800"/>
                <a:gd name="connsiteY1385" fmla="*/ 227171 h 514350"/>
                <a:gd name="connsiteX1386" fmla="*/ 3609499 w 6400800"/>
                <a:gd name="connsiteY1386" fmla="*/ 243364 h 514350"/>
                <a:gd name="connsiteX1387" fmla="*/ 3603784 w 6400800"/>
                <a:gd name="connsiteY1387" fmla="*/ 251936 h 514350"/>
                <a:gd name="connsiteX1388" fmla="*/ 3613309 w 6400800"/>
                <a:gd name="connsiteY1388" fmla="*/ 225266 h 514350"/>
                <a:gd name="connsiteX1389" fmla="*/ 3619024 w 6400800"/>
                <a:gd name="connsiteY1389" fmla="*/ 208121 h 514350"/>
                <a:gd name="connsiteX1390" fmla="*/ 3624739 w 6400800"/>
                <a:gd name="connsiteY1390" fmla="*/ 192881 h 514350"/>
                <a:gd name="connsiteX1391" fmla="*/ 3634264 w 6400800"/>
                <a:gd name="connsiteY1391" fmla="*/ 168116 h 514350"/>
                <a:gd name="connsiteX1392" fmla="*/ 3642836 w 6400800"/>
                <a:gd name="connsiteY1392" fmla="*/ 146209 h 514350"/>
                <a:gd name="connsiteX1393" fmla="*/ 3631406 w 6400800"/>
                <a:gd name="connsiteY1393" fmla="*/ 166211 h 514350"/>
                <a:gd name="connsiteX1394" fmla="*/ 3618071 w 6400800"/>
                <a:gd name="connsiteY1394" fmla="*/ 189071 h 514350"/>
                <a:gd name="connsiteX1395" fmla="*/ 3610451 w 6400800"/>
                <a:gd name="connsiteY1395" fmla="*/ 203359 h 514350"/>
                <a:gd name="connsiteX1396" fmla="*/ 3602831 w 6400800"/>
                <a:gd name="connsiteY1396" fmla="*/ 219551 h 514350"/>
                <a:gd name="connsiteX1397" fmla="*/ 3588544 w 6400800"/>
                <a:gd name="connsiteY1397" fmla="*/ 250031 h 514350"/>
                <a:gd name="connsiteX1398" fmla="*/ 3588544 w 6400800"/>
                <a:gd name="connsiteY1398" fmla="*/ 242411 h 514350"/>
                <a:gd name="connsiteX1399" fmla="*/ 3585686 w 6400800"/>
                <a:gd name="connsiteY1399" fmla="*/ 256699 h 514350"/>
                <a:gd name="connsiteX1400" fmla="*/ 3585686 w 6400800"/>
                <a:gd name="connsiteY1400" fmla="*/ 257651 h 514350"/>
                <a:gd name="connsiteX1401" fmla="*/ 3579971 w 6400800"/>
                <a:gd name="connsiteY1401" fmla="*/ 270986 h 514350"/>
                <a:gd name="connsiteX1402" fmla="*/ 3573304 w 6400800"/>
                <a:gd name="connsiteY1402" fmla="*/ 282416 h 514350"/>
                <a:gd name="connsiteX1403" fmla="*/ 3568541 w 6400800"/>
                <a:gd name="connsiteY1403" fmla="*/ 263366 h 514350"/>
                <a:gd name="connsiteX1404" fmla="*/ 3564731 w 6400800"/>
                <a:gd name="connsiteY1404" fmla="*/ 248126 h 514350"/>
                <a:gd name="connsiteX1405" fmla="*/ 3564731 w 6400800"/>
                <a:gd name="connsiteY1405" fmla="*/ 248126 h 514350"/>
                <a:gd name="connsiteX1406" fmla="*/ 3562826 w 6400800"/>
                <a:gd name="connsiteY1406" fmla="*/ 237649 h 514350"/>
                <a:gd name="connsiteX1407" fmla="*/ 3561874 w 6400800"/>
                <a:gd name="connsiteY1407" fmla="*/ 233839 h 514350"/>
                <a:gd name="connsiteX1408" fmla="*/ 3566636 w 6400800"/>
                <a:gd name="connsiteY1408" fmla="*/ 227171 h 514350"/>
                <a:gd name="connsiteX1409" fmla="*/ 3561874 w 6400800"/>
                <a:gd name="connsiteY1409" fmla="*/ 230981 h 514350"/>
                <a:gd name="connsiteX1410" fmla="*/ 3559016 w 6400800"/>
                <a:gd name="connsiteY1410" fmla="*/ 218599 h 514350"/>
                <a:gd name="connsiteX1411" fmla="*/ 3559016 w 6400800"/>
                <a:gd name="connsiteY1411" fmla="*/ 231934 h 514350"/>
                <a:gd name="connsiteX1412" fmla="*/ 3554254 w 6400800"/>
                <a:gd name="connsiteY1412" fmla="*/ 220504 h 514350"/>
                <a:gd name="connsiteX1413" fmla="*/ 3569494 w 6400800"/>
                <a:gd name="connsiteY1413" fmla="*/ 197644 h 514350"/>
                <a:gd name="connsiteX1414" fmla="*/ 3585686 w 6400800"/>
                <a:gd name="connsiteY1414" fmla="*/ 174784 h 514350"/>
                <a:gd name="connsiteX1415" fmla="*/ 3600926 w 6400800"/>
                <a:gd name="connsiteY1415" fmla="*/ 154781 h 514350"/>
                <a:gd name="connsiteX1416" fmla="*/ 3582829 w 6400800"/>
                <a:gd name="connsiteY1416" fmla="*/ 171926 h 514350"/>
                <a:gd name="connsiteX1417" fmla="*/ 3562826 w 6400800"/>
                <a:gd name="connsiteY1417" fmla="*/ 192881 h 514350"/>
                <a:gd name="connsiteX1418" fmla="*/ 3549491 w 6400800"/>
                <a:gd name="connsiteY1418" fmla="*/ 209074 h 514350"/>
                <a:gd name="connsiteX1419" fmla="*/ 3542824 w 6400800"/>
                <a:gd name="connsiteY1419" fmla="*/ 193834 h 514350"/>
                <a:gd name="connsiteX1420" fmla="*/ 3546634 w 6400800"/>
                <a:gd name="connsiteY1420" fmla="*/ 212884 h 514350"/>
                <a:gd name="connsiteX1421" fmla="*/ 3539966 w 6400800"/>
                <a:gd name="connsiteY1421" fmla="*/ 222409 h 514350"/>
                <a:gd name="connsiteX1422" fmla="*/ 3539014 w 6400800"/>
                <a:gd name="connsiteY1422" fmla="*/ 223361 h 514350"/>
                <a:gd name="connsiteX1423" fmla="*/ 3539014 w 6400800"/>
                <a:gd name="connsiteY1423" fmla="*/ 210979 h 514350"/>
                <a:gd name="connsiteX1424" fmla="*/ 3539014 w 6400800"/>
                <a:gd name="connsiteY1424" fmla="*/ 184309 h 514350"/>
                <a:gd name="connsiteX1425" fmla="*/ 3539014 w 6400800"/>
                <a:gd name="connsiteY1425" fmla="*/ 173831 h 514350"/>
                <a:gd name="connsiteX1426" fmla="*/ 3540919 w 6400800"/>
                <a:gd name="connsiteY1426" fmla="*/ 170021 h 514350"/>
                <a:gd name="connsiteX1427" fmla="*/ 3539014 w 6400800"/>
                <a:gd name="connsiteY1427" fmla="*/ 172879 h 514350"/>
                <a:gd name="connsiteX1428" fmla="*/ 3539014 w 6400800"/>
                <a:gd name="connsiteY1428" fmla="*/ 162401 h 514350"/>
                <a:gd name="connsiteX1429" fmla="*/ 3537109 w 6400800"/>
                <a:gd name="connsiteY1429" fmla="*/ 176689 h 514350"/>
                <a:gd name="connsiteX1430" fmla="*/ 3527584 w 6400800"/>
                <a:gd name="connsiteY1430" fmla="*/ 190976 h 514350"/>
                <a:gd name="connsiteX1431" fmla="*/ 3511391 w 6400800"/>
                <a:gd name="connsiteY1431" fmla="*/ 214789 h 514350"/>
                <a:gd name="connsiteX1432" fmla="*/ 3510439 w 6400800"/>
                <a:gd name="connsiteY1432" fmla="*/ 215741 h 514350"/>
                <a:gd name="connsiteX1433" fmla="*/ 3508534 w 6400800"/>
                <a:gd name="connsiteY1433" fmla="*/ 201454 h 514350"/>
                <a:gd name="connsiteX1434" fmla="*/ 3505676 w 6400800"/>
                <a:gd name="connsiteY1434" fmla="*/ 180499 h 514350"/>
                <a:gd name="connsiteX1435" fmla="*/ 3504724 w 6400800"/>
                <a:gd name="connsiteY1435" fmla="*/ 202406 h 514350"/>
                <a:gd name="connsiteX1436" fmla="*/ 3503771 w 6400800"/>
                <a:gd name="connsiteY1436" fmla="*/ 226219 h 514350"/>
                <a:gd name="connsiteX1437" fmla="*/ 3500914 w 6400800"/>
                <a:gd name="connsiteY1437" fmla="*/ 230981 h 514350"/>
                <a:gd name="connsiteX1438" fmla="*/ 3491389 w 6400800"/>
                <a:gd name="connsiteY1438" fmla="*/ 247174 h 514350"/>
                <a:gd name="connsiteX1439" fmla="*/ 3483769 w 6400800"/>
                <a:gd name="connsiteY1439" fmla="*/ 230029 h 514350"/>
                <a:gd name="connsiteX1440" fmla="*/ 3469481 w 6400800"/>
                <a:gd name="connsiteY1440" fmla="*/ 200501 h 514350"/>
                <a:gd name="connsiteX1441" fmla="*/ 3471386 w 6400800"/>
                <a:gd name="connsiteY1441" fmla="*/ 190976 h 514350"/>
                <a:gd name="connsiteX1442" fmla="*/ 3477101 w 6400800"/>
                <a:gd name="connsiteY1442" fmla="*/ 167164 h 514350"/>
                <a:gd name="connsiteX1443" fmla="*/ 3482816 w 6400800"/>
                <a:gd name="connsiteY1443" fmla="*/ 146209 h 514350"/>
                <a:gd name="connsiteX1444" fmla="*/ 3492341 w 6400800"/>
                <a:gd name="connsiteY1444" fmla="*/ 111919 h 514350"/>
                <a:gd name="connsiteX1445" fmla="*/ 3499961 w 6400800"/>
                <a:gd name="connsiteY1445" fmla="*/ 82391 h 514350"/>
                <a:gd name="connsiteX1446" fmla="*/ 3488531 w 6400800"/>
                <a:gd name="connsiteY1446" fmla="*/ 110966 h 514350"/>
                <a:gd name="connsiteX1447" fmla="*/ 3476149 w 6400800"/>
                <a:gd name="connsiteY1447" fmla="*/ 144304 h 514350"/>
                <a:gd name="connsiteX1448" fmla="*/ 3468529 w 6400800"/>
                <a:gd name="connsiteY1448" fmla="*/ 164306 h 514350"/>
                <a:gd name="connsiteX1449" fmla="*/ 3461861 w 6400800"/>
                <a:gd name="connsiteY1449" fmla="*/ 185261 h 514350"/>
                <a:gd name="connsiteX1450" fmla="*/ 3452336 w 6400800"/>
                <a:gd name="connsiteY1450" fmla="*/ 168116 h 514350"/>
                <a:gd name="connsiteX1451" fmla="*/ 3460909 w 6400800"/>
                <a:gd name="connsiteY1451" fmla="*/ 189071 h 514350"/>
                <a:gd name="connsiteX1452" fmla="*/ 3450431 w 6400800"/>
                <a:gd name="connsiteY1452" fmla="*/ 225266 h 514350"/>
                <a:gd name="connsiteX1453" fmla="*/ 3441859 w 6400800"/>
                <a:gd name="connsiteY1453" fmla="*/ 210026 h 514350"/>
                <a:gd name="connsiteX1454" fmla="*/ 3442811 w 6400800"/>
                <a:gd name="connsiteY1454" fmla="*/ 208121 h 514350"/>
                <a:gd name="connsiteX1455" fmla="*/ 3445669 w 6400800"/>
                <a:gd name="connsiteY1455" fmla="*/ 190976 h 514350"/>
                <a:gd name="connsiteX1456" fmla="*/ 3439001 w 6400800"/>
                <a:gd name="connsiteY1456" fmla="*/ 205264 h 514350"/>
                <a:gd name="connsiteX1457" fmla="*/ 3439001 w 6400800"/>
                <a:gd name="connsiteY1457" fmla="*/ 205264 h 514350"/>
                <a:gd name="connsiteX1458" fmla="*/ 3438049 w 6400800"/>
                <a:gd name="connsiteY1458" fmla="*/ 165259 h 514350"/>
                <a:gd name="connsiteX1459" fmla="*/ 3437096 w 6400800"/>
                <a:gd name="connsiteY1459" fmla="*/ 135731 h 514350"/>
                <a:gd name="connsiteX1460" fmla="*/ 3435191 w 6400800"/>
                <a:gd name="connsiteY1460" fmla="*/ 112871 h 514350"/>
                <a:gd name="connsiteX1461" fmla="*/ 3433286 w 6400800"/>
                <a:gd name="connsiteY1461" fmla="*/ 92869 h 514350"/>
                <a:gd name="connsiteX1462" fmla="*/ 3431381 w 6400800"/>
                <a:gd name="connsiteY1462" fmla="*/ 112871 h 514350"/>
                <a:gd name="connsiteX1463" fmla="*/ 3428524 w 6400800"/>
                <a:gd name="connsiteY1463" fmla="*/ 149066 h 514350"/>
                <a:gd name="connsiteX1464" fmla="*/ 3428524 w 6400800"/>
                <a:gd name="connsiteY1464" fmla="*/ 150019 h 514350"/>
                <a:gd name="connsiteX1465" fmla="*/ 3426619 w 6400800"/>
                <a:gd name="connsiteY1465" fmla="*/ 131921 h 514350"/>
                <a:gd name="connsiteX1466" fmla="*/ 3423761 w 6400800"/>
                <a:gd name="connsiteY1466" fmla="*/ 113824 h 514350"/>
                <a:gd name="connsiteX1467" fmla="*/ 3422809 w 6400800"/>
                <a:gd name="connsiteY1467" fmla="*/ 131921 h 514350"/>
                <a:gd name="connsiteX1468" fmla="*/ 3420904 w 6400800"/>
                <a:gd name="connsiteY1468" fmla="*/ 174784 h 514350"/>
                <a:gd name="connsiteX1469" fmla="*/ 3412331 w 6400800"/>
                <a:gd name="connsiteY1469" fmla="*/ 162401 h 514350"/>
                <a:gd name="connsiteX1470" fmla="*/ 3398044 w 6400800"/>
                <a:gd name="connsiteY1470" fmla="*/ 141446 h 514350"/>
                <a:gd name="connsiteX1471" fmla="*/ 3401854 w 6400800"/>
                <a:gd name="connsiteY1471" fmla="*/ 123349 h 514350"/>
                <a:gd name="connsiteX1472" fmla="*/ 3396139 w 6400800"/>
                <a:gd name="connsiteY1472" fmla="*/ 139541 h 514350"/>
                <a:gd name="connsiteX1473" fmla="*/ 3391376 w 6400800"/>
                <a:gd name="connsiteY1473" fmla="*/ 132874 h 514350"/>
                <a:gd name="connsiteX1474" fmla="*/ 3395186 w 6400800"/>
                <a:gd name="connsiteY1474" fmla="*/ 139541 h 514350"/>
                <a:gd name="connsiteX1475" fmla="*/ 3395186 w 6400800"/>
                <a:gd name="connsiteY1475" fmla="*/ 141446 h 514350"/>
                <a:gd name="connsiteX1476" fmla="*/ 3382804 w 6400800"/>
                <a:gd name="connsiteY1476" fmla="*/ 177641 h 514350"/>
                <a:gd name="connsiteX1477" fmla="*/ 3382804 w 6400800"/>
                <a:gd name="connsiteY1477" fmla="*/ 172879 h 514350"/>
                <a:gd name="connsiteX1478" fmla="*/ 3381851 w 6400800"/>
                <a:gd name="connsiteY1478" fmla="*/ 150971 h 514350"/>
                <a:gd name="connsiteX1479" fmla="*/ 3378994 w 6400800"/>
                <a:gd name="connsiteY1479" fmla="*/ 172879 h 514350"/>
                <a:gd name="connsiteX1480" fmla="*/ 3376136 w 6400800"/>
                <a:gd name="connsiteY1480" fmla="*/ 197644 h 514350"/>
                <a:gd name="connsiteX1481" fmla="*/ 3365659 w 6400800"/>
                <a:gd name="connsiteY1481" fmla="*/ 234791 h 514350"/>
                <a:gd name="connsiteX1482" fmla="*/ 3358991 w 6400800"/>
                <a:gd name="connsiteY1482" fmla="*/ 253841 h 514350"/>
                <a:gd name="connsiteX1483" fmla="*/ 3358039 w 6400800"/>
                <a:gd name="connsiteY1483" fmla="*/ 257651 h 514350"/>
                <a:gd name="connsiteX1484" fmla="*/ 3351371 w 6400800"/>
                <a:gd name="connsiteY1484" fmla="*/ 239554 h 514350"/>
                <a:gd name="connsiteX1485" fmla="*/ 3351371 w 6400800"/>
                <a:gd name="connsiteY1485" fmla="*/ 237649 h 514350"/>
                <a:gd name="connsiteX1486" fmla="*/ 3351371 w 6400800"/>
                <a:gd name="connsiteY1486" fmla="*/ 238601 h 514350"/>
                <a:gd name="connsiteX1487" fmla="*/ 3344704 w 6400800"/>
                <a:gd name="connsiteY1487" fmla="*/ 221456 h 514350"/>
                <a:gd name="connsiteX1488" fmla="*/ 3349466 w 6400800"/>
                <a:gd name="connsiteY1488" fmla="*/ 248126 h 514350"/>
                <a:gd name="connsiteX1489" fmla="*/ 3347561 w 6400800"/>
                <a:gd name="connsiteY1489" fmla="*/ 265271 h 514350"/>
                <a:gd name="connsiteX1490" fmla="*/ 3345656 w 6400800"/>
                <a:gd name="connsiteY1490" fmla="*/ 283369 h 514350"/>
                <a:gd name="connsiteX1491" fmla="*/ 3343751 w 6400800"/>
                <a:gd name="connsiteY1491" fmla="*/ 287179 h 514350"/>
                <a:gd name="connsiteX1492" fmla="*/ 3339941 w 6400800"/>
                <a:gd name="connsiteY1492" fmla="*/ 274796 h 514350"/>
                <a:gd name="connsiteX1493" fmla="*/ 3325654 w 6400800"/>
                <a:gd name="connsiteY1493" fmla="*/ 231934 h 514350"/>
                <a:gd name="connsiteX1494" fmla="*/ 3328511 w 6400800"/>
                <a:gd name="connsiteY1494" fmla="*/ 216694 h 514350"/>
                <a:gd name="connsiteX1495" fmla="*/ 3338036 w 6400800"/>
                <a:gd name="connsiteY1495" fmla="*/ 170974 h 514350"/>
                <a:gd name="connsiteX1496" fmla="*/ 3346609 w 6400800"/>
                <a:gd name="connsiteY1496" fmla="*/ 136684 h 514350"/>
                <a:gd name="connsiteX1497" fmla="*/ 3355181 w 6400800"/>
                <a:gd name="connsiteY1497" fmla="*/ 106204 h 514350"/>
                <a:gd name="connsiteX1498" fmla="*/ 3342799 w 6400800"/>
                <a:gd name="connsiteY1498" fmla="*/ 134779 h 514350"/>
                <a:gd name="connsiteX1499" fmla="*/ 3330416 w 6400800"/>
                <a:gd name="connsiteY1499" fmla="*/ 169069 h 514350"/>
                <a:gd name="connsiteX1500" fmla="*/ 3318986 w 6400800"/>
                <a:gd name="connsiteY1500" fmla="*/ 208121 h 514350"/>
                <a:gd name="connsiteX1501" fmla="*/ 3318986 w 6400800"/>
                <a:gd name="connsiteY1501" fmla="*/ 203359 h 514350"/>
                <a:gd name="connsiteX1502" fmla="*/ 3320891 w 6400800"/>
                <a:gd name="connsiteY1502" fmla="*/ 195739 h 514350"/>
                <a:gd name="connsiteX1503" fmla="*/ 3327559 w 6400800"/>
                <a:gd name="connsiteY1503" fmla="*/ 170021 h 514350"/>
                <a:gd name="connsiteX1504" fmla="*/ 3332321 w 6400800"/>
                <a:gd name="connsiteY1504" fmla="*/ 147161 h 514350"/>
                <a:gd name="connsiteX1505" fmla="*/ 3323749 w 6400800"/>
                <a:gd name="connsiteY1505" fmla="*/ 169069 h 514350"/>
                <a:gd name="connsiteX1506" fmla="*/ 3322796 w 6400800"/>
                <a:gd name="connsiteY1506" fmla="*/ 171926 h 514350"/>
                <a:gd name="connsiteX1507" fmla="*/ 3323749 w 6400800"/>
                <a:gd name="connsiteY1507" fmla="*/ 165259 h 514350"/>
                <a:gd name="connsiteX1508" fmla="*/ 3328511 w 6400800"/>
                <a:gd name="connsiteY1508" fmla="*/ 147161 h 514350"/>
                <a:gd name="connsiteX1509" fmla="*/ 3336131 w 6400800"/>
                <a:gd name="connsiteY1509" fmla="*/ 116681 h 514350"/>
                <a:gd name="connsiteX1510" fmla="*/ 3341846 w 6400800"/>
                <a:gd name="connsiteY1510" fmla="*/ 90011 h 514350"/>
                <a:gd name="connsiteX1511" fmla="*/ 3332321 w 6400800"/>
                <a:gd name="connsiteY1511" fmla="*/ 114776 h 514350"/>
                <a:gd name="connsiteX1512" fmla="*/ 3321844 w 6400800"/>
                <a:gd name="connsiteY1512" fmla="*/ 143351 h 514350"/>
                <a:gd name="connsiteX1513" fmla="*/ 3315176 w 6400800"/>
                <a:gd name="connsiteY1513" fmla="*/ 161449 h 514350"/>
                <a:gd name="connsiteX1514" fmla="*/ 3308509 w 6400800"/>
                <a:gd name="connsiteY1514" fmla="*/ 181451 h 514350"/>
                <a:gd name="connsiteX1515" fmla="*/ 3308509 w 6400800"/>
                <a:gd name="connsiteY1515" fmla="*/ 181451 h 514350"/>
                <a:gd name="connsiteX1516" fmla="*/ 3306604 w 6400800"/>
                <a:gd name="connsiteY1516" fmla="*/ 176689 h 514350"/>
                <a:gd name="connsiteX1517" fmla="*/ 3292316 w 6400800"/>
                <a:gd name="connsiteY1517" fmla="*/ 140494 h 514350"/>
                <a:gd name="connsiteX1518" fmla="*/ 3305651 w 6400800"/>
                <a:gd name="connsiteY1518" fmla="*/ 189071 h 514350"/>
                <a:gd name="connsiteX1519" fmla="*/ 3294221 w 6400800"/>
                <a:gd name="connsiteY1519" fmla="*/ 227171 h 514350"/>
                <a:gd name="connsiteX1520" fmla="*/ 3293269 w 6400800"/>
                <a:gd name="connsiteY1520" fmla="*/ 230981 h 514350"/>
                <a:gd name="connsiteX1521" fmla="*/ 3292316 w 6400800"/>
                <a:gd name="connsiteY1521" fmla="*/ 229076 h 514350"/>
                <a:gd name="connsiteX1522" fmla="*/ 3277076 w 6400800"/>
                <a:gd name="connsiteY1522" fmla="*/ 197644 h 514350"/>
                <a:gd name="connsiteX1523" fmla="*/ 3291364 w 6400800"/>
                <a:gd name="connsiteY1523" fmla="*/ 237649 h 514350"/>
                <a:gd name="connsiteX1524" fmla="*/ 3285649 w 6400800"/>
                <a:gd name="connsiteY1524" fmla="*/ 257651 h 514350"/>
                <a:gd name="connsiteX1525" fmla="*/ 3277076 w 6400800"/>
                <a:gd name="connsiteY1525" fmla="*/ 246221 h 514350"/>
                <a:gd name="connsiteX1526" fmla="*/ 3274219 w 6400800"/>
                <a:gd name="connsiteY1526" fmla="*/ 242411 h 514350"/>
                <a:gd name="connsiteX1527" fmla="*/ 3277076 w 6400800"/>
                <a:gd name="connsiteY1527" fmla="*/ 199549 h 514350"/>
                <a:gd name="connsiteX1528" fmla="*/ 3272314 w 6400800"/>
                <a:gd name="connsiteY1528" fmla="*/ 217646 h 514350"/>
                <a:gd name="connsiteX1529" fmla="*/ 3268504 w 6400800"/>
                <a:gd name="connsiteY1529" fmla="*/ 234791 h 514350"/>
                <a:gd name="connsiteX1530" fmla="*/ 3258979 w 6400800"/>
                <a:gd name="connsiteY1530" fmla="*/ 223361 h 514350"/>
                <a:gd name="connsiteX1531" fmla="*/ 3241834 w 6400800"/>
                <a:gd name="connsiteY1531" fmla="*/ 203359 h 514350"/>
                <a:gd name="connsiteX1532" fmla="*/ 3256121 w 6400800"/>
                <a:gd name="connsiteY1532" fmla="*/ 226219 h 514350"/>
                <a:gd name="connsiteX1533" fmla="*/ 3266599 w 6400800"/>
                <a:gd name="connsiteY1533" fmla="*/ 243364 h 514350"/>
                <a:gd name="connsiteX1534" fmla="*/ 3260884 w 6400800"/>
                <a:gd name="connsiteY1534" fmla="*/ 265271 h 514350"/>
                <a:gd name="connsiteX1535" fmla="*/ 3256121 w 6400800"/>
                <a:gd name="connsiteY1535" fmla="*/ 288131 h 514350"/>
                <a:gd name="connsiteX1536" fmla="*/ 3256121 w 6400800"/>
                <a:gd name="connsiteY1536" fmla="*/ 287179 h 514350"/>
                <a:gd name="connsiteX1537" fmla="*/ 3256121 w 6400800"/>
                <a:gd name="connsiteY1537" fmla="*/ 289084 h 514350"/>
                <a:gd name="connsiteX1538" fmla="*/ 3255169 w 6400800"/>
                <a:gd name="connsiteY1538" fmla="*/ 293846 h 514350"/>
                <a:gd name="connsiteX1539" fmla="*/ 3253264 w 6400800"/>
                <a:gd name="connsiteY1539" fmla="*/ 290036 h 514350"/>
                <a:gd name="connsiteX1540" fmla="*/ 3254216 w 6400800"/>
                <a:gd name="connsiteY1540" fmla="*/ 280511 h 514350"/>
                <a:gd name="connsiteX1541" fmla="*/ 3252311 w 6400800"/>
                <a:gd name="connsiteY1541" fmla="*/ 287179 h 514350"/>
                <a:gd name="connsiteX1542" fmla="*/ 3246596 w 6400800"/>
                <a:gd name="connsiteY1542" fmla="*/ 276701 h 514350"/>
                <a:gd name="connsiteX1543" fmla="*/ 3251359 w 6400800"/>
                <a:gd name="connsiteY1543" fmla="*/ 290989 h 514350"/>
                <a:gd name="connsiteX1544" fmla="*/ 3249454 w 6400800"/>
                <a:gd name="connsiteY1544" fmla="*/ 298609 h 514350"/>
                <a:gd name="connsiteX1545" fmla="*/ 3247549 w 6400800"/>
                <a:gd name="connsiteY1545" fmla="*/ 304324 h 514350"/>
                <a:gd name="connsiteX1546" fmla="*/ 3246596 w 6400800"/>
                <a:gd name="connsiteY1546" fmla="*/ 301466 h 514350"/>
                <a:gd name="connsiteX1547" fmla="*/ 3246596 w 6400800"/>
                <a:gd name="connsiteY1547" fmla="*/ 306229 h 514350"/>
                <a:gd name="connsiteX1548" fmla="*/ 3243739 w 6400800"/>
                <a:gd name="connsiteY1548" fmla="*/ 317659 h 514350"/>
                <a:gd name="connsiteX1549" fmla="*/ 3239929 w 6400800"/>
                <a:gd name="connsiteY1549" fmla="*/ 304324 h 514350"/>
                <a:gd name="connsiteX1550" fmla="*/ 3242786 w 6400800"/>
                <a:gd name="connsiteY1550" fmla="*/ 296704 h 514350"/>
                <a:gd name="connsiteX1551" fmla="*/ 3238976 w 6400800"/>
                <a:gd name="connsiteY1551" fmla="*/ 302419 h 514350"/>
                <a:gd name="connsiteX1552" fmla="*/ 3236119 w 6400800"/>
                <a:gd name="connsiteY1552" fmla="*/ 293846 h 514350"/>
                <a:gd name="connsiteX1553" fmla="*/ 3235166 w 6400800"/>
                <a:gd name="connsiteY1553" fmla="*/ 290036 h 514350"/>
                <a:gd name="connsiteX1554" fmla="*/ 3241834 w 6400800"/>
                <a:gd name="connsiteY1554" fmla="*/ 273844 h 514350"/>
                <a:gd name="connsiteX1555" fmla="*/ 3249454 w 6400800"/>
                <a:gd name="connsiteY1555" fmla="*/ 256699 h 514350"/>
                <a:gd name="connsiteX1556" fmla="*/ 3256121 w 6400800"/>
                <a:gd name="connsiteY1556" fmla="*/ 242411 h 514350"/>
                <a:gd name="connsiteX1557" fmla="*/ 3245644 w 6400800"/>
                <a:gd name="connsiteY1557" fmla="*/ 254794 h 514350"/>
                <a:gd name="connsiteX1558" fmla="*/ 3235166 w 6400800"/>
                <a:gd name="connsiteY1558" fmla="*/ 270034 h 514350"/>
                <a:gd name="connsiteX1559" fmla="*/ 3230404 w 6400800"/>
                <a:gd name="connsiteY1559" fmla="*/ 276701 h 514350"/>
                <a:gd name="connsiteX1560" fmla="*/ 3229451 w 6400800"/>
                <a:gd name="connsiteY1560" fmla="*/ 272891 h 514350"/>
                <a:gd name="connsiteX1561" fmla="*/ 3222784 w 6400800"/>
                <a:gd name="connsiteY1561" fmla="*/ 253841 h 514350"/>
                <a:gd name="connsiteX1562" fmla="*/ 3218021 w 6400800"/>
                <a:gd name="connsiteY1562" fmla="*/ 241459 h 514350"/>
                <a:gd name="connsiteX1563" fmla="*/ 3218021 w 6400800"/>
                <a:gd name="connsiteY1563" fmla="*/ 236696 h 514350"/>
                <a:gd name="connsiteX1564" fmla="*/ 3222784 w 6400800"/>
                <a:gd name="connsiteY1564" fmla="*/ 206216 h 514350"/>
                <a:gd name="connsiteX1565" fmla="*/ 3229451 w 6400800"/>
                <a:gd name="connsiteY1565" fmla="*/ 166211 h 514350"/>
                <a:gd name="connsiteX1566" fmla="*/ 3235166 w 6400800"/>
                <a:gd name="connsiteY1566" fmla="*/ 135731 h 514350"/>
                <a:gd name="connsiteX1567" fmla="*/ 3239929 w 6400800"/>
                <a:gd name="connsiteY1567" fmla="*/ 109061 h 514350"/>
                <a:gd name="connsiteX1568" fmla="*/ 3231356 w 6400800"/>
                <a:gd name="connsiteY1568" fmla="*/ 134779 h 514350"/>
                <a:gd name="connsiteX1569" fmla="*/ 3212306 w 6400800"/>
                <a:gd name="connsiteY1569" fmla="*/ 204311 h 514350"/>
                <a:gd name="connsiteX1570" fmla="*/ 3209449 w 6400800"/>
                <a:gd name="connsiteY1570" fmla="*/ 215741 h 514350"/>
                <a:gd name="connsiteX1571" fmla="*/ 3204686 w 6400800"/>
                <a:gd name="connsiteY1571" fmla="*/ 204311 h 514350"/>
                <a:gd name="connsiteX1572" fmla="*/ 3203734 w 6400800"/>
                <a:gd name="connsiteY1572" fmla="*/ 175736 h 514350"/>
                <a:gd name="connsiteX1573" fmla="*/ 3200876 w 6400800"/>
                <a:gd name="connsiteY1573" fmla="*/ 206216 h 514350"/>
                <a:gd name="connsiteX1574" fmla="*/ 3196114 w 6400800"/>
                <a:gd name="connsiteY1574" fmla="*/ 240506 h 514350"/>
                <a:gd name="connsiteX1575" fmla="*/ 3195161 w 6400800"/>
                <a:gd name="connsiteY1575" fmla="*/ 243364 h 514350"/>
                <a:gd name="connsiteX1576" fmla="*/ 3196114 w 6400800"/>
                <a:gd name="connsiteY1576" fmla="*/ 217646 h 514350"/>
                <a:gd name="connsiteX1577" fmla="*/ 3198019 w 6400800"/>
                <a:gd name="connsiteY1577" fmla="*/ 180499 h 514350"/>
                <a:gd name="connsiteX1578" fmla="*/ 3199924 w 6400800"/>
                <a:gd name="connsiteY1578" fmla="*/ 151924 h 514350"/>
                <a:gd name="connsiteX1579" fmla="*/ 3200876 w 6400800"/>
                <a:gd name="connsiteY1579" fmla="*/ 127159 h 514350"/>
                <a:gd name="connsiteX1580" fmla="*/ 3195161 w 6400800"/>
                <a:gd name="connsiteY1580" fmla="*/ 151924 h 514350"/>
                <a:gd name="connsiteX1581" fmla="*/ 3184684 w 6400800"/>
                <a:gd name="connsiteY1581" fmla="*/ 217646 h 514350"/>
                <a:gd name="connsiteX1582" fmla="*/ 3181826 w 6400800"/>
                <a:gd name="connsiteY1582" fmla="*/ 235744 h 514350"/>
                <a:gd name="connsiteX1583" fmla="*/ 3179921 w 6400800"/>
                <a:gd name="connsiteY1583" fmla="*/ 231934 h 514350"/>
                <a:gd name="connsiteX1584" fmla="*/ 3179921 w 6400800"/>
                <a:gd name="connsiteY1584" fmla="*/ 224314 h 514350"/>
                <a:gd name="connsiteX1585" fmla="*/ 3178969 w 6400800"/>
                <a:gd name="connsiteY1585" fmla="*/ 230029 h 514350"/>
                <a:gd name="connsiteX1586" fmla="*/ 3177064 w 6400800"/>
                <a:gd name="connsiteY1586" fmla="*/ 227171 h 514350"/>
                <a:gd name="connsiteX1587" fmla="*/ 3178016 w 6400800"/>
                <a:gd name="connsiteY1587" fmla="*/ 231934 h 514350"/>
                <a:gd name="connsiteX1588" fmla="*/ 3174206 w 6400800"/>
                <a:gd name="connsiteY1588" fmla="*/ 250984 h 514350"/>
                <a:gd name="connsiteX1589" fmla="*/ 3170396 w 6400800"/>
                <a:gd name="connsiteY1589" fmla="*/ 277654 h 514350"/>
                <a:gd name="connsiteX1590" fmla="*/ 3169444 w 6400800"/>
                <a:gd name="connsiteY1590" fmla="*/ 275749 h 514350"/>
                <a:gd name="connsiteX1591" fmla="*/ 3163729 w 6400800"/>
                <a:gd name="connsiteY1591" fmla="*/ 215741 h 514350"/>
                <a:gd name="connsiteX1592" fmla="*/ 3162776 w 6400800"/>
                <a:gd name="connsiteY1592" fmla="*/ 207169 h 514350"/>
                <a:gd name="connsiteX1593" fmla="*/ 3163729 w 6400800"/>
                <a:gd name="connsiteY1593" fmla="*/ 203359 h 514350"/>
                <a:gd name="connsiteX1594" fmla="*/ 3174206 w 6400800"/>
                <a:gd name="connsiteY1594" fmla="*/ 132874 h 514350"/>
                <a:gd name="connsiteX1595" fmla="*/ 3178016 w 6400800"/>
                <a:gd name="connsiteY1595" fmla="*/ 106204 h 514350"/>
                <a:gd name="connsiteX1596" fmla="*/ 3170396 w 6400800"/>
                <a:gd name="connsiteY1596" fmla="*/ 131921 h 514350"/>
                <a:gd name="connsiteX1597" fmla="*/ 3158014 w 6400800"/>
                <a:gd name="connsiteY1597" fmla="*/ 177641 h 514350"/>
                <a:gd name="connsiteX1598" fmla="*/ 3154204 w 6400800"/>
                <a:gd name="connsiteY1598" fmla="*/ 159544 h 514350"/>
                <a:gd name="connsiteX1599" fmla="*/ 3149441 w 6400800"/>
                <a:gd name="connsiteY1599" fmla="*/ 134779 h 514350"/>
                <a:gd name="connsiteX1600" fmla="*/ 3143726 w 6400800"/>
                <a:gd name="connsiteY1600" fmla="*/ 112871 h 514350"/>
                <a:gd name="connsiteX1601" fmla="*/ 3133249 w 6400800"/>
                <a:gd name="connsiteY1601" fmla="*/ 77629 h 514350"/>
                <a:gd name="connsiteX1602" fmla="*/ 3122771 w 6400800"/>
                <a:gd name="connsiteY1602" fmla="*/ 47149 h 514350"/>
                <a:gd name="connsiteX1603" fmla="*/ 3129439 w 6400800"/>
                <a:gd name="connsiteY1603" fmla="*/ 78581 h 514350"/>
                <a:gd name="connsiteX1604" fmla="*/ 3136106 w 6400800"/>
                <a:gd name="connsiteY1604" fmla="*/ 114776 h 514350"/>
                <a:gd name="connsiteX1605" fmla="*/ 3139916 w 6400800"/>
                <a:gd name="connsiteY1605" fmla="*/ 136684 h 514350"/>
                <a:gd name="connsiteX1606" fmla="*/ 3142774 w 6400800"/>
                <a:gd name="connsiteY1606" fmla="*/ 161449 h 514350"/>
                <a:gd name="connsiteX1607" fmla="*/ 3147536 w 6400800"/>
                <a:gd name="connsiteY1607" fmla="*/ 213836 h 514350"/>
                <a:gd name="connsiteX1608" fmla="*/ 3146584 w 6400800"/>
                <a:gd name="connsiteY1608" fmla="*/ 217646 h 514350"/>
                <a:gd name="connsiteX1609" fmla="*/ 3143726 w 6400800"/>
                <a:gd name="connsiteY1609" fmla="*/ 210026 h 514350"/>
                <a:gd name="connsiteX1610" fmla="*/ 3138964 w 6400800"/>
                <a:gd name="connsiteY1610" fmla="*/ 196691 h 514350"/>
                <a:gd name="connsiteX1611" fmla="*/ 3134201 w 6400800"/>
                <a:gd name="connsiteY1611" fmla="*/ 179546 h 514350"/>
                <a:gd name="connsiteX1612" fmla="*/ 3126581 w 6400800"/>
                <a:gd name="connsiteY1612" fmla="*/ 155734 h 514350"/>
                <a:gd name="connsiteX1613" fmla="*/ 3129439 w 6400800"/>
                <a:gd name="connsiteY1613" fmla="*/ 172879 h 514350"/>
                <a:gd name="connsiteX1614" fmla="*/ 3118961 w 6400800"/>
                <a:gd name="connsiteY1614" fmla="*/ 150019 h 514350"/>
                <a:gd name="connsiteX1615" fmla="*/ 3112294 w 6400800"/>
                <a:gd name="connsiteY1615" fmla="*/ 136684 h 514350"/>
                <a:gd name="connsiteX1616" fmla="*/ 3102769 w 6400800"/>
                <a:gd name="connsiteY1616" fmla="*/ 113824 h 514350"/>
                <a:gd name="connsiteX1617" fmla="*/ 3090386 w 6400800"/>
                <a:gd name="connsiteY1617" fmla="*/ 87154 h 514350"/>
                <a:gd name="connsiteX1618" fmla="*/ 3099911 w 6400800"/>
                <a:gd name="connsiteY1618" fmla="*/ 114776 h 514350"/>
                <a:gd name="connsiteX1619" fmla="*/ 3109436 w 6400800"/>
                <a:gd name="connsiteY1619" fmla="*/ 146209 h 514350"/>
                <a:gd name="connsiteX1620" fmla="*/ 3115151 w 6400800"/>
                <a:gd name="connsiteY1620" fmla="*/ 167164 h 514350"/>
                <a:gd name="connsiteX1621" fmla="*/ 3109436 w 6400800"/>
                <a:gd name="connsiteY1621" fmla="*/ 155734 h 514350"/>
                <a:gd name="connsiteX1622" fmla="*/ 3116104 w 6400800"/>
                <a:gd name="connsiteY1622" fmla="*/ 176689 h 514350"/>
                <a:gd name="connsiteX1623" fmla="*/ 3121819 w 6400800"/>
                <a:gd name="connsiteY1623" fmla="*/ 194786 h 514350"/>
                <a:gd name="connsiteX1624" fmla="*/ 3125629 w 6400800"/>
                <a:gd name="connsiteY1624" fmla="*/ 213836 h 514350"/>
                <a:gd name="connsiteX1625" fmla="*/ 3123724 w 6400800"/>
                <a:gd name="connsiteY1625" fmla="*/ 215741 h 514350"/>
                <a:gd name="connsiteX1626" fmla="*/ 3122771 w 6400800"/>
                <a:gd name="connsiteY1626" fmla="*/ 210979 h 514350"/>
                <a:gd name="connsiteX1627" fmla="*/ 3122771 w 6400800"/>
                <a:gd name="connsiteY1627" fmla="*/ 216694 h 514350"/>
                <a:gd name="connsiteX1628" fmla="*/ 3113246 w 6400800"/>
                <a:gd name="connsiteY1628" fmla="*/ 228124 h 514350"/>
                <a:gd name="connsiteX1629" fmla="*/ 3113246 w 6400800"/>
                <a:gd name="connsiteY1629" fmla="*/ 228124 h 514350"/>
                <a:gd name="connsiteX1630" fmla="*/ 3110389 w 6400800"/>
                <a:gd name="connsiteY1630" fmla="*/ 191929 h 514350"/>
                <a:gd name="connsiteX1631" fmla="*/ 3108484 w 6400800"/>
                <a:gd name="connsiteY1631" fmla="*/ 171926 h 514350"/>
                <a:gd name="connsiteX1632" fmla="*/ 3106579 w 6400800"/>
                <a:gd name="connsiteY1632" fmla="*/ 192881 h 514350"/>
                <a:gd name="connsiteX1633" fmla="*/ 3104674 w 6400800"/>
                <a:gd name="connsiteY1633" fmla="*/ 228124 h 514350"/>
                <a:gd name="connsiteX1634" fmla="*/ 3104674 w 6400800"/>
                <a:gd name="connsiteY1634" fmla="*/ 227171 h 514350"/>
                <a:gd name="connsiteX1635" fmla="*/ 3097054 w 6400800"/>
                <a:gd name="connsiteY1635" fmla="*/ 208121 h 514350"/>
                <a:gd name="connsiteX1636" fmla="*/ 3100864 w 6400800"/>
                <a:gd name="connsiteY1636" fmla="*/ 228124 h 514350"/>
                <a:gd name="connsiteX1637" fmla="*/ 3103721 w 6400800"/>
                <a:gd name="connsiteY1637" fmla="*/ 244316 h 514350"/>
                <a:gd name="connsiteX1638" fmla="*/ 3096101 w 6400800"/>
                <a:gd name="connsiteY1638" fmla="*/ 255746 h 514350"/>
                <a:gd name="connsiteX1639" fmla="*/ 3087529 w 6400800"/>
                <a:gd name="connsiteY1639" fmla="*/ 270034 h 514350"/>
                <a:gd name="connsiteX1640" fmla="*/ 3082766 w 6400800"/>
                <a:gd name="connsiteY1640" fmla="*/ 252889 h 514350"/>
                <a:gd name="connsiteX1641" fmla="*/ 3077051 w 6400800"/>
                <a:gd name="connsiteY1641" fmla="*/ 233839 h 514350"/>
                <a:gd name="connsiteX1642" fmla="*/ 3078956 w 6400800"/>
                <a:gd name="connsiteY1642" fmla="*/ 252889 h 514350"/>
                <a:gd name="connsiteX1643" fmla="*/ 3079909 w 6400800"/>
                <a:gd name="connsiteY1643" fmla="*/ 264319 h 514350"/>
                <a:gd name="connsiteX1644" fmla="*/ 3077051 w 6400800"/>
                <a:gd name="connsiteY1644" fmla="*/ 255746 h 514350"/>
                <a:gd name="connsiteX1645" fmla="*/ 3074194 w 6400800"/>
                <a:gd name="connsiteY1645" fmla="*/ 248126 h 514350"/>
                <a:gd name="connsiteX1646" fmla="*/ 3074194 w 6400800"/>
                <a:gd name="connsiteY1646" fmla="*/ 242411 h 514350"/>
                <a:gd name="connsiteX1647" fmla="*/ 3075146 w 6400800"/>
                <a:gd name="connsiteY1647" fmla="*/ 229076 h 514350"/>
                <a:gd name="connsiteX1648" fmla="*/ 3077051 w 6400800"/>
                <a:gd name="connsiteY1648" fmla="*/ 220504 h 514350"/>
                <a:gd name="connsiteX1649" fmla="*/ 3086576 w 6400800"/>
                <a:gd name="connsiteY1649" fmla="*/ 189071 h 514350"/>
                <a:gd name="connsiteX1650" fmla="*/ 3096101 w 6400800"/>
                <a:gd name="connsiteY1650" fmla="*/ 161449 h 514350"/>
                <a:gd name="connsiteX1651" fmla="*/ 3083719 w 6400800"/>
                <a:gd name="connsiteY1651" fmla="*/ 188119 h 514350"/>
                <a:gd name="connsiteX1652" fmla="*/ 3071336 w 6400800"/>
                <a:gd name="connsiteY1652" fmla="*/ 218599 h 514350"/>
                <a:gd name="connsiteX1653" fmla="*/ 3068479 w 6400800"/>
                <a:gd name="connsiteY1653" fmla="*/ 224314 h 514350"/>
                <a:gd name="connsiteX1654" fmla="*/ 3068479 w 6400800"/>
                <a:gd name="connsiteY1654" fmla="*/ 216694 h 514350"/>
                <a:gd name="connsiteX1655" fmla="*/ 3069431 w 6400800"/>
                <a:gd name="connsiteY1655" fmla="*/ 209074 h 514350"/>
                <a:gd name="connsiteX1656" fmla="*/ 3072289 w 6400800"/>
                <a:gd name="connsiteY1656" fmla="*/ 181451 h 514350"/>
                <a:gd name="connsiteX1657" fmla="*/ 3073241 w 6400800"/>
                <a:gd name="connsiteY1657" fmla="*/ 157639 h 514350"/>
                <a:gd name="connsiteX1658" fmla="*/ 3067526 w 6400800"/>
                <a:gd name="connsiteY1658" fmla="*/ 180499 h 514350"/>
                <a:gd name="connsiteX1659" fmla="*/ 3066574 w 6400800"/>
                <a:gd name="connsiteY1659" fmla="*/ 183356 h 514350"/>
                <a:gd name="connsiteX1660" fmla="*/ 3064669 w 6400800"/>
                <a:gd name="connsiteY1660" fmla="*/ 148114 h 514350"/>
                <a:gd name="connsiteX1661" fmla="*/ 3064669 w 6400800"/>
                <a:gd name="connsiteY1661" fmla="*/ 145256 h 514350"/>
                <a:gd name="connsiteX1662" fmla="*/ 3064669 w 6400800"/>
                <a:gd name="connsiteY1662" fmla="*/ 146209 h 514350"/>
                <a:gd name="connsiteX1663" fmla="*/ 3063716 w 6400800"/>
                <a:gd name="connsiteY1663" fmla="*/ 131921 h 514350"/>
                <a:gd name="connsiteX1664" fmla="*/ 3058954 w 6400800"/>
                <a:gd name="connsiteY1664" fmla="*/ 174784 h 514350"/>
                <a:gd name="connsiteX1665" fmla="*/ 3056096 w 6400800"/>
                <a:gd name="connsiteY1665" fmla="*/ 190976 h 514350"/>
                <a:gd name="connsiteX1666" fmla="*/ 3054191 w 6400800"/>
                <a:gd name="connsiteY1666" fmla="*/ 201454 h 514350"/>
                <a:gd name="connsiteX1667" fmla="*/ 3049429 w 6400800"/>
                <a:gd name="connsiteY1667" fmla="*/ 189071 h 514350"/>
                <a:gd name="connsiteX1668" fmla="*/ 3049429 w 6400800"/>
                <a:gd name="connsiteY1668" fmla="*/ 188119 h 514350"/>
                <a:gd name="connsiteX1669" fmla="*/ 3056096 w 6400800"/>
                <a:gd name="connsiteY1669" fmla="*/ 151924 h 514350"/>
                <a:gd name="connsiteX1670" fmla="*/ 3062764 w 6400800"/>
                <a:gd name="connsiteY1670" fmla="*/ 120491 h 514350"/>
                <a:gd name="connsiteX1671" fmla="*/ 3052286 w 6400800"/>
                <a:gd name="connsiteY1671" fmla="*/ 150971 h 514350"/>
                <a:gd name="connsiteX1672" fmla="*/ 3041809 w 6400800"/>
                <a:gd name="connsiteY1672" fmla="*/ 186214 h 514350"/>
                <a:gd name="connsiteX1673" fmla="*/ 3036094 w 6400800"/>
                <a:gd name="connsiteY1673" fmla="*/ 208121 h 514350"/>
                <a:gd name="connsiteX1674" fmla="*/ 3034189 w 6400800"/>
                <a:gd name="connsiteY1674" fmla="*/ 215741 h 514350"/>
                <a:gd name="connsiteX1675" fmla="*/ 3032284 w 6400800"/>
                <a:gd name="connsiteY1675" fmla="*/ 205264 h 514350"/>
                <a:gd name="connsiteX1676" fmla="*/ 3048476 w 6400800"/>
                <a:gd name="connsiteY1676" fmla="*/ 148114 h 514350"/>
                <a:gd name="connsiteX1677" fmla="*/ 3057049 w 6400800"/>
                <a:gd name="connsiteY1677" fmla="*/ 123349 h 514350"/>
                <a:gd name="connsiteX1678" fmla="*/ 3054191 w 6400800"/>
                <a:gd name="connsiteY1678" fmla="*/ 129064 h 514350"/>
                <a:gd name="connsiteX1679" fmla="*/ 3045619 w 6400800"/>
                <a:gd name="connsiteY1679" fmla="*/ 146209 h 514350"/>
                <a:gd name="connsiteX1680" fmla="*/ 3029426 w 6400800"/>
                <a:gd name="connsiteY1680" fmla="*/ 184309 h 514350"/>
                <a:gd name="connsiteX1681" fmla="*/ 3029426 w 6400800"/>
                <a:gd name="connsiteY1681" fmla="*/ 167164 h 514350"/>
                <a:gd name="connsiteX1682" fmla="*/ 3030379 w 6400800"/>
                <a:gd name="connsiteY1682" fmla="*/ 140494 h 514350"/>
                <a:gd name="connsiteX1683" fmla="*/ 3025616 w 6400800"/>
                <a:gd name="connsiteY1683" fmla="*/ 166211 h 514350"/>
                <a:gd name="connsiteX1684" fmla="*/ 3022759 w 6400800"/>
                <a:gd name="connsiteY1684" fmla="*/ 196691 h 514350"/>
                <a:gd name="connsiteX1685" fmla="*/ 3022759 w 6400800"/>
                <a:gd name="connsiteY1685" fmla="*/ 202406 h 514350"/>
                <a:gd name="connsiteX1686" fmla="*/ 3019901 w 6400800"/>
                <a:gd name="connsiteY1686" fmla="*/ 210979 h 514350"/>
                <a:gd name="connsiteX1687" fmla="*/ 3011329 w 6400800"/>
                <a:gd name="connsiteY1687" fmla="*/ 234791 h 514350"/>
                <a:gd name="connsiteX1688" fmla="*/ 3007519 w 6400800"/>
                <a:gd name="connsiteY1688" fmla="*/ 226219 h 514350"/>
                <a:gd name="connsiteX1689" fmla="*/ 3011329 w 6400800"/>
                <a:gd name="connsiteY1689" fmla="*/ 215741 h 514350"/>
                <a:gd name="connsiteX1690" fmla="*/ 3006566 w 6400800"/>
                <a:gd name="connsiteY1690" fmla="*/ 222409 h 514350"/>
                <a:gd name="connsiteX1691" fmla="*/ 3001804 w 6400800"/>
                <a:gd name="connsiteY1691" fmla="*/ 202406 h 514350"/>
                <a:gd name="connsiteX1692" fmla="*/ 3000851 w 6400800"/>
                <a:gd name="connsiteY1692" fmla="*/ 197644 h 514350"/>
                <a:gd name="connsiteX1693" fmla="*/ 3003709 w 6400800"/>
                <a:gd name="connsiteY1693" fmla="*/ 189071 h 514350"/>
                <a:gd name="connsiteX1694" fmla="*/ 3011329 w 6400800"/>
                <a:gd name="connsiteY1694" fmla="*/ 164306 h 514350"/>
                <a:gd name="connsiteX1695" fmla="*/ 3018949 w 6400800"/>
                <a:gd name="connsiteY1695" fmla="*/ 142399 h 514350"/>
                <a:gd name="connsiteX1696" fmla="*/ 3007519 w 6400800"/>
                <a:gd name="connsiteY1696" fmla="*/ 162401 h 514350"/>
                <a:gd name="connsiteX1697" fmla="*/ 2997994 w 6400800"/>
                <a:gd name="connsiteY1697" fmla="*/ 182404 h 514350"/>
                <a:gd name="connsiteX1698" fmla="*/ 2995136 w 6400800"/>
                <a:gd name="connsiteY1698" fmla="*/ 169069 h 514350"/>
                <a:gd name="connsiteX1699" fmla="*/ 3014186 w 6400800"/>
                <a:gd name="connsiteY1699" fmla="*/ 100489 h 514350"/>
                <a:gd name="connsiteX1700" fmla="*/ 3021806 w 6400800"/>
                <a:gd name="connsiteY1700" fmla="*/ 76676 h 514350"/>
                <a:gd name="connsiteX1701" fmla="*/ 3024664 w 6400800"/>
                <a:gd name="connsiteY1701" fmla="*/ 68104 h 514350"/>
                <a:gd name="connsiteX1702" fmla="*/ 3020854 w 6400800"/>
                <a:gd name="connsiteY1702" fmla="*/ 75724 h 514350"/>
                <a:gd name="connsiteX1703" fmla="*/ 3010376 w 6400800"/>
                <a:gd name="connsiteY1703" fmla="*/ 98584 h 514350"/>
                <a:gd name="connsiteX1704" fmla="*/ 2996089 w 6400800"/>
                <a:gd name="connsiteY1704" fmla="*/ 134779 h 514350"/>
                <a:gd name="connsiteX1705" fmla="*/ 2991326 w 6400800"/>
                <a:gd name="connsiteY1705" fmla="*/ 148114 h 514350"/>
                <a:gd name="connsiteX1706" fmla="*/ 2987516 w 6400800"/>
                <a:gd name="connsiteY1706" fmla="*/ 122396 h 514350"/>
                <a:gd name="connsiteX1707" fmla="*/ 2984659 w 6400800"/>
                <a:gd name="connsiteY1707" fmla="*/ 91916 h 514350"/>
                <a:gd name="connsiteX1708" fmla="*/ 2983706 w 6400800"/>
                <a:gd name="connsiteY1708" fmla="*/ 122396 h 514350"/>
                <a:gd name="connsiteX1709" fmla="*/ 2985611 w 6400800"/>
                <a:gd name="connsiteY1709" fmla="*/ 157639 h 514350"/>
                <a:gd name="connsiteX1710" fmla="*/ 2985611 w 6400800"/>
                <a:gd name="connsiteY1710" fmla="*/ 163354 h 514350"/>
                <a:gd name="connsiteX1711" fmla="*/ 2978944 w 6400800"/>
                <a:gd name="connsiteY1711" fmla="*/ 182404 h 514350"/>
                <a:gd name="connsiteX1712" fmla="*/ 2960846 w 6400800"/>
                <a:gd name="connsiteY1712" fmla="*/ 238601 h 514350"/>
                <a:gd name="connsiteX1713" fmla="*/ 2959894 w 6400800"/>
                <a:gd name="connsiteY1713" fmla="*/ 234791 h 514350"/>
                <a:gd name="connsiteX1714" fmla="*/ 2960846 w 6400800"/>
                <a:gd name="connsiteY1714" fmla="*/ 239554 h 514350"/>
                <a:gd name="connsiteX1715" fmla="*/ 2950369 w 6400800"/>
                <a:gd name="connsiteY1715" fmla="*/ 274796 h 514350"/>
                <a:gd name="connsiteX1716" fmla="*/ 2952274 w 6400800"/>
                <a:gd name="connsiteY1716" fmla="*/ 264319 h 514350"/>
                <a:gd name="connsiteX1717" fmla="*/ 2944654 w 6400800"/>
                <a:gd name="connsiteY1717" fmla="*/ 284321 h 514350"/>
                <a:gd name="connsiteX1718" fmla="*/ 2944654 w 6400800"/>
                <a:gd name="connsiteY1718" fmla="*/ 283369 h 514350"/>
                <a:gd name="connsiteX1719" fmla="*/ 2945606 w 6400800"/>
                <a:gd name="connsiteY1719" fmla="*/ 277654 h 514350"/>
                <a:gd name="connsiteX1720" fmla="*/ 2949416 w 6400800"/>
                <a:gd name="connsiteY1720" fmla="*/ 238601 h 514350"/>
                <a:gd name="connsiteX1721" fmla="*/ 2951321 w 6400800"/>
                <a:gd name="connsiteY1721" fmla="*/ 221456 h 514350"/>
                <a:gd name="connsiteX1722" fmla="*/ 2953226 w 6400800"/>
                <a:gd name="connsiteY1722" fmla="*/ 205264 h 514350"/>
                <a:gd name="connsiteX1723" fmla="*/ 2956084 w 6400800"/>
                <a:gd name="connsiteY1723" fmla="*/ 179546 h 514350"/>
                <a:gd name="connsiteX1724" fmla="*/ 2958941 w 6400800"/>
                <a:gd name="connsiteY1724" fmla="*/ 156686 h 514350"/>
                <a:gd name="connsiteX1725" fmla="*/ 2952274 w 6400800"/>
                <a:gd name="connsiteY1725" fmla="*/ 178594 h 514350"/>
                <a:gd name="connsiteX1726" fmla="*/ 2945606 w 6400800"/>
                <a:gd name="connsiteY1726" fmla="*/ 203359 h 514350"/>
                <a:gd name="connsiteX1727" fmla="*/ 2941796 w 6400800"/>
                <a:gd name="connsiteY1727" fmla="*/ 218599 h 514350"/>
                <a:gd name="connsiteX1728" fmla="*/ 2937986 w 6400800"/>
                <a:gd name="connsiteY1728" fmla="*/ 235744 h 514350"/>
                <a:gd name="connsiteX1729" fmla="*/ 2931319 w 6400800"/>
                <a:gd name="connsiteY1729" fmla="*/ 270034 h 514350"/>
                <a:gd name="connsiteX1730" fmla="*/ 2929414 w 6400800"/>
                <a:gd name="connsiteY1730" fmla="*/ 260509 h 514350"/>
                <a:gd name="connsiteX1731" fmla="*/ 2928461 w 6400800"/>
                <a:gd name="connsiteY1731" fmla="*/ 256699 h 514350"/>
                <a:gd name="connsiteX1732" fmla="*/ 2931319 w 6400800"/>
                <a:gd name="connsiteY1732" fmla="*/ 251936 h 514350"/>
                <a:gd name="connsiteX1733" fmla="*/ 2927509 w 6400800"/>
                <a:gd name="connsiteY1733" fmla="*/ 254794 h 514350"/>
                <a:gd name="connsiteX1734" fmla="*/ 2925604 w 6400800"/>
                <a:gd name="connsiteY1734" fmla="*/ 247174 h 514350"/>
                <a:gd name="connsiteX1735" fmla="*/ 2931319 w 6400800"/>
                <a:gd name="connsiteY1735" fmla="*/ 231934 h 514350"/>
                <a:gd name="connsiteX1736" fmla="*/ 2924651 w 6400800"/>
                <a:gd name="connsiteY1736" fmla="*/ 243364 h 514350"/>
                <a:gd name="connsiteX1737" fmla="*/ 2922746 w 6400800"/>
                <a:gd name="connsiteY1737" fmla="*/ 237649 h 514350"/>
                <a:gd name="connsiteX1738" fmla="*/ 2922746 w 6400800"/>
                <a:gd name="connsiteY1738" fmla="*/ 236696 h 514350"/>
                <a:gd name="connsiteX1739" fmla="*/ 2921794 w 6400800"/>
                <a:gd name="connsiteY1739" fmla="*/ 236696 h 514350"/>
                <a:gd name="connsiteX1740" fmla="*/ 2916079 w 6400800"/>
                <a:gd name="connsiteY1740" fmla="*/ 236696 h 514350"/>
                <a:gd name="connsiteX1741" fmla="*/ 2916079 w 6400800"/>
                <a:gd name="connsiteY1741" fmla="*/ 236696 h 514350"/>
                <a:gd name="connsiteX1742" fmla="*/ 2935129 w 6400800"/>
                <a:gd name="connsiteY1742" fmla="*/ 176689 h 514350"/>
                <a:gd name="connsiteX1743" fmla="*/ 2909411 w 6400800"/>
                <a:gd name="connsiteY1743" fmla="*/ 230029 h 514350"/>
                <a:gd name="connsiteX1744" fmla="*/ 2902744 w 6400800"/>
                <a:gd name="connsiteY1744" fmla="*/ 211931 h 514350"/>
                <a:gd name="connsiteX1745" fmla="*/ 2900839 w 6400800"/>
                <a:gd name="connsiteY1745" fmla="*/ 195739 h 514350"/>
                <a:gd name="connsiteX1746" fmla="*/ 2897981 w 6400800"/>
                <a:gd name="connsiteY1746" fmla="*/ 173831 h 514350"/>
                <a:gd name="connsiteX1747" fmla="*/ 2896076 w 6400800"/>
                <a:gd name="connsiteY1747" fmla="*/ 153829 h 514350"/>
                <a:gd name="connsiteX1748" fmla="*/ 2893219 w 6400800"/>
                <a:gd name="connsiteY1748" fmla="*/ 121444 h 514350"/>
                <a:gd name="connsiteX1749" fmla="*/ 2890361 w 6400800"/>
                <a:gd name="connsiteY1749" fmla="*/ 93821 h 514350"/>
                <a:gd name="connsiteX1750" fmla="*/ 2889409 w 6400800"/>
                <a:gd name="connsiteY1750" fmla="*/ 121444 h 514350"/>
                <a:gd name="connsiteX1751" fmla="*/ 2889409 w 6400800"/>
                <a:gd name="connsiteY1751" fmla="*/ 153829 h 514350"/>
                <a:gd name="connsiteX1752" fmla="*/ 2889409 w 6400800"/>
                <a:gd name="connsiteY1752" fmla="*/ 173831 h 514350"/>
                <a:gd name="connsiteX1753" fmla="*/ 2890361 w 6400800"/>
                <a:gd name="connsiteY1753" fmla="*/ 195739 h 514350"/>
                <a:gd name="connsiteX1754" fmla="*/ 2891314 w 6400800"/>
                <a:gd name="connsiteY1754" fmla="*/ 211931 h 514350"/>
                <a:gd name="connsiteX1755" fmla="*/ 2887504 w 6400800"/>
                <a:gd name="connsiteY1755" fmla="*/ 217646 h 514350"/>
                <a:gd name="connsiteX1756" fmla="*/ 2885599 w 6400800"/>
                <a:gd name="connsiteY1756" fmla="*/ 221456 h 514350"/>
                <a:gd name="connsiteX1757" fmla="*/ 2880836 w 6400800"/>
                <a:gd name="connsiteY1757" fmla="*/ 195739 h 514350"/>
                <a:gd name="connsiteX1758" fmla="*/ 2874169 w 6400800"/>
                <a:gd name="connsiteY1758" fmla="*/ 166211 h 514350"/>
                <a:gd name="connsiteX1759" fmla="*/ 2867501 w 6400800"/>
                <a:gd name="connsiteY1759" fmla="*/ 144304 h 514350"/>
                <a:gd name="connsiteX1760" fmla="*/ 2860834 w 6400800"/>
                <a:gd name="connsiteY1760" fmla="*/ 125254 h 514350"/>
                <a:gd name="connsiteX1761" fmla="*/ 2863691 w 6400800"/>
                <a:gd name="connsiteY1761" fmla="*/ 145256 h 514350"/>
                <a:gd name="connsiteX1762" fmla="*/ 2866549 w 6400800"/>
                <a:gd name="connsiteY1762" fmla="*/ 168116 h 514350"/>
                <a:gd name="connsiteX1763" fmla="*/ 2869406 w 6400800"/>
                <a:gd name="connsiteY1763" fmla="*/ 197644 h 514350"/>
                <a:gd name="connsiteX1764" fmla="*/ 2872264 w 6400800"/>
                <a:gd name="connsiteY1764" fmla="*/ 232886 h 514350"/>
                <a:gd name="connsiteX1765" fmla="*/ 2873216 w 6400800"/>
                <a:gd name="connsiteY1765" fmla="*/ 247174 h 514350"/>
                <a:gd name="connsiteX1766" fmla="*/ 2864644 w 6400800"/>
                <a:gd name="connsiteY1766" fmla="*/ 270034 h 514350"/>
                <a:gd name="connsiteX1767" fmla="*/ 2863691 w 6400800"/>
                <a:gd name="connsiteY1767" fmla="*/ 274796 h 514350"/>
                <a:gd name="connsiteX1768" fmla="*/ 2855119 w 6400800"/>
                <a:gd name="connsiteY1768" fmla="*/ 257651 h 514350"/>
                <a:gd name="connsiteX1769" fmla="*/ 2841784 w 6400800"/>
                <a:gd name="connsiteY1769" fmla="*/ 230029 h 514350"/>
                <a:gd name="connsiteX1770" fmla="*/ 2855119 w 6400800"/>
                <a:gd name="connsiteY1770" fmla="*/ 226219 h 514350"/>
                <a:gd name="connsiteX1771" fmla="*/ 2853214 w 6400800"/>
                <a:gd name="connsiteY1771" fmla="*/ 231934 h 514350"/>
                <a:gd name="connsiteX1772" fmla="*/ 2840831 w 6400800"/>
                <a:gd name="connsiteY1772" fmla="*/ 209074 h 514350"/>
                <a:gd name="connsiteX1773" fmla="*/ 2866549 w 6400800"/>
                <a:gd name="connsiteY1773" fmla="*/ 150971 h 514350"/>
                <a:gd name="connsiteX1774" fmla="*/ 2835116 w 6400800"/>
                <a:gd name="connsiteY1774" fmla="*/ 198596 h 514350"/>
                <a:gd name="connsiteX1775" fmla="*/ 2829401 w 6400800"/>
                <a:gd name="connsiteY1775" fmla="*/ 188119 h 514350"/>
                <a:gd name="connsiteX1776" fmla="*/ 2820829 w 6400800"/>
                <a:gd name="connsiteY1776" fmla="*/ 132874 h 514350"/>
                <a:gd name="connsiteX1777" fmla="*/ 2821781 w 6400800"/>
                <a:gd name="connsiteY1777" fmla="*/ 173831 h 514350"/>
                <a:gd name="connsiteX1778" fmla="*/ 2807494 w 6400800"/>
                <a:gd name="connsiteY1778" fmla="*/ 151924 h 514350"/>
                <a:gd name="connsiteX1779" fmla="*/ 2782729 w 6400800"/>
                <a:gd name="connsiteY1779" fmla="*/ 115729 h 514350"/>
                <a:gd name="connsiteX1780" fmla="*/ 2759869 w 6400800"/>
                <a:gd name="connsiteY1780" fmla="*/ 85249 h 514350"/>
                <a:gd name="connsiteX1781" fmla="*/ 2778919 w 6400800"/>
                <a:gd name="connsiteY1781" fmla="*/ 118586 h 514350"/>
                <a:gd name="connsiteX1782" fmla="*/ 2799874 w 6400800"/>
                <a:gd name="connsiteY1782" fmla="*/ 156686 h 514350"/>
                <a:gd name="connsiteX1783" fmla="*/ 2812256 w 6400800"/>
                <a:gd name="connsiteY1783" fmla="*/ 180499 h 514350"/>
                <a:gd name="connsiteX1784" fmla="*/ 2820829 w 6400800"/>
                <a:gd name="connsiteY1784" fmla="*/ 197644 h 514350"/>
                <a:gd name="connsiteX1785" fmla="*/ 2820829 w 6400800"/>
                <a:gd name="connsiteY1785" fmla="*/ 204311 h 514350"/>
                <a:gd name="connsiteX1786" fmla="*/ 2821781 w 6400800"/>
                <a:gd name="connsiteY1786" fmla="*/ 218599 h 514350"/>
                <a:gd name="connsiteX1787" fmla="*/ 2817019 w 6400800"/>
                <a:gd name="connsiteY1787" fmla="*/ 227171 h 514350"/>
                <a:gd name="connsiteX1788" fmla="*/ 2806541 w 6400800"/>
                <a:gd name="connsiteY1788" fmla="*/ 211931 h 514350"/>
                <a:gd name="connsiteX1789" fmla="*/ 2805589 w 6400800"/>
                <a:gd name="connsiteY1789" fmla="*/ 210026 h 514350"/>
                <a:gd name="connsiteX1790" fmla="*/ 2806541 w 6400800"/>
                <a:gd name="connsiteY1790" fmla="*/ 208121 h 514350"/>
                <a:gd name="connsiteX1791" fmla="*/ 2805589 w 6400800"/>
                <a:gd name="connsiteY1791" fmla="*/ 209074 h 514350"/>
                <a:gd name="connsiteX1792" fmla="*/ 2792254 w 6400800"/>
                <a:gd name="connsiteY1792" fmla="*/ 191929 h 514350"/>
                <a:gd name="connsiteX1793" fmla="*/ 2767489 w 6400800"/>
                <a:gd name="connsiteY1793" fmla="*/ 161449 h 514350"/>
                <a:gd name="connsiteX1794" fmla="*/ 2765584 w 6400800"/>
                <a:gd name="connsiteY1794" fmla="*/ 158591 h 514350"/>
                <a:gd name="connsiteX1795" fmla="*/ 2765584 w 6400800"/>
                <a:gd name="connsiteY1795" fmla="*/ 155734 h 514350"/>
                <a:gd name="connsiteX1796" fmla="*/ 2762726 w 6400800"/>
                <a:gd name="connsiteY1796" fmla="*/ 128111 h 514350"/>
                <a:gd name="connsiteX1797" fmla="*/ 2759869 w 6400800"/>
                <a:gd name="connsiteY1797" fmla="*/ 103346 h 514350"/>
                <a:gd name="connsiteX1798" fmla="*/ 2758916 w 6400800"/>
                <a:gd name="connsiteY1798" fmla="*/ 128111 h 514350"/>
                <a:gd name="connsiteX1799" fmla="*/ 2758916 w 6400800"/>
                <a:gd name="connsiteY1799" fmla="*/ 150019 h 514350"/>
                <a:gd name="connsiteX1800" fmla="*/ 2745581 w 6400800"/>
                <a:gd name="connsiteY1800" fmla="*/ 135731 h 514350"/>
                <a:gd name="connsiteX1801" fmla="*/ 2758916 w 6400800"/>
                <a:gd name="connsiteY1801" fmla="*/ 153829 h 514350"/>
                <a:gd name="connsiteX1802" fmla="*/ 2758916 w 6400800"/>
                <a:gd name="connsiteY1802" fmla="*/ 155734 h 514350"/>
                <a:gd name="connsiteX1803" fmla="*/ 2758916 w 6400800"/>
                <a:gd name="connsiteY1803" fmla="*/ 172879 h 514350"/>
                <a:gd name="connsiteX1804" fmla="*/ 2759869 w 6400800"/>
                <a:gd name="connsiteY1804" fmla="*/ 191929 h 514350"/>
                <a:gd name="connsiteX1805" fmla="*/ 2761774 w 6400800"/>
                <a:gd name="connsiteY1805" fmla="*/ 219551 h 514350"/>
                <a:gd name="connsiteX1806" fmla="*/ 2760821 w 6400800"/>
                <a:gd name="connsiteY1806" fmla="*/ 217646 h 514350"/>
                <a:gd name="connsiteX1807" fmla="*/ 2760821 w 6400800"/>
                <a:gd name="connsiteY1807" fmla="*/ 216694 h 514350"/>
                <a:gd name="connsiteX1808" fmla="*/ 2760821 w 6400800"/>
                <a:gd name="connsiteY1808" fmla="*/ 217646 h 514350"/>
                <a:gd name="connsiteX1809" fmla="*/ 2741771 w 6400800"/>
                <a:gd name="connsiteY1809" fmla="*/ 172879 h 514350"/>
                <a:gd name="connsiteX1810" fmla="*/ 2757011 w 6400800"/>
                <a:gd name="connsiteY1810" fmla="*/ 228124 h 514350"/>
                <a:gd name="connsiteX1811" fmla="*/ 2743676 w 6400800"/>
                <a:gd name="connsiteY1811" fmla="*/ 268129 h 514350"/>
                <a:gd name="connsiteX1812" fmla="*/ 2736056 w 6400800"/>
                <a:gd name="connsiteY1812" fmla="*/ 254794 h 514350"/>
                <a:gd name="connsiteX1813" fmla="*/ 2737009 w 6400800"/>
                <a:gd name="connsiteY1813" fmla="*/ 232886 h 514350"/>
                <a:gd name="connsiteX1814" fmla="*/ 2732246 w 6400800"/>
                <a:gd name="connsiteY1814" fmla="*/ 249079 h 514350"/>
                <a:gd name="connsiteX1815" fmla="*/ 2730341 w 6400800"/>
                <a:gd name="connsiteY1815" fmla="*/ 246221 h 514350"/>
                <a:gd name="connsiteX1816" fmla="*/ 2731294 w 6400800"/>
                <a:gd name="connsiteY1816" fmla="*/ 250031 h 514350"/>
                <a:gd name="connsiteX1817" fmla="*/ 2729389 w 6400800"/>
                <a:gd name="connsiteY1817" fmla="*/ 258604 h 514350"/>
                <a:gd name="connsiteX1818" fmla="*/ 2729389 w 6400800"/>
                <a:gd name="connsiteY1818" fmla="*/ 247174 h 514350"/>
                <a:gd name="connsiteX1819" fmla="*/ 2731294 w 6400800"/>
                <a:gd name="connsiteY1819" fmla="*/ 218599 h 514350"/>
                <a:gd name="connsiteX1820" fmla="*/ 2733199 w 6400800"/>
                <a:gd name="connsiteY1820" fmla="*/ 219551 h 514350"/>
                <a:gd name="connsiteX1821" fmla="*/ 2736056 w 6400800"/>
                <a:gd name="connsiteY1821" fmla="*/ 222409 h 514350"/>
                <a:gd name="connsiteX1822" fmla="*/ 2738914 w 6400800"/>
                <a:gd name="connsiteY1822" fmla="*/ 230981 h 514350"/>
                <a:gd name="connsiteX1823" fmla="*/ 2737961 w 6400800"/>
                <a:gd name="connsiteY1823" fmla="*/ 222409 h 514350"/>
                <a:gd name="connsiteX1824" fmla="*/ 2735104 w 6400800"/>
                <a:gd name="connsiteY1824" fmla="*/ 218599 h 514350"/>
                <a:gd name="connsiteX1825" fmla="*/ 2730341 w 6400800"/>
                <a:gd name="connsiteY1825" fmla="*/ 216694 h 514350"/>
                <a:gd name="connsiteX1826" fmla="*/ 2728436 w 6400800"/>
                <a:gd name="connsiteY1826" fmla="*/ 216694 h 514350"/>
                <a:gd name="connsiteX1827" fmla="*/ 2728436 w 6400800"/>
                <a:gd name="connsiteY1827" fmla="*/ 218599 h 514350"/>
                <a:gd name="connsiteX1828" fmla="*/ 2721769 w 6400800"/>
                <a:gd name="connsiteY1828" fmla="*/ 248126 h 514350"/>
                <a:gd name="connsiteX1829" fmla="*/ 2719864 w 6400800"/>
                <a:gd name="connsiteY1829" fmla="*/ 260509 h 514350"/>
                <a:gd name="connsiteX1830" fmla="*/ 2717006 w 6400800"/>
                <a:gd name="connsiteY1830" fmla="*/ 254794 h 514350"/>
                <a:gd name="connsiteX1831" fmla="*/ 2717006 w 6400800"/>
                <a:gd name="connsiteY1831" fmla="*/ 253841 h 514350"/>
                <a:gd name="connsiteX1832" fmla="*/ 2718911 w 6400800"/>
                <a:gd name="connsiteY1832" fmla="*/ 238601 h 514350"/>
                <a:gd name="connsiteX1833" fmla="*/ 2716054 w 6400800"/>
                <a:gd name="connsiteY1833" fmla="*/ 247174 h 514350"/>
                <a:gd name="connsiteX1834" fmla="*/ 2716054 w 6400800"/>
                <a:gd name="connsiteY1834" fmla="*/ 176689 h 514350"/>
                <a:gd name="connsiteX1835" fmla="*/ 2713196 w 6400800"/>
                <a:gd name="connsiteY1835" fmla="*/ 198596 h 514350"/>
                <a:gd name="connsiteX1836" fmla="*/ 2709386 w 6400800"/>
                <a:gd name="connsiteY1836" fmla="*/ 230029 h 514350"/>
                <a:gd name="connsiteX1837" fmla="*/ 2704624 w 6400800"/>
                <a:gd name="connsiteY1837" fmla="*/ 218599 h 514350"/>
                <a:gd name="connsiteX1838" fmla="*/ 2703671 w 6400800"/>
                <a:gd name="connsiteY1838" fmla="*/ 199549 h 514350"/>
                <a:gd name="connsiteX1839" fmla="*/ 2703671 w 6400800"/>
                <a:gd name="connsiteY1839" fmla="*/ 163354 h 514350"/>
                <a:gd name="connsiteX1840" fmla="*/ 2706529 w 6400800"/>
                <a:gd name="connsiteY1840" fmla="*/ 164306 h 514350"/>
                <a:gd name="connsiteX1841" fmla="*/ 2710339 w 6400800"/>
                <a:gd name="connsiteY1841" fmla="*/ 167164 h 514350"/>
                <a:gd name="connsiteX1842" fmla="*/ 2714149 w 6400800"/>
                <a:gd name="connsiteY1842" fmla="*/ 176689 h 514350"/>
                <a:gd name="connsiteX1843" fmla="*/ 2712244 w 6400800"/>
                <a:gd name="connsiteY1843" fmla="*/ 166211 h 514350"/>
                <a:gd name="connsiteX1844" fmla="*/ 2708434 w 6400800"/>
                <a:gd name="connsiteY1844" fmla="*/ 161449 h 514350"/>
                <a:gd name="connsiteX1845" fmla="*/ 2702719 w 6400800"/>
                <a:gd name="connsiteY1845" fmla="*/ 159544 h 514350"/>
                <a:gd name="connsiteX1846" fmla="*/ 2700814 w 6400800"/>
                <a:gd name="connsiteY1846" fmla="*/ 159544 h 514350"/>
                <a:gd name="connsiteX1847" fmla="*/ 2700814 w 6400800"/>
                <a:gd name="connsiteY1847" fmla="*/ 161449 h 514350"/>
                <a:gd name="connsiteX1848" fmla="*/ 2697004 w 6400800"/>
                <a:gd name="connsiteY1848" fmla="*/ 193834 h 514350"/>
                <a:gd name="connsiteX1849" fmla="*/ 2693194 w 6400800"/>
                <a:gd name="connsiteY1849" fmla="*/ 181451 h 514350"/>
                <a:gd name="connsiteX1850" fmla="*/ 2697004 w 6400800"/>
                <a:gd name="connsiteY1850" fmla="*/ 198596 h 514350"/>
                <a:gd name="connsiteX1851" fmla="*/ 2697004 w 6400800"/>
                <a:gd name="connsiteY1851" fmla="*/ 198596 h 514350"/>
                <a:gd name="connsiteX1852" fmla="*/ 2696051 w 6400800"/>
                <a:gd name="connsiteY1852" fmla="*/ 236696 h 514350"/>
                <a:gd name="connsiteX1853" fmla="*/ 2697004 w 6400800"/>
                <a:gd name="connsiteY1853" fmla="*/ 262414 h 514350"/>
                <a:gd name="connsiteX1854" fmla="*/ 2697004 w 6400800"/>
                <a:gd name="connsiteY1854" fmla="*/ 263366 h 514350"/>
                <a:gd name="connsiteX1855" fmla="*/ 2696051 w 6400800"/>
                <a:gd name="connsiteY1855" fmla="*/ 265271 h 514350"/>
                <a:gd name="connsiteX1856" fmla="*/ 2694146 w 6400800"/>
                <a:gd name="connsiteY1856" fmla="*/ 261461 h 514350"/>
                <a:gd name="connsiteX1857" fmla="*/ 2685574 w 6400800"/>
                <a:gd name="connsiteY1857" fmla="*/ 246221 h 514350"/>
                <a:gd name="connsiteX1858" fmla="*/ 2677954 w 6400800"/>
                <a:gd name="connsiteY1858" fmla="*/ 210979 h 514350"/>
                <a:gd name="connsiteX1859" fmla="*/ 2676049 w 6400800"/>
                <a:gd name="connsiteY1859" fmla="*/ 200501 h 514350"/>
                <a:gd name="connsiteX1860" fmla="*/ 2681764 w 6400800"/>
                <a:gd name="connsiteY1860" fmla="*/ 173831 h 514350"/>
                <a:gd name="connsiteX1861" fmla="*/ 2687479 w 6400800"/>
                <a:gd name="connsiteY1861" fmla="*/ 144304 h 514350"/>
                <a:gd name="connsiteX1862" fmla="*/ 2691289 w 6400800"/>
                <a:gd name="connsiteY1862" fmla="*/ 118586 h 514350"/>
                <a:gd name="connsiteX1863" fmla="*/ 2683669 w 6400800"/>
                <a:gd name="connsiteY1863" fmla="*/ 143351 h 514350"/>
                <a:gd name="connsiteX1864" fmla="*/ 2677954 w 6400800"/>
                <a:gd name="connsiteY1864" fmla="*/ 162401 h 514350"/>
                <a:gd name="connsiteX1865" fmla="*/ 2673191 w 6400800"/>
                <a:gd name="connsiteY1865" fmla="*/ 176689 h 514350"/>
                <a:gd name="connsiteX1866" fmla="*/ 2673191 w 6400800"/>
                <a:gd name="connsiteY1866" fmla="*/ 177641 h 514350"/>
                <a:gd name="connsiteX1867" fmla="*/ 2672239 w 6400800"/>
                <a:gd name="connsiteY1867" fmla="*/ 173831 h 514350"/>
                <a:gd name="connsiteX1868" fmla="*/ 2666524 w 6400800"/>
                <a:gd name="connsiteY1868" fmla="*/ 146209 h 514350"/>
                <a:gd name="connsiteX1869" fmla="*/ 2661761 w 6400800"/>
                <a:gd name="connsiteY1869" fmla="*/ 121444 h 514350"/>
                <a:gd name="connsiteX1870" fmla="*/ 2662714 w 6400800"/>
                <a:gd name="connsiteY1870" fmla="*/ 146209 h 514350"/>
                <a:gd name="connsiteX1871" fmla="*/ 2666524 w 6400800"/>
                <a:gd name="connsiteY1871" fmla="*/ 196691 h 514350"/>
                <a:gd name="connsiteX1872" fmla="*/ 2665571 w 6400800"/>
                <a:gd name="connsiteY1872" fmla="*/ 200501 h 514350"/>
                <a:gd name="connsiteX1873" fmla="*/ 2664619 w 6400800"/>
                <a:gd name="connsiteY1873" fmla="*/ 204311 h 514350"/>
                <a:gd name="connsiteX1874" fmla="*/ 2649379 w 6400800"/>
                <a:gd name="connsiteY1874" fmla="*/ 174784 h 514350"/>
                <a:gd name="connsiteX1875" fmla="*/ 2634139 w 6400800"/>
                <a:gd name="connsiteY1875" fmla="*/ 141446 h 514350"/>
                <a:gd name="connsiteX1876" fmla="*/ 2646521 w 6400800"/>
                <a:gd name="connsiteY1876" fmla="*/ 176689 h 514350"/>
                <a:gd name="connsiteX1877" fmla="*/ 2661761 w 6400800"/>
                <a:gd name="connsiteY1877" fmla="*/ 214789 h 514350"/>
                <a:gd name="connsiteX1878" fmla="*/ 2660809 w 6400800"/>
                <a:gd name="connsiteY1878" fmla="*/ 216694 h 514350"/>
                <a:gd name="connsiteX1879" fmla="*/ 2652236 w 6400800"/>
                <a:gd name="connsiteY1879" fmla="*/ 201454 h 514350"/>
                <a:gd name="connsiteX1880" fmla="*/ 2648426 w 6400800"/>
                <a:gd name="connsiteY1880" fmla="*/ 196691 h 514350"/>
                <a:gd name="connsiteX1881" fmla="*/ 2651284 w 6400800"/>
                <a:gd name="connsiteY1881" fmla="*/ 202406 h 514350"/>
                <a:gd name="connsiteX1882" fmla="*/ 2657951 w 6400800"/>
                <a:gd name="connsiteY1882" fmla="*/ 218599 h 514350"/>
                <a:gd name="connsiteX1883" fmla="*/ 2658904 w 6400800"/>
                <a:gd name="connsiteY1883" fmla="*/ 223361 h 514350"/>
                <a:gd name="connsiteX1884" fmla="*/ 2657951 w 6400800"/>
                <a:gd name="connsiteY1884" fmla="*/ 226219 h 514350"/>
                <a:gd name="connsiteX1885" fmla="*/ 2647474 w 6400800"/>
                <a:gd name="connsiteY1885" fmla="*/ 193834 h 514350"/>
                <a:gd name="connsiteX1886" fmla="*/ 2638901 w 6400800"/>
                <a:gd name="connsiteY1886" fmla="*/ 169069 h 514350"/>
                <a:gd name="connsiteX1887" fmla="*/ 2631281 w 6400800"/>
                <a:gd name="connsiteY1887" fmla="*/ 147161 h 514350"/>
                <a:gd name="connsiteX1888" fmla="*/ 2635091 w 6400800"/>
                <a:gd name="connsiteY1888" fmla="*/ 170021 h 514350"/>
                <a:gd name="connsiteX1889" fmla="*/ 2647474 w 6400800"/>
                <a:gd name="connsiteY1889" fmla="*/ 230029 h 514350"/>
                <a:gd name="connsiteX1890" fmla="*/ 2651284 w 6400800"/>
                <a:gd name="connsiteY1890" fmla="*/ 247174 h 514350"/>
                <a:gd name="connsiteX1891" fmla="*/ 2642711 w 6400800"/>
                <a:gd name="connsiteY1891" fmla="*/ 273844 h 514350"/>
                <a:gd name="connsiteX1892" fmla="*/ 2640806 w 6400800"/>
                <a:gd name="connsiteY1892" fmla="*/ 270034 h 514350"/>
                <a:gd name="connsiteX1893" fmla="*/ 2639854 w 6400800"/>
                <a:gd name="connsiteY1893" fmla="*/ 268129 h 514350"/>
                <a:gd name="connsiteX1894" fmla="*/ 2643664 w 6400800"/>
                <a:gd name="connsiteY1894" fmla="*/ 220504 h 514350"/>
                <a:gd name="connsiteX1895" fmla="*/ 2636996 w 6400800"/>
                <a:gd name="connsiteY1895" fmla="*/ 247174 h 514350"/>
                <a:gd name="connsiteX1896" fmla="*/ 2636044 w 6400800"/>
                <a:gd name="connsiteY1896" fmla="*/ 204311 h 514350"/>
                <a:gd name="connsiteX1897" fmla="*/ 2630329 w 6400800"/>
                <a:gd name="connsiteY1897" fmla="*/ 240506 h 514350"/>
                <a:gd name="connsiteX1898" fmla="*/ 2623661 w 6400800"/>
                <a:gd name="connsiteY1898" fmla="*/ 206216 h 514350"/>
                <a:gd name="connsiteX1899" fmla="*/ 2610326 w 6400800"/>
                <a:gd name="connsiteY1899" fmla="*/ 147161 h 514350"/>
                <a:gd name="connsiteX1900" fmla="*/ 2615089 w 6400800"/>
                <a:gd name="connsiteY1900" fmla="*/ 137636 h 514350"/>
                <a:gd name="connsiteX1901" fmla="*/ 2610326 w 6400800"/>
                <a:gd name="connsiteY1901" fmla="*/ 145256 h 514350"/>
                <a:gd name="connsiteX1902" fmla="*/ 2609374 w 6400800"/>
                <a:gd name="connsiteY1902" fmla="*/ 143351 h 514350"/>
                <a:gd name="connsiteX1903" fmla="*/ 2603659 w 6400800"/>
                <a:gd name="connsiteY1903" fmla="*/ 119539 h 514350"/>
                <a:gd name="connsiteX1904" fmla="*/ 2605564 w 6400800"/>
                <a:gd name="connsiteY1904" fmla="*/ 144304 h 514350"/>
                <a:gd name="connsiteX1905" fmla="*/ 2606516 w 6400800"/>
                <a:gd name="connsiteY1905" fmla="*/ 150971 h 514350"/>
                <a:gd name="connsiteX1906" fmla="*/ 2600801 w 6400800"/>
                <a:gd name="connsiteY1906" fmla="*/ 158591 h 514350"/>
                <a:gd name="connsiteX1907" fmla="*/ 2589371 w 6400800"/>
                <a:gd name="connsiteY1907" fmla="*/ 175736 h 514350"/>
                <a:gd name="connsiteX1908" fmla="*/ 2588419 w 6400800"/>
                <a:gd name="connsiteY1908" fmla="*/ 171926 h 514350"/>
                <a:gd name="connsiteX1909" fmla="*/ 2583656 w 6400800"/>
                <a:gd name="connsiteY1909" fmla="*/ 147161 h 514350"/>
                <a:gd name="connsiteX1910" fmla="*/ 2584609 w 6400800"/>
                <a:gd name="connsiteY1910" fmla="*/ 171926 h 514350"/>
                <a:gd name="connsiteX1911" fmla="*/ 2585561 w 6400800"/>
                <a:gd name="connsiteY1911" fmla="*/ 182404 h 514350"/>
                <a:gd name="connsiteX1912" fmla="*/ 2585561 w 6400800"/>
                <a:gd name="connsiteY1912" fmla="*/ 182404 h 514350"/>
                <a:gd name="connsiteX1913" fmla="*/ 2576036 w 6400800"/>
                <a:gd name="connsiteY1913" fmla="*/ 198596 h 514350"/>
                <a:gd name="connsiteX1914" fmla="*/ 2574131 w 6400800"/>
                <a:gd name="connsiteY1914" fmla="*/ 177641 h 514350"/>
                <a:gd name="connsiteX1915" fmla="*/ 2573179 w 6400800"/>
                <a:gd name="connsiteY1915" fmla="*/ 157639 h 514350"/>
                <a:gd name="connsiteX1916" fmla="*/ 2571274 w 6400800"/>
                <a:gd name="connsiteY1916" fmla="*/ 170974 h 514350"/>
                <a:gd name="connsiteX1917" fmla="*/ 2571274 w 6400800"/>
                <a:gd name="connsiteY1917" fmla="*/ 170021 h 514350"/>
                <a:gd name="connsiteX1918" fmla="*/ 2569369 w 6400800"/>
                <a:gd name="connsiteY1918" fmla="*/ 149066 h 514350"/>
                <a:gd name="connsiteX1919" fmla="*/ 2568416 w 6400800"/>
                <a:gd name="connsiteY1919" fmla="*/ 130016 h 514350"/>
                <a:gd name="connsiteX1920" fmla="*/ 2567464 w 6400800"/>
                <a:gd name="connsiteY1920" fmla="*/ 99536 h 514350"/>
                <a:gd name="connsiteX1921" fmla="*/ 2566511 w 6400800"/>
                <a:gd name="connsiteY1921" fmla="*/ 72866 h 514350"/>
                <a:gd name="connsiteX1922" fmla="*/ 2562701 w 6400800"/>
                <a:gd name="connsiteY1922" fmla="*/ 99536 h 514350"/>
                <a:gd name="connsiteX1923" fmla="*/ 2560796 w 6400800"/>
                <a:gd name="connsiteY1923" fmla="*/ 130016 h 514350"/>
                <a:gd name="connsiteX1924" fmla="*/ 2559844 w 6400800"/>
                <a:gd name="connsiteY1924" fmla="*/ 149066 h 514350"/>
                <a:gd name="connsiteX1925" fmla="*/ 2559844 w 6400800"/>
                <a:gd name="connsiteY1925" fmla="*/ 170021 h 514350"/>
                <a:gd name="connsiteX1926" fmla="*/ 2560796 w 6400800"/>
                <a:gd name="connsiteY1926" fmla="*/ 195739 h 514350"/>
                <a:gd name="connsiteX1927" fmla="*/ 2558891 w 6400800"/>
                <a:gd name="connsiteY1927" fmla="*/ 191929 h 514350"/>
                <a:gd name="connsiteX1928" fmla="*/ 2561749 w 6400800"/>
                <a:gd name="connsiteY1928" fmla="*/ 200501 h 514350"/>
                <a:gd name="connsiteX1929" fmla="*/ 2562701 w 6400800"/>
                <a:gd name="connsiteY1929" fmla="*/ 217646 h 514350"/>
                <a:gd name="connsiteX1930" fmla="*/ 2562701 w 6400800"/>
                <a:gd name="connsiteY1930" fmla="*/ 223361 h 514350"/>
                <a:gd name="connsiteX1931" fmla="*/ 2551271 w 6400800"/>
                <a:gd name="connsiteY1931" fmla="*/ 247174 h 514350"/>
                <a:gd name="connsiteX1932" fmla="*/ 2549366 w 6400800"/>
                <a:gd name="connsiteY1932" fmla="*/ 230029 h 514350"/>
                <a:gd name="connsiteX1933" fmla="*/ 2555081 w 6400800"/>
                <a:gd name="connsiteY1933" fmla="*/ 212884 h 514350"/>
                <a:gd name="connsiteX1934" fmla="*/ 2546509 w 6400800"/>
                <a:gd name="connsiteY1934" fmla="*/ 228124 h 514350"/>
                <a:gd name="connsiteX1935" fmla="*/ 2547461 w 6400800"/>
                <a:gd name="connsiteY1935" fmla="*/ 222409 h 514350"/>
                <a:gd name="connsiteX1936" fmla="*/ 2553176 w 6400800"/>
                <a:gd name="connsiteY1936" fmla="*/ 196691 h 514350"/>
                <a:gd name="connsiteX1937" fmla="*/ 2543651 w 6400800"/>
                <a:gd name="connsiteY1937" fmla="*/ 221456 h 514350"/>
                <a:gd name="connsiteX1938" fmla="*/ 2536984 w 6400800"/>
                <a:gd name="connsiteY1938" fmla="*/ 246221 h 514350"/>
                <a:gd name="connsiteX1939" fmla="*/ 2536984 w 6400800"/>
                <a:gd name="connsiteY1939" fmla="*/ 244316 h 514350"/>
                <a:gd name="connsiteX1940" fmla="*/ 2534126 w 6400800"/>
                <a:gd name="connsiteY1940" fmla="*/ 221456 h 514350"/>
                <a:gd name="connsiteX1941" fmla="*/ 2533174 w 6400800"/>
                <a:gd name="connsiteY1941" fmla="*/ 244316 h 514350"/>
                <a:gd name="connsiteX1942" fmla="*/ 2533174 w 6400800"/>
                <a:gd name="connsiteY1942" fmla="*/ 250984 h 514350"/>
                <a:gd name="connsiteX1943" fmla="*/ 2532221 w 6400800"/>
                <a:gd name="connsiteY1943" fmla="*/ 245269 h 514350"/>
                <a:gd name="connsiteX1944" fmla="*/ 2524601 w 6400800"/>
                <a:gd name="connsiteY1944" fmla="*/ 213836 h 514350"/>
                <a:gd name="connsiteX1945" fmla="*/ 2517934 w 6400800"/>
                <a:gd name="connsiteY1945" fmla="*/ 190024 h 514350"/>
                <a:gd name="connsiteX1946" fmla="*/ 2511266 w 6400800"/>
                <a:gd name="connsiteY1946" fmla="*/ 169069 h 514350"/>
                <a:gd name="connsiteX1947" fmla="*/ 2514124 w 6400800"/>
                <a:gd name="connsiteY1947" fmla="*/ 190976 h 514350"/>
                <a:gd name="connsiteX1948" fmla="*/ 2516981 w 6400800"/>
                <a:gd name="connsiteY1948" fmla="*/ 215741 h 514350"/>
                <a:gd name="connsiteX1949" fmla="*/ 2520791 w 6400800"/>
                <a:gd name="connsiteY1949" fmla="*/ 248126 h 514350"/>
                <a:gd name="connsiteX1950" fmla="*/ 2523649 w 6400800"/>
                <a:gd name="connsiteY1950" fmla="*/ 277654 h 514350"/>
                <a:gd name="connsiteX1951" fmla="*/ 2521744 w 6400800"/>
                <a:gd name="connsiteY1951" fmla="*/ 282416 h 514350"/>
                <a:gd name="connsiteX1952" fmla="*/ 2516981 w 6400800"/>
                <a:gd name="connsiteY1952" fmla="*/ 263366 h 514350"/>
                <a:gd name="connsiteX1953" fmla="*/ 2511266 w 6400800"/>
                <a:gd name="connsiteY1953" fmla="*/ 243364 h 514350"/>
                <a:gd name="connsiteX1954" fmla="*/ 2513171 w 6400800"/>
                <a:gd name="connsiteY1954" fmla="*/ 264319 h 514350"/>
                <a:gd name="connsiteX1955" fmla="*/ 2514124 w 6400800"/>
                <a:gd name="connsiteY1955" fmla="*/ 277654 h 514350"/>
                <a:gd name="connsiteX1956" fmla="*/ 2504599 w 6400800"/>
                <a:gd name="connsiteY1956" fmla="*/ 256699 h 514350"/>
                <a:gd name="connsiteX1957" fmla="*/ 2504599 w 6400800"/>
                <a:gd name="connsiteY1957" fmla="*/ 253841 h 514350"/>
                <a:gd name="connsiteX1958" fmla="*/ 2503646 w 6400800"/>
                <a:gd name="connsiteY1958" fmla="*/ 255746 h 514350"/>
                <a:gd name="connsiteX1959" fmla="*/ 2497931 w 6400800"/>
                <a:gd name="connsiteY1959" fmla="*/ 243364 h 514350"/>
                <a:gd name="connsiteX1960" fmla="*/ 2502694 w 6400800"/>
                <a:gd name="connsiteY1960" fmla="*/ 259556 h 514350"/>
                <a:gd name="connsiteX1961" fmla="*/ 2499836 w 6400800"/>
                <a:gd name="connsiteY1961" fmla="*/ 267176 h 514350"/>
                <a:gd name="connsiteX1962" fmla="*/ 2498884 w 6400800"/>
                <a:gd name="connsiteY1962" fmla="*/ 270034 h 514350"/>
                <a:gd name="connsiteX1963" fmla="*/ 2494121 w 6400800"/>
                <a:gd name="connsiteY1963" fmla="*/ 223361 h 514350"/>
                <a:gd name="connsiteX1964" fmla="*/ 2496026 w 6400800"/>
                <a:gd name="connsiteY1964" fmla="*/ 220504 h 514350"/>
                <a:gd name="connsiteX1965" fmla="*/ 2506504 w 6400800"/>
                <a:gd name="connsiteY1965" fmla="*/ 203359 h 514350"/>
                <a:gd name="connsiteX1966" fmla="*/ 2510314 w 6400800"/>
                <a:gd name="connsiteY1966" fmla="*/ 197644 h 514350"/>
                <a:gd name="connsiteX1967" fmla="*/ 2505551 w 6400800"/>
                <a:gd name="connsiteY1967" fmla="*/ 203359 h 514350"/>
                <a:gd name="connsiteX1968" fmla="*/ 2493169 w 6400800"/>
                <a:gd name="connsiteY1968" fmla="*/ 217646 h 514350"/>
                <a:gd name="connsiteX1969" fmla="*/ 2493169 w 6400800"/>
                <a:gd name="connsiteY1969" fmla="*/ 216694 h 514350"/>
                <a:gd name="connsiteX1970" fmla="*/ 2491264 w 6400800"/>
                <a:gd name="connsiteY1970" fmla="*/ 196691 h 514350"/>
                <a:gd name="connsiteX1971" fmla="*/ 2501741 w 6400800"/>
                <a:gd name="connsiteY1971" fmla="*/ 183356 h 514350"/>
                <a:gd name="connsiteX1972" fmla="*/ 2490311 w 6400800"/>
                <a:gd name="connsiteY1972" fmla="*/ 192881 h 514350"/>
                <a:gd name="connsiteX1973" fmla="*/ 2489359 w 6400800"/>
                <a:gd name="connsiteY1973" fmla="*/ 176689 h 514350"/>
                <a:gd name="connsiteX1974" fmla="*/ 2497931 w 6400800"/>
                <a:gd name="connsiteY1974" fmla="*/ 165259 h 514350"/>
                <a:gd name="connsiteX1975" fmla="*/ 2502694 w 6400800"/>
                <a:gd name="connsiteY1975" fmla="*/ 159544 h 514350"/>
                <a:gd name="connsiteX1976" fmla="*/ 2496979 w 6400800"/>
                <a:gd name="connsiteY1976" fmla="*/ 164306 h 514350"/>
                <a:gd name="connsiteX1977" fmla="*/ 2489359 w 6400800"/>
                <a:gd name="connsiteY1977" fmla="*/ 171926 h 514350"/>
                <a:gd name="connsiteX1978" fmla="*/ 2488406 w 6400800"/>
                <a:gd name="connsiteY1978" fmla="*/ 153829 h 514350"/>
                <a:gd name="connsiteX1979" fmla="*/ 2487454 w 6400800"/>
                <a:gd name="connsiteY1979" fmla="*/ 135731 h 514350"/>
                <a:gd name="connsiteX1980" fmla="*/ 2494121 w 6400800"/>
                <a:gd name="connsiteY1980" fmla="*/ 125254 h 514350"/>
                <a:gd name="connsiteX1981" fmla="*/ 2487454 w 6400800"/>
                <a:gd name="connsiteY1981" fmla="*/ 132874 h 514350"/>
                <a:gd name="connsiteX1982" fmla="*/ 2487454 w 6400800"/>
                <a:gd name="connsiteY1982" fmla="*/ 129064 h 514350"/>
                <a:gd name="connsiteX1983" fmla="*/ 2486501 w 6400800"/>
                <a:gd name="connsiteY1983" fmla="*/ 132874 h 514350"/>
                <a:gd name="connsiteX1984" fmla="*/ 2475071 w 6400800"/>
                <a:gd name="connsiteY1984" fmla="*/ 146209 h 514350"/>
                <a:gd name="connsiteX1985" fmla="*/ 2455069 w 6400800"/>
                <a:gd name="connsiteY1985" fmla="*/ 171926 h 514350"/>
                <a:gd name="connsiteX1986" fmla="*/ 2442686 w 6400800"/>
                <a:gd name="connsiteY1986" fmla="*/ 188119 h 514350"/>
                <a:gd name="connsiteX1987" fmla="*/ 2433161 w 6400800"/>
                <a:gd name="connsiteY1987" fmla="*/ 203359 h 514350"/>
                <a:gd name="connsiteX1988" fmla="*/ 2432209 w 6400800"/>
                <a:gd name="connsiteY1988" fmla="*/ 191929 h 514350"/>
                <a:gd name="connsiteX1989" fmla="*/ 2425541 w 6400800"/>
                <a:gd name="connsiteY1989" fmla="*/ 110966 h 514350"/>
                <a:gd name="connsiteX1990" fmla="*/ 2424589 w 6400800"/>
                <a:gd name="connsiteY1990" fmla="*/ 88106 h 514350"/>
                <a:gd name="connsiteX1991" fmla="*/ 2424589 w 6400800"/>
                <a:gd name="connsiteY1991" fmla="*/ 80486 h 514350"/>
                <a:gd name="connsiteX1992" fmla="*/ 2423636 w 6400800"/>
                <a:gd name="connsiteY1992" fmla="*/ 88106 h 514350"/>
                <a:gd name="connsiteX1993" fmla="*/ 2421731 w 6400800"/>
                <a:gd name="connsiteY1993" fmla="*/ 110966 h 514350"/>
                <a:gd name="connsiteX1994" fmla="*/ 2420779 w 6400800"/>
                <a:gd name="connsiteY1994" fmla="*/ 146209 h 514350"/>
                <a:gd name="connsiteX1995" fmla="*/ 2421731 w 6400800"/>
                <a:gd name="connsiteY1995" fmla="*/ 191929 h 514350"/>
                <a:gd name="connsiteX1996" fmla="*/ 2422684 w 6400800"/>
                <a:gd name="connsiteY1996" fmla="*/ 220504 h 514350"/>
                <a:gd name="connsiteX1997" fmla="*/ 2405539 w 6400800"/>
                <a:gd name="connsiteY1997" fmla="*/ 250031 h 514350"/>
                <a:gd name="connsiteX1998" fmla="*/ 2401729 w 6400800"/>
                <a:gd name="connsiteY1998" fmla="*/ 256699 h 514350"/>
                <a:gd name="connsiteX1999" fmla="*/ 2400776 w 6400800"/>
                <a:gd name="connsiteY1999" fmla="*/ 255746 h 514350"/>
                <a:gd name="connsiteX2000" fmla="*/ 2392204 w 6400800"/>
                <a:gd name="connsiteY2000" fmla="*/ 233839 h 514350"/>
                <a:gd name="connsiteX2001" fmla="*/ 2385536 w 6400800"/>
                <a:gd name="connsiteY2001" fmla="*/ 170974 h 514350"/>
                <a:gd name="connsiteX2002" fmla="*/ 2382679 w 6400800"/>
                <a:gd name="connsiteY2002" fmla="*/ 150971 h 514350"/>
                <a:gd name="connsiteX2003" fmla="*/ 2384584 w 6400800"/>
                <a:gd name="connsiteY2003" fmla="*/ 140494 h 514350"/>
                <a:gd name="connsiteX2004" fmla="*/ 2382679 w 6400800"/>
                <a:gd name="connsiteY2004" fmla="*/ 135731 h 514350"/>
                <a:gd name="connsiteX2005" fmla="*/ 2390299 w 6400800"/>
                <a:gd name="connsiteY2005" fmla="*/ 114776 h 514350"/>
                <a:gd name="connsiteX2006" fmla="*/ 2427446 w 6400800"/>
                <a:gd name="connsiteY2006" fmla="*/ 12859 h 514350"/>
                <a:gd name="connsiteX2007" fmla="*/ 2380774 w 6400800"/>
                <a:gd name="connsiteY2007" fmla="*/ 110014 h 514350"/>
                <a:gd name="connsiteX2008" fmla="*/ 2358866 w 6400800"/>
                <a:gd name="connsiteY2008" fmla="*/ 157639 h 514350"/>
                <a:gd name="connsiteX2009" fmla="*/ 2355056 w 6400800"/>
                <a:gd name="connsiteY2009" fmla="*/ 166211 h 514350"/>
                <a:gd name="connsiteX2010" fmla="*/ 2357914 w 6400800"/>
                <a:gd name="connsiteY2010" fmla="*/ 155734 h 514350"/>
                <a:gd name="connsiteX2011" fmla="*/ 2362676 w 6400800"/>
                <a:gd name="connsiteY2011" fmla="*/ 132874 h 514350"/>
                <a:gd name="connsiteX2012" fmla="*/ 2354104 w 6400800"/>
                <a:gd name="connsiteY2012" fmla="*/ 154781 h 514350"/>
                <a:gd name="connsiteX2013" fmla="*/ 2344579 w 6400800"/>
                <a:gd name="connsiteY2013" fmla="*/ 179546 h 514350"/>
                <a:gd name="connsiteX2014" fmla="*/ 2334101 w 6400800"/>
                <a:gd name="connsiteY2014" fmla="*/ 211931 h 514350"/>
                <a:gd name="connsiteX2015" fmla="*/ 2334101 w 6400800"/>
                <a:gd name="connsiteY2015" fmla="*/ 211931 h 514350"/>
                <a:gd name="connsiteX2016" fmla="*/ 2340769 w 6400800"/>
                <a:gd name="connsiteY2016" fmla="*/ 171926 h 514350"/>
                <a:gd name="connsiteX2017" fmla="*/ 2347436 w 6400800"/>
                <a:gd name="connsiteY2017" fmla="*/ 130969 h 514350"/>
                <a:gd name="connsiteX2018" fmla="*/ 2354104 w 6400800"/>
                <a:gd name="connsiteY2018" fmla="*/ 99536 h 514350"/>
                <a:gd name="connsiteX2019" fmla="*/ 2358866 w 6400800"/>
                <a:gd name="connsiteY2019" fmla="*/ 71914 h 514350"/>
                <a:gd name="connsiteX2020" fmla="*/ 2350294 w 6400800"/>
                <a:gd name="connsiteY2020" fmla="*/ 98584 h 514350"/>
                <a:gd name="connsiteX2021" fmla="*/ 2340769 w 6400800"/>
                <a:gd name="connsiteY2021" fmla="*/ 129064 h 514350"/>
                <a:gd name="connsiteX2022" fmla="*/ 2330291 w 6400800"/>
                <a:gd name="connsiteY2022" fmla="*/ 170021 h 514350"/>
                <a:gd name="connsiteX2023" fmla="*/ 2324576 w 6400800"/>
                <a:gd name="connsiteY2023" fmla="*/ 193834 h 514350"/>
                <a:gd name="connsiteX2024" fmla="*/ 2320766 w 6400800"/>
                <a:gd name="connsiteY2024" fmla="*/ 185261 h 514350"/>
                <a:gd name="connsiteX2025" fmla="*/ 2326481 w 6400800"/>
                <a:gd name="connsiteY2025" fmla="*/ 157639 h 514350"/>
                <a:gd name="connsiteX2026" fmla="*/ 2318861 w 6400800"/>
                <a:gd name="connsiteY2026" fmla="*/ 179546 h 514350"/>
                <a:gd name="connsiteX2027" fmla="*/ 2315051 w 6400800"/>
                <a:gd name="connsiteY2027" fmla="*/ 170974 h 514350"/>
                <a:gd name="connsiteX2028" fmla="*/ 2317909 w 6400800"/>
                <a:gd name="connsiteY2028" fmla="*/ 181451 h 514350"/>
                <a:gd name="connsiteX2029" fmla="*/ 2313146 w 6400800"/>
                <a:gd name="connsiteY2029" fmla="*/ 193834 h 514350"/>
                <a:gd name="connsiteX2030" fmla="*/ 2311241 w 6400800"/>
                <a:gd name="connsiteY2030" fmla="*/ 190976 h 514350"/>
                <a:gd name="connsiteX2031" fmla="*/ 2314099 w 6400800"/>
                <a:gd name="connsiteY2031" fmla="*/ 141446 h 514350"/>
                <a:gd name="connsiteX2032" fmla="*/ 2298859 w 6400800"/>
                <a:gd name="connsiteY2032" fmla="*/ 202406 h 514350"/>
                <a:gd name="connsiteX2033" fmla="*/ 2292191 w 6400800"/>
                <a:gd name="connsiteY2033" fmla="*/ 231934 h 514350"/>
                <a:gd name="connsiteX2034" fmla="*/ 2289334 w 6400800"/>
                <a:gd name="connsiteY2034" fmla="*/ 250031 h 514350"/>
                <a:gd name="connsiteX2035" fmla="*/ 2285524 w 6400800"/>
                <a:gd name="connsiteY2035" fmla="*/ 259556 h 514350"/>
                <a:gd name="connsiteX2036" fmla="*/ 2275999 w 6400800"/>
                <a:gd name="connsiteY2036" fmla="*/ 287179 h 514350"/>
                <a:gd name="connsiteX2037" fmla="*/ 2275999 w 6400800"/>
                <a:gd name="connsiteY2037" fmla="*/ 288131 h 514350"/>
                <a:gd name="connsiteX2038" fmla="*/ 2275999 w 6400800"/>
                <a:gd name="connsiteY2038" fmla="*/ 282416 h 514350"/>
                <a:gd name="connsiteX2039" fmla="*/ 2276951 w 6400800"/>
                <a:gd name="connsiteY2039" fmla="*/ 265271 h 514350"/>
                <a:gd name="connsiteX2040" fmla="*/ 2272189 w 6400800"/>
                <a:gd name="connsiteY2040" fmla="*/ 281464 h 514350"/>
                <a:gd name="connsiteX2041" fmla="*/ 2269331 w 6400800"/>
                <a:gd name="connsiteY2041" fmla="*/ 290989 h 514350"/>
                <a:gd name="connsiteX2042" fmla="*/ 2269331 w 6400800"/>
                <a:gd name="connsiteY2042" fmla="*/ 290989 h 514350"/>
                <a:gd name="connsiteX2043" fmla="*/ 2269331 w 6400800"/>
                <a:gd name="connsiteY2043" fmla="*/ 261461 h 514350"/>
                <a:gd name="connsiteX2044" fmla="*/ 2270284 w 6400800"/>
                <a:gd name="connsiteY2044" fmla="*/ 238601 h 514350"/>
                <a:gd name="connsiteX2045" fmla="*/ 2272189 w 6400800"/>
                <a:gd name="connsiteY2045" fmla="*/ 225266 h 514350"/>
                <a:gd name="connsiteX2046" fmla="*/ 2275999 w 6400800"/>
                <a:gd name="connsiteY2046" fmla="*/ 210979 h 514350"/>
                <a:gd name="connsiteX2047" fmla="*/ 2266474 w 6400800"/>
                <a:gd name="connsiteY2047" fmla="*/ 232886 h 514350"/>
                <a:gd name="connsiteX2048" fmla="*/ 2267426 w 6400800"/>
                <a:gd name="connsiteY2048" fmla="*/ 228124 h 514350"/>
                <a:gd name="connsiteX2049" fmla="*/ 2263616 w 6400800"/>
                <a:gd name="connsiteY2049" fmla="*/ 235744 h 514350"/>
                <a:gd name="connsiteX2050" fmla="*/ 2265521 w 6400800"/>
                <a:gd name="connsiteY2050" fmla="*/ 220504 h 514350"/>
                <a:gd name="connsiteX2051" fmla="*/ 2256949 w 6400800"/>
                <a:gd name="connsiteY2051" fmla="*/ 247174 h 514350"/>
                <a:gd name="connsiteX2052" fmla="*/ 2252186 w 6400800"/>
                <a:gd name="connsiteY2052" fmla="*/ 258604 h 514350"/>
                <a:gd name="connsiteX2053" fmla="*/ 2250281 w 6400800"/>
                <a:gd name="connsiteY2053" fmla="*/ 262414 h 514350"/>
                <a:gd name="connsiteX2054" fmla="*/ 2255044 w 6400800"/>
                <a:gd name="connsiteY2054" fmla="*/ 243364 h 514350"/>
                <a:gd name="connsiteX2055" fmla="*/ 2267426 w 6400800"/>
                <a:gd name="connsiteY2055" fmla="*/ 178594 h 514350"/>
                <a:gd name="connsiteX2056" fmla="*/ 2270284 w 6400800"/>
                <a:gd name="connsiteY2056" fmla="*/ 153829 h 514350"/>
                <a:gd name="connsiteX2057" fmla="*/ 2262664 w 6400800"/>
                <a:gd name="connsiteY2057" fmla="*/ 177641 h 514350"/>
                <a:gd name="connsiteX2058" fmla="*/ 2254091 w 6400800"/>
                <a:gd name="connsiteY2058" fmla="*/ 205264 h 514350"/>
                <a:gd name="connsiteX2059" fmla="*/ 2246471 w 6400800"/>
                <a:gd name="connsiteY2059" fmla="*/ 230981 h 514350"/>
                <a:gd name="connsiteX2060" fmla="*/ 2241709 w 6400800"/>
                <a:gd name="connsiteY2060" fmla="*/ 244316 h 514350"/>
                <a:gd name="connsiteX2061" fmla="*/ 2239804 w 6400800"/>
                <a:gd name="connsiteY2061" fmla="*/ 233839 h 514350"/>
                <a:gd name="connsiteX2062" fmla="*/ 2233136 w 6400800"/>
                <a:gd name="connsiteY2062" fmla="*/ 205264 h 514350"/>
                <a:gd name="connsiteX2063" fmla="*/ 2237899 w 6400800"/>
                <a:gd name="connsiteY2063" fmla="*/ 255746 h 514350"/>
                <a:gd name="connsiteX2064" fmla="*/ 2234089 w 6400800"/>
                <a:gd name="connsiteY2064" fmla="*/ 269081 h 514350"/>
                <a:gd name="connsiteX2065" fmla="*/ 2233136 w 6400800"/>
                <a:gd name="connsiteY2065" fmla="*/ 270034 h 514350"/>
                <a:gd name="connsiteX2066" fmla="*/ 2233136 w 6400800"/>
                <a:gd name="connsiteY2066" fmla="*/ 263366 h 514350"/>
                <a:gd name="connsiteX2067" fmla="*/ 2231231 w 6400800"/>
                <a:gd name="connsiteY2067" fmla="*/ 234791 h 514350"/>
                <a:gd name="connsiteX2068" fmla="*/ 2228374 w 6400800"/>
                <a:gd name="connsiteY2068" fmla="*/ 207169 h 514350"/>
                <a:gd name="connsiteX2069" fmla="*/ 2230279 w 6400800"/>
                <a:gd name="connsiteY2069" fmla="*/ 193834 h 514350"/>
                <a:gd name="connsiteX2070" fmla="*/ 2226469 w 6400800"/>
                <a:gd name="connsiteY2070" fmla="*/ 204311 h 514350"/>
                <a:gd name="connsiteX2071" fmla="*/ 2222659 w 6400800"/>
                <a:gd name="connsiteY2071" fmla="*/ 200501 h 514350"/>
                <a:gd name="connsiteX2072" fmla="*/ 2220754 w 6400800"/>
                <a:gd name="connsiteY2072" fmla="*/ 199549 h 514350"/>
                <a:gd name="connsiteX2073" fmla="*/ 2217896 w 6400800"/>
                <a:gd name="connsiteY2073" fmla="*/ 199549 h 514350"/>
                <a:gd name="connsiteX2074" fmla="*/ 2215039 w 6400800"/>
                <a:gd name="connsiteY2074" fmla="*/ 202406 h 514350"/>
                <a:gd name="connsiteX2075" fmla="*/ 2213134 w 6400800"/>
                <a:gd name="connsiteY2075" fmla="*/ 214789 h 514350"/>
                <a:gd name="connsiteX2076" fmla="*/ 2217896 w 6400800"/>
                <a:gd name="connsiteY2076" fmla="*/ 203359 h 514350"/>
                <a:gd name="connsiteX2077" fmla="*/ 2219801 w 6400800"/>
                <a:gd name="connsiteY2077" fmla="*/ 201454 h 514350"/>
                <a:gd name="connsiteX2078" fmla="*/ 2220754 w 6400800"/>
                <a:gd name="connsiteY2078" fmla="*/ 202406 h 514350"/>
                <a:gd name="connsiteX2079" fmla="*/ 2223611 w 6400800"/>
                <a:gd name="connsiteY2079" fmla="*/ 207169 h 514350"/>
                <a:gd name="connsiteX2080" fmla="*/ 2223611 w 6400800"/>
                <a:gd name="connsiteY2080" fmla="*/ 215741 h 514350"/>
                <a:gd name="connsiteX2081" fmla="*/ 2223611 w 6400800"/>
                <a:gd name="connsiteY2081" fmla="*/ 215741 h 514350"/>
                <a:gd name="connsiteX2082" fmla="*/ 2215991 w 6400800"/>
                <a:gd name="connsiteY2082" fmla="*/ 241459 h 514350"/>
                <a:gd name="connsiteX2083" fmla="*/ 2206466 w 6400800"/>
                <a:gd name="connsiteY2083" fmla="*/ 274796 h 514350"/>
                <a:gd name="connsiteX2084" fmla="*/ 2196941 w 6400800"/>
                <a:gd name="connsiteY2084" fmla="*/ 313849 h 514350"/>
                <a:gd name="connsiteX2085" fmla="*/ 2195989 w 6400800"/>
                <a:gd name="connsiteY2085" fmla="*/ 305276 h 514350"/>
                <a:gd name="connsiteX2086" fmla="*/ 2195036 w 6400800"/>
                <a:gd name="connsiteY2086" fmla="*/ 317659 h 514350"/>
                <a:gd name="connsiteX2087" fmla="*/ 2193131 w 6400800"/>
                <a:gd name="connsiteY2087" fmla="*/ 314801 h 514350"/>
                <a:gd name="connsiteX2088" fmla="*/ 2195036 w 6400800"/>
                <a:gd name="connsiteY2088" fmla="*/ 318611 h 514350"/>
                <a:gd name="connsiteX2089" fmla="*/ 2195036 w 6400800"/>
                <a:gd name="connsiteY2089" fmla="*/ 323374 h 514350"/>
                <a:gd name="connsiteX2090" fmla="*/ 2192179 w 6400800"/>
                <a:gd name="connsiteY2090" fmla="*/ 334804 h 514350"/>
                <a:gd name="connsiteX2091" fmla="*/ 2190274 w 6400800"/>
                <a:gd name="connsiteY2091" fmla="*/ 330994 h 514350"/>
                <a:gd name="connsiteX2092" fmla="*/ 2191226 w 6400800"/>
                <a:gd name="connsiteY2092" fmla="*/ 330041 h 514350"/>
                <a:gd name="connsiteX2093" fmla="*/ 2190274 w 6400800"/>
                <a:gd name="connsiteY2093" fmla="*/ 330994 h 514350"/>
                <a:gd name="connsiteX2094" fmla="*/ 2188369 w 6400800"/>
                <a:gd name="connsiteY2094" fmla="*/ 326231 h 514350"/>
                <a:gd name="connsiteX2095" fmla="*/ 2189321 w 6400800"/>
                <a:gd name="connsiteY2095" fmla="*/ 331946 h 514350"/>
                <a:gd name="connsiteX2096" fmla="*/ 2188369 w 6400800"/>
                <a:gd name="connsiteY2096" fmla="*/ 332899 h 514350"/>
                <a:gd name="connsiteX2097" fmla="*/ 2185511 w 6400800"/>
                <a:gd name="connsiteY2097" fmla="*/ 315754 h 514350"/>
                <a:gd name="connsiteX2098" fmla="*/ 2184559 w 6400800"/>
                <a:gd name="connsiteY2098" fmla="*/ 336709 h 514350"/>
                <a:gd name="connsiteX2099" fmla="*/ 2184559 w 6400800"/>
                <a:gd name="connsiteY2099" fmla="*/ 337661 h 514350"/>
                <a:gd name="connsiteX2100" fmla="*/ 2179796 w 6400800"/>
                <a:gd name="connsiteY2100" fmla="*/ 343376 h 514350"/>
                <a:gd name="connsiteX2101" fmla="*/ 2178844 w 6400800"/>
                <a:gd name="connsiteY2101" fmla="*/ 340519 h 514350"/>
                <a:gd name="connsiteX2102" fmla="*/ 2192179 w 6400800"/>
                <a:gd name="connsiteY2102" fmla="*/ 283369 h 514350"/>
                <a:gd name="connsiteX2103" fmla="*/ 2212181 w 6400800"/>
                <a:gd name="connsiteY2103" fmla="*/ 190024 h 514350"/>
                <a:gd name="connsiteX2104" fmla="*/ 2183606 w 6400800"/>
                <a:gd name="connsiteY2104" fmla="*/ 272891 h 514350"/>
                <a:gd name="connsiteX2105" fmla="*/ 2187416 w 6400800"/>
                <a:gd name="connsiteY2105" fmla="*/ 253841 h 514350"/>
                <a:gd name="connsiteX2106" fmla="*/ 2192179 w 6400800"/>
                <a:gd name="connsiteY2106" fmla="*/ 231934 h 514350"/>
                <a:gd name="connsiteX2107" fmla="*/ 2196941 w 6400800"/>
                <a:gd name="connsiteY2107" fmla="*/ 210026 h 514350"/>
                <a:gd name="connsiteX2108" fmla="*/ 2200751 w 6400800"/>
                <a:gd name="connsiteY2108" fmla="*/ 193834 h 514350"/>
                <a:gd name="connsiteX2109" fmla="*/ 2204561 w 6400800"/>
                <a:gd name="connsiteY2109" fmla="*/ 179546 h 514350"/>
                <a:gd name="connsiteX2110" fmla="*/ 2211229 w 6400800"/>
                <a:gd name="connsiteY2110" fmla="*/ 155734 h 514350"/>
                <a:gd name="connsiteX2111" fmla="*/ 2217896 w 6400800"/>
                <a:gd name="connsiteY2111" fmla="*/ 134779 h 514350"/>
                <a:gd name="connsiteX2112" fmla="*/ 2211229 w 6400800"/>
                <a:gd name="connsiteY2112" fmla="*/ 148114 h 514350"/>
                <a:gd name="connsiteX2113" fmla="*/ 2211229 w 6400800"/>
                <a:gd name="connsiteY2113" fmla="*/ 147161 h 514350"/>
                <a:gd name="connsiteX2114" fmla="*/ 2216944 w 6400800"/>
                <a:gd name="connsiteY2114" fmla="*/ 125254 h 514350"/>
                <a:gd name="connsiteX2115" fmla="*/ 2222659 w 6400800"/>
                <a:gd name="connsiteY2115" fmla="*/ 105251 h 514350"/>
                <a:gd name="connsiteX2116" fmla="*/ 2233136 w 6400800"/>
                <a:gd name="connsiteY2116" fmla="*/ 72866 h 514350"/>
                <a:gd name="connsiteX2117" fmla="*/ 2242661 w 6400800"/>
                <a:gd name="connsiteY2117" fmla="*/ 45244 h 514350"/>
                <a:gd name="connsiteX2118" fmla="*/ 2229326 w 6400800"/>
                <a:gd name="connsiteY2118" fmla="*/ 71914 h 514350"/>
                <a:gd name="connsiteX2119" fmla="*/ 2215991 w 6400800"/>
                <a:gd name="connsiteY2119" fmla="*/ 103346 h 514350"/>
                <a:gd name="connsiteX2120" fmla="*/ 2208371 w 6400800"/>
                <a:gd name="connsiteY2120" fmla="*/ 122396 h 514350"/>
                <a:gd name="connsiteX2121" fmla="*/ 2200751 w 6400800"/>
                <a:gd name="connsiteY2121" fmla="*/ 144304 h 514350"/>
                <a:gd name="connsiteX2122" fmla="*/ 2184559 w 6400800"/>
                <a:gd name="connsiteY2122" fmla="*/ 193834 h 514350"/>
                <a:gd name="connsiteX2123" fmla="*/ 2175034 w 6400800"/>
                <a:gd name="connsiteY2123" fmla="*/ 228124 h 514350"/>
                <a:gd name="connsiteX2124" fmla="*/ 2177891 w 6400800"/>
                <a:gd name="connsiteY2124" fmla="*/ 203359 h 514350"/>
                <a:gd name="connsiteX2125" fmla="*/ 2178844 w 6400800"/>
                <a:gd name="connsiteY2125" fmla="*/ 190024 h 514350"/>
                <a:gd name="connsiteX2126" fmla="*/ 2180749 w 6400800"/>
                <a:gd name="connsiteY2126" fmla="*/ 184309 h 514350"/>
                <a:gd name="connsiteX2127" fmla="*/ 2179796 w 6400800"/>
                <a:gd name="connsiteY2127" fmla="*/ 187166 h 514350"/>
                <a:gd name="connsiteX2128" fmla="*/ 2180749 w 6400800"/>
                <a:gd name="connsiteY2128" fmla="*/ 176689 h 514350"/>
                <a:gd name="connsiteX2129" fmla="*/ 2175986 w 6400800"/>
                <a:gd name="connsiteY2129" fmla="*/ 194786 h 514350"/>
                <a:gd name="connsiteX2130" fmla="*/ 2170271 w 6400800"/>
                <a:gd name="connsiteY2130" fmla="*/ 208121 h 514350"/>
                <a:gd name="connsiteX2131" fmla="*/ 2144554 w 6400800"/>
                <a:gd name="connsiteY2131" fmla="*/ 271939 h 514350"/>
                <a:gd name="connsiteX2132" fmla="*/ 2135029 w 6400800"/>
                <a:gd name="connsiteY2132" fmla="*/ 296704 h 514350"/>
                <a:gd name="connsiteX2133" fmla="*/ 2135029 w 6400800"/>
                <a:gd name="connsiteY2133" fmla="*/ 295751 h 514350"/>
                <a:gd name="connsiteX2134" fmla="*/ 2129314 w 6400800"/>
                <a:gd name="connsiteY2134" fmla="*/ 282416 h 514350"/>
                <a:gd name="connsiteX2135" fmla="*/ 2137886 w 6400800"/>
                <a:gd name="connsiteY2135" fmla="*/ 231934 h 514350"/>
                <a:gd name="connsiteX2136" fmla="*/ 2141696 w 6400800"/>
                <a:gd name="connsiteY2136" fmla="*/ 210026 h 514350"/>
                <a:gd name="connsiteX2137" fmla="*/ 2134076 w 6400800"/>
                <a:gd name="connsiteY2137" fmla="*/ 230981 h 514350"/>
                <a:gd name="connsiteX2138" fmla="*/ 2123599 w 6400800"/>
                <a:gd name="connsiteY2138" fmla="*/ 263366 h 514350"/>
                <a:gd name="connsiteX2139" fmla="*/ 2122646 w 6400800"/>
                <a:gd name="connsiteY2139" fmla="*/ 253841 h 514350"/>
                <a:gd name="connsiteX2140" fmla="*/ 2117884 w 6400800"/>
                <a:gd name="connsiteY2140" fmla="*/ 211931 h 514350"/>
                <a:gd name="connsiteX2141" fmla="*/ 2112169 w 6400800"/>
                <a:gd name="connsiteY2141" fmla="*/ 176689 h 514350"/>
                <a:gd name="connsiteX2142" fmla="*/ 2107406 w 6400800"/>
                <a:gd name="connsiteY2142" fmla="*/ 150019 h 514350"/>
                <a:gd name="connsiteX2143" fmla="*/ 2102644 w 6400800"/>
                <a:gd name="connsiteY2143" fmla="*/ 127159 h 514350"/>
                <a:gd name="connsiteX2144" fmla="*/ 2103596 w 6400800"/>
                <a:gd name="connsiteY2144" fmla="*/ 150971 h 514350"/>
                <a:gd name="connsiteX2145" fmla="*/ 2104549 w 6400800"/>
                <a:gd name="connsiteY2145" fmla="*/ 168116 h 514350"/>
                <a:gd name="connsiteX2146" fmla="*/ 2104549 w 6400800"/>
                <a:gd name="connsiteY2146" fmla="*/ 183356 h 514350"/>
                <a:gd name="connsiteX2147" fmla="*/ 2105501 w 6400800"/>
                <a:gd name="connsiteY2147" fmla="*/ 207169 h 514350"/>
                <a:gd name="connsiteX2148" fmla="*/ 2106454 w 6400800"/>
                <a:gd name="connsiteY2148" fmla="*/ 225266 h 514350"/>
                <a:gd name="connsiteX2149" fmla="*/ 2104549 w 6400800"/>
                <a:gd name="connsiteY2149" fmla="*/ 221456 h 514350"/>
                <a:gd name="connsiteX2150" fmla="*/ 2104549 w 6400800"/>
                <a:gd name="connsiteY2150" fmla="*/ 221456 h 514350"/>
                <a:gd name="connsiteX2151" fmla="*/ 2104549 w 6400800"/>
                <a:gd name="connsiteY2151" fmla="*/ 221456 h 514350"/>
                <a:gd name="connsiteX2152" fmla="*/ 2102644 w 6400800"/>
                <a:gd name="connsiteY2152" fmla="*/ 215741 h 514350"/>
                <a:gd name="connsiteX2153" fmla="*/ 2101691 w 6400800"/>
                <a:gd name="connsiteY2153" fmla="*/ 205264 h 514350"/>
                <a:gd name="connsiteX2154" fmla="*/ 2098834 w 6400800"/>
                <a:gd name="connsiteY2154" fmla="*/ 176689 h 514350"/>
                <a:gd name="connsiteX2155" fmla="*/ 2097881 w 6400800"/>
                <a:gd name="connsiteY2155" fmla="*/ 168116 h 514350"/>
                <a:gd name="connsiteX2156" fmla="*/ 2102644 w 6400800"/>
                <a:gd name="connsiteY2156" fmla="*/ 149066 h 514350"/>
                <a:gd name="connsiteX2157" fmla="*/ 2096929 w 6400800"/>
                <a:gd name="connsiteY2157" fmla="*/ 162401 h 514350"/>
                <a:gd name="connsiteX2158" fmla="*/ 2095024 w 6400800"/>
                <a:gd name="connsiteY2158" fmla="*/ 151924 h 514350"/>
                <a:gd name="connsiteX2159" fmla="*/ 2095024 w 6400800"/>
                <a:gd name="connsiteY2159" fmla="*/ 167164 h 514350"/>
                <a:gd name="connsiteX2160" fmla="*/ 2066449 w 6400800"/>
                <a:gd name="connsiteY2160" fmla="*/ 235744 h 514350"/>
                <a:gd name="connsiteX2161" fmla="*/ 2056924 w 6400800"/>
                <a:gd name="connsiteY2161" fmla="*/ 259556 h 514350"/>
                <a:gd name="connsiteX2162" fmla="*/ 2063591 w 6400800"/>
                <a:gd name="connsiteY2162" fmla="*/ 219551 h 514350"/>
                <a:gd name="connsiteX2163" fmla="*/ 2052161 w 6400800"/>
                <a:gd name="connsiteY2163" fmla="*/ 252889 h 514350"/>
                <a:gd name="connsiteX2164" fmla="*/ 2050256 w 6400800"/>
                <a:gd name="connsiteY2164" fmla="*/ 248126 h 514350"/>
                <a:gd name="connsiteX2165" fmla="*/ 2050256 w 6400800"/>
                <a:gd name="connsiteY2165" fmla="*/ 233839 h 514350"/>
                <a:gd name="connsiteX2166" fmla="*/ 2048351 w 6400800"/>
                <a:gd name="connsiteY2166" fmla="*/ 244316 h 514350"/>
                <a:gd name="connsiteX2167" fmla="*/ 2046446 w 6400800"/>
                <a:gd name="connsiteY2167" fmla="*/ 240506 h 514350"/>
                <a:gd name="connsiteX2168" fmla="*/ 2047399 w 6400800"/>
                <a:gd name="connsiteY2168" fmla="*/ 247174 h 514350"/>
                <a:gd name="connsiteX2169" fmla="*/ 2044541 w 6400800"/>
                <a:gd name="connsiteY2169" fmla="*/ 266224 h 514350"/>
                <a:gd name="connsiteX2170" fmla="*/ 2043589 w 6400800"/>
                <a:gd name="connsiteY2170" fmla="*/ 259556 h 514350"/>
                <a:gd name="connsiteX2171" fmla="*/ 2041684 w 6400800"/>
                <a:gd name="connsiteY2171" fmla="*/ 249079 h 514350"/>
                <a:gd name="connsiteX2172" fmla="*/ 2048351 w 6400800"/>
                <a:gd name="connsiteY2172" fmla="*/ 184309 h 514350"/>
                <a:gd name="connsiteX2173" fmla="*/ 2039779 w 6400800"/>
                <a:gd name="connsiteY2173" fmla="*/ 216694 h 514350"/>
                <a:gd name="connsiteX2174" fmla="*/ 2036921 w 6400800"/>
                <a:gd name="connsiteY2174" fmla="*/ 223361 h 514350"/>
                <a:gd name="connsiteX2175" fmla="*/ 2035969 w 6400800"/>
                <a:gd name="connsiteY2175" fmla="*/ 218599 h 514350"/>
                <a:gd name="connsiteX2176" fmla="*/ 2031206 w 6400800"/>
                <a:gd name="connsiteY2176" fmla="*/ 187166 h 514350"/>
                <a:gd name="connsiteX2177" fmla="*/ 2028349 w 6400800"/>
                <a:gd name="connsiteY2177" fmla="*/ 169069 h 514350"/>
                <a:gd name="connsiteX2178" fmla="*/ 2031206 w 6400800"/>
                <a:gd name="connsiteY2178" fmla="*/ 147161 h 514350"/>
                <a:gd name="connsiteX2179" fmla="*/ 2028349 w 6400800"/>
                <a:gd name="connsiteY2179" fmla="*/ 157639 h 514350"/>
                <a:gd name="connsiteX2180" fmla="*/ 2030254 w 6400800"/>
                <a:gd name="connsiteY2180" fmla="*/ 138589 h 514350"/>
                <a:gd name="connsiteX2181" fmla="*/ 2023586 w 6400800"/>
                <a:gd name="connsiteY2181" fmla="*/ 160496 h 514350"/>
                <a:gd name="connsiteX2182" fmla="*/ 2017871 w 6400800"/>
                <a:gd name="connsiteY2182" fmla="*/ 186214 h 514350"/>
                <a:gd name="connsiteX2183" fmla="*/ 2016919 w 6400800"/>
                <a:gd name="connsiteY2183" fmla="*/ 191929 h 514350"/>
                <a:gd name="connsiteX2184" fmla="*/ 2016919 w 6400800"/>
                <a:gd name="connsiteY2184" fmla="*/ 190976 h 514350"/>
                <a:gd name="connsiteX2185" fmla="*/ 2019776 w 6400800"/>
                <a:gd name="connsiteY2185" fmla="*/ 158591 h 514350"/>
                <a:gd name="connsiteX2186" fmla="*/ 2015014 w 6400800"/>
                <a:gd name="connsiteY2186" fmla="*/ 178594 h 514350"/>
                <a:gd name="connsiteX2187" fmla="*/ 2014061 w 6400800"/>
                <a:gd name="connsiteY2187" fmla="*/ 174784 h 514350"/>
                <a:gd name="connsiteX2188" fmla="*/ 2014061 w 6400800"/>
                <a:gd name="connsiteY2188" fmla="*/ 177641 h 514350"/>
                <a:gd name="connsiteX2189" fmla="*/ 2011204 w 6400800"/>
                <a:gd name="connsiteY2189" fmla="*/ 163354 h 514350"/>
                <a:gd name="connsiteX2190" fmla="*/ 2003584 w 6400800"/>
                <a:gd name="connsiteY2190" fmla="*/ 125254 h 514350"/>
                <a:gd name="connsiteX2191" fmla="*/ 1996916 w 6400800"/>
                <a:gd name="connsiteY2191" fmla="*/ 91916 h 514350"/>
                <a:gd name="connsiteX2192" fmla="*/ 1999774 w 6400800"/>
                <a:gd name="connsiteY2192" fmla="*/ 125254 h 514350"/>
                <a:gd name="connsiteX2193" fmla="*/ 2003584 w 6400800"/>
                <a:gd name="connsiteY2193" fmla="*/ 164306 h 514350"/>
                <a:gd name="connsiteX2194" fmla="*/ 2008346 w 6400800"/>
                <a:gd name="connsiteY2194" fmla="*/ 203359 h 514350"/>
                <a:gd name="connsiteX2195" fmla="*/ 1999774 w 6400800"/>
                <a:gd name="connsiteY2195" fmla="*/ 240506 h 514350"/>
                <a:gd name="connsiteX2196" fmla="*/ 1984534 w 6400800"/>
                <a:gd name="connsiteY2196" fmla="*/ 314801 h 514350"/>
                <a:gd name="connsiteX2197" fmla="*/ 1984534 w 6400800"/>
                <a:gd name="connsiteY2197" fmla="*/ 283369 h 514350"/>
                <a:gd name="connsiteX2198" fmla="*/ 1984534 w 6400800"/>
                <a:gd name="connsiteY2198" fmla="*/ 267176 h 514350"/>
                <a:gd name="connsiteX2199" fmla="*/ 1986439 w 6400800"/>
                <a:gd name="connsiteY2199" fmla="*/ 263366 h 514350"/>
                <a:gd name="connsiteX2200" fmla="*/ 1984534 w 6400800"/>
                <a:gd name="connsiteY2200" fmla="*/ 265271 h 514350"/>
                <a:gd name="connsiteX2201" fmla="*/ 1985486 w 6400800"/>
                <a:gd name="connsiteY2201" fmla="*/ 243364 h 514350"/>
                <a:gd name="connsiteX2202" fmla="*/ 1987391 w 6400800"/>
                <a:gd name="connsiteY2202" fmla="*/ 212884 h 514350"/>
                <a:gd name="connsiteX2203" fmla="*/ 1989296 w 6400800"/>
                <a:gd name="connsiteY2203" fmla="*/ 186214 h 514350"/>
                <a:gd name="connsiteX2204" fmla="*/ 1983581 w 6400800"/>
                <a:gd name="connsiteY2204" fmla="*/ 211931 h 514350"/>
                <a:gd name="connsiteX2205" fmla="*/ 1978819 w 6400800"/>
                <a:gd name="connsiteY2205" fmla="*/ 242411 h 514350"/>
                <a:gd name="connsiteX2206" fmla="*/ 1974056 w 6400800"/>
                <a:gd name="connsiteY2206" fmla="*/ 281464 h 514350"/>
                <a:gd name="connsiteX2207" fmla="*/ 1973104 w 6400800"/>
                <a:gd name="connsiteY2207" fmla="*/ 282416 h 514350"/>
                <a:gd name="connsiteX2208" fmla="*/ 1968341 w 6400800"/>
                <a:gd name="connsiteY2208" fmla="*/ 289084 h 514350"/>
                <a:gd name="connsiteX2209" fmla="*/ 1968341 w 6400800"/>
                <a:gd name="connsiteY2209" fmla="*/ 283369 h 514350"/>
                <a:gd name="connsiteX2210" fmla="*/ 1973104 w 6400800"/>
                <a:gd name="connsiteY2210" fmla="*/ 274796 h 514350"/>
                <a:gd name="connsiteX2211" fmla="*/ 1968341 w 6400800"/>
                <a:gd name="connsiteY2211" fmla="*/ 280511 h 514350"/>
                <a:gd name="connsiteX2212" fmla="*/ 1973104 w 6400800"/>
                <a:gd name="connsiteY2212" fmla="*/ 224314 h 514350"/>
                <a:gd name="connsiteX2213" fmla="*/ 1976914 w 6400800"/>
                <a:gd name="connsiteY2213" fmla="*/ 187166 h 514350"/>
                <a:gd name="connsiteX2214" fmla="*/ 1967389 w 6400800"/>
                <a:gd name="connsiteY2214" fmla="*/ 218599 h 514350"/>
                <a:gd name="connsiteX2215" fmla="*/ 1967389 w 6400800"/>
                <a:gd name="connsiteY2215" fmla="*/ 216694 h 514350"/>
                <a:gd name="connsiteX2216" fmla="*/ 1966436 w 6400800"/>
                <a:gd name="connsiteY2216" fmla="*/ 220504 h 514350"/>
                <a:gd name="connsiteX2217" fmla="*/ 1957864 w 6400800"/>
                <a:gd name="connsiteY2217" fmla="*/ 250031 h 514350"/>
                <a:gd name="connsiteX2218" fmla="*/ 1952149 w 6400800"/>
                <a:gd name="connsiteY2218" fmla="*/ 271939 h 514350"/>
                <a:gd name="connsiteX2219" fmla="*/ 1941671 w 6400800"/>
                <a:gd name="connsiteY2219" fmla="*/ 221456 h 514350"/>
                <a:gd name="connsiteX2220" fmla="*/ 1942624 w 6400800"/>
                <a:gd name="connsiteY2220" fmla="*/ 213836 h 514350"/>
                <a:gd name="connsiteX2221" fmla="*/ 1952149 w 6400800"/>
                <a:gd name="connsiteY2221" fmla="*/ 186214 h 514350"/>
                <a:gd name="connsiteX2222" fmla="*/ 1962626 w 6400800"/>
                <a:gd name="connsiteY2222" fmla="*/ 157639 h 514350"/>
                <a:gd name="connsiteX2223" fmla="*/ 1948339 w 6400800"/>
                <a:gd name="connsiteY2223" fmla="*/ 185261 h 514350"/>
                <a:gd name="connsiteX2224" fmla="*/ 1945481 w 6400800"/>
                <a:gd name="connsiteY2224" fmla="*/ 190976 h 514350"/>
                <a:gd name="connsiteX2225" fmla="*/ 1945481 w 6400800"/>
                <a:gd name="connsiteY2225" fmla="*/ 189071 h 514350"/>
                <a:gd name="connsiteX2226" fmla="*/ 1944529 w 6400800"/>
                <a:gd name="connsiteY2226" fmla="*/ 192881 h 514350"/>
                <a:gd name="connsiteX2227" fmla="*/ 1938814 w 6400800"/>
                <a:gd name="connsiteY2227" fmla="*/ 205264 h 514350"/>
                <a:gd name="connsiteX2228" fmla="*/ 1935004 w 6400800"/>
                <a:gd name="connsiteY2228" fmla="*/ 148114 h 514350"/>
                <a:gd name="connsiteX2229" fmla="*/ 1928336 w 6400800"/>
                <a:gd name="connsiteY2229" fmla="*/ 224314 h 514350"/>
                <a:gd name="connsiteX2230" fmla="*/ 1928336 w 6400800"/>
                <a:gd name="connsiteY2230" fmla="*/ 229076 h 514350"/>
                <a:gd name="connsiteX2231" fmla="*/ 1924526 w 6400800"/>
                <a:gd name="connsiteY2231" fmla="*/ 236696 h 514350"/>
                <a:gd name="connsiteX2232" fmla="*/ 1915001 w 6400800"/>
                <a:gd name="connsiteY2232" fmla="*/ 258604 h 514350"/>
                <a:gd name="connsiteX2233" fmla="*/ 1911191 w 6400800"/>
                <a:gd name="connsiteY2233" fmla="*/ 268129 h 514350"/>
                <a:gd name="connsiteX2234" fmla="*/ 1907381 w 6400800"/>
                <a:gd name="connsiteY2234" fmla="*/ 259556 h 514350"/>
                <a:gd name="connsiteX2235" fmla="*/ 1907381 w 6400800"/>
                <a:gd name="connsiteY2235" fmla="*/ 258604 h 514350"/>
                <a:gd name="connsiteX2236" fmla="*/ 1907381 w 6400800"/>
                <a:gd name="connsiteY2236" fmla="*/ 258604 h 514350"/>
                <a:gd name="connsiteX2237" fmla="*/ 1900714 w 6400800"/>
                <a:gd name="connsiteY2237" fmla="*/ 253841 h 514350"/>
                <a:gd name="connsiteX2238" fmla="*/ 1897856 w 6400800"/>
                <a:gd name="connsiteY2238" fmla="*/ 252889 h 514350"/>
                <a:gd name="connsiteX2239" fmla="*/ 1896904 w 6400800"/>
                <a:gd name="connsiteY2239" fmla="*/ 252889 h 514350"/>
                <a:gd name="connsiteX2240" fmla="*/ 1896904 w 6400800"/>
                <a:gd name="connsiteY2240" fmla="*/ 250984 h 514350"/>
                <a:gd name="connsiteX2241" fmla="*/ 1897856 w 6400800"/>
                <a:gd name="connsiteY2241" fmla="*/ 246221 h 514350"/>
                <a:gd name="connsiteX2242" fmla="*/ 1902619 w 6400800"/>
                <a:gd name="connsiteY2242" fmla="*/ 230029 h 514350"/>
                <a:gd name="connsiteX2243" fmla="*/ 1903571 w 6400800"/>
                <a:gd name="connsiteY2243" fmla="*/ 226219 h 514350"/>
                <a:gd name="connsiteX2244" fmla="*/ 1902619 w 6400800"/>
                <a:gd name="connsiteY2244" fmla="*/ 227171 h 514350"/>
                <a:gd name="connsiteX2245" fmla="*/ 1906429 w 6400800"/>
                <a:gd name="connsiteY2245" fmla="*/ 214789 h 514350"/>
                <a:gd name="connsiteX2246" fmla="*/ 1915001 w 6400800"/>
                <a:gd name="connsiteY2246" fmla="*/ 190976 h 514350"/>
                <a:gd name="connsiteX2247" fmla="*/ 1922621 w 6400800"/>
                <a:gd name="connsiteY2247" fmla="*/ 170021 h 514350"/>
                <a:gd name="connsiteX2248" fmla="*/ 1911191 w 6400800"/>
                <a:gd name="connsiteY2248" fmla="*/ 189071 h 514350"/>
                <a:gd name="connsiteX2249" fmla="*/ 1899761 w 6400800"/>
                <a:gd name="connsiteY2249" fmla="*/ 211931 h 514350"/>
                <a:gd name="connsiteX2250" fmla="*/ 1893094 w 6400800"/>
                <a:gd name="connsiteY2250" fmla="*/ 226219 h 514350"/>
                <a:gd name="connsiteX2251" fmla="*/ 1889284 w 6400800"/>
                <a:gd name="connsiteY2251" fmla="*/ 235744 h 514350"/>
                <a:gd name="connsiteX2252" fmla="*/ 1888331 w 6400800"/>
                <a:gd name="connsiteY2252" fmla="*/ 232886 h 514350"/>
                <a:gd name="connsiteX2253" fmla="*/ 1889284 w 6400800"/>
                <a:gd name="connsiteY2253" fmla="*/ 216694 h 514350"/>
                <a:gd name="connsiteX2254" fmla="*/ 1891189 w 6400800"/>
                <a:gd name="connsiteY2254" fmla="*/ 200501 h 514350"/>
                <a:gd name="connsiteX2255" fmla="*/ 1894046 w 6400800"/>
                <a:gd name="connsiteY2255" fmla="*/ 187166 h 514350"/>
                <a:gd name="connsiteX2256" fmla="*/ 1899761 w 6400800"/>
                <a:gd name="connsiteY2256" fmla="*/ 169069 h 514350"/>
                <a:gd name="connsiteX2257" fmla="*/ 1902619 w 6400800"/>
                <a:gd name="connsiteY2257" fmla="*/ 162401 h 514350"/>
                <a:gd name="connsiteX2258" fmla="*/ 1898809 w 6400800"/>
                <a:gd name="connsiteY2258" fmla="*/ 168116 h 514350"/>
                <a:gd name="connsiteX2259" fmla="*/ 1890236 w 6400800"/>
                <a:gd name="connsiteY2259" fmla="*/ 186214 h 514350"/>
                <a:gd name="connsiteX2260" fmla="*/ 1885474 w 6400800"/>
                <a:gd name="connsiteY2260" fmla="*/ 199549 h 514350"/>
                <a:gd name="connsiteX2261" fmla="*/ 1882616 w 6400800"/>
                <a:gd name="connsiteY2261" fmla="*/ 213836 h 514350"/>
                <a:gd name="connsiteX2262" fmla="*/ 1882616 w 6400800"/>
                <a:gd name="connsiteY2262" fmla="*/ 210026 h 514350"/>
                <a:gd name="connsiteX2263" fmla="*/ 1878806 w 6400800"/>
                <a:gd name="connsiteY2263" fmla="*/ 228124 h 514350"/>
                <a:gd name="connsiteX2264" fmla="*/ 1874996 w 6400800"/>
                <a:gd name="connsiteY2264" fmla="*/ 243364 h 514350"/>
                <a:gd name="connsiteX2265" fmla="*/ 1874996 w 6400800"/>
                <a:gd name="connsiteY2265" fmla="*/ 237649 h 514350"/>
                <a:gd name="connsiteX2266" fmla="*/ 1872139 w 6400800"/>
                <a:gd name="connsiteY2266" fmla="*/ 255746 h 514350"/>
                <a:gd name="connsiteX2267" fmla="*/ 1868329 w 6400800"/>
                <a:gd name="connsiteY2267" fmla="*/ 270986 h 514350"/>
                <a:gd name="connsiteX2268" fmla="*/ 1869281 w 6400800"/>
                <a:gd name="connsiteY2268" fmla="*/ 259556 h 514350"/>
                <a:gd name="connsiteX2269" fmla="*/ 1874996 w 6400800"/>
                <a:gd name="connsiteY2269" fmla="*/ 213836 h 514350"/>
                <a:gd name="connsiteX2270" fmla="*/ 1877854 w 6400800"/>
                <a:gd name="connsiteY2270" fmla="*/ 193834 h 514350"/>
                <a:gd name="connsiteX2271" fmla="*/ 1881664 w 6400800"/>
                <a:gd name="connsiteY2271" fmla="*/ 175736 h 514350"/>
                <a:gd name="connsiteX2272" fmla="*/ 1888331 w 6400800"/>
                <a:gd name="connsiteY2272" fmla="*/ 146209 h 514350"/>
                <a:gd name="connsiteX2273" fmla="*/ 1894999 w 6400800"/>
                <a:gd name="connsiteY2273" fmla="*/ 120491 h 514350"/>
                <a:gd name="connsiteX2274" fmla="*/ 1885474 w 6400800"/>
                <a:gd name="connsiteY2274" fmla="*/ 144304 h 514350"/>
                <a:gd name="connsiteX2275" fmla="*/ 1875949 w 6400800"/>
                <a:gd name="connsiteY2275" fmla="*/ 172879 h 514350"/>
                <a:gd name="connsiteX2276" fmla="*/ 1870234 w 6400800"/>
                <a:gd name="connsiteY2276" fmla="*/ 190976 h 514350"/>
                <a:gd name="connsiteX2277" fmla="*/ 1865471 w 6400800"/>
                <a:gd name="connsiteY2277" fmla="*/ 210979 h 514350"/>
                <a:gd name="connsiteX2278" fmla="*/ 1858804 w 6400800"/>
                <a:gd name="connsiteY2278" fmla="*/ 238601 h 514350"/>
                <a:gd name="connsiteX2279" fmla="*/ 1856899 w 6400800"/>
                <a:gd name="connsiteY2279" fmla="*/ 194786 h 514350"/>
                <a:gd name="connsiteX2280" fmla="*/ 1854994 w 6400800"/>
                <a:gd name="connsiteY2280" fmla="*/ 172879 h 514350"/>
                <a:gd name="connsiteX2281" fmla="*/ 1853089 w 6400800"/>
                <a:gd name="connsiteY2281" fmla="*/ 194786 h 514350"/>
                <a:gd name="connsiteX2282" fmla="*/ 1848326 w 6400800"/>
                <a:gd name="connsiteY2282" fmla="*/ 250984 h 514350"/>
                <a:gd name="connsiteX2283" fmla="*/ 1845469 w 6400800"/>
                <a:gd name="connsiteY2283" fmla="*/ 282416 h 514350"/>
                <a:gd name="connsiteX2284" fmla="*/ 1839754 w 6400800"/>
                <a:gd name="connsiteY2284" fmla="*/ 273844 h 514350"/>
                <a:gd name="connsiteX2285" fmla="*/ 1838801 w 6400800"/>
                <a:gd name="connsiteY2285" fmla="*/ 269081 h 514350"/>
                <a:gd name="connsiteX2286" fmla="*/ 1838801 w 6400800"/>
                <a:gd name="connsiteY2286" fmla="*/ 272891 h 514350"/>
                <a:gd name="connsiteX2287" fmla="*/ 1827371 w 6400800"/>
                <a:gd name="connsiteY2287" fmla="*/ 256699 h 514350"/>
                <a:gd name="connsiteX2288" fmla="*/ 1828324 w 6400800"/>
                <a:gd name="connsiteY2288" fmla="*/ 190976 h 514350"/>
                <a:gd name="connsiteX2289" fmla="*/ 1822609 w 6400800"/>
                <a:gd name="connsiteY2289" fmla="*/ 222409 h 514350"/>
                <a:gd name="connsiteX2290" fmla="*/ 1822609 w 6400800"/>
                <a:gd name="connsiteY2290" fmla="*/ 214789 h 514350"/>
                <a:gd name="connsiteX2291" fmla="*/ 1822609 w 6400800"/>
                <a:gd name="connsiteY2291" fmla="*/ 161449 h 514350"/>
                <a:gd name="connsiteX2292" fmla="*/ 1823561 w 6400800"/>
                <a:gd name="connsiteY2292" fmla="*/ 113824 h 514350"/>
                <a:gd name="connsiteX2293" fmla="*/ 1823561 w 6400800"/>
                <a:gd name="connsiteY2293" fmla="*/ 15716 h 514350"/>
                <a:gd name="connsiteX2294" fmla="*/ 1812131 w 6400800"/>
                <a:gd name="connsiteY2294" fmla="*/ 112871 h 514350"/>
                <a:gd name="connsiteX2295" fmla="*/ 1807369 w 6400800"/>
                <a:gd name="connsiteY2295" fmla="*/ 160496 h 514350"/>
                <a:gd name="connsiteX2296" fmla="*/ 1805464 w 6400800"/>
                <a:gd name="connsiteY2296" fmla="*/ 209074 h 514350"/>
                <a:gd name="connsiteX2297" fmla="*/ 1801654 w 6400800"/>
                <a:gd name="connsiteY2297" fmla="*/ 211931 h 514350"/>
                <a:gd name="connsiteX2298" fmla="*/ 1801654 w 6400800"/>
                <a:gd name="connsiteY2298" fmla="*/ 211931 h 514350"/>
                <a:gd name="connsiteX2299" fmla="*/ 1801654 w 6400800"/>
                <a:gd name="connsiteY2299" fmla="*/ 212884 h 514350"/>
                <a:gd name="connsiteX2300" fmla="*/ 1790224 w 6400800"/>
                <a:gd name="connsiteY2300" fmla="*/ 237649 h 514350"/>
                <a:gd name="connsiteX2301" fmla="*/ 1790224 w 6400800"/>
                <a:gd name="connsiteY2301" fmla="*/ 207169 h 514350"/>
                <a:gd name="connsiteX2302" fmla="*/ 1786414 w 6400800"/>
                <a:gd name="connsiteY2302" fmla="*/ 239554 h 514350"/>
                <a:gd name="connsiteX2303" fmla="*/ 1784509 w 6400800"/>
                <a:gd name="connsiteY2303" fmla="*/ 250984 h 514350"/>
                <a:gd name="connsiteX2304" fmla="*/ 1783556 w 6400800"/>
                <a:gd name="connsiteY2304" fmla="*/ 252889 h 514350"/>
                <a:gd name="connsiteX2305" fmla="*/ 1776889 w 6400800"/>
                <a:gd name="connsiteY2305" fmla="*/ 226219 h 514350"/>
                <a:gd name="connsiteX2306" fmla="*/ 1777841 w 6400800"/>
                <a:gd name="connsiteY2306" fmla="*/ 253841 h 514350"/>
                <a:gd name="connsiteX2307" fmla="*/ 1768316 w 6400800"/>
                <a:gd name="connsiteY2307" fmla="*/ 230029 h 514350"/>
                <a:gd name="connsiteX2308" fmla="*/ 1759744 w 6400800"/>
                <a:gd name="connsiteY2308" fmla="*/ 209074 h 514350"/>
                <a:gd name="connsiteX2309" fmla="*/ 1759744 w 6400800"/>
                <a:gd name="connsiteY2309" fmla="*/ 208121 h 514350"/>
                <a:gd name="connsiteX2310" fmla="*/ 1761649 w 6400800"/>
                <a:gd name="connsiteY2310" fmla="*/ 198596 h 514350"/>
                <a:gd name="connsiteX2311" fmla="*/ 1759744 w 6400800"/>
                <a:gd name="connsiteY2311" fmla="*/ 203359 h 514350"/>
                <a:gd name="connsiteX2312" fmla="*/ 1759744 w 6400800"/>
                <a:gd name="connsiteY2312" fmla="*/ 195739 h 514350"/>
                <a:gd name="connsiteX2313" fmla="*/ 1761649 w 6400800"/>
                <a:gd name="connsiteY2313" fmla="*/ 171926 h 514350"/>
                <a:gd name="connsiteX2314" fmla="*/ 1762601 w 6400800"/>
                <a:gd name="connsiteY2314" fmla="*/ 151924 h 514350"/>
                <a:gd name="connsiteX2315" fmla="*/ 1756886 w 6400800"/>
                <a:gd name="connsiteY2315" fmla="*/ 171926 h 514350"/>
                <a:gd name="connsiteX2316" fmla="*/ 1749266 w 6400800"/>
                <a:gd name="connsiteY2316" fmla="*/ 205264 h 514350"/>
                <a:gd name="connsiteX2317" fmla="*/ 1745456 w 6400800"/>
                <a:gd name="connsiteY2317" fmla="*/ 197644 h 514350"/>
                <a:gd name="connsiteX2318" fmla="*/ 1749266 w 6400800"/>
                <a:gd name="connsiteY2318" fmla="*/ 208121 h 514350"/>
                <a:gd name="connsiteX2319" fmla="*/ 1746409 w 6400800"/>
                <a:gd name="connsiteY2319" fmla="*/ 225266 h 514350"/>
                <a:gd name="connsiteX2320" fmla="*/ 1746409 w 6400800"/>
                <a:gd name="connsiteY2320" fmla="*/ 228124 h 514350"/>
                <a:gd name="connsiteX2321" fmla="*/ 1737836 w 6400800"/>
                <a:gd name="connsiteY2321" fmla="*/ 171926 h 514350"/>
                <a:gd name="connsiteX2322" fmla="*/ 1738789 w 6400800"/>
                <a:gd name="connsiteY2322" fmla="*/ 252889 h 514350"/>
                <a:gd name="connsiteX2323" fmla="*/ 1736884 w 6400800"/>
                <a:gd name="connsiteY2323" fmla="*/ 256699 h 514350"/>
                <a:gd name="connsiteX2324" fmla="*/ 1735931 w 6400800"/>
                <a:gd name="connsiteY2324" fmla="*/ 252889 h 514350"/>
                <a:gd name="connsiteX2325" fmla="*/ 1735931 w 6400800"/>
                <a:gd name="connsiteY2325" fmla="*/ 257651 h 514350"/>
                <a:gd name="connsiteX2326" fmla="*/ 1733074 w 6400800"/>
                <a:gd name="connsiteY2326" fmla="*/ 264319 h 514350"/>
                <a:gd name="connsiteX2327" fmla="*/ 1727359 w 6400800"/>
                <a:gd name="connsiteY2327" fmla="*/ 283369 h 514350"/>
                <a:gd name="connsiteX2328" fmla="*/ 1722596 w 6400800"/>
                <a:gd name="connsiteY2328" fmla="*/ 299561 h 514350"/>
                <a:gd name="connsiteX2329" fmla="*/ 1718786 w 6400800"/>
                <a:gd name="connsiteY2329" fmla="*/ 267176 h 514350"/>
                <a:gd name="connsiteX2330" fmla="*/ 1716881 w 6400800"/>
                <a:gd name="connsiteY2330" fmla="*/ 317659 h 514350"/>
                <a:gd name="connsiteX2331" fmla="*/ 1716881 w 6400800"/>
                <a:gd name="connsiteY2331" fmla="*/ 318611 h 514350"/>
                <a:gd name="connsiteX2332" fmla="*/ 1714976 w 6400800"/>
                <a:gd name="connsiteY2332" fmla="*/ 316706 h 514350"/>
                <a:gd name="connsiteX2333" fmla="*/ 1707356 w 6400800"/>
                <a:gd name="connsiteY2333" fmla="*/ 288131 h 514350"/>
                <a:gd name="connsiteX2334" fmla="*/ 1709261 w 6400800"/>
                <a:gd name="connsiteY2334" fmla="*/ 237649 h 514350"/>
                <a:gd name="connsiteX2335" fmla="*/ 1710214 w 6400800"/>
                <a:gd name="connsiteY2335" fmla="*/ 163354 h 514350"/>
                <a:gd name="connsiteX2336" fmla="*/ 1698784 w 6400800"/>
                <a:gd name="connsiteY2336" fmla="*/ 229076 h 514350"/>
                <a:gd name="connsiteX2337" fmla="*/ 1694021 w 6400800"/>
                <a:gd name="connsiteY2337" fmla="*/ 203359 h 514350"/>
                <a:gd name="connsiteX2338" fmla="*/ 1699736 w 6400800"/>
                <a:gd name="connsiteY2338" fmla="*/ 170021 h 514350"/>
                <a:gd name="connsiteX2339" fmla="*/ 1706404 w 6400800"/>
                <a:gd name="connsiteY2339" fmla="*/ 119539 h 514350"/>
                <a:gd name="connsiteX2340" fmla="*/ 1710214 w 6400800"/>
                <a:gd name="connsiteY2340" fmla="*/ 80486 h 514350"/>
                <a:gd name="connsiteX2341" fmla="*/ 1713071 w 6400800"/>
                <a:gd name="connsiteY2341" fmla="*/ 47149 h 514350"/>
                <a:gd name="connsiteX2342" fmla="*/ 1706404 w 6400800"/>
                <a:gd name="connsiteY2342" fmla="*/ 80486 h 514350"/>
                <a:gd name="connsiteX2343" fmla="*/ 1698784 w 6400800"/>
                <a:gd name="connsiteY2343" fmla="*/ 118586 h 514350"/>
                <a:gd name="connsiteX2344" fmla="*/ 1688306 w 6400800"/>
                <a:gd name="connsiteY2344" fmla="*/ 168116 h 514350"/>
                <a:gd name="connsiteX2345" fmla="*/ 1687354 w 6400800"/>
                <a:gd name="connsiteY2345" fmla="*/ 171926 h 514350"/>
                <a:gd name="connsiteX2346" fmla="*/ 1684496 w 6400800"/>
                <a:gd name="connsiteY2346" fmla="*/ 160496 h 514350"/>
                <a:gd name="connsiteX2347" fmla="*/ 1685449 w 6400800"/>
                <a:gd name="connsiteY2347" fmla="*/ 179546 h 514350"/>
                <a:gd name="connsiteX2348" fmla="*/ 1681639 w 6400800"/>
                <a:gd name="connsiteY2348" fmla="*/ 197644 h 514350"/>
                <a:gd name="connsiteX2349" fmla="*/ 1680686 w 6400800"/>
                <a:gd name="connsiteY2349" fmla="*/ 192881 h 514350"/>
                <a:gd name="connsiteX2350" fmla="*/ 1681639 w 6400800"/>
                <a:gd name="connsiteY2350" fmla="*/ 174784 h 514350"/>
                <a:gd name="connsiteX2351" fmla="*/ 1682591 w 6400800"/>
                <a:gd name="connsiteY2351" fmla="*/ 143351 h 514350"/>
                <a:gd name="connsiteX2352" fmla="*/ 1683544 w 6400800"/>
                <a:gd name="connsiteY2352" fmla="*/ 115729 h 514350"/>
                <a:gd name="connsiteX2353" fmla="*/ 1678781 w 6400800"/>
                <a:gd name="connsiteY2353" fmla="*/ 143351 h 514350"/>
                <a:gd name="connsiteX2354" fmla="*/ 1674019 w 6400800"/>
                <a:gd name="connsiteY2354" fmla="*/ 174784 h 514350"/>
                <a:gd name="connsiteX2355" fmla="*/ 1666399 w 6400800"/>
                <a:gd name="connsiteY2355" fmla="*/ 215741 h 514350"/>
                <a:gd name="connsiteX2356" fmla="*/ 1663541 w 6400800"/>
                <a:gd name="connsiteY2356" fmla="*/ 231934 h 514350"/>
                <a:gd name="connsiteX2357" fmla="*/ 1661636 w 6400800"/>
                <a:gd name="connsiteY2357" fmla="*/ 225266 h 514350"/>
                <a:gd name="connsiteX2358" fmla="*/ 1662589 w 6400800"/>
                <a:gd name="connsiteY2358" fmla="*/ 236696 h 514350"/>
                <a:gd name="connsiteX2359" fmla="*/ 1659731 w 6400800"/>
                <a:gd name="connsiteY2359" fmla="*/ 253841 h 514350"/>
                <a:gd name="connsiteX2360" fmla="*/ 1658779 w 6400800"/>
                <a:gd name="connsiteY2360" fmla="*/ 251936 h 514350"/>
                <a:gd name="connsiteX2361" fmla="*/ 1646396 w 6400800"/>
                <a:gd name="connsiteY2361" fmla="*/ 223361 h 514350"/>
                <a:gd name="connsiteX2362" fmla="*/ 1642586 w 6400800"/>
                <a:gd name="connsiteY2362" fmla="*/ 215741 h 514350"/>
                <a:gd name="connsiteX2363" fmla="*/ 1642586 w 6400800"/>
                <a:gd name="connsiteY2363" fmla="*/ 202406 h 514350"/>
                <a:gd name="connsiteX2364" fmla="*/ 1640681 w 6400800"/>
                <a:gd name="connsiteY2364" fmla="*/ 154781 h 514350"/>
                <a:gd name="connsiteX2365" fmla="*/ 1635919 w 6400800"/>
                <a:gd name="connsiteY2365" fmla="*/ 111919 h 514350"/>
                <a:gd name="connsiteX2366" fmla="*/ 1624489 w 6400800"/>
                <a:gd name="connsiteY2366" fmla="*/ 23336 h 514350"/>
                <a:gd name="connsiteX2367" fmla="*/ 1624489 w 6400800"/>
                <a:gd name="connsiteY2367" fmla="*/ 111919 h 514350"/>
                <a:gd name="connsiteX2368" fmla="*/ 1625441 w 6400800"/>
                <a:gd name="connsiteY2368" fmla="*/ 154781 h 514350"/>
                <a:gd name="connsiteX2369" fmla="*/ 1625441 w 6400800"/>
                <a:gd name="connsiteY2369" fmla="*/ 202406 h 514350"/>
                <a:gd name="connsiteX2370" fmla="*/ 1625441 w 6400800"/>
                <a:gd name="connsiteY2370" fmla="*/ 225266 h 514350"/>
                <a:gd name="connsiteX2371" fmla="*/ 1625441 w 6400800"/>
                <a:gd name="connsiteY2371" fmla="*/ 230981 h 514350"/>
                <a:gd name="connsiteX2372" fmla="*/ 1623536 w 6400800"/>
                <a:gd name="connsiteY2372" fmla="*/ 227171 h 514350"/>
                <a:gd name="connsiteX2373" fmla="*/ 1619726 w 6400800"/>
                <a:gd name="connsiteY2373" fmla="*/ 203359 h 514350"/>
                <a:gd name="connsiteX2374" fmla="*/ 1619726 w 6400800"/>
                <a:gd name="connsiteY2374" fmla="*/ 217646 h 514350"/>
                <a:gd name="connsiteX2375" fmla="*/ 1608296 w 6400800"/>
                <a:gd name="connsiteY2375" fmla="*/ 190976 h 514350"/>
                <a:gd name="connsiteX2376" fmla="*/ 1619726 w 6400800"/>
                <a:gd name="connsiteY2376" fmla="*/ 233839 h 514350"/>
                <a:gd name="connsiteX2377" fmla="*/ 1619726 w 6400800"/>
                <a:gd name="connsiteY2377" fmla="*/ 242411 h 514350"/>
                <a:gd name="connsiteX2378" fmla="*/ 1613059 w 6400800"/>
                <a:gd name="connsiteY2378" fmla="*/ 233839 h 514350"/>
                <a:gd name="connsiteX2379" fmla="*/ 1619726 w 6400800"/>
                <a:gd name="connsiteY2379" fmla="*/ 247174 h 514350"/>
                <a:gd name="connsiteX2380" fmla="*/ 1610201 w 6400800"/>
                <a:gd name="connsiteY2380" fmla="*/ 264319 h 514350"/>
                <a:gd name="connsiteX2381" fmla="*/ 1607344 w 6400800"/>
                <a:gd name="connsiteY2381" fmla="*/ 270034 h 514350"/>
                <a:gd name="connsiteX2382" fmla="*/ 1606391 w 6400800"/>
                <a:gd name="connsiteY2382" fmla="*/ 269081 h 514350"/>
                <a:gd name="connsiteX2383" fmla="*/ 1607344 w 6400800"/>
                <a:gd name="connsiteY2383" fmla="*/ 270034 h 514350"/>
                <a:gd name="connsiteX2384" fmla="*/ 1601629 w 6400800"/>
                <a:gd name="connsiteY2384" fmla="*/ 282416 h 514350"/>
                <a:gd name="connsiteX2385" fmla="*/ 1600676 w 6400800"/>
                <a:gd name="connsiteY2385" fmla="*/ 269081 h 514350"/>
                <a:gd name="connsiteX2386" fmla="*/ 1595914 w 6400800"/>
                <a:gd name="connsiteY2386" fmla="*/ 207169 h 514350"/>
                <a:gd name="connsiteX2387" fmla="*/ 1594009 w 6400800"/>
                <a:gd name="connsiteY2387" fmla="*/ 183356 h 514350"/>
                <a:gd name="connsiteX2388" fmla="*/ 1592104 w 6400800"/>
                <a:gd name="connsiteY2388" fmla="*/ 207169 h 514350"/>
                <a:gd name="connsiteX2389" fmla="*/ 1591151 w 6400800"/>
                <a:gd name="connsiteY2389" fmla="*/ 227171 h 514350"/>
                <a:gd name="connsiteX2390" fmla="*/ 1583531 w 6400800"/>
                <a:gd name="connsiteY2390" fmla="*/ 197644 h 514350"/>
                <a:gd name="connsiteX2391" fmla="*/ 1578769 w 6400800"/>
                <a:gd name="connsiteY2391" fmla="*/ 179546 h 514350"/>
                <a:gd name="connsiteX2392" fmla="*/ 1573054 w 6400800"/>
                <a:gd name="connsiteY2392" fmla="*/ 163354 h 514350"/>
                <a:gd name="connsiteX2393" fmla="*/ 1563529 w 6400800"/>
                <a:gd name="connsiteY2393" fmla="*/ 137636 h 514350"/>
                <a:gd name="connsiteX2394" fmla="*/ 1554004 w 6400800"/>
                <a:gd name="connsiteY2394" fmla="*/ 115729 h 514350"/>
                <a:gd name="connsiteX2395" fmla="*/ 1560671 w 6400800"/>
                <a:gd name="connsiteY2395" fmla="*/ 138589 h 514350"/>
                <a:gd name="connsiteX2396" fmla="*/ 1567339 w 6400800"/>
                <a:gd name="connsiteY2396" fmla="*/ 165259 h 514350"/>
                <a:gd name="connsiteX2397" fmla="*/ 1571149 w 6400800"/>
                <a:gd name="connsiteY2397" fmla="*/ 181451 h 514350"/>
                <a:gd name="connsiteX2398" fmla="*/ 1574006 w 6400800"/>
                <a:gd name="connsiteY2398" fmla="*/ 199549 h 514350"/>
                <a:gd name="connsiteX2399" fmla="*/ 1579721 w 6400800"/>
                <a:gd name="connsiteY2399" fmla="*/ 240506 h 514350"/>
                <a:gd name="connsiteX2400" fmla="*/ 1584484 w 6400800"/>
                <a:gd name="connsiteY2400" fmla="*/ 283369 h 514350"/>
                <a:gd name="connsiteX2401" fmla="*/ 1576864 w 6400800"/>
                <a:gd name="connsiteY2401" fmla="*/ 258604 h 514350"/>
                <a:gd name="connsiteX2402" fmla="*/ 1573054 w 6400800"/>
                <a:gd name="connsiteY2402" fmla="*/ 249079 h 514350"/>
                <a:gd name="connsiteX2403" fmla="*/ 1573054 w 6400800"/>
                <a:gd name="connsiteY2403" fmla="*/ 247174 h 514350"/>
                <a:gd name="connsiteX2404" fmla="*/ 1572101 w 6400800"/>
                <a:gd name="connsiteY2404" fmla="*/ 234791 h 514350"/>
                <a:gd name="connsiteX2405" fmla="*/ 1567339 w 6400800"/>
                <a:gd name="connsiteY2405" fmla="*/ 198596 h 514350"/>
                <a:gd name="connsiteX2406" fmla="*/ 1563529 w 6400800"/>
                <a:gd name="connsiteY2406" fmla="*/ 184309 h 514350"/>
                <a:gd name="connsiteX2407" fmla="*/ 1558766 w 6400800"/>
                <a:gd name="connsiteY2407" fmla="*/ 171926 h 514350"/>
                <a:gd name="connsiteX2408" fmla="*/ 1550194 w 6400800"/>
                <a:gd name="connsiteY2408" fmla="*/ 155734 h 514350"/>
                <a:gd name="connsiteX2409" fmla="*/ 1546384 w 6400800"/>
                <a:gd name="connsiteY2409" fmla="*/ 150019 h 514350"/>
                <a:gd name="connsiteX2410" fmla="*/ 1549241 w 6400800"/>
                <a:gd name="connsiteY2410" fmla="*/ 155734 h 514350"/>
                <a:gd name="connsiteX2411" fmla="*/ 1554956 w 6400800"/>
                <a:gd name="connsiteY2411" fmla="*/ 171926 h 514350"/>
                <a:gd name="connsiteX2412" fmla="*/ 1557814 w 6400800"/>
                <a:gd name="connsiteY2412" fmla="*/ 184309 h 514350"/>
                <a:gd name="connsiteX2413" fmla="*/ 1559719 w 6400800"/>
                <a:gd name="connsiteY2413" fmla="*/ 198596 h 514350"/>
                <a:gd name="connsiteX2414" fmla="*/ 1560671 w 6400800"/>
                <a:gd name="connsiteY2414" fmla="*/ 213836 h 514350"/>
                <a:gd name="connsiteX2415" fmla="*/ 1559719 w 6400800"/>
                <a:gd name="connsiteY2415" fmla="*/ 216694 h 514350"/>
                <a:gd name="connsiteX2416" fmla="*/ 1555909 w 6400800"/>
                <a:gd name="connsiteY2416" fmla="*/ 208121 h 514350"/>
                <a:gd name="connsiteX2417" fmla="*/ 1549241 w 6400800"/>
                <a:gd name="connsiteY2417" fmla="*/ 194786 h 514350"/>
                <a:gd name="connsiteX2418" fmla="*/ 1537811 w 6400800"/>
                <a:gd name="connsiteY2418" fmla="*/ 173831 h 514350"/>
                <a:gd name="connsiteX2419" fmla="*/ 1526381 w 6400800"/>
                <a:gd name="connsiteY2419" fmla="*/ 156686 h 514350"/>
                <a:gd name="connsiteX2420" fmla="*/ 1534001 w 6400800"/>
                <a:gd name="connsiteY2420" fmla="*/ 175736 h 514350"/>
                <a:gd name="connsiteX2421" fmla="*/ 1542574 w 6400800"/>
                <a:gd name="connsiteY2421" fmla="*/ 197644 h 514350"/>
                <a:gd name="connsiteX2422" fmla="*/ 1546384 w 6400800"/>
                <a:gd name="connsiteY2422" fmla="*/ 209074 h 514350"/>
                <a:gd name="connsiteX2423" fmla="*/ 1545431 w 6400800"/>
                <a:gd name="connsiteY2423" fmla="*/ 208121 h 514350"/>
                <a:gd name="connsiteX2424" fmla="*/ 1546384 w 6400800"/>
                <a:gd name="connsiteY2424" fmla="*/ 210979 h 514350"/>
                <a:gd name="connsiteX2425" fmla="*/ 1551146 w 6400800"/>
                <a:gd name="connsiteY2425" fmla="*/ 226219 h 514350"/>
                <a:gd name="connsiteX2426" fmla="*/ 1552099 w 6400800"/>
                <a:gd name="connsiteY2426" fmla="*/ 230981 h 514350"/>
                <a:gd name="connsiteX2427" fmla="*/ 1553051 w 6400800"/>
                <a:gd name="connsiteY2427" fmla="*/ 235744 h 514350"/>
                <a:gd name="connsiteX2428" fmla="*/ 1554004 w 6400800"/>
                <a:gd name="connsiteY2428" fmla="*/ 241459 h 514350"/>
                <a:gd name="connsiteX2429" fmla="*/ 1554004 w 6400800"/>
                <a:gd name="connsiteY2429" fmla="*/ 244316 h 514350"/>
                <a:gd name="connsiteX2430" fmla="*/ 1553051 w 6400800"/>
                <a:gd name="connsiteY2430" fmla="*/ 250031 h 514350"/>
                <a:gd name="connsiteX2431" fmla="*/ 1547336 w 6400800"/>
                <a:gd name="connsiteY2431" fmla="*/ 263366 h 514350"/>
                <a:gd name="connsiteX2432" fmla="*/ 1542574 w 6400800"/>
                <a:gd name="connsiteY2432" fmla="*/ 251936 h 514350"/>
                <a:gd name="connsiteX2433" fmla="*/ 1542574 w 6400800"/>
                <a:gd name="connsiteY2433" fmla="*/ 243364 h 514350"/>
                <a:gd name="connsiteX2434" fmla="*/ 1542574 w 6400800"/>
                <a:gd name="connsiteY2434" fmla="*/ 222409 h 514350"/>
                <a:gd name="connsiteX2435" fmla="*/ 1538764 w 6400800"/>
                <a:gd name="connsiteY2435" fmla="*/ 243364 h 514350"/>
                <a:gd name="connsiteX2436" fmla="*/ 1538764 w 6400800"/>
                <a:gd name="connsiteY2436" fmla="*/ 243364 h 514350"/>
                <a:gd name="connsiteX2437" fmla="*/ 1531144 w 6400800"/>
                <a:gd name="connsiteY2437" fmla="*/ 226219 h 514350"/>
                <a:gd name="connsiteX2438" fmla="*/ 1537811 w 6400800"/>
                <a:gd name="connsiteY2438" fmla="*/ 250031 h 514350"/>
                <a:gd name="connsiteX2439" fmla="*/ 1536859 w 6400800"/>
                <a:gd name="connsiteY2439" fmla="*/ 258604 h 514350"/>
                <a:gd name="connsiteX2440" fmla="*/ 1531144 w 6400800"/>
                <a:gd name="connsiteY2440" fmla="*/ 239554 h 514350"/>
                <a:gd name="connsiteX2441" fmla="*/ 1525429 w 6400800"/>
                <a:gd name="connsiteY2441" fmla="*/ 220504 h 514350"/>
                <a:gd name="connsiteX2442" fmla="*/ 1521619 w 6400800"/>
                <a:gd name="connsiteY2442" fmla="*/ 211931 h 514350"/>
                <a:gd name="connsiteX2443" fmla="*/ 1515904 w 6400800"/>
                <a:gd name="connsiteY2443" fmla="*/ 150019 h 514350"/>
                <a:gd name="connsiteX2444" fmla="*/ 1513046 w 6400800"/>
                <a:gd name="connsiteY2444" fmla="*/ 192881 h 514350"/>
                <a:gd name="connsiteX2445" fmla="*/ 1506379 w 6400800"/>
                <a:gd name="connsiteY2445" fmla="*/ 177641 h 514350"/>
                <a:gd name="connsiteX2446" fmla="*/ 1495901 w 6400800"/>
                <a:gd name="connsiteY2446" fmla="*/ 154781 h 514350"/>
                <a:gd name="connsiteX2447" fmla="*/ 1502569 w 6400800"/>
                <a:gd name="connsiteY2447" fmla="*/ 178594 h 514350"/>
                <a:gd name="connsiteX2448" fmla="*/ 1505426 w 6400800"/>
                <a:gd name="connsiteY2448" fmla="*/ 190024 h 514350"/>
                <a:gd name="connsiteX2449" fmla="*/ 1504474 w 6400800"/>
                <a:gd name="connsiteY2449" fmla="*/ 189071 h 514350"/>
                <a:gd name="connsiteX2450" fmla="*/ 1510189 w 6400800"/>
                <a:gd name="connsiteY2450" fmla="*/ 210026 h 514350"/>
                <a:gd name="connsiteX2451" fmla="*/ 1511141 w 6400800"/>
                <a:gd name="connsiteY2451" fmla="*/ 213836 h 514350"/>
                <a:gd name="connsiteX2452" fmla="*/ 1510189 w 6400800"/>
                <a:gd name="connsiteY2452" fmla="*/ 233839 h 514350"/>
                <a:gd name="connsiteX2453" fmla="*/ 1509236 w 6400800"/>
                <a:gd name="connsiteY2453" fmla="*/ 258604 h 514350"/>
                <a:gd name="connsiteX2454" fmla="*/ 1498759 w 6400800"/>
                <a:gd name="connsiteY2454" fmla="*/ 230981 h 514350"/>
                <a:gd name="connsiteX2455" fmla="*/ 1508284 w 6400800"/>
                <a:gd name="connsiteY2455" fmla="*/ 275749 h 514350"/>
                <a:gd name="connsiteX2456" fmla="*/ 1507331 w 6400800"/>
                <a:gd name="connsiteY2456" fmla="*/ 288131 h 514350"/>
                <a:gd name="connsiteX2457" fmla="*/ 1504474 w 6400800"/>
                <a:gd name="connsiteY2457" fmla="*/ 292894 h 514350"/>
                <a:gd name="connsiteX2458" fmla="*/ 1500664 w 6400800"/>
                <a:gd name="connsiteY2458" fmla="*/ 298609 h 514350"/>
                <a:gd name="connsiteX2459" fmla="*/ 1493044 w 6400800"/>
                <a:gd name="connsiteY2459" fmla="*/ 266224 h 514350"/>
                <a:gd name="connsiteX2460" fmla="*/ 1497806 w 6400800"/>
                <a:gd name="connsiteY2460" fmla="*/ 246221 h 514350"/>
                <a:gd name="connsiteX2461" fmla="*/ 1491139 w 6400800"/>
                <a:gd name="connsiteY2461" fmla="*/ 260509 h 514350"/>
                <a:gd name="connsiteX2462" fmla="*/ 1491139 w 6400800"/>
                <a:gd name="connsiteY2462" fmla="*/ 259556 h 514350"/>
                <a:gd name="connsiteX2463" fmla="*/ 1490186 w 6400800"/>
                <a:gd name="connsiteY2463" fmla="*/ 244316 h 514350"/>
                <a:gd name="connsiteX2464" fmla="*/ 1489234 w 6400800"/>
                <a:gd name="connsiteY2464" fmla="*/ 238601 h 514350"/>
                <a:gd name="connsiteX2465" fmla="*/ 1489234 w 6400800"/>
                <a:gd name="connsiteY2465" fmla="*/ 237649 h 514350"/>
                <a:gd name="connsiteX2466" fmla="*/ 1489234 w 6400800"/>
                <a:gd name="connsiteY2466" fmla="*/ 238601 h 514350"/>
                <a:gd name="connsiteX2467" fmla="*/ 1486376 w 6400800"/>
                <a:gd name="connsiteY2467" fmla="*/ 219551 h 514350"/>
                <a:gd name="connsiteX2468" fmla="*/ 1482566 w 6400800"/>
                <a:gd name="connsiteY2468" fmla="*/ 198596 h 514350"/>
                <a:gd name="connsiteX2469" fmla="*/ 1482566 w 6400800"/>
                <a:gd name="connsiteY2469" fmla="*/ 220504 h 514350"/>
                <a:gd name="connsiteX2470" fmla="*/ 1482566 w 6400800"/>
                <a:gd name="connsiteY2470" fmla="*/ 228124 h 514350"/>
                <a:gd name="connsiteX2471" fmla="*/ 1473041 w 6400800"/>
                <a:gd name="connsiteY2471" fmla="*/ 193834 h 514350"/>
                <a:gd name="connsiteX2472" fmla="*/ 1479709 w 6400800"/>
                <a:gd name="connsiteY2472" fmla="*/ 259556 h 514350"/>
                <a:gd name="connsiteX2473" fmla="*/ 1478756 w 6400800"/>
                <a:gd name="connsiteY2473" fmla="*/ 262414 h 514350"/>
                <a:gd name="connsiteX2474" fmla="*/ 1476851 w 6400800"/>
                <a:gd name="connsiteY2474" fmla="*/ 266224 h 514350"/>
                <a:gd name="connsiteX2475" fmla="*/ 1475899 w 6400800"/>
                <a:gd name="connsiteY2475" fmla="*/ 257651 h 514350"/>
                <a:gd name="connsiteX2476" fmla="*/ 1471136 w 6400800"/>
                <a:gd name="connsiteY2476" fmla="*/ 221456 h 514350"/>
                <a:gd name="connsiteX2477" fmla="*/ 1466374 w 6400800"/>
                <a:gd name="connsiteY2477" fmla="*/ 193834 h 514350"/>
                <a:gd name="connsiteX2478" fmla="*/ 1460659 w 6400800"/>
                <a:gd name="connsiteY2478" fmla="*/ 170021 h 514350"/>
                <a:gd name="connsiteX2479" fmla="*/ 1462564 w 6400800"/>
                <a:gd name="connsiteY2479" fmla="*/ 193834 h 514350"/>
                <a:gd name="connsiteX2480" fmla="*/ 1464469 w 6400800"/>
                <a:gd name="connsiteY2480" fmla="*/ 221456 h 514350"/>
                <a:gd name="connsiteX2481" fmla="*/ 1465421 w 6400800"/>
                <a:gd name="connsiteY2481" fmla="*/ 257651 h 514350"/>
                <a:gd name="connsiteX2482" fmla="*/ 1465421 w 6400800"/>
                <a:gd name="connsiteY2482" fmla="*/ 275749 h 514350"/>
                <a:gd name="connsiteX2483" fmla="*/ 1455896 w 6400800"/>
                <a:gd name="connsiteY2483" fmla="*/ 246221 h 514350"/>
                <a:gd name="connsiteX2484" fmla="*/ 1447324 w 6400800"/>
                <a:gd name="connsiteY2484" fmla="*/ 218599 h 514350"/>
                <a:gd name="connsiteX2485" fmla="*/ 1439704 w 6400800"/>
                <a:gd name="connsiteY2485" fmla="*/ 194786 h 514350"/>
                <a:gd name="connsiteX2486" fmla="*/ 1442561 w 6400800"/>
                <a:gd name="connsiteY2486" fmla="*/ 215741 h 514350"/>
                <a:gd name="connsiteX2487" fmla="*/ 1435894 w 6400800"/>
                <a:gd name="connsiteY2487" fmla="*/ 185261 h 514350"/>
                <a:gd name="connsiteX2488" fmla="*/ 1435894 w 6400800"/>
                <a:gd name="connsiteY2488" fmla="*/ 159544 h 514350"/>
                <a:gd name="connsiteX2489" fmla="*/ 1433036 w 6400800"/>
                <a:gd name="connsiteY2489" fmla="*/ 173831 h 514350"/>
                <a:gd name="connsiteX2490" fmla="*/ 1430179 w 6400800"/>
                <a:gd name="connsiteY2490" fmla="*/ 160496 h 514350"/>
                <a:gd name="connsiteX2491" fmla="*/ 1430179 w 6400800"/>
                <a:gd name="connsiteY2491" fmla="*/ 166211 h 514350"/>
                <a:gd name="connsiteX2492" fmla="*/ 1425416 w 6400800"/>
                <a:gd name="connsiteY2492" fmla="*/ 147161 h 514350"/>
                <a:gd name="connsiteX2493" fmla="*/ 1418749 w 6400800"/>
                <a:gd name="connsiteY2493" fmla="*/ 127159 h 514350"/>
                <a:gd name="connsiteX2494" fmla="*/ 1421606 w 6400800"/>
                <a:gd name="connsiteY2494" fmla="*/ 148114 h 514350"/>
                <a:gd name="connsiteX2495" fmla="*/ 1423511 w 6400800"/>
                <a:gd name="connsiteY2495" fmla="*/ 171926 h 514350"/>
                <a:gd name="connsiteX2496" fmla="*/ 1425416 w 6400800"/>
                <a:gd name="connsiteY2496" fmla="*/ 202406 h 514350"/>
                <a:gd name="connsiteX2497" fmla="*/ 1426369 w 6400800"/>
                <a:gd name="connsiteY2497" fmla="*/ 218599 h 514350"/>
                <a:gd name="connsiteX2498" fmla="*/ 1424464 w 6400800"/>
                <a:gd name="connsiteY2498" fmla="*/ 235744 h 514350"/>
                <a:gd name="connsiteX2499" fmla="*/ 1421606 w 6400800"/>
                <a:gd name="connsiteY2499" fmla="*/ 226219 h 514350"/>
                <a:gd name="connsiteX2500" fmla="*/ 1415891 w 6400800"/>
                <a:gd name="connsiteY2500" fmla="*/ 210026 h 514350"/>
                <a:gd name="connsiteX2501" fmla="*/ 1410176 w 6400800"/>
                <a:gd name="connsiteY2501" fmla="*/ 195739 h 514350"/>
                <a:gd name="connsiteX2502" fmla="*/ 1412081 w 6400800"/>
                <a:gd name="connsiteY2502" fmla="*/ 210979 h 514350"/>
                <a:gd name="connsiteX2503" fmla="*/ 1414939 w 6400800"/>
                <a:gd name="connsiteY2503" fmla="*/ 228124 h 514350"/>
                <a:gd name="connsiteX2504" fmla="*/ 1416844 w 6400800"/>
                <a:gd name="connsiteY2504" fmla="*/ 250031 h 514350"/>
                <a:gd name="connsiteX2505" fmla="*/ 1418749 w 6400800"/>
                <a:gd name="connsiteY2505" fmla="*/ 268129 h 514350"/>
                <a:gd name="connsiteX2506" fmla="*/ 1413034 w 6400800"/>
                <a:gd name="connsiteY2506" fmla="*/ 277654 h 514350"/>
                <a:gd name="connsiteX2507" fmla="*/ 1411129 w 6400800"/>
                <a:gd name="connsiteY2507" fmla="*/ 271939 h 514350"/>
                <a:gd name="connsiteX2508" fmla="*/ 1401604 w 6400800"/>
                <a:gd name="connsiteY2508" fmla="*/ 215741 h 514350"/>
                <a:gd name="connsiteX2509" fmla="*/ 1400651 w 6400800"/>
                <a:gd name="connsiteY2509" fmla="*/ 243364 h 514350"/>
                <a:gd name="connsiteX2510" fmla="*/ 1392079 w 6400800"/>
                <a:gd name="connsiteY2510" fmla="*/ 219551 h 514350"/>
                <a:gd name="connsiteX2511" fmla="*/ 1393031 w 6400800"/>
                <a:gd name="connsiteY2511" fmla="*/ 213836 h 514350"/>
                <a:gd name="connsiteX2512" fmla="*/ 1395889 w 6400800"/>
                <a:gd name="connsiteY2512" fmla="*/ 210979 h 514350"/>
                <a:gd name="connsiteX2513" fmla="*/ 1400651 w 6400800"/>
                <a:gd name="connsiteY2513" fmla="*/ 205264 h 514350"/>
                <a:gd name="connsiteX2514" fmla="*/ 1394936 w 6400800"/>
                <a:gd name="connsiteY2514" fmla="*/ 210026 h 514350"/>
                <a:gd name="connsiteX2515" fmla="*/ 1393031 w 6400800"/>
                <a:gd name="connsiteY2515" fmla="*/ 210979 h 514350"/>
                <a:gd name="connsiteX2516" fmla="*/ 1394936 w 6400800"/>
                <a:gd name="connsiteY2516" fmla="*/ 202406 h 514350"/>
                <a:gd name="connsiteX2517" fmla="*/ 1391126 w 6400800"/>
                <a:gd name="connsiteY2517" fmla="*/ 212884 h 514350"/>
                <a:gd name="connsiteX2518" fmla="*/ 1390174 w 6400800"/>
                <a:gd name="connsiteY2518" fmla="*/ 213836 h 514350"/>
                <a:gd name="connsiteX2519" fmla="*/ 1384459 w 6400800"/>
                <a:gd name="connsiteY2519" fmla="*/ 199549 h 514350"/>
                <a:gd name="connsiteX2520" fmla="*/ 1387316 w 6400800"/>
                <a:gd name="connsiteY2520" fmla="*/ 215741 h 514350"/>
                <a:gd name="connsiteX2521" fmla="*/ 1378744 w 6400800"/>
                <a:gd name="connsiteY2521" fmla="*/ 224314 h 514350"/>
                <a:gd name="connsiteX2522" fmla="*/ 1367314 w 6400800"/>
                <a:gd name="connsiteY2522" fmla="*/ 240506 h 514350"/>
                <a:gd name="connsiteX2523" fmla="*/ 1354931 w 6400800"/>
                <a:gd name="connsiteY2523" fmla="*/ 209074 h 514350"/>
                <a:gd name="connsiteX2524" fmla="*/ 1354931 w 6400800"/>
                <a:gd name="connsiteY2524" fmla="*/ 185261 h 514350"/>
                <a:gd name="connsiteX2525" fmla="*/ 1354931 w 6400800"/>
                <a:gd name="connsiteY2525" fmla="*/ 157639 h 514350"/>
                <a:gd name="connsiteX2526" fmla="*/ 1351121 w 6400800"/>
                <a:gd name="connsiteY2526" fmla="*/ 185261 h 514350"/>
                <a:gd name="connsiteX2527" fmla="*/ 1349216 w 6400800"/>
                <a:gd name="connsiteY2527" fmla="*/ 197644 h 514350"/>
                <a:gd name="connsiteX2528" fmla="*/ 1343501 w 6400800"/>
                <a:gd name="connsiteY2528" fmla="*/ 186214 h 514350"/>
                <a:gd name="connsiteX2529" fmla="*/ 1344454 w 6400800"/>
                <a:gd name="connsiteY2529" fmla="*/ 171926 h 514350"/>
                <a:gd name="connsiteX2530" fmla="*/ 1344454 w 6400800"/>
                <a:gd name="connsiteY2530" fmla="*/ 157639 h 514350"/>
                <a:gd name="connsiteX2531" fmla="*/ 1345406 w 6400800"/>
                <a:gd name="connsiteY2531" fmla="*/ 142399 h 514350"/>
                <a:gd name="connsiteX2532" fmla="*/ 1346359 w 6400800"/>
                <a:gd name="connsiteY2532" fmla="*/ 120491 h 514350"/>
                <a:gd name="connsiteX2533" fmla="*/ 1341596 w 6400800"/>
                <a:gd name="connsiteY2533" fmla="*/ 141446 h 514350"/>
                <a:gd name="connsiteX2534" fmla="*/ 1336834 w 6400800"/>
                <a:gd name="connsiteY2534" fmla="*/ 166211 h 514350"/>
                <a:gd name="connsiteX2535" fmla="*/ 1335881 w 6400800"/>
                <a:gd name="connsiteY2535" fmla="*/ 169069 h 514350"/>
                <a:gd name="connsiteX2536" fmla="*/ 1327309 w 6400800"/>
                <a:gd name="connsiteY2536" fmla="*/ 150971 h 514350"/>
                <a:gd name="connsiteX2537" fmla="*/ 1280636 w 6400800"/>
                <a:gd name="connsiteY2537" fmla="*/ 53816 h 514350"/>
                <a:gd name="connsiteX2538" fmla="*/ 1317784 w 6400800"/>
                <a:gd name="connsiteY2538" fmla="*/ 155734 h 514350"/>
                <a:gd name="connsiteX2539" fmla="*/ 1332071 w 6400800"/>
                <a:gd name="connsiteY2539" fmla="*/ 193834 h 514350"/>
                <a:gd name="connsiteX2540" fmla="*/ 1331119 w 6400800"/>
                <a:gd name="connsiteY2540" fmla="*/ 197644 h 514350"/>
                <a:gd name="connsiteX2541" fmla="*/ 1326356 w 6400800"/>
                <a:gd name="connsiteY2541" fmla="*/ 235744 h 514350"/>
                <a:gd name="connsiteX2542" fmla="*/ 1321594 w 6400800"/>
                <a:gd name="connsiteY2542" fmla="*/ 277654 h 514350"/>
                <a:gd name="connsiteX2543" fmla="*/ 1319689 w 6400800"/>
                <a:gd name="connsiteY2543" fmla="*/ 293846 h 514350"/>
                <a:gd name="connsiteX2544" fmla="*/ 1317784 w 6400800"/>
                <a:gd name="connsiteY2544" fmla="*/ 290989 h 514350"/>
                <a:gd name="connsiteX2545" fmla="*/ 1317784 w 6400800"/>
                <a:gd name="connsiteY2545" fmla="*/ 289084 h 514350"/>
                <a:gd name="connsiteX2546" fmla="*/ 1316831 w 6400800"/>
                <a:gd name="connsiteY2546" fmla="*/ 290989 h 514350"/>
                <a:gd name="connsiteX2547" fmla="*/ 1315879 w 6400800"/>
                <a:gd name="connsiteY2547" fmla="*/ 288131 h 514350"/>
                <a:gd name="connsiteX2548" fmla="*/ 1313974 w 6400800"/>
                <a:gd name="connsiteY2548" fmla="*/ 285274 h 514350"/>
                <a:gd name="connsiteX2549" fmla="*/ 1316831 w 6400800"/>
                <a:gd name="connsiteY2549" fmla="*/ 244316 h 514350"/>
                <a:gd name="connsiteX2550" fmla="*/ 1309211 w 6400800"/>
                <a:gd name="connsiteY2550" fmla="*/ 277654 h 514350"/>
                <a:gd name="connsiteX2551" fmla="*/ 1298734 w 6400800"/>
                <a:gd name="connsiteY2551" fmla="*/ 260509 h 514350"/>
                <a:gd name="connsiteX2552" fmla="*/ 1313974 w 6400800"/>
                <a:gd name="connsiteY2552" fmla="*/ 199549 h 514350"/>
                <a:gd name="connsiteX2553" fmla="*/ 1319689 w 6400800"/>
                <a:gd name="connsiteY2553" fmla="*/ 172879 h 514350"/>
                <a:gd name="connsiteX2554" fmla="*/ 1291114 w 6400800"/>
                <a:gd name="connsiteY2554" fmla="*/ 249079 h 514350"/>
                <a:gd name="connsiteX2555" fmla="*/ 1281589 w 6400800"/>
                <a:gd name="connsiteY2555" fmla="*/ 234791 h 514350"/>
                <a:gd name="connsiteX2556" fmla="*/ 1267301 w 6400800"/>
                <a:gd name="connsiteY2556" fmla="*/ 215741 h 514350"/>
                <a:gd name="connsiteX2557" fmla="*/ 1275874 w 6400800"/>
                <a:gd name="connsiteY2557" fmla="*/ 232886 h 514350"/>
                <a:gd name="connsiteX2558" fmla="*/ 1272064 w 6400800"/>
                <a:gd name="connsiteY2558" fmla="*/ 243364 h 514350"/>
                <a:gd name="connsiteX2559" fmla="*/ 1261586 w 6400800"/>
                <a:gd name="connsiteY2559" fmla="*/ 227171 h 514350"/>
                <a:gd name="connsiteX2560" fmla="*/ 1249204 w 6400800"/>
                <a:gd name="connsiteY2560" fmla="*/ 210979 h 514350"/>
                <a:gd name="connsiteX2561" fmla="*/ 1247299 w 6400800"/>
                <a:gd name="connsiteY2561" fmla="*/ 208121 h 514350"/>
                <a:gd name="connsiteX2562" fmla="*/ 1251109 w 6400800"/>
                <a:gd name="connsiteY2562" fmla="*/ 199549 h 514350"/>
                <a:gd name="connsiteX2563" fmla="*/ 1246346 w 6400800"/>
                <a:gd name="connsiteY2563" fmla="*/ 206216 h 514350"/>
                <a:gd name="connsiteX2564" fmla="*/ 1229201 w 6400800"/>
                <a:gd name="connsiteY2564" fmla="*/ 184309 h 514350"/>
                <a:gd name="connsiteX2565" fmla="*/ 1211104 w 6400800"/>
                <a:gd name="connsiteY2565" fmla="*/ 162401 h 514350"/>
                <a:gd name="connsiteX2566" fmla="*/ 1226344 w 6400800"/>
                <a:gd name="connsiteY2566" fmla="*/ 186214 h 514350"/>
                <a:gd name="connsiteX2567" fmla="*/ 1242536 w 6400800"/>
                <a:gd name="connsiteY2567" fmla="*/ 211931 h 514350"/>
                <a:gd name="connsiteX2568" fmla="*/ 1236821 w 6400800"/>
                <a:gd name="connsiteY2568" fmla="*/ 220504 h 514350"/>
                <a:gd name="connsiteX2569" fmla="*/ 1233011 w 6400800"/>
                <a:gd name="connsiteY2569" fmla="*/ 226219 h 514350"/>
                <a:gd name="connsiteX2570" fmla="*/ 1231106 w 6400800"/>
                <a:gd name="connsiteY2570" fmla="*/ 212884 h 514350"/>
                <a:gd name="connsiteX2571" fmla="*/ 1228249 w 6400800"/>
                <a:gd name="connsiteY2571" fmla="*/ 209074 h 514350"/>
                <a:gd name="connsiteX2572" fmla="*/ 1226344 w 6400800"/>
                <a:gd name="connsiteY2572" fmla="*/ 209074 h 514350"/>
                <a:gd name="connsiteX2573" fmla="*/ 1223486 w 6400800"/>
                <a:gd name="connsiteY2573" fmla="*/ 199549 h 514350"/>
                <a:gd name="connsiteX2574" fmla="*/ 1215866 w 6400800"/>
                <a:gd name="connsiteY2574" fmla="*/ 179546 h 514350"/>
                <a:gd name="connsiteX2575" fmla="*/ 1219676 w 6400800"/>
                <a:gd name="connsiteY2575" fmla="*/ 200501 h 514350"/>
                <a:gd name="connsiteX2576" fmla="*/ 1221581 w 6400800"/>
                <a:gd name="connsiteY2576" fmla="*/ 211931 h 514350"/>
                <a:gd name="connsiteX2577" fmla="*/ 1220629 w 6400800"/>
                <a:gd name="connsiteY2577" fmla="*/ 213836 h 514350"/>
                <a:gd name="connsiteX2578" fmla="*/ 1207294 w 6400800"/>
                <a:gd name="connsiteY2578" fmla="*/ 200501 h 514350"/>
                <a:gd name="connsiteX2579" fmla="*/ 1201579 w 6400800"/>
                <a:gd name="connsiteY2579" fmla="*/ 195739 h 514350"/>
                <a:gd name="connsiteX2580" fmla="*/ 1206341 w 6400800"/>
                <a:gd name="connsiteY2580" fmla="*/ 201454 h 514350"/>
                <a:gd name="connsiteX2581" fmla="*/ 1217771 w 6400800"/>
                <a:gd name="connsiteY2581" fmla="*/ 217646 h 514350"/>
                <a:gd name="connsiteX2582" fmla="*/ 1217771 w 6400800"/>
                <a:gd name="connsiteY2582" fmla="*/ 217646 h 514350"/>
                <a:gd name="connsiteX2583" fmla="*/ 1216819 w 6400800"/>
                <a:gd name="connsiteY2583" fmla="*/ 231934 h 514350"/>
                <a:gd name="connsiteX2584" fmla="*/ 1202531 w 6400800"/>
                <a:gd name="connsiteY2584" fmla="*/ 219551 h 514350"/>
                <a:gd name="connsiteX2585" fmla="*/ 1215866 w 6400800"/>
                <a:gd name="connsiteY2585" fmla="*/ 236696 h 514350"/>
                <a:gd name="connsiteX2586" fmla="*/ 1214914 w 6400800"/>
                <a:gd name="connsiteY2586" fmla="*/ 249079 h 514350"/>
                <a:gd name="connsiteX2587" fmla="*/ 1214914 w 6400800"/>
                <a:gd name="connsiteY2587" fmla="*/ 255746 h 514350"/>
                <a:gd name="connsiteX2588" fmla="*/ 1213961 w 6400800"/>
                <a:gd name="connsiteY2588" fmla="*/ 250984 h 514350"/>
                <a:gd name="connsiteX2589" fmla="*/ 1213961 w 6400800"/>
                <a:gd name="connsiteY2589" fmla="*/ 250031 h 514350"/>
                <a:gd name="connsiteX2590" fmla="*/ 1214914 w 6400800"/>
                <a:gd name="connsiteY2590" fmla="*/ 249079 h 514350"/>
                <a:gd name="connsiteX2591" fmla="*/ 1213961 w 6400800"/>
                <a:gd name="connsiteY2591" fmla="*/ 250031 h 514350"/>
                <a:gd name="connsiteX2592" fmla="*/ 1207294 w 6400800"/>
                <a:gd name="connsiteY2592" fmla="*/ 229076 h 514350"/>
                <a:gd name="connsiteX2593" fmla="*/ 1200626 w 6400800"/>
                <a:gd name="connsiteY2593" fmla="*/ 212884 h 514350"/>
                <a:gd name="connsiteX2594" fmla="*/ 1193959 w 6400800"/>
                <a:gd name="connsiteY2594" fmla="*/ 198596 h 514350"/>
                <a:gd name="connsiteX2595" fmla="*/ 1196816 w 6400800"/>
                <a:gd name="connsiteY2595" fmla="*/ 213836 h 514350"/>
                <a:gd name="connsiteX2596" fmla="*/ 1200626 w 6400800"/>
                <a:gd name="connsiteY2596" fmla="*/ 230981 h 514350"/>
                <a:gd name="connsiteX2597" fmla="*/ 1204436 w 6400800"/>
                <a:gd name="connsiteY2597" fmla="*/ 252889 h 514350"/>
                <a:gd name="connsiteX2598" fmla="*/ 1205389 w 6400800"/>
                <a:gd name="connsiteY2598" fmla="*/ 258604 h 514350"/>
                <a:gd name="connsiteX2599" fmla="*/ 1196816 w 6400800"/>
                <a:gd name="connsiteY2599" fmla="*/ 239554 h 514350"/>
                <a:gd name="connsiteX2600" fmla="*/ 1189196 w 6400800"/>
                <a:gd name="connsiteY2600" fmla="*/ 224314 h 514350"/>
                <a:gd name="connsiteX2601" fmla="*/ 1181576 w 6400800"/>
                <a:gd name="connsiteY2601" fmla="*/ 211931 h 514350"/>
                <a:gd name="connsiteX2602" fmla="*/ 1185386 w 6400800"/>
                <a:gd name="connsiteY2602" fmla="*/ 225266 h 514350"/>
                <a:gd name="connsiteX2603" fmla="*/ 1190149 w 6400800"/>
                <a:gd name="connsiteY2603" fmla="*/ 241459 h 514350"/>
                <a:gd name="connsiteX2604" fmla="*/ 1194911 w 6400800"/>
                <a:gd name="connsiteY2604" fmla="*/ 262414 h 514350"/>
                <a:gd name="connsiteX2605" fmla="*/ 1197769 w 6400800"/>
                <a:gd name="connsiteY2605" fmla="*/ 276701 h 514350"/>
                <a:gd name="connsiteX2606" fmla="*/ 1193959 w 6400800"/>
                <a:gd name="connsiteY2606" fmla="*/ 284321 h 514350"/>
                <a:gd name="connsiteX2607" fmla="*/ 1193959 w 6400800"/>
                <a:gd name="connsiteY2607" fmla="*/ 283369 h 514350"/>
                <a:gd name="connsiteX2608" fmla="*/ 1193006 w 6400800"/>
                <a:gd name="connsiteY2608" fmla="*/ 279559 h 514350"/>
                <a:gd name="connsiteX2609" fmla="*/ 1193959 w 6400800"/>
                <a:gd name="connsiteY2609" fmla="*/ 276701 h 514350"/>
                <a:gd name="connsiteX2610" fmla="*/ 1193006 w 6400800"/>
                <a:gd name="connsiteY2610" fmla="*/ 278606 h 514350"/>
                <a:gd name="connsiteX2611" fmla="*/ 1184434 w 6400800"/>
                <a:gd name="connsiteY2611" fmla="*/ 250984 h 514350"/>
                <a:gd name="connsiteX2612" fmla="*/ 1174909 w 6400800"/>
                <a:gd name="connsiteY2612" fmla="*/ 227171 h 514350"/>
                <a:gd name="connsiteX2613" fmla="*/ 1174909 w 6400800"/>
                <a:gd name="connsiteY2613" fmla="*/ 223361 h 514350"/>
                <a:gd name="connsiteX2614" fmla="*/ 1175861 w 6400800"/>
                <a:gd name="connsiteY2614" fmla="*/ 196691 h 514350"/>
                <a:gd name="connsiteX2615" fmla="*/ 1174909 w 6400800"/>
                <a:gd name="connsiteY2615" fmla="*/ 173831 h 514350"/>
                <a:gd name="connsiteX2616" fmla="*/ 1172051 w 6400800"/>
                <a:gd name="connsiteY2616" fmla="*/ 196691 h 514350"/>
                <a:gd name="connsiteX2617" fmla="*/ 1168241 w 6400800"/>
                <a:gd name="connsiteY2617" fmla="*/ 223361 h 514350"/>
                <a:gd name="connsiteX2618" fmla="*/ 1168241 w 6400800"/>
                <a:gd name="connsiteY2618" fmla="*/ 226219 h 514350"/>
                <a:gd name="connsiteX2619" fmla="*/ 1162526 w 6400800"/>
                <a:gd name="connsiteY2619" fmla="*/ 238601 h 514350"/>
                <a:gd name="connsiteX2620" fmla="*/ 1158716 w 6400800"/>
                <a:gd name="connsiteY2620" fmla="*/ 215741 h 514350"/>
                <a:gd name="connsiteX2621" fmla="*/ 1152049 w 6400800"/>
                <a:gd name="connsiteY2621" fmla="*/ 189071 h 514350"/>
                <a:gd name="connsiteX2622" fmla="*/ 1136809 w 6400800"/>
                <a:gd name="connsiteY2622" fmla="*/ 133826 h 514350"/>
                <a:gd name="connsiteX2623" fmla="*/ 1140619 w 6400800"/>
                <a:gd name="connsiteY2623" fmla="*/ 190024 h 514350"/>
                <a:gd name="connsiteX2624" fmla="*/ 1143476 w 6400800"/>
                <a:gd name="connsiteY2624" fmla="*/ 217646 h 514350"/>
                <a:gd name="connsiteX2625" fmla="*/ 1146334 w 6400800"/>
                <a:gd name="connsiteY2625" fmla="*/ 248126 h 514350"/>
                <a:gd name="connsiteX2626" fmla="*/ 1147286 w 6400800"/>
                <a:gd name="connsiteY2626" fmla="*/ 261461 h 514350"/>
                <a:gd name="connsiteX2627" fmla="*/ 1147286 w 6400800"/>
                <a:gd name="connsiteY2627" fmla="*/ 261461 h 514350"/>
                <a:gd name="connsiteX2628" fmla="*/ 1147286 w 6400800"/>
                <a:gd name="connsiteY2628" fmla="*/ 258604 h 514350"/>
                <a:gd name="connsiteX2629" fmla="*/ 1147286 w 6400800"/>
                <a:gd name="connsiteY2629" fmla="*/ 260509 h 514350"/>
                <a:gd name="connsiteX2630" fmla="*/ 1143476 w 6400800"/>
                <a:gd name="connsiteY2630" fmla="*/ 251936 h 514350"/>
                <a:gd name="connsiteX2631" fmla="*/ 1141571 w 6400800"/>
                <a:gd name="connsiteY2631" fmla="*/ 249079 h 514350"/>
                <a:gd name="connsiteX2632" fmla="*/ 1141571 w 6400800"/>
                <a:gd name="connsiteY2632" fmla="*/ 237649 h 514350"/>
                <a:gd name="connsiteX2633" fmla="*/ 1139666 w 6400800"/>
                <a:gd name="connsiteY2633" fmla="*/ 246221 h 514350"/>
                <a:gd name="connsiteX2634" fmla="*/ 1132046 w 6400800"/>
                <a:gd name="connsiteY2634" fmla="*/ 231934 h 514350"/>
                <a:gd name="connsiteX2635" fmla="*/ 1132046 w 6400800"/>
                <a:gd name="connsiteY2635" fmla="*/ 230981 h 514350"/>
                <a:gd name="connsiteX2636" fmla="*/ 1120616 w 6400800"/>
                <a:gd name="connsiteY2636" fmla="*/ 177641 h 514350"/>
                <a:gd name="connsiteX2637" fmla="*/ 1110139 w 6400800"/>
                <a:gd name="connsiteY2637" fmla="*/ 132874 h 514350"/>
                <a:gd name="connsiteX2638" fmla="*/ 1100614 w 6400800"/>
                <a:gd name="connsiteY2638" fmla="*/ 98584 h 514350"/>
                <a:gd name="connsiteX2639" fmla="*/ 1092041 w 6400800"/>
                <a:gd name="connsiteY2639" fmla="*/ 69056 h 514350"/>
                <a:gd name="connsiteX2640" fmla="*/ 1096804 w 6400800"/>
                <a:gd name="connsiteY2640" fmla="*/ 99536 h 514350"/>
                <a:gd name="connsiteX2641" fmla="*/ 1103471 w 6400800"/>
                <a:gd name="connsiteY2641" fmla="*/ 134779 h 514350"/>
                <a:gd name="connsiteX2642" fmla="*/ 1110139 w 6400800"/>
                <a:gd name="connsiteY2642" fmla="*/ 180499 h 514350"/>
                <a:gd name="connsiteX2643" fmla="*/ 1112996 w 6400800"/>
                <a:gd name="connsiteY2643" fmla="*/ 199549 h 514350"/>
                <a:gd name="connsiteX2644" fmla="*/ 1110139 w 6400800"/>
                <a:gd name="connsiteY2644" fmla="*/ 194786 h 514350"/>
                <a:gd name="connsiteX2645" fmla="*/ 1106329 w 6400800"/>
                <a:gd name="connsiteY2645" fmla="*/ 190024 h 514350"/>
                <a:gd name="connsiteX2646" fmla="*/ 1105376 w 6400800"/>
                <a:gd name="connsiteY2646" fmla="*/ 188119 h 514350"/>
                <a:gd name="connsiteX2647" fmla="*/ 1095851 w 6400800"/>
                <a:gd name="connsiteY2647" fmla="*/ 160496 h 514350"/>
                <a:gd name="connsiteX2648" fmla="*/ 1087279 w 6400800"/>
                <a:gd name="connsiteY2648" fmla="*/ 136684 h 514350"/>
                <a:gd name="connsiteX2649" fmla="*/ 1092041 w 6400800"/>
                <a:gd name="connsiteY2649" fmla="*/ 161449 h 514350"/>
                <a:gd name="connsiteX2650" fmla="*/ 1098709 w 6400800"/>
                <a:gd name="connsiteY2650" fmla="*/ 190024 h 514350"/>
                <a:gd name="connsiteX2651" fmla="*/ 1103471 w 6400800"/>
                <a:gd name="connsiteY2651" fmla="*/ 215741 h 514350"/>
                <a:gd name="connsiteX2652" fmla="*/ 1097756 w 6400800"/>
                <a:gd name="connsiteY2652" fmla="*/ 200501 h 514350"/>
                <a:gd name="connsiteX2653" fmla="*/ 1102519 w 6400800"/>
                <a:gd name="connsiteY2653" fmla="*/ 224314 h 514350"/>
                <a:gd name="connsiteX2654" fmla="*/ 1094899 w 6400800"/>
                <a:gd name="connsiteY2654" fmla="*/ 233839 h 514350"/>
                <a:gd name="connsiteX2655" fmla="*/ 1089184 w 6400800"/>
                <a:gd name="connsiteY2655" fmla="*/ 209074 h 514350"/>
                <a:gd name="connsiteX2656" fmla="*/ 1084421 w 6400800"/>
                <a:gd name="connsiteY2656" fmla="*/ 166211 h 514350"/>
                <a:gd name="connsiteX2657" fmla="*/ 1083469 w 6400800"/>
                <a:gd name="connsiteY2657" fmla="*/ 184309 h 514350"/>
                <a:gd name="connsiteX2658" fmla="*/ 1073944 w 6400800"/>
                <a:gd name="connsiteY2658" fmla="*/ 149066 h 514350"/>
                <a:gd name="connsiteX2659" fmla="*/ 1066324 w 6400800"/>
                <a:gd name="connsiteY2659" fmla="*/ 123349 h 514350"/>
                <a:gd name="connsiteX2660" fmla="*/ 1075849 w 6400800"/>
                <a:gd name="connsiteY2660" fmla="*/ 94774 h 514350"/>
                <a:gd name="connsiteX2661" fmla="*/ 1064419 w 6400800"/>
                <a:gd name="connsiteY2661" fmla="*/ 119539 h 514350"/>
                <a:gd name="connsiteX2662" fmla="*/ 1057751 w 6400800"/>
                <a:gd name="connsiteY2662" fmla="*/ 100489 h 514350"/>
                <a:gd name="connsiteX2663" fmla="*/ 1050131 w 6400800"/>
                <a:gd name="connsiteY2663" fmla="*/ 78581 h 514350"/>
                <a:gd name="connsiteX2664" fmla="*/ 1042511 w 6400800"/>
                <a:gd name="connsiteY2664" fmla="*/ 59531 h 514350"/>
                <a:gd name="connsiteX2665" fmla="*/ 1029176 w 6400800"/>
                <a:gd name="connsiteY2665" fmla="*/ 28099 h 514350"/>
                <a:gd name="connsiteX2666" fmla="*/ 1012984 w 6400800"/>
                <a:gd name="connsiteY2666" fmla="*/ 7144 h 514350"/>
                <a:gd name="connsiteX2667" fmla="*/ 1022509 w 6400800"/>
                <a:gd name="connsiteY2667" fmla="*/ 34766 h 514350"/>
                <a:gd name="connsiteX2668" fmla="*/ 1032986 w 6400800"/>
                <a:gd name="connsiteY2668" fmla="*/ 67151 h 514350"/>
                <a:gd name="connsiteX2669" fmla="*/ 1038701 w 6400800"/>
                <a:gd name="connsiteY2669" fmla="*/ 87154 h 514350"/>
                <a:gd name="connsiteX2670" fmla="*/ 1044416 w 6400800"/>
                <a:gd name="connsiteY2670" fmla="*/ 109061 h 514350"/>
                <a:gd name="connsiteX2671" fmla="*/ 1044416 w 6400800"/>
                <a:gd name="connsiteY2671" fmla="*/ 110014 h 514350"/>
                <a:gd name="connsiteX2672" fmla="*/ 1037749 w 6400800"/>
                <a:gd name="connsiteY2672" fmla="*/ 96679 h 514350"/>
                <a:gd name="connsiteX2673" fmla="*/ 1044416 w 6400800"/>
                <a:gd name="connsiteY2673" fmla="*/ 117634 h 514350"/>
                <a:gd name="connsiteX2674" fmla="*/ 1051084 w 6400800"/>
                <a:gd name="connsiteY2674" fmla="*/ 141446 h 514350"/>
                <a:gd name="connsiteX2675" fmla="*/ 1052036 w 6400800"/>
                <a:gd name="connsiteY2675" fmla="*/ 146209 h 514350"/>
                <a:gd name="connsiteX2676" fmla="*/ 1037749 w 6400800"/>
                <a:gd name="connsiteY2676" fmla="*/ 172879 h 514350"/>
                <a:gd name="connsiteX2677" fmla="*/ 1024414 w 6400800"/>
                <a:gd name="connsiteY2677" fmla="*/ 195739 h 514350"/>
                <a:gd name="connsiteX2678" fmla="*/ 1023461 w 6400800"/>
                <a:gd name="connsiteY2678" fmla="*/ 192881 h 514350"/>
                <a:gd name="connsiteX2679" fmla="*/ 1023461 w 6400800"/>
                <a:gd name="connsiteY2679" fmla="*/ 184309 h 514350"/>
                <a:gd name="connsiteX2680" fmla="*/ 1024414 w 6400800"/>
                <a:gd name="connsiteY2680" fmla="*/ 142399 h 514350"/>
                <a:gd name="connsiteX2681" fmla="*/ 1023461 w 6400800"/>
                <a:gd name="connsiteY2681" fmla="*/ 110014 h 514350"/>
                <a:gd name="connsiteX2682" fmla="*/ 1021556 w 6400800"/>
                <a:gd name="connsiteY2682" fmla="*/ 89059 h 514350"/>
                <a:gd name="connsiteX2683" fmla="*/ 1020604 w 6400800"/>
                <a:gd name="connsiteY2683" fmla="*/ 81439 h 514350"/>
                <a:gd name="connsiteX2684" fmla="*/ 1020604 w 6400800"/>
                <a:gd name="connsiteY2684" fmla="*/ 89059 h 514350"/>
                <a:gd name="connsiteX2685" fmla="*/ 1019651 w 6400800"/>
                <a:gd name="connsiteY2685" fmla="*/ 110014 h 514350"/>
                <a:gd name="connsiteX2686" fmla="*/ 1014889 w 6400800"/>
                <a:gd name="connsiteY2686" fmla="*/ 165259 h 514350"/>
                <a:gd name="connsiteX2687" fmla="*/ 1013936 w 6400800"/>
                <a:gd name="connsiteY2687" fmla="*/ 161449 h 514350"/>
                <a:gd name="connsiteX2688" fmla="*/ 1014889 w 6400800"/>
                <a:gd name="connsiteY2688" fmla="*/ 168116 h 514350"/>
                <a:gd name="connsiteX2689" fmla="*/ 1012984 w 6400800"/>
                <a:gd name="connsiteY2689" fmla="*/ 183356 h 514350"/>
                <a:gd name="connsiteX2690" fmla="*/ 1007269 w 6400800"/>
                <a:gd name="connsiteY2690" fmla="*/ 224314 h 514350"/>
                <a:gd name="connsiteX2691" fmla="*/ 972026 w 6400800"/>
                <a:gd name="connsiteY2691" fmla="*/ 283369 h 514350"/>
                <a:gd name="connsiteX2692" fmla="*/ 971074 w 6400800"/>
                <a:gd name="connsiteY2692" fmla="*/ 269081 h 514350"/>
                <a:gd name="connsiteX2693" fmla="*/ 977741 w 6400800"/>
                <a:gd name="connsiteY2693" fmla="*/ 251936 h 514350"/>
                <a:gd name="connsiteX2694" fmla="*/ 992981 w 6400800"/>
                <a:gd name="connsiteY2694" fmla="*/ 206216 h 514350"/>
                <a:gd name="connsiteX2695" fmla="*/ 1002506 w 6400800"/>
                <a:gd name="connsiteY2695" fmla="*/ 170974 h 514350"/>
                <a:gd name="connsiteX2696" fmla="*/ 1009174 w 6400800"/>
                <a:gd name="connsiteY2696" fmla="*/ 139541 h 514350"/>
                <a:gd name="connsiteX2697" fmla="*/ 998696 w 6400800"/>
                <a:gd name="connsiteY2697" fmla="*/ 170021 h 514350"/>
                <a:gd name="connsiteX2698" fmla="*/ 985361 w 6400800"/>
                <a:gd name="connsiteY2698" fmla="*/ 204311 h 514350"/>
                <a:gd name="connsiteX2699" fmla="*/ 966311 w 6400800"/>
                <a:gd name="connsiteY2699" fmla="*/ 248126 h 514350"/>
                <a:gd name="connsiteX2700" fmla="*/ 960596 w 6400800"/>
                <a:gd name="connsiteY2700" fmla="*/ 260509 h 514350"/>
                <a:gd name="connsiteX2701" fmla="*/ 961549 w 6400800"/>
                <a:gd name="connsiteY2701" fmla="*/ 225266 h 514350"/>
                <a:gd name="connsiteX2702" fmla="*/ 969169 w 6400800"/>
                <a:gd name="connsiteY2702" fmla="*/ 206216 h 514350"/>
                <a:gd name="connsiteX2703" fmla="*/ 961549 w 6400800"/>
                <a:gd name="connsiteY2703" fmla="*/ 218599 h 514350"/>
                <a:gd name="connsiteX2704" fmla="*/ 961549 w 6400800"/>
                <a:gd name="connsiteY2704" fmla="*/ 206216 h 514350"/>
                <a:gd name="connsiteX2705" fmla="*/ 958691 w 6400800"/>
                <a:gd name="connsiteY2705" fmla="*/ 149066 h 514350"/>
                <a:gd name="connsiteX2706" fmla="*/ 956786 w 6400800"/>
                <a:gd name="connsiteY2706" fmla="*/ 134779 h 514350"/>
                <a:gd name="connsiteX2707" fmla="*/ 957739 w 6400800"/>
                <a:gd name="connsiteY2707" fmla="*/ 131921 h 514350"/>
                <a:gd name="connsiteX2708" fmla="*/ 956786 w 6400800"/>
                <a:gd name="connsiteY2708" fmla="*/ 133826 h 514350"/>
                <a:gd name="connsiteX2709" fmla="*/ 956786 w 6400800"/>
                <a:gd name="connsiteY2709" fmla="*/ 132874 h 514350"/>
                <a:gd name="connsiteX2710" fmla="*/ 955834 w 6400800"/>
                <a:gd name="connsiteY2710" fmla="*/ 127159 h 514350"/>
                <a:gd name="connsiteX2711" fmla="*/ 955834 w 6400800"/>
                <a:gd name="connsiteY2711" fmla="*/ 136684 h 514350"/>
                <a:gd name="connsiteX2712" fmla="*/ 927259 w 6400800"/>
                <a:gd name="connsiteY2712" fmla="*/ 206216 h 514350"/>
                <a:gd name="connsiteX2713" fmla="*/ 927259 w 6400800"/>
                <a:gd name="connsiteY2713" fmla="*/ 205264 h 514350"/>
                <a:gd name="connsiteX2714" fmla="*/ 930116 w 6400800"/>
                <a:gd name="connsiteY2714" fmla="*/ 183356 h 514350"/>
                <a:gd name="connsiteX2715" fmla="*/ 932974 w 6400800"/>
                <a:gd name="connsiteY2715" fmla="*/ 164306 h 514350"/>
                <a:gd name="connsiteX2716" fmla="*/ 926306 w 6400800"/>
                <a:gd name="connsiteY2716" fmla="*/ 183356 h 514350"/>
                <a:gd name="connsiteX2717" fmla="*/ 920591 w 6400800"/>
                <a:gd name="connsiteY2717" fmla="*/ 203359 h 514350"/>
                <a:gd name="connsiteX2718" fmla="*/ 910114 w 6400800"/>
                <a:gd name="connsiteY2718" fmla="*/ 171926 h 514350"/>
                <a:gd name="connsiteX2719" fmla="*/ 907256 w 6400800"/>
                <a:gd name="connsiteY2719" fmla="*/ 164306 h 514350"/>
                <a:gd name="connsiteX2720" fmla="*/ 912019 w 6400800"/>
                <a:gd name="connsiteY2720" fmla="*/ 157639 h 514350"/>
                <a:gd name="connsiteX2721" fmla="*/ 933926 w 6400800"/>
                <a:gd name="connsiteY2721" fmla="*/ 124301 h 514350"/>
                <a:gd name="connsiteX2722" fmla="*/ 953929 w 6400800"/>
                <a:gd name="connsiteY2722" fmla="*/ 95726 h 514350"/>
                <a:gd name="connsiteX2723" fmla="*/ 931069 w 6400800"/>
                <a:gd name="connsiteY2723" fmla="*/ 121444 h 514350"/>
                <a:gd name="connsiteX2724" fmla="*/ 906304 w 6400800"/>
                <a:gd name="connsiteY2724" fmla="*/ 151924 h 514350"/>
                <a:gd name="connsiteX2725" fmla="*/ 904399 w 6400800"/>
                <a:gd name="connsiteY2725" fmla="*/ 154781 h 514350"/>
                <a:gd name="connsiteX2726" fmla="*/ 894874 w 6400800"/>
                <a:gd name="connsiteY2726" fmla="*/ 131921 h 514350"/>
                <a:gd name="connsiteX2727" fmla="*/ 892016 w 6400800"/>
                <a:gd name="connsiteY2727" fmla="*/ 126206 h 514350"/>
                <a:gd name="connsiteX2728" fmla="*/ 897731 w 6400800"/>
                <a:gd name="connsiteY2728" fmla="*/ 115729 h 514350"/>
                <a:gd name="connsiteX2729" fmla="*/ 918686 w 6400800"/>
                <a:gd name="connsiteY2729" fmla="*/ 77629 h 514350"/>
                <a:gd name="connsiteX2730" fmla="*/ 937736 w 6400800"/>
                <a:gd name="connsiteY2730" fmla="*/ 44291 h 514350"/>
                <a:gd name="connsiteX2731" fmla="*/ 914876 w 6400800"/>
                <a:gd name="connsiteY2731" fmla="*/ 74771 h 514350"/>
                <a:gd name="connsiteX2732" fmla="*/ 890111 w 6400800"/>
                <a:gd name="connsiteY2732" fmla="*/ 110966 h 514350"/>
                <a:gd name="connsiteX2733" fmla="*/ 886301 w 6400800"/>
                <a:gd name="connsiteY2733" fmla="*/ 116681 h 514350"/>
                <a:gd name="connsiteX2734" fmla="*/ 874871 w 6400800"/>
                <a:gd name="connsiteY2734" fmla="*/ 92869 h 514350"/>
                <a:gd name="connsiteX2735" fmla="*/ 873919 w 6400800"/>
                <a:gd name="connsiteY2735" fmla="*/ 90964 h 514350"/>
                <a:gd name="connsiteX2736" fmla="*/ 872966 w 6400800"/>
                <a:gd name="connsiteY2736" fmla="*/ 91916 h 514350"/>
                <a:gd name="connsiteX2737" fmla="*/ 868204 w 6400800"/>
                <a:gd name="connsiteY2737" fmla="*/ 95726 h 514350"/>
                <a:gd name="connsiteX2738" fmla="*/ 866299 w 6400800"/>
                <a:gd name="connsiteY2738" fmla="*/ 101441 h 514350"/>
                <a:gd name="connsiteX2739" fmla="*/ 868204 w 6400800"/>
                <a:gd name="connsiteY2739" fmla="*/ 113824 h 514350"/>
                <a:gd name="connsiteX2740" fmla="*/ 868204 w 6400800"/>
                <a:gd name="connsiteY2740" fmla="*/ 102394 h 514350"/>
                <a:gd name="connsiteX2741" fmla="*/ 870109 w 6400800"/>
                <a:gd name="connsiteY2741" fmla="*/ 97631 h 514350"/>
                <a:gd name="connsiteX2742" fmla="*/ 872966 w 6400800"/>
                <a:gd name="connsiteY2742" fmla="*/ 95726 h 514350"/>
                <a:gd name="connsiteX2743" fmla="*/ 882491 w 6400800"/>
                <a:gd name="connsiteY2743" fmla="*/ 122396 h 514350"/>
                <a:gd name="connsiteX2744" fmla="*/ 875824 w 6400800"/>
                <a:gd name="connsiteY2744" fmla="*/ 132874 h 514350"/>
                <a:gd name="connsiteX2745" fmla="*/ 860584 w 6400800"/>
                <a:gd name="connsiteY2745" fmla="*/ 159544 h 514350"/>
                <a:gd name="connsiteX2746" fmla="*/ 837724 w 6400800"/>
                <a:gd name="connsiteY2746" fmla="*/ 203359 h 514350"/>
                <a:gd name="connsiteX2747" fmla="*/ 832009 w 6400800"/>
                <a:gd name="connsiteY2747" fmla="*/ 194786 h 514350"/>
                <a:gd name="connsiteX2748" fmla="*/ 838676 w 6400800"/>
                <a:gd name="connsiteY2748" fmla="*/ 137636 h 514350"/>
                <a:gd name="connsiteX2749" fmla="*/ 840581 w 6400800"/>
                <a:gd name="connsiteY2749" fmla="*/ 115729 h 514350"/>
                <a:gd name="connsiteX2750" fmla="*/ 834866 w 6400800"/>
                <a:gd name="connsiteY2750" fmla="*/ 137636 h 514350"/>
                <a:gd name="connsiteX2751" fmla="*/ 820579 w 6400800"/>
                <a:gd name="connsiteY2751" fmla="*/ 194786 h 514350"/>
                <a:gd name="connsiteX2752" fmla="*/ 818674 w 6400800"/>
                <a:gd name="connsiteY2752" fmla="*/ 204311 h 514350"/>
                <a:gd name="connsiteX2753" fmla="*/ 815816 w 6400800"/>
                <a:gd name="connsiteY2753" fmla="*/ 197644 h 514350"/>
                <a:gd name="connsiteX2754" fmla="*/ 807244 w 6400800"/>
                <a:gd name="connsiteY2754" fmla="*/ 174784 h 514350"/>
                <a:gd name="connsiteX2755" fmla="*/ 812006 w 6400800"/>
                <a:gd name="connsiteY2755" fmla="*/ 198596 h 514350"/>
                <a:gd name="connsiteX2756" fmla="*/ 814864 w 6400800"/>
                <a:gd name="connsiteY2756" fmla="*/ 210979 h 514350"/>
                <a:gd name="connsiteX2757" fmla="*/ 815816 w 6400800"/>
                <a:gd name="connsiteY2757" fmla="*/ 216694 h 514350"/>
                <a:gd name="connsiteX2758" fmla="*/ 811054 w 6400800"/>
                <a:gd name="connsiteY2758" fmla="*/ 239554 h 514350"/>
                <a:gd name="connsiteX2759" fmla="*/ 808196 w 6400800"/>
                <a:gd name="connsiteY2759" fmla="*/ 219551 h 514350"/>
                <a:gd name="connsiteX2760" fmla="*/ 807244 w 6400800"/>
                <a:gd name="connsiteY2760" fmla="*/ 264319 h 514350"/>
                <a:gd name="connsiteX2761" fmla="*/ 807244 w 6400800"/>
                <a:gd name="connsiteY2761" fmla="*/ 266224 h 514350"/>
                <a:gd name="connsiteX2762" fmla="*/ 798671 w 6400800"/>
                <a:gd name="connsiteY2762" fmla="*/ 246221 h 514350"/>
                <a:gd name="connsiteX2763" fmla="*/ 800576 w 6400800"/>
                <a:gd name="connsiteY2763" fmla="*/ 239554 h 514350"/>
                <a:gd name="connsiteX2764" fmla="*/ 797719 w 6400800"/>
                <a:gd name="connsiteY2764" fmla="*/ 245269 h 514350"/>
                <a:gd name="connsiteX2765" fmla="*/ 796766 w 6400800"/>
                <a:gd name="connsiteY2765" fmla="*/ 242411 h 514350"/>
                <a:gd name="connsiteX2766" fmla="*/ 792956 w 6400800"/>
                <a:gd name="connsiteY2766" fmla="*/ 233839 h 514350"/>
                <a:gd name="connsiteX2767" fmla="*/ 796766 w 6400800"/>
                <a:gd name="connsiteY2767" fmla="*/ 218599 h 514350"/>
                <a:gd name="connsiteX2768" fmla="*/ 809149 w 6400800"/>
                <a:gd name="connsiteY2768" fmla="*/ 164306 h 514350"/>
                <a:gd name="connsiteX2769" fmla="*/ 812959 w 6400800"/>
                <a:gd name="connsiteY2769" fmla="*/ 143351 h 514350"/>
                <a:gd name="connsiteX2770" fmla="*/ 805339 w 6400800"/>
                <a:gd name="connsiteY2770" fmla="*/ 163354 h 514350"/>
                <a:gd name="connsiteX2771" fmla="*/ 796766 w 6400800"/>
                <a:gd name="connsiteY2771" fmla="*/ 186214 h 514350"/>
                <a:gd name="connsiteX2772" fmla="*/ 785336 w 6400800"/>
                <a:gd name="connsiteY2772" fmla="*/ 215741 h 514350"/>
                <a:gd name="connsiteX2773" fmla="*/ 784384 w 6400800"/>
                <a:gd name="connsiteY2773" fmla="*/ 218599 h 514350"/>
                <a:gd name="connsiteX2774" fmla="*/ 776764 w 6400800"/>
                <a:gd name="connsiteY2774" fmla="*/ 205264 h 514350"/>
                <a:gd name="connsiteX2775" fmla="*/ 774859 w 6400800"/>
                <a:gd name="connsiteY2775" fmla="*/ 202406 h 514350"/>
                <a:gd name="connsiteX2776" fmla="*/ 774859 w 6400800"/>
                <a:gd name="connsiteY2776" fmla="*/ 201454 h 514350"/>
                <a:gd name="connsiteX2777" fmla="*/ 780574 w 6400800"/>
                <a:gd name="connsiteY2777" fmla="*/ 142399 h 514350"/>
                <a:gd name="connsiteX2778" fmla="*/ 781526 w 6400800"/>
                <a:gd name="connsiteY2778" fmla="*/ 119539 h 514350"/>
                <a:gd name="connsiteX2779" fmla="*/ 776764 w 6400800"/>
                <a:gd name="connsiteY2779" fmla="*/ 141446 h 514350"/>
                <a:gd name="connsiteX2780" fmla="*/ 771049 w 6400800"/>
                <a:gd name="connsiteY2780" fmla="*/ 167164 h 514350"/>
                <a:gd name="connsiteX2781" fmla="*/ 766286 w 6400800"/>
                <a:gd name="connsiteY2781" fmla="*/ 189071 h 514350"/>
                <a:gd name="connsiteX2782" fmla="*/ 758666 w 6400800"/>
                <a:gd name="connsiteY2782" fmla="*/ 178594 h 514350"/>
                <a:gd name="connsiteX2783" fmla="*/ 745331 w 6400800"/>
                <a:gd name="connsiteY2783" fmla="*/ 163354 h 514350"/>
                <a:gd name="connsiteX2784" fmla="*/ 740569 w 6400800"/>
                <a:gd name="connsiteY2784" fmla="*/ 157639 h 514350"/>
                <a:gd name="connsiteX2785" fmla="*/ 744379 w 6400800"/>
                <a:gd name="connsiteY2785" fmla="*/ 163354 h 514350"/>
                <a:gd name="connsiteX2786" fmla="*/ 754856 w 6400800"/>
                <a:gd name="connsiteY2786" fmla="*/ 180499 h 514350"/>
                <a:gd name="connsiteX2787" fmla="*/ 763429 w 6400800"/>
                <a:gd name="connsiteY2787" fmla="*/ 196691 h 514350"/>
                <a:gd name="connsiteX2788" fmla="*/ 762476 w 6400800"/>
                <a:gd name="connsiteY2788" fmla="*/ 199549 h 514350"/>
                <a:gd name="connsiteX2789" fmla="*/ 753904 w 6400800"/>
                <a:gd name="connsiteY2789" fmla="*/ 238601 h 514350"/>
                <a:gd name="connsiteX2790" fmla="*/ 747236 w 6400800"/>
                <a:gd name="connsiteY2790" fmla="*/ 224314 h 514350"/>
                <a:gd name="connsiteX2791" fmla="*/ 752951 w 6400800"/>
                <a:gd name="connsiteY2791" fmla="*/ 241459 h 514350"/>
                <a:gd name="connsiteX2792" fmla="*/ 751046 w 6400800"/>
                <a:gd name="connsiteY2792" fmla="*/ 243364 h 514350"/>
                <a:gd name="connsiteX2793" fmla="*/ 749141 w 6400800"/>
                <a:gd name="connsiteY2793" fmla="*/ 252889 h 514350"/>
                <a:gd name="connsiteX2794" fmla="*/ 752951 w 6400800"/>
                <a:gd name="connsiteY2794" fmla="*/ 244316 h 514350"/>
                <a:gd name="connsiteX2795" fmla="*/ 752951 w 6400800"/>
                <a:gd name="connsiteY2795" fmla="*/ 244316 h 514350"/>
                <a:gd name="connsiteX2796" fmla="*/ 744379 w 6400800"/>
                <a:gd name="connsiteY2796" fmla="*/ 282416 h 514350"/>
                <a:gd name="connsiteX2797" fmla="*/ 741521 w 6400800"/>
                <a:gd name="connsiteY2797" fmla="*/ 296704 h 514350"/>
                <a:gd name="connsiteX2798" fmla="*/ 738664 w 6400800"/>
                <a:gd name="connsiteY2798" fmla="*/ 306229 h 514350"/>
                <a:gd name="connsiteX2799" fmla="*/ 738664 w 6400800"/>
                <a:gd name="connsiteY2799" fmla="*/ 306229 h 514350"/>
                <a:gd name="connsiteX2800" fmla="*/ 737711 w 6400800"/>
                <a:gd name="connsiteY2800" fmla="*/ 293846 h 514350"/>
                <a:gd name="connsiteX2801" fmla="*/ 733901 w 6400800"/>
                <a:gd name="connsiteY2801" fmla="*/ 270034 h 514350"/>
                <a:gd name="connsiteX2802" fmla="*/ 731996 w 6400800"/>
                <a:gd name="connsiteY2802" fmla="*/ 259556 h 514350"/>
                <a:gd name="connsiteX2803" fmla="*/ 731044 w 6400800"/>
                <a:gd name="connsiteY2803" fmla="*/ 257651 h 514350"/>
                <a:gd name="connsiteX2804" fmla="*/ 725329 w 6400800"/>
                <a:gd name="connsiteY2804" fmla="*/ 210979 h 514350"/>
                <a:gd name="connsiteX2805" fmla="*/ 722471 w 6400800"/>
                <a:gd name="connsiteY2805" fmla="*/ 186214 h 514350"/>
                <a:gd name="connsiteX2806" fmla="*/ 722471 w 6400800"/>
                <a:gd name="connsiteY2806" fmla="*/ 199549 h 514350"/>
                <a:gd name="connsiteX2807" fmla="*/ 709136 w 6400800"/>
                <a:gd name="connsiteY2807" fmla="*/ 243364 h 514350"/>
                <a:gd name="connsiteX2808" fmla="*/ 704374 w 6400800"/>
                <a:gd name="connsiteY2808" fmla="*/ 229076 h 514350"/>
                <a:gd name="connsiteX2809" fmla="*/ 687229 w 6400800"/>
                <a:gd name="connsiteY2809" fmla="*/ 181451 h 514350"/>
                <a:gd name="connsiteX2810" fmla="*/ 679609 w 6400800"/>
                <a:gd name="connsiteY2810" fmla="*/ 161449 h 514350"/>
                <a:gd name="connsiteX2811" fmla="*/ 679609 w 6400800"/>
                <a:gd name="connsiteY2811" fmla="*/ 148114 h 514350"/>
                <a:gd name="connsiteX2812" fmla="*/ 679609 w 6400800"/>
                <a:gd name="connsiteY2812" fmla="*/ 122396 h 514350"/>
                <a:gd name="connsiteX2813" fmla="*/ 678656 w 6400800"/>
                <a:gd name="connsiteY2813" fmla="*/ 100489 h 514350"/>
                <a:gd name="connsiteX2814" fmla="*/ 675799 w 6400800"/>
                <a:gd name="connsiteY2814" fmla="*/ 122396 h 514350"/>
                <a:gd name="connsiteX2815" fmla="*/ 672941 w 6400800"/>
                <a:gd name="connsiteY2815" fmla="*/ 144304 h 514350"/>
                <a:gd name="connsiteX2816" fmla="*/ 663416 w 6400800"/>
                <a:gd name="connsiteY2816" fmla="*/ 122396 h 514350"/>
                <a:gd name="connsiteX2817" fmla="*/ 659606 w 6400800"/>
                <a:gd name="connsiteY2817" fmla="*/ 114776 h 514350"/>
                <a:gd name="connsiteX2818" fmla="*/ 662464 w 6400800"/>
                <a:gd name="connsiteY2818" fmla="*/ 123349 h 514350"/>
                <a:gd name="connsiteX2819" fmla="*/ 670084 w 6400800"/>
                <a:gd name="connsiteY2819" fmla="*/ 147161 h 514350"/>
                <a:gd name="connsiteX2820" fmla="*/ 671989 w 6400800"/>
                <a:gd name="connsiteY2820" fmla="*/ 153829 h 514350"/>
                <a:gd name="connsiteX2821" fmla="*/ 671036 w 6400800"/>
                <a:gd name="connsiteY2821" fmla="*/ 164306 h 514350"/>
                <a:gd name="connsiteX2822" fmla="*/ 668179 w 6400800"/>
                <a:gd name="connsiteY2822" fmla="*/ 181451 h 514350"/>
                <a:gd name="connsiteX2823" fmla="*/ 662464 w 6400800"/>
                <a:gd name="connsiteY2823" fmla="*/ 219551 h 514350"/>
                <a:gd name="connsiteX2824" fmla="*/ 658654 w 6400800"/>
                <a:gd name="connsiteY2824" fmla="*/ 239554 h 514350"/>
                <a:gd name="connsiteX2825" fmla="*/ 655796 w 6400800"/>
                <a:gd name="connsiteY2825" fmla="*/ 231934 h 514350"/>
                <a:gd name="connsiteX2826" fmla="*/ 657701 w 6400800"/>
                <a:gd name="connsiteY2826" fmla="*/ 210026 h 514350"/>
                <a:gd name="connsiteX2827" fmla="*/ 653891 w 6400800"/>
                <a:gd name="connsiteY2827" fmla="*/ 226219 h 514350"/>
                <a:gd name="connsiteX2828" fmla="*/ 638651 w 6400800"/>
                <a:gd name="connsiteY2828" fmla="*/ 191929 h 514350"/>
                <a:gd name="connsiteX2829" fmla="*/ 630079 w 6400800"/>
                <a:gd name="connsiteY2829" fmla="*/ 174784 h 514350"/>
                <a:gd name="connsiteX2830" fmla="*/ 627221 w 6400800"/>
                <a:gd name="connsiteY2830" fmla="*/ 169069 h 514350"/>
                <a:gd name="connsiteX2831" fmla="*/ 635794 w 6400800"/>
                <a:gd name="connsiteY2831" fmla="*/ 193834 h 514350"/>
                <a:gd name="connsiteX2832" fmla="*/ 649129 w 6400800"/>
                <a:gd name="connsiteY2832" fmla="*/ 240506 h 514350"/>
                <a:gd name="connsiteX2833" fmla="*/ 650081 w 6400800"/>
                <a:gd name="connsiteY2833" fmla="*/ 244316 h 514350"/>
                <a:gd name="connsiteX2834" fmla="*/ 647224 w 6400800"/>
                <a:gd name="connsiteY2834" fmla="*/ 262414 h 514350"/>
                <a:gd name="connsiteX2835" fmla="*/ 644366 w 6400800"/>
                <a:gd name="connsiteY2835" fmla="*/ 279559 h 514350"/>
                <a:gd name="connsiteX2836" fmla="*/ 642461 w 6400800"/>
                <a:gd name="connsiteY2836" fmla="*/ 298609 h 514350"/>
                <a:gd name="connsiteX2837" fmla="*/ 642461 w 6400800"/>
                <a:gd name="connsiteY2837" fmla="*/ 298609 h 514350"/>
                <a:gd name="connsiteX2838" fmla="*/ 642461 w 6400800"/>
                <a:gd name="connsiteY2838" fmla="*/ 294799 h 514350"/>
                <a:gd name="connsiteX2839" fmla="*/ 641509 w 6400800"/>
                <a:gd name="connsiteY2839" fmla="*/ 315754 h 514350"/>
                <a:gd name="connsiteX2840" fmla="*/ 641509 w 6400800"/>
                <a:gd name="connsiteY2840" fmla="*/ 317659 h 514350"/>
                <a:gd name="connsiteX2841" fmla="*/ 639604 w 6400800"/>
                <a:gd name="connsiteY2841" fmla="*/ 309086 h 514350"/>
                <a:gd name="connsiteX2842" fmla="*/ 640556 w 6400800"/>
                <a:gd name="connsiteY2842" fmla="*/ 304324 h 514350"/>
                <a:gd name="connsiteX2843" fmla="*/ 638651 w 6400800"/>
                <a:gd name="connsiteY2843" fmla="*/ 307181 h 514350"/>
                <a:gd name="connsiteX2844" fmla="*/ 632936 w 6400800"/>
                <a:gd name="connsiteY2844" fmla="*/ 284321 h 514350"/>
                <a:gd name="connsiteX2845" fmla="*/ 624364 w 6400800"/>
                <a:gd name="connsiteY2845" fmla="*/ 250031 h 514350"/>
                <a:gd name="connsiteX2846" fmla="*/ 617696 w 6400800"/>
                <a:gd name="connsiteY2846" fmla="*/ 223361 h 514350"/>
                <a:gd name="connsiteX2847" fmla="*/ 614839 w 6400800"/>
                <a:gd name="connsiteY2847" fmla="*/ 210979 h 514350"/>
                <a:gd name="connsiteX2848" fmla="*/ 615791 w 6400800"/>
                <a:gd name="connsiteY2848" fmla="*/ 190024 h 514350"/>
                <a:gd name="connsiteX2849" fmla="*/ 617696 w 6400800"/>
                <a:gd name="connsiteY2849" fmla="*/ 126206 h 514350"/>
                <a:gd name="connsiteX2850" fmla="*/ 607219 w 6400800"/>
                <a:gd name="connsiteY2850" fmla="*/ 187166 h 514350"/>
                <a:gd name="connsiteX2851" fmla="*/ 606266 w 6400800"/>
                <a:gd name="connsiteY2851" fmla="*/ 184309 h 514350"/>
                <a:gd name="connsiteX2852" fmla="*/ 606266 w 6400800"/>
                <a:gd name="connsiteY2852" fmla="*/ 189071 h 514350"/>
                <a:gd name="connsiteX2853" fmla="*/ 601504 w 6400800"/>
                <a:gd name="connsiteY2853" fmla="*/ 215741 h 514350"/>
                <a:gd name="connsiteX2854" fmla="*/ 599599 w 6400800"/>
                <a:gd name="connsiteY2854" fmla="*/ 210979 h 514350"/>
                <a:gd name="connsiteX2855" fmla="*/ 591026 w 6400800"/>
                <a:gd name="connsiteY2855" fmla="*/ 191929 h 514350"/>
                <a:gd name="connsiteX2856" fmla="*/ 595789 w 6400800"/>
                <a:gd name="connsiteY2856" fmla="*/ 212884 h 514350"/>
                <a:gd name="connsiteX2857" fmla="*/ 599599 w 6400800"/>
                <a:gd name="connsiteY2857" fmla="*/ 230029 h 514350"/>
                <a:gd name="connsiteX2858" fmla="*/ 595789 w 6400800"/>
                <a:gd name="connsiteY2858" fmla="*/ 251936 h 514350"/>
                <a:gd name="connsiteX2859" fmla="*/ 589121 w 6400800"/>
                <a:gd name="connsiteY2859" fmla="*/ 294799 h 514350"/>
                <a:gd name="connsiteX2860" fmla="*/ 582454 w 6400800"/>
                <a:gd name="connsiteY2860" fmla="*/ 284321 h 514350"/>
                <a:gd name="connsiteX2861" fmla="*/ 585311 w 6400800"/>
                <a:gd name="connsiteY2861" fmla="*/ 265271 h 514350"/>
                <a:gd name="connsiteX2862" fmla="*/ 588169 w 6400800"/>
                <a:gd name="connsiteY2862" fmla="*/ 244316 h 514350"/>
                <a:gd name="connsiteX2863" fmla="*/ 591026 w 6400800"/>
                <a:gd name="connsiteY2863" fmla="*/ 225266 h 514350"/>
                <a:gd name="connsiteX2864" fmla="*/ 584359 w 6400800"/>
                <a:gd name="connsiteY2864" fmla="*/ 243364 h 514350"/>
                <a:gd name="connsiteX2865" fmla="*/ 579596 w 6400800"/>
                <a:gd name="connsiteY2865" fmla="*/ 258604 h 514350"/>
                <a:gd name="connsiteX2866" fmla="*/ 577691 w 6400800"/>
                <a:gd name="connsiteY2866" fmla="*/ 231934 h 514350"/>
                <a:gd name="connsiteX2867" fmla="*/ 575786 w 6400800"/>
                <a:gd name="connsiteY2867" fmla="*/ 210979 h 514350"/>
                <a:gd name="connsiteX2868" fmla="*/ 573881 w 6400800"/>
                <a:gd name="connsiteY2868" fmla="*/ 230981 h 514350"/>
                <a:gd name="connsiteX2869" fmla="*/ 571024 w 6400800"/>
                <a:gd name="connsiteY2869" fmla="*/ 267176 h 514350"/>
                <a:gd name="connsiteX2870" fmla="*/ 571024 w 6400800"/>
                <a:gd name="connsiteY2870" fmla="*/ 267176 h 514350"/>
                <a:gd name="connsiteX2871" fmla="*/ 567214 w 6400800"/>
                <a:gd name="connsiteY2871" fmla="*/ 262414 h 514350"/>
                <a:gd name="connsiteX2872" fmla="*/ 552926 w 6400800"/>
                <a:gd name="connsiteY2872" fmla="*/ 219551 h 514350"/>
                <a:gd name="connsiteX2873" fmla="*/ 552926 w 6400800"/>
                <a:gd name="connsiteY2873" fmla="*/ 218599 h 514350"/>
                <a:gd name="connsiteX2874" fmla="*/ 555784 w 6400800"/>
                <a:gd name="connsiteY2874" fmla="*/ 189071 h 514350"/>
                <a:gd name="connsiteX2875" fmla="*/ 558641 w 6400800"/>
                <a:gd name="connsiteY2875" fmla="*/ 162401 h 514350"/>
                <a:gd name="connsiteX2876" fmla="*/ 561499 w 6400800"/>
                <a:gd name="connsiteY2876" fmla="*/ 141446 h 514350"/>
                <a:gd name="connsiteX2877" fmla="*/ 564356 w 6400800"/>
                <a:gd name="connsiteY2877" fmla="*/ 123349 h 514350"/>
                <a:gd name="connsiteX2878" fmla="*/ 557689 w 6400800"/>
                <a:gd name="connsiteY2878" fmla="*/ 140494 h 514350"/>
                <a:gd name="connsiteX2879" fmla="*/ 551021 w 6400800"/>
                <a:gd name="connsiteY2879" fmla="*/ 160496 h 514350"/>
                <a:gd name="connsiteX2880" fmla="*/ 544354 w 6400800"/>
                <a:gd name="connsiteY2880" fmla="*/ 187166 h 514350"/>
                <a:gd name="connsiteX2881" fmla="*/ 537686 w 6400800"/>
                <a:gd name="connsiteY2881" fmla="*/ 218599 h 514350"/>
                <a:gd name="connsiteX2882" fmla="*/ 535781 w 6400800"/>
                <a:gd name="connsiteY2882" fmla="*/ 231934 h 514350"/>
                <a:gd name="connsiteX2883" fmla="*/ 534829 w 6400800"/>
                <a:gd name="connsiteY2883" fmla="*/ 220504 h 514350"/>
                <a:gd name="connsiteX2884" fmla="*/ 532924 w 6400800"/>
                <a:gd name="connsiteY2884" fmla="*/ 205264 h 514350"/>
                <a:gd name="connsiteX2885" fmla="*/ 533876 w 6400800"/>
                <a:gd name="connsiteY2885" fmla="*/ 186214 h 514350"/>
                <a:gd name="connsiteX2886" fmla="*/ 534829 w 6400800"/>
                <a:gd name="connsiteY2886" fmla="*/ 166211 h 514350"/>
                <a:gd name="connsiteX2887" fmla="*/ 534829 w 6400800"/>
                <a:gd name="connsiteY2887" fmla="*/ 148114 h 514350"/>
                <a:gd name="connsiteX2888" fmla="*/ 534829 w 6400800"/>
                <a:gd name="connsiteY2888" fmla="*/ 118586 h 514350"/>
                <a:gd name="connsiteX2889" fmla="*/ 533876 w 6400800"/>
                <a:gd name="connsiteY2889" fmla="*/ 92869 h 514350"/>
                <a:gd name="connsiteX2890" fmla="*/ 531019 w 6400800"/>
                <a:gd name="connsiteY2890" fmla="*/ 118586 h 514350"/>
                <a:gd name="connsiteX2891" fmla="*/ 528161 w 6400800"/>
                <a:gd name="connsiteY2891" fmla="*/ 147161 h 514350"/>
                <a:gd name="connsiteX2892" fmla="*/ 526256 w 6400800"/>
                <a:gd name="connsiteY2892" fmla="*/ 165259 h 514350"/>
                <a:gd name="connsiteX2893" fmla="*/ 523399 w 6400800"/>
                <a:gd name="connsiteY2893" fmla="*/ 185261 h 514350"/>
                <a:gd name="connsiteX2894" fmla="*/ 521494 w 6400800"/>
                <a:gd name="connsiteY2894" fmla="*/ 197644 h 514350"/>
                <a:gd name="connsiteX2895" fmla="*/ 513874 w 6400800"/>
                <a:gd name="connsiteY2895" fmla="*/ 170021 h 514350"/>
                <a:gd name="connsiteX2896" fmla="*/ 506254 w 6400800"/>
                <a:gd name="connsiteY2896" fmla="*/ 144304 h 514350"/>
                <a:gd name="connsiteX2897" fmla="*/ 510064 w 6400800"/>
                <a:gd name="connsiteY2897" fmla="*/ 170974 h 514350"/>
                <a:gd name="connsiteX2898" fmla="*/ 517684 w 6400800"/>
                <a:gd name="connsiteY2898" fmla="*/ 222409 h 514350"/>
                <a:gd name="connsiteX2899" fmla="*/ 516731 w 6400800"/>
                <a:gd name="connsiteY2899" fmla="*/ 230029 h 514350"/>
                <a:gd name="connsiteX2900" fmla="*/ 512921 w 6400800"/>
                <a:gd name="connsiteY2900" fmla="*/ 251936 h 514350"/>
                <a:gd name="connsiteX2901" fmla="*/ 487204 w 6400800"/>
                <a:gd name="connsiteY2901" fmla="*/ 172879 h 514350"/>
                <a:gd name="connsiteX2902" fmla="*/ 485299 w 6400800"/>
                <a:gd name="connsiteY2902" fmla="*/ 164306 h 514350"/>
                <a:gd name="connsiteX2903" fmla="*/ 486251 w 6400800"/>
                <a:gd name="connsiteY2903" fmla="*/ 189071 h 514350"/>
                <a:gd name="connsiteX2904" fmla="*/ 488156 w 6400800"/>
                <a:gd name="connsiteY2904" fmla="*/ 217646 h 514350"/>
                <a:gd name="connsiteX2905" fmla="*/ 489109 w 6400800"/>
                <a:gd name="connsiteY2905" fmla="*/ 238601 h 514350"/>
                <a:gd name="connsiteX2906" fmla="*/ 486251 w 6400800"/>
                <a:gd name="connsiteY2906" fmla="*/ 223361 h 514350"/>
                <a:gd name="connsiteX2907" fmla="*/ 482441 w 6400800"/>
                <a:gd name="connsiteY2907" fmla="*/ 207169 h 514350"/>
                <a:gd name="connsiteX2908" fmla="*/ 478631 w 6400800"/>
                <a:gd name="connsiteY2908" fmla="*/ 192881 h 514350"/>
                <a:gd name="connsiteX2909" fmla="*/ 471964 w 6400800"/>
                <a:gd name="connsiteY2909" fmla="*/ 170021 h 514350"/>
                <a:gd name="connsiteX2910" fmla="*/ 465296 w 6400800"/>
                <a:gd name="connsiteY2910" fmla="*/ 150019 h 514350"/>
                <a:gd name="connsiteX2911" fmla="*/ 468154 w 6400800"/>
                <a:gd name="connsiteY2911" fmla="*/ 170021 h 514350"/>
                <a:gd name="connsiteX2912" fmla="*/ 471011 w 6400800"/>
                <a:gd name="connsiteY2912" fmla="*/ 193834 h 514350"/>
                <a:gd name="connsiteX2913" fmla="*/ 472916 w 6400800"/>
                <a:gd name="connsiteY2913" fmla="*/ 208121 h 514350"/>
                <a:gd name="connsiteX2914" fmla="*/ 474821 w 6400800"/>
                <a:gd name="connsiteY2914" fmla="*/ 224314 h 514350"/>
                <a:gd name="connsiteX2915" fmla="*/ 478631 w 6400800"/>
                <a:gd name="connsiteY2915" fmla="*/ 255746 h 514350"/>
                <a:gd name="connsiteX2916" fmla="*/ 474821 w 6400800"/>
                <a:gd name="connsiteY2916" fmla="*/ 240506 h 514350"/>
                <a:gd name="connsiteX2917" fmla="*/ 455771 w 6400800"/>
                <a:gd name="connsiteY2917" fmla="*/ 170974 h 514350"/>
                <a:gd name="connsiteX2918" fmla="*/ 447199 w 6400800"/>
                <a:gd name="connsiteY2918" fmla="*/ 145256 h 514350"/>
                <a:gd name="connsiteX2919" fmla="*/ 451961 w 6400800"/>
                <a:gd name="connsiteY2919" fmla="*/ 171926 h 514350"/>
                <a:gd name="connsiteX2920" fmla="*/ 457676 w 6400800"/>
                <a:gd name="connsiteY2920" fmla="*/ 202406 h 514350"/>
                <a:gd name="connsiteX2921" fmla="*/ 464344 w 6400800"/>
                <a:gd name="connsiteY2921" fmla="*/ 242411 h 514350"/>
                <a:gd name="connsiteX2922" fmla="*/ 471011 w 6400800"/>
                <a:gd name="connsiteY2922" fmla="*/ 282416 h 514350"/>
                <a:gd name="connsiteX2923" fmla="*/ 467201 w 6400800"/>
                <a:gd name="connsiteY2923" fmla="*/ 272891 h 514350"/>
                <a:gd name="connsiteX2924" fmla="*/ 459581 w 6400800"/>
                <a:gd name="connsiteY2924" fmla="*/ 255746 h 514350"/>
                <a:gd name="connsiteX2925" fmla="*/ 463391 w 6400800"/>
                <a:gd name="connsiteY2925" fmla="*/ 273844 h 514350"/>
                <a:gd name="connsiteX2926" fmla="*/ 468154 w 6400800"/>
                <a:gd name="connsiteY2926" fmla="*/ 293846 h 514350"/>
                <a:gd name="connsiteX2927" fmla="*/ 471011 w 6400800"/>
                <a:gd name="connsiteY2927" fmla="*/ 306229 h 514350"/>
                <a:gd name="connsiteX2928" fmla="*/ 473869 w 6400800"/>
                <a:gd name="connsiteY2928" fmla="*/ 320516 h 514350"/>
                <a:gd name="connsiteX2929" fmla="*/ 479584 w 6400800"/>
                <a:gd name="connsiteY2929" fmla="*/ 351949 h 514350"/>
                <a:gd name="connsiteX2930" fmla="*/ 479584 w 6400800"/>
                <a:gd name="connsiteY2930" fmla="*/ 353854 h 514350"/>
                <a:gd name="connsiteX2931" fmla="*/ 478631 w 6400800"/>
                <a:gd name="connsiteY2931" fmla="*/ 351949 h 514350"/>
                <a:gd name="connsiteX2932" fmla="*/ 471964 w 6400800"/>
                <a:gd name="connsiteY2932" fmla="*/ 338614 h 514350"/>
                <a:gd name="connsiteX2933" fmla="*/ 470059 w 6400800"/>
                <a:gd name="connsiteY2933" fmla="*/ 324326 h 514350"/>
                <a:gd name="connsiteX2934" fmla="*/ 462439 w 6400800"/>
                <a:gd name="connsiteY2934" fmla="*/ 280511 h 514350"/>
                <a:gd name="connsiteX2935" fmla="*/ 452914 w 6400800"/>
                <a:gd name="connsiteY2935" fmla="*/ 240506 h 514350"/>
                <a:gd name="connsiteX2936" fmla="*/ 441484 w 6400800"/>
                <a:gd name="connsiteY2936" fmla="*/ 205264 h 514350"/>
                <a:gd name="connsiteX2937" fmla="*/ 437674 w 6400800"/>
                <a:gd name="connsiteY2937" fmla="*/ 194786 h 514350"/>
                <a:gd name="connsiteX2938" fmla="*/ 440531 w 6400800"/>
                <a:gd name="connsiteY2938" fmla="*/ 167164 h 514350"/>
                <a:gd name="connsiteX2939" fmla="*/ 442436 w 6400800"/>
                <a:gd name="connsiteY2939" fmla="*/ 128111 h 514350"/>
                <a:gd name="connsiteX2940" fmla="*/ 441484 w 6400800"/>
                <a:gd name="connsiteY2940" fmla="*/ 94774 h 514350"/>
                <a:gd name="connsiteX2941" fmla="*/ 438626 w 6400800"/>
                <a:gd name="connsiteY2941" fmla="*/ 128111 h 514350"/>
                <a:gd name="connsiteX2942" fmla="*/ 433864 w 6400800"/>
                <a:gd name="connsiteY2942" fmla="*/ 166211 h 514350"/>
                <a:gd name="connsiteX2943" fmla="*/ 431959 w 6400800"/>
                <a:gd name="connsiteY2943" fmla="*/ 178594 h 514350"/>
                <a:gd name="connsiteX2944" fmla="*/ 431006 w 6400800"/>
                <a:gd name="connsiteY2944" fmla="*/ 175736 h 514350"/>
                <a:gd name="connsiteX2945" fmla="*/ 419576 w 6400800"/>
                <a:gd name="connsiteY2945" fmla="*/ 153829 h 514350"/>
                <a:gd name="connsiteX2946" fmla="*/ 408146 w 6400800"/>
                <a:gd name="connsiteY2946" fmla="*/ 135731 h 514350"/>
                <a:gd name="connsiteX2947" fmla="*/ 415766 w 6400800"/>
                <a:gd name="connsiteY2947" fmla="*/ 155734 h 514350"/>
                <a:gd name="connsiteX2948" fmla="*/ 423386 w 6400800"/>
                <a:gd name="connsiteY2948" fmla="*/ 178594 h 514350"/>
                <a:gd name="connsiteX2949" fmla="*/ 428149 w 6400800"/>
                <a:gd name="connsiteY2949" fmla="*/ 195739 h 514350"/>
                <a:gd name="connsiteX2950" fmla="*/ 424339 w 6400800"/>
                <a:gd name="connsiteY2950" fmla="*/ 214789 h 514350"/>
                <a:gd name="connsiteX2951" fmla="*/ 424339 w 6400800"/>
                <a:gd name="connsiteY2951" fmla="*/ 214789 h 514350"/>
                <a:gd name="connsiteX2952" fmla="*/ 415766 w 6400800"/>
                <a:gd name="connsiteY2952" fmla="*/ 202406 h 514350"/>
                <a:gd name="connsiteX2953" fmla="*/ 421481 w 6400800"/>
                <a:gd name="connsiteY2953" fmla="*/ 216694 h 514350"/>
                <a:gd name="connsiteX2954" fmla="*/ 423386 w 6400800"/>
                <a:gd name="connsiteY2954" fmla="*/ 223361 h 514350"/>
                <a:gd name="connsiteX2955" fmla="*/ 412909 w 6400800"/>
                <a:gd name="connsiteY2955" fmla="*/ 272891 h 514350"/>
                <a:gd name="connsiteX2956" fmla="*/ 405289 w 6400800"/>
                <a:gd name="connsiteY2956" fmla="*/ 253841 h 514350"/>
                <a:gd name="connsiteX2957" fmla="*/ 405289 w 6400800"/>
                <a:gd name="connsiteY2957" fmla="*/ 253841 h 514350"/>
                <a:gd name="connsiteX2958" fmla="*/ 404336 w 6400800"/>
                <a:gd name="connsiteY2958" fmla="*/ 210026 h 514350"/>
                <a:gd name="connsiteX2959" fmla="*/ 401479 w 6400800"/>
                <a:gd name="connsiteY2959" fmla="*/ 176689 h 514350"/>
                <a:gd name="connsiteX2960" fmla="*/ 396716 w 6400800"/>
                <a:gd name="connsiteY2960" fmla="*/ 148114 h 514350"/>
                <a:gd name="connsiteX2961" fmla="*/ 397669 w 6400800"/>
                <a:gd name="connsiteY2961" fmla="*/ 177641 h 514350"/>
                <a:gd name="connsiteX2962" fmla="*/ 396716 w 6400800"/>
                <a:gd name="connsiteY2962" fmla="*/ 206216 h 514350"/>
                <a:gd name="connsiteX2963" fmla="*/ 389096 w 6400800"/>
                <a:gd name="connsiteY2963" fmla="*/ 244316 h 514350"/>
                <a:gd name="connsiteX2964" fmla="*/ 381476 w 6400800"/>
                <a:gd name="connsiteY2964" fmla="*/ 219551 h 514350"/>
                <a:gd name="connsiteX2965" fmla="*/ 374809 w 6400800"/>
                <a:gd name="connsiteY2965" fmla="*/ 199549 h 514350"/>
                <a:gd name="connsiteX2966" fmla="*/ 372904 w 6400800"/>
                <a:gd name="connsiteY2966" fmla="*/ 194786 h 514350"/>
                <a:gd name="connsiteX2967" fmla="*/ 372904 w 6400800"/>
                <a:gd name="connsiteY2967" fmla="*/ 190976 h 514350"/>
                <a:gd name="connsiteX2968" fmla="*/ 370046 w 6400800"/>
                <a:gd name="connsiteY2968" fmla="*/ 177641 h 514350"/>
                <a:gd name="connsiteX2969" fmla="*/ 366236 w 6400800"/>
                <a:gd name="connsiteY2969" fmla="*/ 155734 h 514350"/>
                <a:gd name="connsiteX2970" fmla="*/ 364331 w 6400800"/>
                <a:gd name="connsiteY2970" fmla="*/ 148114 h 514350"/>
                <a:gd name="connsiteX2971" fmla="*/ 363379 w 6400800"/>
                <a:gd name="connsiteY2971" fmla="*/ 135731 h 514350"/>
                <a:gd name="connsiteX2972" fmla="*/ 363379 w 6400800"/>
                <a:gd name="connsiteY2972" fmla="*/ 140494 h 514350"/>
                <a:gd name="connsiteX2973" fmla="*/ 362426 w 6400800"/>
                <a:gd name="connsiteY2973" fmla="*/ 136684 h 514350"/>
                <a:gd name="connsiteX2974" fmla="*/ 362426 w 6400800"/>
                <a:gd name="connsiteY2974" fmla="*/ 151924 h 514350"/>
                <a:gd name="connsiteX2975" fmla="*/ 361474 w 6400800"/>
                <a:gd name="connsiteY2975" fmla="*/ 163354 h 514350"/>
                <a:gd name="connsiteX2976" fmla="*/ 357664 w 6400800"/>
                <a:gd name="connsiteY2976" fmla="*/ 151924 h 514350"/>
                <a:gd name="connsiteX2977" fmla="*/ 348139 w 6400800"/>
                <a:gd name="connsiteY2977" fmla="*/ 127159 h 514350"/>
                <a:gd name="connsiteX2978" fmla="*/ 353854 w 6400800"/>
                <a:gd name="connsiteY2978" fmla="*/ 153829 h 514350"/>
                <a:gd name="connsiteX2979" fmla="*/ 361474 w 6400800"/>
                <a:gd name="connsiteY2979" fmla="*/ 183356 h 514350"/>
                <a:gd name="connsiteX2980" fmla="*/ 361474 w 6400800"/>
                <a:gd name="connsiteY2980" fmla="*/ 192881 h 514350"/>
                <a:gd name="connsiteX2981" fmla="*/ 357664 w 6400800"/>
                <a:gd name="connsiteY2981" fmla="*/ 184309 h 514350"/>
                <a:gd name="connsiteX2982" fmla="*/ 360521 w 6400800"/>
                <a:gd name="connsiteY2982" fmla="*/ 198596 h 514350"/>
                <a:gd name="connsiteX2983" fmla="*/ 359569 w 6400800"/>
                <a:gd name="connsiteY2983" fmla="*/ 221456 h 514350"/>
                <a:gd name="connsiteX2984" fmla="*/ 355759 w 6400800"/>
                <a:gd name="connsiteY2984" fmla="*/ 208121 h 514350"/>
                <a:gd name="connsiteX2985" fmla="*/ 350996 w 6400800"/>
                <a:gd name="connsiteY2985" fmla="*/ 193834 h 514350"/>
                <a:gd name="connsiteX2986" fmla="*/ 351949 w 6400800"/>
                <a:gd name="connsiteY2986" fmla="*/ 208121 h 514350"/>
                <a:gd name="connsiteX2987" fmla="*/ 352901 w 6400800"/>
                <a:gd name="connsiteY2987" fmla="*/ 224314 h 514350"/>
                <a:gd name="connsiteX2988" fmla="*/ 353854 w 6400800"/>
                <a:gd name="connsiteY2988" fmla="*/ 246221 h 514350"/>
                <a:gd name="connsiteX2989" fmla="*/ 354806 w 6400800"/>
                <a:gd name="connsiteY2989" fmla="*/ 270986 h 514350"/>
                <a:gd name="connsiteX2990" fmla="*/ 355759 w 6400800"/>
                <a:gd name="connsiteY2990" fmla="*/ 299561 h 514350"/>
                <a:gd name="connsiteX2991" fmla="*/ 356711 w 6400800"/>
                <a:gd name="connsiteY2991" fmla="*/ 316706 h 514350"/>
                <a:gd name="connsiteX2992" fmla="*/ 346234 w 6400800"/>
                <a:gd name="connsiteY2992" fmla="*/ 298609 h 514350"/>
                <a:gd name="connsiteX2993" fmla="*/ 345281 w 6400800"/>
                <a:gd name="connsiteY2993" fmla="*/ 296704 h 514350"/>
                <a:gd name="connsiteX2994" fmla="*/ 345281 w 6400800"/>
                <a:gd name="connsiteY2994" fmla="*/ 291941 h 514350"/>
                <a:gd name="connsiteX2995" fmla="*/ 348139 w 6400800"/>
                <a:gd name="connsiteY2995" fmla="*/ 267176 h 514350"/>
                <a:gd name="connsiteX2996" fmla="*/ 350044 w 6400800"/>
                <a:gd name="connsiteY2996" fmla="*/ 246221 h 514350"/>
                <a:gd name="connsiteX2997" fmla="*/ 344329 w 6400800"/>
                <a:gd name="connsiteY2997" fmla="*/ 267176 h 514350"/>
                <a:gd name="connsiteX2998" fmla="*/ 339566 w 6400800"/>
                <a:gd name="connsiteY2998" fmla="*/ 287179 h 514350"/>
                <a:gd name="connsiteX2999" fmla="*/ 339566 w 6400800"/>
                <a:gd name="connsiteY2999" fmla="*/ 287179 h 514350"/>
                <a:gd name="connsiteX3000" fmla="*/ 339566 w 6400800"/>
                <a:gd name="connsiteY3000" fmla="*/ 288131 h 514350"/>
                <a:gd name="connsiteX3001" fmla="*/ 338614 w 6400800"/>
                <a:gd name="connsiteY3001" fmla="*/ 291941 h 514350"/>
                <a:gd name="connsiteX3002" fmla="*/ 337661 w 6400800"/>
                <a:gd name="connsiteY3002" fmla="*/ 297656 h 514350"/>
                <a:gd name="connsiteX3003" fmla="*/ 324326 w 6400800"/>
                <a:gd name="connsiteY3003" fmla="*/ 277654 h 514350"/>
                <a:gd name="connsiteX3004" fmla="*/ 310991 w 6400800"/>
                <a:gd name="connsiteY3004" fmla="*/ 233839 h 514350"/>
                <a:gd name="connsiteX3005" fmla="*/ 303371 w 6400800"/>
                <a:gd name="connsiteY3005" fmla="*/ 211931 h 514350"/>
                <a:gd name="connsiteX3006" fmla="*/ 306229 w 6400800"/>
                <a:gd name="connsiteY3006" fmla="*/ 196691 h 514350"/>
                <a:gd name="connsiteX3007" fmla="*/ 316706 w 6400800"/>
                <a:gd name="connsiteY3007" fmla="*/ 150971 h 514350"/>
                <a:gd name="connsiteX3008" fmla="*/ 326231 w 6400800"/>
                <a:gd name="connsiteY3008" fmla="*/ 115729 h 514350"/>
                <a:gd name="connsiteX3009" fmla="*/ 335756 w 6400800"/>
                <a:gd name="connsiteY3009" fmla="*/ 85249 h 514350"/>
                <a:gd name="connsiteX3010" fmla="*/ 323374 w 6400800"/>
                <a:gd name="connsiteY3010" fmla="*/ 113824 h 514350"/>
                <a:gd name="connsiteX3011" fmla="*/ 310991 w 6400800"/>
                <a:gd name="connsiteY3011" fmla="*/ 148114 h 514350"/>
                <a:gd name="connsiteX3012" fmla="*/ 303371 w 6400800"/>
                <a:gd name="connsiteY3012" fmla="*/ 169069 h 514350"/>
                <a:gd name="connsiteX3013" fmla="*/ 297656 w 6400800"/>
                <a:gd name="connsiteY3013" fmla="*/ 190024 h 514350"/>
                <a:gd name="connsiteX3014" fmla="*/ 287179 w 6400800"/>
                <a:gd name="connsiteY3014" fmla="*/ 159544 h 514350"/>
                <a:gd name="connsiteX3015" fmla="*/ 294799 w 6400800"/>
                <a:gd name="connsiteY3015" fmla="*/ 198596 h 514350"/>
                <a:gd name="connsiteX3016" fmla="*/ 283369 w 6400800"/>
                <a:gd name="connsiteY3016" fmla="*/ 247174 h 514350"/>
                <a:gd name="connsiteX3017" fmla="*/ 279559 w 6400800"/>
                <a:gd name="connsiteY3017" fmla="*/ 264319 h 514350"/>
                <a:gd name="connsiteX3018" fmla="*/ 276701 w 6400800"/>
                <a:gd name="connsiteY3018" fmla="*/ 253841 h 514350"/>
                <a:gd name="connsiteX3019" fmla="*/ 278606 w 6400800"/>
                <a:gd name="connsiteY3019" fmla="*/ 227171 h 514350"/>
                <a:gd name="connsiteX3020" fmla="*/ 284321 w 6400800"/>
                <a:gd name="connsiteY3020" fmla="*/ 166211 h 514350"/>
                <a:gd name="connsiteX3021" fmla="*/ 287179 w 6400800"/>
                <a:gd name="connsiteY3021" fmla="*/ 139541 h 514350"/>
                <a:gd name="connsiteX3022" fmla="*/ 290989 w 6400800"/>
                <a:gd name="connsiteY3022" fmla="*/ 115729 h 514350"/>
                <a:gd name="connsiteX3023" fmla="*/ 297656 w 6400800"/>
                <a:gd name="connsiteY3023" fmla="*/ 76676 h 514350"/>
                <a:gd name="connsiteX3024" fmla="*/ 304324 w 6400800"/>
                <a:gd name="connsiteY3024" fmla="*/ 42386 h 514350"/>
                <a:gd name="connsiteX3025" fmla="*/ 293846 w 6400800"/>
                <a:gd name="connsiteY3025" fmla="*/ 75724 h 514350"/>
                <a:gd name="connsiteX3026" fmla="*/ 283369 w 6400800"/>
                <a:gd name="connsiteY3026" fmla="*/ 114776 h 514350"/>
                <a:gd name="connsiteX3027" fmla="*/ 277654 w 6400800"/>
                <a:gd name="connsiteY3027" fmla="*/ 138589 h 514350"/>
                <a:gd name="connsiteX3028" fmla="*/ 272891 w 6400800"/>
                <a:gd name="connsiteY3028" fmla="*/ 165259 h 514350"/>
                <a:gd name="connsiteX3029" fmla="*/ 270034 w 6400800"/>
                <a:gd name="connsiteY3029" fmla="*/ 178594 h 514350"/>
                <a:gd name="connsiteX3030" fmla="*/ 261461 w 6400800"/>
                <a:gd name="connsiteY3030" fmla="*/ 196691 h 514350"/>
                <a:gd name="connsiteX3031" fmla="*/ 258604 w 6400800"/>
                <a:gd name="connsiteY3031" fmla="*/ 183356 h 514350"/>
                <a:gd name="connsiteX3032" fmla="*/ 253841 w 6400800"/>
                <a:gd name="connsiteY3032" fmla="*/ 161449 h 514350"/>
                <a:gd name="connsiteX3033" fmla="*/ 254794 w 6400800"/>
                <a:gd name="connsiteY3033" fmla="*/ 183356 h 514350"/>
                <a:gd name="connsiteX3034" fmla="*/ 256699 w 6400800"/>
                <a:gd name="connsiteY3034" fmla="*/ 207169 h 514350"/>
                <a:gd name="connsiteX3035" fmla="*/ 247174 w 6400800"/>
                <a:gd name="connsiteY3035" fmla="*/ 231934 h 514350"/>
                <a:gd name="connsiteX3036" fmla="*/ 245269 w 6400800"/>
                <a:gd name="connsiteY3036" fmla="*/ 236696 h 514350"/>
                <a:gd name="connsiteX3037" fmla="*/ 242411 w 6400800"/>
                <a:gd name="connsiteY3037" fmla="*/ 230029 h 514350"/>
                <a:gd name="connsiteX3038" fmla="*/ 244316 w 6400800"/>
                <a:gd name="connsiteY3038" fmla="*/ 240506 h 514350"/>
                <a:gd name="connsiteX3039" fmla="*/ 236696 w 6400800"/>
                <a:gd name="connsiteY3039" fmla="*/ 262414 h 514350"/>
                <a:gd name="connsiteX3040" fmla="*/ 226219 w 6400800"/>
                <a:gd name="connsiteY3040" fmla="*/ 227171 h 514350"/>
                <a:gd name="connsiteX3041" fmla="*/ 218599 w 6400800"/>
                <a:gd name="connsiteY3041" fmla="*/ 204311 h 514350"/>
                <a:gd name="connsiteX3042" fmla="*/ 210979 w 6400800"/>
                <a:gd name="connsiteY3042" fmla="*/ 184309 h 514350"/>
                <a:gd name="connsiteX3043" fmla="*/ 198596 w 6400800"/>
                <a:gd name="connsiteY3043" fmla="*/ 150971 h 514350"/>
                <a:gd name="connsiteX3044" fmla="*/ 187166 w 6400800"/>
                <a:gd name="connsiteY3044" fmla="*/ 122396 h 514350"/>
                <a:gd name="connsiteX3045" fmla="*/ 194786 w 6400800"/>
                <a:gd name="connsiteY3045" fmla="*/ 151924 h 514350"/>
                <a:gd name="connsiteX3046" fmla="*/ 204311 w 6400800"/>
                <a:gd name="connsiteY3046" fmla="*/ 186214 h 514350"/>
                <a:gd name="connsiteX3047" fmla="*/ 210026 w 6400800"/>
                <a:gd name="connsiteY3047" fmla="*/ 207169 h 514350"/>
                <a:gd name="connsiteX3048" fmla="*/ 215741 w 6400800"/>
                <a:gd name="connsiteY3048" fmla="*/ 230981 h 514350"/>
                <a:gd name="connsiteX3049" fmla="*/ 226219 w 6400800"/>
                <a:gd name="connsiteY3049" fmla="*/ 275749 h 514350"/>
                <a:gd name="connsiteX3050" fmla="*/ 218599 w 6400800"/>
                <a:gd name="connsiteY3050" fmla="*/ 295751 h 514350"/>
                <a:gd name="connsiteX3051" fmla="*/ 217646 w 6400800"/>
                <a:gd name="connsiteY3051" fmla="*/ 298609 h 514350"/>
                <a:gd name="connsiteX3052" fmla="*/ 214789 w 6400800"/>
                <a:gd name="connsiteY3052" fmla="*/ 266224 h 514350"/>
                <a:gd name="connsiteX3053" fmla="*/ 212884 w 6400800"/>
                <a:gd name="connsiteY3053" fmla="*/ 241459 h 514350"/>
                <a:gd name="connsiteX3054" fmla="*/ 210979 w 6400800"/>
                <a:gd name="connsiteY3054" fmla="*/ 266224 h 514350"/>
                <a:gd name="connsiteX3055" fmla="*/ 209074 w 6400800"/>
                <a:gd name="connsiteY3055" fmla="*/ 309086 h 514350"/>
                <a:gd name="connsiteX3056" fmla="*/ 196691 w 6400800"/>
                <a:gd name="connsiteY3056" fmla="*/ 287179 h 514350"/>
                <a:gd name="connsiteX3057" fmla="*/ 187166 w 6400800"/>
                <a:gd name="connsiteY3057" fmla="*/ 270034 h 514350"/>
                <a:gd name="connsiteX3058" fmla="*/ 177641 w 6400800"/>
                <a:gd name="connsiteY3058" fmla="*/ 255746 h 514350"/>
                <a:gd name="connsiteX3059" fmla="*/ 161449 w 6400800"/>
                <a:gd name="connsiteY3059" fmla="*/ 231934 h 514350"/>
                <a:gd name="connsiteX3060" fmla="*/ 156686 w 6400800"/>
                <a:gd name="connsiteY3060" fmla="*/ 225266 h 514350"/>
                <a:gd name="connsiteX3061" fmla="*/ 152876 w 6400800"/>
                <a:gd name="connsiteY3061" fmla="*/ 209074 h 514350"/>
                <a:gd name="connsiteX3062" fmla="*/ 152876 w 6400800"/>
                <a:gd name="connsiteY3062" fmla="*/ 219551 h 514350"/>
                <a:gd name="connsiteX3063" fmla="*/ 146209 w 6400800"/>
                <a:gd name="connsiteY3063" fmla="*/ 210979 h 514350"/>
                <a:gd name="connsiteX3064" fmla="*/ 152876 w 6400800"/>
                <a:gd name="connsiteY3064" fmla="*/ 224314 h 514350"/>
                <a:gd name="connsiteX3065" fmla="*/ 156686 w 6400800"/>
                <a:gd name="connsiteY3065" fmla="*/ 275749 h 514350"/>
                <a:gd name="connsiteX3066" fmla="*/ 148114 w 6400800"/>
                <a:gd name="connsiteY3066" fmla="*/ 263366 h 514350"/>
                <a:gd name="connsiteX3067" fmla="*/ 124301 w 6400800"/>
                <a:gd name="connsiteY3067" fmla="*/ 233839 h 514350"/>
                <a:gd name="connsiteX3068" fmla="*/ 104299 w 6400800"/>
                <a:gd name="connsiteY3068" fmla="*/ 212884 h 514350"/>
                <a:gd name="connsiteX3069" fmla="*/ 88106 w 6400800"/>
                <a:gd name="connsiteY3069" fmla="*/ 197644 h 514350"/>
                <a:gd name="connsiteX3070" fmla="*/ 103346 w 6400800"/>
                <a:gd name="connsiteY3070" fmla="*/ 217646 h 514350"/>
                <a:gd name="connsiteX3071" fmla="*/ 119539 w 6400800"/>
                <a:gd name="connsiteY3071" fmla="*/ 240506 h 514350"/>
                <a:gd name="connsiteX3072" fmla="*/ 139541 w 6400800"/>
                <a:gd name="connsiteY3072" fmla="*/ 271939 h 514350"/>
                <a:gd name="connsiteX3073" fmla="*/ 151924 w 6400800"/>
                <a:gd name="connsiteY3073" fmla="*/ 292894 h 514350"/>
                <a:gd name="connsiteX3074" fmla="*/ 151924 w 6400800"/>
                <a:gd name="connsiteY3074" fmla="*/ 297656 h 514350"/>
                <a:gd name="connsiteX3075" fmla="*/ 150971 w 6400800"/>
                <a:gd name="connsiteY3075" fmla="*/ 296704 h 514350"/>
                <a:gd name="connsiteX3076" fmla="*/ 136684 w 6400800"/>
                <a:gd name="connsiteY3076" fmla="*/ 282416 h 514350"/>
                <a:gd name="connsiteX3077" fmla="*/ 131921 w 6400800"/>
                <a:gd name="connsiteY3077" fmla="*/ 278606 h 514350"/>
                <a:gd name="connsiteX3078" fmla="*/ 132874 w 6400800"/>
                <a:gd name="connsiteY3078" fmla="*/ 274796 h 514350"/>
                <a:gd name="connsiteX3079" fmla="*/ 130969 w 6400800"/>
                <a:gd name="connsiteY3079" fmla="*/ 278606 h 514350"/>
                <a:gd name="connsiteX3080" fmla="*/ 122396 w 6400800"/>
                <a:gd name="connsiteY3080" fmla="*/ 270986 h 514350"/>
                <a:gd name="connsiteX3081" fmla="*/ 130016 w 6400800"/>
                <a:gd name="connsiteY3081" fmla="*/ 280511 h 514350"/>
                <a:gd name="connsiteX3082" fmla="*/ 123349 w 6400800"/>
                <a:gd name="connsiteY3082" fmla="*/ 293846 h 514350"/>
                <a:gd name="connsiteX3083" fmla="*/ 114776 w 6400800"/>
                <a:gd name="connsiteY3083" fmla="*/ 316706 h 514350"/>
                <a:gd name="connsiteX3084" fmla="*/ 112871 w 6400800"/>
                <a:gd name="connsiteY3084" fmla="*/ 321469 h 514350"/>
                <a:gd name="connsiteX3085" fmla="*/ 103346 w 6400800"/>
                <a:gd name="connsiteY3085" fmla="*/ 299561 h 514350"/>
                <a:gd name="connsiteX3086" fmla="*/ 86201 w 6400800"/>
                <a:gd name="connsiteY3086" fmla="*/ 262414 h 514350"/>
                <a:gd name="connsiteX3087" fmla="*/ 78581 w 6400800"/>
                <a:gd name="connsiteY3087" fmla="*/ 245269 h 514350"/>
                <a:gd name="connsiteX3088" fmla="*/ 70961 w 6400800"/>
                <a:gd name="connsiteY3088" fmla="*/ 230981 h 514350"/>
                <a:gd name="connsiteX3089" fmla="*/ 57626 w 6400800"/>
                <a:gd name="connsiteY3089" fmla="*/ 208121 h 514350"/>
                <a:gd name="connsiteX3090" fmla="*/ 46196 w 6400800"/>
                <a:gd name="connsiteY3090" fmla="*/ 188119 h 514350"/>
                <a:gd name="connsiteX3091" fmla="*/ 54769 w 6400800"/>
                <a:gd name="connsiteY3091" fmla="*/ 210026 h 514350"/>
                <a:gd name="connsiteX3092" fmla="*/ 64294 w 6400800"/>
                <a:gd name="connsiteY3092" fmla="*/ 234791 h 514350"/>
                <a:gd name="connsiteX3093" fmla="*/ 70009 w 6400800"/>
                <a:gd name="connsiteY3093" fmla="*/ 250031 h 514350"/>
                <a:gd name="connsiteX3094" fmla="*/ 75724 w 6400800"/>
                <a:gd name="connsiteY3094" fmla="*/ 266224 h 514350"/>
                <a:gd name="connsiteX3095" fmla="*/ 85249 w 6400800"/>
                <a:gd name="connsiteY3095" fmla="*/ 292894 h 514350"/>
                <a:gd name="connsiteX3096" fmla="*/ 79534 w 6400800"/>
                <a:gd name="connsiteY3096" fmla="*/ 284321 h 514350"/>
                <a:gd name="connsiteX3097" fmla="*/ 68104 w 6400800"/>
                <a:gd name="connsiteY3097" fmla="*/ 268129 h 514350"/>
                <a:gd name="connsiteX3098" fmla="*/ 57626 w 6400800"/>
                <a:gd name="connsiteY3098" fmla="*/ 253841 h 514350"/>
                <a:gd name="connsiteX3099" fmla="*/ 64294 w 6400800"/>
                <a:gd name="connsiteY3099" fmla="*/ 270034 h 514350"/>
                <a:gd name="connsiteX3100" fmla="*/ 71914 w 6400800"/>
                <a:gd name="connsiteY3100" fmla="*/ 288131 h 514350"/>
                <a:gd name="connsiteX3101" fmla="*/ 83344 w 6400800"/>
                <a:gd name="connsiteY3101" fmla="*/ 311944 h 514350"/>
                <a:gd name="connsiteX3102" fmla="*/ 90964 w 6400800"/>
                <a:gd name="connsiteY3102" fmla="*/ 330994 h 514350"/>
                <a:gd name="connsiteX3103" fmla="*/ 87154 w 6400800"/>
                <a:gd name="connsiteY3103" fmla="*/ 339566 h 514350"/>
                <a:gd name="connsiteX3104" fmla="*/ 81439 w 6400800"/>
                <a:gd name="connsiteY3104" fmla="*/ 352901 h 514350"/>
                <a:gd name="connsiteX3105" fmla="*/ 78581 w 6400800"/>
                <a:gd name="connsiteY3105" fmla="*/ 339566 h 514350"/>
                <a:gd name="connsiteX3106" fmla="*/ 70009 w 6400800"/>
                <a:gd name="connsiteY3106" fmla="*/ 301466 h 514350"/>
                <a:gd name="connsiteX3107" fmla="*/ 61436 w 6400800"/>
                <a:gd name="connsiteY3107" fmla="*/ 269081 h 514350"/>
                <a:gd name="connsiteX3108" fmla="*/ 53816 w 6400800"/>
                <a:gd name="connsiteY3108" fmla="*/ 244316 h 514350"/>
                <a:gd name="connsiteX3109" fmla="*/ 46196 w 6400800"/>
                <a:gd name="connsiteY3109" fmla="*/ 223361 h 514350"/>
                <a:gd name="connsiteX3110" fmla="*/ 50006 w 6400800"/>
                <a:gd name="connsiteY3110" fmla="*/ 245269 h 514350"/>
                <a:gd name="connsiteX3111" fmla="*/ 53816 w 6400800"/>
                <a:gd name="connsiteY3111" fmla="*/ 270034 h 514350"/>
                <a:gd name="connsiteX3112" fmla="*/ 58579 w 6400800"/>
                <a:gd name="connsiteY3112" fmla="*/ 302419 h 514350"/>
                <a:gd name="connsiteX3113" fmla="*/ 64294 w 6400800"/>
                <a:gd name="connsiteY3113" fmla="*/ 340519 h 514350"/>
                <a:gd name="connsiteX3114" fmla="*/ 69056 w 6400800"/>
                <a:gd name="connsiteY3114" fmla="*/ 381476 h 514350"/>
                <a:gd name="connsiteX3115" fmla="*/ 67151 w 6400800"/>
                <a:gd name="connsiteY3115" fmla="*/ 385286 h 514350"/>
                <a:gd name="connsiteX3116" fmla="*/ 60484 w 6400800"/>
                <a:gd name="connsiteY3116" fmla="*/ 405289 h 514350"/>
                <a:gd name="connsiteX3117" fmla="*/ 59531 w 6400800"/>
                <a:gd name="connsiteY3117" fmla="*/ 407194 h 514350"/>
                <a:gd name="connsiteX3118" fmla="*/ 56674 w 6400800"/>
                <a:gd name="connsiteY3118" fmla="*/ 407194 h 514350"/>
                <a:gd name="connsiteX3119" fmla="*/ 54769 w 6400800"/>
                <a:gd name="connsiteY3119" fmla="*/ 399574 h 514350"/>
                <a:gd name="connsiteX3120" fmla="*/ 46196 w 6400800"/>
                <a:gd name="connsiteY3120" fmla="*/ 364331 h 514350"/>
                <a:gd name="connsiteX3121" fmla="*/ 37624 w 6400800"/>
                <a:gd name="connsiteY3121" fmla="*/ 332899 h 514350"/>
                <a:gd name="connsiteX3122" fmla="*/ 21431 w 6400800"/>
                <a:gd name="connsiteY3122" fmla="*/ 287179 h 514350"/>
                <a:gd name="connsiteX3123" fmla="*/ 13811 w 6400800"/>
                <a:gd name="connsiteY3123" fmla="*/ 270034 h 514350"/>
                <a:gd name="connsiteX3124" fmla="*/ 17621 w 6400800"/>
                <a:gd name="connsiteY3124" fmla="*/ 288131 h 514350"/>
                <a:gd name="connsiteX3125" fmla="*/ 21431 w 6400800"/>
                <a:gd name="connsiteY3125" fmla="*/ 309086 h 514350"/>
                <a:gd name="connsiteX3126" fmla="*/ 26194 w 6400800"/>
                <a:gd name="connsiteY3126" fmla="*/ 335756 h 514350"/>
                <a:gd name="connsiteX3127" fmla="*/ 31909 w 6400800"/>
                <a:gd name="connsiteY3127" fmla="*/ 367189 h 514350"/>
                <a:gd name="connsiteX3128" fmla="*/ 39529 w 6400800"/>
                <a:gd name="connsiteY3128" fmla="*/ 402431 h 514350"/>
                <a:gd name="connsiteX3129" fmla="*/ 39529 w 6400800"/>
                <a:gd name="connsiteY3129" fmla="*/ 404336 h 514350"/>
                <a:gd name="connsiteX3130" fmla="*/ 7144 w 6400800"/>
                <a:gd name="connsiteY3130" fmla="*/ 399574 h 514350"/>
                <a:gd name="connsiteX3131" fmla="*/ 7144 w 6400800"/>
                <a:gd name="connsiteY3131" fmla="*/ 511016 h 514350"/>
                <a:gd name="connsiteX3132" fmla="*/ 6277451 w 6400800"/>
                <a:gd name="connsiteY3132" fmla="*/ 364331 h 514350"/>
                <a:gd name="connsiteX3133" fmla="*/ 6279356 w 6400800"/>
                <a:gd name="connsiteY3133" fmla="*/ 357664 h 514350"/>
                <a:gd name="connsiteX3134" fmla="*/ 6279356 w 6400800"/>
                <a:gd name="connsiteY3134" fmla="*/ 361474 h 514350"/>
                <a:gd name="connsiteX3135" fmla="*/ 6277451 w 6400800"/>
                <a:gd name="connsiteY3135" fmla="*/ 399574 h 514350"/>
                <a:gd name="connsiteX3136" fmla="*/ 6267926 w 6400800"/>
                <a:gd name="connsiteY3136" fmla="*/ 430054 h 514350"/>
                <a:gd name="connsiteX3137" fmla="*/ 6266021 w 6400800"/>
                <a:gd name="connsiteY3137" fmla="*/ 430054 h 514350"/>
                <a:gd name="connsiteX3138" fmla="*/ 6260306 w 6400800"/>
                <a:gd name="connsiteY3138" fmla="*/ 421481 h 514350"/>
                <a:gd name="connsiteX3139" fmla="*/ 6277451 w 6400800"/>
                <a:gd name="connsiteY3139" fmla="*/ 364331 h 514350"/>
                <a:gd name="connsiteX3140" fmla="*/ 6211729 w 6400800"/>
                <a:gd name="connsiteY3140" fmla="*/ 425291 h 514350"/>
                <a:gd name="connsiteX3141" fmla="*/ 6212681 w 6400800"/>
                <a:gd name="connsiteY3141" fmla="*/ 398621 h 514350"/>
                <a:gd name="connsiteX3142" fmla="*/ 6213634 w 6400800"/>
                <a:gd name="connsiteY3142" fmla="*/ 390049 h 514350"/>
                <a:gd name="connsiteX3143" fmla="*/ 6216492 w 6400800"/>
                <a:gd name="connsiteY3143" fmla="*/ 393859 h 514350"/>
                <a:gd name="connsiteX3144" fmla="*/ 6227921 w 6400800"/>
                <a:gd name="connsiteY3144" fmla="*/ 408146 h 514350"/>
                <a:gd name="connsiteX3145" fmla="*/ 6225064 w 6400800"/>
                <a:gd name="connsiteY3145" fmla="*/ 412909 h 514350"/>
                <a:gd name="connsiteX3146" fmla="*/ 6221254 w 6400800"/>
                <a:gd name="connsiteY3146" fmla="*/ 420529 h 514350"/>
                <a:gd name="connsiteX3147" fmla="*/ 6218396 w 6400800"/>
                <a:gd name="connsiteY3147" fmla="*/ 429101 h 514350"/>
                <a:gd name="connsiteX3148" fmla="*/ 6217444 w 6400800"/>
                <a:gd name="connsiteY3148" fmla="*/ 431006 h 514350"/>
                <a:gd name="connsiteX3149" fmla="*/ 6217444 w 6400800"/>
                <a:gd name="connsiteY3149" fmla="*/ 429101 h 514350"/>
                <a:gd name="connsiteX3150" fmla="*/ 6215539 w 6400800"/>
                <a:gd name="connsiteY3150" fmla="*/ 413861 h 514350"/>
                <a:gd name="connsiteX3151" fmla="*/ 6213634 w 6400800"/>
                <a:gd name="connsiteY3151" fmla="*/ 429101 h 514350"/>
                <a:gd name="connsiteX3152" fmla="*/ 6211729 w 6400800"/>
                <a:gd name="connsiteY3152" fmla="*/ 441484 h 514350"/>
                <a:gd name="connsiteX3153" fmla="*/ 6211729 w 6400800"/>
                <a:gd name="connsiteY3153" fmla="*/ 425291 h 514350"/>
                <a:gd name="connsiteX3154" fmla="*/ 6183154 w 6400800"/>
                <a:gd name="connsiteY3154" fmla="*/ 343376 h 514350"/>
                <a:gd name="connsiteX3155" fmla="*/ 6187917 w 6400800"/>
                <a:gd name="connsiteY3155" fmla="*/ 350996 h 514350"/>
                <a:gd name="connsiteX3156" fmla="*/ 6191726 w 6400800"/>
                <a:gd name="connsiteY3156" fmla="*/ 356711 h 514350"/>
                <a:gd name="connsiteX3157" fmla="*/ 6183154 w 6400800"/>
                <a:gd name="connsiteY3157" fmla="*/ 388144 h 514350"/>
                <a:gd name="connsiteX3158" fmla="*/ 6182201 w 6400800"/>
                <a:gd name="connsiteY3158" fmla="*/ 391954 h 514350"/>
                <a:gd name="connsiteX3159" fmla="*/ 6181249 w 6400800"/>
                <a:gd name="connsiteY3159" fmla="*/ 375761 h 514350"/>
                <a:gd name="connsiteX3160" fmla="*/ 6181249 w 6400800"/>
                <a:gd name="connsiteY3160" fmla="*/ 372904 h 514350"/>
                <a:gd name="connsiteX3161" fmla="*/ 6183154 w 6400800"/>
                <a:gd name="connsiteY3161" fmla="*/ 343376 h 514350"/>
                <a:gd name="connsiteX3162" fmla="*/ 6144101 w 6400800"/>
                <a:gd name="connsiteY3162" fmla="*/ 308134 h 514350"/>
                <a:gd name="connsiteX3163" fmla="*/ 6147912 w 6400800"/>
                <a:gd name="connsiteY3163" fmla="*/ 276701 h 514350"/>
                <a:gd name="connsiteX3164" fmla="*/ 6153626 w 6400800"/>
                <a:gd name="connsiteY3164" fmla="*/ 289084 h 514350"/>
                <a:gd name="connsiteX3165" fmla="*/ 6161246 w 6400800"/>
                <a:gd name="connsiteY3165" fmla="*/ 305276 h 514350"/>
                <a:gd name="connsiteX3166" fmla="*/ 6157437 w 6400800"/>
                <a:gd name="connsiteY3166" fmla="*/ 319564 h 514350"/>
                <a:gd name="connsiteX3167" fmla="*/ 6152674 w 6400800"/>
                <a:gd name="connsiteY3167" fmla="*/ 342424 h 514350"/>
                <a:gd name="connsiteX3168" fmla="*/ 6150769 w 6400800"/>
                <a:gd name="connsiteY3168" fmla="*/ 356711 h 514350"/>
                <a:gd name="connsiteX3169" fmla="*/ 6149817 w 6400800"/>
                <a:gd name="connsiteY3169" fmla="*/ 360521 h 514350"/>
                <a:gd name="connsiteX3170" fmla="*/ 6148864 w 6400800"/>
                <a:gd name="connsiteY3170" fmla="*/ 365284 h 514350"/>
                <a:gd name="connsiteX3171" fmla="*/ 6146006 w 6400800"/>
                <a:gd name="connsiteY3171" fmla="*/ 360521 h 514350"/>
                <a:gd name="connsiteX3172" fmla="*/ 6147912 w 6400800"/>
                <a:gd name="connsiteY3172" fmla="*/ 368141 h 514350"/>
                <a:gd name="connsiteX3173" fmla="*/ 6145054 w 6400800"/>
                <a:gd name="connsiteY3173" fmla="*/ 389096 h 514350"/>
                <a:gd name="connsiteX3174" fmla="*/ 6144101 w 6400800"/>
                <a:gd name="connsiteY3174" fmla="*/ 386239 h 514350"/>
                <a:gd name="connsiteX3175" fmla="*/ 6143149 w 6400800"/>
                <a:gd name="connsiteY3175" fmla="*/ 384334 h 514350"/>
                <a:gd name="connsiteX3176" fmla="*/ 6142196 w 6400800"/>
                <a:gd name="connsiteY3176" fmla="*/ 369094 h 514350"/>
                <a:gd name="connsiteX3177" fmla="*/ 6139339 w 6400800"/>
                <a:gd name="connsiteY3177" fmla="*/ 343376 h 514350"/>
                <a:gd name="connsiteX3178" fmla="*/ 6144101 w 6400800"/>
                <a:gd name="connsiteY3178" fmla="*/ 308134 h 514350"/>
                <a:gd name="connsiteX3179" fmla="*/ 6095524 w 6400800"/>
                <a:gd name="connsiteY3179" fmla="*/ 384334 h 514350"/>
                <a:gd name="connsiteX3180" fmla="*/ 6088856 w 6400800"/>
                <a:gd name="connsiteY3180" fmla="*/ 412909 h 514350"/>
                <a:gd name="connsiteX3181" fmla="*/ 6083142 w 6400800"/>
                <a:gd name="connsiteY3181" fmla="*/ 435769 h 514350"/>
                <a:gd name="connsiteX3182" fmla="*/ 6076474 w 6400800"/>
                <a:gd name="connsiteY3182" fmla="*/ 411956 h 514350"/>
                <a:gd name="connsiteX3183" fmla="*/ 6079331 w 6400800"/>
                <a:gd name="connsiteY3183" fmla="*/ 391001 h 514350"/>
                <a:gd name="connsiteX3184" fmla="*/ 6084094 w 6400800"/>
                <a:gd name="connsiteY3184" fmla="*/ 368141 h 514350"/>
                <a:gd name="connsiteX3185" fmla="*/ 6088856 w 6400800"/>
                <a:gd name="connsiteY3185" fmla="*/ 347186 h 514350"/>
                <a:gd name="connsiteX3186" fmla="*/ 6091714 w 6400800"/>
                <a:gd name="connsiteY3186" fmla="*/ 348139 h 514350"/>
                <a:gd name="connsiteX3187" fmla="*/ 6095524 w 6400800"/>
                <a:gd name="connsiteY3187" fmla="*/ 350996 h 514350"/>
                <a:gd name="connsiteX3188" fmla="*/ 6100287 w 6400800"/>
                <a:gd name="connsiteY3188" fmla="*/ 359569 h 514350"/>
                <a:gd name="connsiteX3189" fmla="*/ 6095524 w 6400800"/>
                <a:gd name="connsiteY3189" fmla="*/ 384334 h 514350"/>
                <a:gd name="connsiteX3190" fmla="*/ 6102192 w 6400800"/>
                <a:gd name="connsiteY3190" fmla="*/ 206216 h 514350"/>
                <a:gd name="connsiteX3191" fmla="*/ 6101239 w 6400800"/>
                <a:gd name="connsiteY3191" fmla="*/ 235744 h 514350"/>
                <a:gd name="connsiteX3192" fmla="*/ 6101239 w 6400800"/>
                <a:gd name="connsiteY3192" fmla="*/ 241459 h 514350"/>
                <a:gd name="connsiteX3193" fmla="*/ 6101239 w 6400800"/>
                <a:gd name="connsiteY3193" fmla="*/ 242411 h 514350"/>
                <a:gd name="connsiteX3194" fmla="*/ 6101239 w 6400800"/>
                <a:gd name="connsiteY3194" fmla="*/ 242411 h 514350"/>
                <a:gd name="connsiteX3195" fmla="*/ 6100287 w 6400800"/>
                <a:gd name="connsiteY3195" fmla="*/ 239554 h 514350"/>
                <a:gd name="connsiteX3196" fmla="*/ 6097429 w 6400800"/>
                <a:gd name="connsiteY3196" fmla="*/ 230981 h 514350"/>
                <a:gd name="connsiteX3197" fmla="*/ 6102192 w 6400800"/>
                <a:gd name="connsiteY3197" fmla="*/ 206216 h 514350"/>
                <a:gd name="connsiteX3198" fmla="*/ 6100287 w 6400800"/>
                <a:gd name="connsiteY3198" fmla="*/ 284321 h 514350"/>
                <a:gd name="connsiteX3199" fmla="*/ 6098381 w 6400800"/>
                <a:gd name="connsiteY3199" fmla="*/ 279559 h 514350"/>
                <a:gd name="connsiteX3200" fmla="*/ 6099334 w 6400800"/>
                <a:gd name="connsiteY3200" fmla="*/ 277654 h 514350"/>
                <a:gd name="connsiteX3201" fmla="*/ 6100287 w 6400800"/>
                <a:gd name="connsiteY3201" fmla="*/ 284321 h 514350"/>
                <a:gd name="connsiteX3202" fmla="*/ 6093619 w 6400800"/>
                <a:gd name="connsiteY3202" fmla="*/ 247174 h 514350"/>
                <a:gd name="connsiteX3203" fmla="*/ 6095524 w 6400800"/>
                <a:gd name="connsiteY3203" fmla="*/ 255746 h 514350"/>
                <a:gd name="connsiteX3204" fmla="*/ 6091714 w 6400800"/>
                <a:gd name="connsiteY3204" fmla="*/ 264319 h 514350"/>
                <a:gd name="connsiteX3205" fmla="*/ 6090762 w 6400800"/>
                <a:gd name="connsiteY3205" fmla="*/ 262414 h 514350"/>
                <a:gd name="connsiteX3206" fmla="*/ 6093619 w 6400800"/>
                <a:gd name="connsiteY3206" fmla="*/ 247174 h 514350"/>
                <a:gd name="connsiteX3207" fmla="*/ 6088856 w 6400800"/>
                <a:gd name="connsiteY3207" fmla="*/ 269081 h 514350"/>
                <a:gd name="connsiteX3208" fmla="*/ 6088856 w 6400800"/>
                <a:gd name="connsiteY3208" fmla="*/ 270034 h 514350"/>
                <a:gd name="connsiteX3209" fmla="*/ 6088856 w 6400800"/>
                <a:gd name="connsiteY3209" fmla="*/ 270034 h 514350"/>
                <a:gd name="connsiteX3210" fmla="*/ 6087904 w 6400800"/>
                <a:gd name="connsiteY3210" fmla="*/ 272891 h 514350"/>
                <a:gd name="connsiteX3211" fmla="*/ 6088856 w 6400800"/>
                <a:gd name="connsiteY3211" fmla="*/ 269081 h 514350"/>
                <a:gd name="connsiteX3212" fmla="*/ 6067901 w 6400800"/>
                <a:gd name="connsiteY3212" fmla="*/ 369094 h 514350"/>
                <a:gd name="connsiteX3213" fmla="*/ 6080284 w 6400800"/>
                <a:gd name="connsiteY3213" fmla="*/ 339566 h 514350"/>
                <a:gd name="connsiteX3214" fmla="*/ 6085046 w 6400800"/>
                <a:gd name="connsiteY3214" fmla="*/ 326231 h 514350"/>
                <a:gd name="connsiteX3215" fmla="*/ 6088856 w 6400800"/>
                <a:gd name="connsiteY3215" fmla="*/ 313849 h 514350"/>
                <a:gd name="connsiteX3216" fmla="*/ 6093619 w 6400800"/>
                <a:gd name="connsiteY3216" fmla="*/ 293846 h 514350"/>
                <a:gd name="connsiteX3217" fmla="*/ 6093619 w 6400800"/>
                <a:gd name="connsiteY3217" fmla="*/ 293846 h 514350"/>
                <a:gd name="connsiteX3218" fmla="*/ 6096476 w 6400800"/>
                <a:gd name="connsiteY3218" fmla="*/ 310991 h 514350"/>
                <a:gd name="connsiteX3219" fmla="*/ 6100287 w 6400800"/>
                <a:gd name="connsiteY3219" fmla="*/ 339566 h 514350"/>
                <a:gd name="connsiteX3220" fmla="*/ 6101239 w 6400800"/>
                <a:gd name="connsiteY3220" fmla="*/ 355759 h 514350"/>
                <a:gd name="connsiteX3221" fmla="*/ 6101239 w 6400800"/>
                <a:gd name="connsiteY3221" fmla="*/ 355759 h 514350"/>
                <a:gd name="connsiteX3222" fmla="*/ 6100287 w 6400800"/>
                <a:gd name="connsiteY3222" fmla="*/ 359569 h 514350"/>
                <a:gd name="connsiteX3223" fmla="*/ 6097429 w 6400800"/>
                <a:gd name="connsiteY3223" fmla="*/ 350044 h 514350"/>
                <a:gd name="connsiteX3224" fmla="*/ 6093619 w 6400800"/>
                <a:gd name="connsiteY3224" fmla="*/ 345281 h 514350"/>
                <a:gd name="connsiteX3225" fmla="*/ 6087904 w 6400800"/>
                <a:gd name="connsiteY3225" fmla="*/ 342424 h 514350"/>
                <a:gd name="connsiteX3226" fmla="*/ 6085999 w 6400800"/>
                <a:gd name="connsiteY3226" fmla="*/ 341471 h 514350"/>
                <a:gd name="connsiteX3227" fmla="*/ 6085046 w 6400800"/>
                <a:gd name="connsiteY3227" fmla="*/ 343376 h 514350"/>
                <a:gd name="connsiteX3228" fmla="*/ 6076474 w 6400800"/>
                <a:gd name="connsiteY3228" fmla="*/ 365284 h 514350"/>
                <a:gd name="connsiteX3229" fmla="*/ 6069806 w 6400800"/>
                <a:gd name="connsiteY3229" fmla="*/ 384334 h 514350"/>
                <a:gd name="connsiteX3230" fmla="*/ 6065996 w 6400800"/>
                <a:gd name="connsiteY3230" fmla="*/ 372904 h 514350"/>
                <a:gd name="connsiteX3231" fmla="*/ 6067901 w 6400800"/>
                <a:gd name="connsiteY3231" fmla="*/ 369094 h 514350"/>
                <a:gd name="connsiteX3232" fmla="*/ 6035517 w 6400800"/>
                <a:gd name="connsiteY3232" fmla="*/ 310039 h 514350"/>
                <a:gd name="connsiteX3233" fmla="*/ 6035517 w 6400800"/>
                <a:gd name="connsiteY3233" fmla="*/ 308134 h 514350"/>
                <a:gd name="connsiteX3234" fmla="*/ 6040279 w 6400800"/>
                <a:gd name="connsiteY3234" fmla="*/ 324326 h 514350"/>
                <a:gd name="connsiteX3235" fmla="*/ 6044089 w 6400800"/>
                <a:gd name="connsiteY3235" fmla="*/ 338614 h 514350"/>
                <a:gd name="connsiteX3236" fmla="*/ 6038374 w 6400800"/>
                <a:gd name="connsiteY3236" fmla="*/ 355759 h 514350"/>
                <a:gd name="connsiteX3237" fmla="*/ 6033612 w 6400800"/>
                <a:gd name="connsiteY3237" fmla="*/ 330041 h 514350"/>
                <a:gd name="connsiteX3238" fmla="*/ 6035517 w 6400800"/>
                <a:gd name="connsiteY3238" fmla="*/ 310039 h 514350"/>
                <a:gd name="connsiteX3239" fmla="*/ 6012656 w 6400800"/>
                <a:gd name="connsiteY3239" fmla="*/ 361474 h 514350"/>
                <a:gd name="connsiteX3240" fmla="*/ 6012656 w 6400800"/>
                <a:gd name="connsiteY3240" fmla="*/ 363379 h 514350"/>
                <a:gd name="connsiteX3241" fmla="*/ 6012656 w 6400800"/>
                <a:gd name="connsiteY3241" fmla="*/ 359569 h 514350"/>
                <a:gd name="connsiteX3242" fmla="*/ 6012656 w 6400800"/>
                <a:gd name="connsiteY3242" fmla="*/ 361474 h 514350"/>
                <a:gd name="connsiteX3243" fmla="*/ 6007894 w 6400800"/>
                <a:gd name="connsiteY3243" fmla="*/ 351949 h 514350"/>
                <a:gd name="connsiteX3244" fmla="*/ 6007894 w 6400800"/>
                <a:gd name="connsiteY3244" fmla="*/ 352901 h 514350"/>
                <a:gd name="connsiteX3245" fmla="*/ 6007894 w 6400800"/>
                <a:gd name="connsiteY3245" fmla="*/ 351949 h 514350"/>
                <a:gd name="connsiteX3246" fmla="*/ 6007894 w 6400800"/>
                <a:gd name="connsiteY3246" fmla="*/ 351949 h 514350"/>
                <a:gd name="connsiteX3247" fmla="*/ 5976462 w 6400800"/>
                <a:gd name="connsiteY3247" fmla="*/ 410051 h 514350"/>
                <a:gd name="connsiteX3248" fmla="*/ 5973604 w 6400800"/>
                <a:gd name="connsiteY3248" fmla="*/ 402431 h 514350"/>
                <a:gd name="connsiteX3249" fmla="*/ 5972651 w 6400800"/>
                <a:gd name="connsiteY3249" fmla="*/ 398621 h 514350"/>
                <a:gd name="connsiteX3250" fmla="*/ 5971699 w 6400800"/>
                <a:gd name="connsiteY3250" fmla="*/ 391001 h 514350"/>
                <a:gd name="connsiteX3251" fmla="*/ 5973604 w 6400800"/>
                <a:gd name="connsiteY3251" fmla="*/ 386239 h 514350"/>
                <a:gd name="connsiteX3252" fmla="*/ 5977414 w 6400800"/>
                <a:gd name="connsiteY3252" fmla="*/ 374809 h 514350"/>
                <a:gd name="connsiteX3253" fmla="*/ 5976462 w 6400800"/>
                <a:gd name="connsiteY3253" fmla="*/ 410051 h 514350"/>
                <a:gd name="connsiteX3254" fmla="*/ 5976462 w 6400800"/>
                <a:gd name="connsiteY3254" fmla="*/ 239554 h 514350"/>
                <a:gd name="connsiteX3255" fmla="*/ 5978367 w 6400800"/>
                <a:gd name="connsiteY3255" fmla="*/ 250031 h 514350"/>
                <a:gd name="connsiteX3256" fmla="*/ 5979319 w 6400800"/>
                <a:gd name="connsiteY3256" fmla="*/ 256699 h 514350"/>
                <a:gd name="connsiteX3257" fmla="*/ 5974556 w 6400800"/>
                <a:gd name="connsiteY3257" fmla="*/ 248126 h 514350"/>
                <a:gd name="connsiteX3258" fmla="*/ 5976462 w 6400800"/>
                <a:gd name="connsiteY3258" fmla="*/ 239554 h 514350"/>
                <a:gd name="connsiteX3259" fmla="*/ 5965984 w 6400800"/>
                <a:gd name="connsiteY3259" fmla="*/ 291941 h 514350"/>
                <a:gd name="connsiteX3260" fmla="*/ 5966937 w 6400800"/>
                <a:gd name="connsiteY3260" fmla="*/ 286226 h 514350"/>
                <a:gd name="connsiteX3261" fmla="*/ 5967889 w 6400800"/>
                <a:gd name="connsiteY3261" fmla="*/ 282416 h 514350"/>
                <a:gd name="connsiteX3262" fmla="*/ 5970746 w 6400800"/>
                <a:gd name="connsiteY3262" fmla="*/ 269081 h 514350"/>
                <a:gd name="connsiteX3263" fmla="*/ 5983129 w 6400800"/>
                <a:gd name="connsiteY3263" fmla="*/ 298609 h 514350"/>
                <a:gd name="connsiteX3264" fmla="*/ 5980271 w 6400800"/>
                <a:gd name="connsiteY3264" fmla="*/ 330994 h 514350"/>
                <a:gd name="connsiteX3265" fmla="*/ 5979319 w 6400800"/>
                <a:gd name="connsiteY3265" fmla="*/ 331946 h 514350"/>
                <a:gd name="connsiteX3266" fmla="*/ 5976462 w 6400800"/>
                <a:gd name="connsiteY3266" fmla="*/ 328136 h 514350"/>
                <a:gd name="connsiteX3267" fmla="*/ 5979319 w 6400800"/>
                <a:gd name="connsiteY3267" fmla="*/ 332899 h 514350"/>
                <a:gd name="connsiteX3268" fmla="*/ 5972651 w 6400800"/>
                <a:gd name="connsiteY3268" fmla="*/ 346234 h 514350"/>
                <a:gd name="connsiteX3269" fmla="*/ 5967889 w 6400800"/>
                <a:gd name="connsiteY3269" fmla="*/ 355759 h 514350"/>
                <a:gd name="connsiteX3270" fmla="*/ 5967889 w 6400800"/>
                <a:gd name="connsiteY3270" fmla="*/ 355759 h 514350"/>
                <a:gd name="connsiteX3271" fmla="*/ 5966937 w 6400800"/>
                <a:gd name="connsiteY3271" fmla="*/ 351949 h 514350"/>
                <a:gd name="connsiteX3272" fmla="*/ 5965031 w 6400800"/>
                <a:gd name="connsiteY3272" fmla="*/ 333851 h 514350"/>
                <a:gd name="connsiteX3273" fmla="*/ 5963126 w 6400800"/>
                <a:gd name="connsiteY3273" fmla="*/ 299561 h 514350"/>
                <a:gd name="connsiteX3274" fmla="*/ 5965984 w 6400800"/>
                <a:gd name="connsiteY3274" fmla="*/ 291941 h 514350"/>
                <a:gd name="connsiteX3275" fmla="*/ 5952649 w 6400800"/>
                <a:gd name="connsiteY3275" fmla="*/ 385286 h 514350"/>
                <a:gd name="connsiteX3276" fmla="*/ 5952649 w 6400800"/>
                <a:gd name="connsiteY3276" fmla="*/ 385286 h 514350"/>
                <a:gd name="connsiteX3277" fmla="*/ 5952649 w 6400800"/>
                <a:gd name="connsiteY3277" fmla="*/ 385286 h 514350"/>
                <a:gd name="connsiteX3278" fmla="*/ 5952649 w 6400800"/>
                <a:gd name="connsiteY3278" fmla="*/ 385286 h 514350"/>
                <a:gd name="connsiteX3279" fmla="*/ 5934551 w 6400800"/>
                <a:gd name="connsiteY3279" fmla="*/ 339566 h 514350"/>
                <a:gd name="connsiteX3280" fmla="*/ 5933599 w 6400800"/>
                <a:gd name="connsiteY3280" fmla="*/ 332899 h 514350"/>
                <a:gd name="connsiteX3281" fmla="*/ 5933599 w 6400800"/>
                <a:gd name="connsiteY3281" fmla="*/ 330994 h 514350"/>
                <a:gd name="connsiteX3282" fmla="*/ 5935504 w 6400800"/>
                <a:gd name="connsiteY3282" fmla="*/ 336709 h 514350"/>
                <a:gd name="connsiteX3283" fmla="*/ 5934551 w 6400800"/>
                <a:gd name="connsiteY3283" fmla="*/ 339566 h 514350"/>
                <a:gd name="connsiteX3284" fmla="*/ 5948839 w 6400800"/>
                <a:gd name="connsiteY3284" fmla="*/ 371951 h 514350"/>
                <a:gd name="connsiteX3285" fmla="*/ 5945981 w 6400800"/>
                <a:gd name="connsiteY3285" fmla="*/ 382429 h 514350"/>
                <a:gd name="connsiteX3286" fmla="*/ 5943124 w 6400800"/>
                <a:gd name="connsiteY3286" fmla="*/ 392906 h 514350"/>
                <a:gd name="connsiteX3287" fmla="*/ 5943124 w 6400800"/>
                <a:gd name="connsiteY3287" fmla="*/ 378619 h 514350"/>
                <a:gd name="connsiteX3288" fmla="*/ 5943124 w 6400800"/>
                <a:gd name="connsiteY3288" fmla="*/ 378619 h 514350"/>
                <a:gd name="connsiteX3289" fmla="*/ 5946934 w 6400800"/>
                <a:gd name="connsiteY3289" fmla="*/ 365284 h 514350"/>
                <a:gd name="connsiteX3290" fmla="*/ 5948839 w 6400800"/>
                <a:gd name="connsiteY3290" fmla="*/ 371951 h 514350"/>
                <a:gd name="connsiteX3291" fmla="*/ 5930742 w 6400800"/>
                <a:gd name="connsiteY3291" fmla="*/ 234791 h 514350"/>
                <a:gd name="connsiteX3292" fmla="*/ 5938362 w 6400800"/>
                <a:gd name="connsiteY3292" fmla="*/ 269081 h 514350"/>
                <a:gd name="connsiteX3293" fmla="*/ 5945029 w 6400800"/>
                <a:gd name="connsiteY3293" fmla="*/ 307181 h 514350"/>
                <a:gd name="connsiteX3294" fmla="*/ 5940267 w 6400800"/>
                <a:gd name="connsiteY3294" fmla="*/ 323374 h 514350"/>
                <a:gd name="connsiteX3295" fmla="*/ 5940267 w 6400800"/>
                <a:gd name="connsiteY3295" fmla="*/ 324326 h 514350"/>
                <a:gd name="connsiteX3296" fmla="*/ 5931694 w 6400800"/>
                <a:gd name="connsiteY3296" fmla="*/ 307181 h 514350"/>
                <a:gd name="connsiteX3297" fmla="*/ 5928837 w 6400800"/>
                <a:gd name="connsiteY3297" fmla="*/ 284321 h 514350"/>
                <a:gd name="connsiteX3298" fmla="*/ 5926931 w 6400800"/>
                <a:gd name="connsiteY3298" fmla="*/ 266224 h 514350"/>
                <a:gd name="connsiteX3299" fmla="*/ 5929789 w 6400800"/>
                <a:gd name="connsiteY3299" fmla="*/ 259556 h 514350"/>
                <a:gd name="connsiteX3300" fmla="*/ 5926931 w 6400800"/>
                <a:gd name="connsiteY3300" fmla="*/ 264319 h 514350"/>
                <a:gd name="connsiteX3301" fmla="*/ 5925026 w 6400800"/>
                <a:gd name="connsiteY3301" fmla="*/ 245269 h 514350"/>
                <a:gd name="connsiteX3302" fmla="*/ 5926931 w 6400800"/>
                <a:gd name="connsiteY3302" fmla="*/ 233839 h 514350"/>
                <a:gd name="connsiteX3303" fmla="*/ 5928837 w 6400800"/>
                <a:gd name="connsiteY3303" fmla="*/ 226219 h 514350"/>
                <a:gd name="connsiteX3304" fmla="*/ 5930742 w 6400800"/>
                <a:gd name="connsiteY3304" fmla="*/ 234791 h 514350"/>
                <a:gd name="connsiteX3305" fmla="*/ 5923121 w 6400800"/>
                <a:gd name="connsiteY3305" fmla="*/ 209074 h 514350"/>
                <a:gd name="connsiteX3306" fmla="*/ 5926931 w 6400800"/>
                <a:gd name="connsiteY3306" fmla="*/ 222409 h 514350"/>
                <a:gd name="connsiteX3307" fmla="*/ 5922169 w 6400800"/>
                <a:gd name="connsiteY3307" fmla="*/ 232886 h 514350"/>
                <a:gd name="connsiteX3308" fmla="*/ 5919312 w 6400800"/>
                <a:gd name="connsiteY3308" fmla="*/ 206216 h 514350"/>
                <a:gd name="connsiteX3309" fmla="*/ 5918359 w 6400800"/>
                <a:gd name="connsiteY3309" fmla="*/ 193834 h 514350"/>
                <a:gd name="connsiteX3310" fmla="*/ 5923121 w 6400800"/>
                <a:gd name="connsiteY3310" fmla="*/ 209074 h 514350"/>
                <a:gd name="connsiteX3311" fmla="*/ 5901214 w 6400800"/>
                <a:gd name="connsiteY3311" fmla="*/ 244316 h 514350"/>
                <a:gd name="connsiteX3312" fmla="*/ 5901214 w 6400800"/>
                <a:gd name="connsiteY3312" fmla="*/ 258604 h 514350"/>
                <a:gd name="connsiteX3313" fmla="*/ 5902167 w 6400800"/>
                <a:gd name="connsiteY3313" fmla="*/ 278606 h 514350"/>
                <a:gd name="connsiteX3314" fmla="*/ 5904071 w 6400800"/>
                <a:gd name="connsiteY3314" fmla="*/ 302419 h 514350"/>
                <a:gd name="connsiteX3315" fmla="*/ 5900262 w 6400800"/>
                <a:gd name="connsiteY3315" fmla="*/ 310039 h 514350"/>
                <a:gd name="connsiteX3316" fmla="*/ 5895499 w 6400800"/>
                <a:gd name="connsiteY3316" fmla="*/ 284321 h 514350"/>
                <a:gd name="connsiteX3317" fmla="*/ 5901214 w 6400800"/>
                <a:gd name="connsiteY3317" fmla="*/ 244316 h 514350"/>
                <a:gd name="connsiteX3318" fmla="*/ 5903119 w 6400800"/>
                <a:gd name="connsiteY3318" fmla="*/ 324326 h 514350"/>
                <a:gd name="connsiteX3319" fmla="*/ 5903119 w 6400800"/>
                <a:gd name="connsiteY3319" fmla="*/ 328136 h 514350"/>
                <a:gd name="connsiteX3320" fmla="*/ 5902167 w 6400800"/>
                <a:gd name="connsiteY3320" fmla="*/ 325279 h 514350"/>
                <a:gd name="connsiteX3321" fmla="*/ 5903119 w 6400800"/>
                <a:gd name="connsiteY3321" fmla="*/ 324326 h 514350"/>
                <a:gd name="connsiteX3322" fmla="*/ 5892642 w 6400800"/>
                <a:gd name="connsiteY3322" fmla="*/ 348139 h 514350"/>
                <a:gd name="connsiteX3323" fmla="*/ 5893594 w 6400800"/>
                <a:gd name="connsiteY3323" fmla="*/ 352901 h 514350"/>
                <a:gd name="connsiteX3324" fmla="*/ 5893594 w 6400800"/>
                <a:gd name="connsiteY3324" fmla="*/ 355759 h 514350"/>
                <a:gd name="connsiteX3325" fmla="*/ 5891689 w 6400800"/>
                <a:gd name="connsiteY3325" fmla="*/ 350996 h 514350"/>
                <a:gd name="connsiteX3326" fmla="*/ 5892642 w 6400800"/>
                <a:gd name="connsiteY3326" fmla="*/ 348139 h 514350"/>
                <a:gd name="connsiteX3327" fmla="*/ 5893594 w 6400800"/>
                <a:gd name="connsiteY3327" fmla="*/ 373856 h 514350"/>
                <a:gd name="connsiteX3328" fmla="*/ 5898356 w 6400800"/>
                <a:gd name="connsiteY3328" fmla="*/ 391954 h 514350"/>
                <a:gd name="connsiteX3329" fmla="*/ 5902167 w 6400800"/>
                <a:gd name="connsiteY3329" fmla="*/ 408146 h 514350"/>
                <a:gd name="connsiteX3330" fmla="*/ 5904071 w 6400800"/>
                <a:gd name="connsiteY3330" fmla="*/ 417671 h 514350"/>
                <a:gd name="connsiteX3331" fmla="*/ 5904071 w 6400800"/>
                <a:gd name="connsiteY3331" fmla="*/ 417671 h 514350"/>
                <a:gd name="connsiteX3332" fmla="*/ 5890737 w 6400800"/>
                <a:gd name="connsiteY3332" fmla="*/ 387191 h 514350"/>
                <a:gd name="connsiteX3333" fmla="*/ 5888831 w 6400800"/>
                <a:gd name="connsiteY3333" fmla="*/ 383381 h 514350"/>
                <a:gd name="connsiteX3334" fmla="*/ 5887879 w 6400800"/>
                <a:gd name="connsiteY3334" fmla="*/ 357664 h 514350"/>
                <a:gd name="connsiteX3335" fmla="*/ 5888831 w 6400800"/>
                <a:gd name="connsiteY3335" fmla="*/ 356711 h 514350"/>
                <a:gd name="connsiteX3336" fmla="*/ 5893594 w 6400800"/>
                <a:gd name="connsiteY3336" fmla="*/ 373856 h 514350"/>
                <a:gd name="connsiteX3337" fmla="*/ 5886926 w 6400800"/>
                <a:gd name="connsiteY3337" fmla="*/ 321469 h 514350"/>
                <a:gd name="connsiteX3338" fmla="*/ 5888831 w 6400800"/>
                <a:gd name="connsiteY3338" fmla="*/ 311944 h 514350"/>
                <a:gd name="connsiteX3339" fmla="*/ 5888831 w 6400800"/>
                <a:gd name="connsiteY3339" fmla="*/ 314801 h 514350"/>
                <a:gd name="connsiteX3340" fmla="*/ 5889784 w 6400800"/>
                <a:gd name="connsiteY3340" fmla="*/ 326231 h 514350"/>
                <a:gd name="connsiteX3341" fmla="*/ 5885974 w 6400800"/>
                <a:gd name="connsiteY3341" fmla="*/ 332899 h 514350"/>
                <a:gd name="connsiteX3342" fmla="*/ 5885974 w 6400800"/>
                <a:gd name="connsiteY3342" fmla="*/ 325279 h 514350"/>
                <a:gd name="connsiteX3343" fmla="*/ 5886926 w 6400800"/>
                <a:gd name="connsiteY3343" fmla="*/ 321469 h 514350"/>
                <a:gd name="connsiteX3344" fmla="*/ 5858351 w 6400800"/>
                <a:gd name="connsiteY3344" fmla="*/ 279559 h 514350"/>
                <a:gd name="connsiteX3345" fmla="*/ 5858351 w 6400800"/>
                <a:gd name="connsiteY3345" fmla="*/ 284321 h 514350"/>
                <a:gd name="connsiteX3346" fmla="*/ 5858351 w 6400800"/>
                <a:gd name="connsiteY3346" fmla="*/ 285274 h 514350"/>
                <a:gd name="connsiteX3347" fmla="*/ 5857399 w 6400800"/>
                <a:gd name="connsiteY3347" fmla="*/ 281464 h 514350"/>
                <a:gd name="connsiteX3348" fmla="*/ 5858351 w 6400800"/>
                <a:gd name="connsiteY3348" fmla="*/ 279559 h 514350"/>
                <a:gd name="connsiteX3349" fmla="*/ 5841206 w 6400800"/>
                <a:gd name="connsiteY3349" fmla="*/ 264319 h 514350"/>
                <a:gd name="connsiteX3350" fmla="*/ 5840254 w 6400800"/>
                <a:gd name="connsiteY3350" fmla="*/ 270034 h 514350"/>
                <a:gd name="connsiteX3351" fmla="*/ 5839301 w 6400800"/>
                <a:gd name="connsiteY3351" fmla="*/ 277654 h 514350"/>
                <a:gd name="connsiteX3352" fmla="*/ 5838349 w 6400800"/>
                <a:gd name="connsiteY3352" fmla="*/ 271939 h 514350"/>
                <a:gd name="connsiteX3353" fmla="*/ 5841206 w 6400800"/>
                <a:gd name="connsiteY3353" fmla="*/ 264319 h 514350"/>
                <a:gd name="connsiteX3354" fmla="*/ 5828824 w 6400800"/>
                <a:gd name="connsiteY3354" fmla="*/ 305276 h 514350"/>
                <a:gd name="connsiteX3355" fmla="*/ 5826919 w 6400800"/>
                <a:gd name="connsiteY3355" fmla="*/ 308134 h 514350"/>
                <a:gd name="connsiteX3356" fmla="*/ 5826919 w 6400800"/>
                <a:gd name="connsiteY3356" fmla="*/ 306229 h 514350"/>
                <a:gd name="connsiteX3357" fmla="*/ 5829776 w 6400800"/>
                <a:gd name="connsiteY3357" fmla="*/ 299561 h 514350"/>
                <a:gd name="connsiteX3358" fmla="*/ 5828824 w 6400800"/>
                <a:gd name="connsiteY3358" fmla="*/ 305276 h 514350"/>
                <a:gd name="connsiteX3359" fmla="*/ 5823109 w 6400800"/>
                <a:gd name="connsiteY3359" fmla="*/ 259556 h 514350"/>
                <a:gd name="connsiteX3360" fmla="*/ 5827871 w 6400800"/>
                <a:gd name="connsiteY3360" fmla="*/ 270986 h 514350"/>
                <a:gd name="connsiteX3361" fmla="*/ 5828824 w 6400800"/>
                <a:gd name="connsiteY3361" fmla="*/ 273844 h 514350"/>
                <a:gd name="connsiteX3362" fmla="*/ 5828824 w 6400800"/>
                <a:gd name="connsiteY3362" fmla="*/ 286226 h 514350"/>
                <a:gd name="connsiteX3363" fmla="*/ 5824062 w 6400800"/>
                <a:gd name="connsiteY3363" fmla="*/ 295751 h 514350"/>
                <a:gd name="connsiteX3364" fmla="*/ 5824062 w 6400800"/>
                <a:gd name="connsiteY3364" fmla="*/ 294799 h 514350"/>
                <a:gd name="connsiteX3365" fmla="*/ 5823109 w 6400800"/>
                <a:gd name="connsiteY3365" fmla="*/ 267176 h 514350"/>
                <a:gd name="connsiteX3366" fmla="*/ 5823109 w 6400800"/>
                <a:gd name="connsiteY3366" fmla="*/ 259556 h 514350"/>
                <a:gd name="connsiteX3367" fmla="*/ 5813584 w 6400800"/>
                <a:gd name="connsiteY3367" fmla="*/ 252889 h 514350"/>
                <a:gd name="connsiteX3368" fmla="*/ 5812631 w 6400800"/>
                <a:gd name="connsiteY3368" fmla="*/ 258604 h 514350"/>
                <a:gd name="connsiteX3369" fmla="*/ 5811679 w 6400800"/>
                <a:gd name="connsiteY3369" fmla="*/ 255746 h 514350"/>
                <a:gd name="connsiteX3370" fmla="*/ 5811679 w 6400800"/>
                <a:gd name="connsiteY3370" fmla="*/ 262414 h 514350"/>
                <a:gd name="connsiteX3371" fmla="*/ 5810726 w 6400800"/>
                <a:gd name="connsiteY3371" fmla="*/ 267176 h 514350"/>
                <a:gd name="connsiteX3372" fmla="*/ 5808821 w 6400800"/>
                <a:gd name="connsiteY3372" fmla="*/ 294799 h 514350"/>
                <a:gd name="connsiteX3373" fmla="*/ 5808821 w 6400800"/>
                <a:gd name="connsiteY3373" fmla="*/ 304324 h 514350"/>
                <a:gd name="connsiteX3374" fmla="*/ 5807869 w 6400800"/>
                <a:gd name="connsiteY3374" fmla="*/ 300514 h 514350"/>
                <a:gd name="connsiteX3375" fmla="*/ 5806917 w 6400800"/>
                <a:gd name="connsiteY3375" fmla="*/ 264319 h 514350"/>
                <a:gd name="connsiteX3376" fmla="*/ 5806917 w 6400800"/>
                <a:gd name="connsiteY3376" fmla="*/ 262414 h 514350"/>
                <a:gd name="connsiteX3377" fmla="*/ 5813584 w 6400800"/>
                <a:gd name="connsiteY3377" fmla="*/ 252889 h 514350"/>
                <a:gd name="connsiteX3378" fmla="*/ 5804059 w 6400800"/>
                <a:gd name="connsiteY3378" fmla="*/ 268129 h 514350"/>
                <a:gd name="connsiteX3379" fmla="*/ 5804059 w 6400800"/>
                <a:gd name="connsiteY3379" fmla="*/ 269081 h 514350"/>
                <a:gd name="connsiteX3380" fmla="*/ 5804059 w 6400800"/>
                <a:gd name="connsiteY3380" fmla="*/ 268129 h 514350"/>
                <a:gd name="connsiteX3381" fmla="*/ 5804059 w 6400800"/>
                <a:gd name="connsiteY3381" fmla="*/ 268129 h 514350"/>
                <a:gd name="connsiteX3382" fmla="*/ 5799296 w 6400800"/>
                <a:gd name="connsiteY3382" fmla="*/ 164306 h 514350"/>
                <a:gd name="connsiteX3383" fmla="*/ 5802154 w 6400800"/>
                <a:gd name="connsiteY3383" fmla="*/ 166211 h 514350"/>
                <a:gd name="connsiteX3384" fmla="*/ 5796439 w 6400800"/>
                <a:gd name="connsiteY3384" fmla="*/ 176689 h 514350"/>
                <a:gd name="connsiteX3385" fmla="*/ 5796439 w 6400800"/>
                <a:gd name="connsiteY3385" fmla="*/ 163354 h 514350"/>
                <a:gd name="connsiteX3386" fmla="*/ 5799296 w 6400800"/>
                <a:gd name="connsiteY3386" fmla="*/ 164306 h 514350"/>
                <a:gd name="connsiteX3387" fmla="*/ 5770721 w 6400800"/>
                <a:gd name="connsiteY3387" fmla="*/ 386239 h 514350"/>
                <a:gd name="connsiteX3388" fmla="*/ 5770721 w 6400800"/>
                <a:gd name="connsiteY3388" fmla="*/ 383381 h 514350"/>
                <a:gd name="connsiteX3389" fmla="*/ 5770721 w 6400800"/>
                <a:gd name="connsiteY3389" fmla="*/ 382429 h 514350"/>
                <a:gd name="connsiteX3390" fmla="*/ 5771674 w 6400800"/>
                <a:gd name="connsiteY3390" fmla="*/ 387191 h 514350"/>
                <a:gd name="connsiteX3391" fmla="*/ 5770721 w 6400800"/>
                <a:gd name="connsiteY3391" fmla="*/ 386239 h 514350"/>
                <a:gd name="connsiteX3392" fmla="*/ 5782151 w 6400800"/>
                <a:gd name="connsiteY3392" fmla="*/ 253841 h 514350"/>
                <a:gd name="connsiteX3393" fmla="*/ 5780246 w 6400800"/>
                <a:gd name="connsiteY3393" fmla="*/ 258604 h 514350"/>
                <a:gd name="connsiteX3394" fmla="*/ 5777389 w 6400800"/>
                <a:gd name="connsiteY3394" fmla="*/ 267176 h 514350"/>
                <a:gd name="connsiteX3395" fmla="*/ 5773579 w 6400800"/>
                <a:gd name="connsiteY3395" fmla="*/ 275749 h 514350"/>
                <a:gd name="connsiteX3396" fmla="*/ 5772626 w 6400800"/>
                <a:gd name="connsiteY3396" fmla="*/ 273844 h 514350"/>
                <a:gd name="connsiteX3397" fmla="*/ 5771674 w 6400800"/>
                <a:gd name="connsiteY3397" fmla="*/ 272891 h 514350"/>
                <a:gd name="connsiteX3398" fmla="*/ 5783104 w 6400800"/>
                <a:gd name="connsiteY3398" fmla="*/ 241459 h 514350"/>
                <a:gd name="connsiteX3399" fmla="*/ 5782151 w 6400800"/>
                <a:gd name="connsiteY3399" fmla="*/ 253841 h 514350"/>
                <a:gd name="connsiteX3400" fmla="*/ 5785962 w 6400800"/>
                <a:gd name="connsiteY3400" fmla="*/ 221456 h 514350"/>
                <a:gd name="connsiteX3401" fmla="*/ 5784056 w 6400800"/>
                <a:gd name="connsiteY3401" fmla="*/ 239554 h 514350"/>
                <a:gd name="connsiteX3402" fmla="*/ 5784056 w 6400800"/>
                <a:gd name="connsiteY3402" fmla="*/ 240506 h 514350"/>
                <a:gd name="connsiteX3403" fmla="*/ 5770721 w 6400800"/>
                <a:gd name="connsiteY3403" fmla="*/ 267176 h 514350"/>
                <a:gd name="connsiteX3404" fmla="*/ 5769769 w 6400800"/>
                <a:gd name="connsiteY3404" fmla="*/ 261461 h 514350"/>
                <a:gd name="connsiteX3405" fmla="*/ 5769769 w 6400800"/>
                <a:gd name="connsiteY3405" fmla="*/ 258604 h 514350"/>
                <a:gd name="connsiteX3406" fmla="*/ 5785962 w 6400800"/>
                <a:gd name="connsiteY3406" fmla="*/ 221456 h 514350"/>
                <a:gd name="connsiteX3407" fmla="*/ 5754529 w 6400800"/>
                <a:gd name="connsiteY3407" fmla="*/ 333851 h 514350"/>
                <a:gd name="connsiteX3408" fmla="*/ 5746909 w 6400800"/>
                <a:gd name="connsiteY3408" fmla="*/ 348139 h 514350"/>
                <a:gd name="connsiteX3409" fmla="*/ 5745956 w 6400800"/>
                <a:gd name="connsiteY3409" fmla="*/ 346234 h 514350"/>
                <a:gd name="connsiteX3410" fmla="*/ 5754529 w 6400800"/>
                <a:gd name="connsiteY3410" fmla="*/ 322421 h 514350"/>
                <a:gd name="connsiteX3411" fmla="*/ 5754529 w 6400800"/>
                <a:gd name="connsiteY3411" fmla="*/ 333851 h 514350"/>
                <a:gd name="connsiteX3412" fmla="*/ 5754529 w 6400800"/>
                <a:gd name="connsiteY3412" fmla="*/ 333851 h 514350"/>
                <a:gd name="connsiteX3413" fmla="*/ 5762149 w 6400800"/>
                <a:gd name="connsiteY3413" fmla="*/ 302419 h 514350"/>
                <a:gd name="connsiteX3414" fmla="*/ 5762149 w 6400800"/>
                <a:gd name="connsiteY3414" fmla="*/ 302419 h 514350"/>
                <a:gd name="connsiteX3415" fmla="*/ 5762149 w 6400800"/>
                <a:gd name="connsiteY3415" fmla="*/ 302419 h 514350"/>
                <a:gd name="connsiteX3416" fmla="*/ 5762149 w 6400800"/>
                <a:gd name="connsiteY3416" fmla="*/ 302419 h 514350"/>
                <a:gd name="connsiteX3417" fmla="*/ 5761196 w 6400800"/>
                <a:gd name="connsiteY3417" fmla="*/ 304324 h 514350"/>
                <a:gd name="connsiteX3418" fmla="*/ 5762149 w 6400800"/>
                <a:gd name="connsiteY3418" fmla="*/ 305276 h 514350"/>
                <a:gd name="connsiteX3419" fmla="*/ 5762149 w 6400800"/>
                <a:gd name="connsiteY3419" fmla="*/ 308134 h 514350"/>
                <a:gd name="connsiteX3420" fmla="*/ 5762149 w 6400800"/>
                <a:gd name="connsiteY3420" fmla="*/ 310039 h 514350"/>
                <a:gd name="connsiteX3421" fmla="*/ 5759292 w 6400800"/>
                <a:gd name="connsiteY3421" fmla="*/ 320516 h 514350"/>
                <a:gd name="connsiteX3422" fmla="*/ 5757387 w 6400800"/>
                <a:gd name="connsiteY3422" fmla="*/ 328136 h 514350"/>
                <a:gd name="connsiteX3423" fmla="*/ 5755481 w 6400800"/>
                <a:gd name="connsiteY3423" fmla="*/ 320516 h 514350"/>
                <a:gd name="connsiteX3424" fmla="*/ 5761196 w 6400800"/>
                <a:gd name="connsiteY3424" fmla="*/ 304324 h 514350"/>
                <a:gd name="connsiteX3425" fmla="*/ 5760244 w 6400800"/>
                <a:gd name="connsiteY3425" fmla="*/ 289084 h 514350"/>
                <a:gd name="connsiteX3426" fmla="*/ 5759292 w 6400800"/>
                <a:gd name="connsiteY3426" fmla="*/ 290989 h 514350"/>
                <a:gd name="connsiteX3427" fmla="*/ 5751671 w 6400800"/>
                <a:gd name="connsiteY3427" fmla="*/ 301466 h 514350"/>
                <a:gd name="connsiteX3428" fmla="*/ 5748814 w 6400800"/>
                <a:gd name="connsiteY3428" fmla="*/ 305276 h 514350"/>
                <a:gd name="connsiteX3429" fmla="*/ 5759292 w 6400800"/>
                <a:gd name="connsiteY3429" fmla="*/ 280511 h 514350"/>
                <a:gd name="connsiteX3430" fmla="*/ 5760244 w 6400800"/>
                <a:gd name="connsiteY3430" fmla="*/ 289084 h 514350"/>
                <a:gd name="connsiteX3431" fmla="*/ 5756434 w 6400800"/>
                <a:gd name="connsiteY3431" fmla="*/ 227171 h 514350"/>
                <a:gd name="connsiteX3432" fmla="*/ 5756434 w 6400800"/>
                <a:gd name="connsiteY3432" fmla="*/ 243364 h 514350"/>
                <a:gd name="connsiteX3433" fmla="*/ 5757387 w 6400800"/>
                <a:gd name="connsiteY3433" fmla="*/ 250984 h 514350"/>
                <a:gd name="connsiteX3434" fmla="*/ 5753576 w 6400800"/>
                <a:gd name="connsiteY3434" fmla="*/ 259556 h 514350"/>
                <a:gd name="connsiteX3435" fmla="*/ 5741194 w 6400800"/>
                <a:gd name="connsiteY3435" fmla="*/ 285274 h 514350"/>
                <a:gd name="connsiteX3436" fmla="*/ 5756434 w 6400800"/>
                <a:gd name="connsiteY3436" fmla="*/ 227171 h 514350"/>
                <a:gd name="connsiteX3437" fmla="*/ 5676424 w 6400800"/>
                <a:gd name="connsiteY3437" fmla="*/ 184309 h 514350"/>
                <a:gd name="connsiteX3438" fmla="*/ 5676424 w 6400800"/>
                <a:gd name="connsiteY3438" fmla="*/ 198596 h 514350"/>
                <a:gd name="connsiteX3439" fmla="*/ 5676424 w 6400800"/>
                <a:gd name="connsiteY3439" fmla="*/ 228124 h 514350"/>
                <a:gd name="connsiteX3440" fmla="*/ 5676424 w 6400800"/>
                <a:gd name="connsiteY3440" fmla="*/ 246221 h 514350"/>
                <a:gd name="connsiteX3441" fmla="*/ 5677376 w 6400800"/>
                <a:gd name="connsiteY3441" fmla="*/ 266224 h 514350"/>
                <a:gd name="connsiteX3442" fmla="*/ 5678329 w 6400800"/>
                <a:gd name="connsiteY3442" fmla="*/ 276701 h 514350"/>
                <a:gd name="connsiteX3443" fmla="*/ 5678329 w 6400800"/>
                <a:gd name="connsiteY3443" fmla="*/ 276701 h 514350"/>
                <a:gd name="connsiteX3444" fmla="*/ 5675471 w 6400800"/>
                <a:gd name="connsiteY3444" fmla="*/ 259556 h 514350"/>
                <a:gd name="connsiteX3445" fmla="*/ 5672614 w 6400800"/>
                <a:gd name="connsiteY3445" fmla="*/ 242411 h 514350"/>
                <a:gd name="connsiteX3446" fmla="*/ 5669756 w 6400800"/>
                <a:gd name="connsiteY3446" fmla="*/ 223361 h 514350"/>
                <a:gd name="connsiteX3447" fmla="*/ 5668804 w 6400800"/>
                <a:gd name="connsiteY3447" fmla="*/ 216694 h 514350"/>
                <a:gd name="connsiteX3448" fmla="*/ 5676424 w 6400800"/>
                <a:gd name="connsiteY3448" fmla="*/ 184309 h 514350"/>
                <a:gd name="connsiteX3449" fmla="*/ 5652612 w 6400800"/>
                <a:gd name="connsiteY3449" fmla="*/ 263366 h 514350"/>
                <a:gd name="connsiteX3450" fmla="*/ 5653564 w 6400800"/>
                <a:gd name="connsiteY3450" fmla="*/ 261461 h 514350"/>
                <a:gd name="connsiteX3451" fmla="*/ 5655469 w 6400800"/>
                <a:gd name="connsiteY3451" fmla="*/ 264319 h 514350"/>
                <a:gd name="connsiteX3452" fmla="*/ 5655469 w 6400800"/>
                <a:gd name="connsiteY3452" fmla="*/ 268129 h 514350"/>
                <a:gd name="connsiteX3453" fmla="*/ 5657374 w 6400800"/>
                <a:gd name="connsiteY3453" fmla="*/ 286226 h 514350"/>
                <a:gd name="connsiteX3454" fmla="*/ 5652612 w 6400800"/>
                <a:gd name="connsiteY3454" fmla="*/ 269081 h 514350"/>
                <a:gd name="connsiteX3455" fmla="*/ 5651659 w 6400800"/>
                <a:gd name="connsiteY3455" fmla="*/ 267176 h 514350"/>
                <a:gd name="connsiteX3456" fmla="*/ 5652612 w 6400800"/>
                <a:gd name="connsiteY3456" fmla="*/ 263366 h 514350"/>
                <a:gd name="connsiteX3457" fmla="*/ 5650706 w 6400800"/>
                <a:gd name="connsiteY3457" fmla="*/ 205264 h 514350"/>
                <a:gd name="connsiteX3458" fmla="*/ 5651659 w 6400800"/>
                <a:gd name="connsiteY3458" fmla="*/ 212884 h 514350"/>
                <a:gd name="connsiteX3459" fmla="*/ 5649754 w 6400800"/>
                <a:gd name="connsiteY3459" fmla="*/ 207169 h 514350"/>
                <a:gd name="connsiteX3460" fmla="*/ 5650706 w 6400800"/>
                <a:gd name="connsiteY3460" fmla="*/ 205264 h 514350"/>
                <a:gd name="connsiteX3461" fmla="*/ 5647849 w 6400800"/>
                <a:gd name="connsiteY3461" fmla="*/ 209074 h 514350"/>
                <a:gd name="connsiteX3462" fmla="*/ 5649754 w 6400800"/>
                <a:gd name="connsiteY3462" fmla="*/ 219551 h 514350"/>
                <a:gd name="connsiteX3463" fmla="*/ 5651659 w 6400800"/>
                <a:gd name="connsiteY3463" fmla="*/ 235744 h 514350"/>
                <a:gd name="connsiteX3464" fmla="*/ 5651659 w 6400800"/>
                <a:gd name="connsiteY3464" fmla="*/ 236696 h 514350"/>
                <a:gd name="connsiteX3465" fmla="*/ 5645944 w 6400800"/>
                <a:gd name="connsiteY3465" fmla="*/ 228124 h 514350"/>
                <a:gd name="connsiteX3466" fmla="*/ 5644039 w 6400800"/>
                <a:gd name="connsiteY3466" fmla="*/ 216694 h 514350"/>
                <a:gd name="connsiteX3467" fmla="*/ 5647849 w 6400800"/>
                <a:gd name="connsiteY3467" fmla="*/ 209074 h 514350"/>
                <a:gd name="connsiteX3468" fmla="*/ 5642134 w 6400800"/>
                <a:gd name="connsiteY3468" fmla="*/ 370046 h 514350"/>
                <a:gd name="connsiteX3469" fmla="*/ 5643087 w 6400800"/>
                <a:gd name="connsiteY3469" fmla="*/ 377666 h 514350"/>
                <a:gd name="connsiteX3470" fmla="*/ 5641181 w 6400800"/>
                <a:gd name="connsiteY3470" fmla="*/ 385286 h 514350"/>
                <a:gd name="connsiteX3471" fmla="*/ 5642134 w 6400800"/>
                <a:gd name="connsiteY3471" fmla="*/ 370046 h 514350"/>
                <a:gd name="connsiteX3472" fmla="*/ 5624037 w 6400800"/>
                <a:gd name="connsiteY3472" fmla="*/ 272891 h 514350"/>
                <a:gd name="connsiteX3473" fmla="*/ 5625942 w 6400800"/>
                <a:gd name="connsiteY3473" fmla="*/ 258604 h 514350"/>
                <a:gd name="connsiteX3474" fmla="*/ 5625942 w 6400800"/>
                <a:gd name="connsiteY3474" fmla="*/ 254794 h 514350"/>
                <a:gd name="connsiteX3475" fmla="*/ 5632609 w 6400800"/>
                <a:gd name="connsiteY3475" fmla="*/ 241459 h 514350"/>
                <a:gd name="connsiteX3476" fmla="*/ 5634514 w 6400800"/>
                <a:gd name="connsiteY3476" fmla="*/ 236696 h 514350"/>
                <a:gd name="connsiteX3477" fmla="*/ 5637371 w 6400800"/>
                <a:gd name="connsiteY3477" fmla="*/ 245269 h 514350"/>
                <a:gd name="connsiteX3478" fmla="*/ 5640229 w 6400800"/>
                <a:gd name="connsiteY3478" fmla="*/ 259556 h 514350"/>
                <a:gd name="connsiteX3479" fmla="*/ 5640229 w 6400800"/>
                <a:gd name="connsiteY3479" fmla="*/ 266224 h 514350"/>
                <a:gd name="connsiteX3480" fmla="*/ 5631656 w 6400800"/>
                <a:gd name="connsiteY3480" fmla="*/ 288131 h 514350"/>
                <a:gd name="connsiteX3481" fmla="*/ 5624037 w 6400800"/>
                <a:gd name="connsiteY3481" fmla="*/ 277654 h 514350"/>
                <a:gd name="connsiteX3482" fmla="*/ 5624037 w 6400800"/>
                <a:gd name="connsiteY3482" fmla="*/ 272891 h 514350"/>
                <a:gd name="connsiteX3483" fmla="*/ 5623084 w 6400800"/>
                <a:gd name="connsiteY3483" fmla="*/ 289084 h 514350"/>
                <a:gd name="connsiteX3484" fmla="*/ 5623084 w 6400800"/>
                <a:gd name="connsiteY3484" fmla="*/ 287179 h 514350"/>
                <a:gd name="connsiteX3485" fmla="*/ 5624989 w 6400800"/>
                <a:gd name="connsiteY3485" fmla="*/ 290989 h 514350"/>
                <a:gd name="connsiteX3486" fmla="*/ 5626894 w 6400800"/>
                <a:gd name="connsiteY3486" fmla="*/ 298609 h 514350"/>
                <a:gd name="connsiteX3487" fmla="*/ 5625942 w 6400800"/>
                <a:gd name="connsiteY3487" fmla="*/ 300514 h 514350"/>
                <a:gd name="connsiteX3488" fmla="*/ 5625942 w 6400800"/>
                <a:gd name="connsiteY3488" fmla="*/ 300514 h 514350"/>
                <a:gd name="connsiteX3489" fmla="*/ 5622131 w 6400800"/>
                <a:gd name="connsiteY3489" fmla="*/ 295751 h 514350"/>
                <a:gd name="connsiteX3490" fmla="*/ 5623084 w 6400800"/>
                <a:gd name="connsiteY3490" fmla="*/ 289084 h 514350"/>
                <a:gd name="connsiteX3491" fmla="*/ 5621179 w 6400800"/>
                <a:gd name="connsiteY3491" fmla="*/ 310991 h 514350"/>
                <a:gd name="connsiteX3492" fmla="*/ 5621179 w 6400800"/>
                <a:gd name="connsiteY3492" fmla="*/ 310991 h 514350"/>
                <a:gd name="connsiteX3493" fmla="*/ 5621179 w 6400800"/>
                <a:gd name="connsiteY3493" fmla="*/ 310991 h 514350"/>
                <a:gd name="connsiteX3494" fmla="*/ 5621179 w 6400800"/>
                <a:gd name="connsiteY3494" fmla="*/ 310991 h 514350"/>
                <a:gd name="connsiteX3495" fmla="*/ 5618321 w 6400800"/>
                <a:gd name="connsiteY3495" fmla="*/ 270034 h 514350"/>
                <a:gd name="connsiteX3496" fmla="*/ 5618321 w 6400800"/>
                <a:gd name="connsiteY3496" fmla="*/ 270034 h 514350"/>
                <a:gd name="connsiteX3497" fmla="*/ 5618321 w 6400800"/>
                <a:gd name="connsiteY3497" fmla="*/ 270034 h 514350"/>
                <a:gd name="connsiteX3498" fmla="*/ 5618321 w 6400800"/>
                <a:gd name="connsiteY3498" fmla="*/ 270034 h 514350"/>
                <a:gd name="connsiteX3499" fmla="*/ 5617369 w 6400800"/>
                <a:gd name="connsiteY3499" fmla="*/ 272891 h 514350"/>
                <a:gd name="connsiteX3500" fmla="*/ 5618321 w 6400800"/>
                <a:gd name="connsiteY3500" fmla="*/ 273844 h 514350"/>
                <a:gd name="connsiteX3501" fmla="*/ 5616417 w 6400800"/>
                <a:gd name="connsiteY3501" fmla="*/ 286226 h 514350"/>
                <a:gd name="connsiteX3502" fmla="*/ 5613559 w 6400800"/>
                <a:gd name="connsiteY3502" fmla="*/ 282416 h 514350"/>
                <a:gd name="connsiteX3503" fmla="*/ 5617369 w 6400800"/>
                <a:gd name="connsiteY3503" fmla="*/ 272891 h 514350"/>
                <a:gd name="connsiteX3504" fmla="*/ 5608796 w 6400800"/>
                <a:gd name="connsiteY3504" fmla="*/ 290989 h 514350"/>
                <a:gd name="connsiteX3505" fmla="*/ 5608796 w 6400800"/>
                <a:gd name="connsiteY3505" fmla="*/ 290989 h 514350"/>
                <a:gd name="connsiteX3506" fmla="*/ 5611654 w 6400800"/>
                <a:gd name="connsiteY3506" fmla="*/ 294799 h 514350"/>
                <a:gd name="connsiteX3507" fmla="*/ 5613559 w 6400800"/>
                <a:gd name="connsiteY3507" fmla="*/ 297656 h 514350"/>
                <a:gd name="connsiteX3508" fmla="*/ 5611654 w 6400800"/>
                <a:gd name="connsiteY3508" fmla="*/ 310991 h 514350"/>
                <a:gd name="connsiteX3509" fmla="*/ 5608796 w 6400800"/>
                <a:gd name="connsiteY3509" fmla="*/ 292894 h 514350"/>
                <a:gd name="connsiteX3510" fmla="*/ 5608796 w 6400800"/>
                <a:gd name="connsiteY3510" fmla="*/ 290989 h 514350"/>
                <a:gd name="connsiteX3511" fmla="*/ 5594509 w 6400800"/>
                <a:gd name="connsiteY3511" fmla="*/ 241459 h 514350"/>
                <a:gd name="connsiteX3512" fmla="*/ 5595462 w 6400800"/>
                <a:gd name="connsiteY3512" fmla="*/ 258604 h 514350"/>
                <a:gd name="connsiteX3513" fmla="*/ 5595462 w 6400800"/>
                <a:gd name="connsiteY3513" fmla="*/ 259556 h 514350"/>
                <a:gd name="connsiteX3514" fmla="*/ 5595462 w 6400800"/>
                <a:gd name="connsiteY3514" fmla="*/ 261461 h 514350"/>
                <a:gd name="connsiteX3515" fmla="*/ 5593556 w 6400800"/>
                <a:gd name="connsiteY3515" fmla="*/ 259556 h 514350"/>
                <a:gd name="connsiteX3516" fmla="*/ 5592604 w 6400800"/>
                <a:gd name="connsiteY3516" fmla="*/ 250031 h 514350"/>
                <a:gd name="connsiteX3517" fmla="*/ 5594509 w 6400800"/>
                <a:gd name="connsiteY3517" fmla="*/ 241459 h 514350"/>
                <a:gd name="connsiteX3518" fmla="*/ 5578317 w 6400800"/>
                <a:gd name="connsiteY3518" fmla="*/ 284321 h 514350"/>
                <a:gd name="connsiteX3519" fmla="*/ 5578317 w 6400800"/>
                <a:gd name="connsiteY3519" fmla="*/ 286226 h 514350"/>
                <a:gd name="connsiteX3520" fmla="*/ 5577364 w 6400800"/>
                <a:gd name="connsiteY3520" fmla="*/ 285274 h 514350"/>
                <a:gd name="connsiteX3521" fmla="*/ 5578317 w 6400800"/>
                <a:gd name="connsiteY3521" fmla="*/ 284321 h 514350"/>
                <a:gd name="connsiteX3522" fmla="*/ 5573554 w 6400800"/>
                <a:gd name="connsiteY3522" fmla="*/ 299561 h 514350"/>
                <a:gd name="connsiteX3523" fmla="*/ 5576412 w 6400800"/>
                <a:gd name="connsiteY3523" fmla="*/ 305276 h 514350"/>
                <a:gd name="connsiteX3524" fmla="*/ 5577364 w 6400800"/>
                <a:gd name="connsiteY3524" fmla="*/ 307181 h 514350"/>
                <a:gd name="connsiteX3525" fmla="*/ 5576412 w 6400800"/>
                <a:gd name="connsiteY3525" fmla="*/ 325279 h 514350"/>
                <a:gd name="connsiteX3526" fmla="*/ 5576412 w 6400800"/>
                <a:gd name="connsiteY3526" fmla="*/ 328136 h 514350"/>
                <a:gd name="connsiteX3527" fmla="*/ 5575459 w 6400800"/>
                <a:gd name="connsiteY3527" fmla="*/ 319564 h 514350"/>
                <a:gd name="connsiteX3528" fmla="*/ 5573554 w 6400800"/>
                <a:gd name="connsiteY3528" fmla="*/ 303371 h 514350"/>
                <a:gd name="connsiteX3529" fmla="*/ 5573554 w 6400800"/>
                <a:gd name="connsiteY3529" fmla="*/ 299561 h 514350"/>
                <a:gd name="connsiteX3530" fmla="*/ 5550694 w 6400800"/>
                <a:gd name="connsiteY3530" fmla="*/ 308134 h 514350"/>
                <a:gd name="connsiteX3531" fmla="*/ 5549742 w 6400800"/>
                <a:gd name="connsiteY3531" fmla="*/ 301466 h 514350"/>
                <a:gd name="connsiteX3532" fmla="*/ 5551646 w 6400800"/>
                <a:gd name="connsiteY3532" fmla="*/ 294799 h 514350"/>
                <a:gd name="connsiteX3533" fmla="*/ 5552599 w 6400800"/>
                <a:gd name="connsiteY3533" fmla="*/ 291941 h 514350"/>
                <a:gd name="connsiteX3534" fmla="*/ 5554504 w 6400800"/>
                <a:gd name="connsiteY3534" fmla="*/ 302419 h 514350"/>
                <a:gd name="connsiteX3535" fmla="*/ 5552599 w 6400800"/>
                <a:gd name="connsiteY3535" fmla="*/ 306229 h 514350"/>
                <a:gd name="connsiteX3536" fmla="*/ 5550694 w 6400800"/>
                <a:gd name="connsiteY3536" fmla="*/ 308134 h 514350"/>
                <a:gd name="connsiteX3537" fmla="*/ 5557362 w 6400800"/>
                <a:gd name="connsiteY3537" fmla="*/ 313849 h 514350"/>
                <a:gd name="connsiteX3538" fmla="*/ 5557362 w 6400800"/>
                <a:gd name="connsiteY3538" fmla="*/ 313849 h 514350"/>
                <a:gd name="connsiteX3539" fmla="*/ 5553551 w 6400800"/>
                <a:gd name="connsiteY3539" fmla="*/ 318611 h 514350"/>
                <a:gd name="connsiteX3540" fmla="*/ 5556409 w 6400800"/>
                <a:gd name="connsiteY3540" fmla="*/ 310039 h 514350"/>
                <a:gd name="connsiteX3541" fmla="*/ 5557362 w 6400800"/>
                <a:gd name="connsiteY3541" fmla="*/ 313849 h 514350"/>
                <a:gd name="connsiteX3542" fmla="*/ 5557362 w 6400800"/>
                <a:gd name="connsiteY3542" fmla="*/ 313849 h 514350"/>
                <a:gd name="connsiteX3543" fmla="*/ 5561171 w 6400800"/>
                <a:gd name="connsiteY3543" fmla="*/ 359569 h 514350"/>
                <a:gd name="connsiteX3544" fmla="*/ 5561171 w 6400800"/>
                <a:gd name="connsiteY3544" fmla="*/ 361474 h 514350"/>
                <a:gd name="connsiteX3545" fmla="*/ 5560219 w 6400800"/>
                <a:gd name="connsiteY3545" fmla="*/ 360521 h 514350"/>
                <a:gd name="connsiteX3546" fmla="*/ 5558314 w 6400800"/>
                <a:gd name="connsiteY3546" fmla="*/ 350996 h 514350"/>
                <a:gd name="connsiteX3547" fmla="*/ 5560219 w 6400800"/>
                <a:gd name="connsiteY3547" fmla="*/ 342424 h 514350"/>
                <a:gd name="connsiteX3548" fmla="*/ 5561171 w 6400800"/>
                <a:gd name="connsiteY3548" fmla="*/ 359569 h 514350"/>
                <a:gd name="connsiteX3549" fmla="*/ 5559267 w 6400800"/>
                <a:gd name="connsiteY3549" fmla="*/ 303371 h 514350"/>
                <a:gd name="connsiteX3550" fmla="*/ 5559267 w 6400800"/>
                <a:gd name="connsiteY3550" fmla="*/ 303371 h 514350"/>
                <a:gd name="connsiteX3551" fmla="*/ 5559267 w 6400800"/>
                <a:gd name="connsiteY3551" fmla="*/ 303371 h 514350"/>
                <a:gd name="connsiteX3552" fmla="*/ 5559267 w 6400800"/>
                <a:gd name="connsiteY3552" fmla="*/ 303371 h 514350"/>
                <a:gd name="connsiteX3553" fmla="*/ 5557362 w 6400800"/>
                <a:gd name="connsiteY3553" fmla="*/ 277654 h 514350"/>
                <a:gd name="connsiteX3554" fmla="*/ 5558314 w 6400800"/>
                <a:gd name="connsiteY3554" fmla="*/ 283369 h 514350"/>
                <a:gd name="connsiteX3555" fmla="*/ 5559267 w 6400800"/>
                <a:gd name="connsiteY3555" fmla="*/ 293846 h 514350"/>
                <a:gd name="connsiteX3556" fmla="*/ 5557362 w 6400800"/>
                <a:gd name="connsiteY3556" fmla="*/ 296704 h 514350"/>
                <a:gd name="connsiteX3557" fmla="*/ 5554504 w 6400800"/>
                <a:gd name="connsiteY3557" fmla="*/ 287179 h 514350"/>
                <a:gd name="connsiteX3558" fmla="*/ 5557362 w 6400800"/>
                <a:gd name="connsiteY3558" fmla="*/ 277654 h 514350"/>
                <a:gd name="connsiteX3559" fmla="*/ 5553551 w 6400800"/>
                <a:gd name="connsiteY3559" fmla="*/ 252889 h 514350"/>
                <a:gd name="connsiteX3560" fmla="*/ 5553551 w 6400800"/>
                <a:gd name="connsiteY3560" fmla="*/ 252889 h 514350"/>
                <a:gd name="connsiteX3561" fmla="*/ 5553551 w 6400800"/>
                <a:gd name="connsiteY3561" fmla="*/ 253841 h 514350"/>
                <a:gd name="connsiteX3562" fmla="*/ 5555456 w 6400800"/>
                <a:gd name="connsiteY3562" fmla="*/ 268129 h 514350"/>
                <a:gd name="connsiteX3563" fmla="*/ 5555456 w 6400800"/>
                <a:gd name="connsiteY3563" fmla="*/ 270986 h 514350"/>
                <a:gd name="connsiteX3564" fmla="*/ 5552599 w 6400800"/>
                <a:gd name="connsiteY3564" fmla="*/ 275749 h 514350"/>
                <a:gd name="connsiteX3565" fmla="*/ 5549742 w 6400800"/>
                <a:gd name="connsiteY3565" fmla="*/ 280511 h 514350"/>
                <a:gd name="connsiteX3566" fmla="*/ 5549742 w 6400800"/>
                <a:gd name="connsiteY3566" fmla="*/ 280511 h 514350"/>
                <a:gd name="connsiteX3567" fmla="*/ 5549742 w 6400800"/>
                <a:gd name="connsiteY3567" fmla="*/ 280511 h 514350"/>
                <a:gd name="connsiteX3568" fmla="*/ 5545931 w 6400800"/>
                <a:gd name="connsiteY3568" fmla="*/ 286226 h 514350"/>
                <a:gd name="connsiteX3569" fmla="*/ 5544979 w 6400800"/>
                <a:gd name="connsiteY3569" fmla="*/ 281464 h 514350"/>
                <a:gd name="connsiteX3570" fmla="*/ 5546884 w 6400800"/>
                <a:gd name="connsiteY3570" fmla="*/ 275749 h 514350"/>
                <a:gd name="connsiteX3571" fmla="*/ 5549742 w 6400800"/>
                <a:gd name="connsiteY3571" fmla="*/ 261461 h 514350"/>
                <a:gd name="connsiteX3572" fmla="*/ 5553551 w 6400800"/>
                <a:gd name="connsiteY3572" fmla="*/ 252889 h 514350"/>
                <a:gd name="connsiteX3573" fmla="*/ 5548789 w 6400800"/>
                <a:gd name="connsiteY3573" fmla="*/ 226219 h 514350"/>
                <a:gd name="connsiteX3574" fmla="*/ 5549742 w 6400800"/>
                <a:gd name="connsiteY3574" fmla="*/ 230029 h 514350"/>
                <a:gd name="connsiteX3575" fmla="*/ 5550694 w 6400800"/>
                <a:gd name="connsiteY3575" fmla="*/ 234791 h 514350"/>
                <a:gd name="connsiteX3576" fmla="*/ 5547837 w 6400800"/>
                <a:gd name="connsiteY3576" fmla="*/ 230029 h 514350"/>
                <a:gd name="connsiteX3577" fmla="*/ 5548789 w 6400800"/>
                <a:gd name="connsiteY3577" fmla="*/ 226219 h 514350"/>
                <a:gd name="connsiteX3578" fmla="*/ 5546884 w 6400800"/>
                <a:gd name="connsiteY3578" fmla="*/ 235744 h 514350"/>
                <a:gd name="connsiteX3579" fmla="*/ 5550694 w 6400800"/>
                <a:gd name="connsiteY3579" fmla="*/ 244316 h 514350"/>
                <a:gd name="connsiteX3580" fmla="*/ 5544979 w 6400800"/>
                <a:gd name="connsiteY3580" fmla="*/ 259556 h 514350"/>
                <a:gd name="connsiteX3581" fmla="*/ 5544026 w 6400800"/>
                <a:gd name="connsiteY3581" fmla="*/ 262414 h 514350"/>
                <a:gd name="connsiteX3582" fmla="*/ 5543074 w 6400800"/>
                <a:gd name="connsiteY3582" fmla="*/ 257651 h 514350"/>
                <a:gd name="connsiteX3583" fmla="*/ 5542121 w 6400800"/>
                <a:gd name="connsiteY3583" fmla="*/ 254794 h 514350"/>
                <a:gd name="connsiteX3584" fmla="*/ 5546884 w 6400800"/>
                <a:gd name="connsiteY3584" fmla="*/ 235744 h 514350"/>
                <a:gd name="connsiteX3585" fmla="*/ 5540217 w 6400800"/>
                <a:gd name="connsiteY3585" fmla="*/ 218599 h 514350"/>
                <a:gd name="connsiteX3586" fmla="*/ 5539264 w 6400800"/>
                <a:gd name="connsiteY3586" fmla="*/ 220504 h 514350"/>
                <a:gd name="connsiteX3587" fmla="*/ 5538312 w 6400800"/>
                <a:gd name="connsiteY3587" fmla="*/ 223361 h 514350"/>
                <a:gd name="connsiteX3588" fmla="*/ 5536406 w 6400800"/>
                <a:gd name="connsiteY3588" fmla="*/ 210026 h 514350"/>
                <a:gd name="connsiteX3589" fmla="*/ 5540217 w 6400800"/>
                <a:gd name="connsiteY3589" fmla="*/ 218599 h 514350"/>
                <a:gd name="connsiteX3590" fmla="*/ 5507831 w 6400800"/>
                <a:gd name="connsiteY3590" fmla="*/ 312896 h 514350"/>
                <a:gd name="connsiteX3591" fmla="*/ 5507831 w 6400800"/>
                <a:gd name="connsiteY3591" fmla="*/ 312896 h 514350"/>
                <a:gd name="connsiteX3592" fmla="*/ 5507831 w 6400800"/>
                <a:gd name="connsiteY3592" fmla="*/ 313849 h 514350"/>
                <a:gd name="connsiteX3593" fmla="*/ 5507831 w 6400800"/>
                <a:gd name="connsiteY3593" fmla="*/ 312896 h 514350"/>
                <a:gd name="connsiteX3594" fmla="*/ 5481162 w 6400800"/>
                <a:gd name="connsiteY3594" fmla="*/ 326231 h 514350"/>
                <a:gd name="connsiteX3595" fmla="*/ 5480209 w 6400800"/>
                <a:gd name="connsiteY3595" fmla="*/ 330994 h 514350"/>
                <a:gd name="connsiteX3596" fmla="*/ 5479256 w 6400800"/>
                <a:gd name="connsiteY3596" fmla="*/ 324326 h 514350"/>
                <a:gd name="connsiteX3597" fmla="*/ 5479256 w 6400800"/>
                <a:gd name="connsiteY3597" fmla="*/ 322421 h 514350"/>
                <a:gd name="connsiteX3598" fmla="*/ 5478304 w 6400800"/>
                <a:gd name="connsiteY3598" fmla="*/ 311944 h 514350"/>
                <a:gd name="connsiteX3599" fmla="*/ 5482114 w 6400800"/>
                <a:gd name="connsiteY3599" fmla="*/ 325279 h 514350"/>
                <a:gd name="connsiteX3600" fmla="*/ 5481162 w 6400800"/>
                <a:gd name="connsiteY3600" fmla="*/ 326231 h 514350"/>
                <a:gd name="connsiteX3601" fmla="*/ 5493544 w 6400800"/>
                <a:gd name="connsiteY3601" fmla="*/ 339566 h 514350"/>
                <a:gd name="connsiteX3602" fmla="*/ 5493544 w 6400800"/>
                <a:gd name="connsiteY3602" fmla="*/ 339566 h 514350"/>
                <a:gd name="connsiteX3603" fmla="*/ 5493544 w 6400800"/>
                <a:gd name="connsiteY3603" fmla="*/ 339566 h 514350"/>
                <a:gd name="connsiteX3604" fmla="*/ 5493544 w 6400800"/>
                <a:gd name="connsiteY3604" fmla="*/ 339566 h 514350"/>
                <a:gd name="connsiteX3605" fmla="*/ 5488781 w 6400800"/>
                <a:gd name="connsiteY3605" fmla="*/ 261461 h 514350"/>
                <a:gd name="connsiteX3606" fmla="*/ 5488781 w 6400800"/>
                <a:gd name="connsiteY3606" fmla="*/ 261461 h 514350"/>
                <a:gd name="connsiteX3607" fmla="*/ 5490687 w 6400800"/>
                <a:gd name="connsiteY3607" fmla="*/ 267176 h 514350"/>
                <a:gd name="connsiteX3608" fmla="*/ 5487829 w 6400800"/>
                <a:gd name="connsiteY3608" fmla="*/ 264319 h 514350"/>
                <a:gd name="connsiteX3609" fmla="*/ 5488781 w 6400800"/>
                <a:gd name="connsiteY3609" fmla="*/ 261461 h 514350"/>
                <a:gd name="connsiteX3610" fmla="*/ 5483067 w 6400800"/>
                <a:gd name="connsiteY3610" fmla="*/ 280511 h 514350"/>
                <a:gd name="connsiteX3611" fmla="*/ 5484971 w 6400800"/>
                <a:gd name="connsiteY3611" fmla="*/ 272891 h 514350"/>
                <a:gd name="connsiteX3612" fmla="*/ 5496401 w 6400800"/>
                <a:gd name="connsiteY3612" fmla="*/ 291941 h 514350"/>
                <a:gd name="connsiteX3613" fmla="*/ 5500212 w 6400800"/>
                <a:gd name="connsiteY3613" fmla="*/ 297656 h 514350"/>
                <a:gd name="connsiteX3614" fmla="*/ 5497354 w 6400800"/>
                <a:gd name="connsiteY3614" fmla="*/ 307181 h 514350"/>
                <a:gd name="connsiteX3615" fmla="*/ 5496401 w 6400800"/>
                <a:gd name="connsiteY3615" fmla="*/ 310991 h 514350"/>
                <a:gd name="connsiteX3616" fmla="*/ 5493544 w 6400800"/>
                <a:gd name="connsiteY3616" fmla="*/ 307181 h 514350"/>
                <a:gd name="connsiteX3617" fmla="*/ 5495449 w 6400800"/>
                <a:gd name="connsiteY3617" fmla="*/ 311944 h 514350"/>
                <a:gd name="connsiteX3618" fmla="*/ 5494496 w 6400800"/>
                <a:gd name="connsiteY3618" fmla="*/ 319564 h 514350"/>
                <a:gd name="connsiteX3619" fmla="*/ 5492592 w 6400800"/>
                <a:gd name="connsiteY3619" fmla="*/ 330041 h 514350"/>
                <a:gd name="connsiteX3620" fmla="*/ 5488781 w 6400800"/>
                <a:gd name="connsiteY3620" fmla="*/ 333851 h 514350"/>
                <a:gd name="connsiteX3621" fmla="*/ 5485924 w 6400800"/>
                <a:gd name="connsiteY3621" fmla="*/ 327184 h 514350"/>
                <a:gd name="connsiteX3622" fmla="*/ 5487829 w 6400800"/>
                <a:gd name="connsiteY3622" fmla="*/ 312896 h 514350"/>
                <a:gd name="connsiteX3623" fmla="*/ 5489734 w 6400800"/>
                <a:gd name="connsiteY3623" fmla="*/ 299561 h 514350"/>
                <a:gd name="connsiteX3624" fmla="*/ 5484019 w 6400800"/>
                <a:gd name="connsiteY3624" fmla="*/ 311944 h 514350"/>
                <a:gd name="connsiteX3625" fmla="*/ 5483067 w 6400800"/>
                <a:gd name="connsiteY3625" fmla="*/ 313849 h 514350"/>
                <a:gd name="connsiteX3626" fmla="*/ 5483067 w 6400800"/>
                <a:gd name="connsiteY3626" fmla="*/ 312896 h 514350"/>
                <a:gd name="connsiteX3627" fmla="*/ 5478304 w 6400800"/>
                <a:gd name="connsiteY3627" fmla="*/ 292894 h 514350"/>
                <a:gd name="connsiteX3628" fmla="*/ 5479256 w 6400800"/>
                <a:gd name="connsiteY3628" fmla="*/ 309086 h 514350"/>
                <a:gd name="connsiteX3629" fmla="*/ 5479256 w 6400800"/>
                <a:gd name="connsiteY3629" fmla="*/ 308134 h 514350"/>
                <a:gd name="connsiteX3630" fmla="*/ 5476399 w 6400800"/>
                <a:gd name="connsiteY3630" fmla="*/ 300514 h 514350"/>
                <a:gd name="connsiteX3631" fmla="*/ 5483067 w 6400800"/>
                <a:gd name="connsiteY3631" fmla="*/ 280511 h 514350"/>
                <a:gd name="connsiteX3632" fmla="*/ 5472589 w 6400800"/>
                <a:gd name="connsiteY3632" fmla="*/ 254794 h 514350"/>
                <a:gd name="connsiteX3633" fmla="*/ 5475446 w 6400800"/>
                <a:gd name="connsiteY3633" fmla="*/ 258604 h 514350"/>
                <a:gd name="connsiteX3634" fmla="*/ 5471637 w 6400800"/>
                <a:gd name="connsiteY3634" fmla="*/ 268129 h 514350"/>
                <a:gd name="connsiteX3635" fmla="*/ 5468779 w 6400800"/>
                <a:gd name="connsiteY3635" fmla="*/ 249079 h 514350"/>
                <a:gd name="connsiteX3636" fmla="*/ 5472589 w 6400800"/>
                <a:gd name="connsiteY3636" fmla="*/ 254794 h 514350"/>
                <a:gd name="connsiteX3637" fmla="*/ 5452587 w 6400800"/>
                <a:gd name="connsiteY3637" fmla="*/ 208121 h 514350"/>
                <a:gd name="connsiteX3638" fmla="*/ 5452587 w 6400800"/>
                <a:gd name="connsiteY3638" fmla="*/ 210026 h 514350"/>
                <a:gd name="connsiteX3639" fmla="*/ 5454492 w 6400800"/>
                <a:gd name="connsiteY3639" fmla="*/ 225266 h 514350"/>
                <a:gd name="connsiteX3640" fmla="*/ 5454492 w 6400800"/>
                <a:gd name="connsiteY3640" fmla="*/ 228124 h 514350"/>
                <a:gd name="connsiteX3641" fmla="*/ 5450681 w 6400800"/>
                <a:gd name="connsiteY3641" fmla="*/ 225266 h 514350"/>
                <a:gd name="connsiteX3642" fmla="*/ 5452587 w 6400800"/>
                <a:gd name="connsiteY3642" fmla="*/ 208121 h 514350"/>
                <a:gd name="connsiteX3643" fmla="*/ 5449729 w 6400800"/>
                <a:gd name="connsiteY3643" fmla="*/ 250031 h 514350"/>
                <a:gd name="connsiteX3644" fmla="*/ 5451634 w 6400800"/>
                <a:gd name="connsiteY3644" fmla="*/ 228124 h 514350"/>
                <a:gd name="connsiteX3645" fmla="*/ 5453539 w 6400800"/>
                <a:gd name="connsiteY3645" fmla="*/ 230029 h 514350"/>
                <a:gd name="connsiteX3646" fmla="*/ 5455444 w 6400800"/>
                <a:gd name="connsiteY3646" fmla="*/ 232886 h 514350"/>
                <a:gd name="connsiteX3647" fmla="*/ 5456396 w 6400800"/>
                <a:gd name="connsiteY3647" fmla="*/ 243364 h 514350"/>
                <a:gd name="connsiteX3648" fmla="*/ 5459254 w 6400800"/>
                <a:gd name="connsiteY3648" fmla="*/ 282416 h 514350"/>
                <a:gd name="connsiteX3649" fmla="*/ 5460206 w 6400800"/>
                <a:gd name="connsiteY3649" fmla="*/ 299561 h 514350"/>
                <a:gd name="connsiteX3650" fmla="*/ 5455444 w 6400800"/>
                <a:gd name="connsiteY3650" fmla="*/ 313849 h 514350"/>
                <a:gd name="connsiteX3651" fmla="*/ 5447824 w 6400800"/>
                <a:gd name="connsiteY3651" fmla="*/ 280511 h 514350"/>
                <a:gd name="connsiteX3652" fmla="*/ 5446871 w 6400800"/>
                <a:gd name="connsiteY3652" fmla="*/ 276701 h 514350"/>
                <a:gd name="connsiteX3653" fmla="*/ 5449729 w 6400800"/>
                <a:gd name="connsiteY3653" fmla="*/ 250031 h 514350"/>
                <a:gd name="connsiteX3654" fmla="*/ 5443062 w 6400800"/>
                <a:gd name="connsiteY3654" fmla="*/ 327184 h 514350"/>
                <a:gd name="connsiteX3655" fmla="*/ 5445919 w 6400800"/>
                <a:gd name="connsiteY3655" fmla="*/ 343376 h 514350"/>
                <a:gd name="connsiteX3656" fmla="*/ 5443062 w 6400800"/>
                <a:gd name="connsiteY3656" fmla="*/ 334804 h 514350"/>
                <a:gd name="connsiteX3657" fmla="*/ 5443062 w 6400800"/>
                <a:gd name="connsiteY3657" fmla="*/ 327184 h 514350"/>
                <a:gd name="connsiteX3658" fmla="*/ 5417344 w 6400800"/>
                <a:gd name="connsiteY3658" fmla="*/ 318611 h 514350"/>
                <a:gd name="connsiteX3659" fmla="*/ 5419249 w 6400800"/>
                <a:gd name="connsiteY3659" fmla="*/ 312896 h 514350"/>
                <a:gd name="connsiteX3660" fmla="*/ 5421154 w 6400800"/>
                <a:gd name="connsiteY3660" fmla="*/ 320516 h 514350"/>
                <a:gd name="connsiteX3661" fmla="*/ 5421154 w 6400800"/>
                <a:gd name="connsiteY3661" fmla="*/ 321469 h 514350"/>
                <a:gd name="connsiteX3662" fmla="*/ 5421154 w 6400800"/>
                <a:gd name="connsiteY3662" fmla="*/ 320516 h 514350"/>
                <a:gd name="connsiteX3663" fmla="*/ 5421154 w 6400800"/>
                <a:gd name="connsiteY3663" fmla="*/ 322421 h 514350"/>
                <a:gd name="connsiteX3664" fmla="*/ 5418296 w 6400800"/>
                <a:gd name="connsiteY3664" fmla="*/ 331946 h 514350"/>
                <a:gd name="connsiteX3665" fmla="*/ 5417344 w 6400800"/>
                <a:gd name="connsiteY3665" fmla="*/ 329089 h 514350"/>
                <a:gd name="connsiteX3666" fmla="*/ 5417344 w 6400800"/>
                <a:gd name="connsiteY3666" fmla="*/ 318611 h 514350"/>
                <a:gd name="connsiteX3667" fmla="*/ 5416392 w 6400800"/>
                <a:gd name="connsiteY3667" fmla="*/ 334804 h 514350"/>
                <a:gd name="connsiteX3668" fmla="*/ 5417344 w 6400800"/>
                <a:gd name="connsiteY3668" fmla="*/ 335756 h 514350"/>
                <a:gd name="connsiteX3669" fmla="*/ 5416392 w 6400800"/>
                <a:gd name="connsiteY3669" fmla="*/ 337661 h 514350"/>
                <a:gd name="connsiteX3670" fmla="*/ 5416392 w 6400800"/>
                <a:gd name="connsiteY3670" fmla="*/ 334804 h 514350"/>
                <a:gd name="connsiteX3671" fmla="*/ 5405914 w 6400800"/>
                <a:gd name="connsiteY3671" fmla="*/ 325279 h 514350"/>
                <a:gd name="connsiteX3672" fmla="*/ 5407819 w 6400800"/>
                <a:gd name="connsiteY3672" fmla="*/ 271939 h 514350"/>
                <a:gd name="connsiteX3673" fmla="*/ 5407819 w 6400800"/>
                <a:gd name="connsiteY3673" fmla="*/ 267176 h 514350"/>
                <a:gd name="connsiteX3674" fmla="*/ 5414487 w 6400800"/>
                <a:gd name="connsiteY3674" fmla="*/ 292894 h 514350"/>
                <a:gd name="connsiteX3675" fmla="*/ 5414487 w 6400800"/>
                <a:gd name="connsiteY3675" fmla="*/ 293846 h 514350"/>
                <a:gd name="connsiteX3676" fmla="*/ 5411629 w 6400800"/>
                <a:gd name="connsiteY3676" fmla="*/ 303371 h 514350"/>
                <a:gd name="connsiteX3677" fmla="*/ 5404962 w 6400800"/>
                <a:gd name="connsiteY3677" fmla="*/ 331946 h 514350"/>
                <a:gd name="connsiteX3678" fmla="*/ 5404962 w 6400800"/>
                <a:gd name="connsiteY3678" fmla="*/ 332899 h 514350"/>
                <a:gd name="connsiteX3679" fmla="*/ 5405914 w 6400800"/>
                <a:gd name="connsiteY3679" fmla="*/ 325279 h 514350"/>
                <a:gd name="connsiteX3680" fmla="*/ 5384006 w 6400800"/>
                <a:gd name="connsiteY3680" fmla="*/ 310991 h 514350"/>
                <a:gd name="connsiteX3681" fmla="*/ 5386864 w 6400800"/>
                <a:gd name="connsiteY3681" fmla="*/ 334804 h 514350"/>
                <a:gd name="connsiteX3682" fmla="*/ 5384959 w 6400800"/>
                <a:gd name="connsiteY3682" fmla="*/ 341471 h 514350"/>
                <a:gd name="connsiteX3683" fmla="*/ 5382101 w 6400800"/>
                <a:gd name="connsiteY3683" fmla="*/ 325279 h 514350"/>
                <a:gd name="connsiteX3684" fmla="*/ 5378292 w 6400800"/>
                <a:gd name="connsiteY3684" fmla="*/ 305276 h 514350"/>
                <a:gd name="connsiteX3685" fmla="*/ 5381149 w 6400800"/>
                <a:gd name="connsiteY3685" fmla="*/ 294799 h 514350"/>
                <a:gd name="connsiteX3686" fmla="*/ 5384006 w 6400800"/>
                <a:gd name="connsiteY3686" fmla="*/ 310991 h 514350"/>
                <a:gd name="connsiteX3687" fmla="*/ 5379244 w 6400800"/>
                <a:gd name="connsiteY3687" fmla="*/ 274796 h 514350"/>
                <a:gd name="connsiteX3688" fmla="*/ 5379244 w 6400800"/>
                <a:gd name="connsiteY3688" fmla="*/ 271939 h 514350"/>
                <a:gd name="connsiteX3689" fmla="*/ 5381149 w 6400800"/>
                <a:gd name="connsiteY3689" fmla="*/ 284321 h 514350"/>
                <a:gd name="connsiteX3690" fmla="*/ 5380196 w 6400800"/>
                <a:gd name="connsiteY3690" fmla="*/ 285274 h 514350"/>
                <a:gd name="connsiteX3691" fmla="*/ 5378292 w 6400800"/>
                <a:gd name="connsiteY3691" fmla="*/ 290036 h 514350"/>
                <a:gd name="connsiteX3692" fmla="*/ 5379244 w 6400800"/>
                <a:gd name="connsiteY3692" fmla="*/ 274796 h 514350"/>
                <a:gd name="connsiteX3693" fmla="*/ 5332571 w 6400800"/>
                <a:gd name="connsiteY3693" fmla="*/ 321469 h 514350"/>
                <a:gd name="connsiteX3694" fmla="*/ 5338287 w 6400800"/>
                <a:gd name="connsiteY3694" fmla="*/ 309086 h 514350"/>
                <a:gd name="connsiteX3695" fmla="*/ 5338287 w 6400800"/>
                <a:gd name="connsiteY3695" fmla="*/ 310039 h 514350"/>
                <a:gd name="connsiteX3696" fmla="*/ 5326856 w 6400800"/>
                <a:gd name="connsiteY3696" fmla="*/ 351949 h 514350"/>
                <a:gd name="connsiteX3697" fmla="*/ 5323999 w 6400800"/>
                <a:gd name="connsiteY3697" fmla="*/ 336709 h 514350"/>
                <a:gd name="connsiteX3698" fmla="*/ 5332571 w 6400800"/>
                <a:gd name="connsiteY3698" fmla="*/ 321469 h 514350"/>
                <a:gd name="connsiteX3699" fmla="*/ 5319237 w 6400800"/>
                <a:gd name="connsiteY3699" fmla="*/ 350996 h 514350"/>
                <a:gd name="connsiteX3700" fmla="*/ 5323046 w 6400800"/>
                <a:gd name="connsiteY3700" fmla="*/ 342424 h 514350"/>
                <a:gd name="connsiteX3701" fmla="*/ 5322094 w 6400800"/>
                <a:gd name="connsiteY3701" fmla="*/ 371951 h 514350"/>
                <a:gd name="connsiteX3702" fmla="*/ 5319237 w 6400800"/>
                <a:gd name="connsiteY3702" fmla="*/ 362426 h 514350"/>
                <a:gd name="connsiteX3703" fmla="*/ 5319237 w 6400800"/>
                <a:gd name="connsiteY3703" fmla="*/ 350996 h 514350"/>
                <a:gd name="connsiteX3704" fmla="*/ 5316379 w 6400800"/>
                <a:gd name="connsiteY3704" fmla="*/ 392906 h 514350"/>
                <a:gd name="connsiteX3705" fmla="*/ 5317331 w 6400800"/>
                <a:gd name="connsiteY3705" fmla="*/ 382429 h 514350"/>
                <a:gd name="connsiteX3706" fmla="*/ 5318284 w 6400800"/>
                <a:gd name="connsiteY3706" fmla="*/ 390049 h 514350"/>
                <a:gd name="connsiteX3707" fmla="*/ 5315426 w 6400800"/>
                <a:gd name="connsiteY3707" fmla="*/ 399574 h 514350"/>
                <a:gd name="connsiteX3708" fmla="*/ 5316379 w 6400800"/>
                <a:gd name="connsiteY3708" fmla="*/ 392906 h 514350"/>
                <a:gd name="connsiteX3709" fmla="*/ 5285899 w 6400800"/>
                <a:gd name="connsiteY3709" fmla="*/ 293846 h 514350"/>
                <a:gd name="connsiteX3710" fmla="*/ 5286851 w 6400800"/>
                <a:gd name="connsiteY3710" fmla="*/ 298609 h 514350"/>
                <a:gd name="connsiteX3711" fmla="*/ 5283994 w 6400800"/>
                <a:gd name="connsiteY3711" fmla="*/ 302419 h 514350"/>
                <a:gd name="connsiteX3712" fmla="*/ 5285899 w 6400800"/>
                <a:gd name="connsiteY3712" fmla="*/ 293846 h 514350"/>
                <a:gd name="connsiteX3713" fmla="*/ 5279231 w 6400800"/>
                <a:gd name="connsiteY3713" fmla="*/ 319564 h 514350"/>
                <a:gd name="connsiteX3714" fmla="*/ 5282089 w 6400800"/>
                <a:gd name="connsiteY3714" fmla="*/ 311944 h 514350"/>
                <a:gd name="connsiteX3715" fmla="*/ 5287804 w 6400800"/>
                <a:gd name="connsiteY3715" fmla="*/ 302419 h 514350"/>
                <a:gd name="connsiteX3716" fmla="*/ 5288756 w 6400800"/>
                <a:gd name="connsiteY3716" fmla="*/ 309086 h 514350"/>
                <a:gd name="connsiteX3717" fmla="*/ 5292567 w 6400800"/>
                <a:gd name="connsiteY3717" fmla="*/ 340519 h 514350"/>
                <a:gd name="connsiteX3718" fmla="*/ 5287804 w 6400800"/>
                <a:gd name="connsiteY3718" fmla="*/ 363379 h 514350"/>
                <a:gd name="connsiteX3719" fmla="*/ 5287804 w 6400800"/>
                <a:gd name="connsiteY3719" fmla="*/ 351949 h 514350"/>
                <a:gd name="connsiteX3720" fmla="*/ 5287804 w 6400800"/>
                <a:gd name="connsiteY3720" fmla="*/ 335756 h 514350"/>
                <a:gd name="connsiteX3721" fmla="*/ 5283994 w 6400800"/>
                <a:gd name="connsiteY3721" fmla="*/ 350996 h 514350"/>
                <a:gd name="connsiteX3722" fmla="*/ 5280184 w 6400800"/>
                <a:gd name="connsiteY3722" fmla="*/ 369094 h 514350"/>
                <a:gd name="connsiteX3723" fmla="*/ 5280184 w 6400800"/>
                <a:gd name="connsiteY3723" fmla="*/ 370046 h 514350"/>
                <a:gd name="connsiteX3724" fmla="*/ 5277326 w 6400800"/>
                <a:gd name="connsiteY3724" fmla="*/ 350044 h 514350"/>
                <a:gd name="connsiteX3725" fmla="*/ 5275421 w 6400800"/>
                <a:gd name="connsiteY3725" fmla="*/ 335756 h 514350"/>
                <a:gd name="connsiteX3726" fmla="*/ 5279231 w 6400800"/>
                <a:gd name="connsiteY3726" fmla="*/ 319564 h 514350"/>
                <a:gd name="connsiteX3727" fmla="*/ 5236369 w 6400800"/>
                <a:gd name="connsiteY3727" fmla="*/ 318611 h 514350"/>
                <a:gd name="connsiteX3728" fmla="*/ 5235417 w 6400800"/>
                <a:gd name="connsiteY3728" fmla="*/ 320516 h 514350"/>
                <a:gd name="connsiteX3729" fmla="*/ 5230654 w 6400800"/>
                <a:gd name="connsiteY3729" fmla="*/ 311944 h 514350"/>
                <a:gd name="connsiteX3730" fmla="*/ 5230654 w 6400800"/>
                <a:gd name="connsiteY3730" fmla="*/ 310991 h 514350"/>
                <a:gd name="connsiteX3731" fmla="*/ 5239226 w 6400800"/>
                <a:gd name="connsiteY3731" fmla="*/ 295751 h 514350"/>
                <a:gd name="connsiteX3732" fmla="*/ 5236369 w 6400800"/>
                <a:gd name="connsiteY3732" fmla="*/ 318611 h 514350"/>
                <a:gd name="connsiteX3733" fmla="*/ 5230654 w 6400800"/>
                <a:gd name="connsiteY3733" fmla="*/ 281464 h 514350"/>
                <a:gd name="connsiteX3734" fmla="*/ 5237321 w 6400800"/>
                <a:gd name="connsiteY3734" fmla="*/ 265271 h 514350"/>
                <a:gd name="connsiteX3735" fmla="*/ 5243989 w 6400800"/>
                <a:gd name="connsiteY3735" fmla="*/ 251936 h 514350"/>
                <a:gd name="connsiteX3736" fmla="*/ 5242084 w 6400800"/>
                <a:gd name="connsiteY3736" fmla="*/ 264319 h 514350"/>
                <a:gd name="connsiteX3737" fmla="*/ 5240179 w 6400800"/>
                <a:gd name="connsiteY3737" fmla="*/ 283369 h 514350"/>
                <a:gd name="connsiteX3738" fmla="*/ 5228749 w 6400800"/>
                <a:gd name="connsiteY3738" fmla="*/ 299561 h 514350"/>
                <a:gd name="connsiteX3739" fmla="*/ 5227796 w 6400800"/>
                <a:gd name="connsiteY3739" fmla="*/ 290036 h 514350"/>
                <a:gd name="connsiteX3740" fmla="*/ 5230654 w 6400800"/>
                <a:gd name="connsiteY3740" fmla="*/ 281464 h 514350"/>
                <a:gd name="connsiteX3741" fmla="*/ 5211604 w 6400800"/>
                <a:gd name="connsiteY3741" fmla="*/ 344329 h 514350"/>
                <a:gd name="connsiteX3742" fmla="*/ 5213509 w 6400800"/>
                <a:gd name="connsiteY3742" fmla="*/ 341471 h 514350"/>
                <a:gd name="connsiteX3743" fmla="*/ 5213509 w 6400800"/>
                <a:gd name="connsiteY3743" fmla="*/ 341471 h 514350"/>
                <a:gd name="connsiteX3744" fmla="*/ 5213509 w 6400800"/>
                <a:gd name="connsiteY3744" fmla="*/ 342424 h 514350"/>
                <a:gd name="connsiteX3745" fmla="*/ 5211604 w 6400800"/>
                <a:gd name="connsiteY3745" fmla="*/ 344329 h 514350"/>
                <a:gd name="connsiteX3746" fmla="*/ 5211604 w 6400800"/>
                <a:gd name="connsiteY3746" fmla="*/ 344329 h 514350"/>
                <a:gd name="connsiteX3747" fmla="*/ 5214462 w 6400800"/>
                <a:gd name="connsiteY3747" fmla="*/ 343376 h 514350"/>
                <a:gd name="connsiteX3748" fmla="*/ 5216367 w 6400800"/>
                <a:gd name="connsiteY3748" fmla="*/ 348139 h 514350"/>
                <a:gd name="connsiteX3749" fmla="*/ 5213509 w 6400800"/>
                <a:gd name="connsiteY3749" fmla="*/ 352901 h 514350"/>
                <a:gd name="connsiteX3750" fmla="*/ 5212556 w 6400800"/>
                <a:gd name="connsiteY3750" fmla="*/ 350996 h 514350"/>
                <a:gd name="connsiteX3751" fmla="*/ 5212556 w 6400800"/>
                <a:gd name="connsiteY3751" fmla="*/ 349091 h 514350"/>
                <a:gd name="connsiteX3752" fmla="*/ 5214462 w 6400800"/>
                <a:gd name="connsiteY3752" fmla="*/ 343376 h 514350"/>
                <a:gd name="connsiteX3753" fmla="*/ 5214462 w 6400800"/>
                <a:gd name="connsiteY3753" fmla="*/ 343376 h 514350"/>
                <a:gd name="connsiteX3754" fmla="*/ 5211604 w 6400800"/>
                <a:gd name="connsiteY3754" fmla="*/ 290989 h 514350"/>
                <a:gd name="connsiteX3755" fmla="*/ 5211604 w 6400800"/>
                <a:gd name="connsiteY3755" fmla="*/ 290989 h 514350"/>
                <a:gd name="connsiteX3756" fmla="*/ 5213509 w 6400800"/>
                <a:gd name="connsiteY3756" fmla="*/ 296704 h 514350"/>
                <a:gd name="connsiteX3757" fmla="*/ 5210651 w 6400800"/>
                <a:gd name="connsiteY3757" fmla="*/ 302419 h 514350"/>
                <a:gd name="connsiteX3758" fmla="*/ 5211604 w 6400800"/>
                <a:gd name="connsiteY3758" fmla="*/ 290989 h 514350"/>
                <a:gd name="connsiteX3759" fmla="*/ 5189696 w 6400800"/>
                <a:gd name="connsiteY3759" fmla="*/ 260509 h 514350"/>
                <a:gd name="connsiteX3760" fmla="*/ 5189696 w 6400800"/>
                <a:gd name="connsiteY3760" fmla="*/ 264319 h 514350"/>
                <a:gd name="connsiteX3761" fmla="*/ 5186839 w 6400800"/>
                <a:gd name="connsiteY3761" fmla="*/ 258604 h 514350"/>
                <a:gd name="connsiteX3762" fmla="*/ 5187792 w 6400800"/>
                <a:gd name="connsiteY3762" fmla="*/ 257651 h 514350"/>
                <a:gd name="connsiteX3763" fmla="*/ 5189696 w 6400800"/>
                <a:gd name="connsiteY3763" fmla="*/ 253841 h 514350"/>
                <a:gd name="connsiteX3764" fmla="*/ 5189696 w 6400800"/>
                <a:gd name="connsiteY3764" fmla="*/ 260509 h 514350"/>
                <a:gd name="connsiteX3765" fmla="*/ 5178267 w 6400800"/>
                <a:gd name="connsiteY3765" fmla="*/ 230981 h 514350"/>
                <a:gd name="connsiteX3766" fmla="*/ 5186839 w 6400800"/>
                <a:gd name="connsiteY3766" fmla="*/ 213836 h 514350"/>
                <a:gd name="connsiteX3767" fmla="*/ 5188744 w 6400800"/>
                <a:gd name="connsiteY3767" fmla="*/ 210026 h 514350"/>
                <a:gd name="connsiteX3768" fmla="*/ 5188744 w 6400800"/>
                <a:gd name="connsiteY3768" fmla="*/ 219551 h 514350"/>
                <a:gd name="connsiteX3769" fmla="*/ 5188744 w 6400800"/>
                <a:gd name="connsiteY3769" fmla="*/ 254794 h 514350"/>
                <a:gd name="connsiteX3770" fmla="*/ 5185887 w 6400800"/>
                <a:gd name="connsiteY3770" fmla="*/ 258604 h 514350"/>
                <a:gd name="connsiteX3771" fmla="*/ 5185887 w 6400800"/>
                <a:gd name="connsiteY3771" fmla="*/ 258604 h 514350"/>
                <a:gd name="connsiteX3772" fmla="*/ 5178267 w 6400800"/>
                <a:gd name="connsiteY3772" fmla="*/ 243364 h 514350"/>
                <a:gd name="connsiteX3773" fmla="*/ 5175409 w 6400800"/>
                <a:gd name="connsiteY3773" fmla="*/ 238601 h 514350"/>
                <a:gd name="connsiteX3774" fmla="*/ 5178267 w 6400800"/>
                <a:gd name="connsiteY3774" fmla="*/ 230981 h 514350"/>
                <a:gd name="connsiteX3775" fmla="*/ 5168742 w 6400800"/>
                <a:gd name="connsiteY3775" fmla="*/ 238601 h 514350"/>
                <a:gd name="connsiteX3776" fmla="*/ 5168742 w 6400800"/>
                <a:gd name="connsiteY3776" fmla="*/ 238601 h 514350"/>
                <a:gd name="connsiteX3777" fmla="*/ 5168742 w 6400800"/>
                <a:gd name="connsiteY3777" fmla="*/ 238601 h 514350"/>
                <a:gd name="connsiteX3778" fmla="*/ 5168742 w 6400800"/>
                <a:gd name="connsiteY3778" fmla="*/ 238601 h 514350"/>
                <a:gd name="connsiteX3779" fmla="*/ 5166837 w 6400800"/>
                <a:gd name="connsiteY3779" fmla="*/ 280511 h 514350"/>
                <a:gd name="connsiteX3780" fmla="*/ 5167789 w 6400800"/>
                <a:gd name="connsiteY3780" fmla="*/ 259556 h 514350"/>
                <a:gd name="connsiteX3781" fmla="*/ 5167789 w 6400800"/>
                <a:gd name="connsiteY3781" fmla="*/ 259556 h 514350"/>
                <a:gd name="connsiteX3782" fmla="*/ 5171599 w 6400800"/>
                <a:gd name="connsiteY3782" fmla="*/ 248126 h 514350"/>
                <a:gd name="connsiteX3783" fmla="*/ 5177314 w 6400800"/>
                <a:gd name="connsiteY3783" fmla="*/ 263366 h 514350"/>
                <a:gd name="connsiteX3784" fmla="*/ 5179219 w 6400800"/>
                <a:gd name="connsiteY3784" fmla="*/ 267176 h 514350"/>
                <a:gd name="connsiteX3785" fmla="*/ 5176362 w 6400800"/>
                <a:gd name="connsiteY3785" fmla="*/ 271939 h 514350"/>
                <a:gd name="connsiteX3786" fmla="*/ 5166837 w 6400800"/>
                <a:gd name="connsiteY3786" fmla="*/ 287179 h 514350"/>
                <a:gd name="connsiteX3787" fmla="*/ 5166837 w 6400800"/>
                <a:gd name="connsiteY3787" fmla="*/ 280511 h 514350"/>
                <a:gd name="connsiteX3788" fmla="*/ 5166837 w 6400800"/>
                <a:gd name="connsiteY3788" fmla="*/ 307181 h 514350"/>
                <a:gd name="connsiteX3789" fmla="*/ 5170646 w 6400800"/>
                <a:gd name="connsiteY3789" fmla="*/ 296704 h 514350"/>
                <a:gd name="connsiteX3790" fmla="*/ 5171599 w 6400800"/>
                <a:gd name="connsiteY3790" fmla="*/ 293846 h 514350"/>
                <a:gd name="connsiteX3791" fmla="*/ 5176362 w 6400800"/>
                <a:gd name="connsiteY3791" fmla="*/ 289084 h 514350"/>
                <a:gd name="connsiteX3792" fmla="*/ 5181124 w 6400800"/>
                <a:gd name="connsiteY3792" fmla="*/ 284321 h 514350"/>
                <a:gd name="connsiteX3793" fmla="*/ 5175409 w 6400800"/>
                <a:gd name="connsiteY3793" fmla="*/ 288131 h 514350"/>
                <a:gd name="connsiteX3794" fmla="*/ 5172551 w 6400800"/>
                <a:gd name="connsiteY3794" fmla="*/ 290036 h 514350"/>
                <a:gd name="connsiteX3795" fmla="*/ 5179219 w 6400800"/>
                <a:gd name="connsiteY3795" fmla="*/ 272891 h 514350"/>
                <a:gd name="connsiteX3796" fmla="*/ 5180171 w 6400800"/>
                <a:gd name="connsiteY3796" fmla="*/ 270034 h 514350"/>
                <a:gd name="connsiteX3797" fmla="*/ 5184934 w 6400800"/>
                <a:gd name="connsiteY3797" fmla="*/ 280511 h 514350"/>
                <a:gd name="connsiteX3798" fmla="*/ 5190649 w 6400800"/>
                <a:gd name="connsiteY3798" fmla="*/ 292894 h 514350"/>
                <a:gd name="connsiteX3799" fmla="*/ 5190649 w 6400800"/>
                <a:gd name="connsiteY3799" fmla="*/ 298609 h 514350"/>
                <a:gd name="connsiteX3800" fmla="*/ 5192554 w 6400800"/>
                <a:gd name="connsiteY3800" fmla="*/ 330041 h 514350"/>
                <a:gd name="connsiteX3801" fmla="*/ 5192554 w 6400800"/>
                <a:gd name="connsiteY3801" fmla="*/ 335756 h 514350"/>
                <a:gd name="connsiteX3802" fmla="*/ 5192554 w 6400800"/>
                <a:gd name="connsiteY3802" fmla="*/ 336709 h 514350"/>
                <a:gd name="connsiteX3803" fmla="*/ 5191601 w 6400800"/>
                <a:gd name="connsiteY3803" fmla="*/ 338614 h 514350"/>
                <a:gd name="connsiteX3804" fmla="*/ 5187792 w 6400800"/>
                <a:gd name="connsiteY3804" fmla="*/ 348139 h 514350"/>
                <a:gd name="connsiteX3805" fmla="*/ 5183981 w 6400800"/>
                <a:gd name="connsiteY3805" fmla="*/ 309086 h 514350"/>
                <a:gd name="connsiteX3806" fmla="*/ 5177314 w 6400800"/>
                <a:gd name="connsiteY3806" fmla="*/ 348139 h 514350"/>
                <a:gd name="connsiteX3807" fmla="*/ 5176362 w 6400800"/>
                <a:gd name="connsiteY3807" fmla="*/ 354806 h 514350"/>
                <a:gd name="connsiteX3808" fmla="*/ 5174456 w 6400800"/>
                <a:gd name="connsiteY3808" fmla="*/ 349091 h 514350"/>
                <a:gd name="connsiteX3809" fmla="*/ 5171599 w 6400800"/>
                <a:gd name="connsiteY3809" fmla="*/ 341471 h 514350"/>
                <a:gd name="connsiteX3810" fmla="*/ 5173504 w 6400800"/>
                <a:gd name="connsiteY3810" fmla="*/ 328136 h 514350"/>
                <a:gd name="connsiteX3811" fmla="*/ 5169694 w 6400800"/>
                <a:gd name="connsiteY3811" fmla="*/ 338614 h 514350"/>
                <a:gd name="connsiteX3812" fmla="*/ 5167789 w 6400800"/>
                <a:gd name="connsiteY3812" fmla="*/ 334804 h 514350"/>
                <a:gd name="connsiteX3813" fmla="*/ 5165884 w 6400800"/>
                <a:gd name="connsiteY3813" fmla="*/ 312896 h 514350"/>
                <a:gd name="connsiteX3814" fmla="*/ 5166837 w 6400800"/>
                <a:gd name="connsiteY3814" fmla="*/ 307181 h 514350"/>
                <a:gd name="connsiteX3815" fmla="*/ 5161121 w 6400800"/>
                <a:gd name="connsiteY3815" fmla="*/ 218599 h 514350"/>
                <a:gd name="connsiteX3816" fmla="*/ 5164931 w 6400800"/>
                <a:gd name="connsiteY3816" fmla="*/ 229076 h 514350"/>
                <a:gd name="connsiteX3817" fmla="*/ 5161121 w 6400800"/>
                <a:gd name="connsiteY3817" fmla="*/ 248126 h 514350"/>
                <a:gd name="connsiteX3818" fmla="*/ 5157312 w 6400800"/>
                <a:gd name="connsiteY3818" fmla="*/ 206216 h 514350"/>
                <a:gd name="connsiteX3819" fmla="*/ 5161121 w 6400800"/>
                <a:gd name="connsiteY3819" fmla="*/ 218599 h 514350"/>
                <a:gd name="connsiteX3820" fmla="*/ 5148739 w 6400800"/>
                <a:gd name="connsiteY3820" fmla="*/ 256699 h 514350"/>
                <a:gd name="connsiteX3821" fmla="*/ 5149692 w 6400800"/>
                <a:gd name="connsiteY3821" fmla="*/ 255746 h 514350"/>
                <a:gd name="connsiteX3822" fmla="*/ 5149692 w 6400800"/>
                <a:gd name="connsiteY3822" fmla="*/ 283369 h 514350"/>
                <a:gd name="connsiteX3823" fmla="*/ 5149692 w 6400800"/>
                <a:gd name="connsiteY3823" fmla="*/ 284321 h 514350"/>
                <a:gd name="connsiteX3824" fmla="*/ 5143024 w 6400800"/>
                <a:gd name="connsiteY3824" fmla="*/ 263366 h 514350"/>
                <a:gd name="connsiteX3825" fmla="*/ 5148739 w 6400800"/>
                <a:gd name="connsiteY3825" fmla="*/ 256699 h 514350"/>
                <a:gd name="connsiteX3826" fmla="*/ 5087779 w 6400800"/>
                <a:gd name="connsiteY3826" fmla="*/ 317659 h 514350"/>
                <a:gd name="connsiteX3827" fmla="*/ 5087779 w 6400800"/>
                <a:gd name="connsiteY3827" fmla="*/ 315754 h 514350"/>
                <a:gd name="connsiteX3828" fmla="*/ 5087779 w 6400800"/>
                <a:gd name="connsiteY3828" fmla="*/ 317659 h 514350"/>
                <a:gd name="connsiteX3829" fmla="*/ 5087779 w 6400800"/>
                <a:gd name="connsiteY3829" fmla="*/ 317659 h 514350"/>
                <a:gd name="connsiteX3830" fmla="*/ 5122069 w 6400800"/>
                <a:gd name="connsiteY3830" fmla="*/ 298609 h 514350"/>
                <a:gd name="connsiteX3831" fmla="*/ 5128737 w 6400800"/>
                <a:gd name="connsiteY3831" fmla="*/ 287179 h 514350"/>
                <a:gd name="connsiteX3832" fmla="*/ 5124926 w 6400800"/>
                <a:gd name="connsiteY3832" fmla="*/ 327184 h 514350"/>
                <a:gd name="connsiteX3833" fmla="*/ 5121117 w 6400800"/>
                <a:gd name="connsiteY3833" fmla="*/ 318611 h 514350"/>
                <a:gd name="connsiteX3834" fmla="*/ 5117306 w 6400800"/>
                <a:gd name="connsiteY3834" fmla="*/ 308134 h 514350"/>
                <a:gd name="connsiteX3835" fmla="*/ 5122069 w 6400800"/>
                <a:gd name="connsiteY3835" fmla="*/ 298609 h 514350"/>
                <a:gd name="connsiteX3836" fmla="*/ 5110639 w 6400800"/>
                <a:gd name="connsiteY3836" fmla="*/ 321469 h 514350"/>
                <a:gd name="connsiteX3837" fmla="*/ 5110639 w 6400800"/>
                <a:gd name="connsiteY3837" fmla="*/ 321469 h 514350"/>
                <a:gd name="connsiteX3838" fmla="*/ 5118259 w 6400800"/>
                <a:gd name="connsiteY3838" fmla="*/ 344329 h 514350"/>
                <a:gd name="connsiteX3839" fmla="*/ 5116354 w 6400800"/>
                <a:gd name="connsiteY3839" fmla="*/ 347186 h 514350"/>
                <a:gd name="connsiteX3840" fmla="*/ 5114449 w 6400800"/>
                <a:gd name="connsiteY3840" fmla="*/ 349091 h 514350"/>
                <a:gd name="connsiteX3841" fmla="*/ 5110639 w 6400800"/>
                <a:gd name="connsiteY3841" fmla="*/ 335756 h 514350"/>
                <a:gd name="connsiteX3842" fmla="*/ 5107781 w 6400800"/>
                <a:gd name="connsiteY3842" fmla="*/ 327184 h 514350"/>
                <a:gd name="connsiteX3843" fmla="*/ 5110639 w 6400800"/>
                <a:gd name="connsiteY3843" fmla="*/ 321469 h 514350"/>
                <a:gd name="connsiteX3844" fmla="*/ 5105876 w 6400800"/>
                <a:gd name="connsiteY3844" fmla="*/ 308134 h 514350"/>
                <a:gd name="connsiteX3845" fmla="*/ 5103019 w 6400800"/>
                <a:gd name="connsiteY3845" fmla="*/ 311944 h 514350"/>
                <a:gd name="connsiteX3846" fmla="*/ 5101114 w 6400800"/>
                <a:gd name="connsiteY3846" fmla="*/ 306229 h 514350"/>
                <a:gd name="connsiteX3847" fmla="*/ 5101114 w 6400800"/>
                <a:gd name="connsiteY3847" fmla="*/ 304324 h 514350"/>
                <a:gd name="connsiteX3848" fmla="*/ 5101114 w 6400800"/>
                <a:gd name="connsiteY3848" fmla="*/ 305276 h 514350"/>
                <a:gd name="connsiteX3849" fmla="*/ 5096351 w 6400800"/>
                <a:gd name="connsiteY3849" fmla="*/ 288131 h 514350"/>
                <a:gd name="connsiteX3850" fmla="*/ 5097304 w 6400800"/>
                <a:gd name="connsiteY3850" fmla="*/ 281464 h 514350"/>
                <a:gd name="connsiteX3851" fmla="*/ 5105876 w 6400800"/>
                <a:gd name="connsiteY3851" fmla="*/ 308134 h 514350"/>
                <a:gd name="connsiteX3852" fmla="*/ 5097304 w 6400800"/>
                <a:gd name="connsiteY3852" fmla="*/ 282416 h 514350"/>
                <a:gd name="connsiteX3853" fmla="*/ 5095399 w 6400800"/>
                <a:gd name="connsiteY3853" fmla="*/ 286226 h 514350"/>
                <a:gd name="connsiteX3854" fmla="*/ 5093494 w 6400800"/>
                <a:gd name="connsiteY3854" fmla="*/ 279559 h 514350"/>
                <a:gd name="connsiteX3855" fmla="*/ 5087779 w 6400800"/>
                <a:gd name="connsiteY3855" fmla="*/ 258604 h 514350"/>
                <a:gd name="connsiteX3856" fmla="*/ 5089684 w 6400800"/>
                <a:gd name="connsiteY3856" fmla="*/ 257651 h 514350"/>
                <a:gd name="connsiteX3857" fmla="*/ 5097304 w 6400800"/>
                <a:gd name="connsiteY3857" fmla="*/ 282416 h 514350"/>
                <a:gd name="connsiteX3858" fmla="*/ 5080159 w 6400800"/>
                <a:gd name="connsiteY3858" fmla="*/ 224314 h 514350"/>
                <a:gd name="connsiteX3859" fmla="*/ 5089684 w 6400800"/>
                <a:gd name="connsiteY3859" fmla="*/ 254794 h 514350"/>
                <a:gd name="connsiteX3860" fmla="*/ 5087779 w 6400800"/>
                <a:gd name="connsiteY3860" fmla="*/ 254794 h 514350"/>
                <a:gd name="connsiteX3861" fmla="*/ 5081112 w 6400800"/>
                <a:gd name="connsiteY3861" fmla="*/ 228124 h 514350"/>
                <a:gd name="connsiteX3862" fmla="*/ 5080159 w 6400800"/>
                <a:gd name="connsiteY3862" fmla="*/ 224314 h 514350"/>
                <a:gd name="connsiteX3863" fmla="*/ 5080159 w 6400800"/>
                <a:gd name="connsiteY3863" fmla="*/ 224314 h 514350"/>
                <a:gd name="connsiteX3864" fmla="*/ 5076349 w 6400800"/>
                <a:gd name="connsiteY3864" fmla="*/ 272891 h 514350"/>
                <a:gd name="connsiteX3865" fmla="*/ 5076349 w 6400800"/>
                <a:gd name="connsiteY3865" fmla="*/ 268129 h 514350"/>
                <a:gd name="connsiteX3866" fmla="*/ 5079206 w 6400800"/>
                <a:gd name="connsiteY3866" fmla="*/ 283369 h 514350"/>
                <a:gd name="connsiteX3867" fmla="*/ 5083017 w 6400800"/>
                <a:gd name="connsiteY3867" fmla="*/ 301466 h 514350"/>
                <a:gd name="connsiteX3868" fmla="*/ 5083017 w 6400800"/>
                <a:gd name="connsiteY3868" fmla="*/ 304324 h 514350"/>
                <a:gd name="connsiteX3869" fmla="*/ 5082064 w 6400800"/>
                <a:gd name="connsiteY3869" fmla="*/ 311944 h 514350"/>
                <a:gd name="connsiteX3870" fmla="*/ 5073492 w 6400800"/>
                <a:gd name="connsiteY3870" fmla="*/ 292894 h 514350"/>
                <a:gd name="connsiteX3871" fmla="*/ 5076349 w 6400800"/>
                <a:gd name="connsiteY3871" fmla="*/ 272891 h 514350"/>
                <a:gd name="connsiteX3872" fmla="*/ 5066824 w 6400800"/>
                <a:gd name="connsiteY3872" fmla="*/ 377666 h 514350"/>
                <a:gd name="connsiteX3873" fmla="*/ 5066824 w 6400800"/>
                <a:gd name="connsiteY3873" fmla="*/ 380524 h 514350"/>
                <a:gd name="connsiteX3874" fmla="*/ 5066824 w 6400800"/>
                <a:gd name="connsiteY3874" fmla="*/ 383381 h 514350"/>
                <a:gd name="connsiteX3875" fmla="*/ 5065871 w 6400800"/>
                <a:gd name="connsiteY3875" fmla="*/ 384334 h 514350"/>
                <a:gd name="connsiteX3876" fmla="*/ 5064919 w 6400800"/>
                <a:gd name="connsiteY3876" fmla="*/ 381476 h 514350"/>
                <a:gd name="connsiteX3877" fmla="*/ 5066824 w 6400800"/>
                <a:gd name="connsiteY3877" fmla="*/ 377666 h 514350"/>
                <a:gd name="connsiteX3878" fmla="*/ 5057299 w 6400800"/>
                <a:gd name="connsiteY3878" fmla="*/ 303371 h 514350"/>
                <a:gd name="connsiteX3879" fmla="*/ 5051584 w 6400800"/>
                <a:gd name="connsiteY3879" fmla="*/ 294799 h 514350"/>
                <a:gd name="connsiteX3880" fmla="*/ 5052537 w 6400800"/>
                <a:gd name="connsiteY3880" fmla="*/ 290989 h 514350"/>
                <a:gd name="connsiteX3881" fmla="*/ 5055394 w 6400800"/>
                <a:gd name="connsiteY3881" fmla="*/ 287179 h 514350"/>
                <a:gd name="connsiteX3882" fmla="*/ 5057299 w 6400800"/>
                <a:gd name="connsiteY3882" fmla="*/ 303371 h 514350"/>
                <a:gd name="connsiteX3883" fmla="*/ 5050631 w 6400800"/>
                <a:gd name="connsiteY3883" fmla="*/ 252889 h 514350"/>
                <a:gd name="connsiteX3884" fmla="*/ 5052537 w 6400800"/>
                <a:gd name="connsiteY3884" fmla="*/ 258604 h 514350"/>
                <a:gd name="connsiteX3885" fmla="*/ 5053489 w 6400800"/>
                <a:gd name="connsiteY3885" fmla="*/ 260509 h 514350"/>
                <a:gd name="connsiteX3886" fmla="*/ 5054442 w 6400800"/>
                <a:gd name="connsiteY3886" fmla="*/ 268129 h 514350"/>
                <a:gd name="connsiteX3887" fmla="*/ 5052537 w 6400800"/>
                <a:gd name="connsiteY3887" fmla="*/ 273844 h 514350"/>
                <a:gd name="connsiteX3888" fmla="*/ 5051584 w 6400800"/>
                <a:gd name="connsiteY3888" fmla="*/ 276701 h 514350"/>
                <a:gd name="connsiteX3889" fmla="*/ 5048726 w 6400800"/>
                <a:gd name="connsiteY3889" fmla="*/ 279559 h 514350"/>
                <a:gd name="connsiteX3890" fmla="*/ 5048726 w 6400800"/>
                <a:gd name="connsiteY3890" fmla="*/ 278606 h 514350"/>
                <a:gd name="connsiteX3891" fmla="*/ 5048726 w 6400800"/>
                <a:gd name="connsiteY3891" fmla="*/ 274796 h 514350"/>
                <a:gd name="connsiteX3892" fmla="*/ 5049679 w 6400800"/>
                <a:gd name="connsiteY3892" fmla="*/ 268129 h 514350"/>
                <a:gd name="connsiteX3893" fmla="*/ 5050631 w 6400800"/>
                <a:gd name="connsiteY3893" fmla="*/ 262414 h 514350"/>
                <a:gd name="connsiteX3894" fmla="*/ 5048726 w 6400800"/>
                <a:gd name="connsiteY3894" fmla="*/ 268129 h 514350"/>
                <a:gd name="connsiteX3895" fmla="*/ 5048726 w 6400800"/>
                <a:gd name="connsiteY3895" fmla="*/ 269081 h 514350"/>
                <a:gd name="connsiteX3896" fmla="*/ 5048726 w 6400800"/>
                <a:gd name="connsiteY3896" fmla="*/ 266224 h 514350"/>
                <a:gd name="connsiteX3897" fmla="*/ 5050631 w 6400800"/>
                <a:gd name="connsiteY3897" fmla="*/ 252889 h 514350"/>
                <a:gd name="connsiteX3898" fmla="*/ 5020151 w 6400800"/>
                <a:gd name="connsiteY3898" fmla="*/ 390049 h 514350"/>
                <a:gd name="connsiteX3899" fmla="*/ 5014437 w 6400800"/>
                <a:gd name="connsiteY3899" fmla="*/ 376714 h 514350"/>
                <a:gd name="connsiteX3900" fmla="*/ 5014437 w 6400800"/>
                <a:gd name="connsiteY3900" fmla="*/ 375761 h 514350"/>
                <a:gd name="connsiteX3901" fmla="*/ 5022056 w 6400800"/>
                <a:gd name="connsiteY3901" fmla="*/ 347186 h 514350"/>
                <a:gd name="connsiteX3902" fmla="*/ 5022056 w 6400800"/>
                <a:gd name="connsiteY3902" fmla="*/ 348139 h 514350"/>
                <a:gd name="connsiteX3903" fmla="*/ 5022056 w 6400800"/>
                <a:gd name="connsiteY3903" fmla="*/ 363379 h 514350"/>
                <a:gd name="connsiteX3904" fmla="*/ 5023009 w 6400800"/>
                <a:gd name="connsiteY3904" fmla="*/ 379571 h 514350"/>
                <a:gd name="connsiteX3905" fmla="*/ 5023962 w 6400800"/>
                <a:gd name="connsiteY3905" fmla="*/ 386239 h 514350"/>
                <a:gd name="connsiteX3906" fmla="*/ 5020151 w 6400800"/>
                <a:gd name="connsiteY3906" fmla="*/ 390049 h 514350"/>
                <a:gd name="connsiteX3907" fmla="*/ 5024914 w 6400800"/>
                <a:gd name="connsiteY3907" fmla="*/ 400526 h 514350"/>
                <a:gd name="connsiteX3908" fmla="*/ 5024914 w 6400800"/>
                <a:gd name="connsiteY3908" fmla="*/ 400526 h 514350"/>
                <a:gd name="connsiteX3909" fmla="*/ 5024914 w 6400800"/>
                <a:gd name="connsiteY3909" fmla="*/ 400526 h 514350"/>
                <a:gd name="connsiteX3910" fmla="*/ 5024914 w 6400800"/>
                <a:gd name="connsiteY3910" fmla="*/ 400526 h 514350"/>
                <a:gd name="connsiteX3911" fmla="*/ 5035392 w 6400800"/>
                <a:gd name="connsiteY3911" fmla="*/ 314801 h 514350"/>
                <a:gd name="connsiteX3912" fmla="*/ 5035392 w 6400800"/>
                <a:gd name="connsiteY3912" fmla="*/ 317659 h 514350"/>
                <a:gd name="connsiteX3913" fmla="*/ 5031581 w 6400800"/>
                <a:gd name="connsiteY3913" fmla="*/ 353854 h 514350"/>
                <a:gd name="connsiteX3914" fmla="*/ 5031581 w 6400800"/>
                <a:gd name="connsiteY3914" fmla="*/ 353854 h 514350"/>
                <a:gd name="connsiteX3915" fmla="*/ 5031581 w 6400800"/>
                <a:gd name="connsiteY3915" fmla="*/ 354806 h 514350"/>
                <a:gd name="connsiteX3916" fmla="*/ 5030629 w 6400800"/>
                <a:gd name="connsiteY3916" fmla="*/ 347186 h 514350"/>
                <a:gd name="connsiteX3917" fmla="*/ 5027771 w 6400800"/>
                <a:gd name="connsiteY3917" fmla="*/ 329089 h 514350"/>
                <a:gd name="connsiteX3918" fmla="*/ 5028724 w 6400800"/>
                <a:gd name="connsiteY3918" fmla="*/ 325279 h 514350"/>
                <a:gd name="connsiteX3919" fmla="*/ 5032534 w 6400800"/>
                <a:gd name="connsiteY3919" fmla="*/ 319564 h 514350"/>
                <a:gd name="connsiteX3920" fmla="*/ 5035392 w 6400800"/>
                <a:gd name="connsiteY3920" fmla="*/ 314801 h 514350"/>
                <a:gd name="connsiteX3921" fmla="*/ 5006817 w 6400800"/>
                <a:gd name="connsiteY3921" fmla="*/ 242411 h 514350"/>
                <a:gd name="connsiteX3922" fmla="*/ 5019199 w 6400800"/>
                <a:gd name="connsiteY3922" fmla="*/ 259556 h 514350"/>
                <a:gd name="connsiteX3923" fmla="*/ 5025867 w 6400800"/>
                <a:gd name="connsiteY3923" fmla="*/ 270034 h 514350"/>
                <a:gd name="connsiteX3924" fmla="*/ 5021104 w 6400800"/>
                <a:gd name="connsiteY3924" fmla="*/ 263366 h 514350"/>
                <a:gd name="connsiteX3925" fmla="*/ 5014437 w 6400800"/>
                <a:gd name="connsiteY3925" fmla="*/ 255746 h 514350"/>
                <a:gd name="connsiteX3926" fmla="*/ 5004912 w 6400800"/>
                <a:gd name="connsiteY3926" fmla="*/ 245269 h 514350"/>
                <a:gd name="connsiteX3927" fmla="*/ 5006817 w 6400800"/>
                <a:gd name="connsiteY3927" fmla="*/ 242411 h 514350"/>
                <a:gd name="connsiteX3928" fmla="*/ 5004912 w 6400800"/>
                <a:gd name="connsiteY3928" fmla="*/ 242411 h 514350"/>
                <a:gd name="connsiteX3929" fmla="*/ 5004912 w 6400800"/>
                <a:gd name="connsiteY3929" fmla="*/ 238601 h 514350"/>
                <a:gd name="connsiteX3930" fmla="*/ 5006817 w 6400800"/>
                <a:gd name="connsiteY3930" fmla="*/ 241459 h 514350"/>
                <a:gd name="connsiteX3931" fmla="*/ 5004912 w 6400800"/>
                <a:gd name="connsiteY3931" fmla="*/ 244316 h 514350"/>
                <a:gd name="connsiteX3932" fmla="*/ 5004912 w 6400800"/>
                <a:gd name="connsiteY3932" fmla="*/ 243364 h 514350"/>
                <a:gd name="connsiteX3933" fmla="*/ 5004912 w 6400800"/>
                <a:gd name="connsiteY3933" fmla="*/ 242411 h 514350"/>
                <a:gd name="connsiteX3934" fmla="*/ 4999196 w 6400800"/>
                <a:gd name="connsiteY3934" fmla="*/ 303371 h 514350"/>
                <a:gd name="connsiteX3935" fmla="*/ 5003006 w 6400800"/>
                <a:gd name="connsiteY3935" fmla="*/ 252889 h 514350"/>
                <a:gd name="connsiteX3936" fmla="*/ 5008721 w 6400800"/>
                <a:gd name="connsiteY3936" fmla="*/ 260509 h 514350"/>
                <a:gd name="connsiteX3937" fmla="*/ 5014437 w 6400800"/>
                <a:gd name="connsiteY3937" fmla="*/ 268129 h 514350"/>
                <a:gd name="connsiteX3938" fmla="*/ 5020151 w 6400800"/>
                <a:gd name="connsiteY3938" fmla="*/ 276701 h 514350"/>
                <a:gd name="connsiteX3939" fmla="*/ 5029676 w 6400800"/>
                <a:gd name="connsiteY3939" fmla="*/ 292894 h 514350"/>
                <a:gd name="connsiteX3940" fmla="*/ 5029676 w 6400800"/>
                <a:gd name="connsiteY3940" fmla="*/ 293846 h 514350"/>
                <a:gd name="connsiteX3941" fmla="*/ 5025867 w 6400800"/>
                <a:gd name="connsiteY3941" fmla="*/ 302419 h 514350"/>
                <a:gd name="connsiteX3942" fmla="*/ 5023009 w 6400800"/>
                <a:gd name="connsiteY3942" fmla="*/ 305276 h 514350"/>
                <a:gd name="connsiteX3943" fmla="*/ 5022056 w 6400800"/>
                <a:gd name="connsiteY3943" fmla="*/ 301466 h 514350"/>
                <a:gd name="connsiteX3944" fmla="*/ 5022056 w 6400800"/>
                <a:gd name="connsiteY3944" fmla="*/ 306229 h 514350"/>
                <a:gd name="connsiteX3945" fmla="*/ 5019199 w 6400800"/>
                <a:gd name="connsiteY3945" fmla="*/ 309086 h 514350"/>
                <a:gd name="connsiteX3946" fmla="*/ 5012531 w 6400800"/>
                <a:gd name="connsiteY3946" fmla="*/ 318611 h 514350"/>
                <a:gd name="connsiteX3947" fmla="*/ 5013484 w 6400800"/>
                <a:gd name="connsiteY3947" fmla="*/ 311944 h 514350"/>
                <a:gd name="connsiteX3948" fmla="*/ 5017294 w 6400800"/>
                <a:gd name="connsiteY3948" fmla="*/ 294799 h 514350"/>
                <a:gd name="connsiteX3949" fmla="*/ 5020151 w 6400800"/>
                <a:gd name="connsiteY3949" fmla="*/ 279559 h 514350"/>
                <a:gd name="connsiteX3950" fmla="*/ 5013484 w 6400800"/>
                <a:gd name="connsiteY3950" fmla="*/ 293846 h 514350"/>
                <a:gd name="connsiteX3951" fmla="*/ 5006817 w 6400800"/>
                <a:gd name="connsiteY3951" fmla="*/ 310039 h 514350"/>
                <a:gd name="connsiteX3952" fmla="*/ 4999196 w 6400800"/>
                <a:gd name="connsiteY3952" fmla="*/ 331946 h 514350"/>
                <a:gd name="connsiteX3953" fmla="*/ 4999196 w 6400800"/>
                <a:gd name="connsiteY3953" fmla="*/ 332899 h 514350"/>
                <a:gd name="connsiteX3954" fmla="*/ 4997292 w 6400800"/>
                <a:gd name="connsiteY3954" fmla="*/ 327184 h 514350"/>
                <a:gd name="connsiteX3955" fmla="*/ 4999196 w 6400800"/>
                <a:gd name="connsiteY3955" fmla="*/ 303371 h 514350"/>
                <a:gd name="connsiteX3956" fmla="*/ 4968717 w 6400800"/>
                <a:gd name="connsiteY3956" fmla="*/ 208121 h 514350"/>
                <a:gd name="connsiteX3957" fmla="*/ 4967764 w 6400800"/>
                <a:gd name="connsiteY3957" fmla="*/ 212884 h 514350"/>
                <a:gd name="connsiteX3958" fmla="*/ 4966812 w 6400800"/>
                <a:gd name="connsiteY3958" fmla="*/ 217646 h 514350"/>
                <a:gd name="connsiteX3959" fmla="*/ 4966812 w 6400800"/>
                <a:gd name="connsiteY3959" fmla="*/ 215741 h 514350"/>
                <a:gd name="connsiteX3960" fmla="*/ 4968717 w 6400800"/>
                <a:gd name="connsiteY3960" fmla="*/ 208121 h 514350"/>
                <a:gd name="connsiteX3961" fmla="*/ 4960144 w 6400800"/>
                <a:gd name="connsiteY3961" fmla="*/ 364331 h 514350"/>
                <a:gd name="connsiteX3962" fmla="*/ 4961096 w 6400800"/>
                <a:gd name="connsiteY3962" fmla="*/ 381476 h 514350"/>
                <a:gd name="connsiteX3963" fmla="*/ 4958239 w 6400800"/>
                <a:gd name="connsiteY3963" fmla="*/ 391001 h 514350"/>
                <a:gd name="connsiteX3964" fmla="*/ 4957287 w 6400800"/>
                <a:gd name="connsiteY3964" fmla="*/ 386239 h 514350"/>
                <a:gd name="connsiteX3965" fmla="*/ 4957287 w 6400800"/>
                <a:gd name="connsiteY3965" fmla="*/ 380524 h 514350"/>
                <a:gd name="connsiteX3966" fmla="*/ 4956334 w 6400800"/>
                <a:gd name="connsiteY3966" fmla="*/ 356711 h 514350"/>
                <a:gd name="connsiteX3967" fmla="*/ 4956334 w 6400800"/>
                <a:gd name="connsiteY3967" fmla="*/ 351949 h 514350"/>
                <a:gd name="connsiteX3968" fmla="*/ 4958239 w 6400800"/>
                <a:gd name="connsiteY3968" fmla="*/ 348139 h 514350"/>
                <a:gd name="connsiteX3969" fmla="*/ 4960144 w 6400800"/>
                <a:gd name="connsiteY3969" fmla="*/ 364331 h 514350"/>
                <a:gd name="connsiteX3970" fmla="*/ 4957287 w 6400800"/>
                <a:gd name="connsiteY3970" fmla="*/ 256699 h 514350"/>
                <a:gd name="connsiteX3971" fmla="*/ 4957287 w 6400800"/>
                <a:gd name="connsiteY3971" fmla="*/ 258604 h 514350"/>
                <a:gd name="connsiteX3972" fmla="*/ 4957287 w 6400800"/>
                <a:gd name="connsiteY3972" fmla="*/ 259556 h 514350"/>
                <a:gd name="connsiteX3973" fmla="*/ 4955381 w 6400800"/>
                <a:gd name="connsiteY3973" fmla="*/ 267176 h 514350"/>
                <a:gd name="connsiteX3974" fmla="*/ 4954429 w 6400800"/>
                <a:gd name="connsiteY3974" fmla="*/ 265271 h 514350"/>
                <a:gd name="connsiteX3975" fmla="*/ 4957287 w 6400800"/>
                <a:gd name="connsiteY3975" fmla="*/ 256699 h 514350"/>
                <a:gd name="connsiteX3976" fmla="*/ 4954429 w 6400800"/>
                <a:gd name="connsiteY3976" fmla="*/ 268129 h 514350"/>
                <a:gd name="connsiteX3977" fmla="*/ 4955381 w 6400800"/>
                <a:gd name="connsiteY3977" fmla="*/ 270986 h 514350"/>
                <a:gd name="connsiteX3978" fmla="*/ 4951571 w 6400800"/>
                <a:gd name="connsiteY3978" fmla="*/ 290036 h 514350"/>
                <a:gd name="connsiteX3979" fmla="*/ 4944904 w 6400800"/>
                <a:gd name="connsiteY3979" fmla="*/ 316706 h 514350"/>
                <a:gd name="connsiteX3980" fmla="*/ 4943951 w 6400800"/>
                <a:gd name="connsiteY3980" fmla="*/ 310991 h 514350"/>
                <a:gd name="connsiteX3981" fmla="*/ 4943951 w 6400800"/>
                <a:gd name="connsiteY3981" fmla="*/ 320516 h 514350"/>
                <a:gd name="connsiteX3982" fmla="*/ 4940142 w 6400800"/>
                <a:gd name="connsiteY3982" fmla="*/ 336709 h 514350"/>
                <a:gd name="connsiteX3983" fmla="*/ 4940142 w 6400800"/>
                <a:gd name="connsiteY3983" fmla="*/ 335756 h 514350"/>
                <a:gd name="connsiteX3984" fmla="*/ 4938237 w 6400800"/>
                <a:gd name="connsiteY3984" fmla="*/ 325279 h 514350"/>
                <a:gd name="connsiteX3985" fmla="*/ 4954429 w 6400800"/>
                <a:gd name="connsiteY3985" fmla="*/ 268129 h 514350"/>
                <a:gd name="connsiteX3986" fmla="*/ 4922044 w 6400800"/>
                <a:gd name="connsiteY3986" fmla="*/ 378619 h 514350"/>
                <a:gd name="connsiteX3987" fmla="*/ 4922044 w 6400800"/>
                <a:gd name="connsiteY3987" fmla="*/ 378619 h 514350"/>
                <a:gd name="connsiteX3988" fmla="*/ 4922044 w 6400800"/>
                <a:gd name="connsiteY3988" fmla="*/ 378619 h 514350"/>
                <a:gd name="connsiteX3989" fmla="*/ 4922044 w 6400800"/>
                <a:gd name="connsiteY3989" fmla="*/ 378619 h 514350"/>
                <a:gd name="connsiteX3990" fmla="*/ 4908709 w 6400800"/>
                <a:gd name="connsiteY3990" fmla="*/ 307181 h 514350"/>
                <a:gd name="connsiteX3991" fmla="*/ 4915376 w 6400800"/>
                <a:gd name="connsiteY3991" fmla="*/ 326231 h 514350"/>
                <a:gd name="connsiteX3992" fmla="*/ 4909662 w 6400800"/>
                <a:gd name="connsiteY3992" fmla="*/ 338614 h 514350"/>
                <a:gd name="connsiteX3993" fmla="*/ 4906804 w 6400800"/>
                <a:gd name="connsiteY3993" fmla="*/ 308134 h 514350"/>
                <a:gd name="connsiteX3994" fmla="*/ 4906804 w 6400800"/>
                <a:gd name="connsiteY3994" fmla="*/ 305276 h 514350"/>
                <a:gd name="connsiteX3995" fmla="*/ 4905851 w 6400800"/>
                <a:gd name="connsiteY3995" fmla="*/ 307181 h 514350"/>
                <a:gd name="connsiteX3996" fmla="*/ 4904899 w 6400800"/>
                <a:gd name="connsiteY3996" fmla="*/ 297656 h 514350"/>
                <a:gd name="connsiteX3997" fmla="*/ 4908709 w 6400800"/>
                <a:gd name="connsiteY3997" fmla="*/ 307181 h 514350"/>
                <a:gd name="connsiteX3998" fmla="*/ 4897279 w 6400800"/>
                <a:gd name="connsiteY3998" fmla="*/ 351949 h 514350"/>
                <a:gd name="connsiteX3999" fmla="*/ 4896326 w 6400800"/>
                <a:gd name="connsiteY3999" fmla="*/ 365284 h 514350"/>
                <a:gd name="connsiteX4000" fmla="*/ 4895374 w 6400800"/>
                <a:gd name="connsiteY4000" fmla="*/ 368141 h 514350"/>
                <a:gd name="connsiteX4001" fmla="*/ 4894421 w 6400800"/>
                <a:gd name="connsiteY4001" fmla="*/ 357664 h 514350"/>
                <a:gd name="connsiteX4002" fmla="*/ 4892517 w 6400800"/>
                <a:gd name="connsiteY4002" fmla="*/ 341471 h 514350"/>
                <a:gd name="connsiteX4003" fmla="*/ 4897279 w 6400800"/>
                <a:gd name="connsiteY4003" fmla="*/ 351949 h 514350"/>
                <a:gd name="connsiteX4004" fmla="*/ 4822984 w 6400800"/>
                <a:gd name="connsiteY4004" fmla="*/ 387191 h 514350"/>
                <a:gd name="connsiteX4005" fmla="*/ 4822984 w 6400800"/>
                <a:gd name="connsiteY4005" fmla="*/ 385286 h 514350"/>
                <a:gd name="connsiteX4006" fmla="*/ 4822984 w 6400800"/>
                <a:gd name="connsiteY4006" fmla="*/ 387191 h 514350"/>
                <a:gd name="connsiteX4007" fmla="*/ 4822984 w 6400800"/>
                <a:gd name="connsiteY4007" fmla="*/ 387191 h 514350"/>
                <a:gd name="connsiteX4008" fmla="*/ 4842987 w 6400800"/>
                <a:gd name="connsiteY4008" fmla="*/ 338614 h 514350"/>
                <a:gd name="connsiteX4009" fmla="*/ 4842987 w 6400800"/>
                <a:gd name="connsiteY4009" fmla="*/ 356711 h 514350"/>
                <a:gd name="connsiteX4010" fmla="*/ 4842987 w 6400800"/>
                <a:gd name="connsiteY4010" fmla="*/ 360521 h 514350"/>
                <a:gd name="connsiteX4011" fmla="*/ 4840129 w 6400800"/>
                <a:gd name="connsiteY4011" fmla="*/ 382429 h 514350"/>
                <a:gd name="connsiteX4012" fmla="*/ 4838224 w 6400800"/>
                <a:gd name="connsiteY4012" fmla="*/ 390049 h 514350"/>
                <a:gd name="connsiteX4013" fmla="*/ 4826794 w 6400800"/>
                <a:gd name="connsiteY4013" fmla="*/ 387191 h 514350"/>
                <a:gd name="connsiteX4014" fmla="*/ 4824889 w 6400800"/>
                <a:gd name="connsiteY4014" fmla="*/ 379571 h 514350"/>
                <a:gd name="connsiteX4015" fmla="*/ 4827747 w 6400800"/>
                <a:gd name="connsiteY4015" fmla="*/ 370999 h 514350"/>
                <a:gd name="connsiteX4016" fmla="*/ 4838224 w 6400800"/>
                <a:gd name="connsiteY4016" fmla="*/ 346234 h 514350"/>
                <a:gd name="connsiteX4017" fmla="*/ 4843939 w 6400800"/>
                <a:gd name="connsiteY4017" fmla="*/ 336709 h 514350"/>
                <a:gd name="connsiteX4018" fmla="*/ 4842987 w 6400800"/>
                <a:gd name="connsiteY4018" fmla="*/ 338614 h 514350"/>
                <a:gd name="connsiteX4019" fmla="*/ 4842987 w 6400800"/>
                <a:gd name="connsiteY4019" fmla="*/ 338614 h 514350"/>
                <a:gd name="connsiteX4020" fmla="*/ 4843939 w 6400800"/>
                <a:gd name="connsiteY4020" fmla="*/ 329089 h 514350"/>
                <a:gd name="connsiteX4021" fmla="*/ 4843939 w 6400800"/>
                <a:gd name="connsiteY4021" fmla="*/ 329089 h 514350"/>
                <a:gd name="connsiteX4022" fmla="*/ 4836319 w 6400800"/>
                <a:gd name="connsiteY4022" fmla="*/ 318611 h 514350"/>
                <a:gd name="connsiteX4023" fmla="*/ 4836319 w 6400800"/>
                <a:gd name="connsiteY4023" fmla="*/ 318611 h 514350"/>
                <a:gd name="connsiteX4024" fmla="*/ 4839176 w 6400800"/>
                <a:gd name="connsiteY4024" fmla="*/ 314801 h 514350"/>
                <a:gd name="connsiteX4025" fmla="*/ 4842987 w 6400800"/>
                <a:gd name="connsiteY4025" fmla="*/ 321469 h 514350"/>
                <a:gd name="connsiteX4026" fmla="*/ 4843939 w 6400800"/>
                <a:gd name="connsiteY4026" fmla="*/ 323374 h 514350"/>
                <a:gd name="connsiteX4027" fmla="*/ 4843939 w 6400800"/>
                <a:gd name="connsiteY4027" fmla="*/ 329089 h 514350"/>
                <a:gd name="connsiteX4028" fmla="*/ 4845844 w 6400800"/>
                <a:gd name="connsiteY4028" fmla="*/ 296704 h 514350"/>
                <a:gd name="connsiteX4029" fmla="*/ 4844891 w 6400800"/>
                <a:gd name="connsiteY4029" fmla="*/ 316706 h 514350"/>
                <a:gd name="connsiteX4030" fmla="*/ 4840129 w 6400800"/>
                <a:gd name="connsiteY4030" fmla="*/ 310039 h 514350"/>
                <a:gd name="connsiteX4031" fmla="*/ 4837272 w 6400800"/>
                <a:gd name="connsiteY4031" fmla="*/ 306229 h 514350"/>
                <a:gd name="connsiteX4032" fmla="*/ 4845844 w 6400800"/>
                <a:gd name="connsiteY4032" fmla="*/ 290989 h 514350"/>
                <a:gd name="connsiteX4033" fmla="*/ 4847749 w 6400800"/>
                <a:gd name="connsiteY4033" fmla="*/ 288131 h 514350"/>
                <a:gd name="connsiteX4034" fmla="*/ 4845844 w 6400800"/>
                <a:gd name="connsiteY4034" fmla="*/ 296704 h 514350"/>
                <a:gd name="connsiteX4035" fmla="*/ 4869656 w 6400800"/>
                <a:gd name="connsiteY4035" fmla="*/ 325279 h 514350"/>
                <a:gd name="connsiteX4036" fmla="*/ 4869656 w 6400800"/>
                <a:gd name="connsiteY4036" fmla="*/ 327184 h 514350"/>
                <a:gd name="connsiteX4037" fmla="*/ 4869656 w 6400800"/>
                <a:gd name="connsiteY4037" fmla="*/ 325279 h 514350"/>
                <a:gd name="connsiteX4038" fmla="*/ 4869656 w 6400800"/>
                <a:gd name="connsiteY4038" fmla="*/ 318611 h 514350"/>
                <a:gd name="connsiteX4039" fmla="*/ 4869656 w 6400800"/>
                <a:gd name="connsiteY4039" fmla="*/ 325279 h 514350"/>
                <a:gd name="connsiteX4040" fmla="*/ 4854416 w 6400800"/>
                <a:gd name="connsiteY4040" fmla="*/ 276701 h 514350"/>
                <a:gd name="connsiteX4041" fmla="*/ 4868704 w 6400800"/>
                <a:gd name="connsiteY4041" fmla="*/ 256699 h 514350"/>
                <a:gd name="connsiteX4042" fmla="*/ 4871562 w 6400800"/>
                <a:gd name="connsiteY4042" fmla="*/ 252889 h 514350"/>
                <a:gd name="connsiteX4043" fmla="*/ 4871562 w 6400800"/>
                <a:gd name="connsiteY4043" fmla="*/ 259556 h 514350"/>
                <a:gd name="connsiteX4044" fmla="*/ 4861084 w 6400800"/>
                <a:gd name="connsiteY4044" fmla="*/ 296704 h 514350"/>
                <a:gd name="connsiteX4045" fmla="*/ 4860131 w 6400800"/>
                <a:gd name="connsiteY4045" fmla="*/ 300514 h 514350"/>
                <a:gd name="connsiteX4046" fmla="*/ 4853464 w 6400800"/>
                <a:gd name="connsiteY4046" fmla="*/ 278606 h 514350"/>
                <a:gd name="connsiteX4047" fmla="*/ 4854416 w 6400800"/>
                <a:gd name="connsiteY4047" fmla="*/ 276701 h 514350"/>
                <a:gd name="connsiteX4048" fmla="*/ 4854416 w 6400800"/>
                <a:gd name="connsiteY4048" fmla="*/ 276701 h 514350"/>
                <a:gd name="connsiteX4049" fmla="*/ 4850606 w 6400800"/>
                <a:gd name="connsiteY4049" fmla="*/ 281464 h 514350"/>
                <a:gd name="connsiteX4050" fmla="*/ 4857274 w 6400800"/>
                <a:gd name="connsiteY4050" fmla="*/ 316706 h 514350"/>
                <a:gd name="connsiteX4051" fmla="*/ 4854416 w 6400800"/>
                <a:gd name="connsiteY4051" fmla="*/ 330041 h 514350"/>
                <a:gd name="connsiteX4052" fmla="*/ 4852512 w 6400800"/>
                <a:gd name="connsiteY4052" fmla="*/ 326231 h 514350"/>
                <a:gd name="connsiteX4053" fmla="*/ 4852512 w 6400800"/>
                <a:gd name="connsiteY4053" fmla="*/ 322421 h 514350"/>
                <a:gd name="connsiteX4054" fmla="*/ 4850606 w 6400800"/>
                <a:gd name="connsiteY4054" fmla="*/ 295751 h 514350"/>
                <a:gd name="connsiteX4055" fmla="*/ 4849654 w 6400800"/>
                <a:gd name="connsiteY4055" fmla="*/ 284321 h 514350"/>
                <a:gd name="connsiteX4056" fmla="*/ 4850606 w 6400800"/>
                <a:gd name="connsiteY4056" fmla="*/ 281464 h 514350"/>
                <a:gd name="connsiteX4057" fmla="*/ 4838224 w 6400800"/>
                <a:gd name="connsiteY4057" fmla="*/ 290036 h 514350"/>
                <a:gd name="connsiteX4058" fmla="*/ 4845844 w 6400800"/>
                <a:gd name="connsiteY4058" fmla="*/ 272891 h 514350"/>
                <a:gd name="connsiteX4059" fmla="*/ 4848701 w 6400800"/>
                <a:gd name="connsiteY4059" fmla="*/ 265271 h 514350"/>
                <a:gd name="connsiteX4060" fmla="*/ 4849654 w 6400800"/>
                <a:gd name="connsiteY4060" fmla="*/ 275749 h 514350"/>
                <a:gd name="connsiteX4061" fmla="*/ 4847749 w 6400800"/>
                <a:gd name="connsiteY4061" fmla="*/ 277654 h 514350"/>
                <a:gd name="connsiteX4062" fmla="*/ 4847749 w 6400800"/>
                <a:gd name="connsiteY4062" fmla="*/ 273844 h 514350"/>
                <a:gd name="connsiteX4063" fmla="*/ 4847749 w 6400800"/>
                <a:gd name="connsiteY4063" fmla="*/ 278606 h 514350"/>
                <a:gd name="connsiteX4064" fmla="*/ 4841081 w 6400800"/>
                <a:gd name="connsiteY4064" fmla="*/ 288131 h 514350"/>
                <a:gd name="connsiteX4065" fmla="*/ 4836319 w 6400800"/>
                <a:gd name="connsiteY4065" fmla="*/ 294799 h 514350"/>
                <a:gd name="connsiteX4066" fmla="*/ 4838224 w 6400800"/>
                <a:gd name="connsiteY4066" fmla="*/ 290036 h 514350"/>
                <a:gd name="connsiteX4067" fmla="*/ 4835366 w 6400800"/>
                <a:gd name="connsiteY4067" fmla="*/ 309086 h 514350"/>
                <a:gd name="connsiteX4068" fmla="*/ 4836319 w 6400800"/>
                <a:gd name="connsiteY4068" fmla="*/ 308134 h 514350"/>
                <a:gd name="connsiteX4069" fmla="*/ 4838224 w 6400800"/>
                <a:gd name="connsiteY4069" fmla="*/ 311944 h 514350"/>
                <a:gd name="connsiteX4070" fmla="*/ 4839176 w 6400800"/>
                <a:gd name="connsiteY4070" fmla="*/ 313849 h 514350"/>
                <a:gd name="connsiteX4071" fmla="*/ 4835366 w 6400800"/>
                <a:gd name="connsiteY4071" fmla="*/ 317659 h 514350"/>
                <a:gd name="connsiteX4072" fmla="*/ 4835366 w 6400800"/>
                <a:gd name="connsiteY4072" fmla="*/ 317659 h 514350"/>
                <a:gd name="connsiteX4073" fmla="*/ 4834414 w 6400800"/>
                <a:gd name="connsiteY4073" fmla="*/ 316706 h 514350"/>
                <a:gd name="connsiteX4074" fmla="*/ 4832509 w 6400800"/>
                <a:gd name="connsiteY4074" fmla="*/ 314801 h 514350"/>
                <a:gd name="connsiteX4075" fmla="*/ 4835366 w 6400800"/>
                <a:gd name="connsiteY4075" fmla="*/ 309086 h 514350"/>
                <a:gd name="connsiteX4076" fmla="*/ 4830604 w 6400800"/>
                <a:gd name="connsiteY4076" fmla="*/ 319564 h 514350"/>
                <a:gd name="connsiteX4077" fmla="*/ 4832509 w 6400800"/>
                <a:gd name="connsiteY4077" fmla="*/ 314801 h 514350"/>
                <a:gd name="connsiteX4078" fmla="*/ 4833462 w 6400800"/>
                <a:gd name="connsiteY4078" fmla="*/ 316706 h 514350"/>
                <a:gd name="connsiteX4079" fmla="*/ 4834414 w 6400800"/>
                <a:gd name="connsiteY4079" fmla="*/ 318611 h 514350"/>
                <a:gd name="connsiteX4080" fmla="*/ 4828699 w 6400800"/>
                <a:gd name="connsiteY4080" fmla="*/ 324326 h 514350"/>
                <a:gd name="connsiteX4081" fmla="*/ 4830604 w 6400800"/>
                <a:gd name="connsiteY4081" fmla="*/ 319564 h 514350"/>
                <a:gd name="connsiteX4082" fmla="*/ 4817269 w 6400800"/>
                <a:gd name="connsiteY4082" fmla="*/ 364331 h 514350"/>
                <a:gd name="connsiteX4083" fmla="*/ 4817269 w 6400800"/>
                <a:gd name="connsiteY4083" fmla="*/ 356711 h 514350"/>
                <a:gd name="connsiteX4084" fmla="*/ 4824889 w 6400800"/>
                <a:gd name="connsiteY4084" fmla="*/ 335756 h 514350"/>
                <a:gd name="connsiteX4085" fmla="*/ 4825841 w 6400800"/>
                <a:gd name="connsiteY4085" fmla="*/ 334804 h 514350"/>
                <a:gd name="connsiteX4086" fmla="*/ 4835366 w 6400800"/>
                <a:gd name="connsiteY4086" fmla="*/ 319564 h 514350"/>
                <a:gd name="connsiteX4087" fmla="*/ 4837272 w 6400800"/>
                <a:gd name="connsiteY4087" fmla="*/ 322421 h 514350"/>
                <a:gd name="connsiteX4088" fmla="*/ 4841081 w 6400800"/>
                <a:gd name="connsiteY4088" fmla="*/ 330994 h 514350"/>
                <a:gd name="connsiteX4089" fmla="*/ 4842987 w 6400800"/>
                <a:gd name="connsiteY4089" fmla="*/ 335756 h 514350"/>
                <a:gd name="connsiteX4090" fmla="*/ 4835366 w 6400800"/>
                <a:gd name="connsiteY4090" fmla="*/ 345281 h 514350"/>
                <a:gd name="connsiteX4091" fmla="*/ 4822984 w 6400800"/>
                <a:gd name="connsiteY4091" fmla="*/ 366236 h 514350"/>
                <a:gd name="connsiteX4092" fmla="*/ 4820126 w 6400800"/>
                <a:gd name="connsiteY4092" fmla="*/ 369094 h 514350"/>
                <a:gd name="connsiteX4093" fmla="*/ 4817269 w 6400800"/>
                <a:gd name="connsiteY4093" fmla="*/ 371951 h 514350"/>
                <a:gd name="connsiteX4094" fmla="*/ 4817269 w 6400800"/>
                <a:gd name="connsiteY4094" fmla="*/ 364331 h 514350"/>
                <a:gd name="connsiteX4095" fmla="*/ 4816316 w 6400800"/>
                <a:gd name="connsiteY4095" fmla="*/ 376714 h 514350"/>
                <a:gd name="connsiteX4096" fmla="*/ 4820126 w 6400800"/>
                <a:gd name="connsiteY4096" fmla="*/ 370046 h 514350"/>
                <a:gd name="connsiteX4097" fmla="*/ 4820126 w 6400800"/>
                <a:gd name="connsiteY4097" fmla="*/ 370046 h 514350"/>
                <a:gd name="connsiteX4098" fmla="*/ 4820126 w 6400800"/>
                <a:gd name="connsiteY4098" fmla="*/ 370046 h 514350"/>
                <a:gd name="connsiteX4099" fmla="*/ 4816316 w 6400800"/>
                <a:gd name="connsiteY4099" fmla="*/ 378619 h 514350"/>
                <a:gd name="connsiteX4100" fmla="*/ 4816316 w 6400800"/>
                <a:gd name="connsiteY4100" fmla="*/ 376714 h 514350"/>
                <a:gd name="connsiteX4101" fmla="*/ 4762024 w 6400800"/>
                <a:gd name="connsiteY4101" fmla="*/ 305276 h 514350"/>
                <a:gd name="connsiteX4102" fmla="*/ 4763929 w 6400800"/>
                <a:gd name="connsiteY4102" fmla="*/ 322421 h 514350"/>
                <a:gd name="connsiteX4103" fmla="*/ 4760119 w 6400800"/>
                <a:gd name="connsiteY4103" fmla="*/ 309086 h 514350"/>
                <a:gd name="connsiteX4104" fmla="*/ 4762024 w 6400800"/>
                <a:gd name="connsiteY4104" fmla="*/ 300514 h 514350"/>
                <a:gd name="connsiteX4105" fmla="*/ 4762024 w 6400800"/>
                <a:gd name="connsiteY4105" fmla="*/ 305276 h 514350"/>
                <a:gd name="connsiteX4106" fmla="*/ 4755356 w 6400800"/>
                <a:gd name="connsiteY4106" fmla="*/ 279559 h 514350"/>
                <a:gd name="connsiteX4107" fmla="*/ 4760119 w 6400800"/>
                <a:gd name="connsiteY4107" fmla="*/ 294799 h 514350"/>
                <a:gd name="connsiteX4108" fmla="*/ 4761072 w 6400800"/>
                <a:gd name="connsiteY4108" fmla="*/ 297656 h 514350"/>
                <a:gd name="connsiteX4109" fmla="*/ 4758214 w 6400800"/>
                <a:gd name="connsiteY4109" fmla="*/ 304324 h 514350"/>
                <a:gd name="connsiteX4110" fmla="*/ 4754404 w 6400800"/>
                <a:gd name="connsiteY4110" fmla="*/ 292894 h 514350"/>
                <a:gd name="connsiteX4111" fmla="*/ 4755356 w 6400800"/>
                <a:gd name="connsiteY4111" fmla="*/ 279559 h 514350"/>
                <a:gd name="connsiteX4112" fmla="*/ 4759166 w 6400800"/>
                <a:gd name="connsiteY4112" fmla="*/ 342424 h 514350"/>
                <a:gd name="connsiteX4113" fmla="*/ 4755356 w 6400800"/>
                <a:gd name="connsiteY4113" fmla="*/ 331946 h 514350"/>
                <a:gd name="connsiteX4114" fmla="*/ 4756309 w 6400800"/>
                <a:gd name="connsiteY4114" fmla="*/ 326231 h 514350"/>
                <a:gd name="connsiteX4115" fmla="*/ 4759166 w 6400800"/>
                <a:gd name="connsiteY4115" fmla="*/ 342424 h 514350"/>
                <a:gd name="connsiteX4116" fmla="*/ 4753451 w 6400800"/>
                <a:gd name="connsiteY4116" fmla="*/ 312896 h 514350"/>
                <a:gd name="connsiteX4117" fmla="*/ 4754404 w 6400800"/>
                <a:gd name="connsiteY4117" fmla="*/ 315754 h 514350"/>
                <a:gd name="connsiteX4118" fmla="*/ 4753451 w 6400800"/>
                <a:gd name="connsiteY4118" fmla="*/ 317659 h 514350"/>
                <a:gd name="connsiteX4119" fmla="*/ 4753451 w 6400800"/>
                <a:gd name="connsiteY4119" fmla="*/ 312896 h 514350"/>
                <a:gd name="connsiteX4120" fmla="*/ 4755356 w 6400800"/>
                <a:gd name="connsiteY4120" fmla="*/ 373856 h 514350"/>
                <a:gd name="connsiteX4121" fmla="*/ 4756309 w 6400800"/>
                <a:gd name="connsiteY4121" fmla="*/ 375761 h 514350"/>
                <a:gd name="connsiteX4122" fmla="*/ 4754404 w 6400800"/>
                <a:gd name="connsiteY4122" fmla="*/ 379571 h 514350"/>
                <a:gd name="connsiteX4123" fmla="*/ 4752499 w 6400800"/>
                <a:gd name="connsiteY4123" fmla="*/ 379571 h 514350"/>
                <a:gd name="connsiteX4124" fmla="*/ 4755356 w 6400800"/>
                <a:gd name="connsiteY4124" fmla="*/ 373856 h 514350"/>
                <a:gd name="connsiteX4125" fmla="*/ 4748689 w 6400800"/>
                <a:gd name="connsiteY4125" fmla="*/ 291941 h 514350"/>
                <a:gd name="connsiteX4126" fmla="*/ 4746784 w 6400800"/>
                <a:gd name="connsiteY4126" fmla="*/ 303371 h 514350"/>
                <a:gd name="connsiteX4127" fmla="*/ 4746784 w 6400800"/>
                <a:gd name="connsiteY4127" fmla="*/ 303371 h 514350"/>
                <a:gd name="connsiteX4128" fmla="*/ 4746784 w 6400800"/>
                <a:gd name="connsiteY4128" fmla="*/ 299561 h 514350"/>
                <a:gd name="connsiteX4129" fmla="*/ 4748689 w 6400800"/>
                <a:gd name="connsiteY4129" fmla="*/ 291941 h 514350"/>
                <a:gd name="connsiteX4130" fmla="*/ 4738212 w 6400800"/>
                <a:gd name="connsiteY4130" fmla="*/ 327184 h 514350"/>
                <a:gd name="connsiteX4131" fmla="*/ 4737259 w 6400800"/>
                <a:gd name="connsiteY4131" fmla="*/ 341471 h 514350"/>
                <a:gd name="connsiteX4132" fmla="*/ 4736306 w 6400800"/>
                <a:gd name="connsiteY4132" fmla="*/ 336709 h 514350"/>
                <a:gd name="connsiteX4133" fmla="*/ 4738212 w 6400800"/>
                <a:gd name="connsiteY4133" fmla="*/ 327184 h 514350"/>
                <a:gd name="connsiteX4134" fmla="*/ 4720114 w 6400800"/>
                <a:gd name="connsiteY4134" fmla="*/ 261461 h 514350"/>
                <a:gd name="connsiteX4135" fmla="*/ 4720114 w 6400800"/>
                <a:gd name="connsiteY4135" fmla="*/ 261461 h 514350"/>
                <a:gd name="connsiteX4136" fmla="*/ 4729639 w 6400800"/>
                <a:gd name="connsiteY4136" fmla="*/ 290989 h 514350"/>
                <a:gd name="connsiteX4137" fmla="*/ 4731544 w 6400800"/>
                <a:gd name="connsiteY4137" fmla="*/ 296704 h 514350"/>
                <a:gd name="connsiteX4138" fmla="*/ 4727734 w 6400800"/>
                <a:gd name="connsiteY4138" fmla="*/ 308134 h 514350"/>
                <a:gd name="connsiteX4139" fmla="*/ 4723924 w 6400800"/>
                <a:gd name="connsiteY4139" fmla="*/ 295751 h 514350"/>
                <a:gd name="connsiteX4140" fmla="*/ 4718209 w 6400800"/>
                <a:gd name="connsiteY4140" fmla="*/ 276701 h 514350"/>
                <a:gd name="connsiteX4141" fmla="*/ 4720114 w 6400800"/>
                <a:gd name="connsiteY4141" fmla="*/ 261461 h 514350"/>
                <a:gd name="connsiteX4142" fmla="*/ 4709637 w 6400800"/>
                <a:gd name="connsiteY4142" fmla="*/ 324326 h 514350"/>
                <a:gd name="connsiteX4143" fmla="*/ 4713447 w 6400800"/>
                <a:gd name="connsiteY4143" fmla="*/ 301466 h 514350"/>
                <a:gd name="connsiteX4144" fmla="*/ 4719162 w 6400800"/>
                <a:gd name="connsiteY4144" fmla="*/ 331946 h 514350"/>
                <a:gd name="connsiteX4145" fmla="*/ 4715351 w 6400800"/>
                <a:gd name="connsiteY4145" fmla="*/ 343376 h 514350"/>
                <a:gd name="connsiteX4146" fmla="*/ 4715351 w 6400800"/>
                <a:gd name="connsiteY4146" fmla="*/ 343376 h 514350"/>
                <a:gd name="connsiteX4147" fmla="*/ 4707731 w 6400800"/>
                <a:gd name="connsiteY4147" fmla="*/ 332899 h 514350"/>
                <a:gd name="connsiteX4148" fmla="*/ 4709637 w 6400800"/>
                <a:gd name="connsiteY4148" fmla="*/ 324326 h 514350"/>
                <a:gd name="connsiteX4149" fmla="*/ 4703922 w 6400800"/>
                <a:gd name="connsiteY4149" fmla="*/ 355759 h 514350"/>
                <a:gd name="connsiteX4150" fmla="*/ 4705826 w 6400800"/>
                <a:gd name="connsiteY4150" fmla="*/ 360521 h 514350"/>
                <a:gd name="connsiteX4151" fmla="*/ 4708684 w 6400800"/>
                <a:gd name="connsiteY4151" fmla="*/ 369094 h 514350"/>
                <a:gd name="connsiteX4152" fmla="*/ 4704874 w 6400800"/>
                <a:gd name="connsiteY4152" fmla="*/ 377666 h 514350"/>
                <a:gd name="connsiteX4153" fmla="*/ 4704874 w 6400800"/>
                <a:gd name="connsiteY4153" fmla="*/ 376714 h 514350"/>
                <a:gd name="connsiteX4154" fmla="*/ 4702016 w 6400800"/>
                <a:gd name="connsiteY4154" fmla="*/ 371951 h 514350"/>
                <a:gd name="connsiteX4155" fmla="*/ 4703922 w 6400800"/>
                <a:gd name="connsiteY4155" fmla="*/ 355759 h 514350"/>
                <a:gd name="connsiteX4156" fmla="*/ 4682966 w 6400800"/>
                <a:gd name="connsiteY4156" fmla="*/ 380524 h 514350"/>
                <a:gd name="connsiteX4157" fmla="*/ 4680109 w 6400800"/>
                <a:gd name="connsiteY4157" fmla="*/ 392906 h 514350"/>
                <a:gd name="connsiteX4158" fmla="*/ 4676299 w 6400800"/>
                <a:gd name="connsiteY4158" fmla="*/ 393859 h 514350"/>
                <a:gd name="connsiteX4159" fmla="*/ 4675347 w 6400800"/>
                <a:gd name="connsiteY4159" fmla="*/ 388144 h 514350"/>
                <a:gd name="connsiteX4160" fmla="*/ 4682966 w 6400800"/>
                <a:gd name="connsiteY4160" fmla="*/ 378619 h 514350"/>
                <a:gd name="connsiteX4161" fmla="*/ 4682966 w 6400800"/>
                <a:gd name="connsiteY4161" fmla="*/ 380524 h 514350"/>
                <a:gd name="connsiteX4162" fmla="*/ 4672489 w 6400800"/>
                <a:gd name="connsiteY4162" fmla="*/ 361474 h 514350"/>
                <a:gd name="connsiteX4163" fmla="*/ 4679156 w 6400800"/>
                <a:gd name="connsiteY4163" fmla="*/ 373856 h 514350"/>
                <a:gd name="connsiteX4164" fmla="*/ 4672489 w 6400800"/>
                <a:gd name="connsiteY4164" fmla="*/ 379571 h 514350"/>
                <a:gd name="connsiteX4165" fmla="*/ 4671537 w 6400800"/>
                <a:gd name="connsiteY4165" fmla="*/ 376714 h 514350"/>
                <a:gd name="connsiteX4166" fmla="*/ 4670584 w 6400800"/>
                <a:gd name="connsiteY4166" fmla="*/ 370999 h 514350"/>
                <a:gd name="connsiteX4167" fmla="*/ 4672489 w 6400800"/>
                <a:gd name="connsiteY4167" fmla="*/ 361474 h 514350"/>
                <a:gd name="connsiteX4168" fmla="*/ 4661059 w 6400800"/>
                <a:gd name="connsiteY4168" fmla="*/ 265271 h 514350"/>
                <a:gd name="connsiteX4169" fmla="*/ 4663916 w 6400800"/>
                <a:gd name="connsiteY4169" fmla="*/ 252889 h 514350"/>
                <a:gd name="connsiteX4170" fmla="*/ 4669631 w 6400800"/>
                <a:gd name="connsiteY4170" fmla="*/ 237649 h 514350"/>
                <a:gd name="connsiteX4171" fmla="*/ 4669631 w 6400800"/>
                <a:gd name="connsiteY4171" fmla="*/ 242411 h 514350"/>
                <a:gd name="connsiteX4172" fmla="*/ 4661059 w 6400800"/>
                <a:gd name="connsiteY4172" fmla="*/ 269081 h 514350"/>
                <a:gd name="connsiteX4173" fmla="*/ 4661059 w 6400800"/>
                <a:gd name="connsiteY4173" fmla="*/ 265271 h 514350"/>
                <a:gd name="connsiteX4174" fmla="*/ 4645819 w 6400800"/>
                <a:gd name="connsiteY4174" fmla="*/ 278606 h 514350"/>
                <a:gd name="connsiteX4175" fmla="*/ 4648676 w 6400800"/>
                <a:gd name="connsiteY4175" fmla="*/ 260509 h 514350"/>
                <a:gd name="connsiteX4176" fmla="*/ 4650581 w 6400800"/>
                <a:gd name="connsiteY4176" fmla="*/ 250984 h 514350"/>
                <a:gd name="connsiteX4177" fmla="*/ 4650581 w 6400800"/>
                <a:gd name="connsiteY4177" fmla="*/ 251936 h 514350"/>
                <a:gd name="connsiteX4178" fmla="*/ 4652487 w 6400800"/>
                <a:gd name="connsiteY4178" fmla="*/ 265271 h 514350"/>
                <a:gd name="connsiteX4179" fmla="*/ 4652487 w 6400800"/>
                <a:gd name="connsiteY4179" fmla="*/ 270034 h 514350"/>
                <a:gd name="connsiteX4180" fmla="*/ 4650581 w 6400800"/>
                <a:gd name="connsiteY4180" fmla="*/ 278606 h 514350"/>
                <a:gd name="connsiteX4181" fmla="*/ 4648676 w 6400800"/>
                <a:gd name="connsiteY4181" fmla="*/ 290989 h 514350"/>
                <a:gd name="connsiteX4182" fmla="*/ 4645819 w 6400800"/>
                <a:gd name="connsiteY4182" fmla="*/ 278606 h 514350"/>
                <a:gd name="connsiteX4183" fmla="*/ 4645819 w 6400800"/>
                <a:gd name="connsiteY4183" fmla="*/ 278606 h 514350"/>
                <a:gd name="connsiteX4184" fmla="*/ 4642962 w 6400800"/>
                <a:gd name="connsiteY4184" fmla="*/ 293846 h 514350"/>
                <a:gd name="connsiteX4185" fmla="*/ 4644866 w 6400800"/>
                <a:gd name="connsiteY4185" fmla="*/ 302419 h 514350"/>
                <a:gd name="connsiteX4186" fmla="*/ 4645819 w 6400800"/>
                <a:gd name="connsiteY4186" fmla="*/ 309086 h 514350"/>
                <a:gd name="connsiteX4187" fmla="*/ 4645819 w 6400800"/>
                <a:gd name="connsiteY4187" fmla="*/ 309086 h 514350"/>
                <a:gd name="connsiteX4188" fmla="*/ 4642962 w 6400800"/>
                <a:gd name="connsiteY4188" fmla="*/ 306229 h 514350"/>
                <a:gd name="connsiteX4189" fmla="*/ 4642009 w 6400800"/>
                <a:gd name="connsiteY4189" fmla="*/ 299561 h 514350"/>
                <a:gd name="connsiteX4190" fmla="*/ 4642962 w 6400800"/>
                <a:gd name="connsiteY4190" fmla="*/ 293846 h 514350"/>
                <a:gd name="connsiteX4191" fmla="*/ 4595337 w 6400800"/>
                <a:gd name="connsiteY4191" fmla="*/ 280511 h 514350"/>
                <a:gd name="connsiteX4192" fmla="*/ 4598194 w 6400800"/>
                <a:gd name="connsiteY4192" fmla="*/ 293846 h 514350"/>
                <a:gd name="connsiteX4193" fmla="*/ 4598194 w 6400800"/>
                <a:gd name="connsiteY4193" fmla="*/ 300514 h 514350"/>
                <a:gd name="connsiteX4194" fmla="*/ 4598194 w 6400800"/>
                <a:gd name="connsiteY4194" fmla="*/ 311944 h 514350"/>
                <a:gd name="connsiteX4195" fmla="*/ 4596289 w 6400800"/>
                <a:gd name="connsiteY4195" fmla="*/ 319564 h 514350"/>
                <a:gd name="connsiteX4196" fmla="*/ 4593431 w 6400800"/>
                <a:gd name="connsiteY4196" fmla="*/ 311944 h 514350"/>
                <a:gd name="connsiteX4197" fmla="*/ 4593431 w 6400800"/>
                <a:gd name="connsiteY4197" fmla="*/ 305276 h 514350"/>
                <a:gd name="connsiteX4198" fmla="*/ 4593431 w 6400800"/>
                <a:gd name="connsiteY4198" fmla="*/ 286226 h 514350"/>
                <a:gd name="connsiteX4199" fmla="*/ 4595337 w 6400800"/>
                <a:gd name="connsiteY4199" fmla="*/ 280511 h 514350"/>
                <a:gd name="connsiteX4200" fmla="*/ 4595337 w 6400800"/>
                <a:gd name="connsiteY4200" fmla="*/ 280511 h 514350"/>
                <a:gd name="connsiteX4201" fmla="*/ 4595337 w 6400800"/>
                <a:gd name="connsiteY4201" fmla="*/ 277654 h 514350"/>
                <a:gd name="connsiteX4202" fmla="*/ 4593431 w 6400800"/>
                <a:gd name="connsiteY4202" fmla="*/ 279559 h 514350"/>
                <a:gd name="connsiteX4203" fmla="*/ 4592479 w 6400800"/>
                <a:gd name="connsiteY4203" fmla="*/ 280511 h 514350"/>
                <a:gd name="connsiteX4204" fmla="*/ 4592479 w 6400800"/>
                <a:gd name="connsiteY4204" fmla="*/ 263366 h 514350"/>
                <a:gd name="connsiteX4205" fmla="*/ 4595337 w 6400800"/>
                <a:gd name="connsiteY4205" fmla="*/ 277654 h 514350"/>
                <a:gd name="connsiteX4206" fmla="*/ 4576287 w 6400800"/>
                <a:gd name="connsiteY4206" fmla="*/ 253841 h 514350"/>
                <a:gd name="connsiteX4207" fmla="*/ 4575334 w 6400800"/>
                <a:gd name="connsiteY4207" fmla="*/ 273844 h 514350"/>
                <a:gd name="connsiteX4208" fmla="*/ 4569619 w 6400800"/>
                <a:gd name="connsiteY4208" fmla="*/ 262414 h 514350"/>
                <a:gd name="connsiteX4209" fmla="*/ 4576287 w 6400800"/>
                <a:gd name="connsiteY4209" fmla="*/ 253841 h 514350"/>
                <a:gd name="connsiteX4210" fmla="*/ 4566762 w 6400800"/>
                <a:gd name="connsiteY4210" fmla="*/ 268129 h 514350"/>
                <a:gd name="connsiteX4211" fmla="*/ 4566762 w 6400800"/>
                <a:gd name="connsiteY4211" fmla="*/ 268129 h 514350"/>
                <a:gd name="connsiteX4212" fmla="*/ 4571524 w 6400800"/>
                <a:gd name="connsiteY4212" fmla="*/ 284321 h 514350"/>
                <a:gd name="connsiteX4213" fmla="*/ 4574381 w 6400800"/>
                <a:gd name="connsiteY4213" fmla="*/ 296704 h 514350"/>
                <a:gd name="connsiteX4214" fmla="*/ 4574381 w 6400800"/>
                <a:gd name="connsiteY4214" fmla="*/ 301466 h 514350"/>
                <a:gd name="connsiteX4215" fmla="*/ 4568666 w 6400800"/>
                <a:gd name="connsiteY4215" fmla="*/ 289084 h 514350"/>
                <a:gd name="connsiteX4216" fmla="*/ 4574381 w 6400800"/>
                <a:gd name="connsiteY4216" fmla="*/ 309086 h 514350"/>
                <a:gd name="connsiteX4217" fmla="*/ 4571524 w 6400800"/>
                <a:gd name="connsiteY4217" fmla="*/ 314801 h 514350"/>
                <a:gd name="connsiteX4218" fmla="*/ 4571524 w 6400800"/>
                <a:gd name="connsiteY4218" fmla="*/ 315754 h 514350"/>
                <a:gd name="connsiteX4219" fmla="*/ 4564856 w 6400800"/>
                <a:gd name="connsiteY4219" fmla="*/ 271939 h 514350"/>
                <a:gd name="connsiteX4220" fmla="*/ 4566762 w 6400800"/>
                <a:gd name="connsiteY4220" fmla="*/ 268129 h 514350"/>
                <a:gd name="connsiteX4221" fmla="*/ 4560094 w 6400800"/>
                <a:gd name="connsiteY4221" fmla="*/ 254794 h 514350"/>
                <a:gd name="connsiteX4222" fmla="*/ 4562951 w 6400800"/>
                <a:gd name="connsiteY4222" fmla="*/ 260509 h 514350"/>
                <a:gd name="connsiteX4223" fmla="*/ 4561047 w 6400800"/>
                <a:gd name="connsiteY4223" fmla="*/ 263366 h 514350"/>
                <a:gd name="connsiteX4224" fmla="*/ 4557237 w 6400800"/>
                <a:gd name="connsiteY4224" fmla="*/ 268129 h 514350"/>
                <a:gd name="connsiteX4225" fmla="*/ 4560094 w 6400800"/>
                <a:gd name="connsiteY4225" fmla="*/ 254794 h 514350"/>
                <a:gd name="connsiteX4226" fmla="*/ 4548664 w 6400800"/>
                <a:gd name="connsiteY4226" fmla="*/ 317659 h 514350"/>
                <a:gd name="connsiteX4227" fmla="*/ 4557237 w 6400800"/>
                <a:gd name="connsiteY4227" fmla="*/ 290036 h 514350"/>
                <a:gd name="connsiteX4228" fmla="*/ 4562951 w 6400800"/>
                <a:gd name="connsiteY4228" fmla="*/ 275749 h 514350"/>
                <a:gd name="connsiteX4229" fmla="*/ 4560094 w 6400800"/>
                <a:gd name="connsiteY4229" fmla="*/ 318611 h 514350"/>
                <a:gd name="connsiteX4230" fmla="*/ 4555331 w 6400800"/>
                <a:gd name="connsiteY4230" fmla="*/ 310991 h 514350"/>
                <a:gd name="connsiteX4231" fmla="*/ 4560094 w 6400800"/>
                <a:gd name="connsiteY4231" fmla="*/ 321469 h 514350"/>
                <a:gd name="connsiteX4232" fmla="*/ 4560094 w 6400800"/>
                <a:gd name="connsiteY4232" fmla="*/ 321469 h 514350"/>
                <a:gd name="connsiteX4233" fmla="*/ 4559141 w 6400800"/>
                <a:gd name="connsiteY4233" fmla="*/ 342424 h 514350"/>
                <a:gd name="connsiteX4234" fmla="*/ 4555331 w 6400800"/>
                <a:gd name="connsiteY4234" fmla="*/ 352901 h 514350"/>
                <a:gd name="connsiteX4235" fmla="*/ 4552474 w 6400800"/>
                <a:gd name="connsiteY4235" fmla="*/ 361474 h 514350"/>
                <a:gd name="connsiteX4236" fmla="*/ 4547712 w 6400800"/>
                <a:gd name="connsiteY4236" fmla="*/ 343376 h 514350"/>
                <a:gd name="connsiteX4237" fmla="*/ 4547712 w 6400800"/>
                <a:gd name="connsiteY4237" fmla="*/ 328136 h 514350"/>
                <a:gd name="connsiteX4238" fmla="*/ 4545806 w 6400800"/>
                <a:gd name="connsiteY4238" fmla="*/ 338614 h 514350"/>
                <a:gd name="connsiteX4239" fmla="*/ 4545806 w 6400800"/>
                <a:gd name="connsiteY4239" fmla="*/ 337661 h 514350"/>
                <a:gd name="connsiteX4240" fmla="*/ 4544854 w 6400800"/>
                <a:gd name="connsiteY4240" fmla="*/ 335756 h 514350"/>
                <a:gd name="connsiteX4241" fmla="*/ 4548664 w 6400800"/>
                <a:gd name="connsiteY4241" fmla="*/ 317659 h 514350"/>
                <a:gd name="connsiteX4242" fmla="*/ 4457224 w 6400800"/>
                <a:gd name="connsiteY4242" fmla="*/ 306229 h 514350"/>
                <a:gd name="connsiteX4243" fmla="*/ 4457224 w 6400800"/>
                <a:gd name="connsiteY4243" fmla="*/ 306229 h 514350"/>
                <a:gd name="connsiteX4244" fmla="*/ 4457224 w 6400800"/>
                <a:gd name="connsiteY4244" fmla="*/ 304324 h 514350"/>
                <a:gd name="connsiteX4245" fmla="*/ 4457224 w 6400800"/>
                <a:gd name="connsiteY4245" fmla="*/ 306229 h 514350"/>
                <a:gd name="connsiteX4246" fmla="*/ 4478179 w 6400800"/>
                <a:gd name="connsiteY4246" fmla="*/ 359569 h 514350"/>
                <a:gd name="connsiteX4247" fmla="*/ 4476274 w 6400800"/>
                <a:gd name="connsiteY4247" fmla="*/ 339566 h 514350"/>
                <a:gd name="connsiteX4248" fmla="*/ 4476274 w 6400800"/>
                <a:gd name="connsiteY4248" fmla="*/ 336709 h 514350"/>
                <a:gd name="connsiteX4249" fmla="*/ 4483894 w 6400800"/>
                <a:gd name="connsiteY4249" fmla="*/ 347186 h 514350"/>
                <a:gd name="connsiteX4250" fmla="*/ 4478179 w 6400800"/>
                <a:gd name="connsiteY4250" fmla="*/ 359569 h 514350"/>
                <a:gd name="connsiteX4251" fmla="*/ 4497229 w 6400800"/>
                <a:gd name="connsiteY4251" fmla="*/ 371951 h 514350"/>
                <a:gd name="connsiteX4252" fmla="*/ 4497229 w 6400800"/>
                <a:gd name="connsiteY4252" fmla="*/ 367189 h 514350"/>
                <a:gd name="connsiteX4253" fmla="*/ 4498181 w 6400800"/>
                <a:gd name="connsiteY4253" fmla="*/ 370046 h 514350"/>
                <a:gd name="connsiteX4254" fmla="*/ 4497229 w 6400800"/>
                <a:gd name="connsiteY4254" fmla="*/ 371951 h 514350"/>
                <a:gd name="connsiteX4255" fmla="*/ 4504849 w 6400800"/>
                <a:gd name="connsiteY4255" fmla="*/ 322421 h 514350"/>
                <a:gd name="connsiteX4256" fmla="*/ 4504849 w 6400800"/>
                <a:gd name="connsiteY4256" fmla="*/ 330994 h 514350"/>
                <a:gd name="connsiteX4257" fmla="*/ 4501991 w 6400800"/>
                <a:gd name="connsiteY4257" fmla="*/ 341471 h 514350"/>
                <a:gd name="connsiteX4258" fmla="*/ 4501039 w 6400800"/>
                <a:gd name="connsiteY4258" fmla="*/ 348139 h 514350"/>
                <a:gd name="connsiteX4259" fmla="*/ 4499134 w 6400800"/>
                <a:gd name="connsiteY4259" fmla="*/ 345281 h 514350"/>
                <a:gd name="connsiteX4260" fmla="*/ 4498181 w 6400800"/>
                <a:gd name="connsiteY4260" fmla="*/ 342424 h 514350"/>
                <a:gd name="connsiteX4261" fmla="*/ 4501991 w 6400800"/>
                <a:gd name="connsiteY4261" fmla="*/ 326231 h 514350"/>
                <a:gd name="connsiteX4262" fmla="*/ 4506754 w 6400800"/>
                <a:gd name="connsiteY4262" fmla="*/ 310991 h 514350"/>
                <a:gd name="connsiteX4263" fmla="*/ 4504849 w 6400800"/>
                <a:gd name="connsiteY4263" fmla="*/ 322421 h 514350"/>
                <a:gd name="connsiteX4264" fmla="*/ 4462939 w 6400800"/>
                <a:gd name="connsiteY4264" fmla="*/ 250984 h 514350"/>
                <a:gd name="connsiteX4265" fmla="*/ 4470559 w 6400800"/>
                <a:gd name="connsiteY4265" fmla="*/ 226219 h 514350"/>
                <a:gd name="connsiteX4266" fmla="*/ 4474369 w 6400800"/>
                <a:gd name="connsiteY4266" fmla="*/ 231934 h 514350"/>
                <a:gd name="connsiteX4267" fmla="*/ 4479131 w 6400800"/>
                <a:gd name="connsiteY4267" fmla="*/ 238601 h 514350"/>
                <a:gd name="connsiteX4268" fmla="*/ 4483894 w 6400800"/>
                <a:gd name="connsiteY4268" fmla="*/ 248126 h 514350"/>
                <a:gd name="connsiteX4269" fmla="*/ 4489609 w 6400800"/>
                <a:gd name="connsiteY4269" fmla="*/ 260509 h 514350"/>
                <a:gd name="connsiteX4270" fmla="*/ 4495324 w 6400800"/>
                <a:gd name="connsiteY4270" fmla="*/ 275749 h 514350"/>
                <a:gd name="connsiteX4271" fmla="*/ 4501039 w 6400800"/>
                <a:gd name="connsiteY4271" fmla="*/ 293846 h 514350"/>
                <a:gd name="connsiteX4272" fmla="*/ 4503897 w 6400800"/>
                <a:gd name="connsiteY4272" fmla="*/ 303371 h 514350"/>
                <a:gd name="connsiteX4273" fmla="*/ 4497229 w 6400800"/>
                <a:gd name="connsiteY4273" fmla="*/ 317659 h 514350"/>
                <a:gd name="connsiteX4274" fmla="*/ 4493419 w 6400800"/>
                <a:gd name="connsiteY4274" fmla="*/ 326231 h 514350"/>
                <a:gd name="connsiteX4275" fmla="*/ 4488656 w 6400800"/>
                <a:gd name="connsiteY4275" fmla="*/ 280511 h 514350"/>
                <a:gd name="connsiteX4276" fmla="*/ 4487704 w 6400800"/>
                <a:gd name="connsiteY4276" fmla="*/ 319564 h 514350"/>
                <a:gd name="connsiteX4277" fmla="*/ 4483894 w 6400800"/>
                <a:gd name="connsiteY4277" fmla="*/ 311944 h 514350"/>
                <a:gd name="connsiteX4278" fmla="*/ 4473416 w 6400800"/>
                <a:gd name="connsiteY4278" fmla="*/ 289084 h 514350"/>
                <a:gd name="connsiteX4279" fmla="*/ 4481037 w 6400800"/>
                <a:gd name="connsiteY4279" fmla="*/ 312896 h 514350"/>
                <a:gd name="connsiteX4280" fmla="*/ 4486751 w 6400800"/>
                <a:gd name="connsiteY4280" fmla="*/ 330041 h 514350"/>
                <a:gd name="connsiteX4281" fmla="*/ 4484847 w 6400800"/>
                <a:gd name="connsiteY4281" fmla="*/ 328136 h 514350"/>
                <a:gd name="connsiteX4282" fmla="*/ 4475322 w 6400800"/>
                <a:gd name="connsiteY4282" fmla="*/ 318611 h 514350"/>
                <a:gd name="connsiteX4283" fmla="*/ 4473416 w 6400800"/>
                <a:gd name="connsiteY4283" fmla="*/ 304324 h 514350"/>
                <a:gd name="connsiteX4284" fmla="*/ 4468654 w 6400800"/>
                <a:gd name="connsiteY4284" fmla="*/ 278606 h 514350"/>
                <a:gd name="connsiteX4285" fmla="*/ 4477226 w 6400800"/>
                <a:gd name="connsiteY4285" fmla="*/ 256699 h 514350"/>
                <a:gd name="connsiteX4286" fmla="*/ 4466749 w 6400800"/>
                <a:gd name="connsiteY4286" fmla="*/ 273844 h 514350"/>
                <a:gd name="connsiteX4287" fmla="*/ 4462939 w 6400800"/>
                <a:gd name="connsiteY4287" fmla="*/ 258604 h 514350"/>
                <a:gd name="connsiteX4288" fmla="*/ 4462939 w 6400800"/>
                <a:gd name="connsiteY4288" fmla="*/ 256699 h 514350"/>
                <a:gd name="connsiteX4289" fmla="*/ 4462939 w 6400800"/>
                <a:gd name="connsiteY4289" fmla="*/ 250984 h 514350"/>
                <a:gd name="connsiteX4290" fmla="*/ 4461034 w 6400800"/>
                <a:gd name="connsiteY4290" fmla="*/ 255746 h 514350"/>
                <a:gd name="connsiteX4291" fmla="*/ 4461034 w 6400800"/>
                <a:gd name="connsiteY4291" fmla="*/ 255746 h 514350"/>
                <a:gd name="connsiteX4292" fmla="*/ 4461034 w 6400800"/>
                <a:gd name="connsiteY4292" fmla="*/ 255746 h 514350"/>
                <a:gd name="connsiteX4293" fmla="*/ 4461034 w 6400800"/>
                <a:gd name="connsiteY4293" fmla="*/ 255746 h 514350"/>
                <a:gd name="connsiteX4294" fmla="*/ 4455319 w 6400800"/>
                <a:gd name="connsiteY4294" fmla="*/ 274796 h 514350"/>
                <a:gd name="connsiteX4295" fmla="*/ 4457224 w 6400800"/>
                <a:gd name="connsiteY4295" fmla="*/ 268129 h 514350"/>
                <a:gd name="connsiteX4296" fmla="*/ 4457224 w 6400800"/>
                <a:gd name="connsiteY4296" fmla="*/ 273844 h 514350"/>
                <a:gd name="connsiteX4297" fmla="*/ 4458176 w 6400800"/>
                <a:gd name="connsiteY4297" fmla="*/ 284321 h 514350"/>
                <a:gd name="connsiteX4298" fmla="*/ 4454366 w 6400800"/>
                <a:gd name="connsiteY4298" fmla="*/ 292894 h 514350"/>
                <a:gd name="connsiteX4299" fmla="*/ 4455319 w 6400800"/>
                <a:gd name="connsiteY4299" fmla="*/ 274796 h 514350"/>
                <a:gd name="connsiteX4300" fmla="*/ 4449604 w 6400800"/>
                <a:gd name="connsiteY4300" fmla="*/ 361474 h 514350"/>
                <a:gd name="connsiteX4301" fmla="*/ 4451509 w 6400800"/>
                <a:gd name="connsiteY4301" fmla="*/ 339566 h 514350"/>
                <a:gd name="connsiteX4302" fmla="*/ 4453414 w 6400800"/>
                <a:gd name="connsiteY4302" fmla="*/ 343376 h 514350"/>
                <a:gd name="connsiteX4303" fmla="*/ 4453414 w 6400800"/>
                <a:gd name="connsiteY4303" fmla="*/ 344329 h 514350"/>
                <a:gd name="connsiteX4304" fmla="*/ 4453414 w 6400800"/>
                <a:gd name="connsiteY4304" fmla="*/ 344329 h 514350"/>
                <a:gd name="connsiteX4305" fmla="*/ 4451509 w 6400800"/>
                <a:gd name="connsiteY4305" fmla="*/ 366236 h 514350"/>
                <a:gd name="connsiteX4306" fmla="*/ 4448651 w 6400800"/>
                <a:gd name="connsiteY4306" fmla="*/ 388144 h 514350"/>
                <a:gd name="connsiteX4307" fmla="*/ 4446747 w 6400800"/>
                <a:gd name="connsiteY4307" fmla="*/ 386239 h 514350"/>
                <a:gd name="connsiteX4308" fmla="*/ 4449604 w 6400800"/>
                <a:gd name="connsiteY4308" fmla="*/ 361474 h 514350"/>
                <a:gd name="connsiteX4309" fmla="*/ 4386739 w 6400800"/>
                <a:gd name="connsiteY4309" fmla="*/ 331946 h 514350"/>
                <a:gd name="connsiteX4310" fmla="*/ 4390549 w 6400800"/>
                <a:gd name="connsiteY4310" fmla="*/ 335756 h 514350"/>
                <a:gd name="connsiteX4311" fmla="*/ 4390549 w 6400800"/>
                <a:gd name="connsiteY4311" fmla="*/ 342424 h 514350"/>
                <a:gd name="connsiteX4312" fmla="*/ 4386739 w 6400800"/>
                <a:gd name="connsiteY4312" fmla="*/ 347186 h 514350"/>
                <a:gd name="connsiteX4313" fmla="*/ 4386739 w 6400800"/>
                <a:gd name="connsiteY4313" fmla="*/ 331946 h 514350"/>
                <a:gd name="connsiteX4314" fmla="*/ 4389597 w 6400800"/>
                <a:gd name="connsiteY4314" fmla="*/ 376714 h 514350"/>
                <a:gd name="connsiteX4315" fmla="*/ 4388644 w 6400800"/>
                <a:gd name="connsiteY4315" fmla="*/ 375761 h 514350"/>
                <a:gd name="connsiteX4316" fmla="*/ 4387691 w 6400800"/>
                <a:gd name="connsiteY4316" fmla="*/ 370046 h 514350"/>
                <a:gd name="connsiteX4317" fmla="*/ 4387691 w 6400800"/>
                <a:gd name="connsiteY4317" fmla="*/ 360521 h 514350"/>
                <a:gd name="connsiteX4318" fmla="*/ 4387691 w 6400800"/>
                <a:gd name="connsiteY4318" fmla="*/ 351949 h 514350"/>
                <a:gd name="connsiteX4319" fmla="*/ 4391501 w 6400800"/>
                <a:gd name="connsiteY4319" fmla="*/ 345281 h 514350"/>
                <a:gd name="connsiteX4320" fmla="*/ 4391501 w 6400800"/>
                <a:gd name="connsiteY4320" fmla="*/ 349091 h 514350"/>
                <a:gd name="connsiteX4321" fmla="*/ 4392454 w 6400800"/>
                <a:gd name="connsiteY4321" fmla="*/ 370046 h 514350"/>
                <a:gd name="connsiteX4322" fmla="*/ 4389597 w 6400800"/>
                <a:gd name="connsiteY4322" fmla="*/ 376714 h 514350"/>
                <a:gd name="connsiteX4323" fmla="*/ 4424839 w 6400800"/>
                <a:gd name="connsiteY4323" fmla="*/ 351949 h 514350"/>
                <a:gd name="connsiteX4324" fmla="*/ 4424839 w 6400800"/>
                <a:gd name="connsiteY4324" fmla="*/ 354806 h 514350"/>
                <a:gd name="connsiteX4325" fmla="*/ 4422934 w 6400800"/>
                <a:gd name="connsiteY4325" fmla="*/ 356711 h 514350"/>
                <a:gd name="connsiteX4326" fmla="*/ 4424839 w 6400800"/>
                <a:gd name="connsiteY4326" fmla="*/ 351949 h 514350"/>
                <a:gd name="connsiteX4327" fmla="*/ 4415314 w 6400800"/>
                <a:gd name="connsiteY4327" fmla="*/ 411004 h 514350"/>
                <a:gd name="connsiteX4328" fmla="*/ 4415314 w 6400800"/>
                <a:gd name="connsiteY4328" fmla="*/ 411956 h 514350"/>
                <a:gd name="connsiteX4329" fmla="*/ 4412456 w 6400800"/>
                <a:gd name="connsiteY4329" fmla="*/ 409099 h 514350"/>
                <a:gd name="connsiteX4330" fmla="*/ 4411504 w 6400800"/>
                <a:gd name="connsiteY4330" fmla="*/ 385286 h 514350"/>
                <a:gd name="connsiteX4331" fmla="*/ 4420076 w 6400800"/>
                <a:gd name="connsiteY4331" fmla="*/ 372904 h 514350"/>
                <a:gd name="connsiteX4332" fmla="*/ 4421029 w 6400800"/>
                <a:gd name="connsiteY4332" fmla="*/ 374809 h 514350"/>
                <a:gd name="connsiteX4333" fmla="*/ 4415314 w 6400800"/>
                <a:gd name="connsiteY4333" fmla="*/ 411004 h 514350"/>
                <a:gd name="connsiteX4334" fmla="*/ 4410551 w 6400800"/>
                <a:gd name="connsiteY4334" fmla="*/ 254794 h 514350"/>
                <a:gd name="connsiteX4335" fmla="*/ 4421029 w 6400800"/>
                <a:gd name="connsiteY4335" fmla="*/ 273844 h 514350"/>
                <a:gd name="connsiteX4336" fmla="*/ 4415314 w 6400800"/>
                <a:gd name="connsiteY4336" fmla="*/ 293846 h 514350"/>
                <a:gd name="connsiteX4337" fmla="*/ 4408647 w 6400800"/>
                <a:gd name="connsiteY4337" fmla="*/ 316706 h 514350"/>
                <a:gd name="connsiteX4338" fmla="*/ 4406741 w 6400800"/>
                <a:gd name="connsiteY4338" fmla="*/ 297656 h 514350"/>
                <a:gd name="connsiteX4339" fmla="*/ 4402931 w 6400800"/>
                <a:gd name="connsiteY4339" fmla="*/ 331946 h 514350"/>
                <a:gd name="connsiteX4340" fmla="*/ 4401026 w 6400800"/>
                <a:gd name="connsiteY4340" fmla="*/ 337661 h 514350"/>
                <a:gd name="connsiteX4341" fmla="*/ 4400074 w 6400800"/>
                <a:gd name="connsiteY4341" fmla="*/ 336709 h 514350"/>
                <a:gd name="connsiteX4342" fmla="*/ 4388644 w 6400800"/>
                <a:gd name="connsiteY4342" fmla="*/ 270034 h 514350"/>
                <a:gd name="connsiteX4343" fmla="*/ 4389597 w 6400800"/>
                <a:gd name="connsiteY4343" fmla="*/ 328136 h 514350"/>
                <a:gd name="connsiteX4344" fmla="*/ 4386739 w 6400800"/>
                <a:gd name="connsiteY4344" fmla="*/ 325279 h 514350"/>
                <a:gd name="connsiteX4345" fmla="*/ 4386739 w 6400800"/>
                <a:gd name="connsiteY4345" fmla="*/ 323374 h 514350"/>
                <a:gd name="connsiteX4346" fmla="*/ 4387691 w 6400800"/>
                <a:gd name="connsiteY4346" fmla="*/ 290989 h 514350"/>
                <a:gd name="connsiteX4347" fmla="*/ 4389597 w 6400800"/>
                <a:gd name="connsiteY4347" fmla="*/ 263366 h 514350"/>
                <a:gd name="connsiteX4348" fmla="*/ 4391501 w 6400800"/>
                <a:gd name="connsiteY4348" fmla="*/ 242411 h 514350"/>
                <a:gd name="connsiteX4349" fmla="*/ 4393406 w 6400800"/>
                <a:gd name="connsiteY4349" fmla="*/ 225266 h 514350"/>
                <a:gd name="connsiteX4350" fmla="*/ 4410551 w 6400800"/>
                <a:gd name="connsiteY4350" fmla="*/ 254794 h 514350"/>
                <a:gd name="connsiteX4351" fmla="*/ 4389597 w 6400800"/>
                <a:gd name="connsiteY4351" fmla="*/ 217646 h 514350"/>
                <a:gd name="connsiteX4352" fmla="*/ 4393406 w 6400800"/>
                <a:gd name="connsiteY4352" fmla="*/ 224314 h 514350"/>
                <a:gd name="connsiteX4353" fmla="*/ 4387691 w 6400800"/>
                <a:gd name="connsiteY4353" fmla="*/ 240506 h 514350"/>
                <a:gd name="connsiteX4354" fmla="*/ 4381976 w 6400800"/>
                <a:gd name="connsiteY4354" fmla="*/ 260509 h 514350"/>
                <a:gd name="connsiteX4355" fmla="*/ 4381976 w 6400800"/>
                <a:gd name="connsiteY4355" fmla="*/ 256699 h 514350"/>
                <a:gd name="connsiteX4356" fmla="*/ 4389597 w 6400800"/>
                <a:gd name="connsiteY4356" fmla="*/ 217646 h 514350"/>
                <a:gd name="connsiteX4357" fmla="*/ 4374356 w 6400800"/>
                <a:gd name="connsiteY4357" fmla="*/ 291941 h 514350"/>
                <a:gd name="connsiteX4358" fmla="*/ 4374356 w 6400800"/>
                <a:gd name="connsiteY4358" fmla="*/ 292894 h 514350"/>
                <a:gd name="connsiteX4359" fmla="*/ 4374356 w 6400800"/>
                <a:gd name="connsiteY4359" fmla="*/ 291941 h 514350"/>
                <a:gd name="connsiteX4360" fmla="*/ 4374356 w 6400800"/>
                <a:gd name="connsiteY4360" fmla="*/ 291941 h 514350"/>
                <a:gd name="connsiteX4361" fmla="*/ 4360069 w 6400800"/>
                <a:gd name="connsiteY4361" fmla="*/ 282416 h 514350"/>
                <a:gd name="connsiteX4362" fmla="*/ 4360069 w 6400800"/>
                <a:gd name="connsiteY4362" fmla="*/ 290036 h 514350"/>
                <a:gd name="connsiteX4363" fmla="*/ 4359116 w 6400800"/>
                <a:gd name="connsiteY4363" fmla="*/ 288131 h 514350"/>
                <a:gd name="connsiteX4364" fmla="*/ 4360069 w 6400800"/>
                <a:gd name="connsiteY4364" fmla="*/ 282416 h 514350"/>
                <a:gd name="connsiteX4365" fmla="*/ 4313397 w 6400800"/>
                <a:gd name="connsiteY4365" fmla="*/ 387191 h 514350"/>
                <a:gd name="connsiteX4366" fmla="*/ 4311491 w 6400800"/>
                <a:gd name="connsiteY4366" fmla="*/ 391001 h 514350"/>
                <a:gd name="connsiteX4367" fmla="*/ 4313397 w 6400800"/>
                <a:gd name="connsiteY4367" fmla="*/ 387191 h 514350"/>
                <a:gd name="connsiteX4368" fmla="*/ 4313397 w 6400800"/>
                <a:gd name="connsiteY4368" fmla="*/ 387191 h 514350"/>
                <a:gd name="connsiteX4369" fmla="*/ 4311491 w 6400800"/>
                <a:gd name="connsiteY4369" fmla="*/ 351949 h 514350"/>
                <a:gd name="connsiteX4370" fmla="*/ 4312444 w 6400800"/>
                <a:gd name="connsiteY4370" fmla="*/ 365284 h 514350"/>
                <a:gd name="connsiteX4371" fmla="*/ 4311491 w 6400800"/>
                <a:gd name="connsiteY4371" fmla="*/ 363379 h 514350"/>
                <a:gd name="connsiteX4372" fmla="*/ 4311491 w 6400800"/>
                <a:gd name="connsiteY4372" fmla="*/ 351949 h 514350"/>
                <a:gd name="connsiteX4373" fmla="*/ 4247674 w 6400800"/>
                <a:gd name="connsiteY4373" fmla="*/ 313849 h 514350"/>
                <a:gd name="connsiteX4374" fmla="*/ 4247674 w 6400800"/>
                <a:gd name="connsiteY4374" fmla="*/ 311944 h 514350"/>
                <a:gd name="connsiteX4375" fmla="*/ 4247674 w 6400800"/>
                <a:gd name="connsiteY4375" fmla="*/ 313849 h 514350"/>
                <a:gd name="connsiteX4376" fmla="*/ 4246722 w 6400800"/>
                <a:gd name="connsiteY4376" fmla="*/ 324326 h 514350"/>
                <a:gd name="connsiteX4377" fmla="*/ 4246722 w 6400800"/>
                <a:gd name="connsiteY4377" fmla="*/ 322421 h 514350"/>
                <a:gd name="connsiteX4378" fmla="*/ 4247674 w 6400800"/>
                <a:gd name="connsiteY4378" fmla="*/ 313849 h 514350"/>
                <a:gd name="connsiteX4379" fmla="*/ 4181951 w 6400800"/>
                <a:gd name="connsiteY4379" fmla="*/ 367189 h 514350"/>
                <a:gd name="connsiteX4380" fmla="*/ 4182904 w 6400800"/>
                <a:gd name="connsiteY4380" fmla="*/ 324326 h 514350"/>
                <a:gd name="connsiteX4381" fmla="*/ 4183856 w 6400800"/>
                <a:gd name="connsiteY4381" fmla="*/ 330041 h 514350"/>
                <a:gd name="connsiteX4382" fmla="*/ 4185761 w 6400800"/>
                <a:gd name="connsiteY4382" fmla="*/ 340519 h 514350"/>
                <a:gd name="connsiteX4383" fmla="*/ 4185761 w 6400800"/>
                <a:gd name="connsiteY4383" fmla="*/ 342424 h 514350"/>
                <a:gd name="connsiteX4384" fmla="*/ 4183856 w 6400800"/>
                <a:gd name="connsiteY4384" fmla="*/ 338614 h 514350"/>
                <a:gd name="connsiteX4385" fmla="*/ 4187666 w 6400800"/>
                <a:gd name="connsiteY4385" fmla="*/ 357664 h 514350"/>
                <a:gd name="connsiteX4386" fmla="*/ 4189571 w 6400800"/>
                <a:gd name="connsiteY4386" fmla="*/ 365284 h 514350"/>
                <a:gd name="connsiteX4387" fmla="*/ 4191476 w 6400800"/>
                <a:gd name="connsiteY4387" fmla="*/ 373856 h 514350"/>
                <a:gd name="connsiteX4388" fmla="*/ 4190524 w 6400800"/>
                <a:gd name="connsiteY4388" fmla="*/ 386239 h 514350"/>
                <a:gd name="connsiteX4389" fmla="*/ 4190524 w 6400800"/>
                <a:gd name="connsiteY4389" fmla="*/ 391954 h 514350"/>
                <a:gd name="connsiteX4390" fmla="*/ 4181951 w 6400800"/>
                <a:gd name="connsiteY4390" fmla="*/ 367189 h 514350"/>
                <a:gd name="connsiteX4391" fmla="*/ 4181951 w 6400800"/>
                <a:gd name="connsiteY4391" fmla="*/ 367189 h 514350"/>
                <a:gd name="connsiteX4392" fmla="*/ 4161949 w 6400800"/>
                <a:gd name="connsiteY4392" fmla="*/ 401479 h 514350"/>
                <a:gd name="connsiteX4393" fmla="*/ 4161949 w 6400800"/>
                <a:gd name="connsiteY4393" fmla="*/ 399574 h 514350"/>
                <a:gd name="connsiteX4394" fmla="*/ 4161949 w 6400800"/>
                <a:gd name="connsiteY4394" fmla="*/ 399574 h 514350"/>
                <a:gd name="connsiteX4395" fmla="*/ 4161949 w 6400800"/>
                <a:gd name="connsiteY4395" fmla="*/ 401479 h 514350"/>
                <a:gd name="connsiteX4396" fmla="*/ 4160044 w 6400800"/>
                <a:gd name="connsiteY4396" fmla="*/ 306229 h 514350"/>
                <a:gd name="connsiteX4397" fmla="*/ 4160996 w 6400800"/>
                <a:gd name="connsiteY4397" fmla="*/ 292894 h 514350"/>
                <a:gd name="connsiteX4398" fmla="*/ 4163854 w 6400800"/>
                <a:gd name="connsiteY4398" fmla="*/ 282416 h 514350"/>
                <a:gd name="connsiteX4399" fmla="*/ 4162901 w 6400800"/>
                <a:gd name="connsiteY4399" fmla="*/ 313849 h 514350"/>
                <a:gd name="connsiteX4400" fmla="*/ 4160044 w 6400800"/>
                <a:gd name="connsiteY4400" fmla="*/ 306229 h 514350"/>
                <a:gd name="connsiteX4401" fmla="*/ 4160044 w 6400800"/>
                <a:gd name="connsiteY4401" fmla="*/ 306229 h 514350"/>
                <a:gd name="connsiteX4402" fmla="*/ 4128611 w 6400800"/>
                <a:gd name="connsiteY4402" fmla="*/ 354806 h 514350"/>
                <a:gd name="connsiteX4403" fmla="*/ 4127659 w 6400800"/>
                <a:gd name="connsiteY4403" fmla="*/ 343376 h 514350"/>
                <a:gd name="connsiteX4404" fmla="*/ 4128611 w 6400800"/>
                <a:gd name="connsiteY4404" fmla="*/ 350044 h 514350"/>
                <a:gd name="connsiteX4405" fmla="*/ 4130516 w 6400800"/>
                <a:gd name="connsiteY4405" fmla="*/ 365284 h 514350"/>
                <a:gd name="connsiteX4406" fmla="*/ 4128611 w 6400800"/>
                <a:gd name="connsiteY4406" fmla="*/ 354806 h 514350"/>
                <a:gd name="connsiteX4407" fmla="*/ 4124801 w 6400800"/>
                <a:gd name="connsiteY4407" fmla="*/ 255746 h 514350"/>
                <a:gd name="connsiteX4408" fmla="*/ 4124801 w 6400800"/>
                <a:gd name="connsiteY4408" fmla="*/ 248126 h 514350"/>
                <a:gd name="connsiteX4409" fmla="*/ 4140041 w 6400800"/>
                <a:gd name="connsiteY4409" fmla="*/ 303371 h 514350"/>
                <a:gd name="connsiteX4410" fmla="*/ 4140994 w 6400800"/>
                <a:gd name="connsiteY4410" fmla="*/ 307181 h 514350"/>
                <a:gd name="connsiteX4411" fmla="*/ 4140994 w 6400800"/>
                <a:gd name="connsiteY4411" fmla="*/ 321469 h 514350"/>
                <a:gd name="connsiteX4412" fmla="*/ 4133374 w 6400800"/>
                <a:gd name="connsiteY4412" fmla="*/ 305276 h 514350"/>
                <a:gd name="connsiteX4413" fmla="*/ 4135279 w 6400800"/>
                <a:gd name="connsiteY4413" fmla="*/ 312896 h 514350"/>
                <a:gd name="connsiteX4414" fmla="*/ 4127659 w 6400800"/>
                <a:gd name="connsiteY4414" fmla="*/ 300514 h 514350"/>
                <a:gd name="connsiteX4415" fmla="*/ 4123849 w 6400800"/>
                <a:gd name="connsiteY4415" fmla="*/ 284321 h 514350"/>
                <a:gd name="connsiteX4416" fmla="*/ 4124801 w 6400800"/>
                <a:gd name="connsiteY4416" fmla="*/ 255746 h 514350"/>
                <a:gd name="connsiteX4417" fmla="*/ 4095274 w 6400800"/>
                <a:gd name="connsiteY4417" fmla="*/ 395764 h 514350"/>
                <a:gd name="connsiteX4418" fmla="*/ 4095274 w 6400800"/>
                <a:gd name="connsiteY4418" fmla="*/ 395764 h 514350"/>
                <a:gd name="connsiteX4419" fmla="*/ 4095274 w 6400800"/>
                <a:gd name="connsiteY4419" fmla="*/ 394811 h 514350"/>
                <a:gd name="connsiteX4420" fmla="*/ 4095274 w 6400800"/>
                <a:gd name="connsiteY4420" fmla="*/ 395764 h 514350"/>
                <a:gd name="connsiteX4421" fmla="*/ 4093369 w 6400800"/>
                <a:gd name="connsiteY4421" fmla="*/ 386239 h 514350"/>
                <a:gd name="connsiteX4422" fmla="*/ 4093369 w 6400800"/>
                <a:gd name="connsiteY4422" fmla="*/ 376714 h 514350"/>
                <a:gd name="connsiteX4423" fmla="*/ 4096226 w 6400800"/>
                <a:gd name="connsiteY4423" fmla="*/ 382429 h 514350"/>
                <a:gd name="connsiteX4424" fmla="*/ 4093369 w 6400800"/>
                <a:gd name="connsiteY4424" fmla="*/ 386239 h 514350"/>
                <a:gd name="connsiteX4425" fmla="*/ 4097179 w 6400800"/>
                <a:gd name="connsiteY4425" fmla="*/ 342424 h 514350"/>
                <a:gd name="connsiteX4426" fmla="*/ 4099084 w 6400800"/>
                <a:gd name="connsiteY4426" fmla="*/ 334804 h 514350"/>
                <a:gd name="connsiteX4427" fmla="*/ 4099084 w 6400800"/>
                <a:gd name="connsiteY4427" fmla="*/ 337661 h 514350"/>
                <a:gd name="connsiteX4428" fmla="*/ 4097179 w 6400800"/>
                <a:gd name="connsiteY4428" fmla="*/ 342424 h 514350"/>
                <a:gd name="connsiteX4429" fmla="*/ 4100989 w 6400800"/>
                <a:gd name="connsiteY4429" fmla="*/ 353854 h 514350"/>
                <a:gd name="connsiteX4430" fmla="*/ 4100989 w 6400800"/>
                <a:gd name="connsiteY4430" fmla="*/ 351949 h 514350"/>
                <a:gd name="connsiteX4431" fmla="*/ 4100989 w 6400800"/>
                <a:gd name="connsiteY4431" fmla="*/ 351949 h 514350"/>
                <a:gd name="connsiteX4432" fmla="*/ 4100989 w 6400800"/>
                <a:gd name="connsiteY4432" fmla="*/ 353854 h 514350"/>
                <a:gd name="connsiteX4433" fmla="*/ 4100989 w 6400800"/>
                <a:gd name="connsiteY4433" fmla="*/ 353854 h 514350"/>
                <a:gd name="connsiteX4434" fmla="*/ 4115276 w 6400800"/>
                <a:gd name="connsiteY4434" fmla="*/ 322421 h 514350"/>
                <a:gd name="connsiteX4435" fmla="*/ 4114324 w 6400800"/>
                <a:gd name="connsiteY4435" fmla="*/ 350996 h 514350"/>
                <a:gd name="connsiteX4436" fmla="*/ 4111466 w 6400800"/>
                <a:gd name="connsiteY4436" fmla="*/ 327184 h 514350"/>
                <a:gd name="connsiteX4437" fmla="*/ 4108609 w 6400800"/>
                <a:gd name="connsiteY4437" fmla="*/ 342424 h 514350"/>
                <a:gd name="connsiteX4438" fmla="*/ 4107656 w 6400800"/>
                <a:gd name="connsiteY4438" fmla="*/ 341471 h 514350"/>
                <a:gd name="connsiteX4439" fmla="*/ 4106704 w 6400800"/>
                <a:gd name="connsiteY4439" fmla="*/ 336709 h 514350"/>
                <a:gd name="connsiteX4440" fmla="*/ 4113371 w 6400800"/>
                <a:gd name="connsiteY4440" fmla="*/ 322421 h 514350"/>
                <a:gd name="connsiteX4441" fmla="*/ 4115276 w 6400800"/>
                <a:gd name="connsiteY4441" fmla="*/ 318611 h 514350"/>
                <a:gd name="connsiteX4442" fmla="*/ 4115276 w 6400800"/>
                <a:gd name="connsiteY4442" fmla="*/ 322421 h 514350"/>
                <a:gd name="connsiteX4443" fmla="*/ 4109561 w 6400800"/>
                <a:gd name="connsiteY4443" fmla="*/ 295751 h 514350"/>
                <a:gd name="connsiteX4444" fmla="*/ 4116229 w 6400800"/>
                <a:gd name="connsiteY4444" fmla="*/ 308134 h 514350"/>
                <a:gd name="connsiteX4445" fmla="*/ 4116229 w 6400800"/>
                <a:gd name="connsiteY4445" fmla="*/ 311944 h 514350"/>
                <a:gd name="connsiteX4446" fmla="*/ 4110514 w 6400800"/>
                <a:gd name="connsiteY4446" fmla="*/ 320516 h 514350"/>
                <a:gd name="connsiteX4447" fmla="*/ 4104799 w 6400800"/>
                <a:gd name="connsiteY4447" fmla="*/ 329089 h 514350"/>
                <a:gd name="connsiteX4448" fmla="*/ 4102894 w 6400800"/>
                <a:gd name="connsiteY4448" fmla="*/ 322421 h 514350"/>
                <a:gd name="connsiteX4449" fmla="*/ 4109561 w 6400800"/>
                <a:gd name="connsiteY4449" fmla="*/ 295751 h 514350"/>
                <a:gd name="connsiteX4450" fmla="*/ 4092416 w 6400800"/>
                <a:gd name="connsiteY4450" fmla="*/ 294799 h 514350"/>
                <a:gd name="connsiteX4451" fmla="*/ 4094321 w 6400800"/>
                <a:gd name="connsiteY4451" fmla="*/ 265271 h 514350"/>
                <a:gd name="connsiteX4452" fmla="*/ 4098131 w 6400800"/>
                <a:gd name="connsiteY4452" fmla="*/ 272891 h 514350"/>
                <a:gd name="connsiteX4453" fmla="*/ 4106704 w 6400800"/>
                <a:gd name="connsiteY4453" fmla="*/ 290989 h 514350"/>
                <a:gd name="connsiteX4454" fmla="*/ 4098131 w 6400800"/>
                <a:gd name="connsiteY4454" fmla="*/ 311944 h 514350"/>
                <a:gd name="connsiteX4455" fmla="*/ 4096226 w 6400800"/>
                <a:gd name="connsiteY4455" fmla="*/ 306229 h 514350"/>
                <a:gd name="connsiteX4456" fmla="*/ 4097179 w 6400800"/>
                <a:gd name="connsiteY4456" fmla="*/ 315754 h 514350"/>
                <a:gd name="connsiteX4457" fmla="*/ 4092416 w 6400800"/>
                <a:gd name="connsiteY4457" fmla="*/ 329089 h 514350"/>
                <a:gd name="connsiteX4458" fmla="*/ 4091464 w 6400800"/>
                <a:gd name="connsiteY4458" fmla="*/ 325279 h 514350"/>
                <a:gd name="connsiteX4459" fmla="*/ 4090511 w 6400800"/>
                <a:gd name="connsiteY4459" fmla="*/ 321469 h 514350"/>
                <a:gd name="connsiteX4460" fmla="*/ 4092416 w 6400800"/>
                <a:gd name="connsiteY4460" fmla="*/ 294799 h 514350"/>
                <a:gd name="connsiteX4461" fmla="*/ 4085749 w 6400800"/>
                <a:gd name="connsiteY4461" fmla="*/ 244316 h 514350"/>
                <a:gd name="connsiteX4462" fmla="*/ 4085749 w 6400800"/>
                <a:gd name="connsiteY4462" fmla="*/ 244316 h 514350"/>
                <a:gd name="connsiteX4463" fmla="*/ 4084796 w 6400800"/>
                <a:gd name="connsiteY4463" fmla="*/ 250031 h 514350"/>
                <a:gd name="connsiteX4464" fmla="*/ 4085749 w 6400800"/>
                <a:gd name="connsiteY4464" fmla="*/ 244316 h 514350"/>
                <a:gd name="connsiteX4465" fmla="*/ 4043839 w 6400800"/>
                <a:gd name="connsiteY4465" fmla="*/ 279559 h 514350"/>
                <a:gd name="connsiteX4466" fmla="*/ 4043839 w 6400800"/>
                <a:gd name="connsiteY4466" fmla="*/ 279559 h 514350"/>
                <a:gd name="connsiteX4467" fmla="*/ 4044791 w 6400800"/>
                <a:gd name="connsiteY4467" fmla="*/ 283369 h 514350"/>
                <a:gd name="connsiteX4468" fmla="*/ 4043839 w 6400800"/>
                <a:gd name="connsiteY4468" fmla="*/ 281464 h 514350"/>
                <a:gd name="connsiteX4469" fmla="*/ 4044791 w 6400800"/>
                <a:gd name="connsiteY4469" fmla="*/ 286226 h 514350"/>
                <a:gd name="connsiteX4470" fmla="*/ 4044791 w 6400800"/>
                <a:gd name="connsiteY4470" fmla="*/ 290036 h 514350"/>
                <a:gd name="connsiteX4471" fmla="*/ 4042886 w 6400800"/>
                <a:gd name="connsiteY4471" fmla="*/ 284321 h 514350"/>
                <a:gd name="connsiteX4472" fmla="*/ 4043839 w 6400800"/>
                <a:gd name="connsiteY4472" fmla="*/ 279559 h 514350"/>
                <a:gd name="connsiteX4473" fmla="*/ 4044791 w 6400800"/>
                <a:gd name="connsiteY4473" fmla="*/ 333851 h 514350"/>
                <a:gd name="connsiteX4474" fmla="*/ 4044791 w 6400800"/>
                <a:gd name="connsiteY4474" fmla="*/ 333851 h 514350"/>
                <a:gd name="connsiteX4475" fmla="*/ 4044791 w 6400800"/>
                <a:gd name="connsiteY4475" fmla="*/ 339566 h 514350"/>
                <a:gd name="connsiteX4476" fmla="*/ 4042886 w 6400800"/>
                <a:gd name="connsiteY4476" fmla="*/ 337661 h 514350"/>
                <a:gd name="connsiteX4477" fmla="*/ 4044791 w 6400800"/>
                <a:gd name="connsiteY4477" fmla="*/ 333851 h 514350"/>
                <a:gd name="connsiteX4478" fmla="*/ 4039076 w 6400800"/>
                <a:gd name="connsiteY4478" fmla="*/ 271939 h 514350"/>
                <a:gd name="connsiteX4479" fmla="*/ 4039076 w 6400800"/>
                <a:gd name="connsiteY4479" fmla="*/ 273844 h 514350"/>
                <a:gd name="connsiteX4480" fmla="*/ 4038124 w 6400800"/>
                <a:gd name="connsiteY4480" fmla="*/ 270034 h 514350"/>
                <a:gd name="connsiteX4481" fmla="*/ 4036219 w 6400800"/>
                <a:gd name="connsiteY4481" fmla="*/ 265271 h 514350"/>
                <a:gd name="connsiteX4482" fmla="*/ 4039076 w 6400800"/>
                <a:gd name="connsiteY4482" fmla="*/ 271939 h 514350"/>
                <a:gd name="connsiteX4483" fmla="*/ 4033361 w 6400800"/>
                <a:gd name="connsiteY4483" fmla="*/ 358616 h 514350"/>
                <a:gd name="connsiteX4484" fmla="*/ 4034314 w 6400800"/>
                <a:gd name="connsiteY4484" fmla="*/ 351949 h 514350"/>
                <a:gd name="connsiteX4485" fmla="*/ 4038124 w 6400800"/>
                <a:gd name="connsiteY4485" fmla="*/ 345281 h 514350"/>
                <a:gd name="connsiteX4486" fmla="*/ 4043839 w 6400800"/>
                <a:gd name="connsiteY4486" fmla="*/ 351949 h 514350"/>
                <a:gd name="connsiteX4487" fmla="*/ 4040981 w 6400800"/>
                <a:gd name="connsiteY4487" fmla="*/ 391954 h 514350"/>
                <a:gd name="connsiteX4488" fmla="*/ 4035266 w 6400800"/>
                <a:gd name="connsiteY4488" fmla="*/ 413861 h 514350"/>
                <a:gd name="connsiteX4489" fmla="*/ 4029551 w 6400800"/>
                <a:gd name="connsiteY4489" fmla="*/ 395764 h 514350"/>
                <a:gd name="connsiteX4490" fmla="*/ 4027646 w 6400800"/>
                <a:gd name="connsiteY4490" fmla="*/ 388144 h 514350"/>
                <a:gd name="connsiteX4491" fmla="*/ 4033361 w 6400800"/>
                <a:gd name="connsiteY4491" fmla="*/ 358616 h 514350"/>
                <a:gd name="connsiteX4492" fmla="*/ 4020026 w 6400800"/>
                <a:gd name="connsiteY4492" fmla="*/ 324326 h 514350"/>
                <a:gd name="connsiteX4493" fmla="*/ 4021931 w 6400800"/>
                <a:gd name="connsiteY4493" fmla="*/ 326231 h 514350"/>
                <a:gd name="connsiteX4494" fmla="*/ 4019074 w 6400800"/>
                <a:gd name="connsiteY4494" fmla="*/ 334804 h 514350"/>
                <a:gd name="connsiteX4495" fmla="*/ 4017169 w 6400800"/>
                <a:gd name="connsiteY4495" fmla="*/ 341471 h 514350"/>
                <a:gd name="connsiteX4496" fmla="*/ 4016216 w 6400800"/>
                <a:gd name="connsiteY4496" fmla="*/ 342424 h 514350"/>
                <a:gd name="connsiteX4497" fmla="*/ 4015264 w 6400800"/>
                <a:gd name="connsiteY4497" fmla="*/ 344329 h 514350"/>
                <a:gd name="connsiteX4498" fmla="*/ 4011454 w 6400800"/>
                <a:gd name="connsiteY4498" fmla="*/ 315754 h 514350"/>
                <a:gd name="connsiteX4499" fmla="*/ 4020026 w 6400800"/>
                <a:gd name="connsiteY4499" fmla="*/ 324326 h 514350"/>
                <a:gd name="connsiteX4500" fmla="*/ 3999071 w 6400800"/>
                <a:gd name="connsiteY4500" fmla="*/ 282416 h 514350"/>
                <a:gd name="connsiteX4501" fmla="*/ 3999071 w 6400800"/>
                <a:gd name="connsiteY4501" fmla="*/ 282416 h 514350"/>
                <a:gd name="connsiteX4502" fmla="*/ 4000024 w 6400800"/>
                <a:gd name="connsiteY4502" fmla="*/ 310991 h 514350"/>
                <a:gd name="connsiteX4503" fmla="*/ 4000024 w 6400800"/>
                <a:gd name="connsiteY4503" fmla="*/ 316706 h 514350"/>
                <a:gd name="connsiteX4504" fmla="*/ 3999071 w 6400800"/>
                <a:gd name="connsiteY4504" fmla="*/ 325279 h 514350"/>
                <a:gd name="connsiteX4505" fmla="*/ 3999071 w 6400800"/>
                <a:gd name="connsiteY4505" fmla="*/ 327184 h 514350"/>
                <a:gd name="connsiteX4506" fmla="*/ 3998119 w 6400800"/>
                <a:gd name="connsiteY4506" fmla="*/ 324326 h 514350"/>
                <a:gd name="connsiteX4507" fmla="*/ 3997166 w 6400800"/>
                <a:gd name="connsiteY4507" fmla="*/ 314801 h 514350"/>
                <a:gd name="connsiteX4508" fmla="*/ 3996214 w 6400800"/>
                <a:gd name="connsiteY4508" fmla="*/ 286226 h 514350"/>
                <a:gd name="connsiteX4509" fmla="*/ 3999071 w 6400800"/>
                <a:gd name="connsiteY4509" fmla="*/ 282416 h 514350"/>
                <a:gd name="connsiteX4510" fmla="*/ 3983831 w 6400800"/>
                <a:gd name="connsiteY4510" fmla="*/ 405289 h 514350"/>
                <a:gd name="connsiteX4511" fmla="*/ 3980021 w 6400800"/>
                <a:gd name="connsiteY4511" fmla="*/ 412909 h 514350"/>
                <a:gd name="connsiteX4512" fmla="*/ 3980021 w 6400800"/>
                <a:gd name="connsiteY4512" fmla="*/ 412909 h 514350"/>
                <a:gd name="connsiteX4513" fmla="*/ 3982879 w 6400800"/>
                <a:gd name="connsiteY4513" fmla="*/ 402431 h 514350"/>
                <a:gd name="connsiteX4514" fmla="*/ 3983831 w 6400800"/>
                <a:gd name="connsiteY4514" fmla="*/ 405289 h 514350"/>
                <a:gd name="connsiteX4515" fmla="*/ 3980974 w 6400800"/>
                <a:gd name="connsiteY4515" fmla="*/ 395764 h 514350"/>
                <a:gd name="connsiteX4516" fmla="*/ 3982879 w 6400800"/>
                <a:gd name="connsiteY4516" fmla="*/ 401479 h 514350"/>
                <a:gd name="connsiteX4517" fmla="*/ 3979069 w 6400800"/>
                <a:gd name="connsiteY4517" fmla="*/ 407194 h 514350"/>
                <a:gd name="connsiteX4518" fmla="*/ 3979069 w 6400800"/>
                <a:gd name="connsiteY4518" fmla="*/ 406241 h 514350"/>
                <a:gd name="connsiteX4519" fmla="*/ 3980974 w 6400800"/>
                <a:gd name="connsiteY4519" fmla="*/ 395764 h 514350"/>
                <a:gd name="connsiteX4520" fmla="*/ 3976211 w 6400800"/>
                <a:gd name="connsiteY4520" fmla="*/ 378619 h 514350"/>
                <a:gd name="connsiteX4521" fmla="*/ 3976211 w 6400800"/>
                <a:gd name="connsiteY4521" fmla="*/ 378619 h 514350"/>
                <a:gd name="connsiteX4522" fmla="*/ 3976211 w 6400800"/>
                <a:gd name="connsiteY4522" fmla="*/ 380524 h 514350"/>
                <a:gd name="connsiteX4523" fmla="*/ 3976211 w 6400800"/>
                <a:gd name="connsiteY4523" fmla="*/ 378619 h 514350"/>
                <a:gd name="connsiteX4524" fmla="*/ 3948589 w 6400800"/>
                <a:gd name="connsiteY4524" fmla="*/ 255746 h 514350"/>
                <a:gd name="connsiteX4525" fmla="*/ 3946684 w 6400800"/>
                <a:gd name="connsiteY4525" fmla="*/ 277654 h 514350"/>
                <a:gd name="connsiteX4526" fmla="*/ 3945731 w 6400800"/>
                <a:gd name="connsiteY4526" fmla="*/ 285274 h 514350"/>
                <a:gd name="connsiteX4527" fmla="*/ 3943826 w 6400800"/>
                <a:gd name="connsiteY4527" fmla="*/ 266224 h 514350"/>
                <a:gd name="connsiteX4528" fmla="*/ 3940016 w 6400800"/>
                <a:gd name="connsiteY4528" fmla="*/ 240506 h 514350"/>
                <a:gd name="connsiteX4529" fmla="*/ 3940016 w 6400800"/>
                <a:gd name="connsiteY4529" fmla="*/ 239554 h 514350"/>
                <a:gd name="connsiteX4530" fmla="*/ 3940016 w 6400800"/>
                <a:gd name="connsiteY4530" fmla="*/ 236696 h 514350"/>
                <a:gd name="connsiteX4531" fmla="*/ 3942874 w 6400800"/>
                <a:gd name="connsiteY4531" fmla="*/ 240506 h 514350"/>
                <a:gd name="connsiteX4532" fmla="*/ 3947636 w 6400800"/>
                <a:gd name="connsiteY4532" fmla="*/ 248126 h 514350"/>
                <a:gd name="connsiteX4533" fmla="*/ 3948589 w 6400800"/>
                <a:gd name="connsiteY4533" fmla="*/ 255746 h 514350"/>
                <a:gd name="connsiteX4534" fmla="*/ 3943826 w 6400800"/>
                <a:gd name="connsiteY4534" fmla="*/ 205264 h 514350"/>
                <a:gd name="connsiteX4535" fmla="*/ 3943826 w 6400800"/>
                <a:gd name="connsiteY4535" fmla="*/ 210979 h 514350"/>
                <a:gd name="connsiteX4536" fmla="*/ 3945731 w 6400800"/>
                <a:gd name="connsiteY4536" fmla="*/ 230981 h 514350"/>
                <a:gd name="connsiteX4537" fmla="*/ 3946684 w 6400800"/>
                <a:gd name="connsiteY4537" fmla="*/ 236696 h 514350"/>
                <a:gd name="connsiteX4538" fmla="*/ 3939064 w 6400800"/>
                <a:gd name="connsiteY4538" fmla="*/ 228124 h 514350"/>
                <a:gd name="connsiteX4539" fmla="*/ 3937159 w 6400800"/>
                <a:gd name="connsiteY4539" fmla="*/ 215741 h 514350"/>
                <a:gd name="connsiteX4540" fmla="*/ 3943826 w 6400800"/>
                <a:gd name="connsiteY4540" fmla="*/ 205264 h 514350"/>
                <a:gd name="connsiteX4541" fmla="*/ 3866674 w 6400800"/>
                <a:gd name="connsiteY4541" fmla="*/ 369094 h 514350"/>
                <a:gd name="connsiteX4542" fmla="*/ 3867626 w 6400800"/>
                <a:gd name="connsiteY4542" fmla="*/ 368141 h 514350"/>
                <a:gd name="connsiteX4543" fmla="*/ 3867626 w 6400800"/>
                <a:gd name="connsiteY4543" fmla="*/ 370999 h 514350"/>
                <a:gd name="connsiteX4544" fmla="*/ 3866674 w 6400800"/>
                <a:gd name="connsiteY4544" fmla="*/ 369094 h 514350"/>
                <a:gd name="connsiteX4545" fmla="*/ 3886676 w 6400800"/>
                <a:gd name="connsiteY4545" fmla="*/ 354806 h 514350"/>
                <a:gd name="connsiteX4546" fmla="*/ 3882866 w 6400800"/>
                <a:gd name="connsiteY4546" fmla="*/ 348139 h 514350"/>
                <a:gd name="connsiteX4547" fmla="*/ 3881914 w 6400800"/>
                <a:gd name="connsiteY4547" fmla="*/ 338614 h 514350"/>
                <a:gd name="connsiteX4548" fmla="*/ 3886676 w 6400800"/>
                <a:gd name="connsiteY4548" fmla="*/ 354806 h 514350"/>
                <a:gd name="connsiteX4549" fmla="*/ 3887629 w 6400800"/>
                <a:gd name="connsiteY4549" fmla="*/ 356711 h 514350"/>
                <a:gd name="connsiteX4550" fmla="*/ 3886676 w 6400800"/>
                <a:gd name="connsiteY4550" fmla="*/ 354806 h 514350"/>
                <a:gd name="connsiteX4551" fmla="*/ 3897154 w 6400800"/>
                <a:gd name="connsiteY4551" fmla="*/ 278606 h 514350"/>
                <a:gd name="connsiteX4552" fmla="*/ 3901916 w 6400800"/>
                <a:gd name="connsiteY4552" fmla="*/ 270986 h 514350"/>
                <a:gd name="connsiteX4553" fmla="*/ 3901916 w 6400800"/>
                <a:gd name="connsiteY4553" fmla="*/ 270986 h 514350"/>
                <a:gd name="connsiteX4554" fmla="*/ 3897154 w 6400800"/>
                <a:gd name="connsiteY4554" fmla="*/ 278606 h 514350"/>
                <a:gd name="connsiteX4555" fmla="*/ 3897154 w 6400800"/>
                <a:gd name="connsiteY4555" fmla="*/ 278606 h 514350"/>
                <a:gd name="connsiteX4556" fmla="*/ 3900011 w 6400800"/>
                <a:gd name="connsiteY4556" fmla="*/ 291941 h 514350"/>
                <a:gd name="connsiteX4557" fmla="*/ 3901916 w 6400800"/>
                <a:gd name="connsiteY4557" fmla="*/ 288131 h 514350"/>
                <a:gd name="connsiteX4558" fmla="*/ 3902869 w 6400800"/>
                <a:gd name="connsiteY4558" fmla="*/ 286226 h 514350"/>
                <a:gd name="connsiteX4559" fmla="*/ 3903821 w 6400800"/>
                <a:gd name="connsiteY4559" fmla="*/ 297656 h 514350"/>
                <a:gd name="connsiteX4560" fmla="*/ 3902869 w 6400800"/>
                <a:gd name="connsiteY4560" fmla="*/ 301466 h 514350"/>
                <a:gd name="connsiteX4561" fmla="*/ 3901916 w 6400800"/>
                <a:gd name="connsiteY4561" fmla="*/ 298609 h 514350"/>
                <a:gd name="connsiteX4562" fmla="*/ 3900011 w 6400800"/>
                <a:gd name="connsiteY4562" fmla="*/ 291941 h 514350"/>
                <a:gd name="connsiteX4563" fmla="*/ 3903821 w 6400800"/>
                <a:gd name="connsiteY4563" fmla="*/ 431006 h 514350"/>
                <a:gd name="connsiteX4564" fmla="*/ 3902869 w 6400800"/>
                <a:gd name="connsiteY4564" fmla="*/ 431959 h 514350"/>
                <a:gd name="connsiteX4565" fmla="*/ 3901916 w 6400800"/>
                <a:gd name="connsiteY4565" fmla="*/ 431959 h 514350"/>
                <a:gd name="connsiteX4566" fmla="*/ 3903821 w 6400800"/>
                <a:gd name="connsiteY4566" fmla="*/ 426244 h 514350"/>
                <a:gd name="connsiteX4567" fmla="*/ 3904774 w 6400800"/>
                <a:gd name="connsiteY4567" fmla="*/ 428149 h 514350"/>
                <a:gd name="connsiteX4568" fmla="*/ 3903821 w 6400800"/>
                <a:gd name="connsiteY4568" fmla="*/ 431006 h 514350"/>
                <a:gd name="connsiteX4569" fmla="*/ 3925729 w 6400800"/>
                <a:gd name="connsiteY4569" fmla="*/ 309086 h 514350"/>
                <a:gd name="connsiteX4570" fmla="*/ 3922871 w 6400800"/>
                <a:gd name="connsiteY4570" fmla="*/ 297656 h 514350"/>
                <a:gd name="connsiteX4571" fmla="*/ 3923824 w 6400800"/>
                <a:gd name="connsiteY4571" fmla="*/ 308134 h 514350"/>
                <a:gd name="connsiteX4572" fmla="*/ 3919061 w 6400800"/>
                <a:gd name="connsiteY4572" fmla="*/ 291941 h 514350"/>
                <a:gd name="connsiteX4573" fmla="*/ 3922871 w 6400800"/>
                <a:gd name="connsiteY4573" fmla="*/ 317659 h 514350"/>
                <a:gd name="connsiteX4574" fmla="*/ 3923824 w 6400800"/>
                <a:gd name="connsiteY4574" fmla="*/ 325279 h 514350"/>
                <a:gd name="connsiteX4575" fmla="*/ 3921919 w 6400800"/>
                <a:gd name="connsiteY4575" fmla="*/ 334804 h 514350"/>
                <a:gd name="connsiteX4576" fmla="*/ 3921919 w 6400800"/>
                <a:gd name="connsiteY4576" fmla="*/ 335756 h 514350"/>
                <a:gd name="connsiteX4577" fmla="*/ 3920966 w 6400800"/>
                <a:gd name="connsiteY4577" fmla="*/ 330041 h 514350"/>
                <a:gd name="connsiteX4578" fmla="*/ 3915251 w 6400800"/>
                <a:gd name="connsiteY4578" fmla="*/ 301466 h 514350"/>
                <a:gd name="connsiteX4579" fmla="*/ 3911441 w 6400800"/>
                <a:gd name="connsiteY4579" fmla="*/ 281464 h 514350"/>
                <a:gd name="connsiteX4580" fmla="*/ 3912394 w 6400800"/>
                <a:gd name="connsiteY4580" fmla="*/ 264319 h 514350"/>
                <a:gd name="connsiteX4581" fmla="*/ 3912394 w 6400800"/>
                <a:gd name="connsiteY4581" fmla="*/ 263366 h 514350"/>
                <a:gd name="connsiteX4582" fmla="*/ 3919061 w 6400800"/>
                <a:gd name="connsiteY4582" fmla="*/ 270986 h 514350"/>
                <a:gd name="connsiteX4583" fmla="*/ 3923824 w 6400800"/>
                <a:gd name="connsiteY4583" fmla="*/ 277654 h 514350"/>
                <a:gd name="connsiteX4584" fmla="*/ 3924776 w 6400800"/>
                <a:gd name="connsiteY4584" fmla="*/ 284321 h 514350"/>
                <a:gd name="connsiteX4585" fmla="*/ 3921919 w 6400800"/>
                <a:gd name="connsiteY4585" fmla="*/ 277654 h 514350"/>
                <a:gd name="connsiteX4586" fmla="*/ 3926681 w 6400800"/>
                <a:gd name="connsiteY4586" fmla="*/ 296704 h 514350"/>
                <a:gd name="connsiteX4587" fmla="*/ 3927634 w 6400800"/>
                <a:gd name="connsiteY4587" fmla="*/ 304324 h 514350"/>
                <a:gd name="connsiteX4588" fmla="*/ 3927634 w 6400800"/>
                <a:gd name="connsiteY4588" fmla="*/ 305276 h 514350"/>
                <a:gd name="connsiteX4589" fmla="*/ 3925729 w 6400800"/>
                <a:gd name="connsiteY4589" fmla="*/ 309086 h 514350"/>
                <a:gd name="connsiteX4590" fmla="*/ 3929539 w 6400800"/>
                <a:gd name="connsiteY4590" fmla="*/ 287179 h 514350"/>
                <a:gd name="connsiteX4591" fmla="*/ 3928586 w 6400800"/>
                <a:gd name="connsiteY4591" fmla="*/ 292894 h 514350"/>
                <a:gd name="connsiteX4592" fmla="*/ 3927634 w 6400800"/>
                <a:gd name="connsiteY4592" fmla="*/ 290036 h 514350"/>
                <a:gd name="connsiteX4593" fmla="*/ 3923824 w 6400800"/>
                <a:gd name="connsiteY4593" fmla="*/ 275749 h 514350"/>
                <a:gd name="connsiteX4594" fmla="*/ 3927634 w 6400800"/>
                <a:gd name="connsiteY4594" fmla="*/ 281464 h 514350"/>
                <a:gd name="connsiteX4595" fmla="*/ 3929539 w 6400800"/>
                <a:gd name="connsiteY4595" fmla="*/ 284321 h 514350"/>
                <a:gd name="connsiteX4596" fmla="*/ 3929539 w 6400800"/>
                <a:gd name="connsiteY4596" fmla="*/ 287179 h 514350"/>
                <a:gd name="connsiteX4597" fmla="*/ 3926681 w 6400800"/>
                <a:gd name="connsiteY4597" fmla="*/ 242411 h 514350"/>
                <a:gd name="connsiteX4598" fmla="*/ 3928586 w 6400800"/>
                <a:gd name="connsiteY4598" fmla="*/ 270986 h 514350"/>
                <a:gd name="connsiteX4599" fmla="*/ 3921919 w 6400800"/>
                <a:gd name="connsiteY4599" fmla="*/ 265271 h 514350"/>
                <a:gd name="connsiteX4600" fmla="*/ 3913346 w 6400800"/>
                <a:gd name="connsiteY4600" fmla="*/ 257651 h 514350"/>
                <a:gd name="connsiteX4601" fmla="*/ 3917156 w 6400800"/>
                <a:gd name="connsiteY4601" fmla="*/ 246221 h 514350"/>
                <a:gd name="connsiteX4602" fmla="*/ 3925729 w 6400800"/>
                <a:gd name="connsiteY4602" fmla="*/ 232886 h 514350"/>
                <a:gd name="connsiteX4603" fmla="*/ 3926681 w 6400800"/>
                <a:gd name="connsiteY4603" fmla="*/ 242411 h 514350"/>
                <a:gd name="connsiteX4604" fmla="*/ 3900964 w 6400800"/>
                <a:gd name="connsiteY4604" fmla="*/ 168116 h 514350"/>
                <a:gd name="connsiteX4605" fmla="*/ 3914299 w 6400800"/>
                <a:gd name="connsiteY4605" fmla="*/ 147161 h 514350"/>
                <a:gd name="connsiteX4606" fmla="*/ 3915251 w 6400800"/>
                <a:gd name="connsiteY4606" fmla="*/ 156686 h 514350"/>
                <a:gd name="connsiteX4607" fmla="*/ 3920966 w 6400800"/>
                <a:gd name="connsiteY4607" fmla="*/ 196691 h 514350"/>
                <a:gd name="connsiteX4608" fmla="*/ 3922871 w 6400800"/>
                <a:gd name="connsiteY4608" fmla="*/ 213836 h 514350"/>
                <a:gd name="connsiteX4609" fmla="*/ 3920014 w 6400800"/>
                <a:gd name="connsiteY4609" fmla="*/ 210979 h 514350"/>
                <a:gd name="connsiteX4610" fmla="*/ 3923824 w 6400800"/>
                <a:gd name="connsiteY4610" fmla="*/ 214789 h 514350"/>
                <a:gd name="connsiteX4611" fmla="*/ 3924776 w 6400800"/>
                <a:gd name="connsiteY4611" fmla="*/ 226219 h 514350"/>
                <a:gd name="connsiteX4612" fmla="*/ 3906679 w 6400800"/>
                <a:gd name="connsiteY4612" fmla="*/ 249079 h 514350"/>
                <a:gd name="connsiteX4613" fmla="*/ 3904774 w 6400800"/>
                <a:gd name="connsiteY4613" fmla="*/ 251936 h 514350"/>
                <a:gd name="connsiteX4614" fmla="*/ 3902869 w 6400800"/>
                <a:gd name="connsiteY4614" fmla="*/ 250984 h 514350"/>
                <a:gd name="connsiteX4615" fmla="*/ 3900964 w 6400800"/>
                <a:gd name="connsiteY4615" fmla="*/ 242411 h 514350"/>
                <a:gd name="connsiteX4616" fmla="*/ 3900964 w 6400800"/>
                <a:gd name="connsiteY4616" fmla="*/ 249079 h 514350"/>
                <a:gd name="connsiteX4617" fmla="*/ 3897154 w 6400800"/>
                <a:gd name="connsiteY4617" fmla="*/ 247174 h 514350"/>
                <a:gd name="connsiteX4618" fmla="*/ 3891439 w 6400800"/>
                <a:gd name="connsiteY4618" fmla="*/ 243364 h 514350"/>
                <a:gd name="connsiteX4619" fmla="*/ 3896201 w 6400800"/>
                <a:gd name="connsiteY4619" fmla="*/ 248126 h 514350"/>
                <a:gd name="connsiteX4620" fmla="*/ 3900964 w 6400800"/>
                <a:gd name="connsiteY4620" fmla="*/ 251936 h 514350"/>
                <a:gd name="connsiteX4621" fmla="*/ 3900964 w 6400800"/>
                <a:gd name="connsiteY4621" fmla="*/ 256699 h 514350"/>
                <a:gd name="connsiteX4622" fmla="*/ 3894296 w 6400800"/>
                <a:gd name="connsiteY4622" fmla="*/ 266224 h 514350"/>
                <a:gd name="connsiteX4623" fmla="*/ 3890486 w 6400800"/>
                <a:gd name="connsiteY4623" fmla="*/ 250984 h 514350"/>
                <a:gd name="connsiteX4624" fmla="*/ 3880009 w 6400800"/>
                <a:gd name="connsiteY4624" fmla="*/ 210026 h 514350"/>
                <a:gd name="connsiteX4625" fmla="*/ 3879056 w 6400800"/>
                <a:gd name="connsiteY4625" fmla="*/ 206216 h 514350"/>
                <a:gd name="connsiteX4626" fmla="*/ 3900964 w 6400800"/>
                <a:gd name="connsiteY4626" fmla="*/ 168116 h 514350"/>
                <a:gd name="connsiteX4627" fmla="*/ 3873341 w 6400800"/>
                <a:gd name="connsiteY4627" fmla="*/ 214789 h 514350"/>
                <a:gd name="connsiteX4628" fmla="*/ 3879056 w 6400800"/>
                <a:gd name="connsiteY4628" fmla="*/ 251936 h 514350"/>
                <a:gd name="connsiteX4629" fmla="*/ 3883819 w 6400800"/>
                <a:gd name="connsiteY4629" fmla="*/ 280511 h 514350"/>
                <a:gd name="connsiteX4630" fmla="*/ 3882866 w 6400800"/>
                <a:gd name="connsiteY4630" fmla="*/ 282416 h 514350"/>
                <a:gd name="connsiteX4631" fmla="*/ 3875246 w 6400800"/>
                <a:gd name="connsiteY4631" fmla="*/ 259556 h 514350"/>
                <a:gd name="connsiteX4632" fmla="*/ 3865721 w 6400800"/>
                <a:gd name="connsiteY4632" fmla="*/ 234791 h 514350"/>
                <a:gd name="connsiteX4633" fmla="*/ 3864769 w 6400800"/>
                <a:gd name="connsiteY4633" fmla="*/ 231934 h 514350"/>
                <a:gd name="connsiteX4634" fmla="*/ 3873341 w 6400800"/>
                <a:gd name="connsiteY4634" fmla="*/ 214789 h 514350"/>
                <a:gd name="connsiteX4635" fmla="*/ 3864769 w 6400800"/>
                <a:gd name="connsiteY4635" fmla="*/ 341471 h 514350"/>
                <a:gd name="connsiteX4636" fmla="*/ 3862864 w 6400800"/>
                <a:gd name="connsiteY4636" fmla="*/ 345281 h 514350"/>
                <a:gd name="connsiteX4637" fmla="*/ 3864769 w 6400800"/>
                <a:gd name="connsiteY4637" fmla="*/ 341471 h 514350"/>
                <a:gd name="connsiteX4638" fmla="*/ 3864769 w 6400800"/>
                <a:gd name="connsiteY4638" fmla="*/ 341471 h 514350"/>
                <a:gd name="connsiteX4639" fmla="*/ 3854291 w 6400800"/>
                <a:gd name="connsiteY4639" fmla="*/ 211931 h 514350"/>
                <a:gd name="connsiteX4640" fmla="*/ 3856196 w 6400800"/>
                <a:gd name="connsiteY4640" fmla="*/ 201454 h 514350"/>
                <a:gd name="connsiteX4641" fmla="*/ 3857149 w 6400800"/>
                <a:gd name="connsiteY4641" fmla="*/ 220504 h 514350"/>
                <a:gd name="connsiteX4642" fmla="*/ 3854291 w 6400800"/>
                <a:gd name="connsiteY4642" fmla="*/ 226219 h 514350"/>
                <a:gd name="connsiteX4643" fmla="*/ 3854291 w 6400800"/>
                <a:gd name="connsiteY4643" fmla="*/ 211931 h 514350"/>
                <a:gd name="connsiteX4644" fmla="*/ 3849529 w 6400800"/>
                <a:gd name="connsiteY4644" fmla="*/ 262414 h 514350"/>
                <a:gd name="connsiteX4645" fmla="*/ 3849529 w 6400800"/>
                <a:gd name="connsiteY4645" fmla="*/ 257651 h 514350"/>
                <a:gd name="connsiteX4646" fmla="*/ 3850481 w 6400800"/>
                <a:gd name="connsiteY4646" fmla="*/ 256699 h 514350"/>
                <a:gd name="connsiteX4647" fmla="*/ 3859054 w 6400800"/>
                <a:gd name="connsiteY4647" fmla="*/ 278606 h 514350"/>
                <a:gd name="connsiteX4648" fmla="*/ 3860006 w 6400800"/>
                <a:gd name="connsiteY4648" fmla="*/ 280511 h 514350"/>
                <a:gd name="connsiteX4649" fmla="*/ 3862864 w 6400800"/>
                <a:gd name="connsiteY4649" fmla="*/ 313849 h 514350"/>
                <a:gd name="connsiteX4650" fmla="*/ 3862864 w 6400800"/>
                <a:gd name="connsiteY4650" fmla="*/ 313849 h 514350"/>
                <a:gd name="connsiteX4651" fmla="*/ 3847624 w 6400800"/>
                <a:gd name="connsiteY4651" fmla="*/ 291941 h 514350"/>
                <a:gd name="connsiteX4652" fmla="*/ 3849529 w 6400800"/>
                <a:gd name="connsiteY4652" fmla="*/ 262414 h 514350"/>
                <a:gd name="connsiteX4653" fmla="*/ 3846671 w 6400800"/>
                <a:gd name="connsiteY4653" fmla="*/ 308134 h 514350"/>
                <a:gd name="connsiteX4654" fmla="*/ 3855244 w 6400800"/>
                <a:gd name="connsiteY4654" fmla="*/ 323374 h 514350"/>
                <a:gd name="connsiteX4655" fmla="*/ 3856196 w 6400800"/>
                <a:gd name="connsiteY4655" fmla="*/ 325279 h 514350"/>
                <a:gd name="connsiteX4656" fmla="*/ 3855244 w 6400800"/>
                <a:gd name="connsiteY4656" fmla="*/ 327184 h 514350"/>
                <a:gd name="connsiteX4657" fmla="*/ 3849529 w 6400800"/>
                <a:gd name="connsiteY4657" fmla="*/ 336709 h 514350"/>
                <a:gd name="connsiteX4658" fmla="*/ 3845719 w 6400800"/>
                <a:gd name="connsiteY4658" fmla="*/ 330041 h 514350"/>
                <a:gd name="connsiteX4659" fmla="*/ 3846671 w 6400800"/>
                <a:gd name="connsiteY4659" fmla="*/ 308134 h 514350"/>
                <a:gd name="connsiteX4660" fmla="*/ 3843814 w 6400800"/>
                <a:gd name="connsiteY4660" fmla="*/ 415766 h 514350"/>
                <a:gd name="connsiteX4661" fmla="*/ 3846671 w 6400800"/>
                <a:gd name="connsiteY4661" fmla="*/ 410051 h 514350"/>
                <a:gd name="connsiteX4662" fmla="*/ 3847624 w 6400800"/>
                <a:gd name="connsiteY4662" fmla="*/ 416719 h 514350"/>
                <a:gd name="connsiteX4663" fmla="*/ 3847624 w 6400800"/>
                <a:gd name="connsiteY4663" fmla="*/ 419576 h 514350"/>
                <a:gd name="connsiteX4664" fmla="*/ 3846671 w 6400800"/>
                <a:gd name="connsiteY4664" fmla="*/ 422434 h 514350"/>
                <a:gd name="connsiteX4665" fmla="*/ 3844766 w 6400800"/>
                <a:gd name="connsiteY4665" fmla="*/ 426244 h 514350"/>
                <a:gd name="connsiteX4666" fmla="*/ 3842861 w 6400800"/>
                <a:gd name="connsiteY4666" fmla="*/ 426244 h 514350"/>
                <a:gd name="connsiteX4667" fmla="*/ 3843814 w 6400800"/>
                <a:gd name="connsiteY4667" fmla="*/ 415766 h 514350"/>
                <a:gd name="connsiteX4668" fmla="*/ 3830479 w 6400800"/>
                <a:gd name="connsiteY4668" fmla="*/ 297656 h 514350"/>
                <a:gd name="connsiteX4669" fmla="*/ 3830479 w 6400800"/>
                <a:gd name="connsiteY4669" fmla="*/ 299561 h 514350"/>
                <a:gd name="connsiteX4670" fmla="*/ 3830479 w 6400800"/>
                <a:gd name="connsiteY4670" fmla="*/ 301466 h 514350"/>
                <a:gd name="connsiteX4671" fmla="*/ 3829526 w 6400800"/>
                <a:gd name="connsiteY4671" fmla="*/ 307181 h 514350"/>
                <a:gd name="connsiteX4672" fmla="*/ 3827621 w 6400800"/>
                <a:gd name="connsiteY4672" fmla="*/ 304324 h 514350"/>
                <a:gd name="connsiteX4673" fmla="*/ 3830479 w 6400800"/>
                <a:gd name="connsiteY4673" fmla="*/ 297656 h 514350"/>
                <a:gd name="connsiteX4674" fmla="*/ 3826669 w 6400800"/>
                <a:gd name="connsiteY4674" fmla="*/ 305276 h 514350"/>
                <a:gd name="connsiteX4675" fmla="*/ 3828574 w 6400800"/>
                <a:gd name="connsiteY4675" fmla="*/ 310039 h 514350"/>
                <a:gd name="connsiteX4676" fmla="*/ 3827621 w 6400800"/>
                <a:gd name="connsiteY4676" fmla="*/ 314801 h 514350"/>
                <a:gd name="connsiteX4677" fmla="*/ 3823811 w 6400800"/>
                <a:gd name="connsiteY4677" fmla="*/ 309086 h 514350"/>
                <a:gd name="connsiteX4678" fmla="*/ 3826669 w 6400800"/>
                <a:gd name="connsiteY4678" fmla="*/ 305276 h 514350"/>
                <a:gd name="connsiteX4679" fmla="*/ 3820001 w 6400800"/>
                <a:gd name="connsiteY4679" fmla="*/ 319564 h 514350"/>
                <a:gd name="connsiteX4680" fmla="*/ 3826669 w 6400800"/>
                <a:gd name="connsiteY4680" fmla="*/ 332899 h 514350"/>
                <a:gd name="connsiteX4681" fmla="*/ 3827621 w 6400800"/>
                <a:gd name="connsiteY4681" fmla="*/ 333851 h 514350"/>
                <a:gd name="connsiteX4682" fmla="*/ 3826669 w 6400800"/>
                <a:gd name="connsiteY4682" fmla="*/ 343376 h 514350"/>
                <a:gd name="connsiteX4683" fmla="*/ 3824764 w 6400800"/>
                <a:gd name="connsiteY4683" fmla="*/ 377666 h 514350"/>
                <a:gd name="connsiteX4684" fmla="*/ 3820954 w 6400800"/>
                <a:gd name="connsiteY4684" fmla="*/ 364331 h 514350"/>
                <a:gd name="connsiteX4685" fmla="*/ 3820001 w 6400800"/>
                <a:gd name="connsiteY4685" fmla="*/ 352901 h 514350"/>
                <a:gd name="connsiteX4686" fmla="*/ 3818096 w 6400800"/>
                <a:gd name="connsiteY4686" fmla="*/ 336709 h 514350"/>
                <a:gd name="connsiteX4687" fmla="*/ 3821906 w 6400800"/>
                <a:gd name="connsiteY4687" fmla="*/ 332899 h 514350"/>
                <a:gd name="connsiteX4688" fmla="*/ 3818096 w 6400800"/>
                <a:gd name="connsiteY4688" fmla="*/ 335756 h 514350"/>
                <a:gd name="connsiteX4689" fmla="*/ 3817144 w 6400800"/>
                <a:gd name="connsiteY4689" fmla="*/ 326231 h 514350"/>
                <a:gd name="connsiteX4690" fmla="*/ 3820001 w 6400800"/>
                <a:gd name="connsiteY4690" fmla="*/ 319564 h 514350"/>
                <a:gd name="connsiteX4691" fmla="*/ 3788569 w 6400800"/>
                <a:gd name="connsiteY4691" fmla="*/ 264319 h 514350"/>
                <a:gd name="connsiteX4692" fmla="*/ 3792379 w 6400800"/>
                <a:gd name="connsiteY4692" fmla="*/ 270986 h 514350"/>
                <a:gd name="connsiteX4693" fmla="*/ 3800951 w 6400800"/>
                <a:gd name="connsiteY4693" fmla="*/ 285274 h 514350"/>
                <a:gd name="connsiteX4694" fmla="*/ 3800951 w 6400800"/>
                <a:gd name="connsiteY4694" fmla="*/ 287179 h 514350"/>
                <a:gd name="connsiteX4695" fmla="*/ 3800951 w 6400800"/>
                <a:gd name="connsiteY4695" fmla="*/ 298609 h 514350"/>
                <a:gd name="connsiteX4696" fmla="*/ 3800951 w 6400800"/>
                <a:gd name="connsiteY4696" fmla="*/ 300514 h 514350"/>
                <a:gd name="connsiteX4697" fmla="*/ 3797141 w 6400800"/>
                <a:gd name="connsiteY4697" fmla="*/ 287179 h 514350"/>
                <a:gd name="connsiteX4698" fmla="*/ 3796189 w 6400800"/>
                <a:gd name="connsiteY4698" fmla="*/ 285274 h 514350"/>
                <a:gd name="connsiteX4699" fmla="*/ 3796189 w 6400800"/>
                <a:gd name="connsiteY4699" fmla="*/ 280511 h 514350"/>
                <a:gd name="connsiteX4700" fmla="*/ 3795236 w 6400800"/>
                <a:gd name="connsiteY4700" fmla="*/ 283369 h 514350"/>
                <a:gd name="connsiteX4701" fmla="*/ 3791426 w 6400800"/>
                <a:gd name="connsiteY4701" fmla="*/ 271939 h 514350"/>
                <a:gd name="connsiteX4702" fmla="*/ 3788569 w 6400800"/>
                <a:gd name="connsiteY4702" fmla="*/ 264319 h 514350"/>
                <a:gd name="connsiteX4703" fmla="*/ 3748564 w 6400800"/>
                <a:gd name="connsiteY4703" fmla="*/ 364331 h 514350"/>
                <a:gd name="connsiteX4704" fmla="*/ 3748564 w 6400800"/>
                <a:gd name="connsiteY4704" fmla="*/ 351949 h 514350"/>
                <a:gd name="connsiteX4705" fmla="*/ 3750469 w 6400800"/>
                <a:gd name="connsiteY4705" fmla="*/ 358616 h 514350"/>
                <a:gd name="connsiteX4706" fmla="*/ 3748564 w 6400800"/>
                <a:gd name="connsiteY4706" fmla="*/ 364331 h 514350"/>
                <a:gd name="connsiteX4707" fmla="*/ 3762851 w 6400800"/>
                <a:gd name="connsiteY4707" fmla="*/ 399574 h 514350"/>
                <a:gd name="connsiteX4708" fmla="*/ 3759994 w 6400800"/>
                <a:gd name="connsiteY4708" fmla="*/ 405289 h 514350"/>
                <a:gd name="connsiteX4709" fmla="*/ 3760946 w 6400800"/>
                <a:gd name="connsiteY4709" fmla="*/ 391954 h 514350"/>
                <a:gd name="connsiteX4710" fmla="*/ 3760946 w 6400800"/>
                <a:gd name="connsiteY4710" fmla="*/ 391001 h 514350"/>
                <a:gd name="connsiteX4711" fmla="*/ 3762851 w 6400800"/>
                <a:gd name="connsiteY4711" fmla="*/ 396716 h 514350"/>
                <a:gd name="connsiteX4712" fmla="*/ 3762851 w 6400800"/>
                <a:gd name="connsiteY4712" fmla="*/ 399574 h 514350"/>
                <a:gd name="connsiteX4713" fmla="*/ 3770471 w 6400800"/>
                <a:gd name="connsiteY4713" fmla="*/ 290036 h 514350"/>
                <a:gd name="connsiteX4714" fmla="*/ 3775234 w 6400800"/>
                <a:gd name="connsiteY4714" fmla="*/ 309086 h 514350"/>
                <a:gd name="connsiteX4715" fmla="*/ 3771424 w 6400800"/>
                <a:gd name="connsiteY4715" fmla="*/ 301466 h 514350"/>
                <a:gd name="connsiteX4716" fmla="*/ 3770471 w 6400800"/>
                <a:gd name="connsiteY4716" fmla="*/ 299561 h 514350"/>
                <a:gd name="connsiteX4717" fmla="*/ 3770471 w 6400800"/>
                <a:gd name="connsiteY4717" fmla="*/ 290989 h 514350"/>
                <a:gd name="connsiteX4718" fmla="*/ 3770471 w 6400800"/>
                <a:gd name="connsiteY4718" fmla="*/ 290036 h 514350"/>
                <a:gd name="connsiteX4719" fmla="*/ 3769519 w 6400800"/>
                <a:gd name="connsiteY4719" fmla="*/ 370046 h 514350"/>
                <a:gd name="connsiteX4720" fmla="*/ 3770471 w 6400800"/>
                <a:gd name="connsiteY4720" fmla="*/ 372904 h 514350"/>
                <a:gd name="connsiteX4721" fmla="*/ 3767614 w 6400800"/>
                <a:gd name="connsiteY4721" fmla="*/ 366236 h 514350"/>
                <a:gd name="connsiteX4722" fmla="*/ 3767614 w 6400800"/>
                <a:gd name="connsiteY4722" fmla="*/ 359569 h 514350"/>
                <a:gd name="connsiteX4723" fmla="*/ 3766661 w 6400800"/>
                <a:gd name="connsiteY4723" fmla="*/ 364331 h 514350"/>
                <a:gd name="connsiteX4724" fmla="*/ 3764756 w 6400800"/>
                <a:gd name="connsiteY4724" fmla="*/ 360521 h 514350"/>
                <a:gd name="connsiteX4725" fmla="*/ 3764756 w 6400800"/>
                <a:gd name="connsiteY4725" fmla="*/ 357664 h 514350"/>
                <a:gd name="connsiteX4726" fmla="*/ 3765709 w 6400800"/>
                <a:gd name="connsiteY4726" fmla="*/ 351949 h 514350"/>
                <a:gd name="connsiteX4727" fmla="*/ 3769519 w 6400800"/>
                <a:gd name="connsiteY4727" fmla="*/ 370046 h 514350"/>
                <a:gd name="connsiteX4728" fmla="*/ 3753326 w 6400800"/>
                <a:gd name="connsiteY4728" fmla="*/ 250031 h 514350"/>
                <a:gd name="connsiteX4729" fmla="*/ 3755231 w 6400800"/>
                <a:gd name="connsiteY4729" fmla="*/ 236696 h 514350"/>
                <a:gd name="connsiteX4730" fmla="*/ 3756184 w 6400800"/>
                <a:gd name="connsiteY4730" fmla="*/ 232886 h 514350"/>
                <a:gd name="connsiteX4731" fmla="*/ 3758089 w 6400800"/>
                <a:gd name="connsiteY4731" fmla="*/ 230029 h 514350"/>
                <a:gd name="connsiteX4732" fmla="*/ 3759994 w 6400800"/>
                <a:gd name="connsiteY4732" fmla="*/ 237649 h 514350"/>
                <a:gd name="connsiteX4733" fmla="*/ 3769519 w 6400800"/>
                <a:gd name="connsiteY4733" fmla="*/ 281464 h 514350"/>
                <a:gd name="connsiteX4734" fmla="*/ 3767614 w 6400800"/>
                <a:gd name="connsiteY4734" fmla="*/ 290036 h 514350"/>
                <a:gd name="connsiteX4735" fmla="*/ 3767614 w 6400800"/>
                <a:gd name="connsiteY4735" fmla="*/ 290989 h 514350"/>
                <a:gd name="connsiteX4736" fmla="*/ 3752374 w 6400800"/>
                <a:gd name="connsiteY4736" fmla="*/ 261461 h 514350"/>
                <a:gd name="connsiteX4737" fmla="*/ 3753326 w 6400800"/>
                <a:gd name="connsiteY4737" fmla="*/ 250031 h 514350"/>
                <a:gd name="connsiteX4738" fmla="*/ 3748564 w 6400800"/>
                <a:gd name="connsiteY4738" fmla="*/ 296704 h 514350"/>
                <a:gd name="connsiteX4739" fmla="*/ 3748564 w 6400800"/>
                <a:gd name="connsiteY4739" fmla="*/ 296704 h 514350"/>
                <a:gd name="connsiteX4740" fmla="*/ 3756184 w 6400800"/>
                <a:gd name="connsiteY4740" fmla="*/ 313849 h 514350"/>
                <a:gd name="connsiteX4741" fmla="*/ 3757136 w 6400800"/>
                <a:gd name="connsiteY4741" fmla="*/ 316706 h 514350"/>
                <a:gd name="connsiteX4742" fmla="*/ 3759041 w 6400800"/>
                <a:gd name="connsiteY4742" fmla="*/ 323374 h 514350"/>
                <a:gd name="connsiteX4743" fmla="*/ 3757136 w 6400800"/>
                <a:gd name="connsiteY4743" fmla="*/ 330041 h 514350"/>
                <a:gd name="connsiteX4744" fmla="*/ 3754279 w 6400800"/>
                <a:gd name="connsiteY4744" fmla="*/ 341471 h 514350"/>
                <a:gd name="connsiteX4745" fmla="*/ 3750469 w 6400800"/>
                <a:gd name="connsiteY4745" fmla="*/ 335756 h 514350"/>
                <a:gd name="connsiteX4746" fmla="*/ 3747611 w 6400800"/>
                <a:gd name="connsiteY4746" fmla="*/ 331946 h 514350"/>
                <a:gd name="connsiteX4747" fmla="*/ 3748564 w 6400800"/>
                <a:gd name="connsiteY4747" fmla="*/ 296704 h 514350"/>
                <a:gd name="connsiteX4748" fmla="*/ 3738086 w 6400800"/>
                <a:gd name="connsiteY4748" fmla="*/ 273844 h 514350"/>
                <a:gd name="connsiteX4749" fmla="*/ 3738086 w 6400800"/>
                <a:gd name="connsiteY4749" fmla="*/ 273844 h 514350"/>
                <a:gd name="connsiteX4750" fmla="*/ 3738086 w 6400800"/>
                <a:gd name="connsiteY4750" fmla="*/ 274796 h 514350"/>
                <a:gd name="connsiteX4751" fmla="*/ 3738086 w 6400800"/>
                <a:gd name="connsiteY4751" fmla="*/ 273844 h 514350"/>
                <a:gd name="connsiteX4752" fmla="*/ 3689509 w 6400800"/>
                <a:gd name="connsiteY4752" fmla="*/ 326231 h 514350"/>
                <a:gd name="connsiteX4753" fmla="*/ 3686651 w 6400800"/>
                <a:gd name="connsiteY4753" fmla="*/ 331946 h 514350"/>
                <a:gd name="connsiteX4754" fmla="*/ 3685699 w 6400800"/>
                <a:gd name="connsiteY4754" fmla="*/ 330994 h 514350"/>
                <a:gd name="connsiteX4755" fmla="*/ 3685699 w 6400800"/>
                <a:gd name="connsiteY4755" fmla="*/ 322421 h 514350"/>
                <a:gd name="connsiteX4756" fmla="*/ 3685699 w 6400800"/>
                <a:gd name="connsiteY4756" fmla="*/ 313849 h 514350"/>
                <a:gd name="connsiteX4757" fmla="*/ 3689509 w 6400800"/>
                <a:gd name="connsiteY4757" fmla="*/ 325279 h 514350"/>
                <a:gd name="connsiteX4758" fmla="*/ 3689509 w 6400800"/>
                <a:gd name="connsiteY4758" fmla="*/ 326231 h 514350"/>
                <a:gd name="connsiteX4759" fmla="*/ 3716179 w 6400800"/>
                <a:gd name="connsiteY4759" fmla="*/ 211931 h 514350"/>
                <a:gd name="connsiteX4760" fmla="*/ 3720941 w 6400800"/>
                <a:gd name="connsiteY4760" fmla="*/ 221456 h 514350"/>
                <a:gd name="connsiteX4761" fmla="*/ 3719036 w 6400800"/>
                <a:gd name="connsiteY4761" fmla="*/ 230029 h 514350"/>
                <a:gd name="connsiteX4762" fmla="*/ 3718084 w 6400800"/>
                <a:gd name="connsiteY4762" fmla="*/ 233839 h 514350"/>
                <a:gd name="connsiteX4763" fmla="*/ 3713321 w 6400800"/>
                <a:gd name="connsiteY4763" fmla="*/ 228124 h 514350"/>
                <a:gd name="connsiteX4764" fmla="*/ 3717131 w 6400800"/>
                <a:gd name="connsiteY4764" fmla="*/ 235744 h 514350"/>
                <a:gd name="connsiteX4765" fmla="*/ 3714274 w 6400800"/>
                <a:gd name="connsiteY4765" fmla="*/ 253841 h 514350"/>
                <a:gd name="connsiteX4766" fmla="*/ 3714274 w 6400800"/>
                <a:gd name="connsiteY4766" fmla="*/ 250984 h 514350"/>
                <a:gd name="connsiteX4767" fmla="*/ 3713321 w 6400800"/>
                <a:gd name="connsiteY4767" fmla="*/ 238601 h 514350"/>
                <a:gd name="connsiteX4768" fmla="*/ 3713321 w 6400800"/>
                <a:gd name="connsiteY4768" fmla="*/ 227171 h 514350"/>
                <a:gd name="connsiteX4769" fmla="*/ 3712369 w 6400800"/>
                <a:gd name="connsiteY4769" fmla="*/ 208121 h 514350"/>
                <a:gd name="connsiteX4770" fmla="*/ 3712369 w 6400800"/>
                <a:gd name="connsiteY4770" fmla="*/ 205264 h 514350"/>
                <a:gd name="connsiteX4771" fmla="*/ 3716179 w 6400800"/>
                <a:gd name="connsiteY4771" fmla="*/ 211931 h 514350"/>
                <a:gd name="connsiteX4772" fmla="*/ 3679984 w 6400800"/>
                <a:gd name="connsiteY4772" fmla="*/ 236696 h 514350"/>
                <a:gd name="connsiteX4773" fmla="*/ 3684746 w 6400800"/>
                <a:gd name="connsiteY4773" fmla="*/ 196691 h 514350"/>
                <a:gd name="connsiteX4774" fmla="*/ 3687604 w 6400800"/>
                <a:gd name="connsiteY4774" fmla="*/ 166211 h 514350"/>
                <a:gd name="connsiteX4775" fmla="*/ 3688556 w 6400800"/>
                <a:gd name="connsiteY4775" fmla="*/ 154781 h 514350"/>
                <a:gd name="connsiteX4776" fmla="*/ 3699034 w 6400800"/>
                <a:gd name="connsiteY4776" fmla="*/ 178594 h 514350"/>
                <a:gd name="connsiteX4777" fmla="*/ 3708559 w 6400800"/>
                <a:gd name="connsiteY4777" fmla="*/ 199549 h 514350"/>
                <a:gd name="connsiteX4778" fmla="*/ 3707606 w 6400800"/>
                <a:gd name="connsiteY4778" fmla="*/ 207169 h 514350"/>
                <a:gd name="connsiteX4779" fmla="*/ 3704749 w 6400800"/>
                <a:gd name="connsiteY4779" fmla="*/ 226219 h 514350"/>
                <a:gd name="connsiteX4780" fmla="*/ 3702844 w 6400800"/>
                <a:gd name="connsiteY4780" fmla="*/ 237649 h 514350"/>
                <a:gd name="connsiteX4781" fmla="*/ 3701891 w 6400800"/>
                <a:gd name="connsiteY4781" fmla="*/ 250984 h 514350"/>
                <a:gd name="connsiteX4782" fmla="*/ 3700939 w 6400800"/>
                <a:gd name="connsiteY4782" fmla="*/ 280511 h 514350"/>
                <a:gd name="connsiteX4783" fmla="*/ 3700939 w 6400800"/>
                <a:gd name="connsiteY4783" fmla="*/ 300514 h 514350"/>
                <a:gd name="connsiteX4784" fmla="*/ 3697129 w 6400800"/>
                <a:gd name="connsiteY4784" fmla="*/ 290036 h 514350"/>
                <a:gd name="connsiteX4785" fmla="*/ 3699034 w 6400800"/>
                <a:gd name="connsiteY4785" fmla="*/ 308134 h 514350"/>
                <a:gd name="connsiteX4786" fmla="*/ 3690461 w 6400800"/>
                <a:gd name="connsiteY4786" fmla="*/ 322421 h 514350"/>
                <a:gd name="connsiteX4787" fmla="*/ 3683794 w 6400800"/>
                <a:gd name="connsiteY4787" fmla="*/ 310991 h 514350"/>
                <a:gd name="connsiteX4788" fmla="*/ 3683794 w 6400800"/>
                <a:gd name="connsiteY4788" fmla="*/ 302419 h 514350"/>
                <a:gd name="connsiteX4789" fmla="*/ 3682841 w 6400800"/>
                <a:gd name="connsiteY4789" fmla="*/ 308134 h 514350"/>
                <a:gd name="connsiteX4790" fmla="*/ 3679031 w 6400800"/>
                <a:gd name="connsiteY4790" fmla="*/ 302419 h 514350"/>
                <a:gd name="connsiteX4791" fmla="*/ 3681889 w 6400800"/>
                <a:gd name="connsiteY4791" fmla="*/ 310991 h 514350"/>
                <a:gd name="connsiteX4792" fmla="*/ 3679984 w 6400800"/>
                <a:gd name="connsiteY4792" fmla="*/ 323374 h 514350"/>
                <a:gd name="connsiteX4793" fmla="*/ 3672364 w 6400800"/>
                <a:gd name="connsiteY4793" fmla="*/ 307181 h 514350"/>
                <a:gd name="connsiteX4794" fmla="*/ 3677126 w 6400800"/>
                <a:gd name="connsiteY4794" fmla="*/ 289084 h 514350"/>
                <a:gd name="connsiteX4795" fmla="*/ 3681889 w 6400800"/>
                <a:gd name="connsiteY4795" fmla="*/ 272891 h 514350"/>
                <a:gd name="connsiteX4796" fmla="*/ 3686651 w 6400800"/>
                <a:gd name="connsiteY4796" fmla="*/ 260509 h 514350"/>
                <a:gd name="connsiteX4797" fmla="*/ 3692366 w 6400800"/>
                <a:gd name="connsiteY4797" fmla="*/ 250031 h 514350"/>
                <a:gd name="connsiteX4798" fmla="*/ 3683794 w 6400800"/>
                <a:gd name="connsiteY4798" fmla="*/ 258604 h 514350"/>
                <a:gd name="connsiteX4799" fmla="*/ 3675221 w 6400800"/>
                <a:gd name="connsiteY4799" fmla="*/ 270034 h 514350"/>
                <a:gd name="connsiteX4800" fmla="*/ 3671411 w 6400800"/>
                <a:gd name="connsiteY4800" fmla="*/ 275749 h 514350"/>
                <a:gd name="connsiteX4801" fmla="*/ 3679984 w 6400800"/>
                <a:gd name="connsiteY4801" fmla="*/ 236696 h 514350"/>
                <a:gd name="connsiteX4802" fmla="*/ 3678079 w 6400800"/>
                <a:gd name="connsiteY4802" fmla="*/ 342424 h 514350"/>
                <a:gd name="connsiteX4803" fmla="*/ 3677126 w 6400800"/>
                <a:gd name="connsiteY4803" fmla="*/ 349091 h 514350"/>
                <a:gd name="connsiteX4804" fmla="*/ 3676174 w 6400800"/>
                <a:gd name="connsiteY4804" fmla="*/ 343376 h 514350"/>
                <a:gd name="connsiteX4805" fmla="*/ 3674269 w 6400800"/>
                <a:gd name="connsiteY4805" fmla="*/ 335756 h 514350"/>
                <a:gd name="connsiteX4806" fmla="*/ 3678079 w 6400800"/>
                <a:gd name="connsiteY4806" fmla="*/ 342424 h 514350"/>
                <a:gd name="connsiteX4807" fmla="*/ 3664744 w 6400800"/>
                <a:gd name="connsiteY4807" fmla="*/ 355759 h 514350"/>
                <a:gd name="connsiteX4808" fmla="*/ 3664744 w 6400800"/>
                <a:gd name="connsiteY4808" fmla="*/ 362426 h 514350"/>
                <a:gd name="connsiteX4809" fmla="*/ 3663791 w 6400800"/>
                <a:gd name="connsiteY4809" fmla="*/ 371951 h 514350"/>
                <a:gd name="connsiteX4810" fmla="*/ 3663791 w 6400800"/>
                <a:gd name="connsiteY4810" fmla="*/ 371951 h 514350"/>
                <a:gd name="connsiteX4811" fmla="*/ 3662839 w 6400800"/>
                <a:gd name="connsiteY4811" fmla="*/ 367189 h 514350"/>
                <a:gd name="connsiteX4812" fmla="*/ 3662839 w 6400800"/>
                <a:gd name="connsiteY4812" fmla="*/ 366236 h 514350"/>
                <a:gd name="connsiteX4813" fmla="*/ 3664744 w 6400800"/>
                <a:gd name="connsiteY4813" fmla="*/ 355759 h 514350"/>
                <a:gd name="connsiteX4814" fmla="*/ 3603784 w 6400800"/>
                <a:gd name="connsiteY4814" fmla="*/ 369094 h 514350"/>
                <a:gd name="connsiteX4815" fmla="*/ 3602831 w 6400800"/>
                <a:gd name="connsiteY4815" fmla="*/ 363379 h 514350"/>
                <a:gd name="connsiteX4816" fmla="*/ 3605689 w 6400800"/>
                <a:gd name="connsiteY4816" fmla="*/ 352901 h 514350"/>
                <a:gd name="connsiteX4817" fmla="*/ 3606641 w 6400800"/>
                <a:gd name="connsiteY4817" fmla="*/ 350044 h 514350"/>
                <a:gd name="connsiteX4818" fmla="*/ 3607594 w 6400800"/>
                <a:gd name="connsiteY4818" fmla="*/ 352901 h 514350"/>
                <a:gd name="connsiteX4819" fmla="*/ 3607594 w 6400800"/>
                <a:gd name="connsiteY4819" fmla="*/ 353854 h 514350"/>
                <a:gd name="connsiteX4820" fmla="*/ 3603784 w 6400800"/>
                <a:gd name="connsiteY4820" fmla="*/ 369094 h 514350"/>
                <a:gd name="connsiteX4821" fmla="*/ 3612356 w 6400800"/>
                <a:gd name="connsiteY4821" fmla="*/ 329089 h 514350"/>
                <a:gd name="connsiteX4822" fmla="*/ 3611404 w 6400800"/>
                <a:gd name="connsiteY4822" fmla="*/ 327184 h 514350"/>
                <a:gd name="connsiteX4823" fmla="*/ 3610451 w 6400800"/>
                <a:gd name="connsiteY4823" fmla="*/ 321469 h 514350"/>
                <a:gd name="connsiteX4824" fmla="*/ 3613309 w 6400800"/>
                <a:gd name="connsiteY4824" fmla="*/ 324326 h 514350"/>
                <a:gd name="connsiteX4825" fmla="*/ 3612356 w 6400800"/>
                <a:gd name="connsiteY4825" fmla="*/ 329089 h 514350"/>
                <a:gd name="connsiteX4826" fmla="*/ 3633311 w 6400800"/>
                <a:gd name="connsiteY4826" fmla="*/ 366236 h 514350"/>
                <a:gd name="connsiteX4827" fmla="*/ 3629501 w 6400800"/>
                <a:gd name="connsiteY4827" fmla="*/ 358616 h 514350"/>
                <a:gd name="connsiteX4828" fmla="*/ 3629501 w 6400800"/>
                <a:gd name="connsiteY4828" fmla="*/ 354806 h 514350"/>
                <a:gd name="connsiteX4829" fmla="*/ 3633311 w 6400800"/>
                <a:gd name="connsiteY4829" fmla="*/ 366236 h 514350"/>
                <a:gd name="connsiteX4830" fmla="*/ 3633311 w 6400800"/>
                <a:gd name="connsiteY4830" fmla="*/ 366236 h 514350"/>
                <a:gd name="connsiteX4831" fmla="*/ 3633311 w 6400800"/>
                <a:gd name="connsiteY4831" fmla="*/ 366236 h 514350"/>
                <a:gd name="connsiteX4832" fmla="*/ 3632359 w 6400800"/>
                <a:gd name="connsiteY4832" fmla="*/ 331946 h 514350"/>
                <a:gd name="connsiteX4833" fmla="*/ 3635216 w 6400800"/>
                <a:gd name="connsiteY4833" fmla="*/ 348139 h 514350"/>
                <a:gd name="connsiteX4834" fmla="*/ 3631406 w 6400800"/>
                <a:gd name="connsiteY4834" fmla="*/ 341471 h 514350"/>
                <a:gd name="connsiteX4835" fmla="*/ 3632359 w 6400800"/>
                <a:gd name="connsiteY4835" fmla="*/ 331946 h 514350"/>
                <a:gd name="connsiteX4836" fmla="*/ 3618071 w 6400800"/>
                <a:gd name="connsiteY4836" fmla="*/ 270034 h 514350"/>
                <a:gd name="connsiteX4837" fmla="*/ 3628549 w 6400800"/>
                <a:gd name="connsiteY4837" fmla="*/ 246221 h 514350"/>
                <a:gd name="connsiteX4838" fmla="*/ 3630454 w 6400800"/>
                <a:gd name="connsiteY4838" fmla="*/ 242411 h 514350"/>
                <a:gd name="connsiteX4839" fmla="*/ 3625691 w 6400800"/>
                <a:gd name="connsiteY4839" fmla="*/ 265271 h 514350"/>
                <a:gd name="connsiteX4840" fmla="*/ 3618071 w 6400800"/>
                <a:gd name="connsiteY4840" fmla="*/ 271939 h 514350"/>
                <a:gd name="connsiteX4841" fmla="*/ 3618071 w 6400800"/>
                <a:gd name="connsiteY4841" fmla="*/ 270034 h 514350"/>
                <a:gd name="connsiteX4842" fmla="*/ 3601879 w 6400800"/>
                <a:gd name="connsiteY4842" fmla="*/ 310039 h 514350"/>
                <a:gd name="connsiteX4843" fmla="*/ 3606641 w 6400800"/>
                <a:gd name="connsiteY4843" fmla="*/ 298609 h 514350"/>
                <a:gd name="connsiteX4844" fmla="*/ 3615214 w 6400800"/>
                <a:gd name="connsiteY4844" fmla="*/ 278606 h 514350"/>
                <a:gd name="connsiteX4845" fmla="*/ 3619976 w 6400800"/>
                <a:gd name="connsiteY4845" fmla="*/ 271939 h 514350"/>
                <a:gd name="connsiteX4846" fmla="*/ 3625691 w 6400800"/>
                <a:gd name="connsiteY4846" fmla="*/ 266224 h 514350"/>
                <a:gd name="connsiteX4847" fmla="*/ 3624739 w 6400800"/>
                <a:gd name="connsiteY4847" fmla="*/ 270986 h 514350"/>
                <a:gd name="connsiteX4848" fmla="*/ 3617119 w 6400800"/>
                <a:gd name="connsiteY4848" fmla="*/ 309086 h 514350"/>
                <a:gd name="connsiteX4849" fmla="*/ 3614261 w 6400800"/>
                <a:gd name="connsiteY4849" fmla="*/ 322421 h 514350"/>
                <a:gd name="connsiteX4850" fmla="*/ 3611404 w 6400800"/>
                <a:gd name="connsiteY4850" fmla="*/ 320516 h 514350"/>
                <a:gd name="connsiteX4851" fmla="*/ 3609499 w 6400800"/>
                <a:gd name="connsiteY4851" fmla="*/ 298609 h 514350"/>
                <a:gd name="connsiteX4852" fmla="*/ 3608546 w 6400800"/>
                <a:gd name="connsiteY4852" fmla="*/ 318611 h 514350"/>
                <a:gd name="connsiteX4853" fmla="*/ 3606641 w 6400800"/>
                <a:gd name="connsiteY4853" fmla="*/ 317659 h 514350"/>
                <a:gd name="connsiteX4854" fmla="*/ 3608546 w 6400800"/>
                <a:gd name="connsiteY4854" fmla="*/ 319564 h 514350"/>
                <a:gd name="connsiteX4855" fmla="*/ 3608546 w 6400800"/>
                <a:gd name="connsiteY4855" fmla="*/ 322421 h 514350"/>
                <a:gd name="connsiteX4856" fmla="*/ 3602831 w 6400800"/>
                <a:gd name="connsiteY4856" fmla="*/ 312896 h 514350"/>
                <a:gd name="connsiteX4857" fmla="*/ 3601879 w 6400800"/>
                <a:gd name="connsiteY4857" fmla="*/ 310039 h 514350"/>
                <a:gd name="connsiteX4858" fmla="*/ 3600926 w 6400800"/>
                <a:gd name="connsiteY4858" fmla="*/ 335756 h 514350"/>
                <a:gd name="connsiteX4859" fmla="*/ 3604736 w 6400800"/>
                <a:gd name="connsiteY4859" fmla="*/ 346234 h 514350"/>
                <a:gd name="connsiteX4860" fmla="*/ 3601879 w 6400800"/>
                <a:gd name="connsiteY4860" fmla="*/ 351949 h 514350"/>
                <a:gd name="connsiteX4861" fmla="*/ 3600926 w 6400800"/>
                <a:gd name="connsiteY4861" fmla="*/ 352901 h 514350"/>
                <a:gd name="connsiteX4862" fmla="*/ 3599974 w 6400800"/>
                <a:gd name="connsiteY4862" fmla="*/ 345281 h 514350"/>
                <a:gd name="connsiteX4863" fmla="*/ 3600926 w 6400800"/>
                <a:gd name="connsiteY4863" fmla="*/ 335756 h 514350"/>
                <a:gd name="connsiteX4864" fmla="*/ 3556159 w 6400800"/>
                <a:gd name="connsiteY4864" fmla="*/ 342424 h 514350"/>
                <a:gd name="connsiteX4865" fmla="*/ 3557111 w 6400800"/>
                <a:gd name="connsiteY4865" fmla="*/ 324326 h 514350"/>
                <a:gd name="connsiteX4866" fmla="*/ 3558064 w 6400800"/>
                <a:gd name="connsiteY4866" fmla="*/ 328136 h 514350"/>
                <a:gd name="connsiteX4867" fmla="*/ 3559016 w 6400800"/>
                <a:gd name="connsiteY4867" fmla="*/ 333851 h 514350"/>
                <a:gd name="connsiteX4868" fmla="*/ 3559016 w 6400800"/>
                <a:gd name="connsiteY4868" fmla="*/ 334804 h 514350"/>
                <a:gd name="connsiteX4869" fmla="*/ 3556159 w 6400800"/>
                <a:gd name="connsiteY4869" fmla="*/ 342424 h 514350"/>
                <a:gd name="connsiteX4870" fmla="*/ 3559969 w 6400800"/>
                <a:gd name="connsiteY4870" fmla="*/ 279559 h 514350"/>
                <a:gd name="connsiteX4871" fmla="*/ 3559016 w 6400800"/>
                <a:gd name="connsiteY4871" fmla="*/ 274796 h 514350"/>
                <a:gd name="connsiteX4872" fmla="*/ 3561874 w 6400800"/>
                <a:gd name="connsiteY4872" fmla="*/ 276701 h 514350"/>
                <a:gd name="connsiteX4873" fmla="*/ 3566636 w 6400800"/>
                <a:gd name="connsiteY4873" fmla="*/ 280511 h 514350"/>
                <a:gd name="connsiteX4874" fmla="*/ 3562826 w 6400800"/>
                <a:gd name="connsiteY4874" fmla="*/ 287179 h 514350"/>
                <a:gd name="connsiteX4875" fmla="*/ 3559969 w 6400800"/>
                <a:gd name="connsiteY4875" fmla="*/ 279559 h 514350"/>
                <a:gd name="connsiteX4876" fmla="*/ 3571399 w 6400800"/>
                <a:gd name="connsiteY4876" fmla="*/ 287179 h 514350"/>
                <a:gd name="connsiteX4877" fmla="*/ 3571399 w 6400800"/>
                <a:gd name="connsiteY4877" fmla="*/ 311944 h 514350"/>
                <a:gd name="connsiteX4878" fmla="*/ 3569494 w 6400800"/>
                <a:gd name="connsiteY4878" fmla="*/ 314801 h 514350"/>
                <a:gd name="connsiteX4879" fmla="*/ 3562826 w 6400800"/>
                <a:gd name="connsiteY4879" fmla="*/ 292894 h 514350"/>
                <a:gd name="connsiteX4880" fmla="*/ 3566636 w 6400800"/>
                <a:gd name="connsiteY4880" fmla="*/ 282416 h 514350"/>
                <a:gd name="connsiteX4881" fmla="*/ 3571399 w 6400800"/>
                <a:gd name="connsiteY4881" fmla="*/ 287179 h 514350"/>
                <a:gd name="connsiteX4882" fmla="*/ 3571399 w 6400800"/>
                <a:gd name="connsiteY4882" fmla="*/ 287179 h 514350"/>
                <a:gd name="connsiteX4883" fmla="*/ 3571399 w 6400800"/>
                <a:gd name="connsiteY4883" fmla="*/ 281464 h 514350"/>
                <a:gd name="connsiteX4884" fmla="*/ 3568541 w 6400800"/>
                <a:gd name="connsiteY4884" fmla="*/ 279559 h 514350"/>
                <a:gd name="connsiteX4885" fmla="*/ 3568541 w 6400800"/>
                <a:gd name="connsiteY4885" fmla="*/ 279559 h 514350"/>
                <a:gd name="connsiteX4886" fmla="*/ 3571399 w 6400800"/>
                <a:gd name="connsiteY4886" fmla="*/ 273844 h 514350"/>
                <a:gd name="connsiteX4887" fmla="*/ 3571399 w 6400800"/>
                <a:gd name="connsiteY4887" fmla="*/ 281464 h 514350"/>
                <a:gd name="connsiteX4888" fmla="*/ 3567589 w 6400800"/>
                <a:gd name="connsiteY4888" fmla="*/ 250031 h 514350"/>
                <a:gd name="connsiteX4889" fmla="*/ 3570446 w 6400800"/>
                <a:gd name="connsiteY4889" fmla="*/ 265271 h 514350"/>
                <a:gd name="connsiteX4890" fmla="*/ 3571399 w 6400800"/>
                <a:gd name="connsiteY4890" fmla="*/ 271939 h 514350"/>
                <a:gd name="connsiteX4891" fmla="*/ 3571399 w 6400800"/>
                <a:gd name="connsiteY4891" fmla="*/ 272891 h 514350"/>
                <a:gd name="connsiteX4892" fmla="*/ 3567589 w 6400800"/>
                <a:gd name="connsiteY4892" fmla="*/ 277654 h 514350"/>
                <a:gd name="connsiteX4893" fmla="*/ 3567589 w 6400800"/>
                <a:gd name="connsiteY4893" fmla="*/ 277654 h 514350"/>
                <a:gd name="connsiteX4894" fmla="*/ 3561874 w 6400800"/>
                <a:gd name="connsiteY4894" fmla="*/ 274796 h 514350"/>
                <a:gd name="connsiteX4895" fmla="*/ 3558064 w 6400800"/>
                <a:gd name="connsiteY4895" fmla="*/ 272891 h 514350"/>
                <a:gd name="connsiteX4896" fmla="*/ 3554254 w 6400800"/>
                <a:gd name="connsiteY4896" fmla="*/ 260509 h 514350"/>
                <a:gd name="connsiteX4897" fmla="*/ 3556159 w 6400800"/>
                <a:gd name="connsiteY4897" fmla="*/ 257651 h 514350"/>
                <a:gd name="connsiteX4898" fmla="*/ 3566636 w 6400800"/>
                <a:gd name="connsiteY4898" fmla="*/ 243364 h 514350"/>
                <a:gd name="connsiteX4899" fmla="*/ 3567589 w 6400800"/>
                <a:gd name="connsiteY4899" fmla="*/ 250031 h 514350"/>
                <a:gd name="connsiteX4900" fmla="*/ 3561874 w 6400800"/>
                <a:gd name="connsiteY4900" fmla="*/ 229076 h 514350"/>
                <a:gd name="connsiteX4901" fmla="*/ 3562826 w 6400800"/>
                <a:gd name="connsiteY4901" fmla="*/ 227171 h 514350"/>
                <a:gd name="connsiteX4902" fmla="*/ 3564731 w 6400800"/>
                <a:gd name="connsiteY4902" fmla="*/ 235744 h 514350"/>
                <a:gd name="connsiteX4903" fmla="*/ 3565684 w 6400800"/>
                <a:gd name="connsiteY4903" fmla="*/ 238601 h 514350"/>
                <a:gd name="connsiteX4904" fmla="*/ 3552349 w 6400800"/>
                <a:gd name="connsiteY4904" fmla="*/ 251936 h 514350"/>
                <a:gd name="connsiteX4905" fmla="*/ 3551396 w 6400800"/>
                <a:gd name="connsiteY4905" fmla="*/ 247174 h 514350"/>
                <a:gd name="connsiteX4906" fmla="*/ 3561874 w 6400800"/>
                <a:gd name="connsiteY4906" fmla="*/ 229076 h 514350"/>
                <a:gd name="connsiteX4907" fmla="*/ 3551396 w 6400800"/>
                <a:gd name="connsiteY4907" fmla="*/ 293846 h 514350"/>
                <a:gd name="connsiteX4908" fmla="*/ 3554254 w 6400800"/>
                <a:gd name="connsiteY4908" fmla="*/ 307181 h 514350"/>
                <a:gd name="connsiteX4909" fmla="*/ 3550444 w 6400800"/>
                <a:gd name="connsiteY4909" fmla="*/ 321469 h 514350"/>
                <a:gd name="connsiteX4910" fmla="*/ 3547586 w 6400800"/>
                <a:gd name="connsiteY4910" fmla="*/ 333851 h 514350"/>
                <a:gd name="connsiteX4911" fmla="*/ 3546634 w 6400800"/>
                <a:gd name="connsiteY4911" fmla="*/ 331946 h 514350"/>
                <a:gd name="connsiteX4912" fmla="*/ 3543776 w 6400800"/>
                <a:gd name="connsiteY4912" fmla="*/ 327184 h 514350"/>
                <a:gd name="connsiteX4913" fmla="*/ 3544729 w 6400800"/>
                <a:gd name="connsiteY4913" fmla="*/ 306229 h 514350"/>
                <a:gd name="connsiteX4914" fmla="*/ 3547586 w 6400800"/>
                <a:gd name="connsiteY4914" fmla="*/ 286226 h 514350"/>
                <a:gd name="connsiteX4915" fmla="*/ 3548539 w 6400800"/>
                <a:gd name="connsiteY4915" fmla="*/ 276701 h 514350"/>
                <a:gd name="connsiteX4916" fmla="*/ 3551396 w 6400800"/>
                <a:gd name="connsiteY4916" fmla="*/ 293846 h 514350"/>
                <a:gd name="connsiteX4917" fmla="*/ 3543776 w 6400800"/>
                <a:gd name="connsiteY4917" fmla="*/ 191929 h 514350"/>
                <a:gd name="connsiteX4918" fmla="*/ 3549491 w 6400800"/>
                <a:gd name="connsiteY4918" fmla="*/ 180499 h 514350"/>
                <a:gd name="connsiteX4919" fmla="*/ 3548539 w 6400800"/>
                <a:gd name="connsiteY4919" fmla="*/ 185261 h 514350"/>
                <a:gd name="connsiteX4920" fmla="*/ 3544729 w 6400800"/>
                <a:gd name="connsiteY4920" fmla="*/ 211931 h 514350"/>
                <a:gd name="connsiteX4921" fmla="*/ 3543776 w 6400800"/>
                <a:gd name="connsiteY4921" fmla="*/ 217646 h 514350"/>
                <a:gd name="connsiteX4922" fmla="*/ 3539014 w 6400800"/>
                <a:gd name="connsiteY4922" fmla="*/ 200501 h 514350"/>
                <a:gd name="connsiteX4923" fmla="*/ 3543776 w 6400800"/>
                <a:gd name="connsiteY4923" fmla="*/ 191929 h 514350"/>
                <a:gd name="connsiteX4924" fmla="*/ 3530441 w 6400800"/>
                <a:gd name="connsiteY4924" fmla="*/ 217646 h 514350"/>
                <a:gd name="connsiteX4925" fmla="*/ 3539014 w 6400800"/>
                <a:gd name="connsiteY4925" fmla="*/ 201454 h 514350"/>
                <a:gd name="connsiteX4926" fmla="*/ 3540919 w 6400800"/>
                <a:gd name="connsiteY4926" fmla="*/ 217646 h 514350"/>
                <a:gd name="connsiteX4927" fmla="*/ 3542824 w 6400800"/>
                <a:gd name="connsiteY4927" fmla="*/ 231934 h 514350"/>
                <a:gd name="connsiteX4928" fmla="*/ 3540919 w 6400800"/>
                <a:gd name="connsiteY4928" fmla="*/ 240506 h 514350"/>
                <a:gd name="connsiteX4929" fmla="*/ 3528536 w 6400800"/>
                <a:gd name="connsiteY4929" fmla="*/ 259556 h 514350"/>
                <a:gd name="connsiteX4930" fmla="*/ 3528536 w 6400800"/>
                <a:gd name="connsiteY4930" fmla="*/ 257651 h 514350"/>
                <a:gd name="connsiteX4931" fmla="*/ 3527584 w 6400800"/>
                <a:gd name="connsiteY4931" fmla="*/ 240506 h 514350"/>
                <a:gd name="connsiteX4932" fmla="*/ 3526631 w 6400800"/>
                <a:gd name="connsiteY4932" fmla="*/ 229076 h 514350"/>
                <a:gd name="connsiteX4933" fmla="*/ 3530441 w 6400800"/>
                <a:gd name="connsiteY4933" fmla="*/ 217646 h 514350"/>
                <a:gd name="connsiteX4934" fmla="*/ 3490436 w 6400800"/>
                <a:gd name="connsiteY4934" fmla="*/ 321469 h 514350"/>
                <a:gd name="connsiteX4935" fmla="*/ 3490436 w 6400800"/>
                <a:gd name="connsiteY4935" fmla="*/ 317659 h 514350"/>
                <a:gd name="connsiteX4936" fmla="*/ 3491389 w 6400800"/>
                <a:gd name="connsiteY4936" fmla="*/ 319564 h 514350"/>
                <a:gd name="connsiteX4937" fmla="*/ 3490436 w 6400800"/>
                <a:gd name="connsiteY4937" fmla="*/ 321469 h 514350"/>
                <a:gd name="connsiteX4938" fmla="*/ 3514249 w 6400800"/>
                <a:gd name="connsiteY4938" fmla="*/ 250984 h 514350"/>
                <a:gd name="connsiteX4939" fmla="*/ 3516154 w 6400800"/>
                <a:gd name="connsiteY4939" fmla="*/ 246221 h 514350"/>
                <a:gd name="connsiteX4940" fmla="*/ 3515201 w 6400800"/>
                <a:gd name="connsiteY4940" fmla="*/ 257651 h 514350"/>
                <a:gd name="connsiteX4941" fmla="*/ 3514249 w 6400800"/>
                <a:gd name="connsiteY4941" fmla="*/ 270986 h 514350"/>
                <a:gd name="connsiteX4942" fmla="*/ 3509486 w 6400800"/>
                <a:gd name="connsiteY4942" fmla="*/ 259556 h 514350"/>
                <a:gd name="connsiteX4943" fmla="*/ 3514249 w 6400800"/>
                <a:gd name="connsiteY4943" fmla="*/ 250984 h 514350"/>
                <a:gd name="connsiteX4944" fmla="*/ 3504724 w 6400800"/>
                <a:gd name="connsiteY4944" fmla="*/ 271939 h 514350"/>
                <a:gd name="connsiteX4945" fmla="*/ 3505676 w 6400800"/>
                <a:gd name="connsiteY4945" fmla="*/ 274796 h 514350"/>
                <a:gd name="connsiteX4946" fmla="*/ 3509486 w 6400800"/>
                <a:gd name="connsiteY4946" fmla="*/ 288131 h 514350"/>
                <a:gd name="connsiteX4947" fmla="*/ 3505676 w 6400800"/>
                <a:gd name="connsiteY4947" fmla="*/ 293846 h 514350"/>
                <a:gd name="connsiteX4948" fmla="*/ 3504724 w 6400800"/>
                <a:gd name="connsiteY4948" fmla="*/ 282416 h 514350"/>
                <a:gd name="connsiteX4949" fmla="*/ 3504724 w 6400800"/>
                <a:gd name="connsiteY4949" fmla="*/ 271939 h 514350"/>
                <a:gd name="connsiteX4950" fmla="*/ 3504724 w 6400800"/>
                <a:gd name="connsiteY4950" fmla="*/ 271939 h 514350"/>
                <a:gd name="connsiteX4951" fmla="*/ 3501866 w 6400800"/>
                <a:gd name="connsiteY4951" fmla="*/ 398621 h 514350"/>
                <a:gd name="connsiteX4952" fmla="*/ 3495199 w 6400800"/>
                <a:gd name="connsiteY4952" fmla="*/ 371951 h 514350"/>
                <a:gd name="connsiteX4953" fmla="*/ 3494246 w 6400800"/>
                <a:gd name="connsiteY4953" fmla="*/ 369094 h 514350"/>
                <a:gd name="connsiteX4954" fmla="*/ 3499961 w 6400800"/>
                <a:gd name="connsiteY4954" fmla="*/ 357664 h 514350"/>
                <a:gd name="connsiteX4955" fmla="*/ 3501866 w 6400800"/>
                <a:gd name="connsiteY4955" fmla="*/ 398621 h 514350"/>
                <a:gd name="connsiteX4956" fmla="*/ 3496151 w 6400800"/>
                <a:gd name="connsiteY4956" fmla="*/ 290036 h 514350"/>
                <a:gd name="connsiteX4957" fmla="*/ 3499009 w 6400800"/>
                <a:gd name="connsiteY4957" fmla="*/ 284321 h 514350"/>
                <a:gd name="connsiteX4958" fmla="*/ 3499009 w 6400800"/>
                <a:gd name="connsiteY4958" fmla="*/ 295751 h 514350"/>
                <a:gd name="connsiteX4959" fmla="*/ 3496151 w 6400800"/>
                <a:gd name="connsiteY4959" fmla="*/ 290036 h 514350"/>
                <a:gd name="connsiteX4960" fmla="*/ 3496151 w 6400800"/>
                <a:gd name="connsiteY4960" fmla="*/ 252889 h 514350"/>
                <a:gd name="connsiteX4961" fmla="*/ 3496151 w 6400800"/>
                <a:gd name="connsiteY4961" fmla="*/ 247174 h 514350"/>
                <a:gd name="connsiteX4962" fmla="*/ 3499009 w 6400800"/>
                <a:gd name="connsiteY4962" fmla="*/ 254794 h 514350"/>
                <a:gd name="connsiteX4963" fmla="*/ 3495199 w 6400800"/>
                <a:gd name="connsiteY4963" fmla="*/ 261461 h 514350"/>
                <a:gd name="connsiteX4964" fmla="*/ 3496151 w 6400800"/>
                <a:gd name="connsiteY4964" fmla="*/ 252889 h 514350"/>
                <a:gd name="connsiteX4965" fmla="*/ 3481864 w 6400800"/>
                <a:gd name="connsiteY4965" fmla="*/ 205264 h 514350"/>
                <a:gd name="connsiteX4966" fmla="*/ 3491389 w 6400800"/>
                <a:gd name="connsiteY4966" fmla="*/ 230029 h 514350"/>
                <a:gd name="connsiteX4967" fmla="*/ 3495199 w 6400800"/>
                <a:gd name="connsiteY4967" fmla="*/ 243364 h 514350"/>
                <a:gd name="connsiteX4968" fmla="*/ 3492341 w 6400800"/>
                <a:gd name="connsiteY4968" fmla="*/ 251936 h 514350"/>
                <a:gd name="connsiteX4969" fmla="*/ 3487579 w 6400800"/>
                <a:gd name="connsiteY4969" fmla="*/ 268129 h 514350"/>
                <a:gd name="connsiteX4970" fmla="*/ 3486626 w 6400800"/>
                <a:gd name="connsiteY4970" fmla="*/ 270034 h 514350"/>
                <a:gd name="connsiteX4971" fmla="*/ 3479959 w 6400800"/>
                <a:gd name="connsiteY4971" fmla="*/ 255746 h 514350"/>
                <a:gd name="connsiteX4972" fmla="*/ 3479959 w 6400800"/>
                <a:gd name="connsiteY4972" fmla="*/ 228124 h 514350"/>
                <a:gd name="connsiteX4973" fmla="*/ 3479959 w 6400800"/>
                <a:gd name="connsiteY4973" fmla="*/ 213836 h 514350"/>
                <a:gd name="connsiteX4974" fmla="*/ 3481864 w 6400800"/>
                <a:gd name="connsiteY4974" fmla="*/ 205264 h 514350"/>
                <a:gd name="connsiteX4975" fmla="*/ 3473291 w 6400800"/>
                <a:gd name="connsiteY4975" fmla="*/ 241459 h 514350"/>
                <a:gd name="connsiteX4976" fmla="*/ 3475196 w 6400800"/>
                <a:gd name="connsiteY4976" fmla="*/ 234791 h 514350"/>
                <a:gd name="connsiteX4977" fmla="*/ 3473291 w 6400800"/>
                <a:gd name="connsiteY4977" fmla="*/ 241459 h 514350"/>
                <a:gd name="connsiteX4978" fmla="*/ 3473291 w 6400800"/>
                <a:gd name="connsiteY4978" fmla="*/ 241459 h 514350"/>
                <a:gd name="connsiteX4979" fmla="*/ 3473291 w 6400800"/>
                <a:gd name="connsiteY4979" fmla="*/ 241459 h 514350"/>
                <a:gd name="connsiteX4980" fmla="*/ 3468529 w 6400800"/>
                <a:gd name="connsiteY4980" fmla="*/ 260509 h 514350"/>
                <a:gd name="connsiteX4981" fmla="*/ 3469481 w 6400800"/>
                <a:gd name="connsiteY4981" fmla="*/ 263366 h 514350"/>
                <a:gd name="connsiteX4982" fmla="*/ 3468529 w 6400800"/>
                <a:gd name="connsiteY4982" fmla="*/ 270986 h 514350"/>
                <a:gd name="connsiteX4983" fmla="*/ 3465671 w 6400800"/>
                <a:gd name="connsiteY4983" fmla="*/ 300514 h 514350"/>
                <a:gd name="connsiteX4984" fmla="*/ 3464719 w 6400800"/>
                <a:gd name="connsiteY4984" fmla="*/ 318611 h 514350"/>
                <a:gd name="connsiteX4985" fmla="*/ 3463766 w 6400800"/>
                <a:gd name="connsiteY4985" fmla="*/ 321469 h 514350"/>
                <a:gd name="connsiteX4986" fmla="*/ 3459956 w 6400800"/>
                <a:gd name="connsiteY4986" fmla="*/ 307181 h 514350"/>
                <a:gd name="connsiteX4987" fmla="*/ 3459956 w 6400800"/>
                <a:gd name="connsiteY4987" fmla="*/ 306229 h 514350"/>
                <a:gd name="connsiteX4988" fmla="*/ 3460909 w 6400800"/>
                <a:gd name="connsiteY4988" fmla="*/ 300514 h 514350"/>
                <a:gd name="connsiteX4989" fmla="*/ 3468529 w 6400800"/>
                <a:gd name="connsiteY4989" fmla="*/ 260509 h 514350"/>
                <a:gd name="connsiteX4990" fmla="*/ 3451384 w 6400800"/>
                <a:gd name="connsiteY4990" fmla="*/ 237649 h 514350"/>
                <a:gd name="connsiteX4991" fmla="*/ 3451384 w 6400800"/>
                <a:gd name="connsiteY4991" fmla="*/ 221456 h 514350"/>
                <a:gd name="connsiteX4992" fmla="*/ 3451384 w 6400800"/>
                <a:gd name="connsiteY4992" fmla="*/ 222409 h 514350"/>
                <a:gd name="connsiteX4993" fmla="*/ 3458051 w 6400800"/>
                <a:gd name="connsiteY4993" fmla="*/ 237649 h 514350"/>
                <a:gd name="connsiteX4994" fmla="*/ 3458051 w 6400800"/>
                <a:gd name="connsiteY4994" fmla="*/ 238601 h 514350"/>
                <a:gd name="connsiteX4995" fmla="*/ 3450431 w 6400800"/>
                <a:gd name="connsiteY4995" fmla="*/ 267176 h 514350"/>
                <a:gd name="connsiteX4996" fmla="*/ 3450431 w 6400800"/>
                <a:gd name="connsiteY4996" fmla="*/ 267176 h 514350"/>
                <a:gd name="connsiteX4997" fmla="*/ 3451384 w 6400800"/>
                <a:gd name="connsiteY4997" fmla="*/ 237649 h 514350"/>
                <a:gd name="connsiteX4998" fmla="*/ 3405664 w 6400800"/>
                <a:gd name="connsiteY4998" fmla="*/ 273844 h 514350"/>
                <a:gd name="connsiteX4999" fmla="*/ 3406616 w 6400800"/>
                <a:gd name="connsiteY4999" fmla="*/ 258604 h 514350"/>
                <a:gd name="connsiteX5000" fmla="*/ 3406616 w 6400800"/>
                <a:gd name="connsiteY5000" fmla="*/ 245269 h 514350"/>
                <a:gd name="connsiteX5001" fmla="*/ 3409474 w 6400800"/>
                <a:gd name="connsiteY5001" fmla="*/ 259556 h 514350"/>
                <a:gd name="connsiteX5002" fmla="*/ 3405664 w 6400800"/>
                <a:gd name="connsiteY5002" fmla="*/ 273844 h 514350"/>
                <a:gd name="connsiteX5003" fmla="*/ 3416141 w 6400800"/>
                <a:gd name="connsiteY5003" fmla="*/ 335756 h 514350"/>
                <a:gd name="connsiteX5004" fmla="*/ 3416141 w 6400800"/>
                <a:gd name="connsiteY5004" fmla="*/ 353854 h 514350"/>
                <a:gd name="connsiteX5005" fmla="*/ 3415189 w 6400800"/>
                <a:gd name="connsiteY5005" fmla="*/ 348139 h 514350"/>
                <a:gd name="connsiteX5006" fmla="*/ 3413284 w 6400800"/>
                <a:gd name="connsiteY5006" fmla="*/ 328136 h 514350"/>
                <a:gd name="connsiteX5007" fmla="*/ 3413284 w 6400800"/>
                <a:gd name="connsiteY5007" fmla="*/ 328136 h 514350"/>
                <a:gd name="connsiteX5008" fmla="*/ 3417094 w 6400800"/>
                <a:gd name="connsiteY5008" fmla="*/ 320516 h 514350"/>
                <a:gd name="connsiteX5009" fmla="*/ 3416141 w 6400800"/>
                <a:gd name="connsiteY5009" fmla="*/ 335756 h 514350"/>
                <a:gd name="connsiteX5010" fmla="*/ 3421856 w 6400800"/>
                <a:gd name="connsiteY5010" fmla="*/ 320516 h 514350"/>
                <a:gd name="connsiteX5011" fmla="*/ 3419951 w 6400800"/>
                <a:gd name="connsiteY5011" fmla="*/ 332899 h 514350"/>
                <a:gd name="connsiteX5012" fmla="*/ 3418046 w 6400800"/>
                <a:gd name="connsiteY5012" fmla="*/ 316706 h 514350"/>
                <a:gd name="connsiteX5013" fmla="*/ 3420904 w 6400800"/>
                <a:gd name="connsiteY5013" fmla="*/ 310991 h 514350"/>
                <a:gd name="connsiteX5014" fmla="*/ 3421856 w 6400800"/>
                <a:gd name="connsiteY5014" fmla="*/ 308134 h 514350"/>
                <a:gd name="connsiteX5015" fmla="*/ 3422809 w 6400800"/>
                <a:gd name="connsiteY5015" fmla="*/ 312896 h 514350"/>
                <a:gd name="connsiteX5016" fmla="*/ 3421856 w 6400800"/>
                <a:gd name="connsiteY5016" fmla="*/ 320516 h 514350"/>
                <a:gd name="connsiteX5017" fmla="*/ 3410426 w 6400800"/>
                <a:gd name="connsiteY5017" fmla="*/ 139541 h 514350"/>
                <a:gd name="connsiteX5018" fmla="*/ 3421856 w 6400800"/>
                <a:gd name="connsiteY5018" fmla="*/ 161449 h 514350"/>
                <a:gd name="connsiteX5019" fmla="*/ 3433286 w 6400800"/>
                <a:gd name="connsiteY5019" fmla="*/ 181451 h 514350"/>
                <a:gd name="connsiteX5020" fmla="*/ 3428524 w 6400800"/>
                <a:gd name="connsiteY5020" fmla="*/ 198596 h 514350"/>
                <a:gd name="connsiteX5021" fmla="*/ 3425666 w 6400800"/>
                <a:gd name="connsiteY5021" fmla="*/ 210026 h 514350"/>
                <a:gd name="connsiteX5022" fmla="*/ 3422809 w 6400800"/>
                <a:gd name="connsiteY5022" fmla="*/ 195739 h 514350"/>
                <a:gd name="connsiteX5023" fmla="*/ 3415189 w 6400800"/>
                <a:gd name="connsiteY5023" fmla="*/ 163354 h 514350"/>
                <a:gd name="connsiteX5024" fmla="*/ 3410426 w 6400800"/>
                <a:gd name="connsiteY5024" fmla="*/ 143351 h 514350"/>
                <a:gd name="connsiteX5025" fmla="*/ 3410426 w 6400800"/>
                <a:gd name="connsiteY5025" fmla="*/ 139541 h 514350"/>
                <a:gd name="connsiteX5026" fmla="*/ 3408521 w 6400800"/>
                <a:gd name="connsiteY5026" fmla="*/ 136684 h 514350"/>
                <a:gd name="connsiteX5027" fmla="*/ 3408521 w 6400800"/>
                <a:gd name="connsiteY5027" fmla="*/ 136684 h 514350"/>
                <a:gd name="connsiteX5028" fmla="*/ 3408521 w 6400800"/>
                <a:gd name="connsiteY5028" fmla="*/ 136684 h 514350"/>
                <a:gd name="connsiteX5029" fmla="*/ 3408521 w 6400800"/>
                <a:gd name="connsiteY5029" fmla="*/ 136684 h 514350"/>
                <a:gd name="connsiteX5030" fmla="*/ 3395186 w 6400800"/>
                <a:gd name="connsiteY5030" fmla="*/ 266224 h 514350"/>
                <a:gd name="connsiteX5031" fmla="*/ 3396139 w 6400800"/>
                <a:gd name="connsiteY5031" fmla="*/ 227171 h 514350"/>
                <a:gd name="connsiteX5032" fmla="*/ 3396139 w 6400800"/>
                <a:gd name="connsiteY5032" fmla="*/ 212884 h 514350"/>
                <a:gd name="connsiteX5033" fmla="*/ 3398996 w 6400800"/>
                <a:gd name="connsiteY5033" fmla="*/ 204311 h 514350"/>
                <a:gd name="connsiteX5034" fmla="*/ 3396139 w 6400800"/>
                <a:gd name="connsiteY5034" fmla="*/ 210026 h 514350"/>
                <a:gd name="connsiteX5035" fmla="*/ 3396139 w 6400800"/>
                <a:gd name="connsiteY5035" fmla="*/ 202406 h 514350"/>
                <a:gd name="connsiteX5036" fmla="*/ 3398044 w 6400800"/>
                <a:gd name="connsiteY5036" fmla="*/ 194786 h 514350"/>
                <a:gd name="connsiteX5037" fmla="*/ 3408521 w 6400800"/>
                <a:gd name="connsiteY5037" fmla="*/ 145256 h 514350"/>
                <a:gd name="connsiteX5038" fmla="*/ 3410426 w 6400800"/>
                <a:gd name="connsiteY5038" fmla="*/ 162401 h 514350"/>
                <a:gd name="connsiteX5039" fmla="*/ 3414236 w 6400800"/>
                <a:gd name="connsiteY5039" fmla="*/ 195739 h 514350"/>
                <a:gd name="connsiteX5040" fmla="*/ 3417094 w 6400800"/>
                <a:gd name="connsiteY5040" fmla="*/ 215741 h 514350"/>
                <a:gd name="connsiteX5041" fmla="*/ 3419951 w 6400800"/>
                <a:gd name="connsiteY5041" fmla="*/ 229076 h 514350"/>
                <a:gd name="connsiteX5042" fmla="*/ 3418046 w 6400800"/>
                <a:gd name="connsiteY5042" fmla="*/ 233839 h 514350"/>
                <a:gd name="connsiteX5043" fmla="*/ 3411379 w 6400800"/>
                <a:gd name="connsiteY5043" fmla="*/ 253841 h 514350"/>
                <a:gd name="connsiteX5044" fmla="*/ 3407569 w 6400800"/>
                <a:gd name="connsiteY5044" fmla="*/ 244316 h 514350"/>
                <a:gd name="connsiteX5045" fmla="*/ 3407569 w 6400800"/>
                <a:gd name="connsiteY5045" fmla="*/ 239554 h 514350"/>
                <a:gd name="connsiteX5046" fmla="*/ 3407569 w 6400800"/>
                <a:gd name="connsiteY5046" fmla="*/ 224314 h 514350"/>
                <a:gd name="connsiteX5047" fmla="*/ 3403759 w 6400800"/>
                <a:gd name="connsiteY5047" fmla="*/ 239554 h 514350"/>
                <a:gd name="connsiteX5048" fmla="*/ 3399949 w 6400800"/>
                <a:gd name="connsiteY5048" fmla="*/ 256699 h 514350"/>
                <a:gd name="connsiteX5049" fmla="*/ 3395186 w 6400800"/>
                <a:gd name="connsiteY5049" fmla="*/ 275749 h 514350"/>
                <a:gd name="connsiteX5050" fmla="*/ 3395186 w 6400800"/>
                <a:gd name="connsiteY5050" fmla="*/ 266224 h 514350"/>
                <a:gd name="connsiteX5051" fmla="*/ 3363754 w 6400800"/>
                <a:gd name="connsiteY5051" fmla="*/ 252889 h 514350"/>
                <a:gd name="connsiteX5052" fmla="*/ 3365659 w 6400800"/>
                <a:gd name="connsiteY5052" fmla="*/ 264319 h 514350"/>
                <a:gd name="connsiteX5053" fmla="*/ 3363754 w 6400800"/>
                <a:gd name="connsiteY5053" fmla="*/ 269081 h 514350"/>
                <a:gd name="connsiteX5054" fmla="*/ 3363754 w 6400800"/>
                <a:gd name="connsiteY5054" fmla="*/ 252889 h 514350"/>
                <a:gd name="connsiteX5055" fmla="*/ 3321844 w 6400800"/>
                <a:gd name="connsiteY5055" fmla="*/ 351949 h 514350"/>
                <a:gd name="connsiteX5056" fmla="*/ 3322796 w 6400800"/>
                <a:gd name="connsiteY5056" fmla="*/ 342424 h 514350"/>
                <a:gd name="connsiteX5057" fmla="*/ 3323749 w 6400800"/>
                <a:gd name="connsiteY5057" fmla="*/ 347186 h 514350"/>
                <a:gd name="connsiteX5058" fmla="*/ 3321844 w 6400800"/>
                <a:gd name="connsiteY5058" fmla="*/ 351949 h 514350"/>
                <a:gd name="connsiteX5059" fmla="*/ 3340894 w 6400800"/>
                <a:gd name="connsiteY5059" fmla="*/ 273844 h 514350"/>
                <a:gd name="connsiteX5060" fmla="*/ 3347561 w 6400800"/>
                <a:gd name="connsiteY5060" fmla="*/ 298609 h 514350"/>
                <a:gd name="connsiteX5061" fmla="*/ 3344704 w 6400800"/>
                <a:gd name="connsiteY5061" fmla="*/ 304324 h 514350"/>
                <a:gd name="connsiteX5062" fmla="*/ 3338989 w 6400800"/>
                <a:gd name="connsiteY5062" fmla="*/ 290989 h 514350"/>
                <a:gd name="connsiteX5063" fmla="*/ 3335179 w 6400800"/>
                <a:gd name="connsiteY5063" fmla="*/ 251936 h 514350"/>
                <a:gd name="connsiteX5064" fmla="*/ 3340894 w 6400800"/>
                <a:gd name="connsiteY5064" fmla="*/ 273844 h 514350"/>
                <a:gd name="connsiteX5065" fmla="*/ 3330416 w 6400800"/>
                <a:gd name="connsiteY5065" fmla="*/ 376714 h 514350"/>
                <a:gd name="connsiteX5066" fmla="*/ 3331369 w 6400800"/>
                <a:gd name="connsiteY5066" fmla="*/ 379571 h 514350"/>
                <a:gd name="connsiteX5067" fmla="*/ 3329464 w 6400800"/>
                <a:gd name="connsiteY5067" fmla="*/ 384334 h 514350"/>
                <a:gd name="connsiteX5068" fmla="*/ 3328511 w 6400800"/>
                <a:gd name="connsiteY5068" fmla="*/ 381476 h 514350"/>
                <a:gd name="connsiteX5069" fmla="*/ 3330416 w 6400800"/>
                <a:gd name="connsiteY5069" fmla="*/ 376714 h 514350"/>
                <a:gd name="connsiteX5070" fmla="*/ 3329464 w 6400800"/>
                <a:gd name="connsiteY5070" fmla="*/ 202406 h 514350"/>
                <a:gd name="connsiteX5071" fmla="*/ 3329464 w 6400800"/>
                <a:gd name="connsiteY5071" fmla="*/ 207169 h 514350"/>
                <a:gd name="connsiteX5072" fmla="*/ 3328511 w 6400800"/>
                <a:gd name="connsiteY5072" fmla="*/ 205264 h 514350"/>
                <a:gd name="connsiteX5073" fmla="*/ 3329464 w 6400800"/>
                <a:gd name="connsiteY5073" fmla="*/ 202406 h 514350"/>
                <a:gd name="connsiteX5074" fmla="*/ 3326606 w 6400800"/>
                <a:gd name="connsiteY5074" fmla="*/ 302419 h 514350"/>
                <a:gd name="connsiteX5075" fmla="*/ 3329464 w 6400800"/>
                <a:gd name="connsiteY5075" fmla="*/ 310039 h 514350"/>
                <a:gd name="connsiteX5076" fmla="*/ 3329464 w 6400800"/>
                <a:gd name="connsiteY5076" fmla="*/ 311944 h 514350"/>
                <a:gd name="connsiteX5077" fmla="*/ 3326606 w 6400800"/>
                <a:gd name="connsiteY5077" fmla="*/ 306229 h 514350"/>
                <a:gd name="connsiteX5078" fmla="*/ 3326606 w 6400800"/>
                <a:gd name="connsiteY5078" fmla="*/ 302419 h 514350"/>
                <a:gd name="connsiteX5079" fmla="*/ 3323749 w 6400800"/>
                <a:gd name="connsiteY5079" fmla="*/ 227171 h 514350"/>
                <a:gd name="connsiteX5080" fmla="*/ 3325654 w 6400800"/>
                <a:gd name="connsiteY5080" fmla="*/ 219551 h 514350"/>
                <a:gd name="connsiteX5081" fmla="*/ 3325654 w 6400800"/>
                <a:gd name="connsiteY5081" fmla="*/ 221456 h 514350"/>
                <a:gd name="connsiteX5082" fmla="*/ 3318034 w 6400800"/>
                <a:gd name="connsiteY5082" fmla="*/ 256699 h 514350"/>
                <a:gd name="connsiteX5083" fmla="*/ 3317081 w 6400800"/>
                <a:gd name="connsiteY5083" fmla="*/ 255746 h 514350"/>
                <a:gd name="connsiteX5084" fmla="*/ 3323749 w 6400800"/>
                <a:gd name="connsiteY5084" fmla="*/ 227171 h 514350"/>
                <a:gd name="connsiteX5085" fmla="*/ 3315176 w 6400800"/>
                <a:gd name="connsiteY5085" fmla="*/ 269081 h 514350"/>
                <a:gd name="connsiteX5086" fmla="*/ 3316129 w 6400800"/>
                <a:gd name="connsiteY5086" fmla="*/ 270986 h 514350"/>
                <a:gd name="connsiteX5087" fmla="*/ 3314224 w 6400800"/>
                <a:gd name="connsiteY5087" fmla="*/ 282416 h 514350"/>
                <a:gd name="connsiteX5088" fmla="*/ 3313271 w 6400800"/>
                <a:gd name="connsiteY5088" fmla="*/ 280511 h 514350"/>
                <a:gd name="connsiteX5089" fmla="*/ 3315176 w 6400800"/>
                <a:gd name="connsiteY5089" fmla="*/ 269081 h 514350"/>
                <a:gd name="connsiteX5090" fmla="*/ 3305651 w 6400800"/>
                <a:gd name="connsiteY5090" fmla="*/ 310991 h 514350"/>
                <a:gd name="connsiteX5091" fmla="*/ 3308509 w 6400800"/>
                <a:gd name="connsiteY5091" fmla="*/ 298609 h 514350"/>
                <a:gd name="connsiteX5092" fmla="*/ 3310414 w 6400800"/>
                <a:gd name="connsiteY5092" fmla="*/ 302419 h 514350"/>
                <a:gd name="connsiteX5093" fmla="*/ 3307556 w 6400800"/>
                <a:gd name="connsiteY5093" fmla="*/ 320516 h 514350"/>
                <a:gd name="connsiteX5094" fmla="*/ 3304699 w 6400800"/>
                <a:gd name="connsiteY5094" fmla="*/ 313849 h 514350"/>
                <a:gd name="connsiteX5095" fmla="*/ 3305651 w 6400800"/>
                <a:gd name="connsiteY5095" fmla="*/ 310991 h 514350"/>
                <a:gd name="connsiteX5096" fmla="*/ 3302794 w 6400800"/>
                <a:gd name="connsiteY5096" fmla="*/ 327184 h 514350"/>
                <a:gd name="connsiteX5097" fmla="*/ 3304699 w 6400800"/>
                <a:gd name="connsiteY5097" fmla="*/ 335756 h 514350"/>
                <a:gd name="connsiteX5098" fmla="*/ 3300889 w 6400800"/>
                <a:gd name="connsiteY5098" fmla="*/ 349091 h 514350"/>
                <a:gd name="connsiteX5099" fmla="*/ 3298984 w 6400800"/>
                <a:gd name="connsiteY5099" fmla="*/ 355759 h 514350"/>
                <a:gd name="connsiteX5100" fmla="*/ 3297079 w 6400800"/>
                <a:gd name="connsiteY5100" fmla="*/ 351949 h 514350"/>
                <a:gd name="connsiteX5101" fmla="*/ 3302794 w 6400800"/>
                <a:gd name="connsiteY5101" fmla="*/ 327184 h 514350"/>
                <a:gd name="connsiteX5102" fmla="*/ 3279934 w 6400800"/>
                <a:gd name="connsiteY5102" fmla="*/ 297656 h 514350"/>
                <a:gd name="connsiteX5103" fmla="*/ 3280886 w 6400800"/>
                <a:gd name="connsiteY5103" fmla="*/ 289084 h 514350"/>
                <a:gd name="connsiteX5104" fmla="*/ 3283744 w 6400800"/>
                <a:gd name="connsiteY5104" fmla="*/ 263366 h 514350"/>
                <a:gd name="connsiteX5105" fmla="*/ 3284696 w 6400800"/>
                <a:gd name="connsiteY5105" fmla="*/ 252889 h 514350"/>
                <a:gd name="connsiteX5106" fmla="*/ 3293269 w 6400800"/>
                <a:gd name="connsiteY5106" fmla="*/ 270034 h 514350"/>
                <a:gd name="connsiteX5107" fmla="*/ 3291364 w 6400800"/>
                <a:gd name="connsiteY5107" fmla="*/ 277654 h 514350"/>
                <a:gd name="connsiteX5108" fmla="*/ 3290411 w 6400800"/>
                <a:gd name="connsiteY5108" fmla="*/ 283369 h 514350"/>
                <a:gd name="connsiteX5109" fmla="*/ 3289459 w 6400800"/>
                <a:gd name="connsiteY5109" fmla="*/ 264319 h 514350"/>
                <a:gd name="connsiteX5110" fmla="*/ 3281839 w 6400800"/>
                <a:gd name="connsiteY5110" fmla="*/ 317659 h 514350"/>
                <a:gd name="connsiteX5111" fmla="*/ 3280886 w 6400800"/>
                <a:gd name="connsiteY5111" fmla="*/ 317659 h 514350"/>
                <a:gd name="connsiteX5112" fmla="*/ 3280886 w 6400800"/>
                <a:gd name="connsiteY5112" fmla="*/ 316706 h 514350"/>
                <a:gd name="connsiteX5113" fmla="*/ 3279934 w 6400800"/>
                <a:gd name="connsiteY5113" fmla="*/ 315754 h 514350"/>
                <a:gd name="connsiteX5114" fmla="*/ 3278981 w 6400800"/>
                <a:gd name="connsiteY5114" fmla="*/ 313849 h 514350"/>
                <a:gd name="connsiteX5115" fmla="*/ 3279934 w 6400800"/>
                <a:gd name="connsiteY5115" fmla="*/ 297656 h 514350"/>
                <a:gd name="connsiteX5116" fmla="*/ 3263741 w 6400800"/>
                <a:gd name="connsiteY5116" fmla="*/ 295751 h 514350"/>
                <a:gd name="connsiteX5117" fmla="*/ 3263741 w 6400800"/>
                <a:gd name="connsiteY5117" fmla="*/ 293846 h 514350"/>
                <a:gd name="connsiteX5118" fmla="*/ 3263741 w 6400800"/>
                <a:gd name="connsiteY5118" fmla="*/ 295751 h 514350"/>
                <a:gd name="connsiteX5119" fmla="*/ 3264694 w 6400800"/>
                <a:gd name="connsiteY5119" fmla="*/ 296704 h 514350"/>
                <a:gd name="connsiteX5120" fmla="*/ 3262789 w 6400800"/>
                <a:gd name="connsiteY5120" fmla="*/ 306229 h 514350"/>
                <a:gd name="connsiteX5121" fmla="*/ 3263741 w 6400800"/>
                <a:gd name="connsiteY5121" fmla="*/ 295751 h 514350"/>
                <a:gd name="connsiteX5122" fmla="*/ 3232309 w 6400800"/>
                <a:gd name="connsiteY5122" fmla="*/ 381476 h 514350"/>
                <a:gd name="connsiteX5123" fmla="*/ 3232309 w 6400800"/>
                <a:gd name="connsiteY5123" fmla="*/ 357664 h 514350"/>
                <a:gd name="connsiteX5124" fmla="*/ 3232309 w 6400800"/>
                <a:gd name="connsiteY5124" fmla="*/ 358616 h 514350"/>
                <a:gd name="connsiteX5125" fmla="*/ 3233261 w 6400800"/>
                <a:gd name="connsiteY5125" fmla="*/ 360521 h 514350"/>
                <a:gd name="connsiteX5126" fmla="*/ 3232309 w 6400800"/>
                <a:gd name="connsiteY5126" fmla="*/ 381476 h 514350"/>
                <a:gd name="connsiteX5127" fmla="*/ 3239929 w 6400800"/>
                <a:gd name="connsiteY5127" fmla="*/ 327184 h 514350"/>
                <a:gd name="connsiteX5128" fmla="*/ 3241834 w 6400800"/>
                <a:gd name="connsiteY5128" fmla="*/ 339566 h 514350"/>
                <a:gd name="connsiteX5129" fmla="*/ 3239929 w 6400800"/>
                <a:gd name="connsiteY5129" fmla="*/ 333851 h 514350"/>
                <a:gd name="connsiteX5130" fmla="*/ 3239929 w 6400800"/>
                <a:gd name="connsiteY5130" fmla="*/ 329089 h 514350"/>
                <a:gd name="connsiteX5131" fmla="*/ 3239929 w 6400800"/>
                <a:gd name="connsiteY5131" fmla="*/ 327184 h 514350"/>
                <a:gd name="connsiteX5132" fmla="*/ 3234214 w 6400800"/>
                <a:gd name="connsiteY5132" fmla="*/ 318611 h 514350"/>
                <a:gd name="connsiteX5133" fmla="*/ 3237071 w 6400800"/>
                <a:gd name="connsiteY5133" fmla="*/ 310039 h 514350"/>
                <a:gd name="connsiteX5134" fmla="*/ 3238024 w 6400800"/>
                <a:gd name="connsiteY5134" fmla="*/ 314801 h 514350"/>
                <a:gd name="connsiteX5135" fmla="*/ 3238024 w 6400800"/>
                <a:gd name="connsiteY5135" fmla="*/ 316706 h 514350"/>
                <a:gd name="connsiteX5136" fmla="*/ 3237071 w 6400800"/>
                <a:gd name="connsiteY5136" fmla="*/ 317659 h 514350"/>
                <a:gd name="connsiteX5137" fmla="*/ 3237071 w 6400800"/>
                <a:gd name="connsiteY5137" fmla="*/ 311944 h 514350"/>
                <a:gd name="connsiteX5138" fmla="*/ 3236119 w 6400800"/>
                <a:gd name="connsiteY5138" fmla="*/ 319564 h 514350"/>
                <a:gd name="connsiteX5139" fmla="*/ 3234214 w 6400800"/>
                <a:gd name="connsiteY5139" fmla="*/ 322421 h 514350"/>
                <a:gd name="connsiteX5140" fmla="*/ 3233261 w 6400800"/>
                <a:gd name="connsiteY5140" fmla="*/ 319564 h 514350"/>
                <a:gd name="connsiteX5141" fmla="*/ 3234214 w 6400800"/>
                <a:gd name="connsiteY5141" fmla="*/ 318611 h 514350"/>
                <a:gd name="connsiteX5142" fmla="*/ 3233261 w 6400800"/>
                <a:gd name="connsiteY5142" fmla="*/ 286226 h 514350"/>
                <a:gd name="connsiteX5143" fmla="*/ 3233261 w 6400800"/>
                <a:gd name="connsiteY5143" fmla="*/ 288131 h 514350"/>
                <a:gd name="connsiteX5144" fmla="*/ 3232309 w 6400800"/>
                <a:gd name="connsiteY5144" fmla="*/ 290036 h 514350"/>
                <a:gd name="connsiteX5145" fmla="*/ 3232309 w 6400800"/>
                <a:gd name="connsiteY5145" fmla="*/ 282416 h 514350"/>
                <a:gd name="connsiteX5146" fmla="*/ 3233261 w 6400800"/>
                <a:gd name="connsiteY5146" fmla="*/ 286226 h 514350"/>
                <a:gd name="connsiteX5147" fmla="*/ 3222784 w 6400800"/>
                <a:gd name="connsiteY5147" fmla="*/ 285274 h 514350"/>
                <a:gd name="connsiteX5148" fmla="*/ 3223736 w 6400800"/>
                <a:gd name="connsiteY5148" fmla="*/ 273844 h 514350"/>
                <a:gd name="connsiteX5149" fmla="*/ 3224689 w 6400800"/>
                <a:gd name="connsiteY5149" fmla="*/ 270034 h 514350"/>
                <a:gd name="connsiteX5150" fmla="*/ 3224689 w 6400800"/>
                <a:gd name="connsiteY5150" fmla="*/ 270986 h 514350"/>
                <a:gd name="connsiteX5151" fmla="*/ 3227546 w 6400800"/>
                <a:gd name="connsiteY5151" fmla="*/ 253841 h 514350"/>
                <a:gd name="connsiteX5152" fmla="*/ 3227546 w 6400800"/>
                <a:gd name="connsiteY5152" fmla="*/ 253841 h 514350"/>
                <a:gd name="connsiteX5153" fmla="*/ 3223736 w 6400800"/>
                <a:gd name="connsiteY5153" fmla="*/ 292894 h 514350"/>
                <a:gd name="connsiteX5154" fmla="*/ 3222784 w 6400800"/>
                <a:gd name="connsiteY5154" fmla="*/ 291941 h 514350"/>
                <a:gd name="connsiteX5155" fmla="*/ 3222784 w 6400800"/>
                <a:gd name="connsiteY5155" fmla="*/ 290989 h 514350"/>
                <a:gd name="connsiteX5156" fmla="*/ 3222784 w 6400800"/>
                <a:gd name="connsiteY5156" fmla="*/ 285274 h 514350"/>
                <a:gd name="connsiteX5157" fmla="*/ 3217069 w 6400800"/>
                <a:gd name="connsiteY5157" fmla="*/ 207169 h 514350"/>
                <a:gd name="connsiteX5158" fmla="*/ 3219926 w 6400800"/>
                <a:gd name="connsiteY5158" fmla="*/ 219551 h 514350"/>
                <a:gd name="connsiteX5159" fmla="*/ 3215164 w 6400800"/>
                <a:gd name="connsiteY5159" fmla="*/ 238601 h 514350"/>
                <a:gd name="connsiteX5160" fmla="*/ 3217069 w 6400800"/>
                <a:gd name="connsiteY5160" fmla="*/ 207169 h 514350"/>
                <a:gd name="connsiteX5161" fmla="*/ 3191351 w 6400800"/>
                <a:gd name="connsiteY5161" fmla="*/ 249079 h 514350"/>
                <a:gd name="connsiteX5162" fmla="*/ 3192304 w 6400800"/>
                <a:gd name="connsiteY5162" fmla="*/ 232886 h 514350"/>
                <a:gd name="connsiteX5163" fmla="*/ 3194209 w 6400800"/>
                <a:gd name="connsiteY5163" fmla="*/ 238601 h 514350"/>
                <a:gd name="connsiteX5164" fmla="*/ 3191351 w 6400800"/>
                <a:gd name="connsiteY5164" fmla="*/ 265271 h 514350"/>
                <a:gd name="connsiteX5165" fmla="*/ 3191351 w 6400800"/>
                <a:gd name="connsiteY5165" fmla="*/ 249079 h 514350"/>
                <a:gd name="connsiteX5166" fmla="*/ 3155156 w 6400800"/>
                <a:gd name="connsiteY5166" fmla="*/ 313849 h 514350"/>
                <a:gd name="connsiteX5167" fmla="*/ 3156109 w 6400800"/>
                <a:gd name="connsiteY5167" fmla="*/ 320516 h 514350"/>
                <a:gd name="connsiteX5168" fmla="*/ 3158014 w 6400800"/>
                <a:gd name="connsiteY5168" fmla="*/ 334804 h 514350"/>
                <a:gd name="connsiteX5169" fmla="*/ 3154204 w 6400800"/>
                <a:gd name="connsiteY5169" fmla="*/ 354806 h 514350"/>
                <a:gd name="connsiteX5170" fmla="*/ 3152299 w 6400800"/>
                <a:gd name="connsiteY5170" fmla="*/ 351949 h 514350"/>
                <a:gd name="connsiteX5171" fmla="*/ 3152299 w 6400800"/>
                <a:gd name="connsiteY5171" fmla="*/ 350044 h 514350"/>
                <a:gd name="connsiteX5172" fmla="*/ 3151346 w 6400800"/>
                <a:gd name="connsiteY5172" fmla="*/ 345281 h 514350"/>
                <a:gd name="connsiteX5173" fmla="*/ 3151346 w 6400800"/>
                <a:gd name="connsiteY5173" fmla="*/ 344329 h 514350"/>
                <a:gd name="connsiteX5174" fmla="*/ 3151346 w 6400800"/>
                <a:gd name="connsiteY5174" fmla="*/ 338614 h 514350"/>
                <a:gd name="connsiteX5175" fmla="*/ 3155156 w 6400800"/>
                <a:gd name="connsiteY5175" fmla="*/ 313849 h 514350"/>
                <a:gd name="connsiteX5176" fmla="*/ 3139916 w 6400800"/>
                <a:gd name="connsiteY5176" fmla="*/ 213836 h 514350"/>
                <a:gd name="connsiteX5177" fmla="*/ 3143726 w 6400800"/>
                <a:gd name="connsiteY5177" fmla="*/ 235744 h 514350"/>
                <a:gd name="connsiteX5178" fmla="*/ 3148489 w 6400800"/>
                <a:gd name="connsiteY5178" fmla="*/ 267176 h 514350"/>
                <a:gd name="connsiteX5179" fmla="*/ 3143726 w 6400800"/>
                <a:gd name="connsiteY5179" fmla="*/ 284321 h 514350"/>
                <a:gd name="connsiteX5180" fmla="*/ 3137059 w 6400800"/>
                <a:gd name="connsiteY5180" fmla="*/ 216694 h 514350"/>
                <a:gd name="connsiteX5181" fmla="*/ 3139916 w 6400800"/>
                <a:gd name="connsiteY5181" fmla="*/ 213836 h 514350"/>
                <a:gd name="connsiteX5182" fmla="*/ 3130391 w 6400800"/>
                <a:gd name="connsiteY5182" fmla="*/ 337661 h 514350"/>
                <a:gd name="connsiteX5183" fmla="*/ 3130391 w 6400800"/>
                <a:gd name="connsiteY5183" fmla="*/ 335756 h 514350"/>
                <a:gd name="connsiteX5184" fmla="*/ 3130391 w 6400800"/>
                <a:gd name="connsiteY5184" fmla="*/ 335756 h 514350"/>
                <a:gd name="connsiteX5185" fmla="*/ 3130391 w 6400800"/>
                <a:gd name="connsiteY5185" fmla="*/ 337661 h 514350"/>
                <a:gd name="connsiteX5186" fmla="*/ 3130391 w 6400800"/>
                <a:gd name="connsiteY5186" fmla="*/ 328136 h 514350"/>
                <a:gd name="connsiteX5187" fmla="*/ 3130391 w 6400800"/>
                <a:gd name="connsiteY5187" fmla="*/ 328136 h 514350"/>
                <a:gd name="connsiteX5188" fmla="*/ 3130391 w 6400800"/>
                <a:gd name="connsiteY5188" fmla="*/ 328136 h 514350"/>
                <a:gd name="connsiteX5189" fmla="*/ 3130391 w 6400800"/>
                <a:gd name="connsiteY5189" fmla="*/ 328136 h 514350"/>
                <a:gd name="connsiteX5190" fmla="*/ 3133249 w 6400800"/>
                <a:gd name="connsiteY5190" fmla="*/ 276701 h 514350"/>
                <a:gd name="connsiteX5191" fmla="*/ 3133249 w 6400800"/>
                <a:gd name="connsiteY5191" fmla="*/ 276701 h 514350"/>
                <a:gd name="connsiteX5192" fmla="*/ 3128486 w 6400800"/>
                <a:gd name="connsiteY5192" fmla="*/ 259556 h 514350"/>
                <a:gd name="connsiteX5193" fmla="*/ 3127534 w 6400800"/>
                <a:gd name="connsiteY5193" fmla="*/ 246221 h 514350"/>
                <a:gd name="connsiteX5194" fmla="*/ 3135154 w 6400800"/>
                <a:gd name="connsiteY5194" fmla="*/ 223361 h 514350"/>
                <a:gd name="connsiteX5195" fmla="*/ 3133249 w 6400800"/>
                <a:gd name="connsiteY5195" fmla="*/ 276701 h 514350"/>
                <a:gd name="connsiteX5196" fmla="*/ 3130391 w 6400800"/>
                <a:gd name="connsiteY5196" fmla="*/ 229076 h 514350"/>
                <a:gd name="connsiteX5197" fmla="*/ 3136106 w 6400800"/>
                <a:gd name="connsiteY5197" fmla="*/ 219551 h 514350"/>
                <a:gd name="connsiteX5198" fmla="*/ 3136106 w 6400800"/>
                <a:gd name="connsiteY5198" fmla="*/ 221456 h 514350"/>
                <a:gd name="connsiteX5199" fmla="*/ 3127534 w 6400800"/>
                <a:gd name="connsiteY5199" fmla="*/ 236696 h 514350"/>
                <a:gd name="connsiteX5200" fmla="*/ 3127534 w 6400800"/>
                <a:gd name="connsiteY5200" fmla="*/ 234791 h 514350"/>
                <a:gd name="connsiteX5201" fmla="*/ 3130391 w 6400800"/>
                <a:gd name="connsiteY5201" fmla="*/ 229076 h 514350"/>
                <a:gd name="connsiteX5202" fmla="*/ 3114199 w 6400800"/>
                <a:gd name="connsiteY5202" fmla="*/ 290036 h 514350"/>
                <a:gd name="connsiteX5203" fmla="*/ 3113246 w 6400800"/>
                <a:gd name="connsiteY5203" fmla="*/ 287179 h 514350"/>
                <a:gd name="connsiteX5204" fmla="*/ 3113246 w 6400800"/>
                <a:gd name="connsiteY5204" fmla="*/ 286226 h 514350"/>
                <a:gd name="connsiteX5205" fmla="*/ 3115151 w 6400800"/>
                <a:gd name="connsiteY5205" fmla="*/ 281464 h 514350"/>
                <a:gd name="connsiteX5206" fmla="*/ 3114199 w 6400800"/>
                <a:gd name="connsiteY5206" fmla="*/ 290036 h 514350"/>
                <a:gd name="connsiteX5207" fmla="*/ 3115151 w 6400800"/>
                <a:gd name="connsiteY5207" fmla="*/ 257651 h 514350"/>
                <a:gd name="connsiteX5208" fmla="*/ 3116104 w 6400800"/>
                <a:gd name="connsiteY5208" fmla="*/ 255746 h 514350"/>
                <a:gd name="connsiteX5209" fmla="*/ 3115151 w 6400800"/>
                <a:gd name="connsiteY5209" fmla="*/ 257651 h 514350"/>
                <a:gd name="connsiteX5210" fmla="*/ 3109436 w 6400800"/>
                <a:gd name="connsiteY5210" fmla="*/ 270034 h 514350"/>
                <a:gd name="connsiteX5211" fmla="*/ 3115151 w 6400800"/>
                <a:gd name="connsiteY5211" fmla="*/ 257651 h 514350"/>
                <a:gd name="connsiteX5212" fmla="*/ 3110389 w 6400800"/>
                <a:gd name="connsiteY5212" fmla="*/ 292894 h 514350"/>
                <a:gd name="connsiteX5213" fmla="*/ 3113246 w 6400800"/>
                <a:gd name="connsiteY5213" fmla="*/ 309086 h 514350"/>
                <a:gd name="connsiteX5214" fmla="*/ 3114199 w 6400800"/>
                <a:gd name="connsiteY5214" fmla="*/ 311944 h 514350"/>
                <a:gd name="connsiteX5215" fmla="*/ 3114199 w 6400800"/>
                <a:gd name="connsiteY5215" fmla="*/ 321469 h 514350"/>
                <a:gd name="connsiteX5216" fmla="*/ 3114199 w 6400800"/>
                <a:gd name="connsiteY5216" fmla="*/ 319564 h 514350"/>
                <a:gd name="connsiteX5217" fmla="*/ 3110389 w 6400800"/>
                <a:gd name="connsiteY5217" fmla="*/ 309086 h 514350"/>
                <a:gd name="connsiteX5218" fmla="*/ 3109436 w 6400800"/>
                <a:gd name="connsiteY5218" fmla="*/ 300514 h 514350"/>
                <a:gd name="connsiteX5219" fmla="*/ 3109436 w 6400800"/>
                <a:gd name="connsiteY5219" fmla="*/ 299561 h 514350"/>
                <a:gd name="connsiteX5220" fmla="*/ 3110389 w 6400800"/>
                <a:gd name="connsiteY5220" fmla="*/ 292894 h 514350"/>
                <a:gd name="connsiteX5221" fmla="*/ 3098006 w 6400800"/>
                <a:gd name="connsiteY5221" fmla="*/ 350996 h 514350"/>
                <a:gd name="connsiteX5222" fmla="*/ 3098006 w 6400800"/>
                <a:gd name="connsiteY5222" fmla="*/ 350996 h 514350"/>
                <a:gd name="connsiteX5223" fmla="*/ 3098006 w 6400800"/>
                <a:gd name="connsiteY5223" fmla="*/ 353854 h 514350"/>
                <a:gd name="connsiteX5224" fmla="*/ 3097054 w 6400800"/>
                <a:gd name="connsiteY5224" fmla="*/ 354806 h 514350"/>
                <a:gd name="connsiteX5225" fmla="*/ 3098006 w 6400800"/>
                <a:gd name="connsiteY5225" fmla="*/ 350996 h 514350"/>
                <a:gd name="connsiteX5226" fmla="*/ 3093244 w 6400800"/>
                <a:gd name="connsiteY5226" fmla="*/ 377666 h 514350"/>
                <a:gd name="connsiteX5227" fmla="*/ 3097054 w 6400800"/>
                <a:gd name="connsiteY5227" fmla="*/ 370046 h 514350"/>
                <a:gd name="connsiteX5228" fmla="*/ 3094196 w 6400800"/>
                <a:gd name="connsiteY5228" fmla="*/ 373856 h 514350"/>
                <a:gd name="connsiteX5229" fmla="*/ 3097054 w 6400800"/>
                <a:gd name="connsiteY5229" fmla="*/ 355759 h 514350"/>
                <a:gd name="connsiteX5230" fmla="*/ 3098006 w 6400800"/>
                <a:gd name="connsiteY5230" fmla="*/ 353854 h 514350"/>
                <a:gd name="connsiteX5231" fmla="*/ 3098006 w 6400800"/>
                <a:gd name="connsiteY5231" fmla="*/ 371951 h 514350"/>
                <a:gd name="connsiteX5232" fmla="*/ 3098006 w 6400800"/>
                <a:gd name="connsiteY5232" fmla="*/ 383381 h 514350"/>
                <a:gd name="connsiteX5233" fmla="*/ 3095149 w 6400800"/>
                <a:gd name="connsiteY5233" fmla="*/ 383381 h 514350"/>
                <a:gd name="connsiteX5234" fmla="*/ 3095149 w 6400800"/>
                <a:gd name="connsiteY5234" fmla="*/ 383381 h 514350"/>
                <a:gd name="connsiteX5235" fmla="*/ 3093244 w 6400800"/>
                <a:gd name="connsiteY5235" fmla="*/ 378619 h 514350"/>
                <a:gd name="connsiteX5236" fmla="*/ 3093244 w 6400800"/>
                <a:gd name="connsiteY5236" fmla="*/ 377666 h 514350"/>
                <a:gd name="connsiteX5237" fmla="*/ 3084671 w 6400800"/>
                <a:gd name="connsiteY5237" fmla="*/ 293846 h 514350"/>
                <a:gd name="connsiteX5238" fmla="*/ 3085624 w 6400800"/>
                <a:gd name="connsiteY5238" fmla="*/ 276701 h 514350"/>
                <a:gd name="connsiteX5239" fmla="*/ 3085624 w 6400800"/>
                <a:gd name="connsiteY5239" fmla="*/ 278606 h 514350"/>
                <a:gd name="connsiteX5240" fmla="*/ 3088481 w 6400800"/>
                <a:gd name="connsiteY5240" fmla="*/ 289084 h 514350"/>
                <a:gd name="connsiteX5241" fmla="*/ 3086576 w 6400800"/>
                <a:gd name="connsiteY5241" fmla="*/ 291941 h 514350"/>
                <a:gd name="connsiteX5242" fmla="*/ 3084671 w 6400800"/>
                <a:gd name="connsiteY5242" fmla="*/ 296704 h 514350"/>
                <a:gd name="connsiteX5243" fmla="*/ 3084671 w 6400800"/>
                <a:gd name="connsiteY5243" fmla="*/ 293846 h 514350"/>
                <a:gd name="connsiteX5244" fmla="*/ 3086576 w 6400800"/>
                <a:gd name="connsiteY5244" fmla="*/ 348139 h 514350"/>
                <a:gd name="connsiteX5245" fmla="*/ 3086576 w 6400800"/>
                <a:gd name="connsiteY5245" fmla="*/ 350044 h 514350"/>
                <a:gd name="connsiteX5246" fmla="*/ 3083719 w 6400800"/>
                <a:gd name="connsiteY5246" fmla="*/ 361474 h 514350"/>
                <a:gd name="connsiteX5247" fmla="*/ 3083719 w 6400800"/>
                <a:gd name="connsiteY5247" fmla="*/ 357664 h 514350"/>
                <a:gd name="connsiteX5248" fmla="*/ 3086576 w 6400800"/>
                <a:gd name="connsiteY5248" fmla="*/ 348139 h 514350"/>
                <a:gd name="connsiteX5249" fmla="*/ 3057049 w 6400800"/>
                <a:gd name="connsiteY5249" fmla="*/ 235744 h 514350"/>
                <a:gd name="connsiteX5250" fmla="*/ 3059906 w 6400800"/>
                <a:gd name="connsiteY5250" fmla="*/ 210979 h 514350"/>
                <a:gd name="connsiteX5251" fmla="*/ 3062764 w 6400800"/>
                <a:gd name="connsiteY5251" fmla="*/ 191929 h 514350"/>
                <a:gd name="connsiteX5252" fmla="*/ 3067526 w 6400800"/>
                <a:gd name="connsiteY5252" fmla="*/ 209074 h 514350"/>
                <a:gd name="connsiteX5253" fmla="*/ 3066574 w 6400800"/>
                <a:gd name="connsiteY5253" fmla="*/ 222409 h 514350"/>
                <a:gd name="connsiteX5254" fmla="*/ 3063716 w 6400800"/>
                <a:gd name="connsiteY5254" fmla="*/ 253841 h 514350"/>
                <a:gd name="connsiteX5255" fmla="*/ 3059906 w 6400800"/>
                <a:gd name="connsiteY5255" fmla="*/ 268129 h 514350"/>
                <a:gd name="connsiteX5256" fmla="*/ 3057049 w 6400800"/>
                <a:gd name="connsiteY5256" fmla="*/ 252889 h 514350"/>
                <a:gd name="connsiteX5257" fmla="*/ 3056096 w 6400800"/>
                <a:gd name="connsiteY5257" fmla="*/ 248126 h 514350"/>
                <a:gd name="connsiteX5258" fmla="*/ 3057049 w 6400800"/>
                <a:gd name="connsiteY5258" fmla="*/ 235744 h 514350"/>
                <a:gd name="connsiteX5259" fmla="*/ 3002756 w 6400800"/>
                <a:gd name="connsiteY5259" fmla="*/ 307181 h 514350"/>
                <a:gd name="connsiteX5260" fmla="*/ 3001804 w 6400800"/>
                <a:gd name="connsiteY5260" fmla="*/ 310039 h 514350"/>
                <a:gd name="connsiteX5261" fmla="*/ 3002756 w 6400800"/>
                <a:gd name="connsiteY5261" fmla="*/ 305276 h 514350"/>
                <a:gd name="connsiteX5262" fmla="*/ 3006566 w 6400800"/>
                <a:gd name="connsiteY5262" fmla="*/ 286226 h 514350"/>
                <a:gd name="connsiteX5263" fmla="*/ 3008471 w 6400800"/>
                <a:gd name="connsiteY5263" fmla="*/ 290036 h 514350"/>
                <a:gd name="connsiteX5264" fmla="*/ 3002756 w 6400800"/>
                <a:gd name="connsiteY5264" fmla="*/ 307181 h 514350"/>
                <a:gd name="connsiteX5265" fmla="*/ 3036094 w 6400800"/>
                <a:gd name="connsiteY5265" fmla="*/ 249079 h 514350"/>
                <a:gd name="connsiteX5266" fmla="*/ 3036094 w 6400800"/>
                <a:gd name="connsiteY5266" fmla="*/ 266224 h 514350"/>
                <a:gd name="connsiteX5267" fmla="*/ 3033236 w 6400800"/>
                <a:gd name="connsiteY5267" fmla="*/ 258604 h 514350"/>
                <a:gd name="connsiteX5268" fmla="*/ 3036094 w 6400800"/>
                <a:gd name="connsiteY5268" fmla="*/ 249079 h 514350"/>
                <a:gd name="connsiteX5269" fmla="*/ 3030379 w 6400800"/>
                <a:gd name="connsiteY5269" fmla="*/ 269081 h 514350"/>
                <a:gd name="connsiteX5270" fmla="*/ 3030379 w 6400800"/>
                <a:gd name="connsiteY5270" fmla="*/ 269081 h 514350"/>
                <a:gd name="connsiteX5271" fmla="*/ 3030379 w 6400800"/>
                <a:gd name="connsiteY5271" fmla="*/ 269081 h 514350"/>
                <a:gd name="connsiteX5272" fmla="*/ 3030379 w 6400800"/>
                <a:gd name="connsiteY5272" fmla="*/ 269081 h 514350"/>
                <a:gd name="connsiteX5273" fmla="*/ 3027521 w 6400800"/>
                <a:gd name="connsiteY5273" fmla="*/ 353854 h 514350"/>
                <a:gd name="connsiteX5274" fmla="*/ 3023711 w 6400800"/>
                <a:gd name="connsiteY5274" fmla="*/ 364331 h 514350"/>
                <a:gd name="connsiteX5275" fmla="*/ 3017996 w 6400800"/>
                <a:gd name="connsiteY5275" fmla="*/ 383381 h 514350"/>
                <a:gd name="connsiteX5276" fmla="*/ 3017044 w 6400800"/>
                <a:gd name="connsiteY5276" fmla="*/ 385286 h 514350"/>
                <a:gd name="connsiteX5277" fmla="*/ 3015139 w 6400800"/>
                <a:gd name="connsiteY5277" fmla="*/ 376714 h 514350"/>
                <a:gd name="connsiteX5278" fmla="*/ 3020854 w 6400800"/>
                <a:gd name="connsiteY5278" fmla="*/ 366236 h 514350"/>
                <a:gd name="connsiteX5279" fmla="*/ 3028474 w 6400800"/>
                <a:gd name="connsiteY5279" fmla="*/ 352901 h 514350"/>
                <a:gd name="connsiteX5280" fmla="*/ 3027521 w 6400800"/>
                <a:gd name="connsiteY5280" fmla="*/ 353854 h 514350"/>
                <a:gd name="connsiteX5281" fmla="*/ 3021806 w 6400800"/>
                <a:gd name="connsiteY5281" fmla="*/ 230029 h 514350"/>
                <a:gd name="connsiteX5282" fmla="*/ 3024664 w 6400800"/>
                <a:gd name="connsiteY5282" fmla="*/ 241459 h 514350"/>
                <a:gd name="connsiteX5283" fmla="*/ 3024664 w 6400800"/>
                <a:gd name="connsiteY5283" fmla="*/ 241459 h 514350"/>
                <a:gd name="connsiteX5284" fmla="*/ 3021806 w 6400800"/>
                <a:gd name="connsiteY5284" fmla="*/ 230029 h 514350"/>
                <a:gd name="connsiteX5285" fmla="*/ 3021806 w 6400800"/>
                <a:gd name="connsiteY5285" fmla="*/ 230029 h 514350"/>
                <a:gd name="connsiteX5286" fmla="*/ 3020854 w 6400800"/>
                <a:gd name="connsiteY5286" fmla="*/ 305276 h 514350"/>
                <a:gd name="connsiteX5287" fmla="*/ 3020854 w 6400800"/>
                <a:gd name="connsiteY5287" fmla="*/ 305276 h 514350"/>
                <a:gd name="connsiteX5288" fmla="*/ 3020854 w 6400800"/>
                <a:gd name="connsiteY5288" fmla="*/ 305276 h 514350"/>
                <a:gd name="connsiteX5289" fmla="*/ 3020854 w 6400800"/>
                <a:gd name="connsiteY5289" fmla="*/ 305276 h 514350"/>
                <a:gd name="connsiteX5290" fmla="*/ 3017996 w 6400800"/>
                <a:gd name="connsiteY5290" fmla="*/ 317659 h 514350"/>
                <a:gd name="connsiteX5291" fmla="*/ 3021806 w 6400800"/>
                <a:gd name="connsiteY5291" fmla="*/ 329089 h 514350"/>
                <a:gd name="connsiteX5292" fmla="*/ 3025616 w 6400800"/>
                <a:gd name="connsiteY5292" fmla="*/ 339566 h 514350"/>
                <a:gd name="connsiteX5293" fmla="*/ 3011329 w 6400800"/>
                <a:gd name="connsiteY5293" fmla="*/ 359569 h 514350"/>
                <a:gd name="connsiteX5294" fmla="*/ 3011329 w 6400800"/>
                <a:gd name="connsiteY5294" fmla="*/ 360521 h 514350"/>
                <a:gd name="connsiteX5295" fmla="*/ 3009424 w 6400800"/>
                <a:gd name="connsiteY5295" fmla="*/ 351949 h 514350"/>
                <a:gd name="connsiteX5296" fmla="*/ 3017996 w 6400800"/>
                <a:gd name="connsiteY5296" fmla="*/ 317659 h 514350"/>
                <a:gd name="connsiteX5297" fmla="*/ 3013234 w 6400800"/>
                <a:gd name="connsiteY5297" fmla="*/ 257651 h 514350"/>
                <a:gd name="connsiteX5298" fmla="*/ 3014186 w 6400800"/>
                <a:gd name="connsiteY5298" fmla="*/ 261461 h 514350"/>
                <a:gd name="connsiteX5299" fmla="*/ 3015139 w 6400800"/>
                <a:gd name="connsiteY5299" fmla="*/ 269081 h 514350"/>
                <a:gd name="connsiteX5300" fmla="*/ 3010376 w 6400800"/>
                <a:gd name="connsiteY5300" fmla="*/ 284321 h 514350"/>
                <a:gd name="connsiteX5301" fmla="*/ 3009424 w 6400800"/>
                <a:gd name="connsiteY5301" fmla="*/ 282416 h 514350"/>
                <a:gd name="connsiteX5302" fmla="*/ 3008471 w 6400800"/>
                <a:gd name="connsiteY5302" fmla="*/ 279559 h 514350"/>
                <a:gd name="connsiteX5303" fmla="*/ 3009424 w 6400800"/>
                <a:gd name="connsiteY5303" fmla="*/ 276701 h 514350"/>
                <a:gd name="connsiteX5304" fmla="*/ 3013234 w 6400800"/>
                <a:gd name="connsiteY5304" fmla="*/ 257651 h 514350"/>
                <a:gd name="connsiteX5305" fmla="*/ 3008471 w 6400800"/>
                <a:gd name="connsiteY5305" fmla="*/ 230029 h 514350"/>
                <a:gd name="connsiteX5306" fmla="*/ 3010376 w 6400800"/>
                <a:gd name="connsiteY5306" fmla="*/ 244316 h 514350"/>
                <a:gd name="connsiteX5307" fmla="*/ 3007519 w 6400800"/>
                <a:gd name="connsiteY5307" fmla="*/ 250984 h 514350"/>
                <a:gd name="connsiteX5308" fmla="*/ 3001804 w 6400800"/>
                <a:gd name="connsiteY5308" fmla="*/ 264319 h 514350"/>
                <a:gd name="connsiteX5309" fmla="*/ 3008471 w 6400800"/>
                <a:gd name="connsiteY5309" fmla="*/ 230029 h 514350"/>
                <a:gd name="connsiteX5310" fmla="*/ 3003709 w 6400800"/>
                <a:gd name="connsiteY5310" fmla="*/ 195739 h 514350"/>
                <a:gd name="connsiteX5311" fmla="*/ 3004661 w 6400800"/>
                <a:gd name="connsiteY5311" fmla="*/ 205264 h 514350"/>
                <a:gd name="connsiteX5312" fmla="*/ 2997994 w 6400800"/>
                <a:gd name="connsiteY5312" fmla="*/ 223361 h 514350"/>
                <a:gd name="connsiteX5313" fmla="*/ 2986564 w 6400800"/>
                <a:gd name="connsiteY5313" fmla="*/ 262414 h 514350"/>
                <a:gd name="connsiteX5314" fmla="*/ 2984659 w 6400800"/>
                <a:gd name="connsiteY5314" fmla="*/ 270986 h 514350"/>
                <a:gd name="connsiteX5315" fmla="*/ 2984659 w 6400800"/>
                <a:gd name="connsiteY5315" fmla="*/ 270986 h 514350"/>
                <a:gd name="connsiteX5316" fmla="*/ 3003709 w 6400800"/>
                <a:gd name="connsiteY5316" fmla="*/ 195739 h 514350"/>
                <a:gd name="connsiteX5317" fmla="*/ 2974181 w 6400800"/>
                <a:gd name="connsiteY5317" fmla="*/ 311944 h 514350"/>
                <a:gd name="connsiteX5318" fmla="*/ 2980849 w 6400800"/>
                <a:gd name="connsiteY5318" fmla="*/ 284321 h 514350"/>
                <a:gd name="connsiteX5319" fmla="*/ 2980849 w 6400800"/>
                <a:gd name="connsiteY5319" fmla="*/ 285274 h 514350"/>
                <a:gd name="connsiteX5320" fmla="*/ 2976086 w 6400800"/>
                <a:gd name="connsiteY5320" fmla="*/ 307181 h 514350"/>
                <a:gd name="connsiteX5321" fmla="*/ 2972276 w 6400800"/>
                <a:gd name="connsiteY5321" fmla="*/ 327184 h 514350"/>
                <a:gd name="connsiteX5322" fmla="*/ 2970371 w 6400800"/>
                <a:gd name="connsiteY5322" fmla="*/ 322421 h 514350"/>
                <a:gd name="connsiteX5323" fmla="*/ 2974181 w 6400800"/>
                <a:gd name="connsiteY5323" fmla="*/ 311944 h 514350"/>
                <a:gd name="connsiteX5324" fmla="*/ 2964656 w 6400800"/>
                <a:gd name="connsiteY5324" fmla="*/ 349091 h 514350"/>
                <a:gd name="connsiteX5325" fmla="*/ 2968466 w 6400800"/>
                <a:gd name="connsiteY5325" fmla="*/ 334804 h 514350"/>
                <a:gd name="connsiteX5326" fmla="*/ 2970371 w 6400800"/>
                <a:gd name="connsiteY5326" fmla="*/ 344329 h 514350"/>
                <a:gd name="connsiteX5327" fmla="*/ 2969419 w 6400800"/>
                <a:gd name="connsiteY5327" fmla="*/ 353854 h 514350"/>
                <a:gd name="connsiteX5328" fmla="*/ 2966561 w 6400800"/>
                <a:gd name="connsiteY5328" fmla="*/ 377666 h 514350"/>
                <a:gd name="connsiteX5329" fmla="*/ 2963704 w 6400800"/>
                <a:gd name="connsiteY5329" fmla="*/ 366236 h 514350"/>
                <a:gd name="connsiteX5330" fmla="*/ 2969419 w 6400800"/>
                <a:gd name="connsiteY5330" fmla="*/ 341471 h 514350"/>
                <a:gd name="connsiteX5331" fmla="*/ 2964656 w 6400800"/>
                <a:gd name="connsiteY5331" fmla="*/ 349091 h 514350"/>
                <a:gd name="connsiteX5332" fmla="*/ 2958941 w 6400800"/>
                <a:gd name="connsiteY5332" fmla="*/ 383381 h 514350"/>
                <a:gd name="connsiteX5333" fmla="*/ 2958941 w 6400800"/>
                <a:gd name="connsiteY5333" fmla="*/ 383381 h 514350"/>
                <a:gd name="connsiteX5334" fmla="*/ 2958941 w 6400800"/>
                <a:gd name="connsiteY5334" fmla="*/ 383381 h 514350"/>
                <a:gd name="connsiteX5335" fmla="*/ 2958941 w 6400800"/>
                <a:gd name="connsiteY5335" fmla="*/ 383381 h 514350"/>
                <a:gd name="connsiteX5336" fmla="*/ 2958941 w 6400800"/>
                <a:gd name="connsiteY5336" fmla="*/ 383381 h 514350"/>
                <a:gd name="connsiteX5337" fmla="*/ 2936081 w 6400800"/>
                <a:gd name="connsiteY5337" fmla="*/ 284321 h 514350"/>
                <a:gd name="connsiteX5338" fmla="*/ 2934176 w 6400800"/>
                <a:gd name="connsiteY5338" fmla="*/ 273844 h 514350"/>
                <a:gd name="connsiteX5339" fmla="*/ 2936081 w 6400800"/>
                <a:gd name="connsiteY5339" fmla="*/ 271939 h 514350"/>
                <a:gd name="connsiteX5340" fmla="*/ 2936081 w 6400800"/>
                <a:gd name="connsiteY5340" fmla="*/ 284321 h 514350"/>
                <a:gd name="connsiteX5341" fmla="*/ 2936081 w 6400800"/>
                <a:gd name="connsiteY5341" fmla="*/ 267176 h 514350"/>
                <a:gd name="connsiteX5342" fmla="*/ 2936081 w 6400800"/>
                <a:gd name="connsiteY5342" fmla="*/ 267176 h 514350"/>
                <a:gd name="connsiteX5343" fmla="*/ 2934176 w 6400800"/>
                <a:gd name="connsiteY5343" fmla="*/ 269081 h 514350"/>
                <a:gd name="connsiteX5344" fmla="*/ 2936081 w 6400800"/>
                <a:gd name="connsiteY5344" fmla="*/ 265271 h 514350"/>
                <a:gd name="connsiteX5345" fmla="*/ 2936081 w 6400800"/>
                <a:gd name="connsiteY5345" fmla="*/ 267176 h 514350"/>
                <a:gd name="connsiteX5346" fmla="*/ 2929414 w 6400800"/>
                <a:gd name="connsiteY5346" fmla="*/ 243364 h 514350"/>
                <a:gd name="connsiteX5347" fmla="*/ 2930366 w 6400800"/>
                <a:gd name="connsiteY5347" fmla="*/ 243364 h 514350"/>
                <a:gd name="connsiteX5348" fmla="*/ 2933224 w 6400800"/>
                <a:gd name="connsiteY5348" fmla="*/ 244316 h 514350"/>
                <a:gd name="connsiteX5349" fmla="*/ 2934176 w 6400800"/>
                <a:gd name="connsiteY5349" fmla="*/ 255746 h 514350"/>
                <a:gd name="connsiteX5350" fmla="*/ 2931319 w 6400800"/>
                <a:gd name="connsiteY5350" fmla="*/ 261461 h 514350"/>
                <a:gd name="connsiteX5351" fmla="*/ 2927509 w 6400800"/>
                <a:gd name="connsiteY5351" fmla="*/ 248126 h 514350"/>
                <a:gd name="connsiteX5352" fmla="*/ 2929414 w 6400800"/>
                <a:gd name="connsiteY5352" fmla="*/ 243364 h 514350"/>
                <a:gd name="connsiteX5353" fmla="*/ 2917984 w 6400800"/>
                <a:gd name="connsiteY5353" fmla="*/ 351949 h 514350"/>
                <a:gd name="connsiteX5354" fmla="*/ 2918936 w 6400800"/>
                <a:gd name="connsiteY5354" fmla="*/ 353854 h 514350"/>
                <a:gd name="connsiteX5355" fmla="*/ 2919889 w 6400800"/>
                <a:gd name="connsiteY5355" fmla="*/ 363379 h 514350"/>
                <a:gd name="connsiteX5356" fmla="*/ 2922746 w 6400800"/>
                <a:gd name="connsiteY5356" fmla="*/ 380524 h 514350"/>
                <a:gd name="connsiteX5357" fmla="*/ 2920841 w 6400800"/>
                <a:gd name="connsiteY5357" fmla="*/ 380524 h 514350"/>
                <a:gd name="connsiteX5358" fmla="*/ 2913221 w 6400800"/>
                <a:gd name="connsiteY5358" fmla="*/ 362426 h 514350"/>
                <a:gd name="connsiteX5359" fmla="*/ 2917984 w 6400800"/>
                <a:gd name="connsiteY5359" fmla="*/ 351949 h 514350"/>
                <a:gd name="connsiteX5360" fmla="*/ 2904649 w 6400800"/>
                <a:gd name="connsiteY5360" fmla="*/ 224314 h 514350"/>
                <a:gd name="connsiteX5361" fmla="*/ 2904649 w 6400800"/>
                <a:gd name="connsiteY5361" fmla="*/ 224314 h 514350"/>
                <a:gd name="connsiteX5362" fmla="*/ 2903696 w 6400800"/>
                <a:gd name="connsiteY5362" fmla="*/ 237649 h 514350"/>
                <a:gd name="connsiteX5363" fmla="*/ 2902744 w 6400800"/>
                <a:gd name="connsiteY5363" fmla="*/ 250031 h 514350"/>
                <a:gd name="connsiteX5364" fmla="*/ 2900839 w 6400800"/>
                <a:gd name="connsiteY5364" fmla="*/ 235744 h 514350"/>
                <a:gd name="connsiteX5365" fmla="*/ 2904649 w 6400800"/>
                <a:gd name="connsiteY5365" fmla="*/ 224314 h 514350"/>
                <a:gd name="connsiteX5366" fmla="*/ 2885599 w 6400800"/>
                <a:gd name="connsiteY5366" fmla="*/ 294799 h 514350"/>
                <a:gd name="connsiteX5367" fmla="*/ 2888456 w 6400800"/>
                <a:gd name="connsiteY5367" fmla="*/ 280511 h 514350"/>
                <a:gd name="connsiteX5368" fmla="*/ 2889409 w 6400800"/>
                <a:gd name="connsiteY5368" fmla="*/ 308134 h 514350"/>
                <a:gd name="connsiteX5369" fmla="*/ 2884646 w 6400800"/>
                <a:gd name="connsiteY5369" fmla="*/ 297656 h 514350"/>
                <a:gd name="connsiteX5370" fmla="*/ 2885599 w 6400800"/>
                <a:gd name="connsiteY5370" fmla="*/ 294799 h 514350"/>
                <a:gd name="connsiteX5371" fmla="*/ 2869406 w 6400800"/>
                <a:gd name="connsiteY5371" fmla="*/ 301466 h 514350"/>
                <a:gd name="connsiteX5372" fmla="*/ 2869406 w 6400800"/>
                <a:gd name="connsiteY5372" fmla="*/ 301466 h 514350"/>
                <a:gd name="connsiteX5373" fmla="*/ 2869406 w 6400800"/>
                <a:gd name="connsiteY5373" fmla="*/ 302419 h 514350"/>
                <a:gd name="connsiteX5374" fmla="*/ 2868454 w 6400800"/>
                <a:gd name="connsiteY5374" fmla="*/ 305276 h 514350"/>
                <a:gd name="connsiteX5375" fmla="*/ 2856071 w 6400800"/>
                <a:gd name="connsiteY5375" fmla="*/ 284321 h 514350"/>
                <a:gd name="connsiteX5376" fmla="*/ 2855119 w 6400800"/>
                <a:gd name="connsiteY5376" fmla="*/ 282416 h 514350"/>
                <a:gd name="connsiteX5377" fmla="*/ 2857976 w 6400800"/>
                <a:gd name="connsiteY5377" fmla="*/ 273844 h 514350"/>
                <a:gd name="connsiteX5378" fmla="*/ 2869406 w 6400800"/>
                <a:gd name="connsiteY5378" fmla="*/ 301466 h 514350"/>
                <a:gd name="connsiteX5379" fmla="*/ 2851309 w 6400800"/>
                <a:gd name="connsiteY5379" fmla="*/ 262414 h 514350"/>
                <a:gd name="connsiteX5380" fmla="*/ 2851309 w 6400800"/>
                <a:gd name="connsiteY5380" fmla="*/ 259556 h 514350"/>
                <a:gd name="connsiteX5381" fmla="*/ 2855119 w 6400800"/>
                <a:gd name="connsiteY5381" fmla="*/ 267176 h 514350"/>
                <a:gd name="connsiteX5382" fmla="*/ 2856071 w 6400800"/>
                <a:gd name="connsiteY5382" fmla="*/ 269081 h 514350"/>
                <a:gd name="connsiteX5383" fmla="*/ 2851309 w 6400800"/>
                <a:gd name="connsiteY5383" fmla="*/ 276701 h 514350"/>
                <a:gd name="connsiteX5384" fmla="*/ 2850356 w 6400800"/>
                <a:gd name="connsiteY5384" fmla="*/ 274796 h 514350"/>
                <a:gd name="connsiteX5385" fmla="*/ 2851309 w 6400800"/>
                <a:gd name="connsiteY5385" fmla="*/ 262414 h 514350"/>
                <a:gd name="connsiteX5386" fmla="*/ 2848451 w 6400800"/>
                <a:gd name="connsiteY5386" fmla="*/ 312896 h 514350"/>
                <a:gd name="connsiteX5387" fmla="*/ 2848451 w 6400800"/>
                <a:gd name="connsiteY5387" fmla="*/ 302419 h 514350"/>
                <a:gd name="connsiteX5388" fmla="*/ 2860834 w 6400800"/>
                <a:gd name="connsiteY5388" fmla="*/ 327184 h 514350"/>
                <a:gd name="connsiteX5389" fmla="*/ 2856071 w 6400800"/>
                <a:gd name="connsiteY5389" fmla="*/ 344329 h 514350"/>
                <a:gd name="connsiteX5390" fmla="*/ 2853214 w 6400800"/>
                <a:gd name="connsiteY5390" fmla="*/ 355759 h 514350"/>
                <a:gd name="connsiteX5391" fmla="*/ 2851309 w 6400800"/>
                <a:gd name="connsiteY5391" fmla="*/ 341471 h 514350"/>
                <a:gd name="connsiteX5392" fmla="*/ 2847499 w 6400800"/>
                <a:gd name="connsiteY5392" fmla="*/ 316706 h 514350"/>
                <a:gd name="connsiteX5393" fmla="*/ 2848451 w 6400800"/>
                <a:gd name="connsiteY5393" fmla="*/ 312896 h 514350"/>
                <a:gd name="connsiteX5394" fmla="*/ 2836069 w 6400800"/>
                <a:gd name="connsiteY5394" fmla="*/ 226219 h 514350"/>
                <a:gd name="connsiteX5395" fmla="*/ 2847499 w 6400800"/>
                <a:gd name="connsiteY5395" fmla="*/ 251936 h 514350"/>
                <a:gd name="connsiteX5396" fmla="*/ 2844641 w 6400800"/>
                <a:gd name="connsiteY5396" fmla="*/ 261461 h 514350"/>
                <a:gd name="connsiteX5397" fmla="*/ 2843689 w 6400800"/>
                <a:gd name="connsiteY5397" fmla="*/ 266224 h 514350"/>
                <a:gd name="connsiteX5398" fmla="*/ 2838926 w 6400800"/>
                <a:gd name="connsiteY5398" fmla="*/ 258604 h 514350"/>
                <a:gd name="connsiteX5399" fmla="*/ 2834164 w 6400800"/>
                <a:gd name="connsiteY5399" fmla="*/ 229076 h 514350"/>
                <a:gd name="connsiteX5400" fmla="*/ 2836069 w 6400800"/>
                <a:gd name="connsiteY5400" fmla="*/ 226219 h 514350"/>
                <a:gd name="connsiteX5401" fmla="*/ 2830354 w 6400800"/>
                <a:gd name="connsiteY5401" fmla="*/ 305276 h 514350"/>
                <a:gd name="connsiteX5402" fmla="*/ 2831306 w 6400800"/>
                <a:gd name="connsiteY5402" fmla="*/ 312896 h 514350"/>
                <a:gd name="connsiteX5403" fmla="*/ 2831306 w 6400800"/>
                <a:gd name="connsiteY5403" fmla="*/ 313849 h 514350"/>
                <a:gd name="connsiteX5404" fmla="*/ 2830354 w 6400800"/>
                <a:gd name="connsiteY5404" fmla="*/ 308134 h 514350"/>
                <a:gd name="connsiteX5405" fmla="*/ 2830354 w 6400800"/>
                <a:gd name="connsiteY5405" fmla="*/ 305276 h 514350"/>
                <a:gd name="connsiteX5406" fmla="*/ 2829401 w 6400800"/>
                <a:gd name="connsiteY5406" fmla="*/ 292894 h 514350"/>
                <a:gd name="connsiteX5407" fmla="*/ 2830354 w 6400800"/>
                <a:gd name="connsiteY5407" fmla="*/ 299561 h 514350"/>
                <a:gd name="connsiteX5408" fmla="*/ 2829401 w 6400800"/>
                <a:gd name="connsiteY5408" fmla="*/ 301466 h 514350"/>
                <a:gd name="connsiteX5409" fmla="*/ 2829401 w 6400800"/>
                <a:gd name="connsiteY5409" fmla="*/ 299561 h 514350"/>
                <a:gd name="connsiteX5410" fmla="*/ 2829401 w 6400800"/>
                <a:gd name="connsiteY5410" fmla="*/ 292894 h 514350"/>
                <a:gd name="connsiteX5411" fmla="*/ 2785586 w 6400800"/>
                <a:gd name="connsiteY5411" fmla="*/ 268129 h 514350"/>
                <a:gd name="connsiteX5412" fmla="*/ 2782729 w 6400800"/>
                <a:gd name="connsiteY5412" fmla="*/ 271939 h 514350"/>
                <a:gd name="connsiteX5413" fmla="*/ 2782729 w 6400800"/>
                <a:gd name="connsiteY5413" fmla="*/ 269081 h 514350"/>
                <a:gd name="connsiteX5414" fmla="*/ 2782729 w 6400800"/>
                <a:gd name="connsiteY5414" fmla="*/ 265271 h 514350"/>
                <a:gd name="connsiteX5415" fmla="*/ 2786539 w 6400800"/>
                <a:gd name="connsiteY5415" fmla="*/ 258604 h 514350"/>
                <a:gd name="connsiteX5416" fmla="*/ 2786539 w 6400800"/>
                <a:gd name="connsiteY5416" fmla="*/ 260509 h 514350"/>
                <a:gd name="connsiteX5417" fmla="*/ 2785586 w 6400800"/>
                <a:gd name="connsiteY5417" fmla="*/ 268129 h 514350"/>
                <a:gd name="connsiteX5418" fmla="*/ 2796064 w 6400800"/>
                <a:gd name="connsiteY5418" fmla="*/ 268129 h 514350"/>
                <a:gd name="connsiteX5419" fmla="*/ 2796064 w 6400800"/>
                <a:gd name="connsiteY5419" fmla="*/ 268129 h 514350"/>
                <a:gd name="connsiteX5420" fmla="*/ 2798921 w 6400800"/>
                <a:gd name="connsiteY5420" fmla="*/ 263366 h 514350"/>
                <a:gd name="connsiteX5421" fmla="*/ 2796064 w 6400800"/>
                <a:gd name="connsiteY5421" fmla="*/ 268129 h 514350"/>
                <a:gd name="connsiteX5422" fmla="*/ 2803684 w 6400800"/>
                <a:gd name="connsiteY5422" fmla="*/ 314801 h 514350"/>
                <a:gd name="connsiteX5423" fmla="*/ 2802731 w 6400800"/>
                <a:gd name="connsiteY5423" fmla="*/ 318611 h 514350"/>
                <a:gd name="connsiteX5424" fmla="*/ 2801779 w 6400800"/>
                <a:gd name="connsiteY5424" fmla="*/ 325279 h 514350"/>
                <a:gd name="connsiteX5425" fmla="*/ 2798921 w 6400800"/>
                <a:gd name="connsiteY5425" fmla="*/ 317659 h 514350"/>
                <a:gd name="connsiteX5426" fmla="*/ 2798921 w 6400800"/>
                <a:gd name="connsiteY5426" fmla="*/ 315754 h 514350"/>
                <a:gd name="connsiteX5427" fmla="*/ 2798921 w 6400800"/>
                <a:gd name="connsiteY5427" fmla="*/ 315754 h 514350"/>
                <a:gd name="connsiteX5428" fmla="*/ 2801779 w 6400800"/>
                <a:gd name="connsiteY5428" fmla="*/ 304324 h 514350"/>
                <a:gd name="connsiteX5429" fmla="*/ 2803684 w 6400800"/>
                <a:gd name="connsiteY5429" fmla="*/ 312896 h 514350"/>
                <a:gd name="connsiteX5430" fmla="*/ 2803684 w 6400800"/>
                <a:gd name="connsiteY5430" fmla="*/ 314801 h 514350"/>
                <a:gd name="connsiteX5431" fmla="*/ 2810351 w 6400800"/>
                <a:gd name="connsiteY5431" fmla="*/ 280511 h 514350"/>
                <a:gd name="connsiteX5432" fmla="*/ 2805589 w 6400800"/>
                <a:gd name="connsiteY5432" fmla="*/ 302419 h 514350"/>
                <a:gd name="connsiteX5433" fmla="*/ 2803684 w 6400800"/>
                <a:gd name="connsiteY5433" fmla="*/ 298609 h 514350"/>
                <a:gd name="connsiteX5434" fmla="*/ 2802731 w 6400800"/>
                <a:gd name="connsiteY5434" fmla="*/ 296704 h 514350"/>
                <a:gd name="connsiteX5435" fmla="*/ 2805589 w 6400800"/>
                <a:gd name="connsiteY5435" fmla="*/ 287179 h 514350"/>
                <a:gd name="connsiteX5436" fmla="*/ 2809399 w 6400800"/>
                <a:gd name="connsiteY5436" fmla="*/ 277654 h 514350"/>
                <a:gd name="connsiteX5437" fmla="*/ 2810351 w 6400800"/>
                <a:gd name="connsiteY5437" fmla="*/ 275749 h 514350"/>
                <a:gd name="connsiteX5438" fmla="*/ 2810351 w 6400800"/>
                <a:gd name="connsiteY5438" fmla="*/ 280511 h 514350"/>
                <a:gd name="connsiteX5439" fmla="*/ 2811304 w 6400800"/>
                <a:gd name="connsiteY5439" fmla="*/ 276701 h 514350"/>
                <a:gd name="connsiteX5440" fmla="*/ 2811304 w 6400800"/>
                <a:gd name="connsiteY5440" fmla="*/ 274796 h 514350"/>
                <a:gd name="connsiteX5441" fmla="*/ 2813209 w 6400800"/>
                <a:gd name="connsiteY5441" fmla="*/ 270986 h 514350"/>
                <a:gd name="connsiteX5442" fmla="*/ 2811304 w 6400800"/>
                <a:gd name="connsiteY5442" fmla="*/ 276701 h 514350"/>
                <a:gd name="connsiteX5443" fmla="*/ 2812256 w 6400800"/>
                <a:gd name="connsiteY5443" fmla="*/ 236696 h 514350"/>
                <a:gd name="connsiteX5444" fmla="*/ 2806541 w 6400800"/>
                <a:gd name="connsiteY5444" fmla="*/ 246221 h 514350"/>
                <a:gd name="connsiteX5445" fmla="*/ 2799874 w 6400800"/>
                <a:gd name="connsiteY5445" fmla="*/ 251936 h 514350"/>
                <a:gd name="connsiteX5446" fmla="*/ 2794159 w 6400800"/>
                <a:gd name="connsiteY5446" fmla="*/ 257651 h 514350"/>
                <a:gd name="connsiteX5447" fmla="*/ 2792254 w 6400800"/>
                <a:gd name="connsiteY5447" fmla="*/ 245269 h 514350"/>
                <a:gd name="connsiteX5448" fmla="*/ 2796064 w 6400800"/>
                <a:gd name="connsiteY5448" fmla="*/ 238601 h 514350"/>
                <a:gd name="connsiteX5449" fmla="*/ 2804636 w 6400800"/>
                <a:gd name="connsiteY5449" fmla="*/ 224314 h 514350"/>
                <a:gd name="connsiteX5450" fmla="*/ 2812256 w 6400800"/>
                <a:gd name="connsiteY5450" fmla="*/ 236696 h 514350"/>
                <a:gd name="connsiteX5451" fmla="*/ 2804636 w 6400800"/>
                <a:gd name="connsiteY5451" fmla="*/ 223361 h 514350"/>
                <a:gd name="connsiteX5452" fmla="*/ 2794159 w 6400800"/>
                <a:gd name="connsiteY5452" fmla="*/ 235744 h 514350"/>
                <a:gd name="connsiteX5453" fmla="*/ 2792254 w 6400800"/>
                <a:gd name="connsiteY5453" fmla="*/ 238601 h 514350"/>
                <a:gd name="connsiteX5454" fmla="*/ 2792254 w 6400800"/>
                <a:gd name="connsiteY5454" fmla="*/ 238601 h 514350"/>
                <a:gd name="connsiteX5455" fmla="*/ 2796064 w 6400800"/>
                <a:gd name="connsiteY5455" fmla="*/ 230981 h 514350"/>
                <a:gd name="connsiteX5456" fmla="*/ 2801779 w 6400800"/>
                <a:gd name="connsiteY5456" fmla="*/ 219551 h 514350"/>
                <a:gd name="connsiteX5457" fmla="*/ 2804636 w 6400800"/>
                <a:gd name="connsiteY5457" fmla="*/ 223361 h 514350"/>
                <a:gd name="connsiteX5458" fmla="*/ 2787491 w 6400800"/>
                <a:gd name="connsiteY5458" fmla="*/ 196691 h 514350"/>
                <a:gd name="connsiteX5459" fmla="*/ 2800826 w 6400800"/>
                <a:gd name="connsiteY5459" fmla="*/ 217646 h 514350"/>
                <a:gd name="connsiteX5460" fmla="*/ 2792254 w 6400800"/>
                <a:gd name="connsiteY5460" fmla="*/ 228124 h 514350"/>
                <a:gd name="connsiteX5461" fmla="*/ 2790349 w 6400800"/>
                <a:gd name="connsiteY5461" fmla="*/ 230981 h 514350"/>
                <a:gd name="connsiteX5462" fmla="*/ 2787491 w 6400800"/>
                <a:gd name="connsiteY5462" fmla="*/ 218599 h 514350"/>
                <a:gd name="connsiteX5463" fmla="*/ 2781776 w 6400800"/>
                <a:gd name="connsiteY5463" fmla="*/ 196691 h 514350"/>
                <a:gd name="connsiteX5464" fmla="*/ 2783681 w 6400800"/>
                <a:gd name="connsiteY5464" fmla="*/ 218599 h 514350"/>
                <a:gd name="connsiteX5465" fmla="*/ 2784634 w 6400800"/>
                <a:gd name="connsiteY5465" fmla="*/ 237649 h 514350"/>
                <a:gd name="connsiteX5466" fmla="*/ 2780824 w 6400800"/>
                <a:gd name="connsiteY5466" fmla="*/ 243364 h 514350"/>
                <a:gd name="connsiteX5467" fmla="*/ 2778919 w 6400800"/>
                <a:gd name="connsiteY5467" fmla="*/ 204311 h 514350"/>
                <a:gd name="connsiteX5468" fmla="*/ 2777966 w 6400800"/>
                <a:gd name="connsiteY5468" fmla="*/ 186214 h 514350"/>
                <a:gd name="connsiteX5469" fmla="*/ 2775109 w 6400800"/>
                <a:gd name="connsiteY5469" fmla="*/ 204311 h 514350"/>
                <a:gd name="connsiteX5470" fmla="*/ 2774156 w 6400800"/>
                <a:gd name="connsiteY5470" fmla="*/ 214789 h 514350"/>
                <a:gd name="connsiteX5471" fmla="*/ 2770346 w 6400800"/>
                <a:gd name="connsiteY5471" fmla="*/ 190976 h 514350"/>
                <a:gd name="connsiteX5472" fmla="*/ 2770346 w 6400800"/>
                <a:gd name="connsiteY5472" fmla="*/ 189071 h 514350"/>
                <a:gd name="connsiteX5473" fmla="*/ 2770346 w 6400800"/>
                <a:gd name="connsiteY5473" fmla="*/ 185261 h 514350"/>
                <a:gd name="connsiteX5474" fmla="*/ 2768441 w 6400800"/>
                <a:gd name="connsiteY5474" fmla="*/ 166211 h 514350"/>
                <a:gd name="connsiteX5475" fmla="*/ 2787491 w 6400800"/>
                <a:gd name="connsiteY5475" fmla="*/ 196691 h 514350"/>
                <a:gd name="connsiteX5476" fmla="*/ 2767489 w 6400800"/>
                <a:gd name="connsiteY5476" fmla="*/ 167164 h 514350"/>
                <a:gd name="connsiteX5477" fmla="*/ 2767489 w 6400800"/>
                <a:gd name="connsiteY5477" fmla="*/ 170974 h 514350"/>
                <a:gd name="connsiteX5478" fmla="*/ 2766536 w 6400800"/>
                <a:gd name="connsiteY5478" fmla="*/ 166211 h 514350"/>
                <a:gd name="connsiteX5479" fmla="*/ 2767489 w 6400800"/>
                <a:gd name="connsiteY5479" fmla="*/ 167164 h 514350"/>
                <a:gd name="connsiteX5480" fmla="*/ 2757964 w 6400800"/>
                <a:gd name="connsiteY5480" fmla="*/ 342424 h 514350"/>
                <a:gd name="connsiteX5481" fmla="*/ 2755106 w 6400800"/>
                <a:gd name="connsiteY5481" fmla="*/ 336709 h 514350"/>
                <a:gd name="connsiteX5482" fmla="*/ 2758916 w 6400800"/>
                <a:gd name="connsiteY5482" fmla="*/ 329089 h 514350"/>
                <a:gd name="connsiteX5483" fmla="*/ 2760821 w 6400800"/>
                <a:gd name="connsiteY5483" fmla="*/ 332899 h 514350"/>
                <a:gd name="connsiteX5484" fmla="*/ 2757964 w 6400800"/>
                <a:gd name="connsiteY5484" fmla="*/ 342424 h 514350"/>
                <a:gd name="connsiteX5485" fmla="*/ 2762726 w 6400800"/>
                <a:gd name="connsiteY5485" fmla="*/ 327184 h 514350"/>
                <a:gd name="connsiteX5486" fmla="*/ 2761774 w 6400800"/>
                <a:gd name="connsiteY5486" fmla="*/ 330994 h 514350"/>
                <a:gd name="connsiteX5487" fmla="*/ 2759869 w 6400800"/>
                <a:gd name="connsiteY5487" fmla="*/ 328136 h 514350"/>
                <a:gd name="connsiteX5488" fmla="*/ 2761774 w 6400800"/>
                <a:gd name="connsiteY5488" fmla="*/ 324326 h 514350"/>
                <a:gd name="connsiteX5489" fmla="*/ 2762726 w 6400800"/>
                <a:gd name="connsiteY5489" fmla="*/ 327184 h 514350"/>
                <a:gd name="connsiteX5490" fmla="*/ 2762726 w 6400800"/>
                <a:gd name="connsiteY5490" fmla="*/ 327184 h 514350"/>
                <a:gd name="connsiteX5491" fmla="*/ 2762726 w 6400800"/>
                <a:gd name="connsiteY5491" fmla="*/ 250031 h 514350"/>
                <a:gd name="connsiteX5492" fmla="*/ 2762726 w 6400800"/>
                <a:gd name="connsiteY5492" fmla="*/ 270034 h 514350"/>
                <a:gd name="connsiteX5493" fmla="*/ 2754154 w 6400800"/>
                <a:gd name="connsiteY5493" fmla="*/ 282416 h 514350"/>
                <a:gd name="connsiteX5494" fmla="*/ 2753201 w 6400800"/>
                <a:gd name="connsiteY5494" fmla="*/ 284321 h 514350"/>
                <a:gd name="connsiteX5495" fmla="*/ 2752249 w 6400800"/>
                <a:gd name="connsiteY5495" fmla="*/ 282416 h 514350"/>
                <a:gd name="connsiteX5496" fmla="*/ 2753201 w 6400800"/>
                <a:gd name="connsiteY5496" fmla="*/ 278606 h 514350"/>
                <a:gd name="connsiteX5497" fmla="*/ 2756059 w 6400800"/>
                <a:gd name="connsiteY5497" fmla="*/ 267176 h 514350"/>
                <a:gd name="connsiteX5498" fmla="*/ 2761774 w 6400800"/>
                <a:gd name="connsiteY5498" fmla="*/ 251936 h 514350"/>
                <a:gd name="connsiteX5499" fmla="*/ 2762726 w 6400800"/>
                <a:gd name="connsiteY5499" fmla="*/ 250031 h 514350"/>
                <a:gd name="connsiteX5500" fmla="*/ 2762726 w 6400800"/>
                <a:gd name="connsiteY5500" fmla="*/ 250031 h 514350"/>
                <a:gd name="connsiteX5501" fmla="*/ 2753201 w 6400800"/>
                <a:gd name="connsiteY5501" fmla="*/ 250031 h 514350"/>
                <a:gd name="connsiteX5502" fmla="*/ 2757011 w 6400800"/>
                <a:gd name="connsiteY5502" fmla="*/ 230981 h 514350"/>
                <a:gd name="connsiteX5503" fmla="*/ 2762726 w 6400800"/>
                <a:gd name="connsiteY5503" fmla="*/ 249079 h 514350"/>
                <a:gd name="connsiteX5504" fmla="*/ 2760821 w 6400800"/>
                <a:gd name="connsiteY5504" fmla="*/ 252889 h 514350"/>
                <a:gd name="connsiteX5505" fmla="*/ 2752249 w 6400800"/>
                <a:gd name="connsiteY5505" fmla="*/ 267176 h 514350"/>
                <a:gd name="connsiteX5506" fmla="*/ 2748439 w 6400800"/>
                <a:gd name="connsiteY5506" fmla="*/ 275749 h 514350"/>
                <a:gd name="connsiteX5507" fmla="*/ 2747486 w 6400800"/>
                <a:gd name="connsiteY5507" fmla="*/ 274796 h 514350"/>
                <a:gd name="connsiteX5508" fmla="*/ 2753201 w 6400800"/>
                <a:gd name="connsiteY5508" fmla="*/ 250031 h 514350"/>
                <a:gd name="connsiteX5509" fmla="*/ 2749391 w 6400800"/>
                <a:gd name="connsiteY5509" fmla="*/ 362426 h 514350"/>
                <a:gd name="connsiteX5510" fmla="*/ 2746534 w 6400800"/>
                <a:gd name="connsiteY5510" fmla="*/ 357664 h 514350"/>
                <a:gd name="connsiteX5511" fmla="*/ 2746534 w 6400800"/>
                <a:gd name="connsiteY5511" fmla="*/ 354806 h 514350"/>
                <a:gd name="connsiteX5512" fmla="*/ 2749391 w 6400800"/>
                <a:gd name="connsiteY5512" fmla="*/ 362426 h 514350"/>
                <a:gd name="connsiteX5513" fmla="*/ 2734151 w 6400800"/>
                <a:gd name="connsiteY5513" fmla="*/ 258604 h 514350"/>
                <a:gd name="connsiteX5514" fmla="*/ 2740819 w 6400800"/>
                <a:gd name="connsiteY5514" fmla="*/ 273844 h 514350"/>
                <a:gd name="connsiteX5515" fmla="*/ 2735104 w 6400800"/>
                <a:gd name="connsiteY5515" fmla="*/ 290036 h 514350"/>
                <a:gd name="connsiteX5516" fmla="*/ 2734151 w 6400800"/>
                <a:gd name="connsiteY5516" fmla="*/ 287179 h 514350"/>
                <a:gd name="connsiteX5517" fmla="*/ 2734151 w 6400800"/>
                <a:gd name="connsiteY5517" fmla="*/ 291941 h 514350"/>
                <a:gd name="connsiteX5518" fmla="*/ 2734151 w 6400800"/>
                <a:gd name="connsiteY5518" fmla="*/ 291941 h 514350"/>
                <a:gd name="connsiteX5519" fmla="*/ 2732246 w 6400800"/>
                <a:gd name="connsiteY5519" fmla="*/ 289084 h 514350"/>
                <a:gd name="connsiteX5520" fmla="*/ 2731294 w 6400800"/>
                <a:gd name="connsiteY5520" fmla="*/ 286226 h 514350"/>
                <a:gd name="connsiteX5521" fmla="*/ 2734151 w 6400800"/>
                <a:gd name="connsiteY5521" fmla="*/ 258604 h 514350"/>
                <a:gd name="connsiteX5522" fmla="*/ 2715101 w 6400800"/>
                <a:gd name="connsiteY5522" fmla="*/ 290989 h 514350"/>
                <a:gd name="connsiteX5523" fmla="*/ 2716054 w 6400800"/>
                <a:gd name="connsiteY5523" fmla="*/ 273844 h 514350"/>
                <a:gd name="connsiteX5524" fmla="*/ 2717959 w 6400800"/>
                <a:gd name="connsiteY5524" fmla="*/ 278606 h 514350"/>
                <a:gd name="connsiteX5525" fmla="*/ 2716054 w 6400800"/>
                <a:gd name="connsiteY5525" fmla="*/ 304324 h 514350"/>
                <a:gd name="connsiteX5526" fmla="*/ 2715101 w 6400800"/>
                <a:gd name="connsiteY5526" fmla="*/ 303371 h 514350"/>
                <a:gd name="connsiteX5527" fmla="*/ 2715101 w 6400800"/>
                <a:gd name="connsiteY5527" fmla="*/ 290989 h 514350"/>
                <a:gd name="connsiteX5528" fmla="*/ 2705576 w 6400800"/>
                <a:gd name="connsiteY5528" fmla="*/ 243364 h 514350"/>
                <a:gd name="connsiteX5529" fmla="*/ 2704624 w 6400800"/>
                <a:gd name="connsiteY5529" fmla="*/ 247174 h 514350"/>
                <a:gd name="connsiteX5530" fmla="*/ 2703671 w 6400800"/>
                <a:gd name="connsiteY5530" fmla="*/ 238601 h 514350"/>
                <a:gd name="connsiteX5531" fmla="*/ 2705576 w 6400800"/>
                <a:gd name="connsiteY5531" fmla="*/ 243364 h 514350"/>
                <a:gd name="connsiteX5532" fmla="*/ 2697956 w 6400800"/>
                <a:gd name="connsiteY5532" fmla="*/ 312896 h 514350"/>
                <a:gd name="connsiteX5533" fmla="*/ 2697956 w 6400800"/>
                <a:gd name="connsiteY5533" fmla="*/ 313849 h 514350"/>
                <a:gd name="connsiteX5534" fmla="*/ 2697956 w 6400800"/>
                <a:gd name="connsiteY5534" fmla="*/ 310991 h 514350"/>
                <a:gd name="connsiteX5535" fmla="*/ 2697956 w 6400800"/>
                <a:gd name="connsiteY5535" fmla="*/ 312896 h 514350"/>
                <a:gd name="connsiteX5536" fmla="*/ 2664619 w 6400800"/>
                <a:gd name="connsiteY5536" fmla="*/ 234791 h 514350"/>
                <a:gd name="connsiteX5537" fmla="*/ 2666524 w 6400800"/>
                <a:gd name="connsiteY5537" fmla="*/ 238601 h 514350"/>
                <a:gd name="connsiteX5538" fmla="*/ 2673191 w 6400800"/>
                <a:gd name="connsiteY5538" fmla="*/ 287179 h 514350"/>
                <a:gd name="connsiteX5539" fmla="*/ 2670334 w 6400800"/>
                <a:gd name="connsiteY5539" fmla="*/ 279559 h 514350"/>
                <a:gd name="connsiteX5540" fmla="*/ 2670334 w 6400800"/>
                <a:gd name="connsiteY5540" fmla="*/ 278606 h 514350"/>
                <a:gd name="connsiteX5541" fmla="*/ 2671286 w 6400800"/>
                <a:gd name="connsiteY5541" fmla="*/ 276701 h 514350"/>
                <a:gd name="connsiteX5542" fmla="*/ 2670334 w 6400800"/>
                <a:gd name="connsiteY5542" fmla="*/ 278606 h 514350"/>
                <a:gd name="connsiteX5543" fmla="*/ 2664619 w 6400800"/>
                <a:gd name="connsiteY5543" fmla="*/ 246221 h 514350"/>
                <a:gd name="connsiteX5544" fmla="*/ 2663666 w 6400800"/>
                <a:gd name="connsiteY5544" fmla="*/ 240506 h 514350"/>
                <a:gd name="connsiteX5545" fmla="*/ 2664619 w 6400800"/>
                <a:gd name="connsiteY5545" fmla="*/ 234791 h 514350"/>
                <a:gd name="connsiteX5546" fmla="*/ 2657951 w 6400800"/>
                <a:gd name="connsiteY5546" fmla="*/ 339566 h 514350"/>
                <a:gd name="connsiteX5547" fmla="*/ 2656046 w 6400800"/>
                <a:gd name="connsiteY5547" fmla="*/ 336709 h 514350"/>
                <a:gd name="connsiteX5548" fmla="*/ 2657951 w 6400800"/>
                <a:gd name="connsiteY5548" fmla="*/ 325279 h 514350"/>
                <a:gd name="connsiteX5549" fmla="*/ 2657951 w 6400800"/>
                <a:gd name="connsiteY5549" fmla="*/ 339566 h 514350"/>
                <a:gd name="connsiteX5550" fmla="*/ 2654141 w 6400800"/>
                <a:gd name="connsiteY5550" fmla="*/ 277654 h 514350"/>
                <a:gd name="connsiteX5551" fmla="*/ 2659856 w 6400800"/>
                <a:gd name="connsiteY5551" fmla="*/ 298609 h 514350"/>
                <a:gd name="connsiteX5552" fmla="*/ 2659856 w 6400800"/>
                <a:gd name="connsiteY5552" fmla="*/ 299561 h 514350"/>
                <a:gd name="connsiteX5553" fmla="*/ 2653189 w 6400800"/>
                <a:gd name="connsiteY5553" fmla="*/ 316706 h 514350"/>
                <a:gd name="connsiteX5554" fmla="*/ 2652236 w 6400800"/>
                <a:gd name="connsiteY5554" fmla="*/ 319564 h 514350"/>
                <a:gd name="connsiteX5555" fmla="*/ 2650331 w 6400800"/>
                <a:gd name="connsiteY5555" fmla="*/ 311944 h 514350"/>
                <a:gd name="connsiteX5556" fmla="*/ 2647474 w 6400800"/>
                <a:gd name="connsiteY5556" fmla="*/ 301466 h 514350"/>
                <a:gd name="connsiteX5557" fmla="*/ 2654141 w 6400800"/>
                <a:gd name="connsiteY5557" fmla="*/ 277654 h 514350"/>
                <a:gd name="connsiteX5558" fmla="*/ 2633186 w 6400800"/>
                <a:gd name="connsiteY5558" fmla="*/ 283369 h 514350"/>
                <a:gd name="connsiteX5559" fmla="*/ 2633186 w 6400800"/>
                <a:gd name="connsiteY5559" fmla="*/ 285274 h 514350"/>
                <a:gd name="connsiteX5560" fmla="*/ 2633186 w 6400800"/>
                <a:gd name="connsiteY5560" fmla="*/ 286226 h 514350"/>
                <a:gd name="connsiteX5561" fmla="*/ 2632234 w 6400800"/>
                <a:gd name="connsiteY5561" fmla="*/ 290036 h 514350"/>
                <a:gd name="connsiteX5562" fmla="*/ 2633186 w 6400800"/>
                <a:gd name="connsiteY5562" fmla="*/ 283369 h 514350"/>
                <a:gd name="connsiteX5563" fmla="*/ 2578894 w 6400800"/>
                <a:gd name="connsiteY5563" fmla="*/ 242411 h 514350"/>
                <a:gd name="connsiteX5564" fmla="*/ 2577941 w 6400800"/>
                <a:gd name="connsiteY5564" fmla="*/ 241459 h 514350"/>
                <a:gd name="connsiteX5565" fmla="*/ 2580799 w 6400800"/>
                <a:gd name="connsiteY5565" fmla="*/ 235744 h 514350"/>
                <a:gd name="connsiteX5566" fmla="*/ 2580799 w 6400800"/>
                <a:gd name="connsiteY5566" fmla="*/ 235744 h 514350"/>
                <a:gd name="connsiteX5567" fmla="*/ 2578894 w 6400800"/>
                <a:gd name="connsiteY5567" fmla="*/ 242411 h 514350"/>
                <a:gd name="connsiteX5568" fmla="*/ 2597944 w 6400800"/>
                <a:gd name="connsiteY5568" fmla="*/ 275749 h 514350"/>
                <a:gd name="connsiteX5569" fmla="*/ 2597944 w 6400800"/>
                <a:gd name="connsiteY5569" fmla="*/ 274796 h 514350"/>
                <a:gd name="connsiteX5570" fmla="*/ 2597944 w 6400800"/>
                <a:gd name="connsiteY5570" fmla="*/ 275749 h 514350"/>
                <a:gd name="connsiteX5571" fmla="*/ 2597944 w 6400800"/>
                <a:gd name="connsiteY5571" fmla="*/ 275749 h 514350"/>
                <a:gd name="connsiteX5572" fmla="*/ 2616041 w 6400800"/>
                <a:gd name="connsiteY5572" fmla="*/ 309086 h 514350"/>
                <a:gd name="connsiteX5573" fmla="*/ 2613184 w 6400800"/>
                <a:gd name="connsiteY5573" fmla="*/ 319564 h 514350"/>
                <a:gd name="connsiteX5574" fmla="*/ 2613184 w 6400800"/>
                <a:gd name="connsiteY5574" fmla="*/ 318611 h 514350"/>
                <a:gd name="connsiteX5575" fmla="*/ 2613184 w 6400800"/>
                <a:gd name="connsiteY5575" fmla="*/ 319564 h 514350"/>
                <a:gd name="connsiteX5576" fmla="*/ 2613184 w 6400800"/>
                <a:gd name="connsiteY5576" fmla="*/ 319564 h 514350"/>
                <a:gd name="connsiteX5577" fmla="*/ 2600801 w 6400800"/>
                <a:gd name="connsiteY5577" fmla="*/ 289084 h 514350"/>
                <a:gd name="connsiteX5578" fmla="*/ 2602706 w 6400800"/>
                <a:gd name="connsiteY5578" fmla="*/ 282416 h 514350"/>
                <a:gd name="connsiteX5579" fmla="*/ 2612231 w 6400800"/>
                <a:gd name="connsiteY5579" fmla="*/ 299561 h 514350"/>
                <a:gd name="connsiteX5580" fmla="*/ 2616041 w 6400800"/>
                <a:gd name="connsiteY5580" fmla="*/ 308134 h 514350"/>
                <a:gd name="connsiteX5581" fmla="*/ 2616041 w 6400800"/>
                <a:gd name="connsiteY5581" fmla="*/ 309086 h 514350"/>
                <a:gd name="connsiteX5582" fmla="*/ 2616041 w 6400800"/>
                <a:gd name="connsiteY5582" fmla="*/ 309086 h 514350"/>
                <a:gd name="connsiteX5583" fmla="*/ 2604611 w 6400800"/>
                <a:gd name="connsiteY5583" fmla="*/ 276701 h 514350"/>
                <a:gd name="connsiteX5584" fmla="*/ 2608421 w 6400800"/>
                <a:gd name="connsiteY5584" fmla="*/ 267176 h 514350"/>
                <a:gd name="connsiteX5585" fmla="*/ 2615089 w 6400800"/>
                <a:gd name="connsiteY5585" fmla="*/ 290036 h 514350"/>
                <a:gd name="connsiteX5586" fmla="*/ 2604611 w 6400800"/>
                <a:gd name="connsiteY5586" fmla="*/ 276701 h 514350"/>
                <a:gd name="connsiteX5587" fmla="*/ 2614136 w 6400800"/>
                <a:gd name="connsiteY5587" fmla="*/ 276701 h 514350"/>
                <a:gd name="connsiteX5588" fmla="*/ 2609374 w 6400800"/>
                <a:gd name="connsiteY5588" fmla="*/ 266224 h 514350"/>
                <a:gd name="connsiteX5589" fmla="*/ 2612231 w 6400800"/>
                <a:gd name="connsiteY5589" fmla="*/ 257651 h 514350"/>
                <a:gd name="connsiteX5590" fmla="*/ 2614136 w 6400800"/>
                <a:gd name="connsiteY5590" fmla="*/ 276701 h 514350"/>
                <a:gd name="connsiteX5591" fmla="*/ 2606516 w 6400800"/>
                <a:gd name="connsiteY5591" fmla="*/ 208121 h 514350"/>
                <a:gd name="connsiteX5592" fmla="*/ 2611279 w 6400800"/>
                <a:gd name="connsiteY5592" fmla="*/ 250984 h 514350"/>
                <a:gd name="connsiteX5593" fmla="*/ 2611279 w 6400800"/>
                <a:gd name="connsiteY5593" fmla="*/ 251936 h 514350"/>
                <a:gd name="connsiteX5594" fmla="*/ 2600801 w 6400800"/>
                <a:gd name="connsiteY5594" fmla="*/ 271939 h 514350"/>
                <a:gd name="connsiteX5595" fmla="*/ 2597944 w 6400800"/>
                <a:gd name="connsiteY5595" fmla="*/ 268129 h 514350"/>
                <a:gd name="connsiteX5596" fmla="*/ 2595086 w 6400800"/>
                <a:gd name="connsiteY5596" fmla="*/ 237649 h 514350"/>
                <a:gd name="connsiteX5597" fmla="*/ 2594134 w 6400800"/>
                <a:gd name="connsiteY5597" fmla="*/ 228124 h 514350"/>
                <a:gd name="connsiteX5598" fmla="*/ 2605564 w 6400800"/>
                <a:gd name="connsiteY5598" fmla="*/ 179546 h 514350"/>
                <a:gd name="connsiteX5599" fmla="*/ 2606516 w 6400800"/>
                <a:gd name="connsiteY5599" fmla="*/ 208121 h 514350"/>
                <a:gd name="connsiteX5600" fmla="*/ 2586514 w 6400800"/>
                <a:gd name="connsiteY5600" fmla="*/ 186214 h 514350"/>
                <a:gd name="connsiteX5601" fmla="*/ 2598896 w 6400800"/>
                <a:gd name="connsiteY5601" fmla="*/ 159544 h 514350"/>
                <a:gd name="connsiteX5602" fmla="*/ 2601754 w 6400800"/>
                <a:gd name="connsiteY5602" fmla="*/ 153829 h 514350"/>
                <a:gd name="connsiteX5603" fmla="*/ 2603659 w 6400800"/>
                <a:gd name="connsiteY5603" fmla="*/ 173831 h 514350"/>
                <a:gd name="connsiteX5604" fmla="*/ 2590324 w 6400800"/>
                <a:gd name="connsiteY5604" fmla="*/ 210979 h 514350"/>
                <a:gd name="connsiteX5605" fmla="*/ 2586514 w 6400800"/>
                <a:gd name="connsiteY5605" fmla="*/ 187166 h 514350"/>
                <a:gd name="connsiteX5606" fmla="*/ 2586514 w 6400800"/>
                <a:gd name="connsiteY5606" fmla="*/ 186214 h 514350"/>
                <a:gd name="connsiteX5607" fmla="*/ 2584609 w 6400800"/>
                <a:gd name="connsiteY5607" fmla="*/ 408146 h 514350"/>
                <a:gd name="connsiteX5608" fmla="*/ 2584609 w 6400800"/>
                <a:gd name="connsiteY5608" fmla="*/ 408146 h 514350"/>
                <a:gd name="connsiteX5609" fmla="*/ 2581751 w 6400800"/>
                <a:gd name="connsiteY5609" fmla="*/ 393859 h 514350"/>
                <a:gd name="connsiteX5610" fmla="*/ 2584609 w 6400800"/>
                <a:gd name="connsiteY5610" fmla="*/ 408146 h 514350"/>
                <a:gd name="connsiteX5611" fmla="*/ 2580799 w 6400800"/>
                <a:gd name="connsiteY5611" fmla="*/ 199549 h 514350"/>
                <a:gd name="connsiteX5612" fmla="*/ 2581751 w 6400800"/>
                <a:gd name="connsiteY5612" fmla="*/ 228124 h 514350"/>
                <a:gd name="connsiteX5613" fmla="*/ 2578894 w 6400800"/>
                <a:gd name="connsiteY5613" fmla="*/ 231934 h 514350"/>
                <a:gd name="connsiteX5614" fmla="*/ 2575084 w 6400800"/>
                <a:gd name="connsiteY5614" fmla="*/ 236696 h 514350"/>
                <a:gd name="connsiteX5615" fmla="*/ 2573179 w 6400800"/>
                <a:gd name="connsiteY5615" fmla="*/ 233839 h 514350"/>
                <a:gd name="connsiteX5616" fmla="*/ 2572226 w 6400800"/>
                <a:gd name="connsiteY5616" fmla="*/ 229076 h 514350"/>
                <a:gd name="connsiteX5617" fmla="*/ 2571274 w 6400800"/>
                <a:gd name="connsiteY5617" fmla="*/ 219551 h 514350"/>
                <a:gd name="connsiteX5618" fmla="*/ 2580799 w 6400800"/>
                <a:gd name="connsiteY5618" fmla="*/ 199549 h 514350"/>
                <a:gd name="connsiteX5619" fmla="*/ 2569369 w 6400800"/>
                <a:gd name="connsiteY5619" fmla="*/ 320516 h 514350"/>
                <a:gd name="connsiteX5620" fmla="*/ 2570321 w 6400800"/>
                <a:gd name="connsiteY5620" fmla="*/ 327184 h 514350"/>
                <a:gd name="connsiteX5621" fmla="*/ 2571274 w 6400800"/>
                <a:gd name="connsiteY5621" fmla="*/ 330041 h 514350"/>
                <a:gd name="connsiteX5622" fmla="*/ 2563654 w 6400800"/>
                <a:gd name="connsiteY5622" fmla="*/ 345281 h 514350"/>
                <a:gd name="connsiteX5623" fmla="*/ 2562701 w 6400800"/>
                <a:gd name="connsiteY5623" fmla="*/ 342424 h 514350"/>
                <a:gd name="connsiteX5624" fmla="*/ 2569369 w 6400800"/>
                <a:gd name="connsiteY5624" fmla="*/ 320516 h 514350"/>
                <a:gd name="connsiteX5625" fmla="*/ 2556034 w 6400800"/>
                <a:gd name="connsiteY5625" fmla="*/ 262414 h 514350"/>
                <a:gd name="connsiteX5626" fmla="*/ 2559844 w 6400800"/>
                <a:gd name="connsiteY5626" fmla="*/ 251936 h 514350"/>
                <a:gd name="connsiteX5627" fmla="*/ 2560796 w 6400800"/>
                <a:gd name="connsiteY5627" fmla="*/ 257651 h 514350"/>
                <a:gd name="connsiteX5628" fmla="*/ 2559844 w 6400800"/>
                <a:gd name="connsiteY5628" fmla="*/ 259556 h 514350"/>
                <a:gd name="connsiteX5629" fmla="*/ 2554129 w 6400800"/>
                <a:gd name="connsiteY5629" fmla="*/ 269081 h 514350"/>
                <a:gd name="connsiteX5630" fmla="*/ 2556034 w 6400800"/>
                <a:gd name="connsiteY5630" fmla="*/ 262414 h 514350"/>
                <a:gd name="connsiteX5631" fmla="*/ 2561749 w 6400800"/>
                <a:gd name="connsiteY5631" fmla="*/ 276701 h 514350"/>
                <a:gd name="connsiteX5632" fmla="*/ 2562701 w 6400800"/>
                <a:gd name="connsiteY5632" fmla="*/ 274796 h 514350"/>
                <a:gd name="connsiteX5633" fmla="*/ 2564606 w 6400800"/>
                <a:gd name="connsiteY5633" fmla="*/ 287179 h 514350"/>
                <a:gd name="connsiteX5634" fmla="*/ 2557939 w 6400800"/>
                <a:gd name="connsiteY5634" fmla="*/ 309086 h 514350"/>
                <a:gd name="connsiteX5635" fmla="*/ 2556034 w 6400800"/>
                <a:gd name="connsiteY5635" fmla="*/ 313849 h 514350"/>
                <a:gd name="connsiteX5636" fmla="*/ 2553176 w 6400800"/>
                <a:gd name="connsiteY5636" fmla="*/ 296704 h 514350"/>
                <a:gd name="connsiteX5637" fmla="*/ 2561749 w 6400800"/>
                <a:gd name="connsiteY5637" fmla="*/ 276701 h 514350"/>
                <a:gd name="connsiteX5638" fmla="*/ 2538889 w 6400800"/>
                <a:gd name="connsiteY5638" fmla="*/ 252889 h 514350"/>
                <a:gd name="connsiteX5639" fmla="*/ 2540794 w 6400800"/>
                <a:gd name="connsiteY5639" fmla="*/ 242411 h 514350"/>
                <a:gd name="connsiteX5640" fmla="*/ 2542699 w 6400800"/>
                <a:gd name="connsiteY5640" fmla="*/ 238601 h 514350"/>
                <a:gd name="connsiteX5641" fmla="*/ 2544604 w 6400800"/>
                <a:gd name="connsiteY5641" fmla="*/ 233839 h 514350"/>
                <a:gd name="connsiteX5642" fmla="*/ 2543651 w 6400800"/>
                <a:gd name="connsiteY5642" fmla="*/ 248126 h 514350"/>
                <a:gd name="connsiteX5643" fmla="*/ 2542699 w 6400800"/>
                <a:gd name="connsiteY5643" fmla="*/ 257651 h 514350"/>
                <a:gd name="connsiteX5644" fmla="*/ 2537936 w 6400800"/>
                <a:gd name="connsiteY5644" fmla="*/ 268129 h 514350"/>
                <a:gd name="connsiteX5645" fmla="*/ 2538889 w 6400800"/>
                <a:gd name="connsiteY5645" fmla="*/ 252889 h 514350"/>
                <a:gd name="connsiteX5646" fmla="*/ 2521744 w 6400800"/>
                <a:gd name="connsiteY5646" fmla="*/ 475774 h 514350"/>
                <a:gd name="connsiteX5647" fmla="*/ 2522696 w 6400800"/>
                <a:gd name="connsiteY5647" fmla="*/ 484346 h 514350"/>
                <a:gd name="connsiteX5648" fmla="*/ 2520791 w 6400800"/>
                <a:gd name="connsiteY5648" fmla="*/ 479584 h 514350"/>
                <a:gd name="connsiteX5649" fmla="*/ 2521744 w 6400800"/>
                <a:gd name="connsiteY5649" fmla="*/ 475774 h 514350"/>
                <a:gd name="connsiteX5650" fmla="*/ 2514124 w 6400800"/>
                <a:gd name="connsiteY5650" fmla="*/ 323374 h 514350"/>
                <a:gd name="connsiteX5651" fmla="*/ 2514124 w 6400800"/>
                <a:gd name="connsiteY5651" fmla="*/ 323374 h 514350"/>
                <a:gd name="connsiteX5652" fmla="*/ 2513171 w 6400800"/>
                <a:gd name="connsiteY5652" fmla="*/ 328136 h 514350"/>
                <a:gd name="connsiteX5653" fmla="*/ 2513171 w 6400800"/>
                <a:gd name="connsiteY5653" fmla="*/ 329089 h 514350"/>
                <a:gd name="connsiteX5654" fmla="*/ 2514124 w 6400800"/>
                <a:gd name="connsiteY5654" fmla="*/ 323374 h 514350"/>
                <a:gd name="connsiteX5655" fmla="*/ 2509361 w 6400800"/>
                <a:gd name="connsiteY5655" fmla="*/ 300514 h 514350"/>
                <a:gd name="connsiteX5656" fmla="*/ 2508409 w 6400800"/>
                <a:gd name="connsiteY5656" fmla="*/ 302419 h 514350"/>
                <a:gd name="connsiteX5657" fmla="*/ 2508409 w 6400800"/>
                <a:gd name="connsiteY5657" fmla="*/ 302419 h 514350"/>
                <a:gd name="connsiteX5658" fmla="*/ 2507456 w 6400800"/>
                <a:gd name="connsiteY5658" fmla="*/ 294799 h 514350"/>
                <a:gd name="connsiteX5659" fmla="*/ 2509361 w 6400800"/>
                <a:gd name="connsiteY5659" fmla="*/ 300514 h 514350"/>
                <a:gd name="connsiteX5660" fmla="*/ 2496979 w 6400800"/>
                <a:gd name="connsiteY5660" fmla="*/ 292894 h 514350"/>
                <a:gd name="connsiteX5661" fmla="*/ 2497931 w 6400800"/>
                <a:gd name="connsiteY5661" fmla="*/ 290036 h 514350"/>
                <a:gd name="connsiteX5662" fmla="*/ 2496979 w 6400800"/>
                <a:gd name="connsiteY5662" fmla="*/ 290989 h 514350"/>
                <a:gd name="connsiteX5663" fmla="*/ 2497931 w 6400800"/>
                <a:gd name="connsiteY5663" fmla="*/ 284321 h 514350"/>
                <a:gd name="connsiteX5664" fmla="*/ 2498884 w 6400800"/>
                <a:gd name="connsiteY5664" fmla="*/ 269081 h 514350"/>
                <a:gd name="connsiteX5665" fmla="*/ 2498884 w 6400800"/>
                <a:gd name="connsiteY5665" fmla="*/ 266224 h 514350"/>
                <a:gd name="connsiteX5666" fmla="*/ 2502694 w 6400800"/>
                <a:gd name="connsiteY5666" fmla="*/ 277654 h 514350"/>
                <a:gd name="connsiteX5667" fmla="*/ 2502694 w 6400800"/>
                <a:gd name="connsiteY5667" fmla="*/ 283369 h 514350"/>
                <a:gd name="connsiteX5668" fmla="*/ 2501741 w 6400800"/>
                <a:gd name="connsiteY5668" fmla="*/ 302419 h 514350"/>
                <a:gd name="connsiteX5669" fmla="*/ 2501741 w 6400800"/>
                <a:gd name="connsiteY5669" fmla="*/ 313849 h 514350"/>
                <a:gd name="connsiteX5670" fmla="*/ 2500789 w 6400800"/>
                <a:gd name="connsiteY5670" fmla="*/ 325279 h 514350"/>
                <a:gd name="connsiteX5671" fmla="*/ 2500789 w 6400800"/>
                <a:gd name="connsiteY5671" fmla="*/ 326231 h 514350"/>
                <a:gd name="connsiteX5672" fmla="*/ 2499836 w 6400800"/>
                <a:gd name="connsiteY5672" fmla="*/ 315754 h 514350"/>
                <a:gd name="connsiteX5673" fmla="*/ 2499836 w 6400800"/>
                <a:gd name="connsiteY5673" fmla="*/ 310039 h 514350"/>
                <a:gd name="connsiteX5674" fmla="*/ 2500789 w 6400800"/>
                <a:gd name="connsiteY5674" fmla="*/ 297656 h 514350"/>
                <a:gd name="connsiteX5675" fmla="*/ 2500789 w 6400800"/>
                <a:gd name="connsiteY5675" fmla="*/ 286226 h 514350"/>
                <a:gd name="connsiteX5676" fmla="*/ 2496979 w 6400800"/>
                <a:gd name="connsiteY5676" fmla="*/ 292894 h 514350"/>
                <a:gd name="connsiteX5677" fmla="*/ 2496979 w 6400800"/>
                <a:gd name="connsiteY5677" fmla="*/ 292894 h 514350"/>
                <a:gd name="connsiteX5678" fmla="*/ 2449354 w 6400800"/>
                <a:gd name="connsiteY5678" fmla="*/ 334804 h 514350"/>
                <a:gd name="connsiteX5679" fmla="*/ 2447449 w 6400800"/>
                <a:gd name="connsiteY5679" fmla="*/ 328136 h 514350"/>
                <a:gd name="connsiteX5680" fmla="*/ 2450306 w 6400800"/>
                <a:gd name="connsiteY5680" fmla="*/ 321469 h 514350"/>
                <a:gd name="connsiteX5681" fmla="*/ 2450306 w 6400800"/>
                <a:gd name="connsiteY5681" fmla="*/ 322421 h 514350"/>
                <a:gd name="connsiteX5682" fmla="*/ 2451259 w 6400800"/>
                <a:gd name="connsiteY5682" fmla="*/ 324326 h 514350"/>
                <a:gd name="connsiteX5683" fmla="*/ 2449354 w 6400800"/>
                <a:gd name="connsiteY5683" fmla="*/ 334804 h 514350"/>
                <a:gd name="connsiteX5684" fmla="*/ 2450306 w 6400800"/>
                <a:gd name="connsiteY5684" fmla="*/ 254794 h 514350"/>
                <a:gd name="connsiteX5685" fmla="*/ 2451259 w 6400800"/>
                <a:gd name="connsiteY5685" fmla="*/ 251936 h 514350"/>
                <a:gd name="connsiteX5686" fmla="*/ 2451259 w 6400800"/>
                <a:gd name="connsiteY5686" fmla="*/ 250984 h 514350"/>
                <a:gd name="connsiteX5687" fmla="*/ 2451259 w 6400800"/>
                <a:gd name="connsiteY5687" fmla="*/ 251936 h 514350"/>
                <a:gd name="connsiteX5688" fmla="*/ 2450306 w 6400800"/>
                <a:gd name="connsiteY5688" fmla="*/ 254794 h 514350"/>
                <a:gd name="connsiteX5689" fmla="*/ 2452211 w 6400800"/>
                <a:gd name="connsiteY5689" fmla="*/ 251936 h 514350"/>
                <a:gd name="connsiteX5690" fmla="*/ 2451259 w 6400800"/>
                <a:gd name="connsiteY5690" fmla="*/ 250984 h 514350"/>
                <a:gd name="connsiteX5691" fmla="*/ 2456021 w 6400800"/>
                <a:gd name="connsiteY5691" fmla="*/ 238601 h 514350"/>
                <a:gd name="connsiteX5692" fmla="*/ 2460784 w 6400800"/>
                <a:gd name="connsiteY5692" fmla="*/ 231934 h 514350"/>
                <a:gd name="connsiteX5693" fmla="*/ 2459831 w 6400800"/>
                <a:gd name="connsiteY5693" fmla="*/ 235744 h 514350"/>
                <a:gd name="connsiteX5694" fmla="*/ 2456021 w 6400800"/>
                <a:gd name="connsiteY5694" fmla="*/ 248126 h 514350"/>
                <a:gd name="connsiteX5695" fmla="*/ 2452211 w 6400800"/>
                <a:gd name="connsiteY5695" fmla="*/ 251936 h 514350"/>
                <a:gd name="connsiteX5696" fmla="*/ 2457926 w 6400800"/>
                <a:gd name="connsiteY5696" fmla="*/ 266224 h 514350"/>
                <a:gd name="connsiteX5697" fmla="*/ 2456974 w 6400800"/>
                <a:gd name="connsiteY5697" fmla="*/ 268129 h 514350"/>
                <a:gd name="connsiteX5698" fmla="*/ 2457926 w 6400800"/>
                <a:gd name="connsiteY5698" fmla="*/ 266224 h 514350"/>
                <a:gd name="connsiteX5699" fmla="*/ 2457926 w 6400800"/>
                <a:gd name="connsiteY5699" fmla="*/ 266224 h 514350"/>
                <a:gd name="connsiteX5700" fmla="*/ 2457926 w 6400800"/>
                <a:gd name="connsiteY5700" fmla="*/ 374809 h 514350"/>
                <a:gd name="connsiteX5701" fmla="*/ 2456021 w 6400800"/>
                <a:gd name="connsiteY5701" fmla="*/ 367189 h 514350"/>
                <a:gd name="connsiteX5702" fmla="*/ 2456021 w 6400800"/>
                <a:gd name="connsiteY5702" fmla="*/ 362426 h 514350"/>
                <a:gd name="connsiteX5703" fmla="*/ 2456021 w 6400800"/>
                <a:gd name="connsiteY5703" fmla="*/ 344329 h 514350"/>
                <a:gd name="connsiteX5704" fmla="*/ 2458879 w 6400800"/>
                <a:gd name="connsiteY5704" fmla="*/ 354806 h 514350"/>
                <a:gd name="connsiteX5705" fmla="*/ 2457926 w 6400800"/>
                <a:gd name="connsiteY5705" fmla="*/ 374809 h 514350"/>
                <a:gd name="connsiteX5706" fmla="*/ 2456974 w 6400800"/>
                <a:gd name="connsiteY5706" fmla="*/ 308134 h 514350"/>
                <a:gd name="connsiteX5707" fmla="*/ 2456974 w 6400800"/>
                <a:gd name="connsiteY5707" fmla="*/ 305276 h 514350"/>
                <a:gd name="connsiteX5708" fmla="*/ 2457926 w 6400800"/>
                <a:gd name="connsiteY5708" fmla="*/ 302419 h 514350"/>
                <a:gd name="connsiteX5709" fmla="*/ 2459831 w 6400800"/>
                <a:gd name="connsiteY5709" fmla="*/ 313849 h 514350"/>
                <a:gd name="connsiteX5710" fmla="*/ 2460784 w 6400800"/>
                <a:gd name="connsiteY5710" fmla="*/ 317659 h 514350"/>
                <a:gd name="connsiteX5711" fmla="*/ 2456974 w 6400800"/>
                <a:gd name="connsiteY5711" fmla="*/ 308134 h 514350"/>
                <a:gd name="connsiteX5712" fmla="*/ 2458879 w 6400800"/>
                <a:gd name="connsiteY5712" fmla="*/ 290036 h 514350"/>
                <a:gd name="connsiteX5713" fmla="*/ 2459831 w 6400800"/>
                <a:gd name="connsiteY5713" fmla="*/ 287179 h 514350"/>
                <a:gd name="connsiteX5714" fmla="*/ 2463641 w 6400800"/>
                <a:gd name="connsiteY5714" fmla="*/ 277654 h 514350"/>
                <a:gd name="connsiteX5715" fmla="*/ 2465546 w 6400800"/>
                <a:gd name="connsiteY5715" fmla="*/ 281464 h 514350"/>
                <a:gd name="connsiteX5716" fmla="*/ 2458879 w 6400800"/>
                <a:gd name="connsiteY5716" fmla="*/ 290036 h 514350"/>
                <a:gd name="connsiteX5717" fmla="*/ 2464594 w 6400800"/>
                <a:gd name="connsiteY5717" fmla="*/ 305276 h 514350"/>
                <a:gd name="connsiteX5718" fmla="*/ 2460784 w 6400800"/>
                <a:gd name="connsiteY5718" fmla="*/ 295751 h 514350"/>
                <a:gd name="connsiteX5719" fmla="*/ 2462689 w 6400800"/>
                <a:gd name="connsiteY5719" fmla="*/ 292894 h 514350"/>
                <a:gd name="connsiteX5720" fmla="*/ 2466499 w 6400800"/>
                <a:gd name="connsiteY5720" fmla="*/ 285274 h 514350"/>
                <a:gd name="connsiteX5721" fmla="*/ 2464594 w 6400800"/>
                <a:gd name="connsiteY5721" fmla="*/ 305276 h 514350"/>
                <a:gd name="connsiteX5722" fmla="*/ 2467451 w 6400800"/>
                <a:gd name="connsiteY5722" fmla="*/ 274796 h 514350"/>
                <a:gd name="connsiteX5723" fmla="*/ 2466499 w 6400800"/>
                <a:gd name="connsiteY5723" fmla="*/ 272891 h 514350"/>
                <a:gd name="connsiteX5724" fmla="*/ 2468404 w 6400800"/>
                <a:gd name="connsiteY5724" fmla="*/ 268129 h 514350"/>
                <a:gd name="connsiteX5725" fmla="*/ 2467451 w 6400800"/>
                <a:gd name="connsiteY5725" fmla="*/ 274796 h 514350"/>
                <a:gd name="connsiteX5726" fmla="*/ 2471261 w 6400800"/>
                <a:gd name="connsiteY5726" fmla="*/ 233839 h 514350"/>
                <a:gd name="connsiteX5727" fmla="*/ 2470309 w 6400800"/>
                <a:gd name="connsiteY5727" fmla="*/ 245269 h 514350"/>
                <a:gd name="connsiteX5728" fmla="*/ 2469356 w 6400800"/>
                <a:gd name="connsiteY5728" fmla="*/ 246221 h 514350"/>
                <a:gd name="connsiteX5729" fmla="*/ 2459831 w 6400800"/>
                <a:gd name="connsiteY5729" fmla="*/ 263366 h 514350"/>
                <a:gd name="connsiteX5730" fmla="*/ 2458879 w 6400800"/>
                <a:gd name="connsiteY5730" fmla="*/ 261461 h 514350"/>
                <a:gd name="connsiteX5731" fmla="*/ 2461736 w 6400800"/>
                <a:gd name="connsiteY5731" fmla="*/ 247174 h 514350"/>
                <a:gd name="connsiteX5732" fmla="*/ 2462689 w 6400800"/>
                <a:gd name="connsiteY5732" fmla="*/ 245269 h 514350"/>
                <a:gd name="connsiteX5733" fmla="*/ 2472214 w 6400800"/>
                <a:gd name="connsiteY5733" fmla="*/ 231934 h 514350"/>
                <a:gd name="connsiteX5734" fmla="*/ 2472214 w 6400800"/>
                <a:gd name="connsiteY5734" fmla="*/ 231934 h 514350"/>
                <a:gd name="connsiteX5735" fmla="*/ 2473166 w 6400800"/>
                <a:gd name="connsiteY5735" fmla="*/ 240506 h 514350"/>
                <a:gd name="connsiteX5736" fmla="*/ 2472214 w 6400800"/>
                <a:gd name="connsiteY5736" fmla="*/ 242411 h 514350"/>
                <a:gd name="connsiteX5737" fmla="*/ 2471261 w 6400800"/>
                <a:gd name="connsiteY5737" fmla="*/ 233839 h 514350"/>
                <a:gd name="connsiteX5738" fmla="*/ 2467451 w 6400800"/>
                <a:gd name="connsiteY5738" fmla="*/ 211931 h 514350"/>
                <a:gd name="connsiteX5739" fmla="*/ 2465546 w 6400800"/>
                <a:gd name="connsiteY5739" fmla="*/ 213836 h 514350"/>
                <a:gd name="connsiteX5740" fmla="*/ 2466499 w 6400800"/>
                <a:gd name="connsiteY5740" fmla="*/ 211931 h 514350"/>
                <a:gd name="connsiteX5741" fmla="*/ 2468404 w 6400800"/>
                <a:gd name="connsiteY5741" fmla="*/ 208121 h 514350"/>
                <a:gd name="connsiteX5742" fmla="*/ 2468404 w 6400800"/>
                <a:gd name="connsiteY5742" fmla="*/ 210979 h 514350"/>
                <a:gd name="connsiteX5743" fmla="*/ 2467451 w 6400800"/>
                <a:gd name="connsiteY5743" fmla="*/ 211931 h 514350"/>
                <a:gd name="connsiteX5744" fmla="*/ 2467451 w 6400800"/>
                <a:gd name="connsiteY5744" fmla="*/ 211931 h 514350"/>
                <a:gd name="connsiteX5745" fmla="*/ 2467451 w 6400800"/>
                <a:gd name="connsiteY5745" fmla="*/ 211931 h 514350"/>
                <a:gd name="connsiteX5746" fmla="*/ 2470309 w 6400800"/>
                <a:gd name="connsiteY5746" fmla="*/ 218599 h 514350"/>
                <a:gd name="connsiteX5747" fmla="*/ 2472214 w 6400800"/>
                <a:gd name="connsiteY5747" fmla="*/ 230029 h 514350"/>
                <a:gd name="connsiteX5748" fmla="*/ 2472214 w 6400800"/>
                <a:gd name="connsiteY5748" fmla="*/ 230029 h 514350"/>
                <a:gd name="connsiteX5749" fmla="*/ 2463641 w 6400800"/>
                <a:gd name="connsiteY5749" fmla="*/ 237649 h 514350"/>
                <a:gd name="connsiteX5750" fmla="*/ 2464594 w 6400800"/>
                <a:gd name="connsiteY5750" fmla="*/ 234791 h 514350"/>
                <a:gd name="connsiteX5751" fmla="*/ 2466499 w 6400800"/>
                <a:gd name="connsiteY5751" fmla="*/ 224314 h 514350"/>
                <a:gd name="connsiteX5752" fmla="*/ 2466499 w 6400800"/>
                <a:gd name="connsiteY5752" fmla="*/ 224314 h 514350"/>
                <a:gd name="connsiteX5753" fmla="*/ 2470309 w 6400800"/>
                <a:gd name="connsiteY5753" fmla="*/ 218599 h 514350"/>
                <a:gd name="connsiteX5754" fmla="*/ 2477929 w 6400800"/>
                <a:gd name="connsiteY5754" fmla="*/ 223361 h 514350"/>
                <a:gd name="connsiteX5755" fmla="*/ 2475071 w 6400800"/>
                <a:gd name="connsiteY5755" fmla="*/ 212884 h 514350"/>
                <a:gd name="connsiteX5756" fmla="*/ 2477929 w 6400800"/>
                <a:gd name="connsiteY5756" fmla="*/ 209074 h 514350"/>
                <a:gd name="connsiteX5757" fmla="*/ 2477929 w 6400800"/>
                <a:gd name="connsiteY5757" fmla="*/ 217646 h 514350"/>
                <a:gd name="connsiteX5758" fmla="*/ 2477929 w 6400800"/>
                <a:gd name="connsiteY5758" fmla="*/ 223361 h 514350"/>
                <a:gd name="connsiteX5759" fmla="*/ 2473166 w 6400800"/>
                <a:gd name="connsiteY5759" fmla="*/ 206216 h 514350"/>
                <a:gd name="connsiteX5760" fmla="*/ 2472214 w 6400800"/>
                <a:gd name="connsiteY5760" fmla="*/ 203359 h 514350"/>
                <a:gd name="connsiteX5761" fmla="*/ 2471261 w 6400800"/>
                <a:gd name="connsiteY5761" fmla="*/ 201454 h 514350"/>
                <a:gd name="connsiteX5762" fmla="*/ 2474119 w 6400800"/>
                <a:gd name="connsiteY5762" fmla="*/ 195739 h 514350"/>
                <a:gd name="connsiteX5763" fmla="*/ 2477929 w 6400800"/>
                <a:gd name="connsiteY5763" fmla="*/ 189071 h 514350"/>
                <a:gd name="connsiteX5764" fmla="*/ 2477929 w 6400800"/>
                <a:gd name="connsiteY5764" fmla="*/ 201454 h 514350"/>
                <a:gd name="connsiteX5765" fmla="*/ 2473166 w 6400800"/>
                <a:gd name="connsiteY5765" fmla="*/ 206216 h 514350"/>
                <a:gd name="connsiteX5766" fmla="*/ 2473166 w 6400800"/>
                <a:gd name="connsiteY5766" fmla="*/ 255746 h 514350"/>
                <a:gd name="connsiteX5767" fmla="*/ 2475071 w 6400800"/>
                <a:gd name="connsiteY5767" fmla="*/ 251936 h 514350"/>
                <a:gd name="connsiteX5768" fmla="*/ 2476976 w 6400800"/>
                <a:gd name="connsiteY5768" fmla="*/ 266224 h 514350"/>
                <a:gd name="connsiteX5769" fmla="*/ 2479834 w 6400800"/>
                <a:gd name="connsiteY5769" fmla="*/ 292894 h 514350"/>
                <a:gd name="connsiteX5770" fmla="*/ 2479834 w 6400800"/>
                <a:gd name="connsiteY5770" fmla="*/ 296704 h 514350"/>
                <a:gd name="connsiteX5771" fmla="*/ 2479834 w 6400800"/>
                <a:gd name="connsiteY5771" fmla="*/ 295751 h 514350"/>
                <a:gd name="connsiteX5772" fmla="*/ 2475071 w 6400800"/>
                <a:gd name="connsiteY5772" fmla="*/ 288131 h 514350"/>
                <a:gd name="connsiteX5773" fmla="*/ 2473166 w 6400800"/>
                <a:gd name="connsiteY5773" fmla="*/ 255746 h 514350"/>
                <a:gd name="connsiteX5774" fmla="*/ 2481739 w 6400800"/>
                <a:gd name="connsiteY5774" fmla="*/ 324326 h 514350"/>
                <a:gd name="connsiteX5775" fmla="*/ 2480786 w 6400800"/>
                <a:gd name="connsiteY5775" fmla="*/ 326231 h 514350"/>
                <a:gd name="connsiteX5776" fmla="*/ 2476024 w 6400800"/>
                <a:gd name="connsiteY5776" fmla="*/ 340519 h 514350"/>
                <a:gd name="connsiteX5777" fmla="*/ 2476024 w 6400800"/>
                <a:gd name="connsiteY5777" fmla="*/ 308134 h 514350"/>
                <a:gd name="connsiteX5778" fmla="*/ 2476024 w 6400800"/>
                <a:gd name="connsiteY5778" fmla="*/ 308134 h 514350"/>
                <a:gd name="connsiteX5779" fmla="*/ 2479834 w 6400800"/>
                <a:gd name="connsiteY5779" fmla="*/ 318611 h 514350"/>
                <a:gd name="connsiteX5780" fmla="*/ 2480786 w 6400800"/>
                <a:gd name="connsiteY5780" fmla="*/ 322421 h 514350"/>
                <a:gd name="connsiteX5781" fmla="*/ 2481739 w 6400800"/>
                <a:gd name="connsiteY5781" fmla="*/ 324326 h 514350"/>
                <a:gd name="connsiteX5782" fmla="*/ 2481739 w 6400800"/>
                <a:gd name="connsiteY5782" fmla="*/ 324326 h 514350"/>
                <a:gd name="connsiteX5783" fmla="*/ 2436971 w 6400800"/>
                <a:gd name="connsiteY5783" fmla="*/ 215741 h 514350"/>
                <a:gd name="connsiteX5784" fmla="*/ 2447449 w 6400800"/>
                <a:gd name="connsiteY5784" fmla="*/ 195739 h 514350"/>
                <a:gd name="connsiteX5785" fmla="*/ 2457926 w 6400800"/>
                <a:gd name="connsiteY5785" fmla="*/ 178594 h 514350"/>
                <a:gd name="connsiteX5786" fmla="*/ 2475071 w 6400800"/>
                <a:gd name="connsiteY5786" fmla="*/ 150971 h 514350"/>
                <a:gd name="connsiteX5787" fmla="*/ 2482691 w 6400800"/>
                <a:gd name="connsiteY5787" fmla="*/ 138589 h 514350"/>
                <a:gd name="connsiteX5788" fmla="*/ 2480786 w 6400800"/>
                <a:gd name="connsiteY5788" fmla="*/ 154781 h 514350"/>
                <a:gd name="connsiteX5789" fmla="*/ 2478881 w 6400800"/>
                <a:gd name="connsiteY5789" fmla="*/ 181451 h 514350"/>
                <a:gd name="connsiteX5790" fmla="*/ 2470309 w 6400800"/>
                <a:gd name="connsiteY5790" fmla="*/ 193834 h 514350"/>
                <a:gd name="connsiteX5791" fmla="*/ 2469356 w 6400800"/>
                <a:gd name="connsiteY5791" fmla="*/ 194786 h 514350"/>
                <a:gd name="connsiteX5792" fmla="*/ 2465546 w 6400800"/>
                <a:gd name="connsiteY5792" fmla="*/ 181451 h 514350"/>
                <a:gd name="connsiteX5793" fmla="*/ 2467451 w 6400800"/>
                <a:gd name="connsiteY5793" fmla="*/ 197644 h 514350"/>
                <a:gd name="connsiteX5794" fmla="*/ 2460784 w 6400800"/>
                <a:gd name="connsiteY5794" fmla="*/ 209074 h 514350"/>
                <a:gd name="connsiteX5795" fmla="*/ 2447449 w 6400800"/>
                <a:gd name="connsiteY5795" fmla="*/ 234791 h 514350"/>
                <a:gd name="connsiteX5796" fmla="*/ 2436971 w 6400800"/>
                <a:gd name="connsiteY5796" fmla="*/ 247174 h 514350"/>
                <a:gd name="connsiteX5797" fmla="*/ 2436019 w 6400800"/>
                <a:gd name="connsiteY5797" fmla="*/ 249079 h 514350"/>
                <a:gd name="connsiteX5798" fmla="*/ 2436019 w 6400800"/>
                <a:gd name="connsiteY5798" fmla="*/ 249079 h 514350"/>
                <a:gd name="connsiteX5799" fmla="*/ 2433161 w 6400800"/>
                <a:gd name="connsiteY5799" fmla="*/ 225266 h 514350"/>
                <a:gd name="connsiteX5800" fmla="*/ 2436971 w 6400800"/>
                <a:gd name="connsiteY5800" fmla="*/ 215741 h 514350"/>
                <a:gd name="connsiteX5801" fmla="*/ 2416016 w 6400800"/>
                <a:gd name="connsiteY5801" fmla="*/ 313849 h 514350"/>
                <a:gd name="connsiteX5802" fmla="*/ 2416016 w 6400800"/>
                <a:gd name="connsiteY5802" fmla="*/ 313849 h 514350"/>
                <a:gd name="connsiteX5803" fmla="*/ 2413159 w 6400800"/>
                <a:gd name="connsiteY5803" fmla="*/ 304324 h 514350"/>
                <a:gd name="connsiteX5804" fmla="*/ 2415064 w 6400800"/>
                <a:gd name="connsiteY5804" fmla="*/ 301466 h 514350"/>
                <a:gd name="connsiteX5805" fmla="*/ 2415064 w 6400800"/>
                <a:gd name="connsiteY5805" fmla="*/ 303371 h 514350"/>
                <a:gd name="connsiteX5806" fmla="*/ 2416016 w 6400800"/>
                <a:gd name="connsiteY5806" fmla="*/ 313849 h 514350"/>
                <a:gd name="connsiteX5807" fmla="*/ 2416016 w 6400800"/>
                <a:gd name="connsiteY5807" fmla="*/ 313849 h 514350"/>
                <a:gd name="connsiteX5808" fmla="*/ 2422684 w 6400800"/>
                <a:gd name="connsiteY5808" fmla="*/ 288131 h 514350"/>
                <a:gd name="connsiteX5809" fmla="*/ 2422684 w 6400800"/>
                <a:gd name="connsiteY5809" fmla="*/ 293846 h 514350"/>
                <a:gd name="connsiteX5810" fmla="*/ 2420779 w 6400800"/>
                <a:gd name="connsiteY5810" fmla="*/ 299561 h 514350"/>
                <a:gd name="connsiteX5811" fmla="*/ 2418874 w 6400800"/>
                <a:gd name="connsiteY5811" fmla="*/ 293846 h 514350"/>
                <a:gd name="connsiteX5812" fmla="*/ 2420779 w 6400800"/>
                <a:gd name="connsiteY5812" fmla="*/ 290989 h 514350"/>
                <a:gd name="connsiteX5813" fmla="*/ 2422684 w 6400800"/>
                <a:gd name="connsiteY5813" fmla="*/ 288131 h 514350"/>
                <a:gd name="connsiteX5814" fmla="*/ 2414111 w 6400800"/>
                <a:gd name="connsiteY5814" fmla="*/ 259556 h 514350"/>
                <a:gd name="connsiteX5815" fmla="*/ 2419826 w 6400800"/>
                <a:gd name="connsiteY5815" fmla="*/ 248126 h 514350"/>
                <a:gd name="connsiteX5816" fmla="*/ 2420779 w 6400800"/>
                <a:gd name="connsiteY5816" fmla="*/ 266224 h 514350"/>
                <a:gd name="connsiteX5817" fmla="*/ 2412206 w 6400800"/>
                <a:gd name="connsiteY5817" fmla="*/ 277654 h 514350"/>
                <a:gd name="connsiteX5818" fmla="*/ 2410301 w 6400800"/>
                <a:gd name="connsiteY5818" fmla="*/ 273844 h 514350"/>
                <a:gd name="connsiteX5819" fmla="*/ 2408396 w 6400800"/>
                <a:gd name="connsiteY5819" fmla="*/ 270986 h 514350"/>
                <a:gd name="connsiteX5820" fmla="*/ 2414111 w 6400800"/>
                <a:gd name="connsiteY5820" fmla="*/ 259556 h 514350"/>
                <a:gd name="connsiteX5821" fmla="*/ 2406491 w 6400800"/>
                <a:gd name="connsiteY5821" fmla="*/ 275749 h 514350"/>
                <a:gd name="connsiteX5822" fmla="*/ 2406491 w 6400800"/>
                <a:gd name="connsiteY5822" fmla="*/ 275749 h 514350"/>
                <a:gd name="connsiteX5823" fmla="*/ 2409349 w 6400800"/>
                <a:gd name="connsiteY5823" fmla="*/ 282416 h 514350"/>
                <a:gd name="connsiteX5824" fmla="*/ 2406491 w 6400800"/>
                <a:gd name="connsiteY5824" fmla="*/ 286226 h 514350"/>
                <a:gd name="connsiteX5825" fmla="*/ 2404586 w 6400800"/>
                <a:gd name="connsiteY5825" fmla="*/ 280511 h 514350"/>
                <a:gd name="connsiteX5826" fmla="*/ 2406491 w 6400800"/>
                <a:gd name="connsiteY5826" fmla="*/ 275749 h 514350"/>
                <a:gd name="connsiteX5827" fmla="*/ 2405539 w 6400800"/>
                <a:gd name="connsiteY5827" fmla="*/ 317659 h 514350"/>
                <a:gd name="connsiteX5828" fmla="*/ 2408396 w 6400800"/>
                <a:gd name="connsiteY5828" fmla="*/ 328136 h 514350"/>
                <a:gd name="connsiteX5829" fmla="*/ 2408396 w 6400800"/>
                <a:gd name="connsiteY5829" fmla="*/ 334804 h 514350"/>
                <a:gd name="connsiteX5830" fmla="*/ 2407444 w 6400800"/>
                <a:gd name="connsiteY5830" fmla="*/ 332899 h 514350"/>
                <a:gd name="connsiteX5831" fmla="*/ 2407444 w 6400800"/>
                <a:gd name="connsiteY5831" fmla="*/ 340519 h 514350"/>
                <a:gd name="connsiteX5832" fmla="*/ 2404586 w 6400800"/>
                <a:gd name="connsiteY5832" fmla="*/ 350996 h 514350"/>
                <a:gd name="connsiteX5833" fmla="*/ 2400776 w 6400800"/>
                <a:gd name="connsiteY5833" fmla="*/ 364331 h 514350"/>
                <a:gd name="connsiteX5834" fmla="*/ 2398871 w 6400800"/>
                <a:gd name="connsiteY5834" fmla="*/ 343376 h 514350"/>
                <a:gd name="connsiteX5835" fmla="*/ 2397919 w 6400800"/>
                <a:gd name="connsiteY5835" fmla="*/ 333851 h 514350"/>
                <a:gd name="connsiteX5836" fmla="*/ 2398871 w 6400800"/>
                <a:gd name="connsiteY5836" fmla="*/ 330994 h 514350"/>
                <a:gd name="connsiteX5837" fmla="*/ 2405539 w 6400800"/>
                <a:gd name="connsiteY5837" fmla="*/ 317659 h 514350"/>
                <a:gd name="connsiteX5838" fmla="*/ 2398871 w 6400800"/>
                <a:gd name="connsiteY5838" fmla="*/ 291941 h 514350"/>
                <a:gd name="connsiteX5839" fmla="*/ 2399824 w 6400800"/>
                <a:gd name="connsiteY5839" fmla="*/ 295751 h 514350"/>
                <a:gd name="connsiteX5840" fmla="*/ 2394109 w 6400800"/>
                <a:gd name="connsiteY5840" fmla="*/ 303371 h 514350"/>
                <a:gd name="connsiteX5841" fmla="*/ 2394109 w 6400800"/>
                <a:gd name="connsiteY5841" fmla="*/ 302419 h 514350"/>
                <a:gd name="connsiteX5842" fmla="*/ 2398871 w 6400800"/>
                <a:gd name="connsiteY5842" fmla="*/ 291941 h 514350"/>
                <a:gd name="connsiteX5843" fmla="*/ 2393156 w 6400800"/>
                <a:gd name="connsiteY5843" fmla="*/ 267176 h 514350"/>
                <a:gd name="connsiteX5844" fmla="*/ 2391251 w 6400800"/>
                <a:gd name="connsiteY5844" fmla="*/ 270034 h 514350"/>
                <a:gd name="connsiteX5845" fmla="*/ 2389346 w 6400800"/>
                <a:gd name="connsiteY5845" fmla="*/ 254794 h 514350"/>
                <a:gd name="connsiteX5846" fmla="*/ 2393156 w 6400800"/>
                <a:gd name="connsiteY5846" fmla="*/ 267176 h 514350"/>
                <a:gd name="connsiteX5847" fmla="*/ 2351246 w 6400800"/>
                <a:gd name="connsiteY5847" fmla="*/ 278606 h 514350"/>
                <a:gd name="connsiteX5848" fmla="*/ 2351246 w 6400800"/>
                <a:gd name="connsiteY5848" fmla="*/ 278606 h 514350"/>
                <a:gd name="connsiteX5849" fmla="*/ 2351246 w 6400800"/>
                <a:gd name="connsiteY5849" fmla="*/ 275749 h 514350"/>
                <a:gd name="connsiteX5850" fmla="*/ 2351246 w 6400800"/>
                <a:gd name="connsiteY5850" fmla="*/ 278606 h 514350"/>
                <a:gd name="connsiteX5851" fmla="*/ 2378869 w 6400800"/>
                <a:gd name="connsiteY5851" fmla="*/ 295751 h 514350"/>
                <a:gd name="connsiteX5852" fmla="*/ 2375059 w 6400800"/>
                <a:gd name="connsiteY5852" fmla="*/ 303371 h 514350"/>
                <a:gd name="connsiteX5853" fmla="*/ 2374106 w 6400800"/>
                <a:gd name="connsiteY5853" fmla="*/ 305276 h 514350"/>
                <a:gd name="connsiteX5854" fmla="*/ 2374106 w 6400800"/>
                <a:gd name="connsiteY5854" fmla="*/ 304324 h 514350"/>
                <a:gd name="connsiteX5855" fmla="*/ 2376011 w 6400800"/>
                <a:gd name="connsiteY5855" fmla="*/ 231934 h 514350"/>
                <a:gd name="connsiteX5856" fmla="*/ 2366486 w 6400800"/>
                <a:gd name="connsiteY5856" fmla="*/ 277654 h 514350"/>
                <a:gd name="connsiteX5857" fmla="*/ 2364581 w 6400800"/>
                <a:gd name="connsiteY5857" fmla="*/ 272891 h 514350"/>
                <a:gd name="connsiteX5858" fmla="*/ 2361724 w 6400800"/>
                <a:gd name="connsiteY5858" fmla="*/ 264319 h 514350"/>
                <a:gd name="connsiteX5859" fmla="*/ 2361724 w 6400800"/>
                <a:gd name="connsiteY5859" fmla="*/ 245269 h 514350"/>
                <a:gd name="connsiteX5860" fmla="*/ 2365534 w 6400800"/>
                <a:gd name="connsiteY5860" fmla="*/ 234791 h 514350"/>
                <a:gd name="connsiteX5861" fmla="*/ 2376011 w 6400800"/>
                <a:gd name="connsiteY5861" fmla="*/ 211931 h 514350"/>
                <a:gd name="connsiteX5862" fmla="*/ 2376011 w 6400800"/>
                <a:gd name="connsiteY5862" fmla="*/ 244316 h 514350"/>
                <a:gd name="connsiteX5863" fmla="*/ 2376964 w 6400800"/>
                <a:gd name="connsiteY5863" fmla="*/ 290989 h 514350"/>
                <a:gd name="connsiteX5864" fmla="*/ 2378869 w 6400800"/>
                <a:gd name="connsiteY5864" fmla="*/ 295751 h 514350"/>
                <a:gd name="connsiteX5865" fmla="*/ 2362676 w 6400800"/>
                <a:gd name="connsiteY5865" fmla="*/ 180499 h 514350"/>
                <a:gd name="connsiteX5866" fmla="*/ 2368391 w 6400800"/>
                <a:gd name="connsiteY5866" fmla="*/ 166211 h 514350"/>
                <a:gd name="connsiteX5867" fmla="*/ 2377916 w 6400800"/>
                <a:gd name="connsiteY5867" fmla="*/ 140494 h 514350"/>
                <a:gd name="connsiteX5868" fmla="*/ 2378869 w 6400800"/>
                <a:gd name="connsiteY5868" fmla="*/ 143351 h 514350"/>
                <a:gd name="connsiteX5869" fmla="*/ 2378869 w 6400800"/>
                <a:gd name="connsiteY5869" fmla="*/ 152876 h 514350"/>
                <a:gd name="connsiteX5870" fmla="*/ 2377916 w 6400800"/>
                <a:gd name="connsiteY5870" fmla="*/ 147161 h 514350"/>
                <a:gd name="connsiteX5871" fmla="*/ 2377916 w 6400800"/>
                <a:gd name="connsiteY5871" fmla="*/ 173831 h 514350"/>
                <a:gd name="connsiteX5872" fmla="*/ 2377916 w 6400800"/>
                <a:gd name="connsiteY5872" fmla="*/ 203359 h 514350"/>
                <a:gd name="connsiteX5873" fmla="*/ 2362676 w 6400800"/>
                <a:gd name="connsiteY5873" fmla="*/ 227171 h 514350"/>
                <a:gd name="connsiteX5874" fmla="*/ 2360771 w 6400800"/>
                <a:gd name="connsiteY5874" fmla="*/ 185261 h 514350"/>
                <a:gd name="connsiteX5875" fmla="*/ 2362676 w 6400800"/>
                <a:gd name="connsiteY5875" fmla="*/ 180499 h 514350"/>
                <a:gd name="connsiteX5876" fmla="*/ 2340769 w 6400800"/>
                <a:gd name="connsiteY5876" fmla="*/ 241459 h 514350"/>
                <a:gd name="connsiteX5877" fmla="*/ 2342674 w 6400800"/>
                <a:gd name="connsiteY5877" fmla="*/ 235744 h 514350"/>
                <a:gd name="connsiteX5878" fmla="*/ 2347436 w 6400800"/>
                <a:gd name="connsiteY5878" fmla="*/ 221456 h 514350"/>
                <a:gd name="connsiteX5879" fmla="*/ 2359819 w 6400800"/>
                <a:gd name="connsiteY5879" fmla="*/ 187166 h 514350"/>
                <a:gd name="connsiteX5880" fmla="*/ 2355056 w 6400800"/>
                <a:gd name="connsiteY5880" fmla="*/ 236696 h 514350"/>
                <a:gd name="connsiteX5881" fmla="*/ 2353151 w 6400800"/>
                <a:gd name="connsiteY5881" fmla="*/ 230029 h 514350"/>
                <a:gd name="connsiteX5882" fmla="*/ 2354104 w 6400800"/>
                <a:gd name="connsiteY5882" fmla="*/ 241459 h 514350"/>
                <a:gd name="connsiteX5883" fmla="*/ 2344579 w 6400800"/>
                <a:gd name="connsiteY5883" fmla="*/ 259556 h 514350"/>
                <a:gd name="connsiteX5884" fmla="*/ 2344579 w 6400800"/>
                <a:gd name="connsiteY5884" fmla="*/ 259556 h 514350"/>
                <a:gd name="connsiteX5885" fmla="*/ 2339816 w 6400800"/>
                <a:gd name="connsiteY5885" fmla="*/ 245269 h 514350"/>
                <a:gd name="connsiteX5886" fmla="*/ 2340769 w 6400800"/>
                <a:gd name="connsiteY5886" fmla="*/ 241459 h 514350"/>
                <a:gd name="connsiteX5887" fmla="*/ 2344579 w 6400800"/>
                <a:gd name="connsiteY5887" fmla="*/ 320516 h 514350"/>
                <a:gd name="connsiteX5888" fmla="*/ 2339816 w 6400800"/>
                <a:gd name="connsiteY5888" fmla="*/ 310991 h 514350"/>
                <a:gd name="connsiteX5889" fmla="*/ 2339816 w 6400800"/>
                <a:gd name="connsiteY5889" fmla="*/ 310039 h 514350"/>
                <a:gd name="connsiteX5890" fmla="*/ 2344579 w 6400800"/>
                <a:gd name="connsiteY5890" fmla="*/ 320516 h 514350"/>
                <a:gd name="connsiteX5891" fmla="*/ 2337911 w 6400800"/>
                <a:gd name="connsiteY5891" fmla="*/ 317659 h 514350"/>
                <a:gd name="connsiteX5892" fmla="*/ 2341721 w 6400800"/>
                <a:gd name="connsiteY5892" fmla="*/ 327184 h 514350"/>
                <a:gd name="connsiteX5893" fmla="*/ 2336959 w 6400800"/>
                <a:gd name="connsiteY5893" fmla="*/ 321469 h 514350"/>
                <a:gd name="connsiteX5894" fmla="*/ 2337911 w 6400800"/>
                <a:gd name="connsiteY5894" fmla="*/ 317659 h 514350"/>
                <a:gd name="connsiteX5895" fmla="*/ 2332196 w 6400800"/>
                <a:gd name="connsiteY5895" fmla="*/ 280511 h 514350"/>
                <a:gd name="connsiteX5896" fmla="*/ 2333149 w 6400800"/>
                <a:gd name="connsiteY5896" fmla="*/ 283369 h 514350"/>
                <a:gd name="connsiteX5897" fmla="*/ 2332196 w 6400800"/>
                <a:gd name="connsiteY5897" fmla="*/ 281464 h 514350"/>
                <a:gd name="connsiteX5898" fmla="*/ 2332196 w 6400800"/>
                <a:gd name="connsiteY5898" fmla="*/ 280511 h 514350"/>
                <a:gd name="connsiteX5899" fmla="*/ 2330291 w 6400800"/>
                <a:gd name="connsiteY5899" fmla="*/ 289084 h 514350"/>
                <a:gd name="connsiteX5900" fmla="*/ 2331244 w 6400800"/>
                <a:gd name="connsiteY5900" fmla="*/ 290989 h 514350"/>
                <a:gd name="connsiteX5901" fmla="*/ 2330291 w 6400800"/>
                <a:gd name="connsiteY5901" fmla="*/ 292894 h 514350"/>
                <a:gd name="connsiteX5902" fmla="*/ 2329339 w 6400800"/>
                <a:gd name="connsiteY5902" fmla="*/ 290989 h 514350"/>
                <a:gd name="connsiteX5903" fmla="*/ 2330291 w 6400800"/>
                <a:gd name="connsiteY5903" fmla="*/ 289084 h 514350"/>
                <a:gd name="connsiteX5904" fmla="*/ 2329339 w 6400800"/>
                <a:gd name="connsiteY5904" fmla="*/ 293846 h 514350"/>
                <a:gd name="connsiteX5905" fmla="*/ 2329339 w 6400800"/>
                <a:gd name="connsiteY5905" fmla="*/ 292894 h 514350"/>
                <a:gd name="connsiteX5906" fmla="*/ 2330291 w 6400800"/>
                <a:gd name="connsiteY5906" fmla="*/ 294799 h 514350"/>
                <a:gd name="connsiteX5907" fmla="*/ 2328386 w 6400800"/>
                <a:gd name="connsiteY5907" fmla="*/ 299561 h 514350"/>
                <a:gd name="connsiteX5908" fmla="*/ 2328386 w 6400800"/>
                <a:gd name="connsiteY5908" fmla="*/ 298609 h 514350"/>
                <a:gd name="connsiteX5909" fmla="*/ 2329339 w 6400800"/>
                <a:gd name="connsiteY5909" fmla="*/ 293846 h 514350"/>
                <a:gd name="connsiteX5910" fmla="*/ 2313146 w 6400800"/>
                <a:gd name="connsiteY5910" fmla="*/ 194786 h 514350"/>
                <a:gd name="connsiteX5911" fmla="*/ 2315051 w 6400800"/>
                <a:gd name="connsiteY5911" fmla="*/ 201454 h 514350"/>
                <a:gd name="connsiteX5912" fmla="*/ 2316004 w 6400800"/>
                <a:gd name="connsiteY5912" fmla="*/ 205264 h 514350"/>
                <a:gd name="connsiteX5913" fmla="*/ 2314099 w 6400800"/>
                <a:gd name="connsiteY5913" fmla="*/ 214789 h 514350"/>
                <a:gd name="connsiteX5914" fmla="*/ 2314099 w 6400800"/>
                <a:gd name="connsiteY5914" fmla="*/ 214789 h 514350"/>
                <a:gd name="connsiteX5915" fmla="*/ 2310289 w 6400800"/>
                <a:gd name="connsiteY5915" fmla="*/ 207169 h 514350"/>
                <a:gd name="connsiteX5916" fmla="*/ 2313146 w 6400800"/>
                <a:gd name="connsiteY5916" fmla="*/ 194786 h 514350"/>
                <a:gd name="connsiteX5917" fmla="*/ 2304574 w 6400800"/>
                <a:gd name="connsiteY5917" fmla="*/ 197644 h 514350"/>
                <a:gd name="connsiteX5918" fmla="*/ 2305526 w 6400800"/>
                <a:gd name="connsiteY5918" fmla="*/ 200501 h 514350"/>
                <a:gd name="connsiteX5919" fmla="*/ 2303621 w 6400800"/>
                <a:gd name="connsiteY5919" fmla="*/ 205264 h 514350"/>
                <a:gd name="connsiteX5920" fmla="*/ 2304574 w 6400800"/>
                <a:gd name="connsiteY5920" fmla="*/ 197644 h 514350"/>
                <a:gd name="connsiteX5921" fmla="*/ 2297906 w 6400800"/>
                <a:gd name="connsiteY5921" fmla="*/ 272891 h 514350"/>
                <a:gd name="connsiteX5922" fmla="*/ 2298859 w 6400800"/>
                <a:gd name="connsiteY5922" fmla="*/ 256699 h 514350"/>
                <a:gd name="connsiteX5923" fmla="*/ 2299811 w 6400800"/>
                <a:gd name="connsiteY5923" fmla="*/ 250984 h 514350"/>
                <a:gd name="connsiteX5924" fmla="*/ 2308384 w 6400800"/>
                <a:gd name="connsiteY5924" fmla="*/ 211931 h 514350"/>
                <a:gd name="connsiteX5925" fmla="*/ 2309336 w 6400800"/>
                <a:gd name="connsiteY5925" fmla="*/ 215741 h 514350"/>
                <a:gd name="connsiteX5926" fmla="*/ 2311241 w 6400800"/>
                <a:gd name="connsiteY5926" fmla="*/ 221456 h 514350"/>
                <a:gd name="connsiteX5927" fmla="*/ 2311241 w 6400800"/>
                <a:gd name="connsiteY5927" fmla="*/ 221456 h 514350"/>
                <a:gd name="connsiteX5928" fmla="*/ 2304574 w 6400800"/>
                <a:gd name="connsiteY5928" fmla="*/ 253841 h 514350"/>
                <a:gd name="connsiteX5929" fmla="*/ 2302669 w 6400800"/>
                <a:gd name="connsiteY5929" fmla="*/ 251936 h 514350"/>
                <a:gd name="connsiteX5930" fmla="*/ 2304574 w 6400800"/>
                <a:gd name="connsiteY5930" fmla="*/ 253841 h 514350"/>
                <a:gd name="connsiteX5931" fmla="*/ 2299811 w 6400800"/>
                <a:gd name="connsiteY5931" fmla="*/ 274796 h 514350"/>
                <a:gd name="connsiteX5932" fmla="*/ 2294096 w 6400800"/>
                <a:gd name="connsiteY5932" fmla="*/ 300514 h 514350"/>
                <a:gd name="connsiteX5933" fmla="*/ 2297906 w 6400800"/>
                <a:gd name="connsiteY5933" fmla="*/ 272891 h 514350"/>
                <a:gd name="connsiteX5934" fmla="*/ 2271236 w 6400800"/>
                <a:gd name="connsiteY5934" fmla="*/ 369094 h 514350"/>
                <a:gd name="connsiteX5935" fmla="*/ 2270284 w 6400800"/>
                <a:gd name="connsiteY5935" fmla="*/ 376714 h 514350"/>
                <a:gd name="connsiteX5936" fmla="*/ 2270284 w 6400800"/>
                <a:gd name="connsiteY5936" fmla="*/ 376714 h 514350"/>
                <a:gd name="connsiteX5937" fmla="*/ 2270284 w 6400800"/>
                <a:gd name="connsiteY5937" fmla="*/ 372904 h 514350"/>
                <a:gd name="connsiteX5938" fmla="*/ 2271236 w 6400800"/>
                <a:gd name="connsiteY5938" fmla="*/ 369094 h 514350"/>
                <a:gd name="connsiteX5939" fmla="*/ 2252186 w 6400800"/>
                <a:gd name="connsiteY5939" fmla="*/ 297656 h 514350"/>
                <a:gd name="connsiteX5940" fmla="*/ 2251234 w 6400800"/>
                <a:gd name="connsiteY5940" fmla="*/ 311944 h 514350"/>
                <a:gd name="connsiteX5941" fmla="*/ 2250281 w 6400800"/>
                <a:gd name="connsiteY5941" fmla="*/ 308134 h 514350"/>
                <a:gd name="connsiteX5942" fmla="*/ 2252186 w 6400800"/>
                <a:gd name="connsiteY5942" fmla="*/ 297656 h 514350"/>
                <a:gd name="connsiteX5943" fmla="*/ 2215991 w 6400800"/>
                <a:gd name="connsiteY5943" fmla="*/ 252889 h 514350"/>
                <a:gd name="connsiteX5944" fmla="*/ 2215991 w 6400800"/>
                <a:gd name="connsiteY5944" fmla="*/ 256699 h 514350"/>
                <a:gd name="connsiteX5945" fmla="*/ 2215991 w 6400800"/>
                <a:gd name="connsiteY5945" fmla="*/ 256699 h 514350"/>
                <a:gd name="connsiteX5946" fmla="*/ 2215991 w 6400800"/>
                <a:gd name="connsiteY5946" fmla="*/ 252889 h 514350"/>
                <a:gd name="connsiteX5947" fmla="*/ 2211229 w 6400800"/>
                <a:gd name="connsiteY5947" fmla="*/ 281464 h 514350"/>
                <a:gd name="connsiteX5948" fmla="*/ 2214086 w 6400800"/>
                <a:gd name="connsiteY5948" fmla="*/ 260509 h 514350"/>
                <a:gd name="connsiteX5949" fmla="*/ 2215039 w 6400800"/>
                <a:gd name="connsiteY5949" fmla="*/ 261461 h 514350"/>
                <a:gd name="connsiteX5950" fmla="*/ 2215039 w 6400800"/>
                <a:gd name="connsiteY5950" fmla="*/ 267176 h 514350"/>
                <a:gd name="connsiteX5951" fmla="*/ 2212181 w 6400800"/>
                <a:gd name="connsiteY5951" fmla="*/ 299561 h 514350"/>
                <a:gd name="connsiteX5952" fmla="*/ 2206466 w 6400800"/>
                <a:gd name="connsiteY5952" fmla="*/ 309086 h 514350"/>
                <a:gd name="connsiteX5953" fmla="*/ 2211229 w 6400800"/>
                <a:gd name="connsiteY5953" fmla="*/ 281464 h 514350"/>
                <a:gd name="connsiteX5954" fmla="*/ 2205514 w 6400800"/>
                <a:gd name="connsiteY5954" fmla="*/ 337661 h 514350"/>
                <a:gd name="connsiteX5955" fmla="*/ 2204561 w 6400800"/>
                <a:gd name="connsiteY5955" fmla="*/ 339566 h 514350"/>
                <a:gd name="connsiteX5956" fmla="*/ 2204561 w 6400800"/>
                <a:gd name="connsiteY5956" fmla="*/ 340519 h 514350"/>
                <a:gd name="connsiteX5957" fmla="*/ 2205514 w 6400800"/>
                <a:gd name="connsiteY5957" fmla="*/ 337661 h 514350"/>
                <a:gd name="connsiteX5958" fmla="*/ 2183606 w 6400800"/>
                <a:gd name="connsiteY5958" fmla="*/ 336709 h 514350"/>
                <a:gd name="connsiteX5959" fmla="*/ 2185511 w 6400800"/>
                <a:gd name="connsiteY5959" fmla="*/ 345281 h 514350"/>
                <a:gd name="connsiteX5960" fmla="*/ 2184559 w 6400800"/>
                <a:gd name="connsiteY5960" fmla="*/ 350044 h 514350"/>
                <a:gd name="connsiteX5961" fmla="*/ 2183606 w 6400800"/>
                <a:gd name="connsiteY5961" fmla="*/ 340519 h 514350"/>
                <a:gd name="connsiteX5962" fmla="*/ 2183606 w 6400800"/>
                <a:gd name="connsiteY5962" fmla="*/ 337661 h 514350"/>
                <a:gd name="connsiteX5963" fmla="*/ 2183606 w 6400800"/>
                <a:gd name="connsiteY5963" fmla="*/ 336709 h 514350"/>
                <a:gd name="connsiteX5964" fmla="*/ 2178844 w 6400800"/>
                <a:gd name="connsiteY5964" fmla="*/ 345281 h 514350"/>
                <a:gd name="connsiteX5965" fmla="*/ 2178844 w 6400800"/>
                <a:gd name="connsiteY5965" fmla="*/ 357664 h 514350"/>
                <a:gd name="connsiteX5966" fmla="*/ 2175986 w 6400800"/>
                <a:gd name="connsiteY5966" fmla="*/ 350996 h 514350"/>
                <a:gd name="connsiteX5967" fmla="*/ 2178844 w 6400800"/>
                <a:gd name="connsiteY5967" fmla="*/ 345281 h 514350"/>
                <a:gd name="connsiteX5968" fmla="*/ 2150269 w 6400800"/>
                <a:gd name="connsiteY5968" fmla="*/ 278606 h 514350"/>
                <a:gd name="connsiteX5969" fmla="*/ 2162651 w 6400800"/>
                <a:gd name="connsiteY5969" fmla="*/ 232886 h 514350"/>
                <a:gd name="connsiteX5970" fmla="*/ 2161699 w 6400800"/>
                <a:gd name="connsiteY5970" fmla="*/ 235744 h 514350"/>
                <a:gd name="connsiteX5971" fmla="*/ 2157889 w 6400800"/>
                <a:gd name="connsiteY5971" fmla="*/ 253841 h 514350"/>
                <a:gd name="connsiteX5972" fmla="*/ 2154079 w 6400800"/>
                <a:gd name="connsiteY5972" fmla="*/ 274796 h 514350"/>
                <a:gd name="connsiteX5973" fmla="*/ 2151221 w 6400800"/>
                <a:gd name="connsiteY5973" fmla="*/ 293846 h 514350"/>
                <a:gd name="connsiteX5974" fmla="*/ 2148364 w 6400800"/>
                <a:gd name="connsiteY5974" fmla="*/ 288131 h 514350"/>
                <a:gd name="connsiteX5975" fmla="*/ 2150269 w 6400800"/>
                <a:gd name="connsiteY5975" fmla="*/ 296704 h 514350"/>
                <a:gd name="connsiteX5976" fmla="*/ 2147411 w 6400800"/>
                <a:gd name="connsiteY5976" fmla="*/ 314801 h 514350"/>
                <a:gd name="connsiteX5977" fmla="*/ 2140744 w 6400800"/>
                <a:gd name="connsiteY5977" fmla="*/ 305276 h 514350"/>
                <a:gd name="connsiteX5978" fmla="*/ 2150269 w 6400800"/>
                <a:gd name="connsiteY5978" fmla="*/ 278606 h 514350"/>
                <a:gd name="connsiteX5979" fmla="*/ 2142649 w 6400800"/>
                <a:gd name="connsiteY5979" fmla="*/ 305276 h 514350"/>
                <a:gd name="connsiteX5980" fmla="*/ 2148364 w 6400800"/>
                <a:gd name="connsiteY5980" fmla="*/ 319564 h 514350"/>
                <a:gd name="connsiteX5981" fmla="*/ 2148364 w 6400800"/>
                <a:gd name="connsiteY5981" fmla="*/ 320516 h 514350"/>
                <a:gd name="connsiteX5982" fmla="*/ 2148364 w 6400800"/>
                <a:gd name="connsiteY5982" fmla="*/ 321469 h 514350"/>
                <a:gd name="connsiteX5983" fmla="*/ 2145506 w 6400800"/>
                <a:gd name="connsiteY5983" fmla="*/ 343376 h 514350"/>
                <a:gd name="connsiteX5984" fmla="*/ 2139791 w 6400800"/>
                <a:gd name="connsiteY5984" fmla="*/ 324326 h 514350"/>
                <a:gd name="connsiteX5985" fmla="*/ 2138839 w 6400800"/>
                <a:gd name="connsiteY5985" fmla="*/ 320516 h 514350"/>
                <a:gd name="connsiteX5986" fmla="*/ 2142649 w 6400800"/>
                <a:gd name="connsiteY5986" fmla="*/ 305276 h 514350"/>
                <a:gd name="connsiteX5987" fmla="*/ 2058829 w 6400800"/>
                <a:gd name="connsiteY5987" fmla="*/ 353854 h 514350"/>
                <a:gd name="connsiteX5988" fmla="*/ 2056924 w 6400800"/>
                <a:gd name="connsiteY5988" fmla="*/ 366236 h 514350"/>
                <a:gd name="connsiteX5989" fmla="*/ 2055971 w 6400800"/>
                <a:gd name="connsiteY5989" fmla="*/ 361474 h 514350"/>
                <a:gd name="connsiteX5990" fmla="*/ 2054066 w 6400800"/>
                <a:gd name="connsiteY5990" fmla="*/ 352901 h 514350"/>
                <a:gd name="connsiteX5991" fmla="*/ 2054066 w 6400800"/>
                <a:gd name="connsiteY5991" fmla="*/ 351949 h 514350"/>
                <a:gd name="connsiteX5992" fmla="*/ 2059781 w 6400800"/>
                <a:gd name="connsiteY5992" fmla="*/ 338614 h 514350"/>
                <a:gd name="connsiteX5993" fmla="*/ 2060734 w 6400800"/>
                <a:gd name="connsiteY5993" fmla="*/ 343376 h 514350"/>
                <a:gd name="connsiteX5994" fmla="*/ 2058829 w 6400800"/>
                <a:gd name="connsiteY5994" fmla="*/ 353854 h 514350"/>
                <a:gd name="connsiteX5995" fmla="*/ 2081689 w 6400800"/>
                <a:gd name="connsiteY5995" fmla="*/ 350044 h 514350"/>
                <a:gd name="connsiteX5996" fmla="*/ 2079784 w 6400800"/>
                <a:gd name="connsiteY5996" fmla="*/ 354806 h 514350"/>
                <a:gd name="connsiteX5997" fmla="*/ 2077879 w 6400800"/>
                <a:gd name="connsiteY5997" fmla="*/ 347186 h 514350"/>
                <a:gd name="connsiteX5998" fmla="*/ 2077879 w 6400800"/>
                <a:gd name="connsiteY5998" fmla="*/ 344329 h 514350"/>
                <a:gd name="connsiteX5999" fmla="*/ 2080736 w 6400800"/>
                <a:gd name="connsiteY5999" fmla="*/ 348139 h 514350"/>
                <a:gd name="connsiteX6000" fmla="*/ 2081689 w 6400800"/>
                <a:gd name="connsiteY6000" fmla="*/ 350044 h 514350"/>
                <a:gd name="connsiteX6001" fmla="*/ 2081689 w 6400800"/>
                <a:gd name="connsiteY6001" fmla="*/ 350044 h 514350"/>
                <a:gd name="connsiteX6002" fmla="*/ 2081689 w 6400800"/>
                <a:gd name="connsiteY6002" fmla="*/ 339566 h 514350"/>
                <a:gd name="connsiteX6003" fmla="*/ 2081689 w 6400800"/>
                <a:gd name="connsiteY6003" fmla="*/ 341471 h 514350"/>
                <a:gd name="connsiteX6004" fmla="*/ 2078831 w 6400800"/>
                <a:gd name="connsiteY6004" fmla="*/ 337661 h 514350"/>
                <a:gd name="connsiteX6005" fmla="*/ 2079784 w 6400800"/>
                <a:gd name="connsiteY6005" fmla="*/ 330041 h 514350"/>
                <a:gd name="connsiteX6006" fmla="*/ 2081689 w 6400800"/>
                <a:gd name="connsiteY6006" fmla="*/ 339566 h 514350"/>
                <a:gd name="connsiteX6007" fmla="*/ 2081689 w 6400800"/>
                <a:gd name="connsiteY6007" fmla="*/ 339566 h 514350"/>
                <a:gd name="connsiteX6008" fmla="*/ 2085499 w 6400800"/>
                <a:gd name="connsiteY6008" fmla="*/ 290036 h 514350"/>
                <a:gd name="connsiteX6009" fmla="*/ 2084546 w 6400800"/>
                <a:gd name="connsiteY6009" fmla="*/ 307181 h 514350"/>
                <a:gd name="connsiteX6010" fmla="*/ 2083594 w 6400800"/>
                <a:gd name="connsiteY6010" fmla="*/ 303371 h 514350"/>
                <a:gd name="connsiteX6011" fmla="*/ 2086451 w 6400800"/>
                <a:gd name="connsiteY6011" fmla="*/ 273844 h 514350"/>
                <a:gd name="connsiteX6012" fmla="*/ 2087404 w 6400800"/>
                <a:gd name="connsiteY6012" fmla="*/ 267176 h 514350"/>
                <a:gd name="connsiteX6013" fmla="*/ 2085499 w 6400800"/>
                <a:gd name="connsiteY6013" fmla="*/ 290036 h 514350"/>
                <a:gd name="connsiteX6014" fmla="*/ 2089309 w 6400800"/>
                <a:gd name="connsiteY6014" fmla="*/ 180499 h 514350"/>
                <a:gd name="connsiteX6015" fmla="*/ 2089309 w 6400800"/>
                <a:gd name="connsiteY6015" fmla="*/ 200501 h 514350"/>
                <a:gd name="connsiteX6016" fmla="*/ 2086451 w 6400800"/>
                <a:gd name="connsiteY6016" fmla="*/ 192881 h 514350"/>
                <a:gd name="connsiteX6017" fmla="*/ 2089309 w 6400800"/>
                <a:gd name="connsiteY6017" fmla="*/ 180499 h 514350"/>
                <a:gd name="connsiteX6018" fmla="*/ 2072164 w 6400800"/>
                <a:gd name="connsiteY6018" fmla="*/ 241459 h 514350"/>
                <a:gd name="connsiteX6019" fmla="*/ 2086451 w 6400800"/>
                <a:gd name="connsiteY6019" fmla="*/ 193834 h 514350"/>
                <a:gd name="connsiteX6020" fmla="*/ 2090261 w 6400800"/>
                <a:gd name="connsiteY6020" fmla="*/ 207169 h 514350"/>
                <a:gd name="connsiteX6021" fmla="*/ 2090261 w 6400800"/>
                <a:gd name="connsiteY6021" fmla="*/ 208121 h 514350"/>
                <a:gd name="connsiteX6022" fmla="*/ 2075974 w 6400800"/>
                <a:gd name="connsiteY6022" fmla="*/ 271939 h 514350"/>
                <a:gd name="connsiteX6023" fmla="*/ 2074069 w 6400800"/>
                <a:gd name="connsiteY6023" fmla="*/ 282416 h 514350"/>
                <a:gd name="connsiteX6024" fmla="*/ 2068354 w 6400800"/>
                <a:gd name="connsiteY6024" fmla="*/ 271939 h 514350"/>
                <a:gd name="connsiteX6025" fmla="*/ 2065496 w 6400800"/>
                <a:gd name="connsiteY6025" fmla="*/ 266224 h 514350"/>
                <a:gd name="connsiteX6026" fmla="*/ 2072164 w 6400800"/>
                <a:gd name="connsiteY6026" fmla="*/ 241459 h 514350"/>
                <a:gd name="connsiteX6027" fmla="*/ 2062639 w 6400800"/>
                <a:gd name="connsiteY6027" fmla="*/ 270034 h 514350"/>
                <a:gd name="connsiteX6028" fmla="*/ 2063591 w 6400800"/>
                <a:gd name="connsiteY6028" fmla="*/ 272891 h 514350"/>
                <a:gd name="connsiteX6029" fmla="*/ 2069306 w 6400800"/>
                <a:gd name="connsiteY6029" fmla="*/ 292894 h 514350"/>
                <a:gd name="connsiteX6030" fmla="*/ 2070259 w 6400800"/>
                <a:gd name="connsiteY6030" fmla="*/ 294799 h 514350"/>
                <a:gd name="connsiteX6031" fmla="*/ 2067401 w 6400800"/>
                <a:gd name="connsiteY6031" fmla="*/ 310039 h 514350"/>
                <a:gd name="connsiteX6032" fmla="*/ 2065496 w 6400800"/>
                <a:gd name="connsiteY6032" fmla="*/ 303371 h 514350"/>
                <a:gd name="connsiteX6033" fmla="*/ 2058829 w 6400800"/>
                <a:gd name="connsiteY6033" fmla="*/ 284321 h 514350"/>
                <a:gd name="connsiteX6034" fmla="*/ 2062639 w 6400800"/>
                <a:gd name="connsiteY6034" fmla="*/ 270034 h 514350"/>
                <a:gd name="connsiteX6035" fmla="*/ 2053114 w 6400800"/>
                <a:gd name="connsiteY6035" fmla="*/ 301466 h 514350"/>
                <a:gd name="connsiteX6036" fmla="*/ 2054066 w 6400800"/>
                <a:gd name="connsiteY6036" fmla="*/ 306229 h 514350"/>
                <a:gd name="connsiteX6037" fmla="*/ 2056924 w 6400800"/>
                <a:gd name="connsiteY6037" fmla="*/ 320516 h 514350"/>
                <a:gd name="connsiteX6038" fmla="*/ 2055971 w 6400800"/>
                <a:gd name="connsiteY6038" fmla="*/ 320516 h 514350"/>
                <a:gd name="connsiteX6039" fmla="*/ 2049304 w 6400800"/>
                <a:gd name="connsiteY6039" fmla="*/ 317659 h 514350"/>
                <a:gd name="connsiteX6040" fmla="*/ 2055971 w 6400800"/>
                <a:gd name="connsiteY6040" fmla="*/ 321469 h 514350"/>
                <a:gd name="connsiteX6041" fmla="*/ 2057876 w 6400800"/>
                <a:gd name="connsiteY6041" fmla="*/ 322421 h 514350"/>
                <a:gd name="connsiteX6042" fmla="*/ 2059781 w 6400800"/>
                <a:gd name="connsiteY6042" fmla="*/ 332899 h 514350"/>
                <a:gd name="connsiteX6043" fmla="*/ 2053114 w 6400800"/>
                <a:gd name="connsiteY6043" fmla="*/ 342424 h 514350"/>
                <a:gd name="connsiteX6044" fmla="*/ 2049304 w 6400800"/>
                <a:gd name="connsiteY6044" fmla="*/ 321469 h 514350"/>
                <a:gd name="connsiteX6045" fmla="*/ 2049304 w 6400800"/>
                <a:gd name="connsiteY6045" fmla="*/ 315754 h 514350"/>
                <a:gd name="connsiteX6046" fmla="*/ 2053114 w 6400800"/>
                <a:gd name="connsiteY6046" fmla="*/ 301466 h 514350"/>
                <a:gd name="connsiteX6047" fmla="*/ 2044541 w 6400800"/>
                <a:gd name="connsiteY6047" fmla="*/ 260509 h 514350"/>
                <a:gd name="connsiteX6048" fmla="*/ 2044541 w 6400800"/>
                <a:gd name="connsiteY6048" fmla="*/ 260509 h 514350"/>
                <a:gd name="connsiteX6049" fmla="*/ 2044541 w 6400800"/>
                <a:gd name="connsiteY6049" fmla="*/ 259556 h 514350"/>
                <a:gd name="connsiteX6050" fmla="*/ 2044541 w 6400800"/>
                <a:gd name="connsiteY6050" fmla="*/ 260509 h 514350"/>
                <a:gd name="connsiteX6051" fmla="*/ 2019776 w 6400800"/>
                <a:gd name="connsiteY6051" fmla="*/ 188119 h 514350"/>
                <a:gd name="connsiteX6052" fmla="*/ 2019776 w 6400800"/>
                <a:gd name="connsiteY6052" fmla="*/ 185261 h 514350"/>
                <a:gd name="connsiteX6053" fmla="*/ 2020729 w 6400800"/>
                <a:gd name="connsiteY6053" fmla="*/ 177641 h 514350"/>
                <a:gd name="connsiteX6054" fmla="*/ 2020729 w 6400800"/>
                <a:gd name="connsiteY6054" fmla="*/ 189071 h 514350"/>
                <a:gd name="connsiteX6055" fmla="*/ 2021681 w 6400800"/>
                <a:gd name="connsiteY6055" fmla="*/ 220504 h 514350"/>
                <a:gd name="connsiteX6056" fmla="*/ 2023586 w 6400800"/>
                <a:gd name="connsiteY6056" fmla="*/ 244316 h 514350"/>
                <a:gd name="connsiteX6057" fmla="*/ 2022634 w 6400800"/>
                <a:gd name="connsiteY6057" fmla="*/ 247174 h 514350"/>
                <a:gd name="connsiteX6058" fmla="*/ 2016919 w 6400800"/>
                <a:gd name="connsiteY6058" fmla="*/ 222409 h 514350"/>
                <a:gd name="connsiteX6059" fmla="*/ 2019776 w 6400800"/>
                <a:gd name="connsiteY6059" fmla="*/ 188119 h 514350"/>
                <a:gd name="connsiteX6060" fmla="*/ 1999774 w 6400800"/>
                <a:gd name="connsiteY6060" fmla="*/ 298609 h 514350"/>
                <a:gd name="connsiteX6061" fmla="*/ 1999774 w 6400800"/>
                <a:gd name="connsiteY6061" fmla="*/ 304324 h 514350"/>
                <a:gd name="connsiteX6062" fmla="*/ 1997869 w 6400800"/>
                <a:gd name="connsiteY6062" fmla="*/ 310039 h 514350"/>
                <a:gd name="connsiteX6063" fmla="*/ 1999774 w 6400800"/>
                <a:gd name="connsiteY6063" fmla="*/ 298609 h 514350"/>
                <a:gd name="connsiteX6064" fmla="*/ 1992154 w 6400800"/>
                <a:gd name="connsiteY6064" fmla="*/ 349091 h 514350"/>
                <a:gd name="connsiteX6065" fmla="*/ 1992154 w 6400800"/>
                <a:gd name="connsiteY6065" fmla="*/ 359569 h 514350"/>
                <a:gd name="connsiteX6066" fmla="*/ 1992154 w 6400800"/>
                <a:gd name="connsiteY6066" fmla="*/ 369094 h 514350"/>
                <a:gd name="connsiteX6067" fmla="*/ 1988344 w 6400800"/>
                <a:gd name="connsiteY6067" fmla="*/ 373856 h 514350"/>
                <a:gd name="connsiteX6068" fmla="*/ 1992154 w 6400800"/>
                <a:gd name="connsiteY6068" fmla="*/ 349091 h 514350"/>
                <a:gd name="connsiteX6069" fmla="*/ 1987391 w 6400800"/>
                <a:gd name="connsiteY6069" fmla="*/ 381476 h 514350"/>
                <a:gd name="connsiteX6070" fmla="*/ 1987391 w 6400800"/>
                <a:gd name="connsiteY6070" fmla="*/ 381476 h 514350"/>
                <a:gd name="connsiteX6071" fmla="*/ 1992154 w 6400800"/>
                <a:gd name="connsiteY6071" fmla="*/ 372904 h 514350"/>
                <a:gd name="connsiteX6072" fmla="*/ 1992154 w 6400800"/>
                <a:gd name="connsiteY6072" fmla="*/ 379571 h 514350"/>
                <a:gd name="connsiteX6073" fmla="*/ 1991201 w 6400800"/>
                <a:gd name="connsiteY6073" fmla="*/ 386239 h 514350"/>
                <a:gd name="connsiteX6074" fmla="*/ 1988344 w 6400800"/>
                <a:gd name="connsiteY6074" fmla="*/ 400526 h 514350"/>
                <a:gd name="connsiteX6075" fmla="*/ 1988344 w 6400800"/>
                <a:gd name="connsiteY6075" fmla="*/ 399574 h 514350"/>
                <a:gd name="connsiteX6076" fmla="*/ 1985486 w 6400800"/>
                <a:gd name="connsiteY6076" fmla="*/ 392906 h 514350"/>
                <a:gd name="connsiteX6077" fmla="*/ 1987391 w 6400800"/>
                <a:gd name="connsiteY6077" fmla="*/ 381476 h 514350"/>
                <a:gd name="connsiteX6078" fmla="*/ 1968341 w 6400800"/>
                <a:gd name="connsiteY6078" fmla="*/ 290989 h 514350"/>
                <a:gd name="connsiteX6079" fmla="*/ 1967389 w 6400800"/>
                <a:gd name="connsiteY6079" fmla="*/ 297656 h 514350"/>
                <a:gd name="connsiteX6080" fmla="*/ 1966436 w 6400800"/>
                <a:gd name="connsiteY6080" fmla="*/ 305276 h 514350"/>
                <a:gd name="connsiteX6081" fmla="*/ 1965484 w 6400800"/>
                <a:gd name="connsiteY6081" fmla="*/ 318611 h 514350"/>
                <a:gd name="connsiteX6082" fmla="*/ 1964531 w 6400800"/>
                <a:gd name="connsiteY6082" fmla="*/ 304324 h 514350"/>
                <a:gd name="connsiteX6083" fmla="*/ 1964531 w 6400800"/>
                <a:gd name="connsiteY6083" fmla="*/ 300514 h 514350"/>
                <a:gd name="connsiteX6084" fmla="*/ 1968341 w 6400800"/>
                <a:gd name="connsiteY6084" fmla="*/ 290989 h 514350"/>
                <a:gd name="connsiteX6085" fmla="*/ 1937861 w 6400800"/>
                <a:gd name="connsiteY6085" fmla="*/ 310039 h 514350"/>
                <a:gd name="connsiteX6086" fmla="*/ 1937861 w 6400800"/>
                <a:gd name="connsiteY6086" fmla="*/ 302419 h 514350"/>
                <a:gd name="connsiteX6087" fmla="*/ 1937861 w 6400800"/>
                <a:gd name="connsiteY6087" fmla="*/ 295751 h 514350"/>
                <a:gd name="connsiteX6088" fmla="*/ 1938814 w 6400800"/>
                <a:gd name="connsiteY6088" fmla="*/ 306229 h 514350"/>
                <a:gd name="connsiteX6089" fmla="*/ 1937861 w 6400800"/>
                <a:gd name="connsiteY6089" fmla="*/ 310039 h 514350"/>
                <a:gd name="connsiteX6090" fmla="*/ 1938814 w 6400800"/>
                <a:gd name="connsiteY6090" fmla="*/ 272891 h 514350"/>
                <a:gd name="connsiteX6091" fmla="*/ 1936909 w 6400800"/>
                <a:gd name="connsiteY6091" fmla="*/ 266224 h 514350"/>
                <a:gd name="connsiteX6092" fmla="*/ 1936909 w 6400800"/>
                <a:gd name="connsiteY6092" fmla="*/ 261461 h 514350"/>
                <a:gd name="connsiteX6093" fmla="*/ 1936909 w 6400800"/>
                <a:gd name="connsiteY6093" fmla="*/ 246221 h 514350"/>
                <a:gd name="connsiteX6094" fmla="*/ 1938814 w 6400800"/>
                <a:gd name="connsiteY6094" fmla="*/ 272891 h 514350"/>
                <a:gd name="connsiteX6095" fmla="*/ 1900714 w 6400800"/>
                <a:gd name="connsiteY6095" fmla="*/ 338614 h 514350"/>
                <a:gd name="connsiteX6096" fmla="*/ 1900714 w 6400800"/>
                <a:gd name="connsiteY6096" fmla="*/ 333851 h 514350"/>
                <a:gd name="connsiteX6097" fmla="*/ 1902619 w 6400800"/>
                <a:gd name="connsiteY6097" fmla="*/ 329089 h 514350"/>
                <a:gd name="connsiteX6098" fmla="*/ 1904524 w 6400800"/>
                <a:gd name="connsiteY6098" fmla="*/ 325279 h 514350"/>
                <a:gd name="connsiteX6099" fmla="*/ 1900714 w 6400800"/>
                <a:gd name="connsiteY6099" fmla="*/ 338614 h 514350"/>
                <a:gd name="connsiteX6100" fmla="*/ 1915954 w 6400800"/>
                <a:gd name="connsiteY6100" fmla="*/ 436721 h 514350"/>
                <a:gd name="connsiteX6101" fmla="*/ 1915954 w 6400800"/>
                <a:gd name="connsiteY6101" fmla="*/ 433864 h 514350"/>
                <a:gd name="connsiteX6102" fmla="*/ 1916906 w 6400800"/>
                <a:gd name="connsiteY6102" fmla="*/ 434816 h 514350"/>
                <a:gd name="connsiteX6103" fmla="*/ 1915954 w 6400800"/>
                <a:gd name="connsiteY6103" fmla="*/ 436721 h 514350"/>
                <a:gd name="connsiteX6104" fmla="*/ 1920716 w 6400800"/>
                <a:gd name="connsiteY6104" fmla="*/ 401479 h 514350"/>
                <a:gd name="connsiteX6105" fmla="*/ 1919764 w 6400800"/>
                <a:gd name="connsiteY6105" fmla="*/ 407194 h 514350"/>
                <a:gd name="connsiteX6106" fmla="*/ 1917859 w 6400800"/>
                <a:gd name="connsiteY6106" fmla="*/ 404336 h 514350"/>
                <a:gd name="connsiteX6107" fmla="*/ 1919764 w 6400800"/>
                <a:gd name="connsiteY6107" fmla="*/ 398621 h 514350"/>
                <a:gd name="connsiteX6108" fmla="*/ 1920716 w 6400800"/>
                <a:gd name="connsiteY6108" fmla="*/ 401479 h 514350"/>
                <a:gd name="connsiteX6109" fmla="*/ 1917859 w 6400800"/>
                <a:gd name="connsiteY6109" fmla="*/ 331946 h 514350"/>
                <a:gd name="connsiteX6110" fmla="*/ 1919764 w 6400800"/>
                <a:gd name="connsiteY6110" fmla="*/ 337661 h 514350"/>
                <a:gd name="connsiteX6111" fmla="*/ 1919764 w 6400800"/>
                <a:gd name="connsiteY6111" fmla="*/ 337661 h 514350"/>
                <a:gd name="connsiteX6112" fmla="*/ 1918811 w 6400800"/>
                <a:gd name="connsiteY6112" fmla="*/ 338614 h 514350"/>
                <a:gd name="connsiteX6113" fmla="*/ 1916906 w 6400800"/>
                <a:gd name="connsiteY6113" fmla="*/ 342424 h 514350"/>
                <a:gd name="connsiteX6114" fmla="*/ 1916906 w 6400800"/>
                <a:gd name="connsiteY6114" fmla="*/ 341471 h 514350"/>
                <a:gd name="connsiteX6115" fmla="*/ 1915954 w 6400800"/>
                <a:gd name="connsiteY6115" fmla="*/ 344329 h 514350"/>
                <a:gd name="connsiteX6116" fmla="*/ 1915001 w 6400800"/>
                <a:gd name="connsiteY6116" fmla="*/ 345281 h 514350"/>
                <a:gd name="connsiteX6117" fmla="*/ 1917859 w 6400800"/>
                <a:gd name="connsiteY6117" fmla="*/ 331946 h 514350"/>
                <a:gd name="connsiteX6118" fmla="*/ 1919764 w 6400800"/>
                <a:gd name="connsiteY6118" fmla="*/ 360521 h 514350"/>
                <a:gd name="connsiteX6119" fmla="*/ 1919764 w 6400800"/>
                <a:gd name="connsiteY6119" fmla="*/ 364331 h 514350"/>
                <a:gd name="connsiteX6120" fmla="*/ 1915001 w 6400800"/>
                <a:gd name="connsiteY6120" fmla="*/ 373856 h 514350"/>
                <a:gd name="connsiteX6121" fmla="*/ 1908334 w 6400800"/>
                <a:gd name="connsiteY6121" fmla="*/ 388144 h 514350"/>
                <a:gd name="connsiteX6122" fmla="*/ 1907381 w 6400800"/>
                <a:gd name="connsiteY6122" fmla="*/ 387191 h 514350"/>
                <a:gd name="connsiteX6123" fmla="*/ 1907381 w 6400800"/>
                <a:gd name="connsiteY6123" fmla="*/ 385286 h 514350"/>
                <a:gd name="connsiteX6124" fmla="*/ 1910239 w 6400800"/>
                <a:gd name="connsiteY6124" fmla="*/ 380524 h 514350"/>
                <a:gd name="connsiteX6125" fmla="*/ 1919764 w 6400800"/>
                <a:gd name="connsiteY6125" fmla="*/ 360521 h 514350"/>
                <a:gd name="connsiteX6126" fmla="*/ 1910239 w 6400800"/>
                <a:gd name="connsiteY6126" fmla="*/ 299561 h 514350"/>
                <a:gd name="connsiteX6127" fmla="*/ 1908334 w 6400800"/>
                <a:gd name="connsiteY6127" fmla="*/ 305276 h 514350"/>
                <a:gd name="connsiteX6128" fmla="*/ 1908334 w 6400800"/>
                <a:gd name="connsiteY6128" fmla="*/ 305276 h 514350"/>
                <a:gd name="connsiteX6129" fmla="*/ 1910239 w 6400800"/>
                <a:gd name="connsiteY6129" fmla="*/ 299561 h 514350"/>
                <a:gd name="connsiteX6130" fmla="*/ 1906429 w 6400800"/>
                <a:gd name="connsiteY6130" fmla="*/ 313849 h 514350"/>
                <a:gd name="connsiteX6131" fmla="*/ 1908334 w 6400800"/>
                <a:gd name="connsiteY6131" fmla="*/ 309086 h 514350"/>
                <a:gd name="connsiteX6132" fmla="*/ 1908334 w 6400800"/>
                <a:gd name="connsiteY6132" fmla="*/ 310039 h 514350"/>
                <a:gd name="connsiteX6133" fmla="*/ 1906429 w 6400800"/>
                <a:gd name="connsiteY6133" fmla="*/ 315754 h 514350"/>
                <a:gd name="connsiteX6134" fmla="*/ 1905476 w 6400800"/>
                <a:gd name="connsiteY6134" fmla="*/ 316706 h 514350"/>
                <a:gd name="connsiteX6135" fmla="*/ 1906429 w 6400800"/>
                <a:gd name="connsiteY6135" fmla="*/ 313849 h 514350"/>
                <a:gd name="connsiteX6136" fmla="*/ 1893094 w 6400800"/>
                <a:gd name="connsiteY6136" fmla="*/ 259556 h 514350"/>
                <a:gd name="connsiteX6137" fmla="*/ 1894046 w 6400800"/>
                <a:gd name="connsiteY6137" fmla="*/ 256699 h 514350"/>
                <a:gd name="connsiteX6138" fmla="*/ 1894999 w 6400800"/>
                <a:gd name="connsiteY6138" fmla="*/ 256699 h 514350"/>
                <a:gd name="connsiteX6139" fmla="*/ 1899761 w 6400800"/>
                <a:gd name="connsiteY6139" fmla="*/ 260509 h 514350"/>
                <a:gd name="connsiteX6140" fmla="*/ 1904524 w 6400800"/>
                <a:gd name="connsiteY6140" fmla="*/ 275749 h 514350"/>
                <a:gd name="connsiteX6141" fmla="*/ 1895951 w 6400800"/>
                <a:gd name="connsiteY6141" fmla="*/ 297656 h 514350"/>
                <a:gd name="connsiteX6142" fmla="*/ 1894046 w 6400800"/>
                <a:gd name="connsiteY6142" fmla="*/ 281464 h 514350"/>
                <a:gd name="connsiteX6143" fmla="*/ 1892141 w 6400800"/>
                <a:gd name="connsiteY6143" fmla="*/ 270034 h 514350"/>
                <a:gd name="connsiteX6144" fmla="*/ 1893094 w 6400800"/>
                <a:gd name="connsiteY6144" fmla="*/ 272891 h 514350"/>
                <a:gd name="connsiteX6145" fmla="*/ 1893094 w 6400800"/>
                <a:gd name="connsiteY6145" fmla="*/ 259556 h 514350"/>
                <a:gd name="connsiteX6146" fmla="*/ 1841659 w 6400800"/>
                <a:gd name="connsiteY6146" fmla="*/ 297656 h 514350"/>
                <a:gd name="connsiteX6147" fmla="*/ 1840706 w 6400800"/>
                <a:gd name="connsiteY6147" fmla="*/ 313849 h 514350"/>
                <a:gd name="connsiteX6148" fmla="*/ 1838801 w 6400800"/>
                <a:gd name="connsiteY6148" fmla="*/ 294799 h 514350"/>
                <a:gd name="connsiteX6149" fmla="*/ 1838801 w 6400800"/>
                <a:gd name="connsiteY6149" fmla="*/ 290989 h 514350"/>
                <a:gd name="connsiteX6150" fmla="*/ 1841659 w 6400800"/>
                <a:gd name="connsiteY6150" fmla="*/ 297656 h 514350"/>
                <a:gd name="connsiteX6151" fmla="*/ 1822609 w 6400800"/>
                <a:gd name="connsiteY6151" fmla="*/ 363379 h 514350"/>
                <a:gd name="connsiteX6152" fmla="*/ 1826419 w 6400800"/>
                <a:gd name="connsiteY6152" fmla="*/ 353854 h 514350"/>
                <a:gd name="connsiteX6153" fmla="*/ 1827371 w 6400800"/>
                <a:gd name="connsiteY6153" fmla="*/ 364331 h 514350"/>
                <a:gd name="connsiteX6154" fmla="*/ 1823561 w 6400800"/>
                <a:gd name="connsiteY6154" fmla="*/ 368141 h 514350"/>
                <a:gd name="connsiteX6155" fmla="*/ 1822609 w 6400800"/>
                <a:gd name="connsiteY6155" fmla="*/ 363379 h 514350"/>
                <a:gd name="connsiteX6156" fmla="*/ 1828324 w 6400800"/>
                <a:gd name="connsiteY6156" fmla="*/ 403384 h 514350"/>
                <a:gd name="connsiteX6157" fmla="*/ 1827371 w 6400800"/>
                <a:gd name="connsiteY6157" fmla="*/ 400526 h 514350"/>
                <a:gd name="connsiteX6158" fmla="*/ 1825466 w 6400800"/>
                <a:gd name="connsiteY6158" fmla="*/ 381476 h 514350"/>
                <a:gd name="connsiteX6159" fmla="*/ 1828324 w 6400800"/>
                <a:gd name="connsiteY6159" fmla="*/ 377666 h 514350"/>
                <a:gd name="connsiteX6160" fmla="*/ 1829276 w 6400800"/>
                <a:gd name="connsiteY6160" fmla="*/ 399574 h 514350"/>
                <a:gd name="connsiteX6161" fmla="*/ 1828324 w 6400800"/>
                <a:gd name="connsiteY6161" fmla="*/ 403384 h 514350"/>
                <a:gd name="connsiteX6162" fmla="*/ 1833086 w 6400800"/>
                <a:gd name="connsiteY6162" fmla="*/ 339566 h 514350"/>
                <a:gd name="connsiteX6163" fmla="*/ 1833086 w 6400800"/>
                <a:gd name="connsiteY6163" fmla="*/ 339566 h 514350"/>
                <a:gd name="connsiteX6164" fmla="*/ 1833086 w 6400800"/>
                <a:gd name="connsiteY6164" fmla="*/ 340519 h 514350"/>
                <a:gd name="connsiteX6165" fmla="*/ 1833086 w 6400800"/>
                <a:gd name="connsiteY6165" fmla="*/ 339566 h 514350"/>
                <a:gd name="connsiteX6166" fmla="*/ 1824514 w 6400800"/>
                <a:gd name="connsiteY6166" fmla="*/ 272891 h 514350"/>
                <a:gd name="connsiteX6167" fmla="*/ 1824514 w 6400800"/>
                <a:gd name="connsiteY6167" fmla="*/ 263366 h 514350"/>
                <a:gd name="connsiteX6168" fmla="*/ 1835944 w 6400800"/>
                <a:gd name="connsiteY6168" fmla="*/ 285274 h 514350"/>
                <a:gd name="connsiteX6169" fmla="*/ 1834991 w 6400800"/>
                <a:gd name="connsiteY6169" fmla="*/ 294799 h 514350"/>
                <a:gd name="connsiteX6170" fmla="*/ 1834039 w 6400800"/>
                <a:gd name="connsiteY6170" fmla="*/ 320516 h 514350"/>
                <a:gd name="connsiteX6171" fmla="*/ 1834039 w 6400800"/>
                <a:gd name="connsiteY6171" fmla="*/ 330994 h 514350"/>
                <a:gd name="connsiteX6172" fmla="*/ 1833086 w 6400800"/>
                <a:gd name="connsiteY6172" fmla="*/ 331946 h 514350"/>
                <a:gd name="connsiteX6173" fmla="*/ 1832134 w 6400800"/>
                <a:gd name="connsiteY6173" fmla="*/ 332899 h 514350"/>
                <a:gd name="connsiteX6174" fmla="*/ 1827371 w 6400800"/>
                <a:gd name="connsiteY6174" fmla="*/ 316706 h 514350"/>
                <a:gd name="connsiteX6175" fmla="*/ 1822609 w 6400800"/>
                <a:gd name="connsiteY6175" fmla="*/ 303371 h 514350"/>
                <a:gd name="connsiteX6176" fmla="*/ 1824514 w 6400800"/>
                <a:gd name="connsiteY6176" fmla="*/ 272891 h 514350"/>
                <a:gd name="connsiteX6177" fmla="*/ 1822609 w 6400800"/>
                <a:gd name="connsiteY6177" fmla="*/ 309086 h 514350"/>
                <a:gd name="connsiteX6178" fmla="*/ 1823561 w 6400800"/>
                <a:gd name="connsiteY6178" fmla="*/ 317659 h 514350"/>
                <a:gd name="connsiteX6179" fmla="*/ 1825466 w 6400800"/>
                <a:gd name="connsiteY6179" fmla="*/ 338614 h 514350"/>
                <a:gd name="connsiteX6180" fmla="*/ 1825466 w 6400800"/>
                <a:gd name="connsiteY6180" fmla="*/ 340519 h 514350"/>
                <a:gd name="connsiteX6181" fmla="*/ 1820704 w 6400800"/>
                <a:gd name="connsiteY6181" fmla="*/ 348139 h 514350"/>
                <a:gd name="connsiteX6182" fmla="*/ 1820704 w 6400800"/>
                <a:gd name="connsiteY6182" fmla="*/ 332899 h 514350"/>
                <a:gd name="connsiteX6183" fmla="*/ 1820704 w 6400800"/>
                <a:gd name="connsiteY6183" fmla="*/ 331946 h 514350"/>
                <a:gd name="connsiteX6184" fmla="*/ 1822609 w 6400800"/>
                <a:gd name="connsiteY6184" fmla="*/ 309086 h 514350"/>
                <a:gd name="connsiteX6185" fmla="*/ 1763554 w 6400800"/>
                <a:gd name="connsiteY6185" fmla="*/ 411956 h 514350"/>
                <a:gd name="connsiteX6186" fmla="*/ 1762601 w 6400800"/>
                <a:gd name="connsiteY6186" fmla="*/ 406241 h 514350"/>
                <a:gd name="connsiteX6187" fmla="*/ 1761649 w 6400800"/>
                <a:gd name="connsiteY6187" fmla="*/ 397669 h 514350"/>
                <a:gd name="connsiteX6188" fmla="*/ 1761649 w 6400800"/>
                <a:gd name="connsiteY6188" fmla="*/ 397669 h 514350"/>
                <a:gd name="connsiteX6189" fmla="*/ 1764506 w 6400800"/>
                <a:gd name="connsiteY6189" fmla="*/ 400526 h 514350"/>
                <a:gd name="connsiteX6190" fmla="*/ 1763554 w 6400800"/>
                <a:gd name="connsiteY6190" fmla="*/ 411956 h 514350"/>
                <a:gd name="connsiteX6191" fmla="*/ 1766411 w 6400800"/>
                <a:gd name="connsiteY6191" fmla="*/ 379571 h 514350"/>
                <a:gd name="connsiteX6192" fmla="*/ 1766411 w 6400800"/>
                <a:gd name="connsiteY6192" fmla="*/ 379571 h 514350"/>
                <a:gd name="connsiteX6193" fmla="*/ 1766411 w 6400800"/>
                <a:gd name="connsiteY6193" fmla="*/ 377666 h 514350"/>
                <a:gd name="connsiteX6194" fmla="*/ 1766411 w 6400800"/>
                <a:gd name="connsiteY6194" fmla="*/ 379571 h 514350"/>
                <a:gd name="connsiteX6195" fmla="*/ 1792129 w 6400800"/>
                <a:gd name="connsiteY6195" fmla="*/ 251936 h 514350"/>
                <a:gd name="connsiteX6196" fmla="*/ 1802606 w 6400800"/>
                <a:gd name="connsiteY6196" fmla="*/ 219551 h 514350"/>
                <a:gd name="connsiteX6197" fmla="*/ 1802606 w 6400800"/>
                <a:gd name="connsiteY6197" fmla="*/ 219551 h 514350"/>
                <a:gd name="connsiteX6198" fmla="*/ 1801654 w 6400800"/>
                <a:gd name="connsiteY6198" fmla="*/ 274796 h 514350"/>
                <a:gd name="connsiteX6199" fmla="*/ 1800701 w 6400800"/>
                <a:gd name="connsiteY6199" fmla="*/ 327184 h 514350"/>
                <a:gd name="connsiteX6200" fmla="*/ 1794034 w 6400800"/>
                <a:gd name="connsiteY6200" fmla="*/ 310991 h 514350"/>
                <a:gd name="connsiteX6201" fmla="*/ 1788319 w 6400800"/>
                <a:gd name="connsiteY6201" fmla="*/ 294799 h 514350"/>
                <a:gd name="connsiteX6202" fmla="*/ 1787366 w 6400800"/>
                <a:gd name="connsiteY6202" fmla="*/ 292894 h 514350"/>
                <a:gd name="connsiteX6203" fmla="*/ 1786414 w 6400800"/>
                <a:gd name="connsiteY6203" fmla="*/ 287179 h 514350"/>
                <a:gd name="connsiteX6204" fmla="*/ 1788319 w 6400800"/>
                <a:gd name="connsiteY6204" fmla="*/ 279559 h 514350"/>
                <a:gd name="connsiteX6205" fmla="*/ 1787366 w 6400800"/>
                <a:gd name="connsiteY6205" fmla="*/ 275749 h 514350"/>
                <a:gd name="connsiteX6206" fmla="*/ 1785461 w 6400800"/>
                <a:gd name="connsiteY6206" fmla="*/ 274796 h 514350"/>
                <a:gd name="connsiteX6207" fmla="*/ 1785461 w 6400800"/>
                <a:gd name="connsiteY6207" fmla="*/ 274796 h 514350"/>
                <a:gd name="connsiteX6208" fmla="*/ 1792129 w 6400800"/>
                <a:gd name="connsiteY6208" fmla="*/ 251936 h 514350"/>
                <a:gd name="connsiteX6209" fmla="*/ 1785461 w 6400800"/>
                <a:gd name="connsiteY6209" fmla="*/ 276701 h 514350"/>
                <a:gd name="connsiteX6210" fmla="*/ 1786414 w 6400800"/>
                <a:gd name="connsiteY6210" fmla="*/ 278606 h 514350"/>
                <a:gd name="connsiteX6211" fmla="*/ 1786414 w 6400800"/>
                <a:gd name="connsiteY6211" fmla="*/ 282416 h 514350"/>
                <a:gd name="connsiteX6212" fmla="*/ 1785461 w 6400800"/>
                <a:gd name="connsiteY6212" fmla="*/ 276701 h 514350"/>
                <a:gd name="connsiteX6213" fmla="*/ 1785461 w 6400800"/>
                <a:gd name="connsiteY6213" fmla="*/ 276701 h 514350"/>
                <a:gd name="connsiteX6214" fmla="*/ 1776889 w 6400800"/>
                <a:gd name="connsiteY6214" fmla="*/ 330994 h 514350"/>
                <a:gd name="connsiteX6215" fmla="*/ 1785461 w 6400800"/>
                <a:gd name="connsiteY6215" fmla="*/ 376714 h 514350"/>
                <a:gd name="connsiteX6216" fmla="*/ 1786414 w 6400800"/>
                <a:gd name="connsiteY6216" fmla="*/ 385286 h 514350"/>
                <a:gd name="connsiteX6217" fmla="*/ 1784509 w 6400800"/>
                <a:gd name="connsiteY6217" fmla="*/ 382429 h 514350"/>
                <a:gd name="connsiteX6218" fmla="*/ 1785461 w 6400800"/>
                <a:gd name="connsiteY6218" fmla="*/ 374809 h 514350"/>
                <a:gd name="connsiteX6219" fmla="*/ 1783556 w 6400800"/>
                <a:gd name="connsiteY6219" fmla="*/ 380524 h 514350"/>
                <a:gd name="connsiteX6220" fmla="*/ 1776889 w 6400800"/>
                <a:gd name="connsiteY6220" fmla="*/ 370999 h 514350"/>
                <a:gd name="connsiteX6221" fmla="*/ 1776889 w 6400800"/>
                <a:gd name="connsiteY6221" fmla="*/ 337661 h 514350"/>
                <a:gd name="connsiteX6222" fmla="*/ 1776889 w 6400800"/>
                <a:gd name="connsiteY6222" fmla="*/ 330994 h 514350"/>
                <a:gd name="connsiteX6223" fmla="*/ 1755934 w 6400800"/>
                <a:gd name="connsiteY6223" fmla="*/ 211931 h 514350"/>
                <a:gd name="connsiteX6224" fmla="*/ 1761649 w 6400800"/>
                <a:gd name="connsiteY6224" fmla="*/ 233839 h 514350"/>
                <a:gd name="connsiteX6225" fmla="*/ 1762601 w 6400800"/>
                <a:gd name="connsiteY6225" fmla="*/ 238601 h 514350"/>
                <a:gd name="connsiteX6226" fmla="*/ 1760696 w 6400800"/>
                <a:gd name="connsiteY6226" fmla="*/ 234791 h 514350"/>
                <a:gd name="connsiteX6227" fmla="*/ 1759744 w 6400800"/>
                <a:gd name="connsiteY6227" fmla="*/ 230981 h 514350"/>
                <a:gd name="connsiteX6228" fmla="*/ 1759744 w 6400800"/>
                <a:gd name="connsiteY6228" fmla="*/ 232886 h 514350"/>
                <a:gd name="connsiteX6229" fmla="*/ 1756886 w 6400800"/>
                <a:gd name="connsiteY6229" fmla="*/ 227171 h 514350"/>
                <a:gd name="connsiteX6230" fmla="*/ 1754981 w 6400800"/>
                <a:gd name="connsiteY6230" fmla="*/ 223361 h 514350"/>
                <a:gd name="connsiteX6231" fmla="*/ 1755934 w 6400800"/>
                <a:gd name="connsiteY6231" fmla="*/ 211931 h 514350"/>
                <a:gd name="connsiteX6232" fmla="*/ 1754981 w 6400800"/>
                <a:gd name="connsiteY6232" fmla="*/ 232886 h 514350"/>
                <a:gd name="connsiteX6233" fmla="*/ 1755934 w 6400800"/>
                <a:gd name="connsiteY6233" fmla="*/ 235744 h 514350"/>
                <a:gd name="connsiteX6234" fmla="*/ 1754981 w 6400800"/>
                <a:gd name="connsiteY6234" fmla="*/ 240506 h 514350"/>
                <a:gd name="connsiteX6235" fmla="*/ 1754981 w 6400800"/>
                <a:gd name="connsiteY6235" fmla="*/ 232886 h 514350"/>
                <a:gd name="connsiteX6236" fmla="*/ 1754029 w 6400800"/>
                <a:gd name="connsiteY6236" fmla="*/ 281464 h 514350"/>
                <a:gd name="connsiteX6237" fmla="*/ 1754981 w 6400800"/>
                <a:gd name="connsiteY6237" fmla="*/ 252889 h 514350"/>
                <a:gd name="connsiteX6238" fmla="*/ 1756886 w 6400800"/>
                <a:gd name="connsiteY6238" fmla="*/ 236696 h 514350"/>
                <a:gd name="connsiteX6239" fmla="*/ 1763554 w 6400800"/>
                <a:gd name="connsiteY6239" fmla="*/ 256699 h 514350"/>
                <a:gd name="connsiteX6240" fmla="*/ 1768316 w 6400800"/>
                <a:gd name="connsiteY6240" fmla="*/ 286226 h 514350"/>
                <a:gd name="connsiteX6241" fmla="*/ 1754981 w 6400800"/>
                <a:gd name="connsiteY6241" fmla="*/ 322421 h 514350"/>
                <a:gd name="connsiteX6242" fmla="*/ 1754029 w 6400800"/>
                <a:gd name="connsiteY6242" fmla="*/ 317659 h 514350"/>
                <a:gd name="connsiteX6243" fmla="*/ 1754029 w 6400800"/>
                <a:gd name="connsiteY6243" fmla="*/ 316706 h 514350"/>
                <a:gd name="connsiteX6244" fmla="*/ 1754029 w 6400800"/>
                <a:gd name="connsiteY6244" fmla="*/ 281464 h 514350"/>
                <a:gd name="connsiteX6245" fmla="*/ 1687354 w 6400800"/>
                <a:gd name="connsiteY6245" fmla="*/ 295751 h 514350"/>
                <a:gd name="connsiteX6246" fmla="*/ 1685449 w 6400800"/>
                <a:gd name="connsiteY6246" fmla="*/ 314801 h 514350"/>
                <a:gd name="connsiteX6247" fmla="*/ 1684496 w 6400800"/>
                <a:gd name="connsiteY6247" fmla="*/ 325279 h 514350"/>
                <a:gd name="connsiteX6248" fmla="*/ 1681639 w 6400800"/>
                <a:gd name="connsiteY6248" fmla="*/ 311944 h 514350"/>
                <a:gd name="connsiteX6249" fmla="*/ 1681639 w 6400800"/>
                <a:gd name="connsiteY6249" fmla="*/ 309086 h 514350"/>
                <a:gd name="connsiteX6250" fmla="*/ 1681639 w 6400800"/>
                <a:gd name="connsiteY6250" fmla="*/ 310039 h 514350"/>
                <a:gd name="connsiteX6251" fmla="*/ 1680686 w 6400800"/>
                <a:gd name="connsiteY6251" fmla="*/ 306229 h 514350"/>
                <a:gd name="connsiteX6252" fmla="*/ 1681639 w 6400800"/>
                <a:gd name="connsiteY6252" fmla="*/ 303371 h 514350"/>
                <a:gd name="connsiteX6253" fmla="*/ 1684496 w 6400800"/>
                <a:gd name="connsiteY6253" fmla="*/ 295751 h 514350"/>
                <a:gd name="connsiteX6254" fmla="*/ 1689259 w 6400800"/>
                <a:gd name="connsiteY6254" fmla="*/ 282416 h 514350"/>
                <a:gd name="connsiteX6255" fmla="*/ 1687354 w 6400800"/>
                <a:gd name="connsiteY6255" fmla="*/ 295751 h 514350"/>
                <a:gd name="connsiteX6256" fmla="*/ 1678781 w 6400800"/>
                <a:gd name="connsiteY6256" fmla="*/ 276701 h 514350"/>
                <a:gd name="connsiteX6257" fmla="*/ 1684496 w 6400800"/>
                <a:gd name="connsiteY6257" fmla="*/ 245269 h 514350"/>
                <a:gd name="connsiteX6258" fmla="*/ 1686401 w 6400800"/>
                <a:gd name="connsiteY6258" fmla="*/ 259556 h 514350"/>
                <a:gd name="connsiteX6259" fmla="*/ 1686401 w 6400800"/>
                <a:gd name="connsiteY6259" fmla="*/ 268129 h 514350"/>
                <a:gd name="connsiteX6260" fmla="*/ 1686401 w 6400800"/>
                <a:gd name="connsiteY6260" fmla="*/ 270986 h 514350"/>
                <a:gd name="connsiteX6261" fmla="*/ 1675924 w 6400800"/>
                <a:gd name="connsiteY6261" fmla="*/ 292894 h 514350"/>
                <a:gd name="connsiteX6262" fmla="*/ 1675924 w 6400800"/>
                <a:gd name="connsiteY6262" fmla="*/ 291941 h 514350"/>
                <a:gd name="connsiteX6263" fmla="*/ 1678781 w 6400800"/>
                <a:gd name="connsiteY6263" fmla="*/ 278606 h 514350"/>
                <a:gd name="connsiteX6264" fmla="*/ 1679734 w 6400800"/>
                <a:gd name="connsiteY6264" fmla="*/ 275749 h 514350"/>
                <a:gd name="connsiteX6265" fmla="*/ 1678781 w 6400800"/>
                <a:gd name="connsiteY6265" fmla="*/ 276701 h 514350"/>
                <a:gd name="connsiteX6266" fmla="*/ 1677829 w 6400800"/>
                <a:gd name="connsiteY6266" fmla="*/ 199549 h 514350"/>
                <a:gd name="connsiteX6267" fmla="*/ 1678781 w 6400800"/>
                <a:gd name="connsiteY6267" fmla="*/ 204311 h 514350"/>
                <a:gd name="connsiteX6268" fmla="*/ 1676876 w 6400800"/>
                <a:gd name="connsiteY6268" fmla="*/ 213836 h 514350"/>
                <a:gd name="connsiteX6269" fmla="*/ 1677829 w 6400800"/>
                <a:gd name="connsiteY6269" fmla="*/ 199549 h 514350"/>
                <a:gd name="connsiteX6270" fmla="*/ 1640681 w 6400800"/>
                <a:gd name="connsiteY6270" fmla="*/ 226219 h 514350"/>
                <a:gd name="connsiteX6271" fmla="*/ 1649254 w 6400800"/>
                <a:gd name="connsiteY6271" fmla="*/ 254794 h 514350"/>
                <a:gd name="connsiteX6272" fmla="*/ 1654016 w 6400800"/>
                <a:gd name="connsiteY6272" fmla="*/ 274796 h 514350"/>
                <a:gd name="connsiteX6273" fmla="*/ 1653064 w 6400800"/>
                <a:gd name="connsiteY6273" fmla="*/ 281464 h 514350"/>
                <a:gd name="connsiteX6274" fmla="*/ 1652111 w 6400800"/>
                <a:gd name="connsiteY6274" fmla="*/ 279559 h 514350"/>
                <a:gd name="connsiteX6275" fmla="*/ 1652111 w 6400800"/>
                <a:gd name="connsiteY6275" fmla="*/ 282416 h 514350"/>
                <a:gd name="connsiteX6276" fmla="*/ 1649254 w 6400800"/>
                <a:gd name="connsiteY6276" fmla="*/ 300514 h 514350"/>
                <a:gd name="connsiteX6277" fmla="*/ 1641634 w 6400800"/>
                <a:gd name="connsiteY6277" fmla="*/ 281464 h 514350"/>
                <a:gd name="connsiteX6278" fmla="*/ 1643539 w 6400800"/>
                <a:gd name="connsiteY6278" fmla="*/ 279559 h 514350"/>
                <a:gd name="connsiteX6279" fmla="*/ 1647349 w 6400800"/>
                <a:gd name="connsiteY6279" fmla="*/ 277654 h 514350"/>
                <a:gd name="connsiteX6280" fmla="*/ 1654016 w 6400800"/>
                <a:gd name="connsiteY6280" fmla="*/ 273844 h 514350"/>
                <a:gd name="connsiteX6281" fmla="*/ 1647349 w 6400800"/>
                <a:gd name="connsiteY6281" fmla="*/ 276701 h 514350"/>
                <a:gd name="connsiteX6282" fmla="*/ 1643539 w 6400800"/>
                <a:gd name="connsiteY6282" fmla="*/ 278606 h 514350"/>
                <a:gd name="connsiteX6283" fmla="*/ 1642586 w 6400800"/>
                <a:gd name="connsiteY6283" fmla="*/ 279559 h 514350"/>
                <a:gd name="connsiteX6284" fmla="*/ 1642586 w 6400800"/>
                <a:gd name="connsiteY6284" fmla="*/ 255746 h 514350"/>
                <a:gd name="connsiteX6285" fmla="*/ 1640681 w 6400800"/>
                <a:gd name="connsiteY6285" fmla="*/ 226219 h 514350"/>
                <a:gd name="connsiteX6286" fmla="*/ 1640681 w 6400800"/>
                <a:gd name="connsiteY6286" fmla="*/ 226219 h 514350"/>
                <a:gd name="connsiteX6287" fmla="*/ 1620679 w 6400800"/>
                <a:gd name="connsiteY6287" fmla="*/ 348139 h 514350"/>
                <a:gd name="connsiteX6288" fmla="*/ 1620679 w 6400800"/>
                <a:gd name="connsiteY6288" fmla="*/ 351949 h 514350"/>
                <a:gd name="connsiteX6289" fmla="*/ 1620679 w 6400800"/>
                <a:gd name="connsiteY6289" fmla="*/ 353854 h 514350"/>
                <a:gd name="connsiteX6290" fmla="*/ 1618774 w 6400800"/>
                <a:gd name="connsiteY6290" fmla="*/ 356711 h 514350"/>
                <a:gd name="connsiteX6291" fmla="*/ 1620679 w 6400800"/>
                <a:gd name="connsiteY6291" fmla="*/ 348139 h 514350"/>
                <a:gd name="connsiteX6292" fmla="*/ 1618774 w 6400800"/>
                <a:gd name="connsiteY6292" fmla="*/ 311944 h 514350"/>
                <a:gd name="connsiteX6293" fmla="*/ 1616869 w 6400800"/>
                <a:gd name="connsiteY6293" fmla="*/ 315754 h 514350"/>
                <a:gd name="connsiteX6294" fmla="*/ 1605439 w 6400800"/>
                <a:gd name="connsiteY6294" fmla="*/ 343376 h 514350"/>
                <a:gd name="connsiteX6295" fmla="*/ 1602581 w 6400800"/>
                <a:gd name="connsiteY6295" fmla="*/ 350996 h 514350"/>
                <a:gd name="connsiteX6296" fmla="*/ 1602581 w 6400800"/>
                <a:gd name="connsiteY6296" fmla="*/ 342424 h 514350"/>
                <a:gd name="connsiteX6297" fmla="*/ 1613059 w 6400800"/>
                <a:gd name="connsiteY6297" fmla="*/ 321469 h 514350"/>
                <a:gd name="connsiteX6298" fmla="*/ 1619726 w 6400800"/>
                <a:gd name="connsiteY6298" fmla="*/ 310039 h 514350"/>
                <a:gd name="connsiteX6299" fmla="*/ 1618774 w 6400800"/>
                <a:gd name="connsiteY6299" fmla="*/ 311944 h 514350"/>
                <a:gd name="connsiteX6300" fmla="*/ 1610201 w 6400800"/>
                <a:gd name="connsiteY6300" fmla="*/ 269081 h 514350"/>
                <a:gd name="connsiteX6301" fmla="*/ 1614011 w 6400800"/>
                <a:gd name="connsiteY6301" fmla="*/ 258604 h 514350"/>
                <a:gd name="connsiteX6302" fmla="*/ 1616869 w 6400800"/>
                <a:gd name="connsiteY6302" fmla="*/ 252889 h 514350"/>
                <a:gd name="connsiteX6303" fmla="*/ 1617821 w 6400800"/>
                <a:gd name="connsiteY6303" fmla="*/ 292894 h 514350"/>
                <a:gd name="connsiteX6304" fmla="*/ 1617821 w 6400800"/>
                <a:gd name="connsiteY6304" fmla="*/ 293846 h 514350"/>
                <a:gd name="connsiteX6305" fmla="*/ 1614011 w 6400800"/>
                <a:gd name="connsiteY6305" fmla="*/ 289084 h 514350"/>
                <a:gd name="connsiteX6306" fmla="*/ 1606391 w 6400800"/>
                <a:gd name="connsiteY6306" fmla="*/ 277654 h 514350"/>
                <a:gd name="connsiteX6307" fmla="*/ 1610201 w 6400800"/>
                <a:gd name="connsiteY6307" fmla="*/ 269081 h 514350"/>
                <a:gd name="connsiteX6308" fmla="*/ 1600676 w 6400800"/>
                <a:gd name="connsiteY6308" fmla="*/ 297656 h 514350"/>
                <a:gd name="connsiteX6309" fmla="*/ 1606391 w 6400800"/>
                <a:gd name="connsiteY6309" fmla="*/ 279559 h 514350"/>
                <a:gd name="connsiteX6310" fmla="*/ 1611154 w 6400800"/>
                <a:gd name="connsiteY6310" fmla="*/ 290989 h 514350"/>
                <a:gd name="connsiteX6311" fmla="*/ 1616869 w 6400800"/>
                <a:gd name="connsiteY6311" fmla="*/ 303371 h 514350"/>
                <a:gd name="connsiteX6312" fmla="*/ 1606391 w 6400800"/>
                <a:gd name="connsiteY6312" fmla="*/ 317659 h 514350"/>
                <a:gd name="connsiteX6313" fmla="*/ 1601629 w 6400800"/>
                <a:gd name="connsiteY6313" fmla="*/ 325279 h 514350"/>
                <a:gd name="connsiteX6314" fmla="*/ 1600676 w 6400800"/>
                <a:gd name="connsiteY6314" fmla="*/ 319564 h 514350"/>
                <a:gd name="connsiteX6315" fmla="*/ 1599724 w 6400800"/>
                <a:gd name="connsiteY6315" fmla="*/ 305276 h 514350"/>
                <a:gd name="connsiteX6316" fmla="*/ 1600676 w 6400800"/>
                <a:gd name="connsiteY6316" fmla="*/ 297656 h 514350"/>
                <a:gd name="connsiteX6317" fmla="*/ 1567339 w 6400800"/>
                <a:gd name="connsiteY6317" fmla="*/ 315754 h 514350"/>
                <a:gd name="connsiteX6318" fmla="*/ 1568291 w 6400800"/>
                <a:gd name="connsiteY6318" fmla="*/ 330041 h 514350"/>
                <a:gd name="connsiteX6319" fmla="*/ 1566386 w 6400800"/>
                <a:gd name="connsiteY6319" fmla="*/ 320516 h 514350"/>
                <a:gd name="connsiteX6320" fmla="*/ 1567339 w 6400800"/>
                <a:gd name="connsiteY6320" fmla="*/ 315754 h 514350"/>
                <a:gd name="connsiteX6321" fmla="*/ 1547336 w 6400800"/>
                <a:gd name="connsiteY6321" fmla="*/ 265271 h 514350"/>
                <a:gd name="connsiteX6322" fmla="*/ 1546384 w 6400800"/>
                <a:gd name="connsiteY6322" fmla="*/ 275749 h 514350"/>
                <a:gd name="connsiteX6323" fmla="*/ 1545431 w 6400800"/>
                <a:gd name="connsiteY6323" fmla="*/ 272891 h 514350"/>
                <a:gd name="connsiteX6324" fmla="*/ 1547336 w 6400800"/>
                <a:gd name="connsiteY6324" fmla="*/ 265271 h 514350"/>
                <a:gd name="connsiteX6325" fmla="*/ 1541621 w 6400800"/>
                <a:gd name="connsiteY6325" fmla="*/ 286226 h 514350"/>
                <a:gd name="connsiteX6326" fmla="*/ 1543526 w 6400800"/>
                <a:gd name="connsiteY6326" fmla="*/ 293846 h 514350"/>
                <a:gd name="connsiteX6327" fmla="*/ 1542574 w 6400800"/>
                <a:gd name="connsiteY6327" fmla="*/ 301466 h 514350"/>
                <a:gd name="connsiteX6328" fmla="*/ 1539716 w 6400800"/>
                <a:gd name="connsiteY6328" fmla="*/ 291941 h 514350"/>
                <a:gd name="connsiteX6329" fmla="*/ 1541621 w 6400800"/>
                <a:gd name="connsiteY6329" fmla="*/ 286226 h 514350"/>
                <a:gd name="connsiteX6330" fmla="*/ 1537811 w 6400800"/>
                <a:gd name="connsiteY6330" fmla="*/ 271939 h 514350"/>
                <a:gd name="connsiteX6331" fmla="*/ 1538764 w 6400800"/>
                <a:gd name="connsiteY6331" fmla="*/ 276701 h 514350"/>
                <a:gd name="connsiteX6332" fmla="*/ 1536859 w 6400800"/>
                <a:gd name="connsiteY6332" fmla="*/ 280511 h 514350"/>
                <a:gd name="connsiteX6333" fmla="*/ 1537811 w 6400800"/>
                <a:gd name="connsiteY6333" fmla="*/ 271939 h 514350"/>
                <a:gd name="connsiteX6334" fmla="*/ 1533049 w 6400800"/>
                <a:gd name="connsiteY6334" fmla="*/ 338614 h 514350"/>
                <a:gd name="connsiteX6335" fmla="*/ 1533049 w 6400800"/>
                <a:gd name="connsiteY6335" fmla="*/ 335756 h 514350"/>
                <a:gd name="connsiteX6336" fmla="*/ 1535906 w 6400800"/>
                <a:gd name="connsiteY6336" fmla="*/ 350044 h 514350"/>
                <a:gd name="connsiteX6337" fmla="*/ 1536859 w 6400800"/>
                <a:gd name="connsiteY6337" fmla="*/ 357664 h 514350"/>
                <a:gd name="connsiteX6338" fmla="*/ 1536859 w 6400800"/>
                <a:gd name="connsiteY6338" fmla="*/ 362426 h 514350"/>
                <a:gd name="connsiteX6339" fmla="*/ 1536859 w 6400800"/>
                <a:gd name="connsiteY6339" fmla="*/ 362426 h 514350"/>
                <a:gd name="connsiteX6340" fmla="*/ 1532096 w 6400800"/>
                <a:gd name="connsiteY6340" fmla="*/ 346234 h 514350"/>
                <a:gd name="connsiteX6341" fmla="*/ 1533049 w 6400800"/>
                <a:gd name="connsiteY6341" fmla="*/ 338614 h 514350"/>
                <a:gd name="connsiteX6342" fmla="*/ 1519714 w 6400800"/>
                <a:gd name="connsiteY6342" fmla="*/ 270986 h 514350"/>
                <a:gd name="connsiteX6343" fmla="*/ 1525429 w 6400800"/>
                <a:gd name="connsiteY6343" fmla="*/ 297656 h 514350"/>
                <a:gd name="connsiteX6344" fmla="*/ 1524476 w 6400800"/>
                <a:gd name="connsiteY6344" fmla="*/ 301466 h 514350"/>
                <a:gd name="connsiteX6345" fmla="*/ 1521619 w 6400800"/>
                <a:gd name="connsiteY6345" fmla="*/ 315754 h 514350"/>
                <a:gd name="connsiteX6346" fmla="*/ 1519714 w 6400800"/>
                <a:gd name="connsiteY6346" fmla="*/ 310991 h 514350"/>
                <a:gd name="connsiteX6347" fmla="*/ 1517809 w 6400800"/>
                <a:gd name="connsiteY6347" fmla="*/ 268129 h 514350"/>
                <a:gd name="connsiteX6348" fmla="*/ 1519714 w 6400800"/>
                <a:gd name="connsiteY6348" fmla="*/ 270986 h 514350"/>
                <a:gd name="connsiteX6349" fmla="*/ 1503521 w 6400800"/>
                <a:gd name="connsiteY6349" fmla="*/ 302419 h 514350"/>
                <a:gd name="connsiteX6350" fmla="*/ 1502569 w 6400800"/>
                <a:gd name="connsiteY6350" fmla="*/ 313849 h 514350"/>
                <a:gd name="connsiteX6351" fmla="*/ 1502569 w 6400800"/>
                <a:gd name="connsiteY6351" fmla="*/ 330041 h 514350"/>
                <a:gd name="connsiteX6352" fmla="*/ 1501616 w 6400800"/>
                <a:gd name="connsiteY6352" fmla="*/ 329089 h 514350"/>
                <a:gd name="connsiteX6353" fmla="*/ 1497806 w 6400800"/>
                <a:gd name="connsiteY6353" fmla="*/ 311944 h 514350"/>
                <a:gd name="connsiteX6354" fmla="*/ 1503521 w 6400800"/>
                <a:gd name="connsiteY6354" fmla="*/ 302419 h 514350"/>
                <a:gd name="connsiteX6355" fmla="*/ 1477804 w 6400800"/>
                <a:gd name="connsiteY6355" fmla="*/ 272891 h 514350"/>
                <a:gd name="connsiteX6356" fmla="*/ 1477804 w 6400800"/>
                <a:gd name="connsiteY6356" fmla="*/ 272891 h 514350"/>
                <a:gd name="connsiteX6357" fmla="*/ 1477804 w 6400800"/>
                <a:gd name="connsiteY6357" fmla="*/ 282416 h 514350"/>
                <a:gd name="connsiteX6358" fmla="*/ 1476851 w 6400800"/>
                <a:gd name="connsiteY6358" fmla="*/ 294799 h 514350"/>
                <a:gd name="connsiteX6359" fmla="*/ 1475899 w 6400800"/>
                <a:gd name="connsiteY6359" fmla="*/ 295751 h 514350"/>
                <a:gd name="connsiteX6360" fmla="*/ 1474946 w 6400800"/>
                <a:gd name="connsiteY6360" fmla="*/ 282416 h 514350"/>
                <a:gd name="connsiteX6361" fmla="*/ 1477804 w 6400800"/>
                <a:gd name="connsiteY6361" fmla="*/ 272891 h 514350"/>
                <a:gd name="connsiteX6362" fmla="*/ 1461611 w 6400800"/>
                <a:gd name="connsiteY6362" fmla="*/ 326231 h 514350"/>
                <a:gd name="connsiteX6363" fmla="*/ 1461611 w 6400800"/>
                <a:gd name="connsiteY6363" fmla="*/ 328136 h 514350"/>
                <a:gd name="connsiteX6364" fmla="*/ 1460659 w 6400800"/>
                <a:gd name="connsiteY6364" fmla="*/ 330041 h 514350"/>
                <a:gd name="connsiteX6365" fmla="*/ 1460659 w 6400800"/>
                <a:gd name="connsiteY6365" fmla="*/ 329089 h 514350"/>
                <a:gd name="connsiteX6366" fmla="*/ 1461611 w 6400800"/>
                <a:gd name="connsiteY6366" fmla="*/ 326231 h 514350"/>
                <a:gd name="connsiteX6367" fmla="*/ 1457801 w 6400800"/>
                <a:gd name="connsiteY6367" fmla="*/ 309086 h 514350"/>
                <a:gd name="connsiteX6368" fmla="*/ 1457801 w 6400800"/>
                <a:gd name="connsiteY6368" fmla="*/ 309086 h 514350"/>
                <a:gd name="connsiteX6369" fmla="*/ 1455896 w 6400800"/>
                <a:gd name="connsiteY6369" fmla="*/ 302419 h 514350"/>
                <a:gd name="connsiteX6370" fmla="*/ 1457801 w 6400800"/>
                <a:gd name="connsiteY6370" fmla="*/ 309086 h 514350"/>
                <a:gd name="connsiteX6371" fmla="*/ 1442561 w 6400800"/>
                <a:gd name="connsiteY6371" fmla="*/ 328136 h 514350"/>
                <a:gd name="connsiteX6372" fmla="*/ 1442561 w 6400800"/>
                <a:gd name="connsiteY6372" fmla="*/ 318611 h 514350"/>
                <a:gd name="connsiteX6373" fmla="*/ 1444466 w 6400800"/>
                <a:gd name="connsiteY6373" fmla="*/ 333851 h 514350"/>
                <a:gd name="connsiteX6374" fmla="*/ 1442561 w 6400800"/>
                <a:gd name="connsiteY6374" fmla="*/ 330041 h 514350"/>
                <a:gd name="connsiteX6375" fmla="*/ 1442561 w 6400800"/>
                <a:gd name="connsiteY6375" fmla="*/ 328136 h 514350"/>
                <a:gd name="connsiteX6376" fmla="*/ 1415891 w 6400800"/>
                <a:gd name="connsiteY6376" fmla="*/ 281464 h 514350"/>
                <a:gd name="connsiteX6377" fmla="*/ 1415891 w 6400800"/>
                <a:gd name="connsiteY6377" fmla="*/ 289084 h 514350"/>
                <a:gd name="connsiteX6378" fmla="*/ 1415891 w 6400800"/>
                <a:gd name="connsiteY6378" fmla="*/ 289084 h 514350"/>
                <a:gd name="connsiteX6379" fmla="*/ 1413034 w 6400800"/>
                <a:gd name="connsiteY6379" fmla="*/ 286226 h 514350"/>
                <a:gd name="connsiteX6380" fmla="*/ 1415891 w 6400800"/>
                <a:gd name="connsiteY6380" fmla="*/ 281464 h 514350"/>
                <a:gd name="connsiteX6381" fmla="*/ 1412081 w 6400800"/>
                <a:gd name="connsiteY6381" fmla="*/ 290036 h 514350"/>
                <a:gd name="connsiteX6382" fmla="*/ 1413986 w 6400800"/>
                <a:gd name="connsiteY6382" fmla="*/ 292894 h 514350"/>
                <a:gd name="connsiteX6383" fmla="*/ 1415891 w 6400800"/>
                <a:gd name="connsiteY6383" fmla="*/ 295751 h 514350"/>
                <a:gd name="connsiteX6384" fmla="*/ 1415891 w 6400800"/>
                <a:gd name="connsiteY6384" fmla="*/ 300514 h 514350"/>
                <a:gd name="connsiteX6385" fmla="*/ 1412081 w 6400800"/>
                <a:gd name="connsiteY6385" fmla="*/ 290036 h 514350"/>
                <a:gd name="connsiteX6386" fmla="*/ 1412081 w 6400800"/>
                <a:gd name="connsiteY6386" fmla="*/ 290036 h 514350"/>
                <a:gd name="connsiteX6387" fmla="*/ 1383506 w 6400800"/>
                <a:gd name="connsiteY6387" fmla="*/ 364331 h 514350"/>
                <a:gd name="connsiteX6388" fmla="*/ 1382554 w 6400800"/>
                <a:gd name="connsiteY6388" fmla="*/ 358616 h 514350"/>
                <a:gd name="connsiteX6389" fmla="*/ 1382554 w 6400800"/>
                <a:gd name="connsiteY6389" fmla="*/ 357664 h 514350"/>
                <a:gd name="connsiteX6390" fmla="*/ 1383506 w 6400800"/>
                <a:gd name="connsiteY6390" fmla="*/ 362426 h 514350"/>
                <a:gd name="connsiteX6391" fmla="*/ 1383506 w 6400800"/>
                <a:gd name="connsiteY6391" fmla="*/ 364331 h 514350"/>
                <a:gd name="connsiteX6392" fmla="*/ 1386364 w 6400800"/>
                <a:gd name="connsiteY6392" fmla="*/ 298609 h 514350"/>
                <a:gd name="connsiteX6393" fmla="*/ 1386364 w 6400800"/>
                <a:gd name="connsiteY6393" fmla="*/ 298609 h 514350"/>
                <a:gd name="connsiteX6394" fmla="*/ 1384459 w 6400800"/>
                <a:gd name="connsiteY6394" fmla="*/ 293846 h 514350"/>
                <a:gd name="connsiteX6395" fmla="*/ 1386364 w 6400800"/>
                <a:gd name="connsiteY6395" fmla="*/ 290989 h 514350"/>
                <a:gd name="connsiteX6396" fmla="*/ 1391126 w 6400800"/>
                <a:gd name="connsiteY6396" fmla="*/ 286226 h 514350"/>
                <a:gd name="connsiteX6397" fmla="*/ 1386364 w 6400800"/>
                <a:gd name="connsiteY6397" fmla="*/ 298609 h 514350"/>
                <a:gd name="connsiteX6398" fmla="*/ 1383506 w 6400800"/>
                <a:gd name="connsiteY6398" fmla="*/ 287179 h 514350"/>
                <a:gd name="connsiteX6399" fmla="*/ 1382554 w 6400800"/>
                <a:gd name="connsiteY6399" fmla="*/ 288131 h 514350"/>
                <a:gd name="connsiteX6400" fmla="*/ 1376839 w 6400800"/>
                <a:gd name="connsiteY6400" fmla="*/ 274796 h 514350"/>
                <a:gd name="connsiteX6401" fmla="*/ 1384459 w 6400800"/>
                <a:gd name="connsiteY6401" fmla="*/ 242411 h 514350"/>
                <a:gd name="connsiteX6402" fmla="*/ 1390174 w 6400800"/>
                <a:gd name="connsiteY6402" fmla="*/ 281464 h 514350"/>
                <a:gd name="connsiteX6403" fmla="*/ 1383506 w 6400800"/>
                <a:gd name="connsiteY6403" fmla="*/ 287179 h 514350"/>
                <a:gd name="connsiteX6404" fmla="*/ 1391126 w 6400800"/>
                <a:gd name="connsiteY6404" fmla="*/ 310991 h 514350"/>
                <a:gd name="connsiteX6405" fmla="*/ 1393031 w 6400800"/>
                <a:gd name="connsiteY6405" fmla="*/ 299561 h 514350"/>
                <a:gd name="connsiteX6406" fmla="*/ 1393031 w 6400800"/>
                <a:gd name="connsiteY6406" fmla="*/ 298609 h 514350"/>
                <a:gd name="connsiteX6407" fmla="*/ 1393984 w 6400800"/>
                <a:gd name="connsiteY6407" fmla="*/ 305276 h 514350"/>
                <a:gd name="connsiteX6408" fmla="*/ 1391126 w 6400800"/>
                <a:gd name="connsiteY6408" fmla="*/ 310991 h 514350"/>
                <a:gd name="connsiteX6409" fmla="*/ 1397794 w 6400800"/>
                <a:gd name="connsiteY6409" fmla="*/ 278606 h 514350"/>
                <a:gd name="connsiteX6410" fmla="*/ 1397794 w 6400800"/>
                <a:gd name="connsiteY6410" fmla="*/ 278606 h 514350"/>
                <a:gd name="connsiteX6411" fmla="*/ 1397794 w 6400800"/>
                <a:gd name="connsiteY6411" fmla="*/ 279559 h 514350"/>
                <a:gd name="connsiteX6412" fmla="*/ 1397794 w 6400800"/>
                <a:gd name="connsiteY6412" fmla="*/ 278606 h 514350"/>
                <a:gd name="connsiteX6413" fmla="*/ 1397794 w 6400800"/>
                <a:gd name="connsiteY6413" fmla="*/ 278606 h 514350"/>
                <a:gd name="connsiteX6414" fmla="*/ 1397794 w 6400800"/>
                <a:gd name="connsiteY6414" fmla="*/ 322421 h 514350"/>
                <a:gd name="connsiteX6415" fmla="*/ 1399699 w 6400800"/>
                <a:gd name="connsiteY6415" fmla="*/ 331946 h 514350"/>
                <a:gd name="connsiteX6416" fmla="*/ 1399699 w 6400800"/>
                <a:gd name="connsiteY6416" fmla="*/ 333851 h 514350"/>
                <a:gd name="connsiteX6417" fmla="*/ 1396841 w 6400800"/>
                <a:gd name="connsiteY6417" fmla="*/ 326231 h 514350"/>
                <a:gd name="connsiteX6418" fmla="*/ 1397794 w 6400800"/>
                <a:gd name="connsiteY6418" fmla="*/ 322421 h 514350"/>
                <a:gd name="connsiteX6419" fmla="*/ 1387316 w 6400800"/>
                <a:gd name="connsiteY6419" fmla="*/ 231934 h 514350"/>
                <a:gd name="connsiteX6420" fmla="*/ 1395889 w 6400800"/>
                <a:gd name="connsiteY6420" fmla="*/ 270986 h 514350"/>
                <a:gd name="connsiteX6421" fmla="*/ 1394936 w 6400800"/>
                <a:gd name="connsiteY6421" fmla="*/ 272891 h 514350"/>
                <a:gd name="connsiteX6422" fmla="*/ 1384459 w 6400800"/>
                <a:gd name="connsiteY6422" fmla="*/ 240506 h 514350"/>
                <a:gd name="connsiteX6423" fmla="*/ 1387316 w 6400800"/>
                <a:gd name="connsiteY6423" fmla="*/ 231934 h 514350"/>
                <a:gd name="connsiteX6424" fmla="*/ 1380649 w 6400800"/>
                <a:gd name="connsiteY6424" fmla="*/ 232886 h 514350"/>
                <a:gd name="connsiteX6425" fmla="*/ 1386364 w 6400800"/>
                <a:gd name="connsiteY6425" fmla="*/ 225266 h 514350"/>
                <a:gd name="connsiteX6426" fmla="*/ 1386364 w 6400800"/>
                <a:gd name="connsiteY6426" fmla="*/ 225266 h 514350"/>
                <a:gd name="connsiteX6427" fmla="*/ 1372076 w 6400800"/>
                <a:gd name="connsiteY6427" fmla="*/ 262414 h 514350"/>
                <a:gd name="connsiteX6428" fmla="*/ 1370171 w 6400800"/>
                <a:gd name="connsiteY6428" fmla="*/ 257651 h 514350"/>
                <a:gd name="connsiteX6429" fmla="*/ 1369219 w 6400800"/>
                <a:gd name="connsiteY6429" fmla="*/ 253841 h 514350"/>
                <a:gd name="connsiteX6430" fmla="*/ 1380649 w 6400800"/>
                <a:gd name="connsiteY6430" fmla="*/ 232886 h 514350"/>
                <a:gd name="connsiteX6431" fmla="*/ 1356836 w 6400800"/>
                <a:gd name="connsiteY6431" fmla="*/ 300514 h 514350"/>
                <a:gd name="connsiteX6432" fmla="*/ 1356836 w 6400800"/>
                <a:gd name="connsiteY6432" fmla="*/ 302419 h 514350"/>
                <a:gd name="connsiteX6433" fmla="*/ 1355884 w 6400800"/>
                <a:gd name="connsiteY6433" fmla="*/ 304324 h 514350"/>
                <a:gd name="connsiteX6434" fmla="*/ 1355884 w 6400800"/>
                <a:gd name="connsiteY6434" fmla="*/ 299561 h 514350"/>
                <a:gd name="connsiteX6435" fmla="*/ 1356836 w 6400800"/>
                <a:gd name="connsiteY6435" fmla="*/ 300514 h 514350"/>
                <a:gd name="connsiteX6436" fmla="*/ 1339691 w 6400800"/>
                <a:gd name="connsiteY6436" fmla="*/ 325279 h 514350"/>
                <a:gd name="connsiteX6437" fmla="*/ 1339691 w 6400800"/>
                <a:gd name="connsiteY6437" fmla="*/ 324326 h 514350"/>
                <a:gd name="connsiteX6438" fmla="*/ 1341596 w 6400800"/>
                <a:gd name="connsiteY6438" fmla="*/ 317659 h 514350"/>
                <a:gd name="connsiteX6439" fmla="*/ 1341596 w 6400800"/>
                <a:gd name="connsiteY6439" fmla="*/ 317659 h 514350"/>
                <a:gd name="connsiteX6440" fmla="*/ 1341596 w 6400800"/>
                <a:gd name="connsiteY6440" fmla="*/ 330994 h 514350"/>
                <a:gd name="connsiteX6441" fmla="*/ 1339691 w 6400800"/>
                <a:gd name="connsiteY6441" fmla="*/ 325279 h 514350"/>
                <a:gd name="connsiteX6442" fmla="*/ 1340644 w 6400800"/>
                <a:gd name="connsiteY6442" fmla="*/ 226219 h 514350"/>
                <a:gd name="connsiteX6443" fmla="*/ 1340644 w 6400800"/>
                <a:gd name="connsiteY6443" fmla="*/ 226219 h 514350"/>
                <a:gd name="connsiteX6444" fmla="*/ 1344454 w 6400800"/>
                <a:gd name="connsiteY6444" fmla="*/ 237649 h 514350"/>
                <a:gd name="connsiteX6445" fmla="*/ 1344454 w 6400800"/>
                <a:gd name="connsiteY6445" fmla="*/ 242411 h 514350"/>
                <a:gd name="connsiteX6446" fmla="*/ 1343501 w 6400800"/>
                <a:gd name="connsiteY6446" fmla="*/ 264319 h 514350"/>
                <a:gd name="connsiteX6447" fmla="*/ 1343501 w 6400800"/>
                <a:gd name="connsiteY6447" fmla="*/ 272891 h 514350"/>
                <a:gd name="connsiteX6448" fmla="*/ 1339691 w 6400800"/>
                <a:gd name="connsiteY6448" fmla="*/ 269081 h 514350"/>
                <a:gd name="connsiteX6449" fmla="*/ 1340644 w 6400800"/>
                <a:gd name="connsiteY6449" fmla="*/ 226219 h 514350"/>
                <a:gd name="connsiteX6450" fmla="*/ 1337786 w 6400800"/>
                <a:gd name="connsiteY6450" fmla="*/ 295751 h 514350"/>
                <a:gd name="connsiteX6451" fmla="*/ 1338739 w 6400800"/>
                <a:gd name="connsiteY6451" fmla="*/ 271939 h 514350"/>
                <a:gd name="connsiteX6452" fmla="*/ 1342549 w 6400800"/>
                <a:gd name="connsiteY6452" fmla="*/ 276701 h 514350"/>
                <a:gd name="connsiteX6453" fmla="*/ 1342549 w 6400800"/>
                <a:gd name="connsiteY6453" fmla="*/ 276701 h 514350"/>
                <a:gd name="connsiteX6454" fmla="*/ 1342549 w 6400800"/>
                <a:gd name="connsiteY6454" fmla="*/ 286226 h 514350"/>
                <a:gd name="connsiteX6455" fmla="*/ 1337786 w 6400800"/>
                <a:gd name="connsiteY6455" fmla="*/ 295751 h 514350"/>
                <a:gd name="connsiteX6456" fmla="*/ 1337786 w 6400800"/>
                <a:gd name="connsiteY6456" fmla="*/ 296704 h 514350"/>
                <a:gd name="connsiteX6457" fmla="*/ 1337786 w 6400800"/>
                <a:gd name="connsiteY6457" fmla="*/ 295751 h 514350"/>
                <a:gd name="connsiteX6458" fmla="*/ 1314926 w 6400800"/>
                <a:gd name="connsiteY6458" fmla="*/ 320516 h 514350"/>
                <a:gd name="connsiteX6459" fmla="*/ 1314926 w 6400800"/>
                <a:gd name="connsiteY6459" fmla="*/ 320516 h 514350"/>
                <a:gd name="connsiteX6460" fmla="*/ 1314926 w 6400800"/>
                <a:gd name="connsiteY6460" fmla="*/ 320516 h 514350"/>
                <a:gd name="connsiteX6461" fmla="*/ 1314926 w 6400800"/>
                <a:gd name="connsiteY6461" fmla="*/ 320516 h 514350"/>
                <a:gd name="connsiteX6462" fmla="*/ 1311116 w 6400800"/>
                <a:gd name="connsiteY6462" fmla="*/ 312896 h 514350"/>
                <a:gd name="connsiteX6463" fmla="*/ 1311116 w 6400800"/>
                <a:gd name="connsiteY6463" fmla="*/ 312896 h 514350"/>
                <a:gd name="connsiteX6464" fmla="*/ 1311116 w 6400800"/>
                <a:gd name="connsiteY6464" fmla="*/ 314801 h 514350"/>
                <a:gd name="connsiteX6465" fmla="*/ 1311116 w 6400800"/>
                <a:gd name="connsiteY6465" fmla="*/ 314801 h 514350"/>
                <a:gd name="connsiteX6466" fmla="*/ 1311116 w 6400800"/>
                <a:gd name="connsiteY6466" fmla="*/ 312896 h 514350"/>
                <a:gd name="connsiteX6467" fmla="*/ 1242536 w 6400800"/>
                <a:gd name="connsiteY6467" fmla="*/ 344329 h 514350"/>
                <a:gd name="connsiteX6468" fmla="*/ 1238726 w 6400800"/>
                <a:gd name="connsiteY6468" fmla="*/ 336709 h 514350"/>
                <a:gd name="connsiteX6469" fmla="*/ 1238726 w 6400800"/>
                <a:gd name="connsiteY6469" fmla="*/ 310991 h 514350"/>
                <a:gd name="connsiteX6470" fmla="*/ 1238726 w 6400800"/>
                <a:gd name="connsiteY6470" fmla="*/ 307181 h 514350"/>
                <a:gd name="connsiteX6471" fmla="*/ 1244441 w 6400800"/>
                <a:gd name="connsiteY6471" fmla="*/ 339566 h 514350"/>
                <a:gd name="connsiteX6472" fmla="*/ 1244441 w 6400800"/>
                <a:gd name="connsiteY6472" fmla="*/ 340519 h 514350"/>
                <a:gd name="connsiteX6473" fmla="*/ 1242536 w 6400800"/>
                <a:gd name="connsiteY6473" fmla="*/ 344329 h 514350"/>
                <a:gd name="connsiteX6474" fmla="*/ 1279684 w 6400800"/>
                <a:gd name="connsiteY6474" fmla="*/ 290989 h 514350"/>
                <a:gd name="connsiteX6475" fmla="*/ 1279684 w 6400800"/>
                <a:gd name="connsiteY6475" fmla="*/ 284321 h 514350"/>
                <a:gd name="connsiteX6476" fmla="*/ 1281589 w 6400800"/>
                <a:gd name="connsiteY6476" fmla="*/ 287179 h 514350"/>
                <a:gd name="connsiteX6477" fmla="*/ 1279684 w 6400800"/>
                <a:gd name="connsiteY6477" fmla="*/ 290989 h 514350"/>
                <a:gd name="connsiteX6478" fmla="*/ 1298734 w 6400800"/>
                <a:gd name="connsiteY6478" fmla="*/ 332899 h 514350"/>
                <a:gd name="connsiteX6479" fmla="*/ 1298734 w 6400800"/>
                <a:gd name="connsiteY6479" fmla="*/ 332899 h 514350"/>
                <a:gd name="connsiteX6480" fmla="*/ 1298734 w 6400800"/>
                <a:gd name="connsiteY6480" fmla="*/ 330994 h 514350"/>
                <a:gd name="connsiteX6481" fmla="*/ 1298734 w 6400800"/>
                <a:gd name="connsiteY6481" fmla="*/ 332899 h 514350"/>
                <a:gd name="connsiteX6482" fmla="*/ 1295876 w 6400800"/>
                <a:gd name="connsiteY6482" fmla="*/ 278606 h 514350"/>
                <a:gd name="connsiteX6483" fmla="*/ 1305401 w 6400800"/>
                <a:gd name="connsiteY6483" fmla="*/ 299561 h 514350"/>
                <a:gd name="connsiteX6484" fmla="*/ 1305401 w 6400800"/>
                <a:gd name="connsiteY6484" fmla="*/ 300514 h 514350"/>
                <a:gd name="connsiteX6485" fmla="*/ 1304449 w 6400800"/>
                <a:gd name="connsiteY6485" fmla="*/ 303371 h 514350"/>
                <a:gd name="connsiteX6486" fmla="*/ 1300639 w 6400800"/>
                <a:gd name="connsiteY6486" fmla="*/ 295751 h 514350"/>
                <a:gd name="connsiteX6487" fmla="*/ 1293971 w 6400800"/>
                <a:gd name="connsiteY6487" fmla="*/ 284321 h 514350"/>
                <a:gd name="connsiteX6488" fmla="*/ 1295876 w 6400800"/>
                <a:gd name="connsiteY6488" fmla="*/ 278606 h 514350"/>
                <a:gd name="connsiteX6489" fmla="*/ 1299686 w 6400800"/>
                <a:gd name="connsiteY6489" fmla="*/ 328136 h 514350"/>
                <a:gd name="connsiteX6490" fmla="*/ 1299686 w 6400800"/>
                <a:gd name="connsiteY6490" fmla="*/ 330041 h 514350"/>
                <a:gd name="connsiteX6491" fmla="*/ 1298734 w 6400800"/>
                <a:gd name="connsiteY6491" fmla="*/ 331946 h 514350"/>
                <a:gd name="connsiteX6492" fmla="*/ 1293019 w 6400800"/>
                <a:gd name="connsiteY6492" fmla="*/ 324326 h 514350"/>
                <a:gd name="connsiteX6493" fmla="*/ 1289209 w 6400800"/>
                <a:gd name="connsiteY6493" fmla="*/ 318611 h 514350"/>
                <a:gd name="connsiteX6494" fmla="*/ 1289209 w 6400800"/>
                <a:gd name="connsiteY6494" fmla="*/ 318611 h 514350"/>
                <a:gd name="connsiteX6495" fmla="*/ 1289209 w 6400800"/>
                <a:gd name="connsiteY6495" fmla="*/ 309086 h 514350"/>
                <a:gd name="connsiteX6496" fmla="*/ 1290161 w 6400800"/>
                <a:gd name="connsiteY6496" fmla="*/ 305276 h 514350"/>
                <a:gd name="connsiteX6497" fmla="*/ 1299686 w 6400800"/>
                <a:gd name="connsiteY6497" fmla="*/ 328136 h 514350"/>
                <a:gd name="connsiteX6498" fmla="*/ 1289209 w 6400800"/>
                <a:gd name="connsiteY6498" fmla="*/ 263366 h 514350"/>
                <a:gd name="connsiteX6499" fmla="*/ 1287304 w 6400800"/>
                <a:gd name="connsiteY6499" fmla="*/ 268129 h 514350"/>
                <a:gd name="connsiteX6500" fmla="*/ 1287304 w 6400800"/>
                <a:gd name="connsiteY6500" fmla="*/ 259556 h 514350"/>
                <a:gd name="connsiteX6501" fmla="*/ 1289209 w 6400800"/>
                <a:gd name="connsiteY6501" fmla="*/ 263366 h 514350"/>
                <a:gd name="connsiteX6502" fmla="*/ 1276826 w 6400800"/>
                <a:gd name="connsiteY6502" fmla="*/ 238601 h 514350"/>
                <a:gd name="connsiteX6503" fmla="*/ 1278731 w 6400800"/>
                <a:gd name="connsiteY6503" fmla="*/ 242411 h 514350"/>
                <a:gd name="connsiteX6504" fmla="*/ 1286351 w 6400800"/>
                <a:gd name="connsiteY6504" fmla="*/ 257651 h 514350"/>
                <a:gd name="connsiteX6505" fmla="*/ 1285399 w 6400800"/>
                <a:gd name="connsiteY6505" fmla="*/ 267176 h 514350"/>
                <a:gd name="connsiteX6506" fmla="*/ 1277779 w 6400800"/>
                <a:gd name="connsiteY6506" fmla="*/ 255746 h 514350"/>
                <a:gd name="connsiteX6507" fmla="*/ 1276826 w 6400800"/>
                <a:gd name="connsiteY6507" fmla="*/ 242411 h 514350"/>
                <a:gd name="connsiteX6508" fmla="*/ 1276826 w 6400800"/>
                <a:gd name="connsiteY6508" fmla="*/ 238601 h 514350"/>
                <a:gd name="connsiteX6509" fmla="*/ 1273016 w 6400800"/>
                <a:gd name="connsiteY6509" fmla="*/ 271939 h 514350"/>
                <a:gd name="connsiteX6510" fmla="*/ 1273969 w 6400800"/>
                <a:gd name="connsiteY6510" fmla="*/ 272891 h 514350"/>
                <a:gd name="connsiteX6511" fmla="*/ 1273016 w 6400800"/>
                <a:gd name="connsiteY6511" fmla="*/ 291941 h 514350"/>
                <a:gd name="connsiteX6512" fmla="*/ 1271111 w 6400800"/>
                <a:gd name="connsiteY6512" fmla="*/ 288131 h 514350"/>
                <a:gd name="connsiteX6513" fmla="*/ 1273016 w 6400800"/>
                <a:gd name="connsiteY6513" fmla="*/ 271939 h 514350"/>
                <a:gd name="connsiteX6514" fmla="*/ 1240631 w 6400800"/>
                <a:gd name="connsiteY6514" fmla="*/ 229076 h 514350"/>
                <a:gd name="connsiteX6515" fmla="*/ 1244441 w 6400800"/>
                <a:gd name="connsiteY6515" fmla="*/ 220504 h 514350"/>
                <a:gd name="connsiteX6516" fmla="*/ 1253966 w 6400800"/>
                <a:gd name="connsiteY6516" fmla="*/ 237649 h 514350"/>
                <a:gd name="connsiteX6517" fmla="*/ 1264444 w 6400800"/>
                <a:gd name="connsiteY6517" fmla="*/ 257651 h 514350"/>
                <a:gd name="connsiteX6518" fmla="*/ 1268254 w 6400800"/>
                <a:gd name="connsiteY6518" fmla="*/ 264319 h 514350"/>
                <a:gd name="connsiteX6519" fmla="*/ 1262539 w 6400800"/>
                <a:gd name="connsiteY6519" fmla="*/ 286226 h 514350"/>
                <a:gd name="connsiteX6520" fmla="*/ 1254919 w 6400800"/>
                <a:gd name="connsiteY6520" fmla="*/ 277654 h 514350"/>
                <a:gd name="connsiteX6521" fmla="*/ 1241584 w 6400800"/>
                <a:gd name="connsiteY6521" fmla="*/ 251936 h 514350"/>
                <a:gd name="connsiteX6522" fmla="*/ 1235869 w 6400800"/>
                <a:gd name="connsiteY6522" fmla="*/ 243364 h 514350"/>
                <a:gd name="connsiteX6523" fmla="*/ 1235869 w 6400800"/>
                <a:gd name="connsiteY6523" fmla="*/ 242411 h 514350"/>
                <a:gd name="connsiteX6524" fmla="*/ 1240631 w 6400800"/>
                <a:gd name="connsiteY6524" fmla="*/ 229076 h 514350"/>
                <a:gd name="connsiteX6525" fmla="*/ 1228249 w 6400800"/>
                <a:gd name="connsiteY6525" fmla="*/ 304324 h 514350"/>
                <a:gd name="connsiteX6526" fmla="*/ 1227296 w 6400800"/>
                <a:gd name="connsiteY6526" fmla="*/ 288131 h 514350"/>
                <a:gd name="connsiteX6527" fmla="*/ 1227296 w 6400800"/>
                <a:gd name="connsiteY6527" fmla="*/ 281464 h 514350"/>
                <a:gd name="connsiteX6528" fmla="*/ 1228249 w 6400800"/>
                <a:gd name="connsiteY6528" fmla="*/ 279559 h 514350"/>
                <a:gd name="connsiteX6529" fmla="*/ 1228249 w 6400800"/>
                <a:gd name="connsiteY6529" fmla="*/ 278606 h 514350"/>
                <a:gd name="connsiteX6530" fmla="*/ 1229201 w 6400800"/>
                <a:gd name="connsiteY6530" fmla="*/ 279559 h 514350"/>
                <a:gd name="connsiteX6531" fmla="*/ 1231106 w 6400800"/>
                <a:gd name="connsiteY6531" fmla="*/ 284321 h 514350"/>
                <a:gd name="connsiteX6532" fmla="*/ 1228249 w 6400800"/>
                <a:gd name="connsiteY6532" fmla="*/ 304324 h 514350"/>
                <a:gd name="connsiteX6533" fmla="*/ 1232059 w 6400800"/>
                <a:gd name="connsiteY6533" fmla="*/ 280511 h 514350"/>
                <a:gd name="connsiteX6534" fmla="*/ 1232059 w 6400800"/>
                <a:gd name="connsiteY6534" fmla="*/ 278606 h 514350"/>
                <a:gd name="connsiteX6535" fmla="*/ 1230154 w 6400800"/>
                <a:gd name="connsiteY6535" fmla="*/ 275749 h 514350"/>
                <a:gd name="connsiteX6536" fmla="*/ 1227296 w 6400800"/>
                <a:gd name="connsiteY6536" fmla="*/ 275749 h 514350"/>
                <a:gd name="connsiteX6537" fmla="*/ 1226344 w 6400800"/>
                <a:gd name="connsiteY6537" fmla="*/ 275749 h 514350"/>
                <a:gd name="connsiteX6538" fmla="*/ 1226344 w 6400800"/>
                <a:gd name="connsiteY6538" fmla="*/ 269081 h 514350"/>
                <a:gd name="connsiteX6539" fmla="*/ 1230154 w 6400800"/>
                <a:gd name="connsiteY6539" fmla="*/ 272891 h 514350"/>
                <a:gd name="connsiteX6540" fmla="*/ 1233011 w 6400800"/>
                <a:gd name="connsiteY6540" fmla="*/ 276701 h 514350"/>
                <a:gd name="connsiteX6541" fmla="*/ 1232059 w 6400800"/>
                <a:gd name="connsiteY6541" fmla="*/ 280511 h 514350"/>
                <a:gd name="connsiteX6542" fmla="*/ 1230154 w 6400800"/>
                <a:gd name="connsiteY6542" fmla="*/ 221456 h 514350"/>
                <a:gd name="connsiteX6543" fmla="*/ 1233964 w 6400800"/>
                <a:gd name="connsiteY6543" fmla="*/ 233839 h 514350"/>
                <a:gd name="connsiteX6544" fmla="*/ 1233964 w 6400800"/>
                <a:gd name="connsiteY6544" fmla="*/ 233839 h 514350"/>
                <a:gd name="connsiteX6545" fmla="*/ 1233011 w 6400800"/>
                <a:gd name="connsiteY6545" fmla="*/ 230029 h 514350"/>
                <a:gd name="connsiteX6546" fmla="*/ 1230154 w 6400800"/>
                <a:gd name="connsiteY6546" fmla="*/ 221456 h 514350"/>
                <a:gd name="connsiteX6547" fmla="*/ 1230154 w 6400800"/>
                <a:gd name="connsiteY6547" fmla="*/ 221456 h 514350"/>
                <a:gd name="connsiteX6548" fmla="*/ 1229201 w 6400800"/>
                <a:gd name="connsiteY6548" fmla="*/ 257651 h 514350"/>
                <a:gd name="connsiteX6549" fmla="*/ 1229201 w 6400800"/>
                <a:gd name="connsiteY6549" fmla="*/ 257651 h 514350"/>
                <a:gd name="connsiteX6550" fmla="*/ 1230154 w 6400800"/>
                <a:gd name="connsiteY6550" fmla="*/ 259556 h 514350"/>
                <a:gd name="connsiteX6551" fmla="*/ 1230154 w 6400800"/>
                <a:gd name="connsiteY6551" fmla="*/ 262414 h 514350"/>
                <a:gd name="connsiteX6552" fmla="*/ 1232059 w 6400800"/>
                <a:gd name="connsiteY6552" fmla="*/ 274796 h 514350"/>
                <a:gd name="connsiteX6553" fmla="*/ 1232059 w 6400800"/>
                <a:gd name="connsiteY6553" fmla="*/ 274796 h 514350"/>
                <a:gd name="connsiteX6554" fmla="*/ 1229201 w 6400800"/>
                <a:gd name="connsiteY6554" fmla="*/ 272891 h 514350"/>
                <a:gd name="connsiteX6555" fmla="*/ 1225391 w 6400800"/>
                <a:gd name="connsiteY6555" fmla="*/ 269081 h 514350"/>
                <a:gd name="connsiteX6556" fmla="*/ 1225391 w 6400800"/>
                <a:gd name="connsiteY6556" fmla="*/ 265271 h 514350"/>
                <a:gd name="connsiteX6557" fmla="*/ 1229201 w 6400800"/>
                <a:gd name="connsiteY6557" fmla="*/ 257651 h 514350"/>
                <a:gd name="connsiteX6558" fmla="*/ 1226344 w 6400800"/>
                <a:gd name="connsiteY6558" fmla="*/ 235744 h 514350"/>
                <a:gd name="connsiteX6559" fmla="*/ 1228249 w 6400800"/>
                <a:gd name="connsiteY6559" fmla="*/ 244316 h 514350"/>
                <a:gd name="connsiteX6560" fmla="*/ 1227296 w 6400800"/>
                <a:gd name="connsiteY6560" fmla="*/ 246221 h 514350"/>
                <a:gd name="connsiteX6561" fmla="*/ 1225391 w 6400800"/>
                <a:gd name="connsiteY6561" fmla="*/ 244316 h 514350"/>
                <a:gd name="connsiteX6562" fmla="*/ 1225391 w 6400800"/>
                <a:gd name="connsiteY6562" fmla="*/ 231934 h 514350"/>
                <a:gd name="connsiteX6563" fmla="*/ 1226344 w 6400800"/>
                <a:gd name="connsiteY6563" fmla="*/ 235744 h 514350"/>
                <a:gd name="connsiteX6564" fmla="*/ 1197769 w 6400800"/>
                <a:gd name="connsiteY6564" fmla="*/ 293846 h 514350"/>
                <a:gd name="connsiteX6565" fmla="*/ 1198721 w 6400800"/>
                <a:gd name="connsiteY6565" fmla="*/ 290036 h 514350"/>
                <a:gd name="connsiteX6566" fmla="*/ 1198721 w 6400800"/>
                <a:gd name="connsiteY6566" fmla="*/ 291941 h 514350"/>
                <a:gd name="connsiteX6567" fmla="*/ 1199674 w 6400800"/>
                <a:gd name="connsiteY6567" fmla="*/ 299561 h 514350"/>
                <a:gd name="connsiteX6568" fmla="*/ 1196816 w 6400800"/>
                <a:gd name="connsiteY6568" fmla="*/ 307181 h 514350"/>
                <a:gd name="connsiteX6569" fmla="*/ 1194911 w 6400800"/>
                <a:gd name="connsiteY6569" fmla="*/ 299561 h 514350"/>
                <a:gd name="connsiteX6570" fmla="*/ 1197769 w 6400800"/>
                <a:gd name="connsiteY6570" fmla="*/ 293846 h 514350"/>
                <a:gd name="connsiteX6571" fmla="*/ 1196816 w 6400800"/>
                <a:gd name="connsiteY6571" fmla="*/ 459581 h 514350"/>
                <a:gd name="connsiteX6572" fmla="*/ 1196816 w 6400800"/>
                <a:gd name="connsiteY6572" fmla="*/ 459581 h 514350"/>
                <a:gd name="connsiteX6573" fmla="*/ 1195864 w 6400800"/>
                <a:gd name="connsiteY6573" fmla="*/ 455771 h 514350"/>
                <a:gd name="connsiteX6574" fmla="*/ 1196816 w 6400800"/>
                <a:gd name="connsiteY6574" fmla="*/ 459581 h 514350"/>
                <a:gd name="connsiteX6575" fmla="*/ 1190149 w 6400800"/>
                <a:gd name="connsiteY6575" fmla="*/ 324326 h 514350"/>
                <a:gd name="connsiteX6576" fmla="*/ 1190149 w 6400800"/>
                <a:gd name="connsiteY6576" fmla="*/ 324326 h 514350"/>
                <a:gd name="connsiteX6577" fmla="*/ 1189196 w 6400800"/>
                <a:gd name="connsiteY6577" fmla="*/ 320516 h 514350"/>
                <a:gd name="connsiteX6578" fmla="*/ 1190149 w 6400800"/>
                <a:gd name="connsiteY6578" fmla="*/ 324326 h 514350"/>
                <a:gd name="connsiteX6579" fmla="*/ 1170146 w 6400800"/>
                <a:gd name="connsiteY6579" fmla="*/ 270986 h 514350"/>
                <a:gd name="connsiteX6580" fmla="*/ 1170146 w 6400800"/>
                <a:gd name="connsiteY6580" fmla="*/ 268129 h 514350"/>
                <a:gd name="connsiteX6581" fmla="*/ 1170146 w 6400800"/>
                <a:gd name="connsiteY6581" fmla="*/ 264319 h 514350"/>
                <a:gd name="connsiteX6582" fmla="*/ 1172051 w 6400800"/>
                <a:gd name="connsiteY6582" fmla="*/ 235744 h 514350"/>
                <a:gd name="connsiteX6583" fmla="*/ 1174909 w 6400800"/>
                <a:gd name="connsiteY6583" fmla="*/ 245269 h 514350"/>
                <a:gd name="connsiteX6584" fmla="*/ 1176814 w 6400800"/>
                <a:gd name="connsiteY6584" fmla="*/ 260509 h 514350"/>
                <a:gd name="connsiteX6585" fmla="*/ 1177766 w 6400800"/>
                <a:gd name="connsiteY6585" fmla="*/ 285274 h 514350"/>
                <a:gd name="connsiteX6586" fmla="*/ 1177766 w 6400800"/>
                <a:gd name="connsiteY6586" fmla="*/ 308134 h 514350"/>
                <a:gd name="connsiteX6587" fmla="*/ 1176814 w 6400800"/>
                <a:gd name="connsiteY6587" fmla="*/ 305276 h 514350"/>
                <a:gd name="connsiteX6588" fmla="*/ 1168241 w 6400800"/>
                <a:gd name="connsiteY6588" fmla="*/ 287179 h 514350"/>
                <a:gd name="connsiteX6589" fmla="*/ 1170146 w 6400800"/>
                <a:gd name="connsiteY6589" fmla="*/ 270986 h 514350"/>
                <a:gd name="connsiteX6590" fmla="*/ 1170146 w 6400800"/>
                <a:gd name="connsiteY6590" fmla="*/ 309086 h 514350"/>
                <a:gd name="connsiteX6591" fmla="*/ 1173956 w 6400800"/>
                <a:gd name="connsiteY6591" fmla="*/ 321469 h 514350"/>
                <a:gd name="connsiteX6592" fmla="*/ 1172051 w 6400800"/>
                <a:gd name="connsiteY6592" fmla="*/ 327184 h 514350"/>
                <a:gd name="connsiteX6593" fmla="*/ 1170146 w 6400800"/>
                <a:gd name="connsiteY6593" fmla="*/ 322421 h 514350"/>
                <a:gd name="connsiteX6594" fmla="*/ 1170146 w 6400800"/>
                <a:gd name="connsiteY6594" fmla="*/ 318611 h 514350"/>
                <a:gd name="connsiteX6595" fmla="*/ 1168241 w 6400800"/>
                <a:gd name="connsiteY6595" fmla="*/ 303371 h 514350"/>
                <a:gd name="connsiteX6596" fmla="*/ 1170146 w 6400800"/>
                <a:gd name="connsiteY6596" fmla="*/ 309086 h 514350"/>
                <a:gd name="connsiteX6597" fmla="*/ 1164431 w 6400800"/>
                <a:gd name="connsiteY6597" fmla="*/ 236696 h 514350"/>
                <a:gd name="connsiteX6598" fmla="*/ 1161574 w 6400800"/>
                <a:gd name="connsiteY6598" fmla="*/ 253841 h 514350"/>
                <a:gd name="connsiteX6599" fmla="*/ 1161574 w 6400800"/>
                <a:gd name="connsiteY6599" fmla="*/ 251936 h 514350"/>
                <a:gd name="connsiteX6600" fmla="*/ 1161574 w 6400800"/>
                <a:gd name="connsiteY6600" fmla="*/ 250984 h 514350"/>
                <a:gd name="connsiteX6601" fmla="*/ 1164431 w 6400800"/>
                <a:gd name="connsiteY6601" fmla="*/ 236696 h 514350"/>
                <a:gd name="connsiteX6602" fmla="*/ 1140619 w 6400800"/>
                <a:gd name="connsiteY6602" fmla="*/ 290036 h 514350"/>
                <a:gd name="connsiteX6603" fmla="*/ 1139666 w 6400800"/>
                <a:gd name="connsiteY6603" fmla="*/ 291941 h 514350"/>
                <a:gd name="connsiteX6604" fmla="*/ 1137761 w 6400800"/>
                <a:gd name="connsiteY6604" fmla="*/ 283369 h 514350"/>
                <a:gd name="connsiteX6605" fmla="*/ 1140619 w 6400800"/>
                <a:gd name="connsiteY6605" fmla="*/ 290036 h 514350"/>
                <a:gd name="connsiteX6606" fmla="*/ 1114901 w 6400800"/>
                <a:gd name="connsiteY6606" fmla="*/ 339566 h 514350"/>
                <a:gd name="connsiteX6607" fmla="*/ 1117759 w 6400800"/>
                <a:gd name="connsiteY6607" fmla="*/ 315754 h 514350"/>
                <a:gd name="connsiteX6608" fmla="*/ 1119664 w 6400800"/>
                <a:gd name="connsiteY6608" fmla="*/ 325279 h 514350"/>
                <a:gd name="connsiteX6609" fmla="*/ 1121569 w 6400800"/>
                <a:gd name="connsiteY6609" fmla="*/ 334804 h 514350"/>
                <a:gd name="connsiteX6610" fmla="*/ 1120616 w 6400800"/>
                <a:gd name="connsiteY6610" fmla="*/ 341471 h 514350"/>
                <a:gd name="connsiteX6611" fmla="*/ 1120616 w 6400800"/>
                <a:gd name="connsiteY6611" fmla="*/ 342424 h 514350"/>
                <a:gd name="connsiteX6612" fmla="*/ 1118711 w 6400800"/>
                <a:gd name="connsiteY6612" fmla="*/ 348139 h 514350"/>
                <a:gd name="connsiteX6613" fmla="*/ 1114901 w 6400800"/>
                <a:gd name="connsiteY6613" fmla="*/ 341471 h 514350"/>
                <a:gd name="connsiteX6614" fmla="*/ 1114901 w 6400800"/>
                <a:gd name="connsiteY6614" fmla="*/ 339566 h 514350"/>
                <a:gd name="connsiteX6615" fmla="*/ 1111091 w 6400800"/>
                <a:gd name="connsiteY6615" fmla="*/ 219551 h 514350"/>
                <a:gd name="connsiteX6616" fmla="*/ 1112044 w 6400800"/>
                <a:gd name="connsiteY6616" fmla="*/ 222409 h 514350"/>
                <a:gd name="connsiteX6617" fmla="*/ 1112996 w 6400800"/>
                <a:gd name="connsiteY6617" fmla="*/ 230029 h 514350"/>
                <a:gd name="connsiteX6618" fmla="*/ 1112996 w 6400800"/>
                <a:gd name="connsiteY6618" fmla="*/ 230029 h 514350"/>
                <a:gd name="connsiteX6619" fmla="*/ 1111091 w 6400800"/>
                <a:gd name="connsiteY6619" fmla="*/ 219551 h 514350"/>
                <a:gd name="connsiteX6620" fmla="*/ 1111091 w 6400800"/>
                <a:gd name="connsiteY6620" fmla="*/ 219551 h 514350"/>
                <a:gd name="connsiteX6621" fmla="*/ 1110139 w 6400800"/>
                <a:gd name="connsiteY6621" fmla="*/ 217646 h 514350"/>
                <a:gd name="connsiteX6622" fmla="*/ 1110139 w 6400800"/>
                <a:gd name="connsiteY6622" fmla="*/ 217646 h 514350"/>
                <a:gd name="connsiteX6623" fmla="*/ 1109186 w 6400800"/>
                <a:gd name="connsiteY6623" fmla="*/ 215741 h 514350"/>
                <a:gd name="connsiteX6624" fmla="*/ 1110139 w 6400800"/>
                <a:gd name="connsiteY6624" fmla="*/ 217646 h 514350"/>
                <a:gd name="connsiteX6625" fmla="*/ 1101566 w 6400800"/>
                <a:gd name="connsiteY6625" fmla="*/ 236696 h 514350"/>
                <a:gd name="connsiteX6626" fmla="*/ 1111091 w 6400800"/>
                <a:gd name="connsiteY6626" fmla="*/ 278606 h 514350"/>
                <a:gd name="connsiteX6627" fmla="*/ 1109186 w 6400800"/>
                <a:gd name="connsiteY6627" fmla="*/ 293846 h 514350"/>
                <a:gd name="connsiteX6628" fmla="*/ 1106329 w 6400800"/>
                <a:gd name="connsiteY6628" fmla="*/ 309086 h 514350"/>
                <a:gd name="connsiteX6629" fmla="*/ 1106329 w 6400800"/>
                <a:gd name="connsiteY6629" fmla="*/ 308134 h 514350"/>
                <a:gd name="connsiteX6630" fmla="*/ 1105376 w 6400800"/>
                <a:gd name="connsiteY6630" fmla="*/ 295751 h 514350"/>
                <a:gd name="connsiteX6631" fmla="*/ 1105376 w 6400800"/>
                <a:gd name="connsiteY6631" fmla="*/ 300514 h 514350"/>
                <a:gd name="connsiteX6632" fmla="*/ 1099661 w 6400800"/>
                <a:gd name="connsiteY6632" fmla="*/ 272891 h 514350"/>
                <a:gd name="connsiteX6633" fmla="*/ 1094899 w 6400800"/>
                <a:gd name="connsiteY6633" fmla="*/ 249079 h 514350"/>
                <a:gd name="connsiteX6634" fmla="*/ 1101566 w 6400800"/>
                <a:gd name="connsiteY6634" fmla="*/ 236696 h 514350"/>
                <a:gd name="connsiteX6635" fmla="*/ 1027271 w 6400800"/>
                <a:gd name="connsiteY6635" fmla="*/ 325279 h 514350"/>
                <a:gd name="connsiteX6636" fmla="*/ 1030129 w 6400800"/>
                <a:gd name="connsiteY6636" fmla="*/ 310991 h 514350"/>
                <a:gd name="connsiteX6637" fmla="*/ 1034891 w 6400800"/>
                <a:gd name="connsiteY6637" fmla="*/ 297656 h 514350"/>
                <a:gd name="connsiteX6638" fmla="*/ 1039654 w 6400800"/>
                <a:gd name="connsiteY6638" fmla="*/ 288131 h 514350"/>
                <a:gd name="connsiteX6639" fmla="*/ 1042511 w 6400800"/>
                <a:gd name="connsiteY6639" fmla="*/ 299561 h 514350"/>
                <a:gd name="connsiteX6640" fmla="*/ 1039654 w 6400800"/>
                <a:gd name="connsiteY6640" fmla="*/ 305276 h 514350"/>
                <a:gd name="connsiteX6641" fmla="*/ 1028224 w 6400800"/>
                <a:gd name="connsiteY6641" fmla="*/ 330994 h 514350"/>
                <a:gd name="connsiteX6642" fmla="*/ 1027271 w 6400800"/>
                <a:gd name="connsiteY6642" fmla="*/ 325279 h 514350"/>
                <a:gd name="connsiteX6643" fmla="*/ 1040606 w 6400800"/>
                <a:gd name="connsiteY6643" fmla="*/ 374809 h 514350"/>
                <a:gd name="connsiteX6644" fmla="*/ 1039654 w 6400800"/>
                <a:gd name="connsiteY6644" fmla="*/ 370999 h 514350"/>
                <a:gd name="connsiteX6645" fmla="*/ 1045369 w 6400800"/>
                <a:gd name="connsiteY6645" fmla="*/ 355759 h 514350"/>
                <a:gd name="connsiteX6646" fmla="*/ 1047274 w 6400800"/>
                <a:gd name="connsiteY6646" fmla="*/ 364331 h 514350"/>
                <a:gd name="connsiteX6647" fmla="*/ 1048226 w 6400800"/>
                <a:gd name="connsiteY6647" fmla="*/ 386239 h 514350"/>
                <a:gd name="connsiteX6648" fmla="*/ 1044416 w 6400800"/>
                <a:gd name="connsiteY6648" fmla="*/ 384334 h 514350"/>
                <a:gd name="connsiteX6649" fmla="*/ 1040606 w 6400800"/>
                <a:gd name="connsiteY6649" fmla="*/ 374809 h 514350"/>
                <a:gd name="connsiteX6650" fmla="*/ 1046321 w 6400800"/>
                <a:gd name="connsiteY6650" fmla="*/ 389096 h 514350"/>
                <a:gd name="connsiteX6651" fmla="*/ 1048226 w 6400800"/>
                <a:gd name="connsiteY6651" fmla="*/ 391001 h 514350"/>
                <a:gd name="connsiteX6652" fmla="*/ 1048226 w 6400800"/>
                <a:gd name="connsiteY6652" fmla="*/ 392906 h 514350"/>
                <a:gd name="connsiteX6653" fmla="*/ 1046321 w 6400800"/>
                <a:gd name="connsiteY6653" fmla="*/ 389096 h 514350"/>
                <a:gd name="connsiteX6654" fmla="*/ 1056799 w 6400800"/>
                <a:gd name="connsiteY6654" fmla="*/ 292894 h 514350"/>
                <a:gd name="connsiteX6655" fmla="*/ 1061561 w 6400800"/>
                <a:gd name="connsiteY6655" fmla="*/ 282416 h 514350"/>
                <a:gd name="connsiteX6656" fmla="*/ 1066324 w 6400800"/>
                <a:gd name="connsiteY6656" fmla="*/ 271939 h 514350"/>
                <a:gd name="connsiteX6657" fmla="*/ 1066324 w 6400800"/>
                <a:gd name="connsiteY6657" fmla="*/ 273844 h 514350"/>
                <a:gd name="connsiteX6658" fmla="*/ 1067276 w 6400800"/>
                <a:gd name="connsiteY6658" fmla="*/ 278606 h 514350"/>
                <a:gd name="connsiteX6659" fmla="*/ 1063466 w 6400800"/>
                <a:gd name="connsiteY6659" fmla="*/ 285274 h 514350"/>
                <a:gd name="connsiteX6660" fmla="*/ 1057751 w 6400800"/>
                <a:gd name="connsiteY6660" fmla="*/ 295751 h 514350"/>
                <a:gd name="connsiteX6661" fmla="*/ 1056799 w 6400800"/>
                <a:gd name="connsiteY6661" fmla="*/ 292894 h 514350"/>
                <a:gd name="connsiteX6662" fmla="*/ 1059656 w 6400800"/>
                <a:gd name="connsiteY6662" fmla="*/ 360521 h 514350"/>
                <a:gd name="connsiteX6663" fmla="*/ 1059656 w 6400800"/>
                <a:gd name="connsiteY6663" fmla="*/ 360521 h 514350"/>
                <a:gd name="connsiteX6664" fmla="*/ 1059656 w 6400800"/>
                <a:gd name="connsiteY6664" fmla="*/ 360521 h 514350"/>
                <a:gd name="connsiteX6665" fmla="*/ 1059656 w 6400800"/>
                <a:gd name="connsiteY6665" fmla="*/ 360521 h 514350"/>
                <a:gd name="connsiteX6666" fmla="*/ 1064419 w 6400800"/>
                <a:gd name="connsiteY6666" fmla="*/ 383381 h 514350"/>
                <a:gd name="connsiteX6667" fmla="*/ 1062514 w 6400800"/>
                <a:gd name="connsiteY6667" fmla="*/ 379571 h 514350"/>
                <a:gd name="connsiteX6668" fmla="*/ 1063466 w 6400800"/>
                <a:gd name="connsiteY6668" fmla="*/ 374809 h 514350"/>
                <a:gd name="connsiteX6669" fmla="*/ 1064419 w 6400800"/>
                <a:gd name="connsiteY6669" fmla="*/ 378619 h 514350"/>
                <a:gd name="connsiteX6670" fmla="*/ 1064419 w 6400800"/>
                <a:gd name="connsiteY6670" fmla="*/ 380524 h 514350"/>
                <a:gd name="connsiteX6671" fmla="*/ 1065371 w 6400800"/>
                <a:gd name="connsiteY6671" fmla="*/ 386239 h 514350"/>
                <a:gd name="connsiteX6672" fmla="*/ 1064419 w 6400800"/>
                <a:gd name="connsiteY6672" fmla="*/ 383381 h 514350"/>
                <a:gd name="connsiteX6673" fmla="*/ 1069181 w 6400800"/>
                <a:gd name="connsiteY6673" fmla="*/ 330994 h 514350"/>
                <a:gd name="connsiteX6674" fmla="*/ 1063466 w 6400800"/>
                <a:gd name="connsiteY6674" fmla="*/ 312896 h 514350"/>
                <a:gd name="connsiteX6675" fmla="*/ 1069181 w 6400800"/>
                <a:gd name="connsiteY6675" fmla="*/ 300514 h 514350"/>
                <a:gd name="connsiteX6676" fmla="*/ 1070134 w 6400800"/>
                <a:gd name="connsiteY6676" fmla="*/ 326231 h 514350"/>
                <a:gd name="connsiteX6677" fmla="*/ 1069181 w 6400800"/>
                <a:gd name="connsiteY6677" fmla="*/ 330994 h 514350"/>
                <a:gd name="connsiteX6678" fmla="*/ 1077754 w 6400800"/>
                <a:gd name="connsiteY6678" fmla="*/ 262414 h 514350"/>
                <a:gd name="connsiteX6679" fmla="*/ 1075849 w 6400800"/>
                <a:gd name="connsiteY6679" fmla="*/ 264319 h 514350"/>
                <a:gd name="connsiteX6680" fmla="*/ 1073944 w 6400800"/>
                <a:gd name="connsiteY6680" fmla="*/ 256699 h 514350"/>
                <a:gd name="connsiteX6681" fmla="*/ 1074896 w 6400800"/>
                <a:gd name="connsiteY6681" fmla="*/ 256699 h 514350"/>
                <a:gd name="connsiteX6682" fmla="*/ 1075849 w 6400800"/>
                <a:gd name="connsiteY6682" fmla="*/ 256699 h 514350"/>
                <a:gd name="connsiteX6683" fmla="*/ 1077754 w 6400800"/>
                <a:gd name="connsiteY6683" fmla="*/ 262414 h 514350"/>
                <a:gd name="connsiteX6684" fmla="*/ 1045369 w 6400800"/>
                <a:gd name="connsiteY6684" fmla="*/ 175736 h 514350"/>
                <a:gd name="connsiteX6685" fmla="*/ 1054894 w 6400800"/>
                <a:gd name="connsiteY6685" fmla="*/ 153829 h 514350"/>
                <a:gd name="connsiteX6686" fmla="*/ 1055846 w 6400800"/>
                <a:gd name="connsiteY6686" fmla="*/ 155734 h 514350"/>
                <a:gd name="connsiteX6687" fmla="*/ 1059656 w 6400800"/>
                <a:gd name="connsiteY6687" fmla="*/ 171926 h 514350"/>
                <a:gd name="connsiteX6688" fmla="*/ 1064419 w 6400800"/>
                <a:gd name="connsiteY6688" fmla="*/ 193834 h 514350"/>
                <a:gd name="connsiteX6689" fmla="*/ 1069181 w 6400800"/>
                <a:gd name="connsiteY6689" fmla="*/ 215741 h 514350"/>
                <a:gd name="connsiteX6690" fmla="*/ 1076801 w 6400800"/>
                <a:gd name="connsiteY6690" fmla="*/ 253841 h 514350"/>
                <a:gd name="connsiteX6691" fmla="*/ 1074896 w 6400800"/>
                <a:gd name="connsiteY6691" fmla="*/ 252889 h 514350"/>
                <a:gd name="connsiteX6692" fmla="*/ 1067276 w 6400800"/>
                <a:gd name="connsiteY6692" fmla="*/ 216694 h 514350"/>
                <a:gd name="connsiteX6693" fmla="*/ 1068229 w 6400800"/>
                <a:gd name="connsiteY6693" fmla="*/ 257651 h 514350"/>
                <a:gd name="connsiteX6694" fmla="*/ 1067276 w 6400800"/>
                <a:gd name="connsiteY6694" fmla="*/ 259556 h 514350"/>
                <a:gd name="connsiteX6695" fmla="*/ 1065371 w 6400800"/>
                <a:gd name="connsiteY6695" fmla="*/ 252889 h 514350"/>
                <a:gd name="connsiteX6696" fmla="*/ 1066324 w 6400800"/>
                <a:gd name="connsiteY6696" fmla="*/ 261461 h 514350"/>
                <a:gd name="connsiteX6697" fmla="*/ 1055846 w 6400800"/>
                <a:gd name="connsiteY6697" fmla="*/ 278606 h 514350"/>
                <a:gd name="connsiteX6698" fmla="*/ 1054894 w 6400800"/>
                <a:gd name="connsiteY6698" fmla="*/ 280511 h 514350"/>
                <a:gd name="connsiteX6699" fmla="*/ 1053941 w 6400800"/>
                <a:gd name="connsiteY6699" fmla="*/ 277654 h 514350"/>
                <a:gd name="connsiteX6700" fmla="*/ 1043464 w 6400800"/>
                <a:gd name="connsiteY6700" fmla="*/ 245269 h 514350"/>
                <a:gd name="connsiteX6701" fmla="*/ 1035844 w 6400800"/>
                <a:gd name="connsiteY6701" fmla="*/ 220504 h 514350"/>
                <a:gd name="connsiteX6702" fmla="*/ 1032034 w 6400800"/>
                <a:gd name="connsiteY6702" fmla="*/ 209074 h 514350"/>
                <a:gd name="connsiteX6703" fmla="*/ 1045369 w 6400800"/>
                <a:gd name="connsiteY6703" fmla="*/ 175736 h 514350"/>
                <a:gd name="connsiteX6704" fmla="*/ 1019651 w 6400800"/>
                <a:gd name="connsiteY6704" fmla="*/ 267176 h 514350"/>
                <a:gd name="connsiteX6705" fmla="*/ 1023461 w 6400800"/>
                <a:gd name="connsiteY6705" fmla="*/ 221456 h 514350"/>
                <a:gd name="connsiteX6706" fmla="*/ 1024414 w 6400800"/>
                <a:gd name="connsiteY6706" fmla="*/ 218599 h 514350"/>
                <a:gd name="connsiteX6707" fmla="*/ 1032034 w 6400800"/>
                <a:gd name="connsiteY6707" fmla="*/ 253841 h 514350"/>
                <a:gd name="connsiteX6708" fmla="*/ 1038701 w 6400800"/>
                <a:gd name="connsiteY6708" fmla="*/ 283369 h 514350"/>
                <a:gd name="connsiteX6709" fmla="*/ 1037749 w 6400800"/>
                <a:gd name="connsiteY6709" fmla="*/ 284321 h 514350"/>
                <a:gd name="connsiteX6710" fmla="*/ 1031081 w 6400800"/>
                <a:gd name="connsiteY6710" fmla="*/ 294799 h 514350"/>
                <a:gd name="connsiteX6711" fmla="*/ 1025366 w 6400800"/>
                <a:gd name="connsiteY6711" fmla="*/ 306229 h 514350"/>
                <a:gd name="connsiteX6712" fmla="*/ 1023461 w 6400800"/>
                <a:gd name="connsiteY6712" fmla="*/ 284321 h 514350"/>
                <a:gd name="connsiteX6713" fmla="*/ 1022509 w 6400800"/>
                <a:gd name="connsiteY6713" fmla="*/ 269081 h 514350"/>
                <a:gd name="connsiteX6714" fmla="*/ 1019651 w 6400800"/>
                <a:gd name="connsiteY6714" fmla="*/ 284321 h 514350"/>
                <a:gd name="connsiteX6715" fmla="*/ 1015841 w 6400800"/>
                <a:gd name="connsiteY6715" fmla="*/ 314801 h 514350"/>
                <a:gd name="connsiteX6716" fmla="*/ 1015841 w 6400800"/>
                <a:gd name="connsiteY6716" fmla="*/ 315754 h 514350"/>
                <a:gd name="connsiteX6717" fmla="*/ 1015841 w 6400800"/>
                <a:gd name="connsiteY6717" fmla="*/ 315754 h 514350"/>
                <a:gd name="connsiteX6718" fmla="*/ 1022509 w 6400800"/>
                <a:gd name="connsiteY6718" fmla="*/ 251936 h 514350"/>
                <a:gd name="connsiteX6719" fmla="*/ 1019651 w 6400800"/>
                <a:gd name="connsiteY6719" fmla="*/ 267176 h 514350"/>
                <a:gd name="connsiteX6720" fmla="*/ 1011079 w 6400800"/>
                <a:gd name="connsiteY6720" fmla="*/ 364331 h 514350"/>
                <a:gd name="connsiteX6721" fmla="*/ 1012031 w 6400800"/>
                <a:gd name="connsiteY6721" fmla="*/ 355759 h 514350"/>
                <a:gd name="connsiteX6722" fmla="*/ 1013936 w 6400800"/>
                <a:gd name="connsiteY6722" fmla="*/ 342424 h 514350"/>
                <a:gd name="connsiteX6723" fmla="*/ 1013936 w 6400800"/>
                <a:gd name="connsiteY6723" fmla="*/ 342424 h 514350"/>
                <a:gd name="connsiteX6724" fmla="*/ 1012031 w 6400800"/>
                <a:gd name="connsiteY6724" fmla="*/ 364331 h 514350"/>
                <a:gd name="connsiteX6725" fmla="*/ 1011079 w 6400800"/>
                <a:gd name="connsiteY6725" fmla="*/ 366236 h 514350"/>
                <a:gd name="connsiteX6726" fmla="*/ 1011079 w 6400800"/>
                <a:gd name="connsiteY6726" fmla="*/ 366236 h 514350"/>
                <a:gd name="connsiteX6727" fmla="*/ 1011079 w 6400800"/>
                <a:gd name="connsiteY6727" fmla="*/ 364331 h 514350"/>
                <a:gd name="connsiteX6728" fmla="*/ 1004411 w 6400800"/>
                <a:gd name="connsiteY6728" fmla="*/ 257651 h 514350"/>
                <a:gd name="connsiteX6729" fmla="*/ 1001554 w 6400800"/>
                <a:gd name="connsiteY6729" fmla="*/ 281464 h 514350"/>
                <a:gd name="connsiteX6730" fmla="*/ 996791 w 6400800"/>
                <a:gd name="connsiteY6730" fmla="*/ 271939 h 514350"/>
                <a:gd name="connsiteX6731" fmla="*/ 1004411 w 6400800"/>
                <a:gd name="connsiteY6731" fmla="*/ 257651 h 514350"/>
                <a:gd name="connsiteX6732" fmla="*/ 991076 w 6400800"/>
                <a:gd name="connsiteY6732" fmla="*/ 283369 h 514350"/>
                <a:gd name="connsiteX6733" fmla="*/ 995839 w 6400800"/>
                <a:gd name="connsiteY6733" fmla="*/ 273844 h 514350"/>
                <a:gd name="connsiteX6734" fmla="*/ 999649 w 6400800"/>
                <a:gd name="connsiteY6734" fmla="*/ 291941 h 514350"/>
                <a:gd name="connsiteX6735" fmla="*/ 995839 w 6400800"/>
                <a:gd name="connsiteY6735" fmla="*/ 326231 h 514350"/>
                <a:gd name="connsiteX6736" fmla="*/ 993934 w 6400800"/>
                <a:gd name="connsiteY6736" fmla="*/ 330994 h 514350"/>
                <a:gd name="connsiteX6737" fmla="*/ 992981 w 6400800"/>
                <a:gd name="connsiteY6737" fmla="*/ 320516 h 514350"/>
                <a:gd name="connsiteX6738" fmla="*/ 991076 w 6400800"/>
                <a:gd name="connsiteY6738" fmla="*/ 338614 h 514350"/>
                <a:gd name="connsiteX6739" fmla="*/ 990124 w 6400800"/>
                <a:gd name="connsiteY6739" fmla="*/ 341471 h 514350"/>
                <a:gd name="connsiteX6740" fmla="*/ 981551 w 6400800"/>
                <a:gd name="connsiteY6740" fmla="*/ 365284 h 514350"/>
                <a:gd name="connsiteX6741" fmla="*/ 980599 w 6400800"/>
                <a:gd name="connsiteY6741" fmla="*/ 363379 h 514350"/>
                <a:gd name="connsiteX6742" fmla="*/ 977741 w 6400800"/>
                <a:gd name="connsiteY6742" fmla="*/ 331946 h 514350"/>
                <a:gd name="connsiteX6743" fmla="*/ 975836 w 6400800"/>
                <a:gd name="connsiteY6743" fmla="*/ 311944 h 514350"/>
                <a:gd name="connsiteX6744" fmla="*/ 991076 w 6400800"/>
                <a:gd name="connsiteY6744" fmla="*/ 283369 h 514350"/>
                <a:gd name="connsiteX6745" fmla="*/ 960596 w 6400800"/>
                <a:gd name="connsiteY6745" fmla="*/ 298609 h 514350"/>
                <a:gd name="connsiteX6746" fmla="*/ 968216 w 6400800"/>
                <a:gd name="connsiteY6746" fmla="*/ 280511 h 514350"/>
                <a:gd name="connsiteX6747" fmla="*/ 967264 w 6400800"/>
                <a:gd name="connsiteY6747" fmla="*/ 294799 h 514350"/>
                <a:gd name="connsiteX6748" fmla="*/ 961549 w 6400800"/>
                <a:gd name="connsiteY6748" fmla="*/ 304324 h 514350"/>
                <a:gd name="connsiteX6749" fmla="*/ 961549 w 6400800"/>
                <a:gd name="connsiteY6749" fmla="*/ 303371 h 514350"/>
                <a:gd name="connsiteX6750" fmla="*/ 960596 w 6400800"/>
                <a:gd name="connsiteY6750" fmla="*/ 301466 h 514350"/>
                <a:gd name="connsiteX6751" fmla="*/ 960596 w 6400800"/>
                <a:gd name="connsiteY6751" fmla="*/ 298609 h 514350"/>
                <a:gd name="connsiteX6752" fmla="*/ 939641 w 6400800"/>
                <a:gd name="connsiteY6752" fmla="*/ 258604 h 514350"/>
                <a:gd name="connsiteX6753" fmla="*/ 939641 w 6400800"/>
                <a:gd name="connsiteY6753" fmla="*/ 258604 h 514350"/>
                <a:gd name="connsiteX6754" fmla="*/ 943451 w 6400800"/>
                <a:gd name="connsiteY6754" fmla="*/ 246221 h 514350"/>
                <a:gd name="connsiteX6755" fmla="*/ 943451 w 6400800"/>
                <a:gd name="connsiteY6755" fmla="*/ 251936 h 514350"/>
                <a:gd name="connsiteX6756" fmla="*/ 939641 w 6400800"/>
                <a:gd name="connsiteY6756" fmla="*/ 258604 h 514350"/>
                <a:gd name="connsiteX6757" fmla="*/ 939641 w 6400800"/>
                <a:gd name="connsiteY6757" fmla="*/ 258604 h 514350"/>
                <a:gd name="connsiteX6758" fmla="*/ 944404 w 6400800"/>
                <a:gd name="connsiteY6758" fmla="*/ 280511 h 514350"/>
                <a:gd name="connsiteX6759" fmla="*/ 943451 w 6400800"/>
                <a:gd name="connsiteY6759" fmla="*/ 273844 h 514350"/>
                <a:gd name="connsiteX6760" fmla="*/ 944404 w 6400800"/>
                <a:gd name="connsiteY6760" fmla="*/ 270986 h 514350"/>
                <a:gd name="connsiteX6761" fmla="*/ 944404 w 6400800"/>
                <a:gd name="connsiteY6761" fmla="*/ 271939 h 514350"/>
                <a:gd name="connsiteX6762" fmla="*/ 944404 w 6400800"/>
                <a:gd name="connsiteY6762" fmla="*/ 275749 h 514350"/>
                <a:gd name="connsiteX6763" fmla="*/ 944404 w 6400800"/>
                <a:gd name="connsiteY6763" fmla="*/ 280511 h 514350"/>
                <a:gd name="connsiteX6764" fmla="*/ 944404 w 6400800"/>
                <a:gd name="connsiteY6764" fmla="*/ 270986 h 514350"/>
                <a:gd name="connsiteX6765" fmla="*/ 944404 w 6400800"/>
                <a:gd name="connsiteY6765" fmla="*/ 270986 h 514350"/>
                <a:gd name="connsiteX6766" fmla="*/ 944404 w 6400800"/>
                <a:gd name="connsiteY6766" fmla="*/ 270986 h 514350"/>
                <a:gd name="connsiteX6767" fmla="*/ 944404 w 6400800"/>
                <a:gd name="connsiteY6767" fmla="*/ 270986 h 514350"/>
                <a:gd name="connsiteX6768" fmla="*/ 933926 w 6400800"/>
                <a:gd name="connsiteY6768" fmla="*/ 227171 h 514350"/>
                <a:gd name="connsiteX6769" fmla="*/ 958691 w 6400800"/>
                <a:gd name="connsiteY6769" fmla="*/ 138589 h 514350"/>
                <a:gd name="connsiteX6770" fmla="*/ 958691 w 6400800"/>
                <a:gd name="connsiteY6770" fmla="*/ 146209 h 514350"/>
                <a:gd name="connsiteX6771" fmla="*/ 953929 w 6400800"/>
                <a:gd name="connsiteY6771" fmla="*/ 203359 h 514350"/>
                <a:gd name="connsiteX6772" fmla="*/ 950119 w 6400800"/>
                <a:gd name="connsiteY6772" fmla="*/ 242411 h 514350"/>
                <a:gd name="connsiteX6773" fmla="*/ 948214 w 6400800"/>
                <a:gd name="connsiteY6773" fmla="*/ 246221 h 514350"/>
                <a:gd name="connsiteX6774" fmla="*/ 947261 w 6400800"/>
                <a:gd name="connsiteY6774" fmla="*/ 240506 h 514350"/>
                <a:gd name="connsiteX6775" fmla="*/ 949166 w 6400800"/>
                <a:gd name="connsiteY6775" fmla="*/ 233839 h 514350"/>
                <a:gd name="connsiteX6776" fmla="*/ 946309 w 6400800"/>
                <a:gd name="connsiteY6776" fmla="*/ 238601 h 514350"/>
                <a:gd name="connsiteX6777" fmla="*/ 944404 w 6400800"/>
                <a:gd name="connsiteY6777" fmla="*/ 230029 h 514350"/>
                <a:gd name="connsiteX6778" fmla="*/ 944404 w 6400800"/>
                <a:gd name="connsiteY6778" fmla="*/ 241459 h 514350"/>
                <a:gd name="connsiteX6779" fmla="*/ 939641 w 6400800"/>
                <a:gd name="connsiteY6779" fmla="*/ 251936 h 514350"/>
                <a:gd name="connsiteX6780" fmla="*/ 938689 w 6400800"/>
                <a:gd name="connsiteY6780" fmla="*/ 248126 h 514350"/>
                <a:gd name="connsiteX6781" fmla="*/ 936784 w 6400800"/>
                <a:gd name="connsiteY6781" fmla="*/ 241459 h 514350"/>
                <a:gd name="connsiteX6782" fmla="*/ 943451 w 6400800"/>
                <a:gd name="connsiteY6782" fmla="*/ 217646 h 514350"/>
                <a:gd name="connsiteX6783" fmla="*/ 934879 w 6400800"/>
                <a:gd name="connsiteY6783" fmla="*/ 235744 h 514350"/>
                <a:gd name="connsiteX6784" fmla="*/ 932974 w 6400800"/>
                <a:gd name="connsiteY6784" fmla="*/ 230029 h 514350"/>
                <a:gd name="connsiteX6785" fmla="*/ 933926 w 6400800"/>
                <a:gd name="connsiteY6785" fmla="*/ 227171 h 514350"/>
                <a:gd name="connsiteX6786" fmla="*/ 921544 w 6400800"/>
                <a:gd name="connsiteY6786" fmla="*/ 452914 h 514350"/>
                <a:gd name="connsiteX6787" fmla="*/ 920591 w 6400800"/>
                <a:gd name="connsiteY6787" fmla="*/ 451961 h 514350"/>
                <a:gd name="connsiteX6788" fmla="*/ 919639 w 6400800"/>
                <a:gd name="connsiteY6788" fmla="*/ 438626 h 514350"/>
                <a:gd name="connsiteX6789" fmla="*/ 921544 w 6400800"/>
                <a:gd name="connsiteY6789" fmla="*/ 452914 h 514350"/>
                <a:gd name="connsiteX6790" fmla="*/ 912019 w 6400800"/>
                <a:gd name="connsiteY6790" fmla="*/ 210979 h 514350"/>
                <a:gd name="connsiteX6791" fmla="*/ 915829 w 6400800"/>
                <a:gd name="connsiteY6791" fmla="*/ 227171 h 514350"/>
                <a:gd name="connsiteX6792" fmla="*/ 914876 w 6400800"/>
                <a:gd name="connsiteY6792" fmla="*/ 230029 h 514350"/>
                <a:gd name="connsiteX6793" fmla="*/ 912971 w 6400800"/>
                <a:gd name="connsiteY6793" fmla="*/ 236696 h 514350"/>
                <a:gd name="connsiteX6794" fmla="*/ 912019 w 6400800"/>
                <a:gd name="connsiteY6794" fmla="*/ 232886 h 514350"/>
                <a:gd name="connsiteX6795" fmla="*/ 912019 w 6400800"/>
                <a:gd name="connsiteY6795" fmla="*/ 228124 h 514350"/>
                <a:gd name="connsiteX6796" fmla="*/ 911066 w 6400800"/>
                <a:gd name="connsiteY6796" fmla="*/ 210979 h 514350"/>
                <a:gd name="connsiteX6797" fmla="*/ 911066 w 6400800"/>
                <a:gd name="connsiteY6797" fmla="*/ 204311 h 514350"/>
                <a:gd name="connsiteX6798" fmla="*/ 912019 w 6400800"/>
                <a:gd name="connsiteY6798" fmla="*/ 210979 h 514350"/>
                <a:gd name="connsiteX6799" fmla="*/ 833914 w 6400800"/>
                <a:gd name="connsiteY6799" fmla="*/ 333851 h 514350"/>
                <a:gd name="connsiteX6800" fmla="*/ 834866 w 6400800"/>
                <a:gd name="connsiteY6800" fmla="*/ 331946 h 514350"/>
                <a:gd name="connsiteX6801" fmla="*/ 834866 w 6400800"/>
                <a:gd name="connsiteY6801" fmla="*/ 337661 h 514350"/>
                <a:gd name="connsiteX6802" fmla="*/ 833914 w 6400800"/>
                <a:gd name="connsiteY6802" fmla="*/ 333851 h 514350"/>
                <a:gd name="connsiteX6803" fmla="*/ 847249 w 6400800"/>
                <a:gd name="connsiteY6803" fmla="*/ 304324 h 514350"/>
                <a:gd name="connsiteX6804" fmla="*/ 846296 w 6400800"/>
                <a:gd name="connsiteY6804" fmla="*/ 301466 h 514350"/>
                <a:gd name="connsiteX6805" fmla="*/ 846296 w 6400800"/>
                <a:gd name="connsiteY6805" fmla="*/ 299561 h 514350"/>
                <a:gd name="connsiteX6806" fmla="*/ 851059 w 6400800"/>
                <a:gd name="connsiteY6806" fmla="*/ 286226 h 514350"/>
                <a:gd name="connsiteX6807" fmla="*/ 847249 w 6400800"/>
                <a:gd name="connsiteY6807" fmla="*/ 304324 h 514350"/>
                <a:gd name="connsiteX6808" fmla="*/ 880586 w 6400800"/>
                <a:gd name="connsiteY6808" fmla="*/ 300514 h 514350"/>
                <a:gd name="connsiteX6809" fmla="*/ 876776 w 6400800"/>
                <a:gd name="connsiteY6809" fmla="*/ 319564 h 514350"/>
                <a:gd name="connsiteX6810" fmla="*/ 872966 w 6400800"/>
                <a:gd name="connsiteY6810" fmla="*/ 343376 h 514350"/>
                <a:gd name="connsiteX6811" fmla="*/ 869156 w 6400800"/>
                <a:gd name="connsiteY6811" fmla="*/ 350996 h 514350"/>
                <a:gd name="connsiteX6812" fmla="*/ 868204 w 6400800"/>
                <a:gd name="connsiteY6812" fmla="*/ 349091 h 514350"/>
                <a:gd name="connsiteX6813" fmla="*/ 867251 w 6400800"/>
                <a:gd name="connsiteY6813" fmla="*/ 348139 h 514350"/>
                <a:gd name="connsiteX6814" fmla="*/ 867251 w 6400800"/>
                <a:gd name="connsiteY6814" fmla="*/ 335756 h 514350"/>
                <a:gd name="connsiteX6815" fmla="*/ 866299 w 6400800"/>
                <a:gd name="connsiteY6815" fmla="*/ 301466 h 514350"/>
                <a:gd name="connsiteX6816" fmla="*/ 863441 w 6400800"/>
                <a:gd name="connsiteY6816" fmla="*/ 272891 h 514350"/>
                <a:gd name="connsiteX6817" fmla="*/ 861536 w 6400800"/>
                <a:gd name="connsiteY6817" fmla="*/ 257651 h 514350"/>
                <a:gd name="connsiteX6818" fmla="*/ 862489 w 6400800"/>
                <a:gd name="connsiteY6818" fmla="*/ 255746 h 514350"/>
                <a:gd name="connsiteX6819" fmla="*/ 862489 w 6400800"/>
                <a:gd name="connsiteY6819" fmla="*/ 255746 h 514350"/>
                <a:gd name="connsiteX6820" fmla="*/ 876776 w 6400800"/>
                <a:gd name="connsiteY6820" fmla="*/ 286226 h 514350"/>
                <a:gd name="connsiteX6821" fmla="*/ 881539 w 6400800"/>
                <a:gd name="connsiteY6821" fmla="*/ 296704 h 514350"/>
                <a:gd name="connsiteX6822" fmla="*/ 880586 w 6400800"/>
                <a:gd name="connsiteY6822" fmla="*/ 300514 h 514350"/>
                <a:gd name="connsiteX6823" fmla="*/ 885349 w 6400800"/>
                <a:gd name="connsiteY6823" fmla="*/ 318611 h 514350"/>
                <a:gd name="connsiteX6824" fmla="*/ 884396 w 6400800"/>
                <a:gd name="connsiteY6824" fmla="*/ 319564 h 514350"/>
                <a:gd name="connsiteX6825" fmla="*/ 883444 w 6400800"/>
                <a:gd name="connsiteY6825" fmla="*/ 320516 h 514350"/>
                <a:gd name="connsiteX6826" fmla="*/ 884396 w 6400800"/>
                <a:gd name="connsiteY6826" fmla="*/ 303371 h 514350"/>
                <a:gd name="connsiteX6827" fmla="*/ 887254 w 6400800"/>
                <a:gd name="connsiteY6827" fmla="*/ 310039 h 514350"/>
                <a:gd name="connsiteX6828" fmla="*/ 885349 w 6400800"/>
                <a:gd name="connsiteY6828" fmla="*/ 318611 h 514350"/>
                <a:gd name="connsiteX6829" fmla="*/ 900589 w 6400800"/>
                <a:gd name="connsiteY6829" fmla="*/ 246221 h 514350"/>
                <a:gd name="connsiteX6830" fmla="*/ 900589 w 6400800"/>
                <a:gd name="connsiteY6830" fmla="*/ 246221 h 514350"/>
                <a:gd name="connsiteX6831" fmla="*/ 898684 w 6400800"/>
                <a:gd name="connsiteY6831" fmla="*/ 234791 h 514350"/>
                <a:gd name="connsiteX6832" fmla="*/ 897731 w 6400800"/>
                <a:gd name="connsiteY6832" fmla="*/ 252889 h 514350"/>
                <a:gd name="connsiteX6833" fmla="*/ 897731 w 6400800"/>
                <a:gd name="connsiteY6833" fmla="*/ 253841 h 514350"/>
                <a:gd name="connsiteX6834" fmla="*/ 894874 w 6400800"/>
                <a:gd name="connsiteY6834" fmla="*/ 250031 h 514350"/>
                <a:gd name="connsiteX6835" fmla="*/ 897731 w 6400800"/>
                <a:gd name="connsiteY6835" fmla="*/ 254794 h 514350"/>
                <a:gd name="connsiteX6836" fmla="*/ 897731 w 6400800"/>
                <a:gd name="connsiteY6836" fmla="*/ 257651 h 514350"/>
                <a:gd name="connsiteX6837" fmla="*/ 896779 w 6400800"/>
                <a:gd name="connsiteY6837" fmla="*/ 264319 h 514350"/>
                <a:gd name="connsiteX6838" fmla="*/ 896779 w 6400800"/>
                <a:gd name="connsiteY6838" fmla="*/ 264319 h 514350"/>
                <a:gd name="connsiteX6839" fmla="*/ 896779 w 6400800"/>
                <a:gd name="connsiteY6839" fmla="*/ 264319 h 514350"/>
                <a:gd name="connsiteX6840" fmla="*/ 896779 w 6400800"/>
                <a:gd name="connsiteY6840" fmla="*/ 265271 h 514350"/>
                <a:gd name="connsiteX6841" fmla="*/ 896779 w 6400800"/>
                <a:gd name="connsiteY6841" fmla="*/ 270986 h 514350"/>
                <a:gd name="connsiteX6842" fmla="*/ 896779 w 6400800"/>
                <a:gd name="connsiteY6842" fmla="*/ 272891 h 514350"/>
                <a:gd name="connsiteX6843" fmla="*/ 895826 w 6400800"/>
                <a:gd name="connsiteY6843" fmla="*/ 285274 h 514350"/>
                <a:gd name="connsiteX6844" fmla="*/ 895826 w 6400800"/>
                <a:gd name="connsiteY6844" fmla="*/ 287179 h 514350"/>
                <a:gd name="connsiteX6845" fmla="*/ 891064 w 6400800"/>
                <a:gd name="connsiteY6845" fmla="*/ 279559 h 514350"/>
                <a:gd name="connsiteX6846" fmla="*/ 873919 w 6400800"/>
                <a:gd name="connsiteY6846" fmla="*/ 250984 h 514350"/>
                <a:gd name="connsiteX6847" fmla="*/ 869156 w 6400800"/>
                <a:gd name="connsiteY6847" fmla="*/ 243364 h 514350"/>
                <a:gd name="connsiteX6848" fmla="*/ 869156 w 6400800"/>
                <a:gd name="connsiteY6848" fmla="*/ 242411 h 514350"/>
                <a:gd name="connsiteX6849" fmla="*/ 878681 w 6400800"/>
                <a:gd name="connsiteY6849" fmla="*/ 215741 h 514350"/>
                <a:gd name="connsiteX6850" fmla="*/ 887254 w 6400800"/>
                <a:gd name="connsiteY6850" fmla="*/ 200501 h 514350"/>
                <a:gd name="connsiteX6851" fmla="*/ 895826 w 6400800"/>
                <a:gd name="connsiteY6851" fmla="*/ 223361 h 514350"/>
                <a:gd name="connsiteX6852" fmla="*/ 901541 w 6400800"/>
                <a:gd name="connsiteY6852" fmla="*/ 240506 h 514350"/>
                <a:gd name="connsiteX6853" fmla="*/ 900589 w 6400800"/>
                <a:gd name="connsiteY6853" fmla="*/ 246221 h 514350"/>
                <a:gd name="connsiteX6854" fmla="*/ 891064 w 6400800"/>
                <a:gd name="connsiteY6854" fmla="*/ 190976 h 514350"/>
                <a:gd name="connsiteX6855" fmla="*/ 892969 w 6400800"/>
                <a:gd name="connsiteY6855" fmla="*/ 187166 h 514350"/>
                <a:gd name="connsiteX6856" fmla="*/ 896779 w 6400800"/>
                <a:gd name="connsiteY6856" fmla="*/ 202406 h 514350"/>
                <a:gd name="connsiteX6857" fmla="*/ 891064 w 6400800"/>
                <a:gd name="connsiteY6857" fmla="*/ 190976 h 514350"/>
                <a:gd name="connsiteX6858" fmla="*/ 904399 w 6400800"/>
                <a:gd name="connsiteY6858" fmla="*/ 181451 h 514350"/>
                <a:gd name="connsiteX6859" fmla="*/ 904399 w 6400800"/>
                <a:gd name="connsiteY6859" fmla="*/ 183356 h 514350"/>
                <a:gd name="connsiteX6860" fmla="*/ 903446 w 6400800"/>
                <a:gd name="connsiteY6860" fmla="*/ 210979 h 514350"/>
                <a:gd name="connsiteX6861" fmla="*/ 903446 w 6400800"/>
                <a:gd name="connsiteY6861" fmla="*/ 210026 h 514350"/>
                <a:gd name="connsiteX6862" fmla="*/ 894874 w 6400800"/>
                <a:gd name="connsiteY6862" fmla="*/ 188119 h 514350"/>
                <a:gd name="connsiteX6863" fmla="*/ 903446 w 6400800"/>
                <a:gd name="connsiteY6863" fmla="*/ 173831 h 514350"/>
                <a:gd name="connsiteX6864" fmla="*/ 904399 w 6400800"/>
                <a:gd name="connsiteY6864" fmla="*/ 181451 h 514350"/>
                <a:gd name="connsiteX6865" fmla="*/ 888206 w 6400800"/>
                <a:gd name="connsiteY6865" fmla="*/ 137636 h 514350"/>
                <a:gd name="connsiteX6866" fmla="*/ 890111 w 6400800"/>
                <a:gd name="connsiteY6866" fmla="*/ 132874 h 514350"/>
                <a:gd name="connsiteX6867" fmla="*/ 898684 w 6400800"/>
                <a:gd name="connsiteY6867" fmla="*/ 161449 h 514350"/>
                <a:gd name="connsiteX6868" fmla="*/ 893921 w 6400800"/>
                <a:gd name="connsiteY6868" fmla="*/ 168116 h 514350"/>
                <a:gd name="connsiteX6869" fmla="*/ 885349 w 6400800"/>
                <a:gd name="connsiteY6869" fmla="*/ 180499 h 514350"/>
                <a:gd name="connsiteX6870" fmla="*/ 874871 w 6400800"/>
                <a:gd name="connsiteY6870" fmla="*/ 163354 h 514350"/>
                <a:gd name="connsiteX6871" fmla="*/ 888206 w 6400800"/>
                <a:gd name="connsiteY6871" fmla="*/ 137636 h 514350"/>
                <a:gd name="connsiteX6872" fmla="*/ 872966 w 6400800"/>
                <a:gd name="connsiteY6872" fmla="*/ 169069 h 514350"/>
                <a:gd name="connsiteX6873" fmla="*/ 881539 w 6400800"/>
                <a:gd name="connsiteY6873" fmla="*/ 188119 h 514350"/>
                <a:gd name="connsiteX6874" fmla="*/ 878681 w 6400800"/>
                <a:gd name="connsiteY6874" fmla="*/ 191929 h 514350"/>
                <a:gd name="connsiteX6875" fmla="*/ 856774 w 6400800"/>
                <a:gd name="connsiteY6875" fmla="*/ 226219 h 514350"/>
                <a:gd name="connsiteX6876" fmla="*/ 851059 w 6400800"/>
                <a:gd name="connsiteY6876" fmla="*/ 217646 h 514350"/>
                <a:gd name="connsiteX6877" fmla="*/ 872966 w 6400800"/>
                <a:gd name="connsiteY6877" fmla="*/ 169069 h 514350"/>
                <a:gd name="connsiteX6878" fmla="*/ 847249 w 6400800"/>
                <a:gd name="connsiteY6878" fmla="*/ 225266 h 514350"/>
                <a:gd name="connsiteX6879" fmla="*/ 848201 w 6400800"/>
                <a:gd name="connsiteY6879" fmla="*/ 223361 h 514350"/>
                <a:gd name="connsiteX6880" fmla="*/ 852011 w 6400800"/>
                <a:gd name="connsiteY6880" fmla="*/ 232886 h 514350"/>
                <a:gd name="connsiteX6881" fmla="*/ 845344 w 6400800"/>
                <a:gd name="connsiteY6881" fmla="*/ 243364 h 514350"/>
                <a:gd name="connsiteX6882" fmla="*/ 837724 w 6400800"/>
                <a:gd name="connsiteY6882" fmla="*/ 256699 h 514350"/>
                <a:gd name="connsiteX6883" fmla="*/ 836771 w 6400800"/>
                <a:gd name="connsiteY6883" fmla="*/ 250984 h 514350"/>
                <a:gd name="connsiteX6884" fmla="*/ 847249 w 6400800"/>
                <a:gd name="connsiteY6884" fmla="*/ 225266 h 514350"/>
                <a:gd name="connsiteX6885" fmla="*/ 835819 w 6400800"/>
                <a:gd name="connsiteY6885" fmla="*/ 195739 h 514350"/>
                <a:gd name="connsiteX6886" fmla="*/ 835819 w 6400800"/>
                <a:gd name="connsiteY6886" fmla="*/ 195739 h 514350"/>
                <a:gd name="connsiteX6887" fmla="*/ 840581 w 6400800"/>
                <a:gd name="connsiteY6887" fmla="*/ 206216 h 514350"/>
                <a:gd name="connsiteX6888" fmla="*/ 833914 w 6400800"/>
                <a:gd name="connsiteY6888" fmla="*/ 219551 h 514350"/>
                <a:gd name="connsiteX6889" fmla="*/ 832961 w 6400800"/>
                <a:gd name="connsiteY6889" fmla="*/ 221456 h 514350"/>
                <a:gd name="connsiteX6890" fmla="*/ 835819 w 6400800"/>
                <a:gd name="connsiteY6890" fmla="*/ 195739 h 514350"/>
                <a:gd name="connsiteX6891" fmla="*/ 826294 w 6400800"/>
                <a:gd name="connsiteY6891" fmla="*/ 274796 h 514350"/>
                <a:gd name="connsiteX6892" fmla="*/ 828199 w 6400800"/>
                <a:gd name="connsiteY6892" fmla="*/ 270986 h 514350"/>
                <a:gd name="connsiteX6893" fmla="*/ 828199 w 6400800"/>
                <a:gd name="connsiteY6893" fmla="*/ 272891 h 514350"/>
                <a:gd name="connsiteX6894" fmla="*/ 826294 w 6400800"/>
                <a:gd name="connsiteY6894" fmla="*/ 276701 h 514350"/>
                <a:gd name="connsiteX6895" fmla="*/ 826294 w 6400800"/>
                <a:gd name="connsiteY6895" fmla="*/ 274796 h 514350"/>
                <a:gd name="connsiteX6896" fmla="*/ 812006 w 6400800"/>
                <a:gd name="connsiteY6896" fmla="*/ 448151 h 514350"/>
                <a:gd name="connsiteX6897" fmla="*/ 812006 w 6400800"/>
                <a:gd name="connsiteY6897" fmla="*/ 448151 h 514350"/>
                <a:gd name="connsiteX6898" fmla="*/ 812006 w 6400800"/>
                <a:gd name="connsiteY6898" fmla="*/ 448151 h 514350"/>
                <a:gd name="connsiteX6899" fmla="*/ 812006 w 6400800"/>
                <a:gd name="connsiteY6899" fmla="*/ 448151 h 514350"/>
                <a:gd name="connsiteX6900" fmla="*/ 785336 w 6400800"/>
                <a:gd name="connsiteY6900" fmla="*/ 330041 h 514350"/>
                <a:gd name="connsiteX6901" fmla="*/ 782479 w 6400800"/>
                <a:gd name="connsiteY6901" fmla="*/ 325279 h 514350"/>
                <a:gd name="connsiteX6902" fmla="*/ 782479 w 6400800"/>
                <a:gd name="connsiteY6902" fmla="*/ 315754 h 514350"/>
                <a:gd name="connsiteX6903" fmla="*/ 786289 w 6400800"/>
                <a:gd name="connsiteY6903" fmla="*/ 326231 h 514350"/>
                <a:gd name="connsiteX6904" fmla="*/ 785336 w 6400800"/>
                <a:gd name="connsiteY6904" fmla="*/ 330041 h 514350"/>
                <a:gd name="connsiteX6905" fmla="*/ 797719 w 6400800"/>
                <a:gd name="connsiteY6905" fmla="*/ 271939 h 514350"/>
                <a:gd name="connsiteX6906" fmla="*/ 803434 w 6400800"/>
                <a:gd name="connsiteY6906" fmla="*/ 286226 h 514350"/>
                <a:gd name="connsiteX6907" fmla="*/ 802481 w 6400800"/>
                <a:gd name="connsiteY6907" fmla="*/ 288131 h 514350"/>
                <a:gd name="connsiteX6908" fmla="*/ 792956 w 6400800"/>
                <a:gd name="connsiteY6908" fmla="*/ 310039 h 514350"/>
                <a:gd name="connsiteX6909" fmla="*/ 792956 w 6400800"/>
                <a:gd name="connsiteY6909" fmla="*/ 309086 h 514350"/>
                <a:gd name="connsiteX6910" fmla="*/ 787241 w 6400800"/>
                <a:gd name="connsiteY6910" fmla="*/ 296704 h 514350"/>
                <a:gd name="connsiteX6911" fmla="*/ 795814 w 6400800"/>
                <a:gd name="connsiteY6911" fmla="*/ 266224 h 514350"/>
                <a:gd name="connsiteX6912" fmla="*/ 797719 w 6400800"/>
                <a:gd name="connsiteY6912" fmla="*/ 271939 h 514350"/>
                <a:gd name="connsiteX6913" fmla="*/ 790099 w 6400800"/>
                <a:gd name="connsiteY6913" fmla="*/ 253841 h 514350"/>
                <a:gd name="connsiteX6914" fmla="*/ 793909 w 6400800"/>
                <a:gd name="connsiteY6914" fmla="*/ 261461 h 514350"/>
                <a:gd name="connsiteX6915" fmla="*/ 793909 w 6400800"/>
                <a:gd name="connsiteY6915" fmla="*/ 262414 h 514350"/>
                <a:gd name="connsiteX6916" fmla="*/ 784384 w 6400800"/>
                <a:gd name="connsiteY6916" fmla="*/ 286226 h 514350"/>
                <a:gd name="connsiteX6917" fmla="*/ 785336 w 6400800"/>
                <a:gd name="connsiteY6917" fmla="*/ 273844 h 514350"/>
                <a:gd name="connsiteX6918" fmla="*/ 790099 w 6400800"/>
                <a:gd name="connsiteY6918" fmla="*/ 253841 h 514350"/>
                <a:gd name="connsiteX6919" fmla="*/ 773906 w 6400800"/>
                <a:gd name="connsiteY6919" fmla="*/ 236696 h 514350"/>
                <a:gd name="connsiteX6920" fmla="*/ 776764 w 6400800"/>
                <a:gd name="connsiteY6920" fmla="*/ 213836 h 514350"/>
                <a:gd name="connsiteX6921" fmla="*/ 783431 w 6400800"/>
                <a:gd name="connsiteY6921" fmla="*/ 229076 h 514350"/>
                <a:gd name="connsiteX6922" fmla="*/ 780574 w 6400800"/>
                <a:gd name="connsiteY6922" fmla="*/ 235744 h 514350"/>
                <a:gd name="connsiteX6923" fmla="*/ 777716 w 6400800"/>
                <a:gd name="connsiteY6923" fmla="*/ 231934 h 514350"/>
                <a:gd name="connsiteX6924" fmla="*/ 780574 w 6400800"/>
                <a:gd name="connsiteY6924" fmla="*/ 236696 h 514350"/>
                <a:gd name="connsiteX6925" fmla="*/ 773906 w 6400800"/>
                <a:gd name="connsiteY6925" fmla="*/ 255746 h 514350"/>
                <a:gd name="connsiteX6926" fmla="*/ 773906 w 6400800"/>
                <a:gd name="connsiteY6926" fmla="*/ 236696 h 514350"/>
                <a:gd name="connsiteX6927" fmla="*/ 724376 w 6400800"/>
                <a:gd name="connsiteY6927" fmla="*/ 219551 h 514350"/>
                <a:gd name="connsiteX6928" fmla="*/ 726281 w 6400800"/>
                <a:gd name="connsiteY6928" fmla="*/ 203359 h 514350"/>
                <a:gd name="connsiteX6929" fmla="*/ 726281 w 6400800"/>
                <a:gd name="connsiteY6929" fmla="*/ 229076 h 514350"/>
                <a:gd name="connsiteX6930" fmla="*/ 723424 w 6400800"/>
                <a:gd name="connsiteY6930" fmla="*/ 223361 h 514350"/>
                <a:gd name="connsiteX6931" fmla="*/ 724376 w 6400800"/>
                <a:gd name="connsiteY6931" fmla="*/ 219551 h 514350"/>
                <a:gd name="connsiteX6932" fmla="*/ 723424 w 6400800"/>
                <a:gd name="connsiteY6932" fmla="*/ 224314 h 514350"/>
                <a:gd name="connsiteX6933" fmla="*/ 724376 w 6400800"/>
                <a:gd name="connsiteY6933" fmla="*/ 235744 h 514350"/>
                <a:gd name="connsiteX6934" fmla="*/ 726281 w 6400800"/>
                <a:gd name="connsiteY6934" fmla="*/ 250984 h 514350"/>
                <a:gd name="connsiteX6935" fmla="*/ 726281 w 6400800"/>
                <a:gd name="connsiteY6935" fmla="*/ 251936 h 514350"/>
                <a:gd name="connsiteX6936" fmla="*/ 727234 w 6400800"/>
                <a:gd name="connsiteY6936" fmla="*/ 276701 h 514350"/>
                <a:gd name="connsiteX6937" fmla="*/ 727234 w 6400800"/>
                <a:gd name="connsiteY6937" fmla="*/ 288131 h 514350"/>
                <a:gd name="connsiteX6938" fmla="*/ 725329 w 6400800"/>
                <a:gd name="connsiteY6938" fmla="*/ 284321 h 514350"/>
                <a:gd name="connsiteX6939" fmla="*/ 717709 w 6400800"/>
                <a:gd name="connsiteY6939" fmla="*/ 260509 h 514350"/>
                <a:gd name="connsiteX6940" fmla="*/ 723424 w 6400800"/>
                <a:gd name="connsiteY6940" fmla="*/ 224314 h 514350"/>
                <a:gd name="connsiteX6941" fmla="*/ 710089 w 6400800"/>
                <a:gd name="connsiteY6941" fmla="*/ 308134 h 514350"/>
                <a:gd name="connsiteX6942" fmla="*/ 711041 w 6400800"/>
                <a:gd name="connsiteY6942" fmla="*/ 320516 h 514350"/>
                <a:gd name="connsiteX6943" fmla="*/ 717709 w 6400800"/>
                <a:gd name="connsiteY6943" fmla="*/ 373856 h 514350"/>
                <a:gd name="connsiteX6944" fmla="*/ 711041 w 6400800"/>
                <a:gd name="connsiteY6944" fmla="*/ 389096 h 514350"/>
                <a:gd name="connsiteX6945" fmla="*/ 709136 w 6400800"/>
                <a:gd name="connsiteY6945" fmla="*/ 383381 h 514350"/>
                <a:gd name="connsiteX6946" fmla="*/ 711041 w 6400800"/>
                <a:gd name="connsiteY6946" fmla="*/ 372904 h 514350"/>
                <a:gd name="connsiteX6947" fmla="*/ 713899 w 6400800"/>
                <a:gd name="connsiteY6947" fmla="*/ 352901 h 514350"/>
                <a:gd name="connsiteX6948" fmla="*/ 707231 w 6400800"/>
                <a:gd name="connsiteY6948" fmla="*/ 372904 h 514350"/>
                <a:gd name="connsiteX6949" fmla="*/ 706279 w 6400800"/>
                <a:gd name="connsiteY6949" fmla="*/ 374809 h 514350"/>
                <a:gd name="connsiteX6950" fmla="*/ 701516 w 6400800"/>
                <a:gd name="connsiteY6950" fmla="*/ 357664 h 514350"/>
                <a:gd name="connsiteX6951" fmla="*/ 701516 w 6400800"/>
                <a:gd name="connsiteY6951" fmla="*/ 357664 h 514350"/>
                <a:gd name="connsiteX6952" fmla="*/ 710089 w 6400800"/>
                <a:gd name="connsiteY6952" fmla="*/ 308134 h 514350"/>
                <a:gd name="connsiteX6953" fmla="*/ 676751 w 6400800"/>
                <a:gd name="connsiteY6953" fmla="*/ 253841 h 514350"/>
                <a:gd name="connsiteX6954" fmla="*/ 676751 w 6400800"/>
                <a:gd name="connsiteY6954" fmla="*/ 246221 h 514350"/>
                <a:gd name="connsiteX6955" fmla="*/ 679609 w 6400800"/>
                <a:gd name="connsiteY6955" fmla="*/ 220504 h 514350"/>
                <a:gd name="connsiteX6956" fmla="*/ 682466 w 6400800"/>
                <a:gd name="connsiteY6956" fmla="*/ 181451 h 514350"/>
                <a:gd name="connsiteX6957" fmla="*/ 682466 w 6400800"/>
                <a:gd name="connsiteY6957" fmla="*/ 178594 h 514350"/>
                <a:gd name="connsiteX6958" fmla="*/ 696754 w 6400800"/>
                <a:gd name="connsiteY6958" fmla="*/ 231934 h 514350"/>
                <a:gd name="connsiteX6959" fmla="*/ 705326 w 6400800"/>
                <a:gd name="connsiteY6959" fmla="*/ 267176 h 514350"/>
                <a:gd name="connsiteX6960" fmla="*/ 703421 w 6400800"/>
                <a:gd name="connsiteY6960" fmla="*/ 273844 h 514350"/>
                <a:gd name="connsiteX6961" fmla="*/ 694849 w 6400800"/>
                <a:gd name="connsiteY6961" fmla="*/ 307181 h 514350"/>
                <a:gd name="connsiteX6962" fmla="*/ 692944 w 6400800"/>
                <a:gd name="connsiteY6962" fmla="*/ 313849 h 514350"/>
                <a:gd name="connsiteX6963" fmla="*/ 690086 w 6400800"/>
                <a:gd name="connsiteY6963" fmla="*/ 322421 h 514350"/>
                <a:gd name="connsiteX6964" fmla="*/ 673894 w 6400800"/>
                <a:gd name="connsiteY6964" fmla="*/ 274796 h 514350"/>
                <a:gd name="connsiteX6965" fmla="*/ 676751 w 6400800"/>
                <a:gd name="connsiteY6965" fmla="*/ 253841 h 514350"/>
                <a:gd name="connsiteX6966" fmla="*/ 668179 w 6400800"/>
                <a:gd name="connsiteY6966" fmla="*/ 331946 h 514350"/>
                <a:gd name="connsiteX6967" fmla="*/ 668179 w 6400800"/>
                <a:gd name="connsiteY6967" fmla="*/ 330041 h 514350"/>
                <a:gd name="connsiteX6968" fmla="*/ 669131 w 6400800"/>
                <a:gd name="connsiteY6968" fmla="*/ 334804 h 514350"/>
                <a:gd name="connsiteX6969" fmla="*/ 671989 w 6400800"/>
                <a:gd name="connsiteY6969" fmla="*/ 346234 h 514350"/>
                <a:gd name="connsiteX6970" fmla="*/ 674846 w 6400800"/>
                <a:gd name="connsiteY6970" fmla="*/ 359569 h 514350"/>
                <a:gd name="connsiteX6971" fmla="*/ 676751 w 6400800"/>
                <a:gd name="connsiteY6971" fmla="*/ 370999 h 514350"/>
                <a:gd name="connsiteX6972" fmla="*/ 675799 w 6400800"/>
                <a:gd name="connsiteY6972" fmla="*/ 373856 h 514350"/>
                <a:gd name="connsiteX6973" fmla="*/ 674846 w 6400800"/>
                <a:gd name="connsiteY6973" fmla="*/ 377666 h 514350"/>
                <a:gd name="connsiteX6974" fmla="*/ 670084 w 6400800"/>
                <a:gd name="connsiteY6974" fmla="*/ 368141 h 514350"/>
                <a:gd name="connsiteX6975" fmla="*/ 664369 w 6400800"/>
                <a:gd name="connsiteY6975" fmla="*/ 358616 h 514350"/>
                <a:gd name="connsiteX6976" fmla="*/ 668179 w 6400800"/>
                <a:gd name="connsiteY6976" fmla="*/ 331946 h 514350"/>
                <a:gd name="connsiteX6977" fmla="*/ 656749 w 6400800"/>
                <a:gd name="connsiteY6977" fmla="*/ 266224 h 514350"/>
                <a:gd name="connsiteX6978" fmla="*/ 656749 w 6400800"/>
                <a:gd name="connsiteY6978" fmla="*/ 267176 h 514350"/>
                <a:gd name="connsiteX6979" fmla="*/ 656749 w 6400800"/>
                <a:gd name="connsiteY6979" fmla="*/ 269081 h 514350"/>
                <a:gd name="connsiteX6980" fmla="*/ 656749 w 6400800"/>
                <a:gd name="connsiteY6980" fmla="*/ 266224 h 514350"/>
                <a:gd name="connsiteX6981" fmla="*/ 608171 w 6400800"/>
                <a:gd name="connsiteY6981" fmla="*/ 318611 h 514350"/>
                <a:gd name="connsiteX6982" fmla="*/ 611981 w 6400800"/>
                <a:gd name="connsiteY6982" fmla="*/ 279559 h 514350"/>
                <a:gd name="connsiteX6983" fmla="*/ 613886 w 6400800"/>
                <a:gd name="connsiteY6983" fmla="*/ 288131 h 514350"/>
                <a:gd name="connsiteX6984" fmla="*/ 615791 w 6400800"/>
                <a:gd name="connsiteY6984" fmla="*/ 327184 h 514350"/>
                <a:gd name="connsiteX6985" fmla="*/ 615791 w 6400800"/>
                <a:gd name="connsiteY6985" fmla="*/ 331946 h 514350"/>
                <a:gd name="connsiteX6986" fmla="*/ 615791 w 6400800"/>
                <a:gd name="connsiteY6986" fmla="*/ 337661 h 514350"/>
                <a:gd name="connsiteX6987" fmla="*/ 613886 w 6400800"/>
                <a:gd name="connsiteY6987" fmla="*/ 333851 h 514350"/>
                <a:gd name="connsiteX6988" fmla="*/ 607219 w 6400800"/>
                <a:gd name="connsiteY6988" fmla="*/ 321469 h 514350"/>
                <a:gd name="connsiteX6989" fmla="*/ 608171 w 6400800"/>
                <a:gd name="connsiteY6989" fmla="*/ 318611 h 514350"/>
                <a:gd name="connsiteX6990" fmla="*/ 606266 w 6400800"/>
                <a:gd name="connsiteY6990" fmla="*/ 341471 h 514350"/>
                <a:gd name="connsiteX6991" fmla="*/ 615791 w 6400800"/>
                <a:gd name="connsiteY6991" fmla="*/ 364331 h 514350"/>
                <a:gd name="connsiteX6992" fmla="*/ 615791 w 6400800"/>
                <a:gd name="connsiteY6992" fmla="*/ 365284 h 514350"/>
                <a:gd name="connsiteX6993" fmla="*/ 611029 w 6400800"/>
                <a:gd name="connsiteY6993" fmla="*/ 375761 h 514350"/>
                <a:gd name="connsiteX6994" fmla="*/ 608171 w 6400800"/>
                <a:gd name="connsiteY6994" fmla="*/ 363379 h 514350"/>
                <a:gd name="connsiteX6995" fmla="*/ 605314 w 6400800"/>
                <a:gd name="connsiteY6995" fmla="*/ 350996 h 514350"/>
                <a:gd name="connsiteX6996" fmla="*/ 606266 w 6400800"/>
                <a:gd name="connsiteY6996" fmla="*/ 341471 h 514350"/>
                <a:gd name="connsiteX6997" fmla="*/ 606266 w 6400800"/>
                <a:gd name="connsiteY6997" fmla="*/ 424339 h 514350"/>
                <a:gd name="connsiteX6998" fmla="*/ 609124 w 6400800"/>
                <a:gd name="connsiteY6998" fmla="*/ 433864 h 514350"/>
                <a:gd name="connsiteX6999" fmla="*/ 607219 w 6400800"/>
                <a:gd name="connsiteY6999" fmla="*/ 436721 h 514350"/>
                <a:gd name="connsiteX7000" fmla="*/ 601504 w 6400800"/>
                <a:gd name="connsiteY7000" fmla="*/ 435769 h 514350"/>
                <a:gd name="connsiteX7001" fmla="*/ 606266 w 6400800"/>
                <a:gd name="connsiteY7001" fmla="*/ 424339 h 514350"/>
                <a:gd name="connsiteX7002" fmla="*/ 599599 w 6400800"/>
                <a:gd name="connsiteY7002" fmla="*/ 401479 h 514350"/>
                <a:gd name="connsiteX7003" fmla="*/ 599599 w 6400800"/>
                <a:gd name="connsiteY7003" fmla="*/ 401479 h 514350"/>
                <a:gd name="connsiteX7004" fmla="*/ 599599 w 6400800"/>
                <a:gd name="connsiteY7004" fmla="*/ 403384 h 514350"/>
                <a:gd name="connsiteX7005" fmla="*/ 599599 w 6400800"/>
                <a:gd name="connsiteY7005" fmla="*/ 401479 h 514350"/>
                <a:gd name="connsiteX7006" fmla="*/ 587216 w 6400800"/>
                <a:gd name="connsiteY7006" fmla="*/ 300514 h 514350"/>
                <a:gd name="connsiteX7007" fmla="*/ 591979 w 6400800"/>
                <a:gd name="connsiteY7007" fmla="*/ 310039 h 514350"/>
                <a:gd name="connsiteX7008" fmla="*/ 591026 w 6400800"/>
                <a:gd name="connsiteY7008" fmla="*/ 316706 h 514350"/>
                <a:gd name="connsiteX7009" fmla="*/ 591026 w 6400800"/>
                <a:gd name="connsiteY7009" fmla="*/ 316706 h 514350"/>
                <a:gd name="connsiteX7010" fmla="*/ 590074 w 6400800"/>
                <a:gd name="connsiteY7010" fmla="*/ 319564 h 514350"/>
                <a:gd name="connsiteX7011" fmla="*/ 587216 w 6400800"/>
                <a:gd name="connsiteY7011" fmla="*/ 311944 h 514350"/>
                <a:gd name="connsiteX7012" fmla="*/ 586264 w 6400800"/>
                <a:gd name="connsiteY7012" fmla="*/ 299561 h 514350"/>
                <a:gd name="connsiteX7013" fmla="*/ 587216 w 6400800"/>
                <a:gd name="connsiteY7013" fmla="*/ 300514 h 514350"/>
                <a:gd name="connsiteX7014" fmla="*/ 553879 w 6400800"/>
                <a:gd name="connsiteY7014" fmla="*/ 257651 h 514350"/>
                <a:gd name="connsiteX7015" fmla="*/ 555784 w 6400800"/>
                <a:gd name="connsiteY7015" fmla="*/ 233839 h 514350"/>
                <a:gd name="connsiteX7016" fmla="*/ 558641 w 6400800"/>
                <a:gd name="connsiteY7016" fmla="*/ 249079 h 514350"/>
                <a:gd name="connsiteX7017" fmla="*/ 556736 w 6400800"/>
                <a:gd name="connsiteY7017" fmla="*/ 247174 h 514350"/>
                <a:gd name="connsiteX7018" fmla="*/ 558641 w 6400800"/>
                <a:gd name="connsiteY7018" fmla="*/ 250984 h 514350"/>
                <a:gd name="connsiteX7019" fmla="*/ 570071 w 6400800"/>
                <a:gd name="connsiteY7019" fmla="*/ 297656 h 514350"/>
                <a:gd name="connsiteX7020" fmla="*/ 571976 w 6400800"/>
                <a:gd name="connsiteY7020" fmla="*/ 303371 h 514350"/>
                <a:gd name="connsiteX7021" fmla="*/ 569119 w 6400800"/>
                <a:gd name="connsiteY7021" fmla="*/ 312896 h 514350"/>
                <a:gd name="connsiteX7022" fmla="*/ 564356 w 6400800"/>
                <a:gd name="connsiteY7022" fmla="*/ 295751 h 514350"/>
                <a:gd name="connsiteX7023" fmla="*/ 553879 w 6400800"/>
                <a:gd name="connsiteY7023" fmla="*/ 266224 h 514350"/>
                <a:gd name="connsiteX7024" fmla="*/ 553879 w 6400800"/>
                <a:gd name="connsiteY7024" fmla="*/ 257651 h 514350"/>
                <a:gd name="connsiteX7025" fmla="*/ 551974 w 6400800"/>
                <a:gd name="connsiteY7025" fmla="*/ 295751 h 514350"/>
                <a:gd name="connsiteX7026" fmla="*/ 551974 w 6400800"/>
                <a:gd name="connsiteY7026" fmla="*/ 295751 h 514350"/>
                <a:gd name="connsiteX7027" fmla="*/ 552926 w 6400800"/>
                <a:gd name="connsiteY7027" fmla="*/ 298609 h 514350"/>
                <a:gd name="connsiteX7028" fmla="*/ 556736 w 6400800"/>
                <a:gd name="connsiteY7028" fmla="*/ 317659 h 514350"/>
                <a:gd name="connsiteX7029" fmla="*/ 557689 w 6400800"/>
                <a:gd name="connsiteY7029" fmla="*/ 321469 h 514350"/>
                <a:gd name="connsiteX7030" fmla="*/ 557689 w 6400800"/>
                <a:gd name="connsiteY7030" fmla="*/ 322421 h 514350"/>
                <a:gd name="connsiteX7031" fmla="*/ 557689 w 6400800"/>
                <a:gd name="connsiteY7031" fmla="*/ 326231 h 514350"/>
                <a:gd name="connsiteX7032" fmla="*/ 552926 w 6400800"/>
                <a:gd name="connsiteY7032" fmla="*/ 306229 h 514350"/>
                <a:gd name="connsiteX7033" fmla="*/ 551974 w 6400800"/>
                <a:gd name="connsiteY7033" fmla="*/ 295751 h 514350"/>
                <a:gd name="connsiteX7034" fmla="*/ 529114 w 6400800"/>
                <a:gd name="connsiteY7034" fmla="*/ 290036 h 514350"/>
                <a:gd name="connsiteX7035" fmla="*/ 529114 w 6400800"/>
                <a:gd name="connsiteY7035" fmla="*/ 290036 h 514350"/>
                <a:gd name="connsiteX7036" fmla="*/ 529114 w 6400800"/>
                <a:gd name="connsiteY7036" fmla="*/ 290036 h 514350"/>
                <a:gd name="connsiteX7037" fmla="*/ 529114 w 6400800"/>
                <a:gd name="connsiteY7037" fmla="*/ 290036 h 514350"/>
                <a:gd name="connsiteX7038" fmla="*/ 522446 w 6400800"/>
                <a:gd name="connsiteY7038" fmla="*/ 336709 h 514350"/>
                <a:gd name="connsiteX7039" fmla="*/ 523399 w 6400800"/>
                <a:gd name="connsiteY7039" fmla="*/ 329089 h 514350"/>
                <a:gd name="connsiteX7040" fmla="*/ 526256 w 6400800"/>
                <a:gd name="connsiteY7040" fmla="*/ 336709 h 514350"/>
                <a:gd name="connsiteX7041" fmla="*/ 531019 w 6400800"/>
                <a:gd name="connsiteY7041" fmla="*/ 350996 h 514350"/>
                <a:gd name="connsiteX7042" fmla="*/ 531971 w 6400800"/>
                <a:gd name="connsiteY7042" fmla="*/ 374809 h 514350"/>
                <a:gd name="connsiteX7043" fmla="*/ 533876 w 6400800"/>
                <a:gd name="connsiteY7043" fmla="*/ 403384 h 514350"/>
                <a:gd name="connsiteX7044" fmla="*/ 528161 w 6400800"/>
                <a:gd name="connsiteY7044" fmla="*/ 394811 h 514350"/>
                <a:gd name="connsiteX7045" fmla="*/ 532924 w 6400800"/>
                <a:gd name="connsiteY7045" fmla="*/ 410051 h 514350"/>
                <a:gd name="connsiteX7046" fmla="*/ 534829 w 6400800"/>
                <a:gd name="connsiteY7046" fmla="*/ 417671 h 514350"/>
                <a:gd name="connsiteX7047" fmla="*/ 535781 w 6400800"/>
                <a:gd name="connsiteY7047" fmla="*/ 430054 h 514350"/>
                <a:gd name="connsiteX7048" fmla="*/ 523399 w 6400800"/>
                <a:gd name="connsiteY7048" fmla="*/ 428149 h 514350"/>
                <a:gd name="connsiteX7049" fmla="*/ 522446 w 6400800"/>
                <a:gd name="connsiteY7049" fmla="*/ 427196 h 514350"/>
                <a:gd name="connsiteX7050" fmla="*/ 522446 w 6400800"/>
                <a:gd name="connsiteY7050" fmla="*/ 423386 h 514350"/>
                <a:gd name="connsiteX7051" fmla="*/ 527209 w 6400800"/>
                <a:gd name="connsiteY7051" fmla="*/ 410051 h 514350"/>
                <a:gd name="connsiteX7052" fmla="*/ 522446 w 6400800"/>
                <a:gd name="connsiteY7052" fmla="*/ 418624 h 514350"/>
                <a:gd name="connsiteX7053" fmla="*/ 521494 w 6400800"/>
                <a:gd name="connsiteY7053" fmla="*/ 405289 h 514350"/>
                <a:gd name="connsiteX7054" fmla="*/ 517684 w 6400800"/>
                <a:gd name="connsiteY7054" fmla="*/ 369094 h 514350"/>
                <a:gd name="connsiteX7055" fmla="*/ 522446 w 6400800"/>
                <a:gd name="connsiteY7055" fmla="*/ 336709 h 514350"/>
                <a:gd name="connsiteX7056" fmla="*/ 512921 w 6400800"/>
                <a:gd name="connsiteY7056" fmla="*/ 271939 h 514350"/>
                <a:gd name="connsiteX7057" fmla="*/ 509111 w 6400800"/>
                <a:gd name="connsiteY7057" fmla="*/ 287179 h 514350"/>
                <a:gd name="connsiteX7058" fmla="*/ 509111 w 6400800"/>
                <a:gd name="connsiteY7058" fmla="*/ 288131 h 514350"/>
                <a:gd name="connsiteX7059" fmla="*/ 507206 w 6400800"/>
                <a:gd name="connsiteY7059" fmla="*/ 275749 h 514350"/>
                <a:gd name="connsiteX7060" fmla="*/ 508159 w 6400800"/>
                <a:gd name="connsiteY7060" fmla="*/ 262414 h 514350"/>
                <a:gd name="connsiteX7061" fmla="*/ 509111 w 6400800"/>
                <a:gd name="connsiteY7061" fmla="*/ 262414 h 514350"/>
                <a:gd name="connsiteX7062" fmla="*/ 512921 w 6400800"/>
                <a:gd name="connsiteY7062" fmla="*/ 271939 h 514350"/>
                <a:gd name="connsiteX7063" fmla="*/ 497681 w 6400800"/>
                <a:gd name="connsiteY7063" fmla="*/ 207169 h 514350"/>
                <a:gd name="connsiteX7064" fmla="*/ 506254 w 6400800"/>
                <a:gd name="connsiteY7064" fmla="*/ 245269 h 514350"/>
                <a:gd name="connsiteX7065" fmla="*/ 509111 w 6400800"/>
                <a:gd name="connsiteY7065" fmla="*/ 256699 h 514350"/>
                <a:gd name="connsiteX7066" fmla="*/ 506254 w 6400800"/>
                <a:gd name="connsiteY7066" fmla="*/ 256699 h 514350"/>
                <a:gd name="connsiteX7067" fmla="*/ 505301 w 6400800"/>
                <a:gd name="connsiteY7067" fmla="*/ 256699 h 514350"/>
                <a:gd name="connsiteX7068" fmla="*/ 505301 w 6400800"/>
                <a:gd name="connsiteY7068" fmla="*/ 256699 h 514350"/>
                <a:gd name="connsiteX7069" fmla="*/ 497681 w 6400800"/>
                <a:gd name="connsiteY7069" fmla="*/ 207169 h 514350"/>
                <a:gd name="connsiteX7070" fmla="*/ 497681 w 6400800"/>
                <a:gd name="connsiteY7070" fmla="*/ 207169 h 514350"/>
                <a:gd name="connsiteX7071" fmla="*/ 487204 w 6400800"/>
                <a:gd name="connsiteY7071" fmla="*/ 419576 h 514350"/>
                <a:gd name="connsiteX7072" fmla="*/ 486251 w 6400800"/>
                <a:gd name="connsiteY7072" fmla="*/ 422434 h 514350"/>
                <a:gd name="connsiteX7073" fmla="*/ 483394 w 6400800"/>
                <a:gd name="connsiteY7073" fmla="*/ 422434 h 514350"/>
                <a:gd name="connsiteX7074" fmla="*/ 483394 w 6400800"/>
                <a:gd name="connsiteY7074" fmla="*/ 418624 h 514350"/>
                <a:gd name="connsiteX7075" fmla="*/ 481489 w 6400800"/>
                <a:gd name="connsiteY7075" fmla="*/ 401479 h 514350"/>
                <a:gd name="connsiteX7076" fmla="*/ 487204 w 6400800"/>
                <a:gd name="connsiteY7076" fmla="*/ 419576 h 514350"/>
                <a:gd name="connsiteX7077" fmla="*/ 437674 w 6400800"/>
                <a:gd name="connsiteY7077" fmla="*/ 390049 h 514350"/>
                <a:gd name="connsiteX7078" fmla="*/ 437674 w 6400800"/>
                <a:gd name="connsiteY7078" fmla="*/ 390049 h 514350"/>
                <a:gd name="connsiteX7079" fmla="*/ 437674 w 6400800"/>
                <a:gd name="connsiteY7079" fmla="*/ 388144 h 514350"/>
                <a:gd name="connsiteX7080" fmla="*/ 437674 w 6400800"/>
                <a:gd name="connsiteY7080" fmla="*/ 388144 h 514350"/>
                <a:gd name="connsiteX7081" fmla="*/ 437674 w 6400800"/>
                <a:gd name="connsiteY7081" fmla="*/ 390049 h 514350"/>
                <a:gd name="connsiteX7082" fmla="*/ 437674 w 6400800"/>
                <a:gd name="connsiteY7082" fmla="*/ 390049 h 514350"/>
                <a:gd name="connsiteX7083" fmla="*/ 448151 w 6400800"/>
                <a:gd name="connsiteY7083" fmla="*/ 362426 h 514350"/>
                <a:gd name="connsiteX7084" fmla="*/ 446246 w 6400800"/>
                <a:gd name="connsiteY7084" fmla="*/ 356711 h 514350"/>
                <a:gd name="connsiteX7085" fmla="*/ 449104 w 6400800"/>
                <a:gd name="connsiteY7085" fmla="*/ 347186 h 514350"/>
                <a:gd name="connsiteX7086" fmla="*/ 448151 w 6400800"/>
                <a:gd name="connsiteY7086" fmla="*/ 362426 h 514350"/>
                <a:gd name="connsiteX7087" fmla="*/ 436721 w 6400800"/>
                <a:gd name="connsiteY7087" fmla="*/ 227171 h 514350"/>
                <a:gd name="connsiteX7088" fmla="*/ 440531 w 6400800"/>
                <a:gd name="connsiteY7088" fmla="*/ 246221 h 514350"/>
                <a:gd name="connsiteX7089" fmla="*/ 434816 w 6400800"/>
                <a:gd name="connsiteY7089" fmla="*/ 234791 h 514350"/>
                <a:gd name="connsiteX7090" fmla="*/ 436721 w 6400800"/>
                <a:gd name="connsiteY7090" fmla="*/ 227171 h 514350"/>
                <a:gd name="connsiteX7091" fmla="*/ 428149 w 6400800"/>
                <a:gd name="connsiteY7091" fmla="*/ 280511 h 514350"/>
                <a:gd name="connsiteX7092" fmla="*/ 431959 w 6400800"/>
                <a:gd name="connsiteY7092" fmla="*/ 253841 h 514350"/>
                <a:gd name="connsiteX7093" fmla="*/ 432911 w 6400800"/>
                <a:gd name="connsiteY7093" fmla="*/ 258604 h 514350"/>
                <a:gd name="connsiteX7094" fmla="*/ 438626 w 6400800"/>
                <a:gd name="connsiteY7094" fmla="*/ 284321 h 514350"/>
                <a:gd name="connsiteX7095" fmla="*/ 439579 w 6400800"/>
                <a:gd name="connsiteY7095" fmla="*/ 290036 h 514350"/>
                <a:gd name="connsiteX7096" fmla="*/ 432911 w 6400800"/>
                <a:gd name="connsiteY7096" fmla="*/ 281464 h 514350"/>
                <a:gd name="connsiteX7097" fmla="*/ 439579 w 6400800"/>
                <a:gd name="connsiteY7097" fmla="*/ 295751 h 514350"/>
                <a:gd name="connsiteX7098" fmla="*/ 441484 w 6400800"/>
                <a:gd name="connsiteY7098" fmla="*/ 299561 h 514350"/>
                <a:gd name="connsiteX7099" fmla="*/ 443389 w 6400800"/>
                <a:gd name="connsiteY7099" fmla="*/ 312896 h 514350"/>
                <a:gd name="connsiteX7100" fmla="*/ 446246 w 6400800"/>
                <a:gd name="connsiteY7100" fmla="*/ 328136 h 514350"/>
                <a:gd name="connsiteX7101" fmla="*/ 447199 w 6400800"/>
                <a:gd name="connsiteY7101" fmla="*/ 335756 h 514350"/>
                <a:gd name="connsiteX7102" fmla="*/ 445294 w 6400800"/>
                <a:gd name="connsiteY7102" fmla="*/ 341471 h 514350"/>
                <a:gd name="connsiteX7103" fmla="*/ 442436 w 6400800"/>
                <a:gd name="connsiteY7103" fmla="*/ 349091 h 514350"/>
                <a:gd name="connsiteX7104" fmla="*/ 434816 w 6400800"/>
                <a:gd name="connsiteY7104" fmla="*/ 331946 h 514350"/>
                <a:gd name="connsiteX7105" fmla="*/ 434816 w 6400800"/>
                <a:gd name="connsiteY7105" fmla="*/ 317659 h 514350"/>
                <a:gd name="connsiteX7106" fmla="*/ 432911 w 6400800"/>
                <a:gd name="connsiteY7106" fmla="*/ 328136 h 514350"/>
                <a:gd name="connsiteX7107" fmla="*/ 423386 w 6400800"/>
                <a:gd name="connsiteY7107" fmla="*/ 303371 h 514350"/>
                <a:gd name="connsiteX7108" fmla="*/ 428149 w 6400800"/>
                <a:gd name="connsiteY7108" fmla="*/ 280511 h 514350"/>
                <a:gd name="connsiteX7109" fmla="*/ 418624 w 6400800"/>
                <a:gd name="connsiteY7109" fmla="*/ 345281 h 514350"/>
                <a:gd name="connsiteX7110" fmla="*/ 422434 w 6400800"/>
                <a:gd name="connsiteY7110" fmla="*/ 322421 h 514350"/>
                <a:gd name="connsiteX7111" fmla="*/ 427196 w 6400800"/>
                <a:gd name="connsiteY7111" fmla="*/ 339566 h 514350"/>
                <a:gd name="connsiteX7112" fmla="*/ 430054 w 6400800"/>
                <a:gd name="connsiteY7112" fmla="*/ 350996 h 514350"/>
                <a:gd name="connsiteX7113" fmla="*/ 428149 w 6400800"/>
                <a:gd name="connsiteY7113" fmla="*/ 362426 h 514350"/>
                <a:gd name="connsiteX7114" fmla="*/ 426244 w 6400800"/>
                <a:gd name="connsiteY7114" fmla="*/ 356711 h 514350"/>
                <a:gd name="connsiteX7115" fmla="*/ 420529 w 6400800"/>
                <a:gd name="connsiteY7115" fmla="*/ 344329 h 514350"/>
                <a:gd name="connsiteX7116" fmla="*/ 422434 w 6400800"/>
                <a:gd name="connsiteY7116" fmla="*/ 357664 h 514350"/>
                <a:gd name="connsiteX7117" fmla="*/ 424339 w 6400800"/>
                <a:gd name="connsiteY7117" fmla="*/ 372904 h 514350"/>
                <a:gd name="connsiteX7118" fmla="*/ 425291 w 6400800"/>
                <a:gd name="connsiteY7118" fmla="*/ 377666 h 514350"/>
                <a:gd name="connsiteX7119" fmla="*/ 424339 w 6400800"/>
                <a:gd name="connsiteY7119" fmla="*/ 375761 h 514350"/>
                <a:gd name="connsiteX7120" fmla="*/ 424339 w 6400800"/>
                <a:gd name="connsiteY7120" fmla="*/ 374809 h 514350"/>
                <a:gd name="connsiteX7121" fmla="*/ 418624 w 6400800"/>
                <a:gd name="connsiteY7121" fmla="*/ 351949 h 514350"/>
                <a:gd name="connsiteX7122" fmla="*/ 418624 w 6400800"/>
                <a:gd name="connsiteY7122" fmla="*/ 345281 h 514350"/>
                <a:gd name="connsiteX7123" fmla="*/ 406241 w 6400800"/>
                <a:gd name="connsiteY7123" fmla="*/ 261461 h 514350"/>
                <a:gd name="connsiteX7124" fmla="*/ 411956 w 6400800"/>
                <a:gd name="connsiteY7124" fmla="*/ 285274 h 514350"/>
                <a:gd name="connsiteX7125" fmla="*/ 407194 w 6400800"/>
                <a:gd name="connsiteY7125" fmla="*/ 310039 h 514350"/>
                <a:gd name="connsiteX7126" fmla="*/ 405289 w 6400800"/>
                <a:gd name="connsiteY7126" fmla="*/ 302419 h 514350"/>
                <a:gd name="connsiteX7127" fmla="*/ 406241 w 6400800"/>
                <a:gd name="connsiteY7127" fmla="*/ 261461 h 514350"/>
                <a:gd name="connsiteX7128" fmla="*/ 382429 w 6400800"/>
                <a:gd name="connsiteY7128" fmla="*/ 290036 h 514350"/>
                <a:gd name="connsiteX7129" fmla="*/ 381476 w 6400800"/>
                <a:gd name="connsiteY7129" fmla="*/ 293846 h 514350"/>
                <a:gd name="connsiteX7130" fmla="*/ 381476 w 6400800"/>
                <a:gd name="connsiteY7130" fmla="*/ 285274 h 514350"/>
                <a:gd name="connsiteX7131" fmla="*/ 382429 w 6400800"/>
                <a:gd name="connsiteY7131" fmla="*/ 290036 h 514350"/>
                <a:gd name="connsiteX7132" fmla="*/ 361474 w 6400800"/>
                <a:gd name="connsiteY7132" fmla="*/ 394811 h 514350"/>
                <a:gd name="connsiteX7133" fmla="*/ 361474 w 6400800"/>
                <a:gd name="connsiteY7133" fmla="*/ 404336 h 514350"/>
                <a:gd name="connsiteX7134" fmla="*/ 361474 w 6400800"/>
                <a:gd name="connsiteY7134" fmla="*/ 407194 h 514350"/>
                <a:gd name="connsiteX7135" fmla="*/ 354806 w 6400800"/>
                <a:gd name="connsiteY7135" fmla="*/ 383381 h 514350"/>
                <a:gd name="connsiteX7136" fmla="*/ 354806 w 6400800"/>
                <a:gd name="connsiteY7136" fmla="*/ 382429 h 514350"/>
                <a:gd name="connsiteX7137" fmla="*/ 352901 w 6400800"/>
                <a:gd name="connsiteY7137" fmla="*/ 373856 h 514350"/>
                <a:gd name="connsiteX7138" fmla="*/ 361474 w 6400800"/>
                <a:gd name="connsiteY7138" fmla="*/ 394811 h 514350"/>
                <a:gd name="connsiteX7139" fmla="*/ 347186 w 6400800"/>
                <a:gd name="connsiteY7139" fmla="*/ 307181 h 514350"/>
                <a:gd name="connsiteX7140" fmla="*/ 349091 w 6400800"/>
                <a:gd name="connsiteY7140" fmla="*/ 311944 h 514350"/>
                <a:gd name="connsiteX7141" fmla="*/ 347186 w 6400800"/>
                <a:gd name="connsiteY7141" fmla="*/ 309086 h 514350"/>
                <a:gd name="connsiteX7142" fmla="*/ 347186 w 6400800"/>
                <a:gd name="connsiteY7142" fmla="*/ 307181 h 514350"/>
                <a:gd name="connsiteX7143" fmla="*/ 347186 w 6400800"/>
                <a:gd name="connsiteY7143" fmla="*/ 429101 h 514350"/>
                <a:gd name="connsiteX7144" fmla="*/ 348139 w 6400800"/>
                <a:gd name="connsiteY7144" fmla="*/ 432911 h 514350"/>
                <a:gd name="connsiteX7145" fmla="*/ 346234 w 6400800"/>
                <a:gd name="connsiteY7145" fmla="*/ 432911 h 514350"/>
                <a:gd name="connsiteX7146" fmla="*/ 347186 w 6400800"/>
                <a:gd name="connsiteY7146" fmla="*/ 429101 h 514350"/>
                <a:gd name="connsiteX7147" fmla="*/ 310991 w 6400800"/>
                <a:gd name="connsiteY7147" fmla="*/ 439579 h 514350"/>
                <a:gd name="connsiteX7148" fmla="*/ 311944 w 6400800"/>
                <a:gd name="connsiteY7148" fmla="*/ 424339 h 514350"/>
                <a:gd name="connsiteX7149" fmla="*/ 317659 w 6400800"/>
                <a:gd name="connsiteY7149" fmla="*/ 438626 h 514350"/>
                <a:gd name="connsiteX7150" fmla="*/ 310991 w 6400800"/>
                <a:gd name="connsiteY7150" fmla="*/ 439579 h 514350"/>
                <a:gd name="connsiteX7151" fmla="*/ 302419 w 6400800"/>
                <a:gd name="connsiteY7151" fmla="*/ 230981 h 514350"/>
                <a:gd name="connsiteX7152" fmla="*/ 304324 w 6400800"/>
                <a:gd name="connsiteY7152" fmla="*/ 237649 h 514350"/>
                <a:gd name="connsiteX7153" fmla="*/ 307181 w 6400800"/>
                <a:gd name="connsiteY7153" fmla="*/ 252889 h 514350"/>
                <a:gd name="connsiteX7154" fmla="*/ 300514 w 6400800"/>
                <a:gd name="connsiteY7154" fmla="*/ 244316 h 514350"/>
                <a:gd name="connsiteX7155" fmla="*/ 302419 w 6400800"/>
                <a:gd name="connsiteY7155" fmla="*/ 230981 h 514350"/>
                <a:gd name="connsiteX7156" fmla="*/ 295751 w 6400800"/>
                <a:gd name="connsiteY7156" fmla="*/ 269081 h 514350"/>
                <a:gd name="connsiteX7157" fmla="*/ 297656 w 6400800"/>
                <a:gd name="connsiteY7157" fmla="*/ 262414 h 514350"/>
                <a:gd name="connsiteX7158" fmla="*/ 295751 w 6400800"/>
                <a:gd name="connsiteY7158" fmla="*/ 265271 h 514350"/>
                <a:gd name="connsiteX7159" fmla="*/ 297656 w 6400800"/>
                <a:gd name="connsiteY7159" fmla="*/ 251936 h 514350"/>
                <a:gd name="connsiteX7160" fmla="*/ 299561 w 6400800"/>
                <a:gd name="connsiteY7160" fmla="*/ 243364 h 514350"/>
                <a:gd name="connsiteX7161" fmla="*/ 301466 w 6400800"/>
                <a:gd name="connsiteY7161" fmla="*/ 247174 h 514350"/>
                <a:gd name="connsiteX7162" fmla="*/ 310039 w 6400800"/>
                <a:gd name="connsiteY7162" fmla="*/ 270986 h 514350"/>
                <a:gd name="connsiteX7163" fmla="*/ 319564 w 6400800"/>
                <a:gd name="connsiteY7163" fmla="*/ 312896 h 514350"/>
                <a:gd name="connsiteX7164" fmla="*/ 330041 w 6400800"/>
                <a:gd name="connsiteY7164" fmla="*/ 358616 h 514350"/>
                <a:gd name="connsiteX7165" fmla="*/ 330041 w 6400800"/>
                <a:gd name="connsiteY7165" fmla="*/ 362426 h 514350"/>
                <a:gd name="connsiteX7166" fmla="*/ 327184 w 6400800"/>
                <a:gd name="connsiteY7166" fmla="*/ 404336 h 514350"/>
                <a:gd name="connsiteX7167" fmla="*/ 327184 w 6400800"/>
                <a:gd name="connsiteY7167" fmla="*/ 404336 h 514350"/>
                <a:gd name="connsiteX7168" fmla="*/ 321469 w 6400800"/>
                <a:gd name="connsiteY7168" fmla="*/ 392906 h 514350"/>
                <a:gd name="connsiteX7169" fmla="*/ 310991 w 6400800"/>
                <a:gd name="connsiteY7169" fmla="*/ 362426 h 514350"/>
                <a:gd name="connsiteX7170" fmla="*/ 296704 w 6400800"/>
                <a:gd name="connsiteY7170" fmla="*/ 318611 h 514350"/>
                <a:gd name="connsiteX7171" fmla="*/ 291941 w 6400800"/>
                <a:gd name="connsiteY7171" fmla="*/ 302419 h 514350"/>
                <a:gd name="connsiteX7172" fmla="*/ 295751 w 6400800"/>
                <a:gd name="connsiteY7172" fmla="*/ 269081 h 514350"/>
                <a:gd name="connsiteX7173" fmla="*/ 283369 w 6400800"/>
                <a:gd name="connsiteY7173" fmla="*/ 378619 h 514350"/>
                <a:gd name="connsiteX7174" fmla="*/ 284321 w 6400800"/>
                <a:gd name="connsiteY7174" fmla="*/ 365284 h 514350"/>
                <a:gd name="connsiteX7175" fmla="*/ 285274 w 6400800"/>
                <a:gd name="connsiteY7175" fmla="*/ 363379 h 514350"/>
                <a:gd name="connsiteX7176" fmla="*/ 295751 w 6400800"/>
                <a:gd name="connsiteY7176" fmla="*/ 387191 h 514350"/>
                <a:gd name="connsiteX7177" fmla="*/ 302419 w 6400800"/>
                <a:gd name="connsiteY7177" fmla="*/ 400526 h 514350"/>
                <a:gd name="connsiteX7178" fmla="*/ 303371 w 6400800"/>
                <a:gd name="connsiteY7178" fmla="*/ 404336 h 514350"/>
                <a:gd name="connsiteX7179" fmla="*/ 301466 w 6400800"/>
                <a:gd name="connsiteY7179" fmla="*/ 412909 h 514350"/>
                <a:gd name="connsiteX7180" fmla="*/ 295751 w 6400800"/>
                <a:gd name="connsiteY7180" fmla="*/ 442436 h 514350"/>
                <a:gd name="connsiteX7181" fmla="*/ 283369 w 6400800"/>
                <a:gd name="connsiteY7181" fmla="*/ 444341 h 514350"/>
                <a:gd name="connsiteX7182" fmla="*/ 281464 w 6400800"/>
                <a:gd name="connsiteY7182" fmla="*/ 435769 h 514350"/>
                <a:gd name="connsiteX7183" fmla="*/ 281464 w 6400800"/>
                <a:gd name="connsiteY7183" fmla="*/ 407194 h 514350"/>
                <a:gd name="connsiteX7184" fmla="*/ 283369 w 6400800"/>
                <a:gd name="connsiteY7184" fmla="*/ 378619 h 514350"/>
                <a:gd name="connsiteX7185" fmla="*/ 237649 w 6400800"/>
                <a:gd name="connsiteY7185" fmla="*/ 415766 h 514350"/>
                <a:gd name="connsiteX7186" fmla="*/ 228124 w 6400800"/>
                <a:gd name="connsiteY7186" fmla="*/ 395764 h 514350"/>
                <a:gd name="connsiteX7187" fmla="*/ 229076 w 6400800"/>
                <a:gd name="connsiteY7187" fmla="*/ 383381 h 514350"/>
                <a:gd name="connsiteX7188" fmla="*/ 239554 w 6400800"/>
                <a:gd name="connsiteY7188" fmla="*/ 406241 h 514350"/>
                <a:gd name="connsiteX7189" fmla="*/ 237649 w 6400800"/>
                <a:gd name="connsiteY7189" fmla="*/ 415766 h 514350"/>
                <a:gd name="connsiteX7190" fmla="*/ 247174 w 6400800"/>
                <a:gd name="connsiteY7190" fmla="*/ 431006 h 514350"/>
                <a:gd name="connsiteX7191" fmla="*/ 248126 w 6400800"/>
                <a:gd name="connsiteY7191" fmla="*/ 425291 h 514350"/>
                <a:gd name="connsiteX7192" fmla="*/ 248126 w 6400800"/>
                <a:gd name="connsiteY7192" fmla="*/ 425291 h 514350"/>
                <a:gd name="connsiteX7193" fmla="*/ 247174 w 6400800"/>
                <a:gd name="connsiteY7193" fmla="*/ 431006 h 514350"/>
                <a:gd name="connsiteX7194" fmla="*/ 264319 w 6400800"/>
                <a:gd name="connsiteY7194" fmla="*/ 204311 h 514350"/>
                <a:gd name="connsiteX7195" fmla="*/ 270986 w 6400800"/>
                <a:gd name="connsiteY7195" fmla="*/ 185261 h 514350"/>
                <a:gd name="connsiteX7196" fmla="*/ 267176 w 6400800"/>
                <a:gd name="connsiteY7196" fmla="*/ 214789 h 514350"/>
                <a:gd name="connsiteX7197" fmla="*/ 266224 w 6400800"/>
                <a:gd name="connsiteY7197" fmla="*/ 210026 h 514350"/>
                <a:gd name="connsiteX7198" fmla="*/ 264319 w 6400800"/>
                <a:gd name="connsiteY7198" fmla="*/ 204311 h 514350"/>
                <a:gd name="connsiteX7199" fmla="*/ 264319 w 6400800"/>
                <a:gd name="connsiteY7199" fmla="*/ 204311 h 514350"/>
                <a:gd name="connsiteX7200" fmla="*/ 254794 w 6400800"/>
                <a:gd name="connsiteY7200" fmla="*/ 235744 h 514350"/>
                <a:gd name="connsiteX7201" fmla="*/ 258604 w 6400800"/>
                <a:gd name="connsiteY7201" fmla="*/ 220504 h 514350"/>
                <a:gd name="connsiteX7202" fmla="*/ 261461 w 6400800"/>
                <a:gd name="connsiteY7202" fmla="*/ 242411 h 514350"/>
                <a:gd name="connsiteX7203" fmla="*/ 262414 w 6400800"/>
                <a:gd name="connsiteY7203" fmla="*/ 245269 h 514350"/>
                <a:gd name="connsiteX7204" fmla="*/ 260509 w 6400800"/>
                <a:gd name="connsiteY7204" fmla="*/ 270034 h 514350"/>
                <a:gd name="connsiteX7205" fmla="*/ 257651 w 6400800"/>
                <a:gd name="connsiteY7205" fmla="*/ 264319 h 514350"/>
                <a:gd name="connsiteX7206" fmla="*/ 250984 w 6400800"/>
                <a:gd name="connsiteY7206" fmla="*/ 249079 h 514350"/>
                <a:gd name="connsiteX7207" fmla="*/ 254794 w 6400800"/>
                <a:gd name="connsiteY7207" fmla="*/ 235744 h 514350"/>
                <a:gd name="connsiteX7208" fmla="*/ 245269 w 6400800"/>
                <a:gd name="connsiteY7208" fmla="*/ 276701 h 514350"/>
                <a:gd name="connsiteX7209" fmla="*/ 249079 w 6400800"/>
                <a:gd name="connsiteY7209" fmla="*/ 260509 h 514350"/>
                <a:gd name="connsiteX7210" fmla="*/ 250984 w 6400800"/>
                <a:gd name="connsiteY7210" fmla="*/ 268129 h 514350"/>
                <a:gd name="connsiteX7211" fmla="*/ 258604 w 6400800"/>
                <a:gd name="connsiteY7211" fmla="*/ 292894 h 514350"/>
                <a:gd name="connsiteX7212" fmla="*/ 259556 w 6400800"/>
                <a:gd name="connsiteY7212" fmla="*/ 294799 h 514350"/>
                <a:gd name="connsiteX7213" fmla="*/ 259556 w 6400800"/>
                <a:gd name="connsiteY7213" fmla="*/ 297656 h 514350"/>
                <a:gd name="connsiteX7214" fmla="*/ 257651 w 6400800"/>
                <a:gd name="connsiteY7214" fmla="*/ 333851 h 514350"/>
                <a:gd name="connsiteX7215" fmla="*/ 250984 w 6400800"/>
                <a:gd name="connsiteY7215" fmla="*/ 309086 h 514350"/>
                <a:gd name="connsiteX7216" fmla="*/ 253841 w 6400800"/>
                <a:gd name="connsiteY7216" fmla="*/ 301466 h 514350"/>
                <a:gd name="connsiteX7217" fmla="*/ 250984 w 6400800"/>
                <a:gd name="connsiteY7217" fmla="*/ 307181 h 514350"/>
                <a:gd name="connsiteX7218" fmla="*/ 244316 w 6400800"/>
                <a:gd name="connsiteY7218" fmla="*/ 284321 h 514350"/>
                <a:gd name="connsiteX7219" fmla="*/ 245269 w 6400800"/>
                <a:gd name="connsiteY7219" fmla="*/ 276701 h 514350"/>
                <a:gd name="connsiteX7220" fmla="*/ 236696 w 6400800"/>
                <a:gd name="connsiteY7220" fmla="*/ 325279 h 514350"/>
                <a:gd name="connsiteX7221" fmla="*/ 237649 w 6400800"/>
                <a:gd name="connsiteY7221" fmla="*/ 322421 h 514350"/>
                <a:gd name="connsiteX7222" fmla="*/ 238601 w 6400800"/>
                <a:gd name="connsiteY7222" fmla="*/ 329089 h 514350"/>
                <a:gd name="connsiteX7223" fmla="*/ 235744 w 6400800"/>
                <a:gd name="connsiteY7223" fmla="*/ 335756 h 514350"/>
                <a:gd name="connsiteX7224" fmla="*/ 236696 w 6400800"/>
                <a:gd name="connsiteY7224" fmla="*/ 325279 h 514350"/>
                <a:gd name="connsiteX7225" fmla="*/ 234791 w 6400800"/>
                <a:gd name="connsiteY7225" fmla="*/ 353854 h 514350"/>
                <a:gd name="connsiteX7226" fmla="*/ 240506 w 6400800"/>
                <a:gd name="connsiteY7226" fmla="*/ 337661 h 514350"/>
                <a:gd name="connsiteX7227" fmla="*/ 241459 w 6400800"/>
                <a:gd name="connsiteY7227" fmla="*/ 342424 h 514350"/>
                <a:gd name="connsiteX7228" fmla="*/ 248126 w 6400800"/>
                <a:gd name="connsiteY7228" fmla="*/ 372904 h 514350"/>
                <a:gd name="connsiteX7229" fmla="*/ 247174 w 6400800"/>
                <a:gd name="connsiteY7229" fmla="*/ 378619 h 514350"/>
                <a:gd name="connsiteX7230" fmla="*/ 242411 w 6400800"/>
                <a:gd name="connsiteY7230" fmla="*/ 369094 h 514350"/>
                <a:gd name="connsiteX7231" fmla="*/ 234791 w 6400800"/>
                <a:gd name="connsiteY7231" fmla="*/ 353854 h 514350"/>
                <a:gd name="connsiteX7232" fmla="*/ 234791 w 6400800"/>
                <a:gd name="connsiteY7232" fmla="*/ 353854 h 514350"/>
                <a:gd name="connsiteX7233" fmla="*/ 222409 w 6400800"/>
                <a:gd name="connsiteY7233" fmla="*/ 297656 h 514350"/>
                <a:gd name="connsiteX7234" fmla="*/ 227171 w 6400800"/>
                <a:gd name="connsiteY7234" fmla="*/ 278606 h 514350"/>
                <a:gd name="connsiteX7235" fmla="*/ 228124 w 6400800"/>
                <a:gd name="connsiteY7235" fmla="*/ 284321 h 514350"/>
                <a:gd name="connsiteX7236" fmla="*/ 230029 w 6400800"/>
                <a:gd name="connsiteY7236" fmla="*/ 290989 h 514350"/>
                <a:gd name="connsiteX7237" fmla="*/ 222409 w 6400800"/>
                <a:gd name="connsiteY7237" fmla="*/ 324326 h 514350"/>
                <a:gd name="connsiteX7238" fmla="*/ 221456 w 6400800"/>
                <a:gd name="connsiteY7238" fmla="*/ 330041 h 514350"/>
                <a:gd name="connsiteX7239" fmla="*/ 220504 w 6400800"/>
                <a:gd name="connsiteY7239" fmla="*/ 329089 h 514350"/>
                <a:gd name="connsiteX7240" fmla="*/ 218599 w 6400800"/>
                <a:gd name="connsiteY7240" fmla="*/ 312896 h 514350"/>
                <a:gd name="connsiteX7241" fmla="*/ 222409 w 6400800"/>
                <a:gd name="connsiteY7241" fmla="*/ 297656 h 514350"/>
                <a:gd name="connsiteX7242" fmla="*/ 169069 w 6400800"/>
                <a:gd name="connsiteY7242" fmla="*/ 411956 h 514350"/>
                <a:gd name="connsiteX7243" fmla="*/ 169069 w 6400800"/>
                <a:gd name="connsiteY7243" fmla="*/ 412909 h 514350"/>
                <a:gd name="connsiteX7244" fmla="*/ 165259 w 6400800"/>
                <a:gd name="connsiteY7244" fmla="*/ 396716 h 514350"/>
                <a:gd name="connsiteX7245" fmla="*/ 164306 w 6400800"/>
                <a:gd name="connsiteY7245" fmla="*/ 375761 h 514350"/>
                <a:gd name="connsiteX7246" fmla="*/ 161449 w 6400800"/>
                <a:gd name="connsiteY7246" fmla="*/ 345281 h 514350"/>
                <a:gd name="connsiteX7247" fmla="*/ 158591 w 6400800"/>
                <a:gd name="connsiteY7247" fmla="*/ 321469 h 514350"/>
                <a:gd name="connsiteX7248" fmla="*/ 159544 w 6400800"/>
                <a:gd name="connsiteY7248" fmla="*/ 323374 h 514350"/>
                <a:gd name="connsiteX7249" fmla="*/ 162401 w 6400800"/>
                <a:gd name="connsiteY7249" fmla="*/ 328136 h 514350"/>
                <a:gd name="connsiteX7250" fmla="*/ 167164 w 6400800"/>
                <a:gd name="connsiteY7250" fmla="*/ 376714 h 514350"/>
                <a:gd name="connsiteX7251" fmla="*/ 170021 w 6400800"/>
                <a:gd name="connsiteY7251" fmla="*/ 402431 h 514350"/>
                <a:gd name="connsiteX7252" fmla="*/ 169069 w 6400800"/>
                <a:gd name="connsiteY7252" fmla="*/ 411956 h 514350"/>
                <a:gd name="connsiteX7253" fmla="*/ 209074 w 6400800"/>
                <a:gd name="connsiteY7253" fmla="*/ 350044 h 514350"/>
                <a:gd name="connsiteX7254" fmla="*/ 209074 w 6400800"/>
                <a:gd name="connsiteY7254" fmla="*/ 359569 h 514350"/>
                <a:gd name="connsiteX7255" fmla="*/ 207169 w 6400800"/>
                <a:gd name="connsiteY7255" fmla="*/ 356711 h 514350"/>
                <a:gd name="connsiteX7256" fmla="*/ 209074 w 6400800"/>
                <a:gd name="connsiteY7256" fmla="*/ 350044 h 514350"/>
                <a:gd name="connsiteX7257" fmla="*/ 170974 w 6400800"/>
                <a:gd name="connsiteY7257" fmla="*/ 259556 h 514350"/>
                <a:gd name="connsiteX7258" fmla="*/ 178594 w 6400800"/>
                <a:gd name="connsiteY7258" fmla="*/ 274796 h 514350"/>
                <a:gd name="connsiteX7259" fmla="*/ 187166 w 6400800"/>
                <a:gd name="connsiteY7259" fmla="*/ 291941 h 514350"/>
                <a:gd name="connsiteX7260" fmla="*/ 205264 w 6400800"/>
                <a:gd name="connsiteY7260" fmla="*/ 330041 h 514350"/>
                <a:gd name="connsiteX7261" fmla="*/ 200501 w 6400800"/>
                <a:gd name="connsiteY7261" fmla="*/ 343376 h 514350"/>
                <a:gd name="connsiteX7262" fmla="*/ 199549 w 6400800"/>
                <a:gd name="connsiteY7262" fmla="*/ 342424 h 514350"/>
                <a:gd name="connsiteX7263" fmla="*/ 180499 w 6400800"/>
                <a:gd name="connsiteY7263" fmla="*/ 310039 h 514350"/>
                <a:gd name="connsiteX7264" fmla="*/ 176689 w 6400800"/>
                <a:gd name="connsiteY7264" fmla="*/ 296704 h 514350"/>
                <a:gd name="connsiteX7265" fmla="*/ 176689 w 6400800"/>
                <a:gd name="connsiteY7265" fmla="*/ 305276 h 514350"/>
                <a:gd name="connsiteX7266" fmla="*/ 172879 w 6400800"/>
                <a:gd name="connsiteY7266" fmla="*/ 299561 h 514350"/>
                <a:gd name="connsiteX7267" fmla="*/ 171926 w 6400800"/>
                <a:gd name="connsiteY7267" fmla="*/ 298609 h 514350"/>
                <a:gd name="connsiteX7268" fmla="*/ 168116 w 6400800"/>
                <a:gd name="connsiteY7268" fmla="*/ 279559 h 514350"/>
                <a:gd name="connsiteX7269" fmla="*/ 158591 w 6400800"/>
                <a:gd name="connsiteY7269" fmla="*/ 235744 h 514350"/>
                <a:gd name="connsiteX7270" fmla="*/ 170974 w 6400800"/>
                <a:gd name="connsiteY7270" fmla="*/ 259556 h 514350"/>
                <a:gd name="connsiteX7271" fmla="*/ 161449 w 6400800"/>
                <a:gd name="connsiteY7271" fmla="*/ 307181 h 514350"/>
                <a:gd name="connsiteX7272" fmla="*/ 156686 w 6400800"/>
                <a:gd name="connsiteY7272" fmla="*/ 301466 h 514350"/>
                <a:gd name="connsiteX7273" fmla="*/ 155734 w 6400800"/>
                <a:gd name="connsiteY7273" fmla="*/ 297656 h 514350"/>
                <a:gd name="connsiteX7274" fmla="*/ 161449 w 6400800"/>
                <a:gd name="connsiteY7274" fmla="*/ 307181 h 514350"/>
                <a:gd name="connsiteX7275" fmla="*/ 130969 w 6400800"/>
                <a:gd name="connsiteY7275" fmla="*/ 280511 h 514350"/>
                <a:gd name="connsiteX7276" fmla="*/ 133826 w 6400800"/>
                <a:gd name="connsiteY7276" fmla="*/ 284321 h 514350"/>
                <a:gd name="connsiteX7277" fmla="*/ 145256 w 6400800"/>
                <a:gd name="connsiteY7277" fmla="*/ 301466 h 514350"/>
                <a:gd name="connsiteX7278" fmla="*/ 150971 w 6400800"/>
                <a:gd name="connsiteY7278" fmla="*/ 310039 h 514350"/>
                <a:gd name="connsiteX7279" fmla="*/ 150019 w 6400800"/>
                <a:gd name="connsiteY7279" fmla="*/ 341471 h 514350"/>
                <a:gd name="connsiteX7280" fmla="*/ 149066 w 6400800"/>
                <a:gd name="connsiteY7280" fmla="*/ 339566 h 514350"/>
                <a:gd name="connsiteX7281" fmla="*/ 145256 w 6400800"/>
                <a:gd name="connsiteY7281" fmla="*/ 328136 h 514350"/>
                <a:gd name="connsiteX7282" fmla="*/ 140494 w 6400800"/>
                <a:gd name="connsiteY7282" fmla="*/ 317659 h 514350"/>
                <a:gd name="connsiteX7283" fmla="*/ 132874 w 6400800"/>
                <a:gd name="connsiteY7283" fmla="*/ 301466 h 514350"/>
                <a:gd name="connsiteX7284" fmla="*/ 127159 w 6400800"/>
                <a:gd name="connsiteY7284" fmla="*/ 290989 h 514350"/>
                <a:gd name="connsiteX7285" fmla="*/ 130969 w 6400800"/>
                <a:gd name="connsiteY7285" fmla="*/ 280511 h 514350"/>
                <a:gd name="connsiteX7286" fmla="*/ 121444 w 6400800"/>
                <a:gd name="connsiteY7286" fmla="*/ 318611 h 514350"/>
                <a:gd name="connsiteX7287" fmla="*/ 127159 w 6400800"/>
                <a:gd name="connsiteY7287" fmla="*/ 294799 h 514350"/>
                <a:gd name="connsiteX7288" fmla="*/ 127159 w 6400800"/>
                <a:gd name="connsiteY7288" fmla="*/ 293846 h 514350"/>
                <a:gd name="connsiteX7289" fmla="*/ 129064 w 6400800"/>
                <a:gd name="connsiteY7289" fmla="*/ 303371 h 514350"/>
                <a:gd name="connsiteX7290" fmla="*/ 133826 w 6400800"/>
                <a:gd name="connsiteY7290" fmla="*/ 320516 h 514350"/>
                <a:gd name="connsiteX7291" fmla="*/ 138589 w 6400800"/>
                <a:gd name="connsiteY7291" fmla="*/ 342424 h 514350"/>
                <a:gd name="connsiteX7292" fmla="*/ 143351 w 6400800"/>
                <a:gd name="connsiteY7292" fmla="*/ 369094 h 514350"/>
                <a:gd name="connsiteX7293" fmla="*/ 148114 w 6400800"/>
                <a:gd name="connsiteY7293" fmla="*/ 398621 h 514350"/>
                <a:gd name="connsiteX7294" fmla="*/ 149066 w 6400800"/>
                <a:gd name="connsiteY7294" fmla="*/ 403384 h 514350"/>
                <a:gd name="connsiteX7295" fmla="*/ 149066 w 6400800"/>
                <a:gd name="connsiteY7295" fmla="*/ 411004 h 514350"/>
                <a:gd name="connsiteX7296" fmla="*/ 149066 w 6400800"/>
                <a:gd name="connsiteY7296" fmla="*/ 416719 h 514350"/>
                <a:gd name="connsiteX7297" fmla="*/ 138589 w 6400800"/>
                <a:gd name="connsiteY7297" fmla="*/ 388144 h 514350"/>
                <a:gd name="connsiteX7298" fmla="*/ 129064 w 6400800"/>
                <a:gd name="connsiteY7298" fmla="*/ 363379 h 514350"/>
                <a:gd name="connsiteX7299" fmla="*/ 131921 w 6400800"/>
                <a:gd name="connsiteY7299" fmla="*/ 358616 h 514350"/>
                <a:gd name="connsiteX7300" fmla="*/ 129064 w 6400800"/>
                <a:gd name="connsiteY7300" fmla="*/ 361474 h 514350"/>
                <a:gd name="connsiteX7301" fmla="*/ 124301 w 6400800"/>
                <a:gd name="connsiteY7301" fmla="*/ 350044 h 514350"/>
                <a:gd name="connsiteX7302" fmla="*/ 125254 w 6400800"/>
                <a:gd name="connsiteY7302" fmla="*/ 344329 h 514350"/>
                <a:gd name="connsiteX7303" fmla="*/ 129064 w 6400800"/>
                <a:gd name="connsiteY7303" fmla="*/ 328136 h 514350"/>
                <a:gd name="connsiteX7304" fmla="*/ 121444 w 6400800"/>
                <a:gd name="connsiteY7304" fmla="*/ 343376 h 514350"/>
                <a:gd name="connsiteX7305" fmla="*/ 121444 w 6400800"/>
                <a:gd name="connsiteY7305" fmla="*/ 343376 h 514350"/>
                <a:gd name="connsiteX7306" fmla="*/ 120491 w 6400800"/>
                <a:gd name="connsiteY7306" fmla="*/ 341471 h 514350"/>
                <a:gd name="connsiteX7307" fmla="*/ 117634 w 6400800"/>
                <a:gd name="connsiteY7307" fmla="*/ 334804 h 514350"/>
                <a:gd name="connsiteX7308" fmla="*/ 121444 w 6400800"/>
                <a:gd name="connsiteY7308" fmla="*/ 318611 h 514350"/>
                <a:gd name="connsiteX7309" fmla="*/ 116681 w 6400800"/>
                <a:gd name="connsiteY7309" fmla="*/ 393859 h 514350"/>
                <a:gd name="connsiteX7310" fmla="*/ 127159 w 6400800"/>
                <a:gd name="connsiteY7310" fmla="*/ 419576 h 514350"/>
                <a:gd name="connsiteX7311" fmla="*/ 113824 w 6400800"/>
                <a:gd name="connsiteY7311" fmla="*/ 414814 h 514350"/>
                <a:gd name="connsiteX7312" fmla="*/ 116681 w 6400800"/>
                <a:gd name="connsiteY7312" fmla="*/ 393859 h 514350"/>
                <a:gd name="connsiteX7313" fmla="*/ 91916 w 6400800"/>
                <a:gd name="connsiteY7313" fmla="*/ 341471 h 514350"/>
                <a:gd name="connsiteX7314" fmla="*/ 92869 w 6400800"/>
                <a:gd name="connsiteY7314" fmla="*/ 335756 h 514350"/>
                <a:gd name="connsiteX7315" fmla="*/ 94774 w 6400800"/>
                <a:gd name="connsiteY7315" fmla="*/ 340519 h 514350"/>
                <a:gd name="connsiteX7316" fmla="*/ 102394 w 6400800"/>
                <a:gd name="connsiteY7316" fmla="*/ 358616 h 514350"/>
                <a:gd name="connsiteX7317" fmla="*/ 96679 w 6400800"/>
                <a:gd name="connsiteY7317" fmla="*/ 384334 h 514350"/>
                <a:gd name="connsiteX7318" fmla="*/ 94774 w 6400800"/>
                <a:gd name="connsiteY7318" fmla="*/ 399574 h 514350"/>
                <a:gd name="connsiteX7319" fmla="*/ 93821 w 6400800"/>
                <a:gd name="connsiteY7319" fmla="*/ 400526 h 514350"/>
                <a:gd name="connsiteX7320" fmla="*/ 90964 w 6400800"/>
                <a:gd name="connsiteY7320" fmla="*/ 404336 h 514350"/>
                <a:gd name="connsiteX7321" fmla="*/ 88106 w 6400800"/>
                <a:gd name="connsiteY7321" fmla="*/ 382429 h 514350"/>
                <a:gd name="connsiteX7322" fmla="*/ 85249 w 6400800"/>
                <a:gd name="connsiteY7322" fmla="*/ 365284 h 514350"/>
                <a:gd name="connsiteX7323" fmla="*/ 91916 w 6400800"/>
                <a:gd name="connsiteY7323" fmla="*/ 341471 h 514350"/>
                <a:gd name="connsiteX7324" fmla="*/ 72866 w 6400800"/>
                <a:gd name="connsiteY7324" fmla="*/ 407194 h 514350"/>
                <a:gd name="connsiteX7325" fmla="*/ 72866 w 6400800"/>
                <a:gd name="connsiteY7325" fmla="*/ 409099 h 514350"/>
                <a:gd name="connsiteX7326" fmla="*/ 71914 w 6400800"/>
                <a:gd name="connsiteY7326" fmla="*/ 409099 h 514350"/>
                <a:gd name="connsiteX7327" fmla="*/ 72866 w 6400800"/>
                <a:gd name="connsiteY7327" fmla="*/ 407194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  <a:cxn ang="0">
                  <a:pos x="connsiteX5291" y="connsiteY5291"/>
                </a:cxn>
                <a:cxn ang="0">
                  <a:pos x="connsiteX5292" y="connsiteY5292"/>
                </a:cxn>
                <a:cxn ang="0">
                  <a:pos x="connsiteX5293" y="connsiteY5293"/>
                </a:cxn>
                <a:cxn ang="0">
                  <a:pos x="connsiteX5294" y="connsiteY5294"/>
                </a:cxn>
                <a:cxn ang="0">
                  <a:pos x="connsiteX5295" y="connsiteY5295"/>
                </a:cxn>
                <a:cxn ang="0">
                  <a:pos x="connsiteX5296" y="connsiteY5296"/>
                </a:cxn>
                <a:cxn ang="0">
                  <a:pos x="connsiteX5297" y="connsiteY5297"/>
                </a:cxn>
                <a:cxn ang="0">
                  <a:pos x="connsiteX5298" y="connsiteY5298"/>
                </a:cxn>
                <a:cxn ang="0">
                  <a:pos x="connsiteX5299" y="connsiteY5299"/>
                </a:cxn>
                <a:cxn ang="0">
                  <a:pos x="connsiteX5300" y="connsiteY5300"/>
                </a:cxn>
                <a:cxn ang="0">
                  <a:pos x="connsiteX5301" y="connsiteY5301"/>
                </a:cxn>
                <a:cxn ang="0">
                  <a:pos x="connsiteX5302" y="connsiteY5302"/>
                </a:cxn>
                <a:cxn ang="0">
                  <a:pos x="connsiteX5303" y="connsiteY5303"/>
                </a:cxn>
                <a:cxn ang="0">
                  <a:pos x="connsiteX5304" y="connsiteY5304"/>
                </a:cxn>
                <a:cxn ang="0">
                  <a:pos x="connsiteX5305" y="connsiteY5305"/>
                </a:cxn>
                <a:cxn ang="0">
                  <a:pos x="connsiteX5306" y="connsiteY5306"/>
                </a:cxn>
                <a:cxn ang="0">
                  <a:pos x="connsiteX5307" y="connsiteY5307"/>
                </a:cxn>
                <a:cxn ang="0">
                  <a:pos x="connsiteX5308" y="connsiteY5308"/>
                </a:cxn>
                <a:cxn ang="0">
                  <a:pos x="connsiteX5309" y="connsiteY5309"/>
                </a:cxn>
                <a:cxn ang="0">
                  <a:pos x="connsiteX5310" y="connsiteY5310"/>
                </a:cxn>
                <a:cxn ang="0">
                  <a:pos x="connsiteX5311" y="connsiteY5311"/>
                </a:cxn>
                <a:cxn ang="0">
                  <a:pos x="connsiteX5312" y="connsiteY5312"/>
                </a:cxn>
                <a:cxn ang="0">
                  <a:pos x="connsiteX5313" y="connsiteY5313"/>
                </a:cxn>
                <a:cxn ang="0">
                  <a:pos x="connsiteX5314" y="connsiteY5314"/>
                </a:cxn>
                <a:cxn ang="0">
                  <a:pos x="connsiteX5315" y="connsiteY5315"/>
                </a:cxn>
                <a:cxn ang="0">
                  <a:pos x="connsiteX5316" y="connsiteY5316"/>
                </a:cxn>
                <a:cxn ang="0">
                  <a:pos x="connsiteX5317" y="connsiteY5317"/>
                </a:cxn>
                <a:cxn ang="0">
                  <a:pos x="connsiteX5318" y="connsiteY5318"/>
                </a:cxn>
                <a:cxn ang="0">
                  <a:pos x="connsiteX5319" y="connsiteY5319"/>
                </a:cxn>
                <a:cxn ang="0">
                  <a:pos x="connsiteX5320" y="connsiteY5320"/>
                </a:cxn>
                <a:cxn ang="0">
                  <a:pos x="connsiteX5321" y="connsiteY5321"/>
                </a:cxn>
                <a:cxn ang="0">
                  <a:pos x="connsiteX5322" y="connsiteY5322"/>
                </a:cxn>
                <a:cxn ang="0">
                  <a:pos x="connsiteX5323" y="connsiteY5323"/>
                </a:cxn>
                <a:cxn ang="0">
                  <a:pos x="connsiteX5324" y="connsiteY5324"/>
                </a:cxn>
                <a:cxn ang="0">
                  <a:pos x="connsiteX5325" y="connsiteY5325"/>
                </a:cxn>
                <a:cxn ang="0">
                  <a:pos x="connsiteX5326" y="connsiteY5326"/>
                </a:cxn>
                <a:cxn ang="0">
                  <a:pos x="connsiteX5327" y="connsiteY5327"/>
                </a:cxn>
                <a:cxn ang="0">
                  <a:pos x="connsiteX5328" y="connsiteY5328"/>
                </a:cxn>
                <a:cxn ang="0">
                  <a:pos x="connsiteX5329" y="connsiteY5329"/>
                </a:cxn>
                <a:cxn ang="0">
                  <a:pos x="connsiteX5330" y="connsiteY5330"/>
                </a:cxn>
                <a:cxn ang="0">
                  <a:pos x="connsiteX5331" y="connsiteY5331"/>
                </a:cxn>
                <a:cxn ang="0">
                  <a:pos x="connsiteX5332" y="connsiteY5332"/>
                </a:cxn>
                <a:cxn ang="0">
                  <a:pos x="connsiteX5333" y="connsiteY5333"/>
                </a:cxn>
                <a:cxn ang="0">
                  <a:pos x="connsiteX5334" y="connsiteY5334"/>
                </a:cxn>
                <a:cxn ang="0">
                  <a:pos x="connsiteX5335" y="connsiteY5335"/>
                </a:cxn>
                <a:cxn ang="0">
                  <a:pos x="connsiteX5336" y="connsiteY5336"/>
                </a:cxn>
                <a:cxn ang="0">
                  <a:pos x="connsiteX5337" y="connsiteY5337"/>
                </a:cxn>
                <a:cxn ang="0">
                  <a:pos x="connsiteX5338" y="connsiteY5338"/>
                </a:cxn>
                <a:cxn ang="0">
                  <a:pos x="connsiteX5339" y="connsiteY5339"/>
                </a:cxn>
                <a:cxn ang="0">
                  <a:pos x="connsiteX5340" y="connsiteY5340"/>
                </a:cxn>
                <a:cxn ang="0">
                  <a:pos x="connsiteX5341" y="connsiteY5341"/>
                </a:cxn>
                <a:cxn ang="0">
                  <a:pos x="connsiteX5342" y="connsiteY5342"/>
                </a:cxn>
                <a:cxn ang="0">
                  <a:pos x="connsiteX5343" y="connsiteY5343"/>
                </a:cxn>
                <a:cxn ang="0">
                  <a:pos x="connsiteX5344" y="connsiteY5344"/>
                </a:cxn>
                <a:cxn ang="0">
                  <a:pos x="connsiteX5345" y="connsiteY5345"/>
                </a:cxn>
                <a:cxn ang="0">
                  <a:pos x="connsiteX5346" y="connsiteY5346"/>
                </a:cxn>
                <a:cxn ang="0">
                  <a:pos x="connsiteX5347" y="connsiteY5347"/>
                </a:cxn>
                <a:cxn ang="0">
                  <a:pos x="connsiteX5348" y="connsiteY5348"/>
                </a:cxn>
                <a:cxn ang="0">
                  <a:pos x="connsiteX5349" y="connsiteY5349"/>
                </a:cxn>
                <a:cxn ang="0">
                  <a:pos x="connsiteX5350" y="connsiteY5350"/>
                </a:cxn>
                <a:cxn ang="0">
                  <a:pos x="connsiteX5351" y="connsiteY5351"/>
                </a:cxn>
                <a:cxn ang="0">
                  <a:pos x="connsiteX5352" y="connsiteY5352"/>
                </a:cxn>
                <a:cxn ang="0">
                  <a:pos x="connsiteX5353" y="connsiteY5353"/>
                </a:cxn>
                <a:cxn ang="0">
                  <a:pos x="connsiteX5354" y="connsiteY5354"/>
                </a:cxn>
                <a:cxn ang="0">
                  <a:pos x="connsiteX5355" y="connsiteY5355"/>
                </a:cxn>
                <a:cxn ang="0">
                  <a:pos x="connsiteX5356" y="connsiteY5356"/>
                </a:cxn>
                <a:cxn ang="0">
                  <a:pos x="connsiteX5357" y="connsiteY5357"/>
                </a:cxn>
                <a:cxn ang="0">
                  <a:pos x="connsiteX5358" y="connsiteY5358"/>
                </a:cxn>
                <a:cxn ang="0">
                  <a:pos x="connsiteX5359" y="connsiteY5359"/>
                </a:cxn>
                <a:cxn ang="0">
                  <a:pos x="connsiteX5360" y="connsiteY5360"/>
                </a:cxn>
                <a:cxn ang="0">
                  <a:pos x="connsiteX5361" y="connsiteY5361"/>
                </a:cxn>
                <a:cxn ang="0">
                  <a:pos x="connsiteX5362" y="connsiteY5362"/>
                </a:cxn>
                <a:cxn ang="0">
                  <a:pos x="connsiteX5363" y="connsiteY5363"/>
                </a:cxn>
                <a:cxn ang="0">
                  <a:pos x="connsiteX5364" y="connsiteY5364"/>
                </a:cxn>
                <a:cxn ang="0">
                  <a:pos x="connsiteX5365" y="connsiteY5365"/>
                </a:cxn>
                <a:cxn ang="0">
                  <a:pos x="connsiteX5366" y="connsiteY5366"/>
                </a:cxn>
                <a:cxn ang="0">
                  <a:pos x="connsiteX5367" y="connsiteY5367"/>
                </a:cxn>
                <a:cxn ang="0">
                  <a:pos x="connsiteX5368" y="connsiteY5368"/>
                </a:cxn>
                <a:cxn ang="0">
                  <a:pos x="connsiteX5369" y="connsiteY5369"/>
                </a:cxn>
                <a:cxn ang="0">
                  <a:pos x="connsiteX5370" y="connsiteY5370"/>
                </a:cxn>
                <a:cxn ang="0">
                  <a:pos x="connsiteX5371" y="connsiteY5371"/>
                </a:cxn>
                <a:cxn ang="0">
                  <a:pos x="connsiteX5372" y="connsiteY5372"/>
                </a:cxn>
                <a:cxn ang="0">
                  <a:pos x="connsiteX5373" y="connsiteY5373"/>
                </a:cxn>
                <a:cxn ang="0">
                  <a:pos x="connsiteX5374" y="connsiteY5374"/>
                </a:cxn>
                <a:cxn ang="0">
                  <a:pos x="connsiteX5375" y="connsiteY5375"/>
                </a:cxn>
                <a:cxn ang="0">
                  <a:pos x="connsiteX5376" y="connsiteY5376"/>
                </a:cxn>
                <a:cxn ang="0">
                  <a:pos x="connsiteX5377" y="connsiteY5377"/>
                </a:cxn>
                <a:cxn ang="0">
                  <a:pos x="connsiteX5378" y="connsiteY5378"/>
                </a:cxn>
                <a:cxn ang="0">
                  <a:pos x="connsiteX5379" y="connsiteY5379"/>
                </a:cxn>
                <a:cxn ang="0">
                  <a:pos x="connsiteX5380" y="connsiteY5380"/>
                </a:cxn>
                <a:cxn ang="0">
                  <a:pos x="connsiteX5381" y="connsiteY5381"/>
                </a:cxn>
                <a:cxn ang="0">
                  <a:pos x="connsiteX5382" y="connsiteY5382"/>
                </a:cxn>
                <a:cxn ang="0">
                  <a:pos x="connsiteX5383" y="connsiteY5383"/>
                </a:cxn>
                <a:cxn ang="0">
                  <a:pos x="connsiteX5384" y="connsiteY5384"/>
                </a:cxn>
                <a:cxn ang="0">
                  <a:pos x="connsiteX5385" y="connsiteY5385"/>
                </a:cxn>
                <a:cxn ang="0">
                  <a:pos x="connsiteX5386" y="connsiteY5386"/>
                </a:cxn>
                <a:cxn ang="0">
                  <a:pos x="connsiteX5387" y="connsiteY5387"/>
                </a:cxn>
                <a:cxn ang="0">
                  <a:pos x="connsiteX5388" y="connsiteY5388"/>
                </a:cxn>
                <a:cxn ang="0">
                  <a:pos x="connsiteX5389" y="connsiteY5389"/>
                </a:cxn>
                <a:cxn ang="0">
                  <a:pos x="connsiteX5390" y="connsiteY5390"/>
                </a:cxn>
                <a:cxn ang="0">
                  <a:pos x="connsiteX5391" y="connsiteY5391"/>
                </a:cxn>
                <a:cxn ang="0">
                  <a:pos x="connsiteX5392" y="connsiteY5392"/>
                </a:cxn>
                <a:cxn ang="0">
                  <a:pos x="connsiteX5393" y="connsiteY5393"/>
                </a:cxn>
                <a:cxn ang="0">
                  <a:pos x="connsiteX5394" y="connsiteY5394"/>
                </a:cxn>
                <a:cxn ang="0">
                  <a:pos x="connsiteX5395" y="connsiteY5395"/>
                </a:cxn>
                <a:cxn ang="0">
                  <a:pos x="connsiteX5396" y="connsiteY5396"/>
                </a:cxn>
                <a:cxn ang="0">
                  <a:pos x="connsiteX5397" y="connsiteY5397"/>
                </a:cxn>
                <a:cxn ang="0">
                  <a:pos x="connsiteX5398" y="connsiteY5398"/>
                </a:cxn>
                <a:cxn ang="0">
                  <a:pos x="connsiteX5399" y="connsiteY5399"/>
                </a:cxn>
                <a:cxn ang="0">
                  <a:pos x="connsiteX5400" y="connsiteY5400"/>
                </a:cxn>
                <a:cxn ang="0">
                  <a:pos x="connsiteX5401" y="connsiteY5401"/>
                </a:cxn>
                <a:cxn ang="0">
                  <a:pos x="connsiteX5402" y="connsiteY5402"/>
                </a:cxn>
                <a:cxn ang="0">
                  <a:pos x="connsiteX5403" y="connsiteY5403"/>
                </a:cxn>
                <a:cxn ang="0">
                  <a:pos x="connsiteX5404" y="connsiteY5404"/>
                </a:cxn>
                <a:cxn ang="0">
                  <a:pos x="connsiteX5405" y="connsiteY5405"/>
                </a:cxn>
                <a:cxn ang="0">
                  <a:pos x="connsiteX5406" y="connsiteY5406"/>
                </a:cxn>
                <a:cxn ang="0">
                  <a:pos x="connsiteX5407" y="connsiteY5407"/>
                </a:cxn>
                <a:cxn ang="0">
                  <a:pos x="connsiteX5408" y="connsiteY5408"/>
                </a:cxn>
                <a:cxn ang="0">
                  <a:pos x="connsiteX5409" y="connsiteY5409"/>
                </a:cxn>
                <a:cxn ang="0">
                  <a:pos x="connsiteX5410" y="connsiteY5410"/>
                </a:cxn>
                <a:cxn ang="0">
                  <a:pos x="connsiteX5411" y="connsiteY5411"/>
                </a:cxn>
                <a:cxn ang="0">
                  <a:pos x="connsiteX5412" y="connsiteY5412"/>
                </a:cxn>
                <a:cxn ang="0">
                  <a:pos x="connsiteX5413" y="connsiteY5413"/>
                </a:cxn>
                <a:cxn ang="0">
                  <a:pos x="connsiteX5414" y="connsiteY5414"/>
                </a:cxn>
                <a:cxn ang="0">
                  <a:pos x="connsiteX5415" y="connsiteY5415"/>
                </a:cxn>
                <a:cxn ang="0">
                  <a:pos x="connsiteX5416" y="connsiteY5416"/>
                </a:cxn>
                <a:cxn ang="0">
                  <a:pos x="connsiteX5417" y="connsiteY5417"/>
                </a:cxn>
                <a:cxn ang="0">
                  <a:pos x="connsiteX5418" y="connsiteY5418"/>
                </a:cxn>
                <a:cxn ang="0">
                  <a:pos x="connsiteX5419" y="connsiteY5419"/>
                </a:cxn>
                <a:cxn ang="0">
                  <a:pos x="connsiteX5420" y="connsiteY5420"/>
                </a:cxn>
                <a:cxn ang="0">
                  <a:pos x="connsiteX5421" y="connsiteY5421"/>
                </a:cxn>
                <a:cxn ang="0">
                  <a:pos x="connsiteX5422" y="connsiteY5422"/>
                </a:cxn>
                <a:cxn ang="0">
                  <a:pos x="connsiteX5423" y="connsiteY5423"/>
                </a:cxn>
                <a:cxn ang="0">
                  <a:pos x="connsiteX5424" y="connsiteY5424"/>
                </a:cxn>
                <a:cxn ang="0">
                  <a:pos x="connsiteX5425" y="connsiteY5425"/>
                </a:cxn>
                <a:cxn ang="0">
                  <a:pos x="connsiteX5426" y="connsiteY5426"/>
                </a:cxn>
                <a:cxn ang="0">
                  <a:pos x="connsiteX5427" y="connsiteY5427"/>
                </a:cxn>
                <a:cxn ang="0">
                  <a:pos x="connsiteX5428" y="connsiteY5428"/>
                </a:cxn>
                <a:cxn ang="0">
                  <a:pos x="connsiteX5429" y="connsiteY5429"/>
                </a:cxn>
                <a:cxn ang="0">
                  <a:pos x="connsiteX5430" y="connsiteY5430"/>
                </a:cxn>
                <a:cxn ang="0">
                  <a:pos x="connsiteX5431" y="connsiteY5431"/>
                </a:cxn>
                <a:cxn ang="0">
                  <a:pos x="connsiteX5432" y="connsiteY5432"/>
                </a:cxn>
                <a:cxn ang="0">
                  <a:pos x="connsiteX5433" y="connsiteY5433"/>
                </a:cxn>
                <a:cxn ang="0">
                  <a:pos x="connsiteX5434" y="connsiteY5434"/>
                </a:cxn>
                <a:cxn ang="0">
                  <a:pos x="connsiteX5435" y="connsiteY5435"/>
                </a:cxn>
                <a:cxn ang="0">
                  <a:pos x="connsiteX5436" y="connsiteY5436"/>
                </a:cxn>
                <a:cxn ang="0">
                  <a:pos x="connsiteX5437" y="connsiteY5437"/>
                </a:cxn>
                <a:cxn ang="0">
                  <a:pos x="connsiteX5438" y="connsiteY5438"/>
                </a:cxn>
                <a:cxn ang="0">
                  <a:pos x="connsiteX5439" y="connsiteY5439"/>
                </a:cxn>
                <a:cxn ang="0">
                  <a:pos x="connsiteX5440" y="connsiteY5440"/>
                </a:cxn>
                <a:cxn ang="0">
                  <a:pos x="connsiteX5441" y="connsiteY5441"/>
                </a:cxn>
                <a:cxn ang="0">
                  <a:pos x="connsiteX5442" y="connsiteY5442"/>
                </a:cxn>
                <a:cxn ang="0">
                  <a:pos x="connsiteX5443" y="connsiteY5443"/>
                </a:cxn>
                <a:cxn ang="0">
                  <a:pos x="connsiteX5444" y="connsiteY5444"/>
                </a:cxn>
                <a:cxn ang="0">
                  <a:pos x="connsiteX5445" y="connsiteY5445"/>
                </a:cxn>
                <a:cxn ang="0">
                  <a:pos x="connsiteX5446" y="connsiteY5446"/>
                </a:cxn>
                <a:cxn ang="0">
                  <a:pos x="connsiteX5447" y="connsiteY5447"/>
                </a:cxn>
                <a:cxn ang="0">
                  <a:pos x="connsiteX5448" y="connsiteY5448"/>
                </a:cxn>
                <a:cxn ang="0">
                  <a:pos x="connsiteX5449" y="connsiteY5449"/>
                </a:cxn>
                <a:cxn ang="0">
                  <a:pos x="connsiteX5450" y="connsiteY5450"/>
                </a:cxn>
                <a:cxn ang="0">
                  <a:pos x="connsiteX5451" y="connsiteY5451"/>
                </a:cxn>
                <a:cxn ang="0">
                  <a:pos x="connsiteX5452" y="connsiteY5452"/>
                </a:cxn>
                <a:cxn ang="0">
                  <a:pos x="connsiteX5453" y="connsiteY5453"/>
                </a:cxn>
                <a:cxn ang="0">
                  <a:pos x="connsiteX5454" y="connsiteY5454"/>
                </a:cxn>
                <a:cxn ang="0">
                  <a:pos x="connsiteX5455" y="connsiteY5455"/>
                </a:cxn>
                <a:cxn ang="0">
                  <a:pos x="connsiteX5456" y="connsiteY5456"/>
                </a:cxn>
                <a:cxn ang="0">
                  <a:pos x="connsiteX5457" y="connsiteY5457"/>
                </a:cxn>
                <a:cxn ang="0">
                  <a:pos x="connsiteX5458" y="connsiteY5458"/>
                </a:cxn>
                <a:cxn ang="0">
                  <a:pos x="connsiteX5459" y="connsiteY5459"/>
                </a:cxn>
                <a:cxn ang="0">
                  <a:pos x="connsiteX5460" y="connsiteY5460"/>
                </a:cxn>
                <a:cxn ang="0">
                  <a:pos x="connsiteX5461" y="connsiteY5461"/>
                </a:cxn>
                <a:cxn ang="0">
                  <a:pos x="connsiteX5462" y="connsiteY5462"/>
                </a:cxn>
                <a:cxn ang="0">
                  <a:pos x="connsiteX5463" y="connsiteY5463"/>
                </a:cxn>
                <a:cxn ang="0">
                  <a:pos x="connsiteX5464" y="connsiteY5464"/>
                </a:cxn>
                <a:cxn ang="0">
                  <a:pos x="connsiteX5465" y="connsiteY5465"/>
                </a:cxn>
                <a:cxn ang="0">
                  <a:pos x="connsiteX5466" y="connsiteY5466"/>
                </a:cxn>
                <a:cxn ang="0">
                  <a:pos x="connsiteX5467" y="connsiteY5467"/>
                </a:cxn>
                <a:cxn ang="0">
                  <a:pos x="connsiteX5468" y="connsiteY5468"/>
                </a:cxn>
                <a:cxn ang="0">
                  <a:pos x="connsiteX5469" y="connsiteY5469"/>
                </a:cxn>
                <a:cxn ang="0">
                  <a:pos x="connsiteX5470" y="connsiteY5470"/>
                </a:cxn>
                <a:cxn ang="0">
                  <a:pos x="connsiteX5471" y="connsiteY5471"/>
                </a:cxn>
                <a:cxn ang="0">
                  <a:pos x="connsiteX5472" y="connsiteY5472"/>
                </a:cxn>
                <a:cxn ang="0">
                  <a:pos x="connsiteX5473" y="connsiteY5473"/>
                </a:cxn>
                <a:cxn ang="0">
                  <a:pos x="connsiteX5474" y="connsiteY5474"/>
                </a:cxn>
                <a:cxn ang="0">
                  <a:pos x="connsiteX5475" y="connsiteY5475"/>
                </a:cxn>
                <a:cxn ang="0">
                  <a:pos x="connsiteX5476" y="connsiteY5476"/>
                </a:cxn>
                <a:cxn ang="0">
                  <a:pos x="connsiteX5477" y="connsiteY5477"/>
                </a:cxn>
                <a:cxn ang="0">
                  <a:pos x="connsiteX5478" y="connsiteY5478"/>
                </a:cxn>
                <a:cxn ang="0">
                  <a:pos x="connsiteX5479" y="connsiteY5479"/>
                </a:cxn>
                <a:cxn ang="0">
                  <a:pos x="connsiteX5480" y="connsiteY5480"/>
                </a:cxn>
                <a:cxn ang="0">
                  <a:pos x="connsiteX5481" y="connsiteY5481"/>
                </a:cxn>
                <a:cxn ang="0">
                  <a:pos x="connsiteX5482" y="connsiteY5482"/>
                </a:cxn>
                <a:cxn ang="0">
                  <a:pos x="connsiteX5483" y="connsiteY5483"/>
                </a:cxn>
                <a:cxn ang="0">
                  <a:pos x="connsiteX5484" y="connsiteY5484"/>
                </a:cxn>
                <a:cxn ang="0">
                  <a:pos x="connsiteX5485" y="connsiteY5485"/>
                </a:cxn>
                <a:cxn ang="0">
                  <a:pos x="connsiteX5486" y="connsiteY5486"/>
                </a:cxn>
                <a:cxn ang="0">
                  <a:pos x="connsiteX5487" y="connsiteY5487"/>
                </a:cxn>
                <a:cxn ang="0">
                  <a:pos x="connsiteX5488" y="connsiteY5488"/>
                </a:cxn>
                <a:cxn ang="0">
                  <a:pos x="connsiteX5489" y="connsiteY5489"/>
                </a:cxn>
                <a:cxn ang="0">
                  <a:pos x="connsiteX5490" y="connsiteY5490"/>
                </a:cxn>
                <a:cxn ang="0">
                  <a:pos x="connsiteX5491" y="connsiteY5491"/>
                </a:cxn>
                <a:cxn ang="0">
                  <a:pos x="connsiteX5492" y="connsiteY5492"/>
                </a:cxn>
                <a:cxn ang="0">
                  <a:pos x="connsiteX5493" y="connsiteY5493"/>
                </a:cxn>
                <a:cxn ang="0">
                  <a:pos x="connsiteX5494" y="connsiteY5494"/>
                </a:cxn>
                <a:cxn ang="0">
                  <a:pos x="connsiteX5495" y="connsiteY5495"/>
                </a:cxn>
                <a:cxn ang="0">
                  <a:pos x="connsiteX5496" y="connsiteY5496"/>
                </a:cxn>
                <a:cxn ang="0">
                  <a:pos x="connsiteX5497" y="connsiteY5497"/>
                </a:cxn>
                <a:cxn ang="0">
                  <a:pos x="connsiteX5498" y="connsiteY5498"/>
                </a:cxn>
                <a:cxn ang="0">
                  <a:pos x="connsiteX5499" y="connsiteY5499"/>
                </a:cxn>
                <a:cxn ang="0">
                  <a:pos x="connsiteX5500" y="connsiteY5500"/>
                </a:cxn>
                <a:cxn ang="0">
                  <a:pos x="connsiteX5501" y="connsiteY5501"/>
                </a:cxn>
                <a:cxn ang="0">
                  <a:pos x="connsiteX5502" y="connsiteY5502"/>
                </a:cxn>
                <a:cxn ang="0">
                  <a:pos x="connsiteX5503" y="connsiteY5503"/>
                </a:cxn>
                <a:cxn ang="0">
                  <a:pos x="connsiteX5504" y="connsiteY5504"/>
                </a:cxn>
                <a:cxn ang="0">
                  <a:pos x="connsiteX5505" y="connsiteY5505"/>
                </a:cxn>
                <a:cxn ang="0">
                  <a:pos x="connsiteX5506" y="connsiteY5506"/>
                </a:cxn>
                <a:cxn ang="0">
                  <a:pos x="connsiteX5507" y="connsiteY5507"/>
                </a:cxn>
                <a:cxn ang="0">
                  <a:pos x="connsiteX5508" y="connsiteY5508"/>
                </a:cxn>
                <a:cxn ang="0">
                  <a:pos x="connsiteX5509" y="connsiteY5509"/>
                </a:cxn>
                <a:cxn ang="0">
                  <a:pos x="connsiteX5510" y="connsiteY5510"/>
                </a:cxn>
                <a:cxn ang="0">
                  <a:pos x="connsiteX5511" y="connsiteY5511"/>
                </a:cxn>
                <a:cxn ang="0">
                  <a:pos x="connsiteX5512" y="connsiteY5512"/>
                </a:cxn>
                <a:cxn ang="0">
                  <a:pos x="connsiteX5513" y="connsiteY5513"/>
                </a:cxn>
                <a:cxn ang="0">
                  <a:pos x="connsiteX5514" y="connsiteY5514"/>
                </a:cxn>
                <a:cxn ang="0">
                  <a:pos x="connsiteX5515" y="connsiteY5515"/>
                </a:cxn>
                <a:cxn ang="0">
                  <a:pos x="connsiteX5516" y="connsiteY5516"/>
                </a:cxn>
                <a:cxn ang="0">
                  <a:pos x="connsiteX5517" y="connsiteY5517"/>
                </a:cxn>
                <a:cxn ang="0">
                  <a:pos x="connsiteX5518" y="connsiteY5518"/>
                </a:cxn>
                <a:cxn ang="0">
                  <a:pos x="connsiteX5519" y="connsiteY5519"/>
                </a:cxn>
                <a:cxn ang="0">
                  <a:pos x="connsiteX5520" y="connsiteY5520"/>
                </a:cxn>
                <a:cxn ang="0">
                  <a:pos x="connsiteX5521" y="connsiteY5521"/>
                </a:cxn>
                <a:cxn ang="0">
                  <a:pos x="connsiteX5522" y="connsiteY5522"/>
                </a:cxn>
                <a:cxn ang="0">
                  <a:pos x="connsiteX5523" y="connsiteY5523"/>
                </a:cxn>
                <a:cxn ang="0">
                  <a:pos x="connsiteX5524" y="connsiteY5524"/>
                </a:cxn>
                <a:cxn ang="0">
                  <a:pos x="connsiteX5525" y="connsiteY5525"/>
                </a:cxn>
                <a:cxn ang="0">
                  <a:pos x="connsiteX5526" y="connsiteY5526"/>
                </a:cxn>
                <a:cxn ang="0">
                  <a:pos x="connsiteX5527" y="connsiteY5527"/>
                </a:cxn>
                <a:cxn ang="0">
                  <a:pos x="connsiteX5528" y="connsiteY5528"/>
                </a:cxn>
                <a:cxn ang="0">
                  <a:pos x="connsiteX5529" y="connsiteY5529"/>
                </a:cxn>
                <a:cxn ang="0">
                  <a:pos x="connsiteX5530" y="connsiteY5530"/>
                </a:cxn>
                <a:cxn ang="0">
                  <a:pos x="connsiteX5531" y="connsiteY5531"/>
                </a:cxn>
                <a:cxn ang="0">
                  <a:pos x="connsiteX5532" y="connsiteY5532"/>
                </a:cxn>
                <a:cxn ang="0">
                  <a:pos x="connsiteX5533" y="connsiteY5533"/>
                </a:cxn>
                <a:cxn ang="0">
                  <a:pos x="connsiteX5534" y="connsiteY5534"/>
                </a:cxn>
                <a:cxn ang="0">
                  <a:pos x="connsiteX5535" y="connsiteY5535"/>
                </a:cxn>
                <a:cxn ang="0">
                  <a:pos x="connsiteX5536" y="connsiteY5536"/>
                </a:cxn>
                <a:cxn ang="0">
                  <a:pos x="connsiteX5537" y="connsiteY5537"/>
                </a:cxn>
                <a:cxn ang="0">
                  <a:pos x="connsiteX5538" y="connsiteY5538"/>
                </a:cxn>
                <a:cxn ang="0">
                  <a:pos x="connsiteX5539" y="connsiteY5539"/>
                </a:cxn>
                <a:cxn ang="0">
                  <a:pos x="connsiteX5540" y="connsiteY5540"/>
                </a:cxn>
                <a:cxn ang="0">
                  <a:pos x="connsiteX5541" y="connsiteY5541"/>
                </a:cxn>
                <a:cxn ang="0">
                  <a:pos x="connsiteX5542" y="connsiteY5542"/>
                </a:cxn>
                <a:cxn ang="0">
                  <a:pos x="connsiteX5543" y="connsiteY5543"/>
                </a:cxn>
                <a:cxn ang="0">
                  <a:pos x="connsiteX5544" y="connsiteY5544"/>
                </a:cxn>
                <a:cxn ang="0">
                  <a:pos x="connsiteX5545" y="connsiteY5545"/>
                </a:cxn>
                <a:cxn ang="0">
                  <a:pos x="connsiteX5546" y="connsiteY5546"/>
                </a:cxn>
                <a:cxn ang="0">
                  <a:pos x="connsiteX5547" y="connsiteY5547"/>
                </a:cxn>
                <a:cxn ang="0">
                  <a:pos x="connsiteX5548" y="connsiteY5548"/>
                </a:cxn>
                <a:cxn ang="0">
                  <a:pos x="connsiteX5549" y="connsiteY5549"/>
                </a:cxn>
                <a:cxn ang="0">
                  <a:pos x="connsiteX5550" y="connsiteY5550"/>
                </a:cxn>
                <a:cxn ang="0">
                  <a:pos x="connsiteX5551" y="connsiteY5551"/>
                </a:cxn>
                <a:cxn ang="0">
                  <a:pos x="connsiteX5552" y="connsiteY5552"/>
                </a:cxn>
                <a:cxn ang="0">
                  <a:pos x="connsiteX5553" y="connsiteY5553"/>
                </a:cxn>
                <a:cxn ang="0">
                  <a:pos x="connsiteX5554" y="connsiteY5554"/>
                </a:cxn>
                <a:cxn ang="0">
                  <a:pos x="connsiteX5555" y="connsiteY5555"/>
                </a:cxn>
                <a:cxn ang="0">
                  <a:pos x="connsiteX5556" y="connsiteY5556"/>
                </a:cxn>
                <a:cxn ang="0">
                  <a:pos x="connsiteX5557" y="connsiteY5557"/>
                </a:cxn>
                <a:cxn ang="0">
                  <a:pos x="connsiteX5558" y="connsiteY5558"/>
                </a:cxn>
                <a:cxn ang="0">
                  <a:pos x="connsiteX5559" y="connsiteY5559"/>
                </a:cxn>
                <a:cxn ang="0">
                  <a:pos x="connsiteX5560" y="connsiteY5560"/>
                </a:cxn>
                <a:cxn ang="0">
                  <a:pos x="connsiteX5561" y="connsiteY5561"/>
                </a:cxn>
                <a:cxn ang="0">
                  <a:pos x="connsiteX5562" y="connsiteY5562"/>
                </a:cxn>
                <a:cxn ang="0">
                  <a:pos x="connsiteX5563" y="connsiteY5563"/>
                </a:cxn>
                <a:cxn ang="0">
                  <a:pos x="connsiteX5564" y="connsiteY5564"/>
                </a:cxn>
                <a:cxn ang="0">
                  <a:pos x="connsiteX5565" y="connsiteY5565"/>
                </a:cxn>
                <a:cxn ang="0">
                  <a:pos x="connsiteX5566" y="connsiteY5566"/>
                </a:cxn>
                <a:cxn ang="0">
                  <a:pos x="connsiteX5567" y="connsiteY5567"/>
                </a:cxn>
                <a:cxn ang="0">
                  <a:pos x="connsiteX5568" y="connsiteY5568"/>
                </a:cxn>
                <a:cxn ang="0">
                  <a:pos x="connsiteX5569" y="connsiteY5569"/>
                </a:cxn>
                <a:cxn ang="0">
                  <a:pos x="connsiteX5570" y="connsiteY5570"/>
                </a:cxn>
                <a:cxn ang="0">
                  <a:pos x="connsiteX5571" y="connsiteY5571"/>
                </a:cxn>
                <a:cxn ang="0">
                  <a:pos x="connsiteX5572" y="connsiteY5572"/>
                </a:cxn>
                <a:cxn ang="0">
                  <a:pos x="connsiteX5573" y="connsiteY5573"/>
                </a:cxn>
                <a:cxn ang="0">
                  <a:pos x="connsiteX5574" y="connsiteY5574"/>
                </a:cxn>
                <a:cxn ang="0">
                  <a:pos x="connsiteX5575" y="connsiteY5575"/>
                </a:cxn>
                <a:cxn ang="0">
                  <a:pos x="connsiteX5576" y="connsiteY5576"/>
                </a:cxn>
                <a:cxn ang="0">
                  <a:pos x="connsiteX5577" y="connsiteY5577"/>
                </a:cxn>
                <a:cxn ang="0">
                  <a:pos x="connsiteX5578" y="connsiteY5578"/>
                </a:cxn>
                <a:cxn ang="0">
                  <a:pos x="connsiteX5579" y="connsiteY5579"/>
                </a:cxn>
                <a:cxn ang="0">
                  <a:pos x="connsiteX5580" y="connsiteY5580"/>
                </a:cxn>
                <a:cxn ang="0">
                  <a:pos x="connsiteX5581" y="connsiteY5581"/>
                </a:cxn>
                <a:cxn ang="0">
                  <a:pos x="connsiteX5582" y="connsiteY5582"/>
                </a:cxn>
                <a:cxn ang="0">
                  <a:pos x="connsiteX5583" y="connsiteY5583"/>
                </a:cxn>
                <a:cxn ang="0">
                  <a:pos x="connsiteX5584" y="connsiteY5584"/>
                </a:cxn>
                <a:cxn ang="0">
                  <a:pos x="connsiteX5585" y="connsiteY5585"/>
                </a:cxn>
                <a:cxn ang="0">
                  <a:pos x="connsiteX5586" y="connsiteY5586"/>
                </a:cxn>
                <a:cxn ang="0">
                  <a:pos x="connsiteX5587" y="connsiteY5587"/>
                </a:cxn>
                <a:cxn ang="0">
                  <a:pos x="connsiteX5588" y="connsiteY5588"/>
                </a:cxn>
                <a:cxn ang="0">
                  <a:pos x="connsiteX5589" y="connsiteY5589"/>
                </a:cxn>
                <a:cxn ang="0">
                  <a:pos x="connsiteX5590" y="connsiteY5590"/>
                </a:cxn>
                <a:cxn ang="0">
                  <a:pos x="connsiteX5591" y="connsiteY5591"/>
                </a:cxn>
                <a:cxn ang="0">
                  <a:pos x="connsiteX5592" y="connsiteY5592"/>
                </a:cxn>
                <a:cxn ang="0">
                  <a:pos x="connsiteX5593" y="connsiteY5593"/>
                </a:cxn>
                <a:cxn ang="0">
                  <a:pos x="connsiteX5594" y="connsiteY5594"/>
                </a:cxn>
                <a:cxn ang="0">
                  <a:pos x="connsiteX5595" y="connsiteY5595"/>
                </a:cxn>
                <a:cxn ang="0">
                  <a:pos x="connsiteX5596" y="connsiteY5596"/>
                </a:cxn>
                <a:cxn ang="0">
                  <a:pos x="connsiteX5597" y="connsiteY5597"/>
                </a:cxn>
                <a:cxn ang="0">
                  <a:pos x="connsiteX5598" y="connsiteY5598"/>
                </a:cxn>
                <a:cxn ang="0">
                  <a:pos x="connsiteX5599" y="connsiteY5599"/>
                </a:cxn>
                <a:cxn ang="0">
                  <a:pos x="connsiteX5600" y="connsiteY5600"/>
                </a:cxn>
                <a:cxn ang="0">
                  <a:pos x="connsiteX5601" y="connsiteY5601"/>
                </a:cxn>
                <a:cxn ang="0">
                  <a:pos x="connsiteX5602" y="connsiteY5602"/>
                </a:cxn>
                <a:cxn ang="0">
                  <a:pos x="connsiteX5603" y="connsiteY5603"/>
                </a:cxn>
                <a:cxn ang="0">
                  <a:pos x="connsiteX5604" y="connsiteY5604"/>
                </a:cxn>
                <a:cxn ang="0">
                  <a:pos x="connsiteX5605" y="connsiteY5605"/>
                </a:cxn>
                <a:cxn ang="0">
                  <a:pos x="connsiteX5606" y="connsiteY5606"/>
                </a:cxn>
                <a:cxn ang="0">
                  <a:pos x="connsiteX5607" y="connsiteY5607"/>
                </a:cxn>
                <a:cxn ang="0">
                  <a:pos x="connsiteX5608" y="connsiteY5608"/>
                </a:cxn>
                <a:cxn ang="0">
                  <a:pos x="connsiteX5609" y="connsiteY5609"/>
                </a:cxn>
                <a:cxn ang="0">
                  <a:pos x="connsiteX5610" y="connsiteY5610"/>
                </a:cxn>
                <a:cxn ang="0">
                  <a:pos x="connsiteX5611" y="connsiteY5611"/>
                </a:cxn>
                <a:cxn ang="0">
                  <a:pos x="connsiteX5612" y="connsiteY5612"/>
                </a:cxn>
                <a:cxn ang="0">
                  <a:pos x="connsiteX5613" y="connsiteY5613"/>
                </a:cxn>
                <a:cxn ang="0">
                  <a:pos x="connsiteX5614" y="connsiteY5614"/>
                </a:cxn>
                <a:cxn ang="0">
                  <a:pos x="connsiteX5615" y="connsiteY5615"/>
                </a:cxn>
                <a:cxn ang="0">
                  <a:pos x="connsiteX5616" y="connsiteY5616"/>
                </a:cxn>
                <a:cxn ang="0">
                  <a:pos x="connsiteX5617" y="connsiteY5617"/>
                </a:cxn>
                <a:cxn ang="0">
                  <a:pos x="connsiteX5618" y="connsiteY5618"/>
                </a:cxn>
                <a:cxn ang="0">
                  <a:pos x="connsiteX5619" y="connsiteY5619"/>
                </a:cxn>
                <a:cxn ang="0">
                  <a:pos x="connsiteX5620" y="connsiteY5620"/>
                </a:cxn>
                <a:cxn ang="0">
                  <a:pos x="connsiteX5621" y="connsiteY5621"/>
                </a:cxn>
                <a:cxn ang="0">
                  <a:pos x="connsiteX5622" y="connsiteY5622"/>
                </a:cxn>
                <a:cxn ang="0">
                  <a:pos x="connsiteX5623" y="connsiteY5623"/>
                </a:cxn>
                <a:cxn ang="0">
                  <a:pos x="connsiteX5624" y="connsiteY5624"/>
                </a:cxn>
                <a:cxn ang="0">
                  <a:pos x="connsiteX5625" y="connsiteY5625"/>
                </a:cxn>
                <a:cxn ang="0">
                  <a:pos x="connsiteX5626" y="connsiteY5626"/>
                </a:cxn>
                <a:cxn ang="0">
                  <a:pos x="connsiteX5627" y="connsiteY5627"/>
                </a:cxn>
                <a:cxn ang="0">
                  <a:pos x="connsiteX5628" y="connsiteY5628"/>
                </a:cxn>
                <a:cxn ang="0">
                  <a:pos x="connsiteX5629" y="connsiteY5629"/>
                </a:cxn>
                <a:cxn ang="0">
                  <a:pos x="connsiteX5630" y="connsiteY5630"/>
                </a:cxn>
                <a:cxn ang="0">
                  <a:pos x="connsiteX5631" y="connsiteY5631"/>
                </a:cxn>
                <a:cxn ang="0">
                  <a:pos x="connsiteX5632" y="connsiteY5632"/>
                </a:cxn>
                <a:cxn ang="0">
                  <a:pos x="connsiteX5633" y="connsiteY5633"/>
                </a:cxn>
                <a:cxn ang="0">
                  <a:pos x="connsiteX5634" y="connsiteY5634"/>
                </a:cxn>
                <a:cxn ang="0">
                  <a:pos x="connsiteX5635" y="connsiteY5635"/>
                </a:cxn>
                <a:cxn ang="0">
                  <a:pos x="connsiteX5636" y="connsiteY5636"/>
                </a:cxn>
                <a:cxn ang="0">
                  <a:pos x="connsiteX5637" y="connsiteY5637"/>
                </a:cxn>
                <a:cxn ang="0">
                  <a:pos x="connsiteX5638" y="connsiteY5638"/>
                </a:cxn>
                <a:cxn ang="0">
                  <a:pos x="connsiteX5639" y="connsiteY5639"/>
                </a:cxn>
                <a:cxn ang="0">
                  <a:pos x="connsiteX5640" y="connsiteY5640"/>
                </a:cxn>
                <a:cxn ang="0">
                  <a:pos x="connsiteX5641" y="connsiteY5641"/>
                </a:cxn>
                <a:cxn ang="0">
                  <a:pos x="connsiteX5642" y="connsiteY5642"/>
                </a:cxn>
                <a:cxn ang="0">
                  <a:pos x="connsiteX5643" y="connsiteY5643"/>
                </a:cxn>
                <a:cxn ang="0">
                  <a:pos x="connsiteX5644" y="connsiteY5644"/>
                </a:cxn>
                <a:cxn ang="0">
                  <a:pos x="connsiteX5645" y="connsiteY5645"/>
                </a:cxn>
                <a:cxn ang="0">
                  <a:pos x="connsiteX5646" y="connsiteY5646"/>
                </a:cxn>
                <a:cxn ang="0">
                  <a:pos x="connsiteX5647" y="connsiteY5647"/>
                </a:cxn>
                <a:cxn ang="0">
                  <a:pos x="connsiteX5648" y="connsiteY5648"/>
                </a:cxn>
                <a:cxn ang="0">
                  <a:pos x="connsiteX5649" y="connsiteY5649"/>
                </a:cxn>
                <a:cxn ang="0">
                  <a:pos x="connsiteX5650" y="connsiteY5650"/>
                </a:cxn>
                <a:cxn ang="0">
                  <a:pos x="connsiteX5651" y="connsiteY5651"/>
                </a:cxn>
                <a:cxn ang="0">
                  <a:pos x="connsiteX5652" y="connsiteY5652"/>
                </a:cxn>
                <a:cxn ang="0">
                  <a:pos x="connsiteX5653" y="connsiteY5653"/>
                </a:cxn>
                <a:cxn ang="0">
                  <a:pos x="connsiteX5654" y="connsiteY5654"/>
                </a:cxn>
                <a:cxn ang="0">
                  <a:pos x="connsiteX5655" y="connsiteY5655"/>
                </a:cxn>
                <a:cxn ang="0">
                  <a:pos x="connsiteX5656" y="connsiteY5656"/>
                </a:cxn>
                <a:cxn ang="0">
                  <a:pos x="connsiteX5657" y="connsiteY5657"/>
                </a:cxn>
                <a:cxn ang="0">
                  <a:pos x="connsiteX5658" y="connsiteY5658"/>
                </a:cxn>
                <a:cxn ang="0">
                  <a:pos x="connsiteX5659" y="connsiteY5659"/>
                </a:cxn>
                <a:cxn ang="0">
                  <a:pos x="connsiteX5660" y="connsiteY5660"/>
                </a:cxn>
                <a:cxn ang="0">
                  <a:pos x="connsiteX5661" y="connsiteY5661"/>
                </a:cxn>
                <a:cxn ang="0">
                  <a:pos x="connsiteX5662" y="connsiteY5662"/>
                </a:cxn>
                <a:cxn ang="0">
                  <a:pos x="connsiteX5663" y="connsiteY5663"/>
                </a:cxn>
                <a:cxn ang="0">
                  <a:pos x="connsiteX5664" y="connsiteY5664"/>
                </a:cxn>
                <a:cxn ang="0">
                  <a:pos x="connsiteX5665" y="connsiteY5665"/>
                </a:cxn>
                <a:cxn ang="0">
                  <a:pos x="connsiteX5666" y="connsiteY5666"/>
                </a:cxn>
                <a:cxn ang="0">
                  <a:pos x="connsiteX5667" y="connsiteY5667"/>
                </a:cxn>
                <a:cxn ang="0">
                  <a:pos x="connsiteX5668" y="connsiteY5668"/>
                </a:cxn>
                <a:cxn ang="0">
                  <a:pos x="connsiteX5669" y="connsiteY5669"/>
                </a:cxn>
                <a:cxn ang="0">
                  <a:pos x="connsiteX5670" y="connsiteY5670"/>
                </a:cxn>
                <a:cxn ang="0">
                  <a:pos x="connsiteX5671" y="connsiteY5671"/>
                </a:cxn>
                <a:cxn ang="0">
                  <a:pos x="connsiteX5672" y="connsiteY5672"/>
                </a:cxn>
                <a:cxn ang="0">
                  <a:pos x="connsiteX5673" y="connsiteY5673"/>
                </a:cxn>
                <a:cxn ang="0">
                  <a:pos x="connsiteX5674" y="connsiteY5674"/>
                </a:cxn>
                <a:cxn ang="0">
                  <a:pos x="connsiteX5675" y="connsiteY5675"/>
                </a:cxn>
                <a:cxn ang="0">
                  <a:pos x="connsiteX5676" y="connsiteY5676"/>
                </a:cxn>
                <a:cxn ang="0">
                  <a:pos x="connsiteX5677" y="connsiteY5677"/>
                </a:cxn>
                <a:cxn ang="0">
                  <a:pos x="connsiteX5678" y="connsiteY5678"/>
                </a:cxn>
                <a:cxn ang="0">
                  <a:pos x="connsiteX5679" y="connsiteY5679"/>
                </a:cxn>
                <a:cxn ang="0">
                  <a:pos x="connsiteX5680" y="connsiteY5680"/>
                </a:cxn>
                <a:cxn ang="0">
                  <a:pos x="connsiteX5681" y="connsiteY5681"/>
                </a:cxn>
                <a:cxn ang="0">
                  <a:pos x="connsiteX5682" y="connsiteY5682"/>
                </a:cxn>
                <a:cxn ang="0">
                  <a:pos x="connsiteX5683" y="connsiteY5683"/>
                </a:cxn>
                <a:cxn ang="0">
                  <a:pos x="connsiteX5684" y="connsiteY5684"/>
                </a:cxn>
                <a:cxn ang="0">
                  <a:pos x="connsiteX5685" y="connsiteY5685"/>
                </a:cxn>
                <a:cxn ang="0">
                  <a:pos x="connsiteX5686" y="connsiteY5686"/>
                </a:cxn>
                <a:cxn ang="0">
                  <a:pos x="connsiteX5687" y="connsiteY5687"/>
                </a:cxn>
                <a:cxn ang="0">
                  <a:pos x="connsiteX5688" y="connsiteY5688"/>
                </a:cxn>
                <a:cxn ang="0">
                  <a:pos x="connsiteX5689" y="connsiteY5689"/>
                </a:cxn>
                <a:cxn ang="0">
                  <a:pos x="connsiteX5690" y="connsiteY5690"/>
                </a:cxn>
                <a:cxn ang="0">
                  <a:pos x="connsiteX5691" y="connsiteY5691"/>
                </a:cxn>
                <a:cxn ang="0">
                  <a:pos x="connsiteX5692" y="connsiteY5692"/>
                </a:cxn>
                <a:cxn ang="0">
                  <a:pos x="connsiteX5693" y="connsiteY5693"/>
                </a:cxn>
                <a:cxn ang="0">
                  <a:pos x="connsiteX5694" y="connsiteY5694"/>
                </a:cxn>
                <a:cxn ang="0">
                  <a:pos x="connsiteX5695" y="connsiteY5695"/>
                </a:cxn>
                <a:cxn ang="0">
                  <a:pos x="connsiteX5696" y="connsiteY5696"/>
                </a:cxn>
                <a:cxn ang="0">
                  <a:pos x="connsiteX5697" y="connsiteY5697"/>
                </a:cxn>
                <a:cxn ang="0">
                  <a:pos x="connsiteX5698" y="connsiteY5698"/>
                </a:cxn>
                <a:cxn ang="0">
                  <a:pos x="connsiteX5699" y="connsiteY5699"/>
                </a:cxn>
                <a:cxn ang="0">
                  <a:pos x="connsiteX5700" y="connsiteY5700"/>
                </a:cxn>
                <a:cxn ang="0">
                  <a:pos x="connsiteX5701" y="connsiteY5701"/>
                </a:cxn>
                <a:cxn ang="0">
                  <a:pos x="connsiteX5702" y="connsiteY5702"/>
                </a:cxn>
                <a:cxn ang="0">
                  <a:pos x="connsiteX5703" y="connsiteY5703"/>
                </a:cxn>
                <a:cxn ang="0">
                  <a:pos x="connsiteX5704" y="connsiteY5704"/>
                </a:cxn>
                <a:cxn ang="0">
                  <a:pos x="connsiteX5705" y="connsiteY5705"/>
                </a:cxn>
                <a:cxn ang="0">
                  <a:pos x="connsiteX5706" y="connsiteY5706"/>
                </a:cxn>
                <a:cxn ang="0">
                  <a:pos x="connsiteX5707" y="connsiteY5707"/>
                </a:cxn>
                <a:cxn ang="0">
                  <a:pos x="connsiteX5708" y="connsiteY5708"/>
                </a:cxn>
                <a:cxn ang="0">
                  <a:pos x="connsiteX5709" y="connsiteY5709"/>
                </a:cxn>
                <a:cxn ang="0">
                  <a:pos x="connsiteX5710" y="connsiteY5710"/>
                </a:cxn>
                <a:cxn ang="0">
                  <a:pos x="connsiteX5711" y="connsiteY5711"/>
                </a:cxn>
                <a:cxn ang="0">
                  <a:pos x="connsiteX5712" y="connsiteY5712"/>
                </a:cxn>
                <a:cxn ang="0">
                  <a:pos x="connsiteX5713" y="connsiteY5713"/>
                </a:cxn>
                <a:cxn ang="0">
                  <a:pos x="connsiteX5714" y="connsiteY5714"/>
                </a:cxn>
                <a:cxn ang="0">
                  <a:pos x="connsiteX5715" y="connsiteY5715"/>
                </a:cxn>
                <a:cxn ang="0">
                  <a:pos x="connsiteX5716" y="connsiteY5716"/>
                </a:cxn>
                <a:cxn ang="0">
                  <a:pos x="connsiteX5717" y="connsiteY5717"/>
                </a:cxn>
                <a:cxn ang="0">
                  <a:pos x="connsiteX5718" y="connsiteY5718"/>
                </a:cxn>
                <a:cxn ang="0">
                  <a:pos x="connsiteX5719" y="connsiteY5719"/>
                </a:cxn>
                <a:cxn ang="0">
                  <a:pos x="connsiteX5720" y="connsiteY5720"/>
                </a:cxn>
                <a:cxn ang="0">
                  <a:pos x="connsiteX5721" y="connsiteY5721"/>
                </a:cxn>
                <a:cxn ang="0">
                  <a:pos x="connsiteX5722" y="connsiteY5722"/>
                </a:cxn>
                <a:cxn ang="0">
                  <a:pos x="connsiteX5723" y="connsiteY5723"/>
                </a:cxn>
                <a:cxn ang="0">
                  <a:pos x="connsiteX5724" y="connsiteY5724"/>
                </a:cxn>
                <a:cxn ang="0">
                  <a:pos x="connsiteX5725" y="connsiteY5725"/>
                </a:cxn>
                <a:cxn ang="0">
                  <a:pos x="connsiteX5726" y="connsiteY5726"/>
                </a:cxn>
                <a:cxn ang="0">
                  <a:pos x="connsiteX5727" y="connsiteY5727"/>
                </a:cxn>
                <a:cxn ang="0">
                  <a:pos x="connsiteX5728" y="connsiteY5728"/>
                </a:cxn>
                <a:cxn ang="0">
                  <a:pos x="connsiteX5729" y="connsiteY5729"/>
                </a:cxn>
                <a:cxn ang="0">
                  <a:pos x="connsiteX5730" y="connsiteY5730"/>
                </a:cxn>
                <a:cxn ang="0">
                  <a:pos x="connsiteX5731" y="connsiteY5731"/>
                </a:cxn>
                <a:cxn ang="0">
                  <a:pos x="connsiteX5732" y="connsiteY5732"/>
                </a:cxn>
                <a:cxn ang="0">
                  <a:pos x="connsiteX5733" y="connsiteY5733"/>
                </a:cxn>
                <a:cxn ang="0">
                  <a:pos x="connsiteX5734" y="connsiteY5734"/>
                </a:cxn>
                <a:cxn ang="0">
                  <a:pos x="connsiteX5735" y="connsiteY5735"/>
                </a:cxn>
                <a:cxn ang="0">
                  <a:pos x="connsiteX5736" y="connsiteY5736"/>
                </a:cxn>
                <a:cxn ang="0">
                  <a:pos x="connsiteX5737" y="connsiteY5737"/>
                </a:cxn>
                <a:cxn ang="0">
                  <a:pos x="connsiteX5738" y="connsiteY5738"/>
                </a:cxn>
                <a:cxn ang="0">
                  <a:pos x="connsiteX5739" y="connsiteY5739"/>
                </a:cxn>
                <a:cxn ang="0">
                  <a:pos x="connsiteX5740" y="connsiteY5740"/>
                </a:cxn>
                <a:cxn ang="0">
                  <a:pos x="connsiteX5741" y="connsiteY5741"/>
                </a:cxn>
                <a:cxn ang="0">
                  <a:pos x="connsiteX5742" y="connsiteY5742"/>
                </a:cxn>
                <a:cxn ang="0">
                  <a:pos x="connsiteX5743" y="connsiteY5743"/>
                </a:cxn>
                <a:cxn ang="0">
                  <a:pos x="connsiteX5744" y="connsiteY5744"/>
                </a:cxn>
                <a:cxn ang="0">
                  <a:pos x="connsiteX5745" y="connsiteY5745"/>
                </a:cxn>
                <a:cxn ang="0">
                  <a:pos x="connsiteX5746" y="connsiteY5746"/>
                </a:cxn>
                <a:cxn ang="0">
                  <a:pos x="connsiteX5747" y="connsiteY5747"/>
                </a:cxn>
                <a:cxn ang="0">
                  <a:pos x="connsiteX5748" y="connsiteY5748"/>
                </a:cxn>
                <a:cxn ang="0">
                  <a:pos x="connsiteX5749" y="connsiteY5749"/>
                </a:cxn>
                <a:cxn ang="0">
                  <a:pos x="connsiteX5750" y="connsiteY5750"/>
                </a:cxn>
                <a:cxn ang="0">
                  <a:pos x="connsiteX5751" y="connsiteY5751"/>
                </a:cxn>
                <a:cxn ang="0">
                  <a:pos x="connsiteX5752" y="connsiteY5752"/>
                </a:cxn>
                <a:cxn ang="0">
                  <a:pos x="connsiteX5753" y="connsiteY5753"/>
                </a:cxn>
                <a:cxn ang="0">
                  <a:pos x="connsiteX5754" y="connsiteY5754"/>
                </a:cxn>
                <a:cxn ang="0">
                  <a:pos x="connsiteX5755" y="connsiteY5755"/>
                </a:cxn>
                <a:cxn ang="0">
                  <a:pos x="connsiteX5756" y="connsiteY5756"/>
                </a:cxn>
                <a:cxn ang="0">
                  <a:pos x="connsiteX5757" y="connsiteY5757"/>
                </a:cxn>
                <a:cxn ang="0">
                  <a:pos x="connsiteX5758" y="connsiteY5758"/>
                </a:cxn>
                <a:cxn ang="0">
                  <a:pos x="connsiteX5759" y="connsiteY5759"/>
                </a:cxn>
                <a:cxn ang="0">
                  <a:pos x="connsiteX5760" y="connsiteY5760"/>
                </a:cxn>
                <a:cxn ang="0">
                  <a:pos x="connsiteX5761" y="connsiteY5761"/>
                </a:cxn>
                <a:cxn ang="0">
                  <a:pos x="connsiteX5762" y="connsiteY5762"/>
                </a:cxn>
                <a:cxn ang="0">
                  <a:pos x="connsiteX5763" y="connsiteY5763"/>
                </a:cxn>
                <a:cxn ang="0">
                  <a:pos x="connsiteX5764" y="connsiteY5764"/>
                </a:cxn>
                <a:cxn ang="0">
                  <a:pos x="connsiteX5765" y="connsiteY5765"/>
                </a:cxn>
                <a:cxn ang="0">
                  <a:pos x="connsiteX5766" y="connsiteY5766"/>
                </a:cxn>
                <a:cxn ang="0">
                  <a:pos x="connsiteX5767" y="connsiteY5767"/>
                </a:cxn>
                <a:cxn ang="0">
                  <a:pos x="connsiteX5768" y="connsiteY5768"/>
                </a:cxn>
                <a:cxn ang="0">
                  <a:pos x="connsiteX5769" y="connsiteY5769"/>
                </a:cxn>
                <a:cxn ang="0">
                  <a:pos x="connsiteX5770" y="connsiteY5770"/>
                </a:cxn>
                <a:cxn ang="0">
                  <a:pos x="connsiteX5771" y="connsiteY5771"/>
                </a:cxn>
                <a:cxn ang="0">
                  <a:pos x="connsiteX5772" y="connsiteY5772"/>
                </a:cxn>
                <a:cxn ang="0">
                  <a:pos x="connsiteX5773" y="connsiteY5773"/>
                </a:cxn>
                <a:cxn ang="0">
                  <a:pos x="connsiteX5774" y="connsiteY5774"/>
                </a:cxn>
                <a:cxn ang="0">
                  <a:pos x="connsiteX5775" y="connsiteY5775"/>
                </a:cxn>
                <a:cxn ang="0">
                  <a:pos x="connsiteX5776" y="connsiteY5776"/>
                </a:cxn>
                <a:cxn ang="0">
                  <a:pos x="connsiteX5777" y="connsiteY5777"/>
                </a:cxn>
                <a:cxn ang="0">
                  <a:pos x="connsiteX5778" y="connsiteY5778"/>
                </a:cxn>
                <a:cxn ang="0">
                  <a:pos x="connsiteX5779" y="connsiteY5779"/>
                </a:cxn>
                <a:cxn ang="0">
                  <a:pos x="connsiteX5780" y="connsiteY5780"/>
                </a:cxn>
                <a:cxn ang="0">
                  <a:pos x="connsiteX5781" y="connsiteY5781"/>
                </a:cxn>
                <a:cxn ang="0">
                  <a:pos x="connsiteX5782" y="connsiteY5782"/>
                </a:cxn>
                <a:cxn ang="0">
                  <a:pos x="connsiteX5783" y="connsiteY5783"/>
                </a:cxn>
                <a:cxn ang="0">
                  <a:pos x="connsiteX5784" y="connsiteY5784"/>
                </a:cxn>
                <a:cxn ang="0">
                  <a:pos x="connsiteX5785" y="connsiteY5785"/>
                </a:cxn>
                <a:cxn ang="0">
                  <a:pos x="connsiteX5786" y="connsiteY5786"/>
                </a:cxn>
                <a:cxn ang="0">
                  <a:pos x="connsiteX5787" y="connsiteY5787"/>
                </a:cxn>
                <a:cxn ang="0">
                  <a:pos x="connsiteX5788" y="connsiteY5788"/>
                </a:cxn>
                <a:cxn ang="0">
                  <a:pos x="connsiteX5789" y="connsiteY5789"/>
                </a:cxn>
                <a:cxn ang="0">
                  <a:pos x="connsiteX5790" y="connsiteY5790"/>
                </a:cxn>
                <a:cxn ang="0">
                  <a:pos x="connsiteX5791" y="connsiteY5791"/>
                </a:cxn>
                <a:cxn ang="0">
                  <a:pos x="connsiteX5792" y="connsiteY5792"/>
                </a:cxn>
                <a:cxn ang="0">
                  <a:pos x="connsiteX5793" y="connsiteY5793"/>
                </a:cxn>
                <a:cxn ang="0">
                  <a:pos x="connsiteX5794" y="connsiteY5794"/>
                </a:cxn>
                <a:cxn ang="0">
                  <a:pos x="connsiteX5795" y="connsiteY5795"/>
                </a:cxn>
                <a:cxn ang="0">
                  <a:pos x="connsiteX5796" y="connsiteY5796"/>
                </a:cxn>
                <a:cxn ang="0">
                  <a:pos x="connsiteX5797" y="connsiteY5797"/>
                </a:cxn>
                <a:cxn ang="0">
                  <a:pos x="connsiteX5798" y="connsiteY5798"/>
                </a:cxn>
                <a:cxn ang="0">
                  <a:pos x="connsiteX5799" y="connsiteY5799"/>
                </a:cxn>
                <a:cxn ang="0">
                  <a:pos x="connsiteX5800" y="connsiteY5800"/>
                </a:cxn>
                <a:cxn ang="0">
                  <a:pos x="connsiteX5801" y="connsiteY5801"/>
                </a:cxn>
                <a:cxn ang="0">
                  <a:pos x="connsiteX5802" y="connsiteY5802"/>
                </a:cxn>
                <a:cxn ang="0">
                  <a:pos x="connsiteX5803" y="connsiteY5803"/>
                </a:cxn>
                <a:cxn ang="0">
                  <a:pos x="connsiteX5804" y="connsiteY5804"/>
                </a:cxn>
                <a:cxn ang="0">
                  <a:pos x="connsiteX5805" y="connsiteY5805"/>
                </a:cxn>
                <a:cxn ang="0">
                  <a:pos x="connsiteX5806" y="connsiteY5806"/>
                </a:cxn>
                <a:cxn ang="0">
                  <a:pos x="connsiteX5807" y="connsiteY5807"/>
                </a:cxn>
                <a:cxn ang="0">
                  <a:pos x="connsiteX5808" y="connsiteY5808"/>
                </a:cxn>
                <a:cxn ang="0">
                  <a:pos x="connsiteX5809" y="connsiteY5809"/>
                </a:cxn>
                <a:cxn ang="0">
                  <a:pos x="connsiteX5810" y="connsiteY5810"/>
                </a:cxn>
                <a:cxn ang="0">
                  <a:pos x="connsiteX5811" y="connsiteY5811"/>
                </a:cxn>
                <a:cxn ang="0">
                  <a:pos x="connsiteX5812" y="connsiteY5812"/>
                </a:cxn>
                <a:cxn ang="0">
                  <a:pos x="connsiteX5813" y="connsiteY5813"/>
                </a:cxn>
                <a:cxn ang="0">
                  <a:pos x="connsiteX5814" y="connsiteY5814"/>
                </a:cxn>
                <a:cxn ang="0">
                  <a:pos x="connsiteX5815" y="connsiteY5815"/>
                </a:cxn>
                <a:cxn ang="0">
                  <a:pos x="connsiteX5816" y="connsiteY5816"/>
                </a:cxn>
                <a:cxn ang="0">
                  <a:pos x="connsiteX5817" y="connsiteY5817"/>
                </a:cxn>
                <a:cxn ang="0">
                  <a:pos x="connsiteX5818" y="connsiteY5818"/>
                </a:cxn>
                <a:cxn ang="0">
                  <a:pos x="connsiteX5819" y="connsiteY5819"/>
                </a:cxn>
                <a:cxn ang="0">
                  <a:pos x="connsiteX5820" y="connsiteY5820"/>
                </a:cxn>
                <a:cxn ang="0">
                  <a:pos x="connsiteX5821" y="connsiteY5821"/>
                </a:cxn>
                <a:cxn ang="0">
                  <a:pos x="connsiteX5822" y="connsiteY5822"/>
                </a:cxn>
                <a:cxn ang="0">
                  <a:pos x="connsiteX5823" y="connsiteY5823"/>
                </a:cxn>
                <a:cxn ang="0">
                  <a:pos x="connsiteX5824" y="connsiteY5824"/>
                </a:cxn>
                <a:cxn ang="0">
                  <a:pos x="connsiteX5825" y="connsiteY5825"/>
                </a:cxn>
                <a:cxn ang="0">
                  <a:pos x="connsiteX5826" y="connsiteY5826"/>
                </a:cxn>
                <a:cxn ang="0">
                  <a:pos x="connsiteX5827" y="connsiteY5827"/>
                </a:cxn>
                <a:cxn ang="0">
                  <a:pos x="connsiteX5828" y="connsiteY5828"/>
                </a:cxn>
                <a:cxn ang="0">
                  <a:pos x="connsiteX5829" y="connsiteY5829"/>
                </a:cxn>
                <a:cxn ang="0">
                  <a:pos x="connsiteX5830" y="connsiteY5830"/>
                </a:cxn>
                <a:cxn ang="0">
                  <a:pos x="connsiteX5831" y="connsiteY5831"/>
                </a:cxn>
                <a:cxn ang="0">
                  <a:pos x="connsiteX5832" y="connsiteY5832"/>
                </a:cxn>
                <a:cxn ang="0">
                  <a:pos x="connsiteX5833" y="connsiteY5833"/>
                </a:cxn>
                <a:cxn ang="0">
                  <a:pos x="connsiteX5834" y="connsiteY5834"/>
                </a:cxn>
                <a:cxn ang="0">
                  <a:pos x="connsiteX5835" y="connsiteY5835"/>
                </a:cxn>
                <a:cxn ang="0">
                  <a:pos x="connsiteX5836" y="connsiteY5836"/>
                </a:cxn>
                <a:cxn ang="0">
                  <a:pos x="connsiteX5837" y="connsiteY5837"/>
                </a:cxn>
                <a:cxn ang="0">
                  <a:pos x="connsiteX5838" y="connsiteY5838"/>
                </a:cxn>
                <a:cxn ang="0">
                  <a:pos x="connsiteX5839" y="connsiteY5839"/>
                </a:cxn>
                <a:cxn ang="0">
                  <a:pos x="connsiteX5840" y="connsiteY5840"/>
                </a:cxn>
                <a:cxn ang="0">
                  <a:pos x="connsiteX5841" y="connsiteY5841"/>
                </a:cxn>
                <a:cxn ang="0">
                  <a:pos x="connsiteX5842" y="connsiteY5842"/>
                </a:cxn>
                <a:cxn ang="0">
                  <a:pos x="connsiteX5843" y="connsiteY5843"/>
                </a:cxn>
                <a:cxn ang="0">
                  <a:pos x="connsiteX5844" y="connsiteY5844"/>
                </a:cxn>
                <a:cxn ang="0">
                  <a:pos x="connsiteX5845" y="connsiteY5845"/>
                </a:cxn>
                <a:cxn ang="0">
                  <a:pos x="connsiteX5846" y="connsiteY5846"/>
                </a:cxn>
                <a:cxn ang="0">
                  <a:pos x="connsiteX5847" y="connsiteY5847"/>
                </a:cxn>
                <a:cxn ang="0">
                  <a:pos x="connsiteX5848" y="connsiteY5848"/>
                </a:cxn>
                <a:cxn ang="0">
                  <a:pos x="connsiteX5849" y="connsiteY5849"/>
                </a:cxn>
                <a:cxn ang="0">
                  <a:pos x="connsiteX5850" y="connsiteY5850"/>
                </a:cxn>
                <a:cxn ang="0">
                  <a:pos x="connsiteX5851" y="connsiteY5851"/>
                </a:cxn>
                <a:cxn ang="0">
                  <a:pos x="connsiteX5852" y="connsiteY5852"/>
                </a:cxn>
                <a:cxn ang="0">
                  <a:pos x="connsiteX5853" y="connsiteY5853"/>
                </a:cxn>
                <a:cxn ang="0">
                  <a:pos x="connsiteX5854" y="connsiteY5854"/>
                </a:cxn>
                <a:cxn ang="0">
                  <a:pos x="connsiteX5855" y="connsiteY5855"/>
                </a:cxn>
                <a:cxn ang="0">
                  <a:pos x="connsiteX5856" y="connsiteY5856"/>
                </a:cxn>
                <a:cxn ang="0">
                  <a:pos x="connsiteX5857" y="connsiteY5857"/>
                </a:cxn>
                <a:cxn ang="0">
                  <a:pos x="connsiteX5858" y="connsiteY5858"/>
                </a:cxn>
                <a:cxn ang="0">
                  <a:pos x="connsiteX5859" y="connsiteY5859"/>
                </a:cxn>
                <a:cxn ang="0">
                  <a:pos x="connsiteX5860" y="connsiteY5860"/>
                </a:cxn>
                <a:cxn ang="0">
                  <a:pos x="connsiteX5861" y="connsiteY5861"/>
                </a:cxn>
                <a:cxn ang="0">
                  <a:pos x="connsiteX5862" y="connsiteY5862"/>
                </a:cxn>
                <a:cxn ang="0">
                  <a:pos x="connsiteX5863" y="connsiteY5863"/>
                </a:cxn>
                <a:cxn ang="0">
                  <a:pos x="connsiteX5864" y="connsiteY5864"/>
                </a:cxn>
                <a:cxn ang="0">
                  <a:pos x="connsiteX5865" y="connsiteY5865"/>
                </a:cxn>
                <a:cxn ang="0">
                  <a:pos x="connsiteX5866" y="connsiteY5866"/>
                </a:cxn>
                <a:cxn ang="0">
                  <a:pos x="connsiteX5867" y="connsiteY5867"/>
                </a:cxn>
                <a:cxn ang="0">
                  <a:pos x="connsiteX5868" y="connsiteY5868"/>
                </a:cxn>
                <a:cxn ang="0">
                  <a:pos x="connsiteX5869" y="connsiteY5869"/>
                </a:cxn>
                <a:cxn ang="0">
                  <a:pos x="connsiteX5870" y="connsiteY5870"/>
                </a:cxn>
                <a:cxn ang="0">
                  <a:pos x="connsiteX5871" y="connsiteY5871"/>
                </a:cxn>
                <a:cxn ang="0">
                  <a:pos x="connsiteX5872" y="connsiteY5872"/>
                </a:cxn>
                <a:cxn ang="0">
                  <a:pos x="connsiteX5873" y="connsiteY5873"/>
                </a:cxn>
                <a:cxn ang="0">
                  <a:pos x="connsiteX5874" y="connsiteY5874"/>
                </a:cxn>
                <a:cxn ang="0">
                  <a:pos x="connsiteX5875" y="connsiteY5875"/>
                </a:cxn>
                <a:cxn ang="0">
                  <a:pos x="connsiteX5876" y="connsiteY5876"/>
                </a:cxn>
                <a:cxn ang="0">
                  <a:pos x="connsiteX5877" y="connsiteY5877"/>
                </a:cxn>
                <a:cxn ang="0">
                  <a:pos x="connsiteX5878" y="connsiteY5878"/>
                </a:cxn>
                <a:cxn ang="0">
                  <a:pos x="connsiteX5879" y="connsiteY5879"/>
                </a:cxn>
                <a:cxn ang="0">
                  <a:pos x="connsiteX5880" y="connsiteY5880"/>
                </a:cxn>
                <a:cxn ang="0">
                  <a:pos x="connsiteX5881" y="connsiteY5881"/>
                </a:cxn>
                <a:cxn ang="0">
                  <a:pos x="connsiteX5882" y="connsiteY5882"/>
                </a:cxn>
                <a:cxn ang="0">
                  <a:pos x="connsiteX5883" y="connsiteY5883"/>
                </a:cxn>
                <a:cxn ang="0">
                  <a:pos x="connsiteX5884" y="connsiteY5884"/>
                </a:cxn>
                <a:cxn ang="0">
                  <a:pos x="connsiteX5885" y="connsiteY5885"/>
                </a:cxn>
                <a:cxn ang="0">
                  <a:pos x="connsiteX5886" y="connsiteY5886"/>
                </a:cxn>
                <a:cxn ang="0">
                  <a:pos x="connsiteX5887" y="connsiteY5887"/>
                </a:cxn>
                <a:cxn ang="0">
                  <a:pos x="connsiteX5888" y="connsiteY5888"/>
                </a:cxn>
                <a:cxn ang="0">
                  <a:pos x="connsiteX5889" y="connsiteY5889"/>
                </a:cxn>
                <a:cxn ang="0">
                  <a:pos x="connsiteX5890" y="connsiteY5890"/>
                </a:cxn>
                <a:cxn ang="0">
                  <a:pos x="connsiteX5891" y="connsiteY5891"/>
                </a:cxn>
                <a:cxn ang="0">
                  <a:pos x="connsiteX5892" y="connsiteY5892"/>
                </a:cxn>
                <a:cxn ang="0">
                  <a:pos x="connsiteX5893" y="connsiteY5893"/>
                </a:cxn>
                <a:cxn ang="0">
                  <a:pos x="connsiteX5894" y="connsiteY5894"/>
                </a:cxn>
                <a:cxn ang="0">
                  <a:pos x="connsiteX5895" y="connsiteY5895"/>
                </a:cxn>
                <a:cxn ang="0">
                  <a:pos x="connsiteX5896" y="connsiteY5896"/>
                </a:cxn>
                <a:cxn ang="0">
                  <a:pos x="connsiteX5897" y="connsiteY5897"/>
                </a:cxn>
                <a:cxn ang="0">
                  <a:pos x="connsiteX5898" y="connsiteY5898"/>
                </a:cxn>
                <a:cxn ang="0">
                  <a:pos x="connsiteX5899" y="connsiteY5899"/>
                </a:cxn>
                <a:cxn ang="0">
                  <a:pos x="connsiteX5900" y="connsiteY5900"/>
                </a:cxn>
                <a:cxn ang="0">
                  <a:pos x="connsiteX5901" y="connsiteY5901"/>
                </a:cxn>
                <a:cxn ang="0">
                  <a:pos x="connsiteX5902" y="connsiteY5902"/>
                </a:cxn>
                <a:cxn ang="0">
                  <a:pos x="connsiteX5903" y="connsiteY5903"/>
                </a:cxn>
                <a:cxn ang="0">
                  <a:pos x="connsiteX5904" y="connsiteY5904"/>
                </a:cxn>
                <a:cxn ang="0">
                  <a:pos x="connsiteX5905" y="connsiteY5905"/>
                </a:cxn>
                <a:cxn ang="0">
                  <a:pos x="connsiteX5906" y="connsiteY5906"/>
                </a:cxn>
                <a:cxn ang="0">
                  <a:pos x="connsiteX5907" y="connsiteY5907"/>
                </a:cxn>
                <a:cxn ang="0">
                  <a:pos x="connsiteX5908" y="connsiteY5908"/>
                </a:cxn>
                <a:cxn ang="0">
                  <a:pos x="connsiteX5909" y="connsiteY5909"/>
                </a:cxn>
                <a:cxn ang="0">
                  <a:pos x="connsiteX5910" y="connsiteY5910"/>
                </a:cxn>
                <a:cxn ang="0">
                  <a:pos x="connsiteX5911" y="connsiteY5911"/>
                </a:cxn>
                <a:cxn ang="0">
                  <a:pos x="connsiteX5912" y="connsiteY5912"/>
                </a:cxn>
                <a:cxn ang="0">
                  <a:pos x="connsiteX5913" y="connsiteY5913"/>
                </a:cxn>
                <a:cxn ang="0">
                  <a:pos x="connsiteX5914" y="connsiteY5914"/>
                </a:cxn>
                <a:cxn ang="0">
                  <a:pos x="connsiteX5915" y="connsiteY5915"/>
                </a:cxn>
                <a:cxn ang="0">
                  <a:pos x="connsiteX5916" y="connsiteY5916"/>
                </a:cxn>
                <a:cxn ang="0">
                  <a:pos x="connsiteX5917" y="connsiteY5917"/>
                </a:cxn>
                <a:cxn ang="0">
                  <a:pos x="connsiteX5918" y="connsiteY5918"/>
                </a:cxn>
                <a:cxn ang="0">
                  <a:pos x="connsiteX5919" y="connsiteY5919"/>
                </a:cxn>
                <a:cxn ang="0">
                  <a:pos x="connsiteX5920" y="connsiteY5920"/>
                </a:cxn>
                <a:cxn ang="0">
                  <a:pos x="connsiteX5921" y="connsiteY5921"/>
                </a:cxn>
                <a:cxn ang="0">
                  <a:pos x="connsiteX5922" y="connsiteY5922"/>
                </a:cxn>
                <a:cxn ang="0">
                  <a:pos x="connsiteX5923" y="connsiteY5923"/>
                </a:cxn>
                <a:cxn ang="0">
                  <a:pos x="connsiteX5924" y="connsiteY5924"/>
                </a:cxn>
                <a:cxn ang="0">
                  <a:pos x="connsiteX5925" y="connsiteY5925"/>
                </a:cxn>
                <a:cxn ang="0">
                  <a:pos x="connsiteX5926" y="connsiteY5926"/>
                </a:cxn>
                <a:cxn ang="0">
                  <a:pos x="connsiteX5927" y="connsiteY5927"/>
                </a:cxn>
                <a:cxn ang="0">
                  <a:pos x="connsiteX5928" y="connsiteY5928"/>
                </a:cxn>
                <a:cxn ang="0">
                  <a:pos x="connsiteX5929" y="connsiteY5929"/>
                </a:cxn>
                <a:cxn ang="0">
                  <a:pos x="connsiteX5930" y="connsiteY5930"/>
                </a:cxn>
                <a:cxn ang="0">
                  <a:pos x="connsiteX5931" y="connsiteY5931"/>
                </a:cxn>
                <a:cxn ang="0">
                  <a:pos x="connsiteX5932" y="connsiteY5932"/>
                </a:cxn>
                <a:cxn ang="0">
                  <a:pos x="connsiteX5933" y="connsiteY5933"/>
                </a:cxn>
                <a:cxn ang="0">
                  <a:pos x="connsiteX5934" y="connsiteY5934"/>
                </a:cxn>
                <a:cxn ang="0">
                  <a:pos x="connsiteX5935" y="connsiteY5935"/>
                </a:cxn>
                <a:cxn ang="0">
                  <a:pos x="connsiteX5936" y="connsiteY5936"/>
                </a:cxn>
                <a:cxn ang="0">
                  <a:pos x="connsiteX5937" y="connsiteY5937"/>
                </a:cxn>
                <a:cxn ang="0">
                  <a:pos x="connsiteX5938" y="connsiteY5938"/>
                </a:cxn>
                <a:cxn ang="0">
                  <a:pos x="connsiteX5939" y="connsiteY5939"/>
                </a:cxn>
                <a:cxn ang="0">
                  <a:pos x="connsiteX5940" y="connsiteY5940"/>
                </a:cxn>
                <a:cxn ang="0">
                  <a:pos x="connsiteX5941" y="connsiteY5941"/>
                </a:cxn>
                <a:cxn ang="0">
                  <a:pos x="connsiteX5942" y="connsiteY5942"/>
                </a:cxn>
                <a:cxn ang="0">
                  <a:pos x="connsiteX5943" y="connsiteY5943"/>
                </a:cxn>
                <a:cxn ang="0">
                  <a:pos x="connsiteX5944" y="connsiteY5944"/>
                </a:cxn>
                <a:cxn ang="0">
                  <a:pos x="connsiteX5945" y="connsiteY5945"/>
                </a:cxn>
                <a:cxn ang="0">
                  <a:pos x="connsiteX5946" y="connsiteY5946"/>
                </a:cxn>
                <a:cxn ang="0">
                  <a:pos x="connsiteX5947" y="connsiteY5947"/>
                </a:cxn>
                <a:cxn ang="0">
                  <a:pos x="connsiteX5948" y="connsiteY5948"/>
                </a:cxn>
                <a:cxn ang="0">
                  <a:pos x="connsiteX5949" y="connsiteY5949"/>
                </a:cxn>
                <a:cxn ang="0">
                  <a:pos x="connsiteX5950" y="connsiteY5950"/>
                </a:cxn>
                <a:cxn ang="0">
                  <a:pos x="connsiteX5951" y="connsiteY5951"/>
                </a:cxn>
                <a:cxn ang="0">
                  <a:pos x="connsiteX5952" y="connsiteY5952"/>
                </a:cxn>
                <a:cxn ang="0">
                  <a:pos x="connsiteX5953" y="connsiteY5953"/>
                </a:cxn>
                <a:cxn ang="0">
                  <a:pos x="connsiteX5954" y="connsiteY5954"/>
                </a:cxn>
                <a:cxn ang="0">
                  <a:pos x="connsiteX5955" y="connsiteY5955"/>
                </a:cxn>
                <a:cxn ang="0">
                  <a:pos x="connsiteX5956" y="connsiteY5956"/>
                </a:cxn>
                <a:cxn ang="0">
                  <a:pos x="connsiteX5957" y="connsiteY5957"/>
                </a:cxn>
                <a:cxn ang="0">
                  <a:pos x="connsiteX5958" y="connsiteY5958"/>
                </a:cxn>
                <a:cxn ang="0">
                  <a:pos x="connsiteX5959" y="connsiteY5959"/>
                </a:cxn>
                <a:cxn ang="0">
                  <a:pos x="connsiteX5960" y="connsiteY5960"/>
                </a:cxn>
                <a:cxn ang="0">
                  <a:pos x="connsiteX5961" y="connsiteY5961"/>
                </a:cxn>
                <a:cxn ang="0">
                  <a:pos x="connsiteX5962" y="connsiteY5962"/>
                </a:cxn>
                <a:cxn ang="0">
                  <a:pos x="connsiteX5963" y="connsiteY5963"/>
                </a:cxn>
                <a:cxn ang="0">
                  <a:pos x="connsiteX5964" y="connsiteY5964"/>
                </a:cxn>
                <a:cxn ang="0">
                  <a:pos x="connsiteX5965" y="connsiteY5965"/>
                </a:cxn>
                <a:cxn ang="0">
                  <a:pos x="connsiteX5966" y="connsiteY5966"/>
                </a:cxn>
                <a:cxn ang="0">
                  <a:pos x="connsiteX5967" y="connsiteY5967"/>
                </a:cxn>
                <a:cxn ang="0">
                  <a:pos x="connsiteX5968" y="connsiteY5968"/>
                </a:cxn>
                <a:cxn ang="0">
                  <a:pos x="connsiteX5969" y="connsiteY5969"/>
                </a:cxn>
                <a:cxn ang="0">
                  <a:pos x="connsiteX5970" y="connsiteY5970"/>
                </a:cxn>
                <a:cxn ang="0">
                  <a:pos x="connsiteX5971" y="connsiteY5971"/>
                </a:cxn>
                <a:cxn ang="0">
                  <a:pos x="connsiteX5972" y="connsiteY5972"/>
                </a:cxn>
                <a:cxn ang="0">
                  <a:pos x="connsiteX5973" y="connsiteY5973"/>
                </a:cxn>
                <a:cxn ang="0">
                  <a:pos x="connsiteX5974" y="connsiteY5974"/>
                </a:cxn>
                <a:cxn ang="0">
                  <a:pos x="connsiteX5975" y="connsiteY5975"/>
                </a:cxn>
                <a:cxn ang="0">
                  <a:pos x="connsiteX5976" y="connsiteY5976"/>
                </a:cxn>
                <a:cxn ang="0">
                  <a:pos x="connsiteX5977" y="connsiteY5977"/>
                </a:cxn>
                <a:cxn ang="0">
                  <a:pos x="connsiteX5978" y="connsiteY5978"/>
                </a:cxn>
                <a:cxn ang="0">
                  <a:pos x="connsiteX5979" y="connsiteY5979"/>
                </a:cxn>
                <a:cxn ang="0">
                  <a:pos x="connsiteX5980" y="connsiteY5980"/>
                </a:cxn>
                <a:cxn ang="0">
                  <a:pos x="connsiteX5981" y="connsiteY5981"/>
                </a:cxn>
                <a:cxn ang="0">
                  <a:pos x="connsiteX5982" y="connsiteY5982"/>
                </a:cxn>
                <a:cxn ang="0">
                  <a:pos x="connsiteX5983" y="connsiteY5983"/>
                </a:cxn>
                <a:cxn ang="0">
                  <a:pos x="connsiteX5984" y="connsiteY5984"/>
                </a:cxn>
                <a:cxn ang="0">
                  <a:pos x="connsiteX5985" y="connsiteY5985"/>
                </a:cxn>
                <a:cxn ang="0">
                  <a:pos x="connsiteX5986" y="connsiteY5986"/>
                </a:cxn>
                <a:cxn ang="0">
                  <a:pos x="connsiteX5987" y="connsiteY5987"/>
                </a:cxn>
                <a:cxn ang="0">
                  <a:pos x="connsiteX5988" y="connsiteY5988"/>
                </a:cxn>
                <a:cxn ang="0">
                  <a:pos x="connsiteX5989" y="connsiteY5989"/>
                </a:cxn>
                <a:cxn ang="0">
                  <a:pos x="connsiteX5990" y="connsiteY5990"/>
                </a:cxn>
                <a:cxn ang="0">
                  <a:pos x="connsiteX5991" y="connsiteY5991"/>
                </a:cxn>
                <a:cxn ang="0">
                  <a:pos x="connsiteX5992" y="connsiteY5992"/>
                </a:cxn>
                <a:cxn ang="0">
                  <a:pos x="connsiteX5993" y="connsiteY5993"/>
                </a:cxn>
                <a:cxn ang="0">
                  <a:pos x="connsiteX5994" y="connsiteY5994"/>
                </a:cxn>
                <a:cxn ang="0">
                  <a:pos x="connsiteX5995" y="connsiteY5995"/>
                </a:cxn>
                <a:cxn ang="0">
                  <a:pos x="connsiteX5996" y="connsiteY5996"/>
                </a:cxn>
                <a:cxn ang="0">
                  <a:pos x="connsiteX5997" y="connsiteY5997"/>
                </a:cxn>
                <a:cxn ang="0">
                  <a:pos x="connsiteX5998" y="connsiteY5998"/>
                </a:cxn>
                <a:cxn ang="0">
                  <a:pos x="connsiteX5999" y="connsiteY5999"/>
                </a:cxn>
                <a:cxn ang="0">
                  <a:pos x="connsiteX6000" y="connsiteY6000"/>
                </a:cxn>
                <a:cxn ang="0">
                  <a:pos x="connsiteX6001" y="connsiteY6001"/>
                </a:cxn>
                <a:cxn ang="0">
                  <a:pos x="connsiteX6002" y="connsiteY6002"/>
                </a:cxn>
                <a:cxn ang="0">
                  <a:pos x="connsiteX6003" y="connsiteY6003"/>
                </a:cxn>
                <a:cxn ang="0">
                  <a:pos x="connsiteX6004" y="connsiteY6004"/>
                </a:cxn>
                <a:cxn ang="0">
                  <a:pos x="connsiteX6005" y="connsiteY6005"/>
                </a:cxn>
                <a:cxn ang="0">
                  <a:pos x="connsiteX6006" y="connsiteY6006"/>
                </a:cxn>
                <a:cxn ang="0">
                  <a:pos x="connsiteX6007" y="connsiteY6007"/>
                </a:cxn>
                <a:cxn ang="0">
                  <a:pos x="connsiteX6008" y="connsiteY6008"/>
                </a:cxn>
                <a:cxn ang="0">
                  <a:pos x="connsiteX6009" y="connsiteY6009"/>
                </a:cxn>
                <a:cxn ang="0">
                  <a:pos x="connsiteX6010" y="connsiteY6010"/>
                </a:cxn>
                <a:cxn ang="0">
                  <a:pos x="connsiteX6011" y="connsiteY6011"/>
                </a:cxn>
                <a:cxn ang="0">
                  <a:pos x="connsiteX6012" y="connsiteY6012"/>
                </a:cxn>
                <a:cxn ang="0">
                  <a:pos x="connsiteX6013" y="connsiteY6013"/>
                </a:cxn>
                <a:cxn ang="0">
                  <a:pos x="connsiteX6014" y="connsiteY6014"/>
                </a:cxn>
                <a:cxn ang="0">
                  <a:pos x="connsiteX6015" y="connsiteY6015"/>
                </a:cxn>
                <a:cxn ang="0">
                  <a:pos x="connsiteX6016" y="connsiteY6016"/>
                </a:cxn>
                <a:cxn ang="0">
                  <a:pos x="connsiteX6017" y="connsiteY6017"/>
                </a:cxn>
                <a:cxn ang="0">
                  <a:pos x="connsiteX6018" y="connsiteY6018"/>
                </a:cxn>
                <a:cxn ang="0">
                  <a:pos x="connsiteX6019" y="connsiteY6019"/>
                </a:cxn>
                <a:cxn ang="0">
                  <a:pos x="connsiteX6020" y="connsiteY6020"/>
                </a:cxn>
                <a:cxn ang="0">
                  <a:pos x="connsiteX6021" y="connsiteY6021"/>
                </a:cxn>
                <a:cxn ang="0">
                  <a:pos x="connsiteX6022" y="connsiteY6022"/>
                </a:cxn>
                <a:cxn ang="0">
                  <a:pos x="connsiteX6023" y="connsiteY6023"/>
                </a:cxn>
                <a:cxn ang="0">
                  <a:pos x="connsiteX6024" y="connsiteY6024"/>
                </a:cxn>
                <a:cxn ang="0">
                  <a:pos x="connsiteX6025" y="connsiteY6025"/>
                </a:cxn>
                <a:cxn ang="0">
                  <a:pos x="connsiteX6026" y="connsiteY6026"/>
                </a:cxn>
                <a:cxn ang="0">
                  <a:pos x="connsiteX6027" y="connsiteY6027"/>
                </a:cxn>
                <a:cxn ang="0">
                  <a:pos x="connsiteX6028" y="connsiteY6028"/>
                </a:cxn>
                <a:cxn ang="0">
                  <a:pos x="connsiteX6029" y="connsiteY6029"/>
                </a:cxn>
                <a:cxn ang="0">
                  <a:pos x="connsiteX6030" y="connsiteY6030"/>
                </a:cxn>
                <a:cxn ang="0">
                  <a:pos x="connsiteX6031" y="connsiteY6031"/>
                </a:cxn>
                <a:cxn ang="0">
                  <a:pos x="connsiteX6032" y="connsiteY6032"/>
                </a:cxn>
                <a:cxn ang="0">
                  <a:pos x="connsiteX6033" y="connsiteY6033"/>
                </a:cxn>
                <a:cxn ang="0">
                  <a:pos x="connsiteX6034" y="connsiteY6034"/>
                </a:cxn>
                <a:cxn ang="0">
                  <a:pos x="connsiteX6035" y="connsiteY6035"/>
                </a:cxn>
                <a:cxn ang="0">
                  <a:pos x="connsiteX6036" y="connsiteY6036"/>
                </a:cxn>
                <a:cxn ang="0">
                  <a:pos x="connsiteX6037" y="connsiteY6037"/>
                </a:cxn>
                <a:cxn ang="0">
                  <a:pos x="connsiteX6038" y="connsiteY6038"/>
                </a:cxn>
                <a:cxn ang="0">
                  <a:pos x="connsiteX6039" y="connsiteY6039"/>
                </a:cxn>
                <a:cxn ang="0">
                  <a:pos x="connsiteX6040" y="connsiteY6040"/>
                </a:cxn>
                <a:cxn ang="0">
                  <a:pos x="connsiteX6041" y="connsiteY6041"/>
                </a:cxn>
                <a:cxn ang="0">
                  <a:pos x="connsiteX6042" y="connsiteY6042"/>
                </a:cxn>
                <a:cxn ang="0">
                  <a:pos x="connsiteX6043" y="connsiteY6043"/>
                </a:cxn>
                <a:cxn ang="0">
                  <a:pos x="connsiteX6044" y="connsiteY6044"/>
                </a:cxn>
                <a:cxn ang="0">
                  <a:pos x="connsiteX6045" y="connsiteY6045"/>
                </a:cxn>
                <a:cxn ang="0">
                  <a:pos x="connsiteX6046" y="connsiteY6046"/>
                </a:cxn>
                <a:cxn ang="0">
                  <a:pos x="connsiteX6047" y="connsiteY6047"/>
                </a:cxn>
                <a:cxn ang="0">
                  <a:pos x="connsiteX6048" y="connsiteY6048"/>
                </a:cxn>
                <a:cxn ang="0">
                  <a:pos x="connsiteX6049" y="connsiteY6049"/>
                </a:cxn>
                <a:cxn ang="0">
                  <a:pos x="connsiteX6050" y="connsiteY6050"/>
                </a:cxn>
                <a:cxn ang="0">
                  <a:pos x="connsiteX6051" y="connsiteY6051"/>
                </a:cxn>
                <a:cxn ang="0">
                  <a:pos x="connsiteX6052" y="connsiteY6052"/>
                </a:cxn>
                <a:cxn ang="0">
                  <a:pos x="connsiteX6053" y="connsiteY6053"/>
                </a:cxn>
                <a:cxn ang="0">
                  <a:pos x="connsiteX6054" y="connsiteY6054"/>
                </a:cxn>
                <a:cxn ang="0">
                  <a:pos x="connsiteX6055" y="connsiteY6055"/>
                </a:cxn>
                <a:cxn ang="0">
                  <a:pos x="connsiteX6056" y="connsiteY6056"/>
                </a:cxn>
                <a:cxn ang="0">
                  <a:pos x="connsiteX6057" y="connsiteY6057"/>
                </a:cxn>
                <a:cxn ang="0">
                  <a:pos x="connsiteX6058" y="connsiteY6058"/>
                </a:cxn>
                <a:cxn ang="0">
                  <a:pos x="connsiteX6059" y="connsiteY6059"/>
                </a:cxn>
                <a:cxn ang="0">
                  <a:pos x="connsiteX6060" y="connsiteY6060"/>
                </a:cxn>
                <a:cxn ang="0">
                  <a:pos x="connsiteX6061" y="connsiteY6061"/>
                </a:cxn>
                <a:cxn ang="0">
                  <a:pos x="connsiteX6062" y="connsiteY6062"/>
                </a:cxn>
                <a:cxn ang="0">
                  <a:pos x="connsiteX6063" y="connsiteY6063"/>
                </a:cxn>
                <a:cxn ang="0">
                  <a:pos x="connsiteX6064" y="connsiteY6064"/>
                </a:cxn>
                <a:cxn ang="0">
                  <a:pos x="connsiteX6065" y="connsiteY6065"/>
                </a:cxn>
                <a:cxn ang="0">
                  <a:pos x="connsiteX6066" y="connsiteY6066"/>
                </a:cxn>
                <a:cxn ang="0">
                  <a:pos x="connsiteX6067" y="connsiteY6067"/>
                </a:cxn>
                <a:cxn ang="0">
                  <a:pos x="connsiteX6068" y="connsiteY6068"/>
                </a:cxn>
                <a:cxn ang="0">
                  <a:pos x="connsiteX6069" y="connsiteY6069"/>
                </a:cxn>
                <a:cxn ang="0">
                  <a:pos x="connsiteX6070" y="connsiteY6070"/>
                </a:cxn>
                <a:cxn ang="0">
                  <a:pos x="connsiteX6071" y="connsiteY6071"/>
                </a:cxn>
                <a:cxn ang="0">
                  <a:pos x="connsiteX6072" y="connsiteY6072"/>
                </a:cxn>
                <a:cxn ang="0">
                  <a:pos x="connsiteX6073" y="connsiteY6073"/>
                </a:cxn>
                <a:cxn ang="0">
                  <a:pos x="connsiteX6074" y="connsiteY6074"/>
                </a:cxn>
                <a:cxn ang="0">
                  <a:pos x="connsiteX6075" y="connsiteY6075"/>
                </a:cxn>
                <a:cxn ang="0">
                  <a:pos x="connsiteX6076" y="connsiteY6076"/>
                </a:cxn>
                <a:cxn ang="0">
                  <a:pos x="connsiteX6077" y="connsiteY6077"/>
                </a:cxn>
                <a:cxn ang="0">
                  <a:pos x="connsiteX6078" y="connsiteY6078"/>
                </a:cxn>
                <a:cxn ang="0">
                  <a:pos x="connsiteX6079" y="connsiteY6079"/>
                </a:cxn>
                <a:cxn ang="0">
                  <a:pos x="connsiteX6080" y="connsiteY6080"/>
                </a:cxn>
                <a:cxn ang="0">
                  <a:pos x="connsiteX6081" y="connsiteY6081"/>
                </a:cxn>
                <a:cxn ang="0">
                  <a:pos x="connsiteX6082" y="connsiteY6082"/>
                </a:cxn>
                <a:cxn ang="0">
                  <a:pos x="connsiteX6083" y="connsiteY6083"/>
                </a:cxn>
                <a:cxn ang="0">
                  <a:pos x="connsiteX6084" y="connsiteY6084"/>
                </a:cxn>
                <a:cxn ang="0">
                  <a:pos x="connsiteX6085" y="connsiteY6085"/>
                </a:cxn>
                <a:cxn ang="0">
                  <a:pos x="connsiteX6086" y="connsiteY6086"/>
                </a:cxn>
                <a:cxn ang="0">
                  <a:pos x="connsiteX6087" y="connsiteY6087"/>
                </a:cxn>
                <a:cxn ang="0">
                  <a:pos x="connsiteX6088" y="connsiteY6088"/>
                </a:cxn>
                <a:cxn ang="0">
                  <a:pos x="connsiteX6089" y="connsiteY6089"/>
                </a:cxn>
                <a:cxn ang="0">
                  <a:pos x="connsiteX6090" y="connsiteY6090"/>
                </a:cxn>
                <a:cxn ang="0">
                  <a:pos x="connsiteX6091" y="connsiteY6091"/>
                </a:cxn>
                <a:cxn ang="0">
                  <a:pos x="connsiteX6092" y="connsiteY6092"/>
                </a:cxn>
                <a:cxn ang="0">
                  <a:pos x="connsiteX6093" y="connsiteY6093"/>
                </a:cxn>
                <a:cxn ang="0">
                  <a:pos x="connsiteX6094" y="connsiteY6094"/>
                </a:cxn>
                <a:cxn ang="0">
                  <a:pos x="connsiteX6095" y="connsiteY6095"/>
                </a:cxn>
                <a:cxn ang="0">
                  <a:pos x="connsiteX6096" y="connsiteY6096"/>
                </a:cxn>
                <a:cxn ang="0">
                  <a:pos x="connsiteX6097" y="connsiteY6097"/>
                </a:cxn>
                <a:cxn ang="0">
                  <a:pos x="connsiteX6098" y="connsiteY6098"/>
                </a:cxn>
                <a:cxn ang="0">
                  <a:pos x="connsiteX6099" y="connsiteY6099"/>
                </a:cxn>
                <a:cxn ang="0">
                  <a:pos x="connsiteX6100" y="connsiteY6100"/>
                </a:cxn>
                <a:cxn ang="0">
                  <a:pos x="connsiteX6101" y="connsiteY6101"/>
                </a:cxn>
                <a:cxn ang="0">
                  <a:pos x="connsiteX6102" y="connsiteY6102"/>
                </a:cxn>
                <a:cxn ang="0">
                  <a:pos x="connsiteX6103" y="connsiteY6103"/>
                </a:cxn>
                <a:cxn ang="0">
                  <a:pos x="connsiteX6104" y="connsiteY6104"/>
                </a:cxn>
                <a:cxn ang="0">
                  <a:pos x="connsiteX6105" y="connsiteY6105"/>
                </a:cxn>
                <a:cxn ang="0">
                  <a:pos x="connsiteX6106" y="connsiteY6106"/>
                </a:cxn>
                <a:cxn ang="0">
                  <a:pos x="connsiteX6107" y="connsiteY6107"/>
                </a:cxn>
                <a:cxn ang="0">
                  <a:pos x="connsiteX6108" y="connsiteY6108"/>
                </a:cxn>
                <a:cxn ang="0">
                  <a:pos x="connsiteX6109" y="connsiteY6109"/>
                </a:cxn>
                <a:cxn ang="0">
                  <a:pos x="connsiteX6110" y="connsiteY6110"/>
                </a:cxn>
                <a:cxn ang="0">
                  <a:pos x="connsiteX6111" y="connsiteY6111"/>
                </a:cxn>
                <a:cxn ang="0">
                  <a:pos x="connsiteX6112" y="connsiteY6112"/>
                </a:cxn>
                <a:cxn ang="0">
                  <a:pos x="connsiteX6113" y="connsiteY6113"/>
                </a:cxn>
                <a:cxn ang="0">
                  <a:pos x="connsiteX6114" y="connsiteY6114"/>
                </a:cxn>
                <a:cxn ang="0">
                  <a:pos x="connsiteX6115" y="connsiteY6115"/>
                </a:cxn>
                <a:cxn ang="0">
                  <a:pos x="connsiteX6116" y="connsiteY6116"/>
                </a:cxn>
                <a:cxn ang="0">
                  <a:pos x="connsiteX6117" y="connsiteY6117"/>
                </a:cxn>
                <a:cxn ang="0">
                  <a:pos x="connsiteX6118" y="connsiteY6118"/>
                </a:cxn>
                <a:cxn ang="0">
                  <a:pos x="connsiteX6119" y="connsiteY6119"/>
                </a:cxn>
                <a:cxn ang="0">
                  <a:pos x="connsiteX6120" y="connsiteY6120"/>
                </a:cxn>
                <a:cxn ang="0">
                  <a:pos x="connsiteX6121" y="connsiteY6121"/>
                </a:cxn>
                <a:cxn ang="0">
                  <a:pos x="connsiteX6122" y="connsiteY6122"/>
                </a:cxn>
                <a:cxn ang="0">
                  <a:pos x="connsiteX6123" y="connsiteY6123"/>
                </a:cxn>
                <a:cxn ang="0">
                  <a:pos x="connsiteX6124" y="connsiteY6124"/>
                </a:cxn>
                <a:cxn ang="0">
                  <a:pos x="connsiteX6125" y="connsiteY6125"/>
                </a:cxn>
                <a:cxn ang="0">
                  <a:pos x="connsiteX6126" y="connsiteY6126"/>
                </a:cxn>
                <a:cxn ang="0">
                  <a:pos x="connsiteX6127" y="connsiteY6127"/>
                </a:cxn>
                <a:cxn ang="0">
                  <a:pos x="connsiteX6128" y="connsiteY6128"/>
                </a:cxn>
                <a:cxn ang="0">
                  <a:pos x="connsiteX6129" y="connsiteY6129"/>
                </a:cxn>
                <a:cxn ang="0">
                  <a:pos x="connsiteX6130" y="connsiteY6130"/>
                </a:cxn>
                <a:cxn ang="0">
                  <a:pos x="connsiteX6131" y="connsiteY6131"/>
                </a:cxn>
                <a:cxn ang="0">
                  <a:pos x="connsiteX6132" y="connsiteY6132"/>
                </a:cxn>
                <a:cxn ang="0">
                  <a:pos x="connsiteX6133" y="connsiteY6133"/>
                </a:cxn>
                <a:cxn ang="0">
                  <a:pos x="connsiteX6134" y="connsiteY6134"/>
                </a:cxn>
                <a:cxn ang="0">
                  <a:pos x="connsiteX6135" y="connsiteY6135"/>
                </a:cxn>
                <a:cxn ang="0">
                  <a:pos x="connsiteX6136" y="connsiteY6136"/>
                </a:cxn>
                <a:cxn ang="0">
                  <a:pos x="connsiteX6137" y="connsiteY6137"/>
                </a:cxn>
                <a:cxn ang="0">
                  <a:pos x="connsiteX6138" y="connsiteY6138"/>
                </a:cxn>
                <a:cxn ang="0">
                  <a:pos x="connsiteX6139" y="connsiteY6139"/>
                </a:cxn>
                <a:cxn ang="0">
                  <a:pos x="connsiteX6140" y="connsiteY6140"/>
                </a:cxn>
                <a:cxn ang="0">
                  <a:pos x="connsiteX6141" y="connsiteY6141"/>
                </a:cxn>
                <a:cxn ang="0">
                  <a:pos x="connsiteX6142" y="connsiteY6142"/>
                </a:cxn>
                <a:cxn ang="0">
                  <a:pos x="connsiteX6143" y="connsiteY6143"/>
                </a:cxn>
                <a:cxn ang="0">
                  <a:pos x="connsiteX6144" y="connsiteY6144"/>
                </a:cxn>
                <a:cxn ang="0">
                  <a:pos x="connsiteX6145" y="connsiteY6145"/>
                </a:cxn>
                <a:cxn ang="0">
                  <a:pos x="connsiteX6146" y="connsiteY6146"/>
                </a:cxn>
                <a:cxn ang="0">
                  <a:pos x="connsiteX6147" y="connsiteY6147"/>
                </a:cxn>
                <a:cxn ang="0">
                  <a:pos x="connsiteX6148" y="connsiteY6148"/>
                </a:cxn>
                <a:cxn ang="0">
                  <a:pos x="connsiteX6149" y="connsiteY6149"/>
                </a:cxn>
                <a:cxn ang="0">
                  <a:pos x="connsiteX6150" y="connsiteY6150"/>
                </a:cxn>
                <a:cxn ang="0">
                  <a:pos x="connsiteX6151" y="connsiteY6151"/>
                </a:cxn>
                <a:cxn ang="0">
                  <a:pos x="connsiteX6152" y="connsiteY6152"/>
                </a:cxn>
                <a:cxn ang="0">
                  <a:pos x="connsiteX6153" y="connsiteY6153"/>
                </a:cxn>
                <a:cxn ang="0">
                  <a:pos x="connsiteX6154" y="connsiteY6154"/>
                </a:cxn>
                <a:cxn ang="0">
                  <a:pos x="connsiteX6155" y="connsiteY6155"/>
                </a:cxn>
                <a:cxn ang="0">
                  <a:pos x="connsiteX6156" y="connsiteY6156"/>
                </a:cxn>
                <a:cxn ang="0">
                  <a:pos x="connsiteX6157" y="connsiteY6157"/>
                </a:cxn>
                <a:cxn ang="0">
                  <a:pos x="connsiteX6158" y="connsiteY6158"/>
                </a:cxn>
                <a:cxn ang="0">
                  <a:pos x="connsiteX6159" y="connsiteY6159"/>
                </a:cxn>
                <a:cxn ang="0">
                  <a:pos x="connsiteX6160" y="connsiteY6160"/>
                </a:cxn>
                <a:cxn ang="0">
                  <a:pos x="connsiteX6161" y="connsiteY6161"/>
                </a:cxn>
                <a:cxn ang="0">
                  <a:pos x="connsiteX6162" y="connsiteY6162"/>
                </a:cxn>
                <a:cxn ang="0">
                  <a:pos x="connsiteX6163" y="connsiteY6163"/>
                </a:cxn>
                <a:cxn ang="0">
                  <a:pos x="connsiteX6164" y="connsiteY6164"/>
                </a:cxn>
                <a:cxn ang="0">
                  <a:pos x="connsiteX6165" y="connsiteY6165"/>
                </a:cxn>
                <a:cxn ang="0">
                  <a:pos x="connsiteX6166" y="connsiteY6166"/>
                </a:cxn>
                <a:cxn ang="0">
                  <a:pos x="connsiteX6167" y="connsiteY6167"/>
                </a:cxn>
                <a:cxn ang="0">
                  <a:pos x="connsiteX6168" y="connsiteY6168"/>
                </a:cxn>
                <a:cxn ang="0">
                  <a:pos x="connsiteX6169" y="connsiteY6169"/>
                </a:cxn>
                <a:cxn ang="0">
                  <a:pos x="connsiteX6170" y="connsiteY6170"/>
                </a:cxn>
                <a:cxn ang="0">
                  <a:pos x="connsiteX6171" y="connsiteY6171"/>
                </a:cxn>
                <a:cxn ang="0">
                  <a:pos x="connsiteX6172" y="connsiteY6172"/>
                </a:cxn>
                <a:cxn ang="0">
                  <a:pos x="connsiteX6173" y="connsiteY6173"/>
                </a:cxn>
                <a:cxn ang="0">
                  <a:pos x="connsiteX6174" y="connsiteY6174"/>
                </a:cxn>
                <a:cxn ang="0">
                  <a:pos x="connsiteX6175" y="connsiteY6175"/>
                </a:cxn>
                <a:cxn ang="0">
                  <a:pos x="connsiteX6176" y="connsiteY6176"/>
                </a:cxn>
                <a:cxn ang="0">
                  <a:pos x="connsiteX6177" y="connsiteY6177"/>
                </a:cxn>
                <a:cxn ang="0">
                  <a:pos x="connsiteX6178" y="connsiteY6178"/>
                </a:cxn>
                <a:cxn ang="0">
                  <a:pos x="connsiteX6179" y="connsiteY6179"/>
                </a:cxn>
                <a:cxn ang="0">
                  <a:pos x="connsiteX6180" y="connsiteY6180"/>
                </a:cxn>
                <a:cxn ang="0">
                  <a:pos x="connsiteX6181" y="connsiteY6181"/>
                </a:cxn>
                <a:cxn ang="0">
                  <a:pos x="connsiteX6182" y="connsiteY6182"/>
                </a:cxn>
                <a:cxn ang="0">
                  <a:pos x="connsiteX6183" y="connsiteY6183"/>
                </a:cxn>
                <a:cxn ang="0">
                  <a:pos x="connsiteX6184" y="connsiteY6184"/>
                </a:cxn>
                <a:cxn ang="0">
                  <a:pos x="connsiteX6185" y="connsiteY6185"/>
                </a:cxn>
                <a:cxn ang="0">
                  <a:pos x="connsiteX6186" y="connsiteY6186"/>
                </a:cxn>
                <a:cxn ang="0">
                  <a:pos x="connsiteX6187" y="connsiteY6187"/>
                </a:cxn>
                <a:cxn ang="0">
                  <a:pos x="connsiteX6188" y="connsiteY6188"/>
                </a:cxn>
                <a:cxn ang="0">
                  <a:pos x="connsiteX6189" y="connsiteY6189"/>
                </a:cxn>
                <a:cxn ang="0">
                  <a:pos x="connsiteX6190" y="connsiteY6190"/>
                </a:cxn>
                <a:cxn ang="0">
                  <a:pos x="connsiteX6191" y="connsiteY6191"/>
                </a:cxn>
                <a:cxn ang="0">
                  <a:pos x="connsiteX6192" y="connsiteY6192"/>
                </a:cxn>
                <a:cxn ang="0">
                  <a:pos x="connsiteX6193" y="connsiteY6193"/>
                </a:cxn>
                <a:cxn ang="0">
                  <a:pos x="connsiteX6194" y="connsiteY6194"/>
                </a:cxn>
                <a:cxn ang="0">
                  <a:pos x="connsiteX6195" y="connsiteY6195"/>
                </a:cxn>
                <a:cxn ang="0">
                  <a:pos x="connsiteX6196" y="connsiteY6196"/>
                </a:cxn>
                <a:cxn ang="0">
                  <a:pos x="connsiteX6197" y="connsiteY6197"/>
                </a:cxn>
                <a:cxn ang="0">
                  <a:pos x="connsiteX6198" y="connsiteY6198"/>
                </a:cxn>
                <a:cxn ang="0">
                  <a:pos x="connsiteX6199" y="connsiteY6199"/>
                </a:cxn>
                <a:cxn ang="0">
                  <a:pos x="connsiteX6200" y="connsiteY6200"/>
                </a:cxn>
                <a:cxn ang="0">
                  <a:pos x="connsiteX6201" y="connsiteY6201"/>
                </a:cxn>
                <a:cxn ang="0">
                  <a:pos x="connsiteX6202" y="connsiteY6202"/>
                </a:cxn>
                <a:cxn ang="0">
                  <a:pos x="connsiteX6203" y="connsiteY6203"/>
                </a:cxn>
                <a:cxn ang="0">
                  <a:pos x="connsiteX6204" y="connsiteY6204"/>
                </a:cxn>
                <a:cxn ang="0">
                  <a:pos x="connsiteX6205" y="connsiteY6205"/>
                </a:cxn>
                <a:cxn ang="0">
                  <a:pos x="connsiteX6206" y="connsiteY6206"/>
                </a:cxn>
                <a:cxn ang="0">
                  <a:pos x="connsiteX6207" y="connsiteY6207"/>
                </a:cxn>
                <a:cxn ang="0">
                  <a:pos x="connsiteX6208" y="connsiteY6208"/>
                </a:cxn>
                <a:cxn ang="0">
                  <a:pos x="connsiteX6209" y="connsiteY6209"/>
                </a:cxn>
                <a:cxn ang="0">
                  <a:pos x="connsiteX6210" y="connsiteY6210"/>
                </a:cxn>
                <a:cxn ang="0">
                  <a:pos x="connsiteX6211" y="connsiteY6211"/>
                </a:cxn>
                <a:cxn ang="0">
                  <a:pos x="connsiteX6212" y="connsiteY6212"/>
                </a:cxn>
                <a:cxn ang="0">
                  <a:pos x="connsiteX6213" y="connsiteY6213"/>
                </a:cxn>
                <a:cxn ang="0">
                  <a:pos x="connsiteX6214" y="connsiteY6214"/>
                </a:cxn>
                <a:cxn ang="0">
                  <a:pos x="connsiteX6215" y="connsiteY6215"/>
                </a:cxn>
                <a:cxn ang="0">
                  <a:pos x="connsiteX6216" y="connsiteY6216"/>
                </a:cxn>
                <a:cxn ang="0">
                  <a:pos x="connsiteX6217" y="connsiteY6217"/>
                </a:cxn>
                <a:cxn ang="0">
                  <a:pos x="connsiteX6218" y="connsiteY6218"/>
                </a:cxn>
                <a:cxn ang="0">
                  <a:pos x="connsiteX6219" y="connsiteY6219"/>
                </a:cxn>
                <a:cxn ang="0">
                  <a:pos x="connsiteX6220" y="connsiteY6220"/>
                </a:cxn>
                <a:cxn ang="0">
                  <a:pos x="connsiteX6221" y="connsiteY6221"/>
                </a:cxn>
                <a:cxn ang="0">
                  <a:pos x="connsiteX6222" y="connsiteY6222"/>
                </a:cxn>
                <a:cxn ang="0">
                  <a:pos x="connsiteX6223" y="connsiteY6223"/>
                </a:cxn>
                <a:cxn ang="0">
                  <a:pos x="connsiteX6224" y="connsiteY6224"/>
                </a:cxn>
                <a:cxn ang="0">
                  <a:pos x="connsiteX6225" y="connsiteY6225"/>
                </a:cxn>
                <a:cxn ang="0">
                  <a:pos x="connsiteX6226" y="connsiteY6226"/>
                </a:cxn>
                <a:cxn ang="0">
                  <a:pos x="connsiteX6227" y="connsiteY6227"/>
                </a:cxn>
                <a:cxn ang="0">
                  <a:pos x="connsiteX6228" y="connsiteY6228"/>
                </a:cxn>
                <a:cxn ang="0">
                  <a:pos x="connsiteX6229" y="connsiteY6229"/>
                </a:cxn>
                <a:cxn ang="0">
                  <a:pos x="connsiteX6230" y="connsiteY6230"/>
                </a:cxn>
                <a:cxn ang="0">
                  <a:pos x="connsiteX6231" y="connsiteY6231"/>
                </a:cxn>
                <a:cxn ang="0">
                  <a:pos x="connsiteX6232" y="connsiteY6232"/>
                </a:cxn>
                <a:cxn ang="0">
                  <a:pos x="connsiteX6233" y="connsiteY6233"/>
                </a:cxn>
                <a:cxn ang="0">
                  <a:pos x="connsiteX6234" y="connsiteY6234"/>
                </a:cxn>
                <a:cxn ang="0">
                  <a:pos x="connsiteX6235" y="connsiteY6235"/>
                </a:cxn>
                <a:cxn ang="0">
                  <a:pos x="connsiteX6236" y="connsiteY6236"/>
                </a:cxn>
                <a:cxn ang="0">
                  <a:pos x="connsiteX6237" y="connsiteY6237"/>
                </a:cxn>
                <a:cxn ang="0">
                  <a:pos x="connsiteX6238" y="connsiteY6238"/>
                </a:cxn>
                <a:cxn ang="0">
                  <a:pos x="connsiteX6239" y="connsiteY6239"/>
                </a:cxn>
                <a:cxn ang="0">
                  <a:pos x="connsiteX6240" y="connsiteY6240"/>
                </a:cxn>
                <a:cxn ang="0">
                  <a:pos x="connsiteX6241" y="connsiteY6241"/>
                </a:cxn>
                <a:cxn ang="0">
                  <a:pos x="connsiteX6242" y="connsiteY6242"/>
                </a:cxn>
                <a:cxn ang="0">
                  <a:pos x="connsiteX6243" y="connsiteY6243"/>
                </a:cxn>
                <a:cxn ang="0">
                  <a:pos x="connsiteX6244" y="connsiteY6244"/>
                </a:cxn>
                <a:cxn ang="0">
                  <a:pos x="connsiteX6245" y="connsiteY6245"/>
                </a:cxn>
                <a:cxn ang="0">
                  <a:pos x="connsiteX6246" y="connsiteY6246"/>
                </a:cxn>
                <a:cxn ang="0">
                  <a:pos x="connsiteX6247" y="connsiteY6247"/>
                </a:cxn>
                <a:cxn ang="0">
                  <a:pos x="connsiteX6248" y="connsiteY6248"/>
                </a:cxn>
                <a:cxn ang="0">
                  <a:pos x="connsiteX6249" y="connsiteY6249"/>
                </a:cxn>
                <a:cxn ang="0">
                  <a:pos x="connsiteX6250" y="connsiteY6250"/>
                </a:cxn>
                <a:cxn ang="0">
                  <a:pos x="connsiteX6251" y="connsiteY6251"/>
                </a:cxn>
                <a:cxn ang="0">
                  <a:pos x="connsiteX6252" y="connsiteY6252"/>
                </a:cxn>
                <a:cxn ang="0">
                  <a:pos x="connsiteX6253" y="connsiteY6253"/>
                </a:cxn>
                <a:cxn ang="0">
                  <a:pos x="connsiteX6254" y="connsiteY6254"/>
                </a:cxn>
                <a:cxn ang="0">
                  <a:pos x="connsiteX6255" y="connsiteY6255"/>
                </a:cxn>
                <a:cxn ang="0">
                  <a:pos x="connsiteX6256" y="connsiteY6256"/>
                </a:cxn>
                <a:cxn ang="0">
                  <a:pos x="connsiteX6257" y="connsiteY6257"/>
                </a:cxn>
                <a:cxn ang="0">
                  <a:pos x="connsiteX6258" y="connsiteY6258"/>
                </a:cxn>
                <a:cxn ang="0">
                  <a:pos x="connsiteX6259" y="connsiteY6259"/>
                </a:cxn>
                <a:cxn ang="0">
                  <a:pos x="connsiteX6260" y="connsiteY6260"/>
                </a:cxn>
                <a:cxn ang="0">
                  <a:pos x="connsiteX6261" y="connsiteY6261"/>
                </a:cxn>
                <a:cxn ang="0">
                  <a:pos x="connsiteX6262" y="connsiteY6262"/>
                </a:cxn>
                <a:cxn ang="0">
                  <a:pos x="connsiteX6263" y="connsiteY6263"/>
                </a:cxn>
                <a:cxn ang="0">
                  <a:pos x="connsiteX6264" y="connsiteY6264"/>
                </a:cxn>
                <a:cxn ang="0">
                  <a:pos x="connsiteX6265" y="connsiteY6265"/>
                </a:cxn>
                <a:cxn ang="0">
                  <a:pos x="connsiteX6266" y="connsiteY6266"/>
                </a:cxn>
                <a:cxn ang="0">
                  <a:pos x="connsiteX6267" y="connsiteY6267"/>
                </a:cxn>
                <a:cxn ang="0">
                  <a:pos x="connsiteX6268" y="connsiteY6268"/>
                </a:cxn>
                <a:cxn ang="0">
                  <a:pos x="connsiteX6269" y="connsiteY6269"/>
                </a:cxn>
                <a:cxn ang="0">
                  <a:pos x="connsiteX6270" y="connsiteY6270"/>
                </a:cxn>
                <a:cxn ang="0">
                  <a:pos x="connsiteX6271" y="connsiteY6271"/>
                </a:cxn>
                <a:cxn ang="0">
                  <a:pos x="connsiteX6272" y="connsiteY6272"/>
                </a:cxn>
                <a:cxn ang="0">
                  <a:pos x="connsiteX6273" y="connsiteY6273"/>
                </a:cxn>
                <a:cxn ang="0">
                  <a:pos x="connsiteX6274" y="connsiteY6274"/>
                </a:cxn>
                <a:cxn ang="0">
                  <a:pos x="connsiteX6275" y="connsiteY6275"/>
                </a:cxn>
                <a:cxn ang="0">
                  <a:pos x="connsiteX6276" y="connsiteY6276"/>
                </a:cxn>
                <a:cxn ang="0">
                  <a:pos x="connsiteX6277" y="connsiteY6277"/>
                </a:cxn>
                <a:cxn ang="0">
                  <a:pos x="connsiteX6278" y="connsiteY6278"/>
                </a:cxn>
                <a:cxn ang="0">
                  <a:pos x="connsiteX6279" y="connsiteY6279"/>
                </a:cxn>
                <a:cxn ang="0">
                  <a:pos x="connsiteX6280" y="connsiteY6280"/>
                </a:cxn>
                <a:cxn ang="0">
                  <a:pos x="connsiteX6281" y="connsiteY6281"/>
                </a:cxn>
                <a:cxn ang="0">
                  <a:pos x="connsiteX6282" y="connsiteY6282"/>
                </a:cxn>
                <a:cxn ang="0">
                  <a:pos x="connsiteX6283" y="connsiteY6283"/>
                </a:cxn>
                <a:cxn ang="0">
                  <a:pos x="connsiteX6284" y="connsiteY6284"/>
                </a:cxn>
                <a:cxn ang="0">
                  <a:pos x="connsiteX6285" y="connsiteY6285"/>
                </a:cxn>
                <a:cxn ang="0">
                  <a:pos x="connsiteX6286" y="connsiteY6286"/>
                </a:cxn>
                <a:cxn ang="0">
                  <a:pos x="connsiteX6287" y="connsiteY6287"/>
                </a:cxn>
                <a:cxn ang="0">
                  <a:pos x="connsiteX6288" y="connsiteY6288"/>
                </a:cxn>
                <a:cxn ang="0">
                  <a:pos x="connsiteX6289" y="connsiteY6289"/>
                </a:cxn>
                <a:cxn ang="0">
                  <a:pos x="connsiteX6290" y="connsiteY6290"/>
                </a:cxn>
                <a:cxn ang="0">
                  <a:pos x="connsiteX6291" y="connsiteY6291"/>
                </a:cxn>
                <a:cxn ang="0">
                  <a:pos x="connsiteX6292" y="connsiteY6292"/>
                </a:cxn>
                <a:cxn ang="0">
                  <a:pos x="connsiteX6293" y="connsiteY6293"/>
                </a:cxn>
                <a:cxn ang="0">
                  <a:pos x="connsiteX6294" y="connsiteY6294"/>
                </a:cxn>
                <a:cxn ang="0">
                  <a:pos x="connsiteX6295" y="connsiteY6295"/>
                </a:cxn>
                <a:cxn ang="0">
                  <a:pos x="connsiteX6296" y="connsiteY6296"/>
                </a:cxn>
                <a:cxn ang="0">
                  <a:pos x="connsiteX6297" y="connsiteY6297"/>
                </a:cxn>
                <a:cxn ang="0">
                  <a:pos x="connsiteX6298" y="connsiteY6298"/>
                </a:cxn>
                <a:cxn ang="0">
                  <a:pos x="connsiteX6299" y="connsiteY6299"/>
                </a:cxn>
                <a:cxn ang="0">
                  <a:pos x="connsiteX6300" y="connsiteY6300"/>
                </a:cxn>
                <a:cxn ang="0">
                  <a:pos x="connsiteX6301" y="connsiteY6301"/>
                </a:cxn>
                <a:cxn ang="0">
                  <a:pos x="connsiteX6302" y="connsiteY6302"/>
                </a:cxn>
                <a:cxn ang="0">
                  <a:pos x="connsiteX6303" y="connsiteY6303"/>
                </a:cxn>
                <a:cxn ang="0">
                  <a:pos x="connsiteX6304" y="connsiteY6304"/>
                </a:cxn>
                <a:cxn ang="0">
                  <a:pos x="connsiteX6305" y="connsiteY6305"/>
                </a:cxn>
                <a:cxn ang="0">
                  <a:pos x="connsiteX6306" y="connsiteY6306"/>
                </a:cxn>
                <a:cxn ang="0">
                  <a:pos x="connsiteX6307" y="connsiteY6307"/>
                </a:cxn>
                <a:cxn ang="0">
                  <a:pos x="connsiteX6308" y="connsiteY6308"/>
                </a:cxn>
                <a:cxn ang="0">
                  <a:pos x="connsiteX6309" y="connsiteY6309"/>
                </a:cxn>
                <a:cxn ang="0">
                  <a:pos x="connsiteX6310" y="connsiteY6310"/>
                </a:cxn>
                <a:cxn ang="0">
                  <a:pos x="connsiteX6311" y="connsiteY6311"/>
                </a:cxn>
                <a:cxn ang="0">
                  <a:pos x="connsiteX6312" y="connsiteY6312"/>
                </a:cxn>
                <a:cxn ang="0">
                  <a:pos x="connsiteX6313" y="connsiteY6313"/>
                </a:cxn>
                <a:cxn ang="0">
                  <a:pos x="connsiteX6314" y="connsiteY6314"/>
                </a:cxn>
                <a:cxn ang="0">
                  <a:pos x="connsiteX6315" y="connsiteY6315"/>
                </a:cxn>
                <a:cxn ang="0">
                  <a:pos x="connsiteX6316" y="connsiteY6316"/>
                </a:cxn>
                <a:cxn ang="0">
                  <a:pos x="connsiteX6317" y="connsiteY6317"/>
                </a:cxn>
                <a:cxn ang="0">
                  <a:pos x="connsiteX6318" y="connsiteY6318"/>
                </a:cxn>
                <a:cxn ang="0">
                  <a:pos x="connsiteX6319" y="connsiteY6319"/>
                </a:cxn>
                <a:cxn ang="0">
                  <a:pos x="connsiteX6320" y="connsiteY6320"/>
                </a:cxn>
                <a:cxn ang="0">
                  <a:pos x="connsiteX6321" y="connsiteY6321"/>
                </a:cxn>
                <a:cxn ang="0">
                  <a:pos x="connsiteX6322" y="connsiteY6322"/>
                </a:cxn>
                <a:cxn ang="0">
                  <a:pos x="connsiteX6323" y="connsiteY6323"/>
                </a:cxn>
                <a:cxn ang="0">
                  <a:pos x="connsiteX6324" y="connsiteY6324"/>
                </a:cxn>
                <a:cxn ang="0">
                  <a:pos x="connsiteX6325" y="connsiteY6325"/>
                </a:cxn>
                <a:cxn ang="0">
                  <a:pos x="connsiteX6326" y="connsiteY6326"/>
                </a:cxn>
                <a:cxn ang="0">
                  <a:pos x="connsiteX6327" y="connsiteY6327"/>
                </a:cxn>
                <a:cxn ang="0">
                  <a:pos x="connsiteX6328" y="connsiteY6328"/>
                </a:cxn>
                <a:cxn ang="0">
                  <a:pos x="connsiteX6329" y="connsiteY6329"/>
                </a:cxn>
                <a:cxn ang="0">
                  <a:pos x="connsiteX6330" y="connsiteY6330"/>
                </a:cxn>
                <a:cxn ang="0">
                  <a:pos x="connsiteX6331" y="connsiteY6331"/>
                </a:cxn>
                <a:cxn ang="0">
                  <a:pos x="connsiteX6332" y="connsiteY6332"/>
                </a:cxn>
                <a:cxn ang="0">
                  <a:pos x="connsiteX6333" y="connsiteY6333"/>
                </a:cxn>
                <a:cxn ang="0">
                  <a:pos x="connsiteX6334" y="connsiteY6334"/>
                </a:cxn>
                <a:cxn ang="0">
                  <a:pos x="connsiteX6335" y="connsiteY6335"/>
                </a:cxn>
                <a:cxn ang="0">
                  <a:pos x="connsiteX6336" y="connsiteY6336"/>
                </a:cxn>
                <a:cxn ang="0">
                  <a:pos x="connsiteX6337" y="connsiteY6337"/>
                </a:cxn>
                <a:cxn ang="0">
                  <a:pos x="connsiteX6338" y="connsiteY6338"/>
                </a:cxn>
                <a:cxn ang="0">
                  <a:pos x="connsiteX6339" y="connsiteY6339"/>
                </a:cxn>
                <a:cxn ang="0">
                  <a:pos x="connsiteX6340" y="connsiteY6340"/>
                </a:cxn>
                <a:cxn ang="0">
                  <a:pos x="connsiteX6341" y="connsiteY6341"/>
                </a:cxn>
                <a:cxn ang="0">
                  <a:pos x="connsiteX6342" y="connsiteY6342"/>
                </a:cxn>
                <a:cxn ang="0">
                  <a:pos x="connsiteX6343" y="connsiteY6343"/>
                </a:cxn>
                <a:cxn ang="0">
                  <a:pos x="connsiteX6344" y="connsiteY6344"/>
                </a:cxn>
                <a:cxn ang="0">
                  <a:pos x="connsiteX6345" y="connsiteY6345"/>
                </a:cxn>
                <a:cxn ang="0">
                  <a:pos x="connsiteX6346" y="connsiteY6346"/>
                </a:cxn>
                <a:cxn ang="0">
                  <a:pos x="connsiteX6347" y="connsiteY6347"/>
                </a:cxn>
                <a:cxn ang="0">
                  <a:pos x="connsiteX6348" y="connsiteY6348"/>
                </a:cxn>
                <a:cxn ang="0">
                  <a:pos x="connsiteX6349" y="connsiteY6349"/>
                </a:cxn>
                <a:cxn ang="0">
                  <a:pos x="connsiteX6350" y="connsiteY6350"/>
                </a:cxn>
                <a:cxn ang="0">
                  <a:pos x="connsiteX6351" y="connsiteY6351"/>
                </a:cxn>
                <a:cxn ang="0">
                  <a:pos x="connsiteX6352" y="connsiteY6352"/>
                </a:cxn>
                <a:cxn ang="0">
                  <a:pos x="connsiteX6353" y="connsiteY6353"/>
                </a:cxn>
                <a:cxn ang="0">
                  <a:pos x="connsiteX6354" y="connsiteY6354"/>
                </a:cxn>
                <a:cxn ang="0">
                  <a:pos x="connsiteX6355" y="connsiteY6355"/>
                </a:cxn>
                <a:cxn ang="0">
                  <a:pos x="connsiteX6356" y="connsiteY6356"/>
                </a:cxn>
                <a:cxn ang="0">
                  <a:pos x="connsiteX6357" y="connsiteY6357"/>
                </a:cxn>
                <a:cxn ang="0">
                  <a:pos x="connsiteX6358" y="connsiteY6358"/>
                </a:cxn>
                <a:cxn ang="0">
                  <a:pos x="connsiteX6359" y="connsiteY6359"/>
                </a:cxn>
                <a:cxn ang="0">
                  <a:pos x="connsiteX6360" y="connsiteY6360"/>
                </a:cxn>
                <a:cxn ang="0">
                  <a:pos x="connsiteX6361" y="connsiteY6361"/>
                </a:cxn>
                <a:cxn ang="0">
                  <a:pos x="connsiteX6362" y="connsiteY6362"/>
                </a:cxn>
                <a:cxn ang="0">
                  <a:pos x="connsiteX6363" y="connsiteY6363"/>
                </a:cxn>
                <a:cxn ang="0">
                  <a:pos x="connsiteX6364" y="connsiteY6364"/>
                </a:cxn>
                <a:cxn ang="0">
                  <a:pos x="connsiteX6365" y="connsiteY6365"/>
                </a:cxn>
                <a:cxn ang="0">
                  <a:pos x="connsiteX6366" y="connsiteY6366"/>
                </a:cxn>
                <a:cxn ang="0">
                  <a:pos x="connsiteX6367" y="connsiteY6367"/>
                </a:cxn>
                <a:cxn ang="0">
                  <a:pos x="connsiteX6368" y="connsiteY6368"/>
                </a:cxn>
                <a:cxn ang="0">
                  <a:pos x="connsiteX6369" y="connsiteY6369"/>
                </a:cxn>
                <a:cxn ang="0">
                  <a:pos x="connsiteX6370" y="connsiteY6370"/>
                </a:cxn>
                <a:cxn ang="0">
                  <a:pos x="connsiteX6371" y="connsiteY6371"/>
                </a:cxn>
                <a:cxn ang="0">
                  <a:pos x="connsiteX6372" y="connsiteY6372"/>
                </a:cxn>
                <a:cxn ang="0">
                  <a:pos x="connsiteX6373" y="connsiteY6373"/>
                </a:cxn>
                <a:cxn ang="0">
                  <a:pos x="connsiteX6374" y="connsiteY6374"/>
                </a:cxn>
                <a:cxn ang="0">
                  <a:pos x="connsiteX6375" y="connsiteY6375"/>
                </a:cxn>
                <a:cxn ang="0">
                  <a:pos x="connsiteX6376" y="connsiteY6376"/>
                </a:cxn>
                <a:cxn ang="0">
                  <a:pos x="connsiteX6377" y="connsiteY6377"/>
                </a:cxn>
                <a:cxn ang="0">
                  <a:pos x="connsiteX6378" y="connsiteY6378"/>
                </a:cxn>
                <a:cxn ang="0">
                  <a:pos x="connsiteX6379" y="connsiteY6379"/>
                </a:cxn>
                <a:cxn ang="0">
                  <a:pos x="connsiteX6380" y="connsiteY6380"/>
                </a:cxn>
                <a:cxn ang="0">
                  <a:pos x="connsiteX6381" y="connsiteY6381"/>
                </a:cxn>
                <a:cxn ang="0">
                  <a:pos x="connsiteX6382" y="connsiteY6382"/>
                </a:cxn>
                <a:cxn ang="0">
                  <a:pos x="connsiteX6383" y="connsiteY6383"/>
                </a:cxn>
                <a:cxn ang="0">
                  <a:pos x="connsiteX6384" y="connsiteY6384"/>
                </a:cxn>
                <a:cxn ang="0">
                  <a:pos x="connsiteX6385" y="connsiteY6385"/>
                </a:cxn>
                <a:cxn ang="0">
                  <a:pos x="connsiteX6386" y="connsiteY6386"/>
                </a:cxn>
                <a:cxn ang="0">
                  <a:pos x="connsiteX6387" y="connsiteY6387"/>
                </a:cxn>
                <a:cxn ang="0">
                  <a:pos x="connsiteX6388" y="connsiteY6388"/>
                </a:cxn>
                <a:cxn ang="0">
                  <a:pos x="connsiteX6389" y="connsiteY6389"/>
                </a:cxn>
                <a:cxn ang="0">
                  <a:pos x="connsiteX6390" y="connsiteY6390"/>
                </a:cxn>
                <a:cxn ang="0">
                  <a:pos x="connsiteX6391" y="connsiteY6391"/>
                </a:cxn>
                <a:cxn ang="0">
                  <a:pos x="connsiteX6392" y="connsiteY6392"/>
                </a:cxn>
                <a:cxn ang="0">
                  <a:pos x="connsiteX6393" y="connsiteY6393"/>
                </a:cxn>
                <a:cxn ang="0">
                  <a:pos x="connsiteX6394" y="connsiteY6394"/>
                </a:cxn>
                <a:cxn ang="0">
                  <a:pos x="connsiteX6395" y="connsiteY6395"/>
                </a:cxn>
                <a:cxn ang="0">
                  <a:pos x="connsiteX6396" y="connsiteY6396"/>
                </a:cxn>
                <a:cxn ang="0">
                  <a:pos x="connsiteX6397" y="connsiteY6397"/>
                </a:cxn>
                <a:cxn ang="0">
                  <a:pos x="connsiteX6398" y="connsiteY6398"/>
                </a:cxn>
                <a:cxn ang="0">
                  <a:pos x="connsiteX6399" y="connsiteY6399"/>
                </a:cxn>
                <a:cxn ang="0">
                  <a:pos x="connsiteX6400" y="connsiteY6400"/>
                </a:cxn>
                <a:cxn ang="0">
                  <a:pos x="connsiteX6401" y="connsiteY6401"/>
                </a:cxn>
                <a:cxn ang="0">
                  <a:pos x="connsiteX6402" y="connsiteY6402"/>
                </a:cxn>
                <a:cxn ang="0">
                  <a:pos x="connsiteX6403" y="connsiteY6403"/>
                </a:cxn>
                <a:cxn ang="0">
                  <a:pos x="connsiteX6404" y="connsiteY6404"/>
                </a:cxn>
                <a:cxn ang="0">
                  <a:pos x="connsiteX6405" y="connsiteY6405"/>
                </a:cxn>
                <a:cxn ang="0">
                  <a:pos x="connsiteX6406" y="connsiteY6406"/>
                </a:cxn>
                <a:cxn ang="0">
                  <a:pos x="connsiteX6407" y="connsiteY6407"/>
                </a:cxn>
                <a:cxn ang="0">
                  <a:pos x="connsiteX6408" y="connsiteY6408"/>
                </a:cxn>
                <a:cxn ang="0">
                  <a:pos x="connsiteX6409" y="connsiteY6409"/>
                </a:cxn>
                <a:cxn ang="0">
                  <a:pos x="connsiteX6410" y="connsiteY6410"/>
                </a:cxn>
                <a:cxn ang="0">
                  <a:pos x="connsiteX6411" y="connsiteY6411"/>
                </a:cxn>
                <a:cxn ang="0">
                  <a:pos x="connsiteX6412" y="connsiteY6412"/>
                </a:cxn>
                <a:cxn ang="0">
                  <a:pos x="connsiteX6413" y="connsiteY6413"/>
                </a:cxn>
                <a:cxn ang="0">
                  <a:pos x="connsiteX6414" y="connsiteY6414"/>
                </a:cxn>
                <a:cxn ang="0">
                  <a:pos x="connsiteX6415" y="connsiteY6415"/>
                </a:cxn>
                <a:cxn ang="0">
                  <a:pos x="connsiteX6416" y="connsiteY6416"/>
                </a:cxn>
                <a:cxn ang="0">
                  <a:pos x="connsiteX6417" y="connsiteY6417"/>
                </a:cxn>
                <a:cxn ang="0">
                  <a:pos x="connsiteX6418" y="connsiteY6418"/>
                </a:cxn>
                <a:cxn ang="0">
                  <a:pos x="connsiteX6419" y="connsiteY6419"/>
                </a:cxn>
                <a:cxn ang="0">
                  <a:pos x="connsiteX6420" y="connsiteY6420"/>
                </a:cxn>
                <a:cxn ang="0">
                  <a:pos x="connsiteX6421" y="connsiteY6421"/>
                </a:cxn>
                <a:cxn ang="0">
                  <a:pos x="connsiteX6422" y="connsiteY6422"/>
                </a:cxn>
                <a:cxn ang="0">
                  <a:pos x="connsiteX6423" y="connsiteY6423"/>
                </a:cxn>
                <a:cxn ang="0">
                  <a:pos x="connsiteX6424" y="connsiteY6424"/>
                </a:cxn>
                <a:cxn ang="0">
                  <a:pos x="connsiteX6425" y="connsiteY6425"/>
                </a:cxn>
                <a:cxn ang="0">
                  <a:pos x="connsiteX6426" y="connsiteY6426"/>
                </a:cxn>
                <a:cxn ang="0">
                  <a:pos x="connsiteX6427" y="connsiteY6427"/>
                </a:cxn>
                <a:cxn ang="0">
                  <a:pos x="connsiteX6428" y="connsiteY6428"/>
                </a:cxn>
                <a:cxn ang="0">
                  <a:pos x="connsiteX6429" y="connsiteY6429"/>
                </a:cxn>
                <a:cxn ang="0">
                  <a:pos x="connsiteX6430" y="connsiteY6430"/>
                </a:cxn>
                <a:cxn ang="0">
                  <a:pos x="connsiteX6431" y="connsiteY6431"/>
                </a:cxn>
                <a:cxn ang="0">
                  <a:pos x="connsiteX6432" y="connsiteY6432"/>
                </a:cxn>
                <a:cxn ang="0">
                  <a:pos x="connsiteX6433" y="connsiteY6433"/>
                </a:cxn>
                <a:cxn ang="0">
                  <a:pos x="connsiteX6434" y="connsiteY6434"/>
                </a:cxn>
                <a:cxn ang="0">
                  <a:pos x="connsiteX6435" y="connsiteY6435"/>
                </a:cxn>
                <a:cxn ang="0">
                  <a:pos x="connsiteX6436" y="connsiteY6436"/>
                </a:cxn>
                <a:cxn ang="0">
                  <a:pos x="connsiteX6437" y="connsiteY6437"/>
                </a:cxn>
                <a:cxn ang="0">
                  <a:pos x="connsiteX6438" y="connsiteY6438"/>
                </a:cxn>
                <a:cxn ang="0">
                  <a:pos x="connsiteX6439" y="connsiteY6439"/>
                </a:cxn>
                <a:cxn ang="0">
                  <a:pos x="connsiteX6440" y="connsiteY6440"/>
                </a:cxn>
                <a:cxn ang="0">
                  <a:pos x="connsiteX6441" y="connsiteY6441"/>
                </a:cxn>
                <a:cxn ang="0">
                  <a:pos x="connsiteX6442" y="connsiteY6442"/>
                </a:cxn>
                <a:cxn ang="0">
                  <a:pos x="connsiteX6443" y="connsiteY6443"/>
                </a:cxn>
                <a:cxn ang="0">
                  <a:pos x="connsiteX6444" y="connsiteY6444"/>
                </a:cxn>
                <a:cxn ang="0">
                  <a:pos x="connsiteX6445" y="connsiteY6445"/>
                </a:cxn>
                <a:cxn ang="0">
                  <a:pos x="connsiteX6446" y="connsiteY6446"/>
                </a:cxn>
                <a:cxn ang="0">
                  <a:pos x="connsiteX6447" y="connsiteY6447"/>
                </a:cxn>
                <a:cxn ang="0">
                  <a:pos x="connsiteX6448" y="connsiteY6448"/>
                </a:cxn>
                <a:cxn ang="0">
                  <a:pos x="connsiteX6449" y="connsiteY6449"/>
                </a:cxn>
                <a:cxn ang="0">
                  <a:pos x="connsiteX6450" y="connsiteY6450"/>
                </a:cxn>
                <a:cxn ang="0">
                  <a:pos x="connsiteX6451" y="connsiteY6451"/>
                </a:cxn>
                <a:cxn ang="0">
                  <a:pos x="connsiteX6452" y="connsiteY6452"/>
                </a:cxn>
                <a:cxn ang="0">
                  <a:pos x="connsiteX6453" y="connsiteY6453"/>
                </a:cxn>
                <a:cxn ang="0">
                  <a:pos x="connsiteX6454" y="connsiteY6454"/>
                </a:cxn>
                <a:cxn ang="0">
                  <a:pos x="connsiteX6455" y="connsiteY6455"/>
                </a:cxn>
                <a:cxn ang="0">
                  <a:pos x="connsiteX6456" y="connsiteY6456"/>
                </a:cxn>
                <a:cxn ang="0">
                  <a:pos x="connsiteX6457" y="connsiteY6457"/>
                </a:cxn>
                <a:cxn ang="0">
                  <a:pos x="connsiteX6458" y="connsiteY6458"/>
                </a:cxn>
                <a:cxn ang="0">
                  <a:pos x="connsiteX6459" y="connsiteY6459"/>
                </a:cxn>
                <a:cxn ang="0">
                  <a:pos x="connsiteX6460" y="connsiteY6460"/>
                </a:cxn>
                <a:cxn ang="0">
                  <a:pos x="connsiteX6461" y="connsiteY6461"/>
                </a:cxn>
                <a:cxn ang="0">
                  <a:pos x="connsiteX6462" y="connsiteY6462"/>
                </a:cxn>
                <a:cxn ang="0">
                  <a:pos x="connsiteX6463" y="connsiteY6463"/>
                </a:cxn>
                <a:cxn ang="0">
                  <a:pos x="connsiteX6464" y="connsiteY6464"/>
                </a:cxn>
                <a:cxn ang="0">
                  <a:pos x="connsiteX6465" y="connsiteY6465"/>
                </a:cxn>
                <a:cxn ang="0">
                  <a:pos x="connsiteX6466" y="connsiteY6466"/>
                </a:cxn>
                <a:cxn ang="0">
                  <a:pos x="connsiteX6467" y="connsiteY6467"/>
                </a:cxn>
                <a:cxn ang="0">
                  <a:pos x="connsiteX6468" y="connsiteY6468"/>
                </a:cxn>
                <a:cxn ang="0">
                  <a:pos x="connsiteX6469" y="connsiteY6469"/>
                </a:cxn>
                <a:cxn ang="0">
                  <a:pos x="connsiteX6470" y="connsiteY6470"/>
                </a:cxn>
                <a:cxn ang="0">
                  <a:pos x="connsiteX6471" y="connsiteY6471"/>
                </a:cxn>
                <a:cxn ang="0">
                  <a:pos x="connsiteX6472" y="connsiteY6472"/>
                </a:cxn>
                <a:cxn ang="0">
                  <a:pos x="connsiteX6473" y="connsiteY6473"/>
                </a:cxn>
                <a:cxn ang="0">
                  <a:pos x="connsiteX6474" y="connsiteY6474"/>
                </a:cxn>
                <a:cxn ang="0">
                  <a:pos x="connsiteX6475" y="connsiteY6475"/>
                </a:cxn>
                <a:cxn ang="0">
                  <a:pos x="connsiteX6476" y="connsiteY6476"/>
                </a:cxn>
                <a:cxn ang="0">
                  <a:pos x="connsiteX6477" y="connsiteY6477"/>
                </a:cxn>
                <a:cxn ang="0">
                  <a:pos x="connsiteX6478" y="connsiteY6478"/>
                </a:cxn>
                <a:cxn ang="0">
                  <a:pos x="connsiteX6479" y="connsiteY6479"/>
                </a:cxn>
                <a:cxn ang="0">
                  <a:pos x="connsiteX6480" y="connsiteY6480"/>
                </a:cxn>
                <a:cxn ang="0">
                  <a:pos x="connsiteX6481" y="connsiteY6481"/>
                </a:cxn>
                <a:cxn ang="0">
                  <a:pos x="connsiteX6482" y="connsiteY6482"/>
                </a:cxn>
                <a:cxn ang="0">
                  <a:pos x="connsiteX6483" y="connsiteY6483"/>
                </a:cxn>
                <a:cxn ang="0">
                  <a:pos x="connsiteX6484" y="connsiteY6484"/>
                </a:cxn>
                <a:cxn ang="0">
                  <a:pos x="connsiteX6485" y="connsiteY6485"/>
                </a:cxn>
                <a:cxn ang="0">
                  <a:pos x="connsiteX6486" y="connsiteY6486"/>
                </a:cxn>
                <a:cxn ang="0">
                  <a:pos x="connsiteX6487" y="connsiteY6487"/>
                </a:cxn>
                <a:cxn ang="0">
                  <a:pos x="connsiteX6488" y="connsiteY6488"/>
                </a:cxn>
                <a:cxn ang="0">
                  <a:pos x="connsiteX6489" y="connsiteY6489"/>
                </a:cxn>
                <a:cxn ang="0">
                  <a:pos x="connsiteX6490" y="connsiteY6490"/>
                </a:cxn>
                <a:cxn ang="0">
                  <a:pos x="connsiteX6491" y="connsiteY6491"/>
                </a:cxn>
                <a:cxn ang="0">
                  <a:pos x="connsiteX6492" y="connsiteY6492"/>
                </a:cxn>
                <a:cxn ang="0">
                  <a:pos x="connsiteX6493" y="connsiteY6493"/>
                </a:cxn>
                <a:cxn ang="0">
                  <a:pos x="connsiteX6494" y="connsiteY6494"/>
                </a:cxn>
                <a:cxn ang="0">
                  <a:pos x="connsiteX6495" y="connsiteY6495"/>
                </a:cxn>
                <a:cxn ang="0">
                  <a:pos x="connsiteX6496" y="connsiteY6496"/>
                </a:cxn>
                <a:cxn ang="0">
                  <a:pos x="connsiteX6497" y="connsiteY6497"/>
                </a:cxn>
                <a:cxn ang="0">
                  <a:pos x="connsiteX6498" y="connsiteY6498"/>
                </a:cxn>
                <a:cxn ang="0">
                  <a:pos x="connsiteX6499" y="connsiteY6499"/>
                </a:cxn>
                <a:cxn ang="0">
                  <a:pos x="connsiteX6500" y="connsiteY6500"/>
                </a:cxn>
                <a:cxn ang="0">
                  <a:pos x="connsiteX6501" y="connsiteY6501"/>
                </a:cxn>
                <a:cxn ang="0">
                  <a:pos x="connsiteX6502" y="connsiteY6502"/>
                </a:cxn>
                <a:cxn ang="0">
                  <a:pos x="connsiteX6503" y="connsiteY6503"/>
                </a:cxn>
                <a:cxn ang="0">
                  <a:pos x="connsiteX6504" y="connsiteY6504"/>
                </a:cxn>
                <a:cxn ang="0">
                  <a:pos x="connsiteX6505" y="connsiteY6505"/>
                </a:cxn>
                <a:cxn ang="0">
                  <a:pos x="connsiteX6506" y="connsiteY6506"/>
                </a:cxn>
                <a:cxn ang="0">
                  <a:pos x="connsiteX6507" y="connsiteY6507"/>
                </a:cxn>
                <a:cxn ang="0">
                  <a:pos x="connsiteX6508" y="connsiteY6508"/>
                </a:cxn>
                <a:cxn ang="0">
                  <a:pos x="connsiteX6509" y="connsiteY6509"/>
                </a:cxn>
                <a:cxn ang="0">
                  <a:pos x="connsiteX6510" y="connsiteY6510"/>
                </a:cxn>
                <a:cxn ang="0">
                  <a:pos x="connsiteX6511" y="connsiteY6511"/>
                </a:cxn>
                <a:cxn ang="0">
                  <a:pos x="connsiteX6512" y="connsiteY6512"/>
                </a:cxn>
                <a:cxn ang="0">
                  <a:pos x="connsiteX6513" y="connsiteY6513"/>
                </a:cxn>
                <a:cxn ang="0">
                  <a:pos x="connsiteX6514" y="connsiteY6514"/>
                </a:cxn>
                <a:cxn ang="0">
                  <a:pos x="connsiteX6515" y="connsiteY6515"/>
                </a:cxn>
                <a:cxn ang="0">
                  <a:pos x="connsiteX6516" y="connsiteY6516"/>
                </a:cxn>
                <a:cxn ang="0">
                  <a:pos x="connsiteX6517" y="connsiteY6517"/>
                </a:cxn>
                <a:cxn ang="0">
                  <a:pos x="connsiteX6518" y="connsiteY6518"/>
                </a:cxn>
                <a:cxn ang="0">
                  <a:pos x="connsiteX6519" y="connsiteY6519"/>
                </a:cxn>
                <a:cxn ang="0">
                  <a:pos x="connsiteX6520" y="connsiteY6520"/>
                </a:cxn>
                <a:cxn ang="0">
                  <a:pos x="connsiteX6521" y="connsiteY6521"/>
                </a:cxn>
                <a:cxn ang="0">
                  <a:pos x="connsiteX6522" y="connsiteY6522"/>
                </a:cxn>
                <a:cxn ang="0">
                  <a:pos x="connsiteX6523" y="connsiteY6523"/>
                </a:cxn>
                <a:cxn ang="0">
                  <a:pos x="connsiteX6524" y="connsiteY6524"/>
                </a:cxn>
                <a:cxn ang="0">
                  <a:pos x="connsiteX6525" y="connsiteY6525"/>
                </a:cxn>
                <a:cxn ang="0">
                  <a:pos x="connsiteX6526" y="connsiteY6526"/>
                </a:cxn>
                <a:cxn ang="0">
                  <a:pos x="connsiteX6527" y="connsiteY6527"/>
                </a:cxn>
                <a:cxn ang="0">
                  <a:pos x="connsiteX6528" y="connsiteY6528"/>
                </a:cxn>
                <a:cxn ang="0">
                  <a:pos x="connsiteX6529" y="connsiteY6529"/>
                </a:cxn>
                <a:cxn ang="0">
                  <a:pos x="connsiteX6530" y="connsiteY6530"/>
                </a:cxn>
                <a:cxn ang="0">
                  <a:pos x="connsiteX6531" y="connsiteY6531"/>
                </a:cxn>
                <a:cxn ang="0">
                  <a:pos x="connsiteX6532" y="connsiteY6532"/>
                </a:cxn>
                <a:cxn ang="0">
                  <a:pos x="connsiteX6533" y="connsiteY6533"/>
                </a:cxn>
                <a:cxn ang="0">
                  <a:pos x="connsiteX6534" y="connsiteY6534"/>
                </a:cxn>
                <a:cxn ang="0">
                  <a:pos x="connsiteX6535" y="connsiteY6535"/>
                </a:cxn>
                <a:cxn ang="0">
                  <a:pos x="connsiteX6536" y="connsiteY6536"/>
                </a:cxn>
                <a:cxn ang="0">
                  <a:pos x="connsiteX6537" y="connsiteY6537"/>
                </a:cxn>
                <a:cxn ang="0">
                  <a:pos x="connsiteX6538" y="connsiteY6538"/>
                </a:cxn>
                <a:cxn ang="0">
                  <a:pos x="connsiteX6539" y="connsiteY6539"/>
                </a:cxn>
                <a:cxn ang="0">
                  <a:pos x="connsiteX6540" y="connsiteY6540"/>
                </a:cxn>
                <a:cxn ang="0">
                  <a:pos x="connsiteX6541" y="connsiteY6541"/>
                </a:cxn>
                <a:cxn ang="0">
                  <a:pos x="connsiteX6542" y="connsiteY6542"/>
                </a:cxn>
                <a:cxn ang="0">
                  <a:pos x="connsiteX6543" y="connsiteY6543"/>
                </a:cxn>
                <a:cxn ang="0">
                  <a:pos x="connsiteX6544" y="connsiteY6544"/>
                </a:cxn>
                <a:cxn ang="0">
                  <a:pos x="connsiteX6545" y="connsiteY6545"/>
                </a:cxn>
                <a:cxn ang="0">
                  <a:pos x="connsiteX6546" y="connsiteY6546"/>
                </a:cxn>
                <a:cxn ang="0">
                  <a:pos x="connsiteX6547" y="connsiteY6547"/>
                </a:cxn>
                <a:cxn ang="0">
                  <a:pos x="connsiteX6548" y="connsiteY6548"/>
                </a:cxn>
                <a:cxn ang="0">
                  <a:pos x="connsiteX6549" y="connsiteY6549"/>
                </a:cxn>
                <a:cxn ang="0">
                  <a:pos x="connsiteX6550" y="connsiteY6550"/>
                </a:cxn>
                <a:cxn ang="0">
                  <a:pos x="connsiteX6551" y="connsiteY6551"/>
                </a:cxn>
                <a:cxn ang="0">
                  <a:pos x="connsiteX6552" y="connsiteY6552"/>
                </a:cxn>
                <a:cxn ang="0">
                  <a:pos x="connsiteX6553" y="connsiteY6553"/>
                </a:cxn>
                <a:cxn ang="0">
                  <a:pos x="connsiteX6554" y="connsiteY6554"/>
                </a:cxn>
                <a:cxn ang="0">
                  <a:pos x="connsiteX6555" y="connsiteY6555"/>
                </a:cxn>
                <a:cxn ang="0">
                  <a:pos x="connsiteX6556" y="connsiteY6556"/>
                </a:cxn>
                <a:cxn ang="0">
                  <a:pos x="connsiteX6557" y="connsiteY6557"/>
                </a:cxn>
                <a:cxn ang="0">
                  <a:pos x="connsiteX6558" y="connsiteY6558"/>
                </a:cxn>
                <a:cxn ang="0">
                  <a:pos x="connsiteX6559" y="connsiteY6559"/>
                </a:cxn>
                <a:cxn ang="0">
                  <a:pos x="connsiteX6560" y="connsiteY6560"/>
                </a:cxn>
                <a:cxn ang="0">
                  <a:pos x="connsiteX6561" y="connsiteY6561"/>
                </a:cxn>
                <a:cxn ang="0">
                  <a:pos x="connsiteX6562" y="connsiteY6562"/>
                </a:cxn>
                <a:cxn ang="0">
                  <a:pos x="connsiteX6563" y="connsiteY6563"/>
                </a:cxn>
                <a:cxn ang="0">
                  <a:pos x="connsiteX6564" y="connsiteY6564"/>
                </a:cxn>
                <a:cxn ang="0">
                  <a:pos x="connsiteX6565" y="connsiteY6565"/>
                </a:cxn>
                <a:cxn ang="0">
                  <a:pos x="connsiteX6566" y="connsiteY6566"/>
                </a:cxn>
                <a:cxn ang="0">
                  <a:pos x="connsiteX6567" y="connsiteY6567"/>
                </a:cxn>
                <a:cxn ang="0">
                  <a:pos x="connsiteX6568" y="connsiteY6568"/>
                </a:cxn>
                <a:cxn ang="0">
                  <a:pos x="connsiteX6569" y="connsiteY6569"/>
                </a:cxn>
                <a:cxn ang="0">
                  <a:pos x="connsiteX6570" y="connsiteY6570"/>
                </a:cxn>
                <a:cxn ang="0">
                  <a:pos x="connsiteX6571" y="connsiteY6571"/>
                </a:cxn>
                <a:cxn ang="0">
                  <a:pos x="connsiteX6572" y="connsiteY6572"/>
                </a:cxn>
                <a:cxn ang="0">
                  <a:pos x="connsiteX6573" y="connsiteY6573"/>
                </a:cxn>
                <a:cxn ang="0">
                  <a:pos x="connsiteX6574" y="connsiteY6574"/>
                </a:cxn>
                <a:cxn ang="0">
                  <a:pos x="connsiteX6575" y="connsiteY6575"/>
                </a:cxn>
                <a:cxn ang="0">
                  <a:pos x="connsiteX6576" y="connsiteY6576"/>
                </a:cxn>
                <a:cxn ang="0">
                  <a:pos x="connsiteX6577" y="connsiteY6577"/>
                </a:cxn>
                <a:cxn ang="0">
                  <a:pos x="connsiteX6578" y="connsiteY6578"/>
                </a:cxn>
                <a:cxn ang="0">
                  <a:pos x="connsiteX6579" y="connsiteY6579"/>
                </a:cxn>
                <a:cxn ang="0">
                  <a:pos x="connsiteX6580" y="connsiteY6580"/>
                </a:cxn>
                <a:cxn ang="0">
                  <a:pos x="connsiteX6581" y="connsiteY6581"/>
                </a:cxn>
                <a:cxn ang="0">
                  <a:pos x="connsiteX6582" y="connsiteY6582"/>
                </a:cxn>
                <a:cxn ang="0">
                  <a:pos x="connsiteX6583" y="connsiteY6583"/>
                </a:cxn>
                <a:cxn ang="0">
                  <a:pos x="connsiteX6584" y="connsiteY6584"/>
                </a:cxn>
                <a:cxn ang="0">
                  <a:pos x="connsiteX6585" y="connsiteY6585"/>
                </a:cxn>
                <a:cxn ang="0">
                  <a:pos x="connsiteX6586" y="connsiteY6586"/>
                </a:cxn>
                <a:cxn ang="0">
                  <a:pos x="connsiteX6587" y="connsiteY6587"/>
                </a:cxn>
                <a:cxn ang="0">
                  <a:pos x="connsiteX6588" y="connsiteY6588"/>
                </a:cxn>
                <a:cxn ang="0">
                  <a:pos x="connsiteX6589" y="connsiteY6589"/>
                </a:cxn>
                <a:cxn ang="0">
                  <a:pos x="connsiteX6590" y="connsiteY6590"/>
                </a:cxn>
                <a:cxn ang="0">
                  <a:pos x="connsiteX6591" y="connsiteY6591"/>
                </a:cxn>
                <a:cxn ang="0">
                  <a:pos x="connsiteX6592" y="connsiteY6592"/>
                </a:cxn>
                <a:cxn ang="0">
                  <a:pos x="connsiteX6593" y="connsiteY6593"/>
                </a:cxn>
                <a:cxn ang="0">
                  <a:pos x="connsiteX6594" y="connsiteY6594"/>
                </a:cxn>
                <a:cxn ang="0">
                  <a:pos x="connsiteX6595" y="connsiteY6595"/>
                </a:cxn>
                <a:cxn ang="0">
                  <a:pos x="connsiteX6596" y="connsiteY6596"/>
                </a:cxn>
                <a:cxn ang="0">
                  <a:pos x="connsiteX6597" y="connsiteY6597"/>
                </a:cxn>
                <a:cxn ang="0">
                  <a:pos x="connsiteX6598" y="connsiteY6598"/>
                </a:cxn>
                <a:cxn ang="0">
                  <a:pos x="connsiteX6599" y="connsiteY6599"/>
                </a:cxn>
                <a:cxn ang="0">
                  <a:pos x="connsiteX6600" y="connsiteY6600"/>
                </a:cxn>
                <a:cxn ang="0">
                  <a:pos x="connsiteX6601" y="connsiteY6601"/>
                </a:cxn>
                <a:cxn ang="0">
                  <a:pos x="connsiteX6602" y="connsiteY6602"/>
                </a:cxn>
                <a:cxn ang="0">
                  <a:pos x="connsiteX6603" y="connsiteY6603"/>
                </a:cxn>
                <a:cxn ang="0">
                  <a:pos x="connsiteX6604" y="connsiteY6604"/>
                </a:cxn>
                <a:cxn ang="0">
                  <a:pos x="connsiteX6605" y="connsiteY6605"/>
                </a:cxn>
                <a:cxn ang="0">
                  <a:pos x="connsiteX6606" y="connsiteY6606"/>
                </a:cxn>
                <a:cxn ang="0">
                  <a:pos x="connsiteX6607" y="connsiteY6607"/>
                </a:cxn>
                <a:cxn ang="0">
                  <a:pos x="connsiteX6608" y="connsiteY6608"/>
                </a:cxn>
                <a:cxn ang="0">
                  <a:pos x="connsiteX6609" y="connsiteY6609"/>
                </a:cxn>
                <a:cxn ang="0">
                  <a:pos x="connsiteX6610" y="connsiteY6610"/>
                </a:cxn>
                <a:cxn ang="0">
                  <a:pos x="connsiteX6611" y="connsiteY6611"/>
                </a:cxn>
                <a:cxn ang="0">
                  <a:pos x="connsiteX6612" y="connsiteY6612"/>
                </a:cxn>
                <a:cxn ang="0">
                  <a:pos x="connsiteX6613" y="connsiteY6613"/>
                </a:cxn>
                <a:cxn ang="0">
                  <a:pos x="connsiteX6614" y="connsiteY6614"/>
                </a:cxn>
                <a:cxn ang="0">
                  <a:pos x="connsiteX6615" y="connsiteY6615"/>
                </a:cxn>
                <a:cxn ang="0">
                  <a:pos x="connsiteX6616" y="connsiteY6616"/>
                </a:cxn>
                <a:cxn ang="0">
                  <a:pos x="connsiteX6617" y="connsiteY6617"/>
                </a:cxn>
                <a:cxn ang="0">
                  <a:pos x="connsiteX6618" y="connsiteY6618"/>
                </a:cxn>
                <a:cxn ang="0">
                  <a:pos x="connsiteX6619" y="connsiteY6619"/>
                </a:cxn>
                <a:cxn ang="0">
                  <a:pos x="connsiteX6620" y="connsiteY6620"/>
                </a:cxn>
                <a:cxn ang="0">
                  <a:pos x="connsiteX6621" y="connsiteY6621"/>
                </a:cxn>
                <a:cxn ang="0">
                  <a:pos x="connsiteX6622" y="connsiteY6622"/>
                </a:cxn>
                <a:cxn ang="0">
                  <a:pos x="connsiteX6623" y="connsiteY6623"/>
                </a:cxn>
                <a:cxn ang="0">
                  <a:pos x="connsiteX6624" y="connsiteY6624"/>
                </a:cxn>
                <a:cxn ang="0">
                  <a:pos x="connsiteX6625" y="connsiteY6625"/>
                </a:cxn>
                <a:cxn ang="0">
                  <a:pos x="connsiteX6626" y="connsiteY6626"/>
                </a:cxn>
                <a:cxn ang="0">
                  <a:pos x="connsiteX6627" y="connsiteY6627"/>
                </a:cxn>
                <a:cxn ang="0">
                  <a:pos x="connsiteX6628" y="connsiteY6628"/>
                </a:cxn>
                <a:cxn ang="0">
                  <a:pos x="connsiteX6629" y="connsiteY6629"/>
                </a:cxn>
                <a:cxn ang="0">
                  <a:pos x="connsiteX6630" y="connsiteY6630"/>
                </a:cxn>
                <a:cxn ang="0">
                  <a:pos x="connsiteX6631" y="connsiteY6631"/>
                </a:cxn>
                <a:cxn ang="0">
                  <a:pos x="connsiteX6632" y="connsiteY6632"/>
                </a:cxn>
                <a:cxn ang="0">
                  <a:pos x="connsiteX6633" y="connsiteY6633"/>
                </a:cxn>
                <a:cxn ang="0">
                  <a:pos x="connsiteX6634" y="connsiteY6634"/>
                </a:cxn>
                <a:cxn ang="0">
                  <a:pos x="connsiteX6635" y="connsiteY6635"/>
                </a:cxn>
                <a:cxn ang="0">
                  <a:pos x="connsiteX6636" y="connsiteY6636"/>
                </a:cxn>
                <a:cxn ang="0">
                  <a:pos x="connsiteX6637" y="connsiteY6637"/>
                </a:cxn>
                <a:cxn ang="0">
                  <a:pos x="connsiteX6638" y="connsiteY6638"/>
                </a:cxn>
                <a:cxn ang="0">
                  <a:pos x="connsiteX6639" y="connsiteY6639"/>
                </a:cxn>
                <a:cxn ang="0">
                  <a:pos x="connsiteX6640" y="connsiteY6640"/>
                </a:cxn>
                <a:cxn ang="0">
                  <a:pos x="connsiteX6641" y="connsiteY6641"/>
                </a:cxn>
                <a:cxn ang="0">
                  <a:pos x="connsiteX6642" y="connsiteY6642"/>
                </a:cxn>
                <a:cxn ang="0">
                  <a:pos x="connsiteX6643" y="connsiteY6643"/>
                </a:cxn>
                <a:cxn ang="0">
                  <a:pos x="connsiteX6644" y="connsiteY6644"/>
                </a:cxn>
                <a:cxn ang="0">
                  <a:pos x="connsiteX6645" y="connsiteY6645"/>
                </a:cxn>
                <a:cxn ang="0">
                  <a:pos x="connsiteX6646" y="connsiteY6646"/>
                </a:cxn>
                <a:cxn ang="0">
                  <a:pos x="connsiteX6647" y="connsiteY6647"/>
                </a:cxn>
                <a:cxn ang="0">
                  <a:pos x="connsiteX6648" y="connsiteY6648"/>
                </a:cxn>
                <a:cxn ang="0">
                  <a:pos x="connsiteX6649" y="connsiteY6649"/>
                </a:cxn>
                <a:cxn ang="0">
                  <a:pos x="connsiteX6650" y="connsiteY6650"/>
                </a:cxn>
                <a:cxn ang="0">
                  <a:pos x="connsiteX6651" y="connsiteY6651"/>
                </a:cxn>
                <a:cxn ang="0">
                  <a:pos x="connsiteX6652" y="connsiteY6652"/>
                </a:cxn>
                <a:cxn ang="0">
                  <a:pos x="connsiteX6653" y="connsiteY6653"/>
                </a:cxn>
                <a:cxn ang="0">
                  <a:pos x="connsiteX6654" y="connsiteY6654"/>
                </a:cxn>
                <a:cxn ang="0">
                  <a:pos x="connsiteX6655" y="connsiteY6655"/>
                </a:cxn>
                <a:cxn ang="0">
                  <a:pos x="connsiteX6656" y="connsiteY6656"/>
                </a:cxn>
                <a:cxn ang="0">
                  <a:pos x="connsiteX6657" y="connsiteY6657"/>
                </a:cxn>
                <a:cxn ang="0">
                  <a:pos x="connsiteX6658" y="connsiteY6658"/>
                </a:cxn>
                <a:cxn ang="0">
                  <a:pos x="connsiteX6659" y="connsiteY6659"/>
                </a:cxn>
                <a:cxn ang="0">
                  <a:pos x="connsiteX6660" y="connsiteY6660"/>
                </a:cxn>
                <a:cxn ang="0">
                  <a:pos x="connsiteX6661" y="connsiteY6661"/>
                </a:cxn>
                <a:cxn ang="0">
                  <a:pos x="connsiteX6662" y="connsiteY6662"/>
                </a:cxn>
                <a:cxn ang="0">
                  <a:pos x="connsiteX6663" y="connsiteY6663"/>
                </a:cxn>
                <a:cxn ang="0">
                  <a:pos x="connsiteX6664" y="connsiteY6664"/>
                </a:cxn>
                <a:cxn ang="0">
                  <a:pos x="connsiteX6665" y="connsiteY6665"/>
                </a:cxn>
                <a:cxn ang="0">
                  <a:pos x="connsiteX6666" y="connsiteY6666"/>
                </a:cxn>
                <a:cxn ang="0">
                  <a:pos x="connsiteX6667" y="connsiteY6667"/>
                </a:cxn>
                <a:cxn ang="0">
                  <a:pos x="connsiteX6668" y="connsiteY6668"/>
                </a:cxn>
                <a:cxn ang="0">
                  <a:pos x="connsiteX6669" y="connsiteY6669"/>
                </a:cxn>
                <a:cxn ang="0">
                  <a:pos x="connsiteX6670" y="connsiteY6670"/>
                </a:cxn>
                <a:cxn ang="0">
                  <a:pos x="connsiteX6671" y="connsiteY6671"/>
                </a:cxn>
                <a:cxn ang="0">
                  <a:pos x="connsiteX6672" y="connsiteY6672"/>
                </a:cxn>
                <a:cxn ang="0">
                  <a:pos x="connsiteX6673" y="connsiteY6673"/>
                </a:cxn>
                <a:cxn ang="0">
                  <a:pos x="connsiteX6674" y="connsiteY6674"/>
                </a:cxn>
                <a:cxn ang="0">
                  <a:pos x="connsiteX6675" y="connsiteY6675"/>
                </a:cxn>
                <a:cxn ang="0">
                  <a:pos x="connsiteX6676" y="connsiteY6676"/>
                </a:cxn>
                <a:cxn ang="0">
                  <a:pos x="connsiteX6677" y="connsiteY6677"/>
                </a:cxn>
                <a:cxn ang="0">
                  <a:pos x="connsiteX6678" y="connsiteY6678"/>
                </a:cxn>
                <a:cxn ang="0">
                  <a:pos x="connsiteX6679" y="connsiteY6679"/>
                </a:cxn>
                <a:cxn ang="0">
                  <a:pos x="connsiteX6680" y="connsiteY6680"/>
                </a:cxn>
                <a:cxn ang="0">
                  <a:pos x="connsiteX6681" y="connsiteY6681"/>
                </a:cxn>
                <a:cxn ang="0">
                  <a:pos x="connsiteX6682" y="connsiteY6682"/>
                </a:cxn>
                <a:cxn ang="0">
                  <a:pos x="connsiteX6683" y="connsiteY6683"/>
                </a:cxn>
                <a:cxn ang="0">
                  <a:pos x="connsiteX6684" y="connsiteY6684"/>
                </a:cxn>
                <a:cxn ang="0">
                  <a:pos x="connsiteX6685" y="connsiteY6685"/>
                </a:cxn>
                <a:cxn ang="0">
                  <a:pos x="connsiteX6686" y="connsiteY6686"/>
                </a:cxn>
                <a:cxn ang="0">
                  <a:pos x="connsiteX6687" y="connsiteY6687"/>
                </a:cxn>
                <a:cxn ang="0">
                  <a:pos x="connsiteX6688" y="connsiteY6688"/>
                </a:cxn>
                <a:cxn ang="0">
                  <a:pos x="connsiteX6689" y="connsiteY6689"/>
                </a:cxn>
                <a:cxn ang="0">
                  <a:pos x="connsiteX6690" y="connsiteY6690"/>
                </a:cxn>
                <a:cxn ang="0">
                  <a:pos x="connsiteX6691" y="connsiteY6691"/>
                </a:cxn>
                <a:cxn ang="0">
                  <a:pos x="connsiteX6692" y="connsiteY6692"/>
                </a:cxn>
                <a:cxn ang="0">
                  <a:pos x="connsiteX6693" y="connsiteY6693"/>
                </a:cxn>
                <a:cxn ang="0">
                  <a:pos x="connsiteX6694" y="connsiteY6694"/>
                </a:cxn>
                <a:cxn ang="0">
                  <a:pos x="connsiteX6695" y="connsiteY6695"/>
                </a:cxn>
                <a:cxn ang="0">
                  <a:pos x="connsiteX6696" y="connsiteY6696"/>
                </a:cxn>
                <a:cxn ang="0">
                  <a:pos x="connsiteX6697" y="connsiteY6697"/>
                </a:cxn>
                <a:cxn ang="0">
                  <a:pos x="connsiteX6698" y="connsiteY6698"/>
                </a:cxn>
                <a:cxn ang="0">
                  <a:pos x="connsiteX6699" y="connsiteY6699"/>
                </a:cxn>
                <a:cxn ang="0">
                  <a:pos x="connsiteX6700" y="connsiteY6700"/>
                </a:cxn>
                <a:cxn ang="0">
                  <a:pos x="connsiteX6701" y="connsiteY6701"/>
                </a:cxn>
                <a:cxn ang="0">
                  <a:pos x="connsiteX6702" y="connsiteY6702"/>
                </a:cxn>
                <a:cxn ang="0">
                  <a:pos x="connsiteX6703" y="connsiteY6703"/>
                </a:cxn>
                <a:cxn ang="0">
                  <a:pos x="connsiteX6704" y="connsiteY6704"/>
                </a:cxn>
                <a:cxn ang="0">
                  <a:pos x="connsiteX6705" y="connsiteY6705"/>
                </a:cxn>
                <a:cxn ang="0">
                  <a:pos x="connsiteX6706" y="connsiteY6706"/>
                </a:cxn>
                <a:cxn ang="0">
                  <a:pos x="connsiteX6707" y="connsiteY6707"/>
                </a:cxn>
                <a:cxn ang="0">
                  <a:pos x="connsiteX6708" y="connsiteY6708"/>
                </a:cxn>
                <a:cxn ang="0">
                  <a:pos x="connsiteX6709" y="connsiteY6709"/>
                </a:cxn>
                <a:cxn ang="0">
                  <a:pos x="connsiteX6710" y="connsiteY6710"/>
                </a:cxn>
                <a:cxn ang="0">
                  <a:pos x="connsiteX6711" y="connsiteY6711"/>
                </a:cxn>
                <a:cxn ang="0">
                  <a:pos x="connsiteX6712" y="connsiteY6712"/>
                </a:cxn>
                <a:cxn ang="0">
                  <a:pos x="connsiteX6713" y="connsiteY6713"/>
                </a:cxn>
                <a:cxn ang="0">
                  <a:pos x="connsiteX6714" y="connsiteY6714"/>
                </a:cxn>
                <a:cxn ang="0">
                  <a:pos x="connsiteX6715" y="connsiteY6715"/>
                </a:cxn>
                <a:cxn ang="0">
                  <a:pos x="connsiteX6716" y="connsiteY6716"/>
                </a:cxn>
                <a:cxn ang="0">
                  <a:pos x="connsiteX6717" y="connsiteY6717"/>
                </a:cxn>
                <a:cxn ang="0">
                  <a:pos x="connsiteX6718" y="connsiteY6718"/>
                </a:cxn>
                <a:cxn ang="0">
                  <a:pos x="connsiteX6719" y="connsiteY6719"/>
                </a:cxn>
                <a:cxn ang="0">
                  <a:pos x="connsiteX6720" y="connsiteY6720"/>
                </a:cxn>
                <a:cxn ang="0">
                  <a:pos x="connsiteX6721" y="connsiteY6721"/>
                </a:cxn>
                <a:cxn ang="0">
                  <a:pos x="connsiteX6722" y="connsiteY6722"/>
                </a:cxn>
                <a:cxn ang="0">
                  <a:pos x="connsiteX6723" y="connsiteY6723"/>
                </a:cxn>
                <a:cxn ang="0">
                  <a:pos x="connsiteX6724" y="connsiteY6724"/>
                </a:cxn>
                <a:cxn ang="0">
                  <a:pos x="connsiteX6725" y="connsiteY6725"/>
                </a:cxn>
                <a:cxn ang="0">
                  <a:pos x="connsiteX6726" y="connsiteY6726"/>
                </a:cxn>
                <a:cxn ang="0">
                  <a:pos x="connsiteX6727" y="connsiteY6727"/>
                </a:cxn>
                <a:cxn ang="0">
                  <a:pos x="connsiteX6728" y="connsiteY6728"/>
                </a:cxn>
                <a:cxn ang="0">
                  <a:pos x="connsiteX6729" y="connsiteY6729"/>
                </a:cxn>
                <a:cxn ang="0">
                  <a:pos x="connsiteX6730" y="connsiteY6730"/>
                </a:cxn>
                <a:cxn ang="0">
                  <a:pos x="connsiteX6731" y="connsiteY6731"/>
                </a:cxn>
                <a:cxn ang="0">
                  <a:pos x="connsiteX6732" y="connsiteY6732"/>
                </a:cxn>
                <a:cxn ang="0">
                  <a:pos x="connsiteX6733" y="connsiteY6733"/>
                </a:cxn>
                <a:cxn ang="0">
                  <a:pos x="connsiteX6734" y="connsiteY6734"/>
                </a:cxn>
                <a:cxn ang="0">
                  <a:pos x="connsiteX6735" y="connsiteY6735"/>
                </a:cxn>
                <a:cxn ang="0">
                  <a:pos x="connsiteX6736" y="connsiteY6736"/>
                </a:cxn>
                <a:cxn ang="0">
                  <a:pos x="connsiteX6737" y="connsiteY6737"/>
                </a:cxn>
                <a:cxn ang="0">
                  <a:pos x="connsiteX6738" y="connsiteY6738"/>
                </a:cxn>
                <a:cxn ang="0">
                  <a:pos x="connsiteX6739" y="connsiteY6739"/>
                </a:cxn>
                <a:cxn ang="0">
                  <a:pos x="connsiteX6740" y="connsiteY6740"/>
                </a:cxn>
                <a:cxn ang="0">
                  <a:pos x="connsiteX6741" y="connsiteY6741"/>
                </a:cxn>
                <a:cxn ang="0">
                  <a:pos x="connsiteX6742" y="connsiteY6742"/>
                </a:cxn>
                <a:cxn ang="0">
                  <a:pos x="connsiteX6743" y="connsiteY6743"/>
                </a:cxn>
                <a:cxn ang="0">
                  <a:pos x="connsiteX6744" y="connsiteY6744"/>
                </a:cxn>
                <a:cxn ang="0">
                  <a:pos x="connsiteX6745" y="connsiteY6745"/>
                </a:cxn>
                <a:cxn ang="0">
                  <a:pos x="connsiteX6746" y="connsiteY6746"/>
                </a:cxn>
                <a:cxn ang="0">
                  <a:pos x="connsiteX6747" y="connsiteY6747"/>
                </a:cxn>
                <a:cxn ang="0">
                  <a:pos x="connsiteX6748" y="connsiteY6748"/>
                </a:cxn>
                <a:cxn ang="0">
                  <a:pos x="connsiteX6749" y="connsiteY6749"/>
                </a:cxn>
                <a:cxn ang="0">
                  <a:pos x="connsiteX6750" y="connsiteY6750"/>
                </a:cxn>
                <a:cxn ang="0">
                  <a:pos x="connsiteX6751" y="connsiteY6751"/>
                </a:cxn>
                <a:cxn ang="0">
                  <a:pos x="connsiteX6752" y="connsiteY6752"/>
                </a:cxn>
                <a:cxn ang="0">
                  <a:pos x="connsiteX6753" y="connsiteY6753"/>
                </a:cxn>
                <a:cxn ang="0">
                  <a:pos x="connsiteX6754" y="connsiteY6754"/>
                </a:cxn>
                <a:cxn ang="0">
                  <a:pos x="connsiteX6755" y="connsiteY6755"/>
                </a:cxn>
                <a:cxn ang="0">
                  <a:pos x="connsiteX6756" y="connsiteY6756"/>
                </a:cxn>
                <a:cxn ang="0">
                  <a:pos x="connsiteX6757" y="connsiteY6757"/>
                </a:cxn>
                <a:cxn ang="0">
                  <a:pos x="connsiteX6758" y="connsiteY6758"/>
                </a:cxn>
                <a:cxn ang="0">
                  <a:pos x="connsiteX6759" y="connsiteY6759"/>
                </a:cxn>
                <a:cxn ang="0">
                  <a:pos x="connsiteX6760" y="connsiteY6760"/>
                </a:cxn>
                <a:cxn ang="0">
                  <a:pos x="connsiteX6761" y="connsiteY6761"/>
                </a:cxn>
                <a:cxn ang="0">
                  <a:pos x="connsiteX6762" y="connsiteY6762"/>
                </a:cxn>
                <a:cxn ang="0">
                  <a:pos x="connsiteX6763" y="connsiteY6763"/>
                </a:cxn>
                <a:cxn ang="0">
                  <a:pos x="connsiteX6764" y="connsiteY6764"/>
                </a:cxn>
                <a:cxn ang="0">
                  <a:pos x="connsiteX6765" y="connsiteY6765"/>
                </a:cxn>
                <a:cxn ang="0">
                  <a:pos x="connsiteX6766" y="connsiteY6766"/>
                </a:cxn>
                <a:cxn ang="0">
                  <a:pos x="connsiteX6767" y="connsiteY6767"/>
                </a:cxn>
                <a:cxn ang="0">
                  <a:pos x="connsiteX6768" y="connsiteY6768"/>
                </a:cxn>
                <a:cxn ang="0">
                  <a:pos x="connsiteX6769" y="connsiteY6769"/>
                </a:cxn>
                <a:cxn ang="0">
                  <a:pos x="connsiteX6770" y="connsiteY6770"/>
                </a:cxn>
                <a:cxn ang="0">
                  <a:pos x="connsiteX6771" y="connsiteY6771"/>
                </a:cxn>
                <a:cxn ang="0">
                  <a:pos x="connsiteX6772" y="connsiteY6772"/>
                </a:cxn>
                <a:cxn ang="0">
                  <a:pos x="connsiteX6773" y="connsiteY6773"/>
                </a:cxn>
                <a:cxn ang="0">
                  <a:pos x="connsiteX6774" y="connsiteY6774"/>
                </a:cxn>
                <a:cxn ang="0">
                  <a:pos x="connsiteX6775" y="connsiteY6775"/>
                </a:cxn>
                <a:cxn ang="0">
                  <a:pos x="connsiteX6776" y="connsiteY6776"/>
                </a:cxn>
                <a:cxn ang="0">
                  <a:pos x="connsiteX6777" y="connsiteY6777"/>
                </a:cxn>
                <a:cxn ang="0">
                  <a:pos x="connsiteX6778" y="connsiteY6778"/>
                </a:cxn>
                <a:cxn ang="0">
                  <a:pos x="connsiteX6779" y="connsiteY6779"/>
                </a:cxn>
                <a:cxn ang="0">
                  <a:pos x="connsiteX6780" y="connsiteY6780"/>
                </a:cxn>
                <a:cxn ang="0">
                  <a:pos x="connsiteX6781" y="connsiteY6781"/>
                </a:cxn>
                <a:cxn ang="0">
                  <a:pos x="connsiteX6782" y="connsiteY6782"/>
                </a:cxn>
                <a:cxn ang="0">
                  <a:pos x="connsiteX6783" y="connsiteY6783"/>
                </a:cxn>
                <a:cxn ang="0">
                  <a:pos x="connsiteX6784" y="connsiteY6784"/>
                </a:cxn>
                <a:cxn ang="0">
                  <a:pos x="connsiteX6785" y="connsiteY6785"/>
                </a:cxn>
                <a:cxn ang="0">
                  <a:pos x="connsiteX6786" y="connsiteY6786"/>
                </a:cxn>
                <a:cxn ang="0">
                  <a:pos x="connsiteX6787" y="connsiteY6787"/>
                </a:cxn>
                <a:cxn ang="0">
                  <a:pos x="connsiteX6788" y="connsiteY6788"/>
                </a:cxn>
                <a:cxn ang="0">
                  <a:pos x="connsiteX6789" y="connsiteY6789"/>
                </a:cxn>
                <a:cxn ang="0">
                  <a:pos x="connsiteX6790" y="connsiteY6790"/>
                </a:cxn>
                <a:cxn ang="0">
                  <a:pos x="connsiteX6791" y="connsiteY6791"/>
                </a:cxn>
                <a:cxn ang="0">
                  <a:pos x="connsiteX6792" y="connsiteY6792"/>
                </a:cxn>
                <a:cxn ang="0">
                  <a:pos x="connsiteX6793" y="connsiteY6793"/>
                </a:cxn>
                <a:cxn ang="0">
                  <a:pos x="connsiteX6794" y="connsiteY6794"/>
                </a:cxn>
                <a:cxn ang="0">
                  <a:pos x="connsiteX6795" y="connsiteY6795"/>
                </a:cxn>
                <a:cxn ang="0">
                  <a:pos x="connsiteX6796" y="connsiteY6796"/>
                </a:cxn>
                <a:cxn ang="0">
                  <a:pos x="connsiteX6797" y="connsiteY6797"/>
                </a:cxn>
                <a:cxn ang="0">
                  <a:pos x="connsiteX6798" y="connsiteY6798"/>
                </a:cxn>
                <a:cxn ang="0">
                  <a:pos x="connsiteX6799" y="connsiteY6799"/>
                </a:cxn>
                <a:cxn ang="0">
                  <a:pos x="connsiteX6800" y="connsiteY6800"/>
                </a:cxn>
                <a:cxn ang="0">
                  <a:pos x="connsiteX6801" y="connsiteY6801"/>
                </a:cxn>
                <a:cxn ang="0">
                  <a:pos x="connsiteX6802" y="connsiteY6802"/>
                </a:cxn>
                <a:cxn ang="0">
                  <a:pos x="connsiteX6803" y="connsiteY6803"/>
                </a:cxn>
                <a:cxn ang="0">
                  <a:pos x="connsiteX6804" y="connsiteY6804"/>
                </a:cxn>
                <a:cxn ang="0">
                  <a:pos x="connsiteX6805" y="connsiteY6805"/>
                </a:cxn>
                <a:cxn ang="0">
                  <a:pos x="connsiteX6806" y="connsiteY6806"/>
                </a:cxn>
                <a:cxn ang="0">
                  <a:pos x="connsiteX6807" y="connsiteY6807"/>
                </a:cxn>
                <a:cxn ang="0">
                  <a:pos x="connsiteX6808" y="connsiteY6808"/>
                </a:cxn>
                <a:cxn ang="0">
                  <a:pos x="connsiteX6809" y="connsiteY6809"/>
                </a:cxn>
                <a:cxn ang="0">
                  <a:pos x="connsiteX6810" y="connsiteY6810"/>
                </a:cxn>
                <a:cxn ang="0">
                  <a:pos x="connsiteX6811" y="connsiteY6811"/>
                </a:cxn>
                <a:cxn ang="0">
                  <a:pos x="connsiteX6812" y="connsiteY6812"/>
                </a:cxn>
                <a:cxn ang="0">
                  <a:pos x="connsiteX6813" y="connsiteY6813"/>
                </a:cxn>
                <a:cxn ang="0">
                  <a:pos x="connsiteX6814" y="connsiteY6814"/>
                </a:cxn>
                <a:cxn ang="0">
                  <a:pos x="connsiteX6815" y="connsiteY6815"/>
                </a:cxn>
                <a:cxn ang="0">
                  <a:pos x="connsiteX6816" y="connsiteY6816"/>
                </a:cxn>
                <a:cxn ang="0">
                  <a:pos x="connsiteX6817" y="connsiteY6817"/>
                </a:cxn>
                <a:cxn ang="0">
                  <a:pos x="connsiteX6818" y="connsiteY6818"/>
                </a:cxn>
                <a:cxn ang="0">
                  <a:pos x="connsiteX6819" y="connsiteY6819"/>
                </a:cxn>
                <a:cxn ang="0">
                  <a:pos x="connsiteX6820" y="connsiteY6820"/>
                </a:cxn>
                <a:cxn ang="0">
                  <a:pos x="connsiteX6821" y="connsiteY6821"/>
                </a:cxn>
                <a:cxn ang="0">
                  <a:pos x="connsiteX6822" y="connsiteY6822"/>
                </a:cxn>
                <a:cxn ang="0">
                  <a:pos x="connsiteX6823" y="connsiteY6823"/>
                </a:cxn>
                <a:cxn ang="0">
                  <a:pos x="connsiteX6824" y="connsiteY6824"/>
                </a:cxn>
                <a:cxn ang="0">
                  <a:pos x="connsiteX6825" y="connsiteY6825"/>
                </a:cxn>
                <a:cxn ang="0">
                  <a:pos x="connsiteX6826" y="connsiteY6826"/>
                </a:cxn>
                <a:cxn ang="0">
                  <a:pos x="connsiteX6827" y="connsiteY6827"/>
                </a:cxn>
                <a:cxn ang="0">
                  <a:pos x="connsiteX6828" y="connsiteY6828"/>
                </a:cxn>
                <a:cxn ang="0">
                  <a:pos x="connsiteX6829" y="connsiteY6829"/>
                </a:cxn>
                <a:cxn ang="0">
                  <a:pos x="connsiteX6830" y="connsiteY6830"/>
                </a:cxn>
                <a:cxn ang="0">
                  <a:pos x="connsiteX6831" y="connsiteY6831"/>
                </a:cxn>
                <a:cxn ang="0">
                  <a:pos x="connsiteX6832" y="connsiteY6832"/>
                </a:cxn>
                <a:cxn ang="0">
                  <a:pos x="connsiteX6833" y="connsiteY6833"/>
                </a:cxn>
                <a:cxn ang="0">
                  <a:pos x="connsiteX6834" y="connsiteY6834"/>
                </a:cxn>
                <a:cxn ang="0">
                  <a:pos x="connsiteX6835" y="connsiteY6835"/>
                </a:cxn>
                <a:cxn ang="0">
                  <a:pos x="connsiteX6836" y="connsiteY6836"/>
                </a:cxn>
                <a:cxn ang="0">
                  <a:pos x="connsiteX6837" y="connsiteY6837"/>
                </a:cxn>
                <a:cxn ang="0">
                  <a:pos x="connsiteX6838" y="connsiteY6838"/>
                </a:cxn>
                <a:cxn ang="0">
                  <a:pos x="connsiteX6839" y="connsiteY6839"/>
                </a:cxn>
                <a:cxn ang="0">
                  <a:pos x="connsiteX6840" y="connsiteY6840"/>
                </a:cxn>
                <a:cxn ang="0">
                  <a:pos x="connsiteX6841" y="connsiteY6841"/>
                </a:cxn>
                <a:cxn ang="0">
                  <a:pos x="connsiteX6842" y="connsiteY6842"/>
                </a:cxn>
                <a:cxn ang="0">
                  <a:pos x="connsiteX6843" y="connsiteY6843"/>
                </a:cxn>
                <a:cxn ang="0">
                  <a:pos x="connsiteX6844" y="connsiteY6844"/>
                </a:cxn>
                <a:cxn ang="0">
                  <a:pos x="connsiteX6845" y="connsiteY6845"/>
                </a:cxn>
                <a:cxn ang="0">
                  <a:pos x="connsiteX6846" y="connsiteY6846"/>
                </a:cxn>
                <a:cxn ang="0">
                  <a:pos x="connsiteX6847" y="connsiteY6847"/>
                </a:cxn>
                <a:cxn ang="0">
                  <a:pos x="connsiteX6848" y="connsiteY6848"/>
                </a:cxn>
                <a:cxn ang="0">
                  <a:pos x="connsiteX6849" y="connsiteY6849"/>
                </a:cxn>
                <a:cxn ang="0">
                  <a:pos x="connsiteX6850" y="connsiteY6850"/>
                </a:cxn>
                <a:cxn ang="0">
                  <a:pos x="connsiteX6851" y="connsiteY6851"/>
                </a:cxn>
                <a:cxn ang="0">
                  <a:pos x="connsiteX6852" y="connsiteY6852"/>
                </a:cxn>
                <a:cxn ang="0">
                  <a:pos x="connsiteX6853" y="connsiteY6853"/>
                </a:cxn>
                <a:cxn ang="0">
                  <a:pos x="connsiteX6854" y="connsiteY6854"/>
                </a:cxn>
                <a:cxn ang="0">
                  <a:pos x="connsiteX6855" y="connsiteY6855"/>
                </a:cxn>
                <a:cxn ang="0">
                  <a:pos x="connsiteX6856" y="connsiteY6856"/>
                </a:cxn>
                <a:cxn ang="0">
                  <a:pos x="connsiteX6857" y="connsiteY6857"/>
                </a:cxn>
                <a:cxn ang="0">
                  <a:pos x="connsiteX6858" y="connsiteY6858"/>
                </a:cxn>
                <a:cxn ang="0">
                  <a:pos x="connsiteX6859" y="connsiteY6859"/>
                </a:cxn>
                <a:cxn ang="0">
                  <a:pos x="connsiteX6860" y="connsiteY6860"/>
                </a:cxn>
                <a:cxn ang="0">
                  <a:pos x="connsiteX6861" y="connsiteY6861"/>
                </a:cxn>
                <a:cxn ang="0">
                  <a:pos x="connsiteX6862" y="connsiteY6862"/>
                </a:cxn>
                <a:cxn ang="0">
                  <a:pos x="connsiteX6863" y="connsiteY6863"/>
                </a:cxn>
                <a:cxn ang="0">
                  <a:pos x="connsiteX6864" y="connsiteY6864"/>
                </a:cxn>
                <a:cxn ang="0">
                  <a:pos x="connsiteX6865" y="connsiteY6865"/>
                </a:cxn>
                <a:cxn ang="0">
                  <a:pos x="connsiteX6866" y="connsiteY6866"/>
                </a:cxn>
                <a:cxn ang="0">
                  <a:pos x="connsiteX6867" y="connsiteY6867"/>
                </a:cxn>
                <a:cxn ang="0">
                  <a:pos x="connsiteX6868" y="connsiteY6868"/>
                </a:cxn>
                <a:cxn ang="0">
                  <a:pos x="connsiteX6869" y="connsiteY6869"/>
                </a:cxn>
                <a:cxn ang="0">
                  <a:pos x="connsiteX6870" y="connsiteY6870"/>
                </a:cxn>
                <a:cxn ang="0">
                  <a:pos x="connsiteX6871" y="connsiteY6871"/>
                </a:cxn>
                <a:cxn ang="0">
                  <a:pos x="connsiteX6872" y="connsiteY6872"/>
                </a:cxn>
                <a:cxn ang="0">
                  <a:pos x="connsiteX6873" y="connsiteY6873"/>
                </a:cxn>
                <a:cxn ang="0">
                  <a:pos x="connsiteX6874" y="connsiteY6874"/>
                </a:cxn>
                <a:cxn ang="0">
                  <a:pos x="connsiteX6875" y="connsiteY6875"/>
                </a:cxn>
                <a:cxn ang="0">
                  <a:pos x="connsiteX6876" y="connsiteY6876"/>
                </a:cxn>
                <a:cxn ang="0">
                  <a:pos x="connsiteX6877" y="connsiteY6877"/>
                </a:cxn>
                <a:cxn ang="0">
                  <a:pos x="connsiteX6878" y="connsiteY6878"/>
                </a:cxn>
                <a:cxn ang="0">
                  <a:pos x="connsiteX6879" y="connsiteY6879"/>
                </a:cxn>
                <a:cxn ang="0">
                  <a:pos x="connsiteX6880" y="connsiteY6880"/>
                </a:cxn>
                <a:cxn ang="0">
                  <a:pos x="connsiteX6881" y="connsiteY6881"/>
                </a:cxn>
                <a:cxn ang="0">
                  <a:pos x="connsiteX6882" y="connsiteY6882"/>
                </a:cxn>
                <a:cxn ang="0">
                  <a:pos x="connsiteX6883" y="connsiteY6883"/>
                </a:cxn>
                <a:cxn ang="0">
                  <a:pos x="connsiteX6884" y="connsiteY6884"/>
                </a:cxn>
                <a:cxn ang="0">
                  <a:pos x="connsiteX6885" y="connsiteY6885"/>
                </a:cxn>
                <a:cxn ang="0">
                  <a:pos x="connsiteX6886" y="connsiteY6886"/>
                </a:cxn>
                <a:cxn ang="0">
                  <a:pos x="connsiteX6887" y="connsiteY6887"/>
                </a:cxn>
                <a:cxn ang="0">
                  <a:pos x="connsiteX6888" y="connsiteY6888"/>
                </a:cxn>
                <a:cxn ang="0">
                  <a:pos x="connsiteX6889" y="connsiteY6889"/>
                </a:cxn>
                <a:cxn ang="0">
                  <a:pos x="connsiteX6890" y="connsiteY6890"/>
                </a:cxn>
                <a:cxn ang="0">
                  <a:pos x="connsiteX6891" y="connsiteY6891"/>
                </a:cxn>
                <a:cxn ang="0">
                  <a:pos x="connsiteX6892" y="connsiteY6892"/>
                </a:cxn>
                <a:cxn ang="0">
                  <a:pos x="connsiteX6893" y="connsiteY6893"/>
                </a:cxn>
                <a:cxn ang="0">
                  <a:pos x="connsiteX6894" y="connsiteY6894"/>
                </a:cxn>
                <a:cxn ang="0">
                  <a:pos x="connsiteX6895" y="connsiteY6895"/>
                </a:cxn>
                <a:cxn ang="0">
                  <a:pos x="connsiteX6896" y="connsiteY6896"/>
                </a:cxn>
                <a:cxn ang="0">
                  <a:pos x="connsiteX6897" y="connsiteY6897"/>
                </a:cxn>
                <a:cxn ang="0">
                  <a:pos x="connsiteX6898" y="connsiteY6898"/>
                </a:cxn>
                <a:cxn ang="0">
                  <a:pos x="connsiteX6899" y="connsiteY6899"/>
                </a:cxn>
                <a:cxn ang="0">
                  <a:pos x="connsiteX6900" y="connsiteY6900"/>
                </a:cxn>
                <a:cxn ang="0">
                  <a:pos x="connsiteX6901" y="connsiteY6901"/>
                </a:cxn>
                <a:cxn ang="0">
                  <a:pos x="connsiteX6902" y="connsiteY6902"/>
                </a:cxn>
                <a:cxn ang="0">
                  <a:pos x="connsiteX6903" y="connsiteY6903"/>
                </a:cxn>
                <a:cxn ang="0">
                  <a:pos x="connsiteX6904" y="connsiteY6904"/>
                </a:cxn>
                <a:cxn ang="0">
                  <a:pos x="connsiteX6905" y="connsiteY6905"/>
                </a:cxn>
                <a:cxn ang="0">
                  <a:pos x="connsiteX6906" y="connsiteY6906"/>
                </a:cxn>
                <a:cxn ang="0">
                  <a:pos x="connsiteX6907" y="connsiteY6907"/>
                </a:cxn>
                <a:cxn ang="0">
                  <a:pos x="connsiteX6908" y="connsiteY6908"/>
                </a:cxn>
                <a:cxn ang="0">
                  <a:pos x="connsiteX6909" y="connsiteY6909"/>
                </a:cxn>
                <a:cxn ang="0">
                  <a:pos x="connsiteX6910" y="connsiteY6910"/>
                </a:cxn>
                <a:cxn ang="0">
                  <a:pos x="connsiteX6911" y="connsiteY6911"/>
                </a:cxn>
                <a:cxn ang="0">
                  <a:pos x="connsiteX6912" y="connsiteY6912"/>
                </a:cxn>
                <a:cxn ang="0">
                  <a:pos x="connsiteX6913" y="connsiteY6913"/>
                </a:cxn>
                <a:cxn ang="0">
                  <a:pos x="connsiteX6914" y="connsiteY6914"/>
                </a:cxn>
                <a:cxn ang="0">
                  <a:pos x="connsiteX6915" y="connsiteY6915"/>
                </a:cxn>
                <a:cxn ang="0">
                  <a:pos x="connsiteX6916" y="connsiteY6916"/>
                </a:cxn>
                <a:cxn ang="0">
                  <a:pos x="connsiteX6917" y="connsiteY6917"/>
                </a:cxn>
                <a:cxn ang="0">
                  <a:pos x="connsiteX6918" y="connsiteY6918"/>
                </a:cxn>
                <a:cxn ang="0">
                  <a:pos x="connsiteX6919" y="connsiteY6919"/>
                </a:cxn>
                <a:cxn ang="0">
                  <a:pos x="connsiteX6920" y="connsiteY6920"/>
                </a:cxn>
                <a:cxn ang="0">
                  <a:pos x="connsiteX6921" y="connsiteY6921"/>
                </a:cxn>
                <a:cxn ang="0">
                  <a:pos x="connsiteX6922" y="connsiteY6922"/>
                </a:cxn>
                <a:cxn ang="0">
                  <a:pos x="connsiteX6923" y="connsiteY6923"/>
                </a:cxn>
                <a:cxn ang="0">
                  <a:pos x="connsiteX6924" y="connsiteY6924"/>
                </a:cxn>
                <a:cxn ang="0">
                  <a:pos x="connsiteX6925" y="connsiteY6925"/>
                </a:cxn>
                <a:cxn ang="0">
                  <a:pos x="connsiteX6926" y="connsiteY6926"/>
                </a:cxn>
                <a:cxn ang="0">
                  <a:pos x="connsiteX6927" y="connsiteY6927"/>
                </a:cxn>
                <a:cxn ang="0">
                  <a:pos x="connsiteX6928" y="connsiteY6928"/>
                </a:cxn>
                <a:cxn ang="0">
                  <a:pos x="connsiteX6929" y="connsiteY6929"/>
                </a:cxn>
                <a:cxn ang="0">
                  <a:pos x="connsiteX6930" y="connsiteY6930"/>
                </a:cxn>
                <a:cxn ang="0">
                  <a:pos x="connsiteX6931" y="connsiteY6931"/>
                </a:cxn>
                <a:cxn ang="0">
                  <a:pos x="connsiteX6932" y="connsiteY6932"/>
                </a:cxn>
                <a:cxn ang="0">
                  <a:pos x="connsiteX6933" y="connsiteY6933"/>
                </a:cxn>
                <a:cxn ang="0">
                  <a:pos x="connsiteX6934" y="connsiteY6934"/>
                </a:cxn>
                <a:cxn ang="0">
                  <a:pos x="connsiteX6935" y="connsiteY6935"/>
                </a:cxn>
                <a:cxn ang="0">
                  <a:pos x="connsiteX6936" y="connsiteY6936"/>
                </a:cxn>
                <a:cxn ang="0">
                  <a:pos x="connsiteX6937" y="connsiteY6937"/>
                </a:cxn>
                <a:cxn ang="0">
                  <a:pos x="connsiteX6938" y="connsiteY6938"/>
                </a:cxn>
                <a:cxn ang="0">
                  <a:pos x="connsiteX6939" y="connsiteY6939"/>
                </a:cxn>
                <a:cxn ang="0">
                  <a:pos x="connsiteX6940" y="connsiteY6940"/>
                </a:cxn>
                <a:cxn ang="0">
                  <a:pos x="connsiteX6941" y="connsiteY6941"/>
                </a:cxn>
                <a:cxn ang="0">
                  <a:pos x="connsiteX6942" y="connsiteY6942"/>
                </a:cxn>
                <a:cxn ang="0">
                  <a:pos x="connsiteX6943" y="connsiteY6943"/>
                </a:cxn>
                <a:cxn ang="0">
                  <a:pos x="connsiteX6944" y="connsiteY6944"/>
                </a:cxn>
                <a:cxn ang="0">
                  <a:pos x="connsiteX6945" y="connsiteY6945"/>
                </a:cxn>
                <a:cxn ang="0">
                  <a:pos x="connsiteX6946" y="connsiteY6946"/>
                </a:cxn>
                <a:cxn ang="0">
                  <a:pos x="connsiteX6947" y="connsiteY6947"/>
                </a:cxn>
                <a:cxn ang="0">
                  <a:pos x="connsiteX6948" y="connsiteY6948"/>
                </a:cxn>
                <a:cxn ang="0">
                  <a:pos x="connsiteX6949" y="connsiteY6949"/>
                </a:cxn>
                <a:cxn ang="0">
                  <a:pos x="connsiteX6950" y="connsiteY6950"/>
                </a:cxn>
                <a:cxn ang="0">
                  <a:pos x="connsiteX6951" y="connsiteY6951"/>
                </a:cxn>
                <a:cxn ang="0">
                  <a:pos x="connsiteX6952" y="connsiteY6952"/>
                </a:cxn>
                <a:cxn ang="0">
                  <a:pos x="connsiteX6953" y="connsiteY6953"/>
                </a:cxn>
                <a:cxn ang="0">
                  <a:pos x="connsiteX6954" y="connsiteY6954"/>
                </a:cxn>
                <a:cxn ang="0">
                  <a:pos x="connsiteX6955" y="connsiteY6955"/>
                </a:cxn>
                <a:cxn ang="0">
                  <a:pos x="connsiteX6956" y="connsiteY6956"/>
                </a:cxn>
                <a:cxn ang="0">
                  <a:pos x="connsiteX6957" y="connsiteY6957"/>
                </a:cxn>
                <a:cxn ang="0">
                  <a:pos x="connsiteX6958" y="connsiteY6958"/>
                </a:cxn>
                <a:cxn ang="0">
                  <a:pos x="connsiteX6959" y="connsiteY6959"/>
                </a:cxn>
                <a:cxn ang="0">
                  <a:pos x="connsiteX6960" y="connsiteY6960"/>
                </a:cxn>
                <a:cxn ang="0">
                  <a:pos x="connsiteX6961" y="connsiteY6961"/>
                </a:cxn>
                <a:cxn ang="0">
                  <a:pos x="connsiteX6962" y="connsiteY6962"/>
                </a:cxn>
                <a:cxn ang="0">
                  <a:pos x="connsiteX6963" y="connsiteY6963"/>
                </a:cxn>
                <a:cxn ang="0">
                  <a:pos x="connsiteX6964" y="connsiteY6964"/>
                </a:cxn>
                <a:cxn ang="0">
                  <a:pos x="connsiteX6965" y="connsiteY6965"/>
                </a:cxn>
                <a:cxn ang="0">
                  <a:pos x="connsiteX6966" y="connsiteY6966"/>
                </a:cxn>
                <a:cxn ang="0">
                  <a:pos x="connsiteX6967" y="connsiteY6967"/>
                </a:cxn>
                <a:cxn ang="0">
                  <a:pos x="connsiteX6968" y="connsiteY6968"/>
                </a:cxn>
                <a:cxn ang="0">
                  <a:pos x="connsiteX6969" y="connsiteY6969"/>
                </a:cxn>
                <a:cxn ang="0">
                  <a:pos x="connsiteX6970" y="connsiteY6970"/>
                </a:cxn>
                <a:cxn ang="0">
                  <a:pos x="connsiteX6971" y="connsiteY6971"/>
                </a:cxn>
                <a:cxn ang="0">
                  <a:pos x="connsiteX6972" y="connsiteY6972"/>
                </a:cxn>
                <a:cxn ang="0">
                  <a:pos x="connsiteX6973" y="connsiteY6973"/>
                </a:cxn>
                <a:cxn ang="0">
                  <a:pos x="connsiteX6974" y="connsiteY6974"/>
                </a:cxn>
                <a:cxn ang="0">
                  <a:pos x="connsiteX6975" y="connsiteY6975"/>
                </a:cxn>
                <a:cxn ang="0">
                  <a:pos x="connsiteX6976" y="connsiteY6976"/>
                </a:cxn>
                <a:cxn ang="0">
                  <a:pos x="connsiteX6977" y="connsiteY6977"/>
                </a:cxn>
                <a:cxn ang="0">
                  <a:pos x="connsiteX6978" y="connsiteY6978"/>
                </a:cxn>
                <a:cxn ang="0">
                  <a:pos x="connsiteX6979" y="connsiteY6979"/>
                </a:cxn>
                <a:cxn ang="0">
                  <a:pos x="connsiteX6980" y="connsiteY6980"/>
                </a:cxn>
                <a:cxn ang="0">
                  <a:pos x="connsiteX6981" y="connsiteY6981"/>
                </a:cxn>
                <a:cxn ang="0">
                  <a:pos x="connsiteX6982" y="connsiteY6982"/>
                </a:cxn>
                <a:cxn ang="0">
                  <a:pos x="connsiteX6983" y="connsiteY6983"/>
                </a:cxn>
                <a:cxn ang="0">
                  <a:pos x="connsiteX6984" y="connsiteY6984"/>
                </a:cxn>
                <a:cxn ang="0">
                  <a:pos x="connsiteX6985" y="connsiteY6985"/>
                </a:cxn>
                <a:cxn ang="0">
                  <a:pos x="connsiteX6986" y="connsiteY6986"/>
                </a:cxn>
                <a:cxn ang="0">
                  <a:pos x="connsiteX6987" y="connsiteY6987"/>
                </a:cxn>
                <a:cxn ang="0">
                  <a:pos x="connsiteX6988" y="connsiteY6988"/>
                </a:cxn>
                <a:cxn ang="0">
                  <a:pos x="connsiteX6989" y="connsiteY6989"/>
                </a:cxn>
                <a:cxn ang="0">
                  <a:pos x="connsiteX6990" y="connsiteY6990"/>
                </a:cxn>
                <a:cxn ang="0">
                  <a:pos x="connsiteX6991" y="connsiteY6991"/>
                </a:cxn>
                <a:cxn ang="0">
                  <a:pos x="connsiteX6992" y="connsiteY6992"/>
                </a:cxn>
                <a:cxn ang="0">
                  <a:pos x="connsiteX6993" y="connsiteY6993"/>
                </a:cxn>
                <a:cxn ang="0">
                  <a:pos x="connsiteX6994" y="connsiteY6994"/>
                </a:cxn>
                <a:cxn ang="0">
                  <a:pos x="connsiteX6995" y="connsiteY6995"/>
                </a:cxn>
                <a:cxn ang="0">
                  <a:pos x="connsiteX6996" y="connsiteY6996"/>
                </a:cxn>
                <a:cxn ang="0">
                  <a:pos x="connsiteX6997" y="connsiteY6997"/>
                </a:cxn>
                <a:cxn ang="0">
                  <a:pos x="connsiteX6998" y="connsiteY6998"/>
                </a:cxn>
                <a:cxn ang="0">
                  <a:pos x="connsiteX6999" y="connsiteY6999"/>
                </a:cxn>
                <a:cxn ang="0">
                  <a:pos x="connsiteX7000" y="connsiteY7000"/>
                </a:cxn>
                <a:cxn ang="0">
                  <a:pos x="connsiteX7001" y="connsiteY7001"/>
                </a:cxn>
                <a:cxn ang="0">
                  <a:pos x="connsiteX7002" y="connsiteY7002"/>
                </a:cxn>
                <a:cxn ang="0">
                  <a:pos x="connsiteX7003" y="connsiteY7003"/>
                </a:cxn>
                <a:cxn ang="0">
                  <a:pos x="connsiteX7004" y="connsiteY7004"/>
                </a:cxn>
                <a:cxn ang="0">
                  <a:pos x="connsiteX7005" y="connsiteY7005"/>
                </a:cxn>
                <a:cxn ang="0">
                  <a:pos x="connsiteX7006" y="connsiteY7006"/>
                </a:cxn>
                <a:cxn ang="0">
                  <a:pos x="connsiteX7007" y="connsiteY7007"/>
                </a:cxn>
                <a:cxn ang="0">
                  <a:pos x="connsiteX7008" y="connsiteY7008"/>
                </a:cxn>
                <a:cxn ang="0">
                  <a:pos x="connsiteX7009" y="connsiteY7009"/>
                </a:cxn>
                <a:cxn ang="0">
                  <a:pos x="connsiteX7010" y="connsiteY7010"/>
                </a:cxn>
                <a:cxn ang="0">
                  <a:pos x="connsiteX7011" y="connsiteY7011"/>
                </a:cxn>
                <a:cxn ang="0">
                  <a:pos x="connsiteX7012" y="connsiteY7012"/>
                </a:cxn>
                <a:cxn ang="0">
                  <a:pos x="connsiteX7013" y="connsiteY7013"/>
                </a:cxn>
                <a:cxn ang="0">
                  <a:pos x="connsiteX7014" y="connsiteY7014"/>
                </a:cxn>
                <a:cxn ang="0">
                  <a:pos x="connsiteX7015" y="connsiteY7015"/>
                </a:cxn>
                <a:cxn ang="0">
                  <a:pos x="connsiteX7016" y="connsiteY7016"/>
                </a:cxn>
                <a:cxn ang="0">
                  <a:pos x="connsiteX7017" y="connsiteY7017"/>
                </a:cxn>
                <a:cxn ang="0">
                  <a:pos x="connsiteX7018" y="connsiteY7018"/>
                </a:cxn>
                <a:cxn ang="0">
                  <a:pos x="connsiteX7019" y="connsiteY7019"/>
                </a:cxn>
                <a:cxn ang="0">
                  <a:pos x="connsiteX7020" y="connsiteY7020"/>
                </a:cxn>
                <a:cxn ang="0">
                  <a:pos x="connsiteX7021" y="connsiteY7021"/>
                </a:cxn>
                <a:cxn ang="0">
                  <a:pos x="connsiteX7022" y="connsiteY7022"/>
                </a:cxn>
                <a:cxn ang="0">
                  <a:pos x="connsiteX7023" y="connsiteY7023"/>
                </a:cxn>
                <a:cxn ang="0">
                  <a:pos x="connsiteX7024" y="connsiteY7024"/>
                </a:cxn>
                <a:cxn ang="0">
                  <a:pos x="connsiteX7025" y="connsiteY7025"/>
                </a:cxn>
                <a:cxn ang="0">
                  <a:pos x="connsiteX7026" y="connsiteY7026"/>
                </a:cxn>
                <a:cxn ang="0">
                  <a:pos x="connsiteX7027" y="connsiteY7027"/>
                </a:cxn>
                <a:cxn ang="0">
                  <a:pos x="connsiteX7028" y="connsiteY7028"/>
                </a:cxn>
                <a:cxn ang="0">
                  <a:pos x="connsiteX7029" y="connsiteY7029"/>
                </a:cxn>
                <a:cxn ang="0">
                  <a:pos x="connsiteX7030" y="connsiteY7030"/>
                </a:cxn>
                <a:cxn ang="0">
                  <a:pos x="connsiteX7031" y="connsiteY7031"/>
                </a:cxn>
                <a:cxn ang="0">
                  <a:pos x="connsiteX7032" y="connsiteY7032"/>
                </a:cxn>
                <a:cxn ang="0">
                  <a:pos x="connsiteX7033" y="connsiteY7033"/>
                </a:cxn>
                <a:cxn ang="0">
                  <a:pos x="connsiteX7034" y="connsiteY7034"/>
                </a:cxn>
                <a:cxn ang="0">
                  <a:pos x="connsiteX7035" y="connsiteY7035"/>
                </a:cxn>
                <a:cxn ang="0">
                  <a:pos x="connsiteX7036" y="connsiteY7036"/>
                </a:cxn>
                <a:cxn ang="0">
                  <a:pos x="connsiteX7037" y="connsiteY7037"/>
                </a:cxn>
                <a:cxn ang="0">
                  <a:pos x="connsiteX7038" y="connsiteY7038"/>
                </a:cxn>
                <a:cxn ang="0">
                  <a:pos x="connsiteX7039" y="connsiteY7039"/>
                </a:cxn>
                <a:cxn ang="0">
                  <a:pos x="connsiteX7040" y="connsiteY7040"/>
                </a:cxn>
                <a:cxn ang="0">
                  <a:pos x="connsiteX7041" y="connsiteY7041"/>
                </a:cxn>
                <a:cxn ang="0">
                  <a:pos x="connsiteX7042" y="connsiteY7042"/>
                </a:cxn>
                <a:cxn ang="0">
                  <a:pos x="connsiteX7043" y="connsiteY7043"/>
                </a:cxn>
                <a:cxn ang="0">
                  <a:pos x="connsiteX7044" y="connsiteY7044"/>
                </a:cxn>
                <a:cxn ang="0">
                  <a:pos x="connsiteX7045" y="connsiteY7045"/>
                </a:cxn>
                <a:cxn ang="0">
                  <a:pos x="connsiteX7046" y="connsiteY7046"/>
                </a:cxn>
                <a:cxn ang="0">
                  <a:pos x="connsiteX7047" y="connsiteY7047"/>
                </a:cxn>
                <a:cxn ang="0">
                  <a:pos x="connsiteX7048" y="connsiteY7048"/>
                </a:cxn>
                <a:cxn ang="0">
                  <a:pos x="connsiteX7049" y="connsiteY7049"/>
                </a:cxn>
                <a:cxn ang="0">
                  <a:pos x="connsiteX7050" y="connsiteY7050"/>
                </a:cxn>
                <a:cxn ang="0">
                  <a:pos x="connsiteX7051" y="connsiteY7051"/>
                </a:cxn>
                <a:cxn ang="0">
                  <a:pos x="connsiteX7052" y="connsiteY7052"/>
                </a:cxn>
                <a:cxn ang="0">
                  <a:pos x="connsiteX7053" y="connsiteY7053"/>
                </a:cxn>
                <a:cxn ang="0">
                  <a:pos x="connsiteX7054" y="connsiteY7054"/>
                </a:cxn>
                <a:cxn ang="0">
                  <a:pos x="connsiteX7055" y="connsiteY7055"/>
                </a:cxn>
                <a:cxn ang="0">
                  <a:pos x="connsiteX7056" y="connsiteY7056"/>
                </a:cxn>
                <a:cxn ang="0">
                  <a:pos x="connsiteX7057" y="connsiteY7057"/>
                </a:cxn>
                <a:cxn ang="0">
                  <a:pos x="connsiteX7058" y="connsiteY7058"/>
                </a:cxn>
                <a:cxn ang="0">
                  <a:pos x="connsiteX7059" y="connsiteY7059"/>
                </a:cxn>
                <a:cxn ang="0">
                  <a:pos x="connsiteX7060" y="connsiteY7060"/>
                </a:cxn>
                <a:cxn ang="0">
                  <a:pos x="connsiteX7061" y="connsiteY7061"/>
                </a:cxn>
                <a:cxn ang="0">
                  <a:pos x="connsiteX7062" y="connsiteY7062"/>
                </a:cxn>
                <a:cxn ang="0">
                  <a:pos x="connsiteX7063" y="connsiteY7063"/>
                </a:cxn>
                <a:cxn ang="0">
                  <a:pos x="connsiteX7064" y="connsiteY7064"/>
                </a:cxn>
                <a:cxn ang="0">
                  <a:pos x="connsiteX7065" y="connsiteY7065"/>
                </a:cxn>
                <a:cxn ang="0">
                  <a:pos x="connsiteX7066" y="connsiteY7066"/>
                </a:cxn>
                <a:cxn ang="0">
                  <a:pos x="connsiteX7067" y="connsiteY7067"/>
                </a:cxn>
                <a:cxn ang="0">
                  <a:pos x="connsiteX7068" y="connsiteY7068"/>
                </a:cxn>
                <a:cxn ang="0">
                  <a:pos x="connsiteX7069" y="connsiteY7069"/>
                </a:cxn>
                <a:cxn ang="0">
                  <a:pos x="connsiteX7070" y="connsiteY7070"/>
                </a:cxn>
                <a:cxn ang="0">
                  <a:pos x="connsiteX7071" y="connsiteY7071"/>
                </a:cxn>
                <a:cxn ang="0">
                  <a:pos x="connsiteX7072" y="connsiteY7072"/>
                </a:cxn>
                <a:cxn ang="0">
                  <a:pos x="connsiteX7073" y="connsiteY7073"/>
                </a:cxn>
                <a:cxn ang="0">
                  <a:pos x="connsiteX7074" y="connsiteY7074"/>
                </a:cxn>
                <a:cxn ang="0">
                  <a:pos x="connsiteX7075" y="connsiteY7075"/>
                </a:cxn>
                <a:cxn ang="0">
                  <a:pos x="connsiteX7076" y="connsiteY7076"/>
                </a:cxn>
                <a:cxn ang="0">
                  <a:pos x="connsiteX7077" y="connsiteY7077"/>
                </a:cxn>
                <a:cxn ang="0">
                  <a:pos x="connsiteX7078" y="connsiteY7078"/>
                </a:cxn>
                <a:cxn ang="0">
                  <a:pos x="connsiteX7079" y="connsiteY7079"/>
                </a:cxn>
                <a:cxn ang="0">
                  <a:pos x="connsiteX7080" y="connsiteY7080"/>
                </a:cxn>
                <a:cxn ang="0">
                  <a:pos x="connsiteX7081" y="connsiteY7081"/>
                </a:cxn>
                <a:cxn ang="0">
                  <a:pos x="connsiteX7082" y="connsiteY7082"/>
                </a:cxn>
                <a:cxn ang="0">
                  <a:pos x="connsiteX7083" y="connsiteY7083"/>
                </a:cxn>
                <a:cxn ang="0">
                  <a:pos x="connsiteX7084" y="connsiteY7084"/>
                </a:cxn>
                <a:cxn ang="0">
                  <a:pos x="connsiteX7085" y="connsiteY7085"/>
                </a:cxn>
                <a:cxn ang="0">
                  <a:pos x="connsiteX7086" y="connsiteY7086"/>
                </a:cxn>
                <a:cxn ang="0">
                  <a:pos x="connsiteX7087" y="connsiteY7087"/>
                </a:cxn>
                <a:cxn ang="0">
                  <a:pos x="connsiteX7088" y="connsiteY7088"/>
                </a:cxn>
                <a:cxn ang="0">
                  <a:pos x="connsiteX7089" y="connsiteY7089"/>
                </a:cxn>
                <a:cxn ang="0">
                  <a:pos x="connsiteX7090" y="connsiteY7090"/>
                </a:cxn>
                <a:cxn ang="0">
                  <a:pos x="connsiteX7091" y="connsiteY7091"/>
                </a:cxn>
                <a:cxn ang="0">
                  <a:pos x="connsiteX7092" y="connsiteY7092"/>
                </a:cxn>
                <a:cxn ang="0">
                  <a:pos x="connsiteX7093" y="connsiteY7093"/>
                </a:cxn>
                <a:cxn ang="0">
                  <a:pos x="connsiteX7094" y="connsiteY7094"/>
                </a:cxn>
                <a:cxn ang="0">
                  <a:pos x="connsiteX7095" y="connsiteY7095"/>
                </a:cxn>
                <a:cxn ang="0">
                  <a:pos x="connsiteX7096" y="connsiteY7096"/>
                </a:cxn>
                <a:cxn ang="0">
                  <a:pos x="connsiteX7097" y="connsiteY7097"/>
                </a:cxn>
                <a:cxn ang="0">
                  <a:pos x="connsiteX7098" y="connsiteY7098"/>
                </a:cxn>
                <a:cxn ang="0">
                  <a:pos x="connsiteX7099" y="connsiteY7099"/>
                </a:cxn>
                <a:cxn ang="0">
                  <a:pos x="connsiteX7100" y="connsiteY7100"/>
                </a:cxn>
                <a:cxn ang="0">
                  <a:pos x="connsiteX7101" y="connsiteY7101"/>
                </a:cxn>
                <a:cxn ang="0">
                  <a:pos x="connsiteX7102" y="connsiteY7102"/>
                </a:cxn>
                <a:cxn ang="0">
                  <a:pos x="connsiteX7103" y="connsiteY7103"/>
                </a:cxn>
                <a:cxn ang="0">
                  <a:pos x="connsiteX7104" y="connsiteY7104"/>
                </a:cxn>
                <a:cxn ang="0">
                  <a:pos x="connsiteX7105" y="connsiteY7105"/>
                </a:cxn>
                <a:cxn ang="0">
                  <a:pos x="connsiteX7106" y="connsiteY7106"/>
                </a:cxn>
                <a:cxn ang="0">
                  <a:pos x="connsiteX7107" y="connsiteY7107"/>
                </a:cxn>
                <a:cxn ang="0">
                  <a:pos x="connsiteX7108" y="connsiteY7108"/>
                </a:cxn>
                <a:cxn ang="0">
                  <a:pos x="connsiteX7109" y="connsiteY7109"/>
                </a:cxn>
                <a:cxn ang="0">
                  <a:pos x="connsiteX7110" y="connsiteY7110"/>
                </a:cxn>
                <a:cxn ang="0">
                  <a:pos x="connsiteX7111" y="connsiteY7111"/>
                </a:cxn>
                <a:cxn ang="0">
                  <a:pos x="connsiteX7112" y="connsiteY7112"/>
                </a:cxn>
                <a:cxn ang="0">
                  <a:pos x="connsiteX7113" y="connsiteY7113"/>
                </a:cxn>
                <a:cxn ang="0">
                  <a:pos x="connsiteX7114" y="connsiteY7114"/>
                </a:cxn>
                <a:cxn ang="0">
                  <a:pos x="connsiteX7115" y="connsiteY7115"/>
                </a:cxn>
                <a:cxn ang="0">
                  <a:pos x="connsiteX7116" y="connsiteY7116"/>
                </a:cxn>
                <a:cxn ang="0">
                  <a:pos x="connsiteX7117" y="connsiteY7117"/>
                </a:cxn>
                <a:cxn ang="0">
                  <a:pos x="connsiteX7118" y="connsiteY7118"/>
                </a:cxn>
                <a:cxn ang="0">
                  <a:pos x="connsiteX7119" y="connsiteY7119"/>
                </a:cxn>
                <a:cxn ang="0">
                  <a:pos x="connsiteX7120" y="connsiteY7120"/>
                </a:cxn>
                <a:cxn ang="0">
                  <a:pos x="connsiteX7121" y="connsiteY7121"/>
                </a:cxn>
                <a:cxn ang="0">
                  <a:pos x="connsiteX7122" y="connsiteY7122"/>
                </a:cxn>
                <a:cxn ang="0">
                  <a:pos x="connsiteX7123" y="connsiteY7123"/>
                </a:cxn>
                <a:cxn ang="0">
                  <a:pos x="connsiteX7124" y="connsiteY7124"/>
                </a:cxn>
                <a:cxn ang="0">
                  <a:pos x="connsiteX7125" y="connsiteY7125"/>
                </a:cxn>
                <a:cxn ang="0">
                  <a:pos x="connsiteX7126" y="connsiteY7126"/>
                </a:cxn>
                <a:cxn ang="0">
                  <a:pos x="connsiteX7127" y="connsiteY7127"/>
                </a:cxn>
                <a:cxn ang="0">
                  <a:pos x="connsiteX7128" y="connsiteY7128"/>
                </a:cxn>
                <a:cxn ang="0">
                  <a:pos x="connsiteX7129" y="connsiteY7129"/>
                </a:cxn>
                <a:cxn ang="0">
                  <a:pos x="connsiteX7130" y="connsiteY7130"/>
                </a:cxn>
                <a:cxn ang="0">
                  <a:pos x="connsiteX7131" y="connsiteY7131"/>
                </a:cxn>
                <a:cxn ang="0">
                  <a:pos x="connsiteX7132" y="connsiteY7132"/>
                </a:cxn>
                <a:cxn ang="0">
                  <a:pos x="connsiteX7133" y="connsiteY7133"/>
                </a:cxn>
                <a:cxn ang="0">
                  <a:pos x="connsiteX7134" y="connsiteY7134"/>
                </a:cxn>
                <a:cxn ang="0">
                  <a:pos x="connsiteX7135" y="connsiteY7135"/>
                </a:cxn>
                <a:cxn ang="0">
                  <a:pos x="connsiteX7136" y="connsiteY7136"/>
                </a:cxn>
                <a:cxn ang="0">
                  <a:pos x="connsiteX7137" y="connsiteY7137"/>
                </a:cxn>
                <a:cxn ang="0">
                  <a:pos x="connsiteX7138" y="connsiteY7138"/>
                </a:cxn>
                <a:cxn ang="0">
                  <a:pos x="connsiteX7139" y="connsiteY7139"/>
                </a:cxn>
                <a:cxn ang="0">
                  <a:pos x="connsiteX7140" y="connsiteY7140"/>
                </a:cxn>
                <a:cxn ang="0">
                  <a:pos x="connsiteX7141" y="connsiteY7141"/>
                </a:cxn>
                <a:cxn ang="0">
                  <a:pos x="connsiteX7142" y="connsiteY7142"/>
                </a:cxn>
                <a:cxn ang="0">
                  <a:pos x="connsiteX7143" y="connsiteY7143"/>
                </a:cxn>
                <a:cxn ang="0">
                  <a:pos x="connsiteX7144" y="connsiteY7144"/>
                </a:cxn>
                <a:cxn ang="0">
                  <a:pos x="connsiteX7145" y="connsiteY7145"/>
                </a:cxn>
                <a:cxn ang="0">
                  <a:pos x="connsiteX7146" y="connsiteY7146"/>
                </a:cxn>
                <a:cxn ang="0">
                  <a:pos x="connsiteX7147" y="connsiteY7147"/>
                </a:cxn>
                <a:cxn ang="0">
                  <a:pos x="connsiteX7148" y="connsiteY7148"/>
                </a:cxn>
                <a:cxn ang="0">
                  <a:pos x="connsiteX7149" y="connsiteY7149"/>
                </a:cxn>
                <a:cxn ang="0">
                  <a:pos x="connsiteX7150" y="connsiteY7150"/>
                </a:cxn>
                <a:cxn ang="0">
                  <a:pos x="connsiteX7151" y="connsiteY7151"/>
                </a:cxn>
                <a:cxn ang="0">
                  <a:pos x="connsiteX7152" y="connsiteY7152"/>
                </a:cxn>
                <a:cxn ang="0">
                  <a:pos x="connsiteX7153" y="connsiteY7153"/>
                </a:cxn>
                <a:cxn ang="0">
                  <a:pos x="connsiteX7154" y="connsiteY7154"/>
                </a:cxn>
                <a:cxn ang="0">
                  <a:pos x="connsiteX7155" y="connsiteY7155"/>
                </a:cxn>
                <a:cxn ang="0">
                  <a:pos x="connsiteX7156" y="connsiteY7156"/>
                </a:cxn>
                <a:cxn ang="0">
                  <a:pos x="connsiteX7157" y="connsiteY7157"/>
                </a:cxn>
                <a:cxn ang="0">
                  <a:pos x="connsiteX7158" y="connsiteY7158"/>
                </a:cxn>
                <a:cxn ang="0">
                  <a:pos x="connsiteX7159" y="connsiteY7159"/>
                </a:cxn>
                <a:cxn ang="0">
                  <a:pos x="connsiteX7160" y="connsiteY7160"/>
                </a:cxn>
                <a:cxn ang="0">
                  <a:pos x="connsiteX7161" y="connsiteY7161"/>
                </a:cxn>
                <a:cxn ang="0">
                  <a:pos x="connsiteX7162" y="connsiteY7162"/>
                </a:cxn>
                <a:cxn ang="0">
                  <a:pos x="connsiteX7163" y="connsiteY7163"/>
                </a:cxn>
                <a:cxn ang="0">
                  <a:pos x="connsiteX7164" y="connsiteY7164"/>
                </a:cxn>
                <a:cxn ang="0">
                  <a:pos x="connsiteX7165" y="connsiteY7165"/>
                </a:cxn>
                <a:cxn ang="0">
                  <a:pos x="connsiteX7166" y="connsiteY7166"/>
                </a:cxn>
                <a:cxn ang="0">
                  <a:pos x="connsiteX7167" y="connsiteY7167"/>
                </a:cxn>
                <a:cxn ang="0">
                  <a:pos x="connsiteX7168" y="connsiteY7168"/>
                </a:cxn>
                <a:cxn ang="0">
                  <a:pos x="connsiteX7169" y="connsiteY7169"/>
                </a:cxn>
                <a:cxn ang="0">
                  <a:pos x="connsiteX7170" y="connsiteY7170"/>
                </a:cxn>
                <a:cxn ang="0">
                  <a:pos x="connsiteX7171" y="connsiteY7171"/>
                </a:cxn>
                <a:cxn ang="0">
                  <a:pos x="connsiteX7172" y="connsiteY7172"/>
                </a:cxn>
                <a:cxn ang="0">
                  <a:pos x="connsiteX7173" y="connsiteY7173"/>
                </a:cxn>
                <a:cxn ang="0">
                  <a:pos x="connsiteX7174" y="connsiteY7174"/>
                </a:cxn>
                <a:cxn ang="0">
                  <a:pos x="connsiteX7175" y="connsiteY7175"/>
                </a:cxn>
                <a:cxn ang="0">
                  <a:pos x="connsiteX7176" y="connsiteY7176"/>
                </a:cxn>
                <a:cxn ang="0">
                  <a:pos x="connsiteX7177" y="connsiteY7177"/>
                </a:cxn>
                <a:cxn ang="0">
                  <a:pos x="connsiteX7178" y="connsiteY7178"/>
                </a:cxn>
                <a:cxn ang="0">
                  <a:pos x="connsiteX7179" y="connsiteY7179"/>
                </a:cxn>
                <a:cxn ang="0">
                  <a:pos x="connsiteX7180" y="connsiteY7180"/>
                </a:cxn>
                <a:cxn ang="0">
                  <a:pos x="connsiteX7181" y="connsiteY7181"/>
                </a:cxn>
                <a:cxn ang="0">
                  <a:pos x="connsiteX7182" y="connsiteY7182"/>
                </a:cxn>
                <a:cxn ang="0">
                  <a:pos x="connsiteX7183" y="connsiteY7183"/>
                </a:cxn>
                <a:cxn ang="0">
                  <a:pos x="connsiteX7184" y="connsiteY7184"/>
                </a:cxn>
                <a:cxn ang="0">
                  <a:pos x="connsiteX7185" y="connsiteY7185"/>
                </a:cxn>
                <a:cxn ang="0">
                  <a:pos x="connsiteX7186" y="connsiteY7186"/>
                </a:cxn>
                <a:cxn ang="0">
                  <a:pos x="connsiteX7187" y="connsiteY7187"/>
                </a:cxn>
                <a:cxn ang="0">
                  <a:pos x="connsiteX7188" y="connsiteY7188"/>
                </a:cxn>
                <a:cxn ang="0">
                  <a:pos x="connsiteX7189" y="connsiteY7189"/>
                </a:cxn>
                <a:cxn ang="0">
                  <a:pos x="connsiteX7190" y="connsiteY7190"/>
                </a:cxn>
                <a:cxn ang="0">
                  <a:pos x="connsiteX7191" y="connsiteY7191"/>
                </a:cxn>
                <a:cxn ang="0">
                  <a:pos x="connsiteX7192" y="connsiteY7192"/>
                </a:cxn>
                <a:cxn ang="0">
                  <a:pos x="connsiteX7193" y="connsiteY7193"/>
                </a:cxn>
                <a:cxn ang="0">
                  <a:pos x="connsiteX7194" y="connsiteY7194"/>
                </a:cxn>
                <a:cxn ang="0">
                  <a:pos x="connsiteX7195" y="connsiteY7195"/>
                </a:cxn>
                <a:cxn ang="0">
                  <a:pos x="connsiteX7196" y="connsiteY7196"/>
                </a:cxn>
                <a:cxn ang="0">
                  <a:pos x="connsiteX7197" y="connsiteY7197"/>
                </a:cxn>
                <a:cxn ang="0">
                  <a:pos x="connsiteX7198" y="connsiteY7198"/>
                </a:cxn>
                <a:cxn ang="0">
                  <a:pos x="connsiteX7199" y="connsiteY7199"/>
                </a:cxn>
                <a:cxn ang="0">
                  <a:pos x="connsiteX7200" y="connsiteY7200"/>
                </a:cxn>
                <a:cxn ang="0">
                  <a:pos x="connsiteX7201" y="connsiteY7201"/>
                </a:cxn>
                <a:cxn ang="0">
                  <a:pos x="connsiteX7202" y="connsiteY7202"/>
                </a:cxn>
                <a:cxn ang="0">
                  <a:pos x="connsiteX7203" y="connsiteY7203"/>
                </a:cxn>
                <a:cxn ang="0">
                  <a:pos x="connsiteX7204" y="connsiteY7204"/>
                </a:cxn>
                <a:cxn ang="0">
                  <a:pos x="connsiteX7205" y="connsiteY7205"/>
                </a:cxn>
                <a:cxn ang="0">
                  <a:pos x="connsiteX7206" y="connsiteY7206"/>
                </a:cxn>
                <a:cxn ang="0">
                  <a:pos x="connsiteX7207" y="connsiteY7207"/>
                </a:cxn>
                <a:cxn ang="0">
                  <a:pos x="connsiteX7208" y="connsiteY7208"/>
                </a:cxn>
                <a:cxn ang="0">
                  <a:pos x="connsiteX7209" y="connsiteY7209"/>
                </a:cxn>
                <a:cxn ang="0">
                  <a:pos x="connsiteX7210" y="connsiteY7210"/>
                </a:cxn>
                <a:cxn ang="0">
                  <a:pos x="connsiteX7211" y="connsiteY7211"/>
                </a:cxn>
                <a:cxn ang="0">
                  <a:pos x="connsiteX7212" y="connsiteY7212"/>
                </a:cxn>
                <a:cxn ang="0">
                  <a:pos x="connsiteX7213" y="connsiteY7213"/>
                </a:cxn>
                <a:cxn ang="0">
                  <a:pos x="connsiteX7214" y="connsiteY7214"/>
                </a:cxn>
                <a:cxn ang="0">
                  <a:pos x="connsiteX7215" y="connsiteY7215"/>
                </a:cxn>
                <a:cxn ang="0">
                  <a:pos x="connsiteX7216" y="connsiteY7216"/>
                </a:cxn>
                <a:cxn ang="0">
                  <a:pos x="connsiteX7217" y="connsiteY7217"/>
                </a:cxn>
                <a:cxn ang="0">
                  <a:pos x="connsiteX7218" y="connsiteY7218"/>
                </a:cxn>
                <a:cxn ang="0">
                  <a:pos x="connsiteX7219" y="connsiteY7219"/>
                </a:cxn>
                <a:cxn ang="0">
                  <a:pos x="connsiteX7220" y="connsiteY7220"/>
                </a:cxn>
                <a:cxn ang="0">
                  <a:pos x="connsiteX7221" y="connsiteY7221"/>
                </a:cxn>
                <a:cxn ang="0">
                  <a:pos x="connsiteX7222" y="connsiteY7222"/>
                </a:cxn>
                <a:cxn ang="0">
                  <a:pos x="connsiteX7223" y="connsiteY7223"/>
                </a:cxn>
                <a:cxn ang="0">
                  <a:pos x="connsiteX7224" y="connsiteY7224"/>
                </a:cxn>
                <a:cxn ang="0">
                  <a:pos x="connsiteX7225" y="connsiteY7225"/>
                </a:cxn>
                <a:cxn ang="0">
                  <a:pos x="connsiteX7226" y="connsiteY7226"/>
                </a:cxn>
                <a:cxn ang="0">
                  <a:pos x="connsiteX7227" y="connsiteY7227"/>
                </a:cxn>
                <a:cxn ang="0">
                  <a:pos x="connsiteX7228" y="connsiteY7228"/>
                </a:cxn>
                <a:cxn ang="0">
                  <a:pos x="connsiteX7229" y="connsiteY7229"/>
                </a:cxn>
                <a:cxn ang="0">
                  <a:pos x="connsiteX7230" y="connsiteY7230"/>
                </a:cxn>
                <a:cxn ang="0">
                  <a:pos x="connsiteX7231" y="connsiteY7231"/>
                </a:cxn>
                <a:cxn ang="0">
                  <a:pos x="connsiteX7232" y="connsiteY7232"/>
                </a:cxn>
                <a:cxn ang="0">
                  <a:pos x="connsiteX7233" y="connsiteY7233"/>
                </a:cxn>
                <a:cxn ang="0">
                  <a:pos x="connsiteX7234" y="connsiteY7234"/>
                </a:cxn>
                <a:cxn ang="0">
                  <a:pos x="connsiteX7235" y="connsiteY7235"/>
                </a:cxn>
                <a:cxn ang="0">
                  <a:pos x="connsiteX7236" y="connsiteY7236"/>
                </a:cxn>
                <a:cxn ang="0">
                  <a:pos x="connsiteX7237" y="connsiteY7237"/>
                </a:cxn>
                <a:cxn ang="0">
                  <a:pos x="connsiteX7238" y="connsiteY7238"/>
                </a:cxn>
                <a:cxn ang="0">
                  <a:pos x="connsiteX7239" y="connsiteY7239"/>
                </a:cxn>
                <a:cxn ang="0">
                  <a:pos x="connsiteX7240" y="connsiteY7240"/>
                </a:cxn>
                <a:cxn ang="0">
                  <a:pos x="connsiteX7241" y="connsiteY7241"/>
                </a:cxn>
                <a:cxn ang="0">
                  <a:pos x="connsiteX7242" y="connsiteY7242"/>
                </a:cxn>
                <a:cxn ang="0">
                  <a:pos x="connsiteX7243" y="connsiteY7243"/>
                </a:cxn>
                <a:cxn ang="0">
                  <a:pos x="connsiteX7244" y="connsiteY7244"/>
                </a:cxn>
                <a:cxn ang="0">
                  <a:pos x="connsiteX7245" y="connsiteY7245"/>
                </a:cxn>
                <a:cxn ang="0">
                  <a:pos x="connsiteX7246" y="connsiteY7246"/>
                </a:cxn>
                <a:cxn ang="0">
                  <a:pos x="connsiteX7247" y="connsiteY7247"/>
                </a:cxn>
                <a:cxn ang="0">
                  <a:pos x="connsiteX7248" y="connsiteY7248"/>
                </a:cxn>
                <a:cxn ang="0">
                  <a:pos x="connsiteX7249" y="connsiteY7249"/>
                </a:cxn>
                <a:cxn ang="0">
                  <a:pos x="connsiteX7250" y="connsiteY7250"/>
                </a:cxn>
                <a:cxn ang="0">
                  <a:pos x="connsiteX7251" y="connsiteY7251"/>
                </a:cxn>
                <a:cxn ang="0">
                  <a:pos x="connsiteX7252" y="connsiteY7252"/>
                </a:cxn>
                <a:cxn ang="0">
                  <a:pos x="connsiteX7253" y="connsiteY7253"/>
                </a:cxn>
                <a:cxn ang="0">
                  <a:pos x="connsiteX7254" y="connsiteY7254"/>
                </a:cxn>
                <a:cxn ang="0">
                  <a:pos x="connsiteX7255" y="connsiteY7255"/>
                </a:cxn>
                <a:cxn ang="0">
                  <a:pos x="connsiteX7256" y="connsiteY7256"/>
                </a:cxn>
                <a:cxn ang="0">
                  <a:pos x="connsiteX7257" y="connsiteY7257"/>
                </a:cxn>
                <a:cxn ang="0">
                  <a:pos x="connsiteX7258" y="connsiteY7258"/>
                </a:cxn>
                <a:cxn ang="0">
                  <a:pos x="connsiteX7259" y="connsiteY7259"/>
                </a:cxn>
                <a:cxn ang="0">
                  <a:pos x="connsiteX7260" y="connsiteY7260"/>
                </a:cxn>
                <a:cxn ang="0">
                  <a:pos x="connsiteX7261" y="connsiteY7261"/>
                </a:cxn>
                <a:cxn ang="0">
                  <a:pos x="connsiteX7262" y="connsiteY7262"/>
                </a:cxn>
                <a:cxn ang="0">
                  <a:pos x="connsiteX7263" y="connsiteY7263"/>
                </a:cxn>
                <a:cxn ang="0">
                  <a:pos x="connsiteX7264" y="connsiteY7264"/>
                </a:cxn>
                <a:cxn ang="0">
                  <a:pos x="connsiteX7265" y="connsiteY7265"/>
                </a:cxn>
                <a:cxn ang="0">
                  <a:pos x="connsiteX7266" y="connsiteY7266"/>
                </a:cxn>
                <a:cxn ang="0">
                  <a:pos x="connsiteX7267" y="connsiteY7267"/>
                </a:cxn>
                <a:cxn ang="0">
                  <a:pos x="connsiteX7268" y="connsiteY7268"/>
                </a:cxn>
                <a:cxn ang="0">
                  <a:pos x="connsiteX7269" y="connsiteY7269"/>
                </a:cxn>
                <a:cxn ang="0">
                  <a:pos x="connsiteX7270" y="connsiteY7270"/>
                </a:cxn>
                <a:cxn ang="0">
                  <a:pos x="connsiteX7271" y="connsiteY7271"/>
                </a:cxn>
                <a:cxn ang="0">
                  <a:pos x="connsiteX7272" y="connsiteY7272"/>
                </a:cxn>
                <a:cxn ang="0">
                  <a:pos x="connsiteX7273" y="connsiteY7273"/>
                </a:cxn>
                <a:cxn ang="0">
                  <a:pos x="connsiteX7274" y="connsiteY7274"/>
                </a:cxn>
                <a:cxn ang="0">
                  <a:pos x="connsiteX7275" y="connsiteY7275"/>
                </a:cxn>
                <a:cxn ang="0">
                  <a:pos x="connsiteX7276" y="connsiteY7276"/>
                </a:cxn>
                <a:cxn ang="0">
                  <a:pos x="connsiteX7277" y="connsiteY7277"/>
                </a:cxn>
                <a:cxn ang="0">
                  <a:pos x="connsiteX7278" y="connsiteY7278"/>
                </a:cxn>
                <a:cxn ang="0">
                  <a:pos x="connsiteX7279" y="connsiteY7279"/>
                </a:cxn>
                <a:cxn ang="0">
                  <a:pos x="connsiteX7280" y="connsiteY7280"/>
                </a:cxn>
                <a:cxn ang="0">
                  <a:pos x="connsiteX7281" y="connsiteY7281"/>
                </a:cxn>
                <a:cxn ang="0">
                  <a:pos x="connsiteX7282" y="connsiteY7282"/>
                </a:cxn>
                <a:cxn ang="0">
                  <a:pos x="connsiteX7283" y="connsiteY7283"/>
                </a:cxn>
                <a:cxn ang="0">
                  <a:pos x="connsiteX7284" y="connsiteY7284"/>
                </a:cxn>
                <a:cxn ang="0">
                  <a:pos x="connsiteX7285" y="connsiteY7285"/>
                </a:cxn>
                <a:cxn ang="0">
                  <a:pos x="connsiteX7286" y="connsiteY7286"/>
                </a:cxn>
                <a:cxn ang="0">
                  <a:pos x="connsiteX7287" y="connsiteY7287"/>
                </a:cxn>
                <a:cxn ang="0">
                  <a:pos x="connsiteX7288" y="connsiteY7288"/>
                </a:cxn>
                <a:cxn ang="0">
                  <a:pos x="connsiteX7289" y="connsiteY7289"/>
                </a:cxn>
                <a:cxn ang="0">
                  <a:pos x="connsiteX7290" y="connsiteY7290"/>
                </a:cxn>
                <a:cxn ang="0">
                  <a:pos x="connsiteX7291" y="connsiteY7291"/>
                </a:cxn>
                <a:cxn ang="0">
                  <a:pos x="connsiteX7292" y="connsiteY7292"/>
                </a:cxn>
                <a:cxn ang="0">
                  <a:pos x="connsiteX7293" y="connsiteY7293"/>
                </a:cxn>
                <a:cxn ang="0">
                  <a:pos x="connsiteX7294" y="connsiteY7294"/>
                </a:cxn>
                <a:cxn ang="0">
                  <a:pos x="connsiteX7295" y="connsiteY7295"/>
                </a:cxn>
                <a:cxn ang="0">
                  <a:pos x="connsiteX7296" y="connsiteY7296"/>
                </a:cxn>
                <a:cxn ang="0">
                  <a:pos x="connsiteX7297" y="connsiteY7297"/>
                </a:cxn>
                <a:cxn ang="0">
                  <a:pos x="connsiteX7298" y="connsiteY7298"/>
                </a:cxn>
                <a:cxn ang="0">
                  <a:pos x="connsiteX7299" y="connsiteY7299"/>
                </a:cxn>
                <a:cxn ang="0">
                  <a:pos x="connsiteX7300" y="connsiteY7300"/>
                </a:cxn>
                <a:cxn ang="0">
                  <a:pos x="connsiteX7301" y="connsiteY7301"/>
                </a:cxn>
                <a:cxn ang="0">
                  <a:pos x="connsiteX7302" y="connsiteY7302"/>
                </a:cxn>
                <a:cxn ang="0">
                  <a:pos x="connsiteX7303" y="connsiteY7303"/>
                </a:cxn>
                <a:cxn ang="0">
                  <a:pos x="connsiteX7304" y="connsiteY7304"/>
                </a:cxn>
                <a:cxn ang="0">
                  <a:pos x="connsiteX7305" y="connsiteY7305"/>
                </a:cxn>
                <a:cxn ang="0">
                  <a:pos x="connsiteX7306" y="connsiteY7306"/>
                </a:cxn>
                <a:cxn ang="0">
                  <a:pos x="connsiteX7307" y="connsiteY7307"/>
                </a:cxn>
                <a:cxn ang="0">
                  <a:pos x="connsiteX7308" y="connsiteY7308"/>
                </a:cxn>
                <a:cxn ang="0">
                  <a:pos x="connsiteX7309" y="connsiteY7309"/>
                </a:cxn>
                <a:cxn ang="0">
                  <a:pos x="connsiteX7310" y="connsiteY7310"/>
                </a:cxn>
                <a:cxn ang="0">
                  <a:pos x="connsiteX7311" y="connsiteY7311"/>
                </a:cxn>
                <a:cxn ang="0">
                  <a:pos x="connsiteX7312" y="connsiteY7312"/>
                </a:cxn>
                <a:cxn ang="0">
                  <a:pos x="connsiteX7313" y="connsiteY7313"/>
                </a:cxn>
                <a:cxn ang="0">
                  <a:pos x="connsiteX7314" y="connsiteY7314"/>
                </a:cxn>
                <a:cxn ang="0">
                  <a:pos x="connsiteX7315" y="connsiteY7315"/>
                </a:cxn>
                <a:cxn ang="0">
                  <a:pos x="connsiteX7316" y="connsiteY7316"/>
                </a:cxn>
                <a:cxn ang="0">
                  <a:pos x="connsiteX7317" y="connsiteY7317"/>
                </a:cxn>
                <a:cxn ang="0">
                  <a:pos x="connsiteX7318" y="connsiteY7318"/>
                </a:cxn>
                <a:cxn ang="0">
                  <a:pos x="connsiteX7319" y="connsiteY7319"/>
                </a:cxn>
                <a:cxn ang="0">
                  <a:pos x="connsiteX7320" y="connsiteY7320"/>
                </a:cxn>
                <a:cxn ang="0">
                  <a:pos x="connsiteX7321" y="connsiteY7321"/>
                </a:cxn>
                <a:cxn ang="0">
                  <a:pos x="connsiteX7322" y="connsiteY7322"/>
                </a:cxn>
                <a:cxn ang="0">
                  <a:pos x="connsiteX7323" y="connsiteY7323"/>
                </a:cxn>
                <a:cxn ang="0">
                  <a:pos x="connsiteX7324" y="connsiteY7324"/>
                </a:cxn>
                <a:cxn ang="0">
                  <a:pos x="connsiteX7325" y="connsiteY7325"/>
                </a:cxn>
                <a:cxn ang="0">
                  <a:pos x="connsiteX7326" y="connsiteY7326"/>
                </a:cxn>
                <a:cxn ang="0">
                  <a:pos x="connsiteX7327" y="connsiteY7327"/>
                </a:cxn>
              </a:cxnLst>
              <a:rect l="l" t="t" r="r" b="b"/>
              <a:pathLst>
                <a:path w="6400800" h="514350">
                  <a:moveTo>
                    <a:pt x="7144" y="511016"/>
                  </a:moveTo>
                  <a:lnTo>
                    <a:pt x="6354604" y="511016"/>
                  </a:lnTo>
                  <a:lnTo>
                    <a:pt x="6354604" y="409099"/>
                  </a:lnTo>
                  <a:cubicBezTo>
                    <a:pt x="6346031" y="411004"/>
                    <a:pt x="6337459" y="413861"/>
                    <a:pt x="6327934" y="415766"/>
                  </a:cubicBezTo>
                  <a:cubicBezTo>
                    <a:pt x="6327934" y="411956"/>
                    <a:pt x="6327934" y="408146"/>
                    <a:pt x="6327934" y="404336"/>
                  </a:cubicBezTo>
                  <a:cubicBezTo>
                    <a:pt x="6328887" y="396716"/>
                    <a:pt x="6327934" y="389096"/>
                    <a:pt x="6328887" y="383381"/>
                  </a:cubicBezTo>
                  <a:cubicBezTo>
                    <a:pt x="6329839" y="371951"/>
                    <a:pt x="6329839" y="365284"/>
                    <a:pt x="6329839" y="365284"/>
                  </a:cubicBezTo>
                  <a:cubicBezTo>
                    <a:pt x="6329839" y="365284"/>
                    <a:pt x="6327934" y="371951"/>
                    <a:pt x="6324124" y="383381"/>
                  </a:cubicBezTo>
                  <a:cubicBezTo>
                    <a:pt x="6322219" y="389096"/>
                    <a:pt x="6321267" y="395764"/>
                    <a:pt x="6319362" y="404336"/>
                  </a:cubicBezTo>
                  <a:cubicBezTo>
                    <a:pt x="6318409" y="409099"/>
                    <a:pt x="6317456" y="413861"/>
                    <a:pt x="6316504" y="419576"/>
                  </a:cubicBezTo>
                  <a:cubicBezTo>
                    <a:pt x="6311742" y="420529"/>
                    <a:pt x="6306979" y="421481"/>
                    <a:pt x="6303169" y="423386"/>
                  </a:cubicBezTo>
                  <a:cubicBezTo>
                    <a:pt x="6303169" y="416719"/>
                    <a:pt x="6303169" y="411004"/>
                    <a:pt x="6304121" y="405289"/>
                  </a:cubicBezTo>
                  <a:cubicBezTo>
                    <a:pt x="6308884" y="390049"/>
                    <a:pt x="6314599" y="373856"/>
                    <a:pt x="6319362" y="358616"/>
                  </a:cubicBezTo>
                  <a:cubicBezTo>
                    <a:pt x="6320314" y="355759"/>
                    <a:pt x="6321267" y="352901"/>
                    <a:pt x="6322219" y="349091"/>
                  </a:cubicBezTo>
                  <a:cubicBezTo>
                    <a:pt x="6326029" y="336709"/>
                    <a:pt x="6330792" y="325279"/>
                    <a:pt x="6334601" y="312896"/>
                  </a:cubicBezTo>
                  <a:cubicBezTo>
                    <a:pt x="6340317" y="297656"/>
                    <a:pt x="6345079" y="283369"/>
                    <a:pt x="6349842" y="269081"/>
                  </a:cubicBezTo>
                  <a:cubicBezTo>
                    <a:pt x="6354604" y="254794"/>
                    <a:pt x="6359367" y="240506"/>
                    <a:pt x="6363176" y="228124"/>
                  </a:cubicBezTo>
                  <a:cubicBezTo>
                    <a:pt x="6367939" y="214789"/>
                    <a:pt x="6371749" y="202406"/>
                    <a:pt x="6375559" y="190976"/>
                  </a:cubicBezTo>
                  <a:cubicBezTo>
                    <a:pt x="6383179" y="168116"/>
                    <a:pt x="6388894" y="149066"/>
                    <a:pt x="6393656" y="134779"/>
                  </a:cubicBezTo>
                  <a:cubicBezTo>
                    <a:pt x="6397467" y="121444"/>
                    <a:pt x="6400324" y="113824"/>
                    <a:pt x="6400324" y="113824"/>
                  </a:cubicBezTo>
                  <a:cubicBezTo>
                    <a:pt x="6400324" y="113824"/>
                    <a:pt x="6396514" y="121444"/>
                    <a:pt x="6389846" y="133826"/>
                  </a:cubicBezTo>
                  <a:cubicBezTo>
                    <a:pt x="6386989" y="139541"/>
                    <a:pt x="6384131" y="146209"/>
                    <a:pt x="6380321" y="153829"/>
                  </a:cubicBezTo>
                  <a:cubicBezTo>
                    <a:pt x="6385084" y="136684"/>
                    <a:pt x="6389846" y="121444"/>
                    <a:pt x="6392704" y="110966"/>
                  </a:cubicBezTo>
                  <a:cubicBezTo>
                    <a:pt x="6396514" y="95726"/>
                    <a:pt x="6399371" y="87154"/>
                    <a:pt x="6399371" y="87154"/>
                  </a:cubicBezTo>
                  <a:cubicBezTo>
                    <a:pt x="6399371" y="87154"/>
                    <a:pt x="6395562" y="95726"/>
                    <a:pt x="6388894" y="109061"/>
                  </a:cubicBezTo>
                  <a:cubicBezTo>
                    <a:pt x="6386037" y="115729"/>
                    <a:pt x="6382226" y="125254"/>
                    <a:pt x="6377464" y="134779"/>
                  </a:cubicBezTo>
                  <a:cubicBezTo>
                    <a:pt x="6372701" y="144304"/>
                    <a:pt x="6367939" y="155734"/>
                    <a:pt x="6364129" y="168116"/>
                  </a:cubicBezTo>
                  <a:cubicBezTo>
                    <a:pt x="6354604" y="192881"/>
                    <a:pt x="6343174" y="222409"/>
                    <a:pt x="6332696" y="253841"/>
                  </a:cubicBezTo>
                  <a:cubicBezTo>
                    <a:pt x="6326981" y="270034"/>
                    <a:pt x="6321267" y="286226"/>
                    <a:pt x="6316504" y="302419"/>
                  </a:cubicBezTo>
                  <a:cubicBezTo>
                    <a:pt x="6315551" y="304324"/>
                    <a:pt x="6315551" y="306229"/>
                    <a:pt x="6314599" y="308134"/>
                  </a:cubicBezTo>
                  <a:cubicBezTo>
                    <a:pt x="6315551" y="300514"/>
                    <a:pt x="6316504" y="293846"/>
                    <a:pt x="6317456" y="287179"/>
                  </a:cubicBezTo>
                  <a:cubicBezTo>
                    <a:pt x="6318409" y="279559"/>
                    <a:pt x="6319362" y="272891"/>
                    <a:pt x="6319362" y="267176"/>
                  </a:cubicBezTo>
                  <a:cubicBezTo>
                    <a:pt x="6320314" y="256699"/>
                    <a:pt x="6320314" y="250031"/>
                    <a:pt x="6320314" y="250031"/>
                  </a:cubicBezTo>
                  <a:cubicBezTo>
                    <a:pt x="6320314" y="250031"/>
                    <a:pt x="6318409" y="255746"/>
                    <a:pt x="6314599" y="266224"/>
                  </a:cubicBezTo>
                  <a:cubicBezTo>
                    <a:pt x="6311742" y="276701"/>
                    <a:pt x="6306979" y="291941"/>
                    <a:pt x="6302217" y="310039"/>
                  </a:cubicBezTo>
                  <a:cubicBezTo>
                    <a:pt x="6299359" y="318611"/>
                    <a:pt x="6296501" y="329089"/>
                    <a:pt x="6293644" y="339566"/>
                  </a:cubicBezTo>
                  <a:cubicBezTo>
                    <a:pt x="6291739" y="347186"/>
                    <a:pt x="6288881" y="354806"/>
                    <a:pt x="6286976" y="362426"/>
                  </a:cubicBezTo>
                  <a:cubicBezTo>
                    <a:pt x="6286024" y="352901"/>
                    <a:pt x="6285071" y="343376"/>
                    <a:pt x="6284119" y="335756"/>
                  </a:cubicBezTo>
                  <a:cubicBezTo>
                    <a:pt x="6286024" y="330041"/>
                    <a:pt x="6286976" y="324326"/>
                    <a:pt x="6288881" y="318611"/>
                  </a:cubicBezTo>
                  <a:cubicBezTo>
                    <a:pt x="6293644" y="303371"/>
                    <a:pt x="6298406" y="289084"/>
                    <a:pt x="6302217" y="274796"/>
                  </a:cubicBezTo>
                  <a:cubicBezTo>
                    <a:pt x="6304121" y="268129"/>
                    <a:pt x="6306026" y="261461"/>
                    <a:pt x="6307931" y="255746"/>
                  </a:cubicBezTo>
                  <a:cubicBezTo>
                    <a:pt x="6309837" y="250031"/>
                    <a:pt x="6311742" y="244316"/>
                    <a:pt x="6313646" y="238601"/>
                  </a:cubicBezTo>
                  <a:cubicBezTo>
                    <a:pt x="6317456" y="228124"/>
                    <a:pt x="6320314" y="218599"/>
                    <a:pt x="6323171" y="210026"/>
                  </a:cubicBezTo>
                  <a:cubicBezTo>
                    <a:pt x="6327934" y="193834"/>
                    <a:pt x="6330792" y="185261"/>
                    <a:pt x="6330792" y="185261"/>
                  </a:cubicBezTo>
                  <a:cubicBezTo>
                    <a:pt x="6330792" y="185261"/>
                    <a:pt x="6326981" y="193834"/>
                    <a:pt x="6319362" y="208121"/>
                  </a:cubicBezTo>
                  <a:cubicBezTo>
                    <a:pt x="6315551" y="215741"/>
                    <a:pt x="6311742" y="224314"/>
                    <a:pt x="6306026" y="234791"/>
                  </a:cubicBezTo>
                  <a:cubicBezTo>
                    <a:pt x="6303169" y="239554"/>
                    <a:pt x="6301264" y="245269"/>
                    <a:pt x="6298406" y="250984"/>
                  </a:cubicBezTo>
                  <a:cubicBezTo>
                    <a:pt x="6295549" y="256699"/>
                    <a:pt x="6293644" y="263366"/>
                    <a:pt x="6290787" y="270034"/>
                  </a:cubicBezTo>
                  <a:cubicBezTo>
                    <a:pt x="6286976" y="279559"/>
                    <a:pt x="6282214" y="290036"/>
                    <a:pt x="6278404" y="301466"/>
                  </a:cubicBezTo>
                  <a:cubicBezTo>
                    <a:pt x="6277451" y="295751"/>
                    <a:pt x="6277451" y="292894"/>
                    <a:pt x="6277451" y="292894"/>
                  </a:cubicBezTo>
                  <a:cubicBezTo>
                    <a:pt x="6277451" y="292894"/>
                    <a:pt x="6277451" y="297656"/>
                    <a:pt x="6276499" y="306229"/>
                  </a:cubicBezTo>
                  <a:cubicBezTo>
                    <a:pt x="6275546" y="308134"/>
                    <a:pt x="6274594" y="310991"/>
                    <a:pt x="6273642" y="312896"/>
                  </a:cubicBezTo>
                  <a:cubicBezTo>
                    <a:pt x="6272689" y="315754"/>
                    <a:pt x="6271737" y="319564"/>
                    <a:pt x="6269831" y="322421"/>
                  </a:cubicBezTo>
                  <a:cubicBezTo>
                    <a:pt x="6270784" y="314801"/>
                    <a:pt x="6272689" y="308134"/>
                    <a:pt x="6273642" y="300514"/>
                  </a:cubicBezTo>
                  <a:cubicBezTo>
                    <a:pt x="6277451" y="283369"/>
                    <a:pt x="6280309" y="267176"/>
                    <a:pt x="6283167" y="252889"/>
                  </a:cubicBezTo>
                  <a:cubicBezTo>
                    <a:pt x="6285071" y="245269"/>
                    <a:pt x="6286024" y="238601"/>
                    <a:pt x="6287929" y="231934"/>
                  </a:cubicBezTo>
                  <a:cubicBezTo>
                    <a:pt x="6289834" y="225266"/>
                    <a:pt x="6290787" y="218599"/>
                    <a:pt x="6292692" y="212884"/>
                  </a:cubicBezTo>
                  <a:cubicBezTo>
                    <a:pt x="6295549" y="200501"/>
                    <a:pt x="6298406" y="190024"/>
                    <a:pt x="6300312" y="181451"/>
                  </a:cubicBezTo>
                  <a:cubicBezTo>
                    <a:pt x="6304121" y="164306"/>
                    <a:pt x="6306026" y="153829"/>
                    <a:pt x="6306026" y="153829"/>
                  </a:cubicBezTo>
                  <a:cubicBezTo>
                    <a:pt x="6306026" y="153829"/>
                    <a:pt x="6302217" y="163354"/>
                    <a:pt x="6296501" y="180499"/>
                  </a:cubicBezTo>
                  <a:cubicBezTo>
                    <a:pt x="6293644" y="189071"/>
                    <a:pt x="6289834" y="199549"/>
                    <a:pt x="6286024" y="210979"/>
                  </a:cubicBezTo>
                  <a:cubicBezTo>
                    <a:pt x="6284119" y="216694"/>
                    <a:pt x="6282214" y="223361"/>
                    <a:pt x="6279356" y="230029"/>
                  </a:cubicBezTo>
                  <a:cubicBezTo>
                    <a:pt x="6277451" y="236696"/>
                    <a:pt x="6275546" y="243364"/>
                    <a:pt x="6273642" y="250984"/>
                  </a:cubicBezTo>
                  <a:cubicBezTo>
                    <a:pt x="6269831" y="265271"/>
                    <a:pt x="6265069" y="281464"/>
                    <a:pt x="6260306" y="298609"/>
                  </a:cubicBezTo>
                  <a:cubicBezTo>
                    <a:pt x="6255544" y="315754"/>
                    <a:pt x="6251734" y="333851"/>
                    <a:pt x="6246971" y="351949"/>
                  </a:cubicBezTo>
                  <a:cubicBezTo>
                    <a:pt x="6244114" y="366236"/>
                    <a:pt x="6240304" y="381476"/>
                    <a:pt x="6236494" y="396716"/>
                  </a:cubicBezTo>
                  <a:cubicBezTo>
                    <a:pt x="6236494" y="395764"/>
                    <a:pt x="6235542" y="395764"/>
                    <a:pt x="6235542" y="394811"/>
                  </a:cubicBezTo>
                  <a:cubicBezTo>
                    <a:pt x="6235542" y="379571"/>
                    <a:pt x="6234589" y="370046"/>
                    <a:pt x="6234589" y="370046"/>
                  </a:cubicBezTo>
                  <a:cubicBezTo>
                    <a:pt x="6234589" y="370046"/>
                    <a:pt x="6233637" y="376714"/>
                    <a:pt x="6230779" y="389096"/>
                  </a:cubicBezTo>
                  <a:cubicBezTo>
                    <a:pt x="6229826" y="387191"/>
                    <a:pt x="6228874" y="386239"/>
                    <a:pt x="6227921" y="384334"/>
                  </a:cubicBezTo>
                  <a:cubicBezTo>
                    <a:pt x="6224112" y="378619"/>
                    <a:pt x="6220301" y="372904"/>
                    <a:pt x="6216492" y="367189"/>
                  </a:cubicBezTo>
                  <a:cubicBezTo>
                    <a:pt x="6218396" y="360521"/>
                    <a:pt x="6220301" y="354806"/>
                    <a:pt x="6223159" y="348139"/>
                  </a:cubicBezTo>
                  <a:cubicBezTo>
                    <a:pt x="6227921" y="334804"/>
                    <a:pt x="6232684" y="322421"/>
                    <a:pt x="6236494" y="310991"/>
                  </a:cubicBezTo>
                  <a:cubicBezTo>
                    <a:pt x="6240304" y="299561"/>
                    <a:pt x="6244114" y="289084"/>
                    <a:pt x="6247924" y="279559"/>
                  </a:cubicBezTo>
                  <a:cubicBezTo>
                    <a:pt x="6251734" y="270034"/>
                    <a:pt x="6254592" y="262414"/>
                    <a:pt x="6256496" y="254794"/>
                  </a:cubicBezTo>
                  <a:cubicBezTo>
                    <a:pt x="6261259" y="241459"/>
                    <a:pt x="6264117" y="233839"/>
                    <a:pt x="6264117" y="233839"/>
                  </a:cubicBezTo>
                  <a:cubicBezTo>
                    <a:pt x="6264117" y="233839"/>
                    <a:pt x="6260306" y="241459"/>
                    <a:pt x="6252687" y="253841"/>
                  </a:cubicBezTo>
                  <a:cubicBezTo>
                    <a:pt x="6248876" y="260509"/>
                    <a:pt x="6245067" y="268129"/>
                    <a:pt x="6240304" y="276701"/>
                  </a:cubicBezTo>
                  <a:cubicBezTo>
                    <a:pt x="6235542" y="285274"/>
                    <a:pt x="6230779" y="295751"/>
                    <a:pt x="6225064" y="307181"/>
                  </a:cubicBezTo>
                  <a:cubicBezTo>
                    <a:pt x="6220301" y="318611"/>
                    <a:pt x="6214587" y="330994"/>
                    <a:pt x="6208871" y="343376"/>
                  </a:cubicBezTo>
                  <a:cubicBezTo>
                    <a:pt x="6207919" y="346234"/>
                    <a:pt x="6206014" y="349091"/>
                    <a:pt x="6205062" y="351949"/>
                  </a:cubicBezTo>
                  <a:cubicBezTo>
                    <a:pt x="6205062" y="351949"/>
                    <a:pt x="6204109" y="350996"/>
                    <a:pt x="6204109" y="350996"/>
                  </a:cubicBezTo>
                  <a:cubicBezTo>
                    <a:pt x="6206967" y="340519"/>
                    <a:pt x="6208871" y="330041"/>
                    <a:pt x="6210776" y="320516"/>
                  </a:cubicBezTo>
                  <a:cubicBezTo>
                    <a:pt x="6214587" y="298609"/>
                    <a:pt x="6219349" y="280511"/>
                    <a:pt x="6222206" y="268129"/>
                  </a:cubicBezTo>
                  <a:cubicBezTo>
                    <a:pt x="6225064" y="255746"/>
                    <a:pt x="6226017" y="248126"/>
                    <a:pt x="6226017" y="248126"/>
                  </a:cubicBezTo>
                  <a:cubicBezTo>
                    <a:pt x="6226017" y="248126"/>
                    <a:pt x="6223159" y="254794"/>
                    <a:pt x="6218396" y="267176"/>
                  </a:cubicBezTo>
                  <a:cubicBezTo>
                    <a:pt x="6216492" y="272891"/>
                    <a:pt x="6213634" y="280511"/>
                    <a:pt x="6209824" y="289084"/>
                  </a:cubicBezTo>
                  <a:cubicBezTo>
                    <a:pt x="6206967" y="297656"/>
                    <a:pt x="6203156" y="307181"/>
                    <a:pt x="6199346" y="317659"/>
                  </a:cubicBezTo>
                  <a:cubicBezTo>
                    <a:pt x="6197442" y="323374"/>
                    <a:pt x="6195537" y="330041"/>
                    <a:pt x="6193631" y="335756"/>
                  </a:cubicBezTo>
                  <a:cubicBezTo>
                    <a:pt x="6190774" y="330994"/>
                    <a:pt x="6186964" y="326231"/>
                    <a:pt x="6184106" y="322421"/>
                  </a:cubicBezTo>
                  <a:cubicBezTo>
                    <a:pt x="6183154" y="321469"/>
                    <a:pt x="6182201" y="320516"/>
                    <a:pt x="6181249" y="318611"/>
                  </a:cubicBezTo>
                  <a:cubicBezTo>
                    <a:pt x="6182201" y="312896"/>
                    <a:pt x="6183154" y="307181"/>
                    <a:pt x="6184106" y="302419"/>
                  </a:cubicBezTo>
                  <a:cubicBezTo>
                    <a:pt x="6186012" y="291941"/>
                    <a:pt x="6186964" y="282416"/>
                    <a:pt x="6189821" y="274796"/>
                  </a:cubicBezTo>
                  <a:cubicBezTo>
                    <a:pt x="6193631" y="259556"/>
                    <a:pt x="6195537" y="250984"/>
                    <a:pt x="6195537" y="250984"/>
                  </a:cubicBezTo>
                  <a:cubicBezTo>
                    <a:pt x="6195537" y="250984"/>
                    <a:pt x="6191726" y="259556"/>
                    <a:pt x="6186012" y="273844"/>
                  </a:cubicBezTo>
                  <a:cubicBezTo>
                    <a:pt x="6183154" y="280511"/>
                    <a:pt x="6180296" y="290036"/>
                    <a:pt x="6176487" y="300514"/>
                  </a:cubicBezTo>
                  <a:cubicBezTo>
                    <a:pt x="6175534" y="303371"/>
                    <a:pt x="6174581" y="306229"/>
                    <a:pt x="6173629" y="309086"/>
                  </a:cubicBezTo>
                  <a:cubicBezTo>
                    <a:pt x="6173629" y="309086"/>
                    <a:pt x="6172676" y="308134"/>
                    <a:pt x="6172676" y="308134"/>
                  </a:cubicBezTo>
                  <a:cubicBezTo>
                    <a:pt x="6173629" y="303371"/>
                    <a:pt x="6174581" y="298609"/>
                    <a:pt x="6174581" y="294799"/>
                  </a:cubicBezTo>
                  <a:cubicBezTo>
                    <a:pt x="6176487" y="283369"/>
                    <a:pt x="6178392" y="272891"/>
                    <a:pt x="6180296" y="263366"/>
                  </a:cubicBezTo>
                  <a:cubicBezTo>
                    <a:pt x="6182201" y="253841"/>
                    <a:pt x="6184106" y="244316"/>
                    <a:pt x="6185059" y="236696"/>
                  </a:cubicBezTo>
                  <a:cubicBezTo>
                    <a:pt x="6186964" y="229076"/>
                    <a:pt x="6187917" y="221456"/>
                    <a:pt x="6188869" y="215741"/>
                  </a:cubicBezTo>
                  <a:cubicBezTo>
                    <a:pt x="6190774" y="204311"/>
                    <a:pt x="6192679" y="197644"/>
                    <a:pt x="6192679" y="197644"/>
                  </a:cubicBezTo>
                  <a:cubicBezTo>
                    <a:pt x="6192679" y="197644"/>
                    <a:pt x="6189821" y="203359"/>
                    <a:pt x="6185059" y="214789"/>
                  </a:cubicBezTo>
                  <a:cubicBezTo>
                    <a:pt x="6180296" y="225266"/>
                    <a:pt x="6174581" y="241459"/>
                    <a:pt x="6168867" y="260509"/>
                  </a:cubicBezTo>
                  <a:cubicBezTo>
                    <a:pt x="6166962" y="267176"/>
                    <a:pt x="6165056" y="273844"/>
                    <a:pt x="6163151" y="280511"/>
                  </a:cubicBezTo>
                  <a:cubicBezTo>
                    <a:pt x="6161246" y="270034"/>
                    <a:pt x="6160294" y="261461"/>
                    <a:pt x="6159342" y="253841"/>
                  </a:cubicBezTo>
                  <a:cubicBezTo>
                    <a:pt x="6156484" y="235744"/>
                    <a:pt x="6154579" y="225266"/>
                    <a:pt x="6154579" y="225266"/>
                  </a:cubicBezTo>
                  <a:cubicBezTo>
                    <a:pt x="6154579" y="225266"/>
                    <a:pt x="6155531" y="248126"/>
                    <a:pt x="6156484" y="285274"/>
                  </a:cubicBezTo>
                  <a:cubicBezTo>
                    <a:pt x="6151721" y="278606"/>
                    <a:pt x="6146959" y="272891"/>
                    <a:pt x="6143149" y="268129"/>
                  </a:cubicBezTo>
                  <a:cubicBezTo>
                    <a:pt x="6143149" y="268129"/>
                    <a:pt x="6143149" y="267176"/>
                    <a:pt x="6143149" y="267176"/>
                  </a:cubicBezTo>
                  <a:cubicBezTo>
                    <a:pt x="6144101" y="263366"/>
                    <a:pt x="6145054" y="259556"/>
                    <a:pt x="6146006" y="256699"/>
                  </a:cubicBezTo>
                  <a:cubicBezTo>
                    <a:pt x="6156484" y="210026"/>
                    <a:pt x="6161246" y="178594"/>
                    <a:pt x="6161246" y="178594"/>
                  </a:cubicBezTo>
                  <a:cubicBezTo>
                    <a:pt x="6161246" y="178594"/>
                    <a:pt x="6158389" y="186214"/>
                    <a:pt x="6152674" y="200501"/>
                  </a:cubicBezTo>
                  <a:cubicBezTo>
                    <a:pt x="6152674" y="199549"/>
                    <a:pt x="6152674" y="198596"/>
                    <a:pt x="6152674" y="197644"/>
                  </a:cubicBezTo>
                  <a:cubicBezTo>
                    <a:pt x="6154579" y="188119"/>
                    <a:pt x="6155531" y="179546"/>
                    <a:pt x="6156484" y="172879"/>
                  </a:cubicBezTo>
                  <a:cubicBezTo>
                    <a:pt x="6158389" y="158591"/>
                    <a:pt x="6160294" y="150971"/>
                    <a:pt x="6160294" y="150971"/>
                  </a:cubicBezTo>
                  <a:cubicBezTo>
                    <a:pt x="6160294" y="150971"/>
                    <a:pt x="6157437" y="158591"/>
                    <a:pt x="6152674" y="171926"/>
                  </a:cubicBezTo>
                  <a:cubicBezTo>
                    <a:pt x="6150769" y="178594"/>
                    <a:pt x="6147912" y="187166"/>
                    <a:pt x="6145054" y="196691"/>
                  </a:cubicBezTo>
                  <a:cubicBezTo>
                    <a:pt x="6143149" y="204311"/>
                    <a:pt x="6140292" y="211931"/>
                    <a:pt x="6138387" y="220504"/>
                  </a:cubicBezTo>
                  <a:cubicBezTo>
                    <a:pt x="6136481" y="209074"/>
                    <a:pt x="6135529" y="202406"/>
                    <a:pt x="6135529" y="202406"/>
                  </a:cubicBezTo>
                  <a:cubicBezTo>
                    <a:pt x="6135529" y="202406"/>
                    <a:pt x="6135529" y="209074"/>
                    <a:pt x="6134576" y="221456"/>
                  </a:cubicBezTo>
                  <a:cubicBezTo>
                    <a:pt x="6134576" y="227171"/>
                    <a:pt x="6132671" y="234791"/>
                    <a:pt x="6132671" y="242411"/>
                  </a:cubicBezTo>
                  <a:cubicBezTo>
                    <a:pt x="6132671" y="244316"/>
                    <a:pt x="6131719" y="246221"/>
                    <a:pt x="6131719" y="249079"/>
                  </a:cubicBezTo>
                  <a:cubicBezTo>
                    <a:pt x="6131719" y="250984"/>
                    <a:pt x="6130767" y="251936"/>
                    <a:pt x="6130767" y="253841"/>
                  </a:cubicBezTo>
                  <a:cubicBezTo>
                    <a:pt x="6129814" y="252889"/>
                    <a:pt x="6129814" y="251936"/>
                    <a:pt x="6129814" y="251936"/>
                  </a:cubicBezTo>
                  <a:cubicBezTo>
                    <a:pt x="6129814" y="251936"/>
                    <a:pt x="6129814" y="252889"/>
                    <a:pt x="6130767" y="254794"/>
                  </a:cubicBezTo>
                  <a:cubicBezTo>
                    <a:pt x="6130767" y="256699"/>
                    <a:pt x="6129814" y="258604"/>
                    <a:pt x="6129814" y="261461"/>
                  </a:cubicBezTo>
                  <a:cubicBezTo>
                    <a:pt x="6129814" y="250031"/>
                    <a:pt x="6129814" y="243364"/>
                    <a:pt x="6129814" y="243364"/>
                  </a:cubicBezTo>
                  <a:cubicBezTo>
                    <a:pt x="6129814" y="243364"/>
                    <a:pt x="6127909" y="254794"/>
                    <a:pt x="6126004" y="274796"/>
                  </a:cubicBezTo>
                  <a:cubicBezTo>
                    <a:pt x="6126004" y="276701"/>
                    <a:pt x="6126004" y="279559"/>
                    <a:pt x="6125051" y="281464"/>
                  </a:cubicBezTo>
                  <a:cubicBezTo>
                    <a:pt x="6124099" y="275749"/>
                    <a:pt x="6123146" y="270986"/>
                    <a:pt x="6122194" y="267176"/>
                  </a:cubicBezTo>
                  <a:cubicBezTo>
                    <a:pt x="6119337" y="251936"/>
                    <a:pt x="6117431" y="243364"/>
                    <a:pt x="6117431" y="243364"/>
                  </a:cubicBezTo>
                  <a:cubicBezTo>
                    <a:pt x="6117431" y="243364"/>
                    <a:pt x="6117431" y="251936"/>
                    <a:pt x="6118384" y="267176"/>
                  </a:cubicBezTo>
                  <a:cubicBezTo>
                    <a:pt x="6118384" y="275749"/>
                    <a:pt x="6119337" y="287179"/>
                    <a:pt x="6119337" y="300514"/>
                  </a:cubicBezTo>
                  <a:cubicBezTo>
                    <a:pt x="6117431" y="306229"/>
                    <a:pt x="6115526" y="311944"/>
                    <a:pt x="6114574" y="317659"/>
                  </a:cubicBezTo>
                  <a:cubicBezTo>
                    <a:pt x="6114574" y="313849"/>
                    <a:pt x="6114574" y="310991"/>
                    <a:pt x="6114574" y="307181"/>
                  </a:cubicBezTo>
                  <a:cubicBezTo>
                    <a:pt x="6113621" y="299561"/>
                    <a:pt x="6113621" y="292894"/>
                    <a:pt x="6112669" y="286226"/>
                  </a:cubicBezTo>
                  <a:cubicBezTo>
                    <a:pt x="6111717" y="279559"/>
                    <a:pt x="6110764" y="274796"/>
                    <a:pt x="6109812" y="270986"/>
                  </a:cubicBezTo>
                  <a:cubicBezTo>
                    <a:pt x="6106954" y="262414"/>
                    <a:pt x="6105049" y="258604"/>
                    <a:pt x="6105049" y="258604"/>
                  </a:cubicBezTo>
                  <a:cubicBezTo>
                    <a:pt x="6105049" y="258604"/>
                    <a:pt x="6105049" y="263366"/>
                    <a:pt x="6106001" y="272891"/>
                  </a:cubicBezTo>
                  <a:cubicBezTo>
                    <a:pt x="6106001" y="275749"/>
                    <a:pt x="6106001" y="278606"/>
                    <a:pt x="6106001" y="282416"/>
                  </a:cubicBezTo>
                  <a:cubicBezTo>
                    <a:pt x="6105049" y="279559"/>
                    <a:pt x="6105049" y="276701"/>
                    <a:pt x="6104096" y="273844"/>
                  </a:cubicBezTo>
                  <a:cubicBezTo>
                    <a:pt x="6103144" y="271939"/>
                    <a:pt x="6103144" y="270034"/>
                    <a:pt x="6102192" y="268129"/>
                  </a:cubicBezTo>
                  <a:cubicBezTo>
                    <a:pt x="6102192" y="263366"/>
                    <a:pt x="6101239" y="258604"/>
                    <a:pt x="6101239" y="253841"/>
                  </a:cubicBezTo>
                  <a:cubicBezTo>
                    <a:pt x="6102192" y="251936"/>
                    <a:pt x="6102192" y="249079"/>
                    <a:pt x="6103144" y="247174"/>
                  </a:cubicBezTo>
                  <a:cubicBezTo>
                    <a:pt x="6105049" y="238601"/>
                    <a:pt x="6106954" y="230981"/>
                    <a:pt x="6107906" y="225266"/>
                  </a:cubicBezTo>
                  <a:cubicBezTo>
                    <a:pt x="6110764" y="212884"/>
                    <a:pt x="6111717" y="205264"/>
                    <a:pt x="6111717" y="205264"/>
                  </a:cubicBezTo>
                  <a:cubicBezTo>
                    <a:pt x="6111717" y="205264"/>
                    <a:pt x="6108859" y="211931"/>
                    <a:pt x="6104096" y="223361"/>
                  </a:cubicBezTo>
                  <a:cubicBezTo>
                    <a:pt x="6103144" y="227171"/>
                    <a:pt x="6101239" y="230981"/>
                    <a:pt x="6099334" y="234791"/>
                  </a:cubicBezTo>
                  <a:cubicBezTo>
                    <a:pt x="6098381" y="220504"/>
                    <a:pt x="6097429" y="210026"/>
                    <a:pt x="6096476" y="206216"/>
                  </a:cubicBezTo>
                  <a:cubicBezTo>
                    <a:pt x="6096476" y="204311"/>
                    <a:pt x="6097429" y="201454"/>
                    <a:pt x="6097429" y="199549"/>
                  </a:cubicBezTo>
                  <a:cubicBezTo>
                    <a:pt x="6099334" y="191929"/>
                    <a:pt x="6100287" y="184309"/>
                    <a:pt x="6101239" y="177641"/>
                  </a:cubicBezTo>
                  <a:cubicBezTo>
                    <a:pt x="6102192" y="170974"/>
                    <a:pt x="6103144" y="163354"/>
                    <a:pt x="6104096" y="157639"/>
                  </a:cubicBezTo>
                  <a:cubicBezTo>
                    <a:pt x="6106001" y="145256"/>
                    <a:pt x="6106954" y="133826"/>
                    <a:pt x="6107906" y="124301"/>
                  </a:cubicBezTo>
                  <a:cubicBezTo>
                    <a:pt x="6109812" y="106204"/>
                    <a:pt x="6110764" y="95726"/>
                    <a:pt x="6110764" y="95726"/>
                  </a:cubicBezTo>
                  <a:cubicBezTo>
                    <a:pt x="6110764" y="95726"/>
                    <a:pt x="6107906" y="106204"/>
                    <a:pt x="6104096" y="124301"/>
                  </a:cubicBezTo>
                  <a:cubicBezTo>
                    <a:pt x="6102192" y="132874"/>
                    <a:pt x="6099334" y="144304"/>
                    <a:pt x="6096476" y="156686"/>
                  </a:cubicBezTo>
                  <a:cubicBezTo>
                    <a:pt x="6095524" y="163354"/>
                    <a:pt x="6093619" y="170021"/>
                    <a:pt x="6091714" y="176689"/>
                  </a:cubicBezTo>
                  <a:cubicBezTo>
                    <a:pt x="6089809" y="183356"/>
                    <a:pt x="6087904" y="190976"/>
                    <a:pt x="6085999" y="198596"/>
                  </a:cubicBezTo>
                  <a:cubicBezTo>
                    <a:pt x="6085046" y="203359"/>
                    <a:pt x="6083142" y="209074"/>
                    <a:pt x="6081237" y="214789"/>
                  </a:cubicBezTo>
                  <a:cubicBezTo>
                    <a:pt x="6077426" y="206216"/>
                    <a:pt x="6074569" y="201454"/>
                    <a:pt x="6074569" y="201454"/>
                  </a:cubicBezTo>
                  <a:cubicBezTo>
                    <a:pt x="6074569" y="201454"/>
                    <a:pt x="6076474" y="208121"/>
                    <a:pt x="6079331" y="219551"/>
                  </a:cubicBezTo>
                  <a:cubicBezTo>
                    <a:pt x="6078379" y="222409"/>
                    <a:pt x="6076474" y="225266"/>
                    <a:pt x="6073617" y="230029"/>
                  </a:cubicBezTo>
                  <a:cubicBezTo>
                    <a:pt x="6072664" y="231934"/>
                    <a:pt x="6071712" y="234791"/>
                    <a:pt x="6069806" y="237649"/>
                  </a:cubicBezTo>
                  <a:cubicBezTo>
                    <a:pt x="6069806" y="233839"/>
                    <a:pt x="6069806" y="230981"/>
                    <a:pt x="6069806" y="228124"/>
                  </a:cubicBezTo>
                  <a:cubicBezTo>
                    <a:pt x="6069806" y="213836"/>
                    <a:pt x="6069806" y="205264"/>
                    <a:pt x="6069806" y="205264"/>
                  </a:cubicBezTo>
                  <a:cubicBezTo>
                    <a:pt x="6069806" y="205264"/>
                    <a:pt x="6067901" y="213836"/>
                    <a:pt x="6065996" y="228124"/>
                  </a:cubicBezTo>
                  <a:cubicBezTo>
                    <a:pt x="6065044" y="235744"/>
                    <a:pt x="6063139" y="243364"/>
                    <a:pt x="6061234" y="253841"/>
                  </a:cubicBezTo>
                  <a:cubicBezTo>
                    <a:pt x="6060281" y="256699"/>
                    <a:pt x="6060281" y="259556"/>
                    <a:pt x="6059329" y="263366"/>
                  </a:cubicBezTo>
                  <a:cubicBezTo>
                    <a:pt x="6058376" y="265271"/>
                    <a:pt x="6058376" y="267176"/>
                    <a:pt x="6057424" y="268129"/>
                  </a:cubicBezTo>
                  <a:cubicBezTo>
                    <a:pt x="6054567" y="275749"/>
                    <a:pt x="6051709" y="285274"/>
                    <a:pt x="6048851" y="294799"/>
                  </a:cubicBezTo>
                  <a:cubicBezTo>
                    <a:pt x="6045994" y="304324"/>
                    <a:pt x="6044089" y="313849"/>
                    <a:pt x="6041231" y="324326"/>
                  </a:cubicBezTo>
                  <a:cubicBezTo>
                    <a:pt x="6041231" y="324326"/>
                    <a:pt x="6041231" y="325279"/>
                    <a:pt x="6041231" y="325279"/>
                  </a:cubicBezTo>
                  <a:cubicBezTo>
                    <a:pt x="6038374" y="318611"/>
                    <a:pt x="6036469" y="311944"/>
                    <a:pt x="6033612" y="306229"/>
                  </a:cubicBezTo>
                  <a:cubicBezTo>
                    <a:pt x="6032659" y="303371"/>
                    <a:pt x="6030754" y="299561"/>
                    <a:pt x="6029801" y="296704"/>
                  </a:cubicBezTo>
                  <a:cubicBezTo>
                    <a:pt x="6029801" y="296704"/>
                    <a:pt x="6029801" y="295751"/>
                    <a:pt x="6029801" y="295751"/>
                  </a:cubicBezTo>
                  <a:cubicBezTo>
                    <a:pt x="6030754" y="290036"/>
                    <a:pt x="6031706" y="285274"/>
                    <a:pt x="6031706" y="281464"/>
                  </a:cubicBezTo>
                  <a:cubicBezTo>
                    <a:pt x="6032659" y="272891"/>
                    <a:pt x="6033612" y="269081"/>
                    <a:pt x="6033612" y="269081"/>
                  </a:cubicBezTo>
                  <a:cubicBezTo>
                    <a:pt x="6033612" y="269081"/>
                    <a:pt x="6031706" y="272891"/>
                    <a:pt x="6027896" y="280511"/>
                  </a:cubicBezTo>
                  <a:cubicBezTo>
                    <a:pt x="6026944" y="282416"/>
                    <a:pt x="6025992" y="284321"/>
                    <a:pt x="6025039" y="286226"/>
                  </a:cubicBezTo>
                  <a:cubicBezTo>
                    <a:pt x="6023134" y="281464"/>
                    <a:pt x="6021229" y="276701"/>
                    <a:pt x="6020276" y="272891"/>
                  </a:cubicBezTo>
                  <a:cubicBezTo>
                    <a:pt x="6013609" y="254794"/>
                    <a:pt x="6008846" y="244316"/>
                    <a:pt x="6008846" y="244316"/>
                  </a:cubicBezTo>
                  <a:cubicBezTo>
                    <a:pt x="6008846" y="244316"/>
                    <a:pt x="6011704" y="254794"/>
                    <a:pt x="6016467" y="273844"/>
                  </a:cubicBezTo>
                  <a:cubicBezTo>
                    <a:pt x="6018371" y="279559"/>
                    <a:pt x="6020276" y="286226"/>
                    <a:pt x="6022181" y="293846"/>
                  </a:cubicBezTo>
                  <a:cubicBezTo>
                    <a:pt x="6021229" y="296704"/>
                    <a:pt x="6020276" y="299561"/>
                    <a:pt x="6019324" y="302419"/>
                  </a:cubicBezTo>
                  <a:cubicBezTo>
                    <a:pt x="6018371" y="305276"/>
                    <a:pt x="6017419" y="309086"/>
                    <a:pt x="6016467" y="311944"/>
                  </a:cubicBezTo>
                  <a:cubicBezTo>
                    <a:pt x="6014562" y="318611"/>
                    <a:pt x="6012656" y="326231"/>
                    <a:pt x="6010751" y="333851"/>
                  </a:cubicBezTo>
                  <a:cubicBezTo>
                    <a:pt x="6010751" y="333851"/>
                    <a:pt x="6010751" y="334804"/>
                    <a:pt x="6010751" y="334804"/>
                  </a:cubicBezTo>
                  <a:cubicBezTo>
                    <a:pt x="6007894" y="330041"/>
                    <a:pt x="6005989" y="325279"/>
                    <a:pt x="6003131" y="320516"/>
                  </a:cubicBezTo>
                  <a:cubicBezTo>
                    <a:pt x="6001226" y="316706"/>
                    <a:pt x="5999321" y="312896"/>
                    <a:pt x="5996464" y="308134"/>
                  </a:cubicBezTo>
                  <a:cubicBezTo>
                    <a:pt x="5997417" y="306229"/>
                    <a:pt x="5998369" y="304324"/>
                    <a:pt x="5999321" y="302419"/>
                  </a:cubicBezTo>
                  <a:cubicBezTo>
                    <a:pt x="6002179" y="294799"/>
                    <a:pt x="6005037" y="289084"/>
                    <a:pt x="6007894" y="283369"/>
                  </a:cubicBezTo>
                  <a:cubicBezTo>
                    <a:pt x="6012656" y="272891"/>
                    <a:pt x="6014562" y="267176"/>
                    <a:pt x="6014562" y="267176"/>
                  </a:cubicBezTo>
                  <a:cubicBezTo>
                    <a:pt x="6014562" y="267176"/>
                    <a:pt x="6010751" y="272891"/>
                    <a:pt x="6004084" y="281464"/>
                  </a:cubicBezTo>
                  <a:cubicBezTo>
                    <a:pt x="6001226" y="286226"/>
                    <a:pt x="5997417" y="291941"/>
                    <a:pt x="5993606" y="297656"/>
                  </a:cubicBezTo>
                  <a:cubicBezTo>
                    <a:pt x="5992654" y="289084"/>
                    <a:pt x="5990749" y="281464"/>
                    <a:pt x="5989796" y="273844"/>
                  </a:cubicBezTo>
                  <a:cubicBezTo>
                    <a:pt x="5990749" y="266224"/>
                    <a:pt x="5990749" y="258604"/>
                    <a:pt x="5991701" y="250984"/>
                  </a:cubicBezTo>
                  <a:cubicBezTo>
                    <a:pt x="5992654" y="235744"/>
                    <a:pt x="5995512" y="223361"/>
                    <a:pt x="5997417" y="212884"/>
                  </a:cubicBezTo>
                  <a:cubicBezTo>
                    <a:pt x="6001226" y="191929"/>
                    <a:pt x="6003131" y="179546"/>
                    <a:pt x="6003131" y="179546"/>
                  </a:cubicBezTo>
                  <a:cubicBezTo>
                    <a:pt x="6003131" y="179546"/>
                    <a:pt x="5999321" y="190976"/>
                    <a:pt x="5993606" y="211931"/>
                  </a:cubicBezTo>
                  <a:cubicBezTo>
                    <a:pt x="5990749" y="222409"/>
                    <a:pt x="5986939" y="233839"/>
                    <a:pt x="5985034" y="248126"/>
                  </a:cubicBezTo>
                  <a:cubicBezTo>
                    <a:pt x="5981224" y="233839"/>
                    <a:pt x="5978367" y="219551"/>
                    <a:pt x="5974556" y="206216"/>
                  </a:cubicBezTo>
                  <a:cubicBezTo>
                    <a:pt x="5974556" y="206216"/>
                    <a:pt x="5974556" y="206216"/>
                    <a:pt x="5974556" y="206216"/>
                  </a:cubicBezTo>
                  <a:cubicBezTo>
                    <a:pt x="5975509" y="195739"/>
                    <a:pt x="5976462" y="186214"/>
                    <a:pt x="5977414" y="178594"/>
                  </a:cubicBezTo>
                  <a:cubicBezTo>
                    <a:pt x="5978367" y="163354"/>
                    <a:pt x="5979319" y="153829"/>
                    <a:pt x="5979319" y="153829"/>
                  </a:cubicBezTo>
                  <a:cubicBezTo>
                    <a:pt x="5979319" y="153829"/>
                    <a:pt x="5977414" y="162401"/>
                    <a:pt x="5973604" y="177641"/>
                  </a:cubicBezTo>
                  <a:cubicBezTo>
                    <a:pt x="5972651" y="181451"/>
                    <a:pt x="5971699" y="186214"/>
                    <a:pt x="5969794" y="191929"/>
                  </a:cubicBezTo>
                  <a:cubicBezTo>
                    <a:pt x="5965984" y="180499"/>
                    <a:pt x="5963126" y="170021"/>
                    <a:pt x="5959317" y="160496"/>
                  </a:cubicBezTo>
                  <a:cubicBezTo>
                    <a:pt x="5954554" y="148114"/>
                    <a:pt x="5950744" y="137636"/>
                    <a:pt x="5946934" y="130016"/>
                  </a:cubicBezTo>
                  <a:cubicBezTo>
                    <a:pt x="5939314" y="112871"/>
                    <a:pt x="5934551" y="104299"/>
                    <a:pt x="5934551" y="104299"/>
                  </a:cubicBezTo>
                  <a:cubicBezTo>
                    <a:pt x="5934551" y="104299"/>
                    <a:pt x="5937409" y="113824"/>
                    <a:pt x="5943124" y="131921"/>
                  </a:cubicBezTo>
                  <a:cubicBezTo>
                    <a:pt x="5945981" y="140494"/>
                    <a:pt x="5948839" y="150971"/>
                    <a:pt x="5951696" y="163354"/>
                  </a:cubicBezTo>
                  <a:cubicBezTo>
                    <a:pt x="5955506" y="175736"/>
                    <a:pt x="5957412" y="189071"/>
                    <a:pt x="5961221" y="204311"/>
                  </a:cubicBezTo>
                  <a:cubicBezTo>
                    <a:pt x="5962174" y="208121"/>
                    <a:pt x="5963126" y="212884"/>
                    <a:pt x="5964079" y="216694"/>
                  </a:cubicBezTo>
                  <a:cubicBezTo>
                    <a:pt x="5964079" y="218599"/>
                    <a:pt x="5963126" y="220504"/>
                    <a:pt x="5962174" y="222409"/>
                  </a:cubicBezTo>
                  <a:cubicBezTo>
                    <a:pt x="5961221" y="226219"/>
                    <a:pt x="5959317" y="230981"/>
                    <a:pt x="5958364" y="235744"/>
                  </a:cubicBezTo>
                  <a:cubicBezTo>
                    <a:pt x="5957412" y="234791"/>
                    <a:pt x="5957412" y="233839"/>
                    <a:pt x="5956459" y="232886"/>
                  </a:cubicBezTo>
                  <a:cubicBezTo>
                    <a:pt x="5956459" y="231934"/>
                    <a:pt x="5956459" y="231934"/>
                    <a:pt x="5956459" y="231934"/>
                  </a:cubicBezTo>
                  <a:cubicBezTo>
                    <a:pt x="5956459" y="231934"/>
                    <a:pt x="5956459" y="231934"/>
                    <a:pt x="5956459" y="232886"/>
                  </a:cubicBezTo>
                  <a:cubicBezTo>
                    <a:pt x="5948839" y="219551"/>
                    <a:pt x="5943124" y="208121"/>
                    <a:pt x="5938362" y="199549"/>
                  </a:cubicBezTo>
                  <a:cubicBezTo>
                    <a:pt x="5931694" y="187166"/>
                    <a:pt x="5927884" y="180499"/>
                    <a:pt x="5927884" y="180499"/>
                  </a:cubicBezTo>
                  <a:cubicBezTo>
                    <a:pt x="5927884" y="180499"/>
                    <a:pt x="5937409" y="209074"/>
                    <a:pt x="5953601" y="250984"/>
                  </a:cubicBezTo>
                  <a:cubicBezTo>
                    <a:pt x="5953601" y="252889"/>
                    <a:pt x="5952649" y="253841"/>
                    <a:pt x="5952649" y="255746"/>
                  </a:cubicBezTo>
                  <a:cubicBezTo>
                    <a:pt x="5949792" y="264319"/>
                    <a:pt x="5947887" y="272891"/>
                    <a:pt x="5945029" y="282416"/>
                  </a:cubicBezTo>
                  <a:cubicBezTo>
                    <a:pt x="5945029" y="283369"/>
                    <a:pt x="5944076" y="284321"/>
                    <a:pt x="5944076" y="285274"/>
                  </a:cubicBezTo>
                  <a:cubicBezTo>
                    <a:pt x="5943124" y="280511"/>
                    <a:pt x="5941219" y="275749"/>
                    <a:pt x="5940267" y="271939"/>
                  </a:cubicBezTo>
                  <a:cubicBezTo>
                    <a:pt x="5936456" y="259556"/>
                    <a:pt x="5932646" y="247174"/>
                    <a:pt x="5928837" y="237649"/>
                  </a:cubicBezTo>
                  <a:cubicBezTo>
                    <a:pt x="5925979" y="230981"/>
                    <a:pt x="5924074" y="225266"/>
                    <a:pt x="5922169" y="220504"/>
                  </a:cubicBezTo>
                  <a:cubicBezTo>
                    <a:pt x="5923121" y="217646"/>
                    <a:pt x="5923121" y="216694"/>
                    <a:pt x="5923121" y="216694"/>
                  </a:cubicBezTo>
                  <a:cubicBezTo>
                    <a:pt x="5923121" y="216694"/>
                    <a:pt x="5922169" y="217646"/>
                    <a:pt x="5921217" y="219551"/>
                  </a:cubicBezTo>
                  <a:cubicBezTo>
                    <a:pt x="5920264" y="216694"/>
                    <a:pt x="5919312" y="213836"/>
                    <a:pt x="5917406" y="211931"/>
                  </a:cubicBezTo>
                  <a:cubicBezTo>
                    <a:pt x="5913596" y="204311"/>
                    <a:pt x="5910739" y="198596"/>
                    <a:pt x="5908834" y="194786"/>
                  </a:cubicBezTo>
                  <a:cubicBezTo>
                    <a:pt x="5908834" y="190976"/>
                    <a:pt x="5907881" y="187166"/>
                    <a:pt x="5907881" y="183356"/>
                  </a:cubicBezTo>
                  <a:cubicBezTo>
                    <a:pt x="5905976" y="168116"/>
                    <a:pt x="5905024" y="159544"/>
                    <a:pt x="5905024" y="159544"/>
                  </a:cubicBezTo>
                  <a:cubicBezTo>
                    <a:pt x="5905024" y="159544"/>
                    <a:pt x="5904071" y="168116"/>
                    <a:pt x="5904071" y="184309"/>
                  </a:cubicBezTo>
                  <a:cubicBezTo>
                    <a:pt x="5904071" y="191929"/>
                    <a:pt x="5903119" y="201454"/>
                    <a:pt x="5903119" y="211931"/>
                  </a:cubicBezTo>
                  <a:cubicBezTo>
                    <a:pt x="5903119" y="217646"/>
                    <a:pt x="5903119" y="223361"/>
                    <a:pt x="5902167" y="229076"/>
                  </a:cubicBezTo>
                  <a:cubicBezTo>
                    <a:pt x="5902167" y="234791"/>
                    <a:pt x="5902167" y="241459"/>
                    <a:pt x="5902167" y="248126"/>
                  </a:cubicBezTo>
                  <a:cubicBezTo>
                    <a:pt x="5902167" y="254794"/>
                    <a:pt x="5902167" y="262414"/>
                    <a:pt x="5903119" y="270034"/>
                  </a:cubicBezTo>
                  <a:cubicBezTo>
                    <a:pt x="5902167" y="274796"/>
                    <a:pt x="5901214" y="279559"/>
                    <a:pt x="5900262" y="285274"/>
                  </a:cubicBezTo>
                  <a:cubicBezTo>
                    <a:pt x="5900262" y="284321"/>
                    <a:pt x="5900262" y="283369"/>
                    <a:pt x="5899309" y="282416"/>
                  </a:cubicBezTo>
                  <a:cubicBezTo>
                    <a:pt x="5897404" y="274796"/>
                    <a:pt x="5896451" y="268129"/>
                    <a:pt x="5895499" y="263366"/>
                  </a:cubicBezTo>
                  <a:cubicBezTo>
                    <a:pt x="5893594" y="255746"/>
                    <a:pt x="5892642" y="250031"/>
                    <a:pt x="5891689" y="248126"/>
                  </a:cubicBezTo>
                  <a:cubicBezTo>
                    <a:pt x="5891689" y="246221"/>
                    <a:pt x="5891689" y="245269"/>
                    <a:pt x="5891689" y="245269"/>
                  </a:cubicBezTo>
                  <a:cubicBezTo>
                    <a:pt x="5891689" y="245269"/>
                    <a:pt x="5891689" y="246221"/>
                    <a:pt x="5890737" y="247174"/>
                  </a:cubicBezTo>
                  <a:cubicBezTo>
                    <a:pt x="5890737" y="247174"/>
                    <a:pt x="5890737" y="247174"/>
                    <a:pt x="5890737" y="247174"/>
                  </a:cubicBezTo>
                  <a:cubicBezTo>
                    <a:pt x="5890737" y="247174"/>
                    <a:pt x="5890737" y="247174"/>
                    <a:pt x="5890737" y="248126"/>
                  </a:cubicBezTo>
                  <a:cubicBezTo>
                    <a:pt x="5889784" y="251936"/>
                    <a:pt x="5885974" y="261461"/>
                    <a:pt x="5881212" y="275749"/>
                  </a:cubicBezTo>
                  <a:cubicBezTo>
                    <a:pt x="5880259" y="270986"/>
                    <a:pt x="5879306" y="266224"/>
                    <a:pt x="5878354" y="262414"/>
                  </a:cubicBezTo>
                  <a:cubicBezTo>
                    <a:pt x="5875496" y="248126"/>
                    <a:pt x="5874544" y="240506"/>
                    <a:pt x="5874544" y="240506"/>
                  </a:cubicBezTo>
                  <a:cubicBezTo>
                    <a:pt x="5874544" y="240506"/>
                    <a:pt x="5874544" y="248126"/>
                    <a:pt x="5874544" y="262414"/>
                  </a:cubicBezTo>
                  <a:cubicBezTo>
                    <a:pt x="5874544" y="270034"/>
                    <a:pt x="5875496" y="279559"/>
                    <a:pt x="5875496" y="290989"/>
                  </a:cubicBezTo>
                  <a:cubicBezTo>
                    <a:pt x="5874544" y="293846"/>
                    <a:pt x="5873592" y="295751"/>
                    <a:pt x="5873592" y="298609"/>
                  </a:cubicBezTo>
                  <a:cubicBezTo>
                    <a:pt x="5872639" y="290036"/>
                    <a:pt x="5872639" y="280511"/>
                    <a:pt x="5870734" y="271939"/>
                  </a:cubicBezTo>
                  <a:cubicBezTo>
                    <a:pt x="5869781" y="278606"/>
                    <a:pt x="5868829" y="286226"/>
                    <a:pt x="5867876" y="292894"/>
                  </a:cubicBezTo>
                  <a:cubicBezTo>
                    <a:pt x="5867876" y="285274"/>
                    <a:pt x="5867876" y="276701"/>
                    <a:pt x="5866924" y="269081"/>
                  </a:cubicBezTo>
                  <a:cubicBezTo>
                    <a:pt x="5866924" y="260509"/>
                    <a:pt x="5865971" y="251936"/>
                    <a:pt x="5865971" y="243364"/>
                  </a:cubicBezTo>
                  <a:cubicBezTo>
                    <a:pt x="5870734" y="231934"/>
                    <a:pt x="5873592" y="225266"/>
                    <a:pt x="5873592" y="225266"/>
                  </a:cubicBezTo>
                  <a:cubicBezTo>
                    <a:pt x="5873592" y="225266"/>
                    <a:pt x="5870734" y="230029"/>
                    <a:pt x="5865971" y="237649"/>
                  </a:cubicBezTo>
                  <a:cubicBezTo>
                    <a:pt x="5865971" y="234791"/>
                    <a:pt x="5865971" y="232886"/>
                    <a:pt x="5865971" y="230029"/>
                  </a:cubicBezTo>
                  <a:cubicBezTo>
                    <a:pt x="5865971" y="217646"/>
                    <a:pt x="5865019" y="205264"/>
                    <a:pt x="5865019" y="194786"/>
                  </a:cubicBezTo>
                  <a:cubicBezTo>
                    <a:pt x="5864067" y="172879"/>
                    <a:pt x="5863114" y="154781"/>
                    <a:pt x="5863114" y="141446"/>
                  </a:cubicBezTo>
                  <a:cubicBezTo>
                    <a:pt x="5862162" y="128111"/>
                    <a:pt x="5862162" y="121444"/>
                    <a:pt x="5862162" y="121444"/>
                  </a:cubicBezTo>
                  <a:cubicBezTo>
                    <a:pt x="5862162" y="121444"/>
                    <a:pt x="5861209" y="129064"/>
                    <a:pt x="5859304" y="141446"/>
                  </a:cubicBezTo>
                  <a:cubicBezTo>
                    <a:pt x="5858351" y="147161"/>
                    <a:pt x="5857399" y="153829"/>
                    <a:pt x="5856446" y="161449"/>
                  </a:cubicBezTo>
                  <a:cubicBezTo>
                    <a:pt x="5855494" y="145256"/>
                    <a:pt x="5854542" y="130969"/>
                    <a:pt x="5853589" y="120491"/>
                  </a:cubicBezTo>
                  <a:cubicBezTo>
                    <a:pt x="5852637" y="106204"/>
                    <a:pt x="5851684" y="98584"/>
                    <a:pt x="5851684" y="98584"/>
                  </a:cubicBezTo>
                  <a:cubicBezTo>
                    <a:pt x="5851684" y="98584"/>
                    <a:pt x="5850731" y="106204"/>
                    <a:pt x="5849779" y="120491"/>
                  </a:cubicBezTo>
                  <a:cubicBezTo>
                    <a:pt x="5848826" y="127159"/>
                    <a:pt x="5848826" y="135731"/>
                    <a:pt x="5847874" y="146209"/>
                  </a:cubicBezTo>
                  <a:cubicBezTo>
                    <a:pt x="5846921" y="155734"/>
                    <a:pt x="5846921" y="167164"/>
                    <a:pt x="5846921" y="179546"/>
                  </a:cubicBezTo>
                  <a:cubicBezTo>
                    <a:pt x="5845969" y="203359"/>
                    <a:pt x="5845969" y="231934"/>
                    <a:pt x="5846921" y="262414"/>
                  </a:cubicBezTo>
                  <a:cubicBezTo>
                    <a:pt x="5846921" y="264319"/>
                    <a:pt x="5846921" y="267176"/>
                    <a:pt x="5846921" y="269081"/>
                  </a:cubicBezTo>
                  <a:cubicBezTo>
                    <a:pt x="5845969" y="270986"/>
                    <a:pt x="5844064" y="272891"/>
                    <a:pt x="5843112" y="274796"/>
                  </a:cubicBezTo>
                  <a:cubicBezTo>
                    <a:pt x="5842159" y="270034"/>
                    <a:pt x="5841206" y="265271"/>
                    <a:pt x="5840254" y="261461"/>
                  </a:cubicBezTo>
                  <a:cubicBezTo>
                    <a:pt x="5840254" y="254794"/>
                    <a:pt x="5840254" y="248126"/>
                    <a:pt x="5841206" y="242411"/>
                  </a:cubicBezTo>
                  <a:cubicBezTo>
                    <a:pt x="5841206" y="230029"/>
                    <a:pt x="5841206" y="223361"/>
                    <a:pt x="5841206" y="223361"/>
                  </a:cubicBezTo>
                  <a:cubicBezTo>
                    <a:pt x="5841206" y="223361"/>
                    <a:pt x="5839301" y="230029"/>
                    <a:pt x="5837396" y="242411"/>
                  </a:cubicBezTo>
                  <a:cubicBezTo>
                    <a:pt x="5837396" y="243364"/>
                    <a:pt x="5837396" y="244316"/>
                    <a:pt x="5836444" y="245269"/>
                  </a:cubicBezTo>
                  <a:cubicBezTo>
                    <a:pt x="5833587" y="233839"/>
                    <a:pt x="5831681" y="224314"/>
                    <a:pt x="5829776" y="215741"/>
                  </a:cubicBezTo>
                  <a:cubicBezTo>
                    <a:pt x="5825967" y="198596"/>
                    <a:pt x="5824062" y="189071"/>
                    <a:pt x="5824062" y="189071"/>
                  </a:cubicBezTo>
                  <a:cubicBezTo>
                    <a:pt x="5824062" y="189071"/>
                    <a:pt x="5825014" y="198596"/>
                    <a:pt x="5825967" y="215741"/>
                  </a:cubicBezTo>
                  <a:cubicBezTo>
                    <a:pt x="5826919" y="224314"/>
                    <a:pt x="5827871" y="234791"/>
                    <a:pt x="5828824" y="246221"/>
                  </a:cubicBezTo>
                  <a:cubicBezTo>
                    <a:pt x="5829776" y="252889"/>
                    <a:pt x="5830729" y="260509"/>
                    <a:pt x="5831681" y="268129"/>
                  </a:cubicBezTo>
                  <a:cubicBezTo>
                    <a:pt x="5830729" y="270034"/>
                    <a:pt x="5828824" y="272891"/>
                    <a:pt x="5826919" y="276701"/>
                  </a:cubicBezTo>
                  <a:cubicBezTo>
                    <a:pt x="5826919" y="274796"/>
                    <a:pt x="5825967" y="272891"/>
                    <a:pt x="5825967" y="270986"/>
                  </a:cubicBezTo>
                  <a:cubicBezTo>
                    <a:pt x="5825014" y="263366"/>
                    <a:pt x="5823109" y="255746"/>
                    <a:pt x="5822156" y="250031"/>
                  </a:cubicBezTo>
                  <a:cubicBezTo>
                    <a:pt x="5820251" y="238601"/>
                    <a:pt x="5818346" y="231934"/>
                    <a:pt x="5818346" y="231934"/>
                  </a:cubicBezTo>
                  <a:cubicBezTo>
                    <a:pt x="5818346" y="231934"/>
                    <a:pt x="5818346" y="238601"/>
                    <a:pt x="5818346" y="250031"/>
                  </a:cubicBezTo>
                  <a:cubicBezTo>
                    <a:pt x="5818346" y="255746"/>
                    <a:pt x="5818346" y="262414"/>
                    <a:pt x="5818346" y="270986"/>
                  </a:cubicBezTo>
                  <a:cubicBezTo>
                    <a:pt x="5816442" y="267176"/>
                    <a:pt x="5814537" y="264319"/>
                    <a:pt x="5812631" y="262414"/>
                  </a:cubicBezTo>
                  <a:lnTo>
                    <a:pt x="5812631" y="246221"/>
                  </a:lnTo>
                  <a:lnTo>
                    <a:pt x="5814537" y="220504"/>
                  </a:lnTo>
                  <a:cubicBezTo>
                    <a:pt x="5815489" y="220504"/>
                    <a:pt x="5815489" y="220504"/>
                    <a:pt x="5816442" y="221456"/>
                  </a:cubicBezTo>
                  <a:cubicBezTo>
                    <a:pt x="5817394" y="222409"/>
                    <a:pt x="5818346" y="222409"/>
                    <a:pt x="5819299" y="224314"/>
                  </a:cubicBezTo>
                  <a:cubicBezTo>
                    <a:pt x="5821204" y="226219"/>
                    <a:pt x="5821204" y="229076"/>
                    <a:pt x="5822156" y="231934"/>
                  </a:cubicBezTo>
                  <a:cubicBezTo>
                    <a:pt x="5822156" y="229076"/>
                    <a:pt x="5822156" y="226219"/>
                    <a:pt x="5821204" y="223361"/>
                  </a:cubicBezTo>
                  <a:cubicBezTo>
                    <a:pt x="5820251" y="222409"/>
                    <a:pt x="5819299" y="220504"/>
                    <a:pt x="5818346" y="219551"/>
                  </a:cubicBezTo>
                  <a:cubicBezTo>
                    <a:pt x="5817394" y="218599"/>
                    <a:pt x="5815489" y="217646"/>
                    <a:pt x="5813584" y="217646"/>
                  </a:cubicBezTo>
                  <a:lnTo>
                    <a:pt x="5811679" y="217646"/>
                  </a:lnTo>
                  <a:lnTo>
                    <a:pt x="5811679" y="219551"/>
                  </a:lnTo>
                  <a:cubicBezTo>
                    <a:pt x="5809774" y="228124"/>
                    <a:pt x="5806917" y="237649"/>
                    <a:pt x="5805012" y="246221"/>
                  </a:cubicBezTo>
                  <a:cubicBezTo>
                    <a:pt x="5804059" y="250031"/>
                    <a:pt x="5804059" y="252889"/>
                    <a:pt x="5803106" y="256699"/>
                  </a:cubicBezTo>
                  <a:cubicBezTo>
                    <a:pt x="5801201" y="258604"/>
                    <a:pt x="5799296" y="261461"/>
                    <a:pt x="5796439" y="264319"/>
                  </a:cubicBezTo>
                  <a:cubicBezTo>
                    <a:pt x="5796439" y="259556"/>
                    <a:pt x="5795487" y="256699"/>
                    <a:pt x="5795487" y="253841"/>
                  </a:cubicBezTo>
                  <a:cubicBezTo>
                    <a:pt x="5794534" y="250031"/>
                    <a:pt x="5794534" y="248126"/>
                    <a:pt x="5794534" y="248126"/>
                  </a:cubicBezTo>
                  <a:cubicBezTo>
                    <a:pt x="5794534" y="248126"/>
                    <a:pt x="5794534" y="250031"/>
                    <a:pt x="5794534" y="253841"/>
                  </a:cubicBezTo>
                  <a:cubicBezTo>
                    <a:pt x="5794534" y="257651"/>
                    <a:pt x="5794534" y="262414"/>
                    <a:pt x="5793581" y="268129"/>
                  </a:cubicBezTo>
                  <a:cubicBezTo>
                    <a:pt x="5792629" y="269081"/>
                    <a:pt x="5792629" y="269081"/>
                    <a:pt x="5791676" y="270034"/>
                  </a:cubicBezTo>
                  <a:cubicBezTo>
                    <a:pt x="5791676" y="270034"/>
                    <a:pt x="5791676" y="270034"/>
                    <a:pt x="5791676" y="270034"/>
                  </a:cubicBezTo>
                  <a:lnTo>
                    <a:pt x="5787867" y="239554"/>
                  </a:lnTo>
                  <a:cubicBezTo>
                    <a:pt x="5791676" y="229076"/>
                    <a:pt x="5793581" y="224314"/>
                    <a:pt x="5793581" y="224314"/>
                  </a:cubicBezTo>
                  <a:cubicBezTo>
                    <a:pt x="5793581" y="224314"/>
                    <a:pt x="5791676" y="228124"/>
                    <a:pt x="5786914" y="234791"/>
                  </a:cubicBezTo>
                  <a:lnTo>
                    <a:pt x="5785009" y="205264"/>
                  </a:lnTo>
                  <a:cubicBezTo>
                    <a:pt x="5788819" y="197644"/>
                    <a:pt x="5791676" y="190024"/>
                    <a:pt x="5795487" y="183356"/>
                  </a:cubicBezTo>
                  <a:cubicBezTo>
                    <a:pt x="5795487" y="183356"/>
                    <a:pt x="5795487" y="184309"/>
                    <a:pt x="5795487" y="184309"/>
                  </a:cubicBezTo>
                  <a:cubicBezTo>
                    <a:pt x="5795487" y="184309"/>
                    <a:pt x="5795487" y="183356"/>
                    <a:pt x="5795487" y="183356"/>
                  </a:cubicBezTo>
                  <a:cubicBezTo>
                    <a:pt x="5796439" y="181451"/>
                    <a:pt x="5797392" y="179546"/>
                    <a:pt x="5797392" y="178594"/>
                  </a:cubicBezTo>
                  <a:cubicBezTo>
                    <a:pt x="5803106" y="165259"/>
                    <a:pt x="5808821" y="153829"/>
                    <a:pt x="5812631" y="145256"/>
                  </a:cubicBezTo>
                  <a:cubicBezTo>
                    <a:pt x="5821204" y="126206"/>
                    <a:pt x="5825967" y="115729"/>
                    <a:pt x="5825967" y="115729"/>
                  </a:cubicBezTo>
                  <a:cubicBezTo>
                    <a:pt x="5825967" y="115729"/>
                    <a:pt x="5820251" y="125254"/>
                    <a:pt x="5809774" y="143351"/>
                  </a:cubicBezTo>
                  <a:cubicBezTo>
                    <a:pt x="5805012" y="151924"/>
                    <a:pt x="5798344" y="162401"/>
                    <a:pt x="5791676" y="173831"/>
                  </a:cubicBezTo>
                  <a:cubicBezTo>
                    <a:pt x="5790724" y="172879"/>
                    <a:pt x="5789771" y="171926"/>
                    <a:pt x="5788819" y="170974"/>
                  </a:cubicBezTo>
                  <a:cubicBezTo>
                    <a:pt x="5786914" y="170021"/>
                    <a:pt x="5785009" y="169069"/>
                    <a:pt x="5783104" y="169069"/>
                  </a:cubicBezTo>
                  <a:lnTo>
                    <a:pt x="5781199" y="169069"/>
                  </a:lnTo>
                  <a:lnTo>
                    <a:pt x="5781199" y="170974"/>
                  </a:lnTo>
                  <a:lnTo>
                    <a:pt x="5777389" y="197644"/>
                  </a:lnTo>
                  <a:cubicBezTo>
                    <a:pt x="5774531" y="204311"/>
                    <a:pt x="5770721" y="210026"/>
                    <a:pt x="5766912" y="217646"/>
                  </a:cubicBezTo>
                  <a:cubicBezTo>
                    <a:pt x="5762149" y="226219"/>
                    <a:pt x="5757387" y="234791"/>
                    <a:pt x="5752624" y="244316"/>
                  </a:cubicBezTo>
                  <a:cubicBezTo>
                    <a:pt x="5752624" y="240506"/>
                    <a:pt x="5751671" y="236696"/>
                    <a:pt x="5751671" y="233839"/>
                  </a:cubicBezTo>
                  <a:cubicBezTo>
                    <a:pt x="5750719" y="228124"/>
                    <a:pt x="5749767" y="222409"/>
                    <a:pt x="5749767" y="216694"/>
                  </a:cubicBezTo>
                  <a:cubicBezTo>
                    <a:pt x="5754529" y="199549"/>
                    <a:pt x="5757387" y="190024"/>
                    <a:pt x="5757387" y="190024"/>
                  </a:cubicBezTo>
                  <a:cubicBezTo>
                    <a:pt x="5757387" y="190024"/>
                    <a:pt x="5754529" y="197644"/>
                    <a:pt x="5749767" y="210979"/>
                  </a:cubicBezTo>
                  <a:cubicBezTo>
                    <a:pt x="5749767" y="209074"/>
                    <a:pt x="5748814" y="206216"/>
                    <a:pt x="5748814" y="204311"/>
                  </a:cubicBezTo>
                  <a:cubicBezTo>
                    <a:pt x="5746909" y="188119"/>
                    <a:pt x="5745004" y="178594"/>
                    <a:pt x="5745004" y="178594"/>
                  </a:cubicBezTo>
                  <a:cubicBezTo>
                    <a:pt x="5745004" y="178594"/>
                    <a:pt x="5745004" y="188119"/>
                    <a:pt x="5745004" y="204311"/>
                  </a:cubicBezTo>
                  <a:cubicBezTo>
                    <a:pt x="5745004" y="210026"/>
                    <a:pt x="5745004" y="215741"/>
                    <a:pt x="5745004" y="222409"/>
                  </a:cubicBezTo>
                  <a:cubicBezTo>
                    <a:pt x="5745004" y="223361"/>
                    <a:pt x="5744051" y="224314"/>
                    <a:pt x="5744051" y="225266"/>
                  </a:cubicBezTo>
                  <a:cubicBezTo>
                    <a:pt x="5740242" y="234791"/>
                    <a:pt x="5736431" y="247174"/>
                    <a:pt x="5731669" y="259556"/>
                  </a:cubicBezTo>
                  <a:cubicBezTo>
                    <a:pt x="5731669" y="259556"/>
                    <a:pt x="5731669" y="258604"/>
                    <a:pt x="5731669" y="258604"/>
                  </a:cubicBezTo>
                  <a:cubicBezTo>
                    <a:pt x="5733574" y="245269"/>
                    <a:pt x="5734526" y="238601"/>
                    <a:pt x="5734526" y="238601"/>
                  </a:cubicBezTo>
                  <a:cubicBezTo>
                    <a:pt x="5734526" y="238601"/>
                    <a:pt x="5732621" y="246221"/>
                    <a:pt x="5727859" y="258604"/>
                  </a:cubicBezTo>
                  <a:cubicBezTo>
                    <a:pt x="5726906" y="260509"/>
                    <a:pt x="5726906" y="262414"/>
                    <a:pt x="5725954" y="264319"/>
                  </a:cubicBezTo>
                  <a:cubicBezTo>
                    <a:pt x="5725954" y="264319"/>
                    <a:pt x="5725954" y="263366"/>
                    <a:pt x="5725954" y="263366"/>
                  </a:cubicBezTo>
                  <a:cubicBezTo>
                    <a:pt x="5725954" y="263366"/>
                    <a:pt x="5725954" y="262414"/>
                    <a:pt x="5725954" y="262414"/>
                  </a:cubicBezTo>
                  <a:cubicBezTo>
                    <a:pt x="5725954" y="260509"/>
                    <a:pt x="5726906" y="258604"/>
                    <a:pt x="5726906" y="256699"/>
                  </a:cubicBezTo>
                  <a:cubicBezTo>
                    <a:pt x="5727859" y="251936"/>
                    <a:pt x="5728812" y="247174"/>
                    <a:pt x="5729764" y="242411"/>
                  </a:cubicBezTo>
                  <a:cubicBezTo>
                    <a:pt x="5730717" y="237649"/>
                    <a:pt x="5731669" y="233839"/>
                    <a:pt x="5732621" y="230029"/>
                  </a:cubicBezTo>
                  <a:cubicBezTo>
                    <a:pt x="5734526" y="222409"/>
                    <a:pt x="5736431" y="215741"/>
                    <a:pt x="5737384" y="210026"/>
                  </a:cubicBezTo>
                  <a:cubicBezTo>
                    <a:pt x="5740242" y="198596"/>
                    <a:pt x="5741194" y="191929"/>
                    <a:pt x="5741194" y="191929"/>
                  </a:cubicBezTo>
                  <a:cubicBezTo>
                    <a:pt x="5741194" y="191929"/>
                    <a:pt x="5740242" y="193834"/>
                    <a:pt x="5739289" y="196691"/>
                  </a:cubicBezTo>
                  <a:cubicBezTo>
                    <a:pt x="5740242" y="192881"/>
                    <a:pt x="5740242" y="190024"/>
                    <a:pt x="5740242" y="190024"/>
                  </a:cubicBezTo>
                  <a:cubicBezTo>
                    <a:pt x="5740242" y="190024"/>
                    <a:pt x="5737384" y="197644"/>
                    <a:pt x="5731669" y="211931"/>
                  </a:cubicBezTo>
                  <a:cubicBezTo>
                    <a:pt x="5730717" y="215741"/>
                    <a:pt x="5728812" y="219551"/>
                    <a:pt x="5726906" y="224314"/>
                  </a:cubicBezTo>
                  <a:cubicBezTo>
                    <a:pt x="5725954" y="225266"/>
                    <a:pt x="5725954" y="227171"/>
                    <a:pt x="5725001" y="228124"/>
                  </a:cubicBezTo>
                  <a:cubicBezTo>
                    <a:pt x="5723096" y="231934"/>
                    <a:pt x="5722144" y="235744"/>
                    <a:pt x="5720239" y="240506"/>
                  </a:cubicBezTo>
                  <a:cubicBezTo>
                    <a:pt x="5719287" y="243364"/>
                    <a:pt x="5718334" y="246221"/>
                    <a:pt x="5717381" y="250031"/>
                  </a:cubicBezTo>
                  <a:cubicBezTo>
                    <a:pt x="5716429" y="251936"/>
                    <a:pt x="5716429" y="252889"/>
                    <a:pt x="5715476" y="254794"/>
                  </a:cubicBezTo>
                  <a:cubicBezTo>
                    <a:pt x="5713571" y="260509"/>
                    <a:pt x="5711667" y="266224"/>
                    <a:pt x="5709762" y="272891"/>
                  </a:cubicBezTo>
                  <a:cubicBezTo>
                    <a:pt x="5707856" y="278606"/>
                    <a:pt x="5705951" y="284321"/>
                    <a:pt x="5704046" y="290989"/>
                  </a:cubicBezTo>
                  <a:cubicBezTo>
                    <a:pt x="5701189" y="285274"/>
                    <a:pt x="5699284" y="280511"/>
                    <a:pt x="5696426" y="275749"/>
                  </a:cubicBezTo>
                  <a:cubicBezTo>
                    <a:pt x="5695474" y="271939"/>
                    <a:pt x="5695474" y="269081"/>
                    <a:pt x="5695474" y="269081"/>
                  </a:cubicBezTo>
                  <a:cubicBezTo>
                    <a:pt x="5695474" y="269081"/>
                    <a:pt x="5695474" y="270034"/>
                    <a:pt x="5695474" y="272891"/>
                  </a:cubicBezTo>
                  <a:cubicBezTo>
                    <a:pt x="5692617" y="268129"/>
                    <a:pt x="5690712" y="263366"/>
                    <a:pt x="5688806" y="259556"/>
                  </a:cubicBezTo>
                  <a:cubicBezTo>
                    <a:pt x="5683092" y="249079"/>
                    <a:pt x="5680234" y="243364"/>
                    <a:pt x="5680234" y="243364"/>
                  </a:cubicBezTo>
                  <a:cubicBezTo>
                    <a:pt x="5680234" y="243364"/>
                    <a:pt x="5682139" y="250031"/>
                    <a:pt x="5684996" y="260509"/>
                  </a:cubicBezTo>
                  <a:cubicBezTo>
                    <a:pt x="5687854" y="269081"/>
                    <a:pt x="5690712" y="279559"/>
                    <a:pt x="5694521" y="292894"/>
                  </a:cubicBezTo>
                  <a:cubicBezTo>
                    <a:pt x="5694521" y="297656"/>
                    <a:pt x="5694521" y="302419"/>
                    <a:pt x="5694521" y="309086"/>
                  </a:cubicBezTo>
                  <a:cubicBezTo>
                    <a:pt x="5694521" y="313849"/>
                    <a:pt x="5694521" y="318611"/>
                    <a:pt x="5694521" y="323374"/>
                  </a:cubicBezTo>
                  <a:cubicBezTo>
                    <a:pt x="5693569" y="326231"/>
                    <a:pt x="5692617" y="329089"/>
                    <a:pt x="5691664" y="331946"/>
                  </a:cubicBezTo>
                  <a:cubicBezTo>
                    <a:pt x="5690712" y="330994"/>
                    <a:pt x="5690712" y="330041"/>
                    <a:pt x="5689759" y="329089"/>
                  </a:cubicBezTo>
                  <a:lnTo>
                    <a:pt x="5689759" y="320516"/>
                  </a:lnTo>
                  <a:cubicBezTo>
                    <a:pt x="5688806" y="309086"/>
                    <a:pt x="5688806" y="297656"/>
                    <a:pt x="5687854" y="286226"/>
                  </a:cubicBezTo>
                  <a:cubicBezTo>
                    <a:pt x="5686901" y="297656"/>
                    <a:pt x="5685949" y="308134"/>
                    <a:pt x="5684996" y="319564"/>
                  </a:cubicBezTo>
                  <a:cubicBezTo>
                    <a:pt x="5684044" y="317659"/>
                    <a:pt x="5683092" y="315754"/>
                    <a:pt x="5681187" y="312896"/>
                  </a:cubicBezTo>
                  <a:cubicBezTo>
                    <a:pt x="5679281" y="299561"/>
                    <a:pt x="5677376" y="286226"/>
                    <a:pt x="5675471" y="273844"/>
                  </a:cubicBezTo>
                  <a:cubicBezTo>
                    <a:pt x="5674519" y="267176"/>
                    <a:pt x="5673567" y="260509"/>
                    <a:pt x="5672614" y="253841"/>
                  </a:cubicBezTo>
                  <a:cubicBezTo>
                    <a:pt x="5671662" y="247174"/>
                    <a:pt x="5671662" y="241459"/>
                    <a:pt x="5670709" y="235744"/>
                  </a:cubicBezTo>
                  <a:cubicBezTo>
                    <a:pt x="5669756" y="224314"/>
                    <a:pt x="5668804" y="214789"/>
                    <a:pt x="5667851" y="207169"/>
                  </a:cubicBezTo>
                  <a:cubicBezTo>
                    <a:pt x="5666899" y="198596"/>
                    <a:pt x="5665946" y="192881"/>
                    <a:pt x="5665946" y="188119"/>
                  </a:cubicBezTo>
                  <a:cubicBezTo>
                    <a:pt x="5666899" y="185261"/>
                    <a:pt x="5666899" y="183356"/>
                    <a:pt x="5666899" y="183356"/>
                  </a:cubicBezTo>
                  <a:cubicBezTo>
                    <a:pt x="5666899" y="183356"/>
                    <a:pt x="5665946" y="184309"/>
                    <a:pt x="5665946" y="186214"/>
                  </a:cubicBezTo>
                  <a:cubicBezTo>
                    <a:pt x="5665946" y="183356"/>
                    <a:pt x="5664994" y="181451"/>
                    <a:pt x="5664994" y="181451"/>
                  </a:cubicBezTo>
                  <a:cubicBezTo>
                    <a:pt x="5664994" y="181451"/>
                    <a:pt x="5664994" y="184309"/>
                    <a:pt x="5664994" y="188119"/>
                  </a:cubicBezTo>
                  <a:cubicBezTo>
                    <a:pt x="5663089" y="192881"/>
                    <a:pt x="5659279" y="201454"/>
                    <a:pt x="5654517" y="211931"/>
                  </a:cubicBezTo>
                  <a:cubicBezTo>
                    <a:pt x="5654517" y="210026"/>
                    <a:pt x="5654517" y="207169"/>
                    <a:pt x="5653564" y="205264"/>
                  </a:cubicBezTo>
                  <a:cubicBezTo>
                    <a:pt x="5652612" y="199549"/>
                    <a:pt x="5652612" y="193834"/>
                    <a:pt x="5652612" y="189071"/>
                  </a:cubicBezTo>
                  <a:cubicBezTo>
                    <a:pt x="5655469" y="183356"/>
                    <a:pt x="5657374" y="179546"/>
                    <a:pt x="5657374" y="179546"/>
                  </a:cubicBezTo>
                  <a:cubicBezTo>
                    <a:pt x="5657374" y="179546"/>
                    <a:pt x="5655469" y="182404"/>
                    <a:pt x="5652612" y="187166"/>
                  </a:cubicBezTo>
                  <a:cubicBezTo>
                    <a:pt x="5652612" y="186214"/>
                    <a:pt x="5652612" y="186214"/>
                    <a:pt x="5652612" y="185261"/>
                  </a:cubicBezTo>
                  <a:cubicBezTo>
                    <a:pt x="5651659" y="173831"/>
                    <a:pt x="5651659" y="167164"/>
                    <a:pt x="5651659" y="167164"/>
                  </a:cubicBezTo>
                  <a:cubicBezTo>
                    <a:pt x="5651659" y="167164"/>
                    <a:pt x="5650706" y="171926"/>
                    <a:pt x="5649754" y="179546"/>
                  </a:cubicBezTo>
                  <a:cubicBezTo>
                    <a:pt x="5649754" y="179546"/>
                    <a:pt x="5649754" y="178594"/>
                    <a:pt x="5649754" y="178594"/>
                  </a:cubicBezTo>
                  <a:cubicBezTo>
                    <a:pt x="5648801" y="171926"/>
                    <a:pt x="5648801" y="166211"/>
                    <a:pt x="5647849" y="159544"/>
                  </a:cubicBezTo>
                  <a:cubicBezTo>
                    <a:pt x="5647849" y="153829"/>
                    <a:pt x="5646896" y="148114"/>
                    <a:pt x="5646896" y="142399"/>
                  </a:cubicBezTo>
                  <a:cubicBezTo>
                    <a:pt x="5645944" y="131921"/>
                    <a:pt x="5644992" y="122396"/>
                    <a:pt x="5645944" y="114776"/>
                  </a:cubicBezTo>
                  <a:cubicBezTo>
                    <a:pt x="5645944" y="99536"/>
                    <a:pt x="5644992" y="90011"/>
                    <a:pt x="5644992" y="90011"/>
                  </a:cubicBezTo>
                  <a:cubicBezTo>
                    <a:pt x="5644992" y="90011"/>
                    <a:pt x="5644039" y="98584"/>
                    <a:pt x="5641181" y="113824"/>
                  </a:cubicBezTo>
                  <a:cubicBezTo>
                    <a:pt x="5640229" y="121444"/>
                    <a:pt x="5639276" y="130969"/>
                    <a:pt x="5639276" y="141446"/>
                  </a:cubicBezTo>
                  <a:cubicBezTo>
                    <a:pt x="5639276" y="147161"/>
                    <a:pt x="5638324" y="152876"/>
                    <a:pt x="5638324" y="158591"/>
                  </a:cubicBezTo>
                  <a:cubicBezTo>
                    <a:pt x="5638324" y="164306"/>
                    <a:pt x="5638324" y="170974"/>
                    <a:pt x="5638324" y="177641"/>
                  </a:cubicBezTo>
                  <a:cubicBezTo>
                    <a:pt x="5638324" y="186214"/>
                    <a:pt x="5638324" y="195739"/>
                    <a:pt x="5639276" y="205264"/>
                  </a:cubicBezTo>
                  <a:cubicBezTo>
                    <a:pt x="5638324" y="206216"/>
                    <a:pt x="5638324" y="207169"/>
                    <a:pt x="5637371" y="208121"/>
                  </a:cubicBezTo>
                  <a:cubicBezTo>
                    <a:pt x="5637371" y="208121"/>
                    <a:pt x="5636419" y="209074"/>
                    <a:pt x="5636419" y="209074"/>
                  </a:cubicBezTo>
                  <a:cubicBezTo>
                    <a:pt x="5636419" y="208121"/>
                    <a:pt x="5636419" y="208121"/>
                    <a:pt x="5636419" y="208121"/>
                  </a:cubicBezTo>
                  <a:cubicBezTo>
                    <a:pt x="5636419" y="208121"/>
                    <a:pt x="5636419" y="208121"/>
                    <a:pt x="5636419" y="209074"/>
                  </a:cubicBezTo>
                  <a:cubicBezTo>
                    <a:pt x="5635467" y="210979"/>
                    <a:pt x="5633562" y="212884"/>
                    <a:pt x="5631656" y="215741"/>
                  </a:cubicBezTo>
                  <a:cubicBezTo>
                    <a:pt x="5628799" y="201454"/>
                    <a:pt x="5626894" y="192881"/>
                    <a:pt x="5626894" y="192881"/>
                  </a:cubicBezTo>
                  <a:cubicBezTo>
                    <a:pt x="5626894" y="192881"/>
                    <a:pt x="5626894" y="204311"/>
                    <a:pt x="5626894" y="222409"/>
                  </a:cubicBezTo>
                  <a:cubicBezTo>
                    <a:pt x="5626894" y="222409"/>
                    <a:pt x="5626894" y="222409"/>
                    <a:pt x="5626894" y="223361"/>
                  </a:cubicBezTo>
                  <a:cubicBezTo>
                    <a:pt x="5624037" y="219551"/>
                    <a:pt x="5621179" y="215741"/>
                    <a:pt x="5618321" y="211931"/>
                  </a:cubicBezTo>
                  <a:cubicBezTo>
                    <a:pt x="5608796" y="199549"/>
                    <a:pt x="5601176" y="189071"/>
                    <a:pt x="5593556" y="181451"/>
                  </a:cubicBezTo>
                  <a:cubicBezTo>
                    <a:pt x="5579269" y="165259"/>
                    <a:pt x="5570696" y="155734"/>
                    <a:pt x="5570696" y="155734"/>
                  </a:cubicBezTo>
                  <a:cubicBezTo>
                    <a:pt x="5570696" y="155734"/>
                    <a:pt x="5577364" y="166211"/>
                    <a:pt x="5590699" y="184309"/>
                  </a:cubicBezTo>
                  <a:cubicBezTo>
                    <a:pt x="5597367" y="192881"/>
                    <a:pt x="5604034" y="204311"/>
                    <a:pt x="5612606" y="217646"/>
                  </a:cubicBezTo>
                  <a:cubicBezTo>
                    <a:pt x="5613559" y="219551"/>
                    <a:pt x="5614512" y="221456"/>
                    <a:pt x="5616417" y="223361"/>
                  </a:cubicBezTo>
                  <a:cubicBezTo>
                    <a:pt x="5617369" y="226219"/>
                    <a:pt x="5618321" y="230029"/>
                    <a:pt x="5620226" y="233839"/>
                  </a:cubicBezTo>
                  <a:cubicBezTo>
                    <a:pt x="5620226" y="233839"/>
                    <a:pt x="5620226" y="233839"/>
                    <a:pt x="5620226" y="234791"/>
                  </a:cubicBezTo>
                  <a:cubicBezTo>
                    <a:pt x="5619274" y="236696"/>
                    <a:pt x="5618321" y="238601"/>
                    <a:pt x="5616417" y="241459"/>
                  </a:cubicBezTo>
                  <a:cubicBezTo>
                    <a:pt x="5616417" y="241459"/>
                    <a:pt x="5616417" y="240506"/>
                    <a:pt x="5616417" y="240506"/>
                  </a:cubicBezTo>
                  <a:cubicBezTo>
                    <a:pt x="5616417" y="240506"/>
                    <a:pt x="5616417" y="240506"/>
                    <a:pt x="5616417" y="241459"/>
                  </a:cubicBezTo>
                  <a:cubicBezTo>
                    <a:pt x="5615464" y="242411"/>
                    <a:pt x="5614512" y="244316"/>
                    <a:pt x="5614512" y="245269"/>
                  </a:cubicBezTo>
                  <a:cubicBezTo>
                    <a:pt x="5608796" y="255746"/>
                    <a:pt x="5602129" y="267176"/>
                    <a:pt x="5594509" y="280511"/>
                  </a:cubicBezTo>
                  <a:cubicBezTo>
                    <a:pt x="5594509" y="278606"/>
                    <a:pt x="5594509" y="277654"/>
                    <a:pt x="5594509" y="275749"/>
                  </a:cubicBezTo>
                  <a:cubicBezTo>
                    <a:pt x="5594509" y="272891"/>
                    <a:pt x="5594509" y="270986"/>
                    <a:pt x="5594509" y="268129"/>
                  </a:cubicBezTo>
                  <a:cubicBezTo>
                    <a:pt x="5595462" y="260509"/>
                    <a:pt x="5596414" y="256699"/>
                    <a:pt x="5596414" y="256699"/>
                  </a:cubicBezTo>
                  <a:cubicBezTo>
                    <a:pt x="5596414" y="256699"/>
                    <a:pt x="5595462" y="258604"/>
                    <a:pt x="5594509" y="263366"/>
                  </a:cubicBezTo>
                  <a:cubicBezTo>
                    <a:pt x="5594509" y="263366"/>
                    <a:pt x="5594509" y="262414"/>
                    <a:pt x="5594509" y="262414"/>
                  </a:cubicBezTo>
                  <a:cubicBezTo>
                    <a:pt x="5593556" y="257651"/>
                    <a:pt x="5593556" y="253841"/>
                    <a:pt x="5592604" y="250031"/>
                  </a:cubicBezTo>
                  <a:cubicBezTo>
                    <a:pt x="5591651" y="243364"/>
                    <a:pt x="5590699" y="238601"/>
                    <a:pt x="5590699" y="232886"/>
                  </a:cubicBezTo>
                  <a:cubicBezTo>
                    <a:pt x="5594509" y="223361"/>
                    <a:pt x="5596414" y="217646"/>
                    <a:pt x="5596414" y="217646"/>
                  </a:cubicBezTo>
                  <a:cubicBezTo>
                    <a:pt x="5596414" y="217646"/>
                    <a:pt x="5593556" y="221456"/>
                    <a:pt x="5589746" y="230029"/>
                  </a:cubicBezTo>
                  <a:cubicBezTo>
                    <a:pt x="5589746" y="230029"/>
                    <a:pt x="5589746" y="230029"/>
                    <a:pt x="5589746" y="230029"/>
                  </a:cubicBezTo>
                  <a:cubicBezTo>
                    <a:pt x="5587842" y="218599"/>
                    <a:pt x="5586889" y="211931"/>
                    <a:pt x="5586889" y="211931"/>
                  </a:cubicBezTo>
                  <a:cubicBezTo>
                    <a:pt x="5586889" y="211931"/>
                    <a:pt x="5585937" y="218599"/>
                    <a:pt x="5585937" y="230029"/>
                  </a:cubicBezTo>
                  <a:cubicBezTo>
                    <a:pt x="5585937" y="230029"/>
                    <a:pt x="5585937" y="230981"/>
                    <a:pt x="5585937" y="230981"/>
                  </a:cubicBezTo>
                  <a:cubicBezTo>
                    <a:pt x="5584984" y="225266"/>
                    <a:pt x="5584031" y="219551"/>
                    <a:pt x="5583079" y="213836"/>
                  </a:cubicBezTo>
                  <a:cubicBezTo>
                    <a:pt x="5583079" y="223361"/>
                    <a:pt x="5583079" y="232886"/>
                    <a:pt x="5583079" y="242411"/>
                  </a:cubicBezTo>
                  <a:cubicBezTo>
                    <a:pt x="5582126" y="243364"/>
                    <a:pt x="5582126" y="245269"/>
                    <a:pt x="5581174" y="246221"/>
                  </a:cubicBezTo>
                  <a:cubicBezTo>
                    <a:pt x="5580221" y="247174"/>
                    <a:pt x="5579269" y="249079"/>
                    <a:pt x="5579269" y="250031"/>
                  </a:cubicBezTo>
                  <a:cubicBezTo>
                    <a:pt x="5576412" y="235744"/>
                    <a:pt x="5574506" y="221456"/>
                    <a:pt x="5571649" y="209074"/>
                  </a:cubicBezTo>
                  <a:cubicBezTo>
                    <a:pt x="5570696" y="202406"/>
                    <a:pt x="5568792" y="194786"/>
                    <a:pt x="5567839" y="189071"/>
                  </a:cubicBezTo>
                  <a:cubicBezTo>
                    <a:pt x="5565934" y="182404"/>
                    <a:pt x="5564981" y="176689"/>
                    <a:pt x="5563076" y="170974"/>
                  </a:cubicBezTo>
                  <a:cubicBezTo>
                    <a:pt x="5560219" y="159544"/>
                    <a:pt x="5557362" y="150019"/>
                    <a:pt x="5555456" y="141446"/>
                  </a:cubicBezTo>
                  <a:cubicBezTo>
                    <a:pt x="5550694" y="125254"/>
                    <a:pt x="5548789" y="115729"/>
                    <a:pt x="5548789" y="115729"/>
                  </a:cubicBezTo>
                  <a:cubicBezTo>
                    <a:pt x="5548789" y="115729"/>
                    <a:pt x="5549742" y="125254"/>
                    <a:pt x="5551646" y="142399"/>
                  </a:cubicBezTo>
                  <a:cubicBezTo>
                    <a:pt x="5552599" y="150971"/>
                    <a:pt x="5554504" y="160496"/>
                    <a:pt x="5555456" y="172879"/>
                  </a:cubicBezTo>
                  <a:cubicBezTo>
                    <a:pt x="5556409" y="178594"/>
                    <a:pt x="5557362" y="185261"/>
                    <a:pt x="5558314" y="190976"/>
                  </a:cubicBezTo>
                  <a:cubicBezTo>
                    <a:pt x="5559267" y="197644"/>
                    <a:pt x="5559267" y="204311"/>
                    <a:pt x="5560219" y="211931"/>
                  </a:cubicBezTo>
                  <a:cubicBezTo>
                    <a:pt x="5561171" y="226219"/>
                    <a:pt x="5563076" y="241459"/>
                    <a:pt x="5564981" y="257651"/>
                  </a:cubicBezTo>
                  <a:cubicBezTo>
                    <a:pt x="5565934" y="263366"/>
                    <a:pt x="5565934" y="269081"/>
                    <a:pt x="5565934" y="274796"/>
                  </a:cubicBezTo>
                  <a:cubicBezTo>
                    <a:pt x="5564981" y="275749"/>
                    <a:pt x="5564981" y="277654"/>
                    <a:pt x="5564029" y="278606"/>
                  </a:cubicBezTo>
                  <a:cubicBezTo>
                    <a:pt x="5563076" y="280511"/>
                    <a:pt x="5562124" y="282416"/>
                    <a:pt x="5561171" y="284321"/>
                  </a:cubicBezTo>
                  <a:cubicBezTo>
                    <a:pt x="5557362" y="277654"/>
                    <a:pt x="5553551" y="270034"/>
                    <a:pt x="5549742" y="264319"/>
                  </a:cubicBezTo>
                  <a:cubicBezTo>
                    <a:pt x="5549742" y="263366"/>
                    <a:pt x="5548789" y="262414"/>
                    <a:pt x="5548789" y="261461"/>
                  </a:cubicBezTo>
                  <a:cubicBezTo>
                    <a:pt x="5546884" y="255746"/>
                    <a:pt x="5545931" y="250984"/>
                    <a:pt x="5544026" y="247174"/>
                  </a:cubicBezTo>
                  <a:cubicBezTo>
                    <a:pt x="5545931" y="234791"/>
                    <a:pt x="5547837" y="228124"/>
                    <a:pt x="5547837" y="228124"/>
                  </a:cubicBezTo>
                  <a:cubicBezTo>
                    <a:pt x="5547837" y="228124"/>
                    <a:pt x="5545931" y="232886"/>
                    <a:pt x="5542121" y="241459"/>
                  </a:cubicBezTo>
                  <a:cubicBezTo>
                    <a:pt x="5542121" y="240506"/>
                    <a:pt x="5541169" y="239554"/>
                    <a:pt x="5541169" y="238601"/>
                  </a:cubicBezTo>
                  <a:cubicBezTo>
                    <a:pt x="5540217" y="235744"/>
                    <a:pt x="5539264" y="232886"/>
                    <a:pt x="5538312" y="230029"/>
                  </a:cubicBezTo>
                  <a:cubicBezTo>
                    <a:pt x="5546884" y="192881"/>
                    <a:pt x="5551646" y="167164"/>
                    <a:pt x="5551646" y="167164"/>
                  </a:cubicBezTo>
                  <a:cubicBezTo>
                    <a:pt x="5551646" y="167164"/>
                    <a:pt x="5542121" y="190024"/>
                    <a:pt x="5528787" y="225266"/>
                  </a:cubicBezTo>
                  <a:cubicBezTo>
                    <a:pt x="5526881" y="221456"/>
                    <a:pt x="5524976" y="219551"/>
                    <a:pt x="5524976" y="217646"/>
                  </a:cubicBezTo>
                  <a:cubicBezTo>
                    <a:pt x="5524024" y="213836"/>
                    <a:pt x="5524024" y="210026"/>
                    <a:pt x="5524024" y="207169"/>
                  </a:cubicBezTo>
                  <a:cubicBezTo>
                    <a:pt x="5522119" y="192881"/>
                    <a:pt x="5521167" y="185261"/>
                    <a:pt x="5521167" y="185261"/>
                  </a:cubicBezTo>
                  <a:cubicBezTo>
                    <a:pt x="5521167" y="185261"/>
                    <a:pt x="5521167" y="192881"/>
                    <a:pt x="5520214" y="207169"/>
                  </a:cubicBezTo>
                  <a:cubicBezTo>
                    <a:pt x="5520214" y="213836"/>
                    <a:pt x="5520214" y="222409"/>
                    <a:pt x="5520214" y="232886"/>
                  </a:cubicBezTo>
                  <a:cubicBezTo>
                    <a:pt x="5520214" y="237649"/>
                    <a:pt x="5520214" y="243364"/>
                    <a:pt x="5520214" y="248126"/>
                  </a:cubicBezTo>
                  <a:cubicBezTo>
                    <a:pt x="5520214" y="249079"/>
                    <a:pt x="5520214" y="250031"/>
                    <a:pt x="5520214" y="250984"/>
                  </a:cubicBezTo>
                  <a:cubicBezTo>
                    <a:pt x="5515451" y="264319"/>
                    <a:pt x="5510689" y="277654"/>
                    <a:pt x="5505926" y="291941"/>
                  </a:cubicBezTo>
                  <a:cubicBezTo>
                    <a:pt x="5504974" y="294799"/>
                    <a:pt x="5504021" y="297656"/>
                    <a:pt x="5503069" y="300514"/>
                  </a:cubicBezTo>
                  <a:cubicBezTo>
                    <a:pt x="5501164" y="297656"/>
                    <a:pt x="5500212" y="293846"/>
                    <a:pt x="5498306" y="290989"/>
                  </a:cubicBezTo>
                  <a:cubicBezTo>
                    <a:pt x="5498306" y="289084"/>
                    <a:pt x="5498306" y="287179"/>
                    <a:pt x="5498306" y="285274"/>
                  </a:cubicBezTo>
                  <a:cubicBezTo>
                    <a:pt x="5499259" y="274796"/>
                    <a:pt x="5499259" y="269081"/>
                    <a:pt x="5499259" y="269081"/>
                  </a:cubicBezTo>
                  <a:cubicBezTo>
                    <a:pt x="5499259" y="269081"/>
                    <a:pt x="5497354" y="274796"/>
                    <a:pt x="5494496" y="284321"/>
                  </a:cubicBezTo>
                  <a:cubicBezTo>
                    <a:pt x="5489734" y="273844"/>
                    <a:pt x="5484971" y="265271"/>
                    <a:pt x="5481162" y="257651"/>
                  </a:cubicBezTo>
                  <a:cubicBezTo>
                    <a:pt x="5482114" y="255746"/>
                    <a:pt x="5482114" y="253841"/>
                    <a:pt x="5483067" y="251936"/>
                  </a:cubicBezTo>
                  <a:cubicBezTo>
                    <a:pt x="5486876" y="241459"/>
                    <a:pt x="5489734" y="231934"/>
                    <a:pt x="5492592" y="224314"/>
                  </a:cubicBezTo>
                  <a:cubicBezTo>
                    <a:pt x="5497354" y="209074"/>
                    <a:pt x="5500212" y="200501"/>
                    <a:pt x="5500212" y="200501"/>
                  </a:cubicBezTo>
                  <a:cubicBezTo>
                    <a:pt x="5500212" y="200501"/>
                    <a:pt x="5498306" y="205264"/>
                    <a:pt x="5493544" y="212884"/>
                  </a:cubicBezTo>
                  <a:cubicBezTo>
                    <a:pt x="5496401" y="203359"/>
                    <a:pt x="5500212" y="194786"/>
                    <a:pt x="5502117" y="188119"/>
                  </a:cubicBezTo>
                  <a:cubicBezTo>
                    <a:pt x="5507831" y="170974"/>
                    <a:pt x="5511642" y="160496"/>
                    <a:pt x="5511642" y="160496"/>
                  </a:cubicBezTo>
                  <a:cubicBezTo>
                    <a:pt x="5511642" y="160496"/>
                    <a:pt x="5506879" y="170021"/>
                    <a:pt x="5498306" y="186214"/>
                  </a:cubicBezTo>
                  <a:cubicBezTo>
                    <a:pt x="5494496" y="194786"/>
                    <a:pt x="5489734" y="204311"/>
                    <a:pt x="5484019" y="215741"/>
                  </a:cubicBezTo>
                  <a:cubicBezTo>
                    <a:pt x="5481162" y="221456"/>
                    <a:pt x="5478304" y="227171"/>
                    <a:pt x="5475446" y="233839"/>
                  </a:cubicBezTo>
                  <a:cubicBezTo>
                    <a:pt x="5474494" y="236696"/>
                    <a:pt x="5473542" y="238601"/>
                    <a:pt x="5472589" y="241459"/>
                  </a:cubicBezTo>
                  <a:cubicBezTo>
                    <a:pt x="5465921" y="228124"/>
                    <a:pt x="5461159" y="221456"/>
                    <a:pt x="5461159" y="221456"/>
                  </a:cubicBezTo>
                  <a:cubicBezTo>
                    <a:pt x="5461159" y="221456"/>
                    <a:pt x="5464017" y="231934"/>
                    <a:pt x="5469731" y="248126"/>
                  </a:cubicBezTo>
                  <a:cubicBezTo>
                    <a:pt x="5468779" y="250031"/>
                    <a:pt x="5467826" y="252889"/>
                    <a:pt x="5466874" y="254794"/>
                  </a:cubicBezTo>
                  <a:cubicBezTo>
                    <a:pt x="5466874" y="255746"/>
                    <a:pt x="5465921" y="256699"/>
                    <a:pt x="5465921" y="257651"/>
                  </a:cubicBezTo>
                  <a:cubicBezTo>
                    <a:pt x="5465921" y="257651"/>
                    <a:pt x="5464969" y="256699"/>
                    <a:pt x="5464969" y="256699"/>
                  </a:cubicBezTo>
                  <a:cubicBezTo>
                    <a:pt x="5461159" y="252889"/>
                    <a:pt x="5458301" y="249079"/>
                    <a:pt x="5455444" y="246221"/>
                  </a:cubicBezTo>
                  <a:cubicBezTo>
                    <a:pt x="5454492" y="240506"/>
                    <a:pt x="5453539" y="234791"/>
                    <a:pt x="5452587" y="230029"/>
                  </a:cubicBezTo>
                  <a:cubicBezTo>
                    <a:pt x="5451634" y="224314"/>
                    <a:pt x="5449729" y="219551"/>
                    <a:pt x="5448776" y="214789"/>
                  </a:cubicBezTo>
                  <a:cubicBezTo>
                    <a:pt x="5445919" y="205264"/>
                    <a:pt x="5444014" y="196691"/>
                    <a:pt x="5442109" y="190024"/>
                  </a:cubicBezTo>
                  <a:cubicBezTo>
                    <a:pt x="5442109" y="190024"/>
                    <a:pt x="5442109" y="190024"/>
                    <a:pt x="5442109" y="190024"/>
                  </a:cubicBezTo>
                  <a:cubicBezTo>
                    <a:pt x="5442109" y="184309"/>
                    <a:pt x="5442109" y="180499"/>
                    <a:pt x="5442109" y="180499"/>
                  </a:cubicBezTo>
                  <a:cubicBezTo>
                    <a:pt x="5442109" y="180499"/>
                    <a:pt x="5442109" y="182404"/>
                    <a:pt x="5441156" y="186214"/>
                  </a:cubicBezTo>
                  <a:cubicBezTo>
                    <a:pt x="5438299" y="174784"/>
                    <a:pt x="5436394" y="169069"/>
                    <a:pt x="5436394" y="169069"/>
                  </a:cubicBezTo>
                  <a:cubicBezTo>
                    <a:pt x="5436394" y="169069"/>
                    <a:pt x="5437346" y="176689"/>
                    <a:pt x="5438299" y="190976"/>
                  </a:cubicBezTo>
                  <a:cubicBezTo>
                    <a:pt x="5438299" y="192881"/>
                    <a:pt x="5438299" y="193834"/>
                    <a:pt x="5439251" y="195739"/>
                  </a:cubicBezTo>
                  <a:cubicBezTo>
                    <a:pt x="5437346" y="203359"/>
                    <a:pt x="5435442" y="212884"/>
                    <a:pt x="5433537" y="225266"/>
                  </a:cubicBezTo>
                  <a:cubicBezTo>
                    <a:pt x="5430679" y="223361"/>
                    <a:pt x="5429726" y="221456"/>
                    <a:pt x="5429726" y="221456"/>
                  </a:cubicBezTo>
                  <a:cubicBezTo>
                    <a:pt x="5429726" y="221456"/>
                    <a:pt x="5430679" y="223361"/>
                    <a:pt x="5433537" y="225266"/>
                  </a:cubicBezTo>
                  <a:cubicBezTo>
                    <a:pt x="5432584" y="230029"/>
                    <a:pt x="5431631" y="235744"/>
                    <a:pt x="5430679" y="240506"/>
                  </a:cubicBezTo>
                  <a:cubicBezTo>
                    <a:pt x="5429726" y="232886"/>
                    <a:pt x="5428774" y="228124"/>
                    <a:pt x="5428774" y="228124"/>
                  </a:cubicBezTo>
                  <a:cubicBezTo>
                    <a:pt x="5428774" y="228124"/>
                    <a:pt x="5428774" y="232886"/>
                    <a:pt x="5428774" y="242411"/>
                  </a:cubicBezTo>
                  <a:cubicBezTo>
                    <a:pt x="5426869" y="234791"/>
                    <a:pt x="5425917" y="228124"/>
                    <a:pt x="5424012" y="222409"/>
                  </a:cubicBezTo>
                  <a:cubicBezTo>
                    <a:pt x="5421154" y="208121"/>
                    <a:pt x="5419249" y="200501"/>
                    <a:pt x="5419249" y="200501"/>
                  </a:cubicBezTo>
                  <a:cubicBezTo>
                    <a:pt x="5419249" y="200501"/>
                    <a:pt x="5419249" y="209074"/>
                    <a:pt x="5420201" y="223361"/>
                  </a:cubicBezTo>
                  <a:cubicBezTo>
                    <a:pt x="5421154" y="235744"/>
                    <a:pt x="5422106" y="253841"/>
                    <a:pt x="5424964" y="274796"/>
                  </a:cubicBezTo>
                  <a:cubicBezTo>
                    <a:pt x="5424012" y="282416"/>
                    <a:pt x="5422106" y="290989"/>
                    <a:pt x="5420201" y="299561"/>
                  </a:cubicBezTo>
                  <a:cubicBezTo>
                    <a:pt x="5419249" y="301466"/>
                    <a:pt x="5419249" y="303371"/>
                    <a:pt x="5418296" y="305276"/>
                  </a:cubicBezTo>
                  <a:cubicBezTo>
                    <a:pt x="5417344" y="302419"/>
                    <a:pt x="5416392" y="300514"/>
                    <a:pt x="5415439" y="298609"/>
                  </a:cubicBezTo>
                  <a:cubicBezTo>
                    <a:pt x="5416392" y="294799"/>
                    <a:pt x="5417344" y="291941"/>
                    <a:pt x="5417344" y="291941"/>
                  </a:cubicBezTo>
                  <a:cubicBezTo>
                    <a:pt x="5417344" y="291941"/>
                    <a:pt x="5416392" y="293846"/>
                    <a:pt x="5414487" y="296704"/>
                  </a:cubicBezTo>
                  <a:cubicBezTo>
                    <a:pt x="5414487" y="296704"/>
                    <a:pt x="5414487" y="295751"/>
                    <a:pt x="5414487" y="295751"/>
                  </a:cubicBezTo>
                  <a:cubicBezTo>
                    <a:pt x="5413534" y="292894"/>
                    <a:pt x="5412581" y="290036"/>
                    <a:pt x="5411629" y="287179"/>
                  </a:cubicBezTo>
                  <a:cubicBezTo>
                    <a:pt x="5413534" y="274796"/>
                    <a:pt x="5414487" y="268129"/>
                    <a:pt x="5414487" y="268129"/>
                  </a:cubicBezTo>
                  <a:cubicBezTo>
                    <a:pt x="5414487" y="268129"/>
                    <a:pt x="5412581" y="272891"/>
                    <a:pt x="5409724" y="282416"/>
                  </a:cubicBezTo>
                  <a:cubicBezTo>
                    <a:pt x="5407819" y="276701"/>
                    <a:pt x="5405914" y="271939"/>
                    <a:pt x="5404009" y="267176"/>
                  </a:cubicBezTo>
                  <a:cubicBezTo>
                    <a:pt x="5402104" y="262414"/>
                    <a:pt x="5401151" y="258604"/>
                    <a:pt x="5399246" y="253841"/>
                  </a:cubicBezTo>
                  <a:cubicBezTo>
                    <a:pt x="5400199" y="240506"/>
                    <a:pt x="5400199" y="232886"/>
                    <a:pt x="5400199" y="232886"/>
                  </a:cubicBezTo>
                  <a:cubicBezTo>
                    <a:pt x="5400199" y="232886"/>
                    <a:pt x="5399246" y="237649"/>
                    <a:pt x="5396389" y="247174"/>
                  </a:cubicBezTo>
                  <a:cubicBezTo>
                    <a:pt x="5396389" y="246221"/>
                    <a:pt x="5395437" y="245269"/>
                    <a:pt x="5395437" y="244316"/>
                  </a:cubicBezTo>
                  <a:cubicBezTo>
                    <a:pt x="5390674" y="231934"/>
                    <a:pt x="5387817" y="224314"/>
                    <a:pt x="5387817" y="224314"/>
                  </a:cubicBezTo>
                  <a:cubicBezTo>
                    <a:pt x="5387817" y="224314"/>
                    <a:pt x="5388769" y="231934"/>
                    <a:pt x="5391626" y="245269"/>
                  </a:cubicBezTo>
                  <a:cubicBezTo>
                    <a:pt x="5392579" y="249079"/>
                    <a:pt x="5393531" y="252889"/>
                    <a:pt x="5394484" y="257651"/>
                  </a:cubicBezTo>
                  <a:cubicBezTo>
                    <a:pt x="5391626" y="269081"/>
                    <a:pt x="5388769" y="283369"/>
                    <a:pt x="5384959" y="300514"/>
                  </a:cubicBezTo>
                  <a:cubicBezTo>
                    <a:pt x="5384959" y="299561"/>
                    <a:pt x="5384959" y="298609"/>
                    <a:pt x="5384006" y="297656"/>
                  </a:cubicBezTo>
                  <a:cubicBezTo>
                    <a:pt x="5383054" y="288131"/>
                    <a:pt x="5382101" y="283369"/>
                    <a:pt x="5382101" y="283369"/>
                  </a:cubicBezTo>
                  <a:cubicBezTo>
                    <a:pt x="5382101" y="283369"/>
                    <a:pt x="5382101" y="284321"/>
                    <a:pt x="5382101" y="287179"/>
                  </a:cubicBezTo>
                  <a:cubicBezTo>
                    <a:pt x="5381149" y="283369"/>
                    <a:pt x="5380196" y="280511"/>
                    <a:pt x="5380196" y="276701"/>
                  </a:cubicBezTo>
                  <a:cubicBezTo>
                    <a:pt x="5380196" y="275749"/>
                    <a:pt x="5379244" y="273844"/>
                    <a:pt x="5379244" y="272891"/>
                  </a:cubicBezTo>
                  <a:cubicBezTo>
                    <a:pt x="5380196" y="270986"/>
                    <a:pt x="5380196" y="269081"/>
                    <a:pt x="5380196" y="269081"/>
                  </a:cubicBezTo>
                  <a:cubicBezTo>
                    <a:pt x="5380196" y="269081"/>
                    <a:pt x="5380196" y="270034"/>
                    <a:pt x="5379244" y="271939"/>
                  </a:cubicBezTo>
                  <a:cubicBezTo>
                    <a:pt x="5376387" y="260509"/>
                    <a:pt x="5374481" y="250984"/>
                    <a:pt x="5372576" y="241459"/>
                  </a:cubicBezTo>
                  <a:cubicBezTo>
                    <a:pt x="5372576" y="238601"/>
                    <a:pt x="5372576" y="235744"/>
                    <a:pt x="5373529" y="232886"/>
                  </a:cubicBezTo>
                  <a:cubicBezTo>
                    <a:pt x="5374481" y="217646"/>
                    <a:pt x="5376387" y="203359"/>
                    <a:pt x="5378292" y="190024"/>
                  </a:cubicBezTo>
                  <a:cubicBezTo>
                    <a:pt x="5379244" y="176689"/>
                    <a:pt x="5382101" y="165259"/>
                    <a:pt x="5384006" y="153829"/>
                  </a:cubicBezTo>
                  <a:cubicBezTo>
                    <a:pt x="5384959" y="148114"/>
                    <a:pt x="5385912" y="143351"/>
                    <a:pt x="5386864" y="138589"/>
                  </a:cubicBezTo>
                  <a:cubicBezTo>
                    <a:pt x="5387817" y="133826"/>
                    <a:pt x="5388769" y="130016"/>
                    <a:pt x="5389721" y="126206"/>
                  </a:cubicBezTo>
                  <a:cubicBezTo>
                    <a:pt x="5392579" y="110966"/>
                    <a:pt x="5394484" y="102394"/>
                    <a:pt x="5394484" y="102394"/>
                  </a:cubicBezTo>
                  <a:cubicBezTo>
                    <a:pt x="5394484" y="102394"/>
                    <a:pt x="5391626" y="110966"/>
                    <a:pt x="5385912" y="125254"/>
                  </a:cubicBezTo>
                  <a:cubicBezTo>
                    <a:pt x="5384959" y="129064"/>
                    <a:pt x="5383054" y="132874"/>
                    <a:pt x="5381149" y="137636"/>
                  </a:cubicBezTo>
                  <a:cubicBezTo>
                    <a:pt x="5379244" y="142399"/>
                    <a:pt x="5378292" y="147161"/>
                    <a:pt x="5376387" y="151924"/>
                  </a:cubicBezTo>
                  <a:cubicBezTo>
                    <a:pt x="5373529" y="162401"/>
                    <a:pt x="5369719" y="174784"/>
                    <a:pt x="5366862" y="188119"/>
                  </a:cubicBezTo>
                  <a:cubicBezTo>
                    <a:pt x="5365909" y="193834"/>
                    <a:pt x="5364004" y="199549"/>
                    <a:pt x="5363051" y="205264"/>
                  </a:cubicBezTo>
                  <a:cubicBezTo>
                    <a:pt x="5361146" y="199549"/>
                    <a:pt x="5360194" y="196691"/>
                    <a:pt x="5360194" y="196691"/>
                  </a:cubicBezTo>
                  <a:cubicBezTo>
                    <a:pt x="5360194" y="196691"/>
                    <a:pt x="5361146" y="201454"/>
                    <a:pt x="5361146" y="210979"/>
                  </a:cubicBezTo>
                  <a:cubicBezTo>
                    <a:pt x="5360194" y="217646"/>
                    <a:pt x="5358289" y="224314"/>
                    <a:pt x="5357337" y="230981"/>
                  </a:cubicBezTo>
                  <a:cubicBezTo>
                    <a:pt x="5356384" y="235744"/>
                    <a:pt x="5355431" y="240506"/>
                    <a:pt x="5355431" y="245269"/>
                  </a:cubicBezTo>
                  <a:cubicBezTo>
                    <a:pt x="5355431" y="241459"/>
                    <a:pt x="5354479" y="238601"/>
                    <a:pt x="5354479" y="235744"/>
                  </a:cubicBezTo>
                  <a:cubicBezTo>
                    <a:pt x="5354479" y="233839"/>
                    <a:pt x="5354479" y="231934"/>
                    <a:pt x="5354479" y="230029"/>
                  </a:cubicBezTo>
                  <a:cubicBezTo>
                    <a:pt x="5355431" y="217646"/>
                    <a:pt x="5355431" y="210979"/>
                    <a:pt x="5355431" y="210979"/>
                  </a:cubicBezTo>
                  <a:cubicBezTo>
                    <a:pt x="5355431" y="210979"/>
                    <a:pt x="5354479" y="214789"/>
                    <a:pt x="5352574" y="222409"/>
                  </a:cubicBezTo>
                  <a:cubicBezTo>
                    <a:pt x="5350669" y="210026"/>
                    <a:pt x="5348764" y="199549"/>
                    <a:pt x="5347812" y="190024"/>
                  </a:cubicBezTo>
                  <a:cubicBezTo>
                    <a:pt x="5347812" y="186214"/>
                    <a:pt x="5347812" y="182404"/>
                    <a:pt x="5347812" y="179546"/>
                  </a:cubicBezTo>
                  <a:cubicBezTo>
                    <a:pt x="5347812" y="167164"/>
                    <a:pt x="5347812" y="160496"/>
                    <a:pt x="5347812" y="160496"/>
                  </a:cubicBezTo>
                  <a:cubicBezTo>
                    <a:pt x="5347812" y="160496"/>
                    <a:pt x="5346859" y="165259"/>
                    <a:pt x="5344954" y="173831"/>
                  </a:cubicBezTo>
                  <a:cubicBezTo>
                    <a:pt x="5342096" y="158591"/>
                    <a:pt x="5341144" y="150019"/>
                    <a:pt x="5341144" y="150019"/>
                  </a:cubicBezTo>
                  <a:cubicBezTo>
                    <a:pt x="5341144" y="150019"/>
                    <a:pt x="5341144" y="160496"/>
                    <a:pt x="5342096" y="177641"/>
                  </a:cubicBezTo>
                  <a:cubicBezTo>
                    <a:pt x="5342096" y="180499"/>
                    <a:pt x="5342096" y="184309"/>
                    <a:pt x="5342096" y="187166"/>
                  </a:cubicBezTo>
                  <a:cubicBezTo>
                    <a:pt x="5341144" y="190976"/>
                    <a:pt x="5341144" y="195739"/>
                    <a:pt x="5340192" y="200501"/>
                  </a:cubicBezTo>
                  <a:cubicBezTo>
                    <a:pt x="5339239" y="209074"/>
                    <a:pt x="5337334" y="218599"/>
                    <a:pt x="5337334" y="229076"/>
                  </a:cubicBezTo>
                  <a:cubicBezTo>
                    <a:pt x="5337334" y="239554"/>
                    <a:pt x="5336381" y="250984"/>
                    <a:pt x="5336381" y="263366"/>
                  </a:cubicBezTo>
                  <a:cubicBezTo>
                    <a:pt x="5336381" y="269081"/>
                    <a:pt x="5336381" y="275749"/>
                    <a:pt x="5336381" y="282416"/>
                  </a:cubicBezTo>
                  <a:cubicBezTo>
                    <a:pt x="5336381" y="282416"/>
                    <a:pt x="5336381" y="282416"/>
                    <a:pt x="5336381" y="282416"/>
                  </a:cubicBezTo>
                  <a:cubicBezTo>
                    <a:pt x="5335429" y="286226"/>
                    <a:pt x="5334476" y="290036"/>
                    <a:pt x="5333524" y="293846"/>
                  </a:cubicBezTo>
                  <a:cubicBezTo>
                    <a:pt x="5333524" y="292894"/>
                    <a:pt x="5332571" y="291941"/>
                    <a:pt x="5332571" y="291941"/>
                  </a:cubicBezTo>
                  <a:cubicBezTo>
                    <a:pt x="5330667" y="287179"/>
                    <a:pt x="5329714" y="282416"/>
                    <a:pt x="5327809" y="278606"/>
                  </a:cubicBezTo>
                  <a:cubicBezTo>
                    <a:pt x="5323999" y="269081"/>
                    <a:pt x="5321142" y="259556"/>
                    <a:pt x="5319237" y="252889"/>
                  </a:cubicBezTo>
                  <a:cubicBezTo>
                    <a:pt x="5313521" y="238601"/>
                    <a:pt x="5310664" y="230029"/>
                    <a:pt x="5310664" y="230029"/>
                  </a:cubicBezTo>
                  <a:cubicBezTo>
                    <a:pt x="5310664" y="230029"/>
                    <a:pt x="5312569" y="238601"/>
                    <a:pt x="5315426" y="253841"/>
                  </a:cubicBezTo>
                  <a:cubicBezTo>
                    <a:pt x="5316379" y="257651"/>
                    <a:pt x="5317331" y="262414"/>
                    <a:pt x="5318284" y="267176"/>
                  </a:cubicBezTo>
                  <a:cubicBezTo>
                    <a:pt x="5316379" y="264319"/>
                    <a:pt x="5315426" y="263366"/>
                    <a:pt x="5315426" y="263366"/>
                  </a:cubicBezTo>
                  <a:cubicBezTo>
                    <a:pt x="5315426" y="263366"/>
                    <a:pt x="5317331" y="268129"/>
                    <a:pt x="5320189" y="276701"/>
                  </a:cubicBezTo>
                  <a:cubicBezTo>
                    <a:pt x="5320189" y="278606"/>
                    <a:pt x="5321142" y="279559"/>
                    <a:pt x="5321142" y="281464"/>
                  </a:cubicBezTo>
                  <a:cubicBezTo>
                    <a:pt x="5322094" y="286226"/>
                    <a:pt x="5323046" y="291941"/>
                    <a:pt x="5324951" y="297656"/>
                  </a:cubicBezTo>
                  <a:cubicBezTo>
                    <a:pt x="5325904" y="300514"/>
                    <a:pt x="5326856" y="303371"/>
                    <a:pt x="5326856" y="306229"/>
                  </a:cubicBezTo>
                  <a:cubicBezTo>
                    <a:pt x="5323999" y="310991"/>
                    <a:pt x="5320189" y="316706"/>
                    <a:pt x="5316379" y="322421"/>
                  </a:cubicBezTo>
                  <a:cubicBezTo>
                    <a:pt x="5313521" y="327184"/>
                    <a:pt x="5309712" y="332899"/>
                    <a:pt x="5306854" y="338614"/>
                  </a:cubicBezTo>
                  <a:cubicBezTo>
                    <a:pt x="5303996" y="343376"/>
                    <a:pt x="5301139" y="349091"/>
                    <a:pt x="5298281" y="354806"/>
                  </a:cubicBezTo>
                  <a:cubicBezTo>
                    <a:pt x="5298281" y="350996"/>
                    <a:pt x="5298281" y="347186"/>
                    <a:pt x="5298281" y="344329"/>
                  </a:cubicBezTo>
                  <a:cubicBezTo>
                    <a:pt x="5299234" y="334804"/>
                    <a:pt x="5300187" y="326231"/>
                    <a:pt x="5301139" y="318611"/>
                  </a:cubicBezTo>
                  <a:cubicBezTo>
                    <a:pt x="5303044" y="308134"/>
                    <a:pt x="5303996" y="299561"/>
                    <a:pt x="5305901" y="291941"/>
                  </a:cubicBezTo>
                  <a:cubicBezTo>
                    <a:pt x="5309712" y="276701"/>
                    <a:pt x="5311617" y="269081"/>
                    <a:pt x="5311617" y="269081"/>
                  </a:cubicBezTo>
                  <a:cubicBezTo>
                    <a:pt x="5311617" y="269081"/>
                    <a:pt x="5307806" y="276701"/>
                    <a:pt x="5302092" y="290989"/>
                  </a:cubicBezTo>
                  <a:cubicBezTo>
                    <a:pt x="5301139" y="293846"/>
                    <a:pt x="5300187" y="295751"/>
                    <a:pt x="5299234" y="298609"/>
                  </a:cubicBezTo>
                  <a:cubicBezTo>
                    <a:pt x="5299234" y="276701"/>
                    <a:pt x="5299234" y="263366"/>
                    <a:pt x="5299234" y="263366"/>
                  </a:cubicBezTo>
                  <a:cubicBezTo>
                    <a:pt x="5299234" y="263366"/>
                    <a:pt x="5295424" y="284321"/>
                    <a:pt x="5290662" y="317659"/>
                  </a:cubicBezTo>
                  <a:cubicBezTo>
                    <a:pt x="5290662" y="315754"/>
                    <a:pt x="5289709" y="314801"/>
                    <a:pt x="5289709" y="312896"/>
                  </a:cubicBezTo>
                  <a:cubicBezTo>
                    <a:pt x="5287804" y="306229"/>
                    <a:pt x="5286851" y="300514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3994" y="291941"/>
                    <a:pt x="5283042" y="288131"/>
                    <a:pt x="5282089" y="284321"/>
                  </a:cubicBezTo>
                  <a:cubicBezTo>
                    <a:pt x="5282089" y="283369"/>
                    <a:pt x="5282089" y="283369"/>
                    <a:pt x="5281137" y="282416"/>
                  </a:cubicBezTo>
                  <a:cubicBezTo>
                    <a:pt x="5285899" y="264319"/>
                    <a:pt x="5288756" y="252889"/>
                    <a:pt x="5288756" y="252889"/>
                  </a:cubicBezTo>
                  <a:cubicBezTo>
                    <a:pt x="5288756" y="252889"/>
                    <a:pt x="5284946" y="260509"/>
                    <a:pt x="5279231" y="273844"/>
                  </a:cubicBezTo>
                  <a:cubicBezTo>
                    <a:pt x="5278279" y="269081"/>
                    <a:pt x="5276374" y="265271"/>
                    <a:pt x="5275421" y="262414"/>
                  </a:cubicBezTo>
                  <a:cubicBezTo>
                    <a:pt x="5270659" y="250031"/>
                    <a:pt x="5268754" y="243364"/>
                    <a:pt x="5268754" y="243364"/>
                  </a:cubicBezTo>
                  <a:cubicBezTo>
                    <a:pt x="5268754" y="243364"/>
                    <a:pt x="5269706" y="250031"/>
                    <a:pt x="5271612" y="262414"/>
                  </a:cubicBezTo>
                  <a:cubicBezTo>
                    <a:pt x="5272564" y="268129"/>
                    <a:pt x="5273517" y="275749"/>
                    <a:pt x="5274469" y="283369"/>
                  </a:cubicBezTo>
                  <a:cubicBezTo>
                    <a:pt x="5270659" y="290989"/>
                    <a:pt x="5266849" y="300514"/>
                    <a:pt x="5263039" y="310039"/>
                  </a:cubicBezTo>
                  <a:cubicBezTo>
                    <a:pt x="5263039" y="305276"/>
                    <a:pt x="5263039" y="302419"/>
                    <a:pt x="5263039" y="302419"/>
                  </a:cubicBezTo>
                  <a:cubicBezTo>
                    <a:pt x="5263039" y="302419"/>
                    <a:pt x="5262087" y="305276"/>
                    <a:pt x="5260181" y="310039"/>
                  </a:cubicBezTo>
                  <a:cubicBezTo>
                    <a:pt x="5260181" y="310039"/>
                    <a:pt x="5260181" y="309086"/>
                    <a:pt x="5260181" y="309086"/>
                  </a:cubicBezTo>
                  <a:cubicBezTo>
                    <a:pt x="5260181" y="306229"/>
                    <a:pt x="5260181" y="303371"/>
                    <a:pt x="5261134" y="301466"/>
                  </a:cubicBezTo>
                  <a:cubicBezTo>
                    <a:pt x="5261134" y="294799"/>
                    <a:pt x="5262087" y="289084"/>
                    <a:pt x="5262087" y="284321"/>
                  </a:cubicBezTo>
                  <a:cubicBezTo>
                    <a:pt x="5263039" y="274796"/>
                    <a:pt x="5263039" y="269081"/>
                    <a:pt x="5263039" y="269081"/>
                  </a:cubicBezTo>
                  <a:cubicBezTo>
                    <a:pt x="5263039" y="269081"/>
                    <a:pt x="5261134" y="273844"/>
                    <a:pt x="5258276" y="283369"/>
                  </a:cubicBezTo>
                  <a:cubicBezTo>
                    <a:pt x="5258276" y="284321"/>
                    <a:pt x="5257324" y="286226"/>
                    <a:pt x="5257324" y="287179"/>
                  </a:cubicBezTo>
                  <a:cubicBezTo>
                    <a:pt x="5256371" y="282416"/>
                    <a:pt x="5256371" y="277654"/>
                    <a:pt x="5255419" y="273844"/>
                  </a:cubicBezTo>
                  <a:cubicBezTo>
                    <a:pt x="5255419" y="272891"/>
                    <a:pt x="5255419" y="271939"/>
                    <a:pt x="5255419" y="271939"/>
                  </a:cubicBezTo>
                  <a:cubicBezTo>
                    <a:pt x="5255419" y="271939"/>
                    <a:pt x="5255419" y="271939"/>
                    <a:pt x="5255419" y="270986"/>
                  </a:cubicBezTo>
                  <a:cubicBezTo>
                    <a:pt x="5256371" y="268129"/>
                    <a:pt x="5256371" y="266224"/>
                    <a:pt x="5256371" y="266224"/>
                  </a:cubicBezTo>
                  <a:cubicBezTo>
                    <a:pt x="5256371" y="266224"/>
                    <a:pt x="5256371" y="267176"/>
                    <a:pt x="5255419" y="268129"/>
                  </a:cubicBezTo>
                  <a:cubicBezTo>
                    <a:pt x="5256371" y="255746"/>
                    <a:pt x="5257324" y="244316"/>
                    <a:pt x="5258276" y="232886"/>
                  </a:cubicBezTo>
                  <a:cubicBezTo>
                    <a:pt x="5262087" y="188119"/>
                    <a:pt x="5263039" y="158591"/>
                    <a:pt x="5263039" y="158591"/>
                  </a:cubicBezTo>
                  <a:cubicBezTo>
                    <a:pt x="5263039" y="158591"/>
                    <a:pt x="5258276" y="175736"/>
                    <a:pt x="5252562" y="204311"/>
                  </a:cubicBezTo>
                  <a:cubicBezTo>
                    <a:pt x="5253514" y="193834"/>
                    <a:pt x="5254467" y="183356"/>
                    <a:pt x="5255419" y="173831"/>
                  </a:cubicBezTo>
                  <a:cubicBezTo>
                    <a:pt x="5256371" y="160496"/>
                    <a:pt x="5257324" y="150019"/>
                    <a:pt x="5258276" y="140494"/>
                  </a:cubicBezTo>
                  <a:cubicBezTo>
                    <a:pt x="5260181" y="121444"/>
                    <a:pt x="5260181" y="110966"/>
                    <a:pt x="5260181" y="110966"/>
                  </a:cubicBezTo>
                  <a:cubicBezTo>
                    <a:pt x="5260181" y="110966"/>
                    <a:pt x="5257324" y="121444"/>
                    <a:pt x="5254467" y="139541"/>
                  </a:cubicBezTo>
                  <a:cubicBezTo>
                    <a:pt x="5252562" y="149066"/>
                    <a:pt x="5250656" y="159544"/>
                    <a:pt x="5247799" y="172879"/>
                  </a:cubicBezTo>
                  <a:cubicBezTo>
                    <a:pt x="5246846" y="179546"/>
                    <a:pt x="5244942" y="186214"/>
                    <a:pt x="5243989" y="192881"/>
                  </a:cubicBezTo>
                  <a:cubicBezTo>
                    <a:pt x="5243989" y="195739"/>
                    <a:pt x="5243037" y="198596"/>
                    <a:pt x="5243037" y="201454"/>
                  </a:cubicBezTo>
                  <a:cubicBezTo>
                    <a:pt x="5242084" y="197644"/>
                    <a:pt x="5241131" y="194786"/>
                    <a:pt x="5241131" y="194786"/>
                  </a:cubicBezTo>
                  <a:cubicBezTo>
                    <a:pt x="5241131" y="194786"/>
                    <a:pt x="5241131" y="199549"/>
                    <a:pt x="5241131" y="209074"/>
                  </a:cubicBezTo>
                  <a:cubicBezTo>
                    <a:pt x="5241131" y="210979"/>
                    <a:pt x="5240179" y="213836"/>
                    <a:pt x="5240179" y="215741"/>
                  </a:cubicBezTo>
                  <a:cubicBezTo>
                    <a:pt x="5239226" y="225266"/>
                    <a:pt x="5237321" y="235744"/>
                    <a:pt x="5235417" y="246221"/>
                  </a:cubicBezTo>
                  <a:cubicBezTo>
                    <a:pt x="5234464" y="248126"/>
                    <a:pt x="5232559" y="250984"/>
                    <a:pt x="5230654" y="252889"/>
                  </a:cubicBezTo>
                  <a:cubicBezTo>
                    <a:pt x="5227796" y="256699"/>
                    <a:pt x="5225892" y="261461"/>
                    <a:pt x="5222081" y="266224"/>
                  </a:cubicBezTo>
                  <a:cubicBezTo>
                    <a:pt x="5220176" y="270034"/>
                    <a:pt x="5217319" y="274796"/>
                    <a:pt x="5215414" y="279559"/>
                  </a:cubicBezTo>
                  <a:cubicBezTo>
                    <a:pt x="5215414" y="279559"/>
                    <a:pt x="5215414" y="279559"/>
                    <a:pt x="5215414" y="278606"/>
                  </a:cubicBezTo>
                  <a:cubicBezTo>
                    <a:pt x="5216367" y="276701"/>
                    <a:pt x="5216367" y="275749"/>
                    <a:pt x="5216367" y="275749"/>
                  </a:cubicBezTo>
                  <a:cubicBezTo>
                    <a:pt x="5216367" y="275749"/>
                    <a:pt x="5216367" y="276701"/>
                    <a:pt x="5215414" y="277654"/>
                  </a:cubicBezTo>
                  <a:cubicBezTo>
                    <a:pt x="5213509" y="267176"/>
                    <a:pt x="5212556" y="257651"/>
                    <a:pt x="5211604" y="249079"/>
                  </a:cubicBezTo>
                  <a:cubicBezTo>
                    <a:pt x="5210651" y="239554"/>
                    <a:pt x="5209699" y="230981"/>
                    <a:pt x="5208746" y="224314"/>
                  </a:cubicBezTo>
                  <a:cubicBezTo>
                    <a:pt x="5206842" y="210979"/>
                    <a:pt x="5205889" y="202406"/>
                    <a:pt x="5205889" y="202406"/>
                  </a:cubicBezTo>
                  <a:cubicBezTo>
                    <a:pt x="5205889" y="202406"/>
                    <a:pt x="5205889" y="210026"/>
                    <a:pt x="5204937" y="224314"/>
                  </a:cubicBezTo>
                  <a:cubicBezTo>
                    <a:pt x="5204937" y="230981"/>
                    <a:pt x="5204937" y="239554"/>
                    <a:pt x="5204937" y="249079"/>
                  </a:cubicBezTo>
                  <a:cubicBezTo>
                    <a:pt x="5204937" y="253841"/>
                    <a:pt x="5204937" y="258604"/>
                    <a:pt x="5204937" y="264319"/>
                  </a:cubicBezTo>
                  <a:cubicBezTo>
                    <a:pt x="5204937" y="270034"/>
                    <a:pt x="5204937" y="275749"/>
                    <a:pt x="5205889" y="281464"/>
                  </a:cubicBezTo>
                  <a:cubicBezTo>
                    <a:pt x="5205889" y="284321"/>
                    <a:pt x="5205889" y="286226"/>
                    <a:pt x="5205889" y="289084"/>
                  </a:cubicBezTo>
                  <a:cubicBezTo>
                    <a:pt x="5204937" y="287179"/>
                    <a:pt x="5203984" y="286226"/>
                    <a:pt x="5203984" y="286226"/>
                  </a:cubicBezTo>
                  <a:cubicBezTo>
                    <a:pt x="5203984" y="286226"/>
                    <a:pt x="5204937" y="288131"/>
                    <a:pt x="5205889" y="290989"/>
                  </a:cubicBezTo>
                  <a:cubicBezTo>
                    <a:pt x="5205889" y="290989"/>
                    <a:pt x="5205889" y="290989"/>
                    <a:pt x="5205889" y="291941"/>
                  </a:cubicBezTo>
                  <a:cubicBezTo>
                    <a:pt x="5204937" y="290036"/>
                    <a:pt x="5203984" y="289084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1126" y="281464"/>
                    <a:pt x="5199221" y="278606"/>
                    <a:pt x="5199221" y="278606"/>
                  </a:cubicBezTo>
                  <a:cubicBezTo>
                    <a:pt x="5199221" y="278606"/>
                    <a:pt x="5200174" y="283369"/>
                    <a:pt x="5202079" y="290989"/>
                  </a:cubicBezTo>
                  <a:cubicBezTo>
                    <a:pt x="5201126" y="292894"/>
                    <a:pt x="5200174" y="295751"/>
                    <a:pt x="5198269" y="300514"/>
                  </a:cubicBezTo>
                  <a:cubicBezTo>
                    <a:pt x="5197317" y="298609"/>
                    <a:pt x="5196364" y="297656"/>
                    <a:pt x="5195412" y="295751"/>
                  </a:cubicBezTo>
                  <a:cubicBezTo>
                    <a:pt x="5193506" y="284321"/>
                    <a:pt x="5192554" y="273844"/>
                    <a:pt x="5191601" y="263366"/>
                  </a:cubicBezTo>
                  <a:cubicBezTo>
                    <a:pt x="5187792" y="232886"/>
                    <a:pt x="5185887" y="208121"/>
                    <a:pt x="5184934" y="190024"/>
                  </a:cubicBezTo>
                  <a:cubicBezTo>
                    <a:pt x="5183981" y="181451"/>
                    <a:pt x="5183981" y="173831"/>
                    <a:pt x="5183981" y="169069"/>
                  </a:cubicBezTo>
                  <a:cubicBezTo>
                    <a:pt x="5183981" y="164306"/>
                    <a:pt x="5183981" y="161449"/>
                    <a:pt x="5183981" y="161449"/>
                  </a:cubicBezTo>
                  <a:cubicBezTo>
                    <a:pt x="5183981" y="161449"/>
                    <a:pt x="5183981" y="164306"/>
                    <a:pt x="5183029" y="169069"/>
                  </a:cubicBezTo>
                  <a:cubicBezTo>
                    <a:pt x="5182076" y="173831"/>
                    <a:pt x="5182076" y="180499"/>
                    <a:pt x="5181124" y="190024"/>
                  </a:cubicBezTo>
                  <a:cubicBezTo>
                    <a:pt x="5181124" y="196691"/>
                    <a:pt x="5180171" y="204311"/>
                    <a:pt x="5180171" y="211931"/>
                  </a:cubicBezTo>
                  <a:cubicBezTo>
                    <a:pt x="5179219" y="212884"/>
                    <a:pt x="5178267" y="213836"/>
                    <a:pt x="5177314" y="215741"/>
                  </a:cubicBezTo>
                  <a:cubicBezTo>
                    <a:pt x="5174456" y="219551"/>
                    <a:pt x="5170646" y="224314"/>
                    <a:pt x="5165884" y="231934"/>
                  </a:cubicBezTo>
                  <a:cubicBezTo>
                    <a:pt x="5164931" y="232886"/>
                    <a:pt x="5163979" y="234791"/>
                    <a:pt x="5163979" y="235744"/>
                  </a:cubicBezTo>
                  <a:cubicBezTo>
                    <a:pt x="5163026" y="233839"/>
                    <a:pt x="5162074" y="231934"/>
                    <a:pt x="5161121" y="230029"/>
                  </a:cubicBezTo>
                  <a:cubicBezTo>
                    <a:pt x="5161121" y="230029"/>
                    <a:pt x="5161121" y="229076"/>
                    <a:pt x="5161121" y="229076"/>
                  </a:cubicBezTo>
                  <a:cubicBezTo>
                    <a:pt x="5162074" y="222409"/>
                    <a:pt x="5162074" y="217646"/>
                    <a:pt x="5163026" y="213836"/>
                  </a:cubicBezTo>
                  <a:cubicBezTo>
                    <a:pt x="5163979" y="210026"/>
                    <a:pt x="5163979" y="208121"/>
                    <a:pt x="5163979" y="208121"/>
                  </a:cubicBezTo>
                  <a:cubicBezTo>
                    <a:pt x="5163979" y="208121"/>
                    <a:pt x="5161121" y="213836"/>
                    <a:pt x="5158264" y="224314"/>
                  </a:cubicBezTo>
                  <a:cubicBezTo>
                    <a:pt x="5157312" y="222409"/>
                    <a:pt x="5156359" y="221456"/>
                    <a:pt x="5156359" y="220504"/>
                  </a:cubicBezTo>
                  <a:cubicBezTo>
                    <a:pt x="5152549" y="213836"/>
                    <a:pt x="5149692" y="208121"/>
                    <a:pt x="5147787" y="205264"/>
                  </a:cubicBezTo>
                  <a:cubicBezTo>
                    <a:pt x="5146834" y="195739"/>
                    <a:pt x="5145881" y="186214"/>
                    <a:pt x="5144929" y="178594"/>
                  </a:cubicBezTo>
                  <a:cubicBezTo>
                    <a:pt x="5143024" y="159544"/>
                    <a:pt x="5141119" y="149066"/>
                    <a:pt x="5141119" y="149066"/>
                  </a:cubicBezTo>
                  <a:cubicBezTo>
                    <a:pt x="5141119" y="149066"/>
                    <a:pt x="5141119" y="159544"/>
                    <a:pt x="5141119" y="178594"/>
                  </a:cubicBezTo>
                  <a:cubicBezTo>
                    <a:pt x="5141119" y="197644"/>
                    <a:pt x="5141119" y="224314"/>
                    <a:pt x="5141119" y="255746"/>
                  </a:cubicBezTo>
                  <a:cubicBezTo>
                    <a:pt x="5141119" y="256699"/>
                    <a:pt x="5141119" y="257651"/>
                    <a:pt x="5141119" y="258604"/>
                  </a:cubicBezTo>
                  <a:cubicBezTo>
                    <a:pt x="5140167" y="259556"/>
                    <a:pt x="5140167" y="259556"/>
                    <a:pt x="5139214" y="260509"/>
                  </a:cubicBezTo>
                  <a:cubicBezTo>
                    <a:pt x="5138262" y="261461"/>
                    <a:pt x="5136356" y="263366"/>
                    <a:pt x="5134451" y="265271"/>
                  </a:cubicBezTo>
                  <a:cubicBezTo>
                    <a:pt x="5131594" y="216694"/>
                    <a:pt x="5128737" y="184309"/>
                    <a:pt x="5128737" y="184309"/>
                  </a:cubicBezTo>
                  <a:cubicBezTo>
                    <a:pt x="5128737" y="184309"/>
                    <a:pt x="5126831" y="204311"/>
                    <a:pt x="5124926" y="236696"/>
                  </a:cubicBezTo>
                  <a:cubicBezTo>
                    <a:pt x="5121117" y="225266"/>
                    <a:pt x="5119212" y="219551"/>
                    <a:pt x="5119212" y="219551"/>
                  </a:cubicBezTo>
                  <a:cubicBezTo>
                    <a:pt x="5119212" y="219551"/>
                    <a:pt x="5121117" y="230029"/>
                    <a:pt x="5123974" y="249079"/>
                  </a:cubicBezTo>
                  <a:cubicBezTo>
                    <a:pt x="5123974" y="251936"/>
                    <a:pt x="5123974" y="255746"/>
                    <a:pt x="5123021" y="258604"/>
                  </a:cubicBezTo>
                  <a:cubicBezTo>
                    <a:pt x="5122069" y="263366"/>
                    <a:pt x="5121117" y="270034"/>
                    <a:pt x="5120164" y="279559"/>
                  </a:cubicBezTo>
                  <a:cubicBezTo>
                    <a:pt x="5119212" y="281464"/>
                    <a:pt x="5117306" y="283369"/>
                    <a:pt x="5116354" y="285274"/>
                  </a:cubicBezTo>
                  <a:cubicBezTo>
                    <a:pt x="5113496" y="289084"/>
                    <a:pt x="5109687" y="293846"/>
                    <a:pt x="5106829" y="298609"/>
                  </a:cubicBezTo>
                  <a:cubicBezTo>
                    <a:pt x="5105876" y="299561"/>
                    <a:pt x="5104924" y="301466"/>
                    <a:pt x="5103971" y="303371"/>
                  </a:cubicBezTo>
                  <a:cubicBezTo>
                    <a:pt x="5097304" y="287179"/>
                    <a:pt x="5090637" y="272891"/>
                    <a:pt x="5085874" y="261461"/>
                  </a:cubicBezTo>
                  <a:cubicBezTo>
                    <a:pt x="5085874" y="261461"/>
                    <a:pt x="5085874" y="261461"/>
                    <a:pt x="5086826" y="261461"/>
                  </a:cubicBezTo>
                  <a:cubicBezTo>
                    <a:pt x="5089684" y="260509"/>
                    <a:pt x="5091589" y="260509"/>
                    <a:pt x="5091589" y="260509"/>
                  </a:cubicBezTo>
                  <a:cubicBezTo>
                    <a:pt x="5091589" y="260509"/>
                    <a:pt x="5089684" y="260509"/>
                    <a:pt x="5086826" y="260509"/>
                  </a:cubicBezTo>
                  <a:cubicBezTo>
                    <a:pt x="5086826" y="260509"/>
                    <a:pt x="5085874" y="260509"/>
                    <a:pt x="5085874" y="260509"/>
                  </a:cubicBezTo>
                  <a:cubicBezTo>
                    <a:pt x="5078254" y="243364"/>
                    <a:pt x="5073492" y="232886"/>
                    <a:pt x="5071587" y="230029"/>
                  </a:cubicBezTo>
                  <a:cubicBezTo>
                    <a:pt x="5071587" y="225266"/>
                    <a:pt x="5071587" y="222409"/>
                    <a:pt x="5071587" y="222409"/>
                  </a:cubicBezTo>
                  <a:cubicBezTo>
                    <a:pt x="5071587" y="222409"/>
                    <a:pt x="5070634" y="224314"/>
                    <a:pt x="5069681" y="227171"/>
                  </a:cubicBezTo>
                  <a:cubicBezTo>
                    <a:pt x="5066824" y="214789"/>
                    <a:pt x="5063967" y="203359"/>
                    <a:pt x="5062062" y="192881"/>
                  </a:cubicBezTo>
                  <a:cubicBezTo>
                    <a:pt x="5061109" y="186214"/>
                    <a:pt x="5059204" y="180499"/>
                    <a:pt x="5058251" y="174784"/>
                  </a:cubicBezTo>
                  <a:cubicBezTo>
                    <a:pt x="5057299" y="169069"/>
                    <a:pt x="5056346" y="164306"/>
                    <a:pt x="5055394" y="159544"/>
                  </a:cubicBezTo>
                  <a:cubicBezTo>
                    <a:pt x="5051584" y="140494"/>
                    <a:pt x="5049679" y="130016"/>
                    <a:pt x="5049679" y="130016"/>
                  </a:cubicBezTo>
                  <a:cubicBezTo>
                    <a:pt x="5049679" y="130016"/>
                    <a:pt x="5050631" y="140494"/>
                    <a:pt x="5050631" y="159544"/>
                  </a:cubicBezTo>
                  <a:cubicBezTo>
                    <a:pt x="5050631" y="164306"/>
                    <a:pt x="5051584" y="169069"/>
                    <a:pt x="5051584" y="174784"/>
                  </a:cubicBezTo>
                  <a:cubicBezTo>
                    <a:pt x="5052537" y="180499"/>
                    <a:pt x="5052537" y="186214"/>
                    <a:pt x="5053489" y="192881"/>
                  </a:cubicBezTo>
                  <a:cubicBezTo>
                    <a:pt x="5055394" y="206216"/>
                    <a:pt x="5056346" y="220504"/>
                    <a:pt x="5059204" y="236696"/>
                  </a:cubicBezTo>
                  <a:cubicBezTo>
                    <a:pt x="5060156" y="240506"/>
                    <a:pt x="5061109" y="245269"/>
                    <a:pt x="5061109" y="249079"/>
                  </a:cubicBezTo>
                  <a:cubicBezTo>
                    <a:pt x="5059204" y="254794"/>
                    <a:pt x="5057299" y="262414"/>
                    <a:pt x="5055394" y="270034"/>
                  </a:cubicBezTo>
                  <a:cubicBezTo>
                    <a:pt x="5054442" y="270986"/>
                    <a:pt x="5053489" y="270986"/>
                    <a:pt x="5052537" y="271939"/>
                  </a:cubicBezTo>
                  <a:cubicBezTo>
                    <a:pt x="5052537" y="271939"/>
                    <a:pt x="5052537" y="271939"/>
                    <a:pt x="5052537" y="271939"/>
                  </a:cubicBezTo>
                  <a:cubicBezTo>
                    <a:pt x="5051584" y="269081"/>
                    <a:pt x="5051584" y="267176"/>
                    <a:pt x="5051584" y="267176"/>
                  </a:cubicBezTo>
                  <a:cubicBezTo>
                    <a:pt x="5051584" y="267176"/>
                    <a:pt x="5051584" y="268129"/>
                    <a:pt x="5051584" y="269081"/>
                  </a:cubicBezTo>
                  <a:cubicBezTo>
                    <a:pt x="5050631" y="266224"/>
                    <a:pt x="5049679" y="264319"/>
                    <a:pt x="5048726" y="261461"/>
                  </a:cubicBezTo>
                  <a:cubicBezTo>
                    <a:pt x="5048726" y="261461"/>
                    <a:pt x="5048726" y="261461"/>
                    <a:pt x="5048726" y="261461"/>
                  </a:cubicBezTo>
                  <a:cubicBezTo>
                    <a:pt x="5049679" y="255746"/>
                    <a:pt x="5050631" y="252889"/>
                    <a:pt x="5050631" y="252889"/>
                  </a:cubicBezTo>
                  <a:cubicBezTo>
                    <a:pt x="5050631" y="252889"/>
                    <a:pt x="5049679" y="254794"/>
                    <a:pt x="5047774" y="259556"/>
                  </a:cubicBezTo>
                  <a:cubicBezTo>
                    <a:pt x="5043964" y="250984"/>
                    <a:pt x="5041106" y="243364"/>
                    <a:pt x="5039201" y="236696"/>
                  </a:cubicBezTo>
                  <a:cubicBezTo>
                    <a:pt x="5034439" y="222409"/>
                    <a:pt x="5031581" y="214789"/>
                    <a:pt x="5031581" y="214789"/>
                  </a:cubicBezTo>
                  <a:cubicBezTo>
                    <a:pt x="5031581" y="214789"/>
                    <a:pt x="5033487" y="223361"/>
                    <a:pt x="5035392" y="237649"/>
                  </a:cubicBezTo>
                  <a:cubicBezTo>
                    <a:pt x="5036344" y="243364"/>
                    <a:pt x="5037296" y="249079"/>
                    <a:pt x="5039201" y="256699"/>
                  </a:cubicBezTo>
                  <a:cubicBezTo>
                    <a:pt x="5038249" y="258604"/>
                    <a:pt x="5036344" y="261461"/>
                    <a:pt x="5034439" y="265271"/>
                  </a:cubicBezTo>
                  <a:cubicBezTo>
                    <a:pt x="5034439" y="264319"/>
                    <a:pt x="5034439" y="263366"/>
                    <a:pt x="5034439" y="262414"/>
                  </a:cubicBezTo>
                  <a:cubicBezTo>
                    <a:pt x="5033487" y="253841"/>
                    <a:pt x="5031581" y="247174"/>
                    <a:pt x="5030629" y="241459"/>
                  </a:cubicBezTo>
                  <a:cubicBezTo>
                    <a:pt x="5028724" y="230029"/>
                    <a:pt x="5026819" y="223361"/>
                    <a:pt x="5026819" y="223361"/>
                  </a:cubicBezTo>
                  <a:cubicBezTo>
                    <a:pt x="5026819" y="223361"/>
                    <a:pt x="5026819" y="230029"/>
                    <a:pt x="5025867" y="242411"/>
                  </a:cubicBezTo>
                  <a:cubicBezTo>
                    <a:pt x="5025867" y="248126"/>
                    <a:pt x="5025867" y="255746"/>
                    <a:pt x="5025867" y="263366"/>
                  </a:cubicBezTo>
                  <a:cubicBezTo>
                    <a:pt x="5025867" y="267176"/>
                    <a:pt x="5025867" y="271939"/>
                    <a:pt x="5025867" y="276701"/>
                  </a:cubicBezTo>
                  <a:cubicBezTo>
                    <a:pt x="5025867" y="277654"/>
                    <a:pt x="5025867" y="279559"/>
                    <a:pt x="5025867" y="281464"/>
                  </a:cubicBezTo>
                  <a:cubicBezTo>
                    <a:pt x="5020151" y="274796"/>
                    <a:pt x="5015389" y="268129"/>
                    <a:pt x="5010626" y="263366"/>
                  </a:cubicBezTo>
                  <a:cubicBezTo>
                    <a:pt x="5003006" y="255746"/>
                    <a:pt x="4998244" y="250984"/>
                    <a:pt x="4995387" y="248126"/>
                  </a:cubicBezTo>
                  <a:cubicBezTo>
                    <a:pt x="4996339" y="245269"/>
                    <a:pt x="4997292" y="243364"/>
                    <a:pt x="4997292" y="243364"/>
                  </a:cubicBezTo>
                  <a:cubicBezTo>
                    <a:pt x="4997292" y="243364"/>
                    <a:pt x="4996339" y="245269"/>
                    <a:pt x="4994434" y="248126"/>
                  </a:cubicBezTo>
                  <a:cubicBezTo>
                    <a:pt x="4993481" y="247174"/>
                    <a:pt x="4992529" y="246221"/>
                    <a:pt x="4992529" y="246221"/>
                  </a:cubicBezTo>
                  <a:cubicBezTo>
                    <a:pt x="4994434" y="211931"/>
                    <a:pt x="4994434" y="190024"/>
                    <a:pt x="4994434" y="190024"/>
                  </a:cubicBezTo>
                  <a:cubicBezTo>
                    <a:pt x="4994434" y="190024"/>
                    <a:pt x="4988719" y="210026"/>
                    <a:pt x="4983004" y="240506"/>
                  </a:cubicBezTo>
                  <a:cubicBezTo>
                    <a:pt x="4982051" y="239554"/>
                    <a:pt x="4981099" y="238601"/>
                    <a:pt x="4981099" y="238601"/>
                  </a:cubicBezTo>
                  <a:cubicBezTo>
                    <a:pt x="4967764" y="226219"/>
                    <a:pt x="4959192" y="219551"/>
                    <a:pt x="4959192" y="219551"/>
                  </a:cubicBezTo>
                  <a:cubicBezTo>
                    <a:pt x="4959192" y="219551"/>
                    <a:pt x="4965859" y="227171"/>
                    <a:pt x="4978242" y="241459"/>
                  </a:cubicBezTo>
                  <a:cubicBezTo>
                    <a:pt x="4979194" y="243364"/>
                    <a:pt x="4981099" y="244316"/>
                    <a:pt x="4982051" y="246221"/>
                  </a:cubicBezTo>
                  <a:cubicBezTo>
                    <a:pt x="4982051" y="247174"/>
                    <a:pt x="4982051" y="248126"/>
                    <a:pt x="4982051" y="248126"/>
                  </a:cubicBezTo>
                  <a:cubicBezTo>
                    <a:pt x="4980146" y="257651"/>
                    <a:pt x="4978242" y="268129"/>
                    <a:pt x="4976337" y="279559"/>
                  </a:cubicBezTo>
                  <a:cubicBezTo>
                    <a:pt x="4974431" y="283369"/>
                    <a:pt x="4971574" y="287179"/>
                    <a:pt x="4969669" y="290989"/>
                  </a:cubicBezTo>
                  <a:cubicBezTo>
                    <a:pt x="4965859" y="281464"/>
                    <a:pt x="4963001" y="272891"/>
                    <a:pt x="4960144" y="265271"/>
                  </a:cubicBezTo>
                  <a:cubicBezTo>
                    <a:pt x="4960144" y="265271"/>
                    <a:pt x="4960144" y="264319"/>
                    <a:pt x="4960144" y="264319"/>
                  </a:cubicBezTo>
                  <a:cubicBezTo>
                    <a:pt x="4960144" y="253841"/>
                    <a:pt x="4960144" y="245269"/>
                    <a:pt x="4959192" y="237649"/>
                  </a:cubicBezTo>
                  <a:cubicBezTo>
                    <a:pt x="4958239" y="223361"/>
                    <a:pt x="4958239" y="215741"/>
                    <a:pt x="4958239" y="214789"/>
                  </a:cubicBezTo>
                  <a:cubicBezTo>
                    <a:pt x="4963001" y="194786"/>
                    <a:pt x="4965859" y="177641"/>
                    <a:pt x="4968717" y="164306"/>
                  </a:cubicBezTo>
                  <a:cubicBezTo>
                    <a:pt x="4972526" y="145256"/>
                    <a:pt x="4974431" y="134779"/>
                    <a:pt x="4974431" y="134779"/>
                  </a:cubicBezTo>
                  <a:cubicBezTo>
                    <a:pt x="4974431" y="134779"/>
                    <a:pt x="4970621" y="145256"/>
                    <a:pt x="4964906" y="163354"/>
                  </a:cubicBezTo>
                  <a:cubicBezTo>
                    <a:pt x="4962049" y="171926"/>
                    <a:pt x="4959192" y="181451"/>
                    <a:pt x="4955381" y="191929"/>
                  </a:cubicBezTo>
                  <a:cubicBezTo>
                    <a:pt x="4955381" y="182404"/>
                    <a:pt x="4955381" y="176689"/>
                    <a:pt x="4955381" y="176689"/>
                  </a:cubicBezTo>
                  <a:cubicBezTo>
                    <a:pt x="4955381" y="176689"/>
                    <a:pt x="4954429" y="186214"/>
                    <a:pt x="4952524" y="202406"/>
                  </a:cubicBezTo>
                  <a:cubicBezTo>
                    <a:pt x="4952524" y="202406"/>
                    <a:pt x="4952524" y="203359"/>
                    <a:pt x="4952524" y="203359"/>
                  </a:cubicBezTo>
                  <a:cubicBezTo>
                    <a:pt x="4949667" y="210979"/>
                    <a:pt x="4947762" y="218599"/>
                    <a:pt x="4944904" y="227171"/>
                  </a:cubicBezTo>
                  <a:cubicBezTo>
                    <a:pt x="4944904" y="227171"/>
                    <a:pt x="4944904" y="226219"/>
                    <a:pt x="4944904" y="226219"/>
                  </a:cubicBezTo>
                  <a:cubicBezTo>
                    <a:pt x="4939189" y="209074"/>
                    <a:pt x="4936331" y="199549"/>
                    <a:pt x="4936331" y="199549"/>
                  </a:cubicBezTo>
                  <a:cubicBezTo>
                    <a:pt x="4936331" y="199549"/>
                    <a:pt x="4938237" y="213836"/>
                    <a:pt x="4942046" y="236696"/>
                  </a:cubicBezTo>
                  <a:cubicBezTo>
                    <a:pt x="4942046" y="237649"/>
                    <a:pt x="4941094" y="238601"/>
                    <a:pt x="4941094" y="239554"/>
                  </a:cubicBezTo>
                  <a:cubicBezTo>
                    <a:pt x="4935379" y="255746"/>
                    <a:pt x="4929664" y="273844"/>
                    <a:pt x="4922996" y="292894"/>
                  </a:cubicBezTo>
                  <a:cubicBezTo>
                    <a:pt x="4922996" y="291941"/>
                    <a:pt x="4922996" y="290036"/>
                    <a:pt x="4922996" y="289084"/>
                  </a:cubicBezTo>
                  <a:cubicBezTo>
                    <a:pt x="4921092" y="275749"/>
                    <a:pt x="4920139" y="269081"/>
                    <a:pt x="4920139" y="269081"/>
                  </a:cubicBezTo>
                  <a:cubicBezTo>
                    <a:pt x="4920139" y="269081"/>
                    <a:pt x="4919187" y="276701"/>
                    <a:pt x="4919187" y="290036"/>
                  </a:cubicBezTo>
                  <a:cubicBezTo>
                    <a:pt x="4919187" y="291941"/>
                    <a:pt x="4919187" y="293846"/>
                    <a:pt x="4919187" y="296704"/>
                  </a:cubicBezTo>
                  <a:cubicBezTo>
                    <a:pt x="4918234" y="293846"/>
                    <a:pt x="4918234" y="290989"/>
                    <a:pt x="4917281" y="289084"/>
                  </a:cubicBezTo>
                  <a:cubicBezTo>
                    <a:pt x="4915376" y="279559"/>
                    <a:pt x="4913471" y="271939"/>
                    <a:pt x="4911567" y="266224"/>
                  </a:cubicBezTo>
                  <a:cubicBezTo>
                    <a:pt x="4907756" y="253841"/>
                    <a:pt x="4904899" y="246221"/>
                    <a:pt x="4904899" y="246221"/>
                  </a:cubicBezTo>
                  <a:cubicBezTo>
                    <a:pt x="4904899" y="246221"/>
                    <a:pt x="4905851" y="253841"/>
                    <a:pt x="4907756" y="267176"/>
                  </a:cubicBezTo>
                  <a:cubicBezTo>
                    <a:pt x="4908709" y="273844"/>
                    <a:pt x="4908709" y="281464"/>
                    <a:pt x="4909662" y="290989"/>
                  </a:cubicBezTo>
                  <a:cubicBezTo>
                    <a:pt x="4910614" y="299561"/>
                    <a:pt x="4910614" y="310039"/>
                    <a:pt x="4911567" y="321469"/>
                  </a:cubicBezTo>
                  <a:cubicBezTo>
                    <a:pt x="4910614" y="323374"/>
                    <a:pt x="4909662" y="325279"/>
                    <a:pt x="4908709" y="327184"/>
                  </a:cubicBezTo>
                  <a:cubicBezTo>
                    <a:pt x="4906804" y="322421"/>
                    <a:pt x="4903946" y="317659"/>
                    <a:pt x="4902042" y="313849"/>
                  </a:cubicBezTo>
                  <a:cubicBezTo>
                    <a:pt x="4899184" y="308134"/>
                    <a:pt x="4896326" y="302419"/>
                    <a:pt x="4894421" y="298609"/>
                  </a:cubicBezTo>
                  <a:cubicBezTo>
                    <a:pt x="4893469" y="290036"/>
                    <a:pt x="4892517" y="285274"/>
                    <a:pt x="4892517" y="285274"/>
                  </a:cubicBezTo>
                  <a:cubicBezTo>
                    <a:pt x="4892517" y="285274"/>
                    <a:pt x="4892517" y="288131"/>
                    <a:pt x="4891564" y="293846"/>
                  </a:cubicBezTo>
                  <a:cubicBezTo>
                    <a:pt x="4889659" y="290989"/>
                    <a:pt x="4888706" y="289084"/>
                    <a:pt x="4888706" y="289084"/>
                  </a:cubicBezTo>
                  <a:cubicBezTo>
                    <a:pt x="4888706" y="289084"/>
                    <a:pt x="4889659" y="291941"/>
                    <a:pt x="4891564" y="295751"/>
                  </a:cubicBezTo>
                  <a:cubicBezTo>
                    <a:pt x="4890612" y="306229"/>
                    <a:pt x="4888706" y="324326"/>
                    <a:pt x="4887754" y="348139"/>
                  </a:cubicBezTo>
                  <a:cubicBezTo>
                    <a:pt x="4887754" y="350996"/>
                    <a:pt x="4887754" y="354806"/>
                    <a:pt x="4887754" y="357664"/>
                  </a:cubicBezTo>
                  <a:cubicBezTo>
                    <a:pt x="4885849" y="354806"/>
                    <a:pt x="4883944" y="352901"/>
                    <a:pt x="4882991" y="350996"/>
                  </a:cubicBezTo>
                  <a:cubicBezTo>
                    <a:pt x="4882991" y="347186"/>
                    <a:pt x="4882039" y="343376"/>
                    <a:pt x="4882039" y="338614"/>
                  </a:cubicBezTo>
                  <a:cubicBezTo>
                    <a:pt x="4882039" y="338614"/>
                    <a:pt x="4882039" y="337661"/>
                    <a:pt x="4882039" y="337661"/>
                  </a:cubicBezTo>
                  <a:cubicBezTo>
                    <a:pt x="4882991" y="333851"/>
                    <a:pt x="4882991" y="330041"/>
                    <a:pt x="4883944" y="327184"/>
                  </a:cubicBezTo>
                  <a:cubicBezTo>
                    <a:pt x="4884896" y="324326"/>
                    <a:pt x="4884896" y="321469"/>
                    <a:pt x="4885849" y="319564"/>
                  </a:cubicBezTo>
                  <a:cubicBezTo>
                    <a:pt x="4886801" y="315754"/>
                    <a:pt x="4887754" y="312896"/>
                    <a:pt x="4887754" y="312896"/>
                  </a:cubicBezTo>
                  <a:cubicBezTo>
                    <a:pt x="4887754" y="312896"/>
                    <a:pt x="4886801" y="314801"/>
                    <a:pt x="4884896" y="318611"/>
                  </a:cubicBezTo>
                  <a:cubicBezTo>
                    <a:pt x="4883944" y="320516"/>
                    <a:pt x="4882991" y="323374"/>
                    <a:pt x="4882039" y="326231"/>
                  </a:cubicBezTo>
                  <a:cubicBezTo>
                    <a:pt x="4882039" y="327184"/>
                    <a:pt x="4882039" y="327184"/>
                    <a:pt x="4882039" y="328136"/>
                  </a:cubicBezTo>
                  <a:cubicBezTo>
                    <a:pt x="4882039" y="327184"/>
                    <a:pt x="4882039" y="326231"/>
                    <a:pt x="4882039" y="326231"/>
                  </a:cubicBezTo>
                  <a:cubicBezTo>
                    <a:pt x="4880134" y="312896"/>
                    <a:pt x="4878229" y="300514"/>
                    <a:pt x="4877276" y="288131"/>
                  </a:cubicBezTo>
                  <a:cubicBezTo>
                    <a:pt x="4876324" y="279559"/>
                    <a:pt x="4874419" y="270986"/>
                    <a:pt x="4873466" y="263366"/>
                  </a:cubicBezTo>
                  <a:cubicBezTo>
                    <a:pt x="4875372" y="253841"/>
                    <a:pt x="4876324" y="245269"/>
                    <a:pt x="4878229" y="238601"/>
                  </a:cubicBezTo>
                  <a:cubicBezTo>
                    <a:pt x="4881087" y="221456"/>
                    <a:pt x="4882039" y="211931"/>
                    <a:pt x="4882039" y="211931"/>
                  </a:cubicBezTo>
                  <a:cubicBezTo>
                    <a:pt x="4882039" y="211931"/>
                    <a:pt x="4879181" y="221456"/>
                    <a:pt x="4874419" y="237649"/>
                  </a:cubicBezTo>
                  <a:cubicBezTo>
                    <a:pt x="4873466" y="241459"/>
                    <a:pt x="4872514" y="245269"/>
                    <a:pt x="4870609" y="249079"/>
                  </a:cubicBezTo>
                  <a:cubicBezTo>
                    <a:pt x="4869656" y="242411"/>
                    <a:pt x="4867751" y="236696"/>
                    <a:pt x="4866799" y="231934"/>
                  </a:cubicBezTo>
                  <a:cubicBezTo>
                    <a:pt x="4863941" y="218599"/>
                    <a:pt x="4862037" y="210979"/>
                    <a:pt x="4862037" y="210979"/>
                  </a:cubicBezTo>
                  <a:cubicBezTo>
                    <a:pt x="4862037" y="210979"/>
                    <a:pt x="4862037" y="218599"/>
                    <a:pt x="4862989" y="232886"/>
                  </a:cubicBezTo>
                  <a:cubicBezTo>
                    <a:pt x="4862989" y="237649"/>
                    <a:pt x="4863941" y="242411"/>
                    <a:pt x="4863941" y="248126"/>
                  </a:cubicBezTo>
                  <a:cubicBezTo>
                    <a:pt x="4863941" y="250984"/>
                    <a:pt x="4863941" y="255746"/>
                    <a:pt x="4863941" y="261461"/>
                  </a:cubicBezTo>
                  <a:cubicBezTo>
                    <a:pt x="4862989" y="262414"/>
                    <a:pt x="4862037" y="263366"/>
                    <a:pt x="4860131" y="264319"/>
                  </a:cubicBezTo>
                  <a:cubicBezTo>
                    <a:pt x="4856322" y="268129"/>
                    <a:pt x="4850606" y="272891"/>
                    <a:pt x="4843939" y="281464"/>
                  </a:cubicBezTo>
                  <a:cubicBezTo>
                    <a:pt x="4842987" y="277654"/>
                    <a:pt x="4842034" y="273844"/>
                    <a:pt x="4841081" y="270986"/>
                  </a:cubicBezTo>
                  <a:cubicBezTo>
                    <a:pt x="4842034" y="268129"/>
                    <a:pt x="4842987" y="266224"/>
                    <a:pt x="4842987" y="266224"/>
                  </a:cubicBezTo>
                  <a:cubicBezTo>
                    <a:pt x="4842987" y="266224"/>
                    <a:pt x="4842034" y="267176"/>
                    <a:pt x="4841081" y="269081"/>
                  </a:cubicBezTo>
                  <a:cubicBezTo>
                    <a:pt x="4840129" y="265271"/>
                    <a:pt x="4840129" y="262414"/>
                    <a:pt x="4840129" y="262414"/>
                  </a:cubicBezTo>
                  <a:cubicBezTo>
                    <a:pt x="4840129" y="262414"/>
                    <a:pt x="4840129" y="265271"/>
                    <a:pt x="4840129" y="270034"/>
                  </a:cubicBezTo>
                  <a:cubicBezTo>
                    <a:pt x="4838224" y="271939"/>
                    <a:pt x="4836319" y="274796"/>
                    <a:pt x="4833462" y="278606"/>
                  </a:cubicBezTo>
                  <a:cubicBezTo>
                    <a:pt x="4830604" y="283369"/>
                    <a:pt x="4826794" y="288131"/>
                    <a:pt x="4822984" y="294799"/>
                  </a:cubicBezTo>
                  <a:cubicBezTo>
                    <a:pt x="4821079" y="297656"/>
                    <a:pt x="4819174" y="301466"/>
                    <a:pt x="4816316" y="304324"/>
                  </a:cubicBezTo>
                  <a:cubicBezTo>
                    <a:pt x="4814412" y="308134"/>
                    <a:pt x="4812506" y="311944"/>
                    <a:pt x="4809649" y="315754"/>
                  </a:cubicBezTo>
                  <a:cubicBezTo>
                    <a:pt x="4809649" y="316706"/>
                    <a:pt x="4808697" y="317659"/>
                    <a:pt x="4807744" y="318611"/>
                  </a:cubicBezTo>
                  <a:cubicBezTo>
                    <a:pt x="4807744" y="309086"/>
                    <a:pt x="4807744" y="304324"/>
                    <a:pt x="4807744" y="304324"/>
                  </a:cubicBezTo>
                  <a:cubicBezTo>
                    <a:pt x="4807744" y="304324"/>
                    <a:pt x="4805839" y="312896"/>
                    <a:pt x="4803934" y="327184"/>
                  </a:cubicBezTo>
                  <a:cubicBezTo>
                    <a:pt x="4801076" y="331946"/>
                    <a:pt x="4798219" y="336709"/>
                    <a:pt x="4795362" y="342424"/>
                  </a:cubicBezTo>
                  <a:cubicBezTo>
                    <a:pt x="4795362" y="335756"/>
                    <a:pt x="4795362" y="330041"/>
                    <a:pt x="4795362" y="324326"/>
                  </a:cubicBezTo>
                  <a:cubicBezTo>
                    <a:pt x="4795362" y="319564"/>
                    <a:pt x="4795362" y="315754"/>
                    <a:pt x="4795362" y="311944"/>
                  </a:cubicBezTo>
                  <a:cubicBezTo>
                    <a:pt x="4796314" y="308134"/>
                    <a:pt x="4796314" y="305276"/>
                    <a:pt x="4796314" y="302419"/>
                  </a:cubicBezTo>
                  <a:cubicBezTo>
                    <a:pt x="4796314" y="300514"/>
                    <a:pt x="4796314" y="299561"/>
                    <a:pt x="4797266" y="297656"/>
                  </a:cubicBezTo>
                  <a:cubicBezTo>
                    <a:pt x="4799172" y="286226"/>
                    <a:pt x="4802029" y="274796"/>
                    <a:pt x="4803934" y="264319"/>
                  </a:cubicBezTo>
                  <a:cubicBezTo>
                    <a:pt x="4811554" y="221456"/>
                    <a:pt x="4815364" y="192881"/>
                    <a:pt x="4815364" y="192881"/>
                  </a:cubicBezTo>
                  <a:cubicBezTo>
                    <a:pt x="4815364" y="192881"/>
                    <a:pt x="4804887" y="220504"/>
                    <a:pt x="4792504" y="262414"/>
                  </a:cubicBezTo>
                  <a:cubicBezTo>
                    <a:pt x="4791551" y="264319"/>
                    <a:pt x="4791551" y="266224"/>
                    <a:pt x="4790599" y="268129"/>
                  </a:cubicBezTo>
                  <a:cubicBezTo>
                    <a:pt x="4788694" y="256699"/>
                    <a:pt x="4788694" y="250031"/>
                    <a:pt x="4788694" y="250031"/>
                  </a:cubicBezTo>
                  <a:cubicBezTo>
                    <a:pt x="4788694" y="250031"/>
                    <a:pt x="4788694" y="257651"/>
                    <a:pt x="4787741" y="270986"/>
                  </a:cubicBezTo>
                  <a:cubicBezTo>
                    <a:pt x="4787741" y="273844"/>
                    <a:pt x="4787741" y="277654"/>
                    <a:pt x="4787741" y="281464"/>
                  </a:cubicBezTo>
                  <a:cubicBezTo>
                    <a:pt x="4785837" y="287179"/>
                    <a:pt x="4783931" y="292894"/>
                    <a:pt x="4782979" y="299561"/>
                  </a:cubicBezTo>
                  <a:cubicBezTo>
                    <a:pt x="4782979" y="297656"/>
                    <a:pt x="4782979" y="295751"/>
                    <a:pt x="4782979" y="293846"/>
                  </a:cubicBezTo>
                  <a:cubicBezTo>
                    <a:pt x="4783931" y="282416"/>
                    <a:pt x="4783931" y="271939"/>
                    <a:pt x="4784884" y="263366"/>
                  </a:cubicBezTo>
                  <a:cubicBezTo>
                    <a:pt x="4785837" y="253841"/>
                    <a:pt x="4785837" y="246221"/>
                    <a:pt x="4786789" y="239554"/>
                  </a:cubicBezTo>
                  <a:cubicBezTo>
                    <a:pt x="4788694" y="226219"/>
                    <a:pt x="4789647" y="218599"/>
                    <a:pt x="4789647" y="218599"/>
                  </a:cubicBezTo>
                  <a:cubicBezTo>
                    <a:pt x="4789647" y="218599"/>
                    <a:pt x="4787741" y="226219"/>
                    <a:pt x="4782979" y="238601"/>
                  </a:cubicBezTo>
                  <a:cubicBezTo>
                    <a:pt x="4781074" y="245269"/>
                    <a:pt x="4779169" y="252889"/>
                    <a:pt x="4777264" y="262414"/>
                  </a:cubicBezTo>
                  <a:cubicBezTo>
                    <a:pt x="4776312" y="264319"/>
                    <a:pt x="4776312" y="266224"/>
                    <a:pt x="4776312" y="269081"/>
                  </a:cubicBezTo>
                  <a:cubicBezTo>
                    <a:pt x="4774406" y="257651"/>
                    <a:pt x="4773454" y="251936"/>
                    <a:pt x="4773454" y="251936"/>
                  </a:cubicBezTo>
                  <a:cubicBezTo>
                    <a:pt x="4773454" y="251936"/>
                    <a:pt x="4773454" y="264319"/>
                    <a:pt x="4773454" y="284321"/>
                  </a:cubicBezTo>
                  <a:cubicBezTo>
                    <a:pt x="4772501" y="287179"/>
                    <a:pt x="4772501" y="290989"/>
                    <a:pt x="4771549" y="293846"/>
                  </a:cubicBezTo>
                  <a:cubicBezTo>
                    <a:pt x="4771549" y="294799"/>
                    <a:pt x="4771549" y="294799"/>
                    <a:pt x="4771549" y="295751"/>
                  </a:cubicBezTo>
                  <a:cubicBezTo>
                    <a:pt x="4769644" y="273844"/>
                    <a:pt x="4767739" y="260509"/>
                    <a:pt x="4767739" y="260509"/>
                  </a:cubicBezTo>
                  <a:cubicBezTo>
                    <a:pt x="4767739" y="260509"/>
                    <a:pt x="4765834" y="274796"/>
                    <a:pt x="4764881" y="297656"/>
                  </a:cubicBezTo>
                  <a:cubicBezTo>
                    <a:pt x="4762024" y="290036"/>
                    <a:pt x="4758214" y="283369"/>
                    <a:pt x="4755356" y="276701"/>
                  </a:cubicBezTo>
                  <a:cubicBezTo>
                    <a:pt x="4753451" y="273844"/>
                    <a:pt x="4752499" y="271939"/>
                    <a:pt x="4750594" y="270034"/>
                  </a:cubicBezTo>
                  <a:cubicBezTo>
                    <a:pt x="4753451" y="260509"/>
                    <a:pt x="4755356" y="251936"/>
                    <a:pt x="4758214" y="243364"/>
                  </a:cubicBezTo>
                  <a:cubicBezTo>
                    <a:pt x="4767739" y="209074"/>
                    <a:pt x="4774406" y="180499"/>
                    <a:pt x="4780122" y="161449"/>
                  </a:cubicBezTo>
                  <a:cubicBezTo>
                    <a:pt x="4784884" y="141446"/>
                    <a:pt x="4787741" y="130016"/>
                    <a:pt x="4787741" y="130016"/>
                  </a:cubicBezTo>
                  <a:cubicBezTo>
                    <a:pt x="4787741" y="130016"/>
                    <a:pt x="4782979" y="140494"/>
                    <a:pt x="4776312" y="160496"/>
                  </a:cubicBezTo>
                  <a:cubicBezTo>
                    <a:pt x="4769644" y="179546"/>
                    <a:pt x="4759166" y="207169"/>
                    <a:pt x="4747737" y="240506"/>
                  </a:cubicBezTo>
                  <a:cubicBezTo>
                    <a:pt x="4745831" y="246221"/>
                    <a:pt x="4743926" y="251936"/>
                    <a:pt x="4742022" y="257651"/>
                  </a:cubicBezTo>
                  <a:cubicBezTo>
                    <a:pt x="4742022" y="257651"/>
                    <a:pt x="4742022" y="257651"/>
                    <a:pt x="4742022" y="257651"/>
                  </a:cubicBezTo>
                  <a:cubicBezTo>
                    <a:pt x="4737259" y="251936"/>
                    <a:pt x="4732497" y="248126"/>
                    <a:pt x="4727734" y="244316"/>
                  </a:cubicBezTo>
                  <a:cubicBezTo>
                    <a:pt x="4725829" y="242411"/>
                    <a:pt x="4722972" y="241459"/>
                    <a:pt x="4721066" y="240506"/>
                  </a:cubicBezTo>
                  <a:cubicBezTo>
                    <a:pt x="4719162" y="239554"/>
                    <a:pt x="4717256" y="238601"/>
                    <a:pt x="4716304" y="238601"/>
                  </a:cubicBezTo>
                  <a:cubicBezTo>
                    <a:pt x="4713447" y="237649"/>
                    <a:pt x="4712494" y="237649"/>
                    <a:pt x="4712494" y="237649"/>
                  </a:cubicBezTo>
                  <a:cubicBezTo>
                    <a:pt x="4712494" y="237649"/>
                    <a:pt x="4713447" y="238601"/>
                    <a:pt x="4716304" y="239554"/>
                  </a:cubicBezTo>
                  <a:cubicBezTo>
                    <a:pt x="4719162" y="240506"/>
                    <a:pt x="4722019" y="243364"/>
                    <a:pt x="4725829" y="246221"/>
                  </a:cubicBezTo>
                  <a:cubicBezTo>
                    <a:pt x="4729639" y="250031"/>
                    <a:pt x="4733449" y="254794"/>
                    <a:pt x="4736306" y="260509"/>
                  </a:cubicBezTo>
                  <a:cubicBezTo>
                    <a:pt x="4737259" y="262414"/>
                    <a:pt x="4738212" y="264319"/>
                    <a:pt x="4739164" y="266224"/>
                  </a:cubicBezTo>
                  <a:cubicBezTo>
                    <a:pt x="4736306" y="274796"/>
                    <a:pt x="4732497" y="284321"/>
                    <a:pt x="4729639" y="293846"/>
                  </a:cubicBezTo>
                  <a:cubicBezTo>
                    <a:pt x="4729639" y="294799"/>
                    <a:pt x="4729639" y="294799"/>
                    <a:pt x="4728687" y="295751"/>
                  </a:cubicBezTo>
                  <a:cubicBezTo>
                    <a:pt x="4728687" y="295751"/>
                    <a:pt x="4728687" y="295751"/>
                    <a:pt x="4728687" y="294799"/>
                  </a:cubicBezTo>
                  <a:cubicBezTo>
                    <a:pt x="4728687" y="291941"/>
                    <a:pt x="4728687" y="290989"/>
                    <a:pt x="4728687" y="290989"/>
                  </a:cubicBezTo>
                  <a:cubicBezTo>
                    <a:pt x="4728687" y="290989"/>
                    <a:pt x="4728687" y="291941"/>
                    <a:pt x="4727734" y="293846"/>
                  </a:cubicBezTo>
                  <a:cubicBezTo>
                    <a:pt x="4723924" y="285274"/>
                    <a:pt x="4720114" y="277654"/>
                    <a:pt x="4717256" y="270986"/>
                  </a:cubicBezTo>
                  <a:cubicBezTo>
                    <a:pt x="4716304" y="269081"/>
                    <a:pt x="4715351" y="267176"/>
                    <a:pt x="4714399" y="265271"/>
                  </a:cubicBezTo>
                  <a:cubicBezTo>
                    <a:pt x="4715351" y="257651"/>
                    <a:pt x="4716304" y="252889"/>
                    <a:pt x="4716304" y="252889"/>
                  </a:cubicBezTo>
                  <a:cubicBezTo>
                    <a:pt x="4716304" y="252889"/>
                    <a:pt x="4715351" y="256699"/>
                    <a:pt x="4713447" y="262414"/>
                  </a:cubicBezTo>
                  <a:cubicBezTo>
                    <a:pt x="4708684" y="252889"/>
                    <a:pt x="4706779" y="248126"/>
                    <a:pt x="4706779" y="248126"/>
                  </a:cubicBezTo>
                  <a:cubicBezTo>
                    <a:pt x="4706779" y="248126"/>
                    <a:pt x="4708684" y="254794"/>
                    <a:pt x="4712494" y="267176"/>
                  </a:cubicBezTo>
                  <a:cubicBezTo>
                    <a:pt x="4711541" y="270034"/>
                    <a:pt x="4710589" y="273844"/>
                    <a:pt x="4708684" y="277654"/>
                  </a:cubicBezTo>
                  <a:cubicBezTo>
                    <a:pt x="4700112" y="251936"/>
                    <a:pt x="4694397" y="236696"/>
                    <a:pt x="4694397" y="236696"/>
                  </a:cubicBezTo>
                  <a:cubicBezTo>
                    <a:pt x="4694397" y="236696"/>
                    <a:pt x="4697254" y="258604"/>
                    <a:pt x="4702969" y="293846"/>
                  </a:cubicBezTo>
                  <a:cubicBezTo>
                    <a:pt x="4700112" y="304324"/>
                    <a:pt x="4696301" y="317659"/>
                    <a:pt x="4691539" y="331946"/>
                  </a:cubicBezTo>
                  <a:cubicBezTo>
                    <a:pt x="4691539" y="330994"/>
                    <a:pt x="4690587" y="330041"/>
                    <a:pt x="4690587" y="329089"/>
                  </a:cubicBezTo>
                  <a:cubicBezTo>
                    <a:pt x="4685824" y="319564"/>
                    <a:pt x="4682966" y="313849"/>
                    <a:pt x="4682966" y="313849"/>
                  </a:cubicBezTo>
                  <a:cubicBezTo>
                    <a:pt x="4682966" y="313849"/>
                    <a:pt x="4683919" y="316706"/>
                    <a:pt x="4684872" y="322421"/>
                  </a:cubicBezTo>
                  <a:cubicBezTo>
                    <a:pt x="4684872" y="322421"/>
                    <a:pt x="4684872" y="322421"/>
                    <a:pt x="4684872" y="322421"/>
                  </a:cubicBezTo>
                  <a:cubicBezTo>
                    <a:pt x="4676299" y="310991"/>
                    <a:pt x="4671537" y="304324"/>
                    <a:pt x="4671537" y="304324"/>
                  </a:cubicBezTo>
                  <a:cubicBezTo>
                    <a:pt x="4671537" y="304324"/>
                    <a:pt x="4675347" y="311944"/>
                    <a:pt x="4682014" y="324326"/>
                  </a:cubicBezTo>
                  <a:cubicBezTo>
                    <a:pt x="4683919" y="328136"/>
                    <a:pt x="4686776" y="332899"/>
                    <a:pt x="4688681" y="337661"/>
                  </a:cubicBezTo>
                  <a:cubicBezTo>
                    <a:pt x="4688681" y="338614"/>
                    <a:pt x="4688681" y="339566"/>
                    <a:pt x="4689634" y="340519"/>
                  </a:cubicBezTo>
                  <a:cubicBezTo>
                    <a:pt x="4687729" y="349091"/>
                    <a:pt x="4684872" y="356711"/>
                    <a:pt x="4682966" y="366236"/>
                  </a:cubicBezTo>
                  <a:cubicBezTo>
                    <a:pt x="4681062" y="364331"/>
                    <a:pt x="4680109" y="361474"/>
                    <a:pt x="4678204" y="359569"/>
                  </a:cubicBezTo>
                  <a:cubicBezTo>
                    <a:pt x="4675347" y="355759"/>
                    <a:pt x="4671537" y="351949"/>
                    <a:pt x="4669631" y="349091"/>
                  </a:cubicBezTo>
                  <a:cubicBezTo>
                    <a:pt x="4669631" y="349091"/>
                    <a:pt x="4669631" y="349091"/>
                    <a:pt x="4668679" y="348139"/>
                  </a:cubicBezTo>
                  <a:cubicBezTo>
                    <a:pt x="4669631" y="341471"/>
                    <a:pt x="4669631" y="335756"/>
                    <a:pt x="4669631" y="330994"/>
                  </a:cubicBezTo>
                  <a:cubicBezTo>
                    <a:pt x="4670584" y="318611"/>
                    <a:pt x="4669631" y="310991"/>
                    <a:pt x="4669631" y="310991"/>
                  </a:cubicBezTo>
                  <a:cubicBezTo>
                    <a:pt x="4669631" y="310991"/>
                    <a:pt x="4669631" y="311944"/>
                    <a:pt x="4669631" y="313849"/>
                  </a:cubicBezTo>
                  <a:cubicBezTo>
                    <a:pt x="4669631" y="310039"/>
                    <a:pt x="4670584" y="305276"/>
                    <a:pt x="4670584" y="301466"/>
                  </a:cubicBezTo>
                  <a:cubicBezTo>
                    <a:pt x="4670584" y="296704"/>
                    <a:pt x="4670584" y="291941"/>
                    <a:pt x="4670584" y="287179"/>
                  </a:cubicBezTo>
                  <a:cubicBezTo>
                    <a:pt x="4672489" y="282416"/>
                    <a:pt x="4673441" y="278606"/>
                    <a:pt x="4675347" y="274796"/>
                  </a:cubicBezTo>
                  <a:cubicBezTo>
                    <a:pt x="4683919" y="259556"/>
                    <a:pt x="4689634" y="250984"/>
                    <a:pt x="4689634" y="250984"/>
                  </a:cubicBezTo>
                  <a:cubicBezTo>
                    <a:pt x="4689634" y="250984"/>
                    <a:pt x="4686776" y="254794"/>
                    <a:pt x="4681062" y="262414"/>
                  </a:cubicBezTo>
                  <a:cubicBezTo>
                    <a:pt x="4684872" y="252889"/>
                    <a:pt x="4686776" y="248126"/>
                    <a:pt x="4686776" y="248126"/>
                  </a:cubicBezTo>
                  <a:cubicBezTo>
                    <a:pt x="4686776" y="248126"/>
                    <a:pt x="4682966" y="254794"/>
                    <a:pt x="4675347" y="265271"/>
                  </a:cubicBezTo>
                  <a:cubicBezTo>
                    <a:pt x="4673441" y="267176"/>
                    <a:pt x="4672489" y="270034"/>
                    <a:pt x="4670584" y="272891"/>
                  </a:cubicBezTo>
                  <a:cubicBezTo>
                    <a:pt x="4670584" y="270986"/>
                    <a:pt x="4670584" y="270034"/>
                    <a:pt x="4670584" y="268129"/>
                  </a:cubicBezTo>
                  <a:cubicBezTo>
                    <a:pt x="4669631" y="261461"/>
                    <a:pt x="4669631" y="255746"/>
                    <a:pt x="4668679" y="250984"/>
                  </a:cubicBezTo>
                  <a:cubicBezTo>
                    <a:pt x="4668679" y="250031"/>
                    <a:pt x="4668679" y="248126"/>
                    <a:pt x="4669631" y="247174"/>
                  </a:cubicBezTo>
                  <a:cubicBezTo>
                    <a:pt x="4671537" y="230981"/>
                    <a:pt x="4671537" y="222409"/>
                    <a:pt x="4671537" y="222409"/>
                  </a:cubicBezTo>
                  <a:cubicBezTo>
                    <a:pt x="4671537" y="222409"/>
                    <a:pt x="4671537" y="224314"/>
                    <a:pt x="4670584" y="229076"/>
                  </a:cubicBezTo>
                  <a:cubicBezTo>
                    <a:pt x="4669631" y="231934"/>
                    <a:pt x="4668679" y="236696"/>
                    <a:pt x="4666774" y="242411"/>
                  </a:cubicBezTo>
                  <a:cubicBezTo>
                    <a:pt x="4666774" y="242411"/>
                    <a:pt x="4666774" y="242411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5822" y="235744"/>
                    <a:pt x="4663916" y="230981"/>
                    <a:pt x="4662012" y="228124"/>
                  </a:cubicBezTo>
                  <a:cubicBezTo>
                    <a:pt x="4661059" y="224314"/>
                    <a:pt x="4660106" y="222409"/>
                    <a:pt x="4660106" y="222409"/>
                  </a:cubicBezTo>
                  <a:cubicBezTo>
                    <a:pt x="4660106" y="222409"/>
                    <a:pt x="4660106" y="224314"/>
                    <a:pt x="4661059" y="228124"/>
                  </a:cubicBezTo>
                  <a:cubicBezTo>
                    <a:pt x="4662012" y="231934"/>
                    <a:pt x="4662964" y="237649"/>
                    <a:pt x="4662964" y="244316"/>
                  </a:cubicBezTo>
                  <a:cubicBezTo>
                    <a:pt x="4662964" y="245269"/>
                    <a:pt x="4662964" y="245269"/>
                    <a:pt x="4662964" y="246221"/>
                  </a:cubicBezTo>
                  <a:cubicBezTo>
                    <a:pt x="4662964" y="246221"/>
                    <a:pt x="4662964" y="246221"/>
                    <a:pt x="4662964" y="246221"/>
                  </a:cubicBezTo>
                  <a:cubicBezTo>
                    <a:pt x="4660106" y="250031"/>
                    <a:pt x="4657249" y="254794"/>
                    <a:pt x="4654391" y="262414"/>
                  </a:cubicBezTo>
                  <a:cubicBezTo>
                    <a:pt x="4653439" y="265271"/>
                    <a:pt x="4652487" y="268129"/>
                    <a:pt x="4650581" y="271939"/>
                  </a:cubicBezTo>
                  <a:cubicBezTo>
                    <a:pt x="4649629" y="267176"/>
                    <a:pt x="4647724" y="264319"/>
                    <a:pt x="4646772" y="261461"/>
                  </a:cubicBezTo>
                  <a:cubicBezTo>
                    <a:pt x="4646772" y="260509"/>
                    <a:pt x="4645819" y="259556"/>
                    <a:pt x="4645819" y="259556"/>
                  </a:cubicBezTo>
                  <a:cubicBezTo>
                    <a:pt x="4645819" y="257651"/>
                    <a:pt x="4646772" y="255746"/>
                    <a:pt x="4646772" y="253841"/>
                  </a:cubicBezTo>
                  <a:cubicBezTo>
                    <a:pt x="4648676" y="243364"/>
                    <a:pt x="4650581" y="234791"/>
                    <a:pt x="4653439" y="227171"/>
                  </a:cubicBezTo>
                  <a:cubicBezTo>
                    <a:pt x="4657249" y="212884"/>
                    <a:pt x="4660106" y="204311"/>
                    <a:pt x="4660106" y="204311"/>
                  </a:cubicBezTo>
                  <a:cubicBezTo>
                    <a:pt x="4660106" y="204311"/>
                    <a:pt x="4656297" y="211931"/>
                    <a:pt x="4650581" y="226219"/>
                  </a:cubicBezTo>
                  <a:cubicBezTo>
                    <a:pt x="4647724" y="232886"/>
                    <a:pt x="4643914" y="241459"/>
                    <a:pt x="4641056" y="251936"/>
                  </a:cubicBezTo>
                  <a:cubicBezTo>
                    <a:pt x="4639151" y="256699"/>
                    <a:pt x="4637247" y="261461"/>
                    <a:pt x="4636294" y="267176"/>
                  </a:cubicBezTo>
                  <a:cubicBezTo>
                    <a:pt x="4636294" y="264319"/>
                    <a:pt x="4636294" y="261461"/>
                    <a:pt x="4636294" y="259556"/>
                  </a:cubicBezTo>
                  <a:cubicBezTo>
                    <a:pt x="4636294" y="251936"/>
                    <a:pt x="4637247" y="246221"/>
                    <a:pt x="4638199" y="242411"/>
                  </a:cubicBezTo>
                  <a:cubicBezTo>
                    <a:pt x="4639151" y="238601"/>
                    <a:pt x="4639151" y="235744"/>
                    <a:pt x="4639151" y="235744"/>
                  </a:cubicBezTo>
                  <a:cubicBezTo>
                    <a:pt x="4639151" y="235744"/>
                    <a:pt x="4638199" y="237649"/>
                    <a:pt x="4637247" y="241459"/>
                  </a:cubicBezTo>
                  <a:cubicBezTo>
                    <a:pt x="4636294" y="245269"/>
                    <a:pt x="4633437" y="250984"/>
                    <a:pt x="4632484" y="258604"/>
                  </a:cubicBezTo>
                  <a:cubicBezTo>
                    <a:pt x="4632484" y="258604"/>
                    <a:pt x="4632484" y="258604"/>
                    <a:pt x="4632484" y="258604"/>
                  </a:cubicBezTo>
                  <a:cubicBezTo>
                    <a:pt x="4631531" y="255746"/>
                    <a:pt x="4631531" y="254794"/>
                    <a:pt x="4631531" y="254794"/>
                  </a:cubicBezTo>
                  <a:cubicBezTo>
                    <a:pt x="4631531" y="254794"/>
                    <a:pt x="4631531" y="256699"/>
                    <a:pt x="4632484" y="259556"/>
                  </a:cubicBezTo>
                  <a:cubicBezTo>
                    <a:pt x="4630579" y="267176"/>
                    <a:pt x="4629626" y="275749"/>
                    <a:pt x="4628674" y="285274"/>
                  </a:cubicBezTo>
                  <a:cubicBezTo>
                    <a:pt x="4628674" y="288131"/>
                    <a:pt x="4628674" y="290989"/>
                    <a:pt x="4628674" y="293846"/>
                  </a:cubicBezTo>
                  <a:cubicBezTo>
                    <a:pt x="4627722" y="296704"/>
                    <a:pt x="4626769" y="300514"/>
                    <a:pt x="4625816" y="303371"/>
                  </a:cubicBezTo>
                  <a:cubicBezTo>
                    <a:pt x="4619149" y="298609"/>
                    <a:pt x="4614387" y="295751"/>
                    <a:pt x="4610576" y="293846"/>
                  </a:cubicBezTo>
                  <a:cubicBezTo>
                    <a:pt x="4606766" y="291941"/>
                    <a:pt x="4604862" y="290989"/>
                    <a:pt x="4604862" y="290989"/>
                  </a:cubicBezTo>
                  <a:cubicBezTo>
                    <a:pt x="4604862" y="290989"/>
                    <a:pt x="4606766" y="291941"/>
                    <a:pt x="4610576" y="294799"/>
                  </a:cubicBezTo>
                  <a:cubicBezTo>
                    <a:pt x="4614387" y="296704"/>
                    <a:pt x="4619149" y="301466"/>
                    <a:pt x="4624864" y="307181"/>
                  </a:cubicBezTo>
                  <a:cubicBezTo>
                    <a:pt x="4624864" y="307181"/>
                    <a:pt x="4624864" y="307181"/>
                    <a:pt x="4625816" y="308134"/>
                  </a:cubicBezTo>
                  <a:cubicBezTo>
                    <a:pt x="4624864" y="313849"/>
                    <a:pt x="4622959" y="319564"/>
                    <a:pt x="4622006" y="325279"/>
                  </a:cubicBezTo>
                  <a:cubicBezTo>
                    <a:pt x="4621054" y="330994"/>
                    <a:pt x="4620101" y="337661"/>
                    <a:pt x="4619149" y="343376"/>
                  </a:cubicBezTo>
                  <a:cubicBezTo>
                    <a:pt x="4615339" y="330041"/>
                    <a:pt x="4611529" y="317659"/>
                    <a:pt x="4607719" y="306229"/>
                  </a:cubicBezTo>
                  <a:cubicBezTo>
                    <a:pt x="4605814" y="300514"/>
                    <a:pt x="4604862" y="295751"/>
                    <a:pt x="4602956" y="290989"/>
                  </a:cubicBezTo>
                  <a:cubicBezTo>
                    <a:pt x="4602004" y="282416"/>
                    <a:pt x="4601051" y="274796"/>
                    <a:pt x="4601051" y="269081"/>
                  </a:cubicBezTo>
                  <a:cubicBezTo>
                    <a:pt x="4599147" y="255746"/>
                    <a:pt x="4599147" y="248126"/>
                    <a:pt x="4599147" y="248126"/>
                  </a:cubicBezTo>
                  <a:cubicBezTo>
                    <a:pt x="4599147" y="248126"/>
                    <a:pt x="4598194" y="255746"/>
                    <a:pt x="4597241" y="269081"/>
                  </a:cubicBezTo>
                  <a:cubicBezTo>
                    <a:pt x="4597241" y="270034"/>
                    <a:pt x="4597241" y="270986"/>
                    <a:pt x="4597241" y="271939"/>
                  </a:cubicBezTo>
                  <a:cubicBezTo>
                    <a:pt x="4594384" y="263366"/>
                    <a:pt x="4591526" y="255746"/>
                    <a:pt x="4589622" y="250031"/>
                  </a:cubicBezTo>
                  <a:cubicBezTo>
                    <a:pt x="4589622" y="247174"/>
                    <a:pt x="4589622" y="244316"/>
                    <a:pt x="4589622" y="240506"/>
                  </a:cubicBezTo>
                  <a:cubicBezTo>
                    <a:pt x="4590574" y="225266"/>
                    <a:pt x="4590574" y="210979"/>
                    <a:pt x="4590574" y="197644"/>
                  </a:cubicBezTo>
                  <a:cubicBezTo>
                    <a:pt x="4591526" y="144304"/>
                    <a:pt x="4590574" y="109061"/>
                    <a:pt x="4590574" y="109061"/>
                  </a:cubicBezTo>
                  <a:cubicBezTo>
                    <a:pt x="4590574" y="109061"/>
                    <a:pt x="4584859" y="144304"/>
                    <a:pt x="4579144" y="197644"/>
                  </a:cubicBezTo>
                  <a:cubicBezTo>
                    <a:pt x="4578191" y="210979"/>
                    <a:pt x="4576287" y="225266"/>
                    <a:pt x="4574381" y="240506"/>
                  </a:cubicBezTo>
                  <a:cubicBezTo>
                    <a:pt x="4573429" y="245269"/>
                    <a:pt x="4573429" y="250984"/>
                    <a:pt x="4573429" y="256699"/>
                  </a:cubicBezTo>
                  <a:cubicBezTo>
                    <a:pt x="4573429" y="256699"/>
                    <a:pt x="4572476" y="257651"/>
                    <a:pt x="4572476" y="257651"/>
                  </a:cubicBezTo>
                  <a:cubicBezTo>
                    <a:pt x="4569619" y="259556"/>
                    <a:pt x="4566762" y="262414"/>
                    <a:pt x="4563904" y="265271"/>
                  </a:cubicBezTo>
                  <a:cubicBezTo>
                    <a:pt x="4563904" y="265271"/>
                    <a:pt x="4563904" y="264319"/>
                    <a:pt x="4563904" y="264319"/>
                  </a:cubicBezTo>
                  <a:cubicBezTo>
                    <a:pt x="4561999" y="261461"/>
                    <a:pt x="4560094" y="258604"/>
                    <a:pt x="4559141" y="255746"/>
                  </a:cubicBezTo>
                  <a:cubicBezTo>
                    <a:pt x="4559141" y="253841"/>
                    <a:pt x="4560094" y="250984"/>
                    <a:pt x="4560094" y="249079"/>
                  </a:cubicBezTo>
                  <a:cubicBezTo>
                    <a:pt x="4570572" y="195739"/>
                    <a:pt x="4576287" y="159544"/>
                    <a:pt x="4576287" y="159544"/>
                  </a:cubicBezTo>
                  <a:cubicBezTo>
                    <a:pt x="4576287" y="159544"/>
                    <a:pt x="4564856" y="192881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4316"/>
                    <a:pt x="4549616" y="245269"/>
                    <a:pt x="4549616" y="246221"/>
                  </a:cubicBezTo>
                  <a:cubicBezTo>
                    <a:pt x="4549616" y="247174"/>
                    <a:pt x="4549616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4854" y="261461"/>
                    <a:pt x="4540091" y="276701"/>
                    <a:pt x="4536281" y="292894"/>
                  </a:cubicBezTo>
                  <a:cubicBezTo>
                    <a:pt x="4534376" y="261461"/>
                    <a:pt x="4531519" y="241459"/>
                    <a:pt x="4531519" y="241459"/>
                  </a:cubicBezTo>
                  <a:cubicBezTo>
                    <a:pt x="4531519" y="241459"/>
                    <a:pt x="4527709" y="266224"/>
                    <a:pt x="4525804" y="303371"/>
                  </a:cubicBezTo>
                  <a:cubicBezTo>
                    <a:pt x="4525804" y="305276"/>
                    <a:pt x="4525804" y="307181"/>
                    <a:pt x="4525804" y="309086"/>
                  </a:cubicBezTo>
                  <a:cubicBezTo>
                    <a:pt x="4524851" y="308134"/>
                    <a:pt x="4524851" y="308134"/>
                    <a:pt x="4524851" y="308134"/>
                  </a:cubicBezTo>
                  <a:cubicBezTo>
                    <a:pt x="4524851" y="308134"/>
                    <a:pt x="4524851" y="309086"/>
                    <a:pt x="4525804" y="310039"/>
                  </a:cubicBezTo>
                  <a:cubicBezTo>
                    <a:pt x="4524851" y="317659"/>
                    <a:pt x="4524851" y="325279"/>
                    <a:pt x="4523899" y="333851"/>
                  </a:cubicBezTo>
                  <a:cubicBezTo>
                    <a:pt x="4523899" y="334804"/>
                    <a:pt x="4523899" y="336709"/>
                    <a:pt x="4523899" y="337661"/>
                  </a:cubicBezTo>
                  <a:cubicBezTo>
                    <a:pt x="4523899" y="338614"/>
                    <a:pt x="4523899" y="338614"/>
                    <a:pt x="4522947" y="339566"/>
                  </a:cubicBezTo>
                  <a:cubicBezTo>
                    <a:pt x="4521041" y="333851"/>
                    <a:pt x="4519137" y="328136"/>
                    <a:pt x="4517231" y="322421"/>
                  </a:cubicBezTo>
                  <a:cubicBezTo>
                    <a:pt x="4516279" y="314801"/>
                    <a:pt x="4515326" y="307181"/>
                    <a:pt x="4514374" y="301466"/>
                  </a:cubicBezTo>
                  <a:cubicBezTo>
                    <a:pt x="4515326" y="299561"/>
                    <a:pt x="4516279" y="298609"/>
                    <a:pt x="4517231" y="297656"/>
                  </a:cubicBezTo>
                  <a:cubicBezTo>
                    <a:pt x="4520089" y="293846"/>
                    <a:pt x="4521041" y="291941"/>
                    <a:pt x="4521041" y="291941"/>
                  </a:cubicBezTo>
                  <a:cubicBezTo>
                    <a:pt x="4521041" y="291941"/>
                    <a:pt x="4519137" y="293846"/>
                    <a:pt x="4516279" y="297656"/>
                  </a:cubicBezTo>
                  <a:cubicBezTo>
                    <a:pt x="4515326" y="298609"/>
                    <a:pt x="4515326" y="299561"/>
                    <a:pt x="4514374" y="300514"/>
                  </a:cubicBezTo>
                  <a:cubicBezTo>
                    <a:pt x="4514374" y="299561"/>
                    <a:pt x="4514374" y="299561"/>
                    <a:pt x="4514374" y="298609"/>
                  </a:cubicBezTo>
                  <a:cubicBezTo>
                    <a:pt x="4515326" y="296704"/>
                    <a:pt x="4516279" y="294799"/>
                    <a:pt x="4517231" y="293846"/>
                  </a:cubicBezTo>
                  <a:cubicBezTo>
                    <a:pt x="4519137" y="290036"/>
                    <a:pt x="4520089" y="288131"/>
                    <a:pt x="4520089" y="288131"/>
                  </a:cubicBezTo>
                  <a:cubicBezTo>
                    <a:pt x="4520089" y="288131"/>
                    <a:pt x="4519137" y="290036"/>
                    <a:pt x="4516279" y="292894"/>
                  </a:cubicBezTo>
                  <a:cubicBezTo>
                    <a:pt x="4515326" y="293846"/>
                    <a:pt x="4515326" y="294799"/>
                    <a:pt x="4514374" y="295751"/>
                  </a:cubicBezTo>
                  <a:cubicBezTo>
                    <a:pt x="4513422" y="290036"/>
                    <a:pt x="4512469" y="285274"/>
                    <a:pt x="4512469" y="281464"/>
                  </a:cubicBezTo>
                  <a:cubicBezTo>
                    <a:pt x="4511516" y="272891"/>
                    <a:pt x="4511516" y="268129"/>
                    <a:pt x="4511516" y="268129"/>
                  </a:cubicBezTo>
                  <a:cubicBezTo>
                    <a:pt x="4511516" y="268129"/>
                    <a:pt x="4511516" y="270034"/>
                    <a:pt x="4510564" y="272891"/>
                  </a:cubicBezTo>
                  <a:cubicBezTo>
                    <a:pt x="4508659" y="259556"/>
                    <a:pt x="4506754" y="250984"/>
                    <a:pt x="4506754" y="250984"/>
                  </a:cubicBezTo>
                  <a:cubicBezTo>
                    <a:pt x="4506754" y="250984"/>
                    <a:pt x="4506754" y="267176"/>
                    <a:pt x="4506754" y="292894"/>
                  </a:cubicBezTo>
                  <a:cubicBezTo>
                    <a:pt x="4504849" y="289084"/>
                    <a:pt x="4502944" y="285274"/>
                    <a:pt x="4501991" y="282416"/>
                  </a:cubicBezTo>
                  <a:cubicBezTo>
                    <a:pt x="4499134" y="276701"/>
                    <a:pt x="4496276" y="271939"/>
                    <a:pt x="4494372" y="267176"/>
                  </a:cubicBezTo>
                  <a:cubicBezTo>
                    <a:pt x="4491514" y="262414"/>
                    <a:pt x="4489609" y="258604"/>
                    <a:pt x="4486751" y="254794"/>
                  </a:cubicBezTo>
                  <a:cubicBezTo>
                    <a:pt x="4483894" y="250984"/>
                    <a:pt x="4481989" y="248126"/>
                    <a:pt x="4480084" y="245269"/>
                  </a:cubicBezTo>
                  <a:cubicBezTo>
                    <a:pt x="4478179" y="242411"/>
                    <a:pt x="4476274" y="240506"/>
                    <a:pt x="4474369" y="238601"/>
                  </a:cubicBezTo>
                  <a:cubicBezTo>
                    <a:pt x="4471512" y="235744"/>
                    <a:pt x="4470559" y="233839"/>
                    <a:pt x="4469606" y="233839"/>
                  </a:cubicBezTo>
                  <a:cubicBezTo>
                    <a:pt x="4470559" y="230981"/>
                    <a:pt x="4471512" y="228124"/>
                    <a:pt x="4471512" y="225266"/>
                  </a:cubicBezTo>
                  <a:cubicBezTo>
                    <a:pt x="4474369" y="214789"/>
                    <a:pt x="4476274" y="206216"/>
                    <a:pt x="4477226" y="198596"/>
                  </a:cubicBezTo>
                  <a:cubicBezTo>
                    <a:pt x="4480084" y="184309"/>
                    <a:pt x="4481037" y="175736"/>
                    <a:pt x="4481037" y="175736"/>
                  </a:cubicBezTo>
                  <a:cubicBezTo>
                    <a:pt x="4481037" y="175736"/>
                    <a:pt x="4478179" y="183356"/>
                    <a:pt x="4473416" y="197644"/>
                  </a:cubicBezTo>
                  <a:cubicBezTo>
                    <a:pt x="4471512" y="204311"/>
                    <a:pt x="4467701" y="212884"/>
                    <a:pt x="4463891" y="222409"/>
                  </a:cubicBezTo>
                  <a:cubicBezTo>
                    <a:pt x="4461034" y="229076"/>
                    <a:pt x="4458176" y="236696"/>
                    <a:pt x="4455319" y="244316"/>
                  </a:cubicBezTo>
                  <a:cubicBezTo>
                    <a:pt x="4454366" y="240506"/>
                    <a:pt x="4453414" y="237649"/>
                    <a:pt x="4453414" y="237649"/>
                  </a:cubicBezTo>
                  <a:cubicBezTo>
                    <a:pt x="4453414" y="237649"/>
                    <a:pt x="4453414" y="240506"/>
                    <a:pt x="4454366" y="247174"/>
                  </a:cubicBezTo>
                  <a:cubicBezTo>
                    <a:pt x="4453414" y="249079"/>
                    <a:pt x="4452462" y="251936"/>
                    <a:pt x="4451509" y="253841"/>
                  </a:cubicBezTo>
                  <a:cubicBezTo>
                    <a:pt x="4446747" y="265271"/>
                    <a:pt x="4441984" y="276701"/>
                    <a:pt x="4436269" y="289084"/>
                  </a:cubicBezTo>
                  <a:cubicBezTo>
                    <a:pt x="4436269" y="288131"/>
                    <a:pt x="4435316" y="288131"/>
                    <a:pt x="4435316" y="287179"/>
                  </a:cubicBezTo>
                  <a:cubicBezTo>
                    <a:pt x="4436269" y="283369"/>
                    <a:pt x="4437222" y="278606"/>
                    <a:pt x="4438174" y="274796"/>
                  </a:cubicBezTo>
                  <a:cubicBezTo>
                    <a:pt x="4440079" y="265271"/>
                    <a:pt x="4441984" y="255746"/>
                    <a:pt x="4444841" y="247174"/>
                  </a:cubicBezTo>
                  <a:cubicBezTo>
                    <a:pt x="4449604" y="229076"/>
                    <a:pt x="4452462" y="211931"/>
                    <a:pt x="4454366" y="195739"/>
                  </a:cubicBezTo>
                  <a:cubicBezTo>
                    <a:pt x="4457224" y="179546"/>
                    <a:pt x="4459129" y="165259"/>
                    <a:pt x="4460081" y="151924"/>
                  </a:cubicBezTo>
                  <a:cubicBezTo>
                    <a:pt x="4461034" y="145256"/>
                    <a:pt x="4461987" y="139541"/>
                    <a:pt x="4461987" y="133826"/>
                  </a:cubicBezTo>
                  <a:cubicBezTo>
                    <a:pt x="4461987" y="128111"/>
                    <a:pt x="4462939" y="123349"/>
                    <a:pt x="4462939" y="118586"/>
                  </a:cubicBezTo>
                  <a:cubicBezTo>
                    <a:pt x="4463891" y="99536"/>
                    <a:pt x="4463891" y="89059"/>
                    <a:pt x="4463891" y="89059"/>
                  </a:cubicBezTo>
                  <a:cubicBezTo>
                    <a:pt x="4463891" y="89059"/>
                    <a:pt x="4461987" y="99536"/>
                    <a:pt x="4458176" y="118586"/>
                  </a:cubicBezTo>
                  <a:cubicBezTo>
                    <a:pt x="4457224" y="123349"/>
                    <a:pt x="4456272" y="128111"/>
                    <a:pt x="4455319" y="133826"/>
                  </a:cubicBezTo>
                  <a:cubicBezTo>
                    <a:pt x="4454366" y="139541"/>
                    <a:pt x="4452462" y="145256"/>
                    <a:pt x="4451509" y="151924"/>
                  </a:cubicBezTo>
                  <a:cubicBezTo>
                    <a:pt x="4448651" y="164306"/>
                    <a:pt x="4445794" y="178594"/>
                    <a:pt x="4441984" y="194786"/>
                  </a:cubicBezTo>
                  <a:cubicBezTo>
                    <a:pt x="4438174" y="210026"/>
                    <a:pt x="4434364" y="227171"/>
                    <a:pt x="4428649" y="245269"/>
                  </a:cubicBezTo>
                  <a:cubicBezTo>
                    <a:pt x="4426744" y="252889"/>
                    <a:pt x="4423887" y="261461"/>
                    <a:pt x="4421981" y="269081"/>
                  </a:cubicBezTo>
                  <a:cubicBezTo>
                    <a:pt x="4419124" y="265271"/>
                    <a:pt x="4417219" y="261461"/>
                    <a:pt x="4414362" y="258604"/>
                  </a:cubicBezTo>
                  <a:cubicBezTo>
                    <a:pt x="4406741" y="247174"/>
                    <a:pt x="4400074" y="237649"/>
                    <a:pt x="4394359" y="230029"/>
                  </a:cubicBezTo>
                  <a:cubicBezTo>
                    <a:pt x="4391501" y="227171"/>
                    <a:pt x="4389597" y="224314"/>
                    <a:pt x="4387691" y="221456"/>
                  </a:cubicBezTo>
                  <a:cubicBezTo>
                    <a:pt x="4392454" y="195739"/>
                    <a:pt x="4395312" y="180499"/>
                    <a:pt x="4395312" y="180499"/>
                  </a:cubicBezTo>
                  <a:cubicBezTo>
                    <a:pt x="4395312" y="180499"/>
                    <a:pt x="4390549" y="193834"/>
                    <a:pt x="4382929" y="215741"/>
                  </a:cubicBezTo>
                  <a:cubicBezTo>
                    <a:pt x="4378166" y="209074"/>
                    <a:pt x="4375309" y="206216"/>
                    <a:pt x="4375309" y="206216"/>
                  </a:cubicBezTo>
                  <a:cubicBezTo>
                    <a:pt x="4375309" y="206216"/>
                    <a:pt x="4378166" y="210979"/>
                    <a:pt x="4381976" y="218599"/>
                  </a:cubicBezTo>
                  <a:cubicBezTo>
                    <a:pt x="4378166" y="230029"/>
                    <a:pt x="4374356" y="244316"/>
                    <a:pt x="4369594" y="259556"/>
                  </a:cubicBezTo>
                  <a:cubicBezTo>
                    <a:pt x="4368641" y="248126"/>
                    <a:pt x="4368641" y="241459"/>
                    <a:pt x="4368641" y="241459"/>
                  </a:cubicBezTo>
                  <a:cubicBezTo>
                    <a:pt x="4368641" y="241459"/>
                    <a:pt x="4367689" y="249079"/>
                    <a:pt x="4366737" y="263366"/>
                  </a:cubicBezTo>
                  <a:cubicBezTo>
                    <a:pt x="4366737" y="267176"/>
                    <a:pt x="4365784" y="270986"/>
                    <a:pt x="4365784" y="274796"/>
                  </a:cubicBezTo>
                  <a:cubicBezTo>
                    <a:pt x="4364831" y="277654"/>
                    <a:pt x="4363879" y="281464"/>
                    <a:pt x="4362926" y="285274"/>
                  </a:cubicBezTo>
                  <a:cubicBezTo>
                    <a:pt x="4362926" y="284321"/>
                    <a:pt x="4362926" y="283369"/>
                    <a:pt x="4362926" y="282416"/>
                  </a:cubicBezTo>
                  <a:cubicBezTo>
                    <a:pt x="4361974" y="269081"/>
                    <a:pt x="4361022" y="261461"/>
                    <a:pt x="4361022" y="261461"/>
                  </a:cubicBezTo>
                  <a:cubicBezTo>
                    <a:pt x="4361022" y="261461"/>
                    <a:pt x="4360069" y="269081"/>
                    <a:pt x="4359116" y="283369"/>
                  </a:cubicBezTo>
                  <a:cubicBezTo>
                    <a:pt x="4359116" y="285274"/>
                    <a:pt x="4359116" y="288131"/>
                    <a:pt x="4359116" y="290989"/>
                  </a:cubicBezTo>
                  <a:cubicBezTo>
                    <a:pt x="4358164" y="291941"/>
                    <a:pt x="4358164" y="293846"/>
                    <a:pt x="4357212" y="295751"/>
                  </a:cubicBezTo>
                  <a:cubicBezTo>
                    <a:pt x="4355306" y="291941"/>
                    <a:pt x="4353401" y="288131"/>
                    <a:pt x="4351497" y="284321"/>
                  </a:cubicBezTo>
                  <a:cubicBezTo>
                    <a:pt x="4351497" y="274796"/>
                    <a:pt x="4351497" y="266224"/>
                    <a:pt x="4351497" y="257651"/>
                  </a:cubicBezTo>
                  <a:cubicBezTo>
                    <a:pt x="4351497" y="250984"/>
                    <a:pt x="4351497" y="245269"/>
                    <a:pt x="4351497" y="238601"/>
                  </a:cubicBezTo>
                  <a:cubicBezTo>
                    <a:pt x="4351497" y="232886"/>
                    <a:pt x="4350544" y="227171"/>
                    <a:pt x="4349591" y="221456"/>
                  </a:cubicBezTo>
                  <a:cubicBezTo>
                    <a:pt x="4348639" y="210979"/>
                    <a:pt x="4346734" y="201454"/>
                    <a:pt x="4345781" y="194786"/>
                  </a:cubicBezTo>
                  <a:cubicBezTo>
                    <a:pt x="4343876" y="179546"/>
                    <a:pt x="4342924" y="170974"/>
                    <a:pt x="4342924" y="170974"/>
                  </a:cubicBezTo>
                  <a:cubicBezTo>
                    <a:pt x="4342924" y="170974"/>
                    <a:pt x="4342924" y="179546"/>
                    <a:pt x="4341972" y="194786"/>
                  </a:cubicBezTo>
                  <a:cubicBezTo>
                    <a:pt x="4341972" y="201454"/>
                    <a:pt x="4341972" y="209074"/>
                    <a:pt x="4341972" y="217646"/>
                  </a:cubicBezTo>
                  <a:cubicBezTo>
                    <a:pt x="4341019" y="210026"/>
                    <a:pt x="4340066" y="205264"/>
                    <a:pt x="4340066" y="205264"/>
                  </a:cubicBezTo>
                  <a:cubicBezTo>
                    <a:pt x="4340066" y="205264"/>
                    <a:pt x="4340066" y="212884"/>
                    <a:pt x="4339114" y="226219"/>
                  </a:cubicBezTo>
                  <a:cubicBezTo>
                    <a:pt x="4339114" y="232886"/>
                    <a:pt x="4339114" y="240506"/>
                    <a:pt x="4338162" y="250031"/>
                  </a:cubicBezTo>
                  <a:cubicBezTo>
                    <a:pt x="4338162" y="250984"/>
                    <a:pt x="4338162" y="251936"/>
                    <a:pt x="4338162" y="252889"/>
                  </a:cubicBezTo>
                  <a:cubicBezTo>
                    <a:pt x="4338162" y="251936"/>
                    <a:pt x="4337209" y="250984"/>
                    <a:pt x="4337209" y="250984"/>
                  </a:cubicBezTo>
                  <a:cubicBezTo>
                    <a:pt x="4330541" y="231934"/>
                    <a:pt x="4324826" y="213836"/>
                    <a:pt x="4318159" y="196691"/>
                  </a:cubicBezTo>
                  <a:cubicBezTo>
                    <a:pt x="4306729" y="163354"/>
                    <a:pt x="4296251" y="135731"/>
                    <a:pt x="4289584" y="116681"/>
                  </a:cubicBezTo>
                  <a:cubicBezTo>
                    <a:pt x="4282916" y="97631"/>
                    <a:pt x="4278154" y="86201"/>
                    <a:pt x="4278154" y="86201"/>
                  </a:cubicBezTo>
                  <a:cubicBezTo>
                    <a:pt x="4278154" y="86201"/>
                    <a:pt x="4281012" y="97631"/>
                    <a:pt x="4285774" y="117634"/>
                  </a:cubicBezTo>
                  <a:cubicBezTo>
                    <a:pt x="4291489" y="137636"/>
                    <a:pt x="4298156" y="166211"/>
                    <a:pt x="4307681" y="199549"/>
                  </a:cubicBezTo>
                  <a:cubicBezTo>
                    <a:pt x="4315301" y="228124"/>
                    <a:pt x="4324826" y="261461"/>
                    <a:pt x="4334351" y="295751"/>
                  </a:cubicBezTo>
                  <a:cubicBezTo>
                    <a:pt x="4334351" y="295751"/>
                    <a:pt x="4334351" y="296704"/>
                    <a:pt x="4334351" y="296704"/>
                  </a:cubicBezTo>
                  <a:cubicBezTo>
                    <a:pt x="4334351" y="295751"/>
                    <a:pt x="4334351" y="294799"/>
                    <a:pt x="4334351" y="294799"/>
                  </a:cubicBezTo>
                  <a:cubicBezTo>
                    <a:pt x="4334351" y="294799"/>
                    <a:pt x="4334351" y="296704"/>
                    <a:pt x="4334351" y="301466"/>
                  </a:cubicBezTo>
                  <a:cubicBezTo>
                    <a:pt x="4334351" y="306229"/>
                    <a:pt x="4333399" y="310991"/>
                    <a:pt x="4333399" y="315754"/>
                  </a:cubicBezTo>
                  <a:cubicBezTo>
                    <a:pt x="4332447" y="325279"/>
                    <a:pt x="4331494" y="334804"/>
                    <a:pt x="4329589" y="344329"/>
                  </a:cubicBezTo>
                  <a:cubicBezTo>
                    <a:pt x="4329589" y="344329"/>
                    <a:pt x="4328637" y="343376"/>
                    <a:pt x="4328637" y="343376"/>
                  </a:cubicBezTo>
                  <a:cubicBezTo>
                    <a:pt x="4327684" y="342424"/>
                    <a:pt x="4327684" y="341471"/>
                    <a:pt x="4326731" y="340519"/>
                  </a:cubicBezTo>
                  <a:cubicBezTo>
                    <a:pt x="4326731" y="338614"/>
                    <a:pt x="4325779" y="335756"/>
                    <a:pt x="4325779" y="333851"/>
                  </a:cubicBezTo>
                  <a:cubicBezTo>
                    <a:pt x="4321969" y="309086"/>
                    <a:pt x="4318159" y="286226"/>
                    <a:pt x="4315301" y="267176"/>
                  </a:cubicBezTo>
                  <a:cubicBezTo>
                    <a:pt x="4308634" y="228124"/>
                    <a:pt x="4301966" y="202406"/>
                    <a:pt x="4301966" y="202406"/>
                  </a:cubicBezTo>
                  <a:cubicBezTo>
                    <a:pt x="4301966" y="202406"/>
                    <a:pt x="4301966" y="229076"/>
                    <a:pt x="4303872" y="268129"/>
                  </a:cubicBezTo>
                  <a:cubicBezTo>
                    <a:pt x="4303872" y="270034"/>
                    <a:pt x="4303872" y="271939"/>
                    <a:pt x="4303872" y="274796"/>
                  </a:cubicBezTo>
                  <a:cubicBezTo>
                    <a:pt x="4302919" y="279559"/>
                    <a:pt x="4302919" y="284321"/>
                    <a:pt x="4301966" y="290036"/>
                  </a:cubicBezTo>
                  <a:cubicBezTo>
                    <a:pt x="4301966" y="292894"/>
                    <a:pt x="4301014" y="296704"/>
                    <a:pt x="4300062" y="300514"/>
                  </a:cubicBezTo>
                  <a:cubicBezTo>
                    <a:pt x="4296251" y="295751"/>
                    <a:pt x="4292441" y="290989"/>
                    <a:pt x="4288631" y="286226"/>
                  </a:cubicBezTo>
                  <a:cubicBezTo>
                    <a:pt x="4292441" y="292894"/>
                    <a:pt x="4295299" y="298609"/>
                    <a:pt x="4299109" y="305276"/>
                  </a:cubicBezTo>
                  <a:cubicBezTo>
                    <a:pt x="4298156" y="310991"/>
                    <a:pt x="4297204" y="316706"/>
                    <a:pt x="4296251" y="323374"/>
                  </a:cubicBezTo>
                  <a:cubicBezTo>
                    <a:pt x="4295299" y="330041"/>
                    <a:pt x="4293394" y="337661"/>
                    <a:pt x="4292441" y="346234"/>
                  </a:cubicBezTo>
                  <a:cubicBezTo>
                    <a:pt x="4291489" y="345281"/>
                    <a:pt x="4291489" y="344329"/>
                    <a:pt x="4290537" y="343376"/>
                  </a:cubicBezTo>
                  <a:cubicBezTo>
                    <a:pt x="4289584" y="330994"/>
                    <a:pt x="4289584" y="319564"/>
                    <a:pt x="4288631" y="308134"/>
                  </a:cubicBezTo>
                  <a:cubicBezTo>
                    <a:pt x="4285774" y="262414"/>
                    <a:pt x="4281964" y="231934"/>
                    <a:pt x="4281964" y="231934"/>
                  </a:cubicBezTo>
                  <a:cubicBezTo>
                    <a:pt x="4281964" y="231934"/>
                    <a:pt x="4279106" y="262414"/>
                    <a:pt x="4277201" y="309086"/>
                  </a:cubicBezTo>
                  <a:cubicBezTo>
                    <a:pt x="4277201" y="311944"/>
                    <a:pt x="4277201" y="315754"/>
                    <a:pt x="4277201" y="318611"/>
                  </a:cubicBezTo>
                  <a:cubicBezTo>
                    <a:pt x="4276249" y="315754"/>
                    <a:pt x="4274344" y="312896"/>
                    <a:pt x="4273391" y="310039"/>
                  </a:cubicBezTo>
                  <a:cubicBezTo>
                    <a:pt x="4273391" y="308134"/>
                    <a:pt x="4272439" y="305276"/>
                    <a:pt x="4272439" y="303371"/>
                  </a:cubicBezTo>
                  <a:cubicBezTo>
                    <a:pt x="4271487" y="292894"/>
                    <a:pt x="4271487" y="283369"/>
                    <a:pt x="4270534" y="273844"/>
                  </a:cubicBezTo>
                  <a:cubicBezTo>
                    <a:pt x="4270534" y="269081"/>
                    <a:pt x="4269581" y="265271"/>
                    <a:pt x="4269581" y="260509"/>
                  </a:cubicBezTo>
                  <a:cubicBezTo>
                    <a:pt x="4269581" y="258604"/>
                    <a:pt x="4269581" y="257651"/>
                    <a:pt x="4269581" y="255746"/>
                  </a:cubicBezTo>
                  <a:cubicBezTo>
                    <a:pt x="4269581" y="248126"/>
                    <a:pt x="4270534" y="241459"/>
                    <a:pt x="4270534" y="234791"/>
                  </a:cubicBezTo>
                  <a:cubicBezTo>
                    <a:pt x="4273391" y="187166"/>
                    <a:pt x="4273391" y="155734"/>
                    <a:pt x="4273391" y="155734"/>
                  </a:cubicBezTo>
                  <a:cubicBezTo>
                    <a:pt x="4273391" y="155734"/>
                    <a:pt x="4265772" y="187166"/>
                    <a:pt x="4259104" y="233839"/>
                  </a:cubicBezTo>
                  <a:cubicBezTo>
                    <a:pt x="4257199" y="245269"/>
                    <a:pt x="4255294" y="258604"/>
                    <a:pt x="4253389" y="271939"/>
                  </a:cubicBezTo>
                  <a:cubicBezTo>
                    <a:pt x="4253389" y="270986"/>
                    <a:pt x="4252437" y="270986"/>
                    <a:pt x="4252437" y="270034"/>
                  </a:cubicBezTo>
                  <a:cubicBezTo>
                    <a:pt x="4252437" y="267176"/>
                    <a:pt x="4253389" y="264319"/>
                    <a:pt x="4253389" y="262414"/>
                  </a:cubicBezTo>
                  <a:cubicBezTo>
                    <a:pt x="4255294" y="248126"/>
                    <a:pt x="4255294" y="240506"/>
                    <a:pt x="4255294" y="240506"/>
                  </a:cubicBezTo>
                  <a:cubicBezTo>
                    <a:pt x="4255294" y="240506"/>
                    <a:pt x="4253389" y="248126"/>
                    <a:pt x="4249579" y="262414"/>
                  </a:cubicBezTo>
                  <a:cubicBezTo>
                    <a:pt x="4249579" y="263366"/>
                    <a:pt x="4249579" y="264319"/>
                    <a:pt x="4248626" y="264319"/>
                  </a:cubicBezTo>
                  <a:cubicBezTo>
                    <a:pt x="4247674" y="263366"/>
                    <a:pt x="4247674" y="262414"/>
                    <a:pt x="4246722" y="261461"/>
                  </a:cubicBezTo>
                  <a:cubicBezTo>
                    <a:pt x="4245769" y="260509"/>
                    <a:pt x="4244816" y="259556"/>
                    <a:pt x="4244816" y="257651"/>
                  </a:cubicBezTo>
                  <a:cubicBezTo>
                    <a:pt x="4244816" y="253841"/>
                    <a:pt x="4244816" y="251936"/>
                    <a:pt x="4244816" y="251936"/>
                  </a:cubicBezTo>
                  <a:cubicBezTo>
                    <a:pt x="4244816" y="251936"/>
                    <a:pt x="4244816" y="253841"/>
                    <a:pt x="4243864" y="256699"/>
                  </a:cubicBezTo>
                  <a:cubicBezTo>
                    <a:pt x="4242912" y="254794"/>
                    <a:pt x="4241959" y="252889"/>
                    <a:pt x="4240054" y="251936"/>
                  </a:cubicBezTo>
                  <a:cubicBezTo>
                    <a:pt x="4236244" y="246221"/>
                    <a:pt x="4232434" y="240506"/>
                    <a:pt x="4229576" y="235744"/>
                  </a:cubicBezTo>
                  <a:cubicBezTo>
                    <a:pt x="4223862" y="227171"/>
                    <a:pt x="4220051" y="222409"/>
                    <a:pt x="4220051" y="222409"/>
                  </a:cubicBezTo>
                  <a:cubicBezTo>
                    <a:pt x="4220051" y="222409"/>
                    <a:pt x="4221956" y="228124"/>
                    <a:pt x="4226719" y="237649"/>
                  </a:cubicBezTo>
                  <a:cubicBezTo>
                    <a:pt x="4228624" y="242411"/>
                    <a:pt x="4231481" y="248126"/>
                    <a:pt x="4234339" y="254794"/>
                  </a:cubicBezTo>
                  <a:cubicBezTo>
                    <a:pt x="4235291" y="255746"/>
                    <a:pt x="4235291" y="257651"/>
                    <a:pt x="4236244" y="258604"/>
                  </a:cubicBezTo>
                  <a:cubicBezTo>
                    <a:pt x="4234339" y="256699"/>
                    <a:pt x="4233387" y="253841"/>
                    <a:pt x="4231481" y="251936"/>
                  </a:cubicBezTo>
                  <a:cubicBezTo>
                    <a:pt x="4227672" y="246221"/>
                    <a:pt x="4223862" y="242411"/>
                    <a:pt x="4220051" y="237649"/>
                  </a:cubicBezTo>
                  <a:cubicBezTo>
                    <a:pt x="4213384" y="229076"/>
                    <a:pt x="4206716" y="223361"/>
                    <a:pt x="4202906" y="219551"/>
                  </a:cubicBezTo>
                  <a:cubicBezTo>
                    <a:pt x="4199097" y="215741"/>
                    <a:pt x="4196239" y="213836"/>
                    <a:pt x="4196239" y="213836"/>
                  </a:cubicBezTo>
                  <a:cubicBezTo>
                    <a:pt x="4196239" y="213836"/>
                    <a:pt x="4198144" y="216694"/>
                    <a:pt x="4201954" y="220504"/>
                  </a:cubicBezTo>
                  <a:cubicBezTo>
                    <a:pt x="4205764" y="225266"/>
                    <a:pt x="4211479" y="230981"/>
                    <a:pt x="4216241" y="240506"/>
                  </a:cubicBezTo>
                  <a:cubicBezTo>
                    <a:pt x="4219099" y="245269"/>
                    <a:pt x="4222909" y="250031"/>
                    <a:pt x="4225766" y="255746"/>
                  </a:cubicBezTo>
                  <a:cubicBezTo>
                    <a:pt x="4228624" y="261461"/>
                    <a:pt x="4232434" y="267176"/>
                    <a:pt x="4235291" y="273844"/>
                  </a:cubicBezTo>
                  <a:cubicBezTo>
                    <a:pt x="4235291" y="273844"/>
                    <a:pt x="4235291" y="273844"/>
                    <a:pt x="4235291" y="274796"/>
                  </a:cubicBezTo>
                  <a:cubicBezTo>
                    <a:pt x="4235291" y="276701"/>
                    <a:pt x="4235291" y="279559"/>
                    <a:pt x="4235291" y="282416"/>
                  </a:cubicBezTo>
                  <a:cubicBezTo>
                    <a:pt x="4235291" y="282416"/>
                    <a:pt x="4234339" y="281464"/>
                    <a:pt x="4234339" y="281464"/>
                  </a:cubicBezTo>
                  <a:cubicBezTo>
                    <a:pt x="4231481" y="277654"/>
                    <a:pt x="4229576" y="276701"/>
                    <a:pt x="4229576" y="276701"/>
                  </a:cubicBezTo>
                  <a:cubicBezTo>
                    <a:pt x="4229576" y="276701"/>
                    <a:pt x="4231481" y="278606"/>
                    <a:pt x="4233387" y="282416"/>
                  </a:cubicBezTo>
                  <a:cubicBezTo>
                    <a:pt x="4233387" y="283369"/>
                    <a:pt x="4234339" y="283369"/>
                    <a:pt x="4235291" y="284321"/>
                  </a:cubicBezTo>
                  <a:cubicBezTo>
                    <a:pt x="4235291" y="284321"/>
                    <a:pt x="4235291" y="284321"/>
                    <a:pt x="4235291" y="285274"/>
                  </a:cubicBezTo>
                  <a:cubicBezTo>
                    <a:pt x="4233387" y="292894"/>
                    <a:pt x="4231481" y="301466"/>
                    <a:pt x="4229576" y="310039"/>
                  </a:cubicBezTo>
                  <a:cubicBezTo>
                    <a:pt x="4225766" y="301466"/>
                    <a:pt x="4222909" y="295751"/>
                    <a:pt x="4222909" y="295751"/>
                  </a:cubicBezTo>
                  <a:cubicBezTo>
                    <a:pt x="4222909" y="295751"/>
                    <a:pt x="4224814" y="303371"/>
                    <a:pt x="4228624" y="316706"/>
                  </a:cubicBezTo>
                  <a:cubicBezTo>
                    <a:pt x="4227672" y="319564"/>
                    <a:pt x="4227672" y="323374"/>
                    <a:pt x="4226719" y="327184"/>
                  </a:cubicBezTo>
                  <a:cubicBezTo>
                    <a:pt x="4225766" y="331946"/>
                    <a:pt x="4224814" y="336709"/>
                    <a:pt x="4223862" y="341471"/>
                  </a:cubicBezTo>
                  <a:cubicBezTo>
                    <a:pt x="4223862" y="338614"/>
                    <a:pt x="4222909" y="336709"/>
                    <a:pt x="4222909" y="334804"/>
                  </a:cubicBezTo>
                  <a:cubicBezTo>
                    <a:pt x="4221004" y="320516"/>
                    <a:pt x="4219099" y="311944"/>
                    <a:pt x="4219099" y="311944"/>
                  </a:cubicBezTo>
                  <a:cubicBezTo>
                    <a:pt x="4219099" y="311944"/>
                    <a:pt x="4219099" y="319564"/>
                    <a:pt x="4219099" y="331946"/>
                  </a:cubicBezTo>
                  <a:cubicBezTo>
                    <a:pt x="4218147" y="329089"/>
                    <a:pt x="4218147" y="326231"/>
                    <a:pt x="4217194" y="322421"/>
                  </a:cubicBezTo>
                  <a:cubicBezTo>
                    <a:pt x="4206716" y="272891"/>
                    <a:pt x="4198144" y="240506"/>
                    <a:pt x="4198144" y="240506"/>
                  </a:cubicBezTo>
                  <a:cubicBezTo>
                    <a:pt x="4198144" y="240506"/>
                    <a:pt x="4200049" y="273844"/>
                    <a:pt x="4205764" y="323374"/>
                  </a:cubicBezTo>
                  <a:cubicBezTo>
                    <a:pt x="4206716" y="335756"/>
                    <a:pt x="4208622" y="350044"/>
                    <a:pt x="4210526" y="364331"/>
                  </a:cubicBezTo>
                  <a:cubicBezTo>
                    <a:pt x="4210526" y="364331"/>
                    <a:pt x="4210526" y="363379"/>
                    <a:pt x="4210526" y="363379"/>
                  </a:cubicBezTo>
                  <a:cubicBezTo>
                    <a:pt x="4209574" y="357664"/>
                    <a:pt x="4207669" y="353854"/>
                    <a:pt x="4206716" y="350044"/>
                  </a:cubicBezTo>
                  <a:cubicBezTo>
                    <a:pt x="4204812" y="342424"/>
                    <a:pt x="4202906" y="338614"/>
                    <a:pt x="4202906" y="338614"/>
                  </a:cubicBezTo>
                  <a:cubicBezTo>
                    <a:pt x="4202906" y="338614"/>
                    <a:pt x="4202906" y="343376"/>
                    <a:pt x="4202906" y="350996"/>
                  </a:cubicBezTo>
                  <a:cubicBezTo>
                    <a:pt x="4202906" y="354806"/>
                    <a:pt x="4202906" y="359569"/>
                    <a:pt x="4202906" y="365284"/>
                  </a:cubicBezTo>
                  <a:cubicBezTo>
                    <a:pt x="4202906" y="368141"/>
                    <a:pt x="4202906" y="370999"/>
                    <a:pt x="4202906" y="373856"/>
                  </a:cubicBezTo>
                  <a:cubicBezTo>
                    <a:pt x="4202906" y="375761"/>
                    <a:pt x="4202906" y="377666"/>
                    <a:pt x="4202906" y="380524"/>
                  </a:cubicBezTo>
                  <a:cubicBezTo>
                    <a:pt x="4202906" y="379571"/>
                    <a:pt x="4202906" y="379571"/>
                    <a:pt x="4201954" y="378619"/>
                  </a:cubicBezTo>
                  <a:cubicBezTo>
                    <a:pt x="4201954" y="372904"/>
                    <a:pt x="4201001" y="367189"/>
                    <a:pt x="4201001" y="361474"/>
                  </a:cubicBezTo>
                  <a:cubicBezTo>
                    <a:pt x="4199097" y="318611"/>
                    <a:pt x="4196239" y="290989"/>
                    <a:pt x="4196239" y="290989"/>
                  </a:cubicBezTo>
                  <a:cubicBezTo>
                    <a:pt x="4196239" y="290989"/>
                    <a:pt x="4193381" y="310991"/>
                    <a:pt x="4191476" y="343376"/>
                  </a:cubicBezTo>
                  <a:cubicBezTo>
                    <a:pt x="4190524" y="340519"/>
                    <a:pt x="4189571" y="338614"/>
                    <a:pt x="4188619" y="335756"/>
                  </a:cubicBezTo>
                  <a:cubicBezTo>
                    <a:pt x="4185761" y="329089"/>
                    <a:pt x="4183856" y="323374"/>
                    <a:pt x="4181951" y="319564"/>
                  </a:cubicBezTo>
                  <a:cubicBezTo>
                    <a:pt x="4181951" y="318611"/>
                    <a:pt x="4180999" y="317659"/>
                    <a:pt x="4180999" y="316706"/>
                  </a:cubicBezTo>
                  <a:cubicBezTo>
                    <a:pt x="4180999" y="291941"/>
                    <a:pt x="4180999" y="271939"/>
                    <a:pt x="4180999" y="256699"/>
                  </a:cubicBezTo>
                  <a:cubicBezTo>
                    <a:pt x="4180999" y="239554"/>
                    <a:pt x="4180999" y="230029"/>
                    <a:pt x="4180999" y="230029"/>
                  </a:cubicBezTo>
                  <a:cubicBezTo>
                    <a:pt x="4180999" y="230029"/>
                    <a:pt x="4180046" y="239554"/>
                    <a:pt x="4177189" y="256699"/>
                  </a:cubicBezTo>
                  <a:cubicBezTo>
                    <a:pt x="4177189" y="260509"/>
                    <a:pt x="4176236" y="265271"/>
                    <a:pt x="4175284" y="270034"/>
                  </a:cubicBezTo>
                  <a:cubicBezTo>
                    <a:pt x="4175284" y="263366"/>
                    <a:pt x="4174331" y="257651"/>
                    <a:pt x="4174331" y="251936"/>
                  </a:cubicBezTo>
                  <a:cubicBezTo>
                    <a:pt x="4172426" y="207169"/>
                    <a:pt x="4168616" y="176689"/>
                    <a:pt x="4168616" y="176689"/>
                  </a:cubicBezTo>
                  <a:cubicBezTo>
                    <a:pt x="4168616" y="176689"/>
                    <a:pt x="4164806" y="207169"/>
                    <a:pt x="4162901" y="251936"/>
                  </a:cubicBezTo>
                  <a:cubicBezTo>
                    <a:pt x="4161949" y="263366"/>
                    <a:pt x="4161949" y="274796"/>
                    <a:pt x="4160996" y="287179"/>
                  </a:cubicBezTo>
                  <a:cubicBezTo>
                    <a:pt x="4158139" y="292894"/>
                    <a:pt x="4156234" y="298609"/>
                    <a:pt x="4154329" y="303371"/>
                  </a:cubicBezTo>
                  <a:cubicBezTo>
                    <a:pt x="4151471" y="295751"/>
                    <a:pt x="4149566" y="288131"/>
                    <a:pt x="4146709" y="280511"/>
                  </a:cubicBezTo>
                  <a:cubicBezTo>
                    <a:pt x="4144804" y="267176"/>
                    <a:pt x="4141946" y="255746"/>
                    <a:pt x="4140041" y="246221"/>
                  </a:cubicBezTo>
                  <a:cubicBezTo>
                    <a:pt x="4137184" y="231934"/>
                    <a:pt x="4133374" y="224314"/>
                    <a:pt x="4133374" y="224314"/>
                  </a:cubicBezTo>
                  <a:cubicBezTo>
                    <a:pt x="4133374" y="224314"/>
                    <a:pt x="4134326" y="226219"/>
                    <a:pt x="4134326" y="230029"/>
                  </a:cubicBezTo>
                  <a:cubicBezTo>
                    <a:pt x="4135279" y="233839"/>
                    <a:pt x="4135279" y="239554"/>
                    <a:pt x="4136231" y="247174"/>
                  </a:cubicBezTo>
                  <a:cubicBezTo>
                    <a:pt x="4136231" y="248126"/>
                    <a:pt x="4136231" y="249079"/>
                    <a:pt x="4136231" y="250031"/>
                  </a:cubicBezTo>
                  <a:cubicBezTo>
                    <a:pt x="4130516" y="230981"/>
                    <a:pt x="4123849" y="213836"/>
                    <a:pt x="4118134" y="197644"/>
                  </a:cubicBezTo>
                  <a:cubicBezTo>
                    <a:pt x="4108609" y="166211"/>
                    <a:pt x="4100036" y="139541"/>
                    <a:pt x="4093369" y="121444"/>
                  </a:cubicBezTo>
                  <a:cubicBezTo>
                    <a:pt x="4087654" y="103346"/>
                    <a:pt x="4083844" y="92869"/>
                    <a:pt x="4083844" y="92869"/>
                  </a:cubicBezTo>
                  <a:cubicBezTo>
                    <a:pt x="4083844" y="92869"/>
                    <a:pt x="4085749" y="103346"/>
                    <a:pt x="4089559" y="122396"/>
                  </a:cubicBezTo>
                  <a:cubicBezTo>
                    <a:pt x="4093369" y="141446"/>
                    <a:pt x="4099084" y="168116"/>
                    <a:pt x="4106704" y="200501"/>
                  </a:cubicBezTo>
                  <a:cubicBezTo>
                    <a:pt x="4110514" y="215741"/>
                    <a:pt x="4115276" y="231934"/>
                    <a:pt x="4119086" y="248126"/>
                  </a:cubicBezTo>
                  <a:cubicBezTo>
                    <a:pt x="4118134" y="251936"/>
                    <a:pt x="4118134" y="256699"/>
                    <a:pt x="4117181" y="262414"/>
                  </a:cubicBezTo>
                  <a:cubicBezTo>
                    <a:pt x="4116229" y="270034"/>
                    <a:pt x="4115276" y="279559"/>
                    <a:pt x="4114324" y="290036"/>
                  </a:cubicBezTo>
                  <a:cubicBezTo>
                    <a:pt x="4113371" y="288131"/>
                    <a:pt x="4111466" y="286226"/>
                    <a:pt x="4110514" y="284321"/>
                  </a:cubicBezTo>
                  <a:cubicBezTo>
                    <a:pt x="4113371" y="274796"/>
                    <a:pt x="4114324" y="269081"/>
                    <a:pt x="4114324" y="269081"/>
                  </a:cubicBezTo>
                  <a:cubicBezTo>
                    <a:pt x="4114324" y="269081"/>
                    <a:pt x="4112419" y="273844"/>
                    <a:pt x="4108609" y="282416"/>
                  </a:cubicBezTo>
                  <a:cubicBezTo>
                    <a:pt x="4106704" y="279559"/>
                    <a:pt x="4104799" y="276701"/>
                    <a:pt x="4102894" y="273844"/>
                  </a:cubicBezTo>
                  <a:cubicBezTo>
                    <a:pt x="4100989" y="270034"/>
                    <a:pt x="4098131" y="266224"/>
                    <a:pt x="4096226" y="263366"/>
                  </a:cubicBezTo>
                  <a:cubicBezTo>
                    <a:pt x="4097179" y="262414"/>
                    <a:pt x="4097179" y="262414"/>
                    <a:pt x="4097179" y="262414"/>
                  </a:cubicBezTo>
                  <a:cubicBezTo>
                    <a:pt x="4097179" y="262414"/>
                    <a:pt x="4097179" y="262414"/>
                    <a:pt x="4096226" y="263366"/>
                  </a:cubicBezTo>
                  <a:cubicBezTo>
                    <a:pt x="4094321" y="259556"/>
                    <a:pt x="4092416" y="256699"/>
                    <a:pt x="4090511" y="253841"/>
                  </a:cubicBezTo>
                  <a:cubicBezTo>
                    <a:pt x="4090511" y="253841"/>
                    <a:pt x="4090511" y="252889"/>
                    <a:pt x="4090511" y="252889"/>
                  </a:cubicBezTo>
                  <a:cubicBezTo>
                    <a:pt x="4090511" y="248126"/>
                    <a:pt x="4090511" y="243364"/>
                    <a:pt x="4090511" y="238601"/>
                  </a:cubicBezTo>
                  <a:cubicBezTo>
                    <a:pt x="4090511" y="230029"/>
                    <a:pt x="4090511" y="222409"/>
                    <a:pt x="4090511" y="215741"/>
                  </a:cubicBezTo>
                  <a:cubicBezTo>
                    <a:pt x="4090511" y="203359"/>
                    <a:pt x="4089559" y="195739"/>
                    <a:pt x="4089559" y="195739"/>
                  </a:cubicBezTo>
                  <a:cubicBezTo>
                    <a:pt x="4089559" y="195739"/>
                    <a:pt x="4088606" y="202406"/>
                    <a:pt x="4086701" y="214789"/>
                  </a:cubicBezTo>
                  <a:cubicBezTo>
                    <a:pt x="4085749" y="221456"/>
                    <a:pt x="4084796" y="228124"/>
                    <a:pt x="4083844" y="236696"/>
                  </a:cubicBezTo>
                  <a:cubicBezTo>
                    <a:pt x="4083844" y="237649"/>
                    <a:pt x="4083844" y="238601"/>
                    <a:pt x="4083844" y="239554"/>
                  </a:cubicBezTo>
                  <a:cubicBezTo>
                    <a:pt x="4082891" y="238601"/>
                    <a:pt x="4082891" y="237649"/>
                    <a:pt x="4081939" y="236696"/>
                  </a:cubicBezTo>
                  <a:cubicBezTo>
                    <a:pt x="4081939" y="235744"/>
                    <a:pt x="4081939" y="235744"/>
                    <a:pt x="4081939" y="234791"/>
                  </a:cubicBezTo>
                  <a:cubicBezTo>
                    <a:pt x="4081939" y="225266"/>
                    <a:pt x="4081939" y="216694"/>
                    <a:pt x="4081939" y="210026"/>
                  </a:cubicBezTo>
                  <a:cubicBezTo>
                    <a:pt x="4081939" y="195739"/>
                    <a:pt x="4081939" y="188119"/>
                    <a:pt x="4081939" y="188119"/>
                  </a:cubicBezTo>
                  <a:cubicBezTo>
                    <a:pt x="4081939" y="188119"/>
                    <a:pt x="4080034" y="195739"/>
                    <a:pt x="4078129" y="210026"/>
                  </a:cubicBezTo>
                  <a:cubicBezTo>
                    <a:pt x="4077176" y="214789"/>
                    <a:pt x="4076224" y="220504"/>
                    <a:pt x="4075271" y="227171"/>
                  </a:cubicBezTo>
                  <a:cubicBezTo>
                    <a:pt x="4065746" y="210979"/>
                    <a:pt x="4059079" y="202406"/>
                    <a:pt x="4059079" y="202406"/>
                  </a:cubicBezTo>
                  <a:cubicBezTo>
                    <a:pt x="4059079" y="202406"/>
                    <a:pt x="4063841" y="214789"/>
                    <a:pt x="4073366" y="236696"/>
                  </a:cubicBezTo>
                  <a:cubicBezTo>
                    <a:pt x="4072414" y="241459"/>
                    <a:pt x="4071461" y="246221"/>
                    <a:pt x="4071461" y="250984"/>
                  </a:cubicBezTo>
                  <a:cubicBezTo>
                    <a:pt x="4070509" y="256699"/>
                    <a:pt x="4069556" y="261461"/>
                    <a:pt x="4067651" y="268129"/>
                  </a:cubicBezTo>
                  <a:cubicBezTo>
                    <a:pt x="4066699" y="271939"/>
                    <a:pt x="4065746" y="275749"/>
                    <a:pt x="4064794" y="279559"/>
                  </a:cubicBezTo>
                  <a:cubicBezTo>
                    <a:pt x="4063841" y="270986"/>
                    <a:pt x="4062889" y="262414"/>
                    <a:pt x="4061936" y="253841"/>
                  </a:cubicBezTo>
                  <a:cubicBezTo>
                    <a:pt x="4059079" y="237649"/>
                    <a:pt x="4057174" y="221456"/>
                    <a:pt x="4054316" y="207169"/>
                  </a:cubicBezTo>
                  <a:cubicBezTo>
                    <a:pt x="4053364" y="199549"/>
                    <a:pt x="4052411" y="192881"/>
                    <a:pt x="4050506" y="186214"/>
                  </a:cubicBezTo>
                  <a:cubicBezTo>
                    <a:pt x="4049554" y="179546"/>
                    <a:pt x="4047649" y="173831"/>
                    <a:pt x="4046696" y="168116"/>
                  </a:cubicBezTo>
                  <a:cubicBezTo>
                    <a:pt x="4043839" y="156686"/>
                    <a:pt x="4041934" y="146209"/>
                    <a:pt x="4040029" y="137636"/>
                  </a:cubicBezTo>
                  <a:cubicBezTo>
                    <a:pt x="4036219" y="121444"/>
                    <a:pt x="4034314" y="111919"/>
                    <a:pt x="4034314" y="111919"/>
                  </a:cubicBezTo>
                  <a:cubicBezTo>
                    <a:pt x="4034314" y="111919"/>
                    <a:pt x="4035266" y="121444"/>
                    <a:pt x="4036219" y="138589"/>
                  </a:cubicBezTo>
                  <a:cubicBezTo>
                    <a:pt x="4037171" y="147161"/>
                    <a:pt x="4038124" y="157639"/>
                    <a:pt x="4039076" y="169069"/>
                  </a:cubicBezTo>
                  <a:cubicBezTo>
                    <a:pt x="4040029" y="180499"/>
                    <a:pt x="4040981" y="193834"/>
                    <a:pt x="4042886" y="208121"/>
                  </a:cubicBezTo>
                  <a:cubicBezTo>
                    <a:pt x="4043839" y="217646"/>
                    <a:pt x="4044791" y="228124"/>
                    <a:pt x="4044791" y="238601"/>
                  </a:cubicBezTo>
                  <a:cubicBezTo>
                    <a:pt x="4037171" y="196691"/>
                    <a:pt x="4031456" y="170021"/>
                    <a:pt x="4031456" y="170021"/>
                  </a:cubicBezTo>
                  <a:cubicBezTo>
                    <a:pt x="4031456" y="170021"/>
                    <a:pt x="4032409" y="203359"/>
                    <a:pt x="4036219" y="252889"/>
                  </a:cubicBezTo>
                  <a:cubicBezTo>
                    <a:pt x="4036219" y="256699"/>
                    <a:pt x="4037171" y="260509"/>
                    <a:pt x="4037171" y="264319"/>
                  </a:cubicBezTo>
                  <a:cubicBezTo>
                    <a:pt x="4036219" y="266224"/>
                    <a:pt x="4036219" y="269081"/>
                    <a:pt x="4035266" y="271939"/>
                  </a:cubicBezTo>
                  <a:cubicBezTo>
                    <a:pt x="4033361" y="270034"/>
                    <a:pt x="4031456" y="268129"/>
                    <a:pt x="4030504" y="266224"/>
                  </a:cubicBezTo>
                  <a:cubicBezTo>
                    <a:pt x="4027646" y="263366"/>
                    <a:pt x="4025741" y="260509"/>
                    <a:pt x="4023836" y="258604"/>
                  </a:cubicBezTo>
                  <a:cubicBezTo>
                    <a:pt x="4018121" y="247174"/>
                    <a:pt x="4013359" y="237649"/>
                    <a:pt x="4009549" y="229076"/>
                  </a:cubicBezTo>
                  <a:cubicBezTo>
                    <a:pt x="4000976" y="212884"/>
                    <a:pt x="3996214" y="203359"/>
                    <a:pt x="3996214" y="203359"/>
                  </a:cubicBezTo>
                  <a:cubicBezTo>
                    <a:pt x="3996214" y="203359"/>
                    <a:pt x="4000024" y="212884"/>
                    <a:pt x="4005739" y="230981"/>
                  </a:cubicBezTo>
                  <a:cubicBezTo>
                    <a:pt x="4008596" y="237649"/>
                    <a:pt x="4011454" y="246221"/>
                    <a:pt x="4014311" y="255746"/>
                  </a:cubicBezTo>
                  <a:cubicBezTo>
                    <a:pt x="4010501" y="248126"/>
                    <a:pt x="4007644" y="243364"/>
                    <a:pt x="4007644" y="243364"/>
                  </a:cubicBezTo>
                  <a:cubicBezTo>
                    <a:pt x="4007644" y="243364"/>
                    <a:pt x="4010501" y="251936"/>
                    <a:pt x="4015264" y="267176"/>
                  </a:cubicBezTo>
                  <a:cubicBezTo>
                    <a:pt x="4018121" y="274796"/>
                    <a:pt x="4020979" y="284321"/>
                    <a:pt x="4024789" y="294799"/>
                  </a:cubicBezTo>
                  <a:cubicBezTo>
                    <a:pt x="4025741" y="296704"/>
                    <a:pt x="4026694" y="299561"/>
                    <a:pt x="4026694" y="301466"/>
                  </a:cubicBezTo>
                  <a:cubicBezTo>
                    <a:pt x="4023836" y="310039"/>
                    <a:pt x="4020026" y="319564"/>
                    <a:pt x="4017169" y="329089"/>
                  </a:cubicBezTo>
                  <a:cubicBezTo>
                    <a:pt x="4017169" y="329089"/>
                    <a:pt x="4016216" y="328136"/>
                    <a:pt x="4016216" y="328136"/>
                  </a:cubicBezTo>
                  <a:cubicBezTo>
                    <a:pt x="4011454" y="325279"/>
                    <a:pt x="4008596" y="322421"/>
                    <a:pt x="4005739" y="320516"/>
                  </a:cubicBezTo>
                  <a:cubicBezTo>
                    <a:pt x="4005739" y="319564"/>
                    <a:pt x="4005739" y="318611"/>
                    <a:pt x="4005739" y="318611"/>
                  </a:cubicBezTo>
                  <a:cubicBezTo>
                    <a:pt x="4005739" y="315754"/>
                    <a:pt x="4004786" y="313849"/>
                    <a:pt x="4004786" y="310991"/>
                  </a:cubicBezTo>
                  <a:cubicBezTo>
                    <a:pt x="4004786" y="285274"/>
                    <a:pt x="4002881" y="269081"/>
                    <a:pt x="4002881" y="269081"/>
                  </a:cubicBezTo>
                  <a:cubicBezTo>
                    <a:pt x="4002881" y="269081"/>
                    <a:pt x="4001929" y="274796"/>
                    <a:pt x="4000024" y="284321"/>
                  </a:cubicBezTo>
                  <a:cubicBezTo>
                    <a:pt x="3996214" y="261461"/>
                    <a:pt x="3993356" y="248126"/>
                    <a:pt x="3993356" y="248126"/>
                  </a:cubicBezTo>
                  <a:cubicBezTo>
                    <a:pt x="3993356" y="248126"/>
                    <a:pt x="3993356" y="262414"/>
                    <a:pt x="3993356" y="286226"/>
                  </a:cubicBezTo>
                  <a:cubicBezTo>
                    <a:pt x="3993356" y="286226"/>
                    <a:pt x="3992404" y="286226"/>
                    <a:pt x="3992404" y="286226"/>
                  </a:cubicBezTo>
                  <a:cubicBezTo>
                    <a:pt x="3991451" y="286226"/>
                    <a:pt x="3990499" y="287179"/>
                    <a:pt x="3990499" y="287179"/>
                  </a:cubicBezTo>
                  <a:cubicBezTo>
                    <a:pt x="3988594" y="289084"/>
                    <a:pt x="3986689" y="290989"/>
                    <a:pt x="3985736" y="292894"/>
                  </a:cubicBezTo>
                  <a:lnTo>
                    <a:pt x="3985736" y="292894"/>
                  </a:lnTo>
                  <a:lnTo>
                    <a:pt x="3985736" y="293846"/>
                  </a:lnTo>
                  <a:cubicBezTo>
                    <a:pt x="3984784" y="300514"/>
                    <a:pt x="3983831" y="307181"/>
                    <a:pt x="3983831" y="313849"/>
                  </a:cubicBezTo>
                  <a:cubicBezTo>
                    <a:pt x="3981926" y="310039"/>
                    <a:pt x="3980021" y="307181"/>
                    <a:pt x="3978116" y="303371"/>
                  </a:cubicBezTo>
                  <a:cubicBezTo>
                    <a:pt x="3983831" y="284321"/>
                    <a:pt x="3987641" y="272891"/>
                    <a:pt x="3987641" y="272891"/>
                  </a:cubicBezTo>
                  <a:cubicBezTo>
                    <a:pt x="3987641" y="272891"/>
                    <a:pt x="3982879" y="282416"/>
                    <a:pt x="3976211" y="298609"/>
                  </a:cubicBezTo>
                  <a:cubicBezTo>
                    <a:pt x="3975259" y="296704"/>
                    <a:pt x="3974306" y="295751"/>
                    <a:pt x="3973354" y="293846"/>
                  </a:cubicBezTo>
                  <a:cubicBezTo>
                    <a:pt x="3973354" y="291941"/>
                    <a:pt x="3973354" y="290036"/>
                    <a:pt x="3973354" y="288131"/>
                  </a:cubicBezTo>
                  <a:cubicBezTo>
                    <a:pt x="3973354" y="288131"/>
                    <a:pt x="3973354" y="288131"/>
                    <a:pt x="3973354" y="287179"/>
                  </a:cubicBezTo>
                  <a:cubicBezTo>
                    <a:pt x="3975259" y="283369"/>
                    <a:pt x="3976211" y="280511"/>
                    <a:pt x="3977164" y="278606"/>
                  </a:cubicBezTo>
                  <a:cubicBezTo>
                    <a:pt x="3979069" y="273844"/>
                    <a:pt x="3980974" y="270986"/>
                    <a:pt x="3980974" y="270986"/>
                  </a:cubicBezTo>
                  <a:cubicBezTo>
                    <a:pt x="3980974" y="270986"/>
                    <a:pt x="3979069" y="272891"/>
                    <a:pt x="3976211" y="277654"/>
                  </a:cubicBezTo>
                  <a:cubicBezTo>
                    <a:pt x="3975259" y="278606"/>
                    <a:pt x="3974306" y="280511"/>
                    <a:pt x="3973354" y="282416"/>
                  </a:cubicBezTo>
                  <a:cubicBezTo>
                    <a:pt x="3973354" y="271939"/>
                    <a:pt x="3974306" y="262414"/>
                    <a:pt x="3974306" y="254794"/>
                  </a:cubicBezTo>
                  <a:cubicBezTo>
                    <a:pt x="3975259" y="238601"/>
                    <a:pt x="3975259" y="230029"/>
                    <a:pt x="3975259" y="230029"/>
                  </a:cubicBezTo>
                  <a:cubicBezTo>
                    <a:pt x="3975259" y="230029"/>
                    <a:pt x="3973354" y="238601"/>
                    <a:pt x="3970496" y="254794"/>
                  </a:cubicBezTo>
                  <a:cubicBezTo>
                    <a:pt x="3969544" y="262414"/>
                    <a:pt x="3967639" y="271939"/>
                    <a:pt x="3965734" y="281464"/>
                  </a:cubicBezTo>
                  <a:cubicBezTo>
                    <a:pt x="3964781" y="278606"/>
                    <a:pt x="3962876" y="276701"/>
                    <a:pt x="3961924" y="274796"/>
                  </a:cubicBezTo>
                  <a:cubicBezTo>
                    <a:pt x="3961924" y="272891"/>
                    <a:pt x="3962876" y="270986"/>
                    <a:pt x="3962876" y="269081"/>
                  </a:cubicBezTo>
                  <a:cubicBezTo>
                    <a:pt x="3965734" y="253841"/>
                    <a:pt x="3966686" y="245269"/>
                    <a:pt x="3966686" y="245269"/>
                  </a:cubicBezTo>
                  <a:cubicBezTo>
                    <a:pt x="3966686" y="245269"/>
                    <a:pt x="3963829" y="253841"/>
                    <a:pt x="3959066" y="268129"/>
                  </a:cubicBezTo>
                  <a:cubicBezTo>
                    <a:pt x="3959066" y="268129"/>
                    <a:pt x="3959066" y="269081"/>
                    <a:pt x="3959066" y="269081"/>
                  </a:cubicBezTo>
                  <a:cubicBezTo>
                    <a:pt x="3959066" y="268129"/>
                    <a:pt x="3958114" y="267176"/>
                    <a:pt x="3958114" y="267176"/>
                  </a:cubicBezTo>
                  <a:cubicBezTo>
                    <a:pt x="3958114" y="267176"/>
                    <a:pt x="3958114" y="268129"/>
                    <a:pt x="3958114" y="269081"/>
                  </a:cubicBezTo>
                  <a:cubicBezTo>
                    <a:pt x="3957161" y="267176"/>
                    <a:pt x="3956209" y="266224"/>
                    <a:pt x="3955256" y="264319"/>
                  </a:cubicBezTo>
                  <a:cubicBezTo>
                    <a:pt x="3955256" y="258604"/>
                    <a:pt x="3955256" y="252889"/>
                    <a:pt x="3954304" y="247174"/>
                  </a:cubicBezTo>
                  <a:cubicBezTo>
                    <a:pt x="3954304" y="235744"/>
                    <a:pt x="3952399" y="224314"/>
                    <a:pt x="3951446" y="214789"/>
                  </a:cubicBezTo>
                  <a:cubicBezTo>
                    <a:pt x="3950494" y="205264"/>
                    <a:pt x="3949541" y="196691"/>
                    <a:pt x="3947636" y="190024"/>
                  </a:cubicBezTo>
                  <a:cubicBezTo>
                    <a:pt x="3944779" y="176689"/>
                    <a:pt x="3943826" y="169069"/>
                    <a:pt x="3943826" y="169069"/>
                  </a:cubicBezTo>
                  <a:cubicBezTo>
                    <a:pt x="3943826" y="169069"/>
                    <a:pt x="3943826" y="176689"/>
                    <a:pt x="3943826" y="190024"/>
                  </a:cubicBezTo>
                  <a:cubicBezTo>
                    <a:pt x="3943826" y="196691"/>
                    <a:pt x="3943826" y="205264"/>
                    <a:pt x="3943826" y="214789"/>
                  </a:cubicBezTo>
                  <a:cubicBezTo>
                    <a:pt x="3943826" y="218599"/>
                    <a:pt x="3943826" y="222409"/>
                    <a:pt x="3943826" y="225266"/>
                  </a:cubicBezTo>
                  <a:cubicBezTo>
                    <a:pt x="3942874" y="221456"/>
                    <a:pt x="3941921" y="218599"/>
                    <a:pt x="3940969" y="215741"/>
                  </a:cubicBezTo>
                  <a:cubicBezTo>
                    <a:pt x="3940016" y="212884"/>
                    <a:pt x="3939064" y="210026"/>
                    <a:pt x="3939064" y="207169"/>
                  </a:cubicBezTo>
                  <a:cubicBezTo>
                    <a:pt x="3940016" y="206216"/>
                    <a:pt x="3940016" y="205264"/>
                    <a:pt x="3940016" y="205264"/>
                  </a:cubicBezTo>
                  <a:cubicBezTo>
                    <a:pt x="3940016" y="205264"/>
                    <a:pt x="3940016" y="206216"/>
                    <a:pt x="3939064" y="206216"/>
                  </a:cubicBezTo>
                  <a:cubicBezTo>
                    <a:pt x="3937159" y="201454"/>
                    <a:pt x="3936206" y="197644"/>
                    <a:pt x="3936206" y="197644"/>
                  </a:cubicBezTo>
                  <a:cubicBezTo>
                    <a:pt x="3936206" y="197644"/>
                    <a:pt x="3936206" y="201454"/>
                    <a:pt x="3937159" y="208121"/>
                  </a:cubicBezTo>
                  <a:cubicBezTo>
                    <a:pt x="3935254" y="210026"/>
                    <a:pt x="3932396" y="212884"/>
                    <a:pt x="3929539" y="216694"/>
                  </a:cubicBezTo>
                  <a:cubicBezTo>
                    <a:pt x="3928586" y="210026"/>
                    <a:pt x="3926681" y="204311"/>
                    <a:pt x="3925729" y="197644"/>
                  </a:cubicBezTo>
                  <a:cubicBezTo>
                    <a:pt x="3922871" y="183356"/>
                    <a:pt x="3919061" y="170021"/>
                    <a:pt x="3916204" y="158591"/>
                  </a:cubicBezTo>
                  <a:cubicBezTo>
                    <a:pt x="3915251" y="153829"/>
                    <a:pt x="3913346" y="148114"/>
                    <a:pt x="3912394" y="144304"/>
                  </a:cubicBezTo>
                  <a:cubicBezTo>
                    <a:pt x="3913346" y="142399"/>
                    <a:pt x="3914299" y="141446"/>
                    <a:pt x="3915251" y="139541"/>
                  </a:cubicBezTo>
                  <a:cubicBezTo>
                    <a:pt x="3927634" y="121444"/>
                    <a:pt x="3935254" y="110966"/>
                    <a:pt x="3935254" y="110966"/>
                  </a:cubicBezTo>
                  <a:cubicBezTo>
                    <a:pt x="3935254" y="110966"/>
                    <a:pt x="3926681" y="120491"/>
                    <a:pt x="3912394" y="136684"/>
                  </a:cubicBezTo>
                  <a:cubicBezTo>
                    <a:pt x="3911441" y="137636"/>
                    <a:pt x="3911441" y="138589"/>
                    <a:pt x="3910489" y="138589"/>
                  </a:cubicBezTo>
                  <a:cubicBezTo>
                    <a:pt x="3909536" y="134779"/>
                    <a:pt x="3908584" y="131921"/>
                    <a:pt x="3906679" y="128111"/>
                  </a:cubicBezTo>
                  <a:cubicBezTo>
                    <a:pt x="3900964" y="111919"/>
                    <a:pt x="3898106" y="102394"/>
                    <a:pt x="3898106" y="102394"/>
                  </a:cubicBezTo>
                  <a:cubicBezTo>
                    <a:pt x="3898106" y="102394"/>
                    <a:pt x="3900011" y="111919"/>
                    <a:pt x="3902869" y="129064"/>
                  </a:cubicBezTo>
                  <a:cubicBezTo>
                    <a:pt x="3903821" y="132874"/>
                    <a:pt x="3904774" y="137636"/>
                    <a:pt x="3905726" y="143351"/>
                  </a:cubicBezTo>
                  <a:cubicBezTo>
                    <a:pt x="3905726" y="143351"/>
                    <a:pt x="3905726" y="143351"/>
                    <a:pt x="3905726" y="143351"/>
                  </a:cubicBezTo>
                  <a:cubicBezTo>
                    <a:pt x="3900011" y="150019"/>
                    <a:pt x="3894296" y="158591"/>
                    <a:pt x="3887629" y="167164"/>
                  </a:cubicBezTo>
                  <a:cubicBezTo>
                    <a:pt x="3880961" y="175736"/>
                    <a:pt x="3874294" y="185261"/>
                    <a:pt x="3866674" y="195739"/>
                  </a:cubicBezTo>
                  <a:cubicBezTo>
                    <a:pt x="3864769" y="190976"/>
                    <a:pt x="3863816" y="186214"/>
                    <a:pt x="3862864" y="182404"/>
                  </a:cubicBezTo>
                  <a:cubicBezTo>
                    <a:pt x="3857149" y="165259"/>
                    <a:pt x="3854291" y="155734"/>
                    <a:pt x="3854291" y="155734"/>
                  </a:cubicBezTo>
                  <a:cubicBezTo>
                    <a:pt x="3854291" y="155734"/>
                    <a:pt x="3856196" y="166211"/>
                    <a:pt x="3859054" y="183356"/>
                  </a:cubicBezTo>
                  <a:cubicBezTo>
                    <a:pt x="3860006" y="189071"/>
                    <a:pt x="3861911" y="195739"/>
                    <a:pt x="3862864" y="202406"/>
                  </a:cubicBezTo>
                  <a:cubicBezTo>
                    <a:pt x="3860959" y="204311"/>
                    <a:pt x="3860006" y="207169"/>
                    <a:pt x="3858101" y="209074"/>
                  </a:cubicBezTo>
                  <a:cubicBezTo>
                    <a:pt x="3856196" y="211931"/>
                    <a:pt x="3855244" y="213836"/>
                    <a:pt x="3853339" y="216694"/>
                  </a:cubicBezTo>
                  <a:cubicBezTo>
                    <a:pt x="3851434" y="208121"/>
                    <a:pt x="3850481" y="200501"/>
                    <a:pt x="3849529" y="195739"/>
                  </a:cubicBezTo>
                  <a:cubicBezTo>
                    <a:pt x="3850481" y="189071"/>
                    <a:pt x="3851434" y="183356"/>
                    <a:pt x="3852386" y="178594"/>
                  </a:cubicBezTo>
                  <a:cubicBezTo>
                    <a:pt x="3854291" y="166211"/>
                    <a:pt x="3855244" y="158591"/>
                    <a:pt x="3855244" y="158591"/>
                  </a:cubicBezTo>
                  <a:cubicBezTo>
                    <a:pt x="3855244" y="158591"/>
                    <a:pt x="3853339" y="165259"/>
                    <a:pt x="3848576" y="177641"/>
                  </a:cubicBezTo>
                  <a:cubicBezTo>
                    <a:pt x="3846671" y="184309"/>
                    <a:pt x="3844766" y="190976"/>
                    <a:pt x="3841909" y="199549"/>
                  </a:cubicBezTo>
                  <a:cubicBezTo>
                    <a:pt x="3840956" y="204311"/>
                    <a:pt x="3839051" y="208121"/>
                    <a:pt x="3838099" y="212884"/>
                  </a:cubicBezTo>
                  <a:cubicBezTo>
                    <a:pt x="3837146" y="216694"/>
                    <a:pt x="3836194" y="221456"/>
                    <a:pt x="3835241" y="225266"/>
                  </a:cubicBezTo>
                  <a:cubicBezTo>
                    <a:pt x="3835241" y="224314"/>
                    <a:pt x="3834289" y="223361"/>
                    <a:pt x="3834289" y="222409"/>
                  </a:cubicBezTo>
                  <a:cubicBezTo>
                    <a:pt x="3831431" y="217646"/>
                    <a:pt x="3828574" y="212884"/>
                    <a:pt x="3825716" y="209074"/>
                  </a:cubicBezTo>
                  <a:cubicBezTo>
                    <a:pt x="3815239" y="193834"/>
                    <a:pt x="3809524" y="184309"/>
                    <a:pt x="3809524" y="184309"/>
                  </a:cubicBezTo>
                  <a:cubicBezTo>
                    <a:pt x="3809524" y="184309"/>
                    <a:pt x="3814286" y="193834"/>
                    <a:pt x="3821906" y="210979"/>
                  </a:cubicBezTo>
                  <a:cubicBezTo>
                    <a:pt x="3823811" y="214789"/>
                    <a:pt x="3825716" y="219551"/>
                    <a:pt x="3828574" y="224314"/>
                  </a:cubicBezTo>
                  <a:cubicBezTo>
                    <a:pt x="3829526" y="227171"/>
                    <a:pt x="3831431" y="230981"/>
                    <a:pt x="3832384" y="234791"/>
                  </a:cubicBezTo>
                  <a:cubicBezTo>
                    <a:pt x="3831431" y="241459"/>
                    <a:pt x="3829526" y="248126"/>
                    <a:pt x="3828574" y="254794"/>
                  </a:cubicBezTo>
                  <a:cubicBezTo>
                    <a:pt x="3827621" y="256699"/>
                    <a:pt x="3826669" y="257651"/>
                    <a:pt x="3825716" y="259556"/>
                  </a:cubicBezTo>
                  <a:cubicBezTo>
                    <a:pt x="3823811" y="262414"/>
                    <a:pt x="3821906" y="266224"/>
                    <a:pt x="3820954" y="269081"/>
                  </a:cubicBezTo>
                  <a:cubicBezTo>
                    <a:pt x="3820954" y="268129"/>
                    <a:pt x="3820001" y="268129"/>
                    <a:pt x="3820001" y="267176"/>
                  </a:cubicBezTo>
                  <a:cubicBezTo>
                    <a:pt x="3810476" y="255746"/>
                    <a:pt x="3804761" y="249079"/>
                    <a:pt x="3804761" y="249079"/>
                  </a:cubicBezTo>
                  <a:cubicBezTo>
                    <a:pt x="3804761" y="249079"/>
                    <a:pt x="3809524" y="256699"/>
                    <a:pt x="3817144" y="270034"/>
                  </a:cubicBezTo>
                  <a:cubicBezTo>
                    <a:pt x="3818096" y="270986"/>
                    <a:pt x="3818096" y="271939"/>
                    <a:pt x="3819049" y="272891"/>
                  </a:cubicBezTo>
                  <a:cubicBezTo>
                    <a:pt x="3815239" y="280511"/>
                    <a:pt x="3811429" y="287179"/>
                    <a:pt x="3806666" y="294799"/>
                  </a:cubicBezTo>
                  <a:cubicBezTo>
                    <a:pt x="3806666" y="294799"/>
                    <a:pt x="3806666" y="294799"/>
                    <a:pt x="3806666" y="294799"/>
                  </a:cubicBezTo>
                  <a:cubicBezTo>
                    <a:pt x="3805714" y="293846"/>
                    <a:pt x="3804761" y="291941"/>
                    <a:pt x="3803809" y="290989"/>
                  </a:cubicBezTo>
                  <a:cubicBezTo>
                    <a:pt x="3803809" y="290036"/>
                    <a:pt x="3803809" y="289084"/>
                    <a:pt x="3802856" y="287179"/>
                  </a:cubicBezTo>
                  <a:cubicBezTo>
                    <a:pt x="3801904" y="283369"/>
                    <a:pt x="3800951" y="280511"/>
                    <a:pt x="3799999" y="276701"/>
                  </a:cubicBezTo>
                  <a:cubicBezTo>
                    <a:pt x="3798094" y="270034"/>
                    <a:pt x="3796189" y="265271"/>
                    <a:pt x="3795236" y="260509"/>
                  </a:cubicBezTo>
                  <a:cubicBezTo>
                    <a:pt x="3792379" y="250984"/>
                    <a:pt x="3790474" y="246221"/>
                    <a:pt x="3790474" y="246221"/>
                  </a:cubicBezTo>
                  <a:cubicBezTo>
                    <a:pt x="3790474" y="246221"/>
                    <a:pt x="3790474" y="251936"/>
                    <a:pt x="3791426" y="260509"/>
                  </a:cubicBezTo>
                  <a:cubicBezTo>
                    <a:pt x="3791426" y="264319"/>
                    <a:pt x="3792379" y="269081"/>
                    <a:pt x="3792379" y="273844"/>
                  </a:cubicBezTo>
                  <a:cubicBezTo>
                    <a:pt x="3790474" y="271939"/>
                    <a:pt x="3789521" y="270034"/>
                    <a:pt x="3787616" y="268129"/>
                  </a:cubicBezTo>
                  <a:cubicBezTo>
                    <a:pt x="3783806" y="263366"/>
                    <a:pt x="3779996" y="259556"/>
                    <a:pt x="3777139" y="255746"/>
                  </a:cubicBezTo>
                  <a:cubicBezTo>
                    <a:pt x="3776186" y="251936"/>
                    <a:pt x="3774281" y="249079"/>
                    <a:pt x="3773329" y="246221"/>
                  </a:cubicBezTo>
                  <a:cubicBezTo>
                    <a:pt x="3767614" y="231934"/>
                    <a:pt x="3764756" y="224314"/>
                    <a:pt x="3764756" y="224314"/>
                  </a:cubicBezTo>
                  <a:cubicBezTo>
                    <a:pt x="3764756" y="224314"/>
                    <a:pt x="3766661" y="232886"/>
                    <a:pt x="3769519" y="247174"/>
                  </a:cubicBezTo>
                  <a:cubicBezTo>
                    <a:pt x="3771424" y="254794"/>
                    <a:pt x="3773329" y="263366"/>
                    <a:pt x="3776186" y="273844"/>
                  </a:cubicBezTo>
                  <a:cubicBezTo>
                    <a:pt x="3778091" y="281464"/>
                    <a:pt x="3779996" y="290989"/>
                    <a:pt x="3781901" y="299561"/>
                  </a:cubicBezTo>
                  <a:cubicBezTo>
                    <a:pt x="3775234" y="275749"/>
                    <a:pt x="3767614" y="253841"/>
                    <a:pt x="3760946" y="234791"/>
                  </a:cubicBezTo>
                  <a:cubicBezTo>
                    <a:pt x="3759041" y="229076"/>
                    <a:pt x="3757136" y="224314"/>
                    <a:pt x="3755231" y="218599"/>
                  </a:cubicBezTo>
                  <a:cubicBezTo>
                    <a:pt x="3758089" y="214789"/>
                    <a:pt x="3759041" y="211931"/>
                    <a:pt x="3759041" y="211931"/>
                  </a:cubicBezTo>
                  <a:cubicBezTo>
                    <a:pt x="3759041" y="211931"/>
                    <a:pt x="3757136" y="213836"/>
                    <a:pt x="3754279" y="217646"/>
                  </a:cubicBezTo>
                  <a:cubicBezTo>
                    <a:pt x="3753326" y="213836"/>
                    <a:pt x="3752374" y="210979"/>
                    <a:pt x="3750469" y="208121"/>
                  </a:cubicBezTo>
                  <a:cubicBezTo>
                    <a:pt x="3752374" y="201454"/>
                    <a:pt x="3752374" y="197644"/>
                    <a:pt x="3752374" y="197644"/>
                  </a:cubicBezTo>
                  <a:cubicBezTo>
                    <a:pt x="3752374" y="197644"/>
                    <a:pt x="3751421" y="200501"/>
                    <a:pt x="3748564" y="205264"/>
                  </a:cubicBezTo>
                  <a:cubicBezTo>
                    <a:pt x="3739991" y="181451"/>
                    <a:pt x="3734276" y="167164"/>
                    <a:pt x="3734276" y="167164"/>
                  </a:cubicBezTo>
                  <a:cubicBezTo>
                    <a:pt x="3734276" y="167164"/>
                    <a:pt x="3737134" y="186214"/>
                    <a:pt x="3742849" y="217646"/>
                  </a:cubicBezTo>
                  <a:cubicBezTo>
                    <a:pt x="3740944" y="222409"/>
                    <a:pt x="3738086" y="229076"/>
                    <a:pt x="3736181" y="236696"/>
                  </a:cubicBezTo>
                  <a:cubicBezTo>
                    <a:pt x="3736181" y="237649"/>
                    <a:pt x="3736181" y="237649"/>
                    <a:pt x="3735229" y="238601"/>
                  </a:cubicBezTo>
                  <a:cubicBezTo>
                    <a:pt x="3733324" y="240506"/>
                    <a:pt x="3731419" y="243364"/>
                    <a:pt x="3730466" y="245269"/>
                  </a:cubicBezTo>
                  <a:cubicBezTo>
                    <a:pt x="3728561" y="242411"/>
                    <a:pt x="3727609" y="239554"/>
                    <a:pt x="3726656" y="236696"/>
                  </a:cubicBezTo>
                  <a:cubicBezTo>
                    <a:pt x="3726656" y="235744"/>
                    <a:pt x="3726656" y="234791"/>
                    <a:pt x="3726656" y="232886"/>
                  </a:cubicBezTo>
                  <a:cubicBezTo>
                    <a:pt x="3726656" y="221456"/>
                    <a:pt x="3725704" y="214789"/>
                    <a:pt x="3725704" y="214789"/>
                  </a:cubicBezTo>
                  <a:cubicBezTo>
                    <a:pt x="3725704" y="214789"/>
                    <a:pt x="3724751" y="220504"/>
                    <a:pt x="3722846" y="230029"/>
                  </a:cubicBezTo>
                  <a:cubicBezTo>
                    <a:pt x="3722846" y="230029"/>
                    <a:pt x="3722846" y="229076"/>
                    <a:pt x="3721894" y="229076"/>
                  </a:cubicBezTo>
                  <a:cubicBezTo>
                    <a:pt x="3721894" y="229076"/>
                    <a:pt x="3721894" y="229076"/>
                    <a:pt x="3721894" y="229076"/>
                  </a:cubicBezTo>
                  <a:cubicBezTo>
                    <a:pt x="3723799" y="215741"/>
                    <a:pt x="3724751" y="203359"/>
                    <a:pt x="3725704" y="190976"/>
                  </a:cubicBezTo>
                  <a:cubicBezTo>
                    <a:pt x="3726656" y="184309"/>
                    <a:pt x="3726656" y="178594"/>
                    <a:pt x="3727609" y="172879"/>
                  </a:cubicBezTo>
                  <a:cubicBezTo>
                    <a:pt x="3728561" y="167164"/>
                    <a:pt x="3729514" y="161449"/>
                    <a:pt x="3730466" y="155734"/>
                  </a:cubicBezTo>
                  <a:cubicBezTo>
                    <a:pt x="3732371" y="145256"/>
                    <a:pt x="3733324" y="135731"/>
                    <a:pt x="3734276" y="128111"/>
                  </a:cubicBezTo>
                  <a:cubicBezTo>
                    <a:pt x="3736181" y="112871"/>
                    <a:pt x="3737134" y="104299"/>
                    <a:pt x="3737134" y="104299"/>
                  </a:cubicBezTo>
                  <a:cubicBezTo>
                    <a:pt x="3737134" y="104299"/>
                    <a:pt x="3734276" y="112871"/>
                    <a:pt x="3730466" y="127159"/>
                  </a:cubicBezTo>
                  <a:cubicBezTo>
                    <a:pt x="3728561" y="134779"/>
                    <a:pt x="3725704" y="143351"/>
                    <a:pt x="3722846" y="153829"/>
                  </a:cubicBezTo>
                  <a:cubicBezTo>
                    <a:pt x="3720941" y="158591"/>
                    <a:pt x="3719989" y="164306"/>
                    <a:pt x="3718084" y="170021"/>
                  </a:cubicBezTo>
                  <a:cubicBezTo>
                    <a:pt x="3717131" y="175736"/>
                    <a:pt x="3715226" y="182404"/>
                    <a:pt x="3714274" y="188119"/>
                  </a:cubicBezTo>
                  <a:cubicBezTo>
                    <a:pt x="3713321" y="194786"/>
                    <a:pt x="3711416" y="201454"/>
                    <a:pt x="3710464" y="208121"/>
                  </a:cubicBezTo>
                  <a:cubicBezTo>
                    <a:pt x="3710464" y="208121"/>
                    <a:pt x="3710464" y="208121"/>
                    <a:pt x="3710464" y="207169"/>
                  </a:cubicBezTo>
                  <a:cubicBezTo>
                    <a:pt x="3702844" y="194786"/>
                    <a:pt x="3697129" y="184309"/>
                    <a:pt x="3691414" y="174784"/>
                  </a:cubicBezTo>
                  <a:cubicBezTo>
                    <a:pt x="3684746" y="164306"/>
                    <a:pt x="3679984" y="155734"/>
                    <a:pt x="3677126" y="150971"/>
                  </a:cubicBezTo>
                  <a:cubicBezTo>
                    <a:pt x="3678079" y="142399"/>
                    <a:pt x="3678079" y="137636"/>
                    <a:pt x="3678079" y="137636"/>
                  </a:cubicBezTo>
                  <a:cubicBezTo>
                    <a:pt x="3678079" y="137636"/>
                    <a:pt x="3677126" y="141446"/>
                    <a:pt x="3675221" y="149066"/>
                  </a:cubicBezTo>
                  <a:cubicBezTo>
                    <a:pt x="3674269" y="148114"/>
                    <a:pt x="3674269" y="147161"/>
                    <a:pt x="3674269" y="147161"/>
                  </a:cubicBezTo>
                  <a:cubicBezTo>
                    <a:pt x="3674269" y="147161"/>
                    <a:pt x="3674269" y="148114"/>
                    <a:pt x="3675221" y="150019"/>
                  </a:cubicBezTo>
                  <a:cubicBezTo>
                    <a:pt x="3674269" y="153829"/>
                    <a:pt x="3673316" y="158591"/>
                    <a:pt x="3672364" y="164306"/>
                  </a:cubicBezTo>
                  <a:cubicBezTo>
                    <a:pt x="3670459" y="172879"/>
                    <a:pt x="3668554" y="182404"/>
                    <a:pt x="3665696" y="194786"/>
                  </a:cubicBezTo>
                  <a:cubicBezTo>
                    <a:pt x="3664744" y="199549"/>
                    <a:pt x="3663791" y="204311"/>
                    <a:pt x="3662839" y="209074"/>
                  </a:cubicBezTo>
                  <a:cubicBezTo>
                    <a:pt x="3662839" y="209074"/>
                    <a:pt x="3662839" y="210026"/>
                    <a:pt x="3661886" y="210026"/>
                  </a:cubicBezTo>
                  <a:cubicBezTo>
                    <a:pt x="3660934" y="211931"/>
                    <a:pt x="3659029" y="214789"/>
                    <a:pt x="3658076" y="216694"/>
                  </a:cubicBezTo>
                  <a:cubicBezTo>
                    <a:pt x="3659029" y="190976"/>
                    <a:pt x="3658076" y="174784"/>
                    <a:pt x="3658076" y="174784"/>
                  </a:cubicBezTo>
                  <a:cubicBezTo>
                    <a:pt x="3658076" y="174784"/>
                    <a:pt x="3652361" y="200501"/>
                    <a:pt x="3645694" y="239554"/>
                  </a:cubicBezTo>
                  <a:cubicBezTo>
                    <a:pt x="3645694" y="241459"/>
                    <a:pt x="3644741" y="244316"/>
                    <a:pt x="3644741" y="246221"/>
                  </a:cubicBezTo>
                  <a:cubicBezTo>
                    <a:pt x="3644741" y="247174"/>
                    <a:pt x="3643789" y="248126"/>
                    <a:pt x="3643789" y="249079"/>
                  </a:cubicBezTo>
                  <a:cubicBezTo>
                    <a:pt x="3642836" y="251936"/>
                    <a:pt x="3641884" y="255746"/>
                    <a:pt x="3640931" y="259556"/>
                  </a:cubicBezTo>
                  <a:cubicBezTo>
                    <a:pt x="3636169" y="249079"/>
                    <a:pt x="3633311" y="243364"/>
                    <a:pt x="3633311" y="243364"/>
                  </a:cubicBezTo>
                  <a:cubicBezTo>
                    <a:pt x="3633311" y="243364"/>
                    <a:pt x="3635216" y="250984"/>
                    <a:pt x="3639979" y="265271"/>
                  </a:cubicBezTo>
                  <a:cubicBezTo>
                    <a:pt x="3639026" y="268129"/>
                    <a:pt x="3638074" y="271939"/>
                    <a:pt x="3637121" y="275749"/>
                  </a:cubicBezTo>
                  <a:cubicBezTo>
                    <a:pt x="3631406" y="266224"/>
                    <a:pt x="3627596" y="261461"/>
                    <a:pt x="3627596" y="261461"/>
                  </a:cubicBezTo>
                  <a:cubicBezTo>
                    <a:pt x="3627596" y="261461"/>
                    <a:pt x="3630454" y="268129"/>
                    <a:pt x="3635216" y="280511"/>
                  </a:cubicBezTo>
                  <a:cubicBezTo>
                    <a:pt x="3635216" y="280511"/>
                    <a:pt x="3635216" y="280511"/>
                    <a:pt x="3635216" y="281464"/>
                  </a:cubicBezTo>
                  <a:cubicBezTo>
                    <a:pt x="3633311" y="290036"/>
                    <a:pt x="3631406" y="299561"/>
                    <a:pt x="3630454" y="309086"/>
                  </a:cubicBezTo>
                  <a:cubicBezTo>
                    <a:pt x="3629501" y="316706"/>
                    <a:pt x="3628549" y="324326"/>
                    <a:pt x="3627596" y="332899"/>
                  </a:cubicBezTo>
                  <a:cubicBezTo>
                    <a:pt x="3624739" y="325279"/>
                    <a:pt x="3622834" y="318611"/>
                    <a:pt x="3620929" y="312896"/>
                  </a:cubicBezTo>
                  <a:cubicBezTo>
                    <a:pt x="3620929" y="310991"/>
                    <a:pt x="3620929" y="309086"/>
                    <a:pt x="3620929" y="309086"/>
                  </a:cubicBezTo>
                  <a:cubicBezTo>
                    <a:pt x="3620929" y="309086"/>
                    <a:pt x="3620929" y="310039"/>
                    <a:pt x="3619976" y="310991"/>
                  </a:cubicBezTo>
                  <a:cubicBezTo>
                    <a:pt x="3619976" y="310039"/>
                    <a:pt x="3619024" y="309086"/>
                    <a:pt x="3619024" y="308134"/>
                  </a:cubicBezTo>
                  <a:cubicBezTo>
                    <a:pt x="3620929" y="295751"/>
                    <a:pt x="3621881" y="284321"/>
                    <a:pt x="3622834" y="272891"/>
                  </a:cubicBezTo>
                  <a:cubicBezTo>
                    <a:pt x="3624739" y="252889"/>
                    <a:pt x="3625691" y="234791"/>
                    <a:pt x="3626644" y="221456"/>
                  </a:cubicBezTo>
                  <a:cubicBezTo>
                    <a:pt x="3629501" y="215741"/>
                    <a:pt x="3630454" y="211931"/>
                    <a:pt x="3630454" y="211931"/>
                  </a:cubicBezTo>
                  <a:cubicBezTo>
                    <a:pt x="3630454" y="211931"/>
                    <a:pt x="3629501" y="213836"/>
                    <a:pt x="3626644" y="216694"/>
                  </a:cubicBezTo>
                  <a:cubicBezTo>
                    <a:pt x="3626644" y="215741"/>
                    <a:pt x="3626644" y="214789"/>
                    <a:pt x="3626644" y="214789"/>
                  </a:cubicBezTo>
                  <a:cubicBezTo>
                    <a:pt x="3626644" y="200501"/>
                    <a:pt x="3626644" y="192881"/>
                    <a:pt x="3626644" y="192881"/>
                  </a:cubicBezTo>
                  <a:cubicBezTo>
                    <a:pt x="3626644" y="192881"/>
                    <a:pt x="3624739" y="200501"/>
                    <a:pt x="3622834" y="214789"/>
                  </a:cubicBezTo>
                  <a:cubicBezTo>
                    <a:pt x="3621881" y="217646"/>
                    <a:pt x="3621881" y="221456"/>
                    <a:pt x="3620929" y="226219"/>
                  </a:cubicBezTo>
                  <a:cubicBezTo>
                    <a:pt x="3620929" y="226219"/>
                    <a:pt x="3620929" y="226219"/>
                    <a:pt x="3620929" y="227171"/>
                  </a:cubicBezTo>
                  <a:cubicBezTo>
                    <a:pt x="3618071" y="231934"/>
                    <a:pt x="3614261" y="237649"/>
                    <a:pt x="3609499" y="243364"/>
                  </a:cubicBezTo>
                  <a:cubicBezTo>
                    <a:pt x="3607594" y="246221"/>
                    <a:pt x="3605689" y="249079"/>
                    <a:pt x="3603784" y="251936"/>
                  </a:cubicBezTo>
                  <a:cubicBezTo>
                    <a:pt x="3607594" y="242411"/>
                    <a:pt x="3610451" y="233839"/>
                    <a:pt x="3613309" y="225266"/>
                  </a:cubicBezTo>
                  <a:cubicBezTo>
                    <a:pt x="3615214" y="219551"/>
                    <a:pt x="3617119" y="213836"/>
                    <a:pt x="3619024" y="208121"/>
                  </a:cubicBezTo>
                  <a:cubicBezTo>
                    <a:pt x="3620929" y="202406"/>
                    <a:pt x="3622834" y="197644"/>
                    <a:pt x="3624739" y="192881"/>
                  </a:cubicBezTo>
                  <a:cubicBezTo>
                    <a:pt x="3628549" y="183356"/>
                    <a:pt x="3631406" y="174784"/>
                    <a:pt x="3634264" y="168116"/>
                  </a:cubicBezTo>
                  <a:cubicBezTo>
                    <a:pt x="3639026" y="153829"/>
                    <a:pt x="3642836" y="146209"/>
                    <a:pt x="3642836" y="146209"/>
                  </a:cubicBezTo>
                  <a:cubicBezTo>
                    <a:pt x="3642836" y="146209"/>
                    <a:pt x="3639026" y="153829"/>
                    <a:pt x="3631406" y="166211"/>
                  </a:cubicBezTo>
                  <a:cubicBezTo>
                    <a:pt x="3627596" y="172879"/>
                    <a:pt x="3623786" y="180499"/>
                    <a:pt x="3618071" y="189071"/>
                  </a:cubicBezTo>
                  <a:cubicBezTo>
                    <a:pt x="3615214" y="193834"/>
                    <a:pt x="3613309" y="198596"/>
                    <a:pt x="3610451" y="203359"/>
                  </a:cubicBezTo>
                  <a:cubicBezTo>
                    <a:pt x="3607594" y="209074"/>
                    <a:pt x="3605689" y="213836"/>
                    <a:pt x="3602831" y="219551"/>
                  </a:cubicBezTo>
                  <a:cubicBezTo>
                    <a:pt x="3598069" y="229076"/>
                    <a:pt x="3593306" y="238601"/>
                    <a:pt x="3588544" y="250031"/>
                  </a:cubicBezTo>
                  <a:cubicBezTo>
                    <a:pt x="3588544" y="245269"/>
                    <a:pt x="3588544" y="242411"/>
                    <a:pt x="3588544" y="242411"/>
                  </a:cubicBezTo>
                  <a:cubicBezTo>
                    <a:pt x="3588544" y="242411"/>
                    <a:pt x="3587591" y="248126"/>
                    <a:pt x="3585686" y="256699"/>
                  </a:cubicBezTo>
                  <a:cubicBezTo>
                    <a:pt x="3585686" y="256699"/>
                    <a:pt x="3585686" y="256699"/>
                    <a:pt x="3585686" y="257651"/>
                  </a:cubicBezTo>
                  <a:cubicBezTo>
                    <a:pt x="3583781" y="261461"/>
                    <a:pt x="3581876" y="266224"/>
                    <a:pt x="3579971" y="270986"/>
                  </a:cubicBezTo>
                  <a:cubicBezTo>
                    <a:pt x="3578066" y="274796"/>
                    <a:pt x="3576161" y="278606"/>
                    <a:pt x="3573304" y="282416"/>
                  </a:cubicBezTo>
                  <a:cubicBezTo>
                    <a:pt x="3571399" y="275749"/>
                    <a:pt x="3569494" y="269081"/>
                    <a:pt x="3568541" y="263366"/>
                  </a:cubicBezTo>
                  <a:cubicBezTo>
                    <a:pt x="3566636" y="257651"/>
                    <a:pt x="3565684" y="252889"/>
                    <a:pt x="3564731" y="248126"/>
                  </a:cubicBezTo>
                  <a:cubicBezTo>
                    <a:pt x="3564731" y="248126"/>
                    <a:pt x="3564731" y="248126"/>
                    <a:pt x="3564731" y="248126"/>
                  </a:cubicBezTo>
                  <a:cubicBezTo>
                    <a:pt x="3563779" y="244316"/>
                    <a:pt x="3563779" y="241459"/>
                    <a:pt x="3562826" y="237649"/>
                  </a:cubicBezTo>
                  <a:cubicBezTo>
                    <a:pt x="3562826" y="236696"/>
                    <a:pt x="3562826" y="235744"/>
                    <a:pt x="3561874" y="233839"/>
                  </a:cubicBezTo>
                  <a:cubicBezTo>
                    <a:pt x="3564731" y="230029"/>
                    <a:pt x="3566636" y="227171"/>
                    <a:pt x="3566636" y="227171"/>
                  </a:cubicBezTo>
                  <a:cubicBezTo>
                    <a:pt x="3566636" y="227171"/>
                    <a:pt x="3564731" y="229076"/>
                    <a:pt x="3561874" y="230981"/>
                  </a:cubicBezTo>
                  <a:cubicBezTo>
                    <a:pt x="3559969" y="222409"/>
                    <a:pt x="3559016" y="218599"/>
                    <a:pt x="3559016" y="218599"/>
                  </a:cubicBezTo>
                  <a:cubicBezTo>
                    <a:pt x="3559016" y="218599"/>
                    <a:pt x="3559016" y="223361"/>
                    <a:pt x="3559016" y="231934"/>
                  </a:cubicBezTo>
                  <a:cubicBezTo>
                    <a:pt x="3557111" y="228124"/>
                    <a:pt x="3556159" y="224314"/>
                    <a:pt x="3554254" y="220504"/>
                  </a:cubicBezTo>
                  <a:cubicBezTo>
                    <a:pt x="3559969" y="211931"/>
                    <a:pt x="3564731" y="204311"/>
                    <a:pt x="3569494" y="197644"/>
                  </a:cubicBezTo>
                  <a:cubicBezTo>
                    <a:pt x="3576161" y="189071"/>
                    <a:pt x="3580924" y="180499"/>
                    <a:pt x="3585686" y="174784"/>
                  </a:cubicBezTo>
                  <a:cubicBezTo>
                    <a:pt x="3595211" y="162401"/>
                    <a:pt x="3600926" y="154781"/>
                    <a:pt x="3600926" y="154781"/>
                  </a:cubicBezTo>
                  <a:cubicBezTo>
                    <a:pt x="3600926" y="154781"/>
                    <a:pt x="3594259" y="160496"/>
                    <a:pt x="3582829" y="171926"/>
                  </a:cubicBezTo>
                  <a:cubicBezTo>
                    <a:pt x="3577114" y="176689"/>
                    <a:pt x="3570446" y="184309"/>
                    <a:pt x="3562826" y="192881"/>
                  </a:cubicBezTo>
                  <a:cubicBezTo>
                    <a:pt x="3558064" y="197644"/>
                    <a:pt x="3553301" y="203359"/>
                    <a:pt x="3549491" y="209074"/>
                  </a:cubicBezTo>
                  <a:cubicBezTo>
                    <a:pt x="3545681" y="199549"/>
                    <a:pt x="3542824" y="193834"/>
                    <a:pt x="3542824" y="193834"/>
                  </a:cubicBezTo>
                  <a:cubicBezTo>
                    <a:pt x="3542824" y="193834"/>
                    <a:pt x="3543776" y="200501"/>
                    <a:pt x="3546634" y="212884"/>
                  </a:cubicBezTo>
                  <a:cubicBezTo>
                    <a:pt x="3544729" y="215741"/>
                    <a:pt x="3541871" y="218599"/>
                    <a:pt x="3539966" y="222409"/>
                  </a:cubicBezTo>
                  <a:cubicBezTo>
                    <a:pt x="3539966" y="222409"/>
                    <a:pt x="3539014" y="223361"/>
                    <a:pt x="3539014" y="223361"/>
                  </a:cubicBezTo>
                  <a:cubicBezTo>
                    <a:pt x="3539014" y="219551"/>
                    <a:pt x="3539014" y="214789"/>
                    <a:pt x="3539014" y="210979"/>
                  </a:cubicBezTo>
                  <a:cubicBezTo>
                    <a:pt x="3539014" y="200501"/>
                    <a:pt x="3539014" y="191929"/>
                    <a:pt x="3539014" y="184309"/>
                  </a:cubicBezTo>
                  <a:cubicBezTo>
                    <a:pt x="3539014" y="180499"/>
                    <a:pt x="3539014" y="176689"/>
                    <a:pt x="3539014" y="173831"/>
                  </a:cubicBezTo>
                  <a:cubicBezTo>
                    <a:pt x="3539966" y="170974"/>
                    <a:pt x="3540919" y="170021"/>
                    <a:pt x="3540919" y="170021"/>
                  </a:cubicBezTo>
                  <a:cubicBezTo>
                    <a:pt x="3540919" y="170021"/>
                    <a:pt x="3539966" y="170974"/>
                    <a:pt x="3539014" y="172879"/>
                  </a:cubicBezTo>
                  <a:cubicBezTo>
                    <a:pt x="3539014" y="166211"/>
                    <a:pt x="3539014" y="162401"/>
                    <a:pt x="3539014" y="162401"/>
                  </a:cubicBezTo>
                  <a:cubicBezTo>
                    <a:pt x="3539014" y="162401"/>
                    <a:pt x="3538061" y="167164"/>
                    <a:pt x="3537109" y="176689"/>
                  </a:cubicBezTo>
                  <a:cubicBezTo>
                    <a:pt x="3535204" y="180499"/>
                    <a:pt x="3531394" y="184309"/>
                    <a:pt x="3527584" y="190976"/>
                  </a:cubicBezTo>
                  <a:cubicBezTo>
                    <a:pt x="3522821" y="197644"/>
                    <a:pt x="3518059" y="205264"/>
                    <a:pt x="3511391" y="214789"/>
                  </a:cubicBezTo>
                  <a:cubicBezTo>
                    <a:pt x="3511391" y="214789"/>
                    <a:pt x="3511391" y="215741"/>
                    <a:pt x="3510439" y="215741"/>
                  </a:cubicBezTo>
                  <a:cubicBezTo>
                    <a:pt x="3509486" y="210026"/>
                    <a:pt x="3509486" y="205264"/>
                    <a:pt x="3508534" y="201454"/>
                  </a:cubicBezTo>
                  <a:cubicBezTo>
                    <a:pt x="3506629" y="188119"/>
                    <a:pt x="3505676" y="180499"/>
                    <a:pt x="3505676" y="180499"/>
                  </a:cubicBezTo>
                  <a:cubicBezTo>
                    <a:pt x="3505676" y="180499"/>
                    <a:pt x="3505676" y="188119"/>
                    <a:pt x="3504724" y="202406"/>
                  </a:cubicBezTo>
                  <a:cubicBezTo>
                    <a:pt x="3504724" y="209074"/>
                    <a:pt x="3504724" y="216694"/>
                    <a:pt x="3503771" y="226219"/>
                  </a:cubicBezTo>
                  <a:cubicBezTo>
                    <a:pt x="3502819" y="228124"/>
                    <a:pt x="3501866" y="229076"/>
                    <a:pt x="3500914" y="230981"/>
                  </a:cubicBezTo>
                  <a:cubicBezTo>
                    <a:pt x="3498056" y="235744"/>
                    <a:pt x="3495199" y="241459"/>
                    <a:pt x="3491389" y="247174"/>
                  </a:cubicBezTo>
                  <a:cubicBezTo>
                    <a:pt x="3488531" y="241459"/>
                    <a:pt x="3486626" y="235744"/>
                    <a:pt x="3483769" y="230029"/>
                  </a:cubicBezTo>
                  <a:cubicBezTo>
                    <a:pt x="3479006" y="218599"/>
                    <a:pt x="3474244" y="209074"/>
                    <a:pt x="3469481" y="200501"/>
                  </a:cubicBezTo>
                  <a:cubicBezTo>
                    <a:pt x="3470434" y="197644"/>
                    <a:pt x="3471386" y="193834"/>
                    <a:pt x="3471386" y="190976"/>
                  </a:cubicBezTo>
                  <a:cubicBezTo>
                    <a:pt x="3473291" y="182404"/>
                    <a:pt x="3475196" y="174784"/>
                    <a:pt x="3477101" y="167164"/>
                  </a:cubicBezTo>
                  <a:cubicBezTo>
                    <a:pt x="3479006" y="159544"/>
                    <a:pt x="3480911" y="152876"/>
                    <a:pt x="3482816" y="146209"/>
                  </a:cubicBezTo>
                  <a:cubicBezTo>
                    <a:pt x="3486626" y="132874"/>
                    <a:pt x="3489484" y="121444"/>
                    <a:pt x="3492341" y="111919"/>
                  </a:cubicBezTo>
                  <a:cubicBezTo>
                    <a:pt x="3497104" y="92869"/>
                    <a:pt x="3499961" y="82391"/>
                    <a:pt x="3499961" y="82391"/>
                  </a:cubicBezTo>
                  <a:cubicBezTo>
                    <a:pt x="3499961" y="82391"/>
                    <a:pt x="3496151" y="92869"/>
                    <a:pt x="3488531" y="110966"/>
                  </a:cubicBezTo>
                  <a:cubicBezTo>
                    <a:pt x="3484721" y="120491"/>
                    <a:pt x="3480911" y="130969"/>
                    <a:pt x="3476149" y="144304"/>
                  </a:cubicBezTo>
                  <a:cubicBezTo>
                    <a:pt x="3473291" y="150971"/>
                    <a:pt x="3471386" y="157639"/>
                    <a:pt x="3468529" y="164306"/>
                  </a:cubicBezTo>
                  <a:cubicBezTo>
                    <a:pt x="3466624" y="170974"/>
                    <a:pt x="3464719" y="177641"/>
                    <a:pt x="3461861" y="185261"/>
                  </a:cubicBezTo>
                  <a:cubicBezTo>
                    <a:pt x="3456146" y="173831"/>
                    <a:pt x="3452336" y="168116"/>
                    <a:pt x="3452336" y="168116"/>
                  </a:cubicBezTo>
                  <a:cubicBezTo>
                    <a:pt x="3452336" y="168116"/>
                    <a:pt x="3455194" y="175736"/>
                    <a:pt x="3460909" y="189071"/>
                  </a:cubicBezTo>
                  <a:cubicBezTo>
                    <a:pt x="3457099" y="200501"/>
                    <a:pt x="3454241" y="211931"/>
                    <a:pt x="3450431" y="225266"/>
                  </a:cubicBezTo>
                  <a:cubicBezTo>
                    <a:pt x="3447574" y="220504"/>
                    <a:pt x="3444716" y="214789"/>
                    <a:pt x="3441859" y="210026"/>
                  </a:cubicBezTo>
                  <a:cubicBezTo>
                    <a:pt x="3441859" y="209074"/>
                    <a:pt x="3441859" y="208121"/>
                    <a:pt x="3442811" y="208121"/>
                  </a:cubicBezTo>
                  <a:cubicBezTo>
                    <a:pt x="3444716" y="197644"/>
                    <a:pt x="3445669" y="190976"/>
                    <a:pt x="3445669" y="190976"/>
                  </a:cubicBezTo>
                  <a:cubicBezTo>
                    <a:pt x="3445669" y="190976"/>
                    <a:pt x="3442811" y="196691"/>
                    <a:pt x="3439001" y="205264"/>
                  </a:cubicBezTo>
                  <a:cubicBezTo>
                    <a:pt x="3439001" y="205264"/>
                    <a:pt x="3439001" y="205264"/>
                    <a:pt x="3439001" y="205264"/>
                  </a:cubicBezTo>
                  <a:cubicBezTo>
                    <a:pt x="3439001" y="190976"/>
                    <a:pt x="3439001" y="177641"/>
                    <a:pt x="3438049" y="165259"/>
                  </a:cubicBezTo>
                  <a:cubicBezTo>
                    <a:pt x="3438049" y="153829"/>
                    <a:pt x="3437096" y="144304"/>
                    <a:pt x="3437096" y="135731"/>
                  </a:cubicBezTo>
                  <a:cubicBezTo>
                    <a:pt x="3436144" y="127159"/>
                    <a:pt x="3436144" y="119539"/>
                    <a:pt x="3435191" y="112871"/>
                  </a:cubicBezTo>
                  <a:cubicBezTo>
                    <a:pt x="3434239" y="100489"/>
                    <a:pt x="3433286" y="92869"/>
                    <a:pt x="3433286" y="92869"/>
                  </a:cubicBezTo>
                  <a:cubicBezTo>
                    <a:pt x="3433286" y="92869"/>
                    <a:pt x="3432334" y="100489"/>
                    <a:pt x="3431381" y="112871"/>
                  </a:cubicBezTo>
                  <a:cubicBezTo>
                    <a:pt x="3430429" y="122396"/>
                    <a:pt x="3429476" y="134779"/>
                    <a:pt x="3428524" y="149066"/>
                  </a:cubicBezTo>
                  <a:cubicBezTo>
                    <a:pt x="3428524" y="149066"/>
                    <a:pt x="3428524" y="150019"/>
                    <a:pt x="3428524" y="150019"/>
                  </a:cubicBezTo>
                  <a:cubicBezTo>
                    <a:pt x="3427571" y="143351"/>
                    <a:pt x="3426619" y="137636"/>
                    <a:pt x="3426619" y="131921"/>
                  </a:cubicBezTo>
                  <a:cubicBezTo>
                    <a:pt x="3424714" y="120491"/>
                    <a:pt x="3423761" y="113824"/>
                    <a:pt x="3423761" y="113824"/>
                  </a:cubicBezTo>
                  <a:cubicBezTo>
                    <a:pt x="3423761" y="113824"/>
                    <a:pt x="3422809" y="120491"/>
                    <a:pt x="3422809" y="131921"/>
                  </a:cubicBezTo>
                  <a:cubicBezTo>
                    <a:pt x="3422809" y="142399"/>
                    <a:pt x="3421856" y="157639"/>
                    <a:pt x="3420904" y="174784"/>
                  </a:cubicBezTo>
                  <a:cubicBezTo>
                    <a:pt x="3418046" y="170021"/>
                    <a:pt x="3415189" y="166211"/>
                    <a:pt x="3412331" y="162401"/>
                  </a:cubicBezTo>
                  <a:cubicBezTo>
                    <a:pt x="3405664" y="152876"/>
                    <a:pt x="3400901" y="146209"/>
                    <a:pt x="3398044" y="141446"/>
                  </a:cubicBezTo>
                  <a:cubicBezTo>
                    <a:pt x="3398996" y="135731"/>
                    <a:pt x="3400901" y="129064"/>
                    <a:pt x="3401854" y="123349"/>
                  </a:cubicBezTo>
                  <a:cubicBezTo>
                    <a:pt x="3399949" y="128111"/>
                    <a:pt x="3398044" y="133826"/>
                    <a:pt x="3396139" y="139541"/>
                  </a:cubicBezTo>
                  <a:cubicBezTo>
                    <a:pt x="3393281" y="135731"/>
                    <a:pt x="3391376" y="132874"/>
                    <a:pt x="3391376" y="132874"/>
                  </a:cubicBezTo>
                  <a:cubicBezTo>
                    <a:pt x="3391376" y="132874"/>
                    <a:pt x="3392329" y="134779"/>
                    <a:pt x="3395186" y="139541"/>
                  </a:cubicBezTo>
                  <a:cubicBezTo>
                    <a:pt x="3395186" y="140494"/>
                    <a:pt x="3395186" y="140494"/>
                    <a:pt x="3395186" y="141446"/>
                  </a:cubicBezTo>
                  <a:cubicBezTo>
                    <a:pt x="3391376" y="153829"/>
                    <a:pt x="3386614" y="166211"/>
                    <a:pt x="3382804" y="177641"/>
                  </a:cubicBezTo>
                  <a:cubicBezTo>
                    <a:pt x="3382804" y="175736"/>
                    <a:pt x="3382804" y="174784"/>
                    <a:pt x="3382804" y="172879"/>
                  </a:cubicBezTo>
                  <a:cubicBezTo>
                    <a:pt x="3381851" y="158591"/>
                    <a:pt x="3381851" y="150971"/>
                    <a:pt x="3381851" y="150971"/>
                  </a:cubicBezTo>
                  <a:cubicBezTo>
                    <a:pt x="3381851" y="150971"/>
                    <a:pt x="3380899" y="158591"/>
                    <a:pt x="3378994" y="172879"/>
                  </a:cubicBezTo>
                  <a:cubicBezTo>
                    <a:pt x="3378041" y="179546"/>
                    <a:pt x="3377089" y="188119"/>
                    <a:pt x="3376136" y="197644"/>
                  </a:cubicBezTo>
                  <a:cubicBezTo>
                    <a:pt x="3372326" y="210026"/>
                    <a:pt x="3368516" y="222409"/>
                    <a:pt x="3365659" y="234791"/>
                  </a:cubicBezTo>
                  <a:cubicBezTo>
                    <a:pt x="3363754" y="240506"/>
                    <a:pt x="3361849" y="247174"/>
                    <a:pt x="3358991" y="253841"/>
                  </a:cubicBezTo>
                  <a:cubicBezTo>
                    <a:pt x="3358991" y="254794"/>
                    <a:pt x="3358039" y="256699"/>
                    <a:pt x="3358039" y="257651"/>
                  </a:cubicBezTo>
                  <a:cubicBezTo>
                    <a:pt x="3355181" y="250984"/>
                    <a:pt x="3353276" y="244316"/>
                    <a:pt x="3351371" y="239554"/>
                  </a:cubicBezTo>
                  <a:cubicBezTo>
                    <a:pt x="3351371" y="238601"/>
                    <a:pt x="3351371" y="237649"/>
                    <a:pt x="3351371" y="237649"/>
                  </a:cubicBezTo>
                  <a:cubicBezTo>
                    <a:pt x="3351371" y="237649"/>
                    <a:pt x="3351371" y="237649"/>
                    <a:pt x="3351371" y="238601"/>
                  </a:cubicBezTo>
                  <a:cubicBezTo>
                    <a:pt x="3347561" y="228124"/>
                    <a:pt x="3344704" y="221456"/>
                    <a:pt x="3344704" y="221456"/>
                  </a:cubicBezTo>
                  <a:cubicBezTo>
                    <a:pt x="3344704" y="221456"/>
                    <a:pt x="3346609" y="230981"/>
                    <a:pt x="3349466" y="248126"/>
                  </a:cubicBezTo>
                  <a:cubicBezTo>
                    <a:pt x="3348514" y="252889"/>
                    <a:pt x="3348514" y="258604"/>
                    <a:pt x="3347561" y="265271"/>
                  </a:cubicBezTo>
                  <a:cubicBezTo>
                    <a:pt x="3346609" y="270986"/>
                    <a:pt x="3346609" y="276701"/>
                    <a:pt x="3345656" y="283369"/>
                  </a:cubicBezTo>
                  <a:cubicBezTo>
                    <a:pt x="3344704" y="284321"/>
                    <a:pt x="3344704" y="285274"/>
                    <a:pt x="3343751" y="287179"/>
                  </a:cubicBezTo>
                  <a:cubicBezTo>
                    <a:pt x="3341846" y="283369"/>
                    <a:pt x="3340894" y="278606"/>
                    <a:pt x="3339941" y="274796"/>
                  </a:cubicBezTo>
                  <a:cubicBezTo>
                    <a:pt x="3335179" y="259556"/>
                    <a:pt x="3329464" y="245269"/>
                    <a:pt x="3325654" y="231934"/>
                  </a:cubicBezTo>
                  <a:cubicBezTo>
                    <a:pt x="3326606" y="227171"/>
                    <a:pt x="3327559" y="221456"/>
                    <a:pt x="3328511" y="216694"/>
                  </a:cubicBezTo>
                  <a:cubicBezTo>
                    <a:pt x="3332321" y="199549"/>
                    <a:pt x="3334226" y="184309"/>
                    <a:pt x="3338036" y="170974"/>
                  </a:cubicBezTo>
                  <a:cubicBezTo>
                    <a:pt x="3340894" y="157639"/>
                    <a:pt x="3343751" y="145256"/>
                    <a:pt x="3346609" y="136684"/>
                  </a:cubicBezTo>
                  <a:cubicBezTo>
                    <a:pt x="3352324" y="117634"/>
                    <a:pt x="3355181" y="106204"/>
                    <a:pt x="3355181" y="106204"/>
                  </a:cubicBezTo>
                  <a:cubicBezTo>
                    <a:pt x="3355181" y="106204"/>
                    <a:pt x="3350419" y="116681"/>
                    <a:pt x="3342799" y="134779"/>
                  </a:cubicBezTo>
                  <a:cubicBezTo>
                    <a:pt x="3338989" y="144304"/>
                    <a:pt x="3335179" y="155734"/>
                    <a:pt x="3330416" y="169069"/>
                  </a:cubicBezTo>
                  <a:cubicBezTo>
                    <a:pt x="3325654" y="180499"/>
                    <a:pt x="3322796" y="193834"/>
                    <a:pt x="3318986" y="208121"/>
                  </a:cubicBezTo>
                  <a:cubicBezTo>
                    <a:pt x="3318986" y="206216"/>
                    <a:pt x="3318986" y="205264"/>
                    <a:pt x="3318986" y="203359"/>
                  </a:cubicBezTo>
                  <a:cubicBezTo>
                    <a:pt x="3319939" y="200501"/>
                    <a:pt x="3319939" y="198596"/>
                    <a:pt x="3320891" y="195739"/>
                  </a:cubicBezTo>
                  <a:cubicBezTo>
                    <a:pt x="3323749" y="185261"/>
                    <a:pt x="3325654" y="176689"/>
                    <a:pt x="3327559" y="170021"/>
                  </a:cubicBezTo>
                  <a:cubicBezTo>
                    <a:pt x="3330416" y="155734"/>
                    <a:pt x="3332321" y="147161"/>
                    <a:pt x="3332321" y="147161"/>
                  </a:cubicBezTo>
                  <a:cubicBezTo>
                    <a:pt x="3332321" y="147161"/>
                    <a:pt x="3329464" y="154781"/>
                    <a:pt x="3323749" y="169069"/>
                  </a:cubicBezTo>
                  <a:cubicBezTo>
                    <a:pt x="3323749" y="170021"/>
                    <a:pt x="3322796" y="170974"/>
                    <a:pt x="3322796" y="171926"/>
                  </a:cubicBezTo>
                  <a:cubicBezTo>
                    <a:pt x="3322796" y="170021"/>
                    <a:pt x="3323749" y="167164"/>
                    <a:pt x="3323749" y="165259"/>
                  </a:cubicBezTo>
                  <a:cubicBezTo>
                    <a:pt x="3325654" y="158591"/>
                    <a:pt x="3326606" y="152876"/>
                    <a:pt x="3328511" y="147161"/>
                  </a:cubicBezTo>
                  <a:cubicBezTo>
                    <a:pt x="3331369" y="135731"/>
                    <a:pt x="3334226" y="125254"/>
                    <a:pt x="3336131" y="116681"/>
                  </a:cubicBezTo>
                  <a:cubicBezTo>
                    <a:pt x="3339941" y="99536"/>
                    <a:pt x="3341846" y="90011"/>
                    <a:pt x="3341846" y="90011"/>
                  </a:cubicBezTo>
                  <a:cubicBezTo>
                    <a:pt x="3341846" y="90011"/>
                    <a:pt x="3338036" y="99536"/>
                    <a:pt x="3332321" y="114776"/>
                  </a:cubicBezTo>
                  <a:cubicBezTo>
                    <a:pt x="3329464" y="122396"/>
                    <a:pt x="3325654" y="132874"/>
                    <a:pt x="3321844" y="143351"/>
                  </a:cubicBezTo>
                  <a:cubicBezTo>
                    <a:pt x="3319939" y="149066"/>
                    <a:pt x="3318034" y="154781"/>
                    <a:pt x="3315176" y="161449"/>
                  </a:cubicBezTo>
                  <a:cubicBezTo>
                    <a:pt x="3313271" y="168116"/>
                    <a:pt x="3311366" y="174784"/>
                    <a:pt x="3308509" y="181451"/>
                  </a:cubicBezTo>
                  <a:cubicBezTo>
                    <a:pt x="3308509" y="181451"/>
                    <a:pt x="3308509" y="181451"/>
                    <a:pt x="3308509" y="181451"/>
                  </a:cubicBezTo>
                  <a:cubicBezTo>
                    <a:pt x="3307556" y="179546"/>
                    <a:pt x="3307556" y="178594"/>
                    <a:pt x="3306604" y="176689"/>
                  </a:cubicBezTo>
                  <a:cubicBezTo>
                    <a:pt x="3298031" y="153829"/>
                    <a:pt x="3292316" y="140494"/>
                    <a:pt x="3292316" y="140494"/>
                  </a:cubicBezTo>
                  <a:cubicBezTo>
                    <a:pt x="3292316" y="140494"/>
                    <a:pt x="3297079" y="158591"/>
                    <a:pt x="3305651" y="189071"/>
                  </a:cubicBezTo>
                  <a:cubicBezTo>
                    <a:pt x="3301841" y="201454"/>
                    <a:pt x="3298031" y="213836"/>
                    <a:pt x="3294221" y="227171"/>
                  </a:cubicBezTo>
                  <a:cubicBezTo>
                    <a:pt x="3294221" y="228124"/>
                    <a:pt x="3293269" y="230029"/>
                    <a:pt x="3293269" y="230981"/>
                  </a:cubicBezTo>
                  <a:cubicBezTo>
                    <a:pt x="3293269" y="230029"/>
                    <a:pt x="3292316" y="230029"/>
                    <a:pt x="3292316" y="229076"/>
                  </a:cubicBezTo>
                  <a:cubicBezTo>
                    <a:pt x="3282791" y="209074"/>
                    <a:pt x="3277076" y="197644"/>
                    <a:pt x="3277076" y="197644"/>
                  </a:cubicBezTo>
                  <a:cubicBezTo>
                    <a:pt x="3277076" y="197644"/>
                    <a:pt x="3282791" y="211931"/>
                    <a:pt x="3291364" y="237649"/>
                  </a:cubicBezTo>
                  <a:cubicBezTo>
                    <a:pt x="3289459" y="244316"/>
                    <a:pt x="3287554" y="250984"/>
                    <a:pt x="3285649" y="257651"/>
                  </a:cubicBezTo>
                  <a:cubicBezTo>
                    <a:pt x="3282791" y="253841"/>
                    <a:pt x="3279934" y="249079"/>
                    <a:pt x="3277076" y="246221"/>
                  </a:cubicBezTo>
                  <a:cubicBezTo>
                    <a:pt x="3276124" y="245269"/>
                    <a:pt x="3275171" y="243364"/>
                    <a:pt x="3274219" y="242411"/>
                  </a:cubicBezTo>
                  <a:cubicBezTo>
                    <a:pt x="3276124" y="215741"/>
                    <a:pt x="3277076" y="199549"/>
                    <a:pt x="3277076" y="199549"/>
                  </a:cubicBezTo>
                  <a:cubicBezTo>
                    <a:pt x="3277076" y="199549"/>
                    <a:pt x="3275171" y="206216"/>
                    <a:pt x="3272314" y="217646"/>
                  </a:cubicBezTo>
                  <a:cubicBezTo>
                    <a:pt x="3271361" y="222409"/>
                    <a:pt x="3269456" y="228124"/>
                    <a:pt x="3268504" y="234791"/>
                  </a:cubicBezTo>
                  <a:cubicBezTo>
                    <a:pt x="3265646" y="230029"/>
                    <a:pt x="3261836" y="226219"/>
                    <a:pt x="3258979" y="223361"/>
                  </a:cubicBezTo>
                  <a:cubicBezTo>
                    <a:pt x="3247549" y="210979"/>
                    <a:pt x="3241834" y="203359"/>
                    <a:pt x="3241834" y="203359"/>
                  </a:cubicBezTo>
                  <a:cubicBezTo>
                    <a:pt x="3241834" y="203359"/>
                    <a:pt x="3247549" y="211931"/>
                    <a:pt x="3256121" y="226219"/>
                  </a:cubicBezTo>
                  <a:cubicBezTo>
                    <a:pt x="3259931" y="230981"/>
                    <a:pt x="3262789" y="236696"/>
                    <a:pt x="3266599" y="243364"/>
                  </a:cubicBezTo>
                  <a:cubicBezTo>
                    <a:pt x="3264694" y="250031"/>
                    <a:pt x="3262789" y="256699"/>
                    <a:pt x="3260884" y="265271"/>
                  </a:cubicBezTo>
                  <a:cubicBezTo>
                    <a:pt x="3258979" y="271939"/>
                    <a:pt x="3257074" y="279559"/>
                    <a:pt x="3256121" y="288131"/>
                  </a:cubicBezTo>
                  <a:cubicBezTo>
                    <a:pt x="3256121" y="287179"/>
                    <a:pt x="3256121" y="287179"/>
                    <a:pt x="3256121" y="287179"/>
                  </a:cubicBezTo>
                  <a:cubicBezTo>
                    <a:pt x="3256121" y="287179"/>
                    <a:pt x="3256121" y="288131"/>
                    <a:pt x="3256121" y="289084"/>
                  </a:cubicBezTo>
                  <a:cubicBezTo>
                    <a:pt x="3256121" y="290989"/>
                    <a:pt x="3255169" y="291941"/>
                    <a:pt x="3255169" y="293846"/>
                  </a:cubicBezTo>
                  <a:cubicBezTo>
                    <a:pt x="3254216" y="292894"/>
                    <a:pt x="3254216" y="291941"/>
                    <a:pt x="3253264" y="290036"/>
                  </a:cubicBezTo>
                  <a:cubicBezTo>
                    <a:pt x="3253264" y="284321"/>
                    <a:pt x="3254216" y="280511"/>
                    <a:pt x="3254216" y="280511"/>
                  </a:cubicBezTo>
                  <a:cubicBezTo>
                    <a:pt x="3254216" y="280511"/>
                    <a:pt x="3253264" y="282416"/>
                    <a:pt x="3252311" y="287179"/>
                  </a:cubicBezTo>
                  <a:cubicBezTo>
                    <a:pt x="3248501" y="280511"/>
                    <a:pt x="3246596" y="276701"/>
                    <a:pt x="3246596" y="276701"/>
                  </a:cubicBezTo>
                  <a:cubicBezTo>
                    <a:pt x="3246596" y="276701"/>
                    <a:pt x="3248501" y="281464"/>
                    <a:pt x="3251359" y="290989"/>
                  </a:cubicBezTo>
                  <a:cubicBezTo>
                    <a:pt x="3250406" y="292894"/>
                    <a:pt x="3250406" y="295751"/>
                    <a:pt x="3249454" y="298609"/>
                  </a:cubicBezTo>
                  <a:cubicBezTo>
                    <a:pt x="3248501" y="300514"/>
                    <a:pt x="3248501" y="302419"/>
                    <a:pt x="3247549" y="304324"/>
                  </a:cubicBezTo>
                  <a:cubicBezTo>
                    <a:pt x="3247549" y="302419"/>
                    <a:pt x="3246596" y="301466"/>
                    <a:pt x="3246596" y="301466"/>
                  </a:cubicBezTo>
                  <a:cubicBezTo>
                    <a:pt x="3246596" y="301466"/>
                    <a:pt x="3246596" y="303371"/>
                    <a:pt x="3246596" y="306229"/>
                  </a:cubicBezTo>
                  <a:cubicBezTo>
                    <a:pt x="3245644" y="310039"/>
                    <a:pt x="3244691" y="313849"/>
                    <a:pt x="3243739" y="317659"/>
                  </a:cubicBezTo>
                  <a:cubicBezTo>
                    <a:pt x="3242786" y="312896"/>
                    <a:pt x="3240881" y="308134"/>
                    <a:pt x="3239929" y="304324"/>
                  </a:cubicBezTo>
                  <a:cubicBezTo>
                    <a:pt x="3241834" y="299561"/>
                    <a:pt x="3242786" y="296704"/>
                    <a:pt x="3242786" y="296704"/>
                  </a:cubicBezTo>
                  <a:cubicBezTo>
                    <a:pt x="3242786" y="296704"/>
                    <a:pt x="3241834" y="298609"/>
                    <a:pt x="3238976" y="302419"/>
                  </a:cubicBezTo>
                  <a:cubicBezTo>
                    <a:pt x="3238024" y="299561"/>
                    <a:pt x="3237071" y="296704"/>
                    <a:pt x="3236119" y="293846"/>
                  </a:cubicBezTo>
                  <a:cubicBezTo>
                    <a:pt x="3236119" y="292894"/>
                    <a:pt x="3235166" y="291941"/>
                    <a:pt x="3235166" y="290036"/>
                  </a:cubicBezTo>
                  <a:cubicBezTo>
                    <a:pt x="3238024" y="284321"/>
                    <a:pt x="3239929" y="278606"/>
                    <a:pt x="3241834" y="273844"/>
                  </a:cubicBezTo>
                  <a:cubicBezTo>
                    <a:pt x="3244691" y="267176"/>
                    <a:pt x="3247549" y="261461"/>
                    <a:pt x="3249454" y="256699"/>
                  </a:cubicBezTo>
                  <a:cubicBezTo>
                    <a:pt x="3254216" y="247174"/>
                    <a:pt x="3256121" y="242411"/>
                    <a:pt x="3256121" y="242411"/>
                  </a:cubicBezTo>
                  <a:cubicBezTo>
                    <a:pt x="3256121" y="242411"/>
                    <a:pt x="3252311" y="247174"/>
                    <a:pt x="3245644" y="254794"/>
                  </a:cubicBezTo>
                  <a:cubicBezTo>
                    <a:pt x="3242786" y="258604"/>
                    <a:pt x="3238976" y="263366"/>
                    <a:pt x="3235166" y="270034"/>
                  </a:cubicBezTo>
                  <a:cubicBezTo>
                    <a:pt x="3233261" y="271939"/>
                    <a:pt x="3232309" y="274796"/>
                    <a:pt x="3230404" y="276701"/>
                  </a:cubicBezTo>
                  <a:cubicBezTo>
                    <a:pt x="3230404" y="275749"/>
                    <a:pt x="3229451" y="273844"/>
                    <a:pt x="3229451" y="272891"/>
                  </a:cubicBezTo>
                  <a:cubicBezTo>
                    <a:pt x="3227546" y="266224"/>
                    <a:pt x="3224689" y="260509"/>
                    <a:pt x="3222784" y="253841"/>
                  </a:cubicBezTo>
                  <a:cubicBezTo>
                    <a:pt x="3220879" y="250031"/>
                    <a:pt x="3219926" y="245269"/>
                    <a:pt x="3218021" y="241459"/>
                  </a:cubicBezTo>
                  <a:cubicBezTo>
                    <a:pt x="3218021" y="239554"/>
                    <a:pt x="3218021" y="238601"/>
                    <a:pt x="3218021" y="236696"/>
                  </a:cubicBezTo>
                  <a:cubicBezTo>
                    <a:pt x="3219926" y="226219"/>
                    <a:pt x="3221831" y="215741"/>
                    <a:pt x="3222784" y="206216"/>
                  </a:cubicBezTo>
                  <a:cubicBezTo>
                    <a:pt x="3225641" y="191929"/>
                    <a:pt x="3227546" y="178594"/>
                    <a:pt x="3229451" y="166211"/>
                  </a:cubicBezTo>
                  <a:cubicBezTo>
                    <a:pt x="3231356" y="154781"/>
                    <a:pt x="3233261" y="144304"/>
                    <a:pt x="3235166" y="135731"/>
                  </a:cubicBezTo>
                  <a:cubicBezTo>
                    <a:pt x="3238024" y="118586"/>
                    <a:pt x="3239929" y="109061"/>
                    <a:pt x="3239929" y="109061"/>
                  </a:cubicBezTo>
                  <a:cubicBezTo>
                    <a:pt x="3239929" y="109061"/>
                    <a:pt x="3237071" y="118586"/>
                    <a:pt x="3231356" y="134779"/>
                  </a:cubicBezTo>
                  <a:cubicBezTo>
                    <a:pt x="3226594" y="150971"/>
                    <a:pt x="3218974" y="175736"/>
                    <a:pt x="3212306" y="204311"/>
                  </a:cubicBezTo>
                  <a:cubicBezTo>
                    <a:pt x="3211354" y="208121"/>
                    <a:pt x="3210401" y="211931"/>
                    <a:pt x="3209449" y="215741"/>
                  </a:cubicBezTo>
                  <a:cubicBezTo>
                    <a:pt x="3207544" y="210979"/>
                    <a:pt x="3206591" y="207169"/>
                    <a:pt x="3204686" y="204311"/>
                  </a:cubicBezTo>
                  <a:cubicBezTo>
                    <a:pt x="3204686" y="186214"/>
                    <a:pt x="3203734" y="175736"/>
                    <a:pt x="3203734" y="175736"/>
                  </a:cubicBezTo>
                  <a:cubicBezTo>
                    <a:pt x="3203734" y="175736"/>
                    <a:pt x="3202781" y="187166"/>
                    <a:pt x="3200876" y="206216"/>
                  </a:cubicBezTo>
                  <a:cubicBezTo>
                    <a:pt x="3199924" y="215741"/>
                    <a:pt x="3198019" y="227171"/>
                    <a:pt x="3196114" y="240506"/>
                  </a:cubicBezTo>
                  <a:cubicBezTo>
                    <a:pt x="3196114" y="241459"/>
                    <a:pt x="3196114" y="242411"/>
                    <a:pt x="3195161" y="243364"/>
                  </a:cubicBezTo>
                  <a:cubicBezTo>
                    <a:pt x="3195161" y="234791"/>
                    <a:pt x="3196114" y="226219"/>
                    <a:pt x="3196114" y="217646"/>
                  </a:cubicBezTo>
                  <a:cubicBezTo>
                    <a:pt x="3197066" y="204311"/>
                    <a:pt x="3197066" y="191929"/>
                    <a:pt x="3198019" y="180499"/>
                  </a:cubicBezTo>
                  <a:cubicBezTo>
                    <a:pt x="3198971" y="169069"/>
                    <a:pt x="3198971" y="159544"/>
                    <a:pt x="3199924" y="151924"/>
                  </a:cubicBezTo>
                  <a:cubicBezTo>
                    <a:pt x="3200876" y="135731"/>
                    <a:pt x="3200876" y="127159"/>
                    <a:pt x="3200876" y="127159"/>
                  </a:cubicBezTo>
                  <a:cubicBezTo>
                    <a:pt x="3200876" y="127159"/>
                    <a:pt x="3198971" y="135731"/>
                    <a:pt x="3195161" y="151924"/>
                  </a:cubicBezTo>
                  <a:cubicBezTo>
                    <a:pt x="3192304" y="168116"/>
                    <a:pt x="3187541" y="190976"/>
                    <a:pt x="3184684" y="217646"/>
                  </a:cubicBezTo>
                  <a:cubicBezTo>
                    <a:pt x="3183731" y="223361"/>
                    <a:pt x="3182779" y="230029"/>
                    <a:pt x="3181826" y="235744"/>
                  </a:cubicBezTo>
                  <a:cubicBezTo>
                    <a:pt x="3180874" y="233839"/>
                    <a:pt x="3179921" y="232886"/>
                    <a:pt x="3179921" y="231934"/>
                  </a:cubicBezTo>
                  <a:cubicBezTo>
                    <a:pt x="3179921" y="227171"/>
                    <a:pt x="3179921" y="224314"/>
                    <a:pt x="3179921" y="224314"/>
                  </a:cubicBezTo>
                  <a:cubicBezTo>
                    <a:pt x="3179921" y="224314"/>
                    <a:pt x="3179921" y="226219"/>
                    <a:pt x="3178969" y="230029"/>
                  </a:cubicBezTo>
                  <a:cubicBezTo>
                    <a:pt x="3178016" y="228124"/>
                    <a:pt x="3177064" y="227171"/>
                    <a:pt x="3177064" y="227171"/>
                  </a:cubicBezTo>
                  <a:cubicBezTo>
                    <a:pt x="3177064" y="227171"/>
                    <a:pt x="3178016" y="229076"/>
                    <a:pt x="3178016" y="231934"/>
                  </a:cubicBezTo>
                  <a:cubicBezTo>
                    <a:pt x="3177064" y="236696"/>
                    <a:pt x="3176111" y="243364"/>
                    <a:pt x="3174206" y="250984"/>
                  </a:cubicBezTo>
                  <a:cubicBezTo>
                    <a:pt x="3173254" y="258604"/>
                    <a:pt x="3171349" y="267176"/>
                    <a:pt x="3170396" y="277654"/>
                  </a:cubicBezTo>
                  <a:cubicBezTo>
                    <a:pt x="3170396" y="276701"/>
                    <a:pt x="3170396" y="276701"/>
                    <a:pt x="3169444" y="275749"/>
                  </a:cubicBezTo>
                  <a:cubicBezTo>
                    <a:pt x="3168491" y="254794"/>
                    <a:pt x="3165634" y="234791"/>
                    <a:pt x="3163729" y="215741"/>
                  </a:cubicBezTo>
                  <a:cubicBezTo>
                    <a:pt x="3163729" y="212884"/>
                    <a:pt x="3162776" y="210026"/>
                    <a:pt x="3162776" y="207169"/>
                  </a:cubicBezTo>
                  <a:cubicBezTo>
                    <a:pt x="3162776" y="206216"/>
                    <a:pt x="3163729" y="204311"/>
                    <a:pt x="3163729" y="203359"/>
                  </a:cubicBezTo>
                  <a:cubicBezTo>
                    <a:pt x="3169444" y="174784"/>
                    <a:pt x="3172301" y="150019"/>
                    <a:pt x="3174206" y="132874"/>
                  </a:cubicBezTo>
                  <a:cubicBezTo>
                    <a:pt x="3176111" y="115729"/>
                    <a:pt x="3178016" y="106204"/>
                    <a:pt x="3178016" y="106204"/>
                  </a:cubicBezTo>
                  <a:cubicBezTo>
                    <a:pt x="3178016" y="106204"/>
                    <a:pt x="3175159" y="115729"/>
                    <a:pt x="3170396" y="131921"/>
                  </a:cubicBezTo>
                  <a:cubicBezTo>
                    <a:pt x="3167539" y="143351"/>
                    <a:pt x="3162776" y="159544"/>
                    <a:pt x="3158014" y="177641"/>
                  </a:cubicBezTo>
                  <a:cubicBezTo>
                    <a:pt x="3157061" y="171926"/>
                    <a:pt x="3156109" y="165259"/>
                    <a:pt x="3154204" y="159544"/>
                  </a:cubicBezTo>
                  <a:cubicBezTo>
                    <a:pt x="3152299" y="150971"/>
                    <a:pt x="3150394" y="142399"/>
                    <a:pt x="3149441" y="134779"/>
                  </a:cubicBezTo>
                  <a:cubicBezTo>
                    <a:pt x="3147536" y="127159"/>
                    <a:pt x="3145631" y="119539"/>
                    <a:pt x="3143726" y="112871"/>
                  </a:cubicBezTo>
                  <a:cubicBezTo>
                    <a:pt x="3139916" y="99536"/>
                    <a:pt x="3137059" y="87154"/>
                    <a:pt x="3133249" y="77629"/>
                  </a:cubicBezTo>
                  <a:cubicBezTo>
                    <a:pt x="3126581" y="58579"/>
                    <a:pt x="3122771" y="47149"/>
                    <a:pt x="3122771" y="47149"/>
                  </a:cubicBezTo>
                  <a:cubicBezTo>
                    <a:pt x="3122771" y="47149"/>
                    <a:pt x="3125629" y="58579"/>
                    <a:pt x="3129439" y="78581"/>
                  </a:cubicBezTo>
                  <a:cubicBezTo>
                    <a:pt x="3132296" y="88106"/>
                    <a:pt x="3134201" y="100489"/>
                    <a:pt x="3136106" y="114776"/>
                  </a:cubicBezTo>
                  <a:cubicBezTo>
                    <a:pt x="3137059" y="121444"/>
                    <a:pt x="3138964" y="129064"/>
                    <a:pt x="3139916" y="136684"/>
                  </a:cubicBezTo>
                  <a:cubicBezTo>
                    <a:pt x="3140869" y="144304"/>
                    <a:pt x="3141821" y="152876"/>
                    <a:pt x="3142774" y="161449"/>
                  </a:cubicBezTo>
                  <a:cubicBezTo>
                    <a:pt x="3145631" y="177641"/>
                    <a:pt x="3146584" y="195739"/>
                    <a:pt x="3147536" y="213836"/>
                  </a:cubicBezTo>
                  <a:cubicBezTo>
                    <a:pt x="3147536" y="214789"/>
                    <a:pt x="3146584" y="215741"/>
                    <a:pt x="3146584" y="217646"/>
                  </a:cubicBezTo>
                  <a:cubicBezTo>
                    <a:pt x="3145631" y="214789"/>
                    <a:pt x="3144679" y="211931"/>
                    <a:pt x="3143726" y="210026"/>
                  </a:cubicBezTo>
                  <a:cubicBezTo>
                    <a:pt x="3141821" y="205264"/>
                    <a:pt x="3139916" y="201454"/>
                    <a:pt x="3138964" y="196691"/>
                  </a:cubicBezTo>
                  <a:cubicBezTo>
                    <a:pt x="3137059" y="190024"/>
                    <a:pt x="3136106" y="184309"/>
                    <a:pt x="3134201" y="179546"/>
                  </a:cubicBezTo>
                  <a:cubicBezTo>
                    <a:pt x="3129439" y="164306"/>
                    <a:pt x="3126581" y="155734"/>
                    <a:pt x="3126581" y="155734"/>
                  </a:cubicBezTo>
                  <a:cubicBezTo>
                    <a:pt x="3126581" y="155734"/>
                    <a:pt x="3127534" y="161449"/>
                    <a:pt x="3129439" y="172879"/>
                  </a:cubicBezTo>
                  <a:cubicBezTo>
                    <a:pt x="3125629" y="164306"/>
                    <a:pt x="3121819" y="155734"/>
                    <a:pt x="3118961" y="150019"/>
                  </a:cubicBezTo>
                  <a:cubicBezTo>
                    <a:pt x="3116104" y="144304"/>
                    <a:pt x="3114199" y="139541"/>
                    <a:pt x="3112294" y="136684"/>
                  </a:cubicBezTo>
                  <a:cubicBezTo>
                    <a:pt x="3108484" y="128111"/>
                    <a:pt x="3105626" y="120491"/>
                    <a:pt x="3102769" y="113824"/>
                  </a:cubicBezTo>
                  <a:cubicBezTo>
                    <a:pt x="3095149" y="96679"/>
                    <a:pt x="3090386" y="87154"/>
                    <a:pt x="3090386" y="87154"/>
                  </a:cubicBezTo>
                  <a:cubicBezTo>
                    <a:pt x="3090386" y="87154"/>
                    <a:pt x="3093244" y="97631"/>
                    <a:pt x="3099911" y="114776"/>
                  </a:cubicBezTo>
                  <a:cubicBezTo>
                    <a:pt x="3102769" y="123349"/>
                    <a:pt x="3105626" y="133826"/>
                    <a:pt x="3109436" y="146209"/>
                  </a:cubicBezTo>
                  <a:cubicBezTo>
                    <a:pt x="3111341" y="152876"/>
                    <a:pt x="3113246" y="159544"/>
                    <a:pt x="3115151" y="167164"/>
                  </a:cubicBezTo>
                  <a:cubicBezTo>
                    <a:pt x="3111341" y="159544"/>
                    <a:pt x="3109436" y="155734"/>
                    <a:pt x="3109436" y="155734"/>
                  </a:cubicBezTo>
                  <a:cubicBezTo>
                    <a:pt x="3109436" y="155734"/>
                    <a:pt x="3111341" y="163354"/>
                    <a:pt x="3116104" y="176689"/>
                  </a:cubicBezTo>
                  <a:cubicBezTo>
                    <a:pt x="3118009" y="181451"/>
                    <a:pt x="3119914" y="188119"/>
                    <a:pt x="3121819" y="194786"/>
                  </a:cubicBezTo>
                  <a:cubicBezTo>
                    <a:pt x="3122771" y="200501"/>
                    <a:pt x="3124676" y="207169"/>
                    <a:pt x="3125629" y="213836"/>
                  </a:cubicBezTo>
                  <a:cubicBezTo>
                    <a:pt x="3124676" y="214789"/>
                    <a:pt x="3124676" y="215741"/>
                    <a:pt x="3123724" y="215741"/>
                  </a:cubicBezTo>
                  <a:cubicBezTo>
                    <a:pt x="3123724" y="212884"/>
                    <a:pt x="3122771" y="210979"/>
                    <a:pt x="3122771" y="210979"/>
                  </a:cubicBezTo>
                  <a:cubicBezTo>
                    <a:pt x="3122771" y="210979"/>
                    <a:pt x="3122771" y="212884"/>
                    <a:pt x="3122771" y="216694"/>
                  </a:cubicBezTo>
                  <a:cubicBezTo>
                    <a:pt x="3119914" y="219551"/>
                    <a:pt x="3117056" y="223361"/>
                    <a:pt x="3113246" y="228124"/>
                  </a:cubicBezTo>
                  <a:cubicBezTo>
                    <a:pt x="3113246" y="228124"/>
                    <a:pt x="3113246" y="228124"/>
                    <a:pt x="3113246" y="228124"/>
                  </a:cubicBezTo>
                  <a:cubicBezTo>
                    <a:pt x="3112294" y="213836"/>
                    <a:pt x="3111341" y="201454"/>
                    <a:pt x="3110389" y="191929"/>
                  </a:cubicBezTo>
                  <a:cubicBezTo>
                    <a:pt x="3109436" y="178594"/>
                    <a:pt x="3108484" y="171926"/>
                    <a:pt x="3108484" y="171926"/>
                  </a:cubicBezTo>
                  <a:cubicBezTo>
                    <a:pt x="3108484" y="171926"/>
                    <a:pt x="3107531" y="179546"/>
                    <a:pt x="3106579" y="192881"/>
                  </a:cubicBezTo>
                  <a:cubicBezTo>
                    <a:pt x="3105626" y="202406"/>
                    <a:pt x="3105626" y="213836"/>
                    <a:pt x="3104674" y="228124"/>
                  </a:cubicBezTo>
                  <a:cubicBezTo>
                    <a:pt x="3104674" y="228124"/>
                    <a:pt x="3104674" y="227171"/>
                    <a:pt x="3104674" y="227171"/>
                  </a:cubicBezTo>
                  <a:cubicBezTo>
                    <a:pt x="3099911" y="214789"/>
                    <a:pt x="3097054" y="208121"/>
                    <a:pt x="3097054" y="208121"/>
                  </a:cubicBezTo>
                  <a:cubicBezTo>
                    <a:pt x="3097054" y="208121"/>
                    <a:pt x="3098006" y="215741"/>
                    <a:pt x="3100864" y="228124"/>
                  </a:cubicBezTo>
                  <a:cubicBezTo>
                    <a:pt x="3101816" y="232886"/>
                    <a:pt x="3102769" y="238601"/>
                    <a:pt x="3103721" y="244316"/>
                  </a:cubicBezTo>
                  <a:cubicBezTo>
                    <a:pt x="3100864" y="248126"/>
                    <a:pt x="3098959" y="251936"/>
                    <a:pt x="3096101" y="255746"/>
                  </a:cubicBezTo>
                  <a:cubicBezTo>
                    <a:pt x="3093244" y="260509"/>
                    <a:pt x="3090386" y="264319"/>
                    <a:pt x="3087529" y="270034"/>
                  </a:cubicBezTo>
                  <a:cubicBezTo>
                    <a:pt x="3085624" y="263366"/>
                    <a:pt x="3083719" y="257651"/>
                    <a:pt x="3082766" y="252889"/>
                  </a:cubicBezTo>
                  <a:cubicBezTo>
                    <a:pt x="3078956" y="241459"/>
                    <a:pt x="3077051" y="233839"/>
                    <a:pt x="3077051" y="233839"/>
                  </a:cubicBezTo>
                  <a:cubicBezTo>
                    <a:pt x="3077051" y="233839"/>
                    <a:pt x="3078004" y="240506"/>
                    <a:pt x="3078956" y="252889"/>
                  </a:cubicBezTo>
                  <a:cubicBezTo>
                    <a:pt x="3078956" y="256699"/>
                    <a:pt x="3079909" y="260509"/>
                    <a:pt x="3079909" y="264319"/>
                  </a:cubicBezTo>
                  <a:cubicBezTo>
                    <a:pt x="3078956" y="261461"/>
                    <a:pt x="3078004" y="258604"/>
                    <a:pt x="3077051" y="255746"/>
                  </a:cubicBezTo>
                  <a:cubicBezTo>
                    <a:pt x="3076099" y="252889"/>
                    <a:pt x="3075146" y="250984"/>
                    <a:pt x="3074194" y="248126"/>
                  </a:cubicBezTo>
                  <a:cubicBezTo>
                    <a:pt x="3074194" y="246221"/>
                    <a:pt x="3074194" y="244316"/>
                    <a:pt x="3074194" y="242411"/>
                  </a:cubicBezTo>
                  <a:cubicBezTo>
                    <a:pt x="3074194" y="237649"/>
                    <a:pt x="3075146" y="232886"/>
                    <a:pt x="3075146" y="229076"/>
                  </a:cubicBezTo>
                  <a:cubicBezTo>
                    <a:pt x="3076099" y="226219"/>
                    <a:pt x="3077051" y="223361"/>
                    <a:pt x="3077051" y="220504"/>
                  </a:cubicBezTo>
                  <a:cubicBezTo>
                    <a:pt x="3080861" y="208121"/>
                    <a:pt x="3082766" y="197644"/>
                    <a:pt x="3086576" y="189071"/>
                  </a:cubicBezTo>
                  <a:cubicBezTo>
                    <a:pt x="3092291" y="171926"/>
                    <a:pt x="3096101" y="161449"/>
                    <a:pt x="3096101" y="161449"/>
                  </a:cubicBezTo>
                  <a:cubicBezTo>
                    <a:pt x="3096101" y="161449"/>
                    <a:pt x="3091339" y="170974"/>
                    <a:pt x="3083719" y="188119"/>
                  </a:cubicBezTo>
                  <a:cubicBezTo>
                    <a:pt x="3079909" y="196691"/>
                    <a:pt x="3076099" y="207169"/>
                    <a:pt x="3071336" y="218599"/>
                  </a:cubicBezTo>
                  <a:cubicBezTo>
                    <a:pt x="3070384" y="220504"/>
                    <a:pt x="3069431" y="222409"/>
                    <a:pt x="3068479" y="224314"/>
                  </a:cubicBezTo>
                  <a:cubicBezTo>
                    <a:pt x="3068479" y="221456"/>
                    <a:pt x="3068479" y="218599"/>
                    <a:pt x="3068479" y="216694"/>
                  </a:cubicBezTo>
                  <a:cubicBezTo>
                    <a:pt x="3068479" y="213836"/>
                    <a:pt x="3069431" y="211931"/>
                    <a:pt x="3069431" y="209074"/>
                  </a:cubicBezTo>
                  <a:cubicBezTo>
                    <a:pt x="3070384" y="198596"/>
                    <a:pt x="3071336" y="189071"/>
                    <a:pt x="3072289" y="181451"/>
                  </a:cubicBezTo>
                  <a:cubicBezTo>
                    <a:pt x="3073241" y="166211"/>
                    <a:pt x="3073241" y="157639"/>
                    <a:pt x="3073241" y="157639"/>
                  </a:cubicBezTo>
                  <a:cubicBezTo>
                    <a:pt x="3073241" y="157639"/>
                    <a:pt x="3071336" y="166211"/>
                    <a:pt x="3067526" y="180499"/>
                  </a:cubicBezTo>
                  <a:cubicBezTo>
                    <a:pt x="3067526" y="181451"/>
                    <a:pt x="3067526" y="182404"/>
                    <a:pt x="3066574" y="183356"/>
                  </a:cubicBezTo>
                  <a:cubicBezTo>
                    <a:pt x="3065621" y="169069"/>
                    <a:pt x="3065621" y="157639"/>
                    <a:pt x="3064669" y="148114"/>
                  </a:cubicBezTo>
                  <a:cubicBezTo>
                    <a:pt x="3064669" y="146209"/>
                    <a:pt x="3064669" y="145256"/>
                    <a:pt x="3064669" y="145256"/>
                  </a:cubicBezTo>
                  <a:cubicBezTo>
                    <a:pt x="3064669" y="145256"/>
                    <a:pt x="3064669" y="145256"/>
                    <a:pt x="3064669" y="146209"/>
                  </a:cubicBezTo>
                  <a:cubicBezTo>
                    <a:pt x="3063716" y="136684"/>
                    <a:pt x="3063716" y="131921"/>
                    <a:pt x="3063716" y="131921"/>
                  </a:cubicBezTo>
                  <a:cubicBezTo>
                    <a:pt x="3063716" y="131921"/>
                    <a:pt x="3061811" y="148114"/>
                    <a:pt x="3058954" y="174784"/>
                  </a:cubicBezTo>
                  <a:cubicBezTo>
                    <a:pt x="3058001" y="179546"/>
                    <a:pt x="3057049" y="185261"/>
                    <a:pt x="3056096" y="190976"/>
                  </a:cubicBezTo>
                  <a:cubicBezTo>
                    <a:pt x="3055144" y="193834"/>
                    <a:pt x="3055144" y="197644"/>
                    <a:pt x="3054191" y="201454"/>
                  </a:cubicBezTo>
                  <a:cubicBezTo>
                    <a:pt x="3052286" y="196691"/>
                    <a:pt x="3050381" y="192881"/>
                    <a:pt x="3049429" y="189071"/>
                  </a:cubicBezTo>
                  <a:cubicBezTo>
                    <a:pt x="3049429" y="189071"/>
                    <a:pt x="3049429" y="189071"/>
                    <a:pt x="3049429" y="188119"/>
                  </a:cubicBezTo>
                  <a:cubicBezTo>
                    <a:pt x="3052286" y="174784"/>
                    <a:pt x="3053239" y="162401"/>
                    <a:pt x="3056096" y="151924"/>
                  </a:cubicBezTo>
                  <a:cubicBezTo>
                    <a:pt x="3060859" y="131921"/>
                    <a:pt x="3062764" y="120491"/>
                    <a:pt x="3062764" y="120491"/>
                  </a:cubicBezTo>
                  <a:cubicBezTo>
                    <a:pt x="3062764" y="120491"/>
                    <a:pt x="3058954" y="130969"/>
                    <a:pt x="3052286" y="150971"/>
                  </a:cubicBezTo>
                  <a:cubicBezTo>
                    <a:pt x="3048476" y="160496"/>
                    <a:pt x="3045619" y="172879"/>
                    <a:pt x="3041809" y="186214"/>
                  </a:cubicBezTo>
                  <a:cubicBezTo>
                    <a:pt x="3039904" y="192881"/>
                    <a:pt x="3037999" y="200501"/>
                    <a:pt x="3036094" y="208121"/>
                  </a:cubicBezTo>
                  <a:cubicBezTo>
                    <a:pt x="3035141" y="210979"/>
                    <a:pt x="3035141" y="213836"/>
                    <a:pt x="3034189" y="215741"/>
                  </a:cubicBezTo>
                  <a:cubicBezTo>
                    <a:pt x="3033236" y="211931"/>
                    <a:pt x="3032284" y="209074"/>
                    <a:pt x="3032284" y="205264"/>
                  </a:cubicBezTo>
                  <a:cubicBezTo>
                    <a:pt x="3038951" y="181451"/>
                    <a:pt x="3044666" y="162401"/>
                    <a:pt x="3048476" y="148114"/>
                  </a:cubicBezTo>
                  <a:cubicBezTo>
                    <a:pt x="3053239" y="131921"/>
                    <a:pt x="3057049" y="123349"/>
                    <a:pt x="3057049" y="123349"/>
                  </a:cubicBezTo>
                  <a:cubicBezTo>
                    <a:pt x="3057049" y="123349"/>
                    <a:pt x="3056096" y="125254"/>
                    <a:pt x="3054191" y="129064"/>
                  </a:cubicBezTo>
                  <a:cubicBezTo>
                    <a:pt x="3052286" y="132874"/>
                    <a:pt x="3049429" y="138589"/>
                    <a:pt x="3045619" y="146209"/>
                  </a:cubicBezTo>
                  <a:cubicBezTo>
                    <a:pt x="3040856" y="155734"/>
                    <a:pt x="3035141" y="169069"/>
                    <a:pt x="3029426" y="184309"/>
                  </a:cubicBezTo>
                  <a:cubicBezTo>
                    <a:pt x="3029426" y="177641"/>
                    <a:pt x="3028474" y="171926"/>
                    <a:pt x="3029426" y="167164"/>
                  </a:cubicBezTo>
                  <a:cubicBezTo>
                    <a:pt x="3030379" y="150019"/>
                    <a:pt x="3030379" y="140494"/>
                    <a:pt x="3030379" y="140494"/>
                  </a:cubicBezTo>
                  <a:cubicBezTo>
                    <a:pt x="3030379" y="140494"/>
                    <a:pt x="3028474" y="150019"/>
                    <a:pt x="3025616" y="166211"/>
                  </a:cubicBezTo>
                  <a:cubicBezTo>
                    <a:pt x="3023711" y="174784"/>
                    <a:pt x="3023711" y="184309"/>
                    <a:pt x="3022759" y="196691"/>
                  </a:cubicBezTo>
                  <a:cubicBezTo>
                    <a:pt x="3022759" y="198596"/>
                    <a:pt x="3022759" y="200501"/>
                    <a:pt x="3022759" y="202406"/>
                  </a:cubicBezTo>
                  <a:cubicBezTo>
                    <a:pt x="3021806" y="205264"/>
                    <a:pt x="3020854" y="208121"/>
                    <a:pt x="3019901" y="210979"/>
                  </a:cubicBezTo>
                  <a:cubicBezTo>
                    <a:pt x="3017044" y="218599"/>
                    <a:pt x="3014186" y="226219"/>
                    <a:pt x="3011329" y="234791"/>
                  </a:cubicBezTo>
                  <a:cubicBezTo>
                    <a:pt x="3009424" y="230981"/>
                    <a:pt x="3008471" y="228124"/>
                    <a:pt x="3007519" y="226219"/>
                  </a:cubicBezTo>
                  <a:cubicBezTo>
                    <a:pt x="3009424" y="219551"/>
                    <a:pt x="3011329" y="215741"/>
                    <a:pt x="3011329" y="215741"/>
                  </a:cubicBezTo>
                  <a:cubicBezTo>
                    <a:pt x="3011329" y="215741"/>
                    <a:pt x="3009424" y="218599"/>
                    <a:pt x="3006566" y="222409"/>
                  </a:cubicBezTo>
                  <a:cubicBezTo>
                    <a:pt x="3004661" y="215741"/>
                    <a:pt x="3003709" y="209074"/>
                    <a:pt x="3001804" y="202406"/>
                  </a:cubicBezTo>
                  <a:cubicBezTo>
                    <a:pt x="3001804" y="200501"/>
                    <a:pt x="3000851" y="199549"/>
                    <a:pt x="3000851" y="197644"/>
                  </a:cubicBezTo>
                  <a:cubicBezTo>
                    <a:pt x="3001804" y="194786"/>
                    <a:pt x="3002756" y="191929"/>
                    <a:pt x="3003709" y="189071"/>
                  </a:cubicBezTo>
                  <a:cubicBezTo>
                    <a:pt x="3006566" y="179546"/>
                    <a:pt x="3008471" y="170974"/>
                    <a:pt x="3011329" y="164306"/>
                  </a:cubicBezTo>
                  <a:cubicBezTo>
                    <a:pt x="3016091" y="150971"/>
                    <a:pt x="3018949" y="142399"/>
                    <a:pt x="3018949" y="142399"/>
                  </a:cubicBezTo>
                  <a:cubicBezTo>
                    <a:pt x="3018949" y="142399"/>
                    <a:pt x="3015139" y="150019"/>
                    <a:pt x="3007519" y="162401"/>
                  </a:cubicBezTo>
                  <a:cubicBezTo>
                    <a:pt x="3004661" y="168116"/>
                    <a:pt x="3001804" y="174784"/>
                    <a:pt x="2997994" y="182404"/>
                  </a:cubicBezTo>
                  <a:cubicBezTo>
                    <a:pt x="2997041" y="177641"/>
                    <a:pt x="2996089" y="172879"/>
                    <a:pt x="2995136" y="169069"/>
                  </a:cubicBezTo>
                  <a:cubicBezTo>
                    <a:pt x="3002756" y="140494"/>
                    <a:pt x="3009424" y="117634"/>
                    <a:pt x="3014186" y="100489"/>
                  </a:cubicBezTo>
                  <a:cubicBezTo>
                    <a:pt x="3017044" y="90011"/>
                    <a:pt x="3019901" y="82391"/>
                    <a:pt x="3021806" y="76676"/>
                  </a:cubicBezTo>
                  <a:cubicBezTo>
                    <a:pt x="3023711" y="70961"/>
                    <a:pt x="3024664" y="68104"/>
                    <a:pt x="3024664" y="68104"/>
                  </a:cubicBezTo>
                  <a:cubicBezTo>
                    <a:pt x="3024664" y="68104"/>
                    <a:pt x="3023711" y="70961"/>
                    <a:pt x="3020854" y="75724"/>
                  </a:cubicBezTo>
                  <a:cubicBezTo>
                    <a:pt x="3017996" y="80486"/>
                    <a:pt x="3015139" y="88106"/>
                    <a:pt x="3010376" y="98584"/>
                  </a:cubicBezTo>
                  <a:cubicBezTo>
                    <a:pt x="3006566" y="108109"/>
                    <a:pt x="3001804" y="120491"/>
                    <a:pt x="2996089" y="134779"/>
                  </a:cubicBezTo>
                  <a:cubicBezTo>
                    <a:pt x="2994184" y="139541"/>
                    <a:pt x="2993231" y="143351"/>
                    <a:pt x="2991326" y="148114"/>
                  </a:cubicBezTo>
                  <a:cubicBezTo>
                    <a:pt x="2989421" y="138589"/>
                    <a:pt x="2988469" y="130016"/>
                    <a:pt x="2987516" y="122396"/>
                  </a:cubicBezTo>
                  <a:cubicBezTo>
                    <a:pt x="2985611" y="103346"/>
                    <a:pt x="2984659" y="91916"/>
                    <a:pt x="2984659" y="91916"/>
                  </a:cubicBezTo>
                  <a:cubicBezTo>
                    <a:pt x="2984659" y="91916"/>
                    <a:pt x="2984659" y="103346"/>
                    <a:pt x="2983706" y="122396"/>
                  </a:cubicBezTo>
                  <a:cubicBezTo>
                    <a:pt x="2983706" y="131921"/>
                    <a:pt x="2984659" y="144304"/>
                    <a:pt x="2985611" y="157639"/>
                  </a:cubicBezTo>
                  <a:cubicBezTo>
                    <a:pt x="2985611" y="159544"/>
                    <a:pt x="2985611" y="161449"/>
                    <a:pt x="2985611" y="163354"/>
                  </a:cubicBezTo>
                  <a:cubicBezTo>
                    <a:pt x="2983706" y="169069"/>
                    <a:pt x="2981801" y="175736"/>
                    <a:pt x="2978944" y="182404"/>
                  </a:cubicBezTo>
                  <a:cubicBezTo>
                    <a:pt x="2973229" y="199549"/>
                    <a:pt x="2967514" y="218599"/>
                    <a:pt x="2960846" y="238601"/>
                  </a:cubicBezTo>
                  <a:cubicBezTo>
                    <a:pt x="2959894" y="236696"/>
                    <a:pt x="2959894" y="234791"/>
                    <a:pt x="2959894" y="234791"/>
                  </a:cubicBezTo>
                  <a:cubicBezTo>
                    <a:pt x="2959894" y="234791"/>
                    <a:pt x="2959894" y="236696"/>
                    <a:pt x="2960846" y="239554"/>
                  </a:cubicBezTo>
                  <a:cubicBezTo>
                    <a:pt x="2957036" y="250984"/>
                    <a:pt x="2954179" y="262414"/>
                    <a:pt x="2950369" y="274796"/>
                  </a:cubicBezTo>
                  <a:cubicBezTo>
                    <a:pt x="2951321" y="268129"/>
                    <a:pt x="2952274" y="264319"/>
                    <a:pt x="2952274" y="264319"/>
                  </a:cubicBezTo>
                  <a:cubicBezTo>
                    <a:pt x="2952274" y="264319"/>
                    <a:pt x="2949416" y="271939"/>
                    <a:pt x="2944654" y="284321"/>
                  </a:cubicBezTo>
                  <a:cubicBezTo>
                    <a:pt x="2944654" y="284321"/>
                    <a:pt x="2944654" y="283369"/>
                    <a:pt x="2944654" y="283369"/>
                  </a:cubicBezTo>
                  <a:cubicBezTo>
                    <a:pt x="2944654" y="281464"/>
                    <a:pt x="2944654" y="279559"/>
                    <a:pt x="2945606" y="277654"/>
                  </a:cubicBezTo>
                  <a:cubicBezTo>
                    <a:pt x="2947511" y="263366"/>
                    <a:pt x="2948464" y="250984"/>
                    <a:pt x="2949416" y="238601"/>
                  </a:cubicBezTo>
                  <a:cubicBezTo>
                    <a:pt x="2950369" y="232886"/>
                    <a:pt x="2950369" y="226219"/>
                    <a:pt x="2951321" y="221456"/>
                  </a:cubicBezTo>
                  <a:cubicBezTo>
                    <a:pt x="2952274" y="215741"/>
                    <a:pt x="2953226" y="210979"/>
                    <a:pt x="2953226" y="205264"/>
                  </a:cubicBezTo>
                  <a:cubicBezTo>
                    <a:pt x="2954179" y="195739"/>
                    <a:pt x="2955131" y="186214"/>
                    <a:pt x="2956084" y="179546"/>
                  </a:cubicBezTo>
                  <a:cubicBezTo>
                    <a:pt x="2957989" y="165259"/>
                    <a:pt x="2958941" y="156686"/>
                    <a:pt x="2958941" y="156686"/>
                  </a:cubicBezTo>
                  <a:cubicBezTo>
                    <a:pt x="2958941" y="156686"/>
                    <a:pt x="2957036" y="164306"/>
                    <a:pt x="2952274" y="178594"/>
                  </a:cubicBezTo>
                  <a:cubicBezTo>
                    <a:pt x="2950369" y="185261"/>
                    <a:pt x="2948464" y="193834"/>
                    <a:pt x="2945606" y="203359"/>
                  </a:cubicBezTo>
                  <a:cubicBezTo>
                    <a:pt x="2944654" y="208121"/>
                    <a:pt x="2942749" y="212884"/>
                    <a:pt x="2941796" y="218599"/>
                  </a:cubicBezTo>
                  <a:cubicBezTo>
                    <a:pt x="2940844" y="224314"/>
                    <a:pt x="2939891" y="230029"/>
                    <a:pt x="2937986" y="235744"/>
                  </a:cubicBezTo>
                  <a:cubicBezTo>
                    <a:pt x="2936081" y="246221"/>
                    <a:pt x="2933224" y="257651"/>
                    <a:pt x="2931319" y="270034"/>
                  </a:cubicBezTo>
                  <a:cubicBezTo>
                    <a:pt x="2930366" y="266224"/>
                    <a:pt x="2930366" y="263366"/>
                    <a:pt x="2929414" y="260509"/>
                  </a:cubicBezTo>
                  <a:cubicBezTo>
                    <a:pt x="2929414" y="258604"/>
                    <a:pt x="2928461" y="257651"/>
                    <a:pt x="2928461" y="256699"/>
                  </a:cubicBezTo>
                  <a:cubicBezTo>
                    <a:pt x="2930366" y="253841"/>
                    <a:pt x="2931319" y="251936"/>
                    <a:pt x="2931319" y="251936"/>
                  </a:cubicBezTo>
                  <a:cubicBezTo>
                    <a:pt x="2931319" y="251936"/>
                    <a:pt x="2930366" y="252889"/>
                    <a:pt x="2927509" y="254794"/>
                  </a:cubicBezTo>
                  <a:cubicBezTo>
                    <a:pt x="2926556" y="251936"/>
                    <a:pt x="2925604" y="249079"/>
                    <a:pt x="2925604" y="247174"/>
                  </a:cubicBezTo>
                  <a:cubicBezTo>
                    <a:pt x="2929414" y="237649"/>
                    <a:pt x="2931319" y="231934"/>
                    <a:pt x="2931319" y="231934"/>
                  </a:cubicBezTo>
                  <a:cubicBezTo>
                    <a:pt x="2931319" y="231934"/>
                    <a:pt x="2928461" y="235744"/>
                    <a:pt x="2924651" y="243364"/>
                  </a:cubicBezTo>
                  <a:cubicBezTo>
                    <a:pt x="2923699" y="241459"/>
                    <a:pt x="2923699" y="239554"/>
                    <a:pt x="2922746" y="237649"/>
                  </a:cubicBezTo>
                  <a:lnTo>
                    <a:pt x="2922746" y="236696"/>
                  </a:lnTo>
                  <a:lnTo>
                    <a:pt x="2921794" y="236696"/>
                  </a:lnTo>
                  <a:cubicBezTo>
                    <a:pt x="2919889" y="236696"/>
                    <a:pt x="2917984" y="236696"/>
                    <a:pt x="2916079" y="236696"/>
                  </a:cubicBezTo>
                  <a:lnTo>
                    <a:pt x="2916079" y="236696"/>
                  </a:lnTo>
                  <a:cubicBezTo>
                    <a:pt x="2928461" y="200501"/>
                    <a:pt x="2935129" y="176689"/>
                    <a:pt x="2935129" y="176689"/>
                  </a:cubicBezTo>
                  <a:cubicBezTo>
                    <a:pt x="2935129" y="176689"/>
                    <a:pt x="2924651" y="196691"/>
                    <a:pt x="2909411" y="230029"/>
                  </a:cubicBezTo>
                  <a:cubicBezTo>
                    <a:pt x="2907506" y="222409"/>
                    <a:pt x="2904649" y="216694"/>
                    <a:pt x="2902744" y="211931"/>
                  </a:cubicBezTo>
                  <a:cubicBezTo>
                    <a:pt x="2901791" y="206216"/>
                    <a:pt x="2900839" y="201454"/>
                    <a:pt x="2900839" y="195739"/>
                  </a:cubicBezTo>
                  <a:cubicBezTo>
                    <a:pt x="2899886" y="188119"/>
                    <a:pt x="2898934" y="180499"/>
                    <a:pt x="2897981" y="173831"/>
                  </a:cubicBezTo>
                  <a:cubicBezTo>
                    <a:pt x="2897029" y="167164"/>
                    <a:pt x="2897029" y="160496"/>
                    <a:pt x="2896076" y="153829"/>
                  </a:cubicBezTo>
                  <a:cubicBezTo>
                    <a:pt x="2895124" y="141446"/>
                    <a:pt x="2894171" y="130969"/>
                    <a:pt x="2893219" y="121444"/>
                  </a:cubicBezTo>
                  <a:cubicBezTo>
                    <a:pt x="2891314" y="103346"/>
                    <a:pt x="2890361" y="93821"/>
                    <a:pt x="2890361" y="93821"/>
                  </a:cubicBezTo>
                  <a:cubicBezTo>
                    <a:pt x="2890361" y="93821"/>
                    <a:pt x="2890361" y="104299"/>
                    <a:pt x="2889409" y="121444"/>
                  </a:cubicBezTo>
                  <a:cubicBezTo>
                    <a:pt x="2889409" y="130016"/>
                    <a:pt x="2889409" y="141446"/>
                    <a:pt x="2889409" y="153829"/>
                  </a:cubicBezTo>
                  <a:cubicBezTo>
                    <a:pt x="2889409" y="160496"/>
                    <a:pt x="2889409" y="166211"/>
                    <a:pt x="2889409" y="173831"/>
                  </a:cubicBezTo>
                  <a:cubicBezTo>
                    <a:pt x="2889409" y="180499"/>
                    <a:pt x="2890361" y="188119"/>
                    <a:pt x="2890361" y="195739"/>
                  </a:cubicBezTo>
                  <a:cubicBezTo>
                    <a:pt x="2890361" y="200501"/>
                    <a:pt x="2891314" y="206216"/>
                    <a:pt x="2891314" y="211931"/>
                  </a:cubicBezTo>
                  <a:cubicBezTo>
                    <a:pt x="2890361" y="213836"/>
                    <a:pt x="2889409" y="215741"/>
                    <a:pt x="2887504" y="217646"/>
                  </a:cubicBezTo>
                  <a:cubicBezTo>
                    <a:pt x="2886551" y="218599"/>
                    <a:pt x="2885599" y="220504"/>
                    <a:pt x="2885599" y="221456"/>
                  </a:cubicBezTo>
                  <a:cubicBezTo>
                    <a:pt x="2883694" y="212884"/>
                    <a:pt x="2882741" y="204311"/>
                    <a:pt x="2880836" y="195739"/>
                  </a:cubicBezTo>
                  <a:cubicBezTo>
                    <a:pt x="2878931" y="185261"/>
                    <a:pt x="2877026" y="174784"/>
                    <a:pt x="2874169" y="166211"/>
                  </a:cubicBezTo>
                  <a:cubicBezTo>
                    <a:pt x="2872264" y="157639"/>
                    <a:pt x="2870359" y="150019"/>
                    <a:pt x="2867501" y="144304"/>
                  </a:cubicBezTo>
                  <a:cubicBezTo>
                    <a:pt x="2863691" y="131921"/>
                    <a:pt x="2860834" y="125254"/>
                    <a:pt x="2860834" y="125254"/>
                  </a:cubicBezTo>
                  <a:cubicBezTo>
                    <a:pt x="2860834" y="125254"/>
                    <a:pt x="2861786" y="132874"/>
                    <a:pt x="2863691" y="145256"/>
                  </a:cubicBezTo>
                  <a:cubicBezTo>
                    <a:pt x="2864644" y="151924"/>
                    <a:pt x="2865596" y="159544"/>
                    <a:pt x="2866549" y="168116"/>
                  </a:cubicBezTo>
                  <a:cubicBezTo>
                    <a:pt x="2867501" y="176689"/>
                    <a:pt x="2868454" y="187166"/>
                    <a:pt x="2869406" y="197644"/>
                  </a:cubicBezTo>
                  <a:cubicBezTo>
                    <a:pt x="2870359" y="208121"/>
                    <a:pt x="2871311" y="220504"/>
                    <a:pt x="2872264" y="232886"/>
                  </a:cubicBezTo>
                  <a:cubicBezTo>
                    <a:pt x="2872264" y="237649"/>
                    <a:pt x="2873216" y="242411"/>
                    <a:pt x="2873216" y="247174"/>
                  </a:cubicBezTo>
                  <a:cubicBezTo>
                    <a:pt x="2870359" y="253841"/>
                    <a:pt x="2867501" y="262414"/>
                    <a:pt x="2864644" y="270034"/>
                  </a:cubicBezTo>
                  <a:cubicBezTo>
                    <a:pt x="2863691" y="270986"/>
                    <a:pt x="2863691" y="272891"/>
                    <a:pt x="2863691" y="274796"/>
                  </a:cubicBezTo>
                  <a:cubicBezTo>
                    <a:pt x="2860834" y="269081"/>
                    <a:pt x="2857976" y="263366"/>
                    <a:pt x="2855119" y="257651"/>
                  </a:cubicBezTo>
                  <a:cubicBezTo>
                    <a:pt x="2850356" y="248126"/>
                    <a:pt x="2845594" y="239554"/>
                    <a:pt x="2841784" y="230029"/>
                  </a:cubicBezTo>
                  <a:cubicBezTo>
                    <a:pt x="2855119" y="229076"/>
                    <a:pt x="2855119" y="226219"/>
                    <a:pt x="2855119" y="226219"/>
                  </a:cubicBezTo>
                  <a:cubicBezTo>
                    <a:pt x="2855119" y="226219"/>
                    <a:pt x="2854166" y="228124"/>
                    <a:pt x="2853214" y="231934"/>
                  </a:cubicBezTo>
                  <a:cubicBezTo>
                    <a:pt x="2849404" y="224314"/>
                    <a:pt x="2844641" y="215741"/>
                    <a:pt x="2840831" y="209074"/>
                  </a:cubicBezTo>
                  <a:cubicBezTo>
                    <a:pt x="2857024" y="174784"/>
                    <a:pt x="2866549" y="150971"/>
                    <a:pt x="2866549" y="150971"/>
                  </a:cubicBezTo>
                  <a:cubicBezTo>
                    <a:pt x="2866549" y="150971"/>
                    <a:pt x="2853214" y="169069"/>
                    <a:pt x="2835116" y="198596"/>
                  </a:cubicBezTo>
                  <a:cubicBezTo>
                    <a:pt x="2833211" y="194786"/>
                    <a:pt x="2831306" y="191929"/>
                    <a:pt x="2829401" y="188119"/>
                  </a:cubicBezTo>
                  <a:cubicBezTo>
                    <a:pt x="2826544" y="170021"/>
                    <a:pt x="2823686" y="151924"/>
                    <a:pt x="2820829" y="132874"/>
                  </a:cubicBezTo>
                  <a:cubicBezTo>
                    <a:pt x="2820829" y="146209"/>
                    <a:pt x="2820829" y="160496"/>
                    <a:pt x="2821781" y="173831"/>
                  </a:cubicBezTo>
                  <a:cubicBezTo>
                    <a:pt x="2817019" y="166211"/>
                    <a:pt x="2812256" y="158591"/>
                    <a:pt x="2807494" y="151924"/>
                  </a:cubicBezTo>
                  <a:cubicBezTo>
                    <a:pt x="2797969" y="137636"/>
                    <a:pt x="2790349" y="125254"/>
                    <a:pt x="2782729" y="115729"/>
                  </a:cubicBezTo>
                  <a:cubicBezTo>
                    <a:pt x="2768441" y="95726"/>
                    <a:pt x="2759869" y="85249"/>
                    <a:pt x="2759869" y="85249"/>
                  </a:cubicBezTo>
                  <a:cubicBezTo>
                    <a:pt x="2759869" y="85249"/>
                    <a:pt x="2766536" y="97631"/>
                    <a:pt x="2778919" y="118586"/>
                  </a:cubicBezTo>
                  <a:cubicBezTo>
                    <a:pt x="2785586" y="129064"/>
                    <a:pt x="2792254" y="142399"/>
                    <a:pt x="2799874" y="156686"/>
                  </a:cubicBezTo>
                  <a:cubicBezTo>
                    <a:pt x="2803684" y="164306"/>
                    <a:pt x="2808446" y="171926"/>
                    <a:pt x="2812256" y="180499"/>
                  </a:cubicBezTo>
                  <a:cubicBezTo>
                    <a:pt x="2815114" y="186214"/>
                    <a:pt x="2817971" y="191929"/>
                    <a:pt x="2820829" y="197644"/>
                  </a:cubicBezTo>
                  <a:cubicBezTo>
                    <a:pt x="2820829" y="199549"/>
                    <a:pt x="2820829" y="202406"/>
                    <a:pt x="2820829" y="204311"/>
                  </a:cubicBezTo>
                  <a:cubicBezTo>
                    <a:pt x="2820829" y="209074"/>
                    <a:pt x="2821781" y="213836"/>
                    <a:pt x="2821781" y="218599"/>
                  </a:cubicBezTo>
                  <a:cubicBezTo>
                    <a:pt x="2819876" y="221456"/>
                    <a:pt x="2818924" y="224314"/>
                    <a:pt x="2817019" y="227171"/>
                  </a:cubicBezTo>
                  <a:cubicBezTo>
                    <a:pt x="2813209" y="222409"/>
                    <a:pt x="2810351" y="216694"/>
                    <a:pt x="2806541" y="211931"/>
                  </a:cubicBezTo>
                  <a:cubicBezTo>
                    <a:pt x="2806541" y="210979"/>
                    <a:pt x="2805589" y="210979"/>
                    <a:pt x="2805589" y="210026"/>
                  </a:cubicBezTo>
                  <a:cubicBezTo>
                    <a:pt x="2806541" y="209074"/>
                    <a:pt x="2806541" y="208121"/>
                    <a:pt x="2806541" y="208121"/>
                  </a:cubicBezTo>
                  <a:cubicBezTo>
                    <a:pt x="2806541" y="208121"/>
                    <a:pt x="2806541" y="208121"/>
                    <a:pt x="2805589" y="209074"/>
                  </a:cubicBezTo>
                  <a:cubicBezTo>
                    <a:pt x="2800826" y="202406"/>
                    <a:pt x="2796064" y="196691"/>
                    <a:pt x="2792254" y="191929"/>
                  </a:cubicBezTo>
                  <a:cubicBezTo>
                    <a:pt x="2782729" y="179546"/>
                    <a:pt x="2775109" y="169069"/>
                    <a:pt x="2767489" y="161449"/>
                  </a:cubicBezTo>
                  <a:cubicBezTo>
                    <a:pt x="2766536" y="160496"/>
                    <a:pt x="2766536" y="159544"/>
                    <a:pt x="2765584" y="158591"/>
                  </a:cubicBezTo>
                  <a:cubicBezTo>
                    <a:pt x="2765584" y="157639"/>
                    <a:pt x="2765584" y="156686"/>
                    <a:pt x="2765584" y="155734"/>
                  </a:cubicBezTo>
                  <a:cubicBezTo>
                    <a:pt x="2764631" y="145256"/>
                    <a:pt x="2762726" y="135731"/>
                    <a:pt x="2762726" y="128111"/>
                  </a:cubicBezTo>
                  <a:cubicBezTo>
                    <a:pt x="2760821" y="112871"/>
                    <a:pt x="2759869" y="103346"/>
                    <a:pt x="2759869" y="103346"/>
                  </a:cubicBezTo>
                  <a:cubicBezTo>
                    <a:pt x="2759869" y="103346"/>
                    <a:pt x="2759869" y="111919"/>
                    <a:pt x="2758916" y="128111"/>
                  </a:cubicBezTo>
                  <a:cubicBezTo>
                    <a:pt x="2758916" y="134779"/>
                    <a:pt x="2758916" y="141446"/>
                    <a:pt x="2758916" y="150019"/>
                  </a:cubicBezTo>
                  <a:cubicBezTo>
                    <a:pt x="2750344" y="140494"/>
                    <a:pt x="2745581" y="135731"/>
                    <a:pt x="2745581" y="135731"/>
                  </a:cubicBezTo>
                  <a:cubicBezTo>
                    <a:pt x="2745581" y="135731"/>
                    <a:pt x="2750344" y="142399"/>
                    <a:pt x="2758916" y="153829"/>
                  </a:cubicBezTo>
                  <a:cubicBezTo>
                    <a:pt x="2758916" y="154781"/>
                    <a:pt x="2758916" y="155734"/>
                    <a:pt x="2758916" y="155734"/>
                  </a:cubicBezTo>
                  <a:cubicBezTo>
                    <a:pt x="2758916" y="161449"/>
                    <a:pt x="2758916" y="167164"/>
                    <a:pt x="2758916" y="172879"/>
                  </a:cubicBezTo>
                  <a:cubicBezTo>
                    <a:pt x="2758916" y="178594"/>
                    <a:pt x="2759869" y="185261"/>
                    <a:pt x="2759869" y="191929"/>
                  </a:cubicBezTo>
                  <a:cubicBezTo>
                    <a:pt x="2759869" y="200501"/>
                    <a:pt x="2760821" y="210026"/>
                    <a:pt x="2761774" y="219551"/>
                  </a:cubicBezTo>
                  <a:cubicBezTo>
                    <a:pt x="2761774" y="218599"/>
                    <a:pt x="2760821" y="217646"/>
                    <a:pt x="2760821" y="217646"/>
                  </a:cubicBezTo>
                  <a:cubicBezTo>
                    <a:pt x="2760821" y="216694"/>
                    <a:pt x="2760821" y="216694"/>
                    <a:pt x="2760821" y="216694"/>
                  </a:cubicBezTo>
                  <a:cubicBezTo>
                    <a:pt x="2760821" y="216694"/>
                    <a:pt x="2760821" y="216694"/>
                    <a:pt x="2760821" y="217646"/>
                  </a:cubicBezTo>
                  <a:cubicBezTo>
                    <a:pt x="2749391" y="189071"/>
                    <a:pt x="2741771" y="172879"/>
                    <a:pt x="2741771" y="172879"/>
                  </a:cubicBezTo>
                  <a:cubicBezTo>
                    <a:pt x="2741771" y="172879"/>
                    <a:pt x="2747486" y="193834"/>
                    <a:pt x="2757011" y="228124"/>
                  </a:cubicBezTo>
                  <a:cubicBezTo>
                    <a:pt x="2754154" y="236696"/>
                    <a:pt x="2749391" y="250984"/>
                    <a:pt x="2743676" y="268129"/>
                  </a:cubicBezTo>
                  <a:cubicBezTo>
                    <a:pt x="2740819" y="262414"/>
                    <a:pt x="2737961" y="258604"/>
                    <a:pt x="2736056" y="254794"/>
                  </a:cubicBezTo>
                  <a:cubicBezTo>
                    <a:pt x="2737009" y="241459"/>
                    <a:pt x="2737009" y="232886"/>
                    <a:pt x="2737009" y="232886"/>
                  </a:cubicBezTo>
                  <a:cubicBezTo>
                    <a:pt x="2737009" y="232886"/>
                    <a:pt x="2735104" y="238601"/>
                    <a:pt x="2732246" y="249079"/>
                  </a:cubicBezTo>
                  <a:cubicBezTo>
                    <a:pt x="2731294" y="247174"/>
                    <a:pt x="2730341" y="246221"/>
                    <a:pt x="2730341" y="246221"/>
                  </a:cubicBezTo>
                  <a:cubicBezTo>
                    <a:pt x="2730341" y="246221"/>
                    <a:pt x="2730341" y="247174"/>
                    <a:pt x="2731294" y="250031"/>
                  </a:cubicBezTo>
                  <a:cubicBezTo>
                    <a:pt x="2730341" y="252889"/>
                    <a:pt x="2730341" y="254794"/>
                    <a:pt x="2729389" y="258604"/>
                  </a:cubicBezTo>
                  <a:lnTo>
                    <a:pt x="2729389" y="247174"/>
                  </a:lnTo>
                  <a:lnTo>
                    <a:pt x="2731294" y="218599"/>
                  </a:lnTo>
                  <a:cubicBezTo>
                    <a:pt x="2732246" y="218599"/>
                    <a:pt x="2732246" y="218599"/>
                    <a:pt x="2733199" y="219551"/>
                  </a:cubicBezTo>
                  <a:cubicBezTo>
                    <a:pt x="2734151" y="220504"/>
                    <a:pt x="2735104" y="221456"/>
                    <a:pt x="2736056" y="222409"/>
                  </a:cubicBezTo>
                  <a:cubicBezTo>
                    <a:pt x="2737961" y="224314"/>
                    <a:pt x="2737961" y="228124"/>
                    <a:pt x="2738914" y="230981"/>
                  </a:cubicBezTo>
                  <a:cubicBezTo>
                    <a:pt x="2738914" y="228124"/>
                    <a:pt x="2738914" y="225266"/>
                    <a:pt x="2737961" y="222409"/>
                  </a:cubicBezTo>
                  <a:cubicBezTo>
                    <a:pt x="2737009" y="220504"/>
                    <a:pt x="2736056" y="219551"/>
                    <a:pt x="2735104" y="218599"/>
                  </a:cubicBezTo>
                  <a:cubicBezTo>
                    <a:pt x="2734151" y="217646"/>
                    <a:pt x="2732246" y="216694"/>
                    <a:pt x="2730341" y="216694"/>
                  </a:cubicBezTo>
                  <a:lnTo>
                    <a:pt x="2728436" y="216694"/>
                  </a:lnTo>
                  <a:lnTo>
                    <a:pt x="2728436" y="218599"/>
                  </a:lnTo>
                  <a:cubicBezTo>
                    <a:pt x="2726531" y="228124"/>
                    <a:pt x="2723674" y="238601"/>
                    <a:pt x="2721769" y="248126"/>
                  </a:cubicBezTo>
                  <a:cubicBezTo>
                    <a:pt x="2720816" y="251936"/>
                    <a:pt x="2720816" y="256699"/>
                    <a:pt x="2719864" y="260509"/>
                  </a:cubicBezTo>
                  <a:cubicBezTo>
                    <a:pt x="2718911" y="258604"/>
                    <a:pt x="2717959" y="256699"/>
                    <a:pt x="2717006" y="254794"/>
                  </a:cubicBezTo>
                  <a:cubicBezTo>
                    <a:pt x="2717006" y="254794"/>
                    <a:pt x="2717006" y="253841"/>
                    <a:pt x="2717006" y="253841"/>
                  </a:cubicBezTo>
                  <a:cubicBezTo>
                    <a:pt x="2717959" y="244316"/>
                    <a:pt x="2718911" y="238601"/>
                    <a:pt x="2718911" y="238601"/>
                  </a:cubicBezTo>
                  <a:cubicBezTo>
                    <a:pt x="2718911" y="238601"/>
                    <a:pt x="2717959" y="241459"/>
                    <a:pt x="2716054" y="247174"/>
                  </a:cubicBezTo>
                  <a:cubicBezTo>
                    <a:pt x="2717006" y="204311"/>
                    <a:pt x="2716054" y="176689"/>
                    <a:pt x="2716054" y="176689"/>
                  </a:cubicBezTo>
                  <a:cubicBezTo>
                    <a:pt x="2716054" y="176689"/>
                    <a:pt x="2715101" y="185261"/>
                    <a:pt x="2713196" y="198596"/>
                  </a:cubicBezTo>
                  <a:cubicBezTo>
                    <a:pt x="2712244" y="207169"/>
                    <a:pt x="2710339" y="217646"/>
                    <a:pt x="2709386" y="230029"/>
                  </a:cubicBezTo>
                  <a:cubicBezTo>
                    <a:pt x="2707481" y="226219"/>
                    <a:pt x="2706529" y="221456"/>
                    <a:pt x="2704624" y="218599"/>
                  </a:cubicBezTo>
                  <a:lnTo>
                    <a:pt x="2703671" y="199549"/>
                  </a:lnTo>
                  <a:lnTo>
                    <a:pt x="2703671" y="163354"/>
                  </a:lnTo>
                  <a:cubicBezTo>
                    <a:pt x="2704624" y="163354"/>
                    <a:pt x="2705576" y="163354"/>
                    <a:pt x="2706529" y="164306"/>
                  </a:cubicBezTo>
                  <a:cubicBezTo>
                    <a:pt x="2708434" y="165259"/>
                    <a:pt x="2709386" y="166211"/>
                    <a:pt x="2710339" y="167164"/>
                  </a:cubicBezTo>
                  <a:cubicBezTo>
                    <a:pt x="2712244" y="170021"/>
                    <a:pt x="2713196" y="173831"/>
                    <a:pt x="2714149" y="176689"/>
                  </a:cubicBezTo>
                  <a:cubicBezTo>
                    <a:pt x="2714149" y="172879"/>
                    <a:pt x="2713196" y="169069"/>
                    <a:pt x="2712244" y="166211"/>
                  </a:cubicBezTo>
                  <a:cubicBezTo>
                    <a:pt x="2711291" y="164306"/>
                    <a:pt x="2710339" y="163354"/>
                    <a:pt x="2708434" y="161449"/>
                  </a:cubicBezTo>
                  <a:cubicBezTo>
                    <a:pt x="2706529" y="160496"/>
                    <a:pt x="2704624" y="159544"/>
                    <a:pt x="2702719" y="159544"/>
                  </a:cubicBezTo>
                  <a:lnTo>
                    <a:pt x="2700814" y="159544"/>
                  </a:lnTo>
                  <a:lnTo>
                    <a:pt x="2700814" y="161449"/>
                  </a:lnTo>
                  <a:lnTo>
                    <a:pt x="2697004" y="193834"/>
                  </a:lnTo>
                  <a:cubicBezTo>
                    <a:pt x="2694146" y="186214"/>
                    <a:pt x="2693194" y="181451"/>
                    <a:pt x="2693194" y="181451"/>
                  </a:cubicBezTo>
                  <a:cubicBezTo>
                    <a:pt x="2693194" y="181451"/>
                    <a:pt x="2694146" y="187166"/>
                    <a:pt x="2697004" y="198596"/>
                  </a:cubicBezTo>
                  <a:lnTo>
                    <a:pt x="2697004" y="198596"/>
                  </a:lnTo>
                  <a:cubicBezTo>
                    <a:pt x="2696051" y="210979"/>
                    <a:pt x="2696051" y="224314"/>
                    <a:pt x="2696051" y="236696"/>
                  </a:cubicBezTo>
                  <a:cubicBezTo>
                    <a:pt x="2696051" y="245269"/>
                    <a:pt x="2696051" y="253841"/>
                    <a:pt x="2697004" y="262414"/>
                  </a:cubicBezTo>
                  <a:cubicBezTo>
                    <a:pt x="2697004" y="262414"/>
                    <a:pt x="2697004" y="263366"/>
                    <a:pt x="2697004" y="263366"/>
                  </a:cubicBezTo>
                  <a:cubicBezTo>
                    <a:pt x="2697004" y="264319"/>
                    <a:pt x="2696051" y="265271"/>
                    <a:pt x="2696051" y="265271"/>
                  </a:cubicBezTo>
                  <a:cubicBezTo>
                    <a:pt x="2695099" y="264319"/>
                    <a:pt x="2694146" y="262414"/>
                    <a:pt x="2694146" y="261461"/>
                  </a:cubicBezTo>
                  <a:cubicBezTo>
                    <a:pt x="2691289" y="255746"/>
                    <a:pt x="2688431" y="250984"/>
                    <a:pt x="2685574" y="246221"/>
                  </a:cubicBezTo>
                  <a:cubicBezTo>
                    <a:pt x="2682716" y="233839"/>
                    <a:pt x="2680811" y="221456"/>
                    <a:pt x="2677954" y="210979"/>
                  </a:cubicBezTo>
                  <a:cubicBezTo>
                    <a:pt x="2677001" y="207169"/>
                    <a:pt x="2677001" y="204311"/>
                    <a:pt x="2676049" y="200501"/>
                  </a:cubicBezTo>
                  <a:cubicBezTo>
                    <a:pt x="2677954" y="190976"/>
                    <a:pt x="2679859" y="182404"/>
                    <a:pt x="2681764" y="173831"/>
                  </a:cubicBezTo>
                  <a:cubicBezTo>
                    <a:pt x="2683669" y="162401"/>
                    <a:pt x="2685574" y="152876"/>
                    <a:pt x="2687479" y="144304"/>
                  </a:cubicBezTo>
                  <a:cubicBezTo>
                    <a:pt x="2690336" y="128111"/>
                    <a:pt x="2691289" y="118586"/>
                    <a:pt x="2691289" y="118586"/>
                  </a:cubicBezTo>
                  <a:cubicBezTo>
                    <a:pt x="2691289" y="118586"/>
                    <a:pt x="2688431" y="128111"/>
                    <a:pt x="2683669" y="143351"/>
                  </a:cubicBezTo>
                  <a:cubicBezTo>
                    <a:pt x="2681764" y="149066"/>
                    <a:pt x="2679859" y="155734"/>
                    <a:pt x="2677954" y="162401"/>
                  </a:cubicBezTo>
                  <a:cubicBezTo>
                    <a:pt x="2677001" y="166211"/>
                    <a:pt x="2675096" y="170974"/>
                    <a:pt x="2673191" y="176689"/>
                  </a:cubicBezTo>
                  <a:cubicBezTo>
                    <a:pt x="2673191" y="176689"/>
                    <a:pt x="2673191" y="177641"/>
                    <a:pt x="2673191" y="177641"/>
                  </a:cubicBezTo>
                  <a:cubicBezTo>
                    <a:pt x="2673191" y="176689"/>
                    <a:pt x="2672239" y="174784"/>
                    <a:pt x="2672239" y="173831"/>
                  </a:cubicBezTo>
                  <a:cubicBezTo>
                    <a:pt x="2670334" y="163354"/>
                    <a:pt x="2668429" y="153829"/>
                    <a:pt x="2666524" y="146209"/>
                  </a:cubicBezTo>
                  <a:cubicBezTo>
                    <a:pt x="2663666" y="130969"/>
                    <a:pt x="2661761" y="121444"/>
                    <a:pt x="2661761" y="121444"/>
                  </a:cubicBezTo>
                  <a:cubicBezTo>
                    <a:pt x="2661761" y="121444"/>
                    <a:pt x="2661761" y="130016"/>
                    <a:pt x="2662714" y="146209"/>
                  </a:cubicBezTo>
                  <a:cubicBezTo>
                    <a:pt x="2663666" y="158591"/>
                    <a:pt x="2664619" y="176689"/>
                    <a:pt x="2666524" y="196691"/>
                  </a:cubicBezTo>
                  <a:cubicBezTo>
                    <a:pt x="2666524" y="197644"/>
                    <a:pt x="2665571" y="199549"/>
                    <a:pt x="2665571" y="200501"/>
                  </a:cubicBezTo>
                  <a:cubicBezTo>
                    <a:pt x="2665571" y="201454"/>
                    <a:pt x="2664619" y="203359"/>
                    <a:pt x="2664619" y="204311"/>
                  </a:cubicBezTo>
                  <a:cubicBezTo>
                    <a:pt x="2658904" y="192881"/>
                    <a:pt x="2653189" y="183356"/>
                    <a:pt x="2649379" y="174784"/>
                  </a:cubicBezTo>
                  <a:cubicBezTo>
                    <a:pt x="2639854" y="152876"/>
                    <a:pt x="2634139" y="141446"/>
                    <a:pt x="2634139" y="141446"/>
                  </a:cubicBezTo>
                  <a:cubicBezTo>
                    <a:pt x="2634139" y="141446"/>
                    <a:pt x="2637949" y="153829"/>
                    <a:pt x="2646521" y="176689"/>
                  </a:cubicBezTo>
                  <a:cubicBezTo>
                    <a:pt x="2650331" y="187166"/>
                    <a:pt x="2656046" y="199549"/>
                    <a:pt x="2661761" y="214789"/>
                  </a:cubicBezTo>
                  <a:cubicBezTo>
                    <a:pt x="2661761" y="215741"/>
                    <a:pt x="2661761" y="215741"/>
                    <a:pt x="2660809" y="216694"/>
                  </a:cubicBezTo>
                  <a:cubicBezTo>
                    <a:pt x="2656999" y="210026"/>
                    <a:pt x="2655094" y="204311"/>
                    <a:pt x="2652236" y="201454"/>
                  </a:cubicBezTo>
                  <a:cubicBezTo>
                    <a:pt x="2649379" y="197644"/>
                    <a:pt x="2648426" y="196691"/>
                    <a:pt x="2648426" y="196691"/>
                  </a:cubicBezTo>
                  <a:cubicBezTo>
                    <a:pt x="2648426" y="196691"/>
                    <a:pt x="2649379" y="198596"/>
                    <a:pt x="2651284" y="202406"/>
                  </a:cubicBezTo>
                  <a:cubicBezTo>
                    <a:pt x="2654141" y="206216"/>
                    <a:pt x="2655094" y="211931"/>
                    <a:pt x="2657951" y="218599"/>
                  </a:cubicBezTo>
                  <a:cubicBezTo>
                    <a:pt x="2657951" y="220504"/>
                    <a:pt x="2658904" y="222409"/>
                    <a:pt x="2658904" y="223361"/>
                  </a:cubicBezTo>
                  <a:cubicBezTo>
                    <a:pt x="2658904" y="224314"/>
                    <a:pt x="2657951" y="225266"/>
                    <a:pt x="2657951" y="226219"/>
                  </a:cubicBezTo>
                  <a:cubicBezTo>
                    <a:pt x="2654141" y="214789"/>
                    <a:pt x="2650331" y="203359"/>
                    <a:pt x="2647474" y="193834"/>
                  </a:cubicBezTo>
                  <a:cubicBezTo>
                    <a:pt x="2644616" y="184309"/>
                    <a:pt x="2640806" y="175736"/>
                    <a:pt x="2638901" y="169069"/>
                  </a:cubicBezTo>
                  <a:cubicBezTo>
                    <a:pt x="2634139" y="154781"/>
                    <a:pt x="2631281" y="147161"/>
                    <a:pt x="2631281" y="147161"/>
                  </a:cubicBezTo>
                  <a:cubicBezTo>
                    <a:pt x="2631281" y="147161"/>
                    <a:pt x="2632234" y="155734"/>
                    <a:pt x="2635091" y="170021"/>
                  </a:cubicBezTo>
                  <a:cubicBezTo>
                    <a:pt x="2637949" y="184309"/>
                    <a:pt x="2641759" y="205264"/>
                    <a:pt x="2647474" y="230029"/>
                  </a:cubicBezTo>
                  <a:cubicBezTo>
                    <a:pt x="2648426" y="235744"/>
                    <a:pt x="2650331" y="241459"/>
                    <a:pt x="2651284" y="247174"/>
                  </a:cubicBezTo>
                  <a:cubicBezTo>
                    <a:pt x="2648426" y="255746"/>
                    <a:pt x="2645569" y="264319"/>
                    <a:pt x="2642711" y="273844"/>
                  </a:cubicBezTo>
                  <a:cubicBezTo>
                    <a:pt x="2641759" y="272891"/>
                    <a:pt x="2641759" y="271939"/>
                    <a:pt x="2640806" y="270034"/>
                  </a:cubicBezTo>
                  <a:cubicBezTo>
                    <a:pt x="2640806" y="269081"/>
                    <a:pt x="2639854" y="269081"/>
                    <a:pt x="2639854" y="268129"/>
                  </a:cubicBezTo>
                  <a:cubicBezTo>
                    <a:pt x="2642711" y="238601"/>
                    <a:pt x="2643664" y="220504"/>
                    <a:pt x="2643664" y="220504"/>
                  </a:cubicBezTo>
                  <a:cubicBezTo>
                    <a:pt x="2643664" y="220504"/>
                    <a:pt x="2640806" y="230029"/>
                    <a:pt x="2636996" y="247174"/>
                  </a:cubicBezTo>
                  <a:cubicBezTo>
                    <a:pt x="2636996" y="220504"/>
                    <a:pt x="2636044" y="204311"/>
                    <a:pt x="2636044" y="204311"/>
                  </a:cubicBezTo>
                  <a:cubicBezTo>
                    <a:pt x="2636044" y="204311"/>
                    <a:pt x="2633186" y="217646"/>
                    <a:pt x="2630329" y="240506"/>
                  </a:cubicBezTo>
                  <a:cubicBezTo>
                    <a:pt x="2628424" y="228124"/>
                    <a:pt x="2625566" y="216694"/>
                    <a:pt x="2623661" y="206216"/>
                  </a:cubicBezTo>
                  <a:cubicBezTo>
                    <a:pt x="2618899" y="182404"/>
                    <a:pt x="2614136" y="162401"/>
                    <a:pt x="2610326" y="147161"/>
                  </a:cubicBezTo>
                  <a:cubicBezTo>
                    <a:pt x="2613184" y="141446"/>
                    <a:pt x="2615089" y="137636"/>
                    <a:pt x="2615089" y="137636"/>
                  </a:cubicBezTo>
                  <a:cubicBezTo>
                    <a:pt x="2615089" y="137636"/>
                    <a:pt x="2613184" y="140494"/>
                    <a:pt x="2610326" y="145256"/>
                  </a:cubicBezTo>
                  <a:cubicBezTo>
                    <a:pt x="2610326" y="144304"/>
                    <a:pt x="2610326" y="144304"/>
                    <a:pt x="2609374" y="143351"/>
                  </a:cubicBezTo>
                  <a:cubicBezTo>
                    <a:pt x="2605564" y="128111"/>
                    <a:pt x="2603659" y="119539"/>
                    <a:pt x="2603659" y="119539"/>
                  </a:cubicBezTo>
                  <a:cubicBezTo>
                    <a:pt x="2603659" y="119539"/>
                    <a:pt x="2604611" y="128111"/>
                    <a:pt x="2605564" y="144304"/>
                  </a:cubicBezTo>
                  <a:cubicBezTo>
                    <a:pt x="2605564" y="146209"/>
                    <a:pt x="2605564" y="149066"/>
                    <a:pt x="2606516" y="150971"/>
                  </a:cubicBezTo>
                  <a:cubicBezTo>
                    <a:pt x="2604611" y="153829"/>
                    <a:pt x="2602706" y="155734"/>
                    <a:pt x="2600801" y="158591"/>
                  </a:cubicBezTo>
                  <a:cubicBezTo>
                    <a:pt x="2596991" y="163354"/>
                    <a:pt x="2594134" y="169069"/>
                    <a:pt x="2589371" y="175736"/>
                  </a:cubicBezTo>
                  <a:cubicBezTo>
                    <a:pt x="2589371" y="174784"/>
                    <a:pt x="2589371" y="172879"/>
                    <a:pt x="2588419" y="171926"/>
                  </a:cubicBezTo>
                  <a:cubicBezTo>
                    <a:pt x="2585561" y="155734"/>
                    <a:pt x="2583656" y="147161"/>
                    <a:pt x="2583656" y="147161"/>
                  </a:cubicBezTo>
                  <a:cubicBezTo>
                    <a:pt x="2583656" y="147161"/>
                    <a:pt x="2583656" y="156686"/>
                    <a:pt x="2584609" y="171926"/>
                  </a:cubicBezTo>
                  <a:cubicBezTo>
                    <a:pt x="2584609" y="174784"/>
                    <a:pt x="2584609" y="178594"/>
                    <a:pt x="2585561" y="182404"/>
                  </a:cubicBezTo>
                  <a:cubicBezTo>
                    <a:pt x="2585561" y="182404"/>
                    <a:pt x="2585561" y="182404"/>
                    <a:pt x="2585561" y="182404"/>
                  </a:cubicBezTo>
                  <a:cubicBezTo>
                    <a:pt x="2582704" y="187166"/>
                    <a:pt x="2579846" y="192881"/>
                    <a:pt x="2576036" y="198596"/>
                  </a:cubicBezTo>
                  <a:cubicBezTo>
                    <a:pt x="2575084" y="190976"/>
                    <a:pt x="2575084" y="183356"/>
                    <a:pt x="2574131" y="177641"/>
                  </a:cubicBezTo>
                  <a:cubicBezTo>
                    <a:pt x="2573179" y="165259"/>
                    <a:pt x="2573179" y="157639"/>
                    <a:pt x="2573179" y="157639"/>
                  </a:cubicBezTo>
                  <a:cubicBezTo>
                    <a:pt x="2573179" y="157639"/>
                    <a:pt x="2572226" y="162401"/>
                    <a:pt x="2571274" y="170974"/>
                  </a:cubicBezTo>
                  <a:cubicBezTo>
                    <a:pt x="2571274" y="170974"/>
                    <a:pt x="2571274" y="170021"/>
                    <a:pt x="2571274" y="170021"/>
                  </a:cubicBezTo>
                  <a:cubicBezTo>
                    <a:pt x="2570321" y="162401"/>
                    <a:pt x="2570321" y="155734"/>
                    <a:pt x="2569369" y="149066"/>
                  </a:cubicBezTo>
                  <a:cubicBezTo>
                    <a:pt x="2569369" y="142399"/>
                    <a:pt x="2568416" y="135731"/>
                    <a:pt x="2568416" y="130016"/>
                  </a:cubicBezTo>
                  <a:cubicBezTo>
                    <a:pt x="2567464" y="118586"/>
                    <a:pt x="2566511" y="108109"/>
                    <a:pt x="2567464" y="99536"/>
                  </a:cubicBezTo>
                  <a:cubicBezTo>
                    <a:pt x="2567464" y="82391"/>
                    <a:pt x="2566511" y="72866"/>
                    <a:pt x="2566511" y="72866"/>
                  </a:cubicBezTo>
                  <a:cubicBezTo>
                    <a:pt x="2566511" y="72866"/>
                    <a:pt x="2565559" y="82391"/>
                    <a:pt x="2562701" y="99536"/>
                  </a:cubicBezTo>
                  <a:cubicBezTo>
                    <a:pt x="2561749" y="108109"/>
                    <a:pt x="2560796" y="118586"/>
                    <a:pt x="2560796" y="130016"/>
                  </a:cubicBezTo>
                  <a:cubicBezTo>
                    <a:pt x="2560796" y="135731"/>
                    <a:pt x="2559844" y="142399"/>
                    <a:pt x="2559844" y="149066"/>
                  </a:cubicBezTo>
                  <a:cubicBezTo>
                    <a:pt x="2559844" y="155734"/>
                    <a:pt x="2559844" y="162401"/>
                    <a:pt x="2559844" y="170021"/>
                  </a:cubicBezTo>
                  <a:cubicBezTo>
                    <a:pt x="2559844" y="178594"/>
                    <a:pt x="2559844" y="187166"/>
                    <a:pt x="2560796" y="195739"/>
                  </a:cubicBezTo>
                  <a:cubicBezTo>
                    <a:pt x="2559844" y="192881"/>
                    <a:pt x="2558891" y="191929"/>
                    <a:pt x="2558891" y="191929"/>
                  </a:cubicBezTo>
                  <a:cubicBezTo>
                    <a:pt x="2558891" y="191929"/>
                    <a:pt x="2559844" y="194786"/>
                    <a:pt x="2561749" y="200501"/>
                  </a:cubicBezTo>
                  <a:cubicBezTo>
                    <a:pt x="2561749" y="206216"/>
                    <a:pt x="2562701" y="211931"/>
                    <a:pt x="2562701" y="217646"/>
                  </a:cubicBezTo>
                  <a:cubicBezTo>
                    <a:pt x="2562701" y="219551"/>
                    <a:pt x="2562701" y="221456"/>
                    <a:pt x="2562701" y="223361"/>
                  </a:cubicBezTo>
                  <a:cubicBezTo>
                    <a:pt x="2558891" y="230981"/>
                    <a:pt x="2555081" y="238601"/>
                    <a:pt x="2551271" y="247174"/>
                  </a:cubicBezTo>
                  <a:cubicBezTo>
                    <a:pt x="2550319" y="239554"/>
                    <a:pt x="2550319" y="233839"/>
                    <a:pt x="2549366" y="230029"/>
                  </a:cubicBezTo>
                  <a:cubicBezTo>
                    <a:pt x="2553176" y="219551"/>
                    <a:pt x="2555081" y="212884"/>
                    <a:pt x="2555081" y="212884"/>
                  </a:cubicBezTo>
                  <a:cubicBezTo>
                    <a:pt x="2555081" y="212884"/>
                    <a:pt x="2552224" y="218599"/>
                    <a:pt x="2546509" y="228124"/>
                  </a:cubicBezTo>
                  <a:cubicBezTo>
                    <a:pt x="2546509" y="226219"/>
                    <a:pt x="2547461" y="224314"/>
                    <a:pt x="2547461" y="222409"/>
                  </a:cubicBezTo>
                  <a:cubicBezTo>
                    <a:pt x="2551271" y="206216"/>
                    <a:pt x="2553176" y="196691"/>
                    <a:pt x="2553176" y="196691"/>
                  </a:cubicBezTo>
                  <a:cubicBezTo>
                    <a:pt x="2553176" y="196691"/>
                    <a:pt x="2549366" y="205264"/>
                    <a:pt x="2543651" y="221456"/>
                  </a:cubicBezTo>
                  <a:cubicBezTo>
                    <a:pt x="2541746" y="228124"/>
                    <a:pt x="2538889" y="236696"/>
                    <a:pt x="2536984" y="246221"/>
                  </a:cubicBezTo>
                  <a:cubicBezTo>
                    <a:pt x="2536984" y="245269"/>
                    <a:pt x="2536984" y="245269"/>
                    <a:pt x="2536984" y="244316"/>
                  </a:cubicBezTo>
                  <a:cubicBezTo>
                    <a:pt x="2535079" y="230029"/>
                    <a:pt x="2534126" y="221456"/>
                    <a:pt x="2534126" y="221456"/>
                  </a:cubicBezTo>
                  <a:cubicBezTo>
                    <a:pt x="2534126" y="221456"/>
                    <a:pt x="2534126" y="230029"/>
                    <a:pt x="2533174" y="244316"/>
                  </a:cubicBezTo>
                  <a:cubicBezTo>
                    <a:pt x="2533174" y="246221"/>
                    <a:pt x="2533174" y="249079"/>
                    <a:pt x="2533174" y="250984"/>
                  </a:cubicBezTo>
                  <a:cubicBezTo>
                    <a:pt x="2533174" y="249079"/>
                    <a:pt x="2532221" y="247174"/>
                    <a:pt x="2532221" y="245269"/>
                  </a:cubicBezTo>
                  <a:cubicBezTo>
                    <a:pt x="2529364" y="233839"/>
                    <a:pt x="2527459" y="223361"/>
                    <a:pt x="2524601" y="213836"/>
                  </a:cubicBezTo>
                  <a:cubicBezTo>
                    <a:pt x="2521744" y="204311"/>
                    <a:pt x="2519839" y="196691"/>
                    <a:pt x="2517934" y="190024"/>
                  </a:cubicBezTo>
                  <a:cubicBezTo>
                    <a:pt x="2513171" y="176689"/>
                    <a:pt x="2511266" y="169069"/>
                    <a:pt x="2511266" y="169069"/>
                  </a:cubicBezTo>
                  <a:cubicBezTo>
                    <a:pt x="2511266" y="169069"/>
                    <a:pt x="2512219" y="176689"/>
                    <a:pt x="2514124" y="190976"/>
                  </a:cubicBezTo>
                  <a:cubicBezTo>
                    <a:pt x="2515076" y="197644"/>
                    <a:pt x="2516029" y="206216"/>
                    <a:pt x="2516981" y="215741"/>
                  </a:cubicBezTo>
                  <a:cubicBezTo>
                    <a:pt x="2517934" y="225266"/>
                    <a:pt x="2518886" y="235744"/>
                    <a:pt x="2520791" y="248126"/>
                  </a:cubicBezTo>
                  <a:cubicBezTo>
                    <a:pt x="2521744" y="257651"/>
                    <a:pt x="2522696" y="267176"/>
                    <a:pt x="2523649" y="277654"/>
                  </a:cubicBezTo>
                  <a:cubicBezTo>
                    <a:pt x="2522696" y="279559"/>
                    <a:pt x="2521744" y="281464"/>
                    <a:pt x="2521744" y="282416"/>
                  </a:cubicBezTo>
                  <a:cubicBezTo>
                    <a:pt x="2519839" y="274796"/>
                    <a:pt x="2517934" y="269081"/>
                    <a:pt x="2516981" y="263366"/>
                  </a:cubicBezTo>
                  <a:cubicBezTo>
                    <a:pt x="2513171" y="250031"/>
                    <a:pt x="2511266" y="243364"/>
                    <a:pt x="2511266" y="243364"/>
                  </a:cubicBezTo>
                  <a:cubicBezTo>
                    <a:pt x="2511266" y="243364"/>
                    <a:pt x="2512219" y="250984"/>
                    <a:pt x="2513171" y="264319"/>
                  </a:cubicBezTo>
                  <a:cubicBezTo>
                    <a:pt x="2513171" y="268129"/>
                    <a:pt x="2514124" y="272891"/>
                    <a:pt x="2514124" y="277654"/>
                  </a:cubicBezTo>
                  <a:cubicBezTo>
                    <a:pt x="2510314" y="269081"/>
                    <a:pt x="2507456" y="262414"/>
                    <a:pt x="2504599" y="256699"/>
                  </a:cubicBezTo>
                  <a:cubicBezTo>
                    <a:pt x="2504599" y="254794"/>
                    <a:pt x="2504599" y="253841"/>
                    <a:pt x="2504599" y="253841"/>
                  </a:cubicBezTo>
                  <a:cubicBezTo>
                    <a:pt x="2504599" y="253841"/>
                    <a:pt x="2504599" y="254794"/>
                    <a:pt x="2503646" y="255746"/>
                  </a:cubicBezTo>
                  <a:cubicBezTo>
                    <a:pt x="2499836" y="248126"/>
                    <a:pt x="2497931" y="243364"/>
                    <a:pt x="2497931" y="243364"/>
                  </a:cubicBezTo>
                  <a:cubicBezTo>
                    <a:pt x="2497931" y="243364"/>
                    <a:pt x="2499836" y="249079"/>
                    <a:pt x="2502694" y="259556"/>
                  </a:cubicBezTo>
                  <a:cubicBezTo>
                    <a:pt x="2501741" y="261461"/>
                    <a:pt x="2500789" y="264319"/>
                    <a:pt x="2499836" y="267176"/>
                  </a:cubicBezTo>
                  <a:cubicBezTo>
                    <a:pt x="2499836" y="268129"/>
                    <a:pt x="2498884" y="269081"/>
                    <a:pt x="2498884" y="270034"/>
                  </a:cubicBezTo>
                  <a:cubicBezTo>
                    <a:pt x="2496979" y="253841"/>
                    <a:pt x="2496026" y="237649"/>
                    <a:pt x="2494121" y="223361"/>
                  </a:cubicBezTo>
                  <a:cubicBezTo>
                    <a:pt x="2495074" y="222409"/>
                    <a:pt x="2495074" y="221456"/>
                    <a:pt x="2496026" y="220504"/>
                  </a:cubicBezTo>
                  <a:cubicBezTo>
                    <a:pt x="2500789" y="212884"/>
                    <a:pt x="2504599" y="207169"/>
                    <a:pt x="2506504" y="203359"/>
                  </a:cubicBezTo>
                  <a:cubicBezTo>
                    <a:pt x="2509361" y="199549"/>
                    <a:pt x="2510314" y="197644"/>
                    <a:pt x="2510314" y="197644"/>
                  </a:cubicBezTo>
                  <a:cubicBezTo>
                    <a:pt x="2510314" y="197644"/>
                    <a:pt x="2508409" y="199549"/>
                    <a:pt x="2505551" y="203359"/>
                  </a:cubicBezTo>
                  <a:cubicBezTo>
                    <a:pt x="2502694" y="206216"/>
                    <a:pt x="2497931" y="210979"/>
                    <a:pt x="2493169" y="217646"/>
                  </a:cubicBezTo>
                  <a:cubicBezTo>
                    <a:pt x="2493169" y="217646"/>
                    <a:pt x="2493169" y="216694"/>
                    <a:pt x="2493169" y="216694"/>
                  </a:cubicBezTo>
                  <a:cubicBezTo>
                    <a:pt x="2492216" y="210026"/>
                    <a:pt x="2492216" y="203359"/>
                    <a:pt x="2491264" y="196691"/>
                  </a:cubicBezTo>
                  <a:cubicBezTo>
                    <a:pt x="2497931" y="188119"/>
                    <a:pt x="2501741" y="183356"/>
                    <a:pt x="2501741" y="183356"/>
                  </a:cubicBezTo>
                  <a:cubicBezTo>
                    <a:pt x="2501741" y="183356"/>
                    <a:pt x="2497931" y="187166"/>
                    <a:pt x="2490311" y="192881"/>
                  </a:cubicBezTo>
                  <a:cubicBezTo>
                    <a:pt x="2489359" y="187166"/>
                    <a:pt x="2489359" y="181451"/>
                    <a:pt x="2489359" y="176689"/>
                  </a:cubicBezTo>
                  <a:cubicBezTo>
                    <a:pt x="2492216" y="171926"/>
                    <a:pt x="2495074" y="168116"/>
                    <a:pt x="2497931" y="165259"/>
                  </a:cubicBezTo>
                  <a:cubicBezTo>
                    <a:pt x="2500789" y="161449"/>
                    <a:pt x="2502694" y="159544"/>
                    <a:pt x="2502694" y="159544"/>
                  </a:cubicBezTo>
                  <a:cubicBezTo>
                    <a:pt x="2502694" y="159544"/>
                    <a:pt x="2500789" y="161449"/>
                    <a:pt x="2496979" y="164306"/>
                  </a:cubicBezTo>
                  <a:cubicBezTo>
                    <a:pt x="2495074" y="166211"/>
                    <a:pt x="2492216" y="169069"/>
                    <a:pt x="2489359" y="171926"/>
                  </a:cubicBezTo>
                  <a:cubicBezTo>
                    <a:pt x="2489359" y="165259"/>
                    <a:pt x="2488406" y="158591"/>
                    <a:pt x="2488406" y="153829"/>
                  </a:cubicBezTo>
                  <a:cubicBezTo>
                    <a:pt x="2488406" y="146209"/>
                    <a:pt x="2487454" y="139541"/>
                    <a:pt x="2487454" y="135731"/>
                  </a:cubicBezTo>
                  <a:cubicBezTo>
                    <a:pt x="2491264" y="129064"/>
                    <a:pt x="2494121" y="125254"/>
                    <a:pt x="2494121" y="125254"/>
                  </a:cubicBezTo>
                  <a:cubicBezTo>
                    <a:pt x="2494121" y="125254"/>
                    <a:pt x="2492216" y="128111"/>
                    <a:pt x="2487454" y="132874"/>
                  </a:cubicBezTo>
                  <a:cubicBezTo>
                    <a:pt x="2487454" y="130969"/>
                    <a:pt x="2487454" y="129064"/>
                    <a:pt x="2487454" y="129064"/>
                  </a:cubicBezTo>
                  <a:cubicBezTo>
                    <a:pt x="2487454" y="129064"/>
                    <a:pt x="2487454" y="130969"/>
                    <a:pt x="2486501" y="132874"/>
                  </a:cubicBezTo>
                  <a:cubicBezTo>
                    <a:pt x="2483644" y="136684"/>
                    <a:pt x="2479834" y="140494"/>
                    <a:pt x="2475071" y="146209"/>
                  </a:cubicBezTo>
                  <a:cubicBezTo>
                    <a:pt x="2469356" y="152876"/>
                    <a:pt x="2462689" y="161449"/>
                    <a:pt x="2455069" y="171926"/>
                  </a:cubicBezTo>
                  <a:cubicBezTo>
                    <a:pt x="2451259" y="176689"/>
                    <a:pt x="2447449" y="182404"/>
                    <a:pt x="2442686" y="188119"/>
                  </a:cubicBezTo>
                  <a:cubicBezTo>
                    <a:pt x="2439829" y="192881"/>
                    <a:pt x="2436019" y="197644"/>
                    <a:pt x="2433161" y="203359"/>
                  </a:cubicBezTo>
                  <a:cubicBezTo>
                    <a:pt x="2433161" y="199549"/>
                    <a:pt x="2432209" y="195739"/>
                    <a:pt x="2432209" y="191929"/>
                  </a:cubicBezTo>
                  <a:cubicBezTo>
                    <a:pt x="2428399" y="158591"/>
                    <a:pt x="2426494" y="130969"/>
                    <a:pt x="2425541" y="110966"/>
                  </a:cubicBezTo>
                  <a:cubicBezTo>
                    <a:pt x="2425541" y="101441"/>
                    <a:pt x="2424589" y="93821"/>
                    <a:pt x="2424589" y="88106"/>
                  </a:cubicBezTo>
                  <a:cubicBezTo>
                    <a:pt x="2424589" y="82391"/>
                    <a:pt x="2424589" y="80486"/>
                    <a:pt x="2424589" y="80486"/>
                  </a:cubicBezTo>
                  <a:cubicBezTo>
                    <a:pt x="2424589" y="80486"/>
                    <a:pt x="2424589" y="83344"/>
                    <a:pt x="2423636" y="88106"/>
                  </a:cubicBezTo>
                  <a:cubicBezTo>
                    <a:pt x="2422684" y="92869"/>
                    <a:pt x="2422684" y="101441"/>
                    <a:pt x="2421731" y="110966"/>
                  </a:cubicBezTo>
                  <a:cubicBezTo>
                    <a:pt x="2420779" y="120491"/>
                    <a:pt x="2420779" y="132874"/>
                    <a:pt x="2420779" y="146209"/>
                  </a:cubicBezTo>
                  <a:cubicBezTo>
                    <a:pt x="2420779" y="159544"/>
                    <a:pt x="2420779" y="175736"/>
                    <a:pt x="2421731" y="191929"/>
                  </a:cubicBezTo>
                  <a:cubicBezTo>
                    <a:pt x="2421731" y="200501"/>
                    <a:pt x="2422684" y="210026"/>
                    <a:pt x="2422684" y="220504"/>
                  </a:cubicBezTo>
                  <a:cubicBezTo>
                    <a:pt x="2416969" y="230029"/>
                    <a:pt x="2411254" y="239554"/>
                    <a:pt x="2405539" y="250031"/>
                  </a:cubicBezTo>
                  <a:cubicBezTo>
                    <a:pt x="2404586" y="251936"/>
                    <a:pt x="2403634" y="254794"/>
                    <a:pt x="2401729" y="256699"/>
                  </a:cubicBezTo>
                  <a:cubicBezTo>
                    <a:pt x="2401729" y="256699"/>
                    <a:pt x="2400776" y="255746"/>
                    <a:pt x="2400776" y="255746"/>
                  </a:cubicBezTo>
                  <a:cubicBezTo>
                    <a:pt x="2397919" y="247174"/>
                    <a:pt x="2395061" y="239554"/>
                    <a:pt x="2392204" y="233839"/>
                  </a:cubicBezTo>
                  <a:cubicBezTo>
                    <a:pt x="2389346" y="208121"/>
                    <a:pt x="2386489" y="186214"/>
                    <a:pt x="2385536" y="170974"/>
                  </a:cubicBezTo>
                  <a:cubicBezTo>
                    <a:pt x="2384584" y="162401"/>
                    <a:pt x="2383631" y="155734"/>
                    <a:pt x="2382679" y="150971"/>
                  </a:cubicBezTo>
                  <a:cubicBezTo>
                    <a:pt x="2383631" y="147161"/>
                    <a:pt x="2384584" y="144304"/>
                    <a:pt x="2384584" y="140494"/>
                  </a:cubicBezTo>
                  <a:cubicBezTo>
                    <a:pt x="2384584" y="138589"/>
                    <a:pt x="2383631" y="137636"/>
                    <a:pt x="2382679" y="135731"/>
                  </a:cubicBezTo>
                  <a:cubicBezTo>
                    <a:pt x="2385536" y="129064"/>
                    <a:pt x="2388394" y="121444"/>
                    <a:pt x="2390299" y="114776"/>
                  </a:cubicBezTo>
                  <a:cubicBezTo>
                    <a:pt x="2413159" y="53816"/>
                    <a:pt x="2427446" y="12859"/>
                    <a:pt x="2427446" y="12859"/>
                  </a:cubicBezTo>
                  <a:cubicBezTo>
                    <a:pt x="2427446" y="12859"/>
                    <a:pt x="2407444" y="50959"/>
                    <a:pt x="2380774" y="110014"/>
                  </a:cubicBezTo>
                  <a:cubicBezTo>
                    <a:pt x="2374106" y="124301"/>
                    <a:pt x="2366486" y="140494"/>
                    <a:pt x="2358866" y="157639"/>
                  </a:cubicBezTo>
                  <a:cubicBezTo>
                    <a:pt x="2357914" y="160496"/>
                    <a:pt x="2356009" y="163354"/>
                    <a:pt x="2355056" y="166211"/>
                  </a:cubicBezTo>
                  <a:cubicBezTo>
                    <a:pt x="2356009" y="162401"/>
                    <a:pt x="2356961" y="158591"/>
                    <a:pt x="2357914" y="155734"/>
                  </a:cubicBezTo>
                  <a:cubicBezTo>
                    <a:pt x="2360771" y="141446"/>
                    <a:pt x="2362676" y="132874"/>
                    <a:pt x="2362676" y="132874"/>
                  </a:cubicBezTo>
                  <a:cubicBezTo>
                    <a:pt x="2362676" y="132874"/>
                    <a:pt x="2359819" y="140494"/>
                    <a:pt x="2354104" y="154781"/>
                  </a:cubicBezTo>
                  <a:cubicBezTo>
                    <a:pt x="2351246" y="161449"/>
                    <a:pt x="2348389" y="170021"/>
                    <a:pt x="2344579" y="179546"/>
                  </a:cubicBezTo>
                  <a:cubicBezTo>
                    <a:pt x="2340769" y="189071"/>
                    <a:pt x="2336959" y="200501"/>
                    <a:pt x="2334101" y="211931"/>
                  </a:cubicBezTo>
                  <a:cubicBezTo>
                    <a:pt x="2334101" y="211931"/>
                    <a:pt x="2334101" y="211931"/>
                    <a:pt x="2334101" y="211931"/>
                  </a:cubicBezTo>
                  <a:cubicBezTo>
                    <a:pt x="2336006" y="197644"/>
                    <a:pt x="2338864" y="184309"/>
                    <a:pt x="2340769" y="171926"/>
                  </a:cubicBezTo>
                  <a:cubicBezTo>
                    <a:pt x="2343626" y="156686"/>
                    <a:pt x="2344579" y="143351"/>
                    <a:pt x="2347436" y="130969"/>
                  </a:cubicBezTo>
                  <a:cubicBezTo>
                    <a:pt x="2350294" y="118586"/>
                    <a:pt x="2352199" y="108109"/>
                    <a:pt x="2354104" y="99536"/>
                  </a:cubicBezTo>
                  <a:cubicBezTo>
                    <a:pt x="2357914" y="82391"/>
                    <a:pt x="2358866" y="71914"/>
                    <a:pt x="2358866" y="71914"/>
                  </a:cubicBezTo>
                  <a:cubicBezTo>
                    <a:pt x="2358866" y="71914"/>
                    <a:pt x="2355056" y="81439"/>
                    <a:pt x="2350294" y="98584"/>
                  </a:cubicBezTo>
                  <a:cubicBezTo>
                    <a:pt x="2347436" y="107156"/>
                    <a:pt x="2344579" y="117634"/>
                    <a:pt x="2340769" y="129064"/>
                  </a:cubicBezTo>
                  <a:cubicBezTo>
                    <a:pt x="2336959" y="140494"/>
                    <a:pt x="2333149" y="154781"/>
                    <a:pt x="2330291" y="170021"/>
                  </a:cubicBezTo>
                  <a:cubicBezTo>
                    <a:pt x="2328386" y="177641"/>
                    <a:pt x="2326481" y="185261"/>
                    <a:pt x="2324576" y="193834"/>
                  </a:cubicBezTo>
                  <a:cubicBezTo>
                    <a:pt x="2323624" y="190976"/>
                    <a:pt x="2321719" y="188119"/>
                    <a:pt x="2320766" y="185261"/>
                  </a:cubicBezTo>
                  <a:cubicBezTo>
                    <a:pt x="2324576" y="168116"/>
                    <a:pt x="2326481" y="157639"/>
                    <a:pt x="2326481" y="157639"/>
                  </a:cubicBezTo>
                  <a:cubicBezTo>
                    <a:pt x="2326481" y="157639"/>
                    <a:pt x="2323624" y="165259"/>
                    <a:pt x="2318861" y="179546"/>
                  </a:cubicBezTo>
                  <a:cubicBezTo>
                    <a:pt x="2316004" y="173831"/>
                    <a:pt x="2315051" y="170974"/>
                    <a:pt x="2315051" y="170974"/>
                  </a:cubicBezTo>
                  <a:cubicBezTo>
                    <a:pt x="2315051" y="170974"/>
                    <a:pt x="2316004" y="174784"/>
                    <a:pt x="2317909" y="181451"/>
                  </a:cubicBezTo>
                  <a:cubicBezTo>
                    <a:pt x="2316956" y="185261"/>
                    <a:pt x="2315051" y="189071"/>
                    <a:pt x="2313146" y="193834"/>
                  </a:cubicBezTo>
                  <a:cubicBezTo>
                    <a:pt x="2312194" y="192881"/>
                    <a:pt x="2312194" y="191929"/>
                    <a:pt x="2311241" y="190976"/>
                  </a:cubicBezTo>
                  <a:cubicBezTo>
                    <a:pt x="2314099" y="161449"/>
                    <a:pt x="2314099" y="141446"/>
                    <a:pt x="2314099" y="141446"/>
                  </a:cubicBezTo>
                  <a:cubicBezTo>
                    <a:pt x="2314099" y="141446"/>
                    <a:pt x="2306479" y="165259"/>
                    <a:pt x="2298859" y="202406"/>
                  </a:cubicBezTo>
                  <a:cubicBezTo>
                    <a:pt x="2296954" y="211931"/>
                    <a:pt x="2294096" y="221456"/>
                    <a:pt x="2292191" y="231934"/>
                  </a:cubicBezTo>
                  <a:cubicBezTo>
                    <a:pt x="2291239" y="237649"/>
                    <a:pt x="2290286" y="244316"/>
                    <a:pt x="2289334" y="250031"/>
                  </a:cubicBezTo>
                  <a:cubicBezTo>
                    <a:pt x="2288381" y="252889"/>
                    <a:pt x="2287429" y="255746"/>
                    <a:pt x="2285524" y="259556"/>
                  </a:cubicBezTo>
                  <a:cubicBezTo>
                    <a:pt x="2282666" y="267176"/>
                    <a:pt x="2279809" y="276701"/>
                    <a:pt x="2275999" y="287179"/>
                  </a:cubicBezTo>
                  <a:cubicBezTo>
                    <a:pt x="2275999" y="287179"/>
                    <a:pt x="2275999" y="288131"/>
                    <a:pt x="2275999" y="288131"/>
                  </a:cubicBezTo>
                  <a:cubicBezTo>
                    <a:pt x="2275999" y="286226"/>
                    <a:pt x="2275999" y="284321"/>
                    <a:pt x="2275999" y="282416"/>
                  </a:cubicBezTo>
                  <a:cubicBezTo>
                    <a:pt x="2276951" y="271939"/>
                    <a:pt x="2276951" y="265271"/>
                    <a:pt x="2276951" y="265271"/>
                  </a:cubicBezTo>
                  <a:cubicBezTo>
                    <a:pt x="2276951" y="265271"/>
                    <a:pt x="2275046" y="270986"/>
                    <a:pt x="2272189" y="281464"/>
                  </a:cubicBezTo>
                  <a:cubicBezTo>
                    <a:pt x="2271236" y="284321"/>
                    <a:pt x="2270284" y="287179"/>
                    <a:pt x="2269331" y="290989"/>
                  </a:cubicBezTo>
                  <a:cubicBezTo>
                    <a:pt x="2269331" y="290989"/>
                    <a:pt x="2269331" y="290989"/>
                    <a:pt x="2269331" y="290989"/>
                  </a:cubicBezTo>
                  <a:cubicBezTo>
                    <a:pt x="2269331" y="280511"/>
                    <a:pt x="2268379" y="270034"/>
                    <a:pt x="2269331" y="261461"/>
                  </a:cubicBezTo>
                  <a:cubicBezTo>
                    <a:pt x="2270284" y="252889"/>
                    <a:pt x="2269331" y="245269"/>
                    <a:pt x="2270284" y="238601"/>
                  </a:cubicBezTo>
                  <a:cubicBezTo>
                    <a:pt x="2271236" y="232886"/>
                    <a:pt x="2271236" y="228124"/>
                    <a:pt x="2272189" y="225266"/>
                  </a:cubicBezTo>
                  <a:cubicBezTo>
                    <a:pt x="2275046" y="215741"/>
                    <a:pt x="2275999" y="210979"/>
                    <a:pt x="2275999" y="210979"/>
                  </a:cubicBezTo>
                  <a:cubicBezTo>
                    <a:pt x="2275999" y="210979"/>
                    <a:pt x="2272189" y="218599"/>
                    <a:pt x="2266474" y="232886"/>
                  </a:cubicBezTo>
                  <a:cubicBezTo>
                    <a:pt x="2267426" y="230029"/>
                    <a:pt x="2267426" y="228124"/>
                    <a:pt x="2267426" y="228124"/>
                  </a:cubicBezTo>
                  <a:cubicBezTo>
                    <a:pt x="2267426" y="228124"/>
                    <a:pt x="2265521" y="230981"/>
                    <a:pt x="2263616" y="235744"/>
                  </a:cubicBezTo>
                  <a:cubicBezTo>
                    <a:pt x="2264569" y="226219"/>
                    <a:pt x="2265521" y="220504"/>
                    <a:pt x="2265521" y="220504"/>
                  </a:cubicBezTo>
                  <a:cubicBezTo>
                    <a:pt x="2265521" y="220504"/>
                    <a:pt x="2262664" y="230029"/>
                    <a:pt x="2256949" y="247174"/>
                  </a:cubicBezTo>
                  <a:cubicBezTo>
                    <a:pt x="2255044" y="250984"/>
                    <a:pt x="2253139" y="253841"/>
                    <a:pt x="2252186" y="258604"/>
                  </a:cubicBezTo>
                  <a:cubicBezTo>
                    <a:pt x="2251234" y="259556"/>
                    <a:pt x="2251234" y="260509"/>
                    <a:pt x="2250281" y="262414"/>
                  </a:cubicBezTo>
                  <a:cubicBezTo>
                    <a:pt x="2252186" y="255746"/>
                    <a:pt x="2253139" y="249079"/>
                    <a:pt x="2255044" y="243364"/>
                  </a:cubicBezTo>
                  <a:cubicBezTo>
                    <a:pt x="2260759" y="216694"/>
                    <a:pt x="2264569" y="194786"/>
                    <a:pt x="2267426" y="178594"/>
                  </a:cubicBezTo>
                  <a:cubicBezTo>
                    <a:pt x="2269331" y="163354"/>
                    <a:pt x="2270284" y="153829"/>
                    <a:pt x="2270284" y="153829"/>
                  </a:cubicBezTo>
                  <a:cubicBezTo>
                    <a:pt x="2270284" y="153829"/>
                    <a:pt x="2267426" y="162401"/>
                    <a:pt x="2262664" y="177641"/>
                  </a:cubicBezTo>
                  <a:cubicBezTo>
                    <a:pt x="2260759" y="185261"/>
                    <a:pt x="2257901" y="194786"/>
                    <a:pt x="2254091" y="205264"/>
                  </a:cubicBezTo>
                  <a:cubicBezTo>
                    <a:pt x="2251234" y="212884"/>
                    <a:pt x="2249329" y="221456"/>
                    <a:pt x="2246471" y="230981"/>
                  </a:cubicBezTo>
                  <a:cubicBezTo>
                    <a:pt x="2244566" y="234791"/>
                    <a:pt x="2243614" y="239554"/>
                    <a:pt x="2241709" y="244316"/>
                  </a:cubicBezTo>
                  <a:cubicBezTo>
                    <a:pt x="2240756" y="240506"/>
                    <a:pt x="2239804" y="236696"/>
                    <a:pt x="2239804" y="233839"/>
                  </a:cubicBezTo>
                  <a:cubicBezTo>
                    <a:pt x="2235994" y="215741"/>
                    <a:pt x="2233136" y="205264"/>
                    <a:pt x="2233136" y="205264"/>
                  </a:cubicBezTo>
                  <a:cubicBezTo>
                    <a:pt x="2233136" y="205264"/>
                    <a:pt x="2235041" y="224314"/>
                    <a:pt x="2237899" y="255746"/>
                  </a:cubicBezTo>
                  <a:cubicBezTo>
                    <a:pt x="2236946" y="259556"/>
                    <a:pt x="2235041" y="264319"/>
                    <a:pt x="2234089" y="269081"/>
                  </a:cubicBezTo>
                  <a:cubicBezTo>
                    <a:pt x="2234089" y="269081"/>
                    <a:pt x="2233136" y="270034"/>
                    <a:pt x="2233136" y="270034"/>
                  </a:cubicBezTo>
                  <a:cubicBezTo>
                    <a:pt x="2233136" y="268129"/>
                    <a:pt x="2233136" y="265271"/>
                    <a:pt x="2233136" y="263366"/>
                  </a:cubicBezTo>
                  <a:cubicBezTo>
                    <a:pt x="2233136" y="253841"/>
                    <a:pt x="2232184" y="244316"/>
                    <a:pt x="2231231" y="234791"/>
                  </a:cubicBezTo>
                  <a:cubicBezTo>
                    <a:pt x="2230279" y="225266"/>
                    <a:pt x="2229326" y="216694"/>
                    <a:pt x="2228374" y="207169"/>
                  </a:cubicBezTo>
                  <a:cubicBezTo>
                    <a:pt x="2229326" y="198596"/>
                    <a:pt x="2230279" y="193834"/>
                    <a:pt x="2230279" y="193834"/>
                  </a:cubicBezTo>
                  <a:cubicBezTo>
                    <a:pt x="2230279" y="193834"/>
                    <a:pt x="2229326" y="197644"/>
                    <a:pt x="2226469" y="204311"/>
                  </a:cubicBezTo>
                  <a:cubicBezTo>
                    <a:pt x="2225516" y="202406"/>
                    <a:pt x="2224564" y="201454"/>
                    <a:pt x="2222659" y="200501"/>
                  </a:cubicBezTo>
                  <a:cubicBezTo>
                    <a:pt x="2221706" y="200501"/>
                    <a:pt x="2221706" y="199549"/>
                    <a:pt x="2220754" y="199549"/>
                  </a:cubicBezTo>
                  <a:cubicBezTo>
                    <a:pt x="2219801" y="199549"/>
                    <a:pt x="2218849" y="199549"/>
                    <a:pt x="2217896" y="199549"/>
                  </a:cubicBezTo>
                  <a:cubicBezTo>
                    <a:pt x="2215991" y="200501"/>
                    <a:pt x="2215991" y="201454"/>
                    <a:pt x="2215039" y="202406"/>
                  </a:cubicBezTo>
                  <a:cubicBezTo>
                    <a:pt x="2213134" y="206216"/>
                    <a:pt x="2213134" y="210979"/>
                    <a:pt x="2213134" y="214789"/>
                  </a:cubicBezTo>
                  <a:cubicBezTo>
                    <a:pt x="2214086" y="210979"/>
                    <a:pt x="2215039" y="206216"/>
                    <a:pt x="2217896" y="203359"/>
                  </a:cubicBezTo>
                  <a:cubicBezTo>
                    <a:pt x="2218849" y="202406"/>
                    <a:pt x="2218849" y="201454"/>
                    <a:pt x="2219801" y="201454"/>
                  </a:cubicBezTo>
                  <a:cubicBezTo>
                    <a:pt x="2219801" y="201454"/>
                    <a:pt x="2220754" y="201454"/>
                    <a:pt x="2220754" y="202406"/>
                  </a:cubicBezTo>
                  <a:cubicBezTo>
                    <a:pt x="2221706" y="203359"/>
                    <a:pt x="2222659" y="205264"/>
                    <a:pt x="2223611" y="207169"/>
                  </a:cubicBezTo>
                  <a:lnTo>
                    <a:pt x="2223611" y="215741"/>
                  </a:lnTo>
                  <a:cubicBezTo>
                    <a:pt x="2223611" y="215741"/>
                    <a:pt x="2223611" y="215741"/>
                    <a:pt x="2223611" y="215741"/>
                  </a:cubicBezTo>
                  <a:cubicBezTo>
                    <a:pt x="2221706" y="222409"/>
                    <a:pt x="2218849" y="230981"/>
                    <a:pt x="2215991" y="241459"/>
                  </a:cubicBezTo>
                  <a:cubicBezTo>
                    <a:pt x="2213134" y="250984"/>
                    <a:pt x="2209324" y="262414"/>
                    <a:pt x="2206466" y="274796"/>
                  </a:cubicBezTo>
                  <a:cubicBezTo>
                    <a:pt x="2203609" y="287179"/>
                    <a:pt x="2199799" y="299561"/>
                    <a:pt x="2196941" y="313849"/>
                  </a:cubicBezTo>
                  <a:cubicBezTo>
                    <a:pt x="2195989" y="308134"/>
                    <a:pt x="2195989" y="305276"/>
                    <a:pt x="2195989" y="305276"/>
                  </a:cubicBezTo>
                  <a:cubicBezTo>
                    <a:pt x="2195989" y="305276"/>
                    <a:pt x="2195989" y="310039"/>
                    <a:pt x="2195036" y="317659"/>
                  </a:cubicBezTo>
                  <a:cubicBezTo>
                    <a:pt x="2194084" y="315754"/>
                    <a:pt x="2193131" y="314801"/>
                    <a:pt x="2193131" y="314801"/>
                  </a:cubicBezTo>
                  <a:cubicBezTo>
                    <a:pt x="2193131" y="314801"/>
                    <a:pt x="2194084" y="315754"/>
                    <a:pt x="2195036" y="318611"/>
                  </a:cubicBezTo>
                  <a:cubicBezTo>
                    <a:pt x="2195036" y="320516"/>
                    <a:pt x="2195036" y="321469"/>
                    <a:pt x="2195036" y="323374"/>
                  </a:cubicBezTo>
                  <a:cubicBezTo>
                    <a:pt x="2194084" y="327184"/>
                    <a:pt x="2193131" y="330994"/>
                    <a:pt x="2192179" y="334804"/>
                  </a:cubicBezTo>
                  <a:cubicBezTo>
                    <a:pt x="2191226" y="332899"/>
                    <a:pt x="2191226" y="331946"/>
                    <a:pt x="2190274" y="330994"/>
                  </a:cubicBezTo>
                  <a:cubicBezTo>
                    <a:pt x="2190274" y="330041"/>
                    <a:pt x="2191226" y="330041"/>
                    <a:pt x="2191226" y="330041"/>
                  </a:cubicBezTo>
                  <a:cubicBezTo>
                    <a:pt x="2191226" y="330041"/>
                    <a:pt x="2191226" y="330041"/>
                    <a:pt x="2190274" y="330994"/>
                  </a:cubicBezTo>
                  <a:cubicBezTo>
                    <a:pt x="2189321" y="328136"/>
                    <a:pt x="2188369" y="326231"/>
                    <a:pt x="2188369" y="326231"/>
                  </a:cubicBezTo>
                  <a:cubicBezTo>
                    <a:pt x="2188369" y="326231"/>
                    <a:pt x="2188369" y="328136"/>
                    <a:pt x="2189321" y="331946"/>
                  </a:cubicBezTo>
                  <a:cubicBezTo>
                    <a:pt x="2189321" y="331946"/>
                    <a:pt x="2188369" y="332899"/>
                    <a:pt x="2188369" y="332899"/>
                  </a:cubicBezTo>
                  <a:cubicBezTo>
                    <a:pt x="2186464" y="321469"/>
                    <a:pt x="2185511" y="315754"/>
                    <a:pt x="2185511" y="315754"/>
                  </a:cubicBezTo>
                  <a:cubicBezTo>
                    <a:pt x="2185511" y="315754"/>
                    <a:pt x="2185511" y="323374"/>
                    <a:pt x="2184559" y="336709"/>
                  </a:cubicBezTo>
                  <a:cubicBezTo>
                    <a:pt x="2184559" y="336709"/>
                    <a:pt x="2184559" y="336709"/>
                    <a:pt x="2184559" y="337661"/>
                  </a:cubicBezTo>
                  <a:cubicBezTo>
                    <a:pt x="2183606" y="339566"/>
                    <a:pt x="2181701" y="341471"/>
                    <a:pt x="2179796" y="343376"/>
                  </a:cubicBezTo>
                  <a:cubicBezTo>
                    <a:pt x="2179796" y="342424"/>
                    <a:pt x="2178844" y="341471"/>
                    <a:pt x="2178844" y="340519"/>
                  </a:cubicBezTo>
                  <a:cubicBezTo>
                    <a:pt x="2183606" y="320516"/>
                    <a:pt x="2188369" y="301466"/>
                    <a:pt x="2192179" y="283369"/>
                  </a:cubicBezTo>
                  <a:cubicBezTo>
                    <a:pt x="2205514" y="228124"/>
                    <a:pt x="2212181" y="190024"/>
                    <a:pt x="2212181" y="190024"/>
                  </a:cubicBezTo>
                  <a:cubicBezTo>
                    <a:pt x="2212181" y="190024"/>
                    <a:pt x="2199799" y="222409"/>
                    <a:pt x="2183606" y="272891"/>
                  </a:cubicBezTo>
                  <a:cubicBezTo>
                    <a:pt x="2184559" y="266224"/>
                    <a:pt x="2186464" y="259556"/>
                    <a:pt x="2187416" y="253841"/>
                  </a:cubicBezTo>
                  <a:cubicBezTo>
                    <a:pt x="2189321" y="246221"/>
                    <a:pt x="2190274" y="239554"/>
                    <a:pt x="2192179" y="231934"/>
                  </a:cubicBezTo>
                  <a:cubicBezTo>
                    <a:pt x="2194084" y="224314"/>
                    <a:pt x="2195989" y="216694"/>
                    <a:pt x="2196941" y="210026"/>
                  </a:cubicBezTo>
                  <a:cubicBezTo>
                    <a:pt x="2197894" y="204311"/>
                    <a:pt x="2199799" y="198596"/>
                    <a:pt x="2200751" y="193834"/>
                  </a:cubicBezTo>
                  <a:cubicBezTo>
                    <a:pt x="2201704" y="189071"/>
                    <a:pt x="2203609" y="184309"/>
                    <a:pt x="2204561" y="179546"/>
                  </a:cubicBezTo>
                  <a:cubicBezTo>
                    <a:pt x="2207419" y="170021"/>
                    <a:pt x="2209324" y="162401"/>
                    <a:pt x="2211229" y="155734"/>
                  </a:cubicBezTo>
                  <a:cubicBezTo>
                    <a:pt x="2215039" y="142399"/>
                    <a:pt x="2217896" y="134779"/>
                    <a:pt x="2217896" y="134779"/>
                  </a:cubicBezTo>
                  <a:cubicBezTo>
                    <a:pt x="2217896" y="134779"/>
                    <a:pt x="2215039" y="139541"/>
                    <a:pt x="2211229" y="148114"/>
                  </a:cubicBezTo>
                  <a:cubicBezTo>
                    <a:pt x="2211229" y="148114"/>
                    <a:pt x="2211229" y="147161"/>
                    <a:pt x="2211229" y="147161"/>
                  </a:cubicBezTo>
                  <a:cubicBezTo>
                    <a:pt x="2213134" y="139541"/>
                    <a:pt x="2215039" y="131921"/>
                    <a:pt x="2216944" y="125254"/>
                  </a:cubicBezTo>
                  <a:cubicBezTo>
                    <a:pt x="2218849" y="118586"/>
                    <a:pt x="2220754" y="111919"/>
                    <a:pt x="2222659" y="105251"/>
                  </a:cubicBezTo>
                  <a:cubicBezTo>
                    <a:pt x="2226469" y="92869"/>
                    <a:pt x="2229326" y="81439"/>
                    <a:pt x="2233136" y="72866"/>
                  </a:cubicBezTo>
                  <a:cubicBezTo>
                    <a:pt x="2238851" y="54769"/>
                    <a:pt x="2242661" y="45244"/>
                    <a:pt x="2242661" y="45244"/>
                  </a:cubicBezTo>
                  <a:cubicBezTo>
                    <a:pt x="2242661" y="45244"/>
                    <a:pt x="2237899" y="54769"/>
                    <a:pt x="2229326" y="71914"/>
                  </a:cubicBezTo>
                  <a:cubicBezTo>
                    <a:pt x="2224564" y="80486"/>
                    <a:pt x="2220754" y="90964"/>
                    <a:pt x="2215991" y="103346"/>
                  </a:cubicBezTo>
                  <a:cubicBezTo>
                    <a:pt x="2213134" y="109061"/>
                    <a:pt x="2211229" y="115729"/>
                    <a:pt x="2208371" y="122396"/>
                  </a:cubicBezTo>
                  <a:cubicBezTo>
                    <a:pt x="2205514" y="129064"/>
                    <a:pt x="2203609" y="136684"/>
                    <a:pt x="2200751" y="144304"/>
                  </a:cubicBezTo>
                  <a:cubicBezTo>
                    <a:pt x="2195036" y="159544"/>
                    <a:pt x="2190274" y="176689"/>
                    <a:pt x="2184559" y="193834"/>
                  </a:cubicBezTo>
                  <a:cubicBezTo>
                    <a:pt x="2181701" y="204311"/>
                    <a:pt x="2177891" y="215741"/>
                    <a:pt x="2175034" y="228124"/>
                  </a:cubicBezTo>
                  <a:cubicBezTo>
                    <a:pt x="2175986" y="218599"/>
                    <a:pt x="2176939" y="210026"/>
                    <a:pt x="2177891" y="203359"/>
                  </a:cubicBezTo>
                  <a:cubicBezTo>
                    <a:pt x="2178844" y="198596"/>
                    <a:pt x="2178844" y="193834"/>
                    <a:pt x="2178844" y="190024"/>
                  </a:cubicBezTo>
                  <a:cubicBezTo>
                    <a:pt x="2179796" y="186214"/>
                    <a:pt x="2180749" y="184309"/>
                    <a:pt x="2180749" y="184309"/>
                  </a:cubicBezTo>
                  <a:cubicBezTo>
                    <a:pt x="2180749" y="184309"/>
                    <a:pt x="2179796" y="185261"/>
                    <a:pt x="2179796" y="187166"/>
                  </a:cubicBezTo>
                  <a:cubicBezTo>
                    <a:pt x="2180749" y="180499"/>
                    <a:pt x="2180749" y="176689"/>
                    <a:pt x="2180749" y="176689"/>
                  </a:cubicBezTo>
                  <a:cubicBezTo>
                    <a:pt x="2180749" y="176689"/>
                    <a:pt x="2178844" y="183356"/>
                    <a:pt x="2175986" y="194786"/>
                  </a:cubicBezTo>
                  <a:cubicBezTo>
                    <a:pt x="2174081" y="198596"/>
                    <a:pt x="2172176" y="202406"/>
                    <a:pt x="2170271" y="208121"/>
                  </a:cubicBezTo>
                  <a:cubicBezTo>
                    <a:pt x="2163604" y="223361"/>
                    <a:pt x="2155031" y="245269"/>
                    <a:pt x="2144554" y="271939"/>
                  </a:cubicBezTo>
                  <a:cubicBezTo>
                    <a:pt x="2141696" y="279559"/>
                    <a:pt x="2137886" y="288131"/>
                    <a:pt x="2135029" y="296704"/>
                  </a:cubicBezTo>
                  <a:cubicBezTo>
                    <a:pt x="2135029" y="296704"/>
                    <a:pt x="2135029" y="296704"/>
                    <a:pt x="2135029" y="295751"/>
                  </a:cubicBezTo>
                  <a:cubicBezTo>
                    <a:pt x="2133124" y="290989"/>
                    <a:pt x="2131219" y="286226"/>
                    <a:pt x="2129314" y="282416"/>
                  </a:cubicBezTo>
                  <a:cubicBezTo>
                    <a:pt x="2133124" y="261461"/>
                    <a:pt x="2135981" y="244316"/>
                    <a:pt x="2137886" y="231934"/>
                  </a:cubicBezTo>
                  <a:cubicBezTo>
                    <a:pt x="2139791" y="217646"/>
                    <a:pt x="2141696" y="210026"/>
                    <a:pt x="2141696" y="210026"/>
                  </a:cubicBezTo>
                  <a:cubicBezTo>
                    <a:pt x="2141696" y="210026"/>
                    <a:pt x="2138839" y="217646"/>
                    <a:pt x="2134076" y="230981"/>
                  </a:cubicBezTo>
                  <a:cubicBezTo>
                    <a:pt x="2131219" y="239554"/>
                    <a:pt x="2127409" y="250984"/>
                    <a:pt x="2123599" y="263366"/>
                  </a:cubicBezTo>
                  <a:cubicBezTo>
                    <a:pt x="2123599" y="260509"/>
                    <a:pt x="2122646" y="257651"/>
                    <a:pt x="2122646" y="253841"/>
                  </a:cubicBezTo>
                  <a:cubicBezTo>
                    <a:pt x="2120741" y="238601"/>
                    <a:pt x="2118836" y="225266"/>
                    <a:pt x="2117884" y="211931"/>
                  </a:cubicBezTo>
                  <a:cubicBezTo>
                    <a:pt x="2115979" y="198596"/>
                    <a:pt x="2114074" y="187166"/>
                    <a:pt x="2112169" y="176689"/>
                  </a:cubicBezTo>
                  <a:cubicBezTo>
                    <a:pt x="2110264" y="166211"/>
                    <a:pt x="2108359" y="157639"/>
                    <a:pt x="2107406" y="150019"/>
                  </a:cubicBezTo>
                  <a:cubicBezTo>
                    <a:pt x="2104549" y="134779"/>
                    <a:pt x="2102644" y="127159"/>
                    <a:pt x="2102644" y="127159"/>
                  </a:cubicBezTo>
                  <a:cubicBezTo>
                    <a:pt x="2102644" y="127159"/>
                    <a:pt x="2102644" y="135731"/>
                    <a:pt x="2103596" y="150971"/>
                  </a:cubicBezTo>
                  <a:cubicBezTo>
                    <a:pt x="2103596" y="155734"/>
                    <a:pt x="2104549" y="161449"/>
                    <a:pt x="2104549" y="168116"/>
                  </a:cubicBezTo>
                  <a:cubicBezTo>
                    <a:pt x="2104549" y="171926"/>
                    <a:pt x="2104549" y="176689"/>
                    <a:pt x="2104549" y="183356"/>
                  </a:cubicBezTo>
                  <a:cubicBezTo>
                    <a:pt x="2104549" y="190024"/>
                    <a:pt x="2105501" y="197644"/>
                    <a:pt x="2105501" y="207169"/>
                  </a:cubicBezTo>
                  <a:cubicBezTo>
                    <a:pt x="2105501" y="212884"/>
                    <a:pt x="2106454" y="218599"/>
                    <a:pt x="2106454" y="225266"/>
                  </a:cubicBezTo>
                  <a:cubicBezTo>
                    <a:pt x="2105501" y="224314"/>
                    <a:pt x="2105501" y="222409"/>
                    <a:pt x="2104549" y="221456"/>
                  </a:cubicBezTo>
                  <a:cubicBezTo>
                    <a:pt x="2104549" y="221456"/>
                    <a:pt x="2104549" y="221456"/>
                    <a:pt x="2104549" y="221456"/>
                  </a:cubicBezTo>
                  <a:lnTo>
                    <a:pt x="2104549" y="221456"/>
                  </a:lnTo>
                  <a:cubicBezTo>
                    <a:pt x="2103596" y="219551"/>
                    <a:pt x="2102644" y="217646"/>
                    <a:pt x="2102644" y="215741"/>
                  </a:cubicBezTo>
                  <a:cubicBezTo>
                    <a:pt x="2102644" y="211931"/>
                    <a:pt x="2101691" y="208121"/>
                    <a:pt x="2101691" y="205264"/>
                  </a:cubicBezTo>
                  <a:cubicBezTo>
                    <a:pt x="2100739" y="193834"/>
                    <a:pt x="2099786" y="184309"/>
                    <a:pt x="2098834" y="176689"/>
                  </a:cubicBezTo>
                  <a:cubicBezTo>
                    <a:pt x="2098834" y="173831"/>
                    <a:pt x="2097881" y="170974"/>
                    <a:pt x="2097881" y="168116"/>
                  </a:cubicBezTo>
                  <a:cubicBezTo>
                    <a:pt x="2100739" y="155734"/>
                    <a:pt x="2102644" y="149066"/>
                    <a:pt x="2102644" y="149066"/>
                  </a:cubicBezTo>
                  <a:cubicBezTo>
                    <a:pt x="2102644" y="149066"/>
                    <a:pt x="2100739" y="153829"/>
                    <a:pt x="2096929" y="162401"/>
                  </a:cubicBezTo>
                  <a:cubicBezTo>
                    <a:pt x="2095976" y="155734"/>
                    <a:pt x="2095024" y="151924"/>
                    <a:pt x="2095024" y="151924"/>
                  </a:cubicBezTo>
                  <a:cubicBezTo>
                    <a:pt x="2095024" y="151924"/>
                    <a:pt x="2095024" y="157639"/>
                    <a:pt x="2095024" y="167164"/>
                  </a:cubicBezTo>
                  <a:cubicBezTo>
                    <a:pt x="2088356" y="182404"/>
                    <a:pt x="2078831" y="206216"/>
                    <a:pt x="2066449" y="235744"/>
                  </a:cubicBezTo>
                  <a:cubicBezTo>
                    <a:pt x="2063591" y="243364"/>
                    <a:pt x="2060734" y="250984"/>
                    <a:pt x="2056924" y="259556"/>
                  </a:cubicBezTo>
                  <a:cubicBezTo>
                    <a:pt x="2061686" y="234791"/>
                    <a:pt x="2063591" y="219551"/>
                    <a:pt x="2063591" y="219551"/>
                  </a:cubicBezTo>
                  <a:cubicBezTo>
                    <a:pt x="2063591" y="219551"/>
                    <a:pt x="2058829" y="231934"/>
                    <a:pt x="2052161" y="252889"/>
                  </a:cubicBezTo>
                  <a:cubicBezTo>
                    <a:pt x="2051209" y="250984"/>
                    <a:pt x="2050256" y="249079"/>
                    <a:pt x="2050256" y="248126"/>
                  </a:cubicBezTo>
                  <a:cubicBezTo>
                    <a:pt x="2050256" y="238601"/>
                    <a:pt x="2050256" y="233839"/>
                    <a:pt x="2050256" y="233839"/>
                  </a:cubicBezTo>
                  <a:cubicBezTo>
                    <a:pt x="2050256" y="233839"/>
                    <a:pt x="2049304" y="237649"/>
                    <a:pt x="2048351" y="244316"/>
                  </a:cubicBezTo>
                  <a:cubicBezTo>
                    <a:pt x="2047399" y="241459"/>
                    <a:pt x="2046446" y="240506"/>
                    <a:pt x="2046446" y="240506"/>
                  </a:cubicBezTo>
                  <a:cubicBezTo>
                    <a:pt x="2046446" y="240506"/>
                    <a:pt x="2047399" y="242411"/>
                    <a:pt x="2047399" y="247174"/>
                  </a:cubicBezTo>
                  <a:cubicBezTo>
                    <a:pt x="2046446" y="251936"/>
                    <a:pt x="2045494" y="258604"/>
                    <a:pt x="2044541" y="266224"/>
                  </a:cubicBezTo>
                  <a:cubicBezTo>
                    <a:pt x="2044541" y="264319"/>
                    <a:pt x="2043589" y="261461"/>
                    <a:pt x="2043589" y="259556"/>
                  </a:cubicBezTo>
                  <a:cubicBezTo>
                    <a:pt x="2042636" y="255746"/>
                    <a:pt x="2042636" y="252889"/>
                    <a:pt x="2041684" y="249079"/>
                  </a:cubicBezTo>
                  <a:cubicBezTo>
                    <a:pt x="2046446" y="210026"/>
                    <a:pt x="2048351" y="184309"/>
                    <a:pt x="2048351" y="184309"/>
                  </a:cubicBezTo>
                  <a:cubicBezTo>
                    <a:pt x="2048351" y="184309"/>
                    <a:pt x="2044541" y="196691"/>
                    <a:pt x="2039779" y="216694"/>
                  </a:cubicBezTo>
                  <a:cubicBezTo>
                    <a:pt x="2038826" y="218599"/>
                    <a:pt x="2037874" y="220504"/>
                    <a:pt x="2036921" y="223361"/>
                  </a:cubicBezTo>
                  <a:cubicBezTo>
                    <a:pt x="2036921" y="221456"/>
                    <a:pt x="2035969" y="220504"/>
                    <a:pt x="2035969" y="218599"/>
                  </a:cubicBezTo>
                  <a:cubicBezTo>
                    <a:pt x="2034064" y="206216"/>
                    <a:pt x="2032159" y="195739"/>
                    <a:pt x="2031206" y="187166"/>
                  </a:cubicBezTo>
                  <a:cubicBezTo>
                    <a:pt x="2030254" y="179546"/>
                    <a:pt x="2029301" y="173831"/>
                    <a:pt x="2028349" y="169069"/>
                  </a:cubicBezTo>
                  <a:cubicBezTo>
                    <a:pt x="2030254" y="154781"/>
                    <a:pt x="2031206" y="147161"/>
                    <a:pt x="2031206" y="147161"/>
                  </a:cubicBezTo>
                  <a:cubicBezTo>
                    <a:pt x="2031206" y="147161"/>
                    <a:pt x="2030254" y="150971"/>
                    <a:pt x="2028349" y="157639"/>
                  </a:cubicBezTo>
                  <a:cubicBezTo>
                    <a:pt x="2029301" y="145256"/>
                    <a:pt x="2030254" y="138589"/>
                    <a:pt x="2030254" y="138589"/>
                  </a:cubicBezTo>
                  <a:cubicBezTo>
                    <a:pt x="2030254" y="138589"/>
                    <a:pt x="2028349" y="146209"/>
                    <a:pt x="2023586" y="160496"/>
                  </a:cubicBezTo>
                  <a:cubicBezTo>
                    <a:pt x="2021681" y="167164"/>
                    <a:pt x="2019776" y="176689"/>
                    <a:pt x="2017871" y="186214"/>
                  </a:cubicBezTo>
                  <a:cubicBezTo>
                    <a:pt x="2017871" y="188119"/>
                    <a:pt x="2016919" y="190024"/>
                    <a:pt x="2016919" y="191929"/>
                  </a:cubicBezTo>
                  <a:cubicBezTo>
                    <a:pt x="2016919" y="191929"/>
                    <a:pt x="2016919" y="190976"/>
                    <a:pt x="2016919" y="190976"/>
                  </a:cubicBezTo>
                  <a:cubicBezTo>
                    <a:pt x="2018824" y="170021"/>
                    <a:pt x="2019776" y="158591"/>
                    <a:pt x="2019776" y="158591"/>
                  </a:cubicBezTo>
                  <a:cubicBezTo>
                    <a:pt x="2019776" y="158591"/>
                    <a:pt x="2017871" y="166211"/>
                    <a:pt x="2015014" y="178594"/>
                  </a:cubicBezTo>
                  <a:cubicBezTo>
                    <a:pt x="2015014" y="176689"/>
                    <a:pt x="2014061" y="174784"/>
                    <a:pt x="2014061" y="174784"/>
                  </a:cubicBezTo>
                  <a:cubicBezTo>
                    <a:pt x="2014061" y="174784"/>
                    <a:pt x="2014061" y="175736"/>
                    <a:pt x="2014061" y="177641"/>
                  </a:cubicBezTo>
                  <a:cubicBezTo>
                    <a:pt x="2013109" y="172879"/>
                    <a:pt x="2012156" y="168116"/>
                    <a:pt x="2011204" y="163354"/>
                  </a:cubicBezTo>
                  <a:cubicBezTo>
                    <a:pt x="2008346" y="148114"/>
                    <a:pt x="2006441" y="135731"/>
                    <a:pt x="2003584" y="125254"/>
                  </a:cubicBezTo>
                  <a:cubicBezTo>
                    <a:pt x="1999774" y="104299"/>
                    <a:pt x="1996916" y="91916"/>
                    <a:pt x="1996916" y="91916"/>
                  </a:cubicBezTo>
                  <a:cubicBezTo>
                    <a:pt x="1996916" y="91916"/>
                    <a:pt x="1997869" y="104299"/>
                    <a:pt x="1999774" y="125254"/>
                  </a:cubicBezTo>
                  <a:cubicBezTo>
                    <a:pt x="2000726" y="135731"/>
                    <a:pt x="2001679" y="149066"/>
                    <a:pt x="2003584" y="164306"/>
                  </a:cubicBezTo>
                  <a:cubicBezTo>
                    <a:pt x="2004536" y="175736"/>
                    <a:pt x="2006441" y="189071"/>
                    <a:pt x="2008346" y="203359"/>
                  </a:cubicBezTo>
                  <a:cubicBezTo>
                    <a:pt x="2005489" y="213836"/>
                    <a:pt x="2002631" y="227171"/>
                    <a:pt x="1999774" y="240506"/>
                  </a:cubicBezTo>
                  <a:cubicBezTo>
                    <a:pt x="1995011" y="262414"/>
                    <a:pt x="1990249" y="288131"/>
                    <a:pt x="1984534" y="314801"/>
                  </a:cubicBezTo>
                  <a:cubicBezTo>
                    <a:pt x="1984534" y="303371"/>
                    <a:pt x="1984534" y="292894"/>
                    <a:pt x="1984534" y="283369"/>
                  </a:cubicBezTo>
                  <a:cubicBezTo>
                    <a:pt x="1984534" y="277654"/>
                    <a:pt x="1984534" y="271939"/>
                    <a:pt x="1984534" y="267176"/>
                  </a:cubicBezTo>
                  <a:cubicBezTo>
                    <a:pt x="1985486" y="265271"/>
                    <a:pt x="1986439" y="263366"/>
                    <a:pt x="1986439" y="263366"/>
                  </a:cubicBezTo>
                  <a:cubicBezTo>
                    <a:pt x="1986439" y="263366"/>
                    <a:pt x="1985486" y="264319"/>
                    <a:pt x="1984534" y="265271"/>
                  </a:cubicBezTo>
                  <a:cubicBezTo>
                    <a:pt x="1984534" y="257651"/>
                    <a:pt x="1984534" y="250031"/>
                    <a:pt x="1985486" y="243364"/>
                  </a:cubicBezTo>
                  <a:cubicBezTo>
                    <a:pt x="1986439" y="231934"/>
                    <a:pt x="1986439" y="221456"/>
                    <a:pt x="1987391" y="212884"/>
                  </a:cubicBezTo>
                  <a:cubicBezTo>
                    <a:pt x="1988344" y="195739"/>
                    <a:pt x="1989296" y="186214"/>
                    <a:pt x="1989296" y="186214"/>
                  </a:cubicBezTo>
                  <a:cubicBezTo>
                    <a:pt x="1989296" y="186214"/>
                    <a:pt x="1987391" y="195739"/>
                    <a:pt x="1983581" y="211931"/>
                  </a:cubicBezTo>
                  <a:cubicBezTo>
                    <a:pt x="1981676" y="220504"/>
                    <a:pt x="1979771" y="230029"/>
                    <a:pt x="1978819" y="242411"/>
                  </a:cubicBezTo>
                  <a:cubicBezTo>
                    <a:pt x="1976914" y="253841"/>
                    <a:pt x="1975961" y="267176"/>
                    <a:pt x="1974056" y="281464"/>
                  </a:cubicBezTo>
                  <a:cubicBezTo>
                    <a:pt x="1974056" y="281464"/>
                    <a:pt x="1973104" y="282416"/>
                    <a:pt x="1973104" y="282416"/>
                  </a:cubicBezTo>
                  <a:cubicBezTo>
                    <a:pt x="1971199" y="284321"/>
                    <a:pt x="1970246" y="286226"/>
                    <a:pt x="1968341" y="289084"/>
                  </a:cubicBezTo>
                  <a:cubicBezTo>
                    <a:pt x="1968341" y="287179"/>
                    <a:pt x="1968341" y="285274"/>
                    <a:pt x="1968341" y="283369"/>
                  </a:cubicBezTo>
                  <a:cubicBezTo>
                    <a:pt x="1971199" y="277654"/>
                    <a:pt x="1973104" y="274796"/>
                    <a:pt x="1973104" y="274796"/>
                  </a:cubicBezTo>
                  <a:cubicBezTo>
                    <a:pt x="1973104" y="274796"/>
                    <a:pt x="1971199" y="276701"/>
                    <a:pt x="1968341" y="280511"/>
                  </a:cubicBezTo>
                  <a:cubicBezTo>
                    <a:pt x="1970246" y="255746"/>
                    <a:pt x="1972151" y="235744"/>
                    <a:pt x="1973104" y="224314"/>
                  </a:cubicBezTo>
                  <a:cubicBezTo>
                    <a:pt x="1975961" y="201454"/>
                    <a:pt x="1976914" y="187166"/>
                    <a:pt x="1976914" y="187166"/>
                  </a:cubicBezTo>
                  <a:cubicBezTo>
                    <a:pt x="1976914" y="187166"/>
                    <a:pt x="1973104" y="198596"/>
                    <a:pt x="1967389" y="218599"/>
                  </a:cubicBezTo>
                  <a:cubicBezTo>
                    <a:pt x="1967389" y="217646"/>
                    <a:pt x="1967389" y="216694"/>
                    <a:pt x="1967389" y="216694"/>
                  </a:cubicBezTo>
                  <a:cubicBezTo>
                    <a:pt x="1967389" y="216694"/>
                    <a:pt x="1967389" y="217646"/>
                    <a:pt x="1966436" y="220504"/>
                  </a:cubicBezTo>
                  <a:cubicBezTo>
                    <a:pt x="1963579" y="229076"/>
                    <a:pt x="1960721" y="238601"/>
                    <a:pt x="1957864" y="250031"/>
                  </a:cubicBezTo>
                  <a:cubicBezTo>
                    <a:pt x="1955959" y="256699"/>
                    <a:pt x="1954054" y="264319"/>
                    <a:pt x="1952149" y="271939"/>
                  </a:cubicBezTo>
                  <a:cubicBezTo>
                    <a:pt x="1947386" y="250031"/>
                    <a:pt x="1944529" y="232886"/>
                    <a:pt x="1941671" y="221456"/>
                  </a:cubicBezTo>
                  <a:cubicBezTo>
                    <a:pt x="1941671" y="218599"/>
                    <a:pt x="1942624" y="215741"/>
                    <a:pt x="1942624" y="213836"/>
                  </a:cubicBezTo>
                  <a:cubicBezTo>
                    <a:pt x="1946434" y="203359"/>
                    <a:pt x="1949291" y="193834"/>
                    <a:pt x="1952149" y="186214"/>
                  </a:cubicBezTo>
                  <a:cubicBezTo>
                    <a:pt x="1958816" y="168116"/>
                    <a:pt x="1962626" y="157639"/>
                    <a:pt x="1962626" y="157639"/>
                  </a:cubicBezTo>
                  <a:cubicBezTo>
                    <a:pt x="1962626" y="157639"/>
                    <a:pt x="1957864" y="167164"/>
                    <a:pt x="1948339" y="185261"/>
                  </a:cubicBezTo>
                  <a:cubicBezTo>
                    <a:pt x="1947386" y="187166"/>
                    <a:pt x="1946434" y="189071"/>
                    <a:pt x="1945481" y="190976"/>
                  </a:cubicBezTo>
                  <a:cubicBezTo>
                    <a:pt x="1945481" y="190024"/>
                    <a:pt x="1945481" y="189071"/>
                    <a:pt x="1945481" y="189071"/>
                  </a:cubicBezTo>
                  <a:cubicBezTo>
                    <a:pt x="1945481" y="189071"/>
                    <a:pt x="1945481" y="190024"/>
                    <a:pt x="1944529" y="192881"/>
                  </a:cubicBezTo>
                  <a:cubicBezTo>
                    <a:pt x="1942624" y="196691"/>
                    <a:pt x="1940719" y="201454"/>
                    <a:pt x="1938814" y="205264"/>
                  </a:cubicBezTo>
                  <a:cubicBezTo>
                    <a:pt x="1936909" y="170021"/>
                    <a:pt x="1935004" y="148114"/>
                    <a:pt x="1935004" y="148114"/>
                  </a:cubicBezTo>
                  <a:cubicBezTo>
                    <a:pt x="1935004" y="148114"/>
                    <a:pt x="1931194" y="178594"/>
                    <a:pt x="1928336" y="224314"/>
                  </a:cubicBezTo>
                  <a:cubicBezTo>
                    <a:pt x="1928336" y="225266"/>
                    <a:pt x="1928336" y="227171"/>
                    <a:pt x="1928336" y="229076"/>
                  </a:cubicBezTo>
                  <a:cubicBezTo>
                    <a:pt x="1927384" y="231934"/>
                    <a:pt x="1925479" y="234791"/>
                    <a:pt x="1924526" y="236696"/>
                  </a:cubicBezTo>
                  <a:cubicBezTo>
                    <a:pt x="1921669" y="243364"/>
                    <a:pt x="1918811" y="250984"/>
                    <a:pt x="1915001" y="258604"/>
                  </a:cubicBezTo>
                  <a:cubicBezTo>
                    <a:pt x="1914049" y="261461"/>
                    <a:pt x="1912144" y="265271"/>
                    <a:pt x="1911191" y="268129"/>
                  </a:cubicBezTo>
                  <a:cubicBezTo>
                    <a:pt x="1910239" y="265271"/>
                    <a:pt x="1908334" y="262414"/>
                    <a:pt x="1907381" y="259556"/>
                  </a:cubicBezTo>
                  <a:lnTo>
                    <a:pt x="1907381" y="258604"/>
                  </a:lnTo>
                  <a:lnTo>
                    <a:pt x="1907381" y="258604"/>
                  </a:lnTo>
                  <a:cubicBezTo>
                    <a:pt x="1905476" y="256699"/>
                    <a:pt x="1903571" y="254794"/>
                    <a:pt x="1900714" y="253841"/>
                  </a:cubicBezTo>
                  <a:cubicBezTo>
                    <a:pt x="1899761" y="253841"/>
                    <a:pt x="1898809" y="252889"/>
                    <a:pt x="1897856" y="252889"/>
                  </a:cubicBezTo>
                  <a:cubicBezTo>
                    <a:pt x="1897856" y="252889"/>
                    <a:pt x="1896904" y="252889"/>
                    <a:pt x="1896904" y="252889"/>
                  </a:cubicBezTo>
                  <a:cubicBezTo>
                    <a:pt x="1896904" y="251936"/>
                    <a:pt x="1896904" y="251936"/>
                    <a:pt x="1896904" y="250984"/>
                  </a:cubicBezTo>
                  <a:cubicBezTo>
                    <a:pt x="1896904" y="249079"/>
                    <a:pt x="1897856" y="247174"/>
                    <a:pt x="1897856" y="246221"/>
                  </a:cubicBezTo>
                  <a:cubicBezTo>
                    <a:pt x="1899761" y="240506"/>
                    <a:pt x="1900714" y="234791"/>
                    <a:pt x="1902619" y="230029"/>
                  </a:cubicBezTo>
                  <a:cubicBezTo>
                    <a:pt x="1903571" y="228124"/>
                    <a:pt x="1903571" y="226219"/>
                    <a:pt x="1903571" y="226219"/>
                  </a:cubicBezTo>
                  <a:cubicBezTo>
                    <a:pt x="1903571" y="226219"/>
                    <a:pt x="1903571" y="226219"/>
                    <a:pt x="1902619" y="227171"/>
                  </a:cubicBezTo>
                  <a:cubicBezTo>
                    <a:pt x="1903571" y="222409"/>
                    <a:pt x="1905476" y="218599"/>
                    <a:pt x="1906429" y="214789"/>
                  </a:cubicBezTo>
                  <a:cubicBezTo>
                    <a:pt x="1909286" y="205264"/>
                    <a:pt x="1912144" y="196691"/>
                    <a:pt x="1915001" y="190976"/>
                  </a:cubicBezTo>
                  <a:cubicBezTo>
                    <a:pt x="1919764" y="177641"/>
                    <a:pt x="1922621" y="170021"/>
                    <a:pt x="1922621" y="170021"/>
                  </a:cubicBezTo>
                  <a:cubicBezTo>
                    <a:pt x="1922621" y="170021"/>
                    <a:pt x="1918811" y="176689"/>
                    <a:pt x="1911191" y="189071"/>
                  </a:cubicBezTo>
                  <a:cubicBezTo>
                    <a:pt x="1907381" y="194786"/>
                    <a:pt x="1903571" y="203359"/>
                    <a:pt x="1899761" y="211931"/>
                  </a:cubicBezTo>
                  <a:cubicBezTo>
                    <a:pt x="1897856" y="216694"/>
                    <a:pt x="1894999" y="221456"/>
                    <a:pt x="1893094" y="226219"/>
                  </a:cubicBezTo>
                  <a:cubicBezTo>
                    <a:pt x="1892141" y="229076"/>
                    <a:pt x="1890236" y="231934"/>
                    <a:pt x="1889284" y="235744"/>
                  </a:cubicBezTo>
                  <a:cubicBezTo>
                    <a:pt x="1889284" y="234791"/>
                    <a:pt x="1889284" y="233839"/>
                    <a:pt x="1888331" y="232886"/>
                  </a:cubicBezTo>
                  <a:cubicBezTo>
                    <a:pt x="1888331" y="227171"/>
                    <a:pt x="1888331" y="221456"/>
                    <a:pt x="1889284" y="216694"/>
                  </a:cubicBezTo>
                  <a:cubicBezTo>
                    <a:pt x="1889284" y="210979"/>
                    <a:pt x="1890236" y="205264"/>
                    <a:pt x="1891189" y="200501"/>
                  </a:cubicBezTo>
                  <a:cubicBezTo>
                    <a:pt x="1892141" y="195739"/>
                    <a:pt x="1893094" y="190976"/>
                    <a:pt x="1894046" y="187166"/>
                  </a:cubicBezTo>
                  <a:cubicBezTo>
                    <a:pt x="1895951" y="179546"/>
                    <a:pt x="1897856" y="172879"/>
                    <a:pt x="1899761" y="169069"/>
                  </a:cubicBezTo>
                  <a:cubicBezTo>
                    <a:pt x="1901666" y="165259"/>
                    <a:pt x="1902619" y="162401"/>
                    <a:pt x="1902619" y="162401"/>
                  </a:cubicBezTo>
                  <a:cubicBezTo>
                    <a:pt x="1902619" y="162401"/>
                    <a:pt x="1901666" y="164306"/>
                    <a:pt x="1898809" y="168116"/>
                  </a:cubicBezTo>
                  <a:cubicBezTo>
                    <a:pt x="1895951" y="171926"/>
                    <a:pt x="1893094" y="177641"/>
                    <a:pt x="1890236" y="186214"/>
                  </a:cubicBezTo>
                  <a:cubicBezTo>
                    <a:pt x="1889284" y="190024"/>
                    <a:pt x="1887379" y="194786"/>
                    <a:pt x="1885474" y="199549"/>
                  </a:cubicBezTo>
                  <a:cubicBezTo>
                    <a:pt x="1884521" y="204311"/>
                    <a:pt x="1883569" y="209074"/>
                    <a:pt x="1882616" y="213836"/>
                  </a:cubicBezTo>
                  <a:cubicBezTo>
                    <a:pt x="1882616" y="211931"/>
                    <a:pt x="1882616" y="210026"/>
                    <a:pt x="1882616" y="210026"/>
                  </a:cubicBezTo>
                  <a:cubicBezTo>
                    <a:pt x="1882616" y="210026"/>
                    <a:pt x="1880711" y="216694"/>
                    <a:pt x="1878806" y="228124"/>
                  </a:cubicBezTo>
                  <a:cubicBezTo>
                    <a:pt x="1877854" y="232886"/>
                    <a:pt x="1876901" y="237649"/>
                    <a:pt x="1874996" y="243364"/>
                  </a:cubicBezTo>
                  <a:cubicBezTo>
                    <a:pt x="1874996" y="239554"/>
                    <a:pt x="1874996" y="237649"/>
                    <a:pt x="1874996" y="237649"/>
                  </a:cubicBezTo>
                  <a:cubicBezTo>
                    <a:pt x="1874996" y="237649"/>
                    <a:pt x="1874044" y="244316"/>
                    <a:pt x="1872139" y="255746"/>
                  </a:cubicBezTo>
                  <a:cubicBezTo>
                    <a:pt x="1871186" y="260509"/>
                    <a:pt x="1870234" y="266224"/>
                    <a:pt x="1868329" y="270986"/>
                  </a:cubicBezTo>
                  <a:cubicBezTo>
                    <a:pt x="1868329" y="267176"/>
                    <a:pt x="1869281" y="263366"/>
                    <a:pt x="1869281" y="259556"/>
                  </a:cubicBezTo>
                  <a:cubicBezTo>
                    <a:pt x="1871186" y="243364"/>
                    <a:pt x="1873091" y="228124"/>
                    <a:pt x="1874996" y="213836"/>
                  </a:cubicBezTo>
                  <a:cubicBezTo>
                    <a:pt x="1875949" y="207169"/>
                    <a:pt x="1876901" y="200501"/>
                    <a:pt x="1877854" y="193834"/>
                  </a:cubicBezTo>
                  <a:cubicBezTo>
                    <a:pt x="1878806" y="187166"/>
                    <a:pt x="1880711" y="181451"/>
                    <a:pt x="1881664" y="175736"/>
                  </a:cubicBezTo>
                  <a:cubicBezTo>
                    <a:pt x="1883569" y="164306"/>
                    <a:pt x="1885474" y="154781"/>
                    <a:pt x="1888331" y="146209"/>
                  </a:cubicBezTo>
                  <a:cubicBezTo>
                    <a:pt x="1892141" y="130016"/>
                    <a:pt x="1894999" y="120491"/>
                    <a:pt x="1894999" y="120491"/>
                  </a:cubicBezTo>
                  <a:cubicBezTo>
                    <a:pt x="1894999" y="120491"/>
                    <a:pt x="1891189" y="129064"/>
                    <a:pt x="1885474" y="144304"/>
                  </a:cubicBezTo>
                  <a:cubicBezTo>
                    <a:pt x="1882616" y="151924"/>
                    <a:pt x="1878806" y="161449"/>
                    <a:pt x="1875949" y="172879"/>
                  </a:cubicBezTo>
                  <a:cubicBezTo>
                    <a:pt x="1874044" y="178594"/>
                    <a:pt x="1872139" y="184309"/>
                    <a:pt x="1870234" y="190976"/>
                  </a:cubicBezTo>
                  <a:cubicBezTo>
                    <a:pt x="1868329" y="197644"/>
                    <a:pt x="1867376" y="204311"/>
                    <a:pt x="1865471" y="210979"/>
                  </a:cubicBezTo>
                  <a:cubicBezTo>
                    <a:pt x="1863566" y="219551"/>
                    <a:pt x="1860709" y="229076"/>
                    <a:pt x="1858804" y="238601"/>
                  </a:cubicBezTo>
                  <a:cubicBezTo>
                    <a:pt x="1858804" y="221456"/>
                    <a:pt x="1857851" y="206216"/>
                    <a:pt x="1856899" y="194786"/>
                  </a:cubicBezTo>
                  <a:cubicBezTo>
                    <a:pt x="1855946" y="181451"/>
                    <a:pt x="1854994" y="172879"/>
                    <a:pt x="1854994" y="172879"/>
                  </a:cubicBezTo>
                  <a:cubicBezTo>
                    <a:pt x="1854994" y="172879"/>
                    <a:pt x="1854041" y="180499"/>
                    <a:pt x="1853089" y="194786"/>
                  </a:cubicBezTo>
                  <a:cubicBezTo>
                    <a:pt x="1852136" y="208121"/>
                    <a:pt x="1850231" y="228124"/>
                    <a:pt x="1848326" y="250984"/>
                  </a:cubicBezTo>
                  <a:cubicBezTo>
                    <a:pt x="1847374" y="260509"/>
                    <a:pt x="1846421" y="271939"/>
                    <a:pt x="1845469" y="282416"/>
                  </a:cubicBezTo>
                  <a:cubicBezTo>
                    <a:pt x="1843564" y="279559"/>
                    <a:pt x="1841659" y="276701"/>
                    <a:pt x="1839754" y="273844"/>
                  </a:cubicBezTo>
                  <a:cubicBezTo>
                    <a:pt x="1839754" y="270986"/>
                    <a:pt x="1838801" y="269081"/>
                    <a:pt x="1838801" y="269081"/>
                  </a:cubicBezTo>
                  <a:cubicBezTo>
                    <a:pt x="1838801" y="269081"/>
                    <a:pt x="1838801" y="270034"/>
                    <a:pt x="1838801" y="272891"/>
                  </a:cubicBezTo>
                  <a:cubicBezTo>
                    <a:pt x="1834039" y="266224"/>
                    <a:pt x="1830229" y="260509"/>
                    <a:pt x="1827371" y="256699"/>
                  </a:cubicBezTo>
                  <a:cubicBezTo>
                    <a:pt x="1829276" y="216694"/>
                    <a:pt x="1828324" y="190976"/>
                    <a:pt x="1828324" y="190976"/>
                  </a:cubicBezTo>
                  <a:cubicBezTo>
                    <a:pt x="1828324" y="190976"/>
                    <a:pt x="1826419" y="202406"/>
                    <a:pt x="1822609" y="222409"/>
                  </a:cubicBezTo>
                  <a:cubicBezTo>
                    <a:pt x="1822609" y="219551"/>
                    <a:pt x="1822609" y="217646"/>
                    <a:pt x="1822609" y="214789"/>
                  </a:cubicBezTo>
                  <a:cubicBezTo>
                    <a:pt x="1822609" y="196691"/>
                    <a:pt x="1821656" y="178594"/>
                    <a:pt x="1822609" y="161449"/>
                  </a:cubicBezTo>
                  <a:cubicBezTo>
                    <a:pt x="1823561" y="144304"/>
                    <a:pt x="1823561" y="129064"/>
                    <a:pt x="1823561" y="113824"/>
                  </a:cubicBezTo>
                  <a:cubicBezTo>
                    <a:pt x="1824514" y="54769"/>
                    <a:pt x="1823561" y="15716"/>
                    <a:pt x="1823561" y="15716"/>
                  </a:cubicBezTo>
                  <a:cubicBezTo>
                    <a:pt x="1823561" y="15716"/>
                    <a:pt x="1817846" y="54769"/>
                    <a:pt x="1812131" y="112871"/>
                  </a:cubicBezTo>
                  <a:cubicBezTo>
                    <a:pt x="1811179" y="127159"/>
                    <a:pt x="1809274" y="143351"/>
                    <a:pt x="1807369" y="160496"/>
                  </a:cubicBezTo>
                  <a:cubicBezTo>
                    <a:pt x="1805464" y="175736"/>
                    <a:pt x="1805464" y="191929"/>
                    <a:pt x="1805464" y="209074"/>
                  </a:cubicBezTo>
                  <a:cubicBezTo>
                    <a:pt x="1803559" y="210026"/>
                    <a:pt x="1802606" y="210979"/>
                    <a:pt x="1801654" y="211931"/>
                  </a:cubicBezTo>
                  <a:lnTo>
                    <a:pt x="1801654" y="211931"/>
                  </a:lnTo>
                  <a:lnTo>
                    <a:pt x="1801654" y="212884"/>
                  </a:lnTo>
                  <a:cubicBezTo>
                    <a:pt x="1797844" y="221456"/>
                    <a:pt x="1794034" y="229076"/>
                    <a:pt x="1790224" y="237649"/>
                  </a:cubicBezTo>
                  <a:cubicBezTo>
                    <a:pt x="1790224" y="217646"/>
                    <a:pt x="1790224" y="207169"/>
                    <a:pt x="1790224" y="207169"/>
                  </a:cubicBezTo>
                  <a:cubicBezTo>
                    <a:pt x="1790224" y="207169"/>
                    <a:pt x="1788319" y="218599"/>
                    <a:pt x="1786414" y="239554"/>
                  </a:cubicBezTo>
                  <a:cubicBezTo>
                    <a:pt x="1786414" y="243364"/>
                    <a:pt x="1785461" y="246221"/>
                    <a:pt x="1784509" y="250984"/>
                  </a:cubicBezTo>
                  <a:cubicBezTo>
                    <a:pt x="1784509" y="251936"/>
                    <a:pt x="1784509" y="251936"/>
                    <a:pt x="1783556" y="252889"/>
                  </a:cubicBezTo>
                  <a:cubicBezTo>
                    <a:pt x="1779746" y="236696"/>
                    <a:pt x="1776889" y="226219"/>
                    <a:pt x="1776889" y="226219"/>
                  </a:cubicBezTo>
                  <a:cubicBezTo>
                    <a:pt x="1776889" y="226219"/>
                    <a:pt x="1776889" y="236696"/>
                    <a:pt x="1777841" y="253841"/>
                  </a:cubicBezTo>
                  <a:cubicBezTo>
                    <a:pt x="1774031" y="244316"/>
                    <a:pt x="1771174" y="236696"/>
                    <a:pt x="1768316" y="230029"/>
                  </a:cubicBezTo>
                  <a:cubicBezTo>
                    <a:pt x="1763554" y="219551"/>
                    <a:pt x="1760696" y="211931"/>
                    <a:pt x="1759744" y="209074"/>
                  </a:cubicBezTo>
                  <a:cubicBezTo>
                    <a:pt x="1759744" y="209074"/>
                    <a:pt x="1759744" y="208121"/>
                    <a:pt x="1759744" y="208121"/>
                  </a:cubicBezTo>
                  <a:cubicBezTo>
                    <a:pt x="1761649" y="202406"/>
                    <a:pt x="1761649" y="198596"/>
                    <a:pt x="1761649" y="198596"/>
                  </a:cubicBezTo>
                  <a:cubicBezTo>
                    <a:pt x="1761649" y="198596"/>
                    <a:pt x="1760696" y="200501"/>
                    <a:pt x="1759744" y="203359"/>
                  </a:cubicBezTo>
                  <a:cubicBezTo>
                    <a:pt x="1759744" y="200501"/>
                    <a:pt x="1759744" y="197644"/>
                    <a:pt x="1759744" y="195739"/>
                  </a:cubicBezTo>
                  <a:cubicBezTo>
                    <a:pt x="1760696" y="187166"/>
                    <a:pt x="1760696" y="178594"/>
                    <a:pt x="1761649" y="171926"/>
                  </a:cubicBezTo>
                  <a:cubicBezTo>
                    <a:pt x="1762601" y="158591"/>
                    <a:pt x="1762601" y="151924"/>
                    <a:pt x="1762601" y="151924"/>
                  </a:cubicBezTo>
                  <a:cubicBezTo>
                    <a:pt x="1762601" y="151924"/>
                    <a:pt x="1760696" y="159544"/>
                    <a:pt x="1756886" y="171926"/>
                  </a:cubicBezTo>
                  <a:cubicBezTo>
                    <a:pt x="1754981" y="180499"/>
                    <a:pt x="1752124" y="191929"/>
                    <a:pt x="1749266" y="205264"/>
                  </a:cubicBezTo>
                  <a:cubicBezTo>
                    <a:pt x="1746409" y="200501"/>
                    <a:pt x="1745456" y="197644"/>
                    <a:pt x="1745456" y="197644"/>
                  </a:cubicBezTo>
                  <a:cubicBezTo>
                    <a:pt x="1745456" y="197644"/>
                    <a:pt x="1746409" y="201454"/>
                    <a:pt x="1749266" y="208121"/>
                  </a:cubicBezTo>
                  <a:cubicBezTo>
                    <a:pt x="1748314" y="213836"/>
                    <a:pt x="1747361" y="219551"/>
                    <a:pt x="1746409" y="225266"/>
                  </a:cubicBezTo>
                  <a:cubicBezTo>
                    <a:pt x="1746409" y="226219"/>
                    <a:pt x="1746409" y="227171"/>
                    <a:pt x="1746409" y="228124"/>
                  </a:cubicBezTo>
                  <a:cubicBezTo>
                    <a:pt x="1741646" y="193834"/>
                    <a:pt x="1737836" y="171926"/>
                    <a:pt x="1737836" y="171926"/>
                  </a:cubicBezTo>
                  <a:cubicBezTo>
                    <a:pt x="1737836" y="171926"/>
                    <a:pt x="1736884" y="204311"/>
                    <a:pt x="1738789" y="252889"/>
                  </a:cubicBezTo>
                  <a:cubicBezTo>
                    <a:pt x="1737836" y="253841"/>
                    <a:pt x="1737836" y="255746"/>
                    <a:pt x="1736884" y="256699"/>
                  </a:cubicBezTo>
                  <a:cubicBezTo>
                    <a:pt x="1735931" y="253841"/>
                    <a:pt x="1735931" y="252889"/>
                    <a:pt x="1735931" y="252889"/>
                  </a:cubicBezTo>
                  <a:cubicBezTo>
                    <a:pt x="1735931" y="252889"/>
                    <a:pt x="1735931" y="254794"/>
                    <a:pt x="1735931" y="257651"/>
                  </a:cubicBezTo>
                  <a:cubicBezTo>
                    <a:pt x="1734979" y="259556"/>
                    <a:pt x="1734026" y="261461"/>
                    <a:pt x="1733074" y="264319"/>
                  </a:cubicBezTo>
                  <a:cubicBezTo>
                    <a:pt x="1731169" y="270034"/>
                    <a:pt x="1729264" y="276701"/>
                    <a:pt x="1727359" y="283369"/>
                  </a:cubicBezTo>
                  <a:cubicBezTo>
                    <a:pt x="1725454" y="288131"/>
                    <a:pt x="1723549" y="293846"/>
                    <a:pt x="1722596" y="299561"/>
                  </a:cubicBezTo>
                  <a:cubicBezTo>
                    <a:pt x="1720691" y="278606"/>
                    <a:pt x="1718786" y="267176"/>
                    <a:pt x="1718786" y="267176"/>
                  </a:cubicBezTo>
                  <a:cubicBezTo>
                    <a:pt x="1718786" y="267176"/>
                    <a:pt x="1717834" y="286226"/>
                    <a:pt x="1716881" y="317659"/>
                  </a:cubicBezTo>
                  <a:cubicBezTo>
                    <a:pt x="1716881" y="317659"/>
                    <a:pt x="1716881" y="318611"/>
                    <a:pt x="1716881" y="318611"/>
                  </a:cubicBezTo>
                  <a:cubicBezTo>
                    <a:pt x="1715929" y="317659"/>
                    <a:pt x="1715929" y="316706"/>
                    <a:pt x="1714976" y="316706"/>
                  </a:cubicBezTo>
                  <a:cubicBezTo>
                    <a:pt x="1712119" y="307181"/>
                    <a:pt x="1710214" y="297656"/>
                    <a:pt x="1707356" y="288131"/>
                  </a:cubicBezTo>
                  <a:cubicBezTo>
                    <a:pt x="1708309" y="270034"/>
                    <a:pt x="1709261" y="252889"/>
                    <a:pt x="1709261" y="237649"/>
                  </a:cubicBezTo>
                  <a:cubicBezTo>
                    <a:pt x="1711166" y="192881"/>
                    <a:pt x="1710214" y="163354"/>
                    <a:pt x="1710214" y="163354"/>
                  </a:cubicBezTo>
                  <a:cubicBezTo>
                    <a:pt x="1710214" y="163354"/>
                    <a:pt x="1705451" y="189071"/>
                    <a:pt x="1698784" y="229076"/>
                  </a:cubicBezTo>
                  <a:cubicBezTo>
                    <a:pt x="1696879" y="219551"/>
                    <a:pt x="1695926" y="210979"/>
                    <a:pt x="1694021" y="203359"/>
                  </a:cubicBezTo>
                  <a:cubicBezTo>
                    <a:pt x="1695926" y="191929"/>
                    <a:pt x="1697831" y="180499"/>
                    <a:pt x="1699736" y="170021"/>
                  </a:cubicBezTo>
                  <a:cubicBezTo>
                    <a:pt x="1702594" y="151924"/>
                    <a:pt x="1705451" y="134779"/>
                    <a:pt x="1706404" y="119539"/>
                  </a:cubicBezTo>
                  <a:cubicBezTo>
                    <a:pt x="1708309" y="104299"/>
                    <a:pt x="1709261" y="91916"/>
                    <a:pt x="1710214" y="80486"/>
                  </a:cubicBezTo>
                  <a:cubicBezTo>
                    <a:pt x="1712119" y="59531"/>
                    <a:pt x="1713071" y="47149"/>
                    <a:pt x="1713071" y="47149"/>
                  </a:cubicBezTo>
                  <a:cubicBezTo>
                    <a:pt x="1713071" y="47149"/>
                    <a:pt x="1710214" y="59531"/>
                    <a:pt x="1706404" y="80486"/>
                  </a:cubicBezTo>
                  <a:cubicBezTo>
                    <a:pt x="1704499" y="90964"/>
                    <a:pt x="1701641" y="104299"/>
                    <a:pt x="1698784" y="118586"/>
                  </a:cubicBezTo>
                  <a:cubicBezTo>
                    <a:pt x="1695926" y="133826"/>
                    <a:pt x="1692116" y="150019"/>
                    <a:pt x="1688306" y="168116"/>
                  </a:cubicBezTo>
                  <a:cubicBezTo>
                    <a:pt x="1688306" y="169069"/>
                    <a:pt x="1687354" y="170974"/>
                    <a:pt x="1687354" y="171926"/>
                  </a:cubicBezTo>
                  <a:cubicBezTo>
                    <a:pt x="1685449" y="164306"/>
                    <a:pt x="1684496" y="160496"/>
                    <a:pt x="1684496" y="160496"/>
                  </a:cubicBezTo>
                  <a:cubicBezTo>
                    <a:pt x="1684496" y="160496"/>
                    <a:pt x="1684496" y="167164"/>
                    <a:pt x="1685449" y="179546"/>
                  </a:cubicBezTo>
                  <a:cubicBezTo>
                    <a:pt x="1684496" y="185261"/>
                    <a:pt x="1682591" y="191929"/>
                    <a:pt x="1681639" y="197644"/>
                  </a:cubicBezTo>
                  <a:cubicBezTo>
                    <a:pt x="1680686" y="195739"/>
                    <a:pt x="1680686" y="194786"/>
                    <a:pt x="1680686" y="192881"/>
                  </a:cubicBezTo>
                  <a:cubicBezTo>
                    <a:pt x="1681639" y="186214"/>
                    <a:pt x="1681639" y="180499"/>
                    <a:pt x="1681639" y="174784"/>
                  </a:cubicBezTo>
                  <a:cubicBezTo>
                    <a:pt x="1681639" y="162401"/>
                    <a:pt x="1682591" y="151924"/>
                    <a:pt x="1682591" y="143351"/>
                  </a:cubicBezTo>
                  <a:cubicBezTo>
                    <a:pt x="1682591" y="126206"/>
                    <a:pt x="1683544" y="115729"/>
                    <a:pt x="1683544" y="115729"/>
                  </a:cubicBezTo>
                  <a:cubicBezTo>
                    <a:pt x="1683544" y="115729"/>
                    <a:pt x="1681639" y="125254"/>
                    <a:pt x="1678781" y="143351"/>
                  </a:cubicBezTo>
                  <a:cubicBezTo>
                    <a:pt x="1677829" y="151924"/>
                    <a:pt x="1675924" y="162401"/>
                    <a:pt x="1674019" y="174784"/>
                  </a:cubicBezTo>
                  <a:cubicBezTo>
                    <a:pt x="1672114" y="187166"/>
                    <a:pt x="1669256" y="200501"/>
                    <a:pt x="1666399" y="215741"/>
                  </a:cubicBezTo>
                  <a:cubicBezTo>
                    <a:pt x="1665446" y="220504"/>
                    <a:pt x="1664494" y="226219"/>
                    <a:pt x="1663541" y="231934"/>
                  </a:cubicBezTo>
                  <a:cubicBezTo>
                    <a:pt x="1662589" y="228124"/>
                    <a:pt x="1661636" y="225266"/>
                    <a:pt x="1661636" y="225266"/>
                  </a:cubicBezTo>
                  <a:cubicBezTo>
                    <a:pt x="1661636" y="225266"/>
                    <a:pt x="1661636" y="229076"/>
                    <a:pt x="1662589" y="236696"/>
                  </a:cubicBezTo>
                  <a:cubicBezTo>
                    <a:pt x="1661636" y="242411"/>
                    <a:pt x="1660684" y="248126"/>
                    <a:pt x="1659731" y="253841"/>
                  </a:cubicBezTo>
                  <a:cubicBezTo>
                    <a:pt x="1659731" y="252889"/>
                    <a:pt x="1658779" y="251936"/>
                    <a:pt x="1658779" y="251936"/>
                  </a:cubicBezTo>
                  <a:cubicBezTo>
                    <a:pt x="1654969" y="240506"/>
                    <a:pt x="1650206" y="230981"/>
                    <a:pt x="1646396" y="223361"/>
                  </a:cubicBezTo>
                  <a:cubicBezTo>
                    <a:pt x="1645444" y="220504"/>
                    <a:pt x="1643539" y="218599"/>
                    <a:pt x="1642586" y="215741"/>
                  </a:cubicBezTo>
                  <a:cubicBezTo>
                    <a:pt x="1642586" y="210979"/>
                    <a:pt x="1642586" y="207169"/>
                    <a:pt x="1642586" y="202406"/>
                  </a:cubicBezTo>
                  <a:cubicBezTo>
                    <a:pt x="1641634" y="186214"/>
                    <a:pt x="1641634" y="170021"/>
                    <a:pt x="1640681" y="154781"/>
                  </a:cubicBezTo>
                  <a:cubicBezTo>
                    <a:pt x="1639729" y="139541"/>
                    <a:pt x="1637824" y="125254"/>
                    <a:pt x="1635919" y="111919"/>
                  </a:cubicBezTo>
                  <a:cubicBezTo>
                    <a:pt x="1630204" y="58579"/>
                    <a:pt x="1624489" y="23336"/>
                    <a:pt x="1624489" y="23336"/>
                  </a:cubicBezTo>
                  <a:cubicBezTo>
                    <a:pt x="1624489" y="23336"/>
                    <a:pt x="1623536" y="58579"/>
                    <a:pt x="1624489" y="111919"/>
                  </a:cubicBezTo>
                  <a:cubicBezTo>
                    <a:pt x="1624489" y="125254"/>
                    <a:pt x="1624489" y="139541"/>
                    <a:pt x="1625441" y="154781"/>
                  </a:cubicBezTo>
                  <a:cubicBezTo>
                    <a:pt x="1626394" y="170021"/>
                    <a:pt x="1624489" y="186214"/>
                    <a:pt x="1625441" y="202406"/>
                  </a:cubicBezTo>
                  <a:cubicBezTo>
                    <a:pt x="1625441" y="210026"/>
                    <a:pt x="1625441" y="217646"/>
                    <a:pt x="1625441" y="225266"/>
                  </a:cubicBezTo>
                  <a:cubicBezTo>
                    <a:pt x="1625441" y="227171"/>
                    <a:pt x="1625441" y="229076"/>
                    <a:pt x="1625441" y="230981"/>
                  </a:cubicBezTo>
                  <a:cubicBezTo>
                    <a:pt x="1624489" y="230029"/>
                    <a:pt x="1624489" y="228124"/>
                    <a:pt x="1623536" y="227171"/>
                  </a:cubicBezTo>
                  <a:cubicBezTo>
                    <a:pt x="1620679" y="211931"/>
                    <a:pt x="1619726" y="203359"/>
                    <a:pt x="1619726" y="203359"/>
                  </a:cubicBezTo>
                  <a:cubicBezTo>
                    <a:pt x="1619726" y="203359"/>
                    <a:pt x="1619726" y="208121"/>
                    <a:pt x="1619726" y="217646"/>
                  </a:cubicBezTo>
                  <a:cubicBezTo>
                    <a:pt x="1613059" y="201454"/>
                    <a:pt x="1608296" y="190976"/>
                    <a:pt x="1608296" y="190976"/>
                  </a:cubicBezTo>
                  <a:cubicBezTo>
                    <a:pt x="1608296" y="190976"/>
                    <a:pt x="1612106" y="207169"/>
                    <a:pt x="1619726" y="233839"/>
                  </a:cubicBezTo>
                  <a:cubicBezTo>
                    <a:pt x="1619726" y="236696"/>
                    <a:pt x="1619726" y="239554"/>
                    <a:pt x="1619726" y="242411"/>
                  </a:cubicBezTo>
                  <a:cubicBezTo>
                    <a:pt x="1615916" y="236696"/>
                    <a:pt x="1613059" y="233839"/>
                    <a:pt x="1613059" y="233839"/>
                  </a:cubicBezTo>
                  <a:cubicBezTo>
                    <a:pt x="1613059" y="233839"/>
                    <a:pt x="1614964" y="238601"/>
                    <a:pt x="1619726" y="247174"/>
                  </a:cubicBezTo>
                  <a:cubicBezTo>
                    <a:pt x="1616869" y="250984"/>
                    <a:pt x="1614011" y="256699"/>
                    <a:pt x="1610201" y="264319"/>
                  </a:cubicBezTo>
                  <a:cubicBezTo>
                    <a:pt x="1609249" y="266224"/>
                    <a:pt x="1608296" y="268129"/>
                    <a:pt x="1607344" y="270034"/>
                  </a:cubicBezTo>
                  <a:cubicBezTo>
                    <a:pt x="1607344" y="269081"/>
                    <a:pt x="1606391" y="269081"/>
                    <a:pt x="1606391" y="269081"/>
                  </a:cubicBezTo>
                  <a:cubicBezTo>
                    <a:pt x="1606391" y="269081"/>
                    <a:pt x="1606391" y="269081"/>
                    <a:pt x="1607344" y="270034"/>
                  </a:cubicBezTo>
                  <a:cubicBezTo>
                    <a:pt x="1605439" y="273844"/>
                    <a:pt x="1603534" y="277654"/>
                    <a:pt x="1601629" y="282416"/>
                  </a:cubicBezTo>
                  <a:cubicBezTo>
                    <a:pt x="1601629" y="277654"/>
                    <a:pt x="1600676" y="273844"/>
                    <a:pt x="1600676" y="269081"/>
                  </a:cubicBezTo>
                  <a:cubicBezTo>
                    <a:pt x="1598771" y="243364"/>
                    <a:pt x="1596866" y="221456"/>
                    <a:pt x="1595914" y="207169"/>
                  </a:cubicBezTo>
                  <a:cubicBezTo>
                    <a:pt x="1594961" y="191929"/>
                    <a:pt x="1594009" y="183356"/>
                    <a:pt x="1594009" y="183356"/>
                  </a:cubicBezTo>
                  <a:cubicBezTo>
                    <a:pt x="1594009" y="183356"/>
                    <a:pt x="1593056" y="191929"/>
                    <a:pt x="1592104" y="207169"/>
                  </a:cubicBezTo>
                  <a:cubicBezTo>
                    <a:pt x="1592104" y="212884"/>
                    <a:pt x="1591151" y="219551"/>
                    <a:pt x="1591151" y="227171"/>
                  </a:cubicBezTo>
                  <a:cubicBezTo>
                    <a:pt x="1589246" y="216694"/>
                    <a:pt x="1586389" y="207169"/>
                    <a:pt x="1583531" y="197644"/>
                  </a:cubicBezTo>
                  <a:cubicBezTo>
                    <a:pt x="1581626" y="190976"/>
                    <a:pt x="1579721" y="185261"/>
                    <a:pt x="1578769" y="179546"/>
                  </a:cubicBezTo>
                  <a:cubicBezTo>
                    <a:pt x="1576864" y="173831"/>
                    <a:pt x="1574959" y="168116"/>
                    <a:pt x="1573054" y="163354"/>
                  </a:cubicBezTo>
                  <a:cubicBezTo>
                    <a:pt x="1569244" y="152876"/>
                    <a:pt x="1566386" y="144304"/>
                    <a:pt x="1563529" y="137636"/>
                  </a:cubicBezTo>
                  <a:cubicBezTo>
                    <a:pt x="1556861" y="123349"/>
                    <a:pt x="1554004" y="115729"/>
                    <a:pt x="1554004" y="115729"/>
                  </a:cubicBezTo>
                  <a:cubicBezTo>
                    <a:pt x="1554004" y="115729"/>
                    <a:pt x="1555909" y="124301"/>
                    <a:pt x="1560671" y="138589"/>
                  </a:cubicBezTo>
                  <a:cubicBezTo>
                    <a:pt x="1562576" y="146209"/>
                    <a:pt x="1564481" y="154781"/>
                    <a:pt x="1567339" y="165259"/>
                  </a:cubicBezTo>
                  <a:cubicBezTo>
                    <a:pt x="1568291" y="170021"/>
                    <a:pt x="1569244" y="175736"/>
                    <a:pt x="1571149" y="181451"/>
                  </a:cubicBezTo>
                  <a:cubicBezTo>
                    <a:pt x="1572101" y="187166"/>
                    <a:pt x="1573054" y="192881"/>
                    <a:pt x="1574006" y="199549"/>
                  </a:cubicBezTo>
                  <a:cubicBezTo>
                    <a:pt x="1576864" y="211931"/>
                    <a:pt x="1577816" y="226219"/>
                    <a:pt x="1579721" y="240506"/>
                  </a:cubicBezTo>
                  <a:cubicBezTo>
                    <a:pt x="1581626" y="253841"/>
                    <a:pt x="1582579" y="269081"/>
                    <a:pt x="1584484" y="283369"/>
                  </a:cubicBezTo>
                  <a:cubicBezTo>
                    <a:pt x="1581626" y="274796"/>
                    <a:pt x="1579721" y="266224"/>
                    <a:pt x="1576864" y="258604"/>
                  </a:cubicBezTo>
                  <a:cubicBezTo>
                    <a:pt x="1575911" y="255746"/>
                    <a:pt x="1574959" y="252889"/>
                    <a:pt x="1573054" y="249079"/>
                  </a:cubicBezTo>
                  <a:cubicBezTo>
                    <a:pt x="1573054" y="249079"/>
                    <a:pt x="1573054" y="248126"/>
                    <a:pt x="1573054" y="247174"/>
                  </a:cubicBezTo>
                  <a:cubicBezTo>
                    <a:pt x="1573054" y="243364"/>
                    <a:pt x="1573054" y="238601"/>
                    <a:pt x="1572101" y="234791"/>
                  </a:cubicBezTo>
                  <a:cubicBezTo>
                    <a:pt x="1571149" y="221456"/>
                    <a:pt x="1569244" y="209074"/>
                    <a:pt x="1567339" y="198596"/>
                  </a:cubicBezTo>
                  <a:cubicBezTo>
                    <a:pt x="1566386" y="192881"/>
                    <a:pt x="1564481" y="188119"/>
                    <a:pt x="1563529" y="184309"/>
                  </a:cubicBezTo>
                  <a:cubicBezTo>
                    <a:pt x="1561624" y="179546"/>
                    <a:pt x="1560671" y="175736"/>
                    <a:pt x="1558766" y="171926"/>
                  </a:cubicBezTo>
                  <a:cubicBezTo>
                    <a:pt x="1555909" y="164306"/>
                    <a:pt x="1553051" y="159544"/>
                    <a:pt x="1550194" y="155734"/>
                  </a:cubicBezTo>
                  <a:cubicBezTo>
                    <a:pt x="1548289" y="151924"/>
                    <a:pt x="1546384" y="150019"/>
                    <a:pt x="1546384" y="150019"/>
                  </a:cubicBezTo>
                  <a:cubicBezTo>
                    <a:pt x="1546384" y="150019"/>
                    <a:pt x="1547336" y="151924"/>
                    <a:pt x="1549241" y="155734"/>
                  </a:cubicBezTo>
                  <a:cubicBezTo>
                    <a:pt x="1551146" y="159544"/>
                    <a:pt x="1553051" y="165259"/>
                    <a:pt x="1554956" y="171926"/>
                  </a:cubicBezTo>
                  <a:cubicBezTo>
                    <a:pt x="1555909" y="175736"/>
                    <a:pt x="1556861" y="179546"/>
                    <a:pt x="1557814" y="184309"/>
                  </a:cubicBezTo>
                  <a:cubicBezTo>
                    <a:pt x="1557814" y="189071"/>
                    <a:pt x="1558766" y="193834"/>
                    <a:pt x="1559719" y="198596"/>
                  </a:cubicBezTo>
                  <a:cubicBezTo>
                    <a:pt x="1559719" y="203359"/>
                    <a:pt x="1560671" y="208121"/>
                    <a:pt x="1560671" y="213836"/>
                  </a:cubicBezTo>
                  <a:cubicBezTo>
                    <a:pt x="1560671" y="214789"/>
                    <a:pt x="1560671" y="215741"/>
                    <a:pt x="1559719" y="216694"/>
                  </a:cubicBezTo>
                  <a:cubicBezTo>
                    <a:pt x="1558766" y="213836"/>
                    <a:pt x="1556861" y="210979"/>
                    <a:pt x="1555909" y="208121"/>
                  </a:cubicBezTo>
                  <a:cubicBezTo>
                    <a:pt x="1554004" y="203359"/>
                    <a:pt x="1551146" y="199549"/>
                    <a:pt x="1549241" y="194786"/>
                  </a:cubicBezTo>
                  <a:cubicBezTo>
                    <a:pt x="1545431" y="186214"/>
                    <a:pt x="1541621" y="179546"/>
                    <a:pt x="1537811" y="173831"/>
                  </a:cubicBezTo>
                  <a:cubicBezTo>
                    <a:pt x="1530191" y="162401"/>
                    <a:pt x="1526381" y="156686"/>
                    <a:pt x="1526381" y="156686"/>
                  </a:cubicBezTo>
                  <a:cubicBezTo>
                    <a:pt x="1526381" y="156686"/>
                    <a:pt x="1529239" y="163354"/>
                    <a:pt x="1534001" y="175736"/>
                  </a:cubicBezTo>
                  <a:cubicBezTo>
                    <a:pt x="1536859" y="181451"/>
                    <a:pt x="1539716" y="189071"/>
                    <a:pt x="1542574" y="197644"/>
                  </a:cubicBezTo>
                  <a:cubicBezTo>
                    <a:pt x="1543526" y="201454"/>
                    <a:pt x="1545431" y="205264"/>
                    <a:pt x="1546384" y="209074"/>
                  </a:cubicBezTo>
                  <a:cubicBezTo>
                    <a:pt x="1546384" y="208121"/>
                    <a:pt x="1545431" y="208121"/>
                    <a:pt x="1545431" y="208121"/>
                  </a:cubicBezTo>
                  <a:cubicBezTo>
                    <a:pt x="1545431" y="208121"/>
                    <a:pt x="1546384" y="209074"/>
                    <a:pt x="1546384" y="210979"/>
                  </a:cubicBezTo>
                  <a:cubicBezTo>
                    <a:pt x="1548289" y="215741"/>
                    <a:pt x="1549241" y="220504"/>
                    <a:pt x="1551146" y="226219"/>
                  </a:cubicBezTo>
                  <a:cubicBezTo>
                    <a:pt x="1552099" y="228124"/>
                    <a:pt x="1552099" y="229076"/>
                    <a:pt x="1552099" y="230981"/>
                  </a:cubicBezTo>
                  <a:cubicBezTo>
                    <a:pt x="1552099" y="232886"/>
                    <a:pt x="1553051" y="233839"/>
                    <a:pt x="1553051" y="235744"/>
                  </a:cubicBezTo>
                  <a:cubicBezTo>
                    <a:pt x="1553051" y="237649"/>
                    <a:pt x="1553051" y="239554"/>
                    <a:pt x="1554004" y="241459"/>
                  </a:cubicBezTo>
                  <a:cubicBezTo>
                    <a:pt x="1554004" y="242411"/>
                    <a:pt x="1554004" y="243364"/>
                    <a:pt x="1554004" y="244316"/>
                  </a:cubicBezTo>
                  <a:cubicBezTo>
                    <a:pt x="1554004" y="246221"/>
                    <a:pt x="1553051" y="248126"/>
                    <a:pt x="1553051" y="250031"/>
                  </a:cubicBezTo>
                  <a:cubicBezTo>
                    <a:pt x="1551146" y="253841"/>
                    <a:pt x="1549241" y="257651"/>
                    <a:pt x="1547336" y="263366"/>
                  </a:cubicBezTo>
                  <a:cubicBezTo>
                    <a:pt x="1545431" y="258604"/>
                    <a:pt x="1543526" y="254794"/>
                    <a:pt x="1542574" y="251936"/>
                  </a:cubicBezTo>
                  <a:cubicBezTo>
                    <a:pt x="1542574" y="249079"/>
                    <a:pt x="1542574" y="245269"/>
                    <a:pt x="1542574" y="243364"/>
                  </a:cubicBezTo>
                  <a:cubicBezTo>
                    <a:pt x="1542574" y="230029"/>
                    <a:pt x="1542574" y="222409"/>
                    <a:pt x="1542574" y="222409"/>
                  </a:cubicBezTo>
                  <a:cubicBezTo>
                    <a:pt x="1542574" y="222409"/>
                    <a:pt x="1541621" y="230029"/>
                    <a:pt x="1538764" y="243364"/>
                  </a:cubicBezTo>
                  <a:cubicBezTo>
                    <a:pt x="1538764" y="243364"/>
                    <a:pt x="1538764" y="243364"/>
                    <a:pt x="1538764" y="243364"/>
                  </a:cubicBezTo>
                  <a:cubicBezTo>
                    <a:pt x="1534001" y="232886"/>
                    <a:pt x="1531144" y="226219"/>
                    <a:pt x="1531144" y="226219"/>
                  </a:cubicBezTo>
                  <a:cubicBezTo>
                    <a:pt x="1531144" y="226219"/>
                    <a:pt x="1533049" y="234791"/>
                    <a:pt x="1537811" y="250031"/>
                  </a:cubicBezTo>
                  <a:cubicBezTo>
                    <a:pt x="1537811" y="252889"/>
                    <a:pt x="1536859" y="255746"/>
                    <a:pt x="1536859" y="258604"/>
                  </a:cubicBezTo>
                  <a:cubicBezTo>
                    <a:pt x="1534954" y="251936"/>
                    <a:pt x="1533049" y="245269"/>
                    <a:pt x="1531144" y="239554"/>
                  </a:cubicBezTo>
                  <a:cubicBezTo>
                    <a:pt x="1529239" y="232886"/>
                    <a:pt x="1527334" y="227171"/>
                    <a:pt x="1525429" y="220504"/>
                  </a:cubicBezTo>
                  <a:cubicBezTo>
                    <a:pt x="1524476" y="217646"/>
                    <a:pt x="1523524" y="214789"/>
                    <a:pt x="1521619" y="211931"/>
                  </a:cubicBezTo>
                  <a:cubicBezTo>
                    <a:pt x="1518761" y="173831"/>
                    <a:pt x="1515904" y="150019"/>
                    <a:pt x="1515904" y="150019"/>
                  </a:cubicBezTo>
                  <a:cubicBezTo>
                    <a:pt x="1515904" y="150019"/>
                    <a:pt x="1514951" y="166211"/>
                    <a:pt x="1513046" y="192881"/>
                  </a:cubicBezTo>
                  <a:cubicBezTo>
                    <a:pt x="1510189" y="187166"/>
                    <a:pt x="1508284" y="182404"/>
                    <a:pt x="1506379" y="177641"/>
                  </a:cubicBezTo>
                  <a:cubicBezTo>
                    <a:pt x="1499711" y="163354"/>
                    <a:pt x="1495901" y="154781"/>
                    <a:pt x="1495901" y="154781"/>
                  </a:cubicBezTo>
                  <a:cubicBezTo>
                    <a:pt x="1495901" y="154781"/>
                    <a:pt x="1497806" y="163354"/>
                    <a:pt x="1502569" y="178594"/>
                  </a:cubicBezTo>
                  <a:cubicBezTo>
                    <a:pt x="1503521" y="182404"/>
                    <a:pt x="1504474" y="186214"/>
                    <a:pt x="1505426" y="190024"/>
                  </a:cubicBezTo>
                  <a:cubicBezTo>
                    <a:pt x="1505426" y="189071"/>
                    <a:pt x="1504474" y="189071"/>
                    <a:pt x="1504474" y="189071"/>
                  </a:cubicBezTo>
                  <a:cubicBezTo>
                    <a:pt x="1504474" y="189071"/>
                    <a:pt x="1506379" y="196691"/>
                    <a:pt x="1510189" y="210026"/>
                  </a:cubicBezTo>
                  <a:cubicBezTo>
                    <a:pt x="1510189" y="210979"/>
                    <a:pt x="1511141" y="212884"/>
                    <a:pt x="1511141" y="213836"/>
                  </a:cubicBezTo>
                  <a:cubicBezTo>
                    <a:pt x="1511141" y="220504"/>
                    <a:pt x="1510189" y="227171"/>
                    <a:pt x="1510189" y="233839"/>
                  </a:cubicBezTo>
                  <a:cubicBezTo>
                    <a:pt x="1510189" y="241459"/>
                    <a:pt x="1509236" y="250031"/>
                    <a:pt x="1509236" y="258604"/>
                  </a:cubicBezTo>
                  <a:cubicBezTo>
                    <a:pt x="1503521" y="241459"/>
                    <a:pt x="1498759" y="230981"/>
                    <a:pt x="1498759" y="230981"/>
                  </a:cubicBezTo>
                  <a:cubicBezTo>
                    <a:pt x="1498759" y="230981"/>
                    <a:pt x="1501616" y="248126"/>
                    <a:pt x="1508284" y="275749"/>
                  </a:cubicBezTo>
                  <a:cubicBezTo>
                    <a:pt x="1508284" y="279559"/>
                    <a:pt x="1508284" y="283369"/>
                    <a:pt x="1507331" y="288131"/>
                  </a:cubicBezTo>
                  <a:cubicBezTo>
                    <a:pt x="1506379" y="290036"/>
                    <a:pt x="1505426" y="290989"/>
                    <a:pt x="1504474" y="292894"/>
                  </a:cubicBezTo>
                  <a:cubicBezTo>
                    <a:pt x="1503521" y="294799"/>
                    <a:pt x="1501616" y="296704"/>
                    <a:pt x="1500664" y="298609"/>
                  </a:cubicBezTo>
                  <a:cubicBezTo>
                    <a:pt x="1497806" y="287179"/>
                    <a:pt x="1495901" y="275749"/>
                    <a:pt x="1493044" y="266224"/>
                  </a:cubicBezTo>
                  <a:cubicBezTo>
                    <a:pt x="1495901" y="253841"/>
                    <a:pt x="1497806" y="246221"/>
                    <a:pt x="1497806" y="246221"/>
                  </a:cubicBezTo>
                  <a:cubicBezTo>
                    <a:pt x="1497806" y="246221"/>
                    <a:pt x="1495901" y="251936"/>
                    <a:pt x="1491139" y="260509"/>
                  </a:cubicBezTo>
                  <a:cubicBezTo>
                    <a:pt x="1491139" y="260509"/>
                    <a:pt x="1491139" y="259556"/>
                    <a:pt x="1491139" y="259556"/>
                  </a:cubicBezTo>
                  <a:cubicBezTo>
                    <a:pt x="1491139" y="253841"/>
                    <a:pt x="1490186" y="249079"/>
                    <a:pt x="1490186" y="244316"/>
                  </a:cubicBezTo>
                  <a:cubicBezTo>
                    <a:pt x="1490186" y="242411"/>
                    <a:pt x="1490186" y="240506"/>
                    <a:pt x="1489234" y="238601"/>
                  </a:cubicBezTo>
                  <a:cubicBezTo>
                    <a:pt x="1489234" y="237649"/>
                    <a:pt x="1489234" y="237649"/>
                    <a:pt x="1489234" y="237649"/>
                  </a:cubicBezTo>
                  <a:cubicBezTo>
                    <a:pt x="1489234" y="237649"/>
                    <a:pt x="1489234" y="237649"/>
                    <a:pt x="1489234" y="238601"/>
                  </a:cubicBezTo>
                  <a:cubicBezTo>
                    <a:pt x="1488281" y="230981"/>
                    <a:pt x="1488281" y="225266"/>
                    <a:pt x="1486376" y="219551"/>
                  </a:cubicBezTo>
                  <a:cubicBezTo>
                    <a:pt x="1483519" y="206216"/>
                    <a:pt x="1482566" y="198596"/>
                    <a:pt x="1482566" y="198596"/>
                  </a:cubicBezTo>
                  <a:cubicBezTo>
                    <a:pt x="1482566" y="198596"/>
                    <a:pt x="1482566" y="206216"/>
                    <a:pt x="1482566" y="220504"/>
                  </a:cubicBezTo>
                  <a:cubicBezTo>
                    <a:pt x="1482566" y="222409"/>
                    <a:pt x="1482566" y="225266"/>
                    <a:pt x="1482566" y="228124"/>
                  </a:cubicBezTo>
                  <a:cubicBezTo>
                    <a:pt x="1476851" y="206216"/>
                    <a:pt x="1473041" y="193834"/>
                    <a:pt x="1473041" y="193834"/>
                  </a:cubicBezTo>
                  <a:cubicBezTo>
                    <a:pt x="1473041" y="193834"/>
                    <a:pt x="1474946" y="220504"/>
                    <a:pt x="1479709" y="259556"/>
                  </a:cubicBezTo>
                  <a:cubicBezTo>
                    <a:pt x="1479709" y="260509"/>
                    <a:pt x="1478756" y="261461"/>
                    <a:pt x="1478756" y="262414"/>
                  </a:cubicBezTo>
                  <a:cubicBezTo>
                    <a:pt x="1477804" y="263366"/>
                    <a:pt x="1477804" y="265271"/>
                    <a:pt x="1476851" y="266224"/>
                  </a:cubicBezTo>
                  <a:cubicBezTo>
                    <a:pt x="1476851" y="263366"/>
                    <a:pt x="1475899" y="260509"/>
                    <a:pt x="1475899" y="257651"/>
                  </a:cubicBezTo>
                  <a:cubicBezTo>
                    <a:pt x="1473994" y="244316"/>
                    <a:pt x="1473041" y="232886"/>
                    <a:pt x="1471136" y="221456"/>
                  </a:cubicBezTo>
                  <a:cubicBezTo>
                    <a:pt x="1469231" y="210979"/>
                    <a:pt x="1468279" y="201454"/>
                    <a:pt x="1466374" y="193834"/>
                  </a:cubicBezTo>
                  <a:cubicBezTo>
                    <a:pt x="1462564" y="178594"/>
                    <a:pt x="1460659" y="170021"/>
                    <a:pt x="1460659" y="170021"/>
                  </a:cubicBezTo>
                  <a:cubicBezTo>
                    <a:pt x="1460659" y="170021"/>
                    <a:pt x="1461611" y="178594"/>
                    <a:pt x="1462564" y="193834"/>
                  </a:cubicBezTo>
                  <a:cubicBezTo>
                    <a:pt x="1463516" y="201454"/>
                    <a:pt x="1463516" y="210979"/>
                    <a:pt x="1464469" y="221456"/>
                  </a:cubicBezTo>
                  <a:cubicBezTo>
                    <a:pt x="1465421" y="231934"/>
                    <a:pt x="1465421" y="244316"/>
                    <a:pt x="1465421" y="257651"/>
                  </a:cubicBezTo>
                  <a:cubicBezTo>
                    <a:pt x="1465421" y="263366"/>
                    <a:pt x="1465421" y="269081"/>
                    <a:pt x="1465421" y="275749"/>
                  </a:cubicBezTo>
                  <a:cubicBezTo>
                    <a:pt x="1462564" y="265271"/>
                    <a:pt x="1458754" y="254794"/>
                    <a:pt x="1455896" y="246221"/>
                  </a:cubicBezTo>
                  <a:cubicBezTo>
                    <a:pt x="1453039" y="235744"/>
                    <a:pt x="1450181" y="226219"/>
                    <a:pt x="1447324" y="218599"/>
                  </a:cubicBezTo>
                  <a:cubicBezTo>
                    <a:pt x="1442561" y="203359"/>
                    <a:pt x="1439704" y="194786"/>
                    <a:pt x="1439704" y="194786"/>
                  </a:cubicBezTo>
                  <a:cubicBezTo>
                    <a:pt x="1439704" y="194786"/>
                    <a:pt x="1440656" y="202406"/>
                    <a:pt x="1442561" y="215741"/>
                  </a:cubicBezTo>
                  <a:cubicBezTo>
                    <a:pt x="1439704" y="203359"/>
                    <a:pt x="1437799" y="193834"/>
                    <a:pt x="1435894" y="185261"/>
                  </a:cubicBezTo>
                  <a:cubicBezTo>
                    <a:pt x="1435894" y="169069"/>
                    <a:pt x="1435894" y="159544"/>
                    <a:pt x="1435894" y="159544"/>
                  </a:cubicBezTo>
                  <a:cubicBezTo>
                    <a:pt x="1435894" y="159544"/>
                    <a:pt x="1434941" y="164306"/>
                    <a:pt x="1433036" y="173831"/>
                  </a:cubicBezTo>
                  <a:cubicBezTo>
                    <a:pt x="1431131" y="165259"/>
                    <a:pt x="1430179" y="160496"/>
                    <a:pt x="1430179" y="160496"/>
                  </a:cubicBezTo>
                  <a:cubicBezTo>
                    <a:pt x="1430179" y="160496"/>
                    <a:pt x="1430179" y="162401"/>
                    <a:pt x="1430179" y="166211"/>
                  </a:cubicBezTo>
                  <a:cubicBezTo>
                    <a:pt x="1428274" y="158591"/>
                    <a:pt x="1427321" y="151924"/>
                    <a:pt x="1425416" y="147161"/>
                  </a:cubicBezTo>
                  <a:cubicBezTo>
                    <a:pt x="1421606" y="134779"/>
                    <a:pt x="1418749" y="127159"/>
                    <a:pt x="1418749" y="127159"/>
                  </a:cubicBezTo>
                  <a:cubicBezTo>
                    <a:pt x="1418749" y="127159"/>
                    <a:pt x="1419701" y="134779"/>
                    <a:pt x="1421606" y="148114"/>
                  </a:cubicBezTo>
                  <a:cubicBezTo>
                    <a:pt x="1422559" y="154781"/>
                    <a:pt x="1423511" y="162401"/>
                    <a:pt x="1423511" y="171926"/>
                  </a:cubicBezTo>
                  <a:cubicBezTo>
                    <a:pt x="1424464" y="181451"/>
                    <a:pt x="1424464" y="190976"/>
                    <a:pt x="1425416" y="202406"/>
                  </a:cubicBezTo>
                  <a:cubicBezTo>
                    <a:pt x="1425416" y="208121"/>
                    <a:pt x="1426369" y="212884"/>
                    <a:pt x="1426369" y="218599"/>
                  </a:cubicBezTo>
                  <a:cubicBezTo>
                    <a:pt x="1425416" y="224314"/>
                    <a:pt x="1424464" y="230029"/>
                    <a:pt x="1424464" y="235744"/>
                  </a:cubicBezTo>
                  <a:cubicBezTo>
                    <a:pt x="1423511" y="231934"/>
                    <a:pt x="1422559" y="229076"/>
                    <a:pt x="1421606" y="226219"/>
                  </a:cubicBezTo>
                  <a:cubicBezTo>
                    <a:pt x="1419701" y="219551"/>
                    <a:pt x="1416844" y="214789"/>
                    <a:pt x="1415891" y="210026"/>
                  </a:cubicBezTo>
                  <a:cubicBezTo>
                    <a:pt x="1412081" y="201454"/>
                    <a:pt x="1410176" y="195739"/>
                    <a:pt x="1410176" y="195739"/>
                  </a:cubicBezTo>
                  <a:cubicBezTo>
                    <a:pt x="1410176" y="195739"/>
                    <a:pt x="1411129" y="201454"/>
                    <a:pt x="1412081" y="210979"/>
                  </a:cubicBezTo>
                  <a:cubicBezTo>
                    <a:pt x="1413034" y="215741"/>
                    <a:pt x="1413986" y="221456"/>
                    <a:pt x="1414939" y="228124"/>
                  </a:cubicBezTo>
                  <a:cubicBezTo>
                    <a:pt x="1415891" y="234791"/>
                    <a:pt x="1416844" y="241459"/>
                    <a:pt x="1416844" y="250031"/>
                  </a:cubicBezTo>
                  <a:cubicBezTo>
                    <a:pt x="1416844" y="255746"/>
                    <a:pt x="1417796" y="261461"/>
                    <a:pt x="1418749" y="268129"/>
                  </a:cubicBezTo>
                  <a:cubicBezTo>
                    <a:pt x="1416844" y="270986"/>
                    <a:pt x="1414939" y="273844"/>
                    <a:pt x="1413034" y="277654"/>
                  </a:cubicBezTo>
                  <a:cubicBezTo>
                    <a:pt x="1412081" y="275749"/>
                    <a:pt x="1412081" y="273844"/>
                    <a:pt x="1411129" y="271939"/>
                  </a:cubicBezTo>
                  <a:cubicBezTo>
                    <a:pt x="1406366" y="237649"/>
                    <a:pt x="1401604" y="215741"/>
                    <a:pt x="1401604" y="215741"/>
                  </a:cubicBezTo>
                  <a:cubicBezTo>
                    <a:pt x="1401604" y="215741"/>
                    <a:pt x="1401604" y="226219"/>
                    <a:pt x="1400651" y="243364"/>
                  </a:cubicBezTo>
                  <a:cubicBezTo>
                    <a:pt x="1397794" y="233839"/>
                    <a:pt x="1394936" y="226219"/>
                    <a:pt x="1392079" y="219551"/>
                  </a:cubicBezTo>
                  <a:cubicBezTo>
                    <a:pt x="1392079" y="217646"/>
                    <a:pt x="1393031" y="215741"/>
                    <a:pt x="1393031" y="213836"/>
                  </a:cubicBezTo>
                  <a:cubicBezTo>
                    <a:pt x="1393984" y="212884"/>
                    <a:pt x="1394936" y="211931"/>
                    <a:pt x="1395889" y="210979"/>
                  </a:cubicBezTo>
                  <a:cubicBezTo>
                    <a:pt x="1399699" y="207169"/>
                    <a:pt x="1400651" y="205264"/>
                    <a:pt x="1400651" y="205264"/>
                  </a:cubicBezTo>
                  <a:cubicBezTo>
                    <a:pt x="1400651" y="205264"/>
                    <a:pt x="1398746" y="207169"/>
                    <a:pt x="1394936" y="210026"/>
                  </a:cubicBezTo>
                  <a:cubicBezTo>
                    <a:pt x="1394936" y="210026"/>
                    <a:pt x="1393984" y="210979"/>
                    <a:pt x="1393031" y="210979"/>
                  </a:cubicBezTo>
                  <a:cubicBezTo>
                    <a:pt x="1393984" y="205264"/>
                    <a:pt x="1394936" y="202406"/>
                    <a:pt x="1394936" y="202406"/>
                  </a:cubicBezTo>
                  <a:cubicBezTo>
                    <a:pt x="1394936" y="202406"/>
                    <a:pt x="1393031" y="206216"/>
                    <a:pt x="1391126" y="212884"/>
                  </a:cubicBezTo>
                  <a:cubicBezTo>
                    <a:pt x="1391126" y="212884"/>
                    <a:pt x="1390174" y="213836"/>
                    <a:pt x="1390174" y="213836"/>
                  </a:cubicBezTo>
                  <a:cubicBezTo>
                    <a:pt x="1386364" y="204311"/>
                    <a:pt x="1384459" y="199549"/>
                    <a:pt x="1384459" y="199549"/>
                  </a:cubicBezTo>
                  <a:cubicBezTo>
                    <a:pt x="1384459" y="199549"/>
                    <a:pt x="1385411" y="205264"/>
                    <a:pt x="1387316" y="215741"/>
                  </a:cubicBezTo>
                  <a:cubicBezTo>
                    <a:pt x="1384459" y="218599"/>
                    <a:pt x="1382554" y="220504"/>
                    <a:pt x="1378744" y="224314"/>
                  </a:cubicBezTo>
                  <a:cubicBezTo>
                    <a:pt x="1374934" y="229076"/>
                    <a:pt x="1371124" y="233839"/>
                    <a:pt x="1367314" y="240506"/>
                  </a:cubicBezTo>
                  <a:cubicBezTo>
                    <a:pt x="1363504" y="230029"/>
                    <a:pt x="1358741" y="219551"/>
                    <a:pt x="1354931" y="209074"/>
                  </a:cubicBezTo>
                  <a:cubicBezTo>
                    <a:pt x="1354931" y="199549"/>
                    <a:pt x="1354931" y="191929"/>
                    <a:pt x="1354931" y="185261"/>
                  </a:cubicBezTo>
                  <a:cubicBezTo>
                    <a:pt x="1354931" y="167164"/>
                    <a:pt x="1354931" y="157639"/>
                    <a:pt x="1354931" y="157639"/>
                  </a:cubicBezTo>
                  <a:cubicBezTo>
                    <a:pt x="1354931" y="157639"/>
                    <a:pt x="1353026" y="168116"/>
                    <a:pt x="1351121" y="185261"/>
                  </a:cubicBezTo>
                  <a:cubicBezTo>
                    <a:pt x="1350169" y="189071"/>
                    <a:pt x="1350169" y="192881"/>
                    <a:pt x="1349216" y="197644"/>
                  </a:cubicBezTo>
                  <a:cubicBezTo>
                    <a:pt x="1347311" y="193834"/>
                    <a:pt x="1345406" y="190024"/>
                    <a:pt x="1343501" y="186214"/>
                  </a:cubicBezTo>
                  <a:cubicBezTo>
                    <a:pt x="1343501" y="181451"/>
                    <a:pt x="1344454" y="175736"/>
                    <a:pt x="1344454" y="171926"/>
                  </a:cubicBezTo>
                  <a:cubicBezTo>
                    <a:pt x="1344454" y="166211"/>
                    <a:pt x="1344454" y="161449"/>
                    <a:pt x="1344454" y="157639"/>
                  </a:cubicBezTo>
                  <a:cubicBezTo>
                    <a:pt x="1344454" y="151924"/>
                    <a:pt x="1345406" y="147161"/>
                    <a:pt x="1345406" y="142399"/>
                  </a:cubicBezTo>
                  <a:cubicBezTo>
                    <a:pt x="1346359" y="129064"/>
                    <a:pt x="1346359" y="120491"/>
                    <a:pt x="1346359" y="120491"/>
                  </a:cubicBezTo>
                  <a:cubicBezTo>
                    <a:pt x="1346359" y="120491"/>
                    <a:pt x="1344454" y="128111"/>
                    <a:pt x="1341596" y="141446"/>
                  </a:cubicBezTo>
                  <a:cubicBezTo>
                    <a:pt x="1340644" y="148114"/>
                    <a:pt x="1338739" y="156686"/>
                    <a:pt x="1336834" y="166211"/>
                  </a:cubicBezTo>
                  <a:cubicBezTo>
                    <a:pt x="1336834" y="167164"/>
                    <a:pt x="1336834" y="168116"/>
                    <a:pt x="1335881" y="169069"/>
                  </a:cubicBezTo>
                  <a:cubicBezTo>
                    <a:pt x="1333024" y="162401"/>
                    <a:pt x="1330166" y="156686"/>
                    <a:pt x="1327309" y="150971"/>
                  </a:cubicBezTo>
                  <a:cubicBezTo>
                    <a:pt x="1299686" y="91916"/>
                    <a:pt x="1280636" y="53816"/>
                    <a:pt x="1280636" y="53816"/>
                  </a:cubicBezTo>
                  <a:cubicBezTo>
                    <a:pt x="1280636" y="53816"/>
                    <a:pt x="1293971" y="94774"/>
                    <a:pt x="1317784" y="155734"/>
                  </a:cubicBezTo>
                  <a:cubicBezTo>
                    <a:pt x="1322546" y="168116"/>
                    <a:pt x="1327309" y="180499"/>
                    <a:pt x="1332071" y="193834"/>
                  </a:cubicBezTo>
                  <a:cubicBezTo>
                    <a:pt x="1332071" y="195739"/>
                    <a:pt x="1332071" y="196691"/>
                    <a:pt x="1331119" y="197644"/>
                  </a:cubicBezTo>
                  <a:cubicBezTo>
                    <a:pt x="1329214" y="209074"/>
                    <a:pt x="1327309" y="222409"/>
                    <a:pt x="1326356" y="235744"/>
                  </a:cubicBezTo>
                  <a:cubicBezTo>
                    <a:pt x="1324451" y="249079"/>
                    <a:pt x="1323499" y="263366"/>
                    <a:pt x="1321594" y="277654"/>
                  </a:cubicBezTo>
                  <a:cubicBezTo>
                    <a:pt x="1321594" y="283369"/>
                    <a:pt x="1320641" y="288131"/>
                    <a:pt x="1319689" y="293846"/>
                  </a:cubicBezTo>
                  <a:cubicBezTo>
                    <a:pt x="1318736" y="292894"/>
                    <a:pt x="1318736" y="291941"/>
                    <a:pt x="1317784" y="290989"/>
                  </a:cubicBezTo>
                  <a:cubicBezTo>
                    <a:pt x="1317784" y="289084"/>
                    <a:pt x="1317784" y="289084"/>
                    <a:pt x="1317784" y="289084"/>
                  </a:cubicBezTo>
                  <a:cubicBezTo>
                    <a:pt x="1317784" y="289084"/>
                    <a:pt x="1317784" y="290036"/>
                    <a:pt x="1316831" y="290989"/>
                  </a:cubicBezTo>
                  <a:cubicBezTo>
                    <a:pt x="1316831" y="290036"/>
                    <a:pt x="1315879" y="289084"/>
                    <a:pt x="1315879" y="288131"/>
                  </a:cubicBezTo>
                  <a:cubicBezTo>
                    <a:pt x="1314926" y="287179"/>
                    <a:pt x="1314926" y="286226"/>
                    <a:pt x="1313974" y="285274"/>
                  </a:cubicBezTo>
                  <a:cubicBezTo>
                    <a:pt x="1315879" y="259556"/>
                    <a:pt x="1316831" y="244316"/>
                    <a:pt x="1316831" y="244316"/>
                  </a:cubicBezTo>
                  <a:cubicBezTo>
                    <a:pt x="1316831" y="244316"/>
                    <a:pt x="1313974" y="256699"/>
                    <a:pt x="1309211" y="277654"/>
                  </a:cubicBezTo>
                  <a:cubicBezTo>
                    <a:pt x="1305401" y="271939"/>
                    <a:pt x="1302544" y="266224"/>
                    <a:pt x="1298734" y="260509"/>
                  </a:cubicBezTo>
                  <a:cubicBezTo>
                    <a:pt x="1304449" y="235744"/>
                    <a:pt x="1310164" y="213836"/>
                    <a:pt x="1313974" y="199549"/>
                  </a:cubicBezTo>
                  <a:cubicBezTo>
                    <a:pt x="1317784" y="182404"/>
                    <a:pt x="1319689" y="172879"/>
                    <a:pt x="1319689" y="172879"/>
                  </a:cubicBezTo>
                  <a:cubicBezTo>
                    <a:pt x="1319689" y="172879"/>
                    <a:pt x="1307306" y="202406"/>
                    <a:pt x="1291114" y="249079"/>
                  </a:cubicBezTo>
                  <a:cubicBezTo>
                    <a:pt x="1287304" y="243364"/>
                    <a:pt x="1284446" y="238601"/>
                    <a:pt x="1281589" y="234791"/>
                  </a:cubicBezTo>
                  <a:cubicBezTo>
                    <a:pt x="1273016" y="222409"/>
                    <a:pt x="1267301" y="215741"/>
                    <a:pt x="1267301" y="215741"/>
                  </a:cubicBezTo>
                  <a:cubicBezTo>
                    <a:pt x="1267301" y="215741"/>
                    <a:pt x="1270159" y="222409"/>
                    <a:pt x="1275874" y="232886"/>
                  </a:cubicBezTo>
                  <a:cubicBezTo>
                    <a:pt x="1274921" y="234791"/>
                    <a:pt x="1273969" y="238601"/>
                    <a:pt x="1272064" y="243364"/>
                  </a:cubicBezTo>
                  <a:cubicBezTo>
                    <a:pt x="1268254" y="237649"/>
                    <a:pt x="1264444" y="231934"/>
                    <a:pt x="1261586" y="227171"/>
                  </a:cubicBezTo>
                  <a:cubicBezTo>
                    <a:pt x="1257776" y="221456"/>
                    <a:pt x="1253014" y="215741"/>
                    <a:pt x="1249204" y="210979"/>
                  </a:cubicBezTo>
                  <a:cubicBezTo>
                    <a:pt x="1248251" y="210026"/>
                    <a:pt x="1248251" y="209074"/>
                    <a:pt x="1247299" y="208121"/>
                  </a:cubicBezTo>
                  <a:cubicBezTo>
                    <a:pt x="1250156" y="203359"/>
                    <a:pt x="1251109" y="199549"/>
                    <a:pt x="1251109" y="199549"/>
                  </a:cubicBezTo>
                  <a:cubicBezTo>
                    <a:pt x="1251109" y="199549"/>
                    <a:pt x="1249204" y="202406"/>
                    <a:pt x="1246346" y="206216"/>
                  </a:cubicBezTo>
                  <a:cubicBezTo>
                    <a:pt x="1239679" y="197644"/>
                    <a:pt x="1233964" y="190024"/>
                    <a:pt x="1229201" y="184309"/>
                  </a:cubicBezTo>
                  <a:cubicBezTo>
                    <a:pt x="1217771" y="170974"/>
                    <a:pt x="1211104" y="162401"/>
                    <a:pt x="1211104" y="162401"/>
                  </a:cubicBezTo>
                  <a:cubicBezTo>
                    <a:pt x="1211104" y="162401"/>
                    <a:pt x="1216819" y="170974"/>
                    <a:pt x="1226344" y="186214"/>
                  </a:cubicBezTo>
                  <a:cubicBezTo>
                    <a:pt x="1231106" y="192881"/>
                    <a:pt x="1235869" y="202406"/>
                    <a:pt x="1242536" y="211931"/>
                  </a:cubicBezTo>
                  <a:cubicBezTo>
                    <a:pt x="1240631" y="214789"/>
                    <a:pt x="1238726" y="217646"/>
                    <a:pt x="1236821" y="220504"/>
                  </a:cubicBezTo>
                  <a:cubicBezTo>
                    <a:pt x="1235869" y="222409"/>
                    <a:pt x="1234916" y="224314"/>
                    <a:pt x="1233011" y="226219"/>
                  </a:cubicBezTo>
                  <a:cubicBezTo>
                    <a:pt x="1233011" y="221456"/>
                    <a:pt x="1232059" y="217646"/>
                    <a:pt x="1231106" y="212884"/>
                  </a:cubicBezTo>
                  <a:cubicBezTo>
                    <a:pt x="1231106" y="211931"/>
                    <a:pt x="1230154" y="210026"/>
                    <a:pt x="1228249" y="209074"/>
                  </a:cubicBezTo>
                  <a:cubicBezTo>
                    <a:pt x="1228249" y="209074"/>
                    <a:pt x="1227296" y="209074"/>
                    <a:pt x="1226344" y="209074"/>
                  </a:cubicBezTo>
                  <a:cubicBezTo>
                    <a:pt x="1225391" y="206216"/>
                    <a:pt x="1224439" y="202406"/>
                    <a:pt x="1223486" y="199549"/>
                  </a:cubicBezTo>
                  <a:cubicBezTo>
                    <a:pt x="1218724" y="187166"/>
                    <a:pt x="1215866" y="179546"/>
                    <a:pt x="1215866" y="179546"/>
                  </a:cubicBezTo>
                  <a:cubicBezTo>
                    <a:pt x="1215866" y="179546"/>
                    <a:pt x="1216819" y="187166"/>
                    <a:pt x="1219676" y="200501"/>
                  </a:cubicBezTo>
                  <a:cubicBezTo>
                    <a:pt x="1220629" y="204311"/>
                    <a:pt x="1220629" y="208121"/>
                    <a:pt x="1221581" y="211931"/>
                  </a:cubicBezTo>
                  <a:cubicBezTo>
                    <a:pt x="1221581" y="212884"/>
                    <a:pt x="1220629" y="212884"/>
                    <a:pt x="1220629" y="213836"/>
                  </a:cubicBezTo>
                  <a:cubicBezTo>
                    <a:pt x="1214914" y="208121"/>
                    <a:pt x="1211104" y="203359"/>
                    <a:pt x="1207294" y="200501"/>
                  </a:cubicBezTo>
                  <a:cubicBezTo>
                    <a:pt x="1203484" y="197644"/>
                    <a:pt x="1201579" y="195739"/>
                    <a:pt x="1201579" y="195739"/>
                  </a:cubicBezTo>
                  <a:cubicBezTo>
                    <a:pt x="1201579" y="195739"/>
                    <a:pt x="1203484" y="197644"/>
                    <a:pt x="1206341" y="201454"/>
                  </a:cubicBezTo>
                  <a:cubicBezTo>
                    <a:pt x="1209199" y="205264"/>
                    <a:pt x="1213009" y="210979"/>
                    <a:pt x="1217771" y="217646"/>
                  </a:cubicBezTo>
                  <a:lnTo>
                    <a:pt x="1217771" y="217646"/>
                  </a:lnTo>
                  <a:cubicBezTo>
                    <a:pt x="1216819" y="222409"/>
                    <a:pt x="1216819" y="227171"/>
                    <a:pt x="1216819" y="231934"/>
                  </a:cubicBezTo>
                  <a:cubicBezTo>
                    <a:pt x="1207294" y="223361"/>
                    <a:pt x="1202531" y="219551"/>
                    <a:pt x="1202531" y="219551"/>
                  </a:cubicBezTo>
                  <a:cubicBezTo>
                    <a:pt x="1202531" y="219551"/>
                    <a:pt x="1207294" y="226219"/>
                    <a:pt x="1215866" y="236696"/>
                  </a:cubicBezTo>
                  <a:cubicBezTo>
                    <a:pt x="1215866" y="240506"/>
                    <a:pt x="1214914" y="245269"/>
                    <a:pt x="1214914" y="249079"/>
                  </a:cubicBezTo>
                  <a:cubicBezTo>
                    <a:pt x="1214914" y="250984"/>
                    <a:pt x="1214914" y="252889"/>
                    <a:pt x="1214914" y="255746"/>
                  </a:cubicBezTo>
                  <a:cubicBezTo>
                    <a:pt x="1214914" y="253841"/>
                    <a:pt x="1213961" y="252889"/>
                    <a:pt x="1213961" y="250984"/>
                  </a:cubicBezTo>
                  <a:cubicBezTo>
                    <a:pt x="1213961" y="250984"/>
                    <a:pt x="1213961" y="250031"/>
                    <a:pt x="1213961" y="250031"/>
                  </a:cubicBezTo>
                  <a:cubicBezTo>
                    <a:pt x="1213961" y="249079"/>
                    <a:pt x="1214914" y="249079"/>
                    <a:pt x="1214914" y="249079"/>
                  </a:cubicBezTo>
                  <a:cubicBezTo>
                    <a:pt x="1214914" y="249079"/>
                    <a:pt x="1214914" y="249079"/>
                    <a:pt x="1213961" y="250031"/>
                  </a:cubicBezTo>
                  <a:cubicBezTo>
                    <a:pt x="1212056" y="242411"/>
                    <a:pt x="1209199" y="235744"/>
                    <a:pt x="1207294" y="229076"/>
                  </a:cubicBezTo>
                  <a:cubicBezTo>
                    <a:pt x="1204436" y="222409"/>
                    <a:pt x="1202531" y="216694"/>
                    <a:pt x="1200626" y="212884"/>
                  </a:cubicBezTo>
                  <a:cubicBezTo>
                    <a:pt x="1195864" y="204311"/>
                    <a:pt x="1193959" y="198596"/>
                    <a:pt x="1193959" y="198596"/>
                  </a:cubicBezTo>
                  <a:cubicBezTo>
                    <a:pt x="1193959" y="198596"/>
                    <a:pt x="1194911" y="204311"/>
                    <a:pt x="1196816" y="213836"/>
                  </a:cubicBezTo>
                  <a:cubicBezTo>
                    <a:pt x="1197769" y="218599"/>
                    <a:pt x="1198721" y="224314"/>
                    <a:pt x="1200626" y="230981"/>
                  </a:cubicBezTo>
                  <a:cubicBezTo>
                    <a:pt x="1201579" y="237649"/>
                    <a:pt x="1202531" y="245269"/>
                    <a:pt x="1204436" y="252889"/>
                  </a:cubicBezTo>
                  <a:cubicBezTo>
                    <a:pt x="1204436" y="254794"/>
                    <a:pt x="1205389" y="256699"/>
                    <a:pt x="1205389" y="258604"/>
                  </a:cubicBezTo>
                  <a:cubicBezTo>
                    <a:pt x="1202531" y="251936"/>
                    <a:pt x="1199674" y="245269"/>
                    <a:pt x="1196816" y="239554"/>
                  </a:cubicBezTo>
                  <a:cubicBezTo>
                    <a:pt x="1193959" y="233839"/>
                    <a:pt x="1191101" y="229076"/>
                    <a:pt x="1189196" y="224314"/>
                  </a:cubicBezTo>
                  <a:cubicBezTo>
                    <a:pt x="1184434" y="216694"/>
                    <a:pt x="1181576" y="211931"/>
                    <a:pt x="1181576" y="211931"/>
                  </a:cubicBezTo>
                  <a:cubicBezTo>
                    <a:pt x="1181576" y="211931"/>
                    <a:pt x="1183481" y="216694"/>
                    <a:pt x="1185386" y="225266"/>
                  </a:cubicBezTo>
                  <a:cubicBezTo>
                    <a:pt x="1187291" y="230029"/>
                    <a:pt x="1188244" y="234791"/>
                    <a:pt x="1190149" y="241459"/>
                  </a:cubicBezTo>
                  <a:cubicBezTo>
                    <a:pt x="1192054" y="247174"/>
                    <a:pt x="1193006" y="254794"/>
                    <a:pt x="1194911" y="262414"/>
                  </a:cubicBezTo>
                  <a:cubicBezTo>
                    <a:pt x="1195864" y="267176"/>
                    <a:pt x="1196816" y="271939"/>
                    <a:pt x="1197769" y="276701"/>
                  </a:cubicBezTo>
                  <a:cubicBezTo>
                    <a:pt x="1196816" y="279559"/>
                    <a:pt x="1194911" y="281464"/>
                    <a:pt x="1193959" y="284321"/>
                  </a:cubicBezTo>
                  <a:cubicBezTo>
                    <a:pt x="1193959" y="284321"/>
                    <a:pt x="1193959" y="283369"/>
                    <a:pt x="1193959" y="283369"/>
                  </a:cubicBezTo>
                  <a:cubicBezTo>
                    <a:pt x="1193959" y="282416"/>
                    <a:pt x="1193006" y="280511"/>
                    <a:pt x="1193006" y="279559"/>
                  </a:cubicBezTo>
                  <a:cubicBezTo>
                    <a:pt x="1193959" y="277654"/>
                    <a:pt x="1193959" y="276701"/>
                    <a:pt x="1193959" y="276701"/>
                  </a:cubicBezTo>
                  <a:cubicBezTo>
                    <a:pt x="1193959" y="276701"/>
                    <a:pt x="1193959" y="277654"/>
                    <a:pt x="1193006" y="278606"/>
                  </a:cubicBezTo>
                  <a:cubicBezTo>
                    <a:pt x="1190149" y="268129"/>
                    <a:pt x="1187291" y="258604"/>
                    <a:pt x="1184434" y="250984"/>
                  </a:cubicBezTo>
                  <a:cubicBezTo>
                    <a:pt x="1179671" y="239554"/>
                    <a:pt x="1176814" y="231934"/>
                    <a:pt x="1174909" y="227171"/>
                  </a:cubicBezTo>
                  <a:cubicBezTo>
                    <a:pt x="1174909" y="226219"/>
                    <a:pt x="1174909" y="224314"/>
                    <a:pt x="1174909" y="223361"/>
                  </a:cubicBezTo>
                  <a:cubicBezTo>
                    <a:pt x="1174909" y="212884"/>
                    <a:pt x="1175861" y="204311"/>
                    <a:pt x="1175861" y="196691"/>
                  </a:cubicBezTo>
                  <a:cubicBezTo>
                    <a:pt x="1175861" y="182404"/>
                    <a:pt x="1174909" y="173831"/>
                    <a:pt x="1174909" y="173831"/>
                  </a:cubicBezTo>
                  <a:cubicBezTo>
                    <a:pt x="1174909" y="173831"/>
                    <a:pt x="1173956" y="182404"/>
                    <a:pt x="1172051" y="196691"/>
                  </a:cubicBezTo>
                  <a:cubicBezTo>
                    <a:pt x="1171099" y="204311"/>
                    <a:pt x="1169194" y="212884"/>
                    <a:pt x="1168241" y="223361"/>
                  </a:cubicBezTo>
                  <a:cubicBezTo>
                    <a:pt x="1168241" y="224314"/>
                    <a:pt x="1168241" y="225266"/>
                    <a:pt x="1168241" y="226219"/>
                  </a:cubicBezTo>
                  <a:cubicBezTo>
                    <a:pt x="1167289" y="229076"/>
                    <a:pt x="1165384" y="232886"/>
                    <a:pt x="1162526" y="238601"/>
                  </a:cubicBezTo>
                  <a:cubicBezTo>
                    <a:pt x="1161574" y="230981"/>
                    <a:pt x="1160621" y="223361"/>
                    <a:pt x="1158716" y="215741"/>
                  </a:cubicBezTo>
                  <a:cubicBezTo>
                    <a:pt x="1156811" y="206216"/>
                    <a:pt x="1153954" y="197644"/>
                    <a:pt x="1152049" y="189071"/>
                  </a:cubicBezTo>
                  <a:cubicBezTo>
                    <a:pt x="1143476" y="155734"/>
                    <a:pt x="1136809" y="133826"/>
                    <a:pt x="1136809" y="133826"/>
                  </a:cubicBezTo>
                  <a:cubicBezTo>
                    <a:pt x="1136809" y="133826"/>
                    <a:pt x="1137761" y="156686"/>
                    <a:pt x="1140619" y="190024"/>
                  </a:cubicBezTo>
                  <a:cubicBezTo>
                    <a:pt x="1141571" y="198596"/>
                    <a:pt x="1142524" y="208121"/>
                    <a:pt x="1143476" y="217646"/>
                  </a:cubicBezTo>
                  <a:cubicBezTo>
                    <a:pt x="1144429" y="227171"/>
                    <a:pt x="1144429" y="237649"/>
                    <a:pt x="1146334" y="248126"/>
                  </a:cubicBezTo>
                  <a:cubicBezTo>
                    <a:pt x="1146334" y="252889"/>
                    <a:pt x="1147286" y="256699"/>
                    <a:pt x="1147286" y="261461"/>
                  </a:cubicBezTo>
                  <a:cubicBezTo>
                    <a:pt x="1147286" y="261461"/>
                    <a:pt x="1147286" y="261461"/>
                    <a:pt x="1147286" y="261461"/>
                  </a:cubicBezTo>
                  <a:cubicBezTo>
                    <a:pt x="1147286" y="259556"/>
                    <a:pt x="1147286" y="258604"/>
                    <a:pt x="1147286" y="258604"/>
                  </a:cubicBezTo>
                  <a:cubicBezTo>
                    <a:pt x="1147286" y="258604"/>
                    <a:pt x="1147286" y="259556"/>
                    <a:pt x="1147286" y="260509"/>
                  </a:cubicBezTo>
                  <a:cubicBezTo>
                    <a:pt x="1146334" y="257651"/>
                    <a:pt x="1144429" y="254794"/>
                    <a:pt x="1143476" y="251936"/>
                  </a:cubicBezTo>
                  <a:cubicBezTo>
                    <a:pt x="1142524" y="250984"/>
                    <a:pt x="1142524" y="250031"/>
                    <a:pt x="1141571" y="249079"/>
                  </a:cubicBezTo>
                  <a:cubicBezTo>
                    <a:pt x="1141571" y="242411"/>
                    <a:pt x="1141571" y="237649"/>
                    <a:pt x="1141571" y="237649"/>
                  </a:cubicBezTo>
                  <a:cubicBezTo>
                    <a:pt x="1141571" y="237649"/>
                    <a:pt x="1140619" y="240506"/>
                    <a:pt x="1139666" y="246221"/>
                  </a:cubicBezTo>
                  <a:cubicBezTo>
                    <a:pt x="1136809" y="241459"/>
                    <a:pt x="1134904" y="236696"/>
                    <a:pt x="1132046" y="231934"/>
                  </a:cubicBezTo>
                  <a:cubicBezTo>
                    <a:pt x="1132046" y="231934"/>
                    <a:pt x="1132046" y="230981"/>
                    <a:pt x="1132046" y="230981"/>
                  </a:cubicBezTo>
                  <a:cubicBezTo>
                    <a:pt x="1128236" y="211931"/>
                    <a:pt x="1124426" y="193834"/>
                    <a:pt x="1120616" y="177641"/>
                  </a:cubicBezTo>
                  <a:cubicBezTo>
                    <a:pt x="1116806" y="161449"/>
                    <a:pt x="1113949" y="146209"/>
                    <a:pt x="1110139" y="132874"/>
                  </a:cubicBezTo>
                  <a:cubicBezTo>
                    <a:pt x="1106329" y="119539"/>
                    <a:pt x="1103471" y="108109"/>
                    <a:pt x="1100614" y="98584"/>
                  </a:cubicBezTo>
                  <a:cubicBezTo>
                    <a:pt x="1094899" y="79534"/>
                    <a:pt x="1092041" y="69056"/>
                    <a:pt x="1092041" y="69056"/>
                  </a:cubicBezTo>
                  <a:cubicBezTo>
                    <a:pt x="1092041" y="69056"/>
                    <a:pt x="1093946" y="80486"/>
                    <a:pt x="1096804" y="99536"/>
                  </a:cubicBezTo>
                  <a:cubicBezTo>
                    <a:pt x="1098709" y="109061"/>
                    <a:pt x="1100614" y="121444"/>
                    <a:pt x="1103471" y="134779"/>
                  </a:cubicBezTo>
                  <a:cubicBezTo>
                    <a:pt x="1106329" y="148114"/>
                    <a:pt x="1108234" y="163354"/>
                    <a:pt x="1110139" y="180499"/>
                  </a:cubicBezTo>
                  <a:cubicBezTo>
                    <a:pt x="1111091" y="186214"/>
                    <a:pt x="1112044" y="192881"/>
                    <a:pt x="1112996" y="199549"/>
                  </a:cubicBezTo>
                  <a:cubicBezTo>
                    <a:pt x="1112044" y="197644"/>
                    <a:pt x="1111091" y="196691"/>
                    <a:pt x="1110139" y="194786"/>
                  </a:cubicBezTo>
                  <a:cubicBezTo>
                    <a:pt x="1109186" y="192881"/>
                    <a:pt x="1107281" y="190976"/>
                    <a:pt x="1106329" y="190024"/>
                  </a:cubicBezTo>
                  <a:cubicBezTo>
                    <a:pt x="1106329" y="189071"/>
                    <a:pt x="1106329" y="189071"/>
                    <a:pt x="1105376" y="188119"/>
                  </a:cubicBezTo>
                  <a:cubicBezTo>
                    <a:pt x="1101566" y="177641"/>
                    <a:pt x="1098709" y="168116"/>
                    <a:pt x="1095851" y="160496"/>
                  </a:cubicBezTo>
                  <a:cubicBezTo>
                    <a:pt x="1090136" y="145256"/>
                    <a:pt x="1087279" y="136684"/>
                    <a:pt x="1087279" y="136684"/>
                  </a:cubicBezTo>
                  <a:cubicBezTo>
                    <a:pt x="1087279" y="136684"/>
                    <a:pt x="1089184" y="145256"/>
                    <a:pt x="1092041" y="161449"/>
                  </a:cubicBezTo>
                  <a:cubicBezTo>
                    <a:pt x="1093946" y="169069"/>
                    <a:pt x="1095851" y="178594"/>
                    <a:pt x="1098709" y="190024"/>
                  </a:cubicBezTo>
                  <a:cubicBezTo>
                    <a:pt x="1100614" y="197644"/>
                    <a:pt x="1102519" y="207169"/>
                    <a:pt x="1103471" y="215741"/>
                  </a:cubicBezTo>
                  <a:cubicBezTo>
                    <a:pt x="1099661" y="206216"/>
                    <a:pt x="1097756" y="200501"/>
                    <a:pt x="1097756" y="200501"/>
                  </a:cubicBezTo>
                  <a:cubicBezTo>
                    <a:pt x="1097756" y="200501"/>
                    <a:pt x="1099661" y="209074"/>
                    <a:pt x="1102519" y="224314"/>
                  </a:cubicBezTo>
                  <a:cubicBezTo>
                    <a:pt x="1100614" y="227171"/>
                    <a:pt x="1097756" y="230981"/>
                    <a:pt x="1094899" y="233839"/>
                  </a:cubicBezTo>
                  <a:cubicBezTo>
                    <a:pt x="1092994" y="225266"/>
                    <a:pt x="1091089" y="216694"/>
                    <a:pt x="1089184" y="209074"/>
                  </a:cubicBezTo>
                  <a:cubicBezTo>
                    <a:pt x="1086326" y="182404"/>
                    <a:pt x="1084421" y="166211"/>
                    <a:pt x="1084421" y="166211"/>
                  </a:cubicBezTo>
                  <a:cubicBezTo>
                    <a:pt x="1084421" y="166211"/>
                    <a:pt x="1084421" y="172879"/>
                    <a:pt x="1083469" y="184309"/>
                  </a:cubicBezTo>
                  <a:cubicBezTo>
                    <a:pt x="1080611" y="171926"/>
                    <a:pt x="1077754" y="160496"/>
                    <a:pt x="1073944" y="149066"/>
                  </a:cubicBezTo>
                  <a:cubicBezTo>
                    <a:pt x="1071086" y="140494"/>
                    <a:pt x="1069181" y="131921"/>
                    <a:pt x="1066324" y="123349"/>
                  </a:cubicBezTo>
                  <a:cubicBezTo>
                    <a:pt x="1072991" y="105251"/>
                    <a:pt x="1075849" y="94774"/>
                    <a:pt x="1075849" y="94774"/>
                  </a:cubicBezTo>
                  <a:cubicBezTo>
                    <a:pt x="1075849" y="94774"/>
                    <a:pt x="1072039" y="103346"/>
                    <a:pt x="1064419" y="119539"/>
                  </a:cubicBezTo>
                  <a:cubicBezTo>
                    <a:pt x="1062514" y="112871"/>
                    <a:pt x="1059656" y="106204"/>
                    <a:pt x="1057751" y="100489"/>
                  </a:cubicBezTo>
                  <a:cubicBezTo>
                    <a:pt x="1054894" y="92869"/>
                    <a:pt x="1052036" y="85249"/>
                    <a:pt x="1050131" y="78581"/>
                  </a:cubicBezTo>
                  <a:cubicBezTo>
                    <a:pt x="1047274" y="71914"/>
                    <a:pt x="1044416" y="65246"/>
                    <a:pt x="1042511" y="59531"/>
                  </a:cubicBezTo>
                  <a:cubicBezTo>
                    <a:pt x="1037749" y="47149"/>
                    <a:pt x="1032986" y="36671"/>
                    <a:pt x="1029176" y="28099"/>
                  </a:cubicBezTo>
                  <a:cubicBezTo>
                    <a:pt x="1017746" y="16669"/>
                    <a:pt x="1012984" y="7144"/>
                    <a:pt x="1012984" y="7144"/>
                  </a:cubicBezTo>
                  <a:cubicBezTo>
                    <a:pt x="1012984" y="7144"/>
                    <a:pt x="1016794" y="17621"/>
                    <a:pt x="1022509" y="34766"/>
                  </a:cubicBezTo>
                  <a:cubicBezTo>
                    <a:pt x="1025366" y="43339"/>
                    <a:pt x="1029176" y="54769"/>
                    <a:pt x="1032986" y="67151"/>
                  </a:cubicBezTo>
                  <a:cubicBezTo>
                    <a:pt x="1034891" y="73819"/>
                    <a:pt x="1036796" y="79534"/>
                    <a:pt x="1038701" y="87154"/>
                  </a:cubicBezTo>
                  <a:cubicBezTo>
                    <a:pt x="1040606" y="93821"/>
                    <a:pt x="1042511" y="101441"/>
                    <a:pt x="1044416" y="109061"/>
                  </a:cubicBezTo>
                  <a:cubicBezTo>
                    <a:pt x="1044416" y="109061"/>
                    <a:pt x="1044416" y="110014"/>
                    <a:pt x="1044416" y="110014"/>
                  </a:cubicBezTo>
                  <a:cubicBezTo>
                    <a:pt x="1039654" y="101441"/>
                    <a:pt x="1037749" y="96679"/>
                    <a:pt x="1037749" y="96679"/>
                  </a:cubicBezTo>
                  <a:cubicBezTo>
                    <a:pt x="1037749" y="96679"/>
                    <a:pt x="1039654" y="104299"/>
                    <a:pt x="1044416" y="117634"/>
                  </a:cubicBezTo>
                  <a:cubicBezTo>
                    <a:pt x="1046321" y="124301"/>
                    <a:pt x="1049179" y="131921"/>
                    <a:pt x="1051084" y="141446"/>
                  </a:cubicBezTo>
                  <a:cubicBezTo>
                    <a:pt x="1051084" y="143351"/>
                    <a:pt x="1052036" y="144304"/>
                    <a:pt x="1052036" y="146209"/>
                  </a:cubicBezTo>
                  <a:cubicBezTo>
                    <a:pt x="1048226" y="153829"/>
                    <a:pt x="1043464" y="163354"/>
                    <a:pt x="1037749" y="172879"/>
                  </a:cubicBezTo>
                  <a:cubicBezTo>
                    <a:pt x="1033939" y="180499"/>
                    <a:pt x="1029176" y="188119"/>
                    <a:pt x="1024414" y="195739"/>
                  </a:cubicBezTo>
                  <a:cubicBezTo>
                    <a:pt x="1024414" y="194786"/>
                    <a:pt x="1023461" y="193834"/>
                    <a:pt x="1023461" y="192881"/>
                  </a:cubicBezTo>
                  <a:cubicBezTo>
                    <a:pt x="1023461" y="190024"/>
                    <a:pt x="1023461" y="187166"/>
                    <a:pt x="1023461" y="184309"/>
                  </a:cubicBezTo>
                  <a:cubicBezTo>
                    <a:pt x="1024414" y="169069"/>
                    <a:pt x="1024414" y="154781"/>
                    <a:pt x="1024414" y="142399"/>
                  </a:cubicBezTo>
                  <a:cubicBezTo>
                    <a:pt x="1024414" y="130016"/>
                    <a:pt x="1024414" y="119539"/>
                    <a:pt x="1023461" y="110014"/>
                  </a:cubicBezTo>
                  <a:cubicBezTo>
                    <a:pt x="1023461" y="101441"/>
                    <a:pt x="1022509" y="93821"/>
                    <a:pt x="1021556" y="89059"/>
                  </a:cubicBezTo>
                  <a:cubicBezTo>
                    <a:pt x="1020604" y="84296"/>
                    <a:pt x="1020604" y="81439"/>
                    <a:pt x="1020604" y="81439"/>
                  </a:cubicBezTo>
                  <a:cubicBezTo>
                    <a:pt x="1020604" y="81439"/>
                    <a:pt x="1020604" y="84296"/>
                    <a:pt x="1020604" y="89059"/>
                  </a:cubicBezTo>
                  <a:cubicBezTo>
                    <a:pt x="1020604" y="93821"/>
                    <a:pt x="1019651" y="100489"/>
                    <a:pt x="1019651" y="110014"/>
                  </a:cubicBezTo>
                  <a:cubicBezTo>
                    <a:pt x="1018699" y="124301"/>
                    <a:pt x="1016794" y="142399"/>
                    <a:pt x="1014889" y="165259"/>
                  </a:cubicBezTo>
                  <a:cubicBezTo>
                    <a:pt x="1013936" y="162401"/>
                    <a:pt x="1013936" y="161449"/>
                    <a:pt x="1013936" y="161449"/>
                  </a:cubicBezTo>
                  <a:cubicBezTo>
                    <a:pt x="1013936" y="161449"/>
                    <a:pt x="1013936" y="163354"/>
                    <a:pt x="1014889" y="168116"/>
                  </a:cubicBezTo>
                  <a:cubicBezTo>
                    <a:pt x="1013936" y="172879"/>
                    <a:pt x="1013936" y="178594"/>
                    <a:pt x="1012984" y="183356"/>
                  </a:cubicBezTo>
                  <a:cubicBezTo>
                    <a:pt x="1011079" y="196691"/>
                    <a:pt x="1009174" y="210026"/>
                    <a:pt x="1007269" y="224314"/>
                  </a:cubicBezTo>
                  <a:cubicBezTo>
                    <a:pt x="996791" y="242411"/>
                    <a:pt x="984409" y="262414"/>
                    <a:pt x="972026" y="283369"/>
                  </a:cubicBezTo>
                  <a:cubicBezTo>
                    <a:pt x="972026" y="277654"/>
                    <a:pt x="971074" y="273844"/>
                    <a:pt x="971074" y="269081"/>
                  </a:cubicBezTo>
                  <a:cubicBezTo>
                    <a:pt x="972979" y="263366"/>
                    <a:pt x="975836" y="256699"/>
                    <a:pt x="977741" y="251936"/>
                  </a:cubicBezTo>
                  <a:cubicBezTo>
                    <a:pt x="983456" y="235744"/>
                    <a:pt x="989171" y="220504"/>
                    <a:pt x="992981" y="206216"/>
                  </a:cubicBezTo>
                  <a:cubicBezTo>
                    <a:pt x="996791" y="192881"/>
                    <a:pt x="1000601" y="180499"/>
                    <a:pt x="1002506" y="170974"/>
                  </a:cubicBezTo>
                  <a:cubicBezTo>
                    <a:pt x="1007269" y="150971"/>
                    <a:pt x="1009174" y="139541"/>
                    <a:pt x="1009174" y="139541"/>
                  </a:cubicBezTo>
                  <a:cubicBezTo>
                    <a:pt x="1009174" y="139541"/>
                    <a:pt x="1005364" y="150971"/>
                    <a:pt x="998696" y="170021"/>
                  </a:cubicBezTo>
                  <a:cubicBezTo>
                    <a:pt x="995839" y="179546"/>
                    <a:pt x="990124" y="190976"/>
                    <a:pt x="985361" y="204311"/>
                  </a:cubicBezTo>
                  <a:cubicBezTo>
                    <a:pt x="980599" y="217646"/>
                    <a:pt x="972979" y="231934"/>
                    <a:pt x="966311" y="248126"/>
                  </a:cubicBezTo>
                  <a:cubicBezTo>
                    <a:pt x="964406" y="251936"/>
                    <a:pt x="962501" y="255746"/>
                    <a:pt x="960596" y="260509"/>
                  </a:cubicBezTo>
                  <a:cubicBezTo>
                    <a:pt x="961549" y="248126"/>
                    <a:pt x="961549" y="236696"/>
                    <a:pt x="961549" y="225266"/>
                  </a:cubicBezTo>
                  <a:cubicBezTo>
                    <a:pt x="966311" y="212884"/>
                    <a:pt x="969169" y="206216"/>
                    <a:pt x="969169" y="206216"/>
                  </a:cubicBezTo>
                  <a:cubicBezTo>
                    <a:pt x="969169" y="206216"/>
                    <a:pt x="966311" y="210979"/>
                    <a:pt x="961549" y="218599"/>
                  </a:cubicBezTo>
                  <a:cubicBezTo>
                    <a:pt x="961549" y="213836"/>
                    <a:pt x="961549" y="210026"/>
                    <a:pt x="961549" y="206216"/>
                  </a:cubicBezTo>
                  <a:cubicBezTo>
                    <a:pt x="961549" y="182404"/>
                    <a:pt x="960596" y="162401"/>
                    <a:pt x="958691" y="149066"/>
                  </a:cubicBezTo>
                  <a:cubicBezTo>
                    <a:pt x="957739" y="143351"/>
                    <a:pt x="957739" y="138589"/>
                    <a:pt x="956786" y="134779"/>
                  </a:cubicBezTo>
                  <a:cubicBezTo>
                    <a:pt x="956786" y="132874"/>
                    <a:pt x="957739" y="131921"/>
                    <a:pt x="957739" y="131921"/>
                  </a:cubicBezTo>
                  <a:cubicBezTo>
                    <a:pt x="957739" y="131921"/>
                    <a:pt x="957739" y="132874"/>
                    <a:pt x="956786" y="133826"/>
                  </a:cubicBezTo>
                  <a:cubicBezTo>
                    <a:pt x="956786" y="133826"/>
                    <a:pt x="956786" y="132874"/>
                    <a:pt x="956786" y="132874"/>
                  </a:cubicBezTo>
                  <a:cubicBezTo>
                    <a:pt x="955834" y="129064"/>
                    <a:pt x="955834" y="127159"/>
                    <a:pt x="955834" y="127159"/>
                  </a:cubicBezTo>
                  <a:cubicBezTo>
                    <a:pt x="955834" y="127159"/>
                    <a:pt x="955834" y="130969"/>
                    <a:pt x="955834" y="136684"/>
                  </a:cubicBezTo>
                  <a:cubicBezTo>
                    <a:pt x="951071" y="147161"/>
                    <a:pt x="940594" y="171926"/>
                    <a:pt x="927259" y="206216"/>
                  </a:cubicBezTo>
                  <a:cubicBezTo>
                    <a:pt x="927259" y="206216"/>
                    <a:pt x="927259" y="205264"/>
                    <a:pt x="927259" y="205264"/>
                  </a:cubicBezTo>
                  <a:cubicBezTo>
                    <a:pt x="928211" y="196691"/>
                    <a:pt x="929164" y="189071"/>
                    <a:pt x="930116" y="183356"/>
                  </a:cubicBezTo>
                  <a:cubicBezTo>
                    <a:pt x="932021" y="170974"/>
                    <a:pt x="932974" y="164306"/>
                    <a:pt x="932974" y="164306"/>
                  </a:cubicBezTo>
                  <a:cubicBezTo>
                    <a:pt x="932974" y="164306"/>
                    <a:pt x="930116" y="170974"/>
                    <a:pt x="926306" y="183356"/>
                  </a:cubicBezTo>
                  <a:cubicBezTo>
                    <a:pt x="924401" y="189071"/>
                    <a:pt x="922496" y="195739"/>
                    <a:pt x="920591" y="203359"/>
                  </a:cubicBezTo>
                  <a:cubicBezTo>
                    <a:pt x="916781" y="192881"/>
                    <a:pt x="913924" y="182404"/>
                    <a:pt x="910114" y="171926"/>
                  </a:cubicBezTo>
                  <a:cubicBezTo>
                    <a:pt x="909161" y="169069"/>
                    <a:pt x="908209" y="167164"/>
                    <a:pt x="907256" y="164306"/>
                  </a:cubicBezTo>
                  <a:cubicBezTo>
                    <a:pt x="909161" y="161449"/>
                    <a:pt x="910114" y="159544"/>
                    <a:pt x="912019" y="157639"/>
                  </a:cubicBezTo>
                  <a:cubicBezTo>
                    <a:pt x="920591" y="145256"/>
                    <a:pt x="927259" y="133826"/>
                    <a:pt x="933926" y="124301"/>
                  </a:cubicBezTo>
                  <a:cubicBezTo>
                    <a:pt x="946309" y="106204"/>
                    <a:pt x="953929" y="95726"/>
                    <a:pt x="953929" y="95726"/>
                  </a:cubicBezTo>
                  <a:cubicBezTo>
                    <a:pt x="953929" y="95726"/>
                    <a:pt x="945356" y="105251"/>
                    <a:pt x="931069" y="121444"/>
                  </a:cubicBezTo>
                  <a:cubicBezTo>
                    <a:pt x="923449" y="129064"/>
                    <a:pt x="915829" y="140494"/>
                    <a:pt x="906304" y="151924"/>
                  </a:cubicBezTo>
                  <a:cubicBezTo>
                    <a:pt x="905351" y="152876"/>
                    <a:pt x="904399" y="153829"/>
                    <a:pt x="904399" y="154781"/>
                  </a:cubicBezTo>
                  <a:cubicBezTo>
                    <a:pt x="901541" y="147161"/>
                    <a:pt x="898684" y="139541"/>
                    <a:pt x="894874" y="131921"/>
                  </a:cubicBezTo>
                  <a:lnTo>
                    <a:pt x="892016" y="126206"/>
                  </a:lnTo>
                  <a:cubicBezTo>
                    <a:pt x="893921" y="122396"/>
                    <a:pt x="895826" y="118586"/>
                    <a:pt x="897731" y="115729"/>
                  </a:cubicBezTo>
                  <a:cubicBezTo>
                    <a:pt x="905351" y="100489"/>
                    <a:pt x="912019" y="87154"/>
                    <a:pt x="918686" y="77629"/>
                  </a:cubicBezTo>
                  <a:cubicBezTo>
                    <a:pt x="931069" y="56674"/>
                    <a:pt x="937736" y="44291"/>
                    <a:pt x="937736" y="44291"/>
                  </a:cubicBezTo>
                  <a:cubicBezTo>
                    <a:pt x="937736" y="44291"/>
                    <a:pt x="929164" y="55721"/>
                    <a:pt x="914876" y="74771"/>
                  </a:cubicBezTo>
                  <a:cubicBezTo>
                    <a:pt x="907256" y="84296"/>
                    <a:pt x="899636" y="96679"/>
                    <a:pt x="890111" y="110966"/>
                  </a:cubicBezTo>
                  <a:cubicBezTo>
                    <a:pt x="889159" y="112871"/>
                    <a:pt x="887254" y="114776"/>
                    <a:pt x="886301" y="116681"/>
                  </a:cubicBezTo>
                  <a:lnTo>
                    <a:pt x="874871" y="92869"/>
                  </a:lnTo>
                  <a:lnTo>
                    <a:pt x="873919" y="90964"/>
                  </a:lnTo>
                  <a:lnTo>
                    <a:pt x="872966" y="91916"/>
                  </a:lnTo>
                  <a:cubicBezTo>
                    <a:pt x="871061" y="92869"/>
                    <a:pt x="869156" y="93821"/>
                    <a:pt x="868204" y="95726"/>
                  </a:cubicBezTo>
                  <a:cubicBezTo>
                    <a:pt x="867251" y="97631"/>
                    <a:pt x="866299" y="99536"/>
                    <a:pt x="866299" y="101441"/>
                  </a:cubicBezTo>
                  <a:cubicBezTo>
                    <a:pt x="866299" y="105251"/>
                    <a:pt x="867251" y="110014"/>
                    <a:pt x="868204" y="113824"/>
                  </a:cubicBezTo>
                  <a:cubicBezTo>
                    <a:pt x="867251" y="110014"/>
                    <a:pt x="867251" y="106204"/>
                    <a:pt x="868204" y="102394"/>
                  </a:cubicBezTo>
                  <a:cubicBezTo>
                    <a:pt x="868204" y="100489"/>
                    <a:pt x="869156" y="99536"/>
                    <a:pt x="870109" y="97631"/>
                  </a:cubicBezTo>
                  <a:cubicBezTo>
                    <a:pt x="871061" y="96679"/>
                    <a:pt x="872014" y="96679"/>
                    <a:pt x="872966" y="95726"/>
                  </a:cubicBezTo>
                  <a:lnTo>
                    <a:pt x="882491" y="122396"/>
                  </a:lnTo>
                  <a:cubicBezTo>
                    <a:pt x="880586" y="126206"/>
                    <a:pt x="877729" y="129064"/>
                    <a:pt x="875824" y="132874"/>
                  </a:cubicBezTo>
                  <a:cubicBezTo>
                    <a:pt x="871061" y="141446"/>
                    <a:pt x="866299" y="150019"/>
                    <a:pt x="860584" y="159544"/>
                  </a:cubicBezTo>
                  <a:cubicBezTo>
                    <a:pt x="852964" y="172879"/>
                    <a:pt x="845344" y="188119"/>
                    <a:pt x="837724" y="203359"/>
                  </a:cubicBezTo>
                  <a:cubicBezTo>
                    <a:pt x="834866" y="198596"/>
                    <a:pt x="832961" y="195739"/>
                    <a:pt x="832009" y="194786"/>
                  </a:cubicBezTo>
                  <a:cubicBezTo>
                    <a:pt x="834866" y="170974"/>
                    <a:pt x="836771" y="151924"/>
                    <a:pt x="838676" y="137636"/>
                  </a:cubicBezTo>
                  <a:cubicBezTo>
                    <a:pt x="839629" y="123349"/>
                    <a:pt x="840581" y="115729"/>
                    <a:pt x="840581" y="115729"/>
                  </a:cubicBezTo>
                  <a:cubicBezTo>
                    <a:pt x="840581" y="115729"/>
                    <a:pt x="838676" y="123349"/>
                    <a:pt x="834866" y="137636"/>
                  </a:cubicBezTo>
                  <a:cubicBezTo>
                    <a:pt x="831056" y="151924"/>
                    <a:pt x="826294" y="170974"/>
                    <a:pt x="820579" y="194786"/>
                  </a:cubicBezTo>
                  <a:cubicBezTo>
                    <a:pt x="819626" y="197644"/>
                    <a:pt x="819626" y="200501"/>
                    <a:pt x="818674" y="204311"/>
                  </a:cubicBezTo>
                  <a:cubicBezTo>
                    <a:pt x="817721" y="202406"/>
                    <a:pt x="816769" y="199549"/>
                    <a:pt x="815816" y="197644"/>
                  </a:cubicBezTo>
                  <a:cubicBezTo>
                    <a:pt x="810101" y="183356"/>
                    <a:pt x="807244" y="174784"/>
                    <a:pt x="807244" y="174784"/>
                  </a:cubicBezTo>
                  <a:cubicBezTo>
                    <a:pt x="807244" y="174784"/>
                    <a:pt x="809149" y="183356"/>
                    <a:pt x="812006" y="198596"/>
                  </a:cubicBezTo>
                  <a:cubicBezTo>
                    <a:pt x="812959" y="202406"/>
                    <a:pt x="813911" y="206216"/>
                    <a:pt x="814864" y="210979"/>
                  </a:cubicBezTo>
                  <a:cubicBezTo>
                    <a:pt x="814864" y="212884"/>
                    <a:pt x="815816" y="214789"/>
                    <a:pt x="815816" y="216694"/>
                  </a:cubicBezTo>
                  <a:cubicBezTo>
                    <a:pt x="813911" y="224314"/>
                    <a:pt x="812959" y="231934"/>
                    <a:pt x="811054" y="239554"/>
                  </a:cubicBezTo>
                  <a:cubicBezTo>
                    <a:pt x="809149" y="226219"/>
                    <a:pt x="808196" y="219551"/>
                    <a:pt x="808196" y="219551"/>
                  </a:cubicBezTo>
                  <a:cubicBezTo>
                    <a:pt x="808196" y="219551"/>
                    <a:pt x="807244" y="236696"/>
                    <a:pt x="807244" y="264319"/>
                  </a:cubicBezTo>
                  <a:cubicBezTo>
                    <a:pt x="807244" y="265271"/>
                    <a:pt x="807244" y="265271"/>
                    <a:pt x="807244" y="266224"/>
                  </a:cubicBezTo>
                  <a:cubicBezTo>
                    <a:pt x="804386" y="259556"/>
                    <a:pt x="801529" y="252889"/>
                    <a:pt x="798671" y="246221"/>
                  </a:cubicBezTo>
                  <a:cubicBezTo>
                    <a:pt x="799624" y="241459"/>
                    <a:pt x="800576" y="239554"/>
                    <a:pt x="800576" y="239554"/>
                  </a:cubicBezTo>
                  <a:cubicBezTo>
                    <a:pt x="800576" y="239554"/>
                    <a:pt x="799624" y="241459"/>
                    <a:pt x="797719" y="245269"/>
                  </a:cubicBezTo>
                  <a:cubicBezTo>
                    <a:pt x="797719" y="244316"/>
                    <a:pt x="796766" y="243364"/>
                    <a:pt x="796766" y="242411"/>
                  </a:cubicBezTo>
                  <a:cubicBezTo>
                    <a:pt x="795814" y="239554"/>
                    <a:pt x="793909" y="236696"/>
                    <a:pt x="792956" y="233839"/>
                  </a:cubicBezTo>
                  <a:cubicBezTo>
                    <a:pt x="794861" y="229076"/>
                    <a:pt x="795814" y="223361"/>
                    <a:pt x="796766" y="218599"/>
                  </a:cubicBezTo>
                  <a:cubicBezTo>
                    <a:pt x="802481" y="196691"/>
                    <a:pt x="806291" y="177641"/>
                    <a:pt x="809149" y="164306"/>
                  </a:cubicBezTo>
                  <a:cubicBezTo>
                    <a:pt x="811054" y="150971"/>
                    <a:pt x="812959" y="143351"/>
                    <a:pt x="812959" y="143351"/>
                  </a:cubicBezTo>
                  <a:cubicBezTo>
                    <a:pt x="812959" y="143351"/>
                    <a:pt x="810101" y="150971"/>
                    <a:pt x="805339" y="163354"/>
                  </a:cubicBezTo>
                  <a:cubicBezTo>
                    <a:pt x="803434" y="170021"/>
                    <a:pt x="800576" y="177641"/>
                    <a:pt x="796766" y="186214"/>
                  </a:cubicBezTo>
                  <a:cubicBezTo>
                    <a:pt x="793909" y="194786"/>
                    <a:pt x="790099" y="205264"/>
                    <a:pt x="785336" y="215741"/>
                  </a:cubicBezTo>
                  <a:cubicBezTo>
                    <a:pt x="785336" y="216694"/>
                    <a:pt x="784384" y="217646"/>
                    <a:pt x="784384" y="218599"/>
                  </a:cubicBezTo>
                  <a:cubicBezTo>
                    <a:pt x="781526" y="213836"/>
                    <a:pt x="779621" y="209074"/>
                    <a:pt x="776764" y="205264"/>
                  </a:cubicBezTo>
                  <a:cubicBezTo>
                    <a:pt x="775811" y="204311"/>
                    <a:pt x="775811" y="203359"/>
                    <a:pt x="774859" y="202406"/>
                  </a:cubicBezTo>
                  <a:cubicBezTo>
                    <a:pt x="774859" y="202406"/>
                    <a:pt x="774859" y="202406"/>
                    <a:pt x="774859" y="201454"/>
                  </a:cubicBezTo>
                  <a:cubicBezTo>
                    <a:pt x="777716" y="176689"/>
                    <a:pt x="779621" y="156686"/>
                    <a:pt x="780574" y="142399"/>
                  </a:cubicBezTo>
                  <a:cubicBezTo>
                    <a:pt x="781526" y="128111"/>
                    <a:pt x="781526" y="119539"/>
                    <a:pt x="781526" y="119539"/>
                  </a:cubicBezTo>
                  <a:cubicBezTo>
                    <a:pt x="781526" y="119539"/>
                    <a:pt x="779621" y="127159"/>
                    <a:pt x="776764" y="141446"/>
                  </a:cubicBezTo>
                  <a:cubicBezTo>
                    <a:pt x="775811" y="148114"/>
                    <a:pt x="772954" y="156686"/>
                    <a:pt x="771049" y="167164"/>
                  </a:cubicBezTo>
                  <a:cubicBezTo>
                    <a:pt x="769144" y="173831"/>
                    <a:pt x="768191" y="181451"/>
                    <a:pt x="766286" y="189071"/>
                  </a:cubicBezTo>
                  <a:cubicBezTo>
                    <a:pt x="763429" y="185261"/>
                    <a:pt x="760571" y="181451"/>
                    <a:pt x="758666" y="178594"/>
                  </a:cubicBezTo>
                  <a:cubicBezTo>
                    <a:pt x="753904" y="171926"/>
                    <a:pt x="748189" y="166211"/>
                    <a:pt x="745331" y="163354"/>
                  </a:cubicBezTo>
                  <a:cubicBezTo>
                    <a:pt x="742474" y="159544"/>
                    <a:pt x="740569" y="157639"/>
                    <a:pt x="740569" y="157639"/>
                  </a:cubicBezTo>
                  <a:cubicBezTo>
                    <a:pt x="740569" y="157639"/>
                    <a:pt x="741521" y="159544"/>
                    <a:pt x="744379" y="163354"/>
                  </a:cubicBezTo>
                  <a:cubicBezTo>
                    <a:pt x="747236" y="167164"/>
                    <a:pt x="751046" y="172879"/>
                    <a:pt x="754856" y="180499"/>
                  </a:cubicBezTo>
                  <a:cubicBezTo>
                    <a:pt x="757714" y="185261"/>
                    <a:pt x="760571" y="190976"/>
                    <a:pt x="763429" y="196691"/>
                  </a:cubicBezTo>
                  <a:cubicBezTo>
                    <a:pt x="763429" y="197644"/>
                    <a:pt x="763429" y="198596"/>
                    <a:pt x="762476" y="199549"/>
                  </a:cubicBezTo>
                  <a:cubicBezTo>
                    <a:pt x="759619" y="211931"/>
                    <a:pt x="756761" y="224314"/>
                    <a:pt x="753904" y="238601"/>
                  </a:cubicBezTo>
                  <a:cubicBezTo>
                    <a:pt x="749141" y="230029"/>
                    <a:pt x="747236" y="224314"/>
                    <a:pt x="747236" y="224314"/>
                  </a:cubicBezTo>
                  <a:cubicBezTo>
                    <a:pt x="747236" y="224314"/>
                    <a:pt x="749141" y="230981"/>
                    <a:pt x="752951" y="241459"/>
                  </a:cubicBezTo>
                  <a:cubicBezTo>
                    <a:pt x="751999" y="242411"/>
                    <a:pt x="751999" y="242411"/>
                    <a:pt x="751046" y="243364"/>
                  </a:cubicBezTo>
                  <a:cubicBezTo>
                    <a:pt x="749141" y="246221"/>
                    <a:pt x="749141" y="250031"/>
                    <a:pt x="749141" y="252889"/>
                  </a:cubicBezTo>
                  <a:cubicBezTo>
                    <a:pt x="750094" y="250031"/>
                    <a:pt x="751046" y="246221"/>
                    <a:pt x="752951" y="244316"/>
                  </a:cubicBezTo>
                  <a:cubicBezTo>
                    <a:pt x="752951" y="244316"/>
                    <a:pt x="752951" y="244316"/>
                    <a:pt x="752951" y="244316"/>
                  </a:cubicBezTo>
                  <a:cubicBezTo>
                    <a:pt x="750094" y="256699"/>
                    <a:pt x="747236" y="269081"/>
                    <a:pt x="744379" y="282416"/>
                  </a:cubicBezTo>
                  <a:cubicBezTo>
                    <a:pt x="743426" y="287179"/>
                    <a:pt x="742474" y="291941"/>
                    <a:pt x="741521" y="296704"/>
                  </a:cubicBezTo>
                  <a:cubicBezTo>
                    <a:pt x="740569" y="299561"/>
                    <a:pt x="739616" y="302419"/>
                    <a:pt x="738664" y="306229"/>
                  </a:cubicBezTo>
                  <a:cubicBezTo>
                    <a:pt x="738664" y="306229"/>
                    <a:pt x="738664" y="306229"/>
                    <a:pt x="738664" y="306229"/>
                  </a:cubicBezTo>
                  <a:cubicBezTo>
                    <a:pt x="738664" y="302419"/>
                    <a:pt x="737711" y="297656"/>
                    <a:pt x="737711" y="293846"/>
                  </a:cubicBezTo>
                  <a:cubicBezTo>
                    <a:pt x="736759" y="285274"/>
                    <a:pt x="735806" y="277654"/>
                    <a:pt x="733901" y="270034"/>
                  </a:cubicBezTo>
                  <a:cubicBezTo>
                    <a:pt x="732949" y="266224"/>
                    <a:pt x="731996" y="263366"/>
                    <a:pt x="731996" y="259556"/>
                  </a:cubicBezTo>
                  <a:cubicBezTo>
                    <a:pt x="731996" y="258604"/>
                    <a:pt x="731996" y="258604"/>
                    <a:pt x="731044" y="257651"/>
                  </a:cubicBezTo>
                  <a:cubicBezTo>
                    <a:pt x="729139" y="238601"/>
                    <a:pt x="727234" y="223361"/>
                    <a:pt x="725329" y="210979"/>
                  </a:cubicBezTo>
                  <a:cubicBezTo>
                    <a:pt x="723424" y="195739"/>
                    <a:pt x="722471" y="186214"/>
                    <a:pt x="722471" y="186214"/>
                  </a:cubicBezTo>
                  <a:cubicBezTo>
                    <a:pt x="722471" y="186214"/>
                    <a:pt x="722471" y="190976"/>
                    <a:pt x="722471" y="199549"/>
                  </a:cubicBezTo>
                  <a:cubicBezTo>
                    <a:pt x="720566" y="204311"/>
                    <a:pt x="715804" y="220504"/>
                    <a:pt x="709136" y="243364"/>
                  </a:cubicBezTo>
                  <a:cubicBezTo>
                    <a:pt x="707231" y="238601"/>
                    <a:pt x="706279" y="233839"/>
                    <a:pt x="704374" y="229076"/>
                  </a:cubicBezTo>
                  <a:cubicBezTo>
                    <a:pt x="698659" y="211931"/>
                    <a:pt x="692944" y="195739"/>
                    <a:pt x="687229" y="181451"/>
                  </a:cubicBezTo>
                  <a:cubicBezTo>
                    <a:pt x="684371" y="174784"/>
                    <a:pt x="682466" y="168116"/>
                    <a:pt x="679609" y="161449"/>
                  </a:cubicBezTo>
                  <a:cubicBezTo>
                    <a:pt x="679609" y="156686"/>
                    <a:pt x="679609" y="151924"/>
                    <a:pt x="679609" y="148114"/>
                  </a:cubicBezTo>
                  <a:cubicBezTo>
                    <a:pt x="679609" y="138589"/>
                    <a:pt x="679609" y="130016"/>
                    <a:pt x="679609" y="122396"/>
                  </a:cubicBezTo>
                  <a:cubicBezTo>
                    <a:pt x="679609" y="108109"/>
                    <a:pt x="678656" y="100489"/>
                    <a:pt x="678656" y="100489"/>
                  </a:cubicBezTo>
                  <a:cubicBezTo>
                    <a:pt x="678656" y="100489"/>
                    <a:pt x="677704" y="108109"/>
                    <a:pt x="675799" y="122396"/>
                  </a:cubicBezTo>
                  <a:cubicBezTo>
                    <a:pt x="674846" y="128111"/>
                    <a:pt x="673894" y="135731"/>
                    <a:pt x="672941" y="144304"/>
                  </a:cubicBezTo>
                  <a:cubicBezTo>
                    <a:pt x="669131" y="134779"/>
                    <a:pt x="665321" y="127159"/>
                    <a:pt x="663416" y="122396"/>
                  </a:cubicBezTo>
                  <a:cubicBezTo>
                    <a:pt x="660559" y="117634"/>
                    <a:pt x="659606" y="114776"/>
                    <a:pt x="659606" y="114776"/>
                  </a:cubicBezTo>
                  <a:cubicBezTo>
                    <a:pt x="659606" y="114776"/>
                    <a:pt x="660559" y="117634"/>
                    <a:pt x="662464" y="123349"/>
                  </a:cubicBezTo>
                  <a:cubicBezTo>
                    <a:pt x="664369" y="129064"/>
                    <a:pt x="667226" y="136684"/>
                    <a:pt x="670084" y="147161"/>
                  </a:cubicBezTo>
                  <a:cubicBezTo>
                    <a:pt x="671036" y="149066"/>
                    <a:pt x="671036" y="151924"/>
                    <a:pt x="671989" y="153829"/>
                  </a:cubicBezTo>
                  <a:cubicBezTo>
                    <a:pt x="671989" y="157639"/>
                    <a:pt x="671036" y="160496"/>
                    <a:pt x="671036" y="164306"/>
                  </a:cubicBezTo>
                  <a:cubicBezTo>
                    <a:pt x="670084" y="170021"/>
                    <a:pt x="669131" y="175736"/>
                    <a:pt x="668179" y="181451"/>
                  </a:cubicBezTo>
                  <a:cubicBezTo>
                    <a:pt x="666274" y="193834"/>
                    <a:pt x="664369" y="206216"/>
                    <a:pt x="662464" y="219551"/>
                  </a:cubicBezTo>
                  <a:cubicBezTo>
                    <a:pt x="661511" y="226219"/>
                    <a:pt x="660559" y="232886"/>
                    <a:pt x="658654" y="239554"/>
                  </a:cubicBezTo>
                  <a:cubicBezTo>
                    <a:pt x="657701" y="236696"/>
                    <a:pt x="656749" y="233839"/>
                    <a:pt x="655796" y="231934"/>
                  </a:cubicBezTo>
                  <a:cubicBezTo>
                    <a:pt x="656749" y="218599"/>
                    <a:pt x="657701" y="210026"/>
                    <a:pt x="657701" y="210026"/>
                  </a:cubicBezTo>
                  <a:cubicBezTo>
                    <a:pt x="657701" y="210026"/>
                    <a:pt x="655796" y="215741"/>
                    <a:pt x="653891" y="226219"/>
                  </a:cubicBezTo>
                  <a:cubicBezTo>
                    <a:pt x="648176" y="212884"/>
                    <a:pt x="643414" y="201454"/>
                    <a:pt x="638651" y="191929"/>
                  </a:cubicBezTo>
                  <a:cubicBezTo>
                    <a:pt x="634841" y="184309"/>
                    <a:pt x="631984" y="178594"/>
                    <a:pt x="630079" y="174784"/>
                  </a:cubicBezTo>
                  <a:cubicBezTo>
                    <a:pt x="628174" y="170974"/>
                    <a:pt x="627221" y="169069"/>
                    <a:pt x="627221" y="169069"/>
                  </a:cubicBezTo>
                  <a:cubicBezTo>
                    <a:pt x="627221" y="169069"/>
                    <a:pt x="630079" y="178594"/>
                    <a:pt x="635794" y="193834"/>
                  </a:cubicBezTo>
                  <a:cubicBezTo>
                    <a:pt x="639604" y="205264"/>
                    <a:pt x="644366" y="221456"/>
                    <a:pt x="649129" y="240506"/>
                  </a:cubicBezTo>
                  <a:cubicBezTo>
                    <a:pt x="649129" y="241459"/>
                    <a:pt x="649129" y="242411"/>
                    <a:pt x="650081" y="244316"/>
                  </a:cubicBezTo>
                  <a:cubicBezTo>
                    <a:pt x="649129" y="250031"/>
                    <a:pt x="648176" y="255746"/>
                    <a:pt x="647224" y="262414"/>
                  </a:cubicBezTo>
                  <a:cubicBezTo>
                    <a:pt x="646271" y="268129"/>
                    <a:pt x="645319" y="273844"/>
                    <a:pt x="644366" y="279559"/>
                  </a:cubicBezTo>
                  <a:cubicBezTo>
                    <a:pt x="643414" y="285274"/>
                    <a:pt x="643414" y="291941"/>
                    <a:pt x="642461" y="298609"/>
                  </a:cubicBezTo>
                  <a:cubicBezTo>
                    <a:pt x="642461" y="298609"/>
                    <a:pt x="642461" y="298609"/>
                    <a:pt x="642461" y="298609"/>
                  </a:cubicBezTo>
                  <a:cubicBezTo>
                    <a:pt x="642461" y="296704"/>
                    <a:pt x="642461" y="294799"/>
                    <a:pt x="642461" y="294799"/>
                  </a:cubicBezTo>
                  <a:cubicBezTo>
                    <a:pt x="642461" y="294799"/>
                    <a:pt x="642461" y="302419"/>
                    <a:pt x="641509" y="315754"/>
                  </a:cubicBezTo>
                  <a:cubicBezTo>
                    <a:pt x="641509" y="316706"/>
                    <a:pt x="641509" y="316706"/>
                    <a:pt x="641509" y="317659"/>
                  </a:cubicBezTo>
                  <a:cubicBezTo>
                    <a:pt x="640556" y="314801"/>
                    <a:pt x="639604" y="311944"/>
                    <a:pt x="639604" y="309086"/>
                  </a:cubicBezTo>
                  <a:cubicBezTo>
                    <a:pt x="640556" y="306229"/>
                    <a:pt x="640556" y="304324"/>
                    <a:pt x="640556" y="304324"/>
                  </a:cubicBezTo>
                  <a:cubicBezTo>
                    <a:pt x="640556" y="304324"/>
                    <a:pt x="639604" y="305276"/>
                    <a:pt x="638651" y="307181"/>
                  </a:cubicBezTo>
                  <a:cubicBezTo>
                    <a:pt x="636746" y="299561"/>
                    <a:pt x="634841" y="291941"/>
                    <a:pt x="632936" y="284321"/>
                  </a:cubicBezTo>
                  <a:cubicBezTo>
                    <a:pt x="630079" y="271939"/>
                    <a:pt x="626269" y="260509"/>
                    <a:pt x="624364" y="250031"/>
                  </a:cubicBezTo>
                  <a:cubicBezTo>
                    <a:pt x="622459" y="239554"/>
                    <a:pt x="619601" y="230981"/>
                    <a:pt x="617696" y="223361"/>
                  </a:cubicBezTo>
                  <a:cubicBezTo>
                    <a:pt x="616744" y="218599"/>
                    <a:pt x="615791" y="214789"/>
                    <a:pt x="614839" y="210979"/>
                  </a:cubicBezTo>
                  <a:cubicBezTo>
                    <a:pt x="615791" y="204311"/>
                    <a:pt x="615791" y="197644"/>
                    <a:pt x="615791" y="190024"/>
                  </a:cubicBezTo>
                  <a:cubicBezTo>
                    <a:pt x="616744" y="169069"/>
                    <a:pt x="617696" y="148114"/>
                    <a:pt x="617696" y="126206"/>
                  </a:cubicBezTo>
                  <a:cubicBezTo>
                    <a:pt x="613886" y="146209"/>
                    <a:pt x="610076" y="166211"/>
                    <a:pt x="607219" y="187166"/>
                  </a:cubicBezTo>
                  <a:cubicBezTo>
                    <a:pt x="607219" y="186214"/>
                    <a:pt x="607219" y="185261"/>
                    <a:pt x="606266" y="184309"/>
                  </a:cubicBezTo>
                  <a:cubicBezTo>
                    <a:pt x="606266" y="186214"/>
                    <a:pt x="606266" y="188119"/>
                    <a:pt x="606266" y="189071"/>
                  </a:cubicBezTo>
                  <a:cubicBezTo>
                    <a:pt x="604361" y="197644"/>
                    <a:pt x="603409" y="207169"/>
                    <a:pt x="601504" y="215741"/>
                  </a:cubicBezTo>
                  <a:cubicBezTo>
                    <a:pt x="600551" y="213836"/>
                    <a:pt x="600551" y="211931"/>
                    <a:pt x="599599" y="210979"/>
                  </a:cubicBezTo>
                  <a:cubicBezTo>
                    <a:pt x="593884" y="198596"/>
                    <a:pt x="591026" y="191929"/>
                    <a:pt x="591026" y="191929"/>
                  </a:cubicBezTo>
                  <a:cubicBezTo>
                    <a:pt x="591026" y="191929"/>
                    <a:pt x="592931" y="199549"/>
                    <a:pt x="595789" y="212884"/>
                  </a:cubicBezTo>
                  <a:cubicBezTo>
                    <a:pt x="596741" y="217646"/>
                    <a:pt x="597694" y="223361"/>
                    <a:pt x="599599" y="230029"/>
                  </a:cubicBezTo>
                  <a:cubicBezTo>
                    <a:pt x="598646" y="237649"/>
                    <a:pt x="596741" y="244316"/>
                    <a:pt x="595789" y="251936"/>
                  </a:cubicBezTo>
                  <a:cubicBezTo>
                    <a:pt x="592931" y="266224"/>
                    <a:pt x="591026" y="280511"/>
                    <a:pt x="589121" y="294799"/>
                  </a:cubicBezTo>
                  <a:cubicBezTo>
                    <a:pt x="586264" y="290989"/>
                    <a:pt x="584359" y="288131"/>
                    <a:pt x="582454" y="284321"/>
                  </a:cubicBezTo>
                  <a:cubicBezTo>
                    <a:pt x="583406" y="277654"/>
                    <a:pt x="584359" y="270986"/>
                    <a:pt x="585311" y="265271"/>
                  </a:cubicBezTo>
                  <a:cubicBezTo>
                    <a:pt x="586264" y="256699"/>
                    <a:pt x="587216" y="250031"/>
                    <a:pt x="588169" y="244316"/>
                  </a:cubicBezTo>
                  <a:cubicBezTo>
                    <a:pt x="590074" y="232886"/>
                    <a:pt x="591026" y="225266"/>
                    <a:pt x="591026" y="225266"/>
                  </a:cubicBezTo>
                  <a:cubicBezTo>
                    <a:pt x="591026" y="225266"/>
                    <a:pt x="588169" y="231934"/>
                    <a:pt x="584359" y="243364"/>
                  </a:cubicBezTo>
                  <a:cubicBezTo>
                    <a:pt x="583406" y="247174"/>
                    <a:pt x="581501" y="252889"/>
                    <a:pt x="579596" y="258604"/>
                  </a:cubicBezTo>
                  <a:cubicBezTo>
                    <a:pt x="578644" y="248126"/>
                    <a:pt x="578644" y="239554"/>
                    <a:pt x="577691" y="231934"/>
                  </a:cubicBezTo>
                  <a:cubicBezTo>
                    <a:pt x="576739" y="218599"/>
                    <a:pt x="575786" y="210979"/>
                    <a:pt x="575786" y="210979"/>
                  </a:cubicBezTo>
                  <a:cubicBezTo>
                    <a:pt x="575786" y="210979"/>
                    <a:pt x="574834" y="218599"/>
                    <a:pt x="573881" y="230981"/>
                  </a:cubicBezTo>
                  <a:cubicBezTo>
                    <a:pt x="572929" y="240506"/>
                    <a:pt x="571976" y="252889"/>
                    <a:pt x="571024" y="267176"/>
                  </a:cubicBezTo>
                  <a:cubicBezTo>
                    <a:pt x="571024" y="267176"/>
                    <a:pt x="571024" y="267176"/>
                    <a:pt x="571024" y="267176"/>
                  </a:cubicBezTo>
                  <a:cubicBezTo>
                    <a:pt x="570071" y="265271"/>
                    <a:pt x="568166" y="264319"/>
                    <a:pt x="567214" y="262414"/>
                  </a:cubicBezTo>
                  <a:cubicBezTo>
                    <a:pt x="561499" y="245269"/>
                    <a:pt x="556736" y="230981"/>
                    <a:pt x="552926" y="219551"/>
                  </a:cubicBezTo>
                  <a:cubicBezTo>
                    <a:pt x="552926" y="219551"/>
                    <a:pt x="552926" y="218599"/>
                    <a:pt x="552926" y="218599"/>
                  </a:cubicBezTo>
                  <a:cubicBezTo>
                    <a:pt x="553879" y="208121"/>
                    <a:pt x="554831" y="198596"/>
                    <a:pt x="555784" y="189071"/>
                  </a:cubicBezTo>
                  <a:cubicBezTo>
                    <a:pt x="556736" y="179546"/>
                    <a:pt x="557689" y="170021"/>
                    <a:pt x="558641" y="162401"/>
                  </a:cubicBezTo>
                  <a:cubicBezTo>
                    <a:pt x="559594" y="154781"/>
                    <a:pt x="560546" y="147161"/>
                    <a:pt x="561499" y="141446"/>
                  </a:cubicBezTo>
                  <a:cubicBezTo>
                    <a:pt x="563404" y="130016"/>
                    <a:pt x="564356" y="123349"/>
                    <a:pt x="564356" y="123349"/>
                  </a:cubicBezTo>
                  <a:cubicBezTo>
                    <a:pt x="564356" y="123349"/>
                    <a:pt x="561499" y="130016"/>
                    <a:pt x="557689" y="140494"/>
                  </a:cubicBezTo>
                  <a:cubicBezTo>
                    <a:pt x="555784" y="146209"/>
                    <a:pt x="553879" y="152876"/>
                    <a:pt x="551021" y="160496"/>
                  </a:cubicBezTo>
                  <a:cubicBezTo>
                    <a:pt x="548164" y="168116"/>
                    <a:pt x="546259" y="177641"/>
                    <a:pt x="544354" y="187166"/>
                  </a:cubicBezTo>
                  <a:cubicBezTo>
                    <a:pt x="542449" y="196691"/>
                    <a:pt x="540544" y="207169"/>
                    <a:pt x="537686" y="218599"/>
                  </a:cubicBezTo>
                  <a:cubicBezTo>
                    <a:pt x="536734" y="222409"/>
                    <a:pt x="536734" y="227171"/>
                    <a:pt x="535781" y="231934"/>
                  </a:cubicBezTo>
                  <a:cubicBezTo>
                    <a:pt x="535781" y="228124"/>
                    <a:pt x="534829" y="224314"/>
                    <a:pt x="534829" y="220504"/>
                  </a:cubicBezTo>
                  <a:cubicBezTo>
                    <a:pt x="534829" y="214789"/>
                    <a:pt x="533876" y="210026"/>
                    <a:pt x="532924" y="205264"/>
                  </a:cubicBezTo>
                  <a:cubicBezTo>
                    <a:pt x="532924" y="198596"/>
                    <a:pt x="533876" y="192881"/>
                    <a:pt x="533876" y="186214"/>
                  </a:cubicBezTo>
                  <a:cubicBezTo>
                    <a:pt x="533876" y="179546"/>
                    <a:pt x="534829" y="172879"/>
                    <a:pt x="534829" y="166211"/>
                  </a:cubicBezTo>
                  <a:cubicBezTo>
                    <a:pt x="534829" y="159544"/>
                    <a:pt x="534829" y="153829"/>
                    <a:pt x="534829" y="148114"/>
                  </a:cubicBezTo>
                  <a:cubicBezTo>
                    <a:pt x="534829" y="136684"/>
                    <a:pt x="534829" y="127159"/>
                    <a:pt x="534829" y="118586"/>
                  </a:cubicBezTo>
                  <a:cubicBezTo>
                    <a:pt x="534829" y="102394"/>
                    <a:pt x="533876" y="92869"/>
                    <a:pt x="533876" y="92869"/>
                  </a:cubicBezTo>
                  <a:cubicBezTo>
                    <a:pt x="533876" y="92869"/>
                    <a:pt x="532924" y="102394"/>
                    <a:pt x="531019" y="118586"/>
                  </a:cubicBezTo>
                  <a:cubicBezTo>
                    <a:pt x="530066" y="126206"/>
                    <a:pt x="529114" y="136684"/>
                    <a:pt x="528161" y="147161"/>
                  </a:cubicBezTo>
                  <a:cubicBezTo>
                    <a:pt x="527209" y="152876"/>
                    <a:pt x="527209" y="158591"/>
                    <a:pt x="526256" y="165259"/>
                  </a:cubicBezTo>
                  <a:cubicBezTo>
                    <a:pt x="525304" y="171926"/>
                    <a:pt x="524351" y="177641"/>
                    <a:pt x="523399" y="185261"/>
                  </a:cubicBezTo>
                  <a:cubicBezTo>
                    <a:pt x="522446" y="189071"/>
                    <a:pt x="522446" y="192881"/>
                    <a:pt x="521494" y="197644"/>
                  </a:cubicBezTo>
                  <a:cubicBezTo>
                    <a:pt x="518636" y="187166"/>
                    <a:pt x="516731" y="177641"/>
                    <a:pt x="513874" y="170021"/>
                  </a:cubicBezTo>
                  <a:cubicBezTo>
                    <a:pt x="509111" y="153829"/>
                    <a:pt x="506254" y="144304"/>
                    <a:pt x="506254" y="144304"/>
                  </a:cubicBezTo>
                  <a:cubicBezTo>
                    <a:pt x="506254" y="144304"/>
                    <a:pt x="507206" y="153829"/>
                    <a:pt x="510064" y="170974"/>
                  </a:cubicBezTo>
                  <a:cubicBezTo>
                    <a:pt x="511969" y="184309"/>
                    <a:pt x="513874" y="201454"/>
                    <a:pt x="517684" y="222409"/>
                  </a:cubicBezTo>
                  <a:cubicBezTo>
                    <a:pt x="517684" y="225266"/>
                    <a:pt x="516731" y="227171"/>
                    <a:pt x="516731" y="230029"/>
                  </a:cubicBezTo>
                  <a:cubicBezTo>
                    <a:pt x="515779" y="237649"/>
                    <a:pt x="514826" y="244316"/>
                    <a:pt x="512921" y="251936"/>
                  </a:cubicBezTo>
                  <a:cubicBezTo>
                    <a:pt x="499586" y="210026"/>
                    <a:pt x="490061" y="181451"/>
                    <a:pt x="487204" y="172879"/>
                  </a:cubicBezTo>
                  <a:cubicBezTo>
                    <a:pt x="486251" y="167164"/>
                    <a:pt x="485299" y="164306"/>
                    <a:pt x="485299" y="164306"/>
                  </a:cubicBezTo>
                  <a:cubicBezTo>
                    <a:pt x="485299" y="164306"/>
                    <a:pt x="486251" y="173831"/>
                    <a:pt x="486251" y="189071"/>
                  </a:cubicBezTo>
                  <a:cubicBezTo>
                    <a:pt x="487204" y="196691"/>
                    <a:pt x="487204" y="207169"/>
                    <a:pt x="488156" y="217646"/>
                  </a:cubicBezTo>
                  <a:cubicBezTo>
                    <a:pt x="488156" y="224314"/>
                    <a:pt x="489109" y="230981"/>
                    <a:pt x="489109" y="238601"/>
                  </a:cubicBezTo>
                  <a:cubicBezTo>
                    <a:pt x="488156" y="232886"/>
                    <a:pt x="487204" y="228124"/>
                    <a:pt x="486251" y="223361"/>
                  </a:cubicBezTo>
                  <a:cubicBezTo>
                    <a:pt x="485299" y="217646"/>
                    <a:pt x="484346" y="212884"/>
                    <a:pt x="482441" y="207169"/>
                  </a:cubicBezTo>
                  <a:cubicBezTo>
                    <a:pt x="480536" y="202406"/>
                    <a:pt x="479584" y="197644"/>
                    <a:pt x="478631" y="192881"/>
                  </a:cubicBezTo>
                  <a:cubicBezTo>
                    <a:pt x="475774" y="184309"/>
                    <a:pt x="473869" y="176689"/>
                    <a:pt x="471964" y="170021"/>
                  </a:cubicBezTo>
                  <a:cubicBezTo>
                    <a:pt x="468154" y="157639"/>
                    <a:pt x="465296" y="150019"/>
                    <a:pt x="465296" y="150019"/>
                  </a:cubicBezTo>
                  <a:cubicBezTo>
                    <a:pt x="465296" y="150019"/>
                    <a:pt x="466249" y="157639"/>
                    <a:pt x="468154" y="170021"/>
                  </a:cubicBezTo>
                  <a:cubicBezTo>
                    <a:pt x="469106" y="176689"/>
                    <a:pt x="470059" y="184309"/>
                    <a:pt x="471011" y="193834"/>
                  </a:cubicBezTo>
                  <a:cubicBezTo>
                    <a:pt x="471964" y="198596"/>
                    <a:pt x="471964" y="203359"/>
                    <a:pt x="472916" y="208121"/>
                  </a:cubicBezTo>
                  <a:cubicBezTo>
                    <a:pt x="473869" y="212884"/>
                    <a:pt x="473869" y="218599"/>
                    <a:pt x="474821" y="224314"/>
                  </a:cubicBezTo>
                  <a:cubicBezTo>
                    <a:pt x="475774" y="233839"/>
                    <a:pt x="476726" y="244316"/>
                    <a:pt x="478631" y="255746"/>
                  </a:cubicBezTo>
                  <a:cubicBezTo>
                    <a:pt x="477679" y="250031"/>
                    <a:pt x="475774" y="245269"/>
                    <a:pt x="474821" y="240506"/>
                  </a:cubicBezTo>
                  <a:cubicBezTo>
                    <a:pt x="467201" y="211931"/>
                    <a:pt x="460534" y="188119"/>
                    <a:pt x="455771" y="170974"/>
                  </a:cubicBezTo>
                  <a:cubicBezTo>
                    <a:pt x="450056" y="154781"/>
                    <a:pt x="447199" y="145256"/>
                    <a:pt x="447199" y="145256"/>
                  </a:cubicBezTo>
                  <a:cubicBezTo>
                    <a:pt x="447199" y="145256"/>
                    <a:pt x="449104" y="154781"/>
                    <a:pt x="451961" y="171926"/>
                  </a:cubicBezTo>
                  <a:cubicBezTo>
                    <a:pt x="453866" y="180499"/>
                    <a:pt x="454819" y="190976"/>
                    <a:pt x="457676" y="202406"/>
                  </a:cubicBezTo>
                  <a:cubicBezTo>
                    <a:pt x="459581" y="213836"/>
                    <a:pt x="462439" y="227171"/>
                    <a:pt x="464344" y="242411"/>
                  </a:cubicBezTo>
                  <a:cubicBezTo>
                    <a:pt x="466249" y="254794"/>
                    <a:pt x="469106" y="268129"/>
                    <a:pt x="471011" y="282416"/>
                  </a:cubicBezTo>
                  <a:cubicBezTo>
                    <a:pt x="469106" y="278606"/>
                    <a:pt x="468154" y="275749"/>
                    <a:pt x="467201" y="272891"/>
                  </a:cubicBezTo>
                  <a:cubicBezTo>
                    <a:pt x="462439" y="262414"/>
                    <a:pt x="459581" y="255746"/>
                    <a:pt x="459581" y="255746"/>
                  </a:cubicBezTo>
                  <a:cubicBezTo>
                    <a:pt x="459581" y="255746"/>
                    <a:pt x="460534" y="262414"/>
                    <a:pt x="463391" y="273844"/>
                  </a:cubicBezTo>
                  <a:cubicBezTo>
                    <a:pt x="464344" y="279559"/>
                    <a:pt x="466249" y="286226"/>
                    <a:pt x="468154" y="293846"/>
                  </a:cubicBezTo>
                  <a:cubicBezTo>
                    <a:pt x="469106" y="297656"/>
                    <a:pt x="470059" y="302419"/>
                    <a:pt x="471011" y="306229"/>
                  </a:cubicBezTo>
                  <a:cubicBezTo>
                    <a:pt x="471964" y="310991"/>
                    <a:pt x="472916" y="315754"/>
                    <a:pt x="473869" y="320516"/>
                  </a:cubicBezTo>
                  <a:cubicBezTo>
                    <a:pt x="475774" y="330041"/>
                    <a:pt x="477679" y="340519"/>
                    <a:pt x="479584" y="351949"/>
                  </a:cubicBezTo>
                  <a:cubicBezTo>
                    <a:pt x="479584" y="352901"/>
                    <a:pt x="479584" y="352901"/>
                    <a:pt x="479584" y="353854"/>
                  </a:cubicBezTo>
                  <a:cubicBezTo>
                    <a:pt x="479584" y="353854"/>
                    <a:pt x="479584" y="352901"/>
                    <a:pt x="478631" y="351949"/>
                  </a:cubicBezTo>
                  <a:cubicBezTo>
                    <a:pt x="476726" y="347186"/>
                    <a:pt x="473869" y="343376"/>
                    <a:pt x="471964" y="338614"/>
                  </a:cubicBezTo>
                  <a:cubicBezTo>
                    <a:pt x="471011" y="333851"/>
                    <a:pt x="471011" y="329089"/>
                    <a:pt x="470059" y="324326"/>
                  </a:cubicBezTo>
                  <a:cubicBezTo>
                    <a:pt x="468154" y="309086"/>
                    <a:pt x="465296" y="294799"/>
                    <a:pt x="462439" y="280511"/>
                  </a:cubicBezTo>
                  <a:cubicBezTo>
                    <a:pt x="459581" y="266224"/>
                    <a:pt x="455771" y="252889"/>
                    <a:pt x="452914" y="240506"/>
                  </a:cubicBezTo>
                  <a:cubicBezTo>
                    <a:pt x="449104" y="228124"/>
                    <a:pt x="445294" y="215741"/>
                    <a:pt x="441484" y="205264"/>
                  </a:cubicBezTo>
                  <a:cubicBezTo>
                    <a:pt x="440531" y="201454"/>
                    <a:pt x="438626" y="198596"/>
                    <a:pt x="437674" y="194786"/>
                  </a:cubicBezTo>
                  <a:cubicBezTo>
                    <a:pt x="438626" y="185261"/>
                    <a:pt x="439579" y="175736"/>
                    <a:pt x="440531" y="167164"/>
                  </a:cubicBezTo>
                  <a:cubicBezTo>
                    <a:pt x="441484" y="151924"/>
                    <a:pt x="442436" y="139541"/>
                    <a:pt x="442436" y="128111"/>
                  </a:cubicBezTo>
                  <a:cubicBezTo>
                    <a:pt x="442436" y="106204"/>
                    <a:pt x="441484" y="94774"/>
                    <a:pt x="441484" y="94774"/>
                  </a:cubicBezTo>
                  <a:cubicBezTo>
                    <a:pt x="441484" y="94774"/>
                    <a:pt x="440531" y="107156"/>
                    <a:pt x="438626" y="128111"/>
                  </a:cubicBezTo>
                  <a:cubicBezTo>
                    <a:pt x="437674" y="138589"/>
                    <a:pt x="435769" y="151924"/>
                    <a:pt x="433864" y="166211"/>
                  </a:cubicBezTo>
                  <a:cubicBezTo>
                    <a:pt x="432911" y="170021"/>
                    <a:pt x="432911" y="173831"/>
                    <a:pt x="431959" y="178594"/>
                  </a:cubicBezTo>
                  <a:cubicBezTo>
                    <a:pt x="431959" y="177641"/>
                    <a:pt x="431006" y="176689"/>
                    <a:pt x="431006" y="175736"/>
                  </a:cubicBezTo>
                  <a:cubicBezTo>
                    <a:pt x="427196" y="167164"/>
                    <a:pt x="423386" y="159544"/>
                    <a:pt x="419576" y="153829"/>
                  </a:cubicBezTo>
                  <a:cubicBezTo>
                    <a:pt x="412909" y="142399"/>
                    <a:pt x="408146" y="135731"/>
                    <a:pt x="408146" y="135731"/>
                  </a:cubicBezTo>
                  <a:cubicBezTo>
                    <a:pt x="408146" y="135731"/>
                    <a:pt x="411004" y="143351"/>
                    <a:pt x="415766" y="155734"/>
                  </a:cubicBezTo>
                  <a:cubicBezTo>
                    <a:pt x="418624" y="161449"/>
                    <a:pt x="420529" y="170021"/>
                    <a:pt x="423386" y="178594"/>
                  </a:cubicBezTo>
                  <a:cubicBezTo>
                    <a:pt x="425291" y="184309"/>
                    <a:pt x="427196" y="190024"/>
                    <a:pt x="428149" y="195739"/>
                  </a:cubicBezTo>
                  <a:cubicBezTo>
                    <a:pt x="427196" y="201454"/>
                    <a:pt x="425291" y="208121"/>
                    <a:pt x="424339" y="214789"/>
                  </a:cubicBezTo>
                  <a:cubicBezTo>
                    <a:pt x="424339" y="214789"/>
                    <a:pt x="424339" y="214789"/>
                    <a:pt x="424339" y="214789"/>
                  </a:cubicBezTo>
                  <a:cubicBezTo>
                    <a:pt x="418624" y="206216"/>
                    <a:pt x="415766" y="202406"/>
                    <a:pt x="415766" y="202406"/>
                  </a:cubicBezTo>
                  <a:cubicBezTo>
                    <a:pt x="415766" y="202406"/>
                    <a:pt x="417671" y="208121"/>
                    <a:pt x="421481" y="216694"/>
                  </a:cubicBezTo>
                  <a:cubicBezTo>
                    <a:pt x="422434" y="218599"/>
                    <a:pt x="423386" y="220504"/>
                    <a:pt x="423386" y="223361"/>
                  </a:cubicBezTo>
                  <a:cubicBezTo>
                    <a:pt x="420529" y="238601"/>
                    <a:pt x="416719" y="255746"/>
                    <a:pt x="412909" y="272891"/>
                  </a:cubicBezTo>
                  <a:cubicBezTo>
                    <a:pt x="410051" y="264319"/>
                    <a:pt x="407194" y="257651"/>
                    <a:pt x="405289" y="253841"/>
                  </a:cubicBezTo>
                  <a:cubicBezTo>
                    <a:pt x="405289" y="253841"/>
                    <a:pt x="405289" y="253841"/>
                    <a:pt x="405289" y="253841"/>
                  </a:cubicBezTo>
                  <a:cubicBezTo>
                    <a:pt x="405289" y="237649"/>
                    <a:pt x="405289" y="223361"/>
                    <a:pt x="404336" y="210026"/>
                  </a:cubicBezTo>
                  <a:cubicBezTo>
                    <a:pt x="403384" y="196691"/>
                    <a:pt x="403384" y="185261"/>
                    <a:pt x="401479" y="176689"/>
                  </a:cubicBezTo>
                  <a:cubicBezTo>
                    <a:pt x="398621" y="158591"/>
                    <a:pt x="396716" y="148114"/>
                    <a:pt x="396716" y="148114"/>
                  </a:cubicBezTo>
                  <a:cubicBezTo>
                    <a:pt x="396716" y="148114"/>
                    <a:pt x="396716" y="158591"/>
                    <a:pt x="397669" y="177641"/>
                  </a:cubicBezTo>
                  <a:cubicBezTo>
                    <a:pt x="397669" y="186214"/>
                    <a:pt x="397669" y="195739"/>
                    <a:pt x="396716" y="206216"/>
                  </a:cubicBezTo>
                  <a:cubicBezTo>
                    <a:pt x="394811" y="214789"/>
                    <a:pt x="391954" y="228124"/>
                    <a:pt x="389096" y="244316"/>
                  </a:cubicBezTo>
                  <a:cubicBezTo>
                    <a:pt x="386239" y="235744"/>
                    <a:pt x="384334" y="227171"/>
                    <a:pt x="381476" y="219551"/>
                  </a:cubicBezTo>
                  <a:cubicBezTo>
                    <a:pt x="379571" y="212884"/>
                    <a:pt x="377666" y="205264"/>
                    <a:pt x="374809" y="199549"/>
                  </a:cubicBezTo>
                  <a:cubicBezTo>
                    <a:pt x="373856" y="197644"/>
                    <a:pt x="373856" y="196691"/>
                    <a:pt x="372904" y="194786"/>
                  </a:cubicBezTo>
                  <a:cubicBezTo>
                    <a:pt x="372904" y="193834"/>
                    <a:pt x="372904" y="192881"/>
                    <a:pt x="372904" y="190976"/>
                  </a:cubicBezTo>
                  <a:cubicBezTo>
                    <a:pt x="371951" y="186214"/>
                    <a:pt x="370999" y="181451"/>
                    <a:pt x="370046" y="177641"/>
                  </a:cubicBezTo>
                  <a:cubicBezTo>
                    <a:pt x="368141" y="169069"/>
                    <a:pt x="367189" y="162401"/>
                    <a:pt x="366236" y="155734"/>
                  </a:cubicBezTo>
                  <a:cubicBezTo>
                    <a:pt x="365284" y="152876"/>
                    <a:pt x="365284" y="150019"/>
                    <a:pt x="364331" y="148114"/>
                  </a:cubicBezTo>
                  <a:cubicBezTo>
                    <a:pt x="363379" y="140494"/>
                    <a:pt x="363379" y="135731"/>
                    <a:pt x="363379" y="135731"/>
                  </a:cubicBezTo>
                  <a:cubicBezTo>
                    <a:pt x="363379" y="135731"/>
                    <a:pt x="363379" y="137636"/>
                    <a:pt x="363379" y="140494"/>
                  </a:cubicBezTo>
                  <a:cubicBezTo>
                    <a:pt x="362426" y="138589"/>
                    <a:pt x="362426" y="136684"/>
                    <a:pt x="362426" y="136684"/>
                  </a:cubicBezTo>
                  <a:cubicBezTo>
                    <a:pt x="362426" y="136684"/>
                    <a:pt x="362426" y="142399"/>
                    <a:pt x="362426" y="151924"/>
                  </a:cubicBezTo>
                  <a:cubicBezTo>
                    <a:pt x="362426" y="154781"/>
                    <a:pt x="362426" y="158591"/>
                    <a:pt x="361474" y="163354"/>
                  </a:cubicBezTo>
                  <a:cubicBezTo>
                    <a:pt x="359569" y="159544"/>
                    <a:pt x="358616" y="155734"/>
                    <a:pt x="357664" y="151924"/>
                  </a:cubicBezTo>
                  <a:cubicBezTo>
                    <a:pt x="350996" y="135731"/>
                    <a:pt x="348139" y="127159"/>
                    <a:pt x="348139" y="127159"/>
                  </a:cubicBezTo>
                  <a:cubicBezTo>
                    <a:pt x="348139" y="127159"/>
                    <a:pt x="350044" y="136684"/>
                    <a:pt x="353854" y="153829"/>
                  </a:cubicBezTo>
                  <a:cubicBezTo>
                    <a:pt x="355759" y="162401"/>
                    <a:pt x="358616" y="171926"/>
                    <a:pt x="361474" y="183356"/>
                  </a:cubicBezTo>
                  <a:cubicBezTo>
                    <a:pt x="361474" y="186214"/>
                    <a:pt x="361474" y="189071"/>
                    <a:pt x="361474" y="192881"/>
                  </a:cubicBezTo>
                  <a:cubicBezTo>
                    <a:pt x="359569" y="187166"/>
                    <a:pt x="357664" y="184309"/>
                    <a:pt x="357664" y="184309"/>
                  </a:cubicBezTo>
                  <a:cubicBezTo>
                    <a:pt x="357664" y="184309"/>
                    <a:pt x="358616" y="189071"/>
                    <a:pt x="360521" y="198596"/>
                  </a:cubicBezTo>
                  <a:cubicBezTo>
                    <a:pt x="360521" y="205264"/>
                    <a:pt x="360521" y="212884"/>
                    <a:pt x="359569" y="221456"/>
                  </a:cubicBezTo>
                  <a:cubicBezTo>
                    <a:pt x="357664" y="216694"/>
                    <a:pt x="356711" y="211931"/>
                    <a:pt x="355759" y="208121"/>
                  </a:cubicBezTo>
                  <a:cubicBezTo>
                    <a:pt x="352901" y="199549"/>
                    <a:pt x="350996" y="193834"/>
                    <a:pt x="350996" y="193834"/>
                  </a:cubicBezTo>
                  <a:cubicBezTo>
                    <a:pt x="350996" y="193834"/>
                    <a:pt x="350996" y="199549"/>
                    <a:pt x="351949" y="208121"/>
                  </a:cubicBezTo>
                  <a:cubicBezTo>
                    <a:pt x="351949" y="212884"/>
                    <a:pt x="352901" y="218599"/>
                    <a:pt x="352901" y="224314"/>
                  </a:cubicBezTo>
                  <a:cubicBezTo>
                    <a:pt x="353854" y="230981"/>
                    <a:pt x="353854" y="237649"/>
                    <a:pt x="353854" y="246221"/>
                  </a:cubicBezTo>
                  <a:cubicBezTo>
                    <a:pt x="353854" y="253841"/>
                    <a:pt x="354806" y="262414"/>
                    <a:pt x="354806" y="270986"/>
                  </a:cubicBezTo>
                  <a:cubicBezTo>
                    <a:pt x="355759" y="279559"/>
                    <a:pt x="355759" y="289084"/>
                    <a:pt x="355759" y="299561"/>
                  </a:cubicBezTo>
                  <a:cubicBezTo>
                    <a:pt x="355759" y="305276"/>
                    <a:pt x="356711" y="310991"/>
                    <a:pt x="356711" y="316706"/>
                  </a:cubicBezTo>
                  <a:cubicBezTo>
                    <a:pt x="352901" y="310039"/>
                    <a:pt x="349091" y="303371"/>
                    <a:pt x="346234" y="298609"/>
                  </a:cubicBezTo>
                  <a:cubicBezTo>
                    <a:pt x="346234" y="297656"/>
                    <a:pt x="345281" y="297656"/>
                    <a:pt x="345281" y="296704"/>
                  </a:cubicBezTo>
                  <a:cubicBezTo>
                    <a:pt x="345281" y="294799"/>
                    <a:pt x="345281" y="293846"/>
                    <a:pt x="345281" y="291941"/>
                  </a:cubicBezTo>
                  <a:cubicBezTo>
                    <a:pt x="346234" y="282416"/>
                    <a:pt x="347186" y="274796"/>
                    <a:pt x="348139" y="267176"/>
                  </a:cubicBezTo>
                  <a:cubicBezTo>
                    <a:pt x="349091" y="253841"/>
                    <a:pt x="350044" y="246221"/>
                    <a:pt x="350044" y="246221"/>
                  </a:cubicBezTo>
                  <a:cubicBezTo>
                    <a:pt x="350044" y="246221"/>
                    <a:pt x="348139" y="253841"/>
                    <a:pt x="344329" y="267176"/>
                  </a:cubicBezTo>
                  <a:cubicBezTo>
                    <a:pt x="342424" y="272891"/>
                    <a:pt x="341471" y="279559"/>
                    <a:pt x="339566" y="287179"/>
                  </a:cubicBezTo>
                  <a:cubicBezTo>
                    <a:pt x="339566" y="287179"/>
                    <a:pt x="339566" y="287179"/>
                    <a:pt x="339566" y="287179"/>
                  </a:cubicBezTo>
                  <a:cubicBezTo>
                    <a:pt x="339566" y="287179"/>
                    <a:pt x="339566" y="287179"/>
                    <a:pt x="339566" y="288131"/>
                  </a:cubicBezTo>
                  <a:cubicBezTo>
                    <a:pt x="339566" y="289084"/>
                    <a:pt x="338614" y="290036"/>
                    <a:pt x="338614" y="291941"/>
                  </a:cubicBezTo>
                  <a:cubicBezTo>
                    <a:pt x="338614" y="293846"/>
                    <a:pt x="337661" y="295751"/>
                    <a:pt x="337661" y="297656"/>
                  </a:cubicBezTo>
                  <a:cubicBezTo>
                    <a:pt x="332899" y="290036"/>
                    <a:pt x="328136" y="283369"/>
                    <a:pt x="324326" y="277654"/>
                  </a:cubicBezTo>
                  <a:cubicBezTo>
                    <a:pt x="320516" y="263366"/>
                    <a:pt x="315754" y="249079"/>
                    <a:pt x="310991" y="233839"/>
                  </a:cubicBezTo>
                  <a:cubicBezTo>
                    <a:pt x="308134" y="226219"/>
                    <a:pt x="306229" y="219551"/>
                    <a:pt x="303371" y="211931"/>
                  </a:cubicBezTo>
                  <a:cubicBezTo>
                    <a:pt x="304324" y="206216"/>
                    <a:pt x="305276" y="201454"/>
                    <a:pt x="306229" y="196691"/>
                  </a:cubicBezTo>
                  <a:cubicBezTo>
                    <a:pt x="310039" y="179546"/>
                    <a:pt x="312896" y="164306"/>
                    <a:pt x="316706" y="150971"/>
                  </a:cubicBezTo>
                  <a:cubicBezTo>
                    <a:pt x="320516" y="137636"/>
                    <a:pt x="322421" y="125254"/>
                    <a:pt x="326231" y="115729"/>
                  </a:cubicBezTo>
                  <a:cubicBezTo>
                    <a:pt x="331946" y="96679"/>
                    <a:pt x="335756" y="85249"/>
                    <a:pt x="335756" y="85249"/>
                  </a:cubicBezTo>
                  <a:cubicBezTo>
                    <a:pt x="335756" y="85249"/>
                    <a:pt x="330994" y="95726"/>
                    <a:pt x="323374" y="113824"/>
                  </a:cubicBezTo>
                  <a:cubicBezTo>
                    <a:pt x="319564" y="123349"/>
                    <a:pt x="315754" y="134779"/>
                    <a:pt x="310991" y="148114"/>
                  </a:cubicBezTo>
                  <a:cubicBezTo>
                    <a:pt x="309086" y="154781"/>
                    <a:pt x="306229" y="161449"/>
                    <a:pt x="303371" y="169069"/>
                  </a:cubicBezTo>
                  <a:cubicBezTo>
                    <a:pt x="301466" y="175736"/>
                    <a:pt x="299561" y="183356"/>
                    <a:pt x="297656" y="190024"/>
                  </a:cubicBezTo>
                  <a:cubicBezTo>
                    <a:pt x="293846" y="179546"/>
                    <a:pt x="290989" y="170021"/>
                    <a:pt x="287179" y="159544"/>
                  </a:cubicBezTo>
                  <a:cubicBezTo>
                    <a:pt x="290036" y="172879"/>
                    <a:pt x="291941" y="185261"/>
                    <a:pt x="294799" y="198596"/>
                  </a:cubicBezTo>
                  <a:cubicBezTo>
                    <a:pt x="290989" y="213836"/>
                    <a:pt x="287179" y="230029"/>
                    <a:pt x="283369" y="247174"/>
                  </a:cubicBezTo>
                  <a:cubicBezTo>
                    <a:pt x="282416" y="252889"/>
                    <a:pt x="281464" y="258604"/>
                    <a:pt x="279559" y="264319"/>
                  </a:cubicBezTo>
                  <a:cubicBezTo>
                    <a:pt x="278606" y="260509"/>
                    <a:pt x="277654" y="257651"/>
                    <a:pt x="276701" y="253841"/>
                  </a:cubicBezTo>
                  <a:cubicBezTo>
                    <a:pt x="276701" y="245269"/>
                    <a:pt x="277654" y="235744"/>
                    <a:pt x="278606" y="227171"/>
                  </a:cubicBezTo>
                  <a:cubicBezTo>
                    <a:pt x="280511" y="205264"/>
                    <a:pt x="281464" y="185261"/>
                    <a:pt x="284321" y="166211"/>
                  </a:cubicBezTo>
                  <a:cubicBezTo>
                    <a:pt x="285274" y="156686"/>
                    <a:pt x="286226" y="148114"/>
                    <a:pt x="287179" y="139541"/>
                  </a:cubicBezTo>
                  <a:cubicBezTo>
                    <a:pt x="288131" y="130969"/>
                    <a:pt x="290036" y="123349"/>
                    <a:pt x="290989" y="115729"/>
                  </a:cubicBezTo>
                  <a:cubicBezTo>
                    <a:pt x="293846" y="100489"/>
                    <a:pt x="294799" y="87154"/>
                    <a:pt x="297656" y="76676"/>
                  </a:cubicBezTo>
                  <a:cubicBezTo>
                    <a:pt x="302419" y="54769"/>
                    <a:pt x="304324" y="42386"/>
                    <a:pt x="304324" y="42386"/>
                  </a:cubicBezTo>
                  <a:cubicBezTo>
                    <a:pt x="304324" y="42386"/>
                    <a:pt x="300514" y="54769"/>
                    <a:pt x="293846" y="75724"/>
                  </a:cubicBezTo>
                  <a:cubicBezTo>
                    <a:pt x="290036" y="86201"/>
                    <a:pt x="287179" y="99536"/>
                    <a:pt x="283369" y="114776"/>
                  </a:cubicBezTo>
                  <a:cubicBezTo>
                    <a:pt x="281464" y="122396"/>
                    <a:pt x="279559" y="130016"/>
                    <a:pt x="277654" y="138589"/>
                  </a:cubicBezTo>
                  <a:cubicBezTo>
                    <a:pt x="275749" y="147161"/>
                    <a:pt x="274796" y="156686"/>
                    <a:pt x="272891" y="165259"/>
                  </a:cubicBezTo>
                  <a:cubicBezTo>
                    <a:pt x="271939" y="170021"/>
                    <a:pt x="270986" y="173831"/>
                    <a:pt x="270034" y="178594"/>
                  </a:cubicBezTo>
                  <a:cubicBezTo>
                    <a:pt x="268129" y="182404"/>
                    <a:pt x="265271" y="188119"/>
                    <a:pt x="261461" y="196691"/>
                  </a:cubicBezTo>
                  <a:cubicBezTo>
                    <a:pt x="260509" y="191929"/>
                    <a:pt x="258604" y="187166"/>
                    <a:pt x="258604" y="183356"/>
                  </a:cubicBezTo>
                  <a:cubicBezTo>
                    <a:pt x="255746" y="170021"/>
                    <a:pt x="253841" y="161449"/>
                    <a:pt x="253841" y="161449"/>
                  </a:cubicBezTo>
                  <a:cubicBezTo>
                    <a:pt x="253841" y="161449"/>
                    <a:pt x="253841" y="169069"/>
                    <a:pt x="254794" y="183356"/>
                  </a:cubicBezTo>
                  <a:cubicBezTo>
                    <a:pt x="254794" y="190024"/>
                    <a:pt x="255746" y="197644"/>
                    <a:pt x="256699" y="207169"/>
                  </a:cubicBezTo>
                  <a:cubicBezTo>
                    <a:pt x="253841" y="213836"/>
                    <a:pt x="250984" y="222409"/>
                    <a:pt x="247174" y="231934"/>
                  </a:cubicBezTo>
                  <a:cubicBezTo>
                    <a:pt x="246221" y="232886"/>
                    <a:pt x="246221" y="234791"/>
                    <a:pt x="245269" y="236696"/>
                  </a:cubicBezTo>
                  <a:cubicBezTo>
                    <a:pt x="243364" y="231934"/>
                    <a:pt x="242411" y="230029"/>
                    <a:pt x="242411" y="230029"/>
                  </a:cubicBezTo>
                  <a:cubicBezTo>
                    <a:pt x="242411" y="230029"/>
                    <a:pt x="243364" y="233839"/>
                    <a:pt x="244316" y="240506"/>
                  </a:cubicBezTo>
                  <a:cubicBezTo>
                    <a:pt x="241459" y="247174"/>
                    <a:pt x="239554" y="254794"/>
                    <a:pt x="236696" y="262414"/>
                  </a:cubicBezTo>
                  <a:cubicBezTo>
                    <a:pt x="232886" y="250031"/>
                    <a:pt x="229076" y="238601"/>
                    <a:pt x="226219" y="227171"/>
                  </a:cubicBezTo>
                  <a:cubicBezTo>
                    <a:pt x="223361" y="219551"/>
                    <a:pt x="221456" y="210979"/>
                    <a:pt x="218599" y="204311"/>
                  </a:cubicBezTo>
                  <a:cubicBezTo>
                    <a:pt x="215741" y="196691"/>
                    <a:pt x="213836" y="190024"/>
                    <a:pt x="210979" y="184309"/>
                  </a:cubicBezTo>
                  <a:cubicBezTo>
                    <a:pt x="206216" y="171926"/>
                    <a:pt x="202406" y="160496"/>
                    <a:pt x="198596" y="150971"/>
                  </a:cubicBezTo>
                  <a:cubicBezTo>
                    <a:pt x="191929" y="132874"/>
                    <a:pt x="187166" y="122396"/>
                    <a:pt x="187166" y="122396"/>
                  </a:cubicBezTo>
                  <a:cubicBezTo>
                    <a:pt x="187166" y="122396"/>
                    <a:pt x="190024" y="132874"/>
                    <a:pt x="194786" y="151924"/>
                  </a:cubicBezTo>
                  <a:cubicBezTo>
                    <a:pt x="197644" y="161449"/>
                    <a:pt x="200501" y="172879"/>
                    <a:pt x="204311" y="186214"/>
                  </a:cubicBezTo>
                  <a:cubicBezTo>
                    <a:pt x="206216" y="192881"/>
                    <a:pt x="208121" y="199549"/>
                    <a:pt x="210026" y="207169"/>
                  </a:cubicBezTo>
                  <a:cubicBezTo>
                    <a:pt x="211931" y="214789"/>
                    <a:pt x="213836" y="222409"/>
                    <a:pt x="215741" y="230981"/>
                  </a:cubicBezTo>
                  <a:cubicBezTo>
                    <a:pt x="218599" y="245269"/>
                    <a:pt x="222409" y="260509"/>
                    <a:pt x="226219" y="275749"/>
                  </a:cubicBezTo>
                  <a:cubicBezTo>
                    <a:pt x="224314" y="280511"/>
                    <a:pt x="221456" y="287179"/>
                    <a:pt x="218599" y="295751"/>
                  </a:cubicBezTo>
                  <a:cubicBezTo>
                    <a:pt x="218599" y="296704"/>
                    <a:pt x="217646" y="297656"/>
                    <a:pt x="217646" y="298609"/>
                  </a:cubicBezTo>
                  <a:cubicBezTo>
                    <a:pt x="216694" y="286226"/>
                    <a:pt x="215741" y="274796"/>
                    <a:pt x="214789" y="266224"/>
                  </a:cubicBezTo>
                  <a:cubicBezTo>
                    <a:pt x="213836" y="250984"/>
                    <a:pt x="212884" y="241459"/>
                    <a:pt x="212884" y="241459"/>
                  </a:cubicBezTo>
                  <a:cubicBezTo>
                    <a:pt x="212884" y="241459"/>
                    <a:pt x="211931" y="250031"/>
                    <a:pt x="210979" y="266224"/>
                  </a:cubicBezTo>
                  <a:cubicBezTo>
                    <a:pt x="210026" y="277654"/>
                    <a:pt x="210026" y="291941"/>
                    <a:pt x="209074" y="309086"/>
                  </a:cubicBezTo>
                  <a:cubicBezTo>
                    <a:pt x="204311" y="301466"/>
                    <a:pt x="200501" y="293846"/>
                    <a:pt x="196691" y="287179"/>
                  </a:cubicBezTo>
                  <a:cubicBezTo>
                    <a:pt x="192881" y="281464"/>
                    <a:pt x="190024" y="275749"/>
                    <a:pt x="187166" y="270034"/>
                  </a:cubicBezTo>
                  <a:cubicBezTo>
                    <a:pt x="183356" y="265271"/>
                    <a:pt x="180499" y="260509"/>
                    <a:pt x="177641" y="255746"/>
                  </a:cubicBezTo>
                  <a:cubicBezTo>
                    <a:pt x="171926" y="246221"/>
                    <a:pt x="166211" y="238601"/>
                    <a:pt x="161449" y="231934"/>
                  </a:cubicBezTo>
                  <a:cubicBezTo>
                    <a:pt x="159544" y="230029"/>
                    <a:pt x="158591" y="227171"/>
                    <a:pt x="156686" y="225266"/>
                  </a:cubicBezTo>
                  <a:cubicBezTo>
                    <a:pt x="154781" y="214789"/>
                    <a:pt x="152876" y="209074"/>
                    <a:pt x="152876" y="209074"/>
                  </a:cubicBezTo>
                  <a:cubicBezTo>
                    <a:pt x="152876" y="209074"/>
                    <a:pt x="152876" y="212884"/>
                    <a:pt x="152876" y="219551"/>
                  </a:cubicBezTo>
                  <a:cubicBezTo>
                    <a:pt x="149066" y="213836"/>
                    <a:pt x="146209" y="210979"/>
                    <a:pt x="146209" y="210979"/>
                  </a:cubicBezTo>
                  <a:cubicBezTo>
                    <a:pt x="146209" y="210979"/>
                    <a:pt x="148114" y="215741"/>
                    <a:pt x="152876" y="224314"/>
                  </a:cubicBezTo>
                  <a:cubicBezTo>
                    <a:pt x="153829" y="235744"/>
                    <a:pt x="154781" y="253841"/>
                    <a:pt x="156686" y="275749"/>
                  </a:cubicBezTo>
                  <a:cubicBezTo>
                    <a:pt x="153829" y="271939"/>
                    <a:pt x="150971" y="267176"/>
                    <a:pt x="148114" y="263366"/>
                  </a:cubicBezTo>
                  <a:cubicBezTo>
                    <a:pt x="139541" y="252889"/>
                    <a:pt x="131921" y="242411"/>
                    <a:pt x="124301" y="233839"/>
                  </a:cubicBezTo>
                  <a:cubicBezTo>
                    <a:pt x="116681" y="225266"/>
                    <a:pt x="110966" y="217646"/>
                    <a:pt x="104299" y="212884"/>
                  </a:cubicBezTo>
                  <a:cubicBezTo>
                    <a:pt x="94774" y="203359"/>
                    <a:pt x="88106" y="197644"/>
                    <a:pt x="88106" y="197644"/>
                  </a:cubicBezTo>
                  <a:cubicBezTo>
                    <a:pt x="88106" y="197644"/>
                    <a:pt x="93821" y="205264"/>
                    <a:pt x="103346" y="217646"/>
                  </a:cubicBezTo>
                  <a:cubicBezTo>
                    <a:pt x="108109" y="223361"/>
                    <a:pt x="113824" y="231934"/>
                    <a:pt x="119539" y="240506"/>
                  </a:cubicBezTo>
                  <a:cubicBezTo>
                    <a:pt x="126206" y="249079"/>
                    <a:pt x="131921" y="260509"/>
                    <a:pt x="139541" y="271939"/>
                  </a:cubicBezTo>
                  <a:cubicBezTo>
                    <a:pt x="143351" y="278606"/>
                    <a:pt x="148114" y="285274"/>
                    <a:pt x="151924" y="292894"/>
                  </a:cubicBezTo>
                  <a:cubicBezTo>
                    <a:pt x="151924" y="294799"/>
                    <a:pt x="151924" y="295751"/>
                    <a:pt x="151924" y="297656"/>
                  </a:cubicBezTo>
                  <a:cubicBezTo>
                    <a:pt x="151924" y="297656"/>
                    <a:pt x="150971" y="296704"/>
                    <a:pt x="150971" y="296704"/>
                  </a:cubicBezTo>
                  <a:cubicBezTo>
                    <a:pt x="145256" y="290989"/>
                    <a:pt x="140494" y="285274"/>
                    <a:pt x="136684" y="282416"/>
                  </a:cubicBezTo>
                  <a:cubicBezTo>
                    <a:pt x="134779" y="280511"/>
                    <a:pt x="133826" y="279559"/>
                    <a:pt x="131921" y="278606"/>
                  </a:cubicBezTo>
                  <a:cubicBezTo>
                    <a:pt x="132874" y="275749"/>
                    <a:pt x="132874" y="274796"/>
                    <a:pt x="132874" y="274796"/>
                  </a:cubicBezTo>
                  <a:cubicBezTo>
                    <a:pt x="132874" y="274796"/>
                    <a:pt x="131921" y="275749"/>
                    <a:pt x="130969" y="278606"/>
                  </a:cubicBezTo>
                  <a:cubicBezTo>
                    <a:pt x="125254" y="273844"/>
                    <a:pt x="122396" y="270986"/>
                    <a:pt x="122396" y="270986"/>
                  </a:cubicBezTo>
                  <a:cubicBezTo>
                    <a:pt x="122396" y="270986"/>
                    <a:pt x="125254" y="274796"/>
                    <a:pt x="130016" y="280511"/>
                  </a:cubicBezTo>
                  <a:cubicBezTo>
                    <a:pt x="128111" y="283369"/>
                    <a:pt x="126206" y="288131"/>
                    <a:pt x="123349" y="293846"/>
                  </a:cubicBezTo>
                  <a:cubicBezTo>
                    <a:pt x="120491" y="299561"/>
                    <a:pt x="117634" y="308134"/>
                    <a:pt x="114776" y="316706"/>
                  </a:cubicBezTo>
                  <a:cubicBezTo>
                    <a:pt x="113824" y="318611"/>
                    <a:pt x="113824" y="319564"/>
                    <a:pt x="112871" y="321469"/>
                  </a:cubicBezTo>
                  <a:cubicBezTo>
                    <a:pt x="110014" y="313849"/>
                    <a:pt x="107156" y="306229"/>
                    <a:pt x="103346" y="299561"/>
                  </a:cubicBezTo>
                  <a:cubicBezTo>
                    <a:pt x="97631" y="286226"/>
                    <a:pt x="91916" y="273844"/>
                    <a:pt x="86201" y="262414"/>
                  </a:cubicBezTo>
                  <a:cubicBezTo>
                    <a:pt x="83344" y="255746"/>
                    <a:pt x="80486" y="250984"/>
                    <a:pt x="78581" y="245269"/>
                  </a:cubicBezTo>
                  <a:cubicBezTo>
                    <a:pt x="75724" y="240506"/>
                    <a:pt x="72866" y="235744"/>
                    <a:pt x="70961" y="230981"/>
                  </a:cubicBezTo>
                  <a:cubicBezTo>
                    <a:pt x="66199" y="222409"/>
                    <a:pt x="61436" y="213836"/>
                    <a:pt x="57626" y="208121"/>
                  </a:cubicBezTo>
                  <a:cubicBezTo>
                    <a:pt x="50006" y="195739"/>
                    <a:pt x="46196" y="188119"/>
                    <a:pt x="46196" y="188119"/>
                  </a:cubicBezTo>
                  <a:cubicBezTo>
                    <a:pt x="46196" y="188119"/>
                    <a:pt x="49054" y="195739"/>
                    <a:pt x="54769" y="210026"/>
                  </a:cubicBezTo>
                  <a:cubicBezTo>
                    <a:pt x="57626" y="216694"/>
                    <a:pt x="60484" y="225266"/>
                    <a:pt x="64294" y="234791"/>
                  </a:cubicBezTo>
                  <a:cubicBezTo>
                    <a:pt x="66199" y="239554"/>
                    <a:pt x="68104" y="244316"/>
                    <a:pt x="70009" y="250031"/>
                  </a:cubicBezTo>
                  <a:cubicBezTo>
                    <a:pt x="71914" y="254794"/>
                    <a:pt x="73819" y="260509"/>
                    <a:pt x="75724" y="266224"/>
                  </a:cubicBezTo>
                  <a:cubicBezTo>
                    <a:pt x="78581" y="274796"/>
                    <a:pt x="82391" y="283369"/>
                    <a:pt x="85249" y="292894"/>
                  </a:cubicBezTo>
                  <a:cubicBezTo>
                    <a:pt x="83344" y="290036"/>
                    <a:pt x="81439" y="286226"/>
                    <a:pt x="79534" y="284321"/>
                  </a:cubicBezTo>
                  <a:cubicBezTo>
                    <a:pt x="74771" y="277654"/>
                    <a:pt x="71914" y="271939"/>
                    <a:pt x="68104" y="268129"/>
                  </a:cubicBezTo>
                  <a:cubicBezTo>
                    <a:pt x="61436" y="258604"/>
                    <a:pt x="57626" y="253841"/>
                    <a:pt x="57626" y="253841"/>
                  </a:cubicBezTo>
                  <a:cubicBezTo>
                    <a:pt x="57626" y="253841"/>
                    <a:pt x="59531" y="259556"/>
                    <a:pt x="64294" y="270034"/>
                  </a:cubicBezTo>
                  <a:cubicBezTo>
                    <a:pt x="66199" y="274796"/>
                    <a:pt x="69056" y="281464"/>
                    <a:pt x="71914" y="288131"/>
                  </a:cubicBezTo>
                  <a:cubicBezTo>
                    <a:pt x="76676" y="295751"/>
                    <a:pt x="79534" y="303371"/>
                    <a:pt x="83344" y="311944"/>
                  </a:cubicBezTo>
                  <a:cubicBezTo>
                    <a:pt x="86201" y="317659"/>
                    <a:pt x="88106" y="324326"/>
                    <a:pt x="90964" y="330994"/>
                  </a:cubicBezTo>
                  <a:cubicBezTo>
                    <a:pt x="90011" y="333851"/>
                    <a:pt x="89059" y="336709"/>
                    <a:pt x="87154" y="339566"/>
                  </a:cubicBezTo>
                  <a:cubicBezTo>
                    <a:pt x="85249" y="343376"/>
                    <a:pt x="83344" y="348139"/>
                    <a:pt x="81439" y="352901"/>
                  </a:cubicBezTo>
                  <a:cubicBezTo>
                    <a:pt x="80486" y="348139"/>
                    <a:pt x="79534" y="343376"/>
                    <a:pt x="78581" y="339566"/>
                  </a:cubicBezTo>
                  <a:cubicBezTo>
                    <a:pt x="75724" y="326231"/>
                    <a:pt x="72866" y="312896"/>
                    <a:pt x="70009" y="301466"/>
                  </a:cubicBezTo>
                  <a:cubicBezTo>
                    <a:pt x="67151" y="290036"/>
                    <a:pt x="64294" y="278606"/>
                    <a:pt x="61436" y="269081"/>
                  </a:cubicBezTo>
                  <a:cubicBezTo>
                    <a:pt x="58579" y="259556"/>
                    <a:pt x="56674" y="250984"/>
                    <a:pt x="53816" y="244316"/>
                  </a:cubicBezTo>
                  <a:cubicBezTo>
                    <a:pt x="49054" y="230981"/>
                    <a:pt x="46196" y="223361"/>
                    <a:pt x="46196" y="223361"/>
                  </a:cubicBezTo>
                  <a:cubicBezTo>
                    <a:pt x="46196" y="223361"/>
                    <a:pt x="47149" y="230981"/>
                    <a:pt x="50006" y="245269"/>
                  </a:cubicBezTo>
                  <a:cubicBezTo>
                    <a:pt x="50959" y="251936"/>
                    <a:pt x="51911" y="260509"/>
                    <a:pt x="53816" y="270034"/>
                  </a:cubicBezTo>
                  <a:cubicBezTo>
                    <a:pt x="55721" y="279559"/>
                    <a:pt x="56674" y="290989"/>
                    <a:pt x="58579" y="302419"/>
                  </a:cubicBezTo>
                  <a:cubicBezTo>
                    <a:pt x="60484" y="314801"/>
                    <a:pt x="61436" y="327184"/>
                    <a:pt x="64294" y="340519"/>
                  </a:cubicBezTo>
                  <a:cubicBezTo>
                    <a:pt x="66199" y="353854"/>
                    <a:pt x="67151" y="367189"/>
                    <a:pt x="69056" y="381476"/>
                  </a:cubicBezTo>
                  <a:cubicBezTo>
                    <a:pt x="68104" y="382429"/>
                    <a:pt x="68104" y="383381"/>
                    <a:pt x="67151" y="385286"/>
                  </a:cubicBezTo>
                  <a:cubicBezTo>
                    <a:pt x="64294" y="391954"/>
                    <a:pt x="62389" y="398621"/>
                    <a:pt x="60484" y="405289"/>
                  </a:cubicBezTo>
                  <a:cubicBezTo>
                    <a:pt x="60484" y="406241"/>
                    <a:pt x="60484" y="406241"/>
                    <a:pt x="59531" y="407194"/>
                  </a:cubicBezTo>
                  <a:cubicBezTo>
                    <a:pt x="58579" y="407194"/>
                    <a:pt x="57626" y="407194"/>
                    <a:pt x="56674" y="407194"/>
                  </a:cubicBezTo>
                  <a:cubicBezTo>
                    <a:pt x="55721" y="404336"/>
                    <a:pt x="55721" y="402431"/>
                    <a:pt x="54769" y="399574"/>
                  </a:cubicBezTo>
                  <a:cubicBezTo>
                    <a:pt x="51911" y="387191"/>
                    <a:pt x="49054" y="375761"/>
                    <a:pt x="46196" y="364331"/>
                  </a:cubicBezTo>
                  <a:cubicBezTo>
                    <a:pt x="43339" y="352901"/>
                    <a:pt x="40481" y="342424"/>
                    <a:pt x="37624" y="332899"/>
                  </a:cubicBezTo>
                  <a:cubicBezTo>
                    <a:pt x="31909" y="313849"/>
                    <a:pt x="26194" y="297656"/>
                    <a:pt x="21431" y="287179"/>
                  </a:cubicBezTo>
                  <a:cubicBezTo>
                    <a:pt x="16669" y="276701"/>
                    <a:pt x="13811" y="270034"/>
                    <a:pt x="13811" y="270034"/>
                  </a:cubicBezTo>
                  <a:cubicBezTo>
                    <a:pt x="13811" y="270034"/>
                    <a:pt x="14764" y="276701"/>
                    <a:pt x="17621" y="288131"/>
                  </a:cubicBezTo>
                  <a:cubicBezTo>
                    <a:pt x="18574" y="293846"/>
                    <a:pt x="20479" y="300514"/>
                    <a:pt x="21431" y="309086"/>
                  </a:cubicBezTo>
                  <a:cubicBezTo>
                    <a:pt x="23336" y="316706"/>
                    <a:pt x="24289" y="326231"/>
                    <a:pt x="26194" y="335756"/>
                  </a:cubicBezTo>
                  <a:cubicBezTo>
                    <a:pt x="28099" y="345281"/>
                    <a:pt x="30004" y="355759"/>
                    <a:pt x="31909" y="367189"/>
                  </a:cubicBezTo>
                  <a:cubicBezTo>
                    <a:pt x="35719" y="378619"/>
                    <a:pt x="37624" y="390049"/>
                    <a:pt x="39529" y="402431"/>
                  </a:cubicBezTo>
                  <a:cubicBezTo>
                    <a:pt x="39529" y="403384"/>
                    <a:pt x="39529" y="403384"/>
                    <a:pt x="39529" y="404336"/>
                  </a:cubicBezTo>
                  <a:cubicBezTo>
                    <a:pt x="29051" y="402431"/>
                    <a:pt x="18574" y="401479"/>
                    <a:pt x="7144" y="399574"/>
                  </a:cubicBezTo>
                  <a:lnTo>
                    <a:pt x="7144" y="511016"/>
                  </a:lnTo>
                  <a:close/>
                  <a:moveTo>
                    <a:pt x="6277451" y="364331"/>
                  </a:moveTo>
                  <a:cubicBezTo>
                    <a:pt x="6278404" y="362426"/>
                    <a:pt x="6278404" y="359569"/>
                    <a:pt x="6279356" y="357664"/>
                  </a:cubicBezTo>
                  <a:cubicBezTo>
                    <a:pt x="6279356" y="358616"/>
                    <a:pt x="6279356" y="360521"/>
                    <a:pt x="6279356" y="361474"/>
                  </a:cubicBezTo>
                  <a:cubicBezTo>
                    <a:pt x="6278404" y="370999"/>
                    <a:pt x="6278404" y="384334"/>
                    <a:pt x="6277451" y="399574"/>
                  </a:cubicBezTo>
                  <a:cubicBezTo>
                    <a:pt x="6274594" y="409099"/>
                    <a:pt x="6270784" y="419576"/>
                    <a:pt x="6267926" y="430054"/>
                  </a:cubicBezTo>
                  <a:cubicBezTo>
                    <a:pt x="6266974" y="430054"/>
                    <a:pt x="6266974" y="430054"/>
                    <a:pt x="6266021" y="430054"/>
                  </a:cubicBezTo>
                  <a:cubicBezTo>
                    <a:pt x="6264117" y="427196"/>
                    <a:pt x="6262212" y="424339"/>
                    <a:pt x="6260306" y="421481"/>
                  </a:cubicBezTo>
                  <a:cubicBezTo>
                    <a:pt x="6266021" y="402431"/>
                    <a:pt x="6271737" y="383381"/>
                    <a:pt x="6277451" y="364331"/>
                  </a:cubicBezTo>
                  <a:close/>
                  <a:moveTo>
                    <a:pt x="6211729" y="425291"/>
                  </a:moveTo>
                  <a:cubicBezTo>
                    <a:pt x="6211729" y="415766"/>
                    <a:pt x="6212681" y="406241"/>
                    <a:pt x="6212681" y="398621"/>
                  </a:cubicBezTo>
                  <a:cubicBezTo>
                    <a:pt x="6212681" y="395764"/>
                    <a:pt x="6212681" y="392906"/>
                    <a:pt x="6213634" y="390049"/>
                  </a:cubicBezTo>
                  <a:cubicBezTo>
                    <a:pt x="6214587" y="391001"/>
                    <a:pt x="6215539" y="392906"/>
                    <a:pt x="6216492" y="393859"/>
                  </a:cubicBezTo>
                  <a:cubicBezTo>
                    <a:pt x="6220301" y="398621"/>
                    <a:pt x="6224112" y="403384"/>
                    <a:pt x="6227921" y="408146"/>
                  </a:cubicBezTo>
                  <a:cubicBezTo>
                    <a:pt x="6226969" y="410051"/>
                    <a:pt x="6226017" y="411956"/>
                    <a:pt x="6225064" y="412909"/>
                  </a:cubicBezTo>
                  <a:cubicBezTo>
                    <a:pt x="6224112" y="414814"/>
                    <a:pt x="6222206" y="417671"/>
                    <a:pt x="6221254" y="420529"/>
                  </a:cubicBezTo>
                  <a:cubicBezTo>
                    <a:pt x="6220301" y="423386"/>
                    <a:pt x="6219349" y="426244"/>
                    <a:pt x="6218396" y="429101"/>
                  </a:cubicBezTo>
                  <a:cubicBezTo>
                    <a:pt x="6218396" y="430054"/>
                    <a:pt x="6218396" y="430054"/>
                    <a:pt x="6217444" y="431006"/>
                  </a:cubicBezTo>
                  <a:cubicBezTo>
                    <a:pt x="6217444" y="430054"/>
                    <a:pt x="6217444" y="429101"/>
                    <a:pt x="6217444" y="429101"/>
                  </a:cubicBezTo>
                  <a:cubicBezTo>
                    <a:pt x="6216492" y="419576"/>
                    <a:pt x="6215539" y="413861"/>
                    <a:pt x="6215539" y="413861"/>
                  </a:cubicBezTo>
                  <a:cubicBezTo>
                    <a:pt x="6215539" y="413861"/>
                    <a:pt x="6214587" y="419576"/>
                    <a:pt x="6213634" y="429101"/>
                  </a:cubicBezTo>
                  <a:cubicBezTo>
                    <a:pt x="6213634" y="432911"/>
                    <a:pt x="6212681" y="436721"/>
                    <a:pt x="6211729" y="441484"/>
                  </a:cubicBezTo>
                  <a:cubicBezTo>
                    <a:pt x="6211729" y="435769"/>
                    <a:pt x="6211729" y="430054"/>
                    <a:pt x="6211729" y="425291"/>
                  </a:cubicBezTo>
                  <a:close/>
                  <a:moveTo>
                    <a:pt x="6183154" y="343376"/>
                  </a:moveTo>
                  <a:cubicBezTo>
                    <a:pt x="6185059" y="346234"/>
                    <a:pt x="6186012" y="348139"/>
                    <a:pt x="6187917" y="350996"/>
                  </a:cubicBezTo>
                  <a:cubicBezTo>
                    <a:pt x="6188869" y="352901"/>
                    <a:pt x="6190774" y="354806"/>
                    <a:pt x="6191726" y="356711"/>
                  </a:cubicBezTo>
                  <a:cubicBezTo>
                    <a:pt x="6188869" y="366236"/>
                    <a:pt x="6186012" y="376714"/>
                    <a:pt x="6183154" y="388144"/>
                  </a:cubicBezTo>
                  <a:cubicBezTo>
                    <a:pt x="6183154" y="389096"/>
                    <a:pt x="6182201" y="391001"/>
                    <a:pt x="6182201" y="391954"/>
                  </a:cubicBezTo>
                  <a:cubicBezTo>
                    <a:pt x="6182201" y="386239"/>
                    <a:pt x="6181249" y="381476"/>
                    <a:pt x="6181249" y="375761"/>
                  </a:cubicBezTo>
                  <a:cubicBezTo>
                    <a:pt x="6181249" y="374809"/>
                    <a:pt x="6181249" y="373856"/>
                    <a:pt x="6181249" y="372904"/>
                  </a:cubicBezTo>
                  <a:cubicBezTo>
                    <a:pt x="6181249" y="362426"/>
                    <a:pt x="6182201" y="352901"/>
                    <a:pt x="6183154" y="343376"/>
                  </a:cubicBezTo>
                  <a:close/>
                  <a:moveTo>
                    <a:pt x="6144101" y="308134"/>
                  </a:moveTo>
                  <a:cubicBezTo>
                    <a:pt x="6145054" y="297656"/>
                    <a:pt x="6146959" y="287179"/>
                    <a:pt x="6147912" y="276701"/>
                  </a:cubicBezTo>
                  <a:cubicBezTo>
                    <a:pt x="6149817" y="280511"/>
                    <a:pt x="6151721" y="284321"/>
                    <a:pt x="6153626" y="289084"/>
                  </a:cubicBezTo>
                  <a:cubicBezTo>
                    <a:pt x="6156484" y="293846"/>
                    <a:pt x="6158389" y="299561"/>
                    <a:pt x="6161246" y="305276"/>
                  </a:cubicBezTo>
                  <a:cubicBezTo>
                    <a:pt x="6160294" y="308134"/>
                    <a:pt x="6159342" y="313849"/>
                    <a:pt x="6157437" y="319564"/>
                  </a:cubicBezTo>
                  <a:cubicBezTo>
                    <a:pt x="6155531" y="325279"/>
                    <a:pt x="6154579" y="332899"/>
                    <a:pt x="6152674" y="342424"/>
                  </a:cubicBezTo>
                  <a:cubicBezTo>
                    <a:pt x="6151721" y="347186"/>
                    <a:pt x="6150769" y="351949"/>
                    <a:pt x="6150769" y="356711"/>
                  </a:cubicBezTo>
                  <a:cubicBezTo>
                    <a:pt x="6150769" y="358616"/>
                    <a:pt x="6149817" y="359569"/>
                    <a:pt x="6149817" y="360521"/>
                  </a:cubicBezTo>
                  <a:cubicBezTo>
                    <a:pt x="6149817" y="362426"/>
                    <a:pt x="6148864" y="363379"/>
                    <a:pt x="6148864" y="365284"/>
                  </a:cubicBezTo>
                  <a:cubicBezTo>
                    <a:pt x="6146959" y="362426"/>
                    <a:pt x="6146006" y="360521"/>
                    <a:pt x="6146006" y="360521"/>
                  </a:cubicBezTo>
                  <a:cubicBezTo>
                    <a:pt x="6146006" y="360521"/>
                    <a:pt x="6146959" y="363379"/>
                    <a:pt x="6147912" y="368141"/>
                  </a:cubicBezTo>
                  <a:cubicBezTo>
                    <a:pt x="6146959" y="374809"/>
                    <a:pt x="6146006" y="382429"/>
                    <a:pt x="6145054" y="389096"/>
                  </a:cubicBezTo>
                  <a:cubicBezTo>
                    <a:pt x="6145054" y="388144"/>
                    <a:pt x="6144101" y="387191"/>
                    <a:pt x="6144101" y="386239"/>
                  </a:cubicBezTo>
                  <a:cubicBezTo>
                    <a:pt x="6144101" y="385286"/>
                    <a:pt x="6143149" y="385286"/>
                    <a:pt x="6143149" y="384334"/>
                  </a:cubicBezTo>
                  <a:cubicBezTo>
                    <a:pt x="6143149" y="379571"/>
                    <a:pt x="6142196" y="373856"/>
                    <a:pt x="6142196" y="369094"/>
                  </a:cubicBezTo>
                  <a:cubicBezTo>
                    <a:pt x="6141244" y="360521"/>
                    <a:pt x="6140292" y="351949"/>
                    <a:pt x="6139339" y="343376"/>
                  </a:cubicBezTo>
                  <a:cubicBezTo>
                    <a:pt x="6142196" y="331946"/>
                    <a:pt x="6143149" y="319564"/>
                    <a:pt x="6144101" y="308134"/>
                  </a:cubicBezTo>
                  <a:close/>
                  <a:moveTo>
                    <a:pt x="6095524" y="384334"/>
                  </a:moveTo>
                  <a:cubicBezTo>
                    <a:pt x="6093619" y="393859"/>
                    <a:pt x="6090762" y="403384"/>
                    <a:pt x="6088856" y="412909"/>
                  </a:cubicBezTo>
                  <a:cubicBezTo>
                    <a:pt x="6086951" y="420529"/>
                    <a:pt x="6085046" y="428149"/>
                    <a:pt x="6083142" y="435769"/>
                  </a:cubicBezTo>
                  <a:cubicBezTo>
                    <a:pt x="6081237" y="428149"/>
                    <a:pt x="6079331" y="419576"/>
                    <a:pt x="6076474" y="411956"/>
                  </a:cubicBezTo>
                  <a:cubicBezTo>
                    <a:pt x="6077426" y="405289"/>
                    <a:pt x="6078379" y="397669"/>
                    <a:pt x="6079331" y="391001"/>
                  </a:cubicBezTo>
                  <a:cubicBezTo>
                    <a:pt x="6080284" y="383381"/>
                    <a:pt x="6082189" y="375761"/>
                    <a:pt x="6084094" y="368141"/>
                  </a:cubicBezTo>
                  <a:lnTo>
                    <a:pt x="6088856" y="347186"/>
                  </a:lnTo>
                  <a:cubicBezTo>
                    <a:pt x="6089809" y="347186"/>
                    <a:pt x="6090762" y="347186"/>
                    <a:pt x="6091714" y="348139"/>
                  </a:cubicBezTo>
                  <a:cubicBezTo>
                    <a:pt x="6093619" y="349091"/>
                    <a:pt x="6094571" y="350044"/>
                    <a:pt x="6095524" y="350996"/>
                  </a:cubicBezTo>
                  <a:cubicBezTo>
                    <a:pt x="6098381" y="352901"/>
                    <a:pt x="6099334" y="356711"/>
                    <a:pt x="6100287" y="359569"/>
                  </a:cubicBezTo>
                  <a:cubicBezTo>
                    <a:pt x="6099334" y="367189"/>
                    <a:pt x="6097429" y="375761"/>
                    <a:pt x="6095524" y="384334"/>
                  </a:cubicBezTo>
                  <a:close/>
                  <a:moveTo>
                    <a:pt x="6102192" y="206216"/>
                  </a:moveTo>
                  <a:cubicBezTo>
                    <a:pt x="6102192" y="211931"/>
                    <a:pt x="6102192" y="222409"/>
                    <a:pt x="6101239" y="235744"/>
                  </a:cubicBezTo>
                  <a:cubicBezTo>
                    <a:pt x="6101239" y="237649"/>
                    <a:pt x="6101239" y="239554"/>
                    <a:pt x="6101239" y="241459"/>
                  </a:cubicBezTo>
                  <a:cubicBezTo>
                    <a:pt x="6101239" y="241459"/>
                    <a:pt x="6101239" y="242411"/>
                    <a:pt x="6101239" y="242411"/>
                  </a:cubicBezTo>
                  <a:cubicBezTo>
                    <a:pt x="6101239" y="242411"/>
                    <a:pt x="6101239" y="242411"/>
                    <a:pt x="6101239" y="242411"/>
                  </a:cubicBezTo>
                  <a:cubicBezTo>
                    <a:pt x="6101239" y="241459"/>
                    <a:pt x="6100287" y="240506"/>
                    <a:pt x="6100287" y="239554"/>
                  </a:cubicBezTo>
                  <a:cubicBezTo>
                    <a:pt x="6099334" y="236696"/>
                    <a:pt x="6098381" y="233839"/>
                    <a:pt x="6097429" y="230981"/>
                  </a:cubicBezTo>
                  <a:cubicBezTo>
                    <a:pt x="6099334" y="222409"/>
                    <a:pt x="6100287" y="213836"/>
                    <a:pt x="6102192" y="206216"/>
                  </a:cubicBezTo>
                  <a:close/>
                  <a:moveTo>
                    <a:pt x="6100287" y="284321"/>
                  </a:moveTo>
                  <a:cubicBezTo>
                    <a:pt x="6099334" y="282416"/>
                    <a:pt x="6099334" y="281464"/>
                    <a:pt x="6098381" y="279559"/>
                  </a:cubicBezTo>
                  <a:cubicBezTo>
                    <a:pt x="6098381" y="278606"/>
                    <a:pt x="6099334" y="277654"/>
                    <a:pt x="6099334" y="277654"/>
                  </a:cubicBezTo>
                  <a:cubicBezTo>
                    <a:pt x="6099334" y="279559"/>
                    <a:pt x="6099334" y="281464"/>
                    <a:pt x="6100287" y="284321"/>
                  </a:cubicBezTo>
                  <a:close/>
                  <a:moveTo>
                    <a:pt x="6093619" y="247174"/>
                  </a:moveTo>
                  <a:cubicBezTo>
                    <a:pt x="6094571" y="250031"/>
                    <a:pt x="6094571" y="252889"/>
                    <a:pt x="6095524" y="255746"/>
                  </a:cubicBezTo>
                  <a:cubicBezTo>
                    <a:pt x="6094571" y="258604"/>
                    <a:pt x="6092667" y="261461"/>
                    <a:pt x="6091714" y="264319"/>
                  </a:cubicBezTo>
                  <a:cubicBezTo>
                    <a:pt x="6091714" y="263366"/>
                    <a:pt x="6090762" y="262414"/>
                    <a:pt x="6090762" y="262414"/>
                  </a:cubicBezTo>
                  <a:cubicBezTo>
                    <a:pt x="6091714" y="257651"/>
                    <a:pt x="6092667" y="251936"/>
                    <a:pt x="6093619" y="247174"/>
                  </a:cubicBezTo>
                  <a:close/>
                  <a:moveTo>
                    <a:pt x="6088856" y="269081"/>
                  </a:moveTo>
                  <a:cubicBezTo>
                    <a:pt x="6088856" y="269081"/>
                    <a:pt x="6088856" y="270034"/>
                    <a:pt x="6088856" y="270034"/>
                  </a:cubicBezTo>
                  <a:cubicBezTo>
                    <a:pt x="6088856" y="270034"/>
                    <a:pt x="6088856" y="270034"/>
                    <a:pt x="6088856" y="270034"/>
                  </a:cubicBezTo>
                  <a:cubicBezTo>
                    <a:pt x="6088856" y="270986"/>
                    <a:pt x="6087904" y="271939"/>
                    <a:pt x="6087904" y="272891"/>
                  </a:cubicBezTo>
                  <a:cubicBezTo>
                    <a:pt x="6088856" y="270986"/>
                    <a:pt x="6088856" y="270034"/>
                    <a:pt x="6088856" y="269081"/>
                  </a:cubicBezTo>
                  <a:close/>
                  <a:moveTo>
                    <a:pt x="6067901" y="369094"/>
                  </a:moveTo>
                  <a:cubicBezTo>
                    <a:pt x="6072664" y="358616"/>
                    <a:pt x="6076474" y="349091"/>
                    <a:pt x="6080284" y="339566"/>
                  </a:cubicBezTo>
                  <a:cubicBezTo>
                    <a:pt x="6082189" y="334804"/>
                    <a:pt x="6084094" y="330041"/>
                    <a:pt x="6085046" y="326231"/>
                  </a:cubicBezTo>
                  <a:cubicBezTo>
                    <a:pt x="6085999" y="321469"/>
                    <a:pt x="6087904" y="317659"/>
                    <a:pt x="6088856" y="313849"/>
                  </a:cubicBezTo>
                  <a:cubicBezTo>
                    <a:pt x="6090762" y="306229"/>
                    <a:pt x="6092667" y="299561"/>
                    <a:pt x="6093619" y="293846"/>
                  </a:cubicBezTo>
                  <a:cubicBezTo>
                    <a:pt x="6093619" y="293846"/>
                    <a:pt x="6093619" y="293846"/>
                    <a:pt x="6093619" y="293846"/>
                  </a:cubicBezTo>
                  <a:cubicBezTo>
                    <a:pt x="6094571" y="299561"/>
                    <a:pt x="6095524" y="305276"/>
                    <a:pt x="6096476" y="310991"/>
                  </a:cubicBezTo>
                  <a:cubicBezTo>
                    <a:pt x="6098381" y="319564"/>
                    <a:pt x="6098381" y="329089"/>
                    <a:pt x="6100287" y="339566"/>
                  </a:cubicBezTo>
                  <a:cubicBezTo>
                    <a:pt x="6100287" y="345281"/>
                    <a:pt x="6101239" y="350044"/>
                    <a:pt x="6101239" y="355759"/>
                  </a:cubicBezTo>
                  <a:cubicBezTo>
                    <a:pt x="6101239" y="355759"/>
                    <a:pt x="6101239" y="355759"/>
                    <a:pt x="6101239" y="355759"/>
                  </a:cubicBezTo>
                  <a:cubicBezTo>
                    <a:pt x="6101239" y="356711"/>
                    <a:pt x="6100287" y="358616"/>
                    <a:pt x="6100287" y="359569"/>
                  </a:cubicBezTo>
                  <a:cubicBezTo>
                    <a:pt x="6100287" y="355759"/>
                    <a:pt x="6099334" y="352901"/>
                    <a:pt x="6097429" y="350044"/>
                  </a:cubicBezTo>
                  <a:cubicBezTo>
                    <a:pt x="6096476" y="348139"/>
                    <a:pt x="6094571" y="347186"/>
                    <a:pt x="6093619" y="345281"/>
                  </a:cubicBezTo>
                  <a:cubicBezTo>
                    <a:pt x="6091714" y="344329"/>
                    <a:pt x="6089809" y="343376"/>
                    <a:pt x="6087904" y="342424"/>
                  </a:cubicBezTo>
                  <a:lnTo>
                    <a:pt x="6085999" y="341471"/>
                  </a:lnTo>
                  <a:lnTo>
                    <a:pt x="6085046" y="343376"/>
                  </a:lnTo>
                  <a:cubicBezTo>
                    <a:pt x="6082189" y="350996"/>
                    <a:pt x="6079331" y="357664"/>
                    <a:pt x="6076474" y="365284"/>
                  </a:cubicBezTo>
                  <a:cubicBezTo>
                    <a:pt x="6074569" y="371951"/>
                    <a:pt x="6071712" y="377666"/>
                    <a:pt x="6069806" y="384334"/>
                  </a:cubicBezTo>
                  <a:cubicBezTo>
                    <a:pt x="6068854" y="380524"/>
                    <a:pt x="6067901" y="376714"/>
                    <a:pt x="6065996" y="372904"/>
                  </a:cubicBezTo>
                  <a:cubicBezTo>
                    <a:pt x="6066949" y="371951"/>
                    <a:pt x="6067901" y="370999"/>
                    <a:pt x="6067901" y="369094"/>
                  </a:cubicBezTo>
                  <a:close/>
                  <a:moveTo>
                    <a:pt x="6035517" y="310039"/>
                  </a:moveTo>
                  <a:cubicBezTo>
                    <a:pt x="6035517" y="309086"/>
                    <a:pt x="6035517" y="309086"/>
                    <a:pt x="6035517" y="308134"/>
                  </a:cubicBezTo>
                  <a:cubicBezTo>
                    <a:pt x="6036469" y="312896"/>
                    <a:pt x="6038374" y="318611"/>
                    <a:pt x="6040279" y="324326"/>
                  </a:cubicBezTo>
                  <a:cubicBezTo>
                    <a:pt x="6041231" y="329089"/>
                    <a:pt x="6042184" y="333851"/>
                    <a:pt x="6044089" y="338614"/>
                  </a:cubicBezTo>
                  <a:cubicBezTo>
                    <a:pt x="6042184" y="344329"/>
                    <a:pt x="6040279" y="350044"/>
                    <a:pt x="6038374" y="355759"/>
                  </a:cubicBezTo>
                  <a:cubicBezTo>
                    <a:pt x="6036469" y="345281"/>
                    <a:pt x="6035517" y="336709"/>
                    <a:pt x="6033612" y="330041"/>
                  </a:cubicBezTo>
                  <a:cubicBezTo>
                    <a:pt x="6034564" y="323374"/>
                    <a:pt x="6034564" y="315754"/>
                    <a:pt x="6035517" y="310039"/>
                  </a:cubicBezTo>
                  <a:close/>
                  <a:moveTo>
                    <a:pt x="6012656" y="361474"/>
                  </a:moveTo>
                  <a:cubicBezTo>
                    <a:pt x="6012656" y="362426"/>
                    <a:pt x="6012656" y="363379"/>
                    <a:pt x="6012656" y="363379"/>
                  </a:cubicBezTo>
                  <a:cubicBezTo>
                    <a:pt x="6012656" y="362426"/>
                    <a:pt x="6012656" y="361474"/>
                    <a:pt x="6012656" y="359569"/>
                  </a:cubicBezTo>
                  <a:cubicBezTo>
                    <a:pt x="6012656" y="360521"/>
                    <a:pt x="6012656" y="360521"/>
                    <a:pt x="6012656" y="361474"/>
                  </a:cubicBezTo>
                  <a:close/>
                  <a:moveTo>
                    <a:pt x="6007894" y="351949"/>
                  </a:moveTo>
                  <a:cubicBezTo>
                    <a:pt x="6007894" y="351949"/>
                    <a:pt x="6007894" y="352901"/>
                    <a:pt x="6007894" y="352901"/>
                  </a:cubicBezTo>
                  <a:cubicBezTo>
                    <a:pt x="6007894" y="351949"/>
                    <a:pt x="6007894" y="351949"/>
                    <a:pt x="6007894" y="351949"/>
                  </a:cubicBezTo>
                  <a:cubicBezTo>
                    <a:pt x="6007894" y="350996"/>
                    <a:pt x="6007894" y="351949"/>
                    <a:pt x="6007894" y="351949"/>
                  </a:cubicBezTo>
                  <a:close/>
                  <a:moveTo>
                    <a:pt x="5976462" y="410051"/>
                  </a:moveTo>
                  <a:cubicBezTo>
                    <a:pt x="5975509" y="407194"/>
                    <a:pt x="5974556" y="404336"/>
                    <a:pt x="5973604" y="402431"/>
                  </a:cubicBezTo>
                  <a:cubicBezTo>
                    <a:pt x="5973604" y="401479"/>
                    <a:pt x="5972651" y="399574"/>
                    <a:pt x="5972651" y="398621"/>
                  </a:cubicBezTo>
                  <a:cubicBezTo>
                    <a:pt x="5972651" y="395764"/>
                    <a:pt x="5971699" y="392906"/>
                    <a:pt x="5971699" y="391001"/>
                  </a:cubicBezTo>
                  <a:cubicBezTo>
                    <a:pt x="5972651" y="389096"/>
                    <a:pt x="5972651" y="387191"/>
                    <a:pt x="5973604" y="386239"/>
                  </a:cubicBezTo>
                  <a:cubicBezTo>
                    <a:pt x="5975509" y="382429"/>
                    <a:pt x="5976462" y="378619"/>
                    <a:pt x="5977414" y="374809"/>
                  </a:cubicBezTo>
                  <a:cubicBezTo>
                    <a:pt x="5977414" y="385286"/>
                    <a:pt x="5976462" y="397669"/>
                    <a:pt x="5976462" y="410051"/>
                  </a:cubicBezTo>
                  <a:close/>
                  <a:moveTo>
                    <a:pt x="5976462" y="239554"/>
                  </a:moveTo>
                  <a:cubicBezTo>
                    <a:pt x="5977414" y="243364"/>
                    <a:pt x="5977414" y="246221"/>
                    <a:pt x="5978367" y="250031"/>
                  </a:cubicBezTo>
                  <a:cubicBezTo>
                    <a:pt x="5978367" y="251936"/>
                    <a:pt x="5979319" y="254794"/>
                    <a:pt x="5979319" y="256699"/>
                  </a:cubicBezTo>
                  <a:cubicBezTo>
                    <a:pt x="5977414" y="253841"/>
                    <a:pt x="5976462" y="250984"/>
                    <a:pt x="5974556" y="248126"/>
                  </a:cubicBezTo>
                  <a:cubicBezTo>
                    <a:pt x="5975509" y="245269"/>
                    <a:pt x="5975509" y="242411"/>
                    <a:pt x="5976462" y="239554"/>
                  </a:cubicBezTo>
                  <a:close/>
                  <a:moveTo>
                    <a:pt x="5965984" y="291941"/>
                  </a:moveTo>
                  <a:cubicBezTo>
                    <a:pt x="5965984" y="290036"/>
                    <a:pt x="5966937" y="288131"/>
                    <a:pt x="5966937" y="286226"/>
                  </a:cubicBezTo>
                  <a:cubicBezTo>
                    <a:pt x="5966937" y="285274"/>
                    <a:pt x="5967889" y="283369"/>
                    <a:pt x="5967889" y="282416"/>
                  </a:cubicBezTo>
                  <a:cubicBezTo>
                    <a:pt x="5968842" y="277654"/>
                    <a:pt x="5969794" y="273844"/>
                    <a:pt x="5970746" y="269081"/>
                  </a:cubicBezTo>
                  <a:cubicBezTo>
                    <a:pt x="5974556" y="278606"/>
                    <a:pt x="5979319" y="289084"/>
                    <a:pt x="5983129" y="298609"/>
                  </a:cubicBezTo>
                  <a:cubicBezTo>
                    <a:pt x="5982176" y="309086"/>
                    <a:pt x="5981224" y="319564"/>
                    <a:pt x="5980271" y="330994"/>
                  </a:cubicBezTo>
                  <a:cubicBezTo>
                    <a:pt x="5980271" y="330994"/>
                    <a:pt x="5980271" y="331946"/>
                    <a:pt x="5979319" y="331946"/>
                  </a:cubicBezTo>
                  <a:cubicBezTo>
                    <a:pt x="5977414" y="329089"/>
                    <a:pt x="5976462" y="328136"/>
                    <a:pt x="5976462" y="328136"/>
                  </a:cubicBezTo>
                  <a:cubicBezTo>
                    <a:pt x="5976462" y="328136"/>
                    <a:pt x="5977414" y="330041"/>
                    <a:pt x="5979319" y="332899"/>
                  </a:cubicBezTo>
                  <a:cubicBezTo>
                    <a:pt x="5977414" y="336709"/>
                    <a:pt x="5974556" y="341471"/>
                    <a:pt x="5972651" y="346234"/>
                  </a:cubicBezTo>
                  <a:cubicBezTo>
                    <a:pt x="5970746" y="349091"/>
                    <a:pt x="5969794" y="352901"/>
                    <a:pt x="5967889" y="355759"/>
                  </a:cubicBezTo>
                  <a:cubicBezTo>
                    <a:pt x="5967889" y="355759"/>
                    <a:pt x="5967889" y="355759"/>
                    <a:pt x="5967889" y="355759"/>
                  </a:cubicBezTo>
                  <a:cubicBezTo>
                    <a:pt x="5967889" y="353854"/>
                    <a:pt x="5967889" y="352901"/>
                    <a:pt x="5966937" y="351949"/>
                  </a:cubicBezTo>
                  <a:cubicBezTo>
                    <a:pt x="5965984" y="346234"/>
                    <a:pt x="5965984" y="339566"/>
                    <a:pt x="5965031" y="333851"/>
                  </a:cubicBezTo>
                  <a:cubicBezTo>
                    <a:pt x="5964079" y="321469"/>
                    <a:pt x="5964079" y="310039"/>
                    <a:pt x="5963126" y="299561"/>
                  </a:cubicBezTo>
                  <a:cubicBezTo>
                    <a:pt x="5964079" y="296704"/>
                    <a:pt x="5965031" y="294799"/>
                    <a:pt x="5965984" y="291941"/>
                  </a:cubicBezTo>
                  <a:close/>
                  <a:moveTo>
                    <a:pt x="5952649" y="385286"/>
                  </a:move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lose/>
                  <a:moveTo>
                    <a:pt x="5934551" y="339566"/>
                  </a:moveTo>
                  <a:cubicBezTo>
                    <a:pt x="5934551" y="337661"/>
                    <a:pt x="5933599" y="334804"/>
                    <a:pt x="5933599" y="332899"/>
                  </a:cubicBezTo>
                  <a:cubicBezTo>
                    <a:pt x="5933599" y="331946"/>
                    <a:pt x="5933599" y="331946"/>
                    <a:pt x="5933599" y="330994"/>
                  </a:cubicBezTo>
                  <a:cubicBezTo>
                    <a:pt x="5934551" y="332899"/>
                    <a:pt x="5934551" y="334804"/>
                    <a:pt x="5935504" y="336709"/>
                  </a:cubicBezTo>
                  <a:cubicBezTo>
                    <a:pt x="5935504" y="337661"/>
                    <a:pt x="5934551" y="338614"/>
                    <a:pt x="5934551" y="339566"/>
                  </a:cubicBezTo>
                  <a:close/>
                  <a:moveTo>
                    <a:pt x="5948839" y="371951"/>
                  </a:moveTo>
                  <a:cubicBezTo>
                    <a:pt x="5947887" y="374809"/>
                    <a:pt x="5946934" y="378619"/>
                    <a:pt x="5945981" y="382429"/>
                  </a:cubicBezTo>
                  <a:cubicBezTo>
                    <a:pt x="5945029" y="386239"/>
                    <a:pt x="5944076" y="389096"/>
                    <a:pt x="5943124" y="392906"/>
                  </a:cubicBezTo>
                  <a:cubicBezTo>
                    <a:pt x="5943124" y="387191"/>
                    <a:pt x="5943124" y="382429"/>
                    <a:pt x="5943124" y="378619"/>
                  </a:cubicBezTo>
                  <a:cubicBezTo>
                    <a:pt x="5943124" y="378619"/>
                    <a:pt x="5943124" y="378619"/>
                    <a:pt x="5943124" y="378619"/>
                  </a:cubicBezTo>
                  <a:cubicBezTo>
                    <a:pt x="5945029" y="373856"/>
                    <a:pt x="5945981" y="370046"/>
                    <a:pt x="5946934" y="365284"/>
                  </a:cubicBezTo>
                  <a:cubicBezTo>
                    <a:pt x="5946934" y="367189"/>
                    <a:pt x="5947887" y="370046"/>
                    <a:pt x="5948839" y="371951"/>
                  </a:cubicBezTo>
                  <a:close/>
                  <a:moveTo>
                    <a:pt x="5930742" y="234791"/>
                  </a:moveTo>
                  <a:cubicBezTo>
                    <a:pt x="5933599" y="245269"/>
                    <a:pt x="5935504" y="256699"/>
                    <a:pt x="5938362" y="269081"/>
                  </a:cubicBezTo>
                  <a:cubicBezTo>
                    <a:pt x="5941219" y="280511"/>
                    <a:pt x="5942171" y="293846"/>
                    <a:pt x="5945029" y="307181"/>
                  </a:cubicBezTo>
                  <a:cubicBezTo>
                    <a:pt x="5943124" y="312896"/>
                    <a:pt x="5941219" y="317659"/>
                    <a:pt x="5940267" y="323374"/>
                  </a:cubicBezTo>
                  <a:cubicBezTo>
                    <a:pt x="5940267" y="323374"/>
                    <a:pt x="5940267" y="324326"/>
                    <a:pt x="5940267" y="324326"/>
                  </a:cubicBezTo>
                  <a:cubicBezTo>
                    <a:pt x="5937409" y="318611"/>
                    <a:pt x="5934551" y="312896"/>
                    <a:pt x="5931694" y="307181"/>
                  </a:cubicBezTo>
                  <a:cubicBezTo>
                    <a:pt x="5930742" y="299561"/>
                    <a:pt x="5929789" y="291941"/>
                    <a:pt x="5928837" y="284321"/>
                  </a:cubicBezTo>
                  <a:cubicBezTo>
                    <a:pt x="5927884" y="277654"/>
                    <a:pt x="5927884" y="271939"/>
                    <a:pt x="5926931" y="266224"/>
                  </a:cubicBezTo>
                  <a:cubicBezTo>
                    <a:pt x="5928837" y="261461"/>
                    <a:pt x="5929789" y="259556"/>
                    <a:pt x="5929789" y="259556"/>
                  </a:cubicBezTo>
                  <a:cubicBezTo>
                    <a:pt x="5929789" y="259556"/>
                    <a:pt x="5928837" y="261461"/>
                    <a:pt x="5926931" y="264319"/>
                  </a:cubicBezTo>
                  <a:cubicBezTo>
                    <a:pt x="5925979" y="257651"/>
                    <a:pt x="5925026" y="251936"/>
                    <a:pt x="5925026" y="245269"/>
                  </a:cubicBezTo>
                  <a:cubicBezTo>
                    <a:pt x="5925979" y="241459"/>
                    <a:pt x="5926931" y="237649"/>
                    <a:pt x="5926931" y="233839"/>
                  </a:cubicBezTo>
                  <a:cubicBezTo>
                    <a:pt x="5927884" y="230981"/>
                    <a:pt x="5927884" y="228124"/>
                    <a:pt x="5928837" y="226219"/>
                  </a:cubicBezTo>
                  <a:cubicBezTo>
                    <a:pt x="5928837" y="229076"/>
                    <a:pt x="5929789" y="231934"/>
                    <a:pt x="5930742" y="234791"/>
                  </a:cubicBezTo>
                  <a:close/>
                  <a:moveTo>
                    <a:pt x="5923121" y="209074"/>
                  </a:moveTo>
                  <a:cubicBezTo>
                    <a:pt x="5924074" y="212884"/>
                    <a:pt x="5925979" y="217646"/>
                    <a:pt x="5926931" y="222409"/>
                  </a:cubicBezTo>
                  <a:cubicBezTo>
                    <a:pt x="5925026" y="225266"/>
                    <a:pt x="5924074" y="229076"/>
                    <a:pt x="5922169" y="232886"/>
                  </a:cubicBezTo>
                  <a:cubicBezTo>
                    <a:pt x="5921217" y="223361"/>
                    <a:pt x="5920264" y="214789"/>
                    <a:pt x="5919312" y="206216"/>
                  </a:cubicBezTo>
                  <a:cubicBezTo>
                    <a:pt x="5919312" y="201454"/>
                    <a:pt x="5918359" y="197644"/>
                    <a:pt x="5918359" y="193834"/>
                  </a:cubicBezTo>
                  <a:cubicBezTo>
                    <a:pt x="5920264" y="197644"/>
                    <a:pt x="5921217" y="202406"/>
                    <a:pt x="5923121" y="209074"/>
                  </a:cubicBezTo>
                  <a:close/>
                  <a:moveTo>
                    <a:pt x="5901214" y="244316"/>
                  </a:moveTo>
                  <a:cubicBezTo>
                    <a:pt x="5901214" y="247174"/>
                    <a:pt x="5901214" y="251936"/>
                    <a:pt x="5901214" y="258604"/>
                  </a:cubicBezTo>
                  <a:cubicBezTo>
                    <a:pt x="5901214" y="264319"/>
                    <a:pt x="5901214" y="270986"/>
                    <a:pt x="5902167" y="278606"/>
                  </a:cubicBezTo>
                  <a:cubicBezTo>
                    <a:pt x="5902167" y="286226"/>
                    <a:pt x="5903119" y="293846"/>
                    <a:pt x="5904071" y="302419"/>
                  </a:cubicBezTo>
                  <a:cubicBezTo>
                    <a:pt x="5903119" y="304324"/>
                    <a:pt x="5901214" y="307181"/>
                    <a:pt x="5900262" y="310039"/>
                  </a:cubicBezTo>
                  <a:cubicBezTo>
                    <a:pt x="5898356" y="300514"/>
                    <a:pt x="5896451" y="291941"/>
                    <a:pt x="5895499" y="284321"/>
                  </a:cubicBezTo>
                  <a:cubicBezTo>
                    <a:pt x="5897404" y="264319"/>
                    <a:pt x="5900262" y="250984"/>
                    <a:pt x="5901214" y="244316"/>
                  </a:cubicBezTo>
                  <a:close/>
                  <a:moveTo>
                    <a:pt x="5903119" y="324326"/>
                  </a:moveTo>
                  <a:cubicBezTo>
                    <a:pt x="5903119" y="325279"/>
                    <a:pt x="5903119" y="327184"/>
                    <a:pt x="5903119" y="328136"/>
                  </a:cubicBezTo>
                  <a:cubicBezTo>
                    <a:pt x="5903119" y="327184"/>
                    <a:pt x="5903119" y="326231"/>
                    <a:pt x="5902167" y="325279"/>
                  </a:cubicBezTo>
                  <a:cubicBezTo>
                    <a:pt x="5903119" y="325279"/>
                    <a:pt x="5903119" y="324326"/>
                    <a:pt x="5903119" y="324326"/>
                  </a:cubicBezTo>
                  <a:close/>
                  <a:moveTo>
                    <a:pt x="5892642" y="348139"/>
                  </a:moveTo>
                  <a:cubicBezTo>
                    <a:pt x="5892642" y="350044"/>
                    <a:pt x="5892642" y="350996"/>
                    <a:pt x="5893594" y="352901"/>
                  </a:cubicBezTo>
                  <a:cubicBezTo>
                    <a:pt x="5893594" y="353854"/>
                    <a:pt x="5893594" y="354806"/>
                    <a:pt x="5893594" y="355759"/>
                  </a:cubicBezTo>
                  <a:cubicBezTo>
                    <a:pt x="5892642" y="353854"/>
                    <a:pt x="5892642" y="351949"/>
                    <a:pt x="5891689" y="350996"/>
                  </a:cubicBezTo>
                  <a:cubicBezTo>
                    <a:pt x="5892642" y="350044"/>
                    <a:pt x="5892642" y="349091"/>
                    <a:pt x="5892642" y="348139"/>
                  </a:cubicBezTo>
                  <a:close/>
                  <a:moveTo>
                    <a:pt x="5893594" y="373856"/>
                  </a:moveTo>
                  <a:cubicBezTo>
                    <a:pt x="5895499" y="379571"/>
                    <a:pt x="5897404" y="385286"/>
                    <a:pt x="5898356" y="391954"/>
                  </a:cubicBezTo>
                  <a:cubicBezTo>
                    <a:pt x="5899309" y="396716"/>
                    <a:pt x="5901214" y="402431"/>
                    <a:pt x="5902167" y="408146"/>
                  </a:cubicBezTo>
                  <a:cubicBezTo>
                    <a:pt x="5903119" y="411004"/>
                    <a:pt x="5903119" y="414814"/>
                    <a:pt x="5904071" y="417671"/>
                  </a:cubicBezTo>
                  <a:cubicBezTo>
                    <a:pt x="5904071" y="417671"/>
                    <a:pt x="5904071" y="417671"/>
                    <a:pt x="5904071" y="417671"/>
                  </a:cubicBezTo>
                  <a:cubicBezTo>
                    <a:pt x="5899309" y="407194"/>
                    <a:pt x="5895499" y="397669"/>
                    <a:pt x="5890737" y="387191"/>
                  </a:cubicBezTo>
                  <a:cubicBezTo>
                    <a:pt x="5889784" y="386239"/>
                    <a:pt x="5889784" y="385286"/>
                    <a:pt x="5888831" y="383381"/>
                  </a:cubicBezTo>
                  <a:lnTo>
                    <a:pt x="5887879" y="357664"/>
                  </a:lnTo>
                  <a:cubicBezTo>
                    <a:pt x="5887879" y="357664"/>
                    <a:pt x="5887879" y="356711"/>
                    <a:pt x="5888831" y="356711"/>
                  </a:cubicBezTo>
                  <a:cubicBezTo>
                    <a:pt x="5889784" y="363379"/>
                    <a:pt x="5891689" y="368141"/>
                    <a:pt x="5893594" y="373856"/>
                  </a:cubicBezTo>
                  <a:close/>
                  <a:moveTo>
                    <a:pt x="5886926" y="321469"/>
                  </a:moveTo>
                  <a:cubicBezTo>
                    <a:pt x="5887879" y="317659"/>
                    <a:pt x="5887879" y="314801"/>
                    <a:pt x="5888831" y="311944"/>
                  </a:cubicBezTo>
                  <a:cubicBezTo>
                    <a:pt x="5888831" y="312896"/>
                    <a:pt x="5888831" y="313849"/>
                    <a:pt x="5888831" y="314801"/>
                  </a:cubicBezTo>
                  <a:cubicBezTo>
                    <a:pt x="5888831" y="318611"/>
                    <a:pt x="5889784" y="322421"/>
                    <a:pt x="5889784" y="326231"/>
                  </a:cubicBezTo>
                  <a:cubicBezTo>
                    <a:pt x="5888831" y="328136"/>
                    <a:pt x="5887879" y="330041"/>
                    <a:pt x="5885974" y="332899"/>
                  </a:cubicBezTo>
                  <a:cubicBezTo>
                    <a:pt x="5885974" y="330041"/>
                    <a:pt x="5885974" y="327184"/>
                    <a:pt x="5885974" y="325279"/>
                  </a:cubicBezTo>
                  <a:cubicBezTo>
                    <a:pt x="5885974" y="323374"/>
                    <a:pt x="5886926" y="322421"/>
                    <a:pt x="5886926" y="321469"/>
                  </a:cubicBezTo>
                  <a:close/>
                  <a:moveTo>
                    <a:pt x="5858351" y="279559"/>
                  </a:moveTo>
                  <a:cubicBezTo>
                    <a:pt x="5858351" y="281464"/>
                    <a:pt x="5858351" y="282416"/>
                    <a:pt x="5858351" y="284321"/>
                  </a:cubicBezTo>
                  <a:cubicBezTo>
                    <a:pt x="5858351" y="284321"/>
                    <a:pt x="5858351" y="285274"/>
                    <a:pt x="5858351" y="285274"/>
                  </a:cubicBezTo>
                  <a:cubicBezTo>
                    <a:pt x="5858351" y="284321"/>
                    <a:pt x="5857399" y="283369"/>
                    <a:pt x="5857399" y="281464"/>
                  </a:cubicBezTo>
                  <a:cubicBezTo>
                    <a:pt x="5857399" y="281464"/>
                    <a:pt x="5857399" y="280511"/>
                    <a:pt x="5858351" y="279559"/>
                  </a:cubicBezTo>
                  <a:close/>
                  <a:moveTo>
                    <a:pt x="5841206" y="264319"/>
                  </a:moveTo>
                  <a:cubicBezTo>
                    <a:pt x="5841206" y="266224"/>
                    <a:pt x="5840254" y="268129"/>
                    <a:pt x="5840254" y="270034"/>
                  </a:cubicBezTo>
                  <a:cubicBezTo>
                    <a:pt x="5840254" y="272891"/>
                    <a:pt x="5839301" y="274796"/>
                    <a:pt x="5839301" y="277654"/>
                  </a:cubicBezTo>
                  <a:cubicBezTo>
                    <a:pt x="5839301" y="275749"/>
                    <a:pt x="5838349" y="273844"/>
                    <a:pt x="5838349" y="271939"/>
                  </a:cubicBezTo>
                  <a:cubicBezTo>
                    <a:pt x="5840254" y="269081"/>
                    <a:pt x="5840254" y="267176"/>
                    <a:pt x="5841206" y="264319"/>
                  </a:cubicBezTo>
                  <a:close/>
                  <a:moveTo>
                    <a:pt x="5828824" y="305276"/>
                  </a:moveTo>
                  <a:cubicBezTo>
                    <a:pt x="5827871" y="306229"/>
                    <a:pt x="5827871" y="307181"/>
                    <a:pt x="5826919" y="308134"/>
                  </a:cubicBezTo>
                  <a:cubicBezTo>
                    <a:pt x="5826919" y="307181"/>
                    <a:pt x="5826919" y="307181"/>
                    <a:pt x="5826919" y="306229"/>
                  </a:cubicBezTo>
                  <a:cubicBezTo>
                    <a:pt x="5827871" y="304324"/>
                    <a:pt x="5828824" y="301466"/>
                    <a:pt x="5829776" y="299561"/>
                  </a:cubicBezTo>
                  <a:cubicBezTo>
                    <a:pt x="5828824" y="302419"/>
                    <a:pt x="5828824" y="303371"/>
                    <a:pt x="5828824" y="305276"/>
                  </a:cubicBezTo>
                  <a:close/>
                  <a:moveTo>
                    <a:pt x="5823109" y="259556"/>
                  </a:moveTo>
                  <a:cubicBezTo>
                    <a:pt x="5824062" y="262414"/>
                    <a:pt x="5825967" y="266224"/>
                    <a:pt x="5827871" y="270986"/>
                  </a:cubicBezTo>
                  <a:cubicBezTo>
                    <a:pt x="5827871" y="271939"/>
                    <a:pt x="5828824" y="272891"/>
                    <a:pt x="5828824" y="273844"/>
                  </a:cubicBezTo>
                  <a:cubicBezTo>
                    <a:pt x="5828824" y="277654"/>
                    <a:pt x="5828824" y="281464"/>
                    <a:pt x="5828824" y="286226"/>
                  </a:cubicBezTo>
                  <a:cubicBezTo>
                    <a:pt x="5826919" y="289084"/>
                    <a:pt x="5825967" y="291941"/>
                    <a:pt x="5824062" y="295751"/>
                  </a:cubicBezTo>
                  <a:lnTo>
                    <a:pt x="5824062" y="294799"/>
                  </a:lnTo>
                  <a:lnTo>
                    <a:pt x="5823109" y="267176"/>
                  </a:lnTo>
                  <a:lnTo>
                    <a:pt x="5823109" y="259556"/>
                  </a:lnTo>
                  <a:close/>
                  <a:moveTo>
                    <a:pt x="5813584" y="252889"/>
                  </a:moveTo>
                  <a:cubicBezTo>
                    <a:pt x="5813584" y="254794"/>
                    <a:pt x="5812631" y="256699"/>
                    <a:pt x="5812631" y="258604"/>
                  </a:cubicBezTo>
                  <a:cubicBezTo>
                    <a:pt x="5811679" y="256699"/>
                    <a:pt x="5811679" y="255746"/>
                    <a:pt x="5811679" y="255746"/>
                  </a:cubicBezTo>
                  <a:cubicBezTo>
                    <a:pt x="5811679" y="255746"/>
                    <a:pt x="5811679" y="258604"/>
                    <a:pt x="5811679" y="262414"/>
                  </a:cubicBezTo>
                  <a:cubicBezTo>
                    <a:pt x="5811679" y="264319"/>
                    <a:pt x="5810726" y="265271"/>
                    <a:pt x="5810726" y="267176"/>
                  </a:cubicBezTo>
                  <a:cubicBezTo>
                    <a:pt x="5809774" y="276701"/>
                    <a:pt x="5808821" y="285274"/>
                    <a:pt x="5808821" y="294799"/>
                  </a:cubicBezTo>
                  <a:lnTo>
                    <a:pt x="5808821" y="304324"/>
                  </a:lnTo>
                  <a:lnTo>
                    <a:pt x="5807869" y="300514"/>
                  </a:lnTo>
                  <a:cubicBezTo>
                    <a:pt x="5808821" y="286226"/>
                    <a:pt x="5807869" y="273844"/>
                    <a:pt x="5806917" y="264319"/>
                  </a:cubicBezTo>
                  <a:cubicBezTo>
                    <a:pt x="5806917" y="263366"/>
                    <a:pt x="5806917" y="263366"/>
                    <a:pt x="5806917" y="262414"/>
                  </a:cubicBezTo>
                  <a:cubicBezTo>
                    <a:pt x="5809774" y="258604"/>
                    <a:pt x="5812631" y="254794"/>
                    <a:pt x="5813584" y="252889"/>
                  </a:cubicBezTo>
                  <a:close/>
                  <a:moveTo>
                    <a:pt x="5804059" y="268129"/>
                  </a:moveTo>
                  <a:cubicBezTo>
                    <a:pt x="5804059" y="268129"/>
                    <a:pt x="5804059" y="269081"/>
                    <a:pt x="5804059" y="269081"/>
                  </a:cubicBezTo>
                  <a:lnTo>
                    <a:pt x="5804059" y="268129"/>
                  </a:lnTo>
                  <a:cubicBezTo>
                    <a:pt x="5804059" y="268129"/>
                    <a:pt x="5804059" y="268129"/>
                    <a:pt x="5804059" y="268129"/>
                  </a:cubicBezTo>
                  <a:close/>
                  <a:moveTo>
                    <a:pt x="5799296" y="164306"/>
                  </a:moveTo>
                  <a:cubicBezTo>
                    <a:pt x="5800249" y="165259"/>
                    <a:pt x="5801201" y="165259"/>
                    <a:pt x="5802154" y="166211"/>
                  </a:cubicBezTo>
                  <a:cubicBezTo>
                    <a:pt x="5800249" y="170021"/>
                    <a:pt x="5798344" y="172879"/>
                    <a:pt x="5796439" y="176689"/>
                  </a:cubicBezTo>
                  <a:lnTo>
                    <a:pt x="5796439" y="163354"/>
                  </a:lnTo>
                  <a:cubicBezTo>
                    <a:pt x="5797392" y="163354"/>
                    <a:pt x="5798344" y="163354"/>
                    <a:pt x="5799296" y="164306"/>
                  </a:cubicBezTo>
                  <a:close/>
                  <a:moveTo>
                    <a:pt x="5770721" y="386239"/>
                  </a:moveTo>
                  <a:cubicBezTo>
                    <a:pt x="5770721" y="385286"/>
                    <a:pt x="5770721" y="384334"/>
                    <a:pt x="5770721" y="383381"/>
                  </a:cubicBezTo>
                  <a:cubicBezTo>
                    <a:pt x="5770721" y="383381"/>
                    <a:pt x="5770721" y="382429"/>
                    <a:pt x="5770721" y="382429"/>
                  </a:cubicBezTo>
                  <a:cubicBezTo>
                    <a:pt x="5770721" y="384334"/>
                    <a:pt x="5770721" y="385286"/>
                    <a:pt x="5771674" y="387191"/>
                  </a:cubicBezTo>
                  <a:cubicBezTo>
                    <a:pt x="5771674" y="386239"/>
                    <a:pt x="5771674" y="386239"/>
                    <a:pt x="5770721" y="386239"/>
                  </a:cubicBezTo>
                  <a:close/>
                  <a:moveTo>
                    <a:pt x="5782151" y="253841"/>
                  </a:moveTo>
                  <a:cubicBezTo>
                    <a:pt x="5781199" y="254794"/>
                    <a:pt x="5781199" y="256699"/>
                    <a:pt x="5780246" y="258604"/>
                  </a:cubicBezTo>
                  <a:cubicBezTo>
                    <a:pt x="5779294" y="261461"/>
                    <a:pt x="5778342" y="264319"/>
                    <a:pt x="5777389" y="267176"/>
                  </a:cubicBezTo>
                  <a:cubicBezTo>
                    <a:pt x="5776437" y="270034"/>
                    <a:pt x="5775484" y="272891"/>
                    <a:pt x="5773579" y="275749"/>
                  </a:cubicBezTo>
                  <a:cubicBezTo>
                    <a:pt x="5773579" y="274796"/>
                    <a:pt x="5772626" y="274796"/>
                    <a:pt x="5772626" y="273844"/>
                  </a:cubicBezTo>
                  <a:cubicBezTo>
                    <a:pt x="5772626" y="273844"/>
                    <a:pt x="5772626" y="272891"/>
                    <a:pt x="5771674" y="272891"/>
                  </a:cubicBezTo>
                  <a:cubicBezTo>
                    <a:pt x="5777389" y="256699"/>
                    <a:pt x="5781199" y="246221"/>
                    <a:pt x="5783104" y="241459"/>
                  </a:cubicBezTo>
                  <a:cubicBezTo>
                    <a:pt x="5783104" y="245269"/>
                    <a:pt x="5783104" y="250031"/>
                    <a:pt x="5782151" y="253841"/>
                  </a:cubicBezTo>
                  <a:close/>
                  <a:moveTo>
                    <a:pt x="5785962" y="221456"/>
                  </a:moveTo>
                  <a:cubicBezTo>
                    <a:pt x="5785009" y="227171"/>
                    <a:pt x="5785009" y="232886"/>
                    <a:pt x="5784056" y="239554"/>
                  </a:cubicBezTo>
                  <a:cubicBezTo>
                    <a:pt x="5784056" y="239554"/>
                    <a:pt x="5784056" y="240506"/>
                    <a:pt x="5784056" y="240506"/>
                  </a:cubicBezTo>
                  <a:cubicBezTo>
                    <a:pt x="5782151" y="244316"/>
                    <a:pt x="5777389" y="253841"/>
                    <a:pt x="5770721" y="267176"/>
                  </a:cubicBezTo>
                  <a:cubicBezTo>
                    <a:pt x="5770721" y="265271"/>
                    <a:pt x="5769769" y="263366"/>
                    <a:pt x="5769769" y="261461"/>
                  </a:cubicBezTo>
                  <a:cubicBezTo>
                    <a:pt x="5769769" y="260509"/>
                    <a:pt x="5769769" y="259556"/>
                    <a:pt x="5769769" y="258604"/>
                  </a:cubicBezTo>
                  <a:cubicBezTo>
                    <a:pt x="5775484" y="246221"/>
                    <a:pt x="5781199" y="233839"/>
                    <a:pt x="5785962" y="221456"/>
                  </a:cubicBezTo>
                  <a:close/>
                  <a:moveTo>
                    <a:pt x="5754529" y="333851"/>
                  </a:moveTo>
                  <a:cubicBezTo>
                    <a:pt x="5751671" y="338614"/>
                    <a:pt x="5749767" y="343376"/>
                    <a:pt x="5746909" y="348139"/>
                  </a:cubicBezTo>
                  <a:cubicBezTo>
                    <a:pt x="5746909" y="347186"/>
                    <a:pt x="5745956" y="347186"/>
                    <a:pt x="5745956" y="346234"/>
                  </a:cubicBezTo>
                  <a:cubicBezTo>
                    <a:pt x="5748814" y="337661"/>
                    <a:pt x="5751671" y="330041"/>
                    <a:pt x="5754529" y="322421"/>
                  </a:cubicBezTo>
                  <a:cubicBezTo>
                    <a:pt x="5754529" y="325279"/>
                    <a:pt x="5754529" y="329089"/>
                    <a:pt x="5754529" y="333851"/>
                  </a:cubicBezTo>
                  <a:cubicBezTo>
                    <a:pt x="5754529" y="333851"/>
                    <a:pt x="5754529" y="333851"/>
                    <a:pt x="5754529" y="333851"/>
                  </a:cubicBezTo>
                  <a:close/>
                  <a:moveTo>
                    <a:pt x="5762149" y="302419"/>
                  </a:moveTo>
                  <a:cubicBezTo>
                    <a:pt x="5762149" y="303371"/>
                    <a:pt x="5762149" y="303371"/>
                    <a:pt x="5762149" y="302419"/>
                  </a:cubicBezTo>
                  <a:cubicBezTo>
                    <a:pt x="5762149" y="303371"/>
                    <a:pt x="5761196" y="303371"/>
                    <a:pt x="5762149" y="302419"/>
                  </a:cubicBezTo>
                  <a:cubicBezTo>
                    <a:pt x="5761196" y="303371"/>
                    <a:pt x="5761196" y="303371"/>
                    <a:pt x="5762149" y="302419"/>
                  </a:cubicBezTo>
                  <a:close/>
                  <a:moveTo>
                    <a:pt x="5761196" y="304324"/>
                  </a:moveTo>
                  <a:cubicBezTo>
                    <a:pt x="5761196" y="304324"/>
                    <a:pt x="5761196" y="305276"/>
                    <a:pt x="5762149" y="305276"/>
                  </a:cubicBezTo>
                  <a:cubicBezTo>
                    <a:pt x="5762149" y="306229"/>
                    <a:pt x="5762149" y="307181"/>
                    <a:pt x="5762149" y="308134"/>
                  </a:cubicBezTo>
                  <a:cubicBezTo>
                    <a:pt x="5762149" y="309086"/>
                    <a:pt x="5762149" y="309086"/>
                    <a:pt x="5762149" y="310039"/>
                  </a:cubicBezTo>
                  <a:cubicBezTo>
                    <a:pt x="5761196" y="313849"/>
                    <a:pt x="5760244" y="316706"/>
                    <a:pt x="5759292" y="320516"/>
                  </a:cubicBezTo>
                  <a:cubicBezTo>
                    <a:pt x="5758339" y="323374"/>
                    <a:pt x="5758339" y="325279"/>
                    <a:pt x="5757387" y="328136"/>
                  </a:cubicBezTo>
                  <a:cubicBezTo>
                    <a:pt x="5756434" y="324326"/>
                    <a:pt x="5755481" y="321469"/>
                    <a:pt x="5755481" y="320516"/>
                  </a:cubicBezTo>
                  <a:cubicBezTo>
                    <a:pt x="5757387" y="314801"/>
                    <a:pt x="5759292" y="309086"/>
                    <a:pt x="5761196" y="304324"/>
                  </a:cubicBezTo>
                  <a:close/>
                  <a:moveTo>
                    <a:pt x="5760244" y="289084"/>
                  </a:moveTo>
                  <a:cubicBezTo>
                    <a:pt x="5760244" y="290036"/>
                    <a:pt x="5759292" y="290036"/>
                    <a:pt x="5759292" y="290989"/>
                  </a:cubicBezTo>
                  <a:cubicBezTo>
                    <a:pt x="5757387" y="293846"/>
                    <a:pt x="5754529" y="297656"/>
                    <a:pt x="5751671" y="301466"/>
                  </a:cubicBezTo>
                  <a:cubicBezTo>
                    <a:pt x="5750719" y="302419"/>
                    <a:pt x="5749767" y="304324"/>
                    <a:pt x="5748814" y="305276"/>
                  </a:cubicBezTo>
                  <a:cubicBezTo>
                    <a:pt x="5752624" y="296704"/>
                    <a:pt x="5755481" y="288131"/>
                    <a:pt x="5759292" y="280511"/>
                  </a:cubicBezTo>
                  <a:cubicBezTo>
                    <a:pt x="5760244" y="284321"/>
                    <a:pt x="5760244" y="286226"/>
                    <a:pt x="5760244" y="289084"/>
                  </a:cubicBezTo>
                  <a:close/>
                  <a:moveTo>
                    <a:pt x="5756434" y="227171"/>
                  </a:moveTo>
                  <a:cubicBezTo>
                    <a:pt x="5756434" y="231934"/>
                    <a:pt x="5756434" y="237649"/>
                    <a:pt x="5756434" y="243364"/>
                  </a:cubicBezTo>
                  <a:cubicBezTo>
                    <a:pt x="5756434" y="246221"/>
                    <a:pt x="5756434" y="248126"/>
                    <a:pt x="5757387" y="250984"/>
                  </a:cubicBezTo>
                  <a:cubicBezTo>
                    <a:pt x="5756434" y="253841"/>
                    <a:pt x="5754529" y="256699"/>
                    <a:pt x="5753576" y="259556"/>
                  </a:cubicBezTo>
                  <a:cubicBezTo>
                    <a:pt x="5749767" y="268129"/>
                    <a:pt x="5745004" y="276701"/>
                    <a:pt x="5741194" y="285274"/>
                  </a:cubicBezTo>
                  <a:cubicBezTo>
                    <a:pt x="5746909" y="262414"/>
                    <a:pt x="5752624" y="243364"/>
                    <a:pt x="5756434" y="227171"/>
                  </a:cubicBezTo>
                  <a:close/>
                  <a:moveTo>
                    <a:pt x="5676424" y="184309"/>
                  </a:moveTo>
                  <a:cubicBezTo>
                    <a:pt x="5676424" y="188119"/>
                    <a:pt x="5676424" y="192881"/>
                    <a:pt x="5676424" y="198596"/>
                  </a:cubicBezTo>
                  <a:cubicBezTo>
                    <a:pt x="5676424" y="206216"/>
                    <a:pt x="5676424" y="216694"/>
                    <a:pt x="5676424" y="228124"/>
                  </a:cubicBezTo>
                  <a:cubicBezTo>
                    <a:pt x="5676424" y="233839"/>
                    <a:pt x="5676424" y="239554"/>
                    <a:pt x="5676424" y="246221"/>
                  </a:cubicBezTo>
                  <a:cubicBezTo>
                    <a:pt x="5676424" y="252889"/>
                    <a:pt x="5677376" y="259556"/>
                    <a:pt x="5677376" y="266224"/>
                  </a:cubicBezTo>
                  <a:cubicBezTo>
                    <a:pt x="5677376" y="270034"/>
                    <a:pt x="5677376" y="273844"/>
                    <a:pt x="5678329" y="276701"/>
                  </a:cubicBezTo>
                  <a:cubicBezTo>
                    <a:pt x="5678329" y="276701"/>
                    <a:pt x="5678329" y="276701"/>
                    <a:pt x="5678329" y="276701"/>
                  </a:cubicBezTo>
                  <a:cubicBezTo>
                    <a:pt x="5677376" y="270986"/>
                    <a:pt x="5676424" y="265271"/>
                    <a:pt x="5675471" y="259556"/>
                  </a:cubicBezTo>
                  <a:cubicBezTo>
                    <a:pt x="5674519" y="253841"/>
                    <a:pt x="5673567" y="248126"/>
                    <a:pt x="5672614" y="242411"/>
                  </a:cubicBezTo>
                  <a:cubicBezTo>
                    <a:pt x="5671662" y="235744"/>
                    <a:pt x="5670709" y="229076"/>
                    <a:pt x="5669756" y="223361"/>
                  </a:cubicBezTo>
                  <a:cubicBezTo>
                    <a:pt x="5669756" y="221456"/>
                    <a:pt x="5668804" y="218599"/>
                    <a:pt x="5668804" y="216694"/>
                  </a:cubicBezTo>
                  <a:cubicBezTo>
                    <a:pt x="5671662" y="202406"/>
                    <a:pt x="5674519" y="190976"/>
                    <a:pt x="5676424" y="184309"/>
                  </a:cubicBezTo>
                  <a:close/>
                  <a:moveTo>
                    <a:pt x="5652612" y="263366"/>
                  </a:moveTo>
                  <a:cubicBezTo>
                    <a:pt x="5652612" y="262414"/>
                    <a:pt x="5652612" y="262414"/>
                    <a:pt x="5653564" y="261461"/>
                  </a:cubicBezTo>
                  <a:cubicBezTo>
                    <a:pt x="5654517" y="262414"/>
                    <a:pt x="5654517" y="263366"/>
                    <a:pt x="5655469" y="264319"/>
                  </a:cubicBezTo>
                  <a:cubicBezTo>
                    <a:pt x="5655469" y="265271"/>
                    <a:pt x="5655469" y="266224"/>
                    <a:pt x="5655469" y="268129"/>
                  </a:cubicBezTo>
                  <a:cubicBezTo>
                    <a:pt x="5656421" y="273844"/>
                    <a:pt x="5656421" y="279559"/>
                    <a:pt x="5657374" y="286226"/>
                  </a:cubicBezTo>
                  <a:cubicBezTo>
                    <a:pt x="5655469" y="280511"/>
                    <a:pt x="5654517" y="274796"/>
                    <a:pt x="5652612" y="269081"/>
                  </a:cubicBezTo>
                  <a:cubicBezTo>
                    <a:pt x="5652612" y="268129"/>
                    <a:pt x="5652612" y="268129"/>
                    <a:pt x="5651659" y="267176"/>
                  </a:cubicBezTo>
                  <a:cubicBezTo>
                    <a:pt x="5652612" y="265271"/>
                    <a:pt x="5652612" y="264319"/>
                    <a:pt x="5652612" y="263366"/>
                  </a:cubicBezTo>
                  <a:close/>
                  <a:moveTo>
                    <a:pt x="5650706" y="205264"/>
                  </a:moveTo>
                  <a:cubicBezTo>
                    <a:pt x="5650706" y="208121"/>
                    <a:pt x="5650706" y="210979"/>
                    <a:pt x="5651659" y="212884"/>
                  </a:cubicBezTo>
                  <a:cubicBezTo>
                    <a:pt x="5650706" y="210979"/>
                    <a:pt x="5649754" y="209074"/>
                    <a:pt x="5649754" y="207169"/>
                  </a:cubicBezTo>
                  <a:cubicBezTo>
                    <a:pt x="5649754" y="206216"/>
                    <a:pt x="5649754" y="205264"/>
                    <a:pt x="5650706" y="205264"/>
                  </a:cubicBezTo>
                  <a:close/>
                  <a:moveTo>
                    <a:pt x="5647849" y="209074"/>
                  </a:moveTo>
                  <a:cubicBezTo>
                    <a:pt x="5647849" y="211931"/>
                    <a:pt x="5648801" y="215741"/>
                    <a:pt x="5649754" y="219551"/>
                  </a:cubicBezTo>
                  <a:cubicBezTo>
                    <a:pt x="5650706" y="224314"/>
                    <a:pt x="5650706" y="230029"/>
                    <a:pt x="5651659" y="235744"/>
                  </a:cubicBezTo>
                  <a:cubicBezTo>
                    <a:pt x="5651659" y="235744"/>
                    <a:pt x="5651659" y="235744"/>
                    <a:pt x="5651659" y="236696"/>
                  </a:cubicBezTo>
                  <a:cubicBezTo>
                    <a:pt x="5649754" y="233839"/>
                    <a:pt x="5647849" y="230981"/>
                    <a:pt x="5645944" y="228124"/>
                  </a:cubicBezTo>
                  <a:cubicBezTo>
                    <a:pt x="5644992" y="224314"/>
                    <a:pt x="5644992" y="220504"/>
                    <a:pt x="5644039" y="216694"/>
                  </a:cubicBezTo>
                  <a:cubicBezTo>
                    <a:pt x="5644992" y="213836"/>
                    <a:pt x="5646896" y="211931"/>
                    <a:pt x="5647849" y="209074"/>
                  </a:cubicBezTo>
                  <a:close/>
                  <a:moveTo>
                    <a:pt x="5642134" y="370046"/>
                  </a:moveTo>
                  <a:cubicBezTo>
                    <a:pt x="5642134" y="372904"/>
                    <a:pt x="5643087" y="374809"/>
                    <a:pt x="5643087" y="377666"/>
                  </a:cubicBezTo>
                  <a:cubicBezTo>
                    <a:pt x="5642134" y="379571"/>
                    <a:pt x="5642134" y="382429"/>
                    <a:pt x="5641181" y="385286"/>
                  </a:cubicBezTo>
                  <a:cubicBezTo>
                    <a:pt x="5641181" y="379571"/>
                    <a:pt x="5641181" y="374809"/>
                    <a:pt x="5642134" y="370046"/>
                  </a:cubicBezTo>
                  <a:close/>
                  <a:moveTo>
                    <a:pt x="5624037" y="272891"/>
                  </a:moveTo>
                  <a:cubicBezTo>
                    <a:pt x="5624989" y="268129"/>
                    <a:pt x="5624989" y="263366"/>
                    <a:pt x="5625942" y="258604"/>
                  </a:cubicBezTo>
                  <a:cubicBezTo>
                    <a:pt x="5625942" y="256699"/>
                    <a:pt x="5625942" y="255746"/>
                    <a:pt x="5625942" y="254794"/>
                  </a:cubicBezTo>
                  <a:cubicBezTo>
                    <a:pt x="5627846" y="250031"/>
                    <a:pt x="5629751" y="245269"/>
                    <a:pt x="5632609" y="241459"/>
                  </a:cubicBezTo>
                  <a:cubicBezTo>
                    <a:pt x="5633562" y="239554"/>
                    <a:pt x="5634514" y="238601"/>
                    <a:pt x="5634514" y="236696"/>
                  </a:cubicBezTo>
                  <a:cubicBezTo>
                    <a:pt x="5635467" y="239554"/>
                    <a:pt x="5636419" y="242411"/>
                    <a:pt x="5637371" y="245269"/>
                  </a:cubicBezTo>
                  <a:cubicBezTo>
                    <a:pt x="5638324" y="249079"/>
                    <a:pt x="5639276" y="253841"/>
                    <a:pt x="5640229" y="259556"/>
                  </a:cubicBezTo>
                  <a:cubicBezTo>
                    <a:pt x="5640229" y="261461"/>
                    <a:pt x="5640229" y="264319"/>
                    <a:pt x="5640229" y="266224"/>
                  </a:cubicBezTo>
                  <a:cubicBezTo>
                    <a:pt x="5637371" y="272891"/>
                    <a:pt x="5634514" y="280511"/>
                    <a:pt x="5631656" y="288131"/>
                  </a:cubicBezTo>
                  <a:cubicBezTo>
                    <a:pt x="5628799" y="284321"/>
                    <a:pt x="5626894" y="280511"/>
                    <a:pt x="5624037" y="277654"/>
                  </a:cubicBezTo>
                  <a:cubicBezTo>
                    <a:pt x="5623084" y="275749"/>
                    <a:pt x="5624037" y="273844"/>
                    <a:pt x="5624037" y="272891"/>
                  </a:cubicBezTo>
                  <a:close/>
                  <a:moveTo>
                    <a:pt x="5623084" y="289084"/>
                  </a:moveTo>
                  <a:cubicBezTo>
                    <a:pt x="5623084" y="288131"/>
                    <a:pt x="5623084" y="288131"/>
                    <a:pt x="5623084" y="287179"/>
                  </a:cubicBezTo>
                  <a:cubicBezTo>
                    <a:pt x="5624037" y="288131"/>
                    <a:pt x="5624037" y="290036"/>
                    <a:pt x="5624989" y="290989"/>
                  </a:cubicBezTo>
                  <a:cubicBezTo>
                    <a:pt x="5625942" y="292894"/>
                    <a:pt x="5626894" y="295751"/>
                    <a:pt x="5626894" y="298609"/>
                  </a:cubicBezTo>
                  <a:cubicBezTo>
                    <a:pt x="5626894" y="299561"/>
                    <a:pt x="5626894" y="299561"/>
                    <a:pt x="5625942" y="300514"/>
                  </a:cubicBezTo>
                  <a:cubicBezTo>
                    <a:pt x="5625942" y="300514"/>
                    <a:pt x="5625942" y="300514"/>
                    <a:pt x="5625942" y="300514"/>
                  </a:cubicBezTo>
                  <a:cubicBezTo>
                    <a:pt x="5624989" y="298609"/>
                    <a:pt x="5624037" y="297656"/>
                    <a:pt x="5622131" y="295751"/>
                  </a:cubicBezTo>
                  <a:cubicBezTo>
                    <a:pt x="5622131" y="293846"/>
                    <a:pt x="5622131" y="290989"/>
                    <a:pt x="5623084" y="289084"/>
                  </a:cubicBezTo>
                  <a:close/>
                  <a:moveTo>
                    <a:pt x="5621179" y="310991"/>
                  </a:move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lose/>
                  <a:moveTo>
                    <a:pt x="5618321" y="270034"/>
                  </a:moveTo>
                  <a:cubicBezTo>
                    <a:pt x="5618321" y="270034"/>
                    <a:pt x="5618321" y="270986"/>
                    <a:pt x="5618321" y="270034"/>
                  </a:cubicBezTo>
                  <a:cubicBezTo>
                    <a:pt x="5618321" y="270986"/>
                    <a:pt x="5618321" y="270986"/>
                    <a:pt x="5618321" y="270034"/>
                  </a:cubicBezTo>
                  <a:cubicBezTo>
                    <a:pt x="5618321" y="270986"/>
                    <a:pt x="5618321" y="270034"/>
                    <a:pt x="5618321" y="270034"/>
                  </a:cubicBezTo>
                  <a:close/>
                  <a:moveTo>
                    <a:pt x="5617369" y="272891"/>
                  </a:moveTo>
                  <a:cubicBezTo>
                    <a:pt x="5617369" y="272891"/>
                    <a:pt x="5617369" y="273844"/>
                    <a:pt x="5618321" y="273844"/>
                  </a:cubicBezTo>
                  <a:cubicBezTo>
                    <a:pt x="5617369" y="277654"/>
                    <a:pt x="5617369" y="282416"/>
                    <a:pt x="5616417" y="286226"/>
                  </a:cubicBezTo>
                  <a:cubicBezTo>
                    <a:pt x="5615464" y="285274"/>
                    <a:pt x="5614512" y="283369"/>
                    <a:pt x="5613559" y="282416"/>
                  </a:cubicBezTo>
                  <a:cubicBezTo>
                    <a:pt x="5614512" y="279559"/>
                    <a:pt x="5615464" y="276701"/>
                    <a:pt x="5617369" y="272891"/>
                  </a:cubicBezTo>
                  <a:close/>
                  <a:moveTo>
                    <a:pt x="5608796" y="290989"/>
                  </a:moveTo>
                  <a:cubicBezTo>
                    <a:pt x="5608796" y="290989"/>
                    <a:pt x="5609749" y="290989"/>
                    <a:pt x="5608796" y="290989"/>
                  </a:cubicBezTo>
                  <a:cubicBezTo>
                    <a:pt x="5609749" y="291941"/>
                    <a:pt x="5610701" y="293846"/>
                    <a:pt x="5611654" y="294799"/>
                  </a:cubicBezTo>
                  <a:cubicBezTo>
                    <a:pt x="5612606" y="295751"/>
                    <a:pt x="5612606" y="296704"/>
                    <a:pt x="5613559" y="297656"/>
                  </a:cubicBezTo>
                  <a:cubicBezTo>
                    <a:pt x="5612606" y="302419"/>
                    <a:pt x="5612606" y="306229"/>
                    <a:pt x="5611654" y="310991"/>
                  </a:cubicBezTo>
                  <a:cubicBezTo>
                    <a:pt x="5610701" y="305276"/>
                    <a:pt x="5609749" y="298609"/>
                    <a:pt x="5608796" y="292894"/>
                  </a:cubicBezTo>
                  <a:cubicBezTo>
                    <a:pt x="5608796" y="291941"/>
                    <a:pt x="5608796" y="291941"/>
                    <a:pt x="5608796" y="290989"/>
                  </a:cubicBezTo>
                  <a:close/>
                  <a:moveTo>
                    <a:pt x="5594509" y="241459"/>
                  </a:moveTo>
                  <a:cubicBezTo>
                    <a:pt x="5594509" y="247174"/>
                    <a:pt x="5594509" y="252889"/>
                    <a:pt x="5595462" y="258604"/>
                  </a:cubicBezTo>
                  <a:cubicBezTo>
                    <a:pt x="5595462" y="258604"/>
                    <a:pt x="5595462" y="259556"/>
                    <a:pt x="5595462" y="259556"/>
                  </a:cubicBezTo>
                  <a:cubicBezTo>
                    <a:pt x="5595462" y="260509"/>
                    <a:pt x="5595462" y="260509"/>
                    <a:pt x="5595462" y="261461"/>
                  </a:cubicBezTo>
                  <a:cubicBezTo>
                    <a:pt x="5594509" y="260509"/>
                    <a:pt x="5594509" y="260509"/>
                    <a:pt x="5593556" y="259556"/>
                  </a:cubicBezTo>
                  <a:cubicBezTo>
                    <a:pt x="5593556" y="256699"/>
                    <a:pt x="5592604" y="252889"/>
                    <a:pt x="5592604" y="250031"/>
                  </a:cubicBezTo>
                  <a:cubicBezTo>
                    <a:pt x="5591651" y="246221"/>
                    <a:pt x="5593556" y="244316"/>
                    <a:pt x="5594509" y="241459"/>
                  </a:cubicBezTo>
                  <a:close/>
                  <a:moveTo>
                    <a:pt x="5578317" y="284321"/>
                  </a:moveTo>
                  <a:cubicBezTo>
                    <a:pt x="5578317" y="285274"/>
                    <a:pt x="5578317" y="285274"/>
                    <a:pt x="5578317" y="286226"/>
                  </a:cubicBezTo>
                  <a:cubicBezTo>
                    <a:pt x="5578317" y="286226"/>
                    <a:pt x="5578317" y="285274"/>
                    <a:pt x="5577364" y="285274"/>
                  </a:cubicBezTo>
                  <a:cubicBezTo>
                    <a:pt x="5578317" y="284321"/>
                    <a:pt x="5578317" y="284321"/>
                    <a:pt x="5578317" y="284321"/>
                  </a:cubicBezTo>
                  <a:close/>
                  <a:moveTo>
                    <a:pt x="5573554" y="299561"/>
                  </a:moveTo>
                  <a:cubicBezTo>
                    <a:pt x="5574506" y="301466"/>
                    <a:pt x="5575459" y="303371"/>
                    <a:pt x="5576412" y="305276"/>
                  </a:cubicBezTo>
                  <a:cubicBezTo>
                    <a:pt x="5576412" y="306229"/>
                    <a:pt x="5577364" y="306229"/>
                    <a:pt x="5577364" y="307181"/>
                  </a:cubicBezTo>
                  <a:cubicBezTo>
                    <a:pt x="5577364" y="311944"/>
                    <a:pt x="5576412" y="317659"/>
                    <a:pt x="5576412" y="325279"/>
                  </a:cubicBezTo>
                  <a:cubicBezTo>
                    <a:pt x="5576412" y="326231"/>
                    <a:pt x="5576412" y="327184"/>
                    <a:pt x="5576412" y="328136"/>
                  </a:cubicBezTo>
                  <a:cubicBezTo>
                    <a:pt x="5576412" y="325279"/>
                    <a:pt x="5575459" y="322421"/>
                    <a:pt x="5575459" y="319564"/>
                  </a:cubicBezTo>
                  <a:cubicBezTo>
                    <a:pt x="5574506" y="313849"/>
                    <a:pt x="5573554" y="309086"/>
                    <a:pt x="5573554" y="303371"/>
                  </a:cubicBezTo>
                  <a:cubicBezTo>
                    <a:pt x="5572601" y="301466"/>
                    <a:pt x="5573554" y="300514"/>
                    <a:pt x="5573554" y="299561"/>
                  </a:cubicBezTo>
                  <a:close/>
                  <a:moveTo>
                    <a:pt x="5550694" y="308134"/>
                  </a:moveTo>
                  <a:cubicBezTo>
                    <a:pt x="5550694" y="305276"/>
                    <a:pt x="5549742" y="303371"/>
                    <a:pt x="5549742" y="301466"/>
                  </a:cubicBezTo>
                  <a:cubicBezTo>
                    <a:pt x="5550694" y="299561"/>
                    <a:pt x="5550694" y="296704"/>
                    <a:pt x="5551646" y="294799"/>
                  </a:cubicBezTo>
                  <a:cubicBezTo>
                    <a:pt x="5551646" y="293846"/>
                    <a:pt x="5552599" y="292894"/>
                    <a:pt x="5552599" y="291941"/>
                  </a:cubicBezTo>
                  <a:cubicBezTo>
                    <a:pt x="5553551" y="294799"/>
                    <a:pt x="5553551" y="298609"/>
                    <a:pt x="5554504" y="302419"/>
                  </a:cubicBezTo>
                  <a:cubicBezTo>
                    <a:pt x="5553551" y="303371"/>
                    <a:pt x="5553551" y="304324"/>
                    <a:pt x="5552599" y="306229"/>
                  </a:cubicBezTo>
                  <a:cubicBezTo>
                    <a:pt x="5551646" y="306229"/>
                    <a:pt x="5551646" y="307181"/>
                    <a:pt x="5550694" y="308134"/>
                  </a:cubicBezTo>
                  <a:close/>
                  <a:moveTo>
                    <a:pt x="5557362" y="313849"/>
                  </a:moveTo>
                  <a:cubicBezTo>
                    <a:pt x="5557362" y="313849"/>
                    <a:pt x="5557362" y="314801"/>
                    <a:pt x="5557362" y="313849"/>
                  </a:cubicBezTo>
                  <a:cubicBezTo>
                    <a:pt x="5556409" y="315754"/>
                    <a:pt x="5554504" y="317659"/>
                    <a:pt x="5553551" y="318611"/>
                  </a:cubicBezTo>
                  <a:cubicBezTo>
                    <a:pt x="5554504" y="315754"/>
                    <a:pt x="5555456" y="312896"/>
                    <a:pt x="5556409" y="310039"/>
                  </a:cubicBezTo>
                  <a:cubicBezTo>
                    <a:pt x="5556409" y="311944"/>
                    <a:pt x="5557362" y="312896"/>
                    <a:pt x="5557362" y="313849"/>
                  </a:cubicBezTo>
                  <a:cubicBezTo>
                    <a:pt x="5557362" y="313849"/>
                    <a:pt x="5557362" y="313849"/>
                    <a:pt x="5557362" y="313849"/>
                  </a:cubicBezTo>
                  <a:close/>
                  <a:moveTo>
                    <a:pt x="5561171" y="359569"/>
                  </a:moveTo>
                  <a:cubicBezTo>
                    <a:pt x="5561171" y="360521"/>
                    <a:pt x="5561171" y="360521"/>
                    <a:pt x="5561171" y="361474"/>
                  </a:cubicBezTo>
                  <a:cubicBezTo>
                    <a:pt x="5561171" y="361474"/>
                    <a:pt x="5560219" y="360521"/>
                    <a:pt x="5560219" y="360521"/>
                  </a:cubicBezTo>
                  <a:cubicBezTo>
                    <a:pt x="5559267" y="357664"/>
                    <a:pt x="5559267" y="353854"/>
                    <a:pt x="5558314" y="350996"/>
                  </a:cubicBezTo>
                  <a:cubicBezTo>
                    <a:pt x="5559267" y="348139"/>
                    <a:pt x="5560219" y="345281"/>
                    <a:pt x="5560219" y="342424"/>
                  </a:cubicBezTo>
                  <a:cubicBezTo>
                    <a:pt x="5561171" y="348139"/>
                    <a:pt x="5561171" y="353854"/>
                    <a:pt x="5561171" y="359569"/>
                  </a:cubicBezTo>
                  <a:close/>
                  <a:moveTo>
                    <a:pt x="5559267" y="303371"/>
                  </a:moveTo>
                  <a:cubicBezTo>
                    <a:pt x="5559267" y="303371"/>
                    <a:pt x="5559267" y="304324"/>
                    <a:pt x="5559267" y="303371"/>
                  </a:cubicBezTo>
                  <a:cubicBezTo>
                    <a:pt x="5559267" y="304324"/>
                    <a:pt x="5559267" y="304324"/>
                    <a:pt x="5559267" y="303371"/>
                  </a:cubicBezTo>
                  <a:cubicBezTo>
                    <a:pt x="5559267" y="303371"/>
                    <a:pt x="5559267" y="303371"/>
                    <a:pt x="5559267" y="303371"/>
                  </a:cubicBezTo>
                  <a:close/>
                  <a:moveTo>
                    <a:pt x="5557362" y="277654"/>
                  </a:moveTo>
                  <a:cubicBezTo>
                    <a:pt x="5557362" y="279559"/>
                    <a:pt x="5557362" y="281464"/>
                    <a:pt x="5558314" y="283369"/>
                  </a:cubicBezTo>
                  <a:cubicBezTo>
                    <a:pt x="5558314" y="287179"/>
                    <a:pt x="5559267" y="290989"/>
                    <a:pt x="5559267" y="293846"/>
                  </a:cubicBezTo>
                  <a:cubicBezTo>
                    <a:pt x="5558314" y="294799"/>
                    <a:pt x="5558314" y="295751"/>
                    <a:pt x="5557362" y="296704"/>
                  </a:cubicBezTo>
                  <a:cubicBezTo>
                    <a:pt x="5556409" y="292894"/>
                    <a:pt x="5555456" y="290036"/>
                    <a:pt x="5554504" y="287179"/>
                  </a:cubicBezTo>
                  <a:cubicBezTo>
                    <a:pt x="5554504" y="284321"/>
                    <a:pt x="5556409" y="281464"/>
                    <a:pt x="5557362" y="277654"/>
                  </a:cubicBezTo>
                  <a:close/>
                  <a:moveTo>
                    <a:pt x="5553551" y="252889"/>
                  </a:moveTo>
                  <a:cubicBezTo>
                    <a:pt x="5553551" y="252889"/>
                    <a:pt x="5553551" y="252889"/>
                    <a:pt x="5553551" y="252889"/>
                  </a:cubicBezTo>
                  <a:cubicBezTo>
                    <a:pt x="5553551" y="253841"/>
                    <a:pt x="5553551" y="253841"/>
                    <a:pt x="5553551" y="253841"/>
                  </a:cubicBezTo>
                  <a:cubicBezTo>
                    <a:pt x="5554504" y="258604"/>
                    <a:pt x="5554504" y="263366"/>
                    <a:pt x="5555456" y="268129"/>
                  </a:cubicBezTo>
                  <a:cubicBezTo>
                    <a:pt x="5555456" y="269081"/>
                    <a:pt x="5555456" y="270034"/>
                    <a:pt x="5555456" y="270986"/>
                  </a:cubicBezTo>
                  <a:cubicBezTo>
                    <a:pt x="5554504" y="272891"/>
                    <a:pt x="5553551" y="273844"/>
                    <a:pt x="5552599" y="275749"/>
                  </a:cubicBezTo>
                  <a:cubicBezTo>
                    <a:pt x="5551646" y="276701"/>
                    <a:pt x="5550694" y="278606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8789" y="282416"/>
                    <a:pt x="5547837" y="284321"/>
                    <a:pt x="5545931" y="286226"/>
                  </a:cubicBezTo>
                  <a:cubicBezTo>
                    <a:pt x="5545931" y="284321"/>
                    <a:pt x="5544979" y="282416"/>
                    <a:pt x="5544979" y="281464"/>
                  </a:cubicBezTo>
                  <a:cubicBezTo>
                    <a:pt x="5545931" y="279559"/>
                    <a:pt x="5545931" y="277654"/>
                    <a:pt x="5546884" y="275749"/>
                  </a:cubicBezTo>
                  <a:cubicBezTo>
                    <a:pt x="5547837" y="270986"/>
                    <a:pt x="5548789" y="266224"/>
                    <a:pt x="5549742" y="261461"/>
                  </a:cubicBezTo>
                  <a:cubicBezTo>
                    <a:pt x="5552599" y="258604"/>
                    <a:pt x="5553551" y="255746"/>
                    <a:pt x="5553551" y="252889"/>
                  </a:cubicBezTo>
                  <a:close/>
                  <a:moveTo>
                    <a:pt x="5548789" y="226219"/>
                  </a:moveTo>
                  <a:cubicBezTo>
                    <a:pt x="5548789" y="227171"/>
                    <a:pt x="5549742" y="229076"/>
                    <a:pt x="5549742" y="230029"/>
                  </a:cubicBezTo>
                  <a:cubicBezTo>
                    <a:pt x="5549742" y="231934"/>
                    <a:pt x="5550694" y="232886"/>
                    <a:pt x="5550694" y="234791"/>
                  </a:cubicBezTo>
                  <a:cubicBezTo>
                    <a:pt x="5549742" y="232886"/>
                    <a:pt x="5548789" y="230981"/>
                    <a:pt x="5547837" y="230029"/>
                  </a:cubicBezTo>
                  <a:cubicBezTo>
                    <a:pt x="5548789" y="229076"/>
                    <a:pt x="5548789" y="227171"/>
                    <a:pt x="5548789" y="226219"/>
                  </a:cubicBezTo>
                  <a:close/>
                  <a:moveTo>
                    <a:pt x="5546884" y="235744"/>
                  </a:moveTo>
                  <a:cubicBezTo>
                    <a:pt x="5547837" y="238601"/>
                    <a:pt x="5548789" y="241459"/>
                    <a:pt x="5550694" y="244316"/>
                  </a:cubicBezTo>
                  <a:cubicBezTo>
                    <a:pt x="5548789" y="249079"/>
                    <a:pt x="5546884" y="253841"/>
                    <a:pt x="5544979" y="259556"/>
                  </a:cubicBezTo>
                  <a:cubicBezTo>
                    <a:pt x="5544979" y="260509"/>
                    <a:pt x="5544026" y="261461"/>
                    <a:pt x="5544026" y="262414"/>
                  </a:cubicBezTo>
                  <a:cubicBezTo>
                    <a:pt x="5544026" y="260509"/>
                    <a:pt x="5543074" y="258604"/>
                    <a:pt x="5543074" y="257651"/>
                  </a:cubicBezTo>
                  <a:cubicBezTo>
                    <a:pt x="5543074" y="256699"/>
                    <a:pt x="5543074" y="255746"/>
                    <a:pt x="5542121" y="254794"/>
                  </a:cubicBezTo>
                  <a:cubicBezTo>
                    <a:pt x="5544026" y="248126"/>
                    <a:pt x="5545931" y="241459"/>
                    <a:pt x="5546884" y="235744"/>
                  </a:cubicBezTo>
                  <a:close/>
                  <a:moveTo>
                    <a:pt x="5540217" y="218599"/>
                  </a:moveTo>
                  <a:cubicBezTo>
                    <a:pt x="5540217" y="219551"/>
                    <a:pt x="5540217" y="219551"/>
                    <a:pt x="5539264" y="220504"/>
                  </a:cubicBezTo>
                  <a:cubicBezTo>
                    <a:pt x="5539264" y="221456"/>
                    <a:pt x="5538312" y="222409"/>
                    <a:pt x="5538312" y="223361"/>
                  </a:cubicBezTo>
                  <a:cubicBezTo>
                    <a:pt x="5537359" y="218599"/>
                    <a:pt x="5537359" y="214789"/>
                    <a:pt x="5536406" y="210026"/>
                  </a:cubicBezTo>
                  <a:cubicBezTo>
                    <a:pt x="5537359" y="211931"/>
                    <a:pt x="5538312" y="214789"/>
                    <a:pt x="5540217" y="218599"/>
                  </a:cubicBezTo>
                  <a:close/>
                  <a:moveTo>
                    <a:pt x="5507831" y="312896"/>
                  </a:moveTo>
                  <a:cubicBezTo>
                    <a:pt x="5507831" y="313849"/>
                    <a:pt x="5507831" y="313849"/>
                    <a:pt x="5507831" y="312896"/>
                  </a:cubicBezTo>
                  <a:cubicBezTo>
                    <a:pt x="5507831" y="313849"/>
                    <a:pt x="5507831" y="313849"/>
                    <a:pt x="5507831" y="313849"/>
                  </a:cubicBezTo>
                  <a:cubicBezTo>
                    <a:pt x="5507831" y="313849"/>
                    <a:pt x="5507831" y="313849"/>
                    <a:pt x="5507831" y="312896"/>
                  </a:cubicBezTo>
                  <a:close/>
                  <a:moveTo>
                    <a:pt x="5481162" y="326231"/>
                  </a:moveTo>
                  <a:cubicBezTo>
                    <a:pt x="5481162" y="327184"/>
                    <a:pt x="5480209" y="329089"/>
                    <a:pt x="5480209" y="330994"/>
                  </a:cubicBezTo>
                  <a:cubicBezTo>
                    <a:pt x="5480209" y="329089"/>
                    <a:pt x="5480209" y="326231"/>
                    <a:pt x="5479256" y="324326"/>
                  </a:cubicBezTo>
                  <a:cubicBezTo>
                    <a:pt x="5479256" y="323374"/>
                    <a:pt x="5479256" y="323374"/>
                    <a:pt x="5479256" y="322421"/>
                  </a:cubicBezTo>
                  <a:cubicBezTo>
                    <a:pt x="5479256" y="318611"/>
                    <a:pt x="5478304" y="315754"/>
                    <a:pt x="5478304" y="311944"/>
                  </a:cubicBezTo>
                  <a:cubicBezTo>
                    <a:pt x="5479256" y="315754"/>
                    <a:pt x="5480209" y="320516"/>
                    <a:pt x="5482114" y="325279"/>
                  </a:cubicBezTo>
                  <a:cubicBezTo>
                    <a:pt x="5481162" y="325279"/>
                    <a:pt x="5481162" y="325279"/>
                    <a:pt x="5481162" y="326231"/>
                  </a:cubicBezTo>
                  <a:close/>
                  <a:moveTo>
                    <a:pt x="5493544" y="339566"/>
                  </a:move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lose/>
                  <a:moveTo>
                    <a:pt x="5488781" y="261461"/>
                  </a:moveTo>
                  <a:cubicBezTo>
                    <a:pt x="5488781" y="261461"/>
                    <a:pt x="5488781" y="261461"/>
                    <a:pt x="5488781" y="261461"/>
                  </a:cubicBezTo>
                  <a:cubicBezTo>
                    <a:pt x="5489734" y="263366"/>
                    <a:pt x="5489734" y="265271"/>
                    <a:pt x="5490687" y="267176"/>
                  </a:cubicBezTo>
                  <a:cubicBezTo>
                    <a:pt x="5489734" y="266224"/>
                    <a:pt x="5488781" y="265271"/>
                    <a:pt x="5487829" y="264319"/>
                  </a:cubicBezTo>
                  <a:cubicBezTo>
                    <a:pt x="5487829" y="263366"/>
                    <a:pt x="5487829" y="262414"/>
                    <a:pt x="5488781" y="261461"/>
                  </a:cubicBezTo>
                  <a:close/>
                  <a:moveTo>
                    <a:pt x="5483067" y="280511"/>
                  </a:moveTo>
                  <a:cubicBezTo>
                    <a:pt x="5484019" y="277654"/>
                    <a:pt x="5484971" y="275749"/>
                    <a:pt x="5484971" y="272891"/>
                  </a:cubicBezTo>
                  <a:cubicBezTo>
                    <a:pt x="5488781" y="278606"/>
                    <a:pt x="5492592" y="285274"/>
                    <a:pt x="5496401" y="291941"/>
                  </a:cubicBezTo>
                  <a:cubicBezTo>
                    <a:pt x="5497354" y="293846"/>
                    <a:pt x="5498306" y="295751"/>
                    <a:pt x="5500212" y="297656"/>
                  </a:cubicBezTo>
                  <a:cubicBezTo>
                    <a:pt x="5499259" y="300514"/>
                    <a:pt x="5498306" y="303371"/>
                    <a:pt x="5497354" y="307181"/>
                  </a:cubicBezTo>
                  <a:cubicBezTo>
                    <a:pt x="5497354" y="308134"/>
                    <a:pt x="5497354" y="310039"/>
                    <a:pt x="5496401" y="310991"/>
                  </a:cubicBezTo>
                  <a:cubicBezTo>
                    <a:pt x="5494496" y="309086"/>
                    <a:pt x="5493544" y="307181"/>
                    <a:pt x="5493544" y="307181"/>
                  </a:cubicBezTo>
                  <a:cubicBezTo>
                    <a:pt x="5493544" y="307181"/>
                    <a:pt x="5494496" y="309086"/>
                    <a:pt x="5495449" y="311944"/>
                  </a:cubicBezTo>
                  <a:cubicBezTo>
                    <a:pt x="5495449" y="314801"/>
                    <a:pt x="5494496" y="316706"/>
                    <a:pt x="5494496" y="319564"/>
                  </a:cubicBezTo>
                  <a:cubicBezTo>
                    <a:pt x="5493544" y="323374"/>
                    <a:pt x="5493544" y="326231"/>
                    <a:pt x="5492592" y="330041"/>
                  </a:cubicBezTo>
                  <a:cubicBezTo>
                    <a:pt x="5491639" y="330994"/>
                    <a:pt x="5490687" y="331946"/>
                    <a:pt x="5488781" y="333851"/>
                  </a:cubicBezTo>
                  <a:cubicBezTo>
                    <a:pt x="5487829" y="330994"/>
                    <a:pt x="5486876" y="329089"/>
                    <a:pt x="5485924" y="327184"/>
                  </a:cubicBezTo>
                  <a:cubicBezTo>
                    <a:pt x="5485924" y="321469"/>
                    <a:pt x="5486876" y="316706"/>
                    <a:pt x="5487829" y="312896"/>
                  </a:cubicBezTo>
                  <a:cubicBezTo>
                    <a:pt x="5488781" y="304324"/>
                    <a:pt x="5489734" y="299561"/>
                    <a:pt x="5489734" y="299561"/>
                  </a:cubicBezTo>
                  <a:cubicBezTo>
                    <a:pt x="5489734" y="299561"/>
                    <a:pt x="5487829" y="304324"/>
                    <a:pt x="5484019" y="311944"/>
                  </a:cubicBezTo>
                  <a:cubicBezTo>
                    <a:pt x="5484019" y="312896"/>
                    <a:pt x="5484019" y="312896"/>
                    <a:pt x="5483067" y="313849"/>
                  </a:cubicBezTo>
                  <a:cubicBezTo>
                    <a:pt x="5483067" y="313849"/>
                    <a:pt x="5483067" y="312896"/>
                    <a:pt x="5483067" y="312896"/>
                  </a:cubicBezTo>
                  <a:cubicBezTo>
                    <a:pt x="5480209" y="300514"/>
                    <a:pt x="5478304" y="292894"/>
                    <a:pt x="5478304" y="292894"/>
                  </a:cubicBezTo>
                  <a:cubicBezTo>
                    <a:pt x="5478304" y="292894"/>
                    <a:pt x="5478304" y="298609"/>
                    <a:pt x="5479256" y="309086"/>
                  </a:cubicBezTo>
                  <a:cubicBezTo>
                    <a:pt x="5479256" y="309086"/>
                    <a:pt x="5479256" y="308134"/>
                    <a:pt x="5479256" y="308134"/>
                  </a:cubicBezTo>
                  <a:cubicBezTo>
                    <a:pt x="5478304" y="305276"/>
                    <a:pt x="5477351" y="303371"/>
                    <a:pt x="5476399" y="300514"/>
                  </a:cubicBezTo>
                  <a:cubicBezTo>
                    <a:pt x="5479256" y="293846"/>
                    <a:pt x="5481162" y="287179"/>
                    <a:pt x="5483067" y="280511"/>
                  </a:cubicBezTo>
                  <a:close/>
                  <a:moveTo>
                    <a:pt x="5472589" y="254794"/>
                  </a:moveTo>
                  <a:cubicBezTo>
                    <a:pt x="5473542" y="255746"/>
                    <a:pt x="5474494" y="256699"/>
                    <a:pt x="5475446" y="258604"/>
                  </a:cubicBezTo>
                  <a:cubicBezTo>
                    <a:pt x="5474494" y="261461"/>
                    <a:pt x="5472589" y="265271"/>
                    <a:pt x="5471637" y="268129"/>
                  </a:cubicBezTo>
                  <a:cubicBezTo>
                    <a:pt x="5470684" y="261461"/>
                    <a:pt x="5469731" y="255746"/>
                    <a:pt x="5468779" y="249079"/>
                  </a:cubicBezTo>
                  <a:cubicBezTo>
                    <a:pt x="5469731" y="250984"/>
                    <a:pt x="5471637" y="252889"/>
                    <a:pt x="5472589" y="254794"/>
                  </a:cubicBezTo>
                  <a:close/>
                  <a:moveTo>
                    <a:pt x="5452587" y="208121"/>
                  </a:moveTo>
                  <a:cubicBezTo>
                    <a:pt x="5452587" y="209074"/>
                    <a:pt x="5452587" y="210026"/>
                    <a:pt x="5452587" y="210026"/>
                  </a:cubicBezTo>
                  <a:cubicBezTo>
                    <a:pt x="5453539" y="214789"/>
                    <a:pt x="5454492" y="220504"/>
                    <a:pt x="5454492" y="225266"/>
                  </a:cubicBezTo>
                  <a:cubicBezTo>
                    <a:pt x="5454492" y="226219"/>
                    <a:pt x="5454492" y="227171"/>
                    <a:pt x="5454492" y="228124"/>
                  </a:cubicBezTo>
                  <a:cubicBezTo>
                    <a:pt x="5453539" y="227171"/>
                    <a:pt x="5451634" y="226219"/>
                    <a:pt x="5450681" y="225266"/>
                  </a:cubicBezTo>
                  <a:cubicBezTo>
                    <a:pt x="5451634" y="219551"/>
                    <a:pt x="5452587" y="212884"/>
                    <a:pt x="5452587" y="208121"/>
                  </a:cubicBezTo>
                  <a:close/>
                  <a:moveTo>
                    <a:pt x="5449729" y="250031"/>
                  </a:moveTo>
                  <a:cubicBezTo>
                    <a:pt x="5450681" y="242411"/>
                    <a:pt x="5450681" y="234791"/>
                    <a:pt x="5451634" y="228124"/>
                  </a:cubicBezTo>
                  <a:cubicBezTo>
                    <a:pt x="5452587" y="229076"/>
                    <a:pt x="5452587" y="229076"/>
                    <a:pt x="5453539" y="230029"/>
                  </a:cubicBezTo>
                  <a:cubicBezTo>
                    <a:pt x="5454492" y="230981"/>
                    <a:pt x="5455444" y="231934"/>
                    <a:pt x="5455444" y="232886"/>
                  </a:cubicBezTo>
                  <a:cubicBezTo>
                    <a:pt x="5455444" y="236696"/>
                    <a:pt x="5456396" y="239554"/>
                    <a:pt x="5456396" y="243364"/>
                  </a:cubicBezTo>
                  <a:cubicBezTo>
                    <a:pt x="5457349" y="255746"/>
                    <a:pt x="5458301" y="268129"/>
                    <a:pt x="5459254" y="282416"/>
                  </a:cubicBezTo>
                  <a:cubicBezTo>
                    <a:pt x="5460206" y="288131"/>
                    <a:pt x="5460206" y="293846"/>
                    <a:pt x="5460206" y="299561"/>
                  </a:cubicBezTo>
                  <a:cubicBezTo>
                    <a:pt x="5458301" y="304324"/>
                    <a:pt x="5457349" y="309086"/>
                    <a:pt x="5455444" y="313849"/>
                  </a:cubicBezTo>
                  <a:cubicBezTo>
                    <a:pt x="5452587" y="302419"/>
                    <a:pt x="5450681" y="290989"/>
                    <a:pt x="5447824" y="280511"/>
                  </a:cubicBezTo>
                  <a:cubicBezTo>
                    <a:pt x="5447824" y="279559"/>
                    <a:pt x="5447824" y="277654"/>
                    <a:pt x="5446871" y="276701"/>
                  </a:cubicBezTo>
                  <a:cubicBezTo>
                    <a:pt x="5448776" y="267176"/>
                    <a:pt x="5448776" y="257651"/>
                    <a:pt x="5449729" y="250031"/>
                  </a:cubicBezTo>
                  <a:close/>
                  <a:moveTo>
                    <a:pt x="5443062" y="327184"/>
                  </a:moveTo>
                  <a:cubicBezTo>
                    <a:pt x="5444014" y="332899"/>
                    <a:pt x="5444967" y="338614"/>
                    <a:pt x="5445919" y="343376"/>
                  </a:cubicBezTo>
                  <a:cubicBezTo>
                    <a:pt x="5444967" y="340519"/>
                    <a:pt x="5444014" y="337661"/>
                    <a:pt x="5443062" y="334804"/>
                  </a:cubicBezTo>
                  <a:cubicBezTo>
                    <a:pt x="5442109" y="332899"/>
                    <a:pt x="5443062" y="330041"/>
                    <a:pt x="5443062" y="327184"/>
                  </a:cubicBezTo>
                  <a:close/>
                  <a:moveTo>
                    <a:pt x="5417344" y="318611"/>
                  </a:moveTo>
                  <a:cubicBezTo>
                    <a:pt x="5418296" y="316706"/>
                    <a:pt x="5418296" y="314801"/>
                    <a:pt x="5419249" y="312896"/>
                  </a:cubicBezTo>
                  <a:cubicBezTo>
                    <a:pt x="5420201" y="315754"/>
                    <a:pt x="5421154" y="318611"/>
                    <a:pt x="5421154" y="320516"/>
                  </a:cubicBezTo>
                  <a:cubicBezTo>
                    <a:pt x="5421154" y="320516"/>
                    <a:pt x="5421154" y="321469"/>
                    <a:pt x="5421154" y="321469"/>
                  </a:cubicBezTo>
                  <a:cubicBezTo>
                    <a:pt x="5421154" y="320516"/>
                    <a:pt x="5421154" y="320516"/>
                    <a:pt x="5421154" y="320516"/>
                  </a:cubicBezTo>
                  <a:cubicBezTo>
                    <a:pt x="5421154" y="320516"/>
                    <a:pt x="5421154" y="321469"/>
                    <a:pt x="5421154" y="322421"/>
                  </a:cubicBezTo>
                  <a:cubicBezTo>
                    <a:pt x="5420201" y="325279"/>
                    <a:pt x="5419249" y="329089"/>
                    <a:pt x="5418296" y="331946"/>
                  </a:cubicBezTo>
                  <a:cubicBezTo>
                    <a:pt x="5417344" y="330994"/>
                    <a:pt x="5417344" y="330041"/>
                    <a:pt x="5417344" y="329089"/>
                  </a:cubicBezTo>
                  <a:cubicBezTo>
                    <a:pt x="5417344" y="326231"/>
                    <a:pt x="5417344" y="322421"/>
                    <a:pt x="5417344" y="318611"/>
                  </a:cubicBezTo>
                  <a:close/>
                  <a:moveTo>
                    <a:pt x="5416392" y="334804"/>
                  </a:moveTo>
                  <a:cubicBezTo>
                    <a:pt x="5416392" y="335756"/>
                    <a:pt x="5416392" y="335756"/>
                    <a:pt x="5417344" y="335756"/>
                  </a:cubicBezTo>
                  <a:cubicBezTo>
                    <a:pt x="5417344" y="336709"/>
                    <a:pt x="5416392" y="337661"/>
                    <a:pt x="5416392" y="337661"/>
                  </a:cubicBezTo>
                  <a:cubicBezTo>
                    <a:pt x="5416392" y="336709"/>
                    <a:pt x="5416392" y="335756"/>
                    <a:pt x="5416392" y="334804"/>
                  </a:cubicBezTo>
                  <a:close/>
                  <a:moveTo>
                    <a:pt x="5405914" y="325279"/>
                  </a:moveTo>
                  <a:cubicBezTo>
                    <a:pt x="5406867" y="302419"/>
                    <a:pt x="5407819" y="284321"/>
                    <a:pt x="5407819" y="271939"/>
                  </a:cubicBezTo>
                  <a:cubicBezTo>
                    <a:pt x="5407819" y="270034"/>
                    <a:pt x="5407819" y="269081"/>
                    <a:pt x="5407819" y="267176"/>
                  </a:cubicBezTo>
                  <a:cubicBezTo>
                    <a:pt x="5409724" y="274796"/>
                    <a:pt x="5411629" y="283369"/>
                    <a:pt x="5414487" y="292894"/>
                  </a:cubicBezTo>
                  <a:cubicBezTo>
                    <a:pt x="5414487" y="292894"/>
                    <a:pt x="5414487" y="292894"/>
                    <a:pt x="5414487" y="293846"/>
                  </a:cubicBezTo>
                  <a:cubicBezTo>
                    <a:pt x="5413534" y="296704"/>
                    <a:pt x="5412581" y="299561"/>
                    <a:pt x="5411629" y="303371"/>
                  </a:cubicBezTo>
                  <a:cubicBezTo>
                    <a:pt x="5408771" y="311944"/>
                    <a:pt x="5406867" y="321469"/>
                    <a:pt x="5404962" y="331946"/>
                  </a:cubicBezTo>
                  <a:cubicBezTo>
                    <a:pt x="5404962" y="331946"/>
                    <a:pt x="5404962" y="332899"/>
                    <a:pt x="5404962" y="332899"/>
                  </a:cubicBezTo>
                  <a:cubicBezTo>
                    <a:pt x="5404962" y="330994"/>
                    <a:pt x="5404962" y="328136"/>
                    <a:pt x="5405914" y="325279"/>
                  </a:cubicBezTo>
                  <a:close/>
                  <a:moveTo>
                    <a:pt x="5384006" y="310991"/>
                  </a:moveTo>
                  <a:cubicBezTo>
                    <a:pt x="5384959" y="318611"/>
                    <a:pt x="5385912" y="326231"/>
                    <a:pt x="5386864" y="334804"/>
                  </a:cubicBezTo>
                  <a:cubicBezTo>
                    <a:pt x="5385912" y="336709"/>
                    <a:pt x="5385912" y="339566"/>
                    <a:pt x="5384959" y="341471"/>
                  </a:cubicBezTo>
                  <a:cubicBezTo>
                    <a:pt x="5384006" y="335756"/>
                    <a:pt x="5383054" y="330041"/>
                    <a:pt x="5382101" y="325279"/>
                  </a:cubicBezTo>
                  <a:cubicBezTo>
                    <a:pt x="5381149" y="317659"/>
                    <a:pt x="5380196" y="310991"/>
                    <a:pt x="5378292" y="305276"/>
                  </a:cubicBezTo>
                  <a:cubicBezTo>
                    <a:pt x="5379244" y="301466"/>
                    <a:pt x="5380196" y="298609"/>
                    <a:pt x="5381149" y="294799"/>
                  </a:cubicBezTo>
                  <a:cubicBezTo>
                    <a:pt x="5382101" y="299561"/>
                    <a:pt x="5383054" y="305276"/>
                    <a:pt x="5384006" y="310991"/>
                  </a:cubicBezTo>
                  <a:close/>
                  <a:moveTo>
                    <a:pt x="5379244" y="274796"/>
                  </a:moveTo>
                  <a:cubicBezTo>
                    <a:pt x="5379244" y="273844"/>
                    <a:pt x="5379244" y="272891"/>
                    <a:pt x="5379244" y="271939"/>
                  </a:cubicBezTo>
                  <a:cubicBezTo>
                    <a:pt x="5379244" y="275749"/>
                    <a:pt x="5380196" y="280511"/>
                    <a:pt x="5381149" y="284321"/>
                  </a:cubicBezTo>
                  <a:cubicBezTo>
                    <a:pt x="5381149" y="284321"/>
                    <a:pt x="5381149" y="285274"/>
                    <a:pt x="5380196" y="285274"/>
                  </a:cubicBezTo>
                  <a:cubicBezTo>
                    <a:pt x="5379244" y="287179"/>
                    <a:pt x="5379244" y="288131"/>
                    <a:pt x="5378292" y="290036"/>
                  </a:cubicBezTo>
                  <a:cubicBezTo>
                    <a:pt x="5378292" y="285274"/>
                    <a:pt x="5378292" y="280511"/>
                    <a:pt x="5379244" y="274796"/>
                  </a:cubicBezTo>
                  <a:close/>
                  <a:moveTo>
                    <a:pt x="5332571" y="321469"/>
                  </a:moveTo>
                  <a:cubicBezTo>
                    <a:pt x="5334476" y="316706"/>
                    <a:pt x="5336381" y="312896"/>
                    <a:pt x="5338287" y="309086"/>
                  </a:cubicBezTo>
                  <a:cubicBezTo>
                    <a:pt x="5338287" y="309086"/>
                    <a:pt x="5338287" y="310039"/>
                    <a:pt x="5338287" y="310039"/>
                  </a:cubicBezTo>
                  <a:cubicBezTo>
                    <a:pt x="5334476" y="323374"/>
                    <a:pt x="5330667" y="337661"/>
                    <a:pt x="5326856" y="351949"/>
                  </a:cubicBezTo>
                  <a:cubicBezTo>
                    <a:pt x="5325904" y="345281"/>
                    <a:pt x="5324951" y="340519"/>
                    <a:pt x="5323999" y="336709"/>
                  </a:cubicBezTo>
                  <a:cubicBezTo>
                    <a:pt x="5327809" y="330994"/>
                    <a:pt x="5330667" y="326231"/>
                    <a:pt x="5332571" y="321469"/>
                  </a:cubicBezTo>
                  <a:close/>
                  <a:moveTo>
                    <a:pt x="5319237" y="350996"/>
                  </a:moveTo>
                  <a:cubicBezTo>
                    <a:pt x="5320189" y="348139"/>
                    <a:pt x="5322094" y="345281"/>
                    <a:pt x="5323046" y="342424"/>
                  </a:cubicBezTo>
                  <a:cubicBezTo>
                    <a:pt x="5323046" y="350044"/>
                    <a:pt x="5322094" y="359569"/>
                    <a:pt x="5322094" y="371951"/>
                  </a:cubicBezTo>
                  <a:cubicBezTo>
                    <a:pt x="5321142" y="368141"/>
                    <a:pt x="5320189" y="365284"/>
                    <a:pt x="5319237" y="362426"/>
                  </a:cubicBezTo>
                  <a:cubicBezTo>
                    <a:pt x="5319237" y="357664"/>
                    <a:pt x="5319237" y="353854"/>
                    <a:pt x="5319237" y="350996"/>
                  </a:cubicBezTo>
                  <a:close/>
                  <a:moveTo>
                    <a:pt x="5316379" y="392906"/>
                  </a:moveTo>
                  <a:cubicBezTo>
                    <a:pt x="5316379" y="389096"/>
                    <a:pt x="5317331" y="386239"/>
                    <a:pt x="5317331" y="382429"/>
                  </a:cubicBezTo>
                  <a:cubicBezTo>
                    <a:pt x="5317331" y="384334"/>
                    <a:pt x="5318284" y="387191"/>
                    <a:pt x="5318284" y="390049"/>
                  </a:cubicBezTo>
                  <a:cubicBezTo>
                    <a:pt x="5317331" y="392906"/>
                    <a:pt x="5316379" y="395764"/>
                    <a:pt x="5315426" y="399574"/>
                  </a:cubicBezTo>
                  <a:cubicBezTo>
                    <a:pt x="5316379" y="396716"/>
                    <a:pt x="5316379" y="394811"/>
                    <a:pt x="5316379" y="392906"/>
                  </a:cubicBezTo>
                  <a:close/>
                  <a:moveTo>
                    <a:pt x="5285899" y="293846"/>
                  </a:moveTo>
                  <a:cubicBezTo>
                    <a:pt x="5285899" y="295751"/>
                    <a:pt x="5285899" y="296704"/>
                    <a:pt x="5286851" y="298609"/>
                  </a:cubicBezTo>
                  <a:cubicBezTo>
                    <a:pt x="5285899" y="299561"/>
                    <a:pt x="5284946" y="300514"/>
                    <a:pt x="5283994" y="302419"/>
                  </a:cubicBezTo>
                  <a:cubicBezTo>
                    <a:pt x="5284946" y="299561"/>
                    <a:pt x="5285899" y="296704"/>
                    <a:pt x="5285899" y="293846"/>
                  </a:cubicBezTo>
                  <a:close/>
                  <a:moveTo>
                    <a:pt x="5279231" y="319564"/>
                  </a:moveTo>
                  <a:cubicBezTo>
                    <a:pt x="5280184" y="316706"/>
                    <a:pt x="5281137" y="313849"/>
                    <a:pt x="5282089" y="311944"/>
                  </a:cubicBezTo>
                  <a:cubicBezTo>
                    <a:pt x="5283994" y="308134"/>
                    <a:pt x="5285899" y="305276"/>
                    <a:pt x="5287804" y="302419"/>
                  </a:cubicBezTo>
                  <a:cubicBezTo>
                    <a:pt x="5287804" y="304324"/>
                    <a:pt x="5288756" y="307181"/>
                    <a:pt x="5288756" y="309086"/>
                  </a:cubicBezTo>
                  <a:cubicBezTo>
                    <a:pt x="5289709" y="318611"/>
                    <a:pt x="5290662" y="329089"/>
                    <a:pt x="5292567" y="340519"/>
                  </a:cubicBezTo>
                  <a:cubicBezTo>
                    <a:pt x="5290662" y="347186"/>
                    <a:pt x="5288756" y="354806"/>
                    <a:pt x="5287804" y="363379"/>
                  </a:cubicBezTo>
                  <a:cubicBezTo>
                    <a:pt x="5287804" y="359569"/>
                    <a:pt x="5287804" y="354806"/>
                    <a:pt x="5287804" y="351949"/>
                  </a:cubicBezTo>
                  <a:cubicBezTo>
                    <a:pt x="5287804" y="341471"/>
                    <a:pt x="5287804" y="335756"/>
                    <a:pt x="5287804" y="335756"/>
                  </a:cubicBezTo>
                  <a:cubicBezTo>
                    <a:pt x="5287804" y="335756"/>
                    <a:pt x="5286851" y="341471"/>
                    <a:pt x="5283994" y="350996"/>
                  </a:cubicBezTo>
                  <a:cubicBezTo>
                    <a:pt x="5283042" y="355759"/>
                    <a:pt x="5282089" y="362426"/>
                    <a:pt x="5280184" y="369094"/>
                  </a:cubicBezTo>
                  <a:cubicBezTo>
                    <a:pt x="5280184" y="369094"/>
                    <a:pt x="5280184" y="369094"/>
                    <a:pt x="5280184" y="370046"/>
                  </a:cubicBezTo>
                  <a:cubicBezTo>
                    <a:pt x="5279231" y="363379"/>
                    <a:pt x="5278279" y="356711"/>
                    <a:pt x="5277326" y="350044"/>
                  </a:cubicBezTo>
                  <a:cubicBezTo>
                    <a:pt x="5276374" y="345281"/>
                    <a:pt x="5276374" y="340519"/>
                    <a:pt x="5275421" y="335756"/>
                  </a:cubicBezTo>
                  <a:cubicBezTo>
                    <a:pt x="5275421" y="330041"/>
                    <a:pt x="5277326" y="324326"/>
                    <a:pt x="5279231" y="319564"/>
                  </a:cubicBezTo>
                  <a:close/>
                  <a:moveTo>
                    <a:pt x="5236369" y="318611"/>
                  </a:moveTo>
                  <a:cubicBezTo>
                    <a:pt x="5236369" y="319564"/>
                    <a:pt x="5235417" y="319564"/>
                    <a:pt x="5235417" y="320516"/>
                  </a:cubicBezTo>
                  <a:cubicBezTo>
                    <a:pt x="5233512" y="317659"/>
                    <a:pt x="5232559" y="314801"/>
                    <a:pt x="5230654" y="311944"/>
                  </a:cubicBezTo>
                  <a:cubicBezTo>
                    <a:pt x="5230654" y="311944"/>
                    <a:pt x="5230654" y="310991"/>
                    <a:pt x="5230654" y="310991"/>
                  </a:cubicBezTo>
                  <a:cubicBezTo>
                    <a:pt x="5233512" y="305276"/>
                    <a:pt x="5236369" y="300514"/>
                    <a:pt x="5239226" y="295751"/>
                  </a:cubicBezTo>
                  <a:cubicBezTo>
                    <a:pt x="5238274" y="303371"/>
                    <a:pt x="5237321" y="310991"/>
                    <a:pt x="5236369" y="318611"/>
                  </a:cubicBezTo>
                  <a:close/>
                  <a:moveTo>
                    <a:pt x="5230654" y="281464"/>
                  </a:moveTo>
                  <a:cubicBezTo>
                    <a:pt x="5233512" y="275749"/>
                    <a:pt x="5235417" y="270034"/>
                    <a:pt x="5237321" y="265271"/>
                  </a:cubicBezTo>
                  <a:cubicBezTo>
                    <a:pt x="5239226" y="260509"/>
                    <a:pt x="5242084" y="255746"/>
                    <a:pt x="5243989" y="251936"/>
                  </a:cubicBezTo>
                  <a:cubicBezTo>
                    <a:pt x="5243037" y="255746"/>
                    <a:pt x="5243037" y="259556"/>
                    <a:pt x="5242084" y="264319"/>
                  </a:cubicBezTo>
                  <a:cubicBezTo>
                    <a:pt x="5241131" y="270034"/>
                    <a:pt x="5240179" y="276701"/>
                    <a:pt x="5240179" y="283369"/>
                  </a:cubicBezTo>
                  <a:cubicBezTo>
                    <a:pt x="5236369" y="288131"/>
                    <a:pt x="5232559" y="293846"/>
                    <a:pt x="5228749" y="299561"/>
                  </a:cubicBezTo>
                  <a:cubicBezTo>
                    <a:pt x="5228749" y="296704"/>
                    <a:pt x="5227796" y="292894"/>
                    <a:pt x="5227796" y="290036"/>
                  </a:cubicBezTo>
                  <a:cubicBezTo>
                    <a:pt x="5227796" y="286226"/>
                    <a:pt x="5228749" y="284321"/>
                    <a:pt x="5230654" y="281464"/>
                  </a:cubicBezTo>
                  <a:close/>
                  <a:moveTo>
                    <a:pt x="5211604" y="344329"/>
                  </a:moveTo>
                  <a:cubicBezTo>
                    <a:pt x="5212556" y="343376"/>
                    <a:pt x="5212556" y="342424"/>
                    <a:pt x="5213509" y="341471"/>
                  </a:cubicBezTo>
                  <a:cubicBezTo>
                    <a:pt x="5213509" y="341471"/>
                    <a:pt x="5213509" y="341471"/>
                    <a:pt x="5213509" y="341471"/>
                  </a:cubicBezTo>
                  <a:cubicBezTo>
                    <a:pt x="5213509" y="341471"/>
                    <a:pt x="5213509" y="342424"/>
                    <a:pt x="5213509" y="342424"/>
                  </a:cubicBezTo>
                  <a:cubicBezTo>
                    <a:pt x="5212556" y="343376"/>
                    <a:pt x="5212556" y="344329"/>
                    <a:pt x="5211604" y="344329"/>
                  </a:cubicBezTo>
                  <a:cubicBezTo>
                    <a:pt x="5211604" y="345281"/>
                    <a:pt x="5211604" y="345281"/>
                    <a:pt x="5211604" y="344329"/>
                  </a:cubicBezTo>
                  <a:close/>
                  <a:moveTo>
                    <a:pt x="5214462" y="343376"/>
                  </a:moveTo>
                  <a:cubicBezTo>
                    <a:pt x="5215414" y="345281"/>
                    <a:pt x="5216367" y="346234"/>
                    <a:pt x="5216367" y="348139"/>
                  </a:cubicBezTo>
                  <a:cubicBezTo>
                    <a:pt x="5215414" y="350044"/>
                    <a:pt x="5214462" y="350996"/>
                    <a:pt x="5213509" y="352901"/>
                  </a:cubicBezTo>
                  <a:cubicBezTo>
                    <a:pt x="5213509" y="351949"/>
                    <a:pt x="5212556" y="351949"/>
                    <a:pt x="5212556" y="350996"/>
                  </a:cubicBezTo>
                  <a:cubicBezTo>
                    <a:pt x="5212556" y="350044"/>
                    <a:pt x="5212556" y="350044"/>
                    <a:pt x="5212556" y="349091"/>
                  </a:cubicBezTo>
                  <a:cubicBezTo>
                    <a:pt x="5212556" y="347186"/>
                    <a:pt x="5213509" y="345281"/>
                    <a:pt x="5214462" y="343376"/>
                  </a:cubicBezTo>
                  <a:cubicBezTo>
                    <a:pt x="5213509" y="343376"/>
                    <a:pt x="5213509" y="343376"/>
                    <a:pt x="5214462" y="343376"/>
                  </a:cubicBezTo>
                  <a:close/>
                  <a:moveTo>
                    <a:pt x="5211604" y="290989"/>
                  </a:moveTo>
                  <a:cubicBezTo>
                    <a:pt x="5211604" y="290989"/>
                    <a:pt x="5211604" y="291941"/>
                    <a:pt x="5211604" y="290989"/>
                  </a:cubicBezTo>
                  <a:cubicBezTo>
                    <a:pt x="5212556" y="292894"/>
                    <a:pt x="5212556" y="294799"/>
                    <a:pt x="5213509" y="296704"/>
                  </a:cubicBezTo>
                  <a:cubicBezTo>
                    <a:pt x="5212556" y="298609"/>
                    <a:pt x="5211604" y="300514"/>
                    <a:pt x="5210651" y="302419"/>
                  </a:cubicBezTo>
                  <a:cubicBezTo>
                    <a:pt x="5211604" y="297656"/>
                    <a:pt x="5211604" y="293846"/>
                    <a:pt x="5211604" y="290989"/>
                  </a:cubicBezTo>
                  <a:close/>
                  <a:moveTo>
                    <a:pt x="5189696" y="260509"/>
                  </a:moveTo>
                  <a:cubicBezTo>
                    <a:pt x="5189696" y="261461"/>
                    <a:pt x="5189696" y="263366"/>
                    <a:pt x="5189696" y="264319"/>
                  </a:cubicBezTo>
                  <a:cubicBezTo>
                    <a:pt x="5188744" y="262414"/>
                    <a:pt x="5187792" y="260509"/>
                    <a:pt x="5186839" y="258604"/>
                  </a:cubicBezTo>
                  <a:cubicBezTo>
                    <a:pt x="5186839" y="258604"/>
                    <a:pt x="5186839" y="257651"/>
                    <a:pt x="5187792" y="257651"/>
                  </a:cubicBezTo>
                  <a:cubicBezTo>
                    <a:pt x="5188744" y="255746"/>
                    <a:pt x="5189696" y="254794"/>
                    <a:pt x="5189696" y="253841"/>
                  </a:cubicBezTo>
                  <a:cubicBezTo>
                    <a:pt x="5189696" y="255746"/>
                    <a:pt x="5189696" y="258604"/>
                    <a:pt x="5189696" y="260509"/>
                  </a:cubicBezTo>
                  <a:close/>
                  <a:moveTo>
                    <a:pt x="5178267" y="230981"/>
                  </a:moveTo>
                  <a:cubicBezTo>
                    <a:pt x="5181124" y="223361"/>
                    <a:pt x="5184934" y="217646"/>
                    <a:pt x="5186839" y="213836"/>
                  </a:cubicBezTo>
                  <a:cubicBezTo>
                    <a:pt x="5187792" y="212884"/>
                    <a:pt x="5187792" y="210979"/>
                    <a:pt x="5188744" y="210026"/>
                  </a:cubicBezTo>
                  <a:cubicBezTo>
                    <a:pt x="5188744" y="212884"/>
                    <a:pt x="5188744" y="215741"/>
                    <a:pt x="5188744" y="219551"/>
                  </a:cubicBezTo>
                  <a:cubicBezTo>
                    <a:pt x="5188744" y="230029"/>
                    <a:pt x="5188744" y="241459"/>
                    <a:pt x="5188744" y="254794"/>
                  </a:cubicBezTo>
                  <a:cubicBezTo>
                    <a:pt x="5187792" y="255746"/>
                    <a:pt x="5186839" y="256699"/>
                    <a:pt x="5185887" y="258604"/>
                  </a:cubicBezTo>
                  <a:cubicBezTo>
                    <a:pt x="5185887" y="258604"/>
                    <a:pt x="5185887" y="258604"/>
                    <a:pt x="5185887" y="258604"/>
                  </a:cubicBezTo>
                  <a:cubicBezTo>
                    <a:pt x="5183029" y="252889"/>
                    <a:pt x="5180171" y="248126"/>
                    <a:pt x="5178267" y="243364"/>
                  </a:cubicBezTo>
                  <a:cubicBezTo>
                    <a:pt x="5177314" y="241459"/>
                    <a:pt x="5176362" y="240506"/>
                    <a:pt x="5175409" y="238601"/>
                  </a:cubicBezTo>
                  <a:cubicBezTo>
                    <a:pt x="5176362" y="234791"/>
                    <a:pt x="5177314" y="232886"/>
                    <a:pt x="5178267" y="230981"/>
                  </a:cubicBezTo>
                  <a:close/>
                  <a:moveTo>
                    <a:pt x="5168742" y="238601"/>
                  </a:move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lose/>
                  <a:moveTo>
                    <a:pt x="5166837" y="280511"/>
                  </a:moveTo>
                  <a:cubicBezTo>
                    <a:pt x="5166837" y="272891"/>
                    <a:pt x="5167789" y="266224"/>
                    <a:pt x="5167789" y="259556"/>
                  </a:cubicBezTo>
                  <a:cubicBezTo>
                    <a:pt x="5167789" y="259556"/>
                    <a:pt x="5167789" y="259556"/>
                    <a:pt x="5167789" y="259556"/>
                  </a:cubicBezTo>
                  <a:cubicBezTo>
                    <a:pt x="5168742" y="255746"/>
                    <a:pt x="5170646" y="251936"/>
                    <a:pt x="5171599" y="248126"/>
                  </a:cubicBezTo>
                  <a:cubicBezTo>
                    <a:pt x="5173504" y="252889"/>
                    <a:pt x="5175409" y="257651"/>
                    <a:pt x="5177314" y="263366"/>
                  </a:cubicBezTo>
                  <a:cubicBezTo>
                    <a:pt x="5178267" y="264319"/>
                    <a:pt x="5178267" y="266224"/>
                    <a:pt x="5179219" y="267176"/>
                  </a:cubicBezTo>
                  <a:cubicBezTo>
                    <a:pt x="5178267" y="268129"/>
                    <a:pt x="5177314" y="270034"/>
                    <a:pt x="5176362" y="271939"/>
                  </a:cubicBezTo>
                  <a:cubicBezTo>
                    <a:pt x="5173504" y="275749"/>
                    <a:pt x="5170646" y="281464"/>
                    <a:pt x="5166837" y="287179"/>
                  </a:cubicBezTo>
                  <a:cubicBezTo>
                    <a:pt x="5166837" y="283369"/>
                    <a:pt x="5166837" y="281464"/>
                    <a:pt x="5166837" y="280511"/>
                  </a:cubicBezTo>
                  <a:close/>
                  <a:moveTo>
                    <a:pt x="5166837" y="307181"/>
                  </a:moveTo>
                  <a:cubicBezTo>
                    <a:pt x="5167789" y="303371"/>
                    <a:pt x="5168742" y="299561"/>
                    <a:pt x="5170646" y="296704"/>
                  </a:cubicBezTo>
                  <a:cubicBezTo>
                    <a:pt x="5170646" y="295751"/>
                    <a:pt x="5171599" y="294799"/>
                    <a:pt x="5171599" y="293846"/>
                  </a:cubicBezTo>
                  <a:cubicBezTo>
                    <a:pt x="5173504" y="291941"/>
                    <a:pt x="5175409" y="290036"/>
                    <a:pt x="5176362" y="289084"/>
                  </a:cubicBezTo>
                  <a:cubicBezTo>
                    <a:pt x="5179219" y="286226"/>
                    <a:pt x="5181124" y="284321"/>
                    <a:pt x="5181124" y="284321"/>
                  </a:cubicBezTo>
                  <a:cubicBezTo>
                    <a:pt x="5181124" y="284321"/>
                    <a:pt x="5179219" y="285274"/>
                    <a:pt x="5175409" y="288131"/>
                  </a:cubicBezTo>
                  <a:cubicBezTo>
                    <a:pt x="5174456" y="289084"/>
                    <a:pt x="5173504" y="289084"/>
                    <a:pt x="5172551" y="290036"/>
                  </a:cubicBezTo>
                  <a:cubicBezTo>
                    <a:pt x="5175409" y="283369"/>
                    <a:pt x="5177314" y="277654"/>
                    <a:pt x="5179219" y="272891"/>
                  </a:cubicBezTo>
                  <a:cubicBezTo>
                    <a:pt x="5179219" y="271939"/>
                    <a:pt x="5180171" y="270986"/>
                    <a:pt x="5180171" y="270034"/>
                  </a:cubicBezTo>
                  <a:cubicBezTo>
                    <a:pt x="5182076" y="273844"/>
                    <a:pt x="5183029" y="276701"/>
                    <a:pt x="5184934" y="280511"/>
                  </a:cubicBezTo>
                  <a:cubicBezTo>
                    <a:pt x="5186839" y="284321"/>
                    <a:pt x="5188744" y="289084"/>
                    <a:pt x="5190649" y="292894"/>
                  </a:cubicBezTo>
                  <a:cubicBezTo>
                    <a:pt x="5190649" y="294799"/>
                    <a:pt x="5190649" y="296704"/>
                    <a:pt x="5190649" y="298609"/>
                  </a:cubicBezTo>
                  <a:cubicBezTo>
                    <a:pt x="5191601" y="308134"/>
                    <a:pt x="5191601" y="318611"/>
                    <a:pt x="5192554" y="330041"/>
                  </a:cubicBezTo>
                  <a:cubicBezTo>
                    <a:pt x="5192554" y="331946"/>
                    <a:pt x="5192554" y="333851"/>
                    <a:pt x="5192554" y="335756"/>
                  </a:cubicBezTo>
                  <a:cubicBezTo>
                    <a:pt x="5192554" y="335756"/>
                    <a:pt x="5192554" y="336709"/>
                    <a:pt x="5192554" y="336709"/>
                  </a:cubicBezTo>
                  <a:cubicBezTo>
                    <a:pt x="5192554" y="337661"/>
                    <a:pt x="5191601" y="337661"/>
                    <a:pt x="5191601" y="338614"/>
                  </a:cubicBezTo>
                  <a:cubicBezTo>
                    <a:pt x="5190649" y="341471"/>
                    <a:pt x="5188744" y="345281"/>
                    <a:pt x="5187792" y="348139"/>
                  </a:cubicBezTo>
                  <a:cubicBezTo>
                    <a:pt x="5185887" y="324326"/>
                    <a:pt x="5183981" y="309086"/>
                    <a:pt x="5183981" y="309086"/>
                  </a:cubicBezTo>
                  <a:cubicBezTo>
                    <a:pt x="5183981" y="309086"/>
                    <a:pt x="5180171" y="324326"/>
                    <a:pt x="5177314" y="348139"/>
                  </a:cubicBezTo>
                  <a:cubicBezTo>
                    <a:pt x="5177314" y="350044"/>
                    <a:pt x="5176362" y="352901"/>
                    <a:pt x="5176362" y="354806"/>
                  </a:cubicBezTo>
                  <a:cubicBezTo>
                    <a:pt x="5175409" y="352901"/>
                    <a:pt x="5174456" y="350996"/>
                    <a:pt x="5174456" y="349091"/>
                  </a:cubicBezTo>
                  <a:cubicBezTo>
                    <a:pt x="5173504" y="346234"/>
                    <a:pt x="5172551" y="344329"/>
                    <a:pt x="5171599" y="341471"/>
                  </a:cubicBezTo>
                  <a:cubicBezTo>
                    <a:pt x="5172551" y="336709"/>
                    <a:pt x="5173504" y="332899"/>
                    <a:pt x="5173504" y="328136"/>
                  </a:cubicBezTo>
                  <a:cubicBezTo>
                    <a:pt x="5172551" y="331946"/>
                    <a:pt x="5171599" y="334804"/>
                    <a:pt x="5169694" y="338614"/>
                  </a:cubicBezTo>
                  <a:cubicBezTo>
                    <a:pt x="5168742" y="337661"/>
                    <a:pt x="5168742" y="335756"/>
                    <a:pt x="5167789" y="334804"/>
                  </a:cubicBezTo>
                  <a:cubicBezTo>
                    <a:pt x="5166837" y="327184"/>
                    <a:pt x="5166837" y="320516"/>
                    <a:pt x="5165884" y="312896"/>
                  </a:cubicBezTo>
                  <a:cubicBezTo>
                    <a:pt x="5166837" y="310991"/>
                    <a:pt x="5166837" y="309086"/>
                    <a:pt x="5166837" y="307181"/>
                  </a:cubicBezTo>
                  <a:close/>
                  <a:moveTo>
                    <a:pt x="5161121" y="218599"/>
                  </a:moveTo>
                  <a:cubicBezTo>
                    <a:pt x="5162074" y="221456"/>
                    <a:pt x="5163979" y="225266"/>
                    <a:pt x="5164931" y="229076"/>
                  </a:cubicBezTo>
                  <a:cubicBezTo>
                    <a:pt x="5163979" y="234791"/>
                    <a:pt x="5162074" y="240506"/>
                    <a:pt x="5161121" y="248126"/>
                  </a:cubicBezTo>
                  <a:cubicBezTo>
                    <a:pt x="5160169" y="232886"/>
                    <a:pt x="5158264" y="218599"/>
                    <a:pt x="5157312" y="206216"/>
                  </a:cubicBezTo>
                  <a:cubicBezTo>
                    <a:pt x="5158264" y="209074"/>
                    <a:pt x="5159217" y="213836"/>
                    <a:pt x="5161121" y="218599"/>
                  </a:cubicBezTo>
                  <a:close/>
                  <a:moveTo>
                    <a:pt x="5148739" y="256699"/>
                  </a:moveTo>
                  <a:cubicBezTo>
                    <a:pt x="5148739" y="255746"/>
                    <a:pt x="5149692" y="255746"/>
                    <a:pt x="5149692" y="255746"/>
                  </a:cubicBezTo>
                  <a:cubicBezTo>
                    <a:pt x="5149692" y="264319"/>
                    <a:pt x="5149692" y="273844"/>
                    <a:pt x="5149692" y="283369"/>
                  </a:cubicBezTo>
                  <a:cubicBezTo>
                    <a:pt x="5149692" y="283369"/>
                    <a:pt x="5149692" y="284321"/>
                    <a:pt x="5149692" y="284321"/>
                  </a:cubicBezTo>
                  <a:cubicBezTo>
                    <a:pt x="5147787" y="276701"/>
                    <a:pt x="5144929" y="270034"/>
                    <a:pt x="5143024" y="263366"/>
                  </a:cubicBezTo>
                  <a:cubicBezTo>
                    <a:pt x="5145881" y="261461"/>
                    <a:pt x="5147787" y="258604"/>
                    <a:pt x="5148739" y="256699"/>
                  </a:cubicBezTo>
                  <a:close/>
                  <a:moveTo>
                    <a:pt x="5087779" y="317659"/>
                  </a:moveTo>
                  <a:cubicBezTo>
                    <a:pt x="5087779" y="316706"/>
                    <a:pt x="5087779" y="316706"/>
                    <a:pt x="5087779" y="315754"/>
                  </a:cubicBezTo>
                  <a:cubicBezTo>
                    <a:pt x="5087779" y="316706"/>
                    <a:pt x="5087779" y="316706"/>
                    <a:pt x="5087779" y="317659"/>
                  </a:cubicBezTo>
                  <a:cubicBezTo>
                    <a:pt x="5087779" y="317659"/>
                    <a:pt x="5087779" y="317659"/>
                    <a:pt x="5087779" y="317659"/>
                  </a:cubicBezTo>
                  <a:close/>
                  <a:moveTo>
                    <a:pt x="5122069" y="298609"/>
                  </a:moveTo>
                  <a:cubicBezTo>
                    <a:pt x="5123974" y="294799"/>
                    <a:pt x="5126831" y="290989"/>
                    <a:pt x="5128737" y="287179"/>
                  </a:cubicBezTo>
                  <a:cubicBezTo>
                    <a:pt x="5127784" y="298609"/>
                    <a:pt x="5125879" y="311944"/>
                    <a:pt x="5124926" y="327184"/>
                  </a:cubicBezTo>
                  <a:cubicBezTo>
                    <a:pt x="5123974" y="324326"/>
                    <a:pt x="5122069" y="321469"/>
                    <a:pt x="5121117" y="318611"/>
                  </a:cubicBezTo>
                  <a:cubicBezTo>
                    <a:pt x="5119212" y="314801"/>
                    <a:pt x="5118259" y="311944"/>
                    <a:pt x="5117306" y="308134"/>
                  </a:cubicBezTo>
                  <a:cubicBezTo>
                    <a:pt x="5118259" y="304324"/>
                    <a:pt x="5120164" y="301466"/>
                    <a:pt x="5122069" y="298609"/>
                  </a:cubicBezTo>
                  <a:close/>
                  <a:moveTo>
                    <a:pt x="5110639" y="321469"/>
                  </a:moveTo>
                  <a:cubicBezTo>
                    <a:pt x="5110639" y="321469"/>
                    <a:pt x="5110639" y="321469"/>
                    <a:pt x="5110639" y="321469"/>
                  </a:cubicBezTo>
                  <a:cubicBezTo>
                    <a:pt x="5113496" y="329089"/>
                    <a:pt x="5115401" y="336709"/>
                    <a:pt x="5118259" y="344329"/>
                  </a:cubicBezTo>
                  <a:cubicBezTo>
                    <a:pt x="5117306" y="345281"/>
                    <a:pt x="5117306" y="346234"/>
                    <a:pt x="5116354" y="347186"/>
                  </a:cubicBezTo>
                  <a:cubicBezTo>
                    <a:pt x="5115401" y="348139"/>
                    <a:pt x="5115401" y="349091"/>
                    <a:pt x="5114449" y="349091"/>
                  </a:cubicBezTo>
                  <a:cubicBezTo>
                    <a:pt x="5113496" y="344329"/>
                    <a:pt x="5111592" y="339566"/>
                    <a:pt x="5110639" y="335756"/>
                  </a:cubicBezTo>
                  <a:cubicBezTo>
                    <a:pt x="5109687" y="332899"/>
                    <a:pt x="5108734" y="330041"/>
                    <a:pt x="5107781" y="327184"/>
                  </a:cubicBezTo>
                  <a:cubicBezTo>
                    <a:pt x="5108734" y="325279"/>
                    <a:pt x="5109687" y="323374"/>
                    <a:pt x="5110639" y="321469"/>
                  </a:cubicBezTo>
                  <a:close/>
                  <a:moveTo>
                    <a:pt x="5105876" y="308134"/>
                  </a:moveTo>
                  <a:cubicBezTo>
                    <a:pt x="5104924" y="309086"/>
                    <a:pt x="5103971" y="310991"/>
                    <a:pt x="5103019" y="311944"/>
                  </a:cubicBezTo>
                  <a:cubicBezTo>
                    <a:pt x="5102067" y="310039"/>
                    <a:pt x="5102067" y="308134"/>
                    <a:pt x="5101114" y="306229"/>
                  </a:cubicBezTo>
                  <a:cubicBezTo>
                    <a:pt x="5101114" y="305276"/>
                    <a:pt x="5101114" y="304324"/>
                    <a:pt x="5101114" y="304324"/>
                  </a:cubicBezTo>
                  <a:cubicBezTo>
                    <a:pt x="5101114" y="304324"/>
                    <a:pt x="5101114" y="304324"/>
                    <a:pt x="5101114" y="305276"/>
                  </a:cubicBezTo>
                  <a:cubicBezTo>
                    <a:pt x="5099209" y="299561"/>
                    <a:pt x="5098256" y="293846"/>
                    <a:pt x="5096351" y="288131"/>
                  </a:cubicBezTo>
                  <a:cubicBezTo>
                    <a:pt x="5096351" y="285274"/>
                    <a:pt x="5097304" y="282416"/>
                    <a:pt x="5097304" y="281464"/>
                  </a:cubicBezTo>
                  <a:cubicBezTo>
                    <a:pt x="5100162" y="290989"/>
                    <a:pt x="5103019" y="299561"/>
                    <a:pt x="5105876" y="308134"/>
                  </a:cubicBezTo>
                  <a:close/>
                  <a:moveTo>
                    <a:pt x="5097304" y="282416"/>
                  </a:moveTo>
                  <a:cubicBezTo>
                    <a:pt x="5097304" y="283369"/>
                    <a:pt x="5096351" y="284321"/>
                    <a:pt x="5095399" y="286226"/>
                  </a:cubicBezTo>
                  <a:cubicBezTo>
                    <a:pt x="5094446" y="284321"/>
                    <a:pt x="5094446" y="281464"/>
                    <a:pt x="5093494" y="279559"/>
                  </a:cubicBezTo>
                  <a:cubicBezTo>
                    <a:pt x="5091589" y="271939"/>
                    <a:pt x="5089684" y="265271"/>
                    <a:pt x="5087779" y="258604"/>
                  </a:cubicBezTo>
                  <a:cubicBezTo>
                    <a:pt x="5087779" y="258604"/>
                    <a:pt x="5088731" y="257651"/>
                    <a:pt x="5089684" y="257651"/>
                  </a:cubicBezTo>
                  <a:cubicBezTo>
                    <a:pt x="5092542" y="265271"/>
                    <a:pt x="5094446" y="273844"/>
                    <a:pt x="5097304" y="282416"/>
                  </a:cubicBezTo>
                  <a:close/>
                  <a:moveTo>
                    <a:pt x="5080159" y="224314"/>
                  </a:moveTo>
                  <a:cubicBezTo>
                    <a:pt x="5081112" y="228124"/>
                    <a:pt x="5083969" y="238601"/>
                    <a:pt x="5089684" y="254794"/>
                  </a:cubicBezTo>
                  <a:cubicBezTo>
                    <a:pt x="5089684" y="254794"/>
                    <a:pt x="5088731" y="254794"/>
                    <a:pt x="5087779" y="254794"/>
                  </a:cubicBezTo>
                  <a:cubicBezTo>
                    <a:pt x="5085874" y="245269"/>
                    <a:pt x="5083017" y="236696"/>
                    <a:pt x="5081112" y="228124"/>
                  </a:cubicBezTo>
                  <a:cubicBezTo>
                    <a:pt x="5081112" y="228124"/>
                    <a:pt x="5080159" y="227171"/>
                    <a:pt x="5080159" y="224314"/>
                  </a:cubicBezTo>
                  <a:cubicBezTo>
                    <a:pt x="5080159" y="225266"/>
                    <a:pt x="5080159" y="225266"/>
                    <a:pt x="5080159" y="224314"/>
                  </a:cubicBezTo>
                  <a:close/>
                  <a:moveTo>
                    <a:pt x="5076349" y="272891"/>
                  </a:moveTo>
                  <a:cubicBezTo>
                    <a:pt x="5076349" y="270986"/>
                    <a:pt x="5076349" y="270034"/>
                    <a:pt x="5076349" y="268129"/>
                  </a:cubicBezTo>
                  <a:cubicBezTo>
                    <a:pt x="5077301" y="272891"/>
                    <a:pt x="5078254" y="277654"/>
                    <a:pt x="5079206" y="283369"/>
                  </a:cubicBezTo>
                  <a:cubicBezTo>
                    <a:pt x="5080159" y="289084"/>
                    <a:pt x="5082064" y="295751"/>
                    <a:pt x="5083017" y="301466"/>
                  </a:cubicBezTo>
                  <a:cubicBezTo>
                    <a:pt x="5083017" y="302419"/>
                    <a:pt x="5083017" y="303371"/>
                    <a:pt x="5083017" y="304324"/>
                  </a:cubicBezTo>
                  <a:cubicBezTo>
                    <a:pt x="5083017" y="306229"/>
                    <a:pt x="5082064" y="309086"/>
                    <a:pt x="5082064" y="311944"/>
                  </a:cubicBezTo>
                  <a:cubicBezTo>
                    <a:pt x="5079206" y="305276"/>
                    <a:pt x="5076349" y="298609"/>
                    <a:pt x="5073492" y="292894"/>
                  </a:cubicBezTo>
                  <a:cubicBezTo>
                    <a:pt x="5074444" y="285274"/>
                    <a:pt x="5075396" y="278606"/>
                    <a:pt x="5076349" y="272891"/>
                  </a:cubicBezTo>
                  <a:close/>
                  <a:moveTo>
                    <a:pt x="5066824" y="377666"/>
                  </a:moveTo>
                  <a:cubicBezTo>
                    <a:pt x="5066824" y="378619"/>
                    <a:pt x="5066824" y="379571"/>
                    <a:pt x="5066824" y="380524"/>
                  </a:cubicBezTo>
                  <a:cubicBezTo>
                    <a:pt x="5066824" y="381476"/>
                    <a:pt x="5066824" y="382429"/>
                    <a:pt x="5066824" y="383381"/>
                  </a:cubicBezTo>
                  <a:cubicBezTo>
                    <a:pt x="5066824" y="383381"/>
                    <a:pt x="5066824" y="384334"/>
                    <a:pt x="5065871" y="384334"/>
                  </a:cubicBezTo>
                  <a:cubicBezTo>
                    <a:pt x="5065871" y="383381"/>
                    <a:pt x="5064919" y="382429"/>
                    <a:pt x="5064919" y="381476"/>
                  </a:cubicBezTo>
                  <a:cubicBezTo>
                    <a:pt x="5065871" y="380524"/>
                    <a:pt x="5065871" y="379571"/>
                    <a:pt x="5066824" y="377666"/>
                  </a:cubicBezTo>
                  <a:close/>
                  <a:moveTo>
                    <a:pt x="5057299" y="303371"/>
                  </a:moveTo>
                  <a:cubicBezTo>
                    <a:pt x="5055394" y="300514"/>
                    <a:pt x="5053489" y="297656"/>
                    <a:pt x="5051584" y="294799"/>
                  </a:cubicBezTo>
                  <a:cubicBezTo>
                    <a:pt x="5051584" y="293846"/>
                    <a:pt x="5051584" y="291941"/>
                    <a:pt x="5052537" y="290989"/>
                  </a:cubicBezTo>
                  <a:cubicBezTo>
                    <a:pt x="5053489" y="290036"/>
                    <a:pt x="5054442" y="288131"/>
                    <a:pt x="5055394" y="287179"/>
                  </a:cubicBezTo>
                  <a:cubicBezTo>
                    <a:pt x="5056346" y="291941"/>
                    <a:pt x="5056346" y="297656"/>
                    <a:pt x="5057299" y="303371"/>
                  </a:cubicBezTo>
                  <a:close/>
                  <a:moveTo>
                    <a:pt x="5050631" y="252889"/>
                  </a:moveTo>
                  <a:cubicBezTo>
                    <a:pt x="5051584" y="254794"/>
                    <a:pt x="5051584" y="256699"/>
                    <a:pt x="5052537" y="258604"/>
                  </a:cubicBezTo>
                  <a:cubicBezTo>
                    <a:pt x="5052537" y="259556"/>
                    <a:pt x="5052537" y="260509"/>
                    <a:pt x="5053489" y="260509"/>
                  </a:cubicBezTo>
                  <a:cubicBezTo>
                    <a:pt x="5053489" y="262414"/>
                    <a:pt x="5053489" y="265271"/>
                    <a:pt x="5054442" y="268129"/>
                  </a:cubicBezTo>
                  <a:cubicBezTo>
                    <a:pt x="5053489" y="270034"/>
                    <a:pt x="5053489" y="271939"/>
                    <a:pt x="5052537" y="273844"/>
                  </a:cubicBezTo>
                  <a:cubicBezTo>
                    <a:pt x="5052537" y="274796"/>
                    <a:pt x="5051584" y="275749"/>
                    <a:pt x="5051584" y="276701"/>
                  </a:cubicBezTo>
                  <a:cubicBezTo>
                    <a:pt x="5050631" y="277654"/>
                    <a:pt x="5049679" y="278606"/>
                    <a:pt x="5048726" y="279559"/>
                  </a:cubicBezTo>
                  <a:cubicBezTo>
                    <a:pt x="5048726" y="279559"/>
                    <a:pt x="5048726" y="278606"/>
                    <a:pt x="5048726" y="278606"/>
                  </a:cubicBezTo>
                  <a:cubicBezTo>
                    <a:pt x="5048726" y="277654"/>
                    <a:pt x="5048726" y="275749"/>
                    <a:pt x="5048726" y="274796"/>
                  </a:cubicBezTo>
                  <a:cubicBezTo>
                    <a:pt x="5048726" y="271939"/>
                    <a:pt x="5048726" y="270034"/>
                    <a:pt x="5049679" y="268129"/>
                  </a:cubicBezTo>
                  <a:cubicBezTo>
                    <a:pt x="5049679" y="264319"/>
                    <a:pt x="5050631" y="262414"/>
                    <a:pt x="5050631" y="262414"/>
                  </a:cubicBezTo>
                  <a:cubicBezTo>
                    <a:pt x="5050631" y="262414"/>
                    <a:pt x="5049679" y="264319"/>
                    <a:pt x="5048726" y="268129"/>
                  </a:cubicBezTo>
                  <a:cubicBezTo>
                    <a:pt x="5048726" y="268129"/>
                    <a:pt x="5048726" y="269081"/>
                    <a:pt x="5048726" y="269081"/>
                  </a:cubicBezTo>
                  <a:cubicBezTo>
                    <a:pt x="5048726" y="268129"/>
                    <a:pt x="5048726" y="267176"/>
                    <a:pt x="5048726" y="266224"/>
                  </a:cubicBezTo>
                  <a:cubicBezTo>
                    <a:pt x="5048726" y="260509"/>
                    <a:pt x="5049679" y="256699"/>
                    <a:pt x="5050631" y="252889"/>
                  </a:cubicBezTo>
                  <a:close/>
                  <a:moveTo>
                    <a:pt x="5020151" y="390049"/>
                  </a:moveTo>
                  <a:cubicBezTo>
                    <a:pt x="5018246" y="385286"/>
                    <a:pt x="5016342" y="380524"/>
                    <a:pt x="5014437" y="376714"/>
                  </a:cubicBezTo>
                  <a:cubicBezTo>
                    <a:pt x="5014437" y="376714"/>
                    <a:pt x="5014437" y="375761"/>
                    <a:pt x="5014437" y="375761"/>
                  </a:cubicBezTo>
                  <a:cubicBezTo>
                    <a:pt x="5017294" y="365284"/>
                    <a:pt x="5020151" y="355759"/>
                    <a:pt x="5022056" y="347186"/>
                  </a:cubicBezTo>
                  <a:cubicBezTo>
                    <a:pt x="5022056" y="347186"/>
                    <a:pt x="5022056" y="348139"/>
                    <a:pt x="5022056" y="348139"/>
                  </a:cubicBezTo>
                  <a:cubicBezTo>
                    <a:pt x="5022056" y="352901"/>
                    <a:pt x="5022056" y="357664"/>
                    <a:pt x="5022056" y="363379"/>
                  </a:cubicBezTo>
                  <a:cubicBezTo>
                    <a:pt x="5022056" y="368141"/>
                    <a:pt x="5023009" y="373856"/>
                    <a:pt x="5023009" y="379571"/>
                  </a:cubicBezTo>
                  <a:cubicBezTo>
                    <a:pt x="5023009" y="381476"/>
                    <a:pt x="5023009" y="384334"/>
                    <a:pt x="5023962" y="386239"/>
                  </a:cubicBezTo>
                  <a:cubicBezTo>
                    <a:pt x="5023009" y="386239"/>
                    <a:pt x="5022056" y="388144"/>
                    <a:pt x="5020151" y="390049"/>
                  </a:cubicBezTo>
                  <a:close/>
                  <a:moveTo>
                    <a:pt x="5024914" y="400526"/>
                  </a:move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lose/>
                  <a:moveTo>
                    <a:pt x="5035392" y="314801"/>
                  </a:moveTo>
                  <a:cubicBezTo>
                    <a:pt x="5035392" y="315754"/>
                    <a:pt x="5035392" y="316706"/>
                    <a:pt x="5035392" y="317659"/>
                  </a:cubicBezTo>
                  <a:cubicBezTo>
                    <a:pt x="5034439" y="329089"/>
                    <a:pt x="5032534" y="341471"/>
                    <a:pt x="5031581" y="353854"/>
                  </a:cubicBezTo>
                  <a:cubicBezTo>
                    <a:pt x="5031581" y="353854"/>
                    <a:pt x="5031581" y="353854"/>
                    <a:pt x="5031581" y="353854"/>
                  </a:cubicBezTo>
                  <a:cubicBezTo>
                    <a:pt x="5031581" y="353854"/>
                    <a:pt x="5031581" y="354806"/>
                    <a:pt x="5031581" y="354806"/>
                  </a:cubicBezTo>
                  <a:cubicBezTo>
                    <a:pt x="5031581" y="351949"/>
                    <a:pt x="5030629" y="349091"/>
                    <a:pt x="5030629" y="347186"/>
                  </a:cubicBezTo>
                  <a:cubicBezTo>
                    <a:pt x="5029676" y="340519"/>
                    <a:pt x="5028724" y="334804"/>
                    <a:pt x="5027771" y="329089"/>
                  </a:cubicBezTo>
                  <a:cubicBezTo>
                    <a:pt x="5027771" y="328136"/>
                    <a:pt x="5028724" y="326231"/>
                    <a:pt x="5028724" y="325279"/>
                  </a:cubicBezTo>
                  <a:cubicBezTo>
                    <a:pt x="5029676" y="323374"/>
                    <a:pt x="5030629" y="321469"/>
                    <a:pt x="5032534" y="319564"/>
                  </a:cubicBezTo>
                  <a:cubicBezTo>
                    <a:pt x="5033487" y="317659"/>
                    <a:pt x="5034439" y="315754"/>
                    <a:pt x="5035392" y="314801"/>
                  </a:cubicBezTo>
                  <a:close/>
                  <a:moveTo>
                    <a:pt x="5006817" y="242411"/>
                  </a:moveTo>
                  <a:cubicBezTo>
                    <a:pt x="5009674" y="246221"/>
                    <a:pt x="5013484" y="251936"/>
                    <a:pt x="5019199" y="259556"/>
                  </a:cubicBezTo>
                  <a:cubicBezTo>
                    <a:pt x="5022056" y="262414"/>
                    <a:pt x="5023962" y="266224"/>
                    <a:pt x="5025867" y="270034"/>
                  </a:cubicBezTo>
                  <a:cubicBezTo>
                    <a:pt x="5023962" y="268129"/>
                    <a:pt x="5022056" y="265271"/>
                    <a:pt x="5021104" y="263366"/>
                  </a:cubicBezTo>
                  <a:cubicBezTo>
                    <a:pt x="5019199" y="260509"/>
                    <a:pt x="5016342" y="258604"/>
                    <a:pt x="5014437" y="255746"/>
                  </a:cubicBezTo>
                  <a:cubicBezTo>
                    <a:pt x="5011579" y="251936"/>
                    <a:pt x="5007769" y="249079"/>
                    <a:pt x="5004912" y="245269"/>
                  </a:cubicBezTo>
                  <a:cubicBezTo>
                    <a:pt x="5006817" y="244316"/>
                    <a:pt x="5006817" y="243364"/>
                    <a:pt x="5006817" y="242411"/>
                  </a:cubicBezTo>
                  <a:close/>
                  <a:moveTo>
                    <a:pt x="5004912" y="242411"/>
                  </a:moveTo>
                  <a:cubicBezTo>
                    <a:pt x="5004912" y="241459"/>
                    <a:pt x="5004912" y="240506"/>
                    <a:pt x="5004912" y="238601"/>
                  </a:cubicBezTo>
                  <a:cubicBezTo>
                    <a:pt x="5004912" y="238601"/>
                    <a:pt x="5005864" y="239554"/>
                    <a:pt x="5006817" y="241459"/>
                  </a:cubicBezTo>
                  <a:cubicBezTo>
                    <a:pt x="5005864" y="242411"/>
                    <a:pt x="5005864" y="243364"/>
                    <a:pt x="5004912" y="244316"/>
                  </a:cubicBezTo>
                  <a:cubicBezTo>
                    <a:pt x="5004912" y="244316"/>
                    <a:pt x="5004912" y="244316"/>
                    <a:pt x="5004912" y="243364"/>
                  </a:cubicBezTo>
                  <a:cubicBezTo>
                    <a:pt x="5003959" y="243364"/>
                    <a:pt x="5003959" y="242411"/>
                    <a:pt x="5004912" y="242411"/>
                  </a:cubicBezTo>
                  <a:close/>
                  <a:moveTo>
                    <a:pt x="4999196" y="303371"/>
                  </a:moveTo>
                  <a:cubicBezTo>
                    <a:pt x="5001101" y="285274"/>
                    <a:pt x="5002054" y="268129"/>
                    <a:pt x="5003006" y="252889"/>
                  </a:cubicBezTo>
                  <a:cubicBezTo>
                    <a:pt x="5004912" y="255746"/>
                    <a:pt x="5006817" y="257651"/>
                    <a:pt x="5008721" y="260509"/>
                  </a:cubicBezTo>
                  <a:cubicBezTo>
                    <a:pt x="5010626" y="263366"/>
                    <a:pt x="5012531" y="266224"/>
                    <a:pt x="5014437" y="268129"/>
                  </a:cubicBezTo>
                  <a:cubicBezTo>
                    <a:pt x="5016342" y="270986"/>
                    <a:pt x="5018246" y="273844"/>
                    <a:pt x="5020151" y="276701"/>
                  </a:cubicBezTo>
                  <a:cubicBezTo>
                    <a:pt x="5023009" y="281464"/>
                    <a:pt x="5026819" y="287179"/>
                    <a:pt x="5029676" y="292894"/>
                  </a:cubicBezTo>
                  <a:cubicBezTo>
                    <a:pt x="5029676" y="292894"/>
                    <a:pt x="5029676" y="293846"/>
                    <a:pt x="5029676" y="293846"/>
                  </a:cubicBezTo>
                  <a:cubicBezTo>
                    <a:pt x="5028724" y="296704"/>
                    <a:pt x="5026819" y="299561"/>
                    <a:pt x="5025867" y="302419"/>
                  </a:cubicBezTo>
                  <a:cubicBezTo>
                    <a:pt x="5024914" y="303371"/>
                    <a:pt x="5023962" y="304324"/>
                    <a:pt x="5023009" y="305276"/>
                  </a:cubicBezTo>
                  <a:cubicBezTo>
                    <a:pt x="5023009" y="302419"/>
                    <a:pt x="5022056" y="301466"/>
                    <a:pt x="5022056" y="301466"/>
                  </a:cubicBezTo>
                  <a:cubicBezTo>
                    <a:pt x="5022056" y="301466"/>
                    <a:pt x="5022056" y="303371"/>
                    <a:pt x="5022056" y="306229"/>
                  </a:cubicBezTo>
                  <a:cubicBezTo>
                    <a:pt x="5021104" y="307181"/>
                    <a:pt x="5020151" y="308134"/>
                    <a:pt x="5019199" y="309086"/>
                  </a:cubicBezTo>
                  <a:cubicBezTo>
                    <a:pt x="5017294" y="311944"/>
                    <a:pt x="5014437" y="314801"/>
                    <a:pt x="5012531" y="318611"/>
                  </a:cubicBezTo>
                  <a:cubicBezTo>
                    <a:pt x="5012531" y="316706"/>
                    <a:pt x="5013484" y="313849"/>
                    <a:pt x="5013484" y="311944"/>
                  </a:cubicBezTo>
                  <a:cubicBezTo>
                    <a:pt x="5014437" y="305276"/>
                    <a:pt x="5015389" y="299561"/>
                    <a:pt x="5017294" y="294799"/>
                  </a:cubicBezTo>
                  <a:cubicBezTo>
                    <a:pt x="5019199" y="285274"/>
                    <a:pt x="5020151" y="279559"/>
                    <a:pt x="5020151" y="279559"/>
                  </a:cubicBezTo>
                  <a:cubicBezTo>
                    <a:pt x="5020151" y="279559"/>
                    <a:pt x="5017294" y="284321"/>
                    <a:pt x="5013484" y="293846"/>
                  </a:cubicBezTo>
                  <a:cubicBezTo>
                    <a:pt x="5011579" y="298609"/>
                    <a:pt x="5008721" y="304324"/>
                    <a:pt x="5006817" y="310039"/>
                  </a:cubicBezTo>
                  <a:cubicBezTo>
                    <a:pt x="5003959" y="316706"/>
                    <a:pt x="5002054" y="324326"/>
                    <a:pt x="4999196" y="331946"/>
                  </a:cubicBezTo>
                  <a:cubicBezTo>
                    <a:pt x="4999196" y="331946"/>
                    <a:pt x="4999196" y="332899"/>
                    <a:pt x="4999196" y="332899"/>
                  </a:cubicBezTo>
                  <a:cubicBezTo>
                    <a:pt x="4998244" y="330994"/>
                    <a:pt x="4997292" y="329089"/>
                    <a:pt x="4997292" y="327184"/>
                  </a:cubicBezTo>
                  <a:cubicBezTo>
                    <a:pt x="4998244" y="320516"/>
                    <a:pt x="4998244" y="311944"/>
                    <a:pt x="4999196" y="303371"/>
                  </a:cubicBezTo>
                  <a:close/>
                  <a:moveTo>
                    <a:pt x="4968717" y="208121"/>
                  </a:moveTo>
                  <a:cubicBezTo>
                    <a:pt x="4968717" y="209074"/>
                    <a:pt x="4968717" y="210026"/>
                    <a:pt x="4967764" y="212884"/>
                  </a:cubicBezTo>
                  <a:cubicBezTo>
                    <a:pt x="4967764" y="213836"/>
                    <a:pt x="4966812" y="215741"/>
                    <a:pt x="4966812" y="217646"/>
                  </a:cubicBezTo>
                  <a:cubicBezTo>
                    <a:pt x="4966812" y="216694"/>
                    <a:pt x="4966812" y="216694"/>
                    <a:pt x="4966812" y="215741"/>
                  </a:cubicBezTo>
                  <a:cubicBezTo>
                    <a:pt x="4967764" y="213836"/>
                    <a:pt x="4968717" y="210979"/>
                    <a:pt x="4968717" y="208121"/>
                  </a:cubicBezTo>
                  <a:close/>
                  <a:moveTo>
                    <a:pt x="4960144" y="364331"/>
                  </a:moveTo>
                  <a:cubicBezTo>
                    <a:pt x="4960144" y="370046"/>
                    <a:pt x="4961096" y="375761"/>
                    <a:pt x="4961096" y="381476"/>
                  </a:cubicBezTo>
                  <a:cubicBezTo>
                    <a:pt x="4960144" y="384334"/>
                    <a:pt x="4959192" y="388144"/>
                    <a:pt x="4958239" y="391001"/>
                  </a:cubicBezTo>
                  <a:cubicBezTo>
                    <a:pt x="4958239" y="389096"/>
                    <a:pt x="4957287" y="387191"/>
                    <a:pt x="4957287" y="386239"/>
                  </a:cubicBezTo>
                  <a:cubicBezTo>
                    <a:pt x="4957287" y="384334"/>
                    <a:pt x="4957287" y="382429"/>
                    <a:pt x="4957287" y="380524"/>
                  </a:cubicBezTo>
                  <a:cubicBezTo>
                    <a:pt x="4957287" y="371951"/>
                    <a:pt x="4957287" y="363379"/>
                    <a:pt x="4956334" y="356711"/>
                  </a:cubicBezTo>
                  <a:cubicBezTo>
                    <a:pt x="4956334" y="354806"/>
                    <a:pt x="4956334" y="353854"/>
                    <a:pt x="4956334" y="351949"/>
                  </a:cubicBezTo>
                  <a:cubicBezTo>
                    <a:pt x="4957287" y="350996"/>
                    <a:pt x="4958239" y="349091"/>
                    <a:pt x="4958239" y="348139"/>
                  </a:cubicBezTo>
                  <a:cubicBezTo>
                    <a:pt x="4959192" y="352901"/>
                    <a:pt x="4959192" y="358616"/>
                    <a:pt x="4960144" y="364331"/>
                  </a:cubicBezTo>
                  <a:close/>
                  <a:moveTo>
                    <a:pt x="4957287" y="256699"/>
                  </a:moveTo>
                  <a:cubicBezTo>
                    <a:pt x="4957287" y="257651"/>
                    <a:pt x="4957287" y="258604"/>
                    <a:pt x="4957287" y="258604"/>
                  </a:cubicBezTo>
                  <a:cubicBezTo>
                    <a:pt x="4957287" y="258604"/>
                    <a:pt x="4957287" y="259556"/>
                    <a:pt x="4957287" y="259556"/>
                  </a:cubicBezTo>
                  <a:cubicBezTo>
                    <a:pt x="4956334" y="262414"/>
                    <a:pt x="4956334" y="264319"/>
                    <a:pt x="4955381" y="267176"/>
                  </a:cubicBezTo>
                  <a:cubicBezTo>
                    <a:pt x="4955381" y="266224"/>
                    <a:pt x="4954429" y="266224"/>
                    <a:pt x="4954429" y="265271"/>
                  </a:cubicBezTo>
                  <a:cubicBezTo>
                    <a:pt x="4955381" y="263366"/>
                    <a:pt x="4956334" y="259556"/>
                    <a:pt x="4957287" y="256699"/>
                  </a:cubicBezTo>
                  <a:close/>
                  <a:moveTo>
                    <a:pt x="4954429" y="268129"/>
                  </a:moveTo>
                  <a:cubicBezTo>
                    <a:pt x="4954429" y="269081"/>
                    <a:pt x="4955381" y="270034"/>
                    <a:pt x="4955381" y="270986"/>
                  </a:cubicBezTo>
                  <a:cubicBezTo>
                    <a:pt x="4954429" y="276701"/>
                    <a:pt x="4952524" y="283369"/>
                    <a:pt x="4951571" y="290036"/>
                  </a:cubicBezTo>
                  <a:cubicBezTo>
                    <a:pt x="4949667" y="298609"/>
                    <a:pt x="4947762" y="307181"/>
                    <a:pt x="4944904" y="316706"/>
                  </a:cubicBezTo>
                  <a:cubicBezTo>
                    <a:pt x="4943951" y="312896"/>
                    <a:pt x="4943951" y="310991"/>
                    <a:pt x="4943951" y="310991"/>
                  </a:cubicBezTo>
                  <a:cubicBezTo>
                    <a:pt x="4943951" y="310991"/>
                    <a:pt x="4943951" y="314801"/>
                    <a:pt x="4943951" y="320516"/>
                  </a:cubicBezTo>
                  <a:cubicBezTo>
                    <a:pt x="4942999" y="326231"/>
                    <a:pt x="4941094" y="330994"/>
                    <a:pt x="4940142" y="336709"/>
                  </a:cubicBezTo>
                  <a:cubicBezTo>
                    <a:pt x="4940142" y="336709"/>
                    <a:pt x="4940142" y="335756"/>
                    <a:pt x="4940142" y="335756"/>
                  </a:cubicBezTo>
                  <a:cubicBezTo>
                    <a:pt x="4939189" y="331946"/>
                    <a:pt x="4939189" y="329089"/>
                    <a:pt x="4938237" y="325279"/>
                  </a:cubicBezTo>
                  <a:cubicBezTo>
                    <a:pt x="4943951" y="306229"/>
                    <a:pt x="4949667" y="286226"/>
                    <a:pt x="4954429" y="268129"/>
                  </a:cubicBezTo>
                  <a:close/>
                  <a:moveTo>
                    <a:pt x="4922044" y="378619"/>
                  </a:moveTo>
                  <a:cubicBezTo>
                    <a:pt x="4922044" y="378619"/>
                    <a:pt x="4922044" y="378619"/>
                    <a:pt x="4922044" y="378619"/>
                  </a:cubicBezTo>
                  <a:cubicBezTo>
                    <a:pt x="4922044" y="379571"/>
                    <a:pt x="4922044" y="379571"/>
                    <a:pt x="4922044" y="378619"/>
                  </a:cubicBezTo>
                  <a:cubicBezTo>
                    <a:pt x="4922044" y="379571"/>
                    <a:pt x="4922044" y="378619"/>
                    <a:pt x="4922044" y="378619"/>
                  </a:cubicBezTo>
                  <a:close/>
                  <a:moveTo>
                    <a:pt x="4908709" y="307181"/>
                  </a:moveTo>
                  <a:cubicBezTo>
                    <a:pt x="4910614" y="312896"/>
                    <a:pt x="4912519" y="318611"/>
                    <a:pt x="4915376" y="326231"/>
                  </a:cubicBezTo>
                  <a:cubicBezTo>
                    <a:pt x="4913471" y="330041"/>
                    <a:pt x="4911567" y="334804"/>
                    <a:pt x="4909662" y="338614"/>
                  </a:cubicBezTo>
                  <a:cubicBezTo>
                    <a:pt x="4908709" y="327184"/>
                    <a:pt x="4907756" y="316706"/>
                    <a:pt x="4906804" y="308134"/>
                  </a:cubicBezTo>
                  <a:cubicBezTo>
                    <a:pt x="4906804" y="306229"/>
                    <a:pt x="4906804" y="305276"/>
                    <a:pt x="4906804" y="305276"/>
                  </a:cubicBezTo>
                  <a:cubicBezTo>
                    <a:pt x="4906804" y="305276"/>
                    <a:pt x="4906804" y="306229"/>
                    <a:pt x="4905851" y="307181"/>
                  </a:cubicBezTo>
                  <a:cubicBezTo>
                    <a:pt x="4905851" y="303371"/>
                    <a:pt x="4904899" y="300514"/>
                    <a:pt x="4904899" y="297656"/>
                  </a:cubicBezTo>
                  <a:cubicBezTo>
                    <a:pt x="4906804" y="300514"/>
                    <a:pt x="4907756" y="303371"/>
                    <a:pt x="4908709" y="307181"/>
                  </a:cubicBezTo>
                  <a:close/>
                  <a:moveTo>
                    <a:pt x="4897279" y="351949"/>
                  </a:moveTo>
                  <a:cubicBezTo>
                    <a:pt x="4897279" y="356711"/>
                    <a:pt x="4897279" y="360521"/>
                    <a:pt x="4896326" y="365284"/>
                  </a:cubicBezTo>
                  <a:cubicBezTo>
                    <a:pt x="4896326" y="366236"/>
                    <a:pt x="4895374" y="367189"/>
                    <a:pt x="4895374" y="368141"/>
                  </a:cubicBezTo>
                  <a:cubicBezTo>
                    <a:pt x="4895374" y="365284"/>
                    <a:pt x="4894421" y="361474"/>
                    <a:pt x="4894421" y="357664"/>
                  </a:cubicBezTo>
                  <a:cubicBezTo>
                    <a:pt x="4893469" y="351949"/>
                    <a:pt x="4893469" y="347186"/>
                    <a:pt x="4892517" y="341471"/>
                  </a:cubicBezTo>
                  <a:cubicBezTo>
                    <a:pt x="4894421" y="345281"/>
                    <a:pt x="4895374" y="348139"/>
                    <a:pt x="4897279" y="351949"/>
                  </a:cubicBezTo>
                  <a:close/>
                  <a:moveTo>
                    <a:pt x="4822984" y="387191"/>
                  </a:moveTo>
                  <a:cubicBezTo>
                    <a:pt x="4822984" y="386239"/>
                    <a:pt x="4822984" y="386239"/>
                    <a:pt x="4822984" y="385286"/>
                  </a:cubicBezTo>
                  <a:cubicBezTo>
                    <a:pt x="4822984" y="386239"/>
                    <a:pt x="4822984" y="387191"/>
                    <a:pt x="4822984" y="387191"/>
                  </a:cubicBezTo>
                  <a:cubicBezTo>
                    <a:pt x="4822984" y="387191"/>
                    <a:pt x="4822984" y="387191"/>
                    <a:pt x="4822984" y="387191"/>
                  </a:cubicBezTo>
                  <a:close/>
                  <a:moveTo>
                    <a:pt x="4842987" y="338614"/>
                  </a:moveTo>
                  <a:cubicBezTo>
                    <a:pt x="4842987" y="344329"/>
                    <a:pt x="4842987" y="350044"/>
                    <a:pt x="4842987" y="356711"/>
                  </a:cubicBezTo>
                  <a:cubicBezTo>
                    <a:pt x="4842987" y="357664"/>
                    <a:pt x="4842987" y="359569"/>
                    <a:pt x="4842987" y="360521"/>
                  </a:cubicBezTo>
                  <a:cubicBezTo>
                    <a:pt x="4842034" y="366236"/>
                    <a:pt x="4841081" y="373856"/>
                    <a:pt x="4840129" y="382429"/>
                  </a:cubicBezTo>
                  <a:cubicBezTo>
                    <a:pt x="4839176" y="385286"/>
                    <a:pt x="4839176" y="387191"/>
                    <a:pt x="4838224" y="390049"/>
                  </a:cubicBezTo>
                  <a:cubicBezTo>
                    <a:pt x="4834414" y="389096"/>
                    <a:pt x="4830604" y="388144"/>
                    <a:pt x="4826794" y="387191"/>
                  </a:cubicBezTo>
                  <a:cubicBezTo>
                    <a:pt x="4825841" y="384334"/>
                    <a:pt x="4824889" y="381476"/>
                    <a:pt x="4824889" y="379571"/>
                  </a:cubicBezTo>
                  <a:cubicBezTo>
                    <a:pt x="4825841" y="376714"/>
                    <a:pt x="4826794" y="373856"/>
                    <a:pt x="4827747" y="370999"/>
                  </a:cubicBezTo>
                  <a:cubicBezTo>
                    <a:pt x="4830604" y="361474"/>
                    <a:pt x="4834414" y="352901"/>
                    <a:pt x="4838224" y="346234"/>
                  </a:cubicBezTo>
                  <a:cubicBezTo>
                    <a:pt x="4840129" y="342424"/>
                    <a:pt x="4842034" y="339566"/>
                    <a:pt x="4843939" y="336709"/>
                  </a:cubicBezTo>
                  <a:cubicBezTo>
                    <a:pt x="4842987" y="337661"/>
                    <a:pt x="4842987" y="338614"/>
                    <a:pt x="4842987" y="338614"/>
                  </a:cubicBezTo>
                  <a:cubicBezTo>
                    <a:pt x="4842987" y="338614"/>
                    <a:pt x="4842987" y="338614"/>
                    <a:pt x="4842987" y="338614"/>
                  </a:cubicBezTo>
                  <a:close/>
                  <a:moveTo>
                    <a:pt x="4843939" y="329089"/>
                  </a:moveTo>
                  <a:cubicBezTo>
                    <a:pt x="4843939" y="329089"/>
                    <a:pt x="4843939" y="329089"/>
                    <a:pt x="4843939" y="329089"/>
                  </a:cubicBezTo>
                  <a:cubicBezTo>
                    <a:pt x="4841081" y="324326"/>
                    <a:pt x="4838224" y="320516"/>
                    <a:pt x="4836319" y="318611"/>
                  </a:cubicBezTo>
                  <a:cubicBezTo>
                    <a:pt x="4836319" y="318611"/>
                    <a:pt x="4836319" y="318611"/>
                    <a:pt x="4836319" y="318611"/>
                  </a:cubicBezTo>
                  <a:cubicBezTo>
                    <a:pt x="4837272" y="316706"/>
                    <a:pt x="4838224" y="315754"/>
                    <a:pt x="4839176" y="314801"/>
                  </a:cubicBezTo>
                  <a:cubicBezTo>
                    <a:pt x="4840129" y="316706"/>
                    <a:pt x="4841081" y="319564"/>
                    <a:pt x="4842987" y="321469"/>
                  </a:cubicBezTo>
                  <a:cubicBezTo>
                    <a:pt x="4842987" y="322421"/>
                    <a:pt x="4843939" y="323374"/>
                    <a:pt x="4843939" y="323374"/>
                  </a:cubicBezTo>
                  <a:cubicBezTo>
                    <a:pt x="4843939" y="325279"/>
                    <a:pt x="4843939" y="327184"/>
                    <a:pt x="4843939" y="329089"/>
                  </a:cubicBezTo>
                  <a:close/>
                  <a:moveTo>
                    <a:pt x="4845844" y="296704"/>
                  </a:moveTo>
                  <a:cubicBezTo>
                    <a:pt x="4845844" y="302419"/>
                    <a:pt x="4844891" y="309086"/>
                    <a:pt x="4844891" y="316706"/>
                  </a:cubicBezTo>
                  <a:cubicBezTo>
                    <a:pt x="4842987" y="314801"/>
                    <a:pt x="4842034" y="311944"/>
                    <a:pt x="4840129" y="310039"/>
                  </a:cubicBezTo>
                  <a:cubicBezTo>
                    <a:pt x="4839176" y="309086"/>
                    <a:pt x="4838224" y="307181"/>
                    <a:pt x="4837272" y="306229"/>
                  </a:cubicBezTo>
                  <a:cubicBezTo>
                    <a:pt x="4840129" y="300514"/>
                    <a:pt x="4842987" y="295751"/>
                    <a:pt x="4845844" y="290989"/>
                  </a:cubicBezTo>
                  <a:cubicBezTo>
                    <a:pt x="4846797" y="290036"/>
                    <a:pt x="4846797" y="289084"/>
                    <a:pt x="4847749" y="288131"/>
                  </a:cubicBezTo>
                  <a:cubicBezTo>
                    <a:pt x="4846797" y="290989"/>
                    <a:pt x="4845844" y="293846"/>
                    <a:pt x="4845844" y="296704"/>
                  </a:cubicBezTo>
                  <a:close/>
                  <a:moveTo>
                    <a:pt x="4869656" y="325279"/>
                  </a:moveTo>
                  <a:cubicBezTo>
                    <a:pt x="4869656" y="326231"/>
                    <a:pt x="4869656" y="326231"/>
                    <a:pt x="4869656" y="327184"/>
                  </a:cubicBezTo>
                  <a:cubicBezTo>
                    <a:pt x="4869656" y="327184"/>
                    <a:pt x="4869656" y="326231"/>
                    <a:pt x="4869656" y="325279"/>
                  </a:cubicBezTo>
                  <a:cubicBezTo>
                    <a:pt x="4869656" y="323374"/>
                    <a:pt x="4869656" y="320516"/>
                    <a:pt x="4869656" y="318611"/>
                  </a:cubicBezTo>
                  <a:cubicBezTo>
                    <a:pt x="4869656" y="320516"/>
                    <a:pt x="4869656" y="323374"/>
                    <a:pt x="4869656" y="325279"/>
                  </a:cubicBezTo>
                  <a:close/>
                  <a:moveTo>
                    <a:pt x="4854416" y="276701"/>
                  </a:moveTo>
                  <a:cubicBezTo>
                    <a:pt x="4860131" y="267176"/>
                    <a:pt x="4865847" y="261461"/>
                    <a:pt x="4868704" y="256699"/>
                  </a:cubicBezTo>
                  <a:cubicBezTo>
                    <a:pt x="4869656" y="255746"/>
                    <a:pt x="4870609" y="253841"/>
                    <a:pt x="4871562" y="252889"/>
                  </a:cubicBezTo>
                  <a:cubicBezTo>
                    <a:pt x="4871562" y="254794"/>
                    <a:pt x="4871562" y="257651"/>
                    <a:pt x="4871562" y="259556"/>
                  </a:cubicBezTo>
                  <a:cubicBezTo>
                    <a:pt x="4868704" y="270986"/>
                    <a:pt x="4864894" y="283369"/>
                    <a:pt x="4861084" y="296704"/>
                  </a:cubicBezTo>
                  <a:cubicBezTo>
                    <a:pt x="4861084" y="297656"/>
                    <a:pt x="4860131" y="299561"/>
                    <a:pt x="4860131" y="300514"/>
                  </a:cubicBezTo>
                  <a:cubicBezTo>
                    <a:pt x="4857274" y="291941"/>
                    <a:pt x="4855369" y="284321"/>
                    <a:pt x="4853464" y="278606"/>
                  </a:cubicBezTo>
                  <a:cubicBezTo>
                    <a:pt x="4854416" y="277654"/>
                    <a:pt x="4854416" y="277654"/>
                    <a:pt x="4854416" y="276701"/>
                  </a:cubicBezTo>
                  <a:cubicBezTo>
                    <a:pt x="4854416" y="276701"/>
                    <a:pt x="4854416" y="276701"/>
                    <a:pt x="4854416" y="276701"/>
                  </a:cubicBezTo>
                  <a:close/>
                  <a:moveTo>
                    <a:pt x="4850606" y="281464"/>
                  </a:moveTo>
                  <a:cubicBezTo>
                    <a:pt x="4852512" y="290989"/>
                    <a:pt x="4854416" y="303371"/>
                    <a:pt x="4857274" y="316706"/>
                  </a:cubicBezTo>
                  <a:cubicBezTo>
                    <a:pt x="4856322" y="321469"/>
                    <a:pt x="4855369" y="325279"/>
                    <a:pt x="4854416" y="330041"/>
                  </a:cubicBezTo>
                  <a:cubicBezTo>
                    <a:pt x="4853464" y="329089"/>
                    <a:pt x="4852512" y="327184"/>
                    <a:pt x="4852512" y="326231"/>
                  </a:cubicBezTo>
                  <a:cubicBezTo>
                    <a:pt x="4852512" y="325279"/>
                    <a:pt x="4852512" y="323374"/>
                    <a:pt x="4852512" y="322421"/>
                  </a:cubicBezTo>
                  <a:cubicBezTo>
                    <a:pt x="4851559" y="311944"/>
                    <a:pt x="4851559" y="303371"/>
                    <a:pt x="4850606" y="295751"/>
                  </a:cubicBezTo>
                  <a:cubicBezTo>
                    <a:pt x="4850606" y="290989"/>
                    <a:pt x="4849654" y="287179"/>
                    <a:pt x="4849654" y="284321"/>
                  </a:cubicBezTo>
                  <a:cubicBezTo>
                    <a:pt x="4849654" y="283369"/>
                    <a:pt x="4849654" y="282416"/>
                    <a:pt x="4850606" y="281464"/>
                  </a:cubicBezTo>
                  <a:close/>
                  <a:moveTo>
                    <a:pt x="4838224" y="290036"/>
                  </a:moveTo>
                  <a:cubicBezTo>
                    <a:pt x="4841081" y="283369"/>
                    <a:pt x="4843939" y="277654"/>
                    <a:pt x="4845844" y="272891"/>
                  </a:cubicBezTo>
                  <a:cubicBezTo>
                    <a:pt x="4846797" y="270034"/>
                    <a:pt x="4847749" y="267176"/>
                    <a:pt x="4848701" y="265271"/>
                  </a:cubicBezTo>
                  <a:cubicBezTo>
                    <a:pt x="4848701" y="268129"/>
                    <a:pt x="4849654" y="271939"/>
                    <a:pt x="4849654" y="275749"/>
                  </a:cubicBezTo>
                  <a:cubicBezTo>
                    <a:pt x="4848701" y="276701"/>
                    <a:pt x="4848701" y="277654"/>
                    <a:pt x="4847749" y="277654"/>
                  </a:cubicBezTo>
                  <a:cubicBezTo>
                    <a:pt x="4847749" y="274796"/>
                    <a:pt x="4847749" y="273844"/>
                    <a:pt x="4847749" y="273844"/>
                  </a:cubicBezTo>
                  <a:cubicBezTo>
                    <a:pt x="4847749" y="273844"/>
                    <a:pt x="4847749" y="275749"/>
                    <a:pt x="4847749" y="278606"/>
                  </a:cubicBezTo>
                  <a:cubicBezTo>
                    <a:pt x="4845844" y="281464"/>
                    <a:pt x="4842987" y="284321"/>
                    <a:pt x="4841081" y="288131"/>
                  </a:cubicBezTo>
                  <a:cubicBezTo>
                    <a:pt x="4840129" y="290036"/>
                    <a:pt x="4838224" y="291941"/>
                    <a:pt x="4836319" y="294799"/>
                  </a:cubicBezTo>
                  <a:cubicBezTo>
                    <a:pt x="4836319" y="292894"/>
                    <a:pt x="4837272" y="291941"/>
                    <a:pt x="4838224" y="290036"/>
                  </a:cubicBezTo>
                  <a:close/>
                  <a:moveTo>
                    <a:pt x="4835366" y="309086"/>
                  </a:moveTo>
                  <a:cubicBezTo>
                    <a:pt x="4835366" y="309086"/>
                    <a:pt x="4835366" y="308134"/>
                    <a:pt x="4836319" y="308134"/>
                  </a:cubicBezTo>
                  <a:cubicBezTo>
                    <a:pt x="4837272" y="309086"/>
                    <a:pt x="4837272" y="310039"/>
                    <a:pt x="4838224" y="311944"/>
                  </a:cubicBezTo>
                  <a:cubicBezTo>
                    <a:pt x="4838224" y="312896"/>
                    <a:pt x="4839176" y="312896"/>
                    <a:pt x="4839176" y="313849"/>
                  </a:cubicBezTo>
                  <a:cubicBezTo>
                    <a:pt x="4838224" y="314801"/>
                    <a:pt x="4837272" y="315754"/>
                    <a:pt x="4835366" y="317659"/>
                  </a:cubicBezTo>
                  <a:cubicBezTo>
                    <a:pt x="4835366" y="317659"/>
                    <a:pt x="4835366" y="317659"/>
                    <a:pt x="4835366" y="317659"/>
                  </a:cubicBezTo>
                  <a:cubicBezTo>
                    <a:pt x="4835366" y="317659"/>
                    <a:pt x="4834414" y="316706"/>
                    <a:pt x="4834414" y="316706"/>
                  </a:cubicBezTo>
                  <a:cubicBezTo>
                    <a:pt x="4833462" y="315754"/>
                    <a:pt x="4833462" y="315754"/>
                    <a:pt x="4832509" y="314801"/>
                  </a:cubicBezTo>
                  <a:cubicBezTo>
                    <a:pt x="4833462" y="312896"/>
                    <a:pt x="4834414" y="310991"/>
                    <a:pt x="4835366" y="309086"/>
                  </a:cubicBezTo>
                  <a:close/>
                  <a:moveTo>
                    <a:pt x="4830604" y="319564"/>
                  </a:moveTo>
                  <a:cubicBezTo>
                    <a:pt x="4831556" y="317659"/>
                    <a:pt x="4831556" y="316706"/>
                    <a:pt x="4832509" y="314801"/>
                  </a:cubicBezTo>
                  <a:cubicBezTo>
                    <a:pt x="4832509" y="315754"/>
                    <a:pt x="4833462" y="315754"/>
                    <a:pt x="4833462" y="316706"/>
                  </a:cubicBezTo>
                  <a:cubicBezTo>
                    <a:pt x="4833462" y="317659"/>
                    <a:pt x="4834414" y="317659"/>
                    <a:pt x="4834414" y="318611"/>
                  </a:cubicBezTo>
                  <a:cubicBezTo>
                    <a:pt x="4832509" y="320516"/>
                    <a:pt x="4830604" y="322421"/>
                    <a:pt x="4828699" y="324326"/>
                  </a:cubicBezTo>
                  <a:cubicBezTo>
                    <a:pt x="4829651" y="322421"/>
                    <a:pt x="4829651" y="320516"/>
                    <a:pt x="4830604" y="319564"/>
                  </a:cubicBezTo>
                  <a:close/>
                  <a:moveTo>
                    <a:pt x="4817269" y="364331"/>
                  </a:moveTo>
                  <a:cubicBezTo>
                    <a:pt x="4817269" y="361474"/>
                    <a:pt x="4817269" y="359569"/>
                    <a:pt x="4817269" y="356711"/>
                  </a:cubicBezTo>
                  <a:cubicBezTo>
                    <a:pt x="4820126" y="349091"/>
                    <a:pt x="4822984" y="342424"/>
                    <a:pt x="4824889" y="335756"/>
                  </a:cubicBezTo>
                  <a:cubicBezTo>
                    <a:pt x="4824889" y="335756"/>
                    <a:pt x="4825841" y="334804"/>
                    <a:pt x="4825841" y="334804"/>
                  </a:cubicBezTo>
                  <a:cubicBezTo>
                    <a:pt x="4829651" y="328136"/>
                    <a:pt x="4833462" y="323374"/>
                    <a:pt x="4835366" y="319564"/>
                  </a:cubicBezTo>
                  <a:cubicBezTo>
                    <a:pt x="4835366" y="320516"/>
                    <a:pt x="4836319" y="321469"/>
                    <a:pt x="4837272" y="322421"/>
                  </a:cubicBezTo>
                  <a:cubicBezTo>
                    <a:pt x="4838224" y="324326"/>
                    <a:pt x="4839176" y="327184"/>
                    <a:pt x="4841081" y="330994"/>
                  </a:cubicBezTo>
                  <a:cubicBezTo>
                    <a:pt x="4842034" y="332899"/>
                    <a:pt x="4842034" y="333851"/>
                    <a:pt x="4842987" y="335756"/>
                  </a:cubicBezTo>
                  <a:cubicBezTo>
                    <a:pt x="4840129" y="338614"/>
                    <a:pt x="4838224" y="341471"/>
                    <a:pt x="4835366" y="345281"/>
                  </a:cubicBezTo>
                  <a:cubicBezTo>
                    <a:pt x="4831556" y="350996"/>
                    <a:pt x="4826794" y="357664"/>
                    <a:pt x="4822984" y="366236"/>
                  </a:cubicBezTo>
                  <a:cubicBezTo>
                    <a:pt x="4822031" y="367189"/>
                    <a:pt x="4821079" y="368141"/>
                    <a:pt x="4820126" y="369094"/>
                  </a:cubicBezTo>
                  <a:cubicBezTo>
                    <a:pt x="4819174" y="370046"/>
                    <a:pt x="4818222" y="370999"/>
                    <a:pt x="4817269" y="371951"/>
                  </a:cubicBezTo>
                  <a:cubicBezTo>
                    <a:pt x="4816316" y="369094"/>
                    <a:pt x="4817269" y="366236"/>
                    <a:pt x="4817269" y="364331"/>
                  </a:cubicBezTo>
                  <a:close/>
                  <a:moveTo>
                    <a:pt x="4816316" y="376714"/>
                  </a:moveTo>
                  <a:cubicBezTo>
                    <a:pt x="4817269" y="373856"/>
                    <a:pt x="4819174" y="370999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19174" y="372904"/>
                    <a:pt x="4817269" y="375761"/>
                    <a:pt x="4816316" y="378619"/>
                  </a:cubicBezTo>
                  <a:cubicBezTo>
                    <a:pt x="4816316" y="376714"/>
                    <a:pt x="4816316" y="376714"/>
                    <a:pt x="4816316" y="376714"/>
                  </a:cubicBezTo>
                  <a:close/>
                  <a:moveTo>
                    <a:pt x="4762024" y="305276"/>
                  </a:moveTo>
                  <a:cubicBezTo>
                    <a:pt x="4762024" y="306229"/>
                    <a:pt x="4762976" y="312896"/>
                    <a:pt x="4763929" y="322421"/>
                  </a:cubicBezTo>
                  <a:cubicBezTo>
                    <a:pt x="4762024" y="317659"/>
                    <a:pt x="4761072" y="313849"/>
                    <a:pt x="4760119" y="309086"/>
                  </a:cubicBezTo>
                  <a:cubicBezTo>
                    <a:pt x="4761072" y="306229"/>
                    <a:pt x="4761072" y="303371"/>
                    <a:pt x="4762024" y="300514"/>
                  </a:cubicBezTo>
                  <a:cubicBezTo>
                    <a:pt x="4762024" y="302419"/>
                    <a:pt x="4762024" y="303371"/>
                    <a:pt x="4762024" y="305276"/>
                  </a:cubicBezTo>
                  <a:close/>
                  <a:moveTo>
                    <a:pt x="4755356" y="279559"/>
                  </a:moveTo>
                  <a:cubicBezTo>
                    <a:pt x="4757262" y="284321"/>
                    <a:pt x="4758214" y="289084"/>
                    <a:pt x="4760119" y="294799"/>
                  </a:cubicBezTo>
                  <a:cubicBezTo>
                    <a:pt x="4760119" y="295751"/>
                    <a:pt x="4760119" y="296704"/>
                    <a:pt x="4761072" y="297656"/>
                  </a:cubicBezTo>
                  <a:cubicBezTo>
                    <a:pt x="4760119" y="299561"/>
                    <a:pt x="4759166" y="301466"/>
                    <a:pt x="4758214" y="304324"/>
                  </a:cubicBezTo>
                  <a:cubicBezTo>
                    <a:pt x="4757262" y="300514"/>
                    <a:pt x="4755356" y="296704"/>
                    <a:pt x="4754404" y="292894"/>
                  </a:cubicBezTo>
                  <a:cubicBezTo>
                    <a:pt x="4754404" y="288131"/>
                    <a:pt x="4754404" y="284321"/>
                    <a:pt x="4755356" y="279559"/>
                  </a:cubicBezTo>
                  <a:close/>
                  <a:moveTo>
                    <a:pt x="4759166" y="342424"/>
                  </a:moveTo>
                  <a:cubicBezTo>
                    <a:pt x="4757262" y="338614"/>
                    <a:pt x="4756309" y="335756"/>
                    <a:pt x="4755356" y="331946"/>
                  </a:cubicBezTo>
                  <a:cubicBezTo>
                    <a:pt x="4755356" y="330041"/>
                    <a:pt x="4756309" y="328136"/>
                    <a:pt x="4756309" y="326231"/>
                  </a:cubicBezTo>
                  <a:cubicBezTo>
                    <a:pt x="4757262" y="330994"/>
                    <a:pt x="4758214" y="336709"/>
                    <a:pt x="4759166" y="342424"/>
                  </a:cubicBezTo>
                  <a:close/>
                  <a:moveTo>
                    <a:pt x="4753451" y="312896"/>
                  </a:moveTo>
                  <a:cubicBezTo>
                    <a:pt x="4753451" y="313849"/>
                    <a:pt x="4753451" y="314801"/>
                    <a:pt x="4754404" y="315754"/>
                  </a:cubicBezTo>
                  <a:cubicBezTo>
                    <a:pt x="4754404" y="316706"/>
                    <a:pt x="4754404" y="316706"/>
                    <a:pt x="4753451" y="317659"/>
                  </a:cubicBezTo>
                  <a:cubicBezTo>
                    <a:pt x="4753451" y="315754"/>
                    <a:pt x="4753451" y="313849"/>
                    <a:pt x="4753451" y="312896"/>
                  </a:cubicBezTo>
                  <a:close/>
                  <a:moveTo>
                    <a:pt x="4755356" y="373856"/>
                  </a:moveTo>
                  <a:cubicBezTo>
                    <a:pt x="4755356" y="374809"/>
                    <a:pt x="4755356" y="374809"/>
                    <a:pt x="4756309" y="375761"/>
                  </a:cubicBezTo>
                  <a:cubicBezTo>
                    <a:pt x="4755356" y="376714"/>
                    <a:pt x="4755356" y="378619"/>
                    <a:pt x="4754404" y="379571"/>
                  </a:cubicBezTo>
                  <a:cubicBezTo>
                    <a:pt x="4753451" y="379571"/>
                    <a:pt x="4753451" y="379571"/>
                    <a:pt x="4752499" y="379571"/>
                  </a:cubicBezTo>
                  <a:cubicBezTo>
                    <a:pt x="4753451" y="377666"/>
                    <a:pt x="4754404" y="375761"/>
                    <a:pt x="4755356" y="373856"/>
                  </a:cubicBezTo>
                  <a:close/>
                  <a:moveTo>
                    <a:pt x="4748689" y="291941"/>
                  </a:moveTo>
                  <a:cubicBezTo>
                    <a:pt x="4747737" y="295751"/>
                    <a:pt x="4747737" y="299561"/>
                    <a:pt x="4746784" y="303371"/>
                  </a:cubicBezTo>
                  <a:cubicBezTo>
                    <a:pt x="4746784" y="303371"/>
                    <a:pt x="4746784" y="303371"/>
                    <a:pt x="4746784" y="303371"/>
                  </a:cubicBezTo>
                  <a:cubicBezTo>
                    <a:pt x="4746784" y="302419"/>
                    <a:pt x="4746784" y="300514"/>
                    <a:pt x="4746784" y="299561"/>
                  </a:cubicBezTo>
                  <a:cubicBezTo>
                    <a:pt x="4746784" y="296704"/>
                    <a:pt x="4747737" y="293846"/>
                    <a:pt x="4748689" y="291941"/>
                  </a:cubicBezTo>
                  <a:close/>
                  <a:moveTo>
                    <a:pt x="4738212" y="327184"/>
                  </a:moveTo>
                  <a:cubicBezTo>
                    <a:pt x="4738212" y="331946"/>
                    <a:pt x="4737259" y="335756"/>
                    <a:pt x="4737259" y="341471"/>
                  </a:cubicBezTo>
                  <a:cubicBezTo>
                    <a:pt x="4737259" y="339566"/>
                    <a:pt x="4736306" y="338614"/>
                    <a:pt x="4736306" y="336709"/>
                  </a:cubicBezTo>
                  <a:cubicBezTo>
                    <a:pt x="4737259" y="332899"/>
                    <a:pt x="4737259" y="330041"/>
                    <a:pt x="4738212" y="327184"/>
                  </a:cubicBezTo>
                  <a:close/>
                  <a:moveTo>
                    <a:pt x="4720114" y="261461"/>
                  </a:moveTo>
                  <a:cubicBezTo>
                    <a:pt x="4720114" y="261461"/>
                    <a:pt x="4720114" y="261461"/>
                    <a:pt x="4720114" y="261461"/>
                  </a:cubicBezTo>
                  <a:cubicBezTo>
                    <a:pt x="4722972" y="270034"/>
                    <a:pt x="4725829" y="279559"/>
                    <a:pt x="4729639" y="290989"/>
                  </a:cubicBezTo>
                  <a:cubicBezTo>
                    <a:pt x="4730591" y="292894"/>
                    <a:pt x="4730591" y="294799"/>
                    <a:pt x="4731544" y="296704"/>
                  </a:cubicBezTo>
                  <a:cubicBezTo>
                    <a:pt x="4730591" y="300514"/>
                    <a:pt x="4728687" y="304324"/>
                    <a:pt x="4727734" y="308134"/>
                  </a:cubicBezTo>
                  <a:cubicBezTo>
                    <a:pt x="4726781" y="304324"/>
                    <a:pt x="4724876" y="299561"/>
                    <a:pt x="4723924" y="295751"/>
                  </a:cubicBezTo>
                  <a:cubicBezTo>
                    <a:pt x="4722019" y="289084"/>
                    <a:pt x="4720114" y="282416"/>
                    <a:pt x="4718209" y="276701"/>
                  </a:cubicBezTo>
                  <a:cubicBezTo>
                    <a:pt x="4718209" y="270034"/>
                    <a:pt x="4719162" y="265271"/>
                    <a:pt x="4720114" y="261461"/>
                  </a:cubicBezTo>
                  <a:close/>
                  <a:moveTo>
                    <a:pt x="4709637" y="324326"/>
                  </a:moveTo>
                  <a:cubicBezTo>
                    <a:pt x="4711541" y="315754"/>
                    <a:pt x="4712494" y="308134"/>
                    <a:pt x="4713447" y="301466"/>
                  </a:cubicBezTo>
                  <a:cubicBezTo>
                    <a:pt x="4715351" y="310991"/>
                    <a:pt x="4717256" y="321469"/>
                    <a:pt x="4719162" y="331946"/>
                  </a:cubicBezTo>
                  <a:cubicBezTo>
                    <a:pt x="4718209" y="335756"/>
                    <a:pt x="4716304" y="339566"/>
                    <a:pt x="4715351" y="343376"/>
                  </a:cubicBezTo>
                  <a:cubicBezTo>
                    <a:pt x="4715351" y="343376"/>
                    <a:pt x="4715351" y="343376"/>
                    <a:pt x="4715351" y="343376"/>
                  </a:cubicBezTo>
                  <a:cubicBezTo>
                    <a:pt x="4712494" y="339566"/>
                    <a:pt x="4709637" y="335756"/>
                    <a:pt x="4707731" y="332899"/>
                  </a:cubicBezTo>
                  <a:cubicBezTo>
                    <a:pt x="4708684" y="330041"/>
                    <a:pt x="4708684" y="327184"/>
                    <a:pt x="4709637" y="324326"/>
                  </a:cubicBezTo>
                  <a:close/>
                  <a:moveTo>
                    <a:pt x="4703922" y="355759"/>
                  </a:moveTo>
                  <a:cubicBezTo>
                    <a:pt x="4704874" y="357664"/>
                    <a:pt x="4704874" y="358616"/>
                    <a:pt x="4705826" y="360521"/>
                  </a:cubicBezTo>
                  <a:cubicBezTo>
                    <a:pt x="4706779" y="363379"/>
                    <a:pt x="4707731" y="366236"/>
                    <a:pt x="4708684" y="369094"/>
                  </a:cubicBezTo>
                  <a:cubicBezTo>
                    <a:pt x="4707731" y="371951"/>
                    <a:pt x="4705826" y="374809"/>
                    <a:pt x="4704874" y="377666"/>
                  </a:cubicBezTo>
                  <a:cubicBezTo>
                    <a:pt x="4704874" y="377666"/>
                    <a:pt x="4704874" y="376714"/>
                    <a:pt x="4704874" y="376714"/>
                  </a:cubicBezTo>
                  <a:cubicBezTo>
                    <a:pt x="4703922" y="374809"/>
                    <a:pt x="4702969" y="373856"/>
                    <a:pt x="4702016" y="371951"/>
                  </a:cubicBezTo>
                  <a:cubicBezTo>
                    <a:pt x="4702016" y="366236"/>
                    <a:pt x="4702969" y="361474"/>
                    <a:pt x="4703922" y="355759"/>
                  </a:cubicBezTo>
                  <a:close/>
                  <a:moveTo>
                    <a:pt x="4682966" y="380524"/>
                  </a:moveTo>
                  <a:cubicBezTo>
                    <a:pt x="4682014" y="384334"/>
                    <a:pt x="4681062" y="388144"/>
                    <a:pt x="4680109" y="392906"/>
                  </a:cubicBezTo>
                  <a:cubicBezTo>
                    <a:pt x="4679156" y="392906"/>
                    <a:pt x="4677251" y="393859"/>
                    <a:pt x="4676299" y="393859"/>
                  </a:cubicBezTo>
                  <a:cubicBezTo>
                    <a:pt x="4676299" y="391954"/>
                    <a:pt x="4675347" y="390049"/>
                    <a:pt x="4675347" y="388144"/>
                  </a:cubicBezTo>
                  <a:cubicBezTo>
                    <a:pt x="4678204" y="384334"/>
                    <a:pt x="4681062" y="381476"/>
                    <a:pt x="4682966" y="378619"/>
                  </a:cubicBezTo>
                  <a:cubicBezTo>
                    <a:pt x="4682014" y="379571"/>
                    <a:pt x="4682966" y="380524"/>
                    <a:pt x="4682966" y="380524"/>
                  </a:cubicBezTo>
                  <a:close/>
                  <a:moveTo>
                    <a:pt x="4672489" y="361474"/>
                  </a:moveTo>
                  <a:cubicBezTo>
                    <a:pt x="4674394" y="365284"/>
                    <a:pt x="4677251" y="370046"/>
                    <a:pt x="4679156" y="373856"/>
                  </a:cubicBezTo>
                  <a:cubicBezTo>
                    <a:pt x="4677251" y="375761"/>
                    <a:pt x="4674394" y="377666"/>
                    <a:pt x="4672489" y="379571"/>
                  </a:cubicBezTo>
                  <a:cubicBezTo>
                    <a:pt x="4672489" y="378619"/>
                    <a:pt x="4672489" y="377666"/>
                    <a:pt x="4671537" y="376714"/>
                  </a:cubicBezTo>
                  <a:cubicBezTo>
                    <a:pt x="4671537" y="374809"/>
                    <a:pt x="4670584" y="372904"/>
                    <a:pt x="4670584" y="370999"/>
                  </a:cubicBezTo>
                  <a:cubicBezTo>
                    <a:pt x="4671537" y="368141"/>
                    <a:pt x="4671537" y="364331"/>
                    <a:pt x="4672489" y="361474"/>
                  </a:cubicBezTo>
                  <a:close/>
                  <a:moveTo>
                    <a:pt x="4661059" y="265271"/>
                  </a:moveTo>
                  <a:cubicBezTo>
                    <a:pt x="4662012" y="260509"/>
                    <a:pt x="4662964" y="256699"/>
                    <a:pt x="4663916" y="252889"/>
                  </a:cubicBezTo>
                  <a:cubicBezTo>
                    <a:pt x="4665822" y="246221"/>
                    <a:pt x="4667726" y="241459"/>
                    <a:pt x="4669631" y="237649"/>
                  </a:cubicBezTo>
                  <a:cubicBezTo>
                    <a:pt x="4669631" y="239554"/>
                    <a:pt x="4669631" y="240506"/>
                    <a:pt x="4669631" y="242411"/>
                  </a:cubicBezTo>
                  <a:cubicBezTo>
                    <a:pt x="4667726" y="250031"/>
                    <a:pt x="4664869" y="259556"/>
                    <a:pt x="4661059" y="269081"/>
                  </a:cubicBezTo>
                  <a:cubicBezTo>
                    <a:pt x="4661059" y="268129"/>
                    <a:pt x="4661059" y="266224"/>
                    <a:pt x="4661059" y="265271"/>
                  </a:cubicBezTo>
                  <a:close/>
                  <a:moveTo>
                    <a:pt x="4645819" y="278606"/>
                  </a:moveTo>
                  <a:cubicBezTo>
                    <a:pt x="4646772" y="271939"/>
                    <a:pt x="4647724" y="266224"/>
                    <a:pt x="4648676" y="260509"/>
                  </a:cubicBezTo>
                  <a:cubicBezTo>
                    <a:pt x="4649629" y="257651"/>
                    <a:pt x="4649629" y="253841"/>
                    <a:pt x="4650581" y="250984"/>
                  </a:cubicBezTo>
                  <a:cubicBezTo>
                    <a:pt x="4650581" y="250984"/>
                    <a:pt x="4650581" y="251936"/>
                    <a:pt x="4650581" y="251936"/>
                  </a:cubicBezTo>
                  <a:cubicBezTo>
                    <a:pt x="4651534" y="254794"/>
                    <a:pt x="4652487" y="259556"/>
                    <a:pt x="4652487" y="265271"/>
                  </a:cubicBezTo>
                  <a:cubicBezTo>
                    <a:pt x="4652487" y="267176"/>
                    <a:pt x="4652487" y="269081"/>
                    <a:pt x="4652487" y="270034"/>
                  </a:cubicBezTo>
                  <a:cubicBezTo>
                    <a:pt x="4651534" y="272891"/>
                    <a:pt x="4651534" y="275749"/>
                    <a:pt x="4650581" y="278606"/>
                  </a:cubicBezTo>
                  <a:cubicBezTo>
                    <a:pt x="4649629" y="282416"/>
                    <a:pt x="4648676" y="287179"/>
                    <a:pt x="4648676" y="290989"/>
                  </a:cubicBezTo>
                  <a:cubicBezTo>
                    <a:pt x="4648676" y="287179"/>
                    <a:pt x="4646772" y="283369"/>
                    <a:pt x="4645819" y="278606"/>
                  </a:cubicBezTo>
                  <a:cubicBezTo>
                    <a:pt x="4645819" y="278606"/>
                    <a:pt x="4645819" y="278606"/>
                    <a:pt x="4645819" y="278606"/>
                  </a:cubicBezTo>
                  <a:close/>
                  <a:moveTo>
                    <a:pt x="4642962" y="293846"/>
                  </a:moveTo>
                  <a:cubicBezTo>
                    <a:pt x="4643914" y="296704"/>
                    <a:pt x="4643914" y="299561"/>
                    <a:pt x="4644866" y="302419"/>
                  </a:cubicBezTo>
                  <a:cubicBezTo>
                    <a:pt x="4644866" y="304324"/>
                    <a:pt x="4645819" y="307181"/>
                    <a:pt x="4645819" y="309086"/>
                  </a:cubicBezTo>
                  <a:cubicBezTo>
                    <a:pt x="4645819" y="309086"/>
                    <a:pt x="4645819" y="309086"/>
                    <a:pt x="4645819" y="309086"/>
                  </a:cubicBezTo>
                  <a:cubicBezTo>
                    <a:pt x="4644866" y="308134"/>
                    <a:pt x="4643914" y="307181"/>
                    <a:pt x="4642962" y="306229"/>
                  </a:cubicBezTo>
                  <a:cubicBezTo>
                    <a:pt x="4642962" y="304324"/>
                    <a:pt x="4642009" y="302419"/>
                    <a:pt x="4642009" y="299561"/>
                  </a:cubicBezTo>
                  <a:cubicBezTo>
                    <a:pt x="4642962" y="297656"/>
                    <a:pt x="4642962" y="295751"/>
                    <a:pt x="4642962" y="293846"/>
                  </a:cubicBezTo>
                  <a:close/>
                  <a:moveTo>
                    <a:pt x="4595337" y="280511"/>
                  </a:moveTo>
                  <a:cubicBezTo>
                    <a:pt x="4596289" y="284321"/>
                    <a:pt x="4597241" y="289084"/>
                    <a:pt x="4598194" y="293846"/>
                  </a:cubicBezTo>
                  <a:cubicBezTo>
                    <a:pt x="4598194" y="295751"/>
                    <a:pt x="4598194" y="298609"/>
                    <a:pt x="4598194" y="300514"/>
                  </a:cubicBezTo>
                  <a:cubicBezTo>
                    <a:pt x="4598194" y="304324"/>
                    <a:pt x="4598194" y="308134"/>
                    <a:pt x="4598194" y="311944"/>
                  </a:cubicBezTo>
                  <a:cubicBezTo>
                    <a:pt x="4597241" y="313849"/>
                    <a:pt x="4597241" y="316706"/>
                    <a:pt x="4596289" y="319564"/>
                  </a:cubicBezTo>
                  <a:cubicBezTo>
                    <a:pt x="4595337" y="316706"/>
                    <a:pt x="4594384" y="314801"/>
                    <a:pt x="4593431" y="311944"/>
                  </a:cubicBezTo>
                  <a:cubicBezTo>
                    <a:pt x="4593431" y="310039"/>
                    <a:pt x="4593431" y="307181"/>
                    <a:pt x="4593431" y="305276"/>
                  </a:cubicBezTo>
                  <a:cubicBezTo>
                    <a:pt x="4593431" y="298609"/>
                    <a:pt x="4593431" y="292894"/>
                    <a:pt x="4593431" y="286226"/>
                  </a:cubicBezTo>
                  <a:cubicBezTo>
                    <a:pt x="4593431" y="284321"/>
                    <a:pt x="4594384" y="282416"/>
                    <a:pt x="4595337" y="280511"/>
                  </a:cubicBezTo>
                  <a:cubicBezTo>
                    <a:pt x="4595337" y="280511"/>
                    <a:pt x="4595337" y="280511"/>
                    <a:pt x="4595337" y="280511"/>
                  </a:cubicBezTo>
                  <a:close/>
                  <a:moveTo>
                    <a:pt x="4595337" y="277654"/>
                  </a:moveTo>
                  <a:cubicBezTo>
                    <a:pt x="4594384" y="278606"/>
                    <a:pt x="4594384" y="278606"/>
                    <a:pt x="4593431" y="279559"/>
                  </a:cubicBezTo>
                  <a:cubicBezTo>
                    <a:pt x="4593431" y="279559"/>
                    <a:pt x="4593431" y="280511"/>
                    <a:pt x="4592479" y="280511"/>
                  </a:cubicBezTo>
                  <a:cubicBezTo>
                    <a:pt x="4592479" y="274796"/>
                    <a:pt x="4592479" y="269081"/>
                    <a:pt x="4592479" y="263366"/>
                  </a:cubicBezTo>
                  <a:cubicBezTo>
                    <a:pt x="4593431" y="267176"/>
                    <a:pt x="4594384" y="271939"/>
                    <a:pt x="4595337" y="277654"/>
                  </a:cubicBezTo>
                  <a:close/>
                  <a:moveTo>
                    <a:pt x="4576287" y="253841"/>
                  </a:moveTo>
                  <a:cubicBezTo>
                    <a:pt x="4576287" y="260509"/>
                    <a:pt x="4576287" y="267176"/>
                    <a:pt x="4575334" y="273844"/>
                  </a:cubicBezTo>
                  <a:cubicBezTo>
                    <a:pt x="4573429" y="270034"/>
                    <a:pt x="4571524" y="266224"/>
                    <a:pt x="4569619" y="262414"/>
                  </a:cubicBezTo>
                  <a:cubicBezTo>
                    <a:pt x="4572476" y="259556"/>
                    <a:pt x="4574381" y="256699"/>
                    <a:pt x="4576287" y="253841"/>
                  </a:cubicBezTo>
                  <a:close/>
                  <a:moveTo>
                    <a:pt x="4566762" y="268129"/>
                  </a:moveTo>
                  <a:cubicBezTo>
                    <a:pt x="4566762" y="268129"/>
                    <a:pt x="4566762" y="269081"/>
                    <a:pt x="4566762" y="268129"/>
                  </a:cubicBezTo>
                  <a:cubicBezTo>
                    <a:pt x="4568666" y="273844"/>
                    <a:pt x="4570572" y="278606"/>
                    <a:pt x="4571524" y="284321"/>
                  </a:cubicBezTo>
                  <a:cubicBezTo>
                    <a:pt x="4572476" y="288131"/>
                    <a:pt x="4573429" y="292894"/>
                    <a:pt x="4574381" y="296704"/>
                  </a:cubicBezTo>
                  <a:cubicBezTo>
                    <a:pt x="4574381" y="298609"/>
                    <a:pt x="4574381" y="299561"/>
                    <a:pt x="4574381" y="301466"/>
                  </a:cubicBezTo>
                  <a:cubicBezTo>
                    <a:pt x="4570572" y="293846"/>
                    <a:pt x="4568666" y="289084"/>
                    <a:pt x="4568666" y="289084"/>
                  </a:cubicBezTo>
                  <a:cubicBezTo>
                    <a:pt x="4568666" y="289084"/>
                    <a:pt x="4570572" y="296704"/>
                    <a:pt x="4574381" y="309086"/>
                  </a:cubicBezTo>
                  <a:cubicBezTo>
                    <a:pt x="4573429" y="310991"/>
                    <a:pt x="4572476" y="312896"/>
                    <a:pt x="4571524" y="314801"/>
                  </a:cubicBezTo>
                  <a:cubicBezTo>
                    <a:pt x="4571524" y="314801"/>
                    <a:pt x="4571524" y="314801"/>
                    <a:pt x="4571524" y="315754"/>
                  </a:cubicBezTo>
                  <a:cubicBezTo>
                    <a:pt x="4568666" y="293846"/>
                    <a:pt x="4566762" y="278606"/>
                    <a:pt x="4564856" y="271939"/>
                  </a:cubicBezTo>
                  <a:cubicBezTo>
                    <a:pt x="4564856" y="270986"/>
                    <a:pt x="4565809" y="270034"/>
                    <a:pt x="4566762" y="268129"/>
                  </a:cubicBezTo>
                  <a:close/>
                  <a:moveTo>
                    <a:pt x="4560094" y="254794"/>
                  </a:moveTo>
                  <a:cubicBezTo>
                    <a:pt x="4561047" y="256699"/>
                    <a:pt x="4561999" y="258604"/>
                    <a:pt x="4562951" y="260509"/>
                  </a:cubicBezTo>
                  <a:cubicBezTo>
                    <a:pt x="4561999" y="261461"/>
                    <a:pt x="4561047" y="262414"/>
                    <a:pt x="4561047" y="263366"/>
                  </a:cubicBezTo>
                  <a:cubicBezTo>
                    <a:pt x="4560094" y="265271"/>
                    <a:pt x="4558189" y="266224"/>
                    <a:pt x="4557237" y="268129"/>
                  </a:cubicBezTo>
                  <a:cubicBezTo>
                    <a:pt x="4558189" y="263366"/>
                    <a:pt x="4559141" y="258604"/>
                    <a:pt x="4560094" y="254794"/>
                  </a:cubicBezTo>
                  <a:close/>
                  <a:moveTo>
                    <a:pt x="4548664" y="317659"/>
                  </a:moveTo>
                  <a:cubicBezTo>
                    <a:pt x="4551522" y="307181"/>
                    <a:pt x="4554379" y="298609"/>
                    <a:pt x="4557237" y="290036"/>
                  </a:cubicBezTo>
                  <a:cubicBezTo>
                    <a:pt x="4559141" y="284321"/>
                    <a:pt x="4561047" y="279559"/>
                    <a:pt x="4562951" y="275749"/>
                  </a:cubicBezTo>
                  <a:cubicBezTo>
                    <a:pt x="4561999" y="283369"/>
                    <a:pt x="4561047" y="298609"/>
                    <a:pt x="4560094" y="318611"/>
                  </a:cubicBezTo>
                  <a:cubicBezTo>
                    <a:pt x="4557237" y="313849"/>
                    <a:pt x="4555331" y="310991"/>
                    <a:pt x="4555331" y="310991"/>
                  </a:cubicBezTo>
                  <a:cubicBezTo>
                    <a:pt x="4555331" y="310991"/>
                    <a:pt x="4557237" y="314801"/>
                    <a:pt x="4560094" y="321469"/>
                  </a:cubicBezTo>
                  <a:cubicBezTo>
                    <a:pt x="4560094" y="321469"/>
                    <a:pt x="4560094" y="321469"/>
                    <a:pt x="4560094" y="321469"/>
                  </a:cubicBezTo>
                  <a:cubicBezTo>
                    <a:pt x="4560094" y="328136"/>
                    <a:pt x="4559141" y="334804"/>
                    <a:pt x="4559141" y="342424"/>
                  </a:cubicBezTo>
                  <a:cubicBezTo>
                    <a:pt x="4558189" y="346234"/>
                    <a:pt x="4556284" y="349091"/>
                    <a:pt x="4555331" y="352901"/>
                  </a:cubicBezTo>
                  <a:cubicBezTo>
                    <a:pt x="4554379" y="355759"/>
                    <a:pt x="4553426" y="358616"/>
                    <a:pt x="4552474" y="361474"/>
                  </a:cubicBezTo>
                  <a:cubicBezTo>
                    <a:pt x="4550569" y="354806"/>
                    <a:pt x="4549616" y="349091"/>
                    <a:pt x="4547712" y="343376"/>
                  </a:cubicBezTo>
                  <a:cubicBezTo>
                    <a:pt x="4547712" y="333851"/>
                    <a:pt x="4547712" y="328136"/>
                    <a:pt x="4547712" y="328136"/>
                  </a:cubicBezTo>
                  <a:cubicBezTo>
                    <a:pt x="4547712" y="328136"/>
                    <a:pt x="4546759" y="331946"/>
                    <a:pt x="4545806" y="338614"/>
                  </a:cubicBezTo>
                  <a:cubicBezTo>
                    <a:pt x="4545806" y="338614"/>
                    <a:pt x="4545806" y="337661"/>
                    <a:pt x="4545806" y="337661"/>
                  </a:cubicBezTo>
                  <a:cubicBezTo>
                    <a:pt x="4545806" y="336709"/>
                    <a:pt x="4545806" y="336709"/>
                    <a:pt x="4544854" y="335756"/>
                  </a:cubicBezTo>
                  <a:cubicBezTo>
                    <a:pt x="4546759" y="329089"/>
                    <a:pt x="4547712" y="323374"/>
                    <a:pt x="4548664" y="317659"/>
                  </a:cubicBezTo>
                  <a:close/>
                  <a:moveTo>
                    <a:pt x="4457224" y="306229"/>
                  </a:moveTo>
                  <a:cubicBezTo>
                    <a:pt x="4457224" y="306229"/>
                    <a:pt x="4456272" y="306229"/>
                    <a:pt x="4457224" y="306229"/>
                  </a:cubicBezTo>
                  <a:cubicBezTo>
                    <a:pt x="4457224" y="305276"/>
                    <a:pt x="4457224" y="305276"/>
                    <a:pt x="4457224" y="304324"/>
                  </a:cubicBezTo>
                  <a:cubicBezTo>
                    <a:pt x="4457224" y="305276"/>
                    <a:pt x="4457224" y="306229"/>
                    <a:pt x="4457224" y="306229"/>
                  </a:cubicBezTo>
                  <a:close/>
                  <a:moveTo>
                    <a:pt x="4478179" y="359569"/>
                  </a:moveTo>
                  <a:cubicBezTo>
                    <a:pt x="4477226" y="352901"/>
                    <a:pt x="4476274" y="346234"/>
                    <a:pt x="4476274" y="339566"/>
                  </a:cubicBezTo>
                  <a:cubicBezTo>
                    <a:pt x="4476274" y="338614"/>
                    <a:pt x="4476274" y="337661"/>
                    <a:pt x="4476274" y="336709"/>
                  </a:cubicBezTo>
                  <a:cubicBezTo>
                    <a:pt x="4479131" y="340519"/>
                    <a:pt x="4481037" y="343376"/>
                    <a:pt x="4483894" y="347186"/>
                  </a:cubicBezTo>
                  <a:cubicBezTo>
                    <a:pt x="4481037" y="350996"/>
                    <a:pt x="4480084" y="355759"/>
                    <a:pt x="4478179" y="359569"/>
                  </a:cubicBezTo>
                  <a:close/>
                  <a:moveTo>
                    <a:pt x="4497229" y="371951"/>
                  </a:moveTo>
                  <a:cubicBezTo>
                    <a:pt x="4497229" y="370046"/>
                    <a:pt x="4497229" y="369094"/>
                    <a:pt x="4497229" y="367189"/>
                  </a:cubicBezTo>
                  <a:cubicBezTo>
                    <a:pt x="4497229" y="368141"/>
                    <a:pt x="4497229" y="369094"/>
                    <a:pt x="4498181" y="370046"/>
                  </a:cubicBezTo>
                  <a:cubicBezTo>
                    <a:pt x="4497229" y="370999"/>
                    <a:pt x="4497229" y="370999"/>
                    <a:pt x="4497229" y="371951"/>
                  </a:cubicBezTo>
                  <a:close/>
                  <a:moveTo>
                    <a:pt x="4504849" y="322421"/>
                  </a:moveTo>
                  <a:cubicBezTo>
                    <a:pt x="4504849" y="325279"/>
                    <a:pt x="4504849" y="328136"/>
                    <a:pt x="4504849" y="330994"/>
                  </a:cubicBezTo>
                  <a:cubicBezTo>
                    <a:pt x="4503897" y="333851"/>
                    <a:pt x="4502944" y="337661"/>
                    <a:pt x="4501991" y="341471"/>
                  </a:cubicBezTo>
                  <a:cubicBezTo>
                    <a:pt x="4501991" y="343376"/>
                    <a:pt x="4501039" y="346234"/>
                    <a:pt x="4501039" y="348139"/>
                  </a:cubicBezTo>
                  <a:cubicBezTo>
                    <a:pt x="4500087" y="347186"/>
                    <a:pt x="4499134" y="346234"/>
                    <a:pt x="4499134" y="345281"/>
                  </a:cubicBezTo>
                  <a:cubicBezTo>
                    <a:pt x="4499134" y="344329"/>
                    <a:pt x="4498181" y="343376"/>
                    <a:pt x="4498181" y="342424"/>
                  </a:cubicBezTo>
                  <a:cubicBezTo>
                    <a:pt x="4499134" y="336709"/>
                    <a:pt x="4501039" y="330994"/>
                    <a:pt x="4501991" y="326231"/>
                  </a:cubicBezTo>
                  <a:cubicBezTo>
                    <a:pt x="4502944" y="320516"/>
                    <a:pt x="4504849" y="315754"/>
                    <a:pt x="4506754" y="310991"/>
                  </a:cubicBezTo>
                  <a:cubicBezTo>
                    <a:pt x="4505801" y="314801"/>
                    <a:pt x="4505801" y="318611"/>
                    <a:pt x="4504849" y="322421"/>
                  </a:cubicBezTo>
                  <a:close/>
                  <a:moveTo>
                    <a:pt x="4462939" y="250984"/>
                  </a:moveTo>
                  <a:cubicBezTo>
                    <a:pt x="4465797" y="242411"/>
                    <a:pt x="4468654" y="233839"/>
                    <a:pt x="4470559" y="226219"/>
                  </a:cubicBezTo>
                  <a:cubicBezTo>
                    <a:pt x="4470559" y="227171"/>
                    <a:pt x="4472464" y="229076"/>
                    <a:pt x="4474369" y="231934"/>
                  </a:cubicBezTo>
                  <a:cubicBezTo>
                    <a:pt x="4475322" y="233839"/>
                    <a:pt x="4477226" y="235744"/>
                    <a:pt x="4479131" y="238601"/>
                  </a:cubicBezTo>
                  <a:cubicBezTo>
                    <a:pt x="4481037" y="241459"/>
                    <a:pt x="4481989" y="245269"/>
                    <a:pt x="4483894" y="248126"/>
                  </a:cubicBezTo>
                  <a:cubicBezTo>
                    <a:pt x="4485799" y="251936"/>
                    <a:pt x="4487704" y="255746"/>
                    <a:pt x="4489609" y="260509"/>
                  </a:cubicBezTo>
                  <a:cubicBezTo>
                    <a:pt x="4491514" y="265271"/>
                    <a:pt x="4493419" y="270034"/>
                    <a:pt x="4495324" y="275749"/>
                  </a:cubicBezTo>
                  <a:cubicBezTo>
                    <a:pt x="4497229" y="281464"/>
                    <a:pt x="4499134" y="287179"/>
                    <a:pt x="4501039" y="293846"/>
                  </a:cubicBezTo>
                  <a:cubicBezTo>
                    <a:pt x="4501991" y="296704"/>
                    <a:pt x="4502944" y="299561"/>
                    <a:pt x="4503897" y="303371"/>
                  </a:cubicBezTo>
                  <a:cubicBezTo>
                    <a:pt x="4501991" y="308134"/>
                    <a:pt x="4499134" y="312896"/>
                    <a:pt x="4497229" y="317659"/>
                  </a:cubicBezTo>
                  <a:cubicBezTo>
                    <a:pt x="4496276" y="320516"/>
                    <a:pt x="4494372" y="323374"/>
                    <a:pt x="4493419" y="326231"/>
                  </a:cubicBezTo>
                  <a:cubicBezTo>
                    <a:pt x="4490562" y="297656"/>
                    <a:pt x="4488656" y="280511"/>
                    <a:pt x="4488656" y="280511"/>
                  </a:cubicBezTo>
                  <a:cubicBezTo>
                    <a:pt x="4488656" y="280511"/>
                    <a:pt x="4487704" y="294799"/>
                    <a:pt x="4487704" y="319564"/>
                  </a:cubicBezTo>
                  <a:cubicBezTo>
                    <a:pt x="4486751" y="316706"/>
                    <a:pt x="4484847" y="313849"/>
                    <a:pt x="4483894" y="311944"/>
                  </a:cubicBezTo>
                  <a:cubicBezTo>
                    <a:pt x="4477226" y="297656"/>
                    <a:pt x="4473416" y="289084"/>
                    <a:pt x="4473416" y="289084"/>
                  </a:cubicBezTo>
                  <a:cubicBezTo>
                    <a:pt x="4473416" y="289084"/>
                    <a:pt x="4476274" y="297656"/>
                    <a:pt x="4481037" y="312896"/>
                  </a:cubicBezTo>
                  <a:cubicBezTo>
                    <a:pt x="4482941" y="317659"/>
                    <a:pt x="4484847" y="323374"/>
                    <a:pt x="4486751" y="330041"/>
                  </a:cubicBezTo>
                  <a:cubicBezTo>
                    <a:pt x="4485799" y="329089"/>
                    <a:pt x="4485799" y="328136"/>
                    <a:pt x="4484847" y="328136"/>
                  </a:cubicBezTo>
                  <a:cubicBezTo>
                    <a:pt x="4481037" y="324326"/>
                    <a:pt x="4478179" y="321469"/>
                    <a:pt x="4475322" y="318611"/>
                  </a:cubicBezTo>
                  <a:cubicBezTo>
                    <a:pt x="4474369" y="313849"/>
                    <a:pt x="4473416" y="309086"/>
                    <a:pt x="4473416" y="304324"/>
                  </a:cubicBezTo>
                  <a:cubicBezTo>
                    <a:pt x="4471512" y="294799"/>
                    <a:pt x="4470559" y="286226"/>
                    <a:pt x="4468654" y="278606"/>
                  </a:cubicBezTo>
                  <a:cubicBezTo>
                    <a:pt x="4474369" y="264319"/>
                    <a:pt x="4477226" y="256699"/>
                    <a:pt x="4477226" y="256699"/>
                  </a:cubicBezTo>
                  <a:cubicBezTo>
                    <a:pt x="4477226" y="256699"/>
                    <a:pt x="4473416" y="262414"/>
                    <a:pt x="4466749" y="273844"/>
                  </a:cubicBezTo>
                  <a:cubicBezTo>
                    <a:pt x="4465797" y="268129"/>
                    <a:pt x="4464844" y="263366"/>
                    <a:pt x="4462939" y="258604"/>
                  </a:cubicBezTo>
                  <a:cubicBezTo>
                    <a:pt x="4462939" y="257651"/>
                    <a:pt x="4462939" y="256699"/>
                    <a:pt x="4462939" y="256699"/>
                  </a:cubicBezTo>
                  <a:cubicBezTo>
                    <a:pt x="4461987" y="253841"/>
                    <a:pt x="4461987" y="252889"/>
                    <a:pt x="4462939" y="250984"/>
                  </a:cubicBezTo>
                  <a:close/>
                  <a:moveTo>
                    <a:pt x="4461034" y="255746"/>
                  </a:moveTo>
                  <a:cubicBezTo>
                    <a:pt x="4461034" y="255746"/>
                    <a:pt x="4461034" y="256699"/>
                    <a:pt x="4461034" y="255746"/>
                  </a:cubicBezTo>
                  <a:cubicBezTo>
                    <a:pt x="4461034" y="256699"/>
                    <a:pt x="4461034" y="256699"/>
                    <a:pt x="4461034" y="255746"/>
                  </a:cubicBezTo>
                  <a:cubicBezTo>
                    <a:pt x="4461034" y="255746"/>
                    <a:pt x="4461034" y="255746"/>
                    <a:pt x="4461034" y="255746"/>
                  </a:cubicBezTo>
                  <a:close/>
                  <a:moveTo>
                    <a:pt x="4455319" y="274796"/>
                  </a:moveTo>
                  <a:cubicBezTo>
                    <a:pt x="4456272" y="272891"/>
                    <a:pt x="4457224" y="270034"/>
                    <a:pt x="4457224" y="268129"/>
                  </a:cubicBezTo>
                  <a:cubicBezTo>
                    <a:pt x="4457224" y="270034"/>
                    <a:pt x="4457224" y="271939"/>
                    <a:pt x="4457224" y="273844"/>
                  </a:cubicBezTo>
                  <a:cubicBezTo>
                    <a:pt x="4457224" y="277654"/>
                    <a:pt x="4457224" y="280511"/>
                    <a:pt x="4458176" y="284321"/>
                  </a:cubicBezTo>
                  <a:cubicBezTo>
                    <a:pt x="4457224" y="287179"/>
                    <a:pt x="4455319" y="290036"/>
                    <a:pt x="4454366" y="292894"/>
                  </a:cubicBezTo>
                  <a:cubicBezTo>
                    <a:pt x="4454366" y="287179"/>
                    <a:pt x="4454366" y="280511"/>
                    <a:pt x="4455319" y="274796"/>
                  </a:cubicBezTo>
                  <a:close/>
                  <a:moveTo>
                    <a:pt x="4449604" y="361474"/>
                  </a:moveTo>
                  <a:cubicBezTo>
                    <a:pt x="4450556" y="353854"/>
                    <a:pt x="4450556" y="346234"/>
                    <a:pt x="4451509" y="339566"/>
                  </a:cubicBezTo>
                  <a:cubicBezTo>
                    <a:pt x="4452462" y="340519"/>
                    <a:pt x="4452462" y="342424"/>
                    <a:pt x="4453414" y="343376"/>
                  </a:cubicBezTo>
                  <a:cubicBezTo>
                    <a:pt x="4453414" y="343376"/>
                    <a:pt x="4453414" y="343376"/>
                    <a:pt x="4453414" y="344329"/>
                  </a:cubicBezTo>
                  <a:cubicBezTo>
                    <a:pt x="4453414" y="344329"/>
                    <a:pt x="4453414" y="344329"/>
                    <a:pt x="4453414" y="344329"/>
                  </a:cubicBezTo>
                  <a:cubicBezTo>
                    <a:pt x="4452462" y="350996"/>
                    <a:pt x="4451509" y="358616"/>
                    <a:pt x="4451509" y="366236"/>
                  </a:cubicBezTo>
                  <a:cubicBezTo>
                    <a:pt x="4450556" y="372904"/>
                    <a:pt x="4449604" y="380524"/>
                    <a:pt x="4448651" y="388144"/>
                  </a:cubicBezTo>
                  <a:cubicBezTo>
                    <a:pt x="4447699" y="387191"/>
                    <a:pt x="4447699" y="387191"/>
                    <a:pt x="4446747" y="386239"/>
                  </a:cubicBezTo>
                  <a:cubicBezTo>
                    <a:pt x="4447699" y="377666"/>
                    <a:pt x="4448651" y="370046"/>
                    <a:pt x="4449604" y="361474"/>
                  </a:cubicBezTo>
                  <a:close/>
                  <a:moveTo>
                    <a:pt x="4386739" y="331946"/>
                  </a:moveTo>
                  <a:cubicBezTo>
                    <a:pt x="4387691" y="332899"/>
                    <a:pt x="4388644" y="334804"/>
                    <a:pt x="4390549" y="335756"/>
                  </a:cubicBezTo>
                  <a:cubicBezTo>
                    <a:pt x="4390549" y="337661"/>
                    <a:pt x="4390549" y="339566"/>
                    <a:pt x="4390549" y="342424"/>
                  </a:cubicBezTo>
                  <a:cubicBezTo>
                    <a:pt x="4389597" y="343376"/>
                    <a:pt x="4388644" y="345281"/>
                    <a:pt x="4386739" y="347186"/>
                  </a:cubicBezTo>
                  <a:cubicBezTo>
                    <a:pt x="4386739" y="341471"/>
                    <a:pt x="4386739" y="336709"/>
                    <a:pt x="4386739" y="331946"/>
                  </a:cubicBezTo>
                  <a:close/>
                  <a:moveTo>
                    <a:pt x="4389597" y="376714"/>
                  </a:moveTo>
                  <a:cubicBezTo>
                    <a:pt x="4389597" y="376714"/>
                    <a:pt x="4389597" y="375761"/>
                    <a:pt x="4388644" y="375761"/>
                  </a:cubicBezTo>
                  <a:cubicBezTo>
                    <a:pt x="4388644" y="373856"/>
                    <a:pt x="4387691" y="371951"/>
                    <a:pt x="4387691" y="370046"/>
                  </a:cubicBezTo>
                  <a:cubicBezTo>
                    <a:pt x="4387691" y="367189"/>
                    <a:pt x="4387691" y="363379"/>
                    <a:pt x="4387691" y="360521"/>
                  </a:cubicBezTo>
                  <a:cubicBezTo>
                    <a:pt x="4387691" y="357664"/>
                    <a:pt x="4387691" y="354806"/>
                    <a:pt x="4387691" y="351949"/>
                  </a:cubicBezTo>
                  <a:cubicBezTo>
                    <a:pt x="4388644" y="349091"/>
                    <a:pt x="4390549" y="347186"/>
                    <a:pt x="4391501" y="345281"/>
                  </a:cubicBezTo>
                  <a:cubicBezTo>
                    <a:pt x="4391501" y="346234"/>
                    <a:pt x="4391501" y="348139"/>
                    <a:pt x="4391501" y="349091"/>
                  </a:cubicBezTo>
                  <a:cubicBezTo>
                    <a:pt x="4391501" y="355759"/>
                    <a:pt x="4392454" y="362426"/>
                    <a:pt x="4392454" y="370046"/>
                  </a:cubicBezTo>
                  <a:cubicBezTo>
                    <a:pt x="4390549" y="371951"/>
                    <a:pt x="4389597" y="374809"/>
                    <a:pt x="4389597" y="376714"/>
                  </a:cubicBezTo>
                  <a:close/>
                  <a:moveTo>
                    <a:pt x="4424839" y="351949"/>
                  </a:moveTo>
                  <a:cubicBezTo>
                    <a:pt x="4424839" y="352901"/>
                    <a:pt x="4424839" y="353854"/>
                    <a:pt x="4424839" y="354806"/>
                  </a:cubicBezTo>
                  <a:cubicBezTo>
                    <a:pt x="4423887" y="355759"/>
                    <a:pt x="4423887" y="356711"/>
                    <a:pt x="4422934" y="356711"/>
                  </a:cubicBezTo>
                  <a:cubicBezTo>
                    <a:pt x="4422934" y="354806"/>
                    <a:pt x="4423887" y="353854"/>
                    <a:pt x="4424839" y="351949"/>
                  </a:cubicBezTo>
                  <a:close/>
                  <a:moveTo>
                    <a:pt x="4415314" y="411004"/>
                  </a:moveTo>
                  <a:cubicBezTo>
                    <a:pt x="4415314" y="411004"/>
                    <a:pt x="4415314" y="411956"/>
                    <a:pt x="4415314" y="411956"/>
                  </a:cubicBezTo>
                  <a:cubicBezTo>
                    <a:pt x="4414362" y="411004"/>
                    <a:pt x="4413409" y="410051"/>
                    <a:pt x="4412456" y="409099"/>
                  </a:cubicBezTo>
                  <a:cubicBezTo>
                    <a:pt x="4412456" y="401479"/>
                    <a:pt x="4412456" y="392906"/>
                    <a:pt x="4411504" y="385286"/>
                  </a:cubicBezTo>
                  <a:cubicBezTo>
                    <a:pt x="4414362" y="380524"/>
                    <a:pt x="4417219" y="376714"/>
                    <a:pt x="4420076" y="372904"/>
                  </a:cubicBezTo>
                  <a:cubicBezTo>
                    <a:pt x="4420076" y="373856"/>
                    <a:pt x="4421029" y="373856"/>
                    <a:pt x="4421029" y="374809"/>
                  </a:cubicBezTo>
                  <a:cubicBezTo>
                    <a:pt x="4419124" y="386239"/>
                    <a:pt x="4417219" y="397669"/>
                    <a:pt x="4415314" y="411004"/>
                  </a:cubicBezTo>
                  <a:close/>
                  <a:moveTo>
                    <a:pt x="4410551" y="254794"/>
                  </a:moveTo>
                  <a:cubicBezTo>
                    <a:pt x="4413409" y="260509"/>
                    <a:pt x="4417219" y="267176"/>
                    <a:pt x="4421029" y="273844"/>
                  </a:cubicBezTo>
                  <a:cubicBezTo>
                    <a:pt x="4419124" y="280511"/>
                    <a:pt x="4417219" y="287179"/>
                    <a:pt x="4415314" y="293846"/>
                  </a:cubicBezTo>
                  <a:cubicBezTo>
                    <a:pt x="4413409" y="301466"/>
                    <a:pt x="4410551" y="309086"/>
                    <a:pt x="4408647" y="316706"/>
                  </a:cubicBezTo>
                  <a:cubicBezTo>
                    <a:pt x="4407694" y="305276"/>
                    <a:pt x="4406741" y="297656"/>
                    <a:pt x="4406741" y="297656"/>
                  </a:cubicBezTo>
                  <a:cubicBezTo>
                    <a:pt x="4406741" y="297656"/>
                    <a:pt x="4404837" y="310991"/>
                    <a:pt x="4402931" y="331946"/>
                  </a:cubicBezTo>
                  <a:cubicBezTo>
                    <a:pt x="4402931" y="333851"/>
                    <a:pt x="4401979" y="335756"/>
                    <a:pt x="4401026" y="337661"/>
                  </a:cubicBezTo>
                  <a:cubicBezTo>
                    <a:pt x="4401026" y="337661"/>
                    <a:pt x="4400074" y="336709"/>
                    <a:pt x="4400074" y="336709"/>
                  </a:cubicBezTo>
                  <a:cubicBezTo>
                    <a:pt x="4393406" y="295751"/>
                    <a:pt x="4388644" y="270034"/>
                    <a:pt x="4388644" y="270034"/>
                  </a:cubicBezTo>
                  <a:cubicBezTo>
                    <a:pt x="4388644" y="270034"/>
                    <a:pt x="4388644" y="292894"/>
                    <a:pt x="4389597" y="328136"/>
                  </a:cubicBezTo>
                  <a:cubicBezTo>
                    <a:pt x="4388644" y="327184"/>
                    <a:pt x="4387691" y="326231"/>
                    <a:pt x="4386739" y="325279"/>
                  </a:cubicBezTo>
                  <a:cubicBezTo>
                    <a:pt x="4386739" y="324326"/>
                    <a:pt x="4386739" y="324326"/>
                    <a:pt x="4386739" y="323374"/>
                  </a:cubicBezTo>
                  <a:cubicBezTo>
                    <a:pt x="4387691" y="311944"/>
                    <a:pt x="4386739" y="300514"/>
                    <a:pt x="4387691" y="290989"/>
                  </a:cubicBezTo>
                  <a:cubicBezTo>
                    <a:pt x="4388644" y="280511"/>
                    <a:pt x="4388644" y="271939"/>
                    <a:pt x="4389597" y="263366"/>
                  </a:cubicBezTo>
                  <a:cubicBezTo>
                    <a:pt x="4390549" y="254794"/>
                    <a:pt x="4390549" y="248126"/>
                    <a:pt x="4391501" y="242411"/>
                  </a:cubicBezTo>
                  <a:cubicBezTo>
                    <a:pt x="4392454" y="233839"/>
                    <a:pt x="4393406" y="228124"/>
                    <a:pt x="4393406" y="225266"/>
                  </a:cubicBezTo>
                  <a:cubicBezTo>
                    <a:pt x="4399122" y="232886"/>
                    <a:pt x="4403884" y="243364"/>
                    <a:pt x="4410551" y="254794"/>
                  </a:cubicBezTo>
                  <a:close/>
                  <a:moveTo>
                    <a:pt x="4389597" y="217646"/>
                  </a:moveTo>
                  <a:cubicBezTo>
                    <a:pt x="4390549" y="219551"/>
                    <a:pt x="4392454" y="221456"/>
                    <a:pt x="4393406" y="224314"/>
                  </a:cubicBezTo>
                  <a:cubicBezTo>
                    <a:pt x="4392454" y="227171"/>
                    <a:pt x="4390549" y="232886"/>
                    <a:pt x="4387691" y="240506"/>
                  </a:cubicBezTo>
                  <a:cubicBezTo>
                    <a:pt x="4385787" y="246221"/>
                    <a:pt x="4383881" y="252889"/>
                    <a:pt x="4381976" y="260509"/>
                  </a:cubicBezTo>
                  <a:cubicBezTo>
                    <a:pt x="4381976" y="259556"/>
                    <a:pt x="4381976" y="257651"/>
                    <a:pt x="4381976" y="256699"/>
                  </a:cubicBezTo>
                  <a:cubicBezTo>
                    <a:pt x="4384834" y="242411"/>
                    <a:pt x="4386739" y="229076"/>
                    <a:pt x="4389597" y="217646"/>
                  </a:cubicBezTo>
                  <a:close/>
                  <a:moveTo>
                    <a:pt x="4374356" y="291941"/>
                  </a:moveTo>
                  <a:cubicBezTo>
                    <a:pt x="4374356" y="291941"/>
                    <a:pt x="4374356" y="292894"/>
                    <a:pt x="4374356" y="292894"/>
                  </a:cubicBezTo>
                  <a:cubicBezTo>
                    <a:pt x="4374356" y="292894"/>
                    <a:pt x="4374356" y="292894"/>
                    <a:pt x="4374356" y="291941"/>
                  </a:cubicBezTo>
                  <a:cubicBezTo>
                    <a:pt x="4374356" y="291941"/>
                    <a:pt x="4374356" y="291941"/>
                    <a:pt x="4374356" y="291941"/>
                  </a:cubicBezTo>
                  <a:close/>
                  <a:moveTo>
                    <a:pt x="4360069" y="282416"/>
                  </a:moveTo>
                  <a:cubicBezTo>
                    <a:pt x="4360069" y="284321"/>
                    <a:pt x="4360069" y="287179"/>
                    <a:pt x="4360069" y="290036"/>
                  </a:cubicBezTo>
                  <a:cubicBezTo>
                    <a:pt x="4360069" y="289084"/>
                    <a:pt x="4359116" y="288131"/>
                    <a:pt x="4359116" y="288131"/>
                  </a:cubicBezTo>
                  <a:cubicBezTo>
                    <a:pt x="4359116" y="285274"/>
                    <a:pt x="4359116" y="283369"/>
                    <a:pt x="4360069" y="282416"/>
                  </a:cubicBezTo>
                  <a:close/>
                  <a:moveTo>
                    <a:pt x="4313397" y="387191"/>
                  </a:moveTo>
                  <a:cubicBezTo>
                    <a:pt x="4312444" y="388144"/>
                    <a:pt x="4312444" y="390049"/>
                    <a:pt x="4311491" y="391001"/>
                  </a:cubicBezTo>
                  <a:cubicBezTo>
                    <a:pt x="4312444" y="389096"/>
                    <a:pt x="4312444" y="388144"/>
                    <a:pt x="4313397" y="387191"/>
                  </a:cubicBezTo>
                  <a:cubicBezTo>
                    <a:pt x="4313397" y="386239"/>
                    <a:pt x="4313397" y="387191"/>
                    <a:pt x="4313397" y="387191"/>
                  </a:cubicBezTo>
                  <a:close/>
                  <a:moveTo>
                    <a:pt x="4311491" y="351949"/>
                  </a:moveTo>
                  <a:cubicBezTo>
                    <a:pt x="4311491" y="356711"/>
                    <a:pt x="4312444" y="360521"/>
                    <a:pt x="4312444" y="365284"/>
                  </a:cubicBezTo>
                  <a:cubicBezTo>
                    <a:pt x="4311491" y="364331"/>
                    <a:pt x="4311491" y="364331"/>
                    <a:pt x="4311491" y="363379"/>
                  </a:cubicBezTo>
                  <a:cubicBezTo>
                    <a:pt x="4311491" y="358616"/>
                    <a:pt x="4311491" y="355759"/>
                    <a:pt x="4311491" y="351949"/>
                  </a:cubicBezTo>
                  <a:close/>
                  <a:moveTo>
                    <a:pt x="4247674" y="313849"/>
                  </a:moveTo>
                  <a:cubicBezTo>
                    <a:pt x="4247674" y="312896"/>
                    <a:pt x="4247674" y="312896"/>
                    <a:pt x="4247674" y="311944"/>
                  </a:cubicBezTo>
                  <a:cubicBezTo>
                    <a:pt x="4247674" y="312896"/>
                    <a:pt x="4247674" y="312896"/>
                    <a:pt x="4247674" y="313849"/>
                  </a:cubicBezTo>
                  <a:cubicBezTo>
                    <a:pt x="4247674" y="317659"/>
                    <a:pt x="4247674" y="320516"/>
                    <a:pt x="4246722" y="324326"/>
                  </a:cubicBezTo>
                  <a:cubicBezTo>
                    <a:pt x="4246722" y="323374"/>
                    <a:pt x="4246722" y="322421"/>
                    <a:pt x="4246722" y="322421"/>
                  </a:cubicBezTo>
                  <a:cubicBezTo>
                    <a:pt x="4246722" y="318611"/>
                    <a:pt x="4247674" y="315754"/>
                    <a:pt x="4247674" y="313849"/>
                  </a:cubicBezTo>
                  <a:close/>
                  <a:moveTo>
                    <a:pt x="4181951" y="367189"/>
                  </a:moveTo>
                  <a:cubicBezTo>
                    <a:pt x="4181951" y="351949"/>
                    <a:pt x="4182904" y="337661"/>
                    <a:pt x="4182904" y="324326"/>
                  </a:cubicBezTo>
                  <a:cubicBezTo>
                    <a:pt x="4182904" y="326231"/>
                    <a:pt x="4183856" y="328136"/>
                    <a:pt x="4183856" y="330041"/>
                  </a:cubicBezTo>
                  <a:cubicBezTo>
                    <a:pt x="4184809" y="333851"/>
                    <a:pt x="4185761" y="336709"/>
                    <a:pt x="4185761" y="340519"/>
                  </a:cubicBezTo>
                  <a:cubicBezTo>
                    <a:pt x="4185761" y="341471"/>
                    <a:pt x="4185761" y="342424"/>
                    <a:pt x="4185761" y="342424"/>
                  </a:cubicBezTo>
                  <a:cubicBezTo>
                    <a:pt x="4184809" y="339566"/>
                    <a:pt x="4183856" y="338614"/>
                    <a:pt x="4183856" y="338614"/>
                  </a:cubicBezTo>
                  <a:cubicBezTo>
                    <a:pt x="4183856" y="338614"/>
                    <a:pt x="4184809" y="345281"/>
                    <a:pt x="4187666" y="357664"/>
                  </a:cubicBezTo>
                  <a:cubicBezTo>
                    <a:pt x="4187666" y="360521"/>
                    <a:pt x="4188619" y="362426"/>
                    <a:pt x="4189571" y="365284"/>
                  </a:cubicBezTo>
                  <a:cubicBezTo>
                    <a:pt x="4189571" y="368141"/>
                    <a:pt x="4190524" y="370999"/>
                    <a:pt x="4191476" y="373856"/>
                  </a:cubicBezTo>
                  <a:cubicBezTo>
                    <a:pt x="4191476" y="377666"/>
                    <a:pt x="4190524" y="382429"/>
                    <a:pt x="4190524" y="386239"/>
                  </a:cubicBezTo>
                  <a:cubicBezTo>
                    <a:pt x="4190524" y="388144"/>
                    <a:pt x="4190524" y="390049"/>
                    <a:pt x="4190524" y="391954"/>
                  </a:cubicBezTo>
                  <a:cubicBezTo>
                    <a:pt x="4187666" y="383381"/>
                    <a:pt x="4184809" y="374809"/>
                    <a:pt x="4181951" y="367189"/>
                  </a:cubicBezTo>
                  <a:cubicBezTo>
                    <a:pt x="4181951" y="369094"/>
                    <a:pt x="4181951" y="368141"/>
                    <a:pt x="4181951" y="367189"/>
                  </a:cubicBezTo>
                  <a:close/>
                  <a:moveTo>
                    <a:pt x="4161949" y="401479"/>
                  </a:moveTo>
                  <a:cubicBezTo>
                    <a:pt x="4161949" y="400526"/>
                    <a:pt x="4161949" y="400526"/>
                    <a:pt x="4161949" y="399574"/>
                  </a:cubicBezTo>
                  <a:cubicBezTo>
                    <a:pt x="4161949" y="399574"/>
                    <a:pt x="4161949" y="399574"/>
                    <a:pt x="4161949" y="399574"/>
                  </a:cubicBezTo>
                  <a:cubicBezTo>
                    <a:pt x="4161949" y="400526"/>
                    <a:pt x="4161949" y="401479"/>
                    <a:pt x="4161949" y="401479"/>
                  </a:cubicBezTo>
                  <a:close/>
                  <a:moveTo>
                    <a:pt x="4160044" y="306229"/>
                  </a:moveTo>
                  <a:cubicBezTo>
                    <a:pt x="4160044" y="299561"/>
                    <a:pt x="4160996" y="295751"/>
                    <a:pt x="4160996" y="292894"/>
                  </a:cubicBezTo>
                  <a:cubicBezTo>
                    <a:pt x="4161949" y="289084"/>
                    <a:pt x="4162901" y="286226"/>
                    <a:pt x="4163854" y="282416"/>
                  </a:cubicBezTo>
                  <a:cubicBezTo>
                    <a:pt x="4163854" y="292894"/>
                    <a:pt x="4162901" y="303371"/>
                    <a:pt x="4162901" y="313849"/>
                  </a:cubicBezTo>
                  <a:cubicBezTo>
                    <a:pt x="4161949" y="310991"/>
                    <a:pt x="4160996" y="309086"/>
                    <a:pt x="4160044" y="306229"/>
                  </a:cubicBezTo>
                  <a:cubicBezTo>
                    <a:pt x="4160044" y="306229"/>
                    <a:pt x="4160044" y="306229"/>
                    <a:pt x="4160044" y="306229"/>
                  </a:cubicBezTo>
                  <a:close/>
                  <a:moveTo>
                    <a:pt x="4128611" y="354806"/>
                  </a:moveTo>
                  <a:cubicBezTo>
                    <a:pt x="4128611" y="350996"/>
                    <a:pt x="4128611" y="347186"/>
                    <a:pt x="4127659" y="343376"/>
                  </a:cubicBezTo>
                  <a:cubicBezTo>
                    <a:pt x="4127659" y="345281"/>
                    <a:pt x="4127659" y="347186"/>
                    <a:pt x="4128611" y="350044"/>
                  </a:cubicBezTo>
                  <a:cubicBezTo>
                    <a:pt x="4129564" y="354806"/>
                    <a:pt x="4129564" y="360521"/>
                    <a:pt x="4130516" y="365284"/>
                  </a:cubicBezTo>
                  <a:cubicBezTo>
                    <a:pt x="4129564" y="361474"/>
                    <a:pt x="4129564" y="358616"/>
                    <a:pt x="4128611" y="354806"/>
                  </a:cubicBezTo>
                  <a:close/>
                  <a:moveTo>
                    <a:pt x="4124801" y="255746"/>
                  </a:moveTo>
                  <a:cubicBezTo>
                    <a:pt x="4124801" y="252889"/>
                    <a:pt x="4124801" y="250031"/>
                    <a:pt x="4124801" y="248126"/>
                  </a:cubicBezTo>
                  <a:cubicBezTo>
                    <a:pt x="4129564" y="265271"/>
                    <a:pt x="4134326" y="284321"/>
                    <a:pt x="4140041" y="303371"/>
                  </a:cubicBezTo>
                  <a:cubicBezTo>
                    <a:pt x="4140041" y="304324"/>
                    <a:pt x="4140994" y="306229"/>
                    <a:pt x="4140994" y="307181"/>
                  </a:cubicBezTo>
                  <a:cubicBezTo>
                    <a:pt x="4140994" y="311944"/>
                    <a:pt x="4140994" y="316706"/>
                    <a:pt x="4140994" y="321469"/>
                  </a:cubicBezTo>
                  <a:cubicBezTo>
                    <a:pt x="4136231" y="310991"/>
                    <a:pt x="4133374" y="305276"/>
                    <a:pt x="4133374" y="305276"/>
                  </a:cubicBezTo>
                  <a:cubicBezTo>
                    <a:pt x="4133374" y="305276"/>
                    <a:pt x="4134326" y="308134"/>
                    <a:pt x="4135279" y="312896"/>
                  </a:cubicBezTo>
                  <a:cubicBezTo>
                    <a:pt x="4132421" y="309086"/>
                    <a:pt x="4130516" y="304324"/>
                    <a:pt x="4127659" y="300514"/>
                  </a:cubicBezTo>
                  <a:cubicBezTo>
                    <a:pt x="4125754" y="293846"/>
                    <a:pt x="4124801" y="288131"/>
                    <a:pt x="4123849" y="284321"/>
                  </a:cubicBezTo>
                  <a:cubicBezTo>
                    <a:pt x="4124801" y="273844"/>
                    <a:pt x="4124801" y="264319"/>
                    <a:pt x="4124801" y="255746"/>
                  </a:cubicBezTo>
                  <a:close/>
                  <a:moveTo>
                    <a:pt x="4095274" y="395764"/>
                  </a:moveTo>
                  <a:cubicBezTo>
                    <a:pt x="4094321" y="395764"/>
                    <a:pt x="4094321" y="395764"/>
                    <a:pt x="4095274" y="395764"/>
                  </a:cubicBezTo>
                  <a:cubicBezTo>
                    <a:pt x="4095274" y="394811"/>
                    <a:pt x="4095274" y="394811"/>
                    <a:pt x="4095274" y="394811"/>
                  </a:cubicBezTo>
                  <a:cubicBezTo>
                    <a:pt x="4095274" y="394811"/>
                    <a:pt x="4095274" y="395764"/>
                    <a:pt x="4095274" y="395764"/>
                  </a:cubicBezTo>
                  <a:close/>
                  <a:moveTo>
                    <a:pt x="4093369" y="386239"/>
                  </a:moveTo>
                  <a:cubicBezTo>
                    <a:pt x="4093369" y="383381"/>
                    <a:pt x="4093369" y="379571"/>
                    <a:pt x="4093369" y="376714"/>
                  </a:cubicBezTo>
                  <a:cubicBezTo>
                    <a:pt x="4094321" y="378619"/>
                    <a:pt x="4095274" y="380524"/>
                    <a:pt x="4096226" y="382429"/>
                  </a:cubicBezTo>
                  <a:cubicBezTo>
                    <a:pt x="4094321" y="384334"/>
                    <a:pt x="4094321" y="385286"/>
                    <a:pt x="4093369" y="386239"/>
                  </a:cubicBezTo>
                  <a:close/>
                  <a:moveTo>
                    <a:pt x="4097179" y="342424"/>
                  </a:moveTo>
                  <a:cubicBezTo>
                    <a:pt x="4098131" y="339566"/>
                    <a:pt x="4098131" y="337661"/>
                    <a:pt x="4099084" y="334804"/>
                  </a:cubicBezTo>
                  <a:cubicBezTo>
                    <a:pt x="4099084" y="335756"/>
                    <a:pt x="4099084" y="336709"/>
                    <a:pt x="4099084" y="337661"/>
                  </a:cubicBezTo>
                  <a:cubicBezTo>
                    <a:pt x="4099084" y="339566"/>
                    <a:pt x="4098131" y="340519"/>
                    <a:pt x="4097179" y="342424"/>
                  </a:cubicBezTo>
                  <a:close/>
                  <a:moveTo>
                    <a:pt x="4100989" y="353854"/>
                  </a:moveTo>
                  <a:cubicBezTo>
                    <a:pt x="4100989" y="352901"/>
                    <a:pt x="4100989" y="351949"/>
                    <a:pt x="4100989" y="351949"/>
                  </a:cubicBezTo>
                  <a:cubicBezTo>
                    <a:pt x="4100989" y="351949"/>
                    <a:pt x="4100989" y="351949"/>
                    <a:pt x="4100989" y="351949"/>
                  </a:cubicBezTo>
                  <a:cubicBezTo>
                    <a:pt x="4100989" y="352901"/>
                    <a:pt x="4100989" y="353854"/>
                    <a:pt x="4100989" y="353854"/>
                  </a:cubicBezTo>
                  <a:cubicBezTo>
                    <a:pt x="4100989" y="354806"/>
                    <a:pt x="4100989" y="353854"/>
                    <a:pt x="4100989" y="353854"/>
                  </a:cubicBezTo>
                  <a:close/>
                  <a:moveTo>
                    <a:pt x="4115276" y="322421"/>
                  </a:moveTo>
                  <a:cubicBezTo>
                    <a:pt x="4115276" y="330994"/>
                    <a:pt x="4114324" y="341471"/>
                    <a:pt x="4114324" y="350996"/>
                  </a:cubicBezTo>
                  <a:cubicBezTo>
                    <a:pt x="4113371" y="336709"/>
                    <a:pt x="4111466" y="327184"/>
                    <a:pt x="4111466" y="327184"/>
                  </a:cubicBezTo>
                  <a:cubicBezTo>
                    <a:pt x="4111466" y="327184"/>
                    <a:pt x="4110514" y="332899"/>
                    <a:pt x="4108609" y="342424"/>
                  </a:cubicBezTo>
                  <a:cubicBezTo>
                    <a:pt x="4108609" y="342424"/>
                    <a:pt x="4107656" y="341471"/>
                    <a:pt x="4107656" y="341471"/>
                  </a:cubicBezTo>
                  <a:cubicBezTo>
                    <a:pt x="4107656" y="339566"/>
                    <a:pt x="4106704" y="338614"/>
                    <a:pt x="4106704" y="336709"/>
                  </a:cubicBezTo>
                  <a:cubicBezTo>
                    <a:pt x="4108609" y="330994"/>
                    <a:pt x="4111466" y="326231"/>
                    <a:pt x="4113371" y="322421"/>
                  </a:cubicBezTo>
                  <a:cubicBezTo>
                    <a:pt x="4114324" y="321469"/>
                    <a:pt x="4114324" y="319564"/>
                    <a:pt x="4115276" y="318611"/>
                  </a:cubicBezTo>
                  <a:cubicBezTo>
                    <a:pt x="4115276" y="319564"/>
                    <a:pt x="4115276" y="320516"/>
                    <a:pt x="4115276" y="322421"/>
                  </a:cubicBezTo>
                  <a:close/>
                  <a:moveTo>
                    <a:pt x="4109561" y="295751"/>
                  </a:moveTo>
                  <a:cubicBezTo>
                    <a:pt x="4111466" y="299561"/>
                    <a:pt x="4113371" y="303371"/>
                    <a:pt x="4116229" y="308134"/>
                  </a:cubicBezTo>
                  <a:cubicBezTo>
                    <a:pt x="4116229" y="309086"/>
                    <a:pt x="4116229" y="310991"/>
                    <a:pt x="4116229" y="311944"/>
                  </a:cubicBezTo>
                  <a:cubicBezTo>
                    <a:pt x="4114324" y="314801"/>
                    <a:pt x="4112419" y="316706"/>
                    <a:pt x="4110514" y="320516"/>
                  </a:cubicBezTo>
                  <a:cubicBezTo>
                    <a:pt x="4108609" y="323374"/>
                    <a:pt x="4106704" y="326231"/>
                    <a:pt x="4104799" y="329089"/>
                  </a:cubicBezTo>
                  <a:cubicBezTo>
                    <a:pt x="4103846" y="326231"/>
                    <a:pt x="4102894" y="324326"/>
                    <a:pt x="4102894" y="322421"/>
                  </a:cubicBezTo>
                  <a:cubicBezTo>
                    <a:pt x="4105751" y="311944"/>
                    <a:pt x="4107656" y="303371"/>
                    <a:pt x="4109561" y="295751"/>
                  </a:cubicBezTo>
                  <a:close/>
                  <a:moveTo>
                    <a:pt x="4092416" y="294799"/>
                  </a:moveTo>
                  <a:cubicBezTo>
                    <a:pt x="4093369" y="284321"/>
                    <a:pt x="4093369" y="274796"/>
                    <a:pt x="4094321" y="265271"/>
                  </a:cubicBezTo>
                  <a:cubicBezTo>
                    <a:pt x="4095274" y="268129"/>
                    <a:pt x="4096226" y="270034"/>
                    <a:pt x="4098131" y="272891"/>
                  </a:cubicBezTo>
                  <a:cubicBezTo>
                    <a:pt x="4100989" y="278606"/>
                    <a:pt x="4103846" y="284321"/>
                    <a:pt x="4106704" y="290989"/>
                  </a:cubicBezTo>
                  <a:cubicBezTo>
                    <a:pt x="4103846" y="296704"/>
                    <a:pt x="4101941" y="304324"/>
                    <a:pt x="4098131" y="311944"/>
                  </a:cubicBezTo>
                  <a:cubicBezTo>
                    <a:pt x="4097179" y="308134"/>
                    <a:pt x="4096226" y="306229"/>
                    <a:pt x="4096226" y="306229"/>
                  </a:cubicBezTo>
                  <a:cubicBezTo>
                    <a:pt x="4096226" y="306229"/>
                    <a:pt x="4096226" y="310039"/>
                    <a:pt x="4097179" y="315754"/>
                  </a:cubicBezTo>
                  <a:cubicBezTo>
                    <a:pt x="4095274" y="320516"/>
                    <a:pt x="4093369" y="324326"/>
                    <a:pt x="4092416" y="329089"/>
                  </a:cubicBezTo>
                  <a:cubicBezTo>
                    <a:pt x="4092416" y="328136"/>
                    <a:pt x="4091464" y="326231"/>
                    <a:pt x="4091464" y="325279"/>
                  </a:cubicBezTo>
                  <a:cubicBezTo>
                    <a:pt x="4091464" y="324326"/>
                    <a:pt x="4090511" y="323374"/>
                    <a:pt x="4090511" y="321469"/>
                  </a:cubicBezTo>
                  <a:cubicBezTo>
                    <a:pt x="4091464" y="311944"/>
                    <a:pt x="4092416" y="303371"/>
                    <a:pt x="4092416" y="294799"/>
                  </a:cubicBezTo>
                  <a:close/>
                  <a:moveTo>
                    <a:pt x="4085749" y="244316"/>
                  </a:moveTo>
                  <a:cubicBezTo>
                    <a:pt x="4085749" y="245269"/>
                    <a:pt x="4085749" y="245269"/>
                    <a:pt x="4085749" y="244316"/>
                  </a:cubicBezTo>
                  <a:cubicBezTo>
                    <a:pt x="4085749" y="247174"/>
                    <a:pt x="4085749" y="248126"/>
                    <a:pt x="4084796" y="250031"/>
                  </a:cubicBezTo>
                  <a:cubicBezTo>
                    <a:pt x="4084796" y="249079"/>
                    <a:pt x="4084796" y="246221"/>
                    <a:pt x="4085749" y="244316"/>
                  </a:cubicBezTo>
                  <a:close/>
                  <a:moveTo>
                    <a:pt x="4043839" y="279559"/>
                  </a:moveTo>
                  <a:cubicBezTo>
                    <a:pt x="4044791" y="280511"/>
                    <a:pt x="4044791" y="280511"/>
                    <a:pt x="4043839" y="279559"/>
                  </a:cubicBezTo>
                  <a:cubicBezTo>
                    <a:pt x="4044791" y="281464"/>
                    <a:pt x="4044791" y="282416"/>
                    <a:pt x="4044791" y="283369"/>
                  </a:cubicBezTo>
                  <a:cubicBezTo>
                    <a:pt x="4043839" y="282416"/>
                    <a:pt x="4043839" y="281464"/>
                    <a:pt x="4043839" y="281464"/>
                  </a:cubicBezTo>
                  <a:cubicBezTo>
                    <a:pt x="4043839" y="281464"/>
                    <a:pt x="4043839" y="283369"/>
                    <a:pt x="4044791" y="286226"/>
                  </a:cubicBezTo>
                  <a:cubicBezTo>
                    <a:pt x="4044791" y="287179"/>
                    <a:pt x="4044791" y="288131"/>
                    <a:pt x="4044791" y="290036"/>
                  </a:cubicBezTo>
                  <a:cubicBezTo>
                    <a:pt x="4043839" y="288131"/>
                    <a:pt x="4042886" y="286226"/>
                    <a:pt x="4042886" y="284321"/>
                  </a:cubicBezTo>
                  <a:cubicBezTo>
                    <a:pt x="4043839" y="282416"/>
                    <a:pt x="4043839" y="281464"/>
                    <a:pt x="4043839" y="279559"/>
                  </a:cubicBezTo>
                  <a:close/>
                  <a:moveTo>
                    <a:pt x="4044791" y="333851"/>
                  </a:moveTo>
                  <a:cubicBezTo>
                    <a:pt x="4044791" y="333851"/>
                    <a:pt x="4044791" y="333851"/>
                    <a:pt x="4044791" y="333851"/>
                  </a:cubicBezTo>
                  <a:cubicBezTo>
                    <a:pt x="4044791" y="335756"/>
                    <a:pt x="4044791" y="337661"/>
                    <a:pt x="4044791" y="339566"/>
                  </a:cubicBezTo>
                  <a:cubicBezTo>
                    <a:pt x="4043839" y="338614"/>
                    <a:pt x="4043839" y="338614"/>
                    <a:pt x="4042886" y="337661"/>
                  </a:cubicBezTo>
                  <a:cubicBezTo>
                    <a:pt x="4042886" y="335756"/>
                    <a:pt x="4043839" y="334804"/>
                    <a:pt x="4044791" y="333851"/>
                  </a:cubicBezTo>
                  <a:close/>
                  <a:moveTo>
                    <a:pt x="4039076" y="271939"/>
                  </a:moveTo>
                  <a:cubicBezTo>
                    <a:pt x="4039076" y="272891"/>
                    <a:pt x="4039076" y="272891"/>
                    <a:pt x="4039076" y="273844"/>
                  </a:cubicBezTo>
                  <a:cubicBezTo>
                    <a:pt x="4039076" y="272891"/>
                    <a:pt x="4038124" y="271939"/>
                    <a:pt x="4038124" y="270034"/>
                  </a:cubicBezTo>
                  <a:cubicBezTo>
                    <a:pt x="4037171" y="268129"/>
                    <a:pt x="4037171" y="267176"/>
                    <a:pt x="4036219" y="265271"/>
                  </a:cubicBezTo>
                  <a:cubicBezTo>
                    <a:pt x="4037171" y="267176"/>
                    <a:pt x="4038124" y="269081"/>
                    <a:pt x="4039076" y="271939"/>
                  </a:cubicBezTo>
                  <a:close/>
                  <a:moveTo>
                    <a:pt x="4033361" y="358616"/>
                  </a:moveTo>
                  <a:cubicBezTo>
                    <a:pt x="4033361" y="355759"/>
                    <a:pt x="4034314" y="353854"/>
                    <a:pt x="4034314" y="351949"/>
                  </a:cubicBezTo>
                  <a:cubicBezTo>
                    <a:pt x="4035266" y="350044"/>
                    <a:pt x="4037171" y="347186"/>
                    <a:pt x="4038124" y="345281"/>
                  </a:cubicBezTo>
                  <a:cubicBezTo>
                    <a:pt x="4040029" y="347186"/>
                    <a:pt x="4041934" y="350044"/>
                    <a:pt x="4043839" y="351949"/>
                  </a:cubicBezTo>
                  <a:cubicBezTo>
                    <a:pt x="4042886" y="363379"/>
                    <a:pt x="4041934" y="376714"/>
                    <a:pt x="4040981" y="391954"/>
                  </a:cubicBezTo>
                  <a:cubicBezTo>
                    <a:pt x="4039076" y="398621"/>
                    <a:pt x="4037171" y="406241"/>
                    <a:pt x="4035266" y="413861"/>
                  </a:cubicBezTo>
                  <a:cubicBezTo>
                    <a:pt x="4033361" y="407194"/>
                    <a:pt x="4030504" y="401479"/>
                    <a:pt x="4029551" y="395764"/>
                  </a:cubicBezTo>
                  <a:cubicBezTo>
                    <a:pt x="4028599" y="392906"/>
                    <a:pt x="4027646" y="391001"/>
                    <a:pt x="4027646" y="388144"/>
                  </a:cubicBezTo>
                  <a:cubicBezTo>
                    <a:pt x="4029551" y="377666"/>
                    <a:pt x="4031456" y="368141"/>
                    <a:pt x="4033361" y="358616"/>
                  </a:cubicBezTo>
                  <a:close/>
                  <a:moveTo>
                    <a:pt x="4020026" y="324326"/>
                  </a:moveTo>
                  <a:cubicBezTo>
                    <a:pt x="4020979" y="325279"/>
                    <a:pt x="4020979" y="325279"/>
                    <a:pt x="4021931" y="326231"/>
                  </a:cubicBezTo>
                  <a:cubicBezTo>
                    <a:pt x="4020979" y="329089"/>
                    <a:pt x="4020026" y="331946"/>
                    <a:pt x="4019074" y="334804"/>
                  </a:cubicBezTo>
                  <a:cubicBezTo>
                    <a:pt x="4018121" y="336709"/>
                    <a:pt x="4018121" y="339566"/>
                    <a:pt x="4017169" y="341471"/>
                  </a:cubicBezTo>
                  <a:cubicBezTo>
                    <a:pt x="4017169" y="341471"/>
                    <a:pt x="4017169" y="342424"/>
                    <a:pt x="4016216" y="342424"/>
                  </a:cubicBezTo>
                  <a:cubicBezTo>
                    <a:pt x="4016216" y="343376"/>
                    <a:pt x="4015264" y="343376"/>
                    <a:pt x="4015264" y="344329"/>
                  </a:cubicBezTo>
                  <a:cubicBezTo>
                    <a:pt x="4014311" y="333851"/>
                    <a:pt x="4012406" y="324326"/>
                    <a:pt x="4011454" y="315754"/>
                  </a:cubicBezTo>
                  <a:cubicBezTo>
                    <a:pt x="4014311" y="317659"/>
                    <a:pt x="4017169" y="320516"/>
                    <a:pt x="4020026" y="324326"/>
                  </a:cubicBezTo>
                  <a:close/>
                  <a:moveTo>
                    <a:pt x="3999071" y="282416"/>
                  </a:moveTo>
                  <a:cubicBezTo>
                    <a:pt x="4000024" y="282416"/>
                    <a:pt x="4000024" y="282416"/>
                    <a:pt x="3999071" y="282416"/>
                  </a:cubicBezTo>
                  <a:cubicBezTo>
                    <a:pt x="4000024" y="290989"/>
                    <a:pt x="4000024" y="300514"/>
                    <a:pt x="4000024" y="310991"/>
                  </a:cubicBezTo>
                  <a:cubicBezTo>
                    <a:pt x="4000024" y="312896"/>
                    <a:pt x="4000024" y="314801"/>
                    <a:pt x="4000024" y="316706"/>
                  </a:cubicBezTo>
                  <a:cubicBezTo>
                    <a:pt x="4000024" y="319564"/>
                    <a:pt x="3999071" y="322421"/>
                    <a:pt x="3999071" y="325279"/>
                  </a:cubicBezTo>
                  <a:cubicBezTo>
                    <a:pt x="3999071" y="325279"/>
                    <a:pt x="3999071" y="326231"/>
                    <a:pt x="3999071" y="327184"/>
                  </a:cubicBezTo>
                  <a:cubicBezTo>
                    <a:pt x="3999071" y="326231"/>
                    <a:pt x="3998119" y="325279"/>
                    <a:pt x="3998119" y="324326"/>
                  </a:cubicBezTo>
                  <a:lnTo>
                    <a:pt x="3997166" y="314801"/>
                  </a:lnTo>
                  <a:lnTo>
                    <a:pt x="3996214" y="286226"/>
                  </a:lnTo>
                  <a:cubicBezTo>
                    <a:pt x="3997166" y="285274"/>
                    <a:pt x="3998119" y="284321"/>
                    <a:pt x="3999071" y="282416"/>
                  </a:cubicBezTo>
                  <a:close/>
                  <a:moveTo>
                    <a:pt x="3983831" y="405289"/>
                  </a:moveTo>
                  <a:cubicBezTo>
                    <a:pt x="3982879" y="408146"/>
                    <a:pt x="3981926" y="410051"/>
                    <a:pt x="3980021" y="412909"/>
                  </a:cubicBezTo>
                  <a:cubicBezTo>
                    <a:pt x="3980021" y="412909"/>
                    <a:pt x="3980021" y="412909"/>
                    <a:pt x="3980021" y="412909"/>
                  </a:cubicBezTo>
                  <a:cubicBezTo>
                    <a:pt x="3981926" y="407194"/>
                    <a:pt x="3981926" y="404336"/>
                    <a:pt x="3982879" y="402431"/>
                  </a:cubicBezTo>
                  <a:cubicBezTo>
                    <a:pt x="3982879" y="403384"/>
                    <a:pt x="3982879" y="404336"/>
                    <a:pt x="3983831" y="405289"/>
                  </a:cubicBezTo>
                  <a:close/>
                  <a:moveTo>
                    <a:pt x="3980974" y="395764"/>
                  </a:moveTo>
                  <a:cubicBezTo>
                    <a:pt x="3981926" y="397669"/>
                    <a:pt x="3981926" y="399574"/>
                    <a:pt x="3982879" y="401479"/>
                  </a:cubicBezTo>
                  <a:cubicBezTo>
                    <a:pt x="3982879" y="402431"/>
                    <a:pt x="3980974" y="404336"/>
                    <a:pt x="3979069" y="407194"/>
                  </a:cubicBezTo>
                  <a:cubicBezTo>
                    <a:pt x="3979069" y="407194"/>
                    <a:pt x="3979069" y="406241"/>
                    <a:pt x="3979069" y="406241"/>
                  </a:cubicBezTo>
                  <a:cubicBezTo>
                    <a:pt x="3980021" y="403384"/>
                    <a:pt x="3980021" y="399574"/>
                    <a:pt x="3980974" y="395764"/>
                  </a:cubicBezTo>
                  <a:close/>
                  <a:moveTo>
                    <a:pt x="3976211" y="378619"/>
                  </a:moveTo>
                  <a:cubicBezTo>
                    <a:pt x="3976211" y="378619"/>
                    <a:pt x="3976211" y="378619"/>
                    <a:pt x="3976211" y="378619"/>
                  </a:cubicBezTo>
                  <a:cubicBezTo>
                    <a:pt x="3976211" y="379571"/>
                    <a:pt x="3976211" y="379571"/>
                    <a:pt x="3976211" y="380524"/>
                  </a:cubicBezTo>
                  <a:cubicBezTo>
                    <a:pt x="3976211" y="379571"/>
                    <a:pt x="3976211" y="378619"/>
                    <a:pt x="3976211" y="378619"/>
                  </a:cubicBezTo>
                  <a:close/>
                  <a:moveTo>
                    <a:pt x="3948589" y="255746"/>
                  </a:moveTo>
                  <a:cubicBezTo>
                    <a:pt x="3948589" y="262414"/>
                    <a:pt x="3947636" y="270034"/>
                    <a:pt x="3946684" y="277654"/>
                  </a:cubicBezTo>
                  <a:cubicBezTo>
                    <a:pt x="3946684" y="279559"/>
                    <a:pt x="3946684" y="282416"/>
                    <a:pt x="3945731" y="285274"/>
                  </a:cubicBezTo>
                  <a:cubicBezTo>
                    <a:pt x="3944779" y="278606"/>
                    <a:pt x="3944779" y="272891"/>
                    <a:pt x="3943826" y="266224"/>
                  </a:cubicBezTo>
                  <a:cubicBezTo>
                    <a:pt x="3942874" y="257651"/>
                    <a:pt x="3940969" y="249079"/>
                    <a:pt x="3940016" y="240506"/>
                  </a:cubicBezTo>
                  <a:cubicBezTo>
                    <a:pt x="3940016" y="240506"/>
                    <a:pt x="3940016" y="240506"/>
                    <a:pt x="3940016" y="239554"/>
                  </a:cubicBezTo>
                  <a:cubicBezTo>
                    <a:pt x="3940016" y="238601"/>
                    <a:pt x="3940016" y="237649"/>
                    <a:pt x="3940016" y="236696"/>
                  </a:cubicBezTo>
                  <a:cubicBezTo>
                    <a:pt x="3940969" y="237649"/>
                    <a:pt x="3941921" y="239554"/>
                    <a:pt x="3942874" y="240506"/>
                  </a:cubicBezTo>
                  <a:cubicBezTo>
                    <a:pt x="3944779" y="243364"/>
                    <a:pt x="3945731" y="245269"/>
                    <a:pt x="3947636" y="248126"/>
                  </a:cubicBezTo>
                  <a:cubicBezTo>
                    <a:pt x="3948589" y="251936"/>
                    <a:pt x="3948589" y="253841"/>
                    <a:pt x="3948589" y="255746"/>
                  </a:cubicBezTo>
                  <a:close/>
                  <a:moveTo>
                    <a:pt x="3943826" y="205264"/>
                  </a:moveTo>
                  <a:cubicBezTo>
                    <a:pt x="3943826" y="207169"/>
                    <a:pt x="3943826" y="209074"/>
                    <a:pt x="3943826" y="210979"/>
                  </a:cubicBezTo>
                  <a:cubicBezTo>
                    <a:pt x="3943826" y="216694"/>
                    <a:pt x="3944779" y="223361"/>
                    <a:pt x="3945731" y="230981"/>
                  </a:cubicBezTo>
                  <a:cubicBezTo>
                    <a:pt x="3945731" y="232886"/>
                    <a:pt x="3945731" y="234791"/>
                    <a:pt x="3946684" y="236696"/>
                  </a:cubicBezTo>
                  <a:cubicBezTo>
                    <a:pt x="3943826" y="233839"/>
                    <a:pt x="3941921" y="230029"/>
                    <a:pt x="3939064" y="228124"/>
                  </a:cubicBezTo>
                  <a:cubicBezTo>
                    <a:pt x="3938111" y="224314"/>
                    <a:pt x="3938111" y="219551"/>
                    <a:pt x="3937159" y="215741"/>
                  </a:cubicBezTo>
                  <a:cubicBezTo>
                    <a:pt x="3940016" y="210979"/>
                    <a:pt x="3941921" y="208121"/>
                    <a:pt x="3943826" y="205264"/>
                  </a:cubicBezTo>
                  <a:close/>
                  <a:moveTo>
                    <a:pt x="3866674" y="369094"/>
                  </a:moveTo>
                  <a:cubicBezTo>
                    <a:pt x="3866674" y="369094"/>
                    <a:pt x="3866674" y="368141"/>
                    <a:pt x="3867626" y="368141"/>
                  </a:cubicBezTo>
                  <a:cubicBezTo>
                    <a:pt x="3867626" y="369094"/>
                    <a:pt x="3867626" y="370046"/>
                    <a:pt x="3867626" y="370999"/>
                  </a:cubicBezTo>
                  <a:cubicBezTo>
                    <a:pt x="3867626" y="370046"/>
                    <a:pt x="3866674" y="370046"/>
                    <a:pt x="3866674" y="369094"/>
                  </a:cubicBezTo>
                  <a:close/>
                  <a:moveTo>
                    <a:pt x="3886676" y="354806"/>
                  </a:moveTo>
                  <a:cubicBezTo>
                    <a:pt x="3885724" y="351949"/>
                    <a:pt x="3883819" y="350044"/>
                    <a:pt x="3882866" y="348139"/>
                  </a:cubicBezTo>
                  <a:cubicBezTo>
                    <a:pt x="3882866" y="345281"/>
                    <a:pt x="3881914" y="341471"/>
                    <a:pt x="3881914" y="338614"/>
                  </a:cubicBezTo>
                  <a:cubicBezTo>
                    <a:pt x="3883819" y="343376"/>
                    <a:pt x="3885724" y="349091"/>
                    <a:pt x="3886676" y="354806"/>
                  </a:cubicBezTo>
                  <a:cubicBezTo>
                    <a:pt x="3887629" y="354806"/>
                    <a:pt x="3887629" y="355759"/>
                    <a:pt x="3887629" y="356711"/>
                  </a:cubicBezTo>
                  <a:cubicBezTo>
                    <a:pt x="3887629" y="355759"/>
                    <a:pt x="3887629" y="354806"/>
                    <a:pt x="3886676" y="354806"/>
                  </a:cubicBezTo>
                  <a:close/>
                  <a:moveTo>
                    <a:pt x="3897154" y="278606"/>
                  </a:moveTo>
                  <a:cubicBezTo>
                    <a:pt x="3899059" y="275749"/>
                    <a:pt x="3900011" y="272891"/>
                    <a:pt x="3901916" y="270986"/>
                  </a:cubicBezTo>
                  <a:cubicBezTo>
                    <a:pt x="3901916" y="270986"/>
                    <a:pt x="3901916" y="270986"/>
                    <a:pt x="3901916" y="270986"/>
                  </a:cubicBezTo>
                  <a:cubicBezTo>
                    <a:pt x="3900964" y="273844"/>
                    <a:pt x="3899059" y="276701"/>
                    <a:pt x="3897154" y="278606"/>
                  </a:cubicBezTo>
                  <a:cubicBezTo>
                    <a:pt x="3898106" y="279559"/>
                    <a:pt x="3897154" y="279559"/>
                    <a:pt x="3897154" y="278606"/>
                  </a:cubicBezTo>
                  <a:close/>
                  <a:moveTo>
                    <a:pt x="3900011" y="291941"/>
                  </a:moveTo>
                  <a:cubicBezTo>
                    <a:pt x="3900011" y="290989"/>
                    <a:pt x="3900964" y="289084"/>
                    <a:pt x="3901916" y="288131"/>
                  </a:cubicBezTo>
                  <a:cubicBezTo>
                    <a:pt x="3901916" y="287179"/>
                    <a:pt x="3902869" y="287179"/>
                    <a:pt x="3902869" y="286226"/>
                  </a:cubicBezTo>
                  <a:cubicBezTo>
                    <a:pt x="3902869" y="290036"/>
                    <a:pt x="3902869" y="293846"/>
                    <a:pt x="3903821" y="297656"/>
                  </a:cubicBezTo>
                  <a:cubicBezTo>
                    <a:pt x="3903821" y="298609"/>
                    <a:pt x="3903821" y="300514"/>
                    <a:pt x="3902869" y="301466"/>
                  </a:cubicBezTo>
                  <a:cubicBezTo>
                    <a:pt x="3902869" y="300514"/>
                    <a:pt x="3902869" y="299561"/>
                    <a:pt x="3901916" y="298609"/>
                  </a:cubicBezTo>
                  <a:cubicBezTo>
                    <a:pt x="3901916" y="295751"/>
                    <a:pt x="3900964" y="293846"/>
                    <a:pt x="3900011" y="291941"/>
                  </a:cubicBezTo>
                  <a:close/>
                  <a:moveTo>
                    <a:pt x="3903821" y="431006"/>
                  </a:moveTo>
                  <a:cubicBezTo>
                    <a:pt x="3903821" y="431006"/>
                    <a:pt x="3903821" y="431959"/>
                    <a:pt x="3902869" y="431959"/>
                  </a:cubicBezTo>
                  <a:lnTo>
                    <a:pt x="3901916" y="431959"/>
                  </a:lnTo>
                  <a:cubicBezTo>
                    <a:pt x="3902869" y="430054"/>
                    <a:pt x="3902869" y="428149"/>
                    <a:pt x="3903821" y="426244"/>
                  </a:cubicBezTo>
                  <a:cubicBezTo>
                    <a:pt x="3903821" y="427196"/>
                    <a:pt x="3903821" y="427196"/>
                    <a:pt x="3904774" y="428149"/>
                  </a:cubicBezTo>
                  <a:cubicBezTo>
                    <a:pt x="3903821" y="429101"/>
                    <a:pt x="3903821" y="430054"/>
                    <a:pt x="3903821" y="431006"/>
                  </a:cubicBezTo>
                  <a:close/>
                  <a:moveTo>
                    <a:pt x="3925729" y="309086"/>
                  </a:moveTo>
                  <a:cubicBezTo>
                    <a:pt x="3923824" y="301466"/>
                    <a:pt x="3922871" y="297656"/>
                    <a:pt x="3922871" y="297656"/>
                  </a:cubicBezTo>
                  <a:cubicBezTo>
                    <a:pt x="3922871" y="297656"/>
                    <a:pt x="3922871" y="301466"/>
                    <a:pt x="3923824" y="308134"/>
                  </a:cubicBezTo>
                  <a:cubicBezTo>
                    <a:pt x="3920966" y="297656"/>
                    <a:pt x="3919061" y="291941"/>
                    <a:pt x="3919061" y="291941"/>
                  </a:cubicBezTo>
                  <a:cubicBezTo>
                    <a:pt x="3919061" y="291941"/>
                    <a:pt x="3920014" y="301466"/>
                    <a:pt x="3922871" y="317659"/>
                  </a:cubicBezTo>
                  <a:cubicBezTo>
                    <a:pt x="3922871" y="320516"/>
                    <a:pt x="3923824" y="322421"/>
                    <a:pt x="3923824" y="325279"/>
                  </a:cubicBezTo>
                  <a:cubicBezTo>
                    <a:pt x="3922871" y="328136"/>
                    <a:pt x="3922871" y="331946"/>
                    <a:pt x="3921919" y="334804"/>
                  </a:cubicBezTo>
                  <a:cubicBezTo>
                    <a:pt x="3921919" y="334804"/>
                    <a:pt x="3921919" y="335756"/>
                    <a:pt x="3921919" y="335756"/>
                  </a:cubicBezTo>
                  <a:cubicBezTo>
                    <a:pt x="3921919" y="333851"/>
                    <a:pt x="3920966" y="331946"/>
                    <a:pt x="3920966" y="330041"/>
                  </a:cubicBezTo>
                  <a:cubicBezTo>
                    <a:pt x="3919061" y="319564"/>
                    <a:pt x="3917156" y="310039"/>
                    <a:pt x="3915251" y="301466"/>
                  </a:cubicBezTo>
                  <a:cubicBezTo>
                    <a:pt x="3913346" y="293846"/>
                    <a:pt x="3912394" y="287179"/>
                    <a:pt x="3911441" y="281464"/>
                  </a:cubicBezTo>
                  <a:cubicBezTo>
                    <a:pt x="3911441" y="273844"/>
                    <a:pt x="3912394" y="268129"/>
                    <a:pt x="3912394" y="264319"/>
                  </a:cubicBezTo>
                  <a:cubicBezTo>
                    <a:pt x="3912394" y="264319"/>
                    <a:pt x="3912394" y="263366"/>
                    <a:pt x="3912394" y="263366"/>
                  </a:cubicBezTo>
                  <a:cubicBezTo>
                    <a:pt x="3914299" y="265271"/>
                    <a:pt x="3917156" y="268129"/>
                    <a:pt x="3919061" y="270986"/>
                  </a:cubicBezTo>
                  <a:cubicBezTo>
                    <a:pt x="3920966" y="272891"/>
                    <a:pt x="3922871" y="274796"/>
                    <a:pt x="3923824" y="277654"/>
                  </a:cubicBezTo>
                  <a:cubicBezTo>
                    <a:pt x="3923824" y="277654"/>
                    <a:pt x="3923824" y="280511"/>
                    <a:pt x="3924776" y="284321"/>
                  </a:cubicBezTo>
                  <a:cubicBezTo>
                    <a:pt x="3922871" y="279559"/>
                    <a:pt x="3921919" y="277654"/>
                    <a:pt x="3921919" y="277654"/>
                  </a:cubicBezTo>
                  <a:cubicBezTo>
                    <a:pt x="3921919" y="277654"/>
                    <a:pt x="3923824" y="284321"/>
                    <a:pt x="3926681" y="296704"/>
                  </a:cubicBezTo>
                  <a:cubicBezTo>
                    <a:pt x="3926681" y="298609"/>
                    <a:pt x="3927634" y="301466"/>
                    <a:pt x="3927634" y="304324"/>
                  </a:cubicBezTo>
                  <a:cubicBezTo>
                    <a:pt x="3927634" y="304324"/>
                    <a:pt x="3927634" y="304324"/>
                    <a:pt x="3927634" y="305276"/>
                  </a:cubicBezTo>
                  <a:cubicBezTo>
                    <a:pt x="3926681" y="304324"/>
                    <a:pt x="3925729" y="306229"/>
                    <a:pt x="3925729" y="309086"/>
                  </a:cubicBezTo>
                  <a:close/>
                  <a:moveTo>
                    <a:pt x="3929539" y="287179"/>
                  </a:moveTo>
                  <a:cubicBezTo>
                    <a:pt x="3929539" y="289084"/>
                    <a:pt x="3928586" y="290989"/>
                    <a:pt x="3928586" y="292894"/>
                  </a:cubicBezTo>
                  <a:cubicBezTo>
                    <a:pt x="3928586" y="291941"/>
                    <a:pt x="3927634" y="290989"/>
                    <a:pt x="3927634" y="290036"/>
                  </a:cubicBezTo>
                  <a:cubicBezTo>
                    <a:pt x="3924776" y="281464"/>
                    <a:pt x="3923824" y="275749"/>
                    <a:pt x="3923824" y="275749"/>
                  </a:cubicBezTo>
                  <a:cubicBezTo>
                    <a:pt x="3924776" y="277654"/>
                    <a:pt x="3926681" y="279559"/>
                    <a:pt x="3927634" y="281464"/>
                  </a:cubicBezTo>
                  <a:cubicBezTo>
                    <a:pt x="3928586" y="282416"/>
                    <a:pt x="3928586" y="283369"/>
                    <a:pt x="3929539" y="284321"/>
                  </a:cubicBezTo>
                  <a:cubicBezTo>
                    <a:pt x="3929539" y="284321"/>
                    <a:pt x="3929539" y="285274"/>
                    <a:pt x="3929539" y="287179"/>
                  </a:cubicBezTo>
                  <a:close/>
                  <a:moveTo>
                    <a:pt x="3926681" y="242411"/>
                  </a:moveTo>
                  <a:cubicBezTo>
                    <a:pt x="3927634" y="251936"/>
                    <a:pt x="3928586" y="261461"/>
                    <a:pt x="3928586" y="270986"/>
                  </a:cubicBezTo>
                  <a:cubicBezTo>
                    <a:pt x="3926681" y="269081"/>
                    <a:pt x="3924776" y="266224"/>
                    <a:pt x="3921919" y="265271"/>
                  </a:cubicBezTo>
                  <a:cubicBezTo>
                    <a:pt x="3919061" y="262414"/>
                    <a:pt x="3916204" y="259556"/>
                    <a:pt x="3913346" y="257651"/>
                  </a:cubicBezTo>
                  <a:cubicBezTo>
                    <a:pt x="3915251" y="253841"/>
                    <a:pt x="3916204" y="250031"/>
                    <a:pt x="3917156" y="246221"/>
                  </a:cubicBezTo>
                  <a:cubicBezTo>
                    <a:pt x="3920014" y="241459"/>
                    <a:pt x="3922871" y="236696"/>
                    <a:pt x="3925729" y="232886"/>
                  </a:cubicBezTo>
                  <a:cubicBezTo>
                    <a:pt x="3925729" y="235744"/>
                    <a:pt x="3925729" y="239554"/>
                    <a:pt x="3926681" y="242411"/>
                  </a:cubicBezTo>
                  <a:close/>
                  <a:moveTo>
                    <a:pt x="3900964" y="168116"/>
                  </a:moveTo>
                  <a:cubicBezTo>
                    <a:pt x="3905726" y="160496"/>
                    <a:pt x="3910489" y="153829"/>
                    <a:pt x="3914299" y="147161"/>
                  </a:cubicBezTo>
                  <a:cubicBezTo>
                    <a:pt x="3914299" y="150019"/>
                    <a:pt x="3915251" y="152876"/>
                    <a:pt x="3915251" y="156686"/>
                  </a:cubicBezTo>
                  <a:cubicBezTo>
                    <a:pt x="3917156" y="168116"/>
                    <a:pt x="3919061" y="181451"/>
                    <a:pt x="3920966" y="196691"/>
                  </a:cubicBezTo>
                  <a:cubicBezTo>
                    <a:pt x="3921919" y="202406"/>
                    <a:pt x="3921919" y="208121"/>
                    <a:pt x="3922871" y="213836"/>
                  </a:cubicBezTo>
                  <a:cubicBezTo>
                    <a:pt x="3920966" y="211931"/>
                    <a:pt x="3920014" y="210979"/>
                    <a:pt x="3920014" y="210979"/>
                  </a:cubicBezTo>
                  <a:cubicBezTo>
                    <a:pt x="3920014" y="210979"/>
                    <a:pt x="3920966" y="212884"/>
                    <a:pt x="3923824" y="214789"/>
                  </a:cubicBezTo>
                  <a:cubicBezTo>
                    <a:pt x="3923824" y="218599"/>
                    <a:pt x="3924776" y="222409"/>
                    <a:pt x="3924776" y="226219"/>
                  </a:cubicBezTo>
                  <a:cubicBezTo>
                    <a:pt x="3919061" y="232886"/>
                    <a:pt x="3913346" y="240506"/>
                    <a:pt x="3906679" y="249079"/>
                  </a:cubicBezTo>
                  <a:cubicBezTo>
                    <a:pt x="3905726" y="250031"/>
                    <a:pt x="3905726" y="250984"/>
                    <a:pt x="3904774" y="251936"/>
                  </a:cubicBezTo>
                  <a:cubicBezTo>
                    <a:pt x="3903821" y="251936"/>
                    <a:pt x="3903821" y="250984"/>
                    <a:pt x="3902869" y="250984"/>
                  </a:cubicBezTo>
                  <a:cubicBezTo>
                    <a:pt x="3901916" y="245269"/>
                    <a:pt x="3900964" y="242411"/>
                    <a:pt x="3900964" y="242411"/>
                  </a:cubicBezTo>
                  <a:cubicBezTo>
                    <a:pt x="3900964" y="242411"/>
                    <a:pt x="3900964" y="245269"/>
                    <a:pt x="3900964" y="249079"/>
                  </a:cubicBezTo>
                  <a:cubicBezTo>
                    <a:pt x="3900011" y="248126"/>
                    <a:pt x="3898106" y="247174"/>
                    <a:pt x="3897154" y="247174"/>
                  </a:cubicBezTo>
                  <a:cubicBezTo>
                    <a:pt x="3893344" y="245269"/>
                    <a:pt x="3891439" y="243364"/>
                    <a:pt x="3891439" y="243364"/>
                  </a:cubicBezTo>
                  <a:cubicBezTo>
                    <a:pt x="3891439" y="243364"/>
                    <a:pt x="3893344" y="245269"/>
                    <a:pt x="3896201" y="248126"/>
                  </a:cubicBezTo>
                  <a:cubicBezTo>
                    <a:pt x="3897154" y="249079"/>
                    <a:pt x="3899059" y="250984"/>
                    <a:pt x="3900964" y="251936"/>
                  </a:cubicBezTo>
                  <a:cubicBezTo>
                    <a:pt x="3900964" y="253841"/>
                    <a:pt x="3900964" y="254794"/>
                    <a:pt x="3900964" y="256699"/>
                  </a:cubicBezTo>
                  <a:cubicBezTo>
                    <a:pt x="3899059" y="259556"/>
                    <a:pt x="3896201" y="263366"/>
                    <a:pt x="3894296" y="266224"/>
                  </a:cubicBezTo>
                  <a:cubicBezTo>
                    <a:pt x="3893344" y="261461"/>
                    <a:pt x="3891439" y="255746"/>
                    <a:pt x="3890486" y="250984"/>
                  </a:cubicBezTo>
                  <a:cubicBezTo>
                    <a:pt x="3886676" y="235744"/>
                    <a:pt x="3883819" y="222409"/>
                    <a:pt x="3880009" y="210026"/>
                  </a:cubicBezTo>
                  <a:cubicBezTo>
                    <a:pt x="3880009" y="209074"/>
                    <a:pt x="3879056" y="207169"/>
                    <a:pt x="3879056" y="206216"/>
                  </a:cubicBezTo>
                  <a:cubicBezTo>
                    <a:pt x="3886676" y="191929"/>
                    <a:pt x="3894296" y="178594"/>
                    <a:pt x="3900964" y="168116"/>
                  </a:cubicBezTo>
                  <a:close/>
                  <a:moveTo>
                    <a:pt x="3873341" y="214789"/>
                  </a:moveTo>
                  <a:cubicBezTo>
                    <a:pt x="3875246" y="226219"/>
                    <a:pt x="3877151" y="238601"/>
                    <a:pt x="3879056" y="251936"/>
                  </a:cubicBezTo>
                  <a:cubicBezTo>
                    <a:pt x="3880009" y="260509"/>
                    <a:pt x="3881914" y="270034"/>
                    <a:pt x="3883819" y="280511"/>
                  </a:cubicBezTo>
                  <a:cubicBezTo>
                    <a:pt x="3883819" y="281464"/>
                    <a:pt x="3882866" y="281464"/>
                    <a:pt x="3882866" y="282416"/>
                  </a:cubicBezTo>
                  <a:cubicBezTo>
                    <a:pt x="3880009" y="273844"/>
                    <a:pt x="3878104" y="266224"/>
                    <a:pt x="3875246" y="259556"/>
                  </a:cubicBezTo>
                  <a:cubicBezTo>
                    <a:pt x="3871436" y="250031"/>
                    <a:pt x="3868579" y="241459"/>
                    <a:pt x="3865721" y="234791"/>
                  </a:cubicBezTo>
                  <a:cubicBezTo>
                    <a:pt x="3865721" y="233839"/>
                    <a:pt x="3864769" y="232886"/>
                    <a:pt x="3864769" y="231934"/>
                  </a:cubicBezTo>
                  <a:cubicBezTo>
                    <a:pt x="3867626" y="225266"/>
                    <a:pt x="3870484" y="219551"/>
                    <a:pt x="3873341" y="214789"/>
                  </a:cubicBezTo>
                  <a:close/>
                  <a:moveTo>
                    <a:pt x="3864769" y="341471"/>
                  </a:moveTo>
                  <a:cubicBezTo>
                    <a:pt x="3863816" y="342424"/>
                    <a:pt x="3863816" y="344329"/>
                    <a:pt x="3862864" y="345281"/>
                  </a:cubicBezTo>
                  <a:cubicBezTo>
                    <a:pt x="3862864" y="344329"/>
                    <a:pt x="3863816" y="343376"/>
                    <a:pt x="3864769" y="341471"/>
                  </a:cubicBezTo>
                  <a:cubicBezTo>
                    <a:pt x="3864769" y="341471"/>
                    <a:pt x="3864769" y="341471"/>
                    <a:pt x="3864769" y="341471"/>
                  </a:cubicBezTo>
                  <a:close/>
                  <a:moveTo>
                    <a:pt x="3854291" y="211931"/>
                  </a:moveTo>
                  <a:cubicBezTo>
                    <a:pt x="3854291" y="208121"/>
                    <a:pt x="3855244" y="204311"/>
                    <a:pt x="3856196" y="201454"/>
                  </a:cubicBezTo>
                  <a:cubicBezTo>
                    <a:pt x="3856196" y="206216"/>
                    <a:pt x="3856196" y="212884"/>
                    <a:pt x="3857149" y="220504"/>
                  </a:cubicBezTo>
                  <a:cubicBezTo>
                    <a:pt x="3856196" y="222409"/>
                    <a:pt x="3855244" y="224314"/>
                    <a:pt x="3854291" y="226219"/>
                  </a:cubicBezTo>
                  <a:cubicBezTo>
                    <a:pt x="3853339" y="220504"/>
                    <a:pt x="3854291" y="215741"/>
                    <a:pt x="3854291" y="211931"/>
                  </a:cubicBezTo>
                  <a:close/>
                  <a:moveTo>
                    <a:pt x="3849529" y="262414"/>
                  </a:moveTo>
                  <a:cubicBezTo>
                    <a:pt x="3849529" y="260509"/>
                    <a:pt x="3849529" y="259556"/>
                    <a:pt x="3849529" y="257651"/>
                  </a:cubicBezTo>
                  <a:cubicBezTo>
                    <a:pt x="3849529" y="257651"/>
                    <a:pt x="3849529" y="256699"/>
                    <a:pt x="3850481" y="256699"/>
                  </a:cubicBezTo>
                  <a:cubicBezTo>
                    <a:pt x="3853339" y="263366"/>
                    <a:pt x="3856196" y="270986"/>
                    <a:pt x="3859054" y="278606"/>
                  </a:cubicBezTo>
                  <a:cubicBezTo>
                    <a:pt x="3859054" y="279559"/>
                    <a:pt x="3859054" y="279559"/>
                    <a:pt x="3860006" y="280511"/>
                  </a:cubicBezTo>
                  <a:cubicBezTo>
                    <a:pt x="3860959" y="290989"/>
                    <a:pt x="3861911" y="302419"/>
                    <a:pt x="3862864" y="313849"/>
                  </a:cubicBezTo>
                  <a:cubicBezTo>
                    <a:pt x="3862864" y="313849"/>
                    <a:pt x="3862864" y="313849"/>
                    <a:pt x="3862864" y="313849"/>
                  </a:cubicBezTo>
                  <a:cubicBezTo>
                    <a:pt x="3858101" y="305276"/>
                    <a:pt x="3852386" y="298609"/>
                    <a:pt x="3847624" y="291941"/>
                  </a:cubicBezTo>
                  <a:cubicBezTo>
                    <a:pt x="3848576" y="281464"/>
                    <a:pt x="3848576" y="271939"/>
                    <a:pt x="3849529" y="262414"/>
                  </a:cubicBezTo>
                  <a:close/>
                  <a:moveTo>
                    <a:pt x="3846671" y="308134"/>
                  </a:moveTo>
                  <a:cubicBezTo>
                    <a:pt x="3849529" y="312896"/>
                    <a:pt x="3852386" y="318611"/>
                    <a:pt x="3855244" y="323374"/>
                  </a:cubicBezTo>
                  <a:cubicBezTo>
                    <a:pt x="3855244" y="324326"/>
                    <a:pt x="3856196" y="324326"/>
                    <a:pt x="3856196" y="325279"/>
                  </a:cubicBezTo>
                  <a:cubicBezTo>
                    <a:pt x="3856196" y="326231"/>
                    <a:pt x="3855244" y="326231"/>
                    <a:pt x="3855244" y="327184"/>
                  </a:cubicBezTo>
                  <a:cubicBezTo>
                    <a:pt x="3853339" y="330041"/>
                    <a:pt x="3851434" y="333851"/>
                    <a:pt x="3849529" y="336709"/>
                  </a:cubicBezTo>
                  <a:cubicBezTo>
                    <a:pt x="3848576" y="334804"/>
                    <a:pt x="3846671" y="331946"/>
                    <a:pt x="3845719" y="330041"/>
                  </a:cubicBezTo>
                  <a:cubicBezTo>
                    <a:pt x="3845719" y="323374"/>
                    <a:pt x="3846671" y="315754"/>
                    <a:pt x="3846671" y="308134"/>
                  </a:cubicBezTo>
                  <a:close/>
                  <a:moveTo>
                    <a:pt x="3843814" y="415766"/>
                  </a:moveTo>
                  <a:cubicBezTo>
                    <a:pt x="3844766" y="413861"/>
                    <a:pt x="3845719" y="411956"/>
                    <a:pt x="3846671" y="410051"/>
                  </a:cubicBezTo>
                  <a:cubicBezTo>
                    <a:pt x="3846671" y="411956"/>
                    <a:pt x="3847624" y="414814"/>
                    <a:pt x="3847624" y="416719"/>
                  </a:cubicBezTo>
                  <a:cubicBezTo>
                    <a:pt x="3847624" y="417671"/>
                    <a:pt x="3847624" y="418624"/>
                    <a:pt x="3847624" y="419576"/>
                  </a:cubicBezTo>
                  <a:cubicBezTo>
                    <a:pt x="3847624" y="420529"/>
                    <a:pt x="3846671" y="421481"/>
                    <a:pt x="3846671" y="422434"/>
                  </a:cubicBezTo>
                  <a:cubicBezTo>
                    <a:pt x="3845719" y="423386"/>
                    <a:pt x="3845719" y="425291"/>
                    <a:pt x="3844766" y="426244"/>
                  </a:cubicBezTo>
                  <a:lnTo>
                    <a:pt x="3842861" y="426244"/>
                  </a:lnTo>
                  <a:cubicBezTo>
                    <a:pt x="3843814" y="422434"/>
                    <a:pt x="3843814" y="418624"/>
                    <a:pt x="3843814" y="415766"/>
                  </a:cubicBezTo>
                  <a:close/>
                  <a:moveTo>
                    <a:pt x="3830479" y="297656"/>
                  </a:moveTo>
                  <a:cubicBezTo>
                    <a:pt x="3830479" y="298609"/>
                    <a:pt x="3830479" y="298609"/>
                    <a:pt x="3830479" y="299561"/>
                  </a:cubicBezTo>
                  <a:cubicBezTo>
                    <a:pt x="3830479" y="300514"/>
                    <a:pt x="3830479" y="300514"/>
                    <a:pt x="3830479" y="301466"/>
                  </a:cubicBezTo>
                  <a:cubicBezTo>
                    <a:pt x="3830479" y="303371"/>
                    <a:pt x="3830479" y="305276"/>
                    <a:pt x="3829526" y="307181"/>
                  </a:cubicBezTo>
                  <a:cubicBezTo>
                    <a:pt x="3828574" y="306229"/>
                    <a:pt x="3827621" y="305276"/>
                    <a:pt x="3827621" y="304324"/>
                  </a:cubicBezTo>
                  <a:cubicBezTo>
                    <a:pt x="3828574" y="301466"/>
                    <a:pt x="3829526" y="299561"/>
                    <a:pt x="3830479" y="297656"/>
                  </a:cubicBezTo>
                  <a:close/>
                  <a:moveTo>
                    <a:pt x="3826669" y="305276"/>
                  </a:moveTo>
                  <a:cubicBezTo>
                    <a:pt x="3827621" y="306229"/>
                    <a:pt x="3827621" y="308134"/>
                    <a:pt x="3828574" y="310039"/>
                  </a:cubicBezTo>
                  <a:cubicBezTo>
                    <a:pt x="3828574" y="311944"/>
                    <a:pt x="3828574" y="312896"/>
                    <a:pt x="3827621" y="314801"/>
                  </a:cubicBezTo>
                  <a:cubicBezTo>
                    <a:pt x="3826669" y="312896"/>
                    <a:pt x="3824764" y="310991"/>
                    <a:pt x="3823811" y="309086"/>
                  </a:cubicBezTo>
                  <a:cubicBezTo>
                    <a:pt x="3825716" y="307181"/>
                    <a:pt x="3825716" y="306229"/>
                    <a:pt x="3826669" y="305276"/>
                  </a:cubicBezTo>
                  <a:close/>
                  <a:moveTo>
                    <a:pt x="3820001" y="319564"/>
                  </a:moveTo>
                  <a:cubicBezTo>
                    <a:pt x="3821906" y="323374"/>
                    <a:pt x="3823811" y="328136"/>
                    <a:pt x="3826669" y="332899"/>
                  </a:cubicBezTo>
                  <a:cubicBezTo>
                    <a:pt x="3826669" y="332899"/>
                    <a:pt x="3826669" y="333851"/>
                    <a:pt x="3827621" y="333851"/>
                  </a:cubicBezTo>
                  <a:cubicBezTo>
                    <a:pt x="3827621" y="336709"/>
                    <a:pt x="3826669" y="339566"/>
                    <a:pt x="3826669" y="343376"/>
                  </a:cubicBezTo>
                  <a:cubicBezTo>
                    <a:pt x="3825716" y="354806"/>
                    <a:pt x="3825716" y="366236"/>
                    <a:pt x="3824764" y="377666"/>
                  </a:cubicBezTo>
                  <a:cubicBezTo>
                    <a:pt x="3823811" y="372904"/>
                    <a:pt x="3821906" y="368141"/>
                    <a:pt x="3820954" y="364331"/>
                  </a:cubicBezTo>
                  <a:cubicBezTo>
                    <a:pt x="3820954" y="360521"/>
                    <a:pt x="3820001" y="356711"/>
                    <a:pt x="3820001" y="352901"/>
                  </a:cubicBezTo>
                  <a:cubicBezTo>
                    <a:pt x="3820001" y="347186"/>
                    <a:pt x="3819049" y="341471"/>
                    <a:pt x="3818096" y="336709"/>
                  </a:cubicBezTo>
                  <a:cubicBezTo>
                    <a:pt x="3820001" y="333851"/>
                    <a:pt x="3821906" y="332899"/>
                    <a:pt x="3821906" y="332899"/>
                  </a:cubicBezTo>
                  <a:cubicBezTo>
                    <a:pt x="3821906" y="332899"/>
                    <a:pt x="3820954" y="333851"/>
                    <a:pt x="3818096" y="335756"/>
                  </a:cubicBezTo>
                  <a:cubicBezTo>
                    <a:pt x="3818096" y="332899"/>
                    <a:pt x="3817144" y="329089"/>
                    <a:pt x="3817144" y="326231"/>
                  </a:cubicBezTo>
                  <a:cubicBezTo>
                    <a:pt x="3818096" y="323374"/>
                    <a:pt x="3819049" y="321469"/>
                    <a:pt x="3820001" y="319564"/>
                  </a:cubicBezTo>
                  <a:close/>
                  <a:moveTo>
                    <a:pt x="3788569" y="264319"/>
                  </a:moveTo>
                  <a:cubicBezTo>
                    <a:pt x="3789521" y="266224"/>
                    <a:pt x="3791426" y="268129"/>
                    <a:pt x="3792379" y="270986"/>
                  </a:cubicBezTo>
                  <a:cubicBezTo>
                    <a:pt x="3795236" y="274796"/>
                    <a:pt x="3798094" y="280511"/>
                    <a:pt x="3800951" y="285274"/>
                  </a:cubicBezTo>
                  <a:cubicBezTo>
                    <a:pt x="3800951" y="286226"/>
                    <a:pt x="3800951" y="286226"/>
                    <a:pt x="3800951" y="287179"/>
                  </a:cubicBezTo>
                  <a:cubicBezTo>
                    <a:pt x="3800951" y="290989"/>
                    <a:pt x="3800951" y="294799"/>
                    <a:pt x="3800951" y="298609"/>
                  </a:cubicBezTo>
                  <a:cubicBezTo>
                    <a:pt x="3800951" y="299561"/>
                    <a:pt x="3800951" y="300514"/>
                    <a:pt x="3800951" y="300514"/>
                  </a:cubicBezTo>
                  <a:cubicBezTo>
                    <a:pt x="3799999" y="295751"/>
                    <a:pt x="3798094" y="291941"/>
                    <a:pt x="3797141" y="287179"/>
                  </a:cubicBezTo>
                  <a:cubicBezTo>
                    <a:pt x="3797141" y="286226"/>
                    <a:pt x="3796189" y="285274"/>
                    <a:pt x="3796189" y="285274"/>
                  </a:cubicBezTo>
                  <a:cubicBezTo>
                    <a:pt x="3796189" y="282416"/>
                    <a:pt x="3796189" y="280511"/>
                    <a:pt x="3796189" y="280511"/>
                  </a:cubicBezTo>
                  <a:cubicBezTo>
                    <a:pt x="3796189" y="280511"/>
                    <a:pt x="3796189" y="281464"/>
                    <a:pt x="3795236" y="283369"/>
                  </a:cubicBezTo>
                  <a:cubicBezTo>
                    <a:pt x="3794284" y="279559"/>
                    <a:pt x="3792379" y="275749"/>
                    <a:pt x="3791426" y="271939"/>
                  </a:cubicBezTo>
                  <a:cubicBezTo>
                    <a:pt x="3790474" y="269081"/>
                    <a:pt x="3789521" y="266224"/>
                    <a:pt x="3788569" y="264319"/>
                  </a:cubicBezTo>
                  <a:close/>
                  <a:moveTo>
                    <a:pt x="3748564" y="364331"/>
                  </a:moveTo>
                  <a:cubicBezTo>
                    <a:pt x="3748564" y="359569"/>
                    <a:pt x="3748564" y="355759"/>
                    <a:pt x="3748564" y="351949"/>
                  </a:cubicBezTo>
                  <a:cubicBezTo>
                    <a:pt x="3749516" y="353854"/>
                    <a:pt x="3749516" y="355759"/>
                    <a:pt x="3750469" y="358616"/>
                  </a:cubicBezTo>
                  <a:cubicBezTo>
                    <a:pt x="3749516" y="359569"/>
                    <a:pt x="3749516" y="361474"/>
                    <a:pt x="3748564" y="364331"/>
                  </a:cubicBezTo>
                  <a:close/>
                  <a:moveTo>
                    <a:pt x="3762851" y="399574"/>
                  </a:moveTo>
                  <a:cubicBezTo>
                    <a:pt x="3761899" y="401479"/>
                    <a:pt x="3760946" y="403384"/>
                    <a:pt x="3759994" y="405289"/>
                  </a:cubicBezTo>
                  <a:cubicBezTo>
                    <a:pt x="3759994" y="400526"/>
                    <a:pt x="3760946" y="395764"/>
                    <a:pt x="3760946" y="391954"/>
                  </a:cubicBezTo>
                  <a:cubicBezTo>
                    <a:pt x="3760946" y="391954"/>
                    <a:pt x="3760946" y="391001"/>
                    <a:pt x="3760946" y="391001"/>
                  </a:cubicBezTo>
                  <a:cubicBezTo>
                    <a:pt x="3761899" y="392906"/>
                    <a:pt x="3761899" y="394811"/>
                    <a:pt x="3762851" y="396716"/>
                  </a:cubicBezTo>
                  <a:cubicBezTo>
                    <a:pt x="3763804" y="397669"/>
                    <a:pt x="3762851" y="398621"/>
                    <a:pt x="3762851" y="399574"/>
                  </a:cubicBezTo>
                  <a:close/>
                  <a:moveTo>
                    <a:pt x="3770471" y="290036"/>
                  </a:moveTo>
                  <a:cubicBezTo>
                    <a:pt x="3772376" y="296704"/>
                    <a:pt x="3773329" y="302419"/>
                    <a:pt x="3775234" y="309086"/>
                  </a:cubicBezTo>
                  <a:cubicBezTo>
                    <a:pt x="3774281" y="306229"/>
                    <a:pt x="3773329" y="304324"/>
                    <a:pt x="3771424" y="301466"/>
                  </a:cubicBezTo>
                  <a:cubicBezTo>
                    <a:pt x="3771424" y="300514"/>
                    <a:pt x="3770471" y="300514"/>
                    <a:pt x="3770471" y="299561"/>
                  </a:cubicBezTo>
                  <a:cubicBezTo>
                    <a:pt x="3770471" y="296704"/>
                    <a:pt x="3770471" y="293846"/>
                    <a:pt x="3770471" y="290989"/>
                  </a:cubicBezTo>
                  <a:cubicBezTo>
                    <a:pt x="3770471" y="290989"/>
                    <a:pt x="3770471" y="290036"/>
                    <a:pt x="3770471" y="290036"/>
                  </a:cubicBezTo>
                  <a:close/>
                  <a:moveTo>
                    <a:pt x="3769519" y="370046"/>
                  </a:moveTo>
                  <a:cubicBezTo>
                    <a:pt x="3769519" y="370999"/>
                    <a:pt x="3769519" y="371951"/>
                    <a:pt x="3770471" y="372904"/>
                  </a:cubicBezTo>
                  <a:cubicBezTo>
                    <a:pt x="3769519" y="370999"/>
                    <a:pt x="3768566" y="369094"/>
                    <a:pt x="3767614" y="366236"/>
                  </a:cubicBezTo>
                  <a:cubicBezTo>
                    <a:pt x="3767614" y="362426"/>
                    <a:pt x="3767614" y="359569"/>
                    <a:pt x="3767614" y="359569"/>
                  </a:cubicBezTo>
                  <a:cubicBezTo>
                    <a:pt x="3767614" y="359569"/>
                    <a:pt x="3767614" y="361474"/>
                    <a:pt x="3766661" y="364331"/>
                  </a:cubicBezTo>
                  <a:cubicBezTo>
                    <a:pt x="3765709" y="363379"/>
                    <a:pt x="3765709" y="361474"/>
                    <a:pt x="3764756" y="360521"/>
                  </a:cubicBezTo>
                  <a:cubicBezTo>
                    <a:pt x="3764756" y="359569"/>
                    <a:pt x="3764756" y="358616"/>
                    <a:pt x="3764756" y="357664"/>
                  </a:cubicBezTo>
                  <a:cubicBezTo>
                    <a:pt x="3764756" y="355759"/>
                    <a:pt x="3765709" y="353854"/>
                    <a:pt x="3765709" y="351949"/>
                  </a:cubicBezTo>
                  <a:cubicBezTo>
                    <a:pt x="3767614" y="358616"/>
                    <a:pt x="3768566" y="364331"/>
                    <a:pt x="3769519" y="370046"/>
                  </a:cubicBezTo>
                  <a:close/>
                  <a:moveTo>
                    <a:pt x="3753326" y="250031"/>
                  </a:moveTo>
                  <a:cubicBezTo>
                    <a:pt x="3754279" y="245269"/>
                    <a:pt x="3754279" y="241459"/>
                    <a:pt x="3755231" y="236696"/>
                  </a:cubicBezTo>
                  <a:cubicBezTo>
                    <a:pt x="3755231" y="235744"/>
                    <a:pt x="3755231" y="233839"/>
                    <a:pt x="3756184" y="232886"/>
                  </a:cubicBezTo>
                  <a:cubicBezTo>
                    <a:pt x="3757136" y="231934"/>
                    <a:pt x="3757136" y="230981"/>
                    <a:pt x="3758089" y="230029"/>
                  </a:cubicBezTo>
                  <a:cubicBezTo>
                    <a:pt x="3759041" y="232886"/>
                    <a:pt x="3759041" y="234791"/>
                    <a:pt x="3759994" y="237649"/>
                  </a:cubicBezTo>
                  <a:cubicBezTo>
                    <a:pt x="3762851" y="250984"/>
                    <a:pt x="3766661" y="266224"/>
                    <a:pt x="3769519" y="281464"/>
                  </a:cubicBezTo>
                  <a:cubicBezTo>
                    <a:pt x="3768566" y="284321"/>
                    <a:pt x="3768566" y="287179"/>
                    <a:pt x="3767614" y="290036"/>
                  </a:cubicBezTo>
                  <a:cubicBezTo>
                    <a:pt x="3767614" y="290036"/>
                    <a:pt x="3767614" y="290036"/>
                    <a:pt x="3767614" y="290989"/>
                  </a:cubicBezTo>
                  <a:cubicBezTo>
                    <a:pt x="3762851" y="280511"/>
                    <a:pt x="3757136" y="270986"/>
                    <a:pt x="3752374" y="261461"/>
                  </a:cubicBezTo>
                  <a:cubicBezTo>
                    <a:pt x="3752374" y="258604"/>
                    <a:pt x="3752374" y="253841"/>
                    <a:pt x="3753326" y="250031"/>
                  </a:cubicBezTo>
                  <a:close/>
                  <a:moveTo>
                    <a:pt x="3748564" y="296704"/>
                  </a:moveTo>
                  <a:cubicBezTo>
                    <a:pt x="3748564" y="296704"/>
                    <a:pt x="3748564" y="296704"/>
                    <a:pt x="3748564" y="296704"/>
                  </a:cubicBezTo>
                  <a:cubicBezTo>
                    <a:pt x="3751421" y="301466"/>
                    <a:pt x="3753326" y="307181"/>
                    <a:pt x="3756184" y="313849"/>
                  </a:cubicBezTo>
                  <a:cubicBezTo>
                    <a:pt x="3756184" y="314801"/>
                    <a:pt x="3757136" y="315754"/>
                    <a:pt x="3757136" y="316706"/>
                  </a:cubicBezTo>
                  <a:cubicBezTo>
                    <a:pt x="3758089" y="318611"/>
                    <a:pt x="3758089" y="321469"/>
                    <a:pt x="3759041" y="323374"/>
                  </a:cubicBezTo>
                  <a:cubicBezTo>
                    <a:pt x="3758089" y="325279"/>
                    <a:pt x="3758089" y="328136"/>
                    <a:pt x="3757136" y="330041"/>
                  </a:cubicBezTo>
                  <a:cubicBezTo>
                    <a:pt x="3756184" y="333851"/>
                    <a:pt x="3755231" y="337661"/>
                    <a:pt x="3754279" y="341471"/>
                  </a:cubicBezTo>
                  <a:cubicBezTo>
                    <a:pt x="3753326" y="339566"/>
                    <a:pt x="3751421" y="337661"/>
                    <a:pt x="3750469" y="335756"/>
                  </a:cubicBezTo>
                  <a:cubicBezTo>
                    <a:pt x="3749516" y="333851"/>
                    <a:pt x="3748564" y="332899"/>
                    <a:pt x="3747611" y="331946"/>
                  </a:cubicBezTo>
                  <a:cubicBezTo>
                    <a:pt x="3748564" y="320516"/>
                    <a:pt x="3748564" y="308134"/>
                    <a:pt x="3748564" y="296704"/>
                  </a:cubicBezTo>
                  <a:close/>
                  <a:moveTo>
                    <a:pt x="3738086" y="273844"/>
                  </a:moveTo>
                  <a:cubicBezTo>
                    <a:pt x="3738086" y="273844"/>
                    <a:pt x="3738086" y="273844"/>
                    <a:pt x="3738086" y="273844"/>
                  </a:cubicBezTo>
                  <a:cubicBezTo>
                    <a:pt x="3738086" y="274796"/>
                    <a:pt x="3738086" y="274796"/>
                    <a:pt x="3738086" y="274796"/>
                  </a:cubicBezTo>
                  <a:cubicBezTo>
                    <a:pt x="3738086" y="273844"/>
                    <a:pt x="3738086" y="273844"/>
                    <a:pt x="3738086" y="273844"/>
                  </a:cubicBezTo>
                  <a:close/>
                  <a:moveTo>
                    <a:pt x="3689509" y="326231"/>
                  </a:moveTo>
                  <a:cubicBezTo>
                    <a:pt x="3688556" y="328136"/>
                    <a:pt x="3687604" y="330041"/>
                    <a:pt x="3686651" y="331946"/>
                  </a:cubicBezTo>
                  <a:cubicBezTo>
                    <a:pt x="3686651" y="331946"/>
                    <a:pt x="3686651" y="330994"/>
                    <a:pt x="3685699" y="330994"/>
                  </a:cubicBezTo>
                  <a:cubicBezTo>
                    <a:pt x="3685699" y="328136"/>
                    <a:pt x="3685699" y="325279"/>
                    <a:pt x="3685699" y="322421"/>
                  </a:cubicBezTo>
                  <a:cubicBezTo>
                    <a:pt x="3685699" y="319564"/>
                    <a:pt x="3685699" y="316706"/>
                    <a:pt x="3685699" y="313849"/>
                  </a:cubicBezTo>
                  <a:cubicBezTo>
                    <a:pt x="3686651" y="316706"/>
                    <a:pt x="3688556" y="320516"/>
                    <a:pt x="3689509" y="325279"/>
                  </a:cubicBezTo>
                  <a:cubicBezTo>
                    <a:pt x="3689509" y="326231"/>
                    <a:pt x="3689509" y="326231"/>
                    <a:pt x="3689509" y="326231"/>
                  </a:cubicBezTo>
                  <a:close/>
                  <a:moveTo>
                    <a:pt x="3716179" y="211931"/>
                  </a:moveTo>
                  <a:cubicBezTo>
                    <a:pt x="3718084" y="214789"/>
                    <a:pt x="3719036" y="218599"/>
                    <a:pt x="3720941" y="221456"/>
                  </a:cubicBezTo>
                  <a:cubicBezTo>
                    <a:pt x="3719989" y="224314"/>
                    <a:pt x="3719989" y="227171"/>
                    <a:pt x="3719036" y="230029"/>
                  </a:cubicBezTo>
                  <a:cubicBezTo>
                    <a:pt x="3719036" y="230981"/>
                    <a:pt x="3719036" y="232886"/>
                    <a:pt x="3718084" y="233839"/>
                  </a:cubicBezTo>
                  <a:cubicBezTo>
                    <a:pt x="3715226" y="230029"/>
                    <a:pt x="3713321" y="228124"/>
                    <a:pt x="3713321" y="228124"/>
                  </a:cubicBezTo>
                  <a:cubicBezTo>
                    <a:pt x="3713321" y="228124"/>
                    <a:pt x="3715226" y="230981"/>
                    <a:pt x="3717131" y="235744"/>
                  </a:cubicBezTo>
                  <a:cubicBezTo>
                    <a:pt x="3716179" y="241459"/>
                    <a:pt x="3715226" y="247174"/>
                    <a:pt x="3714274" y="253841"/>
                  </a:cubicBezTo>
                  <a:cubicBezTo>
                    <a:pt x="3714274" y="252889"/>
                    <a:pt x="3714274" y="251936"/>
                    <a:pt x="3714274" y="250984"/>
                  </a:cubicBezTo>
                  <a:cubicBezTo>
                    <a:pt x="3714274" y="246221"/>
                    <a:pt x="3713321" y="242411"/>
                    <a:pt x="3713321" y="238601"/>
                  </a:cubicBezTo>
                  <a:cubicBezTo>
                    <a:pt x="3713321" y="234791"/>
                    <a:pt x="3713321" y="230981"/>
                    <a:pt x="3713321" y="227171"/>
                  </a:cubicBezTo>
                  <a:cubicBezTo>
                    <a:pt x="3713321" y="219551"/>
                    <a:pt x="3712369" y="213836"/>
                    <a:pt x="3712369" y="208121"/>
                  </a:cubicBezTo>
                  <a:cubicBezTo>
                    <a:pt x="3712369" y="207169"/>
                    <a:pt x="3712369" y="206216"/>
                    <a:pt x="3712369" y="205264"/>
                  </a:cubicBezTo>
                  <a:cubicBezTo>
                    <a:pt x="3713321" y="207169"/>
                    <a:pt x="3714274" y="209074"/>
                    <a:pt x="3716179" y="211931"/>
                  </a:cubicBezTo>
                  <a:close/>
                  <a:moveTo>
                    <a:pt x="3679984" y="236696"/>
                  </a:moveTo>
                  <a:cubicBezTo>
                    <a:pt x="3681889" y="222409"/>
                    <a:pt x="3683794" y="209074"/>
                    <a:pt x="3684746" y="196691"/>
                  </a:cubicBezTo>
                  <a:cubicBezTo>
                    <a:pt x="3685699" y="185261"/>
                    <a:pt x="3687604" y="174784"/>
                    <a:pt x="3687604" y="166211"/>
                  </a:cubicBezTo>
                  <a:cubicBezTo>
                    <a:pt x="3687604" y="161449"/>
                    <a:pt x="3688556" y="157639"/>
                    <a:pt x="3688556" y="154781"/>
                  </a:cubicBezTo>
                  <a:cubicBezTo>
                    <a:pt x="3690461" y="159544"/>
                    <a:pt x="3694271" y="168116"/>
                    <a:pt x="3699034" y="178594"/>
                  </a:cubicBezTo>
                  <a:cubicBezTo>
                    <a:pt x="3701891" y="184309"/>
                    <a:pt x="3704749" y="191929"/>
                    <a:pt x="3708559" y="199549"/>
                  </a:cubicBezTo>
                  <a:cubicBezTo>
                    <a:pt x="3708559" y="201454"/>
                    <a:pt x="3707606" y="204311"/>
                    <a:pt x="3707606" y="207169"/>
                  </a:cubicBezTo>
                  <a:cubicBezTo>
                    <a:pt x="3706654" y="211931"/>
                    <a:pt x="3705701" y="218599"/>
                    <a:pt x="3704749" y="226219"/>
                  </a:cubicBezTo>
                  <a:cubicBezTo>
                    <a:pt x="3703796" y="230029"/>
                    <a:pt x="3703796" y="233839"/>
                    <a:pt x="3702844" y="237649"/>
                  </a:cubicBezTo>
                  <a:cubicBezTo>
                    <a:pt x="3702844" y="241459"/>
                    <a:pt x="3701891" y="246221"/>
                    <a:pt x="3701891" y="250984"/>
                  </a:cubicBezTo>
                  <a:cubicBezTo>
                    <a:pt x="3700939" y="259556"/>
                    <a:pt x="3700939" y="270034"/>
                    <a:pt x="3700939" y="280511"/>
                  </a:cubicBezTo>
                  <a:cubicBezTo>
                    <a:pt x="3700939" y="287179"/>
                    <a:pt x="3700939" y="293846"/>
                    <a:pt x="3700939" y="300514"/>
                  </a:cubicBezTo>
                  <a:cubicBezTo>
                    <a:pt x="3699034" y="293846"/>
                    <a:pt x="3697129" y="290036"/>
                    <a:pt x="3697129" y="290036"/>
                  </a:cubicBezTo>
                  <a:cubicBezTo>
                    <a:pt x="3697129" y="290036"/>
                    <a:pt x="3698081" y="296704"/>
                    <a:pt x="3699034" y="308134"/>
                  </a:cubicBezTo>
                  <a:cubicBezTo>
                    <a:pt x="3696176" y="312896"/>
                    <a:pt x="3693319" y="317659"/>
                    <a:pt x="3690461" y="322421"/>
                  </a:cubicBezTo>
                  <a:cubicBezTo>
                    <a:pt x="3687604" y="317659"/>
                    <a:pt x="3685699" y="313849"/>
                    <a:pt x="3683794" y="310991"/>
                  </a:cubicBezTo>
                  <a:cubicBezTo>
                    <a:pt x="3683794" y="305276"/>
                    <a:pt x="3683794" y="302419"/>
                    <a:pt x="3683794" y="302419"/>
                  </a:cubicBezTo>
                  <a:cubicBezTo>
                    <a:pt x="3683794" y="302419"/>
                    <a:pt x="3683794" y="304324"/>
                    <a:pt x="3682841" y="308134"/>
                  </a:cubicBezTo>
                  <a:cubicBezTo>
                    <a:pt x="3680936" y="304324"/>
                    <a:pt x="3679031" y="302419"/>
                    <a:pt x="3679031" y="302419"/>
                  </a:cubicBezTo>
                  <a:cubicBezTo>
                    <a:pt x="3679031" y="302419"/>
                    <a:pt x="3679984" y="305276"/>
                    <a:pt x="3681889" y="310991"/>
                  </a:cubicBezTo>
                  <a:cubicBezTo>
                    <a:pt x="3680936" y="313849"/>
                    <a:pt x="3680936" y="318611"/>
                    <a:pt x="3679984" y="323374"/>
                  </a:cubicBezTo>
                  <a:cubicBezTo>
                    <a:pt x="3677126" y="317659"/>
                    <a:pt x="3675221" y="311944"/>
                    <a:pt x="3672364" y="307181"/>
                  </a:cubicBezTo>
                  <a:cubicBezTo>
                    <a:pt x="3674269" y="300514"/>
                    <a:pt x="3676174" y="294799"/>
                    <a:pt x="3677126" y="289084"/>
                  </a:cubicBezTo>
                  <a:cubicBezTo>
                    <a:pt x="3679031" y="283369"/>
                    <a:pt x="3680936" y="277654"/>
                    <a:pt x="3681889" y="272891"/>
                  </a:cubicBezTo>
                  <a:cubicBezTo>
                    <a:pt x="3683794" y="268129"/>
                    <a:pt x="3685699" y="264319"/>
                    <a:pt x="3686651" y="260509"/>
                  </a:cubicBezTo>
                  <a:cubicBezTo>
                    <a:pt x="3690461" y="253841"/>
                    <a:pt x="3692366" y="250031"/>
                    <a:pt x="3692366" y="250031"/>
                  </a:cubicBezTo>
                  <a:cubicBezTo>
                    <a:pt x="3692366" y="250031"/>
                    <a:pt x="3689509" y="252889"/>
                    <a:pt x="3683794" y="258604"/>
                  </a:cubicBezTo>
                  <a:cubicBezTo>
                    <a:pt x="3680936" y="261461"/>
                    <a:pt x="3678079" y="265271"/>
                    <a:pt x="3675221" y="270034"/>
                  </a:cubicBezTo>
                  <a:cubicBezTo>
                    <a:pt x="3674269" y="271939"/>
                    <a:pt x="3673316" y="273844"/>
                    <a:pt x="3671411" y="275749"/>
                  </a:cubicBezTo>
                  <a:cubicBezTo>
                    <a:pt x="3677126" y="261461"/>
                    <a:pt x="3679031" y="248126"/>
                    <a:pt x="3679984" y="236696"/>
                  </a:cubicBezTo>
                  <a:close/>
                  <a:moveTo>
                    <a:pt x="3678079" y="342424"/>
                  </a:moveTo>
                  <a:cubicBezTo>
                    <a:pt x="3678079" y="344329"/>
                    <a:pt x="3677126" y="346234"/>
                    <a:pt x="3677126" y="349091"/>
                  </a:cubicBezTo>
                  <a:cubicBezTo>
                    <a:pt x="3677126" y="347186"/>
                    <a:pt x="3676174" y="345281"/>
                    <a:pt x="3676174" y="343376"/>
                  </a:cubicBezTo>
                  <a:cubicBezTo>
                    <a:pt x="3675221" y="340519"/>
                    <a:pt x="3675221" y="337661"/>
                    <a:pt x="3674269" y="335756"/>
                  </a:cubicBezTo>
                  <a:cubicBezTo>
                    <a:pt x="3675221" y="337661"/>
                    <a:pt x="3676174" y="340519"/>
                    <a:pt x="3678079" y="342424"/>
                  </a:cubicBezTo>
                  <a:close/>
                  <a:moveTo>
                    <a:pt x="3664744" y="355759"/>
                  </a:moveTo>
                  <a:cubicBezTo>
                    <a:pt x="3664744" y="357664"/>
                    <a:pt x="3664744" y="360521"/>
                    <a:pt x="3664744" y="362426"/>
                  </a:cubicBezTo>
                  <a:cubicBezTo>
                    <a:pt x="3664744" y="365284"/>
                    <a:pt x="3663791" y="368141"/>
                    <a:pt x="3663791" y="371951"/>
                  </a:cubicBezTo>
                  <a:cubicBezTo>
                    <a:pt x="3663791" y="371951"/>
                    <a:pt x="3663791" y="371951"/>
                    <a:pt x="3663791" y="371951"/>
                  </a:cubicBezTo>
                  <a:cubicBezTo>
                    <a:pt x="3663791" y="370046"/>
                    <a:pt x="3662839" y="368141"/>
                    <a:pt x="3662839" y="367189"/>
                  </a:cubicBezTo>
                  <a:cubicBezTo>
                    <a:pt x="3662839" y="367189"/>
                    <a:pt x="3662839" y="367189"/>
                    <a:pt x="3662839" y="366236"/>
                  </a:cubicBezTo>
                  <a:cubicBezTo>
                    <a:pt x="3663791" y="363379"/>
                    <a:pt x="3664744" y="359569"/>
                    <a:pt x="3664744" y="355759"/>
                  </a:cubicBezTo>
                  <a:close/>
                  <a:moveTo>
                    <a:pt x="3603784" y="369094"/>
                  </a:moveTo>
                  <a:cubicBezTo>
                    <a:pt x="3603784" y="367189"/>
                    <a:pt x="3602831" y="365284"/>
                    <a:pt x="3602831" y="363379"/>
                  </a:cubicBezTo>
                  <a:cubicBezTo>
                    <a:pt x="3603784" y="359569"/>
                    <a:pt x="3604736" y="355759"/>
                    <a:pt x="3605689" y="352901"/>
                  </a:cubicBezTo>
                  <a:cubicBezTo>
                    <a:pt x="3605689" y="351949"/>
                    <a:pt x="3606641" y="350996"/>
                    <a:pt x="3606641" y="350044"/>
                  </a:cubicBezTo>
                  <a:cubicBezTo>
                    <a:pt x="3606641" y="350996"/>
                    <a:pt x="3607594" y="351949"/>
                    <a:pt x="3607594" y="352901"/>
                  </a:cubicBezTo>
                  <a:lnTo>
                    <a:pt x="3607594" y="353854"/>
                  </a:lnTo>
                  <a:cubicBezTo>
                    <a:pt x="3605689" y="358616"/>
                    <a:pt x="3604736" y="364331"/>
                    <a:pt x="3603784" y="369094"/>
                  </a:cubicBezTo>
                  <a:close/>
                  <a:moveTo>
                    <a:pt x="3612356" y="329089"/>
                  </a:moveTo>
                  <a:cubicBezTo>
                    <a:pt x="3612356" y="329089"/>
                    <a:pt x="3611404" y="328136"/>
                    <a:pt x="3611404" y="327184"/>
                  </a:cubicBezTo>
                  <a:cubicBezTo>
                    <a:pt x="3611404" y="325279"/>
                    <a:pt x="3611404" y="323374"/>
                    <a:pt x="3610451" y="321469"/>
                  </a:cubicBezTo>
                  <a:cubicBezTo>
                    <a:pt x="3611404" y="322421"/>
                    <a:pt x="3612356" y="323374"/>
                    <a:pt x="3613309" y="324326"/>
                  </a:cubicBezTo>
                  <a:cubicBezTo>
                    <a:pt x="3613309" y="326231"/>
                    <a:pt x="3612356" y="327184"/>
                    <a:pt x="3612356" y="329089"/>
                  </a:cubicBezTo>
                  <a:close/>
                  <a:moveTo>
                    <a:pt x="3633311" y="366236"/>
                  </a:moveTo>
                  <a:cubicBezTo>
                    <a:pt x="3632359" y="363379"/>
                    <a:pt x="3630454" y="361474"/>
                    <a:pt x="3629501" y="358616"/>
                  </a:cubicBezTo>
                  <a:cubicBezTo>
                    <a:pt x="3629501" y="357664"/>
                    <a:pt x="3629501" y="355759"/>
                    <a:pt x="3629501" y="354806"/>
                  </a:cubicBezTo>
                  <a:cubicBezTo>
                    <a:pt x="3631406" y="357664"/>
                    <a:pt x="3632359" y="361474"/>
                    <a:pt x="3633311" y="366236"/>
                  </a:cubicBezTo>
                  <a:cubicBezTo>
                    <a:pt x="3633311" y="366236"/>
                    <a:pt x="3634264" y="366236"/>
                    <a:pt x="3633311" y="366236"/>
                  </a:cubicBezTo>
                  <a:cubicBezTo>
                    <a:pt x="3634264" y="366236"/>
                    <a:pt x="3633311" y="366236"/>
                    <a:pt x="3633311" y="366236"/>
                  </a:cubicBezTo>
                  <a:close/>
                  <a:moveTo>
                    <a:pt x="3632359" y="331946"/>
                  </a:moveTo>
                  <a:cubicBezTo>
                    <a:pt x="3633311" y="336709"/>
                    <a:pt x="3634264" y="342424"/>
                    <a:pt x="3635216" y="348139"/>
                  </a:cubicBezTo>
                  <a:cubicBezTo>
                    <a:pt x="3634264" y="346234"/>
                    <a:pt x="3632359" y="343376"/>
                    <a:pt x="3631406" y="341471"/>
                  </a:cubicBezTo>
                  <a:cubicBezTo>
                    <a:pt x="3631406" y="337661"/>
                    <a:pt x="3631406" y="334804"/>
                    <a:pt x="3632359" y="331946"/>
                  </a:cubicBezTo>
                  <a:close/>
                  <a:moveTo>
                    <a:pt x="3618071" y="270034"/>
                  </a:moveTo>
                  <a:cubicBezTo>
                    <a:pt x="3621881" y="261461"/>
                    <a:pt x="3624739" y="252889"/>
                    <a:pt x="3628549" y="246221"/>
                  </a:cubicBezTo>
                  <a:cubicBezTo>
                    <a:pt x="3629501" y="244316"/>
                    <a:pt x="3629501" y="243364"/>
                    <a:pt x="3630454" y="242411"/>
                  </a:cubicBezTo>
                  <a:cubicBezTo>
                    <a:pt x="3629501" y="249079"/>
                    <a:pt x="3627596" y="256699"/>
                    <a:pt x="3625691" y="265271"/>
                  </a:cubicBezTo>
                  <a:cubicBezTo>
                    <a:pt x="3623786" y="267176"/>
                    <a:pt x="3620929" y="269081"/>
                    <a:pt x="3618071" y="271939"/>
                  </a:cubicBezTo>
                  <a:cubicBezTo>
                    <a:pt x="3618071" y="270986"/>
                    <a:pt x="3618071" y="270034"/>
                    <a:pt x="3618071" y="270034"/>
                  </a:cubicBezTo>
                  <a:close/>
                  <a:moveTo>
                    <a:pt x="3601879" y="310039"/>
                  </a:moveTo>
                  <a:cubicBezTo>
                    <a:pt x="3603784" y="306229"/>
                    <a:pt x="3604736" y="302419"/>
                    <a:pt x="3606641" y="298609"/>
                  </a:cubicBezTo>
                  <a:cubicBezTo>
                    <a:pt x="3609499" y="291941"/>
                    <a:pt x="3612356" y="285274"/>
                    <a:pt x="3615214" y="278606"/>
                  </a:cubicBezTo>
                  <a:cubicBezTo>
                    <a:pt x="3617119" y="276701"/>
                    <a:pt x="3619024" y="273844"/>
                    <a:pt x="3619976" y="271939"/>
                  </a:cubicBezTo>
                  <a:cubicBezTo>
                    <a:pt x="3621881" y="270034"/>
                    <a:pt x="3623786" y="268129"/>
                    <a:pt x="3625691" y="266224"/>
                  </a:cubicBezTo>
                  <a:cubicBezTo>
                    <a:pt x="3625691" y="268129"/>
                    <a:pt x="3624739" y="269081"/>
                    <a:pt x="3624739" y="270986"/>
                  </a:cubicBezTo>
                  <a:cubicBezTo>
                    <a:pt x="3621881" y="282416"/>
                    <a:pt x="3619976" y="295751"/>
                    <a:pt x="3617119" y="309086"/>
                  </a:cubicBezTo>
                  <a:cubicBezTo>
                    <a:pt x="3616166" y="312896"/>
                    <a:pt x="3615214" y="317659"/>
                    <a:pt x="3614261" y="322421"/>
                  </a:cubicBezTo>
                  <a:cubicBezTo>
                    <a:pt x="3613309" y="321469"/>
                    <a:pt x="3612356" y="320516"/>
                    <a:pt x="3611404" y="320516"/>
                  </a:cubicBezTo>
                  <a:cubicBezTo>
                    <a:pt x="3610451" y="312896"/>
                    <a:pt x="3610451" y="306229"/>
                    <a:pt x="3609499" y="298609"/>
                  </a:cubicBezTo>
                  <a:cubicBezTo>
                    <a:pt x="3609499" y="305276"/>
                    <a:pt x="3608546" y="311944"/>
                    <a:pt x="3608546" y="318611"/>
                  </a:cubicBezTo>
                  <a:cubicBezTo>
                    <a:pt x="3607594" y="318611"/>
                    <a:pt x="3606641" y="317659"/>
                    <a:pt x="3606641" y="317659"/>
                  </a:cubicBezTo>
                  <a:cubicBezTo>
                    <a:pt x="3607594" y="318611"/>
                    <a:pt x="3608546" y="318611"/>
                    <a:pt x="3608546" y="319564"/>
                  </a:cubicBezTo>
                  <a:cubicBezTo>
                    <a:pt x="3608546" y="320516"/>
                    <a:pt x="3608546" y="321469"/>
                    <a:pt x="3608546" y="322421"/>
                  </a:cubicBezTo>
                  <a:cubicBezTo>
                    <a:pt x="3606641" y="318611"/>
                    <a:pt x="3604736" y="315754"/>
                    <a:pt x="3602831" y="312896"/>
                  </a:cubicBezTo>
                  <a:cubicBezTo>
                    <a:pt x="3601879" y="310991"/>
                    <a:pt x="3601879" y="310039"/>
                    <a:pt x="3601879" y="310039"/>
                  </a:cubicBezTo>
                  <a:close/>
                  <a:moveTo>
                    <a:pt x="3600926" y="335756"/>
                  </a:moveTo>
                  <a:cubicBezTo>
                    <a:pt x="3601879" y="339566"/>
                    <a:pt x="3603784" y="342424"/>
                    <a:pt x="3604736" y="346234"/>
                  </a:cubicBezTo>
                  <a:cubicBezTo>
                    <a:pt x="3603784" y="348139"/>
                    <a:pt x="3602831" y="350044"/>
                    <a:pt x="3601879" y="351949"/>
                  </a:cubicBezTo>
                  <a:cubicBezTo>
                    <a:pt x="3601879" y="351949"/>
                    <a:pt x="3601879" y="352901"/>
                    <a:pt x="3600926" y="352901"/>
                  </a:cubicBezTo>
                  <a:cubicBezTo>
                    <a:pt x="3600926" y="350044"/>
                    <a:pt x="3599974" y="348139"/>
                    <a:pt x="3599974" y="345281"/>
                  </a:cubicBezTo>
                  <a:cubicBezTo>
                    <a:pt x="3599974" y="342424"/>
                    <a:pt x="3600926" y="338614"/>
                    <a:pt x="3600926" y="335756"/>
                  </a:cubicBezTo>
                  <a:close/>
                  <a:moveTo>
                    <a:pt x="3556159" y="342424"/>
                  </a:moveTo>
                  <a:cubicBezTo>
                    <a:pt x="3556159" y="335756"/>
                    <a:pt x="3557111" y="330041"/>
                    <a:pt x="3557111" y="324326"/>
                  </a:cubicBezTo>
                  <a:cubicBezTo>
                    <a:pt x="3557111" y="325279"/>
                    <a:pt x="3558064" y="327184"/>
                    <a:pt x="3558064" y="328136"/>
                  </a:cubicBezTo>
                  <a:cubicBezTo>
                    <a:pt x="3558064" y="330041"/>
                    <a:pt x="3559016" y="331946"/>
                    <a:pt x="3559016" y="333851"/>
                  </a:cubicBezTo>
                  <a:cubicBezTo>
                    <a:pt x="3559016" y="333851"/>
                    <a:pt x="3559016" y="334804"/>
                    <a:pt x="3559016" y="334804"/>
                  </a:cubicBezTo>
                  <a:cubicBezTo>
                    <a:pt x="3558064" y="337661"/>
                    <a:pt x="3557111" y="339566"/>
                    <a:pt x="3556159" y="342424"/>
                  </a:cubicBezTo>
                  <a:close/>
                  <a:moveTo>
                    <a:pt x="3559969" y="279559"/>
                  </a:moveTo>
                  <a:cubicBezTo>
                    <a:pt x="3559016" y="277654"/>
                    <a:pt x="3559016" y="276701"/>
                    <a:pt x="3559016" y="274796"/>
                  </a:cubicBezTo>
                  <a:cubicBezTo>
                    <a:pt x="3559969" y="275749"/>
                    <a:pt x="3560921" y="275749"/>
                    <a:pt x="3561874" y="276701"/>
                  </a:cubicBezTo>
                  <a:cubicBezTo>
                    <a:pt x="3563779" y="277654"/>
                    <a:pt x="3564731" y="278606"/>
                    <a:pt x="3566636" y="280511"/>
                  </a:cubicBezTo>
                  <a:cubicBezTo>
                    <a:pt x="3565684" y="282416"/>
                    <a:pt x="3563779" y="284321"/>
                    <a:pt x="3562826" y="287179"/>
                  </a:cubicBezTo>
                  <a:cubicBezTo>
                    <a:pt x="3561874" y="285274"/>
                    <a:pt x="3560921" y="282416"/>
                    <a:pt x="3559969" y="279559"/>
                  </a:cubicBezTo>
                  <a:close/>
                  <a:moveTo>
                    <a:pt x="3571399" y="287179"/>
                  </a:moveTo>
                  <a:cubicBezTo>
                    <a:pt x="3571399" y="294799"/>
                    <a:pt x="3571399" y="303371"/>
                    <a:pt x="3571399" y="311944"/>
                  </a:cubicBezTo>
                  <a:cubicBezTo>
                    <a:pt x="3570446" y="312896"/>
                    <a:pt x="3570446" y="313849"/>
                    <a:pt x="3569494" y="314801"/>
                  </a:cubicBezTo>
                  <a:cubicBezTo>
                    <a:pt x="3567589" y="307181"/>
                    <a:pt x="3565684" y="299561"/>
                    <a:pt x="3562826" y="292894"/>
                  </a:cubicBezTo>
                  <a:cubicBezTo>
                    <a:pt x="3563779" y="289084"/>
                    <a:pt x="3565684" y="285274"/>
                    <a:pt x="3566636" y="282416"/>
                  </a:cubicBezTo>
                  <a:cubicBezTo>
                    <a:pt x="3568541" y="283369"/>
                    <a:pt x="3570446" y="284321"/>
                    <a:pt x="3571399" y="287179"/>
                  </a:cubicBezTo>
                  <a:cubicBezTo>
                    <a:pt x="3571399" y="286226"/>
                    <a:pt x="3571399" y="286226"/>
                    <a:pt x="3571399" y="287179"/>
                  </a:cubicBezTo>
                  <a:close/>
                  <a:moveTo>
                    <a:pt x="3571399" y="281464"/>
                  </a:moveTo>
                  <a:cubicBezTo>
                    <a:pt x="3570446" y="280511"/>
                    <a:pt x="3569494" y="280511"/>
                    <a:pt x="3568541" y="279559"/>
                  </a:cubicBezTo>
                  <a:cubicBezTo>
                    <a:pt x="3568541" y="279559"/>
                    <a:pt x="3568541" y="279559"/>
                    <a:pt x="3568541" y="279559"/>
                  </a:cubicBezTo>
                  <a:cubicBezTo>
                    <a:pt x="3570446" y="276701"/>
                    <a:pt x="3571399" y="274796"/>
                    <a:pt x="3571399" y="273844"/>
                  </a:cubicBezTo>
                  <a:cubicBezTo>
                    <a:pt x="3571399" y="276701"/>
                    <a:pt x="3571399" y="279559"/>
                    <a:pt x="3571399" y="281464"/>
                  </a:cubicBezTo>
                  <a:close/>
                  <a:moveTo>
                    <a:pt x="3567589" y="250031"/>
                  </a:moveTo>
                  <a:cubicBezTo>
                    <a:pt x="3568541" y="254794"/>
                    <a:pt x="3569494" y="260509"/>
                    <a:pt x="3570446" y="265271"/>
                  </a:cubicBezTo>
                  <a:cubicBezTo>
                    <a:pt x="3570446" y="267176"/>
                    <a:pt x="3571399" y="270034"/>
                    <a:pt x="3571399" y="271939"/>
                  </a:cubicBezTo>
                  <a:cubicBezTo>
                    <a:pt x="3571399" y="271939"/>
                    <a:pt x="3571399" y="272891"/>
                    <a:pt x="3571399" y="272891"/>
                  </a:cubicBezTo>
                  <a:cubicBezTo>
                    <a:pt x="3571399" y="272891"/>
                    <a:pt x="3569494" y="274796"/>
                    <a:pt x="3567589" y="277654"/>
                  </a:cubicBezTo>
                  <a:cubicBezTo>
                    <a:pt x="3567589" y="277654"/>
                    <a:pt x="3567589" y="277654"/>
                    <a:pt x="3567589" y="277654"/>
                  </a:cubicBezTo>
                  <a:cubicBezTo>
                    <a:pt x="3565684" y="276701"/>
                    <a:pt x="3563779" y="274796"/>
                    <a:pt x="3561874" y="274796"/>
                  </a:cubicBezTo>
                  <a:cubicBezTo>
                    <a:pt x="3559969" y="273844"/>
                    <a:pt x="3559016" y="273844"/>
                    <a:pt x="3558064" y="272891"/>
                  </a:cubicBezTo>
                  <a:cubicBezTo>
                    <a:pt x="3557111" y="269081"/>
                    <a:pt x="3555206" y="264319"/>
                    <a:pt x="3554254" y="260509"/>
                  </a:cubicBezTo>
                  <a:cubicBezTo>
                    <a:pt x="3555206" y="259556"/>
                    <a:pt x="3555206" y="258604"/>
                    <a:pt x="3556159" y="257651"/>
                  </a:cubicBezTo>
                  <a:cubicBezTo>
                    <a:pt x="3559969" y="251936"/>
                    <a:pt x="3562826" y="247174"/>
                    <a:pt x="3566636" y="243364"/>
                  </a:cubicBezTo>
                  <a:cubicBezTo>
                    <a:pt x="3567589" y="246221"/>
                    <a:pt x="3567589" y="248126"/>
                    <a:pt x="3567589" y="250031"/>
                  </a:cubicBezTo>
                  <a:close/>
                  <a:moveTo>
                    <a:pt x="3561874" y="229076"/>
                  </a:moveTo>
                  <a:cubicBezTo>
                    <a:pt x="3561874" y="228124"/>
                    <a:pt x="3562826" y="228124"/>
                    <a:pt x="3562826" y="227171"/>
                  </a:cubicBezTo>
                  <a:cubicBezTo>
                    <a:pt x="3563779" y="230029"/>
                    <a:pt x="3563779" y="232886"/>
                    <a:pt x="3564731" y="235744"/>
                  </a:cubicBezTo>
                  <a:cubicBezTo>
                    <a:pt x="3564731" y="236696"/>
                    <a:pt x="3564731" y="237649"/>
                    <a:pt x="3565684" y="238601"/>
                  </a:cubicBezTo>
                  <a:cubicBezTo>
                    <a:pt x="3561874" y="241459"/>
                    <a:pt x="3557111" y="246221"/>
                    <a:pt x="3552349" y="251936"/>
                  </a:cubicBezTo>
                  <a:cubicBezTo>
                    <a:pt x="3552349" y="250031"/>
                    <a:pt x="3551396" y="248126"/>
                    <a:pt x="3551396" y="247174"/>
                  </a:cubicBezTo>
                  <a:cubicBezTo>
                    <a:pt x="3555206" y="241459"/>
                    <a:pt x="3558064" y="234791"/>
                    <a:pt x="3561874" y="229076"/>
                  </a:cubicBezTo>
                  <a:close/>
                  <a:moveTo>
                    <a:pt x="3551396" y="293846"/>
                  </a:moveTo>
                  <a:cubicBezTo>
                    <a:pt x="3552349" y="298609"/>
                    <a:pt x="3553301" y="303371"/>
                    <a:pt x="3554254" y="307181"/>
                  </a:cubicBezTo>
                  <a:cubicBezTo>
                    <a:pt x="3553301" y="311944"/>
                    <a:pt x="3551396" y="315754"/>
                    <a:pt x="3550444" y="321469"/>
                  </a:cubicBezTo>
                  <a:cubicBezTo>
                    <a:pt x="3549491" y="325279"/>
                    <a:pt x="3548539" y="329089"/>
                    <a:pt x="3547586" y="333851"/>
                  </a:cubicBezTo>
                  <a:cubicBezTo>
                    <a:pt x="3547586" y="332899"/>
                    <a:pt x="3546634" y="332899"/>
                    <a:pt x="3546634" y="331946"/>
                  </a:cubicBezTo>
                  <a:cubicBezTo>
                    <a:pt x="3545681" y="330041"/>
                    <a:pt x="3544729" y="329089"/>
                    <a:pt x="3543776" y="327184"/>
                  </a:cubicBezTo>
                  <a:cubicBezTo>
                    <a:pt x="3544729" y="319564"/>
                    <a:pt x="3544729" y="312896"/>
                    <a:pt x="3544729" y="306229"/>
                  </a:cubicBezTo>
                  <a:cubicBezTo>
                    <a:pt x="3545681" y="299561"/>
                    <a:pt x="3546634" y="292894"/>
                    <a:pt x="3547586" y="286226"/>
                  </a:cubicBezTo>
                  <a:cubicBezTo>
                    <a:pt x="3547586" y="283369"/>
                    <a:pt x="3548539" y="279559"/>
                    <a:pt x="3548539" y="276701"/>
                  </a:cubicBezTo>
                  <a:cubicBezTo>
                    <a:pt x="3548539" y="282416"/>
                    <a:pt x="3550444" y="288131"/>
                    <a:pt x="3551396" y="293846"/>
                  </a:cubicBezTo>
                  <a:close/>
                  <a:moveTo>
                    <a:pt x="3543776" y="191929"/>
                  </a:moveTo>
                  <a:cubicBezTo>
                    <a:pt x="3545681" y="187166"/>
                    <a:pt x="3547586" y="183356"/>
                    <a:pt x="3549491" y="180499"/>
                  </a:cubicBezTo>
                  <a:cubicBezTo>
                    <a:pt x="3549491" y="181451"/>
                    <a:pt x="3549491" y="183356"/>
                    <a:pt x="3548539" y="185261"/>
                  </a:cubicBezTo>
                  <a:cubicBezTo>
                    <a:pt x="3547586" y="192881"/>
                    <a:pt x="3546634" y="201454"/>
                    <a:pt x="3544729" y="211931"/>
                  </a:cubicBezTo>
                  <a:cubicBezTo>
                    <a:pt x="3544729" y="213836"/>
                    <a:pt x="3543776" y="215741"/>
                    <a:pt x="3543776" y="217646"/>
                  </a:cubicBezTo>
                  <a:cubicBezTo>
                    <a:pt x="3541871" y="210026"/>
                    <a:pt x="3539966" y="204311"/>
                    <a:pt x="3539014" y="200501"/>
                  </a:cubicBezTo>
                  <a:cubicBezTo>
                    <a:pt x="3540919" y="196691"/>
                    <a:pt x="3541871" y="194786"/>
                    <a:pt x="3543776" y="191929"/>
                  </a:cubicBezTo>
                  <a:close/>
                  <a:moveTo>
                    <a:pt x="3530441" y="217646"/>
                  </a:moveTo>
                  <a:cubicBezTo>
                    <a:pt x="3533299" y="211931"/>
                    <a:pt x="3536156" y="206216"/>
                    <a:pt x="3539014" y="201454"/>
                  </a:cubicBezTo>
                  <a:cubicBezTo>
                    <a:pt x="3539014" y="205264"/>
                    <a:pt x="3539966" y="210979"/>
                    <a:pt x="3540919" y="217646"/>
                  </a:cubicBezTo>
                  <a:cubicBezTo>
                    <a:pt x="3540919" y="221456"/>
                    <a:pt x="3541871" y="226219"/>
                    <a:pt x="3542824" y="231934"/>
                  </a:cubicBezTo>
                  <a:cubicBezTo>
                    <a:pt x="3541871" y="234791"/>
                    <a:pt x="3541871" y="237649"/>
                    <a:pt x="3540919" y="240506"/>
                  </a:cubicBezTo>
                  <a:cubicBezTo>
                    <a:pt x="3537109" y="246221"/>
                    <a:pt x="3532346" y="252889"/>
                    <a:pt x="3528536" y="259556"/>
                  </a:cubicBezTo>
                  <a:cubicBezTo>
                    <a:pt x="3528536" y="258604"/>
                    <a:pt x="3528536" y="257651"/>
                    <a:pt x="3528536" y="257651"/>
                  </a:cubicBezTo>
                  <a:cubicBezTo>
                    <a:pt x="3528536" y="251936"/>
                    <a:pt x="3528536" y="246221"/>
                    <a:pt x="3527584" y="240506"/>
                  </a:cubicBezTo>
                  <a:cubicBezTo>
                    <a:pt x="3527584" y="236696"/>
                    <a:pt x="3526631" y="232886"/>
                    <a:pt x="3526631" y="229076"/>
                  </a:cubicBezTo>
                  <a:cubicBezTo>
                    <a:pt x="3527584" y="224314"/>
                    <a:pt x="3528536" y="220504"/>
                    <a:pt x="3530441" y="217646"/>
                  </a:cubicBezTo>
                  <a:close/>
                  <a:moveTo>
                    <a:pt x="3490436" y="321469"/>
                  </a:moveTo>
                  <a:cubicBezTo>
                    <a:pt x="3490436" y="320516"/>
                    <a:pt x="3490436" y="318611"/>
                    <a:pt x="3490436" y="317659"/>
                  </a:cubicBezTo>
                  <a:cubicBezTo>
                    <a:pt x="3490436" y="318611"/>
                    <a:pt x="3491389" y="319564"/>
                    <a:pt x="3491389" y="319564"/>
                  </a:cubicBezTo>
                  <a:cubicBezTo>
                    <a:pt x="3491389" y="320516"/>
                    <a:pt x="3491389" y="320516"/>
                    <a:pt x="3490436" y="321469"/>
                  </a:cubicBezTo>
                  <a:close/>
                  <a:moveTo>
                    <a:pt x="3514249" y="250984"/>
                  </a:moveTo>
                  <a:cubicBezTo>
                    <a:pt x="3515201" y="249079"/>
                    <a:pt x="3516154" y="247174"/>
                    <a:pt x="3516154" y="246221"/>
                  </a:cubicBezTo>
                  <a:cubicBezTo>
                    <a:pt x="3516154" y="250031"/>
                    <a:pt x="3516154" y="253841"/>
                    <a:pt x="3515201" y="257651"/>
                  </a:cubicBezTo>
                  <a:cubicBezTo>
                    <a:pt x="3515201" y="261461"/>
                    <a:pt x="3514249" y="266224"/>
                    <a:pt x="3514249" y="270986"/>
                  </a:cubicBezTo>
                  <a:cubicBezTo>
                    <a:pt x="3513296" y="267176"/>
                    <a:pt x="3511391" y="263366"/>
                    <a:pt x="3509486" y="259556"/>
                  </a:cubicBezTo>
                  <a:cubicBezTo>
                    <a:pt x="3512344" y="255746"/>
                    <a:pt x="3513296" y="252889"/>
                    <a:pt x="3514249" y="250984"/>
                  </a:cubicBezTo>
                  <a:close/>
                  <a:moveTo>
                    <a:pt x="3504724" y="271939"/>
                  </a:moveTo>
                  <a:cubicBezTo>
                    <a:pt x="3504724" y="272891"/>
                    <a:pt x="3505676" y="273844"/>
                    <a:pt x="3505676" y="274796"/>
                  </a:cubicBezTo>
                  <a:cubicBezTo>
                    <a:pt x="3506629" y="279559"/>
                    <a:pt x="3508534" y="283369"/>
                    <a:pt x="3509486" y="288131"/>
                  </a:cubicBezTo>
                  <a:cubicBezTo>
                    <a:pt x="3508534" y="290036"/>
                    <a:pt x="3507581" y="291941"/>
                    <a:pt x="3505676" y="293846"/>
                  </a:cubicBezTo>
                  <a:cubicBezTo>
                    <a:pt x="3505676" y="290036"/>
                    <a:pt x="3504724" y="286226"/>
                    <a:pt x="3504724" y="282416"/>
                  </a:cubicBezTo>
                  <a:cubicBezTo>
                    <a:pt x="3504724" y="279559"/>
                    <a:pt x="3504724" y="275749"/>
                    <a:pt x="3504724" y="271939"/>
                  </a:cubicBezTo>
                  <a:cubicBezTo>
                    <a:pt x="3504724" y="272891"/>
                    <a:pt x="3504724" y="272891"/>
                    <a:pt x="3504724" y="271939"/>
                  </a:cubicBezTo>
                  <a:close/>
                  <a:moveTo>
                    <a:pt x="3501866" y="398621"/>
                  </a:moveTo>
                  <a:cubicBezTo>
                    <a:pt x="3499961" y="389096"/>
                    <a:pt x="3497104" y="380524"/>
                    <a:pt x="3495199" y="371951"/>
                  </a:cubicBezTo>
                  <a:cubicBezTo>
                    <a:pt x="3495199" y="370999"/>
                    <a:pt x="3494246" y="370046"/>
                    <a:pt x="3494246" y="369094"/>
                  </a:cubicBezTo>
                  <a:cubicBezTo>
                    <a:pt x="3496151" y="365284"/>
                    <a:pt x="3498056" y="361474"/>
                    <a:pt x="3499961" y="357664"/>
                  </a:cubicBezTo>
                  <a:cubicBezTo>
                    <a:pt x="3500914" y="370999"/>
                    <a:pt x="3500914" y="384334"/>
                    <a:pt x="3501866" y="398621"/>
                  </a:cubicBezTo>
                  <a:close/>
                  <a:moveTo>
                    <a:pt x="3496151" y="290036"/>
                  </a:moveTo>
                  <a:cubicBezTo>
                    <a:pt x="3497104" y="288131"/>
                    <a:pt x="3498056" y="286226"/>
                    <a:pt x="3499009" y="284321"/>
                  </a:cubicBezTo>
                  <a:cubicBezTo>
                    <a:pt x="3499009" y="288131"/>
                    <a:pt x="3499009" y="291941"/>
                    <a:pt x="3499009" y="295751"/>
                  </a:cubicBezTo>
                  <a:cubicBezTo>
                    <a:pt x="3498056" y="293846"/>
                    <a:pt x="3497104" y="291941"/>
                    <a:pt x="3496151" y="290036"/>
                  </a:cubicBezTo>
                  <a:close/>
                  <a:moveTo>
                    <a:pt x="3496151" y="252889"/>
                  </a:moveTo>
                  <a:cubicBezTo>
                    <a:pt x="3496151" y="250984"/>
                    <a:pt x="3496151" y="249079"/>
                    <a:pt x="3496151" y="247174"/>
                  </a:cubicBezTo>
                  <a:cubicBezTo>
                    <a:pt x="3497104" y="250031"/>
                    <a:pt x="3498056" y="252889"/>
                    <a:pt x="3499009" y="254794"/>
                  </a:cubicBezTo>
                  <a:cubicBezTo>
                    <a:pt x="3498056" y="256699"/>
                    <a:pt x="3496151" y="258604"/>
                    <a:pt x="3495199" y="261461"/>
                  </a:cubicBezTo>
                  <a:cubicBezTo>
                    <a:pt x="3495199" y="258604"/>
                    <a:pt x="3496151" y="255746"/>
                    <a:pt x="3496151" y="252889"/>
                  </a:cubicBezTo>
                  <a:close/>
                  <a:moveTo>
                    <a:pt x="3481864" y="205264"/>
                  </a:moveTo>
                  <a:cubicBezTo>
                    <a:pt x="3484721" y="212884"/>
                    <a:pt x="3488531" y="220504"/>
                    <a:pt x="3491389" y="230029"/>
                  </a:cubicBezTo>
                  <a:cubicBezTo>
                    <a:pt x="3492341" y="233839"/>
                    <a:pt x="3494246" y="238601"/>
                    <a:pt x="3495199" y="243364"/>
                  </a:cubicBezTo>
                  <a:cubicBezTo>
                    <a:pt x="3494246" y="245269"/>
                    <a:pt x="3493294" y="248126"/>
                    <a:pt x="3492341" y="251936"/>
                  </a:cubicBezTo>
                  <a:cubicBezTo>
                    <a:pt x="3491389" y="256699"/>
                    <a:pt x="3489484" y="261461"/>
                    <a:pt x="3487579" y="268129"/>
                  </a:cubicBezTo>
                  <a:cubicBezTo>
                    <a:pt x="3487579" y="269081"/>
                    <a:pt x="3487579" y="269081"/>
                    <a:pt x="3486626" y="270034"/>
                  </a:cubicBezTo>
                  <a:cubicBezTo>
                    <a:pt x="3484721" y="265271"/>
                    <a:pt x="3481864" y="260509"/>
                    <a:pt x="3479959" y="255746"/>
                  </a:cubicBezTo>
                  <a:cubicBezTo>
                    <a:pt x="3479959" y="245269"/>
                    <a:pt x="3479959" y="235744"/>
                    <a:pt x="3479959" y="228124"/>
                  </a:cubicBezTo>
                  <a:cubicBezTo>
                    <a:pt x="3479959" y="221456"/>
                    <a:pt x="3479959" y="216694"/>
                    <a:pt x="3479959" y="213836"/>
                  </a:cubicBezTo>
                  <a:cubicBezTo>
                    <a:pt x="3480911" y="211931"/>
                    <a:pt x="3480911" y="208121"/>
                    <a:pt x="3481864" y="205264"/>
                  </a:cubicBezTo>
                  <a:close/>
                  <a:moveTo>
                    <a:pt x="3473291" y="241459"/>
                  </a:moveTo>
                  <a:cubicBezTo>
                    <a:pt x="3474244" y="239554"/>
                    <a:pt x="3474244" y="236696"/>
                    <a:pt x="3475196" y="234791"/>
                  </a:cubicBezTo>
                  <a:cubicBezTo>
                    <a:pt x="3474244" y="236696"/>
                    <a:pt x="3474244" y="239554"/>
                    <a:pt x="3473291" y="241459"/>
                  </a:cubicBezTo>
                  <a:cubicBezTo>
                    <a:pt x="3473291" y="242411"/>
                    <a:pt x="3473291" y="241459"/>
                    <a:pt x="3473291" y="241459"/>
                  </a:cubicBezTo>
                  <a:cubicBezTo>
                    <a:pt x="3473291" y="241459"/>
                    <a:pt x="3473291" y="241459"/>
                    <a:pt x="3473291" y="241459"/>
                  </a:cubicBezTo>
                  <a:close/>
                  <a:moveTo>
                    <a:pt x="3468529" y="260509"/>
                  </a:moveTo>
                  <a:cubicBezTo>
                    <a:pt x="3468529" y="261461"/>
                    <a:pt x="3469481" y="262414"/>
                    <a:pt x="3469481" y="263366"/>
                  </a:cubicBezTo>
                  <a:cubicBezTo>
                    <a:pt x="3469481" y="266224"/>
                    <a:pt x="3468529" y="268129"/>
                    <a:pt x="3468529" y="270986"/>
                  </a:cubicBezTo>
                  <a:cubicBezTo>
                    <a:pt x="3467576" y="279559"/>
                    <a:pt x="3466624" y="290036"/>
                    <a:pt x="3465671" y="300514"/>
                  </a:cubicBezTo>
                  <a:cubicBezTo>
                    <a:pt x="3464719" y="306229"/>
                    <a:pt x="3464719" y="311944"/>
                    <a:pt x="3464719" y="318611"/>
                  </a:cubicBezTo>
                  <a:cubicBezTo>
                    <a:pt x="3464719" y="319564"/>
                    <a:pt x="3463766" y="320516"/>
                    <a:pt x="3463766" y="321469"/>
                  </a:cubicBezTo>
                  <a:cubicBezTo>
                    <a:pt x="3462814" y="316706"/>
                    <a:pt x="3460909" y="311944"/>
                    <a:pt x="3459956" y="307181"/>
                  </a:cubicBezTo>
                  <a:cubicBezTo>
                    <a:pt x="3459956" y="307181"/>
                    <a:pt x="3459956" y="306229"/>
                    <a:pt x="3459956" y="306229"/>
                  </a:cubicBezTo>
                  <a:cubicBezTo>
                    <a:pt x="3459956" y="304324"/>
                    <a:pt x="3460909" y="302419"/>
                    <a:pt x="3460909" y="300514"/>
                  </a:cubicBezTo>
                  <a:cubicBezTo>
                    <a:pt x="3463766" y="287179"/>
                    <a:pt x="3466624" y="273844"/>
                    <a:pt x="3468529" y="260509"/>
                  </a:cubicBezTo>
                  <a:close/>
                  <a:moveTo>
                    <a:pt x="3451384" y="237649"/>
                  </a:moveTo>
                  <a:cubicBezTo>
                    <a:pt x="3451384" y="231934"/>
                    <a:pt x="3451384" y="227171"/>
                    <a:pt x="3451384" y="221456"/>
                  </a:cubicBezTo>
                  <a:cubicBezTo>
                    <a:pt x="3451384" y="221456"/>
                    <a:pt x="3451384" y="221456"/>
                    <a:pt x="3451384" y="222409"/>
                  </a:cubicBezTo>
                  <a:cubicBezTo>
                    <a:pt x="3453289" y="227171"/>
                    <a:pt x="3456146" y="231934"/>
                    <a:pt x="3458051" y="237649"/>
                  </a:cubicBezTo>
                  <a:cubicBezTo>
                    <a:pt x="3458051" y="237649"/>
                    <a:pt x="3458051" y="238601"/>
                    <a:pt x="3458051" y="238601"/>
                  </a:cubicBezTo>
                  <a:cubicBezTo>
                    <a:pt x="3455194" y="248126"/>
                    <a:pt x="3452336" y="257651"/>
                    <a:pt x="3450431" y="267176"/>
                  </a:cubicBezTo>
                  <a:cubicBezTo>
                    <a:pt x="3450431" y="267176"/>
                    <a:pt x="3450431" y="267176"/>
                    <a:pt x="3450431" y="267176"/>
                  </a:cubicBezTo>
                  <a:cubicBezTo>
                    <a:pt x="3451384" y="256699"/>
                    <a:pt x="3451384" y="247174"/>
                    <a:pt x="3451384" y="237649"/>
                  </a:cubicBezTo>
                  <a:close/>
                  <a:moveTo>
                    <a:pt x="3405664" y="273844"/>
                  </a:moveTo>
                  <a:cubicBezTo>
                    <a:pt x="3406616" y="268129"/>
                    <a:pt x="3406616" y="263366"/>
                    <a:pt x="3406616" y="258604"/>
                  </a:cubicBezTo>
                  <a:cubicBezTo>
                    <a:pt x="3406616" y="253841"/>
                    <a:pt x="3406616" y="249079"/>
                    <a:pt x="3406616" y="245269"/>
                  </a:cubicBezTo>
                  <a:cubicBezTo>
                    <a:pt x="3406616" y="247174"/>
                    <a:pt x="3407569" y="251936"/>
                    <a:pt x="3409474" y="259556"/>
                  </a:cubicBezTo>
                  <a:cubicBezTo>
                    <a:pt x="3409474" y="264319"/>
                    <a:pt x="3407569" y="269081"/>
                    <a:pt x="3405664" y="273844"/>
                  </a:cubicBezTo>
                  <a:close/>
                  <a:moveTo>
                    <a:pt x="3416141" y="335756"/>
                  </a:moveTo>
                  <a:cubicBezTo>
                    <a:pt x="3416141" y="341471"/>
                    <a:pt x="3416141" y="347186"/>
                    <a:pt x="3416141" y="353854"/>
                  </a:cubicBezTo>
                  <a:cubicBezTo>
                    <a:pt x="3416141" y="351949"/>
                    <a:pt x="3415189" y="350044"/>
                    <a:pt x="3415189" y="348139"/>
                  </a:cubicBezTo>
                  <a:cubicBezTo>
                    <a:pt x="3414236" y="340519"/>
                    <a:pt x="3414236" y="333851"/>
                    <a:pt x="3413284" y="328136"/>
                  </a:cubicBezTo>
                  <a:cubicBezTo>
                    <a:pt x="3413284" y="328136"/>
                    <a:pt x="3413284" y="328136"/>
                    <a:pt x="3413284" y="328136"/>
                  </a:cubicBezTo>
                  <a:cubicBezTo>
                    <a:pt x="3414236" y="325279"/>
                    <a:pt x="3415189" y="323374"/>
                    <a:pt x="3417094" y="320516"/>
                  </a:cubicBezTo>
                  <a:cubicBezTo>
                    <a:pt x="3417094" y="324326"/>
                    <a:pt x="3417094" y="329089"/>
                    <a:pt x="3416141" y="335756"/>
                  </a:cubicBezTo>
                  <a:close/>
                  <a:moveTo>
                    <a:pt x="3421856" y="320516"/>
                  </a:moveTo>
                  <a:cubicBezTo>
                    <a:pt x="3420904" y="324326"/>
                    <a:pt x="3420904" y="329089"/>
                    <a:pt x="3419951" y="332899"/>
                  </a:cubicBezTo>
                  <a:cubicBezTo>
                    <a:pt x="3418999" y="326231"/>
                    <a:pt x="3418999" y="320516"/>
                    <a:pt x="3418046" y="316706"/>
                  </a:cubicBezTo>
                  <a:cubicBezTo>
                    <a:pt x="3418999" y="314801"/>
                    <a:pt x="3419951" y="312896"/>
                    <a:pt x="3420904" y="310991"/>
                  </a:cubicBezTo>
                  <a:cubicBezTo>
                    <a:pt x="3420904" y="310039"/>
                    <a:pt x="3421856" y="309086"/>
                    <a:pt x="3421856" y="308134"/>
                  </a:cubicBezTo>
                  <a:cubicBezTo>
                    <a:pt x="3421856" y="310039"/>
                    <a:pt x="3422809" y="310991"/>
                    <a:pt x="3422809" y="312896"/>
                  </a:cubicBezTo>
                  <a:cubicBezTo>
                    <a:pt x="3422809" y="314801"/>
                    <a:pt x="3422809" y="317659"/>
                    <a:pt x="3421856" y="320516"/>
                  </a:cubicBezTo>
                  <a:close/>
                  <a:moveTo>
                    <a:pt x="3410426" y="139541"/>
                  </a:moveTo>
                  <a:cubicBezTo>
                    <a:pt x="3413284" y="145256"/>
                    <a:pt x="3417094" y="151924"/>
                    <a:pt x="3421856" y="161449"/>
                  </a:cubicBezTo>
                  <a:cubicBezTo>
                    <a:pt x="3424714" y="167164"/>
                    <a:pt x="3428524" y="173831"/>
                    <a:pt x="3433286" y="181451"/>
                  </a:cubicBezTo>
                  <a:cubicBezTo>
                    <a:pt x="3431381" y="187166"/>
                    <a:pt x="3430429" y="192881"/>
                    <a:pt x="3428524" y="198596"/>
                  </a:cubicBezTo>
                  <a:cubicBezTo>
                    <a:pt x="3427571" y="202406"/>
                    <a:pt x="3426619" y="206216"/>
                    <a:pt x="3425666" y="210026"/>
                  </a:cubicBezTo>
                  <a:cubicBezTo>
                    <a:pt x="3424714" y="205264"/>
                    <a:pt x="3423761" y="200501"/>
                    <a:pt x="3422809" y="195739"/>
                  </a:cubicBezTo>
                  <a:cubicBezTo>
                    <a:pt x="3419951" y="183356"/>
                    <a:pt x="3417094" y="171926"/>
                    <a:pt x="3415189" y="163354"/>
                  </a:cubicBezTo>
                  <a:cubicBezTo>
                    <a:pt x="3413284" y="154781"/>
                    <a:pt x="3411379" y="148114"/>
                    <a:pt x="3410426" y="143351"/>
                  </a:cubicBezTo>
                  <a:cubicBezTo>
                    <a:pt x="3409474" y="141446"/>
                    <a:pt x="3410426" y="140494"/>
                    <a:pt x="3410426" y="139541"/>
                  </a:cubicBezTo>
                  <a:close/>
                  <a:moveTo>
                    <a:pt x="3408521" y="136684"/>
                  </a:move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lose/>
                  <a:moveTo>
                    <a:pt x="3395186" y="266224"/>
                  </a:moveTo>
                  <a:cubicBezTo>
                    <a:pt x="3396139" y="251936"/>
                    <a:pt x="3396139" y="239554"/>
                    <a:pt x="3396139" y="227171"/>
                  </a:cubicBezTo>
                  <a:cubicBezTo>
                    <a:pt x="3396139" y="222409"/>
                    <a:pt x="3396139" y="217646"/>
                    <a:pt x="3396139" y="212884"/>
                  </a:cubicBezTo>
                  <a:cubicBezTo>
                    <a:pt x="3397091" y="210026"/>
                    <a:pt x="3398044" y="207169"/>
                    <a:pt x="3398996" y="204311"/>
                  </a:cubicBezTo>
                  <a:cubicBezTo>
                    <a:pt x="3398044" y="206216"/>
                    <a:pt x="3397091" y="208121"/>
                    <a:pt x="3396139" y="210026"/>
                  </a:cubicBezTo>
                  <a:cubicBezTo>
                    <a:pt x="3396139" y="207169"/>
                    <a:pt x="3396139" y="204311"/>
                    <a:pt x="3396139" y="202406"/>
                  </a:cubicBezTo>
                  <a:cubicBezTo>
                    <a:pt x="3397091" y="199549"/>
                    <a:pt x="3397091" y="197644"/>
                    <a:pt x="3398044" y="194786"/>
                  </a:cubicBezTo>
                  <a:cubicBezTo>
                    <a:pt x="3401854" y="178594"/>
                    <a:pt x="3405664" y="162401"/>
                    <a:pt x="3408521" y="145256"/>
                  </a:cubicBezTo>
                  <a:cubicBezTo>
                    <a:pt x="3408521" y="150019"/>
                    <a:pt x="3409474" y="155734"/>
                    <a:pt x="3410426" y="162401"/>
                  </a:cubicBezTo>
                  <a:cubicBezTo>
                    <a:pt x="3411379" y="171926"/>
                    <a:pt x="3412331" y="182404"/>
                    <a:pt x="3414236" y="195739"/>
                  </a:cubicBezTo>
                  <a:cubicBezTo>
                    <a:pt x="3415189" y="202406"/>
                    <a:pt x="3416141" y="209074"/>
                    <a:pt x="3417094" y="215741"/>
                  </a:cubicBezTo>
                  <a:cubicBezTo>
                    <a:pt x="3418046" y="220504"/>
                    <a:pt x="3418999" y="224314"/>
                    <a:pt x="3419951" y="229076"/>
                  </a:cubicBezTo>
                  <a:cubicBezTo>
                    <a:pt x="3418999" y="230981"/>
                    <a:pt x="3418999" y="232886"/>
                    <a:pt x="3418046" y="233839"/>
                  </a:cubicBezTo>
                  <a:cubicBezTo>
                    <a:pt x="3416141" y="240506"/>
                    <a:pt x="3414236" y="247174"/>
                    <a:pt x="3411379" y="253841"/>
                  </a:cubicBezTo>
                  <a:cubicBezTo>
                    <a:pt x="3408521" y="248126"/>
                    <a:pt x="3407569" y="245269"/>
                    <a:pt x="3407569" y="244316"/>
                  </a:cubicBezTo>
                  <a:cubicBezTo>
                    <a:pt x="3407569" y="242411"/>
                    <a:pt x="3407569" y="241459"/>
                    <a:pt x="3407569" y="239554"/>
                  </a:cubicBezTo>
                  <a:cubicBezTo>
                    <a:pt x="3407569" y="230029"/>
                    <a:pt x="3407569" y="224314"/>
                    <a:pt x="3407569" y="224314"/>
                  </a:cubicBezTo>
                  <a:cubicBezTo>
                    <a:pt x="3407569" y="224314"/>
                    <a:pt x="3405664" y="230029"/>
                    <a:pt x="3403759" y="239554"/>
                  </a:cubicBezTo>
                  <a:cubicBezTo>
                    <a:pt x="3402806" y="244316"/>
                    <a:pt x="3400901" y="250031"/>
                    <a:pt x="3399949" y="256699"/>
                  </a:cubicBezTo>
                  <a:cubicBezTo>
                    <a:pt x="3398996" y="262414"/>
                    <a:pt x="3397091" y="269081"/>
                    <a:pt x="3395186" y="275749"/>
                  </a:cubicBezTo>
                  <a:cubicBezTo>
                    <a:pt x="3395186" y="273844"/>
                    <a:pt x="3395186" y="270034"/>
                    <a:pt x="3395186" y="266224"/>
                  </a:cubicBezTo>
                  <a:close/>
                  <a:moveTo>
                    <a:pt x="3363754" y="252889"/>
                  </a:moveTo>
                  <a:cubicBezTo>
                    <a:pt x="3364706" y="256699"/>
                    <a:pt x="3365659" y="260509"/>
                    <a:pt x="3365659" y="264319"/>
                  </a:cubicBezTo>
                  <a:cubicBezTo>
                    <a:pt x="3364706" y="266224"/>
                    <a:pt x="3363754" y="267176"/>
                    <a:pt x="3363754" y="269081"/>
                  </a:cubicBezTo>
                  <a:cubicBezTo>
                    <a:pt x="3363754" y="262414"/>
                    <a:pt x="3363754" y="257651"/>
                    <a:pt x="3363754" y="252889"/>
                  </a:cubicBezTo>
                  <a:close/>
                  <a:moveTo>
                    <a:pt x="3321844" y="351949"/>
                  </a:moveTo>
                  <a:cubicBezTo>
                    <a:pt x="3321844" y="349091"/>
                    <a:pt x="3322796" y="345281"/>
                    <a:pt x="3322796" y="342424"/>
                  </a:cubicBezTo>
                  <a:cubicBezTo>
                    <a:pt x="3322796" y="344329"/>
                    <a:pt x="3323749" y="346234"/>
                    <a:pt x="3323749" y="347186"/>
                  </a:cubicBezTo>
                  <a:cubicBezTo>
                    <a:pt x="3323749" y="349091"/>
                    <a:pt x="3322796" y="350044"/>
                    <a:pt x="3321844" y="351949"/>
                  </a:cubicBezTo>
                  <a:close/>
                  <a:moveTo>
                    <a:pt x="3340894" y="273844"/>
                  </a:moveTo>
                  <a:cubicBezTo>
                    <a:pt x="3342799" y="282416"/>
                    <a:pt x="3345656" y="290036"/>
                    <a:pt x="3347561" y="298609"/>
                  </a:cubicBezTo>
                  <a:cubicBezTo>
                    <a:pt x="3346609" y="300514"/>
                    <a:pt x="3345656" y="302419"/>
                    <a:pt x="3344704" y="304324"/>
                  </a:cubicBezTo>
                  <a:cubicBezTo>
                    <a:pt x="3342799" y="299561"/>
                    <a:pt x="3340894" y="295751"/>
                    <a:pt x="3338989" y="290989"/>
                  </a:cubicBezTo>
                  <a:cubicBezTo>
                    <a:pt x="3338036" y="276701"/>
                    <a:pt x="3336131" y="263366"/>
                    <a:pt x="3335179" y="251936"/>
                  </a:cubicBezTo>
                  <a:cubicBezTo>
                    <a:pt x="3337084" y="259556"/>
                    <a:pt x="3338989" y="266224"/>
                    <a:pt x="3340894" y="273844"/>
                  </a:cubicBezTo>
                  <a:close/>
                  <a:moveTo>
                    <a:pt x="3330416" y="376714"/>
                  </a:moveTo>
                  <a:cubicBezTo>
                    <a:pt x="3330416" y="377666"/>
                    <a:pt x="3330416" y="378619"/>
                    <a:pt x="3331369" y="379571"/>
                  </a:cubicBezTo>
                  <a:cubicBezTo>
                    <a:pt x="3330416" y="380524"/>
                    <a:pt x="3330416" y="382429"/>
                    <a:pt x="3329464" y="384334"/>
                  </a:cubicBezTo>
                  <a:cubicBezTo>
                    <a:pt x="3329464" y="383381"/>
                    <a:pt x="3328511" y="382429"/>
                    <a:pt x="3328511" y="381476"/>
                  </a:cubicBezTo>
                  <a:cubicBezTo>
                    <a:pt x="3328511" y="379571"/>
                    <a:pt x="3329464" y="378619"/>
                    <a:pt x="3330416" y="376714"/>
                  </a:cubicBezTo>
                  <a:close/>
                  <a:moveTo>
                    <a:pt x="3329464" y="202406"/>
                  </a:moveTo>
                  <a:cubicBezTo>
                    <a:pt x="3329464" y="203359"/>
                    <a:pt x="3329464" y="205264"/>
                    <a:pt x="3329464" y="207169"/>
                  </a:cubicBezTo>
                  <a:cubicBezTo>
                    <a:pt x="3329464" y="206216"/>
                    <a:pt x="3329464" y="206216"/>
                    <a:pt x="3328511" y="205264"/>
                  </a:cubicBezTo>
                  <a:cubicBezTo>
                    <a:pt x="3329464" y="204311"/>
                    <a:pt x="3329464" y="203359"/>
                    <a:pt x="3329464" y="202406"/>
                  </a:cubicBezTo>
                  <a:close/>
                  <a:moveTo>
                    <a:pt x="3326606" y="302419"/>
                  </a:moveTo>
                  <a:cubicBezTo>
                    <a:pt x="3327559" y="305276"/>
                    <a:pt x="3328511" y="307181"/>
                    <a:pt x="3329464" y="310039"/>
                  </a:cubicBezTo>
                  <a:cubicBezTo>
                    <a:pt x="3329464" y="310991"/>
                    <a:pt x="3329464" y="310991"/>
                    <a:pt x="3329464" y="311944"/>
                  </a:cubicBezTo>
                  <a:cubicBezTo>
                    <a:pt x="3328511" y="310039"/>
                    <a:pt x="3327559" y="308134"/>
                    <a:pt x="3326606" y="306229"/>
                  </a:cubicBezTo>
                  <a:cubicBezTo>
                    <a:pt x="3326606" y="304324"/>
                    <a:pt x="3326606" y="303371"/>
                    <a:pt x="3326606" y="302419"/>
                  </a:cubicBezTo>
                  <a:close/>
                  <a:moveTo>
                    <a:pt x="3323749" y="227171"/>
                  </a:moveTo>
                  <a:cubicBezTo>
                    <a:pt x="3324701" y="224314"/>
                    <a:pt x="3324701" y="221456"/>
                    <a:pt x="3325654" y="219551"/>
                  </a:cubicBezTo>
                  <a:cubicBezTo>
                    <a:pt x="3325654" y="220504"/>
                    <a:pt x="3325654" y="220504"/>
                    <a:pt x="3325654" y="221456"/>
                  </a:cubicBezTo>
                  <a:cubicBezTo>
                    <a:pt x="3322796" y="232886"/>
                    <a:pt x="3320891" y="244316"/>
                    <a:pt x="3318034" y="256699"/>
                  </a:cubicBezTo>
                  <a:cubicBezTo>
                    <a:pt x="3318034" y="256699"/>
                    <a:pt x="3318034" y="255746"/>
                    <a:pt x="3317081" y="255746"/>
                  </a:cubicBezTo>
                  <a:cubicBezTo>
                    <a:pt x="3319939" y="245269"/>
                    <a:pt x="3321844" y="235744"/>
                    <a:pt x="3323749" y="227171"/>
                  </a:cubicBezTo>
                  <a:close/>
                  <a:moveTo>
                    <a:pt x="3315176" y="269081"/>
                  </a:moveTo>
                  <a:cubicBezTo>
                    <a:pt x="3315176" y="270034"/>
                    <a:pt x="3316129" y="270986"/>
                    <a:pt x="3316129" y="270986"/>
                  </a:cubicBezTo>
                  <a:cubicBezTo>
                    <a:pt x="3315176" y="274796"/>
                    <a:pt x="3315176" y="278606"/>
                    <a:pt x="3314224" y="282416"/>
                  </a:cubicBezTo>
                  <a:cubicBezTo>
                    <a:pt x="3314224" y="281464"/>
                    <a:pt x="3313271" y="280511"/>
                    <a:pt x="3313271" y="280511"/>
                  </a:cubicBezTo>
                  <a:cubicBezTo>
                    <a:pt x="3313271" y="276701"/>
                    <a:pt x="3314224" y="272891"/>
                    <a:pt x="3315176" y="269081"/>
                  </a:cubicBezTo>
                  <a:close/>
                  <a:moveTo>
                    <a:pt x="3305651" y="310991"/>
                  </a:moveTo>
                  <a:cubicBezTo>
                    <a:pt x="3306604" y="307181"/>
                    <a:pt x="3307556" y="302419"/>
                    <a:pt x="3308509" y="298609"/>
                  </a:cubicBezTo>
                  <a:cubicBezTo>
                    <a:pt x="3309461" y="299561"/>
                    <a:pt x="3309461" y="301466"/>
                    <a:pt x="3310414" y="302419"/>
                  </a:cubicBezTo>
                  <a:cubicBezTo>
                    <a:pt x="3309461" y="308134"/>
                    <a:pt x="3308509" y="314801"/>
                    <a:pt x="3307556" y="320516"/>
                  </a:cubicBezTo>
                  <a:cubicBezTo>
                    <a:pt x="3306604" y="318611"/>
                    <a:pt x="3305651" y="315754"/>
                    <a:pt x="3304699" y="313849"/>
                  </a:cubicBezTo>
                  <a:cubicBezTo>
                    <a:pt x="3305651" y="313849"/>
                    <a:pt x="3305651" y="312896"/>
                    <a:pt x="3305651" y="310991"/>
                  </a:cubicBezTo>
                  <a:close/>
                  <a:moveTo>
                    <a:pt x="3302794" y="327184"/>
                  </a:moveTo>
                  <a:cubicBezTo>
                    <a:pt x="3303746" y="330041"/>
                    <a:pt x="3303746" y="332899"/>
                    <a:pt x="3304699" y="335756"/>
                  </a:cubicBezTo>
                  <a:cubicBezTo>
                    <a:pt x="3303746" y="339566"/>
                    <a:pt x="3302794" y="344329"/>
                    <a:pt x="3300889" y="349091"/>
                  </a:cubicBezTo>
                  <a:cubicBezTo>
                    <a:pt x="3299936" y="350996"/>
                    <a:pt x="3299936" y="353854"/>
                    <a:pt x="3298984" y="355759"/>
                  </a:cubicBezTo>
                  <a:cubicBezTo>
                    <a:pt x="3298031" y="354806"/>
                    <a:pt x="3298031" y="352901"/>
                    <a:pt x="3297079" y="351949"/>
                  </a:cubicBezTo>
                  <a:cubicBezTo>
                    <a:pt x="3298984" y="343376"/>
                    <a:pt x="3300889" y="334804"/>
                    <a:pt x="3302794" y="327184"/>
                  </a:cubicBezTo>
                  <a:close/>
                  <a:moveTo>
                    <a:pt x="3279934" y="297656"/>
                  </a:moveTo>
                  <a:cubicBezTo>
                    <a:pt x="3279934" y="294799"/>
                    <a:pt x="3279934" y="291941"/>
                    <a:pt x="3280886" y="289084"/>
                  </a:cubicBezTo>
                  <a:cubicBezTo>
                    <a:pt x="3281839" y="280511"/>
                    <a:pt x="3282791" y="271939"/>
                    <a:pt x="3283744" y="263366"/>
                  </a:cubicBezTo>
                  <a:cubicBezTo>
                    <a:pt x="3283744" y="259556"/>
                    <a:pt x="3284696" y="255746"/>
                    <a:pt x="3284696" y="252889"/>
                  </a:cubicBezTo>
                  <a:cubicBezTo>
                    <a:pt x="3287554" y="258604"/>
                    <a:pt x="3290411" y="264319"/>
                    <a:pt x="3293269" y="270034"/>
                  </a:cubicBezTo>
                  <a:cubicBezTo>
                    <a:pt x="3292316" y="272891"/>
                    <a:pt x="3292316" y="274796"/>
                    <a:pt x="3291364" y="277654"/>
                  </a:cubicBezTo>
                  <a:cubicBezTo>
                    <a:pt x="3291364" y="279559"/>
                    <a:pt x="3290411" y="281464"/>
                    <a:pt x="3290411" y="283369"/>
                  </a:cubicBezTo>
                  <a:cubicBezTo>
                    <a:pt x="3289459" y="271939"/>
                    <a:pt x="3289459" y="264319"/>
                    <a:pt x="3289459" y="264319"/>
                  </a:cubicBezTo>
                  <a:cubicBezTo>
                    <a:pt x="3289459" y="264319"/>
                    <a:pt x="3285649" y="285274"/>
                    <a:pt x="3281839" y="317659"/>
                  </a:cubicBezTo>
                  <a:cubicBezTo>
                    <a:pt x="3281839" y="317659"/>
                    <a:pt x="3280886" y="317659"/>
                    <a:pt x="3280886" y="317659"/>
                  </a:cubicBezTo>
                  <a:cubicBezTo>
                    <a:pt x="3280886" y="317659"/>
                    <a:pt x="3280886" y="316706"/>
                    <a:pt x="3280886" y="316706"/>
                  </a:cubicBezTo>
                  <a:cubicBezTo>
                    <a:pt x="3280886" y="316706"/>
                    <a:pt x="3280886" y="315754"/>
                    <a:pt x="3279934" y="315754"/>
                  </a:cubicBezTo>
                  <a:cubicBezTo>
                    <a:pt x="3279934" y="314801"/>
                    <a:pt x="3278981" y="314801"/>
                    <a:pt x="3278981" y="313849"/>
                  </a:cubicBezTo>
                  <a:cubicBezTo>
                    <a:pt x="3278981" y="308134"/>
                    <a:pt x="3279934" y="302419"/>
                    <a:pt x="3279934" y="297656"/>
                  </a:cubicBezTo>
                  <a:close/>
                  <a:moveTo>
                    <a:pt x="3263741" y="295751"/>
                  </a:moveTo>
                  <a:cubicBezTo>
                    <a:pt x="3263741" y="294799"/>
                    <a:pt x="3263741" y="293846"/>
                    <a:pt x="3263741" y="293846"/>
                  </a:cubicBezTo>
                  <a:cubicBezTo>
                    <a:pt x="3263741" y="293846"/>
                    <a:pt x="3263741" y="294799"/>
                    <a:pt x="3263741" y="295751"/>
                  </a:cubicBezTo>
                  <a:cubicBezTo>
                    <a:pt x="3264694" y="295751"/>
                    <a:pt x="3264694" y="295751"/>
                    <a:pt x="3264694" y="296704"/>
                  </a:cubicBezTo>
                  <a:cubicBezTo>
                    <a:pt x="3263741" y="299561"/>
                    <a:pt x="3262789" y="303371"/>
                    <a:pt x="3262789" y="306229"/>
                  </a:cubicBezTo>
                  <a:cubicBezTo>
                    <a:pt x="3262789" y="302419"/>
                    <a:pt x="3263741" y="298609"/>
                    <a:pt x="3263741" y="295751"/>
                  </a:cubicBezTo>
                  <a:close/>
                  <a:moveTo>
                    <a:pt x="3232309" y="381476"/>
                  </a:moveTo>
                  <a:cubicBezTo>
                    <a:pt x="3232309" y="372904"/>
                    <a:pt x="3232309" y="365284"/>
                    <a:pt x="3232309" y="357664"/>
                  </a:cubicBezTo>
                  <a:cubicBezTo>
                    <a:pt x="3232309" y="357664"/>
                    <a:pt x="3232309" y="358616"/>
                    <a:pt x="3232309" y="358616"/>
                  </a:cubicBezTo>
                  <a:cubicBezTo>
                    <a:pt x="3232309" y="359569"/>
                    <a:pt x="3232309" y="360521"/>
                    <a:pt x="3233261" y="360521"/>
                  </a:cubicBezTo>
                  <a:cubicBezTo>
                    <a:pt x="3233261" y="367189"/>
                    <a:pt x="3233261" y="373856"/>
                    <a:pt x="3232309" y="381476"/>
                  </a:cubicBezTo>
                  <a:close/>
                  <a:moveTo>
                    <a:pt x="3239929" y="327184"/>
                  </a:moveTo>
                  <a:cubicBezTo>
                    <a:pt x="3240881" y="330994"/>
                    <a:pt x="3240881" y="335756"/>
                    <a:pt x="3241834" y="339566"/>
                  </a:cubicBezTo>
                  <a:cubicBezTo>
                    <a:pt x="3240881" y="337661"/>
                    <a:pt x="3239929" y="335756"/>
                    <a:pt x="3239929" y="333851"/>
                  </a:cubicBezTo>
                  <a:cubicBezTo>
                    <a:pt x="3239929" y="331946"/>
                    <a:pt x="3239929" y="330994"/>
                    <a:pt x="3239929" y="329089"/>
                  </a:cubicBezTo>
                  <a:cubicBezTo>
                    <a:pt x="3238976" y="328136"/>
                    <a:pt x="3239929" y="328136"/>
                    <a:pt x="3239929" y="327184"/>
                  </a:cubicBezTo>
                  <a:close/>
                  <a:moveTo>
                    <a:pt x="3234214" y="318611"/>
                  </a:moveTo>
                  <a:cubicBezTo>
                    <a:pt x="3235166" y="315754"/>
                    <a:pt x="3236119" y="312896"/>
                    <a:pt x="3237071" y="310039"/>
                  </a:cubicBezTo>
                  <a:cubicBezTo>
                    <a:pt x="3237071" y="311944"/>
                    <a:pt x="3238024" y="313849"/>
                    <a:pt x="3238024" y="314801"/>
                  </a:cubicBezTo>
                  <a:cubicBezTo>
                    <a:pt x="3238024" y="315754"/>
                    <a:pt x="3238024" y="315754"/>
                    <a:pt x="3238024" y="316706"/>
                  </a:cubicBezTo>
                  <a:cubicBezTo>
                    <a:pt x="3238024" y="316706"/>
                    <a:pt x="3238024" y="317659"/>
                    <a:pt x="3237071" y="317659"/>
                  </a:cubicBezTo>
                  <a:cubicBezTo>
                    <a:pt x="3237071" y="314801"/>
                    <a:pt x="3236119" y="311944"/>
                    <a:pt x="3237071" y="311944"/>
                  </a:cubicBezTo>
                  <a:cubicBezTo>
                    <a:pt x="3238024" y="311944"/>
                    <a:pt x="3237071" y="314801"/>
                    <a:pt x="3236119" y="319564"/>
                  </a:cubicBezTo>
                  <a:cubicBezTo>
                    <a:pt x="3235166" y="320516"/>
                    <a:pt x="3235166" y="321469"/>
                    <a:pt x="3234214" y="322421"/>
                  </a:cubicBezTo>
                  <a:cubicBezTo>
                    <a:pt x="3234214" y="321469"/>
                    <a:pt x="3233261" y="320516"/>
                    <a:pt x="3233261" y="319564"/>
                  </a:cubicBezTo>
                  <a:cubicBezTo>
                    <a:pt x="3234214" y="319564"/>
                    <a:pt x="3234214" y="319564"/>
                    <a:pt x="3234214" y="318611"/>
                  </a:cubicBezTo>
                  <a:close/>
                  <a:moveTo>
                    <a:pt x="3233261" y="286226"/>
                  </a:moveTo>
                  <a:cubicBezTo>
                    <a:pt x="3233261" y="287179"/>
                    <a:pt x="3233261" y="287179"/>
                    <a:pt x="3233261" y="288131"/>
                  </a:cubicBezTo>
                  <a:cubicBezTo>
                    <a:pt x="3233261" y="289084"/>
                    <a:pt x="3232309" y="289084"/>
                    <a:pt x="3232309" y="290036"/>
                  </a:cubicBezTo>
                  <a:cubicBezTo>
                    <a:pt x="3232309" y="287179"/>
                    <a:pt x="3232309" y="285274"/>
                    <a:pt x="3232309" y="282416"/>
                  </a:cubicBezTo>
                  <a:cubicBezTo>
                    <a:pt x="3232309" y="284321"/>
                    <a:pt x="3233261" y="285274"/>
                    <a:pt x="3233261" y="286226"/>
                  </a:cubicBezTo>
                  <a:close/>
                  <a:moveTo>
                    <a:pt x="3222784" y="285274"/>
                  </a:moveTo>
                  <a:cubicBezTo>
                    <a:pt x="3222784" y="281464"/>
                    <a:pt x="3222784" y="277654"/>
                    <a:pt x="3223736" y="273844"/>
                  </a:cubicBezTo>
                  <a:cubicBezTo>
                    <a:pt x="3224689" y="271939"/>
                    <a:pt x="3224689" y="270034"/>
                    <a:pt x="3224689" y="270034"/>
                  </a:cubicBezTo>
                  <a:cubicBezTo>
                    <a:pt x="3224689" y="270034"/>
                    <a:pt x="3224689" y="270034"/>
                    <a:pt x="3224689" y="270986"/>
                  </a:cubicBezTo>
                  <a:cubicBezTo>
                    <a:pt x="3225641" y="265271"/>
                    <a:pt x="3226594" y="259556"/>
                    <a:pt x="3227546" y="253841"/>
                  </a:cubicBezTo>
                  <a:cubicBezTo>
                    <a:pt x="3227546" y="253841"/>
                    <a:pt x="3227546" y="253841"/>
                    <a:pt x="3227546" y="253841"/>
                  </a:cubicBezTo>
                  <a:cubicBezTo>
                    <a:pt x="3226594" y="264319"/>
                    <a:pt x="3225641" y="277654"/>
                    <a:pt x="3223736" y="292894"/>
                  </a:cubicBezTo>
                  <a:cubicBezTo>
                    <a:pt x="3223736" y="292894"/>
                    <a:pt x="3223736" y="291941"/>
                    <a:pt x="3222784" y="291941"/>
                  </a:cubicBezTo>
                  <a:cubicBezTo>
                    <a:pt x="3222784" y="291941"/>
                    <a:pt x="3222784" y="291941"/>
                    <a:pt x="3222784" y="290989"/>
                  </a:cubicBezTo>
                  <a:cubicBezTo>
                    <a:pt x="3221831" y="289084"/>
                    <a:pt x="3221831" y="287179"/>
                    <a:pt x="3222784" y="285274"/>
                  </a:cubicBezTo>
                  <a:close/>
                  <a:moveTo>
                    <a:pt x="3217069" y="207169"/>
                  </a:moveTo>
                  <a:cubicBezTo>
                    <a:pt x="3218021" y="210979"/>
                    <a:pt x="3218974" y="214789"/>
                    <a:pt x="3219926" y="219551"/>
                  </a:cubicBezTo>
                  <a:cubicBezTo>
                    <a:pt x="3218021" y="225266"/>
                    <a:pt x="3217069" y="231934"/>
                    <a:pt x="3215164" y="238601"/>
                  </a:cubicBezTo>
                  <a:cubicBezTo>
                    <a:pt x="3215164" y="226219"/>
                    <a:pt x="3217069" y="215741"/>
                    <a:pt x="3217069" y="207169"/>
                  </a:cubicBezTo>
                  <a:close/>
                  <a:moveTo>
                    <a:pt x="3191351" y="249079"/>
                  </a:moveTo>
                  <a:cubicBezTo>
                    <a:pt x="3191351" y="242411"/>
                    <a:pt x="3192304" y="236696"/>
                    <a:pt x="3192304" y="232886"/>
                  </a:cubicBezTo>
                  <a:cubicBezTo>
                    <a:pt x="3193256" y="234791"/>
                    <a:pt x="3193256" y="235744"/>
                    <a:pt x="3194209" y="238601"/>
                  </a:cubicBezTo>
                  <a:cubicBezTo>
                    <a:pt x="3193256" y="247174"/>
                    <a:pt x="3192304" y="255746"/>
                    <a:pt x="3191351" y="265271"/>
                  </a:cubicBezTo>
                  <a:cubicBezTo>
                    <a:pt x="3191351" y="258604"/>
                    <a:pt x="3191351" y="253841"/>
                    <a:pt x="3191351" y="249079"/>
                  </a:cubicBezTo>
                  <a:close/>
                  <a:moveTo>
                    <a:pt x="3155156" y="313849"/>
                  </a:moveTo>
                  <a:cubicBezTo>
                    <a:pt x="3155156" y="315754"/>
                    <a:pt x="3156109" y="317659"/>
                    <a:pt x="3156109" y="320516"/>
                  </a:cubicBezTo>
                  <a:cubicBezTo>
                    <a:pt x="3156109" y="325279"/>
                    <a:pt x="3157061" y="330041"/>
                    <a:pt x="3158014" y="334804"/>
                  </a:cubicBezTo>
                  <a:cubicBezTo>
                    <a:pt x="3157061" y="341471"/>
                    <a:pt x="3155156" y="348139"/>
                    <a:pt x="3154204" y="354806"/>
                  </a:cubicBezTo>
                  <a:cubicBezTo>
                    <a:pt x="3153251" y="353854"/>
                    <a:pt x="3153251" y="352901"/>
                    <a:pt x="3152299" y="351949"/>
                  </a:cubicBezTo>
                  <a:cubicBezTo>
                    <a:pt x="3152299" y="350996"/>
                    <a:pt x="3152299" y="350044"/>
                    <a:pt x="3152299" y="350044"/>
                  </a:cubicBezTo>
                  <a:cubicBezTo>
                    <a:pt x="3152299" y="348139"/>
                    <a:pt x="3151346" y="347186"/>
                    <a:pt x="3151346" y="345281"/>
                  </a:cubicBezTo>
                  <a:cubicBezTo>
                    <a:pt x="3151346" y="345281"/>
                    <a:pt x="3151346" y="344329"/>
                    <a:pt x="3151346" y="344329"/>
                  </a:cubicBezTo>
                  <a:lnTo>
                    <a:pt x="3151346" y="338614"/>
                  </a:lnTo>
                  <a:cubicBezTo>
                    <a:pt x="3151346" y="329089"/>
                    <a:pt x="3153251" y="321469"/>
                    <a:pt x="3155156" y="313849"/>
                  </a:cubicBezTo>
                  <a:close/>
                  <a:moveTo>
                    <a:pt x="3139916" y="213836"/>
                  </a:moveTo>
                  <a:cubicBezTo>
                    <a:pt x="3140869" y="220504"/>
                    <a:pt x="3142774" y="228124"/>
                    <a:pt x="3143726" y="235744"/>
                  </a:cubicBezTo>
                  <a:cubicBezTo>
                    <a:pt x="3145631" y="246221"/>
                    <a:pt x="3147536" y="256699"/>
                    <a:pt x="3148489" y="267176"/>
                  </a:cubicBezTo>
                  <a:cubicBezTo>
                    <a:pt x="3146584" y="272891"/>
                    <a:pt x="3145631" y="278606"/>
                    <a:pt x="3143726" y="284321"/>
                  </a:cubicBezTo>
                  <a:cubicBezTo>
                    <a:pt x="3140869" y="251936"/>
                    <a:pt x="3138964" y="228124"/>
                    <a:pt x="3137059" y="216694"/>
                  </a:cubicBezTo>
                  <a:cubicBezTo>
                    <a:pt x="3138011" y="215741"/>
                    <a:pt x="3138964" y="214789"/>
                    <a:pt x="3139916" y="213836"/>
                  </a:cubicBezTo>
                  <a:close/>
                  <a:moveTo>
                    <a:pt x="3130391" y="337661"/>
                  </a:moveTo>
                  <a:cubicBezTo>
                    <a:pt x="3130391" y="336709"/>
                    <a:pt x="3130391" y="336709"/>
                    <a:pt x="3130391" y="335756"/>
                  </a:cubicBezTo>
                  <a:cubicBezTo>
                    <a:pt x="3130391" y="335756"/>
                    <a:pt x="3130391" y="335756"/>
                    <a:pt x="3130391" y="335756"/>
                  </a:cubicBezTo>
                  <a:cubicBezTo>
                    <a:pt x="3130391" y="336709"/>
                    <a:pt x="3130391" y="336709"/>
                    <a:pt x="3130391" y="337661"/>
                  </a:cubicBezTo>
                  <a:close/>
                  <a:moveTo>
                    <a:pt x="3130391" y="328136"/>
                  </a:moveTo>
                  <a:cubicBezTo>
                    <a:pt x="3130391" y="328136"/>
                    <a:pt x="3130391" y="327184"/>
                    <a:pt x="3130391" y="328136"/>
                  </a:cubicBezTo>
                  <a:cubicBezTo>
                    <a:pt x="3130391" y="327184"/>
                    <a:pt x="3130391" y="328136"/>
                    <a:pt x="3130391" y="328136"/>
                  </a:cubicBezTo>
                  <a:cubicBezTo>
                    <a:pt x="3130391" y="328136"/>
                    <a:pt x="3130391" y="328136"/>
                    <a:pt x="3130391" y="328136"/>
                  </a:cubicBezTo>
                  <a:close/>
                  <a:moveTo>
                    <a:pt x="3133249" y="276701"/>
                  </a:moveTo>
                  <a:cubicBezTo>
                    <a:pt x="3133249" y="276701"/>
                    <a:pt x="3133249" y="275749"/>
                    <a:pt x="3133249" y="276701"/>
                  </a:cubicBezTo>
                  <a:cubicBezTo>
                    <a:pt x="3131344" y="270034"/>
                    <a:pt x="3129439" y="264319"/>
                    <a:pt x="3128486" y="259556"/>
                  </a:cubicBezTo>
                  <a:cubicBezTo>
                    <a:pt x="3128486" y="254794"/>
                    <a:pt x="3128486" y="250031"/>
                    <a:pt x="3127534" y="246221"/>
                  </a:cubicBezTo>
                  <a:cubicBezTo>
                    <a:pt x="3131344" y="235744"/>
                    <a:pt x="3134201" y="228124"/>
                    <a:pt x="3135154" y="223361"/>
                  </a:cubicBezTo>
                  <a:cubicBezTo>
                    <a:pt x="3135154" y="235744"/>
                    <a:pt x="3134201" y="253841"/>
                    <a:pt x="3133249" y="276701"/>
                  </a:cubicBezTo>
                  <a:close/>
                  <a:moveTo>
                    <a:pt x="3130391" y="229076"/>
                  </a:moveTo>
                  <a:cubicBezTo>
                    <a:pt x="3132296" y="225266"/>
                    <a:pt x="3134201" y="222409"/>
                    <a:pt x="3136106" y="219551"/>
                  </a:cubicBezTo>
                  <a:cubicBezTo>
                    <a:pt x="3136106" y="220504"/>
                    <a:pt x="3136106" y="220504"/>
                    <a:pt x="3136106" y="221456"/>
                  </a:cubicBezTo>
                  <a:cubicBezTo>
                    <a:pt x="3134201" y="224314"/>
                    <a:pt x="3131344" y="229076"/>
                    <a:pt x="3127534" y="236696"/>
                  </a:cubicBezTo>
                  <a:cubicBezTo>
                    <a:pt x="3127534" y="235744"/>
                    <a:pt x="3127534" y="235744"/>
                    <a:pt x="3127534" y="234791"/>
                  </a:cubicBezTo>
                  <a:cubicBezTo>
                    <a:pt x="3128486" y="232886"/>
                    <a:pt x="3129439" y="230981"/>
                    <a:pt x="3130391" y="229076"/>
                  </a:cubicBezTo>
                  <a:close/>
                  <a:moveTo>
                    <a:pt x="3114199" y="290036"/>
                  </a:moveTo>
                  <a:cubicBezTo>
                    <a:pt x="3114199" y="289084"/>
                    <a:pt x="3113246" y="288131"/>
                    <a:pt x="3113246" y="287179"/>
                  </a:cubicBezTo>
                  <a:cubicBezTo>
                    <a:pt x="3113246" y="287179"/>
                    <a:pt x="3113246" y="287179"/>
                    <a:pt x="3113246" y="286226"/>
                  </a:cubicBezTo>
                  <a:cubicBezTo>
                    <a:pt x="3114199" y="284321"/>
                    <a:pt x="3114199" y="283369"/>
                    <a:pt x="3115151" y="281464"/>
                  </a:cubicBezTo>
                  <a:cubicBezTo>
                    <a:pt x="3114199" y="284321"/>
                    <a:pt x="3114199" y="287179"/>
                    <a:pt x="3114199" y="290036"/>
                  </a:cubicBezTo>
                  <a:close/>
                  <a:moveTo>
                    <a:pt x="3115151" y="257651"/>
                  </a:moveTo>
                  <a:cubicBezTo>
                    <a:pt x="3115151" y="256699"/>
                    <a:pt x="3116104" y="256699"/>
                    <a:pt x="3116104" y="255746"/>
                  </a:cubicBezTo>
                  <a:cubicBezTo>
                    <a:pt x="3116104" y="256699"/>
                    <a:pt x="3116104" y="257651"/>
                    <a:pt x="3115151" y="257651"/>
                  </a:cubicBezTo>
                  <a:cubicBezTo>
                    <a:pt x="3114199" y="261461"/>
                    <a:pt x="3111341" y="265271"/>
                    <a:pt x="3109436" y="270034"/>
                  </a:cubicBezTo>
                  <a:cubicBezTo>
                    <a:pt x="3111341" y="266224"/>
                    <a:pt x="3113246" y="261461"/>
                    <a:pt x="3115151" y="257651"/>
                  </a:cubicBezTo>
                  <a:close/>
                  <a:moveTo>
                    <a:pt x="3110389" y="292894"/>
                  </a:moveTo>
                  <a:cubicBezTo>
                    <a:pt x="3111341" y="297656"/>
                    <a:pt x="3112294" y="302419"/>
                    <a:pt x="3113246" y="309086"/>
                  </a:cubicBezTo>
                  <a:cubicBezTo>
                    <a:pt x="3113246" y="310039"/>
                    <a:pt x="3113246" y="310991"/>
                    <a:pt x="3114199" y="311944"/>
                  </a:cubicBezTo>
                  <a:cubicBezTo>
                    <a:pt x="3114199" y="314801"/>
                    <a:pt x="3114199" y="317659"/>
                    <a:pt x="3114199" y="321469"/>
                  </a:cubicBezTo>
                  <a:cubicBezTo>
                    <a:pt x="3114199" y="321469"/>
                    <a:pt x="3114199" y="320516"/>
                    <a:pt x="3114199" y="319564"/>
                  </a:cubicBezTo>
                  <a:cubicBezTo>
                    <a:pt x="3113246" y="315754"/>
                    <a:pt x="3112294" y="312896"/>
                    <a:pt x="3110389" y="309086"/>
                  </a:cubicBezTo>
                  <a:cubicBezTo>
                    <a:pt x="3110389" y="306229"/>
                    <a:pt x="3109436" y="303371"/>
                    <a:pt x="3109436" y="300514"/>
                  </a:cubicBezTo>
                  <a:cubicBezTo>
                    <a:pt x="3109436" y="300514"/>
                    <a:pt x="3109436" y="299561"/>
                    <a:pt x="3109436" y="299561"/>
                  </a:cubicBezTo>
                  <a:cubicBezTo>
                    <a:pt x="3108484" y="297656"/>
                    <a:pt x="3109436" y="295751"/>
                    <a:pt x="3110389" y="292894"/>
                  </a:cubicBezTo>
                  <a:close/>
                  <a:moveTo>
                    <a:pt x="3098006" y="350996"/>
                  </a:moveTo>
                  <a:cubicBezTo>
                    <a:pt x="3098006" y="350996"/>
                    <a:pt x="3098006" y="350996"/>
                    <a:pt x="3098006" y="350996"/>
                  </a:cubicBezTo>
                  <a:cubicBezTo>
                    <a:pt x="3098006" y="351949"/>
                    <a:pt x="3098006" y="352901"/>
                    <a:pt x="3098006" y="353854"/>
                  </a:cubicBezTo>
                  <a:cubicBezTo>
                    <a:pt x="3098006" y="353854"/>
                    <a:pt x="3098006" y="353854"/>
                    <a:pt x="3097054" y="354806"/>
                  </a:cubicBezTo>
                  <a:cubicBezTo>
                    <a:pt x="3097054" y="353854"/>
                    <a:pt x="3098006" y="351949"/>
                    <a:pt x="3098006" y="350996"/>
                  </a:cubicBezTo>
                  <a:close/>
                  <a:moveTo>
                    <a:pt x="3093244" y="377666"/>
                  </a:moveTo>
                  <a:cubicBezTo>
                    <a:pt x="3095149" y="372904"/>
                    <a:pt x="3097054" y="370046"/>
                    <a:pt x="3097054" y="370046"/>
                  </a:cubicBezTo>
                  <a:cubicBezTo>
                    <a:pt x="3097054" y="370046"/>
                    <a:pt x="3096101" y="371951"/>
                    <a:pt x="3094196" y="373856"/>
                  </a:cubicBezTo>
                  <a:cubicBezTo>
                    <a:pt x="3095149" y="368141"/>
                    <a:pt x="3096101" y="361474"/>
                    <a:pt x="3097054" y="355759"/>
                  </a:cubicBezTo>
                  <a:cubicBezTo>
                    <a:pt x="3097054" y="354806"/>
                    <a:pt x="3098006" y="354806"/>
                    <a:pt x="3098006" y="353854"/>
                  </a:cubicBezTo>
                  <a:cubicBezTo>
                    <a:pt x="3098006" y="359569"/>
                    <a:pt x="3098006" y="366236"/>
                    <a:pt x="3098006" y="371951"/>
                  </a:cubicBezTo>
                  <a:cubicBezTo>
                    <a:pt x="3098006" y="375761"/>
                    <a:pt x="3098006" y="379571"/>
                    <a:pt x="3098006" y="383381"/>
                  </a:cubicBezTo>
                  <a:lnTo>
                    <a:pt x="3095149" y="383381"/>
                  </a:lnTo>
                  <a:cubicBezTo>
                    <a:pt x="3095149" y="383381"/>
                    <a:pt x="3095149" y="383381"/>
                    <a:pt x="3095149" y="383381"/>
                  </a:cubicBezTo>
                  <a:cubicBezTo>
                    <a:pt x="3094196" y="381476"/>
                    <a:pt x="3094196" y="379571"/>
                    <a:pt x="3093244" y="378619"/>
                  </a:cubicBezTo>
                  <a:cubicBezTo>
                    <a:pt x="3093244" y="379571"/>
                    <a:pt x="3093244" y="378619"/>
                    <a:pt x="3093244" y="377666"/>
                  </a:cubicBezTo>
                  <a:close/>
                  <a:moveTo>
                    <a:pt x="3084671" y="293846"/>
                  </a:moveTo>
                  <a:cubicBezTo>
                    <a:pt x="3084671" y="288131"/>
                    <a:pt x="3085624" y="282416"/>
                    <a:pt x="3085624" y="276701"/>
                  </a:cubicBezTo>
                  <a:cubicBezTo>
                    <a:pt x="3085624" y="277654"/>
                    <a:pt x="3085624" y="277654"/>
                    <a:pt x="3085624" y="278606"/>
                  </a:cubicBezTo>
                  <a:cubicBezTo>
                    <a:pt x="3086576" y="281464"/>
                    <a:pt x="3087529" y="285274"/>
                    <a:pt x="3088481" y="289084"/>
                  </a:cubicBezTo>
                  <a:cubicBezTo>
                    <a:pt x="3087529" y="290036"/>
                    <a:pt x="3087529" y="290989"/>
                    <a:pt x="3086576" y="291941"/>
                  </a:cubicBezTo>
                  <a:cubicBezTo>
                    <a:pt x="3085624" y="292894"/>
                    <a:pt x="3084671" y="294799"/>
                    <a:pt x="3084671" y="296704"/>
                  </a:cubicBezTo>
                  <a:cubicBezTo>
                    <a:pt x="3084671" y="294799"/>
                    <a:pt x="3084671" y="294799"/>
                    <a:pt x="3084671" y="293846"/>
                  </a:cubicBezTo>
                  <a:close/>
                  <a:moveTo>
                    <a:pt x="3086576" y="348139"/>
                  </a:moveTo>
                  <a:cubicBezTo>
                    <a:pt x="3086576" y="349091"/>
                    <a:pt x="3086576" y="349091"/>
                    <a:pt x="3086576" y="350044"/>
                  </a:cubicBezTo>
                  <a:cubicBezTo>
                    <a:pt x="3085624" y="353854"/>
                    <a:pt x="3084671" y="357664"/>
                    <a:pt x="3083719" y="361474"/>
                  </a:cubicBezTo>
                  <a:cubicBezTo>
                    <a:pt x="3083719" y="360521"/>
                    <a:pt x="3083719" y="358616"/>
                    <a:pt x="3083719" y="357664"/>
                  </a:cubicBezTo>
                  <a:cubicBezTo>
                    <a:pt x="3084671" y="353854"/>
                    <a:pt x="3085624" y="350996"/>
                    <a:pt x="3086576" y="348139"/>
                  </a:cubicBezTo>
                  <a:close/>
                  <a:moveTo>
                    <a:pt x="3057049" y="235744"/>
                  </a:moveTo>
                  <a:cubicBezTo>
                    <a:pt x="3058001" y="227171"/>
                    <a:pt x="3058954" y="218599"/>
                    <a:pt x="3059906" y="210979"/>
                  </a:cubicBezTo>
                  <a:cubicBezTo>
                    <a:pt x="3060859" y="204311"/>
                    <a:pt x="3061811" y="197644"/>
                    <a:pt x="3062764" y="191929"/>
                  </a:cubicBezTo>
                  <a:cubicBezTo>
                    <a:pt x="3063716" y="195739"/>
                    <a:pt x="3065621" y="201454"/>
                    <a:pt x="3067526" y="209074"/>
                  </a:cubicBezTo>
                  <a:cubicBezTo>
                    <a:pt x="3067526" y="213836"/>
                    <a:pt x="3066574" y="217646"/>
                    <a:pt x="3066574" y="222409"/>
                  </a:cubicBezTo>
                  <a:cubicBezTo>
                    <a:pt x="3065621" y="231934"/>
                    <a:pt x="3064669" y="242411"/>
                    <a:pt x="3063716" y="253841"/>
                  </a:cubicBezTo>
                  <a:cubicBezTo>
                    <a:pt x="3062764" y="258604"/>
                    <a:pt x="3060859" y="263366"/>
                    <a:pt x="3059906" y="268129"/>
                  </a:cubicBezTo>
                  <a:cubicBezTo>
                    <a:pt x="3058954" y="262414"/>
                    <a:pt x="3058001" y="257651"/>
                    <a:pt x="3057049" y="252889"/>
                  </a:cubicBezTo>
                  <a:cubicBezTo>
                    <a:pt x="3057049" y="250984"/>
                    <a:pt x="3056096" y="250031"/>
                    <a:pt x="3056096" y="248126"/>
                  </a:cubicBezTo>
                  <a:cubicBezTo>
                    <a:pt x="3056096" y="244316"/>
                    <a:pt x="3056096" y="239554"/>
                    <a:pt x="3057049" y="235744"/>
                  </a:cubicBezTo>
                  <a:close/>
                  <a:moveTo>
                    <a:pt x="3002756" y="307181"/>
                  </a:moveTo>
                  <a:cubicBezTo>
                    <a:pt x="3002756" y="308134"/>
                    <a:pt x="3001804" y="309086"/>
                    <a:pt x="3001804" y="310039"/>
                  </a:cubicBezTo>
                  <a:cubicBezTo>
                    <a:pt x="3001804" y="308134"/>
                    <a:pt x="3002756" y="307181"/>
                    <a:pt x="3002756" y="305276"/>
                  </a:cubicBezTo>
                  <a:cubicBezTo>
                    <a:pt x="3004661" y="298609"/>
                    <a:pt x="3005614" y="292894"/>
                    <a:pt x="3006566" y="286226"/>
                  </a:cubicBezTo>
                  <a:cubicBezTo>
                    <a:pt x="3007519" y="287179"/>
                    <a:pt x="3007519" y="289084"/>
                    <a:pt x="3008471" y="290036"/>
                  </a:cubicBezTo>
                  <a:cubicBezTo>
                    <a:pt x="3006566" y="295751"/>
                    <a:pt x="3004661" y="301466"/>
                    <a:pt x="3002756" y="307181"/>
                  </a:cubicBezTo>
                  <a:close/>
                  <a:moveTo>
                    <a:pt x="3036094" y="249079"/>
                  </a:moveTo>
                  <a:cubicBezTo>
                    <a:pt x="3036094" y="254794"/>
                    <a:pt x="3036094" y="260509"/>
                    <a:pt x="3036094" y="266224"/>
                  </a:cubicBezTo>
                  <a:cubicBezTo>
                    <a:pt x="3035141" y="263366"/>
                    <a:pt x="3034189" y="260509"/>
                    <a:pt x="3033236" y="258604"/>
                  </a:cubicBezTo>
                  <a:cubicBezTo>
                    <a:pt x="3034189" y="255746"/>
                    <a:pt x="3035141" y="252889"/>
                    <a:pt x="3036094" y="249079"/>
                  </a:cubicBezTo>
                  <a:close/>
                  <a:moveTo>
                    <a:pt x="3030379" y="269081"/>
                  </a:moveTo>
                  <a:cubicBezTo>
                    <a:pt x="3030379" y="269081"/>
                    <a:pt x="3030379" y="270034"/>
                    <a:pt x="3030379" y="269081"/>
                  </a:cubicBezTo>
                  <a:cubicBezTo>
                    <a:pt x="3030379" y="270034"/>
                    <a:pt x="3030379" y="270034"/>
                    <a:pt x="3030379" y="269081"/>
                  </a:cubicBezTo>
                  <a:cubicBezTo>
                    <a:pt x="3030379" y="269081"/>
                    <a:pt x="3030379" y="269081"/>
                    <a:pt x="3030379" y="269081"/>
                  </a:cubicBezTo>
                  <a:close/>
                  <a:moveTo>
                    <a:pt x="3027521" y="353854"/>
                  </a:moveTo>
                  <a:cubicBezTo>
                    <a:pt x="3026569" y="356711"/>
                    <a:pt x="3024664" y="360521"/>
                    <a:pt x="3023711" y="364331"/>
                  </a:cubicBezTo>
                  <a:cubicBezTo>
                    <a:pt x="3021806" y="370046"/>
                    <a:pt x="3019901" y="376714"/>
                    <a:pt x="3017996" y="383381"/>
                  </a:cubicBezTo>
                  <a:cubicBezTo>
                    <a:pt x="3017996" y="384334"/>
                    <a:pt x="3017044" y="384334"/>
                    <a:pt x="3017044" y="385286"/>
                  </a:cubicBezTo>
                  <a:cubicBezTo>
                    <a:pt x="3016091" y="382429"/>
                    <a:pt x="3015139" y="379571"/>
                    <a:pt x="3015139" y="376714"/>
                  </a:cubicBezTo>
                  <a:cubicBezTo>
                    <a:pt x="3017044" y="372904"/>
                    <a:pt x="3018949" y="370046"/>
                    <a:pt x="3020854" y="366236"/>
                  </a:cubicBezTo>
                  <a:cubicBezTo>
                    <a:pt x="3023711" y="361474"/>
                    <a:pt x="3025616" y="357664"/>
                    <a:pt x="3028474" y="352901"/>
                  </a:cubicBezTo>
                  <a:cubicBezTo>
                    <a:pt x="3027521" y="352901"/>
                    <a:pt x="3027521" y="353854"/>
                    <a:pt x="3027521" y="353854"/>
                  </a:cubicBezTo>
                  <a:close/>
                  <a:moveTo>
                    <a:pt x="3021806" y="230029"/>
                  </a:moveTo>
                  <a:cubicBezTo>
                    <a:pt x="3022759" y="231934"/>
                    <a:pt x="3022759" y="235744"/>
                    <a:pt x="3024664" y="241459"/>
                  </a:cubicBezTo>
                  <a:cubicBezTo>
                    <a:pt x="3024664" y="241459"/>
                    <a:pt x="3024664" y="241459"/>
                    <a:pt x="3024664" y="241459"/>
                  </a:cubicBezTo>
                  <a:cubicBezTo>
                    <a:pt x="3022759" y="237649"/>
                    <a:pt x="3022759" y="233839"/>
                    <a:pt x="3021806" y="230029"/>
                  </a:cubicBezTo>
                  <a:cubicBezTo>
                    <a:pt x="3021806" y="230029"/>
                    <a:pt x="3021806" y="230029"/>
                    <a:pt x="3021806" y="230029"/>
                  </a:cubicBezTo>
                  <a:close/>
                  <a:moveTo>
                    <a:pt x="3020854" y="305276"/>
                  </a:moveTo>
                  <a:cubicBezTo>
                    <a:pt x="3020854" y="305276"/>
                    <a:pt x="3020854" y="305276"/>
                    <a:pt x="3020854" y="305276"/>
                  </a:cubicBezTo>
                  <a:cubicBezTo>
                    <a:pt x="3020854" y="306229"/>
                    <a:pt x="3020854" y="305276"/>
                    <a:pt x="3020854" y="305276"/>
                  </a:cubicBezTo>
                  <a:cubicBezTo>
                    <a:pt x="3020854" y="305276"/>
                    <a:pt x="3020854" y="305276"/>
                    <a:pt x="3020854" y="305276"/>
                  </a:cubicBezTo>
                  <a:close/>
                  <a:moveTo>
                    <a:pt x="3017996" y="317659"/>
                  </a:moveTo>
                  <a:cubicBezTo>
                    <a:pt x="3018949" y="321469"/>
                    <a:pt x="3020854" y="325279"/>
                    <a:pt x="3021806" y="329089"/>
                  </a:cubicBezTo>
                  <a:cubicBezTo>
                    <a:pt x="3022759" y="332899"/>
                    <a:pt x="3023711" y="336709"/>
                    <a:pt x="3025616" y="339566"/>
                  </a:cubicBezTo>
                  <a:cubicBezTo>
                    <a:pt x="3020854" y="345281"/>
                    <a:pt x="3016091" y="351949"/>
                    <a:pt x="3011329" y="359569"/>
                  </a:cubicBezTo>
                  <a:cubicBezTo>
                    <a:pt x="3011329" y="359569"/>
                    <a:pt x="3011329" y="359569"/>
                    <a:pt x="3011329" y="360521"/>
                  </a:cubicBezTo>
                  <a:cubicBezTo>
                    <a:pt x="3010376" y="357664"/>
                    <a:pt x="3009424" y="354806"/>
                    <a:pt x="3009424" y="351949"/>
                  </a:cubicBezTo>
                  <a:cubicBezTo>
                    <a:pt x="3011329" y="340519"/>
                    <a:pt x="3015139" y="329089"/>
                    <a:pt x="3017996" y="317659"/>
                  </a:cubicBezTo>
                  <a:close/>
                  <a:moveTo>
                    <a:pt x="3013234" y="257651"/>
                  </a:moveTo>
                  <a:cubicBezTo>
                    <a:pt x="3013234" y="258604"/>
                    <a:pt x="3013234" y="259556"/>
                    <a:pt x="3014186" y="261461"/>
                  </a:cubicBezTo>
                  <a:cubicBezTo>
                    <a:pt x="3014186" y="263366"/>
                    <a:pt x="3015139" y="266224"/>
                    <a:pt x="3015139" y="269081"/>
                  </a:cubicBezTo>
                  <a:cubicBezTo>
                    <a:pt x="3013234" y="273844"/>
                    <a:pt x="3012281" y="279559"/>
                    <a:pt x="3010376" y="284321"/>
                  </a:cubicBezTo>
                  <a:cubicBezTo>
                    <a:pt x="3010376" y="283369"/>
                    <a:pt x="3009424" y="283369"/>
                    <a:pt x="3009424" y="282416"/>
                  </a:cubicBezTo>
                  <a:cubicBezTo>
                    <a:pt x="3009424" y="281464"/>
                    <a:pt x="3008471" y="280511"/>
                    <a:pt x="3008471" y="279559"/>
                  </a:cubicBezTo>
                  <a:cubicBezTo>
                    <a:pt x="3008471" y="278606"/>
                    <a:pt x="3008471" y="277654"/>
                    <a:pt x="3009424" y="276701"/>
                  </a:cubicBezTo>
                  <a:cubicBezTo>
                    <a:pt x="3010376" y="270034"/>
                    <a:pt x="3011329" y="263366"/>
                    <a:pt x="3013234" y="257651"/>
                  </a:cubicBezTo>
                  <a:close/>
                  <a:moveTo>
                    <a:pt x="3008471" y="230029"/>
                  </a:moveTo>
                  <a:cubicBezTo>
                    <a:pt x="3009424" y="234791"/>
                    <a:pt x="3010376" y="239554"/>
                    <a:pt x="3010376" y="244316"/>
                  </a:cubicBezTo>
                  <a:cubicBezTo>
                    <a:pt x="3009424" y="246221"/>
                    <a:pt x="3008471" y="249079"/>
                    <a:pt x="3007519" y="250984"/>
                  </a:cubicBezTo>
                  <a:cubicBezTo>
                    <a:pt x="3005614" y="254794"/>
                    <a:pt x="3003709" y="259556"/>
                    <a:pt x="3001804" y="264319"/>
                  </a:cubicBezTo>
                  <a:cubicBezTo>
                    <a:pt x="3003709" y="251936"/>
                    <a:pt x="3005614" y="240506"/>
                    <a:pt x="3008471" y="230029"/>
                  </a:cubicBezTo>
                  <a:close/>
                  <a:moveTo>
                    <a:pt x="3003709" y="195739"/>
                  </a:moveTo>
                  <a:cubicBezTo>
                    <a:pt x="3003709" y="198596"/>
                    <a:pt x="3004661" y="202406"/>
                    <a:pt x="3004661" y="205264"/>
                  </a:cubicBezTo>
                  <a:cubicBezTo>
                    <a:pt x="3002756" y="210979"/>
                    <a:pt x="3000851" y="216694"/>
                    <a:pt x="2997994" y="223361"/>
                  </a:cubicBezTo>
                  <a:cubicBezTo>
                    <a:pt x="2993231" y="235744"/>
                    <a:pt x="2990374" y="248126"/>
                    <a:pt x="2986564" y="262414"/>
                  </a:cubicBezTo>
                  <a:cubicBezTo>
                    <a:pt x="2985611" y="265271"/>
                    <a:pt x="2985611" y="268129"/>
                    <a:pt x="2984659" y="270986"/>
                  </a:cubicBezTo>
                  <a:cubicBezTo>
                    <a:pt x="2984659" y="270986"/>
                    <a:pt x="2984659" y="270986"/>
                    <a:pt x="2984659" y="270986"/>
                  </a:cubicBezTo>
                  <a:cubicBezTo>
                    <a:pt x="2991326" y="243364"/>
                    <a:pt x="2997994" y="218599"/>
                    <a:pt x="3003709" y="195739"/>
                  </a:cubicBezTo>
                  <a:close/>
                  <a:moveTo>
                    <a:pt x="2974181" y="311944"/>
                  </a:moveTo>
                  <a:cubicBezTo>
                    <a:pt x="2976086" y="302419"/>
                    <a:pt x="2978944" y="292894"/>
                    <a:pt x="2980849" y="284321"/>
                  </a:cubicBezTo>
                  <a:cubicBezTo>
                    <a:pt x="2980849" y="284321"/>
                    <a:pt x="2980849" y="285274"/>
                    <a:pt x="2980849" y="285274"/>
                  </a:cubicBezTo>
                  <a:cubicBezTo>
                    <a:pt x="2978944" y="291941"/>
                    <a:pt x="2977991" y="299561"/>
                    <a:pt x="2976086" y="307181"/>
                  </a:cubicBezTo>
                  <a:cubicBezTo>
                    <a:pt x="2975134" y="313849"/>
                    <a:pt x="2973229" y="320516"/>
                    <a:pt x="2972276" y="327184"/>
                  </a:cubicBezTo>
                  <a:cubicBezTo>
                    <a:pt x="2971324" y="325279"/>
                    <a:pt x="2971324" y="324326"/>
                    <a:pt x="2970371" y="322421"/>
                  </a:cubicBezTo>
                  <a:cubicBezTo>
                    <a:pt x="2972276" y="318611"/>
                    <a:pt x="2973229" y="314801"/>
                    <a:pt x="2974181" y="311944"/>
                  </a:cubicBezTo>
                  <a:close/>
                  <a:moveTo>
                    <a:pt x="2964656" y="349091"/>
                  </a:moveTo>
                  <a:cubicBezTo>
                    <a:pt x="2965609" y="344329"/>
                    <a:pt x="2967514" y="339566"/>
                    <a:pt x="2968466" y="334804"/>
                  </a:cubicBezTo>
                  <a:cubicBezTo>
                    <a:pt x="2969419" y="337661"/>
                    <a:pt x="2970371" y="341471"/>
                    <a:pt x="2970371" y="344329"/>
                  </a:cubicBezTo>
                  <a:cubicBezTo>
                    <a:pt x="2970371" y="347186"/>
                    <a:pt x="2969419" y="350996"/>
                    <a:pt x="2969419" y="353854"/>
                  </a:cubicBezTo>
                  <a:cubicBezTo>
                    <a:pt x="2968466" y="361474"/>
                    <a:pt x="2967514" y="369094"/>
                    <a:pt x="2966561" y="377666"/>
                  </a:cubicBezTo>
                  <a:cubicBezTo>
                    <a:pt x="2965609" y="373856"/>
                    <a:pt x="2964656" y="369094"/>
                    <a:pt x="2963704" y="366236"/>
                  </a:cubicBezTo>
                  <a:cubicBezTo>
                    <a:pt x="2967514" y="350996"/>
                    <a:pt x="2969419" y="341471"/>
                    <a:pt x="2969419" y="341471"/>
                  </a:cubicBezTo>
                  <a:cubicBezTo>
                    <a:pt x="2969419" y="341471"/>
                    <a:pt x="2967514" y="344329"/>
                    <a:pt x="2964656" y="349091"/>
                  </a:cubicBezTo>
                  <a:close/>
                  <a:moveTo>
                    <a:pt x="2958941" y="383381"/>
                  </a:moveTo>
                  <a:cubicBezTo>
                    <a:pt x="2958941" y="383381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3381"/>
                    <a:pt x="2958941" y="383381"/>
                  </a:cubicBezTo>
                  <a:close/>
                  <a:moveTo>
                    <a:pt x="2936081" y="284321"/>
                  </a:moveTo>
                  <a:cubicBezTo>
                    <a:pt x="2935129" y="280511"/>
                    <a:pt x="2935129" y="277654"/>
                    <a:pt x="2934176" y="273844"/>
                  </a:cubicBezTo>
                  <a:cubicBezTo>
                    <a:pt x="2935129" y="272891"/>
                    <a:pt x="2935129" y="271939"/>
                    <a:pt x="2936081" y="271939"/>
                  </a:cubicBezTo>
                  <a:cubicBezTo>
                    <a:pt x="2936081" y="276701"/>
                    <a:pt x="2936081" y="280511"/>
                    <a:pt x="2936081" y="284321"/>
                  </a:cubicBezTo>
                  <a:close/>
                  <a:moveTo>
                    <a:pt x="2936081" y="267176"/>
                  </a:moveTo>
                  <a:cubicBezTo>
                    <a:pt x="2936081" y="267176"/>
                    <a:pt x="2936081" y="267176"/>
                    <a:pt x="2936081" y="267176"/>
                  </a:cubicBezTo>
                  <a:cubicBezTo>
                    <a:pt x="2935129" y="268129"/>
                    <a:pt x="2935129" y="268129"/>
                    <a:pt x="2934176" y="269081"/>
                  </a:cubicBezTo>
                  <a:cubicBezTo>
                    <a:pt x="2935129" y="268129"/>
                    <a:pt x="2935129" y="266224"/>
                    <a:pt x="2936081" y="265271"/>
                  </a:cubicBezTo>
                  <a:cubicBezTo>
                    <a:pt x="2935129" y="265271"/>
                    <a:pt x="2936081" y="266224"/>
                    <a:pt x="2936081" y="267176"/>
                  </a:cubicBezTo>
                  <a:close/>
                  <a:moveTo>
                    <a:pt x="2929414" y="243364"/>
                  </a:moveTo>
                  <a:lnTo>
                    <a:pt x="2930366" y="243364"/>
                  </a:lnTo>
                  <a:lnTo>
                    <a:pt x="2933224" y="244316"/>
                  </a:lnTo>
                  <a:cubicBezTo>
                    <a:pt x="2933224" y="248126"/>
                    <a:pt x="2934176" y="251936"/>
                    <a:pt x="2934176" y="255746"/>
                  </a:cubicBezTo>
                  <a:cubicBezTo>
                    <a:pt x="2933224" y="257651"/>
                    <a:pt x="2932271" y="259556"/>
                    <a:pt x="2931319" y="261461"/>
                  </a:cubicBezTo>
                  <a:cubicBezTo>
                    <a:pt x="2930366" y="256699"/>
                    <a:pt x="2929414" y="251936"/>
                    <a:pt x="2927509" y="248126"/>
                  </a:cubicBezTo>
                  <a:cubicBezTo>
                    <a:pt x="2928461" y="246221"/>
                    <a:pt x="2929414" y="245269"/>
                    <a:pt x="2929414" y="243364"/>
                  </a:cubicBezTo>
                  <a:close/>
                  <a:moveTo>
                    <a:pt x="2917984" y="351949"/>
                  </a:moveTo>
                  <a:cubicBezTo>
                    <a:pt x="2917984" y="352901"/>
                    <a:pt x="2917984" y="352901"/>
                    <a:pt x="2918936" y="353854"/>
                  </a:cubicBezTo>
                  <a:cubicBezTo>
                    <a:pt x="2918936" y="356711"/>
                    <a:pt x="2919889" y="360521"/>
                    <a:pt x="2919889" y="363379"/>
                  </a:cubicBezTo>
                  <a:cubicBezTo>
                    <a:pt x="2920841" y="369094"/>
                    <a:pt x="2921794" y="374809"/>
                    <a:pt x="2922746" y="380524"/>
                  </a:cubicBezTo>
                  <a:cubicBezTo>
                    <a:pt x="2921794" y="380524"/>
                    <a:pt x="2921794" y="380524"/>
                    <a:pt x="2920841" y="380524"/>
                  </a:cubicBezTo>
                  <a:cubicBezTo>
                    <a:pt x="2918936" y="374809"/>
                    <a:pt x="2916079" y="368141"/>
                    <a:pt x="2913221" y="362426"/>
                  </a:cubicBezTo>
                  <a:cubicBezTo>
                    <a:pt x="2914174" y="358616"/>
                    <a:pt x="2916079" y="355759"/>
                    <a:pt x="2917984" y="351949"/>
                  </a:cubicBezTo>
                  <a:close/>
                  <a:moveTo>
                    <a:pt x="2904649" y="224314"/>
                  </a:moveTo>
                  <a:cubicBezTo>
                    <a:pt x="2904649" y="224314"/>
                    <a:pt x="2904649" y="224314"/>
                    <a:pt x="2904649" y="224314"/>
                  </a:cubicBezTo>
                  <a:cubicBezTo>
                    <a:pt x="2904649" y="228124"/>
                    <a:pt x="2903696" y="232886"/>
                    <a:pt x="2903696" y="237649"/>
                  </a:cubicBezTo>
                  <a:cubicBezTo>
                    <a:pt x="2903696" y="241459"/>
                    <a:pt x="2902744" y="245269"/>
                    <a:pt x="2902744" y="250031"/>
                  </a:cubicBezTo>
                  <a:cubicBezTo>
                    <a:pt x="2901791" y="245269"/>
                    <a:pt x="2901791" y="240506"/>
                    <a:pt x="2900839" y="235744"/>
                  </a:cubicBezTo>
                  <a:cubicBezTo>
                    <a:pt x="2901791" y="231934"/>
                    <a:pt x="2902744" y="228124"/>
                    <a:pt x="2904649" y="224314"/>
                  </a:cubicBezTo>
                  <a:close/>
                  <a:moveTo>
                    <a:pt x="2885599" y="294799"/>
                  </a:moveTo>
                  <a:cubicBezTo>
                    <a:pt x="2886551" y="290036"/>
                    <a:pt x="2887504" y="285274"/>
                    <a:pt x="2888456" y="280511"/>
                  </a:cubicBezTo>
                  <a:cubicBezTo>
                    <a:pt x="2888456" y="289084"/>
                    <a:pt x="2889409" y="298609"/>
                    <a:pt x="2889409" y="308134"/>
                  </a:cubicBezTo>
                  <a:cubicBezTo>
                    <a:pt x="2887504" y="304324"/>
                    <a:pt x="2886551" y="301466"/>
                    <a:pt x="2884646" y="297656"/>
                  </a:cubicBezTo>
                  <a:cubicBezTo>
                    <a:pt x="2884646" y="296704"/>
                    <a:pt x="2885599" y="295751"/>
                    <a:pt x="2885599" y="294799"/>
                  </a:cubicBezTo>
                  <a:close/>
                  <a:moveTo>
                    <a:pt x="2869406" y="301466"/>
                  </a:moveTo>
                  <a:cubicBezTo>
                    <a:pt x="2869406" y="302419"/>
                    <a:pt x="2869406" y="302419"/>
                    <a:pt x="2869406" y="301466"/>
                  </a:cubicBezTo>
                  <a:cubicBezTo>
                    <a:pt x="2869406" y="302419"/>
                    <a:pt x="2869406" y="302419"/>
                    <a:pt x="2869406" y="302419"/>
                  </a:cubicBezTo>
                  <a:cubicBezTo>
                    <a:pt x="2869406" y="303371"/>
                    <a:pt x="2868454" y="304324"/>
                    <a:pt x="2868454" y="305276"/>
                  </a:cubicBezTo>
                  <a:cubicBezTo>
                    <a:pt x="2864644" y="298609"/>
                    <a:pt x="2860834" y="290989"/>
                    <a:pt x="2856071" y="284321"/>
                  </a:cubicBezTo>
                  <a:cubicBezTo>
                    <a:pt x="2856071" y="283369"/>
                    <a:pt x="2855119" y="283369"/>
                    <a:pt x="2855119" y="282416"/>
                  </a:cubicBezTo>
                  <a:cubicBezTo>
                    <a:pt x="2856071" y="279559"/>
                    <a:pt x="2857024" y="276701"/>
                    <a:pt x="2857976" y="273844"/>
                  </a:cubicBezTo>
                  <a:cubicBezTo>
                    <a:pt x="2861786" y="283369"/>
                    <a:pt x="2865596" y="292894"/>
                    <a:pt x="2869406" y="301466"/>
                  </a:cubicBezTo>
                  <a:close/>
                  <a:moveTo>
                    <a:pt x="2851309" y="262414"/>
                  </a:moveTo>
                  <a:cubicBezTo>
                    <a:pt x="2851309" y="261461"/>
                    <a:pt x="2851309" y="260509"/>
                    <a:pt x="2851309" y="259556"/>
                  </a:cubicBezTo>
                  <a:cubicBezTo>
                    <a:pt x="2852261" y="262414"/>
                    <a:pt x="2853214" y="264319"/>
                    <a:pt x="2855119" y="267176"/>
                  </a:cubicBezTo>
                  <a:cubicBezTo>
                    <a:pt x="2855119" y="268129"/>
                    <a:pt x="2856071" y="268129"/>
                    <a:pt x="2856071" y="269081"/>
                  </a:cubicBezTo>
                  <a:cubicBezTo>
                    <a:pt x="2855119" y="270986"/>
                    <a:pt x="2853214" y="273844"/>
                    <a:pt x="2851309" y="276701"/>
                  </a:cubicBezTo>
                  <a:cubicBezTo>
                    <a:pt x="2851309" y="275749"/>
                    <a:pt x="2850356" y="275749"/>
                    <a:pt x="2850356" y="274796"/>
                  </a:cubicBezTo>
                  <a:cubicBezTo>
                    <a:pt x="2850356" y="270986"/>
                    <a:pt x="2851309" y="267176"/>
                    <a:pt x="2851309" y="262414"/>
                  </a:cubicBezTo>
                  <a:close/>
                  <a:moveTo>
                    <a:pt x="2848451" y="312896"/>
                  </a:moveTo>
                  <a:cubicBezTo>
                    <a:pt x="2848451" y="309086"/>
                    <a:pt x="2848451" y="306229"/>
                    <a:pt x="2848451" y="302419"/>
                  </a:cubicBezTo>
                  <a:cubicBezTo>
                    <a:pt x="2852261" y="310039"/>
                    <a:pt x="2857024" y="318611"/>
                    <a:pt x="2860834" y="327184"/>
                  </a:cubicBezTo>
                  <a:cubicBezTo>
                    <a:pt x="2858929" y="332899"/>
                    <a:pt x="2857024" y="338614"/>
                    <a:pt x="2856071" y="344329"/>
                  </a:cubicBezTo>
                  <a:cubicBezTo>
                    <a:pt x="2855119" y="348139"/>
                    <a:pt x="2854166" y="351949"/>
                    <a:pt x="2853214" y="355759"/>
                  </a:cubicBezTo>
                  <a:cubicBezTo>
                    <a:pt x="2852261" y="350996"/>
                    <a:pt x="2852261" y="346234"/>
                    <a:pt x="2851309" y="341471"/>
                  </a:cubicBezTo>
                  <a:cubicBezTo>
                    <a:pt x="2850356" y="332899"/>
                    <a:pt x="2849404" y="324326"/>
                    <a:pt x="2847499" y="316706"/>
                  </a:cubicBezTo>
                  <a:cubicBezTo>
                    <a:pt x="2848451" y="315754"/>
                    <a:pt x="2848451" y="313849"/>
                    <a:pt x="2848451" y="312896"/>
                  </a:cubicBezTo>
                  <a:close/>
                  <a:moveTo>
                    <a:pt x="2836069" y="226219"/>
                  </a:moveTo>
                  <a:cubicBezTo>
                    <a:pt x="2839879" y="234791"/>
                    <a:pt x="2843689" y="243364"/>
                    <a:pt x="2847499" y="251936"/>
                  </a:cubicBezTo>
                  <a:cubicBezTo>
                    <a:pt x="2846546" y="254794"/>
                    <a:pt x="2845594" y="257651"/>
                    <a:pt x="2844641" y="261461"/>
                  </a:cubicBezTo>
                  <a:cubicBezTo>
                    <a:pt x="2844641" y="262414"/>
                    <a:pt x="2843689" y="264319"/>
                    <a:pt x="2843689" y="266224"/>
                  </a:cubicBezTo>
                  <a:cubicBezTo>
                    <a:pt x="2841784" y="263366"/>
                    <a:pt x="2840831" y="261461"/>
                    <a:pt x="2838926" y="258604"/>
                  </a:cubicBezTo>
                  <a:cubicBezTo>
                    <a:pt x="2837974" y="249079"/>
                    <a:pt x="2836069" y="238601"/>
                    <a:pt x="2834164" y="229076"/>
                  </a:cubicBezTo>
                  <a:cubicBezTo>
                    <a:pt x="2836069" y="228124"/>
                    <a:pt x="2836069" y="227171"/>
                    <a:pt x="2836069" y="226219"/>
                  </a:cubicBezTo>
                  <a:close/>
                  <a:moveTo>
                    <a:pt x="2830354" y="305276"/>
                  </a:moveTo>
                  <a:cubicBezTo>
                    <a:pt x="2830354" y="308134"/>
                    <a:pt x="2830354" y="310039"/>
                    <a:pt x="2831306" y="312896"/>
                  </a:cubicBezTo>
                  <a:cubicBezTo>
                    <a:pt x="2831306" y="312896"/>
                    <a:pt x="2831306" y="312896"/>
                    <a:pt x="2831306" y="313849"/>
                  </a:cubicBezTo>
                  <a:cubicBezTo>
                    <a:pt x="2831306" y="311944"/>
                    <a:pt x="2831306" y="310039"/>
                    <a:pt x="2830354" y="308134"/>
                  </a:cubicBezTo>
                  <a:cubicBezTo>
                    <a:pt x="2830354" y="307181"/>
                    <a:pt x="2830354" y="306229"/>
                    <a:pt x="2830354" y="305276"/>
                  </a:cubicBezTo>
                  <a:close/>
                  <a:moveTo>
                    <a:pt x="2829401" y="292894"/>
                  </a:moveTo>
                  <a:cubicBezTo>
                    <a:pt x="2829401" y="294799"/>
                    <a:pt x="2829401" y="296704"/>
                    <a:pt x="2830354" y="299561"/>
                  </a:cubicBezTo>
                  <a:cubicBezTo>
                    <a:pt x="2830354" y="300514"/>
                    <a:pt x="2830354" y="300514"/>
                    <a:pt x="2829401" y="301466"/>
                  </a:cubicBezTo>
                  <a:cubicBezTo>
                    <a:pt x="2829401" y="300514"/>
                    <a:pt x="2829401" y="300514"/>
                    <a:pt x="2829401" y="299561"/>
                  </a:cubicBezTo>
                  <a:cubicBezTo>
                    <a:pt x="2828449" y="296704"/>
                    <a:pt x="2828449" y="294799"/>
                    <a:pt x="2829401" y="292894"/>
                  </a:cubicBezTo>
                  <a:close/>
                  <a:moveTo>
                    <a:pt x="2785586" y="268129"/>
                  </a:moveTo>
                  <a:cubicBezTo>
                    <a:pt x="2784634" y="269081"/>
                    <a:pt x="2783681" y="270034"/>
                    <a:pt x="2782729" y="271939"/>
                  </a:cubicBezTo>
                  <a:cubicBezTo>
                    <a:pt x="2782729" y="270986"/>
                    <a:pt x="2782729" y="270034"/>
                    <a:pt x="2782729" y="269081"/>
                  </a:cubicBezTo>
                  <a:cubicBezTo>
                    <a:pt x="2782729" y="268129"/>
                    <a:pt x="2782729" y="266224"/>
                    <a:pt x="2782729" y="265271"/>
                  </a:cubicBezTo>
                  <a:cubicBezTo>
                    <a:pt x="2783681" y="263366"/>
                    <a:pt x="2785586" y="260509"/>
                    <a:pt x="2786539" y="258604"/>
                  </a:cubicBezTo>
                  <a:cubicBezTo>
                    <a:pt x="2786539" y="259556"/>
                    <a:pt x="2786539" y="259556"/>
                    <a:pt x="2786539" y="260509"/>
                  </a:cubicBezTo>
                  <a:cubicBezTo>
                    <a:pt x="2785586" y="262414"/>
                    <a:pt x="2785586" y="265271"/>
                    <a:pt x="2785586" y="268129"/>
                  </a:cubicBezTo>
                  <a:close/>
                  <a:moveTo>
                    <a:pt x="2796064" y="268129"/>
                  </a:moveTo>
                  <a:cubicBezTo>
                    <a:pt x="2796064" y="267176"/>
                    <a:pt x="2796064" y="267176"/>
                    <a:pt x="2796064" y="268129"/>
                  </a:cubicBezTo>
                  <a:cubicBezTo>
                    <a:pt x="2797016" y="266224"/>
                    <a:pt x="2797969" y="264319"/>
                    <a:pt x="2798921" y="263366"/>
                  </a:cubicBezTo>
                  <a:cubicBezTo>
                    <a:pt x="2797969" y="264319"/>
                    <a:pt x="2797016" y="266224"/>
                    <a:pt x="2796064" y="268129"/>
                  </a:cubicBezTo>
                  <a:close/>
                  <a:moveTo>
                    <a:pt x="2803684" y="314801"/>
                  </a:moveTo>
                  <a:cubicBezTo>
                    <a:pt x="2803684" y="315754"/>
                    <a:pt x="2802731" y="317659"/>
                    <a:pt x="2802731" y="318611"/>
                  </a:cubicBezTo>
                  <a:cubicBezTo>
                    <a:pt x="2802731" y="320516"/>
                    <a:pt x="2801779" y="322421"/>
                    <a:pt x="2801779" y="325279"/>
                  </a:cubicBezTo>
                  <a:cubicBezTo>
                    <a:pt x="2800826" y="322421"/>
                    <a:pt x="2799874" y="320516"/>
                    <a:pt x="2798921" y="317659"/>
                  </a:cubicBezTo>
                  <a:cubicBezTo>
                    <a:pt x="2798921" y="316706"/>
                    <a:pt x="2798921" y="316706"/>
                    <a:pt x="2798921" y="315754"/>
                  </a:cubicBezTo>
                  <a:cubicBezTo>
                    <a:pt x="2798921" y="315754"/>
                    <a:pt x="2798921" y="315754"/>
                    <a:pt x="2798921" y="315754"/>
                  </a:cubicBezTo>
                  <a:cubicBezTo>
                    <a:pt x="2799874" y="311944"/>
                    <a:pt x="2800826" y="308134"/>
                    <a:pt x="2801779" y="304324"/>
                  </a:cubicBezTo>
                  <a:cubicBezTo>
                    <a:pt x="2802731" y="307181"/>
                    <a:pt x="2802731" y="310039"/>
                    <a:pt x="2803684" y="312896"/>
                  </a:cubicBezTo>
                  <a:cubicBezTo>
                    <a:pt x="2803684" y="313849"/>
                    <a:pt x="2803684" y="313849"/>
                    <a:pt x="2803684" y="314801"/>
                  </a:cubicBezTo>
                  <a:close/>
                  <a:moveTo>
                    <a:pt x="2810351" y="280511"/>
                  </a:moveTo>
                  <a:cubicBezTo>
                    <a:pt x="2808446" y="287179"/>
                    <a:pt x="2807494" y="294799"/>
                    <a:pt x="2805589" y="302419"/>
                  </a:cubicBezTo>
                  <a:cubicBezTo>
                    <a:pt x="2804636" y="301466"/>
                    <a:pt x="2804636" y="299561"/>
                    <a:pt x="2803684" y="298609"/>
                  </a:cubicBezTo>
                  <a:cubicBezTo>
                    <a:pt x="2803684" y="297656"/>
                    <a:pt x="2803684" y="297656"/>
                    <a:pt x="2802731" y="296704"/>
                  </a:cubicBezTo>
                  <a:cubicBezTo>
                    <a:pt x="2803684" y="292894"/>
                    <a:pt x="2804636" y="290036"/>
                    <a:pt x="2805589" y="287179"/>
                  </a:cubicBezTo>
                  <a:cubicBezTo>
                    <a:pt x="2806541" y="284321"/>
                    <a:pt x="2808446" y="280511"/>
                    <a:pt x="2809399" y="277654"/>
                  </a:cubicBezTo>
                  <a:cubicBezTo>
                    <a:pt x="2809399" y="276701"/>
                    <a:pt x="2810351" y="275749"/>
                    <a:pt x="2810351" y="275749"/>
                  </a:cubicBezTo>
                  <a:cubicBezTo>
                    <a:pt x="2811304" y="276701"/>
                    <a:pt x="2810351" y="278606"/>
                    <a:pt x="2810351" y="280511"/>
                  </a:cubicBezTo>
                  <a:close/>
                  <a:moveTo>
                    <a:pt x="2811304" y="276701"/>
                  </a:moveTo>
                  <a:cubicBezTo>
                    <a:pt x="2811304" y="275749"/>
                    <a:pt x="2811304" y="275749"/>
                    <a:pt x="2811304" y="274796"/>
                  </a:cubicBezTo>
                  <a:cubicBezTo>
                    <a:pt x="2812256" y="273844"/>
                    <a:pt x="2812256" y="271939"/>
                    <a:pt x="2813209" y="270986"/>
                  </a:cubicBezTo>
                  <a:cubicBezTo>
                    <a:pt x="2812256" y="272891"/>
                    <a:pt x="2812256" y="274796"/>
                    <a:pt x="2811304" y="276701"/>
                  </a:cubicBezTo>
                  <a:close/>
                  <a:moveTo>
                    <a:pt x="2812256" y="236696"/>
                  </a:moveTo>
                  <a:cubicBezTo>
                    <a:pt x="2810351" y="239554"/>
                    <a:pt x="2808446" y="243364"/>
                    <a:pt x="2806541" y="246221"/>
                  </a:cubicBezTo>
                  <a:cubicBezTo>
                    <a:pt x="2804636" y="248126"/>
                    <a:pt x="2802731" y="250031"/>
                    <a:pt x="2799874" y="251936"/>
                  </a:cubicBezTo>
                  <a:cubicBezTo>
                    <a:pt x="2797969" y="253841"/>
                    <a:pt x="2796064" y="255746"/>
                    <a:pt x="2794159" y="257651"/>
                  </a:cubicBezTo>
                  <a:cubicBezTo>
                    <a:pt x="2793206" y="252889"/>
                    <a:pt x="2792254" y="249079"/>
                    <a:pt x="2792254" y="245269"/>
                  </a:cubicBezTo>
                  <a:cubicBezTo>
                    <a:pt x="2793206" y="242411"/>
                    <a:pt x="2795111" y="240506"/>
                    <a:pt x="2796064" y="238601"/>
                  </a:cubicBezTo>
                  <a:cubicBezTo>
                    <a:pt x="2799874" y="231934"/>
                    <a:pt x="2802731" y="227171"/>
                    <a:pt x="2804636" y="224314"/>
                  </a:cubicBezTo>
                  <a:cubicBezTo>
                    <a:pt x="2807494" y="228124"/>
                    <a:pt x="2809399" y="232886"/>
                    <a:pt x="2812256" y="236696"/>
                  </a:cubicBezTo>
                  <a:close/>
                  <a:moveTo>
                    <a:pt x="2804636" y="223361"/>
                  </a:moveTo>
                  <a:cubicBezTo>
                    <a:pt x="2802731" y="225266"/>
                    <a:pt x="2798921" y="229076"/>
                    <a:pt x="2794159" y="235744"/>
                  </a:cubicBezTo>
                  <a:cubicBezTo>
                    <a:pt x="2793206" y="236696"/>
                    <a:pt x="2793206" y="237649"/>
                    <a:pt x="2792254" y="238601"/>
                  </a:cubicBezTo>
                  <a:cubicBezTo>
                    <a:pt x="2792254" y="238601"/>
                    <a:pt x="2792254" y="238601"/>
                    <a:pt x="2792254" y="238601"/>
                  </a:cubicBezTo>
                  <a:cubicBezTo>
                    <a:pt x="2794159" y="235744"/>
                    <a:pt x="2795111" y="232886"/>
                    <a:pt x="2796064" y="230981"/>
                  </a:cubicBezTo>
                  <a:cubicBezTo>
                    <a:pt x="2797969" y="226219"/>
                    <a:pt x="2800826" y="222409"/>
                    <a:pt x="2801779" y="219551"/>
                  </a:cubicBezTo>
                  <a:cubicBezTo>
                    <a:pt x="2802731" y="220504"/>
                    <a:pt x="2803684" y="222409"/>
                    <a:pt x="2804636" y="223361"/>
                  </a:cubicBezTo>
                  <a:close/>
                  <a:moveTo>
                    <a:pt x="2787491" y="196691"/>
                  </a:moveTo>
                  <a:cubicBezTo>
                    <a:pt x="2792254" y="203359"/>
                    <a:pt x="2796064" y="210026"/>
                    <a:pt x="2800826" y="217646"/>
                  </a:cubicBezTo>
                  <a:cubicBezTo>
                    <a:pt x="2798921" y="220504"/>
                    <a:pt x="2796064" y="224314"/>
                    <a:pt x="2792254" y="228124"/>
                  </a:cubicBezTo>
                  <a:cubicBezTo>
                    <a:pt x="2791301" y="229076"/>
                    <a:pt x="2790349" y="230029"/>
                    <a:pt x="2790349" y="230981"/>
                  </a:cubicBezTo>
                  <a:cubicBezTo>
                    <a:pt x="2789396" y="226219"/>
                    <a:pt x="2788444" y="222409"/>
                    <a:pt x="2787491" y="218599"/>
                  </a:cubicBezTo>
                  <a:cubicBezTo>
                    <a:pt x="2783681" y="205264"/>
                    <a:pt x="2781776" y="196691"/>
                    <a:pt x="2781776" y="196691"/>
                  </a:cubicBezTo>
                  <a:cubicBezTo>
                    <a:pt x="2781776" y="196691"/>
                    <a:pt x="2782729" y="204311"/>
                    <a:pt x="2783681" y="218599"/>
                  </a:cubicBezTo>
                  <a:cubicBezTo>
                    <a:pt x="2784634" y="224314"/>
                    <a:pt x="2784634" y="230981"/>
                    <a:pt x="2784634" y="237649"/>
                  </a:cubicBezTo>
                  <a:cubicBezTo>
                    <a:pt x="2783681" y="239554"/>
                    <a:pt x="2781776" y="241459"/>
                    <a:pt x="2780824" y="243364"/>
                  </a:cubicBezTo>
                  <a:cubicBezTo>
                    <a:pt x="2779871" y="227171"/>
                    <a:pt x="2779871" y="213836"/>
                    <a:pt x="2778919" y="204311"/>
                  </a:cubicBezTo>
                  <a:cubicBezTo>
                    <a:pt x="2777966" y="192881"/>
                    <a:pt x="2777966" y="186214"/>
                    <a:pt x="2777966" y="186214"/>
                  </a:cubicBezTo>
                  <a:cubicBezTo>
                    <a:pt x="2777966" y="186214"/>
                    <a:pt x="2777014" y="192881"/>
                    <a:pt x="2775109" y="204311"/>
                  </a:cubicBezTo>
                  <a:cubicBezTo>
                    <a:pt x="2775109" y="207169"/>
                    <a:pt x="2774156" y="210979"/>
                    <a:pt x="2774156" y="214789"/>
                  </a:cubicBezTo>
                  <a:cubicBezTo>
                    <a:pt x="2773204" y="206216"/>
                    <a:pt x="2772251" y="198596"/>
                    <a:pt x="2770346" y="190976"/>
                  </a:cubicBezTo>
                  <a:cubicBezTo>
                    <a:pt x="2770346" y="190024"/>
                    <a:pt x="2770346" y="190024"/>
                    <a:pt x="2770346" y="189071"/>
                  </a:cubicBezTo>
                  <a:cubicBezTo>
                    <a:pt x="2770346" y="188119"/>
                    <a:pt x="2770346" y="186214"/>
                    <a:pt x="2770346" y="185261"/>
                  </a:cubicBezTo>
                  <a:cubicBezTo>
                    <a:pt x="2769394" y="174784"/>
                    <a:pt x="2768441" y="168116"/>
                    <a:pt x="2768441" y="166211"/>
                  </a:cubicBezTo>
                  <a:cubicBezTo>
                    <a:pt x="2774156" y="174784"/>
                    <a:pt x="2779871" y="185261"/>
                    <a:pt x="2787491" y="196691"/>
                  </a:cubicBezTo>
                  <a:close/>
                  <a:moveTo>
                    <a:pt x="2767489" y="167164"/>
                  </a:moveTo>
                  <a:cubicBezTo>
                    <a:pt x="2767489" y="168116"/>
                    <a:pt x="2767489" y="169069"/>
                    <a:pt x="2767489" y="170974"/>
                  </a:cubicBezTo>
                  <a:cubicBezTo>
                    <a:pt x="2767489" y="169069"/>
                    <a:pt x="2767489" y="168116"/>
                    <a:pt x="2766536" y="166211"/>
                  </a:cubicBezTo>
                  <a:cubicBezTo>
                    <a:pt x="2767489" y="166211"/>
                    <a:pt x="2767489" y="166211"/>
                    <a:pt x="2767489" y="167164"/>
                  </a:cubicBezTo>
                  <a:close/>
                  <a:moveTo>
                    <a:pt x="2757964" y="342424"/>
                  </a:moveTo>
                  <a:cubicBezTo>
                    <a:pt x="2757011" y="340519"/>
                    <a:pt x="2756059" y="338614"/>
                    <a:pt x="2755106" y="336709"/>
                  </a:cubicBezTo>
                  <a:cubicBezTo>
                    <a:pt x="2756059" y="333851"/>
                    <a:pt x="2757964" y="331946"/>
                    <a:pt x="2758916" y="329089"/>
                  </a:cubicBezTo>
                  <a:cubicBezTo>
                    <a:pt x="2759869" y="330041"/>
                    <a:pt x="2759869" y="331946"/>
                    <a:pt x="2760821" y="332899"/>
                  </a:cubicBezTo>
                  <a:cubicBezTo>
                    <a:pt x="2759869" y="336709"/>
                    <a:pt x="2758916" y="339566"/>
                    <a:pt x="2757964" y="342424"/>
                  </a:cubicBezTo>
                  <a:close/>
                  <a:moveTo>
                    <a:pt x="2762726" y="327184"/>
                  </a:moveTo>
                  <a:cubicBezTo>
                    <a:pt x="2762726" y="328136"/>
                    <a:pt x="2761774" y="329089"/>
                    <a:pt x="2761774" y="330994"/>
                  </a:cubicBezTo>
                  <a:cubicBezTo>
                    <a:pt x="2760821" y="330041"/>
                    <a:pt x="2760821" y="329089"/>
                    <a:pt x="2759869" y="328136"/>
                  </a:cubicBezTo>
                  <a:cubicBezTo>
                    <a:pt x="2760821" y="327184"/>
                    <a:pt x="2760821" y="325279"/>
                    <a:pt x="2761774" y="324326"/>
                  </a:cubicBezTo>
                  <a:cubicBezTo>
                    <a:pt x="2762726" y="325279"/>
                    <a:pt x="2762726" y="326231"/>
                    <a:pt x="2762726" y="327184"/>
                  </a:cubicBezTo>
                  <a:cubicBezTo>
                    <a:pt x="2762726" y="327184"/>
                    <a:pt x="2762726" y="327184"/>
                    <a:pt x="2762726" y="327184"/>
                  </a:cubicBezTo>
                  <a:close/>
                  <a:moveTo>
                    <a:pt x="2762726" y="250031"/>
                  </a:moveTo>
                  <a:cubicBezTo>
                    <a:pt x="2762726" y="256699"/>
                    <a:pt x="2762726" y="263366"/>
                    <a:pt x="2762726" y="270034"/>
                  </a:cubicBezTo>
                  <a:cubicBezTo>
                    <a:pt x="2759869" y="273844"/>
                    <a:pt x="2757011" y="278606"/>
                    <a:pt x="2754154" y="282416"/>
                  </a:cubicBezTo>
                  <a:cubicBezTo>
                    <a:pt x="2754154" y="283369"/>
                    <a:pt x="2753201" y="283369"/>
                    <a:pt x="2753201" y="284321"/>
                  </a:cubicBezTo>
                  <a:cubicBezTo>
                    <a:pt x="2753201" y="283369"/>
                    <a:pt x="2752249" y="283369"/>
                    <a:pt x="2752249" y="282416"/>
                  </a:cubicBezTo>
                  <a:cubicBezTo>
                    <a:pt x="2752249" y="281464"/>
                    <a:pt x="2753201" y="280511"/>
                    <a:pt x="2753201" y="278606"/>
                  </a:cubicBezTo>
                  <a:cubicBezTo>
                    <a:pt x="2754154" y="274796"/>
                    <a:pt x="2755106" y="270986"/>
                    <a:pt x="2756059" y="267176"/>
                  </a:cubicBezTo>
                  <a:cubicBezTo>
                    <a:pt x="2757964" y="260509"/>
                    <a:pt x="2759869" y="255746"/>
                    <a:pt x="2761774" y="251936"/>
                  </a:cubicBezTo>
                  <a:cubicBezTo>
                    <a:pt x="2761774" y="251936"/>
                    <a:pt x="2761774" y="250031"/>
                    <a:pt x="2762726" y="250031"/>
                  </a:cubicBezTo>
                  <a:cubicBezTo>
                    <a:pt x="2762726" y="250031"/>
                    <a:pt x="2762726" y="250031"/>
                    <a:pt x="2762726" y="250031"/>
                  </a:cubicBezTo>
                  <a:close/>
                  <a:moveTo>
                    <a:pt x="2753201" y="250031"/>
                  </a:moveTo>
                  <a:cubicBezTo>
                    <a:pt x="2755106" y="242411"/>
                    <a:pt x="2756059" y="236696"/>
                    <a:pt x="2757011" y="230981"/>
                  </a:cubicBezTo>
                  <a:cubicBezTo>
                    <a:pt x="2758916" y="236696"/>
                    <a:pt x="2760821" y="242411"/>
                    <a:pt x="2762726" y="249079"/>
                  </a:cubicBezTo>
                  <a:cubicBezTo>
                    <a:pt x="2761774" y="250031"/>
                    <a:pt x="2761774" y="250984"/>
                    <a:pt x="2760821" y="252889"/>
                  </a:cubicBezTo>
                  <a:cubicBezTo>
                    <a:pt x="2758916" y="255746"/>
                    <a:pt x="2756059" y="260509"/>
                    <a:pt x="2752249" y="267176"/>
                  </a:cubicBezTo>
                  <a:cubicBezTo>
                    <a:pt x="2750344" y="270034"/>
                    <a:pt x="2749391" y="272891"/>
                    <a:pt x="2748439" y="275749"/>
                  </a:cubicBezTo>
                  <a:cubicBezTo>
                    <a:pt x="2748439" y="275749"/>
                    <a:pt x="2748439" y="274796"/>
                    <a:pt x="2747486" y="274796"/>
                  </a:cubicBezTo>
                  <a:cubicBezTo>
                    <a:pt x="2749391" y="265271"/>
                    <a:pt x="2751296" y="256699"/>
                    <a:pt x="2753201" y="250031"/>
                  </a:cubicBezTo>
                  <a:close/>
                  <a:moveTo>
                    <a:pt x="2749391" y="362426"/>
                  </a:moveTo>
                  <a:cubicBezTo>
                    <a:pt x="2748439" y="360521"/>
                    <a:pt x="2747486" y="359569"/>
                    <a:pt x="2746534" y="357664"/>
                  </a:cubicBezTo>
                  <a:cubicBezTo>
                    <a:pt x="2746534" y="356711"/>
                    <a:pt x="2746534" y="355759"/>
                    <a:pt x="2746534" y="354806"/>
                  </a:cubicBezTo>
                  <a:cubicBezTo>
                    <a:pt x="2747486" y="356711"/>
                    <a:pt x="2748439" y="359569"/>
                    <a:pt x="2749391" y="362426"/>
                  </a:cubicBezTo>
                  <a:close/>
                  <a:moveTo>
                    <a:pt x="2734151" y="258604"/>
                  </a:moveTo>
                  <a:cubicBezTo>
                    <a:pt x="2736056" y="262414"/>
                    <a:pt x="2737961" y="268129"/>
                    <a:pt x="2740819" y="273844"/>
                  </a:cubicBezTo>
                  <a:cubicBezTo>
                    <a:pt x="2738914" y="278606"/>
                    <a:pt x="2737009" y="284321"/>
                    <a:pt x="2735104" y="290036"/>
                  </a:cubicBezTo>
                  <a:cubicBezTo>
                    <a:pt x="2735104" y="288131"/>
                    <a:pt x="2734151" y="287179"/>
                    <a:pt x="2734151" y="287179"/>
                  </a:cubicBezTo>
                  <a:cubicBezTo>
                    <a:pt x="2734151" y="287179"/>
                    <a:pt x="2734151" y="289084"/>
                    <a:pt x="2734151" y="291941"/>
                  </a:cubicBezTo>
                  <a:cubicBezTo>
                    <a:pt x="2734151" y="291941"/>
                    <a:pt x="2734151" y="291941"/>
                    <a:pt x="2734151" y="291941"/>
                  </a:cubicBezTo>
                  <a:cubicBezTo>
                    <a:pt x="2733199" y="290989"/>
                    <a:pt x="2733199" y="290036"/>
                    <a:pt x="2732246" y="289084"/>
                  </a:cubicBezTo>
                  <a:cubicBezTo>
                    <a:pt x="2732246" y="288131"/>
                    <a:pt x="2731294" y="287179"/>
                    <a:pt x="2731294" y="286226"/>
                  </a:cubicBezTo>
                  <a:cubicBezTo>
                    <a:pt x="2733199" y="275749"/>
                    <a:pt x="2734151" y="266224"/>
                    <a:pt x="2734151" y="258604"/>
                  </a:cubicBezTo>
                  <a:close/>
                  <a:moveTo>
                    <a:pt x="2715101" y="290989"/>
                  </a:moveTo>
                  <a:cubicBezTo>
                    <a:pt x="2715101" y="284321"/>
                    <a:pt x="2715101" y="278606"/>
                    <a:pt x="2716054" y="273844"/>
                  </a:cubicBezTo>
                  <a:cubicBezTo>
                    <a:pt x="2717006" y="274796"/>
                    <a:pt x="2717006" y="276701"/>
                    <a:pt x="2717959" y="278606"/>
                  </a:cubicBezTo>
                  <a:cubicBezTo>
                    <a:pt x="2717006" y="287179"/>
                    <a:pt x="2717006" y="295751"/>
                    <a:pt x="2716054" y="304324"/>
                  </a:cubicBezTo>
                  <a:cubicBezTo>
                    <a:pt x="2716054" y="304324"/>
                    <a:pt x="2715101" y="303371"/>
                    <a:pt x="2715101" y="303371"/>
                  </a:cubicBezTo>
                  <a:cubicBezTo>
                    <a:pt x="2714149" y="298609"/>
                    <a:pt x="2715101" y="294799"/>
                    <a:pt x="2715101" y="290989"/>
                  </a:cubicBezTo>
                  <a:close/>
                  <a:moveTo>
                    <a:pt x="2705576" y="243364"/>
                  </a:moveTo>
                  <a:cubicBezTo>
                    <a:pt x="2705576" y="244316"/>
                    <a:pt x="2705576" y="246221"/>
                    <a:pt x="2704624" y="247174"/>
                  </a:cubicBezTo>
                  <a:lnTo>
                    <a:pt x="2703671" y="238601"/>
                  </a:lnTo>
                  <a:cubicBezTo>
                    <a:pt x="2704624" y="239554"/>
                    <a:pt x="2705576" y="241459"/>
                    <a:pt x="2705576" y="243364"/>
                  </a:cubicBezTo>
                  <a:close/>
                  <a:moveTo>
                    <a:pt x="2697956" y="312896"/>
                  </a:moveTo>
                  <a:cubicBezTo>
                    <a:pt x="2697956" y="312896"/>
                    <a:pt x="2697956" y="313849"/>
                    <a:pt x="2697956" y="313849"/>
                  </a:cubicBezTo>
                  <a:cubicBezTo>
                    <a:pt x="2697956" y="312896"/>
                    <a:pt x="2697956" y="311944"/>
                    <a:pt x="2697956" y="310991"/>
                  </a:cubicBezTo>
                  <a:lnTo>
                    <a:pt x="2697956" y="312896"/>
                  </a:lnTo>
                  <a:close/>
                  <a:moveTo>
                    <a:pt x="2664619" y="234791"/>
                  </a:moveTo>
                  <a:cubicBezTo>
                    <a:pt x="2665571" y="235744"/>
                    <a:pt x="2665571" y="237649"/>
                    <a:pt x="2666524" y="238601"/>
                  </a:cubicBezTo>
                  <a:cubicBezTo>
                    <a:pt x="2668429" y="253841"/>
                    <a:pt x="2670334" y="270034"/>
                    <a:pt x="2673191" y="287179"/>
                  </a:cubicBezTo>
                  <a:cubicBezTo>
                    <a:pt x="2672239" y="284321"/>
                    <a:pt x="2671286" y="282416"/>
                    <a:pt x="2670334" y="279559"/>
                  </a:cubicBezTo>
                  <a:cubicBezTo>
                    <a:pt x="2670334" y="279559"/>
                    <a:pt x="2670334" y="278606"/>
                    <a:pt x="2670334" y="278606"/>
                  </a:cubicBezTo>
                  <a:cubicBezTo>
                    <a:pt x="2670334" y="276701"/>
                    <a:pt x="2671286" y="276701"/>
                    <a:pt x="2671286" y="276701"/>
                  </a:cubicBezTo>
                  <a:cubicBezTo>
                    <a:pt x="2671286" y="276701"/>
                    <a:pt x="2671286" y="277654"/>
                    <a:pt x="2670334" y="278606"/>
                  </a:cubicBezTo>
                  <a:cubicBezTo>
                    <a:pt x="2669381" y="266224"/>
                    <a:pt x="2667476" y="255746"/>
                    <a:pt x="2664619" y="246221"/>
                  </a:cubicBezTo>
                  <a:cubicBezTo>
                    <a:pt x="2664619" y="244316"/>
                    <a:pt x="2663666" y="242411"/>
                    <a:pt x="2663666" y="240506"/>
                  </a:cubicBezTo>
                  <a:cubicBezTo>
                    <a:pt x="2663666" y="238601"/>
                    <a:pt x="2663666" y="236696"/>
                    <a:pt x="2664619" y="234791"/>
                  </a:cubicBezTo>
                  <a:close/>
                  <a:moveTo>
                    <a:pt x="2657951" y="339566"/>
                  </a:moveTo>
                  <a:cubicBezTo>
                    <a:pt x="2656999" y="338614"/>
                    <a:pt x="2656999" y="337661"/>
                    <a:pt x="2656046" y="336709"/>
                  </a:cubicBezTo>
                  <a:cubicBezTo>
                    <a:pt x="2656999" y="332899"/>
                    <a:pt x="2656999" y="329089"/>
                    <a:pt x="2657951" y="325279"/>
                  </a:cubicBezTo>
                  <a:cubicBezTo>
                    <a:pt x="2658904" y="330041"/>
                    <a:pt x="2657951" y="334804"/>
                    <a:pt x="2657951" y="339566"/>
                  </a:cubicBezTo>
                  <a:close/>
                  <a:moveTo>
                    <a:pt x="2654141" y="277654"/>
                  </a:moveTo>
                  <a:cubicBezTo>
                    <a:pt x="2656046" y="284321"/>
                    <a:pt x="2657951" y="291941"/>
                    <a:pt x="2659856" y="298609"/>
                  </a:cubicBezTo>
                  <a:cubicBezTo>
                    <a:pt x="2659856" y="298609"/>
                    <a:pt x="2659856" y="299561"/>
                    <a:pt x="2659856" y="299561"/>
                  </a:cubicBezTo>
                  <a:cubicBezTo>
                    <a:pt x="2657951" y="304324"/>
                    <a:pt x="2656046" y="310039"/>
                    <a:pt x="2653189" y="316706"/>
                  </a:cubicBezTo>
                  <a:cubicBezTo>
                    <a:pt x="2653189" y="317659"/>
                    <a:pt x="2652236" y="318611"/>
                    <a:pt x="2652236" y="319564"/>
                  </a:cubicBezTo>
                  <a:cubicBezTo>
                    <a:pt x="2651284" y="316706"/>
                    <a:pt x="2651284" y="313849"/>
                    <a:pt x="2650331" y="311944"/>
                  </a:cubicBezTo>
                  <a:cubicBezTo>
                    <a:pt x="2649379" y="308134"/>
                    <a:pt x="2648426" y="305276"/>
                    <a:pt x="2647474" y="301466"/>
                  </a:cubicBezTo>
                  <a:cubicBezTo>
                    <a:pt x="2649379" y="293846"/>
                    <a:pt x="2651284" y="286226"/>
                    <a:pt x="2654141" y="277654"/>
                  </a:cubicBezTo>
                  <a:close/>
                  <a:moveTo>
                    <a:pt x="2633186" y="283369"/>
                  </a:moveTo>
                  <a:cubicBezTo>
                    <a:pt x="2633186" y="284321"/>
                    <a:pt x="2633186" y="284321"/>
                    <a:pt x="2633186" y="285274"/>
                  </a:cubicBezTo>
                  <a:cubicBezTo>
                    <a:pt x="2633186" y="285274"/>
                    <a:pt x="2633186" y="286226"/>
                    <a:pt x="2633186" y="286226"/>
                  </a:cubicBezTo>
                  <a:cubicBezTo>
                    <a:pt x="2633186" y="287179"/>
                    <a:pt x="2632234" y="288131"/>
                    <a:pt x="2632234" y="290036"/>
                  </a:cubicBezTo>
                  <a:cubicBezTo>
                    <a:pt x="2633186" y="287179"/>
                    <a:pt x="2633186" y="285274"/>
                    <a:pt x="2633186" y="283369"/>
                  </a:cubicBezTo>
                  <a:close/>
                  <a:moveTo>
                    <a:pt x="2578894" y="242411"/>
                  </a:moveTo>
                  <a:cubicBezTo>
                    <a:pt x="2578894" y="242411"/>
                    <a:pt x="2578894" y="241459"/>
                    <a:pt x="2577941" y="241459"/>
                  </a:cubicBezTo>
                  <a:cubicBezTo>
                    <a:pt x="2578894" y="239554"/>
                    <a:pt x="2579846" y="237649"/>
                    <a:pt x="2580799" y="235744"/>
                  </a:cubicBezTo>
                  <a:cubicBezTo>
                    <a:pt x="2580799" y="235744"/>
                    <a:pt x="2580799" y="235744"/>
                    <a:pt x="2580799" y="235744"/>
                  </a:cubicBezTo>
                  <a:cubicBezTo>
                    <a:pt x="2580799" y="238601"/>
                    <a:pt x="2579846" y="240506"/>
                    <a:pt x="2578894" y="242411"/>
                  </a:cubicBezTo>
                  <a:close/>
                  <a:moveTo>
                    <a:pt x="2597944" y="275749"/>
                  </a:moveTo>
                  <a:cubicBezTo>
                    <a:pt x="2597944" y="275749"/>
                    <a:pt x="2597944" y="274796"/>
                    <a:pt x="2597944" y="274796"/>
                  </a:cubicBezTo>
                  <a:cubicBezTo>
                    <a:pt x="2597944" y="274796"/>
                    <a:pt x="2598896" y="275749"/>
                    <a:pt x="2597944" y="275749"/>
                  </a:cubicBezTo>
                  <a:cubicBezTo>
                    <a:pt x="2598896" y="275749"/>
                    <a:pt x="2597944" y="275749"/>
                    <a:pt x="2597944" y="275749"/>
                  </a:cubicBezTo>
                  <a:close/>
                  <a:moveTo>
                    <a:pt x="2616041" y="309086"/>
                  </a:moveTo>
                  <a:cubicBezTo>
                    <a:pt x="2615089" y="312896"/>
                    <a:pt x="2614136" y="315754"/>
                    <a:pt x="2613184" y="319564"/>
                  </a:cubicBezTo>
                  <a:cubicBezTo>
                    <a:pt x="2613184" y="318611"/>
                    <a:pt x="2613184" y="318611"/>
                    <a:pt x="2613184" y="318611"/>
                  </a:cubicBezTo>
                  <a:cubicBezTo>
                    <a:pt x="2613184" y="318611"/>
                    <a:pt x="2613184" y="319564"/>
                    <a:pt x="2613184" y="319564"/>
                  </a:cubicBezTo>
                  <a:cubicBezTo>
                    <a:pt x="2613184" y="319564"/>
                    <a:pt x="2613184" y="319564"/>
                    <a:pt x="2613184" y="319564"/>
                  </a:cubicBezTo>
                  <a:cubicBezTo>
                    <a:pt x="2609374" y="309086"/>
                    <a:pt x="2604611" y="298609"/>
                    <a:pt x="2600801" y="289084"/>
                  </a:cubicBezTo>
                  <a:cubicBezTo>
                    <a:pt x="2601754" y="287179"/>
                    <a:pt x="2602706" y="284321"/>
                    <a:pt x="2602706" y="282416"/>
                  </a:cubicBezTo>
                  <a:cubicBezTo>
                    <a:pt x="2605564" y="287179"/>
                    <a:pt x="2609374" y="292894"/>
                    <a:pt x="2612231" y="299561"/>
                  </a:cubicBezTo>
                  <a:cubicBezTo>
                    <a:pt x="2613184" y="302419"/>
                    <a:pt x="2615089" y="305276"/>
                    <a:pt x="2616041" y="308134"/>
                  </a:cubicBezTo>
                  <a:lnTo>
                    <a:pt x="2616041" y="309086"/>
                  </a:lnTo>
                  <a:lnTo>
                    <a:pt x="2616041" y="309086"/>
                  </a:lnTo>
                  <a:close/>
                  <a:moveTo>
                    <a:pt x="2604611" y="276701"/>
                  </a:moveTo>
                  <a:cubicBezTo>
                    <a:pt x="2605564" y="272891"/>
                    <a:pt x="2607469" y="270034"/>
                    <a:pt x="2608421" y="267176"/>
                  </a:cubicBezTo>
                  <a:cubicBezTo>
                    <a:pt x="2609374" y="271939"/>
                    <a:pt x="2612231" y="279559"/>
                    <a:pt x="2615089" y="290036"/>
                  </a:cubicBezTo>
                  <a:cubicBezTo>
                    <a:pt x="2611279" y="285274"/>
                    <a:pt x="2608421" y="280511"/>
                    <a:pt x="2604611" y="276701"/>
                  </a:cubicBezTo>
                  <a:close/>
                  <a:moveTo>
                    <a:pt x="2614136" y="276701"/>
                  </a:moveTo>
                  <a:cubicBezTo>
                    <a:pt x="2612231" y="271939"/>
                    <a:pt x="2610326" y="268129"/>
                    <a:pt x="2609374" y="266224"/>
                  </a:cubicBezTo>
                  <a:cubicBezTo>
                    <a:pt x="2610326" y="263366"/>
                    <a:pt x="2611279" y="260509"/>
                    <a:pt x="2612231" y="257651"/>
                  </a:cubicBezTo>
                  <a:cubicBezTo>
                    <a:pt x="2612231" y="263366"/>
                    <a:pt x="2613184" y="270034"/>
                    <a:pt x="2614136" y="276701"/>
                  </a:cubicBezTo>
                  <a:close/>
                  <a:moveTo>
                    <a:pt x="2606516" y="208121"/>
                  </a:moveTo>
                  <a:cubicBezTo>
                    <a:pt x="2607469" y="221456"/>
                    <a:pt x="2609374" y="235744"/>
                    <a:pt x="2611279" y="250984"/>
                  </a:cubicBezTo>
                  <a:cubicBezTo>
                    <a:pt x="2611279" y="250984"/>
                    <a:pt x="2611279" y="251936"/>
                    <a:pt x="2611279" y="251936"/>
                  </a:cubicBezTo>
                  <a:cubicBezTo>
                    <a:pt x="2608421" y="256699"/>
                    <a:pt x="2604611" y="263366"/>
                    <a:pt x="2600801" y="271939"/>
                  </a:cubicBezTo>
                  <a:cubicBezTo>
                    <a:pt x="2599849" y="270034"/>
                    <a:pt x="2598896" y="269081"/>
                    <a:pt x="2597944" y="268129"/>
                  </a:cubicBezTo>
                  <a:cubicBezTo>
                    <a:pt x="2596991" y="257651"/>
                    <a:pt x="2596039" y="247174"/>
                    <a:pt x="2595086" y="237649"/>
                  </a:cubicBezTo>
                  <a:cubicBezTo>
                    <a:pt x="2595086" y="234791"/>
                    <a:pt x="2594134" y="230981"/>
                    <a:pt x="2594134" y="228124"/>
                  </a:cubicBezTo>
                  <a:cubicBezTo>
                    <a:pt x="2598896" y="207169"/>
                    <a:pt x="2602706" y="190976"/>
                    <a:pt x="2605564" y="179546"/>
                  </a:cubicBezTo>
                  <a:cubicBezTo>
                    <a:pt x="2604611" y="188119"/>
                    <a:pt x="2605564" y="197644"/>
                    <a:pt x="2606516" y="208121"/>
                  </a:cubicBezTo>
                  <a:close/>
                  <a:moveTo>
                    <a:pt x="2586514" y="186214"/>
                  </a:moveTo>
                  <a:cubicBezTo>
                    <a:pt x="2591276" y="175736"/>
                    <a:pt x="2595086" y="167164"/>
                    <a:pt x="2598896" y="159544"/>
                  </a:cubicBezTo>
                  <a:cubicBezTo>
                    <a:pt x="2599849" y="157639"/>
                    <a:pt x="2600801" y="155734"/>
                    <a:pt x="2601754" y="153829"/>
                  </a:cubicBezTo>
                  <a:cubicBezTo>
                    <a:pt x="2602706" y="159544"/>
                    <a:pt x="2602706" y="166211"/>
                    <a:pt x="2603659" y="173831"/>
                  </a:cubicBezTo>
                  <a:cubicBezTo>
                    <a:pt x="2600801" y="182404"/>
                    <a:pt x="2596039" y="194786"/>
                    <a:pt x="2590324" y="210979"/>
                  </a:cubicBezTo>
                  <a:cubicBezTo>
                    <a:pt x="2589371" y="202406"/>
                    <a:pt x="2587466" y="194786"/>
                    <a:pt x="2586514" y="187166"/>
                  </a:cubicBezTo>
                  <a:cubicBezTo>
                    <a:pt x="2586514" y="187166"/>
                    <a:pt x="2586514" y="187166"/>
                    <a:pt x="2586514" y="186214"/>
                  </a:cubicBezTo>
                  <a:close/>
                  <a:moveTo>
                    <a:pt x="2584609" y="408146"/>
                  </a:moveTo>
                  <a:cubicBezTo>
                    <a:pt x="2584609" y="408146"/>
                    <a:pt x="2584609" y="409099"/>
                    <a:pt x="2584609" y="408146"/>
                  </a:cubicBezTo>
                  <a:cubicBezTo>
                    <a:pt x="2583656" y="403384"/>
                    <a:pt x="2582704" y="398621"/>
                    <a:pt x="2581751" y="393859"/>
                  </a:cubicBezTo>
                  <a:cubicBezTo>
                    <a:pt x="2582704" y="398621"/>
                    <a:pt x="2583656" y="403384"/>
                    <a:pt x="2584609" y="408146"/>
                  </a:cubicBezTo>
                  <a:close/>
                  <a:moveTo>
                    <a:pt x="2580799" y="199549"/>
                  </a:moveTo>
                  <a:cubicBezTo>
                    <a:pt x="2580799" y="208121"/>
                    <a:pt x="2581751" y="217646"/>
                    <a:pt x="2581751" y="228124"/>
                  </a:cubicBezTo>
                  <a:cubicBezTo>
                    <a:pt x="2580799" y="229076"/>
                    <a:pt x="2579846" y="230029"/>
                    <a:pt x="2578894" y="231934"/>
                  </a:cubicBezTo>
                  <a:cubicBezTo>
                    <a:pt x="2577941" y="232886"/>
                    <a:pt x="2576989" y="234791"/>
                    <a:pt x="2575084" y="236696"/>
                  </a:cubicBezTo>
                  <a:cubicBezTo>
                    <a:pt x="2574131" y="235744"/>
                    <a:pt x="2574131" y="234791"/>
                    <a:pt x="2573179" y="233839"/>
                  </a:cubicBezTo>
                  <a:cubicBezTo>
                    <a:pt x="2573179" y="231934"/>
                    <a:pt x="2573179" y="230981"/>
                    <a:pt x="2572226" y="229076"/>
                  </a:cubicBezTo>
                  <a:cubicBezTo>
                    <a:pt x="2572226" y="226219"/>
                    <a:pt x="2571274" y="222409"/>
                    <a:pt x="2571274" y="219551"/>
                  </a:cubicBezTo>
                  <a:cubicBezTo>
                    <a:pt x="2575084" y="211931"/>
                    <a:pt x="2577941" y="206216"/>
                    <a:pt x="2580799" y="199549"/>
                  </a:cubicBezTo>
                  <a:close/>
                  <a:moveTo>
                    <a:pt x="2569369" y="320516"/>
                  </a:moveTo>
                  <a:cubicBezTo>
                    <a:pt x="2569369" y="322421"/>
                    <a:pt x="2570321" y="325279"/>
                    <a:pt x="2570321" y="327184"/>
                  </a:cubicBezTo>
                  <a:cubicBezTo>
                    <a:pt x="2570321" y="328136"/>
                    <a:pt x="2570321" y="329089"/>
                    <a:pt x="2571274" y="330041"/>
                  </a:cubicBezTo>
                  <a:cubicBezTo>
                    <a:pt x="2568416" y="334804"/>
                    <a:pt x="2566511" y="339566"/>
                    <a:pt x="2563654" y="345281"/>
                  </a:cubicBezTo>
                  <a:cubicBezTo>
                    <a:pt x="2563654" y="344329"/>
                    <a:pt x="2562701" y="343376"/>
                    <a:pt x="2562701" y="342424"/>
                  </a:cubicBezTo>
                  <a:cubicBezTo>
                    <a:pt x="2565559" y="334804"/>
                    <a:pt x="2567464" y="328136"/>
                    <a:pt x="2569369" y="320516"/>
                  </a:cubicBezTo>
                  <a:close/>
                  <a:moveTo>
                    <a:pt x="2556034" y="262414"/>
                  </a:moveTo>
                  <a:cubicBezTo>
                    <a:pt x="2556986" y="258604"/>
                    <a:pt x="2558891" y="255746"/>
                    <a:pt x="2559844" y="251936"/>
                  </a:cubicBezTo>
                  <a:cubicBezTo>
                    <a:pt x="2559844" y="253841"/>
                    <a:pt x="2559844" y="255746"/>
                    <a:pt x="2560796" y="257651"/>
                  </a:cubicBezTo>
                  <a:cubicBezTo>
                    <a:pt x="2560796" y="258604"/>
                    <a:pt x="2559844" y="258604"/>
                    <a:pt x="2559844" y="259556"/>
                  </a:cubicBezTo>
                  <a:cubicBezTo>
                    <a:pt x="2557939" y="262414"/>
                    <a:pt x="2556034" y="266224"/>
                    <a:pt x="2554129" y="269081"/>
                  </a:cubicBezTo>
                  <a:cubicBezTo>
                    <a:pt x="2554129" y="266224"/>
                    <a:pt x="2555081" y="264319"/>
                    <a:pt x="2556034" y="262414"/>
                  </a:cubicBezTo>
                  <a:close/>
                  <a:moveTo>
                    <a:pt x="2561749" y="276701"/>
                  </a:moveTo>
                  <a:cubicBezTo>
                    <a:pt x="2561749" y="275749"/>
                    <a:pt x="2561749" y="275749"/>
                    <a:pt x="2562701" y="274796"/>
                  </a:cubicBezTo>
                  <a:cubicBezTo>
                    <a:pt x="2563654" y="278606"/>
                    <a:pt x="2563654" y="283369"/>
                    <a:pt x="2564606" y="287179"/>
                  </a:cubicBezTo>
                  <a:cubicBezTo>
                    <a:pt x="2562701" y="293846"/>
                    <a:pt x="2559844" y="301466"/>
                    <a:pt x="2557939" y="309086"/>
                  </a:cubicBezTo>
                  <a:cubicBezTo>
                    <a:pt x="2556986" y="310991"/>
                    <a:pt x="2556986" y="312896"/>
                    <a:pt x="2556034" y="313849"/>
                  </a:cubicBezTo>
                  <a:cubicBezTo>
                    <a:pt x="2555081" y="308134"/>
                    <a:pt x="2554129" y="302419"/>
                    <a:pt x="2553176" y="296704"/>
                  </a:cubicBezTo>
                  <a:cubicBezTo>
                    <a:pt x="2556034" y="290036"/>
                    <a:pt x="2558891" y="282416"/>
                    <a:pt x="2561749" y="276701"/>
                  </a:cubicBezTo>
                  <a:close/>
                  <a:moveTo>
                    <a:pt x="2538889" y="252889"/>
                  </a:moveTo>
                  <a:cubicBezTo>
                    <a:pt x="2539841" y="249079"/>
                    <a:pt x="2539841" y="245269"/>
                    <a:pt x="2540794" y="242411"/>
                  </a:cubicBezTo>
                  <a:cubicBezTo>
                    <a:pt x="2540794" y="241459"/>
                    <a:pt x="2541746" y="239554"/>
                    <a:pt x="2542699" y="238601"/>
                  </a:cubicBezTo>
                  <a:cubicBezTo>
                    <a:pt x="2543651" y="236696"/>
                    <a:pt x="2543651" y="234791"/>
                    <a:pt x="2544604" y="233839"/>
                  </a:cubicBezTo>
                  <a:cubicBezTo>
                    <a:pt x="2544604" y="237649"/>
                    <a:pt x="2543651" y="242411"/>
                    <a:pt x="2543651" y="248126"/>
                  </a:cubicBezTo>
                  <a:cubicBezTo>
                    <a:pt x="2543651" y="250984"/>
                    <a:pt x="2543651" y="253841"/>
                    <a:pt x="2542699" y="257651"/>
                  </a:cubicBezTo>
                  <a:cubicBezTo>
                    <a:pt x="2540794" y="261461"/>
                    <a:pt x="2539841" y="264319"/>
                    <a:pt x="2537936" y="268129"/>
                  </a:cubicBezTo>
                  <a:cubicBezTo>
                    <a:pt x="2537936" y="263366"/>
                    <a:pt x="2537936" y="257651"/>
                    <a:pt x="2538889" y="252889"/>
                  </a:cubicBezTo>
                  <a:close/>
                  <a:moveTo>
                    <a:pt x="2521744" y="475774"/>
                  </a:moveTo>
                  <a:cubicBezTo>
                    <a:pt x="2521744" y="478631"/>
                    <a:pt x="2522696" y="481489"/>
                    <a:pt x="2522696" y="484346"/>
                  </a:cubicBezTo>
                  <a:cubicBezTo>
                    <a:pt x="2521744" y="482441"/>
                    <a:pt x="2521744" y="481489"/>
                    <a:pt x="2520791" y="479584"/>
                  </a:cubicBezTo>
                  <a:cubicBezTo>
                    <a:pt x="2521744" y="478631"/>
                    <a:pt x="2521744" y="477679"/>
                    <a:pt x="2521744" y="475774"/>
                  </a:cubicBezTo>
                  <a:close/>
                  <a:moveTo>
                    <a:pt x="2514124" y="323374"/>
                  </a:moveTo>
                  <a:cubicBezTo>
                    <a:pt x="2514124" y="323374"/>
                    <a:pt x="2515076" y="323374"/>
                    <a:pt x="2514124" y="323374"/>
                  </a:cubicBezTo>
                  <a:cubicBezTo>
                    <a:pt x="2514124" y="325279"/>
                    <a:pt x="2513171" y="326231"/>
                    <a:pt x="2513171" y="328136"/>
                  </a:cubicBezTo>
                  <a:cubicBezTo>
                    <a:pt x="2513171" y="328136"/>
                    <a:pt x="2513171" y="328136"/>
                    <a:pt x="2513171" y="329089"/>
                  </a:cubicBezTo>
                  <a:cubicBezTo>
                    <a:pt x="2513171" y="326231"/>
                    <a:pt x="2514124" y="324326"/>
                    <a:pt x="2514124" y="323374"/>
                  </a:cubicBezTo>
                  <a:close/>
                  <a:moveTo>
                    <a:pt x="2509361" y="300514"/>
                  </a:moveTo>
                  <a:cubicBezTo>
                    <a:pt x="2509361" y="301466"/>
                    <a:pt x="2509361" y="301466"/>
                    <a:pt x="2508409" y="302419"/>
                  </a:cubicBezTo>
                  <a:cubicBezTo>
                    <a:pt x="2508409" y="302419"/>
                    <a:pt x="2508409" y="302419"/>
                    <a:pt x="2508409" y="302419"/>
                  </a:cubicBezTo>
                  <a:cubicBezTo>
                    <a:pt x="2508409" y="299561"/>
                    <a:pt x="2507456" y="297656"/>
                    <a:pt x="2507456" y="294799"/>
                  </a:cubicBezTo>
                  <a:cubicBezTo>
                    <a:pt x="2508409" y="296704"/>
                    <a:pt x="2509361" y="298609"/>
                    <a:pt x="2509361" y="300514"/>
                  </a:cubicBezTo>
                  <a:close/>
                  <a:moveTo>
                    <a:pt x="2496979" y="292894"/>
                  </a:moveTo>
                  <a:cubicBezTo>
                    <a:pt x="2497931" y="290989"/>
                    <a:pt x="2497931" y="290036"/>
                    <a:pt x="2497931" y="290036"/>
                  </a:cubicBezTo>
                  <a:cubicBezTo>
                    <a:pt x="2497931" y="290036"/>
                    <a:pt x="2497931" y="290989"/>
                    <a:pt x="2496979" y="290989"/>
                  </a:cubicBezTo>
                  <a:cubicBezTo>
                    <a:pt x="2496979" y="289084"/>
                    <a:pt x="2496979" y="286226"/>
                    <a:pt x="2497931" y="284321"/>
                  </a:cubicBezTo>
                  <a:cubicBezTo>
                    <a:pt x="2497931" y="278606"/>
                    <a:pt x="2498884" y="272891"/>
                    <a:pt x="2498884" y="269081"/>
                  </a:cubicBezTo>
                  <a:cubicBezTo>
                    <a:pt x="2498884" y="268129"/>
                    <a:pt x="2498884" y="267176"/>
                    <a:pt x="2498884" y="266224"/>
                  </a:cubicBezTo>
                  <a:cubicBezTo>
                    <a:pt x="2499836" y="270034"/>
                    <a:pt x="2500789" y="273844"/>
                    <a:pt x="2502694" y="277654"/>
                  </a:cubicBezTo>
                  <a:cubicBezTo>
                    <a:pt x="2502694" y="279559"/>
                    <a:pt x="2502694" y="281464"/>
                    <a:pt x="2502694" y="283369"/>
                  </a:cubicBezTo>
                  <a:cubicBezTo>
                    <a:pt x="2502694" y="288131"/>
                    <a:pt x="2501741" y="294799"/>
                    <a:pt x="2501741" y="302419"/>
                  </a:cubicBezTo>
                  <a:cubicBezTo>
                    <a:pt x="2501741" y="306229"/>
                    <a:pt x="2501741" y="310039"/>
                    <a:pt x="2501741" y="313849"/>
                  </a:cubicBezTo>
                  <a:cubicBezTo>
                    <a:pt x="2501741" y="317659"/>
                    <a:pt x="2500789" y="321469"/>
                    <a:pt x="2500789" y="325279"/>
                  </a:cubicBezTo>
                  <a:cubicBezTo>
                    <a:pt x="2500789" y="325279"/>
                    <a:pt x="2500789" y="326231"/>
                    <a:pt x="2500789" y="326231"/>
                  </a:cubicBezTo>
                  <a:cubicBezTo>
                    <a:pt x="2500789" y="322421"/>
                    <a:pt x="2499836" y="319564"/>
                    <a:pt x="2499836" y="315754"/>
                  </a:cubicBezTo>
                  <a:cubicBezTo>
                    <a:pt x="2499836" y="313849"/>
                    <a:pt x="2499836" y="311944"/>
                    <a:pt x="2499836" y="310039"/>
                  </a:cubicBezTo>
                  <a:cubicBezTo>
                    <a:pt x="2499836" y="305276"/>
                    <a:pt x="2500789" y="300514"/>
                    <a:pt x="2500789" y="297656"/>
                  </a:cubicBezTo>
                  <a:cubicBezTo>
                    <a:pt x="2500789" y="290989"/>
                    <a:pt x="2500789" y="286226"/>
                    <a:pt x="2500789" y="286226"/>
                  </a:cubicBezTo>
                  <a:cubicBezTo>
                    <a:pt x="2500789" y="286226"/>
                    <a:pt x="2498884" y="289084"/>
                    <a:pt x="2496979" y="292894"/>
                  </a:cubicBezTo>
                  <a:cubicBezTo>
                    <a:pt x="2496979" y="293846"/>
                    <a:pt x="2496979" y="293846"/>
                    <a:pt x="2496979" y="292894"/>
                  </a:cubicBezTo>
                  <a:close/>
                  <a:moveTo>
                    <a:pt x="2449354" y="334804"/>
                  </a:moveTo>
                  <a:cubicBezTo>
                    <a:pt x="2448401" y="332899"/>
                    <a:pt x="2448401" y="330041"/>
                    <a:pt x="2447449" y="328136"/>
                  </a:cubicBezTo>
                  <a:cubicBezTo>
                    <a:pt x="2448401" y="326231"/>
                    <a:pt x="2449354" y="323374"/>
                    <a:pt x="2450306" y="321469"/>
                  </a:cubicBezTo>
                  <a:cubicBezTo>
                    <a:pt x="2450306" y="321469"/>
                    <a:pt x="2450306" y="322421"/>
                    <a:pt x="2450306" y="322421"/>
                  </a:cubicBezTo>
                  <a:cubicBezTo>
                    <a:pt x="2450306" y="323374"/>
                    <a:pt x="2450306" y="323374"/>
                    <a:pt x="2451259" y="324326"/>
                  </a:cubicBezTo>
                  <a:cubicBezTo>
                    <a:pt x="2450306" y="327184"/>
                    <a:pt x="2449354" y="330994"/>
                    <a:pt x="2449354" y="334804"/>
                  </a:cubicBezTo>
                  <a:close/>
                  <a:moveTo>
                    <a:pt x="2450306" y="254794"/>
                  </a:moveTo>
                  <a:cubicBezTo>
                    <a:pt x="2450306" y="253841"/>
                    <a:pt x="2451259" y="252889"/>
                    <a:pt x="2451259" y="251936"/>
                  </a:cubicBezTo>
                  <a:cubicBezTo>
                    <a:pt x="2451259" y="251936"/>
                    <a:pt x="2451259" y="251936"/>
                    <a:pt x="2451259" y="250984"/>
                  </a:cubicBezTo>
                  <a:cubicBezTo>
                    <a:pt x="2451259" y="250984"/>
                    <a:pt x="2451259" y="251936"/>
                    <a:pt x="2451259" y="251936"/>
                  </a:cubicBezTo>
                  <a:cubicBezTo>
                    <a:pt x="2451259" y="252889"/>
                    <a:pt x="2451259" y="253841"/>
                    <a:pt x="2450306" y="254794"/>
                  </a:cubicBezTo>
                  <a:close/>
                  <a:moveTo>
                    <a:pt x="2452211" y="251936"/>
                  </a:moveTo>
                  <a:cubicBezTo>
                    <a:pt x="2452211" y="251936"/>
                    <a:pt x="2452211" y="250984"/>
                    <a:pt x="2451259" y="250984"/>
                  </a:cubicBezTo>
                  <a:cubicBezTo>
                    <a:pt x="2453164" y="246221"/>
                    <a:pt x="2454116" y="242411"/>
                    <a:pt x="2456021" y="238601"/>
                  </a:cubicBezTo>
                  <a:cubicBezTo>
                    <a:pt x="2457926" y="236696"/>
                    <a:pt x="2458879" y="233839"/>
                    <a:pt x="2460784" y="231934"/>
                  </a:cubicBezTo>
                  <a:cubicBezTo>
                    <a:pt x="2460784" y="232886"/>
                    <a:pt x="2459831" y="234791"/>
                    <a:pt x="2459831" y="235744"/>
                  </a:cubicBezTo>
                  <a:cubicBezTo>
                    <a:pt x="2458879" y="239554"/>
                    <a:pt x="2456974" y="243364"/>
                    <a:pt x="2456021" y="248126"/>
                  </a:cubicBezTo>
                  <a:cubicBezTo>
                    <a:pt x="2455069" y="248126"/>
                    <a:pt x="2454116" y="250031"/>
                    <a:pt x="2452211" y="251936"/>
                  </a:cubicBezTo>
                  <a:close/>
                  <a:moveTo>
                    <a:pt x="2457926" y="266224"/>
                  </a:moveTo>
                  <a:cubicBezTo>
                    <a:pt x="2457926" y="267176"/>
                    <a:pt x="2456974" y="267176"/>
                    <a:pt x="2456974" y="268129"/>
                  </a:cubicBezTo>
                  <a:cubicBezTo>
                    <a:pt x="2457926" y="267176"/>
                    <a:pt x="2457926" y="266224"/>
                    <a:pt x="2457926" y="266224"/>
                  </a:cubicBezTo>
                  <a:cubicBezTo>
                    <a:pt x="2457926" y="265271"/>
                    <a:pt x="2457926" y="266224"/>
                    <a:pt x="2457926" y="266224"/>
                  </a:cubicBezTo>
                  <a:close/>
                  <a:moveTo>
                    <a:pt x="2457926" y="374809"/>
                  </a:moveTo>
                  <a:cubicBezTo>
                    <a:pt x="2456974" y="371951"/>
                    <a:pt x="2456974" y="369094"/>
                    <a:pt x="2456021" y="367189"/>
                  </a:cubicBezTo>
                  <a:cubicBezTo>
                    <a:pt x="2456021" y="365284"/>
                    <a:pt x="2456021" y="364331"/>
                    <a:pt x="2456021" y="362426"/>
                  </a:cubicBezTo>
                  <a:cubicBezTo>
                    <a:pt x="2456021" y="355759"/>
                    <a:pt x="2456021" y="350044"/>
                    <a:pt x="2456021" y="344329"/>
                  </a:cubicBezTo>
                  <a:cubicBezTo>
                    <a:pt x="2456974" y="347186"/>
                    <a:pt x="2457926" y="350996"/>
                    <a:pt x="2458879" y="354806"/>
                  </a:cubicBezTo>
                  <a:cubicBezTo>
                    <a:pt x="2459831" y="361474"/>
                    <a:pt x="2458879" y="368141"/>
                    <a:pt x="2457926" y="374809"/>
                  </a:cubicBezTo>
                  <a:close/>
                  <a:moveTo>
                    <a:pt x="2456974" y="308134"/>
                  </a:moveTo>
                  <a:cubicBezTo>
                    <a:pt x="2456974" y="307181"/>
                    <a:pt x="2456974" y="306229"/>
                    <a:pt x="2456974" y="305276"/>
                  </a:cubicBezTo>
                  <a:cubicBezTo>
                    <a:pt x="2456974" y="304324"/>
                    <a:pt x="2457926" y="303371"/>
                    <a:pt x="2457926" y="302419"/>
                  </a:cubicBezTo>
                  <a:cubicBezTo>
                    <a:pt x="2458879" y="306229"/>
                    <a:pt x="2458879" y="310039"/>
                    <a:pt x="2459831" y="313849"/>
                  </a:cubicBezTo>
                  <a:cubicBezTo>
                    <a:pt x="2459831" y="314801"/>
                    <a:pt x="2459831" y="315754"/>
                    <a:pt x="2460784" y="317659"/>
                  </a:cubicBezTo>
                  <a:cubicBezTo>
                    <a:pt x="2458879" y="313849"/>
                    <a:pt x="2457926" y="310991"/>
                    <a:pt x="2456974" y="308134"/>
                  </a:cubicBezTo>
                  <a:close/>
                  <a:moveTo>
                    <a:pt x="2458879" y="290036"/>
                  </a:moveTo>
                  <a:cubicBezTo>
                    <a:pt x="2458879" y="289084"/>
                    <a:pt x="2459831" y="288131"/>
                    <a:pt x="2459831" y="287179"/>
                  </a:cubicBezTo>
                  <a:cubicBezTo>
                    <a:pt x="2460784" y="284321"/>
                    <a:pt x="2461736" y="280511"/>
                    <a:pt x="2463641" y="277654"/>
                  </a:cubicBezTo>
                  <a:cubicBezTo>
                    <a:pt x="2464594" y="278606"/>
                    <a:pt x="2464594" y="280511"/>
                    <a:pt x="2465546" y="281464"/>
                  </a:cubicBezTo>
                  <a:cubicBezTo>
                    <a:pt x="2463641" y="284321"/>
                    <a:pt x="2461736" y="287179"/>
                    <a:pt x="2458879" y="290036"/>
                  </a:cubicBezTo>
                  <a:close/>
                  <a:moveTo>
                    <a:pt x="2464594" y="305276"/>
                  </a:moveTo>
                  <a:cubicBezTo>
                    <a:pt x="2463641" y="301466"/>
                    <a:pt x="2462689" y="298609"/>
                    <a:pt x="2460784" y="295751"/>
                  </a:cubicBezTo>
                  <a:cubicBezTo>
                    <a:pt x="2460784" y="294799"/>
                    <a:pt x="2461736" y="293846"/>
                    <a:pt x="2462689" y="292894"/>
                  </a:cubicBezTo>
                  <a:cubicBezTo>
                    <a:pt x="2464594" y="290036"/>
                    <a:pt x="2465546" y="287179"/>
                    <a:pt x="2466499" y="285274"/>
                  </a:cubicBezTo>
                  <a:cubicBezTo>
                    <a:pt x="2465546" y="290989"/>
                    <a:pt x="2465546" y="297656"/>
                    <a:pt x="2464594" y="305276"/>
                  </a:cubicBezTo>
                  <a:close/>
                  <a:moveTo>
                    <a:pt x="2467451" y="274796"/>
                  </a:moveTo>
                  <a:cubicBezTo>
                    <a:pt x="2467451" y="273844"/>
                    <a:pt x="2466499" y="272891"/>
                    <a:pt x="2466499" y="272891"/>
                  </a:cubicBezTo>
                  <a:cubicBezTo>
                    <a:pt x="2467451" y="270986"/>
                    <a:pt x="2467451" y="270034"/>
                    <a:pt x="2468404" y="268129"/>
                  </a:cubicBezTo>
                  <a:cubicBezTo>
                    <a:pt x="2468404" y="270034"/>
                    <a:pt x="2467451" y="272891"/>
                    <a:pt x="2467451" y="274796"/>
                  </a:cubicBezTo>
                  <a:close/>
                  <a:moveTo>
                    <a:pt x="2471261" y="233839"/>
                  </a:moveTo>
                  <a:cubicBezTo>
                    <a:pt x="2471261" y="233839"/>
                    <a:pt x="2471261" y="237649"/>
                    <a:pt x="2470309" y="245269"/>
                  </a:cubicBezTo>
                  <a:cubicBezTo>
                    <a:pt x="2470309" y="245269"/>
                    <a:pt x="2470309" y="246221"/>
                    <a:pt x="2469356" y="246221"/>
                  </a:cubicBezTo>
                  <a:cubicBezTo>
                    <a:pt x="2466499" y="251936"/>
                    <a:pt x="2462689" y="256699"/>
                    <a:pt x="2459831" y="263366"/>
                  </a:cubicBezTo>
                  <a:cubicBezTo>
                    <a:pt x="2459831" y="262414"/>
                    <a:pt x="2458879" y="262414"/>
                    <a:pt x="2458879" y="261461"/>
                  </a:cubicBezTo>
                  <a:cubicBezTo>
                    <a:pt x="2459831" y="256699"/>
                    <a:pt x="2460784" y="250984"/>
                    <a:pt x="2461736" y="247174"/>
                  </a:cubicBezTo>
                  <a:cubicBezTo>
                    <a:pt x="2461736" y="246221"/>
                    <a:pt x="2462689" y="246221"/>
                    <a:pt x="2462689" y="245269"/>
                  </a:cubicBezTo>
                  <a:cubicBezTo>
                    <a:pt x="2466499" y="239554"/>
                    <a:pt x="2469356" y="234791"/>
                    <a:pt x="2472214" y="231934"/>
                  </a:cubicBezTo>
                  <a:cubicBezTo>
                    <a:pt x="2472214" y="231934"/>
                    <a:pt x="2472214" y="231934"/>
                    <a:pt x="2472214" y="231934"/>
                  </a:cubicBezTo>
                  <a:cubicBezTo>
                    <a:pt x="2472214" y="234791"/>
                    <a:pt x="2473166" y="237649"/>
                    <a:pt x="2473166" y="240506"/>
                  </a:cubicBezTo>
                  <a:cubicBezTo>
                    <a:pt x="2473166" y="241459"/>
                    <a:pt x="2472214" y="241459"/>
                    <a:pt x="2472214" y="242411"/>
                  </a:cubicBezTo>
                  <a:cubicBezTo>
                    <a:pt x="2472214" y="236696"/>
                    <a:pt x="2471261" y="233839"/>
                    <a:pt x="2471261" y="233839"/>
                  </a:cubicBezTo>
                  <a:close/>
                  <a:moveTo>
                    <a:pt x="2467451" y="211931"/>
                  </a:moveTo>
                  <a:cubicBezTo>
                    <a:pt x="2466499" y="212884"/>
                    <a:pt x="2466499" y="212884"/>
                    <a:pt x="2465546" y="213836"/>
                  </a:cubicBezTo>
                  <a:cubicBezTo>
                    <a:pt x="2465546" y="212884"/>
                    <a:pt x="2465546" y="212884"/>
                    <a:pt x="2466499" y="211931"/>
                  </a:cubicBezTo>
                  <a:cubicBezTo>
                    <a:pt x="2467451" y="210026"/>
                    <a:pt x="2467451" y="209074"/>
                    <a:pt x="2468404" y="208121"/>
                  </a:cubicBezTo>
                  <a:cubicBezTo>
                    <a:pt x="2468404" y="209074"/>
                    <a:pt x="2468404" y="210026"/>
                    <a:pt x="2468404" y="210979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7451" y="210979"/>
                    <a:pt x="2467451" y="211931"/>
                  </a:cubicBezTo>
                  <a:close/>
                  <a:moveTo>
                    <a:pt x="2470309" y="218599"/>
                  </a:moveTo>
                  <a:cubicBezTo>
                    <a:pt x="2471261" y="222409"/>
                    <a:pt x="2471261" y="226219"/>
                    <a:pt x="2472214" y="230029"/>
                  </a:cubicBezTo>
                  <a:cubicBezTo>
                    <a:pt x="2472214" y="230029"/>
                    <a:pt x="2472214" y="230029"/>
                    <a:pt x="2472214" y="230029"/>
                  </a:cubicBezTo>
                  <a:cubicBezTo>
                    <a:pt x="2470309" y="231934"/>
                    <a:pt x="2467451" y="234791"/>
                    <a:pt x="2463641" y="237649"/>
                  </a:cubicBezTo>
                  <a:cubicBezTo>
                    <a:pt x="2463641" y="236696"/>
                    <a:pt x="2463641" y="235744"/>
                    <a:pt x="2464594" y="234791"/>
                  </a:cubicBezTo>
                  <a:cubicBezTo>
                    <a:pt x="2465546" y="230981"/>
                    <a:pt x="2465546" y="227171"/>
                    <a:pt x="2466499" y="224314"/>
                  </a:cubicBezTo>
                  <a:cubicBezTo>
                    <a:pt x="2466499" y="224314"/>
                    <a:pt x="2466499" y="224314"/>
                    <a:pt x="2466499" y="224314"/>
                  </a:cubicBezTo>
                  <a:cubicBezTo>
                    <a:pt x="2467451" y="223361"/>
                    <a:pt x="2468404" y="220504"/>
                    <a:pt x="2470309" y="218599"/>
                  </a:cubicBezTo>
                  <a:close/>
                  <a:moveTo>
                    <a:pt x="2477929" y="223361"/>
                  </a:moveTo>
                  <a:cubicBezTo>
                    <a:pt x="2476976" y="219551"/>
                    <a:pt x="2476024" y="215741"/>
                    <a:pt x="2475071" y="212884"/>
                  </a:cubicBezTo>
                  <a:cubicBezTo>
                    <a:pt x="2476024" y="211931"/>
                    <a:pt x="2476976" y="210026"/>
                    <a:pt x="2477929" y="209074"/>
                  </a:cubicBezTo>
                  <a:cubicBezTo>
                    <a:pt x="2477929" y="211931"/>
                    <a:pt x="2477929" y="214789"/>
                    <a:pt x="2477929" y="217646"/>
                  </a:cubicBezTo>
                  <a:cubicBezTo>
                    <a:pt x="2477929" y="219551"/>
                    <a:pt x="2477929" y="221456"/>
                    <a:pt x="2477929" y="223361"/>
                  </a:cubicBezTo>
                  <a:close/>
                  <a:moveTo>
                    <a:pt x="2473166" y="206216"/>
                  </a:moveTo>
                  <a:cubicBezTo>
                    <a:pt x="2473166" y="205264"/>
                    <a:pt x="2472214" y="204311"/>
                    <a:pt x="2472214" y="203359"/>
                  </a:cubicBezTo>
                  <a:cubicBezTo>
                    <a:pt x="2472214" y="202406"/>
                    <a:pt x="2472214" y="202406"/>
                    <a:pt x="2471261" y="201454"/>
                  </a:cubicBezTo>
                  <a:cubicBezTo>
                    <a:pt x="2472214" y="199549"/>
                    <a:pt x="2473166" y="197644"/>
                    <a:pt x="2474119" y="195739"/>
                  </a:cubicBezTo>
                  <a:cubicBezTo>
                    <a:pt x="2475071" y="193834"/>
                    <a:pt x="2476976" y="190976"/>
                    <a:pt x="2477929" y="189071"/>
                  </a:cubicBezTo>
                  <a:cubicBezTo>
                    <a:pt x="2477929" y="192881"/>
                    <a:pt x="2477929" y="197644"/>
                    <a:pt x="2477929" y="201454"/>
                  </a:cubicBezTo>
                  <a:cubicBezTo>
                    <a:pt x="2476024" y="203359"/>
                    <a:pt x="2474119" y="205264"/>
                    <a:pt x="2473166" y="206216"/>
                  </a:cubicBezTo>
                  <a:close/>
                  <a:moveTo>
                    <a:pt x="2473166" y="255746"/>
                  </a:moveTo>
                  <a:cubicBezTo>
                    <a:pt x="2474119" y="254794"/>
                    <a:pt x="2474119" y="252889"/>
                    <a:pt x="2475071" y="251936"/>
                  </a:cubicBezTo>
                  <a:cubicBezTo>
                    <a:pt x="2476024" y="256699"/>
                    <a:pt x="2476024" y="261461"/>
                    <a:pt x="2476976" y="266224"/>
                  </a:cubicBezTo>
                  <a:cubicBezTo>
                    <a:pt x="2477929" y="274796"/>
                    <a:pt x="2478881" y="283369"/>
                    <a:pt x="2479834" y="292894"/>
                  </a:cubicBezTo>
                  <a:cubicBezTo>
                    <a:pt x="2479834" y="293846"/>
                    <a:pt x="2479834" y="295751"/>
                    <a:pt x="2479834" y="296704"/>
                  </a:cubicBezTo>
                  <a:cubicBezTo>
                    <a:pt x="2479834" y="296704"/>
                    <a:pt x="2479834" y="295751"/>
                    <a:pt x="2479834" y="295751"/>
                  </a:cubicBezTo>
                  <a:cubicBezTo>
                    <a:pt x="2477929" y="292894"/>
                    <a:pt x="2476976" y="290036"/>
                    <a:pt x="2475071" y="288131"/>
                  </a:cubicBezTo>
                  <a:cubicBezTo>
                    <a:pt x="2475071" y="275749"/>
                    <a:pt x="2474119" y="264319"/>
                    <a:pt x="2473166" y="255746"/>
                  </a:cubicBezTo>
                  <a:close/>
                  <a:moveTo>
                    <a:pt x="2481739" y="324326"/>
                  </a:moveTo>
                  <a:cubicBezTo>
                    <a:pt x="2481739" y="325279"/>
                    <a:pt x="2480786" y="325279"/>
                    <a:pt x="2480786" y="326231"/>
                  </a:cubicBezTo>
                  <a:cubicBezTo>
                    <a:pt x="2479834" y="330041"/>
                    <a:pt x="2477929" y="334804"/>
                    <a:pt x="2476024" y="340519"/>
                  </a:cubicBezTo>
                  <a:cubicBezTo>
                    <a:pt x="2476024" y="329089"/>
                    <a:pt x="2476024" y="317659"/>
                    <a:pt x="2476024" y="308134"/>
                  </a:cubicBezTo>
                  <a:cubicBezTo>
                    <a:pt x="2476024" y="308134"/>
                    <a:pt x="2476024" y="308134"/>
                    <a:pt x="2476024" y="308134"/>
                  </a:cubicBezTo>
                  <a:cubicBezTo>
                    <a:pt x="2476976" y="311944"/>
                    <a:pt x="2478881" y="314801"/>
                    <a:pt x="2479834" y="318611"/>
                  </a:cubicBezTo>
                  <a:cubicBezTo>
                    <a:pt x="2479834" y="319564"/>
                    <a:pt x="2480786" y="321469"/>
                    <a:pt x="2480786" y="322421"/>
                  </a:cubicBezTo>
                  <a:cubicBezTo>
                    <a:pt x="2480786" y="322421"/>
                    <a:pt x="2481739" y="323374"/>
                    <a:pt x="2481739" y="324326"/>
                  </a:cubicBezTo>
                  <a:cubicBezTo>
                    <a:pt x="2481739" y="324326"/>
                    <a:pt x="2481739" y="324326"/>
                    <a:pt x="2481739" y="324326"/>
                  </a:cubicBezTo>
                  <a:close/>
                  <a:moveTo>
                    <a:pt x="2436971" y="215741"/>
                  </a:moveTo>
                  <a:cubicBezTo>
                    <a:pt x="2440781" y="209074"/>
                    <a:pt x="2444591" y="202406"/>
                    <a:pt x="2447449" y="195739"/>
                  </a:cubicBezTo>
                  <a:cubicBezTo>
                    <a:pt x="2451259" y="190024"/>
                    <a:pt x="2454116" y="184309"/>
                    <a:pt x="2457926" y="178594"/>
                  </a:cubicBezTo>
                  <a:cubicBezTo>
                    <a:pt x="2464594" y="168116"/>
                    <a:pt x="2469356" y="157639"/>
                    <a:pt x="2475071" y="150971"/>
                  </a:cubicBezTo>
                  <a:cubicBezTo>
                    <a:pt x="2477929" y="146209"/>
                    <a:pt x="2480786" y="142399"/>
                    <a:pt x="2482691" y="138589"/>
                  </a:cubicBezTo>
                  <a:cubicBezTo>
                    <a:pt x="2481739" y="142399"/>
                    <a:pt x="2481739" y="148114"/>
                    <a:pt x="2480786" y="154781"/>
                  </a:cubicBezTo>
                  <a:cubicBezTo>
                    <a:pt x="2479834" y="162401"/>
                    <a:pt x="2479834" y="170974"/>
                    <a:pt x="2478881" y="181451"/>
                  </a:cubicBezTo>
                  <a:cubicBezTo>
                    <a:pt x="2476024" y="185261"/>
                    <a:pt x="2473166" y="189071"/>
                    <a:pt x="2470309" y="193834"/>
                  </a:cubicBezTo>
                  <a:cubicBezTo>
                    <a:pt x="2470309" y="193834"/>
                    <a:pt x="2470309" y="194786"/>
                    <a:pt x="2469356" y="194786"/>
                  </a:cubicBezTo>
                  <a:cubicBezTo>
                    <a:pt x="2466499" y="186214"/>
                    <a:pt x="2465546" y="181451"/>
                    <a:pt x="2465546" y="181451"/>
                  </a:cubicBezTo>
                  <a:cubicBezTo>
                    <a:pt x="2465546" y="181451"/>
                    <a:pt x="2466499" y="187166"/>
                    <a:pt x="2467451" y="197644"/>
                  </a:cubicBezTo>
                  <a:cubicBezTo>
                    <a:pt x="2465546" y="201454"/>
                    <a:pt x="2462689" y="205264"/>
                    <a:pt x="2460784" y="209074"/>
                  </a:cubicBezTo>
                  <a:cubicBezTo>
                    <a:pt x="2456021" y="216694"/>
                    <a:pt x="2452211" y="225266"/>
                    <a:pt x="2447449" y="234791"/>
                  </a:cubicBezTo>
                  <a:cubicBezTo>
                    <a:pt x="2443639" y="238601"/>
                    <a:pt x="2440781" y="243364"/>
                    <a:pt x="2436971" y="247174"/>
                  </a:cubicBezTo>
                  <a:cubicBezTo>
                    <a:pt x="2436971" y="248126"/>
                    <a:pt x="2436019" y="248126"/>
                    <a:pt x="2436019" y="249079"/>
                  </a:cubicBezTo>
                  <a:cubicBezTo>
                    <a:pt x="2436019" y="249079"/>
                    <a:pt x="2436019" y="249079"/>
                    <a:pt x="2436019" y="249079"/>
                  </a:cubicBezTo>
                  <a:cubicBezTo>
                    <a:pt x="2435066" y="240506"/>
                    <a:pt x="2434114" y="232886"/>
                    <a:pt x="2433161" y="225266"/>
                  </a:cubicBezTo>
                  <a:cubicBezTo>
                    <a:pt x="2433161" y="221456"/>
                    <a:pt x="2435066" y="218599"/>
                    <a:pt x="2436971" y="215741"/>
                  </a:cubicBezTo>
                  <a:close/>
                  <a:moveTo>
                    <a:pt x="2416016" y="313849"/>
                  </a:moveTo>
                  <a:cubicBezTo>
                    <a:pt x="2416016" y="313849"/>
                    <a:pt x="2416016" y="313849"/>
                    <a:pt x="2416016" y="313849"/>
                  </a:cubicBezTo>
                  <a:cubicBezTo>
                    <a:pt x="2415064" y="310039"/>
                    <a:pt x="2414111" y="307181"/>
                    <a:pt x="2413159" y="304324"/>
                  </a:cubicBezTo>
                  <a:cubicBezTo>
                    <a:pt x="2414111" y="303371"/>
                    <a:pt x="2414111" y="302419"/>
                    <a:pt x="2415064" y="301466"/>
                  </a:cubicBezTo>
                  <a:cubicBezTo>
                    <a:pt x="2415064" y="302419"/>
                    <a:pt x="2415064" y="302419"/>
                    <a:pt x="2415064" y="303371"/>
                  </a:cubicBezTo>
                  <a:cubicBezTo>
                    <a:pt x="2415064" y="306229"/>
                    <a:pt x="2416016" y="310039"/>
                    <a:pt x="2416016" y="313849"/>
                  </a:cubicBezTo>
                  <a:cubicBezTo>
                    <a:pt x="2416016" y="313849"/>
                    <a:pt x="2416016" y="313849"/>
                    <a:pt x="2416016" y="313849"/>
                  </a:cubicBezTo>
                  <a:close/>
                  <a:moveTo>
                    <a:pt x="2422684" y="288131"/>
                  </a:moveTo>
                  <a:cubicBezTo>
                    <a:pt x="2422684" y="290036"/>
                    <a:pt x="2422684" y="291941"/>
                    <a:pt x="2422684" y="293846"/>
                  </a:cubicBezTo>
                  <a:cubicBezTo>
                    <a:pt x="2421731" y="295751"/>
                    <a:pt x="2421731" y="297656"/>
                    <a:pt x="2420779" y="299561"/>
                  </a:cubicBezTo>
                  <a:cubicBezTo>
                    <a:pt x="2419826" y="297656"/>
                    <a:pt x="2419826" y="295751"/>
                    <a:pt x="2418874" y="293846"/>
                  </a:cubicBezTo>
                  <a:cubicBezTo>
                    <a:pt x="2419826" y="292894"/>
                    <a:pt x="2419826" y="291941"/>
                    <a:pt x="2420779" y="290989"/>
                  </a:cubicBezTo>
                  <a:cubicBezTo>
                    <a:pt x="2421731" y="290036"/>
                    <a:pt x="2421731" y="289084"/>
                    <a:pt x="2422684" y="288131"/>
                  </a:cubicBezTo>
                  <a:close/>
                  <a:moveTo>
                    <a:pt x="2414111" y="259556"/>
                  </a:moveTo>
                  <a:cubicBezTo>
                    <a:pt x="2416016" y="255746"/>
                    <a:pt x="2417921" y="251936"/>
                    <a:pt x="2419826" y="248126"/>
                  </a:cubicBezTo>
                  <a:cubicBezTo>
                    <a:pt x="2419826" y="253841"/>
                    <a:pt x="2420779" y="259556"/>
                    <a:pt x="2420779" y="266224"/>
                  </a:cubicBezTo>
                  <a:cubicBezTo>
                    <a:pt x="2417921" y="270034"/>
                    <a:pt x="2415064" y="273844"/>
                    <a:pt x="2412206" y="277654"/>
                  </a:cubicBezTo>
                  <a:cubicBezTo>
                    <a:pt x="2411254" y="276701"/>
                    <a:pt x="2411254" y="275749"/>
                    <a:pt x="2410301" y="273844"/>
                  </a:cubicBezTo>
                  <a:cubicBezTo>
                    <a:pt x="2409349" y="272891"/>
                    <a:pt x="2409349" y="271939"/>
                    <a:pt x="2408396" y="270986"/>
                  </a:cubicBezTo>
                  <a:cubicBezTo>
                    <a:pt x="2410301" y="268129"/>
                    <a:pt x="2412206" y="263366"/>
                    <a:pt x="2414111" y="259556"/>
                  </a:cubicBezTo>
                  <a:close/>
                  <a:moveTo>
                    <a:pt x="2406491" y="275749"/>
                  </a:moveTo>
                  <a:cubicBezTo>
                    <a:pt x="2406491" y="275749"/>
                    <a:pt x="2406491" y="275749"/>
                    <a:pt x="2406491" y="275749"/>
                  </a:cubicBezTo>
                  <a:cubicBezTo>
                    <a:pt x="2407444" y="277654"/>
                    <a:pt x="2408396" y="279559"/>
                    <a:pt x="2409349" y="282416"/>
                  </a:cubicBezTo>
                  <a:cubicBezTo>
                    <a:pt x="2408396" y="283369"/>
                    <a:pt x="2407444" y="285274"/>
                    <a:pt x="2406491" y="286226"/>
                  </a:cubicBezTo>
                  <a:cubicBezTo>
                    <a:pt x="2405539" y="284321"/>
                    <a:pt x="2405539" y="282416"/>
                    <a:pt x="2404586" y="280511"/>
                  </a:cubicBezTo>
                  <a:cubicBezTo>
                    <a:pt x="2405539" y="278606"/>
                    <a:pt x="2405539" y="276701"/>
                    <a:pt x="2406491" y="275749"/>
                  </a:cubicBezTo>
                  <a:close/>
                  <a:moveTo>
                    <a:pt x="2405539" y="317659"/>
                  </a:moveTo>
                  <a:cubicBezTo>
                    <a:pt x="2406491" y="321469"/>
                    <a:pt x="2407444" y="324326"/>
                    <a:pt x="2408396" y="328136"/>
                  </a:cubicBezTo>
                  <a:cubicBezTo>
                    <a:pt x="2408396" y="330041"/>
                    <a:pt x="2408396" y="331946"/>
                    <a:pt x="2408396" y="334804"/>
                  </a:cubicBezTo>
                  <a:cubicBezTo>
                    <a:pt x="2408396" y="333851"/>
                    <a:pt x="2407444" y="332899"/>
                    <a:pt x="2407444" y="332899"/>
                  </a:cubicBezTo>
                  <a:cubicBezTo>
                    <a:pt x="2407444" y="332899"/>
                    <a:pt x="2407444" y="335756"/>
                    <a:pt x="2407444" y="340519"/>
                  </a:cubicBezTo>
                  <a:cubicBezTo>
                    <a:pt x="2406491" y="344329"/>
                    <a:pt x="2405539" y="347186"/>
                    <a:pt x="2404586" y="350996"/>
                  </a:cubicBezTo>
                  <a:cubicBezTo>
                    <a:pt x="2403634" y="355759"/>
                    <a:pt x="2401729" y="359569"/>
                    <a:pt x="2400776" y="364331"/>
                  </a:cubicBezTo>
                  <a:cubicBezTo>
                    <a:pt x="2399824" y="357664"/>
                    <a:pt x="2398871" y="350044"/>
                    <a:pt x="2398871" y="343376"/>
                  </a:cubicBezTo>
                  <a:cubicBezTo>
                    <a:pt x="2398871" y="340519"/>
                    <a:pt x="2397919" y="336709"/>
                    <a:pt x="2397919" y="333851"/>
                  </a:cubicBezTo>
                  <a:cubicBezTo>
                    <a:pt x="2397919" y="332899"/>
                    <a:pt x="2397919" y="331946"/>
                    <a:pt x="2398871" y="330994"/>
                  </a:cubicBezTo>
                  <a:cubicBezTo>
                    <a:pt x="2399824" y="325279"/>
                    <a:pt x="2402681" y="321469"/>
                    <a:pt x="2405539" y="317659"/>
                  </a:cubicBezTo>
                  <a:close/>
                  <a:moveTo>
                    <a:pt x="2398871" y="291941"/>
                  </a:moveTo>
                  <a:cubicBezTo>
                    <a:pt x="2398871" y="292894"/>
                    <a:pt x="2399824" y="293846"/>
                    <a:pt x="2399824" y="295751"/>
                  </a:cubicBezTo>
                  <a:cubicBezTo>
                    <a:pt x="2397919" y="298609"/>
                    <a:pt x="2396014" y="300514"/>
                    <a:pt x="2394109" y="303371"/>
                  </a:cubicBezTo>
                  <a:cubicBezTo>
                    <a:pt x="2394109" y="303371"/>
                    <a:pt x="2394109" y="302419"/>
                    <a:pt x="2394109" y="302419"/>
                  </a:cubicBezTo>
                  <a:cubicBezTo>
                    <a:pt x="2396014" y="298609"/>
                    <a:pt x="2397919" y="295751"/>
                    <a:pt x="2398871" y="291941"/>
                  </a:cubicBezTo>
                  <a:close/>
                  <a:moveTo>
                    <a:pt x="2393156" y="267176"/>
                  </a:moveTo>
                  <a:cubicBezTo>
                    <a:pt x="2392204" y="268129"/>
                    <a:pt x="2392204" y="269081"/>
                    <a:pt x="2391251" y="270034"/>
                  </a:cubicBezTo>
                  <a:cubicBezTo>
                    <a:pt x="2390299" y="264319"/>
                    <a:pt x="2390299" y="259556"/>
                    <a:pt x="2389346" y="254794"/>
                  </a:cubicBezTo>
                  <a:cubicBezTo>
                    <a:pt x="2391251" y="258604"/>
                    <a:pt x="2392204" y="263366"/>
                    <a:pt x="2393156" y="267176"/>
                  </a:cubicBezTo>
                  <a:close/>
                  <a:moveTo>
                    <a:pt x="2351246" y="278606"/>
                  </a:moveTo>
                  <a:cubicBezTo>
                    <a:pt x="2351246" y="277654"/>
                    <a:pt x="2351246" y="277654"/>
                    <a:pt x="2351246" y="278606"/>
                  </a:cubicBezTo>
                  <a:lnTo>
                    <a:pt x="2351246" y="275749"/>
                  </a:lnTo>
                  <a:cubicBezTo>
                    <a:pt x="2351246" y="276701"/>
                    <a:pt x="2351246" y="277654"/>
                    <a:pt x="2351246" y="278606"/>
                  </a:cubicBezTo>
                  <a:close/>
                  <a:moveTo>
                    <a:pt x="2378869" y="295751"/>
                  </a:moveTo>
                  <a:cubicBezTo>
                    <a:pt x="2377916" y="298609"/>
                    <a:pt x="2376011" y="300514"/>
                    <a:pt x="2375059" y="303371"/>
                  </a:cubicBezTo>
                  <a:cubicBezTo>
                    <a:pt x="2375059" y="304324"/>
                    <a:pt x="2374106" y="304324"/>
                    <a:pt x="2374106" y="305276"/>
                  </a:cubicBezTo>
                  <a:cubicBezTo>
                    <a:pt x="2374106" y="305276"/>
                    <a:pt x="2374106" y="304324"/>
                    <a:pt x="2374106" y="304324"/>
                  </a:cubicBezTo>
                  <a:cubicBezTo>
                    <a:pt x="2376964" y="261461"/>
                    <a:pt x="2376011" y="231934"/>
                    <a:pt x="2376011" y="231934"/>
                  </a:cubicBezTo>
                  <a:cubicBezTo>
                    <a:pt x="2376011" y="231934"/>
                    <a:pt x="2372201" y="249079"/>
                    <a:pt x="2366486" y="277654"/>
                  </a:cubicBezTo>
                  <a:cubicBezTo>
                    <a:pt x="2365534" y="275749"/>
                    <a:pt x="2365534" y="273844"/>
                    <a:pt x="2364581" y="272891"/>
                  </a:cubicBezTo>
                  <a:cubicBezTo>
                    <a:pt x="2363629" y="270034"/>
                    <a:pt x="2362676" y="267176"/>
                    <a:pt x="2361724" y="264319"/>
                  </a:cubicBezTo>
                  <a:cubicBezTo>
                    <a:pt x="2361724" y="257651"/>
                    <a:pt x="2361724" y="250984"/>
                    <a:pt x="2361724" y="245269"/>
                  </a:cubicBezTo>
                  <a:lnTo>
                    <a:pt x="2365534" y="234791"/>
                  </a:lnTo>
                  <a:lnTo>
                    <a:pt x="2376011" y="211931"/>
                  </a:lnTo>
                  <a:cubicBezTo>
                    <a:pt x="2376011" y="221456"/>
                    <a:pt x="2376011" y="232886"/>
                    <a:pt x="2376011" y="244316"/>
                  </a:cubicBezTo>
                  <a:cubicBezTo>
                    <a:pt x="2376011" y="258604"/>
                    <a:pt x="2376011" y="274796"/>
                    <a:pt x="2376964" y="290989"/>
                  </a:cubicBezTo>
                  <a:cubicBezTo>
                    <a:pt x="2378869" y="292894"/>
                    <a:pt x="2378869" y="293846"/>
                    <a:pt x="2378869" y="295751"/>
                  </a:cubicBezTo>
                  <a:close/>
                  <a:moveTo>
                    <a:pt x="2362676" y="180499"/>
                  </a:moveTo>
                  <a:cubicBezTo>
                    <a:pt x="2364581" y="175736"/>
                    <a:pt x="2366486" y="170974"/>
                    <a:pt x="2368391" y="166211"/>
                  </a:cubicBezTo>
                  <a:cubicBezTo>
                    <a:pt x="2372201" y="157639"/>
                    <a:pt x="2375059" y="149066"/>
                    <a:pt x="2377916" y="140494"/>
                  </a:cubicBezTo>
                  <a:cubicBezTo>
                    <a:pt x="2377916" y="141446"/>
                    <a:pt x="2378869" y="142399"/>
                    <a:pt x="2378869" y="143351"/>
                  </a:cubicBezTo>
                  <a:cubicBezTo>
                    <a:pt x="2379821" y="146209"/>
                    <a:pt x="2379821" y="149066"/>
                    <a:pt x="2378869" y="152876"/>
                  </a:cubicBezTo>
                  <a:cubicBezTo>
                    <a:pt x="2377916" y="149066"/>
                    <a:pt x="2377916" y="147161"/>
                    <a:pt x="2377916" y="147161"/>
                  </a:cubicBezTo>
                  <a:cubicBezTo>
                    <a:pt x="2377916" y="147161"/>
                    <a:pt x="2377916" y="156686"/>
                    <a:pt x="2377916" y="173831"/>
                  </a:cubicBezTo>
                  <a:cubicBezTo>
                    <a:pt x="2377916" y="182404"/>
                    <a:pt x="2377916" y="191929"/>
                    <a:pt x="2377916" y="203359"/>
                  </a:cubicBezTo>
                  <a:cubicBezTo>
                    <a:pt x="2373154" y="210979"/>
                    <a:pt x="2368391" y="219551"/>
                    <a:pt x="2362676" y="227171"/>
                  </a:cubicBezTo>
                  <a:cubicBezTo>
                    <a:pt x="2361724" y="206216"/>
                    <a:pt x="2361724" y="190976"/>
                    <a:pt x="2360771" y="185261"/>
                  </a:cubicBezTo>
                  <a:cubicBezTo>
                    <a:pt x="2361724" y="183356"/>
                    <a:pt x="2361724" y="182404"/>
                    <a:pt x="2362676" y="180499"/>
                  </a:cubicBezTo>
                  <a:close/>
                  <a:moveTo>
                    <a:pt x="2340769" y="241459"/>
                  </a:moveTo>
                  <a:cubicBezTo>
                    <a:pt x="2341721" y="239554"/>
                    <a:pt x="2341721" y="237649"/>
                    <a:pt x="2342674" y="235744"/>
                  </a:cubicBezTo>
                  <a:cubicBezTo>
                    <a:pt x="2344579" y="230981"/>
                    <a:pt x="2345531" y="226219"/>
                    <a:pt x="2347436" y="221456"/>
                  </a:cubicBezTo>
                  <a:cubicBezTo>
                    <a:pt x="2352199" y="210026"/>
                    <a:pt x="2356009" y="198596"/>
                    <a:pt x="2359819" y="187166"/>
                  </a:cubicBezTo>
                  <a:cubicBezTo>
                    <a:pt x="2358866" y="194786"/>
                    <a:pt x="2356961" y="212884"/>
                    <a:pt x="2355056" y="236696"/>
                  </a:cubicBezTo>
                  <a:cubicBezTo>
                    <a:pt x="2354104" y="232886"/>
                    <a:pt x="2353151" y="230029"/>
                    <a:pt x="2353151" y="230029"/>
                  </a:cubicBezTo>
                  <a:cubicBezTo>
                    <a:pt x="2353151" y="230029"/>
                    <a:pt x="2354104" y="233839"/>
                    <a:pt x="2354104" y="241459"/>
                  </a:cubicBezTo>
                  <a:cubicBezTo>
                    <a:pt x="2351246" y="247174"/>
                    <a:pt x="2347436" y="253841"/>
                    <a:pt x="2344579" y="259556"/>
                  </a:cubicBezTo>
                  <a:cubicBezTo>
                    <a:pt x="2344579" y="259556"/>
                    <a:pt x="2344579" y="259556"/>
                    <a:pt x="2344579" y="259556"/>
                  </a:cubicBezTo>
                  <a:cubicBezTo>
                    <a:pt x="2342674" y="254794"/>
                    <a:pt x="2340769" y="250031"/>
                    <a:pt x="2339816" y="245269"/>
                  </a:cubicBezTo>
                  <a:lnTo>
                    <a:pt x="2340769" y="241459"/>
                  </a:lnTo>
                  <a:close/>
                  <a:moveTo>
                    <a:pt x="2344579" y="320516"/>
                  </a:moveTo>
                  <a:cubicBezTo>
                    <a:pt x="2342674" y="316706"/>
                    <a:pt x="2340769" y="313849"/>
                    <a:pt x="2339816" y="310991"/>
                  </a:cubicBezTo>
                  <a:lnTo>
                    <a:pt x="2339816" y="310039"/>
                  </a:lnTo>
                  <a:cubicBezTo>
                    <a:pt x="2341721" y="313849"/>
                    <a:pt x="2343626" y="317659"/>
                    <a:pt x="2344579" y="320516"/>
                  </a:cubicBezTo>
                  <a:close/>
                  <a:moveTo>
                    <a:pt x="2337911" y="317659"/>
                  </a:moveTo>
                  <a:cubicBezTo>
                    <a:pt x="2338864" y="320516"/>
                    <a:pt x="2339816" y="324326"/>
                    <a:pt x="2341721" y="327184"/>
                  </a:cubicBezTo>
                  <a:lnTo>
                    <a:pt x="2336959" y="321469"/>
                  </a:lnTo>
                  <a:lnTo>
                    <a:pt x="2337911" y="317659"/>
                  </a:lnTo>
                  <a:close/>
                  <a:moveTo>
                    <a:pt x="2332196" y="280511"/>
                  </a:moveTo>
                  <a:cubicBezTo>
                    <a:pt x="2332196" y="281464"/>
                    <a:pt x="2333149" y="282416"/>
                    <a:pt x="2333149" y="283369"/>
                  </a:cubicBezTo>
                  <a:cubicBezTo>
                    <a:pt x="2333149" y="282416"/>
                    <a:pt x="2332196" y="282416"/>
                    <a:pt x="2332196" y="281464"/>
                  </a:cubicBezTo>
                  <a:lnTo>
                    <a:pt x="2332196" y="280511"/>
                  </a:lnTo>
                  <a:close/>
                  <a:moveTo>
                    <a:pt x="2330291" y="289084"/>
                  </a:moveTo>
                  <a:cubicBezTo>
                    <a:pt x="2330291" y="290036"/>
                    <a:pt x="2331244" y="290989"/>
                    <a:pt x="2331244" y="290989"/>
                  </a:cubicBezTo>
                  <a:lnTo>
                    <a:pt x="2330291" y="292894"/>
                  </a:lnTo>
                  <a:cubicBezTo>
                    <a:pt x="2330291" y="291941"/>
                    <a:pt x="2329339" y="291941"/>
                    <a:pt x="2329339" y="290989"/>
                  </a:cubicBezTo>
                  <a:lnTo>
                    <a:pt x="2330291" y="289084"/>
                  </a:lnTo>
                  <a:close/>
                  <a:moveTo>
                    <a:pt x="2329339" y="293846"/>
                  </a:moveTo>
                  <a:lnTo>
                    <a:pt x="2329339" y="292894"/>
                  </a:lnTo>
                  <a:cubicBezTo>
                    <a:pt x="2329339" y="293846"/>
                    <a:pt x="2329339" y="293846"/>
                    <a:pt x="2330291" y="294799"/>
                  </a:cubicBezTo>
                  <a:lnTo>
                    <a:pt x="2328386" y="299561"/>
                  </a:lnTo>
                  <a:cubicBezTo>
                    <a:pt x="2328386" y="299561"/>
                    <a:pt x="2328386" y="299561"/>
                    <a:pt x="2328386" y="298609"/>
                  </a:cubicBezTo>
                  <a:lnTo>
                    <a:pt x="2329339" y="293846"/>
                  </a:lnTo>
                  <a:close/>
                  <a:moveTo>
                    <a:pt x="2313146" y="194786"/>
                  </a:moveTo>
                  <a:cubicBezTo>
                    <a:pt x="2314099" y="196691"/>
                    <a:pt x="2314099" y="199549"/>
                    <a:pt x="2315051" y="201454"/>
                  </a:cubicBezTo>
                  <a:cubicBezTo>
                    <a:pt x="2315051" y="202406"/>
                    <a:pt x="2316004" y="203359"/>
                    <a:pt x="2316004" y="205264"/>
                  </a:cubicBezTo>
                  <a:cubicBezTo>
                    <a:pt x="2315051" y="208121"/>
                    <a:pt x="2314099" y="211931"/>
                    <a:pt x="2314099" y="214789"/>
                  </a:cubicBezTo>
                  <a:cubicBezTo>
                    <a:pt x="2314099" y="214789"/>
                    <a:pt x="2314099" y="214789"/>
                    <a:pt x="2314099" y="214789"/>
                  </a:cubicBezTo>
                  <a:cubicBezTo>
                    <a:pt x="2313146" y="211931"/>
                    <a:pt x="2311241" y="210026"/>
                    <a:pt x="2310289" y="207169"/>
                  </a:cubicBezTo>
                  <a:cubicBezTo>
                    <a:pt x="2311241" y="202406"/>
                    <a:pt x="2312194" y="198596"/>
                    <a:pt x="2313146" y="194786"/>
                  </a:cubicBezTo>
                  <a:close/>
                  <a:moveTo>
                    <a:pt x="2304574" y="197644"/>
                  </a:moveTo>
                  <a:cubicBezTo>
                    <a:pt x="2304574" y="198596"/>
                    <a:pt x="2305526" y="199549"/>
                    <a:pt x="2305526" y="200501"/>
                  </a:cubicBezTo>
                  <a:cubicBezTo>
                    <a:pt x="2304574" y="202406"/>
                    <a:pt x="2304574" y="204311"/>
                    <a:pt x="2303621" y="205264"/>
                  </a:cubicBezTo>
                  <a:cubicBezTo>
                    <a:pt x="2304574" y="203359"/>
                    <a:pt x="2304574" y="200501"/>
                    <a:pt x="2304574" y="197644"/>
                  </a:cubicBezTo>
                  <a:close/>
                  <a:moveTo>
                    <a:pt x="2297906" y="272891"/>
                  </a:moveTo>
                  <a:cubicBezTo>
                    <a:pt x="2298859" y="267176"/>
                    <a:pt x="2298859" y="262414"/>
                    <a:pt x="2298859" y="256699"/>
                  </a:cubicBezTo>
                  <a:cubicBezTo>
                    <a:pt x="2298859" y="254794"/>
                    <a:pt x="2299811" y="252889"/>
                    <a:pt x="2299811" y="250984"/>
                  </a:cubicBezTo>
                  <a:cubicBezTo>
                    <a:pt x="2303621" y="236696"/>
                    <a:pt x="2306479" y="223361"/>
                    <a:pt x="2308384" y="211931"/>
                  </a:cubicBezTo>
                  <a:cubicBezTo>
                    <a:pt x="2308384" y="212884"/>
                    <a:pt x="2309336" y="214789"/>
                    <a:pt x="2309336" y="215741"/>
                  </a:cubicBezTo>
                  <a:cubicBezTo>
                    <a:pt x="2310289" y="217646"/>
                    <a:pt x="2310289" y="219551"/>
                    <a:pt x="2311241" y="221456"/>
                  </a:cubicBezTo>
                  <a:cubicBezTo>
                    <a:pt x="2311241" y="221456"/>
                    <a:pt x="2311241" y="221456"/>
                    <a:pt x="2311241" y="221456"/>
                  </a:cubicBezTo>
                  <a:cubicBezTo>
                    <a:pt x="2309336" y="231934"/>
                    <a:pt x="2306479" y="242411"/>
                    <a:pt x="2304574" y="253841"/>
                  </a:cubicBezTo>
                  <a:cubicBezTo>
                    <a:pt x="2302669" y="252889"/>
                    <a:pt x="2302669" y="251936"/>
                    <a:pt x="2302669" y="251936"/>
                  </a:cubicBezTo>
                  <a:cubicBezTo>
                    <a:pt x="2302669" y="251936"/>
                    <a:pt x="2303621" y="252889"/>
                    <a:pt x="2304574" y="253841"/>
                  </a:cubicBezTo>
                  <a:cubicBezTo>
                    <a:pt x="2302669" y="260509"/>
                    <a:pt x="2301716" y="268129"/>
                    <a:pt x="2299811" y="274796"/>
                  </a:cubicBezTo>
                  <a:cubicBezTo>
                    <a:pt x="2297906" y="283369"/>
                    <a:pt x="2296001" y="291941"/>
                    <a:pt x="2294096" y="300514"/>
                  </a:cubicBezTo>
                  <a:cubicBezTo>
                    <a:pt x="2296954" y="291941"/>
                    <a:pt x="2297906" y="282416"/>
                    <a:pt x="2297906" y="272891"/>
                  </a:cubicBezTo>
                  <a:close/>
                  <a:moveTo>
                    <a:pt x="2271236" y="369094"/>
                  </a:moveTo>
                  <a:cubicBezTo>
                    <a:pt x="2271236" y="371951"/>
                    <a:pt x="2271236" y="374809"/>
                    <a:pt x="2270284" y="376714"/>
                  </a:cubicBezTo>
                  <a:lnTo>
                    <a:pt x="2270284" y="376714"/>
                  </a:lnTo>
                  <a:cubicBezTo>
                    <a:pt x="2270284" y="375761"/>
                    <a:pt x="2270284" y="373856"/>
                    <a:pt x="2270284" y="372904"/>
                  </a:cubicBezTo>
                  <a:cubicBezTo>
                    <a:pt x="2270284" y="371951"/>
                    <a:pt x="2270284" y="370046"/>
                    <a:pt x="2271236" y="369094"/>
                  </a:cubicBezTo>
                  <a:close/>
                  <a:moveTo>
                    <a:pt x="2252186" y="297656"/>
                  </a:moveTo>
                  <a:cubicBezTo>
                    <a:pt x="2252186" y="302419"/>
                    <a:pt x="2251234" y="307181"/>
                    <a:pt x="2251234" y="311944"/>
                  </a:cubicBezTo>
                  <a:cubicBezTo>
                    <a:pt x="2251234" y="310991"/>
                    <a:pt x="2250281" y="310039"/>
                    <a:pt x="2250281" y="308134"/>
                  </a:cubicBezTo>
                  <a:cubicBezTo>
                    <a:pt x="2251234" y="305276"/>
                    <a:pt x="2252186" y="301466"/>
                    <a:pt x="2252186" y="297656"/>
                  </a:cubicBezTo>
                  <a:close/>
                  <a:moveTo>
                    <a:pt x="2215991" y="252889"/>
                  </a:moveTo>
                  <a:lnTo>
                    <a:pt x="2215991" y="256699"/>
                  </a:lnTo>
                  <a:cubicBezTo>
                    <a:pt x="2215991" y="256699"/>
                    <a:pt x="2215991" y="256699"/>
                    <a:pt x="2215991" y="256699"/>
                  </a:cubicBezTo>
                  <a:cubicBezTo>
                    <a:pt x="2215039" y="255746"/>
                    <a:pt x="2215991" y="254794"/>
                    <a:pt x="2215991" y="252889"/>
                  </a:cubicBezTo>
                  <a:close/>
                  <a:moveTo>
                    <a:pt x="2211229" y="281464"/>
                  </a:moveTo>
                  <a:cubicBezTo>
                    <a:pt x="2212181" y="273844"/>
                    <a:pt x="2213134" y="267176"/>
                    <a:pt x="2214086" y="260509"/>
                  </a:cubicBezTo>
                  <a:cubicBezTo>
                    <a:pt x="2214086" y="260509"/>
                    <a:pt x="2215039" y="261461"/>
                    <a:pt x="2215039" y="261461"/>
                  </a:cubicBezTo>
                  <a:lnTo>
                    <a:pt x="2215039" y="267176"/>
                  </a:lnTo>
                  <a:cubicBezTo>
                    <a:pt x="2214086" y="277654"/>
                    <a:pt x="2213134" y="289084"/>
                    <a:pt x="2212181" y="299561"/>
                  </a:cubicBezTo>
                  <a:cubicBezTo>
                    <a:pt x="2210276" y="302419"/>
                    <a:pt x="2208371" y="306229"/>
                    <a:pt x="2206466" y="309086"/>
                  </a:cubicBezTo>
                  <a:cubicBezTo>
                    <a:pt x="2208371" y="299561"/>
                    <a:pt x="2210276" y="290036"/>
                    <a:pt x="2211229" y="281464"/>
                  </a:cubicBezTo>
                  <a:close/>
                  <a:moveTo>
                    <a:pt x="2205514" y="337661"/>
                  </a:moveTo>
                  <a:cubicBezTo>
                    <a:pt x="2205514" y="338614"/>
                    <a:pt x="2204561" y="338614"/>
                    <a:pt x="2204561" y="339566"/>
                  </a:cubicBezTo>
                  <a:cubicBezTo>
                    <a:pt x="2204561" y="339566"/>
                    <a:pt x="2204561" y="339566"/>
                    <a:pt x="2204561" y="340519"/>
                  </a:cubicBezTo>
                  <a:cubicBezTo>
                    <a:pt x="2204561" y="339566"/>
                    <a:pt x="2204561" y="338614"/>
                    <a:pt x="2205514" y="337661"/>
                  </a:cubicBezTo>
                  <a:close/>
                  <a:moveTo>
                    <a:pt x="2183606" y="336709"/>
                  </a:moveTo>
                  <a:cubicBezTo>
                    <a:pt x="2183606" y="338614"/>
                    <a:pt x="2184559" y="341471"/>
                    <a:pt x="2185511" y="345281"/>
                  </a:cubicBezTo>
                  <a:cubicBezTo>
                    <a:pt x="2185511" y="347186"/>
                    <a:pt x="2184559" y="349091"/>
                    <a:pt x="2184559" y="350044"/>
                  </a:cubicBezTo>
                  <a:cubicBezTo>
                    <a:pt x="2184559" y="347186"/>
                    <a:pt x="2183606" y="343376"/>
                    <a:pt x="2183606" y="340519"/>
                  </a:cubicBezTo>
                  <a:cubicBezTo>
                    <a:pt x="2183606" y="339566"/>
                    <a:pt x="2183606" y="338614"/>
                    <a:pt x="2183606" y="337661"/>
                  </a:cubicBezTo>
                  <a:cubicBezTo>
                    <a:pt x="2182654" y="337661"/>
                    <a:pt x="2182654" y="337661"/>
                    <a:pt x="2183606" y="336709"/>
                  </a:cubicBezTo>
                  <a:close/>
                  <a:moveTo>
                    <a:pt x="2178844" y="345281"/>
                  </a:moveTo>
                  <a:cubicBezTo>
                    <a:pt x="2178844" y="349091"/>
                    <a:pt x="2178844" y="352901"/>
                    <a:pt x="2178844" y="357664"/>
                  </a:cubicBezTo>
                  <a:cubicBezTo>
                    <a:pt x="2177891" y="355759"/>
                    <a:pt x="2176939" y="352901"/>
                    <a:pt x="2175986" y="350996"/>
                  </a:cubicBezTo>
                  <a:cubicBezTo>
                    <a:pt x="2176939" y="348139"/>
                    <a:pt x="2177891" y="346234"/>
                    <a:pt x="2178844" y="345281"/>
                  </a:cubicBezTo>
                  <a:close/>
                  <a:moveTo>
                    <a:pt x="2150269" y="278606"/>
                  </a:moveTo>
                  <a:cubicBezTo>
                    <a:pt x="2155031" y="261461"/>
                    <a:pt x="2159794" y="246221"/>
                    <a:pt x="2162651" y="232886"/>
                  </a:cubicBezTo>
                  <a:cubicBezTo>
                    <a:pt x="2162651" y="233839"/>
                    <a:pt x="2162651" y="234791"/>
                    <a:pt x="2161699" y="235744"/>
                  </a:cubicBezTo>
                  <a:cubicBezTo>
                    <a:pt x="2160746" y="241459"/>
                    <a:pt x="2158841" y="248126"/>
                    <a:pt x="2157889" y="253841"/>
                  </a:cubicBezTo>
                  <a:cubicBezTo>
                    <a:pt x="2156936" y="260509"/>
                    <a:pt x="2155984" y="267176"/>
                    <a:pt x="2154079" y="274796"/>
                  </a:cubicBezTo>
                  <a:cubicBezTo>
                    <a:pt x="2153126" y="280511"/>
                    <a:pt x="2152174" y="287179"/>
                    <a:pt x="2151221" y="293846"/>
                  </a:cubicBezTo>
                  <a:cubicBezTo>
                    <a:pt x="2149316" y="290036"/>
                    <a:pt x="2148364" y="288131"/>
                    <a:pt x="2148364" y="288131"/>
                  </a:cubicBezTo>
                  <a:cubicBezTo>
                    <a:pt x="2148364" y="288131"/>
                    <a:pt x="2149316" y="290989"/>
                    <a:pt x="2150269" y="296704"/>
                  </a:cubicBezTo>
                  <a:cubicBezTo>
                    <a:pt x="2149316" y="302419"/>
                    <a:pt x="2148364" y="309086"/>
                    <a:pt x="2147411" y="314801"/>
                  </a:cubicBezTo>
                  <a:cubicBezTo>
                    <a:pt x="2143601" y="309086"/>
                    <a:pt x="2140744" y="305276"/>
                    <a:pt x="2140744" y="305276"/>
                  </a:cubicBezTo>
                  <a:cubicBezTo>
                    <a:pt x="2145506" y="296704"/>
                    <a:pt x="2147411" y="287179"/>
                    <a:pt x="2150269" y="278606"/>
                  </a:cubicBezTo>
                  <a:close/>
                  <a:moveTo>
                    <a:pt x="2142649" y="305276"/>
                  </a:moveTo>
                  <a:cubicBezTo>
                    <a:pt x="2142649" y="306229"/>
                    <a:pt x="2144554" y="310991"/>
                    <a:pt x="2148364" y="319564"/>
                  </a:cubicBezTo>
                  <a:cubicBezTo>
                    <a:pt x="2148364" y="319564"/>
                    <a:pt x="2148364" y="320516"/>
                    <a:pt x="2148364" y="320516"/>
                  </a:cubicBezTo>
                  <a:cubicBezTo>
                    <a:pt x="2148364" y="320516"/>
                    <a:pt x="2148364" y="321469"/>
                    <a:pt x="2148364" y="321469"/>
                  </a:cubicBezTo>
                  <a:cubicBezTo>
                    <a:pt x="2147411" y="328136"/>
                    <a:pt x="2146459" y="335756"/>
                    <a:pt x="2145506" y="343376"/>
                  </a:cubicBezTo>
                  <a:cubicBezTo>
                    <a:pt x="2143601" y="336709"/>
                    <a:pt x="2141696" y="330994"/>
                    <a:pt x="2139791" y="324326"/>
                  </a:cubicBezTo>
                  <a:cubicBezTo>
                    <a:pt x="2139791" y="323374"/>
                    <a:pt x="2138839" y="321469"/>
                    <a:pt x="2138839" y="320516"/>
                  </a:cubicBezTo>
                  <a:cubicBezTo>
                    <a:pt x="2138839" y="315754"/>
                    <a:pt x="2140744" y="310991"/>
                    <a:pt x="2142649" y="305276"/>
                  </a:cubicBezTo>
                  <a:close/>
                  <a:moveTo>
                    <a:pt x="2058829" y="353854"/>
                  </a:moveTo>
                  <a:cubicBezTo>
                    <a:pt x="2057876" y="357664"/>
                    <a:pt x="2056924" y="362426"/>
                    <a:pt x="2056924" y="366236"/>
                  </a:cubicBezTo>
                  <a:cubicBezTo>
                    <a:pt x="2056924" y="364331"/>
                    <a:pt x="2055971" y="363379"/>
                    <a:pt x="2055971" y="361474"/>
                  </a:cubicBezTo>
                  <a:cubicBezTo>
                    <a:pt x="2055019" y="358616"/>
                    <a:pt x="2055019" y="355759"/>
                    <a:pt x="2054066" y="352901"/>
                  </a:cubicBezTo>
                  <a:cubicBezTo>
                    <a:pt x="2054066" y="352901"/>
                    <a:pt x="2054066" y="352901"/>
                    <a:pt x="2054066" y="351949"/>
                  </a:cubicBezTo>
                  <a:cubicBezTo>
                    <a:pt x="2055971" y="347186"/>
                    <a:pt x="2057876" y="343376"/>
                    <a:pt x="2059781" y="338614"/>
                  </a:cubicBezTo>
                  <a:cubicBezTo>
                    <a:pt x="2059781" y="340519"/>
                    <a:pt x="2060734" y="341471"/>
                    <a:pt x="2060734" y="343376"/>
                  </a:cubicBezTo>
                  <a:cubicBezTo>
                    <a:pt x="2060734" y="347186"/>
                    <a:pt x="2059781" y="350044"/>
                    <a:pt x="2058829" y="353854"/>
                  </a:cubicBezTo>
                  <a:close/>
                  <a:moveTo>
                    <a:pt x="2081689" y="350044"/>
                  </a:moveTo>
                  <a:cubicBezTo>
                    <a:pt x="2080736" y="351949"/>
                    <a:pt x="2080736" y="352901"/>
                    <a:pt x="2079784" y="354806"/>
                  </a:cubicBezTo>
                  <a:cubicBezTo>
                    <a:pt x="2078831" y="351949"/>
                    <a:pt x="2078831" y="350044"/>
                    <a:pt x="2077879" y="347186"/>
                  </a:cubicBezTo>
                  <a:cubicBezTo>
                    <a:pt x="2077879" y="346234"/>
                    <a:pt x="2077879" y="345281"/>
                    <a:pt x="2077879" y="344329"/>
                  </a:cubicBezTo>
                  <a:cubicBezTo>
                    <a:pt x="2078831" y="345281"/>
                    <a:pt x="2079784" y="346234"/>
                    <a:pt x="2080736" y="348139"/>
                  </a:cubicBezTo>
                  <a:cubicBezTo>
                    <a:pt x="2080736" y="348139"/>
                    <a:pt x="2080736" y="349091"/>
                    <a:pt x="2081689" y="350044"/>
                  </a:cubicBezTo>
                  <a:cubicBezTo>
                    <a:pt x="2081689" y="350044"/>
                    <a:pt x="2081689" y="350044"/>
                    <a:pt x="2081689" y="350044"/>
                  </a:cubicBezTo>
                  <a:close/>
                  <a:moveTo>
                    <a:pt x="2081689" y="339566"/>
                  </a:moveTo>
                  <a:cubicBezTo>
                    <a:pt x="2081689" y="340519"/>
                    <a:pt x="2081689" y="341471"/>
                    <a:pt x="2081689" y="341471"/>
                  </a:cubicBezTo>
                  <a:cubicBezTo>
                    <a:pt x="2080736" y="340519"/>
                    <a:pt x="2079784" y="338614"/>
                    <a:pt x="2078831" y="337661"/>
                  </a:cubicBezTo>
                  <a:cubicBezTo>
                    <a:pt x="2078831" y="334804"/>
                    <a:pt x="2079784" y="331946"/>
                    <a:pt x="2079784" y="330041"/>
                  </a:cubicBezTo>
                  <a:cubicBezTo>
                    <a:pt x="2080736" y="332899"/>
                    <a:pt x="2081689" y="335756"/>
                    <a:pt x="2081689" y="339566"/>
                  </a:cubicBezTo>
                  <a:cubicBezTo>
                    <a:pt x="2081689" y="338614"/>
                    <a:pt x="2081689" y="338614"/>
                    <a:pt x="2081689" y="339566"/>
                  </a:cubicBezTo>
                  <a:close/>
                  <a:moveTo>
                    <a:pt x="2085499" y="290036"/>
                  </a:moveTo>
                  <a:cubicBezTo>
                    <a:pt x="2085499" y="295751"/>
                    <a:pt x="2084546" y="301466"/>
                    <a:pt x="2084546" y="307181"/>
                  </a:cubicBezTo>
                  <a:cubicBezTo>
                    <a:pt x="2084546" y="306229"/>
                    <a:pt x="2083594" y="305276"/>
                    <a:pt x="2083594" y="303371"/>
                  </a:cubicBezTo>
                  <a:cubicBezTo>
                    <a:pt x="2084546" y="292894"/>
                    <a:pt x="2085499" y="282416"/>
                    <a:pt x="2086451" y="273844"/>
                  </a:cubicBezTo>
                  <a:cubicBezTo>
                    <a:pt x="2086451" y="271939"/>
                    <a:pt x="2086451" y="269081"/>
                    <a:pt x="2087404" y="267176"/>
                  </a:cubicBezTo>
                  <a:cubicBezTo>
                    <a:pt x="2086451" y="274796"/>
                    <a:pt x="2085499" y="282416"/>
                    <a:pt x="2085499" y="290036"/>
                  </a:cubicBezTo>
                  <a:close/>
                  <a:moveTo>
                    <a:pt x="2089309" y="180499"/>
                  </a:moveTo>
                  <a:cubicBezTo>
                    <a:pt x="2089309" y="186214"/>
                    <a:pt x="2089309" y="192881"/>
                    <a:pt x="2089309" y="200501"/>
                  </a:cubicBezTo>
                  <a:cubicBezTo>
                    <a:pt x="2088356" y="197644"/>
                    <a:pt x="2086451" y="194786"/>
                    <a:pt x="2086451" y="192881"/>
                  </a:cubicBezTo>
                  <a:cubicBezTo>
                    <a:pt x="2087404" y="188119"/>
                    <a:pt x="2088356" y="184309"/>
                    <a:pt x="2089309" y="180499"/>
                  </a:cubicBezTo>
                  <a:close/>
                  <a:moveTo>
                    <a:pt x="2072164" y="241459"/>
                  </a:moveTo>
                  <a:cubicBezTo>
                    <a:pt x="2077879" y="223361"/>
                    <a:pt x="2082641" y="207169"/>
                    <a:pt x="2086451" y="193834"/>
                  </a:cubicBezTo>
                  <a:cubicBezTo>
                    <a:pt x="2087404" y="197644"/>
                    <a:pt x="2088356" y="201454"/>
                    <a:pt x="2090261" y="207169"/>
                  </a:cubicBezTo>
                  <a:cubicBezTo>
                    <a:pt x="2090261" y="207169"/>
                    <a:pt x="2090261" y="207169"/>
                    <a:pt x="2090261" y="208121"/>
                  </a:cubicBezTo>
                  <a:cubicBezTo>
                    <a:pt x="2087404" y="221456"/>
                    <a:pt x="2081689" y="244316"/>
                    <a:pt x="2075974" y="271939"/>
                  </a:cubicBezTo>
                  <a:cubicBezTo>
                    <a:pt x="2075021" y="274796"/>
                    <a:pt x="2075021" y="278606"/>
                    <a:pt x="2074069" y="282416"/>
                  </a:cubicBezTo>
                  <a:cubicBezTo>
                    <a:pt x="2072164" y="278606"/>
                    <a:pt x="2070259" y="274796"/>
                    <a:pt x="2068354" y="271939"/>
                  </a:cubicBezTo>
                  <a:cubicBezTo>
                    <a:pt x="2067401" y="270034"/>
                    <a:pt x="2066449" y="268129"/>
                    <a:pt x="2065496" y="266224"/>
                  </a:cubicBezTo>
                  <a:cubicBezTo>
                    <a:pt x="2067401" y="257651"/>
                    <a:pt x="2069306" y="249079"/>
                    <a:pt x="2072164" y="241459"/>
                  </a:cubicBezTo>
                  <a:close/>
                  <a:moveTo>
                    <a:pt x="2062639" y="270034"/>
                  </a:moveTo>
                  <a:cubicBezTo>
                    <a:pt x="2062639" y="270986"/>
                    <a:pt x="2063591" y="271939"/>
                    <a:pt x="2063591" y="272891"/>
                  </a:cubicBezTo>
                  <a:cubicBezTo>
                    <a:pt x="2065496" y="278606"/>
                    <a:pt x="2067401" y="285274"/>
                    <a:pt x="2069306" y="292894"/>
                  </a:cubicBezTo>
                  <a:cubicBezTo>
                    <a:pt x="2069306" y="293846"/>
                    <a:pt x="2069306" y="293846"/>
                    <a:pt x="2070259" y="294799"/>
                  </a:cubicBezTo>
                  <a:cubicBezTo>
                    <a:pt x="2069306" y="299561"/>
                    <a:pt x="2068354" y="305276"/>
                    <a:pt x="2067401" y="310039"/>
                  </a:cubicBezTo>
                  <a:cubicBezTo>
                    <a:pt x="2066449" y="308134"/>
                    <a:pt x="2066449" y="305276"/>
                    <a:pt x="2065496" y="303371"/>
                  </a:cubicBezTo>
                  <a:cubicBezTo>
                    <a:pt x="2063591" y="296704"/>
                    <a:pt x="2060734" y="290036"/>
                    <a:pt x="2058829" y="284321"/>
                  </a:cubicBezTo>
                  <a:cubicBezTo>
                    <a:pt x="2059781" y="279559"/>
                    <a:pt x="2061686" y="274796"/>
                    <a:pt x="2062639" y="270034"/>
                  </a:cubicBezTo>
                  <a:close/>
                  <a:moveTo>
                    <a:pt x="2053114" y="301466"/>
                  </a:moveTo>
                  <a:cubicBezTo>
                    <a:pt x="2053114" y="303371"/>
                    <a:pt x="2054066" y="304324"/>
                    <a:pt x="2054066" y="306229"/>
                  </a:cubicBezTo>
                  <a:cubicBezTo>
                    <a:pt x="2055019" y="310991"/>
                    <a:pt x="2055971" y="315754"/>
                    <a:pt x="2056924" y="320516"/>
                  </a:cubicBezTo>
                  <a:cubicBezTo>
                    <a:pt x="2056924" y="320516"/>
                    <a:pt x="2055971" y="320516"/>
                    <a:pt x="2055971" y="320516"/>
                  </a:cubicBezTo>
                  <a:cubicBezTo>
                    <a:pt x="2051209" y="318611"/>
                    <a:pt x="2049304" y="317659"/>
                    <a:pt x="2049304" y="317659"/>
                  </a:cubicBezTo>
                  <a:cubicBezTo>
                    <a:pt x="2049304" y="317659"/>
                    <a:pt x="2051209" y="319564"/>
                    <a:pt x="2055971" y="321469"/>
                  </a:cubicBezTo>
                  <a:cubicBezTo>
                    <a:pt x="2056924" y="321469"/>
                    <a:pt x="2056924" y="322421"/>
                    <a:pt x="2057876" y="322421"/>
                  </a:cubicBezTo>
                  <a:cubicBezTo>
                    <a:pt x="2058829" y="326231"/>
                    <a:pt x="2058829" y="329089"/>
                    <a:pt x="2059781" y="332899"/>
                  </a:cubicBezTo>
                  <a:cubicBezTo>
                    <a:pt x="2057876" y="335756"/>
                    <a:pt x="2055971" y="338614"/>
                    <a:pt x="2053114" y="342424"/>
                  </a:cubicBezTo>
                  <a:cubicBezTo>
                    <a:pt x="2052161" y="335756"/>
                    <a:pt x="2050256" y="328136"/>
                    <a:pt x="2049304" y="321469"/>
                  </a:cubicBezTo>
                  <a:cubicBezTo>
                    <a:pt x="2049304" y="319564"/>
                    <a:pt x="2049304" y="317659"/>
                    <a:pt x="2049304" y="315754"/>
                  </a:cubicBezTo>
                  <a:cubicBezTo>
                    <a:pt x="2050256" y="310991"/>
                    <a:pt x="2052161" y="305276"/>
                    <a:pt x="2053114" y="301466"/>
                  </a:cubicBezTo>
                  <a:close/>
                  <a:moveTo>
                    <a:pt x="2044541" y="260509"/>
                  </a:moveTo>
                  <a:cubicBezTo>
                    <a:pt x="2044541" y="260509"/>
                    <a:pt x="2044541" y="260509"/>
                    <a:pt x="2044541" y="260509"/>
                  </a:cubicBezTo>
                  <a:cubicBezTo>
                    <a:pt x="2044541" y="260509"/>
                    <a:pt x="2044541" y="259556"/>
                    <a:pt x="2044541" y="259556"/>
                  </a:cubicBezTo>
                  <a:cubicBezTo>
                    <a:pt x="2044541" y="259556"/>
                    <a:pt x="2044541" y="259556"/>
                    <a:pt x="2044541" y="260509"/>
                  </a:cubicBezTo>
                  <a:close/>
                  <a:moveTo>
                    <a:pt x="2019776" y="188119"/>
                  </a:moveTo>
                  <a:cubicBezTo>
                    <a:pt x="2019776" y="187166"/>
                    <a:pt x="2019776" y="186214"/>
                    <a:pt x="2019776" y="185261"/>
                  </a:cubicBezTo>
                  <a:cubicBezTo>
                    <a:pt x="2019776" y="182404"/>
                    <a:pt x="2020729" y="179546"/>
                    <a:pt x="2020729" y="177641"/>
                  </a:cubicBezTo>
                  <a:cubicBezTo>
                    <a:pt x="2020729" y="180499"/>
                    <a:pt x="2020729" y="184309"/>
                    <a:pt x="2020729" y="189071"/>
                  </a:cubicBezTo>
                  <a:cubicBezTo>
                    <a:pt x="2020729" y="197644"/>
                    <a:pt x="2021681" y="208121"/>
                    <a:pt x="2021681" y="220504"/>
                  </a:cubicBezTo>
                  <a:cubicBezTo>
                    <a:pt x="2021681" y="228124"/>
                    <a:pt x="2022634" y="235744"/>
                    <a:pt x="2023586" y="244316"/>
                  </a:cubicBezTo>
                  <a:cubicBezTo>
                    <a:pt x="2023586" y="245269"/>
                    <a:pt x="2022634" y="246221"/>
                    <a:pt x="2022634" y="247174"/>
                  </a:cubicBezTo>
                  <a:cubicBezTo>
                    <a:pt x="2020729" y="238601"/>
                    <a:pt x="2018824" y="230029"/>
                    <a:pt x="2016919" y="222409"/>
                  </a:cubicBezTo>
                  <a:cubicBezTo>
                    <a:pt x="2018824" y="209074"/>
                    <a:pt x="2018824" y="197644"/>
                    <a:pt x="2019776" y="188119"/>
                  </a:cubicBezTo>
                  <a:close/>
                  <a:moveTo>
                    <a:pt x="1999774" y="298609"/>
                  </a:moveTo>
                  <a:cubicBezTo>
                    <a:pt x="1999774" y="300514"/>
                    <a:pt x="1999774" y="302419"/>
                    <a:pt x="1999774" y="304324"/>
                  </a:cubicBezTo>
                  <a:cubicBezTo>
                    <a:pt x="1998821" y="306229"/>
                    <a:pt x="1998821" y="308134"/>
                    <a:pt x="1997869" y="310039"/>
                  </a:cubicBezTo>
                  <a:cubicBezTo>
                    <a:pt x="1998821" y="306229"/>
                    <a:pt x="1999774" y="302419"/>
                    <a:pt x="1999774" y="298609"/>
                  </a:cubicBezTo>
                  <a:close/>
                  <a:moveTo>
                    <a:pt x="1992154" y="349091"/>
                  </a:moveTo>
                  <a:cubicBezTo>
                    <a:pt x="1992154" y="351949"/>
                    <a:pt x="1992154" y="355759"/>
                    <a:pt x="1992154" y="359569"/>
                  </a:cubicBezTo>
                  <a:cubicBezTo>
                    <a:pt x="1992154" y="362426"/>
                    <a:pt x="1992154" y="366236"/>
                    <a:pt x="1992154" y="369094"/>
                  </a:cubicBezTo>
                  <a:cubicBezTo>
                    <a:pt x="1991201" y="370046"/>
                    <a:pt x="1990249" y="371951"/>
                    <a:pt x="1988344" y="373856"/>
                  </a:cubicBezTo>
                  <a:cubicBezTo>
                    <a:pt x="1990249" y="365284"/>
                    <a:pt x="1991201" y="356711"/>
                    <a:pt x="1992154" y="349091"/>
                  </a:cubicBezTo>
                  <a:close/>
                  <a:moveTo>
                    <a:pt x="1987391" y="381476"/>
                  </a:moveTo>
                  <a:cubicBezTo>
                    <a:pt x="1987391" y="381476"/>
                    <a:pt x="1987391" y="381476"/>
                    <a:pt x="1987391" y="381476"/>
                  </a:cubicBezTo>
                  <a:cubicBezTo>
                    <a:pt x="1989296" y="377666"/>
                    <a:pt x="1991201" y="374809"/>
                    <a:pt x="1992154" y="372904"/>
                  </a:cubicBezTo>
                  <a:cubicBezTo>
                    <a:pt x="1992154" y="374809"/>
                    <a:pt x="1992154" y="377666"/>
                    <a:pt x="1992154" y="379571"/>
                  </a:cubicBezTo>
                  <a:cubicBezTo>
                    <a:pt x="1992154" y="381476"/>
                    <a:pt x="1991201" y="384334"/>
                    <a:pt x="1991201" y="386239"/>
                  </a:cubicBezTo>
                  <a:cubicBezTo>
                    <a:pt x="1990249" y="391001"/>
                    <a:pt x="1989296" y="395764"/>
                    <a:pt x="1988344" y="400526"/>
                  </a:cubicBezTo>
                  <a:cubicBezTo>
                    <a:pt x="1988344" y="400526"/>
                    <a:pt x="1988344" y="399574"/>
                    <a:pt x="1988344" y="399574"/>
                  </a:cubicBezTo>
                  <a:cubicBezTo>
                    <a:pt x="1987391" y="397669"/>
                    <a:pt x="1986439" y="394811"/>
                    <a:pt x="1985486" y="392906"/>
                  </a:cubicBezTo>
                  <a:cubicBezTo>
                    <a:pt x="1986439" y="389096"/>
                    <a:pt x="1986439" y="385286"/>
                    <a:pt x="1987391" y="381476"/>
                  </a:cubicBezTo>
                  <a:close/>
                  <a:moveTo>
                    <a:pt x="1968341" y="290989"/>
                  </a:moveTo>
                  <a:cubicBezTo>
                    <a:pt x="1968341" y="292894"/>
                    <a:pt x="1968341" y="294799"/>
                    <a:pt x="1967389" y="297656"/>
                  </a:cubicBezTo>
                  <a:cubicBezTo>
                    <a:pt x="1967389" y="299561"/>
                    <a:pt x="1966436" y="302419"/>
                    <a:pt x="1966436" y="305276"/>
                  </a:cubicBezTo>
                  <a:cubicBezTo>
                    <a:pt x="1966436" y="309086"/>
                    <a:pt x="1965484" y="313849"/>
                    <a:pt x="1965484" y="318611"/>
                  </a:cubicBezTo>
                  <a:cubicBezTo>
                    <a:pt x="1965484" y="313849"/>
                    <a:pt x="1964531" y="309086"/>
                    <a:pt x="1964531" y="304324"/>
                  </a:cubicBezTo>
                  <a:cubicBezTo>
                    <a:pt x="1964531" y="303371"/>
                    <a:pt x="1964531" y="301466"/>
                    <a:pt x="1964531" y="300514"/>
                  </a:cubicBezTo>
                  <a:cubicBezTo>
                    <a:pt x="1965484" y="296704"/>
                    <a:pt x="1967389" y="293846"/>
                    <a:pt x="1968341" y="290989"/>
                  </a:cubicBezTo>
                  <a:close/>
                  <a:moveTo>
                    <a:pt x="1937861" y="310039"/>
                  </a:moveTo>
                  <a:cubicBezTo>
                    <a:pt x="1937861" y="307181"/>
                    <a:pt x="1937861" y="304324"/>
                    <a:pt x="1937861" y="302419"/>
                  </a:cubicBezTo>
                  <a:cubicBezTo>
                    <a:pt x="1937861" y="300514"/>
                    <a:pt x="1937861" y="297656"/>
                    <a:pt x="1937861" y="295751"/>
                  </a:cubicBezTo>
                  <a:cubicBezTo>
                    <a:pt x="1937861" y="299561"/>
                    <a:pt x="1938814" y="302419"/>
                    <a:pt x="1938814" y="306229"/>
                  </a:cubicBezTo>
                  <a:cubicBezTo>
                    <a:pt x="1938814" y="308134"/>
                    <a:pt x="1938814" y="309086"/>
                    <a:pt x="1937861" y="310039"/>
                  </a:cubicBezTo>
                  <a:close/>
                  <a:moveTo>
                    <a:pt x="1938814" y="272891"/>
                  </a:moveTo>
                  <a:cubicBezTo>
                    <a:pt x="1937861" y="270034"/>
                    <a:pt x="1937861" y="268129"/>
                    <a:pt x="1936909" y="266224"/>
                  </a:cubicBezTo>
                  <a:cubicBezTo>
                    <a:pt x="1936909" y="264319"/>
                    <a:pt x="1936909" y="262414"/>
                    <a:pt x="1936909" y="261461"/>
                  </a:cubicBezTo>
                  <a:cubicBezTo>
                    <a:pt x="1936909" y="256699"/>
                    <a:pt x="1936909" y="250984"/>
                    <a:pt x="1936909" y="246221"/>
                  </a:cubicBezTo>
                  <a:cubicBezTo>
                    <a:pt x="1936909" y="253841"/>
                    <a:pt x="1937861" y="263366"/>
                    <a:pt x="1938814" y="272891"/>
                  </a:cubicBezTo>
                  <a:close/>
                  <a:moveTo>
                    <a:pt x="1900714" y="338614"/>
                  </a:moveTo>
                  <a:cubicBezTo>
                    <a:pt x="1900714" y="336709"/>
                    <a:pt x="1900714" y="334804"/>
                    <a:pt x="1900714" y="333851"/>
                  </a:cubicBezTo>
                  <a:cubicBezTo>
                    <a:pt x="1901666" y="331946"/>
                    <a:pt x="1901666" y="330041"/>
                    <a:pt x="1902619" y="329089"/>
                  </a:cubicBezTo>
                  <a:cubicBezTo>
                    <a:pt x="1903571" y="328136"/>
                    <a:pt x="1904524" y="326231"/>
                    <a:pt x="1904524" y="325279"/>
                  </a:cubicBezTo>
                  <a:cubicBezTo>
                    <a:pt x="1902619" y="330041"/>
                    <a:pt x="1901666" y="333851"/>
                    <a:pt x="1900714" y="338614"/>
                  </a:cubicBezTo>
                  <a:close/>
                  <a:moveTo>
                    <a:pt x="1915954" y="436721"/>
                  </a:moveTo>
                  <a:cubicBezTo>
                    <a:pt x="1915954" y="435769"/>
                    <a:pt x="1915954" y="434816"/>
                    <a:pt x="1915954" y="433864"/>
                  </a:cubicBezTo>
                  <a:cubicBezTo>
                    <a:pt x="1915954" y="433864"/>
                    <a:pt x="1915954" y="434816"/>
                    <a:pt x="1916906" y="434816"/>
                  </a:cubicBezTo>
                  <a:cubicBezTo>
                    <a:pt x="1915954" y="435769"/>
                    <a:pt x="1915954" y="436721"/>
                    <a:pt x="1915954" y="436721"/>
                  </a:cubicBezTo>
                  <a:close/>
                  <a:moveTo>
                    <a:pt x="1920716" y="401479"/>
                  </a:moveTo>
                  <a:cubicBezTo>
                    <a:pt x="1920716" y="403384"/>
                    <a:pt x="1919764" y="405289"/>
                    <a:pt x="1919764" y="407194"/>
                  </a:cubicBezTo>
                  <a:cubicBezTo>
                    <a:pt x="1918811" y="406241"/>
                    <a:pt x="1918811" y="405289"/>
                    <a:pt x="1917859" y="404336"/>
                  </a:cubicBezTo>
                  <a:cubicBezTo>
                    <a:pt x="1918811" y="402431"/>
                    <a:pt x="1919764" y="400526"/>
                    <a:pt x="1919764" y="398621"/>
                  </a:cubicBezTo>
                  <a:cubicBezTo>
                    <a:pt x="1920716" y="399574"/>
                    <a:pt x="1920716" y="400526"/>
                    <a:pt x="1920716" y="401479"/>
                  </a:cubicBezTo>
                  <a:close/>
                  <a:moveTo>
                    <a:pt x="1917859" y="331946"/>
                  </a:moveTo>
                  <a:cubicBezTo>
                    <a:pt x="1918811" y="333851"/>
                    <a:pt x="1919764" y="335756"/>
                    <a:pt x="1919764" y="337661"/>
                  </a:cubicBezTo>
                  <a:cubicBezTo>
                    <a:pt x="1919764" y="337661"/>
                    <a:pt x="1919764" y="337661"/>
                    <a:pt x="1919764" y="337661"/>
                  </a:cubicBezTo>
                  <a:cubicBezTo>
                    <a:pt x="1919764" y="337661"/>
                    <a:pt x="1918811" y="338614"/>
                    <a:pt x="1918811" y="338614"/>
                  </a:cubicBezTo>
                  <a:cubicBezTo>
                    <a:pt x="1917859" y="339566"/>
                    <a:pt x="1916906" y="340519"/>
                    <a:pt x="1916906" y="342424"/>
                  </a:cubicBezTo>
                  <a:cubicBezTo>
                    <a:pt x="1916906" y="341471"/>
                    <a:pt x="1916906" y="341471"/>
                    <a:pt x="1916906" y="341471"/>
                  </a:cubicBezTo>
                  <a:cubicBezTo>
                    <a:pt x="1916906" y="341471"/>
                    <a:pt x="1916906" y="342424"/>
                    <a:pt x="1915954" y="344329"/>
                  </a:cubicBezTo>
                  <a:cubicBezTo>
                    <a:pt x="1915954" y="344329"/>
                    <a:pt x="1915001" y="345281"/>
                    <a:pt x="1915001" y="345281"/>
                  </a:cubicBezTo>
                  <a:cubicBezTo>
                    <a:pt x="1915954" y="340519"/>
                    <a:pt x="1916906" y="335756"/>
                    <a:pt x="1917859" y="331946"/>
                  </a:cubicBezTo>
                  <a:close/>
                  <a:moveTo>
                    <a:pt x="1919764" y="360521"/>
                  </a:moveTo>
                  <a:cubicBezTo>
                    <a:pt x="1919764" y="361474"/>
                    <a:pt x="1919764" y="362426"/>
                    <a:pt x="1919764" y="364331"/>
                  </a:cubicBezTo>
                  <a:cubicBezTo>
                    <a:pt x="1917859" y="367189"/>
                    <a:pt x="1916906" y="370999"/>
                    <a:pt x="1915001" y="373856"/>
                  </a:cubicBezTo>
                  <a:cubicBezTo>
                    <a:pt x="1913096" y="378619"/>
                    <a:pt x="1910239" y="383381"/>
                    <a:pt x="1908334" y="388144"/>
                  </a:cubicBezTo>
                  <a:cubicBezTo>
                    <a:pt x="1908334" y="388144"/>
                    <a:pt x="1907381" y="387191"/>
                    <a:pt x="1907381" y="387191"/>
                  </a:cubicBezTo>
                  <a:cubicBezTo>
                    <a:pt x="1907381" y="386239"/>
                    <a:pt x="1907381" y="386239"/>
                    <a:pt x="1907381" y="385286"/>
                  </a:cubicBezTo>
                  <a:cubicBezTo>
                    <a:pt x="1908334" y="383381"/>
                    <a:pt x="1909286" y="381476"/>
                    <a:pt x="1910239" y="380524"/>
                  </a:cubicBezTo>
                  <a:cubicBezTo>
                    <a:pt x="1913096" y="372904"/>
                    <a:pt x="1916906" y="366236"/>
                    <a:pt x="1919764" y="360521"/>
                  </a:cubicBezTo>
                  <a:close/>
                  <a:moveTo>
                    <a:pt x="1910239" y="299561"/>
                  </a:moveTo>
                  <a:cubicBezTo>
                    <a:pt x="1909286" y="301466"/>
                    <a:pt x="1909286" y="303371"/>
                    <a:pt x="1908334" y="305276"/>
                  </a:cubicBezTo>
                  <a:cubicBezTo>
                    <a:pt x="1908334" y="305276"/>
                    <a:pt x="1908334" y="305276"/>
                    <a:pt x="1908334" y="305276"/>
                  </a:cubicBezTo>
                  <a:cubicBezTo>
                    <a:pt x="1909286" y="302419"/>
                    <a:pt x="1910239" y="300514"/>
                    <a:pt x="1910239" y="299561"/>
                  </a:cubicBezTo>
                  <a:close/>
                  <a:moveTo>
                    <a:pt x="1906429" y="313849"/>
                  </a:moveTo>
                  <a:cubicBezTo>
                    <a:pt x="1907381" y="311944"/>
                    <a:pt x="1907381" y="310991"/>
                    <a:pt x="1908334" y="309086"/>
                  </a:cubicBezTo>
                  <a:cubicBezTo>
                    <a:pt x="1908334" y="309086"/>
                    <a:pt x="1908334" y="309086"/>
                    <a:pt x="1908334" y="310039"/>
                  </a:cubicBezTo>
                  <a:cubicBezTo>
                    <a:pt x="1907381" y="311944"/>
                    <a:pt x="1907381" y="313849"/>
                    <a:pt x="1906429" y="315754"/>
                  </a:cubicBezTo>
                  <a:cubicBezTo>
                    <a:pt x="1906429" y="315754"/>
                    <a:pt x="1905476" y="316706"/>
                    <a:pt x="1905476" y="316706"/>
                  </a:cubicBezTo>
                  <a:cubicBezTo>
                    <a:pt x="1905476" y="314801"/>
                    <a:pt x="1905476" y="314801"/>
                    <a:pt x="1906429" y="313849"/>
                  </a:cubicBezTo>
                  <a:close/>
                  <a:moveTo>
                    <a:pt x="1893094" y="259556"/>
                  </a:moveTo>
                  <a:cubicBezTo>
                    <a:pt x="1893094" y="258604"/>
                    <a:pt x="1894046" y="257651"/>
                    <a:pt x="1894046" y="256699"/>
                  </a:cubicBezTo>
                  <a:cubicBezTo>
                    <a:pt x="1894046" y="256699"/>
                    <a:pt x="1894999" y="256699"/>
                    <a:pt x="1894999" y="256699"/>
                  </a:cubicBezTo>
                  <a:cubicBezTo>
                    <a:pt x="1896904" y="257651"/>
                    <a:pt x="1897856" y="259556"/>
                    <a:pt x="1899761" y="260509"/>
                  </a:cubicBezTo>
                  <a:lnTo>
                    <a:pt x="1904524" y="275749"/>
                  </a:lnTo>
                  <a:cubicBezTo>
                    <a:pt x="1901666" y="283369"/>
                    <a:pt x="1898809" y="290036"/>
                    <a:pt x="1895951" y="297656"/>
                  </a:cubicBezTo>
                  <a:cubicBezTo>
                    <a:pt x="1894999" y="291941"/>
                    <a:pt x="1894999" y="286226"/>
                    <a:pt x="1894046" y="281464"/>
                  </a:cubicBezTo>
                  <a:cubicBezTo>
                    <a:pt x="1894046" y="277654"/>
                    <a:pt x="1893094" y="273844"/>
                    <a:pt x="1892141" y="270034"/>
                  </a:cubicBezTo>
                  <a:cubicBezTo>
                    <a:pt x="1892141" y="270986"/>
                    <a:pt x="1893094" y="271939"/>
                    <a:pt x="1893094" y="272891"/>
                  </a:cubicBezTo>
                  <a:cubicBezTo>
                    <a:pt x="1893094" y="269081"/>
                    <a:pt x="1892141" y="264319"/>
                    <a:pt x="1893094" y="259556"/>
                  </a:cubicBezTo>
                  <a:close/>
                  <a:moveTo>
                    <a:pt x="1841659" y="297656"/>
                  </a:moveTo>
                  <a:cubicBezTo>
                    <a:pt x="1841659" y="303371"/>
                    <a:pt x="1840706" y="308134"/>
                    <a:pt x="1840706" y="313849"/>
                  </a:cubicBezTo>
                  <a:cubicBezTo>
                    <a:pt x="1839754" y="307181"/>
                    <a:pt x="1839754" y="300514"/>
                    <a:pt x="1838801" y="294799"/>
                  </a:cubicBezTo>
                  <a:cubicBezTo>
                    <a:pt x="1838801" y="292894"/>
                    <a:pt x="1838801" y="291941"/>
                    <a:pt x="1838801" y="290989"/>
                  </a:cubicBezTo>
                  <a:cubicBezTo>
                    <a:pt x="1839754" y="292894"/>
                    <a:pt x="1840706" y="294799"/>
                    <a:pt x="1841659" y="297656"/>
                  </a:cubicBezTo>
                  <a:close/>
                  <a:moveTo>
                    <a:pt x="1822609" y="363379"/>
                  </a:moveTo>
                  <a:cubicBezTo>
                    <a:pt x="1823561" y="359569"/>
                    <a:pt x="1825466" y="356711"/>
                    <a:pt x="1826419" y="353854"/>
                  </a:cubicBezTo>
                  <a:cubicBezTo>
                    <a:pt x="1826419" y="357664"/>
                    <a:pt x="1826419" y="360521"/>
                    <a:pt x="1827371" y="364331"/>
                  </a:cubicBezTo>
                  <a:cubicBezTo>
                    <a:pt x="1826419" y="365284"/>
                    <a:pt x="1824514" y="367189"/>
                    <a:pt x="1823561" y="368141"/>
                  </a:cubicBezTo>
                  <a:cubicBezTo>
                    <a:pt x="1822609" y="366236"/>
                    <a:pt x="1822609" y="365284"/>
                    <a:pt x="1822609" y="363379"/>
                  </a:cubicBezTo>
                  <a:close/>
                  <a:moveTo>
                    <a:pt x="1828324" y="403384"/>
                  </a:moveTo>
                  <a:cubicBezTo>
                    <a:pt x="1828324" y="402431"/>
                    <a:pt x="1827371" y="401479"/>
                    <a:pt x="1827371" y="400526"/>
                  </a:cubicBezTo>
                  <a:cubicBezTo>
                    <a:pt x="1826419" y="393859"/>
                    <a:pt x="1825466" y="387191"/>
                    <a:pt x="1825466" y="381476"/>
                  </a:cubicBezTo>
                  <a:cubicBezTo>
                    <a:pt x="1826419" y="379571"/>
                    <a:pt x="1827371" y="378619"/>
                    <a:pt x="1828324" y="377666"/>
                  </a:cubicBezTo>
                  <a:cubicBezTo>
                    <a:pt x="1828324" y="385286"/>
                    <a:pt x="1828324" y="391954"/>
                    <a:pt x="1829276" y="399574"/>
                  </a:cubicBezTo>
                  <a:cubicBezTo>
                    <a:pt x="1828324" y="400526"/>
                    <a:pt x="1828324" y="402431"/>
                    <a:pt x="1828324" y="403384"/>
                  </a:cubicBezTo>
                  <a:close/>
                  <a:moveTo>
                    <a:pt x="1833086" y="339566"/>
                  </a:moveTo>
                  <a:cubicBezTo>
                    <a:pt x="1833086" y="339566"/>
                    <a:pt x="1833086" y="339566"/>
                    <a:pt x="1833086" y="339566"/>
                  </a:cubicBezTo>
                  <a:cubicBezTo>
                    <a:pt x="1833086" y="339566"/>
                    <a:pt x="1833086" y="340519"/>
                    <a:pt x="1833086" y="340519"/>
                  </a:cubicBezTo>
                  <a:cubicBezTo>
                    <a:pt x="1833086" y="340519"/>
                    <a:pt x="1833086" y="339566"/>
                    <a:pt x="1833086" y="339566"/>
                  </a:cubicBezTo>
                  <a:close/>
                  <a:moveTo>
                    <a:pt x="1824514" y="272891"/>
                  </a:moveTo>
                  <a:cubicBezTo>
                    <a:pt x="1824514" y="269081"/>
                    <a:pt x="1824514" y="266224"/>
                    <a:pt x="1824514" y="263366"/>
                  </a:cubicBezTo>
                  <a:cubicBezTo>
                    <a:pt x="1827371" y="269081"/>
                    <a:pt x="1831181" y="276701"/>
                    <a:pt x="1835944" y="285274"/>
                  </a:cubicBezTo>
                  <a:cubicBezTo>
                    <a:pt x="1835944" y="288131"/>
                    <a:pt x="1835944" y="290989"/>
                    <a:pt x="1834991" y="294799"/>
                  </a:cubicBezTo>
                  <a:cubicBezTo>
                    <a:pt x="1834991" y="302419"/>
                    <a:pt x="1834039" y="310991"/>
                    <a:pt x="1834039" y="320516"/>
                  </a:cubicBezTo>
                  <a:cubicBezTo>
                    <a:pt x="1834039" y="323374"/>
                    <a:pt x="1834039" y="327184"/>
                    <a:pt x="1834039" y="330994"/>
                  </a:cubicBezTo>
                  <a:cubicBezTo>
                    <a:pt x="1834039" y="330994"/>
                    <a:pt x="1833086" y="330994"/>
                    <a:pt x="1833086" y="331946"/>
                  </a:cubicBezTo>
                  <a:cubicBezTo>
                    <a:pt x="1833086" y="331946"/>
                    <a:pt x="1832134" y="332899"/>
                    <a:pt x="1832134" y="332899"/>
                  </a:cubicBezTo>
                  <a:cubicBezTo>
                    <a:pt x="1830229" y="326231"/>
                    <a:pt x="1829276" y="321469"/>
                    <a:pt x="1827371" y="316706"/>
                  </a:cubicBezTo>
                  <a:cubicBezTo>
                    <a:pt x="1825466" y="310991"/>
                    <a:pt x="1823561" y="306229"/>
                    <a:pt x="1822609" y="303371"/>
                  </a:cubicBezTo>
                  <a:cubicBezTo>
                    <a:pt x="1823561" y="292894"/>
                    <a:pt x="1823561" y="282416"/>
                    <a:pt x="1824514" y="272891"/>
                  </a:cubicBezTo>
                  <a:close/>
                  <a:moveTo>
                    <a:pt x="1822609" y="309086"/>
                  </a:moveTo>
                  <a:cubicBezTo>
                    <a:pt x="1822609" y="311944"/>
                    <a:pt x="1823561" y="314801"/>
                    <a:pt x="1823561" y="317659"/>
                  </a:cubicBezTo>
                  <a:cubicBezTo>
                    <a:pt x="1824514" y="323374"/>
                    <a:pt x="1824514" y="330994"/>
                    <a:pt x="1825466" y="338614"/>
                  </a:cubicBezTo>
                  <a:cubicBezTo>
                    <a:pt x="1825466" y="339566"/>
                    <a:pt x="1825466" y="340519"/>
                    <a:pt x="1825466" y="340519"/>
                  </a:cubicBezTo>
                  <a:cubicBezTo>
                    <a:pt x="1823561" y="342424"/>
                    <a:pt x="1822609" y="345281"/>
                    <a:pt x="1820704" y="348139"/>
                  </a:cubicBezTo>
                  <a:cubicBezTo>
                    <a:pt x="1820704" y="343376"/>
                    <a:pt x="1820704" y="337661"/>
                    <a:pt x="1820704" y="332899"/>
                  </a:cubicBezTo>
                  <a:cubicBezTo>
                    <a:pt x="1820704" y="332899"/>
                    <a:pt x="1820704" y="332899"/>
                    <a:pt x="1820704" y="331946"/>
                  </a:cubicBezTo>
                  <a:cubicBezTo>
                    <a:pt x="1821656" y="324326"/>
                    <a:pt x="1821656" y="316706"/>
                    <a:pt x="1822609" y="309086"/>
                  </a:cubicBezTo>
                  <a:close/>
                  <a:moveTo>
                    <a:pt x="1763554" y="411956"/>
                  </a:moveTo>
                  <a:cubicBezTo>
                    <a:pt x="1763554" y="410051"/>
                    <a:pt x="1762601" y="408146"/>
                    <a:pt x="1762601" y="406241"/>
                  </a:cubicBezTo>
                  <a:cubicBezTo>
                    <a:pt x="1762601" y="403384"/>
                    <a:pt x="1761649" y="400526"/>
                    <a:pt x="1761649" y="397669"/>
                  </a:cubicBezTo>
                  <a:cubicBezTo>
                    <a:pt x="1761649" y="397669"/>
                    <a:pt x="1761649" y="397669"/>
                    <a:pt x="1761649" y="397669"/>
                  </a:cubicBezTo>
                  <a:cubicBezTo>
                    <a:pt x="1762601" y="398621"/>
                    <a:pt x="1763554" y="399574"/>
                    <a:pt x="1764506" y="400526"/>
                  </a:cubicBezTo>
                  <a:cubicBezTo>
                    <a:pt x="1764506" y="404336"/>
                    <a:pt x="1764506" y="408146"/>
                    <a:pt x="1763554" y="411956"/>
                  </a:cubicBezTo>
                  <a:close/>
                  <a:moveTo>
                    <a:pt x="1766411" y="379571"/>
                  </a:moveTo>
                  <a:cubicBezTo>
                    <a:pt x="1766411" y="379571"/>
                    <a:pt x="1766411" y="379571"/>
                    <a:pt x="1766411" y="379571"/>
                  </a:cubicBezTo>
                  <a:cubicBezTo>
                    <a:pt x="1766411" y="378619"/>
                    <a:pt x="1766411" y="377666"/>
                    <a:pt x="1766411" y="377666"/>
                  </a:cubicBezTo>
                  <a:cubicBezTo>
                    <a:pt x="1766411" y="378619"/>
                    <a:pt x="1766411" y="379571"/>
                    <a:pt x="1766411" y="379571"/>
                  </a:cubicBezTo>
                  <a:close/>
                  <a:moveTo>
                    <a:pt x="1792129" y="251936"/>
                  </a:moveTo>
                  <a:lnTo>
                    <a:pt x="1802606" y="219551"/>
                  </a:lnTo>
                  <a:cubicBezTo>
                    <a:pt x="1802606" y="219551"/>
                    <a:pt x="1802606" y="219551"/>
                    <a:pt x="1802606" y="219551"/>
                  </a:cubicBezTo>
                  <a:cubicBezTo>
                    <a:pt x="1802606" y="237649"/>
                    <a:pt x="1801654" y="255746"/>
                    <a:pt x="1801654" y="274796"/>
                  </a:cubicBezTo>
                  <a:cubicBezTo>
                    <a:pt x="1801654" y="291941"/>
                    <a:pt x="1800701" y="309086"/>
                    <a:pt x="1800701" y="327184"/>
                  </a:cubicBezTo>
                  <a:cubicBezTo>
                    <a:pt x="1798796" y="321469"/>
                    <a:pt x="1796891" y="315754"/>
                    <a:pt x="1794034" y="310991"/>
                  </a:cubicBezTo>
                  <a:cubicBezTo>
                    <a:pt x="1792129" y="305276"/>
                    <a:pt x="1790224" y="299561"/>
                    <a:pt x="1788319" y="294799"/>
                  </a:cubicBezTo>
                  <a:cubicBezTo>
                    <a:pt x="1788319" y="293846"/>
                    <a:pt x="1787366" y="292894"/>
                    <a:pt x="1787366" y="292894"/>
                  </a:cubicBezTo>
                  <a:cubicBezTo>
                    <a:pt x="1787366" y="290989"/>
                    <a:pt x="1786414" y="289084"/>
                    <a:pt x="1786414" y="287179"/>
                  </a:cubicBezTo>
                  <a:cubicBezTo>
                    <a:pt x="1787366" y="284321"/>
                    <a:pt x="1788319" y="282416"/>
                    <a:pt x="1788319" y="279559"/>
                  </a:cubicBezTo>
                  <a:cubicBezTo>
                    <a:pt x="1788319" y="278606"/>
                    <a:pt x="1788319" y="277654"/>
                    <a:pt x="1787366" y="275749"/>
                  </a:cubicBezTo>
                  <a:cubicBezTo>
                    <a:pt x="1787366" y="274796"/>
                    <a:pt x="1785461" y="274796"/>
                    <a:pt x="1785461" y="274796"/>
                  </a:cubicBezTo>
                  <a:cubicBezTo>
                    <a:pt x="1785461" y="274796"/>
                    <a:pt x="1785461" y="274796"/>
                    <a:pt x="1785461" y="274796"/>
                  </a:cubicBezTo>
                  <a:lnTo>
                    <a:pt x="1792129" y="251936"/>
                  </a:lnTo>
                  <a:close/>
                  <a:moveTo>
                    <a:pt x="1785461" y="276701"/>
                  </a:moveTo>
                  <a:cubicBezTo>
                    <a:pt x="1785461" y="276701"/>
                    <a:pt x="1786414" y="277654"/>
                    <a:pt x="1786414" y="278606"/>
                  </a:cubicBezTo>
                  <a:cubicBezTo>
                    <a:pt x="1786414" y="279559"/>
                    <a:pt x="1786414" y="281464"/>
                    <a:pt x="1786414" y="282416"/>
                  </a:cubicBezTo>
                  <a:cubicBezTo>
                    <a:pt x="1785461" y="280511"/>
                    <a:pt x="1785461" y="278606"/>
                    <a:pt x="1785461" y="276701"/>
                  </a:cubicBezTo>
                  <a:cubicBezTo>
                    <a:pt x="1785461" y="276701"/>
                    <a:pt x="1785461" y="276701"/>
                    <a:pt x="1785461" y="276701"/>
                  </a:cubicBezTo>
                  <a:close/>
                  <a:moveTo>
                    <a:pt x="1776889" y="330994"/>
                  </a:moveTo>
                  <a:cubicBezTo>
                    <a:pt x="1779746" y="345281"/>
                    <a:pt x="1782604" y="360521"/>
                    <a:pt x="1785461" y="376714"/>
                  </a:cubicBezTo>
                  <a:cubicBezTo>
                    <a:pt x="1785461" y="379571"/>
                    <a:pt x="1786414" y="382429"/>
                    <a:pt x="1786414" y="385286"/>
                  </a:cubicBezTo>
                  <a:cubicBezTo>
                    <a:pt x="1785461" y="384334"/>
                    <a:pt x="1785461" y="383381"/>
                    <a:pt x="1784509" y="382429"/>
                  </a:cubicBezTo>
                  <a:cubicBezTo>
                    <a:pt x="1785461" y="377666"/>
                    <a:pt x="1785461" y="374809"/>
                    <a:pt x="1785461" y="374809"/>
                  </a:cubicBezTo>
                  <a:cubicBezTo>
                    <a:pt x="1785461" y="374809"/>
                    <a:pt x="1784509" y="376714"/>
                    <a:pt x="1783556" y="380524"/>
                  </a:cubicBezTo>
                  <a:cubicBezTo>
                    <a:pt x="1781651" y="376714"/>
                    <a:pt x="1778794" y="373856"/>
                    <a:pt x="1776889" y="370999"/>
                  </a:cubicBezTo>
                  <a:cubicBezTo>
                    <a:pt x="1776889" y="357664"/>
                    <a:pt x="1776889" y="346234"/>
                    <a:pt x="1776889" y="337661"/>
                  </a:cubicBezTo>
                  <a:cubicBezTo>
                    <a:pt x="1775936" y="334804"/>
                    <a:pt x="1775936" y="332899"/>
                    <a:pt x="1776889" y="330994"/>
                  </a:cubicBezTo>
                  <a:close/>
                  <a:moveTo>
                    <a:pt x="1755934" y="211931"/>
                  </a:moveTo>
                  <a:cubicBezTo>
                    <a:pt x="1756886" y="215741"/>
                    <a:pt x="1758791" y="223361"/>
                    <a:pt x="1761649" y="233839"/>
                  </a:cubicBezTo>
                  <a:cubicBezTo>
                    <a:pt x="1761649" y="234791"/>
                    <a:pt x="1762601" y="236696"/>
                    <a:pt x="1762601" y="238601"/>
                  </a:cubicBezTo>
                  <a:cubicBezTo>
                    <a:pt x="1761649" y="237649"/>
                    <a:pt x="1761649" y="235744"/>
                    <a:pt x="1760696" y="234791"/>
                  </a:cubicBezTo>
                  <a:cubicBezTo>
                    <a:pt x="1759744" y="232886"/>
                    <a:pt x="1759744" y="230981"/>
                    <a:pt x="1759744" y="230981"/>
                  </a:cubicBezTo>
                  <a:cubicBezTo>
                    <a:pt x="1759744" y="230981"/>
                    <a:pt x="1759744" y="231934"/>
                    <a:pt x="1759744" y="232886"/>
                  </a:cubicBezTo>
                  <a:cubicBezTo>
                    <a:pt x="1758791" y="230981"/>
                    <a:pt x="1757839" y="229076"/>
                    <a:pt x="1756886" y="227171"/>
                  </a:cubicBezTo>
                  <a:cubicBezTo>
                    <a:pt x="1755934" y="226219"/>
                    <a:pt x="1755934" y="225266"/>
                    <a:pt x="1754981" y="223361"/>
                  </a:cubicBezTo>
                  <a:cubicBezTo>
                    <a:pt x="1755934" y="219551"/>
                    <a:pt x="1755934" y="215741"/>
                    <a:pt x="1755934" y="211931"/>
                  </a:cubicBezTo>
                  <a:close/>
                  <a:moveTo>
                    <a:pt x="1754981" y="232886"/>
                  </a:moveTo>
                  <a:cubicBezTo>
                    <a:pt x="1754981" y="233839"/>
                    <a:pt x="1755934" y="234791"/>
                    <a:pt x="1755934" y="235744"/>
                  </a:cubicBezTo>
                  <a:cubicBezTo>
                    <a:pt x="1755934" y="236696"/>
                    <a:pt x="1754981" y="237649"/>
                    <a:pt x="1754981" y="240506"/>
                  </a:cubicBezTo>
                  <a:cubicBezTo>
                    <a:pt x="1754981" y="237649"/>
                    <a:pt x="1754981" y="234791"/>
                    <a:pt x="1754981" y="232886"/>
                  </a:cubicBezTo>
                  <a:close/>
                  <a:moveTo>
                    <a:pt x="1754029" y="281464"/>
                  </a:moveTo>
                  <a:cubicBezTo>
                    <a:pt x="1754029" y="270986"/>
                    <a:pt x="1754029" y="261461"/>
                    <a:pt x="1754981" y="252889"/>
                  </a:cubicBezTo>
                  <a:cubicBezTo>
                    <a:pt x="1755934" y="244316"/>
                    <a:pt x="1756886" y="238601"/>
                    <a:pt x="1756886" y="236696"/>
                  </a:cubicBezTo>
                  <a:cubicBezTo>
                    <a:pt x="1758791" y="242411"/>
                    <a:pt x="1761649" y="250031"/>
                    <a:pt x="1763554" y="256699"/>
                  </a:cubicBezTo>
                  <a:cubicBezTo>
                    <a:pt x="1764506" y="265271"/>
                    <a:pt x="1766411" y="274796"/>
                    <a:pt x="1768316" y="286226"/>
                  </a:cubicBezTo>
                  <a:cubicBezTo>
                    <a:pt x="1763554" y="298609"/>
                    <a:pt x="1758791" y="310991"/>
                    <a:pt x="1754981" y="322421"/>
                  </a:cubicBezTo>
                  <a:cubicBezTo>
                    <a:pt x="1754981" y="320516"/>
                    <a:pt x="1754981" y="318611"/>
                    <a:pt x="1754029" y="317659"/>
                  </a:cubicBezTo>
                  <a:cubicBezTo>
                    <a:pt x="1754029" y="317659"/>
                    <a:pt x="1754029" y="316706"/>
                    <a:pt x="1754029" y="316706"/>
                  </a:cubicBezTo>
                  <a:cubicBezTo>
                    <a:pt x="1754029" y="303371"/>
                    <a:pt x="1754029" y="291941"/>
                    <a:pt x="1754029" y="281464"/>
                  </a:cubicBezTo>
                  <a:close/>
                  <a:moveTo>
                    <a:pt x="1687354" y="295751"/>
                  </a:moveTo>
                  <a:cubicBezTo>
                    <a:pt x="1686401" y="302419"/>
                    <a:pt x="1685449" y="309086"/>
                    <a:pt x="1685449" y="314801"/>
                  </a:cubicBezTo>
                  <a:cubicBezTo>
                    <a:pt x="1685449" y="318611"/>
                    <a:pt x="1684496" y="321469"/>
                    <a:pt x="1684496" y="325279"/>
                  </a:cubicBezTo>
                  <a:cubicBezTo>
                    <a:pt x="1683544" y="320516"/>
                    <a:pt x="1682591" y="316706"/>
                    <a:pt x="1681639" y="311944"/>
                  </a:cubicBezTo>
                  <a:cubicBezTo>
                    <a:pt x="1681639" y="310039"/>
                    <a:pt x="1681639" y="309086"/>
                    <a:pt x="1681639" y="309086"/>
                  </a:cubicBezTo>
                  <a:cubicBezTo>
                    <a:pt x="1681639" y="309086"/>
                    <a:pt x="1681639" y="309086"/>
                    <a:pt x="1681639" y="310039"/>
                  </a:cubicBezTo>
                  <a:cubicBezTo>
                    <a:pt x="1681639" y="309086"/>
                    <a:pt x="1680686" y="307181"/>
                    <a:pt x="1680686" y="306229"/>
                  </a:cubicBezTo>
                  <a:cubicBezTo>
                    <a:pt x="1680686" y="305276"/>
                    <a:pt x="1680686" y="304324"/>
                    <a:pt x="1681639" y="303371"/>
                  </a:cubicBezTo>
                  <a:cubicBezTo>
                    <a:pt x="1682591" y="300514"/>
                    <a:pt x="1683544" y="297656"/>
                    <a:pt x="1684496" y="295751"/>
                  </a:cubicBezTo>
                  <a:cubicBezTo>
                    <a:pt x="1686401" y="290989"/>
                    <a:pt x="1687354" y="287179"/>
                    <a:pt x="1689259" y="282416"/>
                  </a:cubicBezTo>
                  <a:cubicBezTo>
                    <a:pt x="1687354" y="287179"/>
                    <a:pt x="1687354" y="291941"/>
                    <a:pt x="1687354" y="295751"/>
                  </a:cubicBezTo>
                  <a:close/>
                  <a:moveTo>
                    <a:pt x="1678781" y="276701"/>
                  </a:moveTo>
                  <a:cubicBezTo>
                    <a:pt x="1680686" y="266224"/>
                    <a:pt x="1682591" y="255746"/>
                    <a:pt x="1684496" y="245269"/>
                  </a:cubicBezTo>
                  <a:cubicBezTo>
                    <a:pt x="1685449" y="250031"/>
                    <a:pt x="1686401" y="254794"/>
                    <a:pt x="1686401" y="259556"/>
                  </a:cubicBezTo>
                  <a:cubicBezTo>
                    <a:pt x="1686401" y="262414"/>
                    <a:pt x="1686401" y="265271"/>
                    <a:pt x="1686401" y="268129"/>
                  </a:cubicBezTo>
                  <a:cubicBezTo>
                    <a:pt x="1686401" y="269081"/>
                    <a:pt x="1686401" y="270034"/>
                    <a:pt x="1686401" y="270986"/>
                  </a:cubicBezTo>
                  <a:cubicBezTo>
                    <a:pt x="1682591" y="276701"/>
                    <a:pt x="1679734" y="284321"/>
                    <a:pt x="1675924" y="292894"/>
                  </a:cubicBezTo>
                  <a:cubicBezTo>
                    <a:pt x="1675924" y="292894"/>
                    <a:pt x="1675924" y="291941"/>
                    <a:pt x="1675924" y="291941"/>
                  </a:cubicBezTo>
                  <a:cubicBezTo>
                    <a:pt x="1676876" y="287179"/>
                    <a:pt x="1677829" y="283369"/>
                    <a:pt x="1678781" y="278606"/>
                  </a:cubicBezTo>
                  <a:cubicBezTo>
                    <a:pt x="1679734" y="276701"/>
                    <a:pt x="1679734" y="275749"/>
                    <a:pt x="1679734" y="275749"/>
                  </a:cubicBezTo>
                  <a:cubicBezTo>
                    <a:pt x="1679734" y="275749"/>
                    <a:pt x="1679734" y="275749"/>
                    <a:pt x="1678781" y="276701"/>
                  </a:cubicBezTo>
                  <a:close/>
                  <a:moveTo>
                    <a:pt x="1677829" y="199549"/>
                  </a:moveTo>
                  <a:cubicBezTo>
                    <a:pt x="1677829" y="201454"/>
                    <a:pt x="1677829" y="202406"/>
                    <a:pt x="1678781" y="204311"/>
                  </a:cubicBezTo>
                  <a:cubicBezTo>
                    <a:pt x="1677829" y="207169"/>
                    <a:pt x="1676876" y="210979"/>
                    <a:pt x="1676876" y="213836"/>
                  </a:cubicBezTo>
                  <a:cubicBezTo>
                    <a:pt x="1676876" y="209074"/>
                    <a:pt x="1676876" y="204311"/>
                    <a:pt x="1677829" y="199549"/>
                  </a:cubicBezTo>
                  <a:close/>
                  <a:moveTo>
                    <a:pt x="1640681" y="226219"/>
                  </a:moveTo>
                  <a:cubicBezTo>
                    <a:pt x="1643539" y="233839"/>
                    <a:pt x="1646396" y="244316"/>
                    <a:pt x="1649254" y="254794"/>
                  </a:cubicBezTo>
                  <a:cubicBezTo>
                    <a:pt x="1651159" y="260509"/>
                    <a:pt x="1652111" y="267176"/>
                    <a:pt x="1654016" y="274796"/>
                  </a:cubicBezTo>
                  <a:cubicBezTo>
                    <a:pt x="1654016" y="276701"/>
                    <a:pt x="1653064" y="279559"/>
                    <a:pt x="1653064" y="281464"/>
                  </a:cubicBezTo>
                  <a:cubicBezTo>
                    <a:pt x="1653064" y="280511"/>
                    <a:pt x="1652111" y="279559"/>
                    <a:pt x="1652111" y="279559"/>
                  </a:cubicBezTo>
                  <a:cubicBezTo>
                    <a:pt x="1652111" y="279559"/>
                    <a:pt x="1652111" y="280511"/>
                    <a:pt x="1652111" y="282416"/>
                  </a:cubicBezTo>
                  <a:cubicBezTo>
                    <a:pt x="1651159" y="288131"/>
                    <a:pt x="1650206" y="293846"/>
                    <a:pt x="1649254" y="300514"/>
                  </a:cubicBezTo>
                  <a:cubicBezTo>
                    <a:pt x="1646396" y="293846"/>
                    <a:pt x="1644491" y="288131"/>
                    <a:pt x="1641634" y="281464"/>
                  </a:cubicBezTo>
                  <a:cubicBezTo>
                    <a:pt x="1642586" y="280511"/>
                    <a:pt x="1642586" y="280511"/>
                    <a:pt x="1643539" y="279559"/>
                  </a:cubicBezTo>
                  <a:cubicBezTo>
                    <a:pt x="1644491" y="278606"/>
                    <a:pt x="1646396" y="277654"/>
                    <a:pt x="1647349" y="277654"/>
                  </a:cubicBezTo>
                  <a:cubicBezTo>
                    <a:pt x="1651159" y="274796"/>
                    <a:pt x="1654016" y="273844"/>
                    <a:pt x="1654016" y="273844"/>
                  </a:cubicBezTo>
                  <a:cubicBezTo>
                    <a:pt x="1654016" y="273844"/>
                    <a:pt x="1652111" y="274796"/>
                    <a:pt x="1647349" y="276701"/>
                  </a:cubicBezTo>
                  <a:cubicBezTo>
                    <a:pt x="1646396" y="277654"/>
                    <a:pt x="1645444" y="277654"/>
                    <a:pt x="1643539" y="278606"/>
                  </a:cubicBezTo>
                  <a:cubicBezTo>
                    <a:pt x="1643539" y="278606"/>
                    <a:pt x="1642586" y="279559"/>
                    <a:pt x="1642586" y="279559"/>
                  </a:cubicBezTo>
                  <a:cubicBezTo>
                    <a:pt x="1642586" y="271939"/>
                    <a:pt x="1642586" y="263366"/>
                    <a:pt x="1642586" y="255746"/>
                  </a:cubicBezTo>
                  <a:cubicBezTo>
                    <a:pt x="1640681" y="246221"/>
                    <a:pt x="1640681" y="235744"/>
                    <a:pt x="1640681" y="226219"/>
                  </a:cubicBezTo>
                  <a:cubicBezTo>
                    <a:pt x="1639729" y="226219"/>
                    <a:pt x="1639729" y="226219"/>
                    <a:pt x="1640681" y="226219"/>
                  </a:cubicBezTo>
                  <a:close/>
                  <a:moveTo>
                    <a:pt x="1620679" y="348139"/>
                  </a:moveTo>
                  <a:cubicBezTo>
                    <a:pt x="1620679" y="349091"/>
                    <a:pt x="1620679" y="350044"/>
                    <a:pt x="1620679" y="351949"/>
                  </a:cubicBezTo>
                  <a:cubicBezTo>
                    <a:pt x="1620679" y="352901"/>
                    <a:pt x="1620679" y="353854"/>
                    <a:pt x="1620679" y="353854"/>
                  </a:cubicBezTo>
                  <a:cubicBezTo>
                    <a:pt x="1619726" y="354806"/>
                    <a:pt x="1619726" y="355759"/>
                    <a:pt x="1618774" y="356711"/>
                  </a:cubicBezTo>
                  <a:cubicBezTo>
                    <a:pt x="1619726" y="353854"/>
                    <a:pt x="1620679" y="350044"/>
                    <a:pt x="1620679" y="348139"/>
                  </a:cubicBezTo>
                  <a:close/>
                  <a:moveTo>
                    <a:pt x="1618774" y="311944"/>
                  </a:moveTo>
                  <a:cubicBezTo>
                    <a:pt x="1617821" y="312896"/>
                    <a:pt x="1617821" y="313849"/>
                    <a:pt x="1616869" y="315754"/>
                  </a:cubicBezTo>
                  <a:cubicBezTo>
                    <a:pt x="1613059" y="323374"/>
                    <a:pt x="1609249" y="332899"/>
                    <a:pt x="1605439" y="343376"/>
                  </a:cubicBezTo>
                  <a:cubicBezTo>
                    <a:pt x="1604486" y="345281"/>
                    <a:pt x="1603534" y="348139"/>
                    <a:pt x="1602581" y="350996"/>
                  </a:cubicBezTo>
                  <a:cubicBezTo>
                    <a:pt x="1602581" y="348139"/>
                    <a:pt x="1602581" y="345281"/>
                    <a:pt x="1602581" y="342424"/>
                  </a:cubicBezTo>
                  <a:cubicBezTo>
                    <a:pt x="1605439" y="334804"/>
                    <a:pt x="1609249" y="328136"/>
                    <a:pt x="1613059" y="321469"/>
                  </a:cubicBezTo>
                  <a:cubicBezTo>
                    <a:pt x="1614964" y="317659"/>
                    <a:pt x="1617821" y="313849"/>
                    <a:pt x="1619726" y="310039"/>
                  </a:cubicBezTo>
                  <a:cubicBezTo>
                    <a:pt x="1618774" y="310991"/>
                    <a:pt x="1618774" y="310991"/>
                    <a:pt x="1618774" y="311944"/>
                  </a:cubicBezTo>
                  <a:close/>
                  <a:moveTo>
                    <a:pt x="1610201" y="269081"/>
                  </a:moveTo>
                  <a:cubicBezTo>
                    <a:pt x="1612106" y="265271"/>
                    <a:pt x="1613059" y="261461"/>
                    <a:pt x="1614011" y="258604"/>
                  </a:cubicBezTo>
                  <a:cubicBezTo>
                    <a:pt x="1614964" y="256699"/>
                    <a:pt x="1615916" y="254794"/>
                    <a:pt x="1616869" y="252889"/>
                  </a:cubicBezTo>
                  <a:cubicBezTo>
                    <a:pt x="1616869" y="264319"/>
                    <a:pt x="1617821" y="277654"/>
                    <a:pt x="1617821" y="292894"/>
                  </a:cubicBezTo>
                  <a:cubicBezTo>
                    <a:pt x="1617821" y="292894"/>
                    <a:pt x="1617821" y="293846"/>
                    <a:pt x="1617821" y="293846"/>
                  </a:cubicBezTo>
                  <a:cubicBezTo>
                    <a:pt x="1616869" y="291941"/>
                    <a:pt x="1615916" y="290036"/>
                    <a:pt x="1614011" y="289084"/>
                  </a:cubicBezTo>
                  <a:cubicBezTo>
                    <a:pt x="1611154" y="284321"/>
                    <a:pt x="1608296" y="280511"/>
                    <a:pt x="1606391" y="277654"/>
                  </a:cubicBezTo>
                  <a:cubicBezTo>
                    <a:pt x="1608296" y="274796"/>
                    <a:pt x="1609249" y="271939"/>
                    <a:pt x="1610201" y="269081"/>
                  </a:cubicBezTo>
                  <a:close/>
                  <a:moveTo>
                    <a:pt x="1600676" y="297656"/>
                  </a:moveTo>
                  <a:cubicBezTo>
                    <a:pt x="1602581" y="290989"/>
                    <a:pt x="1604486" y="285274"/>
                    <a:pt x="1606391" y="279559"/>
                  </a:cubicBezTo>
                  <a:cubicBezTo>
                    <a:pt x="1607344" y="282416"/>
                    <a:pt x="1609249" y="286226"/>
                    <a:pt x="1611154" y="290989"/>
                  </a:cubicBezTo>
                  <a:cubicBezTo>
                    <a:pt x="1613059" y="294799"/>
                    <a:pt x="1614964" y="298609"/>
                    <a:pt x="1616869" y="303371"/>
                  </a:cubicBezTo>
                  <a:cubicBezTo>
                    <a:pt x="1613059" y="307181"/>
                    <a:pt x="1610201" y="312896"/>
                    <a:pt x="1606391" y="317659"/>
                  </a:cubicBezTo>
                  <a:cubicBezTo>
                    <a:pt x="1604486" y="320516"/>
                    <a:pt x="1602581" y="322421"/>
                    <a:pt x="1601629" y="325279"/>
                  </a:cubicBezTo>
                  <a:cubicBezTo>
                    <a:pt x="1601629" y="323374"/>
                    <a:pt x="1601629" y="321469"/>
                    <a:pt x="1600676" y="319564"/>
                  </a:cubicBezTo>
                  <a:cubicBezTo>
                    <a:pt x="1600676" y="314801"/>
                    <a:pt x="1599724" y="310039"/>
                    <a:pt x="1599724" y="305276"/>
                  </a:cubicBezTo>
                  <a:cubicBezTo>
                    <a:pt x="1599724" y="302419"/>
                    <a:pt x="1600676" y="300514"/>
                    <a:pt x="1600676" y="297656"/>
                  </a:cubicBezTo>
                  <a:close/>
                  <a:moveTo>
                    <a:pt x="1567339" y="315754"/>
                  </a:moveTo>
                  <a:cubicBezTo>
                    <a:pt x="1567339" y="320516"/>
                    <a:pt x="1568291" y="325279"/>
                    <a:pt x="1568291" y="330041"/>
                  </a:cubicBezTo>
                  <a:cubicBezTo>
                    <a:pt x="1567339" y="326231"/>
                    <a:pt x="1567339" y="323374"/>
                    <a:pt x="1566386" y="320516"/>
                  </a:cubicBezTo>
                  <a:cubicBezTo>
                    <a:pt x="1567339" y="319564"/>
                    <a:pt x="1567339" y="317659"/>
                    <a:pt x="1567339" y="315754"/>
                  </a:cubicBezTo>
                  <a:close/>
                  <a:moveTo>
                    <a:pt x="1547336" y="265271"/>
                  </a:moveTo>
                  <a:cubicBezTo>
                    <a:pt x="1547336" y="269081"/>
                    <a:pt x="1546384" y="271939"/>
                    <a:pt x="1546384" y="275749"/>
                  </a:cubicBezTo>
                  <a:cubicBezTo>
                    <a:pt x="1546384" y="274796"/>
                    <a:pt x="1545431" y="273844"/>
                    <a:pt x="1545431" y="272891"/>
                  </a:cubicBezTo>
                  <a:cubicBezTo>
                    <a:pt x="1546384" y="270986"/>
                    <a:pt x="1546384" y="268129"/>
                    <a:pt x="1547336" y="265271"/>
                  </a:cubicBezTo>
                  <a:close/>
                  <a:moveTo>
                    <a:pt x="1541621" y="286226"/>
                  </a:moveTo>
                  <a:cubicBezTo>
                    <a:pt x="1542574" y="289084"/>
                    <a:pt x="1543526" y="290989"/>
                    <a:pt x="1543526" y="293846"/>
                  </a:cubicBezTo>
                  <a:cubicBezTo>
                    <a:pt x="1543526" y="295751"/>
                    <a:pt x="1542574" y="298609"/>
                    <a:pt x="1542574" y="301466"/>
                  </a:cubicBezTo>
                  <a:cubicBezTo>
                    <a:pt x="1541621" y="298609"/>
                    <a:pt x="1540669" y="294799"/>
                    <a:pt x="1539716" y="291941"/>
                  </a:cubicBezTo>
                  <a:cubicBezTo>
                    <a:pt x="1540669" y="289084"/>
                    <a:pt x="1541621" y="288131"/>
                    <a:pt x="1541621" y="286226"/>
                  </a:cubicBezTo>
                  <a:close/>
                  <a:moveTo>
                    <a:pt x="1537811" y="271939"/>
                  </a:moveTo>
                  <a:cubicBezTo>
                    <a:pt x="1537811" y="273844"/>
                    <a:pt x="1538764" y="274796"/>
                    <a:pt x="1538764" y="276701"/>
                  </a:cubicBezTo>
                  <a:cubicBezTo>
                    <a:pt x="1537811" y="277654"/>
                    <a:pt x="1537811" y="278606"/>
                    <a:pt x="1536859" y="280511"/>
                  </a:cubicBezTo>
                  <a:cubicBezTo>
                    <a:pt x="1537811" y="276701"/>
                    <a:pt x="1537811" y="273844"/>
                    <a:pt x="1537811" y="271939"/>
                  </a:cubicBezTo>
                  <a:close/>
                  <a:moveTo>
                    <a:pt x="1533049" y="338614"/>
                  </a:moveTo>
                  <a:cubicBezTo>
                    <a:pt x="1533049" y="337661"/>
                    <a:pt x="1533049" y="336709"/>
                    <a:pt x="1533049" y="335756"/>
                  </a:cubicBezTo>
                  <a:cubicBezTo>
                    <a:pt x="1534001" y="340519"/>
                    <a:pt x="1534954" y="345281"/>
                    <a:pt x="1535906" y="350044"/>
                  </a:cubicBezTo>
                  <a:cubicBezTo>
                    <a:pt x="1536859" y="352901"/>
                    <a:pt x="1536859" y="354806"/>
                    <a:pt x="1536859" y="357664"/>
                  </a:cubicBezTo>
                  <a:cubicBezTo>
                    <a:pt x="1536859" y="359569"/>
                    <a:pt x="1536859" y="360521"/>
                    <a:pt x="1536859" y="362426"/>
                  </a:cubicBezTo>
                  <a:cubicBezTo>
                    <a:pt x="1536859" y="362426"/>
                    <a:pt x="1536859" y="362426"/>
                    <a:pt x="1536859" y="362426"/>
                  </a:cubicBezTo>
                  <a:cubicBezTo>
                    <a:pt x="1534954" y="356711"/>
                    <a:pt x="1533049" y="351949"/>
                    <a:pt x="1532096" y="346234"/>
                  </a:cubicBezTo>
                  <a:cubicBezTo>
                    <a:pt x="1533049" y="343376"/>
                    <a:pt x="1533049" y="341471"/>
                    <a:pt x="1533049" y="338614"/>
                  </a:cubicBezTo>
                  <a:close/>
                  <a:moveTo>
                    <a:pt x="1519714" y="270986"/>
                  </a:moveTo>
                  <a:cubicBezTo>
                    <a:pt x="1521619" y="279559"/>
                    <a:pt x="1523524" y="288131"/>
                    <a:pt x="1525429" y="297656"/>
                  </a:cubicBezTo>
                  <a:cubicBezTo>
                    <a:pt x="1525429" y="298609"/>
                    <a:pt x="1525429" y="299561"/>
                    <a:pt x="1524476" y="301466"/>
                  </a:cubicBezTo>
                  <a:cubicBezTo>
                    <a:pt x="1523524" y="306229"/>
                    <a:pt x="1522571" y="310991"/>
                    <a:pt x="1521619" y="315754"/>
                  </a:cubicBezTo>
                  <a:cubicBezTo>
                    <a:pt x="1520666" y="313849"/>
                    <a:pt x="1520666" y="311944"/>
                    <a:pt x="1519714" y="310991"/>
                  </a:cubicBezTo>
                  <a:cubicBezTo>
                    <a:pt x="1519714" y="295751"/>
                    <a:pt x="1518761" y="281464"/>
                    <a:pt x="1517809" y="268129"/>
                  </a:cubicBezTo>
                  <a:cubicBezTo>
                    <a:pt x="1519714" y="268129"/>
                    <a:pt x="1519714" y="269081"/>
                    <a:pt x="1519714" y="270986"/>
                  </a:cubicBezTo>
                  <a:close/>
                  <a:moveTo>
                    <a:pt x="1503521" y="302419"/>
                  </a:moveTo>
                  <a:cubicBezTo>
                    <a:pt x="1503521" y="306229"/>
                    <a:pt x="1503521" y="310039"/>
                    <a:pt x="1502569" y="313849"/>
                  </a:cubicBezTo>
                  <a:cubicBezTo>
                    <a:pt x="1502569" y="318611"/>
                    <a:pt x="1502569" y="324326"/>
                    <a:pt x="1502569" y="330041"/>
                  </a:cubicBezTo>
                  <a:cubicBezTo>
                    <a:pt x="1502569" y="330041"/>
                    <a:pt x="1502569" y="330041"/>
                    <a:pt x="1501616" y="329089"/>
                  </a:cubicBezTo>
                  <a:cubicBezTo>
                    <a:pt x="1500664" y="323374"/>
                    <a:pt x="1498759" y="317659"/>
                    <a:pt x="1497806" y="311944"/>
                  </a:cubicBezTo>
                  <a:cubicBezTo>
                    <a:pt x="1500664" y="309086"/>
                    <a:pt x="1502569" y="306229"/>
                    <a:pt x="1503521" y="302419"/>
                  </a:cubicBezTo>
                  <a:close/>
                  <a:moveTo>
                    <a:pt x="1477804" y="272891"/>
                  </a:moveTo>
                  <a:cubicBezTo>
                    <a:pt x="1477804" y="273844"/>
                    <a:pt x="1477804" y="273844"/>
                    <a:pt x="1477804" y="272891"/>
                  </a:cubicBezTo>
                  <a:cubicBezTo>
                    <a:pt x="1477804" y="275749"/>
                    <a:pt x="1477804" y="278606"/>
                    <a:pt x="1477804" y="282416"/>
                  </a:cubicBezTo>
                  <a:cubicBezTo>
                    <a:pt x="1477804" y="286226"/>
                    <a:pt x="1476851" y="290989"/>
                    <a:pt x="1476851" y="294799"/>
                  </a:cubicBezTo>
                  <a:cubicBezTo>
                    <a:pt x="1476851" y="294799"/>
                    <a:pt x="1476851" y="295751"/>
                    <a:pt x="1475899" y="295751"/>
                  </a:cubicBezTo>
                  <a:cubicBezTo>
                    <a:pt x="1475899" y="290989"/>
                    <a:pt x="1474946" y="286226"/>
                    <a:pt x="1474946" y="282416"/>
                  </a:cubicBezTo>
                  <a:cubicBezTo>
                    <a:pt x="1475899" y="279559"/>
                    <a:pt x="1476851" y="276701"/>
                    <a:pt x="1477804" y="272891"/>
                  </a:cubicBezTo>
                  <a:close/>
                  <a:moveTo>
                    <a:pt x="1461611" y="326231"/>
                  </a:moveTo>
                  <a:cubicBezTo>
                    <a:pt x="1461611" y="327184"/>
                    <a:pt x="1461611" y="327184"/>
                    <a:pt x="1461611" y="328136"/>
                  </a:cubicBezTo>
                  <a:cubicBezTo>
                    <a:pt x="1461611" y="329089"/>
                    <a:pt x="1460659" y="329089"/>
                    <a:pt x="1460659" y="330041"/>
                  </a:cubicBezTo>
                  <a:cubicBezTo>
                    <a:pt x="1460659" y="330041"/>
                    <a:pt x="1460659" y="330041"/>
                    <a:pt x="1460659" y="329089"/>
                  </a:cubicBezTo>
                  <a:cubicBezTo>
                    <a:pt x="1460659" y="328136"/>
                    <a:pt x="1460659" y="327184"/>
                    <a:pt x="1461611" y="326231"/>
                  </a:cubicBezTo>
                  <a:close/>
                  <a:moveTo>
                    <a:pt x="1457801" y="309086"/>
                  </a:moveTo>
                  <a:cubicBezTo>
                    <a:pt x="1456849" y="310039"/>
                    <a:pt x="1456849" y="310039"/>
                    <a:pt x="1457801" y="309086"/>
                  </a:cubicBezTo>
                  <a:cubicBezTo>
                    <a:pt x="1456849" y="307181"/>
                    <a:pt x="1456849" y="305276"/>
                    <a:pt x="1455896" y="302419"/>
                  </a:cubicBezTo>
                  <a:cubicBezTo>
                    <a:pt x="1455896" y="305276"/>
                    <a:pt x="1456849" y="307181"/>
                    <a:pt x="1457801" y="309086"/>
                  </a:cubicBezTo>
                  <a:close/>
                  <a:moveTo>
                    <a:pt x="1442561" y="328136"/>
                  </a:moveTo>
                  <a:cubicBezTo>
                    <a:pt x="1442561" y="324326"/>
                    <a:pt x="1442561" y="321469"/>
                    <a:pt x="1442561" y="318611"/>
                  </a:cubicBezTo>
                  <a:cubicBezTo>
                    <a:pt x="1443514" y="323374"/>
                    <a:pt x="1443514" y="329089"/>
                    <a:pt x="1444466" y="333851"/>
                  </a:cubicBezTo>
                  <a:cubicBezTo>
                    <a:pt x="1443514" y="332899"/>
                    <a:pt x="1443514" y="330994"/>
                    <a:pt x="1442561" y="330041"/>
                  </a:cubicBezTo>
                  <a:cubicBezTo>
                    <a:pt x="1442561" y="330041"/>
                    <a:pt x="1442561" y="329089"/>
                    <a:pt x="1442561" y="328136"/>
                  </a:cubicBezTo>
                  <a:close/>
                  <a:moveTo>
                    <a:pt x="1415891" y="281464"/>
                  </a:moveTo>
                  <a:cubicBezTo>
                    <a:pt x="1415891" y="284321"/>
                    <a:pt x="1415891" y="286226"/>
                    <a:pt x="1415891" y="289084"/>
                  </a:cubicBezTo>
                  <a:cubicBezTo>
                    <a:pt x="1415891" y="289084"/>
                    <a:pt x="1415891" y="289084"/>
                    <a:pt x="1415891" y="289084"/>
                  </a:cubicBezTo>
                  <a:cubicBezTo>
                    <a:pt x="1414939" y="288131"/>
                    <a:pt x="1413986" y="287179"/>
                    <a:pt x="1413034" y="286226"/>
                  </a:cubicBezTo>
                  <a:cubicBezTo>
                    <a:pt x="1414939" y="284321"/>
                    <a:pt x="1415891" y="282416"/>
                    <a:pt x="1415891" y="281464"/>
                  </a:cubicBezTo>
                  <a:close/>
                  <a:moveTo>
                    <a:pt x="1412081" y="290036"/>
                  </a:moveTo>
                  <a:cubicBezTo>
                    <a:pt x="1413034" y="290989"/>
                    <a:pt x="1413034" y="291941"/>
                    <a:pt x="1413986" y="292894"/>
                  </a:cubicBezTo>
                  <a:cubicBezTo>
                    <a:pt x="1414939" y="293846"/>
                    <a:pt x="1414939" y="294799"/>
                    <a:pt x="1415891" y="295751"/>
                  </a:cubicBezTo>
                  <a:cubicBezTo>
                    <a:pt x="1415891" y="297656"/>
                    <a:pt x="1415891" y="299561"/>
                    <a:pt x="1415891" y="300514"/>
                  </a:cubicBezTo>
                  <a:cubicBezTo>
                    <a:pt x="1413986" y="296704"/>
                    <a:pt x="1413034" y="293846"/>
                    <a:pt x="1412081" y="290036"/>
                  </a:cubicBezTo>
                  <a:cubicBezTo>
                    <a:pt x="1412081" y="290036"/>
                    <a:pt x="1412081" y="290036"/>
                    <a:pt x="1412081" y="290036"/>
                  </a:cubicBezTo>
                  <a:close/>
                  <a:moveTo>
                    <a:pt x="1383506" y="364331"/>
                  </a:moveTo>
                  <a:cubicBezTo>
                    <a:pt x="1383506" y="362426"/>
                    <a:pt x="1383506" y="360521"/>
                    <a:pt x="1382554" y="358616"/>
                  </a:cubicBezTo>
                  <a:cubicBezTo>
                    <a:pt x="1382554" y="358616"/>
                    <a:pt x="1382554" y="357664"/>
                    <a:pt x="1382554" y="357664"/>
                  </a:cubicBezTo>
                  <a:cubicBezTo>
                    <a:pt x="1382554" y="358616"/>
                    <a:pt x="1383506" y="360521"/>
                    <a:pt x="1383506" y="362426"/>
                  </a:cubicBezTo>
                  <a:cubicBezTo>
                    <a:pt x="1384459" y="363379"/>
                    <a:pt x="1384459" y="363379"/>
                    <a:pt x="1383506" y="364331"/>
                  </a:cubicBezTo>
                  <a:close/>
                  <a:moveTo>
                    <a:pt x="1386364" y="298609"/>
                  </a:moveTo>
                  <a:cubicBezTo>
                    <a:pt x="1386364" y="298609"/>
                    <a:pt x="1386364" y="298609"/>
                    <a:pt x="1386364" y="298609"/>
                  </a:cubicBezTo>
                  <a:cubicBezTo>
                    <a:pt x="1385411" y="296704"/>
                    <a:pt x="1385411" y="295751"/>
                    <a:pt x="1384459" y="293846"/>
                  </a:cubicBezTo>
                  <a:cubicBezTo>
                    <a:pt x="1385411" y="292894"/>
                    <a:pt x="1385411" y="291941"/>
                    <a:pt x="1386364" y="290989"/>
                  </a:cubicBezTo>
                  <a:cubicBezTo>
                    <a:pt x="1388269" y="289084"/>
                    <a:pt x="1389221" y="287179"/>
                    <a:pt x="1391126" y="286226"/>
                  </a:cubicBezTo>
                  <a:cubicBezTo>
                    <a:pt x="1389221" y="290036"/>
                    <a:pt x="1387316" y="293846"/>
                    <a:pt x="1386364" y="298609"/>
                  </a:cubicBezTo>
                  <a:close/>
                  <a:moveTo>
                    <a:pt x="1383506" y="287179"/>
                  </a:moveTo>
                  <a:cubicBezTo>
                    <a:pt x="1383506" y="287179"/>
                    <a:pt x="1382554" y="288131"/>
                    <a:pt x="1382554" y="288131"/>
                  </a:cubicBezTo>
                  <a:cubicBezTo>
                    <a:pt x="1380649" y="283369"/>
                    <a:pt x="1378744" y="278606"/>
                    <a:pt x="1376839" y="274796"/>
                  </a:cubicBezTo>
                  <a:cubicBezTo>
                    <a:pt x="1379696" y="262414"/>
                    <a:pt x="1382554" y="251936"/>
                    <a:pt x="1384459" y="242411"/>
                  </a:cubicBezTo>
                  <a:cubicBezTo>
                    <a:pt x="1385411" y="250031"/>
                    <a:pt x="1387316" y="263366"/>
                    <a:pt x="1390174" y="281464"/>
                  </a:cubicBezTo>
                  <a:cubicBezTo>
                    <a:pt x="1388269" y="283369"/>
                    <a:pt x="1386364" y="285274"/>
                    <a:pt x="1383506" y="287179"/>
                  </a:cubicBezTo>
                  <a:close/>
                  <a:moveTo>
                    <a:pt x="1391126" y="310991"/>
                  </a:moveTo>
                  <a:cubicBezTo>
                    <a:pt x="1392079" y="307181"/>
                    <a:pt x="1392079" y="303371"/>
                    <a:pt x="1393031" y="299561"/>
                  </a:cubicBezTo>
                  <a:cubicBezTo>
                    <a:pt x="1393031" y="299561"/>
                    <a:pt x="1393031" y="298609"/>
                    <a:pt x="1393031" y="298609"/>
                  </a:cubicBezTo>
                  <a:cubicBezTo>
                    <a:pt x="1393031" y="300514"/>
                    <a:pt x="1393984" y="303371"/>
                    <a:pt x="1393984" y="305276"/>
                  </a:cubicBezTo>
                  <a:cubicBezTo>
                    <a:pt x="1393984" y="308134"/>
                    <a:pt x="1392079" y="309086"/>
                    <a:pt x="1391126" y="310991"/>
                  </a:cubicBezTo>
                  <a:close/>
                  <a:moveTo>
                    <a:pt x="1397794" y="278606"/>
                  </a:moveTo>
                  <a:cubicBezTo>
                    <a:pt x="1397794" y="278606"/>
                    <a:pt x="1397794" y="278606"/>
                    <a:pt x="1397794" y="278606"/>
                  </a:cubicBezTo>
                  <a:cubicBezTo>
                    <a:pt x="1397794" y="278606"/>
                    <a:pt x="1397794" y="279559"/>
                    <a:pt x="1397794" y="279559"/>
                  </a:cubicBezTo>
                  <a:cubicBezTo>
                    <a:pt x="1397794" y="279559"/>
                    <a:pt x="1397794" y="279559"/>
                    <a:pt x="1397794" y="278606"/>
                  </a:cubicBezTo>
                  <a:cubicBezTo>
                    <a:pt x="1397794" y="278606"/>
                    <a:pt x="1397794" y="278606"/>
                    <a:pt x="1397794" y="278606"/>
                  </a:cubicBezTo>
                  <a:close/>
                  <a:moveTo>
                    <a:pt x="1397794" y="322421"/>
                  </a:moveTo>
                  <a:cubicBezTo>
                    <a:pt x="1398746" y="325279"/>
                    <a:pt x="1398746" y="328136"/>
                    <a:pt x="1399699" y="331946"/>
                  </a:cubicBezTo>
                  <a:cubicBezTo>
                    <a:pt x="1399699" y="332899"/>
                    <a:pt x="1399699" y="332899"/>
                    <a:pt x="1399699" y="333851"/>
                  </a:cubicBezTo>
                  <a:cubicBezTo>
                    <a:pt x="1398746" y="330994"/>
                    <a:pt x="1397794" y="328136"/>
                    <a:pt x="1396841" y="326231"/>
                  </a:cubicBezTo>
                  <a:cubicBezTo>
                    <a:pt x="1396841" y="324326"/>
                    <a:pt x="1396841" y="323374"/>
                    <a:pt x="1397794" y="322421"/>
                  </a:cubicBezTo>
                  <a:close/>
                  <a:moveTo>
                    <a:pt x="1387316" y="231934"/>
                  </a:moveTo>
                  <a:cubicBezTo>
                    <a:pt x="1389221" y="242411"/>
                    <a:pt x="1392079" y="255746"/>
                    <a:pt x="1395889" y="270986"/>
                  </a:cubicBezTo>
                  <a:cubicBezTo>
                    <a:pt x="1395889" y="271939"/>
                    <a:pt x="1395889" y="271939"/>
                    <a:pt x="1394936" y="272891"/>
                  </a:cubicBezTo>
                  <a:cubicBezTo>
                    <a:pt x="1390174" y="257651"/>
                    <a:pt x="1386364" y="246221"/>
                    <a:pt x="1384459" y="240506"/>
                  </a:cubicBezTo>
                  <a:cubicBezTo>
                    <a:pt x="1386364" y="237649"/>
                    <a:pt x="1387316" y="234791"/>
                    <a:pt x="1387316" y="231934"/>
                  </a:cubicBezTo>
                  <a:close/>
                  <a:moveTo>
                    <a:pt x="1380649" y="232886"/>
                  </a:moveTo>
                  <a:cubicBezTo>
                    <a:pt x="1382554" y="230029"/>
                    <a:pt x="1384459" y="227171"/>
                    <a:pt x="1386364" y="225266"/>
                  </a:cubicBezTo>
                  <a:cubicBezTo>
                    <a:pt x="1386364" y="225266"/>
                    <a:pt x="1386364" y="225266"/>
                    <a:pt x="1386364" y="225266"/>
                  </a:cubicBezTo>
                  <a:cubicBezTo>
                    <a:pt x="1382554" y="234791"/>
                    <a:pt x="1377791" y="247174"/>
                    <a:pt x="1372076" y="262414"/>
                  </a:cubicBezTo>
                  <a:cubicBezTo>
                    <a:pt x="1371124" y="260509"/>
                    <a:pt x="1371124" y="259556"/>
                    <a:pt x="1370171" y="257651"/>
                  </a:cubicBezTo>
                  <a:cubicBezTo>
                    <a:pt x="1369219" y="256699"/>
                    <a:pt x="1369219" y="255746"/>
                    <a:pt x="1369219" y="253841"/>
                  </a:cubicBezTo>
                  <a:cubicBezTo>
                    <a:pt x="1373029" y="245269"/>
                    <a:pt x="1376839" y="238601"/>
                    <a:pt x="1380649" y="232886"/>
                  </a:cubicBezTo>
                  <a:close/>
                  <a:moveTo>
                    <a:pt x="1356836" y="300514"/>
                  </a:moveTo>
                  <a:cubicBezTo>
                    <a:pt x="1356836" y="301466"/>
                    <a:pt x="1356836" y="301466"/>
                    <a:pt x="1356836" y="302419"/>
                  </a:cubicBezTo>
                  <a:cubicBezTo>
                    <a:pt x="1356836" y="303371"/>
                    <a:pt x="1356836" y="303371"/>
                    <a:pt x="1355884" y="304324"/>
                  </a:cubicBezTo>
                  <a:cubicBezTo>
                    <a:pt x="1355884" y="302419"/>
                    <a:pt x="1355884" y="301466"/>
                    <a:pt x="1355884" y="299561"/>
                  </a:cubicBezTo>
                  <a:cubicBezTo>
                    <a:pt x="1355884" y="299561"/>
                    <a:pt x="1356836" y="299561"/>
                    <a:pt x="1356836" y="300514"/>
                  </a:cubicBezTo>
                  <a:close/>
                  <a:moveTo>
                    <a:pt x="1339691" y="325279"/>
                  </a:moveTo>
                  <a:cubicBezTo>
                    <a:pt x="1339691" y="325279"/>
                    <a:pt x="1339691" y="324326"/>
                    <a:pt x="1339691" y="324326"/>
                  </a:cubicBezTo>
                  <a:cubicBezTo>
                    <a:pt x="1340644" y="322421"/>
                    <a:pt x="1341596" y="319564"/>
                    <a:pt x="1341596" y="317659"/>
                  </a:cubicBezTo>
                  <a:cubicBezTo>
                    <a:pt x="1341596" y="317659"/>
                    <a:pt x="1341596" y="317659"/>
                    <a:pt x="1341596" y="317659"/>
                  </a:cubicBezTo>
                  <a:cubicBezTo>
                    <a:pt x="1341596" y="322421"/>
                    <a:pt x="1341596" y="326231"/>
                    <a:pt x="1341596" y="330994"/>
                  </a:cubicBezTo>
                  <a:cubicBezTo>
                    <a:pt x="1341596" y="328136"/>
                    <a:pt x="1340644" y="326231"/>
                    <a:pt x="1339691" y="325279"/>
                  </a:cubicBezTo>
                  <a:close/>
                  <a:moveTo>
                    <a:pt x="1340644" y="226219"/>
                  </a:moveTo>
                  <a:cubicBezTo>
                    <a:pt x="1340644" y="225266"/>
                    <a:pt x="1340644" y="225266"/>
                    <a:pt x="1340644" y="226219"/>
                  </a:cubicBezTo>
                  <a:cubicBezTo>
                    <a:pt x="1341596" y="229076"/>
                    <a:pt x="1343501" y="232886"/>
                    <a:pt x="1344454" y="237649"/>
                  </a:cubicBezTo>
                  <a:cubicBezTo>
                    <a:pt x="1344454" y="239554"/>
                    <a:pt x="1344454" y="240506"/>
                    <a:pt x="1344454" y="242411"/>
                  </a:cubicBezTo>
                  <a:cubicBezTo>
                    <a:pt x="1344454" y="249079"/>
                    <a:pt x="1343501" y="256699"/>
                    <a:pt x="1343501" y="264319"/>
                  </a:cubicBezTo>
                  <a:cubicBezTo>
                    <a:pt x="1343501" y="267176"/>
                    <a:pt x="1343501" y="270034"/>
                    <a:pt x="1343501" y="272891"/>
                  </a:cubicBezTo>
                  <a:cubicBezTo>
                    <a:pt x="1341596" y="271939"/>
                    <a:pt x="1340644" y="270034"/>
                    <a:pt x="1339691" y="269081"/>
                  </a:cubicBezTo>
                  <a:cubicBezTo>
                    <a:pt x="1338739" y="252889"/>
                    <a:pt x="1339691" y="238601"/>
                    <a:pt x="1340644" y="226219"/>
                  </a:cubicBezTo>
                  <a:close/>
                  <a:moveTo>
                    <a:pt x="1337786" y="295751"/>
                  </a:moveTo>
                  <a:cubicBezTo>
                    <a:pt x="1337786" y="288131"/>
                    <a:pt x="1338739" y="279559"/>
                    <a:pt x="1338739" y="271939"/>
                  </a:cubicBezTo>
                  <a:cubicBezTo>
                    <a:pt x="1339691" y="272891"/>
                    <a:pt x="1341596" y="274796"/>
                    <a:pt x="1342549" y="276701"/>
                  </a:cubicBezTo>
                  <a:cubicBezTo>
                    <a:pt x="1342549" y="276701"/>
                    <a:pt x="1342549" y="276701"/>
                    <a:pt x="1342549" y="276701"/>
                  </a:cubicBezTo>
                  <a:cubicBezTo>
                    <a:pt x="1342549" y="279559"/>
                    <a:pt x="1342549" y="283369"/>
                    <a:pt x="1342549" y="286226"/>
                  </a:cubicBezTo>
                  <a:cubicBezTo>
                    <a:pt x="1340644" y="290036"/>
                    <a:pt x="1338739" y="292894"/>
                    <a:pt x="1337786" y="295751"/>
                  </a:cubicBezTo>
                  <a:cubicBezTo>
                    <a:pt x="1337786" y="296704"/>
                    <a:pt x="1337786" y="296704"/>
                    <a:pt x="1337786" y="296704"/>
                  </a:cubicBezTo>
                  <a:cubicBezTo>
                    <a:pt x="1337786" y="296704"/>
                    <a:pt x="1337786" y="295751"/>
                    <a:pt x="1337786" y="295751"/>
                  </a:cubicBezTo>
                  <a:close/>
                  <a:moveTo>
                    <a:pt x="1314926" y="320516"/>
                  </a:move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lose/>
                  <a:moveTo>
                    <a:pt x="1311116" y="312896"/>
                  </a:moveTo>
                  <a:cubicBezTo>
                    <a:pt x="1311116" y="312896"/>
                    <a:pt x="1312069" y="313849"/>
                    <a:pt x="1311116" y="312896"/>
                  </a:cubicBezTo>
                  <a:cubicBezTo>
                    <a:pt x="1311116" y="313849"/>
                    <a:pt x="1311116" y="313849"/>
                    <a:pt x="1311116" y="314801"/>
                  </a:cubicBezTo>
                  <a:cubicBezTo>
                    <a:pt x="1311116" y="314801"/>
                    <a:pt x="1311116" y="314801"/>
                    <a:pt x="1311116" y="314801"/>
                  </a:cubicBezTo>
                  <a:cubicBezTo>
                    <a:pt x="1311116" y="313849"/>
                    <a:pt x="1311116" y="313849"/>
                    <a:pt x="1311116" y="312896"/>
                  </a:cubicBezTo>
                  <a:close/>
                  <a:moveTo>
                    <a:pt x="1242536" y="344329"/>
                  </a:moveTo>
                  <a:cubicBezTo>
                    <a:pt x="1241584" y="341471"/>
                    <a:pt x="1239679" y="339566"/>
                    <a:pt x="1238726" y="336709"/>
                  </a:cubicBezTo>
                  <a:cubicBezTo>
                    <a:pt x="1238726" y="328136"/>
                    <a:pt x="1238726" y="318611"/>
                    <a:pt x="1238726" y="310991"/>
                  </a:cubicBezTo>
                  <a:cubicBezTo>
                    <a:pt x="1238726" y="309086"/>
                    <a:pt x="1238726" y="308134"/>
                    <a:pt x="1238726" y="307181"/>
                  </a:cubicBezTo>
                  <a:cubicBezTo>
                    <a:pt x="1240631" y="317659"/>
                    <a:pt x="1241584" y="328136"/>
                    <a:pt x="1244441" y="339566"/>
                  </a:cubicBezTo>
                  <a:cubicBezTo>
                    <a:pt x="1244441" y="339566"/>
                    <a:pt x="1244441" y="340519"/>
                    <a:pt x="1244441" y="340519"/>
                  </a:cubicBezTo>
                  <a:cubicBezTo>
                    <a:pt x="1243489" y="341471"/>
                    <a:pt x="1242536" y="343376"/>
                    <a:pt x="1242536" y="344329"/>
                  </a:cubicBezTo>
                  <a:close/>
                  <a:moveTo>
                    <a:pt x="1279684" y="290989"/>
                  </a:moveTo>
                  <a:cubicBezTo>
                    <a:pt x="1279684" y="289084"/>
                    <a:pt x="1279684" y="286226"/>
                    <a:pt x="1279684" y="284321"/>
                  </a:cubicBezTo>
                  <a:cubicBezTo>
                    <a:pt x="1280636" y="285274"/>
                    <a:pt x="1280636" y="286226"/>
                    <a:pt x="1281589" y="287179"/>
                  </a:cubicBezTo>
                  <a:cubicBezTo>
                    <a:pt x="1280636" y="289084"/>
                    <a:pt x="1279684" y="290036"/>
                    <a:pt x="1279684" y="290989"/>
                  </a:cubicBezTo>
                  <a:close/>
                  <a:moveTo>
                    <a:pt x="1298734" y="332899"/>
                  </a:moveTo>
                  <a:cubicBezTo>
                    <a:pt x="1298734" y="332899"/>
                    <a:pt x="1298734" y="332899"/>
                    <a:pt x="1298734" y="332899"/>
                  </a:cubicBezTo>
                  <a:cubicBezTo>
                    <a:pt x="1298734" y="331946"/>
                    <a:pt x="1298734" y="331946"/>
                    <a:pt x="1298734" y="330994"/>
                  </a:cubicBezTo>
                  <a:cubicBezTo>
                    <a:pt x="1298734" y="331946"/>
                    <a:pt x="1298734" y="332899"/>
                    <a:pt x="1298734" y="332899"/>
                  </a:cubicBezTo>
                  <a:close/>
                  <a:moveTo>
                    <a:pt x="1295876" y="278606"/>
                  </a:moveTo>
                  <a:cubicBezTo>
                    <a:pt x="1298734" y="285274"/>
                    <a:pt x="1301591" y="291941"/>
                    <a:pt x="1305401" y="299561"/>
                  </a:cubicBezTo>
                  <a:cubicBezTo>
                    <a:pt x="1305401" y="299561"/>
                    <a:pt x="1305401" y="299561"/>
                    <a:pt x="1305401" y="300514"/>
                  </a:cubicBezTo>
                  <a:cubicBezTo>
                    <a:pt x="1305401" y="301466"/>
                    <a:pt x="1305401" y="302419"/>
                    <a:pt x="1304449" y="303371"/>
                  </a:cubicBezTo>
                  <a:cubicBezTo>
                    <a:pt x="1303496" y="300514"/>
                    <a:pt x="1301591" y="298609"/>
                    <a:pt x="1300639" y="295751"/>
                  </a:cubicBezTo>
                  <a:cubicBezTo>
                    <a:pt x="1298734" y="291941"/>
                    <a:pt x="1296829" y="288131"/>
                    <a:pt x="1293971" y="284321"/>
                  </a:cubicBezTo>
                  <a:cubicBezTo>
                    <a:pt x="1294924" y="282416"/>
                    <a:pt x="1295876" y="280511"/>
                    <a:pt x="1295876" y="278606"/>
                  </a:cubicBezTo>
                  <a:close/>
                  <a:moveTo>
                    <a:pt x="1299686" y="328136"/>
                  </a:moveTo>
                  <a:cubicBezTo>
                    <a:pt x="1299686" y="329089"/>
                    <a:pt x="1299686" y="329089"/>
                    <a:pt x="1299686" y="330041"/>
                  </a:cubicBezTo>
                  <a:cubicBezTo>
                    <a:pt x="1299686" y="330041"/>
                    <a:pt x="1298734" y="330994"/>
                    <a:pt x="1298734" y="331946"/>
                  </a:cubicBezTo>
                  <a:cubicBezTo>
                    <a:pt x="1296829" y="329089"/>
                    <a:pt x="1294924" y="326231"/>
                    <a:pt x="1293019" y="324326"/>
                  </a:cubicBezTo>
                  <a:cubicBezTo>
                    <a:pt x="1292066" y="322421"/>
                    <a:pt x="1290161" y="320516"/>
                    <a:pt x="1289209" y="318611"/>
                  </a:cubicBezTo>
                  <a:cubicBezTo>
                    <a:pt x="1289209" y="318611"/>
                    <a:pt x="1289209" y="318611"/>
                    <a:pt x="1289209" y="318611"/>
                  </a:cubicBezTo>
                  <a:cubicBezTo>
                    <a:pt x="1289209" y="314801"/>
                    <a:pt x="1289209" y="311944"/>
                    <a:pt x="1289209" y="309086"/>
                  </a:cubicBezTo>
                  <a:cubicBezTo>
                    <a:pt x="1289209" y="308134"/>
                    <a:pt x="1290161" y="306229"/>
                    <a:pt x="1290161" y="305276"/>
                  </a:cubicBezTo>
                  <a:cubicBezTo>
                    <a:pt x="1293019" y="311944"/>
                    <a:pt x="1296829" y="319564"/>
                    <a:pt x="1299686" y="328136"/>
                  </a:cubicBezTo>
                  <a:close/>
                  <a:moveTo>
                    <a:pt x="1289209" y="263366"/>
                  </a:moveTo>
                  <a:cubicBezTo>
                    <a:pt x="1288256" y="265271"/>
                    <a:pt x="1288256" y="266224"/>
                    <a:pt x="1287304" y="268129"/>
                  </a:cubicBezTo>
                  <a:cubicBezTo>
                    <a:pt x="1287304" y="265271"/>
                    <a:pt x="1287304" y="262414"/>
                    <a:pt x="1287304" y="259556"/>
                  </a:cubicBezTo>
                  <a:cubicBezTo>
                    <a:pt x="1287304" y="260509"/>
                    <a:pt x="1288256" y="262414"/>
                    <a:pt x="1289209" y="263366"/>
                  </a:cubicBezTo>
                  <a:close/>
                  <a:moveTo>
                    <a:pt x="1276826" y="238601"/>
                  </a:moveTo>
                  <a:cubicBezTo>
                    <a:pt x="1277779" y="239554"/>
                    <a:pt x="1277779" y="240506"/>
                    <a:pt x="1278731" y="242411"/>
                  </a:cubicBezTo>
                  <a:cubicBezTo>
                    <a:pt x="1280636" y="246221"/>
                    <a:pt x="1283494" y="251936"/>
                    <a:pt x="1286351" y="257651"/>
                  </a:cubicBezTo>
                  <a:cubicBezTo>
                    <a:pt x="1286351" y="260509"/>
                    <a:pt x="1285399" y="263366"/>
                    <a:pt x="1285399" y="267176"/>
                  </a:cubicBezTo>
                  <a:cubicBezTo>
                    <a:pt x="1282541" y="263366"/>
                    <a:pt x="1280636" y="259556"/>
                    <a:pt x="1277779" y="255746"/>
                  </a:cubicBezTo>
                  <a:cubicBezTo>
                    <a:pt x="1277779" y="250031"/>
                    <a:pt x="1276826" y="245269"/>
                    <a:pt x="1276826" y="242411"/>
                  </a:cubicBezTo>
                  <a:cubicBezTo>
                    <a:pt x="1276826" y="241459"/>
                    <a:pt x="1276826" y="239554"/>
                    <a:pt x="1276826" y="238601"/>
                  </a:cubicBezTo>
                  <a:close/>
                  <a:moveTo>
                    <a:pt x="1273016" y="271939"/>
                  </a:moveTo>
                  <a:cubicBezTo>
                    <a:pt x="1273016" y="271939"/>
                    <a:pt x="1273969" y="272891"/>
                    <a:pt x="1273969" y="272891"/>
                  </a:cubicBezTo>
                  <a:cubicBezTo>
                    <a:pt x="1273969" y="278606"/>
                    <a:pt x="1273016" y="284321"/>
                    <a:pt x="1273016" y="291941"/>
                  </a:cubicBezTo>
                  <a:cubicBezTo>
                    <a:pt x="1272064" y="290989"/>
                    <a:pt x="1272064" y="289084"/>
                    <a:pt x="1271111" y="288131"/>
                  </a:cubicBezTo>
                  <a:cubicBezTo>
                    <a:pt x="1271111" y="282416"/>
                    <a:pt x="1272064" y="276701"/>
                    <a:pt x="1273016" y="271939"/>
                  </a:cubicBezTo>
                  <a:close/>
                  <a:moveTo>
                    <a:pt x="1240631" y="229076"/>
                  </a:moveTo>
                  <a:cubicBezTo>
                    <a:pt x="1241584" y="226219"/>
                    <a:pt x="1243489" y="223361"/>
                    <a:pt x="1244441" y="220504"/>
                  </a:cubicBezTo>
                  <a:cubicBezTo>
                    <a:pt x="1247299" y="226219"/>
                    <a:pt x="1251109" y="230981"/>
                    <a:pt x="1253966" y="237649"/>
                  </a:cubicBezTo>
                  <a:cubicBezTo>
                    <a:pt x="1257776" y="244316"/>
                    <a:pt x="1260634" y="250031"/>
                    <a:pt x="1264444" y="257651"/>
                  </a:cubicBezTo>
                  <a:cubicBezTo>
                    <a:pt x="1265396" y="259556"/>
                    <a:pt x="1267301" y="262414"/>
                    <a:pt x="1268254" y="264319"/>
                  </a:cubicBezTo>
                  <a:cubicBezTo>
                    <a:pt x="1266349" y="270986"/>
                    <a:pt x="1264444" y="277654"/>
                    <a:pt x="1262539" y="286226"/>
                  </a:cubicBezTo>
                  <a:cubicBezTo>
                    <a:pt x="1259681" y="283369"/>
                    <a:pt x="1257776" y="280511"/>
                    <a:pt x="1254919" y="277654"/>
                  </a:cubicBezTo>
                  <a:cubicBezTo>
                    <a:pt x="1250156" y="268129"/>
                    <a:pt x="1246346" y="259556"/>
                    <a:pt x="1241584" y="251936"/>
                  </a:cubicBezTo>
                  <a:cubicBezTo>
                    <a:pt x="1239679" y="249079"/>
                    <a:pt x="1237774" y="246221"/>
                    <a:pt x="1235869" y="243364"/>
                  </a:cubicBezTo>
                  <a:cubicBezTo>
                    <a:pt x="1235869" y="243364"/>
                    <a:pt x="1235869" y="242411"/>
                    <a:pt x="1235869" y="242411"/>
                  </a:cubicBezTo>
                  <a:cubicBezTo>
                    <a:pt x="1237774" y="236696"/>
                    <a:pt x="1239679" y="232886"/>
                    <a:pt x="1240631" y="229076"/>
                  </a:cubicBezTo>
                  <a:close/>
                  <a:moveTo>
                    <a:pt x="1228249" y="304324"/>
                  </a:moveTo>
                  <a:cubicBezTo>
                    <a:pt x="1228249" y="298609"/>
                    <a:pt x="1227296" y="292894"/>
                    <a:pt x="1227296" y="288131"/>
                  </a:cubicBezTo>
                  <a:lnTo>
                    <a:pt x="1227296" y="281464"/>
                  </a:lnTo>
                  <a:cubicBezTo>
                    <a:pt x="1227296" y="280511"/>
                    <a:pt x="1228249" y="280511"/>
                    <a:pt x="1228249" y="279559"/>
                  </a:cubicBezTo>
                  <a:cubicBezTo>
                    <a:pt x="1228249" y="279559"/>
                    <a:pt x="1228249" y="278606"/>
                    <a:pt x="1228249" y="278606"/>
                  </a:cubicBezTo>
                  <a:cubicBezTo>
                    <a:pt x="1228249" y="278606"/>
                    <a:pt x="1229201" y="279559"/>
                    <a:pt x="1229201" y="279559"/>
                  </a:cubicBezTo>
                  <a:cubicBezTo>
                    <a:pt x="1230154" y="280511"/>
                    <a:pt x="1230154" y="282416"/>
                    <a:pt x="1231106" y="284321"/>
                  </a:cubicBezTo>
                  <a:cubicBezTo>
                    <a:pt x="1230154" y="290036"/>
                    <a:pt x="1229201" y="296704"/>
                    <a:pt x="1228249" y="304324"/>
                  </a:cubicBezTo>
                  <a:close/>
                  <a:moveTo>
                    <a:pt x="1232059" y="280511"/>
                  </a:moveTo>
                  <a:cubicBezTo>
                    <a:pt x="1232059" y="279559"/>
                    <a:pt x="1232059" y="279559"/>
                    <a:pt x="1232059" y="278606"/>
                  </a:cubicBezTo>
                  <a:cubicBezTo>
                    <a:pt x="1232059" y="277654"/>
                    <a:pt x="1231106" y="276701"/>
                    <a:pt x="1230154" y="275749"/>
                  </a:cubicBezTo>
                  <a:cubicBezTo>
                    <a:pt x="1229201" y="275749"/>
                    <a:pt x="1228249" y="274796"/>
                    <a:pt x="1227296" y="275749"/>
                  </a:cubicBezTo>
                  <a:cubicBezTo>
                    <a:pt x="1227296" y="275749"/>
                    <a:pt x="1227296" y="275749"/>
                    <a:pt x="1226344" y="275749"/>
                  </a:cubicBezTo>
                  <a:lnTo>
                    <a:pt x="1226344" y="269081"/>
                  </a:lnTo>
                  <a:cubicBezTo>
                    <a:pt x="1227296" y="270034"/>
                    <a:pt x="1228249" y="270986"/>
                    <a:pt x="1230154" y="272891"/>
                  </a:cubicBezTo>
                  <a:cubicBezTo>
                    <a:pt x="1231106" y="273844"/>
                    <a:pt x="1232059" y="274796"/>
                    <a:pt x="1233011" y="276701"/>
                  </a:cubicBezTo>
                  <a:cubicBezTo>
                    <a:pt x="1232059" y="278606"/>
                    <a:pt x="1232059" y="279559"/>
                    <a:pt x="1232059" y="280511"/>
                  </a:cubicBezTo>
                  <a:close/>
                  <a:moveTo>
                    <a:pt x="1230154" y="221456"/>
                  </a:moveTo>
                  <a:cubicBezTo>
                    <a:pt x="1232059" y="225266"/>
                    <a:pt x="1233011" y="229076"/>
                    <a:pt x="1233964" y="233839"/>
                  </a:cubicBezTo>
                  <a:cubicBezTo>
                    <a:pt x="1233964" y="233839"/>
                    <a:pt x="1233964" y="233839"/>
                    <a:pt x="1233964" y="233839"/>
                  </a:cubicBezTo>
                  <a:cubicBezTo>
                    <a:pt x="1233964" y="232886"/>
                    <a:pt x="1233011" y="230981"/>
                    <a:pt x="1233011" y="230029"/>
                  </a:cubicBezTo>
                  <a:cubicBezTo>
                    <a:pt x="1231106" y="226219"/>
                    <a:pt x="1230154" y="223361"/>
                    <a:pt x="1230154" y="221456"/>
                  </a:cubicBezTo>
                  <a:cubicBezTo>
                    <a:pt x="1229201" y="220504"/>
                    <a:pt x="1229201" y="220504"/>
                    <a:pt x="1230154" y="221456"/>
                  </a:cubicBezTo>
                  <a:close/>
                  <a:moveTo>
                    <a:pt x="1229201" y="257651"/>
                  </a:moveTo>
                  <a:cubicBezTo>
                    <a:pt x="1229201" y="257651"/>
                    <a:pt x="1229201" y="257651"/>
                    <a:pt x="1229201" y="257651"/>
                  </a:cubicBezTo>
                  <a:cubicBezTo>
                    <a:pt x="1229201" y="258604"/>
                    <a:pt x="1230154" y="258604"/>
                    <a:pt x="1230154" y="259556"/>
                  </a:cubicBezTo>
                  <a:cubicBezTo>
                    <a:pt x="1230154" y="260509"/>
                    <a:pt x="1230154" y="261461"/>
                    <a:pt x="1230154" y="262414"/>
                  </a:cubicBezTo>
                  <a:cubicBezTo>
                    <a:pt x="1231106" y="266224"/>
                    <a:pt x="1231106" y="270986"/>
                    <a:pt x="1232059" y="274796"/>
                  </a:cubicBezTo>
                  <a:cubicBezTo>
                    <a:pt x="1232059" y="274796"/>
                    <a:pt x="1232059" y="274796"/>
                    <a:pt x="1232059" y="274796"/>
                  </a:cubicBezTo>
                  <a:cubicBezTo>
                    <a:pt x="1231106" y="273844"/>
                    <a:pt x="1230154" y="272891"/>
                    <a:pt x="1229201" y="272891"/>
                  </a:cubicBezTo>
                  <a:cubicBezTo>
                    <a:pt x="1227296" y="270986"/>
                    <a:pt x="1225391" y="270034"/>
                    <a:pt x="1225391" y="269081"/>
                  </a:cubicBezTo>
                  <a:lnTo>
                    <a:pt x="1225391" y="265271"/>
                  </a:lnTo>
                  <a:cubicBezTo>
                    <a:pt x="1227296" y="263366"/>
                    <a:pt x="1228249" y="260509"/>
                    <a:pt x="1229201" y="257651"/>
                  </a:cubicBezTo>
                  <a:close/>
                  <a:moveTo>
                    <a:pt x="1226344" y="235744"/>
                  </a:moveTo>
                  <a:cubicBezTo>
                    <a:pt x="1227296" y="238601"/>
                    <a:pt x="1227296" y="241459"/>
                    <a:pt x="1228249" y="244316"/>
                  </a:cubicBezTo>
                  <a:cubicBezTo>
                    <a:pt x="1228249" y="245269"/>
                    <a:pt x="1227296" y="246221"/>
                    <a:pt x="1227296" y="246221"/>
                  </a:cubicBezTo>
                  <a:cubicBezTo>
                    <a:pt x="1226344" y="245269"/>
                    <a:pt x="1226344" y="245269"/>
                    <a:pt x="1225391" y="244316"/>
                  </a:cubicBezTo>
                  <a:lnTo>
                    <a:pt x="1225391" y="231934"/>
                  </a:lnTo>
                  <a:cubicBezTo>
                    <a:pt x="1225391" y="233839"/>
                    <a:pt x="1225391" y="234791"/>
                    <a:pt x="1226344" y="235744"/>
                  </a:cubicBezTo>
                  <a:close/>
                  <a:moveTo>
                    <a:pt x="1197769" y="293846"/>
                  </a:moveTo>
                  <a:cubicBezTo>
                    <a:pt x="1197769" y="292894"/>
                    <a:pt x="1198721" y="290989"/>
                    <a:pt x="1198721" y="290036"/>
                  </a:cubicBezTo>
                  <a:cubicBezTo>
                    <a:pt x="1198721" y="290989"/>
                    <a:pt x="1198721" y="290989"/>
                    <a:pt x="1198721" y="291941"/>
                  </a:cubicBezTo>
                  <a:cubicBezTo>
                    <a:pt x="1198721" y="293846"/>
                    <a:pt x="1199674" y="296704"/>
                    <a:pt x="1199674" y="299561"/>
                  </a:cubicBezTo>
                  <a:cubicBezTo>
                    <a:pt x="1198721" y="301466"/>
                    <a:pt x="1197769" y="304324"/>
                    <a:pt x="1196816" y="307181"/>
                  </a:cubicBezTo>
                  <a:cubicBezTo>
                    <a:pt x="1195864" y="304324"/>
                    <a:pt x="1195864" y="301466"/>
                    <a:pt x="1194911" y="299561"/>
                  </a:cubicBezTo>
                  <a:cubicBezTo>
                    <a:pt x="1195864" y="297656"/>
                    <a:pt x="1196816" y="295751"/>
                    <a:pt x="1197769" y="293846"/>
                  </a:cubicBezTo>
                  <a:close/>
                  <a:moveTo>
                    <a:pt x="1196816" y="459581"/>
                  </a:moveTo>
                  <a:lnTo>
                    <a:pt x="1196816" y="459581"/>
                  </a:lnTo>
                  <a:cubicBezTo>
                    <a:pt x="1195864" y="458629"/>
                    <a:pt x="1195864" y="457676"/>
                    <a:pt x="1195864" y="455771"/>
                  </a:cubicBezTo>
                  <a:cubicBezTo>
                    <a:pt x="1195864" y="456724"/>
                    <a:pt x="1195864" y="457676"/>
                    <a:pt x="1196816" y="459581"/>
                  </a:cubicBezTo>
                  <a:close/>
                  <a:moveTo>
                    <a:pt x="1190149" y="324326"/>
                  </a:moveTo>
                  <a:cubicBezTo>
                    <a:pt x="1190149" y="325279"/>
                    <a:pt x="1190149" y="325279"/>
                    <a:pt x="1190149" y="324326"/>
                  </a:cubicBezTo>
                  <a:cubicBezTo>
                    <a:pt x="1190149" y="323374"/>
                    <a:pt x="1190149" y="321469"/>
                    <a:pt x="1189196" y="320516"/>
                  </a:cubicBezTo>
                  <a:cubicBezTo>
                    <a:pt x="1190149" y="322421"/>
                    <a:pt x="1190149" y="323374"/>
                    <a:pt x="1190149" y="324326"/>
                  </a:cubicBezTo>
                  <a:close/>
                  <a:moveTo>
                    <a:pt x="1170146" y="270986"/>
                  </a:moveTo>
                  <a:cubicBezTo>
                    <a:pt x="1170146" y="270034"/>
                    <a:pt x="1170146" y="269081"/>
                    <a:pt x="1170146" y="268129"/>
                  </a:cubicBezTo>
                  <a:cubicBezTo>
                    <a:pt x="1170146" y="267176"/>
                    <a:pt x="1170146" y="265271"/>
                    <a:pt x="1170146" y="264319"/>
                  </a:cubicBezTo>
                  <a:cubicBezTo>
                    <a:pt x="1171099" y="253841"/>
                    <a:pt x="1172051" y="244316"/>
                    <a:pt x="1172051" y="235744"/>
                  </a:cubicBezTo>
                  <a:cubicBezTo>
                    <a:pt x="1173004" y="238601"/>
                    <a:pt x="1173956" y="241459"/>
                    <a:pt x="1174909" y="245269"/>
                  </a:cubicBezTo>
                  <a:cubicBezTo>
                    <a:pt x="1174909" y="249079"/>
                    <a:pt x="1175861" y="253841"/>
                    <a:pt x="1176814" y="260509"/>
                  </a:cubicBezTo>
                  <a:cubicBezTo>
                    <a:pt x="1177766" y="267176"/>
                    <a:pt x="1177766" y="275749"/>
                    <a:pt x="1177766" y="285274"/>
                  </a:cubicBezTo>
                  <a:cubicBezTo>
                    <a:pt x="1178719" y="291941"/>
                    <a:pt x="1177766" y="300514"/>
                    <a:pt x="1177766" y="308134"/>
                  </a:cubicBezTo>
                  <a:cubicBezTo>
                    <a:pt x="1177766" y="307181"/>
                    <a:pt x="1176814" y="306229"/>
                    <a:pt x="1176814" y="305276"/>
                  </a:cubicBezTo>
                  <a:cubicBezTo>
                    <a:pt x="1173956" y="298609"/>
                    <a:pt x="1171099" y="292894"/>
                    <a:pt x="1168241" y="287179"/>
                  </a:cubicBezTo>
                  <a:cubicBezTo>
                    <a:pt x="1169194" y="282416"/>
                    <a:pt x="1170146" y="275749"/>
                    <a:pt x="1170146" y="270986"/>
                  </a:cubicBezTo>
                  <a:close/>
                  <a:moveTo>
                    <a:pt x="1170146" y="309086"/>
                  </a:moveTo>
                  <a:cubicBezTo>
                    <a:pt x="1171099" y="312896"/>
                    <a:pt x="1173004" y="317659"/>
                    <a:pt x="1173956" y="321469"/>
                  </a:cubicBezTo>
                  <a:cubicBezTo>
                    <a:pt x="1173004" y="323374"/>
                    <a:pt x="1173004" y="325279"/>
                    <a:pt x="1172051" y="327184"/>
                  </a:cubicBezTo>
                  <a:cubicBezTo>
                    <a:pt x="1171099" y="325279"/>
                    <a:pt x="1171099" y="324326"/>
                    <a:pt x="1170146" y="322421"/>
                  </a:cubicBezTo>
                  <a:cubicBezTo>
                    <a:pt x="1170146" y="321469"/>
                    <a:pt x="1170146" y="319564"/>
                    <a:pt x="1170146" y="318611"/>
                  </a:cubicBezTo>
                  <a:cubicBezTo>
                    <a:pt x="1169194" y="313849"/>
                    <a:pt x="1169194" y="308134"/>
                    <a:pt x="1168241" y="303371"/>
                  </a:cubicBezTo>
                  <a:cubicBezTo>
                    <a:pt x="1168241" y="305276"/>
                    <a:pt x="1169194" y="307181"/>
                    <a:pt x="1170146" y="309086"/>
                  </a:cubicBezTo>
                  <a:close/>
                  <a:moveTo>
                    <a:pt x="1164431" y="236696"/>
                  </a:moveTo>
                  <a:cubicBezTo>
                    <a:pt x="1163479" y="242411"/>
                    <a:pt x="1162526" y="248126"/>
                    <a:pt x="1161574" y="253841"/>
                  </a:cubicBezTo>
                  <a:cubicBezTo>
                    <a:pt x="1161574" y="252889"/>
                    <a:pt x="1161574" y="252889"/>
                    <a:pt x="1161574" y="251936"/>
                  </a:cubicBezTo>
                  <a:cubicBezTo>
                    <a:pt x="1161574" y="251936"/>
                    <a:pt x="1161574" y="250984"/>
                    <a:pt x="1161574" y="250984"/>
                  </a:cubicBezTo>
                  <a:cubicBezTo>
                    <a:pt x="1162526" y="245269"/>
                    <a:pt x="1163479" y="240506"/>
                    <a:pt x="1164431" y="236696"/>
                  </a:cubicBezTo>
                  <a:close/>
                  <a:moveTo>
                    <a:pt x="1140619" y="290036"/>
                  </a:moveTo>
                  <a:cubicBezTo>
                    <a:pt x="1140619" y="290989"/>
                    <a:pt x="1139666" y="290989"/>
                    <a:pt x="1139666" y="291941"/>
                  </a:cubicBezTo>
                  <a:cubicBezTo>
                    <a:pt x="1138714" y="289084"/>
                    <a:pt x="1138714" y="286226"/>
                    <a:pt x="1137761" y="283369"/>
                  </a:cubicBezTo>
                  <a:cubicBezTo>
                    <a:pt x="1138714" y="286226"/>
                    <a:pt x="1139666" y="288131"/>
                    <a:pt x="1140619" y="290036"/>
                  </a:cubicBezTo>
                  <a:close/>
                  <a:moveTo>
                    <a:pt x="1114901" y="339566"/>
                  </a:moveTo>
                  <a:cubicBezTo>
                    <a:pt x="1115854" y="331946"/>
                    <a:pt x="1116806" y="323374"/>
                    <a:pt x="1117759" y="315754"/>
                  </a:cubicBezTo>
                  <a:cubicBezTo>
                    <a:pt x="1118711" y="318611"/>
                    <a:pt x="1118711" y="321469"/>
                    <a:pt x="1119664" y="325279"/>
                  </a:cubicBezTo>
                  <a:cubicBezTo>
                    <a:pt x="1120616" y="328136"/>
                    <a:pt x="1120616" y="331946"/>
                    <a:pt x="1121569" y="334804"/>
                  </a:cubicBezTo>
                  <a:cubicBezTo>
                    <a:pt x="1121569" y="336709"/>
                    <a:pt x="1120616" y="338614"/>
                    <a:pt x="1120616" y="341471"/>
                  </a:cubicBezTo>
                  <a:cubicBezTo>
                    <a:pt x="1120616" y="341471"/>
                    <a:pt x="1120616" y="341471"/>
                    <a:pt x="1120616" y="342424"/>
                  </a:cubicBezTo>
                  <a:cubicBezTo>
                    <a:pt x="1119664" y="344329"/>
                    <a:pt x="1118711" y="346234"/>
                    <a:pt x="1118711" y="348139"/>
                  </a:cubicBezTo>
                  <a:cubicBezTo>
                    <a:pt x="1117759" y="345281"/>
                    <a:pt x="1115854" y="343376"/>
                    <a:pt x="1114901" y="341471"/>
                  </a:cubicBezTo>
                  <a:cubicBezTo>
                    <a:pt x="1114901" y="340519"/>
                    <a:pt x="1114901" y="339566"/>
                    <a:pt x="1114901" y="339566"/>
                  </a:cubicBezTo>
                  <a:close/>
                  <a:moveTo>
                    <a:pt x="1111091" y="219551"/>
                  </a:moveTo>
                  <a:cubicBezTo>
                    <a:pt x="1111091" y="220504"/>
                    <a:pt x="1112044" y="221456"/>
                    <a:pt x="1112044" y="222409"/>
                  </a:cubicBezTo>
                  <a:cubicBezTo>
                    <a:pt x="1112044" y="225266"/>
                    <a:pt x="1112996" y="228124"/>
                    <a:pt x="1112996" y="230029"/>
                  </a:cubicBezTo>
                  <a:cubicBezTo>
                    <a:pt x="1112996" y="230029"/>
                    <a:pt x="1112996" y="230029"/>
                    <a:pt x="1112996" y="230029"/>
                  </a:cubicBezTo>
                  <a:cubicBezTo>
                    <a:pt x="1112996" y="226219"/>
                    <a:pt x="1112044" y="223361"/>
                    <a:pt x="1111091" y="219551"/>
                  </a:cubicBezTo>
                  <a:cubicBezTo>
                    <a:pt x="1111091" y="220504"/>
                    <a:pt x="1111091" y="219551"/>
                    <a:pt x="1111091" y="219551"/>
                  </a:cubicBezTo>
                  <a:close/>
                  <a:moveTo>
                    <a:pt x="1110139" y="217646"/>
                  </a:moveTo>
                  <a:cubicBezTo>
                    <a:pt x="1110139" y="217646"/>
                    <a:pt x="1110139" y="217646"/>
                    <a:pt x="1110139" y="217646"/>
                  </a:cubicBezTo>
                  <a:cubicBezTo>
                    <a:pt x="1110139" y="217646"/>
                    <a:pt x="1109186" y="216694"/>
                    <a:pt x="1109186" y="215741"/>
                  </a:cubicBezTo>
                  <a:cubicBezTo>
                    <a:pt x="1110139" y="216694"/>
                    <a:pt x="1110139" y="216694"/>
                    <a:pt x="1110139" y="217646"/>
                  </a:cubicBezTo>
                  <a:close/>
                  <a:moveTo>
                    <a:pt x="1101566" y="236696"/>
                  </a:moveTo>
                  <a:cubicBezTo>
                    <a:pt x="1104424" y="248126"/>
                    <a:pt x="1107281" y="262414"/>
                    <a:pt x="1111091" y="278606"/>
                  </a:cubicBezTo>
                  <a:cubicBezTo>
                    <a:pt x="1110139" y="283369"/>
                    <a:pt x="1109186" y="289084"/>
                    <a:pt x="1109186" y="293846"/>
                  </a:cubicBezTo>
                  <a:cubicBezTo>
                    <a:pt x="1108234" y="298609"/>
                    <a:pt x="1107281" y="304324"/>
                    <a:pt x="1106329" y="309086"/>
                  </a:cubicBezTo>
                  <a:cubicBezTo>
                    <a:pt x="1106329" y="309086"/>
                    <a:pt x="1106329" y="309086"/>
                    <a:pt x="1106329" y="308134"/>
                  </a:cubicBezTo>
                  <a:cubicBezTo>
                    <a:pt x="1105376" y="300514"/>
                    <a:pt x="1105376" y="295751"/>
                    <a:pt x="1105376" y="295751"/>
                  </a:cubicBezTo>
                  <a:cubicBezTo>
                    <a:pt x="1105376" y="295751"/>
                    <a:pt x="1105376" y="297656"/>
                    <a:pt x="1105376" y="300514"/>
                  </a:cubicBezTo>
                  <a:cubicBezTo>
                    <a:pt x="1103471" y="290989"/>
                    <a:pt x="1101566" y="282416"/>
                    <a:pt x="1099661" y="272891"/>
                  </a:cubicBezTo>
                  <a:cubicBezTo>
                    <a:pt x="1097756" y="265271"/>
                    <a:pt x="1096804" y="256699"/>
                    <a:pt x="1094899" y="249079"/>
                  </a:cubicBezTo>
                  <a:cubicBezTo>
                    <a:pt x="1096804" y="244316"/>
                    <a:pt x="1098709" y="240506"/>
                    <a:pt x="1101566" y="236696"/>
                  </a:cubicBezTo>
                  <a:close/>
                  <a:moveTo>
                    <a:pt x="1027271" y="325279"/>
                  </a:moveTo>
                  <a:cubicBezTo>
                    <a:pt x="1028224" y="319564"/>
                    <a:pt x="1029176" y="314801"/>
                    <a:pt x="1030129" y="310991"/>
                  </a:cubicBezTo>
                  <a:cubicBezTo>
                    <a:pt x="1031081" y="306229"/>
                    <a:pt x="1032986" y="301466"/>
                    <a:pt x="1034891" y="297656"/>
                  </a:cubicBezTo>
                  <a:cubicBezTo>
                    <a:pt x="1035844" y="293846"/>
                    <a:pt x="1037749" y="290989"/>
                    <a:pt x="1039654" y="288131"/>
                  </a:cubicBezTo>
                  <a:cubicBezTo>
                    <a:pt x="1040606" y="291941"/>
                    <a:pt x="1041559" y="295751"/>
                    <a:pt x="1042511" y="299561"/>
                  </a:cubicBezTo>
                  <a:cubicBezTo>
                    <a:pt x="1041559" y="301466"/>
                    <a:pt x="1040606" y="303371"/>
                    <a:pt x="1039654" y="305276"/>
                  </a:cubicBezTo>
                  <a:cubicBezTo>
                    <a:pt x="1034891" y="313849"/>
                    <a:pt x="1031081" y="322421"/>
                    <a:pt x="1028224" y="330994"/>
                  </a:cubicBezTo>
                  <a:cubicBezTo>
                    <a:pt x="1028224" y="329089"/>
                    <a:pt x="1028224" y="327184"/>
                    <a:pt x="1027271" y="325279"/>
                  </a:cubicBezTo>
                  <a:close/>
                  <a:moveTo>
                    <a:pt x="1040606" y="374809"/>
                  </a:moveTo>
                  <a:cubicBezTo>
                    <a:pt x="1040606" y="373856"/>
                    <a:pt x="1039654" y="371951"/>
                    <a:pt x="1039654" y="370999"/>
                  </a:cubicBezTo>
                  <a:cubicBezTo>
                    <a:pt x="1041559" y="366236"/>
                    <a:pt x="1043464" y="360521"/>
                    <a:pt x="1045369" y="355759"/>
                  </a:cubicBezTo>
                  <a:cubicBezTo>
                    <a:pt x="1046321" y="358616"/>
                    <a:pt x="1047274" y="361474"/>
                    <a:pt x="1047274" y="364331"/>
                  </a:cubicBezTo>
                  <a:cubicBezTo>
                    <a:pt x="1047274" y="371951"/>
                    <a:pt x="1047274" y="378619"/>
                    <a:pt x="1048226" y="386239"/>
                  </a:cubicBezTo>
                  <a:cubicBezTo>
                    <a:pt x="1046321" y="385286"/>
                    <a:pt x="1045369" y="384334"/>
                    <a:pt x="1044416" y="384334"/>
                  </a:cubicBezTo>
                  <a:cubicBezTo>
                    <a:pt x="1042511" y="381476"/>
                    <a:pt x="1041559" y="377666"/>
                    <a:pt x="1040606" y="374809"/>
                  </a:cubicBezTo>
                  <a:close/>
                  <a:moveTo>
                    <a:pt x="1046321" y="389096"/>
                  </a:moveTo>
                  <a:cubicBezTo>
                    <a:pt x="1047274" y="390049"/>
                    <a:pt x="1047274" y="390049"/>
                    <a:pt x="1048226" y="391001"/>
                  </a:cubicBezTo>
                  <a:cubicBezTo>
                    <a:pt x="1048226" y="391954"/>
                    <a:pt x="1048226" y="391954"/>
                    <a:pt x="1048226" y="392906"/>
                  </a:cubicBezTo>
                  <a:cubicBezTo>
                    <a:pt x="1047274" y="391954"/>
                    <a:pt x="1046321" y="390049"/>
                    <a:pt x="1046321" y="389096"/>
                  </a:cubicBezTo>
                  <a:close/>
                  <a:moveTo>
                    <a:pt x="1056799" y="292894"/>
                  </a:moveTo>
                  <a:cubicBezTo>
                    <a:pt x="1057751" y="289084"/>
                    <a:pt x="1059656" y="286226"/>
                    <a:pt x="1061561" y="282416"/>
                  </a:cubicBezTo>
                  <a:cubicBezTo>
                    <a:pt x="1063466" y="278606"/>
                    <a:pt x="1064419" y="274796"/>
                    <a:pt x="1066324" y="271939"/>
                  </a:cubicBezTo>
                  <a:cubicBezTo>
                    <a:pt x="1066324" y="272891"/>
                    <a:pt x="1066324" y="272891"/>
                    <a:pt x="1066324" y="273844"/>
                  </a:cubicBezTo>
                  <a:cubicBezTo>
                    <a:pt x="1066324" y="275749"/>
                    <a:pt x="1067276" y="276701"/>
                    <a:pt x="1067276" y="278606"/>
                  </a:cubicBezTo>
                  <a:cubicBezTo>
                    <a:pt x="1066324" y="280511"/>
                    <a:pt x="1064419" y="282416"/>
                    <a:pt x="1063466" y="285274"/>
                  </a:cubicBezTo>
                  <a:cubicBezTo>
                    <a:pt x="1061561" y="288131"/>
                    <a:pt x="1059656" y="291941"/>
                    <a:pt x="1057751" y="295751"/>
                  </a:cubicBezTo>
                  <a:cubicBezTo>
                    <a:pt x="1057751" y="294799"/>
                    <a:pt x="1056799" y="293846"/>
                    <a:pt x="1056799" y="292894"/>
                  </a:cubicBezTo>
                  <a:close/>
                  <a:moveTo>
                    <a:pt x="1059656" y="360521"/>
                  </a:moveTo>
                  <a:cubicBezTo>
                    <a:pt x="1059656" y="360521"/>
                    <a:pt x="1059656" y="359569"/>
                    <a:pt x="1059656" y="360521"/>
                  </a:cubicBezTo>
                  <a:cubicBezTo>
                    <a:pt x="1059656" y="359569"/>
                    <a:pt x="1059656" y="360521"/>
                    <a:pt x="1059656" y="360521"/>
                  </a:cubicBezTo>
                  <a:cubicBezTo>
                    <a:pt x="1059656" y="360521"/>
                    <a:pt x="1059656" y="360521"/>
                    <a:pt x="1059656" y="360521"/>
                  </a:cubicBezTo>
                  <a:close/>
                  <a:moveTo>
                    <a:pt x="1064419" y="383381"/>
                  </a:moveTo>
                  <a:cubicBezTo>
                    <a:pt x="1063466" y="381476"/>
                    <a:pt x="1063466" y="380524"/>
                    <a:pt x="1062514" y="379571"/>
                  </a:cubicBezTo>
                  <a:cubicBezTo>
                    <a:pt x="1062514" y="377666"/>
                    <a:pt x="1062514" y="376714"/>
                    <a:pt x="1063466" y="374809"/>
                  </a:cubicBezTo>
                  <a:cubicBezTo>
                    <a:pt x="1063466" y="375761"/>
                    <a:pt x="1064419" y="377666"/>
                    <a:pt x="1064419" y="378619"/>
                  </a:cubicBezTo>
                  <a:cubicBezTo>
                    <a:pt x="1064419" y="379571"/>
                    <a:pt x="1064419" y="379571"/>
                    <a:pt x="1064419" y="380524"/>
                  </a:cubicBezTo>
                  <a:cubicBezTo>
                    <a:pt x="1064419" y="382429"/>
                    <a:pt x="1065371" y="384334"/>
                    <a:pt x="1065371" y="386239"/>
                  </a:cubicBezTo>
                  <a:cubicBezTo>
                    <a:pt x="1065371" y="385286"/>
                    <a:pt x="1065371" y="384334"/>
                    <a:pt x="1064419" y="383381"/>
                  </a:cubicBezTo>
                  <a:close/>
                  <a:moveTo>
                    <a:pt x="1069181" y="330994"/>
                  </a:moveTo>
                  <a:cubicBezTo>
                    <a:pt x="1067276" y="325279"/>
                    <a:pt x="1065371" y="318611"/>
                    <a:pt x="1063466" y="312896"/>
                  </a:cubicBezTo>
                  <a:cubicBezTo>
                    <a:pt x="1065371" y="309086"/>
                    <a:pt x="1067276" y="304324"/>
                    <a:pt x="1069181" y="300514"/>
                  </a:cubicBezTo>
                  <a:cubicBezTo>
                    <a:pt x="1070134" y="308134"/>
                    <a:pt x="1069181" y="316706"/>
                    <a:pt x="1070134" y="326231"/>
                  </a:cubicBezTo>
                  <a:cubicBezTo>
                    <a:pt x="1069181" y="328136"/>
                    <a:pt x="1069181" y="329089"/>
                    <a:pt x="1069181" y="330994"/>
                  </a:cubicBezTo>
                  <a:close/>
                  <a:moveTo>
                    <a:pt x="1077754" y="262414"/>
                  </a:moveTo>
                  <a:cubicBezTo>
                    <a:pt x="1076801" y="263366"/>
                    <a:pt x="1076801" y="264319"/>
                    <a:pt x="1075849" y="264319"/>
                  </a:cubicBezTo>
                  <a:cubicBezTo>
                    <a:pt x="1074896" y="261461"/>
                    <a:pt x="1074896" y="259556"/>
                    <a:pt x="1073944" y="256699"/>
                  </a:cubicBezTo>
                  <a:lnTo>
                    <a:pt x="1074896" y="256699"/>
                  </a:lnTo>
                  <a:lnTo>
                    <a:pt x="1075849" y="256699"/>
                  </a:lnTo>
                  <a:cubicBezTo>
                    <a:pt x="1076801" y="259556"/>
                    <a:pt x="1077754" y="260509"/>
                    <a:pt x="1077754" y="262414"/>
                  </a:cubicBezTo>
                  <a:close/>
                  <a:moveTo>
                    <a:pt x="1045369" y="175736"/>
                  </a:moveTo>
                  <a:cubicBezTo>
                    <a:pt x="1048226" y="168116"/>
                    <a:pt x="1052036" y="160496"/>
                    <a:pt x="1054894" y="153829"/>
                  </a:cubicBezTo>
                  <a:cubicBezTo>
                    <a:pt x="1054894" y="154781"/>
                    <a:pt x="1054894" y="154781"/>
                    <a:pt x="1055846" y="155734"/>
                  </a:cubicBezTo>
                  <a:cubicBezTo>
                    <a:pt x="1056799" y="160496"/>
                    <a:pt x="1058704" y="166211"/>
                    <a:pt x="1059656" y="171926"/>
                  </a:cubicBezTo>
                  <a:cubicBezTo>
                    <a:pt x="1061561" y="178594"/>
                    <a:pt x="1063466" y="186214"/>
                    <a:pt x="1064419" y="193834"/>
                  </a:cubicBezTo>
                  <a:cubicBezTo>
                    <a:pt x="1066324" y="201454"/>
                    <a:pt x="1067276" y="208121"/>
                    <a:pt x="1069181" y="215741"/>
                  </a:cubicBezTo>
                  <a:cubicBezTo>
                    <a:pt x="1072039" y="228124"/>
                    <a:pt x="1073944" y="241459"/>
                    <a:pt x="1076801" y="253841"/>
                  </a:cubicBezTo>
                  <a:cubicBezTo>
                    <a:pt x="1075849" y="253841"/>
                    <a:pt x="1074896" y="252889"/>
                    <a:pt x="1074896" y="252889"/>
                  </a:cubicBezTo>
                  <a:cubicBezTo>
                    <a:pt x="1070134" y="230981"/>
                    <a:pt x="1067276" y="216694"/>
                    <a:pt x="1067276" y="216694"/>
                  </a:cubicBezTo>
                  <a:cubicBezTo>
                    <a:pt x="1067276" y="216694"/>
                    <a:pt x="1067276" y="232886"/>
                    <a:pt x="1068229" y="257651"/>
                  </a:cubicBezTo>
                  <a:cubicBezTo>
                    <a:pt x="1068229" y="258604"/>
                    <a:pt x="1067276" y="258604"/>
                    <a:pt x="1067276" y="259556"/>
                  </a:cubicBezTo>
                  <a:cubicBezTo>
                    <a:pt x="1065371" y="255746"/>
                    <a:pt x="1065371" y="252889"/>
                    <a:pt x="1065371" y="252889"/>
                  </a:cubicBezTo>
                  <a:cubicBezTo>
                    <a:pt x="1065371" y="252889"/>
                    <a:pt x="1065371" y="255746"/>
                    <a:pt x="1066324" y="261461"/>
                  </a:cubicBezTo>
                  <a:cubicBezTo>
                    <a:pt x="1062514" y="267176"/>
                    <a:pt x="1058704" y="272891"/>
                    <a:pt x="1055846" y="278606"/>
                  </a:cubicBezTo>
                  <a:cubicBezTo>
                    <a:pt x="1055846" y="279559"/>
                    <a:pt x="1054894" y="279559"/>
                    <a:pt x="1054894" y="280511"/>
                  </a:cubicBezTo>
                  <a:cubicBezTo>
                    <a:pt x="1054894" y="279559"/>
                    <a:pt x="1053941" y="278606"/>
                    <a:pt x="1053941" y="277654"/>
                  </a:cubicBezTo>
                  <a:cubicBezTo>
                    <a:pt x="1050131" y="266224"/>
                    <a:pt x="1046321" y="254794"/>
                    <a:pt x="1043464" y="245269"/>
                  </a:cubicBezTo>
                  <a:cubicBezTo>
                    <a:pt x="1040606" y="235744"/>
                    <a:pt x="1037749" y="227171"/>
                    <a:pt x="1035844" y="220504"/>
                  </a:cubicBezTo>
                  <a:cubicBezTo>
                    <a:pt x="1033939" y="215741"/>
                    <a:pt x="1032986" y="211931"/>
                    <a:pt x="1032034" y="209074"/>
                  </a:cubicBezTo>
                  <a:cubicBezTo>
                    <a:pt x="1034891" y="196691"/>
                    <a:pt x="1040606" y="186214"/>
                    <a:pt x="1045369" y="175736"/>
                  </a:cubicBezTo>
                  <a:close/>
                  <a:moveTo>
                    <a:pt x="1019651" y="267176"/>
                  </a:moveTo>
                  <a:cubicBezTo>
                    <a:pt x="1020604" y="251936"/>
                    <a:pt x="1022509" y="236696"/>
                    <a:pt x="1023461" y="221456"/>
                  </a:cubicBezTo>
                  <a:cubicBezTo>
                    <a:pt x="1023461" y="220504"/>
                    <a:pt x="1024414" y="219551"/>
                    <a:pt x="1024414" y="218599"/>
                  </a:cubicBezTo>
                  <a:cubicBezTo>
                    <a:pt x="1026319" y="229076"/>
                    <a:pt x="1028224" y="241459"/>
                    <a:pt x="1032034" y="253841"/>
                  </a:cubicBezTo>
                  <a:cubicBezTo>
                    <a:pt x="1033939" y="263366"/>
                    <a:pt x="1036796" y="272891"/>
                    <a:pt x="1038701" y="283369"/>
                  </a:cubicBezTo>
                  <a:cubicBezTo>
                    <a:pt x="1038701" y="283369"/>
                    <a:pt x="1038701" y="284321"/>
                    <a:pt x="1037749" y="284321"/>
                  </a:cubicBezTo>
                  <a:cubicBezTo>
                    <a:pt x="1035844" y="287179"/>
                    <a:pt x="1032986" y="290036"/>
                    <a:pt x="1031081" y="294799"/>
                  </a:cubicBezTo>
                  <a:cubicBezTo>
                    <a:pt x="1029176" y="298609"/>
                    <a:pt x="1027271" y="302419"/>
                    <a:pt x="1025366" y="306229"/>
                  </a:cubicBezTo>
                  <a:cubicBezTo>
                    <a:pt x="1024414" y="297656"/>
                    <a:pt x="1024414" y="290036"/>
                    <a:pt x="1023461" y="284321"/>
                  </a:cubicBezTo>
                  <a:cubicBezTo>
                    <a:pt x="1022509" y="274796"/>
                    <a:pt x="1022509" y="269081"/>
                    <a:pt x="1022509" y="269081"/>
                  </a:cubicBezTo>
                  <a:cubicBezTo>
                    <a:pt x="1022509" y="269081"/>
                    <a:pt x="1021556" y="274796"/>
                    <a:pt x="1019651" y="284321"/>
                  </a:cubicBezTo>
                  <a:cubicBezTo>
                    <a:pt x="1018699" y="291941"/>
                    <a:pt x="1016794" y="302419"/>
                    <a:pt x="1015841" y="314801"/>
                  </a:cubicBezTo>
                  <a:cubicBezTo>
                    <a:pt x="1015841" y="314801"/>
                    <a:pt x="1015841" y="315754"/>
                    <a:pt x="1015841" y="315754"/>
                  </a:cubicBezTo>
                  <a:cubicBezTo>
                    <a:pt x="1015841" y="315754"/>
                    <a:pt x="1015841" y="315754"/>
                    <a:pt x="1015841" y="315754"/>
                  </a:cubicBezTo>
                  <a:cubicBezTo>
                    <a:pt x="1020604" y="276701"/>
                    <a:pt x="1022509" y="251936"/>
                    <a:pt x="1022509" y="251936"/>
                  </a:cubicBezTo>
                  <a:cubicBezTo>
                    <a:pt x="1022509" y="251936"/>
                    <a:pt x="1021556" y="257651"/>
                    <a:pt x="1019651" y="267176"/>
                  </a:cubicBezTo>
                  <a:close/>
                  <a:moveTo>
                    <a:pt x="1011079" y="364331"/>
                  </a:moveTo>
                  <a:cubicBezTo>
                    <a:pt x="1011079" y="361474"/>
                    <a:pt x="1012031" y="358616"/>
                    <a:pt x="1012031" y="355759"/>
                  </a:cubicBezTo>
                  <a:cubicBezTo>
                    <a:pt x="1012984" y="350996"/>
                    <a:pt x="1012984" y="347186"/>
                    <a:pt x="1013936" y="342424"/>
                  </a:cubicBezTo>
                  <a:cubicBezTo>
                    <a:pt x="1013936" y="342424"/>
                    <a:pt x="1013936" y="342424"/>
                    <a:pt x="1013936" y="342424"/>
                  </a:cubicBezTo>
                  <a:cubicBezTo>
                    <a:pt x="1012984" y="349091"/>
                    <a:pt x="1012984" y="356711"/>
                    <a:pt x="1012031" y="364331"/>
                  </a:cubicBezTo>
                  <a:cubicBezTo>
                    <a:pt x="1012031" y="365284"/>
                    <a:pt x="1011079" y="365284"/>
                    <a:pt x="1011079" y="366236"/>
                  </a:cubicBezTo>
                  <a:cubicBezTo>
                    <a:pt x="1011079" y="366236"/>
                    <a:pt x="1011079" y="366236"/>
                    <a:pt x="1011079" y="366236"/>
                  </a:cubicBezTo>
                  <a:cubicBezTo>
                    <a:pt x="1011079" y="366236"/>
                    <a:pt x="1011079" y="365284"/>
                    <a:pt x="1011079" y="364331"/>
                  </a:cubicBezTo>
                  <a:close/>
                  <a:moveTo>
                    <a:pt x="1004411" y="257651"/>
                  </a:moveTo>
                  <a:cubicBezTo>
                    <a:pt x="1003459" y="265271"/>
                    <a:pt x="1002506" y="273844"/>
                    <a:pt x="1001554" y="281464"/>
                  </a:cubicBezTo>
                  <a:cubicBezTo>
                    <a:pt x="999649" y="277654"/>
                    <a:pt x="997744" y="273844"/>
                    <a:pt x="996791" y="271939"/>
                  </a:cubicBezTo>
                  <a:cubicBezTo>
                    <a:pt x="999649" y="268129"/>
                    <a:pt x="1001554" y="262414"/>
                    <a:pt x="1004411" y="257651"/>
                  </a:cubicBezTo>
                  <a:close/>
                  <a:moveTo>
                    <a:pt x="991076" y="283369"/>
                  </a:moveTo>
                  <a:cubicBezTo>
                    <a:pt x="992981" y="280511"/>
                    <a:pt x="994886" y="276701"/>
                    <a:pt x="995839" y="273844"/>
                  </a:cubicBezTo>
                  <a:cubicBezTo>
                    <a:pt x="996791" y="277654"/>
                    <a:pt x="997744" y="283369"/>
                    <a:pt x="999649" y="291941"/>
                  </a:cubicBezTo>
                  <a:cubicBezTo>
                    <a:pt x="998696" y="303371"/>
                    <a:pt x="996791" y="314801"/>
                    <a:pt x="995839" y="326231"/>
                  </a:cubicBezTo>
                  <a:cubicBezTo>
                    <a:pt x="994886" y="328136"/>
                    <a:pt x="994886" y="329089"/>
                    <a:pt x="993934" y="330994"/>
                  </a:cubicBezTo>
                  <a:cubicBezTo>
                    <a:pt x="992981" y="324326"/>
                    <a:pt x="992981" y="320516"/>
                    <a:pt x="992981" y="320516"/>
                  </a:cubicBezTo>
                  <a:cubicBezTo>
                    <a:pt x="992981" y="320516"/>
                    <a:pt x="992029" y="327184"/>
                    <a:pt x="991076" y="338614"/>
                  </a:cubicBezTo>
                  <a:cubicBezTo>
                    <a:pt x="991076" y="339566"/>
                    <a:pt x="990124" y="340519"/>
                    <a:pt x="990124" y="341471"/>
                  </a:cubicBezTo>
                  <a:cubicBezTo>
                    <a:pt x="987266" y="349091"/>
                    <a:pt x="984409" y="356711"/>
                    <a:pt x="981551" y="365284"/>
                  </a:cubicBezTo>
                  <a:cubicBezTo>
                    <a:pt x="981551" y="364331"/>
                    <a:pt x="981551" y="363379"/>
                    <a:pt x="980599" y="363379"/>
                  </a:cubicBezTo>
                  <a:cubicBezTo>
                    <a:pt x="979646" y="351949"/>
                    <a:pt x="978694" y="341471"/>
                    <a:pt x="977741" y="331946"/>
                  </a:cubicBezTo>
                  <a:cubicBezTo>
                    <a:pt x="976789" y="325279"/>
                    <a:pt x="976789" y="318611"/>
                    <a:pt x="975836" y="311944"/>
                  </a:cubicBezTo>
                  <a:cubicBezTo>
                    <a:pt x="980599" y="301466"/>
                    <a:pt x="986314" y="291941"/>
                    <a:pt x="991076" y="283369"/>
                  </a:cubicBezTo>
                  <a:close/>
                  <a:moveTo>
                    <a:pt x="960596" y="298609"/>
                  </a:moveTo>
                  <a:cubicBezTo>
                    <a:pt x="963454" y="291941"/>
                    <a:pt x="965359" y="286226"/>
                    <a:pt x="968216" y="280511"/>
                  </a:cubicBezTo>
                  <a:cubicBezTo>
                    <a:pt x="968216" y="284321"/>
                    <a:pt x="967264" y="289084"/>
                    <a:pt x="967264" y="294799"/>
                  </a:cubicBezTo>
                  <a:cubicBezTo>
                    <a:pt x="965359" y="297656"/>
                    <a:pt x="963454" y="301466"/>
                    <a:pt x="961549" y="304324"/>
                  </a:cubicBezTo>
                  <a:cubicBezTo>
                    <a:pt x="961549" y="304324"/>
                    <a:pt x="961549" y="304324"/>
                    <a:pt x="961549" y="303371"/>
                  </a:cubicBezTo>
                  <a:cubicBezTo>
                    <a:pt x="961549" y="302419"/>
                    <a:pt x="960596" y="302419"/>
                    <a:pt x="960596" y="301466"/>
                  </a:cubicBezTo>
                  <a:cubicBezTo>
                    <a:pt x="960596" y="299561"/>
                    <a:pt x="960596" y="299561"/>
                    <a:pt x="960596" y="298609"/>
                  </a:cubicBezTo>
                  <a:close/>
                  <a:moveTo>
                    <a:pt x="939641" y="258604"/>
                  </a:moveTo>
                  <a:cubicBezTo>
                    <a:pt x="939641" y="258604"/>
                    <a:pt x="939641" y="258604"/>
                    <a:pt x="939641" y="258604"/>
                  </a:cubicBezTo>
                  <a:cubicBezTo>
                    <a:pt x="941546" y="253841"/>
                    <a:pt x="942499" y="250031"/>
                    <a:pt x="943451" y="246221"/>
                  </a:cubicBezTo>
                  <a:cubicBezTo>
                    <a:pt x="943451" y="248126"/>
                    <a:pt x="943451" y="250031"/>
                    <a:pt x="943451" y="251936"/>
                  </a:cubicBezTo>
                  <a:cubicBezTo>
                    <a:pt x="942499" y="253841"/>
                    <a:pt x="941546" y="256699"/>
                    <a:pt x="939641" y="258604"/>
                  </a:cubicBezTo>
                  <a:lnTo>
                    <a:pt x="939641" y="258604"/>
                  </a:lnTo>
                  <a:close/>
                  <a:moveTo>
                    <a:pt x="944404" y="280511"/>
                  </a:moveTo>
                  <a:lnTo>
                    <a:pt x="943451" y="273844"/>
                  </a:lnTo>
                  <a:cubicBezTo>
                    <a:pt x="943451" y="272891"/>
                    <a:pt x="944404" y="271939"/>
                    <a:pt x="944404" y="270986"/>
                  </a:cubicBezTo>
                  <a:cubicBezTo>
                    <a:pt x="944404" y="270986"/>
                    <a:pt x="944404" y="271939"/>
                    <a:pt x="944404" y="271939"/>
                  </a:cubicBezTo>
                  <a:cubicBezTo>
                    <a:pt x="944404" y="272891"/>
                    <a:pt x="944404" y="274796"/>
                    <a:pt x="944404" y="275749"/>
                  </a:cubicBezTo>
                  <a:cubicBezTo>
                    <a:pt x="945356" y="277654"/>
                    <a:pt x="945356" y="279559"/>
                    <a:pt x="944404" y="280511"/>
                  </a:cubicBezTo>
                  <a:close/>
                  <a:moveTo>
                    <a:pt x="944404" y="270986"/>
                  </a:moveTo>
                  <a:cubicBezTo>
                    <a:pt x="944404" y="270986"/>
                    <a:pt x="944404" y="270986"/>
                    <a:pt x="944404" y="270986"/>
                  </a:cubicBezTo>
                  <a:cubicBezTo>
                    <a:pt x="945356" y="270986"/>
                    <a:pt x="945356" y="270986"/>
                    <a:pt x="944404" y="270986"/>
                  </a:cubicBezTo>
                  <a:cubicBezTo>
                    <a:pt x="945356" y="270986"/>
                    <a:pt x="944404" y="270986"/>
                    <a:pt x="944404" y="270986"/>
                  </a:cubicBezTo>
                  <a:close/>
                  <a:moveTo>
                    <a:pt x="933926" y="227171"/>
                  </a:moveTo>
                  <a:cubicBezTo>
                    <a:pt x="946309" y="185261"/>
                    <a:pt x="954881" y="153829"/>
                    <a:pt x="958691" y="138589"/>
                  </a:cubicBezTo>
                  <a:cubicBezTo>
                    <a:pt x="958691" y="141446"/>
                    <a:pt x="958691" y="143351"/>
                    <a:pt x="958691" y="146209"/>
                  </a:cubicBezTo>
                  <a:cubicBezTo>
                    <a:pt x="957739" y="159544"/>
                    <a:pt x="956786" y="179546"/>
                    <a:pt x="953929" y="203359"/>
                  </a:cubicBezTo>
                  <a:cubicBezTo>
                    <a:pt x="952976" y="215741"/>
                    <a:pt x="951071" y="228124"/>
                    <a:pt x="950119" y="242411"/>
                  </a:cubicBezTo>
                  <a:cubicBezTo>
                    <a:pt x="949166" y="243364"/>
                    <a:pt x="948214" y="245269"/>
                    <a:pt x="948214" y="246221"/>
                  </a:cubicBezTo>
                  <a:cubicBezTo>
                    <a:pt x="947261" y="244316"/>
                    <a:pt x="947261" y="241459"/>
                    <a:pt x="947261" y="240506"/>
                  </a:cubicBezTo>
                  <a:cubicBezTo>
                    <a:pt x="948214" y="235744"/>
                    <a:pt x="949166" y="233839"/>
                    <a:pt x="949166" y="233839"/>
                  </a:cubicBezTo>
                  <a:cubicBezTo>
                    <a:pt x="949166" y="233839"/>
                    <a:pt x="948214" y="235744"/>
                    <a:pt x="946309" y="238601"/>
                  </a:cubicBezTo>
                  <a:cubicBezTo>
                    <a:pt x="945356" y="232886"/>
                    <a:pt x="944404" y="230029"/>
                    <a:pt x="944404" y="230029"/>
                  </a:cubicBezTo>
                  <a:cubicBezTo>
                    <a:pt x="944404" y="230029"/>
                    <a:pt x="944404" y="233839"/>
                    <a:pt x="944404" y="241459"/>
                  </a:cubicBezTo>
                  <a:cubicBezTo>
                    <a:pt x="943451" y="244316"/>
                    <a:pt x="941546" y="248126"/>
                    <a:pt x="939641" y="251936"/>
                  </a:cubicBezTo>
                  <a:lnTo>
                    <a:pt x="938689" y="248126"/>
                  </a:lnTo>
                  <a:lnTo>
                    <a:pt x="936784" y="241459"/>
                  </a:lnTo>
                  <a:cubicBezTo>
                    <a:pt x="941546" y="226219"/>
                    <a:pt x="943451" y="217646"/>
                    <a:pt x="943451" y="217646"/>
                  </a:cubicBezTo>
                  <a:cubicBezTo>
                    <a:pt x="943451" y="217646"/>
                    <a:pt x="940594" y="224314"/>
                    <a:pt x="934879" y="235744"/>
                  </a:cubicBezTo>
                  <a:lnTo>
                    <a:pt x="932974" y="230029"/>
                  </a:lnTo>
                  <a:cubicBezTo>
                    <a:pt x="932974" y="230029"/>
                    <a:pt x="932974" y="228124"/>
                    <a:pt x="933926" y="227171"/>
                  </a:cubicBezTo>
                  <a:close/>
                  <a:moveTo>
                    <a:pt x="921544" y="452914"/>
                  </a:moveTo>
                  <a:cubicBezTo>
                    <a:pt x="921544" y="452914"/>
                    <a:pt x="920591" y="451961"/>
                    <a:pt x="920591" y="451961"/>
                  </a:cubicBezTo>
                  <a:cubicBezTo>
                    <a:pt x="920591" y="447199"/>
                    <a:pt x="920591" y="443389"/>
                    <a:pt x="919639" y="438626"/>
                  </a:cubicBezTo>
                  <a:cubicBezTo>
                    <a:pt x="920591" y="443389"/>
                    <a:pt x="921544" y="448151"/>
                    <a:pt x="921544" y="452914"/>
                  </a:cubicBezTo>
                  <a:close/>
                  <a:moveTo>
                    <a:pt x="912019" y="210979"/>
                  </a:moveTo>
                  <a:lnTo>
                    <a:pt x="915829" y="227171"/>
                  </a:lnTo>
                  <a:cubicBezTo>
                    <a:pt x="915829" y="228124"/>
                    <a:pt x="915829" y="229076"/>
                    <a:pt x="914876" y="230029"/>
                  </a:cubicBezTo>
                  <a:cubicBezTo>
                    <a:pt x="913924" y="231934"/>
                    <a:pt x="913924" y="234791"/>
                    <a:pt x="912971" y="236696"/>
                  </a:cubicBezTo>
                  <a:cubicBezTo>
                    <a:pt x="912971" y="235744"/>
                    <a:pt x="912019" y="233839"/>
                    <a:pt x="912019" y="232886"/>
                  </a:cubicBezTo>
                  <a:cubicBezTo>
                    <a:pt x="912019" y="231934"/>
                    <a:pt x="912019" y="230029"/>
                    <a:pt x="912019" y="228124"/>
                  </a:cubicBezTo>
                  <a:cubicBezTo>
                    <a:pt x="912019" y="222409"/>
                    <a:pt x="911066" y="216694"/>
                    <a:pt x="911066" y="210979"/>
                  </a:cubicBezTo>
                  <a:cubicBezTo>
                    <a:pt x="911066" y="209074"/>
                    <a:pt x="911066" y="206216"/>
                    <a:pt x="911066" y="204311"/>
                  </a:cubicBezTo>
                  <a:lnTo>
                    <a:pt x="912019" y="210979"/>
                  </a:lnTo>
                  <a:close/>
                  <a:moveTo>
                    <a:pt x="833914" y="333851"/>
                  </a:moveTo>
                  <a:cubicBezTo>
                    <a:pt x="833914" y="332899"/>
                    <a:pt x="833914" y="332899"/>
                    <a:pt x="834866" y="331946"/>
                  </a:cubicBezTo>
                  <a:cubicBezTo>
                    <a:pt x="834866" y="333851"/>
                    <a:pt x="834866" y="335756"/>
                    <a:pt x="834866" y="337661"/>
                  </a:cubicBezTo>
                  <a:cubicBezTo>
                    <a:pt x="834866" y="336709"/>
                    <a:pt x="833914" y="334804"/>
                    <a:pt x="833914" y="333851"/>
                  </a:cubicBezTo>
                  <a:close/>
                  <a:moveTo>
                    <a:pt x="847249" y="304324"/>
                  </a:moveTo>
                  <a:cubicBezTo>
                    <a:pt x="847249" y="303371"/>
                    <a:pt x="847249" y="302419"/>
                    <a:pt x="846296" y="301466"/>
                  </a:cubicBezTo>
                  <a:cubicBezTo>
                    <a:pt x="846296" y="300514"/>
                    <a:pt x="846296" y="300514"/>
                    <a:pt x="846296" y="299561"/>
                  </a:cubicBezTo>
                  <a:cubicBezTo>
                    <a:pt x="848201" y="294799"/>
                    <a:pt x="849154" y="290989"/>
                    <a:pt x="851059" y="286226"/>
                  </a:cubicBezTo>
                  <a:cubicBezTo>
                    <a:pt x="850106" y="292894"/>
                    <a:pt x="848201" y="298609"/>
                    <a:pt x="847249" y="304324"/>
                  </a:cubicBezTo>
                  <a:close/>
                  <a:moveTo>
                    <a:pt x="880586" y="300514"/>
                  </a:moveTo>
                  <a:cubicBezTo>
                    <a:pt x="878681" y="306229"/>
                    <a:pt x="877729" y="312896"/>
                    <a:pt x="876776" y="319564"/>
                  </a:cubicBezTo>
                  <a:cubicBezTo>
                    <a:pt x="874871" y="326231"/>
                    <a:pt x="873919" y="334804"/>
                    <a:pt x="872966" y="343376"/>
                  </a:cubicBezTo>
                  <a:cubicBezTo>
                    <a:pt x="872014" y="346234"/>
                    <a:pt x="870109" y="348139"/>
                    <a:pt x="869156" y="350996"/>
                  </a:cubicBezTo>
                  <a:cubicBezTo>
                    <a:pt x="869156" y="350996"/>
                    <a:pt x="868204" y="350044"/>
                    <a:pt x="868204" y="349091"/>
                  </a:cubicBezTo>
                  <a:cubicBezTo>
                    <a:pt x="868204" y="349091"/>
                    <a:pt x="868204" y="348139"/>
                    <a:pt x="867251" y="348139"/>
                  </a:cubicBezTo>
                  <a:cubicBezTo>
                    <a:pt x="867251" y="344329"/>
                    <a:pt x="867251" y="339566"/>
                    <a:pt x="867251" y="335756"/>
                  </a:cubicBezTo>
                  <a:cubicBezTo>
                    <a:pt x="867251" y="323374"/>
                    <a:pt x="867251" y="311944"/>
                    <a:pt x="866299" y="301466"/>
                  </a:cubicBezTo>
                  <a:cubicBezTo>
                    <a:pt x="866299" y="290989"/>
                    <a:pt x="864394" y="281464"/>
                    <a:pt x="863441" y="272891"/>
                  </a:cubicBezTo>
                  <a:cubicBezTo>
                    <a:pt x="862489" y="267176"/>
                    <a:pt x="862489" y="262414"/>
                    <a:pt x="861536" y="257651"/>
                  </a:cubicBezTo>
                  <a:cubicBezTo>
                    <a:pt x="861536" y="256699"/>
                    <a:pt x="861536" y="256699"/>
                    <a:pt x="862489" y="255746"/>
                  </a:cubicBezTo>
                  <a:cubicBezTo>
                    <a:pt x="862489" y="255746"/>
                    <a:pt x="862489" y="255746"/>
                    <a:pt x="862489" y="255746"/>
                  </a:cubicBezTo>
                  <a:cubicBezTo>
                    <a:pt x="867251" y="265271"/>
                    <a:pt x="871061" y="274796"/>
                    <a:pt x="876776" y="286226"/>
                  </a:cubicBezTo>
                  <a:cubicBezTo>
                    <a:pt x="878681" y="290036"/>
                    <a:pt x="880586" y="293846"/>
                    <a:pt x="881539" y="296704"/>
                  </a:cubicBezTo>
                  <a:cubicBezTo>
                    <a:pt x="881539" y="298609"/>
                    <a:pt x="881539" y="299561"/>
                    <a:pt x="880586" y="300514"/>
                  </a:cubicBezTo>
                  <a:close/>
                  <a:moveTo>
                    <a:pt x="885349" y="318611"/>
                  </a:moveTo>
                  <a:cubicBezTo>
                    <a:pt x="885349" y="318611"/>
                    <a:pt x="885349" y="319564"/>
                    <a:pt x="884396" y="319564"/>
                  </a:cubicBezTo>
                  <a:cubicBezTo>
                    <a:pt x="884396" y="319564"/>
                    <a:pt x="884396" y="320516"/>
                    <a:pt x="883444" y="320516"/>
                  </a:cubicBezTo>
                  <a:cubicBezTo>
                    <a:pt x="883444" y="313849"/>
                    <a:pt x="883444" y="308134"/>
                    <a:pt x="884396" y="303371"/>
                  </a:cubicBezTo>
                  <a:cubicBezTo>
                    <a:pt x="885349" y="305276"/>
                    <a:pt x="886301" y="308134"/>
                    <a:pt x="887254" y="310039"/>
                  </a:cubicBezTo>
                  <a:cubicBezTo>
                    <a:pt x="887254" y="312896"/>
                    <a:pt x="886301" y="315754"/>
                    <a:pt x="885349" y="318611"/>
                  </a:cubicBezTo>
                  <a:close/>
                  <a:moveTo>
                    <a:pt x="900589" y="246221"/>
                  </a:moveTo>
                  <a:cubicBezTo>
                    <a:pt x="900589" y="247174"/>
                    <a:pt x="899636" y="247174"/>
                    <a:pt x="900589" y="246221"/>
                  </a:cubicBezTo>
                  <a:cubicBezTo>
                    <a:pt x="899636" y="239554"/>
                    <a:pt x="898684" y="234791"/>
                    <a:pt x="898684" y="234791"/>
                  </a:cubicBezTo>
                  <a:cubicBezTo>
                    <a:pt x="898684" y="234791"/>
                    <a:pt x="898684" y="241459"/>
                    <a:pt x="897731" y="252889"/>
                  </a:cubicBezTo>
                  <a:cubicBezTo>
                    <a:pt x="897731" y="252889"/>
                    <a:pt x="897731" y="252889"/>
                    <a:pt x="897731" y="253841"/>
                  </a:cubicBezTo>
                  <a:cubicBezTo>
                    <a:pt x="895826" y="251936"/>
                    <a:pt x="894874" y="250031"/>
                    <a:pt x="894874" y="250031"/>
                  </a:cubicBezTo>
                  <a:cubicBezTo>
                    <a:pt x="894874" y="250031"/>
                    <a:pt x="895826" y="251936"/>
                    <a:pt x="897731" y="254794"/>
                  </a:cubicBezTo>
                  <a:cubicBezTo>
                    <a:pt x="897731" y="255746"/>
                    <a:pt x="897731" y="256699"/>
                    <a:pt x="897731" y="257651"/>
                  </a:cubicBezTo>
                  <a:cubicBezTo>
                    <a:pt x="897731" y="259556"/>
                    <a:pt x="897731" y="262414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5271"/>
                    <a:pt x="896779" y="265271"/>
                  </a:cubicBezTo>
                  <a:cubicBezTo>
                    <a:pt x="896779" y="267176"/>
                    <a:pt x="896779" y="269081"/>
                    <a:pt x="896779" y="270986"/>
                  </a:cubicBezTo>
                  <a:cubicBezTo>
                    <a:pt x="896779" y="271939"/>
                    <a:pt x="896779" y="271939"/>
                    <a:pt x="896779" y="272891"/>
                  </a:cubicBezTo>
                  <a:cubicBezTo>
                    <a:pt x="896779" y="276701"/>
                    <a:pt x="895826" y="280511"/>
                    <a:pt x="895826" y="285274"/>
                  </a:cubicBezTo>
                  <a:cubicBezTo>
                    <a:pt x="895826" y="286226"/>
                    <a:pt x="895826" y="286226"/>
                    <a:pt x="895826" y="287179"/>
                  </a:cubicBezTo>
                  <a:cubicBezTo>
                    <a:pt x="893921" y="284321"/>
                    <a:pt x="892969" y="281464"/>
                    <a:pt x="891064" y="279559"/>
                  </a:cubicBezTo>
                  <a:cubicBezTo>
                    <a:pt x="885349" y="269081"/>
                    <a:pt x="879634" y="259556"/>
                    <a:pt x="873919" y="250984"/>
                  </a:cubicBezTo>
                  <a:cubicBezTo>
                    <a:pt x="872014" y="248126"/>
                    <a:pt x="871061" y="245269"/>
                    <a:pt x="869156" y="243364"/>
                  </a:cubicBezTo>
                  <a:cubicBezTo>
                    <a:pt x="869156" y="243364"/>
                    <a:pt x="869156" y="243364"/>
                    <a:pt x="869156" y="242411"/>
                  </a:cubicBezTo>
                  <a:cubicBezTo>
                    <a:pt x="872966" y="232886"/>
                    <a:pt x="875824" y="223361"/>
                    <a:pt x="878681" y="215741"/>
                  </a:cubicBezTo>
                  <a:cubicBezTo>
                    <a:pt x="881539" y="210979"/>
                    <a:pt x="884396" y="205264"/>
                    <a:pt x="887254" y="200501"/>
                  </a:cubicBezTo>
                  <a:lnTo>
                    <a:pt x="895826" y="223361"/>
                  </a:lnTo>
                  <a:lnTo>
                    <a:pt x="901541" y="240506"/>
                  </a:lnTo>
                  <a:cubicBezTo>
                    <a:pt x="900589" y="242411"/>
                    <a:pt x="900589" y="244316"/>
                    <a:pt x="900589" y="246221"/>
                  </a:cubicBezTo>
                  <a:close/>
                  <a:moveTo>
                    <a:pt x="891064" y="190976"/>
                  </a:moveTo>
                  <a:cubicBezTo>
                    <a:pt x="892016" y="190024"/>
                    <a:pt x="892969" y="188119"/>
                    <a:pt x="892969" y="187166"/>
                  </a:cubicBezTo>
                  <a:cubicBezTo>
                    <a:pt x="892969" y="189071"/>
                    <a:pt x="894874" y="194786"/>
                    <a:pt x="896779" y="202406"/>
                  </a:cubicBezTo>
                  <a:cubicBezTo>
                    <a:pt x="895826" y="199549"/>
                    <a:pt x="893921" y="195739"/>
                    <a:pt x="891064" y="190976"/>
                  </a:cubicBezTo>
                  <a:close/>
                  <a:moveTo>
                    <a:pt x="904399" y="181451"/>
                  </a:moveTo>
                  <a:cubicBezTo>
                    <a:pt x="904399" y="182404"/>
                    <a:pt x="904399" y="182404"/>
                    <a:pt x="904399" y="183356"/>
                  </a:cubicBezTo>
                  <a:cubicBezTo>
                    <a:pt x="904399" y="190976"/>
                    <a:pt x="903446" y="200501"/>
                    <a:pt x="903446" y="210979"/>
                  </a:cubicBezTo>
                  <a:cubicBezTo>
                    <a:pt x="903446" y="210979"/>
                    <a:pt x="903446" y="210026"/>
                    <a:pt x="903446" y="210026"/>
                  </a:cubicBezTo>
                  <a:cubicBezTo>
                    <a:pt x="898684" y="197644"/>
                    <a:pt x="894874" y="190024"/>
                    <a:pt x="894874" y="188119"/>
                  </a:cubicBezTo>
                  <a:cubicBezTo>
                    <a:pt x="897731" y="183356"/>
                    <a:pt x="900589" y="178594"/>
                    <a:pt x="903446" y="173831"/>
                  </a:cubicBezTo>
                  <a:lnTo>
                    <a:pt x="904399" y="181451"/>
                  </a:lnTo>
                  <a:close/>
                  <a:moveTo>
                    <a:pt x="888206" y="137636"/>
                  </a:moveTo>
                  <a:cubicBezTo>
                    <a:pt x="889159" y="135731"/>
                    <a:pt x="890111" y="134779"/>
                    <a:pt x="890111" y="132874"/>
                  </a:cubicBezTo>
                  <a:lnTo>
                    <a:pt x="898684" y="161449"/>
                  </a:lnTo>
                  <a:cubicBezTo>
                    <a:pt x="896779" y="163354"/>
                    <a:pt x="894874" y="166211"/>
                    <a:pt x="893921" y="168116"/>
                  </a:cubicBezTo>
                  <a:cubicBezTo>
                    <a:pt x="891064" y="171926"/>
                    <a:pt x="888206" y="175736"/>
                    <a:pt x="885349" y="180499"/>
                  </a:cubicBezTo>
                  <a:cubicBezTo>
                    <a:pt x="881539" y="174784"/>
                    <a:pt x="878681" y="169069"/>
                    <a:pt x="874871" y="163354"/>
                  </a:cubicBezTo>
                  <a:cubicBezTo>
                    <a:pt x="879634" y="154781"/>
                    <a:pt x="883444" y="146209"/>
                    <a:pt x="888206" y="137636"/>
                  </a:cubicBezTo>
                  <a:close/>
                  <a:moveTo>
                    <a:pt x="872966" y="169069"/>
                  </a:moveTo>
                  <a:lnTo>
                    <a:pt x="881539" y="188119"/>
                  </a:lnTo>
                  <a:cubicBezTo>
                    <a:pt x="880586" y="189071"/>
                    <a:pt x="879634" y="190976"/>
                    <a:pt x="878681" y="191929"/>
                  </a:cubicBezTo>
                  <a:cubicBezTo>
                    <a:pt x="871061" y="202406"/>
                    <a:pt x="864394" y="213836"/>
                    <a:pt x="856774" y="226219"/>
                  </a:cubicBezTo>
                  <a:cubicBezTo>
                    <a:pt x="854869" y="223361"/>
                    <a:pt x="852964" y="220504"/>
                    <a:pt x="851059" y="217646"/>
                  </a:cubicBezTo>
                  <a:cubicBezTo>
                    <a:pt x="858679" y="199549"/>
                    <a:pt x="865346" y="183356"/>
                    <a:pt x="872966" y="169069"/>
                  </a:cubicBezTo>
                  <a:close/>
                  <a:moveTo>
                    <a:pt x="847249" y="225266"/>
                  </a:moveTo>
                  <a:cubicBezTo>
                    <a:pt x="847249" y="224314"/>
                    <a:pt x="848201" y="223361"/>
                    <a:pt x="848201" y="223361"/>
                  </a:cubicBezTo>
                  <a:cubicBezTo>
                    <a:pt x="849154" y="226219"/>
                    <a:pt x="851059" y="229076"/>
                    <a:pt x="852011" y="232886"/>
                  </a:cubicBezTo>
                  <a:cubicBezTo>
                    <a:pt x="850106" y="236696"/>
                    <a:pt x="848201" y="239554"/>
                    <a:pt x="845344" y="243364"/>
                  </a:cubicBezTo>
                  <a:cubicBezTo>
                    <a:pt x="842486" y="248126"/>
                    <a:pt x="839629" y="252889"/>
                    <a:pt x="837724" y="256699"/>
                  </a:cubicBezTo>
                  <a:cubicBezTo>
                    <a:pt x="837724" y="254794"/>
                    <a:pt x="836771" y="252889"/>
                    <a:pt x="836771" y="250984"/>
                  </a:cubicBezTo>
                  <a:cubicBezTo>
                    <a:pt x="839629" y="242411"/>
                    <a:pt x="843439" y="233839"/>
                    <a:pt x="847249" y="225266"/>
                  </a:cubicBezTo>
                  <a:close/>
                  <a:moveTo>
                    <a:pt x="835819" y="195739"/>
                  </a:moveTo>
                  <a:cubicBezTo>
                    <a:pt x="835819" y="194786"/>
                    <a:pt x="835819" y="194786"/>
                    <a:pt x="835819" y="195739"/>
                  </a:cubicBezTo>
                  <a:cubicBezTo>
                    <a:pt x="836771" y="196691"/>
                    <a:pt x="838676" y="200501"/>
                    <a:pt x="840581" y="206216"/>
                  </a:cubicBezTo>
                  <a:cubicBezTo>
                    <a:pt x="838676" y="210979"/>
                    <a:pt x="835819" y="214789"/>
                    <a:pt x="833914" y="219551"/>
                  </a:cubicBezTo>
                  <a:cubicBezTo>
                    <a:pt x="833914" y="220504"/>
                    <a:pt x="832961" y="220504"/>
                    <a:pt x="832961" y="221456"/>
                  </a:cubicBezTo>
                  <a:cubicBezTo>
                    <a:pt x="833914" y="211931"/>
                    <a:pt x="834866" y="203359"/>
                    <a:pt x="835819" y="195739"/>
                  </a:cubicBezTo>
                  <a:close/>
                  <a:moveTo>
                    <a:pt x="826294" y="274796"/>
                  </a:moveTo>
                  <a:cubicBezTo>
                    <a:pt x="827246" y="273844"/>
                    <a:pt x="827246" y="271939"/>
                    <a:pt x="828199" y="270986"/>
                  </a:cubicBezTo>
                  <a:cubicBezTo>
                    <a:pt x="828199" y="271939"/>
                    <a:pt x="828199" y="272891"/>
                    <a:pt x="828199" y="272891"/>
                  </a:cubicBezTo>
                  <a:cubicBezTo>
                    <a:pt x="827246" y="273844"/>
                    <a:pt x="826294" y="275749"/>
                    <a:pt x="826294" y="276701"/>
                  </a:cubicBezTo>
                  <a:cubicBezTo>
                    <a:pt x="826294" y="275749"/>
                    <a:pt x="826294" y="274796"/>
                    <a:pt x="826294" y="274796"/>
                  </a:cubicBezTo>
                  <a:close/>
                  <a:moveTo>
                    <a:pt x="812006" y="448151"/>
                  </a:move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lose/>
                  <a:moveTo>
                    <a:pt x="785336" y="330041"/>
                  </a:moveTo>
                  <a:cubicBezTo>
                    <a:pt x="784384" y="329089"/>
                    <a:pt x="783431" y="327184"/>
                    <a:pt x="782479" y="325279"/>
                  </a:cubicBezTo>
                  <a:cubicBezTo>
                    <a:pt x="782479" y="321469"/>
                    <a:pt x="782479" y="318611"/>
                    <a:pt x="782479" y="315754"/>
                  </a:cubicBezTo>
                  <a:cubicBezTo>
                    <a:pt x="783431" y="319564"/>
                    <a:pt x="785336" y="322421"/>
                    <a:pt x="786289" y="326231"/>
                  </a:cubicBezTo>
                  <a:cubicBezTo>
                    <a:pt x="786289" y="328136"/>
                    <a:pt x="785336" y="329089"/>
                    <a:pt x="785336" y="330041"/>
                  </a:cubicBezTo>
                  <a:close/>
                  <a:moveTo>
                    <a:pt x="797719" y="271939"/>
                  </a:moveTo>
                  <a:cubicBezTo>
                    <a:pt x="799624" y="276701"/>
                    <a:pt x="801529" y="281464"/>
                    <a:pt x="803434" y="286226"/>
                  </a:cubicBezTo>
                  <a:cubicBezTo>
                    <a:pt x="803434" y="287179"/>
                    <a:pt x="802481" y="288131"/>
                    <a:pt x="802481" y="288131"/>
                  </a:cubicBezTo>
                  <a:cubicBezTo>
                    <a:pt x="799624" y="295751"/>
                    <a:pt x="796766" y="302419"/>
                    <a:pt x="792956" y="310039"/>
                  </a:cubicBezTo>
                  <a:cubicBezTo>
                    <a:pt x="792956" y="310039"/>
                    <a:pt x="792956" y="310039"/>
                    <a:pt x="792956" y="309086"/>
                  </a:cubicBezTo>
                  <a:cubicBezTo>
                    <a:pt x="791051" y="305276"/>
                    <a:pt x="789146" y="300514"/>
                    <a:pt x="787241" y="296704"/>
                  </a:cubicBezTo>
                  <a:cubicBezTo>
                    <a:pt x="790099" y="285274"/>
                    <a:pt x="792956" y="274796"/>
                    <a:pt x="795814" y="266224"/>
                  </a:cubicBezTo>
                  <a:cubicBezTo>
                    <a:pt x="796766" y="269081"/>
                    <a:pt x="796766" y="270034"/>
                    <a:pt x="797719" y="271939"/>
                  </a:cubicBezTo>
                  <a:close/>
                  <a:moveTo>
                    <a:pt x="790099" y="253841"/>
                  </a:moveTo>
                  <a:cubicBezTo>
                    <a:pt x="791051" y="255746"/>
                    <a:pt x="792004" y="258604"/>
                    <a:pt x="793909" y="261461"/>
                  </a:cubicBezTo>
                  <a:cubicBezTo>
                    <a:pt x="793909" y="261461"/>
                    <a:pt x="793909" y="261461"/>
                    <a:pt x="793909" y="262414"/>
                  </a:cubicBezTo>
                  <a:cubicBezTo>
                    <a:pt x="791051" y="269081"/>
                    <a:pt x="788194" y="276701"/>
                    <a:pt x="784384" y="286226"/>
                  </a:cubicBezTo>
                  <a:cubicBezTo>
                    <a:pt x="784384" y="282416"/>
                    <a:pt x="784384" y="277654"/>
                    <a:pt x="785336" y="273844"/>
                  </a:cubicBezTo>
                  <a:cubicBezTo>
                    <a:pt x="786289" y="267176"/>
                    <a:pt x="788194" y="260509"/>
                    <a:pt x="790099" y="253841"/>
                  </a:cubicBezTo>
                  <a:close/>
                  <a:moveTo>
                    <a:pt x="773906" y="236696"/>
                  </a:moveTo>
                  <a:cubicBezTo>
                    <a:pt x="774859" y="229076"/>
                    <a:pt x="775811" y="221456"/>
                    <a:pt x="776764" y="213836"/>
                  </a:cubicBezTo>
                  <a:cubicBezTo>
                    <a:pt x="778669" y="218599"/>
                    <a:pt x="781526" y="223361"/>
                    <a:pt x="783431" y="229076"/>
                  </a:cubicBezTo>
                  <a:cubicBezTo>
                    <a:pt x="782479" y="230981"/>
                    <a:pt x="781526" y="233839"/>
                    <a:pt x="780574" y="235744"/>
                  </a:cubicBezTo>
                  <a:cubicBezTo>
                    <a:pt x="778669" y="233839"/>
                    <a:pt x="777716" y="231934"/>
                    <a:pt x="777716" y="231934"/>
                  </a:cubicBezTo>
                  <a:cubicBezTo>
                    <a:pt x="777716" y="231934"/>
                    <a:pt x="778669" y="233839"/>
                    <a:pt x="780574" y="236696"/>
                  </a:cubicBezTo>
                  <a:cubicBezTo>
                    <a:pt x="778669" y="242411"/>
                    <a:pt x="775811" y="249079"/>
                    <a:pt x="773906" y="255746"/>
                  </a:cubicBezTo>
                  <a:cubicBezTo>
                    <a:pt x="773906" y="249079"/>
                    <a:pt x="773906" y="242411"/>
                    <a:pt x="773906" y="236696"/>
                  </a:cubicBezTo>
                  <a:close/>
                  <a:moveTo>
                    <a:pt x="724376" y="219551"/>
                  </a:moveTo>
                  <a:cubicBezTo>
                    <a:pt x="725329" y="212884"/>
                    <a:pt x="726281" y="207169"/>
                    <a:pt x="726281" y="203359"/>
                  </a:cubicBezTo>
                  <a:cubicBezTo>
                    <a:pt x="726281" y="210026"/>
                    <a:pt x="726281" y="218599"/>
                    <a:pt x="726281" y="229076"/>
                  </a:cubicBezTo>
                  <a:cubicBezTo>
                    <a:pt x="725329" y="226219"/>
                    <a:pt x="724376" y="224314"/>
                    <a:pt x="723424" y="223361"/>
                  </a:cubicBezTo>
                  <a:cubicBezTo>
                    <a:pt x="723424" y="222409"/>
                    <a:pt x="723424" y="220504"/>
                    <a:pt x="724376" y="219551"/>
                  </a:cubicBezTo>
                  <a:close/>
                  <a:moveTo>
                    <a:pt x="723424" y="224314"/>
                  </a:moveTo>
                  <a:cubicBezTo>
                    <a:pt x="723424" y="226219"/>
                    <a:pt x="724376" y="230029"/>
                    <a:pt x="724376" y="235744"/>
                  </a:cubicBezTo>
                  <a:cubicBezTo>
                    <a:pt x="725329" y="239554"/>
                    <a:pt x="725329" y="245269"/>
                    <a:pt x="726281" y="250984"/>
                  </a:cubicBezTo>
                  <a:cubicBezTo>
                    <a:pt x="726281" y="250984"/>
                    <a:pt x="726281" y="250984"/>
                    <a:pt x="726281" y="251936"/>
                  </a:cubicBezTo>
                  <a:cubicBezTo>
                    <a:pt x="726281" y="259556"/>
                    <a:pt x="726281" y="268129"/>
                    <a:pt x="727234" y="276701"/>
                  </a:cubicBezTo>
                  <a:cubicBezTo>
                    <a:pt x="727234" y="280511"/>
                    <a:pt x="727234" y="284321"/>
                    <a:pt x="727234" y="288131"/>
                  </a:cubicBezTo>
                  <a:cubicBezTo>
                    <a:pt x="726281" y="286226"/>
                    <a:pt x="726281" y="285274"/>
                    <a:pt x="725329" y="284321"/>
                  </a:cubicBezTo>
                  <a:cubicBezTo>
                    <a:pt x="722471" y="275749"/>
                    <a:pt x="720566" y="268129"/>
                    <a:pt x="717709" y="260509"/>
                  </a:cubicBezTo>
                  <a:cubicBezTo>
                    <a:pt x="719614" y="246221"/>
                    <a:pt x="721519" y="233839"/>
                    <a:pt x="723424" y="224314"/>
                  </a:cubicBezTo>
                  <a:close/>
                  <a:moveTo>
                    <a:pt x="710089" y="308134"/>
                  </a:moveTo>
                  <a:cubicBezTo>
                    <a:pt x="710089" y="311944"/>
                    <a:pt x="711041" y="315754"/>
                    <a:pt x="711041" y="320516"/>
                  </a:cubicBezTo>
                  <a:cubicBezTo>
                    <a:pt x="712946" y="336709"/>
                    <a:pt x="714851" y="354806"/>
                    <a:pt x="717709" y="373856"/>
                  </a:cubicBezTo>
                  <a:cubicBezTo>
                    <a:pt x="715804" y="378619"/>
                    <a:pt x="712946" y="384334"/>
                    <a:pt x="711041" y="389096"/>
                  </a:cubicBezTo>
                  <a:cubicBezTo>
                    <a:pt x="710089" y="387191"/>
                    <a:pt x="710089" y="385286"/>
                    <a:pt x="709136" y="383381"/>
                  </a:cubicBezTo>
                  <a:cubicBezTo>
                    <a:pt x="710089" y="379571"/>
                    <a:pt x="710089" y="375761"/>
                    <a:pt x="711041" y="372904"/>
                  </a:cubicBezTo>
                  <a:cubicBezTo>
                    <a:pt x="712946" y="359569"/>
                    <a:pt x="713899" y="352901"/>
                    <a:pt x="713899" y="352901"/>
                  </a:cubicBezTo>
                  <a:cubicBezTo>
                    <a:pt x="713899" y="352901"/>
                    <a:pt x="711994" y="360521"/>
                    <a:pt x="707231" y="372904"/>
                  </a:cubicBezTo>
                  <a:cubicBezTo>
                    <a:pt x="707231" y="373856"/>
                    <a:pt x="706279" y="374809"/>
                    <a:pt x="706279" y="374809"/>
                  </a:cubicBezTo>
                  <a:cubicBezTo>
                    <a:pt x="704374" y="369094"/>
                    <a:pt x="702469" y="363379"/>
                    <a:pt x="701516" y="357664"/>
                  </a:cubicBezTo>
                  <a:cubicBezTo>
                    <a:pt x="701516" y="357664"/>
                    <a:pt x="701516" y="357664"/>
                    <a:pt x="701516" y="357664"/>
                  </a:cubicBezTo>
                  <a:cubicBezTo>
                    <a:pt x="704374" y="339566"/>
                    <a:pt x="707231" y="323374"/>
                    <a:pt x="710089" y="308134"/>
                  </a:cubicBezTo>
                  <a:close/>
                  <a:moveTo>
                    <a:pt x="676751" y="253841"/>
                  </a:moveTo>
                  <a:cubicBezTo>
                    <a:pt x="676751" y="250984"/>
                    <a:pt x="676751" y="249079"/>
                    <a:pt x="676751" y="246221"/>
                  </a:cubicBezTo>
                  <a:cubicBezTo>
                    <a:pt x="677704" y="237649"/>
                    <a:pt x="678656" y="229076"/>
                    <a:pt x="679609" y="220504"/>
                  </a:cubicBezTo>
                  <a:cubicBezTo>
                    <a:pt x="680561" y="206216"/>
                    <a:pt x="681514" y="192881"/>
                    <a:pt x="682466" y="181451"/>
                  </a:cubicBezTo>
                  <a:cubicBezTo>
                    <a:pt x="682466" y="180499"/>
                    <a:pt x="682466" y="179546"/>
                    <a:pt x="682466" y="178594"/>
                  </a:cubicBezTo>
                  <a:cubicBezTo>
                    <a:pt x="687229" y="193834"/>
                    <a:pt x="691039" y="211931"/>
                    <a:pt x="696754" y="231934"/>
                  </a:cubicBezTo>
                  <a:cubicBezTo>
                    <a:pt x="699611" y="243364"/>
                    <a:pt x="702469" y="254794"/>
                    <a:pt x="705326" y="267176"/>
                  </a:cubicBezTo>
                  <a:cubicBezTo>
                    <a:pt x="704374" y="269081"/>
                    <a:pt x="704374" y="271939"/>
                    <a:pt x="703421" y="273844"/>
                  </a:cubicBezTo>
                  <a:cubicBezTo>
                    <a:pt x="700564" y="284321"/>
                    <a:pt x="697706" y="295751"/>
                    <a:pt x="694849" y="307181"/>
                  </a:cubicBezTo>
                  <a:cubicBezTo>
                    <a:pt x="693896" y="309086"/>
                    <a:pt x="693896" y="311944"/>
                    <a:pt x="692944" y="313849"/>
                  </a:cubicBezTo>
                  <a:cubicBezTo>
                    <a:pt x="691991" y="316706"/>
                    <a:pt x="691039" y="319564"/>
                    <a:pt x="690086" y="322421"/>
                  </a:cubicBezTo>
                  <a:cubicBezTo>
                    <a:pt x="684371" y="305276"/>
                    <a:pt x="679609" y="290036"/>
                    <a:pt x="673894" y="274796"/>
                  </a:cubicBezTo>
                  <a:cubicBezTo>
                    <a:pt x="675799" y="268129"/>
                    <a:pt x="676751" y="260509"/>
                    <a:pt x="676751" y="253841"/>
                  </a:cubicBezTo>
                  <a:close/>
                  <a:moveTo>
                    <a:pt x="668179" y="331946"/>
                  </a:moveTo>
                  <a:cubicBezTo>
                    <a:pt x="668179" y="330994"/>
                    <a:pt x="668179" y="330994"/>
                    <a:pt x="668179" y="330041"/>
                  </a:cubicBezTo>
                  <a:cubicBezTo>
                    <a:pt x="668179" y="331946"/>
                    <a:pt x="669131" y="332899"/>
                    <a:pt x="669131" y="334804"/>
                  </a:cubicBezTo>
                  <a:cubicBezTo>
                    <a:pt x="670084" y="338614"/>
                    <a:pt x="671036" y="342424"/>
                    <a:pt x="671989" y="346234"/>
                  </a:cubicBezTo>
                  <a:cubicBezTo>
                    <a:pt x="672941" y="350044"/>
                    <a:pt x="673894" y="354806"/>
                    <a:pt x="674846" y="359569"/>
                  </a:cubicBezTo>
                  <a:cubicBezTo>
                    <a:pt x="675799" y="363379"/>
                    <a:pt x="676751" y="367189"/>
                    <a:pt x="676751" y="370999"/>
                  </a:cubicBezTo>
                  <a:cubicBezTo>
                    <a:pt x="676751" y="371951"/>
                    <a:pt x="675799" y="372904"/>
                    <a:pt x="675799" y="373856"/>
                  </a:cubicBezTo>
                  <a:cubicBezTo>
                    <a:pt x="675799" y="374809"/>
                    <a:pt x="674846" y="375761"/>
                    <a:pt x="674846" y="377666"/>
                  </a:cubicBezTo>
                  <a:cubicBezTo>
                    <a:pt x="672941" y="374809"/>
                    <a:pt x="671989" y="370999"/>
                    <a:pt x="670084" y="368141"/>
                  </a:cubicBezTo>
                  <a:cubicBezTo>
                    <a:pt x="668179" y="364331"/>
                    <a:pt x="666274" y="361474"/>
                    <a:pt x="664369" y="358616"/>
                  </a:cubicBezTo>
                  <a:cubicBezTo>
                    <a:pt x="665321" y="349091"/>
                    <a:pt x="667226" y="340519"/>
                    <a:pt x="668179" y="331946"/>
                  </a:cubicBezTo>
                  <a:close/>
                  <a:moveTo>
                    <a:pt x="656749" y="266224"/>
                  </a:moveTo>
                  <a:cubicBezTo>
                    <a:pt x="656749" y="266224"/>
                    <a:pt x="656749" y="267176"/>
                    <a:pt x="656749" y="267176"/>
                  </a:cubicBezTo>
                  <a:cubicBezTo>
                    <a:pt x="656749" y="268129"/>
                    <a:pt x="656749" y="269081"/>
                    <a:pt x="656749" y="269081"/>
                  </a:cubicBezTo>
                  <a:cubicBezTo>
                    <a:pt x="656749" y="268129"/>
                    <a:pt x="656749" y="267176"/>
                    <a:pt x="656749" y="266224"/>
                  </a:cubicBezTo>
                  <a:close/>
                  <a:moveTo>
                    <a:pt x="608171" y="318611"/>
                  </a:moveTo>
                  <a:cubicBezTo>
                    <a:pt x="609124" y="305276"/>
                    <a:pt x="611029" y="291941"/>
                    <a:pt x="611981" y="279559"/>
                  </a:cubicBezTo>
                  <a:cubicBezTo>
                    <a:pt x="612934" y="282416"/>
                    <a:pt x="612934" y="285274"/>
                    <a:pt x="613886" y="288131"/>
                  </a:cubicBezTo>
                  <a:cubicBezTo>
                    <a:pt x="614839" y="301466"/>
                    <a:pt x="615791" y="314801"/>
                    <a:pt x="615791" y="327184"/>
                  </a:cubicBezTo>
                  <a:cubicBezTo>
                    <a:pt x="615791" y="329089"/>
                    <a:pt x="615791" y="330041"/>
                    <a:pt x="615791" y="331946"/>
                  </a:cubicBezTo>
                  <a:cubicBezTo>
                    <a:pt x="615791" y="333851"/>
                    <a:pt x="615791" y="335756"/>
                    <a:pt x="615791" y="337661"/>
                  </a:cubicBezTo>
                  <a:cubicBezTo>
                    <a:pt x="614839" y="336709"/>
                    <a:pt x="613886" y="334804"/>
                    <a:pt x="613886" y="333851"/>
                  </a:cubicBezTo>
                  <a:cubicBezTo>
                    <a:pt x="611981" y="330041"/>
                    <a:pt x="609124" y="325279"/>
                    <a:pt x="607219" y="321469"/>
                  </a:cubicBezTo>
                  <a:cubicBezTo>
                    <a:pt x="608171" y="320516"/>
                    <a:pt x="608171" y="319564"/>
                    <a:pt x="608171" y="318611"/>
                  </a:cubicBezTo>
                  <a:close/>
                  <a:moveTo>
                    <a:pt x="606266" y="341471"/>
                  </a:moveTo>
                  <a:cubicBezTo>
                    <a:pt x="609124" y="349091"/>
                    <a:pt x="612934" y="356711"/>
                    <a:pt x="615791" y="364331"/>
                  </a:cubicBezTo>
                  <a:cubicBezTo>
                    <a:pt x="615791" y="364331"/>
                    <a:pt x="615791" y="365284"/>
                    <a:pt x="615791" y="365284"/>
                  </a:cubicBezTo>
                  <a:cubicBezTo>
                    <a:pt x="614839" y="368141"/>
                    <a:pt x="612934" y="371951"/>
                    <a:pt x="611029" y="375761"/>
                  </a:cubicBezTo>
                  <a:cubicBezTo>
                    <a:pt x="610076" y="371951"/>
                    <a:pt x="609124" y="367189"/>
                    <a:pt x="608171" y="363379"/>
                  </a:cubicBezTo>
                  <a:cubicBezTo>
                    <a:pt x="607219" y="358616"/>
                    <a:pt x="606266" y="354806"/>
                    <a:pt x="605314" y="350996"/>
                  </a:cubicBezTo>
                  <a:cubicBezTo>
                    <a:pt x="605314" y="348139"/>
                    <a:pt x="605314" y="344329"/>
                    <a:pt x="606266" y="341471"/>
                  </a:cubicBezTo>
                  <a:close/>
                  <a:moveTo>
                    <a:pt x="606266" y="424339"/>
                  </a:moveTo>
                  <a:cubicBezTo>
                    <a:pt x="607219" y="427196"/>
                    <a:pt x="608171" y="430054"/>
                    <a:pt x="609124" y="433864"/>
                  </a:cubicBezTo>
                  <a:cubicBezTo>
                    <a:pt x="608171" y="434816"/>
                    <a:pt x="608171" y="435769"/>
                    <a:pt x="607219" y="436721"/>
                  </a:cubicBezTo>
                  <a:lnTo>
                    <a:pt x="601504" y="435769"/>
                  </a:lnTo>
                  <a:cubicBezTo>
                    <a:pt x="604361" y="432911"/>
                    <a:pt x="605314" y="428149"/>
                    <a:pt x="606266" y="424339"/>
                  </a:cubicBezTo>
                  <a:close/>
                  <a:moveTo>
                    <a:pt x="599599" y="401479"/>
                  </a:moveTo>
                  <a:cubicBezTo>
                    <a:pt x="599599" y="402431"/>
                    <a:pt x="599599" y="402431"/>
                    <a:pt x="599599" y="401479"/>
                  </a:cubicBezTo>
                  <a:cubicBezTo>
                    <a:pt x="599599" y="402431"/>
                    <a:pt x="599599" y="403384"/>
                    <a:pt x="599599" y="403384"/>
                  </a:cubicBezTo>
                  <a:cubicBezTo>
                    <a:pt x="599599" y="403384"/>
                    <a:pt x="599599" y="402431"/>
                    <a:pt x="599599" y="401479"/>
                  </a:cubicBezTo>
                  <a:close/>
                  <a:moveTo>
                    <a:pt x="587216" y="300514"/>
                  </a:moveTo>
                  <a:cubicBezTo>
                    <a:pt x="588169" y="303371"/>
                    <a:pt x="590074" y="307181"/>
                    <a:pt x="591979" y="310039"/>
                  </a:cubicBezTo>
                  <a:cubicBezTo>
                    <a:pt x="591979" y="311944"/>
                    <a:pt x="591026" y="314801"/>
                    <a:pt x="591026" y="316706"/>
                  </a:cubicBezTo>
                  <a:cubicBezTo>
                    <a:pt x="591026" y="316706"/>
                    <a:pt x="591026" y="316706"/>
                    <a:pt x="591026" y="316706"/>
                  </a:cubicBezTo>
                  <a:cubicBezTo>
                    <a:pt x="591026" y="317659"/>
                    <a:pt x="590074" y="318611"/>
                    <a:pt x="590074" y="319564"/>
                  </a:cubicBezTo>
                  <a:cubicBezTo>
                    <a:pt x="589121" y="316706"/>
                    <a:pt x="588169" y="313849"/>
                    <a:pt x="587216" y="311944"/>
                  </a:cubicBezTo>
                  <a:cubicBezTo>
                    <a:pt x="587216" y="308134"/>
                    <a:pt x="587216" y="303371"/>
                    <a:pt x="586264" y="299561"/>
                  </a:cubicBezTo>
                  <a:cubicBezTo>
                    <a:pt x="586264" y="299561"/>
                    <a:pt x="586264" y="299561"/>
                    <a:pt x="587216" y="300514"/>
                  </a:cubicBezTo>
                  <a:close/>
                  <a:moveTo>
                    <a:pt x="553879" y="257651"/>
                  </a:moveTo>
                  <a:cubicBezTo>
                    <a:pt x="554831" y="249079"/>
                    <a:pt x="554831" y="241459"/>
                    <a:pt x="555784" y="233839"/>
                  </a:cubicBezTo>
                  <a:cubicBezTo>
                    <a:pt x="556736" y="238601"/>
                    <a:pt x="557689" y="243364"/>
                    <a:pt x="558641" y="249079"/>
                  </a:cubicBezTo>
                  <a:cubicBezTo>
                    <a:pt x="557689" y="247174"/>
                    <a:pt x="556736" y="247174"/>
                    <a:pt x="556736" y="247174"/>
                  </a:cubicBezTo>
                  <a:cubicBezTo>
                    <a:pt x="556736" y="247174"/>
                    <a:pt x="557689" y="248126"/>
                    <a:pt x="558641" y="250984"/>
                  </a:cubicBezTo>
                  <a:cubicBezTo>
                    <a:pt x="561499" y="264319"/>
                    <a:pt x="565309" y="280511"/>
                    <a:pt x="570071" y="297656"/>
                  </a:cubicBezTo>
                  <a:cubicBezTo>
                    <a:pt x="570071" y="299561"/>
                    <a:pt x="571024" y="301466"/>
                    <a:pt x="571976" y="303371"/>
                  </a:cubicBezTo>
                  <a:cubicBezTo>
                    <a:pt x="571024" y="306229"/>
                    <a:pt x="570071" y="310039"/>
                    <a:pt x="569119" y="312896"/>
                  </a:cubicBezTo>
                  <a:cubicBezTo>
                    <a:pt x="567214" y="307181"/>
                    <a:pt x="566261" y="301466"/>
                    <a:pt x="564356" y="295751"/>
                  </a:cubicBezTo>
                  <a:cubicBezTo>
                    <a:pt x="560546" y="285274"/>
                    <a:pt x="557689" y="274796"/>
                    <a:pt x="553879" y="266224"/>
                  </a:cubicBezTo>
                  <a:cubicBezTo>
                    <a:pt x="553879" y="263366"/>
                    <a:pt x="553879" y="260509"/>
                    <a:pt x="553879" y="257651"/>
                  </a:cubicBezTo>
                  <a:close/>
                  <a:moveTo>
                    <a:pt x="551974" y="295751"/>
                  </a:moveTo>
                  <a:cubicBezTo>
                    <a:pt x="551974" y="294799"/>
                    <a:pt x="551974" y="294799"/>
                    <a:pt x="551974" y="295751"/>
                  </a:cubicBezTo>
                  <a:cubicBezTo>
                    <a:pt x="551974" y="295751"/>
                    <a:pt x="552926" y="297656"/>
                    <a:pt x="552926" y="298609"/>
                  </a:cubicBezTo>
                  <a:cubicBezTo>
                    <a:pt x="554831" y="304324"/>
                    <a:pt x="555784" y="310991"/>
                    <a:pt x="556736" y="317659"/>
                  </a:cubicBezTo>
                  <a:cubicBezTo>
                    <a:pt x="556736" y="318611"/>
                    <a:pt x="556736" y="319564"/>
                    <a:pt x="557689" y="321469"/>
                  </a:cubicBezTo>
                  <a:cubicBezTo>
                    <a:pt x="557689" y="321469"/>
                    <a:pt x="557689" y="321469"/>
                    <a:pt x="557689" y="322421"/>
                  </a:cubicBezTo>
                  <a:cubicBezTo>
                    <a:pt x="557689" y="323374"/>
                    <a:pt x="557689" y="324326"/>
                    <a:pt x="557689" y="326231"/>
                  </a:cubicBezTo>
                  <a:cubicBezTo>
                    <a:pt x="555784" y="319564"/>
                    <a:pt x="553879" y="312896"/>
                    <a:pt x="552926" y="306229"/>
                  </a:cubicBezTo>
                  <a:cubicBezTo>
                    <a:pt x="551974" y="301466"/>
                    <a:pt x="551974" y="298609"/>
                    <a:pt x="551974" y="295751"/>
                  </a:cubicBezTo>
                  <a:close/>
                  <a:moveTo>
                    <a:pt x="529114" y="290036"/>
                  </a:moveTo>
                  <a:cubicBezTo>
                    <a:pt x="529114" y="290036"/>
                    <a:pt x="529114" y="290989"/>
                    <a:pt x="529114" y="290036"/>
                  </a:cubicBezTo>
                  <a:cubicBezTo>
                    <a:pt x="529114" y="290989"/>
                    <a:pt x="529114" y="290989"/>
                    <a:pt x="529114" y="290036"/>
                  </a:cubicBezTo>
                  <a:cubicBezTo>
                    <a:pt x="529114" y="290989"/>
                    <a:pt x="529114" y="290036"/>
                    <a:pt x="529114" y="290036"/>
                  </a:cubicBezTo>
                  <a:close/>
                  <a:moveTo>
                    <a:pt x="522446" y="336709"/>
                  </a:moveTo>
                  <a:cubicBezTo>
                    <a:pt x="522446" y="333851"/>
                    <a:pt x="523399" y="331946"/>
                    <a:pt x="523399" y="329089"/>
                  </a:cubicBezTo>
                  <a:cubicBezTo>
                    <a:pt x="524351" y="331946"/>
                    <a:pt x="525304" y="333851"/>
                    <a:pt x="526256" y="336709"/>
                  </a:cubicBezTo>
                  <a:cubicBezTo>
                    <a:pt x="528161" y="341471"/>
                    <a:pt x="530066" y="346234"/>
                    <a:pt x="531019" y="350996"/>
                  </a:cubicBezTo>
                  <a:cubicBezTo>
                    <a:pt x="531019" y="358616"/>
                    <a:pt x="531019" y="366236"/>
                    <a:pt x="531971" y="374809"/>
                  </a:cubicBezTo>
                  <a:cubicBezTo>
                    <a:pt x="531971" y="384334"/>
                    <a:pt x="532924" y="393859"/>
                    <a:pt x="533876" y="403384"/>
                  </a:cubicBezTo>
                  <a:cubicBezTo>
                    <a:pt x="530066" y="397669"/>
                    <a:pt x="528161" y="394811"/>
                    <a:pt x="528161" y="394811"/>
                  </a:cubicBezTo>
                  <a:cubicBezTo>
                    <a:pt x="528161" y="394811"/>
                    <a:pt x="530066" y="400526"/>
                    <a:pt x="532924" y="410051"/>
                  </a:cubicBezTo>
                  <a:cubicBezTo>
                    <a:pt x="533876" y="411956"/>
                    <a:pt x="534829" y="414814"/>
                    <a:pt x="534829" y="417671"/>
                  </a:cubicBezTo>
                  <a:cubicBezTo>
                    <a:pt x="534829" y="421481"/>
                    <a:pt x="535781" y="426244"/>
                    <a:pt x="535781" y="430054"/>
                  </a:cubicBezTo>
                  <a:lnTo>
                    <a:pt x="523399" y="428149"/>
                  </a:lnTo>
                  <a:cubicBezTo>
                    <a:pt x="523399" y="428149"/>
                    <a:pt x="522446" y="427196"/>
                    <a:pt x="522446" y="427196"/>
                  </a:cubicBezTo>
                  <a:cubicBezTo>
                    <a:pt x="522446" y="426244"/>
                    <a:pt x="522446" y="424339"/>
                    <a:pt x="522446" y="423386"/>
                  </a:cubicBezTo>
                  <a:cubicBezTo>
                    <a:pt x="525304" y="414814"/>
                    <a:pt x="527209" y="410051"/>
                    <a:pt x="527209" y="410051"/>
                  </a:cubicBezTo>
                  <a:cubicBezTo>
                    <a:pt x="527209" y="410051"/>
                    <a:pt x="525304" y="412909"/>
                    <a:pt x="522446" y="418624"/>
                  </a:cubicBezTo>
                  <a:cubicBezTo>
                    <a:pt x="522446" y="413861"/>
                    <a:pt x="521494" y="409099"/>
                    <a:pt x="521494" y="405289"/>
                  </a:cubicBezTo>
                  <a:cubicBezTo>
                    <a:pt x="520541" y="392906"/>
                    <a:pt x="518636" y="380524"/>
                    <a:pt x="517684" y="369094"/>
                  </a:cubicBezTo>
                  <a:cubicBezTo>
                    <a:pt x="519589" y="356711"/>
                    <a:pt x="520541" y="347186"/>
                    <a:pt x="522446" y="336709"/>
                  </a:cubicBezTo>
                  <a:close/>
                  <a:moveTo>
                    <a:pt x="512921" y="271939"/>
                  </a:moveTo>
                  <a:cubicBezTo>
                    <a:pt x="511969" y="276701"/>
                    <a:pt x="511016" y="281464"/>
                    <a:pt x="509111" y="287179"/>
                  </a:cubicBezTo>
                  <a:cubicBezTo>
                    <a:pt x="509111" y="287179"/>
                    <a:pt x="509111" y="287179"/>
                    <a:pt x="509111" y="288131"/>
                  </a:cubicBezTo>
                  <a:cubicBezTo>
                    <a:pt x="508159" y="284321"/>
                    <a:pt x="508159" y="279559"/>
                    <a:pt x="507206" y="275749"/>
                  </a:cubicBezTo>
                  <a:cubicBezTo>
                    <a:pt x="507206" y="270986"/>
                    <a:pt x="508159" y="267176"/>
                    <a:pt x="508159" y="262414"/>
                  </a:cubicBezTo>
                  <a:lnTo>
                    <a:pt x="509111" y="262414"/>
                  </a:lnTo>
                  <a:cubicBezTo>
                    <a:pt x="511016" y="265271"/>
                    <a:pt x="511969" y="268129"/>
                    <a:pt x="512921" y="271939"/>
                  </a:cubicBezTo>
                  <a:close/>
                  <a:moveTo>
                    <a:pt x="497681" y="207169"/>
                  </a:moveTo>
                  <a:cubicBezTo>
                    <a:pt x="500539" y="217646"/>
                    <a:pt x="503396" y="230981"/>
                    <a:pt x="506254" y="245269"/>
                  </a:cubicBezTo>
                  <a:cubicBezTo>
                    <a:pt x="507206" y="249079"/>
                    <a:pt x="508159" y="252889"/>
                    <a:pt x="509111" y="256699"/>
                  </a:cubicBezTo>
                  <a:cubicBezTo>
                    <a:pt x="508159" y="256699"/>
                    <a:pt x="507206" y="256699"/>
                    <a:pt x="506254" y="256699"/>
                  </a:cubicBezTo>
                  <a:lnTo>
                    <a:pt x="505301" y="256699"/>
                  </a:lnTo>
                  <a:cubicBezTo>
                    <a:pt x="505301" y="256699"/>
                    <a:pt x="505301" y="256699"/>
                    <a:pt x="505301" y="256699"/>
                  </a:cubicBezTo>
                  <a:cubicBezTo>
                    <a:pt x="502444" y="238601"/>
                    <a:pt x="499586" y="220504"/>
                    <a:pt x="497681" y="207169"/>
                  </a:cubicBezTo>
                  <a:cubicBezTo>
                    <a:pt x="496729" y="207169"/>
                    <a:pt x="496729" y="207169"/>
                    <a:pt x="497681" y="207169"/>
                  </a:cubicBezTo>
                  <a:close/>
                  <a:moveTo>
                    <a:pt x="487204" y="419576"/>
                  </a:moveTo>
                  <a:cubicBezTo>
                    <a:pt x="487204" y="420529"/>
                    <a:pt x="486251" y="421481"/>
                    <a:pt x="486251" y="422434"/>
                  </a:cubicBezTo>
                  <a:lnTo>
                    <a:pt x="483394" y="422434"/>
                  </a:lnTo>
                  <a:cubicBezTo>
                    <a:pt x="483394" y="421481"/>
                    <a:pt x="483394" y="419576"/>
                    <a:pt x="483394" y="418624"/>
                  </a:cubicBezTo>
                  <a:cubicBezTo>
                    <a:pt x="483394" y="412909"/>
                    <a:pt x="482441" y="407194"/>
                    <a:pt x="481489" y="401479"/>
                  </a:cubicBezTo>
                  <a:cubicBezTo>
                    <a:pt x="483394" y="407194"/>
                    <a:pt x="485299" y="413861"/>
                    <a:pt x="487204" y="419576"/>
                  </a:cubicBezTo>
                  <a:close/>
                  <a:moveTo>
                    <a:pt x="437674" y="390049"/>
                  </a:moveTo>
                  <a:cubicBezTo>
                    <a:pt x="437674" y="390049"/>
                    <a:pt x="437674" y="390049"/>
                    <a:pt x="437674" y="390049"/>
                  </a:cubicBezTo>
                  <a:cubicBezTo>
                    <a:pt x="437674" y="389096"/>
                    <a:pt x="437674" y="389096"/>
                    <a:pt x="437674" y="388144"/>
                  </a:cubicBezTo>
                  <a:cubicBezTo>
                    <a:pt x="437674" y="388144"/>
                    <a:pt x="437674" y="388144"/>
                    <a:pt x="437674" y="388144"/>
                  </a:cubicBezTo>
                  <a:cubicBezTo>
                    <a:pt x="437674" y="389096"/>
                    <a:pt x="437674" y="390049"/>
                    <a:pt x="437674" y="390049"/>
                  </a:cubicBezTo>
                  <a:cubicBezTo>
                    <a:pt x="437674" y="391001"/>
                    <a:pt x="437674" y="390049"/>
                    <a:pt x="437674" y="390049"/>
                  </a:cubicBezTo>
                  <a:close/>
                  <a:moveTo>
                    <a:pt x="448151" y="362426"/>
                  </a:moveTo>
                  <a:cubicBezTo>
                    <a:pt x="447199" y="360521"/>
                    <a:pt x="446246" y="358616"/>
                    <a:pt x="446246" y="356711"/>
                  </a:cubicBezTo>
                  <a:cubicBezTo>
                    <a:pt x="447199" y="353854"/>
                    <a:pt x="448151" y="350044"/>
                    <a:pt x="449104" y="347186"/>
                  </a:cubicBezTo>
                  <a:cubicBezTo>
                    <a:pt x="448151" y="351949"/>
                    <a:pt x="448151" y="357664"/>
                    <a:pt x="448151" y="362426"/>
                  </a:cubicBezTo>
                  <a:close/>
                  <a:moveTo>
                    <a:pt x="436721" y="227171"/>
                  </a:moveTo>
                  <a:cubicBezTo>
                    <a:pt x="437674" y="233839"/>
                    <a:pt x="439579" y="239554"/>
                    <a:pt x="440531" y="246221"/>
                  </a:cubicBezTo>
                  <a:cubicBezTo>
                    <a:pt x="438626" y="242411"/>
                    <a:pt x="436721" y="238601"/>
                    <a:pt x="434816" y="234791"/>
                  </a:cubicBezTo>
                  <a:cubicBezTo>
                    <a:pt x="435769" y="231934"/>
                    <a:pt x="435769" y="230029"/>
                    <a:pt x="436721" y="227171"/>
                  </a:cubicBezTo>
                  <a:close/>
                  <a:moveTo>
                    <a:pt x="428149" y="280511"/>
                  </a:moveTo>
                  <a:cubicBezTo>
                    <a:pt x="430054" y="270986"/>
                    <a:pt x="431006" y="262414"/>
                    <a:pt x="431959" y="253841"/>
                  </a:cubicBezTo>
                  <a:cubicBezTo>
                    <a:pt x="431959" y="255746"/>
                    <a:pt x="432911" y="256699"/>
                    <a:pt x="432911" y="258604"/>
                  </a:cubicBezTo>
                  <a:cubicBezTo>
                    <a:pt x="434816" y="266224"/>
                    <a:pt x="436721" y="274796"/>
                    <a:pt x="438626" y="284321"/>
                  </a:cubicBezTo>
                  <a:cubicBezTo>
                    <a:pt x="438626" y="286226"/>
                    <a:pt x="439579" y="288131"/>
                    <a:pt x="439579" y="290036"/>
                  </a:cubicBezTo>
                  <a:cubicBezTo>
                    <a:pt x="434816" y="284321"/>
                    <a:pt x="432911" y="281464"/>
                    <a:pt x="432911" y="281464"/>
                  </a:cubicBezTo>
                  <a:cubicBezTo>
                    <a:pt x="432911" y="281464"/>
                    <a:pt x="435769" y="287179"/>
                    <a:pt x="439579" y="295751"/>
                  </a:cubicBezTo>
                  <a:cubicBezTo>
                    <a:pt x="440531" y="296704"/>
                    <a:pt x="440531" y="298609"/>
                    <a:pt x="441484" y="299561"/>
                  </a:cubicBezTo>
                  <a:cubicBezTo>
                    <a:pt x="442436" y="303371"/>
                    <a:pt x="443389" y="308134"/>
                    <a:pt x="443389" y="312896"/>
                  </a:cubicBezTo>
                  <a:cubicBezTo>
                    <a:pt x="444341" y="317659"/>
                    <a:pt x="445294" y="323374"/>
                    <a:pt x="446246" y="328136"/>
                  </a:cubicBezTo>
                  <a:cubicBezTo>
                    <a:pt x="446246" y="330994"/>
                    <a:pt x="447199" y="332899"/>
                    <a:pt x="447199" y="335756"/>
                  </a:cubicBezTo>
                  <a:cubicBezTo>
                    <a:pt x="446246" y="337661"/>
                    <a:pt x="445294" y="339566"/>
                    <a:pt x="445294" y="341471"/>
                  </a:cubicBezTo>
                  <a:cubicBezTo>
                    <a:pt x="444341" y="344329"/>
                    <a:pt x="443389" y="346234"/>
                    <a:pt x="442436" y="349091"/>
                  </a:cubicBezTo>
                  <a:cubicBezTo>
                    <a:pt x="439579" y="342424"/>
                    <a:pt x="437674" y="336709"/>
                    <a:pt x="434816" y="331946"/>
                  </a:cubicBezTo>
                  <a:cubicBezTo>
                    <a:pt x="434816" y="322421"/>
                    <a:pt x="434816" y="317659"/>
                    <a:pt x="434816" y="317659"/>
                  </a:cubicBezTo>
                  <a:cubicBezTo>
                    <a:pt x="434816" y="317659"/>
                    <a:pt x="433864" y="321469"/>
                    <a:pt x="432911" y="328136"/>
                  </a:cubicBezTo>
                  <a:cubicBezTo>
                    <a:pt x="430054" y="319564"/>
                    <a:pt x="426244" y="310991"/>
                    <a:pt x="423386" y="303371"/>
                  </a:cubicBezTo>
                  <a:cubicBezTo>
                    <a:pt x="426244" y="295751"/>
                    <a:pt x="427196" y="288131"/>
                    <a:pt x="428149" y="280511"/>
                  </a:cubicBezTo>
                  <a:close/>
                  <a:moveTo>
                    <a:pt x="418624" y="345281"/>
                  </a:moveTo>
                  <a:cubicBezTo>
                    <a:pt x="419576" y="337661"/>
                    <a:pt x="420529" y="330041"/>
                    <a:pt x="422434" y="322421"/>
                  </a:cubicBezTo>
                  <a:cubicBezTo>
                    <a:pt x="424339" y="328136"/>
                    <a:pt x="425291" y="333851"/>
                    <a:pt x="427196" y="339566"/>
                  </a:cubicBezTo>
                  <a:cubicBezTo>
                    <a:pt x="428149" y="343376"/>
                    <a:pt x="429101" y="347186"/>
                    <a:pt x="430054" y="350996"/>
                  </a:cubicBezTo>
                  <a:cubicBezTo>
                    <a:pt x="429101" y="354806"/>
                    <a:pt x="429101" y="358616"/>
                    <a:pt x="428149" y="362426"/>
                  </a:cubicBezTo>
                  <a:cubicBezTo>
                    <a:pt x="427196" y="360521"/>
                    <a:pt x="426244" y="358616"/>
                    <a:pt x="426244" y="356711"/>
                  </a:cubicBezTo>
                  <a:cubicBezTo>
                    <a:pt x="423386" y="349091"/>
                    <a:pt x="420529" y="344329"/>
                    <a:pt x="420529" y="344329"/>
                  </a:cubicBezTo>
                  <a:cubicBezTo>
                    <a:pt x="420529" y="344329"/>
                    <a:pt x="420529" y="349091"/>
                    <a:pt x="422434" y="357664"/>
                  </a:cubicBezTo>
                  <a:cubicBezTo>
                    <a:pt x="423386" y="361474"/>
                    <a:pt x="423386" y="367189"/>
                    <a:pt x="424339" y="372904"/>
                  </a:cubicBezTo>
                  <a:cubicBezTo>
                    <a:pt x="424339" y="374809"/>
                    <a:pt x="425291" y="375761"/>
                    <a:pt x="425291" y="377666"/>
                  </a:cubicBezTo>
                  <a:cubicBezTo>
                    <a:pt x="425291" y="376714"/>
                    <a:pt x="424339" y="375761"/>
                    <a:pt x="424339" y="375761"/>
                  </a:cubicBezTo>
                  <a:cubicBezTo>
                    <a:pt x="424339" y="375761"/>
                    <a:pt x="424339" y="374809"/>
                    <a:pt x="424339" y="374809"/>
                  </a:cubicBezTo>
                  <a:cubicBezTo>
                    <a:pt x="422434" y="367189"/>
                    <a:pt x="420529" y="359569"/>
                    <a:pt x="418624" y="351949"/>
                  </a:cubicBezTo>
                  <a:cubicBezTo>
                    <a:pt x="417671" y="349091"/>
                    <a:pt x="418624" y="347186"/>
                    <a:pt x="418624" y="345281"/>
                  </a:cubicBezTo>
                  <a:close/>
                  <a:moveTo>
                    <a:pt x="406241" y="261461"/>
                  </a:moveTo>
                  <a:cubicBezTo>
                    <a:pt x="408146" y="267176"/>
                    <a:pt x="410051" y="275749"/>
                    <a:pt x="411956" y="285274"/>
                  </a:cubicBezTo>
                  <a:cubicBezTo>
                    <a:pt x="410051" y="292894"/>
                    <a:pt x="409099" y="301466"/>
                    <a:pt x="407194" y="310039"/>
                  </a:cubicBezTo>
                  <a:cubicBezTo>
                    <a:pt x="406241" y="307181"/>
                    <a:pt x="406241" y="304324"/>
                    <a:pt x="405289" y="302419"/>
                  </a:cubicBezTo>
                  <a:cubicBezTo>
                    <a:pt x="406241" y="288131"/>
                    <a:pt x="406241" y="273844"/>
                    <a:pt x="406241" y="261461"/>
                  </a:cubicBezTo>
                  <a:close/>
                  <a:moveTo>
                    <a:pt x="382429" y="290036"/>
                  </a:moveTo>
                  <a:cubicBezTo>
                    <a:pt x="382429" y="290989"/>
                    <a:pt x="382429" y="292894"/>
                    <a:pt x="381476" y="293846"/>
                  </a:cubicBezTo>
                  <a:cubicBezTo>
                    <a:pt x="381476" y="290989"/>
                    <a:pt x="381476" y="288131"/>
                    <a:pt x="381476" y="285274"/>
                  </a:cubicBezTo>
                  <a:cubicBezTo>
                    <a:pt x="381476" y="287179"/>
                    <a:pt x="382429" y="288131"/>
                    <a:pt x="382429" y="290036"/>
                  </a:cubicBezTo>
                  <a:close/>
                  <a:moveTo>
                    <a:pt x="361474" y="394811"/>
                  </a:moveTo>
                  <a:cubicBezTo>
                    <a:pt x="361474" y="397669"/>
                    <a:pt x="361474" y="401479"/>
                    <a:pt x="361474" y="404336"/>
                  </a:cubicBezTo>
                  <a:cubicBezTo>
                    <a:pt x="361474" y="405289"/>
                    <a:pt x="361474" y="406241"/>
                    <a:pt x="361474" y="407194"/>
                  </a:cubicBezTo>
                  <a:cubicBezTo>
                    <a:pt x="359569" y="399574"/>
                    <a:pt x="357664" y="391001"/>
                    <a:pt x="354806" y="383381"/>
                  </a:cubicBezTo>
                  <a:cubicBezTo>
                    <a:pt x="354806" y="383381"/>
                    <a:pt x="354806" y="383381"/>
                    <a:pt x="354806" y="382429"/>
                  </a:cubicBezTo>
                  <a:cubicBezTo>
                    <a:pt x="353854" y="379571"/>
                    <a:pt x="353854" y="376714"/>
                    <a:pt x="352901" y="373856"/>
                  </a:cubicBezTo>
                  <a:cubicBezTo>
                    <a:pt x="355759" y="381476"/>
                    <a:pt x="358616" y="388144"/>
                    <a:pt x="361474" y="394811"/>
                  </a:cubicBezTo>
                  <a:close/>
                  <a:moveTo>
                    <a:pt x="347186" y="307181"/>
                  </a:moveTo>
                  <a:cubicBezTo>
                    <a:pt x="348139" y="309086"/>
                    <a:pt x="348139" y="310039"/>
                    <a:pt x="349091" y="311944"/>
                  </a:cubicBezTo>
                  <a:cubicBezTo>
                    <a:pt x="348139" y="310991"/>
                    <a:pt x="348139" y="310039"/>
                    <a:pt x="347186" y="309086"/>
                  </a:cubicBezTo>
                  <a:cubicBezTo>
                    <a:pt x="346234" y="309086"/>
                    <a:pt x="346234" y="308134"/>
                    <a:pt x="347186" y="307181"/>
                  </a:cubicBezTo>
                  <a:close/>
                  <a:moveTo>
                    <a:pt x="347186" y="429101"/>
                  </a:moveTo>
                  <a:cubicBezTo>
                    <a:pt x="347186" y="430054"/>
                    <a:pt x="348139" y="431959"/>
                    <a:pt x="348139" y="432911"/>
                  </a:cubicBezTo>
                  <a:lnTo>
                    <a:pt x="346234" y="432911"/>
                  </a:lnTo>
                  <a:cubicBezTo>
                    <a:pt x="346234" y="431006"/>
                    <a:pt x="346234" y="430054"/>
                    <a:pt x="347186" y="429101"/>
                  </a:cubicBezTo>
                  <a:close/>
                  <a:moveTo>
                    <a:pt x="310991" y="439579"/>
                  </a:moveTo>
                  <a:cubicBezTo>
                    <a:pt x="310991" y="434816"/>
                    <a:pt x="310991" y="429101"/>
                    <a:pt x="311944" y="424339"/>
                  </a:cubicBezTo>
                  <a:cubicBezTo>
                    <a:pt x="313849" y="429101"/>
                    <a:pt x="315754" y="433864"/>
                    <a:pt x="317659" y="438626"/>
                  </a:cubicBezTo>
                  <a:lnTo>
                    <a:pt x="310991" y="439579"/>
                  </a:lnTo>
                  <a:close/>
                  <a:moveTo>
                    <a:pt x="302419" y="230981"/>
                  </a:moveTo>
                  <a:cubicBezTo>
                    <a:pt x="303371" y="232886"/>
                    <a:pt x="303371" y="235744"/>
                    <a:pt x="304324" y="237649"/>
                  </a:cubicBezTo>
                  <a:cubicBezTo>
                    <a:pt x="305276" y="242411"/>
                    <a:pt x="306229" y="247174"/>
                    <a:pt x="307181" y="252889"/>
                  </a:cubicBezTo>
                  <a:cubicBezTo>
                    <a:pt x="303371" y="247174"/>
                    <a:pt x="300514" y="244316"/>
                    <a:pt x="300514" y="244316"/>
                  </a:cubicBezTo>
                  <a:cubicBezTo>
                    <a:pt x="300514" y="238601"/>
                    <a:pt x="301466" y="234791"/>
                    <a:pt x="302419" y="230981"/>
                  </a:cubicBezTo>
                  <a:close/>
                  <a:moveTo>
                    <a:pt x="295751" y="269081"/>
                  </a:moveTo>
                  <a:cubicBezTo>
                    <a:pt x="296704" y="264319"/>
                    <a:pt x="297656" y="262414"/>
                    <a:pt x="297656" y="262414"/>
                  </a:cubicBezTo>
                  <a:cubicBezTo>
                    <a:pt x="297656" y="262414"/>
                    <a:pt x="296704" y="263366"/>
                    <a:pt x="295751" y="265271"/>
                  </a:cubicBezTo>
                  <a:cubicBezTo>
                    <a:pt x="296704" y="260509"/>
                    <a:pt x="296704" y="256699"/>
                    <a:pt x="297656" y="251936"/>
                  </a:cubicBezTo>
                  <a:cubicBezTo>
                    <a:pt x="298609" y="249079"/>
                    <a:pt x="298609" y="246221"/>
                    <a:pt x="299561" y="243364"/>
                  </a:cubicBezTo>
                  <a:cubicBezTo>
                    <a:pt x="299561" y="244316"/>
                    <a:pt x="300514" y="245269"/>
                    <a:pt x="301466" y="247174"/>
                  </a:cubicBezTo>
                  <a:cubicBezTo>
                    <a:pt x="304324" y="254794"/>
                    <a:pt x="307181" y="262414"/>
                    <a:pt x="310039" y="270986"/>
                  </a:cubicBezTo>
                  <a:cubicBezTo>
                    <a:pt x="312896" y="285274"/>
                    <a:pt x="315754" y="298609"/>
                    <a:pt x="319564" y="312896"/>
                  </a:cubicBezTo>
                  <a:cubicBezTo>
                    <a:pt x="322421" y="328136"/>
                    <a:pt x="326231" y="343376"/>
                    <a:pt x="330041" y="358616"/>
                  </a:cubicBezTo>
                  <a:cubicBezTo>
                    <a:pt x="330041" y="359569"/>
                    <a:pt x="330041" y="360521"/>
                    <a:pt x="330041" y="362426"/>
                  </a:cubicBezTo>
                  <a:cubicBezTo>
                    <a:pt x="329089" y="375761"/>
                    <a:pt x="328136" y="390049"/>
                    <a:pt x="327184" y="404336"/>
                  </a:cubicBezTo>
                  <a:cubicBezTo>
                    <a:pt x="327184" y="404336"/>
                    <a:pt x="327184" y="404336"/>
                    <a:pt x="327184" y="404336"/>
                  </a:cubicBezTo>
                  <a:cubicBezTo>
                    <a:pt x="325279" y="400526"/>
                    <a:pt x="323374" y="396716"/>
                    <a:pt x="321469" y="392906"/>
                  </a:cubicBezTo>
                  <a:cubicBezTo>
                    <a:pt x="317659" y="382429"/>
                    <a:pt x="313849" y="371951"/>
                    <a:pt x="310991" y="362426"/>
                  </a:cubicBezTo>
                  <a:cubicBezTo>
                    <a:pt x="306229" y="347186"/>
                    <a:pt x="301466" y="332899"/>
                    <a:pt x="296704" y="318611"/>
                  </a:cubicBezTo>
                  <a:cubicBezTo>
                    <a:pt x="294799" y="312896"/>
                    <a:pt x="293846" y="308134"/>
                    <a:pt x="291941" y="302419"/>
                  </a:cubicBezTo>
                  <a:cubicBezTo>
                    <a:pt x="292894" y="290989"/>
                    <a:pt x="294799" y="279559"/>
                    <a:pt x="295751" y="269081"/>
                  </a:cubicBezTo>
                  <a:close/>
                  <a:moveTo>
                    <a:pt x="283369" y="378619"/>
                  </a:moveTo>
                  <a:cubicBezTo>
                    <a:pt x="283369" y="373856"/>
                    <a:pt x="284321" y="369094"/>
                    <a:pt x="284321" y="365284"/>
                  </a:cubicBezTo>
                  <a:cubicBezTo>
                    <a:pt x="284321" y="364331"/>
                    <a:pt x="284321" y="363379"/>
                    <a:pt x="285274" y="363379"/>
                  </a:cubicBezTo>
                  <a:cubicBezTo>
                    <a:pt x="289084" y="370999"/>
                    <a:pt x="291941" y="378619"/>
                    <a:pt x="295751" y="387191"/>
                  </a:cubicBezTo>
                  <a:cubicBezTo>
                    <a:pt x="297656" y="391954"/>
                    <a:pt x="300514" y="395764"/>
                    <a:pt x="302419" y="400526"/>
                  </a:cubicBezTo>
                  <a:cubicBezTo>
                    <a:pt x="302419" y="401479"/>
                    <a:pt x="303371" y="403384"/>
                    <a:pt x="303371" y="404336"/>
                  </a:cubicBezTo>
                  <a:cubicBezTo>
                    <a:pt x="302419" y="407194"/>
                    <a:pt x="302419" y="410051"/>
                    <a:pt x="301466" y="412909"/>
                  </a:cubicBezTo>
                  <a:cubicBezTo>
                    <a:pt x="299561" y="422434"/>
                    <a:pt x="297656" y="432911"/>
                    <a:pt x="295751" y="442436"/>
                  </a:cubicBezTo>
                  <a:lnTo>
                    <a:pt x="283369" y="444341"/>
                  </a:lnTo>
                  <a:cubicBezTo>
                    <a:pt x="282416" y="441484"/>
                    <a:pt x="282416" y="438626"/>
                    <a:pt x="281464" y="435769"/>
                  </a:cubicBezTo>
                  <a:cubicBezTo>
                    <a:pt x="281464" y="425291"/>
                    <a:pt x="281464" y="415766"/>
                    <a:pt x="281464" y="407194"/>
                  </a:cubicBezTo>
                  <a:cubicBezTo>
                    <a:pt x="281464" y="397669"/>
                    <a:pt x="282416" y="388144"/>
                    <a:pt x="283369" y="378619"/>
                  </a:cubicBezTo>
                  <a:close/>
                  <a:moveTo>
                    <a:pt x="237649" y="415766"/>
                  </a:moveTo>
                  <a:cubicBezTo>
                    <a:pt x="234791" y="409099"/>
                    <a:pt x="230981" y="402431"/>
                    <a:pt x="228124" y="395764"/>
                  </a:cubicBezTo>
                  <a:cubicBezTo>
                    <a:pt x="228124" y="391954"/>
                    <a:pt x="229076" y="387191"/>
                    <a:pt x="229076" y="383381"/>
                  </a:cubicBezTo>
                  <a:cubicBezTo>
                    <a:pt x="232886" y="391001"/>
                    <a:pt x="235744" y="398621"/>
                    <a:pt x="239554" y="406241"/>
                  </a:cubicBezTo>
                  <a:cubicBezTo>
                    <a:pt x="239554" y="410051"/>
                    <a:pt x="238601" y="412909"/>
                    <a:pt x="237649" y="415766"/>
                  </a:cubicBezTo>
                  <a:close/>
                  <a:moveTo>
                    <a:pt x="247174" y="431006"/>
                  </a:moveTo>
                  <a:cubicBezTo>
                    <a:pt x="247174" y="429101"/>
                    <a:pt x="247174" y="427196"/>
                    <a:pt x="248126" y="425291"/>
                  </a:cubicBezTo>
                  <a:cubicBezTo>
                    <a:pt x="248126" y="425291"/>
                    <a:pt x="248126" y="425291"/>
                    <a:pt x="248126" y="425291"/>
                  </a:cubicBezTo>
                  <a:cubicBezTo>
                    <a:pt x="248126" y="427196"/>
                    <a:pt x="247174" y="429101"/>
                    <a:pt x="247174" y="431006"/>
                  </a:cubicBezTo>
                  <a:close/>
                  <a:moveTo>
                    <a:pt x="264319" y="204311"/>
                  </a:moveTo>
                  <a:cubicBezTo>
                    <a:pt x="267176" y="195739"/>
                    <a:pt x="269081" y="189071"/>
                    <a:pt x="270986" y="185261"/>
                  </a:cubicBezTo>
                  <a:cubicBezTo>
                    <a:pt x="269081" y="194786"/>
                    <a:pt x="268129" y="204311"/>
                    <a:pt x="267176" y="214789"/>
                  </a:cubicBezTo>
                  <a:cubicBezTo>
                    <a:pt x="267176" y="212884"/>
                    <a:pt x="266224" y="211931"/>
                    <a:pt x="266224" y="210026"/>
                  </a:cubicBezTo>
                  <a:cubicBezTo>
                    <a:pt x="264319" y="207169"/>
                    <a:pt x="264319" y="206216"/>
                    <a:pt x="264319" y="204311"/>
                  </a:cubicBezTo>
                  <a:cubicBezTo>
                    <a:pt x="264319" y="204311"/>
                    <a:pt x="264319" y="204311"/>
                    <a:pt x="264319" y="204311"/>
                  </a:cubicBezTo>
                  <a:close/>
                  <a:moveTo>
                    <a:pt x="254794" y="235744"/>
                  </a:moveTo>
                  <a:cubicBezTo>
                    <a:pt x="256699" y="230029"/>
                    <a:pt x="257651" y="225266"/>
                    <a:pt x="258604" y="220504"/>
                  </a:cubicBezTo>
                  <a:cubicBezTo>
                    <a:pt x="259556" y="227171"/>
                    <a:pt x="260509" y="234791"/>
                    <a:pt x="261461" y="242411"/>
                  </a:cubicBezTo>
                  <a:cubicBezTo>
                    <a:pt x="261461" y="243364"/>
                    <a:pt x="261461" y="244316"/>
                    <a:pt x="262414" y="245269"/>
                  </a:cubicBezTo>
                  <a:cubicBezTo>
                    <a:pt x="261461" y="253841"/>
                    <a:pt x="260509" y="261461"/>
                    <a:pt x="260509" y="270034"/>
                  </a:cubicBezTo>
                  <a:cubicBezTo>
                    <a:pt x="259556" y="268129"/>
                    <a:pt x="258604" y="266224"/>
                    <a:pt x="257651" y="264319"/>
                  </a:cubicBezTo>
                  <a:cubicBezTo>
                    <a:pt x="254794" y="258604"/>
                    <a:pt x="252889" y="253841"/>
                    <a:pt x="250984" y="249079"/>
                  </a:cubicBezTo>
                  <a:cubicBezTo>
                    <a:pt x="252889" y="245269"/>
                    <a:pt x="253841" y="239554"/>
                    <a:pt x="254794" y="235744"/>
                  </a:cubicBezTo>
                  <a:close/>
                  <a:moveTo>
                    <a:pt x="245269" y="276701"/>
                  </a:moveTo>
                  <a:cubicBezTo>
                    <a:pt x="246221" y="270986"/>
                    <a:pt x="248126" y="265271"/>
                    <a:pt x="249079" y="260509"/>
                  </a:cubicBezTo>
                  <a:cubicBezTo>
                    <a:pt x="250031" y="262414"/>
                    <a:pt x="250031" y="265271"/>
                    <a:pt x="250984" y="268129"/>
                  </a:cubicBezTo>
                  <a:cubicBezTo>
                    <a:pt x="252889" y="275749"/>
                    <a:pt x="255746" y="284321"/>
                    <a:pt x="258604" y="292894"/>
                  </a:cubicBezTo>
                  <a:cubicBezTo>
                    <a:pt x="258604" y="293846"/>
                    <a:pt x="259556" y="294799"/>
                    <a:pt x="259556" y="294799"/>
                  </a:cubicBezTo>
                  <a:cubicBezTo>
                    <a:pt x="259556" y="295751"/>
                    <a:pt x="259556" y="296704"/>
                    <a:pt x="259556" y="297656"/>
                  </a:cubicBezTo>
                  <a:cubicBezTo>
                    <a:pt x="258604" y="310039"/>
                    <a:pt x="258604" y="321469"/>
                    <a:pt x="257651" y="333851"/>
                  </a:cubicBezTo>
                  <a:cubicBezTo>
                    <a:pt x="255746" y="325279"/>
                    <a:pt x="253841" y="317659"/>
                    <a:pt x="250984" y="309086"/>
                  </a:cubicBezTo>
                  <a:cubicBezTo>
                    <a:pt x="252889" y="304324"/>
                    <a:pt x="253841" y="301466"/>
                    <a:pt x="253841" y="301466"/>
                  </a:cubicBezTo>
                  <a:cubicBezTo>
                    <a:pt x="253841" y="301466"/>
                    <a:pt x="252889" y="303371"/>
                    <a:pt x="250984" y="307181"/>
                  </a:cubicBezTo>
                  <a:cubicBezTo>
                    <a:pt x="249079" y="299561"/>
                    <a:pt x="247174" y="291941"/>
                    <a:pt x="244316" y="284321"/>
                  </a:cubicBezTo>
                  <a:cubicBezTo>
                    <a:pt x="244316" y="281464"/>
                    <a:pt x="245269" y="279559"/>
                    <a:pt x="245269" y="276701"/>
                  </a:cubicBezTo>
                  <a:close/>
                  <a:moveTo>
                    <a:pt x="236696" y="325279"/>
                  </a:moveTo>
                  <a:cubicBezTo>
                    <a:pt x="236696" y="324326"/>
                    <a:pt x="236696" y="323374"/>
                    <a:pt x="237649" y="322421"/>
                  </a:cubicBezTo>
                  <a:cubicBezTo>
                    <a:pt x="237649" y="324326"/>
                    <a:pt x="238601" y="327184"/>
                    <a:pt x="238601" y="329089"/>
                  </a:cubicBezTo>
                  <a:cubicBezTo>
                    <a:pt x="237649" y="330994"/>
                    <a:pt x="236696" y="332899"/>
                    <a:pt x="235744" y="335756"/>
                  </a:cubicBezTo>
                  <a:cubicBezTo>
                    <a:pt x="235744" y="332899"/>
                    <a:pt x="235744" y="329089"/>
                    <a:pt x="236696" y="325279"/>
                  </a:cubicBezTo>
                  <a:close/>
                  <a:moveTo>
                    <a:pt x="234791" y="353854"/>
                  </a:moveTo>
                  <a:cubicBezTo>
                    <a:pt x="236696" y="348139"/>
                    <a:pt x="238601" y="342424"/>
                    <a:pt x="240506" y="337661"/>
                  </a:cubicBezTo>
                  <a:cubicBezTo>
                    <a:pt x="240506" y="339566"/>
                    <a:pt x="241459" y="340519"/>
                    <a:pt x="241459" y="342424"/>
                  </a:cubicBezTo>
                  <a:cubicBezTo>
                    <a:pt x="243364" y="352901"/>
                    <a:pt x="246221" y="362426"/>
                    <a:pt x="248126" y="372904"/>
                  </a:cubicBezTo>
                  <a:cubicBezTo>
                    <a:pt x="248126" y="374809"/>
                    <a:pt x="247174" y="376714"/>
                    <a:pt x="247174" y="378619"/>
                  </a:cubicBezTo>
                  <a:cubicBezTo>
                    <a:pt x="245269" y="375761"/>
                    <a:pt x="243364" y="371951"/>
                    <a:pt x="242411" y="369094"/>
                  </a:cubicBezTo>
                  <a:cubicBezTo>
                    <a:pt x="239554" y="364331"/>
                    <a:pt x="236696" y="359569"/>
                    <a:pt x="234791" y="353854"/>
                  </a:cubicBezTo>
                  <a:cubicBezTo>
                    <a:pt x="234791" y="354806"/>
                    <a:pt x="234791" y="353854"/>
                    <a:pt x="234791" y="353854"/>
                  </a:cubicBezTo>
                  <a:close/>
                  <a:moveTo>
                    <a:pt x="222409" y="297656"/>
                  </a:moveTo>
                  <a:cubicBezTo>
                    <a:pt x="224314" y="290036"/>
                    <a:pt x="226219" y="283369"/>
                    <a:pt x="227171" y="278606"/>
                  </a:cubicBezTo>
                  <a:cubicBezTo>
                    <a:pt x="227171" y="280511"/>
                    <a:pt x="228124" y="282416"/>
                    <a:pt x="228124" y="284321"/>
                  </a:cubicBezTo>
                  <a:cubicBezTo>
                    <a:pt x="229076" y="286226"/>
                    <a:pt x="229076" y="288131"/>
                    <a:pt x="230029" y="290989"/>
                  </a:cubicBezTo>
                  <a:cubicBezTo>
                    <a:pt x="227171" y="301466"/>
                    <a:pt x="225266" y="312896"/>
                    <a:pt x="222409" y="324326"/>
                  </a:cubicBezTo>
                  <a:cubicBezTo>
                    <a:pt x="222409" y="326231"/>
                    <a:pt x="221456" y="328136"/>
                    <a:pt x="221456" y="330041"/>
                  </a:cubicBezTo>
                  <a:cubicBezTo>
                    <a:pt x="221456" y="330041"/>
                    <a:pt x="221456" y="329089"/>
                    <a:pt x="220504" y="329089"/>
                  </a:cubicBezTo>
                  <a:cubicBezTo>
                    <a:pt x="219551" y="323374"/>
                    <a:pt x="219551" y="317659"/>
                    <a:pt x="218599" y="312896"/>
                  </a:cubicBezTo>
                  <a:cubicBezTo>
                    <a:pt x="220504" y="306229"/>
                    <a:pt x="221456" y="301466"/>
                    <a:pt x="222409" y="297656"/>
                  </a:cubicBezTo>
                  <a:close/>
                  <a:moveTo>
                    <a:pt x="169069" y="411956"/>
                  </a:moveTo>
                  <a:cubicBezTo>
                    <a:pt x="169069" y="411956"/>
                    <a:pt x="169069" y="412909"/>
                    <a:pt x="169069" y="412909"/>
                  </a:cubicBezTo>
                  <a:cubicBezTo>
                    <a:pt x="168116" y="407194"/>
                    <a:pt x="167164" y="401479"/>
                    <a:pt x="165259" y="396716"/>
                  </a:cubicBezTo>
                  <a:cubicBezTo>
                    <a:pt x="165259" y="389096"/>
                    <a:pt x="164306" y="382429"/>
                    <a:pt x="164306" y="375761"/>
                  </a:cubicBezTo>
                  <a:cubicBezTo>
                    <a:pt x="163354" y="365284"/>
                    <a:pt x="162401" y="354806"/>
                    <a:pt x="161449" y="345281"/>
                  </a:cubicBezTo>
                  <a:cubicBezTo>
                    <a:pt x="160496" y="336709"/>
                    <a:pt x="159544" y="329089"/>
                    <a:pt x="158591" y="321469"/>
                  </a:cubicBezTo>
                  <a:cubicBezTo>
                    <a:pt x="158591" y="322421"/>
                    <a:pt x="159544" y="322421"/>
                    <a:pt x="159544" y="323374"/>
                  </a:cubicBezTo>
                  <a:cubicBezTo>
                    <a:pt x="160496" y="325279"/>
                    <a:pt x="161449" y="326231"/>
                    <a:pt x="162401" y="328136"/>
                  </a:cubicBezTo>
                  <a:cubicBezTo>
                    <a:pt x="163354" y="342424"/>
                    <a:pt x="165259" y="359569"/>
                    <a:pt x="167164" y="376714"/>
                  </a:cubicBezTo>
                  <a:cubicBezTo>
                    <a:pt x="168116" y="385286"/>
                    <a:pt x="169069" y="393859"/>
                    <a:pt x="170021" y="402431"/>
                  </a:cubicBezTo>
                  <a:cubicBezTo>
                    <a:pt x="170021" y="405289"/>
                    <a:pt x="169069" y="408146"/>
                    <a:pt x="169069" y="411956"/>
                  </a:cubicBezTo>
                  <a:close/>
                  <a:moveTo>
                    <a:pt x="209074" y="350044"/>
                  </a:moveTo>
                  <a:cubicBezTo>
                    <a:pt x="209074" y="352901"/>
                    <a:pt x="209074" y="356711"/>
                    <a:pt x="209074" y="359569"/>
                  </a:cubicBezTo>
                  <a:cubicBezTo>
                    <a:pt x="208121" y="358616"/>
                    <a:pt x="208121" y="357664"/>
                    <a:pt x="207169" y="356711"/>
                  </a:cubicBezTo>
                  <a:cubicBezTo>
                    <a:pt x="208121" y="354806"/>
                    <a:pt x="209074" y="351949"/>
                    <a:pt x="209074" y="350044"/>
                  </a:cubicBezTo>
                  <a:close/>
                  <a:moveTo>
                    <a:pt x="170974" y="259556"/>
                  </a:moveTo>
                  <a:cubicBezTo>
                    <a:pt x="173831" y="264319"/>
                    <a:pt x="175736" y="270034"/>
                    <a:pt x="178594" y="274796"/>
                  </a:cubicBezTo>
                  <a:cubicBezTo>
                    <a:pt x="181451" y="280511"/>
                    <a:pt x="184309" y="286226"/>
                    <a:pt x="187166" y="291941"/>
                  </a:cubicBezTo>
                  <a:cubicBezTo>
                    <a:pt x="192881" y="304324"/>
                    <a:pt x="198596" y="316706"/>
                    <a:pt x="205264" y="330041"/>
                  </a:cubicBezTo>
                  <a:cubicBezTo>
                    <a:pt x="203359" y="333851"/>
                    <a:pt x="202406" y="338614"/>
                    <a:pt x="200501" y="343376"/>
                  </a:cubicBezTo>
                  <a:cubicBezTo>
                    <a:pt x="200501" y="343376"/>
                    <a:pt x="200501" y="342424"/>
                    <a:pt x="199549" y="342424"/>
                  </a:cubicBezTo>
                  <a:cubicBezTo>
                    <a:pt x="193834" y="330994"/>
                    <a:pt x="187166" y="320516"/>
                    <a:pt x="180499" y="310039"/>
                  </a:cubicBezTo>
                  <a:cubicBezTo>
                    <a:pt x="178594" y="301466"/>
                    <a:pt x="176689" y="296704"/>
                    <a:pt x="176689" y="296704"/>
                  </a:cubicBezTo>
                  <a:cubicBezTo>
                    <a:pt x="176689" y="296704"/>
                    <a:pt x="176689" y="299561"/>
                    <a:pt x="176689" y="305276"/>
                  </a:cubicBezTo>
                  <a:cubicBezTo>
                    <a:pt x="175736" y="303371"/>
                    <a:pt x="174784" y="301466"/>
                    <a:pt x="172879" y="299561"/>
                  </a:cubicBezTo>
                  <a:cubicBezTo>
                    <a:pt x="172879" y="299561"/>
                    <a:pt x="171926" y="298609"/>
                    <a:pt x="171926" y="298609"/>
                  </a:cubicBezTo>
                  <a:cubicBezTo>
                    <a:pt x="170974" y="291941"/>
                    <a:pt x="169069" y="285274"/>
                    <a:pt x="168116" y="279559"/>
                  </a:cubicBezTo>
                  <a:cubicBezTo>
                    <a:pt x="164306" y="262414"/>
                    <a:pt x="161449" y="247174"/>
                    <a:pt x="158591" y="235744"/>
                  </a:cubicBezTo>
                  <a:cubicBezTo>
                    <a:pt x="163354" y="243364"/>
                    <a:pt x="167164" y="250984"/>
                    <a:pt x="170974" y="259556"/>
                  </a:cubicBezTo>
                  <a:close/>
                  <a:moveTo>
                    <a:pt x="161449" y="307181"/>
                  </a:moveTo>
                  <a:cubicBezTo>
                    <a:pt x="159544" y="305276"/>
                    <a:pt x="157639" y="303371"/>
                    <a:pt x="156686" y="301466"/>
                  </a:cubicBezTo>
                  <a:cubicBezTo>
                    <a:pt x="156686" y="300514"/>
                    <a:pt x="156686" y="298609"/>
                    <a:pt x="155734" y="297656"/>
                  </a:cubicBezTo>
                  <a:cubicBezTo>
                    <a:pt x="156686" y="300514"/>
                    <a:pt x="158591" y="304324"/>
                    <a:pt x="161449" y="307181"/>
                  </a:cubicBezTo>
                  <a:close/>
                  <a:moveTo>
                    <a:pt x="130969" y="280511"/>
                  </a:moveTo>
                  <a:cubicBezTo>
                    <a:pt x="131921" y="281464"/>
                    <a:pt x="132874" y="282416"/>
                    <a:pt x="133826" y="284321"/>
                  </a:cubicBezTo>
                  <a:cubicBezTo>
                    <a:pt x="137636" y="289084"/>
                    <a:pt x="141446" y="294799"/>
                    <a:pt x="145256" y="301466"/>
                  </a:cubicBezTo>
                  <a:cubicBezTo>
                    <a:pt x="147161" y="304324"/>
                    <a:pt x="149066" y="307181"/>
                    <a:pt x="150971" y="310039"/>
                  </a:cubicBezTo>
                  <a:cubicBezTo>
                    <a:pt x="150971" y="318611"/>
                    <a:pt x="150019" y="329089"/>
                    <a:pt x="150019" y="341471"/>
                  </a:cubicBezTo>
                  <a:cubicBezTo>
                    <a:pt x="150019" y="341471"/>
                    <a:pt x="150019" y="340519"/>
                    <a:pt x="149066" y="339566"/>
                  </a:cubicBezTo>
                  <a:cubicBezTo>
                    <a:pt x="148114" y="335756"/>
                    <a:pt x="146209" y="331946"/>
                    <a:pt x="145256" y="328136"/>
                  </a:cubicBezTo>
                  <a:cubicBezTo>
                    <a:pt x="144304" y="324326"/>
                    <a:pt x="142399" y="321469"/>
                    <a:pt x="140494" y="317659"/>
                  </a:cubicBezTo>
                  <a:cubicBezTo>
                    <a:pt x="137636" y="310991"/>
                    <a:pt x="134779" y="306229"/>
                    <a:pt x="132874" y="301466"/>
                  </a:cubicBezTo>
                  <a:cubicBezTo>
                    <a:pt x="130969" y="296704"/>
                    <a:pt x="129064" y="292894"/>
                    <a:pt x="127159" y="290989"/>
                  </a:cubicBezTo>
                  <a:cubicBezTo>
                    <a:pt x="129064" y="287179"/>
                    <a:pt x="130016" y="283369"/>
                    <a:pt x="130969" y="280511"/>
                  </a:cubicBezTo>
                  <a:close/>
                  <a:moveTo>
                    <a:pt x="121444" y="318611"/>
                  </a:moveTo>
                  <a:cubicBezTo>
                    <a:pt x="123349" y="309086"/>
                    <a:pt x="124301" y="301466"/>
                    <a:pt x="127159" y="294799"/>
                  </a:cubicBezTo>
                  <a:cubicBezTo>
                    <a:pt x="127159" y="294799"/>
                    <a:pt x="127159" y="294799"/>
                    <a:pt x="127159" y="293846"/>
                  </a:cubicBezTo>
                  <a:cubicBezTo>
                    <a:pt x="128111" y="296704"/>
                    <a:pt x="128111" y="299561"/>
                    <a:pt x="129064" y="303371"/>
                  </a:cubicBezTo>
                  <a:cubicBezTo>
                    <a:pt x="130016" y="308134"/>
                    <a:pt x="131921" y="313849"/>
                    <a:pt x="133826" y="320516"/>
                  </a:cubicBezTo>
                  <a:cubicBezTo>
                    <a:pt x="135731" y="327184"/>
                    <a:pt x="137636" y="334804"/>
                    <a:pt x="138589" y="342424"/>
                  </a:cubicBezTo>
                  <a:cubicBezTo>
                    <a:pt x="140494" y="350996"/>
                    <a:pt x="141446" y="359569"/>
                    <a:pt x="143351" y="369094"/>
                  </a:cubicBezTo>
                  <a:cubicBezTo>
                    <a:pt x="145256" y="378619"/>
                    <a:pt x="146209" y="388144"/>
                    <a:pt x="148114" y="398621"/>
                  </a:cubicBezTo>
                  <a:cubicBezTo>
                    <a:pt x="148114" y="399574"/>
                    <a:pt x="148114" y="401479"/>
                    <a:pt x="149066" y="403384"/>
                  </a:cubicBezTo>
                  <a:cubicBezTo>
                    <a:pt x="149066" y="406241"/>
                    <a:pt x="149066" y="408146"/>
                    <a:pt x="149066" y="411004"/>
                  </a:cubicBezTo>
                  <a:cubicBezTo>
                    <a:pt x="149066" y="412909"/>
                    <a:pt x="149066" y="414814"/>
                    <a:pt x="149066" y="416719"/>
                  </a:cubicBezTo>
                  <a:cubicBezTo>
                    <a:pt x="145256" y="407194"/>
                    <a:pt x="142399" y="397669"/>
                    <a:pt x="138589" y="388144"/>
                  </a:cubicBezTo>
                  <a:cubicBezTo>
                    <a:pt x="135731" y="379571"/>
                    <a:pt x="132874" y="371951"/>
                    <a:pt x="129064" y="363379"/>
                  </a:cubicBezTo>
                  <a:cubicBezTo>
                    <a:pt x="130969" y="360521"/>
                    <a:pt x="131921" y="358616"/>
                    <a:pt x="131921" y="358616"/>
                  </a:cubicBezTo>
                  <a:cubicBezTo>
                    <a:pt x="131921" y="358616"/>
                    <a:pt x="130969" y="359569"/>
                    <a:pt x="129064" y="361474"/>
                  </a:cubicBezTo>
                  <a:cubicBezTo>
                    <a:pt x="127159" y="357664"/>
                    <a:pt x="126206" y="353854"/>
                    <a:pt x="124301" y="350044"/>
                  </a:cubicBezTo>
                  <a:cubicBezTo>
                    <a:pt x="124301" y="348139"/>
                    <a:pt x="125254" y="346234"/>
                    <a:pt x="125254" y="344329"/>
                  </a:cubicBezTo>
                  <a:cubicBezTo>
                    <a:pt x="128111" y="333851"/>
                    <a:pt x="129064" y="328136"/>
                    <a:pt x="129064" y="328136"/>
                  </a:cubicBezTo>
                  <a:cubicBezTo>
                    <a:pt x="129064" y="328136"/>
                    <a:pt x="126206" y="333851"/>
                    <a:pt x="121444" y="343376"/>
                  </a:cubicBezTo>
                  <a:cubicBezTo>
                    <a:pt x="121444" y="343376"/>
                    <a:pt x="121444" y="343376"/>
                    <a:pt x="121444" y="343376"/>
                  </a:cubicBezTo>
                  <a:cubicBezTo>
                    <a:pt x="121444" y="342424"/>
                    <a:pt x="121444" y="342424"/>
                    <a:pt x="120491" y="341471"/>
                  </a:cubicBezTo>
                  <a:cubicBezTo>
                    <a:pt x="119539" y="339566"/>
                    <a:pt x="118586" y="337661"/>
                    <a:pt x="117634" y="334804"/>
                  </a:cubicBezTo>
                  <a:cubicBezTo>
                    <a:pt x="119539" y="329089"/>
                    <a:pt x="120491" y="323374"/>
                    <a:pt x="121444" y="318611"/>
                  </a:cubicBezTo>
                  <a:close/>
                  <a:moveTo>
                    <a:pt x="116681" y="393859"/>
                  </a:moveTo>
                  <a:cubicBezTo>
                    <a:pt x="120491" y="402431"/>
                    <a:pt x="123349" y="411004"/>
                    <a:pt x="127159" y="419576"/>
                  </a:cubicBezTo>
                  <a:lnTo>
                    <a:pt x="113824" y="414814"/>
                  </a:lnTo>
                  <a:cubicBezTo>
                    <a:pt x="115729" y="408146"/>
                    <a:pt x="115729" y="400526"/>
                    <a:pt x="116681" y="393859"/>
                  </a:cubicBezTo>
                  <a:close/>
                  <a:moveTo>
                    <a:pt x="91916" y="341471"/>
                  </a:moveTo>
                  <a:cubicBezTo>
                    <a:pt x="91916" y="339566"/>
                    <a:pt x="92869" y="337661"/>
                    <a:pt x="92869" y="335756"/>
                  </a:cubicBezTo>
                  <a:cubicBezTo>
                    <a:pt x="93821" y="337661"/>
                    <a:pt x="93821" y="338614"/>
                    <a:pt x="94774" y="340519"/>
                  </a:cubicBezTo>
                  <a:cubicBezTo>
                    <a:pt x="97631" y="346234"/>
                    <a:pt x="99536" y="351949"/>
                    <a:pt x="102394" y="358616"/>
                  </a:cubicBezTo>
                  <a:cubicBezTo>
                    <a:pt x="100489" y="367189"/>
                    <a:pt x="98584" y="374809"/>
                    <a:pt x="96679" y="384334"/>
                  </a:cubicBezTo>
                  <a:cubicBezTo>
                    <a:pt x="95726" y="389096"/>
                    <a:pt x="94774" y="393859"/>
                    <a:pt x="94774" y="399574"/>
                  </a:cubicBezTo>
                  <a:cubicBezTo>
                    <a:pt x="94774" y="399574"/>
                    <a:pt x="93821" y="400526"/>
                    <a:pt x="93821" y="400526"/>
                  </a:cubicBezTo>
                  <a:cubicBezTo>
                    <a:pt x="92869" y="401479"/>
                    <a:pt x="91916" y="403384"/>
                    <a:pt x="90964" y="404336"/>
                  </a:cubicBezTo>
                  <a:cubicBezTo>
                    <a:pt x="90011" y="396716"/>
                    <a:pt x="89059" y="390049"/>
                    <a:pt x="88106" y="382429"/>
                  </a:cubicBezTo>
                  <a:cubicBezTo>
                    <a:pt x="87154" y="376714"/>
                    <a:pt x="86201" y="370999"/>
                    <a:pt x="85249" y="365284"/>
                  </a:cubicBezTo>
                  <a:cubicBezTo>
                    <a:pt x="87154" y="356711"/>
                    <a:pt x="89059" y="348139"/>
                    <a:pt x="91916" y="341471"/>
                  </a:cubicBezTo>
                  <a:close/>
                  <a:moveTo>
                    <a:pt x="72866" y="407194"/>
                  </a:moveTo>
                  <a:cubicBezTo>
                    <a:pt x="72866" y="408146"/>
                    <a:pt x="72866" y="408146"/>
                    <a:pt x="72866" y="409099"/>
                  </a:cubicBezTo>
                  <a:cubicBezTo>
                    <a:pt x="72866" y="409099"/>
                    <a:pt x="72866" y="409099"/>
                    <a:pt x="71914" y="409099"/>
                  </a:cubicBezTo>
                  <a:cubicBezTo>
                    <a:pt x="71914" y="408146"/>
                    <a:pt x="72866" y="408146"/>
                    <a:pt x="72866" y="40719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B7C4390-FD6B-4B69-82FB-4A2EF0A2DDE5}"/>
              </a:ext>
            </a:extLst>
          </p:cNvPr>
          <p:cNvSpPr/>
          <p:nvPr/>
        </p:nvSpPr>
        <p:spPr>
          <a:xfrm>
            <a:off x="433129" y="1570473"/>
            <a:ext cx="3027332" cy="1734807"/>
          </a:xfrm>
          <a:custGeom>
            <a:avLst/>
            <a:gdLst>
              <a:gd name="connsiteX0" fmla="*/ 1821335 w 3027332"/>
              <a:gd name="connsiteY0" fmla="*/ 0 h 1734807"/>
              <a:gd name="connsiteX1" fmla="*/ 1849866 w 3027332"/>
              <a:gd name="connsiteY1" fmla="*/ 21083 h 1734807"/>
              <a:gd name="connsiteX2" fmla="*/ 1870188 w 3027332"/>
              <a:gd name="connsiteY2" fmla="*/ 32208 h 1734807"/>
              <a:gd name="connsiteX3" fmla="*/ 1898599 w 3027332"/>
              <a:gd name="connsiteY3" fmla="*/ 52103 h 1734807"/>
              <a:gd name="connsiteX4" fmla="*/ 1933328 w 3027332"/>
              <a:gd name="connsiteY4" fmla="*/ 86947 h 1734807"/>
              <a:gd name="connsiteX5" fmla="*/ 1955704 w 3027332"/>
              <a:gd name="connsiteY5" fmla="*/ 118251 h 1734807"/>
              <a:gd name="connsiteX6" fmla="*/ 1980781 w 3027332"/>
              <a:gd name="connsiteY6" fmla="*/ 199652 h 1734807"/>
              <a:gd name="connsiteX7" fmla="*/ 1992742 w 3027332"/>
              <a:gd name="connsiteY7" fmla="*/ 317171 h 1734807"/>
              <a:gd name="connsiteX8" fmla="*/ 1994313 w 3027332"/>
              <a:gd name="connsiteY8" fmla="*/ 332602 h 1734807"/>
              <a:gd name="connsiteX9" fmla="*/ 2007009 w 3027332"/>
              <a:gd name="connsiteY9" fmla="*/ 327712 h 1734807"/>
              <a:gd name="connsiteX10" fmla="*/ 2042783 w 3027332"/>
              <a:gd name="connsiteY10" fmla="*/ 349256 h 1734807"/>
              <a:gd name="connsiteX11" fmla="*/ 2044596 w 3027332"/>
              <a:gd name="connsiteY11" fmla="*/ 367063 h 1734807"/>
              <a:gd name="connsiteX12" fmla="*/ 2030776 w 3027332"/>
              <a:gd name="connsiteY12" fmla="*/ 408047 h 1734807"/>
              <a:gd name="connsiteX13" fmla="*/ 2013980 w 3027332"/>
              <a:gd name="connsiteY13" fmla="*/ 443338 h 1734807"/>
              <a:gd name="connsiteX14" fmla="*/ 1989741 w 3027332"/>
              <a:gd name="connsiteY14" fmla="*/ 499777 h 1734807"/>
              <a:gd name="connsiteX15" fmla="*/ 1979100 w 3027332"/>
              <a:gd name="connsiteY15" fmla="*/ 524846 h 1734807"/>
              <a:gd name="connsiteX16" fmla="*/ 1962929 w 3027332"/>
              <a:gd name="connsiteY16" fmla="*/ 578064 h 1734807"/>
              <a:gd name="connsiteX17" fmla="*/ 1954419 w 3027332"/>
              <a:gd name="connsiteY17" fmla="*/ 600518 h 1734807"/>
              <a:gd name="connsiteX18" fmla="*/ 1950702 w 3027332"/>
              <a:gd name="connsiteY18" fmla="*/ 646471 h 1734807"/>
              <a:gd name="connsiteX19" fmla="*/ 1949642 w 3027332"/>
              <a:gd name="connsiteY19" fmla="*/ 718540 h 1734807"/>
              <a:gd name="connsiteX20" fmla="*/ 1963588 w 3027332"/>
              <a:gd name="connsiteY20" fmla="*/ 749503 h 1734807"/>
              <a:gd name="connsiteX21" fmla="*/ 1974655 w 3027332"/>
              <a:gd name="connsiteY21" fmla="*/ 763968 h 1734807"/>
              <a:gd name="connsiteX22" fmla="*/ 1984514 w 3027332"/>
              <a:gd name="connsiteY22" fmla="*/ 766563 h 1734807"/>
              <a:gd name="connsiteX23" fmla="*/ 1986526 w 3027332"/>
              <a:gd name="connsiteY23" fmla="*/ 762760 h 1734807"/>
              <a:gd name="connsiteX24" fmla="*/ 1997593 w 3027332"/>
              <a:gd name="connsiteY24" fmla="*/ 777225 h 1734807"/>
              <a:gd name="connsiteX25" fmla="*/ 2053732 w 3027332"/>
              <a:gd name="connsiteY25" fmla="*/ 833877 h 1734807"/>
              <a:gd name="connsiteX26" fmla="*/ 2103530 w 3027332"/>
              <a:gd name="connsiteY26" fmla="*/ 863589 h 1734807"/>
              <a:gd name="connsiteX27" fmla="*/ 2129325 w 3027332"/>
              <a:gd name="connsiteY27" fmla="*/ 881353 h 1734807"/>
              <a:gd name="connsiteX28" fmla="*/ 2183751 w 3027332"/>
              <a:gd name="connsiteY28" fmla="*/ 909394 h 1734807"/>
              <a:gd name="connsiteX29" fmla="*/ 2269466 w 3027332"/>
              <a:gd name="connsiteY29" fmla="*/ 973829 h 1734807"/>
              <a:gd name="connsiteX30" fmla="*/ 2348158 w 3027332"/>
              <a:gd name="connsiteY30" fmla="*/ 1028185 h 1734807"/>
              <a:gd name="connsiteX31" fmla="*/ 2354336 w 3027332"/>
              <a:gd name="connsiteY31" fmla="*/ 1029955 h 1734807"/>
              <a:gd name="connsiteX32" fmla="*/ 2390957 w 3027332"/>
              <a:gd name="connsiteY32" fmla="*/ 1059809 h 1734807"/>
              <a:gd name="connsiteX33" fmla="*/ 2396188 w 3027332"/>
              <a:gd name="connsiteY33" fmla="*/ 1064074 h 1734807"/>
              <a:gd name="connsiteX34" fmla="*/ 2426411 w 3027332"/>
              <a:gd name="connsiteY34" fmla="*/ 1101776 h 1734807"/>
              <a:gd name="connsiteX35" fmla="*/ 2440939 w 3027332"/>
              <a:gd name="connsiteY35" fmla="*/ 1126683 h 1734807"/>
              <a:gd name="connsiteX36" fmla="*/ 2469129 w 3027332"/>
              <a:gd name="connsiteY36" fmla="*/ 1156196 h 1734807"/>
              <a:gd name="connsiteX37" fmla="*/ 2477580 w 3027332"/>
              <a:gd name="connsiteY37" fmla="*/ 1168528 h 1734807"/>
              <a:gd name="connsiteX38" fmla="*/ 2533236 w 3027332"/>
              <a:gd name="connsiteY38" fmla="*/ 1220432 h 1734807"/>
              <a:gd name="connsiteX39" fmla="*/ 2543238 w 3027332"/>
              <a:gd name="connsiteY39" fmla="*/ 1236204 h 1734807"/>
              <a:gd name="connsiteX40" fmla="*/ 2580099 w 3027332"/>
              <a:gd name="connsiteY40" fmla="*/ 1268433 h 1734807"/>
              <a:gd name="connsiteX41" fmla="*/ 2595935 w 3027332"/>
              <a:gd name="connsiteY41" fmla="*/ 1294406 h 1734807"/>
              <a:gd name="connsiteX42" fmla="*/ 2598694 w 3027332"/>
              <a:gd name="connsiteY42" fmla="*/ 1309717 h 1734807"/>
              <a:gd name="connsiteX43" fmla="*/ 2618674 w 3027332"/>
              <a:gd name="connsiteY43" fmla="*/ 1329271 h 1734807"/>
              <a:gd name="connsiteX44" fmla="*/ 2671053 w 3027332"/>
              <a:gd name="connsiteY44" fmla="*/ 1407894 h 1734807"/>
              <a:gd name="connsiteX45" fmla="*/ 2712784 w 3027332"/>
              <a:gd name="connsiteY45" fmla="*/ 1440826 h 1734807"/>
              <a:gd name="connsiteX46" fmla="*/ 2739062 w 3027332"/>
              <a:gd name="connsiteY46" fmla="*/ 1463337 h 1734807"/>
              <a:gd name="connsiteX47" fmla="*/ 2774396 w 3027332"/>
              <a:gd name="connsiteY47" fmla="*/ 1504117 h 1734807"/>
              <a:gd name="connsiteX48" fmla="*/ 2780594 w 3027332"/>
              <a:gd name="connsiteY48" fmla="*/ 1517878 h 1734807"/>
              <a:gd name="connsiteX49" fmla="*/ 2791220 w 3027332"/>
              <a:gd name="connsiteY49" fmla="*/ 1551577 h 1734807"/>
              <a:gd name="connsiteX50" fmla="*/ 2810255 w 3027332"/>
              <a:gd name="connsiteY50" fmla="*/ 1573627 h 1734807"/>
              <a:gd name="connsiteX51" fmla="*/ 2830114 w 3027332"/>
              <a:gd name="connsiteY51" fmla="*/ 1591995 h 1734807"/>
              <a:gd name="connsiteX52" fmla="*/ 2845930 w 3027332"/>
              <a:gd name="connsiteY52" fmla="*/ 1605976 h 1734807"/>
              <a:gd name="connsiteX53" fmla="*/ 2915851 w 3027332"/>
              <a:gd name="connsiteY53" fmla="*/ 1668421 h 1734807"/>
              <a:gd name="connsiteX54" fmla="*/ 3026857 w 3027332"/>
              <a:gd name="connsiteY54" fmla="*/ 1733880 h 1734807"/>
              <a:gd name="connsiteX55" fmla="*/ 3027332 w 3027332"/>
              <a:gd name="connsiteY55" fmla="*/ 1734431 h 1734807"/>
              <a:gd name="connsiteX56" fmla="*/ 2582589 w 3027332"/>
              <a:gd name="connsiteY56" fmla="*/ 1734431 h 1734807"/>
              <a:gd name="connsiteX57" fmla="*/ 2566781 w 3027332"/>
              <a:gd name="connsiteY57" fmla="*/ 1726739 h 1734807"/>
              <a:gd name="connsiteX58" fmla="*/ 2538534 w 3027332"/>
              <a:gd name="connsiteY58" fmla="*/ 1732013 h 1734807"/>
              <a:gd name="connsiteX59" fmla="*/ 2474391 w 3027332"/>
              <a:gd name="connsiteY59" fmla="*/ 1714555 h 1734807"/>
              <a:gd name="connsiteX60" fmla="*/ 2427606 w 3027332"/>
              <a:gd name="connsiteY60" fmla="*/ 1643758 h 1734807"/>
              <a:gd name="connsiteX61" fmla="*/ 2353101 w 3027332"/>
              <a:gd name="connsiteY61" fmla="*/ 1606966 h 1734807"/>
              <a:gd name="connsiteX62" fmla="*/ 2332920 w 3027332"/>
              <a:gd name="connsiteY62" fmla="*/ 1609020 h 1734807"/>
              <a:gd name="connsiteX63" fmla="*/ 2317973 w 3027332"/>
              <a:gd name="connsiteY63" fmla="*/ 1615339 h 1734807"/>
              <a:gd name="connsiteX64" fmla="*/ 2269772 w 3027332"/>
              <a:gd name="connsiteY64" fmla="*/ 1683810 h 1734807"/>
              <a:gd name="connsiteX65" fmla="*/ 2267418 w 3027332"/>
              <a:gd name="connsiteY65" fmla="*/ 1696043 h 1734807"/>
              <a:gd name="connsiteX66" fmla="*/ 2244454 w 3027332"/>
              <a:gd name="connsiteY66" fmla="*/ 1734431 h 1734807"/>
              <a:gd name="connsiteX67" fmla="*/ 1163561 w 3027332"/>
              <a:gd name="connsiteY67" fmla="*/ 1734431 h 1734807"/>
              <a:gd name="connsiteX68" fmla="*/ 1163863 w 3027332"/>
              <a:gd name="connsiteY68" fmla="*/ 1731312 h 1734807"/>
              <a:gd name="connsiteX69" fmla="*/ 1175466 w 3027332"/>
              <a:gd name="connsiteY69" fmla="*/ 1678859 h 1734807"/>
              <a:gd name="connsiteX70" fmla="*/ 1188496 w 3027332"/>
              <a:gd name="connsiteY70" fmla="*/ 1594777 h 1734807"/>
              <a:gd name="connsiteX71" fmla="*/ 1190002 w 3027332"/>
              <a:gd name="connsiteY71" fmla="*/ 1574236 h 1734807"/>
              <a:gd name="connsiteX72" fmla="*/ 1189235 w 3027332"/>
              <a:gd name="connsiteY72" fmla="*/ 1543131 h 1734807"/>
              <a:gd name="connsiteX73" fmla="*/ 1181466 w 3027332"/>
              <a:gd name="connsiteY73" fmla="*/ 1513937 h 1734807"/>
              <a:gd name="connsiteX74" fmla="*/ 1186955 w 3027332"/>
              <a:gd name="connsiteY74" fmla="*/ 1461808 h 1734807"/>
              <a:gd name="connsiteX75" fmla="*/ 1190032 w 3027332"/>
              <a:gd name="connsiteY75" fmla="*/ 1456697 h 1734807"/>
              <a:gd name="connsiteX76" fmla="*/ 1209466 w 3027332"/>
              <a:gd name="connsiteY76" fmla="*/ 1435529 h 1734807"/>
              <a:gd name="connsiteX77" fmla="*/ 1213227 w 3027332"/>
              <a:gd name="connsiteY77" fmla="*/ 1413558 h 1734807"/>
              <a:gd name="connsiteX78" fmla="*/ 1206161 w 3027332"/>
              <a:gd name="connsiteY78" fmla="*/ 1379496 h 1734807"/>
              <a:gd name="connsiteX79" fmla="*/ 1200482 w 3027332"/>
              <a:gd name="connsiteY79" fmla="*/ 1323705 h 1734807"/>
              <a:gd name="connsiteX80" fmla="*/ 1178590 w 3027332"/>
              <a:gd name="connsiteY80" fmla="*/ 1297150 h 1734807"/>
              <a:gd name="connsiteX81" fmla="*/ 1155894 w 3027332"/>
              <a:gd name="connsiteY81" fmla="*/ 1286266 h 1734807"/>
              <a:gd name="connsiteX82" fmla="*/ 1126097 w 3027332"/>
              <a:gd name="connsiteY82" fmla="*/ 1288100 h 1734807"/>
              <a:gd name="connsiteX83" fmla="*/ 1024117 w 3027332"/>
              <a:gd name="connsiteY83" fmla="*/ 1358448 h 1734807"/>
              <a:gd name="connsiteX84" fmla="*/ 1005267 w 3027332"/>
              <a:gd name="connsiteY84" fmla="*/ 1373559 h 1734807"/>
              <a:gd name="connsiteX85" fmla="*/ 976236 w 3027332"/>
              <a:gd name="connsiteY85" fmla="*/ 1406498 h 1734807"/>
              <a:gd name="connsiteX86" fmla="*/ 912684 w 3027332"/>
              <a:gd name="connsiteY86" fmla="*/ 1453744 h 1734807"/>
              <a:gd name="connsiteX87" fmla="*/ 873915 w 3027332"/>
              <a:gd name="connsiteY87" fmla="*/ 1485275 h 1734807"/>
              <a:gd name="connsiteX88" fmla="*/ 789962 w 3027332"/>
              <a:gd name="connsiteY88" fmla="*/ 1544192 h 1734807"/>
              <a:gd name="connsiteX89" fmla="*/ 690577 w 3027332"/>
              <a:gd name="connsiteY89" fmla="*/ 1604681 h 1734807"/>
              <a:gd name="connsiteX90" fmla="*/ 548798 w 3027332"/>
              <a:gd name="connsiteY90" fmla="*/ 1661090 h 1734807"/>
              <a:gd name="connsiteX91" fmla="*/ 454602 w 3027332"/>
              <a:gd name="connsiteY91" fmla="*/ 1701860 h 1734807"/>
              <a:gd name="connsiteX92" fmla="*/ 404846 w 3027332"/>
              <a:gd name="connsiteY92" fmla="*/ 1721167 h 1734807"/>
              <a:gd name="connsiteX93" fmla="*/ 359496 w 3027332"/>
              <a:gd name="connsiteY93" fmla="*/ 1734431 h 1734807"/>
              <a:gd name="connsiteX94" fmla="*/ 0 w 3027332"/>
              <a:gd name="connsiteY94" fmla="*/ 1734431 h 1734807"/>
              <a:gd name="connsiteX95" fmla="*/ 92290 w 3027332"/>
              <a:gd name="connsiteY95" fmla="*/ 1724346 h 1734807"/>
              <a:gd name="connsiteX96" fmla="*/ 172626 w 3027332"/>
              <a:gd name="connsiteY96" fmla="*/ 1700577 h 1734807"/>
              <a:gd name="connsiteX97" fmla="*/ 230627 w 3027332"/>
              <a:gd name="connsiteY97" fmla="*/ 1669488 h 1734807"/>
              <a:gd name="connsiteX98" fmla="*/ 263119 w 3027332"/>
              <a:gd name="connsiteY98" fmla="*/ 1646991 h 1734807"/>
              <a:gd name="connsiteX99" fmla="*/ 334598 w 3027332"/>
              <a:gd name="connsiteY99" fmla="*/ 1583346 h 1734807"/>
              <a:gd name="connsiteX100" fmla="*/ 378455 w 3027332"/>
              <a:gd name="connsiteY100" fmla="*/ 1542902 h 1734807"/>
              <a:gd name="connsiteX101" fmla="*/ 438668 w 3027332"/>
              <a:gd name="connsiteY101" fmla="*/ 1486400 h 1734807"/>
              <a:gd name="connsiteX102" fmla="*/ 503146 w 3027332"/>
              <a:gd name="connsiteY102" fmla="*/ 1424667 h 1734807"/>
              <a:gd name="connsiteX103" fmla="*/ 584221 w 3027332"/>
              <a:gd name="connsiteY103" fmla="*/ 1349252 h 1734807"/>
              <a:gd name="connsiteX104" fmla="*/ 659744 w 3027332"/>
              <a:gd name="connsiteY104" fmla="*/ 1289993 h 1734807"/>
              <a:gd name="connsiteX105" fmla="*/ 755328 w 3027332"/>
              <a:gd name="connsiteY105" fmla="*/ 1227493 h 1734807"/>
              <a:gd name="connsiteX106" fmla="*/ 827695 w 3027332"/>
              <a:gd name="connsiteY106" fmla="*/ 1196140 h 1734807"/>
              <a:gd name="connsiteX107" fmla="*/ 836708 w 3027332"/>
              <a:gd name="connsiteY107" fmla="*/ 1190426 h 1734807"/>
              <a:gd name="connsiteX108" fmla="*/ 903802 w 3027332"/>
              <a:gd name="connsiteY108" fmla="*/ 1130825 h 1734807"/>
              <a:gd name="connsiteX109" fmla="*/ 944560 w 3027332"/>
              <a:gd name="connsiteY109" fmla="*/ 1083500 h 1734807"/>
              <a:gd name="connsiteX110" fmla="*/ 987450 w 3027332"/>
              <a:gd name="connsiteY110" fmla="*/ 1033560 h 1734807"/>
              <a:gd name="connsiteX111" fmla="*/ 1058105 w 3027332"/>
              <a:gd name="connsiteY111" fmla="*/ 973597 h 1734807"/>
              <a:gd name="connsiteX112" fmla="*/ 1064722 w 3027332"/>
              <a:gd name="connsiteY112" fmla="*/ 956132 h 1734807"/>
              <a:gd name="connsiteX113" fmla="*/ 1078562 w 3027332"/>
              <a:gd name="connsiteY113" fmla="*/ 927138 h 1734807"/>
              <a:gd name="connsiteX114" fmla="*/ 1094918 w 3027332"/>
              <a:gd name="connsiteY114" fmla="*/ 911081 h 1734807"/>
              <a:gd name="connsiteX115" fmla="*/ 1192228 w 3027332"/>
              <a:gd name="connsiteY115" fmla="*/ 818422 h 1734807"/>
              <a:gd name="connsiteX116" fmla="*/ 1271193 w 3027332"/>
              <a:gd name="connsiteY116" fmla="*/ 757614 h 1734807"/>
              <a:gd name="connsiteX117" fmla="*/ 1356233 w 3027332"/>
              <a:gd name="connsiteY117" fmla="*/ 709379 h 1734807"/>
              <a:gd name="connsiteX118" fmla="*/ 1428118 w 3027332"/>
              <a:gd name="connsiteY118" fmla="*/ 673278 h 1734807"/>
              <a:gd name="connsiteX119" fmla="*/ 1457310 w 3027332"/>
              <a:gd name="connsiteY119" fmla="*/ 665509 h 1734807"/>
              <a:gd name="connsiteX120" fmla="*/ 1502240 w 3027332"/>
              <a:gd name="connsiteY120" fmla="*/ 694517 h 1734807"/>
              <a:gd name="connsiteX121" fmla="*/ 1536686 w 3027332"/>
              <a:gd name="connsiteY121" fmla="*/ 703005 h 1734807"/>
              <a:gd name="connsiteX122" fmla="*/ 1541313 w 3027332"/>
              <a:gd name="connsiteY122" fmla="*/ 701335 h 1734807"/>
              <a:gd name="connsiteX123" fmla="*/ 1549181 w 3027332"/>
              <a:gd name="connsiteY123" fmla="*/ 719724 h 1734807"/>
              <a:gd name="connsiteX124" fmla="*/ 1550810 w 3027332"/>
              <a:gd name="connsiteY124" fmla="*/ 700368 h 1734807"/>
              <a:gd name="connsiteX125" fmla="*/ 1549096 w 3027332"/>
              <a:gd name="connsiteY125" fmla="*/ 671758 h 1734807"/>
              <a:gd name="connsiteX126" fmla="*/ 1526636 w 3027332"/>
              <a:gd name="connsiteY126" fmla="*/ 592489 h 1734807"/>
              <a:gd name="connsiteX127" fmla="*/ 1521746 w 3027332"/>
              <a:gd name="connsiteY127" fmla="*/ 579793 h 1734807"/>
              <a:gd name="connsiteX128" fmla="*/ 1510473 w 3027332"/>
              <a:gd name="connsiteY128" fmla="*/ 516176 h 1734807"/>
              <a:gd name="connsiteX129" fmla="*/ 1493947 w 3027332"/>
              <a:gd name="connsiteY129" fmla="*/ 436303 h 1734807"/>
              <a:gd name="connsiteX130" fmla="*/ 1469518 w 3027332"/>
              <a:gd name="connsiteY130" fmla="*/ 384820 h 1734807"/>
              <a:gd name="connsiteX131" fmla="*/ 1468367 w 3027332"/>
              <a:gd name="connsiteY131" fmla="*/ 338162 h 1734807"/>
              <a:gd name="connsiteX132" fmla="*/ 1468466 w 3027332"/>
              <a:gd name="connsiteY132" fmla="*/ 327358 h 1734807"/>
              <a:gd name="connsiteX133" fmla="*/ 1465340 w 3027332"/>
              <a:gd name="connsiteY133" fmla="*/ 237725 h 1734807"/>
              <a:gd name="connsiteX134" fmla="*/ 1466869 w 3027332"/>
              <a:gd name="connsiteY134" fmla="*/ 229175 h 1734807"/>
              <a:gd name="connsiteX135" fmla="*/ 1479037 w 3027332"/>
              <a:gd name="connsiteY135" fmla="*/ 195553 h 1734807"/>
              <a:gd name="connsiteX136" fmla="*/ 1495152 w 3027332"/>
              <a:gd name="connsiteY136" fmla="*/ 177122 h 1734807"/>
              <a:gd name="connsiteX137" fmla="*/ 1509133 w 3027332"/>
              <a:gd name="connsiteY137" fmla="*/ 161307 h 1734807"/>
              <a:gd name="connsiteX138" fmla="*/ 1513718 w 3027332"/>
              <a:gd name="connsiteY138" fmla="*/ 135654 h 1734807"/>
              <a:gd name="connsiteX139" fmla="*/ 1513818 w 3027332"/>
              <a:gd name="connsiteY139" fmla="*/ 124849 h 1734807"/>
              <a:gd name="connsiteX140" fmla="*/ 1516895 w 3027332"/>
              <a:gd name="connsiteY140" fmla="*/ 119739 h 1734807"/>
              <a:gd name="connsiteX141" fmla="*/ 1553226 w 3027332"/>
              <a:gd name="connsiteY141" fmla="*/ 52476 h 1734807"/>
              <a:gd name="connsiteX142" fmla="*/ 1634123 w 3027332"/>
              <a:gd name="connsiteY142" fmla="*/ 10661 h 1734807"/>
              <a:gd name="connsiteX143" fmla="*/ 1680055 w 3027332"/>
              <a:gd name="connsiteY143" fmla="*/ 2387 h 1734807"/>
              <a:gd name="connsiteX144" fmla="*/ 1688607 w 3027332"/>
              <a:gd name="connsiteY144" fmla="*/ 3915 h 1734807"/>
              <a:gd name="connsiteX145" fmla="*/ 1699652 w 3027332"/>
              <a:gd name="connsiteY145" fmla="*/ 6389 h 1734807"/>
              <a:gd name="connsiteX146" fmla="*/ 1744177 w 3027332"/>
              <a:gd name="connsiteY146" fmla="*/ 7853 h 1734807"/>
              <a:gd name="connsiteX147" fmla="*/ 1757355 w 3027332"/>
              <a:gd name="connsiteY147" fmla="*/ 7712 h 1734807"/>
              <a:gd name="connsiteX148" fmla="*/ 1776469 w 3027332"/>
              <a:gd name="connsiteY148" fmla="*/ 6965 h 1734807"/>
              <a:gd name="connsiteX149" fmla="*/ 1821335 w 3027332"/>
              <a:gd name="connsiteY149" fmla="*/ 0 h 1734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3027332" h="1734807">
                <a:moveTo>
                  <a:pt x="1821335" y="0"/>
                </a:moveTo>
                <a:cubicBezTo>
                  <a:pt x="1831677" y="7343"/>
                  <a:pt x="1840832" y="14806"/>
                  <a:pt x="1849866" y="21083"/>
                </a:cubicBezTo>
                <a:cubicBezTo>
                  <a:pt x="1856285" y="25227"/>
                  <a:pt x="1863770" y="28063"/>
                  <a:pt x="1870188" y="32208"/>
                </a:cubicBezTo>
                <a:cubicBezTo>
                  <a:pt x="1879223" y="38484"/>
                  <a:pt x="1890631" y="44519"/>
                  <a:pt x="1898599" y="52103"/>
                </a:cubicBezTo>
                <a:cubicBezTo>
                  <a:pt x="1910612" y="64073"/>
                  <a:pt x="1919184" y="77593"/>
                  <a:pt x="1933328" y="86947"/>
                </a:cubicBezTo>
                <a:cubicBezTo>
                  <a:pt x="1943671" y="94290"/>
                  <a:pt x="1950935" y="106743"/>
                  <a:pt x="1955704" y="118251"/>
                </a:cubicBezTo>
                <a:cubicBezTo>
                  <a:pt x="1965606" y="144829"/>
                  <a:pt x="1973254" y="172834"/>
                  <a:pt x="1980781" y="199652"/>
                </a:cubicBezTo>
                <a:cubicBezTo>
                  <a:pt x="1991890" y="238101"/>
                  <a:pt x="1995877" y="277273"/>
                  <a:pt x="1992742" y="317171"/>
                </a:cubicBezTo>
                <a:cubicBezTo>
                  <a:pt x="1992039" y="322040"/>
                  <a:pt x="1993709" y="326667"/>
                  <a:pt x="1994313" y="332602"/>
                </a:cubicBezTo>
                <a:cubicBezTo>
                  <a:pt x="2000128" y="330811"/>
                  <a:pt x="2003567" y="329261"/>
                  <a:pt x="2007009" y="327712"/>
                </a:cubicBezTo>
                <a:cubicBezTo>
                  <a:pt x="2027771" y="319601"/>
                  <a:pt x="2040488" y="326703"/>
                  <a:pt x="2042783" y="349256"/>
                </a:cubicBezTo>
                <a:cubicBezTo>
                  <a:pt x="2043387" y="355192"/>
                  <a:pt x="2043991" y="361127"/>
                  <a:pt x="2044596" y="367063"/>
                </a:cubicBezTo>
                <a:cubicBezTo>
                  <a:pt x="2044979" y="382615"/>
                  <a:pt x="2041559" y="396156"/>
                  <a:pt x="2030776" y="408047"/>
                </a:cubicBezTo>
                <a:cubicBezTo>
                  <a:pt x="2022126" y="417324"/>
                  <a:pt x="2015146" y="431226"/>
                  <a:pt x="2013980" y="443338"/>
                </a:cubicBezTo>
                <a:cubicBezTo>
                  <a:pt x="2011407" y="465188"/>
                  <a:pt x="2007404" y="484785"/>
                  <a:pt x="1989741" y="499777"/>
                </a:cubicBezTo>
                <a:cubicBezTo>
                  <a:pt x="1982036" y="506557"/>
                  <a:pt x="1979199" y="514042"/>
                  <a:pt x="1979100" y="524846"/>
                </a:cubicBezTo>
                <a:cubicBezTo>
                  <a:pt x="1979846" y="543960"/>
                  <a:pt x="1976910" y="562249"/>
                  <a:pt x="1962929" y="578064"/>
                </a:cubicBezTo>
                <a:cubicBezTo>
                  <a:pt x="1957476" y="583416"/>
                  <a:pt x="1954762" y="592088"/>
                  <a:pt x="1954419" y="600518"/>
                </a:cubicBezTo>
                <a:cubicBezTo>
                  <a:pt x="1952309" y="615125"/>
                  <a:pt x="1954000" y="631744"/>
                  <a:pt x="1950702" y="646471"/>
                </a:cubicBezTo>
                <a:cubicBezTo>
                  <a:pt x="1944809" y="671058"/>
                  <a:pt x="1944851" y="695041"/>
                  <a:pt x="1949642" y="718540"/>
                </a:cubicBezTo>
                <a:cubicBezTo>
                  <a:pt x="1950729" y="729224"/>
                  <a:pt x="1957753" y="739303"/>
                  <a:pt x="1963588" y="749503"/>
                </a:cubicBezTo>
                <a:cubicBezTo>
                  <a:pt x="1966566" y="755196"/>
                  <a:pt x="1970610" y="759582"/>
                  <a:pt x="1974655" y="763968"/>
                </a:cubicBezTo>
                <a:cubicBezTo>
                  <a:pt x="1977271" y="766100"/>
                  <a:pt x="1980832" y="765738"/>
                  <a:pt x="1984514" y="766563"/>
                </a:cubicBezTo>
                <a:cubicBezTo>
                  <a:pt x="1985579" y="765255"/>
                  <a:pt x="1985459" y="764068"/>
                  <a:pt x="1986526" y="762760"/>
                </a:cubicBezTo>
                <a:cubicBezTo>
                  <a:pt x="1990569" y="767145"/>
                  <a:pt x="1993548" y="772840"/>
                  <a:pt x="1997593" y="777225"/>
                </a:cubicBezTo>
                <a:cubicBezTo>
                  <a:pt x="2014133" y="798329"/>
                  <a:pt x="2029606" y="820740"/>
                  <a:pt x="2053732" y="833877"/>
                </a:cubicBezTo>
                <a:cubicBezTo>
                  <a:pt x="2070250" y="842989"/>
                  <a:pt x="2086890" y="853289"/>
                  <a:pt x="2103530" y="863589"/>
                </a:cubicBezTo>
                <a:cubicBezTo>
                  <a:pt x="2112444" y="868679"/>
                  <a:pt x="2120412" y="876262"/>
                  <a:pt x="2129325" y="881353"/>
                </a:cubicBezTo>
                <a:cubicBezTo>
                  <a:pt x="2147031" y="890344"/>
                  <a:pt x="2166990" y="897907"/>
                  <a:pt x="2183751" y="909394"/>
                </a:cubicBezTo>
                <a:cubicBezTo>
                  <a:pt x="2213469" y="930356"/>
                  <a:pt x="2240935" y="952746"/>
                  <a:pt x="2269466" y="973829"/>
                </a:cubicBezTo>
                <a:cubicBezTo>
                  <a:pt x="2295382" y="992780"/>
                  <a:pt x="2321177" y="1010543"/>
                  <a:pt x="2348158" y="1028185"/>
                </a:cubicBezTo>
                <a:cubicBezTo>
                  <a:pt x="2349467" y="1029252"/>
                  <a:pt x="2351841" y="1029010"/>
                  <a:pt x="2354336" y="1029955"/>
                </a:cubicBezTo>
                <a:cubicBezTo>
                  <a:pt x="2370492" y="1035507"/>
                  <a:pt x="2384396" y="1042488"/>
                  <a:pt x="2390957" y="1059809"/>
                </a:cubicBezTo>
                <a:cubicBezTo>
                  <a:pt x="2391077" y="1060997"/>
                  <a:pt x="2393814" y="1064316"/>
                  <a:pt x="2396188" y="1064074"/>
                </a:cubicBezTo>
                <a:cubicBezTo>
                  <a:pt x="2418159" y="1067835"/>
                  <a:pt x="2425543" y="1081476"/>
                  <a:pt x="2426411" y="1101776"/>
                </a:cubicBezTo>
                <a:cubicBezTo>
                  <a:pt x="2426311" y="1112581"/>
                  <a:pt x="2430718" y="1120527"/>
                  <a:pt x="2440939" y="1126683"/>
                </a:cubicBezTo>
                <a:cubicBezTo>
                  <a:pt x="2452468" y="1133905"/>
                  <a:pt x="2459733" y="1146358"/>
                  <a:pt x="2469129" y="1156196"/>
                </a:cubicBezTo>
                <a:cubicBezTo>
                  <a:pt x="2473175" y="1160582"/>
                  <a:pt x="2473779" y="1166516"/>
                  <a:pt x="2477580" y="1168528"/>
                </a:cubicBezTo>
                <a:cubicBezTo>
                  <a:pt x="2498265" y="1183213"/>
                  <a:pt x="2520137" y="1197778"/>
                  <a:pt x="2533236" y="1220432"/>
                </a:cubicBezTo>
                <a:cubicBezTo>
                  <a:pt x="2536214" y="1226126"/>
                  <a:pt x="2540259" y="1230511"/>
                  <a:pt x="2543238" y="1236204"/>
                </a:cubicBezTo>
                <a:cubicBezTo>
                  <a:pt x="2552052" y="1252098"/>
                  <a:pt x="2562997" y="1265376"/>
                  <a:pt x="2580099" y="1268433"/>
                </a:cubicBezTo>
                <a:cubicBezTo>
                  <a:pt x="2602071" y="1272194"/>
                  <a:pt x="2603499" y="1274447"/>
                  <a:pt x="2595935" y="1294406"/>
                </a:cubicBezTo>
                <a:cubicBezTo>
                  <a:pt x="2594045" y="1299396"/>
                  <a:pt x="2588956" y="1308309"/>
                  <a:pt x="2598694" y="1309717"/>
                </a:cubicBezTo>
                <a:cubicBezTo>
                  <a:pt x="2610806" y="1310882"/>
                  <a:pt x="2615212" y="1318830"/>
                  <a:pt x="2618674" y="1329271"/>
                </a:cubicBezTo>
                <a:cubicBezTo>
                  <a:pt x="2627872" y="1360718"/>
                  <a:pt x="2641575" y="1389306"/>
                  <a:pt x="2671053" y="1407894"/>
                </a:cubicBezTo>
                <a:cubicBezTo>
                  <a:pt x="2686385" y="1417128"/>
                  <a:pt x="2699584" y="1428976"/>
                  <a:pt x="2712784" y="1440826"/>
                </a:cubicBezTo>
                <a:cubicBezTo>
                  <a:pt x="2721938" y="1448289"/>
                  <a:pt x="2730973" y="1454566"/>
                  <a:pt x="2739062" y="1463337"/>
                </a:cubicBezTo>
                <a:cubicBezTo>
                  <a:pt x="2751195" y="1476494"/>
                  <a:pt x="2763329" y="1489651"/>
                  <a:pt x="2774396" y="1504117"/>
                </a:cubicBezTo>
                <a:cubicBezTo>
                  <a:pt x="2777253" y="1508624"/>
                  <a:pt x="2781418" y="1514196"/>
                  <a:pt x="2780594" y="1517878"/>
                </a:cubicBezTo>
                <a:cubicBezTo>
                  <a:pt x="2776108" y="1532727"/>
                  <a:pt x="2770073" y="1544135"/>
                  <a:pt x="2791220" y="1551577"/>
                </a:cubicBezTo>
                <a:cubicBezTo>
                  <a:pt x="2798705" y="1554414"/>
                  <a:pt x="2803474" y="1565922"/>
                  <a:pt x="2810255" y="1573627"/>
                </a:cubicBezTo>
                <a:cubicBezTo>
                  <a:pt x="2815728" y="1580265"/>
                  <a:pt x="2823455" y="1585476"/>
                  <a:pt x="2830114" y="1591995"/>
                </a:cubicBezTo>
                <a:cubicBezTo>
                  <a:pt x="2835346" y="1596260"/>
                  <a:pt x="2844139" y="1600162"/>
                  <a:pt x="2845930" y="1605976"/>
                </a:cubicBezTo>
                <a:cubicBezTo>
                  <a:pt x="2856676" y="1640862"/>
                  <a:pt x="2884846" y="1658384"/>
                  <a:pt x="2915851" y="1668421"/>
                </a:cubicBezTo>
                <a:cubicBezTo>
                  <a:pt x="2959089" y="1680810"/>
                  <a:pt x="2996051" y="1702235"/>
                  <a:pt x="3026857" y="1733880"/>
                </a:cubicBezTo>
                <a:lnTo>
                  <a:pt x="3027332" y="1734431"/>
                </a:lnTo>
                <a:lnTo>
                  <a:pt x="2582589" y="1734431"/>
                </a:lnTo>
                <a:lnTo>
                  <a:pt x="2566781" y="1726739"/>
                </a:lnTo>
                <a:cubicBezTo>
                  <a:pt x="2557697" y="1725865"/>
                  <a:pt x="2548321" y="1728018"/>
                  <a:pt x="2538534" y="1732013"/>
                </a:cubicBezTo>
                <a:cubicBezTo>
                  <a:pt x="2520145" y="1739881"/>
                  <a:pt x="2485579" y="1730207"/>
                  <a:pt x="2474391" y="1714555"/>
                </a:cubicBezTo>
                <a:cubicBezTo>
                  <a:pt x="2458796" y="1690956"/>
                  <a:pt x="2444267" y="1666049"/>
                  <a:pt x="2427606" y="1643758"/>
                </a:cubicBezTo>
                <a:cubicBezTo>
                  <a:pt x="2409517" y="1619213"/>
                  <a:pt x="2389294" y="1597285"/>
                  <a:pt x="2353101" y="1606966"/>
                </a:cubicBezTo>
                <a:cubicBezTo>
                  <a:pt x="2346099" y="1608878"/>
                  <a:pt x="2339922" y="1607108"/>
                  <a:pt x="2332920" y="1609020"/>
                </a:cubicBezTo>
                <a:cubicBezTo>
                  <a:pt x="2327106" y="1610811"/>
                  <a:pt x="2321170" y="1611415"/>
                  <a:pt x="2317973" y="1615339"/>
                </a:cubicBezTo>
                <a:cubicBezTo>
                  <a:pt x="2299846" y="1637572"/>
                  <a:pt x="2278863" y="1655300"/>
                  <a:pt x="2269772" y="1683810"/>
                </a:cubicBezTo>
                <a:cubicBezTo>
                  <a:pt x="2268947" y="1687493"/>
                  <a:pt x="2269551" y="1693427"/>
                  <a:pt x="2267418" y="1696043"/>
                </a:cubicBezTo>
                <a:lnTo>
                  <a:pt x="2244454" y="1734431"/>
                </a:lnTo>
                <a:lnTo>
                  <a:pt x="1163561" y="1734431"/>
                </a:lnTo>
                <a:lnTo>
                  <a:pt x="1163863" y="1731312"/>
                </a:lnTo>
                <a:cubicBezTo>
                  <a:pt x="1167335" y="1713868"/>
                  <a:pt x="1171876" y="1696615"/>
                  <a:pt x="1175466" y="1678859"/>
                </a:cubicBezTo>
                <a:cubicBezTo>
                  <a:pt x="1180996" y="1650711"/>
                  <a:pt x="1184152" y="1622805"/>
                  <a:pt x="1188496" y="1594777"/>
                </a:cubicBezTo>
                <a:cubicBezTo>
                  <a:pt x="1189078" y="1588722"/>
                  <a:pt x="1189541" y="1581479"/>
                  <a:pt x="1190002" y="1574236"/>
                </a:cubicBezTo>
                <a:cubicBezTo>
                  <a:pt x="1190102" y="1563431"/>
                  <a:pt x="1196379" y="1554397"/>
                  <a:pt x="1189235" y="1543131"/>
                </a:cubicBezTo>
                <a:cubicBezTo>
                  <a:pt x="1183641" y="1535304"/>
                  <a:pt x="1181246" y="1523555"/>
                  <a:pt x="1181466" y="1513937"/>
                </a:cubicBezTo>
                <a:cubicBezTo>
                  <a:pt x="1182149" y="1497077"/>
                  <a:pt x="1185085" y="1478789"/>
                  <a:pt x="1186955" y="1461808"/>
                </a:cubicBezTo>
                <a:cubicBezTo>
                  <a:pt x="1186834" y="1460620"/>
                  <a:pt x="1188966" y="1458004"/>
                  <a:pt x="1190032" y="1456697"/>
                </a:cubicBezTo>
                <a:cubicBezTo>
                  <a:pt x="1196550" y="1450036"/>
                  <a:pt x="1204256" y="1443256"/>
                  <a:pt x="1209466" y="1435529"/>
                </a:cubicBezTo>
                <a:cubicBezTo>
                  <a:pt x="1213610" y="1429110"/>
                  <a:pt x="1213951" y="1420681"/>
                  <a:pt x="1213227" y="1413558"/>
                </a:cubicBezTo>
                <a:cubicBezTo>
                  <a:pt x="1212018" y="1401688"/>
                  <a:pt x="1207369" y="1391366"/>
                  <a:pt x="1206161" y="1379496"/>
                </a:cubicBezTo>
                <a:cubicBezTo>
                  <a:pt x="1204349" y="1361691"/>
                  <a:pt x="1202415" y="1342698"/>
                  <a:pt x="1200482" y="1323705"/>
                </a:cubicBezTo>
                <a:cubicBezTo>
                  <a:pt x="1199032" y="1309461"/>
                  <a:pt x="1192252" y="1301755"/>
                  <a:pt x="1178590" y="1297150"/>
                </a:cubicBezTo>
                <a:cubicBezTo>
                  <a:pt x="1170039" y="1295621"/>
                  <a:pt x="1162313" y="1290410"/>
                  <a:pt x="1155894" y="1286266"/>
                </a:cubicBezTo>
                <a:cubicBezTo>
                  <a:pt x="1144365" y="1279045"/>
                  <a:pt x="1137243" y="1279770"/>
                  <a:pt x="1126097" y="1288100"/>
                </a:cubicBezTo>
                <a:cubicBezTo>
                  <a:pt x="1092661" y="1313092"/>
                  <a:pt x="1057674" y="1334643"/>
                  <a:pt x="1024117" y="1358448"/>
                </a:cubicBezTo>
                <a:cubicBezTo>
                  <a:pt x="1017357" y="1362733"/>
                  <a:pt x="1010718" y="1368206"/>
                  <a:pt x="1005267" y="1373559"/>
                </a:cubicBezTo>
                <a:cubicBezTo>
                  <a:pt x="995549" y="1384142"/>
                  <a:pt x="987261" y="1396979"/>
                  <a:pt x="976236" y="1406498"/>
                </a:cubicBezTo>
                <a:cubicBezTo>
                  <a:pt x="956319" y="1422917"/>
                  <a:pt x="933787" y="1437204"/>
                  <a:pt x="912684" y="1453744"/>
                </a:cubicBezTo>
                <a:cubicBezTo>
                  <a:pt x="899285" y="1463503"/>
                  <a:pt x="887314" y="1475516"/>
                  <a:pt x="873915" y="1485275"/>
                </a:cubicBezTo>
                <a:cubicBezTo>
                  <a:pt x="845931" y="1504914"/>
                  <a:pt x="815209" y="1521234"/>
                  <a:pt x="789962" y="1544192"/>
                </a:cubicBezTo>
                <a:cubicBezTo>
                  <a:pt x="760448" y="1572383"/>
                  <a:pt x="724859" y="1587999"/>
                  <a:pt x="690577" y="1604681"/>
                </a:cubicBezTo>
                <a:cubicBezTo>
                  <a:pt x="644786" y="1626132"/>
                  <a:pt x="596018" y="1641891"/>
                  <a:pt x="548798" y="1661090"/>
                </a:cubicBezTo>
                <a:cubicBezTo>
                  <a:pt x="517715" y="1673848"/>
                  <a:pt x="485565" y="1687914"/>
                  <a:pt x="454602" y="1701860"/>
                </a:cubicBezTo>
                <a:cubicBezTo>
                  <a:pt x="437873" y="1708361"/>
                  <a:pt x="421471" y="1715127"/>
                  <a:pt x="404846" y="1721167"/>
                </a:cubicBezTo>
                <a:lnTo>
                  <a:pt x="359496" y="1734431"/>
                </a:lnTo>
                <a:lnTo>
                  <a:pt x="0" y="1734431"/>
                </a:lnTo>
                <a:lnTo>
                  <a:pt x="92290" y="1724346"/>
                </a:lnTo>
                <a:cubicBezTo>
                  <a:pt x="119472" y="1720380"/>
                  <a:pt x="147236" y="1710358"/>
                  <a:pt x="172626" y="1700577"/>
                </a:cubicBezTo>
                <a:cubicBezTo>
                  <a:pt x="192201" y="1692589"/>
                  <a:pt x="211415" y="1681038"/>
                  <a:pt x="230627" y="1669488"/>
                </a:cubicBezTo>
                <a:cubicBezTo>
                  <a:pt x="242014" y="1663531"/>
                  <a:pt x="253160" y="1655201"/>
                  <a:pt x="263119" y="1646991"/>
                </a:cubicBezTo>
                <a:cubicBezTo>
                  <a:pt x="287422" y="1626527"/>
                  <a:pt x="311604" y="1604876"/>
                  <a:pt x="334598" y="1583346"/>
                </a:cubicBezTo>
                <a:cubicBezTo>
                  <a:pt x="348943" y="1571092"/>
                  <a:pt x="364232" y="1556343"/>
                  <a:pt x="378455" y="1542902"/>
                </a:cubicBezTo>
                <a:cubicBezTo>
                  <a:pt x="398130" y="1524108"/>
                  <a:pt x="418993" y="1505194"/>
                  <a:pt x="438668" y="1486400"/>
                </a:cubicBezTo>
                <a:cubicBezTo>
                  <a:pt x="459409" y="1466299"/>
                  <a:pt x="481217" y="1444890"/>
                  <a:pt x="503146" y="1424667"/>
                </a:cubicBezTo>
                <a:cubicBezTo>
                  <a:pt x="530648" y="1400280"/>
                  <a:pt x="556720" y="1373639"/>
                  <a:pt x="584221" y="1349252"/>
                </a:cubicBezTo>
                <a:cubicBezTo>
                  <a:pt x="608523" y="1328789"/>
                  <a:pt x="635563" y="1311644"/>
                  <a:pt x="659744" y="1289993"/>
                </a:cubicBezTo>
                <a:cubicBezTo>
                  <a:pt x="688312" y="1264297"/>
                  <a:pt x="719616" y="1241922"/>
                  <a:pt x="755328" y="1227493"/>
                </a:cubicBezTo>
                <a:cubicBezTo>
                  <a:pt x="779530" y="1217834"/>
                  <a:pt x="803613" y="1206986"/>
                  <a:pt x="827695" y="1196140"/>
                </a:cubicBezTo>
                <a:cubicBezTo>
                  <a:pt x="831135" y="1194590"/>
                  <a:pt x="834575" y="1193041"/>
                  <a:pt x="836708" y="1190426"/>
                </a:cubicBezTo>
                <a:cubicBezTo>
                  <a:pt x="859824" y="1170082"/>
                  <a:pt x="881873" y="1151047"/>
                  <a:pt x="903802" y="1130825"/>
                </a:cubicBezTo>
                <a:cubicBezTo>
                  <a:pt x="919091" y="1116076"/>
                  <a:pt x="930578" y="1099316"/>
                  <a:pt x="944560" y="1083500"/>
                </a:cubicBezTo>
                <a:cubicBezTo>
                  <a:pt x="959608" y="1066376"/>
                  <a:pt x="972161" y="1048308"/>
                  <a:pt x="987450" y="1033560"/>
                </a:cubicBezTo>
                <a:cubicBezTo>
                  <a:pt x="1009258" y="1012150"/>
                  <a:pt x="1034989" y="993939"/>
                  <a:pt x="1058105" y="973597"/>
                </a:cubicBezTo>
                <a:cubicBezTo>
                  <a:pt x="1062612" y="970739"/>
                  <a:pt x="1065326" y="962067"/>
                  <a:pt x="1064722" y="956132"/>
                </a:cubicBezTo>
                <a:cubicBezTo>
                  <a:pt x="1063393" y="943074"/>
                  <a:pt x="1069790" y="935227"/>
                  <a:pt x="1078562" y="927138"/>
                </a:cubicBezTo>
                <a:cubicBezTo>
                  <a:pt x="1084014" y="921786"/>
                  <a:pt x="1090774" y="917500"/>
                  <a:pt x="1094918" y="911081"/>
                </a:cubicBezTo>
                <a:cubicBezTo>
                  <a:pt x="1122398" y="874702"/>
                  <a:pt x="1154043" y="843897"/>
                  <a:pt x="1192228" y="818422"/>
                </a:cubicBezTo>
                <a:cubicBezTo>
                  <a:pt x="1219146" y="800090"/>
                  <a:pt x="1243086" y="776065"/>
                  <a:pt x="1271193" y="757614"/>
                </a:cubicBezTo>
                <a:cubicBezTo>
                  <a:pt x="1298232" y="740469"/>
                  <a:pt x="1327887" y="725457"/>
                  <a:pt x="1356233" y="709379"/>
                </a:cubicBezTo>
                <a:cubicBezTo>
                  <a:pt x="1380074" y="696159"/>
                  <a:pt x="1404035" y="684125"/>
                  <a:pt x="1428118" y="673278"/>
                </a:cubicBezTo>
                <a:cubicBezTo>
                  <a:pt x="1437252" y="668750"/>
                  <a:pt x="1447693" y="665289"/>
                  <a:pt x="1457310" y="665509"/>
                </a:cubicBezTo>
                <a:cubicBezTo>
                  <a:pt x="1477732" y="665829"/>
                  <a:pt x="1493064" y="675063"/>
                  <a:pt x="1502240" y="694517"/>
                </a:cubicBezTo>
                <a:cubicBezTo>
                  <a:pt x="1511054" y="710411"/>
                  <a:pt x="1520913" y="713006"/>
                  <a:pt x="1536686" y="703005"/>
                </a:cubicBezTo>
                <a:cubicBezTo>
                  <a:pt x="1538939" y="701577"/>
                  <a:pt x="1540126" y="701456"/>
                  <a:pt x="1541313" y="701335"/>
                </a:cubicBezTo>
                <a:cubicBezTo>
                  <a:pt x="1544291" y="707028"/>
                  <a:pt x="1546082" y="712843"/>
                  <a:pt x="1549181" y="719724"/>
                </a:cubicBezTo>
                <a:cubicBezTo>
                  <a:pt x="1550709" y="711172"/>
                  <a:pt x="1551414" y="706303"/>
                  <a:pt x="1550810" y="700368"/>
                </a:cubicBezTo>
                <a:cubicBezTo>
                  <a:pt x="1551030" y="690751"/>
                  <a:pt x="1552316" y="679825"/>
                  <a:pt x="1549096" y="671758"/>
                </a:cubicBezTo>
                <a:cubicBezTo>
                  <a:pt x="1539316" y="646368"/>
                  <a:pt x="1525975" y="621341"/>
                  <a:pt x="1526636" y="592489"/>
                </a:cubicBezTo>
                <a:cubicBezTo>
                  <a:pt x="1526152" y="587741"/>
                  <a:pt x="1523416" y="584421"/>
                  <a:pt x="1521746" y="579793"/>
                </a:cubicBezTo>
                <a:cubicBezTo>
                  <a:pt x="1513635" y="559031"/>
                  <a:pt x="1508021" y="539214"/>
                  <a:pt x="1510473" y="516176"/>
                </a:cubicBezTo>
                <a:cubicBezTo>
                  <a:pt x="1513629" y="488271"/>
                  <a:pt x="1510971" y="462156"/>
                  <a:pt x="1493947" y="436303"/>
                </a:cubicBezTo>
                <a:cubicBezTo>
                  <a:pt x="1484068" y="421718"/>
                  <a:pt x="1477266" y="402021"/>
                  <a:pt x="1469518" y="384820"/>
                </a:cubicBezTo>
                <a:cubicBezTo>
                  <a:pt x="1464507" y="370938"/>
                  <a:pt x="1454385" y="353977"/>
                  <a:pt x="1468367" y="338162"/>
                </a:cubicBezTo>
                <a:cubicBezTo>
                  <a:pt x="1470500" y="335546"/>
                  <a:pt x="1468829" y="330919"/>
                  <a:pt x="1468466" y="327358"/>
                </a:cubicBezTo>
                <a:cubicBezTo>
                  <a:pt x="1467820" y="297440"/>
                  <a:pt x="1465987" y="267643"/>
                  <a:pt x="1465340" y="237725"/>
                </a:cubicBezTo>
                <a:cubicBezTo>
                  <a:pt x="1465099" y="235351"/>
                  <a:pt x="1464615" y="230603"/>
                  <a:pt x="1466869" y="229175"/>
                </a:cubicBezTo>
                <a:cubicBezTo>
                  <a:pt x="1476705" y="219777"/>
                  <a:pt x="1476685" y="207786"/>
                  <a:pt x="1479037" y="195553"/>
                </a:cubicBezTo>
                <a:cubicBezTo>
                  <a:pt x="1480565" y="187003"/>
                  <a:pt x="1483040" y="175956"/>
                  <a:pt x="1495152" y="177122"/>
                </a:cubicBezTo>
                <a:cubicBezTo>
                  <a:pt x="1507264" y="178288"/>
                  <a:pt x="1510341" y="173177"/>
                  <a:pt x="1509133" y="161307"/>
                </a:cubicBezTo>
                <a:cubicBezTo>
                  <a:pt x="1508287" y="152998"/>
                  <a:pt x="1512310" y="145392"/>
                  <a:pt x="1513718" y="135654"/>
                </a:cubicBezTo>
                <a:cubicBezTo>
                  <a:pt x="1511223" y="134708"/>
                  <a:pt x="1499111" y="133542"/>
                  <a:pt x="1513818" y="124849"/>
                </a:cubicBezTo>
                <a:cubicBezTo>
                  <a:pt x="1516192" y="124608"/>
                  <a:pt x="1517137" y="122113"/>
                  <a:pt x="1516895" y="119739"/>
                </a:cubicBezTo>
                <a:cubicBezTo>
                  <a:pt x="1517678" y="92075"/>
                  <a:pt x="1532364" y="71391"/>
                  <a:pt x="1553226" y="52476"/>
                </a:cubicBezTo>
                <a:cubicBezTo>
                  <a:pt x="1577407" y="30826"/>
                  <a:pt x="1605171" y="20804"/>
                  <a:pt x="1634123" y="10661"/>
                </a:cubicBezTo>
                <a:cubicBezTo>
                  <a:pt x="1649192" y="5528"/>
                  <a:pt x="1667139" y="16895"/>
                  <a:pt x="1680055" y="2387"/>
                </a:cubicBezTo>
                <a:cubicBezTo>
                  <a:pt x="1681122" y="1079"/>
                  <a:pt x="1686112" y="2970"/>
                  <a:pt x="1688607" y="3915"/>
                </a:cubicBezTo>
                <a:cubicBezTo>
                  <a:pt x="1692288" y="4740"/>
                  <a:pt x="1696212" y="7938"/>
                  <a:pt x="1699652" y="6389"/>
                </a:cubicBezTo>
                <a:cubicBezTo>
                  <a:pt x="1714601" y="70"/>
                  <a:pt x="1729570" y="5743"/>
                  <a:pt x="1744177" y="7853"/>
                </a:cubicBezTo>
                <a:cubicBezTo>
                  <a:pt x="1749046" y="8558"/>
                  <a:pt x="1752607" y="8195"/>
                  <a:pt x="1757355" y="7712"/>
                </a:cubicBezTo>
                <a:cubicBezTo>
                  <a:pt x="1764477" y="6987"/>
                  <a:pt x="1771479" y="5075"/>
                  <a:pt x="1776469" y="6965"/>
                </a:cubicBezTo>
                <a:cubicBezTo>
                  <a:pt x="1792867" y="14891"/>
                  <a:pt x="1806991" y="12254"/>
                  <a:pt x="18213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E407DF1-5F2A-421A-A504-D0653807C2C2}"/>
              </a:ext>
            </a:extLst>
          </p:cNvPr>
          <p:cNvSpPr/>
          <p:nvPr/>
        </p:nvSpPr>
        <p:spPr>
          <a:xfrm>
            <a:off x="2120202" y="3304903"/>
            <a:ext cx="10071798" cy="1737360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8AA71E0-8D38-4F6B-9783-B46B1636BAC3}"/>
              </a:ext>
            </a:extLst>
          </p:cNvPr>
          <p:cNvGrpSpPr/>
          <p:nvPr/>
        </p:nvGrpSpPr>
        <p:grpSpPr>
          <a:xfrm>
            <a:off x="5965663" y="3699144"/>
            <a:ext cx="5378924" cy="948879"/>
            <a:chOff x="2079598" y="4199174"/>
            <a:chExt cx="3303211" cy="94887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B8EA802-2AD1-4157-9B7C-AD2F7F86C3B6}"/>
                </a:ext>
              </a:extLst>
            </p:cNvPr>
            <p:cNvSpPr txBox="1"/>
            <p:nvPr/>
          </p:nvSpPr>
          <p:spPr>
            <a:xfrm>
              <a:off x="2098435" y="4501722"/>
              <a:ext cx="32557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Get a modern PowerPoint  Presentation that is beautifully designed.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F7293B5-6B6A-4B03-B326-6CEABA684FF1}"/>
                </a:ext>
              </a:extLst>
            </p:cNvPr>
            <p:cNvSpPr txBox="1"/>
            <p:nvPr/>
          </p:nvSpPr>
          <p:spPr>
            <a:xfrm>
              <a:off x="2079598" y="4199174"/>
              <a:ext cx="33032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4ABBD0D-2B92-47FB-AAA1-6D31894D9C90}"/>
              </a:ext>
            </a:extLst>
          </p:cNvPr>
          <p:cNvGrpSpPr/>
          <p:nvPr/>
        </p:nvGrpSpPr>
        <p:grpSpPr>
          <a:xfrm>
            <a:off x="5965663" y="1961784"/>
            <a:ext cx="5378924" cy="948879"/>
            <a:chOff x="2079598" y="4199174"/>
            <a:chExt cx="3303211" cy="94887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54EFBC9-8E52-4E81-B483-33E97372548C}"/>
                </a:ext>
              </a:extLst>
            </p:cNvPr>
            <p:cNvSpPr txBox="1"/>
            <p:nvPr/>
          </p:nvSpPr>
          <p:spPr>
            <a:xfrm>
              <a:off x="2098435" y="4501722"/>
              <a:ext cx="32557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Get a modern PowerPoint  Presentation that is beautifully designed.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9E898B-A662-4BD2-B09E-659F6CB09AA1}"/>
                </a:ext>
              </a:extLst>
            </p:cNvPr>
            <p:cNvSpPr txBox="1"/>
            <p:nvPr/>
          </p:nvSpPr>
          <p:spPr>
            <a:xfrm>
              <a:off x="2079598" y="4199174"/>
              <a:ext cx="33032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B42E889-3E5D-4D8D-BE3E-C728DE4DAFD1}"/>
              </a:ext>
            </a:extLst>
          </p:cNvPr>
          <p:cNvGrpSpPr/>
          <p:nvPr/>
        </p:nvGrpSpPr>
        <p:grpSpPr>
          <a:xfrm>
            <a:off x="5965663" y="5315928"/>
            <a:ext cx="5378924" cy="948879"/>
            <a:chOff x="2079598" y="4199174"/>
            <a:chExt cx="3303211" cy="94887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C6A8DB9-9C9C-4F53-8F6D-1DB98FC9CD3C}"/>
                </a:ext>
              </a:extLst>
            </p:cNvPr>
            <p:cNvSpPr txBox="1"/>
            <p:nvPr/>
          </p:nvSpPr>
          <p:spPr>
            <a:xfrm>
              <a:off x="2098435" y="4501722"/>
              <a:ext cx="32557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33F1F1-5BC6-45AC-A1D3-55F6612BF20D}"/>
                </a:ext>
              </a:extLst>
            </p:cNvPr>
            <p:cNvSpPr txBox="1"/>
            <p:nvPr/>
          </p:nvSpPr>
          <p:spPr>
            <a:xfrm>
              <a:off x="2079598" y="4199174"/>
              <a:ext cx="33032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74658966-590C-4169-8C23-E608F16A19F5}"/>
              </a:ext>
            </a:extLst>
          </p:cNvPr>
          <p:cNvSpPr/>
          <p:nvPr/>
        </p:nvSpPr>
        <p:spPr>
          <a:xfrm>
            <a:off x="5138183" y="3859715"/>
            <a:ext cx="627736" cy="62773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66BA2F4-FEBA-4D95-9EE8-2FFE0D0E766B}"/>
              </a:ext>
            </a:extLst>
          </p:cNvPr>
          <p:cNvSpPr/>
          <p:nvPr/>
        </p:nvSpPr>
        <p:spPr>
          <a:xfrm>
            <a:off x="5138183" y="5476499"/>
            <a:ext cx="627736" cy="62773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9E0C9DB-D0A1-4050-BC50-CE2CF04EFFB9}"/>
              </a:ext>
            </a:extLst>
          </p:cNvPr>
          <p:cNvSpPr/>
          <p:nvPr/>
        </p:nvSpPr>
        <p:spPr>
          <a:xfrm>
            <a:off x="5138183" y="2122355"/>
            <a:ext cx="627736" cy="6277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4" name="Isosceles Triangle 8">
            <a:extLst>
              <a:ext uri="{FF2B5EF4-FFF2-40B4-BE49-F238E27FC236}">
                <a16:creationId xmlns:a16="http://schemas.microsoft.com/office/drawing/2014/main" id="{B869AA15-AF65-4864-822B-17980D858234}"/>
              </a:ext>
            </a:extLst>
          </p:cNvPr>
          <p:cNvSpPr/>
          <p:nvPr/>
        </p:nvSpPr>
        <p:spPr>
          <a:xfrm rot="16200000">
            <a:off x="5324741" y="2284436"/>
            <a:ext cx="254621" cy="303575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Oval 7">
            <a:extLst>
              <a:ext uri="{FF2B5EF4-FFF2-40B4-BE49-F238E27FC236}">
                <a16:creationId xmlns:a16="http://schemas.microsoft.com/office/drawing/2014/main" id="{58E71E49-76E0-4440-AEF8-FFFD17B1994B}"/>
              </a:ext>
            </a:extLst>
          </p:cNvPr>
          <p:cNvSpPr/>
          <p:nvPr/>
        </p:nvSpPr>
        <p:spPr>
          <a:xfrm>
            <a:off x="5317469" y="4039001"/>
            <a:ext cx="269165" cy="26916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Donut 24">
            <a:extLst>
              <a:ext uri="{FF2B5EF4-FFF2-40B4-BE49-F238E27FC236}">
                <a16:creationId xmlns:a16="http://schemas.microsoft.com/office/drawing/2014/main" id="{4DDBF2B8-586F-42EC-8EBF-B11146EC1FE0}"/>
              </a:ext>
            </a:extLst>
          </p:cNvPr>
          <p:cNvSpPr/>
          <p:nvPr/>
        </p:nvSpPr>
        <p:spPr>
          <a:xfrm>
            <a:off x="5304826" y="5641943"/>
            <a:ext cx="294451" cy="296848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290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A9FCBEBF-5BA1-42B7-B161-1803C4C75111}"/>
              </a:ext>
            </a:extLst>
          </p:cNvPr>
          <p:cNvSpPr/>
          <p:nvPr/>
        </p:nvSpPr>
        <p:spPr>
          <a:xfrm>
            <a:off x="2976665" y="1223620"/>
            <a:ext cx="3263499" cy="2813361"/>
          </a:xfrm>
          <a:prstGeom prst="triangl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5A2A0D0-003E-4F8E-ADBA-5F7824D20742}"/>
              </a:ext>
            </a:extLst>
          </p:cNvPr>
          <p:cNvSpPr/>
          <p:nvPr/>
        </p:nvSpPr>
        <p:spPr>
          <a:xfrm>
            <a:off x="6842378" y="4325927"/>
            <a:ext cx="483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A96433C-D59D-4661-9267-29D18BB65482}"/>
              </a:ext>
            </a:extLst>
          </p:cNvPr>
          <p:cNvSpPr/>
          <p:nvPr/>
        </p:nvSpPr>
        <p:spPr>
          <a:xfrm>
            <a:off x="6842378" y="4701997"/>
            <a:ext cx="483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2C12A45-C3CB-4F5B-878E-2BA5037EE995}"/>
              </a:ext>
            </a:extLst>
          </p:cNvPr>
          <p:cNvSpPr/>
          <p:nvPr/>
        </p:nvSpPr>
        <p:spPr>
          <a:xfrm>
            <a:off x="6842378" y="5078067"/>
            <a:ext cx="483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7A80C7F-CA63-484D-9EA9-1E66C9C6E4A0}"/>
              </a:ext>
            </a:extLst>
          </p:cNvPr>
          <p:cNvSpPr/>
          <p:nvPr/>
        </p:nvSpPr>
        <p:spPr>
          <a:xfrm>
            <a:off x="6842378" y="5454137"/>
            <a:ext cx="483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9F4FA73-FE17-4ACE-89CE-B967BF886761}"/>
              </a:ext>
            </a:extLst>
          </p:cNvPr>
          <p:cNvSpPr/>
          <p:nvPr/>
        </p:nvSpPr>
        <p:spPr>
          <a:xfrm>
            <a:off x="6842378" y="5830209"/>
            <a:ext cx="483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Rounded Rectangle 10">
            <a:extLst>
              <a:ext uri="{FF2B5EF4-FFF2-40B4-BE49-F238E27FC236}">
                <a16:creationId xmlns:a16="http://schemas.microsoft.com/office/drawing/2014/main" id="{045ED439-78EE-4056-A3FA-3100354D0F56}"/>
              </a:ext>
            </a:extLst>
          </p:cNvPr>
          <p:cNvSpPr/>
          <p:nvPr/>
        </p:nvSpPr>
        <p:spPr>
          <a:xfrm>
            <a:off x="6545505" y="5077603"/>
            <a:ext cx="193643" cy="256265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6" name="Rounded Rectangle 32">
            <a:extLst>
              <a:ext uri="{FF2B5EF4-FFF2-40B4-BE49-F238E27FC236}">
                <a16:creationId xmlns:a16="http://schemas.microsoft.com/office/drawing/2014/main" id="{E2A5A0E1-5574-4746-9592-DBA378372C19}"/>
              </a:ext>
            </a:extLst>
          </p:cNvPr>
          <p:cNvSpPr/>
          <p:nvPr/>
        </p:nvSpPr>
        <p:spPr>
          <a:xfrm>
            <a:off x="6514463" y="4330295"/>
            <a:ext cx="255727" cy="25572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7" name="Rectangle 16">
            <a:extLst>
              <a:ext uri="{FF2B5EF4-FFF2-40B4-BE49-F238E27FC236}">
                <a16:creationId xmlns:a16="http://schemas.microsoft.com/office/drawing/2014/main" id="{2C63EDBD-43B2-44BD-973B-202EA88DBDC5}"/>
              </a:ext>
            </a:extLst>
          </p:cNvPr>
          <p:cNvSpPr/>
          <p:nvPr/>
        </p:nvSpPr>
        <p:spPr>
          <a:xfrm rot="2700000">
            <a:off x="6541025" y="5785380"/>
            <a:ext cx="202603" cy="363229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8" name="Rectangle 9">
            <a:extLst>
              <a:ext uri="{FF2B5EF4-FFF2-40B4-BE49-F238E27FC236}">
                <a16:creationId xmlns:a16="http://schemas.microsoft.com/office/drawing/2014/main" id="{6191BBF0-B85B-4D5A-AF50-240D77B8A647}"/>
              </a:ext>
            </a:extLst>
          </p:cNvPr>
          <p:cNvSpPr/>
          <p:nvPr/>
        </p:nvSpPr>
        <p:spPr>
          <a:xfrm>
            <a:off x="6505138" y="5471360"/>
            <a:ext cx="274377" cy="256841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9" name="Rounded Rectangle 5">
            <a:extLst>
              <a:ext uri="{FF2B5EF4-FFF2-40B4-BE49-F238E27FC236}">
                <a16:creationId xmlns:a16="http://schemas.microsoft.com/office/drawing/2014/main" id="{40091646-4596-4449-A53B-D0FE29F0AE23}"/>
              </a:ext>
            </a:extLst>
          </p:cNvPr>
          <p:cNvSpPr/>
          <p:nvPr/>
        </p:nvSpPr>
        <p:spPr>
          <a:xfrm flipH="1">
            <a:off x="6511043" y="4723513"/>
            <a:ext cx="262564" cy="216599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893DE7E-549A-4226-B06D-2AC76F3F9D12}"/>
              </a:ext>
            </a:extLst>
          </p:cNvPr>
          <p:cNvGrpSpPr/>
          <p:nvPr/>
        </p:nvGrpSpPr>
        <p:grpSpPr>
          <a:xfrm>
            <a:off x="8926151" y="1209048"/>
            <a:ext cx="2375857" cy="2506349"/>
            <a:chOff x="6975883" y="3736778"/>
            <a:chExt cx="4594794" cy="250634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D31DB1B-DF26-4EEA-8A76-CE9000C73808}"/>
                </a:ext>
              </a:extLst>
            </p:cNvPr>
            <p:cNvSpPr txBox="1"/>
            <p:nvPr/>
          </p:nvSpPr>
          <p:spPr>
            <a:xfrm>
              <a:off x="6975883" y="4119469"/>
              <a:ext cx="459479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2216568-025D-47BF-B175-927B5CF66286}"/>
                </a:ext>
              </a:extLst>
            </p:cNvPr>
            <p:cNvSpPr txBox="1"/>
            <p:nvPr/>
          </p:nvSpPr>
          <p:spPr>
            <a:xfrm>
              <a:off x="6975883" y="3736778"/>
              <a:ext cx="45947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29864DB-DFE1-46B2-BCCC-C030DF7DED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3" name="Text Placeholder 13">
            <a:extLst>
              <a:ext uri="{FF2B5EF4-FFF2-40B4-BE49-F238E27FC236}">
                <a16:creationId xmlns:a16="http://schemas.microsoft.com/office/drawing/2014/main" id="{7D8770ED-6125-4D63-9001-66A2FFE091A4}"/>
              </a:ext>
            </a:extLst>
          </p:cNvPr>
          <p:cNvSpPr txBox="1">
            <a:spLocks/>
          </p:cNvSpPr>
          <p:nvPr/>
        </p:nvSpPr>
        <p:spPr>
          <a:xfrm>
            <a:off x="4890372" y="1572374"/>
            <a:ext cx="3620566" cy="189022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ortfolio </a:t>
            </a:r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Pre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sentation</a:t>
            </a:r>
          </a:p>
        </p:txBody>
      </p:sp>
    </p:spTree>
    <p:extLst>
      <p:ext uri="{BB962C8B-B14F-4D97-AF65-F5344CB8AC3E}">
        <p14:creationId xmlns:p14="http://schemas.microsoft.com/office/powerpoint/2010/main" val="313432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533997-CD25-46C1-AEFB-2B4A5FF569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5" name="그룹 8">
            <a:extLst>
              <a:ext uri="{FF2B5EF4-FFF2-40B4-BE49-F238E27FC236}">
                <a16:creationId xmlns:a16="http://schemas.microsoft.com/office/drawing/2014/main" id="{4FE9E284-FE64-4F84-B94A-AFC1AF207AEE}"/>
              </a:ext>
            </a:extLst>
          </p:cNvPr>
          <p:cNvGrpSpPr/>
          <p:nvPr/>
        </p:nvGrpSpPr>
        <p:grpSpPr>
          <a:xfrm>
            <a:off x="1143000" y="2946245"/>
            <a:ext cx="10020300" cy="1912446"/>
            <a:chOff x="1460434" y="3139357"/>
            <a:chExt cx="6320376" cy="1256968"/>
          </a:xfrm>
        </p:grpSpPr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EDAF017D-6638-490F-B448-3802C3B943B3}"/>
                </a:ext>
              </a:extLst>
            </p:cNvPr>
            <p:cNvSpPr/>
            <p:nvPr/>
          </p:nvSpPr>
          <p:spPr>
            <a:xfrm>
              <a:off x="4617326" y="3453985"/>
              <a:ext cx="1581742" cy="31078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scene3d>
              <a:camera prst="obliqueTopLeft">
                <a:rot lat="0" lon="0" rev="0"/>
              </a:camera>
              <a:lightRig rig="balanced" dir="t"/>
            </a:scene3d>
            <a:sp3d extrusionH="889000" prstMaterial="matte">
              <a:extrusionClr>
                <a:schemeClr val="accent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5C2DB77D-F21A-4D05-A5B1-7D4FFF18E46C}"/>
                </a:ext>
              </a:extLst>
            </p:cNvPr>
            <p:cNvSpPr/>
            <p:nvPr/>
          </p:nvSpPr>
          <p:spPr>
            <a:xfrm>
              <a:off x="6199068" y="3139357"/>
              <a:ext cx="1581742" cy="31078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scene3d>
              <a:camera prst="obliqueTopLeft">
                <a:rot lat="0" lon="0" rev="0"/>
              </a:camera>
              <a:lightRig rig="balanced" dir="t"/>
            </a:scene3d>
            <a:sp3d extrusionH="889000" prstMaterial="matte">
              <a:extrusionClr>
                <a:schemeClr val="accent4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1DA049EC-7F3F-4E8E-B0D2-38C8935D8448}"/>
                </a:ext>
              </a:extLst>
            </p:cNvPr>
            <p:cNvSpPr/>
            <p:nvPr/>
          </p:nvSpPr>
          <p:spPr>
            <a:xfrm>
              <a:off x="1460434" y="4085540"/>
              <a:ext cx="1581742" cy="31078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cene3d>
              <a:camera prst="obliqueTopLeft">
                <a:rot lat="0" lon="0" rev="0"/>
              </a:camera>
              <a:lightRig rig="balanced" dir="t"/>
            </a:scene3d>
            <a:sp3d extrusionH="889000" prstMaterial="matte"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851B91B5-E730-4476-A907-64DE5C6A946C}"/>
                </a:ext>
              </a:extLst>
            </p:cNvPr>
            <p:cNvSpPr/>
            <p:nvPr/>
          </p:nvSpPr>
          <p:spPr>
            <a:xfrm>
              <a:off x="3035584" y="3768613"/>
              <a:ext cx="1581742" cy="31078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bliqueTopLeft">
                <a:rot lat="0" lon="0" rev="0"/>
              </a:camera>
              <a:lightRig rig="balanced" dir="t"/>
            </a:scene3d>
            <a:sp3d extrusionH="889000" prstMaterial="matte">
              <a:extrusionClr>
                <a:schemeClr val="accent2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3BAC8F6-0B5D-4D82-BBA5-E364374D3FC2}"/>
              </a:ext>
            </a:extLst>
          </p:cNvPr>
          <p:cNvSpPr txBox="1"/>
          <p:nvPr/>
        </p:nvSpPr>
        <p:spPr>
          <a:xfrm>
            <a:off x="4065254" y="3973824"/>
            <a:ext cx="167159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94648-CEEE-457C-99F1-ACF9670EE27D}"/>
              </a:ext>
            </a:extLst>
          </p:cNvPr>
          <p:cNvSpPr txBox="1"/>
          <p:nvPr/>
        </p:nvSpPr>
        <p:spPr>
          <a:xfrm>
            <a:off x="6569458" y="3493609"/>
            <a:ext cx="167159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1D17B0-D7CB-4A35-B1B3-D0238A320D88}"/>
              </a:ext>
            </a:extLst>
          </p:cNvPr>
          <p:cNvSpPr txBox="1"/>
          <p:nvPr/>
        </p:nvSpPr>
        <p:spPr>
          <a:xfrm>
            <a:off x="9073662" y="3013394"/>
            <a:ext cx="167159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A48129-3801-46BF-B952-94D1C5C83DFE}"/>
              </a:ext>
            </a:extLst>
          </p:cNvPr>
          <p:cNvSpPr txBox="1"/>
          <p:nvPr/>
        </p:nvSpPr>
        <p:spPr>
          <a:xfrm>
            <a:off x="1561050" y="4454040"/>
            <a:ext cx="167159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4" name="그룹 3">
            <a:extLst>
              <a:ext uri="{FF2B5EF4-FFF2-40B4-BE49-F238E27FC236}">
                <a16:creationId xmlns:a16="http://schemas.microsoft.com/office/drawing/2014/main" id="{14AF5C5A-CC0E-4300-ADEC-351FC2EB60F5}"/>
              </a:ext>
            </a:extLst>
          </p:cNvPr>
          <p:cNvGrpSpPr/>
          <p:nvPr/>
        </p:nvGrpSpPr>
        <p:grpSpPr>
          <a:xfrm>
            <a:off x="3812771" y="4514975"/>
            <a:ext cx="2197664" cy="1286003"/>
            <a:chOff x="1608973" y="4329659"/>
            <a:chExt cx="1416581" cy="128600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F6FED1-E75D-4DCB-B708-0A7DE6F7E1ED}"/>
                </a:ext>
              </a:extLst>
            </p:cNvPr>
            <p:cNvSpPr txBox="1"/>
            <p:nvPr/>
          </p:nvSpPr>
          <p:spPr>
            <a:xfrm>
              <a:off x="1608973" y="4329659"/>
              <a:ext cx="1416581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58C011-E51F-42A2-9411-EB62EF1CC08C}"/>
                </a:ext>
              </a:extLst>
            </p:cNvPr>
            <p:cNvSpPr txBox="1"/>
            <p:nvPr/>
          </p:nvSpPr>
          <p:spPr>
            <a:xfrm>
              <a:off x="1608973" y="4599999"/>
              <a:ext cx="1416581" cy="1015663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그룹 4">
            <a:extLst>
              <a:ext uri="{FF2B5EF4-FFF2-40B4-BE49-F238E27FC236}">
                <a16:creationId xmlns:a16="http://schemas.microsoft.com/office/drawing/2014/main" id="{B986EFC5-A146-486E-A4EE-F3DF4B733393}"/>
              </a:ext>
            </a:extLst>
          </p:cNvPr>
          <p:cNvGrpSpPr/>
          <p:nvPr/>
        </p:nvGrpSpPr>
        <p:grpSpPr>
          <a:xfrm>
            <a:off x="6311698" y="4038731"/>
            <a:ext cx="2197664" cy="1286003"/>
            <a:chOff x="3195050" y="3969619"/>
            <a:chExt cx="1416581" cy="128600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119A3A4-6670-47A8-B864-FAF0743D1B2D}"/>
                </a:ext>
              </a:extLst>
            </p:cNvPr>
            <p:cNvSpPr txBox="1"/>
            <p:nvPr/>
          </p:nvSpPr>
          <p:spPr>
            <a:xfrm>
              <a:off x="3195050" y="3969619"/>
              <a:ext cx="1416581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0D39C03-0409-45D4-A1DB-A77964AB7A25}"/>
                </a:ext>
              </a:extLst>
            </p:cNvPr>
            <p:cNvSpPr txBox="1"/>
            <p:nvPr/>
          </p:nvSpPr>
          <p:spPr>
            <a:xfrm>
              <a:off x="3195050" y="4239959"/>
              <a:ext cx="1416581" cy="1015663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그룹 5">
            <a:extLst>
              <a:ext uri="{FF2B5EF4-FFF2-40B4-BE49-F238E27FC236}">
                <a16:creationId xmlns:a16="http://schemas.microsoft.com/office/drawing/2014/main" id="{0BE15197-B0B1-4493-887C-5A9BCCC194F4}"/>
              </a:ext>
            </a:extLst>
          </p:cNvPr>
          <p:cNvGrpSpPr/>
          <p:nvPr/>
        </p:nvGrpSpPr>
        <p:grpSpPr>
          <a:xfrm>
            <a:off x="8810625" y="3562485"/>
            <a:ext cx="2197664" cy="1286003"/>
            <a:chOff x="4781127" y="3608730"/>
            <a:chExt cx="1416581" cy="128600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777545E-1F44-424F-A95E-6A96060DB1E0}"/>
                </a:ext>
              </a:extLst>
            </p:cNvPr>
            <p:cNvSpPr txBox="1"/>
            <p:nvPr/>
          </p:nvSpPr>
          <p:spPr>
            <a:xfrm>
              <a:off x="4781127" y="3608730"/>
              <a:ext cx="1416581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D41A93B-CD7B-495B-9FF1-4843A2F39A13}"/>
                </a:ext>
              </a:extLst>
            </p:cNvPr>
            <p:cNvSpPr txBox="1"/>
            <p:nvPr/>
          </p:nvSpPr>
          <p:spPr>
            <a:xfrm>
              <a:off x="4781127" y="3879070"/>
              <a:ext cx="1416581" cy="1015663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그룹 6">
            <a:extLst>
              <a:ext uri="{FF2B5EF4-FFF2-40B4-BE49-F238E27FC236}">
                <a16:creationId xmlns:a16="http://schemas.microsoft.com/office/drawing/2014/main" id="{1D973454-7234-4ED3-95DE-86A6527B257C}"/>
              </a:ext>
            </a:extLst>
          </p:cNvPr>
          <p:cNvGrpSpPr/>
          <p:nvPr/>
        </p:nvGrpSpPr>
        <p:grpSpPr>
          <a:xfrm>
            <a:off x="1313844" y="4991220"/>
            <a:ext cx="2197664" cy="1286003"/>
            <a:chOff x="6367204" y="3265298"/>
            <a:chExt cx="1416581" cy="12860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9770065-B5BC-48A6-9E75-9AF0113D3250}"/>
                </a:ext>
              </a:extLst>
            </p:cNvPr>
            <p:cNvSpPr txBox="1"/>
            <p:nvPr/>
          </p:nvSpPr>
          <p:spPr>
            <a:xfrm>
              <a:off x="6367204" y="3265298"/>
              <a:ext cx="1416581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3F08CAA-7023-4F0E-A2F5-09E55D70B8C1}"/>
                </a:ext>
              </a:extLst>
            </p:cNvPr>
            <p:cNvSpPr txBox="1"/>
            <p:nvPr/>
          </p:nvSpPr>
          <p:spPr>
            <a:xfrm>
              <a:off x="6367204" y="3535638"/>
              <a:ext cx="1416581" cy="1015663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그룹 7">
            <a:extLst>
              <a:ext uri="{FF2B5EF4-FFF2-40B4-BE49-F238E27FC236}">
                <a16:creationId xmlns:a16="http://schemas.microsoft.com/office/drawing/2014/main" id="{A3944C16-4962-40F8-AA5D-A4238DB034AD}"/>
              </a:ext>
            </a:extLst>
          </p:cNvPr>
          <p:cNvGrpSpPr/>
          <p:nvPr/>
        </p:nvGrpSpPr>
        <p:grpSpPr>
          <a:xfrm>
            <a:off x="892609" y="1987011"/>
            <a:ext cx="6119415" cy="878571"/>
            <a:chOff x="578282" y="1366943"/>
            <a:chExt cx="6119415" cy="87857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8DB3FCA-ACC4-4C2E-AAF5-2D3327D1DE0A}"/>
                </a:ext>
              </a:extLst>
            </p:cNvPr>
            <p:cNvSpPr txBox="1"/>
            <p:nvPr/>
          </p:nvSpPr>
          <p:spPr>
            <a:xfrm>
              <a:off x="578282" y="1366943"/>
              <a:ext cx="611941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2DBE921-17E8-4383-9443-994BEF09C1E4}"/>
                </a:ext>
              </a:extLst>
            </p:cNvPr>
            <p:cNvSpPr txBox="1"/>
            <p:nvPr/>
          </p:nvSpPr>
          <p:spPr>
            <a:xfrm>
              <a:off x="578282" y="1599183"/>
              <a:ext cx="61194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Rectangle 7">
            <a:extLst>
              <a:ext uri="{FF2B5EF4-FFF2-40B4-BE49-F238E27FC236}">
                <a16:creationId xmlns:a16="http://schemas.microsoft.com/office/drawing/2014/main" id="{E4ED1167-7FED-4587-9F5F-5078132D7B84}"/>
              </a:ext>
            </a:extLst>
          </p:cNvPr>
          <p:cNvSpPr/>
          <p:nvPr/>
        </p:nvSpPr>
        <p:spPr>
          <a:xfrm>
            <a:off x="7249510" y="2738464"/>
            <a:ext cx="322040" cy="32204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ounded Rectangle 32">
            <a:extLst>
              <a:ext uri="{FF2B5EF4-FFF2-40B4-BE49-F238E27FC236}">
                <a16:creationId xmlns:a16="http://schemas.microsoft.com/office/drawing/2014/main" id="{4A12ACAD-CC3E-4CAC-8C83-3F0C03D74C7C}"/>
              </a:ext>
            </a:extLst>
          </p:cNvPr>
          <p:cNvSpPr/>
          <p:nvPr/>
        </p:nvSpPr>
        <p:spPr>
          <a:xfrm>
            <a:off x="4732763" y="3255238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Frame 17">
            <a:extLst>
              <a:ext uri="{FF2B5EF4-FFF2-40B4-BE49-F238E27FC236}">
                <a16:creationId xmlns:a16="http://schemas.microsoft.com/office/drawing/2014/main" id="{853FDE96-6620-4858-B599-5184A20000B7}"/>
              </a:ext>
            </a:extLst>
          </p:cNvPr>
          <p:cNvSpPr/>
          <p:nvPr/>
        </p:nvSpPr>
        <p:spPr>
          <a:xfrm>
            <a:off x="2223554" y="3692733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Chord 14">
            <a:extLst>
              <a:ext uri="{FF2B5EF4-FFF2-40B4-BE49-F238E27FC236}">
                <a16:creationId xmlns:a16="http://schemas.microsoft.com/office/drawing/2014/main" id="{DC4B7F48-E4C5-4B74-BD43-C5BFF6C3C84E}"/>
              </a:ext>
            </a:extLst>
          </p:cNvPr>
          <p:cNvSpPr/>
          <p:nvPr/>
        </p:nvSpPr>
        <p:spPr>
          <a:xfrm>
            <a:off x="9234528" y="1145808"/>
            <a:ext cx="1349860" cy="1703408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366638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533997-CD25-46C1-AEFB-2B4A5FF569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8FD2435-6613-4731-9943-A5530248BE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957966"/>
              </p:ext>
            </p:extLst>
          </p:nvPr>
        </p:nvGraphicFramePr>
        <p:xfrm>
          <a:off x="905348" y="2023980"/>
          <a:ext cx="4895999" cy="16561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966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40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 Here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 Here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 Here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 Here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5895C95-F97C-41AE-85BC-7137A24B7F94}"/>
              </a:ext>
            </a:extLst>
          </p:cNvPr>
          <p:cNvSpPr/>
          <p:nvPr/>
        </p:nvSpPr>
        <p:spPr>
          <a:xfrm>
            <a:off x="905347" y="3975350"/>
            <a:ext cx="3600000" cy="195542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53C444-64BB-4B8A-9ED2-E355B4F69B31}"/>
              </a:ext>
            </a:extLst>
          </p:cNvPr>
          <p:cNvSpPr/>
          <p:nvPr/>
        </p:nvSpPr>
        <p:spPr>
          <a:xfrm>
            <a:off x="1697346" y="4378747"/>
            <a:ext cx="4104000" cy="14500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86B609-E673-4ACB-A478-E6748A18FDE1}"/>
              </a:ext>
            </a:extLst>
          </p:cNvPr>
          <p:cNvSpPr/>
          <p:nvPr/>
        </p:nvSpPr>
        <p:spPr>
          <a:xfrm flipH="1">
            <a:off x="7688759" y="3975350"/>
            <a:ext cx="3600000" cy="195542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905E37-C4C3-4A51-AB95-4994AC62A702}"/>
              </a:ext>
            </a:extLst>
          </p:cNvPr>
          <p:cNvSpPr/>
          <p:nvPr/>
        </p:nvSpPr>
        <p:spPr>
          <a:xfrm flipH="1">
            <a:off x="6392757" y="4378747"/>
            <a:ext cx="4104000" cy="14500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5DEC64-0741-4220-95BC-DBB05F5EA603}"/>
              </a:ext>
            </a:extLst>
          </p:cNvPr>
          <p:cNvSpPr txBox="1"/>
          <p:nvPr/>
        </p:nvSpPr>
        <p:spPr>
          <a:xfrm>
            <a:off x="2849346" y="4025956"/>
            <a:ext cx="18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7F48CA-D5CD-42FA-AB7A-E20D541F0DC9}"/>
              </a:ext>
            </a:extLst>
          </p:cNvPr>
          <p:cNvSpPr txBox="1"/>
          <p:nvPr/>
        </p:nvSpPr>
        <p:spPr>
          <a:xfrm>
            <a:off x="7544757" y="4025956"/>
            <a:ext cx="18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13CDD8-A6B3-48E7-BD8F-8C6418087ECA}"/>
              </a:ext>
            </a:extLst>
          </p:cNvPr>
          <p:cNvSpPr txBox="1"/>
          <p:nvPr/>
        </p:nvSpPr>
        <p:spPr>
          <a:xfrm>
            <a:off x="2000817" y="4595952"/>
            <a:ext cx="34970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178E76-CDEF-40E7-BE08-69FCCA88BD6C}"/>
              </a:ext>
            </a:extLst>
          </p:cNvPr>
          <p:cNvSpPr txBox="1"/>
          <p:nvPr/>
        </p:nvSpPr>
        <p:spPr>
          <a:xfrm>
            <a:off x="6696228" y="4595952"/>
            <a:ext cx="34970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8A79EF-6BE2-4F31-9512-6C0AEA597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15639"/>
              </p:ext>
            </p:extLst>
          </p:nvPr>
        </p:nvGraphicFramePr>
        <p:xfrm>
          <a:off x="6392759" y="2023980"/>
          <a:ext cx="4896001" cy="16561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96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4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4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4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40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 Here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 Here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 Here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 Here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5AC8B8B-281C-4EA8-A39D-052217C216F9}"/>
              </a:ext>
            </a:extLst>
          </p:cNvPr>
          <p:cNvSpPr txBox="1"/>
          <p:nvPr/>
        </p:nvSpPr>
        <p:spPr>
          <a:xfrm>
            <a:off x="905348" y="1608556"/>
            <a:ext cx="2514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Add Contents Title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0D6D0E-7653-48AB-BB2B-5E4F167A8020}"/>
              </a:ext>
            </a:extLst>
          </p:cNvPr>
          <p:cNvSpPr txBox="1"/>
          <p:nvPr/>
        </p:nvSpPr>
        <p:spPr>
          <a:xfrm>
            <a:off x="6392758" y="1608556"/>
            <a:ext cx="2514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Add Contents Title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374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84A2FF2-0CD5-49A3-A06C-EFF25DD1497E}"/>
              </a:ext>
            </a:extLst>
          </p:cNvPr>
          <p:cNvSpPr/>
          <p:nvPr/>
        </p:nvSpPr>
        <p:spPr>
          <a:xfrm>
            <a:off x="1866900" y="1581150"/>
            <a:ext cx="10315575" cy="5286375"/>
          </a:xfrm>
          <a:custGeom>
            <a:avLst/>
            <a:gdLst>
              <a:gd name="connsiteX0" fmla="*/ 2962275 w 10315575"/>
              <a:gd name="connsiteY0" fmla="*/ 0 h 5286375"/>
              <a:gd name="connsiteX1" fmla="*/ 0 w 10315575"/>
              <a:gd name="connsiteY1" fmla="*/ 2105025 h 5286375"/>
              <a:gd name="connsiteX2" fmla="*/ 9867900 w 10315575"/>
              <a:gd name="connsiteY2" fmla="*/ 5257800 h 5286375"/>
              <a:gd name="connsiteX3" fmla="*/ 10315575 w 10315575"/>
              <a:gd name="connsiteY3" fmla="*/ 5286375 h 5286375"/>
              <a:gd name="connsiteX4" fmla="*/ 10315575 w 10315575"/>
              <a:gd name="connsiteY4" fmla="*/ 2190750 h 5286375"/>
              <a:gd name="connsiteX5" fmla="*/ 2962275 w 10315575"/>
              <a:gd name="connsiteY5" fmla="*/ 0 h 528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15575" h="5286375">
                <a:moveTo>
                  <a:pt x="2962275" y="0"/>
                </a:moveTo>
                <a:lnTo>
                  <a:pt x="0" y="2105025"/>
                </a:lnTo>
                <a:lnTo>
                  <a:pt x="9867900" y="5257800"/>
                </a:lnTo>
                <a:lnTo>
                  <a:pt x="10315575" y="5286375"/>
                </a:lnTo>
                <a:lnTo>
                  <a:pt x="10315575" y="2190750"/>
                </a:lnTo>
                <a:lnTo>
                  <a:pt x="2962275" y="0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359C09-2FAA-4142-88E6-DE43CAB98C22}"/>
              </a:ext>
            </a:extLst>
          </p:cNvPr>
          <p:cNvSpPr txBox="1"/>
          <p:nvPr/>
        </p:nvSpPr>
        <p:spPr>
          <a:xfrm>
            <a:off x="7391399" y="3464690"/>
            <a:ext cx="382296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AWESOME</a:t>
            </a:r>
          </a:p>
          <a:p>
            <a:pPr algn="r"/>
            <a:r>
              <a:rPr lang="en-GB" altLang="ko-KR" sz="4800" b="1" dirty="0">
                <a:solidFill>
                  <a:schemeClr val="bg1"/>
                </a:solidFill>
                <a:cs typeface="Arial" pitchFamily="34" charset="0"/>
              </a:rPr>
              <a:t>S</a:t>
            </a:r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LIDE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11779C-E258-4479-A8FE-BC5CBEB18483}"/>
              </a:ext>
            </a:extLst>
          </p:cNvPr>
          <p:cNvSpPr txBox="1"/>
          <p:nvPr/>
        </p:nvSpPr>
        <p:spPr>
          <a:xfrm>
            <a:off x="7391399" y="5087686"/>
            <a:ext cx="382295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4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OREM IPSUM DOLOR </a:t>
            </a:r>
          </a:p>
          <a:p>
            <a:pPr algn="r"/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SIT AMET 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E44F7E-8E6F-4606-AEA7-561C5010C1EF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1255557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rapezoid 11">
            <a:extLst>
              <a:ext uri="{FF2B5EF4-FFF2-40B4-BE49-F238E27FC236}">
                <a16:creationId xmlns:a16="http://schemas.microsoft.com/office/drawing/2014/main" id="{62F7EC36-1BE5-406F-9FC4-E4AD359BC65E}"/>
              </a:ext>
            </a:extLst>
          </p:cNvPr>
          <p:cNvSpPr/>
          <p:nvPr/>
        </p:nvSpPr>
        <p:spPr>
          <a:xfrm rot="10800000">
            <a:off x="1743822" y="1114639"/>
            <a:ext cx="1914524" cy="1017323"/>
          </a:xfrm>
          <a:prstGeom prst="trapezoid">
            <a:avLst>
              <a:gd name="adj" fmla="val 5496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apezoid 12">
            <a:extLst>
              <a:ext uri="{FF2B5EF4-FFF2-40B4-BE49-F238E27FC236}">
                <a16:creationId xmlns:a16="http://schemas.microsoft.com/office/drawing/2014/main" id="{4EFBD56D-762D-4949-8F94-EA6C1F57F323}"/>
              </a:ext>
            </a:extLst>
          </p:cNvPr>
          <p:cNvSpPr/>
          <p:nvPr/>
        </p:nvSpPr>
        <p:spPr>
          <a:xfrm rot="3656186">
            <a:off x="605516" y="3105613"/>
            <a:ext cx="1914524" cy="1017323"/>
          </a:xfrm>
          <a:prstGeom prst="trapezoid">
            <a:avLst>
              <a:gd name="adj" fmla="val 549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apezoid 13">
            <a:extLst>
              <a:ext uri="{FF2B5EF4-FFF2-40B4-BE49-F238E27FC236}">
                <a16:creationId xmlns:a16="http://schemas.microsoft.com/office/drawing/2014/main" id="{48E38314-29DB-46B0-A449-A7E76AA42AA3}"/>
              </a:ext>
            </a:extLst>
          </p:cNvPr>
          <p:cNvSpPr/>
          <p:nvPr/>
        </p:nvSpPr>
        <p:spPr>
          <a:xfrm rot="7231376">
            <a:off x="620238" y="1799868"/>
            <a:ext cx="1914524" cy="1017323"/>
          </a:xfrm>
          <a:prstGeom prst="trapezoid">
            <a:avLst>
              <a:gd name="adj" fmla="val 56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apezoid 16">
            <a:extLst>
              <a:ext uri="{FF2B5EF4-FFF2-40B4-BE49-F238E27FC236}">
                <a16:creationId xmlns:a16="http://schemas.microsoft.com/office/drawing/2014/main" id="{9FCC1C6F-23F0-4336-A3CC-24E8F1FB6660}"/>
              </a:ext>
            </a:extLst>
          </p:cNvPr>
          <p:cNvSpPr/>
          <p:nvPr/>
        </p:nvSpPr>
        <p:spPr>
          <a:xfrm>
            <a:off x="1729100" y="3814823"/>
            <a:ext cx="1914524" cy="1017323"/>
          </a:xfrm>
          <a:prstGeom prst="trapezoid">
            <a:avLst>
              <a:gd name="adj" fmla="val 5496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apezoid 17">
            <a:extLst>
              <a:ext uri="{FF2B5EF4-FFF2-40B4-BE49-F238E27FC236}">
                <a16:creationId xmlns:a16="http://schemas.microsoft.com/office/drawing/2014/main" id="{AEB76F69-EFB6-4C31-84E9-BF00922C352D}"/>
              </a:ext>
            </a:extLst>
          </p:cNvPr>
          <p:cNvSpPr/>
          <p:nvPr/>
        </p:nvSpPr>
        <p:spPr>
          <a:xfrm rot="14456186">
            <a:off x="2867407" y="1800739"/>
            <a:ext cx="1914524" cy="1017323"/>
          </a:xfrm>
          <a:prstGeom prst="trapezoid">
            <a:avLst>
              <a:gd name="adj" fmla="val 549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rapezoid 18">
            <a:extLst>
              <a:ext uri="{FF2B5EF4-FFF2-40B4-BE49-F238E27FC236}">
                <a16:creationId xmlns:a16="http://schemas.microsoft.com/office/drawing/2014/main" id="{9187CD8E-0EAC-4869-8CD5-67018908289A}"/>
              </a:ext>
            </a:extLst>
          </p:cNvPr>
          <p:cNvSpPr/>
          <p:nvPr/>
        </p:nvSpPr>
        <p:spPr>
          <a:xfrm rot="18031376">
            <a:off x="2852685" y="3129594"/>
            <a:ext cx="1914524" cy="1017323"/>
          </a:xfrm>
          <a:prstGeom prst="trapezoid">
            <a:avLst>
              <a:gd name="adj" fmla="val 56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6B68C8A5-C750-4278-9CDF-BFCD39561393}"/>
              </a:ext>
            </a:extLst>
          </p:cNvPr>
          <p:cNvSpPr/>
          <p:nvPr/>
        </p:nvSpPr>
        <p:spPr>
          <a:xfrm>
            <a:off x="1942510" y="2271221"/>
            <a:ext cx="1502428" cy="1392380"/>
          </a:xfrm>
          <a:prstGeom prst="hexagon">
            <a:avLst>
              <a:gd name="adj" fmla="val 26443"/>
              <a:gd name="vf" fmla="val 115470"/>
            </a:avLst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7987D70-BB20-4470-AF37-00E7560867A3}"/>
              </a:ext>
            </a:extLst>
          </p:cNvPr>
          <p:cNvGrpSpPr/>
          <p:nvPr/>
        </p:nvGrpSpPr>
        <p:grpSpPr>
          <a:xfrm>
            <a:off x="5370462" y="3329269"/>
            <a:ext cx="1453193" cy="1502877"/>
            <a:chOff x="2079598" y="4199174"/>
            <a:chExt cx="3303211" cy="15028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2991B0D-7ECA-4C48-828A-AC246860998C}"/>
                </a:ext>
              </a:extLst>
            </p:cNvPr>
            <p:cNvSpPr txBox="1"/>
            <p:nvPr/>
          </p:nvSpPr>
          <p:spPr>
            <a:xfrm>
              <a:off x="2098435" y="4501722"/>
              <a:ext cx="325573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A1106A1-BA61-4E08-AB97-1C42F58A6938}"/>
                </a:ext>
              </a:extLst>
            </p:cNvPr>
            <p:cNvSpPr txBox="1"/>
            <p:nvPr/>
          </p:nvSpPr>
          <p:spPr>
            <a:xfrm>
              <a:off x="2079598" y="4199174"/>
              <a:ext cx="33032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E31C192-E2C1-462E-83B9-B5E935B14FCF}"/>
              </a:ext>
            </a:extLst>
          </p:cNvPr>
          <p:cNvGrpSpPr/>
          <p:nvPr/>
        </p:nvGrpSpPr>
        <p:grpSpPr>
          <a:xfrm>
            <a:off x="8683656" y="3329269"/>
            <a:ext cx="1453193" cy="1502877"/>
            <a:chOff x="2079598" y="4199174"/>
            <a:chExt cx="3303211" cy="15028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63E6CC-60AE-4B4D-89EF-D1291E79B03D}"/>
                </a:ext>
              </a:extLst>
            </p:cNvPr>
            <p:cNvSpPr txBox="1"/>
            <p:nvPr/>
          </p:nvSpPr>
          <p:spPr>
            <a:xfrm>
              <a:off x="2098435" y="4501722"/>
              <a:ext cx="325573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B3C64B9-1D5A-4445-A101-8C2A0BBB6CC0}"/>
                </a:ext>
              </a:extLst>
            </p:cNvPr>
            <p:cNvSpPr txBox="1"/>
            <p:nvPr/>
          </p:nvSpPr>
          <p:spPr>
            <a:xfrm>
              <a:off x="2079598" y="4199174"/>
              <a:ext cx="33032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8D9EE26-9B88-47A7-B5D7-8ABD7105EDE9}"/>
              </a:ext>
            </a:extLst>
          </p:cNvPr>
          <p:cNvGrpSpPr/>
          <p:nvPr/>
        </p:nvGrpSpPr>
        <p:grpSpPr>
          <a:xfrm>
            <a:off x="7027059" y="3329269"/>
            <a:ext cx="1453193" cy="1502877"/>
            <a:chOff x="2079598" y="4199174"/>
            <a:chExt cx="3303211" cy="150287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4302062-F42D-469F-BBFA-A4B01379B086}"/>
                </a:ext>
              </a:extLst>
            </p:cNvPr>
            <p:cNvSpPr txBox="1"/>
            <p:nvPr/>
          </p:nvSpPr>
          <p:spPr>
            <a:xfrm>
              <a:off x="2098435" y="4501722"/>
              <a:ext cx="325573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E8AA0C9-A850-48B6-BD93-085ADCA45278}"/>
                </a:ext>
              </a:extLst>
            </p:cNvPr>
            <p:cNvSpPr txBox="1"/>
            <p:nvPr/>
          </p:nvSpPr>
          <p:spPr>
            <a:xfrm>
              <a:off x="2079598" y="4199174"/>
              <a:ext cx="33032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6ACD866-A5D8-45CB-9735-C3A543A7F07F}"/>
              </a:ext>
            </a:extLst>
          </p:cNvPr>
          <p:cNvGrpSpPr/>
          <p:nvPr/>
        </p:nvGrpSpPr>
        <p:grpSpPr>
          <a:xfrm>
            <a:off x="10341609" y="3329269"/>
            <a:ext cx="1453193" cy="1502877"/>
            <a:chOff x="2079598" y="4199174"/>
            <a:chExt cx="3303211" cy="150287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99C1F55-3227-4602-8189-9CB6EEF7A555}"/>
                </a:ext>
              </a:extLst>
            </p:cNvPr>
            <p:cNvSpPr txBox="1"/>
            <p:nvPr/>
          </p:nvSpPr>
          <p:spPr>
            <a:xfrm>
              <a:off x="2098435" y="4501722"/>
              <a:ext cx="325573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9EB0CD8-9DD7-492F-9D19-BB7C6715AEA7}"/>
                </a:ext>
              </a:extLst>
            </p:cNvPr>
            <p:cNvSpPr txBox="1"/>
            <p:nvPr/>
          </p:nvSpPr>
          <p:spPr>
            <a:xfrm>
              <a:off x="2079598" y="4199174"/>
              <a:ext cx="33032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469577F4-4F8B-430C-AB93-4FE2393B414C}"/>
              </a:ext>
            </a:extLst>
          </p:cNvPr>
          <p:cNvSpPr/>
          <p:nvPr/>
        </p:nvSpPr>
        <p:spPr>
          <a:xfrm>
            <a:off x="5782132" y="2448393"/>
            <a:ext cx="627736" cy="6277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91C803B-E510-4BD0-B574-A2E7D5E0DF4D}"/>
              </a:ext>
            </a:extLst>
          </p:cNvPr>
          <p:cNvSpPr/>
          <p:nvPr/>
        </p:nvSpPr>
        <p:spPr>
          <a:xfrm>
            <a:off x="9096385" y="2448393"/>
            <a:ext cx="627736" cy="62773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7C0C06D-ABB1-456A-8866-68E4456D98DF}"/>
              </a:ext>
            </a:extLst>
          </p:cNvPr>
          <p:cNvSpPr/>
          <p:nvPr/>
        </p:nvSpPr>
        <p:spPr>
          <a:xfrm>
            <a:off x="10753513" y="2448393"/>
            <a:ext cx="627736" cy="62773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D898B3D-5A1D-41DC-B7E9-E06C67D538C5}"/>
              </a:ext>
            </a:extLst>
          </p:cNvPr>
          <p:cNvSpPr/>
          <p:nvPr/>
        </p:nvSpPr>
        <p:spPr>
          <a:xfrm>
            <a:off x="7439259" y="2448393"/>
            <a:ext cx="627736" cy="6277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7" name="Isosceles Triangle 8">
            <a:extLst>
              <a:ext uri="{FF2B5EF4-FFF2-40B4-BE49-F238E27FC236}">
                <a16:creationId xmlns:a16="http://schemas.microsoft.com/office/drawing/2014/main" id="{8C10CBFB-ADF5-4F7D-9A72-3F52C5D955B3}"/>
              </a:ext>
            </a:extLst>
          </p:cNvPr>
          <p:cNvSpPr/>
          <p:nvPr/>
        </p:nvSpPr>
        <p:spPr>
          <a:xfrm rot="16200000">
            <a:off x="7640397" y="2615821"/>
            <a:ext cx="254621" cy="303575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Oval 7">
            <a:extLst>
              <a:ext uri="{FF2B5EF4-FFF2-40B4-BE49-F238E27FC236}">
                <a16:creationId xmlns:a16="http://schemas.microsoft.com/office/drawing/2014/main" id="{EBD202E6-393F-4271-ADF8-E3B2F0A76467}"/>
              </a:ext>
            </a:extLst>
          </p:cNvPr>
          <p:cNvSpPr/>
          <p:nvPr/>
        </p:nvSpPr>
        <p:spPr>
          <a:xfrm>
            <a:off x="9282911" y="2644158"/>
            <a:ext cx="269165" cy="26916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ectangle 16">
            <a:extLst>
              <a:ext uri="{FF2B5EF4-FFF2-40B4-BE49-F238E27FC236}">
                <a16:creationId xmlns:a16="http://schemas.microsoft.com/office/drawing/2014/main" id="{5391D6E2-ED11-4AB7-A0D4-B05064CB0AF4}"/>
              </a:ext>
            </a:extLst>
          </p:cNvPr>
          <p:cNvSpPr/>
          <p:nvPr/>
        </p:nvSpPr>
        <p:spPr>
          <a:xfrm>
            <a:off x="5959866" y="2682250"/>
            <a:ext cx="293632" cy="192979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Donut 24">
            <a:extLst>
              <a:ext uri="{FF2B5EF4-FFF2-40B4-BE49-F238E27FC236}">
                <a16:creationId xmlns:a16="http://schemas.microsoft.com/office/drawing/2014/main" id="{39638734-023B-40D6-BCE8-D6F318147618}"/>
              </a:ext>
            </a:extLst>
          </p:cNvPr>
          <p:cNvSpPr/>
          <p:nvPr/>
        </p:nvSpPr>
        <p:spPr>
          <a:xfrm>
            <a:off x="10918565" y="2611175"/>
            <a:ext cx="294451" cy="296848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7945A9A-33B8-4F15-94CD-63C2F669E0F6}"/>
              </a:ext>
            </a:extLst>
          </p:cNvPr>
          <p:cNvSpPr txBox="1"/>
          <p:nvPr/>
        </p:nvSpPr>
        <p:spPr>
          <a:xfrm>
            <a:off x="6225990" y="1240751"/>
            <a:ext cx="5271418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</a:t>
            </a:r>
            <a:r>
              <a:rPr lang="en-US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867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67E300-7B93-4C56-B070-FAA9C83FC433}"/>
              </a:ext>
            </a:extLst>
          </p:cNvPr>
          <p:cNvSpPr txBox="1"/>
          <p:nvPr/>
        </p:nvSpPr>
        <p:spPr>
          <a:xfrm>
            <a:off x="6225990" y="504508"/>
            <a:ext cx="527148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FOOTBALL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6" name="Group 24">
            <a:extLst>
              <a:ext uri="{FF2B5EF4-FFF2-40B4-BE49-F238E27FC236}">
                <a16:creationId xmlns:a16="http://schemas.microsoft.com/office/drawing/2014/main" id="{48454FDF-7F56-4629-8876-87AC4AD5529C}"/>
              </a:ext>
            </a:extLst>
          </p:cNvPr>
          <p:cNvGrpSpPr/>
          <p:nvPr/>
        </p:nvGrpSpPr>
        <p:grpSpPr>
          <a:xfrm>
            <a:off x="1984581" y="1222912"/>
            <a:ext cx="1418285" cy="738664"/>
            <a:chOff x="2551705" y="4283314"/>
            <a:chExt cx="2357003" cy="738664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CCED303-35EC-4FE0-AC36-3326E980DBAC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colors.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BC7E840-7CAF-4E10-A5F6-4E5AA268FB05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9" name="Group 24">
            <a:extLst>
              <a:ext uri="{FF2B5EF4-FFF2-40B4-BE49-F238E27FC236}">
                <a16:creationId xmlns:a16="http://schemas.microsoft.com/office/drawing/2014/main" id="{D055F76E-EB85-4210-9882-7A637397D085}"/>
              </a:ext>
            </a:extLst>
          </p:cNvPr>
          <p:cNvGrpSpPr/>
          <p:nvPr/>
        </p:nvGrpSpPr>
        <p:grpSpPr>
          <a:xfrm rot="3662438">
            <a:off x="3140768" y="1929381"/>
            <a:ext cx="1418285" cy="738664"/>
            <a:chOff x="2551705" y="4283314"/>
            <a:chExt cx="2357003" cy="73866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6A1D07A-07F2-46A9-92DA-D345EF8ED5B7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colors.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A81B97B-A8DA-4A78-801F-F83DFE2407DD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2" name="Group 24">
            <a:extLst>
              <a:ext uri="{FF2B5EF4-FFF2-40B4-BE49-F238E27FC236}">
                <a16:creationId xmlns:a16="http://schemas.microsoft.com/office/drawing/2014/main" id="{C1897382-DB9C-4F52-BB08-2EA825E272E9}"/>
              </a:ext>
            </a:extLst>
          </p:cNvPr>
          <p:cNvGrpSpPr/>
          <p:nvPr/>
        </p:nvGrpSpPr>
        <p:grpSpPr>
          <a:xfrm rot="7181322">
            <a:off x="3111732" y="3278181"/>
            <a:ext cx="1418285" cy="738664"/>
            <a:chOff x="2551705" y="4283314"/>
            <a:chExt cx="2357003" cy="738664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5CA0703-9D75-4533-8569-90CA9F993991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colors.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23CA9CD-E124-424D-AAF0-5BB0A2E8AFC1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5" name="Group 24">
            <a:extLst>
              <a:ext uri="{FF2B5EF4-FFF2-40B4-BE49-F238E27FC236}">
                <a16:creationId xmlns:a16="http://schemas.microsoft.com/office/drawing/2014/main" id="{806E58FD-0DB3-4EBE-8E24-925FF4B3E09A}"/>
              </a:ext>
            </a:extLst>
          </p:cNvPr>
          <p:cNvGrpSpPr/>
          <p:nvPr/>
        </p:nvGrpSpPr>
        <p:grpSpPr>
          <a:xfrm rot="10800000">
            <a:off x="1959091" y="3974711"/>
            <a:ext cx="1418285" cy="738664"/>
            <a:chOff x="2551705" y="4283314"/>
            <a:chExt cx="2357003" cy="738664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37F714F-AEE6-4610-89FA-A180CA95B5D7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colors.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9444DD8-01C8-47E1-843E-0B43393A2A91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8" name="Group 24">
            <a:extLst>
              <a:ext uri="{FF2B5EF4-FFF2-40B4-BE49-F238E27FC236}">
                <a16:creationId xmlns:a16="http://schemas.microsoft.com/office/drawing/2014/main" id="{9AC108EA-449B-4A65-AE5B-AC354C655F86}"/>
              </a:ext>
            </a:extLst>
          </p:cNvPr>
          <p:cNvGrpSpPr/>
          <p:nvPr/>
        </p:nvGrpSpPr>
        <p:grpSpPr>
          <a:xfrm rot="14422724">
            <a:off x="832539" y="3281380"/>
            <a:ext cx="1418285" cy="738664"/>
            <a:chOff x="2551705" y="4283314"/>
            <a:chExt cx="2357003" cy="738664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6E23F55-C333-4AC5-B28D-4E0BBFC74727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colors.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F95C249-2853-4DC0-80EE-9682454FFA49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61" name="Group 24">
            <a:extLst>
              <a:ext uri="{FF2B5EF4-FFF2-40B4-BE49-F238E27FC236}">
                <a16:creationId xmlns:a16="http://schemas.microsoft.com/office/drawing/2014/main" id="{9AC98AFC-EBB4-4006-A991-B36B755F4E21}"/>
              </a:ext>
            </a:extLst>
          </p:cNvPr>
          <p:cNvGrpSpPr/>
          <p:nvPr/>
        </p:nvGrpSpPr>
        <p:grpSpPr>
          <a:xfrm rot="17992780">
            <a:off x="825876" y="1922520"/>
            <a:ext cx="1418285" cy="738664"/>
            <a:chOff x="2551705" y="4283314"/>
            <a:chExt cx="2357003" cy="738664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D5E1D72-BE2F-497C-9956-827DD1165AFA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colors.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05DF47E-D6C6-432A-9FB0-B427DCEEAB7A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65" name="Freeform 32">
            <a:extLst>
              <a:ext uri="{FF2B5EF4-FFF2-40B4-BE49-F238E27FC236}">
                <a16:creationId xmlns:a16="http://schemas.microsoft.com/office/drawing/2014/main" id="{2B2F608F-B93A-4E85-B98B-E5D5434BA945}"/>
              </a:ext>
            </a:extLst>
          </p:cNvPr>
          <p:cNvSpPr/>
          <p:nvPr/>
        </p:nvSpPr>
        <p:spPr>
          <a:xfrm>
            <a:off x="2422610" y="2640297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7523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D505D2-0367-4159-A7B8-00369257F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Regular Pentagon 7">
            <a:extLst>
              <a:ext uri="{FF2B5EF4-FFF2-40B4-BE49-F238E27FC236}">
                <a16:creationId xmlns:a16="http://schemas.microsoft.com/office/drawing/2014/main" id="{DC6C713B-DE05-4BF8-88C2-449B918214F1}"/>
              </a:ext>
            </a:extLst>
          </p:cNvPr>
          <p:cNvSpPr/>
          <p:nvPr/>
        </p:nvSpPr>
        <p:spPr>
          <a:xfrm>
            <a:off x="5375984" y="2417585"/>
            <a:ext cx="1440030" cy="1371457"/>
          </a:xfrm>
          <a:prstGeom prst="pentagon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Down Arrow 2">
            <a:extLst>
              <a:ext uri="{FF2B5EF4-FFF2-40B4-BE49-F238E27FC236}">
                <a16:creationId xmlns:a16="http://schemas.microsoft.com/office/drawing/2014/main" id="{00B8BCFF-2A14-4867-B8E0-26C9CF0AF3E6}"/>
              </a:ext>
            </a:extLst>
          </p:cNvPr>
          <p:cNvSpPr/>
          <p:nvPr/>
        </p:nvSpPr>
        <p:spPr>
          <a:xfrm rot="10800000">
            <a:off x="4471176" y="4008456"/>
            <a:ext cx="3231250" cy="1728049"/>
          </a:xfrm>
          <a:custGeom>
            <a:avLst/>
            <a:gdLst/>
            <a:ahLst/>
            <a:cxnLst/>
            <a:rect l="l" t="t" r="r" b="b"/>
            <a:pathLst>
              <a:path w="3231250" h="1728049">
                <a:moveTo>
                  <a:pt x="1603656" y="1728049"/>
                </a:moveTo>
                <a:lnTo>
                  <a:pt x="1361340" y="1485733"/>
                </a:lnTo>
                <a:lnTo>
                  <a:pt x="1482498" y="1485733"/>
                </a:lnTo>
                <a:lnTo>
                  <a:pt x="1482498" y="1238845"/>
                </a:lnTo>
                <a:lnTo>
                  <a:pt x="1519544" y="1238845"/>
                </a:lnTo>
                <a:cubicBezTo>
                  <a:pt x="1344853" y="1227816"/>
                  <a:pt x="1172648" y="1177063"/>
                  <a:pt x="1015740" y="1087892"/>
                </a:cubicBezTo>
                <a:lnTo>
                  <a:pt x="817941" y="1309456"/>
                </a:lnTo>
                <a:lnTo>
                  <a:pt x="908322" y="1390143"/>
                </a:lnTo>
                <a:lnTo>
                  <a:pt x="566184" y="1409531"/>
                </a:lnTo>
                <a:lnTo>
                  <a:pt x="546797" y="1067393"/>
                </a:lnTo>
                <a:lnTo>
                  <a:pt x="637178" y="1148080"/>
                </a:lnTo>
                <a:lnTo>
                  <a:pt x="815894" y="947893"/>
                </a:lnTo>
                <a:cubicBezTo>
                  <a:pt x="680789" y="835606"/>
                  <a:pt x="574092" y="695026"/>
                  <a:pt x="502445" y="537233"/>
                </a:cubicBezTo>
                <a:lnTo>
                  <a:pt x="503893" y="542638"/>
                </a:lnTo>
                <a:lnTo>
                  <a:pt x="265418" y="606537"/>
                </a:lnTo>
                <a:lnTo>
                  <a:pt x="296776" y="723567"/>
                </a:lnTo>
                <a:lnTo>
                  <a:pt x="0" y="552223"/>
                </a:lnTo>
                <a:lnTo>
                  <a:pt x="171344" y="255448"/>
                </a:lnTo>
                <a:lnTo>
                  <a:pt x="202702" y="372478"/>
                </a:lnTo>
                <a:lnTo>
                  <a:pt x="420370" y="314153"/>
                </a:lnTo>
                <a:cubicBezTo>
                  <a:pt x="394191" y="212871"/>
                  <a:pt x="381279" y="107363"/>
                  <a:pt x="382349" y="0"/>
                </a:cubicBezTo>
                <a:lnTo>
                  <a:pt x="668774" y="2854"/>
                </a:lnTo>
                <a:cubicBezTo>
                  <a:pt x="665395" y="342077"/>
                  <a:pt x="843838" y="657162"/>
                  <a:pt x="1136496" y="828730"/>
                </a:cubicBezTo>
                <a:cubicBezTo>
                  <a:pt x="1429154" y="1000297"/>
                  <a:pt x="1791255" y="1002101"/>
                  <a:pt x="2085607" y="833457"/>
                </a:cubicBezTo>
                <a:cubicBezTo>
                  <a:pt x="2379959" y="664813"/>
                  <a:pt x="2561533" y="351521"/>
                  <a:pt x="2561533" y="12281"/>
                </a:cubicBezTo>
                <a:lnTo>
                  <a:pt x="2847972" y="12281"/>
                </a:lnTo>
                <a:cubicBezTo>
                  <a:pt x="2847972" y="115358"/>
                  <a:pt x="2835103" y="216597"/>
                  <a:pt x="2809305" y="313731"/>
                </a:cubicBezTo>
                <a:lnTo>
                  <a:pt x="3028549" y="372478"/>
                </a:lnTo>
                <a:lnTo>
                  <a:pt x="3059907" y="255448"/>
                </a:lnTo>
                <a:lnTo>
                  <a:pt x="3231250" y="552223"/>
                </a:lnTo>
                <a:lnTo>
                  <a:pt x="2934475" y="723567"/>
                </a:lnTo>
                <a:lnTo>
                  <a:pt x="2965833" y="606537"/>
                </a:lnTo>
                <a:lnTo>
                  <a:pt x="2727358" y="542638"/>
                </a:lnTo>
                <a:lnTo>
                  <a:pt x="2729738" y="533756"/>
                </a:lnTo>
                <a:cubicBezTo>
                  <a:pt x="2653953" y="701088"/>
                  <a:pt x="2539292" y="849337"/>
                  <a:pt x="2393713" y="965698"/>
                </a:cubicBezTo>
                <a:lnTo>
                  <a:pt x="2549092" y="1121077"/>
                </a:lnTo>
                <a:lnTo>
                  <a:pt x="2634763" y="1035405"/>
                </a:lnTo>
                <a:lnTo>
                  <a:pt x="2634763" y="1378092"/>
                </a:lnTo>
                <a:lnTo>
                  <a:pt x="2292077" y="1378092"/>
                </a:lnTo>
                <a:lnTo>
                  <a:pt x="2377748" y="1292420"/>
                </a:lnTo>
                <a:lnTo>
                  <a:pt x="2187215" y="1101886"/>
                </a:lnTo>
                <a:cubicBezTo>
                  <a:pt x="2038736" y="1182335"/>
                  <a:pt x="1877130" y="1228109"/>
                  <a:pt x="1713346" y="1238845"/>
                </a:cubicBezTo>
                <a:lnTo>
                  <a:pt x="1724814" y="1238845"/>
                </a:lnTo>
                <a:lnTo>
                  <a:pt x="1724814" y="1485733"/>
                </a:lnTo>
                <a:lnTo>
                  <a:pt x="1845972" y="148573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" name="Regular Pentagon 9">
            <a:extLst>
              <a:ext uri="{FF2B5EF4-FFF2-40B4-BE49-F238E27FC236}">
                <a16:creationId xmlns:a16="http://schemas.microsoft.com/office/drawing/2014/main" id="{8681C5E9-1C44-4B5A-82AD-75C4F60D426F}"/>
              </a:ext>
            </a:extLst>
          </p:cNvPr>
          <p:cNvSpPr/>
          <p:nvPr/>
        </p:nvSpPr>
        <p:spPr>
          <a:xfrm rot="2400500">
            <a:off x="7047930" y="2977417"/>
            <a:ext cx="1440030" cy="1371457"/>
          </a:xfrm>
          <a:prstGeom prst="pentagon">
            <a:avLst/>
          </a:prstGeom>
          <a:solidFill>
            <a:schemeClr val="accent3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" name="Regular Pentagon 10">
            <a:extLst>
              <a:ext uri="{FF2B5EF4-FFF2-40B4-BE49-F238E27FC236}">
                <a16:creationId xmlns:a16="http://schemas.microsoft.com/office/drawing/2014/main" id="{AE4453C3-E8A6-42C8-AAEB-01237B358AE2}"/>
              </a:ext>
            </a:extLst>
          </p:cNvPr>
          <p:cNvSpPr/>
          <p:nvPr/>
        </p:nvSpPr>
        <p:spPr>
          <a:xfrm rot="4800000">
            <a:off x="7960020" y="4401614"/>
            <a:ext cx="1440030" cy="1371457"/>
          </a:xfrm>
          <a:prstGeom prst="pentagon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Regular Pentagon 11">
            <a:extLst>
              <a:ext uri="{FF2B5EF4-FFF2-40B4-BE49-F238E27FC236}">
                <a16:creationId xmlns:a16="http://schemas.microsoft.com/office/drawing/2014/main" id="{E605DC5E-3B0C-4433-B172-2D91A66A06D4}"/>
              </a:ext>
            </a:extLst>
          </p:cNvPr>
          <p:cNvSpPr/>
          <p:nvPr/>
        </p:nvSpPr>
        <p:spPr>
          <a:xfrm rot="19199500" flipH="1">
            <a:off x="3704040" y="2977417"/>
            <a:ext cx="1440030" cy="1371457"/>
          </a:xfrm>
          <a:prstGeom prst="pentagon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" name="Regular Pentagon 12">
            <a:extLst>
              <a:ext uri="{FF2B5EF4-FFF2-40B4-BE49-F238E27FC236}">
                <a16:creationId xmlns:a16="http://schemas.microsoft.com/office/drawing/2014/main" id="{9768B231-2BE9-4152-B85E-283D7D4F6F81}"/>
              </a:ext>
            </a:extLst>
          </p:cNvPr>
          <p:cNvSpPr/>
          <p:nvPr/>
        </p:nvSpPr>
        <p:spPr>
          <a:xfrm rot="16800000" flipH="1">
            <a:off x="2791950" y="4401614"/>
            <a:ext cx="1440030" cy="1371457"/>
          </a:xfrm>
          <a:prstGeom prst="pentagon">
            <a:avLst/>
          </a:prstGeom>
          <a:solidFill>
            <a:schemeClr val="accent6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C90918-2561-4380-A8E2-50933A280F37}"/>
              </a:ext>
            </a:extLst>
          </p:cNvPr>
          <p:cNvGrpSpPr/>
          <p:nvPr/>
        </p:nvGrpSpPr>
        <p:grpSpPr>
          <a:xfrm>
            <a:off x="1772574" y="2386980"/>
            <a:ext cx="2021542" cy="877176"/>
            <a:chOff x="2079598" y="4270877"/>
            <a:chExt cx="2053645" cy="87717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8F429C-B5D3-4882-8FBF-3B20D37245F7}"/>
                </a:ext>
              </a:extLst>
            </p:cNvPr>
            <p:cNvSpPr txBox="1"/>
            <p:nvPr/>
          </p:nvSpPr>
          <p:spPr>
            <a:xfrm>
              <a:off x="2098433" y="4501722"/>
              <a:ext cx="20241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5A7189-1685-41E8-ACE1-E0B3104EF57A}"/>
                </a:ext>
              </a:extLst>
            </p:cNvPr>
            <p:cNvSpPr txBox="1"/>
            <p:nvPr/>
          </p:nvSpPr>
          <p:spPr>
            <a:xfrm>
              <a:off x="2079598" y="4270877"/>
              <a:ext cx="20536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94A2E2-DE3D-4130-8CAA-B352EE27D165}"/>
              </a:ext>
            </a:extLst>
          </p:cNvPr>
          <p:cNvGrpSpPr/>
          <p:nvPr/>
        </p:nvGrpSpPr>
        <p:grpSpPr>
          <a:xfrm>
            <a:off x="710124" y="4525176"/>
            <a:ext cx="2021542" cy="877176"/>
            <a:chOff x="2079598" y="4270877"/>
            <a:chExt cx="2053645" cy="87717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F0E9DD-8765-4BA1-898B-928F7F474EDE}"/>
                </a:ext>
              </a:extLst>
            </p:cNvPr>
            <p:cNvSpPr txBox="1"/>
            <p:nvPr/>
          </p:nvSpPr>
          <p:spPr>
            <a:xfrm>
              <a:off x="2098434" y="4501722"/>
              <a:ext cx="20241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B96FEB4-6FB4-4752-AFBE-2FA2B05C88EC}"/>
                </a:ext>
              </a:extLst>
            </p:cNvPr>
            <p:cNvSpPr txBox="1"/>
            <p:nvPr/>
          </p:nvSpPr>
          <p:spPr>
            <a:xfrm>
              <a:off x="2079598" y="4270877"/>
              <a:ext cx="20536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1AE2BD-B895-462C-B943-1370389DAE65}"/>
              </a:ext>
            </a:extLst>
          </p:cNvPr>
          <p:cNvGrpSpPr/>
          <p:nvPr/>
        </p:nvGrpSpPr>
        <p:grpSpPr>
          <a:xfrm>
            <a:off x="8415534" y="2386980"/>
            <a:ext cx="2018302" cy="877176"/>
            <a:chOff x="2079598" y="4270877"/>
            <a:chExt cx="2053645" cy="87717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84A9771-6373-4C0F-9861-65F7DC3DEA95}"/>
                </a:ext>
              </a:extLst>
            </p:cNvPr>
            <p:cNvSpPr txBox="1"/>
            <p:nvPr/>
          </p:nvSpPr>
          <p:spPr>
            <a:xfrm>
              <a:off x="2098433" y="4501722"/>
              <a:ext cx="20241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EBD1AA6-0BCF-46F4-B0C8-C47D058697E4}"/>
                </a:ext>
              </a:extLst>
            </p:cNvPr>
            <p:cNvSpPr txBox="1"/>
            <p:nvPr/>
          </p:nvSpPr>
          <p:spPr>
            <a:xfrm>
              <a:off x="2079598" y="4270877"/>
              <a:ext cx="20536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130F79-7E24-4CA7-AA8A-5044EE3C5BFF}"/>
              </a:ext>
            </a:extLst>
          </p:cNvPr>
          <p:cNvGrpSpPr/>
          <p:nvPr/>
        </p:nvGrpSpPr>
        <p:grpSpPr>
          <a:xfrm>
            <a:off x="9470062" y="4525176"/>
            <a:ext cx="2018302" cy="877176"/>
            <a:chOff x="2079598" y="4270877"/>
            <a:chExt cx="2053645" cy="87717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6BC2563-1079-4632-85F8-0AD3569428FD}"/>
                </a:ext>
              </a:extLst>
            </p:cNvPr>
            <p:cNvSpPr txBox="1"/>
            <p:nvPr/>
          </p:nvSpPr>
          <p:spPr>
            <a:xfrm>
              <a:off x="2098433" y="4501722"/>
              <a:ext cx="20241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0D791F5-57D8-4ECB-A7D7-AF17A3946CC8}"/>
                </a:ext>
              </a:extLst>
            </p:cNvPr>
            <p:cNvSpPr txBox="1"/>
            <p:nvPr/>
          </p:nvSpPr>
          <p:spPr>
            <a:xfrm>
              <a:off x="2079598" y="4270877"/>
              <a:ext cx="20536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C0B0992-2698-445E-BB83-B920A38FC656}"/>
              </a:ext>
            </a:extLst>
          </p:cNvPr>
          <p:cNvGrpSpPr/>
          <p:nvPr/>
        </p:nvGrpSpPr>
        <p:grpSpPr>
          <a:xfrm>
            <a:off x="4541468" y="1662991"/>
            <a:ext cx="3114439" cy="687214"/>
            <a:chOff x="-537128" y="1114177"/>
            <a:chExt cx="3722722" cy="68721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617B9F2-948B-4416-A40A-5E3723290A0A}"/>
                </a:ext>
              </a:extLst>
            </p:cNvPr>
            <p:cNvSpPr txBox="1"/>
            <p:nvPr/>
          </p:nvSpPr>
          <p:spPr>
            <a:xfrm>
              <a:off x="-537128" y="1114177"/>
              <a:ext cx="372125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4622A96-3037-436B-8A8C-43BBBFBB431B}"/>
                </a:ext>
              </a:extLst>
            </p:cNvPr>
            <p:cNvSpPr txBox="1"/>
            <p:nvPr/>
          </p:nvSpPr>
          <p:spPr>
            <a:xfrm>
              <a:off x="-522129" y="1339726"/>
              <a:ext cx="37077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A181EE0-164B-4ECE-AF60-3D9A40075181}"/>
              </a:ext>
            </a:extLst>
          </p:cNvPr>
          <p:cNvGrpSpPr/>
          <p:nvPr/>
        </p:nvGrpSpPr>
        <p:grpSpPr>
          <a:xfrm>
            <a:off x="5489734" y="2745132"/>
            <a:ext cx="1217907" cy="929304"/>
            <a:chOff x="3233964" y="1888430"/>
            <a:chExt cx="1544813" cy="929304"/>
          </a:xfrm>
          <a:noFill/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D5216E-FFE2-40CF-A6B4-E1B31492E0BF}"/>
                </a:ext>
              </a:extLst>
            </p:cNvPr>
            <p:cNvSpPr txBox="1"/>
            <p:nvPr/>
          </p:nvSpPr>
          <p:spPr>
            <a:xfrm>
              <a:off x="3233964" y="1888430"/>
              <a:ext cx="1535288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4246A17-6C16-4E2C-9FA6-B754815B5E61}"/>
                </a:ext>
              </a:extLst>
            </p:cNvPr>
            <p:cNvSpPr txBox="1"/>
            <p:nvPr/>
          </p:nvSpPr>
          <p:spPr>
            <a:xfrm>
              <a:off x="3243489" y="2171403"/>
              <a:ext cx="1535288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</a:t>
              </a: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PowerPoint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7C67077-E43D-4D9A-A828-E1A42589709F}"/>
              </a:ext>
            </a:extLst>
          </p:cNvPr>
          <p:cNvGrpSpPr/>
          <p:nvPr/>
        </p:nvGrpSpPr>
        <p:grpSpPr>
          <a:xfrm>
            <a:off x="3848852" y="3224342"/>
            <a:ext cx="1217907" cy="929304"/>
            <a:chOff x="3233964" y="1888430"/>
            <a:chExt cx="1544813" cy="929304"/>
          </a:xfrm>
          <a:noFill/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95F902F-0A6E-4003-A9F7-FA24780A3BF0}"/>
                </a:ext>
              </a:extLst>
            </p:cNvPr>
            <p:cNvSpPr txBox="1"/>
            <p:nvPr/>
          </p:nvSpPr>
          <p:spPr>
            <a:xfrm>
              <a:off x="3233964" y="1888430"/>
              <a:ext cx="1535288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6C07411-31B8-47F0-8171-97EDF05BD0D1}"/>
                </a:ext>
              </a:extLst>
            </p:cNvPr>
            <p:cNvSpPr txBox="1"/>
            <p:nvPr/>
          </p:nvSpPr>
          <p:spPr>
            <a:xfrm>
              <a:off x="3243489" y="2171403"/>
              <a:ext cx="1535288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</a:t>
              </a: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PowerPoint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DF5D13A-F3DF-4A77-AA14-3E5CECF72EE3}"/>
              </a:ext>
            </a:extLst>
          </p:cNvPr>
          <p:cNvGrpSpPr/>
          <p:nvPr/>
        </p:nvGrpSpPr>
        <p:grpSpPr>
          <a:xfrm>
            <a:off x="2987856" y="4632876"/>
            <a:ext cx="1217907" cy="929304"/>
            <a:chOff x="3233964" y="1888430"/>
            <a:chExt cx="1544813" cy="929304"/>
          </a:xfrm>
          <a:noFill/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164DF74-FD3C-45F6-966F-CB378CE4871B}"/>
                </a:ext>
              </a:extLst>
            </p:cNvPr>
            <p:cNvSpPr txBox="1"/>
            <p:nvPr/>
          </p:nvSpPr>
          <p:spPr>
            <a:xfrm>
              <a:off x="3233964" y="1888430"/>
              <a:ext cx="1535288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EC4DB65-EB5B-4995-BAE8-E75526A9F964}"/>
                </a:ext>
              </a:extLst>
            </p:cNvPr>
            <p:cNvSpPr txBox="1"/>
            <p:nvPr/>
          </p:nvSpPr>
          <p:spPr>
            <a:xfrm>
              <a:off x="3243489" y="2171403"/>
              <a:ext cx="1535288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</a:t>
              </a: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PowerPoint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A04715E-988A-4DDB-938D-8B5FC3445EDA}"/>
              </a:ext>
            </a:extLst>
          </p:cNvPr>
          <p:cNvGrpSpPr/>
          <p:nvPr/>
        </p:nvGrpSpPr>
        <p:grpSpPr>
          <a:xfrm>
            <a:off x="7120527" y="3224342"/>
            <a:ext cx="1217907" cy="929304"/>
            <a:chOff x="3233964" y="1888430"/>
            <a:chExt cx="1544813" cy="929304"/>
          </a:xfrm>
          <a:noFill/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9128F76-B917-4A34-B771-6BB3FE65B35B}"/>
                </a:ext>
              </a:extLst>
            </p:cNvPr>
            <p:cNvSpPr txBox="1"/>
            <p:nvPr/>
          </p:nvSpPr>
          <p:spPr>
            <a:xfrm>
              <a:off x="3233964" y="1888430"/>
              <a:ext cx="1535288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8B21EB-0259-40CB-A0C1-0F438B533888}"/>
                </a:ext>
              </a:extLst>
            </p:cNvPr>
            <p:cNvSpPr txBox="1"/>
            <p:nvPr/>
          </p:nvSpPr>
          <p:spPr>
            <a:xfrm>
              <a:off x="3243489" y="2171403"/>
              <a:ext cx="1535288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</a:t>
              </a: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PowerPoint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81DE414-DF25-40BF-8147-3B0132C07781}"/>
              </a:ext>
            </a:extLst>
          </p:cNvPr>
          <p:cNvGrpSpPr/>
          <p:nvPr/>
        </p:nvGrpSpPr>
        <p:grpSpPr>
          <a:xfrm>
            <a:off x="7970623" y="4632876"/>
            <a:ext cx="1217907" cy="929304"/>
            <a:chOff x="3233964" y="1888430"/>
            <a:chExt cx="1544813" cy="929304"/>
          </a:xfrm>
          <a:noFill/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F11BA3D-5FC1-4FAA-B83D-066C16DF2C88}"/>
                </a:ext>
              </a:extLst>
            </p:cNvPr>
            <p:cNvSpPr txBox="1"/>
            <p:nvPr/>
          </p:nvSpPr>
          <p:spPr>
            <a:xfrm>
              <a:off x="3233964" y="1888430"/>
              <a:ext cx="1535288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8904676-B89B-42CF-8BF3-2949C9B10295}"/>
                </a:ext>
              </a:extLst>
            </p:cNvPr>
            <p:cNvSpPr txBox="1"/>
            <p:nvPr/>
          </p:nvSpPr>
          <p:spPr>
            <a:xfrm>
              <a:off x="3243489" y="2171403"/>
              <a:ext cx="1535288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</a:t>
              </a: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PowerPoint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2" name="Chord 14">
            <a:extLst>
              <a:ext uri="{FF2B5EF4-FFF2-40B4-BE49-F238E27FC236}">
                <a16:creationId xmlns:a16="http://schemas.microsoft.com/office/drawing/2014/main" id="{95662361-1A24-40C1-834E-BFF6540629C2}"/>
              </a:ext>
            </a:extLst>
          </p:cNvPr>
          <p:cNvSpPr/>
          <p:nvPr/>
        </p:nvSpPr>
        <p:spPr>
          <a:xfrm>
            <a:off x="5838613" y="5089597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848911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73">
            <a:extLst>
              <a:ext uri="{FF2B5EF4-FFF2-40B4-BE49-F238E27FC236}">
                <a16:creationId xmlns:a16="http://schemas.microsoft.com/office/drawing/2014/main" id="{81998061-1061-45CC-8C69-EDEBB681C6AA}"/>
              </a:ext>
            </a:extLst>
          </p:cNvPr>
          <p:cNvGrpSpPr/>
          <p:nvPr/>
        </p:nvGrpSpPr>
        <p:grpSpPr>
          <a:xfrm>
            <a:off x="764259" y="5251913"/>
            <a:ext cx="2880431" cy="1107996"/>
            <a:chOff x="2551705" y="4283314"/>
            <a:chExt cx="2357002" cy="110799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8DE5462-6AB2-4603-A37A-9D104173AB80}"/>
                </a:ext>
              </a:extLst>
            </p:cNvPr>
            <p:cNvSpPr txBox="1"/>
            <p:nvPr/>
          </p:nvSpPr>
          <p:spPr>
            <a:xfrm>
              <a:off x="2551705" y="4560313"/>
              <a:ext cx="2357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F227E91-8453-4171-A5D6-B786E31F3AB9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73">
            <a:extLst>
              <a:ext uri="{FF2B5EF4-FFF2-40B4-BE49-F238E27FC236}">
                <a16:creationId xmlns:a16="http://schemas.microsoft.com/office/drawing/2014/main" id="{6A49AF87-0E19-4D85-8BD1-156DDCCAC220}"/>
              </a:ext>
            </a:extLst>
          </p:cNvPr>
          <p:cNvGrpSpPr/>
          <p:nvPr/>
        </p:nvGrpSpPr>
        <p:grpSpPr>
          <a:xfrm>
            <a:off x="3886905" y="5251913"/>
            <a:ext cx="2880431" cy="1107996"/>
            <a:chOff x="2551705" y="4283314"/>
            <a:chExt cx="2357002" cy="110799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774345-B0FE-49FA-AF38-7F7A4F8E3439}"/>
                </a:ext>
              </a:extLst>
            </p:cNvPr>
            <p:cNvSpPr txBox="1"/>
            <p:nvPr/>
          </p:nvSpPr>
          <p:spPr>
            <a:xfrm>
              <a:off x="2551705" y="4560313"/>
              <a:ext cx="2357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8D943C1-D22F-45B7-8E35-64456C44724C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FDBDFC-61A3-45B6-989F-05CF1E5A9141}"/>
              </a:ext>
            </a:extLst>
          </p:cNvPr>
          <p:cNvGrpSpPr/>
          <p:nvPr/>
        </p:nvGrpSpPr>
        <p:grpSpPr>
          <a:xfrm>
            <a:off x="5321175" y="1396399"/>
            <a:ext cx="4356662" cy="5196992"/>
            <a:chOff x="5254947" y="1539601"/>
            <a:chExt cx="4356662" cy="5196992"/>
          </a:xfrm>
          <a:solidFill>
            <a:schemeClr val="accent3">
              <a:alpha val="50000"/>
            </a:schemeClr>
          </a:solidFill>
        </p:grpSpPr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5FF9435E-8498-4310-AAC0-47564579E90A}"/>
                </a:ext>
              </a:extLst>
            </p:cNvPr>
            <p:cNvSpPr/>
            <p:nvPr userDrawn="1"/>
          </p:nvSpPr>
          <p:spPr>
            <a:xfrm>
              <a:off x="6252911" y="4220559"/>
              <a:ext cx="1256538" cy="108322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C4827056-A85E-4A1F-8E6D-A95A180A4C6F}"/>
                </a:ext>
              </a:extLst>
            </p:cNvPr>
            <p:cNvSpPr/>
            <p:nvPr userDrawn="1"/>
          </p:nvSpPr>
          <p:spPr>
            <a:xfrm>
              <a:off x="7284278" y="2159220"/>
              <a:ext cx="1472946" cy="126978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id="{92D7B280-65F9-419D-9366-C9A98300899C}"/>
                </a:ext>
              </a:extLst>
            </p:cNvPr>
            <p:cNvSpPr/>
            <p:nvPr userDrawn="1"/>
          </p:nvSpPr>
          <p:spPr>
            <a:xfrm>
              <a:off x="6036503" y="2825805"/>
              <a:ext cx="1472946" cy="126978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2FB4D400-1FE7-4713-A917-CAE338B88122}"/>
                </a:ext>
              </a:extLst>
            </p:cNvPr>
            <p:cNvSpPr/>
            <p:nvPr userDrawn="1"/>
          </p:nvSpPr>
          <p:spPr>
            <a:xfrm>
              <a:off x="8449437" y="4229942"/>
              <a:ext cx="1162172" cy="10018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id="{9ED57410-BD9D-46F8-98C0-F40CCF82D200}"/>
                </a:ext>
              </a:extLst>
            </p:cNvPr>
            <p:cNvSpPr/>
            <p:nvPr userDrawn="1"/>
          </p:nvSpPr>
          <p:spPr>
            <a:xfrm>
              <a:off x="7439665" y="4774952"/>
              <a:ext cx="1162172" cy="10018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AC74A70C-664C-4578-8341-B9201709045A}"/>
                </a:ext>
              </a:extLst>
            </p:cNvPr>
            <p:cNvSpPr/>
            <p:nvPr userDrawn="1"/>
          </p:nvSpPr>
          <p:spPr>
            <a:xfrm>
              <a:off x="8895813" y="6236311"/>
              <a:ext cx="580328" cy="50028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1528D167-08AF-41C6-8DEA-615967559E57}"/>
                </a:ext>
              </a:extLst>
            </p:cNvPr>
            <p:cNvSpPr/>
            <p:nvPr userDrawn="1"/>
          </p:nvSpPr>
          <p:spPr>
            <a:xfrm>
              <a:off x="6205286" y="1657591"/>
              <a:ext cx="1256538" cy="108322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Hexagon 29">
              <a:extLst>
                <a:ext uri="{FF2B5EF4-FFF2-40B4-BE49-F238E27FC236}">
                  <a16:creationId xmlns:a16="http://schemas.microsoft.com/office/drawing/2014/main" id="{9333218C-554B-4543-8622-0656A1359B3C}"/>
                </a:ext>
              </a:extLst>
            </p:cNvPr>
            <p:cNvSpPr/>
            <p:nvPr userDrawn="1"/>
          </p:nvSpPr>
          <p:spPr>
            <a:xfrm>
              <a:off x="5677125" y="1622268"/>
              <a:ext cx="580328" cy="50028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46F010FA-B15D-405F-BE44-CE25B6C49BD5}"/>
                </a:ext>
              </a:extLst>
            </p:cNvPr>
            <p:cNvSpPr/>
            <p:nvPr userDrawn="1"/>
          </p:nvSpPr>
          <p:spPr>
            <a:xfrm flipV="1">
              <a:off x="5254947" y="1539601"/>
              <a:ext cx="421862" cy="3636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994350B-6E6B-49B6-BD30-2E0D68FA4116}"/>
              </a:ext>
            </a:extLst>
          </p:cNvPr>
          <p:cNvSpPr txBox="1"/>
          <p:nvPr/>
        </p:nvSpPr>
        <p:spPr>
          <a:xfrm>
            <a:off x="764259" y="3429000"/>
            <a:ext cx="48423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40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PowerPoint </a:t>
            </a:r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Presentation</a:t>
            </a:r>
            <a:endParaRPr lang="ko-KR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DA55DDC-9A10-4F03-80E4-F3E9291DA507}"/>
              </a:ext>
            </a:extLst>
          </p:cNvPr>
          <p:cNvSpPr txBox="1"/>
          <p:nvPr/>
        </p:nvSpPr>
        <p:spPr>
          <a:xfrm>
            <a:off x="721651" y="786568"/>
            <a:ext cx="40308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You can simply impress your audience and add a unique zing and appeal to your Presentations.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F1CF90-7AC1-45AE-9B6F-2F4F10CB2186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1412674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533997-CD25-46C1-AEFB-2B4A5FF569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DE602F7-69E4-4B14-BFA0-EE3D20E56317}"/>
              </a:ext>
            </a:extLst>
          </p:cNvPr>
          <p:cNvCxnSpPr/>
          <p:nvPr/>
        </p:nvCxnSpPr>
        <p:spPr bwMode="auto">
          <a:xfrm>
            <a:off x="7517272" y="2301135"/>
            <a:ext cx="3888000" cy="0"/>
          </a:xfrm>
          <a:prstGeom prst="line">
            <a:avLst/>
          </a:prstGeom>
          <a:ln w="19050" cmpd="sng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8">
            <a:extLst>
              <a:ext uri="{FF2B5EF4-FFF2-40B4-BE49-F238E27FC236}">
                <a16:creationId xmlns:a16="http://schemas.microsoft.com/office/drawing/2014/main" id="{9FD03664-1853-4B84-A85B-FB7B0BC1626E}"/>
              </a:ext>
            </a:extLst>
          </p:cNvPr>
          <p:cNvCxnSpPr/>
          <p:nvPr/>
        </p:nvCxnSpPr>
        <p:spPr bwMode="auto">
          <a:xfrm>
            <a:off x="7517272" y="1952363"/>
            <a:ext cx="3888000" cy="0"/>
          </a:xfrm>
          <a:prstGeom prst="line">
            <a:avLst/>
          </a:prstGeom>
          <a:ln w="19050" cmpd="sng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9">
            <a:extLst>
              <a:ext uri="{FF2B5EF4-FFF2-40B4-BE49-F238E27FC236}">
                <a16:creationId xmlns:a16="http://schemas.microsoft.com/office/drawing/2014/main" id="{A7803CA6-C8CE-4750-9B56-BADB602B2844}"/>
              </a:ext>
            </a:extLst>
          </p:cNvPr>
          <p:cNvCxnSpPr/>
          <p:nvPr/>
        </p:nvCxnSpPr>
        <p:spPr bwMode="auto">
          <a:xfrm>
            <a:off x="911769" y="2296143"/>
            <a:ext cx="3888000" cy="0"/>
          </a:xfrm>
          <a:prstGeom prst="line">
            <a:avLst/>
          </a:prstGeom>
          <a:ln w="19050" cmpd="sng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10">
            <a:extLst>
              <a:ext uri="{FF2B5EF4-FFF2-40B4-BE49-F238E27FC236}">
                <a16:creationId xmlns:a16="http://schemas.microsoft.com/office/drawing/2014/main" id="{DCACA595-674F-45E8-91A0-3151236F2545}"/>
              </a:ext>
            </a:extLst>
          </p:cNvPr>
          <p:cNvCxnSpPr/>
          <p:nvPr/>
        </p:nvCxnSpPr>
        <p:spPr bwMode="auto">
          <a:xfrm>
            <a:off x="911769" y="1947371"/>
            <a:ext cx="3888000" cy="0"/>
          </a:xfrm>
          <a:prstGeom prst="line">
            <a:avLst/>
          </a:prstGeom>
          <a:ln w="19050" cmpd="sng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A8DF2F5-2904-4946-9AB4-1B4E8F815398}"/>
              </a:ext>
            </a:extLst>
          </p:cNvPr>
          <p:cNvSpPr txBox="1"/>
          <p:nvPr/>
        </p:nvSpPr>
        <p:spPr>
          <a:xfrm>
            <a:off x="911770" y="1966983"/>
            <a:ext cx="67839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400" b="1" dirty="0">
                <a:solidFill>
                  <a:schemeClr val="accent3"/>
                </a:solidFill>
              </a:rPr>
              <a:t>A Case</a:t>
            </a:r>
            <a:endParaRPr lang="ko-KR" altLang="en-US" sz="1400" b="1" dirty="0">
              <a:solidFill>
                <a:schemeClr val="accent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EA0EFE-2933-450B-8985-5FD9C54100F2}"/>
              </a:ext>
            </a:extLst>
          </p:cNvPr>
          <p:cNvSpPr txBox="1"/>
          <p:nvPr/>
        </p:nvSpPr>
        <p:spPr>
          <a:xfrm>
            <a:off x="7517272" y="1966983"/>
            <a:ext cx="670376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400" b="1" dirty="0">
                <a:ln w="3175">
                  <a:noFill/>
                </a:ln>
                <a:solidFill>
                  <a:schemeClr val="accent2"/>
                </a:solidFill>
              </a:rPr>
              <a:t>B Case</a:t>
            </a:r>
            <a:endParaRPr lang="ko-KR" altLang="en-US" sz="1400" b="1" dirty="0">
              <a:ln w="3175">
                <a:noFill/>
              </a:ln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D73D67-C9B8-44F2-AA61-98F2C7E30096}"/>
              </a:ext>
            </a:extLst>
          </p:cNvPr>
          <p:cNvSpPr txBox="1"/>
          <p:nvPr/>
        </p:nvSpPr>
        <p:spPr>
          <a:xfrm>
            <a:off x="911770" y="2538468"/>
            <a:ext cx="147187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순서도: 처리 6">
            <a:extLst>
              <a:ext uri="{FF2B5EF4-FFF2-40B4-BE49-F238E27FC236}">
                <a16:creationId xmlns:a16="http://schemas.microsoft.com/office/drawing/2014/main" id="{A23DE5B2-CA8E-4C39-A093-C7F65F392917}"/>
              </a:ext>
            </a:extLst>
          </p:cNvPr>
          <p:cNvSpPr/>
          <p:nvPr/>
        </p:nvSpPr>
        <p:spPr>
          <a:xfrm>
            <a:off x="890604" y="2938748"/>
            <a:ext cx="108000" cy="288032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3" name="순서도: 처리 56">
            <a:extLst>
              <a:ext uri="{FF2B5EF4-FFF2-40B4-BE49-F238E27FC236}">
                <a16:creationId xmlns:a16="http://schemas.microsoft.com/office/drawing/2014/main" id="{06D3735F-5BE9-47B1-9ADB-937F74CAD194}"/>
              </a:ext>
            </a:extLst>
          </p:cNvPr>
          <p:cNvSpPr/>
          <p:nvPr/>
        </p:nvSpPr>
        <p:spPr>
          <a:xfrm>
            <a:off x="1042173" y="2938748"/>
            <a:ext cx="108000" cy="288032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4" name="순서도: 처리 57">
            <a:extLst>
              <a:ext uri="{FF2B5EF4-FFF2-40B4-BE49-F238E27FC236}">
                <a16:creationId xmlns:a16="http://schemas.microsoft.com/office/drawing/2014/main" id="{A0C1A598-8FB7-46CC-97E7-F794241A6BD9}"/>
              </a:ext>
            </a:extLst>
          </p:cNvPr>
          <p:cNvSpPr/>
          <p:nvPr/>
        </p:nvSpPr>
        <p:spPr>
          <a:xfrm>
            <a:off x="1193742" y="2938748"/>
            <a:ext cx="108000" cy="288032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" name="순서도: 처리 58">
            <a:extLst>
              <a:ext uri="{FF2B5EF4-FFF2-40B4-BE49-F238E27FC236}">
                <a16:creationId xmlns:a16="http://schemas.microsoft.com/office/drawing/2014/main" id="{F714820B-3D09-4402-B017-DCBA39D4D6CD}"/>
              </a:ext>
            </a:extLst>
          </p:cNvPr>
          <p:cNvSpPr/>
          <p:nvPr/>
        </p:nvSpPr>
        <p:spPr>
          <a:xfrm>
            <a:off x="1345311" y="2938748"/>
            <a:ext cx="108000" cy="288032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6" name="순서도: 처리 59">
            <a:extLst>
              <a:ext uri="{FF2B5EF4-FFF2-40B4-BE49-F238E27FC236}">
                <a16:creationId xmlns:a16="http://schemas.microsoft.com/office/drawing/2014/main" id="{6F6BA5D2-EC74-4C51-A5C7-4FBF36066FBB}"/>
              </a:ext>
            </a:extLst>
          </p:cNvPr>
          <p:cNvSpPr/>
          <p:nvPr/>
        </p:nvSpPr>
        <p:spPr>
          <a:xfrm>
            <a:off x="1496880" y="2938748"/>
            <a:ext cx="108000" cy="288032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7" name="순서도: 처리 60">
            <a:extLst>
              <a:ext uri="{FF2B5EF4-FFF2-40B4-BE49-F238E27FC236}">
                <a16:creationId xmlns:a16="http://schemas.microsoft.com/office/drawing/2014/main" id="{13354A69-1A1D-4122-BE59-9FE8BB43B4B3}"/>
              </a:ext>
            </a:extLst>
          </p:cNvPr>
          <p:cNvSpPr/>
          <p:nvPr/>
        </p:nvSpPr>
        <p:spPr>
          <a:xfrm>
            <a:off x="1648449" y="2938748"/>
            <a:ext cx="108000" cy="288032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8" name="순서도: 처리 61">
            <a:extLst>
              <a:ext uri="{FF2B5EF4-FFF2-40B4-BE49-F238E27FC236}">
                <a16:creationId xmlns:a16="http://schemas.microsoft.com/office/drawing/2014/main" id="{175FC7DC-3830-4AA7-96FF-86F39B0ABA5E}"/>
              </a:ext>
            </a:extLst>
          </p:cNvPr>
          <p:cNvSpPr/>
          <p:nvPr/>
        </p:nvSpPr>
        <p:spPr>
          <a:xfrm>
            <a:off x="1800018" y="2938748"/>
            <a:ext cx="108000" cy="288032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9" name="순서도: 처리 62">
            <a:extLst>
              <a:ext uri="{FF2B5EF4-FFF2-40B4-BE49-F238E27FC236}">
                <a16:creationId xmlns:a16="http://schemas.microsoft.com/office/drawing/2014/main" id="{8B8ACF25-3EB6-4434-90B5-2F10A495303A}"/>
              </a:ext>
            </a:extLst>
          </p:cNvPr>
          <p:cNvSpPr/>
          <p:nvPr/>
        </p:nvSpPr>
        <p:spPr>
          <a:xfrm>
            <a:off x="1951587" y="2938748"/>
            <a:ext cx="108000" cy="288032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0" name="순서도: 처리 63">
            <a:extLst>
              <a:ext uri="{FF2B5EF4-FFF2-40B4-BE49-F238E27FC236}">
                <a16:creationId xmlns:a16="http://schemas.microsoft.com/office/drawing/2014/main" id="{118CECB1-F618-470E-9913-D0B8A95E959C}"/>
              </a:ext>
            </a:extLst>
          </p:cNvPr>
          <p:cNvSpPr/>
          <p:nvPr/>
        </p:nvSpPr>
        <p:spPr>
          <a:xfrm>
            <a:off x="2103156" y="2938748"/>
            <a:ext cx="108000" cy="288032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1" name="순서도: 처리 64">
            <a:extLst>
              <a:ext uri="{FF2B5EF4-FFF2-40B4-BE49-F238E27FC236}">
                <a16:creationId xmlns:a16="http://schemas.microsoft.com/office/drawing/2014/main" id="{AEA82C1B-267D-4866-A41A-C2283441F84D}"/>
              </a:ext>
            </a:extLst>
          </p:cNvPr>
          <p:cNvSpPr/>
          <p:nvPr/>
        </p:nvSpPr>
        <p:spPr>
          <a:xfrm>
            <a:off x="2254725" y="2938748"/>
            <a:ext cx="108000" cy="288032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2" name="순서도: 처리 65">
            <a:extLst>
              <a:ext uri="{FF2B5EF4-FFF2-40B4-BE49-F238E27FC236}">
                <a16:creationId xmlns:a16="http://schemas.microsoft.com/office/drawing/2014/main" id="{91CEB7BD-0BAF-44B7-B536-E79CFEAA87EA}"/>
              </a:ext>
            </a:extLst>
          </p:cNvPr>
          <p:cNvSpPr/>
          <p:nvPr/>
        </p:nvSpPr>
        <p:spPr>
          <a:xfrm>
            <a:off x="2406294" y="2938748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3" name="순서도: 처리 66">
            <a:extLst>
              <a:ext uri="{FF2B5EF4-FFF2-40B4-BE49-F238E27FC236}">
                <a16:creationId xmlns:a16="http://schemas.microsoft.com/office/drawing/2014/main" id="{9C5D186A-B2B3-4B09-831B-DB2C02B5B877}"/>
              </a:ext>
            </a:extLst>
          </p:cNvPr>
          <p:cNvSpPr/>
          <p:nvPr/>
        </p:nvSpPr>
        <p:spPr>
          <a:xfrm>
            <a:off x="2557863" y="2938748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4" name="순서도: 처리 67">
            <a:extLst>
              <a:ext uri="{FF2B5EF4-FFF2-40B4-BE49-F238E27FC236}">
                <a16:creationId xmlns:a16="http://schemas.microsoft.com/office/drawing/2014/main" id="{6F9F3229-32A9-43A9-8974-8C789BCD47CA}"/>
              </a:ext>
            </a:extLst>
          </p:cNvPr>
          <p:cNvSpPr/>
          <p:nvPr/>
        </p:nvSpPr>
        <p:spPr>
          <a:xfrm>
            <a:off x="2709432" y="2938748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5" name="순서도: 처리 68">
            <a:extLst>
              <a:ext uri="{FF2B5EF4-FFF2-40B4-BE49-F238E27FC236}">
                <a16:creationId xmlns:a16="http://schemas.microsoft.com/office/drawing/2014/main" id="{CE2A2A12-5A50-4D32-9C5F-14F82C1A0104}"/>
              </a:ext>
            </a:extLst>
          </p:cNvPr>
          <p:cNvSpPr/>
          <p:nvPr/>
        </p:nvSpPr>
        <p:spPr>
          <a:xfrm>
            <a:off x="2861001" y="2938748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6" name="순서도: 처리 69">
            <a:extLst>
              <a:ext uri="{FF2B5EF4-FFF2-40B4-BE49-F238E27FC236}">
                <a16:creationId xmlns:a16="http://schemas.microsoft.com/office/drawing/2014/main" id="{E1469319-CC1D-4E93-9631-A7C2C94ABBF2}"/>
              </a:ext>
            </a:extLst>
          </p:cNvPr>
          <p:cNvSpPr/>
          <p:nvPr/>
        </p:nvSpPr>
        <p:spPr>
          <a:xfrm>
            <a:off x="3012570" y="2938748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7" name="순서도: 처리 71">
            <a:extLst>
              <a:ext uri="{FF2B5EF4-FFF2-40B4-BE49-F238E27FC236}">
                <a16:creationId xmlns:a16="http://schemas.microsoft.com/office/drawing/2014/main" id="{238A760E-7D20-44EF-B050-3F48D9BD3E04}"/>
              </a:ext>
            </a:extLst>
          </p:cNvPr>
          <p:cNvSpPr/>
          <p:nvPr/>
        </p:nvSpPr>
        <p:spPr>
          <a:xfrm>
            <a:off x="3164139" y="2938748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8" name="순서도: 처리 72">
            <a:extLst>
              <a:ext uri="{FF2B5EF4-FFF2-40B4-BE49-F238E27FC236}">
                <a16:creationId xmlns:a16="http://schemas.microsoft.com/office/drawing/2014/main" id="{3AFBF963-A5D1-4F1C-81A1-818C61E69937}"/>
              </a:ext>
            </a:extLst>
          </p:cNvPr>
          <p:cNvSpPr/>
          <p:nvPr/>
        </p:nvSpPr>
        <p:spPr>
          <a:xfrm>
            <a:off x="3315708" y="2938748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9" name="순서도: 처리 73">
            <a:extLst>
              <a:ext uri="{FF2B5EF4-FFF2-40B4-BE49-F238E27FC236}">
                <a16:creationId xmlns:a16="http://schemas.microsoft.com/office/drawing/2014/main" id="{C91A6821-4A8B-482A-8065-9361F57EEB70}"/>
              </a:ext>
            </a:extLst>
          </p:cNvPr>
          <p:cNvSpPr/>
          <p:nvPr/>
        </p:nvSpPr>
        <p:spPr>
          <a:xfrm>
            <a:off x="3467277" y="2938748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0" name="순서도: 처리 74">
            <a:extLst>
              <a:ext uri="{FF2B5EF4-FFF2-40B4-BE49-F238E27FC236}">
                <a16:creationId xmlns:a16="http://schemas.microsoft.com/office/drawing/2014/main" id="{5069B4A1-FB30-4CC6-8AA9-1823FE44847E}"/>
              </a:ext>
            </a:extLst>
          </p:cNvPr>
          <p:cNvSpPr/>
          <p:nvPr/>
        </p:nvSpPr>
        <p:spPr>
          <a:xfrm>
            <a:off x="3618846" y="2938748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1" name="순서도: 처리 75">
            <a:extLst>
              <a:ext uri="{FF2B5EF4-FFF2-40B4-BE49-F238E27FC236}">
                <a16:creationId xmlns:a16="http://schemas.microsoft.com/office/drawing/2014/main" id="{324BDE0C-F62E-4D01-9DE4-653B4AC69800}"/>
              </a:ext>
            </a:extLst>
          </p:cNvPr>
          <p:cNvSpPr/>
          <p:nvPr/>
        </p:nvSpPr>
        <p:spPr>
          <a:xfrm>
            <a:off x="3770414" y="2938748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D542EA-86D9-49E2-8FF9-7840AD67302C}"/>
              </a:ext>
            </a:extLst>
          </p:cNvPr>
          <p:cNvSpPr txBox="1"/>
          <p:nvPr/>
        </p:nvSpPr>
        <p:spPr>
          <a:xfrm>
            <a:off x="3950877" y="2855422"/>
            <a:ext cx="60785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b="1" dirty="0">
                <a:solidFill>
                  <a:schemeClr val="accent3"/>
                </a:solidFill>
              </a:rPr>
              <a:t>50</a:t>
            </a:r>
            <a:r>
              <a:rPr lang="en-US" altLang="ko-KR" b="1" dirty="0">
                <a:solidFill>
                  <a:schemeClr val="accent3"/>
                </a:solidFill>
              </a:rPr>
              <a:t>%</a:t>
            </a:r>
            <a:endParaRPr lang="ko-KR" altLang="en-US" b="1" dirty="0">
              <a:solidFill>
                <a:schemeClr val="accent3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6C410A-667F-4BFE-9261-197E62EA2124}"/>
              </a:ext>
            </a:extLst>
          </p:cNvPr>
          <p:cNvSpPr txBox="1"/>
          <p:nvPr/>
        </p:nvSpPr>
        <p:spPr>
          <a:xfrm>
            <a:off x="911770" y="3480932"/>
            <a:ext cx="147187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순서도: 처리 213">
            <a:extLst>
              <a:ext uri="{FF2B5EF4-FFF2-40B4-BE49-F238E27FC236}">
                <a16:creationId xmlns:a16="http://schemas.microsoft.com/office/drawing/2014/main" id="{D5C41E5E-36FC-406A-8AAF-CCCE70F1F1EE}"/>
              </a:ext>
            </a:extLst>
          </p:cNvPr>
          <p:cNvSpPr/>
          <p:nvPr/>
        </p:nvSpPr>
        <p:spPr>
          <a:xfrm>
            <a:off x="887858" y="3881212"/>
            <a:ext cx="108000" cy="288032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5" name="순서도: 처리 214">
            <a:extLst>
              <a:ext uri="{FF2B5EF4-FFF2-40B4-BE49-F238E27FC236}">
                <a16:creationId xmlns:a16="http://schemas.microsoft.com/office/drawing/2014/main" id="{23748B4A-CA9B-4D7B-917B-E4C864433BDC}"/>
              </a:ext>
            </a:extLst>
          </p:cNvPr>
          <p:cNvSpPr/>
          <p:nvPr/>
        </p:nvSpPr>
        <p:spPr>
          <a:xfrm>
            <a:off x="1039427" y="3881212"/>
            <a:ext cx="108000" cy="288032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6" name="순서도: 처리 215">
            <a:extLst>
              <a:ext uri="{FF2B5EF4-FFF2-40B4-BE49-F238E27FC236}">
                <a16:creationId xmlns:a16="http://schemas.microsoft.com/office/drawing/2014/main" id="{E87F7280-198B-457E-9A94-A27F7B269711}"/>
              </a:ext>
            </a:extLst>
          </p:cNvPr>
          <p:cNvSpPr/>
          <p:nvPr/>
        </p:nvSpPr>
        <p:spPr>
          <a:xfrm>
            <a:off x="1190996" y="3881212"/>
            <a:ext cx="108000" cy="288032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7" name="순서도: 처리 216">
            <a:extLst>
              <a:ext uri="{FF2B5EF4-FFF2-40B4-BE49-F238E27FC236}">
                <a16:creationId xmlns:a16="http://schemas.microsoft.com/office/drawing/2014/main" id="{338C1FAB-F937-404B-A28B-666C340D7394}"/>
              </a:ext>
            </a:extLst>
          </p:cNvPr>
          <p:cNvSpPr/>
          <p:nvPr/>
        </p:nvSpPr>
        <p:spPr>
          <a:xfrm>
            <a:off x="1342565" y="3881212"/>
            <a:ext cx="108000" cy="288032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8" name="순서도: 처리 217">
            <a:extLst>
              <a:ext uri="{FF2B5EF4-FFF2-40B4-BE49-F238E27FC236}">
                <a16:creationId xmlns:a16="http://schemas.microsoft.com/office/drawing/2014/main" id="{4EEE3F54-1260-4986-B61F-8B9C3C72EB4F}"/>
              </a:ext>
            </a:extLst>
          </p:cNvPr>
          <p:cNvSpPr/>
          <p:nvPr/>
        </p:nvSpPr>
        <p:spPr>
          <a:xfrm>
            <a:off x="1494134" y="3881212"/>
            <a:ext cx="108000" cy="288032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9" name="순서도: 처리 218">
            <a:extLst>
              <a:ext uri="{FF2B5EF4-FFF2-40B4-BE49-F238E27FC236}">
                <a16:creationId xmlns:a16="http://schemas.microsoft.com/office/drawing/2014/main" id="{344E4C2C-742F-419F-A0E0-702105E9E813}"/>
              </a:ext>
            </a:extLst>
          </p:cNvPr>
          <p:cNvSpPr/>
          <p:nvPr/>
        </p:nvSpPr>
        <p:spPr>
          <a:xfrm>
            <a:off x="1645703" y="3881212"/>
            <a:ext cx="108000" cy="288032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0" name="순서도: 처리 219">
            <a:extLst>
              <a:ext uri="{FF2B5EF4-FFF2-40B4-BE49-F238E27FC236}">
                <a16:creationId xmlns:a16="http://schemas.microsoft.com/office/drawing/2014/main" id="{D19E7677-331E-419C-92D3-EF876AB18B30}"/>
              </a:ext>
            </a:extLst>
          </p:cNvPr>
          <p:cNvSpPr/>
          <p:nvPr/>
        </p:nvSpPr>
        <p:spPr>
          <a:xfrm>
            <a:off x="1797272" y="3881212"/>
            <a:ext cx="108000" cy="288032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1" name="순서도: 처리 220">
            <a:extLst>
              <a:ext uri="{FF2B5EF4-FFF2-40B4-BE49-F238E27FC236}">
                <a16:creationId xmlns:a16="http://schemas.microsoft.com/office/drawing/2014/main" id="{AB2914A2-CDC8-4A6E-97AD-BE049A8B908A}"/>
              </a:ext>
            </a:extLst>
          </p:cNvPr>
          <p:cNvSpPr/>
          <p:nvPr/>
        </p:nvSpPr>
        <p:spPr>
          <a:xfrm>
            <a:off x="1948841" y="3881212"/>
            <a:ext cx="108000" cy="288032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2" name="순서도: 처리 221">
            <a:extLst>
              <a:ext uri="{FF2B5EF4-FFF2-40B4-BE49-F238E27FC236}">
                <a16:creationId xmlns:a16="http://schemas.microsoft.com/office/drawing/2014/main" id="{F742C3EF-900A-4598-A8C2-CA52DB1B8B0D}"/>
              </a:ext>
            </a:extLst>
          </p:cNvPr>
          <p:cNvSpPr/>
          <p:nvPr/>
        </p:nvSpPr>
        <p:spPr>
          <a:xfrm>
            <a:off x="2100410" y="3881212"/>
            <a:ext cx="108000" cy="288032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3" name="순서도: 처리 222">
            <a:extLst>
              <a:ext uri="{FF2B5EF4-FFF2-40B4-BE49-F238E27FC236}">
                <a16:creationId xmlns:a16="http://schemas.microsoft.com/office/drawing/2014/main" id="{17D327B2-3691-47C2-B7D9-57E91FDD8D91}"/>
              </a:ext>
            </a:extLst>
          </p:cNvPr>
          <p:cNvSpPr/>
          <p:nvPr/>
        </p:nvSpPr>
        <p:spPr>
          <a:xfrm>
            <a:off x="2251979" y="3881212"/>
            <a:ext cx="108000" cy="288032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4" name="순서도: 처리 223">
            <a:extLst>
              <a:ext uri="{FF2B5EF4-FFF2-40B4-BE49-F238E27FC236}">
                <a16:creationId xmlns:a16="http://schemas.microsoft.com/office/drawing/2014/main" id="{9BAC3572-50BB-4700-9132-80DB8D67F93B}"/>
              </a:ext>
            </a:extLst>
          </p:cNvPr>
          <p:cNvSpPr/>
          <p:nvPr/>
        </p:nvSpPr>
        <p:spPr>
          <a:xfrm>
            <a:off x="2403548" y="3881212"/>
            <a:ext cx="108000" cy="288032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5" name="순서도: 처리 224">
            <a:extLst>
              <a:ext uri="{FF2B5EF4-FFF2-40B4-BE49-F238E27FC236}">
                <a16:creationId xmlns:a16="http://schemas.microsoft.com/office/drawing/2014/main" id="{1FA656D1-AA6D-4F5B-BCDF-BCA44FD9D999}"/>
              </a:ext>
            </a:extLst>
          </p:cNvPr>
          <p:cNvSpPr/>
          <p:nvPr/>
        </p:nvSpPr>
        <p:spPr>
          <a:xfrm>
            <a:off x="2555117" y="3881212"/>
            <a:ext cx="108000" cy="288032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6" name="순서도: 처리 225">
            <a:extLst>
              <a:ext uri="{FF2B5EF4-FFF2-40B4-BE49-F238E27FC236}">
                <a16:creationId xmlns:a16="http://schemas.microsoft.com/office/drawing/2014/main" id="{DB9EF879-336B-4710-84D4-F4A19E6C5581}"/>
              </a:ext>
            </a:extLst>
          </p:cNvPr>
          <p:cNvSpPr/>
          <p:nvPr/>
        </p:nvSpPr>
        <p:spPr>
          <a:xfrm>
            <a:off x="2706686" y="3881212"/>
            <a:ext cx="108000" cy="288032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7" name="순서도: 처리 226">
            <a:extLst>
              <a:ext uri="{FF2B5EF4-FFF2-40B4-BE49-F238E27FC236}">
                <a16:creationId xmlns:a16="http://schemas.microsoft.com/office/drawing/2014/main" id="{6E3C57A7-0FA9-4F27-BCDD-CBF2F4B11E1A}"/>
              </a:ext>
            </a:extLst>
          </p:cNvPr>
          <p:cNvSpPr/>
          <p:nvPr/>
        </p:nvSpPr>
        <p:spPr>
          <a:xfrm>
            <a:off x="2858255" y="3881212"/>
            <a:ext cx="108000" cy="288032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8" name="순서도: 처리 227">
            <a:extLst>
              <a:ext uri="{FF2B5EF4-FFF2-40B4-BE49-F238E27FC236}">
                <a16:creationId xmlns:a16="http://schemas.microsoft.com/office/drawing/2014/main" id="{241D584C-909E-4267-BCB8-3DAD9E1A0FF2}"/>
              </a:ext>
            </a:extLst>
          </p:cNvPr>
          <p:cNvSpPr/>
          <p:nvPr/>
        </p:nvSpPr>
        <p:spPr>
          <a:xfrm>
            <a:off x="3009824" y="3881212"/>
            <a:ext cx="108000" cy="288032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9" name="순서도: 처리 228">
            <a:extLst>
              <a:ext uri="{FF2B5EF4-FFF2-40B4-BE49-F238E27FC236}">
                <a16:creationId xmlns:a16="http://schemas.microsoft.com/office/drawing/2014/main" id="{67CAC059-C49E-45AF-B024-B421A45AB8D0}"/>
              </a:ext>
            </a:extLst>
          </p:cNvPr>
          <p:cNvSpPr/>
          <p:nvPr/>
        </p:nvSpPr>
        <p:spPr>
          <a:xfrm>
            <a:off x="3161393" y="3881212"/>
            <a:ext cx="108000" cy="288032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0" name="순서도: 처리 229">
            <a:extLst>
              <a:ext uri="{FF2B5EF4-FFF2-40B4-BE49-F238E27FC236}">
                <a16:creationId xmlns:a16="http://schemas.microsoft.com/office/drawing/2014/main" id="{91086D4D-7248-43DF-B8B5-1D4F0067DDB9}"/>
              </a:ext>
            </a:extLst>
          </p:cNvPr>
          <p:cNvSpPr/>
          <p:nvPr/>
        </p:nvSpPr>
        <p:spPr>
          <a:xfrm>
            <a:off x="3312962" y="3881212"/>
            <a:ext cx="108000" cy="288032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1" name="순서도: 처리 230">
            <a:extLst>
              <a:ext uri="{FF2B5EF4-FFF2-40B4-BE49-F238E27FC236}">
                <a16:creationId xmlns:a16="http://schemas.microsoft.com/office/drawing/2014/main" id="{8A74B0C3-A7E1-42C3-830B-B72ED1CDDF2D}"/>
              </a:ext>
            </a:extLst>
          </p:cNvPr>
          <p:cNvSpPr/>
          <p:nvPr/>
        </p:nvSpPr>
        <p:spPr>
          <a:xfrm>
            <a:off x="3464531" y="3881212"/>
            <a:ext cx="108000" cy="288032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2" name="순서도: 처리 231">
            <a:extLst>
              <a:ext uri="{FF2B5EF4-FFF2-40B4-BE49-F238E27FC236}">
                <a16:creationId xmlns:a16="http://schemas.microsoft.com/office/drawing/2014/main" id="{624ED6D8-492F-4435-B3CD-3DB01AB4848D}"/>
              </a:ext>
            </a:extLst>
          </p:cNvPr>
          <p:cNvSpPr/>
          <p:nvPr/>
        </p:nvSpPr>
        <p:spPr>
          <a:xfrm>
            <a:off x="3616100" y="3881212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3" name="순서도: 처리 232">
            <a:extLst>
              <a:ext uri="{FF2B5EF4-FFF2-40B4-BE49-F238E27FC236}">
                <a16:creationId xmlns:a16="http://schemas.microsoft.com/office/drawing/2014/main" id="{B57C3114-2161-45B9-8332-965981F4D3CF}"/>
              </a:ext>
            </a:extLst>
          </p:cNvPr>
          <p:cNvSpPr/>
          <p:nvPr/>
        </p:nvSpPr>
        <p:spPr>
          <a:xfrm>
            <a:off x="3767668" y="3881212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5D3F04C-4A59-44A6-842D-63EC35839938}"/>
              </a:ext>
            </a:extLst>
          </p:cNvPr>
          <p:cNvSpPr txBox="1"/>
          <p:nvPr/>
        </p:nvSpPr>
        <p:spPr>
          <a:xfrm>
            <a:off x="3948131" y="3797886"/>
            <a:ext cx="60785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b="1" dirty="0">
                <a:solidFill>
                  <a:schemeClr val="accent3"/>
                </a:solidFill>
              </a:rPr>
              <a:t>75</a:t>
            </a:r>
            <a:r>
              <a:rPr lang="en-US" altLang="ko-KR" b="1" dirty="0">
                <a:solidFill>
                  <a:schemeClr val="accent3"/>
                </a:solidFill>
              </a:rPr>
              <a:t>%</a:t>
            </a:r>
            <a:endParaRPr lang="ko-KR" altLang="en-US" b="1" dirty="0">
              <a:solidFill>
                <a:schemeClr val="accent3"/>
              </a:solidFill>
            </a:endParaRPr>
          </a:p>
        </p:txBody>
      </p:sp>
      <p:cxnSp>
        <p:nvCxnSpPr>
          <p:cNvPr id="55" name="직선 연결선 234">
            <a:extLst>
              <a:ext uri="{FF2B5EF4-FFF2-40B4-BE49-F238E27FC236}">
                <a16:creationId xmlns:a16="http://schemas.microsoft.com/office/drawing/2014/main" id="{26EA38B5-DD0D-4D3C-B259-6DE2B81936D7}"/>
              </a:ext>
            </a:extLst>
          </p:cNvPr>
          <p:cNvCxnSpPr/>
          <p:nvPr/>
        </p:nvCxnSpPr>
        <p:spPr bwMode="auto">
          <a:xfrm>
            <a:off x="1380761" y="4910644"/>
            <a:ext cx="3384000" cy="0"/>
          </a:xfrm>
          <a:prstGeom prst="line">
            <a:avLst/>
          </a:prstGeom>
          <a:ln w="19050" cmpd="sng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235">
            <a:extLst>
              <a:ext uri="{FF2B5EF4-FFF2-40B4-BE49-F238E27FC236}">
                <a16:creationId xmlns:a16="http://schemas.microsoft.com/office/drawing/2014/main" id="{7BF6B6D4-BBFC-4489-BB98-265090BDA072}"/>
              </a:ext>
            </a:extLst>
          </p:cNvPr>
          <p:cNvCxnSpPr/>
          <p:nvPr/>
        </p:nvCxnSpPr>
        <p:spPr bwMode="auto">
          <a:xfrm>
            <a:off x="1380761" y="4605832"/>
            <a:ext cx="3384000" cy="0"/>
          </a:xfrm>
          <a:prstGeom prst="line">
            <a:avLst/>
          </a:prstGeom>
          <a:ln w="19050" cmpd="sng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EA2BD20-D7A9-43ED-854C-4484DA11F638}"/>
              </a:ext>
            </a:extLst>
          </p:cNvPr>
          <p:cNvSpPr txBox="1"/>
          <p:nvPr/>
        </p:nvSpPr>
        <p:spPr>
          <a:xfrm>
            <a:off x="1380762" y="4596974"/>
            <a:ext cx="67839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Case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8" name="타원 241">
            <a:extLst>
              <a:ext uri="{FF2B5EF4-FFF2-40B4-BE49-F238E27FC236}">
                <a16:creationId xmlns:a16="http://schemas.microsoft.com/office/drawing/2014/main" id="{FDF50421-F69F-4542-8986-17FC73522CFD}"/>
              </a:ext>
            </a:extLst>
          </p:cNvPr>
          <p:cNvSpPr/>
          <p:nvPr/>
        </p:nvSpPr>
        <p:spPr>
          <a:xfrm>
            <a:off x="911769" y="4547144"/>
            <a:ext cx="388504" cy="388504"/>
          </a:xfrm>
          <a:prstGeom prst="ellipse">
            <a:avLst/>
          </a:prstGeom>
          <a:solidFill>
            <a:schemeClr val="accent3">
              <a:alpha val="80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0DB9CC-9FE2-4DF3-9B70-FEA3FBE791CB}"/>
              </a:ext>
            </a:extLst>
          </p:cNvPr>
          <p:cNvSpPr txBox="1"/>
          <p:nvPr/>
        </p:nvSpPr>
        <p:spPr>
          <a:xfrm>
            <a:off x="911770" y="4998972"/>
            <a:ext cx="3419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3A20542-A85E-455D-9418-0D87D84E0207}"/>
              </a:ext>
            </a:extLst>
          </p:cNvPr>
          <p:cNvSpPr txBox="1"/>
          <p:nvPr/>
        </p:nvSpPr>
        <p:spPr>
          <a:xfrm>
            <a:off x="7517273" y="2558397"/>
            <a:ext cx="147187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순서도: 처리 250">
            <a:extLst>
              <a:ext uri="{FF2B5EF4-FFF2-40B4-BE49-F238E27FC236}">
                <a16:creationId xmlns:a16="http://schemas.microsoft.com/office/drawing/2014/main" id="{0BDC192B-CDFB-4311-9005-66289534E10C}"/>
              </a:ext>
            </a:extLst>
          </p:cNvPr>
          <p:cNvSpPr/>
          <p:nvPr/>
        </p:nvSpPr>
        <p:spPr>
          <a:xfrm>
            <a:off x="7602114" y="2958677"/>
            <a:ext cx="108000" cy="288032"/>
          </a:xfrm>
          <a:prstGeom prst="flowChartProcess">
            <a:avLst/>
          </a:prstGeom>
          <a:solidFill>
            <a:schemeClr val="accent2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순서도: 처리 251">
            <a:extLst>
              <a:ext uri="{FF2B5EF4-FFF2-40B4-BE49-F238E27FC236}">
                <a16:creationId xmlns:a16="http://schemas.microsoft.com/office/drawing/2014/main" id="{66933B7F-BA5F-4050-8A02-F20C415291F1}"/>
              </a:ext>
            </a:extLst>
          </p:cNvPr>
          <p:cNvSpPr/>
          <p:nvPr/>
        </p:nvSpPr>
        <p:spPr>
          <a:xfrm>
            <a:off x="7753683" y="2958677"/>
            <a:ext cx="108000" cy="288032"/>
          </a:xfrm>
          <a:prstGeom prst="flowChartProcess">
            <a:avLst/>
          </a:prstGeom>
          <a:solidFill>
            <a:schemeClr val="accent2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순서도: 처리 252">
            <a:extLst>
              <a:ext uri="{FF2B5EF4-FFF2-40B4-BE49-F238E27FC236}">
                <a16:creationId xmlns:a16="http://schemas.microsoft.com/office/drawing/2014/main" id="{067B12E0-5FC7-467C-84D0-58B775D1E737}"/>
              </a:ext>
            </a:extLst>
          </p:cNvPr>
          <p:cNvSpPr/>
          <p:nvPr/>
        </p:nvSpPr>
        <p:spPr>
          <a:xfrm>
            <a:off x="7905252" y="2958677"/>
            <a:ext cx="108000" cy="288032"/>
          </a:xfrm>
          <a:prstGeom prst="flowChartProcess">
            <a:avLst/>
          </a:prstGeom>
          <a:solidFill>
            <a:schemeClr val="accent2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순서도: 처리 253">
            <a:extLst>
              <a:ext uri="{FF2B5EF4-FFF2-40B4-BE49-F238E27FC236}">
                <a16:creationId xmlns:a16="http://schemas.microsoft.com/office/drawing/2014/main" id="{BBC8220E-EBEB-4908-97E3-5B2535783310}"/>
              </a:ext>
            </a:extLst>
          </p:cNvPr>
          <p:cNvSpPr/>
          <p:nvPr/>
        </p:nvSpPr>
        <p:spPr>
          <a:xfrm>
            <a:off x="8056821" y="2958677"/>
            <a:ext cx="108000" cy="288032"/>
          </a:xfrm>
          <a:prstGeom prst="flowChartProcess">
            <a:avLst/>
          </a:prstGeom>
          <a:solidFill>
            <a:schemeClr val="accent2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순서도: 처리 254">
            <a:extLst>
              <a:ext uri="{FF2B5EF4-FFF2-40B4-BE49-F238E27FC236}">
                <a16:creationId xmlns:a16="http://schemas.microsoft.com/office/drawing/2014/main" id="{A624CFB4-96AE-42E6-94D7-7D993A63CC3A}"/>
              </a:ext>
            </a:extLst>
          </p:cNvPr>
          <p:cNvSpPr/>
          <p:nvPr/>
        </p:nvSpPr>
        <p:spPr>
          <a:xfrm>
            <a:off x="8208390" y="2958677"/>
            <a:ext cx="108000" cy="288032"/>
          </a:xfrm>
          <a:prstGeom prst="flowChartProcess">
            <a:avLst/>
          </a:prstGeom>
          <a:solidFill>
            <a:schemeClr val="accent2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순서도: 처리 255">
            <a:extLst>
              <a:ext uri="{FF2B5EF4-FFF2-40B4-BE49-F238E27FC236}">
                <a16:creationId xmlns:a16="http://schemas.microsoft.com/office/drawing/2014/main" id="{12F18E51-291E-421A-9192-8779258FA4BE}"/>
              </a:ext>
            </a:extLst>
          </p:cNvPr>
          <p:cNvSpPr/>
          <p:nvPr/>
        </p:nvSpPr>
        <p:spPr>
          <a:xfrm>
            <a:off x="8359959" y="2958677"/>
            <a:ext cx="108000" cy="288032"/>
          </a:xfrm>
          <a:prstGeom prst="flowChartProcess">
            <a:avLst/>
          </a:prstGeom>
          <a:solidFill>
            <a:schemeClr val="accent2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순서도: 처리 256">
            <a:extLst>
              <a:ext uri="{FF2B5EF4-FFF2-40B4-BE49-F238E27FC236}">
                <a16:creationId xmlns:a16="http://schemas.microsoft.com/office/drawing/2014/main" id="{5E0F3D11-B827-494B-AE6C-3D553ACAAD57}"/>
              </a:ext>
            </a:extLst>
          </p:cNvPr>
          <p:cNvSpPr/>
          <p:nvPr/>
        </p:nvSpPr>
        <p:spPr>
          <a:xfrm>
            <a:off x="8511528" y="2958677"/>
            <a:ext cx="108000" cy="288032"/>
          </a:xfrm>
          <a:prstGeom prst="flowChartProcess">
            <a:avLst/>
          </a:prstGeom>
          <a:solidFill>
            <a:schemeClr val="accent2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순서도: 처리 257">
            <a:extLst>
              <a:ext uri="{FF2B5EF4-FFF2-40B4-BE49-F238E27FC236}">
                <a16:creationId xmlns:a16="http://schemas.microsoft.com/office/drawing/2014/main" id="{AF752824-7A25-46DB-B0F2-B8DD3DBA32E5}"/>
              </a:ext>
            </a:extLst>
          </p:cNvPr>
          <p:cNvSpPr/>
          <p:nvPr/>
        </p:nvSpPr>
        <p:spPr>
          <a:xfrm>
            <a:off x="8663097" y="2958677"/>
            <a:ext cx="108000" cy="288032"/>
          </a:xfrm>
          <a:prstGeom prst="flowChartProcess">
            <a:avLst/>
          </a:prstGeom>
          <a:solidFill>
            <a:schemeClr val="accent2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순서도: 처리 258">
            <a:extLst>
              <a:ext uri="{FF2B5EF4-FFF2-40B4-BE49-F238E27FC236}">
                <a16:creationId xmlns:a16="http://schemas.microsoft.com/office/drawing/2014/main" id="{1C24B8FE-CB0B-4CF3-95F6-9315F0462A68}"/>
              </a:ext>
            </a:extLst>
          </p:cNvPr>
          <p:cNvSpPr/>
          <p:nvPr/>
        </p:nvSpPr>
        <p:spPr>
          <a:xfrm>
            <a:off x="8814666" y="2958677"/>
            <a:ext cx="108000" cy="288032"/>
          </a:xfrm>
          <a:prstGeom prst="flowChartProcess">
            <a:avLst/>
          </a:prstGeom>
          <a:solidFill>
            <a:schemeClr val="accent2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순서도: 처리 259">
            <a:extLst>
              <a:ext uri="{FF2B5EF4-FFF2-40B4-BE49-F238E27FC236}">
                <a16:creationId xmlns:a16="http://schemas.microsoft.com/office/drawing/2014/main" id="{B5D46CB4-4D35-4C48-9E62-A549D0564A61}"/>
              </a:ext>
            </a:extLst>
          </p:cNvPr>
          <p:cNvSpPr/>
          <p:nvPr/>
        </p:nvSpPr>
        <p:spPr>
          <a:xfrm>
            <a:off x="8966235" y="2958677"/>
            <a:ext cx="108000" cy="288032"/>
          </a:xfrm>
          <a:prstGeom prst="flowChartProcess">
            <a:avLst/>
          </a:prstGeom>
          <a:solidFill>
            <a:schemeClr val="accent2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순서도: 처리 260">
            <a:extLst>
              <a:ext uri="{FF2B5EF4-FFF2-40B4-BE49-F238E27FC236}">
                <a16:creationId xmlns:a16="http://schemas.microsoft.com/office/drawing/2014/main" id="{5221AB0F-0F54-473E-BFD7-D72040A01762}"/>
              </a:ext>
            </a:extLst>
          </p:cNvPr>
          <p:cNvSpPr/>
          <p:nvPr/>
        </p:nvSpPr>
        <p:spPr>
          <a:xfrm>
            <a:off x="9117804" y="2958677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순서도: 처리 261">
            <a:extLst>
              <a:ext uri="{FF2B5EF4-FFF2-40B4-BE49-F238E27FC236}">
                <a16:creationId xmlns:a16="http://schemas.microsoft.com/office/drawing/2014/main" id="{DD83A0B4-1927-4E56-AC78-AEA3FAEB3438}"/>
              </a:ext>
            </a:extLst>
          </p:cNvPr>
          <p:cNvSpPr/>
          <p:nvPr/>
        </p:nvSpPr>
        <p:spPr>
          <a:xfrm>
            <a:off x="9269373" y="2958677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순서도: 처리 262">
            <a:extLst>
              <a:ext uri="{FF2B5EF4-FFF2-40B4-BE49-F238E27FC236}">
                <a16:creationId xmlns:a16="http://schemas.microsoft.com/office/drawing/2014/main" id="{BC044529-A21B-4AF2-BFC7-615CB3CA685F}"/>
              </a:ext>
            </a:extLst>
          </p:cNvPr>
          <p:cNvSpPr/>
          <p:nvPr/>
        </p:nvSpPr>
        <p:spPr>
          <a:xfrm>
            <a:off x="9420942" y="2958677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순서도: 처리 263">
            <a:extLst>
              <a:ext uri="{FF2B5EF4-FFF2-40B4-BE49-F238E27FC236}">
                <a16:creationId xmlns:a16="http://schemas.microsoft.com/office/drawing/2014/main" id="{2DF9F3A5-43C4-4FB8-B82D-C7C67DF2DD9A}"/>
              </a:ext>
            </a:extLst>
          </p:cNvPr>
          <p:cNvSpPr/>
          <p:nvPr/>
        </p:nvSpPr>
        <p:spPr>
          <a:xfrm>
            <a:off x="9572511" y="2958677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순서도: 처리 264">
            <a:extLst>
              <a:ext uri="{FF2B5EF4-FFF2-40B4-BE49-F238E27FC236}">
                <a16:creationId xmlns:a16="http://schemas.microsoft.com/office/drawing/2014/main" id="{03D66EEF-0B27-427A-BDE0-DCD80024BFE0}"/>
              </a:ext>
            </a:extLst>
          </p:cNvPr>
          <p:cNvSpPr/>
          <p:nvPr/>
        </p:nvSpPr>
        <p:spPr>
          <a:xfrm>
            <a:off x="9724080" y="2958677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순서도: 처리 265">
            <a:extLst>
              <a:ext uri="{FF2B5EF4-FFF2-40B4-BE49-F238E27FC236}">
                <a16:creationId xmlns:a16="http://schemas.microsoft.com/office/drawing/2014/main" id="{F0EB2BAE-7488-4A09-8BDB-432D51834715}"/>
              </a:ext>
            </a:extLst>
          </p:cNvPr>
          <p:cNvSpPr/>
          <p:nvPr/>
        </p:nvSpPr>
        <p:spPr>
          <a:xfrm>
            <a:off x="9875649" y="2958677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순서도: 처리 266">
            <a:extLst>
              <a:ext uri="{FF2B5EF4-FFF2-40B4-BE49-F238E27FC236}">
                <a16:creationId xmlns:a16="http://schemas.microsoft.com/office/drawing/2014/main" id="{949D20AA-AEF6-40DC-8D54-4166F6D7C7BC}"/>
              </a:ext>
            </a:extLst>
          </p:cNvPr>
          <p:cNvSpPr/>
          <p:nvPr/>
        </p:nvSpPr>
        <p:spPr>
          <a:xfrm>
            <a:off x="10027218" y="2958677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순서도: 처리 267">
            <a:extLst>
              <a:ext uri="{FF2B5EF4-FFF2-40B4-BE49-F238E27FC236}">
                <a16:creationId xmlns:a16="http://schemas.microsoft.com/office/drawing/2014/main" id="{3E975426-6436-40BA-B37D-70D9506F4465}"/>
              </a:ext>
            </a:extLst>
          </p:cNvPr>
          <p:cNvSpPr/>
          <p:nvPr/>
        </p:nvSpPr>
        <p:spPr>
          <a:xfrm>
            <a:off x="10178787" y="2958677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순서도: 처리 268">
            <a:extLst>
              <a:ext uri="{FF2B5EF4-FFF2-40B4-BE49-F238E27FC236}">
                <a16:creationId xmlns:a16="http://schemas.microsoft.com/office/drawing/2014/main" id="{E7274C5F-98D4-485A-A4B0-3ED90D3D6386}"/>
              </a:ext>
            </a:extLst>
          </p:cNvPr>
          <p:cNvSpPr/>
          <p:nvPr/>
        </p:nvSpPr>
        <p:spPr>
          <a:xfrm>
            <a:off x="10330356" y="2958677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순서도: 처리 269">
            <a:extLst>
              <a:ext uri="{FF2B5EF4-FFF2-40B4-BE49-F238E27FC236}">
                <a16:creationId xmlns:a16="http://schemas.microsoft.com/office/drawing/2014/main" id="{8D6E75CD-BEAD-4F3E-B06B-3438DDB0B9FC}"/>
              </a:ext>
            </a:extLst>
          </p:cNvPr>
          <p:cNvSpPr/>
          <p:nvPr/>
        </p:nvSpPr>
        <p:spPr>
          <a:xfrm>
            <a:off x="10481924" y="2958677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E470FFD-D1A1-49A5-929A-5713C75A5BCF}"/>
              </a:ext>
            </a:extLst>
          </p:cNvPr>
          <p:cNvSpPr txBox="1"/>
          <p:nvPr/>
        </p:nvSpPr>
        <p:spPr>
          <a:xfrm>
            <a:off x="10662387" y="2875351"/>
            <a:ext cx="60785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50</a:t>
            </a:r>
            <a:r>
              <a:rPr lang="en-US" altLang="ko-KR" b="1" dirty="0">
                <a:solidFill>
                  <a:schemeClr val="accent2"/>
                </a:solidFill>
              </a:rPr>
              <a:t>%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1F80E1-E971-408F-A870-E4A7A038953B}"/>
              </a:ext>
            </a:extLst>
          </p:cNvPr>
          <p:cNvSpPr txBox="1"/>
          <p:nvPr/>
        </p:nvSpPr>
        <p:spPr>
          <a:xfrm>
            <a:off x="7517273" y="3500861"/>
            <a:ext cx="147187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3" name="순서도: 처리 273">
            <a:extLst>
              <a:ext uri="{FF2B5EF4-FFF2-40B4-BE49-F238E27FC236}">
                <a16:creationId xmlns:a16="http://schemas.microsoft.com/office/drawing/2014/main" id="{D605A3B1-9CA3-4B66-967A-59AA6CECFCC7}"/>
              </a:ext>
            </a:extLst>
          </p:cNvPr>
          <p:cNvSpPr/>
          <p:nvPr/>
        </p:nvSpPr>
        <p:spPr>
          <a:xfrm>
            <a:off x="7599368" y="3901141"/>
            <a:ext cx="108000" cy="288032"/>
          </a:xfrm>
          <a:prstGeom prst="flowChartProcess">
            <a:avLst/>
          </a:prstGeom>
          <a:solidFill>
            <a:schemeClr val="accent2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순서도: 처리 274">
            <a:extLst>
              <a:ext uri="{FF2B5EF4-FFF2-40B4-BE49-F238E27FC236}">
                <a16:creationId xmlns:a16="http://schemas.microsoft.com/office/drawing/2014/main" id="{9AF0DDBE-A899-477E-884A-AE6F572F528B}"/>
              </a:ext>
            </a:extLst>
          </p:cNvPr>
          <p:cNvSpPr/>
          <p:nvPr/>
        </p:nvSpPr>
        <p:spPr>
          <a:xfrm>
            <a:off x="7750937" y="3901141"/>
            <a:ext cx="108000" cy="288032"/>
          </a:xfrm>
          <a:prstGeom prst="flowChartProcess">
            <a:avLst/>
          </a:prstGeom>
          <a:solidFill>
            <a:schemeClr val="accent2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순서도: 처리 275">
            <a:extLst>
              <a:ext uri="{FF2B5EF4-FFF2-40B4-BE49-F238E27FC236}">
                <a16:creationId xmlns:a16="http://schemas.microsoft.com/office/drawing/2014/main" id="{C68C0D26-C295-4A8E-B56F-D5616AB07448}"/>
              </a:ext>
            </a:extLst>
          </p:cNvPr>
          <p:cNvSpPr/>
          <p:nvPr/>
        </p:nvSpPr>
        <p:spPr>
          <a:xfrm>
            <a:off x="7902506" y="3901141"/>
            <a:ext cx="108000" cy="288032"/>
          </a:xfrm>
          <a:prstGeom prst="flowChartProcess">
            <a:avLst/>
          </a:prstGeom>
          <a:solidFill>
            <a:schemeClr val="accent2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순서도: 처리 276">
            <a:extLst>
              <a:ext uri="{FF2B5EF4-FFF2-40B4-BE49-F238E27FC236}">
                <a16:creationId xmlns:a16="http://schemas.microsoft.com/office/drawing/2014/main" id="{839585A3-D9A4-427A-BDBB-05D990E3DCDB}"/>
              </a:ext>
            </a:extLst>
          </p:cNvPr>
          <p:cNvSpPr/>
          <p:nvPr/>
        </p:nvSpPr>
        <p:spPr>
          <a:xfrm>
            <a:off x="8054075" y="3901141"/>
            <a:ext cx="108000" cy="288032"/>
          </a:xfrm>
          <a:prstGeom prst="flowChartProcess">
            <a:avLst/>
          </a:prstGeom>
          <a:solidFill>
            <a:schemeClr val="accent2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7" name="순서도: 처리 277">
            <a:extLst>
              <a:ext uri="{FF2B5EF4-FFF2-40B4-BE49-F238E27FC236}">
                <a16:creationId xmlns:a16="http://schemas.microsoft.com/office/drawing/2014/main" id="{6DAA1CD3-4371-42C9-898A-EA2CAF03C05D}"/>
              </a:ext>
            </a:extLst>
          </p:cNvPr>
          <p:cNvSpPr/>
          <p:nvPr/>
        </p:nvSpPr>
        <p:spPr>
          <a:xfrm>
            <a:off x="8205644" y="3901141"/>
            <a:ext cx="108000" cy="288032"/>
          </a:xfrm>
          <a:prstGeom prst="flowChartProcess">
            <a:avLst/>
          </a:prstGeom>
          <a:solidFill>
            <a:schemeClr val="accent2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순서도: 처리 278">
            <a:extLst>
              <a:ext uri="{FF2B5EF4-FFF2-40B4-BE49-F238E27FC236}">
                <a16:creationId xmlns:a16="http://schemas.microsoft.com/office/drawing/2014/main" id="{32058C90-7F70-4406-A364-55FC98B919D5}"/>
              </a:ext>
            </a:extLst>
          </p:cNvPr>
          <p:cNvSpPr/>
          <p:nvPr/>
        </p:nvSpPr>
        <p:spPr>
          <a:xfrm>
            <a:off x="8357213" y="3901141"/>
            <a:ext cx="108000" cy="288032"/>
          </a:xfrm>
          <a:prstGeom prst="flowChartProcess">
            <a:avLst/>
          </a:prstGeom>
          <a:solidFill>
            <a:schemeClr val="accent2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9" name="순서도: 처리 279">
            <a:extLst>
              <a:ext uri="{FF2B5EF4-FFF2-40B4-BE49-F238E27FC236}">
                <a16:creationId xmlns:a16="http://schemas.microsoft.com/office/drawing/2014/main" id="{6F270A1C-F30E-422B-A4E6-8D0C9C361CBA}"/>
              </a:ext>
            </a:extLst>
          </p:cNvPr>
          <p:cNvSpPr/>
          <p:nvPr/>
        </p:nvSpPr>
        <p:spPr>
          <a:xfrm>
            <a:off x="8508782" y="3901141"/>
            <a:ext cx="108000" cy="288032"/>
          </a:xfrm>
          <a:prstGeom prst="flowChartProcess">
            <a:avLst/>
          </a:prstGeom>
          <a:solidFill>
            <a:schemeClr val="accent2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0" name="순서도: 처리 280">
            <a:extLst>
              <a:ext uri="{FF2B5EF4-FFF2-40B4-BE49-F238E27FC236}">
                <a16:creationId xmlns:a16="http://schemas.microsoft.com/office/drawing/2014/main" id="{2F7345EE-D57C-45A9-ABBA-48B786960078}"/>
              </a:ext>
            </a:extLst>
          </p:cNvPr>
          <p:cNvSpPr/>
          <p:nvPr/>
        </p:nvSpPr>
        <p:spPr>
          <a:xfrm>
            <a:off x="8660351" y="3901141"/>
            <a:ext cx="108000" cy="288032"/>
          </a:xfrm>
          <a:prstGeom prst="flowChartProcess">
            <a:avLst/>
          </a:prstGeom>
          <a:solidFill>
            <a:schemeClr val="accent2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순서도: 처리 281">
            <a:extLst>
              <a:ext uri="{FF2B5EF4-FFF2-40B4-BE49-F238E27FC236}">
                <a16:creationId xmlns:a16="http://schemas.microsoft.com/office/drawing/2014/main" id="{C0C27909-F05E-4D6E-8813-069B2F15EE0B}"/>
              </a:ext>
            </a:extLst>
          </p:cNvPr>
          <p:cNvSpPr/>
          <p:nvPr/>
        </p:nvSpPr>
        <p:spPr>
          <a:xfrm>
            <a:off x="8811920" y="3901141"/>
            <a:ext cx="108000" cy="288032"/>
          </a:xfrm>
          <a:prstGeom prst="flowChartProcess">
            <a:avLst/>
          </a:prstGeom>
          <a:solidFill>
            <a:schemeClr val="accent2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2" name="순서도: 처리 282">
            <a:extLst>
              <a:ext uri="{FF2B5EF4-FFF2-40B4-BE49-F238E27FC236}">
                <a16:creationId xmlns:a16="http://schemas.microsoft.com/office/drawing/2014/main" id="{4E7D5D17-1B3C-43E6-BA86-43E7B08228CD}"/>
              </a:ext>
            </a:extLst>
          </p:cNvPr>
          <p:cNvSpPr/>
          <p:nvPr/>
        </p:nvSpPr>
        <p:spPr>
          <a:xfrm>
            <a:off x="8963489" y="3901141"/>
            <a:ext cx="108000" cy="288032"/>
          </a:xfrm>
          <a:prstGeom prst="flowChartProcess">
            <a:avLst/>
          </a:prstGeom>
          <a:solidFill>
            <a:schemeClr val="accent2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3" name="순서도: 처리 283">
            <a:extLst>
              <a:ext uri="{FF2B5EF4-FFF2-40B4-BE49-F238E27FC236}">
                <a16:creationId xmlns:a16="http://schemas.microsoft.com/office/drawing/2014/main" id="{4D1EA816-D993-4F1A-82E6-E50A4CBE37C0}"/>
              </a:ext>
            </a:extLst>
          </p:cNvPr>
          <p:cNvSpPr/>
          <p:nvPr/>
        </p:nvSpPr>
        <p:spPr>
          <a:xfrm>
            <a:off x="9115058" y="3901141"/>
            <a:ext cx="108000" cy="288032"/>
          </a:xfrm>
          <a:prstGeom prst="flowChartProcess">
            <a:avLst/>
          </a:prstGeom>
          <a:solidFill>
            <a:schemeClr val="accent2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4" name="순서도: 처리 284">
            <a:extLst>
              <a:ext uri="{FF2B5EF4-FFF2-40B4-BE49-F238E27FC236}">
                <a16:creationId xmlns:a16="http://schemas.microsoft.com/office/drawing/2014/main" id="{8AF89276-89E0-4BA8-88F6-70EED4E174A5}"/>
              </a:ext>
            </a:extLst>
          </p:cNvPr>
          <p:cNvSpPr/>
          <p:nvPr/>
        </p:nvSpPr>
        <p:spPr>
          <a:xfrm>
            <a:off x="9266627" y="3901141"/>
            <a:ext cx="108000" cy="288032"/>
          </a:xfrm>
          <a:prstGeom prst="flowChartProcess">
            <a:avLst/>
          </a:prstGeom>
          <a:solidFill>
            <a:schemeClr val="accent2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5" name="순서도: 처리 285">
            <a:extLst>
              <a:ext uri="{FF2B5EF4-FFF2-40B4-BE49-F238E27FC236}">
                <a16:creationId xmlns:a16="http://schemas.microsoft.com/office/drawing/2014/main" id="{3F4226A2-F207-4C12-8932-7342AB9B6390}"/>
              </a:ext>
            </a:extLst>
          </p:cNvPr>
          <p:cNvSpPr/>
          <p:nvPr/>
        </p:nvSpPr>
        <p:spPr>
          <a:xfrm>
            <a:off x="9418196" y="3901141"/>
            <a:ext cx="108000" cy="288032"/>
          </a:xfrm>
          <a:prstGeom prst="flowChartProcess">
            <a:avLst/>
          </a:prstGeom>
          <a:solidFill>
            <a:schemeClr val="accent2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순서도: 처리 286">
            <a:extLst>
              <a:ext uri="{FF2B5EF4-FFF2-40B4-BE49-F238E27FC236}">
                <a16:creationId xmlns:a16="http://schemas.microsoft.com/office/drawing/2014/main" id="{989AC0CC-03CE-481D-97DB-4B128F21F1D7}"/>
              </a:ext>
            </a:extLst>
          </p:cNvPr>
          <p:cNvSpPr/>
          <p:nvPr/>
        </p:nvSpPr>
        <p:spPr>
          <a:xfrm>
            <a:off x="9569765" y="3901141"/>
            <a:ext cx="108000" cy="288032"/>
          </a:xfrm>
          <a:prstGeom prst="flowChartProcess">
            <a:avLst/>
          </a:prstGeom>
          <a:solidFill>
            <a:schemeClr val="accent2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순서도: 처리 287">
            <a:extLst>
              <a:ext uri="{FF2B5EF4-FFF2-40B4-BE49-F238E27FC236}">
                <a16:creationId xmlns:a16="http://schemas.microsoft.com/office/drawing/2014/main" id="{097343E0-8B2B-4028-8FF8-42FEA28F2542}"/>
              </a:ext>
            </a:extLst>
          </p:cNvPr>
          <p:cNvSpPr/>
          <p:nvPr/>
        </p:nvSpPr>
        <p:spPr>
          <a:xfrm>
            <a:off x="9721334" y="3901141"/>
            <a:ext cx="108000" cy="288032"/>
          </a:xfrm>
          <a:prstGeom prst="flowChartProcess">
            <a:avLst/>
          </a:prstGeom>
          <a:solidFill>
            <a:schemeClr val="accent2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순서도: 처리 288">
            <a:extLst>
              <a:ext uri="{FF2B5EF4-FFF2-40B4-BE49-F238E27FC236}">
                <a16:creationId xmlns:a16="http://schemas.microsoft.com/office/drawing/2014/main" id="{C8F2CE22-954A-4DFB-A986-4912639A0CB0}"/>
              </a:ext>
            </a:extLst>
          </p:cNvPr>
          <p:cNvSpPr/>
          <p:nvPr/>
        </p:nvSpPr>
        <p:spPr>
          <a:xfrm>
            <a:off x="9872903" y="3901141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9" name="순서도: 처리 289">
            <a:extLst>
              <a:ext uri="{FF2B5EF4-FFF2-40B4-BE49-F238E27FC236}">
                <a16:creationId xmlns:a16="http://schemas.microsoft.com/office/drawing/2014/main" id="{0914F24B-EDD8-4F26-A135-2A705FFC29A8}"/>
              </a:ext>
            </a:extLst>
          </p:cNvPr>
          <p:cNvSpPr/>
          <p:nvPr/>
        </p:nvSpPr>
        <p:spPr>
          <a:xfrm>
            <a:off x="10024472" y="3901141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0" name="순서도: 처리 290">
            <a:extLst>
              <a:ext uri="{FF2B5EF4-FFF2-40B4-BE49-F238E27FC236}">
                <a16:creationId xmlns:a16="http://schemas.microsoft.com/office/drawing/2014/main" id="{7B68DDDB-8EFA-4AD4-BD0D-56469208848B}"/>
              </a:ext>
            </a:extLst>
          </p:cNvPr>
          <p:cNvSpPr/>
          <p:nvPr/>
        </p:nvSpPr>
        <p:spPr>
          <a:xfrm>
            <a:off x="10176041" y="3901141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1" name="순서도: 처리 291">
            <a:extLst>
              <a:ext uri="{FF2B5EF4-FFF2-40B4-BE49-F238E27FC236}">
                <a16:creationId xmlns:a16="http://schemas.microsoft.com/office/drawing/2014/main" id="{65D43DB1-938E-449D-B245-027EF7AC5803}"/>
              </a:ext>
            </a:extLst>
          </p:cNvPr>
          <p:cNvSpPr/>
          <p:nvPr/>
        </p:nvSpPr>
        <p:spPr>
          <a:xfrm>
            <a:off x="10327610" y="3901141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2" name="순서도: 처리 292">
            <a:extLst>
              <a:ext uri="{FF2B5EF4-FFF2-40B4-BE49-F238E27FC236}">
                <a16:creationId xmlns:a16="http://schemas.microsoft.com/office/drawing/2014/main" id="{C92F31B3-CA2E-4008-8E85-57300BE43D47}"/>
              </a:ext>
            </a:extLst>
          </p:cNvPr>
          <p:cNvSpPr/>
          <p:nvPr/>
        </p:nvSpPr>
        <p:spPr>
          <a:xfrm>
            <a:off x="10479178" y="3901141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15D9BE1-9A35-4E5B-93DC-95CF584DD085}"/>
              </a:ext>
            </a:extLst>
          </p:cNvPr>
          <p:cNvSpPr txBox="1"/>
          <p:nvPr/>
        </p:nvSpPr>
        <p:spPr>
          <a:xfrm>
            <a:off x="10659641" y="3817815"/>
            <a:ext cx="60785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75</a:t>
            </a:r>
            <a:r>
              <a:rPr lang="en-US" altLang="ko-KR" b="1" dirty="0">
                <a:solidFill>
                  <a:schemeClr val="accent2"/>
                </a:solidFill>
              </a:rPr>
              <a:t>%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cxnSp>
        <p:nvCxnSpPr>
          <p:cNvPr id="104" name="직선 연결선 294">
            <a:extLst>
              <a:ext uri="{FF2B5EF4-FFF2-40B4-BE49-F238E27FC236}">
                <a16:creationId xmlns:a16="http://schemas.microsoft.com/office/drawing/2014/main" id="{3B1B1F6C-0D9C-4746-8F7E-474714FB7F7D}"/>
              </a:ext>
            </a:extLst>
          </p:cNvPr>
          <p:cNvCxnSpPr/>
          <p:nvPr/>
        </p:nvCxnSpPr>
        <p:spPr bwMode="auto">
          <a:xfrm>
            <a:off x="7986264" y="4930573"/>
            <a:ext cx="3384000" cy="0"/>
          </a:xfrm>
          <a:prstGeom prst="line">
            <a:avLst/>
          </a:prstGeom>
          <a:ln w="19050" cmpd="sng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295">
            <a:extLst>
              <a:ext uri="{FF2B5EF4-FFF2-40B4-BE49-F238E27FC236}">
                <a16:creationId xmlns:a16="http://schemas.microsoft.com/office/drawing/2014/main" id="{7E2775B5-23A1-4DAE-986B-47B4DB4D7401}"/>
              </a:ext>
            </a:extLst>
          </p:cNvPr>
          <p:cNvCxnSpPr/>
          <p:nvPr/>
        </p:nvCxnSpPr>
        <p:spPr bwMode="auto">
          <a:xfrm>
            <a:off x="7986264" y="4625761"/>
            <a:ext cx="3384000" cy="0"/>
          </a:xfrm>
          <a:prstGeom prst="line">
            <a:avLst/>
          </a:prstGeom>
          <a:ln w="19050" cmpd="sng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5A3F7D4C-647C-41D7-BCFF-6C9C95DE1AB9}"/>
              </a:ext>
            </a:extLst>
          </p:cNvPr>
          <p:cNvSpPr txBox="1"/>
          <p:nvPr/>
        </p:nvSpPr>
        <p:spPr>
          <a:xfrm>
            <a:off x="7986264" y="4616904"/>
            <a:ext cx="670376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 Case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7" name="타원 297">
            <a:extLst>
              <a:ext uri="{FF2B5EF4-FFF2-40B4-BE49-F238E27FC236}">
                <a16:creationId xmlns:a16="http://schemas.microsoft.com/office/drawing/2014/main" id="{04C0A19E-A19A-429B-AC3A-59F82946BDDD}"/>
              </a:ext>
            </a:extLst>
          </p:cNvPr>
          <p:cNvSpPr/>
          <p:nvPr/>
        </p:nvSpPr>
        <p:spPr>
          <a:xfrm>
            <a:off x="7517272" y="4567073"/>
            <a:ext cx="388504" cy="388504"/>
          </a:xfrm>
          <a:prstGeom prst="ellipse">
            <a:avLst/>
          </a:prstGeom>
          <a:solidFill>
            <a:schemeClr val="accent2">
              <a:alpha val="80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68D1BDC-E551-4253-BF3D-33B6DE47B328}"/>
              </a:ext>
            </a:extLst>
          </p:cNvPr>
          <p:cNvSpPr txBox="1"/>
          <p:nvPr/>
        </p:nvSpPr>
        <p:spPr>
          <a:xfrm>
            <a:off x="7517273" y="5018902"/>
            <a:ext cx="3419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</p:txBody>
      </p:sp>
      <p:sp>
        <p:nvSpPr>
          <p:cNvPr id="109" name="Rounded Rectangle 27">
            <a:extLst>
              <a:ext uri="{FF2B5EF4-FFF2-40B4-BE49-F238E27FC236}">
                <a16:creationId xmlns:a16="http://schemas.microsoft.com/office/drawing/2014/main" id="{8EA75F87-5112-4425-A93E-74C221B867D7}"/>
              </a:ext>
            </a:extLst>
          </p:cNvPr>
          <p:cNvSpPr/>
          <p:nvPr/>
        </p:nvSpPr>
        <p:spPr>
          <a:xfrm>
            <a:off x="1005107" y="4653603"/>
            <a:ext cx="230803" cy="177288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10" name="Rounded Rectangle 7">
            <a:extLst>
              <a:ext uri="{FF2B5EF4-FFF2-40B4-BE49-F238E27FC236}">
                <a16:creationId xmlns:a16="http://schemas.microsoft.com/office/drawing/2014/main" id="{ED5F9959-EAC0-4D73-AA8E-C29D687E3DD0}"/>
              </a:ext>
            </a:extLst>
          </p:cNvPr>
          <p:cNvSpPr/>
          <p:nvPr/>
        </p:nvSpPr>
        <p:spPr>
          <a:xfrm>
            <a:off x="7609196" y="4649521"/>
            <a:ext cx="234654" cy="20250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112" name="Graphic 111">
            <a:extLst>
              <a:ext uri="{FF2B5EF4-FFF2-40B4-BE49-F238E27FC236}">
                <a16:creationId xmlns:a16="http://schemas.microsoft.com/office/drawing/2014/main" id="{6755A529-E50A-4907-B1DB-86DA3A826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562399" y="1948378"/>
            <a:ext cx="3007160" cy="3738873"/>
          </a:xfrm>
          <a:prstGeom prst="rect">
            <a:avLst/>
          </a:prstGeom>
        </p:spPr>
      </p:pic>
      <p:grpSp>
        <p:nvGrpSpPr>
          <p:cNvPr id="113" name="Group 112">
            <a:extLst>
              <a:ext uri="{FF2B5EF4-FFF2-40B4-BE49-F238E27FC236}">
                <a16:creationId xmlns:a16="http://schemas.microsoft.com/office/drawing/2014/main" id="{942A49D4-5DF3-4F17-A235-68EEC69EBBE3}"/>
              </a:ext>
            </a:extLst>
          </p:cNvPr>
          <p:cNvGrpSpPr/>
          <p:nvPr/>
        </p:nvGrpSpPr>
        <p:grpSpPr>
          <a:xfrm>
            <a:off x="5736328" y="5146484"/>
            <a:ext cx="659301" cy="646331"/>
            <a:chOff x="6846896" y="2302630"/>
            <a:chExt cx="2407391" cy="236003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BFF096B-097F-4749-94AD-3D754805EA19}"/>
                </a:ext>
              </a:extLst>
            </p:cNvPr>
            <p:cNvSpPr/>
            <p:nvPr/>
          </p:nvSpPr>
          <p:spPr>
            <a:xfrm>
              <a:off x="6858578" y="2310064"/>
              <a:ext cx="2376797" cy="235259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BE41689D-F7DF-428F-8A86-2B84C68AD7D6}"/>
                </a:ext>
              </a:extLst>
            </p:cNvPr>
            <p:cNvSpPr/>
            <p:nvPr/>
          </p:nvSpPr>
          <p:spPr>
            <a:xfrm>
              <a:off x="7163010" y="3086576"/>
              <a:ext cx="533400" cy="219075"/>
            </a:xfrm>
            <a:custGeom>
              <a:avLst/>
              <a:gdLst>
                <a:gd name="connsiteX0" fmla="*/ 82508 w 533400"/>
                <a:gd name="connsiteY0" fmla="*/ 8096 h 219075"/>
                <a:gd name="connsiteX1" fmla="*/ 132990 w 533400"/>
                <a:gd name="connsiteY1" fmla="*/ 54769 h 219075"/>
                <a:gd name="connsiteX2" fmla="*/ 449220 w 533400"/>
                <a:gd name="connsiteY2" fmla="*/ 139541 h 219075"/>
                <a:gd name="connsiteX3" fmla="*/ 516848 w 533400"/>
                <a:gd name="connsiteY3" fmla="*/ 149066 h 219075"/>
                <a:gd name="connsiteX4" fmla="*/ 516848 w 533400"/>
                <a:gd name="connsiteY4" fmla="*/ 216694 h 219075"/>
                <a:gd name="connsiteX5" fmla="*/ 441600 w 533400"/>
                <a:gd name="connsiteY5" fmla="*/ 147161 h 219075"/>
                <a:gd name="connsiteX6" fmla="*/ 129180 w 533400"/>
                <a:gd name="connsiteY6" fmla="*/ 64294 h 219075"/>
                <a:gd name="connsiteX7" fmla="*/ 58695 w 533400"/>
                <a:gd name="connsiteY7" fmla="*/ 85249 h 219075"/>
                <a:gd name="connsiteX8" fmla="*/ 23453 w 533400"/>
                <a:gd name="connsiteY8" fmla="*/ 50006 h 219075"/>
                <a:gd name="connsiteX9" fmla="*/ 56790 w 533400"/>
                <a:gd name="connsiteY9" fmla="*/ 33814 h 219075"/>
                <a:gd name="connsiteX10" fmla="*/ 78698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82508" y="8096"/>
                  </a:moveTo>
                  <a:cubicBezTo>
                    <a:pt x="82508" y="8096"/>
                    <a:pt x="93938" y="52864"/>
                    <a:pt x="132990" y="54769"/>
                  </a:cubicBezTo>
                  <a:cubicBezTo>
                    <a:pt x="172043" y="56674"/>
                    <a:pt x="347303" y="93821"/>
                    <a:pt x="449220" y="139541"/>
                  </a:cubicBezTo>
                  <a:cubicBezTo>
                    <a:pt x="449220" y="139541"/>
                    <a:pt x="488273" y="156686"/>
                    <a:pt x="516848" y="149066"/>
                  </a:cubicBezTo>
                  <a:cubicBezTo>
                    <a:pt x="545423" y="141446"/>
                    <a:pt x="516848" y="216694"/>
                    <a:pt x="516848" y="216694"/>
                  </a:cubicBezTo>
                  <a:cubicBezTo>
                    <a:pt x="516848" y="216694"/>
                    <a:pt x="527325" y="178594"/>
                    <a:pt x="441600" y="147161"/>
                  </a:cubicBezTo>
                  <a:cubicBezTo>
                    <a:pt x="367305" y="118586"/>
                    <a:pt x="278723" y="75724"/>
                    <a:pt x="129180" y="64294"/>
                  </a:cubicBezTo>
                  <a:cubicBezTo>
                    <a:pt x="109178" y="62389"/>
                    <a:pt x="82508" y="70009"/>
                    <a:pt x="58695" y="85249"/>
                  </a:cubicBezTo>
                  <a:cubicBezTo>
                    <a:pt x="-30840" y="141446"/>
                    <a:pt x="23453" y="50006"/>
                    <a:pt x="23453" y="50006"/>
                  </a:cubicBezTo>
                  <a:lnTo>
                    <a:pt x="56790" y="33814"/>
                  </a:lnTo>
                  <a:lnTo>
                    <a:pt x="78698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A5E5D49-DAD2-4883-BC0A-BAD98788099F}"/>
                </a:ext>
              </a:extLst>
            </p:cNvPr>
            <p:cNvSpPr/>
            <p:nvPr/>
          </p:nvSpPr>
          <p:spPr>
            <a:xfrm>
              <a:off x="8437254" y="3084671"/>
              <a:ext cx="533400" cy="219075"/>
            </a:xfrm>
            <a:custGeom>
              <a:avLst/>
              <a:gdLst>
                <a:gd name="connsiteX0" fmla="*/ 454184 w 533400"/>
                <a:gd name="connsiteY0" fmla="*/ 7144 h 219075"/>
                <a:gd name="connsiteX1" fmla="*/ 403701 w 533400"/>
                <a:gd name="connsiteY1" fmla="*/ 53816 h 219075"/>
                <a:gd name="connsiteX2" fmla="*/ 87471 w 533400"/>
                <a:gd name="connsiteY2" fmla="*/ 138589 h 219075"/>
                <a:gd name="connsiteX3" fmla="*/ 19844 w 533400"/>
                <a:gd name="connsiteY3" fmla="*/ 148114 h 219075"/>
                <a:gd name="connsiteX4" fmla="*/ 19844 w 533400"/>
                <a:gd name="connsiteY4" fmla="*/ 215741 h 219075"/>
                <a:gd name="connsiteX5" fmla="*/ 95091 w 533400"/>
                <a:gd name="connsiteY5" fmla="*/ 146209 h 219075"/>
                <a:gd name="connsiteX6" fmla="*/ 406559 w 533400"/>
                <a:gd name="connsiteY6" fmla="*/ 64294 h 219075"/>
                <a:gd name="connsiteX7" fmla="*/ 477044 w 533400"/>
                <a:gd name="connsiteY7" fmla="*/ 85249 h 219075"/>
                <a:gd name="connsiteX8" fmla="*/ 512286 w 533400"/>
                <a:gd name="connsiteY8" fmla="*/ 50006 h 219075"/>
                <a:gd name="connsiteX9" fmla="*/ 478949 w 533400"/>
                <a:gd name="connsiteY9" fmla="*/ 33814 h 219075"/>
                <a:gd name="connsiteX10" fmla="*/ 457041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454184" y="7144"/>
                  </a:moveTo>
                  <a:cubicBezTo>
                    <a:pt x="454184" y="7144"/>
                    <a:pt x="442754" y="51911"/>
                    <a:pt x="403701" y="53816"/>
                  </a:cubicBezTo>
                  <a:cubicBezTo>
                    <a:pt x="364649" y="55721"/>
                    <a:pt x="189389" y="92869"/>
                    <a:pt x="87471" y="138589"/>
                  </a:cubicBezTo>
                  <a:cubicBezTo>
                    <a:pt x="87471" y="138589"/>
                    <a:pt x="48419" y="155734"/>
                    <a:pt x="19844" y="148114"/>
                  </a:cubicBezTo>
                  <a:cubicBezTo>
                    <a:pt x="-8731" y="140494"/>
                    <a:pt x="19844" y="215741"/>
                    <a:pt x="19844" y="215741"/>
                  </a:cubicBezTo>
                  <a:cubicBezTo>
                    <a:pt x="19844" y="215741"/>
                    <a:pt x="9366" y="177641"/>
                    <a:pt x="95091" y="146209"/>
                  </a:cubicBezTo>
                  <a:cubicBezTo>
                    <a:pt x="169386" y="118586"/>
                    <a:pt x="257969" y="75724"/>
                    <a:pt x="406559" y="64294"/>
                  </a:cubicBezTo>
                  <a:cubicBezTo>
                    <a:pt x="426561" y="62389"/>
                    <a:pt x="453231" y="70009"/>
                    <a:pt x="477044" y="85249"/>
                  </a:cubicBezTo>
                  <a:cubicBezTo>
                    <a:pt x="566579" y="141446"/>
                    <a:pt x="512286" y="50006"/>
                    <a:pt x="512286" y="50006"/>
                  </a:cubicBezTo>
                  <a:lnTo>
                    <a:pt x="478949" y="33814"/>
                  </a:lnTo>
                  <a:lnTo>
                    <a:pt x="457041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01A480DE-6BF0-4F42-86F8-9E4FF38D8A4D}"/>
                </a:ext>
              </a:extLst>
            </p:cNvPr>
            <p:cNvSpPr/>
            <p:nvPr/>
          </p:nvSpPr>
          <p:spPr>
            <a:xfrm>
              <a:off x="6986914" y="3417981"/>
              <a:ext cx="295275" cy="638175"/>
            </a:xfrm>
            <a:custGeom>
              <a:avLst/>
              <a:gdLst>
                <a:gd name="connsiteX0" fmla="*/ 48101 w 295275"/>
                <a:gd name="connsiteY0" fmla="*/ 46261 h 638175"/>
                <a:gd name="connsiteX1" fmla="*/ 38576 w 295275"/>
                <a:gd name="connsiteY1" fmla="*/ 123413 h 638175"/>
                <a:gd name="connsiteX2" fmla="*/ 177641 w 295275"/>
                <a:gd name="connsiteY2" fmla="*/ 559658 h 638175"/>
                <a:gd name="connsiteX3" fmla="*/ 296704 w 295275"/>
                <a:gd name="connsiteY3" fmla="*/ 633953 h 638175"/>
                <a:gd name="connsiteX4" fmla="*/ 183356 w 295275"/>
                <a:gd name="connsiteY4" fmla="*/ 592043 h 638175"/>
                <a:gd name="connsiteX5" fmla="*/ 120491 w 295275"/>
                <a:gd name="connsiteY5" fmla="*/ 493936 h 638175"/>
                <a:gd name="connsiteX6" fmla="*/ 25241 w 295275"/>
                <a:gd name="connsiteY6" fmla="*/ 98648 h 638175"/>
                <a:gd name="connsiteX7" fmla="*/ 7144 w 295275"/>
                <a:gd name="connsiteY7" fmla="*/ 29116 h 638175"/>
                <a:gd name="connsiteX8" fmla="*/ 29051 w 295275"/>
                <a:gd name="connsiteY8" fmla="*/ 7208 h 638175"/>
                <a:gd name="connsiteX9" fmla="*/ 48101 w 295275"/>
                <a:gd name="connsiteY9" fmla="*/ 4626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48101" y="46261"/>
                  </a:moveTo>
                  <a:cubicBezTo>
                    <a:pt x="48101" y="46261"/>
                    <a:pt x="40481" y="56738"/>
                    <a:pt x="38576" y="123413"/>
                  </a:cubicBezTo>
                  <a:cubicBezTo>
                    <a:pt x="37624" y="191041"/>
                    <a:pt x="73819" y="462503"/>
                    <a:pt x="177641" y="559658"/>
                  </a:cubicBezTo>
                  <a:cubicBezTo>
                    <a:pt x="281464" y="656813"/>
                    <a:pt x="296704" y="633953"/>
                    <a:pt x="296704" y="633953"/>
                  </a:cubicBezTo>
                  <a:lnTo>
                    <a:pt x="183356" y="592043"/>
                  </a:lnTo>
                  <a:cubicBezTo>
                    <a:pt x="183356" y="592043"/>
                    <a:pt x="155734" y="556801"/>
                    <a:pt x="120491" y="493936"/>
                  </a:cubicBezTo>
                  <a:cubicBezTo>
                    <a:pt x="63341" y="390113"/>
                    <a:pt x="28099" y="206281"/>
                    <a:pt x="25241" y="98648"/>
                  </a:cubicBezTo>
                  <a:cubicBezTo>
                    <a:pt x="23336" y="-8984"/>
                    <a:pt x="7144" y="29116"/>
                    <a:pt x="7144" y="29116"/>
                  </a:cubicBezTo>
                  <a:cubicBezTo>
                    <a:pt x="7144" y="29116"/>
                    <a:pt x="25241" y="10066"/>
                    <a:pt x="29051" y="7208"/>
                  </a:cubicBezTo>
                  <a:cubicBezTo>
                    <a:pt x="33814" y="5303"/>
                    <a:pt x="48101" y="46261"/>
                    <a:pt x="48101" y="4626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C3C6F38-5DA8-40E8-9582-1A69CD96FCC7}"/>
                </a:ext>
              </a:extLst>
            </p:cNvPr>
            <p:cNvSpPr/>
            <p:nvPr/>
          </p:nvSpPr>
          <p:spPr>
            <a:xfrm>
              <a:off x="8836669" y="3403739"/>
              <a:ext cx="295275" cy="638175"/>
            </a:xfrm>
            <a:custGeom>
              <a:avLst/>
              <a:gdLst>
                <a:gd name="connsiteX0" fmla="*/ 243364 w 295275"/>
                <a:gd name="connsiteY0" fmla="*/ 40501 h 638175"/>
                <a:gd name="connsiteX1" fmla="*/ 256699 w 295275"/>
                <a:gd name="connsiteY1" fmla="*/ 111938 h 638175"/>
                <a:gd name="connsiteX2" fmla="*/ 125254 w 295275"/>
                <a:gd name="connsiteY2" fmla="*/ 561518 h 638175"/>
                <a:gd name="connsiteX3" fmla="*/ 7144 w 295275"/>
                <a:gd name="connsiteY3" fmla="*/ 635813 h 638175"/>
                <a:gd name="connsiteX4" fmla="*/ 120491 w 295275"/>
                <a:gd name="connsiteY4" fmla="*/ 592951 h 638175"/>
                <a:gd name="connsiteX5" fmla="*/ 183356 w 295275"/>
                <a:gd name="connsiteY5" fmla="*/ 494843 h 638175"/>
                <a:gd name="connsiteX6" fmla="*/ 270986 w 295275"/>
                <a:gd name="connsiteY6" fmla="*/ 86221 h 638175"/>
                <a:gd name="connsiteX7" fmla="*/ 295751 w 295275"/>
                <a:gd name="connsiteY7" fmla="*/ 29071 h 638175"/>
                <a:gd name="connsiteX8" fmla="*/ 273844 w 295275"/>
                <a:gd name="connsiteY8" fmla="*/ 7163 h 638175"/>
                <a:gd name="connsiteX9" fmla="*/ 243364 w 295275"/>
                <a:gd name="connsiteY9" fmla="*/ 4050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243364" y="40501"/>
                  </a:moveTo>
                  <a:cubicBezTo>
                    <a:pt x="243364" y="40501"/>
                    <a:pt x="255746" y="45263"/>
                    <a:pt x="256699" y="111938"/>
                  </a:cubicBezTo>
                  <a:cubicBezTo>
                    <a:pt x="257651" y="179566"/>
                    <a:pt x="229076" y="464363"/>
                    <a:pt x="125254" y="561518"/>
                  </a:cubicBezTo>
                  <a:cubicBezTo>
                    <a:pt x="21431" y="658673"/>
                    <a:pt x="7144" y="635813"/>
                    <a:pt x="7144" y="635813"/>
                  </a:cubicBezTo>
                  <a:lnTo>
                    <a:pt x="120491" y="592951"/>
                  </a:lnTo>
                  <a:cubicBezTo>
                    <a:pt x="120491" y="592951"/>
                    <a:pt x="148114" y="557708"/>
                    <a:pt x="183356" y="494843"/>
                  </a:cubicBezTo>
                  <a:cubicBezTo>
                    <a:pt x="240506" y="391021"/>
                    <a:pt x="268129" y="193853"/>
                    <a:pt x="270986" y="86221"/>
                  </a:cubicBezTo>
                  <a:cubicBezTo>
                    <a:pt x="272891" y="-21412"/>
                    <a:pt x="295751" y="29071"/>
                    <a:pt x="295751" y="29071"/>
                  </a:cubicBezTo>
                  <a:cubicBezTo>
                    <a:pt x="295751" y="29071"/>
                    <a:pt x="277654" y="10021"/>
                    <a:pt x="273844" y="7163"/>
                  </a:cubicBezTo>
                  <a:cubicBezTo>
                    <a:pt x="269081" y="6211"/>
                    <a:pt x="243364" y="40501"/>
                    <a:pt x="243364" y="4050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343D05A-1FE0-4067-9D49-DE7CCFD86C7E}"/>
                </a:ext>
              </a:extLst>
            </p:cNvPr>
            <p:cNvSpPr/>
            <p:nvPr/>
          </p:nvSpPr>
          <p:spPr>
            <a:xfrm>
              <a:off x="7480347" y="3667601"/>
              <a:ext cx="390525" cy="552450"/>
            </a:xfrm>
            <a:custGeom>
              <a:avLst/>
              <a:gdLst>
                <a:gd name="connsiteX0" fmla="*/ 316668 w 390525"/>
                <a:gd name="connsiteY0" fmla="*/ 13811 h 552450"/>
                <a:gd name="connsiteX1" fmla="*/ 304285 w 390525"/>
                <a:gd name="connsiteY1" fmla="*/ 88106 h 552450"/>
                <a:gd name="connsiteX2" fmla="*/ 84258 w 390525"/>
                <a:gd name="connsiteY2" fmla="*/ 420529 h 552450"/>
                <a:gd name="connsiteX3" fmla="*/ 20440 w 390525"/>
                <a:gd name="connsiteY3" fmla="*/ 437674 h 552450"/>
                <a:gd name="connsiteX4" fmla="*/ 90925 w 390525"/>
                <a:gd name="connsiteY4" fmla="*/ 523399 h 552450"/>
                <a:gd name="connsiteX5" fmla="*/ 97593 w 390525"/>
                <a:gd name="connsiteY5" fmla="*/ 550069 h 552450"/>
                <a:gd name="connsiteX6" fmla="*/ 96640 w 390525"/>
                <a:gd name="connsiteY6" fmla="*/ 422434 h 552450"/>
                <a:gd name="connsiteX7" fmla="*/ 314763 w 390525"/>
                <a:gd name="connsiteY7" fmla="*/ 91916 h 552450"/>
                <a:gd name="connsiteX8" fmla="*/ 375723 w 390525"/>
                <a:gd name="connsiteY8" fmla="*/ 48101 h 552450"/>
                <a:gd name="connsiteX9" fmla="*/ 375723 w 390525"/>
                <a:gd name="connsiteY9" fmla="*/ 7144 h 552450"/>
                <a:gd name="connsiteX10" fmla="*/ 316668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316668" y="13811"/>
                  </a:moveTo>
                  <a:cubicBezTo>
                    <a:pt x="316668" y="13811"/>
                    <a:pt x="332860" y="38576"/>
                    <a:pt x="304285" y="88106"/>
                  </a:cubicBezTo>
                  <a:cubicBezTo>
                    <a:pt x="275710" y="137636"/>
                    <a:pt x="84258" y="420529"/>
                    <a:pt x="84258" y="420529"/>
                  </a:cubicBezTo>
                  <a:cubicBezTo>
                    <a:pt x="84258" y="420529"/>
                    <a:pt x="72828" y="438626"/>
                    <a:pt x="20440" y="437674"/>
                  </a:cubicBezTo>
                  <a:cubicBezTo>
                    <a:pt x="-31947" y="436721"/>
                    <a:pt x="87115" y="517684"/>
                    <a:pt x="90925" y="523399"/>
                  </a:cubicBezTo>
                  <a:cubicBezTo>
                    <a:pt x="95688" y="529114"/>
                    <a:pt x="97593" y="550069"/>
                    <a:pt x="97593" y="550069"/>
                  </a:cubicBezTo>
                  <a:cubicBezTo>
                    <a:pt x="97593" y="550069"/>
                    <a:pt x="76638" y="471011"/>
                    <a:pt x="96640" y="422434"/>
                  </a:cubicBezTo>
                  <a:cubicBezTo>
                    <a:pt x="116643" y="372904"/>
                    <a:pt x="314763" y="91916"/>
                    <a:pt x="314763" y="91916"/>
                  </a:cubicBezTo>
                  <a:cubicBezTo>
                    <a:pt x="314763" y="91916"/>
                    <a:pt x="338575" y="59531"/>
                    <a:pt x="375723" y="48101"/>
                  </a:cubicBezTo>
                  <a:cubicBezTo>
                    <a:pt x="411918" y="36671"/>
                    <a:pt x="375723" y="7144"/>
                    <a:pt x="375723" y="7144"/>
                  </a:cubicBezTo>
                  <a:lnTo>
                    <a:pt x="316668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936F1D2-6D38-47B4-86BA-3EFB0EA6D446}"/>
                </a:ext>
              </a:extLst>
            </p:cNvPr>
            <p:cNvSpPr/>
            <p:nvPr/>
          </p:nvSpPr>
          <p:spPr>
            <a:xfrm>
              <a:off x="8236700" y="3652361"/>
              <a:ext cx="390525" cy="552450"/>
            </a:xfrm>
            <a:custGeom>
              <a:avLst/>
              <a:gdLst>
                <a:gd name="connsiteX0" fmla="*/ 82285 w 390525"/>
                <a:gd name="connsiteY0" fmla="*/ 13811 h 552450"/>
                <a:gd name="connsiteX1" fmla="*/ 94668 w 390525"/>
                <a:gd name="connsiteY1" fmla="*/ 88106 h 552450"/>
                <a:gd name="connsiteX2" fmla="*/ 314695 w 390525"/>
                <a:gd name="connsiteY2" fmla="*/ 420529 h 552450"/>
                <a:gd name="connsiteX3" fmla="*/ 378513 w 390525"/>
                <a:gd name="connsiteY3" fmla="*/ 437674 h 552450"/>
                <a:gd name="connsiteX4" fmla="*/ 308028 w 390525"/>
                <a:gd name="connsiteY4" fmla="*/ 523399 h 552450"/>
                <a:gd name="connsiteX5" fmla="*/ 301360 w 390525"/>
                <a:gd name="connsiteY5" fmla="*/ 550069 h 552450"/>
                <a:gd name="connsiteX6" fmla="*/ 302313 w 390525"/>
                <a:gd name="connsiteY6" fmla="*/ 422434 h 552450"/>
                <a:gd name="connsiteX7" fmla="*/ 84190 w 390525"/>
                <a:gd name="connsiteY7" fmla="*/ 91916 h 552450"/>
                <a:gd name="connsiteX8" fmla="*/ 23230 w 390525"/>
                <a:gd name="connsiteY8" fmla="*/ 48101 h 552450"/>
                <a:gd name="connsiteX9" fmla="*/ 23230 w 390525"/>
                <a:gd name="connsiteY9" fmla="*/ 7144 h 552450"/>
                <a:gd name="connsiteX10" fmla="*/ 82285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82285" y="13811"/>
                  </a:moveTo>
                  <a:cubicBezTo>
                    <a:pt x="82285" y="13811"/>
                    <a:pt x="66093" y="38576"/>
                    <a:pt x="94668" y="88106"/>
                  </a:cubicBezTo>
                  <a:cubicBezTo>
                    <a:pt x="123243" y="137636"/>
                    <a:pt x="314695" y="420529"/>
                    <a:pt x="314695" y="420529"/>
                  </a:cubicBezTo>
                  <a:cubicBezTo>
                    <a:pt x="314695" y="420529"/>
                    <a:pt x="326125" y="438626"/>
                    <a:pt x="378513" y="437674"/>
                  </a:cubicBezTo>
                  <a:cubicBezTo>
                    <a:pt x="430900" y="436721"/>
                    <a:pt x="311838" y="517684"/>
                    <a:pt x="308028" y="523399"/>
                  </a:cubicBezTo>
                  <a:cubicBezTo>
                    <a:pt x="303265" y="529114"/>
                    <a:pt x="301360" y="550069"/>
                    <a:pt x="301360" y="550069"/>
                  </a:cubicBezTo>
                  <a:cubicBezTo>
                    <a:pt x="301360" y="550069"/>
                    <a:pt x="322315" y="471011"/>
                    <a:pt x="302313" y="422434"/>
                  </a:cubicBezTo>
                  <a:cubicBezTo>
                    <a:pt x="282310" y="372904"/>
                    <a:pt x="84190" y="91916"/>
                    <a:pt x="84190" y="91916"/>
                  </a:cubicBezTo>
                  <a:cubicBezTo>
                    <a:pt x="84190" y="91916"/>
                    <a:pt x="60378" y="59531"/>
                    <a:pt x="23230" y="48101"/>
                  </a:cubicBezTo>
                  <a:cubicBezTo>
                    <a:pt x="-12965" y="36671"/>
                    <a:pt x="23230" y="7144"/>
                    <a:pt x="23230" y="7144"/>
                  </a:cubicBezTo>
                  <a:lnTo>
                    <a:pt x="82285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09141ABF-68E6-4309-928C-E17D22916062}"/>
                </a:ext>
              </a:extLst>
            </p:cNvPr>
            <p:cNvSpPr/>
            <p:nvPr/>
          </p:nvSpPr>
          <p:spPr>
            <a:xfrm>
              <a:off x="7773679" y="4406741"/>
              <a:ext cx="600075" cy="95250"/>
            </a:xfrm>
            <a:custGeom>
              <a:avLst/>
              <a:gdLst>
                <a:gd name="connsiteX0" fmla="*/ 7144 w 600075"/>
                <a:gd name="connsiteY0" fmla="*/ 30956 h 95250"/>
                <a:gd name="connsiteX1" fmla="*/ 280511 w 600075"/>
                <a:gd name="connsiteY1" fmla="*/ 89059 h 95250"/>
                <a:gd name="connsiteX2" fmla="*/ 593884 w 600075"/>
                <a:gd name="connsiteY2" fmla="*/ 7144 h 95250"/>
                <a:gd name="connsiteX3" fmla="*/ 588169 w 600075"/>
                <a:gd name="connsiteY3" fmla="*/ 34766 h 95250"/>
                <a:gd name="connsiteX4" fmla="*/ 280511 w 600075"/>
                <a:gd name="connsiteY4" fmla="*/ 94774 h 95250"/>
                <a:gd name="connsiteX5" fmla="*/ 7144 w 600075"/>
                <a:gd name="connsiteY5" fmla="*/ 45244 h 95250"/>
                <a:gd name="connsiteX6" fmla="*/ 7144 w 600075"/>
                <a:gd name="connsiteY6" fmla="*/ 3095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0075" h="95250">
                  <a:moveTo>
                    <a:pt x="7144" y="30956"/>
                  </a:moveTo>
                  <a:cubicBezTo>
                    <a:pt x="7144" y="30956"/>
                    <a:pt x="31909" y="82391"/>
                    <a:pt x="280511" y="89059"/>
                  </a:cubicBezTo>
                  <a:cubicBezTo>
                    <a:pt x="529114" y="95726"/>
                    <a:pt x="593884" y="7144"/>
                    <a:pt x="593884" y="7144"/>
                  </a:cubicBezTo>
                  <a:lnTo>
                    <a:pt x="588169" y="34766"/>
                  </a:lnTo>
                  <a:cubicBezTo>
                    <a:pt x="588169" y="34766"/>
                    <a:pt x="519589" y="99536"/>
                    <a:pt x="280511" y="94774"/>
                  </a:cubicBezTo>
                  <a:cubicBezTo>
                    <a:pt x="52864" y="90011"/>
                    <a:pt x="7144" y="45244"/>
                    <a:pt x="7144" y="45244"/>
                  </a:cubicBezTo>
                  <a:lnTo>
                    <a:pt x="7144" y="3095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AAC0AE6-26EF-4BE1-9831-05101E3828C9}"/>
                </a:ext>
              </a:extLst>
            </p:cNvPr>
            <p:cNvSpPr/>
            <p:nvPr/>
          </p:nvSpPr>
          <p:spPr>
            <a:xfrm>
              <a:off x="7213609" y="2436971"/>
              <a:ext cx="523875" cy="381000"/>
            </a:xfrm>
            <a:custGeom>
              <a:avLst/>
              <a:gdLst>
                <a:gd name="connsiteX0" fmla="*/ 27146 w 523875"/>
                <a:gd name="connsiteY0" fmla="*/ 362426 h 381000"/>
                <a:gd name="connsiteX1" fmla="*/ 212884 w 523875"/>
                <a:gd name="connsiteY1" fmla="*/ 131921 h 381000"/>
                <a:gd name="connsiteX2" fmla="*/ 516731 w 523875"/>
                <a:gd name="connsiteY2" fmla="*/ 17621 h 381000"/>
                <a:gd name="connsiteX3" fmla="*/ 516731 w 523875"/>
                <a:gd name="connsiteY3" fmla="*/ 7144 h 381000"/>
                <a:gd name="connsiteX4" fmla="*/ 206216 w 523875"/>
                <a:gd name="connsiteY4" fmla="*/ 130969 h 381000"/>
                <a:gd name="connsiteX5" fmla="*/ 7144 w 523875"/>
                <a:gd name="connsiteY5" fmla="*/ 359569 h 381000"/>
                <a:gd name="connsiteX6" fmla="*/ 7144 w 523875"/>
                <a:gd name="connsiteY6" fmla="*/ 383381 h 381000"/>
                <a:gd name="connsiteX7" fmla="*/ 27146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27146" y="362426"/>
                  </a:moveTo>
                  <a:cubicBezTo>
                    <a:pt x="27146" y="362426"/>
                    <a:pt x="72866" y="230029"/>
                    <a:pt x="212884" y="131921"/>
                  </a:cubicBezTo>
                  <a:cubicBezTo>
                    <a:pt x="352901" y="33814"/>
                    <a:pt x="516731" y="17621"/>
                    <a:pt x="516731" y="17621"/>
                  </a:cubicBezTo>
                  <a:lnTo>
                    <a:pt x="516731" y="7144"/>
                  </a:lnTo>
                  <a:cubicBezTo>
                    <a:pt x="516731" y="7144"/>
                    <a:pt x="345281" y="27146"/>
                    <a:pt x="206216" y="130969"/>
                  </a:cubicBezTo>
                  <a:cubicBezTo>
                    <a:pt x="67151" y="235744"/>
                    <a:pt x="7144" y="359569"/>
                    <a:pt x="7144" y="359569"/>
                  </a:cubicBezTo>
                  <a:lnTo>
                    <a:pt x="7144" y="383381"/>
                  </a:lnTo>
                  <a:lnTo>
                    <a:pt x="27146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0D8C5996-B01E-4D94-AEAF-3A451A06421D}"/>
                </a:ext>
              </a:extLst>
            </p:cNvPr>
            <p:cNvSpPr/>
            <p:nvPr/>
          </p:nvSpPr>
          <p:spPr>
            <a:xfrm>
              <a:off x="8363276" y="2424588"/>
              <a:ext cx="523875" cy="381000"/>
            </a:xfrm>
            <a:custGeom>
              <a:avLst/>
              <a:gdLst>
                <a:gd name="connsiteX0" fmla="*/ 496729 w 523875"/>
                <a:gd name="connsiteY0" fmla="*/ 362426 h 381000"/>
                <a:gd name="connsiteX1" fmla="*/ 310991 w 523875"/>
                <a:gd name="connsiteY1" fmla="*/ 131921 h 381000"/>
                <a:gd name="connsiteX2" fmla="*/ 7144 w 523875"/>
                <a:gd name="connsiteY2" fmla="*/ 17621 h 381000"/>
                <a:gd name="connsiteX3" fmla="*/ 7144 w 523875"/>
                <a:gd name="connsiteY3" fmla="*/ 7144 h 381000"/>
                <a:gd name="connsiteX4" fmla="*/ 317659 w 523875"/>
                <a:gd name="connsiteY4" fmla="*/ 130969 h 381000"/>
                <a:gd name="connsiteX5" fmla="*/ 516731 w 523875"/>
                <a:gd name="connsiteY5" fmla="*/ 359569 h 381000"/>
                <a:gd name="connsiteX6" fmla="*/ 516731 w 523875"/>
                <a:gd name="connsiteY6" fmla="*/ 383381 h 381000"/>
                <a:gd name="connsiteX7" fmla="*/ 496729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496729" y="362426"/>
                  </a:moveTo>
                  <a:cubicBezTo>
                    <a:pt x="496729" y="362426"/>
                    <a:pt x="451009" y="230029"/>
                    <a:pt x="310991" y="131921"/>
                  </a:cubicBezTo>
                  <a:cubicBezTo>
                    <a:pt x="170974" y="33814"/>
                    <a:pt x="7144" y="17621"/>
                    <a:pt x="7144" y="17621"/>
                  </a:cubicBezTo>
                  <a:lnTo>
                    <a:pt x="7144" y="7144"/>
                  </a:lnTo>
                  <a:cubicBezTo>
                    <a:pt x="7144" y="7144"/>
                    <a:pt x="178594" y="27146"/>
                    <a:pt x="317659" y="130969"/>
                  </a:cubicBezTo>
                  <a:cubicBezTo>
                    <a:pt x="456724" y="235744"/>
                    <a:pt x="516731" y="359569"/>
                    <a:pt x="516731" y="359569"/>
                  </a:cubicBezTo>
                  <a:lnTo>
                    <a:pt x="516731" y="383381"/>
                  </a:lnTo>
                  <a:lnTo>
                    <a:pt x="496729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404D7DE-BD73-4C0B-BFDB-3A2815DC70BC}"/>
                </a:ext>
              </a:extLst>
            </p:cNvPr>
            <p:cNvSpPr/>
            <p:nvPr/>
          </p:nvSpPr>
          <p:spPr>
            <a:xfrm>
              <a:off x="7997180" y="2522696"/>
              <a:ext cx="104775" cy="495300"/>
            </a:xfrm>
            <a:custGeom>
              <a:avLst/>
              <a:gdLst>
                <a:gd name="connsiteX0" fmla="*/ 41770 w 104775"/>
                <a:gd name="connsiteY0" fmla="*/ 30004 h 495300"/>
                <a:gd name="connsiteX1" fmla="*/ 44628 w 104775"/>
                <a:gd name="connsiteY1" fmla="*/ 30956 h 495300"/>
                <a:gd name="connsiteX2" fmla="*/ 69393 w 104775"/>
                <a:gd name="connsiteY2" fmla="*/ 72866 h 495300"/>
                <a:gd name="connsiteX3" fmla="*/ 57963 w 104775"/>
                <a:gd name="connsiteY3" fmla="*/ 428149 h 495300"/>
                <a:gd name="connsiteX4" fmla="*/ 17958 w 104775"/>
                <a:gd name="connsiteY4" fmla="*/ 478631 h 495300"/>
                <a:gd name="connsiteX5" fmla="*/ 65583 w 104775"/>
                <a:gd name="connsiteY5" fmla="*/ 488156 h 495300"/>
                <a:gd name="connsiteX6" fmla="*/ 92253 w 104775"/>
                <a:gd name="connsiteY6" fmla="*/ 474821 h 495300"/>
                <a:gd name="connsiteX7" fmla="*/ 65583 w 104775"/>
                <a:gd name="connsiteY7" fmla="*/ 427196 h 495300"/>
                <a:gd name="connsiteX8" fmla="*/ 77965 w 104775"/>
                <a:gd name="connsiteY8" fmla="*/ 68104 h 495300"/>
                <a:gd name="connsiteX9" fmla="*/ 104635 w 104775"/>
                <a:gd name="connsiteY9" fmla="*/ 13811 h 495300"/>
                <a:gd name="connsiteX10" fmla="*/ 58915 w 104775"/>
                <a:gd name="connsiteY10" fmla="*/ 7144 h 495300"/>
                <a:gd name="connsiteX11" fmla="*/ 41770 w 104775"/>
                <a:gd name="connsiteY11" fmla="*/ 30004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" h="495300">
                  <a:moveTo>
                    <a:pt x="41770" y="30004"/>
                  </a:moveTo>
                  <a:cubicBezTo>
                    <a:pt x="41770" y="30004"/>
                    <a:pt x="42723" y="30004"/>
                    <a:pt x="44628" y="30956"/>
                  </a:cubicBezTo>
                  <a:cubicBezTo>
                    <a:pt x="51295" y="32861"/>
                    <a:pt x="67488" y="41434"/>
                    <a:pt x="69393" y="72866"/>
                  </a:cubicBezTo>
                  <a:cubicBezTo>
                    <a:pt x="72250" y="113824"/>
                    <a:pt x="57963" y="428149"/>
                    <a:pt x="57963" y="428149"/>
                  </a:cubicBezTo>
                  <a:cubicBezTo>
                    <a:pt x="57963" y="428149"/>
                    <a:pt x="57963" y="460534"/>
                    <a:pt x="17958" y="478631"/>
                  </a:cubicBezTo>
                  <a:cubicBezTo>
                    <a:pt x="-23000" y="495776"/>
                    <a:pt x="65583" y="488156"/>
                    <a:pt x="65583" y="488156"/>
                  </a:cubicBezTo>
                  <a:lnTo>
                    <a:pt x="92253" y="474821"/>
                  </a:lnTo>
                  <a:cubicBezTo>
                    <a:pt x="92253" y="474821"/>
                    <a:pt x="63678" y="445294"/>
                    <a:pt x="65583" y="427196"/>
                  </a:cubicBezTo>
                  <a:cubicBezTo>
                    <a:pt x="67488" y="410051"/>
                    <a:pt x="73203" y="101441"/>
                    <a:pt x="77965" y="68104"/>
                  </a:cubicBezTo>
                  <a:cubicBezTo>
                    <a:pt x="83680" y="21431"/>
                    <a:pt x="104635" y="13811"/>
                    <a:pt x="104635" y="13811"/>
                  </a:cubicBezTo>
                  <a:lnTo>
                    <a:pt x="58915" y="7144"/>
                  </a:lnTo>
                  <a:lnTo>
                    <a:pt x="41770" y="300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A92D3537-468F-4DF3-A727-F13E0741BE2A}"/>
                </a:ext>
              </a:extLst>
            </p:cNvPr>
            <p:cNvSpPr/>
            <p:nvPr/>
          </p:nvSpPr>
          <p:spPr>
            <a:xfrm>
              <a:off x="7554604" y="4539138"/>
              <a:ext cx="76200" cy="95250"/>
            </a:xfrm>
            <a:custGeom>
              <a:avLst/>
              <a:gdLst>
                <a:gd name="connsiteX0" fmla="*/ 7144 w 76200"/>
                <a:gd name="connsiteY0" fmla="*/ 13811 h 95250"/>
                <a:gd name="connsiteX1" fmla="*/ 18574 w 76200"/>
                <a:gd name="connsiteY1" fmla="*/ 23336 h 95250"/>
                <a:gd name="connsiteX2" fmla="*/ 71914 w 76200"/>
                <a:gd name="connsiteY2" fmla="*/ 88106 h 95250"/>
                <a:gd name="connsiteX3" fmla="*/ 24289 w 76200"/>
                <a:gd name="connsiteY3" fmla="*/ 21431 h 95250"/>
                <a:gd name="connsiteX4" fmla="*/ 19526 w 76200"/>
                <a:gd name="connsiteY4" fmla="*/ 7144 h 95250"/>
                <a:gd name="connsiteX5" fmla="*/ 714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44" y="13811"/>
                  </a:moveTo>
                  <a:cubicBezTo>
                    <a:pt x="7144" y="13811"/>
                    <a:pt x="13811" y="16669"/>
                    <a:pt x="18574" y="23336"/>
                  </a:cubicBezTo>
                  <a:cubicBezTo>
                    <a:pt x="23336" y="29051"/>
                    <a:pt x="48101" y="73819"/>
                    <a:pt x="71914" y="88106"/>
                  </a:cubicBezTo>
                  <a:cubicBezTo>
                    <a:pt x="71914" y="88106"/>
                    <a:pt x="40481" y="60484"/>
                    <a:pt x="24289" y="21431"/>
                  </a:cubicBezTo>
                  <a:lnTo>
                    <a:pt x="19526" y="7144"/>
                  </a:lnTo>
                  <a:lnTo>
                    <a:pt x="714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2FFF3971-C1E6-4326-926B-98E2A3D63386}"/>
                </a:ext>
              </a:extLst>
            </p:cNvPr>
            <p:cNvSpPr/>
            <p:nvPr/>
          </p:nvSpPr>
          <p:spPr>
            <a:xfrm>
              <a:off x="8489959" y="4535328"/>
              <a:ext cx="76200" cy="95250"/>
            </a:xfrm>
            <a:custGeom>
              <a:avLst/>
              <a:gdLst>
                <a:gd name="connsiteX0" fmla="*/ 71914 w 76200"/>
                <a:gd name="connsiteY0" fmla="*/ 13811 h 95250"/>
                <a:gd name="connsiteX1" fmla="*/ 60484 w 76200"/>
                <a:gd name="connsiteY1" fmla="*/ 23336 h 95250"/>
                <a:gd name="connsiteX2" fmla="*/ 7144 w 76200"/>
                <a:gd name="connsiteY2" fmla="*/ 88106 h 95250"/>
                <a:gd name="connsiteX3" fmla="*/ 54769 w 76200"/>
                <a:gd name="connsiteY3" fmla="*/ 21431 h 95250"/>
                <a:gd name="connsiteX4" fmla="*/ 59531 w 76200"/>
                <a:gd name="connsiteY4" fmla="*/ 7144 h 95250"/>
                <a:gd name="connsiteX5" fmla="*/ 7191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914" y="13811"/>
                  </a:moveTo>
                  <a:cubicBezTo>
                    <a:pt x="71914" y="13811"/>
                    <a:pt x="65246" y="16669"/>
                    <a:pt x="60484" y="23336"/>
                  </a:cubicBezTo>
                  <a:cubicBezTo>
                    <a:pt x="55721" y="29051"/>
                    <a:pt x="30956" y="73819"/>
                    <a:pt x="7144" y="88106"/>
                  </a:cubicBezTo>
                  <a:cubicBezTo>
                    <a:pt x="7144" y="88106"/>
                    <a:pt x="38576" y="60484"/>
                    <a:pt x="54769" y="21431"/>
                  </a:cubicBezTo>
                  <a:lnTo>
                    <a:pt x="59531" y="7144"/>
                  </a:lnTo>
                  <a:lnTo>
                    <a:pt x="7191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D9F41EB7-0703-4751-9CFA-84C16BE7A0E0}"/>
                </a:ext>
              </a:extLst>
            </p:cNvPr>
            <p:cNvSpPr/>
            <p:nvPr/>
          </p:nvSpPr>
          <p:spPr>
            <a:xfrm>
              <a:off x="7075496" y="4203858"/>
              <a:ext cx="114300" cy="57150"/>
            </a:xfrm>
            <a:custGeom>
              <a:avLst/>
              <a:gdLst>
                <a:gd name="connsiteX0" fmla="*/ 109061 w 114300"/>
                <a:gd name="connsiteY0" fmla="*/ 48101 h 57150"/>
                <a:gd name="connsiteX1" fmla="*/ 7144 w 114300"/>
                <a:gd name="connsiteY1" fmla="*/ 7144 h 57150"/>
                <a:gd name="connsiteX2" fmla="*/ 112871 w 114300"/>
                <a:gd name="connsiteY2" fmla="*/ 55721 h 57150"/>
                <a:gd name="connsiteX3" fmla="*/ 109061 w 114300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57150">
                  <a:moveTo>
                    <a:pt x="109061" y="48101"/>
                  </a:moveTo>
                  <a:cubicBezTo>
                    <a:pt x="109061" y="48101"/>
                    <a:pt x="47149" y="47149"/>
                    <a:pt x="7144" y="7144"/>
                  </a:cubicBezTo>
                  <a:cubicBezTo>
                    <a:pt x="7144" y="7144"/>
                    <a:pt x="38576" y="50006"/>
                    <a:pt x="112871" y="55721"/>
                  </a:cubicBezTo>
                  <a:lnTo>
                    <a:pt x="109061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68D2F49-B896-483B-8429-8D9DC50008B1}"/>
                </a:ext>
              </a:extLst>
            </p:cNvPr>
            <p:cNvSpPr/>
            <p:nvPr/>
          </p:nvSpPr>
          <p:spPr>
            <a:xfrm>
              <a:off x="8932871" y="4194333"/>
              <a:ext cx="104775" cy="57150"/>
            </a:xfrm>
            <a:custGeom>
              <a:avLst/>
              <a:gdLst>
                <a:gd name="connsiteX0" fmla="*/ 10954 w 104775"/>
                <a:gd name="connsiteY0" fmla="*/ 48101 h 57150"/>
                <a:gd name="connsiteX1" fmla="*/ 97631 w 104775"/>
                <a:gd name="connsiteY1" fmla="*/ 7144 h 57150"/>
                <a:gd name="connsiteX2" fmla="*/ 7144 w 104775"/>
                <a:gd name="connsiteY2" fmla="*/ 55721 h 57150"/>
                <a:gd name="connsiteX3" fmla="*/ 10954 w 104775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57150">
                  <a:moveTo>
                    <a:pt x="10954" y="48101"/>
                  </a:moveTo>
                  <a:cubicBezTo>
                    <a:pt x="10954" y="48101"/>
                    <a:pt x="63341" y="47149"/>
                    <a:pt x="97631" y="7144"/>
                  </a:cubicBezTo>
                  <a:cubicBezTo>
                    <a:pt x="97631" y="7144"/>
                    <a:pt x="70961" y="50006"/>
                    <a:pt x="7144" y="55721"/>
                  </a:cubicBezTo>
                  <a:lnTo>
                    <a:pt x="10954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6DD3C87-3F90-4AF5-AA67-2E884D1C7C58}"/>
                </a:ext>
              </a:extLst>
            </p:cNvPr>
            <p:cNvSpPr/>
            <p:nvPr/>
          </p:nvSpPr>
          <p:spPr>
            <a:xfrm>
              <a:off x="6846896" y="3349133"/>
              <a:ext cx="66675" cy="95250"/>
            </a:xfrm>
            <a:custGeom>
              <a:avLst/>
              <a:gdLst>
                <a:gd name="connsiteX0" fmla="*/ 59531 w 66675"/>
                <a:gd name="connsiteY0" fmla="*/ 16049 h 95250"/>
                <a:gd name="connsiteX1" fmla="*/ 7144 w 66675"/>
                <a:gd name="connsiteY1" fmla="*/ 93201 h 95250"/>
                <a:gd name="connsiteX2" fmla="*/ 9049 w 66675"/>
                <a:gd name="connsiteY2" fmla="*/ 64626 h 95250"/>
                <a:gd name="connsiteX3" fmla="*/ 59531 w 66675"/>
                <a:gd name="connsiteY3" fmla="*/ 9381 h 95250"/>
                <a:gd name="connsiteX4" fmla="*/ 59531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59531" y="16049"/>
                  </a:moveTo>
                  <a:cubicBezTo>
                    <a:pt x="59531" y="16049"/>
                    <a:pt x="15716" y="57959"/>
                    <a:pt x="7144" y="93201"/>
                  </a:cubicBezTo>
                  <a:lnTo>
                    <a:pt x="9049" y="64626"/>
                  </a:lnTo>
                  <a:cubicBezTo>
                    <a:pt x="9049" y="64626"/>
                    <a:pt x="42386" y="17001"/>
                    <a:pt x="59531" y="9381"/>
                  </a:cubicBezTo>
                  <a:cubicBezTo>
                    <a:pt x="75724" y="1761"/>
                    <a:pt x="59531" y="16049"/>
                    <a:pt x="59531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4FED60CB-3E51-4092-95CB-A9DCD207DB1B}"/>
                </a:ext>
              </a:extLst>
            </p:cNvPr>
            <p:cNvSpPr/>
            <p:nvPr/>
          </p:nvSpPr>
          <p:spPr>
            <a:xfrm>
              <a:off x="7052818" y="2791301"/>
              <a:ext cx="28575" cy="85725"/>
            </a:xfrm>
            <a:custGeom>
              <a:avLst/>
              <a:gdLst>
                <a:gd name="connsiteX0" fmla="*/ 9820 w 28575"/>
                <a:gd name="connsiteY0" fmla="*/ 82391 h 85725"/>
                <a:gd name="connsiteX1" fmla="*/ 12677 w 28575"/>
                <a:gd name="connsiteY1" fmla="*/ 30004 h 85725"/>
                <a:gd name="connsiteX2" fmla="*/ 28870 w 28575"/>
                <a:gd name="connsiteY2" fmla="*/ 7144 h 85725"/>
                <a:gd name="connsiteX3" fmla="*/ 9820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9820" y="82391"/>
                  </a:moveTo>
                  <a:cubicBezTo>
                    <a:pt x="9820" y="82391"/>
                    <a:pt x="2200" y="51911"/>
                    <a:pt x="12677" y="30004"/>
                  </a:cubicBezTo>
                  <a:lnTo>
                    <a:pt x="28870" y="7144"/>
                  </a:lnTo>
                  <a:cubicBezTo>
                    <a:pt x="27917" y="7144"/>
                    <a:pt x="3152" y="51911"/>
                    <a:pt x="9820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7D90BA9-8563-4476-93EF-DCBA7FB8A3E3}"/>
                </a:ext>
              </a:extLst>
            </p:cNvPr>
            <p:cNvSpPr/>
            <p:nvPr/>
          </p:nvSpPr>
          <p:spPr>
            <a:xfrm>
              <a:off x="9187612" y="3347228"/>
              <a:ext cx="66675" cy="95250"/>
            </a:xfrm>
            <a:custGeom>
              <a:avLst/>
              <a:gdLst>
                <a:gd name="connsiteX0" fmla="*/ 14340 w 66675"/>
                <a:gd name="connsiteY0" fmla="*/ 16049 h 95250"/>
                <a:gd name="connsiteX1" fmla="*/ 66728 w 66675"/>
                <a:gd name="connsiteY1" fmla="*/ 93201 h 95250"/>
                <a:gd name="connsiteX2" fmla="*/ 64823 w 66675"/>
                <a:gd name="connsiteY2" fmla="*/ 64626 h 95250"/>
                <a:gd name="connsiteX3" fmla="*/ 14340 w 66675"/>
                <a:gd name="connsiteY3" fmla="*/ 9381 h 95250"/>
                <a:gd name="connsiteX4" fmla="*/ 14340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14340" y="16049"/>
                  </a:moveTo>
                  <a:cubicBezTo>
                    <a:pt x="14340" y="16049"/>
                    <a:pt x="58155" y="57959"/>
                    <a:pt x="66728" y="93201"/>
                  </a:cubicBezTo>
                  <a:lnTo>
                    <a:pt x="64823" y="64626"/>
                  </a:lnTo>
                  <a:cubicBezTo>
                    <a:pt x="64823" y="64626"/>
                    <a:pt x="31485" y="17001"/>
                    <a:pt x="14340" y="9381"/>
                  </a:cubicBezTo>
                  <a:cubicBezTo>
                    <a:pt x="-1852" y="1761"/>
                    <a:pt x="14340" y="16049"/>
                    <a:pt x="14340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2CD0502-B76B-4B27-970D-B6BD093EE5A0}"/>
                </a:ext>
              </a:extLst>
            </p:cNvPr>
            <p:cNvSpPr/>
            <p:nvPr/>
          </p:nvSpPr>
          <p:spPr>
            <a:xfrm>
              <a:off x="9019549" y="2790348"/>
              <a:ext cx="28575" cy="85725"/>
            </a:xfrm>
            <a:custGeom>
              <a:avLst/>
              <a:gdLst>
                <a:gd name="connsiteX0" fmla="*/ 26194 w 28575"/>
                <a:gd name="connsiteY0" fmla="*/ 82391 h 85725"/>
                <a:gd name="connsiteX1" fmla="*/ 23336 w 28575"/>
                <a:gd name="connsiteY1" fmla="*/ 30004 h 85725"/>
                <a:gd name="connsiteX2" fmla="*/ 7144 w 28575"/>
                <a:gd name="connsiteY2" fmla="*/ 7144 h 85725"/>
                <a:gd name="connsiteX3" fmla="*/ 26194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26194" y="82391"/>
                  </a:moveTo>
                  <a:cubicBezTo>
                    <a:pt x="26194" y="82391"/>
                    <a:pt x="33814" y="51911"/>
                    <a:pt x="23336" y="30004"/>
                  </a:cubicBezTo>
                  <a:lnTo>
                    <a:pt x="7144" y="7144"/>
                  </a:lnTo>
                  <a:cubicBezTo>
                    <a:pt x="8096" y="7144"/>
                    <a:pt x="32861" y="50959"/>
                    <a:pt x="26194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2B3BE7D-DECA-4E4B-A207-190843549667}"/>
                </a:ext>
              </a:extLst>
            </p:cNvPr>
            <p:cNvSpPr/>
            <p:nvPr/>
          </p:nvSpPr>
          <p:spPr>
            <a:xfrm>
              <a:off x="7634614" y="2965608"/>
              <a:ext cx="838200" cy="771525"/>
            </a:xfrm>
            <a:custGeom>
              <a:avLst/>
              <a:gdLst>
                <a:gd name="connsiteX0" fmla="*/ 639604 w 838200"/>
                <a:gd name="connsiteY0" fmla="*/ 135731 h 771525"/>
                <a:gd name="connsiteX1" fmla="*/ 421481 w 838200"/>
                <a:gd name="connsiteY1" fmla="*/ 7144 h 771525"/>
                <a:gd name="connsiteX2" fmla="*/ 203359 w 838200"/>
                <a:gd name="connsiteY2" fmla="*/ 135731 h 771525"/>
                <a:gd name="connsiteX3" fmla="*/ 7144 w 838200"/>
                <a:gd name="connsiteY3" fmla="*/ 283369 h 771525"/>
                <a:gd name="connsiteX4" fmla="*/ 80486 w 838200"/>
                <a:gd name="connsiteY4" fmla="*/ 536734 h 771525"/>
                <a:gd name="connsiteX5" fmla="*/ 173831 w 838200"/>
                <a:gd name="connsiteY5" fmla="*/ 753904 h 771525"/>
                <a:gd name="connsiteX6" fmla="*/ 421481 w 838200"/>
                <a:gd name="connsiteY6" fmla="*/ 767239 h 771525"/>
                <a:gd name="connsiteX7" fmla="*/ 669131 w 838200"/>
                <a:gd name="connsiteY7" fmla="*/ 753904 h 771525"/>
                <a:gd name="connsiteX8" fmla="*/ 762476 w 838200"/>
                <a:gd name="connsiteY8" fmla="*/ 536734 h 771525"/>
                <a:gd name="connsiteX9" fmla="*/ 835819 w 838200"/>
                <a:gd name="connsiteY9" fmla="*/ 283369 h 771525"/>
                <a:gd name="connsiteX10" fmla="*/ 639604 w 838200"/>
                <a:gd name="connsiteY10" fmla="*/ 135731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8200" h="771525">
                  <a:moveTo>
                    <a:pt x="639604" y="135731"/>
                  </a:moveTo>
                  <a:cubicBezTo>
                    <a:pt x="559594" y="83344"/>
                    <a:pt x="421481" y="7144"/>
                    <a:pt x="421481" y="7144"/>
                  </a:cubicBezTo>
                  <a:cubicBezTo>
                    <a:pt x="421481" y="7144"/>
                    <a:pt x="283369" y="84296"/>
                    <a:pt x="203359" y="135731"/>
                  </a:cubicBezTo>
                  <a:cubicBezTo>
                    <a:pt x="122396" y="188119"/>
                    <a:pt x="7144" y="283369"/>
                    <a:pt x="7144" y="283369"/>
                  </a:cubicBezTo>
                  <a:cubicBezTo>
                    <a:pt x="7144" y="283369"/>
                    <a:pt x="18574" y="361474"/>
                    <a:pt x="80486" y="536734"/>
                  </a:cubicBezTo>
                  <a:cubicBezTo>
                    <a:pt x="118586" y="646271"/>
                    <a:pt x="173831" y="753904"/>
                    <a:pt x="173831" y="753904"/>
                  </a:cubicBezTo>
                  <a:cubicBezTo>
                    <a:pt x="173831" y="753904"/>
                    <a:pt x="282416" y="767239"/>
                    <a:pt x="421481" y="767239"/>
                  </a:cubicBezTo>
                  <a:cubicBezTo>
                    <a:pt x="544354" y="767239"/>
                    <a:pt x="669131" y="753904"/>
                    <a:pt x="669131" y="753904"/>
                  </a:cubicBezTo>
                  <a:cubicBezTo>
                    <a:pt x="669131" y="753904"/>
                    <a:pt x="724376" y="646271"/>
                    <a:pt x="762476" y="536734"/>
                  </a:cubicBezTo>
                  <a:cubicBezTo>
                    <a:pt x="824389" y="360521"/>
                    <a:pt x="835819" y="283369"/>
                    <a:pt x="835819" y="283369"/>
                  </a:cubicBezTo>
                  <a:cubicBezTo>
                    <a:pt x="835819" y="283369"/>
                    <a:pt x="720566" y="188119"/>
                    <a:pt x="639604" y="13573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CB82BC8-4BFE-4DEA-8AE6-962AAB5E9C89}"/>
                </a:ext>
              </a:extLst>
            </p:cNvPr>
            <p:cNvSpPr/>
            <p:nvPr/>
          </p:nvSpPr>
          <p:spPr>
            <a:xfrm>
              <a:off x="6892616" y="2763611"/>
              <a:ext cx="371475" cy="742950"/>
            </a:xfrm>
            <a:custGeom>
              <a:avLst/>
              <a:gdLst>
                <a:gd name="connsiteX0" fmla="*/ 171926 w 371475"/>
                <a:gd name="connsiteY0" fmla="*/ 95793 h 742950"/>
                <a:gd name="connsiteX1" fmla="*/ 7144 w 371475"/>
                <a:gd name="connsiteY1" fmla="*/ 599666 h 742950"/>
                <a:gd name="connsiteX2" fmla="*/ 124301 w 371475"/>
                <a:gd name="connsiteY2" fmla="*/ 737778 h 742950"/>
                <a:gd name="connsiteX3" fmla="*/ 372904 w 371475"/>
                <a:gd name="connsiteY3" fmla="*/ 378686 h 742950"/>
                <a:gd name="connsiteX4" fmla="*/ 359569 w 371475"/>
                <a:gd name="connsiteY4" fmla="*/ 7211 h 742950"/>
                <a:gd name="connsiteX5" fmla="*/ 171926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171926" y="95793"/>
                  </a:moveTo>
                  <a:cubicBezTo>
                    <a:pt x="171926" y="95793"/>
                    <a:pt x="9049" y="348206"/>
                    <a:pt x="7144" y="599666"/>
                  </a:cubicBezTo>
                  <a:cubicBezTo>
                    <a:pt x="7144" y="599666"/>
                    <a:pt x="40481" y="712061"/>
                    <a:pt x="124301" y="737778"/>
                  </a:cubicBezTo>
                  <a:cubicBezTo>
                    <a:pt x="124301" y="737778"/>
                    <a:pt x="251936" y="452981"/>
                    <a:pt x="372904" y="378686"/>
                  </a:cubicBezTo>
                  <a:cubicBezTo>
                    <a:pt x="372904" y="378686"/>
                    <a:pt x="304324" y="175803"/>
                    <a:pt x="359569" y="7211"/>
                  </a:cubicBezTo>
                  <a:cubicBezTo>
                    <a:pt x="359569" y="7211"/>
                    <a:pt x="281464" y="1496"/>
                    <a:pt x="171926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934542B-BA72-48BE-87EF-50CABE4254E7}"/>
                </a:ext>
              </a:extLst>
            </p:cNvPr>
            <p:cNvSpPr/>
            <p:nvPr/>
          </p:nvSpPr>
          <p:spPr>
            <a:xfrm>
              <a:off x="8837621" y="2763611"/>
              <a:ext cx="371475" cy="742950"/>
            </a:xfrm>
            <a:custGeom>
              <a:avLst/>
              <a:gdLst>
                <a:gd name="connsiteX0" fmla="*/ 208121 w 371475"/>
                <a:gd name="connsiteY0" fmla="*/ 95793 h 742950"/>
                <a:gd name="connsiteX1" fmla="*/ 372904 w 371475"/>
                <a:gd name="connsiteY1" fmla="*/ 599666 h 742950"/>
                <a:gd name="connsiteX2" fmla="*/ 255746 w 371475"/>
                <a:gd name="connsiteY2" fmla="*/ 737778 h 742950"/>
                <a:gd name="connsiteX3" fmla="*/ 7144 w 371475"/>
                <a:gd name="connsiteY3" fmla="*/ 378686 h 742950"/>
                <a:gd name="connsiteX4" fmla="*/ 20479 w 371475"/>
                <a:gd name="connsiteY4" fmla="*/ 7211 h 742950"/>
                <a:gd name="connsiteX5" fmla="*/ 208121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208121" y="95793"/>
                  </a:moveTo>
                  <a:cubicBezTo>
                    <a:pt x="208121" y="95793"/>
                    <a:pt x="370999" y="348206"/>
                    <a:pt x="372904" y="599666"/>
                  </a:cubicBezTo>
                  <a:cubicBezTo>
                    <a:pt x="372904" y="599666"/>
                    <a:pt x="339566" y="712061"/>
                    <a:pt x="255746" y="737778"/>
                  </a:cubicBezTo>
                  <a:cubicBezTo>
                    <a:pt x="255746" y="737778"/>
                    <a:pt x="128111" y="452981"/>
                    <a:pt x="7144" y="378686"/>
                  </a:cubicBezTo>
                  <a:cubicBezTo>
                    <a:pt x="7144" y="378686"/>
                    <a:pt x="75724" y="175803"/>
                    <a:pt x="20479" y="7211"/>
                  </a:cubicBezTo>
                  <a:cubicBezTo>
                    <a:pt x="20479" y="7211"/>
                    <a:pt x="98584" y="1496"/>
                    <a:pt x="208121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C88D9793-CE9D-4F61-9A3B-52193BF5BF07}"/>
                </a:ext>
              </a:extLst>
            </p:cNvPr>
            <p:cNvSpPr/>
            <p:nvPr/>
          </p:nvSpPr>
          <p:spPr>
            <a:xfrm>
              <a:off x="7670809" y="2302630"/>
              <a:ext cx="781050" cy="266700"/>
            </a:xfrm>
            <a:custGeom>
              <a:avLst/>
              <a:gdLst>
                <a:gd name="connsiteX0" fmla="*/ 101441 w 781050"/>
                <a:gd name="connsiteY0" fmla="*/ 45282 h 266700"/>
                <a:gd name="connsiteX1" fmla="*/ 630079 w 781050"/>
                <a:gd name="connsiteY1" fmla="*/ 35757 h 266700"/>
                <a:gd name="connsiteX2" fmla="*/ 775811 w 781050"/>
                <a:gd name="connsiteY2" fmla="*/ 148152 h 266700"/>
                <a:gd name="connsiteX3" fmla="*/ 398621 w 781050"/>
                <a:gd name="connsiteY3" fmla="*/ 265310 h 266700"/>
                <a:gd name="connsiteX4" fmla="*/ 7144 w 781050"/>
                <a:gd name="connsiteY4" fmla="*/ 161487 h 266700"/>
                <a:gd name="connsiteX5" fmla="*/ 101441 w 781050"/>
                <a:gd name="connsiteY5" fmla="*/ 45282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1050" h="266700">
                  <a:moveTo>
                    <a:pt x="101441" y="45282"/>
                  </a:moveTo>
                  <a:cubicBezTo>
                    <a:pt x="101441" y="45282"/>
                    <a:pt x="358616" y="-33775"/>
                    <a:pt x="630079" y="35757"/>
                  </a:cubicBezTo>
                  <a:cubicBezTo>
                    <a:pt x="630079" y="35757"/>
                    <a:pt x="729139" y="71000"/>
                    <a:pt x="775811" y="148152"/>
                  </a:cubicBezTo>
                  <a:cubicBezTo>
                    <a:pt x="775811" y="148152"/>
                    <a:pt x="531971" y="178632"/>
                    <a:pt x="398621" y="265310"/>
                  </a:cubicBezTo>
                  <a:cubicBezTo>
                    <a:pt x="398621" y="265310"/>
                    <a:pt x="220504" y="158630"/>
                    <a:pt x="7144" y="161487"/>
                  </a:cubicBezTo>
                  <a:cubicBezTo>
                    <a:pt x="7144" y="162440"/>
                    <a:pt x="16669" y="103385"/>
                    <a:pt x="101441" y="4528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1FC5096-C17E-41B7-BA82-ECC3802D0381}"/>
                </a:ext>
              </a:extLst>
            </p:cNvPr>
            <p:cNvSpPr/>
            <p:nvPr/>
          </p:nvSpPr>
          <p:spPr>
            <a:xfrm>
              <a:off x="7143099" y="3983831"/>
              <a:ext cx="676275" cy="581025"/>
            </a:xfrm>
            <a:custGeom>
              <a:avLst/>
              <a:gdLst>
                <a:gd name="connsiteX0" fmla="*/ 25266 w 676275"/>
                <a:gd name="connsiteY0" fmla="*/ 7144 h 581025"/>
                <a:gd name="connsiteX1" fmla="*/ 38601 w 676275"/>
                <a:gd name="connsiteY1" fmla="*/ 274796 h 581025"/>
                <a:gd name="connsiteX2" fmla="*/ 435793 w 676275"/>
                <a:gd name="connsiteY2" fmla="*/ 582454 h 581025"/>
                <a:gd name="connsiteX3" fmla="*/ 669156 w 676275"/>
                <a:gd name="connsiteY3" fmla="*/ 475774 h 581025"/>
                <a:gd name="connsiteX4" fmla="*/ 424363 w 676275"/>
                <a:gd name="connsiteY4" fmla="*/ 116681 h 581025"/>
                <a:gd name="connsiteX5" fmla="*/ 25266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25266" y="7144"/>
                  </a:moveTo>
                  <a:cubicBezTo>
                    <a:pt x="25266" y="7144"/>
                    <a:pt x="-23312" y="113824"/>
                    <a:pt x="38601" y="274796"/>
                  </a:cubicBezTo>
                  <a:cubicBezTo>
                    <a:pt x="38601" y="274796"/>
                    <a:pt x="148138" y="465296"/>
                    <a:pt x="435793" y="582454"/>
                  </a:cubicBezTo>
                  <a:cubicBezTo>
                    <a:pt x="435793" y="582454"/>
                    <a:pt x="585336" y="569119"/>
                    <a:pt x="669156" y="475774"/>
                  </a:cubicBezTo>
                  <a:cubicBezTo>
                    <a:pt x="669156" y="475774"/>
                    <a:pt x="431983" y="238601"/>
                    <a:pt x="424363" y="116681"/>
                  </a:cubicBezTo>
                  <a:cubicBezTo>
                    <a:pt x="424363" y="116681"/>
                    <a:pt x="247198" y="131921"/>
                    <a:pt x="25266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741DA8A-CBA9-449E-88EF-80169BB6CE46}"/>
                </a:ext>
              </a:extLst>
            </p:cNvPr>
            <p:cNvSpPr/>
            <p:nvPr/>
          </p:nvSpPr>
          <p:spPr>
            <a:xfrm>
              <a:off x="8308984" y="3973353"/>
              <a:ext cx="676275" cy="581025"/>
            </a:xfrm>
            <a:custGeom>
              <a:avLst/>
              <a:gdLst>
                <a:gd name="connsiteX0" fmla="*/ 651034 w 676275"/>
                <a:gd name="connsiteY0" fmla="*/ 7144 h 581025"/>
                <a:gd name="connsiteX1" fmla="*/ 637699 w 676275"/>
                <a:gd name="connsiteY1" fmla="*/ 274796 h 581025"/>
                <a:gd name="connsiteX2" fmla="*/ 240506 w 676275"/>
                <a:gd name="connsiteY2" fmla="*/ 582454 h 581025"/>
                <a:gd name="connsiteX3" fmla="*/ 7144 w 676275"/>
                <a:gd name="connsiteY3" fmla="*/ 475774 h 581025"/>
                <a:gd name="connsiteX4" fmla="*/ 251936 w 676275"/>
                <a:gd name="connsiteY4" fmla="*/ 116681 h 581025"/>
                <a:gd name="connsiteX5" fmla="*/ 651034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651034" y="7144"/>
                  </a:moveTo>
                  <a:cubicBezTo>
                    <a:pt x="651034" y="7144"/>
                    <a:pt x="699611" y="113824"/>
                    <a:pt x="637699" y="274796"/>
                  </a:cubicBezTo>
                  <a:cubicBezTo>
                    <a:pt x="637699" y="274796"/>
                    <a:pt x="528161" y="465296"/>
                    <a:pt x="240506" y="582454"/>
                  </a:cubicBezTo>
                  <a:cubicBezTo>
                    <a:pt x="240506" y="582454"/>
                    <a:pt x="90964" y="569119"/>
                    <a:pt x="7144" y="475774"/>
                  </a:cubicBezTo>
                  <a:cubicBezTo>
                    <a:pt x="7144" y="475774"/>
                    <a:pt x="244316" y="238601"/>
                    <a:pt x="251936" y="116681"/>
                  </a:cubicBezTo>
                  <a:cubicBezTo>
                    <a:pt x="251936" y="116681"/>
                    <a:pt x="429101" y="131921"/>
                    <a:pt x="651034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5007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10B906B-829E-482E-AAC3-90960784CA3A}"/>
              </a:ext>
            </a:extLst>
          </p:cNvPr>
          <p:cNvSpPr/>
          <p:nvPr/>
        </p:nvSpPr>
        <p:spPr>
          <a:xfrm rot="18889717" flipH="1">
            <a:off x="1922810" y="-3292973"/>
            <a:ext cx="8308950" cy="13481604"/>
          </a:xfrm>
          <a:custGeom>
            <a:avLst/>
            <a:gdLst>
              <a:gd name="connsiteX0" fmla="*/ 0 w 8308950"/>
              <a:gd name="connsiteY0" fmla="*/ 6029591 h 13481604"/>
              <a:gd name="connsiteX1" fmla="*/ 0 w 8308950"/>
              <a:gd name="connsiteY1" fmla="*/ 11232870 h 13481604"/>
              <a:gd name="connsiteX2" fmla="*/ 2262228 w 8308950"/>
              <a:gd name="connsiteY2" fmla="*/ 13481604 h 13481604"/>
              <a:gd name="connsiteX3" fmla="*/ 8308950 w 8308950"/>
              <a:gd name="connsiteY3" fmla="*/ 7398600 h 13481604"/>
              <a:gd name="connsiteX4" fmla="*/ 8308950 w 8308950"/>
              <a:gd name="connsiteY4" fmla="*/ 2301513 h 13481604"/>
              <a:gd name="connsiteX5" fmla="*/ 5993628 w 8308950"/>
              <a:gd name="connsiteY5" fmla="*/ 0 h 13481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08950" h="13481604">
                <a:moveTo>
                  <a:pt x="0" y="6029591"/>
                </a:moveTo>
                <a:lnTo>
                  <a:pt x="0" y="11232870"/>
                </a:lnTo>
                <a:lnTo>
                  <a:pt x="2262228" y="13481604"/>
                </a:lnTo>
                <a:lnTo>
                  <a:pt x="8308950" y="7398600"/>
                </a:lnTo>
                <a:lnTo>
                  <a:pt x="8308950" y="2301513"/>
                </a:lnTo>
                <a:lnTo>
                  <a:pt x="599362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912136" y="1852717"/>
            <a:ext cx="5794001" cy="868459"/>
            <a:chOff x="4745820" y="1413856"/>
            <a:chExt cx="5794001" cy="868459"/>
          </a:xfrm>
        </p:grpSpPr>
        <p:grpSp>
          <p:nvGrpSpPr>
            <p:cNvPr id="4" name="Group 3"/>
            <p:cNvGrpSpPr/>
            <p:nvPr/>
          </p:nvGrpSpPr>
          <p:grpSpPr>
            <a:xfrm>
              <a:off x="6004833" y="1413856"/>
              <a:ext cx="4534988" cy="868459"/>
              <a:chOff x="6530179" y="1343686"/>
              <a:chExt cx="4534988" cy="868459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557475" y="175048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530179" y="1343686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745820" y="155904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165788" y="280449"/>
            <a:ext cx="902621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3AEB881-5438-4241-AAEA-81C56EC869AA}"/>
              </a:ext>
            </a:extLst>
          </p:cNvPr>
          <p:cNvGrpSpPr/>
          <p:nvPr/>
        </p:nvGrpSpPr>
        <p:grpSpPr>
          <a:xfrm>
            <a:off x="3914408" y="2919522"/>
            <a:ext cx="5794001" cy="868459"/>
            <a:chOff x="4745820" y="1413856"/>
            <a:chExt cx="5794001" cy="86845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8CB058D-6274-4FA7-B6B7-4B16FBB65C8A}"/>
                </a:ext>
              </a:extLst>
            </p:cNvPr>
            <p:cNvGrpSpPr/>
            <p:nvPr/>
          </p:nvGrpSpPr>
          <p:grpSpPr>
            <a:xfrm>
              <a:off x="6004833" y="1413856"/>
              <a:ext cx="4534988" cy="868459"/>
              <a:chOff x="6530179" y="1343686"/>
              <a:chExt cx="4534988" cy="868459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8CC7EE-A3B5-4098-A08A-AD73A337E889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60714A1-35A1-42C9-92EE-233D6A9E4D9C}"/>
                  </a:ext>
                </a:extLst>
              </p:cNvPr>
              <p:cNvSpPr txBox="1"/>
              <p:nvPr/>
            </p:nvSpPr>
            <p:spPr>
              <a:xfrm>
                <a:off x="6530179" y="1343686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27DC248-5B08-4284-8B10-C29583B2CD37}"/>
                </a:ext>
              </a:extLst>
            </p:cNvPr>
            <p:cNvSpPr txBox="1"/>
            <p:nvPr/>
          </p:nvSpPr>
          <p:spPr>
            <a:xfrm>
              <a:off x="4745820" y="155904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84C3B67-570F-4CD6-971B-9417F69E2985}"/>
              </a:ext>
            </a:extLst>
          </p:cNvPr>
          <p:cNvGrpSpPr/>
          <p:nvPr/>
        </p:nvGrpSpPr>
        <p:grpSpPr>
          <a:xfrm>
            <a:off x="3916680" y="3986327"/>
            <a:ext cx="5794001" cy="868459"/>
            <a:chOff x="4745820" y="1413856"/>
            <a:chExt cx="5794001" cy="86845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1C538B5-6D51-4ACF-9B10-6D1371FCB082}"/>
                </a:ext>
              </a:extLst>
            </p:cNvPr>
            <p:cNvGrpSpPr/>
            <p:nvPr/>
          </p:nvGrpSpPr>
          <p:grpSpPr>
            <a:xfrm>
              <a:off x="6004833" y="1413856"/>
              <a:ext cx="4534988" cy="868459"/>
              <a:chOff x="6530179" y="1343686"/>
              <a:chExt cx="4534988" cy="868459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D2D6FE6-4599-49E3-B204-0CA6AF0E077F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1B7496C-3B19-4FD0-AAB6-7C061CC98C0D}"/>
                  </a:ext>
                </a:extLst>
              </p:cNvPr>
              <p:cNvSpPr txBox="1"/>
              <p:nvPr/>
            </p:nvSpPr>
            <p:spPr>
              <a:xfrm>
                <a:off x="6530179" y="1343686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E15FFB1-1D6C-42EA-BB06-BCBCEADD9E8B}"/>
                </a:ext>
              </a:extLst>
            </p:cNvPr>
            <p:cNvSpPr txBox="1"/>
            <p:nvPr/>
          </p:nvSpPr>
          <p:spPr>
            <a:xfrm>
              <a:off x="4745820" y="155904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CFC5350-43EE-486C-9C2B-99B54F723D3A}"/>
              </a:ext>
            </a:extLst>
          </p:cNvPr>
          <p:cNvGrpSpPr/>
          <p:nvPr/>
        </p:nvGrpSpPr>
        <p:grpSpPr>
          <a:xfrm>
            <a:off x="3918952" y="5053132"/>
            <a:ext cx="5794001" cy="868459"/>
            <a:chOff x="4745820" y="1413856"/>
            <a:chExt cx="5794001" cy="86845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8DC2D98-A073-4609-BA8A-0CDF114F0FEE}"/>
                </a:ext>
              </a:extLst>
            </p:cNvPr>
            <p:cNvGrpSpPr/>
            <p:nvPr/>
          </p:nvGrpSpPr>
          <p:grpSpPr>
            <a:xfrm>
              <a:off x="6004833" y="1413856"/>
              <a:ext cx="4534988" cy="868459"/>
              <a:chOff x="6530179" y="1343686"/>
              <a:chExt cx="4534988" cy="868459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8384AD4-FA87-4E93-93D9-D832E143D6B6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689A8D2-3E94-4279-BE62-7ABC73F0D9FB}"/>
                  </a:ext>
                </a:extLst>
              </p:cNvPr>
              <p:cNvSpPr txBox="1"/>
              <p:nvPr/>
            </p:nvSpPr>
            <p:spPr>
              <a:xfrm>
                <a:off x="6530179" y="1343686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65B69C5-2769-4F2C-AD99-52F9EE81B9E6}"/>
                </a:ext>
              </a:extLst>
            </p:cNvPr>
            <p:cNvSpPr txBox="1"/>
            <p:nvPr/>
          </p:nvSpPr>
          <p:spPr>
            <a:xfrm>
              <a:off x="4745820" y="155904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47CC5858-2BE2-472B-9A02-1DC851B798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" t="-23010" r="-119" b="65118"/>
          <a:stretch/>
        </p:blipFill>
        <p:spPr>
          <a:xfrm>
            <a:off x="0" y="2220649"/>
            <a:ext cx="12206572" cy="462463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65B7414-E68C-4EA2-8853-98CB27D129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" t="-23010" r="-119" b="65118"/>
          <a:stretch/>
        </p:blipFill>
        <p:spPr>
          <a:xfrm rot="10800000">
            <a:off x="-26001" y="-8531"/>
            <a:ext cx="12206572" cy="46246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55AE00-2B02-4050-8FD4-E1F0B1FB97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2" t="29486" r="16132" b="2232"/>
          <a:stretch/>
        </p:blipFill>
        <p:spPr>
          <a:xfrm>
            <a:off x="0" y="1"/>
            <a:ext cx="3165788" cy="684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02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90AE18B-0841-4FCC-BC50-CA8E55855743}"/>
              </a:ext>
            </a:extLst>
          </p:cNvPr>
          <p:cNvSpPr txBox="1"/>
          <p:nvPr/>
        </p:nvSpPr>
        <p:spPr>
          <a:xfrm>
            <a:off x="3813562" y="2826515"/>
            <a:ext cx="4578841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1"/>
                </a:solidFill>
                <a:cs typeface="Arial" pitchFamily="34" charset="0"/>
              </a:rPr>
              <a:t>AWESOME</a:t>
            </a:r>
          </a:p>
          <a:p>
            <a:pPr algn="ctr"/>
            <a:r>
              <a:rPr lang="en-GB" altLang="ko-KR" sz="4800" b="1" dirty="0">
                <a:solidFill>
                  <a:schemeClr val="accent1"/>
                </a:solidFill>
                <a:cs typeface="Arial" pitchFamily="34" charset="0"/>
              </a:rPr>
              <a:t>S</a:t>
            </a:r>
            <a:r>
              <a:rPr lang="en-US" altLang="ko-KR" sz="4800" b="1" dirty="0">
                <a:solidFill>
                  <a:schemeClr val="accent1"/>
                </a:solidFill>
                <a:cs typeface="Arial" pitchFamily="34" charset="0"/>
              </a:rPr>
              <a:t>LIDE</a:t>
            </a:r>
            <a:endParaRPr lang="ko-KR" altLang="en-US" sz="4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7DB71A-3C74-4953-B014-D03CE07DA8A0}"/>
              </a:ext>
            </a:extLst>
          </p:cNvPr>
          <p:cNvSpPr txBox="1"/>
          <p:nvPr/>
        </p:nvSpPr>
        <p:spPr>
          <a:xfrm>
            <a:off x="3256342" y="4449511"/>
            <a:ext cx="569328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2400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OREM IPSUM</a:t>
            </a:r>
          </a:p>
          <a:p>
            <a:pPr algn="ctr"/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DOLOR SIT AMET </a:t>
            </a:r>
            <a:endParaRPr lang="ko-KR" altLang="en-US" sz="24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E8772F-2F50-4523-B33D-0382FF0641CA}"/>
              </a:ext>
            </a:extLst>
          </p:cNvPr>
          <p:cNvSpPr txBox="1"/>
          <p:nvPr/>
        </p:nvSpPr>
        <p:spPr>
          <a:xfrm>
            <a:off x="3004814" y="5333844"/>
            <a:ext cx="61963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E3710B-E8D1-4E23-8DBA-55B02FAC86C8}"/>
              </a:ext>
            </a:extLst>
          </p:cNvPr>
          <p:cNvSpPr txBox="1"/>
          <p:nvPr/>
        </p:nvSpPr>
        <p:spPr>
          <a:xfrm>
            <a:off x="1595247" y="1453115"/>
            <a:ext cx="192978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OREM IPSUM DOLOR SIT AMET,</a:t>
            </a:r>
          </a:p>
          <a:p>
            <a:pPr algn="ctr"/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CU USU AGAM INTEGRE IMPEDIT.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31C7B8-C09A-4E40-9F9D-6EE6F4B89896}"/>
              </a:ext>
            </a:extLst>
          </p:cNvPr>
          <p:cNvSpPr txBox="1"/>
          <p:nvPr/>
        </p:nvSpPr>
        <p:spPr>
          <a:xfrm>
            <a:off x="8700927" y="1453115"/>
            <a:ext cx="192978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OREM IPSUM DOLOR SIT AMET,</a:t>
            </a:r>
          </a:p>
          <a:p>
            <a:pPr algn="ctr"/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CU USU AGAM INTEGRE IMPEDIT.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32EB34-9F21-4B79-BE89-AE99BE10EC62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335E340-C87A-40C3-829B-73C23D916CBE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2248E97-B7D4-456B-AB2F-11ADDC52B011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</p:spTree>
    <p:extLst>
      <p:ext uri="{BB962C8B-B14F-4D97-AF65-F5344CB8AC3E}">
        <p14:creationId xmlns:p14="http://schemas.microsoft.com/office/powerpoint/2010/main" val="31782509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533997-CD25-46C1-AEFB-2B4A5FF569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8BA65AC-A5DA-4153-A475-728A54F75FF9}"/>
              </a:ext>
            </a:extLst>
          </p:cNvPr>
          <p:cNvGrpSpPr/>
          <p:nvPr/>
        </p:nvGrpSpPr>
        <p:grpSpPr>
          <a:xfrm>
            <a:off x="1710284" y="3246299"/>
            <a:ext cx="2062760" cy="1143160"/>
            <a:chOff x="773154" y="3138879"/>
            <a:chExt cx="2862742" cy="1586502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977DB05-7F89-4B2B-90DC-AF6D50FD5B65}"/>
                </a:ext>
              </a:extLst>
            </p:cNvPr>
            <p:cNvGrpSpPr/>
            <p:nvPr userDrawn="1"/>
          </p:nvGrpSpPr>
          <p:grpSpPr>
            <a:xfrm>
              <a:off x="945641" y="3138879"/>
              <a:ext cx="2513902" cy="1391026"/>
              <a:chOff x="1618104" y="4774278"/>
              <a:chExt cx="2513902" cy="1391026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BE558C6-F24D-4DE5-BB5F-1EC2A1F39B77}"/>
                  </a:ext>
                </a:extLst>
              </p:cNvPr>
              <p:cNvSpPr/>
              <p:nvPr userDrawn="1"/>
            </p:nvSpPr>
            <p:spPr>
              <a:xfrm>
                <a:off x="1919176" y="4818888"/>
                <a:ext cx="1881566" cy="11706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CE28B57-07F2-44A5-8003-698D0D98C11A}"/>
                  </a:ext>
                </a:extLst>
              </p:cNvPr>
              <p:cNvGrpSpPr/>
              <p:nvPr userDrawn="1"/>
            </p:nvGrpSpPr>
            <p:grpSpPr>
              <a:xfrm>
                <a:off x="1618104" y="4774278"/>
                <a:ext cx="2513902" cy="1391026"/>
                <a:chOff x="395536" y="2564904"/>
                <a:chExt cx="4749925" cy="2628292"/>
              </a:xfrm>
              <a:solidFill>
                <a:schemeClr val="tx1"/>
              </a:solidFill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B155CD7A-40F5-4C9A-A3D2-3E93B40863D5}"/>
                    </a:ext>
                  </a:extLst>
                </p:cNvPr>
                <p:cNvGrpSpPr/>
                <p:nvPr userDrawn="1"/>
              </p:nvGrpSpPr>
              <p:grpSpPr>
                <a:xfrm>
                  <a:off x="395536" y="2564904"/>
                  <a:ext cx="4749925" cy="2628292"/>
                  <a:chOff x="395536" y="2204864"/>
                  <a:chExt cx="5400600" cy="2988332"/>
                </a:xfrm>
                <a:grpFill/>
              </p:grpSpPr>
              <p:sp>
                <p:nvSpPr>
                  <p:cNvPr id="53" name="Rounded Rectangle 3">
                    <a:extLst>
                      <a:ext uri="{FF2B5EF4-FFF2-40B4-BE49-F238E27FC236}">
                        <a16:creationId xmlns:a16="http://schemas.microsoft.com/office/drawing/2014/main" id="{2CFE33B5-6D91-43E9-AAE5-3CB6F8D9C3D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971600" y="2204864"/>
                    <a:ext cx="4248472" cy="27363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48472" h="2736304">
                        <a:moveTo>
                          <a:pt x="144016" y="144016"/>
                        </a:moveTo>
                        <a:lnTo>
                          <a:pt x="144016" y="2520280"/>
                        </a:lnTo>
                        <a:lnTo>
                          <a:pt x="4104456" y="2520280"/>
                        </a:lnTo>
                        <a:lnTo>
                          <a:pt x="4104456" y="144016"/>
                        </a:lnTo>
                        <a:close/>
                        <a:moveTo>
                          <a:pt x="119332" y="0"/>
                        </a:moveTo>
                        <a:lnTo>
                          <a:pt x="4129140" y="0"/>
                        </a:lnTo>
                        <a:cubicBezTo>
                          <a:pt x="4195045" y="0"/>
                          <a:pt x="4248472" y="53427"/>
                          <a:pt x="4248472" y="119332"/>
                        </a:cubicBezTo>
                        <a:lnTo>
                          <a:pt x="4248472" y="2736304"/>
                        </a:lnTo>
                        <a:lnTo>
                          <a:pt x="0" y="2736304"/>
                        </a:lnTo>
                        <a:lnTo>
                          <a:pt x="0" y="119332"/>
                        </a:lnTo>
                        <a:cubicBezTo>
                          <a:pt x="0" y="53427"/>
                          <a:pt x="53427" y="0"/>
                          <a:pt x="119332" y="0"/>
                        </a:cubicBezTo>
                        <a:close/>
                      </a:path>
                    </a:pathLst>
                  </a:cu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871D986D-CF7A-4825-BE22-334ED1FC7E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95536" y="4941168"/>
                    <a:ext cx="5400600" cy="144016"/>
                  </a:xfrm>
                  <a:prstGeom prst="rect">
                    <a:avLst/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  <p:sp>
                <p:nvSpPr>
                  <p:cNvPr id="55" name="Trapezoid 54">
                    <a:extLst>
                      <a:ext uri="{FF2B5EF4-FFF2-40B4-BE49-F238E27FC236}">
                        <a16:creationId xmlns:a16="http://schemas.microsoft.com/office/drawing/2014/main" id="{F63298D5-E82D-4D80-99C2-B4311E902673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95536" y="5085184"/>
                    <a:ext cx="5400600" cy="108012"/>
                  </a:xfrm>
                  <a:prstGeom prst="trapezoid">
                    <a:avLst>
                      <a:gd name="adj" fmla="val 129851"/>
                    </a:avLst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</p:grp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862DB2E6-6695-4B72-AE60-960E2394FA89}"/>
                    </a:ext>
                  </a:extLst>
                </p:cNvPr>
                <p:cNvSpPr/>
                <p:nvPr userDrawn="1"/>
              </p:nvSpPr>
              <p:spPr>
                <a:xfrm>
                  <a:off x="2518470" y="5009698"/>
                  <a:ext cx="504056" cy="4571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en-US" sz="2700"/>
                </a:p>
              </p:txBody>
            </p:sp>
          </p:grp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A74D287-F5A6-4668-925F-D4739FB86382}"/>
                </a:ext>
              </a:extLst>
            </p:cNvPr>
            <p:cNvSpPr/>
            <p:nvPr userDrawn="1"/>
          </p:nvSpPr>
          <p:spPr>
            <a:xfrm>
              <a:off x="773154" y="4321560"/>
              <a:ext cx="2862742" cy="403821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56" name="그룹 6">
            <a:extLst>
              <a:ext uri="{FF2B5EF4-FFF2-40B4-BE49-F238E27FC236}">
                <a16:creationId xmlns:a16="http://schemas.microsoft.com/office/drawing/2014/main" id="{790A2744-0C66-4F4A-9812-C8AFD43EDE4B}"/>
              </a:ext>
            </a:extLst>
          </p:cNvPr>
          <p:cNvGrpSpPr/>
          <p:nvPr/>
        </p:nvGrpSpPr>
        <p:grpSpPr>
          <a:xfrm>
            <a:off x="849789" y="1678026"/>
            <a:ext cx="3660665" cy="4279706"/>
            <a:chOff x="849789" y="1894006"/>
            <a:chExt cx="3458478" cy="4043328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87902B7-4B58-499B-8675-4B67D5F3E1DF}"/>
                </a:ext>
              </a:extLst>
            </p:cNvPr>
            <p:cNvSpPr/>
            <p:nvPr/>
          </p:nvSpPr>
          <p:spPr>
            <a:xfrm>
              <a:off x="1087583" y="2293530"/>
              <a:ext cx="3220684" cy="3220684"/>
            </a:xfrm>
            <a:prstGeom prst="ellipse">
              <a:avLst/>
            </a:prstGeom>
            <a:noFill/>
            <a:ln w="635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3B0D50C-9FE7-4B61-98D9-318C00E89CDF}"/>
                </a:ext>
              </a:extLst>
            </p:cNvPr>
            <p:cNvSpPr/>
            <p:nvPr/>
          </p:nvSpPr>
          <p:spPr>
            <a:xfrm>
              <a:off x="2239713" y="1894006"/>
              <a:ext cx="916426" cy="916426"/>
            </a:xfrm>
            <a:prstGeom prst="ellipse">
              <a:avLst/>
            </a:prstGeom>
            <a:solidFill>
              <a:schemeClr val="accent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98B49F9-D996-4B60-B225-79D1F1F4F9D5}"/>
                </a:ext>
              </a:extLst>
            </p:cNvPr>
            <p:cNvSpPr/>
            <p:nvPr/>
          </p:nvSpPr>
          <p:spPr>
            <a:xfrm>
              <a:off x="2239713" y="5020908"/>
              <a:ext cx="916426" cy="916426"/>
            </a:xfrm>
            <a:prstGeom prst="ellipse">
              <a:avLst/>
            </a:prstGeom>
            <a:solidFill>
              <a:schemeClr val="accent4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54895C3-5277-4042-940E-2178EFAE7190}"/>
                </a:ext>
              </a:extLst>
            </p:cNvPr>
            <p:cNvSpPr/>
            <p:nvPr/>
          </p:nvSpPr>
          <p:spPr>
            <a:xfrm>
              <a:off x="849789" y="2592314"/>
              <a:ext cx="916426" cy="916426"/>
            </a:xfrm>
            <a:prstGeom prst="ellipse">
              <a:avLst/>
            </a:prstGeom>
            <a:solidFill>
              <a:schemeClr val="accent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70BC390-C42F-42BA-A9B4-87E982B1DA3D}"/>
                </a:ext>
              </a:extLst>
            </p:cNvPr>
            <p:cNvSpPr/>
            <p:nvPr/>
          </p:nvSpPr>
          <p:spPr>
            <a:xfrm>
              <a:off x="849789" y="4228820"/>
              <a:ext cx="916426" cy="916426"/>
            </a:xfrm>
            <a:prstGeom prst="ellipse">
              <a:avLst/>
            </a:prstGeom>
            <a:solidFill>
              <a:schemeClr val="accent3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87370EA-6ABF-4B18-B15D-337A41669791}"/>
              </a:ext>
            </a:extLst>
          </p:cNvPr>
          <p:cNvGrpSpPr/>
          <p:nvPr/>
        </p:nvGrpSpPr>
        <p:grpSpPr>
          <a:xfrm rot="378088">
            <a:off x="3612621" y="1704072"/>
            <a:ext cx="2272636" cy="1898826"/>
            <a:chOff x="7246464" y="1754257"/>
            <a:chExt cx="1045690" cy="873691"/>
          </a:xfrm>
          <a:solidFill>
            <a:schemeClr val="accent6"/>
          </a:solidFill>
        </p:grpSpPr>
        <p:sp>
          <p:nvSpPr>
            <p:cNvPr id="63" name="Oval 17">
              <a:extLst>
                <a:ext uri="{FF2B5EF4-FFF2-40B4-BE49-F238E27FC236}">
                  <a16:creationId xmlns:a16="http://schemas.microsoft.com/office/drawing/2014/main" id="{6830EB2D-7A84-4E89-8FA3-06D38502D2AE}"/>
                </a:ext>
              </a:extLst>
            </p:cNvPr>
            <p:cNvSpPr/>
            <p:nvPr/>
          </p:nvSpPr>
          <p:spPr>
            <a:xfrm rot="21221912">
              <a:off x="7246464" y="1754257"/>
              <a:ext cx="1045690" cy="708188"/>
            </a:xfrm>
            <a:custGeom>
              <a:avLst/>
              <a:gdLst/>
              <a:ahLst/>
              <a:cxnLst/>
              <a:rect l="l" t="t" r="r" b="b"/>
              <a:pathLst>
                <a:path w="1642560" h="1112415">
                  <a:moveTo>
                    <a:pt x="785832" y="0"/>
                  </a:moveTo>
                  <a:cubicBezTo>
                    <a:pt x="889284" y="0"/>
                    <a:pt x="978919" y="59154"/>
                    <a:pt x="1021736" y="146002"/>
                  </a:cubicBezTo>
                  <a:cubicBezTo>
                    <a:pt x="1051604" y="124976"/>
                    <a:pt x="1088165" y="114656"/>
                    <a:pt x="1127136" y="114656"/>
                  </a:cubicBezTo>
                  <a:cubicBezTo>
                    <a:pt x="1241918" y="114656"/>
                    <a:pt x="1335792" y="204176"/>
                    <a:pt x="1341808" y="317265"/>
                  </a:cubicBezTo>
                  <a:cubicBezTo>
                    <a:pt x="1367781" y="306011"/>
                    <a:pt x="1396440" y="299856"/>
                    <a:pt x="1426536" y="299856"/>
                  </a:cubicBezTo>
                  <a:cubicBezTo>
                    <a:pt x="1545843" y="299856"/>
                    <a:pt x="1642560" y="396573"/>
                    <a:pt x="1642560" y="515880"/>
                  </a:cubicBezTo>
                  <a:cubicBezTo>
                    <a:pt x="1642560" y="635187"/>
                    <a:pt x="1545843" y="731904"/>
                    <a:pt x="1426536" y="731904"/>
                  </a:cubicBezTo>
                  <a:cubicBezTo>
                    <a:pt x="1410361" y="731904"/>
                    <a:pt x="1394601" y="730126"/>
                    <a:pt x="1379539" y="726326"/>
                  </a:cubicBezTo>
                  <a:cubicBezTo>
                    <a:pt x="1382751" y="740807"/>
                    <a:pt x="1384368" y="755855"/>
                    <a:pt x="1384368" y="771280"/>
                  </a:cubicBezTo>
                  <a:cubicBezTo>
                    <a:pt x="1384368" y="890587"/>
                    <a:pt x="1287651" y="987304"/>
                    <a:pt x="1168344" y="987304"/>
                  </a:cubicBezTo>
                  <a:cubicBezTo>
                    <a:pt x="1116932" y="987304"/>
                    <a:pt x="1069714" y="969344"/>
                    <a:pt x="1034633" y="936870"/>
                  </a:cubicBezTo>
                  <a:cubicBezTo>
                    <a:pt x="998570" y="1039401"/>
                    <a:pt x="900661" y="1112415"/>
                    <a:pt x="785697" y="1112415"/>
                  </a:cubicBezTo>
                  <a:cubicBezTo>
                    <a:pt x="664714" y="1112415"/>
                    <a:pt x="562616" y="1031553"/>
                    <a:pt x="531704" y="920578"/>
                  </a:cubicBezTo>
                  <a:cubicBezTo>
                    <a:pt x="504162" y="935791"/>
                    <a:pt x="472429" y="943424"/>
                    <a:pt x="438912" y="943424"/>
                  </a:cubicBezTo>
                  <a:cubicBezTo>
                    <a:pt x="328998" y="943424"/>
                    <a:pt x="238256" y="861336"/>
                    <a:pt x="225670" y="754991"/>
                  </a:cubicBezTo>
                  <a:cubicBezTo>
                    <a:pt x="222493" y="755833"/>
                    <a:pt x="219267" y="755904"/>
                    <a:pt x="216024" y="755904"/>
                  </a:cubicBezTo>
                  <a:cubicBezTo>
                    <a:pt x="96717" y="755904"/>
                    <a:pt x="0" y="659187"/>
                    <a:pt x="0" y="539880"/>
                  </a:cubicBezTo>
                  <a:cubicBezTo>
                    <a:pt x="0" y="429577"/>
                    <a:pt x="82669" y="338583"/>
                    <a:pt x="189559" y="326524"/>
                  </a:cubicBezTo>
                  <a:cubicBezTo>
                    <a:pt x="199739" y="217704"/>
                    <a:pt x="291631" y="132944"/>
                    <a:pt x="403320" y="132944"/>
                  </a:cubicBezTo>
                  <a:cubicBezTo>
                    <a:pt x="453838" y="132944"/>
                    <a:pt x="500306" y="150285"/>
                    <a:pt x="534992" y="182003"/>
                  </a:cubicBezTo>
                  <a:cubicBezTo>
                    <a:pt x="568948" y="76087"/>
                    <a:pt x="668505" y="0"/>
                    <a:pt x="785832" y="0"/>
                  </a:cubicBezTo>
                  <a:close/>
                </a:path>
              </a:pathLst>
            </a:custGeom>
            <a:grpFill/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F59B308-8A97-4F30-A9A9-3DBF48A4C0A0}"/>
                </a:ext>
              </a:extLst>
            </p:cNvPr>
            <p:cNvSpPr/>
            <p:nvPr/>
          </p:nvSpPr>
          <p:spPr>
            <a:xfrm rot="1802267">
              <a:off x="7488158" y="2425111"/>
              <a:ext cx="137526" cy="10991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1B0F88F-8EF0-4EAB-8DDC-58EFFBC8F721}"/>
                </a:ext>
              </a:extLst>
            </p:cNvPr>
            <p:cNvSpPr/>
            <p:nvPr/>
          </p:nvSpPr>
          <p:spPr>
            <a:xfrm rot="1802267">
              <a:off x="7400894" y="2529669"/>
              <a:ext cx="98590" cy="787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BC8087E-BF89-4755-8415-BAD0F8DC95A5}"/>
                </a:ext>
              </a:extLst>
            </p:cNvPr>
            <p:cNvSpPr/>
            <p:nvPr/>
          </p:nvSpPr>
          <p:spPr>
            <a:xfrm rot="1802267">
              <a:off x="7296718" y="2572936"/>
              <a:ext cx="68830" cy="550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531CEFD-41AB-4214-965D-6ED6903808B5}"/>
              </a:ext>
            </a:extLst>
          </p:cNvPr>
          <p:cNvGrpSpPr/>
          <p:nvPr/>
        </p:nvGrpSpPr>
        <p:grpSpPr>
          <a:xfrm>
            <a:off x="6365823" y="3170069"/>
            <a:ext cx="5231233" cy="2309514"/>
            <a:chOff x="546760" y="2061666"/>
            <a:chExt cx="5152102" cy="2309514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4E3DDA9-2571-4716-B973-92CC72A05E57}"/>
                </a:ext>
              </a:extLst>
            </p:cNvPr>
            <p:cNvSpPr txBox="1"/>
            <p:nvPr/>
          </p:nvSpPr>
          <p:spPr>
            <a:xfrm>
              <a:off x="546760" y="3170851"/>
              <a:ext cx="51521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Easy to change colors, photos and Text.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C01ABF1-22EF-4E3D-A31C-60E4E007BA7F}"/>
                </a:ext>
              </a:extLst>
            </p:cNvPr>
            <p:cNvSpPr txBox="1"/>
            <p:nvPr/>
          </p:nvSpPr>
          <p:spPr>
            <a:xfrm>
              <a:off x="546760" y="2061666"/>
              <a:ext cx="331236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4"/>
                  </a:solidFill>
                  <a:cs typeface="Arial" pitchFamily="34" charset="0"/>
                </a:rPr>
                <a:t>Power Presentation</a:t>
              </a:r>
              <a:endParaRPr lang="ko-KR" altLang="en-US" sz="3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8A0469B1-AF28-4408-B104-D3FC2E675D37}"/>
              </a:ext>
            </a:extLst>
          </p:cNvPr>
          <p:cNvSpPr txBox="1"/>
          <p:nvPr/>
        </p:nvSpPr>
        <p:spPr>
          <a:xfrm>
            <a:off x="6365823" y="2278437"/>
            <a:ext cx="30171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$3,800,000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1FDBB89-DEA4-4A26-ABB0-D5358323E490}"/>
              </a:ext>
            </a:extLst>
          </p:cNvPr>
          <p:cNvSpPr txBox="1"/>
          <p:nvPr/>
        </p:nvSpPr>
        <p:spPr>
          <a:xfrm>
            <a:off x="4130205" y="2059226"/>
            <a:ext cx="12769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98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0AAA8D8-2155-48CA-B10D-3E77E73C670C}"/>
              </a:ext>
            </a:extLst>
          </p:cNvPr>
          <p:cNvSpPr txBox="1"/>
          <p:nvPr/>
        </p:nvSpPr>
        <p:spPr>
          <a:xfrm>
            <a:off x="2028008" y="3553094"/>
            <a:ext cx="1424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3" name="Rounded Rectangle 2">
            <a:extLst>
              <a:ext uri="{FF2B5EF4-FFF2-40B4-BE49-F238E27FC236}">
                <a16:creationId xmlns:a16="http://schemas.microsoft.com/office/drawing/2014/main" id="{CD0AAA3A-B179-473E-ABAF-2A11219E992B}"/>
              </a:ext>
            </a:extLst>
          </p:cNvPr>
          <p:cNvSpPr/>
          <p:nvPr/>
        </p:nvSpPr>
        <p:spPr>
          <a:xfrm>
            <a:off x="1135885" y="4454327"/>
            <a:ext cx="397807" cy="397807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3160999" y="1374274"/>
                </a:moveTo>
                <a:cubicBezTo>
                  <a:pt x="3161390" y="1371268"/>
                  <a:pt x="3160138" y="1380887"/>
                  <a:pt x="3155132" y="1419362"/>
                </a:cubicBezTo>
                <a:cubicBezTo>
                  <a:pt x="3155132" y="1419362"/>
                  <a:pt x="3155131" y="1419362"/>
                  <a:pt x="3155131" y="1419362"/>
                </a:cubicBezTo>
                <a:cubicBezTo>
                  <a:pt x="3155133" y="1419346"/>
                  <a:pt x="3160347" y="1379282"/>
                  <a:pt x="3160999" y="1374274"/>
                </a:cubicBezTo>
                <a:close/>
                <a:moveTo>
                  <a:pt x="2538382" y="802616"/>
                </a:moveTo>
                <a:cubicBezTo>
                  <a:pt x="2197761" y="802616"/>
                  <a:pt x="1921633" y="1078744"/>
                  <a:pt x="1921633" y="1419365"/>
                </a:cubicBezTo>
                <a:cubicBezTo>
                  <a:pt x="1921633" y="1471638"/>
                  <a:pt x="1928136" y="1522392"/>
                  <a:pt x="1942445" y="1570340"/>
                </a:cubicBezTo>
                <a:cubicBezTo>
                  <a:pt x="1547199" y="1510736"/>
                  <a:pt x="1173928" y="1425572"/>
                  <a:pt x="752016" y="931012"/>
                </a:cubicBezTo>
                <a:cubicBezTo>
                  <a:pt x="555558" y="1323929"/>
                  <a:pt x="701457" y="1569504"/>
                  <a:pt x="934030" y="1745738"/>
                </a:cubicBezTo>
                <a:cubicBezTo>
                  <a:pt x="832912" y="1726959"/>
                  <a:pt x="757794" y="1716846"/>
                  <a:pt x="665343" y="1650397"/>
                </a:cubicBezTo>
                <a:cubicBezTo>
                  <a:pt x="692788" y="2037537"/>
                  <a:pt x="906583" y="2177657"/>
                  <a:pt x="1111709" y="2257108"/>
                </a:cubicBezTo>
                <a:cubicBezTo>
                  <a:pt x="1029370" y="2275887"/>
                  <a:pt x="986032" y="2268664"/>
                  <a:pt x="856023" y="2244108"/>
                </a:cubicBezTo>
                <a:cubicBezTo>
                  <a:pt x="968698" y="2582132"/>
                  <a:pt x="1241718" y="2664472"/>
                  <a:pt x="1402064" y="2660137"/>
                </a:cubicBezTo>
                <a:cubicBezTo>
                  <a:pt x="1212828" y="2802425"/>
                  <a:pt x="1063318" y="2869598"/>
                  <a:pt x="552668" y="2902822"/>
                </a:cubicBezTo>
                <a:cubicBezTo>
                  <a:pt x="978087" y="3213400"/>
                  <a:pt x="1650526" y="3189564"/>
                  <a:pt x="1978439" y="3093502"/>
                </a:cubicBezTo>
                <a:cubicBezTo>
                  <a:pt x="2679046" y="2850818"/>
                  <a:pt x="2894283" y="2547463"/>
                  <a:pt x="3053184" y="2031759"/>
                </a:cubicBezTo>
                <a:cubicBezTo>
                  <a:pt x="3132291" y="1592391"/>
                  <a:pt x="3116471" y="1716445"/>
                  <a:pt x="3155131" y="1419365"/>
                </a:cubicBezTo>
                <a:cubicBezTo>
                  <a:pt x="3155131" y="1419364"/>
                  <a:pt x="3155132" y="1419363"/>
                  <a:pt x="3155132" y="1419362"/>
                </a:cubicBezTo>
                <a:cubicBezTo>
                  <a:pt x="3257477" y="1315095"/>
                  <a:pt x="3372036" y="1223751"/>
                  <a:pt x="3407333" y="1117847"/>
                </a:cubicBezTo>
                <a:cubicBezTo>
                  <a:pt x="3307709" y="1140260"/>
                  <a:pt x="3221086" y="1197342"/>
                  <a:pt x="3108461" y="1185086"/>
                </a:cubicBezTo>
                <a:cubicBezTo>
                  <a:pt x="3188365" y="1141325"/>
                  <a:pt x="3284860" y="1028153"/>
                  <a:pt x="3334650" y="883134"/>
                </a:cubicBezTo>
                <a:cubicBezTo>
                  <a:pt x="3225580" y="952795"/>
                  <a:pt x="3152155" y="998691"/>
                  <a:pt x="2995677" y="1008938"/>
                </a:cubicBezTo>
                <a:cubicBezTo>
                  <a:pt x="2884471" y="881691"/>
                  <a:pt x="2720661" y="802616"/>
                  <a:pt x="2538382" y="80261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4" name="Rounded Rectangle 3">
            <a:extLst>
              <a:ext uri="{FF2B5EF4-FFF2-40B4-BE49-F238E27FC236}">
                <a16:creationId xmlns:a16="http://schemas.microsoft.com/office/drawing/2014/main" id="{BFC1E2D4-7984-48E4-98F1-FA7BCDC0FAA6}"/>
              </a:ext>
            </a:extLst>
          </p:cNvPr>
          <p:cNvSpPr/>
          <p:nvPr/>
        </p:nvSpPr>
        <p:spPr>
          <a:xfrm>
            <a:off x="1135885" y="2703255"/>
            <a:ext cx="397807" cy="397807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48643" y="674567"/>
                  <a:pt x="3369037" y="759137"/>
                </a:cubicBezTo>
                <a:cubicBezTo>
                  <a:pt x="3391941" y="611142"/>
                  <a:pt x="3398988" y="447290"/>
                  <a:pt x="3443034" y="304580"/>
                </a:cubicBezTo>
                <a:cubicBezTo>
                  <a:pt x="3382140" y="251394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5" name="Freeform 26">
            <a:extLst>
              <a:ext uri="{FF2B5EF4-FFF2-40B4-BE49-F238E27FC236}">
                <a16:creationId xmlns:a16="http://schemas.microsoft.com/office/drawing/2014/main" id="{50F4FFA9-0DFF-42E8-89C2-9885925E0CA7}"/>
              </a:ext>
            </a:extLst>
          </p:cNvPr>
          <p:cNvSpPr>
            <a:spLocks noChangeAspect="1"/>
          </p:cNvSpPr>
          <p:nvPr/>
        </p:nvSpPr>
        <p:spPr>
          <a:xfrm>
            <a:off x="2566513" y="5281608"/>
            <a:ext cx="465875" cy="456537"/>
          </a:xfrm>
          <a:custGeom>
            <a:avLst/>
            <a:gdLst/>
            <a:ahLst/>
            <a:cxnLst/>
            <a:rect l="l" t="t" r="r" b="b"/>
            <a:pathLst>
              <a:path w="4031759" h="3929141">
                <a:moveTo>
                  <a:pt x="1956666" y="145009"/>
                </a:moveTo>
                <a:cubicBezTo>
                  <a:pt x="1448910" y="156566"/>
                  <a:pt x="994209" y="377605"/>
                  <a:pt x="675657" y="725567"/>
                </a:cubicBezTo>
                <a:cubicBezTo>
                  <a:pt x="838636" y="691462"/>
                  <a:pt x="930272" y="678630"/>
                  <a:pt x="1130990" y="749212"/>
                </a:cubicBezTo>
                <a:cubicBezTo>
                  <a:pt x="1312960" y="542221"/>
                  <a:pt x="1441876" y="532452"/>
                  <a:pt x="1690112" y="514558"/>
                </a:cubicBezTo>
                <a:cubicBezTo>
                  <a:pt x="1397420" y="697765"/>
                  <a:pt x="1474522" y="783699"/>
                  <a:pt x="1397119" y="915628"/>
                </a:cubicBezTo>
                <a:cubicBezTo>
                  <a:pt x="1459337" y="996280"/>
                  <a:pt x="1476626" y="1050502"/>
                  <a:pt x="1562629" y="1088868"/>
                </a:cubicBezTo>
                <a:cubicBezTo>
                  <a:pt x="1720406" y="1082254"/>
                  <a:pt x="1835898" y="1088856"/>
                  <a:pt x="1940820" y="1092814"/>
                </a:cubicBezTo>
                <a:cubicBezTo>
                  <a:pt x="2051291" y="1292863"/>
                  <a:pt x="1646421" y="1389843"/>
                  <a:pt x="1574541" y="1547607"/>
                </a:cubicBezTo>
                <a:cubicBezTo>
                  <a:pt x="1575054" y="1641748"/>
                  <a:pt x="1601994" y="1743816"/>
                  <a:pt x="1576079" y="1830029"/>
                </a:cubicBezTo>
                <a:cubicBezTo>
                  <a:pt x="1507393" y="1809781"/>
                  <a:pt x="1467778" y="1765746"/>
                  <a:pt x="1407021" y="1761357"/>
                </a:cubicBezTo>
                <a:cubicBezTo>
                  <a:pt x="1342516" y="1757003"/>
                  <a:pt x="1256871" y="1850434"/>
                  <a:pt x="1261077" y="1912152"/>
                </a:cubicBezTo>
                <a:cubicBezTo>
                  <a:pt x="1289326" y="2136754"/>
                  <a:pt x="1521839" y="2386978"/>
                  <a:pt x="2031072" y="2162860"/>
                </a:cubicBezTo>
                <a:cubicBezTo>
                  <a:pt x="2177108" y="2104114"/>
                  <a:pt x="2397140" y="2233006"/>
                  <a:pt x="2418966" y="2269400"/>
                </a:cubicBezTo>
                <a:cubicBezTo>
                  <a:pt x="2480197" y="2339190"/>
                  <a:pt x="2456861" y="2438052"/>
                  <a:pt x="2306669" y="2415345"/>
                </a:cubicBezTo>
                <a:cubicBezTo>
                  <a:pt x="2077246" y="2562342"/>
                  <a:pt x="1853109" y="2709336"/>
                  <a:pt x="1491551" y="2666054"/>
                </a:cubicBezTo>
                <a:cubicBezTo>
                  <a:pt x="1886929" y="2983490"/>
                  <a:pt x="2311377" y="3078931"/>
                  <a:pt x="2714680" y="2809670"/>
                </a:cubicBezTo>
                <a:lnTo>
                  <a:pt x="3043687" y="2417749"/>
                </a:lnTo>
                <a:cubicBezTo>
                  <a:pt x="3022321" y="2531639"/>
                  <a:pt x="3030025" y="2621743"/>
                  <a:pt x="2969018" y="2740919"/>
                </a:cubicBezTo>
                <a:cubicBezTo>
                  <a:pt x="3226656" y="2526986"/>
                  <a:pt x="3214730" y="2212628"/>
                  <a:pt x="3192234" y="1842769"/>
                </a:cubicBezTo>
                <a:cubicBezTo>
                  <a:pt x="3271425" y="1879531"/>
                  <a:pt x="3305689" y="1974435"/>
                  <a:pt x="3332025" y="2037625"/>
                </a:cubicBezTo>
                <a:cubicBezTo>
                  <a:pt x="3405062" y="1873155"/>
                  <a:pt x="3417317" y="1587116"/>
                  <a:pt x="3355574" y="1229725"/>
                </a:cubicBezTo>
                <a:cubicBezTo>
                  <a:pt x="3449071" y="1291152"/>
                  <a:pt x="3468569" y="1342010"/>
                  <a:pt x="3543566" y="1421937"/>
                </a:cubicBezTo>
                <a:cubicBezTo>
                  <a:pt x="3504280" y="1328835"/>
                  <a:pt x="3375138" y="765319"/>
                  <a:pt x="2651373" y="577078"/>
                </a:cubicBezTo>
                <a:cubicBezTo>
                  <a:pt x="2777516" y="510285"/>
                  <a:pt x="2893089" y="520134"/>
                  <a:pt x="3048302" y="522054"/>
                </a:cubicBezTo>
                <a:cubicBezTo>
                  <a:pt x="2957501" y="438695"/>
                  <a:pt x="2713419" y="371189"/>
                  <a:pt x="2501051" y="322186"/>
                </a:cubicBezTo>
                <a:cubicBezTo>
                  <a:pt x="2519551" y="302522"/>
                  <a:pt x="2610006" y="292540"/>
                  <a:pt x="2735028" y="304395"/>
                </a:cubicBezTo>
                <a:cubicBezTo>
                  <a:pt x="2498403" y="195541"/>
                  <a:pt x="2234020" y="138696"/>
                  <a:pt x="1956666" y="145009"/>
                </a:cubicBezTo>
                <a:close/>
                <a:moveTo>
                  <a:pt x="1953378" y="513"/>
                </a:moveTo>
                <a:cubicBezTo>
                  <a:pt x="2430345" y="-10344"/>
                  <a:pt x="2871806" y="151699"/>
                  <a:pt x="3216045" y="431063"/>
                </a:cubicBezTo>
                <a:cubicBezTo>
                  <a:pt x="3432304" y="528010"/>
                  <a:pt x="3636925" y="690362"/>
                  <a:pt x="3731989" y="947579"/>
                </a:cubicBezTo>
                <a:cubicBezTo>
                  <a:pt x="3733831" y="849613"/>
                  <a:pt x="3701316" y="767503"/>
                  <a:pt x="3674088" y="653679"/>
                </a:cubicBezTo>
                <a:cubicBezTo>
                  <a:pt x="3850812" y="724507"/>
                  <a:pt x="3942967" y="1376747"/>
                  <a:pt x="3984909" y="1695997"/>
                </a:cubicBezTo>
                <a:cubicBezTo>
                  <a:pt x="3997453" y="1633254"/>
                  <a:pt x="3994139" y="1567869"/>
                  <a:pt x="4022540" y="1507769"/>
                </a:cubicBezTo>
                <a:cubicBezTo>
                  <a:pt x="4047804" y="1711880"/>
                  <a:pt x="4014506" y="1948907"/>
                  <a:pt x="4001712" y="2067049"/>
                </a:cubicBezTo>
                <a:cubicBezTo>
                  <a:pt x="3782782" y="3448437"/>
                  <a:pt x="2865752" y="3911305"/>
                  <a:pt x="2011269" y="3929141"/>
                </a:cubicBezTo>
                <a:cubicBezTo>
                  <a:pt x="1245456" y="3913521"/>
                  <a:pt x="215211" y="3474110"/>
                  <a:pt x="40274" y="2155562"/>
                </a:cubicBezTo>
                <a:cubicBezTo>
                  <a:pt x="11872" y="2197769"/>
                  <a:pt x="23115" y="2181833"/>
                  <a:pt x="0" y="2213468"/>
                </a:cubicBezTo>
                <a:cubicBezTo>
                  <a:pt x="23404" y="2013445"/>
                  <a:pt x="12452" y="1816066"/>
                  <a:pt x="70212" y="1613400"/>
                </a:cubicBezTo>
                <a:lnTo>
                  <a:pt x="6153" y="1686293"/>
                </a:lnTo>
                <a:cubicBezTo>
                  <a:pt x="23312" y="1424342"/>
                  <a:pt x="92221" y="1287629"/>
                  <a:pt x="228699" y="1089736"/>
                </a:cubicBezTo>
                <a:cubicBezTo>
                  <a:pt x="233249" y="885019"/>
                  <a:pt x="198392" y="554398"/>
                  <a:pt x="441777" y="363329"/>
                </a:cubicBezTo>
                <a:cubicBezTo>
                  <a:pt x="468757" y="533418"/>
                  <a:pt x="510255" y="606505"/>
                  <a:pt x="552524" y="646772"/>
                </a:cubicBezTo>
                <a:cubicBezTo>
                  <a:pt x="897222" y="259834"/>
                  <a:pt x="1395676" y="13208"/>
                  <a:pt x="1953378" y="5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6" name="Donut 6">
            <a:extLst>
              <a:ext uri="{FF2B5EF4-FFF2-40B4-BE49-F238E27FC236}">
                <a16:creationId xmlns:a16="http://schemas.microsoft.com/office/drawing/2014/main" id="{B0FCD9DD-853A-4BFF-8065-C608E1909735}"/>
              </a:ext>
            </a:extLst>
          </p:cNvPr>
          <p:cNvSpPr>
            <a:spLocks noChangeAspect="1"/>
          </p:cNvSpPr>
          <p:nvPr/>
        </p:nvSpPr>
        <p:spPr>
          <a:xfrm>
            <a:off x="2567886" y="1925860"/>
            <a:ext cx="463126" cy="463126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1980000" y="1260000"/>
                </a:moveTo>
                <a:cubicBezTo>
                  <a:pt x="2377645" y="1260000"/>
                  <a:pt x="2700000" y="1582355"/>
                  <a:pt x="2700000" y="1980000"/>
                </a:cubicBezTo>
                <a:cubicBezTo>
                  <a:pt x="2700000" y="2377645"/>
                  <a:pt x="2377645" y="2700000"/>
                  <a:pt x="1980000" y="2700000"/>
                </a:cubicBezTo>
                <a:cubicBezTo>
                  <a:pt x="1582355" y="2700000"/>
                  <a:pt x="1260000" y="2377645"/>
                  <a:pt x="1260000" y="1980000"/>
                </a:cubicBezTo>
                <a:cubicBezTo>
                  <a:pt x="1260000" y="1582355"/>
                  <a:pt x="1582355" y="1260000"/>
                  <a:pt x="1980000" y="1260000"/>
                </a:cubicBezTo>
                <a:close/>
                <a:moveTo>
                  <a:pt x="2490424" y="1258488"/>
                </a:moveTo>
                <a:lnTo>
                  <a:pt x="3822407" y="1258488"/>
                </a:lnTo>
                <a:cubicBezTo>
                  <a:pt x="3911854" y="1481555"/>
                  <a:pt x="3960000" y="1725155"/>
                  <a:pt x="3960000" y="1980000"/>
                </a:cubicBezTo>
                <a:cubicBezTo>
                  <a:pt x="3960000" y="3073524"/>
                  <a:pt x="3073524" y="3960000"/>
                  <a:pt x="1980000" y="3960000"/>
                </a:cubicBezTo>
                <a:lnTo>
                  <a:pt x="1852759" y="3953575"/>
                </a:lnTo>
                <a:lnTo>
                  <a:pt x="2729076" y="2455486"/>
                </a:lnTo>
                <a:lnTo>
                  <a:pt x="2726868" y="2454194"/>
                </a:lnTo>
                <a:cubicBezTo>
                  <a:pt x="2814857" y="2317465"/>
                  <a:pt x="2865416" y="2154637"/>
                  <a:pt x="2865416" y="1980000"/>
                </a:cubicBezTo>
                <a:cubicBezTo>
                  <a:pt x="2865416" y="1681504"/>
                  <a:pt x="2717708" y="1417508"/>
                  <a:pt x="2490424" y="1258488"/>
                </a:cubicBezTo>
                <a:close/>
                <a:moveTo>
                  <a:pt x="334727" y="878603"/>
                </a:moveTo>
                <a:lnTo>
                  <a:pt x="1154753" y="2298930"/>
                </a:lnTo>
                <a:cubicBezTo>
                  <a:pt x="1281989" y="2630497"/>
                  <a:pt x="1603560" y="2865416"/>
                  <a:pt x="1980000" y="2865416"/>
                </a:cubicBezTo>
                <a:cubicBezTo>
                  <a:pt x="2123408" y="2865416"/>
                  <a:pt x="2258854" y="2831322"/>
                  <a:pt x="2378271" y="2770003"/>
                </a:cubicBezTo>
                <a:lnTo>
                  <a:pt x="1695481" y="3937251"/>
                </a:lnTo>
                <a:cubicBezTo>
                  <a:pt x="736579" y="3801546"/>
                  <a:pt x="0" y="2976792"/>
                  <a:pt x="0" y="1980000"/>
                </a:cubicBezTo>
                <a:cubicBezTo>
                  <a:pt x="0" y="1572291"/>
                  <a:pt x="123228" y="1193364"/>
                  <a:pt x="334727" y="878603"/>
                </a:cubicBezTo>
                <a:close/>
                <a:moveTo>
                  <a:pt x="1980000" y="0"/>
                </a:moveTo>
                <a:cubicBezTo>
                  <a:pt x="2762762" y="0"/>
                  <a:pt x="3439434" y="454224"/>
                  <a:pt x="3758731" y="1114488"/>
                </a:cubicBezTo>
                <a:lnTo>
                  <a:pt x="2165892" y="1114488"/>
                </a:lnTo>
                <a:cubicBezTo>
                  <a:pt x="2106002" y="1101330"/>
                  <a:pt x="2043789" y="1094584"/>
                  <a:pt x="1980000" y="1094584"/>
                </a:cubicBezTo>
                <a:cubicBezTo>
                  <a:pt x="1916211" y="1094584"/>
                  <a:pt x="1853998" y="1101330"/>
                  <a:pt x="1794108" y="1114488"/>
                </a:cubicBezTo>
                <a:lnTo>
                  <a:pt x="1774506" y="1114488"/>
                </a:lnTo>
                <a:lnTo>
                  <a:pt x="1774506" y="1119528"/>
                </a:lnTo>
                <a:cubicBezTo>
                  <a:pt x="1405645" y="1206316"/>
                  <a:pt x="1126346" y="1524537"/>
                  <a:pt x="1097987" y="1912608"/>
                </a:cubicBezTo>
                <a:lnTo>
                  <a:pt x="428214" y="752526"/>
                </a:lnTo>
                <a:cubicBezTo>
                  <a:pt x="789694" y="293724"/>
                  <a:pt x="1350545" y="0"/>
                  <a:pt x="198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634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716B2A-4A23-41CB-B10A-BE6DC8E36EFD}"/>
              </a:ext>
            </a:extLst>
          </p:cNvPr>
          <p:cNvSpPr txBox="1"/>
          <p:nvPr/>
        </p:nvSpPr>
        <p:spPr>
          <a:xfrm>
            <a:off x="5125143" y="1338284"/>
            <a:ext cx="6730159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AWESOME</a:t>
            </a:r>
          </a:p>
          <a:p>
            <a:r>
              <a:rPr lang="en-GB" altLang="ko-KR" sz="5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PRESENTATION</a:t>
            </a:r>
            <a:endParaRPr lang="ko-KR" altLang="en-US" sz="54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DC90B5-76B6-49E1-9277-CC2542A25B5E}"/>
              </a:ext>
            </a:extLst>
          </p:cNvPr>
          <p:cNvSpPr txBox="1"/>
          <p:nvPr/>
        </p:nvSpPr>
        <p:spPr>
          <a:xfrm>
            <a:off x="5135772" y="4375487"/>
            <a:ext cx="6730158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L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OREM IPSUM DOLOR SIT AMET,</a:t>
            </a:r>
          </a:p>
          <a:p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CU USU AGAM INTEGRE IMPEDIT.</a:t>
            </a:r>
            <a:endParaRPr lang="ko-KR" altLang="en-US" sz="1867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CCC23B-E1C6-42F9-9578-0350A18C9978}"/>
              </a:ext>
            </a:extLst>
          </p:cNvPr>
          <p:cNvSpPr txBox="1"/>
          <p:nvPr/>
        </p:nvSpPr>
        <p:spPr>
          <a:xfrm>
            <a:off x="5125141" y="3398533"/>
            <a:ext cx="6730159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L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OREM IPSUM</a:t>
            </a:r>
          </a:p>
          <a:p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DOLOR SIT AMET, 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164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533997-CD25-46C1-AEFB-2B4A5FF569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Placeholder 5">
            <a:extLst>
              <a:ext uri="{FF2B5EF4-FFF2-40B4-BE49-F238E27FC236}">
                <a16:creationId xmlns:a16="http://schemas.microsoft.com/office/drawing/2014/main" id="{81B86601-E669-4C76-8A95-D111EF937E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2773606"/>
              </p:ext>
            </p:extLst>
          </p:nvPr>
        </p:nvGraphicFramePr>
        <p:xfrm>
          <a:off x="945932" y="1950652"/>
          <a:ext cx="10310655" cy="2850043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062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3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3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3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737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737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8737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8737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8737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8737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8737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8737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407149">
                <a:tc>
                  <a:txBody>
                    <a:bodyPr/>
                    <a:lstStyle/>
                    <a:p>
                      <a:pPr algn="l"/>
                      <a:endParaRPr lang="en-JM" sz="1200" b="0" spc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Jan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Feb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Mar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Apr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May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Jun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Jul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Aug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Sep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Oct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Nov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Dec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14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14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1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1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1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71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B6EFBC6-6F99-4C21-BA9B-A3CE29962131}"/>
              </a:ext>
            </a:extLst>
          </p:cNvPr>
          <p:cNvCxnSpPr>
            <a:cxnSpLocks/>
          </p:cNvCxnSpPr>
          <p:nvPr/>
        </p:nvCxnSpPr>
        <p:spPr>
          <a:xfrm>
            <a:off x="4719146" y="2578302"/>
            <a:ext cx="2774731" cy="0"/>
          </a:xfrm>
          <a:prstGeom prst="straightConnector1">
            <a:avLst/>
          </a:prstGeom>
          <a:ln w="38100">
            <a:solidFill>
              <a:schemeClr val="accent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A499DB-060C-4F50-A810-563C135619AE}"/>
              </a:ext>
            </a:extLst>
          </p:cNvPr>
          <p:cNvCxnSpPr>
            <a:cxnSpLocks/>
          </p:cNvCxnSpPr>
          <p:nvPr/>
        </p:nvCxnSpPr>
        <p:spPr>
          <a:xfrm>
            <a:off x="5370786" y="2979182"/>
            <a:ext cx="3541986" cy="0"/>
          </a:xfrm>
          <a:prstGeom prst="straightConnector1">
            <a:avLst/>
          </a:prstGeom>
          <a:ln w="38100">
            <a:solidFill>
              <a:schemeClr val="accent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C6AE30-459E-4964-B27D-CEBA1B04A270}"/>
              </a:ext>
            </a:extLst>
          </p:cNvPr>
          <p:cNvCxnSpPr>
            <a:cxnSpLocks/>
          </p:cNvCxnSpPr>
          <p:nvPr/>
        </p:nvCxnSpPr>
        <p:spPr>
          <a:xfrm flipV="1">
            <a:off x="3332199" y="3380063"/>
            <a:ext cx="4876380" cy="3350"/>
          </a:xfrm>
          <a:prstGeom prst="straightConnector1">
            <a:avLst/>
          </a:prstGeom>
          <a:ln w="38100">
            <a:solidFill>
              <a:schemeClr val="accent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A042CF5-BD65-48DD-897E-5E663D547043}"/>
              </a:ext>
            </a:extLst>
          </p:cNvPr>
          <p:cNvCxnSpPr>
            <a:cxnSpLocks/>
          </p:cNvCxnSpPr>
          <p:nvPr/>
        </p:nvCxnSpPr>
        <p:spPr>
          <a:xfrm>
            <a:off x="6096001" y="3784292"/>
            <a:ext cx="4172607" cy="0"/>
          </a:xfrm>
          <a:prstGeom prst="straightConnector1">
            <a:avLst/>
          </a:prstGeom>
          <a:ln w="38100">
            <a:solidFill>
              <a:schemeClr val="accent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67064B-A16D-4257-B3E4-F02E386F9D7F}"/>
              </a:ext>
            </a:extLst>
          </p:cNvPr>
          <p:cNvCxnSpPr>
            <a:cxnSpLocks/>
          </p:cNvCxnSpPr>
          <p:nvPr/>
        </p:nvCxnSpPr>
        <p:spPr>
          <a:xfrm>
            <a:off x="4855780" y="4185172"/>
            <a:ext cx="6180083" cy="0"/>
          </a:xfrm>
          <a:prstGeom prst="straightConnector1">
            <a:avLst/>
          </a:prstGeom>
          <a:ln w="38100">
            <a:solidFill>
              <a:schemeClr val="accent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857A28-955F-4122-B5F7-8769300D4A66}"/>
              </a:ext>
            </a:extLst>
          </p:cNvPr>
          <p:cNvCxnSpPr>
            <a:cxnSpLocks/>
          </p:cNvCxnSpPr>
          <p:nvPr/>
        </p:nvCxnSpPr>
        <p:spPr>
          <a:xfrm>
            <a:off x="6983320" y="4586053"/>
            <a:ext cx="2696709" cy="0"/>
          </a:xfrm>
          <a:prstGeom prst="straightConnector1">
            <a:avLst/>
          </a:prstGeom>
          <a:ln w="38100">
            <a:solidFill>
              <a:schemeClr val="accent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675846D7-2B32-400D-A92C-6390677FEE67}"/>
              </a:ext>
            </a:extLst>
          </p:cNvPr>
          <p:cNvGrpSpPr/>
          <p:nvPr/>
        </p:nvGrpSpPr>
        <p:grpSpPr>
          <a:xfrm>
            <a:off x="3133023" y="5020586"/>
            <a:ext cx="7910521" cy="943300"/>
            <a:chOff x="3501215" y="2000094"/>
            <a:chExt cx="6631330" cy="9433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C9B74B8-7F20-43B6-B466-B3679A5BFD32}"/>
                </a:ext>
              </a:extLst>
            </p:cNvPr>
            <p:cNvSpPr txBox="1"/>
            <p:nvPr/>
          </p:nvSpPr>
          <p:spPr>
            <a:xfrm>
              <a:off x="3507646" y="2297063"/>
              <a:ext cx="66229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I hope and I believe that this Template will your Time, Money and Reputation. Easy to change colors, photos.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041DE6-7815-42F4-9FC1-E4C12A4B66FF}"/>
                </a:ext>
              </a:extLst>
            </p:cNvPr>
            <p:cNvSpPr txBox="1"/>
            <p:nvPr/>
          </p:nvSpPr>
          <p:spPr>
            <a:xfrm>
              <a:off x="3501215" y="2000094"/>
              <a:ext cx="66313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3" name="Rounded Rectangle 13">
            <a:extLst>
              <a:ext uri="{FF2B5EF4-FFF2-40B4-BE49-F238E27FC236}">
                <a16:creationId xmlns:a16="http://schemas.microsoft.com/office/drawing/2014/main" id="{5C96F42F-00BF-424A-AA3C-BD0F8A2E0CF0}"/>
              </a:ext>
            </a:extLst>
          </p:cNvPr>
          <p:cNvSpPr/>
          <p:nvPr/>
        </p:nvSpPr>
        <p:spPr>
          <a:xfrm>
            <a:off x="1148456" y="5105131"/>
            <a:ext cx="1668316" cy="775133"/>
          </a:xfrm>
          <a:prstGeom prst="roundRect">
            <a:avLst>
              <a:gd name="adj" fmla="val 114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8968E5-1EBE-4F3D-891B-35A1A68CACFB}"/>
              </a:ext>
            </a:extLst>
          </p:cNvPr>
          <p:cNvSpPr txBox="1"/>
          <p:nvPr/>
        </p:nvSpPr>
        <p:spPr>
          <a:xfrm>
            <a:off x="905204" y="1500860"/>
            <a:ext cx="2404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Gantt Chart Style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D70501-6229-4B68-8D22-F11443983C57}"/>
              </a:ext>
            </a:extLst>
          </p:cNvPr>
          <p:cNvSpPr txBox="1"/>
          <p:nvPr/>
        </p:nvSpPr>
        <p:spPr>
          <a:xfrm>
            <a:off x="1296256" y="5546428"/>
            <a:ext cx="1372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Freeform 18">
            <a:extLst>
              <a:ext uri="{FF2B5EF4-FFF2-40B4-BE49-F238E27FC236}">
                <a16:creationId xmlns:a16="http://schemas.microsoft.com/office/drawing/2014/main" id="{EA57A0C4-A7B4-45C4-AF80-20A1B0232971}"/>
              </a:ext>
            </a:extLst>
          </p:cNvPr>
          <p:cNvSpPr/>
          <p:nvPr/>
        </p:nvSpPr>
        <p:spPr>
          <a:xfrm>
            <a:off x="1793371" y="5190490"/>
            <a:ext cx="378486" cy="305466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7645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A123DD-D085-4326-B5AF-9CEA3349F136}"/>
              </a:ext>
            </a:extLst>
          </p:cNvPr>
          <p:cNvSpPr txBox="1"/>
          <p:nvPr/>
        </p:nvSpPr>
        <p:spPr>
          <a:xfrm>
            <a:off x="7613158" y="505584"/>
            <a:ext cx="4578841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accent1"/>
                </a:solidFill>
                <a:cs typeface="Arial" pitchFamily="34" charset="0"/>
              </a:rPr>
              <a:t>AWESOME</a:t>
            </a:r>
          </a:p>
          <a:p>
            <a:r>
              <a:rPr lang="en-GB" altLang="ko-KR" sz="4800" b="1" dirty="0">
                <a:solidFill>
                  <a:schemeClr val="accent1"/>
                </a:solidFill>
                <a:cs typeface="Arial" pitchFamily="34" charset="0"/>
              </a:rPr>
              <a:t>S</a:t>
            </a:r>
            <a:r>
              <a:rPr lang="en-US" altLang="ko-KR" sz="4800" b="1" dirty="0">
                <a:solidFill>
                  <a:schemeClr val="accent1"/>
                </a:solidFill>
                <a:cs typeface="Arial" pitchFamily="34" charset="0"/>
              </a:rPr>
              <a:t>LIDE</a:t>
            </a:r>
            <a:endParaRPr lang="ko-KR" altLang="en-US" sz="4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8AF9A7-DA61-451B-AE10-2764A63CE6F0}"/>
              </a:ext>
            </a:extLst>
          </p:cNvPr>
          <p:cNvSpPr txBox="1"/>
          <p:nvPr/>
        </p:nvSpPr>
        <p:spPr>
          <a:xfrm>
            <a:off x="7623787" y="2953388"/>
            <a:ext cx="457884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100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1100" dirty="0">
                <a:solidFill>
                  <a:schemeClr val="accent1"/>
                </a:solidFill>
                <a:cs typeface="Arial" pitchFamily="34" charset="0"/>
              </a:rPr>
              <a:t>OREM IPSUM DOLOR SIT AMET,</a:t>
            </a:r>
          </a:p>
          <a:p>
            <a:r>
              <a:rPr lang="en-US" altLang="ko-KR" sz="1100" dirty="0">
                <a:solidFill>
                  <a:schemeClr val="accent1"/>
                </a:solidFill>
                <a:cs typeface="Arial" pitchFamily="34" charset="0"/>
              </a:rPr>
              <a:t>CU USU AGAM INTEGRE IMPEDIT.</a:t>
            </a:r>
            <a:endParaRPr lang="ko-KR" altLang="en-US" sz="11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3C43B4-8E46-41A4-BD0F-9B1CE57E099C}"/>
              </a:ext>
            </a:extLst>
          </p:cNvPr>
          <p:cNvSpPr txBox="1"/>
          <p:nvPr/>
        </p:nvSpPr>
        <p:spPr>
          <a:xfrm>
            <a:off x="7613156" y="2192566"/>
            <a:ext cx="457884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OREM IPSUM</a:t>
            </a:r>
          </a:p>
          <a:p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DOLOR SIT AMET, </a:t>
            </a:r>
            <a:endParaRPr lang="ko-KR" altLang="en-US" sz="2400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356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7E5AF-D561-4BA9-94BC-EA45CA70FD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64AD413-EB66-49AD-8CAC-6246EA31C1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3499018"/>
              </p:ext>
            </p:extLst>
          </p:nvPr>
        </p:nvGraphicFramePr>
        <p:xfrm>
          <a:off x="3649902" y="1633366"/>
          <a:ext cx="4892198" cy="40015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5" name="그룹 2">
            <a:extLst>
              <a:ext uri="{FF2B5EF4-FFF2-40B4-BE49-F238E27FC236}">
                <a16:creationId xmlns:a16="http://schemas.microsoft.com/office/drawing/2014/main" id="{F23B5389-0C58-48BA-B9A7-CC7D07F5753A}"/>
              </a:ext>
            </a:extLst>
          </p:cNvPr>
          <p:cNvGrpSpPr/>
          <p:nvPr/>
        </p:nvGrpSpPr>
        <p:grpSpPr>
          <a:xfrm>
            <a:off x="9575371" y="1804859"/>
            <a:ext cx="1296144" cy="475334"/>
            <a:chOff x="8536055" y="1721597"/>
            <a:chExt cx="1296144" cy="47533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A7012C0-C5A0-487A-A376-0C4D3DF6271A}"/>
                </a:ext>
              </a:extLst>
            </p:cNvPr>
            <p:cNvGrpSpPr/>
            <p:nvPr/>
          </p:nvGrpSpPr>
          <p:grpSpPr>
            <a:xfrm>
              <a:off x="8536055" y="1721597"/>
              <a:ext cx="1296144" cy="192651"/>
              <a:chOff x="7452320" y="1292132"/>
              <a:chExt cx="1296144" cy="19265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E3B532A-DA26-4B04-BC02-AD5CB2F75156}"/>
                  </a:ext>
                </a:extLst>
              </p:cNvPr>
              <p:cNvSpPr/>
              <p:nvPr/>
            </p:nvSpPr>
            <p:spPr>
              <a:xfrm>
                <a:off x="7452320" y="1292132"/>
                <a:ext cx="192651" cy="19265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A9A405-24EC-4087-80A6-2CB179B2755A}"/>
                  </a:ext>
                </a:extLst>
              </p:cNvPr>
              <p:cNvSpPr txBox="1"/>
              <p:nvPr/>
            </p:nvSpPr>
            <p:spPr>
              <a:xfrm>
                <a:off x="7740352" y="1301658"/>
                <a:ext cx="1008112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11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Add Text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7001C12-0E66-4666-B862-081832E26D75}"/>
                </a:ext>
              </a:extLst>
            </p:cNvPr>
            <p:cNvGrpSpPr/>
            <p:nvPr/>
          </p:nvGrpSpPr>
          <p:grpSpPr>
            <a:xfrm>
              <a:off x="8536055" y="2004280"/>
              <a:ext cx="1296144" cy="192651"/>
              <a:chOff x="7452320" y="1292132"/>
              <a:chExt cx="1296144" cy="192651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C96F4C4-7D4E-4DB9-893F-B6033C0D77A9}"/>
                  </a:ext>
                </a:extLst>
              </p:cNvPr>
              <p:cNvSpPr/>
              <p:nvPr/>
            </p:nvSpPr>
            <p:spPr>
              <a:xfrm>
                <a:off x="7452320" y="1292132"/>
                <a:ext cx="192651" cy="19265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021F4D-96B9-4761-84E3-B0C4C4ADD585}"/>
                  </a:ext>
                </a:extLst>
              </p:cNvPr>
              <p:cNvSpPr txBox="1"/>
              <p:nvPr/>
            </p:nvSpPr>
            <p:spPr>
              <a:xfrm>
                <a:off x="7740352" y="1301658"/>
                <a:ext cx="1008112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11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Add Text</a:t>
                </a:r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D74F1F-EDF3-463A-A57F-12A794598957}"/>
              </a:ext>
            </a:extLst>
          </p:cNvPr>
          <p:cNvGrpSpPr/>
          <p:nvPr/>
        </p:nvGrpSpPr>
        <p:grpSpPr>
          <a:xfrm>
            <a:off x="938323" y="5482786"/>
            <a:ext cx="1445619" cy="558364"/>
            <a:chOff x="5210294" y="823566"/>
            <a:chExt cx="1477882" cy="40232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CD4F07-8ED1-4927-A114-1507ED938A9C}"/>
                </a:ext>
              </a:extLst>
            </p:cNvPr>
            <p:cNvSpPr txBox="1"/>
            <p:nvPr/>
          </p:nvSpPr>
          <p:spPr>
            <a:xfrm>
              <a:off x="5210294" y="981947"/>
              <a:ext cx="1476641" cy="243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8FADA1F-B134-4EE9-AB7F-2E6A9C86C94E}"/>
                </a:ext>
              </a:extLst>
            </p:cNvPr>
            <p:cNvSpPr txBox="1"/>
            <p:nvPr/>
          </p:nvSpPr>
          <p:spPr>
            <a:xfrm>
              <a:off x="5218243" y="823566"/>
              <a:ext cx="1469933" cy="1552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2016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68AFF82-ADB8-40E4-B9DA-3B75294BBDE2}"/>
              </a:ext>
            </a:extLst>
          </p:cNvPr>
          <p:cNvGrpSpPr/>
          <p:nvPr/>
        </p:nvGrpSpPr>
        <p:grpSpPr>
          <a:xfrm>
            <a:off x="3157099" y="5482786"/>
            <a:ext cx="1445619" cy="558364"/>
            <a:chOff x="5210294" y="823566"/>
            <a:chExt cx="1477882" cy="40232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BBD1CA-2B2C-4EF0-A7EC-C18D69C39ACB}"/>
                </a:ext>
              </a:extLst>
            </p:cNvPr>
            <p:cNvSpPr txBox="1"/>
            <p:nvPr/>
          </p:nvSpPr>
          <p:spPr>
            <a:xfrm>
              <a:off x="5210294" y="981947"/>
              <a:ext cx="1476641" cy="243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86A6E5-5DE1-4A5C-8967-EF352CC4E367}"/>
                </a:ext>
              </a:extLst>
            </p:cNvPr>
            <p:cNvSpPr txBox="1"/>
            <p:nvPr/>
          </p:nvSpPr>
          <p:spPr>
            <a:xfrm>
              <a:off x="5218243" y="823566"/>
              <a:ext cx="1469933" cy="1552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2017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815031B-8A96-4BF1-8382-BC89C00A79DB}"/>
              </a:ext>
            </a:extLst>
          </p:cNvPr>
          <p:cNvGrpSpPr/>
          <p:nvPr/>
        </p:nvGrpSpPr>
        <p:grpSpPr>
          <a:xfrm>
            <a:off x="5375875" y="5482786"/>
            <a:ext cx="1445619" cy="558364"/>
            <a:chOff x="5210294" y="823566"/>
            <a:chExt cx="1477882" cy="4023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5420F12-507D-4750-BF88-CF08CCA979D0}"/>
                </a:ext>
              </a:extLst>
            </p:cNvPr>
            <p:cNvSpPr txBox="1"/>
            <p:nvPr/>
          </p:nvSpPr>
          <p:spPr>
            <a:xfrm>
              <a:off x="5210294" y="981947"/>
              <a:ext cx="1476641" cy="243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A5EE057-89D5-479B-AF9D-9625831DD5C8}"/>
                </a:ext>
              </a:extLst>
            </p:cNvPr>
            <p:cNvSpPr txBox="1"/>
            <p:nvPr/>
          </p:nvSpPr>
          <p:spPr>
            <a:xfrm>
              <a:off x="5218243" y="823566"/>
              <a:ext cx="1469933" cy="1552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2018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751EA37-00C9-4751-9849-455D17D2D84D}"/>
              </a:ext>
            </a:extLst>
          </p:cNvPr>
          <p:cNvGrpSpPr/>
          <p:nvPr/>
        </p:nvGrpSpPr>
        <p:grpSpPr>
          <a:xfrm>
            <a:off x="7594651" y="5482786"/>
            <a:ext cx="1445619" cy="558364"/>
            <a:chOff x="5210294" y="823566"/>
            <a:chExt cx="1477882" cy="40232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D18988C-C486-4FC4-9514-825120455EE6}"/>
                </a:ext>
              </a:extLst>
            </p:cNvPr>
            <p:cNvSpPr txBox="1"/>
            <p:nvPr/>
          </p:nvSpPr>
          <p:spPr>
            <a:xfrm>
              <a:off x="5210294" y="981947"/>
              <a:ext cx="1476641" cy="243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2B42FD-DE64-47EE-9ED7-CCBD4309FEED}"/>
                </a:ext>
              </a:extLst>
            </p:cNvPr>
            <p:cNvSpPr txBox="1"/>
            <p:nvPr/>
          </p:nvSpPr>
          <p:spPr>
            <a:xfrm>
              <a:off x="5218243" y="823566"/>
              <a:ext cx="1469933" cy="1552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2019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9CB6DC-0492-4DE5-9F1D-3A2A65174A16}"/>
              </a:ext>
            </a:extLst>
          </p:cNvPr>
          <p:cNvGrpSpPr/>
          <p:nvPr/>
        </p:nvGrpSpPr>
        <p:grpSpPr>
          <a:xfrm>
            <a:off x="9813429" y="5482786"/>
            <a:ext cx="1445619" cy="558364"/>
            <a:chOff x="5210294" y="823566"/>
            <a:chExt cx="1477882" cy="40232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5D157D-9F08-4F0C-A31D-26387C3E9D44}"/>
                </a:ext>
              </a:extLst>
            </p:cNvPr>
            <p:cNvSpPr txBox="1"/>
            <p:nvPr/>
          </p:nvSpPr>
          <p:spPr>
            <a:xfrm>
              <a:off x="5210294" y="981947"/>
              <a:ext cx="1476641" cy="243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A82B45F-DD8A-44DA-B62B-DF4F0207E898}"/>
                </a:ext>
              </a:extLst>
            </p:cNvPr>
            <p:cNvSpPr txBox="1"/>
            <p:nvPr/>
          </p:nvSpPr>
          <p:spPr>
            <a:xfrm>
              <a:off x="5218243" y="823566"/>
              <a:ext cx="1469933" cy="1552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2020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E639E3E-B473-4882-ADCC-0AE82703518D}"/>
              </a:ext>
            </a:extLst>
          </p:cNvPr>
          <p:cNvGrpSpPr/>
          <p:nvPr/>
        </p:nvGrpSpPr>
        <p:grpSpPr>
          <a:xfrm rot="786682">
            <a:off x="2594109" y="1529026"/>
            <a:ext cx="1920824" cy="1502332"/>
            <a:chOff x="4147752" y="550769"/>
            <a:chExt cx="1397738" cy="1093211"/>
          </a:xfrm>
        </p:grpSpPr>
        <p:sp>
          <p:nvSpPr>
            <p:cNvPr id="29" name="Flowchart: Extract 10">
              <a:extLst>
                <a:ext uri="{FF2B5EF4-FFF2-40B4-BE49-F238E27FC236}">
                  <a16:creationId xmlns:a16="http://schemas.microsoft.com/office/drawing/2014/main" id="{21DFC693-6450-4D68-BD12-90BF38523494}"/>
                </a:ext>
              </a:extLst>
            </p:cNvPr>
            <p:cNvSpPr/>
            <p:nvPr/>
          </p:nvSpPr>
          <p:spPr>
            <a:xfrm rot="5400000">
              <a:off x="4300015" y="398506"/>
              <a:ext cx="1093211" cy="1397738"/>
            </a:xfrm>
            <a:custGeom>
              <a:avLst/>
              <a:gdLst/>
              <a:ahLst/>
              <a:cxnLst/>
              <a:rect l="l" t="t" r="r" b="b"/>
              <a:pathLst>
                <a:path w="864096" h="1104800">
                  <a:moveTo>
                    <a:pt x="432048" y="1104800"/>
                  </a:moveTo>
                  <a:cubicBezTo>
                    <a:pt x="193434" y="1104800"/>
                    <a:pt x="0" y="911366"/>
                    <a:pt x="0" y="672752"/>
                  </a:cubicBezTo>
                  <a:cubicBezTo>
                    <a:pt x="0" y="462875"/>
                    <a:pt x="149648" y="287951"/>
                    <a:pt x="348122" y="249164"/>
                  </a:cubicBezTo>
                  <a:lnTo>
                    <a:pt x="432048" y="0"/>
                  </a:lnTo>
                  <a:lnTo>
                    <a:pt x="515974" y="249164"/>
                  </a:lnTo>
                  <a:cubicBezTo>
                    <a:pt x="714448" y="287951"/>
                    <a:pt x="864096" y="462875"/>
                    <a:pt x="864096" y="672752"/>
                  </a:cubicBezTo>
                  <a:cubicBezTo>
                    <a:pt x="864096" y="911366"/>
                    <a:pt x="670662" y="1104800"/>
                    <a:pt x="432048" y="110480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E1AF47A-D510-4D7D-810E-22FF471C7F9B}"/>
                </a:ext>
              </a:extLst>
            </p:cNvPr>
            <p:cNvSpPr txBox="1"/>
            <p:nvPr/>
          </p:nvSpPr>
          <p:spPr>
            <a:xfrm rot="20813318">
              <a:off x="4157258" y="818669"/>
              <a:ext cx="1024002" cy="53750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</a:rPr>
                <a:t>Add </a:t>
              </a:r>
            </a:p>
            <a:p>
              <a:pPr algn="ctr"/>
              <a:r>
                <a:rPr lang="en-US" altLang="ko-KR" sz="2400" b="1" dirty="0">
                  <a:solidFill>
                    <a:schemeClr val="bg1"/>
                  </a:solidFill>
                </a:rPr>
                <a:t>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2167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7E5AF-D561-4BA9-94BC-EA45CA70FD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95B04BD5-166D-40AE-90A9-9D7D1AD2755F}"/>
              </a:ext>
            </a:extLst>
          </p:cNvPr>
          <p:cNvSpPr/>
          <p:nvPr/>
        </p:nvSpPr>
        <p:spPr>
          <a:xfrm rot="16200000">
            <a:off x="1099146" y="1835683"/>
            <a:ext cx="2713330" cy="2411849"/>
          </a:xfrm>
          <a:prstGeom prst="hexagon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C44405F-CF53-49D3-9B4E-D235DE704B65}"/>
              </a:ext>
            </a:extLst>
          </p:cNvPr>
          <p:cNvGrpSpPr/>
          <p:nvPr/>
        </p:nvGrpSpPr>
        <p:grpSpPr>
          <a:xfrm>
            <a:off x="1411862" y="2270974"/>
            <a:ext cx="2087902" cy="1155131"/>
            <a:chOff x="5889060" y="3825612"/>
            <a:chExt cx="2527679" cy="11551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A15E988-B9C4-42E9-B7AC-DF056754179D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 your Presentations.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909E99-FE4B-472F-A6EB-6DA931F9E6E5}"/>
                </a:ext>
              </a:extLst>
            </p:cNvPr>
            <p:cNvSpPr txBox="1"/>
            <p:nvPr/>
          </p:nvSpPr>
          <p:spPr>
            <a:xfrm>
              <a:off x="5889060" y="3825612"/>
              <a:ext cx="25276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2"/>
                  </a:solidFill>
                  <a:cs typeface="Arial" pitchFamily="34" charset="0"/>
                </a:rPr>
                <a:t>Text Here</a:t>
              </a:r>
              <a:endParaRPr lang="ko-KR" altLang="en-US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sp>
        <p:nvSpPr>
          <p:cNvPr id="7" name="Hexagon 6">
            <a:extLst>
              <a:ext uri="{FF2B5EF4-FFF2-40B4-BE49-F238E27FC236}">
                <a16:creationId xmlns:a16="http://schemas.microsoft.com/office/drawing/2014/main" id="{DB66ED6D-2883-42AE-9E47-98D02C604451}"/>
              </a:ext>
            </a:extLst>
          </p:cNvPr>
          <p:cNvSpPr/>
          <p:nvPr/>
        </p:nvSpPr>
        <p:spPr>
          <a:xfrm rot="16200000">
            <a:off x="4729180" y="1835683"/>
            <a:ext cx="2713330" cy="2411849"/>
          </a:xfrm>
          <a:prstGeom prst="hexagon">
            <a:avLst/>
          </a:pr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639A637-E461-4BCE-B339-B59E52DE93E2}"/>
              </a:ext>
            </a:extLst>
          </p:cNvPr>
          <p:cNvGrpSpPr/>
          <p:nvPr/>
        </p:nvGrpSpPr>
        <p:grpSpPr>
          <a:xfrm>
            <a:off x="5041896" y="2272238"/>
            <a:ext cx="2087902" cy="1155131"/>
            <a:chOff x="5889060" y="3825612"/>
            <a:chExt cx="2527679" cy="11551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C70A079-30E7-48FE-9C74-9A5C4FC73EE2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 your Presentations.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281578-7101-4609-9794-16BD5FD803AD}"/>
                </a:ext>
              </a:extLst>
            </p:cNvPr>
            <p:cNvSpPr txBox="1"/>
            <p:nvPr/>
          </p:nvSpPr>
          <p:spPr>
            <a:xfrm>
              <a:off x="5889060" y="3825612"/>
              <a:ext cx="25276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3"/>
                  </a:solidFill>
                  <a:cs typeface="Arial" pitchFamily="34" charset="0"/>
                </a:rPr>
                <a:t>Text Here</a:t>
              </a:r>
              <a:endParaRPr lang="ko-KR" altLang="en-US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11" name="Hexagon 10">
            <a:extLst>
              <a:ext uri="{FF2B5EF4-FFF2-40B4-BE49-F238E27FC236}">
                <a16:creationId xmlns:a16="http://schemas.microsoft.com/office/drawing/2014/main" id="{525482C6-54D9-49D5-9AA6-906D48AE8ED5}"/>
              </a:ext>
            </a:extLst>
          </p:cNvPr>
          <p:cNvSpPr/>
          <p:nvPr/>
        </p:nvSpPr>
        <p:spPr>
          <a:xfrm rot="16200000">
            <a:off x="8341638" y="1835683"/>
            <a:ext cx="2713330" cy="2411849"/>
          </a:xfrm>
          <a:prstGeom prst="hexagon">
            <a:avLst/>
          </a:prstGeom>
          <a:noFill/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08755F5-309C-435C-AE60-BB48B691A24F}"/>
              </a:ext>
            </a:extLst>
          </p:cNvPr>
          <p:cNvGrpSpPr/>
          <p:nvPr/>
        </p:nvGrpSpPr>
        <p:grpSpPr>
          <a:xfrm>
            <a:off x="8654354" y="2273502"/>
            <a:ext cx="2087902" cy="1155131"/>
            <a:chOff x="5889060" y="3825612"/>
            <a:chExt cx="2527679" cy="11551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79A3A49-AA7A-4CF1-81A5-97CDF7E8B673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 your Presentations.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59AD82-CD81-4C6A-BF45-AE4BD4E61AD3}"/>
                </a:ext>
              </a:extLst>
            </p:cNvPr>
            <p:cNvSpPr txBox="1"/>
            <p:nvPr/>
          </p:nvSpPr>
          <p:spPr>
            <a:xfrm>
              <a:off x="5889060" y="3825612"/>
              <a:ext cx="25276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4"/>
                  </a:solidFill>
                  <a:cs typeface="Arial" pitchFamily="34" charset="0"/>
                </a:rPr>
                <a:t>Text Here</a:t>
              </a:r>
              <a:endParaRPr lang="ko-KR" altLang="en-US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15" name="Chevron 18">
            <a:extLst>
              <a:ext uri="{FF2B5EF4-FFF2-40B4-BE49-F238E27FC236}">
                <a16:creationId xmlns:a16="http://schemas.microsoft.com/office/drawing/2014/main" id="{5D442B39-8216-4140-8865-E59F587B9A4B}"/>
              </a:ext>
            </a:extLst>
          </p:cNvPr>
          <p:cNvSpPr/>
          <p:nvPr/>
        </p:nvSpPr>
        <p:spPr>
          <a:xfrm rot="5400000">
            <a:off x="2095894" y="3051008"/>
            <a:ext cx="719834" cy="2411849"/>
          </a:xfrm>
          <a:prstGeom prst="chevron">
            <a:avLst>
              <a:gd name="adj" fmla="val 8404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6" name="Chevron 19">
            <a:extLst>
              <a:ext uri="{FF2B5EF4-FFF2-40B4-BE49-F238E27FC236}">
                <a16:creationId xmlns:a16="http://schemas.microsoft.com/office/drawing/2014/main" id="{7F9937D8-2167-453B-A17E-5C4BFAD53099}"/>
              </a:ext>
            </a:extLst>
          </p:cNvPr>
          <p:cNvSpPr/>
          <p:nvPr/>
        </p:nvSpPr>
        <p:spPr>
          <a:xfrm rot="5400000">
            <a:off x="5725928" y="3058604"/>
            <a:ext cx="719834" cy="2411849"/>
          </a:xfrm>
          <a:prstGeom prst="chevron">
            <a:avLst>
              <a:gd name="adj" fmla="val 8404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7" name="Chevron 20">
            <a:extLst>
              <a:ext uri="{FF2B5EF4-FFF2-40B4-BE49-F238E27FC236}">
                <a16:creationId xmlns:a16="http://schemas.microsoft.com/office/drawing/2014/main" id="{DD80F2B6-F602-4E36-8BEA-B8F8FE2A1656}"/>
              </a:ext>
            </a:extLst>
          </p:cNvPr>
          <p:cNvSpPr/>
          <p:nvPr/>
        </p:nvSpPr>
        <p:spPr>
          <a:xfrm rot="5400000">
            <a:off x="9338386" y="3066200"/>
            <a:ext cx="719834" cy="2411849"/>
          </a:xfrm>
          <a:prstGeom prst="chevron">
            <a:avLst>
              <a:gd name="adj" fmla="val 8404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AC4CE6-DC30-4A65-8E91-24E0F6B08B65}"/>
              </a:ext>
            </a:extLst>
          </p:cNvPr>
          <p:cNvGrpSpPr/>
          <p:nvPr/>
        </p:nvGrpSpPr>
        <p:grpSpPr>
          <a:xfrm>
            <a:off x="8126088" y="4791260"/>
            <a:ext cx="3185964" cy="1107996"/>
            <a:chOff x="2551704" y="4283314"/>
            <a:chExt cx="935720" cy="110799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0A219F-5007-453D-A57E-5E4931AC4056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Get a modern PowerPoint  Presentation that is beautifully designed.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B4DEDB-DC2C-457C-86FD-342D6DCCF687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1F33BD-5D92-4065-B8AA-544CA4719B78}"/>
              </a:ext>
            </a:extLst>
          </p:cNvPr>
          <p:cNvGrpSpPr/>
          <p:nvPr/>
        </p:nvGrpSpPr>
        <p:grpSpPr>
          <a:xfrm>
            <a:off x="4493874" y="4791260"/>
            <a:ext cx="3185958" cy="1107996"/>
            <a:chOff x="2551705" y="4283314"/>
            <a:chExt cx="935718" cy="110799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D0C843-F6A3-4D97-99D0-DD6C12B8F23A}"/>
                </a:ext>
              </a:extLst>
            </p:cNvPr>
            <p:cNvSpPr txBox="1"/>
            <p:nvPr/>
          </p:nvSpPr>
          <p:spPr>
            <a:xfrm>
              <a:off x="2551706" y="4560313"/>
              <a:ext cx="9357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Get a modern PowerPoint  Presentation that is beautifully designed.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32ADF5-089A-421C-A289-3A42F2B80532}"/>
                </a:ext>
              </a:extLst>
            </p:cNvPr>
            <p:cNvSpPr txBox="1"/>
            <p:nvPr/>
          </p:nvSpPr>
          <p:spPr>
            <a:xfrm>
              <a:off x="2551705" y="4283314"/>
              <a:ext cx="9277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751D521-1278-4559-ABDB-F7F48CC80BF1}"/>
              </a:ext>
            </a:extLst>
          </p:cNvPr>
          <p:cNvGrpSpPr/>
          <p:nvPr/>
        </p:nvGrpSpPr>
        <p:grpSpPr>
          <a:xfrm>
            <a:off x="861654" y="4791260"/>
            <a:ext cx="3185964" cy="1107996"/>
            <a:chOff x="2551705" y="4283314"/>
            <a:chExt cx="935719" cy="110799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1E4A9B1-6BB2-4201-8A4C-6F0FF0E1B454}"/>
                </a:ext>
              </a:extLst>
            </p:cNvPr>
            <p:cNvSpPr txBox="1"/>
            <p:nvPr/>
          </p:nvSpPr>
          <p:spPr>
            <a:xfrm>
              <a:off x="2551705" y="4560313"/>
              <a:ext cx="93571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Get a modern PowerPoint  Presentation that is beautifully designed.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FEEEF1A-83FA-4EA0-ABD6-B2CD2631F56A}"/>
                </a:ext>
              </a:extLst>
            </p:cNvPr>
            <p:cNvSpPr txBox="1"/>
            <p:nvPr/>
          </p:nvSpPr>
          <p:spPr>
            <a:xfrm>
              <a:off x="2559660" y="4283314"/>
              <a:ext cx="927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sp>
        <p:nvSpPr>
          <p:cNvPr id="27" name="Rectangle 16">
            <a:extLst>
              <a:ext uri="{FF2B5EF4-FFF2-40B4-BE49-F238E27FC236}">
                <a16:creationId xmlns:a16="http://schemas.microsoft.com/office/drawing/2014/main" id="{E6298938-AB0E-4C34-B592-73C2894D57A1}"/>
              </a:ext>
            </a:extLst>
          </p:cNvPr>
          <p:cNvSpPr/>
          <p:nvPr/>
        </p:nvSpPr>
        <p:spPr>
          <a:xfrm rot="2700000">
            <a:off x="2318543" y="3553216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E7051D25-826B-43BC-9BB7-3727F1E68458}"/>
              </a:ext>
            </a:extLst>
          </p:cNvPr>
          <p:cNvSpPr/>
          <p:nvPr/>
        </p:nvSpPr>
        <p:spPr>
          <a:xfrm flipH="1">
            <a:off x="5877470" y="3665901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Oval 7">
            <a:extLst>
              <a:ext uri="{FF2B5EF4-FFF2-40B4-BE49-F238E27FC236}">
                <a16:creationId xmlns:a16="http://schemas.microsoft.com/office/drawing/2014/main" id="{4E9B6F41-84B9-4CD8-BFE1-14582BDD269D}"/>
              </a:ext>
            </a:extLst>
          </p:cNvPr>
          <p:cNvSpPr/>
          <p:nvPr/>
        </p:nvSpPr>
        <p:spPr>
          <a:xfrm>
            <a:off x="9538435" y="3646819"/>
            <a:ext cx="361277" cy="36127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6069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436F3084-C53C-4518-BA83-E002CC9F9265}"/>
              </a:ext>
            </a:extLst>
          </p:cNvPr>
          <p:cNvSpPr txBox="1">
            <a:spLocks/>
          </p:cNvSpPr>
          <p:nvPr/>
        </p:nvSpPr>
        <p:spPr>
          <a:xfrm rot="5400000">
            <a:off x="7668182" y="2689654"/>
            <a:ext cx="6836271" cy="1455460"/>
          </a:xfrm>
          <a:prstGeom prst="rect">
            <a:avLst/>
          </a:prstGeom>
          <a:solidFill>
            <a:schemeClr val="accent3">
              <a:alpha val="40000"/>
            </a:schemeClr>
          </a:solidFill>
        </p:spPr>
        <p:txBody>
          <a:bodyPr anchor="ctr"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spc="600" dirty="0">
                <a:solidFill>
                  <a:schemeClr val="bg1"/>
                </a:solidFill>
                <a:latin typeface="Arial Black" panose="020B0A04020102020204" pitchFamily="34" charset="0"/>
              </a:rPr>
              <a:t>Infographic</a:t>
            </a:r>
          </a:p>
        </p:txBody>
      </p:sp>
      <p:grpSp>
        <p:nvGrpSpPr>
          <p:cNvPr id="32" name="Group 23">
            <a:extLst>
              <a:ext uri="{FF2B5EF4-FFF2-40B4-BE49-F238E27FC236}">
                <a16:creationId xmlns:a16="http://schemas.microsoft.com/office/drawing/2014/main" id="{89DBA5C9-5D3A-42C2-8CB4-AA8B5F6F51F4}"/>
              </a:ext>
            </a:extLst>
          </p:cNvPr>
          <p:cNvGrpSpPr/>
          <p:nvPr/>
        </p:nvGrpSpPr>
        <p:grpSpPr>
          <a:xfrm>
            <a:off x="4730873" y="990247"/>
            <a:ext cx="3888000" cy="954109"/>
            <a:chOff x="-311418" y="4171820"/>
            <a:chExt cx="2741025" cy="115031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5D2E402-C531-4EFD-BD3C-39144FF3E5E0}"/>
                </a:ext>
              </a:extLst>
            </p:cNvPr>
            <p:cNvSpPr txBox="1"/>
            <p:nvPr/>
          </p:nvSpPr>
          <p:spPr>
            <a:xfrm>
              <a:off x="-311418" y="4542890"/>
              <a:ext cx="2741025" cy="77924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09382A8-0AB0-480B-9C02-4365900EB76F}"/>
                </a:ext>
              </a:extLst>
            </p:cNvPr>
            <p:cNvSpPr txBox="1"/>
            <p:nvPr/>
          </p:nvSpPr>
          <p:spPr>
            <a:xfrm>
              <a:off x="-311418" y="4171820"/>
              <a:ext cx="2741025" cy="371069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26">
            <a:extLst>
              <a:ext uri="{FF2B5EF4-FFF2-40B4-BE49-F238E27FC236}">
                <a16:creationId xmlns:a16="http://schemas.microsoft.com/office/drawing/2014/main" id="{63BC8D2A-EBC3-43C3-9C7A-9184FE33BE38}"/>
              </a:ext>
            </a:extLst>
          </p:cNvPr>
          <p:cNvGrpSpPr/>
          <p:nvPr/>
        </p:nvGrpSpPr>
        <p:grpSpPr>
          <a:xfrm>
            <a:off x="5468515" y="2878721"/>
            <a:ext cx="3888000" cy="1138472"/>
            <a:chOff x="-311417" y="4140067"/>
            <a:chExt cx="2778246" cy="88300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90FEA7-E57F-4BF4-BAD3-1FF23E45E162}"/>
                </a:ext>
              </a:extLst>
            </p:cNvPr>
            <p:cNvSpPr txBox="1"/>
            <p:nvPr/>
          </p:nvSpPr>
          <p:spPr>
            <a:xfrm>
              <a:off x="-311417" y="4378546"/>
              <a:ext cx="2778246" cy="64452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6209B38-4FF1-408E-A121-F853A9538EB9}"/>
                </a:ext>
              </a:extLst>
            </p:cNvPr>
            <p:cNvSpPr txBox="1"/>
            <p:nvPr/>
          </p:nvSpPr>
          <p:spPr>
            <a:xfrm>
              <a:off x="-311417" y="4140067"/>
              <a:ext cx="2778246" cy="238713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29">
            <a:extLst>
              <a:ext uri="{FF2B5EF4-FFF2-40B4-BE49-F238E27FC236}">
                <a16:creationId xmlns:a16="http://schemas.microsoft.com/office/drawing/2014/main" id="{3DD2038D-6676-4BD3-A29A-9DAB79CFD0B1}"/>
              </a:ext>
            </a:extLst>
          </p:cNvPr>
          <p:cNvGrpSpPr/>
          <p:nvPr/>
        </p:nvGrpSpPr>
        <p:grpSpPr>
          <a:xfrm>
            <a:off x="4730873" y="4951558"/>
            <a:ext cx="3888000" cy="910893"/>
            <a:chOff x="-311418" y="4171821"/>
            <a:chExt cx="2712798" cy="1098211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E0C3CD5-038F-44BC-9ECA-67A4FAFA4B4A}"/>
                </a:ext>
              </a:extLst>
            </p:cNvPr>
            <p:cNvSpPr txBox="1"/>
            <p:nvPr/>
          </p:nvSpPr>
          <p:spPr>
            <a:xfrm>
              <a:off x="-311418" y="4490788"/>
              <a:ext cx="2712798" cy="77924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403C56-4C88-49A3-A0F0-69EECAFBDBF3}"/>
                </a:ext>
              </a:extLst>
            </p:cNvPr>
            <p:cNvSpPr txBox="1"/>
            <p:nvPr/>
          </p:nvSpPr>
          <p:spPr>
            <a:xfrm>
              <a:off x="-311418" y="4171821"/>
              <a:ext cx="2712798" cy="371069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4" name="막힌 원호 14">
            <a:extLst>
              <a:ext uri="{FF2B5EF4-FFF2-40B4-BE49-F238E27FC236}">
                <a16:creationId xmlns:a16="http://schemas.microsoft.com/office/drawing/2014/main" id="{17A243AF-CCCE-4B7E-B36A-0EEADA51FAC9}"/>
              </a:ext>
            </a:extLst>
          </p:cNvPr>
          <p:cNvSpPr/>
          <p:nvPr/>
        </p:nvSpPr>
        <p:spPr>
          <a:xfrm>
            <a:off x="-2421453" y="76912"/>
            <a:ext cx="7053088" cy="7053088"/>
          </a:xfrm>
          <a:prstGeom prst="blockArc">
            <a:avLst>
              <a:gd name="adj1" fmla="val 15036372"/>
              <a:gd name="adj2" fmla="val 4236702"/>
              <a:gd name="adj3" fmla="val 10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4EEFCC6-276C-406C-A2C3-365C872475A6}"/>
              </a:ext>
            </a:extLst>
          </p:cNvPr>
          <p:cNvGrpSpPr/>
          <p:nvPr/>
        </p:nvGrpSpPr>
        <p:grpSpPr>
          <a:xfrm>
            <a:off x="-71569" y="1162878"/>
            <a:ext cx="3668344" cy="5093544"/>
            <a:chOff x="-71569" y="1162878"/>
            <a:chExt cx="3668344" cy="5093544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DC91C90-4B9C-4003-845B-7F3D8D12F090}"/>
                </a:ext>
              </a:extLst>
            </p:cNvPr>
            <p:cNvSpPr/>
            <p:nvPr/>
          </p:nvSpPr>
          <p:spPr>
            <a:xfrm>
              <a:off x="-11950" y="1178922"/>
              <a:ext cx="3567909" cy="5077500"/>
            </a:xfrm>
            <a:custGeom>
              <a:avLst/>
              <a:gdLst>
                <a:gd name="connsiteX0" fmla="*/ 1003046 w 3567909"/>
                <a:gd name="connsiteY0" fmla="*/ 0 h 5077500"/>
                <a:gd name="connsiteX1" fmla="*/ 3567909 w 3567909"/>
                <a:gd name="connsiteY1" fmla="*/ 2538750 h 5077500"/>
                <a:gd name="connsiteX2" fmla="*/ 1003046 w 3567909"/>
                <a:gd name="connsiteY2" fmla="*/ 5077500 h 5077500"/>
                <a:gd name="connsiteX3" fmla="*/ 4685 w 3567909"/>
                <a:gd name="connsiteY3" fmla="*/ 4877993 h 5077500"/>
                <a:gd name="connsiteX4" fmla="*/ 0 w 3567909"/>
                <a:gd name="connsiteY4" fmla="*/ 4875759 h 5077500"/>
                <a:gd name="connsiteX5" fmla="*/ 0 w 3567909"/>
                <a:gd name="connsiteY5" fmla="*/ 201742 h 5077500"/>
                <a:gd name="connsiteX6" fmla="*/ 4685 w 3567909"/>
                <a:gd name="connsiteY6" fmla="*/ 199508 h 5077500"/>
                <a:gd name="connsiteX7" fmla="*/ 1003046 w 3567909"/>
                <a:gd name="connsiteY7" fmla="*/ 0 h 507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7909" h="5077500">
                  <a:moveTo>
                    <a:pt x="1003046" y="0"/>
                  </a:moveTo>
                  <a:cubicBezTo>
                    <a:pt x="2419581" y="0"/>
                    <a:pt x="3567909" y="1136637"/>
                    <a:pt x="3567909" y="2538750"/>
                  </a:cubicBezTo>
                  <a:cubicBezTo>
                    <a:pt x="3567909" y="3940863"/>
                    <a:pt x="2419581" y="5077500"/>
                    <a:pt x="1003046" y="5077500"/>
                  </a:cubicBezTo>
                  <a:cubicBezTo>
                    <a:pt x="648912" y="5077500"/>
                    <a:pt x="311541" y="5006460"/>
                    <a:pt x="4685" y="4877993"/>
                  </a:cubicBezTo>
                  <a:lnTo>
                    <a:pt x="0" y="4875759"/>
                  </a:lnTo>
                  <a:lnTo>
                    <a:pt x="0" y="201742"/>
                  </a:lnTo>
                  <a:lnTo>
                    <a:pt x="4685" y="199508"/>
                  </a:lnTo>
                  <a:cubicBezTo>
                    <a:pt x="311541" y="71040"/>
                    <a:pt x="648912" y="0"/>
                    <a:pt x="1003046" y="0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A2221F4-A547-4608-8CAE-39236D1F6635}"/>
                </a:ext>
              </a:extLst>
            </p:cNvPr>
            <p:cNvSpPr/>
            <p:nvPr/>
          </p:nvSpPr>
          <p:spPr>
            <a:xfrm>
              <a:off x="-11951" y="3129793"/>
              <a:ext cx="238122" cy="192718"/>
            </a:xfrm>
            <a:custGeom>
              <a:avLst/>
              <a:gdLst>
                <a:gd name="connsiteX0" fmla="*/ 0 w 238122"/>
                <a:gd name="connsiteY0" fmla="*/ 0 h 192718"/>
                <a:gd name="connsiteX1" fmla="*/ 64754 w 238122"/>
                <a:gd name="connsiteY1" fmla="*/ 26203 h 192718"/>
                <a:gd name="connsiteX2" fmla="*/ 210713 w 238122"/>
                <a:gd name="connsiteY2" fmla="*/ 46760 h 192718"/>
                <a:gd name="connsiteX3" fmla="*/ 210713 w 238122"/>
                <a:gd name="connsiteY3" fmla="*/ 192718 h 192718"/>
                <a:gd name="connsiteX4" fmla="*/ 48308 w 238122"/>
                <a:gd name="connsiteY4" fmla="*/ 42649 h 192718"/>
                <a:gd name="connsiteX5" fmla="*/ 0 w 238122"/>
                <a:gd name="connsiteY5" fmla="*/ 23535 h 192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122" h="192718">
                  <a:moveTo>
                    <a:pt x="0" y="0"/>
                  </a:moveTo>
                  <a:lnTo>
                    <a:pt x="64754" y="26203"/>
                  </a:lnTo>
                  <a:cubicBezTo>
                    <a:pt x="64754" y="26203"/>
                    <a:pt x="149041" y="63206"/>
                    <a:pt x="210713" y="46760"/>
                  </a:cubicBezTo>
                  <a:cubicBezTo>
                    <a:pt x="272385" y="30314"/>
                    <a:pt x="210713" y="192718"/>
                    <a:pt x="210713" y="192718"/>
                  </a:cubicBezTo>
                  <a:cubicBezTo>
                    <a:pt x="210713" y="192718"/>
                    <a:pt x="233325" y="110489"/>
                    <a:pt x="48308" y="42649"/>
                  </a:cubicBezTo>
                  <a:lnTo>
                    <a:pt x="0" y="2353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DC43F57-E782-4656-8745-3FA6810F6CEC}"/>
                </a:ext>
              </a:extLst>
            </p:cNvPr>
            <p:cNvSpPr/>
            <p:nvPr/>
          </p:nvSpPr>
          <p:spPr>
            <a:xfrm>
              <a:off x="1833412" y="2850720"/>
              <a:ext cx="1151212" cy="472819"/>
            </a:xfrm>
            <a:custGeom>
              <a:avLst/>
              <a:gdLst>
                <a:gd name="connsiteX0" fmla="*/ 454184 w 533400"/>
                <a:gd name="connsiteY0" fmla="*/ 7144 h 219075"/>
                <a:gd name="connsiteX1" fmla="*/ 403701 w 533400"/>
                <a:gd name="connsiteY1" fmla="*/ 53816 h 219075"/>
                <a:gd name="connsiteX2" fmla="*/ 87471 w 533400"/>
                <a:gd name="connsiteY2" fmla="*/ 138589 h 219075"/>
                <a:gd name="connsiteX3" fmla="*/ 19844 w 533400"/>
                <a:gd name="connsiteY3" fmla="*/ 148114 h 219075"/>
                <a:gd name="connsiteX4" fmla="*/ 19844 w 533400"/>
                <a:gd name="connsiteY4" fmla="*/ 215741 h 219075"/>
                <a:gd name="connsiteX5" fmla="*/ 95091 w 533400"/>
                <a:gd name="connsiteY5" fmla="*/ 146209 h 219075"/>
                <a:gd name="connsiteX6" fmla="*/ 406559 w 533400"/>
                <a:gd name="connsiteY6" fmla="*/ 64294 h 219075"/>
                <a:gd name="connsiteX7" fmla="*/ 477044 w 533400"/>
                <a:gd name="connsiteY7" fmla="*/ 85249 h 219075"/>
                <a:gd name="connsiteX8" fmla="*/ 512286 w 533400"/>
                <a:gd name="connsiteY8" fmla="*/ 50006 h 219075"/>
                <a:gd name="connsiteX9" fmla="*/ 478949 w 533400"/>
                <a:gd name="connsiteY9" fmla="*/ 33814 h 219075"/>
                <a:gd name="connsiteX10" fmla="*/ 457041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454184" y="7144"/>
                  </a:moveTo>
                  <a:cubicBezTo>
                    <a:pt x="454184" y="7144"/>
                    <a:pt x="442754" y="51911"/>
                    <a:pt x="403701" y="53816"/>
                  </a:cubicBezTo>
                  <a:cubicBezTo>
                    <a:pt x="364649" y="55721"/>
                    <a:pt x="189389" y="92869"/>
                    <a:pt x="87471" y="138589"/>
                  </a:cubicBezTo>
                  <a:cubicBezTo>
                    <a:pt x="87471" y="138589"/>
                    <a:pt x="48419" y="155734"/>
                    <a:pt x="19844" y="148114"/>
                  </a:cubicBezTo>
                  <a:cubicBezTo>
                    <a:pt x="-8731" y="140494"/>
                    <a:pt x="19844" y="215741"/>
                    <a:pt x="19844" y="215741"/>
                  </a:cubicBezTo>
                  <a:cubicBezTo>
                    <a:pt x="19844" y="215741"/>
                    <a:pt x="9366" y="177641"/>
                    <a:pt x="95091" y="146209"/>
                  </a:cubicBezTo>
                  <a:cubicBezTo>
                    <a:pt x="169386" y="118586"/>
                    <a:pt x="257969" y="75724"/>
                    <a:pt x="406559" y="64294"/>
                  </a:cubicBezTo>
                  <a:cubicBezTo>
                    <a:pt x="426561" y="62389"/>
                    <a:pt x="453231" y="70009"/>
                    <a:pt x="477044" y="85249"/>
                  </a:cubicBezTo>
                  <a:cubicBezTo>
                    <a:pt x="566579" y="141446"/>
                    <a:pt x="512286" y="50006"/>
                    <a:pt x="512286" y="50006"/>
                  </a:cubicBezTo>
                  <a:lnTo>
                    <a:pt x="478949" y="33814"/>
                  </a:lnTo>
                  <a:lnTo>
                    <a:pt x="457041" y="7144"/>
                  </a:lnTo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2A9EEC8-F3B4-4991-9E73-19EC14D00E8A}"/>
                </a:ext>
              </a:extLst>
            </p:cNvPr>
            <p:cNvSpPr/>
            <p:nvPr/>
          </p:nvSpPr>
          <p:spPr>
            <a:xfrm>
              <a:off x="2695450" y="3539349"/>
              <a:ext cx="637278" cy="1377343"/>
            </a:xfrm>
            <a:custGeom>
              <a:avLst/>
              <a:gdLst>
                <a:gd name="connsiteX0" fmla="*/ 243364 w 295275"/>
                <a:gd name="connsiteY0" fmla="*/ 40501 h 638175"/>
                <a:gd name="connsiteX1" fmla="*/ 256699 w 295275"/>
                <a:gd name="connsiteY1" fmla="*/ 111938 h 638175"/>
                <a:gd name="connsiteX2" fmla="*/ 125254 w 295275"/>
                <a:gd name="connsiteY2" fmla="*/ 561518 h 638175"/>
                <a:gd name="connsiteX3" fmla="*/ 7144 w 295275"/>
                <a:gd name="connsiteY3" fmla="*/ 635813 h 638175"/>
                <a:gd name="connsiteX4" fmla="*/ 120491 w 295275"/>
                <a:gd name="connsiteY4" fmla="*/ 592951 h 638175"/>
                <a:gd name="connsiteX5" fmla="*/ 183356 w 295275"/>
                <a:gd name="connsiteY5" fmla="*/ 494843 h 638175"/>
                <a:gd name="connsiteX6" fmla="*/ 270986 w 295275"/>
                <a:gd name="connsiteY6" fmla="*/ 86221 h 638175"/>
                <a:gd name="connsiteX7" fmla="*/ 295751 w 295275"/>
                <a:gd name="connsiteY7" fmla="*/ 29071 h 638175"/>
                <a:gd name="connsiteX8" fmla="*/ 273844 w 295275"/>
                <a:gd name="connsiteY8" fmla="*/ 7163 h 638175"/>
                <a:gd name="connsiteX9" fmla="*/ 243364 w 295275"/>
                <a:gd name="connsiteY9" fmla="*/ 4050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243364" y="40501"/>
                  </a:moveTo>
                  <a:cubicBezTo>
                    <a:pt x="243364" y="40501"/>
                    <a:pt x="255746" y="45263"/>
                    <a:pt x="256699" y="111938"/>
                  </a:cubicBezTo>
                  <a:cubicBezTo>
                    <a:pt x="257651" y="179566"/>
                    <a:pt x="229076" y="464363"/>
                    <a:pt x="125254" y="561518"/>
                  </a:cubicBezTo>
                  <a:cubicBezTo>
                    <a:pt x="21431" y="658673"/>
                    <a:pt x="7144" y="635813"/>
                    <a:pt x="7144" y="635813"/>
                  </a:cubicBezTo>
                  <a:lnTo>
                    <a:pt x="120491" y="592951"/>
                  </a:lnTo>
                  <a:cubicBezTo>
                    <a:pt x="120491" y="592951"/>
                    <a:pt x="148114" y="557708"/>
                    <a:pt x="183356" y="494843"/>
                  </a:cubicBezTo>
                  <a:cubicBezTo>
                    <a:pt x="240506" y="391021"/>
                    <a:pt x="268129" y="193853"/>
                    <a:pt x="270986" y="86221"/>
                  </a:cubicBezTo>
                  <a:cubicBezTo>
                    <a:pt x="272891" y="-21412"/>
                    <a:pt x="295751" y="29071"/>
                    <a:pt x="295751" y="29071"/>
                  </a:cubicBezTo>
                  <a:cubicBezTo>
                    <a:pt x="295751" y="29071"/>
                    <a:pt x="277654" y="10021"/>
                    <a:pt x="273844" y="7163"/>
                  </a:cubicBezTo>
                  <a:cubicBezTo>
                    <a:pt x="269081" y="6211"/>
                    <a:pt x="243364" y="40501"/>
                    <a:pt x="243364" y="40501"/>
                  </a:cubicBezTo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01DA58D-5616-446C-9883-B189C97C5F5B}"/>
                </a:ext>
              </a:extLst>
            </p:cNvPr>
            <p:cNvSpPr/>
            <p:nvPr/>
          </p:nvSpPr>
          <p:spPr>
            <a:xfrm>
              <a:off x="-11951" y="4124250"/>
              <a:ext cx="625740" cy="872929"/>
            </a:xfrm>
            <a:custGeom>
              <a:avLst/>
              <a:gdLst>
                <a:gd name="connsiteX0" fmla="*/ 591022 w 625740"/>
                <a:gd name="connsiteY0" fmla="*/ 0 h 872929"/>
                <a:gd name="connsiteX1" fmla="*/ 591022 w 625740"/>
                <a:gd name="connsiteY1" fmla="*/ 88395 h 872929"/>
                <a:gd name="connsiteX2" fmla="*/ 459455 w 625740"/>
                <a:gd name="connsiteY2" fmla="*/ 182959 h 872929"/>
                <a:gd name="connsiteX3" fmla="*/ 1092 w 625740"/>
                <a:gd name="connsiteY3" fmla="*/ 870673 h 872929"/>
                <a:gd name="connsiteX4" fmla="*/ 0 w 625740"/>
                <a:gd name="connsiteY4" fmla="*/ 872929 h 872929"/>
                <a:gd name="connsiteX5" fmla="*/ 0 w 625740"/>
                <a:gd name="connsiteY5" fmla="*/ 835868 h 872929"/>
                <a:gd name="connsiteX6" fmla="*/ 27493 w 625740"/>
                <a:gd name="connsiteY6" fmla="*/ 795119 h 872929"/>
                <a:gd name="connsiteX7" fmla="*/ 436840 w 625740"/>
                <a:gd name="connsiteY7" fmla="*/ 174736 h 872929"/>
                <a:gd name="connsiteX8" fmla="*/ 463566 w 625740"/>
                <a:gd name="connsiteY8" fmla="*/ 14389 h 87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5740" h="872929">
                  <a:moveTo>
                    <a:pt x="591022" y="0"/>
                  </a:moveTo>
                  <a:cubicBezTo>
                    <a:pt x="591022" y="0"/>
                    <a:pt x="669139" y="63726"/>
                    <a:pt x="591022" y="88395"/>
                  </a:cubicBezTo>
                  <a:cubicBezTo>
                    <a:pt x="510847" y="113064"/>
                    <a:pt x="459455" y="182959"/>
                    <a:pt x="459455" y="182959"/>
                  </a:cubicBezTo>
                  <a:cubicBezTo>
                    <a:pt x="459455" y="182959"/>
                    <a:pt x="83641" y="715965"/>
                    <a:pt x="1092" y="870673"/>
                  </a:cubicBezTo>
                  <a:lnTo>
                    <a:pt x="0" y="872929"/>
                  </a:lnTo>
                  <a:lnTo>
                    <a:pt x="0" y="835868"/>
                  </a:lnTo>
                  <a:lnTo>
                    <a:pt x="27493" y="795119"/>
                  </a:lnTo>
                  <a:cubicBezTo>
                    <a:pt x="146597" y="618390"/>
                    <a:pt x="390586" y="254910"/>
                    <a:pt x="436840" y="174736"/>
                  </a:cubicBezTo>
                  <a:cubicBezTo>
                    <a:pt x="498512" y="67838"/>
                    <a:pt x="463566" y="14389"/>
                    <a:pt x="463566" y="1438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264E0FC-96D3-4EB6-97F5-A964023EA043}"/>
                </a:ext>
              </a:extLst>
            </p:cNvPr>
            <p:cNvSpPr/>
            <p:nvPr/>
          </p:nvSpPr>
          <p:spPr>
            <a:xfrm>
              <a:off x="1400566" y="4075938"/>
              <a:ext cx="842851" cy="1192326"/>
            </a:xfrm>
            <a:custGeom>
              <a:avLst/>
              <a:gdLst>
                <a:gd name="connsiteX0" fmla="*/ 82285 w 390525"/>
                <a:gd name="connsiteY0" fmla="*/ 13811 h 552450"/>
                <a:gd name="connsiteX1" fmla="*/ 94668 w 390525"/>
                <a:gd name="connsiteY1" fmla="*/ 88106 h 552450"/>
                <a:gd name="connsiteX2" fmla="*/ 314695 w 390525"/>
                <a:gd name="connsiteY2" fmla="*/ 420529 h 552450"/>
                <a:gd name="connsiteX3" fmla="*/ 378513 w 390525"/>
                <a:gd name="connsiteY3" fmla="*/ 437674 h 552450"/>
                <a:gd name="connsiteX4" fmla="*/ 308028 w 390525"/>
                <a:gd name="connsiteY4" fmla="*/ 523399 h 552450"/>
                <a:gd name="connsiteX5" fmla="*/ 301360 w 390525"/>
                <a:gd name="connsiteY5" fmla="*/ 550069 h 552450"/>
                <a:gd name="connsiteX6" fmla="*/ 302313 w 390525"/>
                <a:gd name="connsiteY6" fmla="*/ 422434 h 552450"/>
                <a:gd name="connsiteX7" fmla="*/ 84190 w 390525"/>
                <a:gd name="connsiteY7" fmla="*/ 91916 h 552450"/>
                <a:gd name="connsiteX8" fmla="*/ 23230 w 390525"/>
                <a:gd name="connsiteY8" fmla="*/ 48101 h 552450"/>
                <a:gd name="connsiteX9" fmla="*/ 23230 w 390525"/>
                <a:gd name="connsiteY9" fmla="*/ 7144 h 552450"/>
                <a:gd name="connsiteX10" fmla="*/ 82285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82285" y="13811"/>
                  </a:moveTo>
                  <a:cubicBezTo>
                    <a:pt x="82285" y="13811"/>
                    <a:pt x="66093" y="38576"/>
                    <a:pt x="94668" y="88106"/>
                  </a:cubicBezTo>
                  <a:cubicBezTo>
                    <a:pt x="123243" y="137636"/>
                    <a:pt x="314695" y="420529"/>
                    <a:pt x="314695" y="420529"/>
                  </a:cubicBezTo>
                  <a:cubicBezTo>
                    <a:pt x="314695" y="420529"/>
                    <a:pt x="326125" y="438626"/>
                    <a:pt x="378513" y="437674"/>
                  </a:cubicBezTo>
                  <a:cubicBezTo>
                    <a:pt x="430900" y="436721"/>
                    <a:pt x="311838" y="517684"/>
                    <a:pt x="308028" y="523399"/>
                  </a:cubicBezTo>
                  <a:cubicBezTo>
                    <a:pt x="303265" y="529114"/>
                    <a:pt x="301360" y="550069"/>
                    <a:pt x="301360" y="550069"/>
                  </a:cubicBezTo>
                  <a:cubicBezTo>
                    <a:pt x="301360" y="550069"/>
                    <a:pt x="322315" y="471011"/>
                    <a:pt x="302313" y="422434"/>
                  </a:cubicBezTo>
                  <a:cubicBezTo>
                    <a:pt x="282310" y="372904"/>
                    <a:pt x="84190" y="91916"/>
                    <a:pt x="84190" y="91916"/>
                  </a:cubicBezTo>
                  <a:cubicBezTo>
                    <a:pt x="84190" y="91916"/>
                    <a:pt x="60378" y="59531"/>
                    <a:pt x="23230" y="48101"/>
                  </a:cubicBezTo>
                  <a:cubicBezTo>
                    <a:pt x="-12965" y="36671"/>
                    <a:pt x="23230" y="7144"/>
                    <a:pt x="23230" y="7144"/>
                  </a:cubicBezTo>
                  <a:lnTo>
                    <a:pt x="82285" y="138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6DE7310-B3B8-4B46-BB99-B7A571B22189}"/>
                </a:ext>
              </a:extLst>
            </p:cNvPr>
            <p:cNvSpPr/>
            <p:nvPr/>
          </p:nvSpPr>
          <p:spPr>
            <a:xfrm>
              <a:off x="401250" y="5704080"/>
              <a:ext cx="1295113" cy="205574"/>
            </a:xfrm>
            <a:custGeom>
              <a:avLst/>
              <a:gdLst>
                <a:gd name="connsiteX0" fmla="*/ 7144 w 600075"/>
                <a:gd name="connsiteY0" fmla="*/ 30956 h 95250"/>
                <a:gd name="connsiteX1" fmla="*/ 280511 w 600075"/>
                <a:gd name="connsiteY1" fmla="*/ 89059 h 95250"/>
                <a:gd name="connsiteX2" fmla="*/ 593884 w 600075"/>
                <a:gd name="connsiteY2" fmla="*/ 7144 h 95250"/>
                <a:gd name="connsiteX3" fmla="*/ 588169 w 600075"/>
                <a:gd name="connsiteY3" fmla="*/ 34766 h 95250"/>
                <a:gd name="connsiteX4" fmla="*/ 280511 w 600075"/>
                <a:gd name="connsiteY4" fmla="*/ 94774 h 95250"/>
                <a:gd name="connsiteX5" fmla="*/ 7144 w 600075"/>
                <a:gd name="connsiteY5" fmla="*/ 45244 h 95250"/>
                <a:gd name="connsiteX6" fmla="*/ 7144 w 600075"/>
                <a:gd name="connsiteY6" fmla="*/ 3095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0075" h="95250">
                  <a:moveTo>
                    <a:pt x="7144" y="30956"/>
                  </a:moveTo>
                  <a:cubicBezTo>
                    <a:pt x="7144" y="30956"/>
                    <a:pt x="31909" y="82391"/>
                    <a:pt x="280511" y="89059"/>
                  </a:cubicBezTo>
                  <a:cubicBezTo>
                    <a:pt x="529114" y="95726"/>
                    <a:pt x="593884" y="7144"/>
                    <a:pt x="593884" y="7144"/>
                  </a:cubicBezTo>
                  <a:lnTo>
                    <a:pt x="588169" y="34766"/>
                  </a:lnTo>
                  <a:cubicBezTo>
                    <a:pt x="588169" y="34766"/>
                    <a:pt x="519589" y="99536"/>
                    <a:pt x="280511" y="94774"/>
                  </a:cubicBezTo>
                  <a:cubicBezTo>
                    <a:pt x="52864" y="90011"/>
                    <a:pt x="7144" y="45244"/>
                    <a:pt x="7144" y="45244"/>
                  </a:cubicBezTo>
                  <a:lnTo>
                    <a:pt x="7144" y="3095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DAEB91D-C242-43F4-8180-A9DA4DD3A1CC}"/>
                </a:ext>
              </a:extLst>
            </p:cNvPr>
            <p:cNvSpPr/>
            <p:nvPr/>
          </p:nvSpPr>
          <p:spPr>
            <a:xfrm>
              <a:off x="-11950" y="1468240"/>
              <a:ext cx="319665" cy="99833"/>
            </a:xfrm>
            <a:custGeom>
              <a:avLst/>
              <a:gdLst>
                <a:gd name="connsiteX0" fmla="*/ 319665 w 319665"/>
                <a:gd name="connsiteY0" fmla="*/ 0 h 99833"/>
                <a:gd name="connsiteX1" fmla="*/ 319665 w 319665"/>
                <a:gd name="connsiteY1" fmla="*/ 22612 h 99833"/>
                <a:gd name="connsiteX2" fmla="*/ 4178 w 319665"/>
                <a:gd name="connsiteY2" fmla="*/ 98197 h 99833"/>
                <a:gd name="connsiteX3" fmla="*/ 0 w 319665"/>
                <a:gd name="connsiteY3" fmla="*/ 99833 h 99833"/>
                <a:gd name="connsiteX4" fmla="*/ 0 w 319665"/>
                <a:gd name="connsiteY4" fmla="*/ 82025 h 99833"/>
                <a:gd name="connsiteX5" fmla="*/ 97131 w 319665"/>
                <a:gd name="connsiteY5" fmla="*/ 49594 h 99833"/>
                <a:gd name="connsiteX6" fmla="*/ 319665 w 319665"/>
                <a:gd name="connsiteY6" fmla="*/ 0 h 9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665" h="99833">
                  <a:moveTo>
                    <a:pt x="319665" y="0"/>
                  </a:moveTo>
                  <a:lnTo>
                    <a:pt x="319665" y="22612"/>
                  </a:lnTo>
                  <a:cubicBezTo>
                    <a:pt x="319665" y="22612"/>
                    <a:pt x="181545" y="36263"/>
                    <a:pt x="4178" y="98197"/>
                  </a:cubicBezTo>
                  <a:lnTo>
                    <a:pt x="0" y="99833"/>
                  </a:lnTo>
                  <a:lnTo>
                    <a:pt x="0" y="82025"/>
                  </a:lnTo>
                  <a:lnTo>
                    <a:pt x="97131" y="49594"/>
                  </a:lnTo>
                  <a:cubicBezTo>
                    <a:pt x="227156" y="10792"/>
                    <a:pt x="319665" y="0"/>
                    <a:pt x="319665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18F6414-9B9D-4D35-AF0E-17562FB4B3B1}"/>
                </a:ext>
              </a:extLst>
            </p:cNvPr>
            <p:cNvSpPr/>
            <p:nvPr/>
          </p:nvSpPr>
          <p:spPr>
            <a:xfrm>
              <a:off x="1673749" y="1426094"/>
              <a:ext cx="1130654" cy="822294"/>
            </a:xfrm>
            <a:custGeom>
              <a:avLst/>
              <a:gdLst>
                <a:gd name="connsiteX0" fmla="*/ 496729 w 523875"/>
                <a:gd name="connsiteY0" fmla="*/ 362426 h 381000"/>
                <a:gd name="connsiteX1" fmla="*/ 310991 w 523875"/>
                <a:gd name="connsiteY1" fmla="*/ 131921 h 381000"/>
                <a:gd name="connsiteX2" fmla="*/ 7144 w 523875"/>
                <a:gd name="connsiteY2" fmla="*/ 17621 h 381000"/>
                <a:gd name="connsiteX3" fmla="*/ 7144 w 523875"/>
                <a:gd name="connsiteY3" fmla="*/ 7144 h 381000"/>
                <a:gd name="connsiteX4" fmla="*/ 317659 w 523875"/>
                <a:gd name="connsiteY4" fmla="*/ 130969 h 381000"/>
                <a:gd name="connsiteX5" fmla="*/ 516731 w 523875"/>
                <a:gd name="connsiteY5" fmla="*/ 359569 h 381000"/>
                <a:gd name="connsiteX6" fmla="*/ 516731 w 523875"/>
                <a:gd name="connsiteY6" fmla="*/ 383381 h 381000"/>
                <a:gd name="connsiteX7" fmla="*/ 496729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496729" y="362426"/>
                  </a:moveTo>
                  <a:cubicBezTo>
                    <a:pt x="496729" y="362426"/>
                    <a:pt x="451009" y="230029"/>
                    <a:pt x="310991" y="131921"/>
                  </a:cubicBezTo>
                  <a:cubicBezTo>
                    <a:pt x="170974" y="33814"/>
                    <a:pt x="7144" y="17621"/>
                    <a:pt x="7144" y="17621"/>
                  </a:cubicBezTo>
                  <a:lnTo>
                    <a:pt x="7144" y="7144"/>
                  </a:lnTo>
                  <a:cubicBezTo>
                    <a:pt x="7144" y="7144"/>
                    <a:pt x="178594" y="27146"/>
                    <a:pt x="317659" y="130969"/>
                  </a:cubicBezTo>
                  <a:cubicBezTo>
                    <a:pt x="456724" y="235744"/>
                    <a:pt x="516731" y="359569"/>
                    <a:pt x="516731" y="359569"/>
                  </a:cubicBezTo>
                  <a:lnTo>
                    <a:pt x="516731" y="383381"/>
                  </a:lnTo>
                  <a:lnTo>
                    <a:pt x="496729" y="36242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6BF9552-2EB2-4905-8B8C-BC90D6E9C19F}"/>
                </a:ext>
              </a:extLst>
            </p:cNvPr>
            <p:cNvSpPr/>
            <p:nvPr/>
          </p:nvSpPr>
          <p:spPr>
            <a:xfrm>
              <a:off x="883622" y="1637836"/>
              <a:ext cx="226131" cy="1068982"/>
            </a:xfrm>
            <a:custGeom>
              <a:avLst/>
              <a:gdLst>
                <a:gd name="connsiteX0" fmla="*/ 41770 w 104775"/>
                <a:gd name="connsiteY0" fmla="*/ 30004 h 495300"/>
                <a:gd name="connsiteX1" fmla="*/ 44628 w 104775"/>
                <a:gd name="connsiteY1" fmla="*/ 30956 h 495300"/>
                <a:gd name="connsiteX2" fmla="*/ 69393 w 104775"/>
                <a:gd name="connsiteY2" fmla="*/ 72866 h 495300"/>
                <a:gd name="connsiteX3" fmla="*/ 57963 w 104775"/>
                <a:gd name="connsiteY3" fmla="*/ 428149 h 495300"/>
                <a:gd name="connsiteX4" fmla="*/ 17958 w 104775"/>
                <a:gd name="connsiteY4" fmla="*/ 478631 h 495300"/>
                <a:gd name="connsiteX5" fmla="*/ 65583 w 104775"/>
                <a:gd name="connsiteY5" fmla="*/ 488156 h 495300"/>
                <a:gd name="connsiteX6" fmla="*/ 92253 w 104775"/>
                <a:gd name="connsiteY6" fmla="*/ 474821 h 495300"/>
                <a:gd name="connsiteX7" fmla="*/ 65583 w 104775"/>
                <a:gd name="connsiteY7" fmla="*/ 427196 h 495300"/>
                <a:gd name="connsiteX8" fmla="*/ 77965 w 104775"/>
                <a:gd name="connsiteY8" fmla="*/ 68104 h 495300"/>
                <a:gd name="connsiteX9" fmla="*/ 104635 w 104775"/>
                <a:gd name="connsiteY9" fmla="*/ 13811 h 495300"/>
                <a:gd name="connsiteX10" fmla="*/ 58915 w 104775"/>
                <a:gd name="connsiteY10" fmla="*/ 7144 h 495300"/>
                <a:gd name="connsiteX11" fmla="*/ 41770 w 104775"/>
                <a:gd name="connsiteY11" fmla="*/ 30004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" h="495300">
                  <a:moveTo>
                    <a:pt x="41770" y="30004"/>
                  </a:moveTo>
                  <a:cubicBezTo>
                    <a:pt x="41770" y="30004"/>
                    <a:pt x="42723" y="30004"/>
                    <a:pt x="44628" y="30956"/>
                  </a:cubicBezTo>
                  <a:cubicBezTo>
                    <a:pt x="51295" y="32861"/>
                    <a:pt x="67488" y="41434"/>
                    <a:pt x="69393" y="72866"/>
                  </a:cubicBezTo>
                  <a:cubicBezTo>
                    <a:pt x="72250" y="113824"/>
                    <a:pt x="57963" y="428149"/>
                    <a:pt x="57963" y="428149"/>
                  </a:cubicBezTo>
                  <a:cubicBezTo>
                    <a:pt x="57963" y="428149"/>
                    <a:pt x="57963" y="460534"/>
                    <a:pt x="17958" y="478631"/>
                  </a:cubicBezTo>
                  <a:cubicBezTo>
                    <a:pt x="-23000" y="495776"/>
                    <a:pt x="65583" y="488156"/>
                    <a:pt x="65583" y="488156"/>
                  </a:cubicBezTo>
                  <a:lnTo>
                    <a:pt x="92253" y="474821"/>
                  </a:lnTo>
                  <a:cubicBezTo>
                    <a:pt x="92253" y="474821"/>
                    <a:pt x="63678" y="445294"/>
                    <a:pt x="65583" y="427196"/>
                  </a:cubicBezTo>
                  <a:cubicBezTo>
                    <a:pt x="67488" y="410051"/>
                    <a:pt x="73203" y="101441"/>
                    <a:pt x="77965" y="68104"/>
                  </a:cubicBezTo>
                  <a:cubicBezTo>
                    <a:pt x="83680" y="21431"/>
                    <a:pt x="104635" y="13811"/>
                    <a:pt x="104635" y="13811"/>
                  </a:cubicBezTo>
                  <a:lnTo>
                    <a:pt x="58915" y="7144"/>
                  </a:lnTo>
                  <a:lnTo>
                    <a:pt x="41770" y="30004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D81818E-95B9-4B42-9AFB-39F46FF3EE39}"/>
                </a:ext>
              </a:extLst>
            </p:cNvPr>
            <p:cNvSpPr/>
            <p:nvPr/>
          </p:nvSpPr>
          <p:spPr>
            <a:xfrm>
              <a:off x="-71569" y="5989826"/>
              <a:ext cx="164459" cy="205574"/>
            </a:xfrm>
            <a:custGeom>
              <a:avLst/>
              <a:gdLst>
                <a:gd name="connsiteX0" fmla="*/ 7144 w 76200"/>
                <a:gd name="connsiteY0" fmla="*/ 13811 h 95250"/>
                <a:gd name="connsiteX1" fmla="*/ 18574 w 76200"/>
                <a:gd name="connsiteY1" fmla="*/ 23336 h 95250"/>
                <a:gd name="connsiteX2" fmla="*/ 71914 w 76200"/>
                <a:gd name="connsiteY2" fmla="*/ 88106 h 95250"/>
                <a:gd name="connsiteX3" fmla="*/ 24289 w 76200"/>
                <a:gd name="connsiteY3" fmla="*/ 21431 h 95250"/>
                <a:gd name="connsiteX4" fmla="*/ 19526 w 76200"/>
                <a:gd name="connsiteY4" fmla="*/ 7144 h 95250"/>
                <a:gd name="connsiteX5" fmla="*/ 714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44" y="13811"/>
                  </a:moveTo>
                  <a:cubicBezTo>
                    <a:pt x="7144" y="13811"/>
                    <a:pt x="13811" y="16669"/>
                    <a:pt x="18574" y="23336"/>
                  </a:cubicBezTo>
                  <a:cubicBezTo>
                    <a:pt x="23336" y="29051"/>
                    <a:pt x="48101" y="73819"/>
                    <a:pt x="71914" y="88106"/>
                  </a:cubicBezTo>
                  <a:cubicBezTo>
                    <a:pt x="71914" y="88106"/>
                    <a:pt x="40481" y="60484"/>
                    <a:pt x="24289" y="21431"/>
                  </a:cubicBezTo>
                  <a:lnTo>
                    <a:pt x="19526" y="7144"/>
                  </a:lnTo>
                  <a:lnTo>
                    <a:pt x="7144" y="138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A3DC75F-0BC5-4772-A7D7-316456FA3E3F}"/>
                </a:ext>
              </a:extLst>
            </p:cNvPr>
            <p:cNvSpPr/>
            <p:nvPr/>
          </p:nvSpPr>
          <p:spPr>
            <a:xfrm>
              <a:off x="1947163" y="5981603"/>
              <a:ext cx="164459" cy="205574"/>
            </a:xfrm>
            <a:custGeom>
              <a:avLst/>
              <a:gdLst>
                <a:gd name="connsiteX0" fmla="*/ 71914 w 76200"/>
                <a:gd name="connsiteY0" fmla="*/ 13811 h 95250"/>
                <a:gd name="connsiteX1" fmla="*/ 60484 w 76200"/>
                <a:gd name="connsiteY1" fmla="*/ 23336 h 95250"/>
                <a:gd name="connsiteX2" fmla="*/ 7144 w 76200"/>
                <a:gd name="connsiteY2" fmla="*/ 88106 h 95250"/>
                <a:gd name="connsiteX3" fmla="*/ 54769 w 76200"/>
                <a:gd name="connsiteY3" fmla="*/ 21431 h 95250"/>
                <a:gd name="connsiteX4" fmla="*/ 59531 w 76200"/>
                <a:gd name="connsiteY4" fmla="*/ 7144 h 95250"/>
                <a:gd name="connsiteX5" fmla="*/ 7191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914" y="13811"/>
                  </a:moveTo>
                  <a:cubicBezTo>
                    <a:pt x="71914" y="13811"/>
                    <a:pt x="65246" y="16669"/>
                    <a:pt x="60484" y="23336"/>
                  </a:cubicBezTo>
                  <a:cubicBezTo>
                    <a:pt x="55721" y="29051"/>
                    <a:pt x="30956" y="73819"/>
                    <a:pt x="7144" y="88106"/>
                  </a:cubicBezTo>
                  <a:cubicBezTo>
                    <a:pt x="7144" y="88106"/>
                    <a:pt x="38576" y="60484"/>
                    <a:pt x="54769" y="21431"/>
                  </a:cubicBezTo>
                  <a:lnTo>
                    <a:pt x="59531" y="7144"/>
                  </a:lnTo>
                  <a:lnTo>
                    <a:pt x="71914" y="138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87C954A-6C4F-4335-A553-4A66467879E5}"/>
                </a:ext>
              </a:extLst>
            </p:cNvPr>
            <p:cNvSpPr/>
            <p:nvPr/>
          </p:nvSpPr>
          <p:spPr>
            <a:xfrm>
              <a:off x="2903078" y="5245650"/>
              <a:ext cx="226131" cy="123344"/>
            </a:xfrm>
            <a:custGeom>
              <a:avLst/>
              <a:gdLst>
                <a:gd name="connsiteX0" fmla="*/ 10954 w 104775"/>
                <a:gd name="connsiteY0" fmla="*/ 48101 h 57150"/>
                <a:gd name="connsiteX1" fmla="*/ 97631 w 104775"/>
                <a:gd name="connsiteY1" fmla="*/ 7144 h 57150"/>
                <a:gd name="connsiteX2" fmla="*/ 7144 w 104775"/>
                <a:gd name="connsiteY2" fmla="*/ 55721 h 57150"/>
                <a:gd name="connsiteX3" fmla="*/ 10954 w 104775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57150">
                  <a:moveTo>
                    <a:pt x="10954" y="48101"/>
                  </a:moveTo>
                  <a:cubicBezTo>
                    <a:pt x="10954" y="48101"/>
                    <a:pt x="63341" y="47149"/>
                    <a:pt x="97631" y="7144"/>
                  </a:cubicBezTo>
                  <a:cubicBezTo>
                    <a:pt x="97631" y="7144"/>
                    <a:pt x="70961" y="50006"/>
                    <a:pt x="7144" y="55721"/>
                  </a:cubicBezTo>
                  <a:lnTo>
                    <a:pt x="10954" y="481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53E9DCD-C044-4D8A-A0AE-F2D6D39540CE}"/>
                </a:ext>
              </a:extLst>
            </p:cNvPr>
            <p:cNvSpPr/>
            <p:nvPr/>
          </p:nvSpPr>
          <p:spPr>
            <a:xfrm>
              <a:off x="3452874" y="3417384"/>
              <a:ext cx="143901" cy="205574"/>
            </a:xfrm>
            <a:custGeom>
              <a:avLst/>
              <a:gdLst>
                <a:gd name="connsiteX0" fmla="*/ 14340 w 66675"/>
                <a:gd name="connsiteY0" fmla="*/ 16049 h 95250"/>
                <a:gd name="connsiteX1" fmla="*/ 66728 w 66675"/>
                <a:gd name="connsiteY1" fmla="*/ 93201 h 95250"/>
                <a:gd name="connsiteX2" fmla="*/ 64823 w 66675"/>
                <a:gd name="connsiteY2" fmla="*/ 64626 h 95250"/>
                <a:gd name="connsiteX3" fmla="*/ 14340 w 66675"/>
                <a:gd name="connsiteY3" fmla="*/ 9381 h 95250"/>
                <a:gd name="connsiteX4" fmla="*/ 14340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14340" y="16049"/>
                  </a:moveTo>
                  <a:cubicBezTo>
                    <a:pt x="14340" y="16049"/>
                    <a:pt x="58155" y="57959"/>
                    <a:pt x="66728" y="93201"/>
                  </a:cubicBezTo>
                  <a:lnTo>
                    <a:pt x="64823" y="64626"/>
                  </a:lnTo>
                  <a:cubicBezTo>
                    <a:pt x="64823" y="64626"/>
                    <a:pt x="31485" y="17001"/>
                    <a:pt x="14340" y="9381"/>
                  </a:cubicBezTo>
                  <a:cubicBezTo>
                    <a:pt x="-1852" y="1761"/>
                    <a:pt x="14340" y="16049"/>
                    <a:pt x="14340" y="16049"/>
                  </a:cubicBezTo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3C14ACE-C0B1-499B-8CA7-95A2FF143129}"/>
                </a:ext>
              </a:extLst>
            </p:cNvPr>
            <p:cNvSpPr/>
            <p:nvPr/>
          </p:nvSpPr>
          <p:spPr>
            <a:xfrm>
              <a:off x="3090151" y="2215496"/>
              <a:ext cx="61672" cy="185016"/>
            </a:xfrm>
            <a:custGeom>
              <a:avLst/>
              <a:gdLst>
                <a:gd name="connsiteX0" fmla="*/ 26194 w 28575"/>
                <a:gd name="connsiteY0" fmla="*/ 82391 h 85725"/>
                <a:gd name="connsiteX1" fmla="*/ 23336 w 28575"/>
                <a:gd name="connsiteY1" fmla="*/ 30004 h 85725"/>
                <a:gd name="connsiteX2" fmla="*/ 7144 w 28575"/>
                <a:gd name="connsiteY2" fmla="*/ 7144 h 85725"/>
                <a:gd name="connsiteX3" fmla="*/ 26194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26194" y="82391"/>
                  </a:moveTo>
                  <a:cubicBezTo>
                    <a:pt x="26194" y="82391"/>
                    <a:pt x="33814" y="51911"/>
                    <a:pt x="23336" y="30004"/>
                  </a:cubicBezTo>
                  <a:lnTo>
                    <a:pt x="7144" y="7144"/>
                  </a:lnTo>
                  <a:cubicBezTo>
                    <a:pt x="8096" y="7144"/>
                    <a:pt x="32861" y="50959"/>
                    <a:pt x="26194" y="82391"/>
                  </a:cubicBezTo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3860E3D-9C9C-4DA1-B684-34938D7ECA6D}"/>
                </a:ext>
              </a:extLst>
            </p:cNvPr>
            <p:cNvSpPr/>
            <p:nvPr/>
          </p:nvSpPr>
          <p:spPr>
            <a:xfrm>
              <a:off x="101113" y="2593752"/>
              <a:ext cx="1809047" cy="1665145"/>
            </a:xfrm>
            <a:custGeom>
              <a:avLst/>
              <a:gdLst>
                <a:gd name="connsiteX0" fmla="*/ 639604 w 838200"/>
                <a:gd name="connsiteY0" fmla="*/ 135731 h 771525"/>
                <a:gd name="connsiteX1" fmla="*/ 421481 w 838200"/>
                <a:gd name="connsiteY1" fmla="*/ 7144 h 771525"/>
                <a:gd name="connsiteX2" fmla="*/ 203359 w 838200"/>
                <a:gd name="connsiteY2" fmla="*/ 135731 h 771525"/>
                <a:gd name="connsiteX3" fmla="*/ 7144 w 838200"/>
                <a:gd name="connsiteY3" fmla="*/ 283369 h 771525"/>
                <a:gd name="connsiteX4" fmla="*/ 80486 w 838200"/>
                <a:gd name="connsiteY4" fmla="*/ 536734 h 771525"/>
                <a:gd name="connsiteX5" fmla="*/ 173831 w 838200"/>
                <a:gd name="connsiteY5" fmla="*/ 753904 h 771525"/>
                <a:gd name="connsiteX6" fmla="*/ 421481 w 838200"/>
                <a:gd name="connsiteY6" fmla="*/ 767239 h 771525"/>
                <a:gd name="connsiteX7" fmla="*/ 669131 w 838200"/>
                <a:gd name="connsiteY7" fmla="*/ 753904 h 771525"/>
                <a:gd name="connsiteX8" fmla="*/ 762476 w 838200"/>
                <a:gd name="connsiteY8" fmla="*/ 536734 h 771525"/>
                <a:gd name="connsiteX9" fmla="*/ 835819 w 838200"/>
                <a:gd name="connsiteY9" fmla="*/ 283369 h 771525"/>
                <a:gd name="connsiteX10" fmla="*/ 639604 w 838200"/>
                <a:gd name="connsiteY10" fmla="*/ 135731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8200" h="771525">
                  <a:moveTo>
                    <a:pt x="639604" y="135731"/>
                  </a:moveTo>
                  <a:cubicBezTo>
                    <a:pt x="559594" y="83344"/>
                    <a:pt x="421481" y="7144"/>
                    <a:pt x="421481" y="7144"/>
                  </a:cubicBezTo>
                  <a:cubicBezTo>
                    <a:pt x="421481" y="7144"/>
                    <a:pt x="283369" y="84296"/>
                    <a:pt x="203359" y="135731"/>
                  </a:cubicBezTo>
                  <a:cubicBezTo>
                    <a:pt x="122396" y="188119"/>
                    <a:pt x="7144" y="283369"/>
                    <a:pt x="7144" y="283369"/>
                  </a:cubicBezTo>
                  <a:cubicBezTo>
                    <a:pt x="7144" y="283369"/>
                    <a:pt x="18574" y="361474"/>
                    <a:pt x="80486" y="536734"/>
                  </a:cubicBezTo>
                  <a:cubicBezTo>
                    <a:pt x="118586" y="646271"/>
                    <a:pt x="173831" y="753904"/>
                    <a:pt x="173831" y="753904"/>
                  </a:cubicBezTo>
                  <a:cubicBezTo>
                    <a:pt x="173831" y="753904"/>
                    <a:pt x="282416" y="767239"/>
                    <a:pt x="421481" y="767239"/>
                  </a:cubicBezTo>
                  <a:cubicBezTo>
                    <a:pt x="544354" y="767239"/>
                    <a:pt x="669131" y="753904"/>
                    <a:pt x="669131" y="753904"/>
                  </a:cubicBezTo>
                  <a:cubicBezTo>
                    <a:pt x="669131" y="753904"/>
                    <a:pt x="724376" y="646271"/>
                    <a:pt x="762476" y="536734"/>
                  </a:cubicBezTo>
                  <a:cubicBezTo>
                    <a:pt x="824389" y="360521"/>
                    <a:pt x="835819" y="283369"/>
                    <a:pt x="835819" y="283369"/>
                  </a:cubicBezTo>
                  <a:cubicBezTo>
                    <a:pt x="835819" y="283369"/>
                    <a:pt x="720566" y="188119"/>
                    <a:pt x="639604" y="135731"/>
                  </a:cubicBezTo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9240EC49-2DC5-4695-BE85-3F545CA6B961}"/>
                </a:ext>
              </a:extLst>
            </p:cNvPr>
            <p:cNvSpPr/>
            <p:nvPr/>
          </p:nvSpPr>
          <p:spPr>
            <a:xfrm>
              <a:off x="2697505" y="2157791"/>
              <a:ext cx="801737" cy="1603473"/>
            </a:xfrm>
            <a:custGeom>
              <a:avLst/>
              <a:gdLst>
                <a:gd name="connsiteX0" fmla="*/ 208121 w 371475"/>
                <a:gd name="connsiteY0" fmla="*/ 95793 h 742950"/>
                <a:gd name="connsiteX1" fmla="*/ 372904 w 371475"/>
                <a:gd name="connsiteY1" fmla="*/ 599666 h 742950"/>
                <a:gd name="connsiteX2" fmla="*/ 255746 w 371475"/>
                <a:gd name="connsiteY2" fmla="*/ 737778 h 742950"/>
                <a:gd name="connsiteX3" fmla="*/ 7144 w 371475"/>
                <a:gd name="connsiteY3" fmla="*/ 378686 h 742950"/>
                <a:gd name="connsiteX4" fmla="*/ 20479 w 371475"/>
                <a:gd name="connsiteY4" fmla="*/ 7211 h 742950"/>
                <a:gd name="connsiteX5" fmla="*/ 208121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208121" y="95793"/>
                  </a:moveTo>
                  <a:cubicBezTo>
                    <a:pt x="208121" y="95793"/>
                    <a:pt x="370999" y="348206"/>
                    <a:pt x="372904" y="599666"/>
                  </a:cubicBezTo>
                  <a:cubicBezTo>
                    <a:pt x="372904" y="599666"/>
                    <a:pt x="339566" y="712061"/>
                    <a:pt x="255746" y="737778"/>
                  </a:cubicBezTo>
                  <a:cubicBezTo>
                    <a:pt x="255746" y="737778"/>
                    <a:pt x="128111" y="452981"/>
                    <a:pt x="7144" y="378686"/>
                  </a:cubicBezTo>
                  <a:cubicBezTo>
                    <a:pt x="7144" y="378686"/>
                    <a:pt x="75724" y="175803"/>
                    <a:pt x="20479" y="7211"/>
                  </a:cubicBezTo>
                  <a:cubicBezTo>
                    <a:pt x="20479" y="7211"/>
                    <a:pt x="98584" y="1496"/>
                    <a:pt x="208121" y="95793"/>
                  </a:cubicBezTo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A1AF7CD-55FD-4CB3-A6F3-DC14E91653A3}"/>
                </a:ext>
              </a:extLst>
            </p:cNvPr>
            <p:cNvSpPr/>
            <p:nvPr/>
          </p:nvSpPr>
          <p:spPr>
            <a:xfrm>
              <a:off x="179231" y="1162878"/>
              <a:ext cx="1685703" cy="575606"/>
            </a:xfrm>
            <a:custGeom>
              <a:avLst/>
              <a:gdLst>
                <a:gd name="connsiteX0" fmla="*/ 101441 w 781050"/>
                <a:gd name="connsiteY0" fmla="*/ 45282 h 266700"/>
                <a:gd name="connsiteX1" fmla="*/ 630079 w 781050"/>
                <a:gd name="connsiteY1" fmla="*/ 35757 h 266700"/>
                <a:gd name="connsiteX2" fmla="*/ 775811 w 781050"/>
                <a:gd name="connsiteY2" fmla="*/ 148152 h 266700"/>
                <a:gd name="connsiteX3" fmla="*/ 398621 w 781050"/>
                <a:gd name="connsiteY3" fmla="*/ 265310 h 266700"/>
                <a:gd name="connsiteX4" fmla="*/ 7144 w 781050"/>
                <a:gd name="connsiteY4" fmla="*/ 161487 h 266700"/>
                <a:gd name="connsiteX5" fmla="*/ 101441 w 781050"/>
                <a:gd name="connsiteY5" fmla="*/ 45282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1050" h="266700">
                  <a:moveTo>
                    <a:pt x="101441" y="45282"/>
                  </a:moveTo>
                  <a:cubicBezTo>
                    <a:pt x="101441" y="45282"/>
                    <a:pt x="358616" y="-33775"/>
                    <a:pt x="630079" y="35757"/>
                  </a:cubicBezTo>
                  <a:cubicBezTo>
                    <a:pt x="630079" y="35757"/>
                    <a:pt x="729139" y="71000"/>
                    <a:pt x="775811" y="148152"/>
                  </a:cubicBezTo>
                  <a:cubicBezTo>
                    <a:pt x="775811" y="148152"/>
                    <a:pt x="531971" y="178632"/>
                    <a:pt x="398621" y="265310"/>
                  </a:cubicBezTo>
                  <a:cubicBezTo>
                    <a:pt x="398621" y="265310"/>
                    <a:pt x="220504" y="158630"/>
                    <a:pt x="7144" y="161487"/>
                  </a:cubicBezTo>
                  <a:cubicBezTo>
                    <a:pt x="7144" y="162440"/>
                    <a:pt x="16669" y="103385"/>
                    <a:pt x="101441" y="45282"/>
                  </a:cubicBezTo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8CC9544-E800-4A39-AEB8-BC7817124672}"/>
                </a:ext>
              </a:extLst>
            </p:cNvPr>
            <p:cNvSpPr/>
            <p:nvPr/>
          </p:nvSpPr>
          <p:spPr>
            <a:xfrm>
              <a:off x="-11951" y="5161789"/>
              <a:ext cx="496458" cy="885834"/>
            </a:xfrm>
            <a:custGeom>
              <a:avLst/>
              <a:gdLst>
                <a:gd name="connsiteX0" fmla="*/ 0 w 496458"/>
                <a:gd name="connsiteY0" fmla="*/ 0 h 885834"/>
                <a:gd name="connsiteX1" fmla="*/ 22997 w 496458"/>
                <a:gd name="connsiteY1" fmla="*/ 50606 h 885834"/>
                <a:gd name="connsiteX2" fmla="*/ 496458 w 496458"/>
                <a:gd name="connsiteY2" fmla="*/ 656385 h 885834"/>
                <a:gd name="connsiteX3" fmla="*/ 7024 w 496458"/>
                <a:gd name="connsiteY3" fmla="*/ 884997 h 885834"/>
                <a:gd name="connsiteX4" fmla="*/ 0 w 496458"/>
                <a:gd name="connsiteY4" fmla="*/ 885834 h 885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458" h="885834">
                  <a:moveTo>
                    <a:pt x="0" y="0"/>
                  </a:moveTo>
                  <a:lnTo>
                    <a:pt x="22997" y="50606"/>
                  </a:lnTo>
                  <a:cubicBezTo>
                    <a:pt x="158538" y="318465"/>
                    <a:pt x="496458" y="656385"/>
                    <a:pt x="496458" y="656385"/>
                  </a:cubicBezTo>
                  <a:cubicBezTo>
                    <a:pt x="338167" y="832664"/>
                    <a:pt x="71274" y="876734"/>
                    <a:pt x="7024" y="884997"/>
                  </a:cubicBezTo>
                  <a:lnTo>
                    <a:pt x="0" y="885834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B3F6E1-EC04-443B-8A09-FA78ACDE0F65}"/>
                </a:ext>
              </a:extLst>
            </p:cNvPr>
            <p:cNvSpPr/>
            <p:nvPr/>
          </p:nvSpPr>
          <p:spPr>
            <a:xfrm>
              <a:off x="1556573" y="4768719"/>
              <a:ext cx="1459572" cy="1253998"/>
            </a:xfrm>
            <a:custGeom>
              <a:avLst/>
              <a:gdLst>
                <a:gd name="connsiteX0" fmla="*/ 651034 w 676275"/>
                <a:gd name="connsiteY0" fmla="*/ 7144 h 581025"/>
                <a:gd name="connsiteX1" fmla="*/ 637699 w 676275"/>
                <a:gd name="connsiteY1" fmla="*/ 274796 h 581025"/>
                <a:gd name="connsiteX2" fmla="*/ 240506 w 676275"/>
                <a:gd name="connsiteY2" fmla="*/ 582454 h 581025"/>
                <a:gd name="connsiteX3" fmla="*/ 7144 w 676275"/>
                <a:gd name="connsiteY3" fmla="*/ 475774 h 581025"/>
                <a:gd name="connsiteX4" fmla="*/ 251936 w 676275"/>
                <a:gd name="connsiteY4" fmla="*/ 116681 h 581025"/>
                <a:gd name="connsiteX5" fmla="*/ 651034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651034" y="7144"/>
                  </a:moveTo>
                  <a:cubicBezTo>
                    <a:pt x="651034" y="7144"/>
                    <a:pt x="699611" y="113824"/>
                    <a:pt x="637699" y="274796"/>
                  </a:cubicBezTo>
                  <a:cubicBezTo>
                    <a:pt x="637699" y="274796"/>
                    <a:pt x="528161" y="465296"/>
                    <a:pt x="240506" y="582454"/>
                  </a:cubicBezTo>
                  <a:cubicBezTo>
                    <a:pt x="240506" y="582454"/>
                    <a:pt x="90964" y="569119"/>
                    <a:pt x="7144" y="475774"/>
                  </a:cubicBezTo>
                  <a:cubicBezTo>
                    <a:pt x="7144" y="475774"/>
                    <a:pt x="244316" y="238601"/>
                    <a:pt x="251936" y="116681"/>
                  </a:cubicBezTo>
                  <a:cubicBezTo>
                    <a:pt x="251936" y="116681"/>
                    <a:pt x="429101" y="131921"/>
                    <a:pt x="651034" y="7144"/>
                  </a:cubicBezTo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타원 2">
            <a:extLst>
              <a:ext uri="{FF2B5EF4-FFF2-40B4-BE49-F238E27FC236}">
                <a16:creationId xmlns:a16="http://schemas.microsoft.com/office/drawing/2014/main" id="{44542641-1449-4304-B590-39708E5D8E92}"/>
              </a:ext>
            </a:extLst>
          </p:cNvPr>
          <p:cNvSpPr/>
          <p:nvPr/>
        </p:nvSpPr>
        <p:spPr>
          <a:xfrm>
            <a:off x="3621582" y="5044931"/>
            <a:ext cx="720000" cy="720000"/>
          </a:xfrm>
          <a:prstGeom prst="ellipse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3</a:t>
            </a:r>
            <a:endParaRPr lang="ko-KR" altLang="en-US" sz="3200" b="1" dirty="0"/>
          </a:p>
        </p:txBody>
      </p:sp>
      <p:sp>
        <p:nvSpPr>
          <p:cNvPr id="42" name="타원 29">
            <a:extLst>
              <a:ext uri="{FF2B5EF4-FFF2-40B4-BE49-F238E27FC236}">
                <a16:creationId xmlns:a16="http://schemas.microsoft.com/office/drawing/2014/main" id="{D5CC613A-D651-4B4F-B49F-3E8645819CF8}"/>
              </a:ext>
            </a:extLst>
          </p:cNvPr>
          <p:cNvSpPr/>
          <p:nvPr/>
        </p:nvSpPr>
        <p:spPr>
          <a:xfrm>
            <a:off x="4200480" y="3076116"/>
            <a:ext cx="720000" cy="720000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2</a:t>
            </a:r>
            <a:endParaRPr lang="ko-KR" altLang="en-US" sz="3200" b="1" dirty="0"/>
          </a:p>
        </p:txBody>
      </p:sp>
      <p:sp>
        <p:nvSpPr>
          <p:cNvPr id="43" name="타원 30">
            <a:extLst>
              <a:ext uri="{FF2B5EF4-FFF2-40B4-BE49-F238E27FC236}">
                <a16:creationId xmlns:a16="http://schemas.microsoft.com/office/drawing/2014/main" id="{3BA61F25-717C-4F56-8E43-A75467103678}"/>
              </a:ext>
            </a:extLst>
          </p:cNvPr>
          <p:cNvSpPr/>
          <p:nvPr/>
        </p:nvSpPr>
        <p:spPr>
          <a:xfrm>
            <a:off x="3621582" y="1107302"/>
            <a:ext cx="720000" cy="7200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704647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AC5FC8B-C1B5-4A76-BE66-CCFB80279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31954"/>
              </p:ext>
            </p:extLst>
          </p:nvPr>
        </p:nvGraphicFramePr>
        <p:xfrm>
          <a:off x="1117061" y="2238693"/>
          <a:ext cx="9957877" cy="3873950"/>
        </p:xfrm>
        <a:graphic>
          <a:graphicData uri="http://schemas.openxmlformats.org/drawingml/2006/table">
            <a:tbl>
              <a:tblPr firstRow="1" lastCol="1" bandRow="1" bandCol="1">
                <a:tableStyleId>{5C22544A-7EE6-4342-B048-85BDC9FD1C3A}</a:tableStyleId>
              </a:tblPr>
              <a:tblGrid>
                <a:gridCol w="3320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86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186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40817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 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 Tame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3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9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2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9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9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9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9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2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9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9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08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b="1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400" b="0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1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51FC9FE-479B-4092-B428-CE5DB1670E49}"/>
              </a:ext>
            </a:extLst>
          </p:cNvPr>
          <p:cNvSpPr/>
          <p:nvPr/>
        </p:nvSpPr>
        <p:spPr>
          <a:xfrm>
            <a:off x="742949" y="1400461"/>
            <a:ext cx="10706100" cy="838200"/>
          </a:xfrm>
          <a:prstGeom prst="roundRect">
            <a:avLst>
              <a:gd name="adj" fmla="val 50000"/>
            </a:avLst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hord 4">
            <a:extLst>
              <a:ext uri="{FF2B5EF4-FFF2-40B4-BE49-F238E27FC236}">
                <a16:creationId xmlns:a16="http://schemas.microsoft.com/office/drawing/2014/main" id="{E7D0B685-CBCC-4945-88FA-A92EDAB39658}"/>
              </a:ext>
            </a:extLst>
          </p:cNvPr>
          <p:cNvSpPr/>
          <p:nvPr/>
        </p:nvSpPr>
        <p:spPr>
          <a:xfrm>
            <a:off x="5015802" y="502418"/>
            <a:ext cx="2160394" cy="1800225"/>
          </a:xfrm>
          <a:prstGeom prst="chord">
            <a:avLst>
              <a:gd name="adj1" fmla="val 21529808"/>
              <a:gd name="adj2" fmla="val 108477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75F3E2-EEF0-4615-A4A1-B55B0570AF49}"/>
              </a:ext>
            </a:extLst>
          </p:cNvPr>
          <p:cNvSpPr txBox="1"/>
          <p:nvPr/>
        </p:nvSpPr>
        <p:spPr>
          <a:xfrm>
            <a:off x="5052048" y="1519360"/>
            <a:ext cx="208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SOCCER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90CF1C-18A9-4606-B1E5-9118EA1E33BA}"/>
              </a:ext>
            </a:extLst>
          </p:cNvPr>
          <p:cNvSpPr/>
          <p:nvPr/>
        </p:nvSpPr>
        <p:spPr>
          <a:xfrm>
            <a:off x="874204" y="1453801"/>
            <a:ext cx="2160393" cy="7315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DD0715A-E64E-4623-9135-83221412360F}"/>
              </a:ext>
            </a:extLst>
          </p:cNvPr>
          <p:cNvSpPr/>
          <p:nvPr/>
        </p:nvSpPr>
        <p:spPr>
          <a:xfrm>
            <a:off x="9157401" y="1453801"/>
            <a:ext cx="2160393" cy="7315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DCA619-84FE-45EC-8659-BC42B12DCC8E}"/>
              </a:ext>
            </a:extLst>
          </p:cNvPr>
          <p:cNvSpPr txBox="1"/>
          <p:nvPr/>
        </p:nvSpPr>
        <p:spPr>
          <a:xfrm>
            <a:off x="1153305" y="1588729"/>
            <a:ext cx="1602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A Team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829F8A-59B9-422D-A538-81203A22521B}"/>
              </a:ext>
            </a:extLst>
          </p:cNvPr>
          <p:cNvSpPr txBox="1"/>
          <p:nvPr/>
        </p:nvSpPr>
        <p:spPr>
          <a:xfrm>
            <a:off x="9436502" y="1588729"/>
            <a:ext cx="1602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B Team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94CF25-6F6A-4BAA-A211-FAB796F57ED1}"/>
              </a:ext>
            </a:extLst>
          </p:cNvPr>
          <p:cNvSpPr txBox="1"/>
          <p:nvPr/>
        </p:nvSpPr>
        <p:spPr>
          <a:xfrm>
            <a:off x="3266449" y="1468153"/>
            <a:ext cx="16021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3"/>
                </a:solidFill>
                <a:cs typeface="Arial" pitchFamily="34" charset="0"/>
              </a:rPr>
              <a:t>0</a:t>
            </a:r>
            <a:endParaRPr lang="ko-KR" altLang="en-US" sz="4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8B512C-CCD5-437D-BBDD-32B66E123CE8}"/>
              </a:ext>
            </a:extLst>
          </p:cNvPr>
          <p:cNvSpPr txBox="1"/>
          <p:nvPr/>
        </p:nvSpPr>
        <p:spPr>
          <a:xfrm>
            <a:off x="7323360" y="1468153"/>
            <a:ext cx="16021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3"/>
                </a:solidFill>
                <a:cs typeface="Arial" pitchFamily="34" charset="0"/>
              </a:rPr>
              <a:t>0</a:t>
            </a:r>
            <a:endParaRPr lang="ko-KR" altLang="en-US" sz="4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6FED9C-4EE2-42FE-8DBE-9BA864164689}"/>
              </a:ext>
            </a:extLst>
          </p:cNvPr>
          <p:cNvSpPr txBox="1"/>
          <p:nvPr/>
        </p:nvSpPr>
        <p:spPr>
          <a:xfrm>
            <a:off x="0" y="221642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AWESOME </a:t>
            </a:r>
            <a:r>
              <a:rPr lang="en-GB" altLang="ko-KR" sz="4800" b="1" dirty="0">
                <a:solidFill>
                  <a:schemeClr val="bg1"/>
                </a:solidFill>
                <a:cs typeface="Arial" pitchFamily="34" charset="0"/>
              </a:rPr>
              <a:t>S</a:t>
            </a:r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LIDE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9862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7E5AF-D561-4BA9-94BC-EA45CA70FD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2B5C72D-4EC3-4C91-AFF8-032AAA1E36EF}"/>
              </a:ext>
            </a:extLst>
          </p:cNvPr>
          <p:cNvSpPr/>
          <p:nvPr/>
        </p:nvSpPr>
        <p:spPr>
          <a:xfrm>
            <a:off x="3129506" y="1771359"/>
            <a:ext cx="8124648" cy="720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03B8502-8FB7-42AF-BE09-23CB3DBBA131}"/>
              </a:ext>
            </a:extLst>
          </p:cNvPr>
          <p:cNvSpPr/>
          <p:nvPr/>
        </p:nvSpPr>
        <p:spPr>
          <a:xfrm>
            <a:off x="969506" y="1771359"/>
            <a:ext cx="4320000" cy="432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1D17E7E-B443-4EB9-AEB6-54AA53309F1E}"/>
              </a:ext>
            </a:extLst>
          </p:cNvPr>
          <p:cNvSpPr txBox="1"/>
          <p:nvPr/>
        </p:nvSpPr>
        <p:spPr>
          <a:xfrm>
            <a:off x="2197556" y="1945964"/>
            <a:ext cx="1863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Simple PowerPoint Presentation 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5E2769A-17BC-42B0-80DC-CC9DC1D48D95}"/>
              </a:ext>
            </a:extLst>
          </p:cNvPr>
          <p:cNvSpPr/>
          <p:nvPr/>
        </p:nvSpPr>
        <p:spPr>
          <a:xfrm>
            <a:off x="3129506" y="2673055"/>
            <a:ext cx="8124648" cy="720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A128238-879B-4CD3-85AB-6151A84C34D5}"/>
              </a:ext>
            </a:extLst>
          </p:cNvPr>
          <p:cNvSpPr/>
          <p:nvPr/>
        </p:nvSpPr>
        <p:spPr>
          <a:xfrm>
            <a:off x="1329506" y="2498143"/>
            <a:ext cx="3600000" cy="360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CC15991-92B6-4505-99D5-C6CFDB5FF374}"/>
              </a:ext>
            </a:extLst>
          </p:cNvPr>
          <p:cNvSpPr txBox="1"/>
          <p:nvPr/>
        </p:nvSpPr>
        <p:spPr>
          <a:xfrm>
            <a:off x="2197556" y="2688458"/>
            <a:ext cx="1863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Simple PowerPoint Presentation 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BBF1B47-B5AF-49A7-B10E-63B0FC7DA253}"/>
              </a:ext>
            </a:extLst>
          </p:cNvPr>
          <p:cNvSpPr/>
          <p:nvPr/>
        </p:nvSpPr>
        <p:spPr>
          <a:xfrm>
            <a:off x="3129506" y="3574751"/>
            <a:ext cx="8124648" cy="720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F5FD18E-4520-4EFB-A309-E2951551A7D9}"/>
              </a:ext>
            </a:extLst>
          </p:cNvPr>
          <p:cNvSpPr/>
          <p:nvPr/>
        </p:nvSpPr>
        <p:spPr>
          <a:xfrm>
            <a:off x="1689506" y="3218143"/>
            <a:ext cx="2880000" cy="28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E33C3BF-0FF6-4E0C-93B6-F12C6FBC713A}"/>
              </a:ext>
            </a:extLst>
          </p:cNvPr>
          <p:cNvSpPr txBox="1"/>
          <p:nvPr/>
        </p:nvSpPr>
        <p:spPr>
          <a:xfrm>
            <a:off x="2197556" y="3430950"/>
            <a:ext cx="1863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Simple PowerPoint Presentation 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4E078BB-FBA0-4D2F-BFDB-9C048DEAD865}"/>
              </a:ext>
            </a:extLst>
          </p:cNvPr>
          <p:cNvSpPr/>
          <p:nvPr/>
        </p:nvSpPr>
        <p:spPr>
          <a:xfrm>
            <a:off x="3129506" y="4476447"/>
            <a:ext cx="8124648" cy="72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C4D9653-A33C-4B28-9151-3171AE21AE12}"/>
              </a:ext>
            </a:extLst>
          </p:cNvPr>
          <p:cNvSpPr/>
          <p:nvPr/>
        </p:nvSpPr>
        <p:spPr>
          <a:xfrm>
            <a:off x="2049506" y="3938143"/>
            <a:ext cx="2160000" cy="21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0CB024B-CE7B-4CA9-B72B-AEA71ACCE17F}"/>
              </a:ext>
            </a:extLst>
          </p:cNvPr>
          <p:cNvSpPr txBox="1"/>
          <p:nvPr/>
        </p:nvSpPr>
        <p:spPr>
          <a:xfrm>
            <a:off x="2197556" y="4173444"/>
            <a:ext cx="1863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Simple PowerPoint Presentation 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2869EB2-4220-43D9-931E-5FDC9ED41A90}"/>
              </a:ext>
            </a:extLst>
          </p:cNvPr>
          <p:cNvSpPr/>
          <p:nvPr/>
        </p:nvSpPr>
        <p:spPr>
          <a:xfrm>
            <a:off x="3129506" y="5368204"/>
            <a:ext cx="8124648" cy="72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E1F0662-7D75-4108-98E9-1B4D050206DA}"/>
              </a:ext>
            </a:extLst>
          </p:cNvPr>
          <p:cNvSpPr/>
          <p:nvPr/>
        </p:nvSpPr>
        <p:spPr>
          <a:xfrm>
            <a:off x="2409506" y="4677193"/>
            <a:ext cx="1440000" cy="14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4F86C78-2D68-41B7-9486-6B6E5D6F198B}"/>
              </a:ext>
            </a:extLst>
          </p:cNvPr>
          <p:cNvGrpSpPr/>
          <p:nvPr/>
        </p:nvGrpSpPr>
        <p:grpSpPr>
          <a:xfrm>
            <a:off x="5136252" y="1805447"/>
            <a:ext cx="4691060" cy="664784"/>
            <a:chOff x="6210996" y="1433695"/>
            <a:chExt cx="1712589" cy="472943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5479531-DFC0-4D44-A547-F30900A690FE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21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30D5CDF-14FE-4B2E-A440-A3461722C26B}"/>
                </a:ext>
              </a:extLst>
            </p:cNvPr>
            <p:cNvSpPr txBox="1"/>
            <p:nvPr/>
          </p:nvSpPr>
          <p:spPr>
            <a:xfrm>
              <a:off x="6210996" y="1578199"/>
              <a:ext cx="1712587" cy="328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64766EE-D4F7-4057-A203-4AB701858545}"/>
              </a:ext>
            </a:extLst>
          </p:cNvPr>
          <p:cNvGrpSpPr/>
          <p:nvPr/>
        </p:nvGrpSpPr>
        <p:grpSpPr>
          <a:xfrm>
            <a:off x="5136252" y="2705523"/>
            <a:ext cx="4691060" cy="664784"/>
            <a:chOff x="6210996" y="1433695"/>
            <a:chExt cx="1712589" cy="47294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EA8B64D-ACF5-4053-A234-3969B67EB009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21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C555D7B-0266-49D7-A87C-BD43CE91CBE6}"/>
                </a:ext>
              </a:extLst>
            </p:cNvPr>
            <p:cNvSpPr txBox="1"/>
            <p:nvPr/>
          </p:nvSpPr>
          <p:spPr>
            <a:xfrm>
              <a:off x="6210996" y="1578199"/>
              <a:ext cx="1712587" cy="328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E72F52C-EF69-4104-B9DF-086DF2B6B55B}"/>
              </a:ext>
            </a:extLst>
          </p:cNvPr>
          <p:cNvGrpSpPr/>
          <p:nvPr/>
        </p:nvGrpSpPr>
        <p:grpSpPr>
          <a:xfrm>
            <a:off x="5136252" y="3605599"/>
            <a:ext cx="4691060" cy="664784"/>
            <a:chOff x="6210996" y="1433695"/>
            <a:chExt cx="1712589" cy="472943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5700C66-8395-4056-91A2-A2B637B5D6A8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21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D7D3DCC-21D1-4C09-9966-586E34E73EB5}"/>
                </a:ext>
              </a:extLst>
            </p:cNvPr>
            <p:cNvSpPr txBox="1"/>
            <p:nvPr/>
          </p:nvSpPr>
          <p:spPr>
            <a:xfrm>
              <a:off x="6210996" y="1578199"/>
              <a:ext cx="1712587" cy="328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5712874-8A81-4312-A8DB-D670A35A625B}"/>
              </a:ext>
            </a:extLst>
          </p:cNvPr>
          <p:cNvGrpSpPr/>
          <p:nvPr/>
        </p:nvGrpSpPr>
        <p:grpSpPr>
          <a:xfrm>
            <a:off x="5136252" y="4505675"/>
            <a:ext cx="4691060" cy="664784"/>
            <a:chOff x="6210996" y="1433695"/>
            <a:chExt cx="1712589" cy="472943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2CB9454-3A6A-41C4-B07E-13D51FE7D7D6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21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216240A-AA47-48C6-98DF-82B4E58578BA}"/>
                </a:ext>
              </a:extLst>
            </p:cNvPr>
            <p:cNvSpPr txBox="1"/>
            <p:nvPr/>
          </p:nvSpPr>
          <p:spPr>
            <a:xfrm>
              <a:off x="6210996" y="1578199"/>
              <a:ext cx="1712587" cy="328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086822E-670E-42B4-B149-75E0F7AFD51E}"/>
              </a:ext>
            </a:extLst>
          </p:cNvPr>
          <p:cNvGrpSpPr/>
          <p:nvPr/>
        </p:nvGrpSpPr>
        <p:grpSpPr>
          <a:xfrm>
            <a:off x="5136252" y="5405751"/>
            <a:ext cx="4691060" cy="664784"/>
            <a:chOff x="6210996" y="1433695"/>
            <a:chExt cx="1712589" cy="472943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EB51DC4-B444-45FF-B793-78B200033A41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21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013AD76-ADB8-42DA-9391-49217CC75B64}"/>
                </a:ext>
              </a:extLst>
            </p:cNvPr>
            <p:cNvSpPr txBox="1"/>
            <p:nvPr/>
          </p:nvSpPr>
          <p:spPr>
            <a:xfrm>
              <a:off x="6210996" y="1578199"/>
              <a:ext cx="1712587" cy="328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68" name="Parallelogram 15">
            <a:extLst>
              <a:ext uri="{FF2B5EF4-FFF2-40B4-BE49-F238E27FC236}">
                <a16:creationId xmlns:a16="http://schemas.microsoft.com/office/drawing/2014/main" id="{3E3A9ED8-E850-4608-A980-783D5E501698}"/>
              </a:ext>
            </a:extLst>
          </p:cNvPr>
          <p:cNvSpPr/>
          <p:nvPr/>
        </p:nvSpPr>
        <p:spPr>
          <a:xfrm flipH="1">
            <a:off x="10652815" y="3737696"/>
            <a:ext cx="400895" cy="400895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69" name="Rectangle 30">
            <a:extLst>
              <a:ext uri="{FF2B5EF4-FFF2-40B4-BE49-F238E27FC236}">
                <a16:creationId xmlns:a16="http://schemas.microsoft.com/office/drawing/2014/main" id="{322A33BD-0D15-436A-81E7-F131409C974B}"/>
              </a:ext>
            </a:extLst>
          </p:cNvPr>
          <p:cNvSpPr/>
          <p:nvPr/>
        </p:nvSpPr>
        <p:spPr>
          <a:xfrm>
            <a:off x="10689496" y="4708796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70" name="Rounded Rectangle 10">
            <a:extLst>
              <a:ext uri="{FF2B5EF4-FFF2-40B4-BE49-F238E27FC236}">
                <a16:creationId xmlns:a16="http://schemas.microsoft.com/office/drawing/2014/main" id="{585A364E-7214-4659-B233-90CC29285D53}"/>
              </a:ext>
            </a:extLst>
          </p:cNvPr>
          <p:cNvSpPr/>
          <p:nvPr/>
        </p:nvSpPr>
        <p:spPr>
          <a:xfrm>
            <a:off x="10735414" y="5592057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F57EC6C1-BB53-4C3D-90C9-FD15F76F5285}"/>
              </a:ext>
            </a:extLst>
          </p:cNvPr>
          <p:cNvSpPr/>
          <p:nvPr/>
        </p:nvSpPr>
        <p:spPr>
          <a:xfrm>
            <a:off x="10689496" y="1966789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72" name="Rectangle 16">
            <a:extLst>
              <a:ext uri="{FF2B5EF4-FFF2-40B4-BE49-F238E27FC236}">
                <a16:creationId xmlns:a16="http://schemas.microsoft.com/office/drawing/2014/main" id="{9B12128B-148A-4314-999F-8EBB9AE15B14}"/>
              </a:ext>
            </a:extLst>
          </p:cNvPr>
          <p:cNvSpPr/>
          <p:nvPr/>
        </p:nvSpPr>
        <p:spPr>
          <a:xfrm rot="2700000">
            <a:off x="10729534" y="2794682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880C4A9-1C58-476E-A514-BCB11CBC32F4}"/>
              </a:ext>
            </a:extLst>
          </p:cNvPr>
          <p:cNvGrpSpPr/>
          <p:nvPr/>
        </p:nvGrpSpPr>
        <p:grpSpPr>
          <a:xfrm>
            <a:off x="2487826" y="4774578"/>
            <a:ext cx="1283360" cy="1258113"/>
            <a:chOff x="6846896" y="2302630"/>
            <a:chExt cx="2407391" cy="236003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D00152F-2088-4404-87F8-7066011D2FE3}"/>
                </a:ext>
              </a:extLst>
            </p:cNvPr>
            <p:cNvSpPr/>
            <p:nvPr/>
          </p:nvSpPr>
          <p:spPr>
            <a:xfrm>
              <a:off x="6858578" y="2310064"/>
              <a:ext cx="2376797" cy="235259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5CE1A904-AA49-409E-87B5-AA727066D43C}"/>
                </a:ext>
              </a:extLst>
            </p:cNvPr>
            <p:cNvSpPr/>
            <p:nvPr/>
          </p:nvSpPr>
          <p:spPr>
            <a:xfrm>
              <a:off x="7163010" y="3086576"/>
              <a:ext cx="533400" cy="219075"/>
            </a:xfrm>
            <a:custGeom>
              <a:avLst/>
              <a:gdLst>
                <a:gd name="connsiteX0" fmla="*/ 82508 w 533400"/>
                <a:gd name="connsiteY0" fmla="*/ 8096 h 219075"/>
                <a:gd name="connsiteX1" fmla="*/ 132990 w 533400"/>
                <a:gd name="connsiteY1" fmla="*/ 54769 h 219075"/>
                <a:gd name="connsiteX2" fmla="*/ 449220 w 533400"/>
                <a:gd name="connsiteY2" fmla="*/ 139541 h 219075"/>
                <a:gd name="connsiteX3" fmla="*/ 516848 w 533400"/>
                <a:gd name="connsiteY3" fmla="*/ 149066 h 219075"/>
                <a:gd name="connsiteX4" fmla="*/ 516848 w 533400"/>
                <a:gd name="connsiteY4" fmla="*/ 216694 h 219075"/>
                <a:gd name="connsiteX5" fmla="*/ 441600 w 533400"/>
                <a:gd name="connsiteY5" fmla="*/ 147161 h 219075"/>
                <a:gd name="connsiteX6" fmla="*/ 129180 w 533400"/>
                <a:gd name="connsiteY6" fmla="*/ 64294 h 219075"/>
                <a:gd name="connsiteX7" fmla="*/ 58695 w 533400"/>
                <a:gd name="connsiteY7" fmla="*/ 85249 h 219075"/>
                <a:gd name="connsiteX8" fmla="*/ 23453 w 533400"/>
                <a:gd name="connsiteY8" fmla="*/ 50006 h 219075"/>
                <a:gd name="connsiteX9" fmla="*/ 56790 w 533400"/>
                <a:gd name="connsiteY9" fmla="*/ 33814 h 219075"/>
                <a:gd name="connsiteX10" fmla="*/ 78698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82508" y="8096"/>
                  </a:moveTo>
                  <a:cubicBezTo>
                    <a:pt x="82508" y="8096"/>
                    <a:pt x="93938" y="52864"/>
                    <a:pt x="132990" y="54769"/>
                  </a:cubicBezTo>
                  <a:cubicBezTo>
                    <a:pt x="172043" y="56674"/>
                    <a:pt x="347303" y="93821"/>
                    <a:pt x="449220" y="139541"/>
                  </a:cubicBezTo>
                  <a:cubicBezTo>
                    <a:pt x="449220" y="139541"/>
                    <a:pt x="488273" y="156686"/>
                    <a:pt x="516848" y="149066"/>
                  </a:cubicBezTo>
                  <a:cubicBezTo>
                    <a:pt x="545423" y="141446"/>
                    <a:pt x="516848" y="216694"/>
                    <a:pt x="516848" y="216694"/>
                  </a:cubicBezTo>
                  <a:cubicBezTo>
                    <a:pt x="516848" y="216694"/>
                    <a:pt x="527325" y="178594"/>
                    <a:pt x="441600" y="147161"/>
                  </a:cubicBezTo>
                  <a:cubicBezTo>
                    <a:pt x="367305" y="118586"/>
                    <a:pt x="278723" y="75724"/>
                    <a:pt x="129180" y="64294"/>
                  </a:cubicBezTo>
                  <a:cubicBezTo>
                    <a:pt x="109178" y="62389"/>
                    <a:pt x="82508" y="70009"/>
                    <a:pt x="58695" y="85249"/>
                  </a:cubicBezTo>
                  <a:cubicBezTo>
                    <a:pt x="-30840" y="141446"/>
                    <a:pt x="23453" y="50006"/>
                    <a:pt x="23453" y="50006"/>
                  </a:cubicBezTo>
                  <a:lnTo>
                    <a:pt x="56790" y="33814"/>
                  </a:lnTo>
                  <a:lnTo>
                    <a:pt x="78698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BE8AB60-72E8-4AF2-8DBA-F5DF7843BAA9}"/>
                </a:ext>
              </a:extLst>
            </p:cNvPr>
            <p:cNvSpPr/>
            <p:nvPr/>
          </p:nvSpPr>
          <p:spPr>
            <a:xfrm>
              <a:off x="8437254" y="3084671"/>
              <a:ext cx="533400" cy="219075"/>
            </a:xfrm>
            <a:custGeom>
              <a:avLst/>
              <a:gdLst>
                <a:gd name="connsiteX0" fmla="*/ 454184 w 533400"/>
                <a:gd name="connsiteY0" fmla="*/ 7144 h 219075"/>
                <a:gd name="connsiteX1" fmla="*/ 403701 w 533400"/>
                <a:gd name="connsiteY1" fmla="*/ 53816 h 219075"/>
                <a:gd name="connsiteX2" fmla="*/ 87471 w 533400"/>
                <a:gd name="connsiteY2" fmla="*/ 138589 h 219075"/>
                <a:gd name="connsiteX3" fmla="*/ 19844 w 533400"/>
                <a:gd name="connsiteY3" fmla="*/ 148114 h 219075"/>
                <a:gd name="connsiteX4" fmla="*/ 19844 w 533400"/>
                <a:gd name="connsiteY4" fmla="*/ 215741 h 219075"/>
                <a:gd name="connsiteX5" fmla="*/ 95091 w 533400"/>
                <a:gd name="connsiteY5" fmla="*/ 146209 h 219075"/>
                <a:gd name="connsiteX6" fmla="*/ 406559 w 533400"/>
                <a:gd name="connsiteY6" fmla="*/ 64294 h 219075"/>
                <a:gd name="connsiteX7" fmla="*/ 477044 w 533400"/>
                <a:gd name="connsiteY7" fmla="*/ 85249 h 219075"/>
                <a:gd name="connsiteX8" fmla="*/ 512286 w 533400"/>
                <a:gd name="connsiteY8" fmla="*/ 50006 h 219075"/>
                <a:gd name="connsiteX9" fmla="*/ 478949 w 533400"/>
                <a:gd name="connsiteY9" fmla="*/ 33814 h 219075"/>
                <a:gd name="connsiteX10" fmla="*/ 457041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454184" y="7144"/>
                  </a:moveTo>
                  <a:cubicBezTo>
                    <a:pt x="454184" y="7144"/>
                    <a:pt x="442754" y="51911"/>
                    <a:pt x="403701" y="53816"/>
                  </a:cubicBezTo>
                  <a:cubicBezTo>
                    <a:pt x="364649" y="55721"/>
                    <a:pt x="189389" y="92869"/>
                    <a:pt x="87471" y="138589"/>
                  </a:cubicBezTo>
                  <a:cubicBezTo>
                    <a:pt x="87471" y="138589"/>
                    <a:pt x="48419" y="155734"/>
                    <a:pt x="19844" y="148114"/>
                  </a:cubicBezTo>
                  <a:cubicBezTo>
                    <a:pt x="-8731" y="140494"/>
                    <a:pt x="19844" y="215741"/>
                    <a:pt x="19844" y="215741"/>
                  </a:cubicBezTo>
                  <a:cubicBezTo>
                    <a:pt x="19844" y="215741"/>
                    <a:pt x="9366" y="177641"/>
                    <a:pt x="95091" y="146209"/>
                  </a:cubicBezTo>
                  <a:cubicBezTo>
                    <a:pt x="169386" y="118586"/>
                    <a:pt x="257969" y="75724"/>
                    <a:pt x="406559" y="64294"/>
                  </a:cubicBezTo>
                  <a:cubicBezTo>
                    <a:pt x="426561" y="62389"/>
                    <a:pt x="453231" y="70009"/>
                    <a:pt x="477044" y="85249"/>
                  </a:cubicBezTo>
                  <a:cubicBezTo>
                    <a:pt x="566579" y="141446"/>
                    <a:pt x="512286" y="50006"/>
                    <a:pt x="512286" y="50006"/>
                  </a:cubicBezTo>
                  <a:lnTo>
                    <a:pt x="478949" y="33814"/>
                  </a:lnTo>
                  <a:lnTo>
                    <a:pt x="457041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26E3803-5E22-402C-8723-728B0C740B86}"/>
                </a:ext>
              </a:extLst>
            </p:cNvPr>
            <p:cNvSpPr/>
            <p:nvPr/>
          </p:nvSpPr>
          <p:spPr>
            <a:xfrm>
              <a:off x="6986914" y="3417981"/>
              <a:ext cx="295275" cy="638175"/>
            </a:xfrm>
            <a:custGeom>
              <a:avLst/>
              <a:gdLst>
                <a:gd name="connsiteX0" fmla="*/ 48101 w 295275"/>
                <a:gd name="connsiteY0" fmla="*/ 46261 h 638175"/>
                <a:gd name="connsiteX1" fmla="*/ 38576 w 295275"/>
                <a:gd name="connsiteY1" fmla="*/ 123413 h 638175"/>
                <a:gd name="connsiteX2" fmla="*/ 177641 w 295275"/>
                <a:gd name="connsiteY2" fmla="*/ 559658 h 638175"/>
                <a:gd name="connsiteX3" fmla="*/ 296704 w 295275"/>
                <a:gd name="connsiteY3" fmla="*/ 633953 h 638175"/>
                <a:gd name="connsiteX4" fmla="*/ 183356 w 295275"/>
                <a:gd name="connsiteY4" fmla="*/ 592043 h 638175"/>
                <a:gd name="connsiteX5" fmla="*/ 120491 w 295275"/>
                <a:gd name="connsiteY5" fmla="*/ 493936 h 638175"/>
                <a:gd name="connsiteX6" fmla="*/ 25241 w 295275"/>
                <a:gd name="connsiteY6" fmla="*/ 98648 h 638175"/>
                <a:gd name="connsiteX7" fmla="*/ 7144 w 295275"/>
                <a:gd name="connsiteY7" fmla="*/ 29116 h 638175"/>
                <a:gd name="connsiteX8" fmla="*/ 29051 w 295275"/>
                <a:gd name="connsiteY8" fmla="*/ 7208 h 638175"/>
                <a:gd name="connsiteX9" fmla="*/ 48101 w 295275"/>
                <a:gd name="connsiteY9" fmla="*/ 4626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48101" y="46261"/>
                  </a:moveTo>
                  <a:cubicBezTo>
                    <a:pt x="48101" y="46261"/>
                    <a:pt x="40481" y="56738"/>
                    <a:pt x="38576" y="123413"/>
                  </a:cubicBezTo>
                  <a:cubicBezTo>
                    <a:pt x="37624" y="191041"/>
                    <a:pt x="73819" y="462503"/>
                    <a:pt x="177641" y="559658"/>
                  </a:cubicBezTo>
                  <a:cubicBezTo>
                    <a:pt x="281464" y="656813"/>
                    <a:pt x="296704" y="633953"/>
                    <a:pt x="296704" y="633953"/>
                  </a:cubicBezTo>
                  <a:lnTo>
                    <a:pt x="183356" y="592043"/>
                  </a:lnTo>
                  <a:cubicBezTo>
                    <a:pt x="183356" y="592043"/>
                    <a:pt x="155734" y="556801"/>
                    <a:pt x="120491" y="493936"/>
                  </a:cubicBezTo>
                  <a:cubicBezTo>
                    <a:pt x="63341" y="390113"/>
                    <a:pt x="28099" y="206281"/>
                    <a:pt x="25241" y="98648"/>
                  </a:cubicBezTo>
                  <a:cubicBezTo>
                    <a:pt x="23336" y="-8984"/>
                    <a:pt x="7144" y="29116"/>
                    <a:pt x="7144" y="29116"/>
                  </a:cubicBezTo>
                  <a:cubicBezTo>
                    <a:pt x="7144" y="29116"/>
                    <a:pt x="25241" y="10066"/>
                    <a:pt x="29051" y="7208"/>
                  </a:cubicBezTo>
                  <a:cubicBezTo>
                    <a:pt x="33814" y="5303"/>
                    <a:pt x="48101" y="46261"/>
                    <a:pt x="48101" y="4626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6A43E6F2-8A7F-4DB4-8590-279C7F9A9728}"/>
                </a:ext>
              </a:extLst>
            </p:cNvPr>
            <p:cNvSpPr/>
            <p:nvPr/>
          </p:nvSpPr>
          <p:spPr>
            <a:xfrm>
              <a:off x="8836669" y="3403739"/>
              <a:ext cx="295275" cy="638175"/>
            </a:xfrm>
            <a:custGeom>
              <a:avLst/>
              <a:gdLst>
                <a:gd name="connsiteX0" fmla="*/ 243364 w 295275"/>
                <a:gd name="connsiteY0" fmla="*/ 40501 h 638175"/>
                <a:gd name="connsiteX1" fmla="*/ 256699 w 295275"/>
                <a:gd name="connsiteY1" fmla="*/ 111938 h 638175"/>
                <a:gd name="connsiteX2" fmla="*/ 125254 w 295275"/>
                <a:gd name="connsiteY2" fmla="*/ 561518 h 638175"/>
                <a:gd name="connsiteX3" fmla="*/ 7144 w 295275"/>
                <a:gd name="connsiteY3" fmla="*/ 635813 h 638175"/>
                <a:gd name="connsiteX4" fmla="*/ 120491 w 295275"/>
                <a:gd name="connsiteY4" fmla="*/ 592951 h 638175"/>
                <a:gd name="connsiteX5" fmla="*/ 183356 w 295275"/>
                <a:gd name="connsiteY5" fmla="*/ 494843 h 638175"/>
                <a:gd name="connsiteX6" fmla="*/ 270986 w 295275"/>
                <a:gd name="connsiteY6" fmla="*/ 86221 h 638175"/>
                <a:gd name="connsiteX7" fmla="*/ 295751 w 295275"/>
                <a:gd name="connsiteY7" fmla="*/ 29071 h 638175"/>
                <a:gd name="connsiteX8" fmla="*/ 273844 w 295275"/>
                <a:gd name="connsiteY8" fmla="*/ 7163 h 638175"/>
                <a:gd name="connsiteX9" fmla="*/ 243364 w 295275"/>
                <a:gd name="connsiteY9" fmla="*/ 4050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243364" y="40501"/>
                  </a:moveTo>
                  <a:cubicBezTo>
                    <a:pt x="243364" y="40501"/>
                    <a:pt x="255746" y="45263"/>
                    <a:pt x="256699" y="111938"/>
                  </a:cubicBezTo>
                  <a:cubicBezTo>
                    <a:pt x="257651" y="179566"/>
                    <a:pt x="229076" y="464363"/>
                    <a:pt x="125254" y="561518"/>
                  </a:cubicBezTo>
                  <a:cubicBezTo>
                    <a:pt x="21431" y="658673"/>
                    <a:pt x="7144" y="635813"/>
                    <a:pt x="7144" y="635813"/>
                  </a:cubicBezTo>
                  <a:lnTo>
                    <a:pt x="120491" y="592951"/>
                  </a:lnTo>
                  <a:cubicBezTo>
                    <a:pt x="120491" y="592951"/>
                    <a:pt x="148114" y="557708"/>
                    <a:pt x="183356" y="494843"/>
                  </a:cubicBezTo>
                  <a:cubicBezTo>
                    <a:pt x="240506" y="391021"/>
                    <a:pt x="268129" y="193853"/>
                    <a:pt x="270986" y="86221"/>
                  </a:cubicBezTo>
                  <a:cubicBezTo>
                    <a:pt x="272891" y="-21412"/>
                    <a:pt x="295751" y="29071"/>
                    <a:pt x="295751" y="29071"/>
                  </a:cubicBezTo>
                  <a:cubicBezTo>
                    <a:pt x="295751" y="29071"/>
                    <a:pt x="277654" y="10021"/>
                    <a:pt x="273844" y="7163"/>
                  </a:cubicBezTo>
                  <a:cubicBezTo>
                    <a:pt x="269081" y="6211"/>
                    <a:pt x="243364" y="40501"/>
                    <a:pt x="243364" y="4050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C90FE44-0314-4A37-9168-8BC40A71AE36}"/>
                </a:ext>
              </a:extLst>
            </p:cNvPr>
            <p:cNvSpPr/>
            <p:nvPr/>
          </p:nvSpPr>
          <p:spPr>
            <a:xfrm>
              <a:off x="7480347" y="3667601"/>
              <a:ext cx="390525" cy="552450"/>
            </a:xfrm>
            <a:custGeom>
              <a:avLst/>
              <a:gdLst>
                <a:gd name="connsiteX0" fmla="*/ 316668 w 390525"/>
                <a:gd name="connsiteY0" fmla="*/ 13811 h 552450"/>
                <a:gd name="connsiteX1" fmla="*/ 304285 w 390525"/>
                <a:gd name="connsiteY1" fmla="*/ 88106 h 552450"/>
                <a:gd name="connsiteX2" fmla="*/ 84258 w 390525"/>
                <a:gd name="connsiteY2" fmla="*/ 420529 h 552450"/>
                <a:gd name="connsiteX3" fmla="*/ 20440 w 390525"/>
                <a:gd name="connsiteY3" fmla="*/ 437674 h 552450"/>
                <a:gd name="connsiteX4" fmla="*/ 90925 w 390525"/>
                <a:gd name="connsiteY4" fmla="*/ 523399 h 552450"/>
                <a:gd name="connsiteX5" fmla="*/ 97593 w 390525"/>
                <a:gd name="connsiteY5" fmla="*/ 550069 h 552450"/>
                <a:gd name="connsiteX6" fmla="*/ 96640 w 390525"/>
                <a:gd name="connsiteY6" fmla="*/ 422434 h 552450"/>
                <a:gd name="connsiteX7" fmla="*/ 314763 w 390525"/>
                <a:gd name="connsiteY7" fmla="*/ 91916 h 552450"/>
                <a:gd name="connsiteX8" fmla="*/ 375723 w 390525"/>
                <a:gd name="connsiteY8" fmla="*/ 48101 h 552450"/>
                <a:gd name="connsiteX9" fmla="*/ 375723 w 390525"/>
                <a:gd name="connsiteY9" fmla="*/ 7144 h 552450"/>
                <a:gd name="connsiteX10" fmla="*/ 316668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316668" y="13811"/>
                  </a:moveTo>
                  <a:cubicBezTo>
                    <a:pt x="316668" y="13811"/>
                    <a:pt x="332860" y="38576"/>
                    <a:pt x="304285" y="88106"/>
                  </a:cubicBezTo>
                  <a:cubicBezTo>
                    <a:pt x="275710" y="137636"/>
                    <a:pt x="84258" y="420529"/>
                    <a:pt x="84258" y="420529"/>
                  </a:cubicBezTo>
                  <a:cubicBezTo>
                    <a:pt x="84258" y="420529"/>
                    <a:pt x="72828" y="438626"/>
                    <a:pt x="20440" y="437674"/>
                  </a:cubicBezTo>
                  <a:cubicBezTo>
                    <a:pt x="-31947" y="436721"/>
                    <a:pt x="87115" y="517684"/>
                    <a:pt x="90925" y="523399"/>
                  </a:cubicBezTo>
                  <a:cubicBezTo>
                    <a:pt x="95688" y="529114"/>
                    <a:pt x="97593" y="550069"/>
                    <a:pt x="97593" y="550069"/>
                  </a:cubicBezTo>
                  <a:cubicBezTo>
                    <a:pt x="97593" y="550069"/>
                    <a:pt x="76638" y="471011"/>
                    <a:pt x="96640" y="422434"/>
                  </a:cubicBezTo>
                  <a:cubicBezTo>
                    <a:pt x="116643" y="372904"/>
                    <a:pt x="314763" y="91916"/>
                    <a:pt x="314763" y="91916"/>
                  </a:cubicBezTo>
                  <a:cubicBezTo>
                    <a:pt x="314763" y="91916"/>
                    <a:pt x="338575" y="59531"/>
                    <a:pt x="375723" y="48101"/>
                  </a:cubicBezTo>
                  <a:cubicBezTo>
                    <a:pt x="411918" y="36671"/>
                    <a:pt x="375723" y="7144"/>
                    <a:pt x="375723" y="7144"/>
                  </a:cubicBezTo>
                  <a:lnTo>
                    <a:pt x="316668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9803106D-BBB0-42C5-A25B-25655AE56E06}"/>
                </a:ext>
              </a:extLst>
            </p:cNvPr>
            <p:cNvSpPr/>
            <p:nvPr/>
          </p:nvSpPr>
          <p:spPr>
            <a:xfrm>
              <a:off x="8236700" y="3652361"/>
              <a:ext cx="390525" cy="552450"/>
            </a:xfrm>
            <a:custGeom>
              <a:avLst/>
              <a:gdLst>
                <a:gd name="connsiteX0" fmla="*/ 82285 w 390525"/>
                <a:gd name="connsiteY0" fmla="*/ 13811 h 552450"/>
                <a:gd name="connsiteX1" fmla="*/ 94668 w 390525"/>
                <a:gd name="connsiteY1" fmla="*/ 88106 h 552450"/>
                <a:gd name="connsiteX2" fmla="*/ 314695 w 390525"/>
                <a:gd name="connsiteY2" fmla="*/ 420529 h 552450"/>
                <a:gd name="connsiteX3" fmla="*/ 378513 w 390525"/>
                <a:gd name="connsiteY3" fmla="*/ 437674 h 552450"/>
                <a:gd name="connsiteX4" fmla="*/ 308028 w 390525"/>
                <a:gd name="connsiteY4" fmla="*/ 523399 h 552450"/>
                <a:gd name="connsiteX5" fmla="*/ 301360 w 390525"/>
                <a:gd name="connsiteY5" fmla="*/ 550069 h 552450"/>
                <a:gd name="connsiteX6" fmla="*/ 302313 w 390525"/>
                <a:gd name="connsiteY6" fmla="*/ 422434 h 552450"/>
                <a:gd name="connsiteX7" fmla="*/ 84190 w 390525"/>
                <a:gd name="connsiteY7" fmla="*/ 91916 h 552450"/>
                <a:gd name="connsiteX8" fmla="*/ 23230 w 390525"/>
                <a:gd name="connsiteY8" fmla="*/ 48101 h 552450"/>
                <a:gd name="connsiteX9" fmla="*/ 23230 w 390525"/>
                <a:gd name="connsiteY9" fmla="*/ 7144 h 552450"/>
                <a:gd name="connsiteX10" fmla="*/ 82285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82285" y="13811"/>
                  </a:moveTo>
                  <a:cubicBezTo>
                    <a:pt x="82285" y="13811"/>
                    <a:pt x="66093" y="38576"/>
                    <a:pt x="94668" y="88106"/>
                  </a:cubicBezTo>
                  <a:cubicBezTo>
                    <a:pt x="123243" y="137636"/>
                    <a:pt x="314695" y="420529"/>
                    <a:pt x="314695" y="420529"/>
                  </a:cubicBezTo>
                  <a:cubicBezTo>
                    <a:pt x="314695" y="420529"/>
                    <a:pt x="326125" y="438626"/>
                    <a:pt x="378513" y="437674"/>
                  </a:cubicBezTo>
                  <a:cubicBezTo>
                    <a:pt x="430900" y="436721"/>
                    <a:pt x="311838" y="517684"/>
                    <a:pt x="308028" y="523399"/>
                  </a:cubicBezTo>
                  <a:cubicBezTo>
                    <a:pt x="303265" y="529114"/>
                    <a:pt x="301360" y="550069"/>
                    <a:pt x="301360" y="550069"/>
                  </a:cubicBezTo>
                  <a:cubicBezTo>
                    <a:pt x="301360" y="550069"/>
                    <a:pt x="322315" y="471011"/>
                    <a:pt x="302313" y="422434"/>
                  </a:cubicBezTo>
                  <a:cubicBezTo>
                    <a:pt x="282310" y="372904"/>
                    <a:pt x="84190" y="91916"/>
                    <a:pt x="84190" y="91916"/>
                  </a:cubicBezTo>
                  <a:cubicBezTo>
                    <a:pt x="84190" y="91916"/>
                    <a:pt x="60378" y="59531"/>
                    <a:pt x="23230" y="48101"/>
                  </a:cubicBezTo>
                  <a:cubicBezTo>
                    <a:pt x="-12965" y="36671"/>
                    <a:pt x="23230" y="7144"/>
                    <a:pt x="23230" y="7144"/>
                  </a:cubicBezTo>
                  <a:lnTo>
                    <a:pt x="82285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B97B8CB-DCBB-4470-BE37-170CD33EE507}"/>
                </a:ext>
              </a:extLst>
            </p:cNvPr>
            <p:cNvSpPr/>
            <p:nvPr/>
          </p:nvSpPr>
          <p:spPr>
            <a:xfrm>
              <a:off x="7773679" y="4406741"/>
              <a:ext cx="600075" cy="95250"/>
            </a:xfrm>
            <a:custGeom>
              <a:avLst/>
              <a:gdLst>
                <a:gd name="connsiteX0" fmla="*/ 7144 w 600075"/>
                <a:gd name="connsiteY0" fmla="*/ 30956 h 95250"/>
                <a:gd name="connsiteX1" fmla="*/ 280511 w 600075"/>
                <a:gd name="connsiteY1" fmla="*/ 89059 h 95250"/>
                <a:gd name="connsiteX2" fmla="*/ 593884 w 600075"/>
                <a:gd name="connsiteY2" fmla="*/ 7144 h 95250"/>
                <a:gd name="connsiteX3" fmla="*/ 588169 w 600075"/>
                <a:gd name="connsiteY3" fmla="*/ 34766 h 95250"/>
                <a:gd name="connsiteX4" fmla="*/ 280511 w 600075"/>
                <a:gd name="connsiteY4" fmla="*/ 94774 h 95250"/>
                <a:gd name="connsiteX5" fmla="*/ 7144 w 600075"/>
                <a:gd name="connsiteY5" fmla="*/ 45244 h 95250"/>
                <a:gd name="connsiteX6" fmla="*/ 7144 w 600075"/>
                <a:gd name="connsiteY6" fmla="*/ 3095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0075" h="95250">
                  <a:moveTo>
                    <a:pt x="7144" y="30956"/>
                  </a:moveTo>
                  <a:cubicBezTo>
                    <a:pt x="7144" y="30956"/>
                    <a:pt x="31909" y="82391"/>
                    <a:pt x="280511" y="89059"/>
                  </a:cubicBezTo>
                  <a:cubicBezTo>
                    <a:pt x="529114" y="95726"/>
                    <a:pt x="593884" y="7144"/>
                    <a:pt x="593884" y="7144"/>
                  </a:cubicBezTo>
                  <a:lnTo>
                    <a:pt x="588169" y="34766"/>
                  </a:lnTo>
                  <a:cubicBezTo>
                    <a:pt x="588169" y="34766"/>
                    <a:pt x="519589" y="99536"/>
                    <a:pt x="280511" y="94774"/>
                  </a:cubicBezTo>
                  <a:cubicBezTo>
                    <a:pt x="52864" y="90011"/>
                    <a:pt x="7144" y="45244"/>
                    <a:pt x="7144" y="45244"/>
                  </a:cubicBezTo>
                  <a:lnTo>
                    <a:pt x="7144" y="3095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6870FD4-7613-4DD5-A04E-947F68F57B4F}"/>
                </a:ext>
              </a:extLst>
            </p:cNvPr>
            <p:cNvSpPr/>
            <p:nvPr/>
          </p:nvSpPr>
          <p:spPr>
            <a:xfrm>
              <a:off x="7213609" y="2436971"/>
              <a:ext cx="523875" cy="381000"/>
            </a:xfrm>
            <a:custGeom>
              <a:avLst/>
              <a:gdLst>
                <a:gd name="connsiteX0" fmla="*/ 27146 w 523875"/>
                <a:gd name="connsiteY0" fmla="*/ 362426 h 381000"/>
                <a:gd name="connsiteX1" fmla="*/ 212884 w 523875"/>
                <a:gd name="connsiteY1" fmla="*/ 131921 h 381000"/>
                <a:gd name="connsiteX2" fmla="*/ 516731 w 523875"/>
                <a:gd name="connsiteY2" fmla="*/ 17621 h 381000"/>
                <a:gd name="connsiteX3" fmla="*/ 516731 w 523875"/>
                <a:gd name="connsiteY3" fmla="*/ 7144 h 381000"/>
                <a:gd name="connsiteX4" fmla="*/ 206216 w 523875"/>
                <a:gd name="connsiteY4" fmla="*/ 130969 h 381000"/>
                <a:gd name="connsiteX5" fmla="*/ 7144 w 523875"/>
                <a:gd name="connsiteY5" fmla="*/ 359569 h 381000"/>
                <a:gd name="connsiteX6" fmla="*/ 7144 w 523875"/>
                <a:gd name="connsiteY6" fmla="*/ 383381 h 381000"/>
                <a:gd name="connsiteX7" fmla="*/ 27146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27146" y="362426"/>
                  </a:moveTo>
                  <a:cubicBezTo>
                    <a:pt x="27146" y="362426"/>
                    <a:pt x="72866" y="230029"/>
                    <a:pt x="212884" y="131921"/>
                  </a:cubicBezTo>
                  <a:cubicBezTo>
                    <a:pt x="352901" y="33814"/>
                    <a:pt x="516731" y="17621"/>
                    <a:pt x="516731" y="17621"/>
                  </a:cubicBezTo>
                  <a:lnTo>
                    <a:pt x="516731" y="7144"/>
                  </a:lnTo>
                  <a:cubicBezTo>
                    <a:pt x="516731" y="7144"/>
                    <a:pt x="345281" y="27146"/>
                    <a:pt x="206216" y="130969"/>
                  </a:cubicBezTo>
                  <a:cubicBezTo>
                    <a:pt x="67151" y="235744"/>
                    <a:pt x="7144" y="359569"/>
                    <a:pt x="7144" y="359569"/>
                  </a:cubicBezTo>
                  <a:lnTo>
                    <a:pt x="7144" y="383381"/>
                  </a:lnTo>
                  <a:lnTo>
                    <a:pt x="27146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D320F65-444D-4C02-AA5F-8ED09EF976A5}"/>
                </a:ext>
              </a:extLst>
            </p:cNvPr>
            <p:cNvSpPr/>
            <p:nvPr/>
          </p:nvSpPr>
          <p:spPr>
            <a:xfrm>
              <a:off x="8363276" y="2424588"/>
              <a:ext cx="523875" cy="381000"/>
            </a:xfrm>
            <a:custGeom>
              <a:avLst/>
              <a:gdLst>
                <a:gd name="connsiteX0" fmla="*/ 496729 w 523875"/>
                <a:gd name="connsiteY0" fmla="*/ 362426 h 381000"/>
                <a:gd name="connsiteX1" fmla="*/ 310991 w 523875"/>
                <a:gd name="connsiteY1" fmla="*/ 131921 h 381000"/>
                <a:gd name="connsiteX2" fmla="*/ 7144 w 523875"/>
                <a:gd name="connsiteY2" fmla="*/ 17621 h 381000"/>
                <a:gd name="connsiteX3" fmla="*/ 7144 w 523875"/>
                <a:gd name="connsiteY3" fmla="*/ 7144 h 381000"/>
                <a:gd name="connsiteX4" fmla="*/ 317659 w 523875"/>
                <a:gd name="connsiteY4" fmla="*/ 130969 h 381000"/>
                <a:gd name="connsiteX5" fmla="*/ 516731 w 523875"/>
                <a:gd name="connsiteY5" fmla="*/ 359569 h 381000"/>
                <a:gd name="connsiteX6" fmla="*/ 516731 w 523875"/>
                <a:gd name="connsiteY6" fmla="*/ 383381 h 381000"/>
                <a:gd name="connsiteX7" fmla="*/ 496729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496729" y="362426"/>
                  </a:moveTo>
                  <a:cubicBezTo>
                    <a:pt x="496729" y="362426"/>
                    <a:pt x="451009" y="230029"/>
                    <a:pt x="310991" y="131921"/>
                  </a:cubicBezTo>
                  <a:cubicBezTo>
                    <a:pt x="170974" y="33814"/>
                    <a:pt x="7144" y="17621"/>
                    <a:pt x="7144" y="17621"/>
                  </a:cubicBezTo>
                  <a:lnTo>
                    <a:pt x="7144" y="7144"/>
                  </a:lnTo>
                  <a:cubicBezTo>
                    <a:pt x="7144" y="7144"/>
                    <a:pt x="178594" y="27146"/>
                    <a:pt x="317659" y="130969"/>
                  </a:cubicBezTo>
                  <a:cubicBezTo>
                    <a:pt x="456724" y="235744"/>
                    <a:pt x="516731" y="359569"/>
                    <a:pt x="516731" y="359569"/>
                  </a:cubicBezTo>
                  <a:lnTo>
                    <a:pt x="516731" y="383381"/>
                  </a:lnTo>
                  <a:lnTo>
                    <a:pt x="496729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A4018029-B1B4-4070-8298-F6F1D439B3C7}"/>
                </a:ext>
              </a:extLst>
            </p:cNvPr>
            <p:cNvSpPr/>
            <p:nvPr/>
          </p:nvSpPr>
          <p:spPr>
            <a:xfrm>
              <a:off x="7997180" y="2522696"/>
              <a:ext cx="104775" cy="495300"/>
            </a:xfrm>
            <a:custGeom>
              <a:avLst/>
              <a:gdLst>
                <a:gd name="connsiteX0" fmla="*/ 41770 w 104775"/>
                <a:gd name="connsiteY0" fmla="*/ 30004 h 495300"/>
                <a:gd name="connsiteX1" fmla="*/ 44628 w 104775"/>
                <a:gd name="connsiteY1" fmla="*/ 30956 h 495300"/>
                <a:gd name="connsiteX2" fmla="*/ 69393 w 104775"/>
                <a:gd name="connsiteY2" fmla="*/ 72866 h 495300"/>
                <a:gd name="connsiteX3" fmla="*/ 57963 w 104775"/>
                <a:gd name="connsiteY3" fmla="*/ 428149 h 495300"/>
                <a:gd name="connsiteX4" fmla="*/ 17958 w 104775"/>
                <a:gd name="connsiteY4" fmla="*/ 478631 h 495300"/>
                <a:gd name="connsiteX5" fmla="*/ 65583 w 104775"/>
                <a:gd name="connsiteY5" fmla="*/ 488156 h 495300"/>
                <a:gd name="connsiteX6" fmla="*/ 92253 w 104775"/>
                <a:gd name="connsiteY6" fmla="*/ 474821 h 495300"/>
                <a:gd name="connsiteX7" fmla="*/ 65583 w 104775"/>
                <a:gd name="connsiteY7" fmla="*/ 427196 h 495300"/>
                <a:gd name="connsiteX8" fmla="*/ 77965 w 104775"/>
                <a:gd name="connsiteY8" fmla="*/ 68104 h 495300"/>
                <a:gd name="connsiteX9" fmla="*/ 104635 w 104775"/>
                <a:gd name="connsiteY9" fmla="*/ 13811 h 495300"/>
                <a:gd name="connsiteX10" fmla="*/ 58915 w 104775"/>
                <a:gd name="connsiteY10" fmla="*/ 7144 h 495300"/>
                <a:gd name="connsiteX11" fmla="*/ 41770 w 104775"/>
                <a:gd name="connsiteY11" fmla="*/ 30004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" h="495300">
                  <a:moveTo>
                    <a:pt x="41770" y="30004"/>
                  </a:moveTo>
                  <a:cubicBezTo>
                    <a:pt x="41770" y="30004"/>
                    <a:pt x="42723" y="30004"/>
                    <a:pt x="44628" y="30956"/>
                  </a:cubicBezTo>
                  <a:cubicBezTo>
                    <a:pt x="51295" y="32861"/>
                    <a:pt x="67488" y="41434"/>
                    <a:pt x="69393" y="72866"/>
                  </a:cubicBezTo>
                  <a:cubicBezTo>
                    <a:pt x="72250" y="113824"/>
                    <a:pt x="57963" y="428149"/>
                    <a:pt x="57963" y="428149"/>
                  </a:cubicBezTo>
                  <a:cubicBezTo>
                    <a:pt x="57963" y="428149"/>
                    <a:pt x="57963" y="460534"/>
                    <a:pt x="17958" y="478631"/>
                  </a:cubicBezTo>
                  <a:cubicBezTo>
                    <a:pt x="-23000" y="495776"/>
                    <a:pt x="65583" y="488156"/>
                    <a:pt x="65583" y="488156"/>
                  </a:cubicBezTo>
                  <a:lnTo>
                    <a:pt x="92253" y="474821"/>
                  </a:lnTo>
                  <a:cubicBezTo>
                    <a:pt x="92253" y="474821"/>
                    <a:pt x="63678" y="445294"/>
                    <a:pt x="65583" y="427196"/>
                  </a:cubicBezTo>
                  <a:cubicBezTo>
                    <a:pt x="67488" y="410051"/>
                    <a:pt x="73203" y="101441"/>
                    <a:pt x="77965" y="68104"/>
                  </a:cubicBezTo>
                  <a:cubicBezTo>
                    <a:pt x="83680" y="21431"/>
                    <a:pt x="104635" y="13811"/>
                    <a:pt x="104635" y="13811"/>
                  </a:cubicBezTo>
                  <a:lnTo>
                    <a:pt x="58915" y="7144"/>
                  </a:lnTo>
                  <a:lnTo>
                    <a:pt x="41770" y="300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CA36F9A-3A12-4779-ABCF-E91F7AAC641E}"/>
                </a:ext>
              </a:extLst>
            </p:cNvPr>
            <p:cNvSpPr/>
            <p:nvPr/>
          </p:nvSpPr>
          <p:spPr>
            <a:xfrm>
              <a:off x="7554604" y="4539138"/>
              <a:ext cx="76200" cy="95250"/>
            </a:xfrm>
            <a:custGeom>
              <a:avLst/>
              <a:gdLst>
                <a:gd name="connsiteX0" fmla="*/ 7144 w 76200"/>
                <a:gd name="connsiteY0" fmla="*/ 13811 h 95250"/>
                <a:gd name="connsiteX1" fmla="*/ 18574 w 76200"/>
                <a:gd name="connsiteY1" fmla="*/ 23336 h 95250"/>
                <a:gd name="connsiteX2" fmla="*/ 71914 w 76200"/>
                <a:gd name="connsiteY2" fmla="*/ 88106 h 95250"/>
                <a:gd name="connsiteX3" fmla="*/ 24289 w 76200"/>
                <a:gd name="connsiteY3" fmla="*/ 21431 h 95250"/>
                <a:gd name="connsiteX4" fmla="*/ 19526 w 76200"/>
                <a:gd name="connsiteY4" fmla="*/ 7144 h 95250"/>
                <a:gd name="connsiteX5" fmla="*/ 714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44" y="13811"/>
                  </a:moveTo>
                  <a:cubicBezTo>
                    <a:pt x="7144" y="13811"/>
                    <a:pt x="13811" y="16669"/>
                    <a:pt x="18574" y="23336"/>
                  </a:cubicBezTo>
                  <a:cubicBezTo>
                    <a:pt x="23336" y="29051"/>
                    <a:pt x="48101" y="73819"/>
                    <a:pt x="71914" y="88106"/>
                  </a:cubicBezTo>
                  <a:cubicBezTo>
                    <a:pt x="71914" y="88106"/>
                    <a:pt x="40481" y="60484"/>
                    <a:pt x="24289" y="21431"/>
                  </a:cubicBezTo>
                  <a:lnTo>
                    <a:pt x="19526" y="7144"/>
                  </a:lnTo>
                  <a:lnTo>
                    <a:pt x="714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2F90336B-7CD9-4EA0-BBA2-4F59A8254742}"/>
                </a:ext>
              </a:extLst>
            </p:cNvPr>
            <p:cNvSpPr/>
            <p:nvPr/>
          </p:nvSpPr>
          <p:spPr>
            <a:xfrm>
              <a:off x="8489959" y="4535328"/>
              <a:ext cx="76200" cy="95250"/>
            </a:xfrm>
            <a:custGeom>
              <a:avLst/>
              <a:gdLst>
                <a:gd name="connsiteX0" fmla="*/ 71914 w 76200"/>
                <a:gd name="connsiteY0" fmla="*/ 13811 h 95250"/>
                <a:gd name="connsiteX1" fmla="*/ 60484 w 76200"/>
                <a:gd name="connsiteY1" fmla="*/ 23336 h 95250"/>
                <a:gd name="connsiteX2" fmla="*/ 7144 w 76200"/>
                <a:gd name="connsiteY2" fmla="*/ 88106 h 95250"/>
                <a:gd name="connsiteX3" fmla="*/ 54769 w 76200"/>
                <a:gd name="connsiteY3" fmla="*/ 21431 h 95250"/>
                <a:gd name="connsiteX4" fmla="*/ 59531 w 76200"/>
                <a:gd name="connsiteY4" fmla="*/ 7144 h 95250"/>
                <a:gd name="connsiteX5" fmla="*/ 7191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914" y="13811"/>
                  </a:moveTo>
                  <a:cubicBezTo>
                    <a:pt x="71914" y="13811"/>
                    <a:pt x="65246" y="16669"/>
                    <a:pt x="60484" y="23336"/>
                  </a:cubicBezTo>
                  <a:cubicBezTo>
                    <a:pt x="55721" y="29051"/>
                    <a:pt x="30956" y="73819"/>
                    <a:pt x="7144" y="88106"/>
                  </a:cubicBezTo>
                  <a:cubicBezTo>
                    <a:pt x="7144" y="88106"/>
                    <a:pt x="38576" y="60484"/>
                    <a:pt x="54769" y="21431"/>
                  </a:cubicBezTo>
                  <a:lnTo>
                    <a:pt x="59531" y="7144"/>
                  </a:lnTo>
                  <a:lnTo>
                    <a:pt x="7191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7134E1F-5E5A-4E7A-95BB-ECE7E430CF6A}"/>
                </a:ext>
              </a:extLst>
            </p:cNvPr>
            <p:cNvSpPr/>
            <p:nvPr/>
          </p:nvSpPr>
          <p:spPr>
            <a:xfrm>
              <a:off x="7075496" y="4203858"/>
              <a:ext cx="114300" cy="57150"/>
            </a:xfrm>
            <a:custGeom>
              <a:avLst/>
              <a:gdLst>
                <a:gd name="connsiteX0" fmla="*/ 109061 w 114300"/>
                <a:gd name="connsiteY0" fmla="*/ 48101 h 57150"/>
                <a:gd name="connsiteX1" fmla="*/ 7144 w 114300"/>
                <a:gd name="connsiteY1" fmla="*/ 7144 h 57150"/>
                <a:gd name="connsiteX2" fmla="*/ 112871 w 114300"/>
                <a:gd name="connsiteY2" fmla="*/ 55721 h 57150"/>
                <a:gd name="connsiteX3" fmla="*/ 109061 w 114300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57150">
                  <a:moveTo>
                    <a:pt x="109061" y="48101"/>
                  </a:moveTo>
                  <a:cubicBezTo>
                    <a:pt x="109061" y="48101"/>
                    <a:pt x="47149" y="47149"/>
                    <a:pt x="7144" y="7144"/>
                  </a:cubicBezTo>
                  <a:cubicBezTo>
                    <a:pt x="7144" y="7144"/>
                    <a:pt x="38576" y="50006"/>
                    <a:pt x="112871" y="55721"/>
                  </a:cubicBezTo>
                  <a:lnTo>
                    <a:pt x="109061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A990C7AA-D296-442C-A34C-77836EF70EB1}"/>
                </a:ext>
              </a:extLst>
            </p:cNvPr>
            <p:cNvSpPr/>
            <p:nvPr/>
          </p:nvSpPr>
          <p:spPr>
            <a:xfrm>
              <a:off x="8932871" y="4194333"/>
              <a:ext cx="104775" cy="57150"/>
            </a:xfrm>
            <a:custGeom>
              <a:avLst/>
              <a:gdLst>
                <a:gd name="connsiteX0" fmla="*/ 10954 w 104775"/>
                <a:gd name="connsiteY0" fmla="*/ 48101 h 57150"/>
                <a:gd name="connsiteX1" fmla="*/ 97631 w 104775"/>
                <a:gd name="connsiteY1" fmla="*/ 7144 h 57150"/>
                <a:gd name="connsiteX2" fmla="*/ 7144 w 104775"/>
                <a:gd name="connsiteY2" fmla="*/ 55721 h 57150"/>
                <a:gd name="connsiteX3" fmla="*/ 10954 w 104775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57150">
                  <a:moveTo>
                    <a:pt x="10954" y="48101"/>
                  </a:moveTo>
                  <a:cubicBezTo>
                    <a:pt x="10954" y="48101"/>
                    <a:pt x="63341" y="47149"/>
                    <a:pt x="97631" y="7144"/>
                  </a:cubicBezTo>
                  <a:cubicBezTo>
                    <a:pt x="97631" y="7144"/>
                    <a:pt x="70961" y="50006"/>
                    <a:pt x="7144" y="55721"/>
                  </a:cubicBezTo>
                  <a:lnTo>
                    <a:pt x="10954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5A96996-86C8-4A45-AA1A-9CDFD3C3B417}"/>
                </a:ext>
              </a:extLst>
            </p:cNvPr>
            <p:cNvSpPr/>
            <p:nvPr/>
          </p:nvSpPr>
          <p:spPr>
            <a:xfrm>
              <a:off x="6846896" y="3349133"/>
              <a:ext cx="66675" cy="95250"/>
            </a:xfrm>
            <a:custGeom>
              <a:avLst/>
              <a:gdLst>
                <a:gd name="connsiteX0" fmla="*/ 59531 w 66675"/>
                <a:gd name="connsiteY0" fmla="*/ 16049 h 95250"/>
                <a:gd name="connsiteX1" fmla="*/ 7144 w 66675"/>
                <a:gd name="connsiteY1" fmla="*/ 93201 h 95250"/>
                <a:gd name="connsiteX2" fmla="*/ 9049 w 66675"/>
                <a:gd name="connsiteY2" fmla="*/ 64626 h 95250"/>
                <a:gd name="connsiteX3" fmla="*/ 59531 w 66675"/>
                <a:gd name="connsiteY3" fmla="*/ 9381 h 95250"/>
                <a:gd name="connsiteX4" fmla="*/ 59531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59531" y="16049"/>
                  </a:moveTo>
                  <a:cubicBezTo>
                    <a:pt x="59531" y="16049"/>
                    <a:pt x="15716" y="57959"/>
                    <a:pt x="7144" y="93201"/>
                  </a:cubicBezTo>
                  <a:lnTo>
                    <a:pt x="9049" y="64626"/>
                  </a:lnTo>
                  <a:cubicBezTo>
                    <a:pt x="9049" y="64626"/>
                    <a:pt x="42386" y="17001"/>
                    <a:pt x="59531" y="9381"/>
                  </a:cubicBezTo>
                  <a:cubicBezTo>
                    <a:pt x="75724" y="1761"/>
                    <a:pt x="59531" y="16049"/>
                    <a:pt x="59531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720F73C-8330-4DA9-AE1A-7EFA1351494E}"/>
                </a:ext>
              </a:extLst>
            </p:cNvPr>
            <p:cNvSpPr/>
            <p:nvPr/>
          </p:nvSpPr>
          <p:spPr>
            <a:xfrm>
              <a:off x="7052818" y="2791301"/>
              <a:ext cx="28575" cy="85725"/>
            </a:xfrm>
            <a:custGeom>
              <a:avLst/>
              <a:gdLst>
                <a:gd name="connsiteX0" fmla="*/ 9820 w 28575"/>
                <a:gd name="connsiteY0" fmla="*/ 82391 h 85725"/>
                <a:gd name="connsiteX1" fmla="*/ 12677 w 28575"/>
                <a:gd name="connsiteY1" fmla="*/ 30004 h 85725"/>
                <a:gd name="connsiteX2" fmla="*/ 28870 w 28575"/>
                <a:gd name="connsiteY2" fmla="*/ 7144 h 85725"/>
                <a:gd name="connsiteX3" fmla="*/ 9820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9820" y="82391"/>
                  </a:moveTo>
                  <a:cubicBezTo>
                    <a:pt x="9820" y="82391"/>
                    <a:pt x="2200" y="51911"/>
                    <a:pt x="12677" y="30004"/>
                  </a:cubicBezTo>
                  <a:lnTo>
                    <a:pt x="28870" y="7144"/>
                  </a:lnTo>
                  <a:cubicBezTo>
                    <a:pt x="27917" y="7144"/>
                    <a:pt x="3152" y="51911"/>
                    <a:pt x="9820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0CFEE2E-8B39-4135-8B2F-71D899E885AB}"/>
                </a:ext>
              </a:extLst>
            </p:cNvPr>
            <p:cNvSpPr/>
            <p:nvPr/>
          </p:nvSpPr>
          <p:spPr>
            <a:xfrm>
              <a:off x="9187612" y="3347228"/>
              <a:ext cx="66675" cy="95250"/>
            </a:xfrm>
            <a:custGeom>
              <a:avLst/>
              <a:gdLst>
                <a:gd name="connsiteX0" fmla="*/ 14340 w 66675"/>
                <a:gd name="connsiteY0" fmla="*/ 16049 h 95250"/>
                <a:gd name="connsiteX1" fmla="*/ 66728 w 66675"/>
                <a:gd name="connsiteY1" fmla="*/ 93201 h 95250"/>
                <a:gd name="connsiteX2" fmla="*/ 64823 w 66675"/>
                <a:gd name="connsiteY2" fmla="*/ 64626 h 95250"/>
                <a:gd name="connsiteX3" fmla="*/ 14340 w 66675"/>
                <a:gd name="connsiteY3" fmla="*/ 9381 h 95250"/>
                <a:gd name="connsiteX4" fmla="*/ 14340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14340" y="16049"/>
                  </a:moveTo>
                  <a:cubicBezTo>
                    <a:pt x="14340" y="16049"/>
                    <a:pt x="58155" y="57959"/>
                    <a:pt x="66728" y="93201"/>
                  </a:cubicBezTo>
                  <a:lnTo>
                    <a:pt x="64823" y="64626"/>
                  </a:lnTo>
                  <a:cubicBezTo>
                    <a:pt x="64823" y="64626"/>
                    <a:pt x="31485" y="17001"/>
                    <a:pt x="14340" y="9381"/>
                  </a:cubicBezTo>
                  <a:cubicBezTo>
                    <a:pt x="-1852" y="1761"/>
                    <a:pt x="14340" y="16049"/>
                    <a:pt x="14340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4ED4725-4439-4877-A26A-A36FD05AC462}"/>
                </a:ext>
              </a:extLst>
            </p:cNvPr>
            <p:cNvSpPr/>
            <p:nvPr/>
          </p:nvSpPr>
          <p:spPr>
            <a:xfrm>
              <a:off x="9019549" y="2790348"/>
              <a:ext cx="28575" cy="85725"/>
            </a:xfrm>
            <a:custGeom>
              <a:avLst/>
              <a:gdLst>
                <a:gd name="connsiteX0" fmla="*/ 26194 w 28575"/>
                <a:gd name="connsiteY0" fmla="*/ 82391 h 85725"/>
                <a:gd name="connsiteX1" fmla="*/ 23336 w 28575"/>
                <a:gd name="connsiteY1" fmla="*/ 30004 h 85725"/>
                <a:gd name="connsiteX2" fmla="*/ 7144 w 28575"/>
                <a:gd name="connsiteY2" fmla="*/ 7144 h 85725"/>
                <a:gd name="connsiteX3" fmla="*/ 26194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26194" y="82391"/>
                  </a:moveTo>
                  <a:cubicBezTo>
                    <a:pt x="26194" y="82391"/>
                    <a:pt x="33814" y="51911"/>
                    <a:pt x="23336" y="30004"/>
                  </a:cubicBezTo>
                  <a:lnTo>
                    <a:pt x="7144" y="7144"/>
                  </a:lnTo>
                  <a:cubicBezTo>
                    <a:pt x="8096" y="7144"/>
                    <a:pt x="32861" y="50959"/>
                    <a:pt x="26194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F2ACC31F-4B42-4769-BA26-306361476F35}"/>
                </a:ext>
              </a:extLst>
            </p:cNvPr>
            <p:cNvSpPr/>
            <p:nvPr/>
          </p:nvSpPr>
          <p:spPr>
            <a:xfrm>
              <a:off x="7634614" y="2965608"/>
              <a:ext cx="838200" cy="771525"/>
            </a:xfrm>
            <a:custGeom>
              <a:avLst/>
              <a:gdLst>
                <a:gd name="connsiteX0" fmla="*/ 639604 w 838200"/>
                <a:gd name="connsiteY0" fmla="*/ 135731 h 771525"/>
                <a:gd name="connsiteX1" fmla="*/ 421481 w 838200"/>
                <a:gd name="connsiteY1" fmla="*/ 7144 h 771525"/>
                <a:gd name="connsiteX2" fmla="*/ 203359 w 838200"/>
                <a:gd name="connsiteY2" fmla="*/ 135731 h 771525"/>
                <a:gd name="connsiteX3" fmla="*/ 7144 w 838200"/>
                <a:gd name="connsiteY3" fmla="*/ 283369 h 771525"/>
                <a:gd name="connsiteX4" fmla="*/ 80486 w 838200"/>
                <a:gd name="connsiteY4" fmla="*/ 536734 h 771525"/>
                <a:gd name="connsiteX5" fmla="*/ 173831 w 838200"/>
                <a:gd name="connsiteY5" fmla="*/ 753904 h 771525"/>
                <a:gd name="connsiteX6" fmla="*/ 421481 w 838200"/>
                <a:gd name="connsiteY6" fmla="*/ 767239 h 771525"/>
                <a:gd name="connsiteX7" fmla="*/ 669131 w 838200"/>
                <a:gd name="connsiteY7" fmla="*/ 753904 h 771525"/>
                <a:gd name="connsiteX8" fmla="*/ 762476 w 838200"/>
                <a:gd name="connsiteY8" fmla="*/ 536734 h 771525"/>
                <a:gd name="connsiteX9" fmla="*/ 835819 w 838200"/>
                <a:gd name="connsiteY9" fmla="*/ 283369 h 771525"/>
                <a:gd name="connsiteX10" fmla="*/ 639604 w 838200"/>
                <a:gd name="connsiteY10" fmla="*/ 135731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8200" h="771525">
                  <a:moveTo>
                    <a:pt x="639604" y="135731"/>
                  </a:moveTo>
                  <a:cubicBezTo>
                    <a:pt x="559594" y="83344"/>
                    <a:pt x="421481" y="7144"/>
                    <a:pt x="421481" y="7144"/>
                  </a:cubicBezTo>
                  <a:cubicBezTo>
                    <a:pt x="421481" y="7144"/>
                    <a:pt x="283369" y="84296"/>
                    <a:pt x="203359" y="135731"/>
                  </a:cubicBezTo>
                  <a:cubicBezTo>
                    <a:pt x="122396" y="188119"/>
                    <a:pt x="7144" y="283369"/>
                    <a:pt x="7144" y="283369"/>
                  </a:cubicBezTo>
                  <a:cubicBezTo>
                    <a:pt x="7144" y="283369"/>
                    <a:pt x="18574" y="361474"/>
                    <a:pt x="80486" y="536734"/>
                  </a:cubicBezTo>
                  <a:cubicBezTo>
                    <a:pt x="118586" y="646271"/>
                    <a:pt x="173831" y="753904"/>
                    <a:pt x="173831" y="753904"/>
                  </a:cubicBezTo>
                  <a:cubicBezTo>
                    <a:pt x="173831" y="753904"/>
                    <a:pt x="282416" y="767239"/>
                    <a:pt x="421481" y="767239"/>
                  </a:cubicBezTo>
                  <a:cubicBezTo>
                    <a:pt x="544354" y="767239"/>
                    <a:pt x="669131" y="753904"/>
                    <a:pt x="669131" y="753904"/>
                  </a:cubicBezTo>
                  <a:cubicBezTo>
                    <a:pt x="669131" y="753904"/>
                    <a:pt x="724376" y="646271"/>
                    <a:pt x="762476" y="536734"/>
                  </a:cubicBezTo>
                  <a:cubicBezTo>
                    <a:pt x="824389" y="360521"/>
                    <a:pt x="835819" y="283369"/>
                    <a:pt x="835819" y="283369"/>
                  </a:cubicBezTo>
                  <a:cubicBezTo>
                    <a:pt x="835819" y="283369"/>
                    <a:pt x="720566" y="188119"/>
                    <a:pt x="639604" y="13573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8E7C504C-CFDB-43F3-9643-935B2CFB0658}"/>
                </a:ext>
              </a:extLst>
            </p:cNvPr>
            <p:cNvSpPr/>
            <p:nvPr/>
          </p:nvSpPr>
          <p:spPr>
            <a:xfrm>
              <a:off x="6892616" y="2763611"/>
              <a:ext cx="371475" cy="742950"/>
            </a:xfrm>
            <a:custGeom>
              <a:avLst/>
              <a:gdLst>
                <a:gd name="connsiteX0" fmla="*/ 171926 w 371475"/>
                <a:gd name="connsiteY0" fmla="*/ 95793 h 742950"/>
                <a:gd name="connsiteX1" fmla="*/ 7144 w 371475"/>
                <a:gd name="connsiteY1" fmla="*/ 599666 h 742950"/>
                <a:gd name="connsiteX2" fmla="*/ 124301 w 371475"/>
                <a:gd name="connsiteY2" fmla="*/ 737778 h 742950"/>
                <a:gd name="connsiteX3" fmla="*/ 372904 w 371475"/>
                <a:gd name="connsiteY3" fmla="*/ 378686 h 742950"/>
                <a:gd name="connsiteX4" fmla="*/ 359569 w 371475"/>
                <a:gd name="connsiteY4" fmla="*/ 7211 h 742950"/>
                <a:gd name="connsiteX5" fmla="*/ 171926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171926" y="95793"/>
                  </a:moveTo>
                  <a:cubicBezTo>
                    <a:pt x="171926" y="95793"/>
                    <a:pt x="9049" y="348206"/>
                    <a:pt x="7144" y="599666"/>
                  </a:cubicBezTo>
                  <a:cubicBezTo>
                    <a:pt x="7144" y="599666"/>
                    <a:pt x="40481" y="712061"/>
                    <a:pt x="124301" y="737778"/>
                  </a:cubicBezTo>
                  <a:cubicBezTo>
                    <a:pt x="124301" y="737778"/>
                    <a:pt x="251936" y="452981"/>
                    <a:pt x="372904" y="378686"/>
                  </a:cubicBezTo>
                  <a:cubicBezTo>
                    <a:pt x="372904" y="378686"/>
                    <a:pt x="304324" y="175803"/>
                    <a:pt x="359569" y="7211"/>
                  </a:cubicBezTo>
                  <a:cubicBezTo>
                    <a:pt x="359569" y="7211"/>
                    <a:pt x="281464" y="1496"/>
                    <a:pt x="171926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DFCEED5-C2DE-45EA-8A36-B1603E77AA4D}"/>
                </a:ext>
              </a:extLst>
            </p:cNvPr>
            <p:cNvSpPr/>
            <p:nvPr/>
          </p:nvSpPr>
          <p:spPr>
            <a:xfrm>
              <a:off x="8837621" y="2763611"/>
              <a:ext cx="371475" cy="742950"/>
            </a:xfrm>
            <a:custGeom>
              <a:avLst/>
              <a:gdLst>
                <a:gd name="connsiteX0" fmla="*/ 208121 w 371475"/>
                <a:gd name="connsiteY0" fmla="*/ 95793 h 742950"/>
                <a:gd name="connsiteX1" fmla="*/ 372904 w 371475"/>
                <a:gd name="connsiteY1" fmla="*/ 599666 h 742950"/>
                <a:gd name="connsiteX2" fmla="*/ 255746 w 371475"/>
                <a:gd name="connsiteY2" fmla="*/ 737778 h 742950"/>
                <a:gd name="connsiteX3" fmla="*/ 7144 w 371475"/>
                <a:gd name="connsiteY3" fmla="*/ 378686 h 742950"/>
                <a:gd name="connsiteX4" fmla="*/ 20479 w 371475"/>
                <a:gd name="connsiteY4" fmla="*/ 7211 h 742950"/>
                <a:gd name="connsiteX5" fmla="*/ 208121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208121" y="95793"/>
                  </a:moveTo>
                  <a:cubicBezTo>
                    <a:pt x="208121" y="95793"/>
                    <a:pt x="370999" y="348206"/>
                    <a:pt x="372904" y="599666"/>
                  </a:cubicBezTo>
                  <a:cubicBezTo>
                    <a:pt x="372904" y="599666"/>
                    <a:pt x="339566" y="712061"/>
                    <a:pt x="255746" y="737778"/>
                  </a:cubicBezTo>
                  <a:cubicBezTo>
                    <a:pt x="255746" y="737778"/>
                    <a:pt x="128111" y="452981"/>
                    <a:pt x="7144" y="378686"/>
                  </a:cubicBezTo>
                  <a:cubicBezTo>
                    <a:pt x="7144" y="378686"/>
                    <a:pt x="75724" y="175803"/>
                    <a:pt x="20479" y="7211"/>
                  </a:cubicBezTo>
                  <a:cubicBezTo>
                    <a:pt x="20479" y="7211"/>
                    <a:pt x="98584" y="1496"/>
                    <a:pt x="208121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5891110B-0502-4352-A756-539775ADF3CA}"/>
                </a:ext>
              </a:extLst>
            </p:cNvPr>
            <p:cNvSpPr/>
            <p:nvPr/>
          </p:nvSpPr>
          <p:spPr>
            <a:xfrm>
              <a:off x="7670809" y="2302630"/>
              <a:ext cx="781050" cy="266700"/>
            </a:xfrm>
            <a:custGeom>
              <a:avLst/>
              <a:gdLst>
                <a:gd name="connsiteX0" fmla="*/ 101441 w 781050"/>
                <a:gd name="connsiteY0" fmla="*/ 45282 h 266700"/>
                <a:gd name="connsiteX1" fmla="*/ 630079 w 781050"/>
                <a:gd name="connsiteY1" fmla="*/ 35757 h 266700"/>
                <a:gd name="connsiteX2" fmla="*/ 775811 w 781050"/>
                <a:gd name="connsiteY2" fmla="*/ 148152 h 266700"/>
                <a:gd name="connsiteX3" fmla="*/ 398621 w 781050"/>
                <a:gd name="connsiteY3" fmla="*/ 265310 h 266700"/>
                <a:gd name="connsiteX4" fmla="*/ 7144 w 781050"/>
                <a:gd name="connsiteY4" fmla="*/ 161487 h 266700"/>
                <a:gd name="connsiteX5" fmla="*/ 101441 w 781050"/>
                <a:gd name="connsiteY5" fmla="*/ 45282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1050" h="266700">
                  <a:moveTo>
                    <a:pt x="101441" y="45282"/>
                  </a:moveTo>
                  <a:cubicBezTo>
                    <a:pt x="101441" y="45282"/>
                    <a:pt x="358616" y="-33775"/>
                    <a:pt x="630079" y="35757"/>
                  </a:cubicBezTo>
                  <a:cubicBezTo>
                    <a:pt x="630079" y="35757"/>
                    <a:pt x="729139" y="71000"/>
                    <a:pt x="775811" y="148152"/>
                  </a:cubicBezTo>
                  <a:cubicBezTo>
                    <a:pt x="775811" y="148152"/>
                    <a:pt x="531971" y="178632"/>
                    <a:pt x="398621" y="265310"/>
                  </a:cubicBezTo>
                  <a:cubicBezTo>
                    <a:pt x="398621" y="265310"/>
                    <a:pt x="220504" y="158630"/>
                    <a:pt x="7144" y="161487"/>
                  </a:cubicBezTo>
                  <a:cubicBezTo>
                    <a:pt x="7144" y="162440"/>
                    <a:pt x="16669" y="103385"/>
                    <a:pt x="101441" y="4528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CF8B7DD-645B-4D80-BF13-F03CACD29C3E}"/>
                </a:ext>
              </a:extLst>
            </p:cNvPr>
            <p:cNvSpPr/>
            <p:nvPr/>
          </p:nvSpPr>
          <p:spPr>
            <a:xfrm>
              <a:off x="7143099" y="3983831"/>
              <a:ext cx="676275" cy="581025"/>
            </a:xfrm>
            <a:custGeom>
              <a:avLst/>
              <a:gdLst>
                <a:gd name="connsiteX0" fmla="*/ 25266 w 676275"/>
                <a:gd name="connsiteY0" fmla="*/ 7144 h 581025"/>
                <a:gd name="connsiteX1" fmla="*/ 38601 w 676275"/>
                <a:gd name="connsiteY1" fmla="*/ 274796 h 581025"/>
                <a:gd name="connsiteX2" fmla="*/ 435793 w 676275"/>
                <a:gd name="connsiteY2" fmla="*/ 582454 h 581025"/>
                <a:gd name="connsiteX3" fmla="*/ 669156 w 676275"/>
                <a:gd name="connsiteY3" fmla="*/ 475774 h 581025"/>
                <a:gd name="connsiteX4" fmla="*/ 424363 w 676275"/>
                <a:gd name="connsiteY4" fmla="*/ 116681 h 581025"/>
                <a:gd name="connsiteX5" fmla="*/ 25266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25266" y="7144"/>
                  </a:moveTo>
                  <a:cubicBezTo>
                    <a:pt x="25266" y="7144"/>
                    <a:pt x="-23312" y="113824"/>
                    <a:pt x="38601" y="274796"/>
                  </a:cubicBezTo>
                  <a:cubicBezTo>
                    <a:pt x="38601" y="274796"/>
                    <a:pt x="148138" y="465296"/>
                    <a:pt x="435793" y="582454"/>
                  </a:cubicBezTo>
                  <a:cubicBezTo>
                    <a:pt x="435793" y="582454"/>
                    <a:pt x="585336" y="569119"/>
                    <a:pt x="669156" y="475774"/>
                  </a:cubicBezTo>
                  <a:cubicBezTo>
                    <a:pt x="669156" y="475774"/>
                    <a:pt x="431983" y="238601"/>
                    <a:pt x="424363" y="116681"/>
                  </a:cubicBezTo>
                  <a:cubicBezTo>
                    <a:pt x="424363" y="116681"/>
                    <a:pt x="247198" y="131921"/>
                    <a:pt x="25266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B0E5E79-EF3C-4CE4-8BFC-52446CFC1F33}"/>
                </a:ext>
              </a:extLst>
            </p:cNvPr>
            <p:cNvSpPr/>
            <p:nvPr/>
          </p:nvSpPr>
          <p:spPr>
            <a:xfrm>
              <a:off x="8308984" y="3973353"/>
              <a:ext cx="676275" cy="581025"/>
            </a:xfrm>
            <a:custGeom>
              <a:avLst/>
              <a:gdLst>
                <a:gd name="connsiteX0" fmla="*/ 651034 w 676275"/>
                <a:gd name="connsiteY0" fmla="*/ 7144 h 581025"/>
                <a:gd name="connsiteX1" fmla="*/ 637699 w 676275"/>
                <a:gd name="connsiteY1" fmla="*/ 274796 h 581025"/>
                <a:gd name="connsiteX2" fmla="*/ 240506 w 676275"/>
                <a:gd name="connsiteY2" fmla="*/ 582454 h 581025"/>
                <a:gd name="connsiteX3" fmla="*/ 7144 w 676275"/>
                <a:gd name="connsiteY3" fmla="*/ 475774 h 581025"/>
                <a:gd name="connsiteX4" fmla="*/ 251936 w 676275"/>
                <a:gd name="connsiteY4" fmla="*/ 116681 h 581025"/>
                <a:gd name="connsiteX5" fmla="*/ 651034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651034" y="7144"/>
                  </a:moveTo>
                  <a:cubicBezTo>
                    <a:pt x="651034" y="7144"/>
                    <a:pt x="699611" y="113824"/>
                    <a:pt x="637699" y="274796"/>
                  </a:cubicBezTo>
                  <a:cubicBezTo>
                    <a:pt x="637699" y="274796"/>
                    <a:pt x="528161" y="465296"/>
                    <a:pt x="240506" y="582454"/>
                  </a:cubicBezTo>
                  <a:cubicBezTo>
                    <a:pt x="240506" y="582454"/>
                    <a:pt x="90964" y="569119"/>
                    <a:pt x="7144" y="475774"/>
                  </a:cubicBezTo>
                  <a:cubicBezTo>
                    <a:pt x="7144" y="475774"/>
                    <a:pt x="244316" y="238601"/>
                    <a:pt x="251936" y="116681"/>
                  </a:cubicBezTo>
                  <a:cubicBezTo>
                    <a:pt x="251936" y="116681"/>
                    <a:pt x="429101" y="131921"/>
                    <a:pt x="651034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58790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938CE6B1-D855-4277-8967-4A72B4D411B2}"/>
              </a:ext>
            </a:extLst>
          </p:cNvPr>
          <p:cNvGrpSpPr/>
          <p:nvPr/>
        </p:nvGrpSpPr>
        <p:grpSpPr>
          <a:xfrm>
            <a:off x="-10831" y="2304805"/>
            <a:ext cx="12192138" cy="2425819"/>
            <a:chOff x="-10831" y="2304805"/>
            <a:chExt cx="12192138" cy="2425819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8C4BA08-0756-4562-B6BB-3567581436BE}"/>
                </a:ext>
              </a:extLst>
            </p:cNvPr>
            <p:cNvSpPr/>
            <p:nvPr/>
          </p:nvSpPr>
          <p:spPr>
            <a:xfrm>
              <a:off x="-10693" y="2304805"/>
              <a:ext cx="12192000" cy="24074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95C7A16F-38B0-4F66-85B0-E66B0FE6E8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3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12" t="-23894" b="39658"/>
            <a:stretch/>
          </p:blipFill>
          <p:spPr>
            <a:xfrm rot="5400000">
              <a:off x="487423" y="1806551"/>
              <a:ext cx="2407420" cy="340392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9145912D-E0AA-4CE9-AACD-295281AF52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3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12" t="-23894" b="39658"/>
            <a:stretch/>
          </p:blipFill>
          <p:spPr>
            <a:xfrm rot="16200000">
              <a:off x="9275634" y="1824950"/>
              <a:ext cx="2407420" cy="3403927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C1D0DAB-60B4-426F-81C5-3E773C258FCE}"/>
              </a:ext>
            </a:extLst>
          </p:cNvPr>
          <p:cNvGrpSpPr/>
          <p:nvPr/>
        </p:nvGrpSpPr>
        <p:grpSpPr>
          <a:xfrm>
            <a:off x="7114314" y="883069"/>
            <a:ext cx="4122687" cy="5212774"/>
            <a:chOff x="7523746" y="706607"/>
            <a:chExt cx="4122687" cy="5212774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A266C67-5069-4585-B7CA-10E95E9E4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20000"/>
                      </a14:imgEffect>
                      <a14:imgEffect>
                        <a14:brightnessContrast bright="20000" contras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7883" y="706607"/>
              <a:ext cx="3788550" cy="4966615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9A876E0-27A1-49E8-B893-C9D017CF4E1A}"/>
                </a:ext>
              </a:extLst>
            </p:cNvPr>
            <p:cNvGrpSpPr/>
            <p:nvPr/>
          </p:nvGrpSpPr>
          <p:grpSpPr>
            <a:xfrm>
              <a:off x="7523746" y="4789662"/>
              <a:ext cx="901291" cy="1129719"/>
              <a:chOff x="6846896" y="2302630"/>
              <a:chExt cx="2407391" cy="3017534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BD2642CF-CB59-4934-B599-47E66CD1AA24}"/>
                  </a:ext>
                </a:extLst>
              </p:cNvPr>
              <p:cNvSpPr/>
              <p:nvPr/>
            </p:nvSpPr>
            <p:spPr>
              <a:xfrm>
                <a:off x="6858578" y="2310064"/>
                <a:ext cx="2376797" cy="2352598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670F8613-9C3F-429B-9DB0-033AC5CD226C}"/>
                  </a:ext>
                </a:extLst>
              </p:cNvPr>
              <p:cNvSpPr/>
              <p:nvPr/>
            </p:nvSpPr>
            <p:spPr>
              <a:xfrm>
                <a:off x="7009298" y="5253489"/>
                <a:ext cx="76200" cy="66675"/>
              </a:xfrm>
              <a:custGeom>
                <a:avLst/>
                <a:gdLst>
                  <a:gd name="connsiteX0" fmla="*/ 63967 w 76200"/>
                  <a:gd name="connsiteY0" fmla="*/ 62413 h 66675"/>
                  <a:gd name="connsiteX1" fmla="*/ 8722 w 76200"/>
                  <a:gd name="connsiteY1" fmla="*/ 30980 h 66675"/>
                  <a:gd name="connsiteX2" fmla="*/ 7769 w 76200"/>
                  <a:gd name="connsiteY2" fmla="*/ 22408 h 66675"/>
                  <a:gd name="connsiteX3" fmla="*/ 43964 w 76200"/>
                  <a:gd name="connsiteY3" fmla="*/ 10978 h 66675"/>
                  <a:gd name="connsiteX4" fmla="*/ 71587 w 76200"/>
                  <a:gd name="connsiteY4" fmla="*/ 52888 h 66675"/>
                  <a:gd name="connsiteX5" fmla="*/ 63967 w 76200"/>
                  <a:gd name="connsiteY5" fmla="*/ 62413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200" h="66675">
                    <a:moveTo>
                      <a:pt x="63967" y="62413"/>
                    </a:moveTo>
                    <a:cubicBezTo>
                      <a:pt x="40154" y="61461"/>
                      <a:pt x="23009" y="48126"/>
                      <a:pt x="8722" y="30980"/>
                    </a:cubicBezTo>
                    <a:cubicBezTo>
                      <a:pt x="6817" y="29076"/>
                      <a:pt x="6817" y="25266"/>
                      <a:pt x="7769" y="22408"/>
                    </a:cubicBezTo>
                    <a:cubicBezTo>
                      <a:pt x="10627" y="9073"/>
                      <a:pt x="33487" y="2405"/>
                      <a:pt x="43964" y="10978"/>
                    </a:cubicBezTo>
                    <a:cubicBezTo>
                      <a:pt x="57299" y="22408"/>
                      <a:pt x="67777" y="35743"/>
                      <a:pt x="71587" y="52888"/>
                    </a:cubicBezTo>
                    <a:cubicBezTo>
                      <a:pt x="71587" y="58603"/>
                      <a:pt x="71587" y="63366"/>
                      <a:pt x="63967" y="6241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2983772-7651-400C-90F5-E870CF6EB23C}"/>
                  </a:ext>
                </a:extLst>
              </p:cNvPr>
              <p:cNvSpPr/>
              <p:nvPr/>
            </p:nvSpPr>
            <p:spPr>
              <a:xfrm>
                <a:off x="7163010" y="3086576"/>
                <a:ext cx="533400" cy="219075"/>
              </a:xfrm>
              <a:custGeom>
                <a:avLst/>
                <a:gdLst>
                  <a:gd name="connsiteX0" fmla="*/ 82508 w 533400"/>
                  <a:gd name="connsiteY0" fmla="*/ 8096 h 219075"/>
                  <a:gd name="connsiteX1" fmla="*/ 132990 w 533400"/>
                  <a:gd name="connsiteY1" fmla="*/ 54769 h 219075"/>
                  <a:gd name="connsiteX2" fmla="*/ 449220 w 533400"/>
                  <a:gd name="connsiteY2" fmla="*/ 139541 h 219075"/>
                  <a:gd name="connsiteX3" fmla="*/ 516848 w 533400"/>
                  <a:gd name="connsiteY3" fmla="*/ 149066 h 219075"/>
                  <a:gd name="connsiteX4" fmla="*/ 516848 w 533400"/>
                  <a:gd name="connsiteY4" fmla="*/ 216694 h 219075"/>
                  <a:gd name="connsiteX5" fmla="*/ 441600 w 533400"/>
                  <a:gd name="connsiteY5" fmla="*/ 147161 h 219075"/>
                  <a:gd name="connsiteX6" fmla="*/ 129180 w 533400"/>
                  <a:gd name="connsiteY6" fmla="*/ 64294 h 219075"/>
                  <a:gd name="connsiteX7" fmla="*/ 58695 w 533400"/>
                  <a:gd name="connsiteY7" fmla="*/ 85249 h 219075"/>
                  <a:gd name="connsiteX8" fmla="*/ 23453 w 533400"/>
                  <a:gd name="connsiteY8" fmla="*/ 50006 h 219075"/>
                  <a:gd name="connsiteX9" fmla="*/ 56790 w 533400"/>
                  <a:gd name="connsiteY9" fmla="*/ 33814 h 219075"/>
                  <a:gd name="connsiteX10" fmla="*/ 78698 w 533400"/>
                  <a:gd name="connsiteY10" fmla="*/ 7144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33400" h="219075">
                    <a:moveTo>
                      <a:pt x="82508" y="8096"/>
                    </a:moveTo>
                    <a:cubicBezTo>
                      <a:pt x="82508" y="8096"/>
                      <a:pt x="93938" y="52864"/>
                      <a:pt x="132990" y="54769"/>
                    </a:cubicBezTo>
                    <a:cubicBezTo>
                      <a:pt x="172043" y="56674"/>
                      <a:pt x="347303" y="93821"/>
                      <a:pt x="449220" y="139541"/>
                    </a:cubicBezTo>
                    <a:cubicBezTo>
                      <a:pt x="449220" y="139541"/>
                      <a:pt x="488273" y="156686"/>
                      <a:pt x="516848" y="149066"/>
                    </a:cubicBezTo>
                    <a:cubicBezTo>
                      <a:pt x="545423" y="141446"/>
                      <a:pt x="516848" y="216694"/>
                      <a:pt x="516848" y="216694"/>
                    </a:cubicBezTo>
                    <a:cubicBezTo>
                      <a:pt x="516848" y="216694"/>
                      <a:pt x="527325" y="178594"/>
                      <a:pt x="441600" y="147161"/>
                    </a:cubicBezTo>
                    <a:cubicBezTo>
                      <a:pt x="367305" y="118586"/>
                      <a:pt x="278723" y="75724"/>
                      <a:pt x="129180" y="64294"/>
                    </a:cubicBezTo>
                    <a:cubicBezTo>
                      <a:pt x="109178" y="62389"/>
                      <a:pt x="82508" y="70009"/>
                      <a:pt x="58695" y="85249"/>
                    </a:cubicBezTo>
                    <a:cubicBezTo>
                      <a:pt x="-30840" y="141446"/>
                      <a:pt x="23453" y="50006"/>
                      <a:pt x="23453" y="50006"/>
                    </a:cubicBezTo>
                    <a:lnTo>
                      <a:pt x="56790" y="33814"/>
                    </a:lnTo>
                    <a:lnTo>
                      <a:pt x="78698" y="7144"/>
                    </a:ln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293BEE3-E7AB-455F-8BE6-6D2164ECFA60}"/>
                  </a:ext>
                </a:extLst>
              </p:cNvPr>
              <p:cNvSpPr/>
              <p:nvPr/>
            </p:nvSpPr>
            <p:spPr>
              <a:xfrm>
                <a:off x="8437254" y="3084671"/>
                <a:ext cx="533400" cy="219075"/>
              </a:xfrm>
              <a:custGeom>
                <a:avLst/>
                <a:gdLst>
                  <a:gd name="connsiteX0" fmla="*/ 454184 w 533400"/>
                  <a:gd name="connsiteY0" fmla="*/ 7144 h 219075"/>
                  <a:gd name="connsiteX1" fmla="*/ 403701 w 533400"/>
                  <a:gd name="connsiteY1" fmla="*/ 53816 h 219075"/>
                  <a:gd name="connsiteX2" fmla="*/ 87471 w 533400"/>
                  <a:gd name="connsiteY2" fmla="*/ 138589 h 219075"/>
                  <a:gd name="connsiteX3" fmla="*/ 19844 w 533400"/>
                  <a:gd name="connsiteY3" fmla="*/ 148114 h 219075"/>
                  <a:gd name="connsiteX4" fmla="*/ 19844 w 533400"/>
                  <a:gd name="connsiteY4" fmla="*/ 215741 h 219075"/>
                  <a:gd name="connsiteX5" fmla="*/ 95091 w 533400"/>
                  <a:gd name="connsiteY5" fmla="*/ 146209 h 219075"/>
                  <a:gd name="connsiteX6" fmla="*/ 406559 w 533400"/>
                  <a:gd name="connsiteY6" fmla="*/ 64294 h 219075"/>
                  <a:gd name="connsiteX7" fmla="*/ 477044 w 533400"/>
                  <a:gd name="connsiteY7" fmla="*/ 85249 h 219075"/>
                  <a:gd name="connsiteX8" fmla="*/ 512286 w 533400"/>
                  <a:gd name="connsiteY8" fmla="*/ 50006 h 219075"/>
                  <a:gd name="connsiteX9" fmla="*/ 478949 w 533400"/>
                  <a:gd name="connsiteY9" fmla="*/ 33814 h 219075"/>
                  <a:gd name="connsiteX10" fmla="*/ 457041 w 533400"/>
                  <a:gd name="connsiteY10" fmla="*/ 7144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33400" h="219075">
                    <a:moveTo>
                      <a:pt x="454184" y="7144"/>
                    </a:moveTo>
                    <a:cubicBezTo>
                      <a:pt x="454184" y="7144"/>
                      <a:pt x="442754" y="51911"/>
                      <a:pt x="403701" y="53816"/>
                    </a:cubicBezTo>
                    <a:cubicBezTo>
                      <a:pt x="364649" y="55721"/>
                      <a:pt x="189389" y="92869"/>
                      <a:pt x="87471" y="138589"/>
                    </a:cubicBezTo>
                    <a:cubicBezTo>
                      <a:pt x="87471" y="138589"/>
                      <a:pt x="48419" y="155734"/>
                      <a:pt x="19844" y="148114"/>
                    </a:cubicBezTo>
                    <a:cubicBezTo>
                      <a:pt x="-8731" y="140494"/>
                      <a:pt x="19844" y="215741"/>
                      <a:pt x="19844" y="215741"/>
                    </a:cubicBezTo>
                    <a:cubicBezTo>
                      <a:pt x="19844" y="215741"/>
                      <a:pt x="9366" y="177641"/>
                      <a:pt x="95091" y="146209"/>
                    </a:cubicBezTo>
                    <a:cubicBezTo>
                      <a:pt x="169386" y="118586"/>
                      <a:pt x="257969" y="75724"/>
                      <a:pt x="406559" y="64294"/>
                    </a:cubicBezTo>
                    <a:cubicBezTo>
                      <a:pt x="426561" y="62389"/>
                      <a:pt x="453231" y="70009"/>
                      <a:pt x="477044" y="85249"/>
                    </a:cubicBezTo>
                    <a:cubicBezTo>
                      <a:pt x="566579" y="141446"/>
                      <a:pt x="512286" y="50006"/>
                      <a:pt x="512286" y="50006"/>
                    </a:cubicBezTo>
                    <a:lnTo>
                      <a:pt x="478949" y="33814"/>
                    </a:lnTo>
                    <a:lnTo>
                      <a:pt x="457041" y="7144"/>
                    </a:ln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FAF312C8-48F9-4CAB-BF72-F71708DC6F15}"/>
                  </a:ext>
                </a:extLst>
              </p:cNvPr>
              <p:cNvSpPr/>
              <p:nvPr/>
            </p:nvSpPr>
            <p:spPr>
              <a:xfrm>
                <a:off x="6986914" y="3417981"/>
                <a:ext cx="295275" cy="638175"/>
              </a:xfrm>
              <a:custGeom>
                <a:avLst/>
                <a:gdLst>
                  <a:gd name="connsiteX0" fmla="*/ 48101 w 295275"/>
                  <a:gd name="connsiteY0" fmla="*/ 46261 h 638175"/>
                  <a:gd name="connsiteX1" fmla="*/ 38576 w 295275"/>
                  <a:gd name="connsiteY1" fmla="*/ 123413 h 638175"/>
                  <a:gd name="connsiteX2" fmla="*/ 177641 w 295275"/>
                  <a:gd name="connsiteY2" fmla="*/ 559658 h 638175"/>
                  <a:gd name="connsiteX3" fmla="*/ 296704 w 295275"/>
                  <a:gd name="connsiteY3" fmla="*/ 633953 h 638175"/>
                  <a:gd name="connsiteX4" fmla="*/ 183356 w 295275"/>
                  <a:gd name="connsiteY4" fmla="*/ 592043 h 638175"/>
                  <a:gd name="connsiteX5" fmla="*/ 120491 w 295275"/>
                  <a:gd name="connsiteY5" fmla="*/ 493936 h 638175"/>
                  <a:gd name="connsiteX6" fmla="*/ 25241 w 295275"/>
                  <a:gd name="connsiteY6" fmla="*/ 98648 h 638175"/>
                  <a:gd name="connsiteX7" fmla="*/ 7144 w 295275"/>
                  <a:gd name="connsiteY7" fmla="*/ 29116 h 638175"/>
                  <a:gd name="connsiteX8" fmla="*/ 29051 w 295275"/>
                  <a:gd name="connsiteY8" fmla="*/ 7208 h 638175"/>
                  <a:gd name="connsiteX9" fmla="*/ 48101 w 295275"/>
                  <a:gd name="connsiteY9" fmla="*/ 46261 h 63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5275" h="638175">
                    <a:moveTo>
                      <a:pt x="48101" y="46261"/>
                    </a:moveTo>
                    <a:cubicBezTo>
                      <a:pt x="48101" y="46261"/>
                      <a:pt x="40481" y="56738"/>
                      <a:pt x="38576" y="123413"/>
                    </a:cubicBezTo>
                    <a:cubicBezTo>
                      <a:pt x="37624" y="191041"/>
                      <a:pt x="73819" y="462503"/>
                      <a:pt x="177641" y="559658"/>
                    </a:cubicBezTo>
                    <a:cubicBezTo>
                      <a:pt x="281464" y="656813"/>
                      <a:pt x="296704" y="633953"/>
                      <a:pt x="296704" y="633953"/>
                    </a:cubicBezTo>
                    <a:lnTo>
                      <a:pt x="183356" y="592043"/>
                    </a:lnTo>
                    <a:cubicBezTo>
                      <a:pt x="183356" y="592043"/>
                      <a:pt x="155734" y="556801"/>
                      <a:pt x="120491" y="493936"/>
                    </a:cubicBezTo>
                    <a:cubicBezTo>
                      <a:pt x="63341" y="390113"/>
                      <a:pt x="28099" y="206281"/>
                      <a:pt x="25241" y="98648"/>
                    </a:cubicBezTo>
                    <a:cubicBezTo>
                      <a:pt x="23336" y="-8984"/>
                      <a:pt x="7144" y="29116"/>
                      <a:pt x="7144" y="29116"/>
                    </a:cubicBezTo>
                    <a:cubicBezTo>
                      <a:pt x="7144" y="29116"/>
                      <a:pt x="25241" y="10066"/>
                      <a:pt x="29051" y="7208"/>
                    </a:cubicBezTo>
                    <a:cubicBezTo>
                      <a:pt x="33814" y="5303"/>
                      <a:pt x="48101" y="46261"/>
                      <a:pt x="48101" y="4626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1B68195-E0D6-46BE-9DA3-A3121FBE2352}"/>
                  </a:ext>
                </a:extLst>
              </p:cNvPr>
              <p:cNvSpPr/>
              <p:nvPr/>
            </p:nvSpPr>
            <p:spPr>
              <a:xfrm>
                <a:off x="8836669" y="3403739"/>
                <a:ext cx="295275" cy="638175"/>
              </a:xfrm>
              <a:custGeom>
                <a:avLst/>
                <a:gdLst>
                  <a:gd name="connsiteX0" fmla="*/ 243364 w 295275"/>
                  <a:gd name="connsiteY0" fmla="*/ 40501 h 638175"/>
                  <a:gd name="connsiteX1" fmla="*/ 256699 w 295275"/>
                  <a:gd name="connsiteY1" fmla="*/ 111938 h 638175"/>
                  <a:gd name="connsiteX2" fmla="*/ 125254 w 295275"/>
                  <a:gd name="connsiteY2" fmla="*/ 561518 h 638175"/>
                  <a:gd name="connsiteX3" fmla="*/ 7144 w 295275"/>
                  <a:gd name="connsiteY3" fmla="*/ 635813 h 638175"/>
                  <a:gd name="connsiteX4" fmla="*/ 120491 w 295275"/>
                  <a:gd name="connsiteY4" fmla="*/ 592951 h 638175"/>
                  <a:gd name="connsiteX5" fmla="*/ 183356 w 295275"/>
                  <a:gd name="connsiteY5" fmla="*/ 494843 h 638175"/>
                  <a:gd name="connsiteX6" fmla="*/ 270986 w 295275"/>
                  <a:gd name="connsiteY6" fmla="*/ 86221 h 638175"/>
                  <a:gd name="connsiteX7" fmla="*/ 295751 w 295275"/>
                  <a:gd name="connsiteY7" fmla="*/ 29071 h 638175"/>
                  <a:gd name="connsiteX8" fmla="*/ 273844 w 295275"/>
                  <a:gd name="connsiteY8" fmla="*/ 7163 h 638175"/>
                  <a:gd name="connsiteX9" fmla="*/ 243364 w 295275"/>
                  <a:gd name="connsiteY9" fmla="*/ 40501 h 63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5275" h="638175">
                    <a:moveTo>
                      <a:pt x="243364" y="40501"/>
                    </a:moveTo>
                    <a:cubicBezTo>
                      <a:pt x="243364" y="40501"/>
                      <a:pt x="255746" y="45263"/>
                      <a:pt x="256699" y="111938"/>
                    </a:cubicBezTo>
                    <a:cubicBezTo>
                      <a:pt x="257651" y="179566"/>
                      <a:pt x="229076" y="464363"/>
                      <a:pt x="125254" y="561518"/>
                    </a:cubicBezTo>
                    <a:cubicBezTo>
                      <a:pt x="21431" y="658673"/>
                      <a:pt x="7144" y="635813"/>
                      <a:pt x="7144" y="635813"/>
                    </a:cubicBezTo>
                    <a:lnTo>
                      <a:pt x="120491" y="592951"/>
                    </a:lnTo>
                    <a:cubicBezTo>
                      <a:pt x="120491" y="592951"/>
                      <a:pt x="148114" y="557708"/>
                      <a:pt x="183356" y="494843"/>
                    </a:cubicBezTo>
                    <a:cubicBezTo>
                      <a:pt x="240506" y="391021"/>
                      <a:pt x="268129" y="193853"/>
                      <a:pt x="270986" y="86221"/>
                    </a:cubicBezTo>
                    <a:cubicBezTo>
                      <a:pt x="272891" y="-21412"/>
                      <a:pt x="295751" y="29071"/>
                      <a:pt x="295751" y="29071"/>
                    </a:cubicBezTo>
                    <a:cubicBezTo>
                      <a:pt x="295751" y="29071"/>
                      <a:pt x="277654" y="10021"/>
                      <a:pt x="273844" y="7163"/>
                    </a:cubicBezTo>
                    <a:cubicBezTo>
                      <a:pt x="269081" y="6211"/>
                      <a:pt x="243364" y="40501"/>
                      <a:pt x="243364" y="4050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83E230E1-150C-4E60-B96C-D3E82D6EB53A}"/>
                  </a:ext>
                </a:extLst>
              </p:cNvPr>
              <p:cNvSpPr/>
              <p:nvPr/>
            </p:nvSpPr>
            <p:spPr>
              <a:xfrm>
                <a:off x="7480347" y="3667601"/>
                <a:ext cx="390525" cy="552450"/>
              </a:xfrm>
              <a:custGeom>
                <a:avLst/>
                <a:gdLst>
                  <a:gd name="connsiteX0" fmla="*/ 316668 w 390525"/>
                  <a:gd name="connsiteY0" fmla="*/ 13811 h 552450"/>
                  <a:gd name="connsiteX1" fmla="*/ 304285 w 390525"/>
                  <a:gd name="connsiteY1" fmla="*/ 88106 h 552450"/>
                  <a:gd name="connsiteX2" fmla="*/ 84258 w 390525"/>
                  <a:gd name="connsiteY2" fmla="*/ 420529 h 552450"/>
                  <a:gd name="connsiteX3" fmla="*/ 20440 w 390525"/>
                  <a:gd name="connsiteY3" fmla="*/ 437674 h 552450"/>
                  <a:gd name="connsiteX4" fmla="*/ 90925 w 390525"/>
                  <a:gd name="connsiteY4" fmla="*/ 523399 h 552450"/>
                  <a:gd name="connsiteX5" fmla="*/ 97593 w 390525"/>
                  <a:gd name="connsiteY5" fmla="*/ 550069 h 552450"/>
                  <a:gd name="connsiteX6" fmla="*/ 96640 w 390525"/>
                  <a:gd name="connsiteY6" fmla="*/ 422434 h 552450"/>
                  <a:gd name="connsiteX7" fmla="*/ 314763 w 390525"/>
                  <a:gd name="connsiteY7" fmla="*/ 91916 h 552450"/>
                  <a:gd name="connsiteX8" fmla="*/ 375723 w 390525"/>
                  <a:gd name="connsiteY8" fmla="*/ 48101 h 552450"/>
                  <a:gd name="connsiteX9" fmla="*/ 375723 w 390525"/>
                  <a:gd name="connsiteY9" fmla="*/ 7144 h 552450"/>
                  <a:gd name="connsiteX10" fmla="*/ 316668 w 390525"/>
                  <a:gd name="connsiteY10" fmla="*/ 13811 h 55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90525" h="552450">
                    <a:moveTo>
                      <a:pt x="316668" y="13811"/>
                    </a:moveTo>
                    <a:cubicBezTo>
                      <a:pt x="316668" y="13811"/>
                      <a:pt x="332860" y="38576"/>
                      <a:pt x="304285" y="88106"/>
                    </a:cubicBezTo>
                    <a:cubicBezTo>
                      <a:pt x="275710" y="137636"/>
                      <a:pt x="84258" y="420529"/>
                      <a:pt x="84258" y="420529"/>
                    </a:cubicBezTo>
                    <a:cubicBezTo>
                      <a:pt x="84258" y="420529"/>
                      <a:pt x="72828" y="438626"/>
                      <a:pt x="20440" y="437674"/>
                    </a:cubicBezTo>
                    <a:cubicBezTo>
                      <a:pt x="-31947" y="436721"/>
                      <a:pt x="87115" y="517684"/>
                      <a:pt x="90925" y="523399"/>
                    </a:cubicBezTo>
                    <a:cubicBezTo>
                      <a:pt x="95688" y="529114"/>
                      <a:pt x="97593" y="550069"/>
                      <a:pt x="97593" y="550069"/>
                    </a:cubicBezTo>
                    <a:cubicBezTo>
                      <a:pt x="97593" y="550069"/>
                      <a:pt x="76638" y="471011"/>
                      <a:pt x="96640" y="422434"/>
                    </a:cubicBezTo>
                    <a:cubicBezTo>
                      <a:pt x="116643" y="372904"/>
                      <a:pt x="314763" y="91916"/>
                      <a:pt x="314763" y="91916"/>
                    </a:cubicBezTo>
                    <a:cubicBezTo>
                      <a:pt x="314763" y="91916"/>
                      <a:pt x="338575" y="59531"/>
                      <a:pt x="375723" y="48101"/>
                    </a:cubicBezTo>
                    <a:cubicBezTo>
                      <a:pt x="411918" y="36671"/>
                      <a:pt x="375723" y="7144"/>
                      <a:pt x="375723" y="7144"/>
                    </a:cubicBezTo>
                    <a:lnTo>
                      <a:pt x="316668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4D8491F-7CBD-4A6A-BFE5-3C17419164F2}"/>
                  </a:ext>
                </a:extLst>
              </p:cNvPr>
              <p:cNvSpPr/>
              <p:nvPr/>
            </p:nvSpPr>
            <p:spPr>
              <a:xfrm>
                <a:off x="8236700" y="3652361"/>
                <a:ext cx="390525" cy="552450"/>
              </a:xfrm>
              <a:custGeom>
                <a:avLst/>
                <a:gdLst>
                  <a:gd name="connsiteX0" fmla="*/ 82285 w 390525"/>
                  <a:gd name="connsiteY0" fmla="*/ 13811 h 552450"/>
                  <a:gd name="connsiteX1" fmla="*/ 94668 w 390525"/>
                  <a:gd name="connsiteY1" fmla="*/ 88106 h 552450"/>
                  <a:gd name="connsiteX2" fmla="*/ 314695 w 390525"/>
                  <a:gd name="connsiteY2" fmla="*/ 420529 h 552450"/>
                  <a:gd name="connsiteX3" fmla="*/ 378513 w 390525"/>
                  <a:gd name="connsiteY3" fmla="*/ 437674 h 552450"/>
                  <a:gd name="connsiteX4" fmla="*/ 308028 w 390525"/>
                  <a:gd name="connsiteY4" fmla="*/ 523399 h 552450"/>
                  <a:gd name="connsiteX5" fmla="*/ 301360 w 390525"/>
                  <a:gd name="connsiteY5" fmla="*/ 550069 h 552450"/>
                  <a:gd name="connsiteX6" fmla="*/ 302313 w 390525"/>
                  <a:gd name="connsiteY6" fmla="*/ 422434 h 552450"/>
                  <a:gd name="connsiteX7" fmla="*/ 84190 w 390525"/>
                  <a:gd name="connsiteY7" fmla="*/ 91916 h 552450"/>
                  <a:gd name="connsiteX8" fmla="*/ 23230 w 390525"/>
                  <a:gd name="connsiteY8" fmla="*/ 48101 h 552450"/>
                  <a:gd name="connsiteX9" fmla="*/ 23230 w 390525"/>
                  <a:gd name="connsiteY9" fmla="*/ 7144 h 552450"/>
                  <a:gd name="connsiteX10" fmla="*/ 82285 w 390525"/>
                  <a:gd name="connsiteY10" fmla="*/ 13811 h 55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90525" h="552450">
                    <a:moveTo>
                      <a:pt x="82285" y="13811"/>
                    </a:moveTo>
                    <a:cubicBezTo>
                      <a:pt x="82285" y="13811"/>
                      <a:pt x="66093" y="38576"/>
                      <a:pt x="94668" y="88106"/>
                    </a:cubicBezTo>
                    <a:cubicBezTo>
                      <a:pt x="123243" y="137636"/>
                      <a:pt x="314695" y="420529"/>
                      <a:pt x="314695" y="420529"/>
                    </a:cubicBezTo>
                    <a:cubicBezTo>
                      <a:pt x="314695" y="420529"/>
                      <a:pt x="326125" y="438626"/>
                      <a:pt x="378513" y="437674"/>
                    </a:cubicBezTo>
                    <a:cubicBezTo>
                      <a:pt x="430900" y="436721"/>
                      <a:pt x="311838" y="517684"/>
                      <a:pt x="308028" y="523399"/>
                    </a:cubicBezTo>
                    <a:cubicBezTo>
                      <a:pt x="303265" y="529114"/>
                      <a:pt x="301360" y="550069"/>
                      <a:pt x="301360" y="550069"/>
                    </a:cubicBezTo>
                    <a:cubicBezTo>
                      <a:pt x="301360" y="550069"/>
                      <a:pt x="322315" y="471011"/>
                      <a:pt x="302313" y="422434"/>
                    </a:cubicBezTo>
                    <a:cubicBezTo>
                      <a:pt x="282310" y="372904"/>
                      <a:pt x="84190" y="91916"/>
                      <a:pt x="84190" y="91916"/>
                    </a:cubicBezTo>
                    <a:cubicBezTo>
                      <a:pt x="84190" y="91916"/>
                      <a:pt x="60378" y="59531"/>
                      <a:pt x="23230" y="48101"/>
                    </a:cubicBezTo>
                    <a:cubicBezTo>
                      <a:pt x="-12965" y="36671"/>
                      <a:pt x="23230" y="7144"/>
                      <a:pt x="23230" y="7144"/>
                    </a:cubicBezTo>
                    <a:lnTo>
                      <a:pt x="82285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267D8A25-681D-43A2-AD3F-AA688E547704}"/>
                  </a:ext>
                </a:extLst>
              </p:cNvPr>
              <p:cNvSpPr/>
              <p:nvPr/>
            </p:nvSpPr>
            <p:spPr>
              <a:xfrm>
                <a:off x="7773679" y="4406741"/>
                <a:ext cx="600075" cy="95250"/>
              </a:xfrm>
              <a:custGeom>
                <a:avLst/>
                <a:gdLst>
                  <a:gd name="connsiteX0" fmla="*/ 7144 w 600075"/>
                  <a:gd name="connsiteY0" fmla="*/ 30956 h 95250"/>
                  <a:gd name="connsiteX1" fmla="*/ 280511 w 600075"/>
                  <a:gd name="connsiteY1" fmla="*/ 89059 h 95250"/>
                  <a:gd name="connsiteX2" fmla="*/ 593884 w 600075"/>
                  <a:gd name="connsiteY2" fmla="*/ 7144 h 95250"/>
                  <a:gd name="connsiteX3" fmla="*/ 588169 w 600075"/>
                  <a:gd name="connsiteY3" fmla="*/ 34766 h 95250"/>
                  <a:gd name="connsiteX4" fmla="*/ 280511 w 600075"/>
                  <a:gd name="connsiteY4" fmla="*/ 94774 h 95250"/>
                  <a:gd name="connsiteX5" fmla="*/ 7144 w 600075"/>
                  <a:gd name="connsiteY5" fmla="*/ 45244 h 95250"/>
                  <a:gd name="connsiteX6" fmla="*/ 7144 w 600075"/>
                  <a:gd name="connsiteY6" fmla="*/ 3095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075" h="95250">
                    <a:moveTo>
                      <a:pt x="7144" y="30956"/>
                    </a:moveTo>
                    <a:cubicBezTo>
                      <a:pt x="7144" y="30956"/>
                      <a:pt x="31909" y="82391"/>
                      <a:pt x="280511" y="89059"/>
                    </a:cubicBezTo>
                    <a:cubicBezTo>
                      <a:pt x="529114" y="95726"/>
                      <a:pt x="593884" y="7144"/>
                      <a:pt x="593884" y="7144"/>
                    </a:cubicBezTo>
                    <a:lnTo>
                      <a:pt x="588169" y="34766"/>
                    </a:lnTo>
                    <a:cubicBezTo>
                      <a:pt x="588169" y="34766"/>
                      <a:pt x="519589" y="99536"/>
                      <a:pt x="280511" y="94774"/>
                    </a:cubicBezTo>
                    <a:cubicBezTo>
                      <a:pt x="52864" y="90011"/>
                      <a:pt x="7144" y="45244"/>
                      <a:pt x="7144" y="45244"/>
                    </a:cubicBezTo>
                    <a:lnTo>
                      <a:pt x="7144" y="309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923C374-B0A1-4594-8F07-12BAB2B7708E}"/>
                  </a:ext>
                </a:extLst>
              </p:cNvPr>
              <p:cNvSpPr/>
              <p:nvPr/>
            </p:nvSpPr>
            <p:spPr>
              <a:xfrm>
                <a:off x="7213609" y="2436971"/>
                <a:ext cx="523875" cy="381000"/>
              </a:xfrm>
              <a:custGeom>
                <a:avLst/>
                <a:gdLst>
                  <a:gd name="connsiteX0" fmla="*/ 27146 w 523875"/>
                  <a:gd name="connsiteY0" fmla="*/ 362426 h 381000"/>
                  <a:gd name="connsiteX1" fmla="*/ 212884 w 523875"/>
                  <a:gd name="connsiteY1" fmla="*/ 131921 h 381000"/>
                  <a:gd name="connsiteX2" fmla="*/ 516731 w 523875"/>
                  <a:gd name="connsiteY2" fmla="*/ 17621 h 381000"/>
                  <a:gd name="connsiteX3" fmla="*/ 516731 w 523875"/>
                  <a:gd name="connsiteY3" fmla="*/ 7144 h 381000"/>
                  <a:gd name="connsiteX4" fmla="*/ 206216 w 523875"/>
                  <a:gd name="connsiteY4" fmla="*/ 130969 h 381000"/>
                  <a:gd name="connsiteX5" fmla="*/ 7144 w 523875"/>
                  <a:gd name="connsiteY5" fmla="*/ 359569 h 381000"/>
                  <a:gd name="connsiteX6" fmla="*/ 7144 w 523875"/>
                  <a:gd name="connsiteY6" fmla="*/ 383381 h 381000"/>
                  <a:gd name="connsiteX7" fmla="*/ 27146 w 523875"/>
                  <a:gd name="connsiteY7" fmla="*/ 362426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3875" h="381000">
                    <a:moveTo>
                      <a:pt x="27146" y="362426"/>
                    </a:moveTo>
                    <a:cubicBezTo>
                      <a:pt x="27146" y="362426"/>
                      <a:pt x="72866" y="230029"/>
                      <a:pt x="212884" y="131921"/>
                    </a:cubicBezTo>
                    <a:cubicBezTo>
                      <a:pt x="352901" y="33814"/>
                      <a:pt x="516731" y="17621"/>
                      <a:pt x="516731" y="17621"/>
                    </a:cubicBezTo>
                    <a:lnTo>
                      <a:pt x="516731" y="7144"/>
                    </a:lnTo>
                    <a:cubicBezTo>
                      <a:pt x="516731" y="7144"/>
                      <a:pt x="345281" y="27146"/>
                      <a:pt x="206216" y="130969"/>
                    </a:cubicBezTo>
                    <a:cubicBezTo>
                      <a:pt x="67151" y="235744"/>
                      <a:pt x="7144" y="359569"/>
                      <a:pt x="7144" y="359569"/>
                    </a:cubicBezTo>
                    <a:lnTo>
                      <a:pt x="7144" y="383381"/>
                    </a:lnTo>
                    <a:lnTo>
                      <a:pt x="27146" y="3624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296549F1-3A33-4865-94AE-0E9DD8FACAC8}"/>
                  </a:ext>
                </a:extLst>
              </p:cNvPr>
              <p:cNvSpPr/>
              <p:nvPr/>
            </p:nvSpPr>
            <p:spPr>
              <a:xfrm>
                <a:off x="8363276" y="2424588"/>
                <a:ext cx="523875" cy="381000"/>
              </a:xfrm>
              <a:custGeom>
                <a:avLst/>
                <a:gdLst>
                  <a:gd name="connsiteX0" fmla="*/ 496729 w 523875"/>
                  <a:gd name="connsiteY0" fmla="*/ 362426 h 381000"/>
                  <a:gd name="connsiteX1" fmla="*/ 310991 w 523875"/>
                  <a:gd name="connsiteY1" fmla="*/ 131921 h 381000"/>
                  <a:gd name="connsiteX2" fmla="*/ 7144 w 523875"/>
                  <a:gd name="connsiteY2" fmla="*/ 17621 h 381000"/>
                  <a:gd name="connsiteX3" fmla="*/ 7144 w 523875"/>
                  <a:gd name="connsiteY3" fmla="*/ 7144 h 381000"/>
                  <a:gd name="connsiteX4" fmla="*/ 317659 w 523875"/>
                  <a:gd name="connsiteY4" fmla="*/ 130969 h 381000"/>
                  <a:gd name="connsiteX5" fmla="*/ 516731 w 523875"/>
                  <a:gd name="connsiteY5" fmla="*/ 359569 h 381000"/>
                  <a:gd name="connsiteX6" fmla="*/ 516731 w 523875"/>
                  <a:gd name="connsiteY6" fmla="*/ 383381 h 381000"/>
                  <a:gd name="connsiteX7" fmla="*/ 496729 w 523875"/>
                  <a:gd name="connsiteY7" fmla="*/ 362426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3875" h="381000">
                    <a:moveTo>
                      <a:pt x="496729" y="362426"/>
                    </a:moveTo>
                    <a:cubicBezTo>
                      <a:pt x="496729" y="362426"/>
                      <a:pt x="451009" y="230029"/>
                      <a:pt x="310991" y="131921"/>
                    </a:cubicBezTo>
                    <a:cubicBezTo>
                      <a:pt x="170974" y="33814"/>
                      <a:pt x="7144" y="17621"/>
                      <a:pt x="7144" y="17621"/>
                    </a:cubicBezTo>
                    <a:lnTo>
                      <a:pt x="7144" y="7144"/>
                    </a:lnTo>
                    <a:cubicBezTo>
                      <a:pt x="7144" y="7144"/>
                      <a:pt x="178594" y="27146"/>
                      <a:pt x="317659" y="130969"/>
                    </a:cubicBezTo>
                    <a:cubicBezTo>
                      <a:pt x="456724" y="235744"/>
                      <a:pt x="516731" y="359569"/>
                      <a:pt x="516731" y="359569"/>
                    </a:cubicBezTo>
                    <a:lnTo>
                      <a:pt x="516731" y="383381"/>
                    </a:lnTo>
                    <a:lnTo>
                      <a:pt x="496729" y="3624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C0547854-5BD1-4303-9362-A64F9D309A7D}"/>
                  </a:ext>
                </a:extLst>
              </p:cNvPr>
              <p:cNvSpPr/>
              <p:nvPr/>
            </p:nvSpPr>
            <p:spPr>
              <a:xfrm>
                <a:off x="7997180" y="2522696"/>
                <a:ext cx="104775" cy="495300"/>
              </a:xfrm>
              <a:custGeom>
                <a:avLst/>
                <a:gdLst>
                  <a:gd name="connsiteX0" fmla="*/ 41770 w 104775"/>
                  <a:gd name="connsiteY0" fmla="*/ 30004 h 495300"/>
                  <a:gd name="connsiteX1" fmla="*/ 44628 w 104775"/>
                  <a:gd name="connsiteY1" fmla="*/ 30956 h 495300"/>
                  <a:gd name="connsiteX2" fmla="*/ 69393 w 104775"/>
                  <a:gd name="connsiteY2" fmla="*/ 72866 h 495300"/>
                  <a:gd name="connsiteX3" fmla="*/ 57963 w 104775"/>
                  <a:gd name="connsiteY3" fmla="*/ 428149 h 495300"/>
                  <a:gd name="connsiteX4" fmla="*/ 17958 w 104775"/>
                  <a:gd name="connsiteY4" fmla="*/ 478631 h 495300"/>
                  <a:gd name="connsiteX5" fmla="*/ 65583 w 104775"/>
                  <a:gd name="connsiteY5" fmla="*/ 488156 h 495300"/>
                  <a:gd name="connsiteX6" fmla="*/ 92253 w 104775"/>
                  <a:gd name="connsiteY6" fmla="*/ 474821 h 495300"/>
                  <a:gd name="connsiteX7" fmla="*/ 65583 w 104775"/>
                  <a:gd name="connsiteY7" fmla="*/ 427196 h 495300"/>
                  <a:gd name="connsiteX8" fmla="*/ 77965 w 104775"/>
                  <a:gd name="connsiteY8" fmla="*/ 68104 h 495300"/>
                  <a:gd name="connsiteX9" fmla="*/ 104635 w 104775"/>
                  <a:gd name="connsiteY9" fmla="*/ 13811 h 495300"/>
                  <a:gd name="connsiteX10" fmla="*/ 58915 w 104775"/>
                  <a:gd name="connsiteY10" fmla="*/ 7144 h 495300"/>
                  <a:gd name="connsiteX11" fmla="*/ 41770 w 104775"/>
                  <a:gd name="connsiteY11" fmla="*/ 30004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4775" h="495300">
                    <a:moveTo>
                      <a:pt x="41770" y="30004"/>
                    </a:moveTo>
                    <a:cubicBezTo>
                      <a:pt x="41770" y="30004"/>
                      <a:pt x="42723" y="30004"/>
                      <a:pt x="44628" y="30956"/>
                    </a:cubicBezTo>
                    <a:cubicBezTo>
                      <a:pt x="51295" y="32861"/>
                      <a:pt x="67488" y="41434"/>
                      <a:pt x="69393" y="72866"/>
                    </a:cubicBezTo>
                    <a:cubicBezTo>
                      <a:pt x="72250" y="113824"/>
                      <a:pt x="57963" y="428149"/>
                      <a:pt x="57963" y="428149"/>
                    </a:cubicBezTo>
                    <a:cubicBezTo>
                      <a:pt x="57963" y="428149"/>
                      <a:pt x="57963" y="460534"/>
                      <a:pt x="17958" y="478631"/>
                    </a:cubicBezTo>
                    <a:cubicBezTo>
                      <a:pt x="-23000" y="495776"/>
                      <a:pt x="65583" y="488156"/>
                      <a:pt x="65583" y="488156"/>
                    </a:cubicBezTo>
                    <a:lnTo>
                      <a:pt x="92253" y="474821"/>
                    </a:lnTo>
                    <a:cubicBezTo>
                      <a:pt x="92253" y="474821"/>
                      <a:pt x="63678" y="445294"/>
                      <a:pt x="65583" y="427196"/>
                    </a:cubicBezTo>
                    <a:cubicBezTo>
                      <a:pt x="67488" y="410051"/>
                      <a:pt x="73203" y="101441"/>
                      <a:pt x="77965" y="68104"/>
                    </a:cubicBezTo>
                    <a:cubicBezTo>
                      <a:pt x="83680" y="21431"/>
                      <a:pt x="104635" y="13811"/>
                      <a:pt x="104635" y="13811"/>
                    </a:cubicBezTo>
                    <a:lnTo>
                      <a:pt x="58915" y="7144"/>
                    </a:lnTo>
                    <a:lnTo>
                      <a:pt x="41770" y="300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39FB5AE-4ED5-4CCD-9EBF-BE9687FC7CAD}"/>
                  </a:ext>
                </a:extLst>
              </p:cNvPr>
              <p:cNvSpPr/>
              <p:nvPr/>
            </p:nvSpPr>
            <p:spPr>
              <a:xfrm>
                <a:off x="7554604" y="4539138"/>
                <a:ext cx="76200" cy="95250"/>
              </a:xfrm>
              <a:custGeom>
                <a:avLst/>
                <a:gdLst>
                  <a:gd name="connsiteX0" fmla="*/ 7144 w 76200"/>
                  <a:gd name="connsiteY0" fmla="*/ 13811 h 95250"/>
                  <a:gd name="connsiteX1" fmla="*/ 18574 w 76200"/>
                  <a:gd name="connsiteY1" fmla="*/ 23336 h 95250"/>
                  <a:gd name="connsiteX2" fmla="*/ 71914 w 76200"/>
                  <a:gd name="connsiteY2" fmla="*/ 88106 h 95250"/>
                  <a:gd name="connsiteX3" fmla="*/ 24289 w 76200"/>
                  <a:gd name="connsiteY3" fmla="*/ 21431 h 95250"/>
                  <a:gd name="connsiteX4" fmla="*/ 19526 w 76200"/>
                  <a:gd name="connsiteY4" fmla="*/ 7144 h 95250"/>
                  <a:gd name="connsiteX5" fmla="*/ 7144 w 76200"/>
                  <a:gd name="connsiteY5" fmla="*/ 138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200" h="95250">
                    <a:moveTo>
                      <a:pt x="7144" y="13811"/>
                    </a:moveTo>
                    <a:cubicBezTo>
                      <a:pt x="7144" y="13811"/>
                      <a:pt x="13811" y="16669"/>
                      <a:pt x="18574" y="23336"/>
                    </a:cubicBezTo>
                    <a:cubicBezTo>
                      <a:pt x="23336" y="29051"/>
                      <a:pt x="48101" y="73819"/>
                      <a:pt x="71914" y="88106"/>
                    </a:cubicBezTo>
                    <a:cubicBezTo>
                      <a:pt x="71914" y="88106"/>
                      <a:pt x="40481" y="60484"/>
                      <a:pt x="24289" y="21431"/>
                    </a:cubicBezTo>
                    <a:lnTo>
                      <a:pt x="19526" y="7144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13D9C88-FC7C-468F-A6D2-E70D346161B3}"/>
                  </a:ext>
                </a:extLst>
              </p:cNvPr>
              <p:cNvSpPr/>
              <p:nvPr/>
            </p:nvSpPr>
            <p:spPr>
              <a:xfrm>
                <a:off x="8489959" y="4535328"/>
                <a:ext cx="76200" cy="95250"/>
              </a:xfrm>
              <a:custGeom>
                <a:avLst/>
                <a:gdLst>
                  <a:gd name="connsiteX0" fmla="*/ 71914 w 76200"/>
                  <a:gd name="connsiteY0" fmla="*/ 13811 h 95250"/>
                  <a:gd name="connsiteX1" fmla="*/ 60484 w 76200"/>
                  <a:gd name="connsiteY1" fmla="*/ 23336 h 95250"/>
                  <a:gd name="connsiteX2" fmla="*/ 7144 w 76200"/>
                  <a:gd name="connsiteY2" fmla="*/ 88106 h 95250"/>
                  <a:gd name="connsiteX3" fmla="*/ 54769 w 76200"/>
                  <a:gd name="connsiteY3" fmla="*/ 21431 h 95250"/>
                  <a:gd name="connsiteX4" fmla="*/ 59531 w 76200"/>
                  <a:gd name="connsiteY4" fmla="*/ 7144 h 95250"/>
                  <a:gd name="connsiteX5" fmla="*/ 71914 w 76200"/>
                  <a:gd name="connsiteY5" fmla="*/ 138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200" h="95250">
                    <a:moveTo>
                      <a:pt x="71914" y="13811"/>
                    </a:moveTo>
                    <a:cubicBezTo>
                      <a:pt x="71914" y="13811"/>
                      <a:pt x="65246" y="16669"/>
                      <a:pt x="60484" y="23336"/>
                    </a:cubicBezTo>
                    <a:cubicBezTo>
                      <a:pt x="55721" y="29051"/>
                      <a:pt x="30956" y="73819"/>
                      <a:pt x="7144" y="88106"/>
                    </a:cubicBezTo>
                    <a:cubicBezTo>
                      <a:pt x="7144" y="88106"/>
                      <a:pt x="38576" y="60484"/>
                      <a:pt x="54769" y="21431"/>
                    </a:cubicBezTo>
                    <a:lnTo>
                      <a:pt x="59531" y="7144"/>
                    </a:lnTo>
                    <a:lnTo>
                      <a:pt x="7191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7F62EF1-C6A8-49ED-8FBF-07AE0DCAB7DC}"/>
                  </a:ext>
                </a:extLst>
              </p:cNvPr>
              <p:cNvSpPr/>
              <p:nvPr/>
            </p:nvSpPr>
            <p:spPr>
              <a:xfrm>
                <a:off x="7075496" y="4203858"/>
                <a:ext cx="114300" cy="57150"/>
              </a:xfrm>
              <a:custGeom>
                <a:avLst/>
                <a:gdLst>
                  <a:gd name="connsiteX0" fmla="*/ 109061 w 114300"/>
                  <a:gd name="connsiteY0" fmla="*/ 48101 h 57150"/>
                  <a:gd name="connsiteX1" fmla="*/ 7144 w 114300"/>
                  <a:gd name="connsiteY1" fmla="*/ 7144 h 57150"/>
                  <a:gd name="connsiteX2" fmla="*/ 112871 w 114300"/>
                  <a:gd name="connsiteY2" fmla="*/ 55721 h 57150"/>
                  <a:gd name="connsiteX3" fmla="*/ 109061 w 114300"/>
                  <a:gd name="connsiteY3" fmla="*/ 4810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57150">
                    <a:moveTo>
                      <a:pt x="109061" y="48101"/>
                    </a:moveTo>
                    <a:cubicBezTo>
                      <a:pt x="109061" y="48101"/>
                      <a:pt x="47149" y="47149"/>
                      <a:pt x="7144" y="7144"/>
                    </a:cubicBezTo>
                    <a:cubicBezTo>
                      <a:pt x="7144" y="7144"/>
                      <a:pt x="38576" y="50006"/>
                      <a:pt x="112871" y="55721"/>
                    </a:cubicBezTo>
                    <a:lnTo>
                      <a:pt x="109061" y="4810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77001D9-827D-4311-98D3-69E62A7B2167}"/>
                  </a:ext>
                </a:extLst>
              </p:cNvPr>
              <p:cNvSpPr/>
              <p:nvPr/>
            </p:nvSpPr>
            <p:spPr>
              <a:xfrm>
                <a:off x="8932871" y="4194333"/>
                <a:ext cx="104775" cy="57150"/>
              </a:xfrm>
              <a:custGeom>
                <a:avLst/>
                <a:gdLst>
                  <a:gd name="connsiteX0" fmla="*/ 10954 w 104775"/>
                  <a:gd name="connsiteY0" fmla="*/ 48101 h 57150"/>
                  <a:gd name="connsiteX1" fmla="*/ 97631 w 104775"/>
                  <a:gd name="connsiteY1" fmla="*/ 7144 h 57150"/>
                  <a:gd name="connsiteX2" fmla="*/ 7144 w 104775"/>
                  <a:gd name="connsiteY2" fmla="*/ 55721 h 57150"/>
                  <a:gd name="connsiteX3" fmla="*/ 10954 w 104775"/>
                  <a:gd name="connsiteY3" fmla="*/ 4810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775" h="57150">
                    <a:moveTo>
                      <a:pt x="10954" y="48101"/>
                    </a:moveTo>
                    <a:cubicBezTo>
                      <a:pt x="10954" y="48101"/>
                      <a:pt x="63341" y="47149"/>
                      <a:pt x="97631" y="7144"/>
                    </a:cubicBezTo>
                    <a:cubicBezTo>
                      <a:pt x="97631" y="7144"/>
                      <a:pt x="70961" y="50006"/>
                      <a:pt x="7144" y="55721"/>
                    </a:cubicBezTo>
                    <a:lnTo>
                      <a:pt x="10954" y="4810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32C663E-9F04-42FB-AA19-86222788D345}"/>
                  </a:ext>
                </a:extLst>
              </p:cNvPr>
              <p:cNvSpPr/>
              <p:nvPr/>
            </p:nvSpPr>
            <p:spPr>
              <a:xfrm>
                <a:off x="6846896" y="3349133"/>
                <a:ext cx="66675" cy="95250"/>
              </a:xfrm>
              <a:custGeom>
                <a:avLst/>
                <a:gdLst>
                  <a:gd name="connsiteX0" fmla="*/ 59531 w 66675"/>
                  <a:gd name="connsiteY0" fmla="*/ 16049 h 95250"/>
                  <a:gd name="connsiteX1" fmla="*/ 7144 w 66675"/>
                  <a:gd name="connsiteY1" fmla="*/ 93201 h 95250"/>
                  <a:gd name="connsiteX2" fmla="*/ 9049 w 66675"/>
                  <a:gd name="connsiteY2" fmla="*/ 64626 h 95250"/>
                  <a:gd name="connsiteX3" fmla="*/ 59531 w 66675"/>
                  <a:gd name="connsiteY3" fmla="*/ 9381 h 95250"/>
                  <a:gd name="connsiteX4" fmla="*/ 59531 w 66675"/>
                  <a:gd name="connsiteY4" fmla="*/ 1604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95250">
                    <a:moveTo>
                      <a:pt x="59531" y="16049"/>
                    </a:moveTo>
                    <a:cubicBezTo>
                      <a:pt x="59531" y="16049"/>
                      <a:pt x="15716" y="57959"/>
                      <a:pt x="7144" y="93201"/>
                    </a:cubicBezTo>
                    <a:lnTo>
                      <a:pt x="9049" y="64626"/>
                    </a:lnTo>
                    <a:cubicBezTo>
                      <a:pt x="9049" y="64626"/>
                      <a:pt x="42386" y="17001"/>
                      <a:pt x="59531" y="9381"/>
                    </a:cubicBezTo>
                    <a:cubicBezTo>
                      <a:pt x="75724" y="1761"/>
                      <a:pt x="59531" y="16049"/>
                      <a:pt x="59531" y="16049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06C8266-C741-42B1-AB1E-9311F296F5EA}"/>
                  </a:ext>
                </a:extLst>
              </p:cNvPr>
              <p:cNvSpPr/>
              <p:nvPr/>
            </p:nvSpPr>
            <p:spPr>
              <a:xfrm>
                <a:off x="7052818" y="2791301"/>
                <a:ext cx="28575" cy="85725"/>
              </a:xfrm>
              <a:custGeom>
                <a:avLst/>
                <a:gdLst>
                  <a:gd name="connsiteX0" fmla="*/ 9820 w 28575"/>
                  <a:gd name="connsiteY0" fmla="*/ 82391 h 85725"/>
                  <a:gd name="connsiteX1" fmla="*/ 12677 w 28575"/>
                  <a:gd name="connsiteY1" fmla="*/ 30004 h 85725"/>
                  <a:gd name="connsiteX2" fmla="*/ 28870 w 28575"/>
                  <a:gd name="connsiteY2" fmla="*/ 7144 h 85725"/>
                  <a:gd name="connsiteX3" fmla="*/ 9820 w 28575"/>
                  <a:gd name="connsiteY3" fmla="*/ 823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85725">
                    <a:moveTo>
                      <a:pt x="9820" y="82391"/>
                    </a:moveTo>
                    <a:cubicBezTo>
                      <a:pt x="9820" y="82391"/>
                      <a:pt x="2200" y="51911"/>
                      <a:pt x="12677" y="30004"/>
                    </a:cubicBezTo>
                    <a:lnTo>
                      <a:pt x="28870" y="7144"/>
                    </a:lnTo>
                    <a:cubicBezTo>
                      <a:pt x="27917" y="7144"/>
                      <a:pt x="3152" y="51911"/>
                      <a:pt x="9820" y="823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59FDCEE-0525-4B76-A0BC-1B38C294258A}"/>
                  </a:ext>
                </a:extLst>
              </p:cNvPr>
              <p:cNvSpPr/>
              <p:nvPr/>
            </p:nvSpPr>
            <p:spPr>
              <a:xfrm>
                <a:off x="9187612" y="3347228"/>
                <a:ext cx="66675" cy="95250"/>
              </a:xfrm>
              <a:custGeom>
                <a:avLst/>
                <a:gdLst>
                  <a:gd name="connsiteX0" fmla="*/ 14340 w 66675"/>
                  <a:gd name="connsiteY0" fmla="*/ 16049 h 95250"/>
                  <a:gd name="connsiteX1" fmla="*/ 66728 w 66675"/>
                  <a:gd name="connsiteY1" fmla="*/ 93201 h 95250"/>
                  <a:gd name="connsiteX2" fmla="*/ 64823 w 66675"/>
                  <a:gd name="connsiteY2" fmla="*/ 64626 h 95250"/>
                  <a:gd name="connsiteX3" fmla="*/ 14340 w 66675"/>
                  <a:gd name="connsiteY3" fmla="*/ 9381 h 95250"/>
                  <a:gd name="connsiteX4" fmla="*/ 14340 w 66675"/>
                  <a:gd name="connsiteY4" fmla="*/ 1604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95250">
                    <a:moveTo>
                      <a:pt x="14340" y="16049"/>
                    </a:moveTo>
                    <a:cubicBezTo>
                      <a:pt x="14340" y="16049"/>
                      <a:pt x="58155" y="57959"/>
                      <a:pt x="66728" y="93201"/>
                    </a:cubicBezTo>
                    <a:lnTo>
                      <a:pt x="64823" y="64626"/>
                    </a:lnTo>
                    <a:cubicBezTo>
                      <a:pt x="64823" y="64626"/>
                      <a:pt x="31485" y="17001"/>
                      <a:pt x="14340" y="9381"/>
                    </a:cubicBezTo>
                    <a:cubicBezTo>
                      <a:pt x="-1852" y="1761"/>
                      <a:pt x="14340" y="16049"/>
                      <a:pt x="14340" y="16049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C870C62-0522-43C0-A534-2F9D3352E510}"/>
                  </a:ext>
                </a:extLst>
              </p:cNvPr>
              <p:cNvSpPr/>
              <p:nvPr/>
            </p:nvSpPr>
            <p:spPr>
              <a:xfrm>
                <a:off x="9019549" y="2790348"/>
                <a:ext cx="28575" cy="85725"/>
              </a:xfrm>
              <a:custGeom>
                <a:avLst/>
                <a:gdLst>
                  <a:gd name="connsiteX0" fmla="*/ 26194 w 28575"/>
                  <a:gd name="connsiteY0" fmla="*/ 82391 h 85725"/>
                  <a:gd name="connsiteX1" fmla="*/ 23336 w 28575"/>
                  <a:gd name="connsiteY1" fmla="*/ 30004 h 85725"/>
                  <a:gd name="connsiteX2" fmla="*/ 7144 w 28575"/>
                  <a:gd name="connsiteY2" fmla="*/ 7144 h 85725"/>
                  <a:gd name="connsiteX3" fmla="*/ 26194 w 28575"/>
                  <a:gd name="connsiteY3" fmla="*/ 823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85725">
                    <a:moveTo>
                      <a:pt x="26194" y="82391"/>
                    </a:moveTo>
                    <a:cubicBezTo>
                      <a:pt x="26194" y="82391"/>
                      <a:pt x="33814" y="51911"/>
                      <a:pt x="23336" y="30004"/>
                    </a:cubicBezTo>
                    <a:lnTo>
                      <a:pt x="7144" y="7144"/>
                    </a:lnTo>
                    <a:cubicBezTo>
                      <a:pt x="8096" y="7144"/>
                      <a:pt x="32861" y="50959"/>
                      <a:pt x="26194" y="823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CC715244-74EF-4070-B369-6E22AB368B51}"/>
                  </a:ext>
                </a:extLst>
              </p:cNvPr>
              <p:cNvSpPr/>
              <p:nvPr/>
            </p:nvSpPr>
            <p:spPr>
              <a:xfrm>
                <a:off x="7634614" y="2965608"/>
                <a:ext cx="838200" cy="771525"/>
              </a:xfrm>
              <a:custGeom>
                <a:avLst/>
                <a:gdLst>
                  <a:gd name="connsiteX0" fmla="*/ 639604 w 838200"/>
                  <a:gd name="connsiteY0" fmla="*/ 135731 h 771525"/>
                  <a:gd name="connsiteX1" fmla="*/ 421481 w 838200"/>
                  <a:gd name="connsiteY1" fmla="*/ 7144 h 771525"/>
                  <a:gd name="connsiteX2" fmla="*/ 203359 w 838200"/>
                  <a:gd name="connsiteY2" fmla="*/ 135731 h 771525"/>
                  <a:gd name="connsiteX3" fmla="*/ 7144 w 838200"/>
                  <a:gd name="connsiteY3" fmla="*/ 283369 h 771525"/>
                  <a:gd name="connsiteX4" fmla="*/ 80486 w 838200"/>
                  <a:gd name="connsiteY4" fmla="*/ 536734 h 771525"/>
                  <a:gd name="connsiteX5" fmla="*/ 173831 w 838200"/>
                  <a:gd name="connsiteY5" fmla="*/ 753904 h 771525"/>
                  <a:gd name="connsiteX6" fmla="*/ 421481 w 838200"/>
                  <a:gd name="connsiteY6" fmla="*/ 767239 h 771525"/>
                  <a:gd name="connsiteX7" fmla="*/ 669131 w 838200"/>
                  <a:gd name="connsiteY7" fmla="*/ 753904 h 771525"/>
                  <a:gd name="connsiteX8" fmla="*/ 762476 w 838200"/>
                  <a:gd name="connsiteY8" fmla="*/ 536734 h 771525"/>
                  <a:gd name="connsiteX9" fmla="*/ 835819 w 838200"/>
                  <a:gd name="connsiteY9" fmla="*/ 283369 h 771525"/>
                  <a:gd name="connsiteX10" fmla="*/ 639604 w 838200"/>
                  <a:gd name="connsiteY10" fmla="*/ 135731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38200" h="771525">
                    <a:moveTo>
                      <a:pt x="639604" y="135731"/>
                    </a:moveTo>
                    <a:cubicBezTo>
                      <a:pt x="559594" y="83344"/>
                      <a:pt x="421481" y="7144"/>
                      <a:pt x="421481" y="7144"/>
                    </a:cubicBezTo>
                    <a:cubicBezTo>
                      <a:pt x="421481" y="7144"/>
                      <a:pt x="283369" y="84296"/>
                      <a:pt x="203359" y="135731"/>
                    </a:cubicBezTo>
                    <a:cubicBezTo>
                      <a:pt x="122396" y="188119"/>
                      <a:pt x="7144" y="283369"/>
                      <a:pt x="7144" y="283369"/>
                    </a:cubicBezTo>
                    <a:cubicBezTo>
                      <a:pt x="7144" y="283369"/>
                      <a:pt x="18574" y="361474"/>
                      <a:pt x="80486" y="536734"/>
                    </a:cubicBezTo>
                    <a:cubicBezTo>
                      <a:pt x="118586" y="646271"/>
                      <a:pt x="173831" y="753904"/>
                      <a:pt x="173831" y="753904"/>
                    </a:cubicBezTo>
                    <a:cubicBezTo>
                      <a:pt x="173831" y="753904"/>
                      <a:pt x="282416" y="767239"/>
                      <a:pt x="421481" y="767239"/>
                    </a:cubicBezTo>
                    <a:cubicBezTo>
                      <a:pt x="544354" y="767239"/>
                      <a:pt x="669131" y="753904"/>
                      <a:pt x="669131" y="753904"/>
                    </a:cubicBezTo>
                    <a:cubicBezTo>
                      <a:pt x="669131" y="753904"/>
                      <a:pt x="724376" y="646271"/>
                      <a:pt x="762476" y="536734"/>
                    </a:cubicBezTo>
                    <a:cubicBezTo>
                      <a:pt x="824389" y="360521"/>
                      <a:pt x="835819" y="283369"/>
                      <a:pt x="835819" y="283369"/>
                    </a:cubicBezTo>
                    <a:cubicBezTo>
                      <a:pt x="835819" y="283369"/>
                      <a:pt x="720566" y="188119"/>
                      <a:pt x="639604" y="13573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F63DC301-AC4D-4355-B41A-5FC1C0C30C26}"/>
                  </a:ext>
                </a:extLst>
              </p:cNvPr>
              <p:cNvSpPr/>
              <p:nvPr/>
            </p:nvSpPr>
            <p:spPr>
              <a:xfrm>
                <a:off x="6892616" y="2763611"/>
                <a:ext cx="371475" cy="742950"/>
              </a:xfrm>
              <a:custGeom>
                <a:avLst/>
                <a:gdLst>
                  <a:gd name="connsiteX0" fmla="*/ 171926 w 371475"/>
                  <a:gd name="connsiteY0" fmla="*/ 95793 h 742950"/>
                  <a:gd name="connsiteX1" fmla="*/ 7144 w 371475"/>
                  <a:gd name="connsiteY1" fmla="*/ 599666 h 742950"/>
                  <a:gd name="connsiteX2" fmla="*/ 124301 w 371475"/>
                  <a:gd name="connsiteY2" fmla="*/ 737778 h 742950"/>
                  <a:gd name="connsiteX3" fmla="*/ 372904 w 371475"/>
                  <a:gd name="connsiteY3" fmla="*/ 378686 h 742950"/>
                  <a:gd name="connsiteX4" fmla="*/ 359569 w 371475"/>
                  <a:gd name="connsiteY4" fmla="*/ 7211 h 742950"/>
                  <a:gd name="connsiteX5" fmla="*/ 171926 w 371475"/>
                  <a:gd name="connsiteY5" fmla="*/ 95793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75" h="742950">
                    <a:moveTo>
                      <a:pt x="171926" y="95793"/>
                    </a:moveTo>
                    <a:cubicBezTo>
                      <a:pt x="171926" y="95793"/>
                      <a:pt x="9049" y="348206"/>
                      <a:pt x="7144" y="599666"/>
                    </a:cubicBezTo>
                    <a:cubicBezTo>
                      <a:pt x="7144" y="599666"/>
                      <a:pt x="40481" y="712061"/>
                      <a:pt x="124301" y="737778"/>
                    </a:cubicBezTo>
                    <a:cubicBezTo>
                      <a:pt x="124301" y="737778"/>
                      <a:pt x="251936" y="452981"/>
                      <a:pt x="372904" y="378686"/>
                    </a:cubicBezTo>
                    <a:cubicBezTo>
                      <a:pt x="372904" y="378686"/>
                      <a:pt x="304324" y="175803"/>
                      <a:pt x="359569" y="7211"/>
                    </a:cubicBezTo>
                    <a:cubicBezTo>
                      <a:pt x="359569" y="7211"/>
                      <a:pt x="281464" y="1496"/>
                      <a:pt x="171926" y="95793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C0BA92D-360E-4F34-8ED5-98E2E921737D}"/>
                  </a:ext>
                </a:extLst>
              </p:cNvPr>
              <p:cNvSpPr/>
              <p:nvPr/>
            </p:nvSpPr>
            <p:spPr>
              <a:xfrm>
                <a:off x="8837621" y="2763611"/>
                <a:ext cx="371475" cy="742950"/>
              </a:xfrm>
              <a:custGeom>
                <a:avLst/>
                <a:gdLst>
                  <a:gd name="connsiteX0" fmla="*/ 208121 w 371475"/>
                  <a:gd name="connsiteY0" fmla="*/ 95793 h 742950"/>
                  <a:gd name="connsiteX1" fmla="*/ 372904 w 371475"/>
                  <a:gd name="connsiteY1" fmla="*/ 599666 h 742950"/>
                  <a:gd name="connsiteX2" fmla="*/ 255746 w 371475"/>
                  <a:gd name="connsiteY2" fmla="*/ 737778 h 742950"/>
                  <a:gd name="connsiteX3" fmla="*/ 7144 w 371475"/>
                  <a:gd name="connsiteY3" fmla="*/ 378686 h 742950"/>
                  <a:gd name="connsiteX4" fmla="*/ 20479 w 371475"/>
                  <a:gd name="connsiteY4" fmla="*/ 7211 h 742950"/>
                  <a:gd name="connsiteX5" fmla="*/ 208121 w 371475"/>
                  <a:gd name="connsiteY5" fmla="*/ 95793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75" h="742950">
                    <a:moveTo>
                      <a:pt x="208121" y="95793"/>
                    </a:moveTo>
                    <a:cubicBezTo>
                      <a:pt x="208121" y="95793"/>
                      <a:pt x="370999" y="348206"/>
                      <a:pt x="372904" y="599666"/>
                    </a:cubicBezTo>
                    <a:cubicBezTo>
                      <a:pt x="372904" y="599666"/>
                      <a:pt x="339566" y="712061"/>
                      <a:pt x="255746" y="737778"/>
                    </a:cubicBezTo>
                    <a:cubicBezTo>
                      <a:pt x="255746" y="737778"/>
                      <a:pt x="128111" y="452981"/>
                      <a:pt x="7144" y="378686"/>
                    </a:cubicBezTo>
                    <a:cubicBezTo>
                      <a:pt x="7144" y="378686"/>
                      <a:pt x="75724" y="175803"/>
                      <a:pt x="20479" y="7211"/>
                    </a:cubicBezTo>
                    <a:cubicBezTo>
                      <a:pt x="20479" y="7211"/>
                      <a:pt x="98584" y="1496"/>
                      <a:pt x="208121" y="95793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4F08D5E-D9D8-476B-AF3B-61E5CCC82A31}"/>
                  </a:ext>
                </a:extLst>
              </p:cNvPr>
              <p:cNvSpPr/>
              <p:nvPr/>
            </p:nvSpPr>
            <p:spPr>
              <a:xfrm>
                <a:off x="7670809" y="2302630"/>
                <a:ext cx="781050" cy="266700"/>
              </a:xfrm>
              <a:custGeom>
                <a:avLst/>
                <a:gdLst>
                  <a:gd name="connsiteX0" fmla="*/ 101441 w 781050"/>
                  <a:gd name="connsiteY0" fmla="*/ 45282 h 266700"/>
                  <a:gd name="connsiteX1" fmla="*/ 630079 w 781050"/>
                  <a:gd name="connsiteY1" fmla="*/ 35757 h 266700"/>
                  <a:gd name="connsiteX2" fmla="*/ 775811 w 781050"/>
                  <a:gd name="connsiteY2" fmla="*/ 148152 h 266700"/>
                  <a:gd name="connsiteX3" fmla="*/ 398621 w 781050"/>
                  <a:gd name="connsiteY3" fmla="*/ 265310 h 266700"/>
                  <a:gd name="connsiteX4" fmla="*/ 7144 w 781050"/>
                  <a:gd name="connsiteY4" fmla="*/ 161487 h 266700"/>
                  <a:gd name="connsiteX5" fmla="*/ 101441 w 781050"/>
                  <a:gd name="connsiteY5" fmla="*/ 45282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1050" h="266700">
                    <a:moveTo>
                      <a:pt x="101441" y="45282"/>
                    </a:moveTo>
                    <a:cubicBezTo>
                      <a:pt x="101441" y="45282"/>
                      <a:pt x="358616" y="-33775"/>
                      <a:pt x="630079" y="35757"/>
                    </a:cubicBezTo>
                    <a:cubicBezTo>
                      <a:pt x="630079" y="35757"/>
                      <a:pt x="729139" y="71000"/>
                      <a:pt x="775811" y="148152"/>
                    </a:cubicBezTo>
                    <a:cubicBezTo>
                      <a:pt x="775811" y="148152"/>
                      <a:pt x="531971" y="178632"/>
                      <a:pt x="398621" y="265310"/>
                    </a:cubicBezTo>
                    <a:cubicBezTo>
                      <a:pt x="398621" y="265310"/>
                      <a:pt x="220504" y="158630"/>
                      <a:pt x="7144" y="161487"/>
                    </a:cubicBezTo>
                    <a:cubicBezTo>
                      <a:pt x="7144" y="162440"/>
                      <a:pt x="16669" y="103385"/>
                      <a:pt x="101441" y="4528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0B2CFD32-3F78-4BCD-8F94-53942D3418CD}"/>
                  </a:ext>
                </a:extLst>
              </p:cNvPr>
              <p:cNvSpPr/>
              <p:nvPr/>
            </p:nvSpPr>
            <p:spPr>
              <a:xfrm>
                <a:off x="7143099" y="3983831"/>
                <a:ext cx="676275" cy="581025"/>
              </a:xfrm>
              <a:custGeom>
                <a:avLst/>
                <a:gdLst>
                  <a:gd name="connsiteX0" fmla="*/ 25266 w 676275"/>
                  <a:gd name="connsiteY0" fmla="*/ 7144 h 581025"/>
                  <a:gd name="connsiteX1" fmla="*/ 38601 w 676275"/>
                  <a:gd name="connsiteY1" fmla="*/ 274796 h 581025"/>
                  <a:gd name="connsiteX2" fmla="*/ 435793 w 676275"/>
                  <a:gd name="connsiteY2" fmla="*/ 582454 h 581025"/>
                  <a:gd name="connsiteX3" fmla="*/ 669156 w 676275"/>
                  <a:gd name="connsiteY3" fmla="*/ 475774 h 581025"/>
                  <a:gd name="connsiteX4" fmla="*/ 424363 w 676275"/>
                  <a:gd name="connsiteY4" fmla="*/ 116681 h 581025"/>
                  <a:gd name="connsiteX5" fmla="*/ 25266 w 676275"/>
                  <a:gd name="connsiteY5" fmla="*/ 7144 h 581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581025">
                    <a:moveTo>
                      <a:pt x="25266" y="7144"/>
                    </a:moveTo>
                    <a:cubicBezTo>
                      <a:pt x="25266" y="7144"/>
                      <a:pt x="-23312" y="113824"/>
                      <a:pt x="38601" y="274796"/>
                    </a:cubicBezTo>
                    <a:cubicBezTo>
                      <a:pt x="38601" y="274796"/>
                      <a:pt x="148138" y="465296"/>
                      <a:pt x="435793" y="582454"/>
                    </a:cubicBezTo>
                    <a:cubicBezTo>
                      <a:pt x="435793" y="582454"/>
                      <a:pt x="585336" y="569119"/>
                      <a:pt x="669156" y="475774"/>
                    </a:cubicBezTo>
                    <a:cubicBezTo>
                      <a:pt x="669156" y="475774"/>
                      <a:pt x="431983" y="238601"/>
                      <a:pt x="424363" y="116681"/>
                    </a:cubicBezTo>
                    <a:cubicBezTo>
                      <a:pt x="424363" y="116681"/>
                      <a:pt x="247198" y="131921"/>
                      <a:pt x="25266" y="7144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19B2E20-1F82-4B24-8835-7447F7C5D77D}"/>
                  </a:ext>
                </a:extLst>
              </p:cNvPr>
              <p:cNvSpPr/>
              <p:nvPr/>
            </p:nvSpPr>
            <p:spPr>
              <a:xfrm>
                <a:off x="8308984" y="3973353"/>
                <a:ext cx="676275" cy="581025"/>
              </a:xfrm>
              <a:custGeom>
                <a:avLst/>
                <a:gdLst>
                  <a:gd name="connsiteX0" fmla="*/ 651034 w 676275"/>
                  <a:gd name="connsiteY0" fmla="*/ 7144 h 581025"/>
                  <a:gd name="connsiteX1" fmla="*/ 637699 w 676275"/>
                  <a:gd name="connsiteY1" fmla="*/ 274796 h 581025"/>
                  <a:gd name="connsiteX2" fmla="*/ 240506 w 676275"/>
                  <a:gd name="connsiteY2" fmla="*/ 582454 h 581025"/>
                  <a:gd name="connsiteX3" fmla="*/ 7144 w 676275"/>
                  <a:gd name="connsiteY3" fmla="*/ 475774 h 581025"/>
                  <a:gd name="connsiteX4" fmla="*/ 251936 w 676275"/>
                  <a:gd name="connsiteY4" fmla="*/ 116681 h 581025"/>
                  <a:gd name="connsiteX5" fmla="*/ 651034 w 676275"/>
                  <a:gd name="connsiteY5" fmla="*/ 7144 h 581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581025">
                    <a:moveTo>
                      <a:pt x="651034" y="7144"/>
                    </a:moveTo>
                    <a:cubicBezTo>
                      <a:pt x="651034" y="7144"/>
                      <a:pt x="699611" y="113824"/>
                      <a:pt x="637699" y="274796"/>
                    </a:cubicBezTo>
                    <a:cubicBezTo>
                      <a:pt x="637699" y="274796"/>
                      <a:pt x="528161" y="465296"/>
                      <a:pt x="240506" y="582454"/>
                    </a:cubicBezTo>
                    <a:cubicBezTo>
                      <a:pt x="240506" y="582454"/>
                      <a:pt x="90964" y="569119"/>
                      <a:pt x="7144" y="475774"/>
                    </a:cubicBezTo>
                    <a:cubicBezTo>
                      <a:pt x="7144" y="475774"/>
                      <a:pt x="244316" y="238601"/>
                      <a:pt x="251936" y="116681"/>
                    </a:cubicBezTo>
                    <a:cubicBezTo>
                      <a:pt x="251936" y="116681"/>
                      <a:pt x="429101" y="131921"/>
                      <a:pt x="651034" y="7144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D983AE6-FFA1-4F14-A305-EF9E55CD87CB}"/>
              </a:ext>
            </a:extLst>
          </p:cNvPr>
          <p:cNvGrpSpPr/>
          <p:nvPr/>
        </p:nvGrpSpPr>
        <p:grpSpPr>
          <a:xfrm>
            <a:off x="9568146" y="333858"/>
            <a:ext cx="1527407" cy="1082705"/>
            <a:chOff x="9344861" y="193880"/>
            <a:chExt cx="1861937" cy="1319838"/>
          </a:xfrm>
        </p:grpSpPr>
        <p:sp>
          <p:nvSpPr>
            <p:cNvPr id="65" name="Cross 64">
              <a:extLst>
                <a:ext uri="{FF2B5EF4-FFF2-40B4-BE49-F238E27FC236}">
                  <a16:creationId xmlns:a16="http://schemas.microsoft.com/office/drawing/2014/main" id="{ED1B19AF-BB67-4EDE-8063-94378DDB06B4}"/>
                </a:ext>
              </a:extLst>
            </p:cNvPr>
            <p:cNvSpPr/>
            <p:nvPr/>
          </p:nvSpPr>
          <p:spPr>
            <a:xfrm rot="1642289">
              <a:off x="10008369" y="683612"/>
              <a:ext cx="296040" cy="296040"/>
            </a:xfrm>
            <a:prstGeom prst="plus">
              <a:avLst>
                <a:gd name="adj" fmla="val 437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29B98CBC-8E71-4B28-ADA5-AC481F7D390B}"/>
                </a:ext>
              </a:extLst>
            </p:cNvPr>
            <p:cNvSpPr/>
            <p:nvPr/>
          </p:nvSpPr>
          <p:spPr>
            <a:xfrm rot="12056913">
              <a:off x="10955596" y="1154109"/>
              <a:ext cx="251202" cy="216553"/>
            </a:xfrm>
            <a:prstGeom prst="triangle">
              <a:avLst/>
            </a:prstGeom>
            <a:solidFill>
              <a:schemeClr val="accent1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DE049BE-982A-43D6-AB05-D1E06CD33F9E}"/>
                </a:ext>
              </a:extLst>
            </p:cNvPr>
            <p:cNvSpPr/>
            <p:nvPr/>
          </p:nvSpPr>
          <p:spPr>
            <a:xfrm>
              <a:off x="9691612" y="193880"/>
              <a:ext cx="213463" cy="213463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9A6131C-DD36-4A03-8131-40DD108386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44861" y="466136"/>
              <a:ext cx="346751" cy="688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F126368-7C02-4545-87C3-C6E2DA6F0A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97261" y="1008316"/>
              <a:ext cx="388703" cy="2990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7D178F1-0AF3-43C8-970F-D15B7AAA30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0888" y="1262384"/>
              <a:ext cx="1291312" cy="2513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10693" y="2881165"/>
            <a:ext cx="612340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Section Break 1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10629" y="3586213"/>
            <a:ext cx="612333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9A9D8-BB7D-46AC-9CC7-EF1B0F268093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312CA5-B485-4AD9-A775-C386567CBC8E}"/>
              </a:ext>
            </a:extLst>
          </p:cNvPr>
          <p:cNvSpPr/>
          <p:nvPr/>
        </p:nvSpPr>
        <p:spPr>
          <a:xfrm>
            <a:off x="0" y="4983834"/>
            <a:ext cx="12192000" cy="1874166"/>
          </a:xfrm>
          <a:prstGeom prst="rect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A403D8-33F3-441E-895D-F0CB01A0FDA9}"/>
              </a:ext>
            </a:extLst>
          </p:cNvPr>
          <p:cNvSpPr txBox="1"/>
          <p:nvPr/>
        </p:nvSpPr>
        <p:spPr>
          <a:xfrm>
            <a:off x="825366" y="5320753"/>
            <a:ext cx="27419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57A916-E87F-4592-91AC-D5D1B526D539}"/>
              </a:ext>
            </a:extLst>
          </p:cNvPr>
          <p:cNvSpPr txBox="1"/>
          <p:nvPr/>
        </p:nvSpPr>
        <p:spPr>
          <a:xfrm>
            <a:off x="4714879" y="5320753"/>
            <a:ext cx="27419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E6D411-FC8E-424B-916D-983236C36F2A}"/>
              </a:ext>
            </a:extLst>
          </p:cNvPr>
          <p:cNvSpPr txBox="1"/>
          <p:nvPr/>
        </p:nvSpPr>
        <p:spPr>
          <a:xfrm>
            <a:off x="8604392" y="5320753"/>
            <a:ext cx="27419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C91D96-8E77-492E-9696-ECE95E657B56}"/>
              </a:ext>
            </a:extLst>
          </p:cNvPr>
          <p:cNvSpPr/>
          <p:nvPr/>
        </p:nvSpPr>
        <p:spPr>
          <a:xfrm>
            <a:off x="4118254" y="5235117"/>
            <a:ext cx="45720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84180D-CE23-4D61-A4BE-BC8FCB91094D}"/>
              </a:ext>
            </a:extLst>
          </p:cNvPr>
          <p:cNvSpPr/>
          <p:nvPr/>
        </p:nvSpPr>
        <p:spPr>
          <a:xfrm>
            <a:off x="8007767" y="5235117"/>
            <a:ext cx="45720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1EC4D3-85EE-4A72-90C3-D52CA7431427}"/>
              </a:ext>
            </a:extLst>
          </p:cNvPr>
          <p:cNvSpPr txBox="1"/>
          <p:nvPr/>
        </p:nvSpPr>
        <p:spPr>
          <a:xfrm>
            <a:off x="2878021" y="3324504"/>
            <a:ext cx="4578841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AWESOME</a:t>
            </a:r>
          </a:p>
          <a:p>
            <a:pPr algn="r"/>
            <a:r>
              <a:rPr lang="en-GB" altLang="ko-KR" sz="4800" b="1" dirty="0">
                <a:solidFill>
                  <a:schemeClr val="bg1"/>
                </a:solidFill>
                <a:cs typeface="Arial" pitchFamily="34" charset="0"/>
              </a:rPr>
              <a:t>S</a:t>
            </a:r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LIDE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3B64E-DF56-4781-B503-DA2204F0A592}"/>
              </a:ext>
            </a:extLst>
          </p:cNvPr>
          <p:cNvSpPr txBox="1"/>
          <p:nvPr/>
        </p:nvSpPr>
        <p:spPr>
          <a:xfrm>
            <a:off x="775672" y="4292848"/>
            <a:ext cx="3060833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1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1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r>
              <a:rPr lang="en-US" altLang="ko-KR" sz="11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1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13C8A4-D9A3-4763-BC27-72D626CC6464}"/>
              </a:ext>
            </a:extLst>
          </p:cNvPr>
          <p:cNvSpPr txBox="1"/>
          <p:nvPr/>
        </p:nvSpPr>
        <p:spPr>
          <a:xfrm>
            <a:off x="775672" y="3532026"/>
            <a:ext cx="306083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OREM IPSUM</a:t>
            </a:r>
          </a:p>
          <a:p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DOLOR SIT AMET, 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0450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741D3-1014-428C-9A63-F2EC220F7C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1BA2B2-5A85-47D4-8672-A257FB72A380}"/>
              </a:ext>
            </a:extLst>
          </p:cNvPr>
          <p:cNvGrpSpPr>
            <a:grpSpLocks noChangeAspect="1"/>
          </p:cNvGrpSpPr>
          <p:nvPr/>
        </p:nvGrpSpPr>
        <p:grpSpPr>
          <a:xfrm>
            <a:off x="5195570" y="1719233"/>
            <a:ext cx="1079981" cy="3728336"/>
            <a:chOff x="1756672" y="2057490"/>
            <a:chExt cx="1042806" cy="3600000"/>
          </a:xfrm>
          <a:solidFill>
            <a:schemeClr val="accent1"/>
          </a:solidFill>
        </p:grpSpPr>
        <p:sp>
          <p:nvSpPr>
            <p:cNvPr id="5" name="Freeform 18">
              <a:extLst>
                <a:ext uri="{FF2B5EF4-FFF2-40B4-BE49-F238E27FC236}">
                  <a16:creationId xmlns:a16="http://schemas.microsoft.com/office/drawing/2014/main" id="{720DEF90-A328-4A52-B874-579926E7EE3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99500" y="2057490"/>
              <a:ext cx="347031" cy="360000"/>
            </a:xfrm>
            <a:custGeom>
              <a:avLst/>
              <a:gdLst/>
              <a:ahLst/>
              <a:cxnLst/>
              <a:rect l="l" t="t" r="r" b="b"/>
              <a:pathLst>
                <a:path w="347031" h="360000">
                  <a:moveTo>
                    <a:pt x="168112" y="0"/>
                  </a:moveTo>
                  <a:lnTo>
                    <a:pt x="267778" y="32422"/>
                  </a:lnTo>
                  <a:lnTo>
                    <a:pt x="302602" y="87659"/>
                  </a:lnTo>
                  <a:lnTo>
                    <a:pt x="307405" y="91261"/>
                  </a:lnTo>
                  <a:lnTo>
                    <a:pt x="313409" y="93663"/>
                  </a:lnTo>
                  <a:lnTo>
                    <a:pt x="318212" y="93663"/>
                  </a:lnTo>
                  <a:lnTo>
                    <a:pt x="323015" y="96064"/>
                  </a:lnTo>
                  <a:lnTo>
                    <a:pt x="325417" y="96064"/>
                  </a:lnTo>
                  <a:lnTo>
                    <a:pt x="329019" y="100867"/>
                  </a:lnTo>
                  <a:lnTo>
                    <a:pt x="331421" y="104470"/>
                  </a:lnTo>
                  <a:lnTo>
                    <a:pt x="336224" y="111675"/>
                  </a:lnTo>
                  <a:lnTo>
                    <a:pt x="336224" y="187325"/>
                  </a:lnTo>
                  <a:lnTo>
                    <a:pt x="337425" y="216144"/>
                  </a:lnTo>
                  <a:lnTo>
                    <a:pt x="342228" y="242562"/>
                  </a:lnTo>
                  <a:lnTo>
                    <a:pt x="347031" y="266578"/>
                  </a:lnTo>
                  <a:lnTo>
                    <a:pt x="347031" y="288192"/>
                  </a:lnTo>
                  <a:lnTo>
                    <a:pt x="337425" y="314610"/>
                  </a:lnTo>
                  <a:lnTo>
                    <a:pt x="325417" y="338626"/>
                  </a:lnTo>
                  <a:lnTo>
                    <a:pt x="311524" y="360000"/>
                  </a:lnTo>
                  <a:lnTo>
                    <a:pt x="42055" y="360000"/>
                  </a:lnTo>
                  <a:lnTo>
                    <a:pt x="38426" y="351835"/>
                  </a:lnTo>
                  <a:lnTo>
                    <a:pt x="27619" y="336224"/>
                  </a:lnTo>
                  <a:lnTo>
                    <a:pt x="16811" y="323015"/>
                  </a:lnTo>
                  <a:lnTo>
                    <a:pt x="6004" y="305003"/>
                  </a:lnTo>
                  <a:lnTo>
                    <a:pt x="0" y="283389"/>
                  </a:lnTo>
                  <a:lnTo>
                    <a:pt x="0" y="268979"/>
                  </a:lnTo>
                  <a:lnTo>
                    <a:pt x="3603" y="256971"/>
                  </a:lnTo>
                  <a:lnTo>
                    <a:pt x="8406" y="248566"/>
                  </a:lnTo>
                  <a:lnTo>
                    <a:pt x="14410" y="240160"/>
                  </a:lnTo>
                  <a:lnTo>
                    <a:pt x="19213" y="231755"/>
                  </a:lnTo>
                  <a:lnTo>
                    <a:pt x="3603" y="159707"/>
                  </a:lnTo>
                  <a:lnTo>
                    <a:pt x="16811" y="124883"/>
                  </a:lnTo>
                  <a:lnTo>
                    <a:pt x="37225" y="88859"/>
                  </a:lnTo>
                  <a:lnTo>
                    <a:pt x="64843" y="56438"/>
                  </a:lnTo>
                  <a:lnTo>
                    <a:pt x="97265" y="30020"/>
                  </a:lnTo>
                  <a:lnTo>
                    <a:pt x="133289" y="1080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6" name="Freeform 18">
              <a:extLst>
                <a:ext uri="{FF2B5EF4-FFF2-40B4-BE49-F238E27FC236}">
                  <a16:creationId xmlns:a16="http://schemas.microsoft.com/office/drawing/2014/main" id="{84882BE6-6B32-4B2C-A9ED-24BA445BED9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05171" y="2417490"/>
              <a:ext cx="935688" cy="360000"/>
            </a:xfrm>
            <a:custGeom>
              <a:avLst/>
              <a:gdLst/>
              <a:ahLst/>
              <a:cxnLst/>
              <a:rect l="l" t="t" r="r" b="b"/>
              <a:pathLst>
                <a:path w="935688" h="360000">
                  <a:moveTo>
                    <a:pt x="349509" y="0"/>
                  </a:moveTo>
                  <a:lnTo>
                    <a:pt x="618978" y="0"/>
                  </a:lnTo>
                  <a:lnTo>
                    <a:pt x="617260" y="2642"/>
                  </a:lnTo>
                  <a:lnTo>
                    <a:pt x="601650" y="29060"/>
                  </a:lnTo>
                  <a:lnTo>
                    <a:pt x="588441" y="53076"/>
                  </a:lnTo>
                  <a:lnTo>
                    <a:pt x="580036" y="80694"/>
                  </a:lnTo>
                  <a:lnTo>
                    <a:pt x="577634" y="111915"/>
                  </a:lnTo>
                  <a:lnTo>
                    <a:pt x="586040" y="144336"/>
                  </a:lnTo>
                  <a:lnTo>
                    <a:pt x="601650" y="165951"/>
                  </a:lnTo>
                  <a:lnTo>
                    <a:pt x="623264" y="183963"/>
                  </a:lnTo>
                  <a:lnTo>
                    <a:pt x="652084" y="197172"/>
                  </a:lnTo>
                  <a:lnTo>
                    <a:pt x="684505" y="207979"/>
                  </a:lnTo>
                  <a:lnTo>
                    <a:pt x="721730" y="218786"/>
                  </a:lnTo>
                  <a:lnTo>
                    <a:pt x="758955" y="227192"/>
                  </a:lnTo>
                  <a:lnTo>
                    <a:pt x="796179" y="237999"/>
                  </a:lnTo>
                  <a:lnTo>
                    <a:pt x="833404" y="248806"/>
                  </a:lnTo>
                  <a:lnTo>
                    <a:pt x="863424" y="264416"/>
                  </a:lnTo>
                  <a:lnTo>
                    <a:pt x="892243" y="283629"/>
                  </a:lnTo>
                  <a:lnTo>
                    <a:pt x="911456" y="307645"/>
                  </a:lnTo>
                  <a:lnTo>
                    <a:pt x="931870" y="347272"/>
                  </a:lnTo>
                  <a:lnTo>
                    <a:pt x="935688" y="360000"/>
                  </a:lnTo>
                  <a:lnTo>
                    <a:pt x="0" y="360000"/>
                  </a:lnTo>
                  <a:lnTo>
                    <a:pt x="3652" y="344870"/>
                  </a:lnTo>
                  <a:lnTo>
                    <a:pt x="14459" y="320854"/>
                  </a:lnTo>
                  <a:lnTo>
                    <a:pt x="38475" y="293236"/>
                  </a:lnTo>
                  <a:lnTo>
                    <a:pt x="67294" y="269220"/>
                  </a:lnTo>
                  <a:lnTo>
                    <a:pt x="102117" y="251208"/>
                  </a:lnTo>
                  <a:lnTo>
                    <a:pt x="139342" y="235597"/>
                  </a:lnTo>
                  <a:lnTo>
                    <a:pt x="177768" y="222388"/>
                  </a:lnTo>
                  <a:lnTo>
                    <a:pt x="217394" y="211581"/>
                  </a:lnTo>
                  <a:lnTo>
                    <a:pt x="257021" y="198372"/>
                  </a:lnTo>
                  <a:lnTo>
                    <a:pt x="294245" y="183963"/>
                  </a:lnTo>
                  <a:lnTo>
                    <a:pt x="326667" y="163549"/>
                  </a:lnTo>
                  <a:lnTo>
                    <a:pt x="355486" y="139533"/>
                  </a:lnTo>
                  <a:lnTo>
                    <a:pt x="355486" y="109513"/>
                  </a:lnTo>
                  <a:lnTo>
                    <a:pt x="356687" y="77092"/>
                  </a:lnTo>
                  <a:lnTo>
                    <a:pt x="356687" y="43469"/>
                  </a:lnTo>
                  <a:lnTo>
                    <a:pt x="355486" y="134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7" name="Freeform 18">
              <a:extLst>
                <a:ext uri="{FF2B5EF4-FFF2-40B4-BE49-F238E27FC236}">
                  <a16:creationId xmlns:a16="http://schemas.microsoft.com/office/drawing/2014/main" id="{B230366B-F4C0-4578-AEAE-ECDF0AB0BBE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5678" y="2777490"/>
              <a:ext cx="1014675" cy="360000"/>
            </a:xfrm>
            <a:custGeom>
              <a:avLst/>
              <a:gdLst/>
              <a:ahLst/>
              <a:cxnLst/>
              <a:rect l="l" t="t" r="r" b="b"/>
              <a:pathLst>
                <a:path w="1014675" h="360000">
                  <a:moveTo>
                    <a:pt x="44380" y="0"/>
                  </a:moveTo>
                  <a:lnTo>
                    <a:pt x="980068" y="0"/>
                  </a:lnTo>
                  <a:lnTo>
                    <a:pt x="990659" y="35304"/>
                  </a:lnTo>
                  <a:lnTo>
                    <a:pt x="1001467" y="89340"/>
                  </a:lnTo>
                  <a:lnTo>
                    <a:pt x="1008671" y="146978"/>
                  </a:lnTo>
                  <a:lnTo>
                    <a:pt x="1013475" y="209420"/>
                  </a:lnTo>
                  <a:lnTo>
                    <a:pt x="1014675" y="270661"/>
                  </a:lnTo>
                  <a:lnTo>
                    <a:pt x="1014675" y="331901"/>
                  </a:lnTo>
                  <a:lnTo>
                    <a:pt x="1014675" y="360000"/>
                  </a:lnTo>
                  <a:lnTo>
                    <a:pt x="827351" y="360000"/>
                  </a:lnTo>
                  <a:lnTo>
                    <a:pt x="827351" y="341508"/>
                  </a:lnTo>
                  <a:lnTo>
                    <a:pt x="822547" y="305484"/>
                  </a:lnTo>
                  <a:lnTo>
                    <a:pt x="814142" y="277865"/>
                  </a:lnTo>
                  <a:lnTo>
                    <a:pt x="798531" y="256251"/>
                  </a:lnTo>
                  <a:lnTo>
                    <a:pt x="794929" y="251448"/>
                  </a:lnTo>
                  <a:lnTo>
                    <a:pt x="794929" y="347512"/>
                  </a:lnTo>
                  <a:lnTo>
                    <a:pt x="790000" y="360000"/>
                  </a:lnTo>
                  <a:lnTo>
                    <a:pt x="231522" y="360000"/>
                  </a:lnTo>
                  <a:lnTo>
                    <a:pt x="226951" y="251448"/>
                  </a:lnTo>
                  <a:lnTo>
                    <a:pt x="222148" y="256251"/>
                  </a:lnTo>
                  <a:lnTo>
                    <a:pt x="208939" y="283869"/>
                  </a:lnTo>
                  <a:lnTo>
                    <a:pt x="202935" y="318693"/>
                  </a:lnTo>
                  <a:lnTo>
                    <a:pt x="198132" y="355917"/>
                  </a:lnTo>
                  <a:lnTo>
                    <a:pt x="198132" y="360000"/>
                  </a:lnTo>
                  <a:lnTo>
                    <a:pt x="2103" y="360000"/>
                  </a:lnTo>
                  <a:lnTo>
                    <a:pt x="0" y="321094"/>
                  </a:lnTo>
                  <a:lnTo>
                    <a:pt x="2402" y="270661"/>
                  </a:lnTo>
                  <a:lnTo>
                    <a:pt x="6004" y="219026"/>
                  </a:lnTo>
                  <a:lnTo>
                    <a:pt x="13209" y="163789"/>
                  </a:lnTo>
                  <a:lnTo>
                    <a:pt x="19213" y="112155"/>
                  </a:lnTo>
                  <a:lnTo>
                    <a:pt x="28819" y="64123"/>
                  </a:lnTo>
                  <a:lnTo>
                    <a:pt x="39626" y="1969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8" name="Freeform 18">
              <a:extLst>
                <a:ext uri="{FF2B5EF4-FFF2-40B4-BE49-F238E27FC236}">
                  <a16:creationId xmlns:a16="http://schemas.microsoft.com/office/drawing/2014/main" id="{34D2E4F1-EBB7-478E-83D6-380D5DDC976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4389" y="3137490"/>
              <a:ext cx="1035089" cy="360000"/>
            </a:xfrm>
            <a:custGeom>
              <a:avLst/>
              <a:gdLst/>
              <a:ahLst/>
              <a:cxnLst/>
              <a:rect l="l" t="t" r="r" b="b"/>
              <a:pathLst>
                <a:path w="1035089" h="360000">
                  <a:moveTo>
                    <a:pt x="834556" y="0"/>
                  </a:moveTo>
                  <a:lnTo>
                    <a:pt x="1021880" y="0"/>
                  </a:lnTo>
                  <a:lnTo>
                    <a:pt x="1021880" y="30741"/>
                  </a:lnTo>
                  <a:lnTo>
                    <a:pt x="1021880" y="88379"/>
                  </a:lnTo>
                  <a:lnTo>
                    <a:pt x="1035089" y="273302"/>
                  </a:lnTo>
                  <a:lnTo>
                    <a:pt x="1024686" y="360000"/>
                  </a:lnTo>
                  <a:lnTo>
                    <a:pt x="864533" y="360000"/>
                  </a:lnTo>
                  <a:lnTo>
                    <a:pt x="866977" y="188046"/>
                  </a:lnTo>
                  <a:lnTo>
                    <a:pt x="842961" y="120801"/>
                  </a:lnTo>
                  <a:lnTo>
                    <a:pt x="839359" y="89580"/>
                  </a:lnTo>
                  <a:lnTo>
                    <a:pt x="836957" y="54757"/>
                  </a:lnTo>
                  <a:lnTo>
                    <a:pt x="834556" y="17532"/>
                  </a:lnTo>
                  <a:close/>
                  <a:moveTo>
                    <a:pt x="238727" y="0"/>
                  </a:moveTo>
                  <a:lnTo>
                    <a:pt x="797204" y="0"/>
                  </a:lnTo>
                  <a:lnTo>
                    <a:pt x="784122" y="33142"/>
                  </a:lnTo>
                  <a:lnTo>
                    <a:pt x="773315" y="83576"/>
                  </a:lnTo>
                  <a:lnTo>
                    <a:pt x="770913" y="137612"/>
                  </a:lnTo>
                  <a:lnTo>
                    <a:pt x="770913" y="192849"/>
                  </a:lnTo>
                  <a:lnTo>
                    <a:pt x="778118" y="246885"/>
                  </a:lnTo>
                  <a:lnTo>
                    <a:pt x="786524" y="299720"/>
                  </a:lnTo>
                  <a:lnTo>
                    <a:pt x="794929" y="345350"/>
                  </a:lnTo>
                  <a:lnTo>
                    <a:pt x="797162" y="360000"/>
                  </a:lnTo>
                  <a:lnTo>
                    <a:pt x="241814" y="360000"/>
                  </a:lnTo>
                  <a:lnTo>
                    <a:pt x="244963" y="347752"/>
                  </a:lnTo>
                  <a:lnTo>
                    <a:pt x="255770" y="304523"/>
                  </a:lnTo>
                  <a:lnTo>
                    <a:pt x="266578" y="256491"/>
                  </a:lnTo>
                  <a:lnTo>
                    <a:pt x="271381" y="206058"/>
                  </a:lnTo>
                  <a:lnTo>
                    <a:pt x="266578" y="155624"/>
                  </a:lnTo>
                  <a:lnTo>
                    <a:pt x="238959" y="5524"/>
                  </a:lnTo>
                  <a:close/>
                  <a:moveTo>
                    <a:pt x="9308" y="0"/>
                  </a:moveTo>
                  <a:lnTo>
                    <a:pt x="205337" y="0"/>
                  </a:lnTo>
                  <a:lnTo>
                    <a:pt x="205337" y="35544"/>
                  </a:lnTo>
                  <a:lnTo>
                    <a:pt x="201734" y="75170"/>
                  </a:lnTo>
                  <a:lnTo>
                    <a:pt x="194530" y="112395"/>
                  </a:lnTo>
                  <a:lnTo>
                    <a:pt x="166911" y="201254"/>
                  </a:lnTo>
                  <a:lnTo>
                    <a:pt x="162108" y="249286"/>
                  </a:lnTo>
                  <a:lnTo>
                    <a:pt x="162108" y="297318"/>
                  </a:lnTo>
                  <a:lnTo>
                    <a:pt x="168112" y="347752"/>
                  </a:lnTo>
                  <a:lnTo>
                    <a:pt x="169337" y="360000"/>
                  </a:lnTo>
                  <a:lnTo>
                    <a:pt x="6031" y="360000"/>
                  </a:lnTo>
                  <a:lnTo>
                    <a:pt x="2402" y="288913"/>
                  </a:lnTo>
                  <a:lnTo>
                    <a:pt x="0" y="246885"/>
                  </a:lnTo>
                  <a:lnTo>
                    <a:pt x="2402" y="206058"/>
                  </a:lnTo>
                  <a:lnTo>
                    <a:pt x="9607" y="166431"/>
                  </a:lnTo>
                  <a:lnTo>
                    <a:pt x="15611" y="126805"/>
                  </a:lnTo>
                  <a:lnTo>
                    <a:pt x="18012" y="83576"/>
                  </a:lnTo>
                  <a:lnTo>
                    <a:pt x="13209" y="40347"/>
                  </a:lnTo>
                  <a:lnTo>
                    <a:pt x="9607" y="55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9" name="Freeform 18">
              <a:extLst>
                <a:ext uri="{FF2B5EF4-FFF2-40B4-BE49-F238E27FC236}">
                  <a16:creationId xmlns:a16="http://schemas.microsoft.com/office/drawing/2014/main" id="{0C3B7E1F-6D07-49C4-9A45-B4F421B1D6A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3688" y="3497490"/>
              <a:ext cx="1018654" cy="360000"/>
            </a:xfrm>
            <a:custGeom>
              <a:avLst/>
              <a:gdLst/>
              <a:ahLst/>
              <a:cxnLst/>
              <a:rect l="l" t="t" r="r" b="b"/>
              <a:pathLst>
                <a:path w="1018654" h="360000">
                  <a:moveTo>
                    <a:pt x="858501" y="0"/>
                  </a:moveTo>
                  <a:lnTo>
                    <a:pt x="1018654" y="0"/>
                  </a:lnTo>
                  <a:lnTo>
                    <a:pt x="1014649" y="33382"/>
                  </a:lnTo>
                  <a:lnTo>
                    <a:pt x="1007444" y="155864"/>
                  </a:lnTo>
                  <a:lnTo>
                    <a:pt x="1009845" y="273543"/>
                  </a:lnTo>
                  <a:lnTo>
                    <a:pt x="1016085" y="360000"/>
                  </a:lnTo>
                  <a:lnTo>
                    <a:pt x="911780" y="360000"/>
                  </a:lnTo>
                  <a:lnTo>
                    <a:pt x="916183" y="352795"/>
                  </a:lnTo>
                  <a:lnTo>
                    <a:pt x="916183" y="323976"/>
                  </a:lnTo>
                  <a:lnTo>
                    <a:pt x="913781" y="291555"/>
                  </a:lnTo>
                  <a:lnTo>
                    <a:pt x="905376" y="256731"/>
                  </a:lnTo>
                  <a:lnTo>
                    <a:pt x="895769" y="217105"/>
                  </a:lnTo>
                  <a:lnTo>
                    <a:pt x="884962" y="179880"/>
                  </a:lnTo>
                  <a:lnTo>
                    <a:pt x="874155" y="142655"/>
                  </a:lnTo>
                  <a:lnTo>
                    <a:pt x="863348" y="110234"/>
                  </a:lnTo>
                  <a:lnTo>
                    <a:pt x="857344" y="81414"/>
                  </a:lnTo>
                  <a:close/>
                  <a:moveTo>
                    <a:pt x="235783" y="0"/>
                  </a:moveTo>
                  <a:lnTo>
                    <a:pt x="791131" y="0"/>
                  </a:lnTo>
                  <a:lnTo>
                    <a:pt x="846004" y="360000"/>
                  </a:lnTo>
                  <a:lnTo>
                    <a:pt x="181933" y="360000"/>
                  </a:lnTo>
                  <a:lnTo>
                    <a:pt x="228125" y="29780"/>
                  </a:lnTo>
                  <a:close/>
                  <a:moveTo>
                    <a:pt x="0" y="0"/>
                  </a:moveTo>
                  <a:lnTo>
                    <a:pt x="163306" y="0"/>
                  </a:lnTo>
                  <a:lnTo>
                    <a:pt x="166884" y="35784"/>
                  </a:lnTo>
                  <a:lnTo>
                    <a:pt x="166884" y="83816"/>
                  </a:lnTo>
                  <a:lnTo>
                    <a:pt x="160880" y="131848"/>
                  </a:lnTo>
                  <a:lnTo>
                    <a:pt x="156077" y="151061"/>
                  </a:lnTo>
                  <a:lnTo>
                    <a:pt x="147671" y="177479"/>
                  </a:lnTo>
                  <a:lnTo>
                    <a:pt x="136864" y="208699"/>
                  </a:lnTo>
                  <a:lnTo>
                    <a:pt x="126057" y="243523"/>
                  </a:lnTo>
                  <a:lnTo>
                    <a:pt x="116451" y="275944"/>
                  </a:lnTo>
                  <a:lnTo>
                    <a:pt x="112848" y="308366"/>
                  </a:lnTo>
                  <a:lnTo>
                    <a:pt x="110447" y="337185"/>
                  </a:lnTo>
                  <a:lnTo>
                    <a:pt x="112728" y="360000"/>
                  </a:lnTo>
                  <a:lnTo>
                    <a:pt x="14833" y="360000"/>
                  </a:lnTo>
                  <a:lnTo>
                    <a:pt x="16784" y="3287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10" name="Freeform 18">
              <a:extLst>
                <a:ext uri="{FF2B5EF4-FFF2-40B4-BE49-F238E27FC236}">
                  <a16:creationId xmlns:a16="http://schemas.microsoft.com/office/drawing/2014/main" id="{1DAE6797-07CD-4EAD-BF19-91BEFA4E56F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56672" y="3857490"/>
              <a:ext cx="1032687" cy="360000"/>
            </a:xfrm>
            <a:custGeom>
              <a:avLst/>
              <a:gdLst/>
              <a:ahLst/>
              <a:cxnLst/>
              <a:rect l="l" t="t" r="r" b="b"/>
              <a:pathLst>
                <a:path w="1032687" h="360000">
                  <a:moveTo>
                    <a:pt x="915409" y="0"/>
                  </a:moveTo>
                  <a:lnTo>
                    <a:pt x="1019713" y="0"/>
                  </a:lnTo>
                  <a:lnTo>
                    <a:pt x="1021880" y="30020"/>
                  </a:lnTo>
                  <a:lnTo>
                    <a:pt x="1032687" y="140494"/>
                  </a:lnTo>
                  <a:lnTo>
                    <a:pt x="1032687" y="180120"/>
                  </a:lnTo>
                  <a:lnTo>
                    <a:pt x="1021880" y="212542"/>
                  </a:lnTo>
                  <a:lnTo>
                    <a:pt x="1005069" y="243763"/>
                  </a:lnTo>
                  <a:lnTo>
                    <a:pt x="978651" y="270180"/>
                  </a:lnTo>
                  <a:lnTo>
                    <a:pt x="949832" y="291795"/>
                  </a:lnTo>
                  <a:lnTo>
                    <a:pt x="919812" y="306204"/>
                  </a:lnTo>
                  <a:lnTo>
                    <a:pt x="888591" y="318212"/>
                  </a:lnTo>
                  <a:lnTo>
                    <a:pt x="888591" y="308606"/>
                  </a:lnTo>
                  <a:lnTo>
                    <a:pt x="886190" y="302602"/>
                  </a:lnTo>
                  <a:lnTo>
                    <a:pt x="884989" y="295397"/>
                  </a:lnTo>
                  <a:lnTo>
                    <a:pt x="884989" y="291795"/>
                  </a:lnTo>
                  <a:lnTo>
                    <a:pt x="884989" y="284590"/>
                  </a:lnTo>
                  <a:lnTo>
                    <a:pt x="884989" y="276184"/>
                  </a:lnTo>
                  <a:lnTo>
                    <a:pt x="890993" y="270180"/>
                  </a:lnTo>
                  <a:lnTo>
                    <a:pt x="898198" y="265377"/>
                  </a:lnTo>
                  <a:lnTo>
                    <a:pt x="901800" y="258172"/>
                  </a:lnTo>
                  <a:lnTo>
                    <a:pt x="906603" y="249767"/>
                  </a:lnTo>
                  <a:lnTo>
                    <a:pt x="909005" y="241361"/>
                  </a:lnTo>
                  <a:lnTo>
                    <a:pt x="904202" y="238959"/>
                  </a:lnTo>
                  <a:lnTo>
                    <a:pt x="899398" y="238959"/>
                  </a:lnTo>
                  <a:lnTo>
                    <a:pt x="898198" y="238959"/>
                  </a:lnTo>
                  <a:lnTo>
                    <a:pt x="898198" y="236558"/>
                  </a:lnTo>
                  <a:lnTo>
                    <a:pt x="898198" y="234156"/>
                  </a:lnTo>
                  <a:lnTo>
                    <a:pt x="895796" y="232955"/>
                  </a:lnTo>
                  <a:lnTo>
                    <a:pt x="895796" y="225751"/>
                  </a:lnTo>
                  <a:lnTo>
                    <a:pt x="922214" y="210140"/>
                  </a:lnTo>
                  <a:lnTo>
                    <a:pt x="946230" y="190927"/>
                  </a:lnTo>
                  <a:lnTo>
                    <a:pt x="967844" y="169313"/>
                  </a:lnTo>
                  <a:lnTo>
                    <a:pt x="965442" y="158506"/>
                  </a:lnTo>
                  <a:lnTo>
                    <a:pt x="963041" y="150100"/>
                  </a:lnTo>
                  <a:lnTo>
                    <a:pt x="960639" y="142895"/>
                  </a:lnTo>
                  <a:lnTo>
                    <a:pt x="957037" y="136891"/>
                  </a:lnTo>
                  <a:lnTo>
                    <a:pt x="943828" y="129687"/>
                  </a:lnTo>
                  <a:lnTo>
                    <a:pt x="933021" y="136891"/>
                  </a:lnTo>
                  <a:lnTo>
                    <a:pt x="928218" y="151301"/>
                  </a:lnTo>
                  <a:lnTo>
                    <a:pt x="923414" y="166911"/>
                  </a:lnTo>
                  <a:lnTo>
                    <a:pt x="917410" y="177719"/>
                  </a:lnTo>
                  <a:lnTo>
                    <a:pt x="906603" y="188526"/>
                  </a:lnTo>
                  <a:lnTo>
                    <a:pt x="888591" y="193329"/>
                  </a:lnTo>
                  <a:lnTo>
                    <a:pt x="880186" y="57639"/>
                  </a:lnTo>
                  <a:close/>
                  <a:moveTo>
                    <a:pt x="185562" y="0"/>
                  </a:moveTo>
                  <a:lnTo>
                    <a:pt x="849633" y="0"/>
                  </a:lnTo>
                  <a:lnTo>
                    <a:pt x="871780" y="145297"/>
                  </a:lnTo>
                  <a:lnTo>
                    <a:pt x="874182" y="188526"/>
                  </a:lnTo>
                  <a:lnTo>
                    <a:pt x="871780" y="238959"/>
                  </a:lnTo>
                  <a:lnTo>
                    <a:pt x="864575" y="294196"/>
                  </a:lnTo>
                  <a:lnTo>
                    <a:pt x="858571" y="348232"/>
                  </a:lnTo>
                  <a:lnTo>
                    <a:pt x="856819" y="360000"/>
                  </a:lnTo>
                  <a:lnTo>
                    <a:pt x="588348" y="360000"/>
                  </a:lnTo>
                  <a:lnTo>
                    <a:pt x="587191" y="342228"/>
                  </a:lnTo>
                  <a:lnTo>
                    <a:pt x="524749" y="49233"/>
                  </a:lnTo>
                  <a:lnTo>
                    <a:pt x="515143" y="49233"/>
                  </a:lnTo>
                  <a:lnTo>
                    <a:pt x="509139" y="68446"/>
                  </a:lnTo>
                  <a:lnTo>
                    <a:pt x="504335" y="92462"/>
                  </a:lnTo>
                  <a:lnTo>
                    <a:pt x="504335" y="121281"/>
                  </a:lnTo>
                  <a:lnTo>
                    <a:pt x="485123" y="171715"/>
                  </a:lnTo>
                  <a:lnTo>
                    <a:pt x="474315" y="223349"/>
                  </a:lnTo>
                  <a:lnTo>
                    <a:pt x="467111" y="280988"/>
                  </a:lnTo>
                  <a:lnTo>
                    <a:pt x="465910" y="339827"/>
                  </a:lnTo>
                  <a:lnTo>
                    <a:pt x="464328" y="360000"/>
                  </a:lnTo>
                  <a:lnTo>
                    <a:pt x="184454" y="360000"/>
                  </a:lnTo>
                  <a:lnTo>
                    <a:pt x="178919" y="319413"/>
                  </a:lnTo>
                  <a:lnTo>
                    <a:pt x="175316" y="262976"/>
                  </a:lnTo>
                  <a:lnTo>
                    <a:pt x="170513" y="208939"/>
                  </a:lnTo>
                  <a:lnTo>
                    <a:pt x="168112" y="156104"/>
                  </a:lnTo>
                  <a:lnTo>
                    <a:pt x="170513" y="110474"/>
                  </a:lnTo>
                  <a:lnTo>
                    <a:pt x="175316" y="73249"/>
                  </a:lnTo>
                  <a:close/>
                  <a:moveTo>
                    <a:pt x="18462" y="0"/>
                  </a:moveTo>
                  <a:lnTo>
                    <a:pt x="116357" y="0"/>
                  </a:lnTo>
                  <a:lnTo>
                    <a:pt x="116477" y="1201"/>
                  </a:lnTo>
                  <a:lnTo>
                    <a:pt x="151300" y="54036"/>
                  </a:lnTo>
                  <a:lnTo>
                    <a:pt x="144096" y="188526"/>
                  </a:lnTo>
                  <a:lnTo>
                    <a:pt x="127284" y="193329"/>
                  </a:lnTo>
                  <a:lnTo>
                    <a:pt x="116477" y="169313"/>
                  </a:lnTo>
                  <a:lnTo>
                    <a:pt x="106871" y="140494"/>
                  </a:lnTo>
                  <a:lnTo>
                    <a:pt x="79252" y="129687"/>
                  </a:lnTo>
                  <a:lnTo>
                    <a:pt x="72048" y="164510"/>
                  </a:lnTo>
                  <a:lnTo>
                    <a:pt x="96064" y="188526"/>
                  </a:lnTo>
                  <a:lnTo>
                    <a:pt x="122481" y="214943"/>
                  </a:lnTo>
                  <a:lnTo>
                    <a:pt x="140493" y="241361"/>
                  </a:lnTo>
                  <a:lnTo>
                    <a:pt x="135690" y="243763"/>
                  </a:lnTo>
                  <a:lnTo>
                    <a:pt x="130887" y="243763"/>
                  </a:lnTo>
                  <a:lnTo>
                    <a:pt x="129686" y="243763"/>
                  </a:lnTo>
                  <a:lnTo>
                    <a:pt x="129686" y="246164"/>
                  </a:lnTo>
                  <a:lnTo>
                    <a:pt x="129686" y="247365"/>
                  </a:lnTo>
                  <a:lnTo>
                    <a:pt x="127284" y="249767"/>
                  </a:lnTo>
                  <a:lnTo>
                    <a:pt x="127284" y="256972"/>
                  </a:lnTo>
                  <a:lnTo>
                    <a:pt x="140493" y="262976"/>
                  </a:lnTo>
                  <a:lnTo>
                    <a:pt x="146497" y="276184"/>
                  </a:lnTo>
                  <a:lnTo>
                    <a:pt x="151300" y="294196"/>
                  </a:lnTo>
                  <a:lnTo>
                    <a:pt x="146497" y="300200"/>
                  </a:lnTo>
                  <a:lnTo>
                    <a:pt x="144096" y="306204"/>
                  </a:lnTo>
                  <a:lnTo>
                    <a:pt x="140493" y="313409"/>
                  </a:lnTo>
                  <a:lnTo>
                    <a:pt x="135690" y="318212"/>
                  </a:lnTo>
                  <a:lnTo>
                    <a:pt x="111674" y="302602"/>
                  </a:lnTo>
                  <a:lnTo>
                    <a:pt x="87658" y="289393"/>
                  </a:lnTo>
                  <a:lnTo>
                    <a:pt x="66044" y="276184"/>
                  </a:lnTo>
                  <a:lnTo>
                    <a:pt x="44429" y="258172"/>
                  </a:lnTo>
                  <a:lnTo>
                    <a:pt x="26417" y="236558"/>
                  </a:lnTo>
                  <a:lnTo>
                    <a:pt x="10807" y="208939"/>
                  </a:lnTo>
                  <a:lnTo>
                    <a:pt x="0" y="169313"/>
                  </a:lnTo>
                  <a:lnTo>
                    <a:pt x="0" y="129687"/>
                  </a:lnTo>
                  <a:lnTo>
                    <a:pt x="4803" y="90060"/>
                  </a:lnTo>
                  <a:lnTo>
                    <a:pt x="10807" y="49233"/>
                  </a:lnTo>
                  <a:lnTo>
                    <a:pt x="18012" y="72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6BA40CB2-5988-4001-A037-58820AA4C7A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41253" y="4217490"/>
              <a:ext cx="698451" cy="360000"/>
            </a:xfrm>
            <a:custGeom>
              <a:avLst/>
              <a:gdLst/>
              <a:ahLst/>
              <a:cxnLst/>
              <a:rect l="l" t="t" r="r" b="b"/>
              <a:pathLst>
                <a:path w="698451" h="360000">
                  <a:moveTo>
                    <a:pt x="405233" y="0"/>
                  </a:moveTo>
                  <a:lnTo>
                    <a:pt x="673705" y="0"/>
                  </a:lnTo>
                  <a:lnTo>
                    <a:pt x="667052" y="44670"/>
                  </a:lnTo>
                  <a:lnTo>
                    <a:pt x="664650" y="99907"/>
                  </a:lnTo>
                  <a:lnTo>
                    <a:pt x="664650" y="150340"/>
                  </a:lnTo>
                  <a:lnTo>
                    <a:pt x="670654" y="210380"/>
                  </a:lnTo>
                  <a:lnTo>
                    <a:pt x="681461" y="274023"/>
                  </a:lnTo>
                  <a:lnTo>
                    <a:pt x="694670" y="340067"/>
                  </a:lnTo>
                  <a:lnTo>
                    <a:pt x="698451" y="360000"/>
                  </a:lnTo>
                  <a:lnTo>
                    <a:pt x="479985" y="360000"/>
                  </a:lnTo>
                  <a:lnTo>
                    <a:pt x="472522" y="332862"/>
                  </a:lnTo>
                  <a:lnTo>
                    <a:pt x="452109" y="284830"/>
                  </a:lnTo>
                  <a:lnTo>
                    <a:pt x="432896" y="234396"/>
                  </a:lnTo>
                  <a:lnTo>
                    <a:pt x="417285" y="185164"/>
                  </a:lnTo>
                  <a:close/>
                  <a:moveTo>
                    <a:pt x="1339" y="0"/>
                  </a:moveTo>
                  <a:lnTo>
                    <a:pt x="281214" y="0"/>
                  </a:lnTo>
                  <a:lnTo>
                    <a:pt x="277993" y="41068"/>
                  </a:lnTo>
                  <a:lnTo>
                    <a:pt x="273189" y="103509"/>
                  </a:lnTo>
                  <a:lnTo>
                    <a:pt x="264784" y="164750"/>
                  </a:lnTo>
                  <a:lnTo>
                    <a:pt x="249173" y="223589"/>
                  </a:lnTo>
                  <a:lnTo>
                    <a:pt x="229961" y="278826"/>
                  </a:lnTo>
                  <a:lnTo>
                    <a:pt x="210748" y="332862"/>
                  </a:lnTo>
                  <a:lnTo>
                    <a:pt x="203964" y="360000"/>
                  </a:lnTo>
                  <a:lnTo>
                    <a:pt x="0" y="360000"/>
                  </a:lnTo>
                  <a:lnTo>
                    <a:pt x="5411" y="326858"/>
                  </a:lnTo>
                  <a:lnTo>
                    <a:pt x="13817" y="268019"/>
                  </a:lnTo>
                  <a:lnTo>
                    <a:pt x="19821" y="206778"/>
                  </a:lnTo>
                  <a:lnTo>
                    <a:pt x="19821" y="150340"/>
                  </a:lnTo>
                  <a:lnTo>
                    <a:pt x="16218" y="97505"/>
                  </a:lnTo>
                  <a:lnTo>
                    <a:pt x="9014" y="57879"/>
                  </a:lnTo>
                  <a:lnTo>
                    <a:pt x="3010" y="122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12" name="Freeform 18">
              <a:extLst>
                <a:ext uri="{FF2B5EF4-FFF2-40B4-BE49-F238E27FC236}">
                  <a16:creationId xmlns:a16="http://schemas.microsoft.com/office/drawing/2014/main" id="{053BDB05-91C4-47CC-BA6D-53FD4B81B19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06903" y="4577490"/>
              <a:ext cx="748098" cy="360000"/>
            </a:xfrm>
            <a:custGeom>
              <a:avLst/>
              <a:gdLst/>
              <a:ahLst/>
              <a:cxnLst/>
              <a:rect l="l" t="t" r="r" b="b"/>
              <a:pathLst>
                <a:path w="748098" h="360000">
                  <a:moveTo>
                    <a:pt x="509397" y="0"/>
                  </a:moveTo>
                  <a:lnTo>
                    <a:pt x="727863" y="0"/>
                  </a:lnTo>
                  <a:lnTo>
                    <a:pt x="737291" y="49713"/>
                  </a:lnTo>
                  <a:lnTo>
                    <a:pt x="745696" y="119360"/>
                  </a:lnTo>
                  <a:lnTo>
                    <a:pt x="748098" y="189006"/>
                  </a:lnTo>
                  <a:lnTo>
                    <a:pt x="742094" y="257452"/>
                  </a:lnTo>
                  <a:lnTo>
                    <a:pt x="721680" y="346311"/>
                  </a:lnTo>
                  <a:lnTo>
                    <a:pt x="718595" y="360000"/>
                  </a:lnTo>
                  <a:lnTo>
                    <a:pt x="503439" y="360000"/>
                  </a:lnTo>
                  <a:lnTo>
                    <a:pt x="491127" y="300681"/>
                  </a:lnTo>
                  <a:lnTo>
                    <a:pt x="486324" y="234637"/>
                  </a:lnTo>
                  <a:lnTo>
                    <a:pt x="491127" y="169793"/>
                  </a:lnTo>
                  <a:lnTo>
                    <a:pt x="515143" y="20894"/>
                  </a:lnTo>
                  <a:close/>
                  <a:moveTo>
                    <a:pt x="29412" y="0"/>
                  </a:moveTo>
                  <a:lnTo>
                    <a:pt x="233375" y="0"/>
                  </a:lnTo>
                  <a:lnTo>
                    <a:pt x="226951" y="25697"/>
                  </a:lnTo>
                  <a:lnTo>
                    <a:pt x="250967" y="132569"/>
                  </a:lnTo>
                  <a:lnTo>
                    <a:pt x="250967" y="318693"/>
                  </a:lnTo>
                  <a:lnTo>
                    <a:pt x="241788" y="360000"/>
                  </a:lnTo>
                  <a:lnTo>
                    <a:pt x="31112" y="360000"/>
                  </a:lnTo>
                  <a:lnTo>
                    <a:pt x="27618" y="348713"/>
                  </a:lnTo>
                  <a:lnTo>
                    <a:pt x="12008" y="298279"/>
                  </a:lnTo>
                  <a:lnTo>
                    <a:pt x="3602" y="244243"/>
                  </a:lnTo>
                  <a:lnTo>
                    <a:pt x="0" y="186605"/>
                  </a:lnTo>
                  <a:lnTo>
                    <a:pt x="6004" y="126565"/>
                  </a:lnTo>
                  <a:lnTo>
                    <a:pt x="14410" y="79733"/>
                  </a:lnTo>
                  <a:lnTo>
                    <a:pt x="25217" y="256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93102BB0-DF86-47A3-85A6-760B556480C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37210" y="4937490"/>
              <a:ext cx="687484" cy="360000"/>
            </a:xfrm>
            <a:custGeom>
              <a:avLst/>
              <a:gdLst/>
              <a:ahLst/>
              <a:cxnLst/>
              <a:rect l="l" t="t" r="r" b="b"/>
              <a:pathLst>
                <a:path w="687484" h="360000">
                  <a:moveTo>
                    <a:pt x="472326" y="0"/>
                  </a:moveTo>
                  <a:lnTo>
                    <a:pt x="687484" y="0"/>
                  </a:lnTo>
                  <a:lnTo>
                    <a:pt x="671356" y="71568"/>
                  </a:lnTo>
                  <a:lnTo>
                    <a:pt x="652143" y="159226"/>
                  </a:lnTo>
                  <a:lnTo>
                    <a:pt x="634131" y="250487"/>
                  </a:lnTo>
                  <a:lnTo>
                    <a:pt x="618520" y="346551"/>
                  </a:lnTo>
                  <a:lnTo>
                    <a:pt x="618184" y="360000"/>
                  </a:lnTo>
                  <a:lnTo>
                    <a:pt x="473658" y="360000"/>
                  </a:lnTo>
                  <a:lnTo>
                    <a:pt x="474425" y="357358"/>
                  </a:lnTo>
                  <a:lnTo>
                    <a:pt x="485232" y="318933"/>
                  </a:lnTo>
                  <a:lnTo>
                    <a:pt x="497240" y="274503"/>
                  </a:lnTo>
                  <a:lnTo>
                    <a:pt x="503244" y="228873"/>
                  </a:lnTo>
                  <a:lnTo>
                    <a:pt x="505645" y="176037"/>
                  </a:lnTo>
                  <a:lnTo>
                    <a:pt x="498441" y="122001"/>
                  </a:lnTo>
                  <a:lnTo>
                    <a:pt x="485232" y="65564"/>
                  </a:lnTo>
                  <a:lnTo>
                    <a:pt x="473224" y="4323"/>
                  </a:lnTo>
                  <a:close/>
                  <a:moveTo>
                    <a:pt x="0" y="0"/>
                  </a:moveTo>
                  <a:lnTo>
                    <a:pt x="210676" y="0"/>
                  </a:lnTo>
                  <a:lnTo>
                    <a:pt x="210249" y="1921"/>
                  </a:lnTo>
                  <a:lnTo>
                    <a:pt x="199442" y="47552"/>
                  </a:lnTo>
                  <a:lnTo>
                    <a:pt x="191036" y="100387"/>
                  </a:lnTo>
                  <a:lnTo>
                    <a:pt x="186233" y="152021"/>
                  </a:lnTo>
                  <a:lnTo>
                    <a:pt x="191036" y="204857"/>
                  </a:lnTo>
                  <a:lnTo>
                    <a:pt x="195839" y="318933"/>
                  </a:lnTo>
                  <a:lnTo>
                    <a:pt x="214743" y="360000"/>
                  </a:lnTo>
                  <a:lnTo>
                    <a:pt x="67388" y="360000"/>
                  </a:lnTo>
                  <a:lnTo>
                    <a:pt x="68554" y="327338"/>
                  </a:lnTo>
                  <a:lnTo>
                    <a:pt x="64952" y="257692"/>
                  </a:lnTo>
                  <a:lnTo>
                    <a:pt x="55346" y="189246"/>
                  </a:lnTo>
                  <a:lnTo>
                    <a:pt x="42137" y="126805"/>
                  </a:lnTo>
                  <a:lnTo>
                    <a:pt x="27727" y="82375"/>
                  </a:lnTo>
                  <a:lnTo>
                    <a:pt x="12117" y="391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14" name="Freeform 18">
              <a:extLst>
                <a:ext uri="{FF2B5EF4-FFF2-40B4-BE49-F238E27FC236}">
                  <a16:creationId xmlns:a16="http://schemas.microsoft.com/office/drawing/2014/main" id="{463BB3AF-FC21-45D1-8CEC-9DCEC1B0939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43060" y="5297490"/>
              <a:ext cx="691661" cy="360000"/>
            </a:xfrm>
            <a:custGeom>
              <a:avLst/>
              <a:gdLst/>
              <a:ahLst/>
              <a:cxnLst/>
              <a:rect l="l" t="t" r="r" b="b"/>
              <a:pathLst>
                <a:path w="691661" h="360000">
                  <a:moveTo>
                    <a:pt x="469947" y="0"/>
                  </a:moveTo>
                  <a:lnTo>
                    <a:pt x="614473" y="0"/>
                  </a:lnTo>
                  <a:lnTo>
                    <a:pt x="613609" y="34583"/>
                  </a:lnTo>
                  <a:lnTo>
                    <a:pt x="619613" y="76611"/>
                  </a:lnTo>
                  <a:lnTo>
                    <a:pt x="630420" y="117438"/>
                  </a:lnTo>
                  <a:lnTo>
                    <a:pt x="646030" y="157065"/>
                  </a:lnTo>
                  <a:lnTo>
                    <a:pt x="661641" y="196691"/>
                  </a:lnTo>
                  <a:lnTo>
                    <a:pt x="676050" y="235117"/>
                  </a:lnTo>
                  <a:lnTo>
                    <a:pt x="686857" y="274743"/>
                  </a:lnTo>
                  <a:lnTo>
                    <a:pt x="691661" y="319173"/>
                  </a:lnTo>
                  <a:lnTo>
                    <a:pt x="648432" y="338386"/>
                  </a:lnTo>
                  <a:lnTo>
                    <a:pt x="600400" y="349193"/>
                  </a:lnTo>
                  <a:lnTo>
                    <a:pt x="547565" y="351595"/>
                  </a:lnTo>
                  <a:lnTo>
                    <a:pt x="491127" y="349193"/>
                  </a:lnTo>
                  <a:lnTo>
                    <a:pt x="480320" y="316771"/>
                  </a:lnTo>
                  <a:lnTo>
                    <a:pt x="470714" y="277145"/>
                  </a:lnTo>
                  <a:lnTo>
                    <a:pt x="467111" y="235117"/>
                  </a:lnTo>
                  <a:lnTo>
                    <a:pt x="470714" y="189486"/>
                  </a:lnTo>
                  <a:lnTo>
                    <a:pt x="475517" y="103029"/>
                  </a:lnTo>
                  <a:lnTo>
                    <a:pt x="470714" y="89820"/>
                  </a:lnTo>
                  <a:lnTo>
                    <a:pt x="464710" y="74210"/>
                  </a:lnTo>
                  <a:lnTo>
                    <a:pt x="459906" y="56198"/>
                  </a:lnTo>
                  <a:lnTo>
                    <a:pt x="459906" y="34583"/>
                  </a:lnTo>
                  <a:close/>
                  <a:moveTo>
                    <a:pt x="63677" y="0"/>
                  </a:moveTo>
                  <a:lnTo>
                    <a:pt x="211032" y="0"/>
                  </a:lnTo>
                  <a:lnTo>
                    <a:pt x="226951" y="34583"/>
                  </a:lnTo>
                  <a:lnTo>
                    <a:pt x="226951" y="54997"/>
                  </a:lnTo>
                  <a:lnTo>
                    <a:pt x="222148" y="71808"/>
                  </a:lnTo>
                  <a:lnTo>
                    <a:pt x="216144" y="89820"/>
                  </a:lnTo>
                  <a:lnTo>
                    <a:pt x="211341" y="103029"/>
                  </a:lnTo>
                  <a:lnTo>
                    <a:pt x="206538" y="148659"/>
                  </a:lnTo>
                  <a:lnTo>
                    <a:pt x="208939" y="196691"/>
                  </a:lnTo>
                  <a:lnTo>
                    <a:pt x="211341" y="244723"/>
                  </a:lnTo>
                  <a:lnTo>
                    <a:pt x="213743" y="295157"/>
                  </a:lnTo>
                  <a:lnTo>
                    <a:pt x="206538" y="343189"/>
                  </a:lnTo>
                  <a:lnTo>
                    <a:pt x="195731" y="343189"/>
                  </a:lnTo>
                  <a:lnTo>
                    <a:pt x="174116" y="353996"/>
                  </a:lnTo>
                  <a:lnTo>
                    <a:pt x="145297" y="360000"/>
                  </a:lnTo>
                  <a:lnTo>
                    <a:pt x="117679" y="360000"/>
                  </a:lnTo>
                  <a:lnTo>
                    <a:pt x="88859" y="357599"/>
                  </a:lnTo>
                  <a:lnTo>
                    <a:pt x="61241" y="349193"/>
                  </a:lnTo>
                  <a:lnTo>
                    <a:pt x="37225" y="338386"/>
                  </a:lnTo>
                  <a:lnTo>
                    <a:pt x="16811" y="320374"/>
                  </a:lnTo>
                  <a:lnTo>
                    <a:pt x="3603" y="301161"/>
                  </a:lnTo>
                  <a:lnTo>
                    <a:pt x="0" y="277145"/>
                  </a:lnTo>
                  <a:lnTo>
                    <a:pt x="24016" y="224310"/>
                  </a:lnTo>
                  <a:lnTo>
                    <a:pt x="43229" y="167872"/>
                  </a:lnTo>
                  <a:lnTo>
                    <a:pt x="56438" y="103029"/>
                  </a:lnTo>
                  <a:lnTo>
                    <a:pt x="62442" y="3458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A4894EE-FB42-4E5C-9987-97CB6C0D1718}"/>
              </a:ext>
            </a:extLst>
          </p:cNvPr>
          <p:cNvGrpSpPr>
            <a:grpSpLocks noChangeAspect="1"/>
          </p:cNvGrpSpPr>
          <p:nvPr/>
        </p:nvGrpSpPr>
        <p:grpSpPr>
          <a:xfrm>
            <a:off x="6843882" y="1719233"/>
            <a:ext cx="1071989" cy="3728336"/>
            <a:chOff x="1755471" y="2057490"/>
            <a:chExt cx="1035089" cy="3600000"/>
          </a:xfrm>
          <a:solidFill>
            <a:schemeClr val="accent2"/>
          </a:solidFill>
        </p:grpSpPr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CAFF2ADE-501E-4275-9927-261814109B4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99500" y="2057490"/>
              <a:ext cx="347031" cy="360000"/>
            </a:xfrm>
            <a:custGeom>
              <a:avLst/>
              <a:gdLst/>
              <a:ahLst/>
              <a:cxnLst/>
              <a:rect l="l" t="t" r="r" b="b"/>
              <a:pathLst>
                <a:path w="347031" h="360000">
                  <a:moveTo>
                    <a:pt x="168112" y="0"/>
                  </a:moveTo>
                  <a:lnTo>
                    <a:pt x="267778" y="32422"/>
                  </a:lnTo>
                  <a:lnTo>
                    <a:pt x="302602" y="87659"/>
                  </a:lnTo>
                  <a:lnTo>
                    <a:pt x="307405" y="91261"/>
                  </a:lnTo>
                  <a:lnTo>
                    <a:pt x="313409" y="93663"/>
                  </a:lnTo>
                  <a:lnTo>
                    <a:pt x="318212" y="93663"/>
                  </a:lnTo>
                  <a:lnTo>
                    <a:pt x="323015" y="96064"/>
                  </a:lnTo>
                  <a:lnTo>
                    <a:pt x="325417" y="96064"/>
                  </a:lnTo>
                  <a:lnTo>
                    <a:pt x="329019" y="100867"/>
                  </a:lnTo>
                  <a:lnTo>
                    <a:pt x="331421" y="104470"/>
                  </a:lnTo>
                  <a:lnTo>
                    <a:pt x="336224" y="111675"/>
                  </a:lnTo>
                  <a:lnTo>
                    <a:pt x="336224" y="187325"/>
                  </a:lnTo>
                  <a:lnTo>
                    <a:pt x="337425" y="216144"/>
                  </a:lnTo>
                  <a:lnTo>
                    <a:pt x="342228" y="242562"/>
                  </a:lnTo>
                  <a:lnTo>
                    <a:pt x="347031" y="266578"/>
                  </a:lnTo>
                  <a:lnTo>
                    <a:pt x="347031" y="288192"/>
                  </a:lnTo>
                  <a:lnTo>
                    <a:pt x="337425" y="314610"/>
                  </a:lnTo>
                  <a:lnTo>
                    <a:pt x="325417" y="338626"/>
                  </a:lnTo>
                  <a:lnTo>
                    <a:pt x="311524" y="360000"/>
                  </a:lnTo>
                  <a:lnTo>
                    <a:pt x="42055" y="360000"/>
                  </a:lnTo>
                  <a:lnTo>
                    <a:pt x="38426" y="351835"/>
                  </a:lnTo>
                  <a:lnTo>
                    <a:pt x="27619" y="336224"/>
                  </a:lnTo>
                  <a:lnTo>
                    <a:pt x="16811" y="323015"/>
                  </a:lnTo>
                  <a:lnTo>
                    <a:pt x="6004" y="305003"/>
                  </a:lnTo>
                  <a:lnTo>
                    <a:pt x="0" y="283389"/>
                  </a:lnTo>
                  <a:lnTo>
                    <a:pt x="0" y="268979"/>
                  </a:lnTo>
                  <a:lnTo>
                    <a:pt x="3603" y="256971"/>
                  </a:lnTo>
                  <a:lnTo>
                    <a:pt x="8406" y="248566"/>
                  </a:lnTo>
                  <a:lnTo>
                    <a:pt x="14410" y="240160"/>
                  </a:lnTo>
                  <a:lnTo>
                    <a:pt x="19213" y="231755"/>
                  </a:lnTo>
                  <a:lnTo>
                    <a:pt x="3603" y="159707"/>
                  </a:lnTo>
                  <a:lnTo>
                    <a:pt x="16811" y="124883"/>
                  </a:lnTo>
                  <a:lnTo>
                    <a:pt x="37225" y="88859"/>
                  </a:lnTo>
                  <a:lnTo>
                    <a:pt x="64843" y="56438"/>
                  </a:lnTo>
                  <a:lnTo>
                    <a:pt x="97265" y="30020"/>
                  </a:lnTo>
                  <a:lnTo>
                    <a:pt x="133289" y="10807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8635505E-6A94-4333-914E-95DCA2FB263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05171" y="2417490"/>
              <a:ext cx="935688" cy="360000"/>
            </a:xfrm>
            <a:custGeom>
              <a:avLst/>
              <a:gdLst/>
              <a:ahLst/>
              <a:cxnLst/>
              <a:rect l="l" t="t" r="r" b="b"/>
              <a:pathLst>
                <a:path w="935688" h="360000">
                  <a:moveTo>
                    <a:pt x="349509" y="0"/>
                  </a:moveTo>
                  <a:lnTo>
                    <a:pt x="618978" y="0"/>
                  </a:lnTo>
                  <a:lnTo>
                    <a:pt x="617260" y="2642"/>
                  </a:lnTo>
                  <a:lnTo>
                    <a:pt x="601650" y="29060"/>
                  </a:lnTo>
                  <a:lnTo>
                    <a:pt x="588441" y="53076"/>
                  </a:lnTo>
                  <a:lnTo>
                    <a:pt x="580036" y="80694"/>
                  </a:lnTo>
                  <a:lnTo>
                    <a:pt x="577634" y="111915"/>
                  </a:lnTo>
                  <a:lnTo>
                    <a:pt x="586040" y="144336"/>
                  </a:lnTo>
                  <a:lnTo>
                    <a:pt x="601650" y="165951"/>
                  </a:lnTo>
                  <a:lnTo>
                    <a:pt x="623264" y="183963"/>
                  </a:lnTo>
                  <a:lnTo>
                    <a:pt x="652084" y="197172"/>
                  </a:lnTo>
                  <a:lnTo>
                    <a:pt x="684505" y="207979"/>
                  </a:lnTo>
                  <a:lnTo>
                    <a:pt x="721730" y="218786"/>
                  </a:lnTo>
                  <a:lnTo>
                    <a:pt x="758955" y="227192"/>
                  </a:lnTo>
                  <a:lnTo>
                    <a:pt x="796179" y="237999"/>
                  </a:lnTo>
                  <a:lnTo>
                    <a:pt x="833404" y="248806"/>
                  </a:lnTo>
                  <a:lnTo>
                    <a:pt x="863424" y="264416"/>
                  </a:lnTo>
                  <a:lnTo>
                    <a:pt x="892243" y="283629"/>
                  </a:lnTo>
                  <a:lnTo>
                    <a:pt x="911456" y="307645"/>
                  </a:lnTo>
                  <a:lnTo>
                    <a:pt x="931870" y="347272"/>
                  </a:lnTo>
                  <a:lnTo>
                    <a:pt x="935688" y="360000"/>
                  </a:lnTo>
                  <a:lnTo>
                    <a:pt x="0" y="360000"/>
                  </a:lnTo>
                  <a:lnTo>
                    <a:pt x="3652" y="344870"/>
                  </a:lnTo>
                  <a:lnTo>
                    <a:pt x="14459" y="320854"/>
                  </a:lnTo>
                  <a:lnTo>
                    <a:pt x="38475" y="293236"/>
                  </a:lnTo>
                  <a:lnTo>
                    <a:pt x="67294" y="269220"/>
                  </a:lnTo>
                  <a:lnTo>
                    <a:pt x="102117" y="251208"/>
                  </a:lnTo>
                  <a:lnTo>
                    <a:pt x="139342" y="235597"/>
                  </a:lnTo>
                  <a:lnTo>
                    <a:pt x="177768" y="222388"/>
                  </a:lnTo>
                  <a:lnTo>
                    <a:pt x="217394" y="211581"/>
                  </a:lnTo>
                  <a:lnTo>
                    <a:pt x="257021" y="198372"/>
                  </a:lnTo>
                  <a:lnTo>
                    <a:pt x="294245" y="183963"/>
                  </a:lnTo>
                  <a:lnTo>
                    <a:pt x="326667" y="163549"/>
                  </a:lnTo>
                  <a:lnTo>
                    <a:pt x="355486" y="139533"/>
                  </a:lnTo>
                  <a:lnTo>
                    <a:pt x="355486" y="109513"/>
                  </a:lnTo>
                  <a:lnTo>
                    <a:pt x="356687" y="77092"/>
                  </a:lnTo>
                  <a:lnTo>
                    <a:pt x="356687" y="43469"/>
                  </a:lnTo>
                  <a:lnTo>
                    <a:pt x="355486" y="13449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EAD85F61-2F17-4CE9-A390-6D282143347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5678" y="2777490"/>
              <a:ext cx="1014675" cy="360000"/>
            </a:xfrm>
            <a:custGeom>
              <a:avLst/>
              <a:gdLst/>
              <a:ahLst/>
              <a:cxnLst/>
              <a:rect l="l" t="t" r="r" b="b"/>
              <a:pathLst>
                <a:path w="1014675" h="360000">
                  <a:moveTo>
                    <a:pt x="44380" y="0"/>
                  </a:moveTo>
                  <a:lnTo>
                    <a:pt x="980068" y="0"/>
                  </a:lnTo>
                  <a:lnTo>
                    <a:pt x="990659" y="35304"/>
                  </a:lnTo>
                  <a:lnTo>
                    <a:pt x="1001467" y="89340"/>
                  </a:lnTo>
                  <a:lnTo>
                    <a:pt x="1008671" y="146978"/>
                  </a:lnTo>
                  <a:lnTo>
                    <a:pt x="1013475" y="209420"/>
                  </a:lnTo>
                  <a:lnTo>
                    <a:pt x="1014675" y="270661"/>
                  </a:lnTo>
                  <a:lnTo>
                    <a:pt x="1014675" y="331901"/>
                  </a:lnTo>
                  <a:lnTo>
                    <a:pt x="1014675" y="360000"/>
                  </a:lnTo>
                  <a:lnTo>
                    <a:pt x="827351" y="360000"/>
                  </a:lnTo>
                  <a:lnTo>
                    <a:pt x="827351" y="341508"/>
                  </a:lnTo>
                  <a:lnTo>
                    <a:pt x="822547" y="305484"/>
                  </a:lnTo>
                  <a:lnTo>
                    <a:pt x="814142" y="277865"/>
                  </a:lnTo>
                  <a:lnTo>
                    <a:pt x="798531" y="256251"/>
                  </a:lnTo>
                  <a:lnTo>
                    <a:pt x="794929" y="251448"/>
                  </a:lnTo>
                  <a:lnTo>
                    <a:pt x="794929" y="347512"/>
                  </a:lnTo>
                  <a:lnTo>
                    <a:pt x="790000" y="360000"/>
                  </a:lnTo>
                  <a:lnTo>
                    <a:pt x="231522" y="360000"/>
                  </a:lnTo>
                  <a:lnTo>
                    <a:pt x="226951" y="251448"/>
                  </a:lnTo>
                  <a:lnTo>
                    <a:pt x="222148" y="256251"/>
                  </a:lnTo>
                  <a:lnTo>
                    <a:pt x="208939" y="283869"/>
                  </a:lnTo>
                  <a:lnTo>
                    <a:pt x="202935" y="318693"/>
                  </a:lnTo>
                  <a:lnTo>
                    <a:pt x="198132" y="355917"/>
                  </a:lnTo>
                  <a:lnTo>
                    <a:pt x="198132" y="360000"/>
                  </a:lnTo>
                  <a:lnTo>
                    <a:pt x="2103" y="360000"/>
                  </a:lnTo>
                  <a:lnTo>
                    <a:pt x="0" y="321094"/>
                  </a:lnTo>
                  <a:lnTo>
                    <a:pt x="2402" y="270661"/>
                  </a:lnTo>
                  <a:lnTo>
                    <a:pt x="6004" y="219026"/>
                  </a:lnTo>
                  <a:lnTo>
                    <a:pt x="13209" y="163789"/>
                  </a:lnTo>
                  <a:lnTo>
                    <a:pt x="19213" y="112155"/>
                  </a:lnTo>
                  <a:lnTo>
                    <a:pt x="28819" y="64123"/>
                  </a:lnTo>
                  <a:lnTo>
                    <a:pt x="39626" y="1969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BB8BDF5-5FF2-43EE-A4E7-36A55E5AA06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55471" y="3137490"/>
              <a:ext cx="1035089" cy="360000"/>
            </a:xfrm>
            <a:custGeom>
              <a:avLst/>
              <a:gdLst/>
              <a:ahLst/>
              <a:cxnLst/>
              <a:rect l="l" t="t" r="r" b="b"/>
              <a:pathLst>
                <a:path w="1035089" h="360000">
                  <a:moveTo>
                    <a:pt x="834556" y="0"/>
                  </a:moveTo>
                  <a:lnTo>
                    <a:pt x="1021880" y="0"/>
                  </a:lnTo>
                  <a:lnTo>
                    <a:pt x="1021880" y="30741"/>
                  </a:lnTo>
                  <a:lnTo>
                    <a:pt x="1021880" y="88379"/>
                  </a:lnTo>
                  <a:lnTo>
                    <a:pt x="1035089" y="273302"/>
                  </a:lnTo>
                  <a:lnTo>
                    <a:pt x="1024686" y="360000"/>
                  </a:lnTo>
                  <a:lnTo>
                    <a:pt x="864533" y="360000"/>
                  </a:lnTo>
                  <a:lnTo>
                    <a:pt x="866977" y="188046"/>
                  </a:lnTo>
                  <a:lnTo>
                    <a:pt x="842961" y="120801"/>
                  </a:lnTo>
                  <a:lnTo>
                    <a:pt x="839359" y="89580"/>
                  </a:lnTo>
                  <a:lnTo>
                    <a:pt x="836957" y="54757"/>
                  </a:lnTo>
                  <a:lnTo>
                    <a:pt x="834556" y="17532"/>
                  </a:lnTo>
                  <a:close/>
                  <a:moveTo>
                    <a:pt x="238727" y="0"/>
                  </a:moveTo>
                  <a:lnTo>
                    <a:pt x="797204" y="0"/>
                  </a:lnTo>
                  <a:lnTo>
                    <a:pt x="784122" y="33142"/>
                  </a:lnTo>
                  <a:lnTo>
                    <a:pt x="773315" y="83576"/>
                  </a:lnTo>
                  <a:lnTo>
                    <a:pt x="770913" y="137612"/>
                  </a:lnTo>
                  <a:lnTo>
                    <a:pt x="770913" y="192849"/>
                  </a:lnTo>
                  <a:lnTo>
                    <a:pt x="778118" y="246885"/>
                  </a:lnTo>
                  <a:lnTo>
                    <a:pt x="786524" y="299720"/>
                  </a:lnTo>
                  <a:lnTo>
                    <a:pt x="794929" y="345350"/>
                  </a:lnTo>
                  <a:lnTo>
                    <a:pt x="797162" y="360000"/>
                  </a:lnTo>
                  <a:lnTo>
                    <a:pt x="241814" y="360000"/>
                  </a:lnTo>
                  <a:lnTo>
                    <a:pt x="244963" y="347752"/>
                  </a:lnTo>
                  <a:lnTo>
                    <a:pt x="255770" y="304523"/>
                  </a:lnTo>
                  <a:lnTo>
                    <a:pt x="266578" y="256491"/>
                  </a:lnTo>
                  <a:lnTo>
                    <a:pt x="271381" y="206058"/>
                  </a:lnTo>
                  <a:lnTo>
                    <a:pt x="266578" y="155624"/>
                  </a:lnTo>
                  <a:lnTo>
                    <a:pt x="238959" y="5524"/>
                  </a:lnTo>
                  <a:close/>
                  <a:moveTo>
                    <a:pt x="9308" y="0"/>
                  </a:moveTo>
                  <a:lnTo>
                    <a:pt x="205337" y="0"/>
                  </a:lnTo>
                  <a:lnTo>
                    <a:pt x="205337" y="35544"/>
                  </a:lnTo>
                  <a:lnTo>
                    <a:pt x="201734" y="75170"/>
                  </a:lnTo>
                  <a:lnTo>
                    <a:pt x="194530" y="112395"/>
                  </a:lnTo>
                  <a:lnTo>
                    <a:pt x="166911" y="201254"/>
                  </a:lnTo>
                  <a:lnTo>
                    <a:pt x="162108" y="249286"/>
                  </a:lnTo>
                  <a:lnTo>
                    <a:pt x="162108" y="297318"/>
                  </a:lnTo>
                  <a:lnTo>
                    <a:pt x="168112" y="347752"/>
                  </a:lnTo>
                  <a:lnTo>
                    <a:pt x="169337" y="360000"/>
                  </a:lnTo>
                  <a:lnTo>
                    <a:pt x="6031" y="360000"/>
                  </a:lnTo>
                  <a:lnTo>
                    <a:pt x="2402" y="288913"/>
                  </a:lnTo>
                  <a:lnTo>
                    <a:pt x="0" y="246885"/>
                  </a:lnTo>
                  <a:lnTo>
                    <a:pt x="2402" y="206058"/>
                  </a:lnTo>
                  <a:lnTo>
                    <a:pt x="9607" y="166431"/>
                  </a:lnTo>
                  <a:lnTo>
                    <a:pt x="15611" y="126805"/>
                  </a:lnTo>
                  <a:lnTo>
                    <a:pt x="18012" y="83576"/>
                  </a:lnTo>
                  <a:lnTo>
                    <a:pt x="13209" y="40347"/>
                  </a:lnTo>
                  <a:lnTo>
                    <a:pt x="9607" y="55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AA237663-66D0-4859-B860-5915BEDD724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3688" y="3497490"/>
              <a:ext cx="1018654" cy="360000"/>
            </a:xfrm>
            <a:custGeom>
              <a:avLst/>
              <a:gdLst/>
              <a:ahLst/>
              <a:cxnLst/>
              <a:rect l="l" t="t" r="r" b="b"/>
              <a:pathLst>
                <a:path w="1018654" h="360000">
                  <a:moveTo>
                    <a:pt x="858501" y="0"/>
                  </a:moveTo>
                  <a:lnTo>
                    <a:pt x="1018654" y="0"/>
                  </a:lnTo>
                  <a:lnTo>
                    <a:pt x="1014649" y="33382"/>
                  </a:lnTo>
                  <a:lnTo>
                    <a:pt x="1007444" y="155864"/>
                  </a:lnTo>
                  <a:lnTo>
                    <a:pt x="1009845" y="273543"/>
                  </a:lnTo>
                  <a:lnTo>
                    <a:pt x="1016085" y="360000"/>
                  </a:lnTo>
                  <a:lnTo>
                    <a:pt x="911780" y="360000"/>
                  </a:lnTo>
                  <a:lnTo>
                    <a:pt x="916183" y="352795"/>
                  </a:lnTo>
                  <a:lnTo>
                    <a:pt x="916183" y="323976"/>
                  </a:lnTo>
                  <a:lnTo>
                    <a:pt x="913781" y="291555"/>
                  </a:lnTo>
                  <a:lnTo>
                    <a:pt x="905376" y="256731"/>
                  </a:lnTo>
                  <a:lnTo>
                    <a:pt x="895769" y="217105"/>
                  </a:lnTo>
                  <a:lnTo>
                    <a:pt x="884962" y="179880"/>
                  </a:lnTo>
                  <a:lnTo>
                    <a:pt x="874155" y="142655"/>
                  </a:lnTo>
                  <a:lnTo>
                    <a:pt x="863348" y="110234"/>
                  </a:lnTo>
                  <a:lnTo>
                    <a:pt x="857344" y="81414"/>
                  </a:lnTo>
                  <a:close/>
                  <a:moveTo>
                    <a:pt x="235783" y="0"/>
                  </a:moveTo>
                  <a:lnTo>
                    <a:pt x="791131" y="0"/>
                  </a:lnTo>
                  <a:lnTo>
                    <a:pt x="846004" y="360000"/>
                  </a:lnTo>
                  <a:lnTo>
                    <a:pt x="181933" y="360000"/>
                  </a:lnTo>
                  <a:lnTo>
                    <a:pt x="228125" y="29780"/>
                  </a:lnTo>
                  <a:close/>
                  <a:moveTo>
                    <a:pt x="0" y="0"/>
                  </a:moveTo>
                  <a:lnTo>
                    <a:pt x="163306" y="0"/>
                  </a:lnTo>
                  <a:lnTo>
                    <a:pt x="166884" y="35784"/>
                  </a:lnTo>
                  <a:lnTo>
                    <a:pt x="166884" y="83816"/>
                  </a:lnTo>
                  <a:lnTo>
                    <a:pt x="160880" y="131848"/>
                  </a:lnTo>
                  <a:lnTo>
                    <a:pt x="156077" y="151061"/>
                  </a:lnTo>
                  <a:lnTo>
                    <a:pt x="147671" y="177479"/>
                  </a:lnTo>
                  <a:lnTo>
                    <a:pt x="136864" y="208699"/>
                  </a:lnTo>
                  <a:lnTo>
                    <a:pt x="126057" y="243523"/>
                  </a:lnTo>
                  <a:lnTo>
                    <a:pt x="116451" y="275944"/>
                  </a:lnTo>
                  <a:lnTo>
                    <a:pt x="112848" y="308366"/>
                  </a:lnTo>
                  <a:lnTo>
                    <a:pt x="110447" y="337185"/>
                  </a:lnTo>
                  <a:lnTo>
                    <a:pt x="112728" y="360000"/>
                  </a:lnTo>
                  <a:lnTo>
                    <a:pt x="14833" y="360000"/>
                  </a:lnTo>
                  <a:lnTo>
                    <a:pt x="16784" y="3287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BB19B8D6-AFC4-4378-8A5B-6D2C68327B3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56672" y="3857490"/>
              <a:ext cx="1032687" cy="360000"/>
            </a:xfrm>
            <a:custGeom>
              <a:avLst/>
              <a:gdLst/>
              <a:ahLst/>
              <a:cxnLst/>
              <a:rect l="l" t="t" r="r" b="b"/>
              <a:pathLst>
                <a:path w="1032687" h="360000">
                  <a:moveTo>
                    <a:pt x="915409" y="0"/>
                  </a:moveTo>
                  <a:lnTo>
                    <a:pt x="1019713" y="0"/>
                  </a:lnTo>
                  <a:lnTo>
                    <a:pt x="1021880" y="30020"/>
                  </a:lnTo>
                  <a:lnTo>
                    <a:pt x="1032687" y="140494"/>
                  </a:lnTo>
                  <a:lnTo>
                    <a:pt x="1032687" y="180120"/>
                  </a:lnTo>
                  <a:lnTo>
                    <a:pt x="1021880" y="212542"/>
                  </a:lnTo>
                  <a:lnTo>
                    <a:pt x="1005069" y="243763"/>
                  </a:lnTo>
                  <a:lnTo>
                    <a:pt x="978651" y="270180"/>
                  </a:lnTo>
                  <a:lnTo>
                    <a:pt x="949832" y="291795"/>
                  </a:lnTo>
                  <a:lnTo>
                    <a:pt x="919812" y="306204"/>
                  </a:lnTo>
                  <a:lnTo>
                    <a:pt x="888591" y="318212"/>
                  </a:lnTo>
                  <a:lnTo>
                    <a:pt x="888591" y="308606"/>
                  </a:lnTo>
                  <a:lnTo>
                    <a:pt x="886190" y="302602"/>
                  </a:lnTo>
                  <a:lnTo>
                    <a:pt x="884989" y="295397"/>
                  </a:lnTo>
                  <a:lnTo>
                    <a:pt x="884989" y="291795"/>
                  </a:lnTo>
                  <a:lnTo>
                    <a:pt x="884989" y="284590"/>
                  </a:lnTo>
                  <a:lnTo>
                    <a:pt x="884989" y="276184"/>
                  </a:lnTo>
                  <a:lnTo>
                    <a:pt x="890993" y="270180"/>
                  </a:lnTo>
                  <a:lnTo>
                    <a:pt x="898198" y="265377"/>
                  </a:lnTo>
                  <a:lnTo>
                    <a:pt x="901800" y="258172"/>
                  </a:lnTo>
                  <a:lnTo>
                    <a:pt x="906603" y="249767"/>
                  </a:lnTo>
                  <a:lnTo>
                    <a:pt x="909005" y="241361"/>
                  </a:lnTo>
                  <a:lnTo>
                    <a:pt x="904202" y="238959"/>
                  </a:lnTo>
                  <a:lnTo>
                    <a:pt x="899398" y="238959"/>
                  </a:lnTo>
                  <a:lnTo>
                    <a:pt x="898198" y="238959"/>
                  </a:lnTo>
                  <a:lnTo>
                    <a:pt x="898198" y="236558"/>
                  </a:lnTo>
                  <a:lnTo>
                    <a:pt x="898198" y="234156"/>
                  </a:lnTo>
                  <a:lnTo>
                    <a:pt x="895796" y="232955"/>
                  </a:lnTo>
                  <a:lnTo>
                    <a:pt x="895796" y="225751"/>
                  </a:lnTo>
                  <a:lnTo>
                    <a:pt x="922214" y="210140"/>
                  </a:lnTo>
                  <a:lnTo>
                    <a:pt x="946230" y="190927"/>
                  </a:lnTo>
                  <a:lnTo>
                    <a:pt x="967844" y="169313"/>
                  </a:lnTo>
                  <a:lnTo>
                    <a:pt x="965442" y="158506"/>
                  </a:lnTo>
                  <a:lnTo>
                    <a:pt x="963041" y="150100"/>
                  </a:lnTo>
                  <a:lnTo>
                    <a:pt x="960639" y="142895"/>
                  </a:lnTo>
                  <a:lnTo>
                    <a:pt x="957037" y="136891"/>
                  </a:lnTo>
                  <a:lnTo>
                    <a:pt x="943828" y="129687"/>
                  </a:lnTo>
                  <a:lnTo>
                    <a:pt x="933021" y="136891"/>
                  </a:lnTo>
                  <a:lnTo>
                    <a:pt x="928218" y="151301"/>
                  </a:lnTo>
                  <a:lnTo>
                    <a:pt x="923414" y="166911"/>
                  </a:lnTo>
                  <a:lnTo>
                    <a:pt x="917410" y="177719"/>
                  </a:lnTo>
                  <a:lnTo>
                    <a:pt x="906603" y="188526"/>
                  </a:lnTo>
                  <a:lnTo>
                    <a:pt x="888591" y="193329"/>
                  </a:lnTo>
                  <a:lnTo>
                    <a:pt x="880186" y="57639"/>
                  </a:lnTo>
                  <a:close/>
                  <a:moveTo>
                    <a:pt x="185562" y="0"/>
                  </a:moveTo>
                  <a:lnTo>
                    <a:pt x="849633" y="0"/>
                  </a:lnTo>
                  <a:lnTo>
                    <a:pt x="871780" y="145297"/>
                  </a:lnTo>
                  <a:lnTo>
                    <a:pt x="874182" y="188526"/>
                  </a:lnTo>
                  <a:lnTo>
                    <a:pt x="871780" y="238959"/>
                  </a:lnTo>
                  <a:lnTo>
                    <a:pt x="864575" y="294196"/>
                  </a:lnTo>
                  <a:lnTo>
                    <a:pt x="858571" y="348232"/>
                  </a:lnTo>
                  <a:lnTo>
                    <a:pt x="856819" y="360000"/>
                  </a:lnTo>
                  <a:lnTo>
                    <a:pt x="588348" y="360000"/>
                  </a:lnTo>
                  <a:lnTo>
                    <a:pt x="587191" y="342228"/>
                  </a:lnTo>
                  <a:lnTo>
                    <a:pt x="524749" y="49233"/>
                  </a:lnTo>
                  <a:lnTo>
                    <a:pt x="515143" y="49233"/>
                  </a:lnTo>
                  <a:lnTo>
                    <a:pt x="509139" y="68446"/>
                  </a:lnTo>
                  <a:lnTo>
                    <a:pt x="504335" y="92462"/>
                  </a:lnTo>
                  <a:lnTo>
                    <a:pt x="504335" y="121281"/>
                  </a:lnTo>
                  <a:lnTo>
                    <a:pt x="485123" y="171715"/>
                  </a:lnTo>
                  <a:lnTo>
                    <a:pt x="474315" y="223349"/>
                  </a:lnTo>
                  <a:lnTo>
                    <a:pt x="467111" y="280988"/>
                  </a:lnTo>
                  <a:lnTo>
                    <a:pt x="465910" y="339827"/>
                  </a:lnTo>
                  <a:lnTo>
                    <a:pt x="464328" y="360000"/>
                  </a:lnTo>
                  <a:lnTo>
                    <a:pt x="184454" y="360000"/>
                  </a:lnTo>
                  <a:lnTo>
                    <a:pt x="178919" y="319413"/>
                  </a:lnTo>
                  <a:lnTo>
                    <a:pt x="175316" y="262976"/>
                  </a:lnTo>
                  <a:lnTo>
                    <a:pt x="170513" y="208939"/>
                  </a:lnTo>
                  <a:lnTo>
                    <a:pt x="168112" y="156104"/>
                  </a:lnTo>
                  <a:lnTo>
                    <a:pt x="170513" y="110474"/>
                  </a:lnTo>
                  <a:lnTo>
                    <a:pt x="175316" y="73249"/>
                  </a:lnTo>
                  <a:close/>
                  <a:moveTo>
                    <a:pt x="18462" y="0"/>
                  </a:moveTo>
                  <a:lnTo>
                    <a:pt x="116357" y="0"/>
                  </a:lnTo>
                  <a:lnTo>
                    <a:pt x="116477" y="1201"/>
                  </a:lnTo>
                  <a:lnTo>
                    <a:pt x="151300" y="54036"/>
                  </a:lnTo>
                  <a:lnTo>
                    <a:pt x="144096" y="188526"/>
                  </a:lnTo>
                  <a:lnTo>
                    <a:pt x="127284" y="193329"/>
                  </a:lnTo>
                  <a:lnTo>
                    <a:pt x="116477" y="169313"/>
                  </a:lnTo>
                  <a:lnTo>
                    <a:pt x="106871" y="140494"/>
                  </a:lnTo>
                  <a:lnTo>
                    <a:pt x="79252" y="129687"/>
                  </a:lnTo>
                  <a:lnTo>
                    <a:pt x="72048" y="164510"/>
                  </a:lnTo>
                  <a:lnTo>
                    <a:pt x="96064" y="188526"/>
                  </a:lnTo>
                  <a:lnTo>
                    <a:pt x="122481" y="214943"/>
                  </a:lnTo>
                  <a:lnTo>
                    <a:pt x="140493" y="241361"/>
                  </a:lnTo>
                  <a:lnTo>
                    <a:pt x="135690" y="243763"/>
                  </a:lnTo>
                  <a:lnTo>
                    <a:pt x="130887" y="243763"/>
                  </a:lnTo>
                  <a:lnTo>
                    <a:pt x="129686" y="243763"/>
                  </a:lnTo>
                  <a:lnTo>
                    <a:pt x="129686" y="246164"/>
                  </a:lnTo>
                  <a:lnTo>
                    <a:pt x="129686" y="247365"/>
                  </a:lnTo>
                  <a:lnTo>
                    <a:pt x="127284" y="249767"/>
                  </a:lnTo>
                  <a:lnTo>
                    <a:pt x="127284" y="256972"/>
                  </a:lnTo>
                  <a:lnTo>
                    <a:pt x="140493" y="262976"/>
                  </a:lnTo>
                  <a:lnTo>
                    <a:pt x="146497" y="276184"/>
                  </a:lnTo>
                  <a:lnTo>
                    <a:pt x="151300" y="294196"/>
                  </a:lnTo>
                  <a:lnTo>
                    <a:pt x="146497" y="300200"/>
                  </a:lnTo>
                  <a:lnTo>
                    <a:pt x="144096" y="306204"/>
                  </a:lnTo>
                  <a:lnTo>
                    <a:pt x="140493" y="313409"/>
                  </a:lnTo>
                  <a:lnTo>
                    <a:pt x="135690" y="318212"/>
                  </a:lnTo>
                  <a:lnTo>
                    <a:pt x="111674" y="302602"/>
                  </a:lnTo>
                  <a:lnTo>
                    <a:pt x="87658" y="289393"/>
                  </a:lnTo>
                  <a:lnTo>
                    <a:pt x="66044" y="276184"/>
                  </a:lnTo>
                  <a:lnTo>
                    <a:pt x="44429" y="258172"/>
                  </a:lnTo>
                  <a:lnTo>
                    <a:pt x="26417" y="236558"/>
                  </a:lnTo>
                  <a:lnTo>
                    <a:pt x="10807" y="208939"/>
                  </a:lnTo>
                  <a:lnTo>
                    <a:pt x="0" y="169313"/>
                  </a:lnTo>
                  <a:lnTo>
                    <a:pt x="0" y="129687"/>
                  </a:lnTo>
                  <a:lnTo>
                    <a:pt x="4803" y="90060"/>
                  </a:lnTo>
                  <a:lnTo>
                    <a:pt x="10807" y="49233"/>
                  </a:lnTo>
                  <a:lnTo>
                    <a:pt x="18012" y="72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7270C935-FA57-4F2A-B91F-DAF402BFD65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41253" y="4217490"/>
              <a:ext cx="698451" cy="360000"/>
            </a:xfrm>
            <a:custGeom>
              <a:avLst/>
              <a:gdLst/>
              <a:ahLst/>
              <a:cxnLst/>
              <a:rect l="l" t="t" r="r" b="b"/>
              <a:pathLst>
                <a:path w="698451" h="360000">
                  <a:moveTo>
                    <a:pt x="405233" y="0"/>
                  </a:moveTo>
                  <a:lnTo>
                    <a:pt x="673705" y="0"/>
                  </a:lnTo>
                  <a:lnTo>
                    <a:pt x="667052" y="44670"/>
                  </a:lnTo>
                  <a:lnTo>
                    <a:pt x="664650" y="99907"/>
                  </a:lnTo>
                  <a:lnTo>
                    <a:pt x="664650" y="150340"/>
                  </a:lnTo>
                  <a:lnTo>
                    <a:pt x="670654" y="210380"/>
                  </a:lnTo>
                  <a:lnTo>
                    <a:pt x="681461" y="274023"/>
                  </a:lnTo>
                  <a:lnTo>
                    <a:pt x="694670" y="340067"/>
                  </a:lnTo>
                  <a:lnTo>
                    <a:pt x="698451" y="360000"/>
                  </a:lnTo>
                  <a:lnTo>
                    <a:pt x="479985" y="360000"/>
                  </a:lnTo>
                  <a:lnTo>
                    <a:pt x="472522" y="332862"/>
                  </a:lnTo>
                  <a:lnTo>
                    <a:pt x="452109" y="284830"/>
                  </a:lnTo>
                  <a:lnTo>
                    <a:pt x="432896" y="234396"/>
                  </a:lnTo>
                  <a:lnTo>
                    <a:pt x="417285" y="185164"/>
                  </a:lnTo>
                  <a:close/>
                  <a:moveTo>
                    <a:pt x="1339" y="0"/>
                  </a:moveTo>
                  <a:lnTo>
                    <a:pt x="281214" y="0"/>
                  </a:lnTo>
                  <a:lnTo>
                    <a:pt x="277993" y="41068"/>
                  </a:lnTo>
                  <a:lnTo>
                    <a:pt x="273189" y="103509"/>
                  </a:lnTo>
                  <a:lnTo>
                    <a:pt x="264784" y="164750"/>
                  </a:lnTo>
                  <a:lnTo>
                    <a:pt x="249173" y="223589"/>
                  </a:lnTo>
                  <a:lnTo>
                    <a:pt x="229961" y="278826"/>
                  </a:lnTo>
                  <a:lnTo>
                    <a:pt x="210748" y="332862"/>
                  </a:lnTo>
                  <a:lnTo>
                    <a:pt x="203964" y="360000"/>
                  </a:lnTo>
                  <a:lnTo>
                    <a:pt x="0" y="360000"/>
                  </a:lnTo>
                  <a:lnTo>
                    <a:pt x="5411" y="326858"/>
                  </a:lnTo>
                  <a:lnTo>
                    <a:pt x="13817" y="268019"/>
                  </a:lnTo>
                  <a:lnTo>
                    <a:pt x="19821" y="206778"/>
                  </a:lnTo>
                  <a:lnTo>
                    <a:pt x="19821" y="150340"/>
                  </a:lnTo>
                  <a:lnTo>
                    <a:pt x="16218" y="97505"/>
                  </a:lnTo>
                  <a:lnTo>
                    <a:pt x="9014" y="57879"/>
                  </a:lnTo>
                  <a:lnTo>
                    <a:pt x="3010" y="122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2F38FEB-0D3C-495D-A44C-BE76DB1E069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06903" y="4577490"/>
              <a:ext cx="748098" cy="360000"/>
            </a:xfrm>
            <a:custGeom>
              <a:avLst/>
              <a:gdLst/>
              <a:ahLst/>
              <a:cxnLst/>
              <a:rect l="l" t="t" r="r" b="b"/>
              <a:pathLst>
                <a:path w="748098" h="360000">
                  <a:moveTo>
                    <a:pt x="509397" y="0"/>
                  </a:moveTo>
                  <a:lnTo>
                    <a:pt x="727863" y="0"/>
                  </a:lnTo>
                  <a:lnTo>
                    <a:pt x="737291" y="49713"/>
                  </a:lnTo>
                  <a:lnTo>
                    <a:pt x="745696" y="119360"/>
                  </a:lnTo>
                  <a:lnTo>
                    <a:pt x="748098" y="189006"/>
                  </a:lnTo>
                  <a:lnTo>
                    <a:pt x="742094" y="257452"/>
                  </a:lnTo>
                  <a:lnTo>
                    <a:pt x="721680" y="346311"/>
                  </a:lnTo>
                  <a:lnTo>
                    <a:pt x="718595" y="360000"/>
                  </a:lnTo>
                  <a:lnTo>
                    <a:pt x="503439" y="360000"/>
                  </a:lnTo>
                  <a:lnTo>
                    <a:pt x="491127" y="300681"/>
                  </a:lnTo>
                  <a:lnTo>
                    <a:pt x="486324" y="234637"/>
                  </a:lnTo>
                  <a:lnTo>
                    <a:pt x="491127" y="169793"/>
                  </a:lnTo>
                  <a:lnTo>
                    <a:pt x="515143" y="20894"/>
                  </a:lnTo>
                  <a:close/>
                  <a:moveTo>
                    <a:pt x="29412" y="0"/>
                  </a:moveTo>
                  <a:lnTo>
                    <a:pt x="233375" y="0"/>
                  </a:lnTo>
                  <a:lnTo>
                    <a:pt x="226951" y="25697"/>
                  </a:lnTo>
                  <a:lnTo>
                    <a:pt x="250967" y="132569"/>
                  </a:lnTo>
                  <a:lnTo>
                    <a:pt x="250967" y="318693"/>
                  </a:lnTo>
                  <a:lnTo>
                    <a:pt x="241788" y="360000"/>
                  </a:lnTo>
                  <a:lnTo>
                    <a:pt x="31112" y="360000"/>
                  </a:lnTo>
                  <a:lnTo>
                    <a:pt x="27618" y="348713"/>
                  </a:lnTo>
                  <a:lnTo>
                    <a:pt x="12008" y="298279"/>
                  </a:lnTo>
                  <a:lnTo>
                    <a:pt x="3602" y="244243"/>
                  </a:lnTo>
                  <a:lnTo>
                    <a:pt x="0" y="186605"/>
                  </a:lnTo>
                  <a:lnTo>
                    <a:pt x="6004" y="126565"/>
                  </a:lnTo>
                  <a:lnTo>
                    <a:pt x="14410" y="79733"/>
                  </a:lnTo>
                  <a:lnTo>
                    <a:pt x="25217" y="256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F771C107-0B1E-4F58-BFA6-7993B9148D7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37210" y="4937490"/>
              <a:ext cx="687484" cy="360000"/>
            </a:xfrm>
            <a:custGeom>
              <a:avLst/>
              <a:gdLst/>
              <a:ahLst/>
              <a:cxnLst/>
              <a:rect l="l" t="t" r="r" b="b"/>
              <a:pathLst>
                <a:path w="687484" h="360000">
                  <a:moveTo>
                    <a:pt x="472326" y="0"/>
                  </a:moveTo>
                  <a:lnTo>
                    <a:pt x="687484" y="0"/>
                  </a:lnTo>
                  <a:lnTo>
                    <a:pt x="671356" y="71568"/>
                  </a:lnTo>
                  <a:lnTo>
                    <a:pt x="652143" y="159226"/>
                  </a:lnTo>
                  <a:lnTo>
                    <a:pt x="634131" y="250487"/>
                  </a:lnTo>
                  <a:lnTo>
                    <a:pt x="618520" y="346551"/>
                  </a:lnTo>
                  <a:lnTo>
                    <a:pt x="618184" y="360000"/>
                  </a:lnTo>
                  <a:lnTo>
                    <a:pt x="473658" y="360000"/>
                  </a:lnTo>
                  <a:lnTo>
                    <a:pt x="474425" y="357358"/>
                  </a:lnTo>
                  <a:lnTo>
                    <a:pt x="485232" y="318933"/>
                  </a:lnTo>
                  <a:lnTo>
                    <a:pt x="497240" y="274503"/>
                  </a:lnTo>
                  <a:lnTo>
                    <a:pt x="503244" y="228873"/>
                  </a:lnTo>
                  <a:lnTo>
                    <a:pt x="505645" y="176037"/>
                  </a:lnTo>
                  <a:lnTo>
                    <a:pt x="498441" y="122001"/>
                  </a:lnTo>
                  <a:lnTo>
                    <a:pt x="485232" y="65564"/>
                  </a:lnTo>
                  <a:lnTo>
                    <a:pt x="473224" y="4323"/>
                  </a:lnTo>
                  <a:close/>
                  <a:moveTo>
                    <a:pt x="0" y="0"/>
                  </a:moveTo>
                  <a:lnTo>
                    <a:pt x="210676" y="0"/>
                  </a:lnTo>
                  <a:lnTo>
                    <a:pt x="210249" y="1921"/>
                  </a:lnTo>
                  <a:lnTo>
                    <a:pt x="199442" y="47552"/>
                  </a:lnTo>
                  <a:lnTo>
                    <a:pt x="191036" y="100387"/>
                  </a:lnTo>
                  <a:lnTo>
                    <a:pt x="186233" y="152021"/>
                  </a:lnTo>
                  <a:lnTo>
                    <a:pt x="191036" y="204857"/>
                  </a:lnTo>
                  <a:lnTo>
                    <a:pt x="195839" y="318933"/>
                  </a:lnTo>
                  <a:lnTo>
                    <a:pt x="214743" y="360000"/>
                  </a:lnTo>
                  <a:lnTo>
                    <a:pt x="67388" y="360000"/>
                  </a:lnTo>
                  <a:lnTo>
                    <a:pt x="68554" y="327338"/>
                  </a:lnTo>
                  <a:lnTo>
                    <a:pt x="64952" y="257692"/>
                  </a:lnTo>
                  <a:lnTo>
                    <a:pt x="55346" y="189246"/>
                  </a:lnTo>
                  <a:lnTo>
                    <a:pt x="42137" y="126805"/>
                  </a:lnTo>
                  <a:lnTo>
                    <a:pt x="27727" y="82375"/>
                  </a:lnTo>
                  <a:lnTo>
                    <a:pt x="12117" y="391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9B0A7765-F6EE-43B0-9049-2289DEE4614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43060" y="5297490"/>
              <a:ext cx="691661" cy="360000"/>
            </a:xfrm>
            <a:custGeom>
              <a:avLst/>
              <a:gdLst/>
              <a:ahLst/>
              <a:cxnLst/>
              <a:rect l="l" t="t" r="r" b="b"/>
              <a:pathLst>
                <a:path w="691661" h="360000">
                  <a:moveTo>
                    <a:pt x="469947" y="0"/>
                  </a:moveTo>
                  <a:lnTo>
                    <a:pt x="614473" y="0"/>
                  </a:lnTo>
                  <a:lnTo>
                    <a:pt x="613609" y="34583"/>
                  </a:lnTo>
                  <a:lnTo>
                    <a:pt x="619613" y="76611"/>
                  </a:lnTo>
                  <a:lnTo>
                    <a:pt x="630420" y="117438"/>
                  </a:lnTo>
                  <a:lnTo>
                    <a:pt x="646030" y="157065"/>
                  </a:lnTo>
                  <a:lnTo>
                    <a:pt x="661641" y="196691"/>
                  </a:lnTo>
                  <a:lnTo>
                    <a:pt x="676050" y="235117"/>
                  </a:lnTo>
                  <a:lnTo>
                    <a:pt x="686857" y="274743"/>
                  </a:lnTo>
                  <a:lnTo>
                    <a:pt x="691661" y="319173"/>
                  </a:lnTo>
                  <a:lnTo>
                    <a:pt x="648432" y="338386"/>
                  </a:lnTo>
                  <a:lnTo>
                    <a:pt x="600400" y="349193"/>
                  </a:lnTo>
                  <a:lnTo>
                    <a:pt x="547565" y="351595"/>
                  </a:lnTo>
                  <a:lnTo>
                    <a:pt x="491127" y="349193"/>
                  </a:lnTo>
                  <a:lnTo>
                    <a:pt x="480320" y="316771"/>
                  </a:lnTo>
                  <a:lnTo>
                    <a:pt x="470714" y="277145"/>
                  </a:lnTo>
                  <a:lnTo>
                    <a:pt x="467111" y="235117"/>
                  </a:lnTo>
                  <a:lnTo>
                    <a:pt x="470714" y="189486"/>
                  </a:lnTo>
                  <a:lnTo>
                    <a:pt x="475517" y="103029"/>
                  </a:lnTo>
                  <a:lnTo>
                    <a:pt x="470714" y="89820"/>
                  </a:lnTo>
                  <a:lnTo>
                    <a:pt x="464710" y="74210"/>
                  </a:lnTo>
                  <a:lnTo>
                    <a:pt x="459906" y="56198"/>
                  </a:lnTo>
                  <a:lnTo>
                    <a:pt x="459906" y="34583"/>
                  </a:lnTo>
                  <a:close/>
                  <a:moveTo>
                    <a:pt x="63677" y="0"/>
                  </a:moveTo>
                  <a:lnTo>
                    <a:pt x="211032" y="0"/>
                  </a:lnTo>
                  <a:lnTo>
                    <a:pt x="226951" y="34583"/>
                  </a:lnTo>
                  <a:lnTo>
                    <a:pt x="226951" y="54997"/>
                  </a:lnTo>
                  <a:lnTo>
                    <a:pt x="222148" y="71808"/>
                  </a:lnTo>
                  <a:lnTo>
                    <a:pt x="216144" y="89820"/>
                  </a:lnTo>
                  <a:lnTo>
                    <a:pt x="211341" y="103029"/>
                  </a:lnTo>
                  <a:lnTo>
                    <a:pt x="206538" y="148659"/>
                  </a:lnTo>
                  <a:lnTo>
                    <a:pt x="208939" y="196691"/>
                  </a:lnTo>
                  <a:lnTo>
                    <a:pt x="211341" y="244723"/>
                  </a:lnTo>
                  <a:lnTo>
                    <a:pt x="213743" y="295157"/>
                  </a:lnTo>
                  <a:lnTo>
                    <a:pt x="206538" y="343189"/>
                  </a:lnTo>
                  <a:lnTo>
                    <a:pt x="195731" y="343189"/>
                  </a:lnTo>
                  <a:lnTo>
                    <a:pt x="174116" y="353996"/>
                  </a:lnTo>
                  <a:lnTo>
                    <a:pt x="145297" y="360000"/>
                  </a:lnTo>
                  <a:lnTo>
                    <a:pt x="117679" y="360000"/>
                  </a:lnTo>
                  <a:lnTo>
                    <a:pt x="88859" y="357599"/>
                  </a:lnTo>
                  <a:lnTo>
                    <a:pt x="61241" y="349193"/>
                  </a:lnTo>
                  <a:lnTo>
                    <a:pt x="37225" y="338386"/>
                  </a:lnTo>
                  <a:lnTo>
                    <a:pt x="16811" y="320374"/>
                  </a:lnTo>
                  <a:lnTo>
                    <a:pt x="3603" y="301161"/>
                  </a:lnTo>
                  <a:lnTo>
                    <a:pt x="0" y="277145"/>
                  </a:lnTo>
                  <a:lnTo>
                    <a:pt x="24016" y="224310"/>
                  </a:lnTo>
                  <a:lnTo>
                    <a:pt x="43229" y="167872"/>
                  </a:lnTo>
                  <a:lnTo>
                    <a:pt x="56438" y="103029"/>
                  </a:lnTo>
                  <a:lnTo>
                    <a:pt x="62442" y="3458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0DFFED1-0B5A-45FE-9833-47F587E7F1E0}"/>
              </a:ext>
            </a:extLst>
          </p:cNvPr>
          <p:cNvGrpSpPr>
            <a:grpSpLocks noChangeAspect="1"/>
          </p:cNvGrpSpPr>
          <p:nvPr/>
        </p:nvGrpSpPr>
        <p:grpSpPr>
          <a:xfrm>
            <a:off x="8484202" y="1719233"/>
            <a:ext cx="1071989" cy="3728336"/>
            <a:chOff x="1755471" y="2057490"/>
            <a:chExt cx="1035089" cy="3600000"/>
          </a:xfrm>
          <a:solidFill>
            <a:schemeClr val="accent3"/>
          </a:solidFill>
        </p:grpSpPr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AC10C49-2848-4E71-BA6F-2B6848D571A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99500" y="2057490"/>
              <a:ext cx="347031" cy="360000"/>
            </a:xfrm>
            <a:custGeom>
              <a:avLst/>
              <a:gdLst/>
              <a:ahLst/>
              <a:cxnLst/>
              <a:rect l="l" t="t" r="r" b="b"/>
              <a:pathLst>
                <a:path w="347031" h="360000">
                  <a:moveTo>
                    <a:pt x="168112" y="0"/>
                  </a:moveTo>
                  <a:lnTo>
                    <a:pt x="267778" y="32422"/>
                  </a:lnTo>
                  <a:lnTo>
                    <a:pt x="302602" y="87659"/>
                  </a:lnTo>
                  <a:lnTo>
                    <a:pt x="307405" y="91261"/>
                  </a:lnTo>
                  <a:lnTo>
                    <a:pt x="313409" y="93663"/>
                  </a:lnTo>
                  <a:lnTo>
                    <a:pt x="318212" y="93663"/>
                  </a:lnTo>
                  <a:lnTo>
                    <a:pt x="323015" y="96064"/>
                  </a:lnTo>
                  <a:lnTo>
                    <a:pt x="325417" y="96064"/>
                  </a:lnTo>
                  <a:lnTo>
                    <a:pt x="329019" y="100867"/>
                  </a:lnTo>
                  <a:lnTo>
                    <a:pt x="331421" y="104470"/>
                  </a:lnTo>
                  <a:lnTo>
                    <a:pt x="336224" y="111675"/>
                  </a:lnTo>
                  <a:lnTo>
                    <a:pt x="336224" y="187325"/>
                  </a:lnTo>
                  <a:lnTo>
                    <a:pt x="337425" y="216144"/>
                  </a:lnTo>
                  <a:lnTo>
                    <a:pt x="342228" y="242562"/>
                  </a:lnTo>
                  <a:lnTo>
                    <a:pt x="347031" y="266578"/>
                  </a:lnTo>
                  <a:lnTo>
                    <a:pt x="347031" y="288192"/>
                  </a:lnTo>
                  <a:lnTo>
                    <a:pt x="337425" y="314610"/>
                  </a:lnTo>
                  <a:lnTo>
                    <a:pt x="325417" y="338626"/>
                  </a:lnTo>
                  <a:lnTo>
                    <a:pt x="311524" y="360000"/>
                  </a:lnTo>
                  <a:lnTo>
                    <a:pt x="42055" y="360000"/>
                  </a:lnTo>
                  <a:lnTo>
                    <a:pt x="38426" y="351835"/>
                  </a:lnTo>
                  <a:lnTo>
                    <a:pt x="27619" y="336224"/>
                  </a:lnTo>
                  <a:lnTo>
                    <a:pt x="16811" y="323015"/>
                  </a:lnTo>
                  <a:lnTo>
                    <a:pt x="6004" y="305003"/>
                  </a:lnTo>
                  <a:lnTo>
                    <a:pt x="0" y="283389"/>
                  </a:lnTo>
                  <a:lnTo>
                    <a:pt x="0" y="268979"/>
                  </a:lnTo>
                  <a:lnTo>
                    <a:pt x="3603" y="256971"/>
                  </a:lnTo>
                  <a:lnTo>
                    <a:pt x="8406" y="248566"/>
                  </a:lnTo>
                  <a:lnTo>
                    <a:pt x="14410" y="240160"/>
                  </a:lnTo>
                  <a:lnTo>
                    <a:pt x="19213" y="231755"/>
                  </a:lnTo>
                  <a:lnTo>
                    <a:pt x="3603" y="159707"/>
                  </a:lnTo>
                  <a:lnTo>
                    <a:pt x="16811" y="124883"/>
                  </a:lnTo>
                  <a:lnTo>
                    <a:pt x="37225" y="88859"/>
                  </a:lnTo>
                  <a:lnTo>
                    <a:pt x="64843" y="56438"/>
                  </a:lnTo>
                  <a:lnTo>
                    <a:pt x="97265" y="30020"/>
                  </a:lnTo>
                  <a:lnTo>
                    <a:pt x="133289" y="10807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769BD1DD-4B3F-4426-9C12-618A3F34F4E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05171" y="2417490"/>
              <a:ext cx="935688" cy="360000"/>
            </a:xfrm>
            <a:custGeom>
              <a:avLst/>
              <a:gdLst/>
              <a:ahLst/>
              <a:cxnLst/>
              <a:rect l="l" t="t" r="r" b="b"/>
              <a:pathLst>
                <a:path w="935688" h="360000">
                  <a:moveTo>
                    <a:pt x="349509" y="0"/>
                  </a:moveTo>
                  <a:lnTo>
                    <a:pt x="618978" y="0"/>
                  </a:lnTo>
                  <a:lnTo>
                    <a:pt x="617260" y="2642"/>
                  </a:lnTo>
                  <a:lnTo>
                    <a:pt x="601650" y="29060"/>
                  </a:lnTo>
                  <a:lnTo>
                    <a:pt x="588441" y="53076"/>
                  </a:lnTo>
                  <a:lnTo>
                    <a:pt x="580036" y="80694"/>
                  </a:lnTo>
                  <a:lnTo>
                    <a:pt x="577634" y="111915"/>
                  </a:lnTo>
                  <a:lnTo>
                    <a:pt x="586040" y="144336"/>
                  </a:lnTo>
                  <a:lnTo>
                    <a:pt x="601650" y="165951"/>
                  </a:lnTo>
                  <a:lnTo>
                    <a:pt x="623264" y="183963"/>
                  </a:lnTo>
                  <a:lnTo>
                    <a:pt x="652084" y="197172"/>
                  </a:lnTo>
                  <a:lnTo>
                    <a:pt x="684505" y="207979"/>
                  </a:lnTo>
                  <a:lnTo>
                    <a:pt x="721730" y="218786"/>
                  </a:lnTo>
                  <a:lnTo>
                    <a:pt x="758955" y="227192"/>
                  </a:lnTo>
                  <a:lnTo>
                    <a:pt x="796179" y="237999"/>
                  </a:lnTo>
                  <a:lnTo>
                    <a:pt x="833404" y="248806"/>
                  </a:lnTo>
                  <a:lnTo>
                    <a:pt x="863424" y="264416"/>
                  </a:lnTo>
                  <a:lnTo>
                    <a:pt x="892243" y="283629"/>
                  </a:lnTo>
                  <a:lnTo>
                    <a:pt x="911456" y="307645"/>
                  </a:lnTo>
                  <a:lnTo>
                    <a:pt x="931870" y="347272"/>
                  </a:lnTo>
                  <a:lnTo>
                    <a:pt x="935688" y="360000"/>
                  </a:lnTo>
                  <a:lnTo>
                    <a:pt x="0" y="360000"/>
                  </a:lnTo>
                  <a:lnTo>
                    <a:pt x="3652" y="344870"/>
                  </a:lnTo>
                  <a:lnTo>
                    <a:pt x="14459" y="320854"/>
                  </a:lnTo>
                  <a:lnTo>
                    <a:pt x="38475" y="293236"/>
                  </a:lnTo>
                  <a:lnTo>
                    <a:pt x="67294" y="269220"/>
                  </a:lnTo>
                  <a:lnTo>
                    <a:pt x="102117" y="251208"/>
                  </a:lnTo>
                  <a:lnTo>
                    <a:pt x="139342" y="235597"/>
                  </a:lnTo>
                  <a:lnTo>
                    <a:pt x="177768" y="222388"/>
                  </a:lnTo>
                  <a:lnTo>
                    <a:pt x="217394" y="211581"/>
                  </a:lnTo>
                  <a:lnTo>
                    <a:pt x="257021" y="198372"/>
                  </a:lnTo>
                  <a:lnTo>
                    <a:pt x="294245" y="183963"/>
                  </a:lnTo>
                  <a:lnTo>
                    <a:pt x="326667" y="163549"/>
                  </a:lnTo>
                  <a:lnTo>
                    <a:pt x="355486" y="139533"/>
                  </a:lnTo>
                  <a:lnTo>
                    <a:pt x="355486" y="109513"/>
                  </a:lnTo>
                  <a:lnTo>
                    <a:pt x="356687" y="77092"/>
                  </a:lnTo>
                  <a:lnTo>
                    <a:pt x="356687" y="43469"/>
                  </a:lnTo>
                  <a:lnTo>
                    <a:pt x="355486" y="13449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3FA276AE-67C8-4A62-83A0-6CA988DD65A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5678" y="2777490"/>
              <a:ext cx="1014675" cy="360000"/>
            </a:xfrm>
            <a:custGeom>
              <a:avLst/>
              <a:gdLst/>
              <a:ahLst/>
              <a:cxnLst/>
              <a:rect l="l" t="t" r="r" b="b"/>
              <a:pathLst>
                <a:path w="1014675" h="360000">
                  <a:moveTo>
                    <a:pt x="44380" y="0"/>
                  </a:moveTo>
                  <a:lnTo>
                    <a:pt x="980068" y="0"/>
                  </a:lnTo>
                  <a:lnTo>
                    <a:pt x="990659" y="35304"/>
                  </a:lnTo>
                  <a:lnTo>
                    <a:pt x="1001467" y="89340"/>
                  </a:lnTo>
                  <a:lnTo>
                    <a:pt x="1008671" y="146978"/>
                  </a:lnTo>
                  <a:lnTo>
                    <a:pt x="1013475" y="209420"/>
                  </a:lnTo>
                  <a:lnTo>
                    <a:pt x="1014675" y="270661"/>
                  </a:lnTo>
                  <a:lnTo>
                    <a:pt x="1014675" y="331901"/>
                  </a:lnTo>
                  <a:lnTo>
                    <a:pt x="1014675" y="360000"/>
                  </a:lnTo>
                  <a:lnTo>
                    <a:pt x="827351" y="360000"/>
                  </a:lnTo>
                  <a:lnTo>
                    <a:pt x="827351" y="341508"/>
                  </a:lnTo>
                  <a:lnTo>
                    <a:pt x="822547" y="305484"/>
                  </a:lnTo>
                  <a:lnTo>
                    <a:pt x="814142" y="277865"/>
                  </a:lnTo>
                  <a:lnTo>
                    <a:pt x="798531" y="256251"/>
                  </a:lnTo>
                  <a:lnTo>
                    <a:pt x="794929" y="251448"/>
                  </a:lnTo>
                  <a:lnTo>
                    <a:pt x="794929" y="347512"/>
                  </a:lnTo>
                  <a:lnTo>
                    <a:pt x="790000" y="360000"/>
                  </a:lnTo>
                  <a:lnTo>
                    <a:pt x="231522" y="360000"/>
                  </a:lnTo>
                  <a:lnTo>
                    <a:pt x="226951" y="251448"/>
                  </a:lnTo>
                  <a:lnTo>
                    <a:pt x="222148" y="256251"/>
                  </a:lnTo>
                  <a:lnTo>
                    <a:pt x="208939" y="283869"/>
                  </a:lnTo>
                  <a:lnTo>
                    <a:pt x="202935" y="318693"/>
                  </a:lnTo>
                  <a:lnTo>
                    <a:pt x="198132" y="355917"/>
                  </a:lnTo>
                  <a:lnTo>
                    <a:pt x="198132" y="360000"/>
                  </a:lnTo>
                  <a:lnTo>
                    <a:pt x="2103" y="360000"/>
                  </a:lnTo>
                  <a:lnTo>
                    <a:pt x="0" y="321094"/>
                  </a:lnTo>
                  <a:lnTo>
                    <a:pt x="2402" y="270661"/>
                  </a:lnTo>
                  <a:lnTo>
                    <a:pt x="6004" y="219026"/>
                  </a:lnTo>
                  <a:lnTo>
                    <a:pt x="13209" y="163789"/>
                  </a:lnTo>
                  <a:lnTo>
                    <a:pt x="19213" y="112155"/>
                  </a:lnTo>
                  <a:lnTo>
                    <a:pt x="28819" y="64123"/>
                  </a:lnTo>
                  <a:lnTo>
                    <a:pt x="39626" y="19693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362D58DE-489D-4B85-B98C-92B0754CCFB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55471" y="3137490"/>
              <a:ext cx="1035089" cy="360000"/>
            </a:xfrm>
            <a:custGeom>
              <a:avLst/>
              <a:gdLst/>
              <a:ahLst/>
              <a:cxnLst/>
              <a:rect l="l" t="t" r="r" b="b"/>
              <a:pathLst>
                <a:path w="1035089" h="360000">
                  <a:moveTo>
                    <a:pt x="834556" y="0"/>
                  </a:moveTo>
                  <a:lnTo>
                    <a:pt x="1021880" y="0"/>
                  </a:lnTo>
                  <a:lnTo>
                    <a:pt x="1021880" y="30741"/>
                  </a:lnTo>
                  <a:lnTo>
                    <a:pt x="1021880" y="88379"/>
                  </a:lnTo>
                  <a:lnTo>
                    <a:pt x="1035089" y="273302"/>
                  </a:lnTo>
                  <a:lnTo>
                    <a:pt x="1024686" y="360000"/>
                  </a:lnTo>
                  <a:lnTo>
                    <a:pt x="864533" y="360000"/>
                  </a:lnTo>
                  <a:lnTo>
                    <a:pt x="866977" y="188046"/>
                  </a:lnTo>
                  <a:lnTo>
                    <a:pt x="842961" y="120801"/>
                  </a:lnTo>
                  <a:lnTo>
                    <a:pt x="839359" y="89580"/>
                  </a:lnTo>
                  <a:lnTo>
                    <a:pt x="836957" y="54757"/>
                  </a:lnTo>
                  <a:lnTo>
                    <a:pt x="834556" y="17532"/>
                  </a:lnTo>
                  <a:close/>
                  <a:moveTo>
                    <a:pt x="238727" y="0"/>
                  </a:moveTo>
                  <a:lnTo>
                    <a:pt x="797204" y="0"/>
                  </a:lnTo>
                  <a:lnTo>
                    <a:pt x="784122" y="33142"/>
                  </a:lnTo>
                  <a:lnTo>
                    <a:pt x="773315" y="83576"/>
                  </a:lnTo>
                  <a:lnTo>
                    <a:pt x="770913" y="137612"/>
                  </a:lnTo>
                  <a:lnTo>
                    <a:pt x="770913" y="192849"/>
                  </a:lnTo>
                  <a:lnTo>
                    <a:pt x="778118" y="246885"/>
                  </a:lnTo>
                  <a:lnTo>
                    <a:pt x="786524" y="299720"/>
                  </a:lnTo>
                  <a:lnTo>
                    <a:pt x="794929" y="345350"/>
                  </a:lnTo>
                  <a:lnTo>
                    <a:pt x="797162" y="360000"/>
                  </a:lnTo>
                  <a:lnTo>
                    <a:pt x="241814" y="360000"/>
                  </a:lnTo>
                  <a:lnTo>
                    <a:pt x="244963" y="347752"/>
                  </a:lnTo>
                  <a:lnTo>
                    <a:pt x="255770" y="304523"/>
                  </a:lnTo>
                  <a:lnTo>
                    <a:pt x="266578" y="256491"/>
                  </a:lnTo>
                  <a:lnTo>
                    <a:pt x="271381" y="206058"/>
                  </a:lnTo>
                  <a:lnTo>
                    <a:pt x="266578" y="155624"/>
                  </a:lnTo>
                  <a:lnTo>
                    <a:pt x="238959" y="5524"/>
                  </a:lnTo>
                  <a:close/>
                  <a:moveTo>
                    <a:pt x="9308" y="0"/>
                  </a:moveTo>
                  <a:lnTo>
                    <a:pt x="205337" y="0"/>
                  </a:lnTo>
                  <a:lnTo>
                    <a:pt x="205337" y="35544"/>
                  </a:lnTo>
                  <a:lnTo>
                    <a:pt x="201734" y="75170"/>
                  </a:lnTo>
                  <a:lnTo>
                    <a:pt x="194530" y="112395"/>
                  </a:lnTo>
                  <a:lnTo>
                    <a:pt x="166911" y="201254"/>
                  </a:lnTo>
                  <a:lnTo>
                    <a:pt x="162108" y="249286"/>
                  </a:lnTo>
                  <a:lnTo>
                    <a:pt x="162108" y="297318"/>
                  </a:lnTo>
                  <a:lnTo>
                    <a:pt x="168112" y="347752"/>
                  </a:lnTo>
                  <a:lnTo>
                    <a:pt x="169337" y="360000"/>
                  </a:lnTo>
                  <a:lnTo>
                    <a:pt x="6031" y="360000"/>
                  </a:lnTo>
                  <a:lnTo>
                    <a:pt x="2402" y="288913"/>
                  </a:lnTo>
                  <a:lnTo>
                    <a:pt x="0" y="246885"/>
                  </a:lnTo>
                  <a:lnTo>
                    <a:pt x="2402" y="206058"/>
                  </a:lnTo>
                  <a:lnTo>
                    <a:pt x="9607" y="166431"/>
                  </a:lnTo>
                  <a:lnTo>
                    <a:pt x="15611" y="126805"/>
                  </a:lnTo>
                  <a:lnTo>
                    <a:pt x="18012" y="83576"/>
                  </a:lnTo>
                  <a:lnTo>
                    <a:pt x="13209" y="40347"/>
                  </a:lnTo>
                  <a:lnTo>
                    <a:pt x="9607" y="5524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31" name="Freeform 40">
              <a:extLst>
                <a:ext uri="{FF2B5EF4-FFF2-40B4-BE49-F238E27FC236}">
                  <a16:creationId xmlns:a16="http://schemas.microsoft.com/office/drawing/2014/main" id="{674EE5EB-2171-46D5-9018-1E686F11F7D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3688" y="3497490"/>
              <a:ext cx="1018654" cy="360000"/>
            </a:xfrm>
            <a:custGeom>
              <a:avLst/>
              <a:gdLst/>
              <a:ahLst/>
              <a:cxnLst/>
              <a:rect l="l" t="t" r="r" b="b"/>
              <a:pathLst>
                <a:path w="1018654" h="360000">
                  <a:moveTo>
                    <a:pt x="858501" y="0"/>
                  </a:moveTo>
                  <a:lnTo>
                    <a:pt x="1018654" y="0"/>
                  </a:lnTo>
                  <a:lnTo>
                    <a:pt x="1014649" y="33382"/>
                  </a:lnTo>
                  <a:lnTo>
                    <a:pt x="1007444" y="155864"/>
                  </a:lnTo>
                  <a:lnTo>
                    <a:pt x="1009845" y="273543"/>
                  </a:lnTo>
                  <a:lnTo>
                    <a:pt x="1016085" y="360000"/>
                  </a:lnTo>
                  <a:lnTo>
                    <a:pt x="911780" y="360000"/>
                  </a:lnTo>
                  <a:lnTo>
                    <a:pt x="916183" y="352795"/>
                  </a:lnTo>
                  <a:lnTo>
                    <a:pt x="916183" y="323976"/>
                  </a:lnTo>
                  <a:lnTo>
                    <a:pt x="913781" y="291555"/>
                  </a:lnTo>
                  <a:lnTo>
                    <a:pt x="905376" y="256731"/>
                  </a:lnTo>
                  <a:lnTo>
                    <a:pt x="895769" y="217105"/>
                  </a:lnTo>
                  <a:lnTo>
                    <a:pt x="884962" y="179880"/>
                  </a:lnTo>
                  <a:lnTo>
                    <a:pt x="874155" y="142655"/>
                  </a:lnTo>
                  <a:lnTo>
                    <a:pt x="863348" y="110234"/>
                  </a:lnTo>
                  <a:lnTo>
                    <a:pt x="857344" y="81414"/>
                  </a:lnTo>
                  <a:close/>
                  <a:moveTo>
                    <a:pt x="235783" y="0"/>
                  </a:moveTo>
                  <a:lnTo>
                    <a:pt x="791131" y="0"/>
                  </a:lnTo>
                  <a:lnTo>
                    <a:pt x="846004" y="360000"/>
                  </a:lnTo>
                  <a:lnTo>
                    <a:pt x="181933" y="360000"/>
                  </a:lnTo>
                  <a:lnTo>
                    <a:pt x="228125" y="29780"/>
                  </a:lnTo>
                  <a:close/>
                  <a:moveTo>
                    <a:pt x="0" y="0"/>
                  </a:moveTo>
                  <a:lnTo>
                    <a:pt x="163306" y="0"/>
                  </a:lnTo>
                  <a:lnTo>
                    <a:pt x="166884" y="35784"/>
                  </a:lnTo>
                  <a:lnTo>
                    <a:pt x="166884" y="83816"/>
                  </a:lnTo>
                  <a:lnTo>
                    <a:pt x="160880" y="131848"/>
                  </a:lnTo>
                  <a:lnTo>
                    <a:pt x="156077" y="151061"/>
                  </a:lnTo>
                  <a:lnTo>
                    <a:pt x="147671" y="177479"/>
                  </a:lnTo>
                  <a:lnTo>
                    <a:pt x="136864" y="208699"/>
                  </a:lnTo>
                  <a:lnTo>
                    <a:pt x="126057" y="243523"/>
                  </a:lnTo>
                  <a:lnTo>
                    <a:pt x="116451" y="275944"/>
                  </a:lnTo>
                  <a:lnTo>
                    <a:pt x="112848" y="308366"/>
                  </a:lnTo>
                  <a:lnTo>
                    <a:pt x="110447" y="337185"/>
                  </a:lnTo>
                  <a:lnTo>
                    <a:pt x="112728" y="360000"/>
                  </a:lnTo>
                  <a:lnTo>
                    <a:pt x="14833" y="360000"/>
                  </a:lnTo>
                  <a:lnTo>
                    <a:pt x="16784" y="328779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08577BA1-F68F-4437-A4A4-E1ACFCB9767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56672" y="3857490"/>
              <a:ext cx="1032687" cy="360000"/>
            </a:xfrm>
            <a:custGeom>
              <a:avLst/>
              <a:gdLst/>
              <a:ahLst/>
              <a:cxnLst/>
              <a:rect l="l" t="t" r="r" b="b"/>
              <a:pathLst>
                <a:path w="1032687" h="360000">
                  <a:moveTo>
                    <a:pt x="915409" y="0"/>
                  </a:moveTo>
                  <a:lnTo>
                    <a:pt x="1019713" y="0"/>
                  </a:lnTo>
                  <a:lnTo>
                    <a:pt x="1021880" y="30020"/>
                  </a:lnTo>
                  <a:lnTo>
                    <a:pt x="1032687" y="140494"/>
                  </a:lnTo>
                  <a:lnTo>
                    <a:pt x="1032687" y="180120"/>
                  </a:lnTo>
                  <a:lnTo>
                    <a:pt x="1021880" y="212542"/>
                  </a:lnTo>
                  <a:lnTo>
                    <a:pt x="1005069" y="243763"/>
                  </a:lnTo>
                  <a:lnTo>
                    <a:pt x="978651" y="270180"/>
                  </a:lnTo>
                  <a:lnTo>
                    <a:pt x="949832" y="291795"/>
                  </a:lnTo>
                  <a:lnTo>
                    <a:pt x="919812" y="306204"/>
                  </a:lnTo>
                  <a:lnTo>
                    <a:pt x="888591" y="318212"/>
                  </a:lnTo>
                  <a:lnTo>
                    <a:pt x="888591" y="308606"/>
                  </a:lnTo>
                  <a:lnTo>
                    <a:pt x="886190" y="302602"/>
                  </a:lnTo>
                  <a:lnTo>
                    <a:pt x="884989" y="295397"/>
                  </a:lnTo>
                  <a:lnTo>
                    <a:pt x="884989" y="291795"/>
                  </a:lnTo>
                  <a:lnTo>
                    <a:pt x="884989" y="284590"/>
                  </a:lnTo>
                  <a:lnTo>
                    <a:pt x="884989" y="276184"/>
                  </a:lnTo>
                  <a:lnTo>
                    <a:pt x="890993" y="270180"/>
                  </a:lnTo>
                  <a:lnTo>
                    <a:pt x="898198" y="265377"/>
                  </a:lnTo>
                  <a:lnTo>
                    <a:pt x="901800" y="258172"/>
                  </a:lnTo>
                  <a:lnTo>
                    <a:pt x="906603" y="249767"/>
                  </a:lnTo>
                  <a:lnTo>
                    <a:pt x="909005" y="241361"/>
                  </a:lnTo>
                  <a:lnTo>
                    <a:pt x="904202" y="238959"/>
                  </a:lnTo>
                  <a:lnTo>
                    <a:pt x="899398" y="238959"/>
                  </a:lnTo>
                  <a:lnTo>
                    <a:pt x="898198" y="238959"/>
                  </a:lnTo>
                  <a:lnTo>
                    <a:pt x="898198" y="236558"/>
                  </a:lnTo>
                  <a:lnTo>
                    <a:pt x="898198" y="234156"/>
                  </a:lnTo>
                  <a:lnTo>
                    <a:pt x="895796" y="232955"/>
                  </a:lnTo>
                  <a:lnTo>
                    <a:pt x="895796" y="225751"/>
                  </a:lnTo>
                  <a:lnTo>
                    <a:pt x="922214" y="210140"/>
                  </a:lnTo>
                  <a:lnTo>
                    <a:pt x="946230" y="190927"/>
                  </a:lnTo>
                  <a:lnTo>
                    <a:pt x="967844" y="169313"/>
                  </a:lnTo>
                  <a:lnTo>
                    <a:pt x="965442" y="158506"/>
                  </a:lnTo>
                  <a:lnTo>
                    <a:pt x="963041" y="150100"/>
                  </a:lnTo>
                  <a:lnTo>
                    <a:pt x="960639" y="142895"/>
                  </a:lnTo>
                  <a:lnTo>
                    <a:pt x="957037" y="136891"/>
                  </a:lnTo>
                  <a:lnTo>
                    <a:pt x="943828" y="129687"/>
                  </a:lnTo>
                  <a:lnTo>
                    <a:pt x="933021" y="136891"/>
                  </a:lnTo>
                  <a:lnTo>
                    <a:pt x="928218" y="151301"/>
                  </a:lnTo>
                  <a:lnTo>
                    <a:pt x="923414" y="166911"/>
                  </a:lnTo>
                  <a:lnTo>
                    <a:pt x="917410" y="177719"/>
                  </a:lnTo>
                  <a:lnTo>
                    <a:pt x="906603" y="188526"/>
                  </a:lnTo>
                  <a:lnTo>
                    <a:pt x="888591" y="193329"/>
                  </a:lnTo>
                  <a:lnTo>
                    <a:pt x="880186" y="57639"/>
                  </a:lnTo>
                  <a:close/>
                  <a:moveTo>
                    <a:pt x="185562" y="0"/>
                  </a:moveTo>
                  <a:lnTo>
                    <a:pt x="849633" y="0"/>
                  </a:lnTo>
                  <a:lnTo>
                    <a:pt x="871780" y="145297"/>
                  </a:lnTo>
                  <a:lnTo>
                    <a:pt x="874182" y="188526"/>
                  </a:lnTo>
                  <a:lnTo>
                    <a:pt x="871780" y="238959"/>
                  </a:lnTo>
                  <a:lnTo>
                    <a:pt x="864575" y="294196"/>
                  </a:lnTo>
                  <a:lnTo>
                    <a:pt x="858571" y="348232"/>
                  </a:lnTo>
                  <a:lnTo>
                    <a:pt x="856819" y="360000"/>
                  </a:lnTo>
                  <a:lnTo>
                    <a:pt x="588348" y="360000"/>
                  </a:lnTo>
                  <a:lnTo>
                    <a:pt x="587191" y="342228"/>
                  </a:lnTo>
                  <a:lnTo>
                    <a:pt x="524749" y="49233"/>
                  </a:lnTo>
                  <a:lnTo>
                    <a:pt x="515143" y="49233"/>
                  </a:lnTo>
                  <a:lnTo>
                    <a:pt x="509139" y="68446"/>
                  </a:lnTo>
                  <a:lnTo>
                    <a:pt x="504335" y="92462"/>
                  </a:lnTo>
                  <a:lnTo>
                    <a:pt x="504335" y="121281"/>
                  </a:lnTo>
                  <a:lnTo>
                    <a:pt x="485123" y="171715"/>
                  </a:lnTo>
                  <a:lnTo>
                    <a:pt x="474315" y="223349"/>
                  </a:lnTo>
                  <a:lnTo>
                    <a:pt x="467111" y="280988"/>
                  </a:lnTo>
                  <a:lnTo>
                    <a:pt x="465910" y="339827"/>
                  </a:lnTo>
                  <a:lnTo>
                    <a:pt x="464328" y="360000"/>
                  </a:lnTo>
                  <a:lnTo>
                    <a:pt x="184454" y="360000"/>
                  </a:lnTo>
                  <a:lnTo>
                    <a:pt x="178919" y="319413"/>
                  </a:lnTo>
                  <a:lnTo>
                    <a:pt x="175316" y="262976"/>
                  </a:lnTo>
                  <a:lnTo>
                    <a:pt x="170513" y="208939"/>
                  </a:lnTo>
                  <a:lnTo>
                    <a:pt x="168112" y="156104"/>
                  </a:lnTo>
                  <a:lnTo>
                    <a:pt x="170513" y="110474"/>
                  </a:lnTo>
                  <a:lnTo>
                    <a:pt x="175316" y="73249"/>
                  </a:lnTo>
                  <a:close/>
                  <a:moveTo>
                    <a:pt x="18462" y="0"/>
                  </a:moveTo>
                  <a:lnTo>
                    <a:pt x="116357" y="0"/>
                  </a:lnTo>
                  <a:lnTo>
                    <a:pt x="116477" y="1201"/>
                  </a:lnTo>
                  <a:lnTo>
                    <a:pt x="151300" y="54036"/>
                  </a:lnTo>
                  <a:lnTo>
                    <a:pt x="144096" y="188526"/>
                  </a:lnTo>
                  <a:lnTo>
                    <a:pt x="127284" y="193329"/>
                  </a:lnTo>
                  <a:lnTo>
                    <a:pt x="116477" y="169313"/>
                  </a:lnTo>
                  <a:lnTo>
                    <a:pt x="106871" y="140494"/>
                  </a:lnTo>
                  <a:lnTo>
                    <a:pt x="79252" y="129687"/>
                  </a:lnTo>
                  <a:lnTo>
                    <a:pt x="72048" y="164510"/>
                  </a:lnTo>
                  <a:lnTo>
                    <a:pt x="96064" y="188526"/>
                  </a:lnTo>
                  <a:lnTo>
                    <a:pt x="122481" y="214943"/>
                  </a:lnTo>
                  <a:lnTo>
                    <a:pt x="140493" y="241361"/>
                  </a:lnTo>
                  <a:lnTo>
                    <a:pt x="135690" y="243763"/>
                  </a:lnTo>
                  <a:lnTo>
                    <a:pt x="130887" y="243763"/>
                  </a:lnTo>
                  <a:lnTo>
                    <a:pt x="129686" y="243763"/>
                  </a:lnTo>
                  <a:lnTo>
                    <a:pt x="129686" y="246164"/>
                  </a:lnTo>
                  <a:lnTo>
                    <a:pt x="129686" y="247365"/>
                  </a:lnTo>
                  <a:lnTo>
                    <a:pt x="127284" y="249767"/>
                  </a:lnTo>
                  <a:lnTo>
                    <a:pt x="127284" y="256972"/>
                  </a:lnTo>
                  <a:lnTo>
                    <a:pt x="140493" y="262976"/>
                  </a:lnTo>
                  <a:lnTo>
                    <a:pt x="146497" y="276184"/>
                  </a:lnTo>
                  <a:lnTo>
                    <a:pt x="151300" y="294196"/>
                  </a:lnTo>
                  <a:lnTo>
                    <a:pt x="146497" y="300200"/>
                  </a:lnTo>
                  <a:lnTo>
                    <a:pt x="144096" y="306204"/>
                  </a:lnTo>
                  <a:lnTo>
                    <a:pt x="140493" y="313409"/>
                  </a:lnTo>
                  <a:lnTo>
                    <a:pt x="135690" y="318212"/>
                  </a:lnTo>
                  <a:lnTo>
                    <a:pt x="111674" y="302602"/>
                  </a:lnTo>
                  <a:lnTo>
                    <a:pt x="87658" y="289393"/>
                  </a:lnTo>
                  <a:lnTo>
                    <a:pt x="66044" y="276184"/>
                  </a:lnTo>
                  <a:lnTo>
                    <a:pt x="44429" y="258172"/>
                  </a:lnTo>
                  <a:lnTo>
                    <a:pt x="26417" y="236558"/>
                  </a:lnTo>
                  <a:lnTo>
                    <a:pt x="10807" y="208939"/>
                  </a:lnTo>
                  <a:lnTo>
                    <a:pt x="0" y="169313"/>
                  </a:lnTo>
                  <a:lnTo>
                    <a:pt x="0" y="129687"/>
                  </a:lnTo>
                  <a:lnTo>
                    <a:pt x="4803" y="90060"/>
                  </a:lnTo>
                  <a:lnTo>
                    <a:pt x="10807" y="49233"/>
                  </a:lnTo>
                  <a:lnTo>
                    <a:pt x="18012" y="72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5D1BE97D-BB1C-4FA2-80E4-547D947A728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41253" y="4217490"/>
              <a:ext cx="698451" cy="360000"/>
            </a:xfrm>
            <a:custGeom>
              <a:avLst/>
              <a:gdLst/>
              <a:ahLst/>
              <a:cxnLst/>
              <a:rect l="l" t="t" r="r" b="b"/>
              <a:pathLst>
                <a:path w="698451" h="360000">
                  <a:moveTo>
                    <a:pt x="405233" y="0"/>
                  </a:moveTo>
                  <a:lnTo>
                    <a:pt x="673705" y="0"/>
                  </a:lnTo>
                  <a:lnTo>
                    <a:pt x="667052" y="44670"/>
                  </a:lnTo>
                  <a:lnTo>
                    <a:pt x="664650" y="99907"/>
                  </a:lnTo>
                  <a:lnTo>
                    <a:pt x="664650" y="150340"/>
                  </a:lnTo>
                  <a:lnTo>
                    <a:pt x="670654" y="210380"/>
                  </a:lnTo>
                  <a:lnTo>
                    <a:pt x="681461" y="274023"/>
                  </a:lnTo>
                  <a:lnTo>
                    <a:pt x="694670" y="340067"/>
                  </a:lnTo>
                  <a:lnTo>
                    <a:pt x="698451" y="360000"/>
                  </a:lnTo>
                  <a:lnTo>
                    <a:pt x="479985" y="360000"/>
                  </a:lnTo>
                  <a:lnTo>
                    <a:pt x="472522" y="332862"/>
                  </a:lnTo>
                  <a:lnTo>
                    <a:pt x="452109" y="284830"/>
                  </a:lnTo>
                  <a:lnTo>
                    <a:pt x="432896" y="234396"/>
                  </a:lnTo>
                  <a:lnTo>
                    <a:pt x="417285" y="185164"/>
                  </a:lnTo>
                  <a:close/>
                  <a:moveTo>
                    <a:pt x="1339" y="0"/>
                  </a:moveTo>
                  <a:lnTo>
                    <a:pt x="281214" y="0"/>
                  </a:lnTo>
                  <a:lnTo>
                    <a:pt x="277993" y="41068"/>
                  </a:lnTo>
                  <a:lnTo>
                    <a:pt x="273189" y="103509"/>
                  </a:lnTo>
                  <a:lnTo>
                    <a:pt x="264784" y="164750"/>
                  </a:lnTo>
                  <a:lnTo>
                    <a:pt x="249173" y="223589"/>
                  </a:lnTo>
                  <a:lnTo>
                    <a:pt x="229961" y="278826"/>
                  </a:lnTo>
                  <a:lnTo>
                    <a:pt x="210748" y="332862"/>
                  </a:lnTo>
                  <a:lnTo>
                    <a:pt x="203964" y="360000"/>
                  </a:lnTo>
                  <a:lnTo>
                    <a:pt x="0" y="360000"/>
                  </a:lnTo>
                  <a:lnTo>
                    <a:pt x="5411" y="326858"/>
                  </a:lnTo>
                  <a:lnTo>
                    <a:pt x="13817" y="268019"/>
                  </a:lnTo>
                  <a:lnTo>
                    <a:pt x="19821" y="206778"/>
                  </a:lnTo>
                  <a:lnTo>
                    <a:pt x="19821" y="150340"/>
                  </a:lnTo>
                  <a:lnTo>
                    <a:pt x="16218" y="97505"/>
                  </a:lnTo>
                  <a:lnTo>
                    <a:pt x="9014" y="57879"/>
                  </a:lnTo>
                  <a:lnTo>
                    <a:pt x="3010" y="122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FDA7E681-0A8F-4614-9F54-2C7D8F056B6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06903" y="4577490"/>
              <a:ext cx="748098" cy="360000"/>
            </a:xfrm>
            <a:custGeom>
              <a:avLst/>
              <a:gdLst/>
              <a:ahLst/>
              <a:cxnLst/>
              <a:rect l="l" t="t" r="r" b="b"/>
              <a:pathLst>
                <a:path w="748098" h="360000">
                  <a:moveTo>
                    <a:pt x="509397" y="0"/>
                  </a:moveTo>
                  <a:lnTo>
                    <a:pt x="727863" y="0"/>
                  </a:lnTo>
                  <a:lnTo>
                    <a:pt x="737291" y="49713"/>
                  </a:lnTo>
                  <a:lnTo>
                    <a:pt x="745696" y="119360"/>
                  </a:lnTo>
                  <a:lnTo>
                    <a:pt x="748098" y="189006"/>
                  </a:lnTo>
                  <a:lnTo>
                    <a:pt x="742094" y="257452"/>
                  </a:lnTo>
                  <a:lnTo>
                    <a:pt x="721680" y="346311"/>
                  </a:lnTo>
                  <a:lnTo>
                    <a:pt x="718595" y="360000"/>
                  </a:lnTo>
                  <a:lnTo>
                    <a:pt x="503439" y="360000"/>
                  </a:lnTo>
                  <a:lnTo>
                    <a:pt x="491127" y="300681"/>
                  </a:lnTo>
                  <a:lnTo>
                    <a:pt x="486324" y="234637"/>
                  </a:lnTo>
                  <a:lnTo>
                    <a:pt x="491127" y="169793"/>
                  </a:lnTo>
                  <a:lnTo>
                    <a:pt x="515143" y="20894"/>
                  </a:lnTo>
                  <a:close/>
                  <a:moveTo>
                    <a:pt x="29412" y="0"/>
                  </a:moveTo>
                  <a:lnTo>
                    <a:pt x="233375" y="0"/>
                  </a:lnTo>
                  <a:lnTo>
                    <a:pt x="226951" y="25697"/>
                  </a:lnTo>
                  <a:lnTo>
                    <a:pt x="250967" y="132569"/>
                  </a:lnTo>
                  <a:lnTo>
                    <a:pt x="250967" y="318693"/>
                  </a:lnTo>
                  <a:lnTo>
                    <a:pt x="241788" y="360000"/>
                  </a:lnTo>
                  <a:lnTo>
                    <a:pt x="31112" y="360000"/>
                  </a:lnTo>
                  <a:lnTo>
                    <a:pt x="27618" y="348713"/>
                  </a:lnTo>
                  <a:lnTo>
                    <a:pt x="12008" y="298279"/>
                  </a:lnTo>
                  <a:lnTo>
                    <a:pt x="3602" y="244243"/>
                  </a:lnTo>
                  <a:lnTo>
                    <a:pt x="0" y="186605"/>
                  </a:lnTo>
                  <a:lnTo>
                    <a:pt x="6004" y="126565"/>
                  </a:lnTo>
                  <a:lnTo>
                    <a:pt x="14410" y="79733"/>
                  </a:lnTo>
                  <a:lnTo>
                    <a:pt x="25217" y="256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03AED436-3BE3-4799-ADB1-1BCD8BDEF5B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37210" y="4937490"/>
              <a:ext cx="687484" cy="360000"/>
            </a:xfrm>
            <a:custGeom>
              <a:avLst/>
              <a:gdLst/>
              <a:ahLst/>
              <a:cxnLst/>
              <a:rect l="l" t="t" r="r" b="b"/>
              <a:pathLst>
                <a:path w="687484" h="360000">
                  <a:moveTo>
                    <a:pt x="472326" y="0"/>
                  </a:moveTo>
                  <a:lnTo>
                    <a:pt x="687484" y="0"/>
                  </a:lnTo>
                  <a:lnTo>
                    <a:pt x="671356" y="71568"/>
                  </a:lnTo>
                  <a:lnTo>
                    <a:pt x="652143" y="159226"/>
                  </a:lnTo>
                  <a:lnTo>
                    <a:pt x="634131" y="250487"/>
                  </a:lnTo>
                  <a:lnTo>
                    <a:pt x="618520" y="346551"/>
                  </a:lnTo>
                  <a:lnTo>
                    <a:pt x="618184" y="360000"/>
                  </a:lnTo>
                  <a:lnTo>
                    <a:pt x="473658" y="360000"/>
                  </a:lnTo>
                  <a:lnTo>
                    <a:pt x="474425" y="357358"/>
                  </a:lnTo>
                  <a:lnTo>
                    <a:pt x="485232" y="318933"/>
                  </a:lnTo>
                  <a:lnTo>
                    <a:pt x="497240" y="274503"/>
                  </a:lnTo>
                  <a:lnTo>
                    <a:pt x="503244" y="228873"/>
                  </a:lnTo>
                  <a:lnTo>
                    <a:pt x="505645" y="176037"/>
                  </a:lnTo>
                  <a:lnTo>
                    <a:pt x="498441" y="122001"/>
                  </a:lnTo>
                  <a:lnTo>
                    <a:pt x="485232" y="65564"/>
                  </a:lnTo>
                  <a:lnTo>
                    <a:pt x="473224" y="4323"/>
                  </a:lnTo>
                  <a:close/>
                  <a:moveTo>
                    <a:pt x="0" y="0"/>
                  </a:moveTo>
                  <a:lnTo>
                    <a:pt x="210676" y="0"/>
                  </a:lnTo>
                  <a:lnTo>
                    <a:pt x="210249" y="1921"/>
                  </a:lnTo>
                  <a:lnTo>
                    <a:pt x="199442" y="47552"/>
                  </a:lnTo>
                  <a:lnTo>
                    <a:pt x="191036" y="100387"/>
                  </a:lnTo>
                  <a:lnTo>
                    <a:pt x="186233" y="152021"/>
                  </a:lnTo>
                  <a:lnTo>
                    <a:pt x="191036" y="204857"/>
                  </a:lnTo>
                  <a:lnTo>
                    <a:pt x="195839" y="318933"/>
                  </a:lnTo>
                  <a:lnTo>
                    <a:pt x="214743" y="360000"/>
                  </a:lnTo>
                  <a:lnTo>
                    <a:pt x="67388" y="360000"/>
                  </a:lnTo>
                  <a:lnTo>
                    <a:pt x="68554" y="327338"/>
                  </a:lnTo>
                  <a:lnTo>
                    <a:pt x="64952" y="257692"/>
                  </a:lnTo>
                  <a:lnTo>
                    <a:pt x="55346" y="189246"/>
                  </a:lnTo>
                  <a:lnTo>
                    <a:pt x="42137" y="126805"/>
                  </a:lnTo>
                  <a:lnTo>
                    <a:pt x="27727" y="82375"/>
                  </a:lnTo>
                  <a:lnTo>
                    <a:pt x="12117" y="391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E9C6F643-1F52-4279-A76C-1197FD33B70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43060" y="5297490"/>
              <a:ext cx="691661" cy="360000"/>
            </a:xfrm>
            <a:custGeom>
              <a:avLst/>
              <a:gdLst/>
              <a:ahLst/>
              <a:cxnLst/>
              <a:rect l="l" t="t" r="r" b="b"/>
              <a:pathLst>
                <a:path w="691661" h="360000">
                  <a:moveTo>
                    <a:pt x="469947" y="0"/>
                  </a:moveTo>
                  <a:lnTo>
                    <a:pt x="614473" y="0"/>
                  </a:lnTo>
                  <a:lnTo>
                    <a:pt x="613609" y="34583"/>
                  </a:lnTo>
                  <a:lnTo>
                    <a:pt x="619613" y="76611"/>
                  </a:lnTo>
                  <a:lnTo>
                    <a:pt x="630420" y="117438"/>
                  </a:lnTo>
                  <a:lnTo>
                    <a:pt x="646030" y="157065"/>
                  </a:lnTo>
                  <a:lnTo>
                    <a:pt x="661641" y="196691"/>
                  </a:lnTo>
                  <a:lnTo>
                    <a:pt x="676050" y="235117"/>
                  </a:lnTo>
                  <a:lnTo>
                    <a:pt x="686857" y="274743"/>
                  </a:lnTo>
                  <a:lnTo>
                    <a:pt x="691661" y="319173"/>
                  </a:lnTo>
                  <a:lnTo>
                    <a:pt x="648432" y="338386"/>
                  </a:lnTo>
                  <a:lnTo>
                    <a:pt x="600400" y="349193"/>
                  </a:lnTo>
                  <a:lnTo>
                    <a:pt x="547565" y="351595"/>
                  </a:lnTo>
                  <a:lnTo>
                    <a:pt x="491127" y="349193"/>
                  </a:lnTo>
                  <a:lnTo>
                    <a:pt x="480320" y="316771"/>
                  </a:lnTo>
                  <a:lnTo>
                    <a:pt x="470714" y="277145"/>
                  </a:lnTo>
                  <a:lnTo>
                    <a:pt x="467111" y="235117"/>
                  </a:lnTo>
                  <a:lnTo>
                    <a:pt x="470714" y="189486"/>
                  </a:lnTo>
                  <a:lnTo>
                    <a:pt x="475517" y="103029"/>
                  </a:lnTo>
                  <a:lnTo>
                    <a:pt x="470714" y="89820"/>
                  </a:lnTo>
                  <a:lnTo>
                    <a:pt x="464710" y="74210"/>
                  </a:lnTo>
                  <a:lnTo>
                    <a:pt x="459906" y="56198"/>
                  </a:lnTo>
                  <a:lnTo>
                    <a:pt x="459906" y="34583"/>
                  </a:lnTo>
                  <a:close/>
                  <a:moveTo>
                    <a:pt x="63677" y="0"/>
                  </a:moveTo>
                  <a:lnTo>
                    <a:pt x="211032" y="0"/>
                  </a:lnTo>
                  <a:lnTo>
                    <a:pt x="226951" y="34583"/>
                  </a:lnTo>
                  <a:lnTo>
                    <a:pt x="226951" y="54997"/>
                  </a:lnTo>
                  <a:lnTo>
                    <a:pt x="222148" y="71808"/>
                  </a:lnTo>
                  <a:lnTo>
                    <a:pt x="216144" y="89820"/>
                  </a:lnTo>
                  <a:lnTo>
                    <a:pt x="211341" y="103029"/>
                  </a:lnTo>
                  <a:lnTo>
                    <a:pt x="206538" y="148659"/>
                  </a:lnTo>
                  <a:lnTo>
                    <a:pt x="208939" y="196691"/>
                  </a:lnTo>
                  <a:lnTo>
                    <a:pt x="211341" y="244723"/>
                  </a:lnTo>
                  <a:lnTo>
                    <a:pt x="213743" y="295157"/>
                  </a:lnTo>
                  <a:lnTo>
                    <a:pt x="206538" y="343189"/>
                  </a:lnTo>
                  <a:lnTo>
                    <a:pt x="195731" y="343189"/>
                  </a:lnTo>
                  <a:lnTo>
                    <a:pt x="174116" y="353996"/>
                  </a:lnTo>
                  <a:lnTo>
                    <a:pt x="145297" y="360000"/>
                  </a:lnTo>
                  <a:lnTo>
                    <a:pt x="117679" y="360000"/>
                  </a:lnTo>
                  <a:lnTo>
                    <a:pt x="88859" y="357599"/>
                  </a:lnTo>
                  <a:lnTo>
                    <a:pt x="61241" y="349193"/>
                  </a:lnTo>
                  <a:lnTo>
                    <a:pt x="37225" y="338386"/>
                  </a:lnTo>
                  <a:lnTo>
                    <a:pt x="16811" y="320374"/>
                  </a:lnTo>
                  <a:lnTo>
                    <a:pt x="3603" y="301161"/>
                  </a:lnTo>
                  <a:lnTo>
                    <a:pt x="0" y="277145"/>
                  </a:lnTo>
                  <a:lnTo>
                    <a:pt x="24016" y="224310"/>
                  </a:lnTo>
                  <a:lnTo>
                    <a:pt x="43229" y="167872"/>
                  </a:lnTo>
                  <a:lnTo>
                    <a:pt x="56438" y="103029"/>
                  </a:lnTo>
                  <a:lnTo>
                    <a:pt x="62442" y="3458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D9BD17B-FFBD-4058-BF31-968F676E2171}"/>
              </a:ext>
            </a:extLst>
          </p:cNvPr>
          <p:cNvGrpSpPr>
            <a:grpSpLocks noChangeAspect="1"/>
          </p:cNvGrpSpPr>
          <p:nvPr/>
        </p:nvGrpSpPr>
        <p:grpSpPr>
          <a:xfrm>
            <a:off x="10124521" y="1719233"/>
            <a:ext cx="1071989" cy="3728336"/>
            <a:chOff x="1755471" y="2057490"/>
            <a:chExt cx="1035089" cy="3600000"/>
          </a:xfrm>
          <a:solidFill>
            <a:schemeClr val="accent4">
              <a:lumMod val="25000"/>
              <a:lumOff val="75000"/>
            </a:schemeClr>
          </a:solidFill>
        </p:grpSpPr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DB2738CA-1DB1-423A-B50D-679BB6D4798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99500" y="2057490"/>
              <a:ext cx="347031" cy="360000"/>
            </a:xfrm>
            <a:custGeom>
              <a:avLst/>
              <a:gdLst/>
              <a:ahLst/>
              <a:cxnLst/>
              <a:rect l="l" t="t" r="r" b="b"/>
              <a:pathLst>
                <a:path w="347031" h="360000">
                  <a:moveTo>
                    <a:pt x="168112" y="0"/>
                  </a:moveTo>
                  <a:lnTo>
                    <a:pt x="267778" y="32422"/>
                  </a:lnTo>
                  <a:lnTo>
                    <a:pt x="302602" y="87659"/>
                  </a:lnTo>
                  <a:lnTo>
                    <a:pt x="307405" y="91261"/>
                  </a:lnTo>
                  <a:lnTo>
                    <a:pt x="313409" y="93663"/>
                  </a:lnTo>
                  <a:lnTo>
                    <a:pt x="318212" y="93663"/>
                  </a:lnTo>
                  <a:lnTo>
                    <a:pt x="323015" y="96064"/>
                  </a:lnTo>
                  <a:lnTo>
                    <a:pt x="325417" y="96064"/>
                  </a:lnTo>
                  <a:lnTo>
                    <a:pt x="329019" y="100867"/>
                  </a:lnTo>
                  <a:lnTo>
                    <a:pt x="331421" y="104470"/>
                  </a:lnTo>
                  <a:lnTo>
                    <a:pt x="336224" y="111675"/>
                  </a:lnTo>
                  <a:lnTo>
                    <a:pt x="336224" y="187325"/>
                  </a:lnTo>
                  <a:lnTo>
                    <a:pt x="337425" y="216144"/>
                  </a:lnTo>
                  <a:lnTo>
                    <a:pt x="342228" y="242562"/>
                  </a:lnTo>
                  <a:lnTo>
                    <a:pt x="347031" y="266578"/>
                  </a:lnTo>
                  <a:lnTo>
                    <a:pt x="347031" y="288192"/>
                  </a:lnTo>
                  <a:lnTo>
                    <a:pt x="337425" y="314610"/>
                  </a:lnTo>
                  <a:lnTo>
                    <a:pt x="325417" y="338626"/>
                  </a:lnTo>
                  <a:lnTo>
                    <a:pt x="311524" y="360000"/>
                  </a:lnTo>
                  <a:lnTo>
                    <a:pt x="42055" y="360000"/>
                  </a:lnTo>
                  <a:lnTo>
                    <a:pt x="38426" y="351835"/>
                  </a:lnTo>
                  <a:lnTo>
                    <a:pt x="27619" y="336224"/>
                  </a:lnTo>
                  <a:lnTo>
                    <a:pt x="16811" y="323015"/>
                  </a:lnTo>
                  <a:lnTo>
                    <a:pt x="6004" y="305003"/>
                  </a:lnTo>
                  <a:lnTo>
                    <a:pt x="0" y="283389"/>
                  </a:lnTo>
                  <a:lnTo>
                    <a:pt x="0" y="268979"/>
                  </a:lnTo>
                  <a:lnTo>
                    <a:pt x="3603" y="256971"/>
                  </a:lnTo>
                  <a:lnTo>
                    <a:pt x="8406" y="248566"/>
                  </a:lnTo>
                  <a:lnTo>
                    <a:pt x="14410" y="240160"/>
                  </a:lnTo>
                  <a:lnTo>
                    <a:pt x="19213" y="231755"/>
                  </a:lnTo>
                  <a:lnTo>
                    <a:pt x="3603" y="159707"/>
                  </a:lnTo>
                  <a:lnTo>
                    <a:pt x="16811" y="124883"/>
                  </a:lnTo>
                  <a:lnTo>
                    <a:pt x="37225" y="88859"/>
                  </a:lnTo>
                  <a:lnTo>
                    <a:pt x="64843" y="56438"/>
                  </a:lnTo>
                  <a:lnTo>
                    <a:pt x="97265" y="30020"/>
                  </a:lnTo>
                  <a:lnTo>
                    <a:pt x="133289" y="1080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39" name="Freeform 18">
              <a:extLst>
                <a:ext uri="{FF2B5EF4-FFF2-40B4-BE49-F238E27FC236}">
                  <a16:creationId xmlns:a16="http://schemas.microsoft.com/office/drawing/2014/main" id="{A5166FD1-3914-4304-BAF0-E0DC44DF707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05171" y="2417490"/>
              <a:ext cx="935688" cy="360000"/>
            </a:xfrm>
            <a:custGeom>
              <a:avLst/>
              <a:gdLst/>
              <a:ahLst/>
              <a:cxnLst/>
              <a:rect l="l" t="t" r="r" b="b"/>
              <a:pathLst>
                <a:path w="935688" h="360000">
                  <a:moveTo>
                    <a:pt x="349509" y="0"/>
                  </a:moveTo>
                  <a:lnTo>
                    <a:pt x="618978" y="0"/>
                  </a:lnTo>
                  <a:lnTo>
                    <a:pt x="617260" y="2642"/>
                  </a:lnTo>
                  <a:lnTo>
                    <a:pt x="601650" y="29060"/>
                  </a:lnTo>
                  <a:lnTo>
                    <a:pt x="588441" y="53076"/>
                  </a:lnTo>
                  <a:lnTo>
                    <a:pt x="580036" y="80694"/>
                  </a:lnTo>
                  <a:lnTo>
                    <a:pt x="577634" y="111915"/>
                  </a:lnTo>
                  <a:lnTo>
                    <a:pt x="586040" y="144336"/>
                  </a:lnTo>
                  <a:lnTo>
                    <a:pt x="601650" y="165951"/>
                  </a:lnTo>
                  <a:lnTo>
                    <a:pt x="623264" y="183963"/>
                  </a:lnTo>
                  <a:lnTo>
                    <a:pt x="652084" y="197172"/>
                  </a:lnTo>
                  <a:lnTo>
                    <a:pt x="684505" y="207979"/>
                  </a:lnTo>
                  <a:lnTo>
                    <a:pt x="721730" y="218786"/>
                  </a:lnTo>
                  <a:lnTo>
                    <a:pt x="758955" y="227192"/>
                  </a:lnTo>
                  <a:lnTo>
                    <a:pt x="796179" y="237999"/>
                  </a:lnTo>
                  <a:lnTo>
                    <a:pt x="833404" y="248806"/>
                  </a:lnTo>
                  <a:lnTo>
                    <a:pt x="863424" y="264416"/>
                  </a:lnTo>
                  <a:lnTo>
                    <a:pt x="892243" y="283629"/>
                  </a:lnTo>
                  <a:lnTo>
                    <a:pt x="911456" y="307645"/>
                  </a:lnTo>
                  <a:lnTo>
                    <a:pt x="931870" y="347272"/>
                  </a:lnTo>
                  <a:lnTo>
                    <a:pt x="935688" y="360000"/>
                  </a:lnTo>
                  <a:lnTo>
                    <a:pt x="0" y="360000"/>
                  </a:lnTo>
                  <a:lnTo>
                    <a:pt x="3652" y="344870"/>
                  </a:lnTo>
                  <a:lnTo>
                    <a:pt x="14459" y="320854"/>
                  </a:lnTo>
                  <a:lnTo>
                    <a:pt x="38475" y="293236"/>
                  </a:lnTo>
                  <a:lnTo>
                    <a:pt x="67294" y="269220"/>
                  </a:lnTo>
                  <a:lnTo>
                    <a:pt x="102117" y="251208"/>
                  </a:lnTo>
                  <a:lnTo>
                    <a:pt x="139342" y="235597"/>
                  </a:lnTo>
                  <a:lnTo>
                    <a:pt x="177768" y="222388"/>
                  </a:lnTo>
                  <a:lnTo>
                    <a:pt x="217394" y="211581"/>
                  </a:lnTo>
                  <a:lnTo>
                    <a:pt x="257021" y="198372"/>
                  </a:lnTo>
                  <a:lnTo>
                    <a:pt x="294245" y="183963"/>
                  </a:lnTo>
                  <a:lnTo>
                    <a:pt x="326667" y="163549"/>
                  </a:lnTo>
                  <a:lnTo>
                    <a:pt x="355486" y="139533"/>
                  </a:lnTo>
                  <a:lnTo>
                    <a:pt x="355486" y="109513"/>
                  </a:lnTo>
                  <a:lnTo>
                    <a:pt x="356687" y="77092"/>
                  </a:lnTo>
                  <a:lnTo>
                    <a:pt x="356687" y="43469"/>
                  </a:lnTo>
                  <a:lnTo>
                    <a:pt x="355486" y="134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579EB1AC-FD51-4708-B870-D3E01271324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5678" y="2777490"/>
              <a:ext cx="1014675" cy="360000"/>
            </a:xfrm>
            <a:custGeom>
              <a:avLst/>
              <a:gdLst/>
              <a:ahLst/>
              <a:cxnLst/>
              <a:rect l="l" t="t" r="r" b="b"/>
              <a:pathLst>
                <a:path w="1014675" h="360000">
                  <a:moveTo>
                    <a:pt x="44380" y="0"/>
                  </a:moveTo>
                  <a:lnTo>
                    <a:pt x="980068" y="0"/>
                  </a:lnTo>
                  <a:lnTo>
                    <a:pt x="990659" y="35304"/>
                  </a:lnTo>
                  <a:lnTo>
                    <a:pt x="1001467" y="89340"/>
                  </a:lnTo>
                  <a:lnTo>
                    <a:pt x="1008671" y="146978"/>
                  </a:lnTo>
                  <a:lnTo>
                    <a:pt x="1013475" y="209420"/>
                  </a:lnTo>
                  <a:lnTo>
                    <a:pt x="1014675" y="270661"/>
                  </a:lnTo>
                  <a:lnTo>
                    <a:pt x="1014675" y="331901"/>
                  </a:lnTo>
                  <a:lnTo>
                    <a:pt x="1014675" y="360000"/>
                  </a:lnTo>
                  <a:lnTo>
                    <a:pt x="827351" y="360000"/>
                  </a:lnTo>
                  <a:lnTo>
                    <a:pt x="827351" y="341508"/>
                  </a:lnTo>
                  <a:lnTo>
                    <a:pt x="822547" y="305484"/>
                  </a:lnTo>
                  <a:lnTo>
                    <a:pt x="814142" y="277865"/>
                  </a:lnTo>
                  <a:lnTo>
                    <a:pt x="798531" y="256251"/>
                  </a:lnTo>
                  <a:lnTo>
                    <a:pt x="794929" y="251448"/>
                  </a:lnTo>
                  <a:lnTo>
                    <a:pt x="794929" y="347512"/>
                  </a:lnTo>
                  <a:lnTo>
                    <a:pt x="790000" y="360000"/>
                  </a:lnTo>
                  <a:lnTo>
                    <a:pt x="231522" y="360000"/>
                  </a:lnTo>
                  <a:lnTo>
                    <a:pt x="226951" y="251448"/>
                  </a:lnTo>
                  <a:lnTo>
                    <a:pt x="222148" y="256251"/>
                  </a:lnTo>
                  <a:lnTo>
                    <a:pt x="208939" y="283869"/>
                  </a:lnTo>
                  <a:lnTo>
                    <a:pt x="202935" y="318693"/>
                  </a:lnTo>
                  <a:lnTo>
                    <a:pt x="198132" y="355917"/>
                  </a:lnTo>
                  <a:lnTo>
                    <a:pt x="198132" y="360000"/>
                  </a:lnTo>
                  <a:lnTo>
                    <a:pt x="2103" y="360000"/>
                  </a:lnTo>
                  <a:lnTo>
                    <a:pt x="0" y="321094"/>
                  </a:lnTo>
                  <a:lnTo>
                    <a:pt x="2402" y="270661"/>
                  </a:lnTo>
                  <a:lnTo>
                    <a:pt x="6004" y="219026"/>
                  </a:lnTo>
                  <a:lnTo>
                    <a:pt x="13209" y="163789"/>
                  </a:lnTo>
                  <a:lnTo>
                    <a:pt x="19213" y="112155"/>
                  </a:lnTo>
                  <a:lnTo>
                    <a:pt x="28819" y="64123"/>
                  </a:lnTo>
                  <a:lnTo>
                    <a:pt x="39626" y="1969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41" name="Freeform 18">
              <a:extLst>
                <a:ext uri="{FF2B5EF4-FFF2-40B4-BE49-F238E27FC236}">
                  <a16:creationId xmlns:a16="http://schemas.microsoft.com/office/drawing/2014/main" id="{520548CE-F757-435A-A130-BAAD39C985E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55471" y="3137490"/>
              <a:ext cx="1035089" cy="360000"/>
            </a:xfrm>
            <a:custGeom>
              <a:avLst/>
              <a:gdLst/>
              <a:ahLst/>
              <a:cxnLst/>
              <a:rect l="l" t="t" r="r" b="b"/>
              <a:pathLst>
                <a:path w="1035089" h="360000">
                  <a:moveTo>
                    <a:pt x="834556" y="0"/>
                  </a:moveTo>
                  <a:lnTo>
                    <a:pt x="1021880" y="0"/>
                  </a:lnTo>
                  <a:lnTo>
                    <a:pt x="1021880" y="30741"/>
                  </a:lnTo>
                  <a:lnTo>
                    <a:pt x="1021880" y="88379"/>
                  </a:lnTo>
                  <a:lnTo>
                    <a:pt x="1035089" y="273302"/>
                  </a:lnTo>
                  <a:lnTo>
                    <a:pt x="1024686" y="360000"/>
                  </a:lnTo>
                  <a:lnTo>
                    <a:pt x="864533" y="360000"/>
                  </a:lnTo>
                  <a:lnTo>
                    <a:pt x="866977" y="188046"/>
                  </a:lnTo>
                  <a:lnTo>
                    <a:pt x="842961" y="120801"/>
                  </a:lnTo>
                  <a:lnTo>
                    <a:pt x="839359" y="89580"/>
                  </a:lnTo>
                  <a:lnTo>
                    <a:pt x="836957" y="54757"/>
                  </a:lnTo>
                  <a:lnTo>
                    <a:pt x="834556" y="17532"/>
                  </a:lnTo>
                  <a:close/>
                  <a:moveTo>
                    <a:pt x="238727" y="0"/>
                  </a:moveTo>
                  <a:lnTo>
                    <a:pt x="797204" y="0"/>
                  </a:lnTo>
                  <a:lnTo>
                    <a:pt x="784122" y="33142"/>
                  </a:lnTo>
                  <a:lnTo>
                    <a:pt x="773315" y="83576"/>
                  </a:lnTo>
                  <a:lnTo>
                    <a:pt x="770913" y="137612"/>
                  </a:lnTo>
                  <a:lnTo>
                    <a:pt x="770913" y="192849"/>
                  </a:lnTo>
                  <a:lnTo>
                    <a:pt x="778118" y="246885"/>
                  </a:lnTo>
                  <a:lnTo>
                    <a:pt x="786524" y="299720"/>
                  </a:lnTo>
                  <a:lnTo>
                    <a:pt x="794929" y="345350"/>
                  </a:lnTo>
                  <a:lnTo>
                    <a:pt x="797162" y="360000"/>
                  </a:lnTo>
                  <a:lnTo>
                    <a:pt x="241814" y="360000"/>
                  </a:lnTo>
                  <a:lnTo>
                    <a:pt x="244963" y="347752"/>
                  </a:lnTo>
                  <a:lnTo>
                    <a:pt x="255770" y="304523"/>
                  </a:lnTo>
                  <a:lnTo>
                    <a:pt x="266578" y="256491"/>
                  </a:lnTo>
                  <a:lnTo>
                    <a:pt x="271381" y="206058"/>
                  </a:lnTo>
                  <a:lnTo>
                    <a:pt x="266578" y="155624"/>
                  </a:lnTo>
                  <a:lnTo>
                    <a:pt x="238959" y="5524"/>
                  </a:lnTo>
                  <a:close/>
                  <a:moveTo>
                    <a:pt x="9308" y="0"/>
                  </a:moveTo>
                  <a:lnTo>
                    <a:pt x="205337" y="0"/>
                  </a:lnTo>
                  <a:lnTo>
                    <a:pt x="205337" y="35544"/>
                  </a:lnTo>
                  <a:lnTo>
                    <a:pt x="201734" y="75170"/>
                  </a:lnTo>
                  <a:lnTo>
                    <a:pt x="194530" y="112395"/>
                  </a:lnTo>
                  <a:lnTo>
                    <a:pt x="166911" y="201254"/>
                  </a:lnTo>
                  <a:lnTo>
                    <a:pt x="162108" y="249286"/>
                  </a:lnTo>
                  <a:lnTo>
                    <a:pt x="162108" y="297318"/>
                  </a:lnTo>
                  <a:lnTo>
                    <a:pt x="168112" y="347752"/>
                  </a:lnTo>
                  <a:lnTo>
                    <a:pt x="169337" y="360000"/>
                  </a:lnTo>
                  <a:lnTo>
                    <a:pt x="6031" y="360000"/>
                  </a:lnTo>
                  <a:lnTo>
                    <a:pt x="2402" y="288913"/>
                  </a:lnTo>
                  <a:lnTo>
                    <a:pt x="0" y="246885"/>
                  </a:lnTo>
                  <a:lnTo>
                    <a:pt x="2402" y="206058"/>
                  </a:lnTo>
                  <a:lnTo>
                    <a:pt x="9607" y="166431"/>
                  </a:lnTo>
                  <a:lnTo>
                    <a:pt x="15611" y="126805"/>
                  </a:lnTo>
                  <a:lnTo>
                    <a:pt x="18012" y="83576"/>
                  </a:lnTo>
                  <a:lnTo>
                    <a:pt x="13209" y="40347"/>
                  </a:lnTo>
                  <a:lnTo>
                    <a:pt x="9607" y="55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42" name="Freeform 51">
              <a:extLst>
                <a:ext uri="{FF2B5EF4-FFF2-40B4-BE49-F238E27FC236}">
                  <a16:creationId xmlns:a16="http://schemas.microsoft.com/office/drawing/2014/main" id="{9F312D05-9927-4367-9240-CE33FC29547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3688" y="3497490"/>
              <a:ext cx="1018654" cy="360000"/>
            </a:xfrm>
            <a:custGeom>
              <a:avLst/>
              <a:gdLst/>
              <a:ahLst/>
              <a:cxnLst/>
              <a:rect l="l" t="t" r="r" b="b"/>
              <a:pathLst>
                <a:path w="1018654" h="360000">
                  <a:moveTo>
                    <a:pt x="858501" y="0"/>
                  </a:moveTo>
                  <a:lnTo>
                    <a:pt x="1018654" y="0"/>
                  </a:lnTo>
                  <a:lnTo>
                    <a:pt x="1014649" y="33382"/>
                  </a:lnTo>
                  <a:lnTo>
                    <a:pt x="1007444" y="155864"/>
                  </a:lnTo>
                  <a:lnTo>
                    <a:pt x="1009845" y="273543"/>
                  </a:lnTo>
                  <a:lnTo>
                    <a:pt x="1016085" y="360000"/>
                  </a:lnTo>
                  <a:lnTo>
                    <a:pt x="911780" y="360000"/>
                  </a:lnTo>
                  <a:lnTo>
                    <a:pt x="916183" y="352795"/>
                  </a:lnTo>
                  <a:lnTo>
                    <a:pt x="916183" y="323976"/>
                  </a:lnTo>
                  <a:lnTo>
                    <a:pt x="913781" y="291555"/>
                  </a:lnTo>
                  <a:lnTo>
                    <a:pt x="905376" y="256731"/>
                  </a:lnTo>
                  <a:lnTo>
                    <a:pt x="895769" y="217105"/>
                  </a:lnTo>
                  <a:lnTo>
                    <a:pt x="884962" y="179880"/>
                  </a:lnTo>
                  <a:lnTo>
                    <a:pt x="874155" y="142655"/>
                  </a:lnTo>
                  <a:lnTo>
                    <a:pt x="863348" y="110234"/>
                  </a:lnTo>
                  <a:lnTo>
                    <a:pt x="857344" y="81414"/>
                  </a:lnTo>
                  <a:close/>
                  <a:moveTo>
                    <a:pt x="235783" y="0"/>
                  </a:moveTo>
                  <a:lnTo>
                    <a:pt x="791131" y="0"/>
                  </a:lnTo>
                  <a:lnTo>
                    <a:pt x="846004" y="360000"/>
                  </a:lnTo>
                  <a:lnTo>
                    <a:pt x="181933" y="360000"/>
                  </a:lnTo>
                  <a:lnTo>
                    <a:pt x="228125" y="29780"/>
                  </a:lnTo>
                  <a:close/>
                  <a:moveTo>
                    <a:pt x="0" y="0"/>
                  </a:moveTo>
                  <a:lnTo>
                    <a:pt x="163306" y="0"/>
                  </a:lnTo>
                  <a:lnTo>
                    <a:pt x="166884" y="35784"/>
                  </a:lnTo>
                  <a:lnTo>
                    <a:pt x="166884" y="83816"/>
                  </a:lnTo>
                  <a:lnTo>
                    <a:pt x="160880" y="131848"/>
                  </a:lnTo>
                  <a:lnTo>
                    <a:pt x="156077" y="151061"/>
                  </a:lnTo>
                  <a:lnTo>
                    <a:pt x="147671" y="177479"/>
                  </a:lnTo>
                  <a:lnTo>
                    <a:pt x="136864" y="208699"/>
                  </a:lnTo>
                  <a:lnTo>
                    <a:pt x="126057" y="243523"/>
                  </a:lnTo>
                  <a:lnTo>
                    <a:pt x="116451" y="275944"/>
                  </a:lnTo>
                  <a:lnTo>
                    <a:pt x="112848" y="308366"/>
                  </a:lnTo>
                  <a:lnTo>
                    <a:pt x="110447" y="337185"/>
                  </a:lnTo>
                  <a:lnTo>
                    <a:pt x="112728" y="360000"/>
                  </a:lnTo>
                  <a:lnTo>
                    <a:pt x="14833" y="360000"/>
                  </a:lnTo>
                  <a:lnTo>
                    <a:pt x="16784" y="3287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D241E385-4ABE-4072-8C91-EAF09216DC5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56672" y="3857490"/>
              <a:ext cx="1032687" cy="360000"/>
            </a:xfrm>
            <a:custGeom>
              <a:avLst/>
              <a:gdLst/>
              <a:ahLst/>
              <a:cxnLst/>
              <a:rect l="l" t="t" r="r" b="b"/>
              <a:pathLst>
                <a:path w="1032687" h="360000">
                  <a:moveTo>
                    <a:pt x="915409" y="0"/>
                  </a:moveTo>
                  <a:lnTo>
                    <a:pt x="1019713" y="0"/>
                  </a:lnTo>
                  <a:lnTo>
                    <a:pt x="1021880" y="30020"/>
                  </a:lnTo>
                  <a:lnTo>
                    <a:pt x="1032687" y="140494"/>
                  </a:lnTo>
                  <a:lnTo>
                    <a:pt x="1032687" y="180120"/>
                  </a:lnTo>
                  <a:lnTo>
                    <a:pt x="1021880" y="212542"/>
                  </a:lnTo>
                  <a:lnTo>
                    <a:pt x="1005069" y="243763"/>
                  </a:lnTo>
                  <a:lnTo>
                    <a:pt x="978651" y="270180"/>
                  </a:lnTo>
                  <a:lnTo>
                    <a:pt x="949832" y="291795"/>
                  </a:lnTo>
                  <a:lnTo>
                    <a:pt x="919812" y="306204"/>
                  </a:lnTo>
                  <a:lnTo>
                    <a:pt x="888591" y="318212"/>
                  </a:lnTo>
                  <a:lnTo>
                    <a:pt x="888591" y="308606"/>
                  </a:lnTo>
                  <a:lnTo>
                    <a:pt x="886190" y="302602"/>
                  </a:lnTo>
                  <a:lnTo>
                    <a:pt x="884989" y="295397"/>
                  </a:lnTo>
                  <a:lnTo>
                    <a:pt x="884989" y="291795"/>
                  </a:lnTo>
                  <a:lnTo>
                    <a:pt x="884989" y="284590"/>
                  </a:lnTo>
                  <a:lnTo>
                    <a:pt x="884989" y="276184"/>
                  </a:lnTo>
                  <a:lnTo>
                    <a:pt x="890993" y="270180"/>
                  </a:lnTo>
                  <a:lnTo>
                    <a:pt x="898198" y="265377"/>
                  </a:lnTo>
                  <a:lnTo>
                    <a:pt x="901800" y="258172"/>
                  </a:lnTo>
                  <a:lnTo>
                    <a:pt x="906603" y="249767"/>
                  </a:lnTo>
                  <a:lnTo>
                    <a:pt x="909005" y="241361"/>
                  </a:lnTo>
                  <a:lnTo>
                    <a:pt x="904202" y="238959"/>
                  </a:lnTo>
                  <a:lnTo>
                    <a:pt x="899398" y="238959"/>
                  </a:lnTo>
                  <a:lnTo>
                    <a:pt x="898198" y="238959"/>
                  </a:lnTo>
                  <a:lnTo>
                    <a:pt x="898198" y="236558"/>
                  </a:lnTo>
                  <a:lnTo>
                    <a:pt x="898198" y="234156"/>
                  </a:lnTo>
                  <a:lnTo>
                    <a:pt x="895796" y="232955"/>
                  </a:lnTo>
                  <a:lnTo>
                    <a:pt x="895796" y="225751"/>
                  </a:lnTo>
                  <a:lnTo>
                    <a:pt x="922214" y="210140"/>
                  </a:lnTo>
                  <a:lnTo>
                    <a:pt x="946230" y="190927"/>
                  </a:lnTo>
                  <a:lnTo>
                    <a:pt x="967844" y="169313"/>
                  </a:lnTo>
                  <a:lnTo>
                    <a:pt x="965442" y="158506"/>
                  </a:lnTo>
                  <a:lnTo>
                    <a:pt x="963041" y="150100"/>
                  </a:lnTo>
                  <a:lnTo>
                    <a:pt x="960639" y="142895"/>
                  </a:lnTo>
                  <a:lnTo>
                    <a:pt x="957037" y="136891"/>
                  </a:lnTo>
                  <a:lnTo>
                    <a:pt x="943828" y="129687"/>
                  </a:lnTo>
                  <a:lnTo>
                    <a:pt x="933021" y="136891"/>
                  </a:lnTo>
                  <a:lnTo>
                    <a:pt x="928218" y="151301"/>
                  </a:lnTo>
                  <a:lnTo>
                    <a:pt x="923414" y="166911"/>
                  </a:lnTo>
                  <a:lnTo>
                    <a:pt x="917410" y="177719"/>
                  </a:lnTo>
                  <a:lnTo>
                    <a:pt x="906603" y="188526"/>
                  </a:lnTo>
                  <a:lnTo>
                    <a:pt x="888591" y="193329"/>
                  </a:lnTo>
                  <a:lnTo>
                    <a:pt x="880186" y="57639"/>
                  </a:lnTo>
                  <a:close/>
                  <a:moveTo>
                    <a:pt x="185562" y="0"/>
                  </a:moveTo>
                  <a:lnTo>
                    <a:pt x="849633" y="0"/>
                  </a:lnTo>
                  <a:lnTo>
                    <a:pt x="871780" y="145297"/>
                  </a:lnTo>
                  <a:lnTo>
                    <a:pt x="874182" y="188526"/>
                  </a:lnTo>
                  <a:lnTo>
                    <a:pt x="871780" y="238959"/>
                  </a:lnTo>
                  <a:lnTo>
                    <a:pt x="864575" y="294196"/>
                  </a:lnTo>
                  <a:lnTo>
                    <a:pt x="858571" y="348232"/>
                  </a:lnTo>
                  <a:lnTo>
                    <a:pt x="856819" y="360000"/>
                  </a:lnTo>
                  <a:lnTo>
                    <a:pt x="588348" y="360000"/>
                  </a:lnTo>
                  <a:lnTo>
                    <a:pt x="587191" y="342228"/>
                  </a:lnTo>
                  <a:lnTo>
                    <a:pt x="524749" y="49233"/>
                  </a:lnTo>
                  <a:lnTo>
                    <a:pt x="515143" y="49233"/>
                  </a:lnTo>
                  <a:lnTo>
                    <a:pt x="509139" y="68446"/>
                  </a:lnTo>
                  <a:lnTo>
                    <a:pt x="504335" y="92462"/>
                  </a:lnTo>
                  <a:lnTo>
                    <a:pt x="504335" y="121281"/>
                  </a:lnTo>
                  <a:lnTo>
                    <a:pt x="485123" y="171715"/>
                  </a:lnTo>
                  <a:lnTo>
                    <a:pt x="474315" y="223349"/>
                  </a:lnTo>
                  <a:lnTo>
                    <a:pt x="467111" y="280988"/>
                  </a:lnTo>
                  <a:lnTo>
                    <a:pt x="465910" y="339827"/>
                  </a:lnTo>
                  <a:lnTo>
                    <a:pt x="464328" y="360000"/>
                  </a:lnTo>
                  <a:lnTo>
                    <a:pt x="184454" y="360000"/>
                  </a:lnTo>
                  <a:lnTo>
                    <a:pt x="178919" y="319413"/>
                  </a:lnTo>
                  <a:lnTo>
                    <a:pt x="175316" y="262976"/>
                  </a:lnTo>
                  <a:lnTo>
                    <a:pt x="170513" y="208939"/>
                  </a:lnTo>
                  <a:lnTo>
                    <a:pt x="168112" y="156104"/>
                  </a:lnTo>
                  <a:lnTo>
                    <a:pt x="170513" y="110474"/>
                  </a:lnTo>
                  <a:lnTo>
                    <a:pt x="175316" y="73249"/>
                  </a:lnTo>
                  <a:close/>
                  <a:moveTo>
                    <a:pt x="18462" y="0"/>
                  </a:moveTo>
                  <a:lnTo>
                    <a:pt x="116357" y="0"/>
                  </a:lnTo>
                  <a:lnTo>
                    <a:pt x="116477" y="1201"/>
                  </a:lnTo>
                  <a:lnTo>
                    <a:pt x="151300" y="54036"/>
                  </a:lnTo>
                  <a:lnTo>
                    <a:pt x="144096" y="188526"/>
                  </a:lnTo>
                  <a:lnTo>
                    <a:pt x="127284" y="193329"/>
                  </a:lnTo>
                  <a:lnTo>
                    <a:pt x="116477" y="169313"/>
                  </a:lnTo>
                  <a:lnTo>
                    <a:pt x="106871" y="140494"/>
                  </a:lnTo>
                  <a:lnTo>
                    <a:pt x="79252" y="129687"/>
                  </a:lnTo>
                  <a:lnTo>
                    <a:pt x="72048" y="164510"/>
                  </a:lnTo>
                  <a:lnTo>
                    <a:pt x="96064" y="188526"/>
                  </a:lnTo>
                  <a:lnTo>
                    <a:pt x="122481" y="214943"/>
                  </a:lnTo>
                  <a:lnTo>
                    <a:pt x="140493" y="241361"/>
                  </a:lnTo>
                  <a:lnTo>
                    <a:pt x="135690" y="243763"/>
                  </a:lnTo>
                  <a:lnTo>
                    <a:pt x="130887" y="243763"/>
                  </a:lnTo>
                  <a:lnTo>
                    <a:pt x="129686" y="243763"/>
                  </a:lnTo>
                  <a:lnTo>
                    <a:pt x="129686" y="246164"/>
                  </a:lnTo>
                  <a:lnTo>
                    <a:pt x="129686" y="247365"/>
                  </a:lnTo>
                  <a:lnTo>
                    <a:pt x="127284" y="249767"/>
                  </a:lnTo>
                  <a:lnTo>
                    <a:pt x="127284" y="256972"/>
                  </a:lnTo>
                  <a:lnTo>
                    <a:pt x="140493" y="262976"/>
                  </a:lnTo>
                  <a:lnTo>
                    <a:pt x="146497" y="276184"/>
                  </a:lnTo>
                  <a:lnTo>
                    <a:pt x="151300" y="294196"/>
                  </a:lnTo>
                  <a:lnTo>
                    <a:pt x="146497" y="300200"/>
                  </a:lnTo>
                  <a:lnTo>
                    <a:pt x="144096" y="306204"/>
                  </a:lnTo>
                  <a:lnTo>
                    <a:pt x="140493" y="313409"/>
                  </a:lnTo>
                  <a:lnTo>
                    <a:pt x="135690" y="318212"/>
                  </a:lnTo>
                  <a:lnTo>
                    <a:pt x="111674" y="302602"/>
                  </a:lnTo>
                  <a:lnTo>
                    <a:pt x="87658" y="289393"/>
                  </a:lnTo>
                  <a:lnTo>
                    <a:pt x="66044" y="276184"/>
                  </a:lnTo>
                  <a:lnTo>
                    <a:pt x="44429" y="258172"/>
                  </a:lnTo>
                  <a:lnTo>
                    <a:pt x="26417" y="236558"/>
                  </a:lnTo>
                  <a:lnTo>
                    <a:pt x="10807" y="208939"/>
                  </a:lnTo>
                  <a:lnTo>
                    <a:pt x="0" y="169313"/>
                  </a:lnTo>
                  <a:lnTo>
                    <a:pt x="0" y="129687"/>
                  </a:lnTo>
                  <a:lnTo>
                    <a:pt x="4803" y="90060"/>
                  </a:lnTo>
                  <a:lnTo>
                    <a:pt x="10807" y="49233"/>
                  </a:lnTo>
                  <a:lnTo>
                    <a:pt x="18012" y="72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44" name="Freeform 18">
              <a:extLst>
                <a:ext uri="{FF2B5EF4-FFF2-40B4-BE49-F238E27FC236}">
                  <a16:creationId xmlns:a16="http://schemas.microsoft.com/office/drawing/2014/main" id="{E477D695-EA75-46FD-8EC4-D8D4A78E2F9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41253" y="4217490"/>
              <a:ext cx="698451" cy="360000"/>
            </a:xfrm>
            <a:custGeom>
              <a:avLst/>
              <a:gdLst/>
              <a:ahLst/>
              <a:cxnLst/>
              <a:rect l="l" t="t" r="r" b="b"/>
              <a:pathLst>
                <a:path w="698451" h="360000">
                  <a:moveTo>
                    <a:pt x="405233" y="0"/>
                  </a:moveTo>
                  <a:lnTo>
                    <a:pt x="673705" y="0"/>
                  </a:lnTo>
                  <a:lnTo>
                    <a:pt x="667052" y="44670"/>
                  </a:lnTo>
                  <a:lnTo>
                    <a:pt x="664650" y="99907"/>
                  </a:lnTo>
                  <a:lnTo>
                    <a:pt x="664650" y="150340"/>
                  </a:lnTo>
                  <a:lnTo>
                    <a:pt x="670654" y="210380"/>
                  </a:lnTo>
                  <a:lnTo>
                    <a:pt x="681461" y="274023"/>
                  </a:lnTo>
                  <a:lnTo>
                    <a:pt x="694670" y="340067"/>
                  </a:lnTo>
                  <a:lnTo>
                    <a:pt x="698451" y="360000"/>
                  </a:lnTo>
                  <a:lnTo>
                    <a:pt x="479985" y="360000"/>
                  </a:lnTo>
                  <a:lnTo>
                    <a:pt x="472522" y="332862"/>
                  </a:lnTo>
                  <a:lnTo>
                    <a:pt x="452109" y="284830"/>
                  </a:lnTo>
                  <a:lnTo>
                    <a:pt x="432896" y="234396"/>
                  </a:lnTo>
                  <a:lnTo>
                    <a:pt x="417285" y="185164"/>
                  </a:lnTo>
                  <a:close/>
                  <a:moveTo>
                    <a:pt x="1339" y="0"/>
                  </a:moveTo>
                  <a:lnTo>
                    <a:pt x="281214" y="0"/>
                  </a:lnTo>
                  <a:lnTo>
                    <a:pt x="277993" y="41068"/>
                  </a:lnTo>
                  <a:lnTo>
                    <a:pt x="273189" y="103509"/>
                  </a:lnTo>
                  <a:lnTo>
                    <a:pt x="264784" y="164750"/>
                  </a:lnTo>
                  <a:lnTo>
                    <a:pt x="249173" y="223589"/>
                  </a:lnTo>
                  <a:lnTo>
                    <a:pt x="229961" y="278826"/>
                  </a:lnTo>
                  <a:lnTo>
                    <a:pt x="210748" y="332862"/>
                  </a:lnTo>
                  <a:lnTo>
                    <a:pt x="203964" y="360000"/>
                  </a:lnTo>
                  <a:lnTo>
                    <a:pt x="0" y="360000"/>
                  </a:lnTo>
                  <a:lnTo>
                    <a:pt x="5411" y="326858"/>
                  </a:lnTo>
                  <a:lnTo>
                    <a:pt x="13817" y="268019"/>
                  </a:lnTo>
                  <a:lnTo>
                    <a:pt x="19821" y="206778"/>
                  </a:lnTo>
                  <a:lnTo>
                    <a:pt x="19821" y="150340"/>
                  </a:lnTo>
                  <a:lnTo>
                    <a:pt x="16218" y="97505"/>
                  </a:lnTo>
                  <a:lnTo>
                    <a:pt x="9014" y="57879"/>
                  </a:lnTo>
                  <a:lnTo>
                    <a:pt x="3010" y="122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14696F85-458A-4FD2-85A9-4BF6DD57610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06903" y="4577490"/>
              <a:ext cx="748098" cy="360000"/>
            </a:xfrm>
            <a:custGeom>
              <a:avLst/>
              <a:gdLst/>
              <a:ahLst/>
              <a:cxnLst/>
              <a:rect l="l" t="t" r="r" b="b"/>
              <a:pathLst>
                <a:path w="748098" h="360000">
                  <a:moveTo>
                    <a:pt x="509397" y="0"/>
                  </a:moveTo>
                  <a:lnTo>
                    <a:pt x="727863" y="0"/>
                  </a:lnTo>
                  <a:lnTo>
                    <a:pt x="737291" y="49713"/>
                  </a:lnTo>
                  <a:lnTo>
                    <a:pt x="745696" y="119360"/>
                  </a:lnTo>
                  <a:lnTo>
                    <a:pt x="748098" y="189006"/>
                  </a:lnTo>
                  <a:lnTo>
                    <a:pt x="742094" y="257452"/>
                  </a:lnTo>
                  <a:lnTo>
                    <a:pt x="721680" y="346311"/>
                  </a:lnTo>
                  <a:lnTo>
                    <a:pt x="718595" y="360000"/>
                  </a:lnTo>
                  <a:lnTo>
                    <a:pt x="503439" y="360000"/>
                  </a:lnTo>
                  <a:lnTo>
                    <a:pt x="491127" y="300681"/>
                  </a:lnTo>
                  <a:lnTo>
                    <a:pt x="486324" y="234637"/>
                  </a:lnTo>
                  <a:lnTo>
                    <a:pt x="491127" y="169793"/>
                  </a:lnTo>
                  <a:lnTo>
                    <a:pt x="515143" y="20894"/>
                  </a:lnTo>
                  <a:close/>
                  <a:moveTo>
                    <a:pt x="29412" y="0"/>
                  </a:moveTo>
                  <a:lnTo>
                    <a:pt x="233375" y="0"/>
                  </a:lnTo>
                  <a:lnTo>
                    <a:pt x="226951" y="25697"/>
                  </a:lnTo>
                  <a:lnTo>
                    <a:pt x="250967" y="132569"/>
                  </a:lnTo>
                  <a:lnTo>
                    <a:pt x="250967" y="318693"/>
                  </a:lnTo>
                  <a:lnTo>
                    <a:pt x="241788" y="360000"/>
                  </a:lnTo>
                  <a:lnTo>
                    <a:pt x="31112" y="360000"/>
                  </a:lnTo>
                  <a:lnTo>
                    <a:pt x="27618" y="348713"/>
                  </a:lnTo>
                  <a:lnTo>
                    <a:pt x="12008" y="298279"/>
                  </a:lnTo>
                  <a:lnTo>
                    <a:pt x="3602" y="244243"/>
                  </a:lnTo>
                  <a:lnTo>
                    <a:pt x="0" y="186605"/>
                  </a:lnTo>
                  <a:lnTo>
                    <a:pt x="6004" y="126565"/>
                  </a:lnTo>
                  <a:lnTo>
                    <a:pt x="14410" y="79733"/>
                  </a:lnTo>
                  <a:lnTo>
                    <a:pt x="25217" y="2569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46" name="Freeform 18">
              <a:extLst>
                <a:ext uri="{FF2B5EF4-FFF2-40B4-BE49-F238E27FC236}">
                  <a16:creationId xmlns:a16="http://schemas.microsoft.com/office/drawing/2014/main" id="{CDE7FB0D-CC0F-4573-90C9-57B6C4527E9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37210" y="4937490"/>
              <a:ext cx="687484" cy="360000"/>
            </a:xfrm>
            <a:custGeom>
              <a:avLst/>
              <a:gdLst/>
              <a:ahLst/>
              <a:cxnLst/>
              <a:rect l="l" t="t" r="r" b="b"/>
              <a:pathLst>
                <a:path w="687484" h="360000">
                  <a:moveTo>
                    <a:pt x="472326" y="0"/>
                  </a:moveTo>
                  <a:lnTo>
                    <a:pt x="687484" y="0"/>
                  </a:lnTo>
                  <a:lnTo>
                    <a:pt x="671356" y="71568"/>
                  </a:lnTo>
                  <a:lnTo>
                    <a:pt x="652143" y="159226"/>
                  </a:lnTo>
                  <a:lnTo>
                    <a:pt x="634131" y="250487"/>
                  </a:lnTo>
                  <a:lnTo>
                    <a:pt x="618520" y="346551"/>
                  </a:lnTo>
                  <a:lnTo>
                    <a:pt x="618184" y="360000"/>
                  </a:lnTo>
                  <a:lnTo>
                    <a:pt x="473658" y="360000"/>
                  </a:lnTo>
                  <a:lnTo>
                    <a:pt x="474425" y="357358"/>
                  </a:lnTo>
                  <a:lnTo>
                    <a:pt x="485232" y="318933"/>
                  </a:lnTo>
                  <a:lnTo>
                    <a:pt x="497240" y="274503"/>
                  </a:lnTo>
                  <a:lnTo>
                    <a:pt x="503244" y="228873"/>
                  </a:lnTo>
                  <a:lnTo>
                    <a:pt x="505645" y="176037"/>
                  </a:lnTo>
                  <a:lnTo>
                    <a:pt x="498441" y="122001"/>
                  </a:lnTo>
                  <a:lnTo>
                    <a:pt x="485232" y="65564"/>
                  </a:lnTo>
                  <a:lnTo>
                    <a:pt x="473224" y="4323"/>
                  </a:lnTo>
                  <a:close/>
                  <a:moveTo>
                    <a:pt x="0" y="0"/>
                  </a:moveTo>
                  <a:lnTo>
                    <a:pt x="210676" y="0"/>
                  </a:lnTo>
                  <a:lnTo>
                    <a:pt x="210249" y="1921"/>
                  </a:lnTo>
                  <a:lnTo>
                    <a:pt x="199442" y="47552"/>
                  </a:lnTo>
                  <a:lnTo>
                    <a:pt x="191036" y="100387"/>
                  </a:lnTo>
                  <a:lnTo>
                    <a:pt x="186233" y="152021"/>
                  </a:lnTo>
                  <a:lnTo>
                    <a:pt x="191036" y="204857"/>
                  </a:lnTo>
                  <a:lnTo>
                    <a:pt x="195839" y="318933"/>
                  </a:lnTo>
                  <a:lnTo>
                    <a:pt x="214743" y="360000"/>
                  </a:lnTo>
                  <a:lnTo>
                    <a:pt x="67388" y="360000"/>
                  </a:lnTo>
                  <a:lnTo>
                    <a:pt x="68554" y="327338"/>
                  </a:lnTo>
                  <a:lnTo>
                    <a:pt x="64952" y="257692"/>
                  </a:lnTo>
                  <a:lnTo>
                    <a:pt x="55346" y="189246"/>
                  </a:lnTo>
                  <a:lnTo>
                    <a:pt x="42137" y="126805"/>
                  </a:lnTo>
                  <a:lnTo>
                    <a:pt x="27727" y="82375"/>
                  </a:lnTo>
                  <a:lnTo>
                    <a:pt x="12117" y="3914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47" name="Freeform 18">
              <a:extLst>
                <a:ext uri="{FF2B5EF4-FFF2-40B4-BE49-F238E27FC236}">
                  <a16:creationId xmlns:a16="http://schemas.microsoft.com/office/drawing/2014/main" id="{8E6338D7-CB62-4D3F-A0A6-D43A4B17C07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43060" y="5297490"/>
              <a:ext cx="691661" cy="360000"/>
            </a:xfrm>
            <a:custGeom>
              <a:avLst/>
              <a:gdLst/>
              <a:ahLst/>
              <a:cxnLst/>
              <a:rect l="l" t="t" r="r" b="b"/>
              <a:pathLst>
                <a:path w="691661" h="360000">
                  <a:moveTo>
                    <a:pt x="469947" y="0"/>
                  </a:moveTo>
                  <a:lnTo>
                    <a:pt x="614473" y="0"/>
                  </a:lnTo>
                  <a:lnTo>
                    <a:pt x="613609" y="34583"/>
                  </a:lnTo>
                  <a:lnTo>
                    <a:pt x="619613" y="76611"/>
                  </a:lnTo>
                  <a:lnTo>
                    <a:pt x="630420" y="117438"/>
                  </a:lnTo>
                  <a:lnTo>
                    <a:pt x="646030" y="157065"/>
                  </a:lnTo>
                  <a:lnTo>
                    <a:pt x="661641" y="196691"/>
                  </a:lnTo>
                  <a:lnTo>
                    <a:pt x="676050" y="235117"/>
                  </a:lnTo>
                  <a:lnTo>
                    <a:pt x="686857" y="274743"/>
                  </a:lnTo>
                  <a:lnTo>
                    <a:pt x="691661" y="319173"/>
                  </a:lnTo>
                  <a:lnTo>
                    <a:pt x="648432" y="338386"/>
                  </a:lnTo>
                  <a:lnTo>
                    <a:pt x="600400" y="349193"/>
                  </a:lnTo>
                  <a:lnTo>
                    <a:pt x="547565" y="351595"/>
                  </a:lnTo>
                  <a:lnTo>
                    <a:pt x="491127" y="349193"/>
                  </a:lnTo>
                  <a:lnTo>
                    <a:pt x="480320" y="316771"/>
                  </a:lnTo>
                  <a:lnTo>
                    <a:pt x="470714" y="277145"/>
                  </a:lnTo>
                  <a:lnTo>
                    <a:pt x="467111" y="235117"/>
                  </a:lnTo>
                  <a:lnTo>
                    <a:pt x="470714" y="189486"/>
                  </a:lnTo>
                  <a:lnTo>
                    <a:pt x="475517" y="103029"/>
                  </a:lnTo>
                  <a:lnTo>
                    <a:pt x="470714" y="89820"/>
                  </a:lnTo>
                  <a:lnTo>
                    <a:pt x="464710" y="74210"/>
                  </a:lnTo>
                  <a:lnTo>
                    <a:pt x="459906" y="56198"/>
                  </a:lnTo>
                  <a:lnTo>
                    <a:pt x="459906" y="34583"/>
                  </a:lnTo>
                  <a:close/>
                  <a:moveTo>
                    <a:pt x="63677" y="0"/>
                  </a:moveTo>
                  <a:lnTo>
                    <a:pt x="211032" y="0"/>
                  </a:lnTo>
                  <a:lnTo>
                    <a:pt x="226951" y="34583"/>
                  </a:lnTo>
                  <a:lnTo>
                    <a:pt x="226951" y="54997"/>
                  </a:lnTo>
                  <a:lnTo>
                    <a:pt x="222148" y="71808"/>
                  </a:lnTo>
                  <a:lnTo>
                    <a:pt x="216144" y="89820"/>
                  </a:lnTo>
                  <a:lnTo>
                    <a:pt x="211341" y="103029"/>
                  </a:lnTo>
                  <a:lnTo>
                    <a:pt x="206538" y="148659"/>
                  </a:lnTo>
                  <a:lnTo>
                    <a:pt x="208939" y="196691"/>
                  </a:lnTo>
                  <a:lnTo>
                    <a:pt x="211341" y="244723"/>
                  </a:lnTo>
                  <a:lnTo>
                    <a:pt x="213743" y="295157"/>
                  </a:lnTo>
                  <a:lnTo>
                    <a:pt x="206538" y="343189"/>
                  </a:lnTo>
                  <a:lnTo>
                    <a:pt x="195731" y="343189"/>
                  </a:lnTo>
                  <a:lnTo>
                    <a:pt x="174116" y="353996"/>
                  </a:lnTo>
                  <a:lnTo>
                    <a:pt x="145297" y="360000"/>
                  </a:lnTo>
                  <a:lnTo>
                    <a:pt x="117679" y="360000"/>
                  </a:lnTo>
                  <a:lnTo>
                    <a:pt x="88859" y="357599"/>
                  </a:lnTo>
                  <a:lnTo>
                    <a:pt x="61241" y="349193"/>
                  </a:lnTo>
                  <a:lnTo>
                    <a:pt x="37225" y="338386"/>
                  </a:lnTo>
                  <a:lnTo>
                    <a:pt x="16811" y="320374"/>
                  </a:lnTo>
                  <a:lnTo>
                    <a:pt x="3603" y="301161"/>
                  </a:lnTo>
                  <a:lnTo>
                    <a:pt x="0" y="277145"/>
                  </a:lnTo>
                  <a:lnTo>
                    <a:pt x="24016" y="224310"/>
                  </a:lnTo>
                  <a:lnTo>
                    <a:pt x="43229" y="167872"/>
                  </a:lnTo>
                  <a:lnTo>
                    <a:pt x="56438" y="103029"/>
                  </a:lnTo>
                  <a:lnTo>
                    <a:pt x="62442" y="345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67BA11F4-EFCD-4FC5-A250-92E579C91F5D}"/>
              </a:ext>
            </a:extLst>
          </p:cNvPr>
          <p:cNvSpPr txBox="1"/>
          <p:nvPr/>
        </p:nvSpPr>
        <p:spPr>
          <a:xfrm>
            <a:off x="5097990" y="5467730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BF14168-393B-4F47-A133-096B79E01D37}"/>
              </a:ext>
            </a:extLst>
          </p:cNvPr>
          <p:cNvSpPr txBox="1"/>
          <p:nvPr/>
        </p:nvSpPr>
        <p:spPr>
          <a:xfrm>
            <a:off x="6731197" y="5467730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E6925B7-F5EC-4515-83A3-FD20892D7BBD}"/>
              </a:ext>
            </a:extLst>
          </p:cNvPr>
          <p:cNvSpPr txBox="1"/>
          <p:nvPr/>
        </p:nvSpPr>
        <p:spPr>
          <a:xfrm>
            <a:off x="8364404" y="5467730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24B1162-FDC5-4C69-A4C7-E666260F78AE}"/>
              </a:ext>
            </a:extLst>
          </p:cNvPr>
          <p:cNvSpPr txBox="1"/>
          <p:nvPr/>
        </p:nvSpPr>
        <p:spPr>
          <a:xfrm>
            <a:off x="9997612" y="5467730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2" name="TextBox 4">
            <a:extLst>
              <a:ext uri="{FF2B5EF4-FFF2-40B4-BE49-F238E27FC236}">
                <a16:creationId xmlns:a16="http://schemas.microsoft.com/office/drawing/2014/main" id="{1950A278-6796-4C69-A910-EDF71BAE1284}"/>
              </a:ext>
            </a:extLst>
          </p:cNvPr>
          <p:cNvSpPr txBox="1"/>
          <p:nvPr/>
        </p:nvSpPr>
        <p:spPr>
          <a:xfrm>
            <a:off x="8669827" y="5750117"/>
            <a:ext cx="77215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accent3"/>
                </a:solidFill>
                <a:cs typeface="Arial" pitchFamily="34" charset="0"/>
              </a:rPr>
              <a:t>50%</a:t>
            </a:r>
            <a:endParaRPr lang="ko-KR" altLang="en-US" sz="2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53" name="TextBox 4">
            <a:extLst>
              <a:ext uri="{FF2B5EF4-FFF2-40B4-BE49-F238E27FC236}">
                <a16:creationId xmlns:a16="http://schemas.microsoft.com/office/drawing/2014/main" id="{73C3FCE9-61D1-4FFC-B860-F1E61B7BCC3F}"/>
              </a:ext>
            </a:extLst>
          </p:cNvPr>
          <p:cNvSpPr txBox="1"/>
          <p:nvPr/>
        </p:nvSpPr>
        <p:spPr>
          <a:xfrm>
            <a:off x="7061433" y="5750117"/>
            <a:ext cx="77215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70%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4" name="TextBox 4">
            <a:extLst>
              <a:ext uri="{FF2B5EF4-FFF2-40B4-BE49-F238E27FC236}">
                <a16:creationId xmlns:a16="http://schemas.microsoft.com/office/drawing/2014/main" id="{6A1F9B32-7C2E-4D11-A764-DA92D2B3FAF7}"/>
              </a:ext>
            </a:extLst>
          </p:cNvPr>
          <p:cNvSpPr txBox="1"/>
          <p:nvPr/>
        </p:nvSpPr>
        <p:spPr>
          <a:xfrm>
            <a:off x="5266934" y="5750117"/>
            <a:ext cx="95825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accent3"/>
                </a:solidFill>
                <a:cs typeface="Arial" pitchFamily="34" charset="0"/>
              </a:rPr>
              <a:t>100%</a:t>
            </a:r>
            <a:endParaRPr lang="ko-KR" altLang="en-US" sz="2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55" name="TextBox 4">
            <a:extLst>
              <a:ext uri="{FF2B5EF4-FFF2-40B4-BE49-F238E27FC236}">
                <a16:creationId xmlns:a16="http://schemas.microsoft.com/office/drawing/2014/main" id="{73D6C501-F48F-4FAC-8386-527CF40593AD}"/>
              </a:ext>
            </a:extLst>
          </p:cNvPr>
          <p:cNvSpPr txBox="1"/>
          <p:nvPr/>
        </p:nvSpPr>
        <p:spPr>
          <a:xfrm>
            <a:off x="10278222" y="5742527"/>
            <a:ext cx="77215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30%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7C7186A-D495-40C3-9849-E43599915A84}"/>
              </a:ext>
            </a:extLst>
          </p:cNvPr>
          <p:cNvGrpSpPr/>
          <p:nvPr/>
        </p:nvGrpSpPr>
        <p:grpSpPr>
          <a:xfrm>
            <a:off x="895322" y="2657595"/>
            <a:ext cx="3631850" cy="2525351"/>
            <a:chOff x="803640" y="3362835"/>
            <a:chExt cx="2059657" cy="252535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018D669-323F-498A-8710-6F8A43BDEB9E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 Easy to change colors, photos and Text. 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Easy to change colors, photos and Text. Easy to change colors, photos and Text. Get a modern PowerPoint  Presentation that is beautifully designed.  Easy to change colors, photos and Text. 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94A36E6-C652-4786-82CB-B357DDAFD71B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519FFD34-F5B7-47A1-97B2-7AD48F83F03A}"/>
              </a:ext>
            </a:extLst>
          </p:cNvPr>
          <p:cNvSpPr txBox="1"/>
          <p:nvPr/>
        </p:nvSpPr>
        <p:spPr>
          <a:xfrm>
            <a:off x="895322" y="1702716"/>
            <a:ext cx="20015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Modern  PowerPoint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928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7E5AF-D561-4BA9-94BC-EA45CA70FD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A6180EE-29A2-41A9-92B7-A49304906992}"/>
              </a:ext>
            </a:extLst>
          </p:cNvPr>
          <p:cNvGrpSpPr/>
          <p:nvPr/>
        </p:nvGrpSpPr>
        <p:grpSpPr>
          <a:xfrm>
            <a:off x="1741612" y="1534693"/>
            <a:ext cx="8728082" cy="4310955"/>
            <a:chOff x="539552" y="1018272"/>
            <a:chExt cx="7920880" cy="391226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C78331B-FA8A-4ABF-AAC4-6B59851E1F24}"/>
                </a:ext>
              </a:extLst>
            </p:cNvPr>
            <p:cNvGrpSpPr/>
            <p:nvPr/>
          </p:nvGrpSpPr>
          <p:grpSpPr>
            <a:xfrm>
              <a:off x="539552" y="1018272"/>
              <a:ext cx="7920880" cy="3788252"/>
              <a:chOff x="539552" y="1018272"/>
              <a:chExt cx="7920880" cy="3788252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82B21CA-0958-4013-AF84-27A09AF3C110}"/>
                  </a:ext>
                </a:extLst>
              </p:cNvPr>
              <p:cNvSpPr/>
              <p:nvPr/>
            </p:nvSpPr>
            <p:spPr>
              <a:xfrm>
                <a:off x="2290604" y="3821952"/>
                <a:ext cx="913646" cy="913646"/>
              </a:xfrm>
              <a:prstGeom prst="ellipse">
                <a:avLst/>
              </a:prstGeom>
              <a:noFill/>
              <a:ln w="139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3" name="Rounded Rectangle 53">
                <a:extLst>
                  <a:ext uri="{FF2B5EF4-FFF2-40B4-BE49-F238E27FC236}">
                    <a16:creationId xmlns:a16="http://schemas.microsoft.com/office/drawing/2014/main" id="{633F2C13-DBAB-4D1A-B238-25BDD9DD2C16}"/>
                  </a:ext>
                </a:extLst>
              </p:cNvPr>
              <p:cNvSpPr/>
              <p:nvPr/>
            </p:nvSpPr>
            <p:spPr>
              <a:xfrm rot="16200000">
                <a:off x="2811260" y="3887296"/>
                <a:ext cx="794003" cy="1368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7F9F253-C18E-4749-8DF0-BAC7EC593460}"/>
                  </a:ext>
                </a:extLst>
              </p:cNvPr>
              <p:cNvSpPr/>
              <p:nvPr/>
            </p:nvSpPr>
            <p:spPr>
              <a:xfrm>
                <a:off x="3203848" y="3173880"/>
                <a:ext cx="913646" cy="913646"/>
              </a:xfrm>
              <a:prstGeom prst="ellipse">
                <a:avLst/>
              </a:prstGeom>
              <a:noFill/>
              <a:ln w="139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5" name="Rounded Rectangle 55">
                <a:extLst>
                  <a:ext uri="{FF2B5EF4-FFF2-40B4-BE49-F238E27FC236}">
                    <a16:creationId xmlns:a16="http://schemas.microsoft.com/office/drawing/2014/main" id="{8A8FC308-70A2-45BD-8222-6C66BFBAC007}"/>
                  </a:ext>
                </a:extLst>
              </p:cNvPr>
              <p:cNvSpPr/>
              <p:nvPr/>
            </p:nvSpPr>
            <p:spPr>
              <a:xfrm rot="16200000">
                <a:off x="3750770" y="3263291"/>
                <a:ext cx="751424" cy="12741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9F0170A-144B-4903-8912-A57E91B81FE0}"/>
                  </a:ext>
                </a:extLst>
              </p:cNvPr>
              <p:cNvSpPr/>
              <p:nvPr/>
            </p:nvSpPr>
            <p:spPr>
              <a:xfrm>
                <a:off x="4113664" y="2488111"/>
                <a:ext cx="913646" cy="913646"/>
              </a:xfrm>
              <a:prstGeom prst="ellipse">
                <a:avLst/>
              </a:prstGeom>
              <a:noFill/>
              <a:ln w="1397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7" name="Rounded Rectangle 72">
                <a:extLst>
                  <a:ext uri="{FF2B5EF4-FFF2-40B4-BE49-F238E27FC236}">
                    <a16:creationId xmlns:a16="http://schemas.microsoft.com/office/drawing/2014/main" id="{84D69CE4-7CC5-4A3D-B54E-BE12A3C778E8}"/>
                  </a:ext>
                </a:extLst>
              </p:cNvPr>
              <p:cNvSpPr/>
              <p:nvPr/>
            </p:nvSpPr>
            <p:spPr>
              <a:xfrm rot="16200000">
                <a:off x="4634320" y="2551540"/>
                <a:ext cx="794003" cy="1368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87C3059-9D5D-4C90-BABF-4A0E696B643D}"/>
                  </a:ext>
                </a:extLst>
              </p:cNvPr>
              <p:cNvSpPr/>
              <p:nvPr/>
            </p:nvSpPr>
            <p:spPr>
              <a:xfrm>
                <a:off x="5026908" y="1798108"/>
                <a:ext cx="913646" cy="913646"/>
              </a:xfrm>
              <a:prstGeom prst="ellipse">
                <a:avLst/>
              </a:prstGeom>
              <a:noFill/>
              <a:ln w="1397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9" name="Rounded Rectangle 74">
                <a:extLst>
                  <a:ext uri="{FF2B5EF4-FFF2-40B4-BE49-F238E27FC236}">
                    <a16:creationId xmlns:a16="http://schemas.microsoft.com/office/drawing/2014/main" id="{5425DC5C-A215-4F3E-9052-2DBF52D2552B}"/>
                  </a:ext>
                </a:extLst>
              </p:cNvPr>
              <p:cNvSpPr/>
              <p:nvPr/>
            </p:nvSpPr>
            <p:spPr>
              <a:xfrm rot="16200000">
                <a:off x="5547564" y="1861537"/>
                <a:ext cx="794003" cy="1368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4687348-8D6F-46B4-8262-58B38E252A1F}"/>
                  </a:ext>
                </a:extLst>
              </p:cNvPr>
              <p:cNvSpPr/>
              <p:nvPr/>
            </p:nvSpPr>
            <p:spPr>
              <a:xfrm>
                <a:off x="5940152" y="1078028"/>
                <a:ext cx="913646" cy="913646"/>
              </a:xfrm>
              <a:prstGeom prst="ellipse">
                <a:avLst/>
              </a:prstGeom>
              <a:noFill/>
              <a:ln w="139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1" name="Rounded Rectangle 95">
                <a:extLst>
                  <a:ext uri="{FF2B5EF4-FFF2-40B4-BE49-F238E27FC236}">
                    <a16:creationId xmlns:a16="http://schemas.microsoft.com/office/drawing/2014/main" id="{51DAAA9C-33BF-4828-A16A-BB29FFF94596}"/>
                  </a:ext>
                </a:extLst>
              </p:cNvPr>
              <p:cNvSpPr/>
              <p:nvPr/>
            </p:nvSpPr>
            <p:spPr>
              <a:xfrm>
                <a:off x="6396975" y="1018272"/>
                <a:ext cx="2063457" cy="13068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2" name="Rounded Rectangle 96">
                <a:extLst>
                  <a:ext uri="{FF2B5EF4-FFF2-40B4-BE49-F238E27FC236}">
                    <a16:creationId xmlns:a16="http://schemas.microsoft.com/office/drawing/2014/main" id="{3B403D8F-DE7D-42B8-BCDD-138A95FDA0B5}"/>
                  </a:ext>
                </a:extLst>
              </p:cNvPr>
              <p:cNvSpPr/>
              <p:nvPr/>
            </p:nvSpPr>
            <p:spPr>
              <a:xfrm>
                <a:off x="539552" y="4675842"/>
                <a:ext cx="2261465" cy="13068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4EB5626B-B7B0-46F1-A615-85B69A8D16AD}"/>
                </a:ext>
              </a:extLst>
            </p:cNvPr>
            <p:cNvSpPr/>
            <p:nvPr/>
          </p:nvSpPr>
          <p:spPr>
            <a:xfrm rot="5169178">
              <a:off x="4922152" y="1659443"/>
              <a:ext cx="1385707" cy="1385707"/>
            </a:xfrm>
            <a:prstGeom prst="arc">
              <a:avLst>
                <a:gd name="adj1" fmla="val 16200000"/>
                <a:gd name="adj2" fmla="val 480917"/>
              </a:avLst>
            </a:prstGeom>
            <a:ln w="133350">
              <a:solidFill>
                <a:schemeClr val="bg1">
                  <a:lumMod val="85000"/>
                  <a:alpha val="80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A0A931AE-75F5-45CC-9BEE-0DC193FD8299}"/>
                </a:ext>
              </a:extLst>
            </p:cNvPr>
            <p:cNvSpPr/>
            <p:nvPr/>
          </p:nvSpPr>
          <p:spPr>
            <a:xfrm rot="16200000">
              <a:off x="1904667" y="3544829"/>
              <a:ext cx="1385707" cy="1385707"/>
            </a:xfrm>
            <a:prstGeom prst="arc">
              <a:avLst>
                <a:gd name="adj1" fmla="val 16200000"/>
                <a:gd name="adj2" fmla="val 480917"/>
              </a:avLst>
            </a:prstGeom>
            <a:ln w="133350">
              <a:solidFill>
                <a:schemeClr val="bg1">
                  <a:lumMod val="85000"/>
                  <a:alpha val="80000"/>
                </a:schemeClr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E4E2687E-C110-40FD-A1D5-9288F3F7C009}"/>
                </a:ext>
              </a:extLst>
            </p:cNvPr>
            <p:cNvSpPr/>
            <p:nvPr/>
          </p:nvSpPr>
          <p:spPr>
            <a:xfrm rot="2700000">
              <a:off x="5665280" y="1292254"/>
              <a:ext cx="288032" cy="288032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8300A440-F636-4FE5-8C3C-72D0599D11D4}"/>
                </a:ext>
              </a:extLst>
            </p:cNvPr>
            <p:cNvSpPr/>
            <p:nvPr/>
          </p:nvSpPr>
          <p:spPr>
            <a:xfrm rot="2700000">
              <a:off x="4733212" y="2008541"/>
              <a:ext cx="288032" cy="288032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9EDAB360-D8D4-438F-B565-EDA2E46A7167}"/>
                </a:ext>
              </a:extLst>
            </p:cNvPr>
            <p:cNvSpPr/>
            <p:nvPr/>
          </p:nvSpPr>
          <p:spPr>
            <a:xfrm rot="2700000">
              <a:off x="3787349" y="2723594"/>
              <a:ext cx="288032" cy="288032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CCCECD20-92BB-4389-ABB8-C048AB9E2EFB}"/>
                </a:ext>
              </a:extLst>
            </p:cNvPr>
            <p:cNvSpPr/>
            <p:nvPr/>
          </p:nvSpPr>
          <p:spPr>
            <a:xfrm rot="13500000">
              <a:off x="4142133" y="3739840"/>
              <a:ext cx="288032" cy="288032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3D4498BF-20E7-4795-9C09-129933C8DB4F}"/>
                </a:ext>
              </a:extLst>
            </p:cNvPr>
            <p:cNvSpPr/>
            <p:nvPr/>
          </p:nvSpPr>
          <p:spPr>
            <a:xfrm rot="13500000">
              <a:off x="3234472" y="4412350"/>
              <a:ext cx="288032" cy="288032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D9AD3AC-9A35-4041-B359-18282FA862BE}"/>
              </a:ext>
            </a:extLst>
          </p:cNvPr>
          <p:cNvGrpSpPr/>
          <p:nvPr/>
        </p:nvGrpSpPr>
        <p:grpSpPr>
          <a:xfrm>
            <a:off x="2982246" y="1699874"/>
            <a:ext cx="3624892" cy="709281"/>
            <a:chOff x="1199735" y="1275606"/>
            <a:chExt cx="1962585" cy="70928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648985-9BD6-4F4E-A035-E41E8519D8AD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D40620A-C9EA-461D-87D3-3CD9A7005CEE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2D21DD3-0B02-4F14-97EE-EC626572880D}"/>
              </a:ext>
            </a:extLst>
          </p:cNvPr>
          <p:cNvGrpSpPr/>
          <p:nvPr/>
        </p:nvGrpSpPr>
        <p:grpSpPr>
          <a:xfrm>
            <a:off x="6982152" y="3867436"/>
            <a:ext cx="3680309" cy="709281"/>
            <a:chOff x="1199735" y="1275606"/>
            <a:chExt cx="1962585" cy="70928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8EACCA8-84BF-43DE-B119-A89646E6692E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028E2EE-1968-453B-B7BB-0319A89A27D2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6D3989B-3518-48F6-8D1E-A0D5B5C708E6}"/>
              </a:ext>
            </a:extLst>
          </p:cNvPr>
          <p:cNvGrpSpPr/>
          <p:nvPr/>
        </p:nvGrpSpPr>
        <p:grpSpPr>
          <a:xfrm>
            <a:off x="933451" y="3308120"/>
            <a:ext cx="3623133" cy="709281"/>
            <a:chOff x="1488896" y="1275606"/>
            <a:chExt cx="1673424" cy="70928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952C117-160E-4E9C-925C-BB591DC171F9}"/>
                </a:ext>
              </a:extLst>
            </p:cNvPr>
            <p:cNvSpPr txBox="1"/>
            <p:nvPr/>
          </p:nvSpPr>
          <p:spPr>
            <a:xfrm>
              <a:off x="1488896" y="1275606"/>
              <a:ext cx="16734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A57F37A-70A8-40C9-A04D-1FAB25BF25B9}"/>
                </a:ext>
              </a:extLst>
            </p:cNvPr>
            <p:cNvSpPr txBox="1"/>
            <p:nvPr/>
          </p:nvSpPr>
          <p:spPr>
            <a:xfrm>
              <a:off x="1497679" y="1523222"/>
              <a:ext cx="16646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4805937-AB36-4142-AACD-02D90F93B43A}"/>
              </a:ext>
            </a:extLst>
          </p:cNvPr>
          <p:cNvGrpSpPr/>
          <p:nvPr/>
        </p:nvGrpSpPr>
        <p:grpSpPr>
          <a:xfrm>
            <a:off x="8569332" y="2598839"/>
            <a:ext cx="2888511" cy="893947"/>
            <a:chOff x="1199735" y="1275606"/>
            <a:chExt cx="1962585" cy="89394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9AB905-276C-4FB1-8A48-390958BC9440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BC4E555-BE2C-46EA-BDFA-324F9A85256C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6892BE9-5DE4-4474-A029-AF19A6EED92E}"/>
              </a:ext>
            </a:extLst>
          </p:cNvPr>
          <p:cNvGrpSpPr/>
          <p:nvPr/>
        </p:nvGrpSpPr>
        <p:grpSpPr>
          <a:xfrm>
            <a:off x="5394972" y="5136032"/>
            <a:ext cx="3680309" cy="709281"/>
            <a:chOff x="1199735" y="1275606"/>
            <a:chExt cx="1962585" cy="70928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F55D28A-688F-42C8-9186-D073B26BFA2C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D95E4AB-C00D-443C-AB53-9383CF7D7119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8" name="Parallelogram 30">
            <a:extLst>
              <a:ext uri="{FF2B5EF4-FFF2-40B4-BE49-F238E27FC236}">
                <a16:creationId xmlns:a16="http://schemas.microsoft.com/office/drawing/2014/main" id="{BB2F6E4F-1223-4975-A739-085489EF6AF9}"/>
              </a:ext>
            </a:extLst>
          </p:cNvPr>
          <p:cNvSpPr/>
          <p:nvPr/>
        </p:nvSpPr>
        <p:spPr>
          <a:xfrm flipH="1">
            <a:off x="3998645" y="4987216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Donut 8">
            <a:extLst>
              <a:ext uri="{FF2B5EF4-FFF2-40B4-BE49-F238E27FC236}">
                <a16:creationId xmlns:a16="http://schemas.microsoft.com/office/drawing/2014/main" id="{08FBD3C7-3074-49E5-A32C-0B40DA78E3CD}"/>
              </a:ext>
            </a:extLst>
          </p:cNvPr>
          <p:cNvSpPr/>
          <p:nvPr/>
        </p:nvSpPr>
        <p:spPr>
          <a:xfrm>
            <a:off x="6012626" y="3450156"/>
            <a:ext cx="341413" cy="408098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Donut 24">
            <a:extLst>
              <a:ext uri="{FF2B5EF4-FFF2-40B4-BE49-F238E27FC236}">
                <a16:creationId xmlns:a16="http://schemas.microsoft.com/office/drawing/2014/main" id="{0FEF2471-15B5-44ED-8DCF-D8032CECAC81}"/>
              </a:ext>
            </a:extLst>
          </p:cNvPr>
          <p:cNvSpPr/>
          <p:nvPr/>
        </p:nvSpPr>
        <p:spPr>
          <a:xfrm>
            <a:off x="7998346" y="1910330"/>
            <a:ext cx="395217" cy="3984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Block Arc 25">
            <a:extLst>
              <a:ext uri="{FF2B5EF4-FFF2-40B4-BE49-F238E27FC236}">
                <a16:creationId xmlns:a16="http://schemas.microsoft.com/office/drawing/2014/main" id="{49B16DF3-10D2-4936-AB3D-4D416EC62671}"/>
              </a:ext>
            </a:extLst>
          </p:cNvPr>
          <p:cNvSpPr>
            <a:spLocks noChangeAspect="1"/>
          </p:cNvSpPr>
          <p:nvPr/>
        </p:nvSpPr>
        <p:spPr>
          <a:xfrm>
            <a:off x="7046682" y="2673926"/>
            <a:ext cx="283779" cy="409976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자유형 151">
            <a:extLst>
              <a:ext uri="{FF2B5EF4-FFF2-40B4-BE49-F238E27FC236}">
                <a16:creationId xmlns:a16="http://schemas.microsoft.com/office/drawing/2014/main" id="{6EE47C59-5A9C-471F-8E25-B180CEDE892C}"/>
              </a:ext>
            </a:extLst>
          </p:cNvPr>
          <p:cNvSpPr/>
          <p:nvPr/>
        </p:nvSpPr>
        <p:spPr>
          <a:xfrm>
            <a:off x="4995479" y="4219657"/>
            <a:ext cx="369092" cy="387388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2180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B3B9E8A-D8A9-45CE-9DF8-B4579A039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470504">
            <a:off x="4473436" y="2338441"/>
            <a:ext cx="3563512" cy="443059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7514319-31EF-4DF1-A0B9-FD8A83682214}"/>
              </a:ext>
            </a:extLst>
          </p:cNvPr>
          <p:cNvGrpSpPr/>
          <p:nvPr/>
        </p:nvGrpSpPr>
        <p:grpSpPr>
          <a:xfrm rot="434281">
            <a:off x="5922541" y="1549037"/>
            <a:ext cx="840681" cy="824143"/>
            <a:chOff x="6846896" y="2302630"/>
            <a:chExt cx="2407391" cy="236003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BC66D8B-29AE-4221-B356-2A28FAF60789}"/>
                </a:ext>
              </a:extLst>
            </p:cNvPr>
            <p:cNvSpPr/>
            <p:nvPr/>
          </p:nvSpPr>
          <p:spPr>
            <a:xfrm>
              <a:off x="6858578" y="2310064"/>
              <a:ext cx="2376797" cy="235259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B37B3C9-EA89-4367-ABC4-4FD8B8E6E416}"/>
                </a:ext>
              </a:extLst>
            </p:cNvPr>
            <p:cNvSpPr/>
            <p:nvPr/>
          </p:nvSpPr>
          <p:spPr>
            <a:xfrm>
              <a:off x="7163010" y="3086576"/>
              <a:ext cx="533400" cy="219075"/>
            </a:xfrm>
            <a:custGeom>
              <a:avLst/>
              <a:gdLst>
                <a:gd name="connsiteX0" fmla="*/ 82508 w 533400"/>
                <a:gd name="connsiteY0" fmla="*/ 8096 h 219075"/>
                <a:gd name="connsiteX1" fmla="*/ 132990 w 533400"/>
                <a:gd name="connsiteY1" fmla="*/ 54769 h 219075"/>
                <a:gd name="connsiteX2" fmla="*/ 449220 w 533400"/>
                <a:gd name="connsiteY2" fmla="*/ 139541 h 219075"/>
                <a:gd name="connsiteX3" fmla="*/ 516848 w 533400"/>
                <a:gd name="connsiteY3" fmla="*/ 149066 h 219075"/>
                <a:gd name="connsiteX4" fmla="*/ 516848 w 533400"/>
                <a:gd name="connsiteY4" fmla="*/ 216694 h 219075"/>
                <a:gd name="connsiteX5" fmla="*/ 441600 w 533400"/>
                <a:gd name="connsiteY5" fmla="*/ 147161 h 219075"/>
                <a:gd name="connsiteX6" fmla="*/ 129180 w 533400"/>
                <a:gd name="connsiteY6" fmla="*/ 64294 h 219075"/>
                <a:gd name="connsiteX7" fmla="*/ 58695 w 533400"/>
                <a:gd name="connsiteY7" fmla="*/ 85249 h 219075"/>
                <a:gd name="connsiteX8" fmla="*/ 23453 w 533400"/>
                <a:gd name="connsiteY8" fmla="*/ 50006 h 219075"/>
                <a:gd name="connsiteX9" fmla="*/ 56790 w 533400"/>
                <a:gd name="connsiteY9" fmla="*/ 33814 h 219075"/>
                <a:gd name="connsiteX10" fmla="*/ 78698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82508" y="8096"/>
                  </a:moveTo>
                  <a:cubicBezTo>
                    <a:pt x="82508" y="8096"/>
                    <a:pt x="93938" y="52864"/>
                    <a:pt x="132990" y="54769"/>
                  </a:cubicBezTo>
                  <a:cubicBezTo>
                    <a:pt x="172043" y="56674"/>
                    <a:pt x="347303" y="93821"/>
                    <a:pt x="449220" y="139541"/>
                  </a:cubicBezTo>
                  <a:cubicBezTo>
                    <a:pt x="449220" y="139541"/>
                    <a:pt x="488273" y="156686"/>
                    <a:pt x="516848" y="149066"/>
                  </a:cubicBezTo>
                  <a:cubicBezTo>
                    <a:pt x="545423" y="141446"/>
                    <a:pt x="516848" y="216694"/>
                    <a:pt x="516848" y="216694"/>
                  </a:cubicBezTo>
                  <a:cubicBezTo>
                    <a:pt x="516848" y="216694"/>
                    <a:pt x="527325" y="178594"/>
                    <a:pt x="441600" y="147161"/>
                  </a:cubicBezTo>
                  <a:cubicBezTo>
                    <a:pt x="367305" y="118586"/>
                    <a:pt x="278723" y="75724"/>
                    <a:pt x="129180" y="64294"/>
                  </a:cubicBezTo>
                  <a:cubicBezTo>
                    <a:pt x="109178" y="62389"/>
                    <a:pt x="82508" y="70009"/>
                    <a:pt x="58695" y="85249"/>
                  </a:cubicBezTo>
                  <a:cubicBezTo>
                    <a:pt x="-30840" y="141446"/>
                    <a:pt x="23453" y="50006"/>
                    <a:pt x="23453" y="50006"/>
                  </a:cubicBezTo>
                  <a:lnTo>
                    <a:pt x="56790" y="33814"/>
                  </a:lnTo>
                  <a:lnTo>
                    <a:pt x="78698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93A5EA6-83CD-4D90-8A31-485D64071400}"/>
                </a:ext>
              </a:extLst>
            </p:cNvPr>
            <p:cNvSpPr/>
            <p:nvPr/>
          </p:nvSpPr>
          <p:spPr>
            <a:xfrm>
              <a:off x="8437254" y="3084671"/>
              <a:ext cx="533400" cy="219075"/>
            </a:xfrm>
            <a:custGeom>
              <a:avLst/>
              <a:gdLst>
                <a:gd name="connsiteX0" fmla="*/ 454184 w 533400"/>
                <a:gd name="connsiteY0" fmla="*/ 7144 h 219075"/>
                <a:gd name="connsiteX1" fmla="*/ 403701 w 533400"/>
                <a:gd name="connsiteY1" fmla="*/ 53816 h 219075"/>
                <a:gd name="connsiteX2" fmla="*/ 87471 w 533400"/>
                <a:gd name="connsiteY2" fmla="*/ 138589 h 219075"/>
                <a:gd name="connsiteX3" fmla="*/ 19844 w 533400"/>
                <a:gd name="connsiteY3" fmla="*/ 148114 h 219075"/>
                <a:gd name="connsiteX4" fmla="*/ 19844 w 533400"/>
                <a:gd name="connsiteY4" fmla="*/ 215741 h 219075"/>
                <a:gd name="connsiteX5" fmla="*/ 95091 w 533400"/>
                <a:gd name="connsiteY5" fmla="*/ 146209 h 219075"/>
                <a:gd name="connsiteX6" fmla="*/ 406559 w 533400"/>
                <a:gd name="connsiteY6" fmla="*/ 64294 h 219075"/>
                <a:gd name="connsiteX7" fmla="*/ 477044 w 533400"/>
                <a:gd name="connsiteY7" fmla="*/ 85249 h 219075"/>
                <a:gd name="connsiteX8" fmla="*/ 512286 w 533400"/>
                <a:gd name="connsiteY8" fmla="*/ 50006 h 219075"/>
                <a:gd name="connsiteX9" fmla="*/ 478949 w 533400"/>
                <a:gd name="connsiteY9" fmla="*/ 33814 h 219075"/>
                <a:gd name="connsiteX10" fmla="*/ 457041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454184" y="7144"/>
                  </a:moveTo>
                  <a:cubicBezTo>
                    <a:pt x="454184" y="7144"/>
                    <a:pt x="442754" y="51911"/>
                    <a:pt x="403701" y="53816"/>
                  </a:cubicBezTo>
                  <a:cubicBezTo>
                    <a:pt x="364649" y="55721"/>
                    <a:pt x="189389" y="92869"/>
                    <a:pt x="87471" y="138589"/>
                  </a:cubicBezTo>
                  <a:cubicBezTo>
                    <a:pt x="87471" y="138589"/>
                    <a:pt x="48419" y="155734"/>
                    <a:pt x="19844" y="148114"/>
                  </a:cubicBezTo>
                  <a:cubicBezTo>
                    <a:pt x="-8731" y="140494"/>
                    <a:pt x="19844" y="215741"/>
                    <a:pt x="19844" y="215741"/>
                  </a:cubicBezTo>
                  <a:cubicBezTo>
                    <a:pt x="19844" y="215741"/>
                    <a:pt x="9366" y="177641"/>
                    <a:pt x="95091" y="146209"/>
                  </a:cubicBezTo>
                  <a:cubicBezTo>
                    <a:pt x="169386" y="118586"/>
                    <a:pt x="257969" y="75724"/>
                    <a:pt x="406559" y="64294"/>
                  </a:cubicBezTo>
                  <a:cubicBezTo>
                    <a:pt x="426561" y="62389"/>
                    <a:pt x="453231" y="70009"/>
                    <a:pt x="477044" y="85249"/>
                  </a:cubicBezTo>
                  <a:cubicBezTo>
                    <a:pt x="566579" y="141446"/>
                    <a:pt x="512286" y="50006"/>
                    <a:pt x="512286" y="50006"/>
                  </a:cubicBezTo>
                  <a:lnTo>
                    <a:pt x="478949" y="33814"/>
                  </a:lnTo>
                  <a:lnTo>
                    <a:pt x="457041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9FDF327-41B7-421D-B91E-BAC63442EBF8}"/>
                </a:ext>
              </a:extLst>
            </p:cNvPr>
            <p:cNvSpPr/>
            <p:nvPr/>
          </p:nvSpPr>
          <p:spPr>
            <a:xfrm>
              <a:off x="6986914" y="3417981"/>
              <a:ext cx="295275" cy="638175"/>
            </a:xfrm>
            <a:custGeom>
              <a:avLst/>
              <a:gdLst>
                <a:gd name="connsiteX0" fmla="*/ 48101 w 295275"/>
                <a:gd name="connsiteY0" fmla="*/ 46261 h 638175"/>
                <a:gd name="connsiteX1" fmla="*/ 38576 w 295275"/>
                <a:gd name="connsiteY1" fmla="*/ 123413 h 638175"/>
                <a:gd name="connsiteX2" fmla="*/ 177641 w 295275"/>
                <a:gd name="connsiteY2" fmla="*/ 559658 h 638175"/>
                <a:gd name="connsiteX3" fmla="*/ 296704 w 295275"/>
                <a:gd name="connsiteY3" fmla="*/ 633953 h 638175"/>
                <a:gd name="connsiteX4" fmla="*/ 183356 w 295275"/>
                <a:gd name="connsiteY4" fmla="*/ 592043 h 638175"/>
                <a:gd name="connsiteX5" fmla="*/ 120491 w 295275"/>
                <a:gd name="connsiteY5" fmla="*/ 493936 h 638175"/>
                <a:gd name="connsiteX6" fmla="*/ 25241 w 295275"/>
                <a:gd name="connsiteY6" fmla="*/ 98648 h 638175"/>
                <a:gd name="connsiteX7" fmla="*/ 7144 w 295275"/>
                <a:gd name="connsiteY7" fmla="*/ 29116 h 638175"/>
                <a:gd name="connsiteX8" fmla="*/ 29051 w 295275"/>
                <a:gd name="connsiteY8" fmla="*/ 7208 h 638175"/>
                <a:gd name="connsiteX9" fmla="*/ 48101 w 295275"/>
                <a:gd name="connsiteY9" fmla="*/ 4626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48101" y="46261"/>
                  </a:moveTo>
                  <a:cubicBezTo>
                    <a:pt x="48101" y="46261"/>
                    <a:pt x="40481" y="56738"/>
                    <a:pt x="38576" y="123413"/>
                  </a:cubicBezTo>
                  <a:cubicBezTo>
                    <a:pt x="37624" y="191041"/>
                    <a:pt x="73819" y="462503"/>
                    <a:pt x="177641" y="559658"/>
                  </a:cubicBezTo>
                  <a:cubicBezTo>
                    <a:pt x="281464" y="656813"/>
                    <a:pt x="296704" y="633953"/>
                    <a:pt x="296704" y="633953"/>
                  </a:cubicBezTo>
                  <a:lnTo>
                    <a:pt x="183356" y="592043"/>
                  </a:lnTo>
                  <a:cubicBezTo>
                    <a:pt x="183356" y="592043"/>
                    <a:pt x="155734" y="556801"/>
                    <a:pt x="120491" y="493936"/>
                  </a:cubicBezTo>
                  <a:cubicBezTo>
                    <a:pt x="63341" y="390113"/>
                    <a:pt x="28099" y="206281"/>
                    <a:pt x="25241" y="98648"/>
                  </a:cubicBezTo>
                  <a:cubicBezTo>
                    <a:pt x="23336" y="-8984"/>
                    <a:pt x="7144" y="29116"/>
                    <a:pt x="7144" y="29116"/>
                  </a:cubicBezTo>
                  <a:cubicBezTo>
                    <a:pt x="7144" y="29116"/>
                    <a:pt x="25241" y="10066"/>
                    <a:pt x="29051" y="7208"/>
                  </a:cubicBezTo>
                  <a:cubicBezTo>
                    <a:pt x="33814" y="5303"/>
                    <a:pt x="48101" y="46261"/>
                    <a:pt x="48101" y="4626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DD36A50-AA6C-4C90-BEB7-ECF20386A455}"/>
                </a:ext>
              </a:extLst>
            </p:cNvPr>
            <p:cNvSpPr/>
            <p:nvPr/>
          </p:nvSpPr>
          <p:spPr>
            <a:xfrm>
              <a:off x="8836669" y="3403739"/>
              <a:ext cx="295275" cy="638175"/>
            </a:xfrm>
            <a:custGeom>
              <a:avLst/>
              <a:gdLst>
                <a:gd name="connsiteX0" fmla="*/ 243364 w 295275"/>
                <a:gd name="connsiteY0" fmla="*/ 40501 h 638175"/>
                <a:gd name="connsiteX1" fmla="*/ 256699 w 295275"/>
                <a:gd name="connsiteY1" fmla="*/ 111938 h 638175"/>
                <a:gd name="connsiteX2" fmla="*/ 125254 w 295275"/>
                <a:gd name="connsiteY2" fmla="*/ 561518 h 638175"/>
                <a:gd name="connsiteX3" fmla="*/ 7144 w 295275"/>
                <a:gd name="connsiteY3" fmla="*/ 635813 h 638175"/>
                <a:gd name="connsiteX4" fmla="*/ 120491 w 295275"/>
                <a:gd name="connsiteY4" fmla="*/ 592951 h 638175"/>
                <a:gd name="connsiteX5" fmla="*/ 183356 w 295275"/>
                <a:gd name="connsiteY5" fmla="*/ 494843 h 638175"/>
                <a:gd name="connsiteX6" fmla="*/ 270986 w 295275"/>
                <a:gd name="connsiteY6" fmla="*/ 86221 h 638175"/>
                <a:gd name="connsiteX7" fmla="*/ 295751 w 295275"/>
                <a:gd name="connsiteY7" fmla="*/ 29071 h 638175"/>
                <a:gd name="connsiteX8" fmla="*/ 273844 w 295275"/>
                <a:gd name="connsiteY8" fmla="*/ 7163 h 638175"/>
                <a:gd name="connsiteX9" fmla="*/ 243364 w 295275"/>
                <a:gd name="connsiteY9" fmla="*/ 4050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243364" y="40501"/>
                  </a:moveTo>
                  <a:cubicBezTo>
                    <a:pt x="243364" y="40501"/>
                    <a:pt x="255746" y="45263"/>
                    <a:pt x="256699" y="111938"/>
                  </a:cubicBezTo>
                  <a:cubicBezTo>
                    <a:pt x="257651" y="179566"/>
                    <a:pt x="229076" y="464363"/>
                    <a:pt x="125254" y="561518"/>
                  </a:cubicBezTo>
                  <a:cubicBezTo>
                    <a:pt x="21431" y="658673"/>
                    <a:pt x="7144" y="635813"/>
                    <a:pt x="7144" y="635813"/>
                  </a:cubicBezTo>
                  <a:lnTo>
                    <a:pt x="120491" y="592951"/>
                  </a:lnTo>
                  <a:cubicBezTo>
                    <a:pt x="120491" y="592951"/>
                    <a:pt x="148114" y="557708"/>
                    <a:pt x="183356" y="494843"/>
                  </a:cubicBezTo>
                  <a:cubicBezTo>
                    <a:pt x="240506" y="391021"/>
                    <a:pt x="268129" y="193853"/>
                    <a:pt x="270986" y="86221"/>
                  </a:cubicBezTo>
                  <a:cubicBezTo>
                    <a:pt x="272891" y="-21412"/>
                    <a:pt x="295751" y="29071"/>
                    <a:pt x="295751" y="29071"/>
                  </a:cubicBezTo>
                  <a:cubicBezTo>
                    <a:pt x="295751" y="29071"/>
                    <a:pt x="277654" y="10021"/>
                    <a:pt x="273844" y="7163"/>
                  </a:cubicBezTo>
                  <a:cubicBezTo>
                    <a:pt x="269081" y="6211"/>
                    <a:pt x="243364" y="40501"/>
                    <a:pt x="243364" y="4050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C901491-FD05-48BC-9454-FC5DE1823FFA}"/>
                </a:ext>
              </a:extLst>
            </p:cNvPr>
            <p:cNvSpPr/>
            <p:nvPr/>
          </p:nvSpPr>
          <p:spPr>
            <a:xfrm>
              <a:off x="7480347" y="3667601"/>
              <a:ext cx="390525" cy="552450"/>
            </a:xfrm>
            <a:custGeom>
              <a:avLst/>
              <a:gdLst>
                <a:gd name="connsiteX0" fmla="*/ 316668 w 390525"/>
                <a:gd name="connsiteY0" fmla="*/ 13811 h 552450"/>
                <a:gd name="connsiteX1" fmla="*/ 304285 w 390525"/>
                <a:gd name="connsiteY1" fmla="*/ 88106 h 552450"/>
                <a:gd name="connsiteX2" fmla="*/ 84258 w 390525"/>
                <a:gd name="connsiteY2" fmla="*/ 420529 h 552450"/>
                <a:gd name="connsiteX3" fmla="*/ 20440 w 390525"/>
                <a:gd name="connsiteY3" fmla="*/ 437674 h 552450"/>
                <a:gd name="connsiteX4" fmla="*/ 90925 w 390525"/>
                <a:gd name="connsiteY4" fmla="*/ 523399 h 552450"/>
                <a:gd name="connsiteX5" fmla="*/ 97593 w 390525"/>
                <a:gd name="connsiteY5" fmla="*/ 550069 h 552450"/>
                <a:gd name="connsiteX6" fmla="*/ 96640 w 390525"/>
                <a:gd name="connsiteY6" fmla="*/ 422434 h 552450"/>
                <a:gd name="connsiteX7" fmla="*/ 314763 w 390525"/>
                <a:gd name="connsiteY7" fmla="*/ 91916 h 552450"/>
                <a:gd name="connsiteX8" fmla="*/ 375723 w 390525"/>
                <a:gd name="connsiteY8" fmla="*/ 48101 h 552450"/>
                <a:gd name="connsiteX9" fmla="*/ 375723 w 390525"/>
                <a:gd name="connsiteY9" fmla="*/ 7144 h 552450"/>
                <a:gd name="connsiteX10" fmla="*/ 316668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316668" y="13811"/>
                  </a:moveTo>
                  <a:cubicBezTo>
                    <a:pt x="316668" y="13811"/>
                    <a:pt x="332860" y="38576"/>
                    <a:pt x="304285" y="88106"/>
                  </a:cubicBezTo>
                  <a:cubicBezTo>
                    <a:pt x="275710" y="137636"/>
                    <a:pt x="84258" y="420529"/>
                    <a:pt x="84258" y="420529"/>
                  </a:cubicBezTo>
                  <a:cubicBezTo>
                    <a:pt x="84258" y="420529"/>
                    <a:pt x="72828" y="438626"/>
                    <a:pt x="20440" y="437674"/>
                  </a:cubicBezTo>
                  <a:cubicBezTo>
                    <a:pt x="-31947" y="436721"/>
                    <a:pt x="87115" y="517684"/>
                    <a:pt x="90925" y="523399"/>
                  </a:cubicBezTo>
                  <a:cubicBezTo>
                    <a:pt x="95688" y="529114"/>
                    <a:pt x="97593" y="550069"/>
                    <a:pt x="97593" y="550069"/>
                  </a:cubicBezTo>
                  <a:cubicBezTo>
                    <a:pt x="97593" y="550069"/>
                    <a:pt x="76638" y="471011"/>
                    <a:pt x="96640" y="422434"/>
                  </a:cubicBezTo>
                  <a:cubicBezTo>
                    <a:pt x="116643" y="372904"/>
                    <a:pt x="314763" y="91916"/>
                    <a:pt x="314763" y="91916"/>
                  </a:cubicBezTo>
                  <a:cubicBezTo>
                    <a:pt x="314763" y="91916"/>
                    <a:pt x="338575" y="59531"/>
                    <a:pt x="375723" y="48101"/>
                  </a:cubicBezTo>
                  <a:cubicBezTo>
                    <a:pt x="411918" y="36671"/>
                    <a:pt x="375723" y="7144"/>
                    <a:pt x="375723" y="7144"/>
                  </a:cubicBezTo>
                  <a:lnTo>
                    <a:pt x="316668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5F2D501-93E5-44CD-AD72-983CD5AD5F60}"/>
                </a:ext>
              </a:extLst>
            </p:cNvPr>
            <p:cNvSpPr/>
            <p:nvPr/>
          </p:nvSpPr>
          <p:spPr>
            <a:xfrm>
              <a:off x="8236700" y="3652361"/>
              <a:ext cx="390525" cy="552450"/>
            </a:xfrm>
            <a:custGeom>
              <a:avLst/>
              <a:gdLst>
                <a:gd name="connsiteX0" fmla="*/ 82285 w 390525"/>
                <a:gd name="connsiteY0" fmla="*/ 13811 h 552450"/>
                <a:gd name="connsiteX1" fmla="*/ 94668 w 390525"/>
                <a:gd name="connsiteY1" fmla="*/ 88106 h 552450"/>
                <a:gd name="connsiteX2" fmla="*/ 314695 w 390525"/>
                <a:gd name="connsiteY2" fmla="*/ 420529 h 552450"/>
                <a:gd name="connsiteX3" fmla="*/ 378513 w 390525"/>
                <a:gd name="connsiteY3" fmla="*/ 437674 h 552450"/>
                <a:gd name="connsiteX4" fmla="*/ 308028 w 390525"/>
                <a:gd name="connsiteY4" fmla="*/ 523399 h 552450"/>
                <a:gd name="connsiteX5" fmla="*/ 301360 w 390525"/>
                <a:gd name="connsiteY5" fmla="*/ 550069 h 552450"/>
                <a:gd name="connsiteX6" fmla="*/ 302313 w 390525"/>
                <a:gd name="connsiteY6" fmla="*/ 422434 h 552450"/>
                <a:gd name="connsiteX7" fmla="*/ 84190 w 390525"/>
                <a:gd name="connsiteY7" fmla="*/ 91916 h 552450"/>
                <a:gd name="connsiteX8" fmla="*/ 23230 w 390525"/>
                <a:gd name="connsiteY8" fmla="*/ 48101 h 552450"/>
                <a:gd name="connsiteX9" fmla="*/ 23230 w 390525"/>
                <a:gd name="connsiteY9" fmla="*/ 7144 h 552450"/>
                <a:gd name="connsiteX10" fmla="*/ 82285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82285" y="13811"/>
                  </a:moveTo>
                  <a:cubicBezTo>
                    <a:pt x="82285" y="13811"/>
                    <a:pt x="66093" y="38576"/>
                    <a:pt x="94668" y="88106"/>
                  </a:cubicBezTo>
                  <a:cubicBezTo>
                    <a:pt x="123243" y="137636"/>
                    <a:pt x="314695" y="420529"/>
                    <a:pt x="314695" y="420529"/>
                  </a:cubicBezTo>
                  <a:cubicBezTo>
                    <a:pt x="314695" y="420529"/>
                    <a:pt x="326125" y="438626"/>
                    <a:pt x="378513" y="437674"/>
                  </a:cubicBezTo>
                  <a:cubicBezTo>
                    <a:pt x="430900" y="436721"/>
                    <a:pt x="311838" y="517684"/>
                    <a:pt x="308028" y="523399"/>
                  </a:cubicBezTo>
                  <a:cubicBezTo>
                    <a:pt x="303265" y="529114"/>
                    <a:pt x="301360" y="550069"/>
                    <a:pt x="301360" y="550069"/>
                  </a:cubicBezTo>
                  <a:cubicBezTo>
                    <a:pt x="301360" y="550069"/>
                    <a:pt x="322315" y="471011"/>
                    <a:pt x="302313" y="422434"/>
                  </a:cubicBezTo>
                  <a:cubicBezTo>
                    <a:pt x="282310" y="372904"/>
                    <a:pt x="84190" y="91916"/>
                    <a:pt x="84190" y="91916"/>
                  </a:cubicBezTo>
                  <a:cubicBezTo>
                    <a:pt x="84190" y="91916"/>
                    <a:pt x="60378" y="59531"/>
                    <a:pt x="23230" y="48101"/>
                  </a:cubicBezTo>
                  <a:cubicBezTo>
                    <a:pt x="-12965" y="36671"/>
                    <a:pt x="23230" y="7144"/>
                    <a:pt x="23230" y="7144"/>
                  </a:cubicBezTo>
                  <a:lnTo>
                    <a:pt x="82285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A4AE30-FA95-4D82-BBCE-A23119D99806}"/>
                </a:ext>
              </a:extLst>
            </p:cNvPr>
            <p:cNvSpPr/>
            <p:nvPr/>
          </p:nvSpPr>
          <p:spPr>
            <a:xfrm>
              <a:off x="7773679" y="4406741"/>
              <a:ext cx="600075" cy="95250"/>
            </a:xfrm>
            <a:custGeom>
              <a:avLst/>
              <a:gdLst>
                <a:gd name="connsiteX0" fmla="*/ 7144 w 600075"/>
                <a:gd name="connsiteY0" fmla="*/ 30956 h 95250"/>
                <a:gd name="connsiteX1" fmla="*/ 280511 w 600075"/>
                <a:gd name="connsiteY1" fmla="*/ 89059 h 95250"/>
                <a:gd name="connsiteX2" fmla="*/ 593884 w 600075"/>
                <a:gd name="connsiteY2" fmla="*/ 7144 h 95250"/>
                <a:gd name="connsiteX3" fmla="*/ 588169 w 600075"/>
                <a:gd name="connsiteY3" fmla="*/ 34766 h 95250"/>
                <a:gd name="connsiteX4" fmla="*/ 280511 w 600075"/>
                <a:gd name="connsiteY4" fmla="*/ 94774 h 95250"/>
                <a:gd name="connsiteX5" fmla="*/ 7144 w 600075"/>
                <a:gd name="connsiteY5" fmla="*/ 45244 h 95250"/>
                <a:gd name="connsiteX6" fmla="*/ 7144 w 600075"/>
                <a:gd name="connsiteY6" fmla="*/ 3095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0075" h="95250">
                  <a:moveTo>
                    <a:pt x="7144" y="30956"/>
                  </a:moveTo>
                  <a:cubicBezTo>
                    <a:pt x="7144" y="30956"/>
                    <a:pt x="31909" y="82391"/>
                    <a:pt x="280511" y="89059"/>
                  </a:cubicBezTo>
                  <a:cubicBezTo>
                    <a:pt x="529114" y="95726"/>
                    <a:pt x="593884" y="7144"/>
                    <a:pt x="593884" y="7144"/>
                  </a:cubicBezTo>
                  <a:lnTo>
                    <a:pt x="588169" y="34766"/>
                  </a:lnTo>
                  <a:cubicBezTo>
                    <a:pt x="588169" y="34766"/>
                    <a:pt x="519589" y="99536"/>
                    <a:pt x="280511" y="94774"/>
                  </a:cubicBezTo>
                  <a:cubicBezTo>
                    <a:pt x="52864" y="90011"/>
                    <a:pt x="7144" y="45244"/>
                    <a:pt x="7144" y="45244"/>
                  </a:cubicBezTo>
                  <a:lnTo>
                    <a:pt x="7144" y="3095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EB57BAD-78CA-41D5-9B20-199A62BE260B}"/>
                </a:ext>
              </a:extLst>
            </p:cNvPr>
            <p:cNvSpPr/>
            <p:nvPr/>
          </p:nvSpPr>
          <p:spPr>
            <a:xfrm>
              <a:off x="7213609" y="2436971"/>
              <a:ext cx="523875" cy="381000"/>
            </a:xfrm>
            <a:custGeom>
              <a:avLst/>
              <a:gdLst>
                <a:gd name="connsiteX0" fmla="*/ 27146 w 523875"/>
                <a:gd name="connsiteY0" fmla="*/ 362426 h 381000"/>
                <a:gd name="connsiteX1" fmla="*/ 212884 w 523875"/>
                <a:gd name="connsiteY1" fmla="*/ 131921 h 381000"/>
                <a:gd name="connsiteX2" fmla="*/ 516731 w 523875"/>
                <a:gd name="connsiteY2" fmla="*/ 17621 h 381000"/>
                <a:gd name="connsiteX3" fmla="*/ 516731 w 523875"/>
                <a:gd name="connsiteY3" fmla="*/ 7144 h 381000"/>
                <a:gd name="connsiteX4" fmla="*/ 206216 w 523875"/>
                <a:gd name="connsiteY4" fmla="*/ 130969 h 381000"/>
                <a:gd name="connsiteX5" fmla="*/ 7144 w 523875"/>
                <a:gd name="connsiteY5" fmla="*/ 359569 h 381000"/>
                <a:gd name="connsiteX6" fmla="*/ 7144 w 523875"/>
                <a:gd name="connsiteY6" fmla="*/ 383381 h 381000"/>
                <a:gd name="connsiteX7" fmla="*/ 27146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27146" y="362426"/>
                  </a:moveTo>
                  <a:cubicBezTo>
                    <a:pt x="27146" y="362426"/>
                    <a:pt x="72866" y="230029"/>
                    <a:pt x="212884" y="131921"/>
                  </a:cubicBezTo>
                  <a:cubicBezTo>
                    <a:pt x="352901" y="33814"/>
                    <a:pt x="516731" y="17621"/>
                    <a:pt x="516731" y="17621"/>
                  </a:cubicBezTo>
                  <a:lnTo>
                    <a:pt x="516731" y="7144"/>
                  </a:lnTo>
                  <a:cubicBezTo>
                    <a:pt x="516731" y="7144"/>
                    <a:pt x="345281" y="27146"/>
                    <a:pt x="206216" y="130969"/>
                  </a:cubicBezTo>
                  <a:cubicBezTo>
                    <a:pt x="67151" y="235744"/>
                    <a:pt x="7144" y="359569"/>
                    <a:pt x="7144" y="359569"/>
                  </a:cubicBezTo>
                  <a:lnTo>
                    <a:pt x="7144" y="383381"/>
                  </a:lnTo>
                  <a:lnTo>
                    <a:pt x="27146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22A7822-C1A2-4BB6-9DA1-6B5983CCF3EE}"/>
                </a:ext>
              </a:extLst>
            </p:cNvPr>
            <p:cNvSpPr/>
            <p:nvPr/>
          </p:nvSpPr>
          <p:spPr>
            <a:xfrm>
              <a:off x="8363276" y="2424588"/>
              <a:ext cx="523875" cy="381000"/>
            </a:xfrm>
            <a:custGeom>
              <a:avLst/>
              <a:gdLst>
                <a:gd name="connsiteX0" fmla="*/ 496729 w 523875"/>
                <a:gd name="connsiteY0" fmla="*/ 362426 h 381000"/>
                <a:gd name="connsiteX1" fmla="*/ 310991 w 523875"/>
                <a:gd name="connsiteY1" fmla="*/ 131921 h 381000"/>
                <a:gd name="connsiteX2" fmla="*/ 7144 w 523875"/>
                <a:gd name="connsiteY2" fmla="*/ 17621 h 381000"/>
                <a:gd name="connsiteX3" fmla="*/ 7144 w 523875"/>
                <a:gd name="connsiteY3" fmla="*/ 7144 h 381000"/>
                <a:gd name="connsiteX4" fmla="*/ 317659 w 523875"/>
                <a:gd name="connsiteY4" fmla="*/ 130969 h 381000"/>
                <a:gd name="connsiteX5" fmla="*/ 516731 w 523875"/>
                <a:gd name="connsiteY5" fmla="*/ 359569 h 381000"/>
                <a:gd name="connsiteX6" fmla="*/ 516731 w 523875"/>
                <a:gd name="connsiteY6" fmla="*/ 383381 h 381000"/>
                <a:gd name="connsiteX7" fmla="*/ 496729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496729" y="362426"/>
                  </a:moveTo>
                  <a:cubicBezTo>
                    <a:pt x="496729" y="362426"/>
                    <a:pt x="451009" y="230029"/>
                    <a:pt x="310991" y="131921"/>
                  </a:cubicBezTo>
                  <a:cubicBezTo>
                    <a:pt x="170974" y="33814"/>
                    <a:pt x="7144" y="17621"/>
                    <a:pt x="7144" y="17621"/>
                  </a:cubicBezTo>
                  <a:lnTo>
                    <a:pt x="7144" y="7144"/>
                  </a:lnTo>
                  <a:cubicBezTo>
                    <a:pt x="7144" y="7144"/>
                    <a:pt x="178594" y="27146"/>
                    <a:pt x="317659" y="130969"/>
                  </a:cubicBezTo>
                  <a:cubicBezTo>
                    <a:pt x="456724" y="235744"/>
                    <a:pt x="516731" y="359569"/>
                    <a:pt x="516731" y="359569"/>
                  </a:cubicBezTo>
                  <a:lnTo>
                    <a:pt x="516731" y="383381"/>
                  </a:lnTo>
                  <a:lnTo>
                    <a:pt x="496729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B7335EE-BBD6-464F-9FB0-0FE1D42E4316}"/>
                </a:ext>
              </a:extLst>
            </p:cNvPr>
            <p:cNvSpPr/>
            <p:nvPr/>
          </p:nvSpPr>
          <p:spPr>
            <a:xfrm>
              <a:off x="7997180" y="2522696"/>
              <a:ext cx="104775" cy="495300"/>
            </a:xfrm>
            <a:custGeom>
              <a:avLst/>
              <a:gdLst>
                <a:gd name="connsiteX0" fmla="*/ 41770 w 104775"/>
                <a:gd name="connsiteY0" fmla="*/ 30004 h 495300"/>
                <a:gd name="connsiteX1" fmla="*/ 44628 w 104775"/>
                <a:gd name="connsiteY1" fmla="*/ 30956 h 495300"/>
                <a:gd name="connsiteX2" fmla="*/ 69393 w 104775"/>
                <a:gd name="connsiteY2" fmla="*/ 72866 h 495300"/>
                <a:gd name="connsiteX3" fmla="*/ 57963 w 104775"/>
                <a:gd name="connsiteY3" fmla="*/ 428149 h 495300"/>
                <a:gd name="connsiteX4" fmla="*/ 17958 w 104775"/>
                <a:gd name="connsiteY4" fmla="*/ 478631 h 495300"/>
                <a:gd name="connsiteX5" fmla="*/ 65583 w 104775"/>
                <a:gd name="connsiteY5" fmla="*/ 488156 h 495300"/>
                <a:gd name="connsiteX6" fmla="*/ 92253 w 104775"/>
                <a:gd name="connsiteY6" fmla="*/ 474821 h 495300"/>
                <a:gd name="connsiteX7" fmla="*/ 65583 w 104775"/>
                <a:gd name="connsiteY7" fmla="*/ 427196 h 495300"/>
                <a:gd name="connsiteX8" fmla="*/ 77965 w 104775"/>
                <a:gd name="connsiteY8" fmla="*/ 68104 h 495300"/>
                <a:gd name="connsiteX9" fmla="*/ 104635 w 104775"/>
                <a:gd name="connsiteY9" fmla="*/ 13811 h 495300"/>
                <a:gd name="connsiteX10" fmla="*/ 58915 w 104775"/>
                <a:gd name="connsiteY10" fmla="*/ 7144 h 495300"/>
                <a:gd name="connsiteX11" fmla="*/ 41770 w 104775"/>
                <a:gd name="connsiteY11" fmla="*/ 30004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" h="495300">
                  <a:moveTo>
                    <a:pt x="41770" y="30004"/>
                  </a:moveTo>
                  <a:cubicBezTo>
                    <a:pt x="41770" y="30004"/>
                    <a:pt x="42723" y="30004"/>
                    <a:pt x="44628" y="30956"/>
                  </a:cubicBezTo>
                  <a:cubicBezTo>
                    <a:pt x="51295" y="32861"/>
                    <a:pt x="67488" y="41434"/>
                    <a:pt x="69393" y="72866"/>
                  </a:cubicBezTo>
                  <a:cubicBezTo>
                    <a:pt x="72250" y="113824"/>
                    <a:pt x="57963" y="428149"/>
                    <a:pt x="57963" y="428149"/>
                  </a:cubicBezTo>
                  <a:cubicBezTo>
                    <a:pt x="57963" y="428149"/>
                    <a:pt x="57963" y="460534"/>
                    <a:pt x="17958" y="478631"/>
                  </a:cubicBezTo>
                  <a:cubicBezTo>
                    <a:pt x="-23000" y="495776"/>
                    <a:pt x="65583" y="488156"/>
                    <a:pt x="65583" y="488156"/>
                  </a:cubicBezTo>
                  <a:lnTo>
                    <a:pt x="92253" y="474821"/>
                  </a:lnTo>
                  <a:cubicBezTo>
                    <a:pt x="92253" y="474821"/>
                    <a:pt x="63678" y="445294"/>
                    <a:pt x="65583" y="427196"/>
                  </a:cubicBezTo>
                  <a:cubicBezTo>
                    <a:pt x="67488" y="410051"/>
                    <a:pt x="73203" y="101441"/>
                    <a:pt x="77965" y="68104"/>
                  </a:cubicBezTo>
                  <a:cubicBezTo>
                    <a:pt x="83680" y="21431"/>
                    <a:pt x="104635" y="13811"/>
                    <a:pt x="104635" y="13811"/>
                  </a:cubicBezTo>
                  <a:lnTo>
                    <a:pt x="58915" y="7144"/>
                  </a:lnTo>
                  <a:lnTo>
                    <a:pt x="41770" y="300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9D11CA9-E9F5-482A-AA32-5920F12A17D8}"/>
                </a:ext>
              </a:extLst>
            </p:cNvPr>
            <p:cNvSpPr/>
            <p:nvPr/>
          </p:nvSpPr>
          <p:spPr>
            <a:xfrm>
              <a:off x="7554604" y="4539138"/>
              <a:ext cx="76200" cy="95250"/>
            </a:xfrm>
            <a:custGeom>
              <a:avLst/>
              <a:gdLst>
                <a:gd name="connsiteX0" fmla="*/ 7144 w 76200"/>
                <a:gd name="connsiteY0" fmla="*/ 13811 h 95250"/>
                <a:gd name="connsiteX1" fmla="*/ 18574 w 76200"/>
                <a:gd name="connsiteY1" fmla="*/ 23336 h 95250"/>
                <a:gd name="connsiteX2" fmla="*/ 71914 w 76200"/>
                <a:gd name="connsiteY2" fmla="*/ 88106 h 95250"/>
                <a:gd name="connsiteX3" fmla="*/ 24289 w 76200"/>
                <a:gd name="connsiteY3" fmla="*/ 21431 h 95250"/>
                <a:gd name="connsiteX4" fmla="*/ 19526 w 76200"/>
                <a:gd name="connsiteY4" fmla="*/ 7144 h 95250"/>
                <a:gd name="connsiteX5" fmla="*/ 714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44" y="13811"/>
                  </a:moveTo>
                  <a:cubicBezTo>
                    <a:pt x="7144" y="13811"/>
                    <a:pt x="13811" y="16669"/>
                    <a:pt x="18574" y="23336"/>
                  </a:cubicBezTo>
                  <a:cubicBezTo>
                    <a:pt x="23336" y="29051"/>
                    <a:pt x="48101" y="73819"/>
                    <a:pt x="71914" y="88106"/>
                  </a:cubicBezTo>
                  <a:cubicBezTo>
                    <a:pt x="71914" y="88106"/>
                    <a:pt x="40481" y="60484"/>
                    <a:pt x="24289" y="21431"/>
                  </a:cubicBezTo>
                  <a:lnTo>
                    <a:pt x="19526" y="7144"/>
                  </a:lnTo>
                  <a:lnTo>
                    <a:pt x="714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CD5B31C-2FFB-4AE9-9616-92055DCA3F1B}"/>
                </a:ext>
              </a:extLst>
            </p:cNvPr>
            <p:cNvSpPr/>
            <p:nvPr/>
          </p:nvSpPr>
          <p:spPr>
            <a:xfrm>
              <a:off x="8489959" y="4535328"/>
              <a:ext cx="76200" cy="95250"/>
            </a:xfrm>
            <a:custGeom>
              <a:avLst/>
              <a:gdLst>
                <a:gd name="connsiteX0" fmla="*/ 71914 w 76200"/>
                <a:gd name="connsiteY0" fmla="*/ 13811 h 95250"/>
                <a:gd name="connsiteX1" fmla="*/ 60484 w 76200"/>
                <a:gd name="connsiteY1" fmla="*/ 23336 h 95250"/>
                <a:gd name="connsiteX2" fmla="*/ 7144 w 76200"/>
                <a:gd name="connsiteY2" fmla="*/ 88106 h 95250"/>
                <a:gd name="connsiteX3" fmla="*/ 54769 w 76200"/>
                <a:gd name="connsiteY3" fmla="*/ 21431 h 95250"/>
                <a:gd name="connsiteX4" fmla="*/ 59531 w 76200"/>
                <a:gd name="connsiteY4" fmla="*/ 7144 h 95250"/>
                <a:gd name="connsiteX5" fmla="*/ 7191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914" y="13811"/>
                  </a:moveTo>
                  <a:cubicBezTo>
                    <a:pt x="71914" y="13811"/>
                    <a:pt x="65246" y="16669"/>
                    <a:pt x="60484" y="23336"/>
                  </a:cubicBezTo>
                  <a:cubicBezTo>
                    <a:pt x="55721" y="29051"/>
                    <a:pt x="30956" y="73819"/>
                    <a:pt x="7144" y="88106"/>
                  </a:cubicBezTo>
                  <a:cubicBezTo>
                    <a:pt x="7144" y="88106"/>
                    <a:pt x="38576" y="60484"/>
                    <a:pt x="54769" y="21431"/>
                  </a:cubicBezTo>
                  <a:lnTo>
                    <a:pt x="59531" y="7144"/>
                  </a:lnTo>
                  <a:lnTo>
                    <a:pt x="7191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898A403-7D87-4B1F-A223-A4DBB8AF8E4E}"/>
                </a:ext>
              </a:extLst>
            </p:cNvPr>
            <p:cNvSpPr/>
            <p:nvPr/>
          </p:nvSpPr>
          <p:spPr>
            <a:xfrm>
              <a:off x="7075496" y="4203858"/>
              <a:ext cx="114300" cy="57150"/>
            </a:xfrm>
            <a:custGeom>
              <a:avLst/>
              <a:gdLst>
                <a:gd name="connsiteX0" fmla="*/ 109061 w 114300"/>
                <a:gd name="connsiteY0" fmla="*/ 48101 h 57150"/>
                <a:gd name="connsiteX1" fmla="*/ 7144 w 114300"/>
                <a:gd name="connsiteY1" fmla="*/ 7144 h 57150"/>
                <a:gd name="connsiteX2" fmla="*/ 112871 w 114300"/>
                <a:gd name="connsiteY2" fmla="*/ 55721 h 57150"/>
                <a:gd name="connsiteX3" fmla="*/ 109061 w 114300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57150">
                  <a:moveTo>
                    <a:pt x="109061" y="48101"/>
                  </a:moveTo>
                  <a:cubicBezTo>
                    <a:pt x="109061" y="48101"/>
                    <a:pt x="47149" y="47149"/>
                    <a:pt x="7144" y="7144"/>
                  </a:cubicBezTo>
                  <a:cubicBezTo>
                    <a:pt x="7144" y="7144"/>
                    <a:pt x="38576" y="50006"/>
                    <a:pt x="112871" y="55721"/>
                  </a:cubicBezTo>
                  <a:lnTo>
                    <a:pt x="109061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B42E94C-75F3-4441-9946-09FDE24F2184}"/>
                </a:ext>
              </a:extLst>
            </p:cNvPr>
            <p:cNvSpPr/>
            <p:nvPr/>
          </p:nvSpPr>
          <p:spPr>
            <a:xfrm>
              <a:off x="8932871" y="4194333"/>
              <a:ext cx="104775" cy="57150"/>
            </a:xfrm>
            <a:custGeom>
              <a:avLst/>
              <a:gdLst>
                <a:gd name="connsiteX0" fmla="*/ 10954 w 104775"/>
                <a:gd name="connsiteY0" fmla="*/ 48101 h 57150"/>
                <a:gd name="connsiteX1" fmla="*/ 97631 w 104775"/>
                <a:gd name="connsiteY1" fmla="*/ 7144 h 57150"/>
                <a:gd name="connsiteX2" fmla="*/ 7144 w 104775"/>
                <a:gd name="connsiteY2" fmla="*/ 55721 h 57150"/>
                <a:gd name="connsiteX3" fmla="*/ 10954 w 104775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57150">
                  <a:moveTo>
                    <a:pt x="10954" y="48101"/>
                  </a:moveTo>
                  <a:cubicBezTo>
                    <a:pt x="10954" y="48101"/>
                    <a:pt x="63341" y="47149"/>
                    <a:pt x="97631" y="7144"/>
                  </a:cubicBezTo>
                  <a:cubicBezTo>
                    <a:pt x="97631" y="7144"/>
                    <a:pt x="70961" y="50006"/>
                    <a:pt x="7144" y="55721"/>
                  </a:cubicBezTo>
                  <a:lnTo>
                    <a:pt x="10954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9EFE442-1E96-4789-A885-9ADD6B125099}"/>
                </a:ext>
              </a:extLst>
            </p:cNvPr>
            <p:cNvSpPr/>
            <p:nvPr/>
          </p:nvSpPr>
          <p:spPr>
            <a:xfrm>
              <a:off x="6846896" y="3349133"/>
              <a:ext cx="66675" cy="95250"/>
            </a:xfrm>
            <a:custGeom>
              <a:avLst/>
              <a:gdLst>
                <a:gd name="connsiteX0" fmla="*/ 59531 w 66675"/>
                <a:gd name="connsiteY0" fmla="*/ 16049 h 95250"/>
                <a:gd name="connsiteX1" fmla="*/ 7144 w 66675"/>
                <a:gd name="connsiteY1" fmla="*/ 93201 h 95250"/>
                <a:gd name="connsiteX2" fmla="*/ 9049 w 66675"/>
                <a:gd name="connsiteY2" fmla="*/ 64626 h 95250"/>
                <a:gd name="connsiteX3" fmla="*/ 59531 w 66675"/>
                <a:gd name="connsiteY3" fmla="*/ 9381 h 95250"/>
                <a:gd name="connsiteX4" fmla="*/ 59531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59531" y="16049"/>
                  </a:moveTo>
                  <a:cubicBezTo>
                    <a:pt x="59531" y="16049"/>
                    <a:pt x="15716" y="57959"/>
                    <a:pt x="7144" y="93201"/>
                  </a:cubicBezTo>
                  <a:lnTo>
                    <a:pt x="9049" y="64626"/>
                  </a:lnTo>
                  <a:cubicBezTo>
                    <a:pt x="9049" y="64626"/>
                    <a:pt x="42386" y="17001"/>
                    <a:pt x="59531" y="9381"/>
                  </a:cubicBezTo>
                  <a:cubicBezTo>
                    <a:pt x="75724" y="1761"/>
                    <a:pt x="59531" y="16049"/>
                    <a:pt x="59531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5E986E3-8BFF-44FD-9A6A-24C4CC08BF66}"/>
                </a:ext>
              </a:extLst>
            </p:cNvPr>
            <p:cNvSpPr/>
            <p:nvPr/>
          </p:nvSpPr>
          <p:spPr>
            <a:xfrm>
              <a:off x="7052818" y="2791301"/>
              <a:ext cx="28575" cy="85725"/>
            </a:xfrm>
            <a:custGeom>
              <a:avLst/>
              <a:gdLst>
                <a:gd name="connsiteX0" fmla="*/ 9820 w 28575"/>
                <a:gd name="connsiteY0" fmla="*/ 82391 h 85725"/>
                <a:gd name="connsiteX1" fmla="*/ 12677 w 28575"/>
                <a:gd name="connsiteY1" fmla="*/ 30004 h 85725"/>
                <a:gd name="connsiteX2" fmla="*/ 28870 w 28575"/>
                <a:gd name="connsiteY2" fmla="*/ 7144 h 85725"/>
                <a:gd name="connsiteX3" fmla="*/ 9820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9820" y="82391"/>
                  </a:moveTo>
                  <a:cubicBezTo>
                    <a:pt x="9820" y="82391"/>
                    <a:pt x="2200" y="51911"/>
                    <a:pt x="12677" y="30004"/>
                  </a:cubicBezTo>
                  <a:lnTo>
                    <a:pt x="28870" y="7144"/>
                  </a:lnTo>
                  <a:cubicBezTo>
                    <a:pt x="27917" y="7144"/>
                    <a:pt x="3152" y="51911"/>
                    <a:pt x="9820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F2DB327-2518-44B5-AB1E-6CA4E27AB123}"/>
                </a:ext>
              </a:extLst>
            </p:cNvPr>
            <p:cNvSpPr/>
            <p:nvPr/>
          </p:nvSpPr>
          <p:spPr>
            <a:xfrm>
              <a:off x="9187612" y="3347228"/>
              <a:ext cx="66675" cy="95250"/>
            </a:xfrm>
            <a:custGeom>
              <a:avLst/>
              <a:gdLst>
                <a:gd name="connsiteX0" fmla="*/ 14340 w 66675"/>
                <a:gd name="connsiteY0" fmla="*/ 16049 h 95250"/>
                <a:gd name="connsiteX1" fmla="*/ 66728 w 66675"/>
                <a:gd name="connsiteY1" fmla="*/ 93201 h 95250"/>
                <a:gd name="connsiteX2" fmla="*/ 64823 w 66675"/>
                <a:gd name="connsiteY2" fmla="*/ 64626 h 95250"/>
                <a:gd name="connsiteX3" fmla="*/ 14340 w 66675"/>
                <a:gd name="connsiteY3" fmla="*/ 9381 h 95250"/>
                <a:gd name="connsiteX4" fmla="*/ 14340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14340" y="16049"/>
                  </a:moveTo>
                  <a:cubicBezTo>
                    <a:pt x="14340" y="16049"/>
                    <a:pt x="58155" y="57959"/>
                    <a:pt x="66728" y="93201"/>
                  </a:cubicBezTo>
                  <a:lnTo>
                    <a:pt x="64823" y="64626"/>
                  </a:lnTo>
                  <a:cubicBezTo>
                    <a:pt x="64823" y="64626"/>
                    <a:pt x="31485" y="17001"/>
                    <a:pt x="14340" y="9381"/>
                  </a:cubicBezTo>
                  <a:cubicBezTo>
                    <a:pt x="-1852" y="1761"/>
                    <a:pt x="14340" y="16049"/>
                    <a:pt x="14340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CBC42E0-528C-49B4-8933-229233FFAABA}"/>
                </a:ext>
              </a:extLst>
            </p:cNvPr>
            <p:cNvSpPr/>
            <p:nvPr/>
          </p:nvSpPr>
          <p:spPr>
            <a:xfrm>
              <a:off x="9019549" y="2790348"/>
              <a:ext cx="28575" cy="85725"/>
            </a:xfrm>
            <a:custGeom>
              <a:avLst/>
              <a:gdLst>
                <a:gd name="connsiteX0" fmla="*/ 26194 w 28575"/>
                <a:gd name="connsiteY0" fmla="*/ 82391 h 85725"/>
                <a:gd name="connsiteX1" fmla="*/ 23336 w 28575"/>
                <a:gd name="connsiteY1" fmla="*/ 30004 h 85725"/>
                <a:gd name="connsiteX2" fmla="*/ 7144 w 28575"/>
                <a:gd name="connsiteY2" fmla="*/ 7144 h 85725"/>
                <a:gd name="connsiteX3" fmla="*/ 26194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26194" y="82391"/>
                  </a:moveTo>
                  <a:cubicBezTo>
                    <a:pt x="26194" y="82391"/>
                    <a:pt x="33814" y="51911"/>
                    <a:pt x="23336" y="30004"/>
                  </a:cubicBezTo>
                  <a:lnTo>
                    <a:pt x="7144" y="7144"/>
                  </a:lnTo>
                  <a:cubicBezTo>
                    <a:pt x="8096" y="7144"/>
                    <a:pt x="32861" y="50959"/>
                    <a:pt x="26194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BB3EF96-FBBC-4907-BB62-5136B7656664}"/>
                </a:ext>
              </a:extLst>
            </p:cNvPr>
            <p:cNvSpPr/>
            <p:nvPr/>
          </p:nvSpPr>
          <p:spPr>
            <a:xfrm>
              <a:off x="7634614" y="2965608"/>
              <a:ext cx="838200" cy="771525"/>
            </a:xfrm>
            <a:custGeom>
              <a:avLst/>
              <a:gdLst>
                <a:gd name="connsiteX0" fmla="*/ 639604 w 838200"/>
                <a:gd name="connsiteY0" fmla="*/ 135731 h 771525"/>
                <a:gd name="connsiteX1" fmla="*/ 421481 w 838200"/>
                <a:gd name="connsiteY1" fmla="*/ 7144 h 771525"/>
                <a:gd name="connsiteX2" fmla="*/ 203359 w 838200"/>
                <a:gd name="connsiteY2" fmla="*/ 135731 h 771525"/>
                <a:gd name="connsiteX3" fmla="*/ 7144 w 838200"/>
                <a:gd name="connsiteY3" fmla="*/ 283369 h 771525"/>
                <a:gd name="connsiteX4" fmla="*/ 80486 w 838200"/>
                <a:gd name="connsiteY4" fmla="*/ 536734 h 771525"/>
                <a:gd name="connsiteX5" fmla="*/ 173831 w 838200"/>
                <a:gd name="connsiteY5" fmla="*/ 753904 h 771525"/>
                <a:gd name="connsiteX6" fmla="*/ 421481 w 838200"/>
                <a:gd name="connsiteY6" fmla="*/ 767239 h 771525"/>
                <a:gd name="connsiteX7" fmla="*/ 669131 w 838200"/>
                <a:gd name="connsiteY7" fmla="*/ 753904 h 771525"/>
                <a:gd name="connsiteX8" fmla="*/ 762476 w 838200"/>
                <a:gd name="connsiteY8" fmla="*/ 536734 h 771525"/>
                <a:gd name="connsiteX9" fmla="*/ 835819 w 838200"/>
                <a:gd name="connsiteY9" fmla="*/ 283369 h 771525"/>
                <a:gd name="connsiteX10" fmla="*/ 639604 w 838200"/>
                <a:gd name="connsiteY10" fmla="*/ 135731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8200" h="771525">
                  <a:moveTo>
                    <a:pt x="639604" y="135731"/>
                  </a:moveTo>
                  <a:cubicBezTo>
                    <a:pt x="559594" y="83344"/>
                    <a:pt x="421481" y="7144"/>
                    <a:pt x="421481" y="7144"/>
                  </a:cubicBezTo>
                  <a:cubicBezTo>
                    <a:pt x="421481" y="7144"/>
                    <a:pt x="283369" y="84296"/>
                    <a:pt x="203359" y="135731"/>
                  </a:cubicBezTo>
                  <a:cubicBezTo>
                    <a:pt x="122396" y="188119"/>
                    <a:pt x="7144" y="283369"/>
                    <a:pt x="7144" y="283369"/>
                  </a:cubicBezTo>
                  <a:cubicBezTo>
                    <a:pt x="7144" y="283369"/>
                    <a:pt x="18574" y="361474"/>
                    <a:pt x="80486" y="536734"/>
                  </a:cubicBezTo>
                  <a:cubicBezTo>
                    <a:pt x="118586" y="646271"/>
                    <a:pt x="173831" y="753904"/>
                    <a:pt x="173831" y="753904"/>
                  </a:cubicBezTo>
                  <a:cubicBezTo>
                    <a:pt x="173831" y="753904"/>
                    <a:pt x="282416" y="767239"/>
                    <a:pt x="421481" y="767239"/>
                  </a:cubicBezTo>
                  <a:cubicBezTo>
                    <a:pt x="544354" y="767239"/>
                    <a:pt x="669131" y="753904"/>
                    <a:pt x="669131" y="753904"/>
                  </a:cubicBezTo>
                  <a:cubicBezTo>
                    <a:pt x="669131" y="753904"/>
                    <a:pt x="724376" y="646271"/>
                    <a:pt x="762476" y="536734"/>
                  </a:cubicBezTo>
                  <a:cubicBezTo>
                    <a:pt x="824389" y="360521"/>
                    <a:pt x="835819" y="283369"/>
                    <a:pt x="835819" y="283369"/>
                  </a:cubicBezTo>
                  <a:cubicBezTo>
                    <a:pt x="835819" y="283369"/>
                    <a:pt x="720566" y="188119"/>
                    <a:pt x="639604" y="13573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561A004-C22F-4D36-8DEF-927D17BCBC6D}"/>
                </a:ext>
              </a:extLst>
            </p:cNvPr>
            <p:cNvSpPr/>
            <p:nvPr/>
          </p:nvSpPr>
          <p:spPr>
            <a:xfrm>
              <a:off x="6892616" y="2763611"/>
              <a:ext cx="371475" cy="742950"/>
            </a:xfrm>
            <a:custGeom>
              <a:avLst/>
              <a:gdLst>
                <a:gd name="connsiteX0" fmla="*/ 171926 w 371475"/>
                <a:gd name="connsiteY0" fmla="*/ 95793 h 742950"/>
                <a:gd name="connsiteX1" fmla="*/ 7144 w 371475"/>
                <a:gd name="connsiteY1" fmla="*/ 599666 h 742950"/>
                <a:gd name="connsiteX2" fmla="*/ 124301 w 371475"/>
                <a:gd name="connsiteY2" fmla="*/ 737778 h 742950"/>
                <a:gd name="connsiteX3" fmla="*/ 372904 w 371475"/>
                <a:gd name="connsiteY3" fmla="*/ 378686 h 742950"/>
                <a:gd name="connsiteX4" fmla="*/ 359569 w 371475"/>
                <a:gd name="connsiteY4" fmla="*/ 7211 h 742950"/>
                <a:gd name="connsiteX5" fmla="*/ 171926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171926" y="95793"/>
                  </a:moveTo>
                  <a:cubicBezTo>
                    <a:pt x="171926" y="95793"/>
                    <a:pt x="9049" y="348206"/>
                    <a:pt x="7144" y="599666"/>
                  </a:cubicBezTo>
                  <a:cubicBezTo>
                    <a:pt x="7144" y="599666"/>
                    <a:pt x="40481" y="712061"/>
                    <a:pt x="124301" y="737778"/>
                  </a:cubicBezTo>
                  <a:cubicBezTo>
                    <a:pt x="124301" y="737778"/>
                    <a:pt x="251936" y="452981"/>
                    <a:pt x="372904" y="378686"/>
                  </a:cubicBezTo>
                  <a:cubicBezTo>
                    <a:pt x="372904" y="378686"/>
                    <a:pt x="304324" y="175803"/>
                    <a:pt x="359569" y="7211"/>
                  </a:cubicBezTo>
                  <a:cubicBezTo>
                    <a:pt x="359569" y="7211"/>
                    <a:pt x="281464" y="1496"/>
                    <a:pt x="171926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79DA1A-DFB9-453D-8E80-801B11D2263C}"/>
                </a:ext>
              </a:extLst>
            </p:cNvPr>
            <p:cNvSpPr/>
            <p:nvPr/>
          </p:nvSpPr>
          <p:spPr>
            <a:xfrm>
              <a:off x="8837621" y="2763611"/>
              <a:ext cx="371475" cy="742950"/>
            </a:xfrm>
            <a:custGeom>
              <a:avLst/>
              <a:gdLst>
                <a:gd name="connsiteX0" fmla="*/ 208121 w 371475"/>
                <a:gd name="connsiteY0" fmla="*/ 95793 h 742950"/>
                <a:gd name="connsiteX1" fmla="*/ 372904 w 371475"/>
                <a:gd name="connsiteY1" fmla="*/ 599666 h 742950"/>
                <a:gd name="connsiteX2" fmla="*/ 255746 w 371475"/>
                <a:gd name="connsiteY2" fmla="*/ 737778 h 742950"/>
                <a:gd name="connsiteX3" fmla="*/ 7144 w 371475"/>
                <a:gd name="connsiteY3" fmla="*/ 378686 h 742950"/>
                <a:gd name="connsiteX4" fmla="*/ 20479 w 371475"/>
                <a:gd name="connsiteY4" fmla="*/ 7211 h 742950"/>
                <a:gd name="connsiteX5" fmla="*/ 208121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208121" y="95793"/>
                  </a:moveTo>
                  <a:cubicBezTo>
                    <a:pt x="208121" y="95793"/>
                    <a:pt x="370999" y="348206"/>
                    <a:pt x="372904" y="599666"/>
                  </a:cubicBezTo>
                  <a:cubicBezTo>
                    <a:pt x="372904" y="599666"/>
                    <a:pt x="339566" y="712061"/>
                    <a:pt x="255746" y="737778"/>
                  </a:cubicBezTo>
                  <a:cubicBezTo>
                    <a:pt x="255746" y="737778"/>
                    <a:pt x="128111" y="452981"/>
                    <a:pt x="7144" y="378686"/>
                  </a:cubicBezTo>
                  <a:cubicBezTo>
                    <a:pt x="7144" y="378686"/>
                    <a:pt x="75724" y="175803"/>
                    <a:pt x="20479" y="7211"/>
                  </a:cubicBezTo>
                  <a:cubicBezTo>
                    <a:pt x="20479" y="7211"/>
                    <a:pt x="98584" y="1496"/>
                    <a:pt x="208121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CCB1A0F-CCE5-4BA3-8D74-8B40BC1152BB}"/>
                </a:ext>
              </a:extLst>
            </p:cNvPr>
            <p:cNvSpPr/>
            <p:nvPr/>
          </p:nvSpPr>
          <p:spPr>
            <a:xfrm>
              <a:off x="7670809" y="2302630"/>
              <a:ext cx="781050" cy="266700"/>
            </a:xfrm>
            <a:custGeom>
              <a:avLst/>
              <a:gdLst>
                <a:gd name="connsiteX0" fmla="*/ 101441 w 781050"/>
                <a:gd name="connsiteY0" fmla="*/ 45282 h 266700"/>
                <a:gd name="connsiteX1" fmla="*/ 630079 w 781050"/>
                <a:gd name="connsiteY1" fmla="*/ 35757 h 266700"/>
                <a:gd name="connsiteX2" fmla="*/ 775811 w 781050"/>
                <a:gd name="connsiteY2" fmla="*/ 148152 h 266700"/>
                <a:gd name="connsiteX3" fmla="*/ 398621 w 781050"/>
                <a:gd name="connsiteY3" fmla="*/ 265310 h 266700"/>
                <a:gd name="connsiteX4" fmla="*/ 7144 w 781050"/>
                <a:gd name="connsiteY4" fmla="*/ 161487 h 266700"/>
                <a:gd name="connsiteX5" fmla="*/ 101441 w 781050"/>
                <a:gd name="connsiteY5" fmla="*/ 45282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1050" h="266700">
                  <a:moveTo>
                    <a:pt x="101441" y="45282"/>
                  </a:moveTo>
                  <a:cubicBezTo>
                    <a:pt x="101441" y="45282"/>
                    <a:pt x="358616" y="-33775"/>
                    <a:pt x="630079" y="35757"/>
                  </a:cubicBezTo>
                  <a:cubicBezTo>
                    <a:pt x="630079" y="35757"/>
                    <a:pt x="729139" y="71000"/>
                    <a:pt x="775811" y="148152"/>
                  </a:cubicBezTo>
                  <a:cubicBezTo>
                    <a:pt x="775811" y="148152"/>
                    <a:pt x="531971" y="178632"/>
                    <a:pt x="398621" y="265310"/>
                  </a:cubicBezTo>
                  <a:cubicBezTo>
                    <a:pt x="398621" y="265310"/>
                    <a:pt x="220504" y="158630"/>
                    <a:pt x="7144" y="161487"/>
                  </a:cubicBezTo>
                  <a:cubicBezTo>
                    <a:pt x="7144" y="162440"/>
                    <a:pt x="16669" y="103385"/>
                    <a:pt x="101441" y="4528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310C1EA-4276-46A8-BEF3-202387B52F1A}"/>
                </a:ext>
              </a:extLst>
            </p:cNvPr>
            <p:cNvSpPr/>
            <p:nvPr/>
          </p:nvSpPr>
          <p:spPr>
            <a:xfrm>
              <a:off x="7143099" y="3983831"/>
              <a:ext cx="676275" cy="581025"/>
            </a:xfrm>
            <a:custGeom>
              <a:avLst/>
              <a:gdLst>
                <a:gd name="connsiteX0" fmla="*/ 25266 w 676275"/>
                <a:gd name="connsiteY0" fmla="*/ 7144 h 581025"/>
                <a:gd name="connsiteX1" fmla="*/ 38601 w 676275"/>
                <a:gd name="connsiteY1" fmla="*/ 274796 h 581025"/>
                <a:gd name="connsiteX2" fmla="*/ 435793 w 676275"/>
                <a:gd name="connsiteY2" fmla="*/ 582454 h 581025"/>
                <a:gd name="connsiteX3" fmla="*/ 669156 w 676275"/>
                <a:gd name="connsiteY3" fmla="*/ 475774 h 581025"/>
                <a:gd name="connsiteX4" fmla="*/ 424363 w 676275"/>
                <a:gd name="connsiteY4" fmla="*/ 116681 h 581025"/>
                <a:gd name="connsiteX5" fmla="*/ 25266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25266" y="7144"/>
                  </a:moveTo>
                  <a:cubicBezTo>
                    <a:pt x="25266" y="7144"/>
                    <a:pt x="-23312" y="113824"/>
                    <a:pt x="38601" y="274796"/>
                  </a:cubicBezTo>
                  <a:cubicBezTo>
                    <a:pt x="38601" y="274796"/>
                    <a:pt x="148138" y="465296"/>
                    <a:pt x="435793" y="582454"/>
                  </a:cubicBezTo>
                  <a:cubicBezTo>
                    <a:pt x="435793" y="582454"/>
                    <a:pt x="585336" y="569119"/>
                    <a:pt x="669156" y="475774"/>
                  </a:cubicBezTo>
                  <a:cubicBezTo>
                    <a:pt x="669156" y="475774"/>
                    <a:pt x="431983" y="238601"/>
                    <a:pt x="424363" y="116681"/>
                  </a:cubicBezTo>
                  <a:cubicBezTo>
                    <a:pt x="424363" y="116681"/>
                    <a:pt x="247198" y="131921"/>
                    <a:pt x="25266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5FD980B-D1E4-413F-AB19-C660538B10D4}"/>
                </a:ext>
              </a:extLst>
            </p:cNvPr>
            <p:cNvSpPr/>
            <p:nvPr/>
          </p:nvSpPr>
          <p:spPr>
            <a:xfrm>
              <a:off x="8308984" y="3973353"/>
              <a:ext cx="676275" cy="581025"/>
            </a:xfrm>
            <a:custGeom>
              <a:avLst/>
              <a:gdLst>
                <a:gd name="connsiteX0" fmla="*/ 651034 w 676275"/>
                <a:gd name="connsiteY0" fmla="*/ 7144 h 581025"/>
                <a:gd name="connsiteX1" fmla="*/ 637699 w 676275"/>
                <a:gd name="connsiteY1" fmla="*/ 274796 h 581025"/>
                <a:gd name="connsiteX2" fmla="*/ 240506 w 676275"/>
                <a:gd name="connsiteY2" fmla="*/ 582454 h 581025"/>
                <a:gd name="connsiteX3" fmla="*/ 7144 w 676275"/>
                <a:gd name="connsiteY3" fmla="*/ 475774 h 581025"/>
                <a:gd name="connsiteX4" fmla="*/ 251936 w 676275"/>
                <a:gd name="connsiteY4" fmla="*/ 116681 h 581025"/>
                <a:gd name="connsiteX5" fmla="*/ 651034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651034" y="7144"/>
                  </a:moveTo>
                  <a:cubicBezTo>
                    <a:pt x="651034" y="7144"/>
                    <a:pt x="699611" y="113824"/>
                    <a:pt x="637699" y="274796"/>
                  </a:cubicBezTo>
                  <a:cubicBezTo>
                    <a:pt x="637699" y="274796"/>
                    <a:pt x="528161" y="465296"/>
                    <a:pt x="240506" y="582454"/>
                  </a:cubicBezTo>
                  <a:cubicBezTo>
                    <a:pt x="240506" y="582454"/>
                    <a:pt x="90964" y="569119"/>
                    <a:pt x="7144" y="475774"/>
                  </a:cubicBezTo>
                  <a:cubicBezTo>
                    <a:pt x="7144" y="475774"/>
                    <a:pt x="244316" y="238601"/>
                    <a:pt x="251936" y="116681"/>
                  </a:cubicBezTo>
                  <a:cubicBezTo>
                    <a:pt x="251936" y="116681"/>
                    <a:pt x="429101" y="131921"/>
                    <a:pt x="651034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4FC6F78-33E2-4056-9442-0A94FDACF756}"/>
              </a:ext>
            </a:extLst>
          </p:cNvPr>
          <p:cNvSpPr txBox="1"/>
          <p:nvPr/>
        </p:nvSpPr>
        <p:spPr>
          <a:xfrm>
            <a:off x="7722704" y="565034"/>
            <a:ext cx="3713524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accent1"/>
                </a:solidFill>
                <a:cs typeface="Arial" pitchFamily="34" charset="0"/>
              </a:rPr>
              <a:t>AWESOME</a:t>
            </a:r>
          </a:p>
          <a:p>
            <a:pPr algn="r"/>
            <a:r>
              <a:rPr lang="en-GB" altLang="ko-KR" sz="4800" b="1" dirty="0">
                <a:solidFill>
                  <a:schemeClr val="accent1"/>
                </a:solidFill>
                <a:cs typeface="Arial" pitchFamily="34" charset="0"/>
              </a:rPr>
              <a:t>S</a:t>
            </a:r>
            <a:r>
              <a:rPr lang="en-US" altLang="ko-KR" sz="4800" b="1" dirty="0">
                <a:solidFill>
                  <a:schemeClr val="accent1"/>
                </a:solidFill>
                <a:cs typeface="Arial" pitchFamily="34" charset="0"/>
              </a:rPr>
              <a:t>LIDE</a:t>
            </a:r>
            <a:endParaRPr lang="ko-KR" altLang="en-US" sz="4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9159E17-88C5-4203-A529-51BB97ADBF72}"/>
              </a:ext>
            </a:extLst>
          </p:cNvPr>
          <p:cNvSpPr txBox="1"/>
          <p:nvPr/>
        </p:nvSpPr>
        <p:spPr>
          <a:xfrm>
            <a:off x="7722704" y="3072472"/>
            <a:ext cx="3713523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100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1100" dirty="0">
                <a:solidFill>
                  <a:schemeClr val="accent1"/>
                </a:solidFill>
                <a:cs typeface="Arial" pitchFamily="34" charset="0"/>
              </a:rPr>
              <a:t>OREM IPSUM DOLOR SIT AMET,</a:t>
            </a:r>
          </a:p>
          <a:p>
            <a:pPr algn="r"/>
            <a:r>
              <a:rPr lang="en-US" altLang="ko-KR" sz="1100" dirty="0">
                <a:solidFill>
                  <a:schemeClr val="accent1"/>
                </a:solidFill>
                <a:cs typeface="Arial" pitchFamily="34" charset="0"/>
              </a:rPr>
              <a:t>CU USU AGAM INTEGRE IMPEDIT.</a:t>
            </a:r>
            <a:endParaRPr lang="ko-KR" altLang="en-US" sz="11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B1FA61-9726-4CFC-A398-744F330EECF6}"/>
              </a:ext>
            </a:extLst>
          </p:cNvPr>
          <p:cNvSpPr txBox="1"/>
          <p:nvPr/>
        </p:nvSpPr>
        <p:spPr>
          <a:xfrm>
            <a:off x="7722704" y="2252016"/>
            <a:ext cx="371352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400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OREM IPSUM</a:t>
            </a:r>
          </a:p>
          <a:p>
            <a:pPr algn="r"/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DOLOR SIT AMET, </a:t>
            </a:r>
            <a:endParaRPr lang="ko-KR" altLang="en-US" sz="24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93B6CA5-BF1D-496C-B4EB-A3446FC6639F}"/>
              </a:ext>
            </a:extLst>
          </p:cNvPr>
          <p:cNvSpPr txBox="1"/>
          <p:nvPr/>
        </p:nvSpPr>
        <p:spPr>
          <a:xfrm>
            <a:off x="1828211" y="2185587"/>
            <a:ext cx="28904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I hope and I believe that this Template will your Time, Money and Reputation. Easy to change colors, photos and Text. Get a modern PowerPoint  Presentation that is beautifully designed.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C11D71-4F71-4BCC-8258-61D1DEAAE680}"/>
              </a:ext>
            </a:extLst>
          </p:cNvPr>
          <p:cNvSpPr txBox="1"/>
          <p:nvPr/>
        </p:nvSpPr>
        <p:spPr>
          <a:xfrm>
            <a:off x="1877906" y="1155329"/>
            <a:ext cx="2688139" cy="923330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We Create</a:t>
            </a:r>
          </a:p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Quality Professional </a:t>
            </a:r>
          </a:p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PPT Presentation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25F0E76-2899-4318-ABBA-C00ADF7095B9}"/>
              </a:ext>
            </a:extLst>
          </p:cNvPr>
          <p:cNvSpPr txBox="1"/>
          <p:nvPr/>
        </p:nvSpPr>
        <p:spPr>
          <a:xfrm>
            <a:off x="8545825" y="3605241"/>
            <a:ext cx="28904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I hope and I believe that this Template will your Time, Money and Reputation. Easy to change colors, photos and Text. Get a modern PowerPoint  Presentation that is beautifully designed. </a:t>
            </a:r>
          </a:p>
          <a:p>
            <a:pPr algn="r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</a:t>
            </a:r>
          </a:p>
        </p:txBody>
      </p:sp>
    </p:spTree>
    <p:extLst>
      <p:ext uri="{BB962C8B-B14F-4D97-AF65-F5344CB8AC3E}">
        <p14:creationId xmlns:p14="http://schemas.microsoft.com/office/powerpoint/2010/main" val="12153114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21A4C0-CB95-4335-90BF-38417A6793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D861042-81FF-484F-A378-4FC3054AEC6D}"/>
              </a:ext>
            </a:extLst>
          </p:cNvPr>
          <p:cNvGrpSpPr/>
          <p:nvPr/>
        </p:nvGrpSpPr>
        <p:grpSpPr>
          <a:xfrm>
            <a:off x="610417" y="1929408"/>
            <a:ext cx="5472000" cy="1152128"/>
            <a:chOff x="-568416" y="1916832"/>
            <a:chExt cx="4104456" cy="1152128"/>
          </a:xfrm>
        </p:grpSpPr>
        <p:sp>
          <p:nvSpPr>
            <p:cNvPr id="4" name="Right Arrow 8">
              <a:extLst>
                <a:ext uri="{FF2B5EF4-FFF2-40B4-BE49-F238E27FC236}">
                  <a16:creationId xmlns:a16="http://schemas.microsoft.com/office/drawing/2014/main" id="{99CB5DDF-ED24-4208-824E-4BD6EA94FA25}"/>
                </a:ext>
              </a:extLst>
            </p:cNvPr>
            <p:cNvSpPr/>
            <p:nvPr/>
          </p:nvSpPr>
          <p:spPr>
            <a:xfrm>
              <a:off x="-568416" y="1916832"/>
              <a:ext cx="4104456" cy="1152128"/>
            </a:xfrm>
            <a:prstGeom prst="rightArrow">
              <a:avLst>
                <a:gd name="adj1" fmla="val 68188"/>
                <a:gd name="adj2" fmla="val 50000"/>
              </a:avLst>
            </a:prstGeom>
            <a:gradFill flip="none" rotWithShape="1">
              <a:gsLst>
                <a:gs pos="46000">
                  <a:schemeClr val="accent4"/>
                </a:gs>
                <a:gs pos="94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89FD98B-7F15-4C06-900C-106287BC3ACC}"/>
                </a:ext>
              </a:extLst>
            </p:cNvPr>
            <p:cNvSpPr txBox="1"/>
            <p:nvPr/>
          </p:nvSpPr>
          <p:spPr>
            <a:xfrm>
              <a:off x="633925" y="2214555"/>
              <a:ext cx="2326398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r"/>
              <a:r>
                <a:rPr lang="en-US" altLang="ko-KR" sz="3600" b="1" dirty="0">
                  <a:solidFill>
                    <a:schemeClr val="bg1"/>
                  </a:solidFill>
                </a:rPr>
                <a:t>CONTENTS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4C6F489-BFC4-4170-80EA-9F1214928259}"/>
              </a:ext>
            </a:extLst>
          </p:cNvPr>
          <p:cNvGrpSpPr/>
          <p:nvPr/>
        </p:nvGrpSpPr>
        <p:grpSpPr>
          <a:xfrm>
            <a:off x="6105525" y="1929408"/>
            <a:ext cx="5472000" cy="1152128"/>
            <a:chOff x="4694684" y="1960632"/>
            <a:chExt cx="4104456" cy="1152128"/>
          </a:xfrm>
        </p:grpSpPr>
        <p:sp>
          <p:nvSpPr>
            <p:cNvPr id="7" name="Right Arrow 11">
              <a:extLst>
                <a:ext uri="{FF2B5EF4-FFF2-40B4-BE49-F238E27FC236}">
                  <a16:creationId xmlns:a16="http://schemas.microsoft.com/office/drawing/2014/main" id="{AC8EE3C0-8749-45EE-9476-68C65A045EFC}"/>
                </a:ext>
              </a:extLst>
            </p:cNvPr>
            <p:cNvSpPr/>
            <p:nvPr/>
          </p:nvSpPr>
          <p:spPr>
            <a:xfrm rot="10800000">
              <a:off x="4694684" y="1960632"/>
              <a:ext cx="4104456" cy="1152128"/>
            </a:xfrm>
            <a:prstGeom prst="rightArrow">
              <a:avLst>
                <a:gd name="adj1" fmla="val 68188"/>
                <a:gd name="adj2" fmla="val 50000"/>
              </a:avLst>
            </a:prstGeom>
            <a:gradFill flip="none" rotWithShape="1">
              <a:gsLst>
                <a:gs pos="46000">
                  <a:schemeClr val="accent2"/>
                </a:gs>
                <a:gs pos="94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BEA228-2FF4-4608-845C-91C64C01C753}"/>
                </a:ext>
              </a:extLst>
            </p:cNvPr>
            <p:cNvSpPr txBox="1"/>
            <p:nvPr/>
          </p:nvSpPr>
          <p:spPr>
            <a:xfrm>
              <a:off x="5272684" y="2258355"/>
              <a:ext cx="2327159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CONTENTS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ABE9577-F6E4-4047-BCE1-D02632A84FB1}"/>
              </a:ext>
            </a:extLst>
          </p:cNvPr>
          <p:cNvGrpSpPr/>
          <p:nvPr/>
        </p:nvGrpSpPr>
        <p:grpSpPr>
          <a:xfrm>
            <a:off x="2081649" y="3313839"/>
            <a:ext cx="3359796" cy="2764802"/>
            <a:chOff x="1395848" y="3256486"/>
            <a:chExt cx="2952327" cy="276480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C04F6D-C4B8-44E5-9A47-BD788295E5D3}"/>
                </a:ext>
              </a:extLst>
            </p:cNvPr>
            <p:cNvSpPr txBox="1"/>
            <p:nvPr/>
          </p:nvSpPr>
          <p:spPr>
            <a:xfrm>
              <a:off x="1395848" y="3510825"/>
              <a:ext cx="295232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I hope and I believe that this Template will your Time, Money and Reputation.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audience.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8D80DA-67A4-4296-B4E0-A5CD4776174D}"/>
                </a:ext>
              </a:extLst>
            </p:cNvPr>
            <p:cNvSpPr txBox="1"/>
            <p:nvPr/>
          </p:nvSpPr>
          <p:spPr>
            <a:xfrm>
              <a:off x="1395848" y="3256486"/>
              <a:ext cx="29523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F24036-ECA0-42F0-B37B-22D93FE1EA3D}"/>
                </a:ext>
              </a:extLst>
            </p:cNvPr>
            <p:cNvSpPr txBox="1"/>
            <p:nvPr/>
          </p:nvSpPr>
          <p:spPr>
            <a:xfrm>
              <a:off x="1395848" y="5190291"/>
              <a:ext cx="295232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885B304-759A-4B32-95C0-19E97ED78C52}"/>
                </a:ext>
              </a:extLst>
            </p:cNvPr>
            <p:cNvSpPr txBox="1"/>
            <p:nvPr/>
          </p:nvSpPr>
          <p:spPr>
            <a:xfrm>
              <a:off x="1395848" y="4921423"/>
              <a:ext cx="29523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9B9A7E0-AD99-4DD3-9CB0-F3536FBD6C04}"/>
              </a:ext>
            </a:extLst>
          </p:cNvPr>
          <p:cNvGrpSpPr/>
          <p:nvPr/>
        </p:nvGrpSpPr>
        <p:grpSpPr>
          <a:xfrm>
            <a:off x="6761807" y="3313839"/>
            <a:ext cx="3359796" cy="2764802"/>
            <a:chOff x="1395848" y="3256486"/>
            <a:chExt cx="2952327" cy="276480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FE1DC3-F248-44A4-90D7-31EE3FB2577E}"/>
                </a:ext>
              </a:extLst>
            </p:cNvPr>
            <p:cNvSpPr txBox="1"/>
            <p:nvPr/>
          </p:nvSpPr>
          <p:spPr>
            <a:xfrm>
              <a:off x="1395848" y="3510825"/>
              <a:ext cx="295232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I hope and I believe that this Template will your Time, Money and Reputation.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audience.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B3FF50-7770-4508-90D1-08BD91F8BE63}"/>
                </a:ext>
              </a:extLst>
            </p:cNvPr>
            <p:cNvSpPr txBox="1"/>
            <p:nvPr/>
          </p:nvSpPr>
          <p:spPr>
            <a:xfrm>
              <a:off x="1395848" y="3256486"/>
              <a:ext cx="29523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FC68C9-16B7-46AD-8D02-EA0ED0998819}"/>
                </a:ext>
              </a:extLst>
            </p:cNvPr>
            <p:cNvSpPr txBox="1"/>
            <p:nvPr/>
          </p:nvSpPr>
          <p:spPr>
            <a:xfrm>
              <a:off x="1395848" y="5190291"/>
              <a:ext cx="295232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 algn="r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</a:t>
              </a:r>
            </a:p>
            <a:p>
              <a:pPr marL="171459" indent="-171459" algn="r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</a:t>
              </a:r>
            </a:p>
            <a:p>
              <a:pPr marL="171459" indent="-171459" algn="r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</a:t>
              </a:r>
            </a:p>
            <a:p>
              <a:pPr marL="171459" indent="-171459" algn="r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AB72E2-3A77-4DF5-AC6B-70A5E3EB370F}"/>
                </a:ext>
              </a:extLst>
            </p:cNvPr>
            <p:cNvSpPr txBox="1"/>
            <p:nvPr/>
          </p:nvSpPr>
          <p:spPr>
            <a:xfrm>
              <a:off x="1395848" y="4921423"/>
              <a:ext cx="29523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9" name="Rounded Rectangle 27">
            <a:extLst>
              <a:ext uri="{FF2B5EF4-FFF2-40B4-BE49-F238E27FC236}">
                <a16:creationId xmlns:a16="http://schemas.microsoft.com/office/drawing/2014/main" id="{A905D5A3-7BFF-4766-A517-727191B19FCA}"/>
              </a:ext>
            </a:extLst>
          </p:cNvPr>
          <p:cNvSpPr/>
          <p:nvPr/>
        </p:nvSpPr>
        <p:spPr>
          <a:xfrm>
            <a:off x="1473060" y="3374403"/>
            <a:ext cx="504529" cy="387547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F604E3D9-DA37-42E9-9922-330810CEF380}"/>
              </a:ext>
            </a:extLst>
          </p:cNvPr>
          <p:cNvSpPr/>
          <p:nvPr/>
        </p:nvSpPr>
        <p:spPr>
          <a:xfrm>
            <a:off x="10329725" y="3350476"/>
            <a:ext cx="504529" cy="435402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92353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7E5AF-D561-4BA9-94BC-EA45CA70FD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B7AC07-BDB7-4985-84A1-3002E1A8189C}"/>
              </a:ext>
            </a:extLst>
          </p:cNvPr>
          <p:cNvGrpSpPr/>
          <p:nvPr/>
        </p:nvGrpSpPr>
        <p:grpSpPr>
          <a:xfrm>
            <a:off x="902331" y="1711572"/>
            <a:ext cx="10377812" cy="3979143"/>
            <a:chOff x="-621670" y="1714499"/>
            <a:chExt cx="10377812" cy="397914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C3A73FD-A163-4B7B-8922-E78A8A60862A}"/>
                </a:ext>
              </a:extLst>
            </p:cNvPr>
            <p:cNvGrpSpPr/>
            <p:nvPr/>
          </p:nvGrpSpPr>
          <p:grpSpPr>
            <a:xfrm>
              <a:off x="-621670" y="1714499"/>
              <a:ext cx="10377812" cy="3979143"/>
              <a:chOff x="-621670" y="1714499"/>
              <a:chExt cx="10377812" cy="397914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8DA364E0-E82B-4EBD-BCF6-532E4DD715D3}"/>
                  </a:ext>
                </a:extLst>
              </p:cNvPr>
              <p:cNvGrpSpPr/>
              <p:nvPr/>
            </p:nvGrpSpPr>
            <p:grpSpPr>
              <a:xfrm>
                <a:off x="4562475" y="1714499"/>
                <a:ext cx="5193667" cy="1990727"/>
                <a:chOff x="4562475" y="1714499"/>
                <a:chExt cx="5193667" cy="1990727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7D646962-6278-4689-AE37-ADC0CF0957E3}"/>
                    </a:ext>
                  </a:extLst>
                </p:cNvPr>
                <p:cNvSpPr/>
                <p:nvPr/>
              </p:nvSpPr>
              <p:spPr>
                <a:xfrm>
                  <a:off x="5868142" y="1716807"/>
                  <a:ext cx="3888000" cy="36004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159AD44D-045F-4BCB-858E-164358E79F3A}"/>
                    </a:ext>
                  </a:extLst>
                </p:cNvPr>
                <p:cNvSpPr/>
                <p:nvPr/>
              </p:nvSpPr>
              <p:spPr>
                <a:xfrm>
                  <a:off x="5868142" y="2148855"/>
                  <a:ext cx="3888000" cy="36004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AFBB5EFD-300D-4C0F-9508-489B450275C8}"/>
                    </a:ext>
                  </a:extLst>
                </p:cNvPr>
                <p:cNvSpPr/>
                <p:nvPr/>
              </p:nvSpPr>
              <p:spPr>
                <a:xfrm>
                  <a:off x="5868142" y="2580903"/>
                  <a:ext cx="3888000" cy="36004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1B17BA9-D3E7-4725-97D4-12A8988918C1}"/>
                    </a:ext>
                  </a:extLst>
                </p:cNvPr>
                <p:cNvSpPr/>
                <p:nvPr/>
              </p:nvSpPr>
              <p:spPr>
                <a:xfrm>
                  <a:off x="5868142" y="3012951"/>
                  <a:ext cx="3888000" cy="36004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30" name="Freeform 8">
                  <a:extLst>
                    <a:ext uri="{FF2B5EF4-FFF2-40B4-BE49-F238E27FC236}">
                      <a16:creationId xmlns:a16="http://schemas.microsoft.com/office/drawing/2014/main" id="{A5498E65-1D60-465F-8B79-A821B014BB0A}"/>
                    </a:ext>
                  </a:extLst>
                </p:cNvPr>
                <p:cNvSpPr/>
                <p:nvPr/>
              </p:nvSpPr>
              <p:spPr>
                <a:xfrm>
                  <a:off x="4562475" y="1714499"/>
                  <a:ext cx="1304925" cy="1990725"/>
                </a:xfrm>
                <a:custGeom>
                  <a:avLst/>
                  <a:gdLst>
                    <a:gd name="connsiteX0" fmla="*/ 1295400 w 1304925"/>
                    <a:gd name="connsiteY0" fmla="*/ 0 h 1981200"/>
                    <a:gd name="connsiteX1" fmla="*/ 0 w 1304925"/>
                    <a:gd name="connsiteY1" fmla="*/ 1981200 h 1981200"/>
                    <a:gd name="connsiteX2" fmla="*/ 1304925 w 1304925"/>
                    <a:gd name="connsiteY2" fmla="*/ 342900 h 1981200"/>
                    <a:gd name="connsiteX3" fmla="*/ 1295400 w 1304925"/>
                    <a:gd name="connsiteY3" fmla="*/ 0 h 1981200"/>
                    <a:gd name="connsiteX0" fmla="*/ 1295400 w 1304925"/>
                    <a:gd name="connsiteY0" fmla="*/ 0 h 1981200"/>
                    <a:gd name="connsiteX1" fmla="*/ 0 w 1304925"/>
                    <a:gd name="connsiteY1" fmla="*/ 1981200 h 1981200"/>
                    <a:gd name="connsiteX2" fmla="*/ 1304925 w 1304925"/>
                    <a:gd name="connsiteY2" fmla="*/ 342900 h 1981200"/>
                    <a:gd name="connsiteX3" fmla="*/ 1295400 w 1304925"/>
                    <a:gd name="connsiteY3" fmla="*/ 0 h 1981200"/>
                    <a:gd name="connsiteX0" fmla="*/ 1304925 w 1304925"/>
                    <a:gd name="connsiteY0" fmla="*/ 0 h 1990725"/>
                    <a:gd name="connsiteX1" fmla="*/ 0 w 1304925"/>
                    <a:gd name="connsiteY1" fmla="*/ 1990725 h 1990725"/>
                    <a:gd name="connsiteX2" fmla="*/ 1304925 w 1304925"/>
                    <a:gd name="connsiteY2" fmla="*/ 352425 h 1990725"/>
                    <a:gd name="connsiteX3" fmla="*/ 1304925 w 1304925"/>
                    <a:gd name="connsiteY3" fmla="*/ 0 h 1990725"/>
                    <a:gd name="connsiteX0" fmla="*/ 1304925 w 1304925"/>
                    <a:gd name="connsiteY0" fmla="*/ 0 h 1990725"/>
                    <a:gd name="connsiteX1" fmla="*/ 0 w 1304925"/>
                    <a:gd name="connsiteY1" fmla="*/ 1990725 h 1990725"/>
                    <a:gd name="connsiteX2" fmla="*/ 1304925 w 1304925"/>
                    <a:gd name="connsiteY2" fmla="*/ 358709 h 1990725"/>
                    <a:gd name="connsiteX3" fmla="*/ 1304925 w 1304925"/>
                    <a:gd name="connsiteY3" fmla="*/ 0 h 1990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04925" h="1990725">
                      <a:moveTo>
                        <a:pt x="1304925" y="0"/>
                      </a:moveTo>
                      <a:lnTo>
                        <a:pt x="0" y="1990725"/>
                      </a:lnTo>
                      <a:lnTo>
                        <a:pt x="1304925" y="358709"/>
                      </a:lnTo>
                      <a:lnTo>
                        <a:pt x="13049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1" name="Freeform 9">
                  <a:extLst>
                    <a:ext uri="{FF2B5EF4-FFF2-40B4-BE49-F238E27FC236}">
                      <a16:creationId xmlns:a16="http://schemas.microsoft.com/office/drawing/2014/main" id="{990ADD31-AD48-477B-91C7-D55E240AC9B2}"/>
                    </a:ext>
                  </a:extLst>
                </p:cNvPr>
                <p:cNvSpPr/>
                <p:nvPr/>
              </p:nvSpPr>
              <p:spPr>
                <a:xfrm>
                  <a:off x="4562475" y="2152650"/>
                  <a:ext cx="1311299" cy="1543050"/>
                </a:xfrm>
                <a:custGeom>
                  <a:avLst/>
                  <a:gdLst>
                    <a:gd name="connsiteX0" fmla="*/ 1295400 w 1304925"/>
                    <a:gd name="connsiteY0" fmla="*/ 0 h 1533525"/>
                    <a:gd name="connsiteX1" fmla="*/ 0 w 1304925"/>
                    <a:gd name="connsiteY1" fmla="*/ 1533525 h 1533525"/>
                    <a:gd name="connsiteX2" fmla="*/ 1304925 w 1304925"/>
                    <a:gd name="connsiteY2" fmla="*/ 333375 h 1533525"/>
                    <a:gd name="connsiteX3" fmla="*/ 1295400 w 1304925"/>
                    <a:gd name="connsiteY3" fmla="*/ 0 h 1533525"/>
                    <a:gd name="connsiteX0" fmla="*/ 1304925 w 1304925"/>
                    <a:gd name="connsiteY0" fmla="*/ 0 h 1543050"/>
                    <a:gd name="connsiteX1" fmla="*/ 0 w 1304925"/>
                    <a:gd name="connsiteY1" fmla="*/ 1543050 h 1543050"/>
                    <a:gd name="connsiteX2" fmla="*/ 1304925 w 1304925"/>
                    <a:gd name="connsiteY2" fmla="*/ 342900 h 1543050"/>
                    <a:gd name="connsiteX3" fmla="*/ 1304925 w 1304925"/>
                    <a:gd name="connsiteY3" fmla="*/ 0 h 1543050"/>
                    <a:gd name="connsiteX0" fmla="*/ 1304925 w 1304925"/>
                    <a:gd name="connsiteY0" fmla="*/ 0 h 1543050"/>
                    <a:gd name="connsiteX1" fmla="*/ 0 w 1304925"/>
                    <a:gd name="connsiteY1" fmla="*/ 1543050 h 1543050"/>
                    <a:gd name="connsiteX2" fmla="*/ 1301782 w 1304925"/>
                    <a:gd name="connsiteY2" fmla="*/ 355469 h 1543050"/>
                    <a:gd name="connsiteX3" fmla="*/ 1304925 w 1304925"/>
                    <a:gd name="connsiteY3" fmla="*/ 0 h 1543050"/>
                    <a:gd name="connsiteX0" fmla="*/ 1304925 w 1311299"/>
                    <a:gd name="connsiteY0" fmla="*/ 0 h 1543050"/>
                    <a:gd name="connsiteX1" fmla="*/ 0 w 1311299"/>
                    <a:gd name="connsiteY1" fmla="*/ 1543050 h 1543050"/>
                    <a:gd name="connsiteX2" fmla="*/ 1311209 w 1311299"/>
                    <a:gd name="connsiteY2" fmla="*/ 355469 h 1543050"/>
                    <a:gd name="connsiteX3" fmla="*/ 1304925 w 1311299"/>
                    <a:gd name="connsiteY3" fmla="*/ 0 h 154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1299" h="1543050">
                      <a:moveTo>
                        <a:pt x="1304925" y="0"/>
                      </a:moveTo>
                      <a:lnTo>
                        <a:pt x="0" y="1543050"/>
                      </a:lnTo>
                      <a:lnTo>
                        <a:pt x="1311209" y="355469"/>
                      </a:lnTo>
                      <a:cubicBezTo>
                        <a:pt x="1312257" y="236979"/>
                        <a:pt x="1303877" y="118490"/>
                        <a:pt x="130492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2" name="Freeform 10">
                  <a:extLst>
                    <a:ext uri="{FF2B5EF4-FFF2-40B4-BE49-F238E27FC236}">
                      <a16:creationId xmlns:a16="http://schemas.microsoft.com/office/drawing/2014/main" id="{FF925A10-4BFC-405F-85CE-B638D4A052E9}"/>
                    </a:ext>
                  </a:extLst>
                </p:cNvPr>
                <p:cNvSpPr/>
                <p:nvPr/>
              </p:nvSpPr>
              <p:spPr>
                <a:xfrm>
                  <a:off x="4562475" y="2581275"/>
                  <a:ext cx="1314450" cy="1123950"/>
                </a:xfrm>
                <a:custGeom>
                  <a:avLst/>
                  <a:gdLst>
                    <a:gd name="connsiteX0" fmla="*/ 1304925 w 1314450"/>
                    <a:gd name="connsiteY0" fmla="*/ 0 h 1123950"/>
                    <a:gd name="connsiteX1" fmla="*/ 0 w 1314450"/>
                    <a:gd name="connsiteY1" fmla="*/ 1123950 h 1123950"/>
                    <a:gd name="connsiteX2" fmla="*/ 1314450 w 1314450"/>
                    <a:gd name="connsiteY2" fmla="*/ 352425 h 1123950"/>
                    <a:gd name="connsiteX3" fmla="*/ 1304925 w 1314450"/>
                    <a:gd name="connsiteY3" fmla="*/ 0 h 1123950"/>
                    <a:gd name="connsiteX0" fmla="*/ 1304925 w 1314450"/>
                    <a:gd name="connsiteY0" fmla="*/ 0 h 1123950"/>
                    <a:gd name="connsiteX1" fmla="*/ 0 w 1314450"/>
                    <a:gd name="connsiteY1" fmla="*/ 1123950 h 1123950"/>
                    <a:gd name="connsiteX2" fmla="*/ 1314450 w 1314450"/>
                    <a:gd name="connsiteY2" fmla="*/ 358709 h 1123950"/>
                    <a:gd name="connsiteX3" fmla="*/ 1304925 w 1314450"/>
                    <a:gd name="connsiteY3" fmla="*/ 0 h 1123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4450" h="1123950">
                      <a:moveTo>
                        <a:pt x="1304925" y="0"/>
                      </a:moveTo>
                      <a:lnTo>
                        <a:pt x="0" y="1123950"/>
                      </a:lnTo>
                      <a:lnTo>
                        <a:pt x="1314450" y="358709"/>
                      </a:lnTo>
                      <a:lnTo>
                        <a:pt x="13049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3" name="Freeform 11">
                  <a:extLst>
                    <a:ext uri="{FF2B5EF4-FFF2-40B4-BE49-F238E27FC236}">
                      <a16:creationId xmlns:a16="http://schemas.microsoft.com/office/drawing/2014/main" id="{CD3DB65B-3552-4EA7-85EC-6DBB40391F89}"/>
                    </a:ext>
                  </a:extLst>
                </p:cNvPr>
                <p:cNvSpPr/>
                <p:nvPr/>
              </p:nvSpPr>
              <p:spPr>
                <a:xfrm>
                  <a:off x="4562475" y="3013044"/>
                  <a:ext cx="1314547" cy="692182"/>
                </a:xfrm>
                <a:custGeom>
                  <a:avLst/>
                  <a:gdLst>
                    <a:gd name="connsiteX0" fmla="*/ 1314450 w 1323975"/>
                    <a:gd name="connsiteY0" fmla="*/ 0 h 695325"/>
                    <a:gd name="connsiteX1" fmla="*/ 0 w 1323975"/>
                    <a:gd name="connsiteY1" fmla="*/ 695325 h 695325"/>
                    <a:gd name="connsiteX2" fmla="*/ 1323975 w 1323975"/>
                    <a:gd name="connsiteY2" fmla="*/ 342900 h 695325"/>
                    <a:gd name="connsiteX3" fmla="*/ 1314450 w 1323975"/>
                    <a:gd name="connsiteY3" fmla="*/ 0 h 695325"/>
                    <a:gd name="connsiteX0" fmla="*/ 1314450 w 1323975"/>
                    <a:gd name="connsiteY0" fmla="*/ 0 h 695325"/>
                    <a:gd name="connsiteX1" fmla="*/ 0 w 1323975"/>
                    <a:gd name="connsiteY1" fmla="*/ 695325 h 695325"/>
                    <a:gd name="connsiteX2" fmla="*/ 1323975 w 1323975"/>
                    <a:gd name="connsiteY2" fmla="*/ 371475 h 695325"/>
                    <a:gd name="connsiteX3" fmla="*/ 1314450 w 1323975"/>
                    <a:gd name="connsiteY3" fmla="*/ 0 h 695325"/>
                    <a:gd name="connsiteX0" fmla="*/ 1314450 w 1323975"/>
                    <a:gd name="connsiteY0" fmla="*/ 0 h 695325"/>
                    <a:gd name="connsiteX1" fmla="*/ 0 w 1323975"/>
                    <a:gd name="connsiteY1" fmla="*/ 695325 h 695325"/>
                    <a:gd name="connsiteX2" fmla="*/ 1323975 w 1323975"/>
                    <a:gd name="connsiteY2" fmla="*/ 304800 h 695325"/>
                    <a:gd name="connsiteX3" fmla="*/ 1314450 w 1323975"/>
                    <a:gd name="connsiteY3" fmla="*/ 0 h 695325"/>
                    <a:gd name="connsiteX0" fmla="*/ 1314450 w 1323975"/>
                    <a:gd name="connsiteY0" fmla="*/ 0 h 695325"/>
                    <a:gd name="connsiteX1" fmla="*/ 0 w 1323975"/>
                    <a:gd name="connsiteY1" fmla="*/ 695325 h 695325"/>
                    <a:gd name="connsiteX2" fmla="*/ 1323975 w 1323975"/>
                    <a:gd name="connsiteY2" fmla="*/ 352425 h 695325"/>
                    <a:gd name="connsiteX3" fmla="*/ 1314450 w 1323975"/>
                    <a:gd name="connsiteY3" fmla="*/ 0 h 695325"/>
                    <a:gd name="connsiteX0" fmla="*/ 1314450 w 1323975"/>
                    <a:gd name="connsiteY0" fmla="*/ 0 h 695325"/>
                    <a:gd name="connsiteX1" fmla="*/ 0 w 1323975"/>
                    <a:gd name="connsiteY1" fmla="*/ 695325 h 695325"/>
                    <a:gd name="connsiteX2" fmla="*/ 1323975 w 1323975"/>
                    <a:gd name="connsiteY2" fmla="*/ 361852 h 695325"/>
                    <a:gd name="connsiteX3" fmla="*/ 1314450 w 1323975"/>
                    <a:gd name="connsiteY3" fmla="*/ 0 h 695325"/>
                    <a:gd name="connsiteX0" fmla="*/ 1314450 w 1323975"/>
                    <a:gd name="connsiteY0" fmla="*/ 0 h 689040"/>
                    <a:gd name="connsiteX1" fmla="*/ 0 w 1323975"/>
                    <a:gd name="connsiteY1" fmla="*/ 689040 h 689040"/>
                    <a:gd name="connsiteX2" fmla="*/ 1323975 w 1323975"/>
                    <a:gd name="connsiteY2" fmla="*/ 355567 h 689040"/>
                    <a:gd name="connsiteX3" fmla="*/ 1314450 w 1323975"/>
                    <a:gd name="connsiteY3" fmla="*/ 0 h 689040"/>
                    <a:gd name="connsiteX0" fmla="*/ 1317592 w 1323975"/>
                    <a:gd name="connsiteY0" fmla="*/ 0 h 685898"/>
                    <a:gd name="connsiteX1" fmla="*/ 0 w 1323975"/>
                    <a:gd name="connsiteY1" fmla="*/ 685898 h 685898"/>
                    <a:gd name="connsiteX2" fmla="*/ 1323975 w 1323975"/>
                    <a:gd name="connsiteY2" fmla="*/ 352425 h 685898"/>
                    <a:gd name="connsiteX3" fmla="*/ 1317592 w 1323975"/>
                    <a:gd name="connsiteY3" fmla="*/ 0 h 685898"/>
                    <a:gd name="connsiteX0" fmla="*/ 1317592 w 1330259"/>
                    <a:gd name="connsiteY0" fmla="*/ 0 h 685898"/>
                    <a:gd name="connsiteX1" fmla="*/ 0 w 1330259"/>
                    <a:gd name="connsiteY1" fmla="*/ 685898 h 685898"/>
                    <a:gd name="connsiteX2" fmla="*/ 1330259 w 1330259"/>
                    <a:gd name="connsiteY2" fmla="*/ 346141 h 685898"/>
                    <a:gd name="connsiteX3" fmla="*/ 1317592 w 1330259"/>
                    <a:gd name="connsiteY3" fmla="*/ 0 h 685898"/>
                    <a:gd name="connsiteX0" fmla="*/ 1323877 w 1330259"/>
                    <a:gd name="connsiteY0" fmla="*/ 0 h 695325"/>
                    <a:gd name="connsiteX1" fmla="*/ 0 w 1330259"/>
                    <a:gd name="connsiteY1" fmla="*/ 695325 h 695325"/>
                    <a:gd name="connsiteX2" fmla="*/ 1330259 w 1330259"/>
                    <a:gd name="connsiteY2" fmla="*/ 355568 h 695325"/>
                    <a:gd name="connsiteX3" fmla="*/ 1323877 w 1330259"/>
                    <a:gd name="connsiteY3" fmla="*/ 0 h 695325"/>
                    <a:gd name="connsiteX0" fmla="*/ 1305023 w 1330259"/>
                    <a:gd name="connsiteY0" fmla="*/ 0 h 692182"/>
                    <a:gd name="connsiteX1" fmla="*/ 0 w 1330259"/>
                    <a:gd name="connsiteY1" fmla="*/ 692182 h 692182"/>
                    <a:gd name="connsiteX2" fmla="*/ 1330259 w 1330259"/>
                    <a:gd name="connsiteY2" fmla="*/ 352425 h 692182"/>
                    <a:gd name="connsiteX3" fmla="*/ 1305023 w 1330259"/>
                    <a:gd name="connsiteY3" fmla="*/ 0 h 692182"/>
                    <a:gd name="connsiteX0" fmla="*/ 1305023 w 1305023"/>
                    <a:gd name="connsiteY0" fmla="*/ 0 h 692182"/>
                    <a:gd name="connsiteX1" fmla="*/ 0 w 1305023"/>
                    <a:gd name="connsiteY1" fmla="*/ 692182 h 692182"/>
                    <a:gd name="connsiteX2" fmla="*/ 1301978 w 1305023"/>
                    <a:gd name="connsiteY2" fmla="*/ 355567 h 692182"/>
                    <a:gd name="connsiteX3" fmla="*/ 1305023 w 1305023"/>
                    <a:gd name="connsiteY3" fmla="*/ 0 h 692182"/>
                    <a:gd name="connsiteX0" fmla="*/ 1305023 w 1314547"/>
                    <a:gd name="connsiteY0" fmla="*/ 0 h 692182"/>
                    <a:gd name="connsiteX1" fmla="*/ 0 w 1314547"/>
                    <a:gd name="connsiteY1" fmla="*/ 692182 h 692182"/>
                    <a:gd name="connsiteX2" fmla="*/ 1314547 w 1314547"/>
                    <a:gd name="connsiteY2" fmla="*/ 355567 h 692182"/>
                    <a:gd name="connsiteX3" fmla="*/ 1305023 w 1314547"/>
                    <a:gd name="connsiteY3" fmla="*/ 0 h 692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4547" h="692182">
                      <a:moveTo>
                        <a:pt x="1305023" y="0"/>
                      </a:moveTo>
                      <a:lnTo>
                        <a:pt x="0" y="692182"/>
                      </a:lnTo>
                      <a:lnTo>
                        <a:pt x="1314547" y="355567"/>
                      </a:lnTo>
                      <a:lnTo>
                        <a:pt x="13050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33FC0BC-5FAA-4C26-AAEE-9B50D1CB1945}"/>
                  </a:ext>
                </a:extLst>
              </p:cNvPr>
              <p:cNvGrpSpPr/>
              <p:nvPr/>
            </p:nvGrpSpPr>
            <p:grpSpPr>
              <a:xfrm rot="10800000">
                <a:off x="-621670" y="3705224"/>
                <a:ext cx="5193670" cy="1988418"/>
                <a:chOff x="4562475" y="1716807"/>
                <a:chExt cx="5193670" cy="1988418"/>
              </a:xfrm>
              <a:solidFill>
                <a:srgbClr val="F6BF4A"/>
              </a:solidFill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8BAB7470-228E-45F9-B88F-C0BBE615C9FB}"/>
                    </a:ext>
                  </a:extLst>
                </p:cNvPr>
                <p:cNvSpPr/>
                <p:nvPr/>
              </p:nvSpPr>
              <p:spPr>
                <a:xfrm>
                  <a:off x="5868145" y="1716807"/>
                  <a:ext cx="3888000" cy="3600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77820B35-54AF-4E43-8D9B-0B24C612D354}"/>
                    </a:ext>
                  </a:extLst>
                </p:cNvPr>
                <p:cNvSpPr/>
                <p:nvPr/>
              </p:nvSpPr>
              <p:spPr>
                <a:xfrm>
                  <a:off x="5868145" y="2148855"/>
                  <a:ext cx="3888000" cy="3600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BBBAD6CC-FEB8-4F77-806F-8E6CDF5A95BD}"/>
                    </a:ext>
                  </a:extLst>
                </p:cNvPr>
                <p:cNvSpPr/>
                <p:nvPr/>
              </p:nvSpPr>
              <p:spPr>
                <a:xfrm>
                  <a:off x="5868145" y="2580903"/>
                  <a:ext cx="3888000" cy="3600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D9F6AAE0-BFD3-4FCF-97DC-285D612A8A0A}"/>
                    </a:ext>
                  </a:extLst>
                </p:cNvPr>
                <p:cNvSpPr/>
                <p:nvPr/>
              </p:nvSpPr>
              <p:spPr>
                <a:xfrm>
                  <a:off x="5868145" y="3012951"/>
                  <a:ext cx="3888000" cy="3600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2" name="Freeform 18">
                  <a:extLst>
                    <a:ext uri="{FF2B5EF4-FFF2-40B4-BE49-F238E27FC236}">
                      <a16:creationId xmlns:a16="http://schemas.microsoft.com/office/drawing/2014/main" id="{4885A8AC-3D65-4BC5-87F0-FD6D3EFA3981}"/>
                    </a:ext>
                  </a:extLst>
                </p:cNvPr>
                <p:cNvSpPr/>
                <p:nvPr/>
              </p:nvSpPr>
              <p:spPr>
                <a:xfrm>
                  <a:off x="4562476" y="1717577"/>
                  <a:ext cx="1310757" cy="1987646"/>
                </a:xfrm>
                <a:custGeom>
                  <a:avLst/>
                  <a:gdLst>
                    <a:gd name="connsiteX0" fmla="*/ 1295400 w 1304925"/>
                    <a:gd name="connsiteY0" fmla="*/ 0 h 1981200"/>
                    <a:gd name="connsiteX1" fmla="*/ 0 w 1304925"/>
                    <a:gd name="connsiteY1" fmla="*/ 1981200 h 1981200"/>
                    <a:gd name="connsiteX2" fmla="*/ 1304925 w 1304925"/>
                    <a:gd name="connsiteY2" fmla="*/ 342900 h 1981200"/>
                    <a:gd name="connsiteX3" fmla="*/ 1295400 w 1304925"/>
                    <a:gd name="connsiteY3" fmla="*/ 0 h 1981200"/>
                    <a:gd name="connsiteX0" fmla="*/ 1295400 w 1304925"/>
                    <a:gd name="connsiteY0" fmla="*/ 0 h 1981200"/>
                    <a:gd name="connsiteX1" fmla="*/ 0 w 1304925"/>
                    <a:gd name="connsiteY1" fmla="*/ 1981200 h 1981200"/>
                    <a:gd name="connsiteX2" fmla="*/ 1304925 w 1304925"/>
                    <a:gd name="connsiteY2" fmla="*/ 342900 h 1981200"/>
                    <a:gd name="connsiteX3" fmla="*/ 1295400 w 1304925"/>
                    <a:gd name="connsiteY3" fmla="*/ 0 h 1981200"/>
                    <a:gd name="connsiteX0" fmla="*/ 1304925 w 1304925"/>
                    <a:gd name="connsiteY0" fmla="*/ 0 h 1990725"/>
                    <a:gd name="connsiteX1" fmla="*/ 0 w 1304925"/>
                    <a:gd name="connsiteY1" fmla="*/ 1990725 h 1990725"/>
                    <a:gd name="connsiteX2" fmla="*/ 1304925 w 1304925"/>
                    <a:gd name="connsiteY2" fmla="*/ 352425 h 1990725"/>
                    <a:gd name="connsiteX3" fmla="*/ 1304925 w 1304925"/>
                    <a:gd name="connsiteY3" fmla="*/ 0 h 1990725"/>
                    <a:gd name="connsiteX0" fmla="*/ 1301846 w 1304925"/>
                    <a:gd name="connsiteY0" fmla="*/ 0 h 1984567"/>
                    <a:gd name="connsiteX1" fmla="*/ 0 w 1304925"/>
                    <a:gd name="connsiteY1" fmla="*/ 1984567 h 1984567"/>
                    <a:gd name="connsiteX2" fmla="*/ 1304925 w 1304925"/>
                    <a:gd name="connsiteY2" fmla="*/ 346267 h 1984567"/>
                    <a:gd name="connsiteX3" fmla="*/ 1301846 w 1304925"/>
                    <a:gd name="connsiteY3" fmla="*/ 0 h 1984567"/>
                    <a:gd name="connsiteX0" fmla="*/ 1301846 w 1308003"/>
                    <a:gd name="connsiteY0" fmla="*/ 0 h 1984567"/>
                    <a:gd name="connsiteX1" fmla="*/ 0 w 1308003"/>
                    <a:gd name="connsiteY1" fmla="*/ 1984567 h 1984567"/>
                    <a:gd name="connsiteX2" fmla="*/ 1308003 w 1308003"/>
                    <a:gd name="connsiteY2" fmla="*/ 349346 h 1984567"/>
                    <a:gd name="connsiteX3" fmla="*/ 1301846 w 1308003"/>
                    <a:gd name="connsiteY3" fmla="*/ 0 h 1984567"/>
                    <a:gd name="connsiteX0" fmla="*/ 1304925 w 1308003"/>
                    <a:gd name="connsiteY0" fmla="*/ 0 h 1987646"/>
                    <a:gd name="connsiteX1" fmla="*/ 0 w 1308003"/>
                    <a:gd name="connsiteY1" fmla="*/ 1987646 h 1987646"/>
                    <a:gd name="connsiteX2" fmla="*/ 1308003 w 1308003"/>
                    <a:gd name="connsiteY2" fmla="*/ 352425 h 1987646"/>
                    <a:gd name="connsiteX3" fmla="*/ 1304925 w 1308003"/>
                    <a:gd name="connsiteY3" fmla="*/ 0 h 1987646"/>
                    <a:gd name="connsiteX0" fmla="*/ 1307679 w 1308018"/>
                    <a:gd name="connsiteY0" fmla="*/ 0 h 1987646"/>
                    <a:gd name="connsiteX1" fmla="*/ 0 w 1308018"/>
                    <a:gd name="connsiteY1" fmla="*/ 1987646 h 1987646"/>
                    <a:gd name="connsiteX2" fmla="*/ 1308003 w 1308018"/>
                    <a:gd name="connsiteY2" fmla="*/ 352425 h 1987646"/>
                    <a:gd name="connsiteX3" fmla="*/ 1307679 w 1308018"/>
                    <a:gd name="connsiteY3" fmla="*/ 0 h 1987646"/>
                    <a:gd name="connsiteX0" fmla="*/ 1307679 w 1310757"/>
                    <a:gd name="connsiteY0" fmla="*/ 0 h 1987646"/>
                    <a:gd name="connsiteX1" fmla="*/ 0 w 1310757"/>
                    <a:gd name="connsiteY1" fmla="*/ 1987646 h 1987646"/>
                    <a:gd name="connsiteX2" fmla="*/ 1310757 w 1310757"/>
                    <a:gd name="connsiteY2" fmla="*/ 352425 h 1987646"/>
                    <a:gd name="connsiteX3" fmla="*/ 1307679 w 1310757"/>
                    <a:gd name="connsiteY3" fmla="*/ 0 h 1987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0757" h="1987646">
                      <a:moveTo>
                        <a:pt x="1307679" y="0"/>
                      </a:moveTo>
                      <a:lnTo>
                        <a:pt x="0" y="1987646"/>
                      </a:lnTo>
                      <a:lnTo>
                        <a:pt x="1310757" y="352425"/>
                      </a:lnTo>
                      <a:cubicBezTo>
                        <a:pt x="1309731" y="237003"/>
                        <a:pt x="1308705" y="115422"/>
                        <a:pt x="130767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3" name="Freeform 19">
                  <a:extLst>
                    <a:ext uri="{FF2B5EF4-FFF2-40B4-BE49-F238E27FC236}">
                      <a16:creationId xmlns:a16="http://schemas.microsoft.com/office/drawing/2014/main" id="{FB17BD2F-7D61-4000-99EB-C8242C37483D}"/>
                    </a:ext>
                  </a:extLst>
                </p:cNvPr>
                <p:cNvSpPr/>
                <p:nvPr/>
              </p:nvSpPr>
              <p:spPr>
                <a:xfrm>
                  <a:off x="4562475" y="2144388"/>
                  <a:ext cx="1316915" cy="1551312"/>
                </a:xfrm>
                <a:custGeom>
                  <a:avLst/>
                  <a:gdLst>
                    <a:gd name="connsiteX0" fmla="*/ 1295400 w 1304925"/>
                    <a:gd name="connsiteY0" fmla="*/ 0 h 1533525"/>
                    <a:gd name="connsiteX1" fmla="*/ 0 w 1304925"/>
                    <a:gd name="connsiteY1" fmla="*/ 1533525 h 1533525"/>
                    <a:gd name="connsiteX2" fmla="*/ 1304925 w 1304925"/>
                    <a:gd name="connsiteY2" fmla="*/ 333375 h 1533525"/>
                    <a:gd name="connsiteX3" fmla="*/ 1295400 w 1304925"/>
                    <a:gd name="connsiteY3" fmla="*/ 0 h 1533525"/>
                    <a:gd name="connsiteX0" fmla="*/ 1304925 w 1304925"/>
                    <a:gd name="connsiteY0" fmla="*/ 0 h 1543050"/>
                    <a:gd name="connsiteX1" fmla="*/ 0 w 1304925"/>
                    <a:gd name="connsiteY1" fmla="*/ 1543050 h 1543050"/>
                    <a:gd name="connsiteX2" fmla="*/ 1304925 w 1304925"/>
                    <a:gd name="connsiteY2" fmla="*/ 342900 h 1543050"/>
                    <a:gd name="connsiteX3" fmla="*/ 1304925 w 1304925"/>
                    <a:gd name="connsiteY3" fmla="*/ 0 h 1543050"/>
                    <a:gd name="connsiteX0" fmla="*/ 1304925 w 1314161"/>
                    <a:gd name="connsiteY0" fmla="*/ 0 h 1543050"/>
                    <a:gd name="connsiteX1" fmla="*/ 0 w 1314161"/>
                    <a:gd name="connsiteY1" fmla="*/ 1543050 h 1543050"/>
                    <a:gd name="connsiteX2" fmla="*/ 1314161 w 1314161"/>
                    <a:gd name="connsiteY2" fmla="*/ 342900 h 1543050"/>
                    <a:gd name="connsiteX3" fmla="*/ 1304925 w 1314161"/>
                    <a:gd name="connsiteY3" fmla="*/ 0 h 1543050"/>
                    <a:gd name="connsiteX0" fmla="*/ 1304925 w 1314161"/>
                    <a:gd name="connsiteY0" fmla="*/ 0 h 1543050"/>
                    <a:gd name="connsiteX1" fmla="*/ 0 w 1314161"/>
                    <a:gd name="connsiteY1" fmla="*/ 1543050 h 1543050"/>
                    <a:gd name="connsiteX2" fmla="*/ 1314161 w 1314161"/>
                    <a:gd name="connsiteY2" fmla="*/ 342900 h 1543050"/>
                    <a:gd name="connsiteX3" fmla="*/ 1304925 w 1314161"/>
                    <a:gd name="connsiteY3" fmla="*/ 0 h 1543050"/>
                    <a:gd name="connsiteX0" fmla="*/ 1304925 w 1316915"/>
                    <a:gd name="connsiteY0" fmla="*/ 0 h 1543050"/>
                    <a:gd name="connsiteX1" fmla="*/ 0 w 1316915"/>
                    <a:gd name="connsiteY1" fmla="*/ 1543050 h 1543050"/>
                    <a:gd name="connsiteX2" fmla="*/ 1316915 w 1316915"/>
                    <a:gd name="connsiteY2" fmla="*/ 345654 h 1543050"/>
                    <a:gd name="connsiteX3" fmla="*/ 1304925 w 1316915"/>
                    <a:gd name="connsiteY3" fmla="*/ 0 h 1543050"/>
                    <a:gd name="connsiteX0" fmla="*/ 1310433 w 1316915"/>
                    <a:gd name="connsiteY0" fmla="*/ 0 h 1543050"/>
                    <a:gd name="connsiteX1" fmla="*/ 0 w 1316915"/>
                    <a:gd name="connsiteY1" fmla="*/ 1543050 h 1543050"/>
                    <a:gd name="connsiteX2" fmla="*/ 1316915 w 1316915"/>
                    <a:gd name="connsiteY2" fmla="*/ 345654 h 1543050"/>
                    <a:gd name="connsiteX3" fmla="*/ 1310433 w 1316915"/>
                    <a:gd name="connsiteY3" fmla="*/ 0 h 1543050"/>
                    <a:gd name="connsiteX0" fmla="*/ 1310433 w 1316915"/>
                    <a:gd name="connsiteY0" fmla="*/ 0 h 1543050"/>
                    <a:gd name="connsiteX1" fmla="*/ 0 w 1316915"/>
                    <a:gd name="connsiteY1" fmla="*/ 1543050 h 1543050"/>
                    <a:gd name="connsiteX2" fmla="*/ 1316915 w 1316915"/>
                    <a:gd name="connsiteY2" fmla="*/ 353916 h 1543050"/>
                    <a:gd name="connsiteX3" fmla="*/ 1310433 w 1316915"/>
                    <a:gd name="connsiteY3" fmla="*/ 0 h 1543050"/>
                    <a:gd name="connsiteX0" fmla="*/ 1313187 w 1316915"/>
                    <a:gd name="connsiteY0" fmla="*/ 0 h 1551312"/>
                    <a:gd name="connsiteX1" fmla="*/ 0 w 1316915"/>
                    <a:gd name="connsiteY1" fmla="*/ 1551312 h 1551312"/>
                    <a:gd name="connsiteX2" fmla="*/ 1316915 w 1316915"/>
                    <a:gd name="connsiteY2" fmla="*/ 362178 h 1551312"/>
                    <a:gd name="connsiteX3" fmla="*/ 1313187 w 1316915"/>
                    <a:gd name="connsiteY3" fmla="*/ 0 h 1551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6915" h="1551312">
                      <a:moveTo>
                        <a:pt x="1313187" y="0"/>
                      </a:moveTo>
                      <a:lnTo>
                        <a:pt x="0" y="1551312"/>
                      </a:lnTo>
                      <a:lnTo>
                        <a:pt x="1316915" y="362178"/>
                      </a:lnTo>
                      <a:cubicBezTo>
                        <a:pt x="1315672" y="241452"/>
                        <a:pt x="1314430" y="120726"/>
                        <a:pt x="131318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4" name="Freeform 20">
                  <a:extLst>
                    <a:ext uri="{FF2B5EF4-FFF2-40B4-BE49-F238E27FC236}">
                      <a16:creationId xmlns:a16="http://schemas.microsoft.com/office/drawing/2014/main" id="{E1305575-C7F5-4AA7-AF96-4264A68FF971}"/>
                    </a:ext>
                  </a:extLst>
                </p:cNvPr>
                <p:cNvSpPr/>
                <p:nvPr/>
              </p:nvSpPr>
              <p:spPr>
                <a:xfrm>
                  <a:off x="4562476" y="2580626"/>
                  <a:ext cx="1314449" cy="1124599"/>
                </a:xfrm>
                <a:custGeom>
                  <a:avLst/>
                  <a:gdLst>
                    <a:gd name="connsiteX0" fmla="*/ 1304925 w 1314450"/>
                    <a:gd name="connsiteY0" fmla="*/ 0 h 1123950"/>
                    <a:gd name="connsiteX1" fmla="*/ 0 w 1314450"/>
                    <a:gd name="connsiteY1" fmla="*/ 1123950 h 1123950"/>
                    <a:gd name="connsiteX2" fmla="*/ 1314450 w 1314450"/>
                    <a:gd name="connsiteY2" fmla="*/ 352425 h 1123950"/>
                    <a:gd name="connsiteX3" fmla="*/ 1304925 w 1314450"/>
                    <a:gd name="connsiteY3" fmla="*/ 0 h 1123950"/>
                    <a:gd name="connsiteX0" fmla="*/ 1304925 w 1308292"/>
                    <a:gd name="connsiteY0" fmla="*/ 0 h 1123950"/>
                    <a:gd name="connsiteX1" fmla="*/ 0 w 1308292"/>
                    <a:gd name="connsiteY1" fmla="*/ 1123950 h 1123950"/>
                    <a:gd name="connsiteX2" fmla="*/ 1308292 w 1308292"/>
                    <a:gd name="connsiteY2" fmla="*/ 358582 h 1123950"/>
                    <a:gd name="connsiteX3" fmla="*/ 1304925 w 1308292"/>
                    <a:gd name="connsiteY3" fmla="*/ 0 h 1123950"/>
                    <a:gd name="connsiteX0" fmla="*/ 1298767 w 1308292"/>
                    <a:gd name="connsiteY0" fmla="*/ 0 h 1123950"/>
                    <a:gd name="connsiteX1" fmla="*/ 0 w 1308292"/>
                    <a:gd name="connsiteY1" fmla="*/ 1123950 h 1123950"/>
                    <a:gd name="connsiteX2" fmla="*/ 1308292 w 1308292"/>
                    <a:gd name="connsiteY2" fmla="*/ 358582 h 1123950"/>
                    <a:gd name="connsiteX3" fmla="*/ 1298767 w 1308292"/>
                    <a:gd name="connsiteY3" fmla="*/ 0 h 1123950"/>
                    <a:gd name="connsiteX0" fmla="*/ 1301846 w 1308292"/>
                    <a:gd name="connsiteY0" fmla="*/ 0 h 1127029"/>
                    <a:gd name="connsiteX1" fmla="*/ 0 w 1308292"/>
                    <a:gd name="connsiteY1" fmla="*/ 1127029 h 1127029"/>
                    <a:gd name="connsiteX2" fmla="*/ 1308292 w 1308292"/>
                    <a:gd name="connsiteY2" fmla="*/ 361661 h 1127029"/>
                    <a:gd name="connsiteX3" fmla="*/ 1301846 w 1308292"/>
                    <a:gd name="connsiteY3" fmla="*/ 0 h 1127029"/>
                    <a:gd name="connsiteX0" fmla="*/ 1308004 w 1308365"/>
                    <a:gd name="connsiteY0" fmla="*/ 0 h 1130108"/>
                    <a:gd name="connsiteX1" fmla="*/ 0 w 1308365"/>
                    <a:gd name="connsiteY1" fmla="*/ 1130108 h 1130108"/>
                    <a:gd name="connsiteX2" fmla="*/ 1308292 w 1308365"/>
                    <a:gd name="connsiteY2" fmla="*/ 364740 h 1130108"/>
                    <a:gd name="connsiteX3" fmla="*/ 1308004 w 1308365"/>
                    <a:gd name="connsiteY3" fmla="*/ 0 h 1130108"/>
                    <a:gd name="connsiteX0" fmla="*/ 1308004 w 1314449"/>
                    <a:gd name="connsiteY0" fmla="*/ 0 h 1130108"/>
                    <a:gd name="connsiteX1" fmla="*/ 0 w 1314449"/>
                    <a:gd name="connsiteY1" fmla="*/ 1130108 h 1130108"/>
                    <a:gd name="connsiteX2" fmla="*/ 1314449 w 1314449"/>
                    <a:gd name="connsiteY2" fmla="*/ 361661 h 1130108"/>
                    <a:gd name="connsiteX3" fmla="*/ 1308004 w 1314449"/>
                    <a:gd name="connsiteY3" fmla="*/ 0 h 1130108"/>
                    <a:gd name="connsiteX0" fmla="*/ 1310758 w 1314449"/>
                    <a:gd name="connsiteY0" fmla="*/ 0 h 1121845"/>
                    <a:gd name="connsiteX1" fmla="*/ 0 w 1314449"/>
                    <a:gd name="connsiteY1" fmla="*/ 1121845 h 1121845"/>
                    <a:gd name="connsiteX2" fmla="*/ 1314449 w 1314449"/>
                    <a:gd name="connsiteY2" fmla="*/ 353398 h 1121845"/>
                    <a:gd name="connsiteX3" fmla="*/ 1310758 w 1314449"/>
                    <a:gd name="connsiteY3" fmla="*/ 0 h 1121845"/>
                    <a:gd name="connsiteX0" fmla="*/ 1310758 w 1314449"/>
                    <a:gd name="connsiteY0" fmla="*/ 0 h 1124599"/>
                    <a:gd name="connsiteX1" fmla="*/ 0 w 1314449"/>
                    <a:gd name="connsiteY1" fmla="*/ 1124599 h 1124599"/>
                    <a:gd name="connsiteX2" fmla="*/ 1314449 w 1314449"/>
                    <a:gd name="connsiteY2" fmla="*/ 356152 h 1124599"/>
                    <a:gd name="connsiteX3" fmla="*/ 1310758 w 1314449"/>
                    <a:gd name="connsiteY3" fmla="*/ 0 h 11245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4449" h="1124599">
                      <a:moveTo>
                        <a:pt x="1310758" y="0"/>
                      </a:moveTo>
                      <a:lnTo>
                        <a:pt x="0" y="1124599"/>
                      </a:lnTo>
                      <a:lnTo>
                        <a:pt x="1314449" y="356152"/>
                      </a:lnTo>
                      <a:cubicBezTo>
                        <a:pt x="1313327" y="236625"/>
                        <a:pt x="1311880" y="119527"/>
                        <a:pt x="1310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5" name="Freeform 21">
                  <a:extLst>
                    <a:ext uri="{FF2B5EF4-FFF2-40B4-BE49-F238E27FC236}">
                      <a16:creationId xmlns:a16="http://schemas.microsoft.com/office/drawing/2014/main" id="{5DD69ADE-452E-4148-991C-B8771D067FB9}"/>
                    </a:ext>
                  </a:extLst>
                </p:cNvPr>
                <p:cNvSpPr/>
                <p:nvPr/>
              </p:nvSpPr>
              <p:spPr>
                <a:xfrm>
                  <a:off x="4562475" y="3012654"/>
                  <a:ext cx="1327054" cy="692571"/>
                </a:xfrm>
                <a:custGeom>
                  <a:avLst/>
                  <a:gdLst>
                    <a:gd name="connsiteX0" fmla="*/ 1314450 w 1323975"/>
                    <a:gd name="connsiteY0" fmla="*/ 0 h 695325"/>
                    <a:gd name="connsiteX1" fmla="*/ 0 w 1323975"/>
                    <a:gd name="connsiteY1" fmla="*/ 695325 h 695325"/>
                    <a:gd name="connsiteX2" fmla="*/ 1323975 w 1323975"/>
                    <a:gd name="connsiteY2" fmla="*/ 342900 h 695325"/>
                    <a:gd name="connsiteX3" fmla="*/ 1314450 w 1323975"/>
                    <a:gd name="connsiteY3" fmla="*/ 0 h 695325"/>
                    <a:gd name="connsiteX0" fmla="*/ 1314450 w 1323975"/>
                    <a:gd name="connsiteY0" fmla="*/ 0 h 695325"/>
                    <a:gd name="connsiteX1" fmla="*/ 0 w 1323975"/>
                    <a:gd name="connsiteY1" fmla="*/ 695325 h 695325"/>
                    <a:gd name="connsiteX2" fmla="*/ 1323975 w 1323975"/>
                    <a:gd name="connsiteY2" fmla="*/ 371475 h 695325"/>
                    <a:gd name="connsiteX3" fmla="*/ 1314450 w 1323975"/>
                    <a:gd name="connsiteY3" fmla="*/ 0 h 695325"/>
                    <a:gd name="connsiteX0" fmla="*/ 1314450 w 1323975"/>
                    <a:gd name="connsiteY0" fmla="*/ 0 h 695325"/>
                    <a:gd name="connsiteX1" fmla="*/ 0 w 1323975"/>
                    <a:gd name="connsiteY1" fmla="*/ 695325 h 695325"/>
                    <a:gd name="connsiteX2" fmla="*/ 1323975 w 1323975"/>
                    <a:gd name="connsiteY2" fmla="*/ 304800 h 695325"/>
                    <a:gd name="connsiteX3" fmla="*/ 1314450 w 1323975"/>
                    <a:gd name="connsiteY3" fmla="*/ 0 h 695325"/>
                    <a:gd name="connsiteX0" fmla="*/ 1314450 w 1323975"/>
                    <a:gd name="connsiteY0" fmla="*/ 0 h 695325"/>
                    <a:gd name="connsiteX1" fmla="*/ 0 w 1323975"/>
                    <a:gd name="connsiteY1" fmla="*/ 695325 h 695325"/>
                    <a:gd name="connsiteX2" fmla="*/ 1323975 w 1323975"/>
                    <a:gd name="connsiteY2" fmla="*/ 352425 h 695325"/>
                    <a:gd name="connsiteX3" fmla="*/ 1314450 w 1323975"/>
                    <a:gd name="connsiteY3" fmla="*/ 0 h 695325"/>
                    <a:gd name="connsiteX0" fmla="*/ 1314450 w 1323975"/>
                    <a:gd name="connsiteY0" fmla="*/ 0 h 695325"/>
                    <a:gd name="connsiteX1" fmla="*/ 0 w 1323975"/>
                    <a:gd name="connsiteY1" fmla="*/ 695325 h 695325"/>
                    <a:gd name="connsiteX2" fmla="*/ 1323975 w 1323975"/>
                    <a:gd name="connsiteY2" fmla="*/ 355504 h 695325"/>
                    <a:gd name="connsiteX3" fmla="*/ 1314450 w 1323975"/>
                    <a:gd name="connsiteY3" fmla="*/ 0 h 695325"/>
                    <a:gd name="connsiteX0" fmla="*/ 1311372 w 1323975"/>
                    <a:gd name="connsiteY0" fmla="*/ 0 h 695325"/>
                    <a:gd name="connsiteX1" fmla="*/ 0 w 1323975"/>
                    <a:gd name="connsiteY1" fmla="*/ 695325 h 695325"/>
                    <a:gd name="connsiteX2" fmla="*/ 1323975 w 1323975"/>
                    <a:gd name="connsiteY2" fmla="*/ 355504 h 695325"/>
                    <a:gd name="connsiteX3" fmla="*/ 1311372 w 1323975"/>
                    <a:gd name="connsiteY3" fmla="*/ 0 h 695325"/>
                    <a:gd name="connsiteX0" fmla="*/ 1311372 w 1327054"/>
                    <a:gd name="connsiteY0" fmla="*/ 0 h 695325"/>
                    <a:gd name="connsiteX1" fmla="*/ 0 w 1327054"/>
                    <a:gd name="connsiteY1" fmla="*/ 695325 h 695325"/>
                    <a:gd name="connsiteX2" fmla="*/ 1327054 w 1327054"/>
                    <a:gd name="connsiteY2" fmla="*/ 358582 h 695325"/>
                    <a:gd name="connsiteX3" fmla="*/ 1311372 w 1327054"/>
                    <a:gd name="connsiteY3" fmla="*/ 0 h 695325"/>
                    <a:gd name="connsiteX0" fmla="*/ 1311372 w 1327054"/>
                    <a:gd name="connsiteY0" fmla="*/ 0 h 692571"/>
                    <a:gd name="connsiteX1" fmla="*/ 0 w 1327054"/>
                    <a:gd name="connsiteY1" fmla="*/ 692571 h 692571"/>
                    <a:gd name="connsiteX2" fmla="*/ 1327054 w 1327054"/>
                    <a:gd name="connsiteY2" fmla="*/ 355828 h 692571"/>
                    <a:gd name="connsiteX3" fmla="*/ 1311372 w 1327054"/>
                    <a:gd name="connsiteY3" fmla="*/ 0 h 692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7054" h="692571">
                      <a:moveTo>
                        <a:pt x="1311372" y="0"/>
                      </a:moveTo>
                      <a:lnTo>
                        <a:pt x="0" y="692571"/>
                      </a:lnTo>
                      <a:lnTo>
                        <a:pt x="1327054" y="355828"/>
                      </a:lnTo>
                      <a:lnTo>
                        <a:pt x="131137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7908496-653C-4FE7-89DC-E0332D7A5D51}"/>
                  </a:ext>
                </a:extLst>
              </p:cNvPr>
              <p:cNvSpPr/>
              <p:nvPr/>
            </p:nvSpPr>
            <p:spPr>
              <a:xfrm>
                <a:off x="3813820" y="2953519"/>
                <a:ext cx="1512168" cy="1512168"/>
              </a:xfrm>
              <a:prstGeom prst="ellipse">
                <a:avLst/>
              </a:prstGeom>
              <a:solidFill>
                <a:schemeClr val="bg1"/>
              </a:solidFill>
              <a:ln w="155575">
                <a:gradFill>
                  <a:gsLst>
                    <a:gs pos="41000">
                      <a:schemeClr val="accent2"/>
                    </a:gs>
                    <a:gs pos="60000">
                      <a:schemeClr val="accent1"/>
                    </a:gs>
                  </a:gsLst>
                  <a:lin ang="7800000" scaled="0"/>
                </a:gradFill>
              </a:ln>
              <a:effectLst>
                <a:outerShdw blurRad="1016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74C3C5-A328-4FCA-845A-5A157B9A6078}"/>
                  </a:ext>
                </a:extLst>
              </p:cNvPr>
              <p:cNvSpPr txBox="1"/>
              <p:nvPr/>
            </p:nvSpPr>
            <p:spPr>
              <a:xfrm>
                <a:off x="6012160" y="1758327"/>
                <a:ext cx="27363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bg1"/>
                    </a:solidFill>
                  </a:rPr>
                  <a:t>Simple PowerPoint Presentation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34AE12A-ADEF-4E80-BF45-2E0E5FEC5B72}"/>
                  </a:ext>
                </a:extLst>
              </p:cNvPr>
              <p:cNvSpPr txBox="1"/>
              <p:nvPr/>
            </p:nvSpPr>
            <p:spPr>
              <a:xfrm>
                <a:off x="6012160" y="2195339"/>
                <a:ext cx="27363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bg1"/>
                    </a:solidFill>
                  </a:rPr>
                  <a:t>Simple PowerPoint Presentation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452C8AB-0FC3-40C7-ACC5-FF2F207B3B20}"/>
                  </a:ext>
                </a:extLst>
              </p:cNvPr>
              <p:cNvSpPr txBox="1"/>
              <p:nvPr/>
            </p:nvSpPr>
            <p:spPr>
              <a:xfrm>
                <a:off x="6012160" y="2632351"/>
                <a:ext cx="27363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bg1"/>
                    </a:solidFill>
                  </a:rPr>
                  <a:t>Simple PowerPoint Presentation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08FC30-27D6-4F1A-85FA-098C1AACAA67}"/>
                  </a:ext>
                </a:extLst>
              </p:cNvPr>
              <p:cNvSpPr txBox="1"/>
              <p:nvPr/>
            </p:nvSpPr>
            <p:spPr>
              <a:xfrm>
                <a:off x="6012160" y="3050313"/>
                <a:ext cx="27363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bg1"/>
                    </a:solidFill>
                  </a:rPr>
                  <a:t>Simple PowerPoint Presentation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01B246-80FC-45F9-BAF6-6987FE9CB9C7}"/>
                  </a:ext>
                </a:extLst>
              </p:cNvPr>
              <p:cNvSpPr txBox="1"/>
              <p:nvPr/>
            </p:nvSpPr>
            <p:spPr>
              <a:xfrm>
                <a:off x="649660" y="4078978"/>
                <a:ext cx="25922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bg1"/>
                    </a:solidFill>
                  </a:rPr>
                  <a:t>Simple PowerPoint Presentation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98ABB11-C921-4214-8893-8D86E394431B}"/>
                  </a:ext>
                </a:extLst>
              </p:cNvPr>
              <p:cNvSpPr txBox="1"/>
              <p:nvPr/>
            </p:nvSpPr>
            <p:spPr>
              <a:xfrm>
                <a:off x="649660" y="4515990"/>
                <a:ext cx="25922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bg1"/>
                    </a:solidFill>
                  </a:rPr>
                  <a:t>Simple PowerPoint Presentation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04835A8-0FB0-4309-A630-17EB1B7F91F1}"/>
                  </a:ext>
                </a:extLst>
              </p:cNvPr>
              <p:cNvSpPr txBox="1"/>
              <p:nvPr/>
            </p:nvSpPr>
            <p:spPr>
              <a:xfrm>
                <a:off x="649660" y="4943477"/>
                <a:ext cx="25922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bg1"/>
                    </a:solidFill>
                  </a:rPr>
                  <a:t>Simple PowerPoint Presentation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CF86297-A96A-4B76-8883-B4B00F2D6B53}"/>
                  </a:ext>
                </a:extLst>
              </p:cNvPr>
              <p:cNvSpPr txBox="1"/>
              <p:nvPr/>
            </p:nvSpPr>
            <p:spPr>
              <a:xfrm>
                <a:off x="649660" y="5370964"/>
                <a:ext cx="25922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bg1"/>
                    </a:solidFill>
                  </a:rPr>
                  <a:t>Simple PowerPoint Presentation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94946E6E-4D9F-469D-A15D-21173B8C2CCA}"/>
                </a:ext>
              </a:extLst>
            </p:cNvPr>
            <p:cNvSpPr/>
            <p:nvPr/>
          </p:nvSpPr>
          <p:spPr>
            <a:xfrm rot="13443396">
              <a:off x="3549994" y="2654992"/>
              <a:ext cx="2036379" cy="2036379"/>
            </a:xfrm>
            <a:prstGeom prst="arc">
              <a:avLst>
                <a:gd name="adj1" fmla="val 11157028"/>
                <a:gd name="adj2" fmla="val 21283066"/>
              </a:avLst>
            </a:prstGeom>
            <a:ln w="31750">
              <a:solidFill>
                <a:schemeClr val="bg1">
                  <a:lumMod val="75000"/>
                </a:schemeClr>
              </a:solidFill>
              <a:prstDash val="sysDot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2E127859-CC82-4E80-889B-90FC565C488F}"/>
                </a:ext>
              </a:extLst>
            </p:cNvPr>
            <p:cNvSpPr/>
            <p:nvPr/>
          </p:nvSpPr>
          <p:spPr>
            <a:xfrm rot="2668890">
              <a:off x="3505590" y="2699438"/>
              <a:ext cx="2036379" cy="2036379"/>
            </a:xfrm>
            <a:prstGeom prst="arc">
              <a:avLst>
                <a:gd name="adj1" fmla="val 11157028"/>
                <a:gd name="adj2" fmla="val 21283066"/>
              </a:avLst>
            </a:prstGeom>
            <a:ln w="31750">
              <a:solidFill>
                <a:schemeClr val="bg1">
                  <a:lumMod val="75000"/>
                </a:schemeClr>
              </a:solidFill>
              <a:prstDash val="sysDot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8EAE15E-4AE2-47AF-8B58-E853A7E5E49B}"/>
              </a:ext>
            </a:extLst>
          </p:cNvPr>
          <p:cNvSpPr txBox="1"/>
          <p:nvPr/>
        </p:nvSpPr>
        <p:spPr>
          <a:xfrm>
            <a:off x="5422527" y="368438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706420-DF91-468A-A858-5E4205D2E4EE}"/>
              </a:ext>
            </a:extLst>
          </p:cNvPr>
          <p:cNvSpPr txBox="1"/>
          <p:nvPr/>
        </p:nvSpPr>
        <p:spPr>
          <a:xfrm>
            <a:off x="7608168" y="3697262"/>
            <a:ext cx="34884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 Easy to change colors, photos and Text.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30F759-A400-49BF-B916-1A9B3140B067}"/>
              </a:ext>
            </a:extLst>
          </p:cNvPr>
          <p:cNvSpPr txBox="1"/>
          <p:nvPr/>
        </p:nvSpPr>
        <p:spPr>
          <a:xfrm>
            <a:off x="1095376" y="2257102"/>
            <a:ext cx="34884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 Easy to change colors, photos and Text.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algn="r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Block Arc 31">
            <a:extLst>
              <a:ext uri="{FF2B5EF4-FFF2-40B4-BE49-F238E27FC236}">
                <a16:creationId xmlns:a16="http://schemas.microsoft.com/office/drawing/2014/main" id="{368D9AAE-DDB8-46FC-8824-92AEFCC35DC2}"/>
              </a:ext>
            </a:extLst>
          </p:cNvPr>
          <p:cNvSpPr/>
          <p:nvPr/>
        </p:nvSpPr>
        <p:spPr>
          <a:xfrm>
            <a:off x="5923656" y="3265925"/>
            <a:ext cx="365895" cy="405156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9653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C43CA7B2-13B4-449F-9629-FC1B2050AF1E}"/>
              </a:ext>
            </a:extLst>
          </p:cNvPr>
          <p:cNvSpPr txBox="1"/>
          <p:nvPr/>
        </p:nvSpPr>
        <p:spPr>
          <a:xfrm>
            <a:off x="6553494" y="2625221"/>
            <a:ext cx="1513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accent4"/>
                </a:solidFill>
                <a:cs typeface="Arial" pitchFamily="34" charset="0"/>
              </a:rPr>
              <a:t>POWERPOINT</a:t>
            </a:r>
            <a:endParaRPr lang="ko-KR" altLang="en-US" sz="1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3AC9BB-DD37-4DA2-82BE-F3C30FB8036A}"/>
              </a:ext>
            </a:extLst>
          </p:cNvPr>
          <p:cNvSpPr txBox="1"/>
          <p:nvPr/>
        </p:nvSpPr>
        <p:spPr>
          <a:xfrm>
            <a:off x="8562569" y="2530952"/>
            <a:ext cx="3011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</a:t>
            </a:r>
          </a:p>
        </p:txBody>
      </p:sp>
      <p:sp>
        <p:nvSpPr>
          <p:cNvPr id="26" name="Chevron 25">
            <a:extLst>
              <a:ext uri="{FF2B5EF4-FFF2-40B4-BE49-F238E27FC236}">
                <a16:creationId xmlns:a16="http://schemas.microsoft.com/office/drawing/2014/main" id="{9CB21B20-7876-45B0-A9BF-7D30F1893238}"/>
              </a:ext>
            </a:extLst>
          </p:cNvPr>
          <p:cNvSpPr/>
          <p:nvPr/>
        </p:nvSpPr>
        <p:spPr>
          <a:xfrm>
            <a:off x="8195811" y="2665357"/>
            <a:ext cx="194565" cy="200987"/>
          </a:xfrm>
          <a:prstGeom prst="chevron">
            <a:avLst>
              <a:gd name="adj" fmla="val 5486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8D468B-4D65-42F7-A664-5F21F1F041F3}"/>
              </a:ext>
            </a:extLst>
          </p:cNvPr>
          <p:cNvSpPr txBox="1"/>
          <p:nvPr/>
        </p:nvSpPr>
        <p:spPr>
          <a:xfrm>
            <a:off x="6553494" y="3659170"/>
            <a:ext cx="1513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accent3"/>
                </a:solidFill>
                <a:cs typeface="Arial" pitchFamily="34" charset="0"/>
              </a:rPr>
              <a:t>CONTENTS</a:t>
            </a:r>
            <a:endParaRPr lang="ko-KR" altLang="en-US" sz="1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FD30E10-4911-4AB2-932A-3FD8938D843E}"/>
              </a:ext>
            </a:extLst>
          </p:cNvPr>
          <p:cNvSpPr txBox="1"/>
          <p:nvPr/>
        </p:nvSpPr>
        <p:spPr>
          <a:xfrm>
            <a:off x="8562569" y="3563482"/>
            <a:ext cx="3011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29" name="Chevron 26">
            <a:extLst>
              <a:ext uri="{FF2B5EF4-FFF2-40B4-BE49-F238E27FC236}">
                <a16:creationId xmlns:a16="http://schemas.microsoft.com/office/drawing/2014/main" id="{D7E8EF39-024C-434A-9C5A-CB646691850F}"/>
              </a:ext>
            </a:extLst>
          </p:cNvPr>
          <p:cNvSpPr/>
          <p:nvPr/>
        </p:nvSpPr>
        <p:spPr>
          <a:xfrm>
            <a:off x="8195811" y="3697887"/>
            <a:ext cx="194565" cy="200987"/>
          </a:xfrm>
          <a:prstGeom prst="chevron">
            <a:avLst>
              <a:gd name="adj" fmla="val 5486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3F28CC-FE36-4957-9823-84E31EB9D35E}"/>
              </a:ext>
            </a:extLst>
          </p:cNvPr>
          <p:cNvSpPr txBox="1"/>
          <p:nvPr/>
        </p:nvSpPr>
        <p:spPr>
          <a:xfrm>
            <a:off x="6553494" y="4693119"/>
            <a:ext cx="1513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PRESENTATION</a:t>
            </a:r>
            <a:endParaRPr lang="ko-KR" alt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D5A818-3B5F-4A82-BFC6-F3F29DD71D61}"/>
              </a:ext>
            </a:extLst>
          </p:cNvPr>
          <p:cNvSpPr txBox="1"/>
          <p:nvPr/>
        </p:nvSpPr>
        <p:spPr>
          <a:xfrm>
            <a:off x="8562569" y="4596012"/>
            <a:ext cx="3011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32" name="Chevron 27">
            <a:extLst>
              <a:ext uri="{FF2B5EF4-FFF2-40B4-BE49-F238E27FC236}">
                <a16:creationId xmlns:a16="http://schemas.microsoft.com/office/drawing/2014/main" id="{4F683769-7003-47E7-BC35-14977B2E1D43}"/>
              </a:ext>
            </a:extLst>
          </p:cNvPr>
          <p:cNvSpPr/>
          <p:nvPr/>
        </p:nvSpPr>
        <p:spPr>
          <a:xfrm>
            <a:off x="8195811" y="4730417"/>
            <a:ext cx="194565" cy="200987"/>
          </a:xfrm>
          <a:prstGeom prst="chevron">
            <a:avLst>
              <a:gd name="adj" fmla="val 5486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DE84EC-6750-4BFD-BAF8-C8755C5DE931}"/>
              </a:ext>
            </a:extLst>
          </p:cNvPr>
          <p:cNvSpPr txBox="1"/>
          <p:nvPr/>
        </p:nvSpPr>
        <p:spPr>
          <a:xfrm>
            <a:off x="6553494" y="5722810"/>
            <a:ext cx="1513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TEXT</a:t>
            </a:r>
            <a:endParaRPr lang="ko-KR" altLang="en-US" sz="1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5F7AF0-9F21-4370-8A13-5073CF8FF26F}"/>
              </a:ext>
            </a:extLst>
          </p:cNvPr>
          <p:cNvSpPr txBox="1"/>
          <p:nvPr/>
        </p:nvSpPr>
        <p:spPr>
          <a:xfrm>
            <a:off x="8562569" y="5628542"/>
            <a:ext cx="3011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35" name="Chevron 28">
            <a:extLst>
              <a:ext uri="{FF2B5EF4-FFF2-40B4-BE49-F238E27FC236}">
                <a16:creationId xmlns:a16="http://schemas.microsoft.com/office/drawing/2014/main" id="{8431AFD9-5008-4071-B208-80048BC6DA22}"/>
              </a:ext>
            </a:extLst>
          </p:cNvPr>
          <p:cNvSpPr/>
          <p:nvPr/>
        </p:nvSpPr>
        <p:spPr>
          <a:xfrm>
            <a:off x="8195811" y="5762947"/>
            <a:ext cx="194565" cy="200987"/>
          </a:xfrm>
          <a:prstGeom prst="chevron">
            <a:avLst>
              <a:gd name="adj" fmla="val 5486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C22DA6-AF63-4298-8430-B8DA81FFA60C}"/>
              </a:ext>
            </a:extLst>
          </p:cNvPr>
          <p:cNvSpPr txBox="1"/>
          <p:nvPr/>
        </p:nvSpPr>
        <p:spPr>
          <a:xfrm>
            <a:off x="7310326" y="849542"/>
            <a:ext cx="4842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PowerPoint 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Presentation</a:t>
            </a:r>
            <a:endParaRPr lang="ko-KR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A210DB-F348-470E-93D7-773F4EDED048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</p:spTree>
    <p:extLst>
      <p:ext uri="{BB962C8B-B14F-4D97-AF65-F5344CB8AC3E}">
        <p14:creationId xmlns:p14="http://schemas.microsoft.com/office/powerpoint/2010/main" val="17378057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65131" y="382791"/>
            <a:ext cx="9826869" cy="724247"/>
          </a:xfrm>
        </p:spPr>
        <p:txBody>
          <a:bodyPr>
            <a:noAutofit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381C8-C31F-47F8-89CB-8D7F269C0D83}"/>
              </a:ext>
            </a:extLst>
          </p:cNvPr>
          <p:cNvSpPr txBox="1"/>
          <p:nvPr/>
        </p:nvSpPr>
        <p:spPr>
          <a:xfrm>
            <a:off x="2041296" y="1968121"/>
            <a:ext cx="9432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needs. Time, Money and Reputation.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95D38-F68B-488C-AE1D-31998503ECE9}"/>
              </a:ext>
            </a:extLst>
          </p:cNvPr>
          <p:cNvSpPr txBox="1"/>
          <p:nvPr/>
        </p:nvSpPr>
        <p:spPr>
          <a:xfrm>
            <a:off x="7177744" y="2576193"/>
            <a:ext cx="1055801" cy="6771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  <a:cs typeface="Arial" pitchFamily="34" charset="0"/>
              </a:rPr>
              <a:t>68</a:t>
            </a:r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859D63-7F58-4B9E-80D5-55C21CFECB5D}"/>
              </a:ext>
            </a:extLst>
          </p:cNvPr>
          <p:cNvSpPr txBox="1"/>
          <p:nvPr/>
        </p:nvSpPr>
        <p:spPr>
          <a:xfrm>
            <a:off x="7159728" y="5790691"/>
            <a:ext cx="1080120" cy="276999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Title 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D73A9B0-0E64-4B78-98FC-3655C21EE3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0270050"/>
              </p:ext>
            </p:extLst>
          </p:nvPr>
        </p:nvGraphicFramePr>
        <p:xfrm>
          <a:off x="7058506" y="4605070"/>
          <a:ext cx="1282564" cy="1304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77C8229-7693-4334-9D4B-AD9B04BBC270}"/>
              </a:ext>
            </a:extLst>
          </p:cNvPr>
          <p:cNvSpPr txBox="1"/>
          <p:nvPr/>
        </p:nvSpPr>
        <p:spPr>
          <a:xfrm>
            <a:off x="8726031" y="5790691"/>
            <a:ext cx="1080120" cy="276999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Title 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E3B5942-1FDA-4871-A860-00740CD9329F}"/>
              </a:ext>
            </a:extLst>
          </p:cNvPr>
          <p:cNvGrpSpPr/>
          <p:nvPr/>
        </p:nvGrpSpPr>
        <p:grpSpPr>
          <a:xfrm>
            <a:off x="1954059" y="3037946"/>
            <a:ext cx="4799663" cy="2993499"/>
            <a:chOff x="1479177" y="2741768"/>
            <a:chExt cx="5274546" cy="3289678"/>
          </a:xfrm>
        </p:grpSpPr>
        <p:grpSp>
          <p:nvGrpSpPr>
            <p:cNvPr id="25" name="그룹 10">
              <a:extLst>
                <a:ext uri="{FF2B5EF4-FFF2-40B4-BE49-F238E27FC236}">
                  <a16:creationId xmlns:a16="http://schemas.microsoft.com/office/drawing/2014/main" id="{4D92196C-01B0-485E-9AE1-C8110CBF7601}"/>
                </a:ext>
              </a:extLst>
            </p:cNvPr>
            <p:cNvGrpSpPr/>
            <p:nvPr/>
          </p:nvGrpSpPr>
          <p:grpSpPr>
            <a:xfrm>
              <a:off x="1575045" y="3290869"/>
              <a:ext cx="4658143" cy="2740577"/>
              <a:chOff x="635000" y="1382713"/>
              <a:chExt cx="7869238" cy="4572000"/>
            </a:xfrm>
            <a:solidFill>
              <a:schemeClr val="bg1">
                <a:lumMod val="85000"/>
              </a:schemeClr>
            </a:solidFill>
          </p:grpSpPr>
          <p:sp>
            <p:nvSpPr>
              <p:cNvPr id="26" name="Freeform 8">
                <a:extLst>
                  <a:ext uri="{FF2B5EF4-FFF2-40B4-BE49-F238E27FC236}">
                    <a16:creationId xmlns:a16="http://schemas.microsoft.com/office/drawing/2014/main" id="{29072C1B-628D-4FA9-9EA4-0BB3B24570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1213" y="3267075"/>
                <a:ext cx="7478713" cy="2654300"/>
              </a:xfrm>
              <a:custGeom>
                <a:avLst/>
                <a:gdLst>
                  <a:gd name="T0" fmla="*/ 1383 w 4711"/>
                  <a:gd name="T1" fmla="*/ 1616 h 1672"/>
                  <a:gd name="T2" fmla="*/ 4289 w 4711"/>
                  <a:gd name="T3" fmla="*/ 1370 h 1672"/>
                  <a:gd name="T4" fmla="*/ 4547 w 4711"/>
                  <a:gd name="T5" fmla="*/ 1482 h 1672"/>
                  <a:gd name="T6" fmla="*/ 4645 w 4711"/>
                  <a:gd name="T7" fmla="*/ 1305 h 1672"/>
                  <a:gd name="T8" fmla="*/ 4596 w 4711"/>
                  <a:gd name="T9" fmla="*/ 1330 h 1672"/>
                  <a:gd name="T10" fmla="*/ 4699 w 4711"/>
                  <a:gd name="T11" fmla="*/ 1014 h 1672"/>
                  <a:gd name="T12" fmla="*/ 2870 w 4711"/>
                  <a:gd name="T13" fmla="*/ 1134 h 1672"/>
                  <a:gd name="T14" fmla="*/ 4455 w 4711"/>
                  <a:gd name="T15" fmla="*/ 918 h 1672"/>
                  <a:gd name="T16" fmla="*/ 4359 w 4711"/>
                  <a:gd name="T17" fmla="*/ 1140 h 1672"/>
                  <a:gd name="T18" fmla="*/ 4144 w 4711"/>
                  <a:gd name="T19" fmla="*/ 1286 h 1672"/>
                  <a:gd name="T20" fmla="*/ 3936 w 4711"/>
                  <a:gd name="T21" fmla="*/ 1271 h 1672"/>
                  <a:gd name="T22" fmla="*/ 3802 w 4711"/>
                  <a:gd name="T23" fmla="*/ 1080 h 1672"/>
                  <a:gd name="T24" fmla="*/ 4059 w 4711"/>
                  <a:gd name="T25" fmla="*/ 932 h 1672"/>
                  <a:gd name="T26" fmla="*/ 4430 w 4711"/>
                  <a:gd name="T27" fmla="*/ 909 h 1672"/>
                  <a:gd name="T28" fmla="*/ 3982 w 4711"/>
                  <a:gd name="T29" fmla="*/ 883 h 1672"/>
                  <a:gd name="T30" fmla="*/ 3891 w 4711"/>
                  <a:gd name="T31" fmla="*/ 883 h 1672"/>
                  <a:gd name="T32" fmla="*/ 4388 w 4711"/>
                  <a:gd name="T33" fmla="*/ 864 h 1672"/>
                  <a:gd name="T34" fmla="*/ 4362 w 4711"/>
                  <a:gd name="T35" fmla="*/ 825 h 1672"/>
                  <a:gd name="T36" fmla="*/ 3994 w 4711"/>
                  <a:gd name="T37" fmla="*/ 817 h 1672"/>
                  <a:gd name="T38" fmla="*/ 4270 w 4711"/>
                  <a:gd name="T39" fmla="*/ 855 h 1672"/>
                  <a:gd name="T40" fmla="*/ 4132 w 4711"/>
                  <a:gd name="T41" fmla="*/ 887 h 1672"/>
                  <a:gd name="T42" fmla="*/ 1563 w 4711"/>
                  <a:gd name="T43" fmla="*/ 787 h 1672"/>
                  <a:gd name="T44" fmla="*/ 3886 w 4711"/>
                  <a:gd name="T45" fmla="*/ 778 h 1672"/>
                  <a:gd name="T46" fmla="*/ 3870 w 4711"/>
                  <a:gd name="T47" fmla="*/ 845 h 1672"/>
                  <a:gd name="T48" fmla="*/ 3987 w 4711"/>
                  <a:gd name="T49" fmla="*/ 764 h 1672"/>
                  <a:gd name="T50" fmla="*/ 3821 w 4711"/>
                  <a:gd name="T51" fmla="*/ 885 h 1672"/>
                  <a:gd name="T52" fmla="*/ 3860 w 4711"/>
                  <a:gd name="T53" fmla="*/ 710 h 1672"/>
                  <a:gd name="T54" fmla="*/ 3786 w 4711"/>
                  <a:gd name="T55" fmla="*/ 726 h 1672"/>
                  <a:gd name="T56" fmla="*/ 3331 w 4711"/>
                  <a:gd name="T57" fmla="*/ 700 h 1672"/>
                  <a:gd name="T58" fmla="*/ 3957 w 4711"/>
                  <a:gd name="T59" fmla="*/ 677 h 1672"/>
                  <a:gd name="T60" fmla="*/ 1245 w 4711"/>
                  <a:gd name="T61" fmla="*/ 637 h 1672"/>
                  <a:gd name="T62" fmla="*/ 1351 w 4711"/>
                  <a:gd name="T63" fmla="*/ 529 h 1672"/>
                  <a:gd name="T64" fmla="*/ 3942 w 4711"/>
                  <a:gd name="T65" fmla="*/ 620 h 1672"/>
                  <a:gd name="T66" fmla="*/ 3942 w 4711"/>
                  <a:gd name="T67" fmla="*/ 602 h 1672"/>
                  <a:gd name="T68" fmla="*/ 1173 w 4711"/>
                  <a:gd name="T69" fmla="*/ 511 h 1672"/>
                  <a:gd name="T70" fmla="*/ 1255 w 4711"/>
                  <a:gd name="T71" fmla="*/ 515 h 1672"/>
                  <a:gd name="T72" fmla="*/ 96 w 4711"/>
                  <a:gd name="T73" fmla="*/ 454 h 1672"/>
                  <a:gd name="T74" fmla="*/ 1088 w 4711"/>
                  <a:gd name="T75" fmla="*/ 445 h 1672"/>
                  <a:gd name="T76" fmla="*/ 1166 w 4711"/>
                  <a:gd name="T77" fmla="*/ 429 h 1672"/>
                  <a:gd name="T78" fmla="*/ 1149 w 4711"/>
                  <a:gd name="T79" fmla="*/ 400 h 1672"/>
                  <a:gd name="T80" fmla="*/ 2694 w 4711"/>
                  <a:gd name="T81" fmla="*/ 262 h 1672"/>
                  <a:gd name="T82" fmla="*/ 2256 w 4711"/>
                  <a:gd name="T83" fmla="*/ 181 h 1672"/>
                  <a:gd name="T84" fmla="*/ 2353 w 4711"/>
                  <a:gd name="T85" fmla="*/ 119 h 1672"/>
                  <a:gd name="T86" fmla="*/ 4183 w 4711"/>
                  <a:gd name="T87" fmla="*/ 162 h 1672"/>
                  <a:gd name="T88" fmla="*/ 4046 w 4711"/>
                  <a:gd name="T89" fmla="*/ 288 h 1672"/>
                  <a:gd name="T90" fmla="*/ 4128 w 4711"/>
                  <a:gd name="T91" fmla="*/ 225 h 1672"/>
                  <a:gd name="T92" fmla="*/ 2400 w 4711"/>
                  <a:gd name="T93" fmla="*/ 78 h 1672"/>
                  <a:gd name="T94" fmla="*/ 2425 w 4711"/>
                  <a:gd name="T95" fmla="*/ 227 h 1672"/>
                  <a:gd name="T96" fmla="*/ 2247 w 4711"/>
                  <a:gd name="T97" fmla="*/ 148 h 1672"/>
                  <a:gd name="T98" fmla="*/ 2167 w 4711"/>
                  <a:gd name="T99" fmla="*/ 232 h 1672"/>
                  <a:gd name="T100" fmla="*/ 2489 w 4711"/>
                  <a:gd name="T101" fmla="*/ 332 h 1672"/>
                  <a:gd name="T102" fmla="*/ 2720 w 4711"/>
                  <a:gd name="T103" fmla="*/ 234 h 1672"/>
                  <a:gd name="T104" fmla="*/ 2577 w 4711"/>
                  <a:gd name="T105" fmla="*/ 157 h 1672"/>
                  <a:gd name="T106" fmla="*/ 2533 w 4711"/>
                  <a:gd name="T107" fmla="*/ 232 h 1672"/>
                  <a:gd name="T108" fmla="*/ 1210 w 4711"/>
                  <a:gd name="T109" fmla="*/ 78 h 1672"/>
                  <a:gd name="T110" fmla="*/ 2798 w 4711"/>
                  <a:gd name="T111" fmla="*/ 145 h 1672"/>
                  <a:gd name="T112" fmla="*/ 2903 w 4711"/>
                  <a:gd name="T113" fmla="*/ 147 h 1672"/>
                  <a:gd name="T114" fmla="*/ 2943 w 4711"/>
                  <a:gd name="T115" fmla="*/ 127 h 1672"/>
                  <a:gd name="T116" fmla="*/ 1393 w 4711"/>
                  <a:gd name="T117" fmla="*/ 66 h 1672"/>
                  <a:gd name="T118" fmla="*/ 1028 w 4711"/>
                  <a:gd name="T119" fmla="*/ 126 h 1672"/>
                  <a:gd name="T120" fmla="*/ 1194 w 4711"/>
                  <a:gd name="T121" fmla="*/ 89 h 1672"/>
                  <a:gd name="T122" fmla="*/ 1076 w 4711"/>
                  <a:gd name="T123" fmla="*/ 54 h 1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11" h="1672">
                    <a:moveTo>
                      <a:pt x="1290" y="1620"/>
                    </a:moveTo>
                    <a:lnTo>
                      <a:pt x="1304" y="1628"/>
                    </a:lnTo>
                    <a:lnTo>
                      <a:pt x="1318" y="1641"/>
                    </a:lnTo>
                    <a:lnTo>
                      <a:pt x="1332" y="1653"/>
                    </a:lnTo>
                    <a:lnTo>
                      <a:pt x="1348" y="1662"/>
                    </a:lnTo>
                    <a:lnTo>
                      <a:pt x="1348" y="1670"/>
                    </a:lnTo>
                    <a:lnTo>
                      <a:pt x="1339" y="1670"/>
                    </a:lnTo>
                    <a:lnTo>
                      <a:pt x="1330" y="1672"/>
                    </a:lnTo>
                    <a:lnTo>
                      <a:pt x="1316" y="1672"/>
                    </a:lnTo>
                    <a:lnTo>
                      <a:pt x="1304" y="1669"/>
                    </a:lnTo>
                    <a:lnTo>
                      <a:pt x="1297" y="1667"/>
                    </a:lnTo>
                    <a:lnTo>
                      <a:pt x="1294" y="1653"/>
                    </a:lnTo>
                    <a:lnTo>
                      <a:pt x="1290" y="1635"/>
                    </a:lnTo>
                    <a:lnTo>
                      <a:pt x="1290" y="1620"/>
                    </a:lnTo>
                    <a:close/>
                    <a:moveTo>
                      <a:pt x="1402" y="1590"/>
                    </a:moveTo>
                    <a:lnTo>
                      <a:pt x="1416" y="1593"/>
                    </a:lnTo>
                    <a:lnTo>
                      <a:pt x="1432" y="1599"/>
                    </a:lnTo>
                    <a:lnTo>
                      <a:pt x="1444" y="1604"/>
                    </a:lnTo>
                    <a:lnTo>
                      <a:pt x="1440" y="1604"/>
                    </a:lnTo>
                    <a:lnTo>
                      <a:pt x="1428" y="1611"/>
                    </a:lnTo>
                    <a:lnTo>
                      <a:pt x="1416" y="1616"/>
                    </a:lnTo>
                    <a:lnTo>
                      <a:pt x="1402" y="1620"/>
                    </a:lnTo>
                    <a:lnTo>
                      <a:pt x="1402" y="1613"/>
                    </a:lnTo>
                    <a:lnTo>
                      <a:pt x="1404" y="1611"/>
                    </a:lnTo>
                    <a:lnTo>
                      <a:pt x="1407" y="1609"/>
                    </a:lnTo>
                    <a:lnTo>
                      <a:pt x="1409" y="1607"/>
                    </a:lnTo>
                    <a:lnTo>
                      <a:pt x="1409" y="1606"/>
                    </a:lnTo>
                    <a:lnTo>
                      <a:pt x="1411" y="1604"/>
                    </a:lnTo>
                    <a:lnTo>
                      <a:pt x="1412" y="1600"/>
                    </a:lnTo>
                    <a:lnTo>
                      <a:pt x="1409" y="1600"/>
                    </a:lnTo>
                    <a:lnTo>
                      <a:pt x="1400" y="1609"/>
                    </a:lnTo>
                    <a:lnTo>
                      <a:pt x="1392" y="1614"/>
                    </a:lnTo>
                    <a:lnTo>
                      <a:pt x="1383" y="1616"/>
                    </a:lnTo>
                    <a:lnTo>
                      <a:pt x="1371" y="1620"/>
                    </a:lnTo>
                    <a:lnTo>
                      <a:pt x="1371" y="1604"/>
                    </a:lnTo>
                    <a:lnTo>
                      <a:pt x="1381" y="1600"/>
                    </a:lnTo>
                    <a:lnTo>
                      <a:pt x="1392" y="1595"/>
                    </a:lnTo>
                    <a:lnTo>
                      <a:pt x="1402" y="1590"/>
                    </a:lnTo>
                    <a:close/>
                    <a:moveTo>
                      <a:pt x="1374" y="1393"/>
                    </a:moveTo>
                    <a:lnTo>
                      <a:pt x="1378" y="1396"/>
                    </a:lnTo>
                    <a:lnTo>
                      <a:pt x="1381" y="1398"/>
                    </a:lnTo>
                    <a:lnTo>
                      <a:pt x="1383" y="1400"/>
                    </a:lnTo>
                    <a:lnTo>
                      <a:pt x="1385" y="1403"/>
                    </a:lnTo>
                    <a:lnTo>
                      <a:pt x="1385" y="1407"/>
                    </a:lnTo>
                    <a:lnTo>
                      <a:pt x="1386" y="1412"/>
                    </a:lnTo>
                    <a:lnTo>
                      <a:pt x="1378" y="1412"/>
                    </a:lnTo>
                    <a:lnTo>
                      <a:pt x="1376" y="1408"/>
                    </a:lnTo>
                    <a:lnTo>
                      <a:pt x="1374" y="1405"/>
                    </a:lnTo>
                    <a:lnTo>
                      <a:pt x="1374" y="1403"/>
                    </a:lnTo>
                    <a:lnTo>
                      <a:pt x="1372" y="1401"/>
                    </a:lnTo>
                    <a:lnTo>
                      <a:pt x="1374" y="1398"/>
                    </a:lnTo>
                    <a:lnTo>
                      <a:pt x="1374" y="1393"/>
                    </a:lnTo>
                    <a:close/>
                    <a:moveTo>
                      <a:pt x="4289" y="1370"/>
                    </a:moveTo>
                    <a:lnTo>
                      <a:pt x="4294" y="1384"/>
                    </a:lnTo>
                    <a:lnTo>
                      <a:pt x="4296" y="1400"/>
                    </a:lnTo>
                    <a:lnTo>
                      <a:pt x="4292" y="1415"/>
                    </a:lnTo>
                    <a:lnTo>
                      <a:pt x="4284" y="1424"/>
                    </a:lnTo>
                    <a:lnTo>
                      <a:pt x="4275" y="1429"/>
                    </a:lnTo>
                    <a:lnTo>
                      <a:pt x="4263" y="1435"/>
                    </a:lnTo>
                    <a:lnTo>
                      <a:pt x="4258" y="1414"/>
                    </a:lnTo>
                    <a:lnTo>
                      <a:pt x="4251" y="1393"/>
                    </a:lnTo>
                    <a:lnTo>
                      <a:pt x="4244" y="1374"/>
                    </a:lnTo>
                    <a:lnTo>
                      <a:pt x="4258" y="1374"/>
                    </a:lnTo>
                    <a:lnTo>
                      <a:pt x="4270" y="1381"/>
                    </a:lnTo>
                    <a:lnTo>
                      <a:pt x="4280" y="1379"/>
                    </a:lnTo>
                    <a:lnTo>
                      <a:pt x="4289" y="1370"/>
                    </a:lnTo>
                    <a:close/>
                    <a:moveTo>
                      <a:pt x="4577" y="1367"/>
                    </a:moveTo>
                    <a:lnTo>
                      <a:pt x="4580" y="1368"/>
                    </a:lnTo>
                    <a:lnTo>
                      <a:pt x="4584" y="1370"/>
                    </a:lnTo>
                    <a:lnTo>
                      <a:pt x="4586" y="1372"/>
                    </a:lnTo>
                    <a:lnTo>
                      <a:pt x="4587" y="1374"/>
                    </a:lnTo>
                    <a:lnTo>
                      <a:pt x="4589" y="1375"/>
                    </a:lnTo>
                    <a:lnTo>
                      <a:pt x="4593" y="1379"/>
                    </a:lnTo>
                    <a:lnTo>
                      <a:pt x="4593" y="1377"/>
                    </a:lnTo>
                    <a:lnTo>
                      <a:pt x="4594" y="1375"/>
                    </a:lnTo>
                    <a:lnTo>
                      <a:pt x="4596" y="1372"/>
                    </a:lnTo>
                    <a:lnTo>
                      <a:pt x="4596" y="1370"/>
                    </a:lnTo>
                    <a:lnTo>
                      <a:pt x="4598" y="1370"/>
                    </a:lnTo>
                    <a:lnTo>
                      <a:pt x="4600" y="1370"/>
                    </a:lnTo>
                    <a:lnTo>
                      <a:pt x="4600" y="1374"/>
                    </a:lnTo>
                    <a:lnTo>
                      <a:pt x="4601" y="1377"/>
                    </a:lnTo>
                    <a:lnTo>
                      <a:pt x="4603" y="1382"/>
                    </a:lnTo>
                    <a:lnTo>
                      <a:pt x="4603" y="1388"/>
                    </a:lnTo>
                    <a:lnTo>
                      <a:pt x="4603" y="1393"/>
                    </a:lnTo>
                    <a:lnTo>
                      <a:pt x="4591" y="1407"/>
                    </a:lnTo>
                    <a:lnTo>
                      <a:pt x="4580" y="1424"/>
                    </a:lnTo>
                    <a:lnTo>
                      <a:pt x="4584" y="1435"/>
                    </a:lnTo>
                    <a:lnTo>
                      <a:pt x="4582" y="1438"/>
                    </a:lnTo>
                    <a:lnTo>
                      <a:pt x="4577" y="1442"/>
                    </a:lnTo>
                    <a:lnTo>
                      <a:pt x="4572" y="1443"/>
                    </a:lnTo>
                    <a:lnTo>
                      <a:pt x="4567" y="1445"/>
                    </a:lnTo>
                    <a:lnTo>
                      <a:pt x="4561" y="1449"/>
                    </a:lnTo>
                    <a:lnTo>
                      <a:pt x="4558" y="1450"/>
                    </a:lnTo>
                    <a:lnTo>
                      <a:pt x="4554" y="1456"/>
                    </a:lnTo>
                    <a:lnTo>
                      <a:pt x="4554" y="1461"/>
                    </a:lnTo>
                    <a:lnTo>
                      <a:pt x="4553" y="1466"/>
                    </a:lnTo>
                    <a:lnTo>
                      <a:pt x="4553" y="1471"/>
                    </a:lnTo>
                    <a:lnTo>
                      <a:pt x="4551" y="1478"/>
                    </a:lnTo>
                    <a:lnTo>
                      <a:pt x="4547" y="1482"/>
                    </a:lnTo>
                    <a:lnTo>
                      <a:pt x="4542" y="1485"/>
                    </a:lnTo>
                    <a:lnTo>
                      <a:pt x="4537" y="1489"/>
                    </a:lnTo>
                    <a:lnTo>
                      <a:pt x="4532" y="1492"/>
                    </a:lnTo>
                    <a:lnTo>
                      <a:pt x="4526" y="1497"/>
                    </a:lnTo>
                    <a:lnTo>
                      <a:pt x="4519" y="1497"/>
                    </a:lnTo>
                    <a:lnTo>
                      <a:pt x="4511" y="1491"/>
                    </a:lnTo>
                    <a:lnTo>
                      <a:pt x="4502" y="1485"/>
                    </a:lnTo>
                    <a:lnTo>
                      <a:pt x="4495" y="1480"/>
                    </a:lnTo>
                    <a:lnTo>
                      <a:pt x="4488" y="1470"/>
                    </a:lnTo>
                    <a:lnTo>
                      <a:pt x="4493" y="1466"/>
                    </a:lnTo>
                    <a:lnTo>
                      <a:pt x="4495" y="1461"/>
                    </a:lnTo>
                    <a:lnTo>
                      <a:pt x="4497" y="1457"/>
                    </a:lnTo>
                    <a:lnTo>
                      <a:pt x="4498" y="1452"/>
                    </a:lnTo>
                    <a:lnTo>
                      <a:pt x="4500" y="1447"/>
                    </a:lnTo>
                    <a:lnTo>
                      <a:pt x="4504" y="1443"/>
                    </a:lnTo>
                    <a:lnTo>
                      <a:pt x="4514" y="1440"/>
                    </a:lnTo>
                    <a:lnTo>
                      <a:pt x="4525" y="1438"/>
                    </a:lnTo>
                    <a:lnTo>
                      <a:pt x="4535" y="1435"/>
                    </a:lnTo>
                    <a:lnTo>
                      <a:pt x="4540" y="1429"/>
                    </a:lnTo>
                    <a:lnTo>
                      <a:pt x="4549" y="1417"/>
                    </a:lnTo>
                    <a:lnTo>
                      <a:pt x="4556" y="1403"/>
                    </a:lnTo>
                    <a:lnTo>
                      <a:pt x="4565" y="1389"/>
                    </a:lnTo>
                    <a:lnTo>
                      <a:pt x="4572" y="1375"/>
                    </a:lnTo>
                    <a:lnTo>
                      <a:pt x="4577" y="1367"/>
                    </a:lnTo>
                    <a:close/>
                    <a:moveTo>
                      <a:pt x="4570" y="1239"/>
                    </a:moveTo>
                    <a:lnTo>
                      <a:pt x="4577" y="1239"/>
                    </a:lnTo>
                    <a:lnTo>
                      <a:pt x="4593" y="1255"/>
                    </a:lnTo>
                    <a:lnTo>
                      <a:pt x="4607" y="1269"/>
                    </a:lnTo>
                    <a:lnTo>
                      <a:pt x="4621" y="1285"/>
                    </a:lnTo>
                    <a:lnTo>
                      <a:pt x="4631" y="1305"/>
                    </a:lnTo>
                    <a:lnTo>
                      <a:pt x="4636" y="1305"/>
                    </a:lnTo>
                    <a:lnTo>
                      <a:pt x="4642" y="1305"/>
                    </a:lnTo>
                    <a:lnTo>
                      <a:pt x="4645" y="1305"/>
                    </a:lnTo>
                    <a:lnTo>
                      <a:pt x="4647" y="1305"/>
                    </a:lnTo>
                    <a:lnTo>
                      <a:pt x="4650" y="1305"/>
                    </a:lnTo>
                    <a:lnTo>
                      <a:pt x="4654" y="1302"/>
                    </a:lnTo>
                    <a:lnTo>
                      <a:pt x="4656" y="1299"/>
                    </a:lnTo>
                    <a:lnTo>
                      <a:pt x="4657" y="1293"/>
                    </a:lnTo>
                    <a:lnTo>
                      <a:pt x="4661" y="1293"/>
                    </a:lnTo>
                    <a:lnTo>
                      <a:pt x="4661" y="1316"/>
                    </a:lnTo>
                    <a:lnTo>
                      <a:pt x="4659" y="1321"/>
                    </a:lnTo>
                    <a:lnTo>
                      <a:pt x="4657" y="1326"/>
                    </a:lnTo>
                    <a:lnTo>
                      <a:pt x="4656" y="1332"/>
                    </a:lnTo>
                    <a:lnTo>
                      <a:pt x="4654" y="1335"/>
                    </a:lnTo>
                    <a:lnTo>
                      <a:pt x="4642" y="1335"/>
                    </a:lnTo>
                    <a:lnTo>
                      <a:pt x="4642" y="1347"/>
                    </a:lnTo>
                    <a:lnTo>
                      <a:pt x="4631" y="1358"/>
                    </a:lnTo>
                    <a:lnTo>
                      <a:pt x="4622" y="1368"/>
                    </a:lnTo>
                    <a:lnTo>
                      <a:pt x="4612" y="1379"/>
                    </a:lnTo>
                    <a:lnTo>
                      <a:pt x="4612" y="1374"/>
                    </a:lnTo>
                    <a:lnTo>
                      <a:pt x="4610" y="1370"/>
                    </a:lnTo>
                    <a:lnTo>
                      <a:pt x="4610" y="1367"/>
                    </a:lnTo>
                    <a:lnTo>
                      <a:pt x="4610" y="1361"/>
                    </a:lnTo>
                    <a:lnTo>
                      <a:pt x="4612" y="1358"/>
                    </a:lnTo>
                    <a:lnTo>
                      <a:pt x="4612" y="1354"/>
                    </a:lnTo>
                    <a:lnTo>
                      <a:pt x="4612" y="1351"/>
                    </a:lnTo>
                    <a:lnTo>
                      <a:pt x="4610" y="1349"/>
                    </a:lnTo>
                    <a:lnTo>
                      <a:pt x="4607" y="1347"/>
                    </a:lnTo>
                    <a:lnTo>
                      <a:pt x="4603" y="1346"/>
                    </a:lnTo>
                    <a:lnTo>
                      <a:pt x="4600" y="1344"/>
                    </a:lnTo>
                    <a:lnTo>
                      <a:pt x="4596" y="1342"/>
                    </a:lnTo>
                    <a:lnTo>
                      <a:pt x="4593" y="1340"/>
                    </a:lnTo>
                    <a:lnTo>
                      <a:pt x="4591" y="1339"/>
                    </a:lnTo>
                    <a:lnTo>
                      <a:pt x="4591" y="1337"/>
                    </a:lnTo>
                    <a:lnTo>
                      <a:pt x="4593" y="1335"/>
                    </a:lnTo>
                    <a:lnTo>
                      <a:pt x="4596" y="1330"/>
                    </a:lnTo>
                    <a:lnTo>
                      <a:pt x="4601" y="1326"/>
                    </a:lnTo>
                    <a:lnTo>
                      <a:pt x="4607" y="1321"/>
                    </a:lnTo>
                    <a:lnTo>
                      <a:pt x="4612" y="1316"/>
                    </a:lnTo>
                    <a:lnTo>
                      <a:pt x="4605" y="1309"/>
                    </a:lnTo>
                    <a:lnTo>
                      <a:pt x="4598" y="1297"/>
                    </a:lnTo>
                    <a:lnTo>
                      <a:pt x="4587" y="1279"/>
                    </a:lnTo>
                    <a:lnTo>
                      <a:pt x="4579" y="1264"/>
                    </a:lnTo>
                    <a:lnTo>
                      <a:pt x="4574" y="1250"/>
                    </a:lnTo>
                    <a:lnTo>
                      <a:pt x="4570" y="1239"/>
                    </a:lnTo>
                    <a:close/>
                    <a:moveTo>
                      <a:pt x="4507" y="1056"/>
                    </a:moveTo>
                    <a:lnTo>
                      <a:pt x="4516" y="1056"/>
                    </a:lnTo>
                    <a:lnTo>
                      <a:pt x="4532" y="1068"/>
                    </a:lnTo>
                    <a:lnTo>
                      <a:pt x="4551" y="1079"/>
                    </a:lnTo>
                    <a:lnTo>
                      <a:pt x="4551" y="1089"/>
                    </a:lnTo>
                    <a:lnTo>
                      <a:pt x="4539" y="1089"/>
                    </a:lnTo>
                    <a:lnTo>
                      <a:pt x="4530" y="1082"/>
                    </a:lnTo>
                    <a:lnTo>
                      <a:pt x="4521" y="1075"/>
                    </a:lnTo>
                    <a:lnTo>
                      <a:pt x="4514" y="1066"/>
                    </a:lnTo>
                    <a:lnTo>
                      <a:pt x="4507" y="1056"/>
                    </a:lnTo>
                    <a:close/>
                    <a:moveTo>
                      <a:pt x="4692" y="995"/>
                    </a:moveTo>
                    <a:lnTo>
                      <a:pt x="4696" y="995"/>
                    </a:lnTo>
                    <a:lnTo>
                      <a:pt x="4699" y="997"/>
                    </a:lnTo>
                    <a:lnTo>
                      <a:pt x="4699" y="997"/>
                    </a:lnTo>
                    <a:lnTo>
                      <a:pt x="4701" y="998"/>
                    </a:lnTo>
                    <a:lnTo>
                      <a:pt x="4701" y="1000"/>
                    </a:lnTo>
                    <a:lnTo>
                      <a:pt x="4703" y="1002"/>
                    </a:lnTo>
                    <a:lnTo>
                      <a:pt x="4704" y="1005"/>
                    </a:lnTo>
                    <a:lnTo>
                      <a:pt x="4708" y="1011"/>
                    </a:lnTo>
                    <a:lnTo>
                      <a:pt x="4710" y="1017"/>
                    </a:lnTo>
                    <a:lnTo>
                      <a:pt x="4711" y="1024"/>
                    </a:lnTo>
                    <a:lnTo>
                      <a:pt x="4704" y="1024"/>
                    </a:lnTo>
                    <a:lnTo>
                      <a:pt x="4704" y="1017"/>
                    </a:lnTo>
                    <a:lnTo>
                      <a:pt x="4699" y="1014"/>
                    </a:lnTo>
                    <a:lnTo>
                      <a:pt x="4697" y="1009"/>
                    </a:lnTo>
                    <a:lnTo>
                      <a:pt x="4696" y="1005"/>
                    </a:lnTo>
                    <a:lnTo>
                      <a:pt x="4694" y="1000"/>
                    </a:lnTo>
                    <a:lnTo>
                      <a:pt x="4692" y="995"/>
                    </a:lnTo>
                    <a:close/>
                    <a:moveTo>
                      <a:pt x="4532" y="974"/>
                    </a:moveTo>
                    <a:lnTo>
                      <a:pt x="4535" y="974"/>
                    </a:lnTo>
                    <a:lnTo>
                      <a:pt x="4537" y="976"/>
                    </a:lnTo>
                    <a:lnTo>
                      <a:pt x="4537" y="977"/>
                    </a:lnTo>
                    <a:lnTo>
                      <a:pt x="4539" y="977"/>
                    </a:lnTo>
                    <a:lnTo>
                      <a:pt x="4540" y="977"/>
                    </a:lnTo>
                    <a:lnTo>
                      <a:pt x="4542" y="979"/>
                    </a:lnTo>
                    <a:lnTo>
                      <a:pt x="4544" y="984"/>
                    </a:lnTo>
                    <a:lnTo>
                      <a:pt x="4544" y="990"/>
                    </a:lnTo>
                    <a:lnTo>
                      <a:pt x="4546" y="993"/>
                    </a:lnTo>
                    <a:lnTo>
                      <a:pt x="4547" y="997"/>
                    </a:lnTo>
                    <a:lnTo>
                      <a:pt x="4549" y="1000"/>
                    </a:lnTo>
                    <a:lnTo>
                      <a:pt x="4551" y="1005"/>
                    </a:lnTo>
                    <a:lnTo>
                      <a:pt x="4539" y="1005"/>
                    </a:lnTo>
                    <a:lnTo>
                      <a:pt x="4537" y="997"/>
                    </a:lnTo>
                    <a:lnTo>
                      <a:pt x="4533" y="991"/>
                    </a:lnTo>
                    <a:lnTo>
                      <a:pt x="4532" y="984"/>
                    </a:lnTo>
                    <a:lnTo>
                      <a:pt x="4532" y="974"/>
                    </a:lnTo>
                    <a:close/>
                    <a:moveTo>
                      <a:pt x="2907" y="967"/>
                    </a:moveTo>
                    <a:lnTo>
                      <a:pt x="2907" y="974"/>
                    </a:lnTo>
                    <a:lnTo>
                      <a:pt x="2915" y="993"/>
                    </a:lnTo>
                    <a:lnTo>
                      <a:pt x="2915" y="1014"/>
                    </a:lnTo>
                    <a:lnTo>
                      <a:pt x="2910" y="1033"/>
                    </a:lnTo>
                    <a:lnTo>
                      <a:pt x="2901" y="1052"/>
                    </a:lnTo>
                    <a:lnTo>
                      <a:pt x="2891" y="1070"/>
                    </a:lnTo>
                    <a:lnTo>
                      <a:pt x="2882" y="1087"/>
                    </a:lnTo>
                    <a:lnTo>
                      <a:pt x="2875" y="1101"/>
                    </a:lnTo>
                    <a:lnTo>
                      <a:pt x="2872" y="1119"/>
                    </a:lnTo>
                    <a:lnTo>
                      <a:pt x="2870" y="1134"/>
                    </a:lnTo>
                    <a:lnTo>
                      <a:pt x="2868" y="1147"/>
                    </a:lnTo>
                    <a:lnTo>
                      <a:pt x="2861" y="1157"/>
                    </a:lnTo>
                    <a:lnTo>
                      <a:pt x="2849" y="1166"/>
                    </a:lnTo>
                    <a:lnTo>
                      <a:pt x="2849" y="1162"/>
                    </a:lnTo>
                    <a:lnTo>
                      <a:pt x="2842" y="1161"/>
                    </a:lnTo>
                    <a:lnTo>
                      <a:pt x="2837" y="1159"/>
                    </a:lnTo>
                    <a:lnTo>
                      <a:pt x="2832" y="1155"/>
                    </a:lnTo>
                    <a:lnTo>
                      <a:pt x="2828" y="1150"/>
                    </a:lnTo>
                    <a:lnTo>
                      <a:pt x="2826" y="1143"/>
                    </a:lnTo>
                    <a:lnTo>
                      <a:pt x="2819" y="1129"/>
                    </a:lnTo>
                    <a:lnTo>
                      <a:pt x="2818" y="1115"/>
                    </a:lnTo>
                    <a:lnTo>
                      <a:pt x="2823" y="1103"/>
                    </a:lnTo>
                    <a:lnTo>
                      <a:pt x="2828" y="1089"/>
                    </a:lnTo>
                    <a:lnTo>
                      <a:pt x="2833" y="1075"/>
                    </a:lnTo>
                    <a:lnTo>
                      <a:pt x="2833" y="1066"/>
                    </a:lnTo>
                    <a:lnTo>
                      <a:pt x="2832" y="1052"/>
                    </a:lnTo>
                    <a:lnTo>
                      <a:pt x="2830" y="1038"/>
                    </a:lnTo>
                    <a:lnTo>
                      <a:pt x="2830" y="1024"/>
                    </a:lnTo>
                    <a:lnTo>
                      <a:pt x="2849" y="1024"/>
                    </a:lnTo>
                    <a:lnTo>
                      <a:pt x="2854" y="1016"/>
                    </a:lnTo>
                    <a:lnTo>
                      <a:pt x="2865" y="1005"/>
                    </a:lnTo>
                    <a:lnTo>
                      <a:pt x="2875" y="993"/>
                    </a:lnTo>
                    <a:lnTo>
                      <a:pt x="2887" y="981"/>
                    </a:lnTo>
                    <a:lnTo>
                      <a:pt x="2898" y="972"/>
                    </a:lnTo>
                    <a:lnTo>
                      <a:pt x="2907" y="967"/>
                    </a:lnTo>
                    <a:close/>
                    <a:moveTo>
                      <a:pt x="4455" y="913"/>
                    </a:moveTo>
                    <a:lnTo>
                      <a:pt x="4469" y="918"/>
                    </a:lnTo>
                    <a:lnTo>
                      <a:pt x="4469" y="925"/>
                    </a:lnTo>
                    <a:lnTo>
                      <a:pt x="4458" y="925"/>
                    </a:lnTo>
                    <a:lnTo>
                      <a:pt x="4458" y="921"/>
                    </a:lnTo>
                    <a:lnTo>
                      <a:pt x="4457" y="920"/>
                    </a:lnTo>
                    <a:lnTo>
                      <a:pt x="4457" y="918"/>
                    </a:lnTo>
                    <a:lnTo>
                      <a:pt x="4455" y="918"/>
                    </a:lnTo>
                    <a:lnTo>
                      <a:pt x="4455" y="916"/>
                    </a:lnTo>
                    <a:lnTo>
                      <a:pt x="4455" y="913"/>
                    </a:lnTo>
                    <a:close/>
                    <a:moveTo>
                      <a:pt x="4205" y="909"/>
                    </a:moveTo>
                    <a:lnTo>
                      <a:pt x="4209" y="909"/>
                    </a:lnTo>
                    <a:lnTo>
                      <a:pt x="4210" y="918"/>
                    </a:lnTo>
                    <a:lnTo>
                      <a:pt x="4212" y="930"/>
                    </a:lnTo>
                    <a:lnTo>
                      <a:pt x="4217" y="944"/>
                    </a:lnTo>
                    <a:lnTo>
                      <a:pt x="4221" y="956"/>
                    </a:lnTo>
                    <a:lnTo>
                      <a:pt x="4224" y="963"/>
                    </a:lnTo>
                    <a:lnTo>
                      <a:pt x="4226" y="965"/>
                    </a:lnTo>
                    <a:lnTo>
                      <a:pt x="4231" y="967"/>
                    </a:lnTo>
                    <a:lnTo>
                      <a:pt x="4235" y="967"/>
                    </a:lnTo>
                    <a:lnTo>
                      <a:pt x="4240" y="969"/>
                    </a:lnTo>
                    <a:lnTo>
                      <a:pt x="4244" y="969"/>
                    </a:lnTo>
                    <a:lnTo>
                      <a:pt x="4247" y="970"/>
                    </a:lnTo>
                    <a:lnTo>
                      <a:pt x="4247" y="976"/>
                    </a:lnTo>
                    <a:lnTo>
                      <a:pt x="4251" y="988"/>
                    </a:lnTo>
                    <a:lnTo>
                      <a:pt x="4254" y="1002"/>
                    </a:lnTo>
                    <a:lnTo>
                      <a:pt x="4259" y="1019"/>
                    </a:lnTo>
                    <a:lnTo>
                      <a:pt x="4263" y="1031"/>
                    </a:lnTo>
                    <a:lnTo>
                      <a:pt x="4266" y="1040"/>
                    </a:lnTo>
                    <a:lnTo>
                      <a:pt x="4275" y="1040"/>
                    </a:lnTo>
                    <a:lnTo>
                      <a:pt x="4280" y="1042"/>
                    </a:lnTo>
                    <a:lnTo>
                      <a:pt x="4286" y="1044"/>
                    </a:lnTo>
                    <a:lnTo>
                      <a:pt x="4289" y="1047"/>
                    </a:lnTo>
                    <a:lnTo>
                      <a:pt x="4292" y="1052"/>
                    </a:lnTo>
                    <a:lnTo>
                      <a:pt x="4301" y="1065"/>
                    </a:lnTo>
                    <a:lnTo>
                      <a:pt x="4305" y="1082"/>
                    </a:lnTo>
                    <a:lnTo>
                      <a:pt x="4324" y="1082"/>
                    </a:lnTo>
                    <a:lnTo>
                      <a:pt x="4331" y="1100"/>
                    </a:lnTo>
                    <a:lnTo>
                      <a:pt x="4341" y="1112"/>
                    </a:lnTo>
                    <a:lnTo>
                      <a:pt x="4350" y="1124"/>
                    </a:lnTo>
                    <a:lnTo>
                      <a:pt x="4359" y="1140"/>
                    </a:lnTo>
                    <a:lnTo>
                      <a:pt x="4362" y="1166"/>
                    </a:lnTo>
                    <a:lnTo>
                      <a:pt x="4361" y="1187"/>
                    </a:lnTo>
                    <a:lnTo>
                      <a:pt x="4355" y="1208"/>
                    </a:lnTo>
                    <a:lnTo>
                      <a:pt x="4347" y="1227"/>
                    </a:lnTo>
                    <a:lnTo>
                      <a:pt x="4338" y="1248"/>
                    </a:lnTo>
                    <a:lnTo>
                      <a:pt x="4327" y="1271"/>
                    </a:lnTo>
                    <a:lnTo>
                      <a:pt x="4324" y="1285"/>
                    </a:lnTo>
                    <a:lnTo>
                      <a:pt x="4319" y="1299"/>
                    </a:lnTo>
                    <a:lnTo>
                      <a:pt x="4315" y="1314"/>
                    </a:lnTo>
                    <a:lnTo>
                      <a:pt x="4310" y="1326"/>
                    </a:lnTo>
                    <a:lnTo>
                      <a:pt x="4301" y="1335"/>
                    </a:lnTo>
                    <a:lnTo>
                      <a:pt x="4291" y="1340"/>
                    </a:lnTo>
                    <a:lnTo>
                      <a:pt x="4279" y="1346"/>
                    </a:lnTo>
                    <a:lnTo>
                      <a:pt x="4266" y="1351"/>
                    </a:lnTo>
                    <a:lnTo>
                      <a:pt x="4258" y="1354"/>
                    </a:lnTo>
                    <a:lnTo>
                      <a:pt x="4247" y="1346"/>
                    </a:lnTo>
                    <a:lnTo>
                      <a:pt x="4235" y="1335"/>
                    </a:lnTo>
                    <a:lnTo>
                      <a:pt x="4226" y="1342"/>
                    </a:lnTo>
                    <a:lnTo>
                      <a:pt x="4216" y="1346"/>
                    </a:lnTo>
                    <a:lnTo>
                      <a:pt x="4203" y="1344"/>
                    </a:lnTo>
                    <a:lnTo>
                      <a:pt x="4190" y="1342"/>
                    </a:lnTo>
                    <a:lnTo>
                      <a:pt x="4174" y="1340"/>
                    </a:lnTo>
                    <a:lnTo>
                      <a:pt x="4167" y="1305"/>
                    </a:lnTo>
                    <a:lnTo>
                      <a:pt x="4162" y="1304"/>
                    </a:lnTo>
                    <a:lnTo>
                      <a:pt x="4156" y="1302"/>
                    </a:lnTo>
                    <a:lnTo>
                      <a:pt x="4151" y="1300"/>
                    </a:lnTo>
                    <a:lnTo>
                      <a:pt x="4148" y="1297"/>
                    </a:lnTo>
                    <a:lnTo>
                      <a:pt x="4144" y="1295"/>
                    </a:lnTo>
                    <a:lnTo>
                      <a:pt x="4142" y="1293"/>
                    </a:lnTo>
                    <a:lnTo>
                      <a:pt x="4142" y="1292"/>
                    </a:lnTo>
                    <a:lnTo>
                      <a:pt x="4144" y="1290"/>
                    </a:lnTo>
                    <a:lnTo>
                      <a:pt x="4144" y="1288"/>
                    </a:lnTo>
                    <a:lnTo>
                      <a:pt x="4144" y="1286"/>
                    </a:lnTo>
                    <a:lnTo>
                      <a:pt x="4142" y="1285"/>
                    </a:lnTo>
                    <a:lnTo>
                      <a:pt x="4141" y="1283"/>
                    </a:lnTo>
                    <a:lnTo>
                      <a:pt x="4135" y="1281"/>
                    </a:lnTo>
                    <a:lnTo>
                      <a:pt x="4134" y="1283"/>
                    </a:lnTo>
                    <a:lnTo>
                      <a:pt x="4134" y="1285"/>
                    </a:lnTo>
                    <a:lnTo>
                      <a:pt x="4134" y="1285"/>
                    </a:lnTo>
                    <a:lnTo>
                      <a:pt x="4132" y="1286"/>
                    </a:lnTo>
                    <a:lnTo>
                      <a:pt x="4130" y="1286"/>
                    </a:lnTo>
                    <a:lnTo>
                      <a:pt x="4128" y="1286"/>
                    </a:lnTo>
                    <a:lnTo>
                      <a:pt x="4128" y="1281"/>
                    </a:lnTo>
                    <a:lnTo>
                      <a:pt x="4123" y="1281"/>
                    </a:lnTo>
                    <a:lnTo>
                      <a:pt x="4123" y="1278"/>
                    </a:lnTo>
                    <a:lnTo>
                      <a:pt x="4130" y="1274"/>
                    </a:lnTo>
                    <a:lnTo>
                      <a:pt x="4135" y="1269"/>
                    </a:lnTo>
                    <a:lnTo>
                      <a:pt x="4139" y="1264"/>
                    </a:lnTo>
                    <a:lnTo>
                      <a:pt x="4135" y="1264"/>
                    </a:lnTo>
                    <a:lnTo>
                      <a:pt x="4135" y="1258"/>
                    </a:lnTo>
                    <a:lnTo>
                      <a:pt x="4127" y="1267"/>
                    </a:lnTo>
                    <a:lnTo>
                      <a:pt x="4118" y="1272"/>
                    </a:lnTo>
                    <a:lnTo>
                      <a:pt x="4104" y="1278"/>
                    </a:lnTo>
                    <a:lnTo>
                      <a:pt x="4099" y="1267"/>
                    </a:lnTo>
                    <a:lnTo>
                      <a:pt x="4092" y="1257"/>
                    </a:lnTo>
                    <a:lnTo>
                      <a:pt x="4083" y="1248"/>
                    </a:lnTo>
                    <a:lnTo>
                      <a:pt x="4071" y="1241"/>
                    </a:lnTo>
                    <a:lnTo>
                      <a:pt x="4055" y="1239"/>
                    </a:lnTo>
                    <a:lnTo>
                      <a:pt x="4045" y="1236"/>
                    </a:lnTo>
                    <a:lnTo>
                      <a:pt x="4031" y="1234"/>
                    </a:lnTo>
                    <a:lnTo>
                      <a:pt x="4011" y="1236"/>
                    </a:lnTo>
                    <a:lnTo>
                      <a:pt x="3992" y="1237"/>
                    </a:lnTo>
                    <a:lnTo>
                      <a:pt x="3973" y="1241"/>
                    </a:lnTo>
                    <a:lnTo>
                      <a:pt x="3956" y="1244"/>
                    </a:lnTo>
                    <a:lnTo>
                      <a:pt x="3943" y="1248"/>
                    </a:lnTo>
                    <a:lnTo>
                      <a:pt x="3936" y="1271"/>
                    </a:lnTo>
                    <a:lnTo>
                      <a:pt x="3919" y="1271"/>
                    </a:lnTo>
                    <a:lnTo>
                      <a:pt x="3903" y="1269"/>
                    </a:lnTo>
                    <a:lnTo>
                      <a:pt x="3886" y="1271"/>
                    </a:lnTo>
                    <a:lnTo>
                      <a:pt x="3874" y="1274"/>
                    </a:lnTo>
                    <a:lnTo>
                      <a:pt x="3861" y="1279"/>
                    </a:lnTo>
                    <a:lnTo>
                      <a:pt x="3851" y="1285"/>
                    </a:lnTo>
                    <a:lnTo>
                      <a:pt x="3839" y="1286"/>
                    </a:lnTo>
                    <a:lnTo>
                      <a:pt x="3825" y="1286"/>
                    </a:lnTo>
                    <a:lnTo>
                      <a:pt x="3821" y="1279"/>
                    </a:lnTo>
                    <a:lnTo>
                      <a:pt x="3818" y="1274"/>
                    </a:lnTo>
                    <a:lnTo>
                      <a:pt x="3812" y="1269"/>
                    </a:lnTo>
                    <a:lnTo>
                      <a:pt x="3809" y="1264"/>
                    </a:lnTo>
                    <a:lnTo>
                      <a:pt x="3818" y="1251"/>
                    </a:lnTo>
                    <a:lnTo>
                      <a:pt x="3819" y="1236"/>
                    </a:lnTo>
                    <a:lnTo>
                      <a:pt x="3818" y="1218"/>
                    </a:lnTo>
                    <a:lnTo>
                      <a:pt x="3811" y="1201"/>
                    </a:lnTo>
                    <a:lnTo>
                      <a:pt x="3804" y="1182"/>
                    </a:lnTo>
                    <a:lnTo>
                      <a:pt x="3795" y="1164"/>
                    </a:lnTo>
                    <a:lnTo>
                      <a:pt x="3790" y="1148"/>
                    </a:lnTo>
                    <a:lnTo>
                      <a:pt x="3786" y="1136"/>
                    </a:lnTo>
                    <a:lnTo>
                      <a:pt x="3790" y="1136"/>
                    </a:lnTo>
                    <a:lnTo>
                      <a:pt x="3793" y="1138"/>
                    </a:lnTo>
                    <a:lnTo>
                      <a:pt x="3795" y="1138"/>
                    </a:lnTo>
                    <a:lnTo>
                      <a:pt x="3797" y="1140"/>
                    </a:lnTo>
                    <a:lnTo>
                      <a:pt x="3797" y="1140"/>
                    </a:lnTo>
                    <a:lnTo>
                      <a:pt x="3799" y="1138"/>
                    </a:lnTo>
                    <a:lnTo>
                      <a:pt x="3800" y="1136"/>
                    </a:lnTo>
                    <a:lnTo>
                      <a:pt x="3802" y="1133"/>
                    </a:lnTo>
                    <a:lnTo>
                      <a:pt x="3793" y="1124"/>
                    </a:lnTo>
                    <a:lnTo>
                      <a:pt x="3790" y="1113"/>
                    </a:lnTo>
                    <a:lnTo>
                      <a:pt x="3786" y="1101"/>
                    </a:lnTo>
                    <a:lnTo>
                      <a:pt x="3795" y="1091"/>
                    </a:lnTo>
                    <a:lnTo>
                      <a:pt x="3802" y="1080"/>
                    </a:lnTo>
                    <a:lnTo>
                      <a:pt x="3809" y="1070"/>
                    </a:lnTo>
                    <a:lnTo>
                      <a:pt x="3819" y="1061"/>
                    </a:lnTo>
                    <a:lnTo>
                      <a:pt x="3832" y="1056"/>
                    </a:lnTo>
                    <a:lnTo>
                      <a:pt x="3840" y="1056"/>
                    </a:lnTo>
                    <a:lnTo>
                      <a:pt x="3854" y="1054"/>
                    </a:lnTo>
                    <a:lnTo>
                      <a:pt x="3872" y="1051"/>
                    </a:lnTo>
                    <a:lnTo>
                      <a:pt x="3888" y="1047"/>
                    </a:lnTo>
                    <a:lnTo>
                      <a:pt x="3902" y="1044"/>
                    </a:lnTo>
                    <a:lnTo>
                      <a:pt x="3907" y="1031"/>
                    </a:lnTo>
                    <a:lnTo>
                      <a:pt x="3915" y="1017"/>
                    </a:lnTo>
                    <a:lnTo>
                      <a:pt x="3926" y="1007"/>
                    </a:lnTo>
                    <a:lnTo>
                      <a:pt x="3940" y="1002"/>
                    </a:lnTo>
                    <a:lnTo>
                      <a:pt x="3940" y="990"/>
                    </a:lnTo>
                    <a:lnTo>
                      <a:pt x="3947" y="986"/>
                    </a:lnTo>
                    <a:lnTo>
                      <a:pt x="3956" y="977"/>
                    </a:lnTo>
                    <a:lnTo>
                      <a:pt x="3966" y="969"/>
                    </a:lnTo>
                    <a:lnTo>
                      <a:pt x="3977" y="962"/>
                    </a:lnTo>
                    <a:lnTo>
                      <a:pt x="3987" y="956"/>
                    </a:lnTo>
                    <a:lnTo>
                      <a:pt x="3994" y="960"/>
                    </a:lnTo>
                    <a:lnTo>
                      <a:pt x="3996" y="962"/>
                    </a:lnTo>
                    <a:lnTo>
                      <a:pt x="3996" y="965"/>
                    </a:lnTo>
                    <a:lnTo>
                      <a:pt x="3996" y="969"/>
                    </a:lnTo>
                    <a:lnTo>
                      <a:pt x="3998" y="974"/>
                    </a:lnTo>
                    <a:lnTo>
                      <a:pt x="4003" y="976"/>
                    </a:lnTo>
                    <a:lnTo>
                      <a:pt x="4008" y="976"/>
                    </a:lnTo>
                    <a:lnTo>
                      <a:pt x="4011" y="977"/>
                    </a:lnTo>
                    <a:lnTo>
                      <a:pt x="4017" y="979"/>
                    </a:lnTo>
                    <a:lnTo>
                      <a:pt x="4020" y="963"/>
                    </a:lnTo>
                    <a:lnTo>
                      <a:pt x="4025" y="955"/>
                    </a:lnTo>
                    <a:lnTo>
                      <a:pt x="4032" y="949"/>
                    </a:lnTo>
                    <a:lnTo>
                      <a:pt x="4041" y="944"/>
                    </a:lnTo>
                    <a:lnTo>
                      <a:pt x="4050" y="941"/>
                    </a:lnTo>
                    <a:lnTo>
                      <a:pt x="4059" y="932"/>
                    </a:lnTo>
                    <a:lnTo>
                      <a:pt x="4055" y="930"/>
                    </a:lnTo>
                    <a:lnTo>
                      <a:pt x="4055" y="928"/>
                    </a:lnTo>
                    <a:lnTo>
                      <a:pt x="4053" y="927"/>
                    </a:lnTo>
                    <a:lnTo>
                      <a:pt x="4052" y="925"/>
                    </a:lnTo>
                    <a:lnTo>
                      <a:pt x="4066" y="925"/>
                    </a:lnTo>
                    <a:lnTo>
                      <a:pt x="4080" y="932"/>
                    </a:lnTo>
                    <a:lnTo>
                      <a:pt x="4095" y="934"/>
                    </a:lnTo>
                    <a:lnTo>
                      <a:pt x="4111" y="934"/>
                    </a:lnTo>
                    <a:lnTo>
                      <a:pt x="4128" y="932"/>
                    </a:lnTo>
                    <a:lnTo>
                      <a:pt x="4128" y="941"/>
                    </a:lnTo>
                    <a:lnTo>
                      <a:pt x="4116" y="956"/>
                    </a:lnTo>
                    <a:lnTo>
                      <a:pt x="4109" y="979"/>
                    </a:lnTo>
                    <a:lnTo>
                      <a:pt x="4121" y="986"/>
                    </a:lnTo>
                    <a:lnTo>
                      <a:pt x="4137" y="995"/>
                    </a:lnTo>
                    <a:lnTo>
                      <a:pt x="4153" y="1004"/>
                    </a:lnTo>
                    <a:lnTo>
                      <a:pt x="4169" y="1009"/>
                    </a:lnTo>
                    <a:lnTo>
                      <a:pt x="4181" y="1009"/>
                    </a:lnTo>
                    <a:lnTo>
                      <a:pt x="4190" y="995"/>
                    </a:lnTo>
                    <a:lnTo>
                      <a:pt x="4195" y="972"/>
                    </a:lnTo>
                    <a:lnTo>
                      <a:pt x="4196" y="949"/>
                    </a:lnTo>
                    <a:lnTo>
                      <a:pt x="4200" y="927"/>
                    </a:lnTo>
                    <a:lnTo>
                      <a:pt x="4205" y="909"/>
                    </a:lnTo>
                    <a:close/>
                    <a:moveTo>
                      <a:pt x="4439" y="897"/>
                    </a:moveTo>
                    <a:lnTo>
                      <a:pt x="4443" y="901"/>
                    </a:lnTo>
                    <a:lnTo>
                      <a:pt x="4446" y="904"/>
                    </a:lnTo>
                    <a:lnTo>
                      <a:pt x="4450" y="906"/>
                    </a:lnTo>
                    <a:lnTo>
                      <a:pt x="4450" y="913"/>
                    </a:lnTo>
                    <a:lnTo>
                      <a:pt x="4443" y="913"/>
                    </a:lnTo>
                    <a:lnTo>
                      <a:pt x="4441" y="913"/>
                    </a:lnTo>
                    <a:lnTo>
                      <a:pt x="4439" y="911"/>
                    </a:lnTo>
                    <a:lnTo>
                      <a:pt x="4437" y="911"/>
                    </a:lnTo>
                    <a:lnTo>
                      <a:pt x="4436" y="911"/>
                    </a:lnTo>
                    <a:lnTo>
                      <a:pt x="4430" y="909"/>
                    </a:lnTo>
                    <a:lnTo>
                      <a:pt x="4432" y="906"/>
                    </a:lnTo>
                    <a:lnTo>
                      <a:pt x="4432" y="902"/>
                    </a:lnTo>
                    <a:lnTo>
                      <a:pt x="4432" y="902"/>
                    </a:lnTo>
                    <a:lnTo>
                      <a:pt x="4432" y="901"/>
                    </a:lnTo>
                    <a:lnTo>
                      <a:pt x="4434" y="901"/>
                    </a:lnTo>
                    <a:lnTo>
                      <a:pt x="4436" y="901"/>
                    </a:lnTo>
                    <a:lnTo>
                      <a:pt x="4439" y="897"/>
                    </a:lnTo>
                    <a:close/>
                    <a:moveTo>
                      <a:pt x="3867" y="897"/>
                    </a:moveTo>
                    <a:lnTo>
                      <a:pt x="3874" y="899"/>
                    </a:lnTo>
                    <a:lnTo>
                      <a:pt x="3879" y="899"/>
                    </a:lnTo>
                    <a:lnTo>
                      <a:pt x="3884" y="899"/>
                    </a:lnTo>
                    <a:lnTo>
                      <a:pt x="3888" y="901"/>
                    </a:lnTo>
                    <a:lnTo>
                      <a:pt x="3893" y="902"/>
                    </a:lnTo>
                    <a:lnTo>
                      <a:pt x="3893" y="909"/>
                    </a:lnTo>
                    <a:lnTo>
                      <a:pt x="3889" y="909"/>
                    </a:lnTo>
                    <a:lnTo>
                      <a:pt x="3889" y="913"/>
                    </a:lnTo>
                    <a:lnTo>
                      <a:pt x="3884" y="911"/>
                    </a:lnTo>
                    <a:lnTo>
                      <a:pt x="3879" y="909"/>
                    </a:lnTo>
                    <a:lnTo>
                      <a:pt x="3874" y="906"/>
                    </a:lnTo>
                    <a:lnTo>
                      <a:pt x="3870" y="902"/>
                    </a:lnTo>
                    <a:lnTo>
                      <a:pt x="3867" y="897"/>
                    </a:lnTo>
                    <a:close/>
                    <a:moveTo>
                      <a:pt x="4443" y="887"/>
                    </a:moveTo>
                    <a:lnTo>
                      <a:pt x="4455" y="887"/>
                    </a:lnTo>
                    <a:lnTo>
                      <a:pt x="4462" y="909"/>
                    </a:lnTo>
                    <a:lnTo>
                      <a:pt x="4455" y="909"/>
                    </a:lnTo>
                    <a:lnTo>
                      <a:pt x="4455" y="906"/>
                    </a:lnTo>
                    <a:lnTo>
                      <a:pt x="4450" y="902"/>
                    </a:lnTo>
                    <a:lnTo>
                      <a:pt x="4448" y="899"/>
                    </a:lnTo>
                    <a:lnTo>
                      <a:pt x="4446" y="895"/>
                    </a:lnTo>
                    <a:lnTo>
                      <a:pt x="4444" y="892"/>
                    </a:lnTo>
                    <a:lnTo>
                      <a:pt x="4443" y="887"/>
                    </a:lnTo>
                    <a:close/>
                    <a:moveTo>
                      <a:pt x="3963" y="883"/>
                    </a:moveTo>
                    <a:lnTo>
                      <a:pt x="3982" y="883"/>
                    </a:lnTo>
                    <a:lnTo>
                      <a:pt x="3982" y="887"/>
                    </a:lnTo>
                    <a:lnTo>
                      <a:pt x="3978" y="887"/>
                    </a:lnTo>
                    <a:lnTo>
                      <a:pt x="3966" y="895"/>
                    </a:lnTo>
                    <a:lnTo>
                      <a:pt x="3952" y="904"/>
                    </a:lnTo>
                    <a:lnTo>
                      <a:pt x="3940" y="913"/>
                    </a:lnTo>
                    <a:lnTo>
                      <a:pt x="3936" y="913"/>
                    </a:lnTo>
                    <a:lnTo>
                      <a:pt x="3935" y="911"/>
                    </a:lnTo>
                    <a:lnTo>
                      <a:pt x="3935" y="911"/>
                    </a:lnTo>
                    <a:lnTo>
                      <a:pt x="3933" y="911"/>
                    </a:lnTo>
                    <a:lnTo>
                      <a:pt x="3931" y="909"/>
                    </a:lnTo>
                    <a:lnTo>
                      <a:pt x="3928" y="909"/>
                    </a:lnTo>
                    <a:lnTo>
                      <a:pt x="3928" y="906"/>
                    </a:lnTo>
                    <a:lnTo>
                      <a:pt x="3945" y="895"/>
                    </a:lnTo>
                    <a:lnTo>
                      <a:pt x="3963" y="883"/>
                    </a:lnTo>
                    <a:close/>
                    <a:moveTo>
                      <a:pt x="3917" y="878"/>
                    </a:moveTo>
                    <a:lnTo>
                      <a:pt x="3921" y="881"/>
                    </a:lnTo>
                    <a:lnTo>
                      <a:pt x="3922" y="881"/>
                    </a:lnTo>
                    <a:lnTo>
                      <a:pt x="3922" y="881"/>
                    </a:lnTo>
                    <a:lnTo>
                      <a:pt x="3922" y="883"/>
                    </a:lnTo>
                    <a:lnTo>
                      <a:pt x="3922" y="883"/>
                    </a:lnTo>
                    <a:lnTo>
                      <a:pt x="3922" y="887"/>
                    </a:lnTo>
                    <a:lnTo>
                      <a:pt x="3924" y="890"/>
                    </a:lnTo>
                    <a:lnTo>
                      <a:pt x="3917" y="890"/>
                    </a:lnTo>
                    <a:lnTo>
                      <a:pt x="3905" y="894"/>
                    </a:lnTo>
                    <a:lnTo>
                      <a:pt x="3891" y="894"/>
                    </a:lnTo>
                    <a:lnTo>
                      <a:pt x="3879" y="890"/>
                    </a:lnTo>
                    <a:lnTo>
                      <a:pt x="3879" y="888"/>
                    </a:lnTo>
                    <a:lnTo>
                      <a:pt x="3881" y="888"/>
                    </a:lnTo>
                    <a:lnTo>
                      <a:pt x="3881" y="888"/>
                    </a:lnTo>
                    <a:lnTo>
                      <a:pt x="3881" y="888"/>
                    </a:lnTo>
                    <a:lnTo>
                      <a:pt x="3881" y="888"/>
                    </a:lnTo>
                    <a:lnTo>
                      <a:pt x="3882" y="887"/>
                    </a:lnTo>
                    <a:lnTo>
                      <a:pt x="3891" y="883"/>
                    </a:lnTo>
                    <a:lnTo>
                      <a:pt x="3900" y="883"/>
                    </a:lnTo>
                    <a:lnTo>
                      <a:pt x="3908" y="883"/>
                    </a:lnTo>
                    <a:lnTo>
                      <a:pt x="3917" y="878"/>
                    </a:lnTo>
                    <a:close/>
                    <a:moveTo>
                      <a:pt x="3851" y="878"/>
                    </a:moveTo>
                    <a:lnTo>
                      <a:pt x="3858" y="880"/>
                    </a:lnTo>
                    <a:lnTo>
                      <a:pt x="3861" y="881"/>
                    </a:lnTo>
                    <a:lnTo>
                      <a:pt x="3865" y="883"/>
                    </a:lnTo>
                    <a:lnTo>
                      <a:pt x="3868" y="887"/>
                    </a:lnTo>
                    <a:lnTo>
                      <a:pt x="3870" y="890"/>
                    </a:lnTo>
                    <a:lnTo>
                      <a:pt x="3867" y="890"/>
                    </a:lnTo>
                    <a:lnTo>
                      <a:pt x="3858" y="894"/>
                    </a:lnTo>
                    <a:lnTo>
                      <a:pt x="3847" y="894"/>
                    </a:lnTo>
                    <a:lnTo>
                      <a:pt x="3835" y="894"/>
                    </a:lnTo>
                    <a:lnTo>
                      <a:pt x="3835" y="887"/>
                    </a:lnTo>
                    <a:lnTo>
                      <a:pt x="3840" y="885"/>
                    </a:lnTo>
                    <a:lnTo>
                      <a:pt x="3846" y="883"/>
                    </a:lnTo>
                    <a:lnTo>
                      <a:pt x="3847" y="881"/>
                    </a:lnTo>
                    <a:lnTo>
                      <a:pt x="3851" y="878"/>
                    </a:lnTo>
                    <a:close/>
                    <a:moveTo>
                      <a:pt x="4411" y="871"/>
                    </a:moveTo>
                    <a:lnTo>
                      <a:pt x="4418" y="874"/>
                    </a:lnTo>
                    <a:lnTo>
                      <a:pt x="4422" y="876"/>
                    </a:lnTo>
                    <a:lnTo>
                      <a:pt x="4427" y="880"/>
                    </a:lnTo>
                    <a:lnTo>
                      <a:pt x="4430" y="883"/>
                    </a:lnTo>
                    <a:lnTo>
                      <a:pt x="4432" y="888"/>
                    </a:lnTo>
                    <a:lnTo>
                      <a:pt x="4436" y="894"/>
                    </a:lnTo>
                    <a:lnTo>
                      <a:pt x="4430" y="894"/>
                    </a:lnTo>
                    <a:lnTo>
                      <a:pt x="4427" y="890"/>
                    </a:lnTo>
                    <a:lnTo>
                      <a:pt x="4422" y="887"/>
                    </a:lnTo>
                    <a:lnTo>
                      <a:pt x="4418" y="883"/>
                    </a:lnTo>
                    <a:lnTo>
                      <a:pt x="4415" y="878"/>
                    </a:lnTo>
                    <a:lnTo>
                      <a:pt x="4411" y="871"/>
                    </a:lnTo>
                    <a:close/>
                    <a:moveTo>
                      <a:pt x="4385" y="864"/>
                    </a:moveTo>
                    <a:lnTo>
                      <a:pt x="4388" y="864"/>
                    </a:lnTo>
                    <a:lnTo>
                      <a:pt x="4390" y="866"/>
                    </a:lnTo>
                    <a:lnTo>
                      <a:pt x="4392" y="866"/>
                    </a:lnTo>
                    <a:lnTo>
                      <a:pt x="4394" y="867"/>
                    </a:lnTo>
                    <a:lnTo>
                      <a:pt x="4394" y="869"/>
                    </a:lnTo>
                    <a:lnTo>
                      <a:pt x="4397" y="871"/>
                    </a:lnTo>
                    <a:lnTo>
                      <a:pt x="4401" y="871"/>
                    </a:lnTo>
                    <a:lnTo>
                      <a:pt x="4401" y="874"/>
                    </a:lnTo>
                    <a:lnTo>
                      <a:pt x="4395" y="873"/>
                    </a:lnTo>
                    <a:lnTo>
                      <a:pt x="4392" y="871"/>
                    </a:lnTo>
                    <a:lnTo>
                      <a:pt x="4390" y="869"/>
                    </a:lnTo>
                    <a:lnTo>
                      <a:pt x="4388" y="867"/>
                    </a:lnTo>
                    <a:lnTo>
                      <a:pt x="4385" y="864"/>
                    </a:lnTo>
                    <a:close/>
                    <a:moveTo>
                      <a:pt x="4081" y="845"/>
                    </a:moveTo>
                    <a:lnTo>
                      <a:pt x="4094" y="848"/>
                    </a:lnTo>
                    <a:lnTo>
                      <a:pt x="4094" y="855"/>
                    </a:lnTo>
                    <a:lnTo>
                      <a:pt x="4085" y="860"/>
                    </a:lnTo>
                    <a:lnTo>
                      <a:pt x="4085" y="860"/>
                    </a:lnTo>
                    <a:lnTo>
                      <a:pt x="4083" y="862"/>
                    </a:lnTo>
                    <a:lnTo>
                      <a:pt x="4083" y="862"/>
                    </a:lnTo>
                    <a:lnTo>
                      <a:pt x="4083" y="862"/>
                    </a:lnTo>
                    <a:lnTo>
                      <a:pt x="4083" y="862"/>
                    </a:lnTo>
                    <a:lnTo>
                      <a:pt x="4081" y="864"/>
                    </a:lnTo>
                    <a:lnTo>
                      <a:pt x="4081" y="845"/>
                    </a:lnTo>
                    <a:close/>
                    <a:moveTo>
                      <a:pt x="4362" y="825"/>
                    </a:moveTo>
                    <a:lnTo>
                      <a:pt x="4373" y="832"/>
                    </a:lnTo>
                    <a:lnTo>
                      <a:pt x="4380" y="843"/>
                    </a:lnTo>
                    <a:lnTo>
                      <a:pt x="4385" y="855"/>
                    </a:lnTo>
                    <a:lnTo>
                      <a:pt x="4382" y="855"/>
                    </a:lnTo>
                    <a:lnTo>
                      <a:pt x="4382" y="860"/>
                    </a:lnTo>
                    <a:lnTo>
                      <a:pt x="4369" y="855"/>
                    </a:lnTo>
                    <a:lnTo>
                      <a:pt x="4366" y="846"/>
                    </a:lnTo>
                    <a:lnTo>
                      <a:pt x="4364" y="838"/>
                    </a:lnTo>
                    <a:lnTo>
                      <a:pt x="4362" y="825"/>
                    </a:lnTo>
                    <a:close/>
                    <a:moveTo>
                      <a:pt x="4331" y="825"/>
                    </a:moveTo>
                    <a:lnTo>
                      <a:pt x="4340" y="825"/>
                    </a:lnTo>
                    <a:lnTo>
                      <a:pt x="4340" y="845"/>
                    </a:lnTo>
                    <a:lnTo>
                      <a:pt x="4305" y="855"/>
                    </a:lnTo>
                    <a:lnTo>
                      <a:pt x="4299" y="853"/>
                    </a:lnTo>
                    <a:lnTo>
                      <a:pt x="4294" y="852"/>
                    </a:lnTo>
                    <a:lnTo>
                      <a:pt x="4287" y="850"/>
                    </a:lnTo>
                    <a:lnTo>
                      <a:pt x="4282" y="848"/>
                    </a:lnTo>
                    <a:lnTo>
                      <a:pt x="4282" y="841"/>
                    </a:lnTo>
                    <a:lnTo>
                      <a:pt x="4303" y="839"/>
                    </a:lnTo>
                    <a:lnTo>
                      <a:pt x="4319" y="834"/>
                    </a:lnTo>
                    <a:lnTo>
                      <a:pt x="4331" y="825"/>
                    </a:lnTo>
                    <a:close/>
                    <a:moveTo>
                      <a:pt x="3966" y="810"/>
                    </a:moveTo>
                    <a:lnTo>
                      <a:pt x="3982" y="810"/>
                    </a:lnTo>
                    <a:lnTo>
                      <a:pt x="3984" y="812"/>
                    </a:lnTo>
                    <a:lnTo>
                      <a:pt x="3984" y="812"/>
                    </a:lnTo>
                    <a:lnTo>
                      <a:pt x="3984" y="812"/>
                    </a:lnTo>
                    <a:lnTo>
                      <a:pt x="3984" y="812"/>
                    </a:lnTo>
                    <a:lnTo>
                      <a:pt x="3984" y="812"/>
                    </a:lnTo>
                    <a:lnTo>
                      <a:pt x="3985" y="813"/>
                    </a:lnTo>
                    <a:lnTo>
                      <a:pt x="3985" y="820"/>
                    </a:lnTo>
                    <a:lnTo>
                      <a:pt x="3966" y="820"/>
                    </a:lnTo>
                    <a:lnTo>
                      <a:pt x="3966" y="810"/>
                    </a:lnTo>
                    <a:close/>
                    <a:moveTo>
                      <a:pt x="3994" y="806"/>
                    </a:moveTo>
                    <a:lnTo>
                      <a:pt x="4032" y="810"/>
                    </a:lnTo>
                    <a:lnTo>
                      <a:pt x="4032" y="813"/>
                    </a:lnTo>
                    <a:lnTo>
                      <a:pt x="4034" y="817"/>
                    </a:lnTo>
                    <a:lnTo>
                      <a:pt x="4034" y="820"/>
                    </a:lnTo>
                    <a:lnTo>
                      <a:pt x="4036" y="825"/>
                    </a:lnTo>
                    <a:lnTo>
                      <a:pt x="4032" y="825"/>
                    </a:lnTo>
                    <a:lnTo>
                      <a:pt x="4022" y="819"/>
                    </a:lnTo>
                    <a:lnTo>
                      <a:pt x="4010" y="817"/>
                    </a:lnTo>
                    <a:lnTo>
                      <a:pt x="3994" y="817"/>
                    </a:lnTo>
                    <a:lnTo>
                      <a:pt x="3994" y="806"/>
                    </a:lnTo>
                    <a:close/>
                    <a:moveTo>
                      <a:pt x="4312" y="798"/>
                    </a:moveTo>
                    <a:lnTo>
                      <a:pt x="4331" y="798"/>
                    </a:lnTo>
                    <a:lnTo>
                      <a:pt x="4340" y="808"/>
                    </a:lnTo>
                    <a:lnTo>
                      <a:pt x="4347" y="819"/>
                    </a:lnTo>
                    <a:lnTo>
                      <a:pt x="4350" y="832"/>
                    </a:lnTo>
                    <a:lnTo>
                      <a:pt x="4347" y="832"/>
                    </a:lnTo>
                    <a:lnTo>
                      <a:pt x="4338" y="824"/>
                    </a:lnTo>
                    <a:lnTo>
                      <a:pt x="4329" y="815"/>
                    </a:lnTo>
                    <a:lnTo>
                      <a:pt x="4319" y="808"/>
                    </a:lnTo>
                    <a:lnTo>
                      <a:pt x="4312" y="798"/>
                    </a:lnTo>
                    <a:close/>
                    <a:moveTo>
                      <a:pt x="4057" y="777"/>
                    </a:moveTo>
                    <a:lnTo>
                      <a:pt x="4067" y="777"/>
                    </a:lnTo>
                    <a:lnTo>
                      <a:pt x="4081" y="778"/>
                    </a:lnTo>
                    <a:lnTo>
                      <a:pt x="4085" y="791"/>
                    </a:lnTo>
                    <a:lnTo>
                      <a:pt x="4090" y="801"/>
                    </a:lnTo>
                    <a:lnTo>
                      <a:pt x="4097" y="810"/>
                    </a:lnTo>
                    <a:lnTo>
                      <a:pt x="4097" y="813"/>
                    </a:lnTo>
                    <a:lnTo>
                      <a:pt x="4100" y="813"/>
                    </a:lnTo>
                    <a:lnTo>
                      <a:pt x="4100" y="810"/>
                    </a:lnTo>
                    <a:lnTo>
                      <a:pt x="4109" y="801"/>
                    </a:lnTo>
                    <a:lnTo>
                      <a:pt x="4118" y="796"/>
                    </a:lnTo>
                    <a:lnTo>
                      <a:pt x="4130" y="792"/>
                    </a:lnTo>
                    <a:lnTo>
                      <a:pt x="4148" y="791"/>
                    </a:lnTo>
                    <a:lnTo>
                      <a:pt x="4162" y="799"/>
                    </a:lnTo>
                    <a:lnTo>
                      <a:pt x="4179" y="806"/>
                    </a:lnTo>
                    <a:lnTo>
                      <a:pt x="4200" y="813"/>
                    </a:lnTo>
                    <a:lnTo>
                      <a:pt x="4217" y="824"/>
                    </a:lnTo>
                    <a:lnTo>
                      <a:pt x="4231" y="834"/>
                    </a:lnTo>
                    <a:lnTo>
                      <a:pt x="4238" y="848"/>
                    </a:lnTo>
                    <a:lnTo>
                      <a:pt x="4251" y="850"/>
                    </a:lnTo>
                    <a:lnTo>
                      <a:pt x="4259" y="853"/>
                    </a:lnTo>
                    <a:lnTo>
                      <a:pt x="4270" y="855"/>
                    </a:lnTo>
                    <a:lnTo>
                      <a:pt x="4270" y="864"/>
                    </a:lnTo>
                    <a:lnTo>
                      <a:pt x="4268" y="864"/>
                    </a:lnTo>
                    <a:lnTo>
                      <a:pt x="4265" y="866"/>
                    </a:lnTo>
                    <a:lnTo>
                      <a:pt x="4261" y="866"/>
                    </a:lnTo>
                    <a:lnTo>
                      <a:pt x="4259" y="867"/>
                    </a:lnTo>
                    <a:lnTo>
                      <a:pt x="4258" y="869"/>
                    </a:lnTo>
                    <a:lnTo>
                      <a:pt x="4259" y="869"/>
                    </a:lnTo>
                    <a:lnTo>
                      <a:pt x="4263" y="871"/>
                    </a:lnTo>
                    <a:lnTo>
                      <a:pt x="4275" y="888"/>
                    </a:lnTo>
                    <a:lnTo>
                      <a:pt x="4292" y="902"/>
                    </a:lnTo>
                    <a:lnTo>
                      <a:pt x="4312" y="913"/>
                    </a:lnTo>
                    <a:lnTo>
                      <a:pt x="4312" y="921"/>
                    </a:lnTo>
                    <a:lnTo>
                      <a:pt x="4289" y="921"/>
                    </a:lnTo>
                    <a:lnTo>
                      <a:pt x="4286" y="918"/>
                    </a:lnTo>
                    <a:lnTo>
                      <a:pt x="4282" y="916"/>
                    </a:lnTo>
                    <a:lnTo>
                      <a:pt x="4279" y="916"/>
                    </a:lnTo>
                    <a:lnTo>
                      <a:pt x="4275" y="916"/>
                    </a:lnTo>
                    <a:lnTo>
                      <a:pt x="4272" y="915"/>
                    </a:lnTo>
                    <a:lnTo>
                      <a:pt x="4266" y="913"/>
                    </a:lnTo>
                    <a:lnTo>
                      <a:pt x="4261" y="909"/>
                    </a:lnTo>
                    <a:lnTo>
                      <a:pt x="4258" y="906"/>
                    </a:lnTo>
                    <a:lnTo>
                      <a:pt x="4254" y="899"/>
                    </a:lnTo>
                    <a:lnTo>
                      <a:pt x="4251" y="894"/>
                    </a:lnTo>
                    <a:lnTo>
                      <a:pt x="4247" y="890"/>
                    </a:lnTo>
                    <a:lnTo>
                      <a:pt x="4233" y="883"/>
                    </a:lnTo>
                    <a:lnTo>
                      <a:pt x="4223" y="883"/>
                    </a:lnTo>
                    <a:lnTo>
                      <a:pt x="4210" y="887"/>
                    </a:lnTo>
                    <a:lnTo>
                      <a:pt x="4198" y="894"/>
                    </a:lnTo>
                    <a:lnTo>
                      <a:pt x="4186" y="897"/>
                    </a:lnTo>
                    <a:lnTo>
                      <a:pt x="4174" y="890"/>
                    </a:lnTo>
                    <a:lnTo>
                      <a:pt x="4162" y="887"/>
                    </a:lnTo>
                    <a:lnTo>
                      <a:pt x="4149" y="885"/>
                    </a:lnTo>
                    <a:lnTo>
                      <a:pt x="4132" y="887"/>
                    </a:lnTo>
                    <a:lnTo>
                      <a:pt x="4134" y="880"/>
                    </a:lnTo>
                    <a:lnTo>
                      <a:pt x="4135" y="874"/>
                    </a:lnTo>
                    <a:lnTo>
                      <a:pt x="4137" y="871"/>
                    </a:lnTo>
                    <a:lnTo>
                      <a:pt x="4139" y="867"/>
                    </a:lnTo>
                    <a:lnTo>
                      <a:pt x="4141" y="864"/>
                    </a:lnTo>
                    <a:lnTo>
                      <a:pt x="4139" y="860"/>
                    </a:lnTo>
                    <a:lnTo>
                      <a:pt x="4130" y="845"/>
                    </a:lnTo>
                    <a:lnTo>
                      <a:pt x="4118" y="836"/>
                    </a:lnTo>
                    <a:lnTo>
                      <a:pt x="4104" y="832"/>
                    </a:lnTo>
                    <a:lnTo>
                      <a:pt x="4088" y="827"/>
                    </a:lnTo>
                    <a:lnTo>
                      <a:pt x="4073" y="824"/>
                    </a:lnTo>
                    <a:lnTo>
                      <a:pt x="4060" y="817"/>
                    </a:lnTo>
                    <a:lnTo>
                      <a:pt x="4052" y="806"/>
                    </a:lnTo>
                    <a:lnTo>
                      <a:pt x="4055" y="805"/>
                    </a:lnTo>
                    <a:lnTo>
                      <a:pt x="4057" y="805"/>
                    </a:lnTo>
                    <a:lnTo>
                      <a:pt x="4059" y="803"/>
                    </a:lnTo>
                    <a:lnTo>
                      <a:pt x="4059" y="803"/>
                    </a:lnTo>
                    <a:lnTo>
                      <a:pt x="4060" y="801"/>
                    </a:lnTo>
                    <a:lnTo>
                      <a:pt x="4062" y="798"/>
                    </a:lnTo>
                    <a:lnTo>
                      <a:pt x="4052" y="796"/>
                    </a:lnTo>
                    <a:lnTo>
                      <a:pt x="4041" y="791"/>
                    </a:lnTo>
                    <a:lnTo>
                      <a:pt x="4032" y="787"/>
                    </a:lnTo>
                    <a:lnTo>
                      <a:pt x="4032" y="778"/>
                    </a:lnTo>
                    <a:lnTo>
                      <a:pt x="4046" y="777"/>
                    </a:lnTo>
                    <a:lnTo>
                      <a:pt x="4057" y="777"/>
                    </a:lnTo>
                    <a:close/>
                    <a:moveTo>
                      <a:pt x="1543" y="756"/>
                    </a:moveTo>
                    <a:lnTo>
                      <a:pt x="1536" y="768"/>
                    </a:lnTo>
                    <a:lnTo>
                      <a:pt x="1531" y="768"/>
                    </a:lnTo>
                    <a:lnTo>
                      <a:pt x="1531" y="771"/>
                    </a:lnTo>
                    <a:lnTo>
                      <a:pt x="1542" y="775"/>
                    </a:lnTo>
                    <a:lnTo>
                      <a:pt x="1552" y="780"/>
                    </a:lnTo>
                    <a:lnTo>
                      <a:pt x="1559" y="785"/>
                    </a:lnTo>
                    <a:lnTo>
                      <a:pt x="1563" y="787"/>
                    </a:lnTo>
                    <a:lnTo>
                      <a:pt x="1564" y="785"/>
                    </a:lnTo>
                    <a:lnTo>
                      <a:pt x="1564" y="784"/>
                    </a:lnTo>
                    <a:lnTo>
                      <a:pt x="1564" y="784"/>
                    </a:lnTo>
                    <a:lnTo>
                      <a:pt x="1566" y="782"/>
                    </a:lnTo>
                    <a:lnTo>
                      <a:pt x="1566" y="778"/>
                    </a:lnTo>
                    <a:lnTo>
                      <a:pt x="1559" y="778"/>
                    </a:lnTo>
                    <a:lnTo>
                      <a:pt x="1557" y="778"/>
                    </a:lnTo>
                    <a:lnTo>
                      <a:pt x="1556" y="777"/>
                    </a:lnTo>
                    <a:lnTo>
                      <a:pt x="1554" y="777"/>
                    </a:lnTo>
                    <a:lnTo>
                      <a:pt x="1550" y="777"/>
                    </a:lnTo>
                    <a:lnTo>
                      <a:pt x="1547" y="775"/>
                    </a:lnTo>
                    <a:lnTo>
                      <a:pt x="1547" y="756"/>
                    </a:lnTo>
                    <a:lnTo>
                      <a:pt x="1543" y="756"/>
                    </a:lnTo>
                    <a:close/>
                    <a:moveTo>
                      <a:pt x="3952" y="743"/>
                    </a:moveTo>
                    <a:lnTo>
                      <a:pt x="3954" y="743"/>
                    </a:lnTo>
                    <a:lnTo>
                      <a:pt x="3954" y="745"/>
                    </a:lnTo>
                    <a:lnTo>
                      <a:pt x="3954" y="747"/>
                    </a:lnTo>
                    <a:lnTo>
                      <a:pt x="3956" y="747"/>
                    </a:lnTo>
                    <a:lnTo>
                      <a:pt x="3956" y="749"/>
                    </a:lnTo>
                    <a:lnTo>
                      <a:pt x="3959" y="749"/>
                    </a:lnTo>
                    <a:lnTo>
                      <a:pt x="3957" y="750"/>
                    </a:lnTo>
                    <a:lnTo>
                      <a:pt x="3957" y="750"/>
                    </a:lnTo>
                    <a:lnTo>
                      <a:pt x="3957" y="750"/>
                    </a:lnTo>
                    <a:lnTo>
                      <a:pt x="3957" y="750"/>
                    </a:lnTo>
                    <a:lnTo>
                      <a:pt x="3956" y="750"/>
                    </a:lnTo>
                    <a:lnTo>
                      <a:pt x="3956" y="752"/>
                    </a:lnTo>
                    <a:lnTo>
                      <a:pt x="3950" y="757"/>
                    </a:lnTo>
                    <a:lnTo>
                      <a:pt x="3945" y="763"/>
                    </a:lnTo>
                    <a:lnTo>
                      <a:pt x="3940" y="768"/>
                    </a:lnTo>
                    <a:lnTo>
                      <a:pt x="3921" y="766"/>
                    </a:lnTo>
                    <a:lnTo>
                      <a:pt x="3905" y="766"/>
                    </a:lnTo>
                    <a:lnTo>
                      <a:pt x="3886" y="768"/>
                    </a:lnTo>
                    <a:lnTo>
                      <a:pt x="3886" y="778"/>
                    </a:lnTo>
                    <a:lnTo>
                      <a:pt x="3889" y="780"/>
                    </a:lnTo>
                    <a:lnTo>
                      <a:pt x="3889" y="782"/>
                    </a:lnTo>
                    <a:lnTo>
                      <a:pt x="3891" y="784"/>
                    </a:lnTo>
                    <a:lnTo>
                      <a:pt x="3893" y="787"/>
                    </a:lnTo>
                    <a:lnTo>
                      <a:pt x="3912" y="780"/>
                    </a:lnTo>
                    <a:lnTo>
                      <a:pt x="3931" y="775"/>
                    </a:lnTo>
                    <a:lnTo>
                      <a:pt x="3931" y="784"/>
                    </a:lnTo>
                    <a:lnTo>
                      <a:pt x="3928" y="784"/>
                    </a:lnTo>
                    <a:lnTo>
                      <a:pt x="3922" y="787"/>
                    </a:lnTo>
                    <a:lnTo>
                      <a:pt x="3915" y="791"/>
                    </a:lnTo>
                    <a:lnTo>
                      <a:pt x="3908" y="794"/>
                    </a:lnTo>
                    <a:lnTo>
                      <a:pt x="3914" y="806"/>
                    </a:lnTo>
                    <a:lnTo>
                      <a:pt x="3921" y="817"/>
                    </a:lnTo>
                    <a:lnTo>
                      <a:pt x="3924" y="827"/>
                    </a:lnTo>
                    <a:lnTo>
                      <a:pt x="3928" y="845"/>
                    </a:lnTo>
                    <a:lnTo>
                      <a:pt x="3924" y="845"/>
                    </a:lnTo>
                    <a:lnTo>
                      <a:pt x="3924" y="848"/>
                    </a:lnTo>
                    <a:lnTo>
                      <a:pt x="3921" y="846"/>
                    </a:lnTo>
                    <a:lnTo>
                      <a:pt x="3919" y="846"/>
                    </a:lnTo>
                    <a:lnTo>
                      <a:pt x="3919" y="846"/>
                    </a:lnTo>
                    <a:lnTo>
                      <a:pt x="3919" y="845"/>
                    </a:lnTo>
                    <a:lnTo>
                      <a:pt x="3917" y="845"/>
                    </a:lnTo>
                    <a:lnTo>
                      <a:pt x="3907" y="834"/>
                    </a:lnTo>
                    <a:lnTo>
                      <a:pt x="3898" y="822"/>
                    </a:lnTo>
                    <a:lnTo>
                      <a:pt x="3889" y="810"/>
                    </a:lnTo>
                    <a:lnTo>
                      <a:pt x="3889" y="848"/>
                    </a:lnTo>
                    <a:lnTo>
                      <a:pt x="3874" y="848"/>
                    </a:lnTo>
                    <a:lnTo>
                      <a:pt x="3874" y="846"/>
                    </a:lnTo>
                    <a:lnTo>
                      <a:pt x="3872" y="846"/>
                    </a:lnTo>
                    <a:lnTo>
                      <a:pt x="3872" y="846"/>
                    </a:lnTo>
                    <a:lnTo>
                      <a:pt x="3872" y="846"/>
                    </a:lnTo>
                    <a:lnTo>
                      <a:pt x="3872" y="845"/>
                    </a:lnTo>
                    <a:lnTo>
                      <a:pt x="3870" y="845"/>
                    </a:lnTo>
                    <a:lnTo>
                      <a:pt x="3872" y="832"/>
                    </a:lnTo>
                    <a:lnTo>
                      <a:pt x="3870" y="825"/>
                    </a:lnTo>
                    <a:lnTo>
                      <a:pt x="3867" y="819"/>
                    </a:lnTo>
                    <a:lnTo>
                      <a:pt x="3863" y="810"/>
                    </a:lnTo>
                    <a:lnTo>
                      <a:pt x="3863" y="801"/>
                    </a:lnTo>
                    <a:lnTo>
                      <a:pt x="3868" y="791"/>
                    </a:lnTo>
                    <a:lnTo>
                      <a:pt x="3875" y="777"/>
                    </a:lnTo>
                    <a:lnTo>
                      <a:pt x="3882" y="764"/>
                    </a:lnTo>
                    <a:lnTo>
                      <a:pt x="3889" y="754"/>
                    </a:lnTo>
                    <a:lnTo>
                      <a:pt x="3893" y="749"/>
                    </a:lnTo>
                    <a:lnTo>
                      <a:pt x="3910" y="754"/>
                    </a:lnTo>
                    <a:lnTo>
                      <a:pt x="3921" y="754"/>
                    </a:lnTo>
                    <a:lnTo>
                      <a:pt x="3929" y="752"/>
                    </a:lnTo>
                    <a:lnTo>
                      <a:pt x="3940" y="749"/>
                    </a:lnTo>
                    <a:lnTo>
                      <a:pt x="3950" y="743"/>
                    </a:lnTo>
                    <a:lnTo>
                      <a:pt x="3952" y="743"/>
                    </a:lnTo>
                    <a:close/>
                    <a:moveTo>
                      <a:pt x="3989" y="740"/>
                    </a:moveTo>
                    <a:lnTo>
                      <a:pt x="3996" y="743"/>
                    </a:lnTo>
                    <a:lnTo>
                      <a:pt x="3999" y="745"/>
                    </a:lnTo>
                    <a:lnTo>
                      <a:pt x="4003" y="749"/>
                    </a:lnTo>
                    <a:lnTo>
                      <a:pt x="4004" y="752"/>
                    </a:lnTo>
                    <a:lnTo>
                      <a:pt x="4004" y="759"/>
                    </a:lnTo>
                    <a:lnTo>
                      <a:pt x="4004" y="768"/>
                    </a:lnTo>
                    <a:lnTo>
                      <a:pt x="4001" y="770"/>
                    </a:lnTo>
                    <a:lnTo>
                      <a:pt x="3999" y="771"/>
                    </a:lnTo>
                    <a:lnTo>
                      <a:pt x="3999" y="773"/>
                    </a:lnTo>
                    <a:lnTo>
                      <a:pt x="3999" y="775"/>
                    </a:lnTo>
                    <a:lnTo>
                      <a:pt x="3999" y="777"/>
                    </a:lnTo>
                    <a:lnTo>
                      <a:pt x="3999" y="778"/>
                    </a:lnTo>
                    <a:lnTo>
                      <a:pt x="3998" y="780"/>
                    </a:lnTo>
                    <a:lnTo>
                      <a:pt x="3994" y="784"/>
                    </a:lnTo>
                    <a:lnTo>
                      <a:pt x="3994" y="775"/>
                    </a:lnTo>
                    <a:lnTo>
                      <a:pt x="3987" y="764"/>
                    </a:lnTo>
                    <a:lnTo>
                      <a:pt x="3987" y="752"/>
                    </a:lnTo>
                    <a:lnTo>
                      <a:pt x="3989" y="740"/>
                    </a:lnTo>
                    <a:close/>
                    <a:moveTo>
                      <a:pt x="3533" y="691"/>
                    </a:moveTo>
                    <a:lnTo>
                      <a:pt x="3566" y="695"/>
                    </a:lnTo>
                    <a:lnTo>
                      <a:pt x="3579" y="710"/>
                    </a:lnTo>
                    <a:lnTo>
                      <a:pt x="3593" y="719"/>
                    </a:lnTo>
                    <a:lnTo>
                      <a:pt x="3607" y="728"/>
                    </a:lnTo>
                    <a:lnTo>
                      <a:pt x="3624" y="736"/>
                    </a:lnTo>
                    <a:lnTo>
                      <a:pt x="3629" y="740"/>
                    </a:lnTo>
                    <a:lnTo>
                      <a:pt x="3629" y="742"/>
                    </a:lnTo>
                    <a:lnTo>
                      <a:pt x="3631" y="742"/>
                    </a:lnTo>
                    <a:lnTo>
                      <a:pt x="3638" y="749"/>
                    </a:lnTo>
                    <a:lnTo>
                      <a:pt x="3650" y="763"/>
                    </a:lnTo>
                    <a:lnTo>
                      <a:pt x="3661" y="778"/>
                    </a:lnTo>
                    <a:lnTo>
                      <a:pt x="3673" y="796"/>
                    </a:lnTo>
                    <a:lnTo>
                      <a:pt x="3690" y="810"/>
                    </a:lnTo>
                    <a:lnTo>
                      <a:pt x="3687" y="827"/>
                    </a:lnTo>
                    <a:lnTo>
                      <a:pt x="3687" y="848"/>
                    </a:lnTo>
                    <a:lnTo>
                      <a:pt x="3701" y="850"/>
                    </a:lnTo>
                    <a:lnTo>
                      <a:pt x="3710" y="853"/>
                    </a:lnTo>
                    <a:lnTo>
                      <a:pt x="3716" y="859"/>
                    </a:lnTo>
                    <a:lnTo>
                      <a:pt x="3725" y="864"/>
                    </a:lnTo>
                    <a:lnTo>
                      <a:pt x="3736" y="864"/>
                    </a:lnTo>
                    <a:lnTo>
                      <a:pt x="3744" y="860"/>
                    </a:lnTo>
                    <a:lnTo>
                      <a:pt x="3751" y="857"/>
                    </a:lnTo>
                    <a:lnTo>
                      <a:pt x="3758" y="855"/>
                    </a:lnTo>
                    <a:lnTo>
                      <a:pt x="3774" y="860"/>
                    </a:lnTo>
                    <a:lnTo>
                      <a:pt x="3792" y="867"/>
                    </a:lnTo>
                    <a:lnTo>
                      <a:pt x="3809" y="876"/>
                    </a:lnTo>
                    <a:lnTo>
                      <a:pt x="3825" y="883"/>
                    </a:lnTo>
                    <a:lnTo>
                      <a:pt x="3823" y="883"/>
                    </a:lnTo>
                    <a:lnTo>
                      <a:pt x="3821" y="885"/>
                    </a:lnTo>
                    <a:lnTo>
                      <a:pt x="3821" y="885"/>
                    </a:lnTo>
                    <a:lnTo>
                      <a:pt x="3819" y="885"/>
                    </a:lnTo>
                    <a:lnTo>
                      <a:pt x="3816" y="887"/>
                    </a:lnTo>
                    <a:lnTo>
                      <a:pt x="3806" y="890"/>
                    </a:lnTo>
                    <a:lnTo>
                      <a:pt x="3786" y="890"/>
                    </a:lnTo>
                    <a:lnTo>
                      <a:pt x="3764" y="887"/>
                    </a:lnTo>
                    <a:lnTo>
                      <a:pt x="3741" y="881"/>
                    </a:lnTo>
                    <a:lnTo>
                      <a:pt x="3716" y="876"/>
                    </a:lnTo>
                    <a:lnTo>
                      <a:pt x="3697" y="871"/>
                    </a:lnTo>
                    <a:lnTo>
                      <a:pt x="3682" y="864"/>
                    </a:lnTo>
                    <a:lnTo>
                      <a:pt x="3675" y="860"/>
                    </a:lnTo>
                    <a:lnTo>
                      <a:pt x="3678" y="857"/>
                    </a:lnTo>
                    <a:lnTo>
                      <a:pt x="3678" y="857"/>
                    </a:lnTo>
                    <a:lnTo>
                      <a:pt x="3680" y="855"/>
                    </a:lnTo>
                    <a:lnTo>
                      <a:pt x="3682" y="852"/>
                    </a:lnTo>
                    <a:lnTo>
                      <a:pt x="3661" y="846"/>
                    </a:lnTo>
                    <a:lnTo>
                      <a:pt x="3643" y="836"/>
                    </a:lnTo>
                    <a:lnTo>
                      <a:pt x="3627" y="820"/>
                    </a:lnTo>
                    <a:lnTo>
                      <a:pt x="3615" y="803"/>
                    </a:lnTo>
                    <a:lnTo>
                      <a:pt x="3603" y="784"/>
                    </a:lnTo>
                    <a:lnTo>
                      <a:pt x="3593" y="764"/>
                    </a:lnTo>
                    <a:lnTo>
                      <a:pt x="3582" y="749"/>
                    </a:lnTo>
                    <a:lnTo>
                      <a:pt x="3572" y="736"/>
                    </a:lnTo>
                    <a:lnTo>
                      <a:pt x="3561" y="728"/>
                    </a:lnTo>
                    <a:lnTo>
                      <a:pt x="3549" y="717"/>
                    </a:lnTo>
                    <a:lnTo>
                      <a:pt x="3538" y="707"/>
                    </a:lnTo>
                    <a:lnTo>
                      <a:pt x="3533" y="691"/>
                    </a:lnTo>
                    <a:close/>
                    <a:moveTo>
                      <a:pt x="3832" y="672"/>
                    </a:moveTo>
                    <a:lnTo>
                      <a:pt x="3842" y="675"/>
                    </a:lnTo>
                    <a:lnTo>
                      <a:pt x="3854" y="682"/>
                    </a:lnTo>
                    <a:lnTo>
                      <a:pt x="3865" y="693"/>
                    </a:lnTo>
                    <a:lnTo>
                      <a:pt x="3870" y="702"/>
                    </a:lnTo>
                    <a:lnTo>
                      <a:pt x="3865" y="705"/>
                    </a:lnTo>
                    <a:lnTo>
                      <a:pt x="3860" y="710"/>
                    </a:lnTo>
                    <a:lnTo>
                      <a:pt x="3854" y="714"/>
                    </a:lnTo>
                    <a:lnTo>
                      <a:pt x="3847" y="717"/>
                    </a:lnTo>
                    <a:lnTo>
                      <a:pt x="3853" y="733"/>
                    </a:lnTo>
                    <a:lnTo>
                      <a:pt x="3860" y="745"/>
                    </a:lnTo>
                    <a:lnTo>
                      <a:pt x="3867" y="759"/>
                    </a:lnTo>
                    <a:lnTo>
                      <a:pt x="3861" y="761"/>
                    </a:lnTo>
                    <a:lnTo>
                      <a:pt x="3858" y="761"/>
                    </a:lnTo>
                    <a:lnTo>
                      <a:pt x="3856" y="761"/>
                    </a:lnTo>
                    <a:lnTo>
                      <a:pt x="3856" y="761"/>
                    </a:lnTo>
                    <a:lnTo>
                      <a:pt x="3854" y="763"/>
                    </a:lnTo>
                    <a:lnTo>
                      <a:pt x="3853" y="764"/>
                    </a:lnTo>
                    <a:lnTo>
                      <a:pt x="3851" y="768"/>
                    </a:lnTo>
                    <a:lnTo>
                      <a:pt x="3842" y="784"/>
                    </a:lnTo>
                    <a:lnTo>
                      <a:pt x="3837" y="803"/>
                    </a:lnTo>
                    <a:lnTo>
                      <a:pt x="3828" y="820"/>
                    </a:lnTo>
                    <a:lnTo>
                      <a:pt x="3823" y="824"/>
                    </a:lnTo>
                    <a:lnTo>
                      <a:pt x="3818" y="824"/>
                    </a:lnTo>
                    <a:lnTo>
                      <a:pt x="3812" y="825"/>
                    </a:lnTo>
                    <a:lnTo>
                      <a:pt x="3806" y="825"/>
                    </a:lnTo>
                    <a:lnTo>
                      <a:pt x="3795" y="819"/>
                    </a:lnTo>
                    <a:lnTo>
                      <a:pt x="3785" y="817"/>
                    </a:lnTo>
                    <a:lnTo>
                      <a:pt x="3772" y="817"/>
                    </a:lnTo>
                    <a:lnTo>
                      <a:pt x="3760" y="815"/>
                    </a:lnTo>
                    <a:lnTo>
                      <a:pt x="3748" y="810"/>
                    </a:lnTo>
                    <a:lnTo>
                      <a:pt x="3736" y="794"/>
                    </a:lnTo>
                    <a:lnTo>
                      <a:pt x="3727" y="773"/>
                    </a:lnTo>
                    <a:lnTo>
                      <a:pt x="3725" y="749"/>
                    </a:lnTo>
                    <a:lnTo>
                      <a:pt x="3734" y="745"/>
                    </a:lnTo>
                    <a:lnTo>
                      <a:pt x="3741" y="745"/>
                    </a:lnTo>
                    <a:lnTo>
                      <a:pt x="3748" y="747"/>
                    </a:lnTo>
                    <a:lnTo>
                      <a:pt x="3755" y="743"/>
                    </a:lnTo>
                    <a:lnTo>
                      <a:pt x="3764" y="729"/>
                    </a:lnTo>
                    <a:lnTo>
                      <a:pt x="3786" y="726"/>
                    </a:lnTo>
                    <a:lnTo>
                      <a:pt x="3790" y="723"/>
                    </a:lnTo>
                    <a:lnTo>
                      <a:pt x="3793" y="719"/>
                    </a:lnTo>
                    <a:lnTo>
                      <a:pt x="3793" y="717"/>
                    </a:lnTo>
                    <a:lnTo>
                      <a:pt x="3795" y="716"/>
                    </a:lnTo>
                    <a:lnTo>
                      <a:pt x="3795" y="714"/>
                    </a:lnTo>
                    <a:lnTo>
                      <a:pt x="3795" y="712"/>
                    </a:lnTo>
                    <a:lnTo>
                      <a:pt x="3797" y="710"/>
                    </a:lnTo>
                    <a:lnTo>
                      <a:pt x="3797" y="710"/>
                    </a:lnTo>
                    <a:lnTo>
                      <a:pt x="3800" y="710"/>
                    </a:lnTo>
                    <a:lnTo>
                      <a:pt x="3806" y="710"/>
                    </a:lnTo>
                    <a:lnTo>
                      <a:pt x="3812" y="710"/>
                    </a:lnTo>
                    <a:lnTo>
                      <a:pt x="3816" y="698"/>
                    </a:lnTo>
                    <a:lnTo>
                      <a:pt x="3821" y="689"/>
                    </a:lnTo>
                    <a:lnTo>
                      <a:pt x="3826" y="681"/>
                    </a:lnTo>
                    <a:lnTo>
                      <a:pt x="3832" y="672"/>
                    </a:lnTo>
                    <a:close/>
                    <a:moveTo>
                      <a:pt x="3329" y="649"/>
                    </a:moveTo>
                    <a:lnTo>
                      <a:pt x="3339" y="656"/>
                    </a:lnTo>
                    <a:lnTo>
                      <a:pt x="3345" y="668"/>
                    </a:lnTo>
                    <a:lnTo>
                      <a:pt x="3345" y="686"/>
                    </a:lnTo>
                    <a:lnTo>
                      <a:pt x="3345" y="688"/>
                    </a:lnTo>
                    <a:lnTo>
                      <a:pt x="3346" y="688"/>
                    </a:lnTo>
                    <a:lnTo>
                      <a:pt x="3348" y="689"/>
                    </a:lnTo>
                    <a:lnTo>
                      <a:pt x="3348" y="689"/>
                    </a:lnTo>
                    <a:lnTo>
                      <a:pt x="3348" y="691"/>
                    </a:lnTo>
                    <a:lnTo>
                      <a:pt x="3348" y="695"/>
                    </a:lnTo>
                    <a:lnTo>
                      <a:pt x="3345" y="695"/>
                    </a:lnTo>
                    <a:lnTo>
                      <a:pt x="3341" y="696"/>
                    </a:lnTo>
                    <a:lnTo>
                      <a:pt x="3339" y="700"/>
                    </a:lnTo>
                    <a:lnTo>
                      <a:pt x="3336" y="702"/>
                    </a:lnTo>
                    <a:lnTo>
                      <a:pt x="3334" y="702"/>
                    </a:lnTo>
                    <a:lnTo>
                      <a:pt x="3332" y="700"/>
                    </a:lnTo>
                    <a:lnTo>
                      <a:pt x="3331" y="700"/>
                    </a:lnTo>
                    <a:lnTo>
                      <a:pt x="3331" y="700"/>
                    </a:lnTo>
                    <a:lnTo>
                      <a:pt x="3329" y="698"/>
                    </a:lnTo>
                    <a:lnTo>
                      <a:pt x="3322" y="684"/>
                    </a:lnTo>
                    <a:lnTo>
                      <a:pt x="3322" y="663"/>
                    </a:lnTo>
                    <a:lnTo>
                      <a:pt x="3324" y="660"/>
                    </a:lnTo>
                    <a:lnTo>
                      <a:pt x="3326" y="658"/>
                    </a:lnTo>
                    <a:lnTo>
                      <a:pt x="3327" y="654"/>
                    </a:lnTo>
                    <a:lnTo>
                      <a:pt x="3329" y="649"/>
                    </a:lnTo>
                    <a:close/>
                    <a:moveTo>
                      <a:pt x="3956" y="628"/>
                    </a:moveTo>
                    <a:lnTo>
                      <a:pt x="3964" y="637"/>
                    </a:lnTo>
                    <a:lnTo>
                      <a:pt x="3970" y="647"/>
                    </a:lnTo>
                    <a:lnTo>
                      <a:pt x="3970" y="663"/>
                    </a:lnTo>
                    <a:lnTo>
                      <a:pt x="3971" y="667"/>
                    </a:lnTo>
                    <a:lnTo>
                      <a:pt x="3973" y="667"/>
                    </a:lnTo>
                    <a:lnTo>
                      <a:pt x="3973" y="668"/>
                    </a:lnTo>
                    <a:lnTo>
                      <a:pt x="3973" y="668"/>
                    </a:lnTo>
                    <a:lnTo>
                      <a:pt x="3971" y="668"/>
                    </a:lnTo>
                    <a:lnTo>
                      <a:pt x="3970" y="672"/>
                    </a:lnTo>
                    <a:lnTo>
                      <a:pt x="3970" y="675"/>
                    </a:lnTo>
                    <a:lnTo>
                      <a:pt x="3968" y="675"/>
                    </a:lnTo>
                    <a:lnTo>
                      <a:pt x="3968" y="677"/>
                    </a:lnTo>
                    <a:lnTo>
                      <a:pt x="3968" y="677"/>
                    </a:lnTo>
                    <a:lnTo>
                      <a:pt x="3968" y="677"/>
                    </a:lnTo>
                    <a:lnTo>
                      <a:pt x="3966" y="677"/>
                    </a:lnTo>
                    <a:lnTo>
                      <a:pt x="3963" y="679"/>
                    </a:lnTo>
                    <a:lnTo>
                      <a:pt x="3961" y="675"/>
                    </a:lnTo>
                    <a:lnTo>
                      <a:pt x="3961" y="674"/>
                    </a:lnTo>
                    <a:lnTo>
                      <a:pt x="3961" y="674"/>
                    </a:lnTo>
                    <a:lnTo>
                      <a:pt x="3961" y="674"/>
                    </a:lnTo>
                    <a:lnTo>
                      <a:pt x="3959" y="674"/>
                    </a:lnTo>
                    <a:lnTo>
                      <a:pt x="3957" y="674"/>
                    </a:lnTo>
                    <a:lnTo>
                      <a:pt x="3956" y="672"/>
                    </a:lnTo>
                    <a:lnTo>
                      <a:pt x="3956" y="675"/>
                    </a:lnTo>
                    <a:lnTo>
                      <a:pt x="3957" y="677"/>
                    </a:lnTo>
                    <a:lnTo>
                      <a:pt x="3959" y="679"/>
                    </a:lnTo>
                    <a:lnTo>
                      <a:pt x="3961" y="681"/>
                    </a:lnTo>
                    <a:lnTo>
                      <a:pt x="3961" y="681"/>
                    </a:lnTo>
                    <a:lnTo>
                      <a:pt x="3959" y="682"/>
                    </a:lnTo>
                    <a:lnTo>
                      <a:pt x="3959" y="684"/>
                    </a:lnTo>
                    <a:lnTo>
                      <a:pt x="3959" y="686"/>
                    </a:lnTo>
                    <a:lnTo>
                      <a:pt x="3959" y="691"/>
                    </a:lnTo>
                    <a:lnTo>
                      <a:pt x="3950" y="691"/>
                    </a:lnTo>
                    <a:lnTo>
                      <a:pt x="3950" y="686"/>
                    </a:lnTo>
                    <a:lnTo>
                      <a:pt x="3945" y="684"/>
                    </a:lnTo>
                    <a:lnTo>
                      <a:pt x="3940" y="681"/>
                    </a:lnTo>
                    <a:lnTo>
                      <a:pt x="3938" y="677"/>
                    </a:lnTo>
                    <a:lnTo>
                      <a:pt x="3936" y="672"/>
                    </a:lnTo>
                    <a:lnTo>
                      <a:pt x="3935" y="667"/>
                    </a:lnTo>
                    <a:lnTo>
                      <a:pt x="3931" y="660"/>
                    </a:lnTo>
                    <a:lnTo>
                      <a:pt x="3926" y="663"/>
                    </a:lnTo>
                    <a:lnTo>
                      <a:pt x="3919" y="667"/>
                    </a:lnTo>
                    <a:lnTo>
                      <a:pt x="3912" y="668"/>
                    </a:lnTo>
                    <a:lnTo>
                      <a:pt x="3905" y="672"/>
                    </a:lnTo>
                    <a:lnTo>
                      <a:pt x="3905" y="663"/>
                    </a:lnTo>
                    <a:lnTo>
                      <a:pt x="3907" y="661"/>
                    </a:lnTo>
                    <a:lnTo>
                      <a:pt x="3907" y="661"/>
                    </a:lnTo>
                    <a:lnTo>
                      <a:pt x="3907" y="660"/>
                    </a:lnTo>
                    <a:lnTo>
                      <a:pt x="3908" y="660"/>
                    </a:lnTo>
                    <a:lnTo>
                      <a:pt x="3908" y="656"/>
                    </a:lnTo>
                    <a:lnTo>
                      <a:pt x="3922" y="651"/>
                    </a:lnTo>
                    <a:lnTo>
                      <a:pt x="3935" y="647"/>
                    </a:lnTo>
                    <a:lnTo>
                      <a:pt x="3947" y="640"/>
                    </a:lnTo>
                    <a:lnTo>
                      <a:pt x="3956" y="628"/>
                    </a:lnTo>
                    <a:close/>
                    <a:moveTo>
                      <a:pt x="1243" y="628"/>
                    </a:moveTo>
                    <a:lnTo>
                      <a:pt x="1245" y="633"/>
                    </a:lnTo>
                    <a:lnTo>
                      <a:pt x="1245" y="635"/>
                    </a:lnTo>
                    <a:lnTo>
                      <a:pt x="1245" y="637"/>
                    </a:lnTo>
                    <a:lnTo>
                      <a:pt x="1245" y="637"/>
                    </a:lnTo>
                    <a:lnTo>
                      <a:pt x="1247" y="639"/>
                    </a:lnTo>
                    <a:lnTo>
                      <a:pt x="1248" y="639"/>
                    </a:lnTo>
                    <a:lnTo>
                      <a:pt x="1252" y="640"/>
                    </a:lnTo>
                    <a:lnTo>
                      <a:pt x="1252" y="633"/>
                    </a:lnTo>
                    <a:lnTo>
                      <a:pt x="1243" y="628"/>
                    </a:lnTo>
                    <a:close/>
                    <a:moveTo>
                      <a:pt x="3870" y="609"/>
                    </a:moveTo>
                    <a:lnTo>
                      <a:pt x="3874" y="613"/>
                    </a:lnTo>
                    <a:lnTo>
                      <a:pt x="3875" y="613"/>
                    </a:lnTo>
                    <a:lnTo>
                      <a:pt x="3877" y="613"/>
                    </a:lnTo>
                    <a:lnTo>
                      <a:pt x="3877" y="614"/>
                    </a:lnTo>
                    <a:lnTo>
                      <a:pt x="3877" y="614"/>
                    </a:lnTo>
                    <a:lnTo>
                      <a:pt x="3877" y="618"/>
                    </a:lnTo>
                    <a:lnTo>
                      <a:pt x="3879" y="621"/>
                    </a:lnTo>
                    <a:lnTo>
                      <a:pt x="3868" y="630"/>
                    </a:lnTo>
                    <a:lnTo>
                      <a:pt x="3861" y="639"/>
                    </a:lnTo>
                    <a:lnTo>
                      <a:pt x="3853" y="646"/>
                    </a:lnTo>
                    <a:lnTo>
                      <a:pt x="3840" y="653"/>
                    </a:lnTo>
                    <a:lnTo>
                      <a:pt x="3840" y="649"/>
                    </a:lnTo>
                    <a:lnTo>
                      <a:pt x="3851" y="637"/>
                    </a:lnTo>
                    <a:lnTo>
                      <a:pt x="3863" y="625"/>
                    </a:lnTo>
                    <a:lnTo>
                      <a:pt x="3870" y="609"/>
                    </a:lnTo>
                    <a:close/>
                    <a:moveTo>
                      <a:pt x="1371" y="517"/>
                    </a:moveTo>
                    <a:lnTo>
                      <a:pt x="1378" y="518"/>
                    </a:lnTo>
                    <a:lnTo>
                      <a:pt x="1386" y="522"/>
                    </a:lnTo>
                    <a:lnTo>
                      <a:pt x="1383" y="524"/>
                    </a:lnTo>
                    <a:lnTo>
                      <a:pt x="1381" y="527"/>
                    </a:lnTo>
                    <a:lnTo>
                      <a:pt x="1378" y="529"/>
                    </a:lnTo>
                    <a:lnTo>
                      <a:pt x="1372" y="529"/>
                    </a:lnTo>
                    <a:lnTo>
                      <a:pt x="1367" y="527"/>
                    </a:lnTo>
                    <a:lnTo>
                      <a:pt x="1362" y="527"/>
                    </a:lnTo>
                    <a:lnTo>
                      <a:pt x="1357" y="527"/>
                    </a:lnTo>
                    <a:lnTo>
                      <a:pt x="1351" y="529"/>
                    </a:lnTo>
                    <a:lnTo>
                      <a:pt x="1351" y="518"/>
                    </a:lnTo>
                    <a:lnTo>
                      <a:pt x="1364" y="517"/>
                    </a:lnTo>
                    <a:lnTo>
                      <a:pt x="1371" y="517"/>
                    </a:lnTo>
                    <a:close/>
                    <a:moveTo>
                      <a:pt x="3912" y="506"/>
                    </a:moveTo>
                    <a:lnTo>
                      <a:pt x="3912" y="524"/>
                    </a:lnTo>
                    <a:lnTo>
                      <a:pt x="3910" y="536"/>
                    </a:lnTo>
                    <a:lnTo>
                      <a:pt x="3907" y="546"/>
                    </a:lnTo>
                    <a:lnTo>
                      <a:pt x="3905" y="564"/>
                    </a:lnTo>
                    <a:lnTo>
                      <a:pt x="3908" y="564"/>
                    </a:lnTo>
                    <a:lnTo>
                      <a:pt x="3908" y="567"/>
                    </a:lnTo>
                    <a:lnTo>
                      <a:pt x="3915" y="567"/>
                    </a:lnTo>
                    <a:lnTo>
                      <a:pt x="3919" y="567"/>
                    </a:lnTo>
                    <a:lnTo>
                      <a:pt x="3922" y="567"/>
                    </a:lnTo>
                    <a:lnTo>
                      <a:pt x="3926" y="569"/>
                    </a:lnTo>
                    <a:lnTo>
                      <a:pt x="3929" y="571"/>
                    </a:lnTo>
                    <a:lnTo>
                      <a:pt x="3936" y="572"/>
                    </a:lnTo>
                    <a:lnTo>
                      <a:pt x="3940" y="585"/>
                    </a:lnTo>
                    <a:lnTo>
                      <a:pt x="3947" y="593"/>
                    </a:lnTo>
                    <a:lnTo>
                      <a:pt x="3956" y="602"/>
                    </a:lnTo>
                    <a:lnTo>
                      <a:pt x="3963" y="614"/>
                    </a:lnTo>
                    <a:lnTo>
                      <a:pt x="3957" y="616"/>
                    </a:lnTo>
                    <a:lnTo>
                      <a:pt x="3954" y="618"/>
                    </a:lnTo>
                    <a:lnTo>
                      <a:pt x="3952" y="618"/>
                    </a:lnTo>
                    <a:lnTo>
                      <a:pt x="3952" y="620"/>
                    </a:lnTo>
                    <a:lnTo>
                      <a:pt x="3952" y="621"/>
                    </a:lnTo>
                    <a:lnTo>
                      <a:pt x="3952" y="621"/>
                    </a:lnTo>
                    <a:lnTo>
                      <a:pt x="3952" y="623"/>
                    </a:lnTo>
                    <a:lnTo>
                      <a:pt x="3949" y="623"/>
                    </a:lnTo>
                    <a:lnTo>
                      <a:pt x="3943" y="625"/>
                    </a:lnTo>
                    <a:lnTo>
                      <a:pt x="3942" y="621"/>
                    </a:lnTo>
                    <a:lnTo>
                      <a:pt x="3942" y="621"/>
                    </a:lnTo>
                    <a:lnTo>
                      <a:pt x="3942" y="620"/>
                    </a:lnTo>
                    <a:lnTo>
                      <a:pt x="3942" y="620"/>
                    </a:lnTo>
                    <a:lnTo>
                      <a:pt x="3940" y="620"/>
                    </a:lnTo>
                    <a:lnTo>
                      <a:pt x="3938" y="620"/>
                    </a:lnTo>
                    <a:lnTo>
                      <a:pt x="3936" y="618"/>
                    </a:lnTo>
                    <a:lnTo>
                      <a:pt x="3933" y="625"/>
                    </a:lnTo>
                    <a:lnTo>
                      <a:pt x="3931" y="630"/>
                    </a:lnTo>
                    <a:lnTo>
                      <a:pt x="3928" y="635"/>
                    </a:lnTo>
                    <a:lnTo>
                      <a:pt x="3922" y="637"/>
                    </a:lnTo>
                    <a:lnTo>
                      <a:pt x="3917" y="640"/>
                    </a:lnTo>
                    <a:lnTo>
                      <a:pt x="3917" y="637"/>
                    </a:lnTo>
                    <a:lnTo>
                      <a:pt x="3914" y="633"/>
                    </a:lnTo>
                    <a:lnTo>
                      <a:pt x="3914" y="630"/>
                    </a:lnTo>
                    <a:lnTo>
                      <a:pt x="3914" y="628"/>
                    </a:lnTo>
                    <a:lnTo>
                      <a:pt x="3914" y="627"/>
                    </a:lnTo>
                    <a:lnTo>
                      <a:pt x="3914" y="627"/>
                    </a:lnTo>
                    <a:lnTo>
                      <a:pt x="3914" y="625"/>
                    </a:lnTo>
                    <a:lnTo>
                      <a:pt x="3912" y="623"/>
                    </a:lnTo>
                    <a:lnTo>
                      <a:pt x="3910" y="623"/>
                    </a:lnTo>
                    <a:lnTo>
                      <a:pt x="3905" y="621"/>
                    </a:lnTo>
                    <a:lnTo>
                      <a:pt x="3905" y="616"/>
                    </a:lnTo>
                    <a:lnTo>
                      <a:pt x="3905" y="611"/>
                    </a:lnTo>
                    <a:lnTo>
                      <a:pt x="3907" y="607"/>
                    </a:lnTo>
                    <a:lnTo>
                      <a:pt x="3907" y="606"/>
                    </a:lnTo>
                    <a:lnTo>
                      <a:pt x="3908" y="604"/>
                    </a:lnTo>
                    <a:lnTo>
                      <a:pt x="3912" y="604"/>
                    </a:lnTo>
                    <a:lnTo>
                      <a:pt x="3917" y="602"/>
                    </a:lnTo>
                    <a:lnTo>
                      <a:pt x="3924" y="602"/>
                    </a:lnTo>
                    <a:lnTo>
                      <a:pt x="3924" y="614"/>
                    </a:lnTo>
                    <a:lnTo>
                      <a:pt x="3936" y="614"/>
                    </a:lnTo>
                    <a:lnTo>
                      <a:pt x="3936" y="611"/>
                    </a:lnTo>
                    <a:lnTo>
                      <a:pt x="3938" y="607"/>
                    </a:lnTo>
                    <a:lnTo>
                      <a:pt x="3940" y="606"/>
                    </a:lnTo>
                    <a:lnTo>
                      <a:pt x="3940" y="604"/>
                    </a:lnTo>
                    <a:lnTo>
                      <a:pt x="3942" y="602"/>
                    </a:lnTo>
                    <a:lnTo>
                      <a:pt x="3943" y="599"/>
                    </a:lnTo>
                    <a:lnTo>
                      <a:pt x="3940" y="599"/>
                    </a:lnTo>
                    <a:lnTo>
                      <a:pt x="3922" y="585"/>
                    </a:lnTo>
                    <a:lnTo>
                      <a:pt x="3902" y="576"/>
                    </a:lnTo>
                    <a:lnTo>
                      <a:pt x="3902" y="583"/>
                    </a:lnTo>
                    <a:lnTo>
                      <a:pt x="3900" y="588"/>
                    </a:lnTo>
                    <a:lnTo>
                      <a:pt x="3898" y="593"/>
                    </a:lnTo>
                    <a:lnTo>
                      <a:pt x="3898" y="599"/>
                    </a:lnTo>
                    <a:lnTo>
                      <a:pt x="3896" y="597"/>
                    </a:lnTo>
                    <a:lnTo>
                      <a:pt x="3895" y="595"/>
                    </a:lnTo>
                    <a:lnTo>
                      <a:pt x="3895" y="595"/>
                    </a:lnTo>
                    <a:lnTo>
                      <a:pt x="3895" y="593"/>
                    </a:lnTo>
                    <a:lnTo>
                      <a:pt x="3893" y="592"/>
                    </a:lnTo>
                    <a:lnTo>
                      <a:pt x="3888" y="579"/>
                    </a:lnTo>
                    <a:lnTo>
                      <a:pt x="3882" y="564"/>
                    </a:lnTo>
                    <a:lnTo>
                      <a:pt x="3881" y="544"/>
                    </a:lnTo>
                    <a:lnTo>
                      <a:pt x="3882" y="527"/>
                    </a:lnTo>
                    <a:lnTo>
                      <a:pt x="3889" y="510"/>
                    </a:lnTo>
                    <a:lnTo>
                      <a:pt x="3895" y="508"/>
                    </a:lnTo>
                    <a:lnTo>
                      <a:pt x="3900" y="506"/>
                    </a:lnTo>
                    <a:lnTo>
                      <a:pt x="3905" y="506"/>
                    </a:lnTo>
                    <a:lnTo>
                      <a:pt x="3912" y="506"/>
                    </a:lnTo>
                    <a:close/>
                    <a:moveTo>
                      <a:pt x="1306" y="506"/>
                    </a:moveTo>
                    <a:lnTo>
                      <a:pt x="1313" y="506"/>
                    </a:lnTo>
                    <a:lnTo>
                      <a:pt x="1320" y="508"/>
                    </a:lnTo>
                    <a:lnTo>
                      <a:pt x="1327" y="508"/>
                    </a:lnTo>
                    <a:lnTo>
                      <a:pt x="1332" y="510"/>
                    </a:lnTo>
                    <a:lnTo>
                      <a:pt x="1332" y="518"/>
                    </a:lnTo>
                    <a:lnTo>
                      <a:pt x="1306" y="518"/>
                    </a:lnTo>
                    <a:lnTo>
                      <a:pt x="1306" y="506"/>
                    </a:lnTo>
                    <a:close/>
                    <a:moveTo>
                      <a:pt x="1159" y="506"/>
                    </a:moveTo>
                    <a:lnTo>
                      <a:pt x="1168" y="508"/>
                    </a:lnTo>
                    <a:lnTo>
                      <a:pt x="1173" y="511"/>
                    </a:lnTo>
                    <a:lnTo>
                      <a:pt x="1180" y="515"/>
                    </a:lnTo>
                    <a:lnTo>
                      <a:pt x="1186" y="518"/>
                    </a:lnTo>
                    <a:lnTo>
                      <a:pt x="1186" y="522"/>
                    </a:lnTo>
                    <a:lnTo>
                      <a:pt x="1179" y="522"/>
                    </a:lnTo>
                    <a:lnTo>
                      <a:pt x="1173" y="524"/>
                    </a:lnTo>
                    <a:lnTo>
                      <a:pt x="1168" y="525"/>
                    </a:lnTo>
                    <a:lnTo>
                      <a:pt x="1165" y="524"/>
                    </a:lnTo>
                    <a:lnTo>
                      <a:pt x="1158" y="524"/>
                    </a:lnTo>
                    <a:lnTo>
                      <a:pt x="1152" y="522"/>
                    </a:lnTo>
                    <a:lnTo>
                      <a:pt x="1152" y="510"/>
                    </a:lnTo>
                    <a:lnTo>
                      <a:pt x="1154" y="510"/>
                    </a:lnTo>
                    <a:lnTo>
                      <a:pt x="1156" y="508"/>
                    </a:lnTo>
                    <a:lnTo>
                      <a:pt x="1158" y="508"/>
                    </a:lnTo>
                    <a:lnTo>
                      <a:pt x="1158" y="508"/>
                    </a:lnTo>
                    <a:lnTo>
                      <a:pt x="1159" y="506"/>
                    </a:lnTo>
                    <a:close/>
                    <a:moveTo>
                      <a:pt x="1220" y="490"/>
                    </a:moveTo>
                    <a:lnTo>
                      <a:pt x="1241" y="492"/>
                    </a:lnTo>
                    <a:lnTo>
                      <a:pt x="1259" y="496"/>
                    </a:lnTo>
                    <a:lnTo>
                      <a:pt x="1273" y="501"/>
                    </a:lnTo>
                    <a:lnTo>
                      <a:pt x="1290" y="506"/>
                    </a:lnTo>
                    <a:lnTo>
                      <a:pt x="1290" y="515"/>
                    </a:lnTo>
                    <a:lnTo>
                      <a:pt x="1283" y="515"/>
                    </a:lnTo>
                    <a:lnTo>
                      <a:pt x="1280" y="517"/>
                    </a:lnTo>
                    <a:lnTo>
                      <a:pt x="1275" y="518"/>
                    </a:lnTo>
                    <a:lnTo>
                      <a:pt x="1271" y="520"/>
                    </a:lnTo>
                    <a:lnTo>
                      <a:pt x="1268" y="522"/>
                    </a:lnTo>
                    <a:lnTo>
                      <a:pt x="1262" y="522"/>
                    </a:lnTo>
                    <a:lnTo>
                      <a:pt x="1262" y="520"/>
                    </a:lnTo>
                    <a:lnTo>
                      <a:pt x="1262" y="518"/>
                    </a:lnTo>
                    <a:lnTo>
                      <a:pt x="1261" y="517"/>
                    </a:lnTo>
                    <a:lnTo>
                      <a:pt x="1259" y="515"/>
                    </a:lnTo>
                    <a:lnTo>
                      <a:pt x="1257" y="513"/>
                    </a:lnTo>
                    <a:lnTo>
                      <a:pt x="1255" y="515"/>
                    </a:lnTo>
                    <a:lnTo>
                      <a:pt x="1252" y="525"/>
                    </a:lnTo>
                    <a:lnTo>
                      <a:pt x="1247" y="525"/>
                    </a:lnTo>
                    <a:lnTo>
                      <a:pt x="1234" y="524"/>
                    </a:lnTo>
                    <a:lnTo>
                      <a:pt x="1220" y="522"/>
                    </a:lnTo>
                    <a:lnTo>
                      <a:pt x="1210" y="522"/>
                    </a:lnTo>
                    <a:lnTo>
                      <a:pt x="1205" y="510"/>
                    </a:lnTo>
                    <a:lnTo>
                      <a:pt x="1214" y="510"/>
                    </a:lnTo>
                    <a:lnTo>
                      <a:pt x="1220" y="510"/>
                    </a:lnTo>
                    <a:lnTo>
                      <a:pt x="1227" y="508"/>
                    </a:lnTo>
                    <a:lnTo>
                      <a:pt x="1233" y="506"/>
                    </a:lnTo>
                    <a:lnTo>
                      <a:pt x="1229" y="504"/>
                    </a:lnTo>
                    <a:lnTo>
                      <a:pt x="1226" y="501"/>
                    </a:lnTo>
                    <a:lnTo>
                      <a:pt x="1224" y="499"/>
                    </a:lnTo>
                    <a:lnTo>
                      <a:pt x="1222" y="496"/>
                    </a:lnTo>
                    <a:lnTo>
                      <a:pt x="1220" y="490"/>
                    </a:lnTo>
                    <a:close/>
                    <a:moveTo>
                      <a:pt x="100" y="452"/>
                    </a:moveTo>
                    <a:lnTo>
                      <a:pt x="116" y="457"/>
                    </a:lnTo>
                    <a:lnTo>
                      <a:pt x="128" y="464"/>
                    </a:lnTo>
                    <a:lnTo>
                      <a:pt x="142" y="471"/>
                    </a:lnTo>
                    <a:lnTo>
                      <a:pt x="142" y="475"/>
                    </a:lnTo>
                    <a:lnTo>
                      <a:pt x="138" y="475"/>
                    </a:lnTo>
                    <a:lnTo>
                      <a:pt x="126" y="483"/>
                    </a:lnTo>
                    <a:lnTo>
                      <a:pt x="114" y="485"/>
                    </a:lnTo>
                    <a:lnTo>
                      <a:pt x="103" y="487"/>
                    </a:lnTo>
                    <a:lnTo>
                      <a:pt x="91" y="490"/>
                    </a:lnTo>
                    <a:lnTo>
                      <a:pt x="91" y="487"/>
                    </a:lnTo>
                    <a:lnTo>
                      <a:pt x="88" y="487"/>
                    </a:lnTo>
                    <a:lnTo>
                      <a:pt x="91" y="478"/>
                    </a:lnTo>
                    <a:lnTo>
                      <a:pt x="91" y="469"/>
                    </a:lnTo>
                    <a:lnTo>
                      <a:pt x="91" y="457"/>
                    </a:lnTo>
                    <a:lnTo>
                      <a:pt x="95" y="455"/>
                    </a:lnTo>
                    <a:lnTo>
                      <a:pt x="96" y="455"/>
                    </a:lnTo>
                    <a:lnTo>
                      <a:pt x="96" y="454"/>
                    </a:lnTo>
                    <a:lnTo>
                      <a:pt x="98" y="454"/>
                    </a:lnTo>
                    <a:lnTo>
                      <a:pt x="100" y="452"/>
                    </a:lnTo>
                    <a:close/>
                    <a:moveTo>
                      <a:pt x="1098" y="441"/>
                    </a:moveTo>
                    <a:lnTo>
                      <a:pt x="1126" y="447"/>
                    </a:lnTo>
                    <a:lnTo>
                      <a:pt x="1151" y="455"/>
                    </a:lnTo>
                    <a:lnTo>
                      <a:pt x="1170" y="464"/>
                    </a:lnTo>
                    <a:lnTo>
                      <a:pt x="1189" y="473"/>
                    </a:lnTo>
                    <a:lnTo>
                      <a:pt x="1210" y="483"/>
                    </a:lnTo>
                    <a:lnTo>
                      <a:pt x="1210" y="490"/>
                    </a:lnTo>
                    <a:lnTo>
                      <a:pt x="1201" y="490"/>
                    </a:lnTo>
                    <a:lnTo>
                      <a:pt x="1191" y="494"/>
                    </a:lnTo>
                    <a:lnTo>
                      <a:pt x="1179" y="497"/>
                    </a:lnTo>
                    <a:lnTo>
                      <a:pt x="1166" y="499"/>
                    </a:lnTo>
                    <a:lnTo>
                      <a:pt x="1168" y="496"/>
                    </a:lnTo>
                    <a:lnTo>
                      <a:pt x="1168" y="492"/>
                    </a:lnTo>
                    <a:lnTo>
                      <a:pt x="1168" y="490"/>
                    </a:lnTo>
                    <a:lnTo>
                      <a:pt x="1168" y="489"/>
                    </a:lnTo>
                    <a:lnTo>
                      <a:pt x="1168" y="487"/>
                    </a:lnTo>
                    <a:lnTo>
                      <a:pt x="1166" y="483"/>
                    </a:lnTo>
                    <a:lnTo>
                      <a:pt x="1140" y="476"/>
                    </a:lnTo>
                    <a:lnTo>
                      <a:pt x="1116" y="464"/>
                    </a:lnTo>
                    <a:lnTo>
                      <a:pt x="1090" y="452"/>
                    </a:lnTo>
                    <a:lnTo>
                      <a:pt x="1084" y="457"/>
                    </a:lnTo>
                    <a:lnTo>
                      <a:pt x="1081" y="462"/>
                    </a:lnTo>
                    <a:lnTo>
                      <a:pt x="1076" y="468"/>
                    </a:lnTo>
                    <a:lnTo>
                      <a:pt x="1070" y="466"/>
                    </a:lnTo>
                    <a:lnTo>
                      <a:pt x="1063" y="462"/>
                    </a:lnTo>
                    <a:lnTo>
                      <a:pt x="1060" y="461"/>
                    </a:lnTo>
                    <a:lnTo>
                      <a:pt x="1067" y="461"/>
                    </a:lnTo>
                    <a:lnTo>
                      <a:pt x="1072" y="454"/>
                    </a:lnTo>
                    <a:lnTo>
                      <a:pt x="1077" y="450"/>
                    </a:lnTo>
                    <a:lnTo>
                      <a:pt x="1083" y="445"/>
                    </a:lnTo>
                    <a:lnTo>
                      <a:pt x="1088" y="445"/>
                    </a:lnTo>
                    <a:lnTo>
                      <a:pt x="1091" y="443"/>
                    </a:lnTo>
                    <a:lnTo>
                      <a:pt x="1095" y="443"/>
                    </a:lnTo>
                    <a:lnTo>
                      <a:pt x="1098" y="441"/>
                    </a:lnTo>
                    <a:close/>
                    <a:moveTo>
                      <a:pt x="77" y="433"/>
                    </a:moveTo>
                    <a:lnTo>
                      <a:pt x="91" y="438"/>
                    </a:lnTo>
                    <a:lnTo>
                      <a:pt x="91" y="441"/>
                    </a:lnTo>
                    <a:lnTo>
                      <a:pt x="88" y="441"/>
                    </a:lnTo>
                    <a:lnTo>
                      <a:pt x="77" y="445"/>
                    </a:lnTo>
                    <a:lnTo>
                      <a:pt x="67" y="445"/>
                    </a:lnTo>
                    <a:lnTo>
                      <a:pt x="58" y="445"/>
                    </a:lnTo>
                    <a:lnTo>
                      <a:pt x="58" y="438"/>
                    </a:lnTo>
                    <a:lnTo>
                      <a:pt x="63" y="436"/>
                    </a:lnTo>
                    <a:lnTo>
                      <a:pt x="68" y="436"/>
                    </a:lnTo>
                    <a:lnTo>
                      <a:pt x="72" y="435"/>
                    </a:lnTo>
                    <a:lnTo>
                      <a:pt x="77" y="433"/>
                    </a:lnTo>
                    <a:close/>
                    <a:moveTo>
                      <a:pt x="0" y="417"/>
                    </a:moveTo>
                    <a:lnTo>
                      <a:pt x="6" y="419"/>
                    </a:lnTo>
                    <a:lnTo>
                      <a:pt x="13" y="419"/>
                    </a:lnTo>
                    <a:lnTo>
                      <a:pt x="16" y="419"/>
                    </a:lnTo>
                    <a:lnTo>
                      <a:pt x="21" y="421"/>
                    </a:lnTo>
                    <a:lnTo>
                      <a:pt x="27" y="422"/>
                    </a:lnTo>
                    <a:lnTo>
                      <a:pt x="27" y="429"/>
                    </a:lnTo>
                    <a:lnTo>
                      <a:pt x="23" y="429"/>
                    </a:lnTo>
                    <a:lnTo>
                      <a:pt x="18" y="431"/>
                    </a:lnTo>
                    <a:lnTo>
                      <a:pt x="13" y="433"/>
                    </a:lnTo>
                    <a:lnTo>
                      <a:pt x="7" y="433"/>
                    </a:lnTo>
                    <a:lnTo>
                      <a:pt x="0" y="433"/>
                    </a:lnTo>
                    <a:lnTo>
                      <a:pt x="0" y="417"/>
                    </a:lnTo>
                    <a:close/>
                    <a:moveTo>
                      <a:pt x="1152" y="414"/>
                    </a:moveTo>
                    <a:lnTo>
                      <a:pt x="1158" y="417"/>
                    </a:lnTo>
                    <a:lnTo>
                      <a:pt x="1161" y="421"/>
                    </a:lnTo>
                    <a:lnTo>
                      <a:pt x="1165" y="424"/>
                    </a:lnTo>
                    <a:lnTo>
                      <a:pt x="1166" y="429"/>
                    </a:lnTo>
                    <a:lnTo>
                      <a:pt x="1166" y="438"/>
                    </a:lnTo>
                    <a:lnTo>
                      <a:pt x="1159" y="438"/>
                    </a:lnTo>
                    <a:lnTo>
                      <a:pt x="1158" y="433"/>
                    </a:lnTo>
                    <a:lnTo>
                      <a:pt x="1156" y="431"/>
                    </a:lnTo>
                    <a:lnTo>
                      <a:pt x="1154" y="428"/>
                    </a:lnTo>
                    <a:lnTo>
                      <a:pt x="1152" y="424"/>
                    </a:lnTo>
                    <a:lnTo>
                      <a:pt x="1152" y="421"/>
                    </a:lnTo>
                    <a:lnTo>
                      <a:pt x="1152" y="414"/>
                    </a:lnTo>
                    <a:close/>
                    <a:moveTo>
                      <a:pt x="3905" y="407"/>
                    </a:moveTo>
                    <a:lnTo>
                      <a:pt x="3908" y="410"/>
                    </a:lnTo>
                    <a:lnTo>
                      <a:pt x="3910" y="414"/>
                    </a:lnTo>
                    <a:lnTo>
                      <a:pt x="3912" y="417"/>
                    </a:lnTo>
                    <a:lnTo>
                      <a:pt x="3912" y="422"/>
                    </a:lnTo>
                    <a:lnTo>
                      <a:pt x="3912" y="429"/>
                    </a:lnTo>
                    <a:lnTo>
                      <a:pt x="3898" y="464"/>
                    </a:lnTo>
                    <a:lnTo>
                      <a:pt x="3891" y="455"/>
                    </a:lnTo>
                    <a:lnTo>
                      <a:pt x="3888" y="447"/>
                    </a:lnTo>
                    <a:lnTo>
                      <a:pt x="3886" y="433"/>
                    </a:lnTo>
                    <a:lnTo>
                      <a:pt x="3905" y="407"/>
                    </a:lnTo>
                    <a:close/>
                    <a:moveTo>
                      <a:pt x="1144" y="391"/>
                    </a:moveTo>
                    <a:lnTo>
                      <a:pt x="1166" y="391"/>
                    </a:lnTo>
                    <a:lnTo>
                      <a:pt x="1168" y="394"/>
                    </a:lnTo>
                    <a:lnTo>
                      <a:pt x="1172" y="396"/>
                    </a:lnTo>
                    <a:lnTo>
                      <a:pt x="1172" y="398"/>
                    </a:lnTo>
                    <a:lnTo>
                      <a:pt x="1173" y="400"/>
                    </a:lnTo>
                    <a:lnTo>
                      <a:pt x="1173" y="401"/>
                    </a:lnTo>
                    <a:lnTo>
                      <a:pt x="1172" y="403"/>
                    </a:lnTo>
                    <a:lnTo>
                      <a:pt x="1172" y="407"/>
                    </a:lnTo>
                    <a:lnTo>
                      <a:pt x="1166" y="403"/>
                    </a:lnTo>
                    <a:lnTo>
                      <a:pt x="1161" y="401"/>
                    </a:lnTo>
                    <a:lnTo>
                      <a:pt x="1156" y="401"/>
                    </a:lnTo>
                    <a:lnTo>
                      <a:pt x="1152" y="400"/>
                    </a:lnTo>
                    <a:lnTo>
                      <a:pt x="1149" y="400"/>
                    </a:lnTo>
                    <a:lnTo>
                      <a:pt x="1145" y="398"/>
                    </a:lnTo>
                    <a:lnTo>
                      <a:pt x="1144" y="394"/>
                    </a:lnTo>
                    <a:lnTo>
                      <a:pt x="1144" y="391"/>
                    </a:lnTo>
                    <a:close/>
                    <a:moveTo>
                      <a:pt x="4017" y="326"/>
                    </a:moveTo>
                    <a:lnTo>
                      <a:pt x="4020" y="328"/>
                    </a:lnTo>
                    <a:lnTo>
                      <a:pt x="4022" y="328"/>
                    </a:lnTo>
                    <a:lnTo>
                      <a:pt x="4022" y="328"/>
                    </a:lnTo>
                    <a:lnTo>
                      <a:pt x="4022" y="330"/>
                    </a:lnTo>
                    <a:lnTo>
                      <a:pt x="4022" y="330"/>
                    </a:lnTo>
                    <a:lnTo>
                      <a:pt x="4024" y="333"/>
                    </a:lnTo>
                    <a:lnTo>
                      <a:pt x="4024" y="337"/>
                    </a:lnTo>
                    <a:lnTo>
                      <a:pt x="4022" y="342"/>
                    </a:lnTo>
                    <a:lnTo>
                      <a:pt x="4018" y="347"/>
                    </a:lnTo>
                    <a:lnTo>
                      <a:pt x="4017" y="352"/>
                    </a:lnTo>
                    <a:lnTo>
                      <a:pt x="4008" y="352"/>
                    </a:lnTo>
                    <a:lnTo>
                      <a:pt x="4008" y="340"/>
                    </a:lnTo>
                    <a:lnTo>
                      <a:pt x="4011" y="339"/>
                    </a:lnTo>
                    <a:lnTo>
                      <a:pt x="4013" y="335"/>
                    </a:lnTo>
                    <a:lnTo>
                      <a:pt x="4015" y="332"/>
                    </a:lnTo>
                    <a:lnTo>
                      <a:pt x="4017" y="326"/>
                    </a:lnTo>
                    <a:close/>
                    <a:moveTo>
                      <a:pt x="3970" y="279"/>
                    </a:moveTo>
                    <a:lnTo>
                      <a:pt x="3982" y="279"/>
                    </a:lnTo>
                    <a:lnTo>
                      <a:pt x="3982" y="291"/>
                    </a:lnTo>
                    <a:lnTo>
                      <a:pt x="3966" y="291"/>
                    </a:lnTo>
                    <a:lnTo>
                      <a:pt x="3966" y="283"/>
                    </a:lnTo>
                    <a:lnTo>
                      <a:pt x="3970" y="283"/>
                    </a:lnTo>
                    <a:lnTo>
                      <a:pt x="3970" y="279"/>
                    </a:lnTo>
                    <a:close/>
                    <a:moveTo>
                      <a:pt x="2699" y="246"/>
                    </a:moveTo>
                    <a:lnTo>
                      <a:pt x="2708" y="246"/>
                    </a:lnTo>
                    <a:lnTo>
                      <a:pt x="2704" y="251"/>
                    </a:lnTo>
                    <a:lnTo>
                      <a:pt x="2701" y="255"/>
                    </a:lnTo>
                    <a:lnTo>
                      <a:pt x="2697" y="258"/>
                    </a:lnTo>
                    <a:lnTo>
                      <a:pt x="2694" y="262"/>
                    </a:lnTo>
                    <a:lnTo>
                      <a:pt x="2688" y="265"/>
                    </a:lnTo>
                    <a:lnTo>
                      <a:pt x="2685" y="265"/>
                    </a:lnTo>
                    <a:lnTo>
                      <a:pt x="2685" y="267"/>
                    </a:lnTo>
                    <a:lnTo>
                      <a:pt x="2683" y="267"/>
                    </a:lnTo>
                    <a:lnTo>
                      <a:pt x="2680" y="267"/>
                    </a:lnTo>
                    <a:lnTo>
                      <a:pt x="2676" y="269"/>
                    </a:lnTo>
                    <a:lnTo>
                      <a:pt x="2673" y="256"/>
                    </a:lnTo>
                    <a:lnTo>
                      <a:pt x="2680" y="255"/>
                    </a:lnTo>
                    <a:lnTo>
                      <a:pt x="2687" y="251"/>
                    </a:lnTo>
                    <a:lnTo>
                      <a:pt x="2694" y="249"/>
                    </a:lnTo>
                    <a:lnTo>
                      <a:pt x="2699" y="246"/>
                    </a:lnTo>
                    <a:close/>
                    <a:moveTo>
                      <a:pt x="2554" y="241"/>
                    </a:moveTo>
                    <a:lnTo>
                      <a:pt x="2563" y="244"/>
                    </a:lnTo>
                    <a:lnTo>
                      <a:pt x="2573" y="248"/>
                    </a:lnTo>
                    <a:lnTo>
                      <a:pt x="2585" y="251"/>
                    </a:lnTo>
                    <a:lnTo>
                      <a:pt x="2592" y="256"/>
                    </a:lnTo>
                    <a:lnTo>
                      <a:pt x="2564" y="256"/>
                    </a:lnTo>
                    <a:lnTo>
                      <a:pt x="2561" y="255"/>
                    </a:lnTo>
                    <a:lnTo>
                      <a:pt x="2559" y="255"/>
                    </a:lnTo>
                    <a:lnTo>
                      <a:pt x="2556" y="253"/>
                    </a:lnTo>
                    <a:lnTo>
                      <a:pt x="2549" y="253"/>
                    </a:lnTo>
                    <a:lnTo>
                      <a:pt x="2549" y="249"/>
                    </a:lnTo>
                    <a:lnTo>
                      <a:pt x="2551" y="248"/>
                    </a:lnTo>
                    <a:lnTo>
                      <a:pt x="2552" y="246"/>
                    </a:lnTo>
                    <a:lnTo>
                      <a:pt x="2552" y="246"/>
                    </a:lnTo>
                    <a:lnTo>
                      <a:pt x="2552" y="244"/>
                    </a:lnTo>
                    <a:lnTo>
                      <a:pt x="2554" y="241"/>
                    </a:lnTo>
                    <a:close/>
                    <a:moveTo>
                      <a:pt x="2242" y="173"/>
                    </a:moveTo>
                    <a:lnTo>
                      <a:pt x="2266" y="173"/>
                    </a:lnTo>
                    <a:lnTo>
                      <a:pt x="2266" y="176"/>
                    </a:lnTo>
                    <a:lnTo>
                      <a:pt x="2261" y="178"/>
                    </a:lnTo>
                    <a:lnTo>
                      <a:pt x="2259" y="180"/>
                    </a:lnTo>
                    <a:lnTo>
                      <a:pt x="2256" y="181"/>
                    </a:lnTo>
                    <a:lnTo>
                      <a:pt x="2252" y="183"/>
                    </a:lnTo>
                    <a:lnTo>
                      <a:pt x="2247" y="183"/>
                    </a:lnTo>
                    <a:lnTo>
                      <a:pt x="2242" y="173"/>
                    </a:lnTo>
                    <a:close/>
                    <a:moveTo>
                      <a:pt x="2612" y="153"/>
                    </a:moveTo>
                    <a:lnTo>
                      <a:pt x="2610" y="155"/>
                    </a:lnTo>
                    <a:lnTo>
                      <a:pt x="2608" y="157"/>
                    </a:lnTo>
                    <a:lnTo>
                      <a:pt x="2606" y="157"/>
                    </a:lnTo>
                    <a:lnTo>
                      <a:pt x="2606" y="159"/>
                    </a:lnTo>
                    <a:lnTo>
                      <a:pt x="2605" y="160"/>
                    </a:lnTo>
                    <a:lnTo>
                      <a:pt x="2603" y="164"/>
                    </a:lnTo>
                    <a:lnTo>
                      <a:pt x="2606" y="164"/>
                    </a:lnTo>
                    <a:lnTo>
                      <a:pt x="2612" y="162"/>
                    </a:lnTo>
                    <a:lnTo>
                      <a:pt x="2615" y="160"/>
                    </a:lnTo>
                    <a:lnTo>
                      <a:pt x="2619" y="159"/>
                    </a:lnTo>
                    <a:lnTo>
                      <a:pt x="2622" y="157"/>
                    </a:lnTo>
                    <a:lnTo>
                      <a:pt x="2626" y="153"/>
                    </a:lnTo>
                    <a:lnTo>
                      <a:pt x="2612" y="153"/>
                    </a:lnTo>
                    <a:close/>
                    <a:moveTo>
                      <a:pt x="2362" y="153"/>
                    </a:moveTo>
                    <a:lnTo>
                      <a:pt x="2364" y="169"/>
                    </a:lnTo>
                    <a:lnTo>
                      <a:pt x="2366" y="188"/>
                    </a:lnTo>
                    <a:lnTo>
                      <a:pt x="2357" y="188"/>
                    </a:lnTo>
                    <a:lnTo>
                      <a:pt x="2355" y="190"/>
                    </a:lnTo>
                    <a:lnTo>
                      <a:pt x="2352" y="190"/>
                    </a:lnTo>
                    <a:lnTo>
                      <a:pt x="2348" y="190"/>
                    </a:lnTo>
                    <a:lnTo>
                      <a:pt x="2343" y="192"/>
                    </a:lnTo>
                    <a:lnTo>
                      <a:pt x="2341" y="178"/>
                    </a:lnTo>
                    <a:lnTo>
                      <a:pt x="2341" y="164"/>
                    </a:lnTo>
                    <a:lnTo>
                      <a:pt x="2343" y="157"/>
                    </a:lnTo>
                    <a:lnTo>
                      <a:pt x="2346" y="155"/>
                    </a:lnTo>
                    <a:lnTo>
                      <a:pt x="2350" y="153"/>
                    </a:lnTo>
                    <a:lnTo>
                      <a:pt x="2355" y="153"/>
                    </a:lnTo>
                    <a:lnTo>
                      <a:pt x="2362" y="153"/>
                    </a:lnTo>
                    <a:close/>
                    <a:moveTo>
                      <a:pt x="2353" y="119"/>
                    </a:moveTo>
                    <a:lnTo>
                      <a:pt x="2362" y="119"/>
                    </a:lnTo>
                    <a:lnTo>
                      <a:pt x="2360" y="126"/>
                    </a:lnTo>
                    <a:lnTo>
                      <a:pt x="2360" y="131"/>
                    </a:lnTo>
                    <a:lnTo>
                      <a:pt x="2360" y="136"/>
                    </a:lnTo>
                    <a:lnTo>
                      <a:pt x="2359" y="140"/>
                    </a:lnTo>
                    <a:lnTo>
                      <a:pt x="2357" y="145"/>
                    </a:lnTo>
                    <a:lnTo>
                      <a:pt x="2350" y="145"/>
                    </a:lnTo>
                    <a:lnTo>
                      <a:pt x="2350" y="138"/>
                    </a:lnTo>
                    <a:lnTo>
                      <a:pt x="2352" y="131"/>
                    </a:lnTo>
                    <a:lnTo>
                      <a:pt x="2352" y="124"/>
                    </a:lnTo>
                    <a:lnTo>
                      <a:pt x="2353" y="119"/>
                    </a:lnTo>
                    <a:close/>
                    <a:moveTo>
                      <a:pt x="4193" y="71"/>
                    </a:moveTo>
                    <a:lnTo>
                      <a:pt x="4202" y="84"/>
                    </a:lnTo>
                    <a:lnTo>
                      <a:pt x="4210" y="91"/>
                    </a:lnTo>
                    <a:lnTo>
                      <a:pt x="4221" y="94"/>
                    </a:lnTo>
                    <a:lnTo>
                      <a:pt x="4228" y="98"/>
                    </a:lnTo>
                    <a:lnTo>
                      <a:pt x="4235" y="103"/>
                    </a:lnTo>
                    <a:lnTo>
                      <a:pt x="4237" y="106"/>
                    </a:lnTo>
                    <a:lnTo>
                      <a:pt x="4238" y="110"/>
                    </a:lnTo>
                    <a:lnTo>
                      <a:pt x="4238" y="113"/>
                    </a:lnTo>
                    <a:lnTo>
                      <a:pt x="4238" y="119"/>
                    </a:lnTo>
                    <a:lnTo>
                      <a:pt x="4226" y="122"/>
                    </a:lnTo>
                    <a:lnTo>
                      <a:pt x="4217" y="129"/>
                    </a:lnTo>
                    <a:lnTo>
                      <a:pt x="4210" y="136"/>
                    </a:lnTo>
                    <a:lnTo>
                      <a:pt x="4200" y="141"/>
                    </a:lnTo>
                    <a:lnTo>
                      <a:pt x="4196" y="136"/>
                    </a:lnTo>
                    <a:lnTo>
                      <a:pt x="4193" y="134"/>
                    </a:lnTo>
                    <a:lnTo>
                      <a:pt x="4190" y="133"/>
                    </a:lnTo>
                    <a:lnTo>
                      <a:pt x="4186" y="134"/>
                    </a:lnTo>
                    <a:lnTo>
                      <a:pt x="4183" y="136"/>
                    </a:lnTo>
                    <a:lnTo>
                      <a:pt x="4181" y="140"/>
                    </a:lnTo>
                    <a:lnTo>
                      <a:pt x="4177" y="141"/>
                    </a:lnTo>
                    <a:lnTo>
                      <a:pt x="4183" y="162"/>
                    </a:lnTo>
                    <a:lnTo>
                      <a:pt x="4184" y="178"/>
                    </a:lnTo>
                    <a:lnTo>
                      <a:pt x="4184" y="190"/>
                    </a:lnTo>
                    <a:lnTo>
                      <a:pt x="4183" y="202"/>
                    </a:lnTo>
                    <a:lnTo>
                      <a:pt x="4179" y="215"/>
                    </a:lnTo>
                    <a:lnTo>
                      <a:pt x="4176" y="232"/>
                    </a:lnTo>
                    <a:lnTo>
                      <a:pt x="4174" y="253"/>
                    </a:lnTo>
                    <a:lnTo>
                      <a:pt x="4151" y="265"/>
                    </a:lnTo>
                    <a:lnTo>
                      <a:pt x="4125" y="277"/>
                    </a:lnTo>
                    <a:lnTo>
                      <a:pt x="4100" y="288"/>
                    </a:lnTo>
                    <a:lnTo>
                      <a:pt x="4095" y="279"/>
                    </a:lnTo>
                    <a:lnTo>
                      <a:pt x="4090" y="272"/>
                    </a:lnTo>
                    <a:lnTo>
                      <a:pt x="4088" y="279"/>
                    </a:lnTo>
                    <a:lnTo>
                      <a:pt x="4088" y="283"/>
                    </a:lnTo>
                    <a:lnTo>
                      <a:pt x="4087" y="288"/>
                    </a:lnTo>
                    <a:lnTo>
                      <a:pt x="4085" y="291"/>
                    </a:lnTo>
                    <a:lnTo>
                      <a:pt x="4080" y="291"/>
                    </a:lnTo>
                    <a:lnTo>
                      <a:pt x="4076" y="291"/>
                    </a:lnTo>
                    <a:lnTo>
                      <a:pt x="4074" y="293"/>
                    </a:lnTo>
                    <a:lnTo>
                      <a:pt x="4073" y="293"/>
                    </a:lnTo>
                    <a:lnTo>
                      <a:pt x="4071" y="295"/>
                    </a:lnTo>
                    <a:lnTo>
                      <a:pt x="4069" y="297"/>
                    </a:lnTo>
                    <a:lnTo>
                      <a:pt x="4064" y="297"/>
                    </a:lnTo>
                    <a:lnTo>
                      <a:pt x="4059" y="298"/>
                    </a:lnTo>
                    <a:lnTo>
                      <a:pt x="4057" y="295"/>
                    </a:lnTo>
                    <a:lnTo>
                      <a:pt x="4057" y="290"/>
                    </a:lnTo>
                    <a:lnTo>
                      <a:pt x="4057" y="288"/>
                    </a:lnTo>
                    <a:lnTo>
                      <a:pt x="4057" y="284"/>
                    </a:lnTo>
                    <a:lnTo>
                      <a:pt x="4057" y="283"/>
                    </a:lnTo>
                    <a:lnTo>
                      <a:pt x="4053" y="283"/>
                    </a:lnTo>
                    <a:lnTo>
                      <a:pt x="4050" y="281"/>
                    </a:lnTo>
                    <a:lnTo>
                      <a:pt x="4043" y="279"/>
                    </a:lnTo>
                    <a:lnTo>
                      <a:pt x="4043" y="283"/>
                    </a:lnTo>
                    <a:lnTo>
                      <a:pt x="4046" y="288"/>
                    </a:lnTo>
                    <a:lnTo>
                      <a:pt x="4050" y="290"/>
                    </a:lnTo>
                    <a:lnTo>
                      <a:pt x="4050" y="293"/>
                    </a:lnTo>
                    <a:lnTo>
                      <a:pt x="4050" y="298"/>
                    </a:lnTo>
                    <a:lnTo>
                      <a:pt x="4052" y="307"/>
                    </a:lnTo>
                    <a:lnTo>
                      <a:pt x="4046" y="312"/>
                    </a:lnTo>
                    <a:lnTo>
                      <a:pt x="4043" y="319"/>
                    </a:lnTo>
                    <a:lnTo>
                      <a:pt x="4039" y="326"/>
                    </a:lnTo>
                    <a:lnTo>
                      <a:pt x="4027" y="326"/>
                    </a:lnTo>
                    <a:lnTo>
                      <a:pt x="4025" y="312"/>
                    </a:lnTo>
                    <a:lnTo>
                      <a:pt x="4024" y="305"/>
                    </a:lnTo>
                    <a:lnTo>
                      <a:pt x="4020" y="298"/>
                    </a:lnTo>
                    <a:lnTo>
                      <a:pt x="4017" y="288"/>
                    </a:lnTo>
                    <a:lnTo>
                      <a:pt x="4027" y="288"/>
                    </a:lnTo>
                    <a:lnTo>
                      <a:pt x="4039" y="272"/>
                    </a:lnTo>
                    <a:lnTo>
                      <a:pt x="4055" y="258"/>
                    </a:lnTo>
                    <a:lnTo>
                      <a:pt x="4074" y="249"/>
                    </a:lnTo>
                    <a:lnTo>
                      <a:pt x="4081" y="248"/>
                    </a:lnTo>
                    <a:lnTo>
                      <a:pt x="4088" y="248"/>
                    </a:lnTo>
                    <a:lnTo>
                      <a:pt x="4094" y="249"/>
                    </a:lnTo>
                    <a:lnTo>
                      <a:pt x="4097" y="249"/>
                    </a:lnTo>
                    <a:lnTo>
                      <a:pt x="4100" y="249"/>
                    </a:lnTo>
                    <a:lnTo>
                      <a:pt x="4104" y="244"/>
                    </a:lnTo>
                    <a:lnTo>
                      <a:pt x="4107" y="239"/>
                    </a:lnTo>
                    <a:lnTo>
                      <a:pt x="4109" y="234"/>
                    </a:lnTo>
                    <a:lnTo>
                      <a:pt x="4111" y="230"/>
                    </a:lnTo>
                    <a:lnTo>
                      <a:pt x="4114" y="225"/>
                    </a:lnTo>
                    <a:lnTo>
                      <a:pt x="4120" y="222"/>
                    </a:lnTo>
                    <a:lnTo>
                      <a:pt x="4121" y="225"/>
                    </a:lnTo>
                    <a:lnTo>
                      <a:pt x="4123" y="227"/>
                    </a:lnTo>
                    <a:lnTo>
                      <a:pt x="4125" y="227"/>
                    </a:lnTo>
                    <a:lnTo>
                      <a:pt x="4125" y="227"/>
                    </a:lnTo>
                    <a:lnTo>
                      <a:pt x="4127" y="227"/>
                    </a:lnTo>
                    <a:lnTo>
                      <a:pt x="4128" y="225"/>
                    </a:lnTo>
                    <a:lnTo>
                      <a:pt x="4142" y="213"/>
                    </a:lnTo>
                    <a:lnTo>
                      <a:pt x="4151" y="202"/>
                    </a:lnTo>
                    <a:lnTo>
                      <a:pt x="4155" y="190"/>
                    </a:lnTo>
                    <a:lnTo>
                      <a:pt x="4158" y="176"/>
                    </a:lnTo>
                    <a:lnTo>
                      <a:pt x="4163" y="164"/>
                    </a:lnTo>
                    <a:lnTo>
                      <a:pt x="4174" y="148"/>
                    </a:lnTo>
                    <a:lnTo>
                      <a:pt x="4167" y="148"/>
                    </a:lnTo>
                    <a:lnTo>
                      <a:pt x="4162" y="145"/>
                    </a:lnTo>
                    <a:lnTo>
                      <a:pt x="4160" y="141"/>
                    </a:lnTo>
                    <a:lnTo>
                      <a:pt x="4158" y="138"/>
                    </a:lnTo>
                    <a:lnTo>
                      <a:pt x="4158" y="131"/>
                    </a:lnTo>
                    <a:lnTo>
                      <a:pt x="4158" y="122"/>
                    </a:lnTo>
                    <a:lnTo>
                      <a:pt x="4160" y="120"/>
                    </a:lnTo>
                    <a:lnTo>
                      <a:pt x="4160" y="120"/>
                    </a:lnTo>
                    <a:lnTo>
                      <a:pt x="4162" y="119"/>
                    </a:lnTo>
                    <a:lnTo>
                      <a:pt x="4162" y="117"/>
                    </a:lnTo>
                    <a:lnTo>
                      <a:pt x="4162" y="115"/>
                    </a:lnTo>
                    <a:lnTo>
                      <a:pt x="4169" y="113"/>
                    </a:lnTo>
                    <a:lnTo>
                      <a:pt x="4174" y="113"/>
                    </a:lnTo>
                    <a:lnTo>
                      <a:pt x="4177" y="112"/>
                    </a:lnTo>
                    <a:lnTo>
                      <a:pt x="4181" y="112"/>
                    </a:lnTo>
                    <a:lnTo>
                      <a:pt x="4181" y="94"/>
                    </a:lnTo>
                    <a:lnTo>
                      <a:pt x="4184" y="80"/>
                    </a:lnTo>
                    <a:lnTo>
                      <a:pt x="4193" y="71"/>
                    </a:lnTo>
                    <a:close/>
                    <a:moveTo>
                      <a:pt x="2414" y="68"/>
                    </a:moveTo>
                    <a:lnTo>
                      <a:pt x="2413" y="70"/>
                    </a:lnTo>
                    <a:lnTo>
                      <a:pt x="2411" y="70"/>
                    </a:lnTo>
                    <a:lnTo>
                      <a:pt x="2409" y="70"/>
                    </a:lnTo>
                    <a:lnTo>
                      <a:pt x="2409" y="71"/>
                    </a:lnTo>
                    <a:lnTo>
                      <a:pt x="2407" y="71"/>
                    </a:lnTo>
                    <a:lnTo>
                      <a:pt x="2404" y="75"/>
                    </a:lnTo>
                    <a:lnTo>
                      <a:pt x="2400" y="77"/>
                    </a:lnTo>
                    <a:lnTo>
                      <a:pt x="2400" y="78"/>
                    </a:lnTo>
                    <a:lnTo>
                      <a:pt x="2400" y="82"/>
                    </a:lnTo>
                    <a:lnTo>
                      <a:pt x="2400" y="85"/>
                    </a:lnTo>
                    <a:lnTo>
                      <a:pt x="2400" y="91"/>
                    </a:lnTo>
                    <a:lnTo>
                      <a:pt x="2414" y="105"/>
                    </a:lnTo>
                    <a:lnTo>
                      <a:pt x="2427" y="120"/>
                    </a:lnTo>
                    <a:lnTo>
                      <a:pt x="2439" y="138"/>
                    </a:lnTo>
                    <a:lnTo>
                      <a:pt x="2453" y="138"/>
                    </a:lnTo>
                    <a:lnTo>
                      <a:pt x="2453" y="148"/>
                    </a:lnTo>
                    <a:lnTo>
                      <a:pt x="2467" y="153"/>
                    </a:lnTo>
                    <a:lnTo>
                      <a:pt x="2477" y="160"/>
                    </a:lnTo>
                    <a:lnTo>
                      <a:pt x="2488" y="169"/>
                    </a:lnTo>
                    <a:lnTo>
                      <a:pt x="2488" y="173"/>
                    </a:lnTo>
                    <a:lnTo>
                      <a:pt x="2484" y="173"/>
                    </a:lnTo>
                    <a:lnTo>
                      <a:pt x="2481" y="173"/>
                    </a:lnTo>
                    <a:lnTo>
                      <a:pt x="2477" y="173"/>
                    </a:lnTo>
                    <a:lnTo>
                      <a:pt x="2475" y="173"/>
                    </a:lnTo>
                    <a:lnTo>
                      <a:pt x="2472" y="171"/>
                    </a:lnTo>
                    <a:lnTo>
                      <a:pt x="2467" y="169"/>
                    </a:lnTo>
                    <a:lnTo>
                      <a:pt x="2462" y="169"/>
                    </a:lnTo>
                    <a:lnTo>
                      <a:pt x="2462" y="174"/>
                    </a:lnTo>
                    <a:lnTo>
                      <a:pt x="2463" y="178"/>
                    </a:lnTo>
                    <a:lnTo>
                      <a:pt x="2465" y="181"/>
                    </a:lnTo>
                    <a:lnTo>
                      <a:pt x="2465" y="183"/>
                    </a:lnTo>
                    <a:lnTo>
                      <a:pt x="2467" y="187"/>
                    </a:lnTo>
                    <a:lnTo>
                      <a:pt x="2468" y="192"/>
                    </a:lnTo>
                    <a:lnTo>
                      <a:pt x="2463" y="195"/>
                    </a:lnTo>
                    <a:lnTo>
                      <a:pt x="2460" y="199"/>
                    </a:lnTo>
                    <a:lnTo>
                      <a:pt x="2456" y="204"/>
                    </a:lnTo>
                    <a:lnTo>
                      <a:pt x="2453" y="211"/>
                    </a:lnTo>
                    <a:lnTo>
                      <a:pt x="2442" y="211"/>
                    </a:lnTo>
                    <a:lnTo>
                      <a:pt x="2442" y="234"/>
                    </a:lnTo>
                    <a:lnTo>
                      <a:pt x="2434" y="234"/>
                    </a:lnTo>
                    <a:lnTo>
                      <a:pt x="2425" y="227"/>
                    </a:lnTo>
                    <a:lnTo>
                      <a:pt x="2414" y="223"/>
                    </a:lnTo>
                    <a:lnTo>
                      <a:pt x="2406" y="218"/>
                    </a:lnTo>
                    <a:lnTo>
                      <a:pt x="2400" y="206"/>
                    </a:lnTo>
                    <a:lnTo>
                      <a:pt x="2414" y="208"/>
                    </a:lnTo>
                    <a:lnTo>
                      <a:pt x="2428" y="206"/>
                    </a:lnTo>
                    <a:lnTo>
                      <a:pt x="2439" y="202"/>
                    </a:lnTo>
                    <a:lnTo>
                      <a:pt x="2446" y="195"/>
                    </a:lnTo>
                    <a:lnTo>
                      <a:pt x="2448" y="194"/>
                    </a:lnTo>
                    <a:lnTo>
                      <a:pt x="2448" y="192"/>
                    </a:lnTo>
                    <a:lnTo>
                      <a:pt x="2449" y="190"/>
                    </a:lnTo>
                    <a:lnTo>
                      <a:pt x="2449" y="187"/>
                    </a:lnTo>
                    <a:lnTo>
                      <a:pt x="2449" y="183"/>
                    </a:lnTo>
                    <a:lnTo>
                      <a:pt x="2423" y="164"/>
                    </a:lnTo>
                    <a:lnTo>
                      <a:pt x="2395" y="145"/>
                    </a:lnTo>
                    <a:lnTo>
                      <a:pt x="2386" y="134"/>
                    </a:lnTo>
                    <a:lnTo>
                      <a:pt x="2378" y="124"/>
                    </a:lnTo>
                    <a:lnTo>
                      <a:pt x="2371" y="112"/>
                    </a:lnTo>
                    <a:lnTo>
                      <a:pt x="2360" y="101"/>
                    </a:lnTo>
                    <a:lnTo>
                      <a:pt x="2346" y="96"/>
                    </a:lnTo>
                    <a:lnTo>
                      <a:pt x="2334" y="106"/>
                    </a:lnTo>
                    <a:lnTo>
                      <a:pt x="2318" y="115"/>
                    </a:lnTo>
                    <a:lnTo>
                      <a:pt x="2299" y="119"/>
                    </a:lnTo>
                    <a:lnTo>
                      <a:pt x="2297" y="115"/>
                    </a:lnTo>
                    <a:lnTo>
                      <a:pt x="2296" y="112"/>
                    </a:lnTo>
                    <a:lnTo>
                      <a:pt x="2294" y="110"/>
                    </a:lnTo>
                    <a:lnTo>
                      <a:pt x="2290" y="110"/>
                    </a:lnTo>
                    <a:lnTo>
                      <a:pt x="2289" y="110"/>
                    </a:lnTo>
                    <a:lnTo>
                      <a:pt x="2285" y="112"/>
                    </a:lnTo>
                    <a:lnTo>
                      <a:pt x="2276" y="119"/>
                    </a:lnTo>
                    <a:lnTo>
                      <a:pt x="2273" y="129"/>
                    </a:lnTo>
                    <a:lnTo>
                      <a:pt x="2271" y="140"/>
                    </a:lnTo>
                    <a:lnTo>
                      <a:pt x="2266" y="148"/>
                    </a:lnTo>
                    <a:lnTo>
                      <a:pt x="2247" y="148"/>
                    </a:lnTo>
                    <a:lnTo>
                      <a:pt x="2240" y="157"/>
                    </a:lnTo>
                    <a:lnTo>
                      <a:pt x="2235" y="167"/>
                    </a:lnTo>
                    <a:lnTo>
                      <a:pt x="2231" y="180"/>
                    </a:lnTo>
                    <a:lnTo>
                      <a:pt x="2229" y="181"/>
                    </a:lnTo>
                    <a:lnTo>
                      <a:pt x="2229" y="185"/>
                    </a:lnTo>
                    <a:lnTo>
                      <a:pt x="2231" y="187"/>
                    </a:lnTo>
                    <a:lnTo>
                      <a:pt x="2233" y="188"/>
                    </a:lnTo>
                    <a:lnTo>
                      <a:pt x="2236" y="192"/>
                    </a:lnTo>
                    <a:lnTo>
                      <a:pt x="2238" y="195"/>
                    </a:lnTo>
                    <a:lnTo>
                      <a:pt x="2233" y="195"/>
                    </a:lnTo>
                    <a:lnTo>
                      <a:pt x="2231" y="197"/>
                    </a:lnTo>
                    <a:lnTo>
                      <a:pt x="2229" y="197"/>
                    </a:lnTo>
                    <a:lnTo>
                      <a:pt x="2228" y="199"/>
                    </a:lnTo>
                    <a:lnTo>
                      <a:pt x="2226" y="201"/>
                    </a:lnTo>
                    <a:lnTo>
                      <a:pt x="2222" y="202"/>
                    </a:lnTo>
                    <a:lnTo>
                      <a:pt x="2222" y="206"/>
                    </a:lnTo>
                    <a:lnTo>
                      <a:pt x="2222" y="206"/>
                    </a:lnTo>
                    <a:lnTo>
                      <a:pt x="2222" y="208"/>
                    </a:lnTo>
                    <a:lnTo>
                      <a:pt x="2222" y="208"/>
                    </a:lnTo>
                    <a:lnTo>
                      <a:pt x="2222" y="209"/>
                    </a:lnTo>
                    <a:lnTo>
                      <a:pt x="2222" y="215"/>
                    </a:lnTo>
                    <a:lnTo>
                      <a:pt x="2210" y="216"/>
                    </a:lnTo>
                    <a:lnTo>
                      <a:pt x="2205" y="220"/>
                    </a:lnTo>
                    <a:lnTo>
                      <a:pt x="2201" y="223"/>
                    </a:lnTo>
                    <a:lnTo>
                      <a:pt x="2198" y="229"/>
                    </a:lnTo>
                    <a:lnTo>
                      <a:pt x="2193" y="234"/>
                    </a:lnTo>
                    <a:lnTo>
                      <a:pt x="2187" y="236"/>
                    </a:lnTo>
                    <a:lnTo>
                      <a:pt x="2184" y="236"/>
                    </a:lnTo>
                    <a:lnTo>
                      <a:pt x="2179" y="234"/>
                    </a:lnTo>
                    <a:lnTo>
                      <a:pt x="2175" y="232"/>
                    </a:lnTo>
                    <a:lnTo>
                      <a:pt x="2172" y="230"/>
                    </a:lnTo>
                    <a:lnTo>
                      <a:pt x="2170" y="230"/>
                    </a:lnTo>
                    <a:lnTo>
                      <a:pt x="2167" y="232"/>
                    </a:lnTo>
                    <a:lnTo>
                      <a:pt x="2163" y="234"/>
                    </a:lnTo>
                    <a:lnTo>
                      <a:pt x="2160" y="236"/>
                    </a:lnTo>
                    <a:lnTo>
                      <a:pt x="2154" y="237"/>
                    </a:lnTo>
                    <a:lnTo>
                      <a:pt x="2154" y="246"/>
                    </a:lnTo>
                    <a:lnTo>
                      <a:pt x="2203" y="253"/>
                    </a:lnTo>
                    <a:lnTo>
                      <a:pt x="2217" y="246"/>
                    </a:lnTo>
                    <a:lnTo>
                      <a:pt x="2231" y="237"/>
                    </a:lnTo>
                    <a:lnTo>
                      <a:pt x="2242" y="230"/>
                    </a:lnTo>
                    <a:lnTo>
                      <a:pt x="2257" y="227"/>
                    </a:lnTo>
                    <a:lnTo>
                      <a:pt x="2280" y="223"/>
                    </a:lnTo>
                    <a:lnTo>
                      <a:pt x="2304" y="222"/>
                    </a:lnTo>
                    <a:lnTo>
                      <a:pt x="2331" y="222"/>
                    </a:lnTo>
                    <a:lnTo>
                      <a:pt x="2353" y="222"/>
                    </a:lnTo>
                    <a:lnTo>
                      <a:pt x="2372" y="223"/>
                    </a:lnTo>
                    <a:lnTo>
                      <a:pt x="2381" y="225"/>
                    </a:lnTo>
                    <a:lnTo>
                      <a:pt x="2385" y="225"/>
                    </a:lnTo>
                    <a:lnTo>
                      <a:pt x="2379" y="241"/>
                    </a:lnTo>
                    <a:lnTo>
                      <a:pt x="2376" y="258"/>
                    </a:lnTo>
                    <a:lnTo>
                      <a:pt x="2372" y="276"/>
                    </a:lnTo>
                    <a:lnTo>
                      <a:pt x="2378" y="279"/>
                    </a:lnTo>
                    <a:lnTo>
                      <a:pt x="2379" y="283"/>
                    </a:lnTo>
                    <a:lnTo>
                      <a:pt x="2383" y="286"/>
                    </a:lnTo>
                    <a:lnTo>
                      <a:pt x="2385" y="288"/>
                    </a:lnTo>
                    <a:lnTo>
                      <a:pt x="2388" y="291"/>
                    </a:lnTo>
                    <a:lnTo>
                      <a:pt x="2400" y="295"/>
                    </a:lnTo>
                    <a:lnTo>
                      <a:pt x="2414" y="295"/>
                    </a:lnTo>
                    <a:lnTo>
                      <a:pt x="2428" y="297"/>
                    </a:lnTo>
                    <a:lnTo>
                      <a:pt x="2442" y="304"/>
                    </a:lnTo>
                    <a:lnTo>
                      <a:pt x="2446" y="318"/>
                    </a:lnTo>
                    <a:lnTo>
                      <a:pt x="2453" y="321"/>
                    </a:lnTo>
                    <a:lnTo>
                      <a:pt x="2463" y="325"/>
                    </a:lnTo>
                    <a:lnTo>
                      <a:pt x="2477" y="328"/>
                    </a:lnTo>
                    <a:lnTo>
                      <a:pt x="2489" y="332"/>
                    </a:lnTo>
                    <a:lnTo>
                      <a:pt x="2496" y="333"/>
                    </a:lnTo>
                    <a:lnTo>
                      <a:pt x="2498" y="323"/>
                    </a:lnTo>
                    <a:lnTo>
                      <a:pt x="2502" y="314"/>
                    </a:lnTo>
                    <a:lnTo>
                      <a:pt x="2505" y="305"/>
                    </a:lnTo>
                    <a:lnTo>
                      <a:pt x="2516" y="298"/>
                    </a:lnTo>
                    <a:lnTo>
                      <a:pt x="2531" y="295"/>
                    </a:lnTo>
                    <a:lnTo>
                      <a:pt x="2545" y="298"/>
                    </a:lnTo>
                    <a:lnTo>
                      <a:pt x="2559" y="305"/>
                    </a:lnTo>
                    <a:lnTo>
                      <a:pt x="2573" y="311"/>
                    </a:lnTo>
                    <a:lnTo>
                      <a:pt x="2580" y="312"/>
                    </a:lnTo>
                    <a:lnTo>
                      <a:pt x="2594" y="314"/>
                    </a:lnTo>
                    <a:lnTo>
                      <a:pt x="2608" y="318"/>
                    </a:lnTo>
                    <a:lnTo>
                      <a:pt x="2622" y="319"/>
                    </a:lnTo>
                    <a:lnTo>
                      <a:pt x="2633" y="321"/>
                    </a:lnTo>
                    <a:lnTo>
                      <a:pt x="2638" y="323"/>
                    </a:lnTo>
                    <a:lnTo>
                      <a:pt x="2641" y="321"/>
                    </a:lnTo>
                    <a:lnTo>
                      <a:pt x="2643" y="318"/>
                    </a:lnTo>
                    <a:lnTo>
                      <a:pt x="2645" y="316"/>
                    </a:lnTo>
                    <a:lnTo>
                      <a:pt x="2648" y="312"/>
                    </a:lnTo>
                    <a:lnTo>
                      <a:pt x="2652" y="311"/>
                    </a:lnTo>
                    <a:lnTo>
                      <a:pt x="2655" y="311"/>
                    </a:lnTo>
                    <a:lnTo>
                      <a:pt x="2660" y="311"/>
                    </a:lnTo>
                    <a:lnTo>
                      <a:pt x="2673" y="314"/>
                    </a:lnTo>
                    <a:lnTo>
                      <a:pt x="2683" y="319"/>
                    </a:lnTo>
                    <a:lnTo>
                      <a:pt x="2695" y="318"/>
                    </a:lnTo>
                    <a:lnTo>
                      <a:pt x="2708" y="314"/>
                    </a:lnTo>
                    <a:lnTo>
                      <a:pt x="2709" y="300"/>
                    </a:lnTo>
                    <a:lnTo>
                      <a:pt x="2716" y="283"/>
                    </a:lnTo>
                    <a:lnTo>
                      <a:pt x="2722" y="267"/>
                    </a:lnTo>
                    <a:lnTo>
                      <a:pt x="2725" y="253"/>
                    </a:lnTo>
                    <a:lnTo>
                      <a:pt x="2722" y="241"/>
                    </a:lnTo>
                    <a:lnTo>
                      <a:pt x="2720" y="237"/>
                    </a:lnTo>
                    <a:lnTo>
                      <a:pt x="2720" y="234"/>
                    </a:lnTo>
                    <a:lnTo>
                      <a:pt x="2718" y="232"/>
                    </a:lnTo>
                    <a:lnTo>
                      <a:pt x="2716" y="230"/>
                    </a:lnTo>
                    <a:lnTo>
                      <a:pt x="2713" y="230"/>
                    </a:lnTo>
                    <a:lnTo>
                      <a:pt x="2709" y="230"/>
                    </a:lnTo>
                    <a:lnTo>
                      <a:pt x="2702" y="230"/>
                    </a:lnTo>
                    <a:lnTo>
                      <a:pt x="2694" y="237"/>
                    </a:lnTo>
                    <a:lnTo>
                      <a:pt x="2687" y="239"/>
                    </a:lnTo>
                    <a:lnTo>
                      <a:pt x="2680" y="237"/>
                    </a:lnTo>
                    <a:lnTo>
                      <a:pt x="2673" y="234"/>
                    </a:lnTo>
                    <a:lnTo>
                      <a:pt x="2664" y="230"/>
                    </a:lnTo>
                    <a:lnTo>
                      <a:pt x="2659" y="229"/>
                    </a:lnTo>
                    <a:lnTo>
                      <a:pt x="2655" y="230"/>
                    </a:lnTo>
                    <a:lnTo>
                      <a:pt x="2650" y="232"/>
                    </a:lnTo>
                    <a:lnTo>
                      <a:pt x="2648" y="236"/>
                    </a:lnTo>
                    <a:lnTo>
                      <a:pt x="2645" y="239"/>
                    </a:lnTo>
                    <a:lnTo>
                      <a:pt x="2641" y="241"/>
                    </a:lnTo>
                    <a:lnTo>
                      <a:pt x="2626" y="237"/>
                    </a:lnTo>
                    <a:lnTo>
                      <a:pt x="2610" y="227"/>
                    </a:lnTo>
                    <a:lnTo>
                      <a:pt x="2598" y="211"/>
                    </a:lnTo>
                    <a:lnTo>
                      <a:pt x="2592" y="195"/>
                    </a:lnTo>
                    <a:lnTo>
                      <a:pt x="2592" y="192"/>
                    </a:lnTo>
                    <a:lnTo>
                      <a:pt x="2592" y="188"/>
                    </a:lnTo>
                    <a:lnTo>
                      <a:pt x="2592" y="185"/>
                    </a:lnTo>
                    <a:lnTo>
                      <a:pt x="2592" y="181"/>
                    </a:lnTo>
                    <a:lnTo>
                      <a:pt x="2592" y="178"/>
                    </a:lnTo>
                    <a:lnTo>
                      <a:pt x="2594" y="174"/>
                    </a:lnTo>
                    <a:lnTo>
                      <a:pt x="2596" y="169"/>
                    </a:lnTo>
                    <a:lnTo>
                      <a:pt x="2592" y="166"/>
                    </a:lnTo>
                    <a:lnTo>
                      <a:pt x="2589" y="164"/>
                    </a:lnTo>
                    <a:lnTo>
                      <a:pt x="2587" y="162"/>
                    </a:lnTo>
                    <a:lnTo>
                      <a:pt x="2585" y="160"/>
                    </a:lnTo>
                    <a:lnTo>
                      <a:pt x="2582" y="159"/>
                    </a:lnTo>
                    <a:lnTo>
                      <a:pt x="2577" y="157"/>
                    </a:lnTo>
                    <a:lnTo>
                      <a:pt x="2575" y="155"/>
                    </a:lnTo>
                    <a:lnTo>
                      <a:pt x="2573" y="155"/>
                    </a:lnTo>
                    <a:lnTo>
                      <a:pt x="2571" y="153"/>
                    </a:lnTo>
                    <a:lnTo>
                      <a:pt x="2568" y="153"/>
                    </a:lnTo>
                    <a:lnTo>
                      <a:pt x="2564" y="153"/>
                    </a:lnTo>
                    <a:lnTo>
                      <a:pt x="2564" y="157"/>
                    </a:lnTo>
                    <a:lnTo>
                      <a:pt x="2561" y="157"/>
                    </a:lnTo>
                    <a:lnTo>
                      <a:pt x="2561" y="162"/>
                    </a:lnTo>
                    <a:lnTo>
                      <a:pt x="2563" y="166"/>
                    </a:lnTo>
                    <a:lnTo>
                      <a:pt x="2563" y="167"/>
                    </a:lnTo>
                    <a:lnTo>
                      <a:pt x="2563" y="169"/>
                    </a:lnTo>
                    <a:lnTo>
                      <a:pt x="2561" y="171"/>
                    </a:lnTo>
                    <a:lnTo>
                      <a:pt x="2559" y="171"/>
                    </a:lnTo>
                    <a:lnTo>
                      <a:pt x="2556" y="171"/>
                    </a:lnTo>
                    <a:lnTo>
                      <a:pt x="2549" y="173"/>
                    </a:lnTo>
                    <a:lnTo>
                      <a:pt x="2547" y="169"/>
                    </a:lnTo>
                    <a:lnTo>
                      <a:pt x="2545" y="167"/>
                    </a:lnTo>
                    <a:lnTo>
                      <a:pt x="2545" y="166"/>
                    </a:lnTo>
                    <a:lnTo>
                      <a:pt x="2542" y="164"/>
                    </a:lnTo>
                    <a:lnTo>
                      <a:pt x="2542" y="169"/>
                    </a:lnTo>
                    <a:lnTo>
                      <a:pt x="2551" y="180"/>
                    </a:lnTo>
                    <a:lnTo>
                      <a:pt x="2558" y="195"/>
                    </a:lnTo>
                    <a:lnTo>
                      <a:pt x="2561" y="211"/>
                    </a:lnTo>
                    <a:lnTo>
                      <a:pt x="2556" y="215"/>
                    </a:lnTo>
                    <a:lnTo>
                      <a:pt x="2552" y="216"/>
                    </a:lnTo>
                    <a:lnTo>
                      <a:pt x="2551" y="220"/>
                    </a:lnTo>
                    <a:lnTo>
                      <a:pt x="2549" y="223"/>
                    </a:lnTo>
                    <a:lnTo>
                      <a:pt x="2549" y="225"/>
                    </a:lnTo>
                    <a:lnTo>
                      <a:pt x="2547" y="229"/>
                    </a:lnTo>
                    <a:lnTo>
                      <a:pt x="2545" y="230"/>
                    </a:lnTo>
                    <a:lnTo>
                      <a:pt x="2540" y="232"/>
                    </a:lnTo>
                    <a:lnTo>
                      <a:pt x="2535" y="234"/>
                    </a:lnTo>
                    <a:lnTo>
                      <a:pt x="2533" y="232"/>
                    </a:lnTo>
                    <a:lnTo>
                      <a:pt x="2531" y="232"/>
                    </a:lnTo>
                    <a:lnTo>
                      <a:pt x="2531" y="232"/>
                    </a:lnTo>
                    <a:lnTo>
                      <a:pt x="2530" y="230"/>
                    </a:lnTo>
                    <a:lnTo>
                      <a:pt x="2526" y="230"/>
                    </a:lnTo>
                    <a:lnTo>
                      <a:pt x="2510" y="183"/>
                    </a:lnTo>
                    <a:lnTo>
                      <a:pt x="2507" y="181"/>
                    </a:lnTo>
                    <a:lnTo>
                      <a:pt x="2503" y="178"/>
                    </a:lnTo>
                    <a:lnTo>
                      <a:pt x="2498" y="174"/>
                    </a:lnTo>
                    <a:lnTo>
                      <a:pt x="2495" y="173"/>
                    </a:lnTo>
                    <a:lnTo>
                      <a:pt x="2491" y="169"/>
                    </a:lnTo>
                    <a:lnTo>
                      <a:pt x="2489" y="159"/>
                    </a:lnTo>
                    <a:lnTo>
                      <a:pt x="2491" y="150"/>
                    </a:lnTo>
                    <a:lnTo>
                      <a:pt x="2493" y="143"/>
                    </a:lnTo>
                    <a:lnTo>
                      <a:pt x="2493" y="136"/>
                    </a:lnTo>
                    <a:lnTo>
                      <a:pt x="2488" y="131"/>
                    </a:lnTo>
                    <a:lnTo>
                      <a:pt x="2475" y="122"/>
                    </a:lnTo>
                    <a:lnTo>
                      <a:pt x="2465" y="117"/>
                    </a:lnTo>
                    <a:lnTo>
                      <a:pt x="2456" y="115"/>
                    </a:lnTo>
                    <a:lnTo>
                      <a:pt x="2448" y="110"/>
                    </a:lnTo>
                    <a:lnTo>
                      <a:pt x="2441" y="99"/>
                    </a:lnTo>
                    <a:lnTo>
                      <a:pt x="2434" y="80"/>
                    </a:lnTo>
                    <a:lnTo>
                      <a:pt x="2420" y="84"/>
                    </a:lnTo>
                    <a:lnTo>
                      <a:pt x="2418" y="78"/>
                    </a:lnTo>
                    <a:lnTo>
                      <a:pt x="2418" y="75"/>
                    </a:lnTo>
                    <a:lnTo>
                      <a:pt x="2416" y="71"/>
                    </a:lnTo>
                    <a:lnTo>
                      <a:pt x="2414" y="68"/>
                    </a:lnTo>
                    <a:close/>
                    <a:moveTo>
                      <a:pt x="1217" y="64"/>
                    </a:moveTo>
                    <a:lnTo>
                      <a:pt x="1215" y="68"/>
                    </a:lnTo>
                    <a:lnTo>
                      <a:pt x="1212" y="71"/>
                    </a:lnTo>
                    <a:lnTo>
                      <a:pt x="1210" y="73"/>
                    </a:lnTo>
                    <a:lnTo>
                      <a:pt x="1208" y="75"/>
                    </a:lnTo>
                    <a:lnTo>
                      <a:pt x="1208" y="77"/>
                    </a:lnTo>
                    <a:lnTo>
                      <a:pt x="1210" y="78"/>
                    </a:lnTo>
                    <a:lnTo>
                      <a:pt x="1214" y="80"/>
                    </a:lnTo>
                    <a:lnTo>
                      <a:pt x="1215" y="75"/>
                    </a:lnTo>
                    <a:lnTo>
                      <a:pt x="1215" y="73"/>
                    </a:lnTo>
                    <a:lnTo>
                      <a:pt x="1217" y="70"/>
                    </a:lnTo>
                    <a:lnTo>
                      <a:pt x="1219" y="68"/>
                    </a:lnTo>
                    <a:lnTo>
                      <a:pt x="1220" y="64"/>
                    </a:lnTo>
                    <a:lnTo>
                      <a:pt x="1217" y="64"/>
                    </a:lnTo>
                    <a:close/>
                    <a:moveTo>
                      <a:pt x="2654" y="49"/>
                    </a:moveTo>
                    <a:lnTo>
                      <a:pt x="2650" y="57"/>
                    </a:lnTo>
                    <a:lnTo>
                      <a:pt x="2643" y="70"/>
                    </a:lnTo>
                    <a:lnTo>
                      <a:pt x="2634" y="84"/>
                    </a:lnTo>
                    <a:lnTo>
                      <a:pt x="2626" y="98"/>
                    </a:lnTo>
                    <a:lnTo>
                      <a:pt x="2619" y="110"/>
                    </a:lnTo>
                    <a:lnTo>
                      <a:pt x="2615" y="120"/>
                    </a:lnTo>
                    <a:lnTo>
                      <a:pt x="2615" y="126"/>
                    </a:lnTo>
                    <a:lnTo>
                      <a:pt x="2617" y="133"/>
                    </a:lnTo>
                    <a:lnTo>
                      <a:pt x="2617" y="136"/>
                    </a:lnTo>
                    <a:lnTo>
                      <a:pt x="2619" y="140"/>
                    </a:lnTo>
                    <a:lnTo>
                      <a:pt x="2622" y="141"/>
                    </a:lnTo>
                    <a:lnTo>
                      <a:pt x="2626" y="143"/>
                    </a:lnTo>
                    <a:lnTo>
                      <a:pt x="2631" y="145"/>
                    </a:lnTo>
                    <a:lnTo>
                      <a:pt x="2645" y="150"/>
                    </a:lnTo>
                    <a:lnTo>
                      <a:pt x="2659" y="148"/>
                    </a:lnTo>
                    <a:lnTo>
                      <a:pt x="2671" y="143"/>
                    </a:lnTo>
                    <a:lnTo>
                      <a:pt x="2685" y="136"/>
                    </a:lnTo>
                    <a:lnTo>
                      <a:pt x="2699" y="134"/>
                    </a:lnTo>
                    <a:lnTo>
                      <a:pt x="2713" y="134"/>
                    </a:lnTo>
                    <a:lnTo>
                      <a:pt x="2722" y="140"/>
                    </a:lnTo>
                    <a:lnTo>
                      <a:pt x="2729" y="145"/>
                    </a:lnTo>
                    <a:lnTo>
                      <a:pt x="2737" y="148"/>
                    </a:lnTo>
                    <a:lnTo>
                      <a:pt x="2758" y="152"/>
                    </a:lnTo>
                    <a:lnTo>
                      <a:pt x="2779" y="150"/>
                    </a:lnTo>
                    <a:lnTo>
                      <a:pt x="2798" y="145"/>
                    </a:lnTo>
                    <a:lnTo>
                      <a:pt x="2804" y="134"/>
                    </a:lnTo>
                    <a:lnTo>
                      <a:pt x="2798" y="134"/>
                    </a:lnTo>
                    <a:lnTo>
                      <a:pt x="2790" y="120"/>
                    </a:lnTo>
                    <a:lnTo>
                      <a:pt x="2776" y="108"/>
                    </a:lnTo>
                    <a:lnTo>
                      <a:pt x="2756" y="96"/>
                    </a:lnTo>
                    <a:lnTo>
                      <a:pt x="2737" y="85"/>
                    </a:lnTo>
                    <a:lnTo>
                      <a:pt x="2722" y="80"/>
                    </a:lnTo>
                    <a:lnTo>
                      <a:pt x="2713" y="87"/>
                    </a:lnTo>
                    <a:lnTo>
                      <a:pt x="2701" y="92"/>
                    </a:lnTo>
                    <a:lnTo>
                      <a:pt x="2692" y="91"/>
                    </a:lnTo>
                    <a:lnTo>
                      <a:pt x="2687" y="84"/>
                    </a:lnTo>
                    <a:lnTo>
                      <a:pt x="2680" y="77"/>
                    </a:lnTo>
                    <a:lnTo>
                      <a:pt x="2676" y="68"/>
                    </a:lnTo>
                    <a:lnTo>
                      <a:pt x="2688" y="64"/>
                    </a:lnTo>
                    <a:lnTo>
                      <a:pt x="2687" y="63"/>
                    </a:lnTo>
                    <a:lnTo>
                      <a:pt x="2685" y="63"/>
                    </a:lnTo>
                    <a:lnTo>
                      <a:pt x="2685" y="63"/>
                    </a:lnTo>
                    <a:lnTo>
                      <a:pt x="2683" y="63"/>
                    </a:lnTo>
                    <a:lnTo>
                      <a:pt x="2680" y="61"/>
                    </a:lnTo>
                    <a:lnTo>
                      <a:pt x="2674" y="56"/>
                    </a:lnTo>
                    <a:lnTo>
                      <a:pt x="2669" y="54"/>
                    </a:lnTo>
                    <a:lnTo>
                      <a:pt x="2662" y="51"/>
                    </a:lnTo>
                    <a:lnTo>
                      <a:pt x="2654" y="49"/>
                    </a:lnTo>
                    <a:close/>
                    <a:moveTo>
                      <a:pt x="2933" y="45"/>
                    </a:moveTo>
                    <a:lnTo>
                      <a:pt x="2922" y="54"/>
                    </a:lnTo>
                    <a:lnTo>
                      <a:pt x="2910" y="59"/>
                    </a:lnTo>
                    <a:lnTo>
                      <a:pt x="2898" y="64"/>
                    </a:lnTo>
                    <a:lnTo>
                      <a:pt x="2887" y="73"/>
                    </a:lnTo>
                    <a:lnTo>
                      <a:pt x="2880" y="84"/>
                    </a:lnTo>
                    <a:lnTo>
                      <a:pt x="2877" y="99"/>
                    </a:lnTo>
                    <a:lnTo>
                      <a:pt x="2882" y="115"/>
                    </a:lnTo>
                    <a:lnTo>
                      <a:pt x="2893" y="131"/>
                    </a:lnTo>
                    <a:lnTo>
                      <a:pt x="2903" y="147"/>
                    </a:lnTo>
                    <a:lnTo>
                      <a:pt x="2915" y="160"/>
                    </a:lnTo>
                    <a:lnTo>
                      <a:pt x="2922" y="173"/>
                    </a:lnTo>
                    <a:lnTo>
                      <a:pt x="2910" y="173"/>
                    </a:lnTo>
                    <a:lnTo>
                      <a:pt x="2910" y="195"/>
                    </a:lnTo>
                    <a:lnTo>
                      <a:pt x="2914" y="211"/>
                    </a:lnTo>
                    <a:lnTo>
                      <a:pt x="2924" y="220"/>
                    </a:lnTo>
                    <a:lnTo>
                      <a:pt x="2942" y="223"/>
                    </a:lnTo>
                    <a:lnTo>
                      <a:pt x="2968" y="222"/>
                    </a:lnTo>
                    <a:lnTo>
                      <a:pt x="2966" y="202"/>
                    </a:lnTo>
                    <a:lnTo>
                      <a:pt x="2962" y="190"/>
                    </a:lnTo>
                    <a:lnTo>
                      <a:pt x="2957" y="180"/>
                    </a:lnTo>
                    <a:lnTo>
                      <a:pt x="2955" y="169"/>
                    </a:lnTo>
                    <a:lnTo>
                      <a:pt x="2957" y="153"/>
                    </a:lnTo>
                    <a:lnTo>
                      <a:pt x="2961" y="155"/>
                    </a:lnTo>
                    <a:lnTo>
                      <a:pt x="2964" y="155"/>
                    </a:lnTo>
                    <a:lnTo>
                      <a:pt x="2968" y="155"/>
                    </a:lnTo>
                    <a:lnTo>
                      <a:pt x="2971" y="155"/>
                    </a:lnTo>
                    <a:lnTo>
                      <a:pt x="2976" y="153"/>
                    </a:lnTo>
                    <a:lnTo>
                      <a:pt x="2973" y="150"/>
                    </a:lnTo>
                    <a:lnTo>
                      <a:pt x="2969" y="148"/>
                    </a:lnTo>
                    <a:lnTo>
                      <a:pt x="2968" y="147"/>
                    </a:lnTo>
                    <a:lnTo>
                      <a:pt x="2964" y="143"/>
                    </a:lnTo>
                    <a:lnTo>
                      <a:pt x="2961" y="141"/>
                    </a:lnTo>
                    <a:lnTo>
                      <a:pt x="2959" y="143"/>
                    </a:lnTo>
                    <a:lnTo>
                      <a:pt x="2959" y="147"/>
                    </a:lnTo>
                    <a:lnTo>
                      <a:pt x="2957" y="150"/>
                    </a:lnTo>
                    <a:lnTo>
                      <a:pt x="2957" y="152"/>
                    </a:lnTo>
                    <a:lnTo>
                      <a:pt x="2955" y="153"/>
                    </a:lnTo>
                    <a:lnTo>
                      <a:pt x="2954" y="152"/>
                    </a:lnTo>
                    <a:lnTo>
                      <a:pt x="2952" y="148"/>
                    </a:lnTo>
                    <a:lnTo>
                      <a:pt x="2947" y="140"/>
                    </a:lnTo>
                    <a:lnTo>
                      <a:pt x="2942" y="131"/>
                    </a:lnTo>
                    <a:lnTo>
                      <a:pt x="2943" y="127"/>
                    </a:lnTo>
                    <a:lnTo>
                      <a:pt x="2945" y="127"/>
                    </a:lnTo>
                    <a:lnTo>
                      <a:pt x="2947" y="126"/>
                    </a:lnTo>
                    <a:lnTo>
                      <a:pt x="2948" y="122"/>
                    </a:lnTo>
                    <a:lnTo>
                      <a:pt x="2933" y="113"/>
                    </a:lnTo>
                    <a:lnTo>
                      <a:pt x="2921" y="99"/>
                    </a:lnTo>
                    <a:lnTo>
                      <a:pt x="2914" y="84"/>
                    </a:lnTo>
                    <a:lnTo>
                      <a:pt x="2933" y="82"/>
                    </a:lnTo>
                    <a:lnTo>
                      <a:pt x="2947" y="77"/>
                    </a:lnTo>
                    <a:lnTo>
                      <a:pt x="2954" y="64"/>
                    </a:lnTo>
                    <a:lnTo>
                      <a:pt x="2957" y="49"/>
                    </a:lnTo>
                    <a:lnTo>
                      <a:pt x="2952" y="47"/>
                    </a:lnTo>
                    <a:lnTo>
                      <a:pt x="2947" y="47"/>
                    </a:lnTo>
                    <a:lnTo>
                      <a:pt x="2942" y="45"/>
                    </a:lnTo>
                    <a:lnTo>
                      <a:pt x="2933" y="45"/>
                    </a:lnTo>
                    <a:close/>
                    <a:moveTo>
                      <a:pt x="2746" y="42"/>
                    </a:moveTo>
                    <a:lnTo>
                      <a:pt x="2732" y="49"/>
                    </a:lnTo>
                    <a:lnTo>
                      <a:pt x="2715" y="54"/>
                    </a:lnTo>
                    <a:lnTo>
                      <a:pt x="2715" y="68"/>
                    </a:lnTo>
                    <a:lnTo>
                      <a:pt x="2722" y="70"/>
                    </a:lnTo>
                    <a:lnTo>
                      <a:pt x="2730" y="71"/>
                    </a:lnTo>
                    <a:lnTo>
                      <a:pt x="2741" y="71"/>
                    </a:lnTo>
                    <a:lnTo>
                      <a:pt x="2741" y="64"/>
                    </a:lnTo>
                    <a:lnTo>
                      <a:pt x="2744" y="59"/>
                    </a:lnTo>
                    <a:lnTo>
                      <a:pt x="2746" y="54"/>
                    </a:lnTo>
                    <a:lnTo>
                      <a:pt x="2746" y="49"/>
                    </a:lnTo>
                    <a:lnTo>
                      <a:pt x="2746" y="45"/>
                    </a:lnTo>
                    <a:lnTo>
                      <a:pt x="2746" y="42"/>
                    </a:lnTo>
                    <a:close/>
                    <a:moveTo>
                      <a:pt x="1390" y="33"/>
                    </a:moveTo>
                    <a:lnTo>
                      <a:pt x="1393" y="42"/>
                    </a:lnTo>
                    <a:lnTo>
                      <a:pt x="1395" y="54"/>
                    </a:lnTo>
                    <a:lnTo>
                      <a:pt x="1397" y="64"/>
                    </a:lnTo>
                    <a:lnTo>
                      <a:pt x="1395" y="66"/>
                    </a:lnTo>
                    <a:lnTo>
                      <a:pt x="1393" y="66"/>
                    </a:lnTo>
                    <a:lnTo>
                      <a:pt x="1392" y="66"/>
                    </a:lnTo>
                    <a:lnTo>
                      <a:pt x="1392" y="68"/>
                    </a:lnTo>
                    <a:lnTo>
                      <a:pt x="1390" y="68"/>
                    </a:lnTo>
                    <a:lnTo>
                      <a:pt x="1383" y="68"/>
                    </a:lnTo>
                    <a:lnTo>
                      <a:pt x="1381" y="66"/>
                    </a:lnTo>
                    <a:lnTo>
                      <a:pt x="1381" y="64"/>
                    </a:lnTo>
                    <a:lnTo>
                      <a:pt x="1381" y="63"/>
                    </a:lnTo>
                    <a:lnTo>
                      <a:pt x="1379" y="63"/>
                    </a:lnTo>
                    <a:lnTo>
                      <a:pt x="1378" y="61"/>
                    </a:lnTo>
                    <a:lnTo>
                      <a:pt x="1390" y="33"/>
                    </a:lnTo>
                    <a:close/>
                    <a:moveTo>
                      <a:pt x="1002" y="0"/>
                    </a:moveTo>
                    <a:lnTo>
                      <a:pt x="994" y="12"/>
                    </a:lnTo>
                    <a:lnTo>
                      <a:pt x="985" y="23"/>
                    </a:lnTo>
                    <a:lnTo>
                      <a:pt x="980" y="38"/>
                    </a:lnTo>
                    <a:lnTo>
                      <a:pt x="990" y="37"/>
                    </a:lnTo>
                    <a:lnTo>
                      <a:pt x="997" y="40"/>
                    </a:lnTo>
                    <a:lnTo>
                      <a:pt x="1002" y="45"/>
                    </a:lnTo>
                    <a:lnTo>
                      <a:pt x="1009" y="54"/>
                    </a:lnTo>
                    <a:lnTo>
                      <a:pt x="1011" y="47"/>
                    </a:lnTo>
                    <a:lnTo>
                      <a:pt x="1011" y="42"/>
                    </a:lnTo>
                    <a:lnTo>
                      <a:pt x="1013" y="38"/>
                    </a:lnTo>
                    <a:lnTo>
                      <a:pt x="1013" y="33"/>
                    </a:lnTo>
                    <a:lnTo>
                      <a:pt x="1022" y="33"/>
                    </a:lnTo>
                    <a:lnTo>
                      <a:pt x="1027" y="45"/>
                    </a:lnTo>
                    <a:lnTo>
                      <a:pt x="1035" y="49"/>
                    </a:lnTo>
                    <a:lnTo>
                      <a:pt x="1042" y="52"/>
                    </a:lnTo>
                    <a:lnTo>
                      <a:pt x="1049" y="56"/>
                    </a:lnTo>
                    <a:lnTo>
                      <a:pt x="1056" y="64"/>
                    </a:lnTo>
                    <a:lnTo>
                      <a:pt x="1049" y="75"/>
                    </a:lnTo>
                    <a:lnTo>
                      <a:pt x="1041" y="87"/>
                    </a:lnTo>
                    <a:lnTo>
                      <a:pt x="1034" y="103"/>
                    </a:lnTo>
                    <a:lnTo>
                      <a:pt x="1028" y="117"/>
                    </a:lnTo>
                    <a:lnTo>
                      <a:pt x="1028" y="126"/>
                    </a:lnTo>
                    <a:lnTo>
                      <a:pt x="1030" y="131"/>
                    </a:lnTo>
                    <a:lnTo>
                      <a:pt x="1030" y="134"/>
                    </a:lnTo>
                    <a:lnTo>
                      <a:pt x="1032" y="136"/>
                    </a:lnTo>
                    <a:lnTo>
                      <a:pt x="1034" y="138"/>
                    </a:lnTo>
                    <a:lnTo>
                      <a:pt x="1035" y="140"/>
                    </a:lnTo>
                    <a:lnTo>
                      <a:pt x="1041" y="141"/>
                    </a:lnTo>
                    <a:lnTo>
                      <a:pt x="1041" y="138"/>
                    </a:lnTo>
                    <a:lnTo>
                      <a:pt x="1044" y="131"/>
                    </a:lnTo>
                    <a:lnTo>
                      <a:pt x="1049" y="120"/>
                    </a:lnTo>
                    <a:lnTo>
                      <a:pt x="1055" y="106"/>
                    </a:lnTo>
                    <a:lnTo>
                      <a:pt x="1060" y="94"/>
                    </a:lnTo>
                    <a:lnTo>
                      <a:pt x="1065" y="84"/>
                    </a:lnTo>
                    <a:lnTo>
                      <a:pt x="1067" y="77"/>
                    </a:lnTo>
                    <a:lnTo>
                      <a:pt x="1079" y="77"/>
                    </a:lnTo>
                    <a:lnTo>
                      <a:pt x="1081" y="96"/>
                    </a:lnTo>
                    <a:lnTo>
                      <a:pt x="1081" y="113"/>
                    </a:lnTo>
                    <a:lnTo>
                      <a:pt x="1081" y="134"/>
                    </a:lnTo>
                    <a:lnTo>
                      <a:pt x="1083" y="157"/>
                    </a:lnTo>
                    <a:lnTo>
                      <a:pt x="1105" y="160"/>
                    </a:lnTo>
                    <a:lnTo>
                      <a:pt x="1114" y="147"/>
                    </a:lnTo>
                    <a:lnTo>
                      <a:pt x="1130" y="138"/>
                    </a:lnTo>
                    <a:lnTo>
                      <a:pt x="1147" y="129"/>
                    </a:lnTo>
                    <a:lnTo>
                      <a:pt x="1165" y="122"/>
                    </a:lnTo>
                    <a:lnTo>
                      <a:pt x="1182" y="115"/>
                    </a:lnTo>
                    <a:lnTo>
                      <a:pt x="1198" y="106"/>
                    </a:lnTo>
                    <a:lnTo>
                      <a:pt x="1205" y="96"/>
                    </a:lnTo>
                    <a:lnTo>
                      <a:pt x="1201" y="96"/>
                    </a:lnTo>
                    <a:lnTo>
                      <a:pt x="1200" y="92"/>
                    </a:lnTo>
                    <a:lnTo>
                      <a:pt x="1200" y="91"/>
                    </a:lnTo>
                    <a:lnTo>
                      <a:pt x="1198" y="89"/>
                    </a:lnTo>
                    <a:lnTo>
                      <a:pt x="1198" y="89"/>
                    </a:lnTo>
                    <a:lnTo>
                      <a:pt x="1196" y="89"/>
                    </a:lnTo>
                    <a:lnTo>
                      <a:pt x="1194" y="89"/>
                    </a:lnTo>
                    <a:lnTo>
                      <a:pt x="1191" y="87"/>
                    </a:lnTo>
                    <a:lnTo>
                      <a:pt x="1184" y="92"/>
                    </a:lnTo>
                    <a:lnTo>
                      <a:pt x="1172" y="99"/>
                    </a:lnTo>
                    <a:lnTo>
                      <a:pt x="1158" y="110"/>
                    </a:lnTo>
                    <a:lnTo>
                      <a:pt x="1140" y="119"/>
                    </a:lnTo>
                    <a:lnTo>
                      <a:pt x="1124" y="129"/>
                    </a:lnTo>
                    <a:lnTo>
                      <a:pt x="1109" y="136"/>
                    </a:lnTo>
                    <a:lnTo>
                      <a:pt x="1098" y="140"/>
                    </a:lnTo>
                    <a:lnTo>
                      <a:pt x="1095" y="141"/>
                    </a:lnTo>
                    <a:lnTo>
                      <a:pt x="1093" y="140"/>
                    </a:lnTo>
                    <a:lnTo>
                      <a:pt x="1091" y="138"/>
                    </a:lnTo>
                    <a:lnTo>
                      <a:pt x="1091" y="136"/>
                    </a:lnTo>
                    <a:lnTo>
                      <a:pt x="1091" y="134"/>
                    </a:lnTo>
                    <a:lnTo>
                      <a:pt x="1090" y="131"/>
                    </a:lnTo>
                    <a:lnTo>
                      <a:pt x="1095" y="122"/>
                    </a:lnTo>
                    <a:lnTo>
                      <a:pt x="1095" y="115"/>
                    </a:lnTo>
                    <a:lnTo>
                      <a:pt x="1093" y="110"/>
                    </a:lnTo>
                    <a:lnTo>
                      <a:pt x="1091" y="101"/>
                    </a:lnTo>
                    <a:lnTo>
                      <a:pt x="1095" y="91"/>
                    </a:lnTo>
                    <a:lnTo>
                      <a:pt x="1097" y="89"/>
                    </a:lnTo>
                    <a:lnTo>
                      <a:pt x="1098" y="87"/>
                    </a:lnTo>
                    <a:lnTo>
                      <a:pt x="1100" y="85"/>
                    </a:lnTo>
                    <a:lnTo>
                      <a:pt x="1102" y="85"/>
                    </a:lnTo>
                    <a:lnTo>
                      <a:pt x="1104" y="85"/>
                    </a:lnTo>
                    <a:lnTo>
                      <a:pt x="1105" y="84"/>
                    </a:lnTo>
                    <a:lnTo>
                      <a:pt x="1107" y="82"/>
                    </a:lnTo>
                    <a:lnTo>
                      <a:pt x="1107" y="78"/>
                    </a:lnTo>
                    <a:lnTo>
                      <a:pt x="1109" y="73"/>
                    </a:lnTo>
                    <a:lnTo>
                      <a:pt x="1109" y="64"/>
                    </a:lnTo>
                    <a:lnTo>
                      <a:pt x="1100" y="59"/>
                    </a:lnTo>
                    <a:lnTo>
                      <a:pt x="1091" y="57"/>
                    </a:lnTo>
                    <a:lnTo>
                      <a:pt x="1084" y="57"/>
                    </a:lnTo>
                    <a:lnTo>
                      <a:pt x="1076" y="54"/>
                    </a:lnTo>
                    <a:lnTo>
                      <a:pt x="1063" y="45"/>
                    </a:lnTo>
                    <a:lnTo>
                      <a:pt x="1055" y="37"/>
                    </a:lnTo>
                    <a:lnTo>
                      <a:pt x="1049" y="26"/>
                    </a:lnTo>
                    <a:lnTo>
                      <a:pt x="1042" y="16"/>
                    </a:lnTo>
                    <a:lnTo>
                      <a:pt x="1034" y="9"/>
                    </a:lnTo>
                    <a:lnTo>
                      <a:pt x="1020" y="2"/>
                    </a:lnTo>
                    <a:lnTo>
                      <a:pt x="1002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9">
                <a:extLst>
                  <a:ext uri="{FF2B5EF4-FFF2-40B4-BE49-F238E27FC236}">
                    <a16:creationId xmlns:a16="http://schemas.microsoft.com/office/drawing/2014/main" id="{BA8C5A51-FBF1-46F8-9784-43764208E4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5000" y="2108200"/>
                <a:ext cx="7697788" cy="3846513"/>
              </a:xfrm>
              <a:custGeom>
                <a:avLst/>
                <a:gdLst>
                  <a:gd name="T0" fmla="*/ 1599 w 4849"/>
                  <a:gd name="T1" fmla="*/ 786 h 2423"/>
                  <a:gd name="T2" fmla="*/ 1536 w 4849"/>
                  <a:gd name="T3" fmla="*/ 779 h 2423"/>
                  <a:gd name="T4" fmla="*/ 529 w 4849"/>
                  <a:gd name="T5" fmla="*/ 651 h 2423"/>
                  <a:gd name="T6" fmla="*/ 4301 w 4849"/>
                  <a:gd name="T7" fmla="*/ 791 h 2423"/>
                  <a:gd name="T8" fmla="*/ 2510 w 4849"/>
                  <a:gd name="T9" fmla="*/ 575 h 2423"/>
                  <a:gd name="T10" fmla="*/ 2579 w 4849"/>
                  <a:gd name="T11" fmla="*/ 552 h 2423"/>
                  <a:gd name="T12" fmla="*/ 2649 w 4849"/>
                  <a:gd name="T13" fmla="*/ 522 h 2423"/>
                  <a:gd name="T14" fmla="*/ 2347 w 4849"/>
                  <a:gd name="T15" fmla="*/ 611 h 2423"/>
                  <a:gd name="T16" fmla="*/ 2304 w 4849"/>
                  <a:gd name="T17" fmla="*/ 615 h 2423"/>
                  <a:gd name="T18" fmla="*/ 2269 w 4849"/>
                  <a:gd name="T19" fmla="*/ 580 h 2423"/>
                  <a:gd name="T20" fmla="*/ 1234 w 4849"/>
                  <a:gd name="T21" fmla="*/ 424 h 2423"/>
                  <a:gd name="T22" fmla="*/ 1297 w 4849"/>
                  <a:gd name="T23" fmla="*/ 367 h 2423"/>
                  <a:gd name="T24" fmla="*/ 1178 w 4849"/>
                  <a:gd name="T25" fmla="*/ 307 h 2423"/>
                  <a:gd name="T26" fmla="*/ 1171 w 4849"/>
                  <a:gd name="T27" fmla="*/ 369 h 2423"/>
                  <a:gd name="T28" fmla="*/ 2044 w 4849"/>
                  <a:gd name="T29" fmla="*/ 365 h 2423"/>
                  <a:gd name="T30" fmla="*/ 2082 w 4849"/>
                  <a:gd name="T31" fmla="*/ 288 h 2423"/>
                  <a:gd name="T32" fmla="*/ 1297 w 4849"/>
                  <a:gd name="T33" fmla="*/ 215 h 2423"/>
                  <a:gd name="T34" fmla="*/ 2979 w 4849"/>
                  <a:gd name="T35" fmla="*/ 177 h 2423"/>
                  <a:gd name="T36" fmla="*/ 4833 w 4849"/>
                  <a:gd name="T37" fmla="*/ 109 h 2423"/>
                  <a:gd name="T38" fmla="*/ 1082 w 4849"/>
                  <a:gd name="T39" fmla="*/ 131 h 2423"/>
                  <a:gd name="T40" fmla="*/ 1167 w 4849"/>
                  <a:gd name="T41" fmla="*/ 154 h 2423"/>
                  <a:gd name="T42" fmla="*/ 1197 w 4849"/>
                  <a:gd name="T43" fmla="*/ 273 h 2423"/>
                  <a:gd name="T44" fmla="*/ 1078 w 4849"/>
                  <a:gd name="T45" fmla="*/ 379 h 2423"/>
                  <a:gd name="T46" fmla="*/ 1164 w 4849"/>
                  <a:gd name="T47" fmla="*/ 582 h 2423"/>
                  <a:gd name="T48" fmla="*/ 1281 w 4849"/>
                  <a:gd name="T49" fmla="*/ 575 h 2423"/>
                  <a:gd name="T50" fmla="*/ 1386 w 4849"/>
                  <a:gd name="T51" fmla="*/ 484 h 2423"/>
                  <a:gd name="T52" fmla="*/ 1501 w 4849"/>
                  <a:gd name="T53" fmla="*/ 564 h 2423"/>
                  <a:gd name="T54" fmla="*/ 1396 w 4849"/>
                  <a:gd name="T55" fmla="*/ 721 h 2423"/>
                  <a:gd name="T56" fmla="*/ 1459 w 4849"/>
                  <a:gd name="T57" fmla="*/ 798 h 2423"/>
                  <a:gd name="T58" fmla="*/ 1298 w 4849"/>
                  <a:gd name="T59" fmla="*/ 955 h 2423"/>
                  <a:gd name="T60" fmla="*/ 1124 w 4849"/>
                  <a:gd name="T61" fmla="*/ 1077 h 2423"/>
                  <a:gd name="T62" fmla="*/ 1085 w 4849"/>
                  <a:gd name="T63" fmla="*/ 1234 h 2423"/>
                  <a:gd name="T64" fmla="*/ 1194 w 4849"/>
                  <a:gd name="T65" fmla="*/ 1320 h 2423"/>
                  <a:gd name="T66" fmla="*/ 1361 w 4849"/>
                  <a:gd name="T67" fmla="*/ 1344 h 2423"/>
                  <a:gd name="T68" fmla="*/ 1616 w 4849"/>
                  <a:gd name="T69" fmla="*/ 1421 h 2423"/>
                  <a:gd name="T70" fmla="*/ 1866 w 4849"/>
                  <a:gd name="T71" fmla="*/ 1604 h 2423"/>
                  <a:gd name="T72" fmla="*/ 1647 w 4849"/>
                  <a:gd name="T73" fmla="*/ 1966 h 2423"/>
                  <a:gd name="T74" fmla="*/ 1496 w 4849"/>
                  <a:gd name="T75" fmla="*/ 2105 h 2423"/>
                  <a:gd name="T76" fmla="*/ 1431 w 4849"/>
                  <a:gd name="T77" fmla="*/ 2215 h 2423"/>
                  <a:gd name="T78" fmla="*/ 1396 w 4849"/>
                  <a:gd name="T79" fmla="*/ 2371 h 2423"/>
                  <a:gd name="T80" fmla="*/ 1302 w 4849"/>
                  <a:gd name="T81" fmla="*/ 2315 h 2423"/>
                  <a:gd name="T82" fmla="*/ 1270 w 4849"/>
                  <a:gd name="T83" fmla="*/ 1667 h 2423"/>
                  <a:gd name="T84" fmla="*/ 1269 w 4849"/>
                  <a:gd name="T85" fmla="*/ 1400 h 2423"/>
                  <a:gd name="T86" fmla="*/ 1056 w 4849"/>
                  <a:gd name="T87" fmla="*/ 1288 h 2423"/>
                  <a:gd name="T88" fmla="*/ 813 w 4849"/>
                  <a:gd name="T89" fmla="*/ 1102 h 2423"/>
                  <a:gd name="T90" fmla="*/ 818 w 4849"/>
                  <a:gd name="T91" fmla="*/ 1171 h 2423"/>
                  <a:gd name="T92" fmla="*/ 642 w 4849"/>
                  <a:gd name="T93" fmla="*/ 939 h 2423"/>
                  <a:gd name="T94" fmla="*/ 639 w 4849"/>
                  <a:gd name="T95" fmla="*/ 739 h 2423"/>
                  <a:gd name="T96" fmla="*/ 490 w 4849"/>
                  <a:gd name="T97" fmla="*/ 522 h 2423"/>
                  <a:gd name="T98" fmla="*/ 141 w 4849"/>
                  <a:gd name="T99" fmla="*/ 576 h 2423"/>
                  <a:gd name="T100" fmla="*/ 115 w 4849"/>
                  <a:gd name="T101" fmla="*/ 482 h 2423"/>
                  <a:gd name="T102" fmla="*/ 85 w 4849"/>
                  <a:gd name="T103" fmla="*/ 334 h 2423"/>
                  <a:gd name="T104" fmla="*/ 110 w 4849"/>
                  <a:gd name="T105" fmla="*/ 255 h 2423"/>
                  <a:gd name="T106" fmla="*/ 234 w 4849"/>
                  <a:gd name="T107" fmla="*/ 107 h 2423"/>
                  <a:gd name="T108" fmla="*/ 499 w 4849"/>
                  <a:gd name="T109" fmla="*/ 136 h 2423"/>
                  <a:gd name="T110" fmla="*/ 632 w 4849"/>
                  <a:gd name="T111" fmla="*/ 149 h 2423"/>
                  <a:gd name="T112" fmla="*/ 771 w 4849"/>
                  <a:gd name="T113" fmla="*/ 218 h 2423"/>
                  <a:gd name="T114" fmla="*/ 979 w 4849"/>
                  <a:gd name="T115" fmla="*/ 222 h 2423"/>
                  <a:gd name="T116" fmla="*/ 918 w 4849"/>
                  <a:gd name="T117" fmla="*/ 131 h 2423"/>
                  <a:gd name="T118" fmla="*/ 733 w 4849"/>
                  <a:gd name="T119" fmla="*/ 157 h 2423"/>
                  <a:gd name="T120" fmla="*/ 776 w 4849"/>
                  <a:gd name="T121" fmla="*/ 42 h 2423"/>
                  <a:gd name="T122" fmla="*/ 902 w 4849"/>
                  <a:gd name="T123" fmla="*/ 28 h 2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849" h="2423">
                    <a:moveTo>
                      <a:pt x="1469" y="711"/>
                    </a:moveTo>
                    <a:lnTo>
                      <a:pt x="1482" y="712"/>
                    </a:lnTo>
                    <a:lnTo>
                      <a:pt x="1490" y="714"/>
                    </a:lnTo>
                    <a:lnTo>
                      <a:pt x="1501" y="718"/>
                    </a:lnTo>
                    <a:lnTo>
                      <a:pt x="1501" y="726"/>
                    </a:lnTo>
                    <a:lnTo>
                      <a:pt x="1497" y="726"/>
                    </a:lnTo>
                    <a:lnTo>
                      <a:pt x="1494" y="728"/>
                    </a:lnTo>
                    <a:lnTo>
                      <a:pt x="1490" y="728"/>
                    </a:lnTo>
                    <a:lnTo>
                      <a:pt x="1487" y="728"/>
                    </a:lnTo>
                    <a:lnTo>
                      <a:pt x="1482" y="730"/>
                    </a:lnTo>
                    <a:lnTo>
                      <a:pt x="1478" y="725"/>
                    </a:lnTo>
                    <a:lnTo>
                      <a:pt x="1476" y="723"/>
                    </a:lnTo>
                    <a:lnTo>
                      <a:pt x="1475" y="719"/>
                    </a:lnTo>
                    <a:lnTo>
                      <a:pt x="1473" y="716"/>
                    </a:lnTo>
                    <a:lnTo>
                      <a:pt x="1469" y="711"/>
                    </a:lnTo>
                    <a:close/>
                    <a:moveTo>
                      <a:pt x="1551" y="691"/>
                    </a:moveTo>
                    <a:lnTo>
                      <a:pt x="1562" y="691"/>
                    </a:lnTo>
                    <a:lnTo>
                      <a:pt x="1562" y="705"/>
                    </a:lnTo>
                    <a:lnTo>
                      <a:pt x="1562" y="718"/>
                    </a:lnTo>
                    <a:lnTo>
                      <a:pt x="1564" y="728"/>
                    </a:lnTo>
                    <a:lnTo>
                      <a:pt x="1565" y="740"/>
                    </a:lnTo>
                    <a:lnTo>
                      <a:pt x="1585" y="740"/>
                    </a:lnTo>
                    <a:lnTo>
                      <a:pt x="1585" y="760"/>
                    </a:lnTo>
                    <a:lnTo>
                      <a:pt x="1593" y="760"/>
                    </a:lnTo>
                    <a:lnTo>
                      <a:pt x="1595" y="761"/>
                    </a:lnTo>
                    <a:lnTo>
                      <a:pt x="1597" y="761"/>
                    </a:lnTo>
                    <a:lnTo>
                      <a:pt x="1599" y="761"/>
                    </a:lnTo>
                    <a:lnTo>
                      <a:pt x="1600" y="761"/>
                    </a:lnTo>
                    <a:lnTo>
                      <a:pt x="1602" y="761"/>
                    </a:lnTo>
                    <a:lnTo>
                      <a:pt x="1604" y="763"/>
                    </a:lnTo>
                    <a:lnTo>
                      <a:pt x="1602" y="774"/>
                    </a:lnTo>
                    <a:lnTo>
                      <a:pt x="1599" y="786"/>
                    </a:lnTo>
                    <a:lnTo>
                      <a:pt x="1597" y="798"/>
                    </a:lnTo>
                    <a:lnTo>
                      <a:pt x="1593" y="798"/>
                    </a:lnTo>
                    <a:lnTo>
                      <a:pt x="1592" y="794"/>
                    </a:lnTo>
                    <a:lnTo>
                      <a:pt x="1592" y="793"/>
                    </a:lnTo>
                    <a:lnTo>
                      <a:pt x="1592" y="791"/>
                    </a:lnTo>
                    <a:lnTo>
                      <a:pt x="1590" y="789"/>
                    </a:lnTo>
                    <a:lnTo>
                      <a:pt x="1590" y="787"/>
                    </a:lnTo>
                    <a:lnTo>
                      <a:pt x="1588" y="791"/>
                    </a:lnTo>
                    <a:lnTo>
                      <a:pt x="1586" y="791"/>
                    </a:lnTo>
                    <a:lnTo>
                      <a:pt x="1586" y="793"/>
                    </a:lnTo>
                    <a:lnTo>
                      <a:pt x="1586" y="793"/>
                    </a:lnTo>
                    <a:lnTo>
                      <a:pt x="1586" y="793"/>
                    </a:lnTo>
                    <a:lnTo>
                      <a:pt x="1585" y="793"/>
                    </a:lnTo>
                    <a:lnTo>
                      <a:pt x="1581" y="794"/>
                    </a:lnTo>
                    <a:lnTo>
                      <a:pt x="1581" y="787"/>
                    </a:lnTo>
                    <a:lnTo>
                      <a:pt x="1583" y="786"/>
                    </a:lnTo>
                    <a:lnTo>
                      <a:pt x="1583" y="784"/>
                    </a:lnTo>
                    <a:lnTo>
                      <a:pt x="1585" y="782"/>
                    </a:lnTo>
                    <a:lnTo>
                      <a:pt x="1585" y="779"/>
                    </a:lnTo>
                    <a:lnTo>
                      <a:pt x="1585" y="775"/>
                    </a:lnTo>
                    <a:lnTo>
                      <a:pt x="1581" y="775"/>
                    </a:lnTo>
                    <a:lnTo>
                      <a:pt x="1574" y="782"/>
                    </a:lnTo>
                    <a:lnTo>
                      <a:pt x="1567" y="789"/>
                    </a:lnTo>
                    <a:lnTo>
                      <a:pt x="1558" y="794"/>
                    </a:lnTo>
                    <a:lnTo>
                      <a:pt x="1558" y="789"/>
                    </a:lnTo>
                    <a:lnTo>
                      <a:pt x="1558" y="784"/>
                    </a:lnTo>
                    <a:lnTo>
                      <a:pt x="1558" y="782"/>
                    </a:lnTo>
                    <a:lnTo>
                      <a:pt x="1557" y="781"/>
                    </a:lnTo>
                    <a:lnTo>
                      <a:pt x="1553" y="779"/>
                    </a:lnTo>
                    <a:lnTo>
                      <a:pt x="1548" y="779"/>
                    </a:lnTo>
                    <a:lnTo>
                      <a:pt x="1539" y="779"/>
                    </a:lnTo>
                    <a:lnTo>
                      <a:pt x="1536" y="779"/>
                    </a:lnTo>
                    <a:lnTo>
                      <a:pt x="1532" y="779"/>
                    </a:lnTo>
                    <a:lnTo>
                      <a:pt x="1527" y="777"/>
                    </a:lnTo>
                    <a:lnTo>
                      <a:pt x="1522" y="777"/>
                    </a:lnTo>
                    <a:lnTo>
                      <a:pt x="1517" y="775"/>
                    </a:lnTo>
                    <a:lnTo>
                      <a:pt x="1513" y="772"/>
                    </a:lnTo>
                    <a:lnTo>
                      <a:pt x="1523" y="758"/>
                    </a:lnTo>
                    <a:lnTo>
                      <a:pt x="1534" y="737"/>
                    </a:lnTo>
                    <a:lnTo>
                      <a:pt x="1541" y="714"/>
                    </a:lnTo>
                    <a:lnTo>
                      <a:pt x="1551" y="691"/>
                    </a:lnTo>
                    <a:close/>
                    <a:moveTo>
                      <a:pt x="1220" y="630"/>
                    </a:moveTo>
                    <a:lnTo>
                      <a:pt x="1235" y="630"/>
                    </a:lnTo>
                    <a:lnTo>
                      <a:pt x="1235" y="637"/>
                    </a:lnTo>
                    <a:lnTo>
                      <a:pt x="1232" y="637"/>
                    </a:lnTo>
                    <a:lnTo>
                      <a:pt x="1230" y="639"/>
                    </a:lnTo>
                    <a:lnTo>
                      <a:pt x="1229" y="639"/>
                    </a:lnTo>
                    <a:lnTo>
                      <a:pt x="1227" y="639"/>
                    </a:lnTo>
                    <a:lnTo>
                      <a:pt x="1225" y="641"/>
                    </a:lnTo>
                    <a:lnTo>
                      <a:pt x="1220" y="641"/>
                    </a:lnTo>
                    <a:lnTo>
                      <a:pt x="1220" y="630"/>
                    </a:lnTo>
                    <a:close/>
                    <a:moveTo>
                      <a:pt x="515" y="622"/>
                    </a:moveTo>
                    <a:lnTo>
                      <a:pt x="522" y="622"/>
                    </a:lnTo>
                    <a:lnTo>
                      <a:pt x="525" y="623"/>
                    </a:lnTo>
                    <a:lnTo>
                      <a:pt x="529" y="625"/>
                    </a:lnTo>
                    <a:lnTo>
                      <a:pt x="534" y="625"/>
                    </a:lnTo>
                    <a:lnTo>
                      <a:pt x="541" y="625"/>
                    </a:lnTo>
                    <a:lnTo>
                      <a:pt x="543" y="639"/>
                    </a:lnTo>
                    <a:lnTo>
                      <a:pt x="546" y="650"/>
                    </a:lnTo>
                    <a:lnTo>
                      <a:pt x="548" y="664"/>
                    </a:lnTo>
                    <a:lnTo>
                      <a:pt x="541" y="664"/>
                    </a:lnTo>
                    <a:lnTo>
                      <a:pt x="537" y="658"/>
                    </a:lnTo>
                    <a:lnTo>
                      <a:pt x="534" y="655"/>
                    </a:lnTo>
                    <a:lnTo>
                      <a:pt x="529" y="651"/>
                    </a:lnTo>
                    <a:lnTo>
                      <a:pt x="525" y="648"/>
                    </a:lnTo>
                    <a:lnTo>
                      <a:pt x="522" y="643"/>
                    </a:lnTo>
                    <a:lnTo>
                      <a:pt x="518" y="637"/>
                    </a:lnTo>
                    <a:lnTo>
                      <a:pt x="516" y="634"/>
                    </a:lnTo>
                    <a:lnTo>
                      <a:pt x="515" y="630"/>
                    </a:lnTo>
                    <a:lnTo>
                      <a:pt x="515" y="627"/>
                    </a:lnTo>
                    <a:lnTo>
                      <a:pt x="515" y="622"/>
                    </a:lnTo>
                    <a:close/>
                    <a:moveTo>
                      <a:pt x="4304" y="609"/>
                    </a:moveTo>
                    <a:lnTo>
                      <a:pt x="4306" y="611"/>
                    </a:lnTo>
                    <a:lnTo>
                      <a:pt x="4306" y="611"/>
                    </a:lnTo>
                    <a:lnTo>
                      <a:pt x="4306" y="611"/>
                    </a:lnTo>
                    <a:lnTo>
                      <a:pt x="4306" y="613"/>
                    </a:lnTo>
                    <a:lnTo>
                      <a:pt x="4307" y="613"/>
                    </a:lnTo>
                    <a:lnTo>
                      <a:pt x="4307" y="615"/>
                    </a:lnTo>
                    <a:lnTo>
                      <a:pt x="4313" y="627"/>
                    </a:lnTo>
                    <a:lnTo>
                      <a:pt x="4313" y="643"/>
                    </a:lnTo>
                    <a:lnTo>
                      <a:pt x="4313" y="658"/>
                    </a:lnTo>
                    <a:lnTo>
                      <a:pt x="4316" y="676"/>
                    </a:lnTo>
                    <a:lnTo>
                      <a:pt x="4321" y="693"/>
                    </a:lnTo>
                    <a:lnTo>
                      <a:pt x="4330" y="712"/>
                    </a:lnTo>
                    <a:lnTo>
                      <a:pt x="4335" y="733"/>
                    </a:lnTo>
                    <a:lnTo>
                      <a:pt x="4311" y="730"/>
                    </a:lnTo>
                    <a:lnTo>
                      <a:pt x="4311" y="746"/>
                    </a:lnTo>
                    <a:lnTo>
                      <a:pt x="4314" y="758"/>
                    </a:lnTo>
                    <a:lnTo>
                      <a:pt x="4316" y="770"/>
                    </a:lnTo>
                    <a:lnTo>
                      <a:pt x="4320" y="787"/>
                    </a:lnTo>
                    <a:lnTo>
                      <a:pt x="4314" y="787"/>
                    </a:lnTo>
                    <a:lnTo>
                      <a:pt x="4311" y="787"/>
                    </a:lnTo>
                    <a:lnTo>
                      <a:pt x="4306" y="789"/>
                    </a:lnTo>
                    <a:lnTo>
                      <a:pt x="4304" y="789"/>
                    </a:lnTo>
                    <a:lnTo>
                      <a:pt x="4301" y="791"/>
                    </a:lnTo>
                    <a:lnTo>
                      <a:pt x="4301" y="791"/>
                    </a:lnTo>
                    <a:lnTo>
                      <a:pt x="4297" y="781"/>
                    </a:lnTo>
                    <a:lnTo>
                      <a:pt x="4295" y="761"/>
                    </a:lnTo>
                    <a:lnTo>
                      <a:pt x="4295" y="739"/>
                    </a:lnTo>
                    <a:lnTo>
                      <a:pt x="4295" y="714"/>
                    </a:lnTo>
                    <a:lnTo>
                      <a:pt x="4295" y="691"/>
                    </a:lnTo>
                    <a:lnTo>
                      <a:pt x="4292" y="676"/>
                    </a:lnTo>
                    <a:lnTo>
                      <a:pt x="4292" y="637"/>
                    </a:lnTo>
                    <a:lnTo>
                      <a:pt x="4295" y="632"/>
                    </a:lnTo>
                    <a:lnTo>
                      <a:pt x="4297" y="629"/>
                    </a:lnTo>
                    <a:lnTo>
                      <a:pt x="4299" y="625"/>
                    </a:lnTo>
                    <a:lnTo>
                      <a:pt x="4301" y="622"/>
                    </a:lnTo>
                    <a:lnTo>
                      <a:pt x="4302" y="616"/>
                    </a:lnTo>
                    <a:lnTo>
                      <a:pt x="4304" y="609"/>
                    </a:lnTo>
                    <a:close/>
                    <a:moveTo>
                      <a:pt x="2253" y="595"/>
                    </a:moveTo>
                    <a:lnTo>
                      <a:pt x="2257" y="616"/>
                    </a:lnTo>
                    <a:lnTo>
                      <a:pt x="2255" y="637"/>
                    </a:lnTo>
                    <a:lnTo>
                      <a:pt x="2250" y="660"/>
                    </a:lnTo>
                    <a:lnTo>
                      <a:pt x="2236" y="667"/>
                    </a:lnTo>
                    <a:lnTo>
                      <a:pt x="2223" y="671"/>
                    </a:lnTo>
                    <a:lnTo>
                      <a:pt x="2204" y="672"/>
                    </a:lnTo>
                    <a:lnTo>
                      <a:pt x="2204" y="664"/>
                    </a:lnTo>
                    <a:lnTo>
                      <a:pt x="2209" y="651"/>
                    </a:lnTo>
                    <a:lnTo>
                      <a:pt x="2209" y="636"/>
                    </a:lnTo>
                    <a:lnTo>
                      <a:pt x="2208" y="618"/>
                    </a:lnTo>
                    <a:lnTo>
                      <a:pt x="2218" y="609"/>
                    </a:lnTo>
                    <a:lnTo>
                      <a:pt x="2227" y="602"/>
                    </a:lnTo>
                    <a:lnTo>
                      <a:pt x="2237" y="597"/>
                    </a:lnTo>
                    <a:lnTo>
                      <a:pt x="2253" y="595"/>
                    </a:lnTo>
                    <a:close/>
                    <a:moveTo>
                      <a:pt x="2503" y="568"/>
                    </a:moveTo>
                    <a:lnTo>
                      <a:pt x="2506" y="571"/>
                    </a:lnTo>
                    <a:lnTo>
                      <a:pt x="2508" y="573"/>
                    </a:lnTo>
                    <a:lnTo>
                      <a:pt x="2510" y="575"/>
                    </a:lnTo>
                    <a:lnTo>
                      <a:pt x="2510" y="578"/>
                    </a:lnTo>
                    <a:lnTo>
                      <a:pt x="2510" y="582"/>
                    </a:lnTo>
                    <a:lnTo>
                      <a:pt x="2511" y="587"/>
                    </a:lnTo>
                    <a:lnTo>
                      <a:pt x="2510" y="590"/>
                    </a:lnTo>
                    <a:lnTo>
                      <a:pt x="2508" y="592"/>
                    </a:lnTo>
                    <a:lnTo>
                      <a:pt x="2508" y="594"/>
                    </a:lnTo>
                    <a:lnTo>
                      <a:pt x="2508" y="595"/>
                    </a:lnTo>
                    <a:lnTo>
                      <a:pt x="2508" y="597"/>
                    </a:lnTo>
                    <a:lnTo>
                      <a:pt x="2506" y="599"/>
                    </a:lnTo>
                    <a:lnTo>
                      <a:pt x="2504" y="601"/>
                    </a:lnTo>
                    <a:lnTo>
                      <a:pt x="2503" y="601"/>
                    </a:lnTo>
                    <a:lnTo>
                      <a:pt x="2501" y="601"/>
                    </a:lnTo>
                    <a:lnTo>
                      <a:pt x="2499" y="602"/>
                    </a:lnTo>
                    <a:lnTo>
                      <a:pt x="2496" y="602"/>
                    </a:lnTo>
                    <a:lnTo>
                      <a:pt x="2490" y="590"/>
                    </a:lnTo>
                    <a:lnTo>
                      <a:pt x="2487" y="585"/>
                    </a:lnTo>
                    <a:lnTo>
                      <a:pt x="2487" y="583"/>
                    </a:lnTo>
                    <a:lnTo>
                      <a:pt x="2489" y="582"/>
                    </a:lnTo>
                    <a:lnTo>
                      <a:pt x="2496" y="578"/>
                    </a:lnTo>
                    <a:lnTo>
                      <a:pt x="2503" y="568"/>
                    </a:lnTo>
                    <a:close/>
                    <a:moveTo>
                      <a:pt x="2583" y="529"/>
                    </a:moveTo>
                    <a:lnTo>
                      <a:pt x="2588" y="531"/>
                    </a:lnTo>
                    <a:lnTo>
                      <a:pt x="2590" y="531"/>
                    </a:lnTo>
                    <a:lnTo>
                      <a:pt x="2592" y="531"/>
                    </a:lnTo>
                    <a:lnTo>
                      <a:pt x="2593" y="533"/>
                    </a:lnTo>
                    <a:lnTo>
                      <a:pt x="2595" y="533"/>
                    </a:lnTo>
                    <a:lnTo>
                      <a:pt x="2592" y="538"/>
                    </a:lnTo>
                    <a:lnTo>
                      <a:pt x="2590" y="543"/>
                    </a:lnTo>
                    <a:lnTo>
                      <a:pt x="2588" y="548"/>
                    </a:lnTo>
                    <a:lnTo>
                      <a:pt x="2585" y="554"/>
                    </a:lnTo>
                    <a:lnTo>
                      <a:pt x="2579" y="557"/>
                    </a:lnTo>
                    <a:lnTo>
                      <a:pt x="2579" y="552"/>
                    </a:lnTo>
                    <a:lnTo>
                      <a:pt x="2578" y="552"/>
                    </a:lnTo>
                    <a:lnTo>
                      <a:pt x="2578" y="550"/>
                    </a:lnTo>
                    <a:lnTo>
                      <a:pt x="2578" y="550"/>
                    </a:lnTo>
                    <a:lnTo>
                      <a:pt x="2578" y="548"/>
                    </a:lnTo>
                    <a:lnTo>
                      <a:pt x="2576" y="545"/>
                    </a:lnTo>
                    <a:lnTo>
                      <a:pt x="2579" y="541"/>
                    </a:lnTo>
                    <a:lnTo>
                      <a:pt x="2581" y="538"/>
                    </a:lnTo>
                    <a:lnTo>
                      <a:pt x="2583" y="534"/>
                    </a:lnTo>
                    <a:lnTo>
                      <a:pt x="2583" y="529"/>
                    </a:lnTo>
                    <a:close/>
                    <a:moveTo>
                      <a:pt x="246" y="526"/>
                    </a:moveTo>
                    <a:lnTo>
                      <a:pt x="251" y="534"/>
                    </a:lnTo>
                    <a:lnTo>
                      <a:pt x="251" y="541"/>
                    </a:lnTo>
                    <a:lnTo>
                      <a:pt x="246" y="550"/>
                    </a:lnTo>
                    <a:lnTo>
                      <a:pt x="239" y="555"/>
                    </a:lnTo>
                    <a:lnTo>
                      <a:pt x="232" y="559"/>
                    </a:lnTo>
                    <a:lnTo>
                      <a:pt x="230" y="561"/>
                    </a:lnTo>
                    <a:lnTo>
                      <a:pt x="227" y="557"/>
                    </a:lnTo>
                    <a:lnTo>
                      <a:pt x="225" y="554"/>
                    </a:lnTo>
                    <a:lnTo>
                      <a:pt x="223" y="548"/>
                    </a:lnTo>
                    <a:lnTo>
                      <a:pt x="223" y="543"/>
                    </a:lnTo>
                    <a:lnTo>
                      <a:pt x="221" y="538"/>
                    </a:lnTo>
                    <a:lnTo>
                      <a:pt x="234" y="533"/>
                    </a:lnTo>
                    <a:lnTo>
                      <a:pt x="237" y="531"/>
                    </a:lnTo>
                    <a:lnTo>
                      <a:pt x="242" y="529"/>
                    </a:lnTo>
                    <a:lnTo>
                      <a:pt x="246" y="526"/>
                    </a:lnTo>
                    <a:close/>
                    <a:moveTo>
                      <a:pt x="2646" y="503"/>
                    </a:moveTo>
                    <a:lnTo>
                      <a:pt x="2660" y="510"/>
                    </a:lnTo>
                    <a:lnTo>
                      <a:pt x="2660" y="515"/>
                    </a:lnTo>
                    <a:lnTo>
                      <a:pt x="2656" y="515"/>
                    </a:lnTo>
                    <a:lnTo>
                      <a:pt x="2655" y="517"/>
                    </a:lnTo>
                    <a:lnTo>
                      <a:pt x="2651" y="519"/>
                    </a:lnTo>
                    <a:lnTo>
                      <a:pt x="2649" y="522"/>
                    </a:lnTo>
                    <a:lnTo>
                      <a:pt x="2646" y="520"/>
                    </a:lnTo>
                    <a:lnTo>
                      <a:pt x="2644" y="520"/>
                    </a:lnTo>
                    <a:lnTo>
                      <a:pt x="2644" y="520"/>
                    </a:lnTo>
                    <a:lnTo>
                      <a:pt x="2642" y="519"/>
                    </a:lnTo>
                    <a:lnTo>
                      <a:pt x="2641" y="519"/>
                    </a:lnTo>
                    <a:lnTo>
                      <a:pt x="2641" y="515"/>
                    </a:lnTo>
                    <a:lnTo>
                      <a:pt x="2641" y="512"/>
                    </a:lnTo>
                    <a:lnTo>
                      <a:pt x="2641" y="510"/>
                    </a:lnTo>
                    <a:lnTo>
                      <a:pt x="2641" y="510"/>
                    </a:lnTo>
                    <a:lnTo>
                      <a:pt x="2642" y="506"/>
                    </a:lnTo>
                    <a:lnTo>
                      <a:pt x="2646" y="503"/>
                    </a:lnTo>
                    <a:close/>
                    <a:moveTo>
                      <a:pt x="2272" y="494"/>
                    </a:moveTo>
                    <a:lnTo>
                      <a:pt x="2290" y="496"/>
                    </a:lnTo>
                    <a:lnTo>
                      <a:pt x="2304" y="499"/>
                    </a:lnTo>
                    <a:lnTo>
                      <a:pt x="2300" y="506"/>
                    </a:lnTo>
                    <a:lnTo>
                      <a:pt x="2298" y="512"/>
                    </a:lnTo>
                    <a:lnTo>
                      <a:pt x="2295" y="517"/>
                    </a:lnTo>
                    <a:lnTo>
                      <a:pt x="2291" y="522"/>
                    </a:lnTo>
                    <a:lnTo>
                      <a:pt x="2300" y="522"/>
                    </a:lnTo>
                    <a:lnTo>
                      <a:pt x="2304" y="519"/>
                    </a:lnTo>
                    <a:lnTo>
                      <a:pt x="2305" y="517"/>
                    </a:lnTo>
                    <a:lnTo>
                      <a:pt x="2309" y="515"/>
                    </a:lnTo>
                    <a:lnTo>
                      <a:pt x="2314" y="515"/>
                    </a:lnTo>
                    <a:lnTo>
                      <a:pt x="2314" y="522"/>
                    </a:lnTo>
                    <a:lnTo>
                      <a:pt x="2319" y="534"/>
                    </a:lnTo>
                    <a:lnTo>
                      <a:pt x="2316" y="545"/>
                    </a:lnTo>
                    <a:lnTo>
                      <a:pt x="2311" y="554"/>
                    </a:lnTo>
                    <a:lnTo>
                      <a:pt x="2307" y="561"/>
                    </a:lnTo>
                    <a:lnTo>
                      <a:pt x="2316" y="569"/>
                    </a:lnTo>
                    <a:lnTo>
                      <a:pt x="2325" y="582"/>
                    </a:lnTo>
                    <a:lnTo>
                      <a:pt x="2337" y="595"/>
                    </a:lnTo>
                    <a:lnTo>
                      <a:pt x="2347" y="611"/>
                    </a:lnTo>
                    <a:lnTo>
                      <a:pt x="2356" y="629"/>
                    </a:lnTo>
                    <a:lnTo>
                      <a:pt x="2363" y="644"/>
                    </a:lnTo>
                    <a:lnTo>
                      <a:pt x="2365" y="657"/>
                    </a:lnTo>
                    <a:lnTo>
                      <a:pt x="2361" y="669"/>
                    </a:lnTo>
                    <a:lnTo>
                      <a:pt x="2353" y="676"/>
                    </a:lnTo>
                    <a:lnTo>
                      <a:pt x="2342" y="683"/>
                    </a:lnTo>
                    <a:lnTo>
                      <a:pt x="2325" y="690"/>
                    </a:lnTo>
                    <a:lnTo>
                      <a:pt x="2304" y="695"/>
                    </a:lnTo>
                    <a:lnTo>
                      <a:pt x="2285" y="700"/>
                    </a:lnTo>
                    <a:lnTo>
                      <a:pt x="2269" y="702"/>
                    </a:lnTo>
                    <a:lnTo>
                      <a:pt x="2269" y="698"/>
                    </a:lnTo>
                    <a:lnTo>
                      <a:pt x="2279" y="683"/>
                    </a:lnTo>
                    <a:lnTo>
                      <a:pt x="2288" y="667"/>
                    </a:lnTo>
                    <a:lnTo>
                      <a:pt x="2283" y="667"/>
                    </a:lnTo>
                    <a:lnTo>
                      <a:pt x="2279" y="667"/>
                    </a:lnTo>
                    <a:lnTo>
                      <a:pt x="2276" y="665"/>
                    </a:lnTo>
                    <a:lnTo>
                      <a:pt x="2276" y="664"/>
                    </a:lnTo>
                    <a:lnTo>
                      <a:pt x="2274" y="662"/>
                    </a:lnTo>
                    <a:lnTo>
                      <a:pt x="2274" y="658"/>
                    </a:lnTo>
                    <a:lnTo>
                      <a:pt x="2272" y="653"/>
                    </a:lnTo>
                    <a:lnTo>
                      <a:pt x="2285" y="650"/>
                    </a:lnTo>
                    <a:lnTo>
                      <a:pt x="2281" y="646"/>
                    </a:lnTo>
                    <a:lnTo>
                      <a:pt x="2281" y="644"/>
                    </a:lnTo>
                    <a:lnTo>
                      <a:pt x="2279" y="643"/>
                    </a:lnTo>
                    <a:lnTo>
                      <a:pt x="2279" y="643"/>
                    </a:lnTo>
                    <a:lnTo>
                      <a:pt x="2279" y="641"/>
                    </a:lnTo>
                    <a:lnTo>
                      <a:pt x="2281" y="637"/>
                    </a:lnTo>
                    <a:lnTo>
                      <a:pt x="2283" y="630"/>
                    </a:lnTo>
                    <a:lnTo>
                      <a:pt x="2288" y="625"/>
                    </a:lnTo>
                    <a:lnTo>
                      <a:pt x="2291" y="622"/>
                    </a:lnTo>
                    <a:lnTo>
                      <a:pt x="2298" y="618"/>
                    </a:lnTo>
                    <a:lnTo>
                      <a:pt x="2304" y="615"/>
                    </a:lnTo>
                    <a:lnTo>
                      <a:pt x="2302" y="611"/>
                    </a:lnTo>
                    <a:lnTo>
                      <a:pt x="2302" y="609"/>
                    </a:lnTo>
                    <a:lnTo>
                      <a:pt x="2302" y="609"/>
                    </a:lnTo>
                    <a:lnTo>
                      <a:pt x="2300" y="608"/>
                    </a:lnTo>
                    <a:lnTo>
                      <a:pt x="2300" y="606"/>
                    </a:lnTo>
                    <a:lnTo>
                      <a:pt x="2298" y="602"/>
                    </a:lnTo>
                    <a:lnTo>
                      <a:pt x="2297" y="602"/>
                    </a:lnTo>
                    <a:lnTo>
                      <a:pt x="2297" y="601"/>
                    </a:lnTo>
                    <a:lnTo>
                      <a:pt x="2297" y="601"/>
                    </a:lnTo>
                    <a:lnTo>
                      <a:pt x="2297" y="601"/>
                    </a:lnTo>
                    <a:lnTo>
                      <a:pt x="2295" y="601"/>
                    </a:lnTo>
                    <a:lnTo>
                      <a:pt x="2291" y="599"/>
                    </a:lnTo>
                    <a:lnTo>
                      <a:pt x="2288" y="597"/>
                    </a:lnTo>
                    <a:lnTo>
                      <a:pt x="2286" y="597"/>
                    </a:lnTo>
                    <a:lnTo>
                      <a:pt x="2283" y="597"/>
                    </a:lnTo>
                    <a:lnTo>
                      <a:pt x="2279" y="595"/>
                    </a:lnTo>
                    <a:lnTo>
                      <a:pt x="2276" y="595"/>
                    </a:lnTo>
                    <a:lnTo>
                      <a:pt x="2276" y="594"/>
                    </a:lnTo>
                    <a:lnTo>
                      <a:pt x="2274" y="592"/>
                    </a:lnTo>
                    <a:lnTo>
                      <a:pt x="2274" y="590"/>
                    </a:lnTo>
                    <a:lnTo>
                      <a:pt x="2274" y="587"/>
                    </a:lnTo>
                    <a:lnTo>
                      <a:pt x="2272" y="583"/>
                    </a:lnTo>
                    <a:lnTo>
                      <a:pt x="2274" y="582"/>
                    </a:lnTo>
                    <a:lnTo>
                      <a:pt x="2274" y="580"/>
                    </a:lnTo>
                    <a:lnTo>
                      <a:pt x="2276" y="578"/>
                    </a:lnTo>
                    <a:lnTo>
                      <a:pt x="2276" y="576"/>
                    </a:lnTo>
                    <a:lnTo>
                      <a:pt x="2276" y="573"/>
                    </a:lnTo>
                    <a:lnTo>
                      <a:pt x="2272" y="573"/>
                    </a:lnTo>
                    <a:lnTo>
                      <a:pt x="2271" y="576"/>
                    </a:lnTo>
                    <a:lnTo>
                      <a:pt x="2271" y="578"/>
                    </a:lnTo>
                    <a:lnTo>
                      <a:pt x="2271" y="580"/>
                    </a:lnTo>
                    <a:lnTo>
                      <a:pt x="2269" y="580"/>
                    </a:lnTo>
                    <a:lnTo>
                      <a:pt x="2267" y="582"/>
                    </a:lnTo>
                    <a:lnTo>
                      <a:pt x="2265" y="583"/>
                    </a:lnTo>
                    <a:lnTo>
                      <a:pt x="2262" y="566"/>
                    </a:lnTo>
                    <a:lnTo>
                      <a:pt x="2258" y="550"/>
                    </a:lnTo>
                    <a:lnTo>
                      <a:pt x="2257" y="538"/>
                    </a:lnTo>
                    <a:lnTo>
                      <a:pt x="2260" y="529"/>
                    </a:lnTo>
                    <a:lnTo>
                      <a:pt x="2265" y="520"/>
                    </a:lnTo>
                    <a:lnTo>
                      <a:pt x="2271" y="510"/>
                    </a:lnTo>
                    <a:lnTo>
                      <a:pt x="2272" y="494"/>
                    </a:lnTo>
                    <a:close/>
                    <a:moveTo>
                      <a:pt x="29" y="458"/>
                    </a:moveTo>
                    <a:lnTo>
                      <a:pt x="49" y="458"/>
                    </a:lnTo>
                    <a:lnTo>
                      <a:pt x="49" y="465"/>
                    </a:lnTo>
                    <a:lnTo>
                      <a:pt x="45" y="465"/>
                    </a:lnTo>
                    <a:lnTo>
                      <a:pt x="45" y="468"/>
                    </a:lnTo>
                    <a:lnTo>
                      <a:pt x="40" y="466"/>
                    </a:lnTo>
                    <a:lnTo>
                      <a:pt x="36" y="463"/>
                    </a:lnTo>
                    <a:lnTo>
                      <a:pt x="33" y="461"/>
                    </a:lnTo>
                    <a:lnTo>
                      <a:pt x="29" y="458"/>
                    </a:lnTo>
                    <a:close/>
                    <a:moveTo>
                      <a:pt x="1239" y="403"/>
                    </a:moveTo>
                    <a:lnTo>
                      <a:pt x="1244" y="407"/>
                    </a:lnTo>
                    <a:lnTo>
                      <a:pt x="1249" y="412"/>
                    </a:lnTo>
                    <a:lnTo>
                      <a:pt x="1253" y="419"/>
                    </a:lnTo>
                    <a:lnTo>
                      <a:pt x="1255" y="426"/>
                    </a:lnTo>
                    <a:lnTo>
                      <a:pt x="1251" y="426"/>
                    </a:lnTo>
                    <a:lnTo>
                      <a:pt x="1248" y="428"/>
                    </a:lnTo>
                    <a:lnTo>
                      <a:pt x="1246" y="428"/>
                    </a:lnTo>
                    <a:lnTo>
                      <a:pt x="1241" y="430"/>
                    </a:lnTo>
                    <a:lnTo>
                      <a:pt x="1235" y="430"/>
                    </a:lnTo>
                    <a:lnTo>
                      <a:pt x="1235" y="426"/>
                    </a:lnTo>
                    <a:lnTo>
                      <a:pt x="1234" y="426"/>
                    </a:lnTo>
                    <a:lnTo>
                      <a:pt x="1234" y="424"/>
                    </a:lnTo>
                    <a:lnTo>
                      <a:pt x="1234" y="424"/>
                    </a:lnTo>
                    <a:lnTo>
                      <a:pt x="1232" y="423"/>
                    </a:lnTo>
                    <a:lnTo>
                      <a:pt x="1234" y="419"/>
                    </a:lnTo>
                    <a:lnTo>
                      <a:pt x="1234" y="417"/>
                    </a:lnTo>
                    <a:lnTo>
                      <a:pt x="1234" y="417"/>
                    </a:lnTo>
                    <a:lnTo>
                      <a:pt x="1234" y="416"/>
                    </a:lnTo>
                    <a:lnTo>
                      <a:pt x="1235" y="414"/>
                    </a:lnTo>
                    <a:lnTo>
                      <a:pt x="1239" y="403"/>
                    </a:lnTo>
                    <a:close/>
                    <a:moveTo>
                      <a:pt x="1209" y="391"/>
                    </a:moveTo>
                    <a:lnTo>
                      <a:pt x="1213" y="395"/>
                    </a:lnTo>
                    <a:lnTo>
                      <a:pt x="1215" y="397"/>
                    </a:lnTo>
                    <a:lnTo>
                      <a:pt x="1215" y="398"/>
                    </a:lnTo>
                    <a:lnTo>
                      <a:pt x="1216" y="402"/>
                    </a:lnTo>
                    <a:lnTo>
                      <a:pt x="1216" y="405"/>
                    </a:lnTo>
                    <a:lnTo>
                      <a:pt x="1216" y="410"/>
                    </a:lnTo>
                    <a:lnTo>
                      <a:pt x="1213" y="410"/>
                    </a:lnTo>
                    <a:lnTo>
                      <a:pt x="1213" y="414"/>
                    </a:lnTo>
                    <a:lnTo>
                      <a:pt x="1206" y="412"/>
                    </a:lnTo>
                    <a:lnTo>
                      <a:pt x="1199" y="410"/>
                    </a:lnTo>
                    <a:lnTo>
                      <a:pt x="1194" y="407"/>
                    </a:lnTo>
                    <a:lnTo>
                      <a:pt x="1190" y="407"/>
                    </a:lnTo>
                    <a:lnTo>
                      <a:pt x="1190" y="403"/>
                    </a:lnTo>
                    <a:lnTo>
                      <a:pt x="1197" y="400"/>
                    </a:lnTo>
                    <a:lnTo>
                      <a:pt x="1204" y="397"/>
                    </a:lnTo>
                    <a:lnTo>
                      <a:pt x="1209" y="391"/>
                    </a:lnTo>
                    <a:close/>
                    <a:moveTo>
                      <a:pt x="1286" y="360"/>
                    </a:moveTo>
                    <a:lnTo>
                      <a:pt x="1290" y="362"/>
                    </a:lnTo>
                    <a:lnTo>
                      <a:pt x="1290" y="362"/>
                    </a:lnTo>
                    <a:lnTo>
                      <a:pt x="1291" y="363"/>
                    </a:lnTo>
                    <a:lnTo>
                      <a:pt x="1291" y="363"/>
                    </a:lnTo>
                    <a:lnTo>
                      <a:pt x="1293" y="365"/>
                    </a:lnTo>
                    <a:lnTo>
                      <a:pt x="1297" y="365"/>
                    </a:lnTo>
                    <a:lnTo>
                      <a:pt x="1297" y="367"/>
                    </a:lnTo>
                    <a:lnTo>
                      <a:pt x="1297" y="369"/>
                    </a:lnTo>
                    <a:lnTo>
                      <a:pt x="1295" y="370"/>
                    </a:lnTo>
                    <a:lnTo>
                      <a:pt x="1295" y="370"/>
                    </a:lnTo>
                    <a:lnTo>
                      <a:pt x="1293" y="372"/>
                    </a:lnTo>
                    <a:lnTo>
                      <a:pt x="1291" y="374"/>
                    </a:lnTo>
                    <a:lnTo>
                      <a:pt x="1290" y="374"/>
                    </a:lnTo>
                    <a:lnTo>
                      <a:pt x="1288" y="376"/>
                    </a:lnTo>
                    <a:lnTo>
                      <a:pt x="1286" y="376"/>
                    </a:lnTo>
                    <a:lnTo>
                      <a:pt x="1283" y="376"/>
                    </a:lnTo>
                    <a:lnTo>
                      <a:pt x="1283" y="370"/>
                    </a:lnTo>
                    <a:lnTo>
                      <a:pt x="1283" y="367"/>
                    </a:lnTo>
                    <a:lnTo>
                      <a:pt x="1284" y="365"/>
                    </a:lnTo>
                    <a:lnTo>
                      <a:pt x="1286" y="360"/>
                    </a:lnTo>
                    <a:close/>
                    <a:moveTo>
                      <a:pt x="0" y="341"/>
                    </a:moveTo>
                    <a:lnTo>
                      <a:pt x="17" y="344"/>
                    </a:lnTo>
                    <a:lnTo>
                      <a:pt x="29" y="349"/>
                    </a:lnTo>
                    <a:lnTo>
                      <a:pt x="38" y="360"/>
                    </a:lnTo>
                    <a:lnTo>
                      <a:pt x="35" y="363"/>
                    </a:lnTo>
                    <a:lnTo>
                      <a:pt x="31" y="363"/>
                    </a:lnTo>
                    <a:lnTo>
                      <a:pt x="29" y="365"/>
                    </a:lnTo>
                    <a:lnTo>
                      <a:pt x="28" y="367"/>
                    </a:lnTo>
                    <a:lnTo>
                      <a:pt x="22" y="369"/>
                    </a:lnTo>
                    <a:lnTo>
                      <a:pt x="19" y="365"/>
                    </a:lnTo>
                    <a:lnTo>
                      <a:pt x="14" y="362"/>
                    </a:lnTo>
                    <a:lnTo>
                      <a:pt x="10" y="358"/>
                    </a:lnTo>
                    <a:lnTo>
                      <a:pt x="5" y="356"/>
                    </a:lnTo>
                    <a:lnTo>
                      <a:pt x="3" y="355"/>
                    </a:lnTo>
                    <a:lnTo>
                      <a:pt x="0" y="351"/>
                    </a:lnTo>
                    <a:lnTo>
                      <a:pt x="0" y="348"/>
                    </a:lnTo>
                    <a:lnTo>
                      <a:pt x="0" y="341"/>
                    </a:lnTo>
                    <a:close/>
                    <a:moveTo>
                      <a:pt x="1178" y="299"/>
                    </a:moveTo>
                    <a:lnTo>
                      <a:pt x="1178" y="307"/>
                    </a:lnTo>
                    <a:lnTo>
                      <a:pt x="1180" y="311"/>
                    </a:lnTo>
                    <a:lnTo>
                      <a:pt x="1181" y="314"/>
                    </a:lnTo>
                    <a:lnTo>
                      <a:pt x="1181" y="320"/>
                    </a:lnTo>
                    <a:lnTo>
                      <a:pt x="1181" y="327"/>
                    </a:lnTo>
                    <a:lnTo>
                      <a:pt x="1201" y="327"/>
                    </a:lnTo>
                    <a:lnTo>
                      <a:pt x="1218" y="346"/>
                    </a:lnTo>
                    <a:lnTo>
                      <a:pt x="1235" y="365"/>
                    </a:lnTo>
                    <a:lnTo>
                      <a:pt x="1235" y="367"/>
                    </a:lnTo>
                    <a:lnTo>
                      <a:pt x="1234" y="369"/>
                    </a:lnTo>
                    <a:lnTo>
                      <a:pt x="1234" y="370"/>
                    </a:lnTo>
                    <a:lnTo>
                      <a:pt x="1234" y="370"/>
                    </a:lnTo>
                    <a:lnTo>
                      <a:pt x="1232" y="372"/>
                    </a:lnTo>
                    <a:lnTo>
                      <a:pt x="1229" y="376"/>
                    </a:lnTo>
                    <a:lnTo>
                      <a:pt x="1227" y="377"/>
                    </a:lnTo>
                    <a:lnTo>
                      <a:pt x="1225" y="379"/>
                    </a:lnTo>
                    <a:lnTo>
                      <a:pt x="1223" y="379"/>
                    </a:lnTo>
                    <a:lnTo>
                      <a:pt x="1218" y="379"/>
                    </a:lnTo>
                    <a:lnTo>
                      <a:pt x="1213" y="381"/>
                    </a:lnTo>
                    <a:lnTo>
                      <a:pt x="1213" y="376"/>
                    </a:lnTo>
                    <a:lnTo>
                      <a:pt x="1213" y="370"/>
                    </a:lnTo>
                    <a:lnTo>
                      <a:pt x="1213" y="367"/>
                    </a:lnTo>
                    <a:lnTo>
                      <a:pt x="1213" y="365"/>
                    </a:lnTo>
                    <a:lnTo>
                      <a:pt x="1209" y="362"/>
                    </a:lnTo>
                    <a:lnTo>
                      <a:pt x="1206" y="360"/>
                    </a:lnTo>
                    <a:lnTo>
                      <a:pt x="1201" y="356"/>
                    </a:lnTo>
                    <a:lnTo>
                      <a:pt x="1195" y="370"/>
                    </a:lnTo>
                    <a:lnTo>
                      <a:pt x="1185" y="379"/>
                    </a:lnTo>
                    <a:lnTo>
                      <a:pt x="1171" y="384"/>
                    </a:lnTo>
                    <a:lnTo>
                      <a:pt x="1171" y="379"/>
                    </a:lnTo>
                    <a:lnTo>
                      <a:pt x="1171" y="376"/>
                    </a:lnTo>
                    <a:lnTo>
                      <a:pt x="1173" y="372"/>
                    </a:lnTo>
                    <a:lnTo>
                      <a:pt x="1171" y="369"/>
                    </a:lnTo>
                    <a:lnTo>
                      <a:pt x="1169" y="365"/>
                    </a:lnTo>
                    <a:lnTo>
                      <a:pt x="1167" y="360"/>
                    </a:lnTo>
                    <a:lnTo>
                      <a:pt x="1162" y="358"/>
                    </a:lnTo>
                    <a:lnTo>
                      <a:pt x="1159" y="356"/>
                    </a:lnTo>
                    <a:lnTo>
                      <a:pt x="1155" y="356"/>
                    </a:lnTo>
                    <a:lnTo>
                      <a:pt x="1152" y="355"/>
                    </a:lnTo>
                    <a:lnTo>
                      <a:pt x="1150" y="355"/>
                    </a:lnTo>
                    <a:lnTo>
                      <a:pt x="1146" y="353"/>
                    </a:lnTo>
                    <a:lnTo>
                      <a:pt x="1143" y="349"/>
                    </a:lnTo>
                    <a:lnTo>
                      <a:pt x="1153" y="337"/>
                    </a:lnTo>
                    <a:lnTo>
                      <a:pt x="1160" y="323"/>
                    </a:lnTo>
                    <a:lnTo>
                      <a:pt x="1167" y="309"/>
                    </a:lnTo>
                    <a:lnTo>
                      <a:pt x="1178" y="299"/>
                    </a:lnTo>
                    <a:close/>
                    <a:moveTo>
                      <a:pt x="2150" y="269"/>
                    </a:moveTo>
                    <a:lnTo>
                      <a:pt x="2152" y="273"/>
                    </a:lnTo>
                    <a:lnTo>
                      <a:pt x="2154" y="276"/>
                    </a:lnTo>
                    <a:lnTo>
                      <a:pt x="2155" y="278"/>
                    </a:lnTo>
                    <a:lnTo>
                      <a:pt x="2155" y="281"/>
                    </a:lnTo>
                    <a:lnTo>
                      <a:pt x="2157" y="285"/>
                    </a:lnTo>
                    <a:lnTo>
                      <a:pt x="2157" y="292"/>
                    </a:lnTo>
                    <a:lnTo>
                      <a:pt x="2157" y="297"/>
                    </a:lnTo>
                    <a:lnTo>
                      <a:pt x="2159" y="311"/>
                    </a:lnTo>
                    <a:lnTo>
                      <a:pt x="2161" y="327"/>
                    </a:lnTo>
                    <a:lnTo>
                      <a:pt x="2161" y="341"/>
                    </a:lnTo>
                    <a:lnTo>
                      <a:pt x="2141" y="351"/>
                    </a:lnTo>
                    <a:lnTo>
                      <a:pt x="2119" y="360"/>
                    </a:lnTo>
                    <a:lnTo>
                      <a:pt x="2098" y="370"/>
                    </a:lnTo>
                    <a:lnTo>
                      <a:pt x="2080" y="384"/>
                    </a:lnTo>
                    <a:lnTo>
                      <a:pt x="2075" y="381"/>
                    </a:lnTo>
                    <a:lnTo>
                      <a:pt x="2066" y="377"/>
                    </a:lnTo>
                    <a:lnTo>
                      <a:pt x="2054" y="370"/>
                    </a:lnTo>
                    <a:lnTo>
                      <a:pt x="2044" y="365"/>
                    </a:lnTo>
                    <a:lnTo>
                      <a:pt x="2035" y="360"/>
                    </a:lnTo>
                    <a:lnTo>
                      <a:pt x="2031" y="356"/>
                    </a:lnTo>
                    <a:lnTo>
                      <a:pt x="2033" y="355"/>
                    </a:lnTo>
                    <a:lnTo>
                      <a:pt x="2035" y="353"/>
                    </a:lnTo>
                    <a:lnTo>
                      <a:pt x="2035" y="353"/>
                    </a:lnTo>
                    <a:lnTo>
                      <a:pt x="2037" y="351"/>
                    </a:lnTo>
                    <a:lnTo>
                      <a:pt x="2037" y="349"/>
                    </a:lnTo>
                    <a:lnTo>
                      <a:pt x="2038" y="346"/>
                    </a:lnTo>
                    <a:lnTo>
                      <a:pt x="2033" y="342"/>
                    </a:lnTo>
                    <a:lnTo>
                      <a:pt x="2026" y="341"/>
                    </a:lnTo>
                    <a:lnTo>
                      <a:pt x="2021" y="337"/>
                    </a:lnTo>
                    <a:lnTo>
                      <a:pt x="2016" y="334"/>
                    </a:lnTo>
                    <a:lnTo>
                      <a:pt x="2019" y="334"/>
                    </a:lnTo>
                    <a:lnTo>
                      <a:pt x="2023" y="330"/>
                    </a:lnTo>
                    <a:lnTo>
                      <a:pt x="2024" y="328"/>
                    </a:lnTo>
                    <a:lnTo>
                      <a:pt x="2026" y="328"/>
                    </a:lnTo>
                    <a:lnTo>
                      <a:pt x="2028" y="327"/>
                    </a:lnTo>
                    <a:lnTo>
                      <a:pt x="2033" y="327"/>
                    </a:lnTo>
                    <a:lnTo>
                      <a:pt x="2038" y="327"/>
                    </a:lnTo>
                    <a:lnTo>
                      <a:pt x="2038" y="314"/>
                    </a:lnTo>
                    <a:lnTo>
                      <a:pt x="2012" y="314"/>
                    </a:lnTo>
                    <a:lnTo>
                      <a:pt x="2007" y="304"/>
                    </a:lnTo>
                    <a:lnTo>
                      <a:pt x="2016" y="297"/>
                    </a:lnTo>
                    <a:lnTo>
                      <a:pt x="2023" y="290"/>
                    </a:lnTo>
                    <a:lnTo>
                      <a:pt x="2031" y="287"/>
                    </a:lnTo>
                    <a:lnTo>
                      <a:pt x="2045" y="283"/>
                    </a:lnTo>
                    <a:lnTo>
                      <a:pt x="2051" y="288"/>
                    </a:lnTo>
                    <a:lnTo>
                      <a:pt x="2054" y="294"/>
                    </a:lnTo>
                    <a:lnTo>
                      <a:pt x="2058" y="297"/>
                    </a:lnTo>
                    <a:lnTo>
                      <a:pt x="2061" y="304"/>
                    </a:lnTo>
                    <a:lnTo>
                      <a:pt x="2072" y="295"/>
                    </a:lnTo>
                    <a:lnTo>
                      <a:pt x="2082" y="288"/>
                    </a:lnTo>
                    <a:lnTo>
                      <a:pt x="2096" y="283"/>
                    </a:lnTo>
                    <a:lnTo>
                      <a:pt x="2098" y="288"/>
                    </a:lnTo>
                    <a:lnTo>
                      <a:pt x="2101" y="290"/>
                    </a:lnTo>
                    <a:lnTo>
                      <a:pt x="2101" y="292"/>
                    </a:lnTo>
                    <a:lnTo>
                      <a:pt x="2103" y="292"/>
                    </a:lnTo>
                    <a:lnTo>
                      <a:pt x="2105" y="292"/>
                    </a:lnTo>
                    <a:lnTo>
                      <a:pt x="2108" y="292"/>
                    </a:lnTo>
                    <a:lnTo>
                      <a:pt x="2117" y="287"/>
                    </a:lnTo>
                    <a:lnTo>
                      <a:pt x="2122" y="281"/>
                    </a:lnTo>
                    <a:lnTo>
                      <a:pt x="2129" y="276"/>
                    </a:lnTo>
                    <a:lnTo>
                      <a:pt x="2136" y="271"/>
                    </a:lnTo>
                    <a:lnTo>
                      <a:pt x="2150" y="269"/>
                    </a:lnTo>
                    <a:close/>
                    <a:moveTo>
                      <a:pt x="1302" y="206"/>
                    </a:moveTo>
                    <a:lnTo>
                      <a:pt x="1305" y="208"/>
                    </a:lnTo>
                    <a:lnTo>
                      <a:pt x="1307" y="210"/>
                    </a:lnTo>
                    <a:lnTo>
                      <a:pt x="1309" y="210"/>
                    </a:lnTo>
                    <a:lnTo>
                      <a:pt x="1311" y="211"/>
                    </a:lnTo>
                    <a:lnTo>
                      <a:pt x="1311" y="213"/>
                    </a:lnTo>
                    <a:lnTo>
                      <a:pt x="1311" y="215"/>
                    </a:lnTo>
                    <a:lnTo>
                      <a:pt x="1312" y="218"/>
                    </a:lnTo>
                    <a:lnTo>
                      <a:pt x="1316" y="224"/>
                    </a:lnTo>
                    <a:lnTo>
                      <a:pt x="1318" y="229"/>
                    </a:lnTo>
                    <a:lnTo>
                      <a:pt x="1319" y="234"/>
                    </a:lnTo>
                    <a:lnTo>
                      <a:pt x="1321" y="241"/>
                    </a:lnTo>
                    <a:lnTo>
                      <a:pt x="1316" y="243"/>
                    </a:lnTo>
                    <a:lnTo>
                      <a:pt x="1311" y="245"/>
                    </a:lnTo>
                    <a:lnTo>
                      <a:pt x="1305" y="245"/>
                    </a:lnTo>
                    <a:lnTo>
                      <a:pt x="1297" y="246"/>
                    </a:lnTo>
                    <a:lnTo>
                      <a:pt x="1295" y="238"/>
                    </a:lnTo>
                    <a:lnTo>
                      <a:pt x="1293" y="229"/>
                    </a:lnTo>
                    <a:lnTo>
                      <a:pt x="1293" y="218"/>
                    </a:lnTo>
                    <a:lnTo>
                      <a:pt x="1297" y="215"/>
                    </a:lnTo>
                    <a:lnTo>
                      <a:pt x="1298" y="211"/>
                    </a:lnTo>
                    <a:lnTo>
                      <a:pt x="1302" y="206"/>
                    </a:lnTo>
                    <a:close/>
                    <a:moveTo>
                      <a:pt x="1604" y="177"/>
                    </a:moveTo>
                    <a:lnTo>
                      <a:pt x="1611" y="180"/>
                    </a:lnTo>
                    <a:lnTo>
                      <a:pt x="1618" y="184"/>
                    </a:lnTo>
                    <a:lnTo>
                      <a:pt x="1621" y="187"/>
                    </a:lnTo>
                    <a:lnTo>
                      <a:pt x="1626" y="191"/>
                    </a:lnTo>
                    <a:lnTo>
                      <a:pt x="1632" y="196"/>
                    </a:lnTo>
                    <a:lnTo>
                      <a:pt x="1630" y="199"/>
                    </a:lnTo>
                    <a:lnTo>
                      <a:pt x="1630" y="199"/>
                    </a:lnTo>
                    <a:lnTo>
                      <a:pt x="1630" y="201"/>
                    </a:lnTo>
                    <a:lnTo>
                      <a:pt x="1628" y="201"/>
                    </a:lnTo>
                    <a:lnTo>
                      <a:pt x="1628" y="203"/>
                    </a:lnTo>
                    <a:lnTo>
                      <a:pt x="1625" y="206"/>
                    </a:lnTo>
                    <a:lnTo>
                      <a:pt x="1625" y="208"/>
                    </a:lnTo>
                    <a:lnTo>
                      <a:pt x="1623" y="208"/>
                    </a:lnTo>
                    <a:lnTo>
                      <a:pt x="1621" y="208"/>
                    </a:lnTo>
                    <a:lnTo>
                      <a:pt x="1619" y="210"/>
                    </a:lnTo>
                    <a:lnTo>
                      <a:pt x="1616" y="211"/>
                    </a:lnTo>
                    <a:lnTo>
                      <a:pt x="1611" y="206"/>
                    </a:lnTo>
                    <a:lnTo>
                      <a:pt x="1606" y="201"/>
                    </a:lnTo>
                    <a:lnTo>
                      <a:pt x="1599" y="196"/>
                    </a:lnTo>
                    <a:lnTo>
                      <a:pt x="1593" y="192"/>
                    </a:lnTo>
                    <a:lnTo>
                      <a:pt x="1597" y="180"/>
                    </a:lnTo>
                    <a:lnTo>
                      <a:pt x="1600" y="180"/>
                    </a:lnTo>
                    <a:lnTo>
                      <a:pt x="1602" y="178"/>
                    </a:lnTo>
                    <a:lnTo>
                      <a:pt x="1602" y="178"/>
                    </a:lnTo>
                    <a:lnTo>
                      <a:pt x="1602" y="178"/>
                    </a:lnTo>
                    <a:lnTo>
                      <a:pt x="1604" y="177"/>
                    </a:lnTo>
                    <a:close/>
                    <a:moveTo>
                      <a:pt x="2963" y="170"/>
                    </a:moveTo>
                    <a:lnTo>
                      <a:pt x="2979" y="170"/>
                    </a:lnTo>
                    <a:lnTo>
                      <a:pt x="2979" y="177"/>
                    </a:lnTo>
                    <a:lnTo>
                      <a:pt x="2976" y="177"/>
                    </a:lnTo>
                    <a:lnTo>
                      <a:pt x="2972" y="180"/>
                    </a:lnTo>
                    <a:lnTo>
                      <a:pt x="2970" y="180"/>
                    </a:lnTo>
                    <a:lnTo>
                      <a:pt x="2967" y="180"/>
                    </a:lnTo>
                    <a:lnTo>
                      <a:pt x="2967" y="178"/>
                    </a:lnTo>
                    <a:lnTo>
                      <a:pt x="2965" y="175"/>
                    </a:lnTo>
                    <a:lnTo>
                      <a:pt x="2965" y="173"/>
                    </a:lnTo>
                    <a:lnTo>
                      <a:pt x="2963" y="171"/>
                    </a:lnTo>
                    <a:lnTo>
                      <a:pt x="2963" y="170"/>
                    </a:lnTo>
                    <a:close/>
                    <a:moveTo>
                      <a:pt x="989" y="149"/>
                    </a:moveTo>
                    <a:lnTo>
                      <a:pt x="1005" y="159"/>
                    </a:lnTo>
                    <a:lnTo>
                      <a:pt x="1019" y="171"/>
                    </a:lnTo>
                    <a:lnTo>
                      <a:pt x="1033" y="184"/>
                    </a:lnTo>
                    <a:lnTo>
                      <a:pt x="1028" y="184"/>
                    </a:lnTo>
                    <a:lnTo>
                      <a:pt x="1024" y="189"/>
                    </a:lnTo>
                    <a:lnTo>
                      <a:pt x="1021" y="191"/>
                    </a:lnTo>
                    <a:lnTo>
                      <a:pt x="1016" y="191"/>
                    </a:lnTo>
                    <a:lnTo>
                      <a:pt x="1010" y="192"/>
                    </a:lnTo>
                    <a:lnTo>
                      <a:pt x="1002" y="192"/>
                    </a:lnTo>
                    <a:lnTo>
                      <a:pt x="995" y="185"/>
                    </a:lnTo>
                    <a:lnTo>
                      <a:pt x="988" y="180"/>
                    </a:lnTo>
                    <a:lnTo>
                      <a:pt x="979" y="177"/>
                    </a:lnTo>
                    <a:lnTo>
                      <a:pt x="979" y="173"/>
                    </a:lnTo>
                    <a:lnTo>
                      <a:pt x="995" y="164"/>
                    </a:lnTo>
                    <a:lnTo>
                      <a:pt x="993" y="161"/>
                    </a:lnTo>
                    <a:lnTo>
                      <a:pt x="991" y="159"/>
                    </a:lnTo>
                    <a:lnTo>
                      <a:pt x="991" y="156"/>
                    </a:lnTo>
                    <a:lnTo>
                      <a:pt x="989" y="149"/>
                    </a:lnTo>
                    <a:close/>
                    <a:moveTo>
                      <a:pt x="4822" y="100"/>
                    </a:moveTo>
                    <a:lnTo>
                      <a:pt x="4826" y="105"/>
                    </a:lnTo>
                    <a:lnTo>
                      <a:pt x="4829" y="109"/>
                    </a:lnTo>
                    <a:lnTo>
                      <a:pt x="4833" y="109"/>
                    </a:lnTo>
                    <a:lnTo>
                      <a:pt x="4835" y="110"/>
                    </a:lnTo>
                    <a:lnTo>
                      <a:pt x="4836" y="110"/>
                    </a:lnTo>
                    <a:lnTo>
                      <a:pt x="4840" y="110"/>
                    </a:lnTo>
                    <a:lnTo>
                      <a:pt x="4842" y="110"/>
                    </a:lnTo>
                    <a:lnTo>
                      <a:pt x="4843" y="110"/>
                    </a:lnTo>
                    <a:lnTo>
                      <a:pt x="4847" y="112"/>
                    </a:lnTo>
                    <a:lnTo>
                      <a:pt x="4849" y="115"/>
                    </a:lnTo>
                    <a:lnTo>
                      <a:pt x="4842" y="121"/>
                    </a:lnTo>
                    <a:lnTo>
                      <a:pt x="4835" y="126"/>
                    </a:lnTo>
                    <a:lnTo>
                      <a:pt x="4800" y="129"/>
                    </a:lnTo>
                    <a:lnTo>
                      <a:pt x="4800" y="115"/>
                    </a:lnTo>
                    <a:lnTo>
                      <a:pt x="4805" y="110"/>
                    </a:lnTo>
                    <a:lnTo>
                      <a:pt x="4810" y="107"/>
                    </a:lnTo>
                    <a:lnTo>
                      <a:pt x="4815" y="103"/>
                    </a:lnTo>
                    <a:lnTo>
                      <a:pt x="4822" y="100"/>
                    </a:lnTo>
                    <a:close/>
                    <a:moveTo>
                      <a:pt x="1063" y="72"/>
                    </a:moveTo>
                    <a:lnTo>
                      <a:pt x="1064" y="79"/>
                    </a:lnTo>
                    <a:lnTo>
                      <a:pt x="1064" y="84"/>
                    </a:lnTo>
                    <a:lnTo>
                      <a:pt x="1066" y="86"/>
                    </a:lnTo>
                    <a:lnTo>
                      <a:pt x="1068" y="88"/>
                    </a:lnTo>
                    <a:lnTo>
                      <a:pt x="1070" y="89"/>
                    </a:lnTo>
                    <a:lnTo>
                      <a:pt x="1073" y="93"/>
                    </a:lnTo>
                    <a:lnTo>
                      <a:pt x="1075" y="96"/>
                    </a:lnTo>
                    <a:lnTo>
                      <a:pt x="1073" y="100"/>
                    </a:lnTo>
                    <a:lnTo>
                      <a:pt x="1071" y="105"/>
                    </a:lnTo>
                    <a:lnTo>
                      <a:pt x="1070" y="109"/>
                    </a:lnTo>
                    <a:lnTo>
                      <a:pt x="1068" y="112"/>
                    </a:lnTo>
                    <a:lnTo>
                      <a:pt x="1066" y="119"/>
                    </a:lnTo>
                    <a:lnTo>
                      <a:pt x="1073" y="121"/>
                    </a:lnTo>
                    <a:lnTo>
                      <a:pt x="1077" y="124"/>
                    </a:lnTo>
                    <a:lnTo>
                      <a:pt x="1080" y="128"/>
                    </a:lnTo>
                    <a:lnTo>
                      <a:pt x="1082" y="131"/>
                    </a:lnTo>
                    <a:lnTo>
                      <a:pt x="1082" y="138"/>
                    </a:lnTo>
                    <a:lnTo>
                      <a:pt x="1082" y="145"/>
                    </a:lnTo>
                    <a:lnTo>
                      <a:pt x="1077" y="149"/>
                    </a:lnTo>
                    <a:lnTo>
                      <a:pt x="1073" y="152"/>
                    </a:lnTo>
                    <a:lnTo>
                      <a:pt x="1071" y="157"/>
                    </a:lnTo>
                    <a:lnTo>
                      <a:pt x="1070" y="163"/>
                    </a:lnTo>
                    <a:lnTo>
                      <a:pt x="1066" y="170"/>
                    </a:lnTo>
                    <a:lnTo>
                      <a:pt x="1091" y="170"/>
                    </a:lnTo>
                    <a:lnTo>
                      <a:pt x="1091" y="185"/>
                    </a:lnTo>
                    <a:lnTo>
                      <a:pt x="1094" y="199"/>
                    </a:lnTo>
                    <a:lnTo>
                      <a:pt x="1105" y="199"/>
                    </a:lnTo>
                    <a:lnTo>
                      <a:pt x="1110" y="194"/>
                    </a:lnTo>
                    <a:lnTo>
                      <a:pt x="1115" y="189"/>
                    </a:lnTo>
                    <a:lnTo>
                      <a:pt x="1120" y="184"/>
                    </a:lnTo>
                    <a:lnTo>
                      <a:pt x="1129" y="180"/>
                    </a:lnTo>
                    <a:lnTo>
                      <a:pt x="1129" y="191"/>
                    </a:lnTo>
                    <a:lnTo>
                      <a:pt x="1127" y="205"/>
                    </a:lnTo>
                    <a:lnTo>
                      <a:pt x="1126" y="217"/>
                    </a:lnTo>
                    <a:lnTo>
                      <a:pt x="1126" y="225"/>
                    </a:lnTo>
                    <a:lnTo>
                      <a:pt x="1124" y="231"/>
                    </a:lnTo>
                    <a:lnTo>
                      <a:pt x="1127" y="234"/>
                    </a:lnTo>
                    <a:lnTo>
                      <a:pt x="1129" y="236"/>
                    </a:lnTo>
                    <a:lnTo>
                      <a:pt x="1131" y="238"/>
                    </a:lnTo>
                    <a:lnTo>
                      <a:pt x="1134" y="239"/>
                    </a:lnTo>
                    <a:lnTo>
                      <a:pt x="1139" y="241"/>
                    </a:lnTo>
                    <a:lnTo>
                      <a:pt x="1148" y="227"/>
                    </a:lnTo>
                    <a:lnTo>
                      <a:pt x="1155" y="211"/>
                    </a:lnTo>
                    <a:lnTo>
                      <a:pt x="1155" y="199"/>
                    </a:lnTo>
                    <a:lnTo>
                      <a:pt x="1153" y="187"/>
                    </a:lnTo>
                    <a:lnTo>
                      <a:pt x="1153" y="175"/>
                    </a:lnTo>
                    <a:lnTo>
                      <a:pt x="1157" y="163"/>
                    </a:lnTo>
                    <a:lnTo>
                      <a:pt x="1167" y="154"/>
                    </a:lnTo>
                    <a:lnTo>
                      <a:pt x="1171" y="150"/>
                    </a:lnTo>
                    <a:lnTo>
                      <a:pt x="1174" y="150"/>
                    </a:lnTo>
                    <a:lnTo>
                      <a:pt x="1178" y="152"/>
                    </a:lnTo>
                    <a:lnTo>
                      <a:pt x="1181" y="154"/>
                    </a:lnTo>
                    <a:lnTo>
                      <a:pt x="1183" y="157"/>
                    </a:lnTo>
                    <a:lnTo>
                      <a:pt x="1187" y="161"/>
                    </a:lnTo>
                    <a:lnTo>
                      <a:pt x="1188" y="164"/>
                    </a:lnTo>
                    <a:lnTo>
                      <a:pt x="1192" y="166"/>
                    </a:lnTo>
                    <a:lnTo>
                      <a:pt x="1194" y="170"/>
                    </a:lnTo>
                    <a:lnTo>
                      <a:pt x="1201" y="170"/>
                    </a:lnTo>
                    <a:lnTo>
                      <a:pt x="1209" y="166"/>
                    </a:lnTo>
                    <a:lnTo>
                      <a:pt x="1218" y="164"/>
                    </a:lnTo>
                    <a:lnTo>
                      <a:pt x="1225" y="170"/>
                    </a:lnTo>
                    <a:lnTo>
                      <a:pt x="1225" y="184"/>
                    </a:lnTo>
                    <a:lnTo>
                      <a:pt x="1225" y="191"/>
                    </a:lnTo>
                    <a:lnTo>
                      <a:pt x="1223" y="203"/>
                    </a:lnTo>
                    <a:lnTo>
                      <a:pt x="1222" y="218"/>
                    </a:lnTo>
                    <a:lnTo>
                      <a:pt x="1218" y="236"/>
                    </a:lnTo>
                    <a:lnTo>
                      <a:pt x="1215" y="250"/>
                    </a:lnTo>
                    <a:lnTo>
                      <a:pt x="1213" y="260"/>
                    </a:lnTo>
                    <a:lnTo>
                      <a:pt x="1206" y="260"/>
                    </a:lnTo>
                    <a:lnTo>
                      <a:pt x="1202" y="259"/>
                    </a:lnTo>
                    <a:lnTo>
                      <a:pt x="1199" y="257"/>
                    </a:lnTo>
                    <a:lnTo>
                      <a:pt x="1195" y="255"/>
                    </a:lnTo>
                    <a:lnTo>
                      <a:pt x="1190" y="253"/>
                    </a:lnTo>
                    <a:lnTo>
                      <a:pt x="1190" y="257"/>
                    </a:lnTo>
                    <a:lnTo>
                      <a:pt x="1192" y="259"/>
                    </a:lnTo>
                    <a:lnTo>
                      <a:pt x="1194" y="260"/>
                    </a:lnTo>
                    <a:lnTo>
                      <a:pt x="1195" y="262"/>
                    </a:lnTo>
                    <a:lnTo>
                      <a:pt x="1195" y="264"/>
                    </a:lnTo>
                    <a:lnTo>
                      <a:pt x="1197" y="267"/>
                    </a:lnTo>
                    <a:lnTo>
                      <a:pt x="1197" y="273"/>
                    </a:lnTo>
                    <a:lnTo>
                      <a:pt x="1148" y="276"/>
                    </a:lnTo>
                    <a:lnTo>
                      <a:pt x="1148" y="280"/>
                    </a:lnTo>
                    <a:lnTo>
                      <a:pt x="1152" y="290"/>
                    </a:lnTo>
                    <a:lnTo>
                      <a:pt x="1150" y="301"/>
                    </a:lnTo>
                    <a:lnTo>
                      <a:pt x="1148" y="318"/>
                    </a:lnTo>
                    <a:lnTo>
                      <a:pt x="1139" y="318"/>
                    </a:lnTo>
                    <a:lnTo>
                      <a:pt x="1127" y="311"/>
                    </a:lnTo>
                    <a:lnTo>
                      <a:pt x="1110" y="307"/>
                    </a:lnTo>
                    <a:lnTo>
                      <a:pt x="1110" y="311"/>
                    </a:lnTo>
                    <a:lnTo>
                      <a:pt x="1113" y="311"/>
                    </a:lnTo>
                    <a:lnTo>
                      <a:pt x="1117" y="314"/>
                    </a:lnTo>
                    <a:lnTo>
                      <a:pt x="1119" y="316"/>
                    </a:lnTo>
                    <a:lnTo>
                      <a:pt x="1120" y="318"/>
                    </a:lnTo>
                    <a:lnTo>
                      <a:pt x="1122" y="320"/>
                    </a:lnTo>
                    <a:lnTo>
                      <a:pt x="1124" y="325"/>
                    </a:lnTo>
                    <a:lnTo>
                      <a:pt x="1124" y="330"/>
                    </a:lnTo>
                    <a:lnTo>
                      <a:pt x="1122" y="334"/>
                    </a:lnTo>
                    <a:lnTo>
                      <a:pt x="1119" y="337"/>
                    </a:lnTo>
                    <a:lnTo>
                      <a:pt x="1117" y="341"/>
                    </a:lnTo>
                    <a:lnTo>
                      <a:pt x="1108" y="348"/>
                    </a:lnTo>
                    <a:lnTo>
                      <a:pt x="1101" y="355"/>
                    </a:lnTo>
                    <a:lnTo>
                      <a:pt x="1098" y="363"/>
                    </a:lnTo>
                    <a:lnTo>
                      <a:pt x="1094" y="376"/>
                    </a:lnTo>
                    <a:lnTo>
                      <a:pt x="1087" y="376"/>
                    </a:lnTo>
                    <a:lnTo>
                      <a:pt x="1082" y="374"/>
                    </a:lnTo>
                    <a:lnTo>
                      <a:pt x="1077" y="372"/>
                    </a:lnTo>
                    <a:lnTo>
                      <a:pt x="1073" y="370"/>
                    </a:lnTo>
                    <a:lnTo>
                      <a:pt x="1066" y="369"/>
                    </a:lnTo>
                    <a:lnTo>
                      <a:pt x="1066" y="372"/>
                    </a:lnTo>
                    <a:lnTo>
                      <a:pt x="1075" y="372"/>
                    </a:lnTo>
                    <a:lnTo>
                      <a:pt x="1077" y="376"/>
                    </a:lnTo>
                    <a:lnTo>
                      <a:pt x="1078" y="379"/>
                    </a:lnTo>
                    <a:lnTo>
                      <a:pt x="1080" y="381"/>
                    </a:lnTo>
                    <a:lnTo>
                      <a:pt x="1080" y="384"/>
                    </a:lnTo>
                    <a:lnTo>
                      <a:pt x="1082" y="390"/>
                    </a:lnTo>
                    <a:lnTo>
                      <a:pt x="1082" y="395"/>
                    </a:lnTo>
                    <a:lnTo>
                      <a:pt x="1066" y="400"/>
                    </a:lnTo>
                    <a:lnTo>
                      <a:pt x="1052" y="409"/>
                    </a:lnTo>
                    <a:lnTo>
                      <a:pt x="1043" y="419"/>
                    </a:lnTo>
                    <a:lnTo>
                      <a:pt x="1037" y="435"/>
                    </a:lnTo>
                    <a:lnTo>
                      <a:pt x="1037" y="458"/>
                    </a:lnTo>
                    <a:lnTo>
                      <a:pt x="1043" y="472"/>
                    </a:lnTo>
                    <a:lnTo>
                      <a:pt x="1047" y="491"/>
                    </a:lnTo>
                    <a:lnTo>
                      <a:pt x="1047" y="510"/>
                    </a:lnTo>
                    <a:lnTo>
                      <a:pt x="1066" y="510"/>
                    </a:lnTo>
                    <a:lnTo>
                      <a:pt x="1066" y="519"/>
                    </a:lnTo>
                    <a:lnTo>
                      <a:pt x="1070" y="522"/>
                    </a:lnTo>
                    <a:lnTo>
                      <a:pt x="1070" y="526"/>
                    </a:lnTo>
                    <a:lnTo>
                      <a:pt x="1070" y="529"/>
                    </a:lnTo>
                    <a:lnTo>
                      <a:pt x="1070" y="531"/>
                    </a:lnTo>
                    <a:lnTo>
                      <a:pt x="1070" y="533"/>
                    </a:lnTo>
                    <a:lnTo>
                      <a:pt x="1070" y="534"/>
                    </a:lnTo>
                    <a:lnTo>
                      <a:pt x="1071" y="536"/>
                    </a:lnTo>
                    <a:lnTo>
                      <a:pt x="1077" y="536"/>
                    </a:lnTo>
                    <a:lnTo>
                      <a:pt x="1082" y="538"/>
                    </a:lnTo>
                    <a:lnTo>
                      <a:pt x="1094" y="536"/>
                    </a:lnTo>
                    <a:lnTo>
                      <a:pt x="1106" y="541"/>
                    </a:lnTo>
                    <a:lnTo>
                      <a:pt x="1119" y="550"/>
                    </a:lnTo>
                    <a:lnTo>
                      <a:pt x="1131" y="562"/>
                    </a:lnTo>
                    <a:lnTo>
                      <a:pt x="1141" y="573"/>
                    </a:lnTo>
                    <a:lnTo>
                      <a:pt x="1152" y="580"/>
                    </a:lnTo>
                    <a:lnTo>
                      <a:pt x="1157" y="582"/>
                    </a:lnTo>
                    <a:lnTo>
                      <a:pt x="1160" y="583"/>
                    </a:lnTo>
                    <a:lnTo>
                      <a:pt x="1164" y="582"/>
                    </a:lnTo>
                    <a:lnTo>
                      <a:pt x="1167" y="582"/>
                    </a:lnTo>
                    <a:lnTo>
                      <a:pt x="1169" y="580"/>
                    </a:lnTo>
                    <a:lnTo>
                      <a:pt x="1173" y="578"/>
                    </a:lnTo>
                    <a:lnTo>
                      <a:pt x="1174" y="576"/>
                    </a:lnTo>
                    <a:lnTo>
                      <a:pt x="1178" y="576"/>
                    </a:lnTo>
                    <a:lnTo>
                      <a:pt x="1206" y="583"/>
                    </a:lnTo>
                    <a:lnTo>
                      <a:pt x="1209" y="602"/>
                    </a:lnTo>
                    <a:lnTo>
                      <a:pt x="1213" y="616"/>
                    </a:lnTo>
                    <a:lnTo>
                      <a:pt x="1215" y="627"/>
                    </a:lnTo>
                    <a:lnTo>
                      <a:pt x="1216" y="637"/>
                    </a:lnTo>
                    <a:lnTo>
                      <a:pt x="1220" y="648"/>
                    </a:lnTo>
                    <a:lnTo>
                      <a:pt x="1229" y="660"/>
                    </a:lnTo>
                    <a:lnTo>
                      <a:pt x="1239" y="676"/>
                    </a:lnTo>
                    <a:lnTo>
                      <a:pt x="1242" y="674"/>
                    </a:lnTo>
                    <a:lnTo>
                      <a:pt x="1244" y="674"/>
                    </a:lnTo>
                    <a:lnTo>
                      <a:pt x="1244" y="674"/>
                    </a:lnTo>
                    <a:lnTo>
                      <a:pt x="1246" y="672"/>
                    </a:lnTo>
                    <a:lnTo>
                      <a:pt x="1248" y="672"/>
                    </a:lnTo>
                    <a:lnTo>
                      <a:pt x="1251" y="671"/>
                    </a:lnTo>
                    <a:lnTo>
                      <a:pt x="1253" y="671"/>
                    </a:lnTo>
                    <a:lnTo>
                      <a:pt x="1253" y="669"/>
                    </a:lnTo>
                    <a:lnTo>
                      <a:pt x="1253" y="669"/>
                    </a:lnTo>
                    <a:lnTo>
                      <a:pt x="1253" y="669"/>
                    </a:lnTo>
                    <a:lnTo>
                      <a:pt x="1253" y="667"/>
                    </a:lnTo>
                    <a:lnTo>
                      <a:pt x="1255" y="664"/>
                    </a:lnTo>
                    <a:lnTo>
                      <a:pt x="1255" y="653"/>
                    </a:lnTo>
                    <a:lnTo>
                      <a:pt x="1253" y="639"/>
                    </a:lnTo>
                    <a:lnTo>
                      <a:pt x="1249" y="622"/>
                    </a:lnTo>
                    <a:lnTo>
                      <a:pt x="1244" y="606"/>
                    </a:lnTo>
                    <a:lnTo>
                      <a:pt x="1258" y="599"/>
                    </a:lnTo>
                    <a:lnTo>
                      <a:pt x="1272" y="589"/>
                    </a:lnTo>
                    <a:lnTo>
                      <a:pt x="1281" y="575"/>
                    </a:lnTo>
                    <a:lnTo>
                      <a:pt x="1286" y="557"/>
                    </a:lnTo>
                    <a:lnTo>
                      <a:pt x="1288" y="547"/>
                    </a:lnTo>
                    <a:lnTo>
                      <a:pt x="1286" y="531"/>
                    </a:lnTo>
                    <a:lnTo>
                      <a:pt x="1286" y="515"/>
                    </a:lnTo>
                    <a:lnTo>
                      <a:pt x="1279" y="512"/>
                    </a:lnTo>
                    <a:lnTo>
                      <a:pt x="1276" y="510"/>
                    </a:lnTo>
                    <a:lnTo>
                      <a:pt x="1272" y="508"/>
                    </a:lnTo>
                    <a:lnTo>
                      <a:pt x="1269" y="505"/>
                    </a:lnTo>
                    <a:lnTo>
                      <a:pt x="1267" y="499"/>
                    </a:lnTo>
                    <a:lnTo>
                      <a:pt x="1274" y="487"/>
                    </a:lnTo>
                    <a:lnTo>
                      <a:pt x="1277" y="473"/>
                    </a:lnTo>
                    <a:lnTo>
                      <a:pt x="1274" y="458"/>
                    </a:lnTo>
                    <a:lnTo>
                      <a:pt x="1270" y="442"/>
                    </a:lnTo>
                    <a:lnTo>
                      <a:pt x="1265" y="424"/>
                    </a:lnTo>
                    <a:lnTo>
                      <a:pt x="1263" y="407"/>
                    </a:lnTo>
                    <a:lnTo>
                      <a:pt x="1267" y="407"/>
                    </a:lnTo>
                    <a:lnTo>
                      <a:pt x="1267" y="403"/>
                    </a:lnTo>
                    <a:lnTo>
                      <a:pt x="1291" y="407"/>
                    </a:lnTo>
                    <a:lnTo>
                      <a:pt x="1312" y="407"/>
                    </a:lnTo>
                    <a:lnTo>
                      <a:pt x="1335" y="403"/>
                    </a:lnTo>
                    <a:lnTo>
                      <a:pt x="1340" y="412"/>
                    </a:lnTo>
                    <a:lnTo>
                      <a:pt x="1345" y="424"/>
                    </a:lnTo>
                    <a:lnTo>
                      <a:pt x="1351" y="433"/>
                    </a:lnTo>
                    <a:lnTo>
                      <a:pt x="1356" y="437"/>
                    </a:lnTo>
                    <a:lnTo>
                      <a:pt x="1359" y="438"/>
                    </a:lnTo>
                    <a:lnTo>
                      <a:pt x="1365" y="438"/>
                    </a:lnTo>
                    <a:lnTo>
                      <a:pt x="1370" y="440"/>
                    </a:lnTo>
                    <a:lnTo>
                      <a:pt x="1375" y="442"/>
                    </a:lnTo>
                    <a:lnTo>
                      <a:pt x="1379" y="445"/>
                    </a:lnTo>
                    <a:lnTo>
                      <a:pt x="1380" y="454"/>
                    </a:lnTo>
                    <a:lnTo>
                      <a:pt x="1384" y="470"/>
                    </a:lnTo>
                    <a:lnTo>
                      <a:pt x="1386" y="484"/>
                    </a:lnTo>
                    <a:lnTo>
                      <a:pt x="1389" y="494"/>
                    </a:lnTo>
                    <a:lnTo>
                      <a:pt x="1391" y="496"/>
                    </a:lnTo>
                    <a:lnTo>
                      <a:pt x="1394" y="499"/>
                    </a:lnTo>
                    <a:lnTo>
                      <a:pt x="1398" y="501"/>
                    </a:lnTo>
                    <a:lnTo>
                      <a:pt x="1401" y="505"/>
                    </a:lnTo>
                    <a:lnTo>
                      <a:pt x="1407" y="506"/>
                    </a:lnTo>
                    <a:lnTo>
                      <a:pt x="1408" y="510"/>
                    </a:lnTo>
                    <a:lnTo>
                      <a:pt x="1422" y="499"/>
                    </a:lnTo>
                    <a:lnTo>
                      <a:pt x="1433" y="486"/>
                    </a:lnTo>
                    <a:lnTo>
                      <a:pt x="1441" y="472"/>
                    </a:lnTo>
                    <a:lnTo>
                      <a:pt x="1455" y="461"/>
                    </a:lnTo>
                    <a:lnTo>
                      <a:pt x="1457" y="473"/>
                    </a:lnTo>
                    <a:lnTo>
                      <a:pt x="1462" y="480"/>
                    </a:lnTo>
                    <a:lnTo>
                      <a:pt x="1469" y="487"/>
                    </a:lnTo>
                    <a:lnTo>
                      <a:pt x="1476" y="494"/>
                    </a:lnTo>
                    <a:lnTo>
                      <a:pt x="1482" y="503"/>
                    </a:lnTo>
                    <a:lnTo>
                      <a:pt x="1482" y="506"/>
                    </a:lnTo>
                    <a:lnTo>
                      <a:pt x="1482" y="510"/>
                    </a:lnTo>
                    <a:lnTo>
                      <a:pt x="1480" y="512"/>
                    </a:lnTo>
                    <a:lnTo>
                      <a:pt x="1480" y="515"/>
                    </a:lnTo>
                    <a:lnTo>
                      <a:pt x="1478" y="519"/>
                    </a:lnTo>
                    <a:lnTo>
                      <a:pt x="1480" y="522"/>
                    </a:lnTo>
                    <a:lnTo>
                      <a:pt x="1482" y="526"/>
                    </a:lnTo>
                    <a:lnTo>
                      <a:pt x="1483" y="527"/>
                    </a:lnTo>
                    <a:lnTo>
                      <a:pt x="1487" y="527"/>
                    </a:lnTo>
                    <a:lnTo>
                      <a:pt x="1490" y="527"/>
                    </a:lnTo>
                    <a:lnTo>
                      <a:pt x="1492" y="527"/>
                    </a:lnTo>
                    <a:lnTo>
                      <a:pt x="1496" y="527"/>
                    </a:lnTo>
                    <a:lnTo>
                      <a:pt x="1497" y="529"/>
                    </a:lnTo>
                    <a:lnTo>
                      <a:pt x="1503" y="543"/>
                    </a:lnTo>
                    <a:lnTo>
                      <a:pt x="1503" y="554"/>
                    </a:lnTo>
                    <a:lnTo>
                      <a:pt x="1501" y="564"/>
                    </a:lnTo>
                    <a:lnTo>
                      <a:pt x="1504" y="573"/>
                    </a:lnTo>
                    <a:lnTo>
                      <a:pt x="1517" y="583"/>
                    </a:lnTo>
                    <a:lnTo>
                      <a:pt x="1506" y="604"/>
                    </a:lnTo>
                    <a:lnTo>
                      <a:pt x="1494" y="622"/>
                    </a:lnTo>
                    <a:lnTo>
                      <a:pt x="1497" y="622"/>
                    </a:lnTo>
                    <a:lnTo>
                      <a:pt x="1508" y="611"/>
                    </a:lnTo>
                    <a:lnTo>
                      <a:pt x="1518" y="602"/>
                    </a:lnTo>
                    <a:lnTo>
                      <a:pt x="1527" y="592"/>
                    </a:lnTo>
                    <a:lnTo>
                      <a:pt x="1539" y="595"/>
                    </a:lnTo>
                    <a:lnTo>
                      <a:pt x="1546" y="602"/>
                    </a:lnTo>
                    <a:lnTo>
                      <a:pt x="1553" y="611"/>
                    </a:lnTo>
                    <a:lnTo>
                      <a:pt x="1555" y="625"/>
                    </a:lnTo>
                    <a:lnTo>
                      <a:pt x="1571" y="625"/>
                    </a:lnTo>
                    <a:lnTo>
                      <a:pt x="1571" y="630"/>
                    </a:lnTo>
                    <a:lnTo>
                      <a:pt x="1572" y="634"/>
                    </a:lnTo>
                    <a:lnTo>
                      <a:pt x="1572" y="639"/>
                    </a:lnTo>
                    <a:lnTo>
                      <a:pt x="1574" y="644"/>
                    </a:lnTo>
                    <a:lnTo>
                      <a:pt x="1572" y="650"/>
                    </a:lnTo>
                    <a:lnTo>
                      <a:pt x="1572" y="653"/>
                    </a:lnTo>
                    <a:lnTo>
                      <a:pt x="1572" y="657"/>
                    </a:lnTo>
                    <a:lnTo>
                      <a:pt x="1574" y="658"/>
                    </a:lnTo>
                    <a:lnTo>
                      <a:pt x="1574" y="662"/>
                    </a:lnTo>
                    <a:lnTo>
                      <a:pt x="1574" y="664"/>
                    </a:lnTo>
                    <a:lnTo>
                      <a:pt x="1574" y="667"/>
                    </a:lnTo>
                    <a:lnTo>
                      <a:pt x="1555" y="681"/>
                    </a:lnTo>
                    <a:lnTo>
                      <a:pt x="1534" y="690"/>
                    </a:lnTo>
                    <a:lnTo>
                      <a:pt x="1510" y="695"/>
                    </a:lnTo>
                    <a:lnTo>
                      <a:pt x="1485" y="698"/>
                    </a:lnTo>
                    <a:lnTo>
                      <a:pt x="1461" y="702"/>
                    </a:lnTo>
                    <a:lnTo>
                      <a:pt x="1436" y="705"/>
                    </a:lnTo>
                    <a:lnTo>
                      <a:pt x="1415" y="712"/>
                    </a:lnTo>
                    <a:lnTo>
                      <a:pt x="1396" y="721"/>
                    </a:lnTo>
                    <a:lnTo>
                      <a:pt x="1382" y="737"/>
                    </a:lnTo>
                    <a:lnTo>
                      <a:pt x="1386" y="737"/>
                    </a:lnTo>
                    <a:lnTo>
                      <a:pt x="1403" y="725"/>
                    </a:lnTo>
                    <a:lnTo>
                      <a:pt x="1424" y="716"/>
                    </a:lnTo>
                    <a:lnTo>
                      <a:pt x="1447" y="711"/>
                    </a:lnTo>
                    <a:lnTo>
                      <a:pt x="1448" y="714"/>
                    </a:lnTo>
                    <a:lnTo>
                      <a:pt x="1450" y="718"/>
                    </a:lnTo>
                    <a:lnTo>
                      <a:pt x="1452" y="719"/>
                    </a:lnTo>
                    <a:lnTo>
                      <a:pt x="1455" y="721"/>
                    </a:lnTo>
                    <a:lnTo>
                      <a:pt x="1459" y="723"/>
                    </a:lnTo>
                    <a:lnTo>
                      <a:pt x="1462" y="726"/>
                    </a:lnTo>
                    <a:lnTo>
                      <a:pt x="1457" y="735"/>
                    </a:lnTo>
                    <a:lnTo>
                      <a:pt x="1454" y="742"/>
                    </a:lnTo>
                    <a:lnTo>
                      <a:pt x="1452" y="749"/>
                    </a:lnTo>
                    <a:lnTo>
                      <a:pt x="1450" y="760"/>
                    </a:lnTo>
                    <a:lnTo>
                      <a:pt x="1464" y="767"/>
                    </a:lnTo>
                    <a:lnTo>
                      <a:pt x="1473" y="777"/>
                    </a:lnTo>
                    <a:lnTo>
                      <a:pt x="1480" y="787"/>
                    </a:lnTo>
                    <a:lnTo>
                      <a:pt x="1489" y="798"/>
                    </a:lnTo>
                    <a:lnTo>
                      <a:pt x="1489" y="801"/>
                    </a:lnTo>
                    <a:lnTo>
                      <a:pt x="1489" y="803"/>
                    </a:lnTo>
                    <a:lnTo>
                      <a:pt x="1487" y="803"/>
                    </a:lnTo>
                    <a:lnTo>
                      <a:pt x="1487" y="805"/>
                    </a:lnTo>
                    <a:lnTo>
                      <a:pt x="1485" y="807"/>
                    </a:lnTo>
                    <a:lnTo>
                      <a:pt x="1475" y="819"/>
                    </a:lnTo>
                    <a:lnTo>
                      <a:pt x="1461" y="829"/>
                    </a:lnTo>
                    <a:lnTo>
                      <a:pt x="1443" y="836"/>
                    </a:lnTo>
                    <a:lnTo>
                      <a:pt x="1443" y="821"/>
                    </a:lnTo>
                    <a:lnTo>
                      <a:pt x="1452" y="815"/>
                    </a:lnTo>
                    <a:lnTo>
                      <a:pt x="1459" y="810"/>
                    </a:lnTo>
                    <a:lnTo>
                      <a:pt x="1466" y="801"/>
                    </a:lnTo>
                    <a:lnTo>
                      <a:pt x="1459" y="798"/>
                    </a:lnTo>
                    <a:lnTo>
                      <a:pt x="1459" y="794"/>
                    </a:lnTo>
                    <a:lnTo>
                      <a:pt x="1457" y="794"/>
                    </a:lnTo>
                    <a:lnTo>
                      <a:pt x="1455" y="794"/>
                    </a:lnTo>
                    <a:lnTo>
                      <a:pt x="1455" y="794"/>
                    </a:lnTo>
                    <a:lnTo>
                      <a:pt x="1455" y="796"/>
                    </a:lnTo>
                    <a:lnTo>
                      <a:pt x="1455" y="798"/>
                    </a:lnTo>
                    <a:lnTo>
                      <a:pt x="1455" y="798"/>
                    </a:lnTo>
                    <a:lnTo>
                      <a:pt x="1443" y="807"/>
                    </a:lnTo>
                    <a:lnTo>
                      <a:pt x="1427" y="814"/>
                    </a:lnTo>
                    <a:lnTo>
                      <a:pt x="1414" y="819"/>
                    </a:lnTo>
                    <a:lnTo>
                      <a:pt x="1400" y="826"/>
                    </a:lnTo>
                    <a:lnTo>
                      <a:pt x="1387" y="835"/>
                    </a:lnTo>
                    <a:lnTo>
                      <a:pt x="1379" y="847"/>
                    </a:lnTo>
                    <a:lnTo>
                      <a:pt x="1373" y="864"/>
                    </a:lnTo>
                    <a:lnTo>
                      <a:pt x="1379" y="866"/>
                    </a:lnTo>
                    <a:lnTo>
                      <a:pt x="1386" y="868"/>
                    </a:lnTo>
                    <a:lnTo>
                      <a:pt x="1389" y="871"/>
                    </a:lnTo>
                    <a:lnTo>
                      <a:pt x="1382" y="871"/>
                    </a:lnTo>
                    <a:lnTo>
                      <a:pt x="1372" y="880"/>
                    </a:lnTo>
                    <a:lnTo>
                      <a:pt x="1358" y="883"/>
                    </a:lnTo>
                    <a:lnTo>
                      <a:pt x="1345" y="885"/>
                    </a:lnTo>
                    <a:lnTo>
                      <a:pt x="1331" y="887"/>
                    </a:lnTo>
                    <a:lnTo>
                      <a:pt x="1321" y="915"/>
                    </a:lnTo>
                    <a:lnTo>
                      <a:pt x="1309" y="945"/>
                    </a:lnTo>
                    <a:lnTo>
                      <a:pt x="1305" y="941"/>
                    </a:lnTo>
                    <a:lnTo>
                      <a:pt x="1304" y="939"/>
                    </a:lnTo>
                    <a:lnTo>
                      <a:pt x="1300" y="938"/>
                    </a:lnTo>
                    <a:lnTo>
                      <a:pt x="1298" y="936"/>
                    </a:lnTo>
                    <a:lnTo>
                      <a:pt x="1293" y="932"/>
                    </a:lnTo>
                    <a:lnTo>
                      <a:pt x="1293" y="941"/>
                    </a:lnTo>
                    <a:lnTo>
                      <a:pt x="1295" y="945"/>
                    </a:lnTo>
                    <a:lnTo>
                      <a:pt x="1298" y="955"/>
                    </a:lnTo>
                    <a:lnTo>
                      <a:pt x="1302" y="967"/>
                    </a:lnTo>
                    <a:lnTo>
                      <a:pt x="1305" y="978"/>
                    </a:lnTo>
                    <a:lnTo>
                      <a:pt x="1305" y="983"/>
                    </a:lnTo>
                    <a:lnTo>
                      <a:pt x="1291" y="992"/>
                    </a:lnTo>
                    <a:lnTo>
                      <a:pt x="1276" y="1000"/>
                    </a:lnTo>
                    <a:lnTo>
                      <a:pt x="1260" y="1011"/>
                    </a:lnTo>
                    <a:lnTo>
                      <a:pt x="1244" y="1021"/>
                    </a:lnTo>
                    <a:lnTo>
                      <a:pt x="1234" y="1035"/>
                    </a:lnTo>
                    <a:lnTo>
                      <a:pt x="1229" y="1053"/>
                    </a:lnTo>
                    <a:lnTo>
                      <a:pt x="1223" y="1067"/>
                    </a:lnTo>
                    <a:lnTo>
                      <a:pt x="1225" y="1084"/>
                    </a:lnTo>
                    <a:lnTo>
                      <a:pt x="1230" y="1103"/>
                    </a:lnTo>
                    <a:lnTo>
                      <a:pt x="1237" y="1123"/>
                    </a:lnTo>
                    <a:lnTo>
                      <a:pt x="1244" y="1142"/>
                    </a:lnTo>
                    <a:lnTo>
                      <a:pt x="1248" y="1159"/>
                    </a:lnTo>
                    <a:lnTo>
                      <a:pt x="1244" y="1159"/>
                    </a:lnTo>
                    <a:lnTo>
                      <a:pt x="1244" y="1163"/>
                    </a:lnTo>
                    <a:lnTo>
                      <a:pt x="1232" y="1159"/>
                    </a:lnTo>
                    <a:lnTo>
                      <a:pt x="1227" y="1144"/>
                    </a:lnTo>
                    <a:lnTo>
                      <a:pt x="1218" y="1124"/>
                    </a:lnTo>
                    <a:lnTo>
                      <a:pt x="1208" y="1103"/>
                    </a:lnTo>
                    <a:lnTo>
                      <a:pt x="1197" y="1088"/>
                    </a:lnTo>
                    <a:lnTo>
                      <a:pt x="1187" y="1079"/>
                    </a:lnTo>
                    <a:lnTo>
                      <a:pt x="1174" y="1077"/>
                    </a:lnTo>
                    <a:lnTo>
                      <a:pt x="1159" y="1070"/>
                    </a:lnTo>
                    <a:lnTo>
                      <a:pt x="1141" y="1063"/>
                    </a:lnTo>
                    <a:lnTo>
                      <a:pt x="1120" y="1060"/>
                    </a:lnTo>
                    <a:lnTo>
                      <a:pt x="1120" y="1063"/>
                    </a:lnTo>
                    <a:lnTo>
                      <a:pt x="1117" y="1063"/>
                    </a:lnTo>
                    <a:lnTo>
                      <a:pt x="1119" y="1069"/>
                    </a:lnTo>
                    <a:lnTo>
                      <a:pt x="1122" y="1074"/>
                    </a:lnTo>
                    <a:lnTo>
                      <a:pt x="1124" y="1077"/>
                    </a:lnTo>
                    <a:lnTo>
                      <a:pt x="1126" y="1081"/>
                    </a:lnTo>
                    <a:lnTo>
                      <a:pt x="1129" y="1086"/>
                    </a:lnTo>
                    <a:lnTo>
                      <a:pt x="1113" y="1086"/>
                    </a:lnTo>
                    <a:lnTo>
                      <a:pt x="1101" y="1081"/>
                    </a:lnTo>
                    <a:lnTo>
                      <a:pt x="1085" y="1077"/>
                    </a:lnTo>
                    <a:lnTo>
                      <a:pt x="1070" y="1077"/>
                    </a:lnTo>
                    <a:lnTo>
                      <a:pt x="1054" y="1079"/>
                    </a:lnTo>
                    <a:lnTo>
                      <a:pt x="1043" y="1082"/>
                    </a:lnTo>
                    <a:lnTo>
                      <a:pt x="1031" y="1088"/>
                    </a:lnTo>
                    <a:lnTo>
                      <a:pt x="1021" y="1095"/>
                    </a:lnTo>
                    <a:lnTo>
                      <a:pt x="1014" y="1105"/>
                    </a:lnTo>
                    <a:lnTo>
                      <a:pt x="1010" y="1114"/>
                    </a:lnTo>
                    <a:lnTo>
                      <a:pt x="1012" y="1121"/>
                    </a:lnTo>
                    <a:lnTo>
                      <a:pt x="1012" y="1130"/>
                    </a:lnTo>
                    <a:lnTo>
                      <a:pt x="1009" y="1140"/>
                    </a:lnTo>
                    <a:lnTo>
                      <a:pt x="1002" y="1163"/>
                    </a:lnTo>
                    <a:lnTo>
                      <a:pt x="1002" y="1180"/>
                    </a:lnTo>
                    <a:lnTo>
                      <a:pt x="1003" y="1198"/>
                    </a:lnTo>
                    <a:lnTo>
                      <a:pt x="1010" y="1215"/>
                    </a:lnTo>
                    <a:lnTo>
                      <a:pt x="1021" y="1236"/>
                    </a:lnTo>
                    <a:lnTo>
                      <a:pt x="1033" y="1238"/>
                    </a:lnTo>
                    <a:lnTo>
                      <a:pt x="1040" y="1240"/>
                    </a:lnTo>
                    <a:lnTo>
                      <a:pt x="1043" y="1243"/>
                    </a:lnTo>
                    <a:lnTo>
                      <a:pt x="1047" y="1245"/>
                    </a:lnTo>
                    <a:lnTo>
                      <a:pt x="1052" y="1247"/>
                    </a:lnTo>
                    <a:lnTo>
                      <a:pt x="1061" y="1243"/>
                    </a:lnTo>
                    <a:lnTo>
                      <a:pt x="1075" y="1236"/>
                    </a:lnTo>
                    <a:lnTo>
                      <a:pt x="1078" y="1234"/>
                    </a:lnTo>
                    <a:lnTo>
                      <a:pt x="1080" y="1234"/>
                    </a:lnTo>
                    <a:lnTo>
                      <a:pt x="1084" y="1234"/>
                    </a:lnTo>
                    <a:lnTo>
                      <a:pt x="1084" y="1234"/>
                    </a:lnTo>
                    <a:lnTo>
                      <a:pt x="1085" y="1234"/>
                    </a:lnTo>
                    <a:lnTo>
                      <a:pt x="1087" y="1234"/>
                    </a:lnTo>
                    <a:lnTo>
                      <a:pt x="1087" y="1233"/>
                    </a:lnTo>
                    <a:lnTo>
                      <a:pt x="1091" y="1229"/>
                    </a:lnTo>
                    <a:lnTo>
                      <a:pt x="1092" y="1224"/>
                    </a:lnTo>
                    <a:lnTo>
                      <a:pt x="1094" y="1219"/>
                    </a:lnTo>
                    <a:lnTo>
                      <a:pt x="1096" y="1213"/>
                    </a:lnTo>
                    <a:lnTo>
                      <a:pt x="1098" y="1210"/>
                    </a:lnTo>
                    <a:lnTo>
                      <a:pt x="1106" y="1201"/>
                    </a:lnTo>
                    <a:lnTo>
                      <a:pt x="1117" y="1196"/>
                    </a:lnTo>
                    <a:lnTo>
                      <a:pt x="1133" y="1194"/>
                    </a:lnTo>
                    <a:lnTo>
                      <a:pt x="1134" y="1198"/>
                    </a:lnTo>
                    <a:lnTo>
                      <a:pt x="1136" y="1199"/>
                    </a:lnTo>
                    <a:lnTo>
                      <a:pt x="1136" y="1201"/>
                    </a:lnTo>
                    <a:lnTo>
                      <a:pt x="1138" y="1201"/>
                    </a:lnTo>
                    <a:lnTo>
                      <a:pt x="1138" y="1199"/>
                    </a:lnTo>
                    <a:lnTo>
                      <a:pt x="1139" y="1199"/>
                    </a:lnTo>
                    <a:lnTo>
                      <a:pt x="1143" y="1199"/>
                    </a:lnTo>
                    <a:lnTo>
                      <a:pt x="1148" y="1198"/>
                    </a:lnTo>
                    <a:lnTo>
                      <a:pt x="1148" y="1213"/>
                    </a:lnTo>
                    <a:lnTo>
                      <a:pt x="1141" y="1220"/>
                    </a:lnTo>
                    <a:lnTo>
                      <a:pt x="1136" y="1233"/>
                    </a:lnTo>
                    <a:lnTo>
                      <a:pt x="1131" y="1250"/>
                    </a:lnTo>
                    <a:lnTo>
                      <a:pt x="1126" y="1266"/>
                    </a:lnTo>
                    <a:lnTo>
                      <a:pt x="1120" y="1278"/>
                    </a:lnTo>
                    <a:lnTo>
                      <a:pt x="1138" y="1278"/>
                    </a:lnTo>
                    <a:lnTo>
                      <a:pt x="1153" y="1276"/>
                    </a:lnTo>
                    <a:lnTo>
                      <a:pt x="1167" y="1276"/>
                    </a:lnTo>
                    <a:lnTo>
                      <a:pt x="1180" y="1278"/>
                    </a:lnTo>
                    <a:lnTo>
                      <a:pt x="1188" y="1283"/>
                    </a:lnTo>
                    <a:lnTo>
                      <a:pt x="1195" y="1294"/>
                    </a:lnTo>
                    <a:lnTo>
                      <a:pt x="1197" y="1309"/>
                    </a:lnTo>
                    <a:lnTo>
                      <a:pt x="1194" y="1320"/>
                    </a:lnTo>
                    <a:lnTo>
                      <a:pt x="1190" y="1334"/>
                    </a:lnTo>
                    <a:lnTo>
                      <a:pt x="1190" y="1348"/>
                    </a:lnTo>
                    <a:lnTo>
                      <a:pt x="1199" y="1357"/>
                    </a:lnTo>
                    <a:lnTo>
                      <a:pt x="1204" y="1363"/>
                    </a:lnTo>
                    <a:lnTo>
                      <a:pt x="1211" y="1370"/>
                    </a:lnTo>
                    <a:lnTo>
                      <a:pt x="1222" y="1376"/>
                    </a:lnTo>
                    <a:lnTo>
                      <a:pt x="1235" y="1379"/>
                    </a:lnTo>
                    <a:lnTo>
                      <a:pt x="1242" y="1370"/>
                    </a:lnTo>
                    <a:lnTo>
                      <a:pt x="1251" y="1367"/>
                    </a:lnTo>
                    <a:lnTo>
                      <a:pt x="1267" y="1367"/>
                    </a:lnTo>
                    <a:lnTo>
                      <a:pt x="1269" y="1370"/>
                    </a:lnTo>
                    <a:lnTo>
                      <a:pt x="1272" y="1374"/>
                    </a:lnTo>
                    <a:lnTo>
                      <a:pt x="1274" y="1376"/>
                    </a:lnTo>
                    <a:lnTo>
                      <a:pt x="1276" y="1376"/>
                    </a:lnTo>
                    <a:lnTo>
                      <a:pt x="1281" y="1377"/>
                    </a:lnTo>
                    <a:lnTo>
                      <a:pt x="1286" y="1379"/>
                    </a:lnTo>
                    <a:lnTo>
                      <a:pt x="1293" y="1365"/>
                    </a:lnTo>
                    <a:lnTo>
                      <a:pt x="1302" y="1355"/>
                    </a:lnTo>
                    <a:lnTo>
                      <a:pt x="1312" y="1346"/>
                    </a:lnTo>
                    <a:lnTo>
                      <a:pt x="1325" y="1339"/>
                    </a:lnTo>
                    <a:lnTo>
                      <a:pt x="1344" y="1336"/>
                    </a:lnTo>
                    <a:lnTo>
                      <a:pt x="1347" y="1334"/>
                    </a:lnTo>
                    <a:lnTo>
                      <a:pt x="1349" y="1334"/>
                    </a:lnTo>
                    <a:lnTo>
                      <a:pt x="1352" y="1334"/>
                    </a:lnTo>
                    <a:lnTo>
                      <a:pt x="1354" y="1334"/>
                    </a:lnTo>
                    <a:lnTo>
                      <a:pt x="1358" y="1336"/>
                    </a:lnTo>
                    <a:lnTo>
                      <a:pt x="1363" y="1336"/>
                    </a:lnTo>
                    <a:lnTo>
                      <a:pt x="1361" y="1339"/>
                    </a:lnTo>
                    <a:lnTo>
                      <a:pt x="1361" y="1343"/>
                    </a:lnTo>
                    <a:lnTo>
                      <a:pt x="1359" y="1343"/>
                    </a:lnTo>
                    <a:lnTo>
                      <a:pt x="1359" y="1344"/>
                    </a:lnTo>
                    <a:lnTo>
                      <a:pt x="1361" y="1344"/>
                    </a:lnTo>
                    <a:lnTo>
                      <a:pt x="1363" y="1346"/>
                    </a:lnTo>
                    <a:lnTo>
                      <a:pt x="1366" y="1348"/>
                    </a:lnTo>
                    <a:lnTo>
                      <a:pt x="1366" y="1344"/>
                    </a:lnTo>
                    <a:lnTo>
                      <a:pt x="1370" y="1341"/>
                    </a:lnTo>
                    <a:lnTo>
                      <a:pt x="1372" y="1339"/>
                    </a:lnTo>
                    <a:lnTo>
                      <a:pt x="1373" y="1337"/>
                    </a:lnTo>
                    <a:lnTo>
                      <a:pt x="1375" y="1336"/>
                    </a:lnTo>
                    <a:lnTo>
                      <a:pt x="1379" y="1334"/>
                    </a:lnTo>
                    <a:lnTo>
                      <a:pt x="1382" y="1332"/>
                    </a:lnTo>
                    <a:lnTo>
                      <a:pt x="1398" y="1346"/>
                    </a:lnTo>
                    <a:lnTo>
                      <a:pt x="1419" y="1353"/>
                    </a:lnTo>
                    <a:lnTo>
                      <a:pt x="1440" y="1355"/>
                    </a:lnTo>
                    <a:lnTo>
                      <a:pt x="1464" y="1353"/>
                    </a:lnTo>
                    <a:lnTo>
                      <a:pt x="1489" y="1351"/>
                    </a:lnTo>
                    <a:lnTo>
                      <a:pt x="1489" y="1355"/>
                    </a:lnTo>
                    <a:lnTo>
                      <a:pt x="1489" y="1357"/>
                    </a:lnTo>
                    <a:lnTo>
                      <a:pt x="1487" y="1358"/>
                    </a:lnTo>
                    <a:lnTo>
                      <a:pt x="1487" y="1358"/>
                    </a:lnTo>
                    <a:lnTo>
                      <a:pt x="1487" y="1360"/>
                    </a:lnTo>
                    <a:lnTo>
                      <a:pt x="1485" y="1363"/>
                    </a:lnTo>
                    <a:lnTo>
                      <a:pt x="1497" y="1367"/>
                    </a:lnTo>
                    <a:lnTo>
                      <a:pt x="1504" y="1372"/>
                    </a:lnTo>
                    <a:lnTo>
                      <a:pt x="1511" y="1377"/>
                    </a:lnTo>
                    <a:lnTo>
                      <a:pt x="1523" y="1383"/>
                    </a:lnTo>
                    <a:lnTo>
                      <a:pt x="1523" y="1393"/>
                    </a:lnTo>
                    <a:lnTo>
                      <a:pt x="1536" y="1397"/>
                    </a:lnTo>
                    <a:lnTo>
                      <a:pt x="1544" y="1398"/>
                    </a:lnTo>
                    <a:lnTo>
                      <a:pt x="1551" y="1405"/>
                    </a:lnTo>
                    <a:lnTo>
                      <a:pt x="1555" y="1416"/>
                    </a:lnTo>
                    <a:lnTo>
                      <a:pt x="1576" y="1418"/>
                    </a:lnTo>
                    <a:lnTo>
                      <a:pt x="1593" y="1419"/>
                    </a:lnTo>
                    <a:lnTo>
                      <a:pt x="1616" y="1421"/>
                    </a:lnTo>
                    <a:lnTo>
                      <a:pt x="1632" y="1442"/>
                    </a:lnTo>
                    <a:lnTo>
                      <a:pt x="1651" y="1461"/>
                    </a:lnTo>
                    <a:lnTo>
                      <a:pt x="1672" y="1477"/>
                    </a:lnTo>
                    <a:lnTo>
                      <a:pt x="1696" y="1489"/>
                    </a:lnTo>
                    <a:lnTo>
                      <a:pt x="1695" y="1496"/>
                    </a:lnTo>
                    <a:lnTo>
                      <a:pt x="1691" y="1500"/>
                    </a:lnTo>
                    <a:lnTo>
                      <a:pt x="1688" y="1505"/>
                    </a:lnTo>
                    <a:lnTo>
                      <a:pt x="1684" y="1508"/>
                    </a:lnTo>
                    <a:lnTo>
                      <a:pt x="1681" y="1514"/>
                    </a:lnTo>
                    <a:lnTo>
                      <a:pt x="1703" y="1514"/>
                    </a:lnTo>
                    <a:lnTo>
                      <a:pt x="1724" y="1521"/>
                    </a:lnTo>
                    <a:lnTo>
                      <a:pt x="1728" y="1533"/>
                    </a:lnTo>
                    <a:lnTo>
                      <a:pt x="1733" y="1531"/>
                    </a:lnTo>
                    <a:lnTo>
                      <a:pt x="1736" y="1529"/>
                    </a:lnTo>
                    <a:lnTo>
                      <a:pt x="1742" y="1531"/>
                    </a:lnTo>
                    <a:lnTo>
                      <a:pt x="1743" y="1531"/>
                    </a:lnTo>
                    <a:lnTo>
                      <a:pt x="1747" y="1533"/>
                    </a:lnTo>
                    <a:lnTo>
                      <a:pt x="1750" y="1535"/>
                    </a:lnTo>
                    <a:lnTo>
                      <a:pt x="1754" y="1536"/>
                    </a:lnTo>
                    <a:lnTo>
                      <a:pt x="1808" y="1540"/>
                    </a:lnTo>
                    <a:lnTo>
                      <a:pt x="1813" y="1545"/>
                    </a:lnTo>
                    <a:lnTo>
                      <a:pt x="1817" y="1555"/>
                    </a:lnTo>
                    <a:lnTo>
                      <a:pt x="1818" y="1564"/>
                    </a:lnTo>
                    <a:lnTo>
                      <a:pt x="1824" y="1571"/>
                    </a:lnTo>
                    <a:lnTo>
                      <a:pt x="1832" y="1573"/>
                    </a:lnTo>
                    <a:lnTo>
                      <a:pt x="1841" y="1573"/>
                    </a:lnTo>
                    <a:lnTo>
                      <a:pt x="1848" y="1571"/>
                    </a:lnTo>
                    <a:lnTo>
                      <a:pt x="1853" y="1578"/>
                    </a:lnTo>
                    <a:lnTo>
                      <a:pt x="1859" y="1583"/>
                    </a:lnTo>
                    <a:lnTo>
                      <a:pt x="1862" y="1589"/>
                    </a:lnTo>
                    <a:lnTo>
                      <a:pt x="1864" y="1596"/>
                    </a:lnTo>
                    <a:lnTo>
                      <a:pt x="1866" y="1604"/>
                    </a:lnTo>
                    <a:lnTo>
                      <a:pt x="1853" y="1620"/>
                    </a:lnTo>
                    <a:lnTo>
                      <a:pt x="1839" y="1639"/>
                    </a:lnTo>
                    <a:lnTo>
                      <a:pt x="1825" y="1660"/>
                    </a:lnTo>
                    <a:lnTo>
                      <a:pt x="1813" y="1681"/>
                    </a:lnTo>
                    <a:lnTo>
                      <a:pt x="1805" y="1697"/>
                    </a:lnTo>
                    <a:lnTo>
                      <a:pt x="1805" y="1707"/>
                    </a:lnTo>
                    <a:lnTo>
                      <a:pt x="1806" y="1721"/>
                    </a:lnTo>
                    <a:lnTo>
                      <a:pt x="1810" y="1737"/>
                    </a:lnTo>
                    <a:lnTo>
                      <a:pt x="1808" y="1751"/>
                    </a:lnTo>
                    <a:lnTo>
                      <a:pt x="1805" y="1760"/>
                    </a:lnTo>
                    <a:lnTo>
                      <a:pt x="1798" y="1774"/>
                    </a:lnTo>
                    <a:lnTo>
                      <a:pt x="1789" y="1789"/>
                    </a:lnTo>
                    <a:lnTo>
                      <a:pt x="1780" y="1805"/>
                    </a:lnTo>
                    <a:lnTo>
                      <a:pt x="1771" y="1817"/>
                    </a:lnTo>
                    <a:lnTo>
                      <a:pt x="1766" y="1824"/>
                    </a:lnTo>
                    <a:lnTo>
                      <a:pt x="1756" y="1828"/>
                    </a:lnTo>
                    <a:lnTo>
                      <a:pt x="1740" y="1830"/>
                    </a:lnTo>
                    <a:lnTo>
                      <a:pt x="1724" y="1831"/>
                    </a:lnTo>
                    <a:lnTo>
                      <a:pt x="1709" y="1835"/>
                    </a:lnTo>
                    <a:lnTo>
                      <a:pt x="1695" y="1840"/>
                    </a:lnTo>
                    <a:lnTo>
                      <a:pt x="1686" y="1850"/>
                    </a:lnTo>
                    <a:lnTo>
                      <a:pt x="1682" y="1856"/>
                    </a:lnTo>
                    <a:lnTo>
                      <a:pt x="1682" y="1859"/>
                    </a:lnTo>
                    <a:lnTo>
                      <a:pt x="1682" y="1863"/>
                    </a:lnTo>
                    <a:lnTo>
                      <a:pt x="1684" y="1868"/>
                    </a:lnTo>
                    <a:lnTo>
                      <a:pt x="1686" y="1873"/>
                    </a:lnTo>
                    <a:lnTo>
                      <a:pt x="1674" y="1873"/>
                    </a:lnTo>
                    <a:lnTo>
                      <a:pt x="1672" y="1896"/>
                    </a:lnTo>
                    <a:lnTo>
                      <a:pt x="1668" y="1915"/>
                    </a:lnTo>
                    <a:lnTo>
                      <a:pt x="1661" y="1931"/>
                    </a:lnTo>
                    <a:lnTo>
                      <a:pt x="1654" y="1946"/>
                    </a:lnTo>
                    <a:lnTo>
                      <a:pt x="1647" y="1966"/>
                    </a:lnTo>
                    <a:lnTo>
                      <a:pt x="1642" y="1966"/>
                    </a:lnTo>
                    <a:lnTo>
                      <a:pt x="1642" y="1959"/>
                    </a:lnTo>
                    <a:lnTo>
                      <a:pt x="1642" y="1955"/>
                    </a:lnTo>
                    <a:lnTo>
                      <a:pt x="1640" y="1950"/>
                    </a:lnTo>
                    <a:lnTo>
                      <a:pt x="1639" y="1946"/>
                    </a:lnTo>
                    <a:lnTo>
                      <a:pt x="1637" y="1948"/>
                    </a:lnTo>
                    <a:lnTo>
                      <a:pt x="1637" y="1948"/>
                    </a:lnTo>
                    <a:lnTo>
                      <a:pt x="1635" y="1948"/>
                    </a:lnTo>
                    <a:lnTo>
                      <a:pt x="1633" y="1950"/>
                    </a:lnTo>
                    <a:lnTo>
                      <a:pt x="1632" y="1950"/>
                    </a:lnTo>
                    <a:lnTo>
                      <a:pt x="1623" y="1971"/>
                    </a:lnTo>
                    <a:lnTo>
                      <a:pt x="1613" y="1985"/>
                    </a:lnTo>
                    <a:lnTo>
                      <a:pt x="1602" y="1997"/>
                    </a:lnTo>
                    <a:lnTo>
                      <a:pt x="1590" y="2011"/>
                    </a:lnTo>
                    <a:lnTo>
                      <a:pt x="1565" y="2006"/>
                    </a:lnTo>
                    <a:lnTo>
                      <a:pt x="1543" y="2001"/>
                    </a:lnTo>
                    <a:lnTo>
                      <a:pt x="1543" y="2008"/>
                    </a:lnTo>
                    <a:lnTo>
                      <a:pt x="1555" y="2015"/>
                    </a:lnTo>
                    <a:lnTo>
                      <a:pt x="1560" y="2025"/>
                    </a:lnTo>
                    <a:lnTo>
                      <a:pt x="1562" y="2035"/>
                    </a:lnTo>
                    <a:lnTo>
                      <a:pt x="1560" y="2048"/>
                    </a:lnTo>
                    <a:lnTo>
                      <a:pt x="1558" y="2062"/>
                    </a:lnTo>
                    <a:lnTo>
                      <a:pt x="1527" y="2063"/>
                    </a:lnTo>
                    <a:lnTo>
                      <a:pt x="1501" y="2070"/>
                    </a:lnTo>
                    <a:lnTo>
                      <a:pt x="1499" y="2074"/>
                    </a:lnTo>
                    <a:lnTo>
                      <a:pt x="1497" y="2079"/>
                    </a:lnTo>
                    <a:lnTo>
                      <a:pt x="1497" y="2086"/>
                    </a:lnTo>
                    <a:lnTo>
                      <a:pt x="1497" y="2093"/>
                    </a:lnTo>
                    <a:lnTo>
                      <a:pt x="1496" y="2097"/>
                    </a:lnTo>
                    <a:lnTo>
                      <a:pt x="1496" y="2098"/>
                    </a:lnTo>
                    <a:lnTo>
                      <a:pt x="1496" y="2102"/>
                    </a:lnTo>
                    <a:lnTo>
                      <a:pt x="1496" y="2105"/>
                    </a:lnTo>
                    <a:lnTo>
                      <a:pt x="1497" y="2112"/>
                    </a:lnTo>
                    <a:lnTo>
                      <a:pt x="1489" y="2112"/>
                    </a:lnTo>
                    <a:lnTo>
                      <a:pt x="1478" y="2114"/>
                    </a:lnTo>
                    <a:lnTo>
                      <a:pt x="1464" y="2114"/>
                    </a:lnTo>
                    <a:lnTo>
                      <a:pt x="1450" y="2116"/>
                    </a:lnTo>
                    <a:lnTo>
                      <a:pt x="1450" y="2123"/>
                    </a:lnTo>
                    <a:lnTo>
                      <a:pt x="1457" y="2126"/>
                    </a:lnTo>
                    <a:lnTo>
                      <a:pt x="1462" y="2130"/>
                    </a:lnTo>
                    <a:lnTo>
                      <a:pt x="1466" y="2131"/>
                    </a:lnTo>
                    <a:lnTo>
                      <a:pt x="1469" y="2133"/>
                    </a:lnTo>
                    <a:lnTo>
                      <a:pt x="1473" y="2137"/>
                    </a:lnTo>
                    <a:lnTo>
                      <a:pt x="1475" y="2140"/>
                    </a:lnTo>
                    <a:lnTo>
                      <a:pt x="1478" y="2145"/>
                    </a:lnTo>
                    <a:lnTo>
                      <a:pt x="1471" y="2147"/>
                    </a:lnTo>
                    <a:lnTo>
                      <a:pt x="1466" y="2149"/>
                    </a:lnTo>
                    <a:lnTo>
                      <a:pt x="1461" y="2151"/>
                    </a:lnTo>
                    <a:lnTo>
                      <a:pt x="1457" y="2152"/>
                    </a:lnTo>
                    <a:lnTo>
                      <a:pt x="1455" y="2158"/>
                    </a:lnTo>
                    <a:lnTo>
                      <a:pt x="1450" y="2168"/>
                    </a:lnTo>
                    <a:lnTo>
                      <a:pt x="1447" y="2179"/>
                    </a:lnTo>
                    <a:lnTo>
                      <a:pt x="1443" y="2189"/>
                    </a:lnTo>
                    <a:lnTo>
                      <a:pt x="1440" y="2191"/>
                    </a:lnTo>
                    <a:lnTo>
                      <a:pt x="1438" y="2191"/>
                    </a:lnTo>
                    <a:lnTo>
                      <a:pt x="1433" y="2193"/>
                    </a:lnTo>
                    <a:lnTo>
                      <a:pt x="1427" y="2193"/>
                    </a:lnTo>
                    <a:lnTo>
                      <a:pt x="1427" y="2198"/>
                    </a:lnTo>
                    <a:lnTo>
                      <a:pt x="1427" y="2201"/>
                    </a:lnTo>
                    <a:lnTo>
                      <a:pt x="1427" y="2203"/>
                    </a:lnTo>
                    <a:lnTo>
                      <a:pt x="1426" y="2205"/>
                    </a:lnTo>
                    <a:lnTo>
                      <a:pt x="1427" y="2207"/>
                    </a:lnTo>
                    <a:lnTo>
                      <a:pt x="1427" y="2208"/>
                    </a:lnTo>
                    <a:lnTo>
                      <a:pt x="1431" y="2215"/>
                    </a:lnTo>
                    <a:lnTo>
                      <a:pt x="1434" y="2221"/>
                    </a:lnTo>
                    <a:lnTo>
                      <a:pt x="1440" y="2224"/>
                    </a:lnTo>
                    <a:lnTo>
                      <a:pt x="1445" y="2227"/>
                    </a:lnTo>
                    <a:lnTo>
                      <a:pt x="1450" y="2231"/>
                    </a:lnTo>
                    <a:lnTo>
                      <a:pt x="1447" y="2243"/>
                    </a:lnTo>
                    <a:lnTo>
                      <a:pt x="1433" y="2250"/>
                    </a:lnTo>
                    <a:lnTo>
                      <a:pt x="1419" y="2264"/>
                    </a:lnTo>
                    <a:lnTo>
                      <a:pt x="1407" y="2282"/>
                    </a:lnTo>
                    <a:lnTo>
                      <a:pt x="1398" y="2299"/>
                    </a:lnTo>
                    <a:lnTo>
                      <a:pt x="1393" y="2315"/>
                    </a:lnTo>
                    <a:lnTo>
                      <a:pt x="1398" y="2320"/>
                    </a:lnTo>
                    <a:lnTo>
                      <a:pt x="1403" y="2325"/>
                    </a:lnTo>
                    <a:lnTo>
                      <a:pt x="1407" y="2330"/>
                    </a:lnTo>
                    <a:lnTo>
                      <a:pt x="1408" y="2339"/>
                    </a:lnTo>
                    <a:lnTo>
                      <a:pt x="1400" y="2341"/>
                    </a:lnTo>
                    <a:lnTo>
                      <a:pt x="1387" y="2348"/>
                    </a:lnTo>
                    <a:lnTo>
                      <a:pt x="1375" y="2358"/>
                    </a:lnTo>
                    <a:lnTo>
                      <a:pt x="1366" y="2369"/>
                    </a:lnTo>
                    <a:lnTo>
                      <a:pt x="1365" y="2372"/>
                    </a:lnTo>
                    <a:lnTo>
                      <a:pt x="1363" y="2376"/>
                    </a:lnTo>
                    <a:lnTo>
                      <a:pt x="1363" y="2379"/>
                    </a:lnTo>
                    <a:lnTo>
                      <a:pt x="1363" y="2385"/>
                    </a:lnTo>
                    <a:lnTo>
                      <a:pt x="1366" y="2385"/>
                    </a:lnTo>
                    <a:lnTo>
                      <a:pt x="1366" y="2381"/>
                    </a:lnTo>
                    <a:lnTo>
                      <a:pt x="1377" y="2369"/>
                    </a:lnTo>
                    <a:lnTo>
                      <a:pt x="1386" y="2357"/>
                    </a:lnTo>
                    <a:lnTo>
                      <a:pt x="1389" y="2358"/>
                    </a:lnTo>
                    <a:lnTo>
                      <a:pt x="1391" y="2358"/>
                    </a:lnTo>
                    <a:lnTo>
                      <a:pt x="1391" y="2360"/>
                    </a:lnTo>
                    <a:lnTo>
                      <a:pt x="1391" y="2360"/>
                    </a:lnTo>
                    <a:lnTo>
                      <a:pt x="1393" y="2362"/>
                    </a:lnTo>
                    <a:lnTo>
                      <a:pt x="1396" y="2371"/>
                    </a:lnTo>
                    <a:lnTo>
                      <a:pt x="1398" y="2381"/>
                    </a:lnTo>
                    <a:lnTo>
                      <a:pt x="1400" y="2393"/>
                    </a:lnTo>
                    <a:lnTo>
                      <a:pt x="1401" y="2404"/>
                    </a:lnTo>
                    <a:lnTo>
                      <a:pt x="1407" y="2404"/>
                    </a:lnTo>
                    <a:lnTo>
                      <a:pt x="1408" y="2404"/>
                    </a:lnTo>
                    <a:lnTo>
                      <a:pt x="1412" y="2404"/>
                    </a:lnTo>
                    <a:lnTo>
                      <a:pt x="1412" y="2406"/>
                    </a:lnTo>
                    <a:lnTo>
                      <a:pt x="1414" y="2406"/>
                    </a:lnTo>
                    <a:lnTo>
                      <a:pt x="1414" y="2407"/>
                    </a:lnTo>
                    <a:lnTo>
                      <a:pt x="1417" y="2411"/>
                    </a:lnTo>
                    <a:lnTo>
                      <a:pt x="1414" y="2413"/>
                    </a:lnTo>
                    <a:lnTo>
                      <a:pt x="1412" y="2414"/>
                    </a:lnTo>
                    <a:lnTo>
                      <a:pt x="1412" y="2416"/>
                    </a:lnTo>
                    <a:lnTo>
                      <a:pt x="1410" y="2416"/>
                    </a:lnTo>
                    <a:lnTo>
                      <a:pt x="1408" y="2418"/>
                    </a:lnTo>
                    <a:lnTo>
                      <a:pt x="1405" y="2419"/>
                    </a:lnTo>
                    <a:lnTo>
                      <a:pt x="1389" y="2423"/>
                    </a:lnTo>
                    <a:lnTo>
                      <a:pt x="1373" y="2419"/>
                    </a:lnTo>
                    <a:lnTo>
                      <a:pt x="1358" y="2411"/>
                    </a:lnTo>
                    <a:lnTo>
                      <a:pt x="1342" y="2399"/>
                    </a:lnTo>
                    <a:lnTo>
                      <a:pt x="1328" y="2385"/>
                    </a:lnTo>
                    <a:lnTo>
                      <a:pt x="1318" y="2371"/>
                    </a:lnTo>
                    <a:lnTo>
                      <a:pt x="1312" y="2357"/>
                    </a:lnTo>
                    <a:lnTo>
                      <a:pt x="1316" y="2357"/>
                    </a:lnTo>
                    <a:lnTo>
                      <a:pt x="1328" y="2369"/>
                    </a:lnTo>
                    <a:lnTo>
                      <a:pt x="1340" y="2379"/>
                    </a:lnTo>
                    <a:lnTo>
                      <a:pt x="1354" y="2388"/>
                    </a:lnTo>
                    <a:lnTo>
                      <a:pt x="1354" y="2381"/>
                    </a:lnTo>
                    <a:lnTo>
                      <a:pt x="1335" y="2371"/>
                    </a:lnTo>
                    <a:lnTo>
                      <a:pt x="1319" y="2357"/>
                    </a:lnTo>
                    <a:lnTo>
                      <a:pt x="1309" y="2337"/>
                    </a:lnTo>
                    <a:lnTo>
                      <a:pt x="1302" y="2315"/>
                    </a:lnTo>
                    <a:lnTo>
                      <a:pt x="1298" y="2292"/>
                    </a:lnTo>
                    <a:lnTo>
                      <a:pt x="1300" y="2266"/>
                    </a:lnTo>
                    <a:lnTo>
                      <a:pt x="1302" y="2241"/>
                    </a:lnTo>
                    <a:lnTo>
                      <a:pt x="1307" y="2219"/>
                    </a:lnTo>
                    <a:lnTo>
                      <a:pt x="1314" y="2198"/>
                    </a:lnTo>
                    <a:lnTo>
                      <a:pt x="1321" y="2180"/>
                    </a:lnTo>
                    <a:lnTo>
                      <a:pt x="1331" y="2180"/>
                    </a:lnTo>
                    <a:lnTo>
                      <a:pt x="1340" y="2145"/>
                    </a:lnTo>
                    <a:lnTo>
                      <a:pt x="1335" y="2145"/>
                    </a:lnTo>
                    <a:lnTo>
                      <a:pt x="1335" y="2142"/>
                    </a:lnTo>
                    <a:lnTo>
                      <a:pt x="1331" y="2145"/>
                    </a:lnTo>
                    <a:lnTo>
                      <a:pt x="1328" y="2149"/>
                    </a:lnTo>
                    <a:lnTo>
                      <a:pt x="1326" y="2152"/>
                    </a:lnTo>
                    <a:lnTo>
                      <a:pt x="1323" y="2156"/>
                    </a:lnTo>
                    <a:lnTo>
                      <a:pt x="1316" y="2158"/>
                    </a:lnTo>
                    <a:lnTo>
                      <a:pt x="1316" y="2154"/>
                    </a:lnTo>
                    <a:lnTo>
                      <a:pt x="1328" y="2081"/>
                    </a:lnTo>
                    <a:lnTo>
                      <a:pt x="1326" y="2074"/>
                    </a:lnTo>
                    <a:lnTo>
                      <a:pt x="1323" y="2062"/>
                    </a:lnTo>
                    <a:lnTo>
                      <a:pt x="1325" y="2051"/>
                    </a:lnTo>
                    <a:lnTo>
                      <a:pt x="1337" y="2009"/>
                    </a:lnTo>
                    <a:lnTo>
                      <a:pt x="1347" y="1966"/>
                    </a:lnTo>
                    <a:lnTo>
                      <a:pt x="1356" y="1919"/>
                    </a:lnTo>
                    <a:lnTo>
                      <a:pt x="1366" y="1873"/>
                    </a:lnTo>
                    <a:lnTo>
                      <a:pt x="1372" y="1843"/>
                    </a:lnTo>
                    <a:lnTo>
                      <a:pt x="1373" y="1812"/>
                    </a:lnTo>
                    <a:lnTo>
                      <a:pt x="1375" y="1782"/>
                    </a:lnTo>
                    <a:lnTo>
                      <a:pt x="1379" y="1754"/>
                    </a:lnTo>
                    <a:lnTo>
                      <a:pt x="1344" y="1741"/>
                    </a:lnTo>
                    <a:lnTo>
                      <a:pt x="1314" y="1721"/>
                    </a:lnTo>
                    <a:lnTo>
                      <a:pt x="1290" y="1695"/>
                    </a:lnTo>
                    <a:lnTo>
                      <a:pt x="1270" y="1667"/>
                    </a:lnTo>
                    <a:lnTo>
                      <a:pt x="1263" y="1651"/>
                    </a:lnTo>
                    <a:lnTo>
                      <a:pt x="1258" y="1636"/>
                    </a:lnTo>
                    <a:lnTo>
                      <a:pt x="1253" y="1618"/>
                    </a:lnTo>
                    <a:lnTo>
                      <a:pt x="1246" y="1604"/>
                    </a:lnTo>
                    <a:lnTo>
                      <a:pt x="1235" y="1594"/>
                    </a:lnTo>
                    <a:lnTo>
                      <a:pt x="1232" y="1590"/>
                    </a:lnTo>
                    <a:lnTo>
                      <a:pt x="1227" y="1590"/>
                    </a:lnTo>
                    <a:lnTo>
                      <a:pt x="1223" y="1589"/>
                    </a:lnTo>
                    <a:lnTo>
                      <a:pt x="1220" y="1585"/>
                    </a:lnTo>
                    <a:lnTo>
                      <a:pt x="1216" y="1582"/>
                    </a:lnTo>
                    <a:lnTo>
                      <a:pt x="1220" y="1575"/>
                    </a:lnTo>
                    <a:lnTo>
                      <a:pt x="1220" y="1569"/>
                    </a:lnTo>
                    <a:lnTo>
                      <a:pt x="1220" y="1562"/>
                    </a:lnTo>
                    <a:lnTo>
                      <a:pt x="1220" y="1555"/>
                    </a:lnTo>
                    <a:lnTo>
                      <a:pt x="1229" y="1550"/>
                    </a:lnTo>
                    <a:lnTo>
                      <a:pt x="1235" y="1545"/>
                    </a:lnTo>
                    <a:lnTo>
                      <a:pt x="1244" y="1540"/>
                    </a:lnTo>
                    <a:lnTo>
                      <a:pt x="1244" y="1536"/>
                    </a:lnTo>
                    <a:lnTo>
                      <a:pt x="1235" y="1536"/>
                    </a:lnTo>
                    <a:lnTo>
                      <a:pt x="1230" y="1535"/>
                    </a:lnTo>
                    <a:lnTo>
                      <a:pt x="1225" y="1535"/>
                    </a:lnTo>
                    <a:lnTo>
                      <a:pt x="1220" y="1533"/>
                    </a:lnTo>
                    <a:lnTo>
                      <a:pt x="1227" y="1517"/>
                    </a:lnTo>
                    <a:lnTo>
                      <a:pt x="1232" y="1501"/>
                    </a:lnTo>
                    <a:lnTo>
                      <a:pt x="1239" y="1486"/>
                    </a:lnTo>
                    <a:lnTo>
                      <a:pt x="1251" y="1473"/>
                    </a:lnTo>
                    <a:lnTo>
                      <a:pt x="1265" y="1461"/>
                    </a:lnTo>
                    <a:lnTo>
                      <a:pt x="1277" y="1447"/>
                    </a:lnTo>
                    <a:lnTo>
                      <a:pt x="1276" y="1437"/>
                    </a:lnTo>
                    <a:lnTo>
                      <a:pt x="1276" y="1423"/>
                    </a:lnTo>
                    <a:lnTo>
                      <a:pt x="1274" y="1409"/>
                    </a:lnTo>
                    <a:lnTo>
                      <a:pt x="1269" y="1400"/>
                    </a:lnTo>
                    <a:lnTo>
                      <a:pt x="1262" y="1390"/>
                    </a:lnTo>
                    <a:lnTo>
                      <a:pt x="1255" y="1379"/>
                    </a:lnTo>
                    <a:lnTo>
                      <a:pt x="1248" y="1379"/>
                    </a:lnTo>
                    <a:lnTo>
                      <a:pt x="1246" y="1381"/>
                    </a:lnTo>
                    <a:lnTo>
                      <a:pt x="1244" y="1383"/>
                    </a:lnTo>
                    <a:lnTo>
                      <a:pt x="1242" y="1384"/>
                    </a:lnTo>
                    <a:lnTo>
                      <a:pt x="1239" y="1386"/>
                    </a:lnTo>
                    <a:lnTo>
                      <a:pt x="1241" y="1390"/>
                    </a:lnTo>
                    <a:lnTo>
                      <a:pt x="1241" y="1393"/>
                    </a:lnTo>
                    <a:lnTo>
                      <a:pt x="1241" y="1393"/>
                    </a:lnTo>
                    <a:lnTo>
                      <a:pt x="1241" y="1395"/>
                    </a:lnTo>
                    <a:lnTo>
                      <a:pt x="1241" y="1395"/>
                    </a:lnTo>
                    <a:lnTo>
                      <a:pt x="1239" y="1398"/>
                    </a:lnTo>
                    <a:lnTo>
                      <a:pt x="1237" y="1398"/>
                    </a:lnTo>
                    <a:lnTo>
                      <a:pt x="1235" y="1400"/>
                    </a:lnTo>
                    <a:lnTo>
                      <a:pt x="1234" y="1400"/>
                    </a:lnTo>
                    <a:lnTo>
                      <a:pt x="1232" y="1400"/>
                    </a:lnTo>
                    <a:lnTo>
                      <a:pt x="1229" y="1402"/>
                    </a:lnTo>
                    <a:lnTo>
                      <a:pt x="1220" y="1395"/>
                    </a:lnTo>
                    <a:lnTo>
                      <a:pt x="1204" y="1386"/>
                    </a:lnTo>
                    <a:lnTo>
                      <a:pt x="1188" y="1377"/>
                    </a:lnTo>
                    <a:lnTo>
                      <a:pt x="1173" y="1370"/>
                    </a:lnTo>
                    <a:lnTo>
                      <a:pt x="1162" y="1367"/>
                    </a:lnTo>
                    <a:lnTo>
                      <a:pt x="1153" y="1346"/>
                    </a:lnTo>
                    <a:lnTo>
                      <a:pt x="1145" y="1334"/>
                    </a:lnTo>
                    <a:lnTo>
                      <a:pt x="1136" y="1325"/>
                    </a:lnTo>
                    <a:lnTo>
                      <a:pt x="1127" y="1322"/>
                    </a:lnTo>
                    <a:lnTo>
                      <a:pt x="1113" y="1318"/>
                    </a:lnTo>
                    <a:lnTo>
                      <a:pt x="1098" y="1313"/>
                    </a:lnTo>
                    <a:lnTo>
                      <a:pt x="1078" y="1306"/>
                    </a:lnTo>
                    <a:lnTo>
                      <a:pt x="1066" y="1297"/>
                    </a:lnTo>
                    <a:lnTo>
                      <a:pt x="1056" y="1288"/>
                    </a:lnTo>
                    <a:lnTo>
                      <a:pt x="1040" y="1281"/>
                    </a:lnTo>
                    <a:lnTo>
                      <a:pt x="1030" y="1281"/>
                    </a:lnTo>
                    <a:lnTo>
                      <a:pt x="1023" y="1285"/>
                    </a:lnTo>
                    <a:lnTo>
                      <a:pt x="1017" y="1288"/>
                    </a:lnTo>
                    <a:lnTo>
                      <a:pt x="1010" y="1292"/>
                    </a:lnTo>
                    <a:lnTo>
                      <a:pt x="1002" y="1290"/>
                    </a:lnTo>
                    <a:lnTo>
                      <a:pt x="998" y="1288"/>
                    </a:lnTo>
                    <a:lnTo>
                      <a:pt x="995" y="1285"/>
                    </a:lnTo>
                    <a:lnTo>
                      <a:pt x="991" y="1281"/>
                    </a:lnTo>
                    <a:lnTo>
                      <a:pt x="986" y="1276"/>
                    </a:lnTo>
                    <a:lnTo>
                      <a:pt x="982" y="1273"/>
                    </a:lnTo>
                    <a:lnTo>
                      <a:pt x="979" y="1271"/>
                    </a:lnTo>
                    <a:lnTo>
                      <a:pt x="956" y="1267"/>
                    </a:lnTo>
                    <a:lnTo>
                      <a:pt x="953" y="1264"/>
                    </a:lnTo>
                    <a:lnTo>
                      <a:pt x="949" y="1261"/>
                    </a:lnTo>
                    <a:lnTo>
                      <a:pt x="946" y="1257"/>
                    </a:lnTo>
                    <a:lnTo>
                      <a:pt x="942" y="1254"/>
                    </a:lnTo>
                    <a:lnTo>
                      <a:pt x="941" y="1252"/>
                    </a:lnTo>
                    <a:lnTo>
                      <a:pt x="921" y="1255"/>
                    </a:lnTo>
                    <a:lnTo>
                      <a:pt x="918" y="1254"/>
                    </a:lnTo>
                    <a:lnTo>
                      <a:pt x="913" y="1247"/>
                    </a:lnTo>
                    <a:lnTo>
                      <a:pt x="904" y="1240"/>
                    </a:lnTo>
                    <a:lnTo>
                      <a:pt x="897" y="1231"/>
                    </a:lnTo>
                    <a:lnTo>
                      <a:pt x="890" y="1224"/>
                    </a:lnTo>
                    <a:lnTo>
                      <a:pt x="886" y="1220"/>
                    </a:lnTo>
                    <a:lnTo>
                      <a:pt x="893" y="1198"/>
                    </a:lnTo>
                    <a:lnTo>
                      <a:pt x="874" y="1177"/>
                    </a:lnTo>
                    <a:lnTo>
                      <a:pt x="857" y="1154"/>
                    </a:lnTo>
                    <a:lnTo>
                      <a:pt x="839" y="1130"/>
                    </a:lnTo>
                    <a:lnTo>
                      <a:pt x="822" y="1105"/>
                    </a:lnTo>
                    <a:lnTo>
                      <a:pt x="818" y="1103"/>
                    </a:lnTo>
                    <a:lnTo>
                      <a:pt x="813" y="1102"/>
                    </a:lnTo>
                    <a:lnTo>
                      <a:pt x="810" y="1102"/>
                    </a:lnTo>
                    <a:lnTo>
                      <a:pt x="804" y="1100"/>
                    </a:lnTo>
                    <a:lnTo>
                      <a:pt x="803" y="1098"/>
                    </a:lnTo>
                    <a:lnTo>
                      <a:pt x="796" y="1089"/>
                    </a:lnTo>
                    <a:lnTo>
                      <a:pt x="792" y="1079"/>
                    </a:lnTo>
                    <a:lnTo>
                      <a:pt x="789" y="1069"/>
                    </a:lnTo>
                    <a:lnTo>
                      <a:pt x="783" y="1058"/>
                    </a:lnTo>
                    <a:lnTo>
                      <a:pt x="775" y="1053"/>
                    </a:lnTo>
                    <a:lnTo>
                      <a:pt x="771" y="1049"/>
                    </a:lnTo>
                    <a:lnTo>
                      <a:pt x="768" y="1046"/>
                    </a:lnTo>
                    <a:lnTo>
                      <a:pt x="764" y="1044"/>
                    </a:lnTo>
                    <a:lnTo>
                      <a:pt x="764" y="1063"/>
                    </a:lnTo>
                    <a:lnTo>
                      <a:pt x="769" y="1070"/>
                    </a:lnTo>
                    <a:lnTo>
                      <a:pt x="780" y="1082"/>
                    </a:lnTo>
                    <a:lnTo>
                      <a:pt x="790" y="1096"/>
                    </a:lnTo>
                    <a:lnTo>
                      <a:pt x="803" y="1114"/>
                    </a:lnTo>
                    <a:lnTo>
                      <a:pt x="813" y="1131"/>
                    </a:lnTo>
                    <a:lnTo>
                      <a:pt x="824" y="1149"/>
                    </a:lnTo>
                    <a:lnTo>
                      <a:pt x="832" y="1165"/>
                    </a:lnTo>
                    <a:lnTo>
                      <a:pt x="836" y="1175"/>
                    </a:lnTo>
                    <a:lnTo>
                      <a:pt x="836" y="1182"/>
                    </a:lnTo>
                    <a:lnTo>
                      <a:pt x="834" y="1185"/>
                    </a:lnTo>
                    <a:lnTo>
                      <a:pt x="832" y="1187"/>
                    </a:lnTo>
                    <a:lnTo>
                      <a:pt x="832" y="1189"/>
                    </a:lnTo>
                    <a:lnTo>
                      <a:pt x="829" y="1191"/>
                    </a:lnTo>
                    <a:lnTo>
                      <a:pt x="829" y="1184"/>
                    </a:lnTo>
                    <a:lnTo>
                      <a:pt x="827" y="1178"/>
                    </a:lnTo>
                    <a:lnTo>
                      <a:pt x="827" y="1175"/>
                    </a:lnTo>
                    <a:lnTo>
                      <a:pt x="825" y="1171"/>
                    </a:lnTo>
                    <a:lnTo>
                      <a:pt x="822" y="1171"/>
                    </a:lnTo>
                    <a:lnTo>
                      <a:pt x="820" y="1171"/>
                    </a:lnTo>
                    <a:lnTo>
                      <a:pt x="818" y="1171"/>
                    </a:lnTo>
                    <a:lnTo>
                      <a:pt x="817" y="1171"/>
                    </a:lnTo>
                    <a:lnTo>
                      <a:pt x="815" y="1171"/>
                    </a:lnTo>
                    <a:lnTo>
                      <a:pt x="810" y="1171"/>
                    </a:lnTo>
                    <a:lnTo>
                      <a:pt x="806" y="1159"/>
                    </a:lnTo>
                    <a:lnTo>
                      <a:pt x="803" y="1147"/>
                    </a:lnTo>
                    <a:lnTo>
                      <a:pt x="797" y="1137"/>
                    </a:lnTo>
                    <a:lnTo>
                      <a:pt x="789" y="1128"/>
                    </a:lnTo>
                    <a:lnTo>
                      <a:pt x="778" y="1121"/>
                    </a:lnTo>
                    <a:lnTo>
                      <a:pt x="768" y="1114"/>
                    </a:lnTo>
                    <a:lnTo>
                      <a:pt x="759" y="1102"/>
                    </a:lnTo>
                    <a:lnTo>
                      <a:pt x="762" y="1100"/>
                    </a:lnTo>
                    <a:lnTo>
                      <a:pt x="764" y="1100"/>
                    </a:lnTo>
                    <a:lnTo>
                      <a:pt x="764" y="1100"/>
                    </a:lnTo>
                    <a:lnTo>
                      <a:pt x="766" y="1100"/>
                    </a:lnTo>
                    <a:lnTo>
                      <a:pt x="766" y="1098"/>
                    </a:lnTo>
                    <a:lnTo>
                      <a:pt x="766" y="1096"/>
                    </a:lnTo>
                    <a:lnTo>
                      <a:pt x="768" y="1095"/>
                    </a:lnTo>
                    <a:lnTo>
                      <a:pt x="755" y="1086"/>
                    </a:lnTo>
                    <a:lnTo>
                      <a:pt x="749" y="1075"/>
                    </a:lnTo>
                    <a:lnTo>
                      <a:pt x="743" y="1063"/>
                    </a:lnTo>
                    <a:lnTo>
                      <a:pt x="740" y="1049"/>
                    </a:lnTo>
                    <a:lnTo>
                      <a:pt x="733" y="1037"/>
                    </a:lnTo>
                    <a:lnTo>
                      <a:pt x="724" y="1027"/>
                    </a:lnTo>
                    <a:lnTo>
                      <a:pt x="714" y="1021"/>
                    </a:lnTo>
                    <a:lnTo>
                      <a:pt x="701" y="1016"/>
                    </a:lnTo>
                    <a:lnTo>
                      <a:pt x="691" y="1009"/>
                    </a:lnTo>
                    <a:lnTo>
                      <a:pt x="684" y="1000"/>
                    </a:lnTo>
                    <a:lnTo>
                      <a:pt x="680" y="990"/>
                    </a:lnTo>
                    <a:lnTo>
                      <a:pt x="675" y="979"/>
                    </a:lnTo>
                    <a:lnTo>
                      <a:pt x="663" y="962"/>
                    </a:lnTo>
                    <a:lnTo>
                      <a:pt x="653" y="950"/>
                    </a:lnTo>
                    <a:lnTo>
                      <a:pt x="642" y="939"/>
                    </a:lnTo>
                    <a:lnTo>
                      <a:pt x="635" y="927"/>
                    </a:lnTo>
                    <a:lnTo>
                      <a:pt x="630" y="911"/>
                    </a:lnTo>
                    <a:lnTo>
                      <a:pt x="626" y="890"/>
                    </a:lnTo>
                    <a:lnTo>
                      <a:pt x="625" y="861"/>
                    </a:lnTo>
                    <a:lnTo>
                      <a:pt x="625" y="854"/>
                    </a:lnTo>
                    <a:lnTo>
                      <a:pt x="626" y="840"/>
                    </a:lnTo>
                    <a:lnTo>
                      <a:pt x="626" y="821"/>
                    </a:lnTo>
                    <a:lnTo>
                      <a:pt x="626" y="798"/>
                    </a:lnTo>
                    <a:lnTo>
                      <a:pt x="626" y="777"/>
                    </a:lnTo>
                    <a:lnTo>
                      <a:pt x="628" y="760"/>
                    </a:lnTo>
                    <a:lnTo>
                      <a:pt x="630" y="749"/>
                    </a:lnTo>
                    <a:lnTo>
                      <a:pt x="635" y="747"/>
                    </a:lnTo>
                    <a:lnTo>
                      <a:pt x="639" y="747"/>
                    </a:lnTo>
                    <a:lnTo>
                      <a:pt x="642" y="747"/>
                    </a:lnTo>
                    <a:lnTo>
                      <a:pt x="646" y="747"/>
                    </a:lnTo>
                    <a:lnTo>
                      <a:pt x="649" y="749"/>
                    </a:lnTo>
                    <a:lnTo>
                      <a:pt x="651" y="753"/>
                    </a:lnTo>
                    <a:lnTo>
                      <a:pt x="654" y="756"/>
                    </a:lnTo>
                    <a:lnTo>
                      <a:pt x="656" y="760"/>
                    </a:lnTo>
                    <a:lnTo>
                      <a:pt x="656" y="740"/>
                    </a:lnTo>
                    <a:lnTo>
                      <a:pt x="644" y="726"/>
                    </a:lnTo>
                    <a:lnTo>
                      <a:pt x="630" y="712"/>
                    </a:lnTo>
                    <a:lnTo>
                      <a:pt x="614" y="702"/>
                    </a:lnTo>
                    <a:lnTo>
                      <a:pt x="614" y="711"/>
                    </a:lnTo>
                    <a:lnTo>
                      <a:pt x="621" y="716"/>
                    </a:lnTo>
                    <a:lnTo>
                      <a:pt x="628" y="721"/>
                    </a:lnTo>
                    <a:lnTo>
                      <a:pt x="635" y="726"/>
                    </a:lnTo>
                    <a:lnTo>
                      <a:pt x="640" y="733"/>
                    </a:lnTo>
                    <a:lnTo>
                      <a:pt x="640" y="737"/>
                    </a:lnTo>
                    <a:lnTo>
                      <a:pt x="639" y="737"/>
                    </a:lnTo>
                    <a:lnTo>
                      <a:pt x="639" y="739"/>
                    </a:lnTo>
                    <a:lnTo>
                      <a:pt x="639" y="739"/>
                    </a:lnTo>
                    <a:lnTo>
                      <a:pt x="637" y="740"/>
                    </a:lnTo>
                    <a:lnTo>
                      <a:pt x="633" y="742"/>
                    </a:lnTo>
                    <a:lnTo>
                      <a:pt x="632" y="744"/>
                    </a:lnTo>
                    <a:lnTo>
                      <a:pt x="626" y="744"/>
                    </a:lnTo>
                    <a:lnTo>
                      <a:pt x="621" y="744"/>
                    </a:lnTo>
                    <a:lnTo>
                      <a:pt x="619" y="744"/>
                    </a:lnTo>
                    <a:lnTo>
                      <a:pt x="619" y="742"/>
                    </a:lnTo>
                    <a:lnTo>
                      <a:pt x="618" y="742"/>
                    </a:lnTo>
                    <a:lnTo>
                      <a:pt x="618" y="742"/>
                    </a:lnTo>
                    <a:lnTo>
                      <a:pt x="614" y="740"/>
                    </a:lnTo>
                    <a:lnTo>
                      <a:pt x="602" y="725"/>
                    </a:lnTo>
                    <a:lnTo>
                      <a:pt x="591" y="709"/>
                    </a:lnTo>
                    <a:lnTo>
                      <a:pt x="583" y="691"/>
                    </a:lnTo>
                    <a:lnTo>
                      <a:pt x="591" y="691"/>
                    </a:lnTo>
                    <a:lnTo>
                      <a:pt x="595" y="693"/>
                    </a:lnTo>
                    <a:lnTo>
                      <a:pt x="598" y="693"/>
                    </a:lnTo>
                    <a:lnTo>
                      <a:pt x="602" y="693"/>
                    </a:lnTo>
                    <a:lnTo>
                      <a:pt x="605" y="691"/>
                    </a:lnTo>
                    <a:lnTo>
                      <a:pt x="591" y="686"/>
                    </a:lnTo>
                    <a:lnTo>
                      <a:pt x="583" y="678"/>
                    </a:lnTo>
                    <a:lnTo>
                      <a:pt x="576" y="667"/>
                    </a:lnTo>
                    <a:lnTo>
                      <a:pt x="570" y="655"/>
                    </a:lnTo>
                    <a:lnTo>
                      <a:pt x="567" y="643"/>
                    </a:lnTo>
                    <a:lnTo>
                      <a:pt x="562" y="632"/>
                    </a:lnTo>
                    <a:lnTo>
                      <a:pt x="555" y="623"/>
                    </a:lnTo>
                    <a:lnTo>
                      <a:pt x="544" y="618"/>
                    </a:lnTo>
                    <a:lnTo>
                      <a:pt x="548" y="595"/>
                    </a:lnTo>
                    <a:lnTo>
                      <a:pt x="536" y="582"/>
                    </a:lnTo>
                    <a:lnTo>
                      <a:pt x="525" y="566"/>
                    </a:lnTo>
                    <a:lnTo>
                      <a:pt x="516" y="550"/>
                    </a:lnTo>
                    <a:lnTo>
                      <a:pt x="504" y="534"/>
                    </a:lnTo>
                    <a:lnTo>
                      <a:pt x="490" y="522"/>
                    </a:lnTo>
                    <a:lnTo>
                      <a:pt x="471" y="513"/>
                    </a:lnTo>
                    <a:lnTo>
                      <a:pt x="448" y="508"/>
                    </a:lnTo>
                    <a:lnTo>
                      <a:pt x="429" y="499"/>
                    </a:lnTo>
                    <a:lnTo>
                      <a:pt x="415" y="487"/>
                    </a:lnTo>
                    <a:lnTo>
                      <a:pt x="399" y="473"/>
                    </a:lnTo>
                    <a:lnTo>
                      <a:pt x="384" y="465"/>
                    </a:lnTo>
                    <a:lnTo>
                      <a:pt x="352" y="465"/>
                    </a:lnTo>
                    <a:lnTo>
                      <a:pt x="342" y="459"/>
                    </a:lnTo>
                    <a:lnTo>
                      <a:pt x="333" y="452"/>
                    </a:lnTo>
                    <a:lnTo>
                      <a:pt x="323" y="447"/>
                    </a:lnTo>
                    <a:lnTo>
                      <a:pt x="307" y="445"/>
                    </a:lnTo>
                    <a:lnTo>
                      <a:pt x="307" y="468"/>
                    </a:lnTo>
                    <a:lnTo>
                      <a:pt x="289" y="477"/>
                    </a:lnTo>
                    <a:lnTo>
                      <a:pt x="274" y="486"/>
                    </a:lnTo>
                    <a:lnTo>
                      <a:pt x="253" y="491"/>
                    </a:lnTo>
                    <a:lnTo>
                      <a:pt x="258" y="475"/>
                    </a:lnTo>
                    <a:lnTo>
                      <a:pt x="265" y="459"/>
                    </a:lnTo>
                    <a:lnTo>
                      <a:pt x="275" y="445"/>
                    </a:lnTo>
                    <a:lnTo>
                      <a:pt x="284" y="430"/>
                    </a:lnTo>
                    <a:lnTo>
                      <a:pt x="275" y="430"/>
                    </a:lnTo>
                    <a:lnTo>
                      <a:pt x="275" y="433"/>
                    </a:lnTo>
                    <a:lnTo>
                      <a:pt x="262" y="444"/>
                    </a:lnTo>
                    <a:lnTo>
                      <a:pt x="251" y="458"/>
                    </a:lnTo>
                    <a:lnTo>
                      <a:pt x="244" y="473"/>
                    </a:lnTo>
                    <a:lnTo>
                      <a:pt x="239" y="489"/>
                    </a:lnTo>
                    <a:lnTo>
                      <a:pt x="232" y="506"/>
                    </a:lnTo>
                    <a:lnTo>
                      <a:pt x="221" y="522"/>
                    </a:lnTo>
                    <a:lnTo>
                      <a:pt x="214" y="529"/>
                    </a:lnTo>
                    <a:lnTo>
                      <a:pt x="200" y="540"/>
                    </a:lnTo>
                    <a:lnTo>
                      <a:pt x="183" y="550"/>
                    </a:lnTo>
                    <a:lnTo>
                      <a:pt x="162" y="562"/>
                    </a:lnTo>
                    <a:lnTo>
                      <a:pt x="141" y="576"/>
                    </a:lnTo>
                    <a:lnTo>
                      <a:pt x="120" y="589"/>
                    </a:lnTo>
                    <a:lnTo>
                      <a:pt x="99" y="599"/>
                    </a:lnTo>
                    <a:lnTo>
                      <a:pt x="83" y="606"/>
                    </a:lnTo>
                    <a:lnTo>
                      <a:pt x="73" y="609"/>
                    </a:lnTo>
                    <a:lnTo>
                      <a:pt x="73" y="606"/>
                    </a:lnTo>
                    <a:lnTo>
                      <a:pt x="77" y="606"/>
                    </a:lnTo>
                    <a:lnTo>
                      <a:pt x="89" y="594"/>
                    </a:lnTo>
                    <a:lnTo>
                      <a:pt x="104" y="583"/>
                    </a:lnTo>
                    <a:lnTo>
                      <a:pt x="122" y="573"/>
                    </a:lnTo>
                    <a:lnTo>
                      <a:pt x="139" y="562"/>
                    </a:lnTo>
                    <a:lnTo>
                      <a:pt x="155" y="550"/>
                    </a:lnTo>
                    <a:lnTo>
                      <a:pt x="167" y="536"/>
                    </a:lnTo>
                    <a:lnTo>
                      <a:pt x="176" y="520"/>
                    </a:lnTo>
                    <a:lnTo>
                      <a:pt x="179" y="499"/>
                    </a:lnTo>
                    <a:lnTo>
                      <a:pt x="166" y="503"/>
                    </a:lnTo>
                    <a:lnTo>
                      <a:pt x="157" y="506"/>
                    </a:lnTo>
                    <a:lnTo>
                      <a:pt x="145" y="510"/>
                    </a:lnTo>
                    <a:lnTo>
                      <a:pt x="145" y="506"/>
                    </a:lnTo>
                    <a:lnTo>
                      <a:pt x="145" y="503"/>
                    </a:lnTo>
                    <a:lnTo>
                      <a:pt x="145" y="503"/>
                    </a:lnTo>
                    <a:lnTo>
                      <a:pt x="143" y="501"/>
                    </a:lnTo>
                    <a:lnTo>
                      <a:pt x="143" y="501"/>
                    </a:lnTo>
                    <a:lnTo>
                      <a:pt x="141" y="501"/>
                    </a:lnTo>
                    <a:lnTo>
                      <a:pt x="138" y="499"/>
                    </a:lnTo>
                    <a:lnTo>
                      <a:pt x="136" y="501"/>
                    </a:lnTo>
                    <a:lnTo>
                      <a:pt x="134" y="503"/>
                    </a:lnTo>
                    <a:lnTo>
                      <a:pt x="132" y="505"/>
                    </a:lnTo>
                    <a:lnTo>
                      <a:pt x="131" y="505"/>
                    </a:lnTo>
                    <a:lnTo>
                      <a:pt x="127" y="506"/>
                    </a:lnTo>
                    <a:lnTo>
                      <a:pt x="122" y="506"/>
                    </a:lnTo>
                    <a:lnTo>
                      <a:pt x="120" y="496"/>
                    </a:lnTo>
                    <a:lnTo>
                      <a:pt x="115" y="482"/>
                    </a:lnTo>
                    <a:lnTo>
                      <a:pt x="111" y="472"/>
                    </a:lnTo>
                    <a:lnTo>
                      <a:pt x="108" y="475"/>
                    </a:lnTo>
                    <a:lnTo>
                      <a:pt x="106" y="477"/>
                    </a:lnTo>
                    <a:lnTo>
                      <a:pt x="104" y="477"/>
                    </a:lnTo>
                    <a:lnTo>
                      <a:pt x="101" y="477"/>
                    </a:lnTo>
                    <a:lnTo>
                      <a:pt x="99" y="475"/>
                    </a:lnTo>
                    <a:lnTo>
                      <a:pt x="82" y="463"/>
                    </a:lnTo>
                    <a:lnTo>
                      <a:pt x="68" y="445"/>
                    </a:lnTo>
                    <a:lnTo>
                      <a:pt x="57" y="426"/>
                    </a:lnTo>
                    <a:lnTo>
                      <a:pt x="63" y="416"/>
                    </a:lnTo>
                    <a:lnTo>
                      <a:pt x="68" y="403"/>
                    </a:lnTo>
                    <a:lnTo>
                      <a:pt x="73" y="393"/>
                    </a:lnTo>
                    <a:lnTo>
                      <a:pt x="80" y="384"/>
                    </a:lnTo>
                    <a:lnTo>
                      <a:pt x="92" y="377"/>
                    </a:lnTo>
                    <a:lnTo>
                      <a:pt x="103" y="374"/>
                    </a:lnTo>
                    <a:lnTo>
                      <a:pt x="113" y="369"/>
                    </a:lnTo>
                    <a:lnTo>
                      <a:pt x="120" y="362"/>
                    </a:lnTo>
                    <a:lnTo>
                      <a:pt x="125" y="351"/>
                    </a:lnTo>
                    <a:lnTo>
                      <a:pt x="125" y="334"/>
                    </a:lnTo>
                    <a:lnTo>
                      <a:pt x="127" y="332"/>
                    </a:lnTo>
                    <a:lnTo>
                      <a:pt x="129" y="332"/>
                    </a:lnTo>
                    <a:lnTo>
                      <a:pt x="129" y="330"/>
                    </a:lnTo>
                    <a:lnTo>
                      <a:pt x="129" y="328"/>
                    </a:lnTo>
                    <a:lnTo>
                      <a:pt x="131" y="327"/>
                    </a:lnTo>
                    <a:lnTo>
                      <a:pt x="115" y="327"/>
                    </a:lnTo>
                    <a:lnTo>
                      <a:pt x="111" y="330"/>
                    </a:lnTo>
                    <a:lnTo>
                      <a:pt x="110" y="332"/>
                    </a:lnTo>
                    <a:lnTo>
                      <a:pt x="108" y="334"/>
                    </a:lnTo>
                    <a:lnTo>
                      <a:pt x="104" y="335"/>
                    </a:lnTo>
                    <a:lnTo>
                      <a:pt x="101" y="337"/>
                    </a:lnTo>
                    <a:lnTo>
                      <a:pt x="96" y="337"/>
                    </a:lnTo>
                    <a:lnTo>
                      <a:pt x="85" y="334"/>
                    </a:lnTo>
                    <a:lnTo>
                      <a:pt x="70" y="328"/>
                    </a:lnTo>
                    <a:lnTo>
                      <a:pt x="52" y="325"/>
                    </a:lnTo>
                    <a:lnTo>
                      <a:pt x="38" y="318"/>
                    </a:lnTo>
                    <a:lnTo>
                      <a:pt x="35" y="292"/>
                    </a:lnTo>
                    <a:lnTo>
                      <a:pt x="42" y="292"/>
                    </a:lnTo>
                    <a:lnTo>
                      <a:pt x="45" y="290"/>
                    </a:lnTo>
                    <a:lnTo>
                      <a:pt x="50" y="288"/>
                    </a:lnTo>
                    <a:lnTo>
                      <a:pt x="54" y="287"/>
                    </a:lnTo>
                    <a:lnTo>
                      <a:pt x="57" y="287"/>
                    </a:lnTo>
                    <a:lnTo>
                      <a:pt x="61" y="283"/>
                    </a:lnTo>
                    <a:lnTo>
                      <a:pt x="64" y="280"/>
                    </a:lnTo>
                    <a:lnTo>
                      <a:pt x="63" y="278"/>
                    </a:lnTo>
                    <a:lnTo>
                      <a:pt x="63" y="278"/>
                    </a:lnTo>
                    <a:lnTo>
                      <a:pt x="63" y="276"/>
                    </a:lnTo>
                    <a:lnTo>
                      <a:pt x="63" y="276"/>
                    </a:lnTo>
                    <a:lnTo>
                      <a:pt x="61" y="273"/>
                    </a:lnTo>
                    <a:lnTo>
                      <a:pt x="77" y="273"/>
                    </a:lnTo>
                    <a:lnTo>
                      <a:pt x="78" y="271"/>
                    </a:lnTo>
                    <a:lnTo>
                      <a:pt x="80" y="271"/>
                    </a:lnTo>
                    <a:lnTo>
                      <a:pt x="82" y="269"/>
                    </a:lnTo>
                    <a:lnTo>
                      <a:pt x="83" y="269"/>
                    </a:lnTo>
                    <a:lnTo>
                      <a:pt x="87" y="269"/>
                    </a:lnTo>
                    <a:lnTo>
                      <a:pt x="92" y="274"/>
                    </a:lnTo>
                    <a:lnTo>
                      <a:pt x="97" y="278"/>
                    </a:lnTo>
                    <a:lnTo>
                      <a:pt x="103" y="283"/>
                    </a:lnTo>
                    <a:lnTo>
                      <a:pt x="106" y="288"/>
                    </a:lnTo>
                    <a:lnTo>
                      <a:pt x="118" y="283"/>
                    </a:lnTo>
                    <a:lnTo>
                      <a:pt x="118" y="276"/>
                    </a:lnTo>
                    <a:lnTo>
                      <a:pt x="115" y="271"/>
                    </a:lnTo>
                    <a:lnTo>
                      <a:pt x="113" y="266"/>
                    </a:lnTo>
                    <a:lnTo>
                      <a:pt x="111" y="260"/>
                    </a:lnTo>
                    <a:lnTo>
                      <a:pt x="110" y="255"/>
                    </a:lnTo>
                    <a:lnTo>
                      <a:pt x="106" y="250"/>
                    </a:lnTo>
                    <a:lnTo>
                      <a:pt x="94" y="236"/>
                    </a:lnTo>
                    <a:lnTo>
                      <a:pt x="80" y="225"/>
                    </a:lnTo>
                    <a:lnTo>
                      <a:pt x="64" y="215"/>
                    </a:lnTo>
                    <a:lnTo>
                      <a:pt x="50" y="205"/>
                    </a:lnTo>
                    <a:lnTo>
                      <a:pt x="42" y="189"/>
                    </a:lnTo>
                    <a:lnTo>
                      <a:pt x="45" y="184"/>
                    </a:lnTo>
                    <a:lnTo>
                      <a:pt x="47" y="178"/>
                    </a:lnTo>
                    <a:lnTo>
                      <a:pt x="49" y="173"/>
                    </a:lnTo>
                    <a:lnTo>
                      <a:pt x="70" y="175"/>
                    </a:lnTo>
                    <a:lnTo>
                      <a:pt x="90" y="173"/>
                    </a:lnTo>
                    <a:lnTo>
                      <a:pt x="106" y="164"/>
                    </a:lnTo>
                    <a:lnTo>
                      <a:pt x="111" y="152"/>
                    </a:lnTo>
                    <a:lnTo>
                      <a:pt x="115" y="140"/>
                    </a:lnTo>
                    <a:lnTo>
                      <a:pt x="118" y="129"/>
                    </a:lnTo>
                    <a:lnTo>
                      <a:pt x="131" y="119"/>
                    </a:lnTo>
                    <a:lnTo>
                      <a:pt x="148" y="110"/>
                    </a:lnTo>
                    <a:lnTo>
                      <a:pt x="167" y="105"/>
                    </a:lnTo>
                    <a:lnTo>
                      <a:pt x="183" y="98"/>
                    </a:lnTo>
                    <a:lnTo>
                      <a:pt x="199" y="88"/>
                    </a:lnTo>
                    <a:lnTo>
                      <a:pt x="204" y="91"/>
                    </a:lnTo>
                    <a:lnTo>
                      <a:pt x="207" y="93"/>
                    </a:lnTo>
                    <a:lnTo>
                      <a:pt x="207" y="96"/>
                    </a:lnTo>
                    <a:lnTo>
                      <a:pt x="209" y="98"/>
                    </a:lnTo>
                    <a:lnTo>
                      <a:pt x="209" y="102"/>
                    </a:lnTo>
                    <a:lnTo>
                      <a:pt x="211" y="103"/>
                    </a:lnTo>
                    <a:lnTo>
                      <a:pt x="214" y="107"/>
                    </a:lnTo>
                    <a:lnTo>
                      <a:pt x="218" y="110"/>
                    </a:lnTo>
                    <a:lnTo>
                      <a:pt x="223" y="110"/>
                    </a:lnTo>
                    <a:lnTo>
                      <a:pt x="227" y="110"/>
                    </a:lnTo>
                    <a:lnTo>
                      <a:pt x="230" y="109"/>
                    </a:lnTo>
                    <a:lnTo>
                      <a:pt x="234" y="107"/>
                    </a:lnTo>
                    <a:lnTo>
                      <a:pt x="237" y="107"/>
                    </a:lnTo>
                    <a:lnTo>
                      <a:pt x="241" y="107"/>
                    </a:lnTo>
                    <a:lnTo>
                      <a:pt x="244" y="109"/>
                    </a:lnTo>
                    <a:lnTo>
                      <a:pt x="248" y="112"/>
                    </a:lnTo>
                    <a:lnTo>
                      <a:pt x="253" y="117"/>
                    </a:lnTo>
                    <a:lnTo>
                      <a:pt x="256" y="121"/>
                    </a:lnTo>
                    <a:lnTo>
                      <a:pt x="260" y="124"/>
                    </a:lnTo>
                    <a:lnTo>
                      <a:pt x="265" y="126"/>
                    </a:lnTo>
                    <a:lnTo>
                      <a:pt x="270" y="128"/>
                    </a:lnTo>
                    <a:lnTo>
                      <a:pt x="275" y="126"/>
                    </a:lnTo>
                    <a:lnTo>
                      <a:pt x="279" y="126"/>
                    </a:lnTo>
                    <a:lnTo>
                      <a:pt x="282" y="124"/>
                    </a:lnTo>
                    <a:lnTo>
                      <a:pt x="288" y="122"/>
                    </a:lnTo>
                    <a:lnTo>
                      <a:pt x="291" y="122"/>
                    </a:lnTo>
                    <a:lnTo>
                      <a:pt x="302" y="126"/>
                    </a:lnTo>
                    <a:lnTo>
                      <a:pt x="317" y="131"/>
                    </a:lnTo>
                    <a:lnTo>
                      <a:pt x="331" y="138"/>
                    </a:lnTo>
                    <a:lnTo>
                      <a:pt x="345" y="142"/>
                    </a:lnTo>
                    <a:lnTo>
                      <a:pt x="375" y="138"/>
                    </a:lnTo>
                    <a:lnTo>
                      <a:pt x="394" y="147"/>
                    </a:lnTo>
                    <a:lnTo>
                      <a:pt x="412" y="159"/>
                    </a:lnTo>
                    <a:lnTo>
                      <a:pt x="429" y="170"/>
                    </a:lnTo>
                    <a:lnTo>
                      <a:pt x="448" y="180"/>
                    </a:lnTo>
                    <a:lnTo>
                      <a:pt x="471" y="184"/>
                    </a:lnTo>
                    <a:lnTo>
                      <a:pt x="471" y="177"/>
                    </a:lnTo>
                    <a:lnTo>
                      <a:pt x="466" y="171"/>
                    </a:lnTo>
                    <a:lnTo>
                      <a:pt x="461" y="164"/>
                    </a:lnTo>
                    <a:lnTo>
                      <a:pt x="455" y="157"/>
                    </a:lnTo>
                    <a:lnTo>
                      <a:pt x="452" y="149"/>
                    </a:lnTo>
                    <a:lnTo>
                      <a:pt x="473" y="147"/>
                    </a:lnTo>
                    <a:lnTo>
                      <a:pt x="487" y="143"/>
                    </a:lnTo>
                    <a:lnTo>
                      <a:pt x="499" y="136"/>
                    </a:lnTo>
                    <a:lnTo>
                      <a:pt x="509" y="129"/>
                    </a:lnTo>
                    <a:lnTo>
                      <a:pt x="520" y="121"/>
                    </a:lnTo>
                    <a:lnTo>
                      <a:pt x="532" y="115"/>
                    </a:lnTo>
                    <a:lnTo>
                      <a:pt x="548" y="112"/>
                    </a:lnTo>
                    <a:lnTo>
                      <a:pt x="551" y="114"/>
                    </a:lnTo>
                    <a:lnTo>
                      <a:pt x="557" y="115"/>
                    </a:lnTo>
                    <a:lnTo>
                      <a:pt x="560" y="117"/>
                    </a:lnTo>
                    <a:lnTo>
                      <a:pt x="563" y="119"/>
                    </a:lnTo>
                    <a:lnTo>
                      <a:pt x="557" y="119"/>
                    </a:lnTo>
                    <a:lnTo>
                      <a:pt x="539" y="133"/>
                    </a:lnTo>
                    <a:lnTo>
                      <a:pt x="520" y="145"/>
                    </a:lnTo>
                    <a:lnTo>
                      <a:pt x="499" y="154"/>
                    </a:lnTo>
                    <a:lnTo>
                      <a:pt x="499" y="161"/>
                    </a:lnTo>
                    <a:lnTo>
                      <a:pt x="518" y="164"/>
                    </a:lnTo>
                    <a:lnTo>
                      <a:pt x="527" y="154"/>
                    </a:lnTo>
                    <a:lnTo>
                      <a:pt x="536" y="149"/>
                    </a:lnTo>
                    <a:lnTo>
                      <a:pt x="548" y="147"/>
                    </a:lnTo>
                    <a:lnTo>
                      <a:pt x="560" y="147"/>
                    </a:lnTo>
                    <a:lnTo>
                      <a:pt x="576" y="145"/>
                    </a:lnTo>
                    <a:lnTo>
                      <a:pt x="577" y="140"/>
                    </a:lnTo>
                    <a:lnTo>
                      <a:pt x="579" y="135"/>
                    </a:lnTo>
                    <a:lnTo>
                      <a:pt x="583" y="129"/>
                    </a:lnTo>
                    <a:lnTo>
                      <a:pt x="586" y="126"/>
                    </a:lnTo>
                    <a:lnTo>
                      <a:pt x="591" y="138"/>
                    </a:lnTo>
                    <a:lnTo>
                      <a:pt x="597" y="147"/>
                    </a:lnTo>
                    <a:lnTo>
                      <a:pt x="605" y="154"/>
                    </a:lnTo>
                    <a:lnTo>
                      <a:pt x="618" y="157"/>
                    </a:lnTo>
                    <a:lnTo>
                      <a:pt x="621" y="154"/>
                    </a:lnTo>
                    <a:lnTo>
                      <a:pt x="623" y="152"/>
                    </a:lnTo>
                    <a:lnTo>
                      <a:pt x="626" y="150"/>
                    </a:lnTo>
                    <a:lnTo>
                      <a:pt x="628" y="149"/>
                    </a:lnTo>
                    <a:lnTo>
                      <a:pt x="632" y="149"/>
                    </a:lnTo>
                    <a:lnTo>
                      <a:pt x="633" y="149"/>
                    </a:lnTo>
                    <a:lnTo>
                      <a:pt x="637" y="154"/>
                    </a:lnTo>
                    <a:lnTo>
                      <a:pt x="639" y="157"/>
                    </a:lnTo>
                    <a:lnTo>
                      <a:pt x="640" y="161"/>
                    </a:lnTo>
                    <a:lnTo>
                      <a:pt x="646" y="159"/>
                    </a:lnTo>
                    <a:lnTo>
                      <a:pt x="651" y="156"/>
                    </a:lnTo>
                    <a:lnTo>
                      <a:pt x="654" y="152"/>
                    </a:lnTo>
                    <a:lnTo>
                      <a:pt x="659" y="150"/>
                    </a:lnTo>
                    <a:lnTo>
                      <a:pt x="663" y="149"/>
                    </a:lnTo>
                    <a:lnTo>
                      <a:pt x="682" y="154"/>
                    </a:lnTo>
                    <a:lnTo>
                      <a:pt x="698" y="166"/>
                    </a:lnTo>
                    <a:lnTo>
                      <a:pt x="714" y="178"/>
                    </a:lnTo>
                    <a:lnTo>
                      <a:pt x="729" y="189"/>
                    </a:lnTo>
                    <a:lnTo>
                      <a:pt x="735" y="189"/>
                    </a:lnTo>
                    <a:lnTo>
                      <a:pt x="740" y="189"/>
                    </a:lnTo>
                    <a:lnTo>
                      <a:pt x="743" y="187"/>
                    </a:lnTo>
                    <a:lnTo>
                      <a:pt x="749" y="185"/>
                    </a:lnTo>
                    <a:lnTo>
                      <a:pt x="752" y="184"/>
                    </a:lnTo>
                    <a:lnTo>
                      <a:pt x="755" y="184"/>
                    </a:lnTo>
                    <a:lnTo>
                      <a:pt x="759" y="187"/>
                    </a:lnTo>
                    <a:lnTo>
                      <a:pt x="762" y="191"/>
                    </a:lnTo>
                    <a:lnTo>
                      <a:pt x="766" y="196"/>
                    </a:lnTo>
                    <a:lnTo>
                      <a:pt x="769" y="203"/>
                    </a:lnTo>
                    <a:lnTo>
                      <a:pt x="771" y="206"/>
                    </a:lnTo>
                    <a:lnTo>
                      <a:pt x="768" y="208"/>
                    </a:lnTo>
                    <a:lnTo>
                      <a:pt x="764" y="210"/>
                    </a:lnTo>
                    <a:lnTo>
                      <a:pt x="764" y="210"/>
                    </a:lnTo>
                    <a:lnTo>
                      <a:pt x="762" y="211"/>
                    </a:lnTo>
                    <a:lnTo>
                      <a:pt x="762" y="213"/>
                    </a:lnTo>
                    <a:lnTo>
                      <a:pt x="761" y="215"/>
                    </a:lnTo>
                    <a:lnTo>
                      <a:pt x="759" y="218"/>
                    </a:lnTo>
                    <a:lnTo>
                      <a:pt x="771" y="218"/>
                    </a:lnTo>
                    <a:lnTo>
                      <a:pt x="787" y="220"/>
                    </a:lnTo>
                    <a:lnTo>
                      <a:pt x="803" y="220"/>
                    </a:lnTo>
                    <a:lnTo>
                      <a:pt x="817" y="220"/>
                    </a:lnTo>
                    <a:lnTo>
                      <a:pt x="825" y="222"/>
                    </a:lnTo>
                    <a:lnTo>
                      <a:pt x="834" y="232"/>
                    </a:lnTo>
                    <a:lnTo>
                      <a:pt x="843" y="243"/>
                    </a:lnTo>
                    <a:lnTo>
                      <a:pt x="851" y="253"/>
                    </a:lnTo>
                    <a:lnTo>
                      <a:pt x="851" y="218"/>
                    </a:lnTo>
                    <a:lnTo>
                      <a:pt x="860" y="218"/>
                    </a:lnTo>
                    <a:lnTo>
                      <a:pt x="867" y="218"/>
                    </a:lnTo>
                    <a:lnTo>
                      <a:pt x="872" y="217"/>
                    </a:lnTo>
                    <a:lnTo>
                      <a:pt x="879" y="215"/>
                    </a:lnTo>
                    <a:lnTo>
                      <a:pt x="879" y="211"/>
                    </a:lnTo>
                    <a:lnTo>
                      <a:pt x="848" y="211"/>
                    </a:lnTo>
                    <a:lnTo>
                      <a:pt x="846" y="206"/>
                    </a:lnTo>
                    <a:lnTo>
                      <a:pt x="845" y="205"/>
                    </a:lnTo>
                    <a:lnTo>
                      <a:pt x="843" y="201"/>
                    </a:lnTo>
                    <a:lnTo>
                      <a:pt x="841" y="198"/>
                    </a:lnTo>
                    <a:lnTo>
                      <a:pt x="841" y="192"/>
                    </a:lnTo>
                    <a:lnTo>
                      <a:pt x="845" y="192"/>
                    </a:lnTo>
                    <a:lnTo>
                      <a:pt x="845" y="189"/>
                    </a:lnTo>
                    <a:lnTo>
                      <a:pt x="890" y="184"/>
                    </a:lnTo>
                    <a:lnTo>
                      <a:pt x="890" y="196"/>
                    </a:lnTo>
                    <a:lnTo>
                      <a:pt x="895" y="199"/>
                    </a:lnTo>
                    <a:lnTo>
                      <a:pt x="899" y="205"/>
                    </a:lnTo>
                    <a:lnTo>
                      <a:pt x="902" y="208"/>
                    </a:lnTo>
                    <a:lnTo>
                      <a:pt x="906" y="215"/>
                    </a:lnTo>
                    <a:lnTo>
                      <a:pt x="925" y="215"/>
                    </a:lnTo>
                    <a:lnTo>
                      <a:pt x="937" y="218"/>
                    </a:lnTo>
                    <a:lnTo>
                      <a:pt x="949" y="220"/>
                    </a:lnTo>
                    <a:lnTo>
                      <a:pt x="961" y="222"/>
                    </a:lnTo>
                    <a:lnTo>
                      <a:pt x="979" y="222"/>
                    </a:lnTo>
                    <a:lnTo>
                      <a:pt x="981" y="220"/>
                    </a:lnTo>
                    <a:lnTo>
                      <a:pt x="982" y="218"/>
                    </a:lnTo>
                    <a:lnTo>
                      <a:pt x="984" y="217"/>
                    </a:lnTo>
                    <a:lnTo>
                      <a:pt x="986" y="215"/>
                    </a:lnTo>
                    <a:lnTo>
                      <a:pt x="986" y="203"/>
                    </a:lnTo>
                    <a:lnTo>
                      <a:pt x="1009" y="203"/>
                    </a:lnTo>
                    <a:lnTo>
                      <a:pt x="1016" y="218"/>
                    </a:lnTo>
                    <a:lnTo>
                      <a:pt x="1024" y="234"/>
                    </a:lnTo>
                    <a:lnTo>
                      <a:pt x="1026" y="227"/>
                    </a:lnTo>
                    <a:lnTo>
                      <a:pt x="1026" y="224"/>
                    </a:lnTo>
                    <a:lnTo>
                      <a:pt x="1028" y="218"/>
                    </a:lnTo>
                    <a:lnTo>
                      <a:pt x="1028" y="215"/>
                    </a:lnTo>
                    <a:lnTo>
                      <a:pt x="1040" y="215"/>
                    </a:lnTo>
                    <a:lnTo>
                      <a:pt x="1040" y="201"/>
                    </a:lnTo>
                    <a:lnTo>
                      <a:pt x="1040" y="185"/>
                    </a:lnTo>
                    <a:lnTo>
                      <a:pt x="1042" y="171"/>
                    </a:lnTo>
                    <a:lnTo>
                      <a:pt x="1040" y="164"/>
                    </a:lnTo>
                    <a:lnTo>
                      <a:pt x="1028" y="150"/>
                    </a:lnTo>
                    <a:lnTo>
                      <a:pt x="1019" y="135"/>
                    </a:lnTo>
                    <a:lnTo>
                      <a:pt x="1017" y="117"/>
                    </a:lnTo>
                    <a:lnTo>
                      <a:pt x="1021" y="100"/>
                    </a:lnTo>
                    <a:lnTo>
                      <a:pt x="1033" y="81"/>
                    </a:lnTo>
                    <a:lnTo>
                      <a:pt x="1042" y="77"/>
                    </a:lnTo>
                    <a:lnTo>
                      <a:pt x="1052" y="74"/>
                    </a:lnTo>
                    <a:lnTo>
                      <a:pt x="1063" y="72"/>
                    </a:lnTo>
                    <a:close/>
                    <a:moveTo>
                      <a:pt x="851" y="23"/>
                    </a:moveTo>
                    <a:lnTo>
                      <a:pt x="872" y="37"/>
                    </a:lnTo>
                    <a:lnTo>
                      <a:pt x="885" y="54"/>
                    </a:lnTo>
                    <a:lnTo>
                      <a:pt x="892" y="75"/>
                    </a:lnTo>
                    <a:lnTo>
                      <a:pt x="897" y="102"/>
                    </a:lnTo>
                    <a:lnTo>
                      <a:pt x="902" y="129"/>
                    </a:lnTo>
                    <a:lnTo>
                      <a:pt x="918" y="131"/>
                    </a:lnTo>
                    <a:lnTo>
                      <a:pt x="928" y="133"/>
                    </a:lnTo>
                    <a:lnTo>
                      <a:pt x="937" y="140"/>
                    </a:lnTo>
                    <a:lnTo>
                      <a:pt x="942" y="149"/>
                    </a:lnTo>
                    <a:lnTo>
                      <a:pt x="944" y="164"/>
                    </a:lnTo>
                    <a:lnTo>
                      <a:pt x="941" y="164"/>
                    </a:lnTo>
                    <a:lnTo>
                      <a:pt x="939" y="163"/>
                    </a:lnTo>
                    <a:lnTo>
                      <a:pt x="937" y="161"/>
                    </a:lnTo>
                    <a:lnTo>
                      <a:pt x="935" y="159"/>
                    </a:lnTo>
                    <a:lnTo>
                      <a:pt x="932" y="157"/>
                    </a:lnTo>
                    <a:lnTo>
                      <a:pt x="932" y="164"/>
                    </a:lnTo>
                    <a:lnTo>
                      <a:pt x="935" y="168"/>
                    </a:lnTo>
                    <a:lnTo>
                      <a:pt x="937" y="170"/>
                    </a:lnTo>
                    <a:lnTo>
                      <a:pt x="939" y="170"/>
                    </a:lnTo>
                    <a:lnTo>
                      <a:pt x="939" y="173"/>
                    </a:lnTo>
                    <a:lnTo>
                      <a:pt x="939" y="175"/>
                    </a:lnTo>
                    <a:lnTo>
                      <a:pt x="941" y="180"/>
                    </a:lnTo>
                    <a:lnTo>
                      <a:pt x="932" y="182"/>
                    </a:lnTo>
                    <a:lnTo>
                      <a:pt x="923" y="184"/>
                    </a:lnTo>
                    <a:lnTo>
                      <a:pt x="913" y="184"/>
                    </a:lnTo>
                    <a:lnTo>
                      <a:pt x="895" y="177"/>
                    </a:lnTo>
                    <a:lnTo>
                      <a:pt x="878" y="175"/>
                    </a:lnTo>
                    <a:lnTo>
                      <a:pt x="858" y="178"/>
                    </a:lnTo>
                    <a:lnTo>
                      <a:pt x="839" y="184"/>
                    </a:lnTo>
                    <a:lnTo>
                      <a:pt x="820" y="187"/>
                    </a:lnTo>
                    <a:lnTo>
                      <a:pt x="799" y="187"/>
                    </a:lnTo>
                    <a:lnTo>
                      <a:pt x="775" y="180"/>
                    </a:lnTo>
                    <a:lnTo>
                      <a:pt x="762" y="177"/>
                    </a:lnTo>
                    <a:lnTo>
                      <a:pt x="752" y="175"/>
                    </a:lnTo>
                    <a:lnTo>
                      <a:pt x="743" y="173"/>
                    </a:lnTo>
                    <a:lnTo>
                      <a:pt x="735" y="168"/>
                    </a:lnTo>
                    <a:lnTo>
                      <a:pt x="729" y="157"/>
                    </a:lnTo>
                    <a:lnTo>
                      <a:pt x="733" y="157"/>
                    </a:lnTo>
                    <a:lnTo>
                      <a:pt x="742" y="149"/>
                    </a:lnTo>
                    <a:lnTo>
                      <a:pt x="755" y="145"/>
                    </a:lnTo>
                    <a:lnTo>
                      <a:pt x="771" y="143"/>
                    </a:lnTo>
                    <a:lnTo>
                      <a:pt x="787" y="142"/>
                    </a:lnTo>
                    <a:lnTo>
                      <a:pt x="787" y="138"/>
                    </a:lnTo>
                    <a:lnTo>
                      <a:pt x="780" y="133"/>
                    </a:lnTo>
                    <a:lnTo>
                      <a:pt x="775" y="129"/>
                    </a:lnTo>
                    <a:lnTo>
                      <a:pt x="768" y="128"/>
                    </a:lnTo>
                    <a:lnTo>
                      <a:pt x="755" y="126"/>
                    </a:lnTo>
                    <a:lnTo>
                      <a:pt x="749" y="126"/>
                    </a:lnTo>
                    <a:lnTo>
                      <a:pt x="736" y="126"/>
                    </a:lnTo>
                    <a:lnTo>
                      <a:pt x="721" y="126"/>
                    </a:lnTo>
                    <a:lnTo>
                      <a:pt x="719" y="115"/>
                    </a:lnTo>
                    <a:lnTo>
                      <a:pt x="714" y="105"/>
                    </a:lnTo>
                    <a:lnTo>
                      <a:pt x="710" y="96"/>
                    </a:lnTo>
                    <a:lnTo>
                      <a:pt x="707" y="86"/>
                    </a:lnTo>
                    <a:lnTo>
                      <a:pt x="707" y="68"/>
                    </a:lnTo>
                    <a:lnTo>
                      <a:pt x="714" y="58"/>
                    </a:lnTo>
                    <a:lnTo>
                      <a:pt x="721" y="46"/>
                    </a:lnTo>
                    <a:lnTo>
                      <a:pt x="729" y="35"/>
                    </a:lnTo>
                    <a:lnTo>
                      <a:pt x="740" y="28"/>
                    </a:lnTo>
                    <a:lnTo>
                      <a:pt x="752" y="30"/>
                    </a:lnTo>
                    <a:lnTo>
                      <a:pt x="755" y="30"/>
                    </a:lnTo>
                    <a:lnTo>
                      <a:pt x="755" y="33"/>
                    </a:lnTo>
                    <a:lnTo>
                      <a:pt x="755" y="35"/>
                    </a:lnTo>
                    <a:lnTo>
                      <a:pt x="754" y="35"/>
                    </a:lnTo>
                    <a:lnTo>
                      <a:pt x="754" y="37"/>
                    </a:lnTo>
                    <a:lnTo>
                      <a:pt x="754" y="37"/>
                    </a:lnTo>
                    <a:lnTo>
                      <a:pt x="755" y="39"/>
                    </a:lnTo>
                    <a:lnTo>
                      <a:pt x="755" y="42"/>
                    </a:lnTo>
                    <a:lnTo>
                      <a:pt x="764" y="42"/>
                    </a:lnTo>
                    <a:lnTo>
                      <a:pt x="776" y="42"/>
                    </a:lnTo>
                    <a:lnTo>
                      <a:pt x="787" y="42"/>
                    </a:lnTo>
                    <a:lnTo>
                      <a:pt x="794" y="42"/>
                    </a:lnTo>
                    <a:lnTo>
                      <a:pt x="797" y="44"/>
                    </a:lnTo>
                    <a:lnTo>
                      <a:pt x="799" y="46"/>
                    </a:lnTo>
                    <a:lnTo>
                      <a:pt x="801" y="49"/>
                    </a:lnTo>
                    <a:lnTo>
                      <a:pt x="803" y="53"/>
                    </a:lnTo>
                    <a:lnTo>
                      <a:pt x="806" y="54"/>
                    </a:lnTo>
                    <a:lnTo>
                      <a:pt x="810" y="58"/>
                    </a:lnTo>
                    <a:lnTo>
                      <a:pt x="811" y="53"/>
                    </a:lnTo>
                    <a:lnTo>
                      <a:pt x="813" y="51"/>
                    </a:lnTo>
                    <a:lnTo>
                      <a:pt x="817" y="49"/>
                    </a:lnTo>
                    <a:lnTo>
                      <a:pt x="818" y="47"/>
                    </a:lnTo>
                    <a:lnTo>
                      <a:pt x="824" y="47"/>
                    </a:lnTo>
                    <a:lnTo>
                      <a:pt x="829" y="46"/>
                    </a:lnTo>
                    <a:lnTo>
                      <a:pt x="836" y="60"/>
                    </a:lnTo>
                    <a:lnTo>
                      <a:pt x="843" y="70"/>
                    </a:lnTo>
                    <a:lnTo>
                      <a:pt x="848" y="77"/>
                    </a:lnTo>
                    <a:lnTo>
                      <a:pt x="850" y="72"/>
                    </a:lnTo>
                    <a:lnTo>
                      <a:pt x="851" y="67"/>
                    </a:lnTo>
                    <a:lnTo>
                      <a:pt x="851" y="61"/>
                    </a:lnTo>
                    <a:lnTo>
                      <a:pt x="851" y="54"/>
                    </a:lnTo>
                    <a:lnTo>
                      <a:pt x="845" y="44"/>
                    </a:lnTo>
                    <a:lnTo>
                      <a:pt x="846" y="33"/>
                    </a:lnTo>
                    <a:lnTo>
                      <a:pt x="851" y="23"/>
                    </a:lnTo>
                    <a:close/>
                    <a:moveTo>
                      <a:pt x="871" y="7"/>
                    </a:moveTo>
                    <a:lnTo>
                      <a:pt x="879" y="7"/>
                    </a:lnTo>
                    <a:lnTo>
                      <a:pt x="886" y="9"/>
                    </a:lnTo>
                    <a:lnTo>
                      <a:pt x="893" y="11"/>
                    </a:lnTo>
                    <a:lnTo>
                      <a:pt x="899" y="14"/>
                    </a:lnTo>
                    <a:lnTo>
                      <a:pt x="900" y="19"/>
                    </a:lnTo>
                    <a:lnTo>
                      <a:pt x="900" y="23"/>
                    </a:lnTo>
                    <a:lnTo>
                      <a:pt x="902" y="28"/>
                    </a:lnTo>
                    <a:lnTo>
                      <a:pt x="902" y="35"/>
                    </a:lnTo>
                    <a:lnTo>
                      <a:pt x="897" y="35"/>
                    </a:lnTo>
                    <a:lnTo>
                      <a:pt x="893" y="37"/>
                    </a:lnTo>
                    <a:lnTo>
                      <a:pt x="888" y="37"/>
                    </a:lnTo>
                    <a:lnTo>
                      <a:pt x="883" y="39"/>
                    </a:lnTo>
                    <a:lnTo>
                      <a:pt x="874" y="30"/>
                    </a:lnTo>
                    <a:lnTo>
                      <a:pt x="864" y="23"/>
                    </a:lnTo>
                    <a:lnTo>
                      <a:pt x="871" y="7"/>
                    </a:lnTo>
                    <a:close/>
                    <a:moveTo>
                      <a:pt x="4266" y="0"/>
                    </a:moveTo>
                    <a:lnTo>
                      <a:pt x="4285" y="0"/>
                    </a:lnTo>
                    <a:lnTo>
                      <a:pt x="4301" y="4"/>
                    </a:lnTo>
                    <a:lnTo>
                      <a:pt x="4316" y="7"/>
                    </a:lnTo>
                    <a:lnTo>
                      <a:pt x="4320" y="23"/>
                    </a:lnTo>
                    <a:lnTo>
                      <a:pt x="4269" y="23"/>
                    </a:lnTo>
                    <a:lnTo>
                      <a:pt x="4267" y="18"/>
                    </a:lnTo>
                    <a:lnTo>
                      <a:pt x="4267" y="13"/>
                    </a:lnTo>
                    <a:lnTo>
                      <a:pt x="4266" y="7"/>
                    </a:lnTo>
                    <a:lnTo>
                      <a:pt x="4266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10">
                <a:extLst>
                  <a:ext uri="{FF2B5EF4-FFF2-40B4-BE49-F238E27FC236}">
                    <a16:creationId xmlns:a16="http://schemas.microsoft.com/office/drawing/2014/main" id="{06C0C7F6-7E80-45C4-B1C8-E9DE6D5FF6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95438" y="1790700"/>
                <a:ext cx="6908800" cy="3509963"/>
              </a:xfrm>
              <a:custGeom>
                <a:avLst/>
                <a:gdLst>
                  <a:gd name="T0" fmla="*/ 660 w 4352"/>
                  <a:gd name="T1" fmla="*/ 268 h 2211"/>
                  <a:gd name="T2" fmla="*/ 761 w 4352"/>
                  <a:gd name="T3" fmla="*/ 293 h 2211"/>
                  <a:gd name="T4" fmla="*/ 891 w 4352"/>
                  <a:gd name="T5" fmla="*/ 513 h 2211"/>
                  <a:gd name="T6" fmla="*/ 763 w 4352"/>
                  <a:gd name="T7" fmla="*/ 572 h 2211"/>
                  <a:gd name="T8" fmla="*/ 541 w 4352"/>
                  <a:gd name="T9" fmla="*/ 326 h 2211"/>
                  <a:gd name="T10" fmla="*/ 381 w 4352"/>
                  <a:gd name="T11" fmla="*/ 211 h 2211"/>
                  <a:gd name="T12" fmla="*/ 442 w 4352"/>
                  <a:gd name="T13" fmla="*/ 265 h 2211"/>
                  <a:gd name="T14" fmla="*/ 20 w 4352"/>
                  <a:gd name="T15" fmla="*/ 288 h 2211"/>
                  <a:gd name="T16" fmla="*/ 452 w 4352"/>
                  <a:gd name="T17" fmla="*/ 157 h 2211"/>
                  <a:gd name="T18" fmla="*/ 3751 w 4352"/>
                  <a:gd name="T19" fmla="*/ 141 h 2211"/>
                  <a:gd name="T20" fmla="*/ 320 w 4352"/>
                  <a:gd name="T21" fmla="*/ 123 h 2211"/>
                  <a:gd name="T22" fmla="*/ 299 w 4352"/>
                  <a:gd name="T23" fmla="*/ 143 h 2211"/>
                  <a:gd name="T24" fmla="*/ 163 w 4352"/>
                  <a:gd name="T25" fmla="*/ 127 h 2211"/>
                  <a:gd name="T26" fmla="*/ 140 w 4352"/>
                  <a:gd name="T27" fmla="*/ 101 h 2211"/>
                  <a:gd name="T28" fmla="*/ 3675 w 4352"/>
                  <a:gd name="T29" fmla="*/ 153 h 2211"/>
                  <a:gd name="T30" fmla="*/ 639 w 4352"/>
                  <a:gd name="T31" fmla="*/ 162 h 2211"/>
                  <a:gd name="T32" fmla="*/ 508 w 4352"/>
                  <a:gd name="T33" fmla="*/ 150 h 2211"/>
                  <a:gd name="T34" fmla="*/ 404 w 4352"/>
                  <a:gd name="T35" fmla="*/ 89 h 2211"/>
                  <a:gd name="T36" fmla="*/ 180 w 4352"/>
                  <a:gd name="T37" fmla="*/ 82 h 2211"/>
                  <a:gd name="T38" fmla="*/ 2683 w 4352"/>
                  <a:gd name="T39" fmla="*/ 75 h 2211"/>
                  <a:gd name="T40" fmla="*/ 2475 w 4352"/>
                  <a:gd name="T41" fmla="*/ 199 h 2211"/>
                  <a:gd name="T42" fmla="*/ 407 w 4352"/>
                  <a:gd name="T43" fmla="*/ 52 h 2211"/>
                  <a:gd name="T44" fmla="*/ 3303 w 4352"/>
                  <a:gd name="T45" fmla="*/ 117 h 2211"/>
                  <a:gd name="T46" fmla="*/ 3357 w 4352"/>
                  <a:gd name="T47" fmla="*/ 195 h 2211"/>
                  <a:gd name="T48" fmla="*/ 3540 w 4352"/>
                  <a:gd name="T49" fmla="*/ 305 h 2211"/>
                  <a:gd name="T50" fmla="*/ 3767 w 4352"/>
                  <a:gd name="T51" fmla="*/ 261 h 2211"/>
                  <a:gd name="T52" fmla="*/ 4073 w 4352"/>
                  <a:gd name="T53" fmla="*/ 364 h 2211"/>
                  <a:gd name="T54" fmla="*/ 4312 w 4352"/>
                  <a:gd name="T55" fmla="*/ 511 h 2211"/>
                  <a:gd name="T56" fmla="*/ 4193 w 4352"/>
                  <a:gd name="T57" fmla="*/ 539 h 2211"/>
                  <a:gd name="T58" fmla="*/ 4015 w 4352"/>
                  <a:gd name="T59" fmla="*/ 677 h 2211"/>
                  <a:gd name="T60" fmla="*/ 3874 w 4352"/>
                  <a:gd name="T61" fmla="*/ 780 h 2211"/>
                  <a:gd name="T62" fmla="*/ 3928 w 4352"/>
                  <a:gd name="T63" fmla="*/ 640 h 2211"/>
                  <a:gd name="T64" fmla="*/ 3622 w 4352"/>
                  <a:gd name="T65" fmla="*/ 768 h 2211"/>
                  <a:gd name="T66" fmla="*/ 3591 w 4352"/>
                  <a:gd name="T67" fmla="*/ 1045 h 2211"/>
                  <a:gd name="T68" fmla="*/ 3456 w 4352"/>
                  <a:gd name="T69" fmla="*/ 1122 h 2211"/>
                  <a:gd name="T70" fmla="*/ 3402 w 4352"/>
                  <a:gd name="T71" fmla="*/ 1218 h 2211"/>
                  <a:gd name="T72" fmla="*/ 3245 w 4352"/>
                  <a:gd name="T73" fmla="*/ 1413 h 2211"/>
                  <a:gd name="T74" fmla="*/ 3168 w 4352"/>
                  <a:gd name="T75" fmla="*/ 1686 h 2211"/>
                  <a:gd name="T76" fmla="*/ 2987 w 4352"/>
                  <a:gd name="T77" fmla="*/ 1387 h 2211"/>
                  <a:gd name="T78" fmla="*/ 2720 w 4352"/>
                  <a:gd name="T79" fmla="*/ 1406 h 2211"/>
                  <a:gd name="T80" fmla="*/ 2434 w 4352"/>
                  <a:gd name="T81" fmla="*/ 1335 h 2211"/>
                  <a:gd name="T82" fmla="*/ 2339 w 4352"/>
                  <a:gd name="T83" fmla="*/ 1523 h 2211"/>
                  <a:gd name="T84" fmla="*/ 2231 w 4352"/>
                  <a:gd name="T85" fmla="*/ 1378 h 2211"/>
                  <a:gd name="T86" fmla="*/ 2310 w 4352"/>
                  <a:gd name="T87" fmla="*/ 1714 h 2211"/>
                  <a:gd name="T88" fmla="*/ 2001 w 4352"/>
                  <a:gd name="T89" fmla="*/ 2208 h 2211"/>
                  <a:gd name="T90" fmla="*/ 1920 w 4352"/>
                  <a:gd name="T91" fmla="*/ 1862 h 2211"/>
                  <a:gd name="T92" fmla="*/ 1625 w 4352"/>
                  <a:gd name="T93" fmla="*/ 1644 h 2211"/>
                  <a:gd name="T94" fmla="*/ 1636 w 4352"/>
                  <a:gd name="T95" fmla="*/ 1195 h 2211"/>
                  <a:gd name="T96" fmla="*/ 1709 w 4352"/>
                  <a:gd name="T97" fmla="*/ 1028 h 2211"/>
                  <a:gd name="T98" fmla="*/ 1793 w 4352"/>
                  <a:gd name="T99" fmla="*/ 865 h 2211"/>
                  <a:gd name="T100" fmla="*/ 1973 w 4352"/>
                  <a:gd name="T101" fmla="*/ 801 h 2211"/>
                  <a:gd name="T102" fmla="*/ 2118 w 4352"/>
                  <a:gd name="T103" fmla="*/ 659 h 2211"/>
                  <a:gd name="T104" fmla="*/ 1997 w 4352"/>
                  <a:gd name="T105" fmla="*/ 686 h 2211"/>
                  <a:gd name="T106" fmla="*/ 1831 w 4352"/>
                  <a:gd name="T107" fmla="*/ 577 h 2211"/>
                  <a:gd name="T108" fmla="*/ 2041 w 4352"/>
                  <a:gd name="T109" fmla="*/ 342 h 2211"/>
                  <a:gd name="T110" fmla="*/ 2259 w 4352"/>
                  <a:gd name="T111" fmla="*/ 391 h 2211"/>
                  <a:gd name="T112" fmla="*/ 2278 w 4352"/>
                  <a:gd name="T113" fmla="*/ 499 h 2211"/>
                  <a:gd name="T114" fmla="*/ 2439 w 4352"/>
                  <a:gd name="T115" fmla="*/ 387 h 2211"/>
                  <a:gd name="T116" fmla="*/ 2566 w 4352"/>
                  <a:gd name="T117" fmla="*/ 382 h 2211"/>
                  <a:gd name="T118" fmla="*/ 2667 w 4352"/>
                  <a:gd name="T119" fmla="*/ 261 h 2211"/>
                  <a:gd name="T120" fmla="*/ 2737 w 4352"/>
                  <a:gd name="T121" fmla="*/ 467 h 2211"/>
                  <a:gd name="T122" fmla="*/ 2861 w 4352"/>
                  <a:gd name="T123" fmla="*/ 275 h 2211"/>
                  <a:gd name="T124" fmla="*/ 3161 w 4352"/>
                  <a:gd name="T125" fmla="*/ 17 h 2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352" h="2211">
                    <a:moveTo>
                      <a:pt x="2697" y="200"/>
                    </a:moveTo>
                    <a:lnTo>
                      <a:pt x="2708" y="204"/>
                    </a:lnTo>
                    <a:lnTo>
                      <a:pt x="2708" y="211"/>
                    </a:lnTo>
                    <a:lnTo>
                      <a:pt x="2704" y="211"/>
                    </a:lnTo>
                    <a:lnTo>
                      <a:pt x="2702" y="213"/>
                    </a:lnTo>
                    <a:lnTo>
                      <a:pt x="2701" y="214"/>
                    </a:lnTo>
                    <a:lnTo>
                      <a:pt x="2699" y="214"/>
                    </a:lnTo>
                    <a:lnTo>
                      <a:pt x="2697" y="214"/>
                    </a:lnTo>
                    <a:lnTo>
                      <a:pt x="2694" y="214"/>
                    </a:lnTo>
                    <a:lnTo>
                      <a:pt x="2694" y="209"/>
                    </a:lnTo>
                    <a:lnTo>
                      <a:pt x="2694" y="206"/>
                    </a:lnTo>
                    <a:lnTo>
                      <a:pt x="2695" y="204"/>
                    </a:lnTo>
                    <a:lnTo>
                      <a:pt x="2697" y="200"/>
                    </a:lnTo>
                    <a:close/>
                    <a:moveTo>
                      <a:pt x="562" y="192"/>
                    </a:moveTo>
                    <a:lnTo>
                      <a:pt x="562" y="195"/>
                    </a:lnTo>
                    <a:lnTo>
                      <a:pt x="566" y="195"/>
                    </a:lnTo>
                    <a:lnTo>
                      <a:pt x="564" y="213"/>
                    </a:lnTo>
                    <a:lnTo>
                      <a:pt x="566" y="228"/>
                    </a:lnTo>
                    <a:lnTo>
                      <a:pt x="573" y="242"/>
                    </a:lnTo>
                    <a:lnTo>
                      <a:pt x="576" y="244"/>
                    </a:lnTo>
                    <a:lnTo>
                      <a:pt x="580" y="244"/>
                    </a:lnTo>
                    <a:lnTo>
                      <a:pt x="583" y="246"/>
                    </a:lnTo>
                    <a:lnTo>
                      <a:pt x="589" y="246"/>
                    </a:lnTo>
                    <a:lnTo>
                      <a:pt x="589" y="204"/>
                    </a:lnTo>
                    <a:lnTo>
                      <a:pt x="615" y="204"/>
                    </a:lnTo>
                    <a:lnTo>
                      <a:pt x="620" y="216"/>
                    </a:lnTo>
                    <a:lnTo>
                      <a:pt x="627" y="228"/>
                    </a:lnTo>
                    <a:lnTo>
                      <a:pt x="634" y="239"/>
                    </a:lnTo>
                    <a:lnTo>
                      <a:pt x="646" y="242"/>
                    </a:lnTo>
                    <a:lnTo>
                      <a:pt x="646" y="247"/>
                    </a:lnTo>
                    <a:lnTo>
                      <a:pt x="648" y="258"/>
                    </a:lnTo>
                    <a:lnTo>
                      <a:pt x="650" y="270"/>
                    </a:lnTo>
                    <a:lnTo>
                      <a:pt x="650" y="277"/>
                    </a:lnTo>
                    <a:lnTo>
                      <a:pt x="653" y="275"/>
                    </a:lnTo>
                    <a:lnTo>
                      <a:pt x="655" y="275"/>
                    </a:lnTo>
                    <a:lnTo>
                      <a:pt x="655" y="275"/>
                    </a:lnTo>
                    <a:lnTo>
                      <a:pt x="657" y="274"/>
                    </a:lnTo>
                    <a:lnTo>
                      <a:pt x="658" y="272"/>
                    </a:lnTo>
                    <a:lnTo>
                      <a:pt x="660" y="268"/>
                    </a:lnTo>
                    <a:lnTo>
                      <a:pt x="662" y="263"/>
                    </a:lnTo>
                    <a:lnTo>
                      <a:pt x="664" y="258"/>
                    </a:lnTo>
                    <a:lnTo>
                      <a:pt x="665" y="254"/>
                    </a:lnTo>
                    <a:lnTo>
                      <a:pt x="669" y="251"/>
                    </a:lnTo>
                    <a:lnTo>
                      <a:pt x="672" y="249"/>
                    </a:lnTo>
                    <a:lnTo>
                      <a:pt x="678" y="247"/>
                    </a:lnTo>
                    <a:lnTo>
                      <a:pt x="681" y="244"/>
                    </a:lnTo>
                    <a:lnTo>
                      <a:pt x="685" y="242"/>
                    </a:lnTo>
                    <a:lnTo>
                      <a:pt x="681" y="242"/>
                    </a:lnTo>
                    <a:lnTo>
                      <a:pt x="681" y="239"/>
                    </a:lnTo>
                    <a:lnTo>
                      <a:pt x="672" y="242"/>
                    </a:lnTo>
                    <a:lnTo>
                      <a:pt x="667" y="246"/>
                    </a:lnTo>
                    <a:lnTo>
                      <a:pt x="660" y="251"/>
                    </a:lnTo>
                    <a:lnTo>
                      <a:pt x="650" y="254"/>
                    </a:lnTo>
                    <a:lnTo>
                      <a:pt x="648" y="239"/>
                    </a:lnTo>
                    <a:lnTo>
                      <a:pt x="646" y="228"/>
                    </a:lnTo>
                    <a:lnTo>
                      <a:pt x="643" y="219"/>
                    </a:lnTo>
                    <a:lnTo>
                      <a:pt x="639" y="207"/>
                    </a:lnTo>
                    <a:lnTo>
                      <a:pt x="643" y="206"/>
                    </a:lnTo>
                    <a:lnTo>
                      <a:pt x="644" y="206"/>
                    </a:lnTo>
                    <a:lnTo>
                      <a:pt x="648" y="204"/>
                    </a:lnTo>
                    <a:lnTo>
                      <a:pt x="653" y="204"/>
                    </a:lnTo>
                    <a:lnTo>
                      <a:pt x="658" y="207"/>
                    </a:lnTo>
                    <a:lnTo>
                      <a:pt x="662" y="209"/>
                    </a:lnTo>
                    <a:lnTo>
                      <a:pt x="667" y="211"/>
                    </a:lnTo>
                    <a:lnTo>
                      <a:pt x="672" y="213"/>
                    </a:lnTo>
                    <a:lnTo>
                      <a:pt x="678" y="214"/>
                    </a:lnTo>
                    <a:lnTo>
                      <a:pt x="685" y="226"/>
                    </a:lnTo>
                    <a:lnTo>
                      <a:pt x="692" y="240"/>
                    </a:lnTo>
                    <a:lnTo>
                      <a:pt x="697" y="253"/>
                    </a:lnTo>
                    <a:lnTo>
                      <a:pt x="704" y="261"/>
                    </a:lnTo>
                    <a:lnTo>
                      <a:pt x="707" y="263"/>
                    </a:lnTo>
                    <a:lnTo>
                      <a:pt x="713" y="263"/>
                    </a:lnTo>
                    <a:lnTo>
                      <a:pt x="718" y="263"/>
                    </a:lnTo>
                    <a:lnTo>
                      <a:pt x="723" y="263"/>
                    </a:lnTo>
                    <a:lnTo>
                      <a:pt x="726" y="263"/>
                    </a:lnTo>
                    <a:lnTo>
                      <a:pt x="730" y="265"/>
                    </a:lnTo>
                    <a:lnTo>
                      <a:pt x="747" y="277"/>
                    </a:lnTo>
                    <a:lnTo>
                      <a:pt x="761" y="293"/>
                    </a:lnTo>
                    <a:lnTo>
                      <a:pt x="777" y="307"/>
                    </a:lnTo>
                    <a:lnTo>
                      <a:pt x="777" y="319"/>
                    </a:lnTo>
                    <a:lnTo>
                      <a:pt x="791" y="324"/>
                    </a:lnTo>
                    <a:lnTo>
                      <a:pt x="803" y="331"/>
                    </a:lnTo>
                    <a:lnTo>
                      <a:pt x="810" y="342"/>
                    </a:lnTo>
                    <a:lnTo>
                      <a:pt x="819" y="354"/>
                    </a:lnTo>
                    <a:lnTo>
                      <a:pt x="826" y="366"/>
                    </a:lnTo>
                    <a:lnTo>
                      <a:pt x="835" y="377"/>
                    </a:lnTo>
                    <a:lnTo>
                      <a:pt x="829" y="384"/>
                    </a:lnTo>
                    <a:lnTo>
                      <a:pt x="826" y="387"/>
                    </a:lnTo>
                    <a:lnTo>
                      <a:pt x="824" y="392"/>
                    </a:lnTo>
                    <a:lnTo>
                      <a:pt x="822" y="396"/>
                    </a:lnTo>
                    <a:lnTo>
                      <a:pt x="829" y="408"/>
                    </a:lnTo>
                    <a:lnTo>
                      <a:pt x="840" y="417"/>
                    </a:lnTo>
                    <a:lnTo>
                      <a:pt x="854" y="422"/>
                    </a:lnTo>
                    <a:lnTo>
                      <a:pt x="854" y="427"/>
                    </a:lnTo>
                    <a:lnTo>
                      <a:pt x="854" y="429"/>
                    </a:lnTo>
                    <a:lnTo>
                      <a:pt x="856" y="431"/>
                    </a:lnTo>
                    <a:lnTo>
                      <a:pt x="856" y="432"/>
                    </a:lnTo>
                    <a:lnTo>
                      <a:pt x="857" y="434"/>
                    </a:lnTo>
                    <a:lnTo>
                      <a:pt x="861" y="436"/>
                    </a:lnTo>
                    <a:lnTo>
                      <a:pt x="864" y="439"/>
                    </a:lnTo>
                    <a:lnTo>
                      <a:pt x="870" y="441"/>
                    </a:lnTo>
                    <a:lnTo>
                      <a:pt x="873" y="443"/>
                    </a:lnTo>
                    <a:lnTo>
                      <a:pt x="877" y="446"/>
                    </a:lnTo>
                    <a:lnTo>
                      <a:pt x="878" y="448"/>
                    </a:lnTo>
                    <a:lnTo>
                      <a:pt x="880" y="452"/>
                    </a:lnTo>
                    <a:lnTo>
                      <a:pt x="878" y="453"/>
                    </a:lnTo>
                    <a:lnTo>
                      <a:pt x="878" y="455"/>
                    </a:lnTo>
                    <a:lnTo>
                      <a:pt x="878" y="455"/>
                    </a:lnTo>
                    <a:lnTo>
                      <a:pt x="878" y="457"/>
                    </a:lnTo>
                    <a:lnTo>
                      <a:pt x="880" y="459"/>
                    </a:lnTo>
                    <a:lnTo>
                      <a:pt x="884" y="460"/>
                    </a:lnTo>
                    <a:lnTo>
                      <a:pt x="889" y="462"/>
                    </a:lnTo>
                    <a:lnTo>
                      <a:pt x="892" y="464"/>
                    </a:lnTo>
                    <a:lnTo>
                      <a:pt x="898" y="464"/>
                    </a:lnTo>
                    <a:lnTo>
                      <a:pt x="903" y="464"/>
                    </a:lnTo>
                    <a:lnTo>
                      <a:pt x="896" y="511"/>
                    </a:lnTo>
                    <a:lnTo>
                      <a:pt x="891" y="513"/>
                    </a:lnTo>
                    <a:lnTo>
                      <a:pt x="885" y="513"/>
                    </a:lnTo>
                    <a:lnTo>
                      <a:pt x="880" y="514"/>
                    </a:lnTo>
                    <a:lnTo>
                      <a:pt x="873" y="514"/>
                    </a:lnTo>
                    <a:lnTo>
                      <a:pt x="866" y="506"/>
                    </a:lnTo>
                    <a:lnTo>
                      <a:pt x="857" y="497"/>
                    </a:lnTo>
                    <a:lnTo>
                      <a:pt x="850" y="488"/>
                    </a:lnTo>
                    <a:lnTo>
                      <a:pt x="845" y="476"/>
                    </a:lnTo>
                    <a:lnTo>
                      <a:pt x="838" y="476"/>
                    </a:lnTo>
                    <a:lnTo>
                      <a:pt x="833" y="478"/>
                    </a:lnTo>
                    <a:lnTo>
                      <a:pt x="828" y="478"/>
                    </a:lnTo>
                    <a:lnTo>
                      <a:pt x="822" y="480"/>
                    </a:lnTo>
                    <a:lnTo>
                      <a:pt x="831" y="507"/>
                    </a:lnTo>
                    <a:lnTo>
                      <a:pt x="838" y="537"/>
                    </a:lnTo>
                    <a:lnTo>
                      <a:pt x="850" y="537"/>
                    </a:lnTo>
                    <a:lnTo>
                      <a:pt x="857" y="551"/>
                    </a:lnTo>
                    <a:lnTo>
                      <a:pt x="863" y="565"/>
                    </a:lnTo>
                    <a:lnTo>
                      <a:pt x="864" y="584"/>
                    </a:lnTo>
                    <a:lnTo>
                      <a:pt x="863" y="586"/>
                    </a:lnTo>
                    <a:lnTo>
                      <a:pt x="861" y="588"/>
                    </a:lnTo>
                    <a:lnTo>
                      <a:pt x="861" y="590"/>
                    </a:lnTo>
                    <a:lnTo>
                      <a:pt x="859" y="591"/>
                    </a:lnTo>
                    <a:lnTo>
                      <a:pt x="857" y="593"/>
                    </a:lnTo>
                    <a:lnTo>
                      <a:pt x="854" y="595"/>
                    </a:lnTo>
                    <a:lnTo>
                      <a:pt x="847" y="591"/>
                    </a:lnTo>
                    <a:lnTo>
                      <a:pt x="838" y="586"/>
                    </a:lnTo>
                    <a:lnTo>
                      <a:pt x="829" y="581"/>
                    </a:lnTo>
                    <a:lnTo>
                      <a:pt x="822" y="577"/>
                    </a:lnTo>
                    <a:lnTo>
                      <a:pt x="819" y="576"/>
                    </a:lnTo>
                    <a:lnTo>
                      <a:pt x="816" y="576"/>
                    </a:lnTo>
                    <a:lnTo>
                      <a:pt x="826" y="590"/>
                    </a:lnTo>
                    <a:lnTo>
                      <a:pt x="835" y="602"/>
                    </a:lnTo>
                    <a:lnTo>
                      <a:pt x="842" y="617"/>
                    </a:lnTo>
                    <a:lnTo>
                      <a:pt x="838" y="617"/>
                    </a:lnTo>
                    <a:lnTo>
                      <a:pt x="826" y="612"/>
                    </a:lnTo>
                    <a:lnTo>
                      <a:pt x="810" y="609"/>
                    </a:lnTo>
                    <a:lnTo>
                      <a:pt x="793" y="605"/>
                    </a:lnTo>
                    <a:lnTo>
                      <a:pt x="781" y="598"/>
                    </a:lnTo>
                    <a:lnTo>
                      <a:pt x="770" y="588"/>
                    </a:lnTo>
                    <a:lnTo>
                      <a:pt x="763" y="572"/>
                    </a:lnTo>
                    <a:lnTo>
                      <a:pt x="756" y="558"/>
                    </a:lnTo>
                    <a:lnTo>
                      <a:pt x="746" y="544"/>
                    </a:lnTo>
                    <a:lnTo>
                      <a:pt x="735" y="534"/>
                    </a:lnTo>
                    <a:lnTo>
                      <a:pt x="720" y="542"/>
                    </a:lnTo>
                    <a:lnTo>
                      <a:pt x="702" y="548"/>
                    </a:lnTo>
                    <a:lnTo>
                      <a:pt x="681" y="549"/>
                    </a:lnTo>
                    <a:lnTo>
                      <a:pt x="679" y="544"/>
                    </a:lnTo>
                    <a:lnTo>
                      <a:pt x="678" y="539"/>
                    </a:lnTo>
                    <a:lnTo>
                      <a:pt x="678" y="534"/>
                    </a:lnTo>
                    <a:lnTo>
                      <a:pt x="678" y="527"/>
                    </a:lnTo>
                    <a:lnTo>
                      <a:pt x="693" y="521"/>
                    </a:lnTo>
                    <a:lnTo>
                      <a:pt x="713" y="516"/>
                    </a:lnTo>
                    <a:lnTo>
                      <a:pt x="730" y="511"/>
                    </a:lnTo>
                    <a:lnTo>
                      <a:pt x="735" y="501"/>
                    </a:lnTo>
                    <a:lnTo>
                      <a:pt x="740" y="487"/>
                    </a:lnTo>
                    <a:lnTo>
                      <a:pt x="746" y="471"/>
                    </a:lnTo>
                    <a:lnTo>
                      <a:pt x="749" y="455"/>
                    </a:lnTo>
                    <a:lnTo>
                      <a:pt x="751" y="443"/>
                    </a:lnTo>
                    <a:lnTo>
                      <a:pt x="749" y="434"/>
                    </a:lnTo>
                    <a:lnTo>
                      <a:pt x="742" y="422"/>
                    </a:lnTo>
                    <a:lnTo>
                      <a:pt x="733" y="415"/>
                    </a:lnTo>
                    <a:lnTo>
                      <a:pt x="723" y="408"/>
                    </a:lnTo>
                    <a:lnTo>
                      <a:pt x="716" y="399"/>
                    </a:lnTo>
                    <a:lnTo>
                      <a:pt x="707" y="357"/>
                    </a:lnTo>
                    <a:lnTo>
                      <a:pt x="693" y="354"/>
                    </a:lnTo>
                    <a:lnTo>
                      <a:pt x="683" y="347"/>
                    </a:lnTo>
                    <a:lnTo>
                      <a:pt x="674" y="340"/>
                    </a:lnTo>
                    <a:lnTo>
                      <a:pt x="665" y="338"/>
                    </a:lnTo>
                    <a:lnTo>
                      <a:pt x="657" y="342"/>
                    </a:lnTo>
                    <a:lnTo>
                      <a:pt x="651" y="347"/>
                    </a:lnTo>
                    <a:lnTo>
                      <a:pt x="646" y="352"/>
                    </a:lnTo>
                    <a:lnTo>
                      <a:pt x="639" y="357"/>
                    </a:lnTo>
                    <a:lnTo>
                      <a:pt x="627" y="361"/>
                    </a:lnTo>
                    <a:lnTo>
                      <a:pt x="615" y="354"/>
                    </a:lnTo>
                    <a:lnTo>
                      <a:pt x="599" y="349"/>
                    </a:lnTo>
                    <a:lnTo>
                      <a:pt x="582" y="345"/>
                    </a:lnTo>
                    <a:lnTo>
                      <a:pt x="566" y="340"/>
                    </a:lnTo>
                    <a:lnTo>
                      <a:pt x="552" y="335"/>
                    </a:lnTo>
                    <a:lnTo>
                      <a:pt x="541" y="326"/>
                    </a:lnTo>
                    <a:lnTo>
                      <a:pt x="534" y="312"/>
                    </a:lnTo>
                    <a:lnTo>
                      <a:pt x="536" y="310"/>
                    </a:lnTo>
                    <a:lnTo>
                      <a:pt x="536" y="309"/>
                    </a:lnTo>
                    <a:lnTo>
                      <a:pt x="538" y="309"/>
                    </a:lnTo>
                    <a:lnTo>
                      <a:pt x="538" y="307"/>
                    </a:lnTo>
                    <a:lnTo>
                      <a:pt x="538" y="303"/>
                    </a:lnTo>
                    <a:lnTo>
                      <a:pt x="531" y="302"/>
                    </a:lnTo>
                    <a:lnTo>
                      <a:pt x="524" y="300"/>
                    </a:lnTo>
                    <a:lnTo>
                      <a:pt x="519" y="296"/>
                    </a:lnTo>
                    <a:lnTo>
                      <a:pt x="515" y="291"/>
                    </a:lnTo>
                    <a:lnTo>
                      <a:pt x="512" y="284"/>
                    </a:lnTo>
                    <a:lnTo>
                      <a:pt x="521" y="267"/>
                    </a:lnTo>
                    <a:lnTo>
                      <a:pt x="528" y="244"/>
                    </a:lnTo>
                    <a:lnTo>
                      <a:pt x="531" y="219"/>
                    </a:lnTo>
                    <a:lnTo>
                      <a:pt x="534" y="195"/>
                    </a:lnTo>
                    <a:lnTo>
                      <a:pt x="562" y="192"/>
                    </a:lnTo>
                    <a:close/>
                    <a:moveTo>
                      <a:pt x="400" y="188"/>
                    </a:moveTo>
                    <a:lnTo>
                      <a:pt x="416" y="188"/>
                    </a:lnTo>
                    <a:lnTo>
                      <a:pt x="425" y="223"/>
                    </a:lnTo>
                    <a:lnTo>
                      <a:pt x="432" y="261"/>
                    </a:lnTo>
                    <a:lnTo>
                      <a:pt x="428" y="261"/>
                    </a:lnTo>
                    <a:lnTo>
                      <a:pt x="423" y="268"/>
                    </a:lnTo>
                    <a:lnTo>
                      <a:pt x="412" y="265"/>
                    </a:lnTo>
                    <a:lnTo>
                      <a:pt x="409" y="268"/>
                    </a:lnTo>
                    <a:lnTo>
                      <a:pt x="409" y="272"/>
                    </a:lnTo>
                    <a:lnTo>
                      <a:pt x="409" y="275"/>
                    </a:lnTo>
                    <a:lnTo>
                      <a:pt x="409" y="277"/>
                    </a:lnTo>
                    <a:lnTo>
                      <a:pt x="407" y="279"/>
                    </a:lnTo>
                    <a:lnTo>
                      <a:pt x="405" y="282"/>
                    </a:lnTo>
                    <a:lnTo>
                      <a:pt x="400" y="284"/>
                    </a:lnTo>
                    <a:lnTo>
                      <a:pt x="395" y="281"/>
                    </a:lnTo>
                    <a:lnTo>
                      <a:pt x="388" y="275"/>
                    </a:lnTo>
                    <a:lnTo>
                      <a:pt x="381" y="272"/>
                    </a:lnTo>
                    <a:lnTo>
                      <a:pt x="381" y="261"/>
                    </a:lnTo>
                    <a:lnTo>
                      <a:pt x="358" y="258"/>
                    </a:lnTo>
                    <a:lnTo>
                      <a:pt x="362" y="226"/>
                    </a:lnTo>
                    <a:lnTo>
                      <a:pt x="369" y="223"/>
                    </a:lnTo>
                    <a:lnTo>
                      <a:pt x="376" y="218"/>
                    </a:lnTo>
                    <a:lnTo>
                      <a:pt x="381" y="211"/>
                    </a:lnTo>
                    <a:lnTo>
                      <a:pt x="376" y="209"/>
                    </a:lnTo>
                    <a:lnTo>
                      <a:pt x="372" y="207"/>
                    </a:lnTo>
                    <a:lnTo>
                      <a:pt x="369" y="206"/>
                    </a:lnTo>
                    <a:lnTo>
                      <a:pt x="365" y="202"/>
                    </a:lnTo>
                    <a:lnTo>
                      <a:pt x="363" y="199"/>
                    </a:lnTo>
                    <a:lnTo>
                      <a:pt x="362" y="192"/>
                    </a:lnTo>
                    <a:lnTo>
                      <a:pt x="381" y="190"/>
                    </a:lnTo>
                    <a:lnTo>
                      <a:pt x="400" y="188"/>
                    </a:lnTo>
                    <a:close/>
                    <a:moveTo>
                      <a:pt x="3661" y="172"/>
                    </a:moveTo>
                    <a:lnTo>
                      <a:pt x="3673" y="178"/>
                    </a:lnTo>
                    <a:lnTo>
                      <a:pt x="3673" y="185"/>
                    </a:lnTo>
                    <a:lnTo>
                      <a:pt x="3657" y="185"/>
                    </a:lnTo>
                    <a:lnTo>
                      <a:pt x="3661" y="172"/>
                    </a:lnTo>
                    <a:close/>
                    <a:moveTo>
                      <a:pt x="438" y="172"/>
                    </a:moveTo>
                    <a:lnTo>
                      <a:pt x="451" y="174"/>
                    </a:lnTo>
                    <a:lnTo>
                      <a:pt x="465" y="176"/>
                    </a:lnTo>
                    <a:lnTo>
                      <a:pt x="477" y="178"/>
                    </a:lnTo>
                    <a:lnTo>
                      <a:pt x="486" y="181"/>
                    </a:lnTo>
                    <a:lnTo>
                      <a:pt x="487" y="185"/>
                    </a:lnTo>
                    <a:lnTo>
                      <a:pt x="487" y="190"/>
                    </a:lnTo>
                    <a:lnTo>
                      <a:pt x="489" y="197"/>
                    </a:lnTo>
                    <a:lnTo>
                      <a:pt x="489" y="204"/>
                    </a:lnTo>
                    <a:lnTo>
                      <a:pt x="487" y="207"/>
                    </a:lnTo>
                    <a:lnTo>
                      <a:pt x="486" y="211"/>
                    </a:lnTo>
                    <a:lnTo>
                      <a:pt x="484" y="216"/>
                    </a:lnTo>
                    <a:lnTo>
                      <a:pt x="480" y="219"/>
                    </a:lnTo>
                    <a:lnTo>
                      <a:pt x="477" y="221"/>
                    </a:lnTo>
                    <a:lnTo>
                      <a:pt x="473" y="223"/>
                    </a:lnTo>
                    <a:lnTo>
                      <a:pt x="472" y="225"/>
                    </a:lnTo>
                    <a:lnTo>
                      <a:pt x="468" y="226"/>
                    </a:lnTo>
                    <a:lnTo>
                      <a:pt x="466" y="230"/>
                    </a:lnTo>
                    <a:lnTo>
                      <a:pt x="468" y="239"/>
                    </a:lnTo>
                    <a:lnTo>
                      <a:pt x="466" y="249"/>
                    </a:lnTo>
                    <a:lnTo>
                      <a:pt x="465" y="256"/>
                    </a:lnTo>
                    <a:lnTo>
                      <a:pt x="461" y="261"/>
                    </a:lnTo>
                    <a:lnTo>
                      <a:pt x="458" y="263"/>
                    </a:lnTo>
                    <a:lnTo>
                      <a:pt x="454" y="265"/>
                    </a:lnTo>
                    <a:lnTo>
                      <a:pt x="449" y="265"/>
                    </a:lnTo>
                    <a:lnTo>
                      <a:pt x="442" y="265"/>
                    </a:lnTo>
                    <a:lnTo>
                      <a:pt x="438" y="254"/>
                    </a:lnTo>
                    <a:lnTo>
                      <a:pt x="442" y="244"/>
                    </a:lnTo>
                    <a:lnTo>
                      <a:pt x="442" y="232"/>
                    </a:lnTo>
                    <a:lnTo>
                      <a:pt x="438" y="218"/>
                    </a:lnTo>
                    <a:lnTo>
                      <a:pt x="437" y="202"/>
                    </a:lnTo>
                    <a:lnTo>
                      <a:pt x="435" y="188"/>
                    </a:lnTo>
                    <a:lnTo>
                      <a:pt x="438" y="172"/>
                    </a:lnTo>
                    <a:close/>
                    <a:moveTo>
                      <a:pt x="60" y="171"/>
                    </a:moveTo>
                    <a:lnTo>
                      <a:pt x="74" y="172"/>
                    </a:lnTo>
                    <a:lnTo>
                      <a:pt x="74" y="185"/>
                    </a:lnTo>
                    <a:lnTo>
                      <a:pt x="91" y="185"/>
                    </a:lnTo>
                    <a:lnTo>
                      <a:pt x="105" y="185"/>
                    </a:lnTo>
                    <a:lnTo>
                      <a:pt x="121" y="185"/>
                    </a:lnTo>
                    <a:lnTo>
                      <a:pt x="124" y="192"/>
                    </a:lnTo>
                    <a:lnTo>
                      <a:pt x="128" y="200"/>
                    </a:lnTo>
                    <a:lnTo>
                      <a:pt x="131" y="209"/>
                    </a:lnTo>
                    <a:lnTo>
                      <a:pt x="135" y="216"/>
                    </a:lnTo>
                    <a:lnTo>
                      <a:pt x="135" y="219"/>
                    </a:lnTo>
                    <a:lnTo>
                      <a:pt x="124" y="232"/>
                    </a:lnTo>
                    <a:lnTo>
                      <a:pt x="110" y="237"/>
                    </a:lnTo>
                    <a:lnTo>
                      <a:pt x="96" y="242"/>
                    </a:lnTo>
                    <a:lnTo>
                      <a:pt x="88" y="258"/>
                    </a:lnTo>
                    <a:lnTo>
                      <a:pt x="81" y="272"/>
                    </a:lnTo>
                    <a:lnTo>
                      <a:pt x="79" y="288"/>
                    </a:lnTo>
                    <a:lnTo>
                      <a:pt x="82" y="303"/>
                    </a:lnTo>
                    <a:lnTo>
                      <a:pt x="67" y="305"/>
                    </a:lnTo>
                    <a:lnTo>
                      <a:pt x="53" y="310"/>
                    </a:lnTo>
                    <a:lnTo>
                      <a:pt x="35" y="315"/>
                    </a:lnTo>
                    <a:lnTo>
                      <a:pt x="34" y="312"/>
                    </a:lnTo>
                    <a:lnTo>
                      <a:pt x="32" y="309"/>
                    </a:lnTo>
                    <a:lnTo>
                      <a:pt x="30" y="307"/>
                    </a:lnTo>
                    <a:lnTo>
                      <a:pt x="30" y="303"/>
                    </a:lnTo>
                    <a:lnTo>
                      <a:pt x="28" y="300"/>
                    </a:lnTo>
                    <a:lnTo>
                      <a:pt x="30" y="298"/>
                    </a:lnTo>
                    <a:lnTo>
                      <a:pt x="30" y="296"/>
                    </a:lnTo>
                    <a:lnTo>
                      <a:pt x="30" y="295"/>
                    </a:lnTo>
                    <a:lnTo>
                      <a:pt x="32" y="291"/>
                    </a:lnTo>
                    <a:lnTo>
                      <a:pt x="32" y="288"/>
                    </a:lnTo>
                    <a:lnTo>
                      <a:pt x="20" y="288"/>
                    </a:lnTo>
                    <a:lnTo>
                      <a:pt x="20" y="282"/>
                    </a:lnTo>
                    <a:lnTo>
                      <a:pt x="20" y="281"/>
                    </a:lnTo>
                    <a:lnTo>
                      <a:pt x="18" y="279"/>
                    </a:lnTo>
                    <a:lnTo>
                      <a:pt x="18" y="277"/>
                    </a:lnTo>
                    <a:lnTo>
                      <a:pt x="16" y="275"/>
                    </a:lnTo>
                    <a:lnTo>
                      <a:pt x="13" y="272"/>
                    </a:lnTo>
                    <a:lnTo>
                      <a:pt x="11" y="272"/>
                    </a:lnTo>
                    <a:lnTo>
                      <a:pt x="9" y="272"/>
                    </a:lnTo>
                    <a:lnTo>
                      <a:pt x="9" y="272"/>
                    </a:lnTo>
                    <a:lnTo>
                      <a:pt x="7" y="272"/>
                    </a:lnTo>
                    <a:lnTo>
                      <a:pt x="6" y="272"/>
                    </a:lnTo>
                    <a:lnTo>
                      <a:pt x="0" y="272"/>
                    </a:lnTo>
                    <a:lnTo>
                      <a:pt x="0" y="261"/>
                    </a:lnTo>
                    <a:lnTo>
                      <a:pt x="13" y="247"/>
                    </a:lnTo>
                    <a:lnTo>
                      <a:pt x="21" y="228"/>
                    </a:lnTo>
                    <a:lnTo>
                      <a:pt x="28" y="207"/>
                    </a:lnTo>
                    <a:lnTo>
                      <a:pt x="23" y="204"/>
                    </a:lnTo>
                    <a:lnTo>
                      <a:pt x="21" y="199"/>
                    </a:lnTo>
                    <a:lnTo>
                      <a:pt x="20" y="195"/>
                    </a:lnTo>
                    <a:lnTo>
                      <a:pt x="18" y="188"/>
                    </a:lnTo>
                    <a:lnTo>
                      <a:pt x="16" y="181"/>
                    </a:lnTo>
                    <a:lnTo>
                      <a:pt x="30" y="178"/>
                    </a:lnTo>
                    <a:lnTo>
                      <a:pt x="41" y="176"/>
                    </a:lnTo>
                    <a:lnTo>
                      <a:pt x="49" y="172"/>
                    </a:lnTo>
                    <a:lnTo>
                      <a:pt x="60" y="171"/>
                    </a:lnTo>
                    <a:close/>
                    <a:moveTo>
                      <a:pt x="1556" y="130"/>
                    </a:moveTo>
                    <a:lnTo>
                      <a:pt x="1571" y="130"/>
                    </a:lnTo>
                    <a:lnTo>
                      <a:pt x="1571" y="134"/>
                    </a:lnTo>
                    <a:lnTo>
                      <a:pt x="1568" y="134"/>
                    </a:lnTo>
                    <a:lnTo>
                      <a:pt x="1564" y="136"/>
                    </a:lnTo>
                    <a:lnTo>
                      <a:pt x="1563" y="136"/>
                    </a:lnTo>
                    <a:lnTo>
                      <a:pt x="1563" y="136"/>
                    </a:lnTo>
                    <a:lnTo>
                      <a:pt x="1561" y="136"/>
                    </a:lnTo>
                    <a:lnTo>
                      <a:pt x="1561" y="136"/>
                    </a:lnTo>
                    <a:lnTo>
                      <a:pt x="1559" y="134"/>
                    </a:lnTo>
                    <a:lnTo>
                      <a:pt x="1556" y="130"/>
                    </a:lnTo>
                    <a:close/>
                    <a:moveTo>
                      <a:pt x="454" y="130"/>
                    </a:moveTo>
                    <a:lnTo>
                      <a:pt x="458" y="153"/>
                    </a:lnTo>
                    <a:lnTo>
                      <a:pt x="452" y="157"/>
                    </a:lnTo>
                    <a:lnTo>
                      <a:pt x="449" y="158"/>
                    </a:lnTo>
                    <a:lnTo>
                      <a:pt x="445" y="160"/>
                    </a:lnTo>
                    <a:lnTo>
                      <a:pt x="440" y="164"/>
                    </a:lnTo>
                    <a:lnTo>
                      <a:pt x="435" y="165"/>
                    </a:lnTo>
                    <a:lnTo>
                      <a:pt x="433" y="164"/>
                    </a:lnTo>
                    <a:lnTo>
                      <a:pt x="432" y="164"/>
                    </a:lnTo>
                    <a:lnTo>
                      <a:pt x="430" y="162"/>
                    </a:lnTo>
                    <a:lnTo>
                      <a:pt x="428" y="162"/>
                    </a:lnTo>
                    <a:lnTo>
                      <a:pt x="423" y="162"/>
                    </a:lnTo>
                    <a:lnTo>
                      <a:pt x="423" y="158"/>
                    </a:lnTo>
                    <a:lnTo>
                      <a:pt x="423" y="157"/>
                    </a:lnTo>
                    <a:lnTo>
                      <a:pt x="421" y="157"/>
                    </a:lnTo>
                    <a:lnTo>
                      <a:pt x="421" y="155"/>
                    </a:lnTo>
                    <a:lnTo>
                      <a:pt x="419" y="153"/>
                    </a:lnTo>
                    <a:lnTo>
                      <a:pt x="419" y="146"/>
                    </a:lnTo>
                    <a:lnTo>
                      <a:pt x="428" y="141"/>
                    </a:lnTo>
                    <a:lnTo>
                      <a:pt x="435" y="136"/>
                    </a:lnTo>
                    <a:lnTo>
                      <a:pt x="442" y="132"/>
                    </a:lnTo>
                    <a:lnTo>
                      <a:pt x="454" y="130"/>
                    </a:lnTo>
                    <a:close/>
                    <a:moveTo>
                      <a:pt x="109" y="127"/>
                    </a:moveTo>
                    <a:lnTo>
                      <a:pt x="112" y="127"/>
                    </a:lnTo>
                    <a:lnTo>
                      <a:pt x="116" y="129"/>
                    </a:lnTo>
                    <a:lnTo>
                      <a:pt x="117" y="129"/>
                    </a:lnTo>
                    <a:lnTo>
                      <a:pt x="117" y="129"/>
                    </a:lnTo>
                    <a:lnTo>
                      <a:pt x="117" y="129"/>
                    </a:lnTo>
                    <a:lnTo>
                      <a:pt x="119" y="130"/>
                    </a:lnTo>
                    <a:lnTo>
                      <a:pt x="121" y="134"/>
                    </a:lnTo>
                    <a:lnTo>
                      <a:pt x="109" y="134"/>
                    </a:lnTo>
                    <a:lnTo>
                      <a:pt x="109" y="127"/>
                    </a:lnTo>
                    <a:close/>
                    <a:moveTo>
                      <a:pt x="3744" y="115"/>
                    </a:moveTo>
                    <a:lnTo>
                      <a:pt x="3760" y="117"/>
                    </a:lnTo>
                    <a:lnTo>
                      <a:pt x="3776" y="120"/>
                    </a:lnTo>
                    <a:lnTo>
                      <a:pt x="3790" y="125"/>
                    </a:lnTo>
                    <a:lnTo>
                      <a:pt x="3800" y="134"/>
                    </a:lnTo>
                    <a:lnTo>
                      <a:pt x="3807" y="146"/>
                    </a:lnTo>
                    <a:lnTo>
                      <a:pt x="3811" y="162"/>
                    </a:lnTo>
                    <a:lnTo>
                      <a:pt x="3788" y="158"/>
                    </a:lnTo>
                    <a:lnTo>
                      <a:pt x="3767" y="151"/>
                    </a:lnTo>
                    <a:lnTo>
                      <a:pt x="3751" y="141"/>
                    </a:lnTo>
                    <a:lnTo>
                      <a:pt x="3741" y="127"/>
                    </a:lnTo>
                    <a:lnTo>
                      <a:pt x="3743" y="125"/>
                    </a:lnTo>
                    <a:lnTo>
                      <a:pt x="3743" y="123"/>
                    </a:lnTo>
                    <a:lnTo>
                      <a:pt x="3744" y="122"/>
                    </a:lnTo>
                    <a:lnTo>
                      <a:pt x="3744" y="118"/>
                    </a:lnTo>
                    <a:lnTo>
                      <a:pt x="3744" y="115"/>
                    </a:lnTo>
                    <a:close/>
                    <a:moveTo>
                      <a:pt x="384" y="104"/>
                    </a:moveTo>
                    <a:lnTo>
                      <a:pt x="390" y="104"/>
                    </a:lnTo>
                    <a:lnTo>
                      <a:pt x="391" y="104"/>
                    </a:lnTo>
                    <a:lnTo>
                      <a:pt x="393" y="106"/>
                    </a:lnTo>
                    <a:lnTo>
                      <a:pt x="395" y="106"/>
                    </a:lnTo>
                    <a:lnTo>
                      <a:pt x="397" y="108"/>
                    </a:lnTo>
                    <a:lnTo>
                      <a:pt x="398" y="111"/>
                    </a:lnTo>
                    <a:lnTo>
                      <a:pt x="400" y="113"/>
                    </a:lnTo>
                    <a:lnTo>
                      <a:pt x="400" y="118"/>
                    </a:lnTo>
                    <a:lnTo>
                      <a:pt x="400" y="123"/>
                    </a:lnTo>
                    <a:lnTo>
                      <a:pt x="397" y="134"/>
                    </a:lnTo>
                    <a:lnTo>
                      <a:pt x="395" y="150"/>
                    </a:lnTo>
                    <a:lnTo>
                      <a:pt x="393" y="162"/>
                    </a:lnTo>
                    <a:lnTo>
                      <a:pt x="388" y="164"/>
                    </a:lnTo>
                    <a:lnTo>
                      <a:pt x="384" y="165"/>
                    </a:lnTo>
                    <a:lnTo>
                      <a:pt x="381" y="169"/>
                    </a:lnTo>
                    <a:lnTo>
                      <a:pt x="377" y="169"/>
                    </a:lnTo>
                    <a:lnTo>
                      <a:pt x="377" y="167"/>
                    </a:lnTo>
                    <a:lnTo>
                      <a:pt x="376" y="167"/>
                    </a:lnTo>
                    <a:lnTo>
                      <a:pt x="376" y="167"/>
                    </a:lnTo>
                    <a:lnTo>
                      <a:pt x="374" y="165"/>
                    </a:lnTo>
                    <a:lnTo>
                      <a:pt x="370" y="162"/>
                    </a:lnTo>
                    <a:lnTo>
                      <a:pt x="369" y="158"/>
                    </a:lnTo>
                    <a:lnTo>
                      <a:pt x="369" y="153"/>
                    </a:lnTo>
                    <a:lnTo>
                      <a:pt x="369" y="150"/>
                    </a:lnTo>
                    <a:lnTo>
                      <a:pt x="365" y="146"/>
                    </a:lnTo>
                    <a:lnTo>
                      <a:pt x="358" y="141"/>
                    </a:lnTo>
                    <a:lnTo>
                      <a:pt x="349" y="139"/>
                    </a:lnTo>
                    <a:lnTo>
                      <a:pt x="341" y="141"/>
                    </a:lnTo>
                    <a:lnTo>
                      <a:pt x="332" y="139"/>
                    </a:lnTo>
                    <a:lnTo>
                      <a:pt x="323" y="134"/>
                    </a:lnTo>
                    <a:lnTo>
                      <a:pt x="316" y="123"/>
                    </a:lnTo>
                    <a:lnTo>
                      <a:pt x="320" y="123"/>
                    </a:lnTo>
                    <a:lnTo>
                      <a:pt x="322" y="120"/>
                    </a:lnTo>
                    <a:lnTo>
                      <a:pt x="323" y="118"/>
                    </a:lnTo>
                    <a:lnTo>
                      <a:pt x="323" y="117"/>
                    </a:lnTo>
                    <a:lnTo>
                      <a:pt x="325" y="117"/>
                    </a:lnTo>
                    <a:lnTo>
                      <a:pt x="327" y="117"/>
                    </a:lnTo>
                    <a:lnTo>
                      <a:pt x="330" y="117"/>
                    </a:lnTo>
                    <a:lnTo>
                      <a:pt x="336" y="115"/>
                    </a:lnTo>
                    <a:lnTo>
                      <a:pt x="346" y="118"/>
                    </a:lnTo>
                    <a:lnTo>
                      <a:pt x="358" y="117"/>
                    </a:lnTo>
                    <a:lnTo>
                      <a:pt x="372" y="115"/>
                    </a:lnTo>
                    <a:lnTo>
                      <a:pt x="384" y="115"/>
                    </a:lnTo>
                    <a:lnTo>
                      <a:pt x="384" y="104"/>
                    </a:lnTo>
                    <a:close/>
                    <a:moveTo>
                      <a:pt x="255" y="101"/>
                    </a:moveTo>
                    <a:lnTo>
                      <a:pt x="257" y="104"/>
                    </a:lnTo>
                    <a:lnTo>
                      <a:pt x="259" y="106"/>
                    </a:lnTo>
                    <a:lnTo>
                      <a:pt x="260" y="110"/>
                    </a:lnTo>
                    <a:lnTo>
                      <a:pt x="260" y="113"/>
                    </a:lnTo>
                    <a:lnTo>
                      <a:pt x="262" y="117"/>
                    </a:lnTo>
                    <a:lnTo>
                      <a:pt x="262" y="123"/>
                    </a:lnTo>
                    <a:lnTo>
                      <a:pt x="259" y="123"/>
                    </a:lnTo>
                    <a:lnTo>
                      <a:pt x="259" y="127"/>
                    </a:lnTo>
                    <a:lnTo>
                      <a:pt x="262" y="127"/>
                    </a:lnTo>
                    <a:lnTo>
                      <a:pt x="267" y="129"/>
                    </a:lnTo>
                    <a:lnTo>
                      <a:pt x="273" y="130"/>
                    </a:lnTo>
                    <a:lnTo>
                      <a:pt x="278" y="130"/>
                    </a:lnTo>
                    <a:lnTo>
                      <a:pt x="285" y="130"/>
                    </a:lnTo>
                    <a:lnTo>
                      <a:pt x="288" y="127"/>
                    </a:lnTo>
                    <a:lnTo>
                      <a:pt x="290" y="125"/>
                    </a:lnTo>
                    <a:lnTo>
                      <a:pt x="290" y="125"/>
                    </a:lnTo>
                    <a:lnTo>
                      <a:pt x="292" y="125"/>
                    </a:lnTo>
                    <a:lnTo>
                      <a:pt x="294" y="125"/>
                    </a:lnTo>
                    <a:lnTo>
                      <a:pt x="297" y="127"/>
                    </a:lnTo>
                    <a:lnTo>
                      <a:pt x="299" y="129"/>
                    </a:lnTo>
                    <a:lnTo>
                      <a:pt x="299" y="130"/>
                    </a:lnTo>
                    <a:lnTo>
                      <a:pt x="299" y="132"/>
                    </a:lnTo>
                    <a:lnTo>
                      <a:pt x="301" y="134"/>
                    </a:lnTo>
                    <a:lnTo>
                      <a:pt x="301" y="137"/>
                    </a:lnTo>
                    <a:lnTo>
                      <a:pt x="299" y="141"/>
                    </a:lnTo>
                    <a:lnTo>
                      <a:pt x="299" y="143"/>
                    </a:lnTo>
                    <a:lnTo>
                      <a:pt x="299" y="143"/>
                    </a:lnTo>
                    <a:lnTo>
                      <a:pt x="299" y="144"/>
                    </a:lnTo>
                    <a:lnTo>
                      <a:pt x="299" y="146"/>
                    </a:lnTo>
                    <a:lnTo>
                      <a:pt x="297" y="150"/>
                    </a:lnTo>
                    <a:lnTo>
                      <a:pt x="287" y="155"/>
                    </a:lnTo>
                    <a:lnTo>
                      <a:pt x="274" y="155"/>
                    </a:lnTo>
                    <a:lnTo>
                      <a:pt x="260" y="155"/>
                    </a:lnTo>
                    <a:lnTo>
                      <a:pt x="246" y="158"/>
                    </a:lnTo>
                    <a:lnTo>
                      <a:pt x="236" y="165"/>
                    </a:lnTo>
                    <a:lnTo>
                      <a:pt x="224" y="174"/>
                    </a:lnTo>
                    <a:lnTo>
                      <a:pt x="213" y="183"/>
                    </a:lnTo>
                    <a:lnTo>
                      <a:pt x="198" y="188"/>
                    </a:lnTo>
                    <a:lnTo>
                      <a:pt x="196" y="185"/>
                    </a:lnTo>
                    <a:lnTo>
                      <a:pt x="194" y="181"/>
                    </a:lnTo>
                    <a:lnTo>
                      <a:pt x="194" y="178"/>
                    </a:lnTo>
                    <a:lnTo>
                      <a:pt x="192" y="172"/>
                    </a:lnTo>
                    <a:lnTo>
                      <a:pt x="198" y="169"/>
                    </a:lnTo>
                    <a:lnTo>
                      <a:pt x="203" y="165"/>
                    </a:lnTo>
                    <a:lnTo>
                      <a:pt x="206" y="160"/>
                    </a:lnTo>
                    <a:lnTo>
                      <a:pt x="210" y="155"/>
                    </a:lnTo>
                    <a:lnTo>
                      <a:pt x="212" y="150"/>
                    </a:lnTo>
                    <a:lnTo>
                      <a:pt x="192" y="150"/>
                    </a:lnTo>
                    <a:lnTo>
                      <a:pt x="180" y="155"/>
                    </a:lnTo>
                    <a:lnTo>
                      <a:pt x="166" y="157"/>
                    </a:lnTo>
                    <a:lnTo>
                      <a:pt x="150" y="155"/>
                    </a:lnTo>
                    <a:lnTo>
                      <a:pt x="140" y="150"/>
                    </a:lnTo>
                    <a:lnTo>
                      <a:pt x="135" y="150"/>
                    </a:lnTo>
                    <a:lnTo>
                      <a:pt x="135" y="146"/>
                    </a:lnTo>
                    <a:lnTo>
                      <a:pt x="140" y="144"/>
                    </a:lnTo>
                    <a:lnTo>
                      <a:pt x="144" y="143"/>
                    </a:lnTo>
                    <a:lnTo>
                      <a:pt x="145" y="141"/>
                    </a:lnTo>
                    <a:lnTo>
                      <a:pt x="149" y="139"/>
                    </a:lnTo>
                    <a:lnTo>
                      <a:pt x="150" y="134"/>
                    </a:lnTo>
                    <a:lnTo>
                      <a:pt x="147" y="134"/>
                    </a:lnTo>
                    <a:lnTo>
                      <a:pt x="147" y="130"/>
                    </a:lnTo>
                    <a:lnTo>
                      <a:pt x="152" y="130"/>
                    </a:lnTo>
                    <a:lnTo>
                      <a:pt x="156" y="129"/>
                    </a:lnTo>
                    <a:lnTo>
                      <a:pt x="159" y="129"/>
                    </a:lnTo>
                    <a:lnTo>
                      <a:pt x="163" y="127"/>
                    </a:lnTo>
                    <a:lnTo>
                      <a:pt x="161" y="125"/>
                    </a:lnTo>
                    <a:lnTo>
                      <a:pt x="159" y="123"/>
                    </a:lnTo>
                    <a:lnTo>
                      <a:pt x="157" y="122"/>
                    </a:lnTo>
                    <a:lnTo>
                      <a:pt x="157" y="120"/>
                    </a:lnTo>
                    <a:lnTo>
                      <a:pt x="156" y="118"/>
                    </a:lnTo>
                    <a:lnTo>
                      <a:pt x="154" y="115"/>
                    </a:lnTo>
                    <a:lnTo>
                      <a:pt x="157" y="115"/>
                    </a:lnTo>
                    <a:lnTo>
                      <a:pt x="159" y="113"/>
                    </a:lnTo>
                    <a:lnTo>
                      <a:pt x="159" y="113"/>
                    </a:lnTo>
                    <a:lnTo>
                      <a:pt x="161" y="113"/>
                    </a:lnTo>
                    <a:lnTo>
                      <a:pt x="163" y="111"/>
                    </a:lnTo>
                    <a:lnTo>
                      <a:pt x="182" y="117"/>
                    </a:lnTo>
                    <a:lnTo>
                      <a:pt x="198" y="123"/>
                    </a:lnTo>
                    <a:lnTo>
                      <a:pt x="212" y="130"/>
                    </a:lnTo>
                    <a:lnTo>
                      <a:pt x="227" y="136"/>
                    </a:lnTo>
                    <a:lnTo>
                      <a:pt x="246" y="137"/>
                    </a:lnTo>
                    <a:lnTo>
                      <a:pt x="243" y="129"/>
                    </a:lnTo>
                    <a:lnTo>
                      <a:pt x="240" y="122"/>
                    </a:lnTo>
                    <a:lnTo>
                      <a:pt x="238" y="117"/>
                    </a:lnTo>
                    <a:lnTo>
                      <a:pt x="236" y="104"/>
                    </a:lnTo>
                    <a:lnTo>
                      <a:pt x="240" y="103"/>
                    </a:lnTo>
                    <a:lnTo>
                      <a:pt x="243" y="101"/>
                    </a:lnTo>
                    <a:lnTo>
                      <a:pt x="248" y="101"/>
                    </a:lnTo>
                    <a:lnTo>
                      <a:pt x="255" y="101"/>
                    </a:lnTo>
                    <a:close/>
                    <a:moveTo>
                      <a:pt x="742" y="80"/>
                    </a:moveTo>
                    <a:lnTo>
                      <a:pt x="754" y="85"/>
                    </a:lnTo>
                    <a:lnTo>
                      <a:pt x="754" y="89"/>
                    </a:lnTo>
                    <a:lnTo>
                      <a:pt x="749" y="89"/>
                    </a:lnTo>
                    <a:lnTo>
                      <a:pt x="746" y="89"/>
                    </a:lnTo>
                    <a:lnTo>
                      <a:pt x="744" y="89"/>
                    </a:lnTo>
                    <a:lnTo>
                      <a:pt x="742" y="87"/>
                    </a:lnTo>
                    <a:lnTo>
                      <a:pt x="742" y="87"/>
                    </a:lnTo>
                    <a:lnTo>
                      <a:pt x="742" y="85"/>
                    </a:lnTo>
                    <a:lnTo>
                      <a:pt x="742" y="80"/>
                    </a:lnTo>
                    <a:close/>
                    <a:moveTo>
                      <a:pt x="140" y="80"/>
                    </a:moveTo>
                    <a:lnTo>
                      <a:pt x="140" y="87"/>
                    </a:lnTo>
                    <a:lnTo>
                      <a:pt x="140" y="92"/>
                    </a:lnTo>
                    <a:lnTo>
                      <a:pt x="142" y="97"/>
                    </a:lnTo>
                    <a:lnTo>
                      <a:pt x="140" y="101"/>
                    </a:lnTo>
                    <a:lnTo>
                      <a:pt x="140" y="104"/>
                    </a:lnTo>
                    <a:lnTo>
                      <a:pt x="135" y="108"/>
                    </a:lnTo>
                    <a:lnTo>
                      <a:pt x="130" y="111"/>
                    </a:lnTo>
                    <a:lnTo>
                      <a:pt x="124" y="115"/>
                    </a:lnTo>
                    <a:lnTo>
                      <a:pt x="121" y="120"/>
                    </a:lnTo>
                    <a:lnTo>
                      <a:pt x="114" y="117"/>
                    </a:lnTo>
                    <a:lnTo>
                      <a:pt x="110" y="115"/>
                    </a:lnTo>
                    <a:lnTo>
                      <a:pt x="107" y="113"/>
                    </a:lnTo>
                    <a:lnTo>
                      <a:pt x="105" y="111"/>
                    </a:lnTo>
                    <a:lnTo>
                      <a:pt x="102" y="108"/>
                    </a:lnTo>
                    <a:lnTo>
                      <a:pt x="100" y="125"/>
                    </a:lnTo>
                    <a:lnTo>
                      <a:pt x="95" y="134"/>
                    </a:lnTo>
                    <a:lnTo>
                      <a:pt x="82" y="137"/>
                    </a:lnTo>
                    <a:lnTo>
                      <a:pt x="72" y="137"/>
                    </a:lnTo>
                    <a:lnTo>
                      <a:pt x="61" y="137"/>
                    </a:lnTo>
                    <a:lnTo>
                      <a:pt x="48" y="137"/>
                    </a:lnTo>
                    <a:lnTo>
                      <a:pt x="48" y="123"/>
                    </a:lnTo>
                    <a:lnTo>
                      <a:pt x="67" y="110"/>
                    </a:lnTo>
                    <a:lnTo>
                      <a:pt x="88" y="97"/>
                    </a:lnTo>
                    <a:lnTo>
                      <a:pt x="112" y="87"/>
                    </a:lnTo>
                    <a:lnTo>
                      <a:pt x="140" y="80"/>
                    </a:lnTo>
                    <a:close/>
                    <a:moveTo>
                      <a:pt x="3671" y="80"/>
                    </a:moveTo>
                    <a:lnTo>
                      <a:pt x="3680" y="80"/>
                    </a:lnTo>
                    <a:lnTo>
                      <a:pt x="3683" y="89"/>
                    </a:lnTo>
                    <a:lnTo>
                      <a:pt x="3683" y="99"/>
                    </a:lnTo>
                    <a:lnTo>
                      <a:pt x="3683" y="111"/>
                    </a:lnTo>
                    <a:lnTo>
                      <a:pt x="3699" y="106"/>
                    </a:lnTo>
                    <a:lnTo>
                      <a:pt x="3711" y="99"/>
                    </a:lnTo>
                    <a:lnTo>
                      <a:pt x="3725" y="92"/>
                    </a:lnTo>
                    <a:lnTo>
                      <a:pt x="3725" y="146"/>
                    </a:lnTo>
                    <a:lnTo>
                      <a:pt x="3725" y="148"/>
                    </a:lnTo>
                    <a:lnTo>
                      <a:pt x="3723" y="148"/>
                    </a:lnTo>
                    <a:lnTo>
                      <a:pt x="3723" y="148"/>
                    </a:lnTo>
                    <a:lnTo>
                      <a:pt x="3723" y="148"/>
                    </a:lnTo>
                    <a:lnTo>
                      <a:pt x="3723" y="148"/>
                    </a:lnTo>
                    <a:lnTo>
                      <a:pt x="3722" y="150"/>
                    </a:lnTo>
                    <a:lnTo>
                      <a:pt x="3709" y="150"/>
                    </a:lnTo>
                    <a:lnTo>
                      <a:pt x="3692" y="151"/>
                    </a:lnTo>
                    <a:lnTo>
                      <a:pt x="3675" y="153"/>
                    </a:lnTo>
                    <a:lnTo>
                      <a:pt x="3661" y="155"/>
                    </a:lnTo>
                    <a:lnTo>
                      <a:pt x="3650" y="157"/>
                    </a:lnTo>
                    <a:lnTo>
                      <a:pt x="3645" y="158"/>
                    </a:lnTo>
                    <a:lnTo>
                      <a:pt x="3633" y="148"/>
                    </a:lnTo>
                    <a:lnTo>
                      <a:pt x="3624" y="134"/>
                    </a:lnTo>
                    <a:lnTo>
                      <a:pt x="3619" y="115"/>
                    </a:lnTo>
                    <a:lnTo>
                      <a:pt x="3620" y="110"/>
                    </a:lnTo>
                    <a:lnTo>
                      <a:pt x="3622" y="106"/>
                    </a:lnTo>
                    <a:lnTo>
                      <a:pt x="3624" y="103"/>
                    </a:lnTo>
                    <a:lnTo>
                      <a:pt x="3626" y="99"/>
                    </a:lnTo>
                    <a:lnTo>
                      <a:pt x="3627" y="96"/>
                    </a:lnTo>
                    <a:lnTo>
                      <a:pt x="3634" y="92"/>
                    </a:lnTo>
                    <a:lnTo>
                      <a:pt x="3643" y="87"/>
                    </a:lnTo>
                    <a:lnTo>
                      <a:pt x="3657" y="82"/>
                    </a:lnTo>
                    <a:lnTo>
                      <a:pt x="3671" y="80"/>
                    </a:lnTo>
                    <a:close/>
                    <a:moveTo>
                      <a:pt x="458" y="73"/>
                    </a:moveTo>
                    <a:lnTo>
                      <a:pt x="461" y="83"/>
                    </a:lnTo>
                    <a:lnTo>
                      <a:pt x="468" y="87"/>
                    </a:lnTo>
                    <a:lnTo>
                      <a:pt x="479" y="87"/>
                    </a:lnTo>
                    <a:lnTo>
                      <a:pt x="496" y="85"/>
                    </a:lnTo>
                    <a:lnTo>
                      <a:pt x="496" y="89"/>
                    </a:lnTo>
                    <a:lnTo>
                      <a:pt x="498" y="94"/>
                    </a:lnTo>
                    <a:lnTo>
                      <a:pt x="500" y="99"/>
                    </a:lnTo>
                    <a:lnTo>
                      <a:pt x="500" y="103"/>
                    </a:lnTo>
                    <a:lnTo>
                      <a:pt x="500" y="108"/>
                    </a:lnTo>
                    <a:lnTo>
                      <a:pt x="500" y="111"/>
                    </a:lnTo>
                    <a:lnTo>
                      <a:pt x="519" y="122"/>
                    </a:lnTo>
                    <a:lnTo>
                      <a:pt x="541" y="127"/>
                    </a:lnTo>
                    <a:lnTo>
                      <a:pt x="566" y="127"/>
                    </a:lnTo>
                    <a:lnTo>
                      <a:pt x="590" y="127"/>
                    </a:lnTo>
                    <a:lnTo>
                      <a:pt x="617" y="125"/>
                    </a:lnTo>
                    <a:lnTo>
                      <a:pt x="639" y="127"/>
                    </a:lnTo>
                    <a:lnTo>
                      <a:pt x="639" y="132"/>
                    </a:lnTo>
                    <a:lnTo>
                      <a:pt x="641" y="137"/>
                    </a:lnTo>
                    <a:lnTo>
                      <a:pt x="643" y="141"/>
                    </a:lnTo>
                    <a:lnTo>
                      <a:pt x="643" y="143"/>
                    </a:lnTo>
                    <a:lnTo>
                      <a:pt x="643" y="146"/>
                    </a:lnTo>
                    <a:lnTo>
                      <a:pt x="643" y="150"/>
                    </a:lnTo>
                    <a:lnTo>
                      <a:pt x="639" y="162"/>
                    </a:lnTo>
                    <a:lnTo>
                      <a:pt x="629" y="162"/>
                    </a:lnTo>
                    <a:lnTo>
                      <a:pt x="617" y="160"/>
                    </a:lnTo>
                    <a:lnTo>
                      <a:pt x="608" y="158"/>
                    </a:lnTo>
                    <a:lnTo>
                      <a:pt x="604" y="158"/>
                    </a:lnTo>
                    <a:lnTo>
                      <a:pt x="601" y="160"/>
                    </a:lnTo>
                    <a:lnTo>
                      <a:pt x="599" y="164"/>
                    </a:lnTo>
                    <a:lnTo>
                      <a:pt x="597" y="165"/>
                    </a:lnTo>
                    <a:lnTo>
                      <a:pt x="594" y="165"/>
                    </a:lnTo>
                    <a:lnTo>
                      <a:pt x="592" y="167"/>
                    </a:lnTo>
                    <a:lnTo>
                      <a:pt x="587" y="169"/>
                    </a:lnTo>
                    <a:lnTo>
                      <a:pt x="582" y="169"/>
                    </a:lnTo>
                    <a:lnTo>
                      <a:pt x="576" y="171"/>
                    </a:lnTo>
                    <a:lnTo>
                      <a:pt x="573" y="172"/>
                    </a:lnTo>
                    <a:lnTo>
                      <a:pt x="568" y="172"/>
                    </a:lnTo>
                    <a:lnTo>
                      <a:pt x="562" y="172"/>
                    </a:lnTo>
                    <a:lnTo>
                      <a:pt x="559" y="167"/>
                    </a:lnTo>
                    <a:lnTo>
                      <a:pt x="557" y="162"/>
                    </a:lnTo>
                    <a:lnTo>
                      <a:pt x="554" y="158"/>
                    </a:lnTo>
                    <a:lnTo>
                      <a:pt x="554" y="162"/>
                    </a:lnTo>
                    <a:lnTo>
                      <a:pt x="550" y="165"/>
                    </a:lnTo>
                    <a:lnTo>
                      <a:pt x="548" y="169"/>
                    </a:lnTo>
                    <a:lnTo>
                      <a:pt x="547" y="172"/>
                    </a:lnTo>
                    <a:lnTo>
                      <a:pt x="538" y="172"/>
                    </a:lnTo>
                    <a:lnTo>
                      <a:pt x="534" y="167"/>
                    </a:lnTo>
                    <a:lnTo>
                      <a:pt x="531" y="160"/>
                    </a:lnTo>
                    <a:lnTo>
                      <a:pt x="528" y="153"/>
                    </a:lnTo>
                    <a:lnTo>
                      <a:pt x="526" y="158"/>
                    </a:lnTo>
                    <a:lnTo>
                      <a:pt x="524" y="162"/>
                    </a:lnTo>
                    <a:lnTo>
                      <a:pt x="522" y="164"/>
                    </a:lnTo>
                    <a:lnTo>
                      <a:pt x="522" y="164"/>
                    </a:lnTo>
                    <a:lnTo>
                      <a:pt x="519" y="164"/>
                    </a:lnTo>
                    <a:lnTo>
                      <a:pt x="515" y="162"/>
                    </a:lnTo>
                    <a:lnTo>
                      <a:pt x="512" y="160"/>
                    </a:lnTo>
                    <a:lnTo>
                      <a:pt x="510" y="158"/>
                    </a:lnTo>
                    <a:lnTo>
                      <a:pt x="510" y="157"/>
                    </a:lnTo>
                    <a:lnTo>
                      <a:pt x="510" y="155"/>
                    </a:lnTo>
                    <a:lnTo>
                      <a:pt x="510" y="153"/>
                    </a:lnTo>
                    <a:lnTo>
                      <a:pt x="510" y="151"/>
                    </a:lnTo>
                    <a:lnTo>
                      <a:pt x="508" y="150"/>
                    </a:lnTo>
                    <a:lnTo>
                      <a:pt x="507" y="150"/>
                    </a:lnTo>
                    <a:lnTo>
                      <a:pt x="505" y="151"/>
                    </a:lnTo>
                    <a:lnTo>
                      <a:pt x="501" y="151"/>
                    </a:lnTo>
                    <a:lnTo>
                      <a:pt x="496" y="153"/>
                    </a:lnTo>
                    <a:lnTo>
                      <a:pt x="493" y="153"/>
                    </a:lnTo>
                    <a:lnTo>
                      <a:pt x="487" y="155"/>
                    </a:lnTo>
                    <a:lnTo>
                      <a:pt x="486" y="153"/>
                    </a:lnTo>
                    <a:lnTo>
                      <a:pt x="484" y="153"/>
                    </a:lnTo>
                    <a:lnTo>
                      <a:pt x="480" y="151"/>
                    </a:lnTo>
                    <a:lnTo>
                      <a:pt x="479" y="150"/>
                    </a:lnTo>
                    <a:lnTo>
                      <a:pt x="475" y="148"/>
                    </a:lnTo>
                    <a:lnTo>
                      <a:pt x="473" y="146"/>
                    </a:lnTo>
                    <a:lnTo>
                      <a:pt x="475" y="136"/>
                    </a:lnTo>
                    <a:lnTo>
                      <a:pt x="473" y="129"/>
                    </a:lnTo>
                    <a:lnTo>
                      <a:pt x="470" y="123"/>
                    </a:lnTo>
                    <a:lnTo>
                      <a:pt x="466" y="115"/>
                    </a:lnTo>
                    <a:lnTo>
                      <a:pt x="466" y="104"/>
                    </a:lnTo>
                    <a:lnTo>
                      <a:pt x="449" y="103"/>
                    </a:lnTo>
                    <a:lnTo>
                      <a:pt x="433" y="97"/>
                    </a:lnTo>
                    <a:lnTo>
                      <a:pt x="419" y="92"/>
                    </a:lnTo>
                    <a:lnTo>
                      <a:pt x="418" y="90"/>
                    </a:lnTo>
                    <a:lnTo>
                      <a:pt x="418" y="89"/>
                    </a:lnTo>
                    <a:lnTo>
                      <a:pt x="418" y="87"/>
                    </a:lnTo>
                    <a:lnTo>
                      <a:pt x="416" y="85"/>
                    </a:lnTo>
                    <a:lnTo>
                      <a:pt x="416" y="80"/>
                    </a:lnTo>
                    <a:lnTo>
                      <a:pt x="423" y="78"/>
                    </a:lnTo>
                    <a:lnTo>
                      <a:pt x="432" y="78"/>
                    </a:lnTo>
                    <a:lnTo>
                      <a:pt x="442" y="76"/>
                    </a:lnTo>
                    <a:lnTo>
                      <a:pt x="445" y="75"/>
                    </a:lnTo>
                    <a:lnTo>
                      <a:pt x="449" y="75"/>
                    </a:lnTo>
                    <a:lnTo>
                      <a:pt x="452" y="73"/>
                    </a:lnTo>
                    <a:lnTo>
                      <a:pt x="458" y="73"/>
                    </a:lnTo>
                    <a:close/>
                    <a:moveTo>
                      <a:pt x="377" y="73"/>
                    </a:moveTo>
                    <a:lnTo>
                      <a:pt x="409" y="73"/>
                    </a:lnTo>
                    <a:lnTo>
                      <a:pt x="409" y="76"/>
                    </a:lnTo>
                    <a:lnTo>
                      <a:pt x="411" y="80"/>
                    </a:lnTo>
                    <a:lnTo>
                      <a:pt x="411" y="83"/>
                    </a:lnTo>
                    <a:lnTo>
                      <a:pt x="412" y="89"/>
                    </a:lnTo>
                    <a:lnTo>
                      <a:pt x="404" y="89"/>
                    </a:lnTo>
                    <a:lnTo>
                      <a:pt x="400" y="89"/>
                    </a:lnTo>
                    <a:lnTo>
                      <a:pt x="397" y="89"/>
                    </a:lnTo>
                    <a:lnTo>
                      <a:pt x="390" y="87"/>
                    </a:lnTo>
                    <a:lnTo>
                      <a:pt x="384" y="87"/>
                    </a:lnTo>
                    <a:lnTo>
                      <a:pt x="377" y="85"/>
                    </a:lnTo>
                    <a:lnTo>
                      <a:pt x="377" y="73"/>
                    </a:lnTo>
                    <a:close/>
                    <a:moveTo>
                      <a:pt x="301" y="69"/>
                    </a:moveTo>
                    <a:lnTo>
                      <a:pt x="308" y="73"/>
                    </a:lnTo>
                    <a:lnTo>
                      <a:pt x="315" y="76"/>
                    </a:lnTo>
                    <a:lnTo>
                      <a:pt x="318" y="82"/>
                    </a:lnTo>
                    <a:lnTo>
                      <a:pt x="322" y="89"/>
                    </a:lnTo>
                    <a:lnTo>
                      <a:pt x="323" y="96"/>
                    </a:lnTo>
                    <a:lnTo>
                      <a:pt x="313" y="96"/>
                    </a:lnTo>
                    <a:lnTo>
                      <a:pt x="313" y="92"/>
                    </a:lnTo>
                    <a:lnTo>
                      <a:pt x="308" y="89"/>
                    </a:lnTo>
                    <a:lnTo>
                      <a:pt x="306" y="85"/>
                    </a:lnTo>
                    <a:lnTo>
                      <a:pt x="304" y="82"/>
                    </a:lnTo>
                    <a:lnTo>
                      <a:pt x="302" y="76"/>
                    </a:lnTo>
                    <a:lnTo>
                      <a:pt x="301" y="69"/>
                    </a:lnTo>
                    <a:close/>
                    <a:moveTo>
                      <a:pt x="489" y="61"/>
                    </a:moveTo>
                    <a:lnTo>
                      <a:pt x="505" y="61"/>
                    </a:lnTo>
                    <a:lnTo>
                      <a:pt x="505" y="69"/>
                    </a:lnTo>
                    <a:lnTo>
                      <a:pt x="489" y="69"/>
                    </a:lnTo>
                    <a:lnTo>
                      <a:pt x="489" y="61"/>
                    </a:lnTo>
                    <a:close/>
                    <a:moveTo>
                      <a:pt x="192" y="61"/>
                    </a:moveTo>
                    <a:lnTo>
                      <a:pt x="201" y="62"/>
                    </a:lnTo>
                    <a:lnTo>
                      <a:pt x="208" y="62"/>
                    </a:lnTo>
                    <a:lnTo>
                      <a:pt x="215" y="64"/>
                    </a:lnTo>
                    <a:lnTo>
                      <a:pt x="220" y="66"/>
                    </a:lnTo>
                    <a:lnTo>
                      <a:pt x="217" y="71"/>
                    </a:lnTo>
                    <a:lnTo>
                      <a:pt x="213" y="76"/>
                    </a:lnTo>
                    <a:lnTo>
                      <a:pt x="210" y="80"/>
                    </a:lnTo>
                    <a:lnTo>
                      <a:pt x="205" y="85"/>
                    </a:lnTo>
                    <a:lnTo>
                      <a:pt x="199" y="89"/>
                    </a:lnTo>
                    <a:lnTo>
                      <a:pt x="194" y="90"/>
                    </a:lnTo>
                    <a:lnTo>
                      <a:pt x="191" y="90"/>
                    </a:lnTo>
                    <a:lnTo>
                      <a:pt x="185" y="89"/>
                    </a:lnTo>
                    <a:lnTo>
                      <a:pt x="182" y="85"/>
                    </a:lnTo>
                    <a:lnTo>
                      <a:pt x="180" y="82"/>
                    </a:lnTo>
                    <a:lnTo>
                      <a:pt x="178" y="78"/>
                    </a:lnTo>
                    <a:lnTo>
                      <a:pt x="178" y="73"/>
                    </a:lnTo>
                    <a:lnTo>
                      <a:pt x="185" y="68"/>
                    </a:lnTo>
                    <a:lnTo>
                      <a:pt x="192" y="61"/>
                    </a:lnTo>
                    <a:close/>
                    <a:moveTo>
                      <a:pt x="435" y="54"/>
                    </a:moveTo>
                    <a:lnTo>
                      <a:pt x="440" y="54"/>
                    </a:lnTo>
                    <a:lnTo>
                      <a:pt x="444" y="54"/>
                    </a:lnTo>
                    <a:lnTo>
                      <a:pt x="447" y="54"/>
                    </a:lnTo>
                    <a:lnTo>
                      <a:pt x="449" y="54"/>
                    </a:lnTo>
                    <a:lnTo>
                      <a:pt x="452" y="54"/>
                    </a:lnTo>
                    <a:lnTo>
                      <a:pt x="456" y="54"/>
                    </a:lnTo>
                    <a:lnTo>
                      <a:pt x="461" y="54"/>
                    </a:lnTo>
                    <a:lnTo>
                      <a:pt x="461" y="61"/>
                    </a:lnTo>
                    <a:lnTo>
                      <a:pt x="438" y="66"/>
                    </a:lnTo>
                    <a:lnTo>
                      <a:pt x="435" y="54"/>
                    </a:lnTo>
                    <a:close/>
                    <a:moveTo>
                      <a:pt x="220" y="43"/>
                    </a:moveTo>
                    <a:lnTo>
                      <a:pt x="227" y="45"/>
                    </a:lnTo>
                    <a:lnTo>
                      <a:pt x="234" y="47"/>
                    </a:lnTo>
                    <a:lnTo>
                      <a:pt x="240" y="50"/>
                    </a:lnTo>
                    <a:lnTo>
                      <a:pt x="236" y="50"/>
                    </a:lnTo>
                    <a:lnTo>
                      <a:pt x="227" y="54"/>
                    </a:lnTo>
                    <a:lnTo>
                      <a:pt x="217" y="54"/>
                    </a:lnTo>
                    <a:lnTo>
                      <a:pt x="205" y="54"/>
                    </a:lnTo>
                    <a:lnTo>
                      <a:pt x="205" y="50"/>
                    </a:lnTo>
                    <a:lnTo>
                      <a:pt x="208" y="50"/>
                    </a:lnTo>
                    <a:lnTo>
                      <a:pt x="212" y="47"/>
                    </a:lnTo>
                    <a:lnTo>
                      <a:pt x="217" y="45"/>
                    </a:lnTo>
                    <a:lnTo>
                      <a:pt x="220" y="43"/>
                    </a:lnTo>
                    <a:close/>
                    <a:moveTo>
                      <a:pt x="2671" y="41"/>
                    </a:moveTo>
                    <a:lnTo>
                      <a:pt x="2688" y="43"/>
                    </a:lnTo>
                    <a:lnTo>
                      <a:pt x="2692" y="47"/>
                    </a:lnTo>
                    <a:lnTo>
                      <a:pt x="2694" y="50"/>
                    </a:lnTo>
                    <a:lnTo>
                      <a:pt x="2697" y="54"/>
                    </a:lnTo>
                    <a:lnTo>
                      <a:pt x="2695" y="57"/>
                    </a:lnTo>
                    <a:lnTo>
                      <a:pt x="2695" y="59"/>
                    </a:lnTo>
                    <a:lnTo>
                      <a:pt x="2695" y="59"/>
                    </a:lnTo>
                    <a:lnTo>
                      <a:pt x="2694" y="61"/>
                    </a:lnTo>
                    <a:lnTo>
                      <a:pt x="2694" y="61"/>
                    </a:lnTo>
                    <a:lnTo>
                      <a:pt x="2683" y="75"/>
                    </a:lnTo>
                    <a:lnTo>
                      <a:pt x="2669" y="85"/>
                    </a:lnTo>
                    <a:lnTo>
                      <a:pt x="2653" y="94"/>
                    </a:lnTo>
                    <a:lnTo>
                      <a:pt x="2634" y="101"/>
                    </a:lnTo>
                    <a:lnTo>
                      <a:pt x="2617" y="108"/>
                    </a:lnTo>
                    <a:lnTo>
                      <a:pt x="2601" y="115"/>
                    </a:lnTo>
                    <a:lnTo>
                      <a:pt x="2584" y="129"/>
                    </a:lnTo>
                    <a:lnTo>
                      <a:pt x="2564" y="150"/>
                    </a:lnTo>
                    <a:lnTo>
                      <a:pt x="2544" y="174"/>
                    </a:lnTo>
                    <a:lnTo>
                      <a:pt x="2524" y="202"/>
                    </a:lnTo>
                    <a:lnTo>
                      <a:pt x="2509" y="230"/>
                    </a:lnTo>
                    <a:lnTo>
                      <a:pt x="2498" y="258"/>
                    </a:lnTo>
                    <a:lnTo>
                      <a:pt x="2493" y="284"/>
                    </a:lnTo>
                    <a:lnTo>
                      <a:pt x="2495" y="293"/>
                    </a:lnTo>
                    <a:lnTo>
                      <a:pt x="2502" y="303"/>
                    </a:lnTo>
                    <a:lnTo>
                      <a:pt x="2510" y="314"/>
                    </a:lnTo>
                    <a:lnTo>
                      <a:pt x="2521" y="322"/>
                    </a:lnTo>
                    <a:lnTo>
                      <a:pt x="2521" y="326"/>
                    </a:lnTo>
                    <a:lnTo>
                      <a:pt x="2516" y="326"/>
                    </a:lnTo>
                    <a:lnTo>
                      <a:pt x="2512" y="335"/>
                    </a:lnTo>
                    <a:lnTo>
                      <a:pt x="2498" y="329"/>
                    </a:lnTo>
                    <a:lnTo>
                      <a:pt x="2482" y="326"/>
                    </a:lnTo>
                    <a:lnTo>
                      <a:pt x="2477" y="312"/>
                    </a:lnTo>
                    <a:lnTo>
                      <a:pt x="2468" y="300"/>
                    </a:lnTo>
                    <a:lnTo>
                      <a:pt x="2460" y="291"/>
                    </a:lnTo>
                    <a:lnTo>
                      <a:pt x="2451" y="282"/>
                    </a:lnTo>
                    <a:lnTo>
                      <a:pt x="2444" y="268"/>
                    </a:lnTo>
                    <a:lnTo>
                      <a:pt x="2454" y="261"/>
                    </a:lnTo>
                    <a:lnTo>
                      <a:pt x="2460" y="258"/>
                    </a:lnTo>
                    <a:lnTo>
                      <a:pt x="2460" y="253"/>
                    </a:lnTo>
                    <a:lnTo>
                      <a:pt x="2458" y="249"/>
                    </a:lnTo>
                    <a:lnTo>
                      <a:pt x="2456" y="242"/>
                    </a:lnTo>
                    <a:lnTo>
                      <a:pt x="2458" y="235"/>
                    </a:lnTo>
                    <a:lnTo>
                      <a:pt x="2463" y="226"/>
                    </a:lnTo>
                    <a:lnTo>
                      <a:pt x="2470" y="221"/>
                    </a:lnTo>
                    <a:lnTo>
                      <a:pt x="2477" y="214"/>
                    </a:lnTo>
                    <a:lnTo>
                      <a:pt x="2482" y="204"/>
                    </a:lnTo>
                    <a:lnTo>
                      <a:pt x="2479" y="202"/>
                    </a:lnTo>
                    <a:lnTo>
                      <a:pt x="2475" y="200"/>
                    </a:lnTo>
                    <a:lnTo>
                      <a:pt x="2475" y="199"/>
                    </a:lnTo>
                    <a:lnTo>
                      <a:pt x="2474" y="199"/>
                    </a:lnTo>
                    <a:lnTo>
                      <a:pt x="2474" y="197"/>
                    </a:lnTo>
                    <a:lnTo>
                      <a:pt x="2474" y="195"/>
                    </a:lnTo>
                    <a:lnTo>
                      <a:pt x="2482" y="186"/>
                    </a:lnTo>
                    <a:lnTo>
                      <a:pt x="2491" y="178"/>
                    </a:lnTo>
                    <a:lnTo>
                      <a:pt x="2496" y="165"/>
                    </a:lnTo>
                    <a:lnTo>
                      <a:pt x="2498" y="162"/>
                    </a:lnTo>
                    <a:lnTo>
                      <a:pt x="2496" y="157"/>
                    </a:lnTo>
                    <a:lnTo>
                      <a:pt x="2496" y="153"/>
                    </a:lnTo>
                    <a:lnTo>
                      <a:pt x="2495" y="151"/>
                    </a:lnTo>
                    <a:lnTo>
                      <a:pt x="2495" y="146"/>
                    </a:lnTo>
                    <a:lnTo>
                      <a:pt x="2495" y="143"/>
                    </a:lnTo>
                    <a:lnTo>
                      <a:pt x="2496" y="137"/>
                    </a:lnTo>
                    <a:lnTo>
                      <a:pt x="2510" y="122"/>
                    </a:lnTo>
                    <a:lnTo>
                      <a:pt x="2528" y="106"/>
                    </a:lnTo>
                    <a:lnTo>
                      <a:pt x="2550" y="90"/>
                    </a:lnTo>
                    <a:lnTo>
                      <a:pt x="2573" y="78"/>
                    </a:lnTo>
                    <a:lnTo>
                      <a:pt x="2592" y="69"/>
                    </a:lnTo>
                    <a:lnTo>
                      <a:pt x="2624" y="69"/>
                    </a:lnTo>
                    <a:lnTo>
                      <a:pt x="2634" y="64"/>
                    </a:lnTo>
                    <a:lnTo>
                      <a:pt x="2641" y="59"/>
                    </a:lnTo>
                    <a:lnTo>
                      <a:pt x="2646" y="52"/>
                    </a:lnTo>
                    <a:lnTo>
                      <a:pt x="2652" y="48"/>
                    </a:lnTo>
                    <a:lnTo>
                      <a:pt x="2659" y="45"/>
                    </a:lnTo>
                    <a:lnTo>
                      <a:pt x="2671" y="41"/>
                    </a:lnTo>
                    <a:close/>
                    <a:moveTo>
                      <a:pt x="400" y="15"/>
                    </a:moveTo>
                    <a:lnTo>
                      <a:pt x="416" y="15"/>
                    </a:lnTo>
                    <a:lnTo>
                      <a:pt x="421" y="22"/>
                    </a:lnTo>
                    <a:lnTo>
                      <a:pt x="428" y="29"/>
                    </a:lnTo>
                    <a:lnTo>
                      <a:pt x="435" y="34"/>
                    </a:lnTo>
                    <a:lnTo>
                      <a:pt x="432" y="38"/>
                    </a:lnTo>
                    <a:lnTo>
                      <a:pt x="430" y="40"/>
                    </a:lnTo>
                    <a:lnTo>
                      <a:pt x="428" y="41"/>
                    </a:lnTo>
                    <a:lnTo>
                      <a:pt x="426" y="45"/>
                    </a:lnTo>
                    <a:lnTo>
                      <a:pt x="425" y="48"/>
                    </a:lnTo>
                    <a:lnTo>
                      <a:pt x="423" y="54"/>
                    </a:lnTo>
                    <a:lnTo>
                      <a:pt x="418" y="54"/>
                    </a:lnTo>
                    <a:lnTo>
                      <a:pt x="411" y="54"/>
                    </a:lnTo>
                    <a:lnTo>
                      <a:pt x="407" y="52"/>
                    </a:lnTo>
                    <a:lnTo>
                      <a:pt x="402" y="52"/>
                    </a:lnTo>
                    <a:lnTo>
                      <a:pt x="397" y="50"/>
                    </a:lnTo>
                    <a:lnTo>
                      <a:pt x="397" y="43"/>
                    </a:lnTo>
                    <a:lnTo>
                      <a:pt x="398" y="38"/>
                    </a:lnTo>
                    <a:lnTo>
                      <a:pt x="400" y="31"/>
                    </a:lnTo>
                    <a:lnTo>
                      <a:pt x="400" y="24"/>
                    </a:lnTo>
                    <a:lnTo>
                      <a:pt x="400" y="15"/>
                    </a:lnTo>
                    <a:close/>
                    <a:moveTo>
                      <a:pt x="3165" y="0"/>
                    </a:moveTo>
                    <a:lnTo>
                      <a:pt x="3184" y="0"/>
                    </a:lnTo>
                    <a:lnTo>
                      <a:pt x="3188" y="5"/>
                    </a:lnTo>
                    <a:lnTo>
                      <a:pt x="3189" y="7"/>
                    </a:lnTo>
                    <a:lnTo>
                      <a:pt x="3191" y="10"/>
                    </a:lnTo>
                    <a:lnTo>
                      <a:pt x="3195" y="14"/>
                    </a:lnTo>
                    <a:lnTo>
                      <a:pt x="3196" y="19"/>
                    </a:lnTo>
                    <a:lnTo>
                      <a:pt x="3191" y="21"/>
                    </a:lnTo>
                    <a:lnTo>
                      <a:pt x="3189" y="22"/>
                    </a:lnTo>
                    <a:lnTo>
                      <a:pt x="3186" y="24"/>
                    </a:lnTo>
                    <a:lnTo>
                      <a:pt x="3184" y="27"/>
                    </a:lnTo>
                    <a:lnTo>
                      <a:pt x="3182" y="29"/>
                    </a:lnTo>
                    <a:lnTo>
                      <a:pt x="3181" y="34"/>
                    </a:lnTo>
                    <a:lnTo>
                      <a:pt x="3195" y="38"/>
                    </a:lnTo>
                    <a:lnTo>
                      <a:pt x="3202" y="41"/>
                    </a:lnTo>
                    <a:lnTo>
                      <a:pt x="3209" y="48"/>
                    </a:lnTo>
                    <a:lnTo>
                      <a:pt x="3216" y="57"/>
                    </a:lnTo>
                    <a:lnTo>
                      <a:pt x="3228" y="52"/>
                    </a:lnTo>
                    <a:lnTo>
                      <a:pt x="3240" y="50"/>
                    </a:lnTo>
                    <a:lnTo>
                      <a:pt x="3254" y="48"/>
                    </a:lnTo>
                    <a:lnTo>
                      <a:pt x="3270" y="43"/>
                    </a:lnTo>
                    <a:lnTo>
                      <a:pt x="3271" y="41"/>
                    </a:lnTo>
                    <a:lnTo>
                      <a:pt x="3271" y="41"/>
                    </a:lnTo>
                    <a:lnTo>
                      <a:pt x="3273" y="43"/>
                    </a:lnTo>
                    <a:lnTo>
                      <a:pt x="3273" y="45"/>
                    </a:lnTo>
                    <a:lnTo>
                      <a:pt x="3273" y="47"/>
                    </a:lnTo>
                    <a:lnTo>
                      <a:pt x="3287" y="54"/>
                    </a:lnTo>
                    <a:lnTo>
                      <a:pt x="3298" y="62"/>
                    </a:lnTo>
                    <a:lnTo>
                      <a:pt x="3306" y="73"/>
                    </a:lnTo>
                    <a:lnTo>
                      <a:pt x="3315" y="85"/>
                    </a:lnTo>
                    <a:lnTo>
                      <a:pt x="3315" y="108"/>
                    </a:lnTo>
                    <a:lnTo>
                      <a:pt x="3303" y="117"/>
                    </a:lnTo>
                    <a:lnTo>
                      <a:pt x="3298" y="125"/>
                    </a:lnTo>
                    <a:lnTo>
                      <a:pt x="3294" y="134"/>
                    </a:lnTo>
                    <a:lnTo>
                      <a:pt x="3289" y="143"/>
                    </a:lnTo>
                    <a:lnTo>
                      <a:pt x="3275" y="151"/>
                    </a:lnTo>
                    <a:lnTo>
                      <a:pt x="3259" y="160"/>
                    </a:lnTo>
                    <a:lnTo>
                      <a:pt x="3243" y="171"/>
                    </a:lnTo>
                    <a:lnTo>
                      <a:pt x="3231" y="185"/>
                    </a:lnTo>
                    <a:lnTo>
                      <a:pt x="3235" y="185"/>
                    </a:lnTo>
                    <a:lnTo>
                      <a:pt x="3247" y="178"/>
                    </a:lnTo>
                    <a:lnTo>
                      <a:pt x="3261" y="176"/>
                    </a:lnTo>
                    <a:lnTo>
                      <a:pt x="3277" y="178"/>
                    </a:lnTo>
                    <a:lnTo>
                      <a:pt x="3277" y="181"/>
                    </a:lnTo>
                    <a:lnTo>
                      <a:pt x="3275" y="185"/>
                    </a:lnTo>
                    <a:lnTo>
                      <a:pt x="3275" y="186"/>
                    </a:lnTo>
                    <a:lnTo>
                      <a:pt x="3275" y="188"/>
                    </a:lnTo>
                    <a:lnTo>
                      <a:pt x="3275" y="188"/>
                    </a:lnTo>
                    <a:lnTo>
                      <a:pt x="3275" y="190"/>
                    </a:lnTo>
                    <a:lnTo>
                      <a:pt x="3277" y="190"/>
                    </a:lnTo>
                    <a:lnTo>
                      <a:pt x="3280" y="192"/>
                    </a:lnTo>
                    <a:lnTo>
                      <a:pt x="3285" y="186"/>
                    </a:lnTo>
                    <a:lnTo>
                      <a:pt x="3292" y="181"/>
                    </a:lnTo>
                    <a:lnTo>
                      <a:pt x="3299" y="176"/>
                    </a:lnTo>
                    <a:lnTo>
                      <a:pt x="3308" y="172"/>
                    </a:lnTo>
                    <a:lnTo>
                      <a:pt x="3308" y="178"/>
                    </a:lnTo>
                    <a:lnTo>
                      <a:pt x="3305" y="183"/>
                    </a:lnTo>
                    <a:lnTo>
                      <a:pt x="3303" y="188"/>
                    </a:lnTo>
                    <a:lnTo>
                      <a:pt x="3301" y="195"/>
                    </a:lnTo>
                    <a:lnTo>
                      <a:pt x="3299" y="204"/>
                    </a:lnTo>
                    <a:lnTo>
                      <a:pt x="3301" y="206"/>
                    </a:lnTo>
                    <a:lnTo>
                      <a:pt x="3301" y="206"/>
                    </a:lnTo>
                    <a:lnTo>
                      <a:pt x="3301" y="206"/>
                    </a:lnTo>
                    <a:lnTo>
                      <a:pt x="3301" y="206"/>
                    </a:lnTo>
                    <a:lnTo>
                      <a:pt x="3303" y="206"/>
                    </a:lnTo>
                    <a:lnTo>
                      <a:pt x="3303" y="207"/>
                    </a:lnTo>
                    <a:lnTo>
                      <a:pt x="3312" y="207"/>
                    </a:lnTo>
                    <a:lnTo>
                      <a:pt x="3312" y="195"/>
                    </a:lnTo>
                    <a:lnTo>
                      <a:pt x="3329" y="193"/>
                    </a:lnTo>
                    <a:lnTo>
                      <a:pt x="3345" y="193"/>
                    </a:lnTo>
                    <a:lnTo>
                      <a:pt x="3357" y="195"/>
                    </a:lnTo>
                    <a:lnTo>
                      <a:pt x="3369" y="204"/>
                    </a:lnTo>
                    <a:lnTo>
                      <a:pt x="3369" y="206"/>
                    </a:lnTo>
                    <a:lnTo>
                      <a:pt x="3369" y="211"/>
                    </a:lnTo>
                    <a:lnTo>
                      <a:pt x="3371" y="216"/>
                    </a:lnTo>
                    <a:lnTo>
                      <a:pt x="3371" y="221"/>
                    </a:lnTo>
                    <a:lnTo>
                      <a:pt x="3373" y="226"/>
                    </a:lnTo>
                    <a:lnTo>
                      <a:pt x="3423" y="230"/>
                    </a:lnTo>
                    <a:lnTo>
                      <a:pt x="3427" y="219"/>
                    </a:lnTo>
                    <a:lnTo>
                      <a:pt x="3427" y="216"/>
                    </a:lnTo>
                    <a:lnTo>
                      <a:pt x="3427" y="214"/>
                    </a:lnTo>
                    <a:lnTo>
                      <a:pt x="3427" y="211"/>
                    </a:lnTo>
                    <a:lnTo>
                      <a:pt x="3427" y="206"/>
                    </a:lnTo>
                    <a:lnTo>
                      <a:pt x="3427" y="200"/>
                    </a:lnTo>
                    <a:lnTo>
                      <a:pt x="3430" y="199"/>
                    </a:lnTo>
                    <a:lnTo>
                      <a:pt x="3430" y="199"/>
                    </a:lnTo>
                    <a:lnTo>
                      <a:pt x="3432" y="199"/>
                    </a:lnTo>
                    <a:lnTo>
                      <a:pt x="3432" y="197"/>
                    </a:lnTo>
                    <a:lnTo>
                      <a:pt x="3434" y="195"/>
                    </a:lnTo>
                    <a:lnTo>
                      <a:pt x="3444" y="200"/>
                    </a:lnTo>
                    <a:lnTo>
                      <a:pt x="3455" y="206"/>
                    </a:lnTo>
                    <a:lnTo>
                      <a:pt x="3465" y="211"/>
                    </a:lnTo>
                    <a:lnTo>
                      <a:pt x="3476" y="202"/>
                    </a:lnTo>
                    <a:lnTo>
                      <a:pt x="3488" y="197"/>
                    </a:lnTo>
                    <a:lnTo>
                      <a:pt x="3507" y="195"/>
                    </a:lnTo>
                    <a:lnTo>
                      <a:pt x="3507" y="200"/>
                    </a:lnTo>
                    <a:lnTo>
                      <a:pt x="3510" y="200"/>
                    </a:lnTo>
                    <a:lnTo>
                      <a:pt x="3519" y="235"/>
                    </a:lnTo>
                    <a:lnTo>
                      <a:pt x="3507" y="247"/>
                    </a:lnTo>
                    <a:lnTo>
                      <a:pt x="3500" y="265"/>
                    </a:lnTo>
                    <a:lnTo>
                      <a:pt x="3502" y="268"/>
                    </a:lnTo>
                    <a:lnTo>
                      <a:pt x="3504" y="272"/>
                    </a:lnTo>
                    <a:lnTo>
                      <a:pt x="3504" y="275"/>
                    </a:lnTo>
                    <a:lnTo>
                      <a:pt x="3505" y="279"/>
                    </a:lnTo>
                    <a:lnTo>
                      <a:pt x="3507" y="284"/>
                    </a:lnTo>
                    <a:lnTo>
                      <a:pt x="3516" y="293"/>
                    </a:lnTo>
                    <a:lnTo>
                      <a:pt x="3528" y="300"/>
                    </a:lnTo>
                    <a:lnTo>
                      <a:pt x="3538" y="307"/>
                    </a:lnTo>
                    <a:lnTo>
                      <a:pt x="3538" y="307"/>
                    </a:lnTo>
                    <a:lnTo>
                      <a:pt x="3540" y="305"/>
                    </a:lnTo>
                    <a:lnTo>
                      <a:pt x="3540" y="305"/>
                    </a:lnTo>
                    <a:lnTo>
                      <a:pt x="3540" y="305"/>
                    </a:lnTo>
                    <a:lnTo>
                      <a:pt x="3540" y="305"/>
                    </a:lnTo>
                    <a:lnTo>
                      <a:pt x="3542" y="303"/>
                    </a:lnTo>
                    <a:lnTo>
                      <a:pt x="3547" y="295"/>
                    </a:lnTo>
                    <a:lnTo>
                      <a:pt x="3551" y="284"/>
                    </a:lnTo>
                    <a:lnTo>
                      <a:pt x="3554" y="274"/>
                    </a:lnTo>
                    <a:lnTo>
                      <a:pt x="3561" y="265"/>
                    </a:lnTo>
                    <a:lnTo>
                      <a:pt x="3561" y="274"/>
                    </a:lnTo>
                    <a:lnTo>
                      <a:pt x="3563" y="281"/>
                    </a:lnTo>
                    <a:lnTo>
                      <a:pt x="3566" y="286"/>
                    </a:lnTo>
                    <a:lnTo>
                      <a:pt x="3572" y="289"/>
                    </a:lnTo>
                    <a:lnTo>
                      <a:pt x="3579" y="291"/>
                    </a:lnTo>
                    <a:lnTo>
                      <a:pt x="3587" y="293"/>
                    </a:lnTo>
                    <a:lnTo>
                      <a:pt x="3600" y="272"/>
                    </a:lnTo>
                    <a:lnTo>
                      <a:pt x="3605" y="277"/>
                    </a:lnTo>
                    <a:lnTo>
                      <a:pt x="3610" y="281"/>
                    </a:lnTo>
                    <a:lnTo>
                      <a:pt x="3613" y="286"/>
                    </a:lnTo>
                    <a:lnTo>
                      <a:pt x="3619" y="289"/>
                    </a:lnTo>
                    <a:lnTo>
                      <a:pt x="3626" y="293"/>
                    </a:lnTo>
                    <a:lnTo>
                      <a:pt x="3629" y="289"/>
                    </a:lnTo>
                    <a:lnTo>
                      <a:pt x="3633" y="286"/>
                    </a:lnTo>
                    <a:lnTo>
                      <a:pt x="3636" y="286"/>
                    </a:lnTo>
                    <a:lnTo>
                      <a:pt x="3638" y="286"/>
                    </a:lnTo>
                    <a:lnTo>
                      <a:pt x="3643" y="286"/>
                    </a:lnTo>
                    <a:lnTo>
                      <a:pt x="3647" y="288"/>
                    </a:lnTo>
                    <a:lnTo>
                      <a:pt x="3654" y="288"/>
                    </a:lnTo>
                    <a:lnTo>
                      <a:pt x="3652" y="270"/>
                    </a:lnTo>
                    <a:lnTo>
                      <a:pt x="3648" y="258"/>
                    </a:lnTo>
                    <a:lnTo>
                      <a:pt x="3645" y="242"/>
                    </a:lnTo>
                    <a:lnTo>
                      <a:pt x="3657" y="239"/>
                    </a:lnTo>
                    <a:lnTo>
                      <a:pt x="3668" y="235"/>
                    </a:lnTo>
                    <a:lnTo>
                      <a:pt x="3685" y="235"/>
                    </a:lnTo>
                    <a:lnTo>
                      <a:pt x="3704" y="237"/>
                    </a:lnTo>
                    <a:lnTo>
                      <a:pt x="3723" y="242"/>
                    </a:lnTo>
                    <a:lnTo>
                      <a:pt x="3741" y="247"/>
                    </a:lnTo>
                    <a:lnTo>
                      <a:pt x="3757" y="253"/>
                    </a:lnTo>
                    <a:lnTo>
                      <a:pt x="3764" y="258"/>
                    </a:lnTo>
                    <a:lnTo>
                      <a:pt x="3767" y="261"/>
                    </a:lnTo>
                    <a:lnTo>
                      <a:pt x="3769" y="267"/>
                    </a:lnTo>
                    <a:lnTo>
                      <a:pt x="3769" y="270"/>
                    </a:lnTo>
                    <a:lnTo>
                      <a:pt x="3771" y="272"/>
                    </a:lnTo>
                    <a:lnTo>
                      <a:pt x="3771" y="275"/>
                    </a:lnTo>
                    <a:lnTo>
                      <a:pt x="3774" y="277"/>
                    </a:lnTo>
                    <a:lnTo>
                      <a:pt x="3778" y="279"/>
                    </a:lnTo>
                    <a:lnTo>
                      <a:pt x="3783" y="281"/>
                    </a:lnTo>
                    <a:lnTo>
                      <a:pt x="3793" y="277"/>
                    </a:lnTo>
                    <a:lnTo>
                      <a:pt x="3805" y="277"/>
                    </a:lnTo>
                    <a:lnTo>
                      <a:pt x="3818" y="277"/>
                    </a:lnTo>
                    <a:lnTo>
                      <a:pt x="3823" y="288"/>
                    </a:lnTo>
                    <a:lnTo>
                      <a:pt x="3830" y="298"/>
                    </a:lnTo>
                    <a:lnTo>
                      <a:pt x="3840" y="307"/>
                    </a:lnTo>
                    <a:lnTo>
                      <a:pt x="3853" y="312"/>
                    </a:lnTo>
                    <a:lnTo>
                      <a:pt x="3865" y="307"/>
                    </a:lnTo>
                    <a:lnTo>
                      <a:pt x="3882" y="307"/>
                    </a:lnTo>
                    <a:lnTo>
                      <a:pt x="3898" y="309"/>
                    </a:lnTo>
                    <a:lnTo>
                      <a:pt x="3914" y="312"/>
                    </a:lnTo>
                    <a:lnTo>
                      <a:pt x="3926" y="315"/>
                    </a:lnTo>
                    <a:lnTo>
                      <a:pt x="3931" y="331"/>
                    </a:lnTo>
                    <a:lnTo>
                      <a:pt x="3933" y="345"/>
                    </a:lnTo>
                    <a:lnTo>
                      <a:pt x="3936" y="357"/>
                    </a:lnTo>
                    <a:lnTo>
                      <a:pt x="3940" y="359"/>
                    </a:lnTo>
                    <a:lnTo>
                      <a:pt x="3942" y="363"/>
                    </a:lnTo>
                    <a:lnTo>
                      <a:pt x="3945" y="364"/>
                    </a:lnTo>
                    <a:lnTo>
                      <a:pt x="3978" y="361"/>
                    </a:lnTo>
                    <a:lnTo>
                      <a:pt x="4011" y="361"/>
                    </a:lnTo>
                    <a:lnTo>
                      <a:pt x="4045" y="361"/>
                    </a:lnTo>
                    <a:lnTo>
                      <a:pt x="4048" y="368"/>
                    </a:lnTo>
                    <a:lnTo>
                      <a:pt x="4053" y="373"/>
                    </a:lnTo>
                    <a:lnTo>
                      <a:pt x="4059" y="380"/>
                    </a:lnTo>
                    <a:lnTo>
                      <a:pt x="4064" y="384"/>
                    </a:lnTo>
                    <a:lnTo>
                      <a:pt x="4071" y="389"/>
                    </a:lnTo>
                    <a:lnTo>
                      <a:pt x="4071" y="384"/>
                    </a:lnTo>
                    <a:lnTo>
                      <a:pt x="4073" y="382"/>
                    </a:lnTo>
                    <a:lnTo>
                      <a:pt x="4074" y="378"/>
                    </a:lnTo>
                    <a:lnTo>
                      <a:pt x="4074" y="375"/>
                    </a:lnTo>
                    <a:lnTo>
                      <a:pt x="4076" y="370"/>
                    </a:lnTo>
                    <a:lnTo>
                      <a:pt x="4073" y="364"/>
                    </a:lnTo>
                    <a:lnTo>
                      <a:pt x="4071" y="361"/>
                    </a:lnTo>
                    <a:lnTo>
                      <a:pt x="4069" y="359"/>
                    </a:lnTo>
                    <a:lnTo>
                      <a:pt x="4069" y="356"/>
                    </a:lnTo>
                    <a:lnTo>
                      <a:pt x="4071" y="352"/>
                    </a:lnTo>
                    <a:lnTo>
                      <a:pt x="4071" y="347"/>
                    </a:lnTo>
                    <a:lnTo>
                      <a:pt x="4071" y="342"/>
                    </a:lnTo>
                    <a:lnTo>
                      <a:pt x="4088" y="345"/>
                    </a:lnTo>
                    <a:lnTo>
                      <a:pt x="4100" y="352"/>
                    </a:lnTo>
                    <a:lnTo>
                      <a:pt x="4114" y="357"/>
                    </a:lnTo>
                    <a:lnTo>
                      <a:pt x="4120" y="357"/>
                    </a:lnTo>
                    <a:lnTo>
                      <a:pt x="4125" y="357"/>
                    </a:lnTo>
                    <a:lnTo>
                      <a:pt x="4130" y="356"/>
                    </a:lnTo>
                    <a:lnTo>
                      <a:pt x="4134" y="352"/>
                    </a:lnTo>
                    <a:lnTo>
                      <a:pt x="4137" y="350"/>
                    </a:lnTo>
                    <a:lnTo>
                      <a:pt x="4141" y="349"/>
                    </a:lnTo>
                    <a:lnTo>
                      <a:pt x="4198" y="373"/>
                    </a:lnTo>
                    <a:lnTo>
                      <a:pt x="4230" y="406"/>
                    </a:lnTo>
                    <a:lnTo>
                      <a:pt x="4235" y="410"/>
                    </a:lnTo>
                    <a:lnTo>
                      <a:pt x="4240" y="410"/>
                    </a:lnTo>
                    <a:lnTo>
                      <a:pt x="4245" y="411"/>
                    </a:lnTo>
                    <a:lnTo>
                      <a:pt x="4251" y="411"/>
                    </a:lnTo>
                    <a:lnTo>
                      <a:pt x="4256" y="415"/>
                    </a:lnTo>
                    <a:lnTo>
                      <a:pt x="4266" y="424"/>
                    </a:lnTo>
                    <a:lnTo>
                      <a:pt x="4273" y="434"/>
                    </a:lnTo>
                    <a:lnTo>
                      <a:pt x="4280" y="443"/>
                    </a:lnTo>
                    <a:lnTo>
                      <a:pt x="4289" y="450"/>
                    </a:lnTo>
                    <a:lnTo>
                      <a:pt x="4306" y="453"/>
                    </a:lnTo>
                    <a:lnTo>
                      <a:pt x="4308" y="452"/>
                    </a:lnTo>
                    <a:lnTo>
                      <a:pt x="4310" y="452"/>
                    </a:lnTo>
                    <a:lnTo>
                      <a:pt x="4312" y="450"/>
                    </a:lnTo>
                    <a:lnTo>
                      <a:pt x="4313" y="450"/>
                    </a:lnTo>
                    <a:lnTo>
                      <a:pt x="4317" y="450"/>
                    </a:lnTo>
                    <a:lnTo>
                      <a:pt x="4327" y="462"/>
                    </a:lnTo>
                    <a:lnTo>
                      <a:pt x="4338" y="474"/>
                    </a:lnTo>
                    <a:lnTo>
                      <a:pt x="4347" y="487"/>
                    </a:lnTo>
                    <a:lnTo>
                      <a:pt x="4352" y="504"/>
                    </a:lnTo>
                    <a:lnTo>
                      <a:pt x="4317" y="504"/>
                    </a:lnTo>
                    <a:lnTo>
                      <a:pt x="4315" y="507"/>
                    </a:lnTo>
                    <a:lnTo>
                      <a:pt x="4312" y="511"/>
                    </a:lnTo>
                    <a:lnTo>
                      <a:pt x="4310" y="513"/>
                    </a:lnTo>
                    <a:lnTo>
                      <a:pt x="4308" y="518"/>
                    </a:lnTo>
                    <a:lnTo>
                      <a:pt x="4306" y="523"/>
                    </a:lnTo>
                    <a:lnTo>
                      <a:pt x="4310" y="525"/>
                    </a:lnTo>
                    <a:lnTo>
                      <a:pt x="4312" y="527"/>
                    </a:lnTo>
                    <a:lnTo>
                      <a:pt x="4313" y="528"/>
                    </a:lnTo>
                    <a:lnTo>
                      <a:pt x="4315" y="532"/>
                    </a:lnTo>
                    <a:lnTo>
                      <a:pt x="4315" y="534"/>
                    </a:lnTo>
                    <a:lnTo>
                      <a:pt x="4313" y="537"/>
                    </a:lnTo>
                    <a:lnTo>
                      <a:pt x="4310" y="542"/>
                    </a:lnTo>
                    <a:lnTo>
                      <a:pt x="4308" y="544"/>
                    </a:lnTo>
                    <a:lnTo>
                      <a:pt x="4305" y="546"/>
                    </a:lnTo>
                    <a:lnTo>
                      <a:pt x="4301" y="546"/>
                    </a:lnTo>
                    <a:lnTo>
                      <a:pt x="4298" y="546"/>
                    </a:lnTo>
                    <a:lnTo>
                      <a:pt x="4291" y="546"/>
                    </a:lnTo>
                    <a:lnTo>
                      <a:pt x="4284" y="535"/>
                    </a:lnTo>
                    <a:lnTo>
                      <a:pt x="4273" y="530"/>
                    </a:lnTo>
                    <a:lnTo>
                      <a:pt x="4259" y="527"/>
                    </a:lnTo>
                    <a:lnTo>
                      <a:pt x="4259" y="514"/>
                    </a:lnTo>
                    <a:lnTo>
                      <a:pt x="4256" y="513"/>
                    </a:lnTo>
                    <a:lnTo>
                      <a:pt x="4252" y="511"/>
                    </a:lnTo>
                    <a:lnTo>
                      <a:pt x="4251" y="509"/>
                    </a:lnTo>
                    <a:lnTo>
                      <a:pt x="4247" y="507"/>
                    </a:lnTo>
                    <a:lnTo>
                      <a:pt x="4240" y="507"/>
                    </a:lnTo>
                    <a:lnTo>
                      <a:pt x="4238" y="507"/>
                    </a:lnTo>
                    <a:lnTo>
                      <a:pt x="4237" y="509"/>
                    </a:lnTo>
                    <a:lnTo>
                      <a:pt x="4235" y="509"/>
                    </a:lnTo>
                    <a:lnTo>
                      <a:pt x="4233" y="509"/>
                    </a:lnTo>
                    <a:lnTo>
                      <a:pt x="4230" y="511"/>
                    </a:lnTo>
                    <a:lnTo>
                      <a:pt x="4226" y="504"/>
                    </a:lnTo>
                    <a:lnTo>
                      <a:pt x="4221" y="497"/>
                    </a:lnTo>
                    <a:lnTo>
                      <a:pt x="4217" y="492"/>
                    </a:lnTo>
                    <a:lnTo>
                      <a:pt x="4217" y="504"/>
                    </a:lnTo>
                    <a:lnTo>
                      <a:pt x="4214" y="518"/>
                    </a:lnTo>
                    <a:lnTo>
                      <a:pt x="4210" y="530"/>
                    </a:lnTo>
                    <a:lnTo>
                      <a:pt x="4202" y="537"/>
                    </a:lnTo>
                    <a:lnTo>
                      <a:pt x="4198" y="539"/>
                    </a:lnTo>
                    <a:lnTo>
                      <a:pt x="4195" y="539"/>
                    </a:lnTo>
                    <a:lnTo>
                      <a:pt x="4193" y="539"/>
                    </a:lnTo>
                    <a:lnTo>
                      <a:pt x="4191" y="539"/>
                    </a:lnTo>
                    <a:lnTo>
                      <a:pt x="4189" y="537"/>
                    </a:lnTo>
                    <a:lnTo>
                      <a:pt x="4188" y="537"/>
                    </a:lnTo>
                    <a:lnTo>
                      <a:pt x="4186" y="537"/>
                    </a:lnTo>
                    <a:lnTo>
                      <a:pt x="4184" y="539"/>
                    </a:lnTo>
                    <a:lnTo>
                      <a:pt x="4182" y="541"/>
                    </a:lnTo>
                    <a:lnTo>
                      <a:pt x="4179" y="546"/>
                    </a:lnTo>
                    <a:lnTo>
                      <a:pt x="4189" y="558"/>
                    </a:lnTo>
                    <a:lnTo>
                      <a:pt x="4200" y="579"/>
                    </a:lnTo>
                    <a:lnTo>
                      <a:pt x="4205" y="603"/>
                    </a:lnTo>
                    <a:lnTo>
                      <a:pt x="4202" y="603"/>
                    </a:lnTo>
                    <a:lnTo>
                      <a:pt x="4200" y="605"/>
                    </a:lnTo>
                    <a:lnTo>
                      <a:pt x="4196" y="605"/>
                    </a:lnTo>
                    <a:lnTo>
                      <a:pt x="4191" y="607"/>
                    </a:lnTo>
                    <a:lnTo>
                      <a:pt x="4184" y="602"/>
                    </a:lnTo>
                    <a:lnTo>
                      <a:pt x="4179" y="598"/>
                    </a:lnTo>
                    <a:lnTo>
                      <a:pt x="4172" y="597"/>
                    </a:lnTo>
                    <a:lnTo>
                      <a:pt x="4163" y="595"/>
                    </a:lnTo>
                    <a:lnTo>
                      <a:pt x="4158" y="609"/>
                    </a:lnTo>
                    <a:lnTo>
                      <a:pt x="4148" y="616"/>
                    </a:lnTo>
                    <a:lnTo>
                      <a:pt x="4135" y="621"/>
                    </a:lnTo>
                    <a:lnTo>
                      <a:pt x="4121" y="626"/>
                    </a:lnTo>
                    <a:lnTo>
                      <a:pt x="4120" y="640"/>
                    </a:lnTo>
                    <a:lnTo>
                      <a:pt x="4116" y="651"/>
                    </a:lnTo>
                    <a:lnTo>
                      <a:pt x="4109" y="661"/>
                    </a:lnTo>
                    <a:lnTo>
                      <a:pt x="4095" y="663"/>
                    </a:lnTo>
                    <a:lnTo>
                      <a:pt x="4085" y="666"/>
                    </a:lnTo>
                    <a:lnTo>
                      <a:pt x="4078" y="670"/>
                    </a:lnTo>
                    <a:lnTo>
                      <a:pt x="4071" y="672"/>
                    </a:lnTo>
                    <a:lnTo>
                      <a:pt x="4066" y="668"/>
                    </a:lnTo>
                    <a:lnTo>
                      <a:pt x="4060" y="663"/>
                    </a:lnTo>
                    <a:lnTo>
                      <a:pt x="4057" y="658"/>
                    </a:lnTo>
                    <a:lnTo>
                      <a:pt x="4050" y="659"/>
                    </a:lnTo>
                    <a:lnTo>
                      <a:pt x="4041" y="661"/>
                    </a:lnTo>
                    <a:lnTo>
                      <a:pt x="4034" y="665"/>
                    </a:lnTo>
                    <a:lnTo>
                      <a:pt x="4029" y="668"/>
                    </a:lnTo>
                    <a:lnTo>
                      <a:pt x="4029" y="675"/>
                    </a:lnTo>
                    <a:lnTo>
                      <a:pt x="4024" y="677"/>
                    </a:lnTo>
                    <a:lnTo>
                      <a:pt x="4015" y="677"/>
                    </a:lnTo>
                    <a:lnTo>
                      <a:pt x="4003" y="677"/>
                    </a:lnTo>
                    <a:lnTo>
                      <a:pt x="3992" y="679"/>
                    </a:lnTo>
                    <a:lnTo>
                      <a:pt x="3987" y="680"/>
                    </a:lnTo>
                    <a:lnTo>
                      <a:pt x="3978" y="701"/>
                    </a:lnTo>
                    <a:lnTo>
                      <a:pt x="3977" y="724"/>
                    </a:lnTo>
                    <a:lnTo>
                      <a:pt x="3977" y="750"/>
                    </a:lnTo>
                    <a:lnTo>
                      <a:pt x="3980" y="773"/>
                    </a:lnTo>
                    <a:lnTo>
                      <a:pt x="3975" y="773"/>
                    </a:lnTo>
                    <a:lnTo>
                      <a:pt x="3973" y="773"/>
                    </a:lnTo>
                    <a:lnTo>
                      <a:pt x="3971" y="773"/>
                    </a:lnTo>
                    <a:lnTo>
                      <a:pt x="3970" y="775"/>
                    </a:lnTo>
                    <a:lnTo>
                      <a:pt x="3968" y="776"/>
                    </a:lnTo>
                    <a:lnTo>
                      <a:pt x="3966" y="782"/>
                    </a:lnTo>
                    <a:lnTo>
                      <a:pt x="3964" y="787"/>
                    </a:lnTo>
                    <a:lnTo>
                      <a:pt x="3964" y="794"/>
                    </a:lnTo>
                    <a:lnTo>
                      <a:pt x="3964" y="802"/>
                    </a:lnTo>
                    <a:lnTo>
                      <a:pt x="3952" y="802"/>
                    </a:lnTo>
                    <a:lnTo>
                      <a:pt x="3945" y="813"/>
                    </a:lnTo>
                    <a:lnTo>
                      <a:pt x="3940" y="820"/>
                    </a:lnTo>
                    <a:lnTo>
                      <a:pt x="3938" y="827"/>
                    </a:lnTo>
                    <a:lnTo>
                      <a:pt x="3936" y="841"/>
                    </a:lnTo>
                    <a:lnTo>
                      <a:pt x="3933" y="841"/>
                    </a:lnTo>
                    <a:lnTo>
                      <a:pt x="3929" y="841"/>
                    </a:lnTo>
                    <a:lnTo>
                      <a:pt x="3928" y="841"/>
                    </a:lnTo>
                    <a:lnTo>
                      <a:pt x="3928" y="841"/>
                    </a:lnTo>
                    <a:lnTo>
                      <a:pt x="3926" y="841"/>
                    </a:lnTo>
                    <a:lnTo>
                      <a:pt x="3922" y="841"/>
                    </a:lnTo>
                    <a:lnTo>
                      <a:pt x="3915" y="855"/>
                    </a:lnTo>
                    <a:lnTo>
                      <a:pt x="3910" y="872"/>
                    </a:lnTo>
                    <a:lnTo>
                      <a:pt x="3898" y="872"/>
                    </a:lnTo>
                    <a:lnTo>
                      <a:pt x="3894" y="891"/>
                    </a:lnTo>
                    <a:lnTo>
                      <a:pt x="3888" y="891"/>
                    </a:lnTo>
                    <a:lnTo>
                      <a:pt x="3888" y="886"/>
                    </a:lnTo>
                    <a:lnTo>
                      <a:pt x="3874" y="867"/>
                    </a:lnTo>
                    <a:lnTo>
                      <a:pt x="3865" y="844"/>
                    </a:lnTo>
                    <a:lnTo>
                      <a:pt x="3863" y="818"/>
                    </a:lnTo>
                    <a:lnTo>
                      <a:pt x="3865" y="787"/>
                    </a:lnTo>
                    <a:lnTo>
                      <a:pt x="3870" y="783"/>
                    </a:lnTo>
                    <a:lnTo>
                      <a:pt x="3874" y="780"/>
                    </a:lnTo>
                    <a:lnTo>
                      <a:pt x="3879" y="776"/>
                    </a:lnTo>
                    <a:lnTo>
                      <a:pt x="3881" y="771"/>
                    </a:lnTo>
                    <a:lnTo>
                      <a:pt x="3884" y="764"/>
                    </a:lnTo>
                    <a:lnTo>
                      <a:pt x="3879" y="755"/>
                    </a:lnTo>
                    <a:lnTo>
                      <a:pt x="3877" y="743"/>
                    </a:lnTo>
                    <a:lnTo>
                      <a:pt x="3884" y="729"/>
                    </a:lnTo>
                    <a:lnTo>
                      <a:pt x="3891" y="724"/>
                    </a:lnTo>
                    <a:lnTo>
                      <a:pt x="3900" y="720"/>
                    </a:lnTo>
                    <a:lnTo>
                      <a:pt x="3910" y="717"/>
                    </a:lnTo>
                    <a:lnTo>
                      <a:pt x="3917" y="710"/>
                    </a:lnTo>
                    <a:lnTo>
                      <a:pt x="3931" y="689"/>
                    </a:lnTo>
                    <a:lnTo>
                      <a:pt x="3945" y="668"/>
                    </a:lnTo>
                    <a:lnTo>
                      <a:pt x="3956" y="659"/>
                    </a:lnTo>
                    <a:lnTo>
                      <a:pt x="3968" y="651"/>
                    </a:lnTo>
                    <a:lnTo>
                      <a:pt x="3980" y="642"/>
                    </a:lnTo>
                    <a:lnTo>
                      <a:pt x="3985" y="630"/>
                    </a:lnTo>
                    <a:lnTo>
                      <a:pt x="3989" y="616"/>
                    </a:lnTo>
                    <a:lnTo>
                      <a:pt x="3994" y="603"/>
                    </a:lnTo>
                    <a:lnTo>
                      <a:pt x="3994" y="602"/>
                    </a:lnTo>
                    <a:lnTo>
                      <a:pt x="3992" y="602"/>
                    </a:lnTo>
                    <a:lnTo>
                      <a:pt x="3992" y="602"/>
                    </a:lnTo>
                    <a:lnTo>
                      <a:pt x="3992" y="602"/>
                    </a:lnTo>
                    <a:lnTo>
                      <a:pt x="3992" y="600"/>
                    </a:lnTo>
                    <a:lnTo>
                      <a:pt x="3990" y="598"/>
                    </a:lnTo>
                    <a:lnTo>
                      <a:pt x="3987" y="600"/>
                    </a:lnTo>
                    <a:lnTo>
                      <a:pt x="3987" y="600"/>
                    </a:lnTo>
                    <a:lnTo>
                      <a:pt x="3985" y="602"/>
                    </a:lnTo>
                    <a:lnTo>
                      <a:pt x="3985" y="602"/>
                    </a:lnTo>
                    <a:lnTo>
                      <a:pt x="3984" y="603"/>
                    </a:lnTo>
                    <a:lnTo>
                      <a:pt x="3975" y="616"/>
                    </a:lnTo>
                    <a:lnTo>
                      <a:pt x="3966" y="630"/>
                    </a:lnTo>
                    <a:lnTo>
                      <a:pt x="3957" y="642"/>
                    </a:lnTo>
                    <a:lnTo>
                      <a:pt x="3945" y="651"/>
                    </a:lnTo>
                    <a:lnTo>
                      <a:pt x="3929" y="658"/>
                    </a:lnTo>
                    <a:lnTo>
                      <a:pt x="3928" y="652"/>
                    </a:lnTo>
                    <a:lnTo>
                      <a:pt x="3928" y="651"/>
                    </a:lnTo>
                    <a:lnTo>
                      <a:pt x="3926" y="647"/>
                    </a:lnTo>
                    <a:lnTo>
                      <a:pt x="3926" y="642"/>
                    </a:lnTo>
                    <a:lnTo>
                      <a:pt x="3928" y="640"/>
                    </a:lnTo>
                    <a:lnTo>
                      <a:pt x="3928" y="638"/>
                    </a:lnTo>
                    <a:lnTo>
                      <a:pt x="3928" y="637"/>
                    </a:lnTo>
                    <a:lnTo>
                      <a:pt x="3929" y="633"/>
                    </a:lnTo>
                    <a:lnTo>
                      <a:pt x="3929" y="630"/>
                    </a:lnTo>
                    <a:lnTo>
                      <a:pt x="3924" y="626"/>
                    </a:lnTo>
                    <a:lnTo>
                      <a:pt x="3919" y="624"/>
                    </a:lnTo>
                    <a:lnTo>
                      <a:pt x="3915" y="623"/>
                    </a:lnTo>
                    <a:lnTo>
                      <a:pt x="3910" y="621"/>
                    </a:lnTo>
                    <a:lnTo>
                      <a:pt x="3907" y="623"/>
                    </a:lnTo>
                    <a:lnTo>
                      <a:pt x="3898" y="628"/>
                    </a:lnTo>
                    <a:lnTo>
                      <a:pt x="3886" y="638"/>
                    </a:lnTo>
                    <a:lnTo>
                      <a:pt x="3875" y="651"/>
                    </a:lnTo>
                    <a:lnTo>
                      <a:pt x="3865" y="663"/>
                    </a:lnTo>
                    <a:lnTo>
                      <a:pt x="3860" y="672"/>
                    </a:lnTo>
                    <a:lnTo>
                      <a:pt x="3860" y="675"/>
                    </a:lnTo>
                    <a:lnTo>
                      <a:pt x="3860" y="679"/>
                    </a:lnTo>
                    <a:lnTo>
                      <a:pt x="3861" y="682"/>
                    </a:lnTo>
                    <a:lnTo>
                      <a:pt x="3863" y="687"/>
                    </a:lnTo>
                    <a:lnTo>
                      <a:pt x="3865" y="691"/>
                    </a:lnTo>
                    <a:lnTo>
                      <a:pt x="3865" y="694"/>
                    </a:lnTo>
                    <a:lnTo>
                      <a:pt x="3854" y="699"/>
                    </a:lnTo>
                    <a:lnTo>
                      <a:pt x="3842" y="701"/>
                    </a:lnTo>
                    <a:lnTo>
                      <a:pt x="3826" y="703"/>
                    </a:lnTo>
                    <a:lnTo>
                      <a:pt x="3811" y="703"/>
                    </a:lnTo>
                    <a:lnTo>
                      <a:pt x="3811" y="684"/>
                    </a:lnTo>
                    <a:lnTo>
                      <a:pt x="3795" y="687"/>
                    </a:lnTo>
                    <a:lnTo>
                      <a:pt x="3781" y="693"/>
                    </a:lnTo>
                    <a:lnTo>
                      <a:pt x="3769" y="691"/>
                    </a:lnTo>
                    <a:lnTo>
                      <a:pt x="3760" y="680"/>
                    </a:lnTo>
                    <a:lnTo>
                      <a:pt x="3725" y="675"/>
                    </a:lnTo>
                    <a:lnTo>
                      <a:pt x="3713" y="687"/>
                    </a:lnTo>
                    <a:lnTo>
                      <a:pt x="3699" y="696"/>
                    </a:lnTo>
                    <a:lnTo>
                      <a:pt x="3687" y="706"/>
                    </a:lnTo>
                    <a:lnTo>
                      <a:pt x="3680" y="719"/>
                    </a:lnTo>
                    <a:lnTo>
                      <a:pt x="3673" y="731"/>
                    </a:lnTo>
                    <a:lnTo>
                      <a:pt x="3666" y="743"/>
                    </a:lnTo>
                    <a:lnTo>
                      <a:pt x="3657" y="752"/>
                    </a:lnTo>
                    <a:lnTo>
                      <a:pt x="3629" y="761"/>
                    </a:lnTo>
                    <a:lnTo>
                      <a:pt x="3622" y="768"/>
                    </a:lnTo>
                    <a:lnTo>
                      <a:pt x="3617" y="776"/>
                    </a:lnTo>
                    <a:lnTo>
                      <a:pt x="3612" y="783"/>
                    </a:lnTo>
                    <a:lnTo>
                      <a:pt x="3600" y="792"/>
                    </a:lnTo>
                    <a:lnTo>
                      <a:pt x="3600" y="802"/>
                    </a:lnTo>
                    <a:lnTo>
                      <a:pt x="3615" y="802"/>
                    </a:lnTo>
                    <a:lnTo>
                      <a:pt x="3617" y="808"/>
                    </a:lnTo>
                    <a:lnTo>
                      <a:pt x="3619" y="811"/>
                    </a:lnTo>
                    <a:lnTo>
                      <a:pt x="3620" y="815"/>
                    </a:lnTo>
                    <a:lnTo>
                      <a:pt x="3624" y="818"/>
                    </a:lnTo>
                    <a:lnTo>
                      <a:pt x="3627" y="820"/>
                    </a:lnTo>
                    <a:lnTo>
                      <a:pt x="3634" y="822"/>
                    </a:lnTo>
                    <a:lnTo>
                      <a:pt x="3638" y="818"/>
                    </a:lnTo>
                    <a:lnTo>
                      <a:pt x="3641" y="816"/>
                    </a:lnTo>
                    <a:lnTo>
                      <a:pt x="3647" y="815"/>
                    </a:lnTo>
                    <a:lnTo>
                      <a:pt x="3652" y="815"/>
                    </a:lnTo>
                    <a:lnTo>
                      <a:pt x="3661" y="815"/>
                    </a:lnTo>
                    <a:lnTo>
                      <a:pt x="3668" y="823"/>
                    </a:lnTo>
                    <a:lnTo>
                      <a:pt x="3673" y="830"/>
                    </a:lnTo>
                    <a:lnTo>
                      <a:pt x="3676" y="839"/>
                    </a:lnTo>
                    <a:lnTo>
                      <a:pt x="3680" y="853"/>
                    </a:lnTo>
                    <a:lnTo>
                      <a:pt x="3682" y="862"/>
                    </a:lnTo>
                    <a:lnTo>
                      <a:pt x="3680" y="867"/>
                    </a:lnTo>
                    <a:lnTo>
                      <a:pt x="3675" y="872"/>
                    </a:lnTo>
                    <a:lnTo>
                      <a:pt x="3673" y="881"/>
                    </a:lnTo>
                    <a:lnTo>
                      <a:pt x="3673" y="891"/>
                    </a:lnTo>
                    <a:lnTo>
                      <a:pt x="3676" y="900"/>
                    </a:lnTo>
                    <a:lnTo>
                      <a:pt x="3680" y="909"/>
                    </a:lnTo>
                    <a:lnTo>
                      <a:pt x="3683" y="921"/>
                    </a:lnTo>
                    <a:lnTo>
                      <a:pt x="3673" y="932"/>
                    </a:lnTo>
                    <a:lnTo>
                      <a:pt x="3666" y="944"/>
                    </a:lnTo>
                    <a:lnTo>
                      <a:pt x="3661" y="956"/>
                    </a:lnTo>
                    <a:lnTo>
                      <a:pt x="3654" y="972"/>
                    </a:lnTo>
                    <a:lnTo>
                      <a:pt x="3650" y="975"/>
                    </a:lnTo>
                    <a:lnTo>
                      <a:pt x="3641" y="986"/>
                    </a:lnTo>
                    <a:lnTo>
                      <a:pt x="3631" y="998"/>
                    </a:lnTo>
                    <a:lnTo>
                      <a:pt x="3620" y="1012"/>
                    </a:lnTo>
                    <a:lnTo>
                      <a:pt x="3608" y="1024"/>
                    </a:lnTo>
                    <a:lnTo>
                      <a:pt x="3598" y="1036"/>
                    </a:lnTo>
                    <a:lnTo>
                      <a:pt x="3591" y="1045"/>
                    </a:lnTo>
                    <a:lnTo>
                      <a:pt x="3587" y="1049"/>
                    </a:lnTo>
                    <a:lnTo>
                      <a:pt x="3575" y="1052"/>
                    </a:lnTo>
                    <a:lnTo>
                      <a:pt x="3563" y="1050"/>
                    </a:lnTo>
                    <a:lnTo>
                      <a:pt x="3552" y="1050"/>
                    </a:lnTo>
                    <a:lnTo>
                      <a:pt x="3542" y="1052"/>
                    </a:lnTo>
                    <a:lnTo>
                      <a:pt x="3533" y="1061"/>
                    </a:lnTo>
                    <a:lnTo>
                      <a:pt x="3526" y="1071"/>
                    </a:lnTo>
                    <a:lnTo>
                      <a:pt x="3521" y="1082"/>
                    </a:lnTo>
                    <a:lnTo>
                      <a:pt x="3514" y="1092"/>
                    </a:lnTo>
                    <a:lnTo>
                      <a:pt x="3504" y="1099"/>
                    </a:lnTo>
                    <a:lnTo>
                      <a:pt x="3502" y="1099"/>
                    </a:lnTo>
                    <a:lnTo>
                      <a:pt x="3500" y="1101"/>
                    </a:lnTo>
                    <a:lnTo>
                      <a:pt x="3498" y="1101"/>
                    </a:lnTo>
                    <a:lnTo>
                      <a:pt x="3495" y="1101"/>
                    </a:lnTo>
                    <a:lnTo>
                      <a:pt x="3491" y="1103"/>
                    </a:lnTo>
                    <a:lnTo>
                      <a:pt x="3495" y="1113"/>
                    </a:lnTo>
                    <a:lnTo>
                      <a:pt x="3502" y="1124"/>
                    </a:lnTo>
                    <a:lnTo>
                      <a:pt x="3507" y="1136"/>
                    </a:lnTo>
                    <a:lnTo>
                      <a:pt x="3514" y="1148"/>
                    </a:lnTo>
                    <a:lnTo>
                      <a:pt x="3517" y="1159"/>
                    </a:lnTo>
                    <a:lnTo>
                      <a:pt x="3519" y="1171"/>
                    </a:lnTo>
                    <a:lnTo>
                      <a:pt x="3516" y="1179"/>
                    </a:lnTo>
                    <a:lnTo>
                      <a:pt x="3509" y="1186"/>
                    </a:lnTo>
                    <a:lnTo>
                      <a:pt x="3495" y="1192"/>
                    </a:lnTo>
                    <a:lnTo>
                      <a:pt x="3472" y="1195"/>
                    </a:lnTo>
                    <a:lnTo>
                      <a:pt x="3472" y="1186"/>
                    </a:lnTo>
                    <a:lnTo>
                      <a:pt x="3470" y="1178"/>
                    </a:lnTo>
                    <a:lnTo>
                      <a:pt x="3470" y="1166"/>
                    </a:lnTo>
                    <a:lnTo>
                      <a:pt x="3472" y="1152"/>
                    </a:lnTo>
                    <a:lnTo>
                      <a:pt x="3472" y="1141"/>
                    </a:lnTo>
                    <a:lnTo>
                      <a:pt x="3467" y="1141"/>
                    </a:lnTo>
                    <a:lnTo>
                      <a:pt x="3463" y="1141"/>
                    </a:lnTo>
                    <a:lnTo>
                      <a:pt x="3460" y="1141"/>
                    </a:lnTo>
                    <a:lnTo>
                      <a:pt x="3458" y="1141"/>
                    </a:lnTo>
                    <a:lnTo>
                      <a:pt x="3456" y="1139"/>
                    </a:lnTo>
                    <a:lnTo>
                      <a:pt x="3453" y="1138"/>
                    </a:lnTo>
                    <a:lnTo>
                      <a:pt x="3449" y="1132"/>
                    </a:lnTo>
                    <a:lnTo>
                      <a:pt x="3453" y="1127"/>
                    </a:lnTo>
                    <a:lnTo>
                      <a:pt x="3456" y="1122"/>
                    </a:lnTo>
                    <a:lnTo>
                      <a:pt x="3458" y="1117"/>
                    </a:lnTo>
                    <a:lnTo>
                      <a:pt x="3462" y="1110"/>
                    </a:lnTo>
                    <a:lnTo>
                      <a:pt x="3453" y="1110"/>
                    </a:lnTo>
                    <a:lnTo>
                      <a:pt x="3442" y="1108"/>
                    </a:lnTo>
                    <a:lnTo>
                      <a:pt x="3430" y="1111"/>
                    </a:lnTo>
                    <a:lnTo>
                      <a:pt x="3416" y="1117"/>
                    </a:lnTo>
                    <a:lnTo>
                      <a:pt x="3404" y="1122"/>
                    </a:lnTo>
                    <a:lnTo>
                      <a:pt x="3404" y="1118"/>
                    </a:lnTo>
                    <a:lnTo>
                      <a:pt x="3406" y="1113"/>
                    </a:lnTo>
                    <a:lnTo>
                      <a:pt x="3408" y="1110"/>
                    </a:lnTo>
                    <a:lnTo>
                      <a:pt x="3409" y="1104"/>
                    </a:lnTo>
                    <a:lnTo>
                      <a:pt x="3411" y="1101"/>
                    </a:lnTo>
                    <a:lnTo>
                      <a:pt x="3414" y="1094"/>
                    </a:lnTo>
                    <a:lnTo>
                      <a:pt x="3411" y="1094"/>
                    </a:lnTo>
                    <a:lnTo>
                      <a:pt x="3408" y="1092"/>
                    </a:lnTo>
                    <a:lnTo>
                      <a:pt x="3404" y="1092"/>
                    </a:lnTo>
                    <a:lnTo>
                      <a:pt x="3399" y="1090"/>
                    </a:lnTo>
                    <a:lnTo>
                      <a:pt x="3388" y="1101"/>
                    </a:lnTo>
                    <a:lnTo>
                      <a:pt x="3376" y="1110"/>
                    </a:lnTo>
                    <a:lnTo>
                      <a:pt x="3364" y="1120"/>
                    </a:lnTo>
                    <a:lnTo>
                      <a:pt x="3357" y="1132"/>
                    </a:lnTo>
                    <a:lnTo>
                      <a:pt x="3364" y="1136"/>
                    </a:lnTo>
                    <a:lnTo>
                      <a:pt x="3369" y="1139"/>
                    </a:lnTo>
                    <a:lnTo>
                      <a:pt x="3373" y="1143"/>
                    </a:lnTo>
                    <a:lnTo>
                      <a:pt x="3376" y="1146"/>
                    </a:lnTo>
                    <a:lnTo>
                      <a:pt x="3380" y="1152"/>
                    </a:lnTo>
                    <a:lnTo>
                      <a:pt x="3390" y="1146"/>
                    </a:lnTo>
                    <a:lnTo>
                      <a:pt x="3399" y="1143"/>
                    </a:lnTo>
                    <a:lnTo>
                      <a:pt x="3408" y="1143"/>
                    </a:lnTo>
                    <a:lnTo>
                      <a:pt x="3418" y="1148"/>
                    </a:lnTo>
                    <a:lnTo>
                      <a:pt x="3423" y="1148"/>
                    </a:lnTo>
                    <a:lnTo>
                      <a:pt x="3423" y="1160"/>
                    </a:lnTo>
                    <a:lnTo>
                      <a:pt x="3404" y="1160"/>
                    </a:lnTo>
                    <a:lnTo>
                      <a:pt x="3397" y="1169"/>
                    </a:lnTo>
                    <a:lnTo>
                      <a:pt x="3390" y="1176"/>
                    </a:lnTo>
                    <a:lnTo>
                      <a:pt x="3385" y="1183"/>
                    </a:lnTo>
                    <a:lnTo>
                      <a:pt x="3380" y="1195"/>
                    </a:lnTo>
                    <a:lnTo>
                      <a:pt x="3394" y="1204"/>
                    </a:lnTo>
                    <a:lnTo>
                      <a:pt x="3402" y="1218"/>
                    </a:lnTo>
                    <a:lnTo>
                      <a:pt x="3409" y="1237"/>
                    </a:lnTo>
                    <a:lnTo>
                      <a:pt x="3413" y="1256"/>
                    </a:lnTo>
                    <a:lnTo>
                      <a:pt x="3414" y="1277"/>
                    </a:lnTo>
                    <a:lnTo>
                      <a:pt x="3414" y="1295"/>
                    </a:lnTo>
                    <a:lnTo>
                      <a:pt x="3402" y="1303"/>
                    </a:lnTo>
                    <a:lnTo>
                      <a:pt x="3395" y="1317"/>
                    </a:lnTo>
                    <a:lnTo>
                      <a:pt x="3388" y="1330"/>
                    </a:lnTo>
                    <a:lnTo>
                      <a:pt x="3380" y="1344"/>
                    </a:lnTo>
                    <a:lnTo>
                      <a:pt x="3362" y="1363"/>
                    </a:lnTo>
                    <a:lnTo>
                      <a:pt x="3339" y="1377"/>
                    </a:lnTo>
                    <a:lnTo>
                      <a:pt x="3315" y="1387"/>
                    </a:lnTo>
                    <a:lnTo>
                      <a:pt x="3287" y="1396"/>
                    </a:lnTo>
                    <a:lnTo>
                      <a:pt x="3261" y="1401"/>
                    </a:lnTo>
                    <a:lnTo>
                      <a:pt x="3261" y="1408"/>
                    </a:lnTo>
                    <a:lnTo>
                      <a:pt x="3261" y="1412"/>
                    </a:lnTo>
                    <a:lnTo>
                      <a:pt x="3261" y="1415"/>
                    </a:lnTo>
                    <a:lnTo>
                      <a:pt x="3261" y="1417"/>
                    </a:lnTo>
                    <a:lnTo>
                      <a:pt x="3263" y="1419"/>
                    </a:lnTo>
                    <a:lnTo>
                      <a:pt x="3263" y="1424"/>
                    </a:lnTo>
                    <a:lnTo>
                      <a:pt x="3264" y="1429"/>
                    </a:lnTo>
                    <a:lnTo>
                      <a:pt x="3261" y="1433"/>
                    </a:lnTo>
                    <a:lnTo>
                      <a:pt x="3257" y="1436"/>
                    </a:lnTo>
                    <a:lnTo>
                      <a:pt x="3256" y="1438"/>
                    </a:lnTo>
                    <a:lnTo>
                      <a:pt x="3252" y="1441"/>
                    </a:lnTo>
                    <a:lnTo>
                      <a:pt x="3245" y="1445"/>
                    </a:lnTo>
                    <a:lnTo>
                      <a:pt x="3243" y="1445"/>
                    </a:lnTo>
                    <a:lnTo>
                      <a:pt x="3242" y="1447"/>
                    </a:lnTo>
                    <a:lnTo>
                      <a:pt x="3240" y="1447"/>
                    </a:lnTo>
                    <a:lnTo>
                      <a:pt x="3238" y="1447"/>
                    </a:lnTo>
                    <a:lnTo>
                      <a:pt x="3235" y="1448"/>
                    </a:lnTo>
                    <a:lnTo>
                      <a:pt x="3233" y="1443"/>
                    </a:lnTo>
                    <a:lnTo>
                      <a:pt x="3231" y="1438"/>
                    </a:lnTo>
                    <a:lnTo>
                      <a:pt x="3231" y="1433"/>
                    </a:lnTo>
                    <a:lnTo>
                      <a:pt x="3231" y="1424"/>
                    </a:lnTo>
                    <a:lnTo>
                      <a:pt x="3235" y="1422"/>
                    </a:lnTo>
                    <a:lnTo>
                      <a:pt x="3238" y="1422"/>
                    </a:lnTo>
                    <a:lnTo>
                      <a:pt x="3242" y="1420"/>
                    </a:lnTo>
                    <a:lnTo>
                      <a:pt x="3243" y="1417"/>
                    </a:lnTo>
                    <a:lnTo>
                      <a:pt x="3245" y="1413"/>
                    </a:lnTo>
                    <a:lnTo>
                      <a:pt x="3243" y="1410"/>
                    </a:lnTo>
                    <a:lnTo>
                      <a:pt x="3240" y="1405"/>
                    </a:lnTo>
                    <a:lnTo>
                      <a:pt x="3238" y="1401"/>
                    </a:lnTo>
                    <a:lnTo>
                      <a:pt x="3235" y="1399"/>
                    </a:lnTo>
                    <a:lnTo>
                      <a:pt x="3233" y="1399"/>
                    </a:lnTo>
                    <a:lnTo>
                      <a:pt x="3228" y="1398"/>
                    </a:lnTo>
                    <a:lnTo>
                      <a:pt x="3222" y="1398"/>
                    </a:lnTo>
                    <a:lnTo>
                      <a:pt x="3216" y="1406"/>
                    </a:lnTo>
                    <a:lnTo>
                      <a:pt x="3209" y="1412"/>
                    </a:lnTo>
                    <a:lnTo>
                      <a:pt x="3203" y="1417"/>
                    </a:lnTo>
                    <a:lnTo>
                      <a:pt x="3198" y="1426"/>
                    </a:lnTo>
                    <a:lnTo>
                      <a:pt x="3196" y="1440"/>
                    </a:lnTo>
                    <a:lnTo>
                      <a:pt x="3212" y="1455"/>
                    </a:lnTo>
                    <a:lnTo>
                      <a:pt x="3224" y="1471"/>
                    </a:lnTo>
                    <a:lnTo>
                      <a:pt x="3235" y="1488"/>
                    </a:lnTo>
                    <a:lnTo>
                      <a:pt x="3240" y="1511"/>
                    </a:lnTo>
                    <a:lnTo>
                      <a:pt x="3242" y="1539"/>
                    </a:lnTo>
                    <a:lnTo>
                      <a:pt x="3184" y="1586"/>
                    </a:lnTo>
                    <a:lnTo>
                      <a:pt x="3177" y="1586"/>
                    </a:lnTo>
                    <a:lnTo>
                      <a:pt x="3172" y="1567"/>
                    </a:lnTo>
                    <a:lnTo>
                      <a:pt x="3161" y="1553"/>
                    </a:lnTo>
                    <a:lnTo>
                      <a:pt x="3147" y="1541"/>
                    </a:lnTo>
                    <a:lnTo>
                      <a:pt x="3132" y="1529"/>
                    </a:lnTo>
                    <a:lnTo>
                      <a:pt x="3116" y="1516"/>
                    </a:lnTo>
                    <a:lnTo>
                      <a:pt x="3109" y="1544"/>
                    </a:lnTo>
                    <a:lnTo>
                      <a:pt x="3100" y="1567"/>
                    </a:lnTo>
                    <a:lnTo>
                      <a:pt x="3109" y="1572"/>
                    </a:lnTo>
                    <a:lnTo>
                      <a:pt x="3113" y="1579"/>
                    </a:lnTo>
                    <a:lnTo>
                      <a:pt x="3114" y="1588"/>
                    </a:lnTo>
                    <a:lnTo>
                      <a:pt x="3120" y="1598"/>
                    </a:lnTo>
                    <a:lnTo>
                      <a:pt x="3121" y="1600"/>
                    </a:lnTo>
                    <a:lnTo>
                      <a:pt x="3125" y="1600"/>
                    </a:lnTo>
                    <a:lnTo>
                      <a:pt x="3128" y="1600"/>
                    </a:lnTo>
                    <a:lnTo>
                      <a:pt x="3132" y="1600"/>
                    </a:lnTo>
                    <a:lnTo>
                      <a:pt x="3135" y="1602"/>
                    </a:lnTo>
                    <a:lnTo>
                      <a:pt x="3149" y="1616"/>
                    </a:lnTo>
                    <a:lnTo>
                      <a:pt x="3160" y="1637"/>
                    </a:lnTo>
                    <a:lnTo>
                      <a:pt x="3167" y="1661"/>
                    </a:lnTo>
                    <a:lnTo>
                      <a:pt x="3168" y="1686"/>
                    </a:lnTo>
                    <a:lnTo>
                      <a:pt x="3158" y="1686"/>
                    </a:lnTo>
                    <a:lnTo>
                      <a:pt x="3147" y="1677"/>
                    </a:lnTo>
                    <a:lnTo>
                      <a:pt x="3137" y="1672"/>
                    </a:lnTo>
                    <a:lnTo>
                      <a:pt x="3135" y="1670"/>
                    </a:lnTo>
                    <a:lnTo>
                      <a:pt x="3126" y="1663"/>
                    </a:lnTo>
                    <a:lnTo>
                      <a:pt x="3120" y="1649"/>
                    </a:lnTo>
                    <a:lnTo>
                      <a:pt x="3116" y="1633"/>
                    </a:lnTo>
                    <a:lnTo>
                      <a:pt x="3111" y="1619"/>
                    </a:lnTo>
                    <a:lnTo>
                      <a:pt x="3106" y="1605"/>
                    </a:lnTo>
                    <a:lnTo>
                      <a:pt x="3097" y="1593"/>
                    </a:lnTo>
                    <a:lnTo>
                      <a:pt x="3097" y="1590"/>
                    </a:lnTo>
                    <a:lnTo>
                      <a:pt x="3088" y="1593"/>
                    </a:lnTo>
                    <a:lnTo>
                      <a:pt x="3088" y="1590"/>
                    </a:lnTo>
                    <a:lnTo>
                      <a:pt x="3085" y="1576"/>
                    </a:lnTo>
                    <a:lnTo>
                      <a:pt x="3085" y="1558"/>
                    </a:lnTo>
                    <a:lnTo>
                      <a:pt x="3085" y="1539"/>
                    </a:lnTo>
                    <a:lnTo>
                      <a:pt x="3085" y="1518"/>
                    </a:lnTo>
                    <a:lnTo>
                      <a:pt x="3083" y="1499"/>
                    </a:lnTo>
                    <a:lnTo>
                      <a:pt x="3076" y="1483"/>
                    </a:lnTo>
                    <a:lnTo>
                      <a:pt x="3065" y="1471"/>
                    </a:lnTo>
                    <a:lnTo>
                      <a:pt x="3062" y="1474"/>
                    </a:lnTo>
                    <a:lnTo>
                      <a:pt x="3057" y="1478"/>
                    </a:lnTo>
                    <a:lnTo>
                      <a:pt x="3053" y="1480"/>
                    </a:lnTo>
                    <a:lnTo>
                      <a:pt x="3046" y="1481"/>
                    </a:lnTo>
                    <a:lnTo>
                      <a:pt x="3039" y="1481"/>
                    </a:lnTo>
                    <a:lnTo>
                      <a:pt x="3037" y="1481"/>
                    </a:lnTo>
                    <a:lnTo>
                      <a:pt x="3037" y="1480"/>
                    </a:lnTo>
                    <a:lnTo>
                      <a:pt x="3037" y="1480"/>
                    </a:lnTo>
                    <a:lnTo>
                      <a:pt x="3037" y="1480"/>
                    </a:lnTo>
                    <a:lnTo>
                      <a:pt x="3036" y="1480"/>
                    </a:lnTo>
                    <a:lnTo>
                      <a:pt x="3034" y="1478"/>
                    </a:lnTo>
                    <a:lnTo>
                      <a:pt x="3034" y="1457"/>
                    </a:lnTo>
                    <a:lnTo>
                      <a:pt x="3029" y="1440"/>
                    </a:lnTo>
                    <a:lnTo>
                      <a:pt x="3022" y="1426"/>
                    </a:lnTo>
                    <a:lnTo>
                      <a:pt x="3011" y="1413"/>
                    </a:lnTo>
                    <a:lnTo>
                      <a:pt x="3003" y="1399"/>
                    </a:lnTo>
                    <a:lnTo>
                      <a:pt x="2992" y="1382"/>
                    </a:lnTo>
                    <a:lnTo>
                      <a:pt x="2989" y="1385"/>
                    </a:lnTo>
                    <a:lnTo>
                      <a:pt x="2987" y="1387"/>
                    </a:lnTo>
                    <a:lnTo>
                      <a:pt x="2985" y="1391"/>
                    </a:lnTo>
                    <a:lnTo>
                      <a:pt x="2983" y="1392"/>
                    </a:lnTo>
                    <a:lnTo>
                      <a:pt x="2982" y="1394"/>
                    </a:lnTo>
                    <a:lnTo>
                      <a:pt x="2966" y="1396"/>
                    </a:lnTo>
                    <a:lnTo>
                      <a:pt x="2952" y="1394"/>
                    </a:lnTo>
                    <a:lnTo>
                      <a:pt x="2938" y="1394"/>
                    </a:lnTo>
                    <a:lnTo>
                      <a:pt x="2934" y="1408"/>
                    </a:lnTo>
                    <a:lnTo>
                      <a:pt x="2929" y="1415"/>
                    </a:lnTo>
                    <a:lnTo>
                      <a:pt x="2926" y="1417"/>
                    </a:lnTo>
                    <a:lnTo>
                      <a:pt x="2919" y="1417"/>
                    </a:lnTo>
                    <a:lnTo>
                      <a:pt x="2912" y="1419"/>
                    </a:lnTo>
                    <a:lnTo>
                      <a:pt x="2905" y="1424"/>
                    </a:lnTo>
                    <a:lnTo>
                      <a:pt x="2893" y="1455"/>
                    </a:lnTo>
                    <a:lnTo>
                      <a:pt x="2877" y="1455"/>
                    </a:lnTo>
                    <a:lnTo>
                      <a:pt x="2868" y="1462"/>
                    </a:lnTo>
                    <a:lnTo>
                      <a:pt x="2859" y="1471"/>
                    </a:lnTo>
                    <a:lnTo>
                      <a:pt x="2847" y="1478"/>
                    </a:lnTo>
                    <a:lnTo>
                      <a:pt x="2844" y="1513"/>
                    </a:lnTo>
                    <a:lnTo>
                      <a:pt x="2835" y="1543"/>
                    </a:lnTo>
                    <a:lnTo>
                      <a:pt x="2823" y="1567"/>
                    </a:lnTo>
                    <a:lnTo>
                      <a:pt x="2804" y="1590"/>
                    </a:lnTo>
                    <a:lnTo>
                      <a:pt x="2802" y="1590"/>
                    </a:lnTo>
                    <a:lnTo>
                      <a:pt x="2800" y="1588"/>
                    </a:lnTo>
                    <a:lnTo>
                      <a:pt x="2798" y="1588"/>
                    </a:lnTo>
                    <a:lnTo>
                      <a:pt x="2798" y="1588"/>
                    </a:lnTo>
                    <a:lnTo>
                      <a:pt x="2797" y="1586"/>
                    </a:lnTo>
                    <a:lnTo>
                      <a:pt x="2786" y="1574"/>
                    </a:lnTo>
                    <a:lnTo>
                      <a:pt x="2776" y="1555"/>
                    </a:lnTo>
                    <a:lnTo>
                      <a:pt x="2770" y="1539"/>
                    </a:lnTo>
                    <a:lnTo>
                      <a:pt x="2769" y="1536"/>
                    </a:lnTo>
                    <a:lnTo>
                      <a:pt x="2770" y="1532"/>
                    </a:lnTo>
                    <a:lnTo>
                      <a:pt x="2772" y="1529"/>
                    </a:lnTo>
                    <a:lnTo>
                      <a:pt x="2774" y="1527"/>
                    </a:lnTo>
                    <a:lnTo>
                      <a:pt x="2774" y="1525"/>
                    </a:lnTo>
                    <a:lnTo>
                      <a:pt x="2756" y="1499"/>
                    </a:lnTo>
                    <a:lnTo>
                      <a:pt x="2744" y="1471"/>
                    </a:lnTo>
                    <a:lnTo>
                      <a:pt x="2736" y="1441"/>
                    </a:lnTo>
                    <a:lnTo>
                      <a:pt x="2732" y="1405"/>
                    </a:lnTo>
                    <a:lnTo>
                      <a:pt x="2720" y="1406"/>
                    </a:lnTo>
                    <a:lnTo>
                      <a:pt x="2711" y="1406"/>
                    </a:lnTo>
                    <a:lnTo>
                      <a:pt x="2701" y="1405"/>
                    </a:lnTo>
                    <a:lnTo>
                      <a:pt x="2697" y="1401"/>
                    </a:lnTo>
                    <a:lnTo>
                      <a:pt x="2692" y="1398"/>
                    </a:lnTo>
                    <a:lnTo>
                      <a:pt x="2688" y="1394"/>
                    </a:lnTo>
                    <a:lnTo>
                      <a:pt x="2685" y="1391"/>
                    </a:lnTo>
                    <a:lnTo>
                      <a:pt x="2688" y="1378"/>
                    </a:lnTo>
                    <a:lnTo>
                      <a:pt x="2681" y="1368"/>
                    </a:lnTo>
                    <a:lnTo>
                      <a:pt x="2669" y="1359"/>
                    </a:lnTo>
                    <a:lnTo>
                      <a:pt x="2657" y="1351"/>
                    </a:lnTo>
                    <a:lnTo>
                      <a:pt x="2646" y="1340"/>
                    </a:lnTo>
                    <a:lnTo>
                      <a:pt x="2617" y="1344"/>
                    </a:lnTo>
                    <a:lnTo>
                      <a:pt x="2587" y="1344"/>
                    </a:lnTo>
                    <a:lnTo>
                      <a:pt x="2557" y="1342"/>
                    </a:lnTo>
                    <a:lnTo>
                      <a:pt x="2528" y="1340"/>
                    </a:lnTo>
                    <a:lnTo>
                      <a:pt x="2523" y="1330"/>
                    </a:lnTo>
                    <a:lnTo>
                      <a:pt x="2516" y="1317"/>
                    </a:lnTo>
                    <a:lnTo>
                      <a:pt x="2505" y="1321"/>
                    </a:lnTo>
                    <a:lnTo>
                      <a:pt x="2498" y="1323"/>
                    </a:lnTo>
                    <a:lnTo>
                      <a:pt x="2489" y="1324"/>
                    </a:lnTo>
                    <a:lnTo>
                      <a:pt x="2477" y="1324"/>
                    </a:lnTo>
                    <a:lnTo>
                      <a:pt x="2467" y="1317"/>
                    </a:lnTo>
                    <a:lnTo>
                      <a:pt x="2456" y="1312"/>
                    </a:lnTo>
                    <a:lnTo>
                      <a:pt x="2444" y="1305"/>
                    </a:lnTo>
                    <a:lnTo>
                      <a:pt x="2435" y="1298"/>
                    </a:lnTo>
                    <a:lnTo>
                      <a:pt x="2432" y="1288"/>
                    </a:lnTo>
                    <a:lnTo>
                      <a:pt x="2427" y="1279"/>
                    </a:lnTo>
                    <a:lnTo>
                      <a:pt x="2416" y="1270"/>
                    </a:lnTo>
                    <a:lnTo>
                      <a:pt x="2414" y="1270"/>
                    </a:lnTo>
                    <a:lnTo>
                      <a:pt x="2413" y="1270"/>
                    </a:lnTo>
                    <a:lnTo>
                      <a:pt x="2411" y="1270"/>
                    </a:lnTo>
                    <a:lnTo>
                      <a:pt x="2407" y="1270"/>
                    </a:lnTo>
                    <a:lnTo>
                      <a:pt x="2400" y="1270"/>
                    </a:lnTo>
                    <a:lnTo>
                      <a:pt x="2404" y="1284"/>
                    </a:lnTo>
                    <a:lnTo>
                      <a:pt x="2409" y="1300"/>
                    </a:lnTo>
                    <a:lnTo>
                      <a:pt x="2418" y="1316"/>
                    </a:lnTo>
                    <a:lnTo>
                      <a:pt x="2425" y="1330"/>
                    </a:lnTo>
                    <a:lnTo>
                      <a:pt x="2432" y="1340"/>
                    </a:lnTo>
                    <a:lnTo>
                      <a:pt x="2434" y="1335"/>
                    </a:lnTo>
                    <a:lnTo>
                      <a:pt x="2435" y="1333"/>
                    </a:lnTo>
                    <a:lnTo>
                      <a:pt x="2435" y="1331"/>
                    </a:lnTo>
                    <a:lnTo>
                      <a:pt x="2437" y="1331"/>
                    </a:lnTo>
                    <a:lnTo>
                      <a:pt x="2439" y="1331"/>
                    </a:lnTo>
                    <a:lnTo>
                      <a:pt x="2444" y="1333"/>
                    </a:lnTo>
                    <a:lnTo>
                      <a:pt x="2446" y="1338"/>
                    </a:lnTo>
                    <a:lnTo>
                      <a:pt x="2448" y="1344"/>
                    </a:lnTo>
                    <a:lnTo>
                      <a:pt x="2448" y="1349"/>
                    </a:lnTo>
                    <a:lnTo>
                      <a:pt x="2449" y="1354"/>
                    </a:lnTo>
                    <a:lnTo>
                      <a:pt x="2451" y="1359"/>
                    </a:lnTo>
                    <a:lnTo>
                      <a:pt x="2458" y="1358"/>
                    </a:lnTo>
                    <a:lnTo>
                      <a:pt x="2467" y="1356"/>
                    </a:lnTo>
                    <a:lnTo>
                      <a:pt x="2477" y="1356"/>
                    </a:lnTo>
                    <a:lnTo>
                      <a:pt x="2493" y="1338"/>
                    </a:lnTo>
                    <a:lnTo>
                      <a:pt x="2512" y="1324"/>
                    </a:lnTo>
                    <a:lnTo>
                      <a:pt x="2514" y="1342"/>
                    </a:lnTo>
                    <a:lnTo>
                      <a:pt x="2516" y="1356"/>
                    </a:lnTo>
                    <a:lnTo>
                      <a:pt x="2542" y="1370"/>
                    </a:lnTo>
                    <a:lnTo>
                      <a:pt x="2563" y="1387"/>
                    </a:lnTo>
                    <a:lnTo>
                      <a:pt x="2556" y="1396"/>
                    </a:lnTo>
                    <a:lnTo>
                      <a:pt x="2550" y="1405"/>
                    </a:lnTo>
                    <a:lnTo>
                      <a:pt x="2544" y="1412"/>
                    </a:lnTo>
                    <a:lnTo>
                      <a:pt x="2531" y="1417"/>
                    </a:lnTo>
                    <a:lnTo>
                      <a:pt x="2531" y="1436"/>
                    </a:lnTo>
                    <a:lnTo>
                      <a:pt x="2514" y="1447"/>
                    </a:lnTo>
                    <a:lnTo>
                      <a:pt x="2496" y="1459"/>
                    </a:lnTo>
                    <a:lnTo>
                      <a:pt x="2496" y="1467"/>
                    </a:lnTo>
                    <a:lnTo>
                      <a:pt x="2474" y="1467"/>
                    </a:lnTo>
                    <a:lnTo>
                      <a:pt x="2461" y="1474"/>
                    </a:lnTo>
                    <a:lnTo>
                      <a:pt x="2451" y="1485"/>
                    </a:lnTo>
                    <a:lnTo>
                      <a:pt x="2439" y="1494"/>
                    </a:lnTo>
                    <a:lnTo>
                      <a:pt x="2423" y="1501"/>
                    </a:lnTo>
                    <a:lnTo>
                      <a:pt x="2407" y="1504"/>
                    </a:lnTo>
                    <a:lnTo>
                      <a:pt x="2390" y="1509"/>
                    </a:lnTo>
                    <a:lnTo>
                      <a:pt x="2376" y="1515"/>
                    </a:lnTo>
                    <a:lnTo>
                      <a:pt x="2364" y="1522"/>
                    </a:lnTo>
                    <a:lnTo>
                      <a:pt x="2352" y="1525"/>
                    </a:lnTo>
                    <a:lnTo>
                      <a:pt x="2343" y="1525"/>
                    </a:lnTo>
                    <a:lnTo>
                      <a:pt x="2339" y="1523"/>
                    </a:lnTo>
                    <a:lnTo>
                      <a:pt x="2338" y="1523"/>
                    </a:lnTo>
                    <a:lnTo>
                      <a:pt x="2336" y="1522"/>
                    </a:lnTo>
                    <a:lnTo>
                      <a:pt x="2336" y="1522"/>
                    </a:lnTo>
                    <a:lnTo>
                      <a:pt x="2334" y="1520"/>
                    </a:lnTo>
                    <a:lnTo>
                      <a:pt x="2332" y="1516"/>
                    </a:lnTo>
                    <a:lnTo>
                      <a:pt x="2327" y="1506"/>
                    </a:lnTo>
                    <a:lnTo>
                      <a:pt x="2325" y="1495"/>
                    </a:lnTo>
                    <a:lnTo>
                      <a:pt x="2325" y="1485"/>
                    </a:lnTo>
                    <a:lnTo>
                      <a:pt x="2324" y="1474"/>
                    </a:lnTo>
                    <a:lnTo>
                      <a:pt x="2315" y="1457"/>
                    </a:lnTo>
                    <a:lnTo>
                      <a:pt x="2303" y="1441"/>
                    </a:lnTo>
                    <a:lnTo>
                      <a:pt x="2290" y="1427"/>
                    </a:lnTo>
                    <a:lnTo>
                      <a:pt x="2278" y="1413"/>
                    </a:lnTo>
                    <a:lnTo>
                      <a:pt x="2275" y="1403"/>
                    </a:lnTo>
                    <a:lnTo>
                      <a:pt x="2273" y="1391"/>
                    </a:lnTo>
                    <a:lnTo>
                      <a:pt x="2271" y="1378"/>
                    </a:lnTo>
                    <a:lnTo>
                      <a:pt x="2266" y="1368"/>
                    </a:lnTo>
                    <a:lnTo>
                      <a:pt x="2247" y="1356"/>
                    </a:lnTo>
                    <a:lnTo>
                      <a:pt x="2242" y="1344"/>
                    </a:lnTo>
                    <a:lnTo>
                      <a:pt x="2236" y="1331"/>
                    </a:lnTo>
                    <a:lnTo>
                      <a:pt x="2231" y="1319"/>
                    </a:lnTo>
                    <a:lnTo>
                      <a:pt x="2224" y="1309"/>
                    </a:lnTo>
                    <a:lnTo>
                      <a:pt x="2214" y="1302"/>
                    </a:lnTo>
                    <a:lnTo>
                      <a:pt x="2208" y="1300"/>
                    </a:lnTo>
                    <a:lnTo>
                      <a:pt x="2207" y="1296"/>
                    </a:lnTo>
                    <a:lnTo>
                      <a:pt x="2203" y="1295"/>
                    </a:lnTo>
                    <a:lnTo>
                      <a:pt x="2200" y="1293"/>
                    </a:lnTo>
                    <a:lnTo>
                      <a:pt x="2196" y="1291"/>
                    </a:lnTo>
                    <a:lnTo>
                      <a:pt x="2193" y="1288"/>
                    </a:lnTo>
                    <a:lnTo>
                      <a:pt x="2189" y="1282"/>
                    </a:lnTo>
                    <a:lnTo>
                      <a:pt x="2186" y="1275"/>
                    </a:lnTo>
                    <a:lnTo>
                      <a:pt x="2182" y="1275"/>
                    </a:lnTo>
                    <a:lnTo>
                      <a:pt x="2182" y="1282"/>
                    </a:lnTo>
                    <a:lnTo>
                      <a:pt x="2194" y="1298"/>
                    </a:lnTo>
                    <a:lnTo>
                      <a:pt x="2205" y="1316"/>
                    </a:lnTo>
                    <a:lnTo>
                      <a:pt x="2212" y="1337"/>
                    </a:lnTo>
                    <a:lnTo>
                      <a:pt x="2219" y="1356"/>
                    </a:lnTo>
                    <a:lnTo>
                      <a:pt x="2228" y="1375"/>
                    </a:lnTo>
                    <a:lnTo>
                      <a:pt x="2231" y="1378"/>
                    </a:lnTo>
                    <a:lnTo>
                      <a:pt x="2236" y="1382"/>
                    </a:lnTo>
                    <a:lnTo>
                      <a:pt x="2240" y="1385"/>
                    </a:lnTo>
                    <a:lnTo>
                      <a:pt x="2245" y="1389"/>
                    </a:lnTo>
                    <a:lnTo>
                      <a:pt x="2247" y="1394"/>
                    </a:lnTo>
                    <a:lnTo>
                      <a:pt x="2247" y="1429"/>
                    </a:lnTo>
                    <a:lnTo>
                      <a:pt x="2250" y="1433"/>
                    </a:lnTo>
                    <a:lnTo>
                      <a:pt x="2254" y="1438"/>
                    </a:lnTo>
                    <a:lnTo>
                      <a:pt x="2259" y="1441"/>
                    </a:lnTo>
                    <a:lnTo>
                      <a:pt x="2264" y="1445"/>
                    </a:lnTo>
                    <a:lnTo>
                      <a:pt x="2266" y="1448"/>
                    </a:lnTo>
                    <a:lnTo>
                      <a:pt x="2269" y="1459"/>
                    </a:lnTo>
                    <a:lnTo>
                      <a:pt x="2271" y="1467"/>
                    </a:lnTo>
                    <a:lnTo>
                      <a:pt x="2275" y="1478"/>
                    </a:lnTo>
                    <a:lnTo>
                      <a:pt x="2285" y="1490"/>
                    </a:lnTo>
                    <a:lnTo>
                      <a:pt x="2301" y="1501"/>
                    </a:lnTo>
                    <a:lnTo>
                      <a:pt x="2318" y="1511"/>
                    </a:lnTo>
                    <a:lnTo>
                      <a:pt x="2332" y="1522"/>
                    </a:lnTo>
                    <a:lnTo>
                      <a:pt x="2336" y="1527"/>
                    </a:lnTo>
                    <a:lnTo>
                      <a:pt x="2336" y="1534"/>
                    </a:lnTo>
                    <a:lnTo>
                      <a:pt x="2336" y="1539"/>
                    </a:lnTo>
                    <a:lnTo>
                      <a:pt x="2338" y="1544"/>
                    </a:lnTo>
                    <a:lnTo>
                      <a:pt x="2343" y="1550"/>
                    </a:lnTo>
                    <a:lnTo>
                      <a:pt x="2358" y="1551"/>
                    </a:lnTo>
                    <a:lnTo>
                      <a:pt x="2376" y="1543"/>
                    </a:lnTo>
                    <a:lnTo>
                      <a:pt x="2400" y="1537"/>
                    </a:lnTo>
                    <a:lnTo>
                      <a:pt x="2423" y="1532"/>
                    </a:lnTo>
                    <a:lnTo>
                      <a:pt x="2444" y="1529"/>
                    </a:lnTo>
                    <a:lnTo>
                      <a:pt x="2444" y="1532"/>
                    </a:lnTo>
                    <a:lnTo>
                      <a:pt x="2439" y="1541"/>
                    </a:lnTo>
                    <a:lnTo>
                      <a:pt x="2439" y="1551"/>
                    </a:lnTo>
                    <a:lnTo>
                      <a:pt x="2435" y="1563"/>
                    </a:lnTo>
                    <a:lnTo>
                      <a:pt x="2428" y="1581"/>
                    </a:lnTo>
                    <a:lnTo>
                      <a:pt x="2418" y="1602"/>
                    </a:lnTo>
                    <a:lnTo>
                      <a:pt x="2406" y="1623"/>
                    </a:lnTo>
                    <a:lnTo>
                      <a:pt x="2393" y="1640"/>
                    </a:lnTo>
                    <a:lnTo>
                      <a:pt x="2374" y="1659"/>
                    </a:lnTo>
                    <a:lnTo>
                      <a:pt x="2353" y="1677"/>
                    </a:lnTo>
                    <a:lnTo>
                      <a:pt x="2331" y="1694"/>
                    </a:lnTo>
                    <a:lnTo>
                      <a:pt x="2310" y="1714"/>
                    </a:lnTo>
                    <a:lnTo>
                      <a:pt x="2292" y="1735"/>
                    </a:lnTo>
                    <a:lnTo>
                      <a:pt x="2278" y="1759"/>
                    </a:lnTo>
                    <a:lnTo>
                      <a:pt x="2273" y="1782"/>
                    </a:lnTo>
                    <a:lnTo>
                      <a:pt x="2276" y="1803"/>
                    </a:lnTo>
                    <a:lnTo>
                      <a:pt x="2283" y="1824"/>
                    </a:lnTo>
                    <a:lnTo>
                      <a:pt x="2290" y="1843"/>
                    </a:lnTo>
                    <a:lnTo>
                      <a:pt x="2297" y="1864"/>
                    </a:lnTo>
                    <a:lnTo>
                      <a:pt x="2303" y="1885"/>
                    </a:lnTo>
                    <a:lnTo>
                      <a:pt x="2301" y="1906"/>
                    </a:lnTo>
                    <a:lnTo>
                      <a:pt x="2290" y="1928"/>
                    </a:lnTo>
                    <a:lnTo>
                      <a:pt x="2275" y="1939"/>
                    </a:lnTo>
                    <a:lnTo>
                      <a:pt x="2257" y="1947"/>
                    </a:lnTo>
                    <a:lnTo>
                      <a:pt x="2240" y="1956"/>
                    </a:lnTo>
                    <a:lnTo>
                      <a:pt x="2226" y="1968"/>
                    </a:lnTo>
                    <a:lnTo>
                      <a:pt x="2217" y="1986"/>
                    </a:lnTo>
                    <a:lnTo>
                      <a:pt x="2226" y="1996"/>
                    </a:lnTo>
                    <a:lnTo>
                      <a:pt x="2233" y="2012"/>
                    </a:lnTo>
                    <a:lnTo>
                      <a:pt x="2236" y="2031"/>
                    </a:lnTo>
                    <a:lnTo>
                      <a:pt x="2231" y="2035"/>
                    </a:lnTo>
                    <a:lnTo>
                      <a:pt x="2228" y="2038"/>
                    </a:lnTo>
                    <a:lnTo>
                      <a:pt x="2226" y="2040"/>
                    </a:lnTo>
                    <a:lnTo>
                      <a:pt x="2222" y="2043"/>
                    </a:lnTo>
                    <a:lnTo>
                      <a:pt x="2221" y="2047"/>
                    </a:lnTo>
                    <a:lnTo>
                      <a:pt x="2217" y="2050"/>
                    </a:lnTo>
                    <a:lnTo>
                      <a:pt x="2198" y="2054"/>
                    </a:lnTo>
                    <a:lnTo>
                      <a:pt x="2193" y="2066"/>
                    </a:lnTo>
                    <a:lnTo>
                      <a:pt x="2191" y="2080"/>
                    </a:lnTo>
                    <a:lnTo>
                      <a:pt x="2189" y="2094"/>
                    </a:lnTo>
                    <a:lnTo>
                      <a:pt x="2186" y="2108"/>
                    </a:lnTo>
                    <a:lnTo>
                      <a:pt x="2163" y="2127"/>
                    </a:lnTo>
                    <a:lnTo>
                      <a:pt x="2156" y="2143"/>
                    </a:lnTo>
                    <a:lnTo>
                      <a:pt x="2147" y="2159"/>
                    </a:lnTo>
                    <a:lnTo>
                      <a:pt x="2130" y="2174"/>
                    </a:lnTo>
                    <a:lnTo>
                      <a:pt x="2109" y="2187"/>
                    </a:lnTo>
                    <a:lnTo>
                      <a:pt x="2083" y="2194"/>
                    </a:lnTo>
                    <a:lnTo>
                      <a:pt x="2057" y="2201"/>
                    </a:lnTo>
                    <a:lnTo>
                      <a:pt x="2030" y="2206"/>
                    </a:lnTo>
                    <a:lnTo>
                      <a:pt x="2006" y="2211"/>
                    </a:lnTo>
                    <a:lnTo>
                      <a:pt x="2001" y="2208"/>
                    </a:lnTo>
                    <a:lnTo>
                      <a:pt x="1997" y="2204"/>
                    </a:lnTo>
                    <a:lnTo>
                      <a:pt x="1994" y="2202"/>
                    </a:lnTo>
                    <a:lnTo>
                      <a:pt x="1990" y="2197"/>
                    </a:lnTo>
                    <a:lnTo>
                      <a:pt x="1987" y="2194"/>
                    </a:lnTo>
                    <a:lnTo>
                      <a:pt x="1985" y="2185"/>
                    </a:lnTo>
                    <a:lnTo>
                      <a:pt x="1985" y="2174"/>
                    </a:lnTo>
                    <a:lnTo>
                      <a:pt x="1985" y="2162"/>
                    </a:lnTo>
                    <a:lnTo>
                      <a:pt x="1983" y="2150"/>
                    </a:lnTo>
                    <a:lnTo>
                      <a:pt x="1973" y="2133"/>
                    </a:lnTo>
                    <a:lnTo>
                      <a:pt x="1959" y="2117"/>
                    </a:lnTo>
                    <a:lnTo>
                      <a:pt x="1945" y="2099"/>
                    </a:lnTo>
                    <a:lnTo>
                      <a:pt x="1936" y="2082"/>
                    </a:lnTo>
                    <a:lnTo>
                      <a:pt x="1940" y="2070"/>
                    </a:lnTo>
                    <a:lnTo>
                      <a:pt x="1940" y="2068"/>
                    </a:lnTo>
                    <a:lnTo>
                      <a:pt x="1936" y="2064"/>
                    </a:lnTo>
                    <a:lnTo>
                      <a:pt x="1933" y="2063"/>
                    </a:lnTo>
                    <a:lnTo>
                      <a:pt x="1931" y="2059"/>
                    </a:lnTo>
                    <a:lnTo>
                      <a:pt x="1929" y="2059"/>
                    </a:lnTo>
                    <a:lnTo>
                      <a:pt x="1927" y="2054"/>
                    </a:lnTo>
                    <a:lnTo>
                      <a:pt x="1929" y="2049"/>
                    </a:lnTo>
                    <a:lnTo>
                      <a:pt x="1929" y="2045"/>
                    </a:lnTo>
                    <a:lnTo>
                      <a:pt x="1931" y="2042"/>
                    </a:lnTo>
                    <a:lnTo>
                      <a:pt x="1933" y="2038"/>
                    </a:lnTo>
                    <a:lnTo>
                      <a:pt x="1926" y="2035"/>
                    </a:lnTo>
                    <a:lnTo>
                      <a:pt x="1926" y="2031"/>
                    </a:lnTo>
                    <a:lnTo>
                      <a:pt x="1926" y="2028"/>
                    </a:lnTo>
                    <a:lnTo>
                      <a:pt x="1927" y="2023"/>
                    </a:lnTo>
                    <a:lnTo>
                      <a:pt x="1929" y="2019"/>
                    </a:lnTo>
                    <a:lnTo>
                      <a:pt x="1929" y="2014"/>
                    </a:lnTo>
                    <a:lnTo>
                      <a:pt x="1929" y="2009"/>
                    </a:lnTo>
                    <a:lnTo>
                      <a:pt x="1922" y="1995"/>
                    </a:lnTo>
                    <a:lnTo>
                      <a:pt x="1912" y="1979"/>
                    </a:lnTo>
                    <a:lnTo>
                      <a:pt x="1901" y="1965"/>
                    </a:lnTo>
                    <a:lnTo>
                      <a:pt x="1894" y="1951"/>
                    </a:lnTo>
                    <a:lnTo>
                      <a:pt x="1892" y="1934"/>
                    </a:lnTo>
                    <a:lnTo>
                      <a:pt x="1896" y="1914"/>
                    </a:lnTo>
                    <a:lnTo>
                      <a:pt x="1903" y="1897"/>
                    </a:lnTo>
                    <a:lnTo>
                      <a:pt x="1913" y="1878"/>
                    </a:lnTo>
                    <a:lnTo>
                      <a:pt x="1920" y="1862"/>
                    </a:lnTo>
                    <a:lnTo>
                      <a:pt x="1926" y="1848"/>
                    </a:lnTo>
                    <a:lnTo>
                      <a:pt x="1919" y="1834"/>
                    </a:lnTo>
                    <a:lnTo>
                      <a:pt x="1917" y="1822"/>
                    </a:lnTo>
                    <a:lnTo>
                      <a:pt x="1917" y="1810"/>
                    </a:lnTo>
                    <a:lnTo>
                      <a:pt x="1913" y="1794"/>
                    </a:lnTo>
                    <a:lnTo>
                      <a:pt x="1903" y="1773"/>
                    </a:lnTo>
                    <a:lnTo>
                      <a:pt x="1887" y="1752"/>
                    </a:lnTo>
                    <a:lnTo>
                      <a:pt x="1872" y="1733"/>
                    </a:lnTo>
                    <a:lnTo>
                      <a:pt x="1856" y="1717"/>
                    </a:lnTo>
                    <a:lnTo>
                      <a:pt x="1861" y="1696"/>
                    </a:lnTo>
                    <a:lnTo>
                      <a:pt x="1866" y="1677"/>
                    </a:lnTo>
                    <a:lnTo>
                      <a:pt x="1872" y="1656"/>
                    </a:lnTo>
                    <a:lnTo>
                      <a:pt x="1866" y="1653"/>
                    </a:lnTo>
                    <a:lnTo>
                      <a:pt x="1863" y="1651"/>
                    </a:lnTo>
                    <a:lnTo>
                      <a:pt x="1859" y="1647"/>
                    </a:lnTo>
                    <a:lnTo>
                      <a:pt x="1856" y="1646"/>
                    </a:lnTo>
                    <a:lnTo>
                      <a:pt x="1851" y="1646"/>
                    </a:lnTo>
                    <a:lnTo>
                      <a:pt x="1844" y="1644"/>
                    </a:lnTo>
                    <a:lnTo>
                      <a:pt x="1840" y="1647"/>
                    </a:lnTo>
                    <a:lnTo>
                      <a:pt x="1838" y="1649"/>
                    </a:lnTo>
                    <a:lnTo>
                      <a:pt x="1833" y="1651"/>
                    </a:lnTo>
                    <a:lnTo>
                      <a:pt x="1828" y="1651"/>
                    </a:lnTo>
                    <a:lnTo>
                      <a:pt x="1821" y="1651"/>
                    </a:lnTo>
                    <a:lnTo>
                      <a:pt x="1802" y="1621"/>
                    </a:lnTo>
                    <a:lnTo>
                      <a:pt x="1789" y="1619"/>
                    </a:lnTo>
                    <a:lnTo>
                      <a:pt x="1777" y="1618"/>
                    </a:lnTo>
                    <a:lnTo>
                      <a:pt x="1763" y="1616"/>
                    </a:lnTo>
                    <a:lnTo>
                      <a:pt x="1746" y="1623"/>
                    </a:lnTo>
                    <a:lnTo>
                      <a:pt x="1728" y="1630"/>
                    </a:lnTo>
                    <a:lnTo>
                      <a:pt x="1714" y="1635"/>
                    </a:lnTo>
                    <a:lnTo>
                      <a:pt x="1680" y="1628"/>
                    </a:lnTo>
                    <a:lnTo>
                      <a:pt x="1676" y="1640"/>
                    </a:lnTo>
                    <a:lnTo>
                      <a:pt x="1664" y="1640"/>
                    </a:lnTo>
                    <a:lnTo>
                      <a:pt x="1653" y="1637"/>
                    </a:lnTo>
                    <a:lnTo>
                      <a:pt x="1645" y="1635"/>
                    </a:lnTo>
                    <a:lnTo>
                      <a:pt x="1641" y="1637"/>
                    </a:lnTo>
                    <a:lnTo>
                      <a:pt x="1638" y="1640"/>
                    </a:lnTo>
                    <a:lnTo>
                      <a:pt x="1632" y="1642"/>
                    </a:lnTo>
                    <a:lnTo>
                      <a:pt x="1625" y="1644"/>
                    </a:lnTo>
                    <a:lnTo>
                      <a:pt x="1615" y="1632"/>
                    </a:lnTo>
                    <a:lnTo>
                      <a:pt x="1601" y="1625"/>
                    </a:lnTo>
                    <a:lnTo>
                      <a:pt x="1587" y="1618"/>
                    </a:lnTo>
                    <a:lnTo>
                      <a:pt x="1573" y="1611"/>
                    </a:lnTo>
                    <a:lnTo>
                      <a:pt x="1561" y="1602"/>
                    </a:lnTo>
                    <a:lnTo>
                      <a:pt x="1552" y="1579"/>
                    </a:lnTo>
                    <a:lnTo>
                      <a:pt x="1542" y="1567"/>
                    </a:lnTo>
                    <a:lnTo>
                      <a:pt x="1526" y="1555"/>
                    </a:lnTo>
                    <a:lnTo>
                      <a:pt x="1512" y="1543"/>
                    </a:lnTo>
                    <a:lnTo>
                      <a:pt x="1503" y="1532"/>
                    </a:lnTo>
                    <a:lnTo>
                      <a:pt x="1503" y="1509"/>
                    </a:lnTo>
                    <a:lnTo>
                      <a:pt x="1500" y="1499"/>
                    </a:lnTo>
                    <a:lnTo>
                      <a:pt x="1501" y="1483"/>
                    </a:lnTo>
                    <a:lnTo>
                      <a:pt x="1505" y="1469"/>
                    </a:lnTo>
                    <a:lnTo>
                      <a:pt x="1508" y="1457"/>
                    </a:lnTo>
                    <a:lnTo>
                      <a:pt x="1510" y="1448"/>
                    </a:lnTo>
                    <a:lnTo>
                      <a:pt x="1510" y="1434"/>
                    </a:lnTo>
                    <a:lnTo>
                      <a:pt x="1507" y="1426"/>
                    </a:lnTo>
                    <a:lnTo>
                      <a:pt x="1501" y="1417"/>
                    </a:lnTo>
                    <a:lnTo>
                      <a:pt x="1498" y="1410"/>
                    </a:lnTo>
                    <a:lnTo>
                      <a:pt x="1498" y="1399"/>
                    </a:lnTo>
                    <a:lnTo>
                      <a:pt x="1501" y="1385"/>
                    </a:lnTo>
                    <a:lnTo>
                      <a:pt x="1508" y="1370"/>
                    </a:lnTo>
                    <a:lnTo>
                      <a:pt x="1515" y="1352"/>
                    </a:lnTo>
                    <a:lnTo>
                      <a:pt x="1522" y="1337"/>
                    </a:lnTo>
                    <a:lnTo>
                      <a:pt x="1529" y="1324"/>
                    </a:lnTo>
                    <a:lnTo>
                      <a:pt x="1533" y="1317"/>
                    </a:lnTo>
                    <a:lnTo>
                      <a:pt x="1545" y="1307"/>
                    </a:lnTo>
                    <a:lnTo>
                      <a:pt x="1559" y="1298"/>
                    </a:lnTo>
                    <a:lnTo>
                      <a:pt x="1573" y="1291"/>
                    </a:lnTo>
                    <a:lnTo>
                      <a:pt x="1587" y="1282"/>
                    </a:lnTo>
                    <a:lnTo>
                      <a:pt x="1590" y="1274"/>
                    </a:lnTo>
                    <a:lnTo>
                      <a:pt x="1590" y="1263"/>
                    </a:lnTo>
                    <a:lnTo>
                      <a:pt x="1589" y="1251"/>
                    </a:lnTo>
                    <a:lnTo>
                      <a:pt x="1590" y="1241"/>
                    </a:lnTo>
                    <a:lnTo>
                      <a:pt x="1599" y="1227"/>
                    </a:lnTo>
                    <a:lnTo>
                      <a:pt x="1611" y="1216"/>
                    </a:lnTo>
                    <a:lnTo>
                      <a:pt x="1624" y="1206"/>
                    </a:lnTo>
                    <a:lnTo>
                      <a:pt x="1636" y="1195"/>
                    </a:lnTo>
                    <a:lnTo>
                      <a:pt x="1646" y="1183"/>
                    </a:lnTo>
                    <a:lnTo>
                      <a:pt x="1652" y="1167"/>
                    </a:lnTo>
                    <a:lnTo>
                      <a:pt x="1652" y="1166"/>
                    </a:lnTo>
                    <a:lnTo>
                      <a:pt x="1650" y="1166"/>
                    </a:lnTo>
                    <a:lnTo>
                      <a:pt x="1650" y="1164"/>
                    </a:lnTo>
                    <a:lnTo>
                      <a:pt x="1650" y="1162"/>
                    </a:lnTo>
                    <a:lnTo>
                      <a:pt x="1648" y="1160"/>
                    </a:lnTo>
                    <a:lnTo>
                      <a:pt x="1645" y="1159"/>
                    </a:lnTo>
                    <a:lnTo>
                      <a:pt x="1641" y="1157"/>
                    </a:lnTo>
                    <a:lnTo>
                      <a:pt x="1638" y="1157"/>
                    </a:lnTo>
                    <a:lnTo>
                      <a:pt x="1632" y="1155"/>
                    </a:lnTo>
                    <a:lnTo>
                      <a:pt x="1629" y="1159"/>
                    </a:lnTo>
                    <a:lnTo>
                      <a:pt x="1625" y="1159"/>
                    </a:lnTo>
                    <a:lnTo>
                      <a:pt x="1620" y="1160"/>
                    </a:lnTo>
                    <a:lnTo>
                      <a:pt x="1613" y="1160"/>
                    </a:lnTo>
                    <a:lnTo>
                      <a:pt x="1613" y="1155"/>
                    </a:lnTo>
                    <a:lnTo>
                      <a:pt x="1610" y="1155"/>
                    </a:lnTo>
                    <a:lnTo>
                      <a:pt x="1610" y="1141"/>
                    </a:lnTo>
                    <a:lnTo>
                      <a:pt x="1608" y="1122"/>
                    </a:lnTo>
                    <a:lnTo>
                      <a:pt x="1606" y="1099"/>
                    </a:lnTo>
                    <a:lnTo>
                      <a:pt x="1606" y="1077"/>
                    </a:lnTo>
                    <a:lnTo>
                      <a:pt x="1606" y="1057"/>
                    </a:lnTo>
                    <a:lnTo>
                      <a:pt x="1610" y="1045"/>
                    </a:lnTo>
                    <a:lnTo>
                      <a:pt x="1611" y="1040"/>
                    </a:lnTo>
                    <a:lnTo>
                      <a:pt x="1613" y="1036"/>
                    </a:lnTo>
                    <a:lnTo>
                      <a:pt x="1615" y="1035"/>
                    </a:lnTo>
                    <a:lnTo>
                      <a:pt x="1617" y="1035"/>
                    </a:lnTo>
                    <a:lnTo>
                      <a:pt x="1620" y="1035"/>
                    </a:lnTo>
                    <a:lnTo>
                      <a:pt x="1624" y="1033"/>
                    </a:lnTo>
                    <a:lnTo>
                      <a:pt x="1629" y="1033"/>
                    </a:lnTo>
                    <a:lnTo>
                      <a:pt x="1643" y="1038"/>
                    </a:lnTo>
                    <a:lnTo>
                      <a:pt x="1659" y="1042"/>
                    </a:lnTo>
                    <a:lnTo>
                      <a:pt x="1676" y="1042"/>
                    </a:lnTo>
                    <a:lnTo>
                      <a:pt x="1693" y="1038"/>
                    </a:lnTo>
                    <a:lnTo>
                      <a:pt x="1706" y="1033"/>
                    </a:lnTo>
                    <a:lnTo>
                      <a:pt x="1707" y="1031"/>
                    </a:lnTo>
                    <a:lnTo>
                      <a:pt x="1707" y="1029"/>
                    </a:lnTo>
                    <a:lnTo>
                      <a:pt x="1709" y="1029"/>
                    </a:lnTo>
                    <a:lnTo>
                      <a:pt x="1709" y="1028"/>
                    </a:lnTo>
                    <a:lnTo>
                      <a:pt x="1709" y="1026"/>
                    </a:lnTo>
                    <a:lnTo>
                      <a:pt x="1713" y="1012"/>
                    </a:lnTo>
                    <a:lnTo>
                      <a:pt x="1713" y="996"/>
                    </a:lnTo>
                    <a:lnTo>
                      <a:pt x="1711" y="981"/>
                    </a:lnTo>
                    <a:lnTo>
                      <a:pt x="1709" y="963"/>
                    </a:lnTo>
                    <a:lnTo>
                      <a:pt x="1697" y="960"/>
                    </a:lnTo>
                    <a:lnTo>
                      <a:pt x="1685" y="956"/>
                    </a:lnTo>
                    <a:lnTo>
                      <a:pt x="1673" y="949"/>
                    </a:lnTo>
                    <a:lnTo>
                      <a:pt x="1664" y="940"/>
                    </a:lnTo>
                    <a:lnTo>
                      <a:pt x="1667" y="939"/>
                    </a:lnTo>
                    <a:lnTo>
                      <a:pt x="1671" y="937"/>
                    </a:lnTo>
                    <a:lnTo>
                      <a:pt x="1673" y="935"/>
                    </a:lnTo>
                    <a:lnTo>
                      <a:pt x="1676" y="935"/>
                    </a:lnTo>
                    <a:lnTo>
                      <a:pt x="1680" y="933"/>
                    </a:lnTo>
                    <a:lnTo>
                      <a:pt x="1686" y="933"/>
                    </a:lnTo>
                    <a:lnTo>
                      <a:pt x="1690" y="932"/>
                    </a:lnTo>
                    <a:lnTo>
                      <a:pt x="1695" y="930"/>
                    </a:lnTo>
                    <a:lnTo>
                      <a:pt x="1700" y="930"/>
                    </a:lnTo>
                    <a:lnTo>
                      <a:pt x="1706" y="930"/>
                    </a:lnTo>
                    <a:lnTo>
                      <a:pt x="1706" y="911"/>
                    </a:lnTo>
                    <a:lnTo>
                      <a:pt x="1711" y="911"/>
                    </a:lnTo>
                    <a:lnTo>
                      <a:pt x="1716" y="912"/>
                    </a:lnTo>
                    <a:lnTo>
                      <a:pt x="1718" y="914"/>
                    </a:lnTo>
                    <a:lnTo>
                      <a:pt x="1721" y="914"/>
                    </a:lnTo>
                    <a:lnTo>
                      <a:pt x="1725" y="916"/>
                    </a:lnTo>
                    <a:lnTo>
                      <a:pt x="1728" y="918"/>
                    </a:lnTo>
                    <a:lnTo>
                      <a:pt x="1732" y="914"/>
                    </a:lnTo>
                    <a:lnTo>
                      <a:pt x="1737" y="912"/>
                    </a:lnTo>
                    <a:lnTo>
                      <a:pt x="1741" y="911"/>
                    </a:lnTo>
                    <a:lnTo>
                      <a:pt x="1746" y="909"/>
                    </a:lnTo>
                    <a:lnTo>
                      <a:pt x="1748" y="907"/>
                    </a:lnTo>
                    <a:lnTo>
                      <a:pt x="1749" y="904"/>
                    </a:lnTo>
                    <a:lnTo>
                      <a:pt x="1749" y="900"/>
                    </a:lnTo>
                    <a:lnTo>
                      <a:pt x="1749" y="897"/>
                    </a:lnTo>
                    <a:lnTo>
                      <a:pt x="1749" y="893"/>
                    </a:lnTo>
                    <a:lnTo>
                      <a:pt x="1751" y="890"/>
                    </a:lnTo>
                    <a:lnTo>
                      <a:pt x="1753" y="886"/>
                    </a:lnTo>
                    <a:lnTo>
                      <a:pt x="1786" y="876"/>
                    </a:lnTo>
                    <a:lnTo>
                      <a:pt x="1793" y="865"/>
                    </a:lnTo>
                    <a:lnTo>
                      <a:pt x="1795" y="855"/>
                    </a:lnTo>
                    <a:lnTo>
                      <a:pt x="1800" y="844"/>
                    </a:lnTo>
                    <a:lnTo>
                      <a:pt x="1810" y="837"/>
                    </a:lnTo>
                    <a:lnTo>
                      <a:pt x="1823" y="832"/>
                    </a:lnTo>
                    <a:lnTo>
                      <a:pt x="1838" y="827"/>
                    </a:lnTo>
                    <a:lnTo>
                      <a:pt x="1852" y="822"/>
                    </a:lnTo>
                    <a:lnTo>
                      <a:pt x="1854" y="820"/>
                    </a:lnTo>
                    <a:lnTo>
                      <a:pt x="1854" y="820"/>
                    </a:lnTo>
                    <a:lnTo>
                      <a:pt x="1854" y="818"/>
                    </a:lnTo>
                    <a:lnTo>
                      <a:pt x="1854" y="816"/>
                    </a:lnTo>
                    <a:lnTo>
                      <a:pt x="1856" y="815"/>
                    </a:lnTo>
                    <a:lnTo>
                      <a:pt x="1849" y="797"/>
                    </a:lnTo>
                    <a:lnTo>
                      <a:pt x="1845" y="776"/>
                    </a:lnTo>
                    <a:lnTo>
                      <a:pt x="1845" y="757"/>
                    </a:lnTo>
                    <a:lnTo>
                      <a:pt x="1844" y="741"/>
                    </a:lnTo>
                    <a:lnTo>
                      <a:pt x="1859" y="740"/>
                    </a:lnTo>
                    <a:lnTo>
                      <a:pt x="1870" y="736"/>
                    </a:lnTo>
                    <a:lnTo>
                      <a:pt x="1882" y="733"/>
                    </a:lnTo>
                    <a:lnTo>
                      <a:pt x="1882" y="741"/>
                    </a:lnTo>
                    <a:lnTo>
                      <a:pt x="1880" y="748"/>
                    </a:lnTo>
                    <a:lnTo>
                      <a:pt x="1878" y="761"/>
                    </a:lnTo>
                    <a:lnTo>
                      <a:pt x="1877" y="778"/>
                    </a:lnTo>
                    <a:lnTo>
                      <a:pt x="1875" y="794"/>
                    </a:lnTo>
                    <a:lnTo>
                      <a:pt x="1875" y="806"/>
                    </a:lnTo>
                    <a:lnTo>
                      <a:pt x="1880" y="809"/>
                    </a:lnTo>
                    <a:lnTo>
                      <a:pt x="1884" y="811"/>
                    </a:lnTo>
                    <a:lnTo>
                      <a:pt x="1885" y="813"/>
                    </a:lnTo>
                    <a:lnTo>
                      <a:pt x="1889" y="815"/>
                    </a:lnTo>
                    <a:lnTo>
                      <a:pt x="1894" y="818"/>
                    </a:lnTo>
                    <a:lnTo>
                      <a:pt x="1905" y="813"/>
                    </a:lnTo>
                    <a:lnTo>
                      <a:pt x="1912" y="813"/>
                    </a:lnTo>
                    <a:lnTo>
                      <a:pt x="1917" y="816"/>
                    </a:lnTo>
                    <a:lnTo>
                      <a:pt x="1924" y="822"/>
                    </a:lnTo>
                    <a:lnTo>
                      <a:pt x="1933" y="822"/>
                    </a:lnTo>
                    <a:lnTo>
                      <a:pt x="1943" y="818"/>
                    </a:lnTo>
                    <a:lnTo>
                      <a:pt x="1952" y="813"/>
                    </a:lnTo>
                    <a:lnTo>
                      <a:pt x="1957" y="808"/>
                    </a:lnTo>
                    <a:lnTo>
                      <a:pt x="1964" y="804"/>
                    </a:lnTo>
                    <a:lnTo>
                      <a:pt x="1973" y="801"/>
                    </a:lnTo>
                    <a:lnTo>
                      <a:pt x="1987" y="802"/>
                    </a:lnTo>
                    <a:lnTo>
                      <a:pt x="2006" y="806"/>
                    </a:lnTo>
                    <a:lnTo>
                      <a:pt x="2008" y="801"/>
                    </a:lnTo>
                    <a:lnTo>
                      <a:pt x="2009" y="799"/>
                    </a:lnTo>
                    <a:lnTo>
                      <a:pt x="2013" y="795"/>
                    </a:lnTo>
                    <a:lnTo>
                      <a:pt x="2016" y="794"/>
                    </a:lnTo>
                    <a:lnTo>
                      <a:pt x="2020" y="794"/>
                    </a:lnTo>
                    <a:lnTo>
                      <a:pt x="2025" y="792"/>
                    </a:lnTo>
                    <a:lnTo>
                      <a:pt x="2025" y="762"/>
                    </a:lnTo>
                    <a:lnTo>
                      <a:pt x="2029" y="738"/>
                    </a:lnTo>
                    <a:lnTo>
                      <a:pt x="2032" y="734"/>
                    </a:lnTo>
                    <a:lnTo>
                      <a:pt x="2036" y="733"/>
                    </a:lnTo>
                    <a:lnTo>
                      <a:pt x="2039" y="729"/>
                    </a:lnTo>
                    <a:lnTo>
                      <a:pt x="2043" y="727"/>
                    </a:lnTo>
                    <a:lnTo>
                      <a:pt x="2048" y="726"/>
                    </a:lnTo>
                    <a:lnTo>
                      <a:pt x="2048" y="729"/>
                    </a:lnTo>
                    <a:lnTo>
                      <a:pt x="2051" y="733"/>
                    </a:lnTo>
                    <a:lnTo>
                      <a:pt x="2053" y="736"/>
                    </a:lnTo>
                    <a:lnTo>
                      <a:pt x="2055" y="740"/>
                    </a:lnTo>
                    <a:lnTo>
                      <a:pt x="2057" y="741"/>
                    </a:lnTo>
                    <a:lnTo>
                      <a:pt x="2062" y="743"/>
                    </a:lnTo>
                    <a:lnTo>
                      <a:pt x="2067" y="745"/>
                    </a:lnTo>
                    <a:lnTo>
                      <a:pt x="2065" y="729"/>
                    </a:lnTo>
                    <a:lnTo>
                      <a:pt x="2064" y="719"/>
                    </a:lnTo>
                    <a:lnTo>
                      <a:pt x="2060" y="712"/>
                    </a:lnTo>
                    <a:lnTo>
                      <a:pt x="2058" y="703"/>
                    </a:lnTo>
                    <a:lnTo>
                      <a:pt x="2055" y="687"/>
                    </a:lnTo>
                    <a:lnTo>
                      <a:pt x="2064" y="686"/>
                    </a:lnTo>
                    <a:lnTo>
                      <a:pt x="2070" y="682"/>
                    </a:lnTo>
                    <a:lnTo>
                      <a:pt x="2076" y="679"/>
                    </a:lnTo>
                    <a:lnTo>
                      <a:pt x="2083" y="675"/>
                    </a:lnTo>
                    <a:lnTo>
                      <a:pt x="2095" y="675"/>
                    </a:lnTo>
                    <a:lnTo>
                      <a:pt x="2107" y="677"/>
                    </a:lnTo>
                    <a:lnTo>
                      <a:pt x="2116" y="679"/>
                    </a:lnTo>
                    <a:lnTo>
                      <a:pt x="2125" y="675"/>
                    </a:lnTo>
                    <a:lnTo>
                      <a:pt x="2132" y="665"/>
                    </a:lnTo>
                    <a:lnTo>
                      <a:pt x="2126" y="663"/>
                    </a:lnTo>
                    <a:lnTo>
                      <a:pt x="2121" y="661"/>
                    </a:lnTo>
                    <a:lnTo>
                      <a:pt x="2118" y="659"/>
                    </a:lnTo>
                    <a:lnTo>
                      <a:pt x="2112" y="658"/>
                    </a:lnTo>
                    <a:lnTo>
                      <a:pt x="2105" y="658"/>
                    </a:lnTo>
                    <a:lnTo>
                      <a:pt x="2088" y="666"/>
                    </a:lnTo>
                    <a:lnTo>
                      <a:pt x="2069" y="672"/>
                    </a:lnTo>
                    <a:lnTo>
                      <a:pt x="2048" y="675"/>
                    </a:lnTo>
                    <a:lnTo>
                      <a:pt x="2044" y="666"/>
                    </a:lnTo>
                    <a:lnTo>
                      <a:pt x="2039" y="659"/>
                    </a:lnTo>
                    <a:lnTo>
                      <a:pt x="2034" y="652"/>
                    </a:lnTo>
                    <a:lnTo>
                      <a:pt x="2030" y="644"/>
                    </a:lnTo>
                    <a:lnTo>
                      <a:pt x="2029" y="630"/>
                    </a:lnTo>
                    <a:lnTo>
                      <a:pt x="2030" y="619"/>
                    </a:lnTo>
                    <a:lnTo>
                      <a:pt x="2029" y="607"/>
                    </a:lnTo>
                    <a:lnTo>
                      <a:pt x="2027" y="593"/>
                    </a:lnTo>
                    <a:lnTo>
                      <a:pt x="2029" y="581"/>
                    </a:lnTo>
                    <a:lnTo>
                      <a:pt x="2037" y="563"/>
                    </a:lnTo>
                    <a:lnTo>
                      <a:pt x="2051" y="551"/>
                    </a:lnTo>
                    <a:lnTo>
                      <a:pt x="2065" y="537"/>
                    </a:lnTo>
                    <a:lnTo>
                      <a:pt x="2077" y="523"/>
                    </a:lnTo>
                    <a:lnTo>
                      <a:pt x="2086" y="507"/>
                    </a:lnTo>
                    <a:lnTo>
                      <a:pt x="2081" y="502"/>
                    </a:lnTo>
                    <a:lnTo>
                      <a:pt x="2076" y="497"/>
                    </a:lnTo>
                    <a:lnTo>
                      <a:pt x="2070" y="492"/>
                    </a:lnTo>
                    <a:lnTo>
                      <a:pt x="2057" y="494"/>
                    </a:lnTo>
                    <a:lnTo>
                      <a:pt x="2041" y="495"/>
                    </a:lnTo>
                    <a:lnTo>
                      <a:pt x="2036" y="520"/>
                    </a:lnTo>
                    <a:lnTo>
                      <a:pt x="2027" y="539"/>
                    </a:lnTo>
                    <a:lnTo>
                      <a:pt x="2015" y="555"/>
                    </a:lnTo>
                    <a:lnTo>
                      <a:pt x="2001" y="570"/>
                    </a:lnTo>
                    <a:lnTo>
                      <a:pt x="1988" y="588"/>
                    </a:lnTo>
                    <a:lnTo>
                      <a:pt x="1980" y="609"/>
                    </a:lnTo>
                    <a:lnTo>
                      <a:pt x="1974" y="633"/>
                    </a:lnTo>
                    <a:lnTo>
                      <a:pt x="1985" y="642"/>
                    </a:lnTo>
                    <a:lnTo>
                      <a:pt x="1995" y="652"/>
                    </a:lnTo>
                    <a:lnTo>
                      <a:pt x="2002" y="665"/>
                    </a:lnTo>
                    <a:lnTo>
                      <a:pt x="2006" y="680"/>
                    </a:lnTo>
                    <a:lnTo>
                      <a:pt x="2001" y="682"/>
                    </a:lnTo>
                    <a:lnTo>
                      <a:pt x="1999" y="684"/>
                    </a:lnTo>
                    <a:lnTo>
                      <a:pt x="1997" y="686"/>
                    </a:lnTo>
                    <a:lnTo>
                      <a:pt x="1997" y="686"/>
                    </a:lnTo>
                    <a:lnTo>
                      <a:pt x="1997" y="687"/>
                    </a:lnTo>
                    <a:lnTo>
                      <a:pt x="1995" y="689"/>
                    </a:lnTo>
                    <a:lnTo>
                      <a:pt x="1995" y="693"/>
                    </a:lnTo>
                    <a:lnTo>
                      <a:pt x="1994" y="694"/>
                    </a:lnTo>
                    <a:lnTo>
                      <a:pt x="1971" y="703"/>
                    </a:lnTo>
                    <a:lnTo>
                      <a:pt x="1968" y="724"/>
                    </a:lnTo>
                    <a:lnTo>
                      <a:pt x="1961" y="740"/>
                    </a:lnTo>
                    <a:lnTo>
                      <a:pt x="1954" y="752"/>
                    </a:lnTo>
                    <a:lnTo>
                      <a:pt x="1943" y="762"/>
                    </a:lnTo>
                    <a:lnTo>
                      <a:pt x="1934" y="773"/>
                    </a:lnTo>
                    <a:lnTo>
                      <a:pt x="1926" y="787"/>
                    </a:lnTo>
                    <a:lnTo>
                      <a:pt x="1920" y="787"/>
                    </a:lnTo>
                    <a:lnTo>
                      <a:pt x="1920" y="783"/>
                    </a:lnTo>
                    <a:lnTo>
                      <a:pt x="1906" y="764"/>
                    </a:lnTo>
                    <a:lnTo>
                      <a:pt x="1898" y="743"/>
                    </a:lnTo>
                    <a:lnTo>
                      <a:pt x="1892" y="720"/>
                    </a:lnTo>
                    <a:lnTo>
                      <a:pt x="1882" y="694"/>
                    </a:lnTo>
                    <a:lnTo>
                      <a:pt x="1868" y="701"/>
                    </a:lnTo>
                    <a:lnTo>
                      <a:pt x="1859" y="710"/>
                    </a:lnTo>
                    <a:lnTo>
                      <a:pt x="1849" y="717"/>
                    </a:lnTo>
                    <a:lnTo>
                      <a:pt x="1838" y="722"/>
                    </a:lnTo>
                    <a:lnTo>
                      <a:pt x="1821" y="726"/>
                    </a:lnTo>
                    <a:lnTo>
                      <a:pt x="1819" y="724"/>
                    </a:lnTo>
                    <a:lnTo>
                      <a:pt x="1817" y="724"/>
                    </a:lnTo>
                    <a:lnTo>
                      <a:pt x="1816" y="724"/>
                    </a:lnTo>
                    <a:lnTo>
                      <a:pt x="1814" y="722"/>
                    </a:lnTo>
                    <a:lnTo>
                      <a:pt x="1810" y="722"/>
                    </a:lnTo>
                    <a:lnTo>
                      <a:pt x="1809" y="701"/>
                    </a:lnTo>
                    <a:lnTo>
                      <a:pt x="1807" y="684"/>
                    </a:lnTo>
                    <a:lnTo>
                      <a:pt x="1803" y="670"/>
                    </a:lnTo>
                    <a:lnTo>
                      <a:pt x="1800" y="654"/>
                    </a:lnTo>
                    <a:lnTo>
                      <a:pt x="1798" y="633"/>
                    </a:lnTo>
                    <a:lnTo>
                      <a:pt x="1807" y="624"/>
                    </a:lnTo>
                    <a:lnTo>
                      <a:pt x="1810" y="616"/>
                    </a:lnTo>
                    <a:lnTo>
                      <a:pt x="1812" y="605"/>
                    </a:lnTo>
                    <a:lnTo>
                      <a:pt x="1817" y="591"/>
                    </a:lnTo>
                    <a:lnTo>
                      <a:pt x="1821" y="588"/>
                    </a:lnTo>
                    <a:lnTo>
                      <a:pt x="1826" y="583"/>
                    </a:lnTo>
                    <a:lnTo>
                      <a:pt x="1831" y="577"/>
                    </a:lnTo>
                    <a:lnTo>
                      <a:pt x="1837" y="572"/>
                    </a:lnTo>
                    <a:lnTo>
                      <a:pt x="1840" y="574"/>
                    </a:lnTo>
                    <a:lnTo>
                      <a:pt x="1842" y="576"/>
                    </a:lnTo>
                    <a:lnTo>
                      <a:pt x="1844" y="577"/>
                    </a:lnTo>
                    <a:lnTo>
                      <a:pt x="1845" y="579"/>
                    </a:lnTo>
                    <a:lnTo>
                      <a:pt x="1845" y="579"/>
                    </a:lnTo>
                    <a:lnTo>
                      <a:pt x="1849" y="576"/>
                    </a:lnTo>
                    <a:lnTo>
                      <a:pt x="1851" y="572"/>
                    </a:lnTo>
                    <a:lnTo>
                      <a:pt x="1852" y="569"/>
                    </a:lnTo>
                    <a:lnTo>
                      <a:pt x="1854" y="563"/>
                    </a:lnTo>
                    <a:lnTo>
                      <a:pt x="1856" y="560"/>
                    </a:lnTo>
                    <a:lnTo>
                      <a:pt x="1868" y="553"/>
                    </a:lnTo>
                    <a:lnTo>
                      <a:pt x="1878" y="549"/>
                    </a:lnTo>
                    <a:lnTo>
                      <a:pt x="1887" y="541"/>
                    </a:lnTo>
                    <a:lnTo>
                      <a:pt x="1884" y="539"/>
                    </a:lnTo>
                    <a:lnTo>
                      <a:pt x="1882" y="539"/>
                    </a:lnTo>
                    <a:lnTo>
                      <a:pt x="1880" y="539"/>
                    </a:lnTo>
                    <a:lnTo>
                      <a:pt x="1880" y="537"/>
                    </a:lnTo>
                    <a:lnTo>
                      <a:pt x="1880" y="537"/>
                    </a:lnTo>
                    <a:lnTo>
                      <a:pt x="1880" y="534"/>
                    </a:lnTo>
                    <a:lnTo>
                      <a:pt x="1878" y="530"/>
                    </a:lnTo>
                    <a:lnTo>
                      <a:pt x="1891" y="514"/>
                    </a:lnTo>
                    <a:lnTo>
                      <a:pt x="1903" y="495"/>
                    </a:lnTo>
                    <a:lnTo>
                      <a:pt x="1913" y="473"/>
                    </a:lnTo>
                    <a:lnTo>
                      <a:pt x="1924" y="450"/>
                    </a:lnTo>
                    <a:lnTo>
                      <a:pt x="1934" y="427"/>
                    </a:lnTo>
                    <a:lnTo>
                      <a:pt x="1947" y="406"/>
                    </a:lnTo>
                    <a:lnTo>
                      <a:pt x="1959" y="392"/>
                    </a:lnTo>
                    <a:lnTo>
                      <a:pt x="1974" y="384"/>
                    </a:lnTo>
                    <a:lnTo>
                      <a:pt x="1974" y="370"/>
                    </a:lnTo>
                    <a:lnTo>
                      <a:pt x="1990" y="370"/>
                    </a:lnTo>
                    <a:lnTo>
                      <a:pt x="1999" y="354"/>
                    </a:lnTo>
                    <a:lnTo>
                      <a:pt x="2013" y="343"/>
                    </a:lnTo>
                    <a:lnTo>
                      <a:pt x="2032" y="338"/>
                    </a:lnTo>
                    <a:lnTo>
                      <a:pt x="2034" y="340"/>
                    </a:lnTo>
                    <a:lnTo>
                      <a:pt x="2036" y="340"/>
                    </a:lnTo>
                    <a:lnTo>
                      <a:pt x="2036" y="340"/>
                    </a:lnTo>
                    <a:lnTo>
                      <a:pt x="2037" y="340"/>
                    </a:lnTo>
                    <a:lnTo>
                      <a:pt x="2041" y="342"/>
                    </a:lnTo>
                    <a:lnTo>
                      <a:pt x="2041" y="329"/>
                    </a:lnTo>
                    <a:lnTo>
                      <a:pt x="2046" y="329"/>
                    </a:lnTo>
                    <a:lnTo>
                      <a:pt x="2050" y="329"/>
                    </a:lnTo>
                    <a:lnTo>
                      <a:pt x="2053" y="329"/>
                    </a:lnTo>
                    <a:lnTo>
                      <a:pt x="2055" y="329"/>
                    </a:lnTo>
                    <a:lnTo>
                      <a:pt x="2057" y="331"/>
                    </a:lnTo>
                    <a:lnTo>
                      <a:pt x="2058" y="331"/>
                    </a:lnTo>
                    <a:lnTo>
                      <a:pt x="2064" y="335"/>
                    </a:lnTo>
                    <a:lnTo>
                      <a:pt x="2070" y="321"/>
                    </a:lnTo>
                    <a:lnTo>
                      <a:pt x="2081" y="312"/>
                    </a:lnTo>
                    <a:lnTo>
                      <a:pt x="2093" y="309"/>
                    </a:lnTo>
                    <a:lnTo>
                      <a:pt x="2109" y="305"/>
                    </a:lnTo>
                    <a:lnTo>
                      <a:pt x="2125" y="303"/>
                    </a:lnTo>
                    <a:lnTo>
                      <a:pt x="2132" y="310"/>
                    </a:lnTo>
                    <a:lnTo>
                      <a:pt x="2140" y="314"/>
                    </a:lnTo>
                    <a:lnTo>
                      <a:pt x="2147" y="315"/>
                    </a:lnTo>
                    <a:lnTo>
                      <a:pt x="2154" y="317"/>
                    </a:lnTo>
                    <a:lnTo>
                      <a:pt x="2160" y="324"/>
                    </a:lnTo>
                    <a:lnTo>
                      <a:pt x="2163" y="338"/>
                    </a:lnTo>
                    <a:lnTo>
                      <a:pt x="2161" y="340"/>
                    </a:lnTo>
                    <a:lnTo>
                      <a:pt x="2160" y="342"/>
                    </a:lnTo>
                    <a:lnTo>
                      <a:pt x="2158" y="342"/>
                    </a:lnTo>
                    <a:lnTo>
                      <a:pt x="2158" y="343"/>
                    </a:lnTo>
                    <a:lnTo>
                      <a:pt x="2156" y="345"/>
                    </a:lnTo>
                    <a:lnTo>
                      <a:pt x="2156" y="349"/>
                    </a:lnTo>
                    <a:lnTo>
                      <a:pt x="2158" y="352"/>
                    </a:lnTo>
                    <a:lnTo>
                      <a:pt x="2160" y="352"/>
                    </a:lnTo>
                    <a:lnTo>
                      <a:pt x="2161" y="354"/>
                    </a:lnTo>
                    <a:lnTo>
                      <a:pt x="2163" y="357"/>
                    </a:lnTo>
                    <a:lnTo>
                      <a:pt x="2175" y="352"/>
                    </a:lnTo>
                    <a:lnTo>
                      <a:pt x="2182" y="350"/>
                    </a:lnTo>
                    <a:lnTo>
                      <a:pt x="2187" y="350"/>
                    </a:lnTo>
                    <a:lnTo>
                      <a:pt x="2189" y="354"/>
                    </a:lnTo>
                    <a:lnTo>
                      <a:pt x="2191" y="359"/>
                    </a:lnTo>
                    <a:lnTo>
                      <a:pt x="2196" y="364"/>
                    </a:lnTo>
                    <a:lnTo>
                      <a:pt x="2201" y="370"/>
                    </a:lnTo>
                    <a:lnTo>
                      <a:pt x="2233" y="373"/>
                    </a:lnTo>
                    <a:lnTo>
                      <a:pt x="2245" y="380"/>
                    </a:lnTo>
                    <a:lnTo>
                      <a:pt x="2259" y="391"/>
                    </a:lnTo>
                    <a:lnTo>
                      <a:pt x="2273" y="405"/>
                    </a:lnTo>
                    <a:lnTo>
                      <a:pt x="2285" y="420"/>
                    </a:lnTo>
                    <a:lnTo>
                      <a:pt x="2296" y="436"/>
                    </a:lnTo>
                    <a:lnTo>
                      <a:pt x="2299" y="452"/>
                    </a:lnTo>
                    <a:lnTo>
                      <a:pt x="2297" y="467"/>
                    </a:lnTo>
                    <a:lnTo>
                      <a:pt x="2285" y="480"/>
                    </a:lnTo>
                    <a:lnTo>
                      <a:pt x="2269" y="488"/>
                    </a:lnTo>
                    <a:lnTo>
                      <a:pt x="2252" y="488"/>
                    </a:lnTo>
                    <a:lnTo>
                      <a:pt x="2236" y="481"/>
                    </a:lnTo>
                    <a:lnTo>
                      <a:pt x="2222" y="474"/>
                    </a:lnTo>
                    <a:lnTo>
                      <a:pt x="2208" y="469"/>
                    </a:lnTo>
                    <a:lnTo>
                      <a:pt x="2210" y="481"/>
                    </a:lnTo>
                    <a:lnTo>
                      <a:pt x="2212" y="497"/>
                    </a:lnTo>
                    <a:lnTo>
                      <a:pt x="2214" y="514"/>
                    </a:lnTo>
                    <a:lnTo>
                      <a:pt x="2217" y="528"/>
                    </a:lnTo>
                    <a:lnTo>
                      <a:pt x="2221" y="537"/>
                    </a:lnTo>
                    <a:lnTo>
                      <a:pt x="2224" y="542"/>
                    </a:lnTo>
                    <a:lnTo>
                      <a:pt x="2229" y="544"/>
                    </a:lnTo>
                    <a:lnTo>
                      <a:pt x="2233" y="548"/>
                    </a:lnTo>
                    <a:lnTo>
                      <a:pt x="2240" y="549"/>
                    </a:lnTo>
                    <a:lnTo>
                      <a:pt x="2238" y="537"/>
                    </a:lnTo>
                    <a:lnTo>
                      <a:pt x="2236" y="528"/>
                    </a:lnTo>
                    <a:lnTo>
                      <a:pt x="2236" y="518"/>
                    </a:lnTo>
                    <a:lnTo>
                      <a:pt x="2240" y="518"/>
                    </a:lnTo>
                    <a:lnTo>
                      <a:pt x="2240" y="514"/>
                    </a:lnTo>
                    <a:lnTo>
                      <a:pt x="2252" y="521"/>
                    </a:lnTo>
                    <a:lnTo>
                      <a:pt x="2264" y="528"/>
                    </a:lnTo>
                    <a:lnTo>
                      <a:pt x="2278" y="534"/>
                    </a:lnTo>
                    <a:lnTo>
                      <a:pt x="2280" y="530"/>
                    </a:lnTo>
                    <a:lnTo>
                      <a:pt x="2282" y="527"/>
                    </a:lnTo>
                    <a:lnTo>
                      <a:pt x="2283" y="525"/>
                    </a:lnTo>
                    <a:lnTo>
                      <a:pt x="2285" y="520"/>
                    </a:lnTo>
                    <a:lnTo>
                      <a:pt x="2285" y="514"/>
                    </a:lnTo>
                    <a:lnTo>
                      <a:pt x="2283" y="513"/>
                    </a:lnTo>
                    <a:lnTo>
                      <a:pt x="2282" y="511"/>
                    </a:lnTo>
                    <a:lnTo>
                      <a:pt x="2280" y="509"/>
                    </a:lnTo>
                    <a:lnTo>
                      <a:pt x="2280" y="507"/>
                    </a:lnTo>
                    <a:lnTo>
                      <a:pt x="2280" y="504"/>
                    </a:lnTo>
                    <a:lnTo>
                      <a:pt x="2278" y="499"/>
                    </a:lnTo>
                    <a:lnTo>
                      <a:pt x="2294" y="492"/>
                    </a:lnTo>
                    <a:lnTo>
                      <a:pt x="2304" y="481"/>
                    </a:lnTo>
                    <a:lnTo>
                      <a:pt x="2313" y="469"/>
                    </a:lnTo>
                    <a:lnTo>
                      <a:pt x="2318" y="471"/>
                    </a:lnTo>
                    <a:lnTo>
                      <a:pt x="2325" y="473"/>
                    </a:lnTo>
                    <a:lnTo>
                      <a:pt x="2332" y="474"/>
                    </a:lnTo>
                    <a:lnTo>
                      <a:pt x="2339" y="476"/>
                    </a:lnTo>
                    <a:lnTo>
                      <a:pt x="2336" y="438"/>
                    </a:lnTo>
                    <a:lnTo>
                      <a:pt x="2329" y="396"/>
                    </a:lnTo>
                    <a:lnTo>
                      <a:pt x="2358" y="396"/>
                    </a:lnTo>
                    <a:lnTo>
                      <a:pt x="2365" y="403"/>
                    </a:lnTo>
                    <a:lnTo>
                      <a:pt x="2372" y="413"/>
                    </a:lnTo>
                    <a:lnTo>
                      <a:pt x="2378" y="422"/>
                    </a:lnTo>
                    <a:lnTo>
                      <a:pt x="2378" y="431"/>
                    </a:lnTo>
                    <a:lnTo>
                      <a:pt x="2374" y="432"/>
                    </a:lnTo>
                    <a:lnTo>
                      <a:pt x="2372" y="432"/>
                    </a:lnTo>
                    <a:lnTo>
                      <a:pt x="2369" y="434"/>
                    </a:lnTo>
                    <a:lnTo>
                      <a:pt x="2362" y="434"/>
                    </a:lnTo>
                    <a:lnTo>
                      <a:pt x="2362" y="453"/>
                    </a:lnTo>
                    <a:lnTo>
                      <a:pt x="2367" y="455"/>
                    </a:lnTo>
                    <a:lnTo>
                      <a:pt x="2369" y="457"/>
                    </a:lnTo>
                    <a:lnTo>
                      <a:pt x="2372" y="459"/>
                    </a:lnTo>
                    <a:lnTo>
                      <a:pt x="2376" y="460"/>
                    </a:lnTo>
                    <a:lnTo>
                      <a:pt x="2381" y="460"/>
                    </a:lnTo>
                    <a:lnTo>
                      <a:pt x="2383" y="460"/>
                    </a:lnTo>
                    <a:lnTo>
                      <a:pt x="2385" y="459"/>
                    </a:lnTo>
                    <a:lnTo>
                      <a:pt x="2385" y="459"/>
                    </a:lnTo>
                    <a:lnTo>
                      <a:pt x="2386" y="459"/>
                    </a:lnTo>
                    <a:lnTo>
                      <a:pt x="2390" y="457"/>
                    </a:lnTo>
                    <a:lnTo>
                      <a:pt x="2392" y="452"/>
                    </a:lnTo>
                    <a:lnTo>
                      <a:pt x="2392" y="448"/>
                    </a:lnTo>
                    <a:lnTo>
                      <a:pt x="2392" y="443"/>
                    </a:lnTo>
                    <a:lnTo>
                      <a:pt x="2392" y="439"/>
                    </a:lnTo>
                    <a:lnTo>
                      <a:pt x="2390" y="434"/>
                    </a:lnTo>
                    <a:lnTo>
                      <a:pt x="2402" y="418"/>
                    </a:lnTo>
                    <a:lnTo>
                      <a:pt x="2416" y="405"/>
                    </a:lnTo>
                    <a:lnTo>
                      <a:pt x="2428" y="389"/>
                    </a:lnTo>
                    <a:lnTo>
                      <a:pt x="2434" y="387"/>
                    </a:lnTo>
                    <a:lnTo>
                      <a:pt x="2439" y="387"/>
                    </a:lnTo>
                    <a:lnTo>
                      <a:pt x="2441" y="385"/>
                    </a:lnTo>
                    <a:lnTo>
                      <a:pt x="2444" y="387"/>
                    </a:lnTo>
                    <a:lnTo>
                      <a:pt x="2448" y="389"/>
                    </a:lnTo>
                    <a:lnTo>
                      <a:pt x="2449" y="392"/>
                    </a:lnTo>
                    <a:lnTo>
                      <a:pt x="2451" y="396"/>
                    </a:lnTo>
                    <a:lnTo>
                      <a:pt x="2453" y="398"/>
                    </a:lnTo>
                    <a:lnTo>
                      <a:pt x="2454" y="401"/>
                    </a:lnTo>
                    <a:lnTo>
                      <a:pt x="2458" y="403"/>
                    </a:lnTo>
                    <a:lnTo>
                      <a:pt x="2458" y="399"/>
                    </a:lnTo>
                    <a:lnTo>
                      <a:pt x="2461" y="396"/>
                    </a:lnTo>
                    <a:lnTo>
                      <a:pt x="2463" y="392"/>
                    </a:lnTo>
                    <a:lnTo>
                      <a:pt x="2465" y="389"/>
                    </a:lnTo>
                    <a:lnTo>
                      <a:pt x="2465" y="384"/>
                    </a:lnTo>
                    <a:lnTo>
                      <a:pt x="2467" y="377"/>
                    </a:lnTo>
                    <a:lnTo>
                      <a:pt x="2482" y="377"/>
                    </a:lnTo>
                    <a:lnTo>
                      <a:pt x="2496" y="380"/>
                    </a:lnTo>
                    <a:lnTo>
                      <a:pt x="2509" y="384"/>
                    </a:lnTo>
                    <a:lnTo>
                      <a:pt x="2500" y="391"/>
                    </a:lnTo>
                    <a:lnTo>
                      <a:pt x="2491" y="396"/>
                    </a:lnTo>
                    <a:lnTo>
                      <a:pt x="2484" y="401"/>
                    </a:lnTo>
                    <a:lnTo>
                      <a:pt x="2477" y="411"/>
                    </a:lnTo>
                    <a:lnTo>
                      <a:pt x="2486" y="411"/>
                    </a:lnTo>
                    <a:lnTo>
                      <a:pt x="2491" y="406"/>
                    </a:lnTo>
                    <a:lnTo>
                      <a:pt x="2503" y="401"/>
                    </a:lnTo>
                    <a:lnTo>
                      <a:pt x="2516" y="396"/>
                    </a:lnTo>
                    <a:lnTo>
                      <a:pt x="2526" y="392"/>
                    </a:lnTo>
                    <a:lnTo>
                      <a:pt x="2537" y="389"/>
                    </a:lnTo>
                    <a:lnTo>
                      <a:pt x="2540" y="389"/>
                    </a:lnTo>
                    <a:lnTo>
                      <a:pt x="2542" y="391"/>
                    </a:lnTo>
                    <a:lnTo>
                      <a:pt x="2545" y="394"/>
                    </a:lnTo>
                    <a:lnTo>
                      <a:pt x="2547" y="396"/>
                    </a:lnTo>
                    <a:lnTo>
                      <a:pt x="2549" y="398"/>
                    </a:lnTo>
                    <a:lnTo>
                      <a:pt x="2552" y="398"/>
                    </a:lnTo>
                    <a:lnTo>
                      <a:pt x="2559" y="399"/>
                    </a:lnTo>
                    <a:lnTo>
                      <a:pt x="2561" y="396"/>
                    </a:lnTo>
                    <a:lnTo>
                      <a:pt x="2563" y="392"/>
                    </a:lnTo>
                    <a:lnTo>
                      <a:pt x="2564" y="391"/>
                    </a:lnTo>
                    <a:lnTo>
                      <a:pt x="2564" y="387"/>
                    </a:lnTo>
                    <a:lnTo>
                      <a:pt x="2566" y="382"/>
                    </a:lnTo>
                    <a:lnTo>
                      <a:pt x="2566" y="377"/>
                    </a:lnTo>
                    <a:lnTo>
                      <a:pt x="2563" y="373"/>
                    </a:lnTo>
                    <a:lnTo>
                      <a:pt x="2561" y="370"/>
                    </a:lnTo>
                    <a:lnTo>
                      <a:pt x="2559" y="366"/>
                    </a:lnTo>
                    <a:lnTo>
                      <a:pt x="2559" y="361"/>
                    </a:lnTo>
                    <a:lnTo>
                      <a:pt x="2559" y="354"/>
                    </a:lnTo>
                    <a:lnTo>
                      <a:pt x="2564" y="350"/>
                    </a:lnTo>
                    <a:lnTo>
                      <a:pt x="2568" y="347"/>
                    </a:lnTo>
                    <a:lnTo>
                      <a:pt x="2571" y="345"/>
                    </a:lnTo>
                    <a:lnTo>
                      <a:pt x="2578" y="342"/>
                    </a:lnTo>
                    <a:lnTo>
                      <a:pt x="2582" y="343"/>
                    </a:lnTo>
                    <a:lnTo>
                      <a:pt x="2587" y="345"/>
                    </a:lnTo>
                    <a:lnTo>
                      <a:pt x="2594" y="345"/>
                    </a:lnTo>
                    <a:lnTo>
                      <a:pt x="2601" y="345"/>
                    </a:lnTo>
                    <a:lnTo>
                      <a:pt x="2610" y="356"/>
                    </a:lnTo>
                    <a:lnTo>
                      <a:pt x="2622" y="368"/>
                    </a:lnTo>
                    <a:lnTo>
                      <a:pt x="2640" y="380"/>
                    </a:lnTo>
                    <a:lnTo>
                      <a:pt x="2655" y="392"/>
                    </a:lnTo>
                    <a:lnTo>
                      <a:pt x="2669" y="399"/>
                    </a:lnTo>
                    <a:lnTo>
                      <a:pt x="2678" y="403"/>
                    </a:lnTo>
                    <a:lnTo>
                      <a:pt x="2680" y="401"/>
                    </a:lnTo>
                    <a:lnTo>
                      <a:pt x="2680" y="401"/>
                    </a:lnTo>
                    <a:lnTo>
                      <a:pt x="2680" y="399"/>
                    </a:lnTo>
                    <a:lnTo>
                      <a:pt x="2680" y="399"/>
                    </a:lnTo>
                    <a:lnTo>
                      <a:pt x="2681" y="396"/>
                    </a:lnTo>
                    <a:lnTo>
                      <a:pt x="2676" y="391"/>
                    </a:lnTo>
                    <a:lnTo>
                      <a:pt x="2673" y="387"/>
                    </a:lnTo>
                    <a:lnTo>
                      <a:pt x="2671" y="382"/>
                    </a:lnTo>
                    <a:lnTo>
                      <a:pt x="2667" y="377"/>
                    </a:lnTo>
                    <a:lnTo>
                      <a:pt x="2666" y="370"/>
                    </a:lnTo>
                    <a:lnTo>
                      <a:pt x="2650" y="370"/>
                    </a:lnTo>
                    <a:lnTo>
                      <a:pt x="2652" y="349"/>
                    </a:lnTo>
                    <a:lnTo>
                      <a:pt x="2648" y="333"/>
                    </a:lnTo>
                    <a:lnTo>
                      <a:pt x="2646" y="319"/>
                    </a:lnTo>
                    <a:lnTo>
                      <a:pt x="2643" y="300"/>
                    </a:lnTo>
                    <a:lnTo>
                      <a:pt x="2653" y="293"/>
                    </a:lnTo>
                    <a:lnTo>
                      <a:pt x="2660" y="284"/>
                    </a:lnTo>
                    <a:lnTo>
                      <a:pt x="2664" y="274"/>
                    </a:lnTo>
                    <a:lnTo>
                      <a:pt x="2667" y="261"/>
                    </a:lnTo>
                    <a:lnTo>
                      <a:pt x="2671" y="251"/>
                    </a:lnTo>
                    <a:lnTo>
                      <a:pt x="2676" y="240"/>
                    </a:lnTo>
                    <a:lnTo>
                      <a:pt x="2683" y="232"/>
                    </a:lnTo>
                    <a:lnTo>
                      <a:pt x="2692" y="226"/>
                    </a:lnTo>
                    <a:lnTo>
                      <a:pt x="2708" y="225"/>
                    </a:lnTo>
                    <a:lnTo>
                      <a:pt x="2727" y="226"/>
                    </a:lnTo>
                    <a:lnTo>
                      <a:pt x="2732" y="235"/>
                    </a:lnTo>
                    <a:lnTo>
                      <a:pt x="2739" y="242"/>
                    </a:lnTo>
                    <a:lnTo>
                      <a:pt x="2737" y="256"/>
                    </a:lnTo>
                    <a:lnTo>
                      <a:pt x="2734" y="270"/>
                    </a:lnTo>
                    <a:lnTo>
                      <a:pt x="2730" y="282"/>
                    </a:lnTo>
                    <a:lnTo>
                      <a:pt x="2729" y="293"/>
                    </a:lnTo>
                    <a:lnTo>
                      <a:pt x="2727" y="300"/>
                    </a:lnTo>
                    <a:lnTo>
                      <a:pt x="2730" y="309"/>
                    </a:lnTo>
                    <a:lnTo>
                      <a:pt x="2736" y="321"/>
                    </a:lnTo>
                    <a:lnTo>
                      <a:pt x="2739" y="335"/>
                    </a:lnTo>
                    <a:lnTo>
                      <a:pt x="2742" y="345"/>
                    </a:lnTo>
                    <a:lnTo>
                      <a:pt x="2742" y="357"/>
                    </a:lnTo>
                    <a:lnTo>
                      <a:pt x="2739" y="368"/>
                    </a:lnTo>
                    <a:lnTo>
                      <a:pt x="2736" y="377"/>
                    </a:lnTo>
                    <a:lnTo>
                      <a:pt x="2736" y="384"/>
                    </a:lnTo>
                    <a:lnTo>
                      <a:pt x="2737" y="389"/>
                    </a:lnTo>
                    <a:lnTo>
                      <a:pt x="2739" y="392"/>
                    </a:lnTo>
                    <a:lnTo>
                      <a:pt x="2742" y="396"/>
                    </a:lnTo>
                    <a:lnTo>
                      <a:pt x="2746" y="399"/>
                    </a:lnTo>
                    <a:lnTo>
                      <a:pt x="2748" y="405"/>
                    </a:lnTo>
                    <a:lnTo>
                      <a:pt x="2751" y="411"/>
                    </a:lnTo>
                    <a:lnTo>
                      <a:pt x="2746" y="422"/>
                    </a:lnTo>
                    <a:lnTo>
                      <a:pt x="2742" y="434"/>
                    </a:lnTo>
                    <a:lnTo>
                      <a:pt x="2742" y="450"/>
                    </a:lnTo>
                    <a:lnTo>
                      <a:pt x="2737" y="453"/>
                    </a:lnTo>
                    <a:lnTo>
                      <a:pt x="2734" y="457"/>
                    </a:lnTo>
                    <a:lnTo>
                      <a:pt x="2729" y="459"/>
                    </a:lnTo>
                    <a:lnTo>
                      <a:pt x="2723" y="462"/>
                    </a:lnTo>
                    <a:lnTo>
                      <a:pt x="2716" y="464"/>
                    </a:lnTo>
                    <a:lnTo>
                      <a:pt x="2716" y="469"/>
                    </a:lnTo>
                    <a:lnTo>
                      <a:pt x="2736" y="469"/>
                    </a:lnTo>
                    <a:lnTo>
                      <a:pt x="2737" y="467"/>
                    </a:lnTo>
                    <a:lnTo>
                      <a:pt x="2737" y="467"/>
                    </a:lnTo>
                    <a:lnTo>
                      <a:pt x="2739" y="466"/>
                    </a:lnTo>
                    <a:lnTo>
                      <a:pt x="2739" y="466"/>
                    </a:lnTo>
                    <a:lnTo>
                      <a:pt x="2742" y="464"/>
                    </a:lnTo>
                    <a:lnTo>
                      <a:pt x="2749" y="452"/>
                    </a:lnTo>
                    <a:lnTo>
                      <a:pt x="2756" y="438"/>
                    </a:lnTo>
                    <a:lnTo>
                      <a:pt x="2762" y="427"/>
                    </a:lnTo>
                    <a:lnTo>
                      <a:pt x="2765" y="410"/>
                    </a:lnTo>
                    <a:lnTo>
                      <a:pt x="2762" y="394"/>
                    </a:lnTo>
                    <a:lnTo>
                      <a:pt x="2760" y="378"/>
                    </a:lnTo>
                    <a:lnTo>
                      <a:pt x="2758" y="364"/>
                    </a:lnTo>
                    <a:lnTo>
                      <a:pt x="2777" y="364"/>
                    </a:lnTo>
                    <a:lnTo>
                      <a:pt x="2795" y="364"/>
                    </a:lnTo>
                    <a:lnTo>
                      <a:pt x="2812" y="370"/>
                    </a:lnTo>
                    <a:lnTo>
                      <a:pt x="2812" y="364"/>
                    </a:lnTo>
                    <a:lnTo>
                      <a:pt x="2795" y="357"/>
                    </a:lnTo>
                    <a:lnTo>
                      <a:pt x="2774" y="349"/>
                    </a:lnTo>
                    <a:lnTo>
                      <a:pt x="2755" y="342"/>
                    </a:lnTo>
                    <a:lnTo>
                      <a:pt x="2751" y="324"/>
                    </a:lnTo>
                    <a:lnTo>
                      <a:pt x="2746" y="312"/>
                    </a:lnTo>
                    <a:lnTo>
                      <a:pt x="2741" y="302"/>
                    </a:lnTo>
                    <a:lnTo>
                      <a:pt x="2736" y="288"/>
                    </a:lnTo>
                    <a:lnTo>
                      <a:pt x="2758" y="268"/>
                    </a:lnTo>
                    <a:lnTo>
                      <a:pt x="2758" y="235"/>
                    </a:lnTo>
                    <a:lnTo>
                      <a:pt x="2762" y="235"/>
                    </a:lnTo>
                    <a:lnTo>
                      <a:pt x="2765" y="235"/>
                    </a:lnTo>
                    <a:lnTo>
                      <a:pt x="2767" y="235"/>
                    </a:lnTo>
                    <a:lnTo>
                      <a:pt x="2767" y="237"/>
                    </a:lnTo>
                    <a:lnTo>
                      <a:pt x="2770" y="239"/>
                    </a:lnTo>
                    <a:lnTo>
                      <a:pt x="2774" y="249"/>
                    </a:lnTo>
                    <a:lnTo>
                      <a:pt x="2777" y="260"/>
                    </a:lnTo>
                    <a:lnTo>
                      <a:pt x="2784" y="268"/>
                    </a:lnTo>
                    <a:lnTo>
                      <a:pt x="2797" y="261"/>
                    </a:lnTo>
                    <a:lnTo>
                      <a:pt x="2812" y="258"/>
                    </a:lnTo>
                    <a:lnTo>
                      <a:pt x="2832" y="258"/>
                    </a:lnTo>
                    <a:lnTo>
                      <a:pt x="2842" y="272"/>
                    </a:lnTo>
                    <a:lnTo>
                      <a:pt x="2858" y="286"/>
                    </a:lnTo>
                    <a:lnTo>
                      <a:pt x="2873" y="296"/>
                    </a:lnTo>
                    <a:lnTo>
                      <a:pt x="2873" y="288"/>
                    </a:lnTo>
                    <a:lnTo>
                      <a:pt x="2861" y="275"/>
                    </a:lnTo>
                    <a:lnTo>
                      <a:pt x="2852" y="260"/>
                    </a:lnTo>
                    <a:lnTo>
                      <a:pt x="2847" y="240"/>
                    </a:lnTo>
                    <a:lnTo>
                      <a:pt x="2842" y="221"/>
                    </a:lnTo>
                    <a:lnTo>
                      <a:pt x="2838" y="200"/>
                    </a:lnTo>
                    <a:lnTo>
                      <a:pt x="2861" y="193"/>
                    </a:lnTo>
                    <a:lnTo>
                      <a:pt x="2886" y="188"/>
                    </a:lnTo>
                    <a:lnTo>
                      <a:pt x="2893" y="204"/>
                    </a:lnTo>
                    <a:lnTo>
                      <a:pt x="2896" y="204"/>
                    </a:lnTo>
                    <a:lnTo>
                      <a:pt x="2900" y="188"/>
                    </a:lnTo>
                    <a:lnTo>
                      <a:pt x="2903" y="171"/>
                    </a:lnTo>
                    <a:lnTo>
                      <a:pt x="2908" y="153"/>
                    </a:lnTo>
                    <a:lnTo>
                      <a:pt x="2924" y="144"/>
                    </a:lnTo>
                    <a:lnTo>
                      <a:pt x="2936" y="134"/>
                    </a:lnTo>
                    <a:lnTo>
                      <a:pt x="2950" y="123"/>
                    </a:lnTo>
                    <a:lnTo>
                      <a:pt x="2964" y="117"/>
                    </a:lnTo>
                    <a:lnTo>
                      <a:pt x="2980" y="111"/>
                    </a:lnTo>
                    <a:lnTo>
                      <a:pt x="3001" y="111"/>
                    </a:lnTo>
                    <a:lnTo>
                      <a:pt x="3003" y="104"/>
                    </a:lnTo>
                    <a:lnTo>
                      <a:pt x="3006" y="99"/>
                    </a:lnTo>
                    <a:lnTo>
                      <a:pt x="3008" y="94"/>
                    </a:lnTo>
                    <a:lnTo>
                      <a:pt x="3011" y="89"/>
                    </a:lnTo>
                    <a:lnTo>
                      <a:pt x="3022" y="89"/>
                    </a:lnTo>
                    <a:lnTo>
                      <a:pt x="3036" y="89"/>
                    </a:lnTo>
                    <a:lnTo>
                      <a:pt x="3050" y="89"/>
                    </a:lnTo>
                    <a:lnTo>
                      <a:pt x="3060" y="89"/>
                    </a:lnTo>
                    <a:lnTo>
                      <a:pt x="3065" y="89"/>
                    </a:lnTo>
                    <a:lnTo>
                      <a:pt x="3072" y="83"/>
                    </a:lnTo>
                    <a:lnTo>
                      <a:pt x="3079" y="78"/>
                    </a:lnTo>
                    <a:lnTo>
                      <a:pt x="3086" y="71"/>
                    </a:lnTo>
                    <a:lnTo>
                      <a:pt x="3092" y="66"/>
                    </a:lnTo>
                    <a:lnTo>
                      <a:pt x="3097" y="68"/>
                    </a:lnTo>
                    <a:lnTo>
                      <a:pt x="3100" y="68"/>
                    </a:lnTo>
                    <a:lnTo>
                      <a:pt x="3106" y="69"/>
                    </a:lnTo>
                    <a:lnTo>
                      <a:pt x="3111" y="69"/>
                    </a:lnTo>
                    <a:lnTo>
                      <a:pt x="3111" y="50"/>
                    </a:lnTo>
                    <a:lnTo>
                      <a:pt x="3126" y="43"/>
                    </a:lnTo>
                    <a:lnTo>
                      <a:pt x="3139" y="36"/>
                    </a:lnTo>
                    <a:lnTo>
                      <a:pt x="3151" y="27"/>
                    </a:lnTo>
                    <a:lnTo>
                      <a:pt x="3161" y="17"/>
                    </a:lnTo>
                    <a:lnTo>
                      <a:pt x="3165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322A5F34-1CC0-4DFF-940E-5861F0C084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97088" y="1382713"/>
                <a:ext cx="4552950" cy="1549400"/>
              </a:xfrm>
              <a:custGeom>
                <a:avLst/>
                <a:gdLst>
                  <a:gd name="T0" fmla="*/ 0 w 2868"/>
                  <a:gd name="T1" fmla="*/ 276 h 976"/>
                  <a:gd name="T2" fmla="*/ 1210 w 2868"/>
                  <a:gd name="T3" fmla="*/ 237 h 976"/>
                  <a:gd name="T4" fmla="*/ 1742 w 2868"/>
                  <a:gd name="T5" fmla="*/ 276 h 976"/>
                  <a:gd name="T6" fmla="*/ 2863 w 2868"/>
                  <a:gd name="T7" fmla="*/ 190 h 976"/>
                  <a:gd name="T8" fmla="*/ 2804 w 2868"/>
                  <a:gd name="T9" fmla="*/ 223 h 976"/>
                  <a:gd name="T10" fmla="*/ 194 w 2868"/>
                  <a:gd name="T11" fmla="*/ 279 h 976"/>
                  <a:gd name="T12" fmla="*/ 98 w 2868"/>
                  <a:gd name="T13" fmla="*/ 202 h 976"/>
                  <a:gd name="T14" fmla="*/ 138 w 2868"/>
                  <a:gd name="T15" fmla="*/ 150 h 976"/>
                  <a:gd name="T16" fmla="*/ 1685 w 2868"/>
                  <a:gd name="T17" fmla="*/ 166 h 976"/>
                  <a:gd name="T18" fmla="*/ 1631 w 2868"/>
                  <a:gd name="T19" fmla="*/ 295 h 976"/>
                  <a:gd name="T20" fmla="*/ 1620 w 2868"/>
                  <a:gd name="T21" fmla="*/ 218 h 976"/>
                  <a:gd name="T22" fmla="*/ 1569 w 2868"/>
                  <a:gd name="T23" fmla="*/ 159 h 976"/>
                  <a:gd name="T24" fmla="*/ 1632 w 2868"/>
                  <a:gd name="T25" fmla="*/ 157 h 976"/>
                  <a:gd name="T26" fmla="*/ 2615 w 2868"/>
                  <a:gd name="T27" fmla="*/ 120 h 976"/>
                  <a:gd name="T28" fmla="*/ 2090 w 2868"/>
                  <a:gd name="T29" fmla="*/ 120 h 976"/>
                  <a:gd name="T30" fmla="*/ 2739 w 2868"/>
                  <a:gd name="T31" fmla="*/ 87 h 976"/>
                  <a:gd name="T32" fmla="*/ 2765 w 2868"/>
                  <a:gd name="T33" fmla="*/ 195 h 976"/>
                  <a:gd name="T34" fmla="*/ 2704 w 2868"/>
                  <a:gd name="T35" fmla="*/ 92 h 976"/>
                  <a:gd name="T36" fmla="*/ 2158 w 2868"/>
                  <a:gd name="T37" fmla="*/ 99 h 976"/>
                  <a:gd name="T38" fmla="*/ 1786 w 2868"/>
                  <a:gd name="T39" fmla="*/ 89 h 976"/>
                  <a:gd name="T40" fmla="*/ 1681 w 2868"/>
                  <a:gd name="T41" fmla="*/ 89 h 976"/>
                  <a:gd name="T42" fmla="*/ 2186 w 2868"/>
                  <a:gd name="T43" fmla="*/ 45 h 976"/>
                  <a:gd name="T44" fmla="*/ 596 w 2868"/>
                  <a:gd name="T45" fmla="*/ 92 h 976"/>
                  <a:gd name="T46" fmla="*/ 384 w 2868"/>
                  <a:gd name="T47" fmla="*/ 253 h 976"/>
                  <a:gd name="T48" fmla="*/ 330 w 2868"/>
                  <a:gd name="T49" fmla="*/ 316 h 976"/>
                  <a:gd name="T50" fmla="*/ 321 w 2868"/>
                  <a:gd name="T51" fmla="*/ 361 h 976"/>
                  <a:gd name="T52" fmla="*/ 205 w 2868"/>
                  <a:gd name="T53" fmla="*/ 335 h 976"/>
                  <a:gd name="T54" fmla="*/ 253 w 2868"/>
                  <a:gd name="T55" fmla="*/ 248 h 976"/>
                  <a:gd name="T56" fmla="*/ 304 w 2868"/>
                  <a:gd name="T57" fmla="*/ 197 h 976"/>
                  <a:gd name="T58" fmla="*/ 311 w 2868"/>
                  <a:gd name="T59" fmla="*/ 188 h 976"/>
                  <a:gd name="T60" fmla="*/ 192 w 2868"/>
                  <a:gd name="T61" fmla="*/ 168 h 976"/>
                  <a:gd name="T62" fmla="*/ 161 w 2868"/>
                  <a:gd name="T63" fmla="*/ 131 h 976"/>
                  <a:gd name="T64" fmla="*/ 253 w 2868"/>
                  <a:gd name="T65" fmla="*/ 92 h 976"/>
                  <a:gd name="T66" fmla="*/ 323 w 2868"/>
                  <a:gd name="T67" fmla="*/ 77 h 976"/>
                  <a:gd name="T68" fmla="*/ 2107 w 2868"/>
                  <a:gd name="T69" fmla="*/ 80 h 976"/>
                  <a:gd name="T70" fmla="*/ 2090 w 2868"/>
                  <a:gd name="T71" fmla="*/ 59 h 976"/>
                  <a:gd name="T72" fmla="*/ 2147 w 2868"/>
                  <a:gd name="T73" fmla="*/ 30 h 976"/>
                  <a:gd name="T74" fmla="*/ 1048 w 2868"/>
                  <a:gd name="T75" fmla="*/ 73 h 976"/>
                  <a:gd name="T76" fmla="*/ 1076 w 2868"/>
                  <a:gd name="T77" fmla="*/ 131 h 976"/>
                  <a:gd name="T78" fmla="*/ 1294 w 2868"/>
                  <a:gd name="T79" fmla="*/ 147 h 976"/>
                  <a:gd name="T80" fmla="*/ 1196 w 2868"/>
                  <a:gd name="T81" fmla="*/ 243 h 976"/>
                  <a:gd name="T82" fmla="*/ 1224 w 2868"/>
                  <a:gd name="T83" fmla="*/ 353 h 976"/>
                  <a:gd name="T84" fmla="*/ 1198 w 2868"/>
                  <a:gd name="T85" fmla="*/ 415 h 976"/>
                  <a:gd name="T86" fmla="*/ 1192 w 2868"/>
                  <a:gd name="T87" fmla="*/ 490 h 976"/>
                  <a:gd name="T88" fmla="*/ 1140 w 2868"/>
                  <a:gd name="T89" fmla="*/ 538 h 976"/>
                  <a:gd name="T90" fmla="*/ 1091 w 2868"/>
                  <a:gd name="T91" fmla="*/ 602 h 976"/>
                  <a:gd name="T92" fmla="*/ 1048 w 2868"/>
                  <a:gd name="T93" fmla="*/ 696 h 976"/>
                  <a:gd name="T94" fmla="*/ 911 w 2868"/>
                  <a:gd name="T95" fmla="*/ 784 h 976"/>
                  <a:gd name="T96" fmla="*/ 861 w 2868"/>
                  <a:gd name="T97" fmla="*/ 932 h 976"/>
                  <a:gd name="T98" fmla="*/ 740 w 2868"/>
                  <a:gd name="T99" fmla="*/ 862 h 976"/>
                  <a:gd name="T100" fmla="*/ 714 w 2868"/>
                  <a:gd name="T101" fmla="*/ 806 h 976"/>
                  <a:gd name="T102" fmla="*/ 718 w 2868"/>
                  <a:gd name="T103" fmla="*/ 641 h 976"/>
                  <a:gd name="T104" fmla="*/ 672 w 2868"/>
                  <a:gd name="T105" fmla="*/ 576 h 976"/>
                  <a:gd name="T106" fmla="*/ 466 w 2868"/>
                  <a:gd name="T107" fmla="*/ 374 h 976"/>
                  <a:gd name="T108" fmla="*/ 447 w 2868"/>
                  <a:gd name="T109" fmla="*/ 290 h 976"/>
                  <a:gd name="T110" fmla="*/ 592 w 2868"/>
                  <a:gd name="T111" fmla="*/ 140 h 976"/>
                  <a:gd name="T112" fmla="*/ 711 w 2868"/>
                  <a:gd name="T113" fmla="*/ 112 h 976"/>
                  <a:gd name="T114" fmla="*/ 833 w 2868"/>
                  <a:gd name="T115" fmla="*/ 80 h 976"/>
                  <a:gd name="T116" fmla="*/ 896 w 2868"/>
                  <a:gd name="T117" fmla="*/ 44 h 976"/>
                  <a:gd name="T118" fmla="*/ 2706 w 2868"/>
                  <a:gd name="T119" fmla="*/ 31 h 976"/>
                  <a:gd name="T120" fmla="*/ 2641 w 2868"/>
                  <a:gd name="T121" fmla="*/ 80 h 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68" h="976">
                    <a:moveTo>
                      <a:pt x="7" y="243"/>
                    </a:moveTo>
                    <a:lnTo>
                      <a:pt x="25" y="248"/>
                    </a:lnTo>
                    <a:lnTo>
                      <a:pt x="37" y="257"/>
                    </a:lnTo>
                    <a:lnTo>
                      <a:pt x="47" y="265"/>
                    </a:lnTo>
                    <a:lnTo>
                      <a:pt x="58" y="276"/>
                    </a:lnTo>
                    <a:lnTo>
                      <a:pt x="68" y="284"/>
                    </a:lnTo>
                    <a:lnTo>
                      <a:pt x="68" y="281"/>
                    </a:lnTo>
                    <a:lnTo>
                      <a:pt x="74" y="281"/>
                    </a:lnTo>
                    <a:lnTo>
                      <a:pt x="74" y="284"/>
                    </a:lnTo>
                    <a:lnTo>
                      <a:pt x="75" y="288"/>
                    </a:lnTo>
                    <a:lnTo>
                      <a:pt x="79" y="293"/>
                    </a:lnTo>
                    <a:lnTo>
                      <a:pt x="81" y="300"/>
                    </a:lnTo>
                    <a:lnTo>
                      <a:pt x="74" y="300"/>
                    </a:lnTo>
                    <a:lnTo>
                      <a:pt x="70" y="300"/>
                    </a:lnTo>
                    <a:lnTo>
                      <a:pt x="70" y="302"/>
                    </a:lnTo>
                    <a:lnTo>
                      <a:pt x="68" y="302"/>
                    </a:lnTo>
                    <a:lnTo>
                      <a:pt x="65" y="302"/>
                    </a:lnTo>
                    <a:lnTo>
                      <a:pt x="61" y="304"/>
                    </a:lnTo>
                    <a:lnTo>
                      <a:pt x="47" y="293"/>
                    </a:lnTo>
                    <a:lnTo>
                      <a:pt x="33" y="288"/>
                    </a:lnTo>
                    <a:lnTo>
                      <a:pt x="16" y="284"/>
                    </a:lnTo>
                    <a:lnTo>
                      <a:pt x="0" y="276"/>
                    </a:lnTo>
                    <a:lnTo>
                      <a:pt x="6" y="271"/>
                    </a:lnTo>
                    <a:lnTo>
                      <a:pt x="7" y="265"/>
                    </a:lnTo>
                    <a:lnTo>
                      <a:pt x="6" y="260"/>
                    </a:lnTo>
                    <a:lnTo>
                      <a:pt x="6" y="253"/>
                    </a:lnTo>
                    <a:lnTo>
                      <a:pt x="7" y="243"/>
                    </a:lnTo>
                    <a:close/>
                    <a:moveTo>
                      <a:pt x="1222" y="236"/>
                    </a:moveTo>
                    <a:lnTo>
                      <a:pt x="1226" y="236"/>
                    </a:lnTo>
                    <a:lnTo>
                      <a:pt x="1229" y="237"/>
                    </a:lnTo>
                    <a:lnTo>
                      <a:pt x="1231" y="239"/>
                    </a:lnTo>
                    <a:lnTo>
                      <a:pt x="1233" y="241"/>
                    </a:lnTo>
                    <a:lnTo>
                      <a:pt x="1234" y="243"/>
                    </a:lnTo>
                    <a:lnTo>
                      <a:pt x="1234" y="244"/>
                    </a:lnTo>
                    <a:lnTo>
                      <a:pt x="1234" y="246"/>
                    </a:lnTo>
                    <a:lnTo>
                      <a:pt x="1236" y="250"/>
                    </a:lnTo>
                    <a:lnTo>
                      <a:pt x="1229" y="250"/>
                    </a:lnTo>
                    <a:lnTo>
                      <a:pt x="1226" y="251"/>
                    </a:lnTo>
                    <a:lnTo>
                      <a:pt x="1222" y="251"/>
                    </a:lnTo>
                    <a:lnTo>
                      <a:pt x="1219" y="253"/>
                    </a:lnTo>
                    <a:lnTo>
                      <a:pt x="1213" y="253"/>
                    </a:lnTo>
                    <a:lnTo>
                      <a:pt x="1213" y="250"/>
                    </a:lnTo>
                    <a:lnTo>
                      <a:pt x="1210" y="250"/>
                    </a:lnTo>
                    <a:lnTo>
                      <a:pt x="1210" y="237"/>
                    </a:lnTo>
                    <a:lnTo>
                      <a:pt x="1215" y="237"/>
                    </a:lnTo>
                    <a:lnTo>
                      <a:pt x="1220" y="236"/>
                    </a:lnTo>
                    <a:lnTo>
                      <a:pt x="1222" y="236"/>
                    </a:lnTo>
                    <a:close/>
                    <a:moveTo>
                      <a:pt x="61" y="227"/>
                    </a:moveTo>
                    <a:lnTo>
                      <a:pt x="77" y="227"/>
                    </a:lnTo>
                    <a:lnTo>
                      <a:pt x="77" y="230"/>
                    </a:lnTo>
                    <a:lnTo>
                      <a:pt x="74" y="230"/>
                    </a:lnTo>
                    <a:lnTo>
                      <a:pt x="70" y="230"/>
                    </a:lnTo>
                    <a:lnTo>
                      <a:pt x="68" y="232"/>
                    </a:lnTo>
                    <a:lnTo>
                      <a:pt x="67" y="232"/>
                    </a:lnTo>
                    <a:lnTo>
                      <a:pt x="67" y="232"/>
                    </a:lnTo>
                    <a:lnTo>
                      <a:pt x="65" y="232"/>
                    </a:lnTo>
                    <a:lnTo>
                      <a:pt x="63" y="230"/>
                    </a:lnTo>
                    <a:lnTo>
                      <a:pt x="61" y="227"/>
                    </a:lnTo>
                    <a:close/>
                    <a:moveTo>
                      <a:pt x="1716" y="202"/>
                    </a:moveTo>
                    <a:lnTo>
                      <a:pt x="1728" y="202"/>
                    </a:lnTo>
                    <a:lnTo>
                      <a:pt x="1732" y="216"/>
                    </a:lnTo>
                    <a:lnTo>
                      <a:pt x="1735" y="225"/>
                    </a:lnTo>
                    <a:lnTo>
                      <a:pt x="1742" y="229"/>
                    </a:lnTo>
                    <a:lnTo>
                      <a:pt x="1754" y="234"/>
                    </a:lnTo>
                    <a:lnTo>
                      <a:pt x="1749" y="255"/>
                    </a:lnTo>
                    <a:lnTo>
                      <a:pt x="1742" y="276"/>
                    </a:lnTo>
                    <a:lnTo>
                      <a:pt x="1732" y="291"/>
                    </a:lnTo>
                    <a:lnTo>
                      <a:pt x="1732" y="272"/>
                    </a:lnTo>
                    <a:lnTo>
                      <a:pt x="1709" y="272"/>
                    </a:lnTo>
                    <a:lnTo>
                      <a:pt x="1711" y="250"/>
                    </a:lnTo>
                    <a:lnTo>
                      <a:pt x="1713" y="229"/>
                    </a:lnTo>
                    <a:lnTo>
                      <a:pt x="1716" y="202"/>
                    </a:lnTo>
                    <a:close/>
                    <a:moveTo>
                      <a:pt x="2819" y="157"/>
                    </a:moveTo>
                    <a:lnTo>
                      <a:pt x="2823" y="157"/>
                    </a:lnTo>
                    <a:lnTo>
                      <a:pt x="2823" y="161"/>
                    </a:lnTo>
                    <a:lnTo>
                      <a:pt x="2824" y="166"/>
                    </a:lnTo>
                    <a:lnTo>
                      <a:pt x="2826" y="168"/>
                    </a:lnTo>
                    <a:lnTo>
                      <a:pt x="2828" y="171"/>
                    </a:lnTo>
                    <a:lnTo>
                      <a:pt x="2830" y="173"/>
                    </a:lnTo>
                    <a:lnTo>
                      <a:pt x="2833" y="176"/>
                    </a:lnTo>
                    <a:lnTo>
                      <a:pt x="2837" y="173"/>
                    </a:lnTo>
                    <a:lnTo>
                      <a:pt x="2838" y="169"/>
                    </a:lnTo>
                    <a:lnTo>
                      <a:pt x="2840" y="168"/>
                    </a:lnTo>
                    <a:lnTo>
                      <a:pt x="2844" y="168"/>
                    </a:lnTo>
                    <a:lnTo>
                      <a:pt x="2849" y="166"/>
                    </a:lnTo>
                    <a:lnTo>
                      <a:pt x="2852" y="176"/>
                    </a:lnTo>
                    <a:lnTo>
                      <a:pt x="2858" y="183"/>
                    </a:lnTo>
                    <a:lnTo>
                      <a:pt x="2863" y="190"/>
                    </a:lnTo>
                    <a:lnTo>
                      <a:pt x="2866" y="199"/>
                    </a:lnTo>
                    <a:lnTo>
                      <a:pt x="2868" y="211"/>
                    </a:lnTo>
                    <a:lnTo>
                      <a:pt x="2868" y="213"/>
                    </a:lnTo>
                    <a:lnTo>
                      <a:pt x="2866" y="215"/>
                    </a:lnTo>
                    <a:lnTo>
                      <a:pt x="2866" y="216"/>
                    </a:lnTo>
                    <a:lnTo>
                      <a:pt x="2866" y="218"/>
                    </a:lnTo>
                    <a:lnTo>
                      <a:pt x="2866" y="220"/>
                    </a:lnTo>
                    <a:lnTo>
                      <a:pt x="2865" y="223"/>
                    </a:lnTo>
                    <a:lnTo>
                      <a:pt x="2854" y="230"/>
                    </a:lnTo>
                    <a:lnTo>
                      <a:pt x="2838" y="237"/>
                    </a:lnTo>
                    <a:lnTo>
                      <a:pt x="2819" y="241"/>
                    </a:lnTo>
                    <a:lnTo>
                      <a:pt x="2800" y="244"/>
                    </a:lnTo>
                    <a:lnTo>
                      <a:pt x="2784" y="246"/>
                    </a:lnTo>
                    <a:lnTo>
                      <a:pt x="2786" y="237"/>
                    </a:lnTo>
                    <a:lnTo>
                      <a:pt x="2788" y="234"/>
                    </a:lnTo>
                    <a:lnTo>
                      <a:pt x="2790" y="230"/>
                    </a:lnTo>
                    <a:lnTo>
                      <a:pt x="2791" y="229"/>
                    </a:lnTo>
                    <a:lnTo>
                      <a:pt x="2793" y="229"/>
                    </a:lnTo>
                    <a:lnTo>
                      <a:pt x="2797" y="227"/>
                    </a:lnTo>
                    <a:lnTo>
                      <a:pt x="2798" y="227"/>
                    </a:lnTo>
                    <a:lnTo>
                      <a:pt x="2800" y="225"/>
                    </a:lnTo>
                    <a:lnTo>
                      <a:pt x="2804" y="223"/>
                    </a:lnTo>
                    <a:lnTo>
                      <a:pt x="2809" y="209"/>
                    </a:lnTo>
                    <a:lnTo>
                      <a:pt x="2809" y="195"/>
                    </a:lnTo>
                    <a:lnTo>
                      <a:pt x="2807" y="182"/>
                    </a:lnTo>
                    <a:lnTo>
                      <a:pt x="2810" y="171"/>
                    </a:lnTo>
                    <a:lnTo>
                      <a:pt x="2819" y="161"/>
                    </a:lnTo>
                    <a:lnTo>
                      <a:pt x="2819" y="157"/>
                    </a:lnTo>
                    <a:close/>
                    <a:moveTo>
                      <a:pt x="142" y="150"/>
                    </a:moveTo>
                    <a:lnTo>
                      <a:pt x="161" y="171"/>
                    </a:lnTo>
                    <a:lnTo>
                      <a:pt x="185" y="187"/>
                    </a:lnTo>
                    <a:lnTo>
                      <a:pt x="215" y="199"/>
                    </a:lnTo>
                    <a:lnTo>
                      <a:pt x="217" y="216"/>
                    </a:lnTo>
                    <a:lnTo>
                      <a:pt x="222" y="229"/>
                    </a:lnTo>
                    <a:lnTo>
                      <a:pt x="227" y="236"/>
                    </a:lnTo>
                    <a:lnTo>
                      <a:pt x="234" y="243"/>
                    </a:lnTo>
                    <a:lnTo>
                      <a:pt x="241" y="253"/>
                    </a:lnTo>
                    <a:lnTo>
                      <a:pt x="229" y="255"/>
                    </a:lnTo>
                    <a:lnTo>
                      <a:pt x="217" y="257"/>
                    </a:lnTo>
                    <a:lnTo>
                      <a:pt x="206" y="262"/>
                    </a:lnTo>
                    <a:lnTo>
                      <a:pt x="199" y="269"/>
                    </a:lnTo>
                    <a:lnTo>
                      <a:pt x="198" y="272"/>
                    </a:lnTo>
                    <a:lnTo>
                      <a:pt x="196" y="276"/>
                    </a:lnTo>
                    <a:lnTo>
                      <a:pt x="194" y="279"/>
                    </a:lnTo>
                    <a:lnTo>
                      <a:pt x="192" y="281"/>
                    </a:lnTo>
                    <a:lnTo>
                      <a:pt x="189" y="284"/>
                    </a:lnTo>
                    <a:lnTo>
                      <a:pt x="178" y="286"/>
                    </a:lnTo>
                    <a:lnTo>
                      <a:pt x="163" y="288"/>
                    </a:lnTo>
                    <a:lnTo>
                      <a:pt x="145" y="286"/>
                    </a:lnTo>
                    <a:lnTo>
                      <a:pt x="131" y="284"/>
                    </a:lnTo>
                    <a:lnTo>
                      <a:pt x="128" y="274"/>
                    </a:lnTo>
                    <a:lnTo>
                      <a:pt x="126" y="267"/>
                    </a:lnTo>
                    <a:lnTo>
                      <a:pt x="124" y="262"/>
                    </a:lnTo>
                    <a:lnTo>
                      <a:pt x="119" y="253"/>
                    </a:lnTo>
                    <a:lnTo>
                      <a:pt x="142" y="246"/>
                    </a:lnTo>
                    <a:lnTo>
                      <a:pt x="142" y="243"/>
                    </a:lnTo>
                    <a:lnTo>
                      <a:pt x="124" y="241"/>
                    </a:lnTo>
                    <a:lnTo>
                      <a:pt x="112" y="237"/>
                    </a:lnTo>
                    <a:lnTo>
                      <a:pt x="103" y="230"/>
                    </a:lnTo>
                    <a:lnTo>
                      <a:pt x="102" y="225"/>
                    </a:lnTo>
                    <a:lnTo>
                      <a:pt x="98" y="220"/>
                    </a:lnTo>
                    <a:lnTo>
                      <a:pt x="96" y="215"/>
                    </a:lnTo>
                    <a:lnTo>
                      <a:pt x="96" y="209"/>
                    </a:lnTo>
                    <a:lnTo>
                      <a:pt x="96" y="206"/>
                    </a:lnTo>
                    <a:lnTo>
                      <a:pt x="96" y="202"/>
                    </a:lnTo>
                    <a:lnTo>
                      <a:pt x="98" y="202"/>
                    </a:lnTo>
                    <a:lnTo>
                      <a:pt x="100" y="201"/>
                    </a:lnTo>
                    <a:lnTo>
                      <a:pt x="102" y="201"/>
                    </a:lnTo>
                    <a:lnTo>
                      <a:pt x="103" y="201"/>
                    </a:lnTo>
                    <a:lnTo>
                      <a:pt x="107" y="199"/>
                    </a:lnTo>
                    <a:lnTo>
                      <a:pt x="109" y="194"/>
                    </a:lnTo>
                    <a:lnTo>
                      <a:pt x="109" y="188"/>
                    </a:lnTo>
                    <a:lnTo>
                      <a:pt x="109" y="185"/>
                    </a:lnTo>
                    <a:lnTo>
                      <a:pt x="110" y="183"/>
                    </a:lnTo>
                    <a:lnTo>
                      <a:pt x="112" y="180"/>
                    </a:lnTo>
                    <a:lnTo>
                      <a:pt x="114" y="180"/>
                    </a:lnTo>
                    <a:lnTo>
                      <a:pt x="116" y="178"/>
                    </a:lnTo>
                    <a:lnTo>
                      <a:pt x="117" y="178"/>
                    </a:lnTo>
                    <a:lnTo>
                      <a:pt x="119" y="178"/>
                    </a:lnTo>
                    <a:lnTo>
                      <a:pt x="122" y="176"/>
                    </a:lnTo>
                    <a:lnTo>
                      <a:pt x="124" y="169"/>
                    </a:lnTo>
                    <a:lnTo>
                      <a:pt x="126" y="164"/>
                    </a:lnTo>
                    <a:lnTo>
                      <a:pt x="128" y="159"/>
                    </a:lnTo>
                    <a:lnTo>
                      <a:pt x="131" y="154"/>
                    </a:lnTo>
                    <a:lnTo>
                      <a:pt x="133" y="152"/>
                    </a:lnTo>
                    <a:lnTo>
                      <a:pt x="135" y="152"/>
                    </a:lnTo>
                    <a:lnTo>
                      <a:pt x="136" y="150"/>
                    </a:lnTo>
                    <a:lnTo>
                      <a:pt x="138" y="150"/>
                    </a:lnTo>
                    <a:lnTo>
                      <a:pt x="142" y="150"/>
                    </a:lnTo>
                    <a:close/>
                    <a:moveTo>
                      <a:pt x="1172" y="131"/>
                    </a:moveTo>
                    <a:lnTo>
                      <a:pt x="1177" y="133"/>
                    </a:lnTo>
                    <a:lnTo>
                      <a:pt x="1182" y="134"/>
                    </a:lnTo>
                    <a:lnTo>
                      <a:pt x="1185" y="136"/>
                    </a:lnTo>
                    <a:lnTo>
                      <a:pt x="1191" y="138"/>
                    </a:lnTo>
                    <a:lnTo>
                      <a:pt x="1191" y="143"/>
                    </a:lnTo>
                    <a:lnTo>
                      <a:pt x="1192" y="147"/>
                    </a:lnTo>
                    <a:lnTo>
                      <a:pt x="1192" y="150"/>
                    </a:lnTo>
                    <a:lnTo>
                      <a:pt x="1194" y="154"/>
                    </a:lnTo>
                    <a:lnTo>
                      <a:pt x="1182" y="154"/>
                    </a:lnTo>
                    <a:lnTo>
                      <a:pt x="1180" y="150"/>
                    </a:lnTo>
                    <a:lnTo>
                      <a:pt x="1178" y="147"/>
                    </a:lnTo>
                    <a:lnTo>
                      <a:pt x="1175" y="143"/>
                    </a:lnTo>
                    <a:lnTo>
                      <a:pt x="1173" y="141"/>
                    </a:lnTo>
                    <a:lnTo>
                      <a:pt x="1173" y="136"/>
                    </a:lnTo>
                    <a:lnTo>
                      <a:pt x="1172" y="131"/>
                    </a:lnTo>
                    <a:close/>
                    <a:moveTo>
                      <a:pt x="1658" y="108"/>
                    </a:moveTo>
                    <a:lnTo>
                      <a:pt x="1664" y="117"/>
                    </a:lnTo>
                    <a:lnTo>
                      <a:pt x="1669" y="134"/>
                    </a:lnTo>
                    <a:lnTo>
                      <a:pt x="1676" y="150"/>
                    </a:lnTo>
                    <a:lnTo>
                      <a:pt x="1685" y="166"/>
                    </a:lnTo>
                    <a:lnTo>
                      <a:pt x="1690" y="173"/>
                    </a:lnTo>
                    <a:lnTo>
                      <a:pt x="1693" y="169"/>
                    </a:lnTo>
                    <a:lnTo>
                      <a:pt x="1695" y="168"/>
                    </a:lnTo>
                    <a:lnTo>
                      <a:pt x="1699" y="168"/>
                    </a:lnTo>
                    <a:lnTo>
                      <a:pt x="1702" y="166"/>
                    </a:lnTo>
                    <a:lnTo>
                      <a:pt x="1709" y="166"/>
                    </a:lnTo>
                    <a:lnTo>
                      <a:pt x="1709" y="169"/>
                    </a:lnTo>
                    <a:lnTo>
                      <a:pt x="1713" y="169"/>
                    </a:lnTo>
                    <a:lnTo>
                      <a:pt x="1713" y="180"/>
                    </a:lnTo>
                    <a:lnTo>
                      <a:pt x="1686" y="183"/>
                    </a:lnTo>
                    <a:lnTo>
                      <a:pt x="1683" y="211"/>
                    </a:lnTo>
                    <a:lnTo>
                      <a:pt x="1674" y="234"/>
                    </a:lnTo>
                    <a:lnTo>
                      <a:pt x="1667" y="257"/>
                    </a:lnTo>
                    <a:lnTo>
                      <a:pt x="1664" y="276"/>
                    </a:lnTo>
                    <a:lnTo>
                      <a:pt x="1662" y="295"/>
                    </a:lnTo>
                    <a:lnTo>
                      <a:pt x="1662" y="311"/>
                    </a:lnTo>
                    <a:lnTo>
                      <a:pt x="1658" y="326"/>
                    </a:lnTo>
                    <a:lnTo>
                      <a:pt x="1655" y="326"/>
                    </a:lnTo>
                    <a:lnTo>
                      <a:pt x="1655" y="323"/>
                    </a:lnTo>
                    <a:lnTo>
                      <a:pt x="1650" y="316"/>
                    </a:lnTo>
                    <a:lnTo>
                      <a:pt x="1641" y="307"/>
                    </a:lnTo>
                    <a:lnTo>
                      <a:pt x="1631" y="295"/>
                    </a:lnTo>
                    <a:lnTo>
                      <a:pt x="1622" y="283"/>
                    </a:lnTo>
                    <a:lnTo>
                      <a:pt x="1615" y="271"/>
                    </a:lnTo>
                    <a:lnTo>
                      <a:pt x="1611" y="260"/>
                    </a:lnTo>
                    <a:lnTo>
                      <a:pt x="1613" y="253"/>
                    </a:lnTo>
                    <a:lnTo>
                      <a:pt x="1617" y="251"/>
                    </a:lnTo>
                    <a:lnTo>
                      <a:pt x="1620" y="251"/>
                    </a:lnTo>
                    <a:lnTo>
                      <a:pt x="1622" y="251"/>
                    </a:lnTo>
                    <a:lnTo>
                      <a:pt x="1624" y="251"/>
                    </a:lnTo>
                    <a:lnTo>
                      <a:pt x="1625" y="251"/>
                    </a:lnTo>
                    <a:lnTo>
                      <a:pt x="1627" y="251"/>
                    </a:lnTo>
                    <a:lnTo>
                      <a:pt x="1629" y="250"/>
                    </a:lnTo>
                    <a:lnTo>
                      <a:pt x="1632" y="246"/>
                    </a:lnTo>
                    <a:lnTo>
                      <a:pt x="1629" y="246"/>
                    </a:lnTo>
                    <a:lnTo>
                      <a:pt x="1629" y="243"/>
                    </a:lnTo>
                    <a:lnTo>
                      <a:pt x="1613" y="241"/>
                    </a:lnTo>
                    <a:lnTo>
                      <a:pt x="1604" y="236"/>
                    </a:lnTo>
                    <a:lnTo>
                      <a:pt x="1597" y="227"/>
                    </a:lnTo>
                    <a:lnTo>
                      <a:pt x="1604" y="225"/>
                    </a:lnTo>
                    <a:lnTo>
                      <a:pt x="1610" y="223"/>
                    </a:lnTo>
                    <a:lnTo>
                      <a:pt x="1613" y="222"/>
                    </a:lnTo>
                    <a:lnTo>
                      <a:pt x="1617" y="220"/>
                    </a:lnTo>
                    <a:lnTo>
                      <a:pt x="1620" y="218"/>
                    </a:lnTo>
                    <a:lnTo>
                      <a:pt x="1624" y="215"/>
                    </a:lnTo>
                    <a:lnTo>
                      <a:pt x="1624" y="211"/>
                    </a:lnTo>
                    <a:lnTo>
                      <a:pt x="1610" y="211"/>
                    </a:lnTo>
                    <a:lnTo>
                      <a:pt x="1606" y="213"/>
                    </a:lnTo>
                    <a:lnTo>
                      <a:pt x="1603" y="213"/>
                    </a:lnTo>
                    <a:lnTo>
                      <a:pt x="1599" y="215"/>
                    </a:lnTo>
                    <a:lnTo>
                      <a:pt x="1594" y="215"/>
                    </a:lnTo>
                    <a:lnTo>
                      <a:pt x="1585" y="199"/>
                    </a:lnTo>
                    <a:lnTo>
                      <a:pt x="1575" y="183"/>
                    </a:lnTo>
                    <a:lnTo>
                      <a:pt x="1576" y="178"/>
                    </a:lnTo>
                    <a:lnTo>
                      <a:pt x="1576" y="175"/>
                    </a:lnTo>
                    <a:lnTo>
                      <a:pt x="1578" y="173"/>
                    </a:lnTo>
                    <a:lnTo>
                      <a:pt x="1580" y="169"/>
                    </a:lnTo>
                    <a:lnTo>
                      <a:pt x="1580" y="166"/>
                    </a:lnTo>
                    <a:lnTo>
                      <a:pt x="1582" y="161"/>
                    </a:lnTo>
                    <a:lnTo>
                      <a:pt x="1578" y="161"/>
                    </a:lnTo>
                    <a:lnTo>
                      <a:pt x="1578" y="157"/>
                    </a:lnTo>
                    <a:lnTo>
                      <a:pt x="1575" y="159"/>
                    </a:lnTo>
                    <a:lnTo>
                      <a:pt x="1573" y="159"/>
                    </a:lnTo>
                    <a:lnTo>
                      <a:pt x="1571" y="159"/>
                    </a:lnTo>
                    <a:lnTo>
                      <a:pt x="1571" y="159"/>
                    </a:lnTo>
                    <a:lnTo>
                      <a:pt x="1569" y="159"/>
                    </a:lnTo>
                    <a:lnTo>
                      <a:pt x="1569" y="157"/>
                    </a:lnTo>
                    <a:lnTo>
                      <a:pt x="1566" y="154"/>
                    </a:lnTo>
                    <a:lnTo>
                      <a:pt x="1564" y="150"/>
                    </a:lnTo>
                    <a:lnTo>
                      <a:pt x="1562" y="147"/>
                    </a:lnTo>
                    <a:lnTo>
                      <a:pt x="1561" y="145"/>
                    </a:lnTo>
                    <a:lnTo>
                      <a:pt x="1561" y="140"/>
                    </a:lnTo>
                    <a:lnTo>
                      <a:pt x="1559" y="134"/>
                    </a:lnTo>
                    <a:lnTo>
                      <a:pt x="1578" y="122"/>
                    </a:lnTo>
                    <a:lnTo>
                      <a:pt x="1597" y="112"/>
                    </a:lnTo>
                    <a:lnTo>
                      <a:pt x="1599" y="117"/>
                    </a:lnTo>
                    <a:lnTo>
                      <a:pt x="1601" y="122"/>
                    </a:lnTo>
                    <a:lnTo>
                      <a:pt x="1603" y="124"/>
                    </a:lnTo>
                    <a:lnTo>
                      <a:pt x="1606" y="126"/>
                    </a:lnTo>
                    <a:lnTo>
                      <a:pt x="1608" y="126"/>
                    </a:lnTo>
                    <a:lnTo>
                      <a:pt x="1610" y="127"/>
                    </a:lnTo>
                    <a:lnTo>
                      <a:pt x="1613" y="129"/>
                    </a:lnTo>
                    <a:lnTo>
                      <a:pt x="1617" y="131"/>
                    </a:lnTo>
                    <a:lnTo>
                      <a:pt x="1620" y="141"/>
                    </a:lnTo>
                    <a:lnTo>
                      <a:pt x="1622" y="154"/>
                    </a:lnTo>
                    <a:lnTo>
                      <a:pt x="1624" y="166"/>
                    </a:lnTo>
                    <a:lnTo>
                      <a:pt x="1632" y="166"/>
                    </a:lnTo>
                    <a:lnTo>
                      <a:pt x="1632" y="157"/>
                    </a:lnTo>
                    <a:lnTo>
                      <a:pt x="1629" y="147"/>
                    </a:lnTo>
                    <a:lnTo>
                      <a:pt x="1629" y="134"/>
                    </a:lnTo>
                    <a:lnTo>
                      <a:pt x="1632" y="122"/>
                    </a:lnTo>
                    <a:lnTo>
                      <a:pt x="1636" y="112"/>
                    </a:lnTo>
                    <a:lnTo>
                      <a:pt x="1658" y="108"/>
                    </a:lnTo>
                    <a:close/>
                    <a:moveTo>
                      <a:pt x="2641" y="99"/>
                    </a:moveTo>
                    <a:lnTo>
                      <a:pt x="2646" y="103"/>
                    </a:lnTo>
                    <a:lnTo>
                      <a:pt x="2650" y="106"/>
                    </a:lnTo>
                    <a:lnTo>
                      <a:pt x="2655" y="106"/>
                    </a:lnTo>
                    <a:lnTo>
                      <a:pt x="2660" y="106"/>
                    </a:lnTo>
                    <a:lnTo>
                      <a:pt x="2669" y="108"/>
                    </a:lnTo>
                    <a:lnTo>
                      <a:pt x="2667" y="112"/>
                    </a:lnTo>
                    <a:lnTo>
                      <a:pt x="2667" y="113"/>
                    </a:lnTo>
                    <a:lnTo>
                      <a:pt x="2667" y="115"/>
                    </a:lnTo>
                    <a:lnTo>
                      <a:pt x="2666" y="117"/>
                    </a:lnTo>
                    <a:lnTo>
                      <a:pt x="2666" y="119"/>
                    </a:lnTo>
                    <a:lnTo>
                      <a:pt x="2653" y="126"/>
                    </a:lnTo>
                    <a:lnTo>
                      <a:pt x="2636" y="129"/>
                    </a:lnTo>
                    <a:lnTo>
                      <a:pt x="2618" y="131"/>
                    </a:lnTo>
                    <a:lnTo>
                      <a:pt x="2617" y="127"/>
                    </a:lnTo>
                    <a:lnTo>
                      <a:pt x="2617" y="124"/>
                    </a:lnTo>
                    <a:lnTo>
                      <a:pt x="2615" y="120"/>
                    </a:lnTo>
                    <a:lnTo>
                      <a:pt x="2615" y="115"/>
                    </a:lnTo>
                    <a:lnTo>
                      <a:pt x="2620" y="112"/>
                    </a:lnTo>
                    <a:lnTo>
                      <a:pt x="2624" y="108"/>
                    </a:lnTo>
                    <a:lnTo>
                      <a:pt x="2627" y="106"/>
                    </a:lnTo>
                    <a:lnTo>
                      <a:pt x="2631" y="103"/>
                    </a:lnTo>
                    <a:lnTo>
                      <a:pt x="2634" y="101"/>
                    </a:lnTo>
                    <a:lnTo>
                      <a:pt x="2641" y="99"/>
                    </a:lnTo>
                    <a:close/>
                    <a:moveTo>
                      <a:pt x="2104" y="99"/>
                    </a:moveTo>
                    <a:lnTo>
                      <a:pt x="2118" y="101"/>
                    </a:lnTo>
                    <a:lnTo>
                      <a:pt x="2128" y="106"/>
                    </a:lnTo>
                    <a:lnTo>
                      <a:pt x="2138" y="112"/>
                    </a:lnTo>
                    <a:lnTo>
                      <a:pt x="2135" y="115"/>
                    </a:lnTo>
                    <a:lnTo>
                      <a:pt x="2133" y="120"/>
                    </a:lnTo>
                    <a:lnTo>
                      <a:pt x="2130" y="122"/>
                    </a:lnTo>
                    <a:lnTo>
                      <a:pt x="2125" y="124"/>
                    </a:lnTo>
                    <a:lnTo>
                      <a:pt x="2119" y="126"/>
                    </a:lnTo>
                    <a:lnTo>
                      <a:pt x="2112" y="126"/>
                    </a:lnTo>
                    <a:lnTo>
                      <a:pt x="2107" y="129"/>
                    </a:lnTo>
                    <a:lnTo>
                      <a:pt x="2102" y="129"/>
                    </a:lnTo>
                    <a:lnTo>
                      <a:pt x="2097" y="131"/>
                    </a:lnTo>
                    <a:lnTo>
                      <a:pt x="2090" y="131"/>
                    </a:lnTo>
                    <a:lnTo>
                      <a:pt x="2090" y="120"/>
                    </a:lnTo>
                    <a:lnTo>
                      <a:pt x="2091" y="113"/>
                    </a:lnTo>
                    <a:lnTo>
                      <a:pt x="2098" y="108"/>
                    </a:lnTo>
                    <a:lnTo>
                      <a:pt x="2104" y="99"/>
                    </a:lnTo>
                    <a:close/>
                    <a:moveTo>
                      <a:pt x="765" y="99"/>
                    </a:moveTo>
                    <a:lnTo>
                      <a:pt x="779" y="99"/>
                    </a:lnTo>
                    <a:lnTo>
                      <a:pt x="782" y="108"/>
                    </a:lnTo>
                    <a:lnTo>
                      <a:pt x="786" y="113"/>
                    </a:lnTo>
                    <a:lnTo>
                      <a:pt x="789" y="120"/>
                    </a:lnTo>
                    <a:lnTo>
                      <a:pt x="791" y="131"/>
                    </a:lnTo>
                    <a:lnTo>
                      <a:pt x="788" y="131"/>
                    </a:lnTo>
                    <a:lnTo>
                      <a:pt x="777" y="124"/>
                    </a:lnTo>
                    <a:lnTo>
                      <a:pt x="770" y="117"/>
                    </a:lnTo>
                    <a:lnTo>
                      <a:pt x="765" y="110"/>
                    </a:lnTo>
                    <a:lnTo>
                      <a:pt x="765" y="99"/>
                    </a:lnTo>
                    <a:close/>
                    <a:moveTo>
                      <a:pt x="2734" y="77"/>
                    </a:moveTo>
                    <a:lnTo>
                      <a:pt x="2737" y="77"/>
                    </a:lnTo>
                    <a:lnTo>
                      <a:pt x="2741" y="79"/>
                    </a:lnTo>
                    <a:lnTo>
                      <a:pt x="2742" y="79"/>
                    </a:lnTo>
                    <a:lnTo>
                      <a:pt x="2744" y="79"/>
                    </a:lnTo>
                    <a:lnTo>
                      <a:pt x="2746" y="80"/>
                    </a:lnTo>
                    <a:lnTo>
                      <a:pt x="2742" y="84"/>
                    </a:lnTo>
                    <a:lnTo>
                      <a:pt x="2739" y="87"/>
                    </a:lnTo>
                    <a:lnTo>
                      <a:pt x="2737" y="92"/>
                    </a:lnTo>
                    <a:lnTo>
                      <a:pt x="2735" y="96"/>
                    </a:lnTo>
                    <a:lnTo>
                      <a:pt x="2734" y="103"/>
                    </a:lnTo>
                    <a:lnTo>
                      <a:pt x="2737" y="103"/>
                    </a:lnTo>
                    <a:lnTo>
                      <a:pt x="2741" y="98"/>
                    </a:lnTo>
                    <a:lnTo>
                      <a:pt x="2744" y="94"/>
                    </a:lnTo>
                    <a:lnTo>
                      <a:pt x="2748" y="91"/>
                    </a:lnTo>
                    <a:lnTo>
                      <a:pt x="2753" y="89"/>
                    </a:lnTo>
                    <a:lnTo>
                      <a:pt x="2763" y="99"/>
                    </a:lnTo>
                    <a:lnTo>
                      <a:pt x="2776" y="108"/>
                    </a:lnTo>
                    <a:lnTo>
                      <a:pt x="2784" y="115"/>
                    </a:lnTo>
                    <a:lnTo>
                      <a:pt x="2784" y="138"/>
                    </a:lnTo>
                    <a:lnTo>
                      <a:pt x="2790" y="143"/>
                    </a:lnTo>
                    <a:lnTo>
                      <a:pt x="2795" y="147"/>
                    </a:lnTo>
                    <a:lnTo>
                      <a:pt x="2800" y="148"/>
                    </a:lnTo>
                    <a:lnTo>
                      <a:pt x="2804" y="155"/>
                    </a:lnTo>
                    <a:lnTo>
                      <a:pt x="2807" y="169"/>
                    </a:lnTo>
                    <a:lnTo>
                      <a:pt x="2800" y="178"/>
                    </a:lnTo>
                    <a:lnTo>
                      <a:pt x="2797" y="187"/>
                    </a:lnTo>
                    <a:lnTo>
                      <a:pt x="2790" y="192"/>
                    </a:lnTo>
                    <a:lnTo>
                      <a:pt x="2781" y="194"/>
                    </a:lnTo>
                    <a:lnTo>
                      <a:pt x="2765" y="195"/>
                    </a:lnTo>
                    <a:lnTo>
                      <a:pt x="2753" y="185"/>
                    </a:lnTo>
                    <a:lnTo>
                      <a:pt x="2735" y="176"/>
                    </a:lnTo>
                    <a:lnTo>
                      <a:pt x="2716" y="171"/>
                    </a:lnTo>
                    <a:lnTo>
                      <a:pt x="2697" y="164"/>
                    </a:lnTo>
                    <a:lnTo>
                      <a:pt x="2680" y="157"/>
                    </a:lnTo>
                    <a:lnTo>
                      <a:pt x="2669" y="147"/>
                    </a:lnTo>
                    <a:lnTo>
                      <a:pt x="2676" y="143"/>
                    </a:lnTo>
                    <a:lnTo>
                      <a:pt x="2681" y="140"/>
                    </a:lnTo>
                    <a:lnTo>
                      <a:pt x="2685" y="136"/>
                    </a:lnTo>
                    <a:lnTo>
                      <a:pt x="2687" y="131"/>
                    </a:lnTo>
                    <a:lnTo>
                      <a:pt x="2688" y="122"/>
                    </a:lnTo>
                    <a:lnTo>
                      <a:pt x="2687" y="119"/>
                    </a:lnTo>
                    <a:lnTo>
                      <a:pt x="2685" y="113"/>
                    </a:lnTo>
                    <a:lnTo>
                      <a:pt x="2685" y="106"/>
                    </a:lnTo>
                    <a:lnTo>
                      <a:pt x="2685" y="99"/>
                    </a:lnTo>
                    <a:lnTo>
                      <a:pt x="2685" y="98"/>
                    </a:lnTo>
                    <a:lnTo>
                      <a:pt x="2687" y="98"/>
                    </a:lnTo>
                    <a:lnTo>
                      <a:pt x="2687" y="98"/>
                    </a:lnTo>
                    <a:lnTo>
                      <a:pt x="2687" y="98"/>
                    </a:lnTo>
                    <a:lnTo>
                      <a:pt x="2687" y="98"/>
                    </a:lnTo>
                    <a:lnTo>
                      <a:pt x="2688" y="96"/>
                    </a:lnTo>
                    <a:lnTo>
                      <a:pt x="2704" y="92"/>
                    </a:lnTo>
                    <a:lnTo>
                      <a:pt x="2721" y="84"/>
                    </a:lnTo>
                    <a:lnTo>
                      <a:pt x="2734" y="77"/>
                    </a:lnTo>
                    <a:close/>
                    <a:moveTo>
                      <a:pt x="2512" y="73"/>
                    </a:moveTo>
                    <a:lnTo>
                      <a:pt x="2522" y="73"/>
                    </a:lnTo>
                    <a:lnTo>
                      <a:pt x="2536" y="87"/>
                    </a:lnTo>
                    <a:lnTo>
                      <a:pt x="2554" y="99"/>
                    </a:lnTo>
                    <a:lnTo>
                      <a:pt x="2554" y="103"/>
                    </a:lnTo>
                    <a:lnTo>
                      <a:pt x="2550" y="103"/>
                    </a:lnTo>
                    <a:lnTo>
                      <a:pt x="2550" y="108"/>
                    </a:lnTo>
                    <a:lnTo>
                      <a:pt x="2533" y="99"/>
                    </a:lnTo>
                    <a:lnTo>
                      <a:pt x="2521" y="87"/>
                    </a:lnTo>
                    <a:lnTo>
                      <a:pt x="2512" y="73"/>
                    </a:lnTo>
                    <a:close/>
                    <a:moveTo>
                      <a:pt x="2161" y="68"/>
                    </a:moveTo>
                    <a:lnTo>
                      <a:pt x="2175" y="72"/>
                    </a:lnTo>
                    <a:lnTo>
                      <a:pt x="2186" y="75"/>
                    </a:lnTo>
                    <a:lnTo>
                      <a:pt x="2196" y="80"/>
                    </a:lnTo>
                    <a:lnTo>
                      <a:pt x="2196" y="89"/>
                    </a:lnTo>
                    <a:lnTo>
                      <a:pt x="2187" y="91"/>
                    </a:lnTo>
                    <a:lnTo>
                      <a:pt x="2179" y="94"/>
                    </a:lnTo>
                    <a:lnTo>
                      <a:pt x="2166" y="96"/>
                    </a:lnTo>
                    <a:lnTo>
                      <a:pt x="2161" y="98"/>
                    </a:lnTo>
                    <a:lnTo>
                      <a:pt x="2158" y="99"/>
                    </a:lnTo>
                    <a:lnTo>
                      <a:pt x="2152" y="99"/>
                    </a:lnTo>
                    <a:lnTo>
                      <a:pt x="2147" y="99"/>
                    </a:lnTo>
                    <a:lnTo>
                      <a:pt x="2147" y="89"/>
                    </a:lnTo>
                    <a:lnTo>
                      <a:pt x="2151" y="84"/>
                    </a:lnTo>
                    <a:lnTo>
                      <a:pt x="2156" y="77"/>
                    </a:lnTo>
                    <a:lnTo>
                      <a:pt x="2161" y="68"/>
                    </a:lnTo>
                    <a:close/>
                    <a:moveTo>
                      <a:pt x="1735" y="58"/>
                    </a:moveTo>
                    <a:lnTo>
                      <a:pt x="1735" y="77"/>
                    </a:lnTo>
                    <a:lnTo>
                      <a:pt x="1742" y="77"/>
                    </a:lnTo>
                    <a:lnTo>
                      <a:pt x="1746" y="75"/>
                    </a:lnTo>
                    <a:lnTo>
                      <a:pt x="1749" y="75"/>
                    </a:lnTo>
                    <a:lnTo>
                      <a:pt x="1753" y="75"/>
                    </a:lnTo>
                    <a:lnTo>
                      <a:pt x="1754" y="75"/>
                    </a:lnTo>
                    <a:lnTo>
                      <a:pt x="1758" y="77"/>
                    </a:lnTo>
                    <a:lnTo>
                      <a:pt x="1763" y="80"/>
                    </a:lnTo>
                    <a:lnTo>
                      <a:pt x="1763" y="89"/>
                    </a:lnTo>
                    <a:lnTo>
                      <a:pt x="1767" y="91"/>
                    </a:lnTo>
                    <a:lnTo>
                      <a:pt x="1772" y="91"/>
                    </a:lnTo>
                    <a:lnTo>
                      <a:pt x="1775" y="89"/>
                    </a:lnTo>
                    <a:lnTo>
                      <a:pt x="1781" y="89"/>
                    </a:lnTo>
                    <a:lnTo>
                      <a:pt x="1782" y="87"/>
                    </a:lnTo>
                    <a:lnTo>
                      <a:pt x="1786" y="89"/>
                    </a:lnTo>
                    <a:lnTo>
                      <a:pt x="1789" y="92"/>
                    </a:lnTo>
                    <a:lnTo>
                      <a:pt x="1793" y="98"/>
                    </a:lnTo>
                    <a:lnTo>
                      <a:pt x="1796" y="103"/>
                    </a:lnTo>
                    <a:lnTo>
                      <a:pt x="1791" y="115"/>
                    </a:lnTo>
                    <a:lnTo>
                      <a:pt x="1786" y="127"/>
                    </a:lnTo>
                    <a:lnTo>
                      <a:pt x="1782" y="141"/>
                    </a:lnTo>
                    <a:lnTo>
                      <a:pt x="1770" y="141"/>
                    </a:lnTo>
                    <a:lnTo>
                      <a:pt x="1761" y="145"/>
                    </a:lnTo>
                    <a:lnTo>
                      <a:pt x="1753" y="150"/>
                    </a:lnTo>
                    <a:lnTo>
                      <a:pt x="1739" y="154"/>
                    </a:lnTo>
                    <a:lnTo>
                      <a:pt x="1730" y="147"/>
                    </a:lnTo>
                    <a:lnTo>
                      <a:pt x="1718" y="143"/>
                    </a:lnTo>
                    <a:lnTo>
                      <a:pt x="1706" y="138"/>
                    </a:lnTo>
                    <a:lnTo>
                      <a:pt x="1704" y="134"/>
                    </a:lnTo>
                    <a:lnTo>
                      <a:pt x="1704" y="131"/>
                    </a:lnTo>
                    <a:lnTo>
                      <a:pt x="1702" y="127"/>
                    </a:lnTo>
                    <a:lnTo>
                      <a:pt x="1700" y="122"/>
                    </a:lnTo>
                    <a:lnTo>
                      <a:pt x="1695" y="117"/>
                    </a:lnTo>
                    <a:lnTo>
                      <a:pt x="1690" y="112"/>
                    </a:lnTo>
                    <a:lnTo>
                      <a:pt x="1686" y="108"/>
                    </a:lnTo>
                    <a:lnTo>
                      <a:pt x="1683" y="101"/>
                    </a:lnTo>
                    <a:lnTo>
                      <a:pt x="1681" y="89"/>
                    </a:lnTo>
                    <a:lnTo>
                      <a:pt x="1688" y="80"/>
                    </a:lnTo>
                    <a:lnTo>
                      <a:pt x="1693" y="73"/>
                    </a:lnTo>
                    <a:lnTo>
                      <a:pt x="1700" y="73"/>
                    </a:lnTo>
                    <a:lnTo>
                      <a:pt x="1706" y="75"/>
                    </a:lnTo>
                    <a:lnTo>
                      <a:pt x="1713" y="77"/>
                    </a:lnTo>
                    <a:lnTo>
                      <a:pt x="1720" y="77"/>
                    </a:lnTo>
                    <a:lnTo>
                      <a:pt x="1720" y="65"/>
                    </a:lnTo>
                    <a:lnTo>
                      <a:pt x="1723" y="63"/>
                    </a:lnTo>
                    <a:lnTo>
                      <a:pt x="1727" y="61"/>
                    </a:lnTo>
                    <a:lnTo>
                      <a:pt x="1728" y="61"/>
                    </a:lnTo>
                    <a:lnTo>
                      <a:pt x="1732" y="59"/>
                    </a:lnTo>
                    <a:lnTo>
                      <a:pt x="1735" y="58"/>
                    </a:lnTo>
                    <a:close/>
                    <a:moveTo>
                      <a:pt x="2186" y="45"/>
                    </a:moveTo>
                    <a:lnTo>
                      <a:pt x="2200" y="45"/>
                    </a:lnTo>
                    <a:lnTo>
                      <a:pt x="2208" y="54"/>
                    </a:lnTo>
                    <a:lnTo>
                      <a:pt x="2217" y="59"/>
                    </a:lnTo>
                    <a:lnTo>
                      <a:pt x="2224" y="66"/>
                    </a:lnTo>
                    <a:lnTo>
                      <a:pt x="2231" y="77"/>
                    </a:lnTo>
                    <a:lnTo>
                      <a:pt x="2215" y="77"/>
                    </a:lnTo>
                    <a:lnTo>
                      <a:pt x="2205" y="66"/>
                    </a:lnTo>
                    <a:lnTo>
                      <a:pt x="2194" y="58"/>
                    </a:lnTo>
                    <a:lnTo>
                      <a:pt x="2186" y="45"/>
                    </a:lnTo>
                    <a:close/>
                    <a:moveTo>
                      <a:pt x="421" y="45"/>
                    </a:moveTo>
                    <a:lnTo>
                      <a:pt x="433" y="45"/>
                    </a:lnTo>
                    <a:lnTo>
                      <a:pt x="438" y="49"/>
                    </a:lnTo>
                    <a:lnTo>
                      <a:pt x="442" y="52"/>
                    </a:lnTo>
                    <a:lnTo>
                      <a:pt x="444" y="56"/>
                    </a:lnTo>
                    <a:lnTo>
                      <a:pt x="447" y="61"/>
                    </a:lnTo>
                    <a:lnTo>
                      <a:pt x="449" y="65"/>
                    </a:lnTo>
                    <a:lnTo>
                      <a:pt x="458" y="56"/>
                    </a:lnTo>
                    <a:lnTo>
                      <a:pt x="468" y="52"/>
                    </a:lnTo>
                    <a:lnTo>
                      <a:pt x="484" y="54"/>
                    </a:lnTo>
                    <a:lnTo>
                      <a:pt x="484" y="68"/>
                    </a:lnTo>
                    <a:lnTo>
                      <a:pt x="506" y="70"/>
                    </a:lnTo>
                    <a:lnTo>
                      <a:pt x="526" y="73"/>
                    </a:lnTo>
                    <a:lnTo>
                      <a:pt x="543" y="77"/>
                    </a:lnTo>
                    <a:lnTo>
                      <a:pt x="562" y="79"/>
                    </a:lnTo>
                    <a:lnTo>
                      <a:pt x="583" y="77"/>
                    </a:lnTo>
                    <a:lnTo>
                      <a:pt x="583" y="89"/>
                    </a:lnTo>
                    <a:lnTo>
                      <a:pt x="587" y="89"/>
                    </a:lnTo>
                    <a:lnTo>
                      <a:pt x="590" y="89"/>
                    </a:lnTo>
                    <a:lnTo>
                      <a:pt x="592" y="89"/>
                    </a:lnTo>
                    <a:lnTo>
                      <a:pt x="594" y="91"/>
                    </a:lnTo>
                    <a:lnTo>
                      <a:pt x="596" y="92"/>
                    </a:lnTo>
                    <a:lnTo>
                      <a:pt x="592" y="92"/>
                    </a:lnTo>
                    <a:lnTo>
                      <a:pt x="576" y="103"/>
                    </a:lnTo>
                    <a:lnTo>
                      <a:pt x="557" y="115"/>
                    </a:lnTo>
                    <a:lnTo>
                      <a:pt x="534" y="126"/>
                    </a:lnTo>
                    <a:lnTo>
                      <a:pt x="513" y="138"/>
                    </a:lnTo>
                    <a:lnTo>
                      <a:pt x="498" y="148"/>
                    </a:lnTo>
                    <a:lnTo>
                      <a:pt x="487" y="157"/>
                    </a:lnTo>
                    <a:lnTo>
                      <a:pt x="503" y="157"/>
                    </a:lnTo>
                    <a:lnTo>
                      <a:pt x="508" y="154"/>
                    </a:lnTo>
                    <a:lnTo>
                      <a:pt x="513" y="152"/>
                    </a:lnTo>
                    <a:lnTo>
                      <a:pt x="519" y="150"/>
                    </a:lnTo>
                    <a:lnTo>
                      <a:pt x="526" y="150"/>
                    </a:lnTo>
                    <a:lnTo>
                      <a:pt x="526" y="154"/>
                    </a:lnTo>
                    <a:lnTo>
                      <a:pt x="505" y="169"/>
                    </a:lnTo>
                    <a:lnTo>
                      <a:pt x="487" y="185"/>
                    </a:lnTo>
                    <a:lnTo>
                      <a:pt x="472" y="201"/>
                    </a:lnTo>
                    <a:lnTo>
                      <a:pt x="454" y="215"/>
                    </a:lnTo>
                    <a:lnTo>
                      <a:pt x="435" y="227"/>
                    </a:lnTo>
                    <a:lnTo>
                      <a:pt x="410" y="234"/>
                    </a:lnTo>
                    <a:lnTo>
                      <a:pt x="410" y="246"/>
                    </a:lnTo>
                    <a:lnTo>
                      <a:pt x="398" y="248"/>
                    </a:lnTo>
                    <a:lnTo>
                      <a:pt x="384" y="253"/>
                    </a:lnTo>
                    <a:lnTo>
                      <a:pt x="376" y="260"/>
                    </a:lnTo>
                    <a:lnTo>
                      <a:pt x="381" y="264"/>
                    </a:lnTo>
                    <a:lnTo>
                      <a:pt x="384" y="267"/>
                    </a:lnTo>
                    <a:lnTo>
                      <a:pt x="386" y="269"/>
                    </a:lnTo>
                    <a:lnTo>
                      <a:pt x="386" y="272"/>
                    </a:lnTo>
                    <a:lnTo>
                      <a:pt x="386" y="276"/>
                    </a:lnTo>
                    <a:lnTo>
                      <a:pt x="384" y="281"/>
                    </a:lnTo>
                    <a:lnTo>
                      <a:pt x="384" y="288"/>
                    </a:lnTo>
                    <a:lnTo>
                      <a:pt x="346" y="291"/>
                    </a:lnTo>
                    <a:lnTo>
                      <a:pt x="346" y="295"/>
                    </a:lnTo>
                    <a:lnTo>
                      <a:pt x="351" y="297"/>
                    </a:lnTo>
                    <a:lnTo>
                      <a:pt x="353" y="297"/>
                    </a:lnTo>
                    <a:lnTo>
                      <a:pt x="356" y="297"/>
                    </a:lnTo>
                    <a:lnTo>
                      <a:pt x="356" y="297"/>
                    </a:lnTo>
                    <a:lnTo>
                      <a:pt x="358" y="298"/>
                    </a:lnTo>
                    <a:lnTo>
                      <a:pt x="358" y="300"/>
                    </a:lnTo>
                    <a:lnTo>
                      <a:pt x="362" y="304"/>
                    </a:lnTo>
                    <a:lnTo>
                      <a:pt x="356" y="304"/>
                    </a:lnTo>
                    <a:lnTo>
                      <a:pt x="348" y="307"/>
                    </a:lnTo>
                    <a:lnTo>
                      <a:pt x="337" y="311"/>
                    </a:lnTo>
                    <a:lnTo>
                      <a:pt x="327" y="314"/>
                    </a:lnTo>
                    <a:lnTo>
                      <a:pt x="330" y="316"/>
                    </a:lnTo>
                    <a:lnTo>
                      <a:pt x="332" y="316"/>
                    </a:lnTo>
                    <a:lnTo>
                      <a:pt x="334" y="316"/>
                    </a:lnTo>
                    <a:lnTo>
                      <a:pt x="335" y="318"/>
                    </a:lnTo>
                    <a:lnTo>
                      <a:pt x="337" y="318"/>
                    </a:lnTo>
                    <a:lnTo>
                      <a:pt x="335" y="321"/>
                    </a:lnTo>
                    <a:lnTo>
                      <a:pt x="334" y="325"/>
                    </a:lnTo>
                    <a:lnTo>
                      <a:pt x="332" y="326"/>
                    </a:lnTo>
                    <a:lnTo>
                      <a:pt x="334" y="328"/>
                    </a:lnTo>
                    <a:lnTo>
                      <a:pt x="334" y="330"/>
                    </a:lnTo>
                    <a:lnTo>
                      <a:pt x="335" y="333"/>
                    </a:lnTo>
                    <a:lnTo>
                      <a:pt x="337" y="337"/>
                    </a:lnTo>
                    <a:lnTo>
                      <a:pt x="330" y="339"/>
                    </a:lnTo>
                    <a:lnTo>
                      <a:pt x="325" y="339"/>
                    </a:lnTo>
                    <a:lnTo>
                      <a:pt x="320" y="339"/>
                    </a:lnTo>
                    <a:lnTo>
                      <a:pt x="314" y="342"/>
                    </a:lnTo>
                    <a:lnTo>
                      <a:pt x="332" y="342"/>
                    </a:lnTo>
                    <a:lnTo>
                      <a:pt x="346" y="346"/>
                    </a:lnTo>
                    <a:lnTo>
                      <a:pt x="346" y="353"/>
                    </a:lnTo>
                    <a:lnTo>
                      <a:pt x="323" y="353"/>
                    </a:lnTo>
                    <a:lnTo>
                      <a:pt x="321" y="358"/>
                    </a:lnTo>
                    <a:lnTo>
                      <a:pt x="321" y="360"/>
                    </a:lnTo>
                    <a:lnTo>
                      <a:pt x="321" y="361"/>
                    </a:lnTo>
                    <a:lnTo>
                      <a:pt x="320" y="363"/>
                    </a:lnTo>
                    <a:lnTo>
                      <a:pt x="318" y="365"/>
                    </a:lnTo>
                    <a:lnTo>
                      <a:pt x="309" y="368"/>
                    </a:lnTo>
                    <a:lnTo>
                      <a:pt x="297" y="368"/>
                    </a:lnTo>
                    <a:lnTo>
                      <a:pt x="285" y="368"/>
                    </a:lnTo>
                    <a:lnTo>
                      <a:pt x="273" y="361"/>
                    </a:lnTo>
                    <a:lnTo>
                      <a:pt x="257" y="361"/>
                    </a:lnTo>
                    <a:lnTo>
                      <a:pt x="241" y="363"/>
                    </a:lnTo>
                    <a:lnTo>
                      <a:pt x="224" y="365"/>
                    </a:lnTo>
                    <a:lnTo>
                      <a:pt x="208" y="363"/>
                    </a:lnTo>
                    <a:lnTo>
                      <a:pt x="192" y="358"/>
                    </a:lnTo>
                    <a:lnTo>
                      <a:pt x="191" y="356"/>
                    </a:lnTo>
                    <a:lnTo>
                      <a:pt x="191" y="354"/>
                    </a:lnTo>
                    <a:lnTo>
                      <a:pt x="189" y="354"/>
                    </a:lnTo>
                    <a:lnTo>
                      <a:pt x="189" y="353"/>
                    </a:lnTo>
                    <a:lnTo>
                      <a:pt x="189" y="349"/>
                    </a:lnTo>
                    <a:lnTo>
                      <a:pt x="192" y="349"/>
                    </a:lnTo>
                    <a:lnTo>
                      <a:pt x="194" y="346"/>
                    </a:lnTo>
                    <a:lnTo>
                      <a:pt x="198" y="342"/>
                    </a:lnTo>
                    <a:lnTo>
                      <a:pt x="199" y="340"/>
                    </a:lnTo>
                    <a:lnTo>
                      <a:pt x="203" y="339"/>
                    </a:lnTo>
                    <a:lnTo>
                      <a:pt x="205" y="335"/>
                    </a:lnTo>
                    <a:lnTo>
                      <a:pt x="208" y="330"/>
                    </a:lnTo>
                    <a:lnTo>
                      <a:pt x="201" y="328"/>
                    </a:lnTo>
                    <a:lnTo>
                      <a:pt x="196" y="325"/>
                    </a:lnTo>
                    <a:lnTo>
                      <a:pt x="192" y="319"/>
                    </a:lnTo>
                    <a:lnTo>
                      <a:pt x="191" y="314"/>
                    </a:lnTo>
                    <a:lnTo>
                      <a:pt x="189" y="307"/>
                    </a:lnTo>
                    <a:lnTo>
                      <a:pt x="196" y="307"/>
                    </a:lnTo>
                    <a:lnTo>
                      <a:pt x="208" y="304"/>
                    </a:lnTo>
                    <a:lnTo>
                      <a:pt x="222" y="307"/>
                    </a:lnTo>
                    <a:lnTo>
                      <a:pt x="234" y="312"/>
                    </a:lnTo>
                    <a:lnTo>
                      <a:pt x="246" y="318"/>
                    </a:lnTo>
                    <a:lnTo>
                      <a:pt x="246" y="311"/>
                    </a:lnTo>
                    <a:lnTo>
                      <a:pt x="234" y="305"/>
                    </a:lnTo>
                    <a:lnTo>
                      <a:pt x="224" y="300"/>
                    </a:lnTo>
                    <a:lnTo>
                      <a:pt x="215" y="291"/>
                    </a:lnTo>
                    <a:lnTo>
                      <a:pt x="218" y="291"/>
                    </a:lnTo>
                    <a:lnTo>
                      <a:pt x="227" y="278"/>
                    </a:lnTo>
                    <a:lnTo>
                      <a:pt x="238" y="269"/>
                    </a:lnTo>
                    <a:lnTo>
                      <a:pt x="252" y="262"/>
                    </a:lnTo>
                    <a:lnTo>
                      <a:pt x="269" y="257"/>
                    </a:lnTo>
                    <a:lnTo>
                      <a:pt x="269" y="253"/>
                    </a:lnTo>
                    <a:lnTo>
                      <a:pt x="253" y="248"/>
                    </a:lnTo>
                    <a:lnTo>
                      <a:pt x="241" y="239"/>
                    </a:lnTo>
                    <a:lnTo>
                      <a:pt x="231" y="227"/>
                    </a:lnTo>
                    <a:lnTo>
                      <a:pt x="222" y="215"/>
                    </a:lnTo>
                    <a:lnTo>
                      <a:pt x="227" y="213"/>
                    </a:lnTo>
                    <a:lnTo>
                      <a:pt x="231" y="213"/>
                    </a:lnTo>
                    <a:lnTo>
                      <a:pt x="236" y="211"/>
                    </a:lnTo>
                    <a:lnTo>
                      <a:pt x="241" y="211"/>
                    </a:lnTo>
                    <a:lnTo>
                      <a:pt x="248" y="216"/>
                    </a:lnTo>
                    <a:lnTo>
                      <a:pt x="253" y="222"/>
                    </a:lnTo>
                    <a:lnTo>
                      <a:pt x="260" y="227"/>
                    </a:lnTo>
                    <a:lnTo>
                      <a:pt x="260" y="223"/>
                    </a:lnTo>
                    <a:lnTo>
                      <a:pt x="259" y="220"/>
                    </a:lnTo>
                    <a:lnTo>
                      <a:pt x="257" y="220"/>
                    </a:lnTo>
                    <a:lnTo>
                      <a:pt x="257" y="218"/>
                    </a:lnTo>
                    <a:lnTo>
                      <a:pt x="255" y="216"/>
                    </a:lnTo>
                    <a:lnTo>
                      <a:pt x="255" y="215"/>
                    </a:lnTo>
                    <a:lnTo>
                      <a:pt x="253" y="211"/>
                    </a:lnTo>
                    <a:lnTo>
                      <a:pt x="257" y="211"/>
                    </a:lnTo>
                    <a:lnTo>
                      <a:pt x="257" y="208"/>
                    </a:lnTo>
                    <a:lnTo>
                      <a:pt x="273" y="202"/>
                    </a:lnTo>
                    <a:lnTo>
                      <a:pt x="288" y="199"/>
                    </a:lnTo>
                    <a:lnTo>
                      <a:pt x="304" y="197"/>
                    </a:lnTo>
                    <a:lnTo>
                      <a:pt x="323" y="199"/>
                    </a:lnTo>
                    <a:lnTo>
                      <a:pt x="314" y="188"/>
                    </a:lnTo>
                    <a:lnTo>
                      <a:pt x="325" y="185"/>
                    </a:lnTo>
                    <a:lnTo>
                      <a:pt x="337" y="180"/>
                    </a:lnTo>
                    <a:lnTo>
                      <a:pt x="349" y="175"/>
                    </a:lnTo>
                    <a:lnTo>
                      <a:pt x="356" y="169"/>
                    </a:lnTo>
                    <a:lnTo>
                      <a:pt x="362" y="169"/>
                    </a:lnTo>
                    <a:lnTo>
                      <a:pt x="362" y="166"/>
                    </a:lnTo>
                    <a:lnTo>
                      <a:pt x="353" y="166"/>
                    </a:lnTo>
                    <a:lnTo>
                      <a:pt x="349" y="168"/>
                    </a:lnTo>
                    <a:lnTo>
                      <a:pt x="346" y="169"/>
                    </a:lnTo>
                    <a:lnTo>
                      <a:pt x="344" y="169"/>
                    </a:lnTo>
                    <a:lnTo>
                      <a:pt x="342" y="169"/>
                    </a:lnTo>
                    <a:lnTo>
                      <a:pt x="341" y="169"/>
                    </a:lnTo>
                    <a:lnTo>
                      <a:pt x="339" y="168"/>
                    </a:lnTo>
                    <a:lnTo>
                      <a:pt x="337" y="166"/>
                    </a:lnTo>
                    <a:lnTo>
                      <a:pt x="334" y="166"/>
                    </a:lnTo>
                    <a:lnTo>
                      <a:pt x="330" y="169"/>
                    </a:lnTo>
                    <a:lnTo>
                      <a:pt x="325" y="175"/>
                    </a:lnTo>
                    <a:lnTo>
                      <a:pt x="320" y="180"/>
                    </a:lnTo>
                    <a:lnTo>
                      <a:pt x="316" y="185"/>
                    </a:lnTo>
                    <a:lnTo>
                      <a:pt x="311" y="188"/>
                    </a:lnTo>
                    <a:lnTo>
                      <a:pt x="292" y="194"/>
                    </a:lnTo>
                    <a:lnTo>
                      <a:pt x="274" y="194"/>
                    </a:lnTo>
                    <a:lnTo>
                      <a:pt x="257" y="190"/>
                    </a:lnTo>
                    <a:lnTo>
                      <a:pt x="241" y="183"/>
                    </a:lnTo>
                    <a:lnTo>
                      <a:pt x="239" y="183"/>
                    </a:lnTo>
                    <a:lnTo>
                      <a:pt x="236" y="185"/>
                    </a:lnTo>
                    <a:lnTo>
                      <a:pt x="231" y="187"/>
                    </a:lnTo>
                    <a:lnTo>
                      <a:pt x="227" y="188"/>
                    </a:lnTo>
                    <a:lnTo>
                      <a:pt x="224" y="190"/>
                    </a:lnTo>
                    <a:lnTo>
                      <a:pt x="218" y="192"/>
                    </a:lnTo>
                    <a:lnTo>
                      <a:pt x="215" y="183"/>
                    </a:lnTo>
                    <a:lnTo>
                      <a:pt x="218" y="182"/>
                    </a:lnTo>
                    <a:lnTo>
                      <a:pt x="218" y="182"/>
                    </a:lnTo>
                    <a:lnTo>
                      <a:pt x="220" y="180"/>
                    </a:lnTo>
                    <a:lnTo>
                      <a:pt x="222" y="176"/>
                    </a:lnTo>
                    <a:lnTo>
                      <a:pt x="212" y="176"/>
                    </a:lnTo>
                    <a:lnTo>
                      <a:pt x="208" y="178"/>
                    </a:lnTo>
                    <a:lnTo>
                      <a:pt x="203" y="180"/>
                    </a:lnTo>
                    <a:lnTo>
                      <a:pt x="198" y="180"/>
                    </a:lnTo>
                    <a:lnTo>
                      <a:pt x="192" y="180"/>
                    </a:lnTo>
                    <a:lnTo>
                      <a:pt x="189" y="169"/>
                    </a:lnTo>
                    <a:lnTo>
                      <a:pt x="192" y="168"/>
                    </a:lnTo>
                    <a:lnTo>
                      <a:pt x="194" y="168"/>
                    </a:lnTo>
                    <a:lnTo>
                      <a:pt x="196" y="168"/>
                    </a:lnTo>
                    <a:lnTo>
                      <a:pt x="198" y="166"/>
                    </a:lnTo>
                    <a:lnTo>
                      <a:pt x="199" y="166"/>
                    </a:lnTo>
                    <a:lnTo>
                      <a:pt x="177" y="169"/>
                    </a:lnTo>
                    <a:lnTo>
                      <a:pt x="175" y="164"/>
                    </a:lnTo>
                    <a:lnTo>
                      <a:pt x="171" y="161"/>
                    </a:lnTo>
                    <a:lnTo>
                      <a:pt x="170" y="159"/>
                    </a:lnTo>
                    <a:lnTo>
                      <a:pt x="168" y="155"/>
                    </a:lnTo>
                    <a:lnTo>
                      <a:pt x="164" y="150"/>
                    </a:lnTo>
                    <a:lnTo>
                      <a:pt x="170" y="148"/>
                    </a:lnTo>
                    <a:lnTo>
                      <a:pt x="173" y="148"/>
                    </a:lnTo>
                    <a:lnTo>
                      <a:pt x="175" y="148"/>
                    </a:lnTo>
                    <a:lnTo>
                      <a:pt x="177" y="148"/>
                    </a:lnTo>
                    <a:lnTo>
                      <a:pt x="177" y="147"/>
                    </a:lnTo>
                    <a:lnTo>
                      <a:pt x="178" y="145"/>
                    </a:lnTo>
                    <a:lnTo>
                      <a:pt x="180" y="141"/>
                    </a:lnTo>
                    <a:lnTo>
                      <a:pt x="173" y="140"/>
                    </a:lnTo>
                    <a:lnTo>
                      <a:pt x="166" y="138"/>
                    </a:lnTo>
                    <a:lnTo>
                      <a:pt x="163" y="134"/>
                    </a:lnTo>
                    <a:lnTo>
                      <a:pt x="157" y="131"/>
                    </a:lnTo>
                    <a:lnTo>
                      <a:pt x="161" y="131"/>
                    </a:lnTo>
                    <a:lnTo>
                      <a:pt x="161" y="126"/>
                    </a:lnTo>
                    <a:lnTo>
                      <a:pt x="178" y="129"/>
                    </a:lnTo>
                    <a:lnTo>
                      <a:pt x="187" y="127"/>
                    </a:lnTo>
                    <a:lnTo>
                      <a:pt x="194" y="124"/>
                    </a:lnTo>
                    <a:lnTo>
                      <a:pt x="198" y="119"/>
                    </a:lnTo>
                    <a:lnTo>
                      <a:pt x="203" y="112"/>
                    </a:lnTo>
                    <a:lnTo>
                      <a:pt x="212" y="108"/>
                    </a:lnTo>
                    <a:lnTo>
                      <a:pt x="222" y="105"/>
                    </a:lnTo>
                    <a:lnTo>
                      <a:pt x="229" y="108"/>
                    </a:lnTo>
                    <a:lnTo>
                      <a:pt x="238" y="112"/>
                    </a:lnTo>
                    <a:lnTo>
                      <a:pt x="245" y="113"/>
                    </a:lnTo>
                    <a:lnTo>
                      <a:pt x="253" y="112"/>
                    </a:lnTo>
                    <a:lnTo>
                      <a:pt x="250" y="110"/>
                    </a:lnTo>
                    <a:lnTo>
                      <a:pt x="246" y="108"/>
                    </a:lnTo>
                    <a:lnTo>
                      <a:pt x="245" y="108"/>
                    </a:lnTo>
                    <a:lnTo>
                      <a:pt x="245" y="106"/>
                    </a:lnTo>
                    <a:lnTo>
                      <a:pt x="243" y="105"/>
                    </a:lnTo>
                    <a:lnTo>
                      <a:pt x="243" y="101"/>
                    </a:lnTo>
                    <a:lnTo>
                      <a:pt x="241" y="96"/>
                    </a:lnTo>
                    <a:lnTo>
                      <a:pt x="246" y="94"/>
                    </a:lnTo>
                    <a:lnTo>
                      <a:pt x="250" y="92"/>
                    </a:lnTo>
                    <a:lnTo>
                      <a:pt x="253" y="92"/>
                    </a:lnTo>
                    <a:lnTo>
                      <a:pt x="255" y="91"/>
                    </a:lnTo>
                    <a:lnTo>
                      <a:pt x="259" y="89"/>
                    </a:lnTo>
                    <a:lnTo>
                      <a:pt x="266" y="89"/>
                    </a:lnTo>
                    <a:lnTo>
                      <a:pt x="269" y="91"/>
                    </a:lnTo>
                    <a:lnTo>
                      <a:pt x="273" y="94"/>
                    </a:lnTo>
                    <a:lnTo>
                      <a:pt x="276" y="96"/>
                    </a:lnTo>
                    <a:lnTo>
                      <a:pt x="276" y="92"/>
                    </a:lnTo>
                    <a:lnTo>
                      <a:pt x="274" y="91"/>
                    </a:lnTo>
                    <a:lnTo>
                      <a:pt x="274" y="89"/>
                    </a:lnTo>
                    <a:lnTo>
                      <a:pt x="274" y="89"/>
                    </a:lnTo>
                    <a:lnTo>
                      <a:pt x="274" y="87"/>
                    </a:lnTo>
                    <a:lnTo>
                      <a:pt x="273" y="84"/>
                    </a:lnTo>
                    <a:lnTo>
                      <a:pt x="278" y="82"/>
                    </a:lnTo>
                    <a:lnTo>
                      <a:pt x="281" y="80"/>
                    </a:lnTo>
                    <a:lnTo>
                      <a:pt x="287" y="77"/>
                    </a:lnTo>
                    <a:lnTo>
                      <a:pt x="290" y="73"/>
                    </a:lnTo>
                    <a:lnTo>
                      <a:pt x="292" y="73"/>
                    </a:lnTo>
                    <a:lnTo>
                      <a:pt x="299" y="73"/>
                    </a:lnTo>
                    <a:lnTo>
                      <a:pt x="304" y="75"/>
                    </a:lnTo>
                    <a:lnTo>
                      <a:pt x="308" y="79"/>
                    </a:lnTo>
                    <a:lnTo>
                      <a:pt x="314" y="79"/>
                    </a:lnTo>
                    <a:lnTo>
                      <a:pt x="323" y="77"/>
                    </a:lnTo>
                    <a:lnTo>
                      <a:pt x="327" y="65"/>
                    </a:lnTo>
                    <a:lnTo>
                      <a:pt x="332" y="63"/>
                    </a:lnTo>
                    <a:lnTo>
                      <a:pt x="337" y="63"/>
                    </a:lnTo>
                    <a:lnTo>
                      <a:pt x="342" y="63"/>
                    </a:lnTo>
                    <a:lnTo>
                      <a:pt x="346" y="65"/>
                    </a:lnTo>
                    <a:lnTo>
                      <a:pt x="349" y="65"/>
                    </a:lnTo>
                    <a:lnTo>
                      <a:pt x="356" y="54"/>
                    </a:lnTo>
                    <a:lnTo>
                      <a:pt x="367" y="52"/>
                    </a:lnTo>
                    <a:lnTo>
                      <a:pt x="374" y="56"/>
                    </a:lnTo>
                    <a:lnTo>
                      <a:pt x="381" y="59"/>
                    </a:lnTo>
                    <a:lnTo>
                      <a:pt x="388" y="61"/>
                    </a:lnTo>
                    <a:lnTo>
                      <a:pt x="397" y="58"/>
                    </a:lnTo>
                    <a:lnTo>
                      <a:pt x="409" y="51"/>
                    </a:lnTo>
                    <a:lnTo>
                      <a:pt x="421" y="45"/>
                    </a:lnTo>
                    <a:close/>
                    <a:moveTo>
                      <a:pt x="2104" y="42"/>
                    </a:moveTo>
                    <a:lnTo>
                      <a:pt x="2111" y="44"/>
                    </a:lnTo>
                    <a:lnTo>
                      <a:pt x="2118" y="47"/>
                    </a:lnTo>
                    <a:lnTo>
                      <a:pt x="2121" y="51"/>
                    </a:lnTo>
                    <a:lnTo>
                      <a:pt x="2126" y="54"/>
                    </a:lnTo>
                    <a:lnTo>
                      <a:pt x="2132" y="58"/>
                    </a:lnTo>
                    <a:lnTo>
                      <a:pt x="2128" y="68"/>
                    </a:lnTo>
                    <a:lnTo>
                      <a:pt x="2107" y="80"/>
                    </a:lnTo>
                    <a:lnTo>
                      <a:pt x="2091" y="94"/>
                    </a:lnTo>
                    <a:lnTo>
                      <a:pt x="2077" y="112"/>
                    </a:lnTo>
                    <a:lnTo>
                      <a:pt x="2074" y="112"/>
                    </a:lnTo>
                    <a:lnTo>
                      <a:pt x="2074" y="108"/>
                    </a:lnTo>
                    <a:lnTo>
                      <a:pt x="2069" y="105"/>
                    </a:lnTo>
                    <a:lnTo>
                      <a:pt x="2065" y="101"/>
                    </a:lnTo>
                    <a:lnTo>
                      <a:pt x="2063" y="98"/>
                    </a:lnTo>
                    <a:lnTo>
                      <a:pt x="2060" y="94"/>
                    </a:lnTo>
                    <a:lnTo>
                      <a:pt x="2058" y="89"/>
                    </a:lnTo>
                    <a:lnTo>
                      <a:pt x="2062" y="82"/>
                    </a:lnTo>
                    <a:lnTo>
                      <a:pt x="2063" y="77"/>
                    </a:lnTo>
                    <a:lnTo>
                      <a:pt x="2065" y="68"/>
                    </a:lnTo>
                    <a:lnTo>
                      <a:pt x="2039" y="68"/>
                    </a:lnTo>
                    <a:lnTo>
                      <a:pt x="2039" y="61"/>
                    </a:lnTo>
                    <a:lnTo>
                      <a:pt x="2053" y="56"/>
                    </a:lnTo>
                    <a:lnTo>
                      <a:pt x="2067" y="52"/>
                    </a:lnTo>
                    <a:lnTo>
                      <a:pt x="2084" y="49"/>
                    </a:lnTo>
                    <a:lnTo>
                      <a:pt x="2086" y="54"/>
                    </a:lnTo>
                    <a:lnTo>
                      <a:pt x="2088" y="56"/>
                    </a:lnTo>
                    <a:lnTo>
                      <a:pt x="2088" y="58"/>
                    </a:lnTo>
                    <a:lnTo>
                      <a:pt x="2090" y="58"/>
                    </a:lnTo>
                    <a:lnTo>
                      <a:pt x="2090" y="59"/>
                    </a:lnTo>
                    <a:lnTo>
                      <a:pt x="2093" y="61"/>
                    </a:lnTo>
                    <a:lnTo>
                      <a:pt x="2095" y="56"/>
                    </a:lnTo>
                    <a:lnTo>
                      <a:pt x="2097" y="52"/>
                    </a:lnTo>
                    <a:lnTo>
                      <a:pt x="2098" y="49"/>
                    </a:lnTo>
                    <a:lnTo>
                      <a:pt x="2102" y="45"/>
                    </a:lnTo>
                    <a:lnTo>
                      <a:pt x="2104" y="42"/>
                    </a:lnTo>
                    <a:close/>
                    <a:moveTo>
                      <a:pt x="2147" y="23"/>
                    </a:moveTo>
                    <a:lnTo>
                      <a:pt x="2151" y="24"/>
                    </a:lnTo>
                    <a:lnTo>
                      <a:pt x="2152" y="24"/>
                    </a:lnTo>
                    <a:lnTo>
                      <a:pt x="2154" y="26"/>
                    </a:lnTo>
                    <a:lnTo>
                      <a:pt x="2154" y="26"/>
                    </a:lnTo>
                    <a:lnTo>
                      <a:pt x="2156" y="28"/>
                    </a:lnTo>
                    <a:lnTo>
                      <a:pt x="2158" y="31"/>
                    </a:lnTo>
                    <a:lnTo>
                      <a:pt x="2161" y="37"/>
                    </a:lnTo>
                    <a:lnTo>
                      <a:pt x="2165" y="42"/>
                    </a:lnTo>
                    <a:lnTo>
                      <a:pt x="2166" y="49"/>
                    </a:lnTo>
                    <a:lnTo>
                      <a:pt x="2158" y="49"/>
                    </a:lnTo>
                    <a:lnTo>
                      <a:pt x="2158" y="45"/>
                    </a:lnTo>
                    <a:lnTo>
                      <a:pt x="2154" y="42"/>
                    </a:lnTo>
                    <a:lnTo>
                      <a:pt x="2151" y="38"/>
                    </a:lnTo>
                    <a:lnTo>
                      <a:pt x="2149" y="35"/>
                    </a:lnTo>
                    <a:lnTo>
                      <a:pt x="2147" y="30"/>
                    </a:lnTo>
                    <a:lnTo>
                      <a:pt x="2147" y="23"/>
                    </a:lnTo>
                    <a:close/>
                    <a:moveTo>
                      <a:pt x="943" y="19"/>
                    </a:moveTo>
                    <a:lnTo>
                      <a:pt x="967" y="19"/>
                    </a:lnTo>
                    <a:lnTo>
                      <a:pt x="992" y="23"/>
                    </a:lnTo>
                    <a:lnTo>
                      <a:pt x="1014" y="26"/>
                    </a:lnTo>
                    <a:lnTo>
                      <a:pt x="1034" y="31"/>
                    </a:lnTo>
                    <a:lnTo>
                      <a:pt x="1063" y="26"/>
                    </a:lnTo>
                    <a:lnTo>
                      <a:pt x="1067" y="30"/>
                    </a:lnTo>
                    <a:lnTo>
                      <a:pt x="1070" y="31"/>
                    </a:lnTo>
                    <a:lnTo>
                      <a:pt x="1074" y="37"/>
                    </a:lnTo>
                    <a:lnTo>
                      <a:pt x="1076" y="40"/>
                    </a:lnTo>
                    <a:lnTo>
                      <a:pt x="1079" y="42"/>
                    </a:lnTo>
                    <a:lnTo>
                      <a:pt x="1096" y="49"/>
                    </a:lnTo>
                    <a:lnTo>
                      <a:pt x="1116" y="54"/>
                    </a:lnTo>
                    <a:lnTo>
                      <a:pt x="1133" y="58"/>
                    </a:lnTo>
                    <a:lnTo>
                      <a:pt x="1133" y="65"/>
                    </a:lnTo>
                    <a:lnTo>
                      <a:pt x="1105" y="65"/>
                    </a:lnTo>
                    <a:lnTo>
                      <a:pt x="1093" y="59"/>
                    </a:lnTo>
                    <a:lnTo>
                      <a:pt x="1079" y="59"/>
                    </a:lnTo>
                    <a:lnTo>
                      <a:pt x="1063" y="61"/>
                    </a:lnTo>
                    <a:lnTo>
                      <a:pt x="1048" y="65"/>
                    </a:lnTo>
                    <a:lnTo>
                      <a:pt x="1048" y="73"/>
                    </a:lnTo>
                    <a:lnTo>
                      <a:pt x="1067" y="73"/>
                    </a:lnTo>
                    <a:lnTo>
                      <a:pt x="1081" y="70"/>
                    </a:lnTo>
                    <a:lnTo>
                      <a:pt x="1098" y="68"/>
                    </a:lnTo>
                    <a:lnTo>
                      <a:pt x="1119" y="68"/>
                    </a:lnTo>
                    <a:lnTo>
                      <a:pt x="1140" y="68"/>
                    </a:lnTo>
                    <a:lnTo>
                      <a:pt x="1156" y="68"/>
                    </a:lnTo>
                    <a:lnTo>
                      <a:pt x="1170" y="82"/>
                    </a:lnTo>
                    <a:lnTo>
                      <a:pt x="1187" y="92"/>
                    </a:lnTo>
                    <a:lnTo>
                      <a:pt x="1182" y="103"/>
                    </a:lnTo>
                    <a:lnTo>
                      <a:pt x="1172" y="110"/>
                    </a:lnTo>
                    <a:lnTo>
                      <a:pt x="1163" y="115"/>
                    </a:lnTo>
                    <a:lnTo>
                      <a:pt x="1151" y="119"/>
                    </a:lnTo>
                    <a:lnTo>
                      <a:pt x="1133" y="119"/>
                    </a:lnTo>
                    <a:lnTo>
                      <a:pt x="1117" y="124"/>
                    </a:lnTo>
                    <a:lnTo>
                      <a:pt x="1100" y="124"/>
                    </a:lnTo>
                    <a:lnTo>
                      <a:pt x="1081" y="122"/>
                    </a:lnTo>
                    <a:lnTo>
                      <a:pt x="1063" y="120"/>
                    </a:lnTo>
                    <a:lnTo>
                      <a:pt x="1046" y="120"/>
                    </a:lnTo>
                    <a:lnTo>
                      <a:pt x="1032" y="124"/>
                    </a:lnTo>
                    <a:lnTo>
                      <a:pt x="1021" y="134"/>
                    </a:lnTo>
                    <a:lnTo>
                      <a:pt x="1063" y="134"/>
                    </a:lnTo>
                    <a:lnTo>
                      <a:pt x="1076" y="131"/>
                    </a:lnTo>
                    <a:lnTo>
                      <a:pt x="1091" y="129"/>
                    </a:lnTo>
                    <a:lnTo>
                      <a:pt x="1109" y="131"/>
                    </a:lnTo>
                    <a:lnTo>
                      <a:pt x="1121" y="134"/>
                    </a:lnTo>
                    <a:lnTo>
                      <a:pt x="1124" y="147"/>
                    </a:lnTo>
                    <a:lnTo>
                      <a:pt x="1130" y="145"/>
                    </a:lnTo>
                    <a:lnTo>
                      <a:pt x="1138" y="140"/>
                    </a:lnTo>
                    <a:lnTo>
                      <a:pt x="1149" y="136"/>
                    </a:lnTo>
                    <a:lnTo>
                      <a:pt x="1159" y="134"/>
                    </a:lnTo>
                    <a:lnTo>
                      <a:pt x="1161" y="140"/>
                    </a:lnTo>
                    <a:lnTo>
                      <a:pt x="1163" y="143"/>
                    </a:lnTo>
                    <a:lnTo>
                      <a:pt x="1165" y="145"/>
                    </a:lnTo>
                    <a:lnTo>
                      <a:pt x="1168" y="147"/>
                    </a:lnTo>
                    <a:lnTo>
                      <a:pt x="1172" y="150"/>
                    </a:lnTo>
                    <a:lnTo>
                      <a:pt x="1156" y="180"/>
                    </a:lnTo>
                    <a:lnTo>
                      <a:pt x="1163" y="180"/>
                    </a:lnTo>
                    <a:lnTo>
                      <a:pt x="1175" y="173"/>
                    </a:lnTo>
                    <a:lnTo>
                      <a:pt x="1191" y="164"/>
                    </a:lnTo>
                    <a:lnTo>
                      <a:pt x="1210" y="157"/>
                    </a:lnTo>
                    <a:lnTo>
                      <a:pt x="1231" y="150"/>
                    </a:lnTo>
                    <a:lnTo>
                      <a:pt x="1254" y="145"/>
                    </a:lnTo>
                    <a:lnTo>
                      <a:pt x="1274" y="145"/>
                    </a:lnTo>
                    <a:lnTo>
                      <a:pt x="1294" y="147"/>
                    </a:lnTo>
                    <a:lnTo>
                      <a:pt x="1308" y="155"/>
                    </a:lnTo>
                    <a:lnTo>
                      <a:pt x="1316" y="169"/>
                    </a:lnTo>
                    <a:lnTo>
                      <a:pt x="1322" y="169"/>
                    </a:lnTo>
                    <a:lnTo>
                      <a:pt x="1322" y="171"/>
                    </a:lnTo>
                    <a:lnTo>
                      <a:pt x="1322" y="171"/>
                    </a:lnTo>
                    <a:lnTo>
                      <a:pt x="1320" y="173"/>
                    </a:lnTo>
                    <a:lnTo>
                      <a:pt x="1318" y="173"/>
                    </a:lnTo>
                    <a:lnTo>
                      <a:pt x="1318" y="173"/>
                    </a:lnTo>
                    <a:lnTo>
                      <a:pt x="1316" y="173"/>
                    </a:lnTo>
                    <a:lnTo>
                      <a:pt x="1313" y="176"/>
                    </a:lnTo>
                    <a:lnTo>
                      <a:pt x="1308" y="178"/>
                    </a:lnTo>
                    <a:lnTo>
                      <a:pt x="1302" y="180"/>
                    </a:lnTo>
                    <a:lnTo>
                      <a:pt x="1295" y="182"/>
                    </a:lnTo>
                    <a:lnTo>
                      <a:pt x="1290" y="183"/>
                    </a:lnTo>
                    <a:lnTo>
                      <a:pt x="1278" y="202"/>
                    </a:lnTo>
                    <a:lnTo>
                      <a:pt x="1255" y="216"/>
                    </a:lnTo>
                    <a:lnTo>
                      <a:pt x="1229" y="225"/>
                    </a:lnTo>
                    <a:lnTo>
                      <a:pt x="1198" y="230"/>
                    </a:lnTo>
                    <a:lnTo>
                      <a:pt x="1198" y="236"/>
                    </a:lnTo>
                    <a:lnTo>
                      <a:pt x="1198" y="239"/>
                    </a:lnTo>
                    <a:lnTo>
                      <a:pt x="1198" y="241"/>
                    </a:lnTo>
                    <a:lnTo>
                      <a:pt x="1196" y="243"/>
                    </a:lnTo>
                    <a:lnTo>
                      <a:pt x="1198" y="244"/>
                    </a:lnTo>
                    <a:lnTo>
                      <a:pt x="1198" y="246"/>
                    </a:lnTo>
                    <a:lnTo>
                      <a:pt x="1201" y="250"/>
                    </a:lnTo>
                    <a:lnTo>
                      <a:pt x="1206" y="253"/>
                    </a:lnTo>
                    <a:lnTo>
                      <a:pt x="1210" y="255"/>
                    </a:lnTo>
                    <a:lnTo>
                      <a:pt x="1213" y="258"/>
                    </a:lnTo>
                    <a:lnTo>
                      <a:pt x="1217" y="260"/>
                    </a:lnTo>
                    <a:lnTo>
                      <a:pt x="1220" y="265"/>
                    </a:lnTo>
                    <a:lnTo>
                      <a:pt x="1217" y="272"/>
                    </a:lnTo>
                    <a:lnTo>
                      <a:pt x="1213" y="288"/>
                    </a:lnTo>
                    <a:lnTo>
                      <a:pt x="1210" y="307"/>
                    </a:lnTo>
                    <a:lnTo>
                      <a:pt x="1206" y="326"/>
                    </a:lnTo>
                    <a:lnTo>
                      <a:pt x="1206" y="342"/>
                    </a:lnTo>
                    <a:lnTo>
                      <a:pt x="1210" y="340"/>
                    </a:lnTo>
                    <a:lnTo>
                      <a:pt x="1213" y="340"/>
                    </a:lnTo>
                    <a:lnTo>
                      <a:pt x="1215" y="340"/>
                    </a:lnTo>
                    <a:lnTo>
                      <a:pt x="1219" y="340"/>
                    </a:lnTo>
                    <a:lnTo>
                      <a:pt x="1220" y="340"/>
                    </a:lnTo>
                    <a:lnTo>
                      <a:pt x="1226" y="342"/>
                    </a:lnTo>
                    <a:lnTo>
                      <a:pt x="1224" y="347"/>
                    </a:lnTo>
                    <a:lnTo>
                      <a:pt x="1224" y="349"/>
                    </a:lnTo>
                    <a:lnTo>
                      <a:pt x="1224" y="353"/>
                    </a:lnTo>
                    <a:lnTo>
                      <a:pt x="1224" y="354"/>
                    </a:lnTo>
                    <a:lnTo>
                      <a:pt x="1224" y="358"/>
                    </a:lnTo>
                    <a:lnTo>
                      <a:pt x="1226" y="365"/>
                    </a:lnTo>
                    <a:lnTo>
                      <a:pt x="1220" y="365"/>
                    </a:lnTo>
                    <a:lnTo>
                      <a:pt x="1220" y="368"/>
                    </a:lnTo>
                    <a:lnTo>
                      <a:pt x="1217" y="367"/>
                    </a:lnTo>
                    <a:lnTo>
                      <a:pt x="1213" y="363"/>
                    </a:lnTo>
                    <a:lnTo>
                      <a:pt x="1212" y="361"/>
                    </a:lnTo>
                    <a:lnTo>
                      <a:pt x="1208" y="360"/>
                    </a:lnTo>
                    <a:lnTo>
                      <a:pt x="1205" y="358"/>
                    </a:lnTo>
                    <a:lnTo>
                      <a:pt x="1198" y="358"/>
                    </a:lnTo>
                    <a:lnTo>
                      <a:pt x="1194" y="360"/>
                    </a:lnTo>
                    <a:lnTo>
                      <a:pt x="1191" y="361"/>
                    </a:lnTo>
                    <a:lnTo>
                      <a:pt x="1187" y="363"/>
                    </a:lnTo>
                    <a:lnTo>
                      <a:pt x="1185" y="365"/>
                    </a:lnTo>
                    <a:lnTo>
                      <a:pt x="1182" y="367"/>
                    </a:lnTo>
                    <a:lnTo>
                      <a:pt x="1180" y="370"/>
                    </a:lnTo>
                    <a:lnTo>
                      <a:pt x="1178" y="377"/>
                    </a:lnTo>
                    <a:lnTo>
                      <a:pt x="1201" y="384"/>
                    </a:lnTo>
                    <a:lnTo>
                      <a:pt x="1206" y="415"/>
                    </a:lnTo>
                    <a:lnTo>
                      <a:pt x="1201" y="415"/>
                    </a:lnTo>
                    <a:lnTo>
                      <a:pt x="1198" y="415"/>
                    </a:lnTo>
                    <a:lnTo>
                      <a:pt x="1194" y="417"/>
                    </a:lnTo>
                    <a:lnTo>
                      <a:pt x="1191" y="419"/>
                    </a:lnTo>
                    <a:lnTo>
                      <a:pt x="1191" y="426"/>
                    </a:lnTo>
                    <a:lnTo>
                      <a:pt x="1199" y="431"/>
                    </a:lnTo>
                    <a:lnTo>
                      <a:pt x="1205" y="438"/>
                    </a:lnTo>
                    <a:lnTo>
                      <a:pt x="1208" y="447"/>
                    </a:lnTo>
                    <a:lnTo>
                      <a:pt x="1210" y="461"/>
                    </a:lnTo>
                    <a:lnTo>
                      <a:pt x="1201" y="461"/>
                    </a:lnTo>
                    <a:lnTo>
                      <a:pt x="1199" y="461"/>
                    </a:lnTo>
                    <a:lnTo>
                      <a:pt x="1194" y="459"/>
                    </a:lnTo>
                    <a:lnTo>
                      <a:pt x="1191" y="461"/>
                    </a:lnTo>
                    <a:lnTo>
                      <a:pt x="1185" y="461"/>
                    </a:lnTo>
                    <a:lnTo>
                      <a:pt x="1182" y="464"/>
                    </a:lnTo>
                    <a:lnTo>
                      <a:pt x="1178" y="468"/>
                    </a:lnTo>
                    <a:lnTo>
                      <a:pt x="1184" y="471"/>
                    </a:lnTo>
                    <a:lnTo>
                      <a:pt x="1187" y="473"/>
                    </a:lnTo>
                    <a:lnTo>
                      <a:pt x="1189" y="475"/>
                    </a:lnTo>
                    <a:lnTo>
                      <a:pt x="1191" y="476"/>
                    </a:lnTo>
                    <a:lnTo>
                      <a:pt x="1192" y="482"/>
                    </a:lnTo>
                    <a:lnTo>
                      <a:pt x="1194" y="487"/>
                    </a:lnTo>
                    <a:lnTo>
                      <a:pt x="1192" y="489"/>
                    </a:lnTo>
                    <a:lnTo>
                      <a:pt x="1192" y="490"/>
                    </a:lnTo>
                    <a:lnTo>
                      <a:pt x="1192" y="490"/>
                    </a:lnTo>
                    <a:lnTo>
                      <a:pt x="1191" y="492"/>
                    </a:lnTo>
                    <a:lnTo>
                      <a:pt x="1191" y="496"/>
                    </a:lnTo>
                    <a:lnTo>
                      <a:pt x="1177" y="496"/>
                    </a:lnTo>
                    <a:lnTo>
                      <a:pt x="1163" y="499"/>
                    </a:lnTo>
                    <a:lnTo>
                      <a:pt x="1152" y="503"/>
                    </a:lnTo>
                    <a:lnTo>
                      <a:pt x="1156" y="503"/>
                    </a:lnTo>
                    <a:lnTo>
                      <a:pt x="1161" y="506"/>
                    </a:lnTo>
                    <a:lnTo>
                      <a:pt x="1165" y="508"/>
                    </a:lnTo>
                    <a:lnTo>
                      <a:pt x="1168" y="508"/>
                    </a:lnTo>
                    <a:lnTo>
                      <a:pt x="1172" y="510"/>
                    </a:lnTo>
                    <a:lnTo>
                      <a:pt x="1175" y="513"/>
                    </a:lnTo>
                    <a:lnTo>
                      <a:pt x="1178" y="518"/>
                    </a:lnTo>
                    <a:lnTo>
                      <a:pt x="1172" y="527"/>
                    </a:lnTo>
                    <a:lnTo>
                      <a:pt x="1168" y="538"/>
                    </a:lnTo>
                    <a:lnTo>
                      <a:pt x="1163" y="550"/>
                    </a:lnTo>
                    <a:lnTo>
                      <a:pt x="1161" y="545"/>
                    </a:lnTo>
                    <a:lnTo>
                      <a:pt x="1158" y="541"/>
                    </a:lnTo>
                    <a:lnTo>
                      <a:pt x="1156" y="539"/>
                    </a:lnTo>
                    <a:lnTo>
                      <a:pt x="1152" y="539"/>
                    </a:lnTo>
                    <a:lnTo>
                      <a:pt x="1147" y="538"/>
                    </a:lnTo>
                    <a:lnTo>
                      <a:pt x="1140" y="538"/>
                    </a:lnTo>
                    <a:lnTo>
                      <a:pt x="1140" y="541"/>
                    </a:lnTo>
                    <a:lnTo>
                      <a:pt x="1144" y="541"/>
                    </a:lnTo>
                    <a:lnTo>
                      <a:pt x="1156" y="553"/>
                    </a:lnTo>
                    <a:lnTo>
                      <a:pt x="1166" y="567"/>
                    </a:lnTo>
                    <a:lnTo>
                      <a:pt x="1172" y="585"/>
                    </a:lnTo>
                    <a:lnTo>
                      <a:pt x="1175" y="606"/>
                    </a:lnTo>
                    <a:lnTo>
                      <a:pt x="1172" y="606"/>
                    </a:lnTo>
                    <a:lnTo>
                      <a:pt x="1172" y="611"/>
                    </a:lnTo>
                    <a:lnTo>
                      <a:pt x="1144" y="614"/>
                    </a:lnTo>
                    <a:lnTo>
                      <a:pt x="1144" y="595"/>
                    </a:lnTo>
                    <a:lnTo>
                      <a:pt x="1140" y="592"/>
                    </a:lnTo>
                    <a:lnTo>
                      <a:pt x="1137" y="590"/>
                    </a:lnTo>
                    <a:lnTo>
                      <a:pt x="1135" y="588"/>
                    </a:lnTo>
                    <a:lnTo>
                      <a:pt x="1130" y="585"/>
                    </a:lnTo>
                    <a:lnTo>
                      <a:pt x="1124" y="583"/>
                    </a:lnTo>
                    <a:lnTo>
                      <a:pt x="1116" y="588"/>
                    </a:lnTo>
                    <a:lnTo>
                      <a:pt x="1105" y="592"/>
                    </a:lnTo>
                    <a:lnTo>
                      <a:pt x="1093" y="593"/>
                    </a:lnTo>
                    <a:lnTo>
                      <a:pt x="1082" y="597"/>
                    </a:lnTo>
                    <a:lnTo>
                      <a:pt x="1076" y="602"/>
                    </a:lnTo>
                    <a:lnTo>
                      <a:pt x="1082" y="602"/>
                    </a:lnTo>
                    <a:lnTo>
                      <a:pt x="1091" y="602"/>
                    </a:lnTo>
                    <a:lnTo>
                      <a:pt x="1105" y="600"/>
                    </a:lnTo>
                    <a:lnTo>
                      <a:pt x="1121" y="599"/>
                    </a:lnTo>
                    <a:lnTo>
                      <a:pt x="1121" y="606"/>
                    </a:lnTo>
                    <a:lnTo>
                      <a:pt x="1086" y="618"/>
                    </a:lnTo>
                    <a:lnTo>
                      <a:pt x="1086" y="621"/>
                    </a:lnTo>
                    <a:lnTo>
                      <a:pt x="1095" y="621"/>
                    </a:lnTo>
                    <a:lnTo>
                      <a:pt x="1100" y="620"/>
                    </a:lnTo>
                    <a:lnTo>
                      <a:pt x="1107" y="618"/>
                    </a:lnTo>
                    <a:lnTo>
                      <a:pt x="1114" y="616"/>
                    </a:lnTo>
                    <a:lnTo>
                      <a:pt x="1121" y="614"/>
                    </a:lnTo>
                    <a:lnTo>
                      <a:pt x="1123" y="623"/>
                    </a:lnTo>
                    <a:lnTo>
                      <a:pt x="1130" y="627"/>
                    </a:lnTo>
                    <a:lnTo>
                      <a:pt x="1137" y="628"/>
                    </a:lnTo>
                    <a:lnTo>
                      <a:pt x="1149" y="627"/>
                    </a:lnTo>
                    <a:lnTo>
                      <a:pt x="1163" y="627"/>
                    </a:lnTo>
                    <a:lnTo>
                      <a:pt x="1163" y="630"/>
                    </a:lnTo>
                    <a:lnTo>
                      <a:pt x="1159" y="630"/>
                    </a:lnTo>
                    <a:lnTo>
                      <a:pt x="1140" y="648"/>
                    </a:lnTo>
                    <a:lnTo>
                      <a:pt x="1119" y="665"/>
                    </a:lnTo>
                    <a:lnTo>
                      <a:pt x="1098" y="679"/>
                    </a:lnTo>
                    <a:lnTo>
                      <a:pt x="1074" y="691"/>
                    </a:lnTo>
                    <a:lnTo>
                      <a:pt x="1048" y="696"/>
                    </a:lnTo>
                    <a:lnTo>
                      <a:pt x="1018" y="695"/>
                    </a:lnTo>
                    <a:lnTo>
                      <a:pt x="1018" y="700"/>
                    </a:lnTo>
                    <a:lnTo>
                      <a:pt x="1018" y="705"/>
                    </a:lnTo>
                    <a:lnTo>
                      <a:pt x="1016" y="709"/>
                    </a:lnTo>
                    <a:lnTo>
                      <a:pt x="1014" y="710"/>
                    </a:lnTo>
                    <a:lnTo>
                      <a:pt x="1013" y="710"/>
                    </a:lnTo>
                    <a:lnTo>
                      <a:pt x="1011" y="712"/>
                    </a:lnTo>
                    <a:lnTo>
                      <a:pt x="1007" y="714"/>
                    </a:lnTo>
                    <a:lnTo>
                      <a:pt x="1004" y="716"/>
                    </a:lnTo>
                    <a:lnTo>
                      <a:pt x="1002" y="717"/>
                    </a:lnTo>
                    <a:lnTo>
                      <a:pt x="999" y="721"/>
                    </a:lnTo>
                    <a:lnTo>
                      <a:pt x="995" y="731"/>
                    </a:lnTo>
                    <a:lnTo>
                      <a:pt x="993" y="744"/>
                    </a:lnTo>
                    <a:lnTo>
                      <a:pt x="990" y="752"/>
                    </a:lnTo>
                    <a:lnTo>
                      <a:pt x="981" y="761"/>
                    </a:lnTo>
                    <a:lnTo>
                      <a:pt x="966" y="771"/>
                    </a:lnTo>
                    <a:lnTo>
                      <a:pt x="946" y="780"/>
                    </a:lnTo>
                    <a:lnTo>
                      <a:pt x="929" y="787"/>
                    </a:lnTo>
                    <a:lnTo>
                      <a:pt x="913" y="791"/>
                    </a:lnTo>
                    <a:lnTo>
                      <a:pt x="913" y="787"/>
                    </a:lnTo>
                    <a:lnTo>
                      <a:pt x="913" y="784"/>
                    </a:lnTo>
                    <a:lnTo>
                      <a:pt x="911" y="784"/>
                    </a:lnTo>
                    <a:lnTo>
                      <a:pt x="911" y="782"/>
                    </a:lnTo>
                    <a:lnTo>
                      <a:pt x="910" y="780"/>
                    </a:lnTo>
                    <a:lnTo>
                      <a:pt x="908" y="794"/>
                    </a:lnTo>
                    <a:lnTo>
                      <a:pt x="903" y="806"/>
                    </a:lnTo>
                    <a:lnTo>
                      <a:pt x="899" y="817"/>
                    </a:lnTo>
                    <a:lnTo>
                      <a:pt x="894" y="827"/>
                    </a:lnTo>
                    <a:lnTo>
                      <a:pt x="890" y="841"/>
                    </a:lnTo>
                    <a:lnTo>
                      <a:pt x="894" y="843"/>
                    </a:lnTo>
                    <a:lnTo>
                      <a:pt x="894" y="845"/>
                    </a:lnTo>
                    <a:lnTo>
                      <a:pt x="896" y="845"/>
                    </a:lnTo>
                    <a:lnTo>
                      <a:pt x="896" y="845"/>
                    </a:lnTo>
                    <a:lnTo>
                      <a:pt x="896" y="847"/>
                    </a:lnTo>
                    <a:lnTo>
                      <a:pt x="894" y="848"/>
                    </a:lnTo>
                    <a:lnTo>
                      <a:pt x="890" y="852"/>
                    </a:lnTo>
                    <a:lnTo>
                      <a:pt x="887" y="854"/>
                    </a:lnTo>
                    <a:lnTo>
                      <a:pt x="884" y="857"/>
                    </a:lnTo>
                    <a:lnTo>
                      <a:pt x="880" y="859"/>
                    </a:lnTo>
                    <a:lnTo>
                      <a:pt x="878" y="862"/>
                    </a:lnTo>
                    <a:lnTo>
                      <a:pt x="875" y="867"/>
                    </a:lnTo>
                    <a:lnTo>
                      <a:pt x="868" y="887"/>
                    </a:lnTo>
                    <a:lnTo>
                      <a:pt x="863" y="908"/>
                    </a:lnTo>
                    <a:lnTo>
                      <a:pt x="861" y="932"/>
                    </a:lnTo>
                    <a:lnTo>
                      <a:pt x="857" y="955"/>
                    </a:lnTo>
                    <a:lnTo>
                      <a:pt x="852" y="976"/>
                    </a:lnTo>
                    <a:lnTo>
                      <a:pt x="849" y="974"/>
                    </a:lnTo>
                    <a:lnTo>
                      <a:pt x="849" y="974"/>
                    </a:lnTo>
                    <a:lnTo>
                      <a:pt x="847" y="974"/>
                    </a:lnTo>
                    <a:lnTo>
                      <a:pt x="847" y="972"/>
                    </a:lnTo>
                    <a:lnTo>
                      <a:pt x="845" y="972"/>
                    </a:lnTo>
                    <a:lnTo>
                      <a:pt x="840" y="969"/>
                    </a:lnTo>
                    <a:lnTo>
                      <a:pt x="831" y="962"/>
                    </a:lnTo>
                    <a:lnTo>
                      <a:pt x="817" y="953"/>
                    </a:lnTo>
                    <a:lnTo>
                      <a:pt x="801" y="944"/>
                    </a:lnTo>
                    <a:lnTo>
                      <a:pt x="786" y="934"/>
                    </a:lnTo>
                    <a:lnTo>
                      <a:pt x="774" y="925"/>
                    </a:lnTo>
                    <a:lnTo>
                      <a:pt x="763" y="920"/>
                    </a:lnTo>
                    <a:lnTo>
                      <a:pt x="760" y="918"/>
                    </a:lnTo>
                    <a:lnTo>
                      <a:pt x="756" y="880"/>
                    </a:lnTo>
                    <a:lnTo>
                      <a:pt x="754" y="876"/>
                    </a:lnTo>
                    <a:lnTo>
                      <a:pt x="749" y="873"/>
                    </a:lnTo>
                    <a:lnTo>
                      <a:pt x="746" y="871"/>
                    </a:lnTo>
                    <a:lnTo>
                      <a:pt x="740" y="867"/>
                    </a:lnTo>
                    <a:lnTo>
                      <a:pt x="737" y="864"/>
                    </a:lnTo>
                    <a:lnTo>
                      <a:pt x="740" y="862"/>
                    </a:lnTo>
                    <a:lnTo>
                      <a:pt x="740" y="860"/>
                    </a:lnTo>
                    <a:lnTo>
                      <a:pt x="742" y="859"/>
                    </a:lnTo>
                    <a:lnTo>
                      <a:pt x="742" y="859"/>
                    </a:lnTo>
                    <a:lnTo>
                      <a:pt x="744" y="855"/>
                    </a:lnTo>
                    <a:lnTo>
                      <a:pt x="746" y="852"/>
                    </a:lnTo>
                    <a:lnTo>
                      <a:pt x="737" y="852"/>
                    </a:lnTo>
                    <a:lnTo>
                      <a:pt x="732" y="852"/>
                    </a:lnTo>
                    <a:lnTo>
                      <a:pt x="728" y="852"/>
                    </a:lnTo>
                    <a:lnTo>
                      <a:pt x="726" y="850"/>
                    </a:lnTo>
                    <a:lnTo>
                      <a:pt x="725" y="847"/>
                    </a:lnTo>
                    <a:lnTo>
                      <a:pt x="721" y="841"/>
                    </a:lnTo>
                    <a:lnTo>
                      <a:pt x="719" y="838"/>
                    </a:lnTo>
                    <a:lnTo>
                      <a:pt x="719" y="834"/>
                    </a:lnTo>
                    <a:lnTo>
                      <a:pt x="719" y="833"/>
                    </a:lnTo>
                    <a:lnTo>
                      <a:pt x="719" y="829"/>
                    </a:lnTo>
                    <a:lnTo>
                      <a:pt x="721" y="826"/>
                    </a:lnTo>
                    <a:lnTo>
                      <a:pt x="721" y="822"/>
                    </a:lnTo>
                    <a:lnTo>
                      <a:pt x="711" y="822"/>
                    </a:lnTo>
                    <a:lnTo>
                      <a:pt x="711" y="817"/>
                    </a:lnTo>
                    <a:lnTo>
                      <a:pt x="712" y="812"/>
                    </a:lnTo>
                    <a:lnTo>
                      <a:pt x="714" y="810"/>
                    </a:lnTo>
                    <a:lnTo>
                      <a:pt x="714" y="806"/>
                    </a:lnTo>
                    <a:lnTo>
                      <a:pt x="716" y="803"/>
                    </a:lnTo>
                    <a:lnTo>
                      <a:pt x="718" y="798"/>
                    </a:lnTo>
                    <a:lnTo>
                      <a:pt x="712" y="798"/>
                    </a:lnTo>
                    <a:lnTo>
                      <a:pt x="707" y="798"/>
                    </a:lnTo>
                    <a:lnTo>
                      <a:pt x="704" y="796"/>
                    </a:lnTo>
                    <a:lnTo>
                      <a:pt x="698" y="794"/>
                    </a:lnTo>
                    <a:lnTo>
                      <a:pt x="697" y="768"/>
                    </a:lnTo>
                    <a:lnTo>
                      <a:pt x="695" y="744"/>
                    </a:lnTo>
                    <a:lnTo>
                      <a:pt x="695" y="721"/>
                    </a:lnTo>
                    <a:lnTo>
                      <a:pt x="702" y="698"/>
                    </a:lnTo>
                    <a:lnTo>
                      <a:pt x="709" y="688"/>
                    </a:lnTo>
                    <a:lnTo>
                      <a:pt x="718" y="681"/>
                    </a:lnTo>
                    <a:lnTo>
                      <a:pt x="725" y="675"/>
                    </a:lnTo>
                    <a:lnTo>
                      <a:pt x="730" y="667"/>
                    </a:lnTo>
                    <a:lnTo>
                      <a:pt x="735" y="656"/>
                    </a:lnTo>
                    <a:lnTo>
                      <a:pt x="737" y="637"/>
                    </a:lnTo>
                    <a:lnTo>
                      <a:pt x="733" y="637"/>
                    </a:lnTo>
                    <a:lnTo>
                      <a:pt x="730" y="641"/>
                    </a:lnTo>
                    <a:lnTo>
                      <a:pt x="726" y="642"/>
                    </a:lnTo>
                    <a:lnTo>
                      <a:pt x="725" y="642"/>
                    </a:lnTo>
                    <a:lnTo>
                      <a:pt x="721" y="642"/>
                    </a:lnTo>
                    <a:lnTo>
                      <a:pt x="718" y="641"/>
                    </a:lnTo>
                    <a:lnTo>
                      <a:pt x="704" y="637"/>
                    </a:lnTo>
                    <a:lnTo>
                      <a:pt x="693" y="630"/>
                    </a:lnTo>
                    <a:lnTo>
                      <a:pt x="686" y="620"/>
                    </a:lnTo>
                    <a:lnTo>
                      <a:pt x="683" y="602"/>
                    </a:lnTo>
                    <a:lnTo>
                      <a:pt x="688" y="602"/>
                    </a:lnTo>
                    <a:lnTo>
                      <a:pt x="688" y="599"/>
                    </a:lnTo>
                    <a:lnTo>
                      <a:pt x="697" y="604"/>
                    </a:lnTo>
                    <a:lnTo>
                      <a:pt x="707" y="611"/>
                    </a:lnTo>
                    <a:lnTo>
                      <a:pt x="716" y="614"/>
                    </a:lnTo>
                    <a:lnTo>
                      <a:pt x="726" y="614"/>
                    </a:lnTo>
                    <a:lnTo>
                      <a:pt x="726" y="613"/>
                    </a:lnTo>
                    <a:lnTo>
                      <a:pt x="728" y="611"/>
                    </a:lnTo>
                    <a:lnTo>
                      <a:pt x="728" y="611"/>
                    </a:lnTo>
                    <a:lnTo>
                      <a:pt x="728" y="609"/>
                    </a:lnTo>
                    <a:lnTo>
                      <a:pt x="730" y="606"/>
                    </a:lnTo>
                    <a:lnTo>
                      <a:pt x="711" y="592"/>
                    </a:lnTo>
                    <a:lnTo>
                      <a:pt x="695" y="572"/>
                    </a:lnTo>
                    <a:lnTo>
                      <a:pt x="690" y="574"/>
                    </a:lnTo>
                    <a:lnTo>
                      <a:pt x="686" y="576"/>
                    </a:lnTo>
                    <a:lnTo>
                      <a:pt x="681" y="578"/>
                    </a:lnTo>
                    <a:lnTo>
                      <a:pt x="676" y="579"/>
                    </a:lnTo>
                    <a:lnTo>
                      <a:pt x="672" y="576"/>
                    </a:lnTo>
                    <a:lnTo>
                      <a:pt x="671" y="574"/>
                    </a:lnTo>
                    <a:lnTo>
                      <a:pt x="669" y="571"/>
                    </a:lnTo>
                    <a:lnTo>
                      <a:pt x="667" y="569"/>
                    </a:lnTo>
                    <a:lnTo>
                      <a:pt x="664" y="564"/>
                    </a:lnTo>
                    <a:lnTo>
                      <a:pt x="674" y="553"/>
                    </a:lnTo>
                    <a:lnTo>
                      <a:pt x="676" y="538"/>
                    </a:lnTo>
                    <a:lnTo>
                      <a:pt x="674" y="518"/>
                    </a:lnTo>
                    <a:lnTo>
                      <a:pt x="669" y="497"/>
                    </a:lnTo>
                    <a:lnTo>
                      <a:pt x="660" y="475"/>
                    </a:lnTo>
                    <a:lnTo>
                      <a:pt x="650" y="454"/>
                    </a:lnTo>
                    <a:lnTo>
                      <a:pt x="637" y="435"/>
                    </a:lnTo>
                    <a:lnTo>
                      <a:pt x="627" y="417"/>
                    </a:lnTo>
                    <a:lnTo>
                      <a:pt x="618" y="403"/>
                    </a:lnTo>
                    <a:lnTo>
                      <a:pt x="597" y="389"/>
                    </a:lnTo>
                    <a:lnTo>
                      <a:pt x="573" y="384"/>
                    </a:lnTo>
                    <a:lnTo>
                      <a:pt x="548" y="384"/>
                    </a:lnTo>
                    <a:lnTo>
                      <a:pt x="520" y="384"/>
                    </a:lnTo>
                    <a:lnTo>
                      <a:pt x="493" y="386"/>
                    </a:lnTo>
                    <a:lnTo>
                      <a:pt x="465" y="384"/>
                    </a:lnTo>
                    <a:lnTo>
                      <a:pt x="465" y="379"/>
                    </a:lnTo>
                    <a:lnTo>
                      <a:pt x="465" y="375"/>
                    </a:lnTo>
                    <a:lnTo>
                      <a:pt x="466" y="374"/>
                    </a:lnTo>
                    <a:lnTo>
                      <a:pt x="466" y="372"/>
                    </a:lnTo>
                    <a:lnTo>
                      <a:pt x="466" y="370"/>
                    </a:lnTo>
                    <a:lnTo>
                      <a:pt x="465" y="368"/>
                    </a:lnTo>
                    <a:lnTo>
                      <a:pt x="454" y="363"/>
                    </a:lnTo>
                    <a:lnTo>
                      <a:pt x="444" y="360"/>
                    </a:lnTo>
                    <a:lnTo>
                      <a:pt x="433" y="353"/>
                    </a:lnTo>
                    <a:lnTo>
                      <a:pt x="442" y="353"/>
                    </a:lnTo>
                    <a:lnTo>
                      <a:pt x="452" y="349"/>
                    </a:lnTo>
                    <a:lnTo>
                      <a:pt x="466" y="346"/>
                    </a:lnTo>
                    <a:lnTo>
                      <a:pt x="482" y="344"/>
                    </a:lnTo>
                    <a:lnTo>
                      <a:pt x="494" y="340"/>
                    </a:lnTo>
                    <a:lnTo>
                      <a:pt x="503" y="333"/>
                    </a:lnTo>
                    <a:lnTo>
                      <a:pt x="461" y="333"/>
                    </a:lnTo>
                    <a:lnTo>
                      <a:pt x="451" y="330"/>
                    </a:lnTo>
                    <a:lnTo>
                      <a:pt x="442" y="330"/>
                    </a:lnTo>
                    <a:lnTo>
                      <a:pt x="431" y="328"/>
                    </a:lnTo>
                    <a:lnTo>
                      <a:pt x="423" y="326"/>
                    </a:lnTo>
                    <a:lnTo>
                      <a:pt x="414" y="323"/>
                    </a:lnTo>
                    <a:lnTo>
                      <a:pt x="409" y="314"/>
                    </a:lnTo>
                    <a:lnTo>
                      <a:pt x="407" y="300"/>
                    </a:lnTo>
                    <a:lnTo>
                      <a:pt x="428" y="297"/>
                    </a:lnTo>
                    <a:lnTo>
                      <a:pt x="447" y="290"/>
                    </a:lnTo>
                    <a:lnTo>
                      <a:pt x="463" y="283"/>
                    </a:lnTo>
                    <a:lnTo>
                      <a:pt x="480" y="276"/>
                    </a:lnTo>
                    <a:lnTo>
                      <a:pt x="515" y="276"/>
                    </a:lnTo>
                    <a:lnTo>
                      <a:pt x="529" y="230"/>
                    </a:lnTo>
                    <a:lnTo>
                      <a:pt x="496" y="230"/>
                    </a:lnTo>
                    <a:lnTo>
                      <a:pt x="487" y="218"/>
                    </a:lnTo>
                    <a:lnTo>
                      <a:pt x="498" y="211"/>
                    </a:lnTo>
                    <a:lnTo>
                      <a:pt x="506" y="204"/>
                    </a:lnTo>
                    <a:lnTo>
                      <a:pt x="517" y="199"/>
                    </a:lnTo>
                    <a:lnTo>
                      <a:pt x="529" y="195"/>
                    </a:lnTo>
                    <a:lnTo>
                      <a:pt x="529" y="183"/>
                    </a:lnTo>
                    <a:lnTo>
                      <a:pt x="543" y="176"/>
                    </a:lnTo>
                    <a:lnTo>
                      <a:pt x="550" y="168"/>
                    </a:lnTo>
                    <a:lnTo>
                      <a:pt x="557" y="157"/>
                    </a:lnTo>
                    <a:lnTo>
                      <a:pt x="568" y="150"/>
                    </a:lnTo>
                    <a:lnTo>
                      <a:pt x="580" y="145"/>
                    </a:lnTo>
                    <a:lnTo>
                      <a:pt x="590" y="145"/>
                    </a:lnTo>
                    <a:lnTo>
                      <a:pt x="599" y="148"/>
                    </a:lnTo>
                    <a:lnTo>
                      <a:pt x="611" y="147"/>
                    </a:lnTo>
                    <a:lnTo>
                      <a:pt x="602" y="143"/>
                    </a:lnTo>
                    <a:lnTo>
                      <a:pt x="597" y="141"/>
                    </a:lnTo>
                    <a:lnTo>
                      <a:pt x="592" y="140"/>
                    </a:lnTo>
                    <a:lnTo>
                      <a:pt x="587" y="134"/>
                    </a:lnTo>
                    <a:lnTo>
                      <a:pt x="604" y="131"/>
                    </a:lnTo>
                    <a:lnTo>
                      <a:pt x="620" y="126"/>
                    </a:lnTo>
                    <a:lnTo>
                      <a:pt x="634" y="122"/>
                    </a:lnTo>
                    <a:lnTo>
                      <a:pt x="650" y="119"/>
                    </a:lnTo>
                    <a:lnTo>
                      <a:pt x="651" y="126"/>
                    </a:lnTo>
                    <a:lnTo>
                      <a:pt x="653" y="129"/>
                    </a:lnTo>
                    <a:lnTo>
                      <a:pt x="655" y="134"/>
                    </a:lnTo>
                    <a:lnTo>
                      <a:pt x="657" y="138"/>
                    </a:lnTo>
                    <a:lnTo>
                      <a:pt x="662" y="140"/>
                    </a:lnTo>
                    <a:lnTo>
                      <a:pt x="669" y="141"/>
                    </a:lnTo>
                    <a:lnTo>
                      <a:pt x="669" y="136"/>
                    </a:lnTo>
                    <a:lnTo>
                      <a:pt x="672" y="131"/>
                    </a:lnTo>
                    <a:lnTo>
                      <a:pt x="674" y="124"/>
                    </a:lnTo>
                    <a:lnTo>
                      <a:pt x="676" y="119"/>
                    </a:lnTo>
                    <a:lnTo>
                      <a:pt x="679" y="124"/>
                    </a:lnTo>
                    <a:lnTo>
                      <a:pt x="685" y="129"/>
                    </a:lnTo>
                    <a:lnTo>
                      <a:pt x="688" y="133"/>
                    </a:lnTo>
                    <a:lnTo>
                      <a:pt x="695" y="136"/>
                    </a:lnTo>
                    <a:lnTo>
                      <a:pt x="702" y="138"/>
                    </a:lnTo>
                    <a:lnTo>
                      <a:pt x="698" y="115"/>
                    </a:lnTo>
                    <a:lnTo>
                      <a:pt x="711" y="112"/>
                    </a:lnTo>
                    <a:lnTo>
                      <a:pt x="721" y="108"/>
                    </a:lnTo>
                    <a:lnTo>
                      <a:pt x="737" y="112"/>
                    </a:lnTo>
                    <a:lnTo>
                      <a:pt x="754" y="119"/>
                    </a:lnTo>
                    <a:lnTo>
                      <a:pt x="772" y="129"/>
                    </a:lnTo>
                    <a:lnTo>
                      <a:pt x="791" y="138"/>
                    </a:lnTo>
                    <a:lnTo>
                      <a:pt x="807" y="145"/>
                    </a:lnTo>
                    <a:lnTo>
                      <a:pt x="822" y="150"/>
                    </a:lnTo>
                    <a:lnTo>
                      <a:pt x="822" y="147"/>
                    </a:lnTo>
                    <a:lnTo>
                      <a:pt x="812" y="138"/>
                    </a:lnTo>
                    <a:lnTo>
                      <a:pt x="805" y="131"/>
                    </a:lnTo>
                    <a:lnTo>
                      <a:pt x="801" y="122"/>
                    </a:lnTo>
                    <a:lnTo>
                      <a:pt x="807" y="112"/>
                    </a:lnTo>
                    <a:lnTo>
                      <a:pt x="803" y="108"/>
                    </a:lnTo>
                    <a:lnTo>
                      <a:pt x="798" y="103"/>
                    </a:lnTo>
                    <a:lnTo>
                      <a:pt x="793" y="99"/>
                    </a:lnTo>
                    <a:lnTo>
                      <a:pt x="788" y="96"/>
                    </a:lnTo>
                    <a:lnTo>
                      <a:pt x="784" y="92"/>
                    </a:lnTo>
                    <a:lnTo>
                      <a:pt x="788" y="84"/>
                    </a:lnTo>
                    <a:lnTo>
                      <a:pt x="798" y="87"/>
                    </a:lnTo>
                    <a:lnTo>
                      <a:pt x="812" y="89"/>
                    </a:lnTo>
                    <a:lnTo>
                      <a:pt x="824" y="87"/>
                    </a:lnTo>
                    <a:lnTo>
                      <a:pt x="833" y="80"/>
                    </a:lnTo>
                    <a:lnTo>
                      <a:pt x="791" y="80"/>
                    </a:lnTo>
                    <a:lnTo>
                      <a:pt x="791" y="77"/>
                    </a:lnTo>
                    <a:lnTo>
                      <a:pt x="788" y="77"/>
                    </a:lnTo>
                    <a:lnTo>
                      <a:pt x="788" y="73"/>
                    </a:lnTo>
                    <a:lnTo>
                      <a:pt x="793" y="70"/>
                    </a:lnTo>
                    <a:lnTo>
                      <a:pt x="798" y="66"/>
                    </a:lnTo>
                    <a:lnTo>
                      <a:pt x="803" y="63"/>
                    </a:lnTo>
                    <a:lnTo>
                      <a:pt x="808" y="59"/>
                    </a:lnTo>
                    <a:lnTo>
                      <a:pt x="814" y="58"/>
                    </a:lnTo>
                    <a:lnTo>
                      <a:pt x="836" y="61"/>
                    </a:lnTo>
                    <a:lnTo>
                      <a:pt x="842" y="45"/>
                    </a:lnTo>
                    <a:lnTo>
                      <a:pt x="868" y="49"/>
                    </a:lnTo>
                    <a:lnTo>
                      <a:pt x="870" y="49"/>
                    </a:lnTo>
                    <a:lnTo>
                      <a:pt x="871" y="45"/>
                    </a:lnTo>
                    <a:lnTo>
                      <a:pt x="873" y="44"/>
                    </a:lnTo>
                    <a:lnTo>
                      <a:pt x="875" y="40"/>
                    </a:lnTo>
                    <a:lnTo>
                      <a:pt x="880" y="38"/>
                    </a:lnTo>
                    <a:lnTo>
                      <a:pt x="884" y="44"/>
                    </a:lnTo>
                    <a:lnTo>
                      <a:pt x="889" y="49"/>
                    </a:lnTo>
                    <a:lnTo>
                      <a:pt x="894" y="54"/>
                    </a:lnTo>
                    <a:lnTo>
                      <a:pt x="894" y="45"/>
                    </a:lnTo>
                    <a:lnTo>
                      <a:pt x="896" y="44"/>
                    </a:lnTo>
                    <a:lnTo>
                      <a:pt x="896" y="42"/>
                    </a:lnTo>
                    <a:lnTo>
                      <a:pt x="896" y="40"/>
                    </a:lnTo>
                    <a:lnTo>
                      <a:pt x="896" y="38"/>
                    </a:lnTo>
                    <a:lnTo>
                      <a:pt x="897" y="35"/>
                    </a:lnTo>
                    <a:lnTo>
                      <a:pt x="899" y="33"/>
                    </a:lnTo>
                    <a:lnTo>
                      <a:pt x="903" y="31"/>
                    </a:lnTo>
                    <a:lnTo>
                      <a:pt x="920" y="23"/>
                    </a:lnTo>
                    <a:lnTo>
                      <a:pt x="943" y="19"/>
                    </a:lnTo>
                    <a:close/>
                    <a:moveTo>
                      <a:pt x="2205" y="16"/>
                    </a:moveTo>
                    <a:lnTo>
                      <a:pt x="2215" y="19"/>
                    </a:lnTo>
                    <a:lnTo>
                      <a:pt x="2215" y="26"/>
                    </a:lnTo>
                    <a:lnTo>
                      <a:pt x="2200" y="26"/>
                    </a:lnTo>
                    <a:lnTo>
                      <a:pt x="2205" y="16"/>
                    </a:lnTo>
                    <a:close/>
                    <a:moveTo>
                      <a:pt x="2676" y="0"/>
                    </a:moveTo>
                    <a:lnTo>
                      <a:pt x="2681" y="3"/>
                    </a:lnTo>
                    <a:lnTo>
                      <a:pt x="2685" y="7"/>
                    </a:lnTo>
                    <a:lnTo>
                      <a:pt x="2687" y="10"/>
                    </a:lnTo>
                    <a:lnTo>
                      <a:pt x="2688" y="16"/>
                    </a:lnTo>
                    <a:lnTo>
                      <a:pt x="2690" y="19"/>
                    </a:lnTo>
                    <a:lnTo>
                      <a:pt x="2692" y="24"/>
                    </a:lnTo>
                    <a:lnTo>
                      <a:pt x="2695" y="26"/>
                    </a:lnTo>
                    <a:lnTo>
                      <a:pt x="2706" y="31"/>
                    </a:lnTo>
                    <a:lnTo>
                      <a:pt x="2716" y="33"/>
                    </a:lnTo>
                    <a:lnTo>
                      <a:pt x="2723" y="33"/>
                    </a:lnTo>
                    <a:lnTo>
                      <a:pt x="2728" y="37"/>
                    </a:lnTo>
                    <a:lnTo>
                      <a:pt x="2732" y="44"/>
                    </a:lnTo>
                    <a:lnTo>
                      <a:pt x="2734" y="58"/>
                    </a:lnTo>
                    <a:lnTo>
                      <a:pt x="2732" y="59"/>
                    </a:lnTo>
                    <a:lnTo>
                      <a:pt x="2732" y="59"/>
                    </a:lnTo>
                    <a:lnTo>
                      <a:pt x="2732" y="61"/>
                    </a:lnTo>
                    <a:lnTo>
                      <a:pt x="2732" y="63"/>
                    </a:lnTo>
                    <a:lnTo>
                      <a:pt x="2730" y="65"/>
                    </a:lnTo>
                    <a:lnTo>
                      <a:pt x="2708" y="65"/>
                    </a:lnTo>
                    <a:lnTo>
                      <a:pt x="2685" y="65"/>
                    </a:lnTo>
                    <a:lnTo>
                      <a:pt x="2666" y="73"/>
                    </a:lnTo>
                    <a:lnTo>
                      <a:pt x="2662" y="75"/>
                    </a:lnTo>
                    <a:lnTo>
                      <a:pt x="2660" y="79"/>
                    </a:lnTo>
                    <a:lnTo>
                      <a:pt x="2659" y="80"/>
                    </a:lnTo>
                    <a:lnTo>
                      <a:pt x="2657" y="82"/>
                    </a:lnTo>
                    <a:lnTo>
                      <a:pt x="2655" y="84"/>
                    </a:lnTo>
                    <a:lnTo>
                      <a:pt x="2652" y="86"/>
                    </a:lnTo>
                    <a:lnTo>
                      <a:pt x="2646" y="89"/>
                    </a:lnTo>
                    <a:lnTo>
                      <a:pt x="2643" y="84"/>
                    </a:lnTo>
                    <a:lnTo>
                      <a:pt x="2641" y="80"/>
                    </a:lnTo>
                    <a:lnTo>
                      <a:pt x="2638" y="77"/>
                    </a:lnTo>
                    <a:lnTo>
                      <a:pt x="2650" y="47"/>
                    </a:lnTo>
                    <a:lnTo>
                      <a:pt x="2662" y="23"/>
                    </a:lnTo>
                    <a:lnTo>
                      <a:pt x="2676" y="0"/>
                    </a:lnTo>
                    <a:close/>
                    <a:moveTo>
                      <a:pt x="2554" y="0"/>
                    </a:moveTo>
                    <a:lnTo>
                      <a:pt x="2563" y="9"/>
                    </a:lnTo>
                    <a:lnTo>
                      <a:pt x="2568" y="19"/>
                    </a:lnTo>
                    <a:lnTo>
                      <a:pt x="2573" y="31"/>
                    </a:lnTo>
                    <a:lnTo>
                      <a:pt x="2564" y="31"/>
                    </a:lnTo>
                    <a:lnTo>
                      <a:pt x="2564" y="26"/>
                    </a:lnTo>
                    <a:lnTo>
                      <a:pt x="2561" y="23"/>
                    </a:lnTo>
                    <a:lnTo>
                      <a:pt x="2557" y="19"/>
                    </a:lnTo>
                    <a:lnTo>
                      <a:pt x="2556" y="14"/>
                    </a:lnTo>
                    <a:lnTo>
                      <a:pt x="2554" y="9"/>
                    </a:lnTo>
                    <a:lnTo>
                      <a:pt x="2554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570B7D6-8840-4799-B25E-3735A70E0DEA}"/>
                </a:ext>
              </a:extLst>
            </p:cNvPr>
            <p:cNvCxnSpPr>
              <a:cxnSpLocks/>
              <a:endCxn id="11" idx="4"/>
            </p:cNvCxnSpPr>
            <p:nvPr/>
          </p:nvCxnSpPr>
          <p:spPr>
            <a:xfrm flipH="1" flipV="1">
              <a:off x="1983233" y="3749880"/>
              <a:ext cx="531396" cy="69253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9816832-F35C-4D1E-A1A6-F66A0FF93BC9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flipH="1">
              <a:off x="2514627" y="3332643"/>
              <a:ext cx="2054356" cy="1109769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DB2F932-C253-4257-A1B7-875B75258FC7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 flipV="1">
              <a:off x="2514628" y="4442412"/>
              <a:ext cx="543908" cy="90233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B82791D-4B1F-4B69-B520-AE45DE948F78}"/>
                </a:ext>
              </a:extLst>
            </p:cNvPr>
            <p:cNvSpPr/>
            <p:nvPr/>
          </p:nvSpPr>
          <p:spPr>
            <a:xfrm>
              <a:off x="1479177" y="2741768"/>
              <a:ext cx="1008112" cy="10081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B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8A5B1D-67F1-4C72-8B7F-C679B8EA1F01}"/>
                </a:ext>
              </a:extLst>
            </p:cNvPr>
            <p:cNvSpPr/>
            <p:nvPr/>
          </p:nvSpPr>
          <p:spPr>
            <a:xfrm>
              <a:off x="4568983" y="2756579"/>
              <a:ext cx="1152128" cy="11521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A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952913A-554B-4A4C-BC4F-18075EFCF781}"/>
                </a:ext>
              </a:extLst>
            </p:cNvPr>
            <p:cNvSpPr/>
            <p:nvPr/>
          </p:nvSpPr>
          <p:spPr>
            <a:xfrm>
              <a:off x="2953083" y="5239295"/>
              <a:ext cx="720080" cy="7200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C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1C8543-7575-427C-B58B-918DAEB023DC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 flipH="1" flipV="1">
              <a:off x="2514629" y="4442415"/>
              <a:ext cx="1797338" cy="92876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3D064EF-5E5B-4DF7-8CDB-4CB34B6529BB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 flipH="1" flipV="1">
              <a:off x="2514627" y="4442415"/>
              <a:ext cx="3471184" cy="18832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5D545DE-3FDF-43DF-9C75-2CC3F0690E80}"/>
                </a:ext>
              </a:extLst>
            </p:cNvPr>
            <p:cNvSpPr/>
            <p:nvPr/>
          </p:nvSpPr>
          <p:spPr>
            <a:xfrm>
              <a:off x="4311967" y="5108501"/>
              <a:ext cx="525355" cy="5253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E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820BE17-F3BF-422E-83FD-9A9E84667548}"/>
                </a:ext>
              </a:extLst>
            </p:cNvPr>
            <p:cNvSpPr/>
            <p:nvPr/>
          </p:nvSpPr>
          <p:spPr>
            <a:xfrm>
              <a:off x="5985811" y="4246783"/>
              <a:ext cx="767912" cy="7679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D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18" name="Chart 49">
            <a:extLst>
              <a:ext uri="{FF2B5EF4-FFF2-40B4-BE49-F238E27FC236}">
                <a16:creationId xmlns:a16="http://schemas.microsoft.com/office/drawing/2014/main" id="{09500F22-15CF-4747-AAA9-F2DBB9372E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596605"/>
              </p:ext>
            </p:extLst>
          </p:nvPr>
        </p:nvGraphicFramePr>
        <p:xfrm>
          <a:off x="8624809" y="4605070"/>
          <a:ext cx="1282564" cy="1304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E5A01313-D481-4514-BF95-275BAF0B03B2}"/>
              </a:ext>
            </a:extLst>
          </p:cNvPr>
          <p:cNvSpPr txBox="1"/>
          <p:nvPr/>
        </p:nvSpPr>
        <p:spPr>
          <a:xfrm>
            <a:off x="2041296" y="1672568"/>
            <a:ext cx="9331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0" name="그룹 11">
            <a:extLst>
              <a:ext uri="{FF2B5EF4-FFF2-40B4-BE49-F238E27FC236}">
                <a16:creationId xmlns:a16="http://schemas.microsoft.com/office/drawing/2014/main" id="{18C116C2-9D37-4537-87D7-B481A281A713}"/>
              </a:ext>
            </a:extLst>
          </p:cNvPr>
          <p:cNvGrpSpPr/>
          <p:nvPr/>
        </p:nvGrpSpPr>
        <p:grpSpPr>
          <a:xfrm>
            <a:off x="7026881" y="3293840"/>
            <a:ext cx="4533810" cy="1311216"/>
            <a:chOff x="6921370" y="3337801"/>
            <a:chExt cx="4533810" cy="131121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0206B0D-E5B5-485D-AFA5-A966E602D7B9}"/>
                </a:ext>
              </a:extLst>
            </p:cNvPr>
            <p:cNvSpPr txBox="1"/>
            <p:nvPr/>
          </p:nvSpPr>
          <p:spPr>
            <a:xfrm>
              <a:off x="6921370" y="3633354"/>
              <a:ext cx="45338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This PowerPoint Template has clean and neutral design that can be adapted to any content and meets various market segments. With this many slides you are able to make a complete PowerPoint Presentation that best suit your needs. Time, Money and Reputation.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7DA878C-06C9-45CA-BB18-5B2254F70A2F}"/>
                </a:ext>
              </a:extLst>
            </p:cNvPr>
            <p:cNvSpPr txBox="1"/>
            <p:nvPr/>
          </p:nvSpPr>
          <p:spPr>
            <a:xfrm>
              <a:off x="6921370" y="3337801"/>
              <a:ext cx="4533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6EBD105-398A-4831-9839-36193113545A}"/>
              </a:ext>
            </a:extLst>
          </p:cNvPr>
          <p:cNvSpPr txBox="1"/>
          <p:nvPr/>
        </p:nvSpPr>
        <p:spPr>
          <a:xfrm>
            <a:off x="10292334" y="5790691"/>
            <a:ext cx="1080120" cy="276999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Title 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24" name="Chart 49">
            <a:extLst>
              <a:ext uri="{FF2B5EF4-FFF2-40B4-BE49-F238E27FC236}">
                <a16:creationId xmlns:a16="http://schemas.microsoft.com/office/drawing/2014/main" id="{DA43031D-1D79-4DD8-8ABF-DB53C0044C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7086283"/>
              </p:ext>
            </p:extLst>
          </p:nvPr>
        </p:nvGraphicFramePr>
        <p:xfrm>
          <a:off x="10191112" y="4605070"/>
          <a:ext cx="1282564" cy="1304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5456881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7E5AF-D561-4BA9-94BC-EA45CA70FD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F3F7B6F0-7D4F-4416-885A-1C0B56C6FA19}"/>
              </a:ext>
            </a:extLst>
          </p:cNvPr>
          <p:cNvSpPr/>
          <p:nvPr/>
        </p:nvSpPr>
        <p:spPr>
          <a:xfrm rot="5400000">
            <a:off x="4567956" y="4726503"/>
            <a:ext cx="1274353" cy="109858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DA228CA9-9F0D-41AF-BD01-C1452FA45560}"/>
              </a:ext>
            </a:extLst>
          </p:cNvPr>
          <p:cNvSpPr/>
          <p:nvPr/>
        </p:nvSpPr>
        <p:spPr>
          <a:xfrm rot="5400000">
            <a:off x="5152687" y="3661705"/>
            <a:ext cx="1274353" cy="109858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163DB674-7FFE-499C-B25D-A9CEF761BE2B}"/>
              </a:ext>
            </a:extLst>
          </p:cNvPr>
          <p:cNvSpPr/>
          <p:nvPr/>
        </p:nvSpPr>
        <p:spPr>
          <a:xfrm rot="5400000">
            <a:off x="5741558" y="2598110"/>
            <a:ext cx="1274353" cy="109858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533730E2-01AA-4B71-B295-CEF970236FD3}"/>
              </a:ext>
            </a:extLst>
          </p:cNvPr>
          <p:cNvSpPr/>
          <p:nvPr/>
        </p:nvSpPr>
        <p:spPr>
          <a:xfrm rot="5400000">
            <a:off x="6325024" y="1536360"/>
            <a:ext cx="1274353" cy="109858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3899224-BD1D-41BC-BED2-D3D2697B9E36}"/>
              </a:ext>
            </a:extLst>
          </p:cNvPr>
          <p:cNvGrpSpPr/>
          <p:nvPr/>
        </p:nvGrpSpPr>
        <p:grpSpPr>
          <a:xfrm>
            <a:off x="1273966" y="1718520"/>
            <a:ext cx="4912982" cy="702832"/>
            <a:chOff x="2551705" y="4319146"/>
            <a:chExt cx="3135159" cy="7028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27F23C-8E5B-424A-A0C6-F2DE0B9277D6}"/>
                </a:ext>
              </a:extLst>
            </p:cNvPr>
            <p:cNvSpPr txBox="1"/>
            <p:nvPr/>
          </p:nvSpPr>
          <p:spPr>
            <a:xfrm>
              <a:off x="2551706" y="4560313"/>
              <a:ext cx="3135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1AF18D-8050-4B01-98FF-9862F1767DDB}"/>
                </a:ext>
              </a:extLst>
            </p:cNvPr>
            <p:cNvSpPr txBox="1"/>
            <p:nvPr/>
          </p:nvSpPr>
          <p:spPr>
            <a:xfrm>
              <a:off x="2551705" y="4319146"/>
              <a:ext cx="3108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AA29310-C2D9-43E1-9775-AA28B693A5EC}"/>
              </a:ext>
            </a:extLst>
          </p:cNvPr>
          <p:cNvGrpSpPr/>
          <p:nvPr/>
        </p:nvGrpSpPr>
        <p:grpSpPr>
          <a:xfrm>
            <a:off x="720652" y="2790633"/>
            <a:ext cx="4912982" cy="702832"/>
            <a:chOff x="2551705" y="4319146"/>
            <a:chExt cx="3135159" cy="7028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E41681-59D9-4ED5-A0AF-9773B4CD6CB8}"/>
                </a:ext>
              </a:extLst>
            </p:cNvPr>
            <p:cNvSpPr txBox="1"/>
            <p:nvPr/>
          </p:nvSpPr>
          <p:spPr>
            <a:xfrm>
              <a:off x="2551706" y="4560313"/>
              <a:ext cx="3135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610ABBE-2981-4610-A948-A44BB0573F43}"/>
                </a:ext>
              </a:extLst>
            </p:cNvPr>
            <p:cNvSpPr txBox="1"/>
            <p:nvPr/>
          </p:nvSpPr>
          <p:spPr>
            <a:xfrm>
              <a:off x="2551705" y="4319146"/>
              <a:ext cx="3108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7C6335-03DA-4B24-8D21-2DF8CB688D44}"/>
              </a:ext>
            </a:extLst>
          </p:cNvPr>
          <p:cNvGrpSpPr/>
          <p:nvPr/>
        </p:nvGrpSpPr>
        <p:grpSpPr>
          <a:xfrm>
            <a:off x="6524557" y="3885114"/>
            <a:ext cx="4888296" cy="702832"/>
            <a:chOff x="2551705" y="4319146"/>
            <a:chExt cx="3135159" cy="7028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3829D74-A1AF-4867-8617-0A092430A4BF}"/>
                </a:ext>
              </a:extLst>
            </p:cNvPr>
            <p:cNvSpPr txBox="1"/>
            <p:nvPr/>
          </p:nvSpPr>
          <p:spPr>
            <a:xfrm>
              <a:off x="2551706" y="4560313"/>
              <a:ext cx="3135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F46C54-D058-49B8-999C-588347D7FB82}"/>
                </a:ext>
              </a:extLst>
            </p:cNvPr>
            <p:cNvSpPr txBox="1"/>
            <p:nvPr/>
          </p:nvSpPr>
          <p:spPr>
            <a:xfrm>
              <a:off x="2551705" y="4319146"/>
              <a:ext cx="3108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FADB123-2984-4BF1-BB0F-5788FFE1382A}"/>
              </a:ext>
            </a:extLst>
          </p:cNvPr>
          <p:cNvGrpSpPr/>
          <p:nvPr/>
        </p:nvGrpSpPr>
        <p:grpSpPr>
          <a:xfrm>
            <a:off x="5980828" y="4920053"/>
            <a:ext cx="4888296" cy="702832"/>
            <a:chOff x="2729838" y="4319146"/>
            <a:chExt cx="3135159" cy="7028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434D333-2F83-44B2-B49E-7138747C14F3}"/>
                </a:ext>
              </a:extLst>
            </p:cNvPr>
            <p:cNvSpPr txBox="1"/>
            <p:nvPr/>
          </p:nvSpPr>
          <p:spPr>
            <a:xfrm>
              <a:off x="2729839" y="4560313"/>
              <a:ext cx="3135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78931C-C73E-431E-98FE-00CC91E14837}"/>
                </a:ext>
              </a:extLst>
            </p:cNvPr>
            <p:cNvSpPr txBox="1"/>
            <p:nvPr/>
          </p:nvSpPr>
          <p:spPr>
            <a:xfrm>
              <a:off x="2729838" y="4319146"/>
              <a:ext cx="3108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91EE17E-7939-4AFB-A7A1-8C76B0A2B9E6}"/>
              </a:ext>
            </a:extLst>
          </p:cNvPr>
          <p:cNvSpPr txBox="1"/>
          <p:nvPr/>
        </p:nvSpPr>
        <p:spPr>
          <a:xfrm>
            <a:off x="3867697" y="4952630"/>
            <a:ext cx="765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B888B6-AA88-421D-B62E-98BC754522D7}"/>
              </a:ext>
            </a:extLst>
          </p:cNvPr>
          <p:cNvSpPr txBox="1"/>
          <p:nvPr/>
        </p:nvSpPr>
        <p:spPr>
          <a:xfrm>
            <a:off x="4301810" y="3917659"/>
            <a:ext cx="765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8F8F0F-32FA-4594-A913-3D97474358D4}"/>
              </a:ext>
            </a:extLst>
          </p:cNvPr>
          <p:cNvSpPr txBox="1"/>
          <p:nvPr/>
        </p:nvSpPr>
        <p:spPr>
          <a:xfrm>
            <a:off x="7077201" y="2813829"/>
            <a:ext cx="765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E59838-E832-4F1A-B1E6-9BDA6BCD4164}"/>
              </a:ext>
            </a:extLst>
          </p:cNvPr>
          <p:cNvSpPr txBox="1"/>
          <p:nvPr/>
        </p:nvSpPr>
        <p:spPr>
          <a:xfrm>
            <a:off x="7546580" y="1748099"/>
            <a:ext cx="765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  <a:cs typeface="Arial" pitchFamily="34" charset="0"/>
              </a:rPr>
              <a:t>04</a:t>
            </a:r>
            <a:endParaRPr lang="ko-KR" altLang="en-US" sz="3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3" name="Rectangle 16">
            <a:extLst>
              <a:ext uri="{FF2B5EF4-FFF2-40B4-BE49-F238E27FC236}">
                <a16:creationId xmlns:a16="http://schemas.microsoft.com/office/drawing/2014/main" id="{EED44E97-2554-4C9F-A295-9C8F7E4AB660}"/>
              </a:ext>
            </a:extLst>
          </p:cNvPr>
          <p:cNvSpPr/>
          <p:nvPr/>
        </p:nvSpPr>
        <p:spPr>
          <a:xfrm rot="2700000">
            <a:off x="5656902" y="3972624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42E53498-C4DC-42EF-AFCC-572A6C18A10B}"/>
              </a:ext>
            </a:extLst>
          </p:cNvPr>
          <p:cNvSpPr/>
          <p:nvPr/>
        </p:nvSpPr>
        <p:spPr>
          <a:xfrm>
            <a:off x="5040401" y="5121591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Rectangle 36">
            <a:extLst>
              <a:ext uri="{FF2B5EF4-FFF2-40B4-BE49-F238E27FC236}">
                <a16:creationId xmlns:a16="http://schemas.microsoft.com/office/drawing/2014/main" id="{AE221FCA-09F7-48A1-BCCC-3D84831AFBA9}"/>
              </a:ext>
            </a:extLst>
          </p:cNvPr>
          <p:cNvSpPr/>
          <p:nvPr/>
        </p:nvSpPr>
        <p:spPr>
          <a:xfrm>
            <a:off x="6184048" y="2984660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Oval 21">
            <a:extLst>
              <a:ext uri="{FF2B5EF4-FFF2-40B4-BE49-F238E27FC236}">
                <a16:creationId xmlns:a16="http://schemas.microsoft.com/office/drawing/2014/main" id="{13010838-981D-4B75-8927-72A554F36FE2}"/>
              </a:ext>
            </a:extLst>
          </p:cNvPr>
          <p:cNvSpPr>
            <a:spLocks noChangeAspect="1"/>
          </p:cNvSpPr>
          <p:nvPr/>
        </p:nvSpPr>
        <p:spPr>
          <a:xfrm>
            <a:off x="6771248" y="1893104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57879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A24DF7C-DA55-44CF-A937-A72ED895B4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189602-E0BD-4442-8671-6FB7CECBC5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Portfolio Presentation</a:t>
            </a:r>
            <a:endParaRPr lang="en-US" dirty="0"/>
          </a:p>
        </p:txBody>
      </p:sp>
      <p:sp>
        <p:nvSpPr>
          <p:cNvPr id="46" name="Pentagon 12">
            <a:extLst>
              <a:ext uri="{FF2B5EF4-FFF2-40B4-BE49-F238E27FC236}">
                <a16:creationId xmlns:a16="http://schemas.microsoft.com/office/drawing/2014/main" id="{6F045D91-68BC-4F86-906A-4CCAAD5BD146}"/>
              </a:ext>
            </a:extLst>
          </p:cNvPr>
          <p:cNvSpPr/>
          <p:nvPr/>
        </p:nvSpPr>
        <p:spPr>
          <a:xfrm>
            <a:off x="0" y="1702922"/>
            <a:ext cx="3960000" cy="2838364"/>
          </a:xfrm>
          <a:prstGeom prst="homePlate">
            <a:avLst>
              <a:gd name="adj" fmla="val 1970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Pentagon 13">
            <a:extLst>
              <a:ext uri="{FF2B5EF4-FFF2-40B4-BE49-F238E27FC236}">
                <a16:creationId xmlns:a16="http://schemas.microsoft.com/office/drawing/2014/main" id="{2E10E3B5-89BB-4B94-B7F9-5D07223D03D2}"/>
              </a:ext>
            </a:extLst>
          </p:cNvPr>
          <p:cNvSpPr/>
          <p:nvPr/>
        </p:nvSpPr>
        <p:spPr>
          <a:xfrm rot="10800000">
            <a:off x="8232000" y="1702924"/>
            <a:ext cx="3960000" cy="2838363"/>
          </a:xfrm>
          <a:prstGeom prst="homePlate">
            <a:avLst>
              <a:gd name="adj" fmla="val 1970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Oval 4">
            <a:extLst>
              <a:ext uri="{FF2B5EF4-FFF2-40B4-BE49-F238E27FC236}">
                <a16:creationId xmlns:a16="http://schemas.microsoft.com/office/drawing/2014/main" id="{47C59E47-369D-4BFB-8747-D0B7D5E6AED3}"/>
              </a:ext>
            </a:extLst>
          </p:cNvPr>
          <p:cNvSpPr/>
          <p:nvPr/>
        </p:nvSpPr>
        <p:spPr>
          <a:xfrm>
            <a:off x="3851367" y="4164319"/>
            <a:ext cx="720000" cy="72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Oval 5">
            <a:extLst>
              <a:ext uri="{FF2B5EF4-FFF2-40B4-BE49-F238E27FC236}">
                <a16:creationId xmlns:a16="http://schemas.microsoft.com/office/drawing/2014/main" id="{B694D1C9-0E74-4C94-9A9C-408256D1C1F8}"/>
              </a:ext>
            </a:extLst>
          </p:cNvPr>
          <p:cNvSpPr/>
          <p:nvPr/>
        </p:nvSpPr>
        <p:spPr>
          <a:xfrm>
            <a:off x="5079779" y="4164319"/>
            <a:ext cx="720000" cy="72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Oval 6">
            <a:extLst>
              <a:ext uri="{FF2B5EF4-FFF2-40B4-BE49-F238E27FC236}">
                <a16:creationId xmlns:a16="http://schemas.microsoft.com/office/drawing/2014/main" id="{6F07AC09-FFED-4A00-AAA1-1A8C7B795685}"/>
              </a:ext>
            </a:extLst>
          </p:cNvPr>
          <p:cNvSpPr/>
          <p:nvPr/>
        </p:nvSpPr>
        <p:spPr>
          <a:xfrm>
            <a:off x="6308191" y="4164319"/>
            <a:ext cx="720000" cy="72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Oval 7">
            <a:extLst>
              <a:ext uri="{FF2B5EF4-FFF2-40B4-BE49-F238E27FC236}">
                <a16:creationId xmlns:a16="http://schemas.microsoft.com/office/drawing/2014/main" id="{D9E18B53-3FB2-48C4-A85A-62145EC2296A}"/>
              </a:ext>
            </a:extLst>
          </p:cNvPr>
          <p:cNvSpPr/>
          <p:nvPr/>
        </p:nvSpPr>
        <p:spPr>
          <a:xfrm>
            <a:off x="7536604" y="4164319"/>
            <a:ext cx="720000" cy="72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6652EF-D6C8-4837-9EF5-B7286D1BEF8D}"/>
              </a:ext>
            </a:extLst>
          </p:cNvPr>
          <p:cNvSpPr txBox="1"/>
          <p:nvPr/>
        </p:nvSpPr>
        <p:spPr>
          <a:xfrm>
            <a:off x="1313484" y="5150850"/>
            <a:ext cx="9565032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Get a modern PowerPoint  Presentation that is beautifully designed. 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38" name="Group 20">
            <a:extLst>
              <a:ext uri="{FF2B5EF4-FFF2-40B4-BE49-F238E27FC236}">
                <a16:creationId xmlns:a16="http://schemas.microsoft.com/office/drawing/2014/main" id="{5DEE090C-3D22-4195-BA7F-969D3B08327B}"/>
              </a:ext>
            </a:extLst>
          </p:cNvPr>
          <p:cNvGrpSpPr/>
          <p:nvPr/>
        </p:nvGrpSpPr>
        <p:grpSpPr>
          <a:xfrm>
            <a:off x="9215997" y="2783691"/>
            <a:ext cx="2398974" cy="1457436"/>
            <a:chOff x="388132" y="4138194"/>
            <a:chExt cx="2013181" cy="145743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163B84-CD31-4B1E-9E3B-B994859E9804}"/>
                </a:ext>
              </a:extLst>
            </p:cNvPr>
            <p:cNvSpPr txBox="1"/>
            <p:nvPr/>
          </p:nvSpPr>
          <p:spPr>
            <a:xfrm>
              <a:off x="391831" y="4395301"/>
              <a:ext cx="200253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475E577-F4DE-47E3-8657-28D29A494E4F}"/>
                </a:ext>
              </a:extLst>
            </p:cNvPr>
            <p:cNvSpPr txBox="1"/>
            <p:nvPr/>
          </p:nvSpPr>
          <p:spPr>
            <a:xfrm>
              <a:off x="388132" y="4138194"/>
              <a:ext cx="2013181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29">
            <a:extLst>
              <a:ext uri="{FF2B5EF4-FFF2-40B4-BE49-F238E27FC236}">
                <a16:creationId xmlns:a16="http://schemas.microsoft.com/office/drawing/2014/main" id="{52131685-220C-4145-8575-4FAF7DE50546}"/>
              </a:ext>
            </a:extLst>
          </p:cNvPr>
          <p:cNvGrpSpPr/>
          <p:nvPr/>
        </p:nvGrpSpPr>
        <p:grpSpPr>
          <a:xfrm>
            <a:off x="588475" y="2783691"/>
            <a:ext cx="2398974" cy="1457436"/>
            <a:chOff x="388132" y="4138194"/>
            <a:chExt cx="2013181" cy="145743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7B866D-0411-4504-8A9C-F00A4FB3BE99}"/>
                </a:ext>
              </a:extLst>
            </p:cNvPr>
            <p:cNvSpPr txBox="1"/>
            <p:nvPr/>
          </p:nvSpPr>
          <p:spPr>
            <a:xfrm>
              <a:off x="391831" y="4395301"/>
              <a:ext cx="200253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BD63390-ACAE-4C9B-AA8D-BFBB0B31AFF3}"/>
                </a:ext>
              </a:extLst>
            </p:cNvPr>
            <p:cNvSpPr txBox="1"/>
            <p:nvPr/>
          </p:nvSpPr>
          <p:spPr>
            <a:xfrm>
              <a:off x="388132" y="4138194"/>
              <a:ext cx="2013181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4" name="Rounded Rectangle 5">
            <a:extLst>
              <a:ext uri="{FF2B5EF4-FFF2-40B4-BE49-F238E27FC236}">
                <a16:creationId xmlns:a16="http://schemas.microsoft.com/office/drawing/2014/main" id="{63FD8F63-D261-4207-B9CC-882E10CD62BE}"/>
              </a:ext>
            </a:extLst>
          </p:cNvPr>
          <p:cNvSpPr/>
          <p:nvPr/>
        </p:nvSpPr>
        <p:spPr>
          <a:xfrm flipH="1">
            <a:off x="1546041" y="2174127"/>
            <a:ext cx="479972" cy="395947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Rectangle 130">
            <a:extLst>
              <a:ext uri="{FF2B5EF4-FFF2-40B4-BE49-F238E27FC236}">
                <a16:creationId xmlns:a16="http://schemas.microsoft.com/office/drawing/2014/main" id="{3540A8E8-E1D0-4B07-92FA-12464519A911}"/>
              </a:ext>
            </a:extLst>
          </p:cNvPr>
          <p:cNvSpPr/>
          <p:nvPr/>
        </p:nvSpPr>
        <p:spPr>
          <a:xfrm>
            <a:off x="10208649" y="2204020"/>
            <a:ext cx="517965" cy="520316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Round Same Side Corner Rectangle 21">
            <a:extLst>
              <a:ext uri="{FF2B5EF4-FFF2-40B4-BE49-F238E27FC236}">
                <a16:creationId xmlns:a16="http://schemas.microsoft.com/office/drawing/2014/main" id="{C0F50A3A-54D1-4E4F-8F06-5B5D756DA380}"/>
              </a:ext>
            </a:extLst>
          </p:cNvPr>
          <p:cNvSpPr/>
          <p:nvPr/>
        </p:nvSpPr>
        <p:spPr>
          <a:xfrm rot="10800000">
            <a:off x="6537000" y="4367747"/>
            <a:ext cx="285706" cy="322632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Rounded Rectangle 32">
            <a:extLst>
              <a:ext uri="{FF2B5EF4-FFF2-40B4-BE49-F238E27FC236}">
                <a16:creationId xmlns:a16="http://schemas.microsoft.com/office/drawing/2014/main" id="{BBFCBF09-44FD-42CD-93F2-346A31F26E14}"/>
              </a:ext>
            </a:extLst>
          </p:cNvPr>
          <p:cNvSpPr/>
          <p:nvPr/>
        </p:nvSpPr>
        <p:spPr>
          <a:xfrm>
            <a:off x="7728780" y="4356495"/>
            <a:ext cx="335647" cy="33564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Rounded Rectangle 6">
            <a:extLst>
              <a:ext uri="{FF2B5EF4-FFF2-40B4-BE49-F238E27FC236}">
                <a16:creationId xmlns:a16="http://schemas.microsoft.com/office/drawing/2014/main" id="{8392AFCC-E080-459D-84A3-32714B84F4DC}"/>
              </a:ext>
            </a:extLst>
          </p:cNvPr>
          <p:cNvSpPr/>
          <p:nvPr/>
        </p:nvSpPr>
        <p:spPr>
          <a:xfrm>
            <a:off x="4043461" y="4373896"/>
            <a:ext cx="347025" cy="352816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Rectangle 9">
            <a:extLst>
              <a:ext uri="{FF2B5EF4-FFF2-40B4-BE49-F238E27FC236}">
                <a16:creationId xmlns:a16="http://schemas.microsoft.com/office/drawing/2014/main" id="{E298A7F2-0E5A-4092-B12E-95DBA120B1FD}"/>
              </a:ext>
            </a:extLst>
          </p:cNvPr>
          <p:cNvSpPr/>
          <p:nvPr/>
        </p:nvSpPr>
        <p:spPr>
          <a:xfrm>
            <a:off x="5266763" y="4346043"/>
            <a:ext cx="360125" cy="33710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848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E8C4BA08-0756-4562-B6BB-3567581436BE}"/>
              </a:ext>
            </a:extLst>
          </p:cNvPr>
          <p:cNvSpPr/>
          <p:nvPr/>
        </p:nvSpPr>
        <p:spPr>
          <a:xfrm>
            <a:off x="-10693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3054147" y="4406705"/>
            <a:ext cx="612340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Section Break 2</a:t>
            </a:r>
            <a:endParaRPr lang="ko-KR" altLang="en-US" sz="48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3054083" y="5111753"/>
            <a:ext cx="612333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0D91C7C-18C2-4357-9B14-3FE03F0BA1D2}"/>
              </a:ext>
            </a:extLst>
          </p:cNvPr>
          <p:cNvSpPr/>
          <p:nvPr/>
        </p:nvSpPr>
        <p:spPr>
          <a:xfrm rot="348713">
            <a:off x="4869091" y="1086621"/>
            <a:ext cx="2166086" cy="2662610"/>
          </a:xfrm>
          <a:custGeom>
            <a:avLst/>
            <a:gdLst>
              <a:gd name="connsiteX0" fmla="*/ 365434 w 3324225"/>
              <a:gd name="connsiteY0" fmla="*/ 2296261 h 4086225"/>
              <a:gd name="connsiteX1" fmla="*/ 354004 w 3324225"/>
              <a:gd name="connsiteY1" fmla="*/ 2286736 h 4086225"/>
              <a:gd name="connsiteX2" fmla="*/ 345432 w 3324225"/>
              <a:gd name="connsiteY2" fmla="*/ 2272448 h 4086225"/>
              <a:gd name="connsiteX3" fmla="*/ 337812 w 3324225"/>
              <a:gd name="connsiteY3" fmla="*/ 2265781 h 4086225"/>
              <a:gd name="connsiteX4" fmla="*/ 309237 w 3324225"/>
              <a:gd name="connsiteY4" fmla="*/ 2283878 h 4086225"/>
              <a:gd name="connsiteX5" fmla="*/ 310189 w 3324225"/>
              <a:gd name="connsiteY5" fmla="*/ 2324836 h 4086225"/>
              <a:gd name="connsiteX6" fmla="*/ 286377 w 3324225"/>
              <a:gd name="connsiteY6" fmla="*/ 2367698 h 4086225"/>
              <a:gd name="connsiteX7" fmla="*/ 273042 w 3324225"/>
              <a:gd name="connsiteY7" fmla="*/ 2370556 h 4086225"/>
              <a:gd name="connsiteX8" fmla="*/ 264469 w 3324225"/>
              <a:gd name="connsiteY8" fmla="*/ 2363889 h 4086225"/>
              <a:gd name="connsiteX9" fmla="*/ 262564 w 3324225"/>
              <a:gd name="connsiteY9" fmla="*/ 2328646 h 4086225"/>
              <a:gd name="connsiteX10" fmla="*/ 241609 w 3324225"/>
              <a:gd name="connsiteY10" fmla="*/ 2279116 h 4086225"/>
              <a:gd name="connsiteX11" fmla="*/ 241609 w 3324225"/>
              <a:gd name="connsiteY11" fmla="*/ 2267686 h 4086225"/>
              <a:gd name="connsiteX12" fmla="*/ 255897 w 3324225"/>
              <a:gd name="connsiteY12" fmla="*/ 2188628 h 4086225"/>
              <a:gd name="connsiteX13" fmla="*/ 279709 w 3324225"/>
              <a:gd name="connsiteY13" fmla="*/ 2141956 h 4086225"/>
              <a:gd name="connsiteX14" fmla="*/ 283519 w 3324225"/>
              <a:gd name="connsiteY14" fmla="*/ 2138146 h 4086225"/>
              <a:gd name="connsiteX15" fmla="*/ 321619 w 3324225"/>
              <a:gd name="connsiteY15" fmla="*/ 2101951 h 4086225"/>
              <a:gd name="connsiteX16" fmla="*/ 335907 w 3324225"/>
              <a:gd name="connsiteY16" fmla="*/ 2090521 h 4086225"/>
              <a:gd name="connsiteX17" fmla="*/ 390199 w 3324225"/>
              <a:gd name="connsiteY17" fmla="*/ 2036228 h 4086225"/>
              <a:gd name="connsiteX18" fmla="*/ 395914 w 3324225"/>
              <a:gd name="connsiteY18" fmla="*/ 2031466 h 4086225"/>
              <a:gd name="connsiteX19" fmla="*/ 420679 w 3324225"/>
              <a:gd name="connsiteY19" fmla="*/ 1998128 h 4086225"/>
              <a:gd name="connsiteX20" fmla="*/ 432109 w 3324225"/>
              <a:gd name="connsiteY20" fmla="*/ 1982888 h 4086225"/>
              <a:gd name="connsiteX21" fmla="*/ 494022 w 3324225"/>
              <a:gd name="connsiteY21" fmla="*/ 1915261 h 4086225"/>
              <a:gd name="connsiteX22" fmla="*/ 531169 w 3324225"/>
              <a:gd name="connsiteY22" fmla="*/ 1860968 h 4086225"/>
              <a:gd name="connsiteX23" fmla="*/ 585462 w 3324225"/>
              <a:gd name="connsiteY23" fmla="*/ 1769528 h 4086225"/>
              <a:gd name="connsiteX24" fmla="*/ 649279 w 3324225"/>
              <a:gd name="connsiteY24" fmla="*/ 1661896 h 4086225"/>
              <a:gd name="connsiteX25" fmla="*/ 691189 w 3324225"/>
              <a:gd name="connsiteY25" fmla="*/ 1618081 h 4086225"/>
              <a:gd name="connsiteX26" fmla="*/ 695952 w 3324225"/>
              <a:gd name="connsiteY26" fmla="*/ 1614271 h 4086225"/>
              <a:gd name="connsiteX27" fmla="*/ 728337 w 3324225"/>
              <a:gd name="connsiteY27" fmla="*/ 1585696 h 4086225"/>
              <a:gd name="connsiteX28" fmla="*/ 767389 w 3324225"/>
              <a:gd name="connsiteY28" fmla="*/ 1541881 h 4086225"/>
              <a:gd name="connsiteX29" fmla="*/ 781677 w 3324225"/>
              <a:gd name="connsiteY29" fmla="*/ 1524736 h 4086225"/>
              <a:gd name="connsiteX30" fmla="*/ 795964 w 3324225"/>
              <a:gd name="connsiteY30" fmla="*/ 1500923 h 4086225"/>
              <a:gd name="connsiteX31" fmla="*/ 802632 w 3324225"/>
              <a:gd name="connsiteY31" fmla="*/ 1491398 h 4086225"/>
              <a:gd name="connsiteX32" fmla="*/ 885499 w 3324225"/>
              <a:gd name="connsiteY32" fmla="*/ 1430438 h 4086225"/>
              <a:gd name="connsiteX33" fmla="*/ 935982 w 3324225"/>
              <a:gd name="connsiteY33" fmla="*/ 1375193 h 4086225"/>
              <a:gd name="connsiteX34" fmla="*/ 947412 w 3324225"/>
              <a:gd name="connsiteY34" fmla="*/ 1362811 h 4086225"/>
              <a:gd name="connsiteX35" fmla="*/ 961699 w 3324225"/>
              <a:gd name="connsiteY35" fmla="*/ 1346618 h 4086225"/>
              <a:gd name="connsiteX36" fmla="*/ 975034 w 3324225"/>
              <a:gd name="connsiteY36" fmla="*/ 1327568 h 4086225"/>
              <a:gd name="connsiteX37" fmla="*/ 980749 w 3324225"/>
              <a:gd name="connsiteY37" fmla="*/ 1299946 h 4086225"/>
              <a:gd name="connsiteX38" fmla="*/ 984559 w 3324225"/>
              <a:gd name="connsiteY38" fmla="*/ 1288516 h 4086225"/>
              <a:gd name="connsiteX39" fmla="*/ 1009324 w 3324225"/>
              <a:gd name="connsiteY39" fmla="*/ 1253273 h 4086225"/>
              <a:gd name="connsiteX40" fmla="*/ 1028374 w 3324225"/>
              <a:gd name="connsiteY40" fmla="*/ 1233271 h 4086225"/>
              <a:gd name="connsiteX41" fmla="*/ 1058854 w 3324225"/>
              <a:gd name="connsiteY41" fmla="*/ 1203743 h 4086225"/>
              <a:gd name="connsiteX42" fmla="*/ 1094097 w 3324225"/>
              <a:gd name="connsiteY42" fmla="*/ 1137068 h 4086225"/>
              <a:gd name="connsiteX43" fmla="*/ 1108384 w 3324225"/>
              <a:gd name="connsiteY43" fmla="*/ 1119923 h 4086225"/>
              <a:gd name="connsiteX44" fmla="*/ 1109337 w 3324225"/>
              <a:gd name="connsiteY44" fmla="*/ 1107541 h 4086225"/>
              <a:gd name="connsiteX45" fmla="*/ 1119814 w 3324225"/>
              <a:gd name="connsiteY45" fmla="*/ 1085633 h 4086225"/>
              <a:gd name="connsiteX46" fmla="*/ 1146484 w 3324225"/>
              <a:gd name="connsiteY46" fmla="*/ 1057058 h 4086225"/>
              <a:gd name="connsiteX47" fmla="*/ 1153152 w 3324225"/>
              <a:gd name="connsiteY47" fmla="*/ 1043723 h 4086225"/>
              <a:gd name="connsiteX48" fmla="*/ 1193157 w 3324225"/>
              <a:gd name="connsiteY48" fmla="*/ 998003 h 4086225"/>
              <a:gd name="connsiteX49" fmla="*/ 1198872 w 3324225"/>
              <a:gd name="connsiteY49" fmla="*/ 987526 h 4086225"/>
              <a:gd name="connsiteX50" fmla="*/ 1218874 w 3324225"/>
              <a:gd name="connsiteY50" fmla="*/ 961808 h 4086225"/>
              <a:gd name="connsiteX51" fmla="*/ 1228399 w 3324225"/>
              <a:gd name="connsiteY51" fmla="*/ 940853 h 4086225"/>
              <a:gd name="connsiteX52" fmla="*/ 1249354 w 3324225"/>
              <a:gd name="connsiteY52" fmla="*/ 908468 h 4086225"/>
              <a:gd name="connsiteX53" fmla="*/ 1253164 w 3324225"/>
              <a:gd name="connsiteY53" fmla="*/ 904658 h 4086225"/>
              <a:gd name="connsiteX54" fmla="*/ 1279834 w 3324225"/>
              <a:gd name="connsiteY54" fmla="*/ 877988 h 4086225"/>
              <a:gd name="connsiteX55" fmla="*/ 1284597 w 3324225"/>
              <a:gd name="connsiteY55" fmla="*/ 876083 h 4086225"/>
              <a:gd name="connsiteX56" fmla="*/ 1342699 w 3324225"/>
              <a:gd name="connsiteY56" fmla="*/ 826553 h 4086225"/>
              <a:gd name="connsiteX57" fmla="*/ 1405564 w 3324225"/>
              <a:gd name="connsiteY57" fmla="*/ 768451 h 4086225"/>
              <a:gd name="connsiteX58" fmla="*/ 1446522 w 3324225"/>
              <a:gd name="connsiteY58" fmla="*/ 741781 h 4086225"/>
              <a:gd name="connsiteX59" fmla="*/ 1465572 w 3324225"/>
              <a:gd name="connsiteY59" fmla="*/ 725588 h 4086225"/>
              <a:gd name="connsiteX60" fmla="*/ 1502719 w 3324225"/>
              <a:gd name="connsiteY60" fmla="*/ 697966 h 4086225"/>
              <a:gd name="connsiteX61" fmla="*/ 1542724 w 3324225"/>
              <a:gd name="connsiteY61" fmla="*/ 648436 h 4086225"/>
              <a:gd name="connsiteX62" fmla="*/ 1550344 w 3324225"/>
              <a:gd name="connsiteY62" fmla="*/ 636053 h 4086225"/>
              <a:gd name="connsiteX63" fmla="*/ 1552249 w 3324225"/>
              <a:gd name="connsiteY63" fmla="*/ 638911 h 4086225"/>
              <a:gd name="connsiteX64" fmla="*/ 1559869 w 3324225"/>
              <a:gd name="connsiteY64" fmla="*/ 636053 h 4086225"/>
              <a:gd name="connsiteX65" fmla="*/ 1567489 w 3324225"/>
              <a:gd name="connsiteY65" fmla="*/ 623671 h 4086225"/>
              <a:gd name="connsiteX66" fmla="*/ 1576062 w 3324225"/>
              <a:gd name="connsiteY66" fmla="*/ 597953 h 4086225"/>
              <a:gd name="connsiteX67" fmla="*/ 1569394 w 3324225"/>
              <a:gd name="connsiteY67" fmla="*/ 540803 h 4086225"/>
              <a:gd name="connsiteX68" fmla="*/ 1562727 w 3324225"/>
              <a:gd name="connsiteY68" fmla="*/ 504608 h 4086225"/>
              <a:gd name="connsiteX69" fmla="*/ 1554154 w 3324225"/>
              <a:gd name="connsiteY69" fmla="*/ 487463 h 4086225"/>
              <a:gd name="connsiteX70" fmla="*/ 1537009 w 3324225"/>
              <a:gd name="connsiteY70" fmla="*/ 446506 h 4086225"/>
              <a:gd name="connsiteX71" fmla="*/ 1526532 w 3324225"/>
              <a:gd name="connsiteY71" fmla="*/ 427456 h 4086225"/>
              <a:gd name="connsiteX72" fmla="*/ 1502719 w 3324225"/>
              <a:gd name="connsiteY72" fmla="*/ 384593 h 4086225"/>
              <a:gd name="connsiteX73" fmla="*/ 1486527 w 3324225"/>
              <a:gd name="connsiteY73" fmla="*/ 357923 h 4086225"/>
              <a:gd name="connsiteX74" fmla="*/ 1472239 w 3324225"/>
              <a:gd name="connsiteY74" fmla="*/ 326491 h 4086225"/>
              <a:gd name="connsiteX75" fmla="*/ 1472239 w 3324225"/>
              <a:gd name="connsiteY75" fmla="*/ 312203 h 4086225"/>
              <a:gd name="connsiteX76" fmla="*/ 1498909 w 3324225"/>
              <a:gd name="connsiteY76" fmla="*/ 292201 h 4086225"/>
              <a:gd name="connsiteX77" fmla="*/ 1509387 w 3324225"/>
              <a:gd name="connsiteY77" fmla="*/ 295058 h 4086225"/>
              <a:gd name="connsiteX78" fmla="*/ 1509387 w 3324225"/>
              <a:gd name="connsiteY78" fmla="*/ 282676 h 4086225"/>
              <a:gd name="connsiteX79" fmla="*/ 1509387 w 3324225"/>
              <a:gd name="connsiteY79" fmla="*/ 188378 h 4086225"/>
              <a:gd name="connsiteX80" fmla="*/ 1522722 w 3324225"/>
              <a:gd name="connsiteY80" fmla="*/ 121703 h 4086225"/>
              <a:gd name="connsiteX81" fmla="*/ 1537962 w 3324225"/>
              <a:gd name="connsiteY81" fmla="*/ 95033 h 4086225"/>
              <a:gd name="connsiteX82" fmla="*/ 1562727 w 3324225"/>
              <a:gd name="connsiteY82" fmla="*/ 64553 h 4086225"/>
              <a:gd name="connsiteX83" fmla="*/ 1583682 w 3324225"/>
              <a:gd name="connsiteY83" fmla="*/ 46456 h 4086225"/>
              <a:gd name="connsiteX84" fmla="*/ 1598922 w 3324225"/>
              <a:gd name="connsiteY84" fmla="*/ 35978 h 4086225"/>
              <a:gd name="connsiteX85" fmla="*/ 1619877 w 3324225"/>
              <a:gd name="connsiteY85" fmla="*/ 16928 h 4086225"/>
              <a:gd name="connsiteX86" fmla="*/ 1656072 w 3324225"/>
              <a:gd name="connsiteY86" fmla="*/ 18833 h 4086225"/>
              <a:gd name="connsiteX87" fmla="*/ 1671312 w 3324225"/>
              <a:gd name="connsiteY87" fmla="*/ 17881 h 4086225"/>
              <a:gd name="connsiteX88" fmla="*/ 1681789 w 3324225"/>
              <a:gd name="connsiteY88" fmla="*/ 16928 h 4086225"/>
              <a:gd name="connsiteX89" fmla="*/ 1717032 w 3324225"/>
              <a:gd name="connsiteY89" fmla="*/ 12166 h 4086225"/>
              <a:gd name="connsiteX90" fmla="*/ 1725604 w 3324225"/>
              <a:gd name="connsiteY90" fmla="*/ 9308 h 4086225"/>
              <a:gd name="connsiteX91" fmla="*/ 1732272 w 3324225"/>
              <a:gd name="connsiteY91" fmla="*/ 7403 h 4086225"/>
              <a:gd name="connsiteX92" fmla="*/ 1769419 w 3324225"/>
              <a:gd name="connsiteY92" fmla="*/ 10261 h 4086225"/>
              <a:gd name="connsiteX93" fmla="*/ 1837047 w 3324225"/>
              <a:gd name="connsiteY93" fmla="*/ 36931 h 4086225"/>
              <a:gd name="connsiteX94" fmla="*/ 1871337 w 3324225"/>
              <a:gd name="connsiteY94" fmla="*/ 87413 h 4086225"/>
              <a:gd name="connsiteX95" fmla="*/ 1874194 w 3324225"/>
              <a:gd name="connsiteY95" fmla="*/ 91223 h 4086225"/>
              <a:gd name="connsiteX96" fmla="*/ 1875147 w 3324225"/>
              <a:gd name="connsiteY96" fmla="*/ 99796 h 4086225"/>
              <a:gd name="connsiteX97" fmla="*/ 1880862 w 3324225"/>
              <a:gd name="connsiteY97" fmla="*/ 119798 h 4086225"/>
              <a:gd name="connsiteX98" fmla="*/ 1893244 w 3324225"/>
              <a:gd name="connsiteY98" fmla="*/ 131228 h 4086225"/>
              <a:gd name="connsiteX99" fmla="*/ 1907532 w 3324225"/>
              <a:gd name="connsiteY99" fmla="*/ 144563 h 4086225"/>
              <a:gd name="connsiteX100" fmla="*/ 1919914 w 3324225"/>
              <a:gd name="connsiteY100" fmla="*/ 170281 h 4086225"/>
              <a:gd name="connsiteX101" fmla="*/ 1921819 w 3324225"/>
              <a:gd name="connsiteY101" fmla="*/ 176948 h 4086225"/>
              <a:gd name="connsiteX102" fmla="*/ 1926582 w 3324225"/>
              <a:gd name="connsiteY102" fmla="*/ 248386 h 4086225"/>
              <a:gd name="connsiteX103" fmla="*/ 1927534 w 3324225"/>
              <a:gd name="connsiteY103" fmla="*/ 256958 h 4086225"/>
              <a:gd name="connsiteX104" fmla="*/ 1930392 w 3324225"/>
              <a:gd name="connsiteY104" fmla="*/ 294106 h 4086225"/>
              <a:gd name="connsiteX105" fmla="*/ 1915152 w 3324225"/>
              <a:gd name="connsiteY105" fmla="*/ 336968 h 4086225"/>
              <a:gd name="connsiteX106" fmla="*/ 1908484 w 3324225"/>
              <a:gd name="connsiteY106" fmla="*/ 401738 h 4086225"/>
              <a:gd name="connsiteX107" fmla="*/ 1904674 w 3324225"/>
              <a:gd name="connsiteY107" fmla="*/ 453173 h 4086225"/>
              <a:gd name="connsiteX108" fmla="*/ 1901817 w 3324225"/>
              <a:gd name="connsiteY108" fmla="*/ 463651 h 4086225"/>
              <a:gd name="connsiteX109" fmla="*/ 1890387 w 3324225"/>
              <a:gd name="connsiteY109" fmla="*/ 528421 h 4086225"/>
              <a:gd name="connsiteX110" fmla="*/ 1891339 w 3324225"/>
              <a:gd name="connsiteY110" fmla="*/ 551281 h 4086225"/>
              <a:gd name="connsiteX111" fmla="*/ 1894197 w 3324225"/>
              <a:gd name="connsiteY111" fmla="*/ 566521 h 4086225"/>
              <a:gd name="connsiteX112" fmla="*/ 1898959 w 3324225"/>
              <a:gd name="connsiteY112" fmla="*/ 551281 h 4086225"/>
              <a:gd name="connsiteX113" fmla="*/ 1902769 w 3324225"/>
              <a:gd name="connsiteY113" fmla="*/ 552233 h 4086225"/>
              <a:gd name="connsiteX114" fmla="*/ 1929439 w 3324225"/>
              <a:gd name="connsiteY114" fmla="*/ 542708 h 4086225"/>
              <a:gd name="connsiteX115" fmla="*/ 1962777 w 3324225"/>
              <a:gd name="connsiteY115" fmla="*/ 516038 h 4086225"/>
              <a:gd name="connsiteX116" fmla="*/ 1986589 w 3324225"/>
              <a:gd name="connsiteY116" fmla="*/ 519848 h 4086225"/>
              <a:gd name="connsiteX117" fmla="*/ 2046597 w 3324225"/>
              <a:gd name="connsiteY117" fmla="*/ 542708 h 4086225"/>
              <a:gd name="connsiteX118" fmla="*/ 2118034 w 3324225"/>
              <a:gd name="connsiteY118" fmla="*/ 574141 h 4086225"/>
              <a:gd name="connsiteX119" fmla="*/ 2185662 w 3324225"/>
              <a:gd name="connsiteY119" fmla="*/ 616051 h 4086225"/>
              <a:gd name="connsiteX120" fmla="*/ 2270434 w 3324225"/>
              <a:gd name="connsiteY120" fmla="*/ 681773 h 4086225"/>
              <a:gd name="connsiteX121" fmla="*/ 2284722 w 3324225"/>
              <a:gd name="connsiteY121" fmla="*/ 693203 h 4086225"/>
              <a:gd name="connsiteX122" fmla="*/ 2298057 w 3324225"/>
              <a:gd name="connsiteY122" fmla="*/ 715111 h 4086225"/>
              <a:gd name="connsiteX123" fmla="*/ 2304724 w 3324225"/>
              <a:gd name="connsiteY123" fmla="*/ 728446 h 4086225"/>
              <a:gd name="connsiteX124" fmla="*/ 2365684 w 3324225"/>
              <a:gd name="connsiteY124" fmla="*/ 770356 h 4086225"/>
              <a:gd name="connsiteX125" fmla="*/ 2403784 w 3324225"/>
              <a:gd name="connsiteY125" fmla="*/ 806551 h 4086225"/>
              <a:gd name="connsiteX126" fmla="*/ 2439979 w 3324225"/>
              <a:gd name="connsiteY126" fmla="*/ 840841 h 4086225"/>
              <a:gd name="connsiteX127" fmla="*/ 2498082 w 3324225"/>
              <a:gd name="connsiteY127" fmla="*/ 882751 h 4086225"/>
              <a:gd name="connsiteX128" fmla="*/ 2505702 w 3324225"/>
              <a:gd name="connsiteY128" fmla="*/ 886561 h 4086225"/>
              <a:gd name="connsiteX129" fmla="*/ 2565709 w 3324225"/>
              <a:gd name="connsiteY129" fmla="*/ 905611 h 4086225"/>
              <a:gd name="connsiteX130" fmla="*/ 2646672 w 3324225"/>
              <a:gd name="connsiteY130" fmla="*/ 947521 h 4086225"/>
              <a:gd name="connsiteX131" fmla="*/ 2711442 w 3324225"/>
              <a:gd name="connsiteY131" fmla="*/ 988478 h 4086225"/>
              <a:gd name="connsiteX132" fmla="*/ 2781927 w 3324225"/>
              <a:gd name="connsiteY132" fmla="*/ 1041818 h 4086225"/>
              <a:gd name="connsiteX133" fmla="*/ 2838124 w 3324225"/>
              <a:gd name="connsiteY133" fmla="*/ 1085633 h 4086225"/>
              <a:gd name="connsiteX134" fmla="*/ 2890512 w 3324225"/>
              <a:gd name="connsiteY134" fmla="*/ 1125638 h 4086225"/>
              <a:gd name="connsiteX135" fmla="*/ 2928612 w 3324225"/>
              <a:gd name="connsiteY135" fmla="*/ 1154213 h 4086225"/>
              <a:gd name="connsiteX136" fmla="*/ 2990524 w 3324225"/>
              <a:gd name="connsiteY136" fmla="*/ 1198981 h 4086225"/>
              <a:gd name="connsiteX137" fmla="*/ 3018147 w 3324225"/>
              <a:gd name="connsiteY137" fmla="*/ 1214221 h 4086225"/>
              <a:gd name="connsiteX138" fmla="*/ 3066724 w 3324225"/>
              <a:gd name="connsiteY138" fmla="*/ 1234223 h 4086225"/>
              <a:gd name="connsiteX139" fmla="*/ 3132447 w 3324225"/>
              <a:gd name="connsiteY139" fmla="*/ 1246606 h 4086225"/>
              <a:gd name="connsiteX140" fmla="*/ 3261034 w 3324225"/>
              <a:gd name="connsiteY140" fmla="*/ 1247558 h 4086225"/>
              <a:gd name="connsiteX141" fmla="*/ 3292467 w 3324225"/>
              <a:gd name="connsiteY141" fmla="*/ 1276133 h 4086225"/>
              <a:gd name="connsiteX142" fmla="*/ 3308659 w 3324225"/>
              <a:gd name="connsiteY142" fmla="*/ 1346618 h 4086225"/>
              <a:gd name="connsiteX143" fmla="*/ 3321994 w 3324225"/>
              <a:gd name="connsiteY143" fmla="*/ 1387576 h 4086225"/>
              <a:gd name="connsiteX144" fmla="*/ 3321042 w 3324225"/>
              <a:gd name="connsiteY144" fmla="*/ 1397101 h 4086225"/>
              <a:gd name="connsiteX145" fmla="*/ 3287704 w 3324225"/>
              <a:gd name="connsiteY145" fmla="*/ 1419008 h 4086225"/>
              <a:gd name="connsiteX146" fmla="*/ 3277227 w 3324225"/>
              <a:gd name="connsiteY146" fmla="*/ 1421866 h 4086225"/>
              <a:gd name="connsiteX147" fmla="*/ 3225792 w 3324225"/>
              <a:gd name="connsiteY147" fmla="*/ 1425676 h 4086225"/>
              <a:gd name="connsiteX148" fmla="*/ 3207694 w 3324225"/>
              <a:gd name="connsiteY148" fmla="*/ 1411388 h 4086225"/>
              <a:gd name="connsiteX149" fmla="*/ 3174357 w 3324225"/>
              <a:gd name="connsiteY149" fmla="*/ 1399958 h 4086225"/>
              <a:gd name="connsiteX150" fmla="*/ 3111492 w 3324225"/>
              <a:gd name="connsiteY150" fmla="*/ 1387576 h 4086225"/>
              <a:gd name="connsiteX151" fmla="*/ 3049579 w 3324225"/>
              <a:gd name="connsiteY151" fmla="*/ 1353286 h 4086225"/>
              <a:gd name="connsiteX152" fmla="*/ 2986714 w 3324225"/>
              <a:gd name="connsiteY152" fmla="*/ 1320901 h 4086225"/>
              <a:gd name="connsiteX153" fmla="*/ 2954329 w 3324225"/>
              <a:gd name="connsiteY153" fmla="*/ 1294231 h 4086225"/>
              <a:gd name="connsiteX154" fmla="*/ 2925754 w 3324225"/>
              <a:gd name="connsiteY154" fmla="*/ 1277086 h 4086225"/>
              <a:gd name="connsiteX155" fmla="*/ 2842887 w 3324225"/>
              <a:gd name="connsiteY155" fmla="*/ 1258036 h 4086225"/>
              <a:gd name="connsiteX156" fmla="*/ 2764782 w 3324225"/>
              <a:gd name="connsiteY156" fmla="*/ 1233271 h 4086225"/>
              <a:gd name="connsiteX157" fmla="*/ 2647624 w 3324225"/>
              <a:gd name="connsiteY157" fmla="*/ 1199933 h 4086225"/>
              <a:gd name="connsiteX158" fmla="*/ 2563804 w 3324225"/>
              <a:gd name="connsiteY158" fmla="*/ 1159928 h 4086225"/>
              <a:gd name="connsiteX159" fmla="*/ 2492367 w 3324225"/>
              <a:gd name="connsiteY159" fmla="*/ 1119923 h 4086225"/>
              <a:gd name="connsiteX160" fmla="*/ 2459029 w 3324225"/>
              <a:gd name="connsiteY160" fmla="*/ 1098016 h 4086225"/>
              <a:gd name="connsiteX161" fmla="*/ 2404737 w 3324225"/>
              <a:gd name="connsiteY161" fmla="*/ 1065631 h 4086225"/>
              <a:gd name="connsiteX162" fmla="*/ 2379019 w 3324225"/>
              <a:gd name="connsiteY162" fmla="*/ 1041818 h 4086225"/>
              <a:gd name="connsiteX163" fmla="*/ 2362827 w 3324225"/>
              <a:gd name="connsiteY163" fmla="*/ 1031341 h 4086225"/>
              <a:gd name="connsiteX164" fmla="*/ 2276149 w 3324225"/>
              <a:gd name="connsiteY164" fmla="*/ 983716 h 4086225"/>
              <a:gd name="connsiteX165" fmla="*/ 2252337 w 3324225"/>
              <a:gd name="connsiteY165" fmla="*/ 984668 h 4086225"/>
              <a:gd name="connsiteX166" fmla="*/ 2235192 w 3324225"/>
              <a:gd name="connsiteY166" fmla="*/ 995146 h 4086225"/>
              <a:gd name="connsiteX167" fmla="*/ 2219952 w 3324225"/>
              <a:gd name="connsiteY167" fmla="*/ 1018006 h 4086225"/>
              <a:gd name="connsiteX168" fmla="*/ 2219952 w 3324225"/>
              <a:gd name="connsiteY168" fmla="*/ 1062773 h 4086225"/>
              <a:gd name="connsiteX169" fmla="*/ 2217094 w 3324225"/>
              <a:gd name="connsiteY169" fmla="*/ 1090396 h 4086225"/>
              <a:gd name="connsiteX170" fmla="*/ 2221857 w 3324225"/>
              <a:gd name="connsiteY170" fmla="*/ 1107541 h 4086225"/>
              <a:gd name="connsiteX171" fmla="*/ 2239002 w 3324225"/>
              <a:gd name="connsiteY171" fmla="*/ 1122781 h 4086225"/>
              <a:gd name="connsiteX172" fmla="*/ 2241859 w 3324225"/>
              <a:gd name="connsiteY172" fmla="*/ 1126591 h 4086225"/>
              <a:gd name="connsiteX173" fmla="*/ 2250432 w 3324225"/>
              <a:gd name="connsiteY173" fmla="*/ 1167548 h 4086225"/>
              <a:gd name="connsiteX174" fmla="*/ 2246622 w 3324225"/>
              <a:gd name="connsiteY174" fmla="*/ 1191361 h 4086225"/>
              <a:gd name="connsiteX175" fmla="*/ 2248527 w 3324225"/>
              <a:gd name="connsiteY175" fmla="*/ 1216126 h 4086225"/>
              <a:gd name="connsiteX176" fmla="*/ 2251384 w 3324225"/>
              <a:gd name="connsiteY176" fmla="*/ 1232318 h 4086225"/>
              <a:gd name="connsiteX177" fmla="*/ 2268529 w 3324225"/>
              <a:gd name="connsiteY177" fmla="*/ 1298041 h 4086225"/>
              <a:gd name="connsiteX178" fmla="*/ 2290437 w 3324225"/>
              <a:gd name="connsiteY178" fmla="*/ 1380908 h 4086225"/>
              <a:gd name="connsiteX179" fmla="*/ 2299009 w 3324225"/>
              <a:gd name="connsiteY179" fmla="*/ 1435201 h 4086225"/>
              <a:gd name="connsiteX180" fmla="*/ 2307582 w 3324225"/>
              <a:gd name="connsiteY180" fmla="*/ 1488541 h 4086225"/>
              <a:gd name="connsiteX181" fmla="*/ 2305677 w 3324225"/>
              <a:gd name="connsiteY181" fmla="*/ 1496161 h 4086225"/>
              <a:gd name="connsiteX182" fmla="*/ 2299009 w 3324225"/>
              <a:gd name="connsiteY182" fmla="*/ 1519021 h 4086225"/>
              <a:gd name="connsiteX183" fmla="*/ 2307582 w 3324225"/>
              <a:gd name="connsiteY183" fmla="*/ 1557121 h 4086225"/>
              <a:gd name="connsiteX184" fmla="*/ 2315202 w 3324225"/>
              <a:gd name="connsiteY184" fmla="*/ 1593316 h 4086225"/>
              <a:gd name="connsiteX185" fmla="*/ 2320917 w 3324225"/>
              <a:gd name="connsiteY185" fmla="*/ 1712378 h 4086225"/>
              <a:gd name="connsiteX186" fmla="*/ 2323774 w 3324225"/>
              <a:gd name="connsiteY186" fmla="*/ 1853348 h 4086225"/>
              <a:gd name="connsiteX187" fmla="*/ 2335204 w 3324225"/>
              <a:gd name="connsiteY187" fmla="*/ 1925738 h 4086225"/>
              <a:gd name="connsiteX188" fmla="*/ 2348539 w 3324225"/>
              <a:gd name="connsiteY188" fmla="*/ 1957171 h 4086225"/>
              <a:gd name="connsiteX189" fmla="*/ 2349492 w 3324225"/>
              <a:gd name="connsiteY189" fmla="*/ 1960981 h 4086225"/>
              <a:gd name="connsiteX190" fmla="*/ 2361874 w 3324225"/>
              <a:gd name="connsiteY190" fmla="*/ 2004796 h 4086225"/>
              <a:gd name="connsiteX191" fmla="*/ 2381877 w 3324225"/>
              <a:gd name="connsiteY191" fmla="*/ 2052421 h 4086225"/>
              <a:gd name="connsiteX192" fmla="*/ 2379972 w 3324225"/>
              <a:gd name="connsiteY192" fmla="*/ 2079091 h 4086225"/>
              <a:gd name="connsiteX193" fmla="*/ 2377114 w 3324225"/>
              <a:gd name="connsiteY193" fmla="*/ 2109571 h 4086225"/>
              <a:gd name="connsiteX194" fmla="*/ 2387592 w 3324225"/>
              <a:gd name="connsiteY194" fmla="*/ 2144814 h 4086225"/>
              <a:gd name="connsiteX195" fmla="*/ 2396164 w 3324225"/>
              <a:gd name="connsiteY195" fmla="*/ 2150528 h 4086225"/>
              <a:gd name="connsiteX196" fmla="*/ 2426644 w 3324225"/>
              <a:gd name="connsiteY196" fmla="*/ 2172436 h 4086225"/>
              <a:gd name="connsiteX197" fmla="*/ 2425692 w 3324225"/>
              <a:gd name="connsiteY197" fmla="*/ 2193391 h 4086225"/>
              <a:gd name="connsiteX198" fmla="*/ 2424739 w 3324225"/>
              <a:gd name="connsiteY198" fmla="*/ 2234348 h 4086225"/>
              <a:gd name="connsiteX199" fmla="*/ 2427597 w 3324225"/>
              <a:gd name="connsiteY199" fmla="*/ 2240064 h 4086225"/>
              <a:gd name="connsiteX200" fmla="*/ 2457124 w 3324225"/>
              <a:gd name="connsiteY200" fmla="*/ 2280069 h 4086225"/>
              <a:gd name="connsiteX201" fmla="*/ 2510464 w 3324225"/>
              <a:gd name="connsiteY201" fmla="*/ 2338171 h 4086225"/>
              <a:gd name="connsiteX202" fmla="*/ 2539039 w 3324225"/>
              <a:gd name="connsiteY202" fmla="*/ 2391511 h 4086225"/>
              <a:gd name="connsiteX203" fmla="*/ 2549517 w 3324225"/>
              <a:gd name="connsiteY203" fmla="*/ 2423896 h 4086225"/>
              <a:gd name="connsiteX204" fmla="*/ 2573329 w 3324225"/>
              <a:gd name="connsiteY204" fmla="*/ 2467711 h 4086225"/>
              <a:gd name="connsiteX205" fmla="*/ 2577139 w 3324225"/>
              <a:gd name="connsiteY205" fmla="*/ 2481046 h 4086225"/>
              <a:gd name="connsiteX206" fmla="*/ 2587617 w 3324225"/>
              <a:gd name="connsiteY206" fmla="*/ 2517241 h 4086225"/>
              <a:gd name="connsiteX207" fmla="*/ 2615239 w 3324225"/>
              <a:gd name="connsiteY207" fmla="*/ 2596298 h 4086225"/>
              <a:gd name="connsiteX208" fmla="*/ 2624764 w 3324225"/>
              <a:gd name="connsiteY208" fmla="*/ 2658211 h 4086225"/>
              <a:gd name="connsiteX209" fmla="*/ 2629527 w 3324225"/>
              <a:gd name="connsiteY209" fmla="*/ 2710598 h 4086225"/>
              <a:gd name="connsiteX210" fmla="*/ 2646672 w 3324225"/>
              <a:gd name="connsiteY210" fmla="*/ 2740126 h 4086225"/>
              <a:gd name="connsiteX211" fmla="*/ 2663817 w 3324225"/>
              <a:gd name="connsiteY211" fmla="*/ 2782989 h 4086225"/>
              <a:gd name="connsiteX212" fmla="*/ 2666674 w 3324225"/>
              <a:gd name="connsiteY212" fmla="*/ 2872523 h 4086225"/>
              <a:gd name="connsiteX213" fmla="*/ 2674294 w 3324225"/>
              <a:gd name="connsiteY213" fmla="*/ 2948723 h 4086225"/>
              <a:gd name="connsiteX214" fmla="*/ 2661912 w 3324225"/>
              <a:gd name="connsiteY214" fmla="*/ 2992539 h 4086225"/>
              <a:gd name="connsiteX215" fmla="*/ 2648577 w 3324225"/>
              <a:gd name="connsiteY215" fmla="*/ 3030639 h 4086225"/>
              <a:gd name="connsiteX216" fmla="*/ 2646672 w 3324225"/>
              <a:gd name="connsiteY216" fmla="*/ 3091598 h 4086225"/>
              <a:gd name="connsiteX217" fmla="*/ 2645719 w 3324225"/>
              <a:gd name="connsiteY217" fmla="*/ 3105886 h 4086225"/>
              <a:gd name="connsiteX218" fmla="*/ 2640004 w 3324225"/>
              <a:gd name="connsiteY218" fmla="*/ 3128746 h 4086225"/>
              <a:gd name="connsiteX219" fmla="*/ 2637147 w 3324225"/>
              <a:gd name="connsiteY219" fmla="*/ 3137318 h 4086225"/>
              <a:gd name="connsiteX220" fmla="*/ 2628574 w 3324225"/>
              <a:gd name="connsiteY220" fmla="*/ 3237331 h 4086225"/>
              <a:gd name="connsiteX221" fmla="*/ 2633337 w 3324225"/>
              <a:gd name="connsiteY221" fmla="*/ 3250666 h 4086225"/>
              <a:gd name="connsiteX222" fmla="*/ 2642862 w 3324225"/>
              <a:gd name="connsiteY222" fmla="*/ 3288766 h 4086225"/>
              <a:gd name="connsiteX223" fmla="*/ 2632384 w 3324225"/>
              <a:gd name="connsiteY223" fmla="*/ 3353536 h 4086225"/>
              <a:gd name="connsiteX224" fmla="*/ 2621907 w 3324225"/>
              <a:gd name="connsiteY224" fmla="*/ 3406876 h 4086225"/>
              <a:gd name="connsiteX225" fmla="*/ 2610477 w 3324225"/>
              <a:gd name="connsiteY225" fmla="*/ 3477361 h 4086225"/>
              <a:gd name="connsiteX226" fmla="*/ 2600952 w 3324225"/>
              <a:gd name="connsiteY226" fmla="*/ 3515461 h 4086225"/>
              <a:gd name="connsiteX227" fmla="*/ 2564757 w 3324225"/>
              <a:gd name="connsiteY227" fmla="*/ 3624046 h 4086225"/>
              <a:gd name="connsiteX228" fmla="*/ 2541897 w 3324225"/>
              <a:gd name="connsiteY228" fmla="*/ 3648811 h 4086225"/>
              <a:gd name="connsiteX229" fmla="*/ 2528562 w 3324225"/>
              <a:gd name="connsiteY229" fmla="*/ 3670718 h 4086225"/>
              <a:gd name="connsiteX230" fmla="*/ 2517132 w 3324225"/>
              <a:gd name="connsiteY230" fmla="*/ 3742156 h 4086225"/>
              <a:gd name="connsiteX231" fmla="*/ 2512369 w 3324225"/>
              <a:gd name="connsiteY231" fmla="*/ 3774541 h 4086225"/>
              <a:gd name="connsiteX232" fmla="*/ 2523799 w 3324225"/>
              <a:gd name="connsiteY232" fmla="*/ 3806926 h 4086225"/>
              <a:gd name="connsiteX233" fmla="*/ 2528562 w 3324225"/>
              <a:gd name="connsiteY233" fmla="*/ 3817404 h 4086225"/>
              <a:gd name="connsiteX234" fmla="*/ 2587617 w 3324225"/>
              <a:gd name="connsiteY234" fmla="*/ 3857408 h 4086225"/>
              <a:gd name="connsiteX235" fmla="*/ 2596189 w 3324225"/>
              <a:gd name="connsiteY235" fmla="*/ 3851693 h 4086225"/>
              <a:gd name="connsiteX236" fmla="*/ 2609524 w 3324225"/>
              <a:gd name="connsiteY236" fmla="*/ 3853598 h 4086225"/>
              <a:gd name="connsiteX237" fmla="*/ 2635242 w 3324225"/>
              <a:gd name="connsiteY237" fmla="*/ 3888841 h 4086225"/>
              <a:gd name="connsiteX238" fmla="*/ 2660007 w 3324225"/>
              <a:gd name="connsiteY238" fmla="*/ 3923131 h 4086225"/>
              <a:gd name="connsiteX239" fmla="*/ 2688582 w 3324225"/>
              <a:gd name="connsiteY239" fmla="*/ 3949801 h 4086225"/>
              <a:gd name="connsiteX240" fmla="*/ 2728587 w 3324225"/>
              <a:gd name="connsiteY240" fmla="*/ 3956468 h 4086225"/>
              <a:gd name="connsiteX241" fmla="*/ 2780022 w 3324225"/>
              <a:gd name="connsiteY241" fmla="*/ 3963136 h 4086225"/>
              <a:gd name="connsiteX242" fmla="*/ 2825742 w 3324225"/>
              <a:gd name="connsiteY242" fmla="*/ 3965041 h 4086225"/>
              <a:gd name="connsiteX243" fmla="*/ 2885749 w 3324225"/>
              <a:gd name="connsiteY243" fmla="*/ 3992664 h 4086225"/>
              <a:gd name="connsiteX244" fmla="*/ 2906704 w 3324225"/>
              <a:gd name="connsiteY244" fmla="*/ 4014571 h 4086225"/>
              <a:gd name="connsiteX245" fmla="*/ 2909562 w 3324225"/>
              <a:gd name="connsiteY245" fmla="*/ 4021239 h 4086225"/>
              <a:gd name="connsiteX246" fmla="*/ 2887654 w 3324225"/>
              <a:gd name="connsiteY246" fmla="*/ 4057433 h 4086225"/>
              <a:gd name="connsiteX247" fmla="*/ 2801929 w 3324225"/>
              <a:gd name="connsiteY247" fmla="*/ 4084104 h 4086225"/>
              <a:gd name="connsiteX248" fmla="*/ 2696202 w 3324225"/>
              <a:gd name="connsiteY248" fmla="*/ 4084104 h 4086225"/>
              <a:gd name="connsiteX249" fmla="*/ 2689534 w 3324225"/>
              <a:gd name="connsiteY249" fmla="*/ 4082198 h 4086225"/>
              <a:gd name="connsiteX250" fmla="*/ 2551422 w 3324225"/>
              <a:gd name="connsiteY250" fmla="*/ 4042193 h 4086225"/>
              <a:gd name="connsiteX251" fmla="*/ 2514274 w 3324225"/>
              <a:gd name="connsiteY251" fmla="*/ 4044098 h 4086225"/>
              <a:gd name="connsiteX252" fmla="*/ 2354254 w 3324225"/>
              <a:gd name="connsiteY252" fmla="*/ 4056481 h 4086225"/>
              <a:gd name="connsiteX253" fmla="*/ 2294247 w 3324225"/>
              <a:gd name="connsiteY253" fmla="*/ 4034573 h 4086225"/>
              <a:gd name="connsiteX254" fmla="*/ 2290437 w 3324225"/>
              <a:gd name="connsiteY254" fmla="*/ 4029811 h 4086225"/>
              <a:gd name="connsiteX255" fmla="*/ 2274244 w 3324225"/>
              <a:gd name="connsiteY255" fmla="*/ 3988854 h 4086225"/>
              <a:gd name="connsiteX256" fmla="*/ 2275197 w 3324225"/>
              <a:gd name="connsiteY256" fmla="*/ 3978376 h 4086225"/>
              <a:gd name="connsiteX257" fmla="*/ 2294247 w 3324225"/>
              <a:gd name="connsiteY257" fmla="*/ 3931704 h 4086225"/>
              <a:gd name="connsiteX258" fmla="*/ 2292342 w 3324225"/>
              <a:gd name="connsiteY258" fmla="*/ 3921226 h 4086225"/>
              <a:gd name="connsiteX259" fmla="*/ 2294247 w 3324225"/>
              <a:gd name="connsiteY259" fmla="*/ 3893604 h 4086225"/>
              <a:gd name="connsiteX260" fmla="*/ 2298057 w 3324225"/>
              <a:gd name="connsiteY260" fmla="*/ 3885031 h 4086225"/>
              <a:gd name="connsiteX261" fmla="*/ 2310439 w 3324225"/>
              <a:gd name="connsiteY261" fmla="*/ 3834548 h 4086225"/>
              <a:gd name="connsiteX262" fmla="*/ 2319964 w 3324225"/>
              <a:gd name="connsiteY262" fmla="*/ 3763111 h 4086225"/>
              <a:gd name="connsiteX263" fmla="*/ 2327584 w 3324225"/>
              <a:gd name="connsiteY263" fmla="*/ 3689768 h 4086225"/>
              <a:gd name="connsiteX264" fmla="*/ 2328537 w 3324225"/>
              <a:gd name="connsiteY264" fmla="*/ 3678339 h 4086225"/>
              <a:gd name="connsiteX265" fmla="*/ 2328537 w 3324225"/>
              <a:gd name="connsiteY265" fmla="*/ 3566896 h 4086225"/>
              <a:gd name="connsiteX266" fmla="*/ 2330442 w 3324225"/>
              <a:gd name="connsiteY266" fmla="*/ 3543083 h 4086225"/>
              <a:gd name="connsiteX267" fmla="*/ 2328537 w 3324225"/>
              <a:gd name="connsiteY267" fmla="*/ 3493554 h 4086225"/>
              <a:gd name="connsiteX268" fmla="*/ 2311392 w 3324225"/>
              <a:gd name="connsiteY268" fmla="*/ 3423068 h 4086225"/>
              <a:gd name="connsiteX269" fmla="*/ 2294247 w 3324225"/>
              <a:gd name="connsiteY269" fmla="*/ 3348773 h 4086225"/>
              <a:gd name="connsiteX270" fmla="*/ 2301867 w 3324225"/>
              <a:gd name="connsiteY270" fmla="*/ 3264954 h 4086225"/>
              <a:gd name="connsiteX271" fmla="*/ 2335204 w 3324225"/>
              <a:gd name="connsiteY271" fmla="*/ 3133508 h 4086225"/>
              <a:gd name="connsiteX272" fmla="*/ 2335204 w 3324225"/>
              <a:gd name="connsiteY272" fmla="*/ 3094456 h 4086225"/>
              <a:gd name="connsiteX273" fmla="*/ 2342824 w 3324225"/>
              <a:gd name="connsiteY273" fmla="*/ 3068739 h 4086225"/>
              <a:gd name="connsiteX274" fmla="*/ 2345682 w 3324225"/>
              <a:gd name="connsiteY274" fmla="*/ 3049689 h 4086225"/>
              <a:gd name="connsiteX275" fmla="*/ 2345682 w 3324225"/>
              <a:gd name="connsiteY275" fmla="*/ 3040164 h 4086225"/>
              <a:gd name="connsiteX276" fmla="*/ 2353302 w 3324225"/>
              <a:gd name="connsiteY276" fmla="*/ 3011589 h 4086225"/>
              <a:gd name="connsiteX277" fmla="*/ 2349492 w 3324225"/>
              <a:gd name="connsiteY277" fmla="*/ 3001111 h 4086225"/>
              <a:gd name="connsiteX278" fmla="*/ 2344729 w 3324225"/>
              <a:gd name="connsiteY278" fmla="*/ 2968726 h 4086225"/>
              <a:gd name="connsiteX279" fmla="*/ 2357112 w 3324225"/>
              <a:gd name="connsiteY279" fmla="*/ 2932531 h 4086225"/>
              <a:gd name="connsiteX280" fmla="*/ 2342824 w 3324225"/>
              <a:gd name="connsiteY280" fmla="*/ 2901098 h 4086225"/>
              <a:gd name="connsiteX281" fmla="*/ 2316154 w 3324225"/>
              <a:gd name="connsiteY281" fmla="*/ 2903956 h 4086225"/>
              <a:gd name="connsiteX282" fmla="*/ 2235192 w 3324225"/>
              <a:gd name="connsiteY282" fmla="*/ 2964916 h 4086225"/>
              <a:gd name="connsiteX283" fmla="*/ 2182804 w 3324225"/>
              <a:gd name="connsiteY283" fmla="*/ 2966821 h 4086225"/>
              <a:gd name="connsiteX284" fmla="*/ 2107557 w 3324225"/>
              <a:gd name="connsiteY284" fmla="*/ 2900146 h 4086225"/>
              <a:gd name="connsiteX285" fmla="*/ 2092317 w 3324225"/>
              <a:gd name="connsiteY285" fmla="*/ 2866808 h 4086225"/>
              <a:gd name="connsiteX286" fmla="*/ 2053264 w 3324225"/>
              <a:gd name="connsiteY286" fmla="*/ 2791561 h 4086225"/>
              <a:gd name="connsiteX287" fmla="*/ 1989447 w 3324225"/>
              <a:gd name="connsiteY287" fmla="*/ 2674404 h 4086225"/>
              <a:gd name="connsiteX288" fmla="*/ 1975159 w 3324225"/>
              <a:gd name="connsiteY288" fmla="*/ 2627731 h 4086225"/>
              <a:gd name="connsiteX289" fmla="*/ 1924677 w 3324225"/>
              <a:gd name="connsiteY289" fmla="*/ 2564866 h 4086225"/>
              <a:gd name="connsiteX290" fmla="*/ 1882767 w 3324225"/>
              <a:gd name="connsiteY290" fmla="*/ 2546768 h 4086225"/>
              <a:gd name="connsiteX291" fmla="*/ 1874194 w 3324225"/>
              <a:gd name="connsiteY291" fmla="*/ 2541054 h 4086225"/>
              <a:gd name="connsiteX292" fmla="*/ 1853239 w 3324225"/>
              <a:gd name="connsiteY292" fmla="*/ 2539148 h 4086225"/>
              <a:gd name="connsiteX293" fmla="*/ 1800852 w 3324225"/>
              <a:gd name="connsiteY293" fmla="*/ 2576296 h 4086225"/>
              <a:gd name="connsiteX294" fmla="*/ 1664644 w 3324225"/>
              <a:gd name="connsiteY294" fmla="*/ 2668689 h 4086225"/>
              <a:gd name="connsiteX295" fmla="*/ 1596064 w 3324225"/>
              <a:gd name="connsiteY295" fmla="*/ 2702026 h 4086225"/>
              <a:gd name="connsiteX296" fmla="*/ 1537962 w 3324225"/>
              <a:gd name="connsiteY296" fmla="*/ 2726791 h 4086225"/>
              <a:gd name="connsiteX297" fmla="*/ 1462714 w 3324225"/>
              <a:gd name="connsiteY297" fmla="*/ 2758223 h 4086225"/>
              <a:gd name="connsiteX298" fmla="*/ 1455094 w 3324225"/>
              <a:gd name="connsiteY298" fmla="*/ 2760129 h 4086225"/>
              <a:gd name="connsiteX299" fmla="*/ 1420804 w 3324225"/>
              <a:gd name="connsiteY299" fmla="*/ 2754414 h 4086225"/>
              <a:gd name="connsiteX300" fmla="*/ 1396039 w 3324225"/>
              <a:gd name="connsiteY300" fmla="*/ 2762986 h 4086225"/>
              <a:gd name="connsiteX301" fmla="*/ 1334127 w 3324225"/>
              <a:gd name="connsiteY301" fmla="*/ 2837281 h 4086225"/>
              <a:gd name="connsiteX302" fmla="*/ 1242687 w 3324225"/>
              <a:gd name="connsiteY302" fmla="*/ 2932531 h 4086225"/>
              <a:gd name="connsiteX303" fmla="*/ 1157914 w 3324225"/>
              <a:gd name="connsiteY303" fmla="*/ 3003016 h 4086225"/>
              <a:gd name="connsiteX304" fmla="*/ 1096954 w 3324225"/>
              <a:gd name="connsiteY304" fmla="*/ 3025876 h 4086225"/>
              <a:gd name="connsiteX305" fmla="*/ 969319 w 3324225"/>
              <a:gd name="connsiteY305" fmla="*/ 3033496 h 4086225"/>
              <a:gd name="connsiteX306" fmla="*/ 904549 w 3324225"/>
              <a:gd name="connsiteY306" fmla="*/ 3006826 h 4086225"/>
              <a:gd name="connsiteX307" fmla="*/ 867402 w 3324225"/>
              <a:gd name="connsiteY307" fmla="*/ 2980156 h 4086225"/>
              <a:gd name="connsiteX308" fmla="*/ 838827 w 3324225"/>
              <a:gd name="connsiteY308" fmla="*/ 2976346 h 4086225"/>
              <a:gd name="connsiteX309" fmla="*/ 822634 w 3324225"/>
              <a:gd name="connsiteY309" fmla="*/ 2968726 h 4086225"/>
              <a:gd name="connsiteX310" fmla="*/ 810252 w 3324225"/>
              <a:gd name="connsiteY310" fmla="*/ 2960154 h 4086225"/>
              <a:gd name="connsiteX311" fmla="*/ 752149 w 3324225"/>
              <a:gd name="connsiteY311" fmla="*/ 2943008 h 4086225"/>
              <a:gd name="connsiteX312" fmla="*/ 683569 w 3324225"/>
              <a:gd name="connsiteY312" fmla="*/ 2906814 h 4086225"/>
              <a:gd name="connsiteX313" fmla="*/ 679759 w 3324225"/>
              <a:gd name="connsiteY313" fmla="*/ 2904908 h 4086225"/>
              <a:gd name="connsiteX314" fmla="*/ 634039 w 3324225"/>
              <a:gd name="connsiteY314" fmla="*/ 2856331 h 4086225"/>
              <a:gd name="connsiteX315" fmla="*/ 599749 w 3324225"/>
              <a:gd name="connsiteY315" fmla="*/ 2852521 h 4086225"/>
              <a:gd name="connsiteX316" fmla="*/ 514977 w 3324225"/>
              <a:gd name="connsiteY316" fmla="*/ 2861093 h 4086225"/>
              <a:gd name="connsiteX317" fmla="*/ 481639 w 3324225"/>
              <a:gd name="connsiteY317" fmla="*/ 2859189 h 4086225"/>
              <a:gd name="connsiteX318" fmla="*/ 457827 w 3324225"/>
              <a:gd name="connsiteY318" fmla="*/ 2862046 h 4086225"/>
              <a:gd name="connsiteX319" fmla="*/ 417822 w 3324225"/>
              <a:gd name="connsiteY319" fmla="*/ 2867761 h 4086225"/>
              <a:gd name="connsiteX320" fmla="*/ 358767 w 3324225"/>
              <a:gd name="connsiteY320" fmla="*/ 2875381 h 4086225"/>
              <a:gd name="connsiteX321" fmla="*/ 318762 w 3324225"/>
              <a:gd name="connsiteY321" fmla="*/ 2881096 h 4086225"/>
              <a:gd name="connsiteX322" fmla="*/ 253992 w 3324225"/>
              <a:gd name="connsiteY322" fmla="*/ 2905861 h 4086225"/>
              <a:gd name="connsiteX323" fmla="*/ 223512 w 3324225"/>
              <a:gd name="connsiteY323" fmla="*/ 2913481 h 4086225"/>
              <a:gd name="connsiteX324" fmla="*/ 142549 w 3324225"/>
              <a:gd name="connsiteY324" fmla="*/ 2929673 h 4086225"/>
              <a:gd name="connsiteX325" fmla="*/ 76827 w 3324225"/>
              <a:gd name="connsiteY325" fmla="*/ 2927768 h 4086225"/>
              <a:gd name="connsiteX326" fmla="*/ 56824 w 3324225"/>
              <a:gd name="connsiteY326" fmla="*/ 2923958 h 4086225"/>
              <a:gd name="connsiteX327" fmla="*/ 7294 w 3324225"/>
              <a:gd name="connsiteY327" fmla="*/ 2862998 h 4086225"/>
              <a:gd name="connsiteX328" fmla="*/ 12057 w 3324225"/>
              <a:gd name="connsiteY328" fmla="*/ 2842043 h 4086225"/>
              <a:gd name="connsiteX329" fmla="*/ 23487 w 3324225"/>
              <a:gd name="connsiteY329" fmla="*/ 2805848 h 4086225"/>
              <a:gd name="connsiteX330" fmla="*/ 40632 w 3324225"/>
              <a:gd name="connsiteY330" fmla="*/ 2770606 h 4086225"/>
              <a:gd name="connsiteX331" fmla="*/ 92067 w 3324225"/>
              <a:gd name="connsiteY331" fmla="*/ 2725839 h 4086225"/>
              <a:gd name="connsiteX332" fmla="*/ 119689 w 3324225"/>
              <a:gd name="connsiteY332" fmla="*/ 2703931 h 4086225"/>
              <a:gd name="connsiteX333" fmla="*/ 218749 w 3324225"/>
              <a:gd name="connsiteY333" fmla="*/ 2661068 h 4086225"/>
              <a:gd name="connsiteX334" fmla="*/ 271137 w 3324225"/>
              <a:gd name="connsiteY334" fmla="*/ 2656306 h 4086225"/>
              <a:gd name="connsiteX335" fmla="*/ 325429 w 3324225"/>
              <a:gd name="connsiteY335" fmla="*/ 2647733 h 4086225"/>
              <a:gd name="connsiteX336" fmla="*/ 384484 w 3324225"/>
              <a:gd name="connsiteY336" fmla="*/ 2635351 h 4086225"/>
              <a:gd name="connsiteX337" fmla="*/ 500689 w 3324225"/>
              <a:gd name="connsiteY337" fmla="*/ 2602014 h 4086225"/>
              <a:gd name="connsiteX338" fmla="*/ 544504 w 3324225"/>
              <a:gd name="connsiteY338" fmla="*/ 2585821 h 4086225"/>
              <a:gd name="connsiteX339" fmla="*/ 559744 w 3324225"/>
              <a:gd name="connsiteY339" fmla="*/ 2584868 h 4086225"/>
              <a:gd name="connsiteX340" fmla="*/ 600702 w 3324225"/>
              <a:gd name="connsiteY340" fmla="*/ 2592489 h 4086225"/>
              <a:gd name="connsiteX341" fmla="*/ 670234 w 3324225"/>
              <a:gd name="connsiteY341" fmla="*/ 2644876 h 4086225"/>
              <a:gd name="connsiteX342" fmla="*/ 674997 w 3324225"/>
              <a:gd name="connsiteY342" fmla="*/ 2657258 h 4086225"/>
              <a:gd name="connsiteX343" fmla="*/ 699762 w 3324225"/>
              <a:gd name="connsiteY343" fmla="*/ 2674404 h 4086225"/>
              <a:gd name="connsiteX344" fmla="*/ 753102 w 3324225"/>
              <a:gd name="connsiteY344" fmla="*/ 2657258 h 4086225"/>
              <a:gd name="connsiteX345" fmla="*/ 788344 w 3324225"/>
              <a:gd name="connsiteY345" fmla="*/ 2651543 h 4086225"/>
              <a:gd name="connsiteX346" fmla="*/ 857877 w 3324225"/>
              <a:gd name="connsiteY346" fmla="*/ 2641066 h 4086225"/>
              <a:gd name="connsiteX347" fmla="*/ 899787 w 3324225"/>
              <a:gd name="connsiteY347" fmla="*/ 2641066 h 4086225"/>
              <a:gd name="connsiteX348" fmla="*/ 981702 w 3324225"/>
              <a:gd name="connsiteY348" fmla="*/ 2675356 h 4086225"/>
              <a:gd name="connsiteX349" fmla="*/ 999799 w 3324225"/>
              <a:gd name="connsiteY349" fmla="*/ 2690596 h 4086225"/>
              <a:gd name="connsiteX350" fmla="*/ 1019802 w 3324225"/>
              <a:gd name="connsiteY350" fmla="*/ 2690596 h 4086225"/>
              <a:gd name="connsiteX351" fmla="*/ 1046472 w 3324225"/>
              <a:gd name="connsiteY351" fmla="*/ 2651543 h 4086225"/>
              <a:gd name="connsiteX352" fmla="*/ 1055997 w 3324225"/>
              <a:gd name="connsiteY352" fmla="*/ 2618206 h 4086225"/>
              <a:gd name="connsiteX353" fmla="*/ 1059807 w 3324225"/>
              <a:gd name="connsiteY353" fmla="*/ 2609633 h 4086225"/>
              <a:gd name="connsiteX354" fmla="*/ 1086477 w 3324225"/>
              <a:gd name="connsiteY354" fmla="*/ 2569629 h 4086225"/>
              <a:gd name="connsiteX355" fmla="*/ 1105527 w 3324225"/>
              <a:gd name="connsiteY355" fmla="*/ 2538196 h 4086225"/>
              <a:gd name="connsiteX356" fmla="*/ 1147437 w 3324225"/>
              <a:gd name="connsiteY356" fmla="*/ 2468664 h 4086225"/>
              <a:gd name="connsiteX357" fmla="*/ 1193157 w 3324225"/>
              <a:gd name="connsiteY357" fmla="*/ 2407703 h 4086225"/>
              <a:gd name="connsiteX358" fmla="*/ 1214112 w 3324225"/>
              <a:gd name="connsiteY358" fmla="*/ 2377223 h 4086225"/>
              <a:gd name="connsiteX359" fmla="*/ 1248402 w 3324225"/>
              <a:gd name="connsiteY359" fmla="*/ 2313406 h 4086225"/>
              <a:gd name="connsiteX360" fmla="*/ 1273167 w 3324225"/>
              <a:gd name="connsiteY360" fmla="*/ 2297214 h 4086225"/>
              <a:gd name="connsiteX361" fmla="*/ 1289359 w 3324225"/>
              <a:gd name="connsiteY361" fmla="*/ 2282926 h 4086225"/>
              <a:gd name="connsiteX362" fmla="*/ 1307457 w 3324225"/>
              <a:gd name="connsiteY362" fmla="*/ 2228633 h 4086225"/>
              <a:gd name="connsiteX363" fmla="*/ 1309362 w 3324225"/>
              <a:gd name="connsiteY363" fmla="*/ 2224823 h 4086225"/>
              <a:gd name="connsiteX364" fmla="*/ 1365559 w 3324225"/>
              <a:gd name="connsiteY364" fmla="*/ 2145766 h 4086225"/>
              <a:gd name="connsiteX365" fmla="*/ 1396039 w 3324225"/>
              <a:gd name="connsiteY365" fmla="*/ 2129573 h 4086225"/>
              <a:gd name="connsiteX366" fmla="*/ 1400802 w 3324225"/>
              <a:gd name="connsiteY366" fmla="*/ 2127669 h 4086225"/>
              <a:gd name="connsiteX367" fmla="*/ 1440807 w 3324225"/>
              <a:gd name="connsiteY367" fmla="*/ 2115286 h 4086225"/>
              <a:gd name="connsiteX368" fmla="*/ 1450332 w 3324225"/>
              <a:gd name="connsiteY368" fmla="*/ 2105761 h 4086225"/>
              <a:gd name="connsiteX369" fmla="*/ 1470334 w 3324225"/>
              <a:gd name="connsiteY369" fmla="*/ 2086711 h 4086225"/>
              <a:gd name="connsiteX370" fmla="*/ 1470334 w 3324225"/>
              <a:gd name="connsiteY370" fmla="*/ 2052421 h 4086225"/>
              <a:gd name="connsiteX371" fmla="*/ 1426519 w 3324225"/>
              <a:gd name="connsiteY371" fmla="*/ 2019083 h 4086225"/>
              <a:gd name="connsiteX372" fmla="*/ 1397944 w 3324225"/>
              <a:gd name="connsiteY372" fmla="*/ 1990508 h 4086225"/>
              <a:gd name="connsiteX373" fmla="*/ 1397944 w 3324225"/>
              <a:gd name="connsiteY373" fmla="*/ 1960981 h 4086225"/>
              <a:gd name="connsiteX374" fmla="*/ 1432234 w 3324225"/>
              <a:gd name="connsiteY374" fmla="*/ 1867636 h 4086225"/>
              <a:gd name="connsiteX375" fmla="*/ 1475097 w 3324225"/>
              <a:gd name="connsiteY375" fmla="*/ 1817153 h 4086225"/>
              <a:gd name="connsiteX376" fmla="*/ 1496052 w 3324225"/>
              <a:gd name="connsiteY376" fmla="*/ 1811438 h 4086225"/>
              <a:gd name="connsiteX377" fmla="*/ 1522722 w 3324225"/>
              <a:gd name="connsiteY377" fmla="*/ 1811438 h 4086225"/>
              <a:gd name="connsiteX378" fmla="*/ 1536057 w 3324225"/>
              <a:gd name="connsiteY378" fmla="*/ 1809533 h 4086225"/>
              <a:gd name="connsiteX379" fmla="*/ 1551297 w 3324225"/>
              <a:gd name="connsiteY379" fmla="*/ 1772386 h 4086225"/>
              <a:gd name="connsiteX380" fmla="*/ 1543677 w 3324225"/>
              <a:gd name="connsiteY380" fmla="*/ 1720951 h 4086225"/>
              <a:gd name="connsiteX381" fmla="*/ 1537962 w 3324225"/>
              <a:gd name="connsiteY381" fmla="*/ 1684756 h 4086225"/>
              <a:gd name="connsiteX382" fmla="*/ 1538914 w 3324225"/>
              <a:gd name="connsiteY382" fmla="*/ 1674278 h 4086225"/>
              <a:gd name="connsiteX383" fmla="*/ 1536057 w 3324225"/>
              <a:gd name="connsiteY383" fmla="*/ 1643798 h 4086225"/>
              <a:gd name="connsiteX384" fmla="*/ 1526532 w 3324225"/>
              <a:gd name="connsiteY384" fmla="*/ 1621891 h 4086225"/>
              <a:gd name="connsiteX385" fmla="*/ 1517959 w 3324225"/>
              <a:gd name="connsiteY385" fmla="*/ 1607603 h 4086225"/>
              <a:gd name="connsiteX386" fmla="*/ 1505577 w 3324225"/>
              <a:gd name="connsiteY386" fmla="*/ 1579028 h 4086225"/>
              <a:gd name="connsiteX387" fmla="*/ 1505577 w 3324225"/>
              <a:gd name="connsiteY387" fmla="*/ 1560931 h 4086225"/>
              <a:gd name="connsiteX388" fmla="*/ 1495099 w 3324225"/>
              <a:gd name="connsiteY388" fmla="*/ 1533308 h 4086225"/>
              <a:gd name="connsiteX389" fmla="*/ 1462714 w 3324225"/>
              <a:gd name="connsiteY389" fmla="*/ 1500923 h 4086225"/>
              <a:gd name="connsiteX390" fmla="*/ 1443664 w 3324225"/>
              <a:gd name="connsiteY390" fmla="*/ 1469491 h 4086225"/>
              <a:gd name="connsiteX391" fmla="*/ 1402707 w 3324225"/>
              <a:gd name="connsiteY391" fmla="*/ 1399958 h 4086225"/>
              <a:gd name="connsiteX392" fmla="*/ 1399849 w 3324225"/>
              <a:gd name="connsiteY392" fmla="*/ 1390433 h 4086225"/>
              <a:gd name="connsiteX393" fmla="*/ 1356034 w 3324225"/>
              <a:gd name="connsiteY393" fmla="*/ 1339951 h 4086225"/>
              <a:gd name="connsiteX394" fmla="*/ 1343652 w 3324225"/>
              <a:gd name="connsiteY394" fmla="*/ 1336141 h 4086225"/>
              <a:gd name="connsiteX395" fmla="*/ 1327459 w 3324225"/>
              <a:gd name="connsiteY395" fmla="*/ 1336141 h 4086225"/>
              <a:gd name="connsiteX396" fmla="*/ 1271262 w 3324225"/>
              <a:gd name="connsiteY396" fmla="*/ 1371383 h 4086225"/>
              <a:gd name="connsiteX397" fmla="*/ 1239829 w 3324225"/>
              <a:gd name="connsiteY397" fmla="*/ 1431391 h 4086225"/>
              <a:gd name="connsiteX398" fmla="*/ 1190299 w 3324225"/>
              <a:gd name="connsiteY398" fmla="*/ 1450441 h 4086225"/>
              <a:gd name="connsiteX399" fmla="*/ 1147437 w 3324225"/>
              <a:gd name="connsiteY399" fmla="*/ 1460918 h 4086225"/>
              <a:gd name="connsiteX400" fmla="*/ 1096002 w 3324225"/>
              <a:gd name="connsiteY400" fmla="*/ 1512353 h 4086225"/>
              <a:gd name="connsiteX401" fmla="*/ 1030279 w 3324225"/>
              <a:gd name="connsiteY401" fmla="*/ 1566646 h 4086225"/>
              <a:gd name="connsiteX402" fmla="*/ 993132 w 3324225"/>
              <a:gd name="connsiteY402" fmla="*/ 1611413 h 4086225"/>
              <a:gd name="connsiteX403" fmla="*/ 946459 w 3324225"/>
              <a:gd name="connsiteY403" fmla="*/ 1664753 h 4086225"/>
              <a:gd name="connsiteX404" fmla="*/ 915979 w 3324225"/>
              <a:gd name="connsiteY404" fmla="*/ 1689518 h 4086225"/>
              <a:gd name="connsiteX405" fmla="*/ 874069 w 3324225"/>
              <a:gd name="connsiteY405" fmla="*/ 1731428 h 4086225"/>
              <a:gd name="connsiteX406" fmla="*/ 796917 w 3324225"/>
              <a:gd name="connsiteY406" fmla="*/ 1812391 h 4086225"/>
              <a:gd name="connsiteX407" fmla="*/ 760722 w 3324225"/>
              <a:gd name="connsiteY407" fmla="*/ 1836203 h 4086225"/>
              <a:gd name="connsiteX408" fmla="*/ 736909 w 3324225"/>
              <a:gd name="connsiteY408" fmla="*/ 1853348 h 4086225"/>
              <a:gd name="connsiteX409" fmla="*/ 684522 w 3324225"/>
              <a:gd name="connsiteY409" fmla="*/ 1894306 h 4086225"/>
              <a:gd name="connsiteX410" fmla="*/ 575937 w 3324225"/>
              <a:gd name="connsiteY410" fmla="*/ 1999081 h 4086225"/>
              <a:gd name="connsiteX411" fmla="*/ 533074 w 3324225"/>
              <a:gd name="connsiteY411" fmla="*/ 2039086 h 4086225"/>
              <a:gd name="connsiteX412" fmla="*/ 493069 w 3324225"/>
              <a:gd name="connsiteY412" fmla="*/ 2093378 h 4086225"/>
              <a:gd name="connsiteX413" fmla="*/ 485449 w 3324225"/>
              <a:gd name="connsiteY413" fmla="*/ 2130526 h 4086225"/>
              <a:gd name="connsiteX414" fmla="*/ 417822 w 3324225"/>
              <a:gd name="connsiteY414" fmla="*/ 2254351 h 4086225"/>
              <a:gd name="connsiteX415" fmla="*/ 365434 w 3324225"/>
              <a:gd name="connsiteY415" fmla="*/ 2296261 h 4086225"/>
              <a:gd name="connsiteX416" fmla="*/ 2640004 w 3324225"/>
              <a:gd name="connsiteY416" fmla="*/ 3935514 h 4086225"/>
              <a:gd name="connsiteX417" fmla="*/ 2646672 w 3324225"/>
              <a:gd name="connsiteY417" fmla="*/ 3925036 h 4086225"/>
              <a:gd name="connsiteX418" fmla="*/ 2619049 w 3324225"/>
              <a:gd name="connsiteY418" fmla="*/ 3883126 h 4086225"/>
              <a:gd name="connsiteX419" fmla="*/ 2582854 w 3324225"/>
              <a:gd name="connsiteY419" fmla="*/ 3894556 h 4086225"/>
              <a:gd name="connsiteX420" fmla="*/ 2583807 w 3324225"/>
              <a:gd name="connsiteY420" fmla="*/ 3903129 h 4086225"/>
              <a:gd name="connsiteX421" fmla="*/ 2640004 w 3324225"/>
              <a:gd name="connsiteY421" fmla="*/ 3935514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</a:cxnLst>
            <a:rect l="l" t="t" r="r" b="b"/>
            <a:pathLst>
              <a:path w="3324225" h="4086225">
                <a:moveTo>
                  <a:pt x="365434" y="2296261"/>
                </a:moveTo>
                <a:cubicBezTo>
                  <a:pt x="360672" y="2292451"/>
                  <a:pt x="356862" y="2289594"/>
                  <a:pt x="354004" y="2286736"/>
                </a:cubicBezTo>
                <a:cubicBezTo>
                  <a:pt x="351147" y="2282926"/>
                  <a:pt x="348289" y="2277211"/>
                  <a:pt x="345432" y="2272448"/>
                </a:cubicBezTo>
                <a:cubicBezTo>
                  <a:pt x="343527" y="2269591"/>
                  <a:pt x="338764" y="2264828"/>
                  <a:pt x="337812" y="2265781"/>
                </a:cubicBezTo>
                <a:cubicBezTo>
                  <a:pt x="327334" y="2271496"/>
                  <a:pt x="315904" y="2276258"/>
                  <a:pt x="309237" y="2283878"/>
                </a:cubicBezTo>
                <a:cubicBezTo>
                  <a:pt x="297807" y="2296261"/>
                  <a:pt x="301617" y="2311501"/>
                  <a:pt x="310189" y="2324836"/>
                </a:cubicBezTo>
                <a:cubicBezTo>
                  <a:pt x="324477" y="2346744"/>
                  <a:pt x="311142" y="2369603"/>
                  <a:pt x="286377" y="2367698"/>
                </a:cubicBezTo>
                <a:cubicBezTo>
                  <a:pt x="281614" y="2367698"/>
                  <a:pt x="277804" y="2369603"/>
                  <a:pt x="273042" y="2370556"/>
                </a:cubicBezTo>
                <a:cubicBezTo>
                  <a:pt x="268279" y="2371508"/>
                  <a:pt x="261612" y="2369603"/>
                  <a:pt x="264469" y="2363889"/>
                </a:cubicBezTo>
                <a:cubicBezTo>
                  <a:pt x="272089" y="2351506"/>
                  <a:pt x="265422" y="2340076"/>
                  <a:pt x="262564" y="2328646"/>
                </a:cubicBezTo>
                <a:cubicBezTo>
                  <a:pt x="256849" y="2311501"/>
                  <a:pt x="248277" y="2296261"/>
                  <a:pt x="241609" y="2279116"/>
                </a:cubicBezTo>
                <a:cubicBezTo>
                  <a:pt x="240657" y="2276258"/>
                  <a:pt x="240657" y="2271496"/>
                  <a:pt x="241609" y="2267686"/>
                </a:cubicBezTo>
                <a:cubicBezTo>
                  <a:pt x="249229" y="2241969"/>
                  <a:pt x="257802" y="2216251"/>
                  <a:pt x="255897" y="2188628"/>
                </a:cubicBezTo>
                <a:cubicBezTo>
                  <a:pt x="253992" y="2167673"/>
                  <a:pt x="261612" y="2152433"/>
                  <a:pt x="279709" y="2141956"/>
                </a:cubicBezTo>
                <a:cubicBezTo>
                  <a:pt x="281614" y="2141003"/>
                  <a:pt x="283519" y="2140051"/>
                  <a:pt x="283519" y="2138146"/>
                </a:cubicBezTo>
                <a:cubicBezTo>
                  <a:pt x="289234" y="2119096"/>
                  <a:pt x="307332" y="2111476"/>
                  <a:pt x="321619" y="2101951"/>
                </a:cubicBezTo>
                <a:cubicBezTo>
                  <a:pt x="326382" y="2098141"/>
                  <a:pt x="331144" y="2095283"/>
                  <a:pt x="335907" y="2090521"/>
                </a:cubicBezTo>
                <a:cubicBezTo>
                  <a:pt x="354004" y="2072423"/>
                  <a:pt x="372102" y="2054326"/>
                  <a:pt x="390199" y="2036228"/>
                </a:cubicBezTo>
                <a:cubicBezTo>
                  <a:pt x="392104" y="2034323"/>
                  <a:pt x="394009" y="2031466"/>
                  <a:pt x="395914" y="2031466"/>
                </a:cubicBezTo>
                <a:cubicBezTo>
                  <a:pt x="415917" y="2029561"/>
                  <a:pt x="413059" y="2009558"/>
                  <a:pt x="420679" y="1998128"/>
                </a:cubicBezTo>
                <a:cubicBezTo>
                  <a:pt x="424489" y="1993366"/>
                  <a:pt x="427347" y="1987651"/>
                  <a:pt x="432109" y="1982888"/>
                </a:cubicBezTo>
                <a:cubicBezTo>
                  <a:pt x="453064" y="1960028"/>
                  <a:pt x="474972" y="1939073"/>
                  <a:pt x="494022" y="1915261"/>
                </a:cubicBezTo>
                <a:cubicBezTo>
                  <a:pt x="508309" y="1898116"/>
                  <a:pt x="519739" y="1880018"/>
                  <a:pt x="531169" y="1860968"/>
                </a:cubicBezTo>
                <a:cubicBezTo>
                  <a:pt x="550219" y="1830488"/>
                  <a:pt x="567364" y="1800008"/>
                  <a:pt x="585462" y="1769528"/>
                </a:cubicBezTo>
                <a:cubicBezTo>
                  <a:pt x="606417" y="1733333"/>
                  <a:pt x="629277" y="1698091"/>
                  <a:pt x="649279" y="1661896"/>
                </a:cubicBezTo>
                <a:cubicBezTo>
                  <a:pt x="659757" y="1642846"/>
                  <a:pt x="673092" y="1628558"/>
                  <a:pt x="691189" y="1618081"/>
                </a:cubicBezTo>
                <a:cubicBezTo>
                  <a:pt x="693094" y="1617128"/>
                  <a:pt x="694999" y="1615223"/>
                  <a:pt x="695952" y="1614271"/>
                </a:cubicBezTo>
                <a:cubicBezTo>
                  <a:pt x="706429" y="1604746"/>
                  <a:pt x="717859" y="1596173"/>
                  <a:pt x="728337" y="1585696"/>
                </a:cubicBezTo>
                <a:cubicBezTo>
                  <a:pt x="741672" y="1571408"/>
                  <a:pt x="754054" y="1556168"/>
                  <a:pt x="767389" y="1541881"/>
                </a:cubicBezTo>
                <a:cubicBezTo>
                  <a:pt x="772152" y="1536166"/>
                  <a:pt x="776914" y="1530451"/>
                  <a:pt x="781677" y="1524736"/>
                </a:cubicBezTo>
                <a:cubicBezTo>
                  <a:pt x="788344" y="1518068"/>
                  <a:pt x="795012" y="1511401"/>
                  <a:pt x="795964" y="1500923"/>
                </a:cubicBezTo>
                <a:cubicBezTo>
                  <a:pt x="795964" y="1497113"/>
                  <a:pt x="799774" y="1494256"/>
                  <a:pt x="802632" y="1491398"/>
                </a:cubicBezTo>
                <a:cubicBezTo>
                  <a:pt x="824539" y="1463776"/>
                  <a:pt x="852162" y="1443773"/>
                  <a:pt x="885499" y="1430438"/>
                </a:cubicBezTo>
                <a:cubicBezTo>
                  <a:pt x="909312" y="1419961"/>
                  <a:pt x="930267" y="1403768"/>
                  <a:pt x="935982" y="1375193"/>
                </a:cubicBezTo>
                <a:cubicBezTo>
                  <a:pt x="936934" y="1370431"/>
                  <a:pt x="943602" y="1366621"/>
                  <a:pt x="947412" y="1362811"/>
                </a:cubicBezTo>
                <a:cubicBezTo>
                  <a:pt x="952174" y="1357096"/>
                  <a:pt x="957889" y="1352333"/>
                  <a:pt x="961699" y="1346618"/>
                </a:cubicBezTo>
                <a:cubicBezTo>
                  <a:pt x="966462" y="1339951"/>
                  <a:pt x="969319" y="1330426"/>
                  <a:pt x="975034" y="1327568"/>
                </a:cubicBezTo>
                <a:cubicBezTo>
                  <a:pt x="991227" y="1319948"/>
                  <a:pt x="985512" y="1311376"/>
                  <a:pt x="980749" y="1299946"/>
                </a:cubicBezTo>
                <a:cubicBezTo>
                  <a:pt x="979797" y="1297088"/>
                  <a:pt x="982654" y="1292326"/>
                  <a:pt x="984559" y="1288516"/>
                </a:cubicBezTo>
                <a:cubicBezTo>
                  <a:pt x="992179" y="1276133"/>
                  <a:pt x="1000752" y="1264703"/>
                  <a:pt x="1009324" y="1253273"/>
                </a:cubicBezTo>
                <a:cubicBezTo>
                  <a:pt x="1015039" y="1245653"/>
                  <a:pt x="1021707" y="1239938"/>
                  <a:pt x="1028374" y="1233271"/>
                </a:cubicBezTo>
                <a:cubicBezTo>
                  <a:pt x="1037899" y="1222793"/>
                  <a:pt x="1047424" y="1212316"/>
                  <a:pt x="1058854" y="1203743"/>
                </a:cubicBezTo>
                <a:cubicBezTo>
                  <a:pt x="1080762" y="1186598"/>
                  <a:pt x="1089334" y="1162786"/>
                  <a:pt x="1094097" y="1137068"/>
                </a:cubicBezTo>
                <a:cubicBezTo>
                  <a:pt x="1096002" y="1128496"/>
                  <a:pt x="1098859" y="1121828"/>
                  <a:pt x="1108384" y="1119923"/>
                </a:cubicBezTo>
                <a:cubicBezTo>
                  <a:pt x="1116004" y="1118018"/>
                  <a:pt x="1111242" y="1111351"/>
                  <a:pt x="1109337" y="1107541"/>
                </a:cubicBezTo>
                <a:cubicBezTo>
                  <a:pt x="1101717" y="1092301"/>
                  <a:pt x="1102669" y="1090396"/>
                  <a:pt x="1119814" y="1085633"/>
                </a:cubicBezTo>
                <a:cubicBezTo>
                  <a:pt x="1133149" y="1081823"/>
                  <a:pt x="1140769" y="1070393"/>
                  <a:pt x="1146484" y="1057058"/>
                </a:cubicBezTo>
                <a:cubicBezTo>
                  <a:pt x="1148389" y="1052296"/>
                  <a:pt x="1151247" y="1048486"/>
                  <a:pt x="1153152" y="1043723"/>
                </a:cubicBezTo>
                <a:cubicBezTo>
                  <a:pt x="1161724" y="1024673"/>
                  <a:pt x="1177917" y="1011338"/>
                  <a:pt x="1193157" y="998003"/>
                </a:cubicBezTo>
                <a:cubicBezTo>
                  <a:pt x="1196014" y="996098"/>
                  <a:pt x="1196014" y="991336"/>
                  <a:pt x="1198872" y="987526"/>
                </a:cubicBezTo>
                <a:cubicBezTo>
                  <a:pt x="1205539" y="978953"/>
                  <a:pt x="1210302" y="968476"/>
                  <a:pt x="1218874" y="961808"/>
                </a:cubicBezTo>
                <a:cubicBezTo>
                  <a:pt x="1226494" y="956093"/>
                  <a:pt x="1229352" y="949426"/>
                  <a:pt x="1228399" y="940853"/>
                </a:cubicBezTo>
                <a:cubicBezTo>
                  <a:pt x="1227447" y="924661"/>
                  <a:pt x="1232209" y="913231"/>
                  <a:pt x="1249354" y="908468"/>
                </a:cubicBezTo>
                <a:cubicBezTo>
                  <a:pt x="1251259" y="908468"/>
                  <a:pt x="1253164" y="905611"/>
                  <a:pt x="1253164" y="904658"/>
                </a:cubicBezTo>
                <a:cubicBezTo>
                  <a:pt x="1256974" y="890371"/>
                  <a:pt x="1267452" y="883703"/>
                  <a:pt x="1279834" y="877988"/>
                </a:cubicBezTo>
                <a:cubicBezTo>
                  <a:pt x="1281739" y="877036"/>
                  <a:pt x="1283644" y="877036"/>
                  <a:pt x="1284597" y="876083"/>
                </a:cubicBezTo>
                <a:cubicBezTo>
                  <a:pt x="1304599" y="859891"/>
                  <a:pt x="1323649" y="843698"/>
                  <a:pt x="1342699" y="826553"/>
                </a:cubicBezTo>
                <a:cubicBezTo>
                  <a:pt x="1363654" y="807503"/>
                  <a:pt x="1383657" y="787501"/>
                  <a:pt x="1405564" y="768451"/>
                </a:cubicBezTo>
                <a:cubicBezTo>
                  <a:pt x="1417947" y="757973"/>
                  <a:pt x="1433187" y="750353"/>
                  <a:pt x="1446522" y="741781"/>
                </a:cubicBezTo>
                <a:cubicBezTo>
                  <a:pt x="1453189" y="737018"/>
                  <a:pt x="1458904" y="730351"/>
                  <a:pt x="1465572" y="725588"/>
                </a:cubicBezTo>
                <a:cubicBezTo>
                  <a:pt x="1477954" y="716063"/>
                  <a:pt x="1490337" y="706538"/>
                  <a:pt x="1502719" y="697966"/>
                </a:cubicBezTo>
                <a:cubicBezTo>
                  <a:pt x="1520817" y="685583"/>
                  <a:pt x="1531294" y="666533"/>
                  <a:pt x="1542724" y="648436"/>
                </a:cubicBezTo>
                <a:cubicBezTo>
                  <a:pt x="1545582" y="644626"/>
                  <a:pt x="1547487" y="639863"/>
                  <a:pt x="1550344" y="636053"/>
                </a:cubicBezTo>
                <a:cubicBezTo>
                  <a:pt x="1551297" y="637006"/>
                  <a:pt x="1551297" y="637958"/>
                  <a:pt x="1552249" y="638911"/>
                </a:cubicBezTo>
                <a:cubicBezTo>
                  <a:pt x="1555107" y="637958"/>
                  <a:pt x="1557964" y="637958"/>
                  <a:pt x="1559869" y="636053"/>
                </a:cubicBezTo>
                <a:cubicBezTo>
                  <a:pt x="1562727" y="632243"/>
                  <a:pt x="1565584" y="628433"/>
                  <a:pt x="1567489" y="623671"/>
                </a:cubicBezTo>
                <a:cubicBezTo>
                  <a:pt x="1571299" y="615098"/>
                  <a:pt x="1576062" y="606526"/>
                  <a:pt x="1576062" y="597953"/>
                </a:cubicBezTo>
                <a:cubicBezTo>
                  <a:pt x="1577967" y="578903"/>
                  <a:pt x="1576062" y="559853"/>
                  <a:pt x="1569394" y="540803"/>
                </a:cubicBezTo>
                <a:cubicBezTo>
                  <a:pt x="1565584" y="529373"/>
                  <a:pt x="1565584" y="516038"/>
                  <a:pt x="1562727" y="504608"/>
                </a:cubicBezTo>
                <a:cubicBezTo>
                  <a:pt x="1561774" y="497941"/>
                  <a:pt x="1558917" y="491273"/>
                  <a:pt x="1554154" y="487463"/>
                </a:cubicBezTo>
                <a:cubicBezTo>
                  <a:pt x="1541772" y="476033"/>
                  <a:pt x="1537962" y="461746"/>
                  <a:pt x="1537009" y="446506"/>
                </a:cubicBezTo>
                <a:cubicBezTo>
                  <a:pt x="1536057" y="437933"/>
                  <a:pt x="1533199" y="432218"/>
                  <a:pt x="1526532" y="427456"/>
                </a:cubicBezTo>
                <a:cubicBezTo>
                  <a:pt x="1511292" y="416978"/>
                  <a:pt x="1506529" y="401738"/>
                  <a:pt x="1502719" y="384593"/>
                </a:cubicBezTo>
                <a:cubicBezTo>
                  <a:pt x="1500814" y="375068"/>
                  <a:pt x="1494147" y="364591"/>
                  <a:pt x="1486527" y="357923"/>
                </a:cubicBezTo>
                <a:cubicBezTo>
                  <a:pt x="1477002" y="349351"/>
                  <a:pt x="1473192" y="338873"/>
                  <a:pt x="1472239" y="326491"/>
                </a:cubicBezTo>
                <a:cubicBezTo>
                  <a:pt x="1472239" y="321728"/>
                  <a:pt x="1472239" y="316966"/>
                  <a:pt x="1472239" y="312203"/>
                </a:cubicBezTo>
                <a:cubicBezTo>
                  <a:pt x="1472239" y="294106"/>
                  <a:pt x="1481764" y="287438"/>
                  <a:pt x="1498909" y="292201"/>
                </a:cubicBezTo>
                <a:cubicBezTo>
                  <a:pt x="1501767" y="293153"/>
                  <a:pt x="1504624" y="294106"/>
                  <a:pt x="1509387" y="295058"/>
                </a:cubicBezTo>
                <a:cubicBezTo>
                  <a:pt x="1509387" y="290296"/>
                  <a:pt x="1510339" y="286486"/>
                  <a:pt x="1509387" y="282676"/>
                </a:cubicBezTo>
                <a:cubicBezTo>
                  <a:pt x="1503672" y="251243"/>
                  <a:pt x="1503672" y="219811"/>
                  <a:pt x="1509387" y="188378"/>
                </a:cubicBezTo>
                <a:cubicBezTo>
                  <a:pt x="1513197" y="166471"/>
                  <a:pt x="1517007" y="143611"/>
                  <a:pt x="1522722" y="121703"/>
                </a:cubicBezTo>
                <a:cubicBezTo>
                  <a:pt x="1525579" y="112178"/>
                  <a:pt x="1530342" y="101701"/>
                  <a:pt x="1537962" y="95033"/>
                </a:cubicBezTo>
                <a:cubicBezTo>
                  <a:pt x="1548439" y="86461"/>
                  <a:pt x="1554154" y="75031"/>
                  <a:pt x="1562727" y="64553"/>
                </a:cubicBezTo>
                <a:cubicBezTo>
                  <a:pt x="1568442" y="57886"/>
                  <a:pt x="1577014" y="52171"/>
                  <a:pt x="1583682" y="46456"/>
                </a:cubicBezTo>
                <a:cubicBezTo>
                  <a:pt x="1588444" y="42646"/>
                  <a:pt x="1594159" y="39788"/>
                  <a:pt x="1598922" y="35978"/>
                </a:cubicBezTo>
                <a:cubicBezTo>
                  <a:pt x="1605589" y="30263"/>
                  <a:pt x="1612257" y="23596"/>
                  <a:pt x="1619877" y="16928"/>
                </a:cubicBezTo>
                <a:cubicBezTo>
                  <a:pt x="1632259" y="25501"/>
                  <a:pt x="1643689" y="26453"/>
                  <a:pt x="1656072" y="18833"/>
                </a:cubicBezTo>
                <a:cubicBezTo>
                  <a:pt x="1659882" y="16928"/>
                  <a:pt x="1665597" y="17881"/>
                  <a:pt x="1671312" y="17881"/>
                </a:cubicBezTo>
                <a:cubicBezTo>
                  <a:pt x="1675122" y="17881"/>
                  <a:pt x="1677979" y="17881"/>
                  <a:pt x="1681789" y="16928"/>
                </a:cubicBezTo>
                <a:cubicBezTo>
                  <a:pt x="1693219" y="14071"/>
                  <a:pt x="1704649" y="8356"/>
                  <a:pt x="1717032" y="12166"/>
                </a:cubicBezTo>
                <a:cubicBezTo>
                  <a:pt x="1719889" y="13118"/>
                  <a:pt x="1722747" y="10261"/>
                  <a:pt x="1725604" y="9308"/>
                </a:cubicBezTo>
                <a:cubicBezTo>
                  <a:pt x="1727509" y="8356"/>
                  <a:pt x="1731319" y="6451"/>
                  <a:pt x="1732272" y="7403"/>
                </a:cubicBezTo>
                <a:cubicBezTo>
                  <a:pt x="1743702" y="17881"/>
                  <a:pt x="1757037" y="7403"/>
                  <a:pt x="1769419" y="10261"/>
                </a:cubicBezTo>
                <a:cubicBezTo>
                  <a:pt x="1793232" y="15976"/>
                  <a:pt x="1816092" y="21691"/>
                  <a:pt x="1837047" y="36931"/>
                </a:cubicBezTo>
                <a:cubicBezTo>
                  <a:pt x="1855144" y="50266"/>
                  <a:pt x="1868479" y="65506"/>
                  <a:pt x="1871337" y="87413"/>
                </a:cubicBezTo>
                <a:cubicBezTo>
                  <a:pt x="1871337" y="89318"/>
                  <a:pt x="1872289" y="91223"/>
                  <a:pt x="1874194" y="91223"/>
                </a:cubicBezTo>
                <a:cubicBezTo>
                  <a:pt x="1886577" y="96938"/>
                  <a:pt x="1877052" y="98843"/>
                  <a:pt x="1875147" y="99796"/>
                </a:cubicBezTo>
                <a:cubicBezTo>
                  <a:pt x="1877052" y="107416"/>
                  <a:pt x="1880862" y="113131"/>
                  <a:pt x="1880862" y="119798"/>
                </a:cubicBezTo>
                <a:cubicBezTo>
                  <a:pt x="1880862" y="129323"/>
                  <a:pt x="1883719" y="133133"/>
                  <a:pt x="1893244" y="131228"/>
                </a:cubicBezTo>
                <a:cubicBezTo>
                  <a:pt x="1902769" y="129323"/>
                  <a:pt x="1905627" y="137896"/>
                  <a:pt x="1907532" y="144563"/>
                </a:cubicBezTo>
                <a:cubicBezTo>
                  <a:pt x="1910389" y="154088"/>
                  <a:pt x="1911342" y="163613"/>
                  <a:pt x="1919914" y="170281"/>
                </a:cubicBezTo>
                <a:cubicBezTo>
                  <a:pt x="1921819" y="171233"/>
                  <a:pt x="1921819" y="175043"/>
                  <a:pt x="1921819" y="176948"/>
                </a:cubicBezTo>
                <a:cubicBezTo>
                  <a:pt x="1923724" y="200761"/>
                  <a:pt x="1924677" y="224573"/>
                  <a:pt x="1926582" y="248386"/>
                </a:cubicBezTo>
                <a:cubicBezTo>
                  <a:pt x="1926582" y="251243"/>
                  <a:pt x="1925629" y="255053"/>
                  <a:pt x="1927534" y="256958"/>
                </a:cubicBezTo>
                <a:cubicBezTo>
                  <a:pt x="1939917" y="268388"/>
                  <a:pt x="1933249" y="282676"/>
                  <a:pt x="1930392" y="294106"/>
                </a:cubicBezTo>
                <a:cubicBezTo>
                  <a:pt x="1925629" y="308393"/>
                  <a:pt x="1921819" y="324586"/>
                  <a:pt x="1915152" y="336968"/>
                </a:cubicBezTo>
                <a:cubicBezTo>
                  <a:pt x="1903722" y="358876"/>
                  <a:pt x="1903722" y="379831"/>
                  <a:pt x="1908484" y="401738"/>
                </a:cubicBezTo>
                <a:cubicBezTo>
                  <a:pt x="1912294" y="419836"/>
                  <a:pt x="1909437" y="436028"/>
                  <a:pt x="1904674" y="453173"/>
                </a:cubicBezTo>
                <a:cubicBezTo>
                  <a:pt x="1903722" y="456983"/>
                  <a:pt x="1901817" y="459841"/>
                  <a:pt x="1901817" y="463651"/>
                </a:cubicBezTo>
                <a:cubicBezTo>
                  <a:pt x="1904674" y="486511"/>
                  <a:pt x="1896102" y="507466"/>
                  <a:pt x="1890387" y="528421"/>
                </a:cubicBezTo>
                <a:cubicBezTo>
                  <a:pt x="1888482" y="535088"/>
                  <a:pt x="1890387" y="543661"/>
                  <a:pt x="1891339" y="551281"/>
                </a:cubicBezTo>
                <a:cubicBezTo>
                  <a:pt x="1891339" y="556043"/>
                  <a:pt x="1892292" y="559853"/>
                  <a:pt x="1894197" y="566521"/>
                </a:cubicBezTo>
                <a:cubicBezTo>
                  <a:pt x="1896102" y="560806"/>
                  <a:pt x="1897054" y="556043"/>
                  <a:pt x="1898959" y="551281"/>
                </a:cubicBezTo>
                <a:cubicBezTo>
                  <a:pt x="1899912" y="551281"/>
                  <a:pt x="1900864" y="551281"/>
                  <a:pt x="1902769" y="552233"/>
                </a:cubicBezTo>
                <a:cubicBezTo>
                  <a:pt x="1916104" y="558901"/>
                  <a:pt x="1923724" y="556043"/>
                  <a:pt x="1929439" y="542708"/>
                </a:cubicBezTo>
                <a:cubicBezTo>
                  <a:pt x="1935154" y="526516"/>
                  <a:pt x="1946584" y="517943"/>
                  <a:pt x="1962777" y="516038"/>
                </a:cubicBezTo>
                <a:cubicBezTo>
                  <a:pt x="1970397" y="515086"/>
                  <a:pt x="1978969" y="516991"/>
                  <a:pt x="1986589" y="519848"/>
                </a:cubicBezTo>
                <a:cubicBezTo>
                  <a:pt x="2006592" y="526516"/>
                  <a:pt x="2026594" y="534136"/>
                  <a:pt x="2046597" y="542708"/>
                </a:cubicBezTo>
                <a:cubicBezTo>
                  <a:pt x="2070409" y="553186"/>
                  <a:pt x="2095174" y="562711"/>
                  <a:pt x="2118034" y="574141"/>
                </a:cubicBezTo>
                <a:cubicBezTo>
                  <a:pt x="2141847" y="586523"/>
                  <a:pt x="2162802" y="603668"/>
                  <a:pt x="2185662" y="616051"/>
                </a:cubicBezTo>
                <a:cubicBezTo>
                  <a:pt x="2218047" y="633196"/>
                  <a:pt x="2245669" y="655103"/>
                  <a:pt x="2270434" y="681773"/>
                </a:cubicBezTo>
                <a:cubicBezTo>
                  <a:pt x="2274244" y="686536"/>
                  <a:pt x="2279959" y="689393"/>
                  <a:pt x="2284722" y="693203"/>
                </a:cubicBezTo>
                <a:cubicBezTo>
                  <a:pt x="2292342" y="698918"/>
                  <a:pt x="2298057" y="704633"/>
                  <a:pt x="2298057" y="715111"/>
                </a:cubicBezTo>
                <a:cubicBezTo>
                  <a:pt x="2298057" y="719873"/>
                  <a:pt x="2300914" y="726541"/>
                  <a:pt x="2304724" y="728446"/>
                </a:cubicBezTo>
                <a:cubicBezTo>
                  <a:pt x="2324727" y="742733"/>
                  <a:pt x="2346634" y="755116"/>
                  <a:pt x="2365684" y="770356"/>
                </a:cubicBezTo>
                <a:cubicBezTo>
                  <a:pt x="2379019" y="780833"/>
                  <a:pt x="2390449" y="794168"/>
                  <a:pt x="2403784" y="806551"/>
                </a:cubicBezTo>
                <a:cubicBezTo>
                  <a:pt x="2416167" y="817981"/>
                  <a:pt x="2426644" y="830363"/>
                  <a:pt x="2439979" y="840841"/>
                </a:cubicBezTo>
                <a:cubicBezTo>
                  <a:pt x="2459029" y="855128"/>
                  <a:pt x="2478079" y="868463"/>
                  <a:pt x="2498082" y="882751"/>
                </a:cubicBezTo>
                <a:cubicBezTo>
                  <a:pt x="2499987" y="884656"/>
                  <a:pt x="2502844" y="885608"/>
                  <a:pt x="2505702" y="886561"/>
                </a:cubicBezTo>
                <a:cubicBezTo>
                  <a:pt x="2525704" y="893228"/>
                  <a:pt x="2545707" y="899896"/>
                  <a:pt x="2565709" y="905611"/>
                </a:cubicBezTo>
                <a:cubicBezTo>
                  <a:pt x="2595237" y="914183"/>
                  <a:pt x="2621907" y="929423"/>
                  <a:pt x="2646672" y="947521"/>
                </a:cubicBezTo>
                <a:cubicBezTo>
                  <a:pt x="2667627" y="962761"/>
                  <a:pt x="2690487" y="974191"/>
                  <a:pt x="2711442" y="988478"/>
                </a:cubicBezTo>
                <a:cubicBezTo>
                  <a:pt x="2735254" y="1005623"/>
                  <a:pt x="2758114" y="1024673"/>
                  <a:pt x="2781927" y="1041818"/>
                </a:cubicBezTo>
                <a:cubicBezTo>
                  <a:pt x="2800977" y="1056106"/>
                  <a:pt x="2820027" y="1071346"/>
                  <a:pt x="2838124" y="1085633"/>
                </a:cubicBezTo>
                <a:cubicBezTo>
                  <a:pt x="2855269" y="1098968"/>
                  <a:pt x="2873367" y="1112303"/>
                  <a:pt x="2890512" y="1125638"/>
                </a:cubicBezTo>
                <a:cubicBezTo>
                  <a:pt x="2902894" y="1135163"/>
                  <a:pt x="2916229" y="1145641"/>
                  <a:pt x="2928612" y="1154213"/>
                </a:cubicBezTo>
                <a:cubicBezTo>
                  <a:pt x="2948614" y="1169453"/>
                  <a:pt x="2969569" y="1184693"/>
                  <a:pt x="2990524" y="1198981"/>
                </a:cubicBezTo>
                <a:cubicBezTo>
                  <a:pt x="2999097" y="1204696"/>
                  <a:pt x="3008622" y="1210411"/>
                  <a:pt x="3018147" y="1214221"/>
                </a:cubicBezTo>
                <a:cubicBezTo>
                  <a:pt x="3034339" y="1221841"/>
                  <a:pt x="3050532" y="1229461"/>
                  <a:pt x="3066724" y="1234223"/>
                </a:cubicBezTo>
                <a:cubicBezTo>
                  <a:pt x="3087679" y="1239938"/>
                  <a:pt x="3110539" y="1245653"/>
                  <a:pt x="3132447" y="1246606"/>
                </a:cubicBezTo>
                <a:cubicBezTo>
                  <a:pt x="3175309" y="1248511"/>
                  <a:pt x="3218172" y="1247558"/>
                  <a:pt x="3261034" y="1247558"/>
                </a:cubicBezTo>
                <a:cubicBezTo>
                  <a:pt x="3277227" y="1247558"/>
                  <a:pt x="3293419" y="1259941"/>
                  <a:pt x="3292467" y="1276133"/>
                </a:cubicBezTo>
                <a:cubicBezTo>
                  <a:pt x="3290562" y="1301851"/>
                  <a:pt x="3301992" y="1323758"/>
                  <a:pt x="3308659" y="1346618"/>
                </a:cubicBezTo>
                <a:cubicBezTo>
                  <a:pt x="3312469" y="1360906"/>
                  <a:pt x="3318184" y="1374241"/>
                  <a:pt x="3321994" y="1387576"/>
                </a:cubicBezTo>
                <a:cubicBezTo>
                  <a:pt x="3322947" y="1390433"/>
                  <a:pt x="3321994" y="1395196"/>
                  <a:pt x="3321042" y="1397101"/>
                </a:cubicBezTo>
                <a:cubicBezTo>
                  <a:pt x="3313422" y="1409483"/>
                  <a:pt x="3306754" y="1422818"/>
                  <a:pt x="3287704" y="1419008"/>
                </a:cubicBezTo>
                <a:cubicBezTo>
                  <a:pt x="3284847" y="1418056"/>
                  <a:pt x="3280084" y="1419961"/>
                  <a:pt x="3277227" y="1421866"/>
                </a:cubicBezTo>
                <a:cubicBezTo>
                  <a:pt x="3261034" y="1432343"/>
                  <a:pt x="3242937" y="1429486"/>
                  <a:pt x="3225792" y="1425676"/>
                </a:cubicBezTo>
                <a:cubicBezTo>
                  <a:pt x="3219124" y="1423771"/>
                  <a:pt x="3212457" y="1417103"/>
                  <a:pt x="3207694" y="1411388"/>
                </a:cubicBezTo>
                <a:cubicBezTo>
                  <a:pt x="3198169" y="1401863"/>
                  <a:pt x="3189597" y="1396148"/>
                  <a:pt x="3174357" y="1399958"/>
                </a:cubicBezTo>
                <a:cubicBezTo>
                  <a:pt x="3152449" y="1404721"/>
                  <a:pt x="3131494" y="1397101"/>
                  <a:pt x="3111492" y="1387576"/>
                </a:cubicBezTo>
                <a:cubicBezTo>
                  <a:pt x="3090537" y="1377098"/>
                  <a:pt x="3070534" y="1364716"/>
                  <a:pt x="3049579" y="1353286"/>
                </a:cubicBezTo>
                <a:cubicBezTo>
                  <a:pt x="3028624" y="1341856"/>
                  <a:pt x="3007669" y="1332331"/>
                  <a:pt x="2986714" y="1320901"/>
                </a:cubicBezTo>
                <a:cubicBezTo>
                  <a:pt x="2974332" y="1314233"/>
                  <a:pt x="2962902" y="1305661"/>
                  <a:pt x="2954329" y="1294231"/>
                </a:cubicBezTo>
                <a:cubicBezTo>
                  <a:pt x="2947662" y="1285658"/>
                  <a:pt x="2936232" y="1278038"/>
                  <a:pt x="2925754" y="1277086"/>
                </a:cubicBezTo>
                <a:cubicBezTo>
                  <a:pt x="2897179" y="1274228"/>
                  <a:pt x="2870509" y="1265656"/>
                  <a:pt x="2842887" y="1258036"/>
                </a:cubicBezTo>
                <a:cubicBezTo>
                  <a:pt x="2817169" y="1249463"/>
                  <a:pt x="2790499" y="1240891"/>
                  <a:pt x="2764782" y="1233271"/>
                </a:cubicBezTo>
                <a:cubicBezTo>
                  <a:pt x="2725729" y="1221841"/>
                  <a:pt x="2685724" y="1213268"/>
                  <a:pt x="2647624" y="1199933"/>
                </a:cubicBezTo>
                <a:cubicBezTo>
                  <a:pt x="2619049" y="1189456"/>
                  <a:pt x="2589522" y="1179931"/>
                  <a:pt x="2563804" y="1159928"/>
                </a:cubicBezTo>
                <a:cubicBezTo>
                  <a:pt x="2541897" y="1143736"/>
                  <a:pt x="2516179" y="1133258"/>
                  <a:pt x="2492367" y="1119923"/>
                </a:cubicBezTo>
                <a:cubicBezTo>
                  <a:pt x="2480937" y="1113256"/>
                  <a:pt x="2470459" y="1104683"/>
                  <a:pt x="2459029" y="1098016"/>
                </a:cubicBezTo>
                <a:cubicBezTo>
                  <a:pt x="2440932" y="1086586"/>
                  <a:pt x="2421882" y="1077061"/>
                  <a:pt x="2404737" y="1065631"/>
                </a:cubicBezTo>
                <a:cubicBezTo>
                  <a:pt x="2395212" y="1058963"/>
                  <a:pt x="2387592" y="1049438"/>
                  <a:pt x="2379019" y="1041818"/>
                </a:cubicBezTo>
                <a:cubicBezTo>
                  <a:pt x="2374257" y="1038008"/>
                  <a:pt x="2368542" y="1034198"/>
                  <a:pt x="2362827" y="1031341"/>
                </a:cubicBezTo>
                <a:cubicBezTo>
                  <a:pt x="2334252" y="1015148"/>
                  <a:pt x="2304724" y="1000861"/>
                  <a:pt x="2276149" y="983716"/>
                </a:cubicBezTo>
                <a:cubicBezTo>
                  <a:pt x="2266624" y="978001"/>
                  <a:pt x="2260909" y="978001"/>
                  <a:pt x="2252337" y="984668"/>
                </a:cubicBezTo>
                <a:cubicBezTo>
                  <a:pt x="2247574" y="988478"/>
                  <a:pt x="2241859" y="993241"/>
                  <a:pt x="2235192" y="995146"/>
                </a:cubicBezTo>
                <a:cubicBezTo>
                  <a:pt x="2224714" y="999908"/>
                  <a:pt x="2219952" y="1006576"/>
                  <a:pt x="2219952" y="1018006"/>
                </a:cubicBezTo>
                <a:cubicBezTo>
                  <a:pt x="2219952" y="1033246"/>
                  <a:pt x="2219952" y="1048486"/>
                  <a:pt x="2219952" y="1062773"/>
                </a:cubicBezTo>
                <a:cubicBezTo>
                  <a:pt x="2219952" y="1072298"/>
                  <a:pt x="2217094" y="1080871"/>
                  <a:pt x="2217094" y="1090396"/>
                </a:cubicBezTo>
                <a:cubicBezTo>
                  <a:pt x="2217094" y="1096111"/>
                  <a:pt x="2218047" y="1102778"/>
                  <a:pt x="2221857" y="1107541"/>
                </a:cubicBezTo>
                <a:cubicBezTo>
                  <a:pt x="2226619" y="1113256"/>
                  <a:pt x="2233287" y="1118018"/>
                  <a:pt x="2239002" y="1122781"/>
                </a:cubicBezTo>
                <a:cubicBezTo>
                  <a:pt x="2239954" y="1123733"/>
                  <a:pt x="2241859" y="1125638"/>
                  <a:pt x="2241859" y="1126591"/>
                </a:cubicBezTo>
                <a:cubicBezTo>
                  <a:pt x="2244717" y="1139926"/>
                  <a:pt x="2248527" y="1154213"/>
                  <a:pt x="2250432" y="1167548"/>
                </a:cubicBezTo>
                <a:cubicBezTo>
                  <a:pt x="2251384" y="1175168"/>
                  <a:pt x="2250432" y="1184693"/>
                  <a:pt x="2246622" y="1191361"/>
                </a:cubicBezTo>
                <a:cubicBezTo>
                  <a:pt x="2241859" y="1200886"/>
                  <a:pt x="2247574" y="1207553"/>
                  <a:pt x="2248527" y="1216126"/>
                </a:cubicBezTo>
                <a:cubicBezTo>
                  <a:pt x="2249479" y="1221841"/>
                  <a:pt x="2250432" y="1227556"/>
                  <a:pt x="2251384" y="1232318"/>
                </a:cubicBezTo>
                <a:cubicBezTo>
                  <a:pt x="2257099" y="1254226"/>
                  <a:pt x="2261862" y="1276133"/>
                  <a:pt x="2268529" y="1298041"/>
                </a:cubicBezTo>
                <a:cubicBezTo>
                  <a:pt x="2277102" y="1325663"/>
                  <a:pt x="2288532" y="1351381"/>
                  <a:pt x="2290437" y="1380908"/>
                </a:cubicBezTo>
                <a:cubicBezTo>
                  <a:pt x="2291389" y="1399006"/>
                  <a:pt x="2296152" y="1417103"/>
                  <a:pt x="2299009" y="1435201"/>
                </a:cubicBezTo>
                <a:cubicBezTo>
                  <a:pt x="2301867" y="1453298"/>
                  <a:pt x="2304724" y="1470443"/>
                  <a:pt x="2307582" y="1488541"/>
                </a:cubicBezTo>
                <a:cubicBezTo>
                  <a:pt x="2307582" y="1491398"/>
                  <a:pt x="2306629" y="1494256"/>
                  <a:pt x="2305677" y="1496161"/>
                </a:cubicBezTo>
                <a:cubicBezTo>
                  <a:pt x="2303772" y="1503781"/>
                  <a:pt x="2299009" y="1511401"/>
                  <a:pt x="2299009" y="1519021"/>
                </a:cubicBezTo>
                <a:cubicBezTo>
                  <a:pt x="2299962" y="1531403"/>
                  <a:pt x="2304724" y="1544738"/>
                  <a:pt x="2307582" y="1557121"/>
                </a:cubicBezTo>
                <a:cubicBezTo>
                  <a:pt x="2310439" y="1569503"/>
                  <a:pt x="2314249" y="1580933"/>
                  <a:pt x="2315202" y="1593316"/>
                </a:cubicBezTo>
                <a:cubicBezTo>
                  <a:pt x="2317107" y="1633321"/>
                  <a:pt x="2315202" y="1673326"/>
                  <a:pt x="2320917" y="1712378"/>
                </a:cubicBezTo>
                <a:cubicBezTo>
                  <a:pt x="2326632" y="1759051"/>
                  <a:pt x="2323774" y="1806676"/>
                  <a:pt x="2323774" y="1853348"/>
                </a:cubicBezTo>
                <a:cubicBezTo>
                  <a:pt x="2323774" y="1878113"/>
                  <a:pt x="2329489" y="1901926"/>
                  <a:pt x="2335204" y="1925738"/>
                </a:cubicBezTo>
                <a:cubicBezTo>
                  <a:pt x="2338062" y="1937168"/>
                  <a:pt x="2343777" y="1946693"/>
                  <a:pt x="2348539" y="1957171"/>
                </a:cubicBezTo>
                <a:cubicBezTo>
                  <a:pt x="2349492" y="1958123"/>
                  <a:pt x="2349492" y="1960028"/>
                  <a:pt x="2349492" y="1960981"/>
                </a:cubicBezTo>
                <a:cubicBezTo>
                  <a:pt x="2346634" y="1978126"/>
                  <a:pt x="2356159" y="1990508"/>
                  <a:pt x="2361874" y="2004796"/>
                </a:cubicBezTo>
                <a:cubicBezTo>
                  <a:pt x="2368542" y="2020988"/>
                  <a:pt x="2377114" y="2036228"/>
                  <a:pt x="2381877" y="2052421"/>
                </a:cubicBezTo>
                <a:cubicBezTo>
                  <a:pt x="2384734" y="2060041"/>
                  <a:pt x="2382829" y="2071471"/>
                  <a:pt x="2379972" y="2079091"/>
                </a:cubicBezTo>
                <a:cubicBezTo>
                  <a:pt x="2375209" y="2089568"/>
                  <a:pt x="2374257" y="2099094"/>
                  <a:pt x="2377114" y="2109571"/>
                </a:cubicBezTo>
                <a:cubicBezTo>
                  <a:pt x="2380924" y="2121001"/>
                  <a:pt x="2383782" y="2133383"/>
                  <a:pt x="2387592" y="2144814"/>
                </a:cubicBezTo>
                <a:cubicBezTo>
                  <a:pt x="2388544" y="2147671"/>
                  <a:pt x="2392354" y="2150528"/>
                  <a:pt x="2396164" y="2150528"/>
                </a:cubicBezTo>
                <a:cubicBezTo>
                  <a:pt x="2410452" y="2152433"/>
                  <a:pt x="2419024" y="2161006"/>
                  <a:pt x="2426644" y="2172436"/>
                </a:cubicBezTo>
                <a:cubicBezTo>
                  <a:pt x="2430454" y="2179103"/>
                  <a:pt x="2431407" y="2185771"/>
                  <a:pt x="2425692" y="2193391"/>
                </a:cubicBezTo>
                <a:cubicBezTo>
                  <a:pt x="2416167" y="2206726"/>
                  <a:pt x="2413309" y="2220061"/>
                  <a:pt x="2424739" y="2234348"/>
                </a:cubicBezTo>
                <a:cubicBezTo>
                  <a:pt x="2425692" y="2236253"/>
                  <a:pt x="2426644" y="2238158"/>
                  <a:pt x="2427597" y="2240064"/>
                </a:cubicBezTo>
                <a:cubicBezTo>
                  <a:pt x="2430454" y="2258161"/>
                  <a:pt x="2442837" y="2270544"/>
                  <a:pt x="2457124" y="2280069"/>
                </a:cubicBezTo>
                <a:cubicBezTo>
                  <a:pt x="2479032" y="2295308"/>
                  <a:pt x="2495224" y="2316264"/>
                  <a:pt x="2510464" y="2338171"/>
                </a:cubicBezTo>
                <a:cubicBezTo>
                  <a:pt x="2521894" y="2354364"/>
                  <a:pt x="2530467" y="2373414"/>
                  <a:pt x="2539039" y="2391511"/>
                </a:cubicBezTo>
                <a:cubicBezTo>
                  <a:pt x="2543802" y="2401989"/>
                  <a:pt x="2544754" y="2413419"/>
                  <a:pt x="2549517" y="2423896"/>
                </a:cubicBezTo>
                <a:cubicBezTo>
                  <a:pt x="2556184" y="2439136"/>
                  <a:pt x="2565709" y="2453423"/>
                  <a:pt x="2573329" y="2467711"/>
                </a:cubicBezTo>
                <a:cubicBezTo>
                  <a:pt x="2575234" y="2471521"/>
                  <a:pt x="2576187" y="2476283"/>
                  <a:pt x="2577139" y="2481046"/>
                </a:cubicBezTo>
                <a:cubicBezTo>
                  <a:pt x="2580949" y="2493429"/>
                  <a:pt x="2582854" y="2505811"/>
                  <a:pt x="2587617" y="2517241"/>
                </a:cubicBezTo>
                <a:cubicBezTo>
                  <a:pt x="2596189" y="2543911"/>
                  <a:pt x="2607619" y="2569629"/>
                  <a:pt x="2615239" y="2596298"/>
                </a:cubicBezTo>
                <a:cubicBezTo>
                  <a:pt x="2620954" y="2616301"/>
                  <a:pt x="2621907" y="2637256"/>
                  <a:pt x="2624764" y="2658211"/>
                </a:cubicBezTo>
                <a:cubicBezTo>
                  <a:pt x="2626669" y="2675356"/>
                  <a:pt x="2625717" y="2693454"/>
                  <a:pt x="2629527" y="2710598"/>
                </a:cubicBezTo>
                <a:cubicBezTo>
                  <a:pt x="2632384" y="2721076"/>
                  <a:pt x="2640004" y="2731554"/>
                  <a:pt x="2646672" y="2740126"/>
                </a:cubicBezTo>
                <a:cubicBezTo>
                  <a:pt x="2657149" y="2752508"/>
                  <a:pt x="2660959" y="2766796"/>
                  <a:pt x="2663817" y="2782989"/>
                </a:cubicBezTo>
                <a:cubicBezTo>
                  <a:pt x="2669532" y="2812516"/>
                  <a:pt x="2666674" y="2842996"/>
                  <a:pt x="2666674" y="2872523"/>
                </a:cubicBezTo>
                <a:cubicBezTo>
                  <a:pt x="2666674" y="2898241"/>
                  <a:pt x="2673342" y="2923006"/>
                  <a:pt x="2674294" y="2948723"/>
                </a:cubicBezTo>
                <a:cubicBezTo>
                  <a:pt x="2675247" y="2963011"/>
                  <a:pt x="2669532" y="2980156"/>
                  <a:pt x="2661912" y="2992539"/>
                </a:cubicBezTo>
                <a:cubicBezTo>
                  <a:pt x="2654292" y="3004921"/>
                  <a:pt x="2649529" y="3016351"/>
                  <a:pt x="2648577" y="3030639"/>
                </a:cubicBezTo>
                <a:cubicBezTo>
                  <a:pt x="2647624" y="3050641"/>
                  <a:pt x="2647624" y="3071596"/>
                  <a:pt x="2646672" y="3091598"/>
                </a:cubicBezTo>
                <a:cubicBezTo>
                  <a:pt x="2646672" y="3096361"/>
                  <a:pt x="2646672" y="3101123"/>
                  <a:pt x="2645719" y="3105886"/>
                </a:cubicBezTo>
                <a:cubicBezTo>
                  <a:pt x="2643814" y="3113506"/>
                  <a:pt x="2641909" y="3121126"/>
                  <a:pt x="2640004" y="3128746"/>
                </a:cubicBezTo>
                <a:cubicBezTo>
                  <a:pt x="2639052" y="3131604"/>
                  <a:pt x="2638099" y="3134461"/>
                  <a:pt x="2637147" y="3137318"/>
                </a:cubicBezTo>
                <a:cubicBezTo>
                  <a:pt x="2635242" y="3170656"/>
                  <a:pt x="2624764" y="3203993"/>
                  <a:pt x="2628574" y="3237331"/>
                </a:cubicBezTo>
                <a:cubicBezTo>
                  <a:pt x="2629527" y="3242093"/>
                  <a:pt x="2630479" y="3247808"/>
                  <a:pt x="2633337" y="3250666"/>
                </a:cubicBezTo>
                <a:cubicBezTo>
                  <a:pt x="2643814" y="3262096"/>
                  <a:pt x="2646672" y="3273526"/>
                  <a:pt x="2642862" y="3288766"/>
                </a:cubicBezTo>
                <a:cubicBezTo>
                  <a:pt x="2638099" y="3309721"/>
                  <a:pt x="2636194" y="3331629"/>
                  <a:pt x="2632384" y="3353536"/>
                </a:cubicBezTo>
                <a:cubicBezTo>
                  <a:pt x="2629527" y="3371633"/>
                  <a:pt x="2624764" y="3388779"/>
                  <a:pt x="2621907" y="3406876"/>
                </a:cubicBezTo>
                <a:cubicBezTo>
                  <a:pt x="2618097" y="3430689"/>
                  <a:pt x="2615239" y="3453548"/>
                  <a:pt x="2610477" y="3477361"/>
                </a:cubicBezTo>
                <a:cubicBezTo>
                  <a:pt x="2608572" y="3490696"/>
                  <a:pt x="2605714" y="3503079"/>
                  <a:pt x="2600952" y="3515461"/>
                </a:cubicBezTo>
                <a:cubicBezTo>
                  <a:pt x="2589522" y="3551656"/>
                  <a:pt x="2576187" y="3587851"/>
                  <a:pt x="2564757" y="3624046"/>
                </a:cubicBezTo>
                <a:cubicBezTo>
                  <a:pt x="2560947" y="3635476"/>
                  <a:pt x="2557137" y="3645954"/>
                  <a:pt x="2541897" y="3648811"/>
                </a:cubicBezTo>
                <a:cubicBezTo>
                  <a:pt x="2531419" y="3650716"/>
                  <a:pt x="2530467" y="3661193"/>
                  <a:pt x="2528562" y="3670718"/>
                </a:cubicBezTo>
                <a:cubicBezTo>
                  <a:pt x="2524752" y="3694531"/>
                  <a:pt x="2520942" y="3718343"/>
                  <a:pt x="2517132" y="3742156"/>
                </a:cubicBezTo>
                <a:cubicBezTo>
                  <a:pt x="2515227" y="3752633"/>
                  <a:pt x="2513322" y="3764064"/>
                  <a:pt x="2512369" y="3774541"/>
                </a:cubicBezTo>
                <a:cubicBezTo>
                  <a:pt x="2510464" y="3786923"/>
                  <a:pt x="2513322" y="3798354"/>
                  <a:pt x="2523799" y="3806926"/>
                </a:cubicBezTo>
                <a:cubicBezTo>
                  <a:pt x="2526657" y="3808831"/>
                  <a:pt x="2528562" y="3813593"/>
                  <a:pt x="2528562" y="3817404"/>
                </a:cubicBezTo>
                <a:cubicBezTo>
                  <a:pt x="2534277" y="3846931"/>
                  <a:pt x="2561899" y="3860266"/>
                  <a:pt x="2587617" y="3857408"/>
                </a:cubicBezTo>
                <a:cubicBezTo>
                  <a:pt x="2590474" y="3857408"/>
                  <a:pt x="2593332" y="3854551"/>
                  <a:pt x="2596189" y="3851693"/>
                </a:cubicBezTo>
                <a:cubicBezTo>
                  <a:pt x="2601904" y="3845979"/>
                  <a:pt x="2604762" y="3845979"/>
                  <a:pt x="2609524" y="3853598"/>
                </a:cubicBezTo>
                <a:cubicBezTo>
                  <a:pt x="2617144" y="3865981"/>
                  <a:pt x="2626669" y="3877411"/>
                  <a:pt x="2635242" y="3888841"/>
                </a:cubicBezTo>
                <a:cubicBezTo>
                  <a:pt x="2643814" y="3900271"/>
                  <a:pt x="2657149" y="3908843"/>
                  <a:pt x="2660007" y="3923131"/>
                </a:cubicBezTo>
                <a:cubicBezTo>
                  <a:pt x="2662864" y="3941229"/>
                  <a:pt x="2672389" y="3945039"/>
                  <a:pt x="2688582" y="3949801"/>
                </a:cubicBezTo>
                <a:cubicBezTo>
                  <a:pt x="2701917" y="3953611"/>
                  <a:pt x="2715252" y="3955516"/>
                  <a:pt x="2728587" y="3956468"/>
                </a:cubicBezTo>
                <a:cubicBezTo>
                  <a:pt x="2745732" y="3958373"/>
                  <a:pt x="2762877" y="3961231"/>
                  <a:pt x="2780022" y="3963136"/>
                </a:cubicBezTo>
                <a:cubicBezTo>
                  <a:pt x="2795262" y="3964089"/>
                  <a:pt x="2810502" y="3964089"/>
                  <a:pt x="2825742" y="3965041"/>
                </a:cubicBezTo>
                <a:cubicBezTo>
                  <a:pt x="2849554" y="3966946"/>
                  <a:pt x="2870509" y="3974566"/>
                  <a:pt x="2885749" y="3992664"/>
                </a:cubicBezTo>
                <a:cubicBezTo>
                  <a:pt x="2892417" y="4000283"/>
                  <a:pt x="2900037" y="4006951"/>
                  <a:pt x="2906704" y="4014571"/>
                </a:cubicBezTo>
                <a:cubicBezTo>
                  <a:pt x="2908609" y="4016476"/>
                  <a:pt x="2910514" y="4019333"/>
                  <a:pt x="2909562" y="4021239"/>
                </a:cubicBezTo>
                <a:cubicBezTo>
                  <a:pt x="2902894" y="4033621"/>
                  <a:pt x="2900037" y="4046956"/>
                  <a:pt x="2887654" y="4057433"/>
                </a:cubicBezTo>
                <a:cubicBezTo>
                  <a:pt x="2861937" y="4077436"/>
                  <a:pt x="2832409" y="4083151"/>
                  <a:pt x="2801929" y="4084104"/>
                </a:cubicBezTo>
                <a:cubicBezTo>
                  <a:pt x="2766687" y="4085056"/>
                  <a:pt x="2731444" y="4084104"/>
                  <a:pt x="2696202" y="4084104"/>
                </a:cubicBezTo>
                <a:cubicBezTo>
                  <a:pt x="2694297" y="4084104"/>
                  <a:pt x="2691439" y="4083151"/>
                  <a:pt x="2689534" y="4082198"/>
                </a:cubicBezTo>
                <a:cubicBezTo>
                  <a:pt x="2647624" y="4054576"/>
                  <a:pt x="2599047" y="4049814"/>
                  <a:pt x="2551422" y="4042193"/>
                </a:cubicBezTo>
                <a:cubicBezTo>
                  <a:pt x="2539039" y="4040289"/>
                  <a:pt x="2526657" y="4040289"/>
                  <a:pt x="2514274" y="4044098"/>
                </a:cubicBezTo>
                <a:cubicBezTo>
                  <a:pt x="2461887" y="4059339"/>
                  <a:pt x="2407594" y="4057433"/>
                  <a:pt x="2354254" y="4056481"/>
                </a:cubicBezTo>
                <a:cubicBezTo>
                  <a:pt x="2330442" y="4056481"/>
                  <a:pt x="2313297" y="4045051"/>
                  <a:pt x="2294247" y="4034573"/>
                </a:cubicBezTo>
                <a:cubicBezTo>
                  <a:pt x="2292342" y="4033621"/>
                  <a:pt x="2291389" y="4031716"/>
                  <a:pt x="2290437" y="4029811"/>
                </a:cubicBezTo>
                <a:cubicBezTo>
                  <a:pt x="2284722" y="4016476"/>
                  <a:pt x="2279007" y="4003141"/>
                  <a:pt x="2274244" y="3988854"/>
                </a:cubicBezTo>
                <a:cubicBezTo>
                  <a:pt x="2273292" y="3985996"/>
                  <a:pt x="2275197" y="3981233"/>
                  <a:pt x="2275197" y="3978376"/>
                </a:cubicBezTo>
                <a:cubicBezTo>
                  <a:pt x="2276149" y="3961231"/>
                  <a:pt x="2285674" y="3946943"/>
                  <a:pt x="2294247" y="3931704"/>
                </a:cubicBezTo>
                <a:cubicBezTo>
                  <a:pt x="2295199" y="3928846"/>
                  <a:pt x="2293294" y="3924083"/>
                  <a:pt x="2292342" y="3921226"/>
                </a:cubicBezTo>
                <a:cubicBezTo>
                  <a:pt x="2289484" y="3911701"/>
                  <a:pt x="2284722" y="3902176"/>
                  <a:pt x="2294247" y="3893604"/>
                </a:cubicBezTo>
                <a:cubicBezTo>
                  <a:pt x="2296152" y="3891698"/>
                  <a:pt x="2298057" y="3887889"/>
                  <a:pt x="2298057" y="3885031"/>
                </a:cubicBezTo>
                <a:cubicBezTo>
                  <a:pt x="2297104" y="3866933"/>
                  <a:pt x="2307582" y="3851693"/>
                  <a:pt x="2310439" y="3834548"/>
                </a:cubicBezTo>
                <a:cubicBezTo>
                  <a:pt x="2315202" y="3810736"/>
                  <a:pt x="2317107" y="3786923"/>
                  <a:pt x="2319964" y="3763111"/>
                </a:cubicBezTo>
                <a:cubicBezTo>
                  <a:pt x="2322822" y="3738346"/>
                  <a:pt x="2324727" y="3713581"/>
                  <a:pt x="2327584" y="3689768"/>
                </a:cubicBezTo>
                <a:cubicBezTo>
                  <a:pt x="2327584" y="3685958"/>
                  <a:pt x="2328537" y="3682148"/>
                  <a:pt x="2328537" y="3678339"/>
                </a:cubicBezTo>
                <a:cubicBezTo>
                  <a:pt x="2328537" y="3641191"/>
                  <a:pt x="2328537" y="3604043"/>
                  <a:pt x="2328537" y="3566896"/>
                </a:cubicBezTo>
                <a:cubicBezTo>
                  <a:pt x="2328537" y="3559276"/>
                  <a:pt x="2330442" y="3550704"/>
                  <a:pt x="2330442" y="3543083"/>
                </a:cubicBezTo>
                <a:cubicBezTo>
                  <a:pt x="2330442" y="3526891"/>
                  <a:pt x="2327584" y="3509746"/>
                  <a:pt x="2328537" y="3493554"/>
                </a:cubicBezTo>
                <a:cubicBezTo>
                  <a:pt x="2330442" y="3467836"/>
                  <a:pt x="2319964" y="3445929"/>
                  <a:pt x="2311392" y="3423068"/>
                </a:cubicBezTo>
                <a:cubicBezTo>
                  <a:pt x="2301867" y="3399256"/>
                  <a:pt x="2295199" y="3374491"/>
                  <a:pt x="2294247" y="3348773"/>
                </a:cubicBezTo>
                <a:cubicBezTo>
                  <a:pt x="2293294" y="3320198"/>
                  <a:pt x="2297104" y="3292576"/>
                  <a:pt x="2301867" y="3264954"/>
                </a:cubicBezTo>
                <a:cubicBezTo>
                  <a:pt x="2308534" y="3220186"/>
                  <a:pt x="2321869" y="3176371"/>
                  <a:pt x="2335204" y="3133508"/>
                </a:cubicBezTo>
                <a:cubicBezTo>
                  <a:pt x="2339014" y="3121126"/>
                  <a:pt x="2342824" y="3107791"/>
                  <a:pt x="2335204" y="3094456"/>
                </a:cubicBezTo>
                <a:cubicBezTo>
                  <a:pt x="2329489" y="3083979"/>
                  <a:pt x="2339014" y="3076358"/>
                  <a:pt x="2342824" y="3068739"/>
                </a:cubicBezTo>
                <a:cubicBezTo>
                  <a:pt x="2346634" y="3062071"/>
                  <a:pt x="2348539" y="3057308"/>
                  <a:pt x="2345682" y="3049689"/>
                </a:cubicBezTo>
                <a:cubicBezTo>
                  <a:pt x="2344729" y="3046831"/>
                  <a:pt x="2344729" y="3043021"/>
                  <a:pt x="2345682" y="3040164"/>
                </a:cubicBezTo>
                <a:cubicBezTo>
                  <a:pt x="2347587" y="3030639"/>
                  <a:pt x="2351397" y="3021114"/>
                  <a:pt x="2353302" y="3011589"/>
                </a:cubicBezTo>
                <a:cubicBezTo>
                  <a:pt x="2354254" y="3008731"/>
                  <a:pt x="2351397" y="3003968"/>
                  <a:pt x="2349492" y="3001111"/>
                </a:cubicBezTo>
                <a:cubicBezTo>
                  <a:pt x="2344729" y="2990633"/>
                  <a:pt x="2339967" y="2981108"/>
                  <a:pt x="2344729" y="2968726"/>
                </a:cubicBezTo>
                <a:cubicBezTo>
                  <a:pt x="2349492" y="2957296"/>
                  <a:pt x="2353302" y="2944914"/>
                  <a:pt x="2357112" y="2932531"/>
                </a:cubicBezTo>
                <a:cubicBezTo>
                  <a:pt x="2359969" y="2923958"/>
                  <a:pt x="2353302" y="2908718"/>
                  <a:pt x="2342824" y="2901098"/>
                </a:cubicBezTo>
                <a:cubicBezTo>
                  <a:pt x="2335204" y="2895383"/>
                  <a:pt x="2324727" y="2897289"/>
                  <a:pt x="2316154" y="2903956"/>
                </a:cubicBezTo>
                <a:cubicBezTo>
                  <a:pt x="2289484" y="2924911"/>
                  <a:pt x="2262814" y="2944914"/>
                  <a:pt x="2235192" y="2964916"/>
                </a:cubicBezTo>
                <a:cubicBezTo>
                  <a:pt x="2218999" y="2976346"/>
                  <a:pt x="2199949" y="2973489"/>
                  <a:pt x="2182804" y="2966821"/>
                </a:cubicBezTo>
                <a:cubicBezTo>
                  <a:pt x="2149467" y="2953486"/>
                  <a:pt x="2126607" y="2928721"/>
                  <a:pt x="2107557" y="2900146"/>
                </a:cubicBezTo>
                <a:cubicBezTo>
                  <a:pt x="2100889" y="2889668"/>
                  <a:pt x="2097079" y="2877286"/>
                  <a:pt x="2092317" y="2866808"/>
                </a:cubicBezTo>
                <a:cubicBezTo>
                  <a:pt x="2078982" y="2842043"/>
                  <a:pt x="2066599" y="2816326"/>
                  <a:pt x="2053264" y="2791561"/>
                </a:cubicBezTo>
                <a:cubicBezTo>
                  <a:pt x="2032309" y="2752508"/>
                  <a:pt x="2009449" y="2713456"/>
                  <a:pt x="1989447" y="2674404"/>
                </a:cubicBezTo>
                <a:cubicBezTo>
                  <a:pt x="1981827" y="2660116"/>
                  <a:pt x="1978969" y="2643923"/>
                  <a:pt x="1975159" y="2627731"/>
                </a:cubicBezTo>
                <a:cubicBezTo>
                  <a:pt x="1969444" y="2597251"/>
                  <a:pt x="1950394" y="2578201"/>
                  <a:pt x="1924677" y="2564866"/>
                </a:cubicBezTo>
                <a:cubicBezTo>
                  <a:pt x="1911342" y="2558198"/>
                  <a:pt x="1897054" y="2553436"/>
                  <a:pt x="1882767" y="2546768"/>
                </a:cubicBezTo>
                <a:cubicBezTo>
                  <a:pt x="1879909" y="2545816"/>
                  <a:pt x="1876099" y="2542958"/>
                  <a:pt x="1874194" y="2541054"/>
                </a:cubicBezTo>
                <a:cubicBezTo>
                  <a:pt x="1867527" y="2536291"/>
                  <a:pt x="1859907" y="2535339"/>
                  <a:pt x="1853239" y="2539148"/>
                </a:cubicBezTo>
                <a:cubicBezTo>
                  <a:pt x="1835142" y="2551531"/>
                  <a:pt x="1817044" y="2562961"/>
                  <a:pt x="1800852" y="2576296"/>
                </a:cubicBezTo>
                <a:cubicBezTo>
                  <a:pt x="1757989" y="2610586"/>
                  <a:pt x="1716079" y="2646781"/>
                  <a:pt x="1664644" y="2668689"/>
                </a:cubicBezTo>
                <a:cubicBezTo>
                  <a:pt x="1640832" y="2678214"/>
                  <a:pt x="1618924" y="2691548"/>
                  <a:pt x="1596064" y="2702026"/>
                </a:cubicBezTo>
                <a:cubicBezTo>
                  <a:pt x="1577014" y="2710598"/>
                  <a:pt x="1557012" y="2718218"/>
                  <a:pt x="1537962" y="2726791"/>
                </a:cubicBezTo>
                <a:cubicBezTo>
                  <a:pt x="1513197" y="2738221"/>
                  <a:pt x="1485574" y="2742031"/>
                  <a:pt x="1462714" y="2758223"/>
                </a:cubicBezTo>
                <a:cubicBezTo>
                  <a:pt x="1460809" y="2760129"/>
                  <a:pt x="1456999" y="2760129"/>
                  <a:pt x="1455094" y="2760129"/>
                </a:cubicBezTo>
                <a:cubicBezTo>
                  <a:pt x="1443664" y="2759176"/>
                  <a:pt x="1431282" y="2758223"/>
                  <a:pt x="1420804" y="2754414"/>
                </a:cubicBezTo>
                <a:cubicBezTo>
                  <a:pt x="1409374" y="2750604"/>
                  <a:pt x="1402707" y="2755366"/>
                  <a:pt x="1396039" y="2762986"/>
                </a:cubicBezTo>
                <a:cubicBezTo>
                  <a:pt x="1375084" y="2787751"/>
                  <a:pt x="1356034" y="2813468"/>
                  <a:pt x="1334127" y="2837281"/>
                </a:cubicBezTo>
                <a:cubicBezTo>
                  <a:pt x="1304599" y="2869666"/>
                  <a:pt x="1275072" y="2902051"/>
                  <a:pt x="1242687" y="2932531"/>
                </a:cubicBezTo>
                <a:cubicBezTo>
                  <a:pt x="1216017" y="2958248"/>
                  <a:pt x="1187442" y="2981108"/>
                  <a:pt x="1157914" y="3003016"/>
                </a:cubicBezTo>
                <a:cubicBezTo>
                  <a:pt x="1140769" y="3016351"/>
                  <a:pt x="1118862" y="3021114"/>
                  <a:pt x="1096954" y="3025876"/>
                </a:cubicBezTo>
                <a:cubicBezTo>
                  <a:pt x="1055044" y="3036354"/>
                  <a:pt x="1012182" y="3031591"/>
                  <a:pt x="969319" y="3033496"/>
                </a:cubicBezTo>
                <a:cubicBezTo>
                  <a:pt x="942649" y="3035401"/>
                  <a:pt x="923599" y="3023018"/>
                  <a:pt x="904549" y="3006826"/>
                </a:cubicBezTo>
                <a:cubicBezTo>
                  <a:pt x="893119" y="2997301"/>
                  <a:pt x="880737" y="2986823"/>
                  <a:pt x="867402" y="2980156"/>
                </a:cubicBezTo>
                <a:cubicBezTo>
                  <a:pt x="858829" y="2976346"/>
                  <a:pt x="848352" y="2976346"/>
                  <a:pt x="838827" y="2976346"/>
                </a:cubicBezTo>
                <a:cubicBezTo>
                  <a:pt x="832159" y="2976346"/>
                  <a:pt x="825492" y="2978251"/>
                  <a:pt x="822634" y="2968726"/>
                </a:cubicBezTo>
                <a:cubicBezTo>
                  <a:pt x="820729" y="2964916"/>
                  <a:pt x="814062" y="2960154"/>
                  <a:pt x="810252" y="2960154"/>
                </a:cubicBezTo>
                <a:cubicBezTo>
                  <a:pt x="788344" y="2963011"/>
                  <a:pt x="770247" y="2951581"/>
                  <a:pt x="752149" y="2943008"/>
                </a:cubicBezTo>
                <a:cubicBezTo>
                  <a:pt x="729289" y="2932531"/>
                  <a:pt x="706429" y="2919196"/>
                  <a:pt x="683569" y="2906814"/>
                </a:cubicBezTo>
                <a:cubicBezTo>
                  <a:pt x="682617" y="2905861"/>
                  <a:pt x="680712" y="2905861"/>
                  <a:pt x="679759" y="2904908"/>
                </a:cubicBezTo>
                <a:cubicBezTo>
                  <a:pt x="670234" y="2883001"/>
                  <a:pt x="648327" y="2873476"/>
                  <a:pt x="634039" y="2856331"/>
                </a:cubicBezTo>
                <a:cubicBezTo>
                  <a:pt x="624514" y="2844901"/>
                  <a:pt x="614037" y="2844901"/>
                  <a:pt x="599749" y="2852521"/>
                </a:cubicBezTo>
                <a:cubicBezTo>
                  <a:pt x="573079" y="2866808"/>
                  <a:pt x="545457" y="2870618"/>
                  <a:pt x="514977" y="2861093"/>
                </a:cubicBezTo>
                <a:cubicBezTo>
                  <a:pt x="504499" y="2857283"/>
                  <a:pt x="493069" y="2859189"/>
                  <a:pt x="481639" y="2859189"/>
                </a:cubicBezTo>
                <a:cubicBezTo>
                  <a:pt x="474019" y="2859189"/>
                  <a:pt x="465447" y="2861093"/>
                  <a:pt x="457827" y="2862046"/>
                </a:cubicBezTo>
                <a:cubicBezTo>
                  <a:pt x="444492" y="2863951"/>
                  <a:pt x="431157" y="2865856"/>
                  <a:pt x="417822" y="2867761"/>
                </a:cubicBezTo>
                <a:cubicBezTo>
                  <a:pt x="397819" y="2870618"/>
                  <a:pt x="378769" y="2872523"/>
                  <a:pt x="358767" y="2875381"/>
                </a:cubicBezTo>
                <a:cubicBezTo>
                  <a:pt x="345432" y="2877286"/>
                  <a:pt x="332097" y="2877286"/>
                  <a:pt x="318762" y="2881096"/>
                </a:cubicBezTo>
                <a:cubicBezTo>
                  <a:pt x="296854" y="2887764"/>
                  <a:pt x="273994" y="2890621"/>
                  <a:pt x="253992" y="2905861"/>
                </a:cubicBezTo>
                <a:cubicBezTo>
                  <a:pt x="246372" y="2911576"/>
                  <a:pt x="233989" y="2911576"/>
                  <a:pt x="223512" y="2913481"/>
                </a:cubicBezTo>
                <a:cubicBezTo>
                  <a:pt x="196842" y="2919196"/>
                  <a:pt x="169219" y="2926816"/>
                  <a:pt x="142549" y="2929673"/>
                </a:cubicBezTo>
                <a:cubicBezTo>
                  <a:pt x="120642" y="2931579"/>
                  <a:pt x="98734" y="2928721"/>
                  <a:pt x="76827" y="2927768"/>
                </a:cubicBezTo>
                <a:cubicBezTo>
                  <a:pt x="70159" y="2927768"/>
                  <a:pt x="63492" y="2925864"/>
                  <a:pt x="56824" y="2923958"/>
                </a:cubicBezTo>
                <a:cubicBezTo>
                  <a:pt x="26344" y="2916339"/>
                  <a:pt x="10152" y="2893479"/>
                  <a:pt x="7294" y="2862998"/>
                </a:cubicBezTo>
                <a:cubicBezTo>
                  <a:pt x="6342" y="2856331"/>
                  <a:pt x="10152" y="2848711"/>
                  <a:pt x="12057" y="2842043"/>
                </a:cubicBezTo>
                <a:cubicBezTo>
                  <a:pt x="15867" y="2829661"/>
                  <a:pt x="21582" y="2818231"/>
                  <a:pt x="23487" y="2805848"/>
                </a:cubicBezTo>
                <a:cubicBezTo>
                  <a:pt x="25392" y="2791561"/>
                  <a:pt x="31107" y="2780131"/>
                  <a:pt x="40632" y="2770606"/>
                </a:cubicBezTo>
                <a:cubicBezTo>
                  <a:pt x="56824" y="2754414"/>
                  <a:pt x="71112" y="2737268"/>
                  <a:pt x="92067" y="2725839"/>
                </a:cubicBezTo>
                <a:cubicBezTo>
                  <a:pt x="102544" y="2721076"/>
                  <a:pt x="110164" y="2711551"/>
                  <a:pt x="119689" y="2703931"/>
                </a:cubicBezTo>
                <a:cubicBezTo>
                  <a:pt x="149217" y="2681071"/>
                  <a:pt x="182554" y="2668689"/>
                  <a:pt x="218749" y="2661068"/>
                </a:cubicBezTo>
                <a:cubicBezTo>
                  <a:pt x="235894" y="2657258"/>
                  <a:pt x="253992" y="2658211"/>
                  <a:pt x="271137" y="2656306"/>
                </a:cubicBezTo>
                <a:cubicBezTo>
                  <a:pt x="289234" y="2654401"/>
                  <a:pt x="307332" y="2650591"/>
                  <a:pt x="325429" y="2647733"/>
                </a:cubicBezTo>
                <a:cubicBezTo>
                  <a:pt x="345432" y="2643923"/>
                  <a:pt x="364482" y="2639161"/>
                  <a:pt x="384484" y="2635351"/>
                </a:cubicBezTo>
                <a:cubicBezTo>
                  <a:pt x="424489" y="2627731"/>
                  <a:pt x="463542" y="2617254"/>
                  <a:pt x="500689" y="2602014"/>
                </a:cubicBezTo>
                <a:cubicBezTo>
                  <a:pt x="514977" y="2596298"/>
                  <a:pt x="529264" y="2590583"/>
                  <a:pt x="544504" y="2585821"/>
                </a:cubicBezTo>
                <a:cubicBezTo>
                  <a:pt x="549267" y="2583916"/>
                  <a:pt x="554982" y="2584868"/>
                  <a:pt x="559744" y="2584868"/>
                </a:cubicBezTo>
                <a:cubicBezTo>
                  <a:pt x="573079" y="2586773"/>
                  <a:pt x="587367" y="2588679"/>
                  <a:pt x="600702" y="2592489"/>
                </a:cubicBezTo>
                <a:cubicBezTo>
                  <a:pt x="631182" y="2600108"/>
                  <a:pt x="651184" y="2622968"/>
                  <a:pt x="670234" y="2644876"/>
                </a:cubicBezTo>
                <a:cubicBezTo>
                  <a:pt x="673092" y="2647733"/>
                  <a:pt x="674044" y="2653448"/>
                  <a:pt x="674997" y="2657258"/>
                </a:cubicBezTo>
                <a:cubicBezTo>
                  <a:pt x="677854" y="2673451"/>
                  <a:pt x="684522" y="2678214"/>
                  <a:pt x="699762" y="2674404"/>
                </a:cubicBezTo>
                <a:cubicBezTo>
                  <a:pt x="717859" y="2669641"/>
                  <a:pt x="735004" y="2662021"/>
                  <a:pt x="753102" y="2657258"/>
                </a:cubicBezTo>
                <a:cubicBezTo>
                  <a:pt x="764532" y="2654401"/>
                  <a:pt x="776914" y="2650591"/>
                  <a:pt x="788344" y="2651543"/>
                </a:cubicBezTo>
                <a:cubicBezTo>
                  <a:pt x="812157" y="2652496"/>
                  <a:pt x="835017" y="2644876"/>
                  <a:pt x="857877" y="2641066"/>
                </a:cubicBezTo>
                <a:cubicBezTo>
                  <a:pt x="871212" y="2639161"/>
                  <a:pt x="885499" y="2640114"/>
                  <a:pt x="899787" y="2641066"/>
                </a:cubicBezTo>
                <a:cubicBezTo>
                  <a:pt x="930267" y="2643923"/>
                  <a:pt x="955984" y="2660116"/>
                  <a:pt x="981702" y="2675356"/>
                </a:cubicBezTo>
                <a:cubicBezTo>
                  <a:pt x="988369" y="2679166"/>
                  <a:pt x="994084" y="2684881"/>
                  <a:pt x="999799" y="2690596"/>
                </a:cubicBezTo>
                <a:cubicBezTo>
                  <a:pt x="1006467" y="2697264"/>
                  <a:pt x="1014087" y="2698216"/>
                  <a:pt x="1019802" y="2690596"/>
                </a:cubicBezTo>
                <a:cubicBezTo>
                  <a:pt x="1029327" y="2678214"/>
                  <a:pt x="1037899" y="2663926"/>
                  <a:pt x="1046472" y="2651543"/>
                </a:cubicBezTo>
                <a:cubicBezTo>
                  <a:pt x="1053139" y="2641066"/>
                  <a:pt x="1058854" y="2630589"/>
                  <a:pt x="1055997" y="2618206"/>
                </a:cubicBezTo>
                <a:cubicBezTo>
                  <a:pt x="1055044" y="2615348"/>
                  <a:pt x="1057902" y="2612491"/>
                  <a:pt x="1059807" y="2609633"/>
                </a:cubicBezTo>
                <a:cubicBezTo>
                  <a:pt x="1068379" y="2596298"/>
                  <a:pt x="1077904" y="2582964"/>
                  <a:pt x="1086477" y="2569629"/>
                </a:cubicBezTo>
                <a:cubicBezTo>
                  <a:pt x="1093144" y="2559151"/>
                  <a:pt x="1098859" y="2548673"/>
                  <a:pt x="1105527" y="2538196"/>
                </a:cubicBezTo>
                <a:cubicBezTo>
                  <a:pt x="1118862" y="2515336"/>
                  <a:pt x="1132197" y="2491523"/>
                  <a:pt x="1147437" y="2468664"/>
                </a:cubicBezTo>
                <a:cubicBezTo>
                  <a:pt x="1161724" y="2447708"/>
                  <a:pt x="1177917" y="2427706"/>
                  <a:pt x="1193157" y="2407703"/>
                </a:cubicBezTo>
                <a:cubicBezTo>
                  <a:pt x="1200777" y="2398178"/>
                  <a:pt x="1206492" y="2385796"/>
                  <a:pt x="1214112" y="2377223"/>
                </a:cubicBezTo>
                <a:cubicBezTo>
                  <a:pt x="1231257" y="2359126"/>
                  <a:pt x="1236972" y="2334361"/>
                  <a:pt x="1248402" y="2313406"/>
                </a:cubicBezTo>
                <a:cubicBezTo>
                  <a:pt x="1254117" y="2302928"/>
                  <a:pt x="1259832" y="2296261"/>
                  <a:pt x="1273167" y="2297214"/>
                </a:cubicBezTo>
                <a:cubicBezTo>
                  <a:pt x="1282692" y="2298166"/>
                  <a:pt x="1288407" y="2293403"/>
                  <a:pt x="1289359" y="2282926"/>
                </a:cubicBezTo>
                <a:cubicBezTo>
                  <a:pt x="1292217" y="2263876"/>
                  <a:pt x="1291264" y="2243873"/>
                  <a:pt x="1307457" y="2228633"/>
                </a:cubicBezTo>
                <a:cubicBezTo>
                  <a:pt x="1308409" y="2227681"/>
                  <a:pt x="1308409" y="2225776"/>
                  <a:pt x="1309362" y="2224823"/>
                </a:cubicBezTo>
                <a:cubicBezTo>
                  <a:pt x="1319839" y="2192439"/>
                  <a:pt x="1341747" y="2167673"/>
                  <a:pt x="1365559" y="2145766"/>
                </a:cubicBezTo>
                <a:cubicBezTo>
                  <a:pt x="1374132" y="2138146"/>
                  <a:pt x="1385562" y="2135289"/>
                  <a:pt x="1396039" y="2129573"/>
                </a:cubicBezTo>
                <a:cubicBezTo>
                  <a:pt x="1397944" y="2128621"/>
                  <a:pt x="1399849" y="2128621"/>
                  <a:pt x="1400802" y="2127669"/>
                </a:cubicBezTo>
                <a:cubicBezTo>
                  <a:pt x="1412232" y="2116239"/>
                  <a:pt x="1424614" y="2113381"/>
                  <a:pt x="1440807" y="2115286"/>
                </a:cubicBezTo>
                <a:cubicBezTo>
                  <a:pt x="1443664" y="2115286"/>
                  <a:pt x="1447474" y="2108619"/>
                  <a:pt x="1450332" y="2105761"/>
                </a:cubicBezTo>
                <a:cubicBezTo>
                  <a:pt x="1456999" y="2099094"/>
                  <a:pt x="1463667" y="2093378"/>
                  <a:pt x="1470334" y="2086711"/>
                </a:cubicBezTo>
                <a:cubicBezTo>
                  <a:pt x="1479859" y="2076233"/>
                  <a:pt x="1480812" y="2060993"/>
                  <a:pt x="1470334" y="2052421"/>
                </a:cubicBezTo>
                <a:cubicBezTo>
                  <a:pt x="1456047" y="2040038"/>
                  <a:pt x="1440807" y="2030513"/>
                  <a:pt x="1426519" y="2019083"/>
                </a:cubicBezTo>
                <a:cubicBezTo>
                  <a:pt x="1416042" y="2010511"/>
                  <a:pt x="1404612" y="2001938"/>
                  <a:pt x="1397944" y="1990508"/>
                </a:cubicBezTo>
                <a:cubicBezTo>
                  <a:pt x="1394134" y="1982888"/>
                  <a:pt x="1395087" y="1970506"/>
                  <a:pt x="1397944" y="1960981"/>
                </a:cubicBezTo>
                <a:cubicBezTo>
                  <a:pt x="1408422" y="1929548"/>
                  <a:pt x="1418899" y="1897163"/>
                  <a:pt x="1432234" y="1867636"/>
                </a:cubicBezTo>
                <a:cubicBezTo>
                  <a:pt x="1441759" y="1847633"/>
                  <a:pt x="1452237" y="1826678"/>
                  <a:pt x="1475097" y="1817153"/>
                </a:cubicBezTo>
                <a:cubicBezTo>
                  <a:pt x="1481764" y="1814296"/>
                  <a:pt x="1489384" y="1812391"/>
                  <a:pt x="1496052" y="1811438"/>
                </a:cubicBezTo>
                <a:cubicBezTo>
                  <a:pt x="1504624" y="1810486"/>
                  <a:pt x="1514149" y="1811438"/>
                  <a:pt x="1522722" y="1811438"/>
                </a:cubicBezTo>
                <a:cubicBezTo>
                  <a:pt x="1527484" y="1811438"/>
                  <a:pt x="1532247" y="1810486"/>
                  <a:pt x="1536057" y="1809533"/>
                </a:cubicBezTo>
                <a:cubicBezTo>
                  <a:pt x="1543677" y="1806676"/>
                  <a:pt x="1555107" y="1780958"/>
                  <a:pt x="1551297" y="1772386"/>
                </a:cubicBezTo>
                <a:cubicBezTo>
                  <a:pt x="1544629" y="1755241"/>
                  <a:pt x="1545582" y="1738096"/>
                  <a:pt x="1543677" y="1720951"/>
                </a:cubicBezTo>
                <a:cubicBezTo>
                  <a:pt x="1542724" y="1708568"/>
                  <a:pt x="1539867" y="1697138"/>
                  <a:pt x="1537962" y="1684756"/>
                </a:cubicBezTo>
                <a:cubicBezTo>
                  <a:pt x="1537962" y="1680946"/>
                  <a:pt x="1537962" y="1677136"/>
                  <a:pt x="1538914" y="1674278"/>
                </a:cubicBezTo>
                <a:cubicBezTo>
                  <a:pt x="1545582" y="1661896"/>
                  <a:pt x="1544629" y="1655228"/>
                  <a:pt x="1536057" y="1643798"/>
                </a:cubicBezTo>
                <a:cubicBezTo>
                  <a:pt x="1531294" y="1637131"/>
                  <a:pt x="1529389" y="1629511"/>
                  <a:pt x="1526532" y="1621891"/>
                </a:cubicBezTo>
                <a:cubicBezTo>
                  <a:pt x="1523674" y="1617128"/>
                  <a:pt x="1521769" y="1611413"/>
                  <a:pt x="1517959" y="1607603"/>
                </a:cubicBezTo>
                <a:cubicBezTo>
                  <a:pt x="1508434" y="1599983"/>
                  <a:pt x="1503672" y="1591411"/>
                  <a:pt x="1505577" y="1579028"/>
                </a:cubicBezTo>
                <a:cubicBezTo>
                  <a:pt x="1506529" y="1573313"/>
                  <a:pt x="1505577" y="1566646"/>
                  <a:pt x="1505577" y="1560931"/>
                </a:cubicBezTo>
                <a:cubicBezTo>
                  <a:pt x="1506529" y="1549501"/>
                  <a:pt x="1501767" y="1541881"/>
                  <a:pt x="1495099" y="1533308"/>
                </a:cubicBezTo>
                <a:cubicBezTo>
                  <a:pt x="1485574" y="1520926"/>
                  <a:pt x="1474144" y="1511401"/>
                  <a:pt x="1462714" y="1500923"/>
                </a:cubicBezTo>
                <a:cubicBezTo>
                  <a:pt x="1454142" y="1493303"/>
                  <a:pt x="1447474" y="1480921"/>
                  <a:pt x="1443664" y="1469491"/>
                </a:cubicBezTo>
                <a:cubicBezTo>
                  <a:pt x="1433187" y="1443773"/>
                  <a:pt x="1422709" y="1419008"/>
                  <a:pt x="1402707" y="1399958"/>
                </a:cubicBezTo>
                <a:cubicBezTo>
                  <a:pt x="1400802" y="1398053"/>
                  <a:pt x="1400802" y="1393291"/>
                  <a:pt x="1399849" y="1390433"/>
                </a:cubicBezTo>
                <a:cubicBezTo>
                  <a:pt x="1390324" y="1368526"/>
                  <a:pt x="1372227" y="1356143"/>
                  <a:pt x="1356034" y="1339951"/>
                </a:cubicBezTo>
                <a:cubicBezTo>
                  <a:pt x="1353177" y="1337093"/>
                  <a:pt x="1348414" y="1337093"/>
                  <a:pt x="1343652" y="1336141"/>
                </a:cubicBezTo>
                <a:cubicBezTo>
                  <a:pt x="1337937" y="1335188"/>
                  <a:pt x="1333174" y="1337093"/>
                  <a:pt x="1327459" y="1336141"/>
                </a:cubicBezTo>
                <a:cubicBezTo>
                  <a:pt x="1297932" y="1331378"/>
                  <a:pt x="1283644" y="1350428"/>
                  <a:pt x="1271262" y="1371383"/>
                </a:cubicBezTo>
                <a:cubicBezTo>
                  <a:pt x="1259832" y="1390433"/>
                  <a:pt x="1250307" y="1411388"/>
                  <a:pt x="1239829" y="1431391"/>
                </a:cubicBezTo>
                <a:cubicBezTo>
                  <a:pt x="1232209" y="1444726"/>
                  <a:pt x="1205539" y="1455203"/>
                  <a:pt x="1190299" y="1450441"/>
                </a:cubicBezTo>
                <a:cubicBezTo>
                  <a:pt x="1174107" y="1445678"/>
                  <a:pt x="1159819" y="1446631"/>
                  <a:pt x="1147437" y="1460918"/>
                </a:cubicBezTo>
                <a:cubicBezTo>
                  <a:pt x="1131244" y="1479016"/>
                  <a:pt x="1114099" y="1496161"/>
                  <a:pt x="1096002" y="1512353"/>
                </a:cubicBezTo>
                <a:cubicBezTo>
                  <a:pt x="1075047" y="1531403"/>
                  <a:pt x="1052187" y="1548548"/>
                  <a:pt x="1030279" y="1566646"/>
                </a:cubicBezTo>
                <a:cubicBezTo>
                  <a:pt x="1015039" y="1579028"/>
                  <a:pt x="1001704" y="1593316"/>
                  <a:pt x="993132" y="1611413"/>
                </a:cubicBezTo>
                <a:cubicBezTo>
                  <a:pt x="981702" y="1632368"/>
                  <a:pt x="966462" y="1650466"/>
                  <a:pt x="946459" y="1664753"/>
                </a:cubicBezTo>
                <a:cubicBezTo>
                  <a:pt x="935982" y="1672373"/>
                  <a:pt x="925504" y="1680946"/>
                  <a:pt x="915979" y="1689518"/>
                </a:cubicBezTo>
                <a:cubicBezTo>
                  <a:pt x="901692" y="1702853"/>
                  <a:pt x="887404" y="1717141"/>
                  <a:pt x="874069" y="1731428"/>
                </a:cubicBezTo>
                <a:cubicBezTo>
                  <a:pt x="848352" y="1758098"/>
                  <a:pt x="823587" y="1786673"/>
                  <a:pt x="796917" y="1812391"/>
                </a:cubicBezTo>
                <a:cubicBezTo>
                  <a:pt x="786439" y="1821916"/>
                  <a:pt x="773104" y="1828583"/>
                  <a:pt x="760722" y="1836203"/>
                </a:cubicBezTo>
                <a:cubicBezTo>
                  <a:pt x="753102" y="1841918"/>
                  <a:pt x="745482" y="1847633"/>
                  <a:pt x="736909" y="1853348"/>
                </a:cubicBezTo>
                <a:cubicBezTo>
                  <a:pt x="718812" y="1866683"/>
                  <a:pt x="700714" y="1878113"/>
                  <a:pt x="684522" y="1894306"/>
                </a:cubicBezTo>
                <a:cubicBezTo>
                  <a:pt x="649279" y="1930501"/>
                  <a:pt x="612132" y="1964791"/>
                  <a:pt x="575937" y="1999081"/>
                </a:cubicBezTo>
                <a:cubicBezTo>
                  <a:pt x="561649" y="2012416"/>
                  <a:pt x="545457" y="2023846"/>
                  <a:pt x="533074" y="2039086"/>
                </a:cubicBezTo>
                <a:cubicBezTo>
                  <a:pt x="518787" y="2056231"/>
                  <a:pt x="499737" y="2070518"/>
                  <a:pt x="493069" y="2093378"/>
                </a:cubicBezTo>
                <a:cubicBezTo>
                  <a:pt x="489259" y="2105761"/>
                  <a:pt x="486402" y="2118144"/>
                  <a:pt x="485449" y="2130526"/>
                </a:cubicBezTo>
                <a:cubicBezTo>
                  <a:pt x="481639" y="2181961"/>
                  <a:pt x="457827" y="2222919"/>
                  <a:pt x="417822" y="2254351"/>
                </a:cubicBezTo>
                <a:cubicBezTo>
                  <a:pt x="398772" y="2275306"/>
                  <a:pt x="381627" y="2285783"/>
                  <a:pt x="365434" y="2296261"/>
                </a:cubicBezTo>
                <a:close/>
                <a:moveTo>
                  <a:pt x="2640004" y="3935514"/>
                </a:moveTo>
                <a:cubicBezTo>
                  <a:pt x="2647624" y="3936466"/>
                  <a:pt x="2647624" y="3931704"/>
                  <a:pt x="2646672" y="3925036"/>
                </a:cubicBezTo>
                <a:cubicBezTo>
                  <a:pt x="2642862" y="3907891"/>
                  <a:pt x="2632384" y="3894556"/>
                  <a:pt x="2619049" y="3883126"/>
                </a:cubicBezTo>
                <a:cubicBezTo>
                  <a:pt x="2609524" y="3874554"/>
                  <a:pt x="2585712" y="3881221"/>
                  <a:pt x="2582854" y="3894556"/>
                </a:cubicBezTo>
                <a:cubicBezTo>
                  <a:pt x="2581902" y="3897414"/>
                  <a:pt x="2582854" y="3901223"/>
                  <a:pt x="2583807" y="3903129"/>
                </a:cubicBezTo>
                <a:cubicBezTo>
                  <a:pt x="2598094" y="3921226"/>
                  <a:pt x="2615239" y="3934561"/>
                  <a:pt x="2640004" y="393551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33051BB9-52DA-402A-ADE2-170E09F577D5}"/>
              </a:ext>
            </a:extLst>
          </p:cNvPr>
          <p:cNvSpPr/>
          <p:nvPr/>
        </p:nvSpPr>
        <p:spPr>
          <a:xfrm>
            <a:off x="3519747" y="3770353"/>
            <a:ext cx="5187293" cy="3323529"/>
          </a:xfrm>
          <a:prstGeom prst="arc">
            <a:avLst>
              <a:gd name="adj1" fmla="val 12914325"/>
              <a:gd name="adj2" fmla="val 19504144"/>
            </a:avLst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9A876E0-27A1-49E8-B893-C9D017CF4E1A}"/>
              </a:ext>
            </a:extLst>
          </p:cNvPr>
          <p:cNvGrpSpPr/>
          <p:nvPr/>
        </p:nvGrpSpPr>
        <p:grpSpPr>
          <a:xfrm>
            <a:off x="5769442" y="3398290"/>
            <a:ext cx="371606" cy="465788"/>
            <a:chOff x="6846896" y="2302630"/>
            <a:chExt cx="2407391" cy="301753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2642CF-CB59-4934-B599-47E66CD1AA24}"/>
                </a:ext>
              </a:extLst>
            </p:cNvPr>
            <p:cNvSpPr/>
            <p:nvPr/>
          </p:nvSpPr>
          <p:spPr>
            <a:xfrm>
              <a:off x="6858578" y="2310064"/>
              <a:ext cx="2376797" cy="235259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0F8613-9C3F-429B-9DB0-033AC5CD226C}"/>
                </a:ext>
              </a:extLst>
            </p:cNvPr>
            <p:cNvSpPr/>
            <p:nvPr/>
          </p:nvSpPr>
          <p:spPr>
            <a:xfrm>
              <a:off x="7009298" y="5253489"/>
              <a:ext cx="76200" cy="66675"/>
            </a:xfrm>
            <a:custGeom>
              <a:avLst/>
              <a:gdLst>
                <a:gd name="connsiteX0" fmla="*/ 63967 w 76200"/>
                <a:gd name="connsiteY0" fmla="*/ 62413 h 66675"/>
                <a:gd name="connsiteX1" fmla="*/ 8722 w 76200"/>
                <a:gd name="connsiteY1" fmla="*/ 30980 h 66675"/>
                <a:gd name="connsiteX2" fmla="*/ 7769 w 76200"/>
                <a:gd name="connsiteY2" fmla="*/ 22408 h 66675"/>
                <a:gd name="connsiteX3" fmla="*/ 43964 w 76200"/>
                <a:gd name="connsiteY3" fmla="*/ 10978 h 66675"/>
                <a:gd name="connsiteX4" fmla="*/ 71587 w 76200"/>
                <a:gd name="connsiteY4" fmla="*/ 52888 h 66675"/>
                <a:gd name="connsiteX5" fmla="*/ 63967 w 76200"/>
                <a:gd name="connsiteY5" fmla="*/ 62413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66675">
                  <a:moveTo>
                    <a:pt x="63967" y="62413"/>
                  </a:moveTo>
                  <a:cubicBezTo>
                    <a:pt x="40154" y="61461"/>
                    <a:pt x="23009" y="48126"/>
                    <a:pt x="8722" y="30980"/>
                  </a:cubicBezTo>
                  <a:cubicBezTo>
                    <a:pt x="6817" y="29076"/>
                    <a:pt x="6817" y="25266"/>
                    <a:pt x="7769" y="22408"/>
                  </a:cubicBezTo>
                  <a:cubicBezTo>
                    <a:pt x="10627" y="9073"/>
                    <a:pt x="33487" y="2405"/>
                    <a:pt x="43964" y="10978"/>
                  </a:cubicBezTo>
                  <a:cubicBezTo>
                    <a:pt x="57299" y="22408"/>
                    <a:pt x="67777" y="35743"/>
                    <a:pt x="71587" y="52888"/>
                  </a:cubicBezTo>
                  <a:cubicBezTo>
                    <a:pt x="71587" y="58603"/>
                    <a:pt x="71587" y="63366"/>
                    <a:pt x="63967" y="624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2983772-7651-400C-90F5-E870CF6EB23C}"/>
                </a:ext>
              </a:extLst>
            </p:cNvPr>
            <p:cNvSpPr/>
            <p:nvPr/>
          </p:nvSpPr>
          <p:spPr>
            <a:xfrm>
              <a:off x="7163010" y="3086576"/>
              <a:ext cx="533400" cy="219075"/>
            </a:xfrm>
            <a:custGeom>
              <a:avLst/>
              <a:gdLst>
                <a:gd name="connsiteX0" fmla="*/ 82508 w 533400"/>
                <a:gd name="connsiteY0" fmla="*/ 8096 h 219075"/>
                <a:gd name="connsiteX1" fmla="*/ 132990 w 533400"/>
                <a:gd name="connsiteY1" fmla="*/ 54769 h 219075"/>
                <a:gd name="connsiteX2" fmla="*/ 449220 w 533400"/>
                <a:gd name="connsiteY2" fmla="*/ 139541 h 219075"/>
                <a:gd name="connsiteX3" fmla="*/ 516848 w 533400"/>
                <a:gd name="connsiteY3" fmla="*/ 149066 h 219075"/>
                <a:gd name="connsiteX4" fmla="*/ 516848 w 533400"/>
                <a:gd name="connsiteY4" fmla="*/ 216694 h 219075"/>
                <a:gd name="connsiteX5" fmla="*/ 441600 w 533400"/>
                <a:gd name="connsiteY5" fmla="*/ 147161 h 219075"/>
                <a:gd name="connsiteX6" fmla="*/ 129180 w 533400"/>
                <a:gd name="connsiteY6" fmla="*/ 64294 h 219075"/>
                <a:gd name="connsiteX7" fmla="*/ 58695 w 533400"/>
                <a:gd name="connsiteY7" fmla="*/ 85249 h 219075"/>
                <a:gd name="connsiteX8" fmla="*/ 23453 w 533400"/>
                <a:gd name="connsiteY8" fmla="*/ 50006 h 219075"/>
                <a:gd name="connsiteX9" fmla="*/ 56790 w 533400"/>
                <a:gd name="connsiteY9" fmla="*/ 33814 h 219075"/>
                <a:gd name="connsiteX10" fmla="*/ 78698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82508" y="8096"/>
                  </a:moveTo>
                  <a:cubicBezTo>
                    <a:pt x="82508" y="8096"/>
                    <a:pt x="93938" y="52864"/>
                    <a:pt x="132990" y="54769"/>
                  </a:cubicBezTo>
                  <a:cubicBezTo>
                    <a:pt x="172043" y="56674"/>
                    <a:pt x="347303" y="93821"/>
                    <a:pt x="449220" y="139541"/>
                  </a:cubicBezTo>
                  <a:cubicBezTo>
                    <a:pt x="449220" y="139541"/>
                    <a:pt x="488273" y="156686"/>
                    <a:pt x="516848" y="149066"/>
                  </a:cubicBezTo>
                  <a:cubicBezTo>
                    <a:pt x="545423" y="141446"/>
                    <a:pt x="516848" y="216694"/>
                    <a:pt x="516848" y="216694"/>
                  </a:cubicBezTo>
                  <a:cubicBezTo>
                    <a:pt x="516848" y="216694"/>
                    <a:pt x="527325" y="178594"/>
                    <a:pt x="441600" y="147161"/>
                  </a:cubicBezTo>
                  <a:cubicBezTo>
                    <a:pt x="367305" y="118586"/>
                    <a:pt x="278723" y="75724"/>
                    <a:pt x="129180" y="64294"/>
                  </a:cubicBezTo>
                  <a:cubicBezTo>
                    <a:pt x="109178" y="62389"/>
                    <a:pt x="82508" y="70009"/>
                    <a:pt x="58695" y="85249"/>
                  </a:cubicBezTo>
                  <a:cubicBezTo>
                    <a:pt x="-30840" y="141446"/>
                    <a:pt x="23453" y="50006"/>
                    <a:pt x="23453" y="50006"/>
                  </a:cubicBezTo>
                  <a:lnTo>
                    <a:pt x="56790" y="33814"/>
                  </a:lnTo>
                  <a:lnTo>
                    <a:pt x="78698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293BEE3-E7AB-455F-8BE6-6D2164ECFA60}"/>
                </a:ext>
              </a:extLst>
            </p:cNvPr>
            <p:cNvSpPr/>
            <p:nvPr/>
          </p:nvSpPr>
          <p:spPr>
            <a:xfrm>
              <a:off x="8437254" y="3084671"/>
              <a:ext cx="533400" cy="219075"/>
            </a:xfrm>
            <a:custGeom>
              <a:avLst/>
              <a:gdLst>
                <a:gd name="connsiteX0" fmla="*/ 454184 w 533400"/>
                <a:gd name="connsiteY0" fmla="*/ 7144 h 219075"/>
                <a:gd name="connsiteX1" fmla="*/ 403701 w 533400"/>
                <a:gd name="connsiteY1" fmla="*/ 53816 h 219075"/>
                <a:gd name="connsiteX2" fmla="*/ 87471 w 533400"/>
                <a:gd name="connsiteY2" fmla="*/ 138589 h 219075"/>
                <a:gd name="connsiteX3" fmla="*/ 19844 w 533400"/>
                <a:gd name="connsiteY3" fmla="*/ 148114 h 219075"/>
                <a:gd name="connsiteX4" fmla="*/ 19844 w 533400"/>
                <a:gd name="connsiteY4" fmla="*/ 215741 h 219075"/>
                <a:gd name="connsiteX5" fmla="*/ 95091 w 533400"/>
                <a:gd name="connsiteY5" fmla="*/ 146209 h 219075"/>
                <a:gd name="connsiteX6" fmla="*/ 406559 w 533400"/>
                <a:gd name="connsiteY6" fmla="*/ 64294 h 219075"/>
                <a:gd name="connsiteX7" fmla="*/ 477044 w 533400"/>
                <a:gd name="connsiteY7" fmla="*/ 85249 h 219075"/>
                <a:gd name="connsiteX8" fmla="*/ 512286 w 533400"/>
                <a:gd name="connsiteY8" fmla="*/ 50006 h 219075"/>
                <a:gd name="connsiteX9" fmla="*/ 478949 w 533400"/>
                <a:gd name="connsiteY9" fmla="*/ 33814 h 219075"/>
                <a:gd name="connsiteX10" fmla="*/ 457041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454184" y="7144"/>
                  </a:moveTo>
                  <a:cubicBezTo>
                    <a:pt x="454184" y="7144"/>
                    <a:pt x="442754" y="51911"/>
                    <a:pt x="403701" y="53816"/>
                  </a:cubicBezTo>
                  <a:cubicBezTo>
                    <a:pt x="364649" y="55721"/>
                    <a:pt x="189389" y="92869"/>
                    <a:pt x="87471" y="138589"/>
                  </a:cubicBezTo>
                  <a:cubicBezTo>
                    <a:pt x="87471" y="138589"/>
                    <a:pt x="48419" y="155734"/>
                    <a:pt x="19844" y="148114"/>
                  </a:cubicBezTo>
                  <a:cubicBezTo>
                    <a:pt x="-8731" y="140494"/>
                    <a:pt x="19844" y="215741"/>
                    <a:pt x="19844" y="215741"/>
                  </a:cubicBezTo>
                  <a:cubicBezTo>
                    <a:pt x="19844" y="215741"/>
                    <a:pt x="9366" y="177641"/>
                    <a:pt x="95091" y="146209"/>
                  </a:cubicBezTo>
                  <a:cubicBezTo>
                    <a:pt x="169386" y="118586"/>
                    <a:pt x="257969" y="75724"/>
                    <a:pt x="406559" y="64294"/>
                  </a:cubicBezTo>
                  <a:cubicBezTo>
                    <a:pt x="426561" y="62389"/>
                    <a:pt x="453231" y="70009"/>
                    <a:pt x="477044" y="85249"/>
                  </a:cubicBezTo>
                  <a:cubicBezTo>
                    <a:pt x="566579" y="141446"/>
                    <a:pt x="512286" y="50006"/>
                    <a:pt x="512286" y="50006"/>
                  </a:cubicBezTo>
                  <a:lnTo>
                    <a:pt x="478949" y="33814"/>
                  </a:lnTo>
                  <a:lnTo>
                    <a:pt x="457041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AF312C8-48F9-4CAB-BF72-F71708DC6F15}"/>
                </a:ext>
              </a:extLst>
            </p:cNvPr>
            <p:cNvSpPr/>
            <p:nvPr/>
          </p:nvSpPr>
          <p:spPr>
            <a:xfrm>
              <a:off x="6986914" y="3417981"/>
              <a:ext cx="295275" cy="638175"/>
            </a:xfrm>
            <a:custGeom>
              <a:avLst/>
              <a:gdLst>
                <a:gd name="connsiteX0" fmla="*/ 48101 w 295275"/>
                <a:gd name="connsiteY0" fmla="*/ 46261 h 638175"/>
                <a:gd name="connsiteX1" fmla="*/ 38576 w 295275"/>
                <a:gd name="connsiteY1" fmla="*/ 123413 h 638175"/>
                <a:gd name="connsiteX2" fmla="*/ 177641 w 295275"/>
                <a:gd name="connsiteY2" fmla="*/ 559658 h 638175"/>
                <a:gd name="connsiteX3" fmla="*/ 296704 w 295275"/>
                <a:gd name="connsiteY3" fmla="*/ 633953 h 638175"/>
                <a:gd name="connsiteX4" fmla="*/ 183356 w 295275"/>
                <a:gd name="connsiteY4" fmla="*/ 592043 h 638175"/>
                <a:gd name="connsiteX5" fmla="*/ 120491 w 295275"/>
                <a:gd name="connsiteY5" fmla="*/ 493936 h 638175"/>
                <a:gd name="connsiteX6" fmla="*/ 25241 w 295275"/>
                <a:gd name="connsiteY6" fmla="*/ 98648 h 638175"/>
                <a:gd name="connsiteX7" fmla="*/ 7144 w 295275"/>
                <a:gd name="connsiteY7" fmla="*/ 29116 h 638175"/>
                <a:gd name="connsiteX8" fmla="*/ 29051 w 295275"/>
                <a:gd name="connsiteY8" fmla="*/ 7208 h 638175"/>
                <a:gd name="connsiteX9" fmla="*/ 48101 w 295275"/>
                <a:gd name="connsiteY9" fmla="*/ 4626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48101" y="46261"/>
                  </a:moveTo>
                  <a:cubicBezTo>
                    <a:pt x="48101" y="46261"/>
                    <a:pt x="40481" y="56738"/>
                    <a:pt x="38576" y="123413"/>
                  </a:cubicBezTo>
                  <a:cubicBezTo>
                    <a:pt x="37624" y="191041"/>
                    <a:pt x="73819" y="462503"/>
                    <a:pt x="177641" y="559658"/>
                  </a:cubicBezTo>
                  <a:cubicBezTo>
                    <a:pt x="281464" y="656813"/>
                    <a:pt x="296704" y="633953"/>
                    <a:pt x="296704" y="633953"/>
                  </a:cubicBezTo>
                  <a:lnTo>
                    <a:pt x="183356" y="592043"/>
                  </a:lnTo>
                  <a:cubicBezTo>
                    <a:pt x="183356" y="592043"/>
                    <a:pt x="155734" y="556801"/>
                    <a:pt x="120491" y="493936"/>
                  </a:cubicBezTo>
                  <a:cubicBezTo>
                    <a:pt x="63341" y="390113"/>
                    <a:pt x="28099" y="206281"/>
                    <a:pt x="25241" y="98648"/>
                  </a:cubicBezTo>
                  <a:cubicBezTo>
                    <a:pt x="23336" y="-8984"/>
                    <a:pt x="7144" y="29116"/>
                    <a:pt x="7144" y="29116"/>
                  </a:cubicBezTo>
                  <a:cubicBezTo>
                    <a:pt x="7144" y="29116"/>
                    <a:pt x="25241" y="10066"/>
                    <a:pt x="29051" y="7208"/>
                  </a:cubicBezTo>
                  <a:cubicBezTo>
                    <a:pt x="33814" y="5303"/>
                    <a:pt x="48101" y="46261"/>
                    <a:pt x="48101" y="4626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1B68195-E0D6-46BE-9DA3-A3121FBE2352}"/>
                </a:ext>
              </a:extLst>
            </p:cNvPr>
            <p:cNvSpPr/>
            <p:nvPr/>
          </p:nvSpPr>
          <p:spPr>
            <a:xfrm>
              <a:off x="8836669" y="3403739"/>
              <a:ext cx="295275" cy="638175"/>
            </a:xfrm>
            <a:custGeom>
              <a:avLst/>
              <a:gdLst>
                <a:gd name="connsiteX0" fmla="*/ 243364 w 295275"/>
                <a:gd name="connsiteY0" fmla="*/ 40501 h 638175"/>
                <a:gd name="connsiteX1" fmla="*/ 256699 w 295275"/>
                <a:gd name="connsiteY1" fmla="*/ 111938 h 638175"/>
                <a:gd name="connsiteX2" fmla="*/ 125254 w 295275"/>
                <a:gd name="connsiteY2" fmla="*/ 561518 h 638175"/>
                <a:gd name="connsiteX3" fmla="*/ 7144 w 295275"/>
                <a:gd name="connsiteY3" fmla="*/ 635813 h 638175"/>
                <a:gd name="connsiteX4" fmla="*/ 120491 w 295275"/>
                <a:gd name="connsiteY4" fmla="*/ 592951 h 638175"/>
                <a:gd name="connsiteX5" fmla="*/ 183356 w 295275"/>
                <a:gd name="connsiteY5" fmla="*/ 494843 h 638175"/>
                <a:gd name="connsiteX6" fmla="*/ 270986 w 295275"/>
                <a:gd name="connsiteY6" fmla="*/ 86221 h 638175"/>
                <a:gd name="connsiteX7" fmla="*/ 295751 w 295275"/>
                <a:gd name="connsiteY7" fmla="*/ 29071 h 638175"/>
                <a:gd name="connsiteX8" fmla="*/ 273844 w 295275"/>
                <a:gd name="connsiteY8" fmla="*/ 7163 h 638175"/>
                <a:gd name="connsiteX9" fmla="*/ 243364 w 295275"/>
                <a:gd name="connsiteY9" fmla="*/ 4050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243364" y="40501"/>
                  </a:moveTo>
                  <a:cubicBezTo>
                    <a:pt x="243364" y="40501"/>
                    <a:pt x="255746" y="45263"/>
                    <a:pt x="256699" y="111938"/>
                  </a:cubicBezTo>
                  <a:cubicBezTo>
                    <a:pt x="257651" y="179566"/>
                    <a:pt x="229076" y="464363"/>
                    <a:pt x="125254" y="561518"/>
                  </a:cubicBezTo>
                  <a:cubicBezTo>
                    <a:pt x="21431" y="658673"/>
                    <a:pt x="7144" y="635813"/>
                    <a:pt x="7144" y="635813"/>
                  </a:cubicBezTo>
                  <a:lnTo>
                    <a:pt x="120491" y="592951"/>
                  </a:lnTo>
                  <a:cubicBezTo>
                    <a:pt x="120491" y="592951"/>
                    <a:pt x="148114" y="557708"/>
                    <a:pt x="183356" y="494843"/>
                  </a:cubicBezTo>
                  <a:cubicBezTo>
                    <a:pt x="240506" y="391021"/>
                    <a:pt x="268129" y="193853"/>
                    <a:pt x="270986" y="86221"/>
                  </a:cubicBezTo>
                  <a:cubicBezTo>
                    <a:pt x="272891" y="-21412"/>
                    <a:pt x="295751" y="29071"/>
                    <a:pt x="295751" y="29071"/>
                  </a:cubicBezTo>
                  <a:cubicBezTo>
                    <a:pt x="295751" y="29071"/>
                    <a:pt x="277654" y="10021"/>
                    <a:pt x="273844" y="7163"/>
                  </a:cubicBezTo>
                  <a:cubicBezTo>
                    <a:pt x="269081" y="6211"/>
                    <a:pt x="243364" y="40501"/>
                    <a:pt x="243364" y="4050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3E230E1-150C-4E60-B96C-D3E82D6EB53A}"/>
                </a:ext>
              </a:extLst>
            </p:cNvPr>
            <p:cNvSpPr/>
            <p:nvPr/>
          </p:nvSpPr>
          <p:spPr>
            <a:xfrm>
              <a:off x="7480347" y="3667601"/>
              <a:ext cx="390525" cy="552450"/>
            </a:xfrm>
            <a:custGeom>
              <a:avLst/>
              <a:gdLst>
                <a:gd name="connsiteX0" fmla="*/ 316668 w 390525"/>
                <a:gd name="connsiteY0" fmla="*/ 13811 h 552450"/>
                <a:gd name="connsiteX1" fmla="*/ 304285 w 390525"/>
                <a:gd name="connsiteY1" fmla="*/ 88106 h 552450"/>
                <a:gd name="connsiteX2" fmla="*/ 84258 w 390525"/>
                <a:gd name="connsiteY2" fmla="*/ 420529 h 552450"/>
                <a:gd name="connsiteX3" fmla="*/ 20440 w 390525"/>
                <a:gd name="connsiteY3" fmla="*/ 437674 h 552450"/>
                <a:gd name="connsiteX4" fmla="*/ 90925 w 390525"/>
                <a:gd name="connsiteY4" fmla="*/ 523399 h 552450"/>
                <a:gd name="connsiteX5" fmla="*/ 97593 w 390525"/>
                <a:gd name="connsiteY5" fmla="*/ 550069 h 552450"/>
                <a:gd name="connsiteX6" fmla="*/ 96640 w 390525"/>
                <a:gd name="connsiteY6" fmla="*/ 422434 h 552450"/>
                <a:gd name="connsiteX7" fmla="*/ 314763 w 390525"/>
                <a:gd name="connsiteY7" fmla="*/ 91916 h 552450"/>
                <a:gd name="connsiteX8" fmla="*/ 375723 w 390525"/>
                <a:gd name="connsiteY8" fmla="*/ 48101 h 552450"/>
                <a:gd name="connsiteX9" fmla="*/ 375723 w 390525"/>
                <a:gd name="connsiteY9" fmla="*/ 7144 h 552450"/>
                <a:gd name="connsiteX10" fmla="*/ 316668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316668" y="13811"/>
                  </a:moveTo>
                  <a:cubicBezTo>
                    <a:pt x="316668" y="13811"/>
                    <a:pt x="332860" y="38576"/>
                    <a:pt x="304285" y="88106"/>
                  </a:cubicBezTo>
                  <a:cubicBezTo>
                    <a:pt x="275710" y="137636"/>
                    <a:pt x="84258" y="420529"/>
                    <a:pt x="84258" y="420529"/>
                  </a:cubicBezTo>
                  <a:cubicBezTo>
                    <a:pt x="84258" y="420529"/>
                    <a:pt x="72828" y="438626"/>
                    <a:pt x="20440" y="437674"/>
                  </a:cubicBezTo>
                  <a:cubicBezTo>
                    <a:pt x="-31947" y="436721"/>
                    <a:pt x="87115" y="517684"/>
                    <a:pt x="90925" y="523399"/>
                  </a:cubicBezTo>
                  <a:cubicBezTo>
                    <a:pt x="95688" y="529114"/>
                    <a:pt x="97593" y="550069"/>
                    <a:pt x="97593" y="550069"/>
                  </a:cubicBezTo>
                  <a:cubicBezTo>
                    <a:pt x="97593" y="550069"/>
                    <a:pt x="76638" y="471011"/>
                    <a:pt x="96640" y="422434"/>
                  </a:cubicBezTo>
                  <a:cubicBezTo>
                    <a:pt x="116643" y="372904"/>
                    <a:pt x="314763" y="91916"/>
                    <a:pt x="314763" y="91916"/>
                  </a:cubicBezTo>
                  <a:cubicBezTo>
                    <a:pt x="314763" y="91916"/>
                    <a:pt x="338575" y="59531"/>
                    <a:pt x="375723" y="48101"/>
                  </a:cubicBezTo>
                  <a:cubicBezTo>
                    <a:pt x="411918" y="36671"/>
                    <a:pt x="375723" y="7144"/>
                    <a:pt x="375723" y="7144"/>
                  </a:cubicBezTo>
                  <a:lnTo>
                    <a:pt x="316668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4D8491F-7CBD-4A6A-BFE5-3C17419164F2}"/>
                </a:ext>
              </a:extLst>
            </p:cNvPr>
            <p:cNvSpPr/>
            <p:nvPr/>
          </p:nvSpPr>
          <p:spPr>
            <a:xfrm>
              <a:off x="8236700" y="3652361"/>
              <a:ext cx="390525" cy="552450"/>
            </a:xfrm>
            <a:custGeom>
              <a:avLst/>
              <a:gdLst>
                <a:gd name="connsiteX0" fmla="*/ 82285 w 390525"/>
                <a:gd name="connsiteY0" fmla="*/ 13811 h 552450"/>
                <a:gd name="connsiteX1" fmla="*/ 94668 w 390525"/>
                <a:gd name="connsiteY1" fmla="*/ 88106 h 552450"/>
                <a:gd name="connsiteX2" fmla="*/ 314695 w 390525"/>
                <a:gd name="connsiteY2" fmla="*/ 420529 h 552450"/>
                <a:gd name="connsiteX3" fmla="*/ 378513 w 390525"/>
                <a:gd name="connsiteY3" fmla="*/ 437674 h 552450"/>
                <a:gd name="connsiteX4" fmla="*/ 308028 w 390525"/>
                <a:gd name="connsiteY4" fmla="*/ 523399 h 552450"/>
                <a:gd name="connsiteX5" fmla="*/ 301360 w 390525"/>
                <a:gd name="connsiteY5" fmla="*/ 550069 h 552450"/>
                <a:gd name="connsiteX6" fmla="*/ 302313 w 390525"/>
                <a:gd name="connsiteY6" fmla="*/ 422434 h 552450"/>
                <a:gd name="connsiteX7" fmla="*/ 84190 w 390525"/>
                <a:gd name="connsiteY7" fmla="*/ 91916 h 552450"/>
                <a:gd name="connsiteX8" fmla="*/ 23230 w 390525"/>
                <a:gd name="connsiteY8" fmla="*/ 48101 h 552450"/>
                <a:gd name="connsiteX9" fmla="*/ 23230 w 390525"/>
                <a:gd name="connsiteY9" fmla="*/ 7144 h 552450"/>
                <a:gd name="connsiteX10" fmla="*/ 82285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82285" y="13811"/>
                  </a:moveTo>
                  <a:cubicBezTo>
                    <a:pt x="82285" y="13811"/>
                    <a:pt x="66093" y="38576"/>
                    <a:pt x="94668" y="88106"/>
                  </a:cubicBezTo>
                  <a:cubicBezTo>
                    <a:pt x="123243" y="137636"/>
                    <a:pt x="314695" y="420529"/>
                    <a:pt x="314695" y="420529"/>
                  </a:cubicBezTo>
                  <a:cubicBezTo>
                    <a:pt x="314695" y="420529"/>
                    <a:pt x="326125" y="438626"/>
                    <a:pt x="378513" y="437674"/>
                  </a:cubicBezTo>
                  <a:cubicBezTo>
                    <a:pt x="430900" y="436721"/>
                    <a:pt x="311838" y="517684"/>
                    <a:pt x="308028" y="523399"/>
                  </a:cubicBezTo>
                  <a:cubicBezTo>
                    <a:pt x="303265" y="529114"/>
                    <a:pt x="301360" y="550069"/>
                    <a:pt x="301360" y="550069"/>
                  </a:cubicBezTo>
                  <a:cubicBezTo>
                    <a:pt x="301360" y="550069"/>
                    <a:pt x="322315" y="471011"/>
                    <a:pt x="302313" y="422434"/>
                  </a:cubicBezTo>
                  <a:cubicBezTo>
                    <a:pt x="282310" y="372904"/>
                    <a:pt x="84190" y="91916"/>
                    <a:pt x="84190" y="91916"/>
                  </a:cubicBezTo>
                  <a:cubicBezTo>
                    <a:pt x="84190" y="91916"/>
                    <a:pt x="60378" y="59531"/>
                    <a:pt x="23230" y="48101"/>
                  </a:cubicBezTo>
                  <a:cubicBezTo>
                    <a:pt x="-12965" y="36671"/>
                    <a:pt x="23230" y="7144"/>
                    <a:pt x="23230" y="7144"/>
                  </a:cubicBezTo>
                  <a:lnTo>
                    <a:pt x="82285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67D8A25-681D-43A2-AD3F-AA688E547704}"/>
                </a:ext>
              </a:extLst>
            </p:cNvPr>
            <p:cNvSpPr/>
            <p:nvPr/>
          </p:nvSpPr>
          <p:spPr>
            <a:xfrm>
              <a:off x="7773679" y="4406741"/>
              <a:ext cx="600075" cy="95250"/>
            </a:xfrm>
            <a:custGeom>
              <a:avLst/>
              <a:gdLst>
                <a:gd name="connsiteX0" fmla="*/ 7144 w 600075"/>
                <a:gd name="connsiteY0" fmla="*/ 30956 h 95250"/>
                <a:gd name="connsiteX1" fmla="*/ 280511 w 600075"/>
                <a:gd name="connsiteY1" fmla="*/ 89059 h 95250"/>
                <a:gd name="connsiteX2" fmla="*/ 593884 w 600075"/>
                <a:gd name="connsiteY2" fmla="*/ 7144 h 95250"/>
                <a:gd name="connsiteX3" fmla="*/ 588169 w 600075"/>
                <a:gd name="connsiteY3" fmla="*/ 34766 h 95250"/>
                <a:gd name="connsiteX4" fmla="*/ 280511 w 600075"/>
                <a:gd name="connsiteY4" fmla="*/ 94774 h 95250"/>
                <a:gd name="connsiteX5" fmla="*/ 7144 w 600075"/>
                <a:gd name="connsiteY5" fmla="*/ 45244 h 95250"/>
                <a:gd name="connsiteX6" fmla="*/ 7144 w 600075"/>
                <a:gd name="connsiteY6" fmla="*/ 3095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0075" h="95250">
                  <a:moveTo>
                    <a:pt x="7144" y="30956"/>
                  </a:moveTo>
                  <a:cubicBezTo>
                    <a:pt x="7144" y="30956"/>
                    <a:pt x="31909" y="82391"/>
                    <a:pt x="280511" y="89059"/>
                  </a:cubicBezTo>
                  <a:cubicBezTo>
                    <a:pt x="529114" y="95726"/>
                    <a:pt x="593884" y="7144"/>
                    <a:pt x="593884" y="7144"/>
                  </a:cubicBezTo>
                  <a:lnTo>
                    <a:pt x="588169" y="34766"/>
                  </a:lnTo>
                  <a:cubicBezTo>
                    <a:pt x="588169" y="34766"/>
                    <a:pt x="519589" y="99536"/>
                    <a:pt x="280511" y="94774"/>
                  </a:cubicBezTo>
                  <a:cubicBezTo>
                    <a:pt x="52864" y="90011"/>
                    <a:pt x="7144" y="45244"/>
                    <a:pt x="7144" y="45244"/>
                  </a:cubicBezTo>
                  <a:lnTo>
                    <a:pt x="7144" y="3095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923C374-B0A1-4594-8F07-12BAB2B7708E}"/>
                </a:ext>
              </a:extLst>
            </p:cNvPr>
            <p:cNvSpPr/>
            <p:nvPr/>
          </p:nvSpPr>
          <p:spPr>
            <a:xfrm>
              <a:off x="7213609" y="2436971"/>
              <a:ext cx="523875" cy="381000"/>
            </a:xfrm>
            <a:custGeom>
              <a:avLst/>
              <a:gdLst>
                <a:gd name="connsiteX0" fmla="*/ 27146 w 523875"/>
                <a:gd name="connsiteY0" fmla="*/ 362426 h 381000"/>
                <a:gd name="connsiteX1" fmla="*/ 212884 w 523875"/>
                <a:gd name="connsiteY1" fmla="*/ 131921 h 381000"/>
                <a:gd name="connsiteX2" fmla="*/ 516731 w 523875"/>
                <a:gd name="connsiteY2" fmla="*/ 17621 h 381000"/>
                <a:gd name="connsiteX3" fmla="*/ 516731 w 523875"/>
                <a:gd name="connsiteY3" fmla="*/ 7144 h 381000"/>
                <a:gd name="connsiteX4" fmla="*/ 206216 w 523875"/>
                <a:gd name="connsiteY4" fmla="*/ 130969 h 381000"/>
                <a:gd name="connsiteX5" fmla="*/ 7144 w 523875"/>
                <a:gd name="connsiteY5" fmla="*/ 359569 h 381000"/>
                <a:gd name="connsiteX6" fmla="*/ 7144 w 523875"/>
                <a:gd name="connsiteY6" fmla="*/ 383381 h 381000"/>
                <a:gd name="connsiteX7" fmla="*/ 27146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27146" y="362426"/>
                  </a:moveTo>
                  <a:cubicBezTo>
                    <a:pt x="27146" y="362426"/>
                    <a:pt x="72866" y="230029"/>
                    <a:pt x="212884" y="131921"/>
                  </a:cubicBezTo>
                  <a:cubicBezTo>
                    <a:pt x="352901" y="33814"/>
                    <a:pt x="516731" y="17621"/>
                    <a:pt x="516731" y="17621"/>
                  </a:cubicBezTo>
                  <a:lnTo>
                    <a:pt x="516731" y="7144"/>
                  </a:lnTo>
                  <a:cubicBezTo>
                    <a:pt x="516731" y="7144"/>
                    <a:pt x="345281" y="27146"/>
                    <a:pt x="206216" y="130969"/>
                  </a:cubicBezTo>
                  <a:cubicBezTo>
                    <a:pt x="67151" y="235744"/>
                    <a:pt x="7144" y="359569"/>
                    <a:pt x="7144" y="359569"/>
                  </a:cubicBezTo>
                  <a:lnTo>
                    <a:pt x="7144" y="383381"/>
                  </a:lnTo>
                  <a:lnTo>
                    <a:pt x="27146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6549F1-3A33-4865-94AE-0E9DD8FACAC8}"/>
                </a:ext>
              </a:extLst>
            </p:cNvPr>
            <p:cNvSpPr/>
            <p:nvPr/>
          </p:nvSpPr>
          <p:spPr>
            <a:xfrm>
              <a:off x="8363276" y="2424588"/>
              <a:ext cx="523875" cy="381000"/>
            </a:xfrm>
            <a:custGeom>
              <a:avLst/>
              <a:gdLst>
                <a:gd name="connsiteX0" fmla="*/ 496729 w 523875"/>
                <a:gd name="connsiteY0" fmla="*/ 362426 h 381000"/>
                <a:gd name="connsiteX1" fmla="*/ 310991 w 523875"/>
                <a:gd name="connsiteY1" fmla="*/ 131921 h 381000"/>
                <a:gd name="connsiteX2" fmla="*/ 7144 w 523875"/>
                <a:gd name="connsiteY2" fmla="*/ 17621 h 381000"/>
                <a:gd name="connsiteX3" fmla="*/ 7144 w 523875"/>
                <a:gd name="connsiteY3" fmla="*/ 7144 h 381000"/>
                <a:gd name="connsiteX4" fmla="*/ 317659 w 523875"/>
                <a:gd name="connsiteY4" fmla="*/ 130969 h 381000"/>
                <a:gd name="connsiteX5" fmla="*/ 516731 w 523875"/>
                <a:gd name="connsiteY5" fmla="*/ 359569 h 381000"/>
                <a:gd name="connsiteX6" fmla="*/ 516731 w 523875"/>
                <a:gd name="connsiteY6" fmla="*/ 383381 h 381000"/>
                <a:gd name="connsiteX7" fmla="*/ 496729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496729" y="362426"/>
                  </a:moveTo>
                  <a:cubicBezTo>
                    <a:pt x="496729" y="362426"/>
                    <a:pt x="451009" y="230029"/>
                    <a:pt x="310991" y="131921"/>
                  </a:cubicBezTo>
                  <a:cubicBezTo>
                    <a:pt x="170974" y="33814"/>
                    <a:pt x="7144" y="17621"/>
                    <a:pt x="7144" y="17621"/>
                  </a:cubicBezTo>
                  <a:lnTo>
                    <a:pt x="7144" y="7144"/>
                  </a:lnTo>
                  <a:cubicBezTo>
                    <a:pt x="7144" y="7144"/>
                    <a:pt x="178594" y="27146"/>
                    <a:pt x="317659" y="130969"/>
                  </a:cubicBezTo>
                  <a:cubicBezTo>
                    <a:pt x="456724" y="235744"/>
                    <a:pt x="516731" y="359569"/>
                    <a:pt x="516731" y="359569"/>
                  </a:cubicBezTo>
                  <a:lnTo>
                    <a:pt x="516731" y="383381"/>
                  </a:lnTo>
                  <a:lnTo>
                    <a:pt x="496729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0547854-5BD1-4303-9362-A64F9D309A7D}"/>
                </a:ext>
              </a:extLst>
            </p:cNvPr>
            <p:cNvSpPr/>
            <p:nvPr/>
          </p:nvSpPr>
          <p:spPr>
            <a:xfrm>
              <a:off x="7997180" y="2522696"/>
              <a:ext cx="104775" cy="495300"/>
            </a:xfrm>
            <a:custGeom>
              <a:avLst/>
              <a:gdLst>
                <a:gd name="connsiteX0" fmla="*/ 41770 w 104775"/>
                <a:gd name="connsiteY0" fmla="*/ 30004 h 495300"/>
                <a:gd name="connsiteX1" fmla="*/ 44628 w 104775"/>
                <a:gd name="connsiteY1" fmla="*/ 30956 h 495300"/>
                <a:gd name="connsiteX2" fmla="*/ 69393 w 104775"/>
                <a:gd name="connsiteY2" fmla="*/ 72866 h 495300"/>
                <a:gd name="connsiteX3" fmla="*/ 57963 w 104775"/>
                <a:gd name="connsiteY3" fmla="*/ 428149 h 495300"/>
                <a:gd name="connsiteX4" fmla="*/ 17958 w 104775"/>
                <a:gd name="connsiteY4" fmla="*/ 478631 h 495300"/>
                <a:gd name="connsiteX5" fmla="*/ 65583 w 104775"/>
                <a:gd name="connsiteY5" fmla="*/ 488156 h 495300"/>
                <a:gd name="connsiteX6" fmla="*/ 92253 w 104775"/>
                <a:gd name="connsiteY6" fmla="*/ 474821 h 495300"/>
                <a:gd name="connsiteX7" fmla="*/ 65583 w 104775"/>
                <a:gd name="connsiteY7" fmla="*/ 427196 h 495300"/>
                <a:gd name="connsiteX8" fmla="*/ 77965 w 104775"/>
                <a:gd name="connsiteY8" fmla="*/ 68104 h 495300"/>
                <a:gd name="connsiteX9" fmla="*/ 104635 w 104775"/>
                <a:gd name="connsiteY9" fmla="*/ 13811 h 495300"/>
                <a:gd name="connsiteX10" fmla="*/ 58915 w 104775"/>
                <a:gd name="connsiteY10" fmla="*/ 7144 h 495300"/>
                <a:gd name="connsiteX11" fmla="*/ 41770 w 104775"/>
                <a:gd name="connsiteY11" fmla="*/ 30004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" h="495300">
                  <a:moveTo>
                    <a:pt x="41770" y="30004"/>
                  </a:moveTo>
                  <a:cubicBezTo>
                    <a:pt x="41770" y="30004"/>
                    <a:pt x="42723" y="30004"/>
                    <a:pt x="44628" y="30956"/>
                  </a:cubicBezTo>
                  <a:cubicBezTo>
                    <a:pt x="51295" y="32861"/>
                    <a:pt x="67488" y="41434"/>
                    <a:pt x="69393" y="72866"/>
                  </a:cubicBezTo>
                  <a:cubicBezTo>
                    <a:pt x="72250" y="113824"/>
                    <a:pt x="57963" y="428149"/>
                    <a:pt x="57963" y="428149"/>
                  </a:cubicBezTo>
                  <a:cubicBezTo>
                    <a:pt x="57963" y="428149"/>
                    <a:pt x="57963" y="460534"/>
                    <a:pt x="17958" y="478631"/>
                  </a:cubicBezTo>
                  <a:cubicBezTo>
                    <a:pt x="-23000" y="495776"/>
                    <a:pt x="65583" y="488156"/>
                    <a:pt x="65583" y="488156"/>
                  </a:cubicBezTo>
                  <a:lnTo>
                    <a:pt x="92253" y="474821"/>
                  </a:lnTo>
                  <a:cubicBezTo>
                    <a:pt x="92253" y="474821"/>
                    <a:pt x="63678" y="445294"/>
                    <a:pt x="65583" y="427196"/>
                  </a:cubicBezTo>
                  <a:cubicBezTo>
                    <a:pt x="67488" y="410051"/>
                    <a:pt x="73203" y="101441"/>
                    <a:pt x="77965" y="68104"/>
                  </a:cubicBezTo>
                  <a:cubicBezTo>
                    <a:pt x="83680" y="21431"/>
                    <a:pt x="104635" y="13811"/>
                    <a:pt x="104635" y="13811"/>
                  </a:cubicBezTo>
                  <a:lnTo>
                    <a:pt x="58915" y="7144"/>
                  </a:lnTo>
                  <a:lnTo>
                    <a:pt x="41770" y="300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39FB5AE-4ED5-4CCD-9EBF-BE9687FC7CAD}"/>
                </a:ext>
              </a:extLst>
            </p:cNvPr>
            <p:cNvSpPr/>
            <p:nvPr/>
          </p:nvSpPr>
          <p:spPr>
            <a:xfrm>
              <a:off x="7554604" y="4539138"/>
              <a:ext cx="76200" cy="95250"/>
            </a:xfrm>
            <a:custGeom>
              <a:avLst/>
              <a:gdLst>
                <a:gd name="connsiteX0" fmla="*/ 7144 w 76200"/>
                <a:gd name="connsiteY0" fmla="*/ 13811 h 95250"/>
                <a:gd name="connsiteX1" fmla="*/ 18574 w 76200"/>
                <a:gd name="connsiteY1" fmla="*/ 23336 h 95250"/>
                <a:gd name="connsiteX2" fmla="*/ 71914 w 76200"/>
                <a:gd name="connsiteY2" fmla="*/ 88106 h 95250"/>
                <a:gd name="connsiteX3" fmla="*/ 24289 w 76200"/>
                <a:gd name="connsiteY3" fmla="*/ 21431 h 95250"/>
                <a:gd name="connsiteX4" fmla="*/ 19526 w 76200"/>
                <a:gd name="connsiteY4" fmla="*/ 7144 h 95250"/>
                <a:gd name="connsiteX5" fmla="*/ 714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44" y="13811"/>
                  </a:moveTo>
                  <a:cubicBezTo>
                    <a:pt x="7144" y="13811"/>
                    <a:pt x="13811" y="16669"/>
                    <a:pt x="18574" y="23336"/>
                  </a:cubicBezTo>
                  <a:cubicBezTo>
                    <a:pt x="23336" y="29051"/>
                    <a:pt x="48101" y="73819"/>
                    <a:pt x="71914" y="88106"/>
                  </a:cubicBezTo>
                  <a:cubicBezTo>
                    <a:pt x="71914" y="88106"/>
                    <a:pt x="40481" y="60484"/>
                    <a:pt x="24289" y="21431"/>
                  </a:cubicBezTo>
                  <a:lnTo>
                    <a:pt x="19526" y="7144"/>
                  </a:lnTo>
                  <a:lnTo>
                    <a:pt x="714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13D9C88-FC7C-468F-A6D2-E70D346161B3}"/>
                </a:ext>
              </a:extLst>
            </p:cNvPr>
            <p:cNvSpPr/>
            <p:nvPr/>
          </p:nvSpPr>
          <p:spPr>
            <a:xfrm>
              <a:off x="8489959" y="4535328"/>
              <a:ext cx="76200" cy="95250"/>
            </a:xfrm>
            <a:custGeom>
              <a:avLst/>
              <a:gdLst>
                <a:gd name="connsiteX0" fmla="*/ 71914 w 76200"/>
                <a:gd name="connsiteY0" fmla="*/ 13811 h 95250"/>
                <a:gd name="connsiteX1" fmla="*/ 60484 w 76200"/>
                <a:gd name="connsiteY1" fmla="*/ 23336 h 95250"/>
                <a:gd name="connsiteX2" fmla="*/ 7144 w 76200"/>
                <a:gd name="connsiteY2" fmla="*/ 88106 h 95250"/>
                <a:gd name="connsiteX3" fmla="*/ 54769 w 76200"/>
                <a:gd name="connsiteY3" fmla="*/ 21431 h 95250"/>
                <a:gd name="connsiteX4" fmla="*/ 59531 w 76200"/>
                <a:gd name="connsiteY4" fmla="*/ 7144 h 95250"/>
                <a:gd name="connsiteX5" fmla="*/ 7191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914" y="13811"/>
                  </a:moveTo>
                  <a:cubicBezTo>
                    <a:pt x="71914" y="13811"/>
                    <a:pt x="65246" y="16669"/>
                    <a:pt x="60484" y="23336"/>
                  </a:cubicBezTo>
                  <a:cubicBezTo>
                    <a:pt x="55721" y="29051"/>
                    <a:pt x="30956" y="73819"/>
                    <a:pt x="7144" y="88106"/>
                  </a:cubicBezTo>
                  <a:cubicBezTo>
                    <a:pt x="7144" y="88106"/>
                    <a:pt x="38576" y="60484"/>
                    <a:pt x="54769" y="21431"/>
                  </a:cubicBezTo>
                  <a:lnTo>
                    <a:pt x="59531" y="7144"/>
                  </a:lnTo>
                  <a:lnTo>
                    <a:pt x="7191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F62EF1-C6A8-49ED-8FBF-07AE0DCAB7DC}"/>
                </a:ext>
              </a:extLst>
            </p:cNvPr>
            <p:cNvSpPr/>
            <p:nvPr/>
          </p:nvSpPr>
          <p:spPr>
            <a:xfrm>
              <a:off x="7075496" y="4203858"/>
              <a:ext cx="114300" cy="57150"/>
            </a:xfrm>
            <a:custGeom>
              <a:avLst/>
              <a:gdLst>
                <a:gd name="connsiteX0" fmla="*/ 109061 w 114300"/>
                <a:gd name="connsiteY0" fmla="*/ 48101 h 57150"/>
                <a:gd name="connsiteX1" fmla="*/ 7144 w 114300"/>
                <a:gd name="connsiteY1" fmla="*/ 7144 h 57150"/>
                <a:gd name="connsiteX2" fmla="*/ 112871 w 114300"/>
                <a:gd name="connsiteY2" fmla="*/ 55721 h 57150"/>
                <a:gd name="connsiteX3" fmla="*/ 109061 w 114300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57150">
                  <a:moveTo>
                    <a:pt x="109061" y="48101"/>
                  </a:moveTo>
                  <a:cubicBezTo>
                    <a:pt x="109061" y="48101"/>
                    <a:pt x="47149" y="47149"/>
                    <a:pt x="7144" y="7144"/>
                  </a:cubicBezTo>
                  <a:cubicBezTo>
                    <a:pt x="7144" y="7144"/>
                    <a:pt x="38576" y="50006"/>
                    <a:pt x="112871" y="55721"/>
                  </a:cubicBezTo>
                  <a:lnTo>
                    <a:pt x="109061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77001D9-827D-4311-98D3-69E62A7B2167}"/>
                </a:ext>
              </a:extLst>
            </p:cNvPr>
            <p:cNvSpPr/>
            <p:nvPr/>
          </p:nvSpPr>
          <p:spPr>
            <a:xfrm>
              <a:off x="8932871" y="4194333"/>
              <a:ext cx="104775" cy="57150"/>
            </a:xfrm>
            <a:custGeom>
              <a:avLst/>
              <a:gdLst>
                <a:gd name="connsiteX0" fmla="*/ 10954 w 104775"/>
                <a:gd name="connsiteY0" fmla="*/ 48101 h 57150"/>
                <a:gd name="connsiteX1" fmla="*/ 97631 w 104775"/>
                <a:gd name="connsiteY1" fmla="*/ 7144 h 57150"/>
                <a:gd name="connsiteX2" fmla="*/ 7144 w 104775"/>
                <a:gd name="connsiteY2" fmla="*/ 55721 h 57150"/>
                <a:gd name="connsiteX3" fmla="*/ 10954 w 104775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57150">
                  <a:moveTo>
                    <a:pt x="10954" y="48101"/>
                  </a:moveTo>
                  <a:cubicBezTo>
                    <a:pt x="10954" y="48101"/>
                    <a:pt x="63341" y="47149"/>
                    <a:pt x="97631" y="7144"/>
                  </a:cubicBezTo>
                  <a:cubicBezTo>
                    <a:pt x="97631" y="7144"/>
                    <a:pt x="70961" y="50006"/>
                    <a:pt x="7144" y="55721"/>
                  </a:cubicBezTo>
                  <a:lnTo>
                    <a:pt x="10954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32C663E-9F04-42FB-AA19-86222788D345}"/>
                </a:ext>
              </a:extLst>
            </p:cNvPr>
            <p:cNvSpPr/>
            <p:nvPr/>
          </p:nvSpPr>
          <p:spPr>
            <a:xfrm>
              <a:off x="6846896" y="3349133"/>
              <a:ext cx="66675" cy="95250"/>
            </a:xfrm>
            <a:custGeom>
              <a:avLst/>
              <a:gdLst>
                <a:gd name="connsiteX0" fmla="*/ 59531 w 66675"/>
                <a:gd name="connsiteY0" fmla="*/ 16049 h 95250"/>
                <a:gd name="connsiteX1" fmla="*/ 7144 w 66675"/>
                <a:gd name="connsiteY1" fmla="*/ 93201 h 95250"/>
                <a:gd name="connsiteX2" fmla="*/ 9049 w 66675"/>
                <a:gd name="connsiteY2" fmla="*/ 64626 h 95250"/>
                <a:gd name="connsiteX3" fmla="*/ 59531 w 66675"/>
                <a:gd name="connsiteY3" fmla="*/ 9381 h 95250"/>
                <a:gd name="connsiteX4" fmla="*/ 59531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59531" y="16049"/>
                  </a:moveTo>
                  <a:cubicBezTo>
                    <a:pt x="59531" y="16049"/>
                    <a:pt x="15716" y="57959"/>
                    <a:pt x="7144" y="93201"/>
                  </a:cubicBezTo>
                  <a:lnTo>
                    <a:pt x="9049" y="64626"/>
                  </a:lnTo>
                  <a:cubicBezTo>
                    <a:pt x="9049" y="64626"/>
                    <a:pt x="42386" y="17001"/>
                    <a:pt x="59531" y="9381"/>
                  </a:cubicBezTo>
                  <a:cubicBezTo>
                    <a:pt x="75724" y="1761"/>
                    <a:pt x="59531" y="16049"/>
                    <a:pt x="59531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06C8266-C741-42B1-AB1E-9311F296F5EA}"/>
                </a:ext>
              </a:extLst>
            </p:cNvPr>
            <p:cNvSpPr/>
            <p:nvPr/>
          </p:nvSpPr>
          <p:spPr>
            <a:xfrm>
              <a:off x="7052818" y="2791301"/>
              <a:ext cx="28575" cy="85725"/>
            </a:xfrm>
            <a:custGeom>
              <a:avLst/>
              <a:gdLst>
                <a:gd name="connsiteX0" fmla="*/ 9820 w 28575"/>
                <a:gd name="connsiteY0" fmla="*/ 82391 h 85725"/>
                <a:gd name="connsiteX1" fmla="*/ 12677 w 28575"/>
                <a:gd name="connsiteY1" fmla="*/ 30004 h 85725"/>
                <a:gd name="connsiteX2" fmla="*/ 28870 w 28575"/>
                <a:gd name="connsiteY2" fmla="*/ 7144 h 85725"/>
                <a:gd name="connsiteX3" fmla="*/ 9820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9820" y="82391"/>
                  </a:moveTo>
                  <a:cubicBezTo>
                    <a:pt x="9820" y="82391"/>
                    <a:pt x="2200" y="51911"/>
                    <a:pt x="12677" y="30004"/>
                  </a:cubicBezTo>
                  <a:lnTo>
                    <a:pt x="28870" y="7144"/>
                  </a:lnTo>
                  <a:cubicBezTo>
                    <a:pt x="27917" y="7144"/>
                    <a:pt x="3152" y="51911"/>
                    <a:pt x="9820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F59FDCEE-0525-4B76-A0BC-1B38C294258A}"/>
                </a:ext>
              </a:extLst>
            </p:cNvPr>
            <p:cNvSpPr/>
            <p:nvPr/>
          </p:nvSpPr>
          <p:spPr>
            <a:xfrm>
              <a:off x="9187612" y="3347228"/>
              <a:ext cx="66675" cy="95250"/>
            </a:xfrm>
            <a:custGeom>
              <a:avLst/>
              <a:gdLst>
                <a:gd name="connsiteX0" fmla="*/ 14340 w 66675"/>
                <a:gd name="connsiteY0" fmla="*/ 16049 h 95250"/>
                <a:gd name="connsiteX1" fmla="*/ 66728 w 66675"/>
                <a:gd name="connsiteY1" fmla="*/ 93201 h 95250"/>
                <a:gd name="connsiteX2" fmla="*/ 64823 w 66675"/>
                <a:gd name="connsiteY2" fmla="*/ 64626 h 95250"/>
                <a:gd name="connsiteX3" fmla="*/ 14340 w 66675"/>
                <a:gd name="connsiteY3" fmla="*/ 9381 h 95250"/>
                <a:gd name="connsiteX4" fmla="*/ 14340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14340" y="16049"/>
                  </a:moveTo>
                  <a:cubicBezTo>
                    <a:pt x="14340" y="16049"/>
                    <a:pt x="58155" y="57959"/>
                    <a:pt x="66728" y="93201"/>
                  </a:cubicBezTo>
                  <a:lnTo>
                    <a:pt x="64823" y="64626"/>
                  </a:lnTo>
                  <a:cubicBezTo>
                    <a:pt x="64823" y="64626"/>
                    <a:pt x="31485" y="17001"/>
                    <a:pt x="14340" y="9381"/>
                  </a:cubicBezTo>
                  <a:cubicBezTo>
                    <a:pt x="-1852" y="1761"/>
                    <a:pt x="14340" y="16049"/>
                    <a:pt x="14340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C870C62-0522-43C0-A534-2F9D3352E510}"/>
                </a:ext>
              </a:extLst>
            </p:cNvPr>
            <p:cNvSpPr/>
            <p:nvPr/>
          </p:nvSpPr>
          <p:spPr>
            <a:xfrm>
              <a:off x="9019549" y="2790348"/>
              <a:ext cx="28575" cy="85725"/>
            </a:xfrm>
            <a:custGeom>
              <a:avLst/>
              <a:gdLst>
                <a:gd name="connsiteX0" fmla="*/ 26194 w 28575"/>
                <a:gd name="connsiteY0" fmla="*/ 82391 h 85725"/>
                <a:gd name="connsiteX1" fmla="*/ 23336 w 28575"/>
                <a:gd name="connsiteY1" fmla="*/ 30004 h 85725"/>
                <a:gd name="connsiteX2" fmla="*/ 7144 w 28575"/>
                <a:gd name="connsiteY2" fmla="*/ 7144 h 85725"/>
                <a:gd name="connsiteX3" fmla="*/ 26194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26194" y="82391"/>
                  </a:moveTo>
                  <a:cubicBezTo>
                    <a:pt x="26194" y="82391"/>
                    <a:pt x="33814" y="51911"/>
                    <a:pt x="23336" y="30004"/>
                  </a:cubicBezTo>
                  <a:lnTo>
                    <a:pt x="7144" y="7144"/>
                  </a:lnTo>
                  <a:cubicBezTo>
                    <a:pt x="8096" y="7144"/>
                    <a:pt x="32861" y="50959"/>
                    <a:pt x="26194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C715244-74EF-4070-B369-6E22AB368B51}"/>
                </a:ext>
              </a:extLst>
            </p:cNvPr>
            <p:cNvSpPr/>
            <p:nvPr/>
          </p:nvSpPr>
          <p:spPr>
            <a:xfrm>
              <a:off x="7634614" y="2965608"/>
              <a:ext cx="838200" cy="771525"/>
            </a:xfrm>
            <a:custGeom>
              <a:avLst/>
              <a:gdLst>
                <a:gd name="connsiteX0" fmla="*/ 639604 w 838200"/>
                <a:gd name="connsiteY0" fmla="*/ 135731 h 771525"/>
                <a:gd name="connsiteX1" fmla="*/ 421481 w 838200"/>
                <a:gd name="connsiteY1" fmla="*/ 7144 h 771525"/>
                <a:gd name="connsiteX2" fmla="*/ 203359 w 838200"/>
                <a:gd name="connsiteY2" fmla="*/ 135731 h 771525"/>
                <a:gd name="connsiteX3" fmla="*/ 7144 w 838200"/>
                <a:gd name="connsiteY3" fmla="*/ 283369 h 771525"/>
                <a:gd name="connsiteX4" fmla="*/ 80486 w 838200"/>
                <a:gd name="connsiteY4" fmla="*/ 536734 h 771525"/>
                <a:gd name="connsiteX5" fmla="*/ 173831 w 838200"/>
                <a:gd name="connsiteY5" fmla="*/ 753904 h 771525"/>
                <a:gd name="connsiteX6" fmla="*/ 421481 w 838200"/>
                <a:gd name="connsiteY6" fmla="*/ 767239 h 771525"/>
                <a:gd name="connsiteX7" fmla="*/ 669131 w 838200"/>
                <a:gd name="connsiteY7" fmla="*/ 753904 h 771525"/>
                <a:gd name="connsiteX8" fmla="*/ 762476 w 838200"/>
                <a:gd name="connsiteY8" fmla="*/ 536734 h 771525"/>
                <a:gd name="connsiteX9" fmla="*/ 835819 w 838200"/>
                <a:gd name="connsiteY9" fmla="*/ 283369 h 771525"/>
                <a:gd name="connsiteX10" fmla="*/ 639604 w 838200"/>
                <a:gd name="connsiteY10" fmla="*/ 135731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8200" h="771525">
                  <a:moveTo>
                    <a:pt x="639604" y="135731"/>
                  </a:moveTo>
                  <a:cubicBezTo>
                    <a:pt x="559594" y="83344"/>
                    <a:pt x="421481" y="7144"/>
                    <a:pt x="421481" y="7144"/>
                  </a:cubicBezTo>
                  <a:cubicBezTo>
                    <a:pt x="421481" y="7144"/>
                    <a:pt x="283369" y="84296"/>
                    <a:pt x="203359" y="135731"/>
                  </a:cubicBezTo>
                  <a:cubicBezTo>
                    <a:pt x="122396" y="188119"/>
                    <a:pt x="7144" y="283369"/>
                    <a:pt x="7144" y="283369"/>
                  </a:cubicBezTo>
                  <a:cubicBezTo>
                    <a:pt x="7144" y="283369"/>
                    <a:pt x="18574" y="361474"/>
                    <a:pt x="80486" y="536734"/>
                  </a:cubicBezTo>
                  <a:cubicBezTo>
                    <a:pt x="118586" y="646271"/>
                    <a:pt x="173831" y="753904"/>
                    <a:pt x="173831" y="753904"/>
                  </a:cubicBezTo>
                  <a:cubicBezTo>
                    <a:pt x="173831" y="753904"/>
                    <a:pt x="282416" y="767239"/>
                    <a:pt x="421481" y="767239"/>
                  </a:cubicBezTo>
                  <a:cubicBezTo>
                    <a:pt x="544354" y="767239"/>
                    <a:pt x="669131" y="753904"/>
                    <a:pt x="669131" y="753904"/>
                  </a:cubicBezTo>
                  <a:cubicBezTo>
                    <a:pt x="669131" y="753904"/>
                    <a:pt x="724376" y="646271"/>
                    <a:pt x="762476" y="536734"/>
                  </a:cubicBezTo>
                  <a:cubicBezTo>
                    <a:pt x="824389" y="360521"/>
                    <a:pt x="835819" y="283369"/>
                    <a:pt x="835819" y="283369"/>
                  </a:cubicBezTo>
                  <a:cubicBezTo>
                    <a:pt x="835819" y="283369"/>
                    <a:pt x="720566" y="188119"/>
                    <a:pt x="639604" y="13573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63DC301-AC4D-4355-B41A-5FC1C0C30C26}"/>
                </a:ext>
              </a:extLst>
            </p:cNvPr>
            <p:cNvSpPr/>
            <p:nvPr/>
          </p:nvSpPr>
          <p:spPr>
            <a:xfrm>
              <a:off x="6892616" y="2763611"/>
              <a:ext cx="371475" cy="742950"/>
            </a:xfrm>
            <a:custGeom>
              <a:avLst/>
              <a:gdLst>
                <a:gd name="connsiteX0" fmla="*/ 171926 w 371475"/>
                <a:gd name="connsiteY0" fmla="*/ 95793 h 742950"/>
                <a:gd name="connsiteX1" fmla="*/ 7144 w 371475"/>
                <a:gd name="connsiteY1" fmla="*/ 599666 h 742950"/>
                <a:gd name="connsiteX2" fmla="*/ 124301 w 371475"/>
                <a:gd name="connsiteY2" fmla="*/ 737778 h 742950"/>
                <a:gd name="connsiteX3" fmla="*/ 372904 w 371475"/>
                <a:gd name="connsiteY3" fmla="*/ 378686 h 742950"/>
                <a:gd name="connsiteX4" fmla="*/ 359569 w 371475"/>
                <a:gd name="connsiteY4" fmla="*/ 7211 h 742950"/>
                <a:gd name="connsiteX5" fmla="*/ 171926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171926" y="95793"/>
                  </a:moveTo>
                  <a:cubicBezTo>
                    <a:pt x="171926" y="95793"/>
                    <a:pt x="9049" y="348206"/>
                    <a:pt x="7144" y="599666"/>
                  </a:cubicBezTo>
                  <a:cubicBezTo>
                    <a:pt x="7144" y="599666"/>
                    <a:pt x="40481" y="712061"/>
                    <a:pt x="124301" y="737778"/>
                  </a:cubicBezTo>
                  <a:cubicBezTo>
                    <a:pt x="124301" y="737778"/>
                    <a:pt x="251936" y="452981"/>
                    <a:pt x="372904" y="378686"/>
                  </a:cubicBezTo>
                  <a:cubicBezTo>
                    <a:pt x="372904" y="378686"/>
                    <a:pt x="304324" y="175803"/>
                    <a:pt x="359569" y="7211"/>
                  </a:cubicBezTo>
                  <a:cubicBezTo>
                    <a:pt x="359569" y="7211"/>
                    <a:pt x="281464" y="1496"/>
                    <a:pt x="171926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C0BA92D-360E-4F34-8ED5-98E2E921737D}"/>
                </a:ext>
              </a:extLst>
            </p:cNvPr>
            <p:cNvSpPr/>
            <p:nvPr/>
          </p:nvSpPr>
          <p:spPr>
            <a:xfrm>
              <a:off x="8837621" y="2763611"/>
              <a:ext cx="371475" cy="742950"/>
            </a:xfrm>
            <a:custGeom>
              <a:avLst/>
              <a:gdLst>
                <a:gd name="connsiteX0" fmla="*/ 208121 w 371475"/>
                <a:gd name="connsiteY0" fmla="*/ 95793 h 742950"/>
                <a:gd name="connsiteX1" fmla="*/ 372904 w 371475"/>
                <a:gd name="connsiteY1" fmla="*/ 599666 h 742950"/>
                <a:gd name="connsiteX2" fmla="*/ 255746 w 371475"/>
                <a:gd name="connsiteY2" fmla="*/ 737778 h 742950"/>
                <a:gd name="connsiteX3" fmla="*/ 7144 w 371475"/>
                <a:gd name="connsiteY3" fmla="*/ 378686 h 742950"/>
                <a:gd name="connsiteX4" fmla="*/ 20479 w 371475"/>
                <a:gd name="connsiteY4" fmla="*/ 7211 h 742950"/>
                <a:gd name="connsiteX5" fmla="*/ 208121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208121" y="95793"/>
                  </a:moveTo>
                  <a:cubicBezTo>
                    <a:pt x="208121" y="95793"/>
                    <a:pt x="370999" y="348206"/>
                    <a:pt x="372904" y="599666"/>
                  </a:cubicBezTo>
                  <a:cubicBezTo>
                    <a:pt x="372904" y="599666"/>
                    <a:pt x="339566" y="712061"/>
                    <a:pt x="255746" y="737778"/>
                  </a:cubicBezTo>
                  <a:cubicBezTo>
                    <a:pt x="255746" y="737778"/>
                    <a:pt x="128111" y="452981"/>
                    <a:pt x="7144" y="378686"/>
                  </a:cubicBezTo>
                  <a:cubicBezTo>
                    <a:pt x="7144" y="378686"/>
                    <a:pt x="75724" y="175803"/>
                    <a:pt x="20479" y="7211"/>
                  </a:cubicBezTo>
                  <a:cubicBezTo>
                    <a:pt x="20479" y="7211"/>
                    <a:pt x="98584" y="1496"/>
                    <a:pt x="208121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24F08D5E-D9D8-476B-AF3B-61E5CCC82A31}"/>
                </a:ext>
              </a:extLst>
            </p:cNvPr>
            <p:cNvSpPr/>
            <p:nvPr/>
          </p:nvSpPr>
          <p:spPr>
            <a:xfrm>
              <a:off x="7670809" y="2302630"/>
              <a:ext cx="781050" cy="266700"/>
            </a:xfrm>
            <a:custGeom>
              <a:avLst/>
              <a:gdLst>
                <a:gd name="connsiteX0" fmla="*/ 101441 w 781050"/>
                <a:gd name="connsiteY0" fmla="*/ 45282 h 266700"/>
                <a:gd name="connsiteX1" fmla="*/ 630079 w 781050"/>
                <a:gd name="connsiteY1" fmla="*/ 35757 h 266700"/>
                <a:gd name="connsiteX2" fmla="*/ 775811 w 781050"/>
                <a:gd name="connsiteY2" fmla="*/ 148152 h 266700"/>
                <a:gd name="connsiteX3" fmla="*/ 398621 w 781050"/>
                <a:gd name="connsiteY3" fmla="*/ 265310 h 266700"/>
                <a:gd name="connsiteX4" fmla="*/ 7144 w 781050"/>
                <a:gd name="connsiteY4" fmla="*/ 161487 h 266700"/>
                <a:gd name="connsiteX5" fmla="*/ 101441 w 781050"/>
                <a:gd name="connsiteY5" fmla="*/ 45282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1050" h="266700">
                  <a:moveTo>
                    <a:pt x="101441" y="45282"/>
                  </a:moveTo>
                  <a:cubicBezTo>
                    <a:pt x="101441" y="45282"/>
                    <a:pt x="358616" y="-33775"/>
                    <a:pt x="630079" y="35757"/>
                  </a:cubicBezTo>
                  <a:cubicBezTo>
                    <a:pt x="630079" y="35757"/>
                    <a:pt x="729139" y="71000"/>
                    <a:pt x="775811" y="148152"/>
                  </a:cubicBezTo>
                  <a:cubicBezTo>
                    <a:pt x="775811" y="148152"/>
                    <a:pt x="531971" y="178632"/>
                    <a:pt x="398621" y="265310"/>
                  </a:cubicBezTo>
                  <a:cubicBezTo>
                    <a:pt x="398621" y="265310"/>
                    <a:pt x="220504" y="158630"/>
                    <a:pt x="7144" y="161487"/>
                  </a:cubicBezTo>
                  <a:cubicBezTo>
                    <a:pt x="7144" y="162440"/>
                    <a:pt x="16669" y="103385"/>
                    <a:pt x="101441" y="4528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B2CFD32-3F78-4BCD-8F94-53942D3418CD}"/>
                </a:ext>
              </a:extLst>
            </p:cNvPr>
            <p:cNvSpPr/>
            <p:nvPr/>
          </p:nvSpPr>
          <p:spPr>
            <a:xfrm>
              <a:off x="7143099" y="3983831"/>
              <a:ext cx="676275" cy="581025"/>
            </a:xfrm>
            <a:custGeom>
              <a:avLst/>
              <a:gdLst>
                <a:gd name="connsiteX0" fmla="*/ 25266 w 676275"/>
                <a:gd name="connsiteY0" fmla="*/ 7144 h 581025"/>
                <a:gd name="connsiteX1" fmla="*/ 38601 w 676275"/>
                <a:gd name="connsiteY1" fmla="*/ 274796 h 581025"/>
                <a:gd name="connsiteX2" fmla="*/ 435793 w 676275"/>
                <a:gd name="connsiteY2" fmla="*/ 582454 h 581025"/>
                <a:gd name="connsiteX3" fmla="*/ 669156 w 676275"/>
                <a:gd name="connsiteY3" fmla="*/ 475774 h 581025"/>
                <a:gd name="connsiteX4" fmla="*/ 424363 w 676275"/>
                <a:gd name="connsiteY4" fmla="*/ 116681 h 581025"/>
                <a:gd name="connsiteX5" fmla="*/ 25266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25266" y="7144"/>
                  </a:moveTo>
                  <a:cubicBezTo>
                    <a:pt x="25266" y="7144"/>
                    <a:pt x="-23312" y="113824"/>
                    <a:pt x="38601" y="274796"/>
                  </a:cubicBezTo>
                  <a:cubicBezTo>
                    <a:pt x="38601" y="274796"/>
                    <a:pt x="148138" y="465296"/>
                    <a:pt x="435793" y="582454"/>
                  </a:cubicBezTo>
                  <a:cubicBezTo>
                    <a:pt x="435793" y="582454"/>
                    <a:pt x="585336" y="569119"/>
                    <a:pt x="669156" y="475774"/>
                  </a:cubicBezTo>
                  <a:cubicBezTo>
                    <a:pt x="669156" y="475774"/>
                    <a:pt x="431983" y="238601"/>
                    <a:pt x="424363" y="116681"/>
                  </a:cubicBezTo>
                  <a:cubicBezTo>
                    <a:pt x="424363" y="116681"/>
                    <a:pt x="247198" y="131921"/>
                    <a:pt x="25266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19B2E20-1F82-4B24-8835-7447F7C5D77D}"/>
                </a:ext>
              </a:extLst>
            </p:cNvPr>
            <p:cNvSpPr/>
            <p:nvPr/>
          </p:nvSpPr>
          <p:spPr>
            <a:xfrm>
              <a:off x="8308984" y="3973353"/>
              <a:ext cx="676275" cy="581025"/>
            </a:xfrm>
            <a:custGeom>
              <a:avLst/>
              <a:gdLst>
                <a:gd name="connsiteX0" fmla="*/ 651034 w 676275"/>
                <a:gd name="connsiteY0" fmla="*/ 7144 h 581025"/>
                <a:gd name="connsiteX1" fmla="*/ 637699 w 676275"/>
                <a:gd name="connsiteY1" fmla="*/ 274796 h 581025"/>
                <a:gd name="connsiteX2" fmla="*/ 240506 w 676275"/>
                <a:gd name="connsiteY2" fmla="*/ 582454 h 581025"/>
                <a:gd name="connsiteX3" fmla="*/ 7144 w 676275"/>
                <a:gd name="connsiteY3" fmla="*/ 475774 h 581025"/>
                <a:gd name="connsiteX4" fmla="*/ 251936 w 676275"/>
                <a:gd name="connsiteY4" fmla="*/ 116681 h 581025"/>
                <a:gd name="connsiteX5" fmla="*/ 651034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651034" y="7144"/>
                  </a:moveTo>
                  <a:cubicBezTo>
                    <a:pt x="651034" y="7144"/>
                    <a:pt x="699611" y="113824"/>
                    <a:pt x="637699" y="274796"/>
                  </a:cubicBezTo>
                  <a:cubicBezTo>
                    <a:pt x="637699" y="274796"/>
                    <a:pt x="528161" y="465296"/>
                    <a:pt x="240506" y="582454"/>
                  </a:cubicBezTo>
                  <a:cubicBezTo>
                    <a:pt x="240506" y="582454"/>
                    <a:pt x="90964" y="569119"/>
                    <a:pt x="7144" y="475774"/>
                  </a:cubicBezTo>
                  <a:cubicBezTo>
                    <a:pt x="7144" y="475774"/>
                    <a:pt x="244316" y="238601"/>
                    <a:pt x="251936" y="116681"/>
                  </a:cubicBezTo>
                  <a:cubicBezTo>
                    <a:pt x="251936" y="116681"/>
                    <a:pt x="429101" y="131921"/>
                    <a:pt x="651034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60445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7E5AF-D561-4BA9-94BC-EA45CA70FD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ight Arrow 7">
            <a:extLst>
              <a:ext uri="{FF2B5EF4-FFF2-40B4-BE49-F238E27FC236}">
                <a16:creationId xmlns:a16="http://schemas.microsoft.com/office/drawing/2014/main" id="{E752B7DB-E6C3-453F-8D68-51F779F88304}"/>
              </a:ext>
            </a:extLst>
          </p:cNvPr>
          <p:cNvSpPr/>
          <p:nvPr/>
        </p:nvSpPr>
        <p:spPr>
          <a:xfrm rot="16200000">
            <a:off x="3885538" y="1661131"/>
            <a:ext cx="1468576" cy="138703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ight Arrow 56">
            <a:extLst>
              <a:ext uri="{FF2B5EF4-FFF2-40B4-BE49-F238E27FC236}">
                <a16:creationId xmlns:a16="http://schemas.microsoft.com/office/drawing/2014/main" id="{4D365178-43CB-49F9-ADF3-F2C6A409074F}"/>
              </a:ext>
            </a:extLst>
          </p:cNvPr>
          <p:cNvSpPr/>
          <p:nvPr/>
        </p:nvSpPr>
        <p:spPr>
          <a:xfrm rot="5400000">
            <a:off x="6842298" y="4420393"/>
            <a:ext cx="1468576" cy="1387034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875E0E5-9838-4322-8DD4-C1A828FB84D4}"/>
              </a:ext>
            </a:extLst>
          </p:cNvPr>
          <p:cNvGrpSpPr/>
          <p:nvPr/>
        </p:nvGrpSpPr>
        <p:grpSpPr>
          <a:xfrm>
            <a:off x="7940100" y="1590433"/>
            <a:ext cx="3384391" cy="672313"/>
            <a:chOff x="4965552" y="1768882"/>
            <a:chExt cx="2583556" cy="6723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276190-735C-409A-A23B-226D321B0DEC}"/>
                </a:ext>
              </a:extLst>
            </p:cNvPr>
            <p:cNvSpPr txBox="1"/>
            <p:nvPr/>
          </p:nvSpPr>
          <p:spPr>
            <a:xfrm>
              <a:off x="4965552" y="1979530"/>
              <a:ext cx="25835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D1E8BB-E053-47E4-A8FA-6B4A69AE6AB2}"/>
                </a:ext>
              </a:extLst>
            </p:cNvPr>
            <p:cNvSpPr txBox="1"/>
            <p:nvPr/>
          </p:nvSpPr>
          <p:spPr>
            <a:xfrm>
              <a:off x="4965552" y="1768882"/>
              <a:ext cx="2583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DF5D483-40CB-4EF7-86F6-00FAE2DD54EE}"/>
              </a:ext>
            </a:extLst>
          </p:cNvPr>
          <p:cNvGrpSpPr/>
          <p:nvPr/>
        </p:nvGrpSpPr>
        <p:grpSpPr>
          <a:xfrm>
            <a:off x="7940100" y="2291257"/>
            <a:ext cx="3384391" cy="672313"/>
            <a:chOff x="4965552" y="1768882"/>
            <a:chExt cx="2583556" cy="67231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BB7447-6E3A-4293-BE5A-342117F9BA33}"/>
                </a:ext>
              </a:extLst>
            </p:cNvPr>
            <p:cNvSpPr txBox="1"/>
            <p:nvPr/>
          </p:nvSpPr>
          <p:spPr>
            <a:xfrm>
              <a:off x="4965552" y="1979530"/>
              <a:ext cx="25835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7F2C3E-954C-463E-8A2A-E92F44972566}"/>
                </a:ext>
              </a:extLst>
            </p:cNvPr>
            <p:cNvSpPr txBox="1"/>
            <p:nvPr/>
          </p:nvSpPr>
          <p:spPr>
            <a:xfrm>
              <a:off x="4965552" y="1768882"/>
              <a:ext cx="2583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4AB808-C687-44DE-AE10-2F9983B9334F}"/>
              </a:ext>
            </a:extLst>
          </p:cNvPr>
          <p:cNvGrpSpPr/>
          <p:nvPr/>
        </p:nvGrpSpPr>
        <p:grpSpPr>
          <a:xfrm>
            <a:off x="7940100" y="2992081"/>
            <a:ext cx="3384391" cy="672313"/>
            <a:chOff x="4965552" y="1768882"/>
            <a:chExt cx="2583556" cy="6723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D6B0AB-BB9C-402A-9C2E-A26D4769BCC7}"/>
                </a:ext>
              </a:extLst>
            </p:cNvPr>
            <p:cNvSpPr txBox="1"/>
            <p:nvPr/>
          </p:nvSpPr>
          <p:spPr>
            <a:xfrm>
              <a:off x="4965552" y="1979530"/>
              <a:ext cx="25835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D50E78-E984-4E17-B612-71C053C514DF}"/>
                </a:ext>
              </a:extLst>
            </p:cNvPr>
            <p:cNvSpPr txBox="1"/>
            <p:nvPr/>
          </p:nvSpPr>
          <p:spPr>
            <a:xfrm>
              <a:off x="4965552" y="1768882"/>
              <a:ext cx="2583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4" name="Freeform 16">
            <a:extLst>
              <a:ext uri="{FF2B5EF4-FFF2-40B4-BE49-F238E27FC236}">
                <a16:creationId xmlns:a16="http://schemas.microsoft.com/office/drawing/2014/main" id="{003692C4-10AC-4684-834C-F0C5ECD8BFC3}"/>
              </a:ext>
            </a:extLst>
          </p:cNvPr>
          <p:cNvSpPr/>
          <p:nvPr/>
        </p:nvSpPr>
        <p:spPr>
          <a:xfrm>
            <a:off x="5540831" y="1480892"/>
            <a:ext cx="2917371" cy="1277063"/>
          </a:xfrm>
          <a:custGeom>
            <a:avLst/>
            <a:gdLst>
              <a:gd name="connsiteX0" fmla="*/ 0 w 2917371"/>
              <a:gd name="connsiteY0" fmla="*/ 1349829 h 1349829"/>
              <a:gd name="connsiteX1" fmla="*/ 0 w 2917371"/>
              <a:gd name="connsiteY1" fmla="*/ 0 h 1349829"/>
              <a:gd name="connsiteX2" fmla="*/ 2917371 w 2917371"/>
              <a:gd name="connsiteY2" fmla="*/ 0 h 1349829"/>
              <a:gd name="connsiteX3" fmla="*/ 2917371 w 2917371"/>
              <a:gd name="connsiteY3" fmla="*/ 119743 h 1349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7371" h="1349829">
                <a:moveTo>
                  <a:pt x="0" y="1349829"/>
                </a:moveTo>
                <a:lnTo>
                  <a:pt x="0" y="0"/>
                </a:lnTo>
                <a:lnTo>
                  <a:pt x="2917371" y="0"/>
                </a:lnTo>
                <a:lnTo>
                  <a:pt x="2917371" y="119743"/>
                </a:ln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Freeform 17">
            <a:extLst>
              <a:ext uri="{FF2B5EF4-FFF2-40B4-BE49-F238E27FC236}">
                <a16:creationId xmlns:a16="http://schemas.microsoft.com/office/drawing/2014/main" id="{3FB11D20-4869-4654-9175-1A5E92755720}"/>
              </a:ext>
            </a:extLst>
          </p:cNvPr>
          <p:cNvSpPr/>
          <p:nvPr/>
        </p:nvSpPr>
        <p:spPr>
          <a:xfrm>
            <a:off x="7023190" y="2415552"/>
            <a:ext cx="881743" cy="0"/>
          </a:xfrm>
          <a:custGeom>
            <a:avLst/>
            <a:gdLst>
              <a:gd name="connsiteX0" fmla="*/ 0 w 881743"/>
              <a:gd name="connsiteY0" fmla="*/ 0 h 0"/>
              <a:gd name="connsiteX1" fmla="*/ 881743 w 88174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1743">
                <a:moveTo>
                  <a:pt x="0" y="0"/>
                </a:moveTo>
                <a:lnTo>
                  <a:pt x="881743" y="0"/>
                </a:ln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Freeform 18">
            <a:extLst>
              <a:ext uri="{FF2B5EF4-FFF2-40B4-BE49-F238E27FC236}">
                <a16:creationId xmlns:a16="http://schemas.microsoft.com/office/drawing/2014/main" id="{5004E4B2-7862-4D84-89F6-BE201C339807}"/>
              </a:ext>
            </a:extLst>
          </p:cNvPr>
          <p:cNvSpPr/>
          <p:nvPr/>
        </p:nvSpPr>
        <p:spPr>
          <a:xfrm>
            <a:off x="7436846" y="3315457"/>
            <a:ext cx="468086" cy="0"/>
          </a:xfrm>
          <a:custGeom>
            <a:avLst/>
            <a:gdLst>
              <a:gd name="connsiteX0" fmla="*/ 0 w 468086"/>
              <a:gd name="connsiteY0" fmla="*/ 0 h 0"/>
              <a:gd name="connsiteX1" fmla="*/ 468086 w 46808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8086">
                <a:moveTo>
                  <a:pt x="0" y="0"/>
                </a:moveTo>
                <a:lnTo>
                  <a:pt x="468086" y="0"/>
                </a:ln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82BA383-046A-4CD4-BDE2-C0EFD6B26035}"/>
              </a:ext>
            </a:extLst>
          </p:cNvPr>
          <p:cNvGrpSpPr/>
          <p:nvPr/>
        </p:nvGrpSpPr>
        <p:grpSpPr>
          <a:xfrm>
            <a:off x="888022" y="3885435"/>
            <a:ext cx="3391027" cy="672313"/>
            <a:chOff x="4965552" y="1768882"/>
            <a:chExt cx="2583556" cy="67231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4463F3-D0DC-4079-8581-72F4077DC8E5}"/>
                </a:ext>
              </a:extLst>
            </p:cNvPr>
            <p:cNvSpPr txBox="1"/>
            <p:nvPr/>
          </p:nvSpPr>
          <p:spPr>
            <a:xfrm>
              <a:off x="4965552" y="1979530"/>
              <a:ext cx="25835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AAAD5F-F2FA-4899-857A-961780AAE3D3}"/>
                </a:ext>
              </a:extLst>
            </p:cNvPr>
            <p:cNvSpPr txBox="1"/>
            <p:nvPr/>
          </p:nvSpPr>
          <p:spPr>
            <a:xfrm>
              <a:off x="4965552" y="1768882"/>
              <a:ext cx="2583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B2D7239-F30B-4720-90D0-975CC3240BB5}"/>
              </a:ext>
            </a:extLst>
          </p:cNvPr>
          <p:cNvGrpSpPr/>
          <p:nvPr/>
        </p:nvGrpSpPr>
        <p:grpSpPr>
          <a:xfrm>
            <a:off x="888022" y="4581863"/>
            <a:ext cx="3391027" cy="672313"/>
            <a:chOff x="4965552" y="1768882"/>
            <a:chExt cx="2583556" cy="67231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57B392C-842E-4769-BB37-2A03A0DF9670}"/>
                </a:ext>
              </a:extLst>
            </p:cNvPr>
            <p:cNvSpPr txBox="1"/>
            <p:nvPr/>
          </p:nvSpPr>
          <p:spPr>
            <a:xfrm>
              <a:off x="4965552" y="1979530"/>
              <a:ext cx="25835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8594E1-4556-4383-9F06-030625EDB47C}"/>
                </a:ext>
              </a:extLst>
            </p:cNvPr>
            <p:cNvSpPr txBox="1"/>
            <p:nvPr/>
          </p:nvSpPr>
          <p:spPr>
            <a:xfrm>
              <a:off x="4965552" y="1768882"/>
              <a:ext cx="2583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98433FC-EDF9-4418-AEA6-062908919411}"/>
              </a:ext>
            </a:extLst>
          </p:cNvPr>
          <p:cNvGrpSpPr/>
          <p:nvPr/>
        </p:nvGrpSpPr>
        <p:grpSpPr>
          <a:xfrm>
            <a:off x="888022" y="5278291"/>
            <a:ext cx="3391027" cy="672313"/>
            <a:chOff x="4965552" y="1768882"/>
            <a:chExt cx="2583556" cy="67231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EF0FF0-414F-4EB7-9090-1F7430BA2F5E}"/>
                </a:ext>
              </a:extLst>
            </p:cNvPr>
            <p:cNvSpPr txBox="1"/>
            <p:nvPr/>
          </p:nvSpPr>
          <p:spPr>
            <a:xfrm>
              <a:off x="4965552" y="1979530"/>
              <a:ext cx="25835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6E5255F-DC14-4682-9805-594143A83A49}"/>
                </a:ext>
              </a:extLst>
            </p:cNvPr>
            <p:cNvSpPr txBox="1"/>
            <p:nvPr/>
          </p:nvSpPr>
          <p:spPr>
            <a:xfrm>
              <a:off x="4965552" y="1768882"/>
              <a:ext cx="2583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6" name="Freeform 79">
            <a:extLst>
              <a:ext uri="{FF2B5EF4-FFF2-40B4-BE49-F238E27FC236}">
                <a16:creationId xmlns:a16="http://schemas.microsoft.com/office/drawing/2014/main" id="{6DAAB59F-17E2-48B4-A65F-EDE6D39979DA}"/>
              </a:ext>
            </a:extLst>
          </p:cNvPr>
          <p:cNvSpPr/>
          <p:nvPr/>
        </p:nvSpPr>
        <p:spPr>
          <a:xfrm flipH="1" flipV="1">
            <a:off x="3719737" y="4898993"/>
            <a:ext cx="2917371" cy="1132835"/>
          </a:xfrm>
          <a:custGeom>
            <a:avLst/>
            <a:gdLst>
              <a:gd name="connsiteX0" fmla="*/ 0 w 2917371"/>
              <a:gd name="connsiteY0" fmla="*/ 1349829 h 1349829"/>
              <a:gd name="connsiteX1" fmla="*/ 0 w 2917371"/>
              <a:gd name="connsiteY1" fmla="*/ 0 h 1349829"/>
              <a:gd name="connsiteX2" fmla="*/ 2917371 w 2917371"/>
              <a:gd name="connsiteY2" fmla="*/ 0 h 1349829"/>
              <a:gd name="connsiteX3" fmla="*/ 2917371 w 2917371"/>
              <a:gd name="connsiteY3" fmla="*/ 119743 h 1349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7371" h="1349829">
                <a:moveTo>
                  <a:pt x="0" y="1349829"/>
                </a:moveTo>
                <a:lnTo>
                  <a:pt x="0" y="0"/>
                </a:lnTo>
                <a:lnTo>
                  <a:pt x="2917371" y="0"/>
                </a:lnTo>
                <a:lnTo>
                  <a:pt x="2917371" y="119743"/>
                </a:ln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Freeform 80">
            <a:extLst>
              <a:ext uri="{FF2B5EF4-FFF2-40B4-BE49-F238E27FC236}">
                <a16:creationId xmlns:a16="http://schemas.microsoft.com/office/drawing/2014/main" id="{59D6BB34-6806-4A0E-828E-69446606D146}"/>
              </a:ext>
            </a:extLst>
          </p:cNvPr>
          <p:cNvSpPr/>
          <p:nvPr/>
        </p:nvSpPr>
        <p:spPr>
          <a:xfrm rot="10800000">
            <a:off x="4296678" y="5120629"/>
            <a:ext cx="881743" cy="0"/>
          </a:xfrm>
          <a:custGeom>
            <a:avLst/>
            <a:gdLst>
              <a:gd name="connsiteX0" fmla="*/ 0 w 881743"/>
              <a:gd name="connsiteY0" fmla="*/ 0 h 0"/>
              <a:gd name="connsiteX1" fmla="*/ 881743 w 88174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1743">
                <a:moveTo>
                  <a:pt x="0" y="0"/>
                </a:moveTo>
                <a:lnTo>
                  <a:pt x="881743" y="0"/>
                </a:ln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8" name="Freeform 81">
            <a:extLst>
              <a:ext uri="{FF2B5EF4-FFF2-40B4-BE49-F238E27FC236}">
                <a16:creationId xmlns:a16="http://schemas.microsoft.com/office/drawing/2014/main" id="{9046218D-944D-4E3F-9CEF-DDF4587BBB40}"/>
              </a:ext>
            </a:extLst>
          </p:cNvPr>
          <p:cNvSpPr/>
          <p:nvPr/>
        </p:nvSpPr>
        <p:spPr>
          <a:xfrm rot="10800000">
            <a:off x="4296678" y="4221589"/>
            <a:ext cx="468086" cy="0"/>
          </a:xfrm>
          <a:custGeom>
            <a:avLst/>
            <a:gdLst>
              <a:gd name="connsiteX0" fmla="*/ 0 w 468086"/>
              <a:gd name="connsiteY0" fmla="*/ 0 h 0"/>
              <a:gd name="connsiteX1" fmla="*/ 468086 w 46808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8086">
                <a:moveTo>
                  <a:pt x="0" y="0"/>
                </a:moveTo>
                <a:lnTo>
                  <a:pt x="468086" y="0"/>
                </a:ln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1D20C60-C2AD-47DD-BCF2-5AFB10574283}"/>
              </a:ext>
            </a:extLst>
          </p:cNvPr>
          <p:cNvGrpSpPr/>
          <p:nvPr/>
        </p:nvGrpSpPr>
        <p:grpSpPr>
          <a:xfrm>
            <a:off x="8516065" y="4590056"/>
            <a:ext cx="2711712" cy="1068786"/>
            <a:chOff x="270023" y="1671304"/>
            <a:chExt cx="2279585" cy="107947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129D357-C311-4CFE-A22F-53F074CCC8BE}"/>
                </a:ext>
              </a:extLst>
            </p:cNvPr>
            <p:cNvSpPr txBox="1"/>
            <p:nvPr/>
          </p:nvSpPr>
          <p:spPr>
            <a:xfrm>
              <a:off x="270024" y="1911471"/>
              <a:ext cx="2279584" cy="839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45243BE-AA29-47EE-884E-0DDA0493657F}"/>
                </a:ext>
              </a:extLst>
            </p:cNvPr>
            <p:cNvSpPr txBox="1"/>
            <p:nvPr/>
          </p:nvSpPr>
          <p:spPr>
            <a:xfrm>
              <a:off x="270023" y="1671304"/>
              <a:ext cx="2279584" cy="310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23B24D0-25CB-46EB-AF2E-6C508A423835}"/>
              </a:ext>
            </a:extLst>
          </p:cNvPr>
          <p:cNvGrpSpPr/>
          <p:nvPr/>
        </p:nvGrpSpPr>
        <p:grpSpPr>
          <a:xfrm>
            <a:off x="952166" y="1871886"/>
            <a:ext cx="2734154" cy="1068786"/>
            <a:chOff x="270023" y="1671304"/>
            <a:chExt cx="2279585" cy="107947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E883283-E8AA-44AC-820C-2942ACE5D3EB}"/>
                </a:ext>
              </a:extLst>
            </p:cNvPr>
            <p:cNvSpPr txBox="1"/>
            <p:nvPr/>
          </p:nvSpPr>
          <p:spPr>
            <a:xfrm>
              <a:off x="270024" y="1911471"/>
              <a:ext cx="2279584" cy="839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DB2E01D-7CE2-45AB-9452-76B1EBD48B34}"/>
                </a:ext>
              </a:extLst>
            </p:cNvPr>
            <p:cNvSpPr txBox="1"/>
            <p:nvPr/>
          </p:nvSpPr>
          <p:spPr>
            <a:xfrm>
              <a:off x="270023" y="1671304"/>
              <a:ext cx="2279584" cy="310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6B2496D-C5F8-4EA6-91E0-592F02B3B781}"/>
              </a:ext>
            </a:extLst>
          </p:cNvPr>
          <p:cNvGrpSpPr/>
          <p:nvPr/>
        </p:nvGrpSpPr>
        <p:grpSpPr>
          <a:xfrm>
            <a:off x="4804222" y="1821474"/>
            <a:ext cx="2583556" cy="3900173"/>
            <a:chOff x="3253514" y="1896261"/>
            <a:chExt cx="2398606" cy="362097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80B8021-C7F6-480B-8576-DCFC9001B206}"/>
                </a:ext>
              </a:extLst>
            </p:cNvPr>
            <p:cNvGrpSpPr/>
            <p:nvPr/>
          </p:nvGrpSpPr>
          <p:grpSpPr>
            <a:xfrm>
              <a:off x="3741014" y="1896261"/>
              <a:ext cx="1911106" cy="1929974"/>
              <a:chOff x="3516559" y="2420888"/>
              <a:chExt cx="1911106" cy="1929974"/>
            </a:xfrm>
          </p:grpSpPr>
          <p:sp>
            <p:nvSpPr>
              <p:cNvPr id="42" name="Hexagon 41">
                <a:extLst>
                  <a:ext uri="{FF2B5EF4-FFF2-40B4-BE49-F238E27FC236}">
                    <a16:creationId xmlns:a16="http://schemas.microsoft.com/office/drawing/2014/main" id="{10A091D8-9893-430E-97E6-DA8A8B443C83}"/>
                  </a:ext>
                </a:extLst>
              </p:cNvPr>
              <p:cNvSpPr/>
              <p:nvPr/>
            </p:nvSpPr>
            <p:spPr>
              <a:xfrm rot="5400000">
                <a:off x="3929172" y="2495777"/>
                <a:ext cx="1085881" cy="936104"/>
              </a:xfrm>
              <a:prstGeom prst="hexagon">
                <a:avLst>
                  <a:gd name="adj" fmla="val 29070"/>
                  <a:gd name="vf" fmla="val 115470"/>
                </a:avLst>
              </a:prstGeom>
              <a:solidFill>
                <a:schemeClr val="accent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4E61414E-8467-4128-8EF0-4DA604C05BF1}"/>
                  </a:ext>
                </a:extLst>
              </p:cNvPr>
              <p:cNvGrpSpPr/>
              <p:nvPr/>
            </p:nvGrpSpPr>
            <p:grpSpPr>
              <a:xfrm>
                <a:off x="3516559" y="3264981"/>
                <a:ext cx="1911106" cy="1085881"/>
                <a:chOff x="3516559" y="3264981"/>
                <a:chExt cx="1911106" cy="1085881"/>
              </a:xfrm>
            </p:grpSpPr>
            <p:sp>
              <p:nvSpPr>
                <p:cNvPr id="44" name="Hexagon 43">
                  <a:extLst>
                    <a:ext uri="{FF2B5EF4-FFF2-40B4-BE49-F238E27FC236}">
                      <a16:creationId xmlns:a16="http://schemas.microsoft.com/office/drawing/2014/main" id="{89FF60E3-BE34-423E-BEEE-AC31E89F00DF}"/>
                    </a:ext>
                  </a:extLst>
                </p:cNvPr>
                <p:cNvSpPr/>
                <p:nvPr/>
              </p:nvSpPr>
              <p:spPr>
                <a:xfrm rot="5400000">
                  <a:off x="4416672" y="3339870"/>
                  <a:ext cx="1085881" cy="936104"/>
                </a:xfrm>
                <a:prstGeom prst="hexagon">
                  <a:avLst>
                    <a:gd name="adj" fmla="val 29070"/>
                    <a:gd name="vf" fmla="val 115470"/>
                  </a:avLst>
                </a:prstGeom>
                <a:solidFill>
                  <a:schemeClr val="accent1">
                    <a:alpha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5" name="Hexagon 44">
                  <a:extLst>
                    <a:ext uri="{FF2B5EF4-FFF2-40B4-BE49-F238E27FC236}">
                      <a16:creationId xmlns:a16="http://schemas.microsoft.com/office/drawing/2014/main" id="{12D0109A-C9A6-4AAE-AB8D-4A524D9A3F1A}"/>
                    </a:ext>
                  </a:extLst>
                </p:cNvPr>
                <p:cNvSpPr/>
                <p:nvPr/>
              </p:nvSpPr>
              <p:spPr>
                <a:xfrm rot="5400000">
                  <a:off x="3441670" y="3339870"/>
                  <a:ext cx="1085881" cy="936104"/>
                </a:xfrm>
                <a:prstGeom prst="hexagon">
                  <a:avLst>
                    <a:gd name="adj" fmla="val 29070"/>
                    <a:gd name="vf" fmla="val 11547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7405F44-7406-4D3D-A56C-1D98CD21EFDC}"/>
                </a:ext>
              </a:extLst>
            </p:cNvPr>
            <p:cNvGrpSpPr/>
            <p:nvPr/>
          </p:nvGrpSpPr>
          <p:grpSpPr>
            <a:xfrm rot="10800000">
              <a:off x="3253514" y="3587257"/>
              <a:ext cx="1911106" cy="1929974"/>
              <a:chOff x="3516559" y="2420888"/>
              <a:chExt cx="1911106" cy="1929974"/>
            </a:xfrm>
          </p:grpSpPr>
          <p:sp>
            <p:nvSpPr>
              <p:cNvPr id="38" name="Hexagon 37">
                <a:extLst>
                  <a:ext uri="{FF2B5EF4-FFF2-40B4-BE49-F238E27FC236}">
                    <a16:creationId xmlns:a16="http://schemas.microsoft.com/office/drawing/2014/main" id="{3EF623A5-B7B0-472E-B98B-63E0D2630986}"/>
                  </a:ext>
                </a:extLst>
              </p:cNvPr>
              <p:cNvSpPr/>
              <p:nvPr/>
            </p:nvSpPr>
            <p:spPr>
              <a:xfrm rot="5400000">
                <a:off x="3929172" y="2495777"/>
                <a:ext cx="1085881" cy="936104"/>
              </a:xfrm>
              <a:prstGeom prst="hexagon">
                <a:avLst>
                  <a:gd name="adj" fmla="val 29070"/>
                  <a:gd name="vf" fmla="val 115470"/>
                </a:avLst>
              </a:prstGeom>
              <a:solidFill>
                <a:schemeClr val="accent4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144D8FE5-9230-4753-91C8-7389DDE2090B}"/>
                  </a:ext>
                </a:extLst>
              </p:cNvPr>
              <p:cNvGrpSpPr/>
              <p:nvPr/>
            </p:nvGrpSpPr>
            <p:grpSpPr>
              <a:xfrm>
                <a:off x="3516559" y="3264981"/>
                <a:ext cx="1911106" cy="1085881"/>
                <a:chOff x="3516559" y="3264981"/>
                <a:chExt cx="1911106" cy="1085881"/>
              </a:xfrm>
            </p:grpSpPr>
            <p:sp>
              <p:nvSpPr>
                <p:cNvPr id="40" name="Hexagon 39">
                  <a:extLst>
                    <a:ext uri="{FF2B5EF4-FFF2-40B4-BE49-F238E27FC236}">
                      <a16:creationId xmlns:a16="http://schemas.microsoft.com/office/drawing/2014/main" id="{BA1A3864-CC28-4303-B96C-BE9577CE37A9}"/>
                    </a:ext>
                  </a:extLst>
                </p:cNvPr>
                <p:cNvSpPr/>
                <p:nvPr/>
              </p:nvSpPr>
              <p:spPr>
                <a:xfrm rot="5400000">
                  <a:off x="4416672" y="3339870"/>
                  <a:ext cx="1085881" cy="936104"/>
                </a:xfrm>
                <a:prstGeom prst="hexagon">
                  <a:avLst>
                    <a:gd name="adj" fmla="val 29070"/>
                    <a:gd name="vf" fmla="val 11547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1" name="Hexagon 40">
                  <a:extLst>
                    <a:ext uri="{FF2B5EF4-FFF2-40B4-BE49-F238E27FC236}">
                      <a16:creationId xmlns:a16="http://schemas.microsoft.com/office/drawing/2014/main" id="{4864637A-1447-47BF-9666-B530465BE965}"/>
                    </a:ext>
                  </a:extLst>
                </p:cNvPr>
                <p:cNvSpPr/>
                <p:nvPr/>
              </p:nvSpPr>
              <p:spPr>
                <a:xfrm rot="5400000">
                  <a:off x="3441670" y="3339870"/>
                  <a:ext cx="1085881" cy="936104"/>
                </a:xfrm>
                <a:prstGeom prst="hexagon">
                  <a:avLst>
                    <a:gd name="adj" fmla="val 29070"/>
                    <a:gd name="vf" fmla="val 115470"/>
                  </a:avLst>
                </a:prstGeom>
                <a:solidFill>
                  <a:schemeClr val="accent4">
                    <a:alpha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</p:grpSp>
      </p:grpSp>
      <p:sp>
        <p:nvSpPr>
          <p:cNvPr id="46" name="Rectangle 30">
            <a:extLst>
              <a:ext uri="{FF2B5EF4-FFF2-40B4-BE49-F238E27FC236}">
                <a16:creationId xmlns:a16="http://schemas.microsoft.com/office/drawing/2014/main" id="{F9DE2240-BC72-4767-B613-C110C0407E3D}"/>
              </a:ext>
            </a:extLst>
          </p:cNvPr>
          <p:cNvSpPr/>
          <p:nvPr/>
        </p:nvSpPr>
        <p:spPr>
          <a:xfrm>
            <a:off x="5695799" y="3169615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7" name="Frame 17">
            <a:extLst>
              <a:ext uri="{FF2B5EF4-FFF2-40B4-BE49-F238E27FC236}">
                <a16:creationId xmlns:a16="http://schemas.microsoft.com/office/drawing/2014/main" id="{764AB07C-7C29-48F7-9F26-4709303FF20E}"/>
              </a:ext>
            </a:extLst>
          </p:cNvPr>
          <p:cNvSpPr/>
          <p:nvPr/>
        </p:nvSpPr>
        <p:spPr>
          <a:xfrm>
            <a:off x="6220276" y="2265717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Rectangle 130">
            <a:extLst>
              <a:ext uri="{FF2B5EF4-FFF2-40B4-BE49-F238E27FC236}">
                <a16:creationId xmlns:a16="http://schemas.microsoft.com/office/drawing/2014/main" id="{29CBC94A-34FF-42BF-9F3D-1787EF40F157}"/>
              </a:ext>
            </a:extLst>
          </p:cNvPr>
          <p:cNvSpPr/>
          <p:nvPr/>
        </p:nvSpPr>
        <p:spPr>
          <a:xfrm>
            <a:off x="5127190" y="4072855"/>
            <a:ext cx="351990" cy="353588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Isosceles Triangle 8">
            <a:extLst>
              <a:ext uri="{FF2B5EF4-FFF2-40B4-BE49-F238E27FC236}">
                <a16:creationId xmlns:a16="http://schemas.microsoft.com/office/drawing/2014/main" id="{1BDE5AA8-131C-4FED-B94B-4FE58B22C4F6}"/>
              </a:ext>
            </a:extLst>
          </p:cNvPr>
          <p:cNvSpPr/>
          <p:nvPr/>
        </p:nvSpPr>
        <p:spPr>
          <a:xfrm rot="16200000">
            <a:off x="6210164" y="4015927"/>
            <a:ext cx="340647" cy="406141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0" name="Freeform 18">
            <a:extLst>
              <a:ext uri="{FF2B5EF4-FFF2-40B4-BE49-F238E27FC236}">
                <a16:creationId xmlns:a16="http://schemas.microsoft.com/office/drawing/2014/main" id="{75FB9684-7711-4D9C-A6F3-689CB262ADD1}"/>
              </a:ext>
            </a:extLst>
          </p:cNvPr>
          <p:cNvSpPr/>
          <p:nvPr/>
        </p:nvSpPr>
        <p:spPr>
          <a:xfrm>
            <a:off x="5619736" y="4923651"/>
            <a:ext cx="427438" cy="344974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1" name="Donut 39">
            <a:extLst>
              <a:ext uri="{FF2B5EF4-FFF2-40B4-BE49-F238E27FC236}">
                <a16:creationId xmlns:a16="http://schemas.microsoft.com/office/drawing/2014/main" id="{FA5071CC-DAE3-4CBD-8E79-698807B6FFA3}"/>
              </a:ext>
            </a:extLst>
          </p:cNvPr>
          <p:cNvSpPr/>
          <p:nvPr/>
        </p:nvSpPr>
        <p:spPr>
          <a:xfrm>
            <a:off x="6686110" y="3117193"/>
            <a:ext cx="407618" cy="40761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3113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7E5AF-D561-4BA9-94BC-EA45CA70FD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ADF1CE-2CA9-4CCF-8FC7-B8CE2F1FD942}"/>
              </a:ext>
            </a:extLst>
          </p:cNvPr>
          <p:cNvGrpSpPr/>
          <p:nvPr/>
        </p:nvGrpSpPr>
        <p:grpSpPr>
          <a:xfrm>
            <a:off x="869187" y="1449873"/>
            <a:ext cx="4536264" cy="4672701"/>
            <a:chOff x="5794442" y="-211331"/>
            <a:chExt cx="4536264" cy="467270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4" name="Regular Pentagon 2">
              <a:extLst>
                <a:ext uri="{FF2B5EF4-FFF2-40B4-BE49-F238E27FC236}">
                  <a16:creationId xmlns:a16="http://schemas.microsoft.com/office/drawing/2014/main" id="{E1DC7661-78E2-438C-B460-03ED2F7FCE52}"/>
                </a:ext>
              </a:extLst>
            </p:cNvPr>
            <p:cNvSpPr/>
            <p:nvPr/>
          </p:nvSpPr>
          <p:spPr>
            <a:xfrm rot="19306986">
              <a:off x="5794443" y="-211331"/>
              <a:ext cx="2160000" cy="2160000"/>
            </a:xfrm>
            <a:prstGeom prst="pentag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egular Pentagon 3">
              <a:extLst>
                <a:ext uri="{FF2B5EF4-FFF2-40B4-BE49-F238E27FC236}">
                  <a16:creationId xmlns:a16="http://schemas.microsoft.com/office/drawing/2014/main" id="{D2786BCA-1654-4B24-B6FA-029E4F59ECC2}"/>
                </a:ext>
              </a:extLst>
            </p:cNvPr>
            <p:cNvSpPr/>
            <p:nvPr/>
          </p:nvSpPr>
          <p:spPr>
            <a:xfrm rot="2293014" flipH="1">
              <a:off x="8170706" y="-211329"/>
              <a:ext cx="2160000" cy="2160000"/>
            </a:xfrm>
            <a:prstGeom prst="pentag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Regular Pentagon 4">
              <a:extLst>
                <a:ext uri="{FF2B5EF4-FFF2-40B4-BE49-F238E27FC236}">
                  <a16:creationId xmlns:a16="http://schemas.microsoft.com/office/drawing/2014/main" id="{FADFF6B5-8C80-4556-B3A4-D577FF2A03FE}"/>
                </a:ext>
              </a:extLst>
            </p:cNvPr>
            <p:cNvSpPr/>
            <p:nvPr/>
          </p:nvSpPr>
          <p:spPr>
            <a:xfrm rot="2293014" flipV="1">
              <a:off x="5794442" y="2301368"/>
              <a:ext cx="2160000" cy="2160000"/>
            </a:xfrm>
            <a:prstGeom prst="pent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Regular Pentagon 5">
              <a:extLst>
                <a:ext uri="{FF2B5EF4-FFF2-40B4-BE49-F238E27FC236}">
                  <a16:creationId xmlns:a16="http://schemas.microsoft.com/office/drawing/2014/main" id="{D8393AA9-6AC8-494C-827E-6AFF4A85FD34}"/>
                </a:ext>
              </a:extLst>
            </p:cNvPr>
            <p:cNvSpPr/>
            <p:nvPr/>
          </p:nvSpPr>
          <p:spPr>
            <a:xfrm rot="19306986" flipH="1" flipV="1">
              <a:off x="8170705" y="2301370"/>
              <a:ext cx="2160000" cy="2160000"/>
            </a:xfrm>
            <a:prstGeom prst="pentag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A79EB4A-67AB-4A30-8FDD-9C4E282C5B9D}"/>
              </a:ext>
            </a:extLst>
          </p:cNvPr>
          <p:cNvGrpSpPr/>
          <p:nvPr/>
        </p:nvGrpSpPr>
        <p:grpSpPr>
          <a:xfrm>
            <a:off x="2104516" y="2780512"/>
            <a:ext cx="2055794" cy="2055794"/>
            <a:chOff x="8313052" y="4941930"/>
            <a:chExt cx="2055794" cy="2055794"/>
          </a:xfrm>
          <a:effectLst>
            <a:outerShdw blurRad="101600" dist="63500" dir="7200000" algn="tl" rotWithShape="0">
              <a:prstClr val="black">
                <a:alpha val="30000"/>
              </a:prstClr>
            </a:outerShdw>
          </a:effectLst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9A3A030-494A-4BB8-9CDC-609359A76DD2}"/>
                </a:ext>
              </a:extLst>
            </p:cNvPr>
            <p:cNvSpPr/>
            <p:nvPr/>
          </p:nvSpPr>
          <p:spPr>
            <a:xfrm>
              <a:off x="8440949" y="5069827"/>
              <a:ext cx="1800000" cy="180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Oval 3">
              <a:extLst>
                <a:ext uri="{FF2B5EF4-FFF2-40B4-BE49-F238E27FC236}">
                  <a16:creationId xmlns:a16="http://schemas.microsoft.com/office/drawing/2014/main" id="{9F65B046-A3C4-4452-B4F5-ABCD843BB46C}"/>
                </a:ext>
              </a:extLst>
            </p:cNvPr>
            <p:cNvSpPr/>
            <p:nvPr/>
          </p:nvSpPr>
          <p:spPr>
            <a:xfrm>
              <a:off x="8313052" y="4941930"/>
              <a:ext cx="2055794" cy="2055794"/>
            </a:xfrm>
            <a:custGeom>
              <a:avLst/>
              <a:gdLst/>
              <a:ahLst/>
              <a:cxnLst/>
              <a:rect l="l" t="t" r="r" b="b"/>
              <a:pathLst>
                <a:path w="2055794" h="2055794">
                  <a:moveTo>
                    <a:pt x="1027897" y="217897"/>
                  </a:moveTo>
                  <a:cubicBezTo>
                    <a:pt x="580546" y="217897"/>
                    <a:pt x="217897" y="580546"/>
                    <a:pt x="217897" y="1027897"/>
                  </a:cubicBezTo>
                  <a:cubicBezTo>
                    <a:pt x="217897" y="1475248"/>
                    <a:pt x="580546" y="1837897"/>
                    <a:pt x="1027897" y="1837897"/>
                  </a:cubicBezTo>
                  <a:cubicBezTo>
                    <a:pt x="1475248" y="1837897"/>
                    <a:pt x="1837897" y="1475248"/>
                    <a:pt x="1837897" y="1027897"/>
                  </a:cubicBezTo>
                  <a:cubicBezTo>
                    <a:pt x="1837897" y="580546"/>
                    <a:pt x="1475248" y="217897"/>
                    <a:pt x="1027897" y="217897"/>
                  </a:cubicBezTo>
                  <a:close/>
                  <a:moveTo>
                    <a:pt x="1027897" y="0"/>
                  </a:moveTo>
                  <a:cubicBezTo>
                    <a:pt x="1595589" y="0"/>
                    <a:pt x="2055794" y="460205"/>
                    <a:pt x="2055794" y="1027897"/>
                  </a:cubicBezTo>
                  <a:cubicBezTo>
                    <a:pt x="2055794" y="1595589"/>
                    <a:pt x="1595589" y="2055794"/>
                    <a:pt x="1027897" y="2055794"/>
                  </a:cubicBezTo>
                  <a:cubicBezTo>
                    <a:pt x="460205" y="2055794"/>
                    <a:pt x="0" y="1595589"/>
                    <a:pt x="0" y="1027897"/>
                  </a:cubicBezTo>
                  <a:cubicBezTo>
                    <a:pt x="0" y="460205"/>
                    <a:pt x="460205" y="0"/>
                    <a:pt x="102789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5ACC2BE-FC62-49A5-9DF6-D453B0E72E4D}"/>
              </a:ext>
            </a:extLst>
          </p:cNvPr>
          <p:cNvSpPr txBox="1"/>
          <p:nvPr/>
        </p:nvSpPr>
        <p:spPr>
          <a:xfrm>
            <a:off x="1563683" y="1985508"/>
            <a:ext cx="9883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cs typeface="Arial" pitchFamily="34" charset="0"/>
              </a:rPr>
              <a:t>S</a:t>
            </a:r>
            <a:endParaRPr lang="ko-KR" altLang="en-US" sz="6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C1E5A1-6589-45B5-971B-A906EC2FF761}"/>
              </a:ext>
            </a:extLst>
          </p:cNvPr>
          <p:cNvSpPr txBox="1"/>
          <p:nvPr/>
        </p:nvSpPr>
        <p:spPr>
          <a:xfrm>
            <a:off x="3770053" y="1985508"/>
            <a:ext cx="9883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cs typeface="Arial" pitchFamily="34" charset="0"/>
              </a:rPr>
              <a:t>W</a:t>
            </a:r>
            <a:endParaRPr lang="ko-KR" altLang="en-US" sz="6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CBE2ED-9582-46A1-9D61-6F7D20F6B616}"/>
              </a:ext>
            </a:extLst>
          </p:cNvPr>
          <p:cNvSpPr txBox="1"/>
          <p:nvPr/>
        </p:nvSpPr>
        <p:spPr>
          <a:xfrm>
            <a:off x="1563683" y="4534742"/>
            <a:ext cx="9883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cs typeface="Arial" pitchFamily="34" charset="0"/>
              </a:rPr>
              <a:t>O</a:t>
            </a:r>
            <a:endParaRPr lang="ko-KR" altLang="en-US" sz="6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99F27E-51D4-4ED3-AD46-4C04CB9F0DA6}"/>
              </a:ext>
            </a:extLst>
          </p:cNvPr>
          <p:cNvSpPr txBox="1"/>
          <p:nvPr/>
        </p:nvSpPr>
        <p:spPr>
          <a:xfrm>
            <a:off x="3770053" y="4534742"/>
            <a:ext cx="9883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cs typeface="Arial" pitchFamily="34" charset="0"/>
              </a:rPr>
              <a:t>T</a:t>
            </a:r>
            <a:endParaRPr lang="ko-KR" altLang="en-US" sz="6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ACE46B-8A51-4FCB-A840-CB87EAB64330}"/>
              </a:ext>
            </a:extLst>
          </p:cNvPr>
          <p:cNvSpPr txBox="1"/>
          <p:nvPr/>
        </p:nvSpPr>
        <p:spPr>
          <a:xfrm>
            <a:off x="2363593" y="3473506"/>
            <a:ext cx="153764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4"/>
                </a:solidFill>
                <a:cs typeface="Arial" pitchFamily="34" charset="0"/>
              </a:rPr>
              <a:t>S</a:t>
            </a:r>
            <a:r>
              <a:rPr lang="en-US" altLang="ko-KR" sz="3200" b="1" dirty="0">
                <a:solidFill>
                  <a:schemeClr val="accent3"/>
                </a:solidFill>
                <a:cs typeface="Arial" pitchFamily="34" charset="0"/>
              </a:rPr>
              <a:t>W</a:t>
            </a:r>
            <a:r>
              <a:rPr lang="en-US" altLang="ko-KR" sz="3200" b="1" dirty="0">
                <a:solidFill>
                  <a:schemeClr val="accent2"/>
                </a:solidFill>
                <a:cs typeface="Arial" pitchFamily="34" charset="0"/>
              </a:rPr>
              <a:t>O</a:t>
            </a:r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T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03F95A6-770C-4F01-8BE7-E8326ABDDA1C}"/>
              </a:ext>
            </a:extLst>
          </p:cNvPr>
          <p:cNvGrpSpPr/>
          <p:nvPr/>
        </p:nvGrpSpPr>
        <p:grpSpPr>
          <a:xfrm>
            <a:off x="6077416" y="1899990"/>
            <a:ext cx="2527370" cy="1477328"/>
            <a:chOff x="6210998" y="1433695"/>
            <a:chExt cx="2229890" cy="1051005"/>
          </a:xfrm>
          <a:noFill/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43879C-702F-4A75-8D38-1375D9C993A4}"/>
                </a:ext>
              </a:extLst>
            </p:cNvPr>
            <p:cNvSpPr txBox="1"/>
            <p:nvPr/>
          </p:nvSpPr>
          <p:spPr>
            <a:xfrm>
              <a:off x="6210999" y="1433695"/>
              <a:ext cx="2229889" cy="2189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F0D66E-2E09-4FC4-917C-4D4F696F7E53}"/>
                </a:ext>
              </a:extLst>
            </p:cNvPr>
            <p:cNvSpPr txBox="1"/>
            <p:nvPr/>
          </p:nvSpPr>
          <p:spPr>
            <a:xfrm>
              <a:off x="6210998" y="1630759"/>
              <a:ext cx="2229889" cy="85394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 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487F24-389A-416C-AD2A-DC6CD5DE4B41}"/>
              </a:ext>
            </a:extLst>
          </p:cNvPr>
          <p:cNvGrpSpPr/>
          <p:nvPr/>
        </p:nvGrpSpPr>
        <p:grpSpPr>
          <a:xfrm>
            <a:off x="8893666" y="1899990"/>
            <a:ext cx="2527370" cy="1477328"/>
            <a:chOff x="6210998" y="1433695"/>
            <a:chExt cx="2229890" cy="1051005"/>
          </a:xfrm>
          <a:noFill/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35DBB4-AF2B-451F-B8B7-025A87F1E090}"/>
                </a:ext>
              </a:extLst>
            </p:cNvPr>
            <p:cNvSpPr txBox="1"/>
            <p:nvPr/>
          </p:nvSpPr>
          <p:spPr>
            <a:xfrm>
              <a:off x="6210999" y="1433695"/>
              <a:ext cx="2229889" cy="2189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FF09C62-5DF3-4A95-9492-161FCD2A99C6}"/>
                </a:ext>
              </a:extLst>
            </p:cNvPr>
            <p:cNvSpPr txBox="1"/>
            <p:nvPr/>
          </p:nvSpPr>
          <p:spPr>
            <a:xfrm>
              <a:off x="6210998" y="1630759"/>
              <a:ext cx="2229889" cy="85394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 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1E7E3A5-7BAF-4B78-8D51-13F293E61EE3}"/>
              </a:ext>
            </a:extLst>
          </p:cNvPr>
          <p:cNvGrpSpPr/>
          <p:nvPr/>
        </p:nvGrpSpPr>
        <p:grpSpPr>
          <a:xfrm>
            <a:off x="6077418" y="4220502"/>
            <a:ext cx="2527370" cy="1477328"/>
            <a:chOff x="6210998" y="1433695"/>
            <a:chExt cx="2229890" cy="1051005"/>
          </a:xfrm>
          <a:noFill/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94DC78-8E46-411E-AB7B-5767A48A2C0E}"/>
                </a:ext>
              </a:extLst>
            </p:cNvPr>
            <p:cNvSpPr txBox="1"/>
            <p:nvPr/>
          </p:nvSpPr>
          <p:spPr>
            <a:xfrm>
              <a:off x="6210999" y="1433695"/>
              <a:ext cx="2229889" cy="2189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3158D28-23DE-4D73-A8AC-30CDBFF91145}"/>
                </a:ext>
              </a:extLst>
            </p:cNvPr>
            <p:cNvSpPr txBox="1"/>
            <p:nvPr/>
          </p:nvSpPr>
          <p:spPr>
            <a:xfrm>
              <a:off x="6210998" y="1630759"/>
              <a:ext cx="2229889" cy="85394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 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2ADB209-AC1E-4E18-B7A2-83744EC3FFA5}"/>
              </a:ext>
            </a:extLst>
          </p:cNvPr>
          <p:cNvGrpSpPr/>
          <p:nvPr/>
        </p:nvGrpSpPr>
        <p:grpSpPr>
          <a:xfrm>
            <a:off x="8893668" y="4220502"/>
            <a:ext cx="2527370" cy="1477328"/>
            <a:chOff x="6210998" y="1433695"/>
            <a:chExt cx="2229890" cy="1051005"/>
          </a:xfrm>
          <a:noFill/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BD616A1-A115-48CC-8590-249F88F24DDB}"/>
                </a:ext>
              </a:extLst>
            </p:cNvPr>
            <p:cNvSpPr txBox="1"/>
            <p:nvPr/>
          </p:nvSpPr>
          <p:spPr>
            <a:xfrm>
              <a:off x="6210999" y="1433695"/>
              <a:ext cx="2229889" cy="2189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26AD4D5-42E4-4772-9F53-DAE8E566E63C}"/>
                </a:ext>
              </a:extLst>
            </p:cNvPr>
            <p:cNvSpPr txBox="1"/>
            <p:nvPr/>
          </p:nvSpPr>
          <p:spPr>
            <a:xfrm>
              <a:off x="6210998" y="1630759"/>
              <a:ext cx="2229889" cy="85394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 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69241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13BC5C7-1C9C-43C8-9657-37B146A32B81}"/>
              </a:ext>
            </a:extLst>
          </p:cNvPr>
          <p:cNvSpPr/>
          <p:nvPr/>
        </p:nvSpPr>
        <p:spPr>
          <a:xfrm>
            <a:off x="6630036" y="1010241"/>
            <a:ext cx="79072" cy="317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4EE473-A570-408E-99A6-D28632490FCB}"/>
              </a:ext>
            </a:extLst>
          </p:cNvPr>
          <p:cNvSpPr txBox="1"/>
          <p:nvPr/>
        </p:nvSpPr>
        <p:spPr>
          <a:xfrm>
            <a:off x="6734108" y="999787"/>
            <a:ext cx="20212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Content Title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BA156B-0FD8-4710-81BB-F89791030E7B}"/>
              </a:ext>
            </a:extLst>
          </p:cNvPr>
          <p:cNvSpPr txBox="1"/>
          <p:nvPr/>
        </p:nvSpPr>
        <p:spPr>
          <a:xfrm>
            <a:off x="6518867" y="1454893"/>
            <a:ext cx="48232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You can simply impress your audience and add a unique zing and appeal to your Reports and Presentations with our Templates.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 I hope and I believe that this Template will your Time, Money and Reputation.</a:t>
            </a:r>
            <a:r>
              <a:rPr lang="en-US" altLang="ko-KR" sz="1200" dirty="0">
                <a:solidFill>
                  <a:schemeClr val="bg1"/>
                </a:solidFill>
              </a:rPr>
              <a:t> You can simply impress your audience and add a unique zing and appeal to your Reports and Presentations with our Templates.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 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017249-ED25-4399-8CA5-AE5DCB67622F}"/>
              </a:ext>
            </a:extLst>
          </p:cNvPr>
          <p:cNvSpPr/>
          <p:nvPr/>
        </p:nvSpPr>
        <p:spPr>
          <a:xfrm>
            <a:off x="6630036" y="3718944"/>
            <a:ext cx="79072" cy="317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F5EECE-7F0D-4ADB-AFEC-47ADD1A78743}"/>
              </a:ext>
            </a:extLst>
          </p:cNvPr>
          <p:cNvSpPr txBox="1"/>
          <p:nvPr/>
        </p:nvSpPr>
        <p:spPr>
          <a:xfrm>
            <a:off x="6734108" y="3708490"/>
            <a:ext cx="20212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Content Title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50B28F-7BAE-492D-9B0A-AE05AA5AD0B1}"/>
              </a:ext>
            </a:extLst>
          </p:cNvPr>
          <p:cNvSpPr txBox="1"/>
          <p:nvPr/>
        </p:nvSpPr>
        <p:spPr>
          <a:xfrm>
            <a:off x="6518867" y="4163596"/>
            <a:ext cx="48232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You can simply impress your audience and add a unique zing and appeal to your Reports and Presentations with our Templates.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 I hope and I believe that this Template will your Time, Money and Reputation.</a:t>
            </a:r>
            <a:r>
              <a:rPr lang="en-US" altLang="ko-KR" sz="1200" dirty="0">
                <a:solidFill>
                  <a:schemeClr val="bg1"/>
                </a:solidFill>
              </a:rPr>
              <a:t> You can simply impress your audience and add a unique zing and appeal to your Reports and Presentations with our Templates.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 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218239B-E434-44B9-8129-76945E79BEE3}"/>
              </a:ext>
            </a:extLst>
          </p:cNvPr>
          <p:cNvSpPr txBox="1">
            <a:spLocks/>
          </p:cNvSpPr>
          <p:nvPr/>
        </p:nvSpPr>
        <p:spPr>
          <a:xfrm>
            <a:off x="849891" y="619404"/>
            <a:ext cx="3690487" cy="156966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/>
            <a:r>
              <a:rPr lang="en-US" altLang="ko-KR" dirty="0">
                <a:solidFill>
                  <a:schemeClr val="bg1"/>
                </a:solidFill>
                <a:latin typeface="+mj-lt"/>
              </a:rPr>
              <a:t>Two Column</a:t>
            </a:r>
          </a:p>
          <a:p>
            <a:pPr algn="l"/>
            <a:r>
              <a:rPr lang="en-US" altLang="ko-KR" dirty="0">
                <a:solidFill>
                  <a:schemeClr val="bg1"/>
                </a:solidFill>
                <a:latin typeface="+mj-lt"/>
              </a:rPr>
              <a:t>Style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53841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D5CAFB-09EE-4A0C-A3A3-C49D47A70F38}"/>
              </a:ext>
            </a:extLst>
          </p:cNvPr>
          <p:cNvSpPr/>
          <p:nvPr/>
        </p:nvSpPr>
        <p:spPr>
          <a:xfrm>
            <a:off x="0" y="4627285"/>
            <a:ext cx="12192000" cy="2230715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4949362-7A77-4E5D-AD90-EC35B661D7F5}"/>
              </a:ext>
            </a:extLst>
          </p:cNvPr>
          <p:cNvGrpSpPr/>
          <p:nvPr/>
        </p:nvGrpSpPr>
        <p:grpSpPr>
          <a:xfrm>
            <a:off x="4043060" y="482988"/>
            <a:ext cx="4874512" cy="4317675"/>
            <a:chOff x="4043060" y="627366"/>
            <a:chExt cx="4874512" cy="43176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DA3BAA-35E1-4F1B-A794-0857F2ECB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112000"/>
                      </a14:imgEffect>
                      <a14:imgEffect>
                        <a14:brightnessContrast bright="-5000" contrast="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060" y="627366"/>
              <a:ext cx="4874512" cy="391971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1084C62-0763-4D7B-9800-3FF98704C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" contrast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4112" y="4176408"/>
              <a:ext cx="768633" cy="768633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0" y="4927801"/>
            <a:ext cx="12192000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0" y="5789819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5138327-AD79-49CA-83B7-A9CE7B6DBE0C}"/>
              </a:ext>
            </a:extLst>
          </p:cNvPr>
          <p:cNvSpPr/>
          <p:nvPr/>
        </p:nvSpPr>
        <p:spPr>
          <a:xfrm rot="348713">
            <a:off x="568257" y="1071870"/>
            <a:ext cx="2564262" cy="3152058"/>
          </a:xfrm>
          <a:custGeom>
            <a:avLst/>
            <a:gdLst>
              <a:gd name="connsiteX0" fmla="*/ 365434 w 3324225"/>
              <a:gd name="connsiteY0" fmla="*/ 2296261 h 4086225"/>
              <a:gd name="connsiteX1" fmla="*/ 354004 w 3324225"/>
              <a:gd name="connsiteY1" fmla="*/ 2286736 h 4086225"/>
              <a:gd name="connsiteX2" fmla="*/ 345432 w 3324225"/>
              <a:gd name="connsiteY2" fmla="*/ 2272448 h 4086225"/>
              <a:gd name="connsiteX3" fmla="*/ 337812 w 3324225"/>
              <a:gd name="connsiteY3" fmla="*/ 2265781 h 4086225"/>
              <a:gd name="connsiteX4" fmla="*/ 309237 w 3324225"/>
              <a:gd name="connsiteY4" fmla="*/ 2283878 h 4086225"/>
              <a:gd name="connsiteX5" fmla="*/ 310189 w 3324225"/>
              <a:gd name="connsiteY5" fmla="*/ 2324836 h 4086225"/>
              <a:gd name="connsiteX6" fmla="*/ 286377 w 3324225"/>
              <a:gd name="connsiteY6" fmla="*/ 2367698 h 4086225"/>
              <a:gd name="connsiteX7" fmla="*/ 273042 w 3324225"/>
              <a:gd name="connsiteY7" fmla="*/ 2370556 h 4086225"/>
              <a:gd name="connsiteX8" fmla="*/ 264469 w 3324225"/>
              <a:gd name="connsiteY8" fmla="*/ 2363889 h 4086225"/>
              <a:gd name="connsiteX9" fmla="*/ 262564 w 3324225"/>
              <a:gd name="connsiteY9" fmla="*/ 2328646 h 4086225"/>
              <a:gd name="connsiteX10" fmla="*/ 241609 w 3324225"/>
              <a:gd name="connsiteY10" fmla="*/ 2279116 h 4086225"/>
              <a:gd name="connsiteX11" fmla="*/ 241609 w 3324225"/>
              <a:gd name="connsiteY11" fmla="*/ 2267686 h 4086225"/>
              <a:gd name="connsiteX12" fmla="*/ 255897 w 3324225"/>
              <a:gd name="connsiteY12" fmla="*/ 2188628 h 4086225"/>
              <a:gd name="connsiteX13" fmla="*/ 279709 w 3324225"/>
              <a:gd name="connsiteY13" fmla="*/ 2141956 h 4086225"/>
              <a:gd name="connsiteX14" fmla="*/ 283519 w 3324225"/>
              <a:gd name="connsiteY14" fmla="*/ 2138146 h 4086225"/>
              <a:gd name="connsiteX15" fmla="*/ 321619 w 3324225"/>
              <a:gd name="connsiteY15" fmla="*/ 2101951 h 4086225"/>
              <a:gd name="connsiteX16" fmla="*/ 335907 w 3324225"/>
              <a:gd name="connsiteY16" fmla="*/ 2090521 h 4086225"/>
              <a:gd name="connsiteX17" fmla="*/ 390199 w 3324225"/>
              <a:gd name="connsiteY17" fmla="*/ 2036228 h 4086225"/>
              <a:gd name="connsiteX18" fmla="*/ 395914 w 3324225"/>
              <a:gd name="connsiteY18" fmla="*/ 2031466 h 4086225"/>
              <a:gd name="connsiteX19" fmla="*/ 420679 w 3324225"/>
              <a:gd name="connsiteY19" fmla="*/ 1998128 h 4086225"/>
              <a:gd name="connsiteX20" fmla="*/ 432109 w 3324225"/>
              <a:gd name="connsiteY20" fmla="*/ 1982888 h 4086225"/>
              <a:gd name="connsiteX21" fmla="*/ 494022 w 3324225"/>
              <a:gd name="connsiteY21" fmla="*/ 1915261 h 4086225"/>
              <a:gd name="connsiteX22" fmla="*/ 531169 w 3324225"/>
              <a:gd name="connsiteY22" fmla="*/ 1860968 h 4086225"/>
              <a:gd name="connsiteX23" fmla="*/ 585462 w 3324225"/>
              <a:gd name="connsiteY23" fmla="*/ 1769528 h 4086225"/>
              <a:gd name="connsiteX24" fmla="*/ 649279 w 3324225"/>
              <a:gd name="connsiteY24" fmla="*/ 1661896 h 4086225"/>
              <a:gd name="connsiteX25" fmla="*/ 691189 w 3324225"/>
              <a:gd name="connsiteY25" fmla="*/ 1618081 h 4086225"/>
              <a:gd name="connsiteX26" fmla="*/ 695952 w 3324225"/>
              <a:gd name="connsiteY26" fmla="*/ 1614271 h 4086225"/>
              <a:gd name="connsiteX27" fmla="*/ 728337 w 3324225"/>
              <a:gd name="connsiteY27" fmla="*/ 1585696 h 4086225"/>
              <a:gd name="connsiteX28" fmla="*/ 767389 w 3324225"/>
              <a:gd name="connsiteY28" fmla="*/ 1541881 h 4086225"/>
              <a:gd name="connsiteX29" fmla="*/ 781677 w 3324225"/>
              <a:gd name="connsiteY29" fmla="*/ 1524736 h 4086225"/>
              <a:gd name="connsiteX30" fmla="*/ 795964 w 3324225"/>
              <a:gd name="connsiteY30" fmla="*/ 1500923 h 4086225"/>
              <a:gd name="connsiteX31" fmla="*/ 802632 w 3324225"/>
              <a:gd name="connsiteY31" fmla="*/ 1491398 h 4086225"/>
              <a:gd name="connsiteX32" fmla="*/ 885499 w 3324225"/>
              <a:gd name="connsiteY32" fmla="*/ 1430438 h 4086225"/>
              <a:gd name="connsiteX33" fmla="*/ 935982 w 3324225"/>
              <a:gd name="connsiteY33" fmla="*/ 1375193 h 4086225"/>
              <a:gd name="connsiteX34" fmla="*/ 947412 w 3324225"/>
              <a:gd name="connsiteY34" fmla="*/ 1362811 h 4086225"/>
              <a:gd name="connsiteX35" fmla="*/ 961699 w 3324225"/>
              <a:gd name="connsiteY35" fmla="*/ 1346618 h 4086225"/>
              <a:gd name="connsiteX36" fmla="*/ 975034 w 3324225"/>
              <a:gd name="connsiteY36" fmla="*/ 1327568 h 4086225"/>
              <a:gd name="connsiteX37" fmla="*/ 980749 w 3324225"/>
              <a:gd name="connsiteY37" fmla="*/ 1299946 h 4086225"/>
              <a:gd name="connsiteX38" fmla="*/ 984559 w 3324225"/>
              <a:gd name="connsiteY38" fmla="*/ 1288516 h 4086225"/>
              <a:gd name="connsiteX39" fmla="*/ 1009324 w 3324225"/>
              <a:gd name="connsiteY39" fmla="*/ 1253273 h 4086225"/>
              <a:gd name="connsiteX40" fmla="*/ 1028374 w 3324225"/>
              <a:gd name="connsiteY40" fmla="*/ 1233271 h 4086225"/>
              <a:gd name="connsiteX41" fmla="*/ 1058854 w 3324225"/>
              <a:gd name="connsiteY41" fmla="*/ 1203743 h 4086225"/>
              <a:gd name="connsiteX42" fmla="*/ 1094097 w 3324225"/>
              <a:gd name="connsiteY42" fmla="*/ 1137068 h 4086225"/>
              <a:gd name="connsiteX43" fmla="*/ 1108384 w 3324225"/>
              <a:gd name="connsiteY43" fmla="*/ 1119923 h 4086225"/>
              <a:gd name="connsiteX44" fmla="*/ 1109337 w 3324225"/>
              <a:gd name="connsiteY44" fmla="*/ 1107541 h 4086225"/>
              <a:gd name="connsiteX45" fmla="*/ 1119814 w 3324225"/>
              <a:gd name="connsiteY45" fmla="*/ 1085633 h 4086225"/>
              <a:gd name="connsiteX46" fmla="*/ 1146484 w 3324225"/>
              <a:gd name="connsiteY46" fmla="*/ 1057058 h 4086225"/>
              <a:gd name="connsiteX47" fmla="*/ 1153152 w 3324225"/>
              <a:gd name="connsiteY47" fmla="*/ 1043723 h 4086225"/>
              <a:gd name="connsiteX48" fmla="*/ 1193157 w 3324225"/>
              <a:gd name="connsiteY48" fmla="*/ 998003 h 4086225"/>
              <a:gd name="connsiteX49" fmla="*/ 1198872 w 3324225"/>
              <a:gd name="connsiteY49" fmla="*/ 987526 h 4086225"/>
              <a:gd name="connsiteX50" fmla="*/ 1218874 w 3324225"/>
              <a:gd name="connsiteY50" fmla="*/ 961808 h 4086225"/>
              <a:gd name="connsiteX51" fmla="*/ 1228399 w 3324225"/>
              <a:gd name="connsiteY51" fmla="*/ 940853 h 4086225"/>
              <a:gd name="connsiteX52" fmla="*/ 1249354 w 3324225"/>
              <a:gd name="connsiteY52" fmla="*/ 908468 h 4086225"/>
              <a:gd name="connsiteX53" fmla="*/ 1253164 w 3324225"/>
              <a:gd name="connsiteY53" fmla="*/ 904658 h 4086225"/>
              <a:gd name="connsiteX54" fmla="*/ 1279834 w 3324225"/>
              <a:gd name="connsiteY54" fmla="*/ 877988 h 4086225"/>
              <a:gd name="connsiteX55" fmla="*/ 1284597 w 3324225"/>
              <a:gd name="connsiteY55" fmla="*/ 876083 h 4086225"/>
              <a:gd name="connsiteX56" fmla="*/ 1342699 w 3324225"/>
              <a:gd name="connsiteY56" fmla="*/ 826553 h 4086225"/>
              <a:gd name="connsiteX57" fmla="*/ 1405564 w 3324225"/>
              <a:gd name="connsiteY57" fmla="*/ 768451 h 4086225"/>
              <a:gd name="connsiteX58" fmla="*/ 1446522 w 3324225"/>
              <a:gd name="connsiteY58" fmla="*/ 741781 h 4086225"/>
              <a:gd name="connsiteX59" fmla="*/ 1465572 w 3324225"/>
              <a:gd name="connsiteY59" fmla="*/ 725588 h 4086225"/>
              <a:gd name="connsiteX60" fmla="*/ 1502719 w 3324225"/>
              <a:gd name="connsiteY60" fmla="*/ 697966 h 4086225"/>
              <a:gd name="connsiteX61" fmla="*/ 1542724 w 3324225"/>
              <a:gd name="connsiteY61" fmla="*/ 648436 h 4086225"/>
              <a:gd name="connsiteX62" fmla="*/ 1550344 w 3324225"/>
              <a:gd name="connsiteY62" fmla="*/ 636053 h 4086225"/>
              <a:gd name="connsiteX63" fmla="*/ 1552249 w 3324225"/>
              <a:gd name="connsiteY63" fmla="*/ 638911 h 4086225"/>
              <a:gd name="connsiteX64" fmla="*/ 1559869 w 3324225"/>
              <a:gd name="connsiteY64" fmla="*/ 636053 h 4086225"/>
              <a:gd name="connsiteX65" fmla="*/ 1567489 w 3324225"/>
              <a:gd name="connsiteY65" fmla="*/ 623671 h 4086225"/>
              <a:gd name="connsiteX66" fmla="*/ 1576062 w 3324225"/>
              <a:gd name="connsiteY66" fmla="*/ 597953 h 4086225"/>
              <a:gd name="connsiteX67" fmla="*/ 1569394 w 3324225"/>
              <a:gd name="connsiteY67" fmla="*/ 540803 h 4086225"/>
              <a:gd name="connsiteX68" fmla="*/ 1562727 w 3324225"/>
              <a:gd name="connsiteY68" fmla="*/ 504608 h 4086225"/>
              <a:gd name="connsiteX69" fmla="*/ 1554154 w 3324225"/>
              <a:gd name="connsiteY69" fmla="*/ 487463 h 4086225"/>
              <a:gd name="connsiteX70" fmla="*/ 1537009 w 3324225"/>
              <a:gd name="connsiteY70" fmla="*/ 446506 h 4086225"/>
              <a:gd name="connsiteX71" fmla="*/ 1526532 w 3324225"/>
              <a:gd name="connsiteY71" fmla="*/ 427456 h 4086225"/>
              <a:gd name="connsiteX72" fmla="*/ 1502719 w 3324225"/>
              <a:gd name="connsiteY72" fmla="*/ 384593 h 4086225"/>
              <a:gd name="connsiteX73" fmla="*/ 1486527 w 3324225"/>
              <a:gd name="connsiteY73" fmla="*/ 357923 h 4086225"/>
              <a:gd name="connsiteX74" fmla="*/ 1472239 w 3324225"/>
              <a:gd name="connsiteY74" fmla="*/ 326491 h 4086225"/>
              <a:gd name="connsiteX75" fmla="*/ 1472239 w 3324225"/>
              <a:gd name="connsiteY75" fmla="*/ 312203 h 4086225"/>
              <a:gd name="connsiteX76" fmla="*/ 1498909 w 3324225"/>
              <a:gd name="connsiteY76" fmla="*/ 292201 h 4086225"/>
              <a:gd name="connsiteX77" fmla="*/ 1509387 w 3324225"/>
              <a:gd name="connsiteY77" fmla="*/ 295058 h 4086225"/>
              <a:gd name="connsiteX78" fmla="*/ 1509387 w 3324225"/>
              <a:gd name="connsiteY78" fmla="*/ 282676 h 4086225"/>
              <a:gd name="connsiteX79" fmla="*/ 1509387 w 3324225"/>
              <a:gd name="connsiteY79" fmla="*/ 188378 h 4086225"/>
              <a:gd name="connsiteX80" fmla="*/ 1522722 w 3324225"/>
              <a:gd name="connsiteY80" fmla="*/ 121703 h 4086225"/>
              <a:gd name="connsiteX81" fmla="*/ 1537962 w 3324225"/>
              <a:gd name="connsiteY81" fmla="*/ 95033 h 4086225"/>
              <a:gd name="connsiteX82" fmla="*/ 1562727 w 3324225"/>
              <a:gd name="connsiteY82" fmla="*/ 64553 h 4086225"/>
              <a:gd name="connsiteX83" fmla="*/ 1583682 w 3324225"/>
              <a:gd name="connsiteY83" fmla="*/ 46456 h 4086225"/>
              <a:gd name="connsiteX84" fmla="*/ 1598922 w 3324225"/>
              <a:gd name="connsiteY84" fmla="*/ 35978 h 4086225"/>
              <a:gd name="connsiteX85" fmla="*/ 1619877 w 3324225"/>
              <a:gd name="connsiteY85" fmla="*/ 16928 h 4086225"/>
              <a:gd name="connsiteX86" fmla="*/ 1656072 w 3324225"/>
              <a:gd name="connsiteY86" fmla="*/ 18833 h 4086225"/>
              <a:gd name="connsiteX87" fmla="*/ 1671312 w 3324225"/>
              <a:gd name="connsiteY87" fmla="*/ 17881 h 4086225"/>
              <a:gd name="connsiteX88" fmla="*/ 1681789 w 3324225"/>
              <a:gd name="connsiteY88" fmla="*/ 16928 h 4086225"/>
              <a:gd name="connsiteX89" fmla="*/ 1717032 w 3324225"/>
              <a:gd name="connsiteY89" fmla="*/ 12166 h 4086225"/>
              <a:gd name="connsiteX90" fmla="*/ 1725604 w 3324225"/>
              <a:gd name="connsiteY90" fmla="*/ 9308 h 4086225"/>
              <a:gd name="connsiteX91" fmla="*/ 1732272 w 3324225"/>
              <a:gd name="connsiteY91" fmla="*/ 7403 h 4086225"/>
              <a:gd name="connsiteX92" fmla="*/ 1769419 w 3324225"/>
              <a:gd name="connsiteY92" fmla="*/ 10261 h 4086225"/>
              <a:gd name="connsiteX93" fmla="*/ 1837047 w 3324225"/>
              <a:gd name="connsiteY93" fmla="*/ 36931 h 4086225"/>
              <a:gd name="connsiteX94" fmla="*/ 1871337 w 3324225"/>
              <a:gd name="connsiteY94" fmla="*/ 87413 h 4086225"/>
              <a:gd name="connsiteX95" fmla="*/ 1874194 w 3324225"/>
              <a:gd name="connsiteY95" fmla="*/ 91223 h 4086225"/>
              <a:gd name="connsiteX96" fmla="*/ 1875147 w 3324225"/>
              <a:gd name="connsiteY96" fmla="*/ 99796 h 4086225"/>
              <a:gd name="connsiteX97" fmla="*/ 1880862 w 3324225"/>
              <a:gd name="connsiteY97" fmla="*/ 119798 h 4086225"/>
              <a:gd name="connsiteX98" fmla="*/ 1893244 w 3324225"/>
              <a:gd name="connsiteY98" fmla="*/ 131228 h 4086225"/>
              <a:gd name="connsiteX99" fmla="*/ 1907532 w 3324225"/>
              <a:gd name="connsiteY99" fmla="*/ 144563 h 4086225"/>
              <a:gd name="connsiteX100" fmla="*/ 1919914 w 3324225"/>
              <a:gd name="connsiteY100" fmla="*/ 170281 h 4086225"/>
              <a:gd name="connsiteX101" fmla="*/ 1921819 w 3324225"/>
              <a:gd name="connsiteY101" fmla="*/ 176948 h 4086225"/>
              <a:gd name="connsiteX102" fmla="*/ 1926582 w 3324225"/>
              <a:gd name="connsiteY102" fmla="*/ 248386 h 4086225"/>
              <a:gd name="connsiteX103" fmla="*/ 1927534 w 3324225"/>
              <a:gd name="connsiteY103" fmla="*/ 256958 h 4086225"/>
              <a:gd name="connsiteX104" fmla="*/ 1930392 w 3324225"/>
              <a:gd name="connsiteY104" fmla="*/ 294106 h 4086225"/>
              <a:gd name="connsiteX105" fmla="*/ 1915152 w 3324225"/>
              <a:gd name="connsiteY105" fmla="*/ 336968 h 4086225"/>
              <a:gd name="connsiteX106" fmla="*/ 1908484 w 3324225"/>
              <a:gd name="connsiteY106" fmla="*/ 401738 h 4086225"/>
              <a:gd name="connsiteX107" fmla="*/ 1904674 w 3324225"/>
              <a:gd name="connsiteY107" fmla="*/ 453173 h 4086225"/>
              <a:gd name="connsiteX108" fmla="*/ 1901817 w 3324225"/>
              <a:gd name="connsiteY108" fmla="*/ 463651 h 4086225"/>
              <a:gd name="connsiteX109" fmla="*/ 1890387 w 3324225"/>
              <a:gd name="connsiteY109" fmla="*/ 528421 h 4086225"/>
              <a:gd name="connsiteX110" fmla="*/ 1891339 w 3324225"/>
              <a:gd name="connsiteY110" fmla="*/ 551281 h 4086225"/>
              <a:gd name="connsiteX111" fmla="*/ 1894197 w 3324225"/>
              <a:gd name="connsiteY111" fmla="*/ 566521 h 4086225"/>
              <a:gd name="connsiteX112" fmla="*/ 1898959 w 3324225"/>
              <a:gd name="connsiteY112" fmla="*/ 551281 h 4086225"/>
              <a:gd name="connsiteX113" fmla="*/ 1902769 w 3324225"/>
              <a:gd name="connsiteY113" fmla="*/ 552233 h 4086225"/>
              <a:gd name="connsiteX114" fmla="*/ 1929439 w 3324225"/>
              <a:gd name="connsiteY114" fmla="*/ 542708 h 4086225"/>
              <a:gd name="connsiteX115" fmla="*/ 1962777 w 3324225"/>
              <a:gd name="connsiteY115" fmla="*/ 516038 h 4086225"/>
              <a:gd name="connsiteX116" fmla="*/ 1986589 w 3324225"/>
              <a:gd name="connsiteY116" fmla="*/ 519848 h 4086225"/>
              <a:gd name="connsiteX117" fmla="*/ 2046597 w 3324225"/>
              <a:gd name="connsiteY117" fmla="*/ 542708 h 4086225"/>
              <a:gd name="connsiteX118" fmla="*/ 2118034 w 3324225"/>
              <a:gd name="connsiteY118" fmla="*/ 574141 h 4086225"/>
              <a:gd name="connsiteX119" fmla="*/ 2185662 w 3324225"/>
              <a:gd name="connsiteY119" fmla="*/ 616051 h 4086225"/>
              <a:gd name="connsiteX120" fmla="*/ 2270434 w 3324225"/>
              <a:gd name="connsiteY120" fmla="*/ 681773 h 4086225"/>
              <a:gd name="connsiteX121" fmla="*/ 2284722 w 3324225"/>
              <a:gd name="connsiteY121" fmla="*/ 693203 h 4086225"/>
              <a:gd name="connsiteX122" fmla="*/ 2298057 w 3324225"/>
              <a:gd name="connsiteY122" fmla="*/ 715111 h 4086225"/>
              <a:gd name="connsiteX123" fmla="*/ 2304724 w 3324225"/>
              <a:gd name="connsiteY123" fmla="*/ 728446 h 4086225"/>
              <a:gd name="connsiteX124" fmla="*/ 2365684 w 3324225"/>
              <a:gd name="connsiteY124" fmla="*/ 770356 h 4086225"/>
              <a:gd name="connsiteX125" fmla="*/ 2403784 w 3324225"/>
              <a:gd name="connsiteY125" fmla="*/ 806551 h 4086225"/>
              <a:gd name="connsiteX126" fmla="*/ 2439979 w 3324225"/>
              <a:gd name="connsiteY126" fmla="*/ 840841 h 4086225"/>
              <a:gd name="connsiteX127" fmla="*/ 2498082 w 3324225"/>
              <a:gd name="connsiteY127" fmla="*/ 882751 h 4086225"/>
              <a:gd name="connsiteX128" fmla="*/ 2505702 w 3324225"/>
              <a:gd name="connsiteY128" fmla="*/ 886561 h 4086225"/>
              <a:gd name="connsiteX129" fmla="*/ 2565709 w 3324225"/>
              <a:gd name="connsiteY129" fmla="*/ 905611 h 4086225"/>
              <a:gd name="connsiteX130" fmla="*/ 2646672 w 3324225"/>
              <a:gd name="connsiteY130" fmla="*/ 947521 h 4086225"/>
              <a:gd name="connsiteX131" fmla="*/ 2711442 w 3324225"/>
              <a:gd name="connsiteY131" fmla="*/ 988478 h 4086225"/>
              <a:gd name="connsiteX132" fmla="*/ 2781927 w 3324225"/>
              <a:gd name="connsiteY132" fmla="*/ 1041818 h 4086225"/>
              <a:gd name="connsiteX133" fmla="*/ 2838124 w 3324225"/>
              <a:gd name="connsiteY133" fmla="*/ 1085633 h 4086225"/>
              <a:gd name="connsiteX134" fmla="*/ 2890512 w 3324225"/>
              <a:gd name="connsiteY134" fmla="*/ 1125638 h 4086225"/>
              <a:gd name="connsiteX135" fmla="*/ 2928612 w 3324225"/>
              <a:gd name="connsiteY135" fmla="*/ 1154213 h 4086225"/>
              <a:gd name="connsiteX136" fmla="*/ 2990524 w 3324225"/>
              <a:gd name="connsiteY136" fmla="*/ 1198981 h 4086225"/>
              <a:gd name="connsiteX137" fmla="*/ 3018147 w 3324225"/>
              <a:gd name="connsiteY137" fmla="*/ 1214221 h 4086225"/>
              <a:gd name="connsiteX138" fmla="*/ 3066724 w 3324225"/>
              <a:gd name="connsiteY138" fmla="*/ 1234223 h 4086225"/>
              <a:gd name="connsiteX139" fmla="*/ 3132447 w 3324225"/>
              <a:gd name="connsiteY139" fmla="*/ 1246606 h 4086225"/>
              <a:gd name="connsiteX140" fmla="*/ 3261034 w 3324225"/>
              <a:gd name="connsiteY140" fmla="*/ 1247558 h 4086225"/>
              <a:gd name="connsiteX141" fmla="*/ 3292467 w 3324225"/>
              <a:gd name="connsiteY141" fmla="*/ 1276133 h 4086225"/>
              <a:gd name="connsiteX142" fmla="*/ 3308659 w 3324225"/>
              <a:gd name="connsiteY142" fmla="*/ 1346618 h 4086225"/>
              <a:gd name="connsiteX143" fmla="*/ 3321994 w 3324225"/>
              <a:gd name="connsiteY143" fmla="*/ 1387576 h 4086225"/>
              <a:gd name="connsiteX144" fmla="*/ 3321042 w 3324225"/>
              <a:gd name="connsiteY144" fmla="*/ 1397101 h 4086225"/>
              <a:gd name="connsiteX145" fmla="*/ 3287704 w 3324225"/>
              <a:gd name="connsiteY145" fmla="*/ 1419008 h 4086225"/>
              <a:gd name="connsiteX146" fmla="*/ 3277227 w 3324225"/>
              <a:gd name="connsiteY146" fmla="*/ 1421866 h 4086225"/>
              <a:gd name="connsiteX147" fmla="*/ 3225792 w 3324225"/>
              <a:gd name="connsiteY147" fmla="*/ 1425676 h 4086225"/>
              <a:gd name="connsiteX148" fmla="*/ 3207694 w 3324225"/>
              <a:gd name="connsiteY148" fmla="*/ 1411388 h 4086225"/>
              <a:gd name="connsiteX149" fmla="*/ 3174357 w 3324225"/>
              <a:gd name="connsiteY149" fmla="*/ 1399958 h 4086225"/>
              <a:gd name="connsiteX150" fmla="*/ 3111492 w 3324225"/>
              <a:gd name="connsiteY150" fmla="*/ 1387576 h 4086225"/>
              <a:gd name="connsiteX151" fmla="*/ 3049579 w 3324225"/>
              <a:gd name="connsiteY151" fmla="*/ 1353286 h 4086225"/>
              <a:gd name="connsiteX152" fmla="*/ 2986714 w 3324225"/>
              <a:gd name="connsiteY152" fmla="*/ 1320901 h 4086225"/>
              <a:gd name="connsiteX153" fmla="*/ 2954329 w 3324225"/>
              <a:gd name="connsiteY153" fmla="*/ 1294231 h 4086225"/>
              <a:gd name="connsiteX154" fmla="*/ 2925754 w 3324225"/>
              <a:gd name="connsiteY154" fmla="*/ 1277086 h 4086225"/>
              <a:gd name="connsiteX155" fmla="*/ 2842887 w 3324225"/>
              <a:gd name="connsiteY155" fmla="*/ 1258036 h 4086225"/>
              <a:gd name="connsiteX156" fmla="*/ 2764782 w 3324225"/>
              <a:gd name="connsiteY156" fmla="*/ 1233271 h 4086225"/>
              <a:gd name="connsiteX157" fmla="*/ 2647624 w 3324225"/>
              <a:gd name="connsiteY157" fmla="*/ 1199933 h 4086225"/>
              <a:gd name="connsiteX158" fmla="*/ 2563804 w 3324225"/>
              <a:gd name="connsiteY158" fmla="*/ 1159928 h 4086225"/>
              <a:gd name="connsiteX159" fmla="*/ 2492367 w 3324225"/>
              <a:gd name="connsiteY159" fmla="*/ 1119923 h 4086225"/>
              <a:gd name="connsiteX160" fmla="*/ 2459029 w 3324225"/>
              <a:gd name="connsiteY160" fmla="*/ 1098016 h 4086225"/>
              <a:gd name="connsiteX161" fmla="*/ 2404737 w 3324225"/>
              <a:gd name="connsiteY161" fmla="*/ 1065631 h 4086225"/>
              <a:gd name="connsiteX162" fmla="*/ 2379019 w 3324225"/>
              <a:gd name="connsiteY162" fmla="*/ 1041818 h 4086225"/>
              <a:gd name="connsiteX163" fmla="*/ 2362827 w 3324225"/>
              <a:gd name="connsiteY163" fmla="*/ 1031341 h 4086225"/>
              <a:gd name="connsiteX164" fmla="*/ 2276149 w 3324225"/>
              <a:gd name="connsiteY164" fmla="*/ 983716 h 4086225"/>
              <a:gd name="connsiteX165" fmla="*/ 2252337 w 3324225"/>
              <a:gd name="connsiteY165" fmla="*/ 984668 h 4086225"/>
              <a:gd name="connsiteX166" fmla="*/ 2235192 w 3324225"/>
              <a:gd name="connsiteY166" fmla="*/ 995146 h 4086225"/>
              <a:gd name="connsiteX167" fmla="*/ 2219952 w 3324225"/>
              <a:gd name="connsiteY167" fmla="*/ 1018006 h 4086225"/>
              <a:gd name="connsiteX168" fmla="*/ 2219952 w 3324225"/>
              <a:gd name="connsiteY168" fmla="*/ 1062773 h 4086225"/>
              <a:gd name="connsiteX169" fmla="*/ 2217094 w 3324225"/>
              <a:gd name="connsiteY169" fmla="*/ 1090396 h 4086225"/>
              <a:gd name="connsiteX170" fmla="*/ 2221857 w 3324225"/>
              <a:gd name="connsiteY170" fmla="*/ 1107541 h 4086225"/>
              <a:gd name="connsiteX171" fmla="*/ 2239002 w 3324225"/>
              <a:gd name="connsiteY171" fmla="*/ 1122781 h 4086225"/>
              <a:gd name="connsiteX172" fmla="*/ 2241859 w 3324225"/>
              <a:gd name="connsiteY172" fmla="*/ 1126591 h 4086225"/>
              <a:gd name="connsiteX173" fmla="*/ 2250432 w 3324225"/>
              <a:gd name="connsiteY173" fmla="*/ 1167548 h 4086225"/>
              <a:gd name="connsiteX174" fmla="*/ 2246622 w 3324225"/>
              <a:gd name="connsiteY174" fmla="*/ 1191361 h 4086225"/>
              <a:gd name="connsiteX175" fmla="*/ 2248527 w 3324225"/>
              <a:gd name="connsiteY175" fmla="*/ 1216126 h 4086225"/>
              <a:gd name="connsiteX176" fmla="*/ 2251384 w 3324225"/>
              <a:gd name="connsiteY176" fmla="*/ 1232318 h 4086225"/>
              <a:gd name="connsiteX177" fmla="*/ 2268529 w 3324225"/>
              <a:gd name="connsiteY177" fmla="*/ 1298041 h 4086225"/>
              <a:gd name="connsiteX178" fmla="*/ 2290437 w 3324225"/>
              <a:gd name="connsiteY178" fmla="*/ 1380908 h 4086225"/>
              <a:gd name="connsiteX179" fmla="*/ 2299009 w 3324225"/>
              <a:gd name="connsiteY179" fmla="*/ 1435201 h 4086225"/>
              <a:gd name="connsiteX180" fmla="*/ 2307582 w 3324225"/>
              <a:gd name="connsiteY180" fmla="*/ 1488541 h 4086225"/>
              <a:gd name="connsiteX181" fmla="*/ 2305677 w 3324225"/>
              <a:gd name="connsiteY181" fmla="*/ 1496161 h 4086225"/>
              <a:gd name="connsiteX182" fmla="*/ 2299009 w 3324225"/>
              <a:gd name="connsiteY182" fmla="*/ 1519021 h 4086225"/>
              <a:gd name="connsiteX183" fmla="*/ 2307582 w 3324225"/>
              <a:gd name="connsiteY183" fmla="*/ 1557121 h 4086225"/>
              <a:gd name="connsiteX184" fmla="*/ 2315202 w 3324225"/>
              <a:gd name="connsiteY184" fmla="*/ 1593316 h 4086225"/>
              <a:gd name="connsiteX185" fmla="*/ 2320917 w 3324225"/>
              <a:gd name="connsiteY185" fmla="*/ 1712378 h 4086225"/>
              <a:gd name="connsiteX186" fmla="*/ 2323774 w 3324225"/>
              <a:gd name="connsiteY186" fmla="*/ 1853348 h 4086225"/>
              <a:gd name="connsiteX187" fmla="*/ 2335204 w 3324225"/>
              <a:gd name="connsiteY187" fmla="*/ 1925738 h 4086225"/>
              <a:gd name="connsiteX188" fmla="*/ 2348539 w 3324225"/>
              <a:gd name="connsiteY188" fmla="*/ 1957171 h 4086225"/>
              <a:gd name="connsiteX189" fmla="*/ 2349492 w 3324225"/>
              <a:gd name="connsiteY189" fmla="*/ 1960981 h 4086225"/>
              <a:gd name="connsiteX190" fmla="*/ 2361874 w 3324225"/>
              <a:gd name="connsiteY190" fmla="*/ 2004796 h 4086225"/>
              <a:gd name="connsiteX191" fmla="*/ 2381877 w 3324225"/>
              <a:gd name="connsiteY191" fmla="*/ 2052421 h 4086225"/>
              <a:gd name="connsiteX192" fmla="*/ 2379972 w 3324225"/>
              <a:gd name="connsiteY192" fmla="*/ 2079091 h 4086225"/>
              <a:gd name="connsiteX193" fmla="*/ 2377114 w 3324225"/>
              <a:gd name="connsiteY193" fmla="*/ 2109571 h 4086225"/>
              <a:gd name="connsiteX194" fmla="*/ 2387592 w 3324225"/>
              <a:gd name="connsiteY194" fmla="*/ 2144814 h 4086225"/>
              <a:gd name="connsiteX195" fmla="*/ 2396164 w 3324225"/>
              <a:gd name="connsiteY195" fmla="*/ 2150528 h 4086225"/>
              <a:gd name="connsiteX196" fmla="*/ 2426644 w 3324225"/>
              <a:gd name="connsiteY196" fmla="*/ 2172436 h 4086225"/>
              <a:gd name="connsiteX197" fmla="*/ 2425692 w 3324225"/>
              <a:gd name="connsiteY197" fmla="*/ 2193391 h 4086225"/>
              <a:gd name="connsiteX198" fmla="*/ 2424739 w 3324225"/>
              <a:gd name="connsiteY198" fmla="*/ 2234348 h 4086225"/>
              <a:gd name="connsiteX199" fmla="*/ 2427597 w 3324225"/>
              <a:gd name="connsiteY199" fmla="*/ 2240064 h 4086225"/>
              <a:gd name="connsiteX200" fmla="*/ 2457124 w 3324225"/>
              <a:gd name="connsiteY200" fmla="*/ 2280069 h 4086225"/>
              <a:gd name="connsiteX201" fmla="*/ 2510464 w 3324225"/>
              <a:gd name="connsiteY201" fmla="*/ 2338171 h 4086225"/>
              <a:gd name="connsiteX202" fmla="*/ 2539039 w 3324225"/>
              <a:gd name="connsiteY202" fmla="*/ 2391511 h 4086225"/>
              <a:gd name="connsiteX203" fmla="*/ 2549517 w 3324225"/>
              <a:gd name="connsiteY203" fmla="*/ 2423896 h 4086225"/>
              <a:gd name="connsiteX204" fmla="*/ 2573329 w 3324225"/>
              <a:gd name="connsiteY204" fmla="*/ 2467711 h 4086225"/>
              <a:gd name="connsiteX205" fmla="*/ 2577139 w 3324225"/>
              <a:gd name="connsiteY205" fmla="*/ 2481046 h 4086225"/>
              <a:gd name="connsiteX206" fmla="*/ 2587617 w 3324225"/>
              <a:gd name="connsiteY206" fmla="*/ 2517241 h 4086225"/>
              <a:gd name="connsiteX207" fmla="*/ 2615239 w 3324225"/>
              <a:gd name="connsiteY207" fmla="*/ 2596298 h 4086225"/>
              <a:gd name="connsiteX208" fmla="*/ 2624764 w 3324225"/>
              <a:gd name="connsiteY208" fmla="*/ 2658211 h 4086225"/>
              <a:gd name="connsiteX209" fmla="*/ 2629527 w 3324225"/>
              <a:gd name="connsiteY209" fmla="*/ 2710598 h 4086225"/>
              <a:gd name="connsiteX210" fmla="*/ 2646672 w 3324225"/>
              <a:gd name="connsiteY210" fmla="*/ 2740126 h 4086225"/>
              <a:gd name="connsiteX211" fmla="*/ 2663817 w 3324225"/>
              <a:gd name="connsiteY211" fmla="*/ 2782989 h 4086225"/>
              <a:gd name="connsiteX212" fmla="*/ 2666674 w 3324225"/>
              <a:gd name="connsiteY212" fmla="*/ 2872523 h 4086225"/>
              <a:gd name="connsiteX213" fmla="*/ 2674294 w 3324225"/>
              <a:gd name="connsiteY213" fmla="*/ 2948723 h 4086225"/>
              <a:gd name="connsiteX214" fmla="*/ 2661912 w 3324225"/>
              <a:gd name="connsiteY214" fmla="*/ 2992539 h 4086225"/>
              <a:gd name="connsiteX215" fmla="*/ 2648577 w 3324225"/>
              <a:gd name="connsiteY215" fmla="*/ 3030639 h 4086225"/>
              <a:gd name="connsiteX216" fmla="*/ 2646672 w 3324225"/>
              <a:gd name="connsiteY216" fmla="*/ 3091598 h 4086225"/>
              <a:gd name="connsiteX217" fmla="*/ 2645719 w 3324225"/>
              <a:gd name="connsiteY217" fmla="*/ 3105886 h 4086225"/>
              <a:gd name="connsiteX218" fmla="*/ 2640004 w 3324225"/>
              <a:gd name="connsiteY218" fmla="*/ 3128746 h 4086225"/>
              <a:gd name="connsiteX219" fmla="*/ 2637147 w 3324225"/>
              <a:gd name="connsiteY219" fmla="*/ 3137318 h 4086225"/>
              <a:gd name="connsiteX220" fmla="*/ 2628574 w 3324225"/>
              <a:gd name="connsiteY220" fmla="*/ 3237331 h 4086225"/>
              <a:gd name="connsiteX221" fmla="*/ 2633337 w 3324225"/>
              <a:gd name="connsiteY221" fmla="*/ 3250666 h 4086225"/>
              <a:gd name="connsiteX222" fmla="*/ 2642862 w 3324225"/>
              <a:gd name="connsiteY222" fmla="*/ 3288766 h 4086225"/>
              <a:gd name="connsiteX223" fmla="*/ 2632384 w 3324225"/>
              <a:gd name="connsiteY223" fmla="*/ 3353536 h 4086225"/>
              <a:gd name="connsiteX224" fmla="*/ 2621907 w 3324225"/>
              <a:gd name="connsiteY224" fmla="*/ 3406876 h 4086225"/>
              <a:gd name="connsiteX225" fmla="*/ 2610477 w 3324225"/>
              <a:gd name="connsiteY225" fmla="*/ 3477361 h 4086225"/>
              <a:gd name="connsiteX226" fmla="*/ 2600952 w 3324225"/>
              <a:gd name="connsiteY226" fmla="*/ 3515461 h 4086225"/>
              <a:gd name="connsiteX227" fmla="*/ 2564757 w 3324225"/>
              <a:gd name="connsiteY227" fmla="*/ 3624046 h 4086225"/>
              <a:gd name="connsiteX228" fmla="*/ 2541897 w 3324225"/>
              <a:gd name="connsiteY228" fmla="*/ 3648811 h 4086225"/>
              <a:gd name="connsiteX229" fmla="*/ 2528562 w 3324225"/>
              <a:gd name="connsiteY229" fmla="*/ 3670718 h 4086225"/>
              <a:gd name="connsiteX230" fmla="*/ 2517132 w 3324225"/>
              <a:gd name="connsiteY230" fmla="*/ 3742156 h 4086225"/>
              <a:gd name="connsiteX231" fmla="*/ 2512369 w 3324225"/>
              <a:gd name="connsiteY231" fmla="*/ 3774541 h 4086225"/>
              <a:gd name="connsiteX232" fmla="*/ 2523799 w 3324225"/>
              <a:gd name="connsiteY232" fmla="*/ 3806926 h 4086225"/>
              <a:gd name="connsiteX233" fmla="*/ 2528562 w 3324225"/>
              <a:gd name="connsiteY233" fmla="*/ 3817404 h 4086225"/>
              <a:gd name="connsiteX234" fmla="*/ 2587617 w 3324225"/>
              <a:gd name="connsiteY234" fmla="*/ 3857408 h 4086225"/>
              <a:gd name="connsiteX235" fmla="*/ 2596189 w 3324225"/>
              <a:gd name="connsiteY235" fmla="*/ 3851693 h 4086225"/>
              <a:gd name="connsiteX236" fmla="*/ 2609524 w 3324225"/>
              <a:gd name="connsiteY236" fmla="*/ 3853598 h 4086225"/>
              <a:gd name="connsiteX237" fmla="*/ 2635242 w 3324225"/>
              <a:gd name="connsiteY237" fmla="*/ 3888841 h 4086225"/>
              <a:gd name="connsiteX238" fmla="*/ 2660007 w 3324225"/>
              <a:gd name="connsiteY238" fmla="*/ 3923131 h 4086225"/>
              <a:gd name="connsiteX239" fmla="*/ 2688582 w 3324225"/>
              <a:gd name="connsiteY239" fmla="*/ 3949801 h 4086225"/>
              <a:gd name="connsiteX240" fmla="*/ 2728587 w 3324225"/>
              <a:gd name="connsiteY240" fmla="*/ 3956468 h 4086225"/>
              <a:gd name="connsiteX241" fmla="*/ 2780022 w 3324225"/>
              <a:gd name="connsiteY241" fmla="*/ 3963136 h 4086225"/>
              <a:gd name="connsiteX242" fmla="*/ 2825742 w 3324225"/>
              <a:gd name="connsiteY242" fmla="*/ 3965041 h 4086225"/>
              <a:gd name="connsiteX243" fmla="*/ 2885749 w 3324225"/>
              <a:gd name="connsiteY243" fmla="*/ 3992664 h 4086225"/>
              <a:gd name="connsiteX244" fmla="*/ 2906704 w 3324225"/>
              <a:gd name="connsiteY244" fmla="*/ 4014571 h 4086225"/>
              <a:gd name="connsiteX245" fmla="*/ 2909562 w 3324225"/>
              <a:gd name="connsiteY245" fmla="*/ 4021239 h 4086225"/>
              <a:gd name="connsiteX246" fmla="*/ 2887654 w 3324225"/>
              <a:gd name="connsiteY246" fmla="*/ 4057433 h 4086225"/>
              <a:gd name="connsiteX247" fmla="*/ 2801929 w 3324225"/>
              <a:gd name="connsiteY247" fmla="*/ 4084104 h 4086225"/>
              <a:gd name="connsiteX248" fmla="*/ 2696202 w 3324225"/>
              <a:gd name="connsiteY248" fmla="*/ 4084104 h 4086225"/>
              <a:gd name="connsiteX249" fmla="*/ 2689534 w 3324225"/>
              <a:gd name="connsiteY249" fmla="*/ 4082198 h 4086225"/>
              <a:gd name="connsiteX250" fmla="*/ 2551422 w 3324225"/>
              <a:gd name="connsiteY250" fmla="*/ 4042193 h 4086225"/>
              <a:gd name="connsiteX251" fmla="*/ 2514274 w 3324225"/>
              <a:gd name="connsiteY251" fmla="*/ 4044098 h 4086225"/>
              <a:gd name="connsiteX252" fmla="*/ 2354254 w 3324225"/>
              <a:gd name="connsiteY252" fmla="*/ 4056481 h 4086225"/>
              <a:gd name="connsiteX253" fmla="*/ 2294247 w 3324225"/>
              <a:gd name="connsiteY253" fmla="*/ 4034573 h 4086225"/>
              <a:gd name="connsiteX254" fmla="*/ 2290437 w 3324225"/>
              <a:gd name="connsiteY254" fmla="*/ 4029811 h 4086225"/>
              <a:gd name="connsiteX255" fmla="*/ 2274244 w 3324225"/>
              <a:gd name="connsiteY255" fmla="*/ 3988854 h 4086225"/>
              <a:gd name="connsiteX256" fmla="*/ 2275197 w 3324225"/>
              <a:gd name="connsiteY256" fmla="*/ 3978376 h 4086225"/>
              <a:gd name="connsiteX257" fmla="*/ 2294247 w 3324225"/>
              <a:gd name="connsiteY257" fmla="*/ 3931704 h 4086225"/>
              <a:gd name="connsiteX258" fmla="*/ 2292342 w 3324225"/>
              <a:gd name="connsiteY258" fmla="*/ 3921226 h 4086225"/>
              <a:gd name="connsiteX259" fmla="*/ 2294247 w 3324225"/>
              <a:gd name="connsiteY259" fmla="*/ 3893604 h 4086225"/>
              <a:gd name="connsiteX260" fmla="*/ 2298057 w 3324225"/>
              <a:gd name="connsiteY260" fmla="*/ 3885031 h 4086225"/>
              <a:gd name="connsiteX261" fmla="*/ 2310439 w 3324225"/>
              <a:gd name="connsiteY261" fmla="*/ 3834548 h 4086225"/>
              <a:gd name="connsiteX262" fmla="*/ 2319964 w 3324225"/>
              <a:gd name="connsiteY262" fmla="*/ 3763111 h 4086225"/>
              <a:gd name="connsiteX263" fmla="*/ 2327584 w 3324225"/>
              <a:gd name="connsiteY263" fmla="*/ 3689768 h 4086225"/>
              <a:gd name="connsiteX264" fmla="*/ 2328537 w 3324225"/>
              <a:gd name="connsiteY264" fmla="*/ 3678339 h 4086225"/>
              <a:gd name="connsiteX265" fmla="*/ 2328537 w 3324225"/>
              <a:gd name="connsiteY265" fmla="*/ 3566896 h 4086225"/>
              <a:gd name="connsiteX266" fmla="*/ 2330442 w 3324225"/>
              <a:gd name="connsiteY266" fmla="*/ 3543083 h 4086225"/>
              <a:gd name="connsiteX267" fmla="*/ 2328537 w 3324225"/>
              <a:gd name="connsiteY267" fmla="*/ 3493554 h 4086225"/>
              <a:gd name="connsiteX268" fmla="*/ 2311392 w 3324225"/>
              <a:gd name="connsiteY268" fmla="*/ 3423068 h 4086225"/>
              <a:gd name="connsiteX269" fmla="*/ 2294247 w 3324225"/>
              <a:gd name="connsiteY269" fmla="*/ 3348773 h 4086225"/>
              <a:gd name="connsiteX270" fmla="*/ 2301867 w 3324225"/>
              <a:gd name="connsiteY270" fmla="*/ 3264954 h 4086225"/>
              <a:gd name="connsiteX271" fmla="*/ 2335204 w 3324225"/>
              <a:gd name="connsiteY271" fmla="*/ 3133508 h 4086225"/>
              <a:gd name="connsiteX272" fmla="*/ 2335204 w 3324225"/>
              <a:gd name="connsiteY272" fmla="*/ 3094456 h 4086225"/>
              <a:gd name="connsiteX273" fmla="*/ 2342824 w 3324225"/>
              <a:gd name="connsiteY273" fmla="*/ 3068739 h 4086225"/>
              <a:gd name="connsiteX274" fmla="*/ 2345682 w 3324225"/>
              <a:gd name="connsiteY274" fmla="*/ 3049689 h 4086225"/>
              <a:gd name="connsiteX275" fmla="*/ 2345682 w 3324225"/>
              <a:gd name="connsiteY275" fmla="*/ 3040164 h 4086225"/>
              <a:gd name="connsiteX276" fmla="*/ 2353302 w 3324225"/>
              <a:gd name="connsiteY276" fmla="*/ 3011589 h 4086225"/>
              <a:gd name="connsiteX277" fmla="*/ 2349492 w 3324225"/>
              <a:gd name="connsiteY277" fmla="*/ 3001111 h 4086225"/>
              <a:gd name="connsiteX278" fmla="*/ 2344729 w 3324225"/>
              <a:gd name="connsiteY278" fmla="*/ 2968726 h 4086225"/>
              <a:gd name="connsiteX279" fmla="*/ 2357112 w 3324225"/>
              <a:gd name="connsiteY279" fmla="*/ 2932531 h 4086225"/>
              <a:gd name="connsiteX280" fmla="*/ 2342824 w 3324225"/>
              <a:gd name="connsiteY280" fmla="*/ 2901098 h 4086225"/>
              <a:gd name="connsiteX281" fmla="*/ 2316154 w 3324225"/>
              <a:gd name="connsiteY281" fmla="*/ 2903956 h 4086225"/>
              <a:gd name="connsiteX282" fmla="*/ 2235192 w 3324225"/>
              <a:gd name="connsiteY282" fmla="*/ 2964916 h 4086225"/>
              <a:gd name="connsiteX283" fmla="*/ 2182804 w 3324225"/>
              <a:gd name="connsiteY283" fmla="*/ 2966821 h 4086225"/>
              <a:gd name="connsiteX284" fmla="*/ 2107557 w 3324225"/>
              <a:gd name="connsiteY284" fmla="*/ 2900146 h 4086225"/>
              <a:gd name="connsiteX285" fmla="*/ 2092317 w 3324225"/>
              <a:gd name="connsiteY285" fmla="*/ 2866808 h 4086225"/>
              <a:gd name="connsiteX286" fmla="*/ 2053264 w 3324225"/>
              <a:gd name="connsiteY286" fmla="*/ 2791561 h 4086225"/>
              <a:gd name="connsiteX287" fmla="*/ 1989447 w 3324225"/>
              <a:gd name="connsiteY287" fmla="*/ 2674404 h 4086225"/>
              <a:gd name="connsiteX288" fmla="*/ 1975159 w 3324225"/>
              <a:gd name="connsiteY288" fmla="*/ 2627731 h 4086225"/>
              <a:gd name="connsiteX289" fmla="*/ 1924677 w 3324225"/>
              <a:gd name="connsiteY289" fmla="*/ 2564866 h 4086225"/>
              <a:gd name="connsiteX290" fmla="*/ 1882767 w 3324225"/>
              <a:gd name="connsiteY290" fmla="*/ 2546768 h 4086225"/>
              <a:gd name="connsiteX291" fmla="*/ 1874194 w 3324225"/>
              <a:gd name="connsiteY291" fmla="*/ 2541054 h 4086225"/>
              <a:gd name="connsiteX292" fmla="*/ 1853239 w 3324225"/>
              <a:gd name="connsiteY292" fmla="*/ 2539148 h 4086225"/>
              <a:gd name="connsiteX293" fmla="*/ 1800852 w 3324225"/>
              <a:gd name="connsiteY293" fmla="*/ 2576296 h 4086225"/>
              <a:gd name="connsiteX294" fmla="*/ 1664644 w 3324225"/>
              <a:gd name="connsiteY294" fmla="*/ 2668689 h 4086225"/>
              <a:gd name="connsiteX295" fmla="*/ 1596064 w 3324225"/>
              <a:gd name="connsiteY295" fmla="*/ 2702026 h 4086225"/>
              <a:gd name="connsiteX296" fmla="*/ 1537962 w 3324225"/>
              <a:gd name="connsiteY296" fmla="*/ 2726791 h 4086225"/>
              <a:gd name="connsiteX297" fmla="*/ 1462714 w 3324225"/>
              <a:gd name="connsiteY297" fmla="*/ 2758223 h 4086225"/>
              <a:gd name="connsiteX298" fmla="*/ 1455094 w 3324225"/>
              <a:gd name="connsiteY298" fmla="*/ 2760129 h 4086225"/>
              <a:gd name="connsiteX299" fmla="*/ 1420804 w 3324225"/>
              <a:gd name="connsiteY299" fmla="*/ 2754414 h 4086225"/>
              <a:gd name="connsiteX300" fmla="*/ 1396039 w 3324225"/>
              <a:gd name="connsiteY300" fmla="*/ 2762986 h 4086225"/>
              <a:gd name="connsiteX301" fmla="*/ 1334127 w 3324225"/>
              <a:gd name="connsiteY301" fmla="*/ 2837281 h 4086225"/>
              <a:gd name="connsiteX302" fmla="*/ 1242687 w 3324225"/>
              <a:gd name="connsiteY302" fmla="*/ 2932531 h 4086225"/>
              <a:gd name="connsiteX303" fmla="*/ 1157914 w 3324225"/>
              <a:gd name="connsiteY303" fmla="*/ 3003016 h 4086225"/>
              <a:gd name="connsiteX304" fmla="*/ 1096954 w 3324225"/>
              <a:gd name="connsiteY304" fmla="*/ 3025876 h 4086225"/>
              <a:gd name="connsiteX305" fmla="*/ 969319 w 3324225"/>
              <a:gd name="connsiteY305" fmla="*/ 3033496 h 4086225"/>
              <a:gd name="connsiteX306" fmla="*/ 904549 w 3324225"/>
              <a:gd name="connsiteY306" fmla="*/ 3006826 h 4086225"/>
              <a:gd name="connsiteX307" fmla="*/ 867402 w 3324225"/>
              <a:gd name="connsiteY307" fmla="*/ 2980156 h 4086225"/>
              <a:gd name="connsiteX308" fmla="*/ 838827 w 3324225"/>
              <a:gd name="connsiteY308" fmla="*/ 2976346 h 4086225"/>
              <a:gd name="connsiteX309" fmla="*/ 822634 w 3324225"/>
              <a:gd name="connsiteY309" fmla="*/ 2968726 h 4086225"/>
              <a:gd name="connsiteX310" fmla="*/ 810252 w 3324225"/>
              <a:gd name="connsiteY310" fmla="*/ 2960154 h 4086225"/>
              <a:gd name="connsiteX311" fmla="*/ 752149 w 3324225"/>
              <a:gd name="connsiteY311" fmla="*/ 2943008 h 4086225"/>
              <a:gd name="connsiteX312" fmla="*/ 683569 w 3324225"/>
              <a:gd name="connsiteY312" fmla="*/ 2906814 h 4086225"/>
              <a:gd name="connsiteX313" fmla="*/ 679759 w 3324225"/>
              <a:gd name="connsiteY313" fmla="*/ 2904908 h 4086225"/>
              <a:gd name="connsiteX314" fmla="*/ 634039 w 3324225"/>
              <a:gd name="connsiteY314" fmla="*/ 2856331 h 4086225"/>
              <a:gd name="connsiteX315" fmla="*/ 599749 w 3324225"/>
              <a:gd name="connsiteY315" fmla="*/ 2852521 h 4086225"/>
              <a:gd name="connsiteX316" fmla="*/ 514977 w 3324225"/>
              <a:gd name="connsiteY316" fmla="*/ 2861093 h 4086225"/>
              <a:gd name="connsiteX317" fmla="*/ 481639 w 3324225"/>
              <a:gd name="connsiteY317" fmla="*/ 2859189 h 4086225"/>
              <a:gd name="connsiteX318" fmla="*/ 457827 w 3324225"/>
              <a:gd name="connsiteY318" fmla="*/ 2862046 h 4086225"/>
              <a:gd name="connsiteX319" fmla="*/ 417822 w 3324225"/>
              <a:gd name="connsiteY319" fmla="*/ 2867761 h 4086225"/>
              <a:gd name="connsiteX320" fmla="*/ 358767 w 3324225"/>
              <a:gd name="connsiteY320" fmla="*/ 2875381 h 4086225"/>
              <a:gd name="connsiteX321" fmla="*/ 318762 w 3324225"/>
              <a:gd name="connsiteY321" fmla="*/ 2881096 h 4086225"/>
              <a:gd name="connsiteX322" fmla="*/ 253992 w 3324225"/>
              <a:gd name="connsiteY322" fmla="*/ 2905861 h 4086225"/>
              <a:gd name="connsiteX323" fmla="*/ 223512 w 3324225"/>
              <a:gd name="connsiteY323" fmla="*/ 2913481 h 4086225"/>
              <a:gd name="connsiteX324" fmla="*/ 142549 w 3324225"/>
              <a:gd name="connsiteY324" fmla="*/ 2929673 h 4086225"/>
              <a:gd name="connsiteX325" fmla="*/ 76827 w 3324225"/>
              <a:gd name="connsiteY325" fmla="*/ 2927768 h 4086225"/>
              <a:gd name="connsiteX326" fmla="*/ 56824 w 3324225"/>
              <a:gd name="connsiteY326" fmla="*/ 2923958 h 4086225"/>
              <a:gd name="connsiteX327" fmla="*/ 7294 w 3324225"/>
              <a:gd name="connsiteY327" fmla="*/ 2862998 h 4086225"/>
              <a:gd name="connsiteX328" fmla="*/ 12057 w 3324225"/>
              <a:gd name="connsiteY328" fmla="*/ 2842043 h 4086225"/>
              <a:gd name="connsiteX329" fmla="*/ 23487 w 3324225"/>
              <a:gd name="connsiteY329" fmla="*/ 2805848 h 4086225"/>
              <a:gd name="connsiteX330" fmla="*/ 40632 w 3324225"/>
              <a:gd name="connsiteY330" fmla="*/ 2770606 h 4086225"/>
              <a:gd name="connsiteX331" fmla="*/ 92067 w 3324225"/>
              <a:gd name="connsiteY331" fmla="*/ 2725839 h 4086225"/>
              <a:gd name="connsiteX332" fmla="*/ 119689 w 3324225"/>
              <a:gd name="connsiteY332" fmla="*/ 2703931 h 4086225"/>
              <a:gd name="connsiteX333" fmla="*/ 218749 w 3324225"/>
              <a:gd name="connsiteY333" fmla="*/ 2661068 h 4086225"/>
              <a:gd name="connsiteX334" fmla="*/ 271137 w 3324225"/>
              <a:gd name="connsiteY334" fmla="*/ 2656306 h 4086225"/>
              <a:gd name="connsiteX335" fmla="*/ 325429 w 3324225"/>
              <a:gd name="connsiteY335" fmla="*/ 2647733 h 4086225"/>
              <a:gd name="connsiteX336" fmla="*/ 384484 w 3324225"/>
              <a:gd name="connsiteY336" fmla="*/ 2635351 h 4086225"/>
              <a:gd name="connsiteX337" fmla="*/ 500689 w 3324225"/>
              <a:gd name="connsiteY337" fmla="*/ 2602014 h 4086225"/>
              <a:gd name="connsiteX338" fmla="*/ 544504 w 3324225"/>
              <a:gd name="connsiteY338" fmla="*/ 2585821 h 4086225"/>
              <a:gd name="connsiteX339" fmla="*/ 559744 w 3324225"/>
              <a:gd name="connsiteY339" fmla="*/ 2584868 h 4086225"/>
              <a:gd name="connsiteX340" fmla="*/ 600702 w 3324225"/>
              <a:gd name="connsiteY340" fmla="*/ 2592489 h 4086225"/>
              <a:gd name="connsiteX341" fmla="*/ 670234 w 3324225"/>
              <a:gd name="connsiteY341" fmla="*/ 2644876 h 4086225"/>
              <a:gd name="connsiteX342" fmla="*/ 674997 w 3324225"/>
              <a:gd name="connsiteY342" fmla="*/ 2657258 h 4086225"/>
              <a:gd name="connsiteX343" fmla="*/ 699762 w 3324225"/>
              <a:gd name="connsiteY343" fmla="*/ 2674404 h 4086225"/>
              <a:gd name="connsiteX344" fmla="*/ 753102 w 3324225"/>
              <a:gd name="connsiteY344" fmla="*/ 2657258 h 4086225"/>
              <a:gd name="connsiteX345" fmla="*/ 788344 w 3324225"/>
              <a:gd name="connsiteY345" fmla="*/ 2651543 h 4086225"/>
              <a:gd name="connsiteX346" fmla="*/ 857877 w 3324225"/>
              <a:gd name="connsiteY346" fmla="*/ 2641066 h 4086225"/>
              <a:gd name="connsiteX347" fmla="*/ 899787 w 3324225"/>
              <a:gd name="connsiteY347" fmla="*/ 2641066 h 4086225"/>
              <a:gd name="connsiteX348" fmla="*/ 981702 w 3324225"/>
              <a:gd name="connsiteY348" fmla="*/ 2675356 h 4086225"/>
              <a:gd name="connsiteX349" fmla="*/ 999799 w 3324225"/>
              <a:gd name="connsiteY349" fmla="*/ 2690596 h 4086225"/>
              <a:gd name="connsiteX350" fmla="*/ 1019802 w 3324225"/>
              <a:gd name="connsiteY350" fmla="*/ 2690596 h 4086225"/>
              <a:gd name="connsiteX351" fmla="*/ 1046472 w 3324225"/>
              <a:gd name="connsiteY351" fmla="*/ 2651543 h 4086225"/>
              <a:gd name="connsiteX352" fmla="*/ 1055997 w 3324225"/>
              <a:gd name="connsiteY352" fmla="*/ 2618206 h 4086225"/>
              <a:gd name="connsiteX353" fmla="*/ 1059807 w 3324225"/>
              <a:gd name="connsiteY353" fmla="*/ 2609633 h 4086225"/>
              <a:gd name="connsiteX354" fmla="*/ 1086477 w 3324225"/>
              <a:gd name="connsiteY354" fmla="*/ 2569629 h 4086225"/>
              <a:gd name="connsiteX355" fmla="*/ 1105527 w 3324225"/>
              <a:gd name="connsiteY355" fmla="*/ 2538196 h 4086225"/>
              <a:gd name="connsiteX356" fmla="*/ 1147437 w 3324225"/>
              <a:gd name="connsiteY356" fmla="*/ 2468664 h 4086225"/>
              <a:gd name="connsiteX357" fmla="*/ 1193157 w 3324225"/>
              <a:gd name="connsiteY357" fmla="*/ 2407703 h 4086225"/>
              <a:gd name="connsiteX358" fmla="*/ 1214112 w 3324225"/>
              <a:gd name="connsiteY358" fmla="*/ 2377223 h 4086225"/>
              <a:gd name="connsiteX359" fmla="*/ 1248402 w 3324225"/>
              <a:gd name="connsiteY359" fmla="*/ 2313406 h 4086225"/>
              <a:gd name="connsiteX360" fmla="*/ 1273167 w 3324225"/>
              <a:gd name="connsiteY360" fmla="*/ 2297214 h 4086225"/>
              <a:gd name="connsiteX361" fmla="*/ 1289359 w 3324225"/>
              <a:gd name="connsiteY361" fmla="*/ 2282926 h 4086225"/>
              <a:gd name="connsiteX362" fmla="*/ 1307457 w 3324225"/>
              <a:gd name="connsiteY362" fmla="*/ 2228633 h 4086225"/>
              <a:gd name="connsiteX363" fmla="*/ 1309362 w 3324225"/>
              <a:gd name="connsiteY363" fmla="*/ 2224823 h 4086225"/>
              <a:gd name="connsiteX364" fmla="*/ 1365559 w 3324225"/>
              <a:gd name="connsiteY364" fmla="*/ 2145766 h 4086225"/>
              <a:gd name="connsiteX365" fmla="*/ 1396039 w 3324225"/>
              <a:gd name="connsiteY365" fmla="*/ 2129573 h 4086225"/>
              <a:gd name="connsiteX366" fmla="*/ 1400802 w 3324225"/>
              <a:gd name="connsiteY366" fmla="*/ 2127669 h 4086225"/>
              <a:gd name="connsiteX367" fmla="*/ 1440807 w 3324225"/>
              <a:gd name="connsiteY367" fmla="*/ 2115286 h 4086225"/>
              <a:gd name="connsiteX368" fmla="*/ 1450332 w 3324225"/>
              <a:gd name="connsiteY368" fmla="*/ 2105761 h 4086225"/>
              <a:gd name="connsiteX369" fmla="*/ 1470334 w 3324225"/>
              <a:gd name="connsiteY369" fmla="*/ 2086711 h 4086225"/>
              <a:gd name="connsiteX370" fmla="*/ 1470334 w 3324225"/>
              <a:gd name="connsiteY370" fmla="*/ 2052421 h 4086225"/>
              <a:gd name="connsiteX371" fmla="*/ 1426519 w 3324225"/>
              <a:gd name="connsiteY371" fmla="*/ 2019083 h 4086225"/>
              <a:gd name="connsiteX372" fmla="*/ 1397944 w 3324225"/>
              <a:gd name="connsiteY372" fmla="*/ 1990508 h 4086225"/>
              <a:gd name="connsiteX373" fmla="*/ 1397944 w 3324225"/>
              <a:gd name="connsiteY373" fmla="*/ 1960981 h 4086225"/>
              <a:gd name="connsiteX374" fmla="*/ 1432234 w 3324225"/>
              <a:gd name="connsiteY374" fmla="*/ 1867636 h 4086225"/>
              <a:gd name="connsiteX375" fmla="*/ 1475097 w 3324225"/>
              <a:gd name="connsiteY375" fmla="*/ 1817153 h 4086225"/>
              <a:gd name="connsiteX376" fmla="*/ 1496052 w 3324225"/>
              <a:gd name="connsiteY376" fmla="*/ 1811438 h 4086225"/>
              <a:gd name="connsiteX377" fmla="*/ 1522722 w 3324225"/>
              <a:gd name="connsiteY377" fmla="*/ 1811438 h 4086225"/>
              <a:gd name="connsiteX378" fmla="*/ 1536057 w 3324225"/>
              <a:gd name="connsiteY378" fmla="*/ 1809533 h 4086225"/>
              <a:gd name="connsiteX379" fmla="*/ 1551297 w 3324225"/>
              <a:gd name="connsiteY379" fmla="*/ 1772386 h 4086225"/>
              <a:gd name="connsiteX380" fmla="*/ 1543677 w 3324225"/>
              <a:gd name="connsiteY380" fmla="*/ 1720951 h 4086225"/>
              <a:gd name="connsiteX381" fmla="*/ 1537962 w 3324225"/>
              <a:gd name="connsiteY381" fmla="*/ 1684756 h 4086225"/>
              <a:gd name="connsiteX382" fmla="*/ 1538914 w 3324225"/>
              <a:gd name="connsiteY382" fmla="*/ 1674278 h 4086225"/>
              <a:gd name="connsiteX383" fmla="*/ 1536057 w 3324225"/>
              <a:gd name="connsiteY383" fmla="*/ 1643798 h 4086225"/>
              <a:gd name="connsiteX384" fmla="*/ 1526532 w 3324225"/>
              <a:gd name="connsiteY384" fmla="*/ 1621891 h 4086225"/>
              <a:gd name="connsiteX385" fmla="*/ 1517959 w 3324225"/>
              <a:gd name="connsiteY385" fmla="*/ 1607603 h 4086225"/>
              <a:gd name="connsiteX386" fmla="*/ 1505577 w 3324225"/>
              <a:gd name="connsiteY386" fmla="*/ 1579028 h 4086225"/>
              <a:gd name="connsiteX387" fmla="*/ 1505577 w 3324225"/>
              <a:gd name="connsiteY387" fmla="*/ 1560931 h 4086225"/>
              <a:gd name="connsiteX388" fmla="*/ 1495099 w 3324225"/>
              <a:gd name="connsiteY388" fmla="*/ 1533308 h 4086225"/>
              <a:gd name="connsiteX389" fmla="*/ 1462714 w 3324225"/>
              <a:gd name="connsiteY389" fmla="*/ 1500923 h 4086225"/>
              <a:gd name="connsiteX390" fmla="*/ 1443664 w 3324225"/>
              <a:gd name="connsiteY390" fmla="*/ 1469491 h 4086225"/>
              <a:gd name="connsiteX391" fmla="*/ 1402707 w 3324225"/>
              <a:gd name="connsiteY391" fmla="*/ 1399958 h 4086225"/>
              <a:gd name="connsiteX392" fmla="*/ 1399849 w 3324225"/>
              <a:gd name="connsiteY392" fmla="*/ 1390433 h 4086225"/>
              <a:gd name="connsiteX393" fmla="*/ 1356034 w 3324225"/>
              <a:gd name="connsiteY393" fmla="*/ 1339951 h 4086225"/>
              <a:gd name="connsiteX394" fmla="*/ 1343652 w 3324225"/>
              <a:gd name="connsiteY394" fmla="*/ 1336141 h 4086225"/>
              <a:gd name="connsiteX395" fmla="*/ 1327459 w 3324225"/>
              <a:gd name="connsiteY395" fmla="*/ 1336141 h 4086225"/>
              <a:gd name="connsiteX396" fmla="*/ 1271262 w 3324225"/>
              <a:gd name="connsiteY396" fmla="*/ 1371383 h 4086225"/>
              <a:gd name="connsiteX397" fmla="*/ 1239829 w 3324225"/>
              <a:gd name="connsiteY397" fmla="*/ 1431391 h 4086225"/>
              <a:gd name="connsiteX398" fmla="*/ 1190299 w 3324225"/>
              <a:gd name="connsiteY398" fmla="*/ 1450441 h 4086225"/>
              <a:gd name="connsiteX399" fmla="*/ 1147437 w 3324225"/>
              <a:gd name="connsiteY399" fmla="*/ 1460918 h 4086225"/>
              <a:gd name="connsiteX400" fmla="*/ 1096002 w 3324225"/>
              <a:gd name="connsiteY400" fmla="*/ 1512353 h 4086225"/>
              <a:gd name="connsiteX401" fmla="*/ 1030279 w 3324225"/>
              <a:gd name="connsiteY401" fmla="*/ 1566646 h 4086225"/>
              <a:gd name="connsiteX402" fmla="*/ 993132 w 3324225"/>
              <a:gd name="connsiteY402" fmla="*/ 1611413 h 4086225"/>
              <a:gd name="connsiteX403" fmla="*/ 946459 w 3324225"/>
              <a:gd name="connsiteY403" fmla="*/ 1664753 h 4086225"/>
              <a:gd name="connsiteX404" fmla="*/ 915979 w 3324225"/>
              <a:gd name="connsiteY404" fmla="*/ 1689518 h 4086225"/>
              <a:gd name="connsiteX405" fmla="*/ 874069 w 3324225"/>
              <a:gd name="connsiteY405" fmla="*/ 1731428 h 4086225"/>
              <a:gd name="connsiteX406" fmla="*/ 796917 w 3324225"/>
              <a:gd name="connsiteY406" fmla="*/ 1812391 h 4086225"/>
              <a:gd name="connsiteX407" fmla="*/ 760722 w 3324225"/>
              <a:gd name="connsiteY407" fmla="*/ 1836203 h 4086225"/>
              <a:gd name="connsiteX408" fmla="*/ 736909 w 3324225"/>
              <a:gd name="connsiteY408" fmla="*/ 1853348 h 4086225"/>
              <a:gd name="connsiteX409" fmla="*/ 684522 w 3324225"/>
              <a:gd name="connsiteY409" fmla="*/ 1894306 h 4086225"/>
              <a:gd name="connsiteX410" fmla="*/ 575937 w 3324225"/>
              <a:gd name="connsiteY410" fmla="*/ 1999081 h 4086225"/>
              <a:gd name="connsiteX411" fmla="*/ 533074 w 3324225"/>
              <a:gd name="connsiteY411" fmla="*/ 2039086 h 4086225"/>
              <a:gd name="connsiteX412" fmla="*/ 493069 w 3324225"/>
              <a:gd name="connsiteY412" fmla="*/ 2093378 h 4086225"/>
              <a:gd name="connsiteX413" fmla="*/ 485449 w 3324225"/>
              <a:gd name="connsiteY413" fmla="*/ 2130526 h 4086225"/>
              <a:gd name="connsiteX414" fmla="*/ 417822 w 3324225"/>
              <a:gd name="connsiteY414" fmla="*/ 2254351 h 4086225"/>
              <a:gd name="connsiteX415" fmla="*/ 365434 w 3324225"/>
              <a:gd name="connsiteY415" fmla="*/ 2296261 h 4086225"/>
              <a:gd name="connsiteX416" fmla="*/ 2640004 w 3324225"/>
              <a:gd name="connsiteY416" fmla="*/ 3935514 h 4086225"/>
              <a:gd name="connsiteX417" fmla="*/ 2646672 w 3324225"/>
              <a:gd name="connsiteY417" fmla="*/ 3925036 h 4086225"/>
              <a:gd name="connsiteX418" fmla="*/ 2619049 w 3324225"/>
              <a:gd name="connsiteY418" fmla="*/ 3883126 h 4086225"/>
              <a:gd name="connsiteX419" fmla="*/ 2582854 w 3324225"/>
              <a:gd name="connsiteY419" fmla="*/ 3894556 h 4086225"/>
              <a:gd name="connsiteX420" fmla="*/ 2583807 w 3324225"/>
              <a:gd name="connsiteY420" fmla="*/ 3903129 h 4086225"/>
              <a:gd name="connsiteX421" fmla="*/ 2640004 w 3324225"/>
              <a:gd name="connsiteY421" fmla="*/ 3935514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</a:cxnLst>
            <a:rect l="l" t="t" r="r" b="b"/>
            <a:pathLst>
              <a:path w="3324225" h="4086225">
                <a:moveTo>
                  <a:pt x="365434" y="2296261"/>
                </a:moveTo>
                <a:cubicBezTo>
                  <a:pt x="360672" y="2292451"/>
                  <a:pt x="356862" y="2289594"/>
                  <a:pt x="354004" y="2286736"/>
                </a:cubicBezTo>
                <a:cubicBezTo>
                  <a:pt x="351147" y="2282926"/>
                  <a:pt x="348289" y="2277211"/>
                  <a:pt x="345432" y="2272448"/>
                </a:cubicBezTo>
                <a:cubicBezTo>
                  <a:pt x="343527" y="2269591"/>
                  <a:pt x="338764" y="2264828"/>
                  <a:pt x="337812" y="2265781"/>
                </a:cubicBezTo>
                <a:cubicBezTo>
                  <a:pt x="327334" y="2271496"/>
                  <a:pt x="315904" y="2276258"/>
                  <a:pt x="309237" y="2283878"/>
                </a:cubicBezTo>
                <a:cubicBezTo>
                  <a:pt x="297807" y="2296261"/>
                  <a:pt x="301617" y="2311501"/>
                  <a:pt x="310189" y="2324836"/>
                </a:cubicBezTo>
                <a:cubicBezTo>
                  <a:pt x="324477" y="2346744"/>
                  <a:pt x="311142" y="2369603"/>
                  <a:pt x="286377" y="2367698"/>
                </a:cubicBezTo>
                <a:cubicBezTo>
                  <a:pt x="281614" y="2367698"/>
                  <a:pt x="277804" y="2369603"/>
                  <a:pt x="273042" y="2370556"/>
                </a:cubicBezTo>
                <a:cubicBezTo>
                  <a:pt x="268279" y="2371508"/>
                  <a:pt x="261612" y="2369603"/>
                  <a:pt x="264469" y="2363889"/>
                </a:cubicBezTo>
                <a:cubicBezTo>
                  <a:pt x="272089" y="2351506"/>
                  <a:pt x="265422" y="2340076"/>
                  <a:pt x="262564" y="2328646"/>
                </a:cubicBezTo>
                <a:cubicBezTo>
                  <a:pt x="256849" y="2311501"/>
                  <a:pt x="248277" y="2296261"/>
                  <a:pt x="241609" y="2279116"/>
                </a:cubicBezTo>
                <a:cubicBezTo>
                  <a:pt x="240657" y="2276258"/>
                  <a:pt x="240657" y="2271496"/>
                  <a:pt x="241609" y="2267686"/>
                </a:cubicBezTo>
                <a:cubicBezTo>
                  <a:pt x="249229" y="2241969"/>
                  <a:pt x="257802" y="2216251"/>
                  <a:pt x="255897" y="2188628"/>
                </a:cubicBezTo>
                <a:cubicBezTo>
                  <a:pt x="253992" y="2167673"/>
                  <a:pt x="261612" y="2152433"/>
                  <a:pt x="279709" y="2141956"/>
                </a:cubicBezTo>
                <a:cubicBezTo>
                  <a:pt x="281614" y="2141003"/>
                  <a:pt x="283519" y="2140051"/>
                  <a:pt x="283519" y="2138146"/>
                </a:cubicBezTo>
                <a:cubicBezTo>
                  <a:pt x="289234" y="2119096"/>
                  <a:pt x="307332" y="2111476"/>
                  <a:pt x="321619" y="2101951"/>
                </a:cubicBezTo>
                <a:cubicBezTo>
                  <a:pt x="326382" y="2098141"/>
                  <a:pt x="331144" y="2095283"/>
                  <a:pt x="335907" y="2090521"/>
                </a:cubicBezTo>
                <a:cubicBezTo>
                  <a:pt x="354004" y="2072423"/>
                  <a:pt x="372102" y="2054326"/>
                  <a:pt x="390199" y="2036228"/>
                </a:cubicBezTo>
                <a:cubicBezTo>
                  <a:pt x="392104" y="2034323"/>
                  <a:pt x="394009" y="2031466"/>
                  <a:pt x="395914" y="2031466"/>
                </a:cubicBezTo>
                <a:cubicBezTo>
                  <a:pt x="415917" y="2029561"/>
                  <a:pt x="413059" y="2009558"/>
                  <a:pt x="420679" y="1998128"/>
                </a:cubicBezTo>
                <a:cubicBezTo>
                  <a:pt x="424489" y="1993366"/>
                  <a:pt x="427347" y="1987651"/>
                  <a:pt x="432109" y="1982888"/>
                </a:cubicBezTo>
                <a:cubicBezTo>
                  <a:pt x="453064" y="1960028"/>
                  <a:pt x="474972" y="1939073"/>
                  <a:pt x="494022" y="1915261"/>
                </a:cubicBezTo>
                <a:cubicBezTo>
                  <a:pt x="508309" y="1898116"/>
                  <a:pt x="519739" y="1880018"/>
                  <a:pt x="531169" y="1860968"/>
                </a:cubicBezTo>
                <a:cubicBezTo>
                  <a:pt x="550219" y="1830488"/>
                  <a:pt x="567364" y="1800008"/>
                  <a:pt x="585462" y="1769528"/>
                </a:cubicBezTo>
                <a:cubicBezTo>
                  <a:pt x="606417" y="1733333"/>
                  <a:pt x="629277" y="1698091"/>
                  <a:pt x="649279" y="1661896"/>
                </a:cubicBezTo>
                <a:cubicBezTo>
                  <a:pt x="659757" y="1642846"/>
                  <a:pt x="673092" y="1628558"/>
                  <a:pt x="691189" y="1618081"/>
                </a:cubicBezTo>
                <a:cubicBezTo>
                  <a:pt x="693094" y="1617128"/>
                  <a:pt x="694999" y="1615223"/>
                  <a:pt x="695952" y="1614271"/>
                </a:cubicBezTo>
                <a:cubicBezTo>
                  <a:pt x="706429" y="1604746"/>
                  <a:pt x="717859" y="1596173"/>
                  <a:pt x="728337" y="1585696"/>
                </a:cubicBezTo>
                <a:cubicBezTo>
                  <a:pt x="741672" y="1571408"/>
                  <a:pt x="754054" y="1556168"/>
                  <a:pt x="767389" y="1541881"/>
                </a:cubicBezTo>
                <a:cubicBezTo>
                  <a:pt x="772152" y="1536166"/>
                  <a:pt x="776914" y="1530451"/>
                  <a:pt x="781677" y="1524736"/>
                </a:cubicBezTo>
                <a:cubicBezTo>
                  <a:pt x="788344" y="1518068"/>
                  <a:pt x="795012" y="1511401"/>
                  <a:pt x="795964" y="1500923"/>
                </a:cubicBezTo>
                <a:cubicBezTo>
                  <a:pt x="795964" y="1497113"/>
                  <a:pt x="799774" y="1494256"/>
                  <a:pt x="802632" y="1491398"/>
                </a:cubicBezTo>
                <a:cubicBezTo>
                  <a:pt x="824539" y="1463776"/>
                  <a:pt x="852162" y="1443773"/>
                  <a:pt x="885499" y="1430438"/>
                </a:cubicBezTo>
                <a:cubicBezTo>
                  <a:pt x="909312" y="1419961"/>
                  <a:pt x="930267" y="1403768"/>
                  <a:pt x="935982" y="1375193"/>
                </a:cubicBezTo>
                <a:cubicBezTo>
                  <a:pt x="936934" y="1370431"/>
                  <a:pt x="943602" y="1366621"/>
                  <a:pt x="947412" y="1362811"/>
                </a:cubicBezTo>
                <a:cubicBezTo>
                  <a:pt x="952174" y="1357096"/>
                  <a:pt x="957889" y="1352333"/>
                  <a:pt x="961699" y="1346618"/>
                </a:cubicBezTo>
                <a:cubicBezTo>
                  <a:pt x="966462" y="1339951"/>
                  <a:pt x="969319" y="1330426"/>
                  <a:pt x="975034" y="1327568"/>
                </a:cubicBezTo>
                <a:cubicBezTo>
                  <a:pt x="991227" y="1319948"/>
                  <a:pt x="985512" y="1311376"/>
                  <a:pt x="980749" y="1299946"/>
                </a:cubicBezTo>
                <a:cubicBezTo>
                  <a:pt x="979797" y="1297088"/>
                  <a:pt x="982654" y="1292326"/>
                  <a:pt x="984559" y="1288516"/>
                </a:cubicBezTo>
                <a:cubicBezTo>
                  <a:pt x="992179" y="1276133"/>
                  <a:pt x="1000752" y="1264703"/>
                  <a:pt x="1009324" y="1253273"/>
                </a:cubicBezTo>
                <a:cubicBezTo>
                  <a:pt x="1015039" y="1245653"/>
                  <a:pt x="1021707" y="1239938"/>
                  <a:pt x="1028374" y="1233271"/>
                </a:cubicBezTo>
                <a:cubicBezTo>
                  <a:pt x="1037899" y="1222793"/>
                  <a:pt x="1047424" y="1212316"/>
                  <a:pt x="1058854" y="1203743"/>
                </a:cubicBezTo>
                <a:cubicBezTo>
                  <a:pt x="1080762" y="1186598"/>
                  <a:pt x="1089334" y="1162786"/>
                  <a:pt x="1094097" y="1137068"/>
                </a:cubicBezTo>
                <a:cubicBezTo>
                  <a:pt x="1096002" y="1128496"/>
                  <a:pt x="1098859" y="1121828"/>
                  <a:pt x="1108384" y="1119923"/>
                </a:cubicBezTo>
                <a:cubicBezTo>
                  <a:pt x="1116004" y="1118018"/>
                  <a:pt x="1111242" y="1111351"/>
                  <a:pt x="1109337" y="1107541"/>
                </a:cubicBezTo>
                <a:cubicBezTo>
                  <a:pt x="1101717" y="1092301"/>
                  <a:pt x="1102669" y="1090396"/>
                  <a:pt x="1119814" y="1085633"/>
                </a:cubicBezTo>
                <a:cubicBezTo>
                  <a:pt x="1133149" y="1081823"/>
                  <a:pt x="1140769" y="1070393"/>
                  <a:pt x="1146484" y="1057058"/>
                </a:cubicBezTo>
                <a:cubicBezTo>
                  <a:pt x="1148389" y="1052296"/>
                  <a:pt x="1151247" y="1048486"/>
                  <a:pt x="1153152" y="1043723"/>
                </a:cubicBezTo>
                <a:cubicBezTo>
                  <a:pt x="1161724" y="1024673"/>
                  <a:pt x="1177917" y="1011338"/>
                  <a:pt x="1193157" y="998003"/>
                </a:cubicBezTo>
                <a:cubicBezTo>
                  <a:pt x="1196014" y="996098"/>
                  <a:pt x="1196014" y="991336"/>
                  <a:pt x="1198872" y="987526"/>
                </a:cubicBezTo>
                <a:cubicBezTo>
                  <a:pt x="1205539" y="978953"/>
                  <a:pt x="1210302" y="968476"/>
                  <a:pt x="1218874" y="961808"/>
                </a:cubicBezTo>
                <a:cubicBezTo>
                  <a:pt x="1226494" y="956093"/>
                  <a:pt x="1229352" y="949426"/>
                  <a:pt x="1228399" y="940853"/>
                </a:cubicBezTo>
                <a:cubicBezTo>
                  <a:pt x="1227447" y="924661"/>
                  <a:pt x="1232209" y="913231"/>
                  <a:pt x="1249354" y="908468"/>
                </a:cubicBezTo>
                <a:cubicBezTo>
                  <a:pt x="1251259" y="908468"/>
                  <a:pt x="1253164" y="905611"/>
                  <a:pt x="1253164" y="904658"/>
                </a:cubicBezTo>
                <a:cubicBezTo>
                  <a:pt x="1256974" y="890371"/>
                  <a:pt x="1267452" y="883703"/>
                  <a:pt x="1279834" y="877988"/>
                </a:cubicBezTo>
                <a:cubicBezTo>
                  <a:pt x="1281739" y="877036"/>
                  <a:pt x="1283644" y="877036"/>
                  <a:pt x="1284597" y="876083"/>
                </a:cubicBezTo>
                <a:cubicBezTo>
                  <a:pt x="1304599" y="859891"/>
                  <a:pt x="1323649" y="843698"/>
                  <a:pt x="1342699" y="826553"/>
                </a:cubicBezTo>
                <a:cubicBezTo>
                  <a:pt x="1363654" y="807503"/>
                  <a:pt x="1383657" y="787501"/>
                  <a:pt x="1405564" y="768451"/>
                </a:cubicBezTo>
                <a:cubicBezTo>
                  <a:pt x="1417947" y="757973"/>
                  <a:pt x="1433187" y="750353"/>
                  <a:pt x="1446522" y="741781"/>
                </a:cubicBezTo>
                <a:cubicBezTo>
                  <a:pt x="1453189" y="737018"/>
                  <a:pt x="1458904" y="730351"/>
                  <a:pt x="1465572" y="725588"/>
                </a:cubicBezTo>
                <a:cubicBezTo>
                  <a:pt x="1477954" y="716063"/>
                  <a:pt x="1490337" y="706538"/>
                  <a:pt x="1502719" y="697966"/>
                </a:cubicBezTo>
                <a:cubicBezTo>
                  <a:pt x="1520817" y="685583"/>
                  <a:pt x="1531294" y="666533"/>
                  <a:pt x="1542724" y="648436"/>
                </a:cubicBezTo>
                <a:cubicBezTo>
                  <a:pt x="1545582" y="644626"/>
                  <a:pt x="1547487" y="639863"/>
                  <a:pt x="1550344" y="636053"/>
                </a:cubicBezTo>
                <a:cubicBezTo>
                  <a:pt x="1551297" y="637006"/>
                  <a:pt x="1551297" y="637958"/>
                  <a:pt x="1552249" y="638911"/>
                </a:cubicBezTo>
                <a:cubicBezTo>
                  <a:pt x="1555107" y="637958"/>
                  <a:pt x="1557964" y="637958"/>
                  <a:pt x="1559869" y="636053"/>
                </a:cubicBezTo>
                <a:cubicBezTo>
                  <a:pt x="1562727" y="632243"/>
                  <a:pt x="1565584" y="628433"/>
                  <a:pt x="1567489" y="623671"/>
                </a:cubicBezTo>
                <a:cubicBezTo>
                  <a:pt x="1571299" y="615098"/>
                  <a:pt x="1576062" y="606526"/>
                  <a:pt x="1576062" y="597953"/>
                </a:cubicBezTo>
                <a:cubicBezTo>
                  <a:pt x="1577967" y="578903"/>
                  <a:pt x="1576062" y="559853"/>
                  <a:pt x="1569394" y="540803"/>
                </a:cubicBezTo>
                <a:cubicBezTo>
                  <a:pt x="1565584" y="529373"/>
                  <a:pt x="1565584" y="516038"/>
                  <a:pt x="1562727" y="504608"/>
                </a:cubicBezTo>
                <a:cubicBezTo>
                  <a:pt x="1561774" y="497941"/>
                  <a:pt x="1558917" y="491273"/>
                  <a:pt x="1554154" y="487463"/>
                </a:cubicBezTo>
                <a:cubicBezTo>
                  <a:pt x="1541772" y="476033"/>
                  <a:pt x="1537962" y="461746"/>
                  <a:pt x="1537009" y="446506"/>
                </a:cubicBezTo>
                <a:cubicBezTo>
                  <a:pt x="1536057" y="437933"/>
                  <a:pt x="1533199" y="432218"/>
                  <a:pt x="1526532" y="427456"/>
                </a:cubicBezTo>
                <a:cubicBezTo>
                  <a:pt x="1511292" y="416978"/>
                  <a:pt x="1506529" y="401738"/>
                  <a:pt x="1502719" y="384593"/>
                </a:cubicBezTo>
                <a:cubicBezTo>
                  <a:pt x="1500814" y="375068"/>
                  <a:pt x="1494147" y="364591"/>
                  <a:pt x="1486527" y="357923"/>
                </a:cubicBezTo>
                <a:cubicBezTo>
                  <a:pt x="1477002" y="349351"/>
                  <a:pt x="1473192" y="338873"/>
                  <a:pt x="1472239" y="326491"/>
                </a:cubicBezTo>
                <a:cubicBezTo>
                  <a:pt x="1472239" y="321728"/>
                  <a:pt x="1472239" y="316966"/>
                  <a:pt x="1472239" y="312203"/>
                </a:cubicBezTo>
                <a:cubicBezTo>
                  <a:pt x="1472239" y="294106"/>
                  <a:pt x="1481764" y="287438"/>
                  <a:pt x="1498909" y="292201"/>
                </a:cubicBezTo>
                <a:cubicBezTo>
                  <a:pt x="1501767" y="293153"/>
                  <a:pt x="1504624" y="294106"/>
                  <a:pt x="1509387" y="295058"/>
                </a:cubicBezTo>
                <a:cubicBezTo>
                  <a:pt x="1509387" y="290296"/>
                  <a:pt x="1510339" y="286486"/>
                  <a:pt x="1509387" y="282676"/>
                </a:cubicBezTo>
                <a:cubicBezTo>
                  <a:pt x="1503672" y="251243"/>
                  <a:pt x="1503672" y="219811"/>
                  <a:pt x="1509387" y="188378"/>
                </a:cubicBezTo>
                <a:cubicBezTo>
                  <a:pt x="1513197" y="166471"/>
                  <a:pt x="1517007" y="143611"/>
                  <a:pt x="1522722" y="121703"/>
                </a:cubicBezTo>
                <a:cubicBezTo>
                  <a:pt x="1525579" y="112178"/>
                  <a:pt x="1530342" y="101701"/>
                  <a:pt x="1537962" y="95033"/>
                </a:cubicBezTo>
                <a:cubicBezTo>
                  <a:pt x="1548439" y="86461"/>
                  <a:pt x="1554154" y="75031"/>
                  <a:pt x="1562727" y="64553"/>
                </a:cubicBezTo>
                <a:cubicBezTo>
                  <a:pt x="1568442" y="57886"/>
                  <a:pt x="1577014" y="52171"/>
                  <a:pt x="1583682" y="46456"/>
                </a:cubicBezTo>
                <a:cubicBezTo>
                  <a:pt x="1588444" y="42646"/>
                  <a:pt x="1594159" y="39788"/>
                  <a:pt x="1598922" y="35978"/>
                </a:cubicBezTo>
                <a:cubicBezTo>
                  <a:pt x="1605589" y="30263"/>
                  <a:pt x="1612257" y="23596"/>
                  <a:pt x="1619877" y="16928"/>
                </a:cubicBezTo>
                <a:cubicBezTo>
                  <a:pt x="1632259" y="25501"/>
                  <a:pt x="1643689" y="26453"/>
                  <a:pt x="1656072" y="18833"/>
                </a:cubicBezTo>
                <a:cubicBezTo>
                  <a:pt x="1659882" y="16928"/>
                  <a:pt x="1665597" y="17881"/>
                  <a:pt x="1671312" y="17881"/>
                </a:cubicBezTo>
                <a:cubicBezTo>
                  <a:pt x="1675122" y="17881"/>
                  <a:pt x="1677979" y="17881"/>
                  <a:pt x="1681789" y="16928"/>
                </a:cubicBezTo>
                <a:cubicBezTo>
                  <a:pt x="1693219" y="14071"/>
                  <a:pt x="1704649" y="8356"/>
                  <a:pt x="1717032" y="12166"/>
                </a:cubicBezTo>
                <a:cubicBezTo>
                  <a:pt x="1719889" y="13118"/>
                  <a:pt x="1722747" y="10261"/>
                  <a:pt x="1725604" y="9308"/>
                </a:cubicBezTo>
                <a:cubicBezTo>
                  <a:pt x="1727509" y="8356"/>
                  <a:pt x="1731319" y="6451"/>
                  <a:pt x="1732272" y="7403"/>
                </a:cubicBezTo>
                <a:cubicBezTo>
                  <a:pt x="1743702" y="17881"/>
                  <a:pt x="1757037" y="7403"/>
                  <a:pt x="1769419" y="10261"/>
                </a:cubicBezTo>
                <a:cubicBezTo>
                  <a:pt x="1793232" y="15976"/>
                  <a:pt x="1816092" y="21691"/>
                  <a:pt x="1837047" y="36931"/>
                </a:cubicBezTo>
                <a:cubicBezTo>
                  <a:pt x="1855144" y="50266"/>
                  <a:pt x="1868479" y="65506"/>
                  <a:pt x="1871337" y="87413"/>
                </a:cubicBezTo>
                <a:cubicBezTo>
                  <a:pt x="1871337" y="89318"/>
                  <a:pt x="1872289" y="91223"/>
                  <a:pt x="1874194" y="91223"/>
                </a:cubicBezTo>
                <a:cubicBezTo>
                  <a:pt x="1886577" y="96938"/>
                  <a:pt x="1877052" y="98843"/>
                  <a:pt x="1875147" y="99796"/>
                </a:cubicBezTo>
                <a:cubicBezTo>
                  <a:pt x="1877052" y="107416"/>
                  <a:pt x="1880862" y="113131"/>
                  <a:pt x="1880862" y="119798"/>
                </a:cubicBezTo>
                <a:cubicBezTo>
                  <a:pt x="1880862" y="129323"/>
                  <a:pt x="1883719" y="133133"/>
                  <a:pt x="1893244" y="131228"/>
                </a:cubicBezTo>
                <a:cubicBezTo>
                  <a:pt x="1902769" y="129323"/>
                  <a:pt x="1905627" y="137896"/>
                  <a:pt x="1907532" y="144563"/>
                </a:cubicBezTo>
                <a:cubicBezTo>
                  <a:pt x="1910389" y="154088"/>
                  <a:pt x="1911342" y="163613"/>
                  <a:pt x="1919914" y="170281"/>
                </a:cubicBezTo>
                <a:cubicBezTo>
                  <a:pt x="1921819" y="171233"/>
                  <a:pt x="1921819" y="175043"/>
                  <a:pt x="1921819" y="176948"/>
                </a:cubicBezTo>
                <a:cubicBezTo>
                  <a:pt x="1923724" y="200761"/>
                  <a:pt x="1924677" y="224573"/>
                  <a:pt x="1926582" y="248386"/>
                </a:cubicBezTo>
                <a:cubicBezTo>
                  <a:pt x="1926582" y="251243"/>
                  <a:pt x="1925629" y="255053"/>
                  <a:pt x="1927534" y="256958"/>
                </a:cubicBezTo>
                <a:cubicBezTo>
                  <a:pt x="1939917" y="268388"/>
                  <a:pt x="1933249" y="282676"/>
                  <a:pt x="1930392" y="294106"/>
                </a:cubicBezTo>
                <a:cubicBezTo>
                  <a:pt x="1925629" y="308393"/>
                  <a:pt x="1921819" y="324586"/>
                  <a:pt x="1915152" y="336968"/>
                </a:cubicBezTo>
                <a:cubicBezTo>
                  <a:pt x="1903722" y="358876"/>
                  <a:pt x="1903722" y="379831"/>
                  <a:pt x="1908484" y="401738"/>
                </a:cubicBezTo>
                <a:cubicBezTo>
                  <a:pt x="1912294" y="419836"/>
                  <a:pt x="1909437" y="436028"/>
                  <a:pt x="1904674" y="453173"/>
                </a:cubicBezTo>
                <a:cubicBezTo>
                  <a:pt x="1903722" y="456983"/>
                  <a:pt x="1901817" y="459841"/>
                  <a:pt x="1901817" y="463651"/>
                </a:cubicBezTo>
                <a:cubicBezTo>
                  <a:pt x="1904674" y="486511"/>
                  <a:pt x="1896102" y="507466"/>
                  <a:pt x="1890387" y="528421"/>
                </a:cubicBezTo>
                <a:cubicBezTo>
                  <a:pt x="1888482" y="535088"/>
                  <a:pt x="1890387" y="543661"/>
                  <a:pt x="1891339" y="551281"/>
                </a:cubicBezTo>
                <a:cubicBezTo>
                  <a:pt x="1891339" y="556043"/>
                  <a:pt x="1892292" y="559853"/>
                  <a:pt x="1894197" y="566521"/>
                </a:cubicBezTo>
                <a:cubicBezTo>
                  <a:pt x="1896102" y="560806"/>
                  <a:pt x="1897054" y="556043"/>
                  <a:pt x="1898959" y="551281"/>
                </a:cubicBezTo>
                <a:cubicBezTo>
                  <a:pt x="1899912" y="551281"/>
                  <a:pt x="1900864" y="551281"/>
                  <a:pt x="1902769" y="552233"/>
                </a:cubicBezTo>
                <a:cubicBezTo>
                  <a:pt x="1916104" y="558901"/>
                  <a:pt x="1923724" y="556043"/>
                  <a:pt x="1929439" y="542708"/>
                </a:cubicBezTo>
                <a:cubicBezTo>
                  <a:pt x="1935154" y="526516"/>
                  <a:pt x="1946584" y="517943"/>
                  <a:pt x="1962777" y="516038"/>
                </a:cubicBezTo>
                <a:cubicBezTo>
                  <a:pt x="1970397" y="515086"/>
                  <a:pt x="1978969" y="516991"/>
                  <a:pt x="1986589" y="519848"/>
                </a:cubicBezTo>
                <a:cubicBezTo>
                  <a:pt x="2006592" y="526516"/>
                  <a:pt x="2026594" y="534136"/>
                  <a:pt x="2046597" y="542708"/>
                </a:cubicBezTo>
                <a:cubicBezTo>
                  <a:pt x="2070409" y="553186"/>
                  <a:pt x="2095174" y="562711"/>
                  <a:pt x="2118034" y="574141"/>
                </a:cubicBezTo>
                <a:cubicBezTo>
                  <a:pt x="2141847" y="586523"/>
                  <a:pt x="2162802" y="603668"/>
                  <a:pt x="2185662" y="616051"/>
                </a:cubicBezTo>
                <a:cubicBezTo>
                  <a:pt x="2218047" y="633196"/>
                  <a:pt x="2245669" y="655103"/>
                  <a:pt x="2270434" y="681773"/>
                </a:cubicBezTo>
                <a:cubicBezTo>
                  <a:pt x="2274244" y="686536"/>
                  <a:pt x="2279959" y="689393"/>
                  <a:pt x="2284722" y="693203"/>
                </a:cubicBezTo>
                <a:cubicBezTo>
                  <a:pt x="2292342" y="698918"/>
                  <a:pt x="2298057" y="704633"/>
                  <a:pt x="2298057" y="715111"/>
                </a:cubicBezTo>
                <a:cubicBezTo>
                  <a:pt x="2298057" y="719873"/>
                  <a:pt x="2300914" y="726541"/>
                  <a:pt x="2304724" y="728446"/>
                </a:cubicBezTo>
                <a:cubicBezTo>
                  <a:pt x="2324727" y="742733"/>
                  <a:pt x="2346634" y="755116"/>
                  <a:pt x="2365684" y="770356"/>
                </a:cubicBezTo>
                <a:cubicBezTo>
                  <a:pt x="2379019" y="780833"/>
                  <a:pt x="2390449" y="794168"/>
                  <a:pt x="2403784" y="806551"/>
                </a:cubicBezTo>
                <a:cubicBezTo>
                  <a:pt x="2416167" y="817981"/>
                  <a:pt x="2426644" y="830363"/>
                  <a:pt x="2439979" y="840841"/>
                </a:cubicBezTo>
                <a:cubicBezTo>
                  <a:pt x="2459029" y="855128"/>
                  <a:pt x="2478079" y="868463"/>
                  <a:pt x="2498082" y="882751"/>
                </a:cubicBezTo>
                <a:cubicBezTo>
                  <a:pt x="2499987" y="884656"/>
                  <a:pt x="2502844" y="885608"/>
                  <a:pt x="2505702" y="886561"/>
                </a:cubicBezTo>
                <a:cubicBezTo>
                  <a:pt x="2525704" y="893228"/>
                  <a:pt x="2545707" y="899896"/>
                  <a:pt x="2565709" y="905611"/>
                </a:cubicBezTo>
                <a:cubicBezTo>
                  <a:pt x="2595237" y="914183"/>
                  <a:pt x="2621907" y="929423"/>
                  <a:pt x="2646672" y="947521"/>
                </a:cubicBezTo>
                <a:cubicBezTo>
                  <a:pt x="2667627" y="962761"/>
                  <a:pt x="2690487" y="974191"/>
                  <a:pt x="2711442" y="988478"/>
                </a:cubicBezTo>
                <a:cubicBezTo>
                  <a:pt x="2735254" y="1005623"/>
                  <a:pt x="2758114" y="1024673"/>
                  <a:pt x="2781927" y="1041818"/>
                </a:cubicBezTo>
                <a:cubicBezTo>
                  <a:pt x="2800977" y="1056106"/>
                  <a:pt x="2820027" y="1071346"/>
                  <a:pt x="2838124" y="1085633"/>
                </a:cubicBezTo>
                <a:cubicBezTo>
                  <a:pt x="2855269" y="1098968"/>
                  <a:pt x="2873367" y="1112303"/>
                  <a:pt x="2890512" y="1125638"/>
                </a:cubicBezTo>
                <a:cubicBezTo>
                  <a:pt x="2902894" y="1135163"/>
                  <a:pt x="2916229" y="1145641"/>
                  <a:pt x="2928612" y="1154213"/>
                </a:cubicBezTo>
                <a:cubicBezTo>
                  <a:pt x="2948614" y="1169453"/>
                  <a:pt x="2969569" y="1184693"/>
                  <a:pt x="2990524" y="1198981"/>
                </a:cubicBezTo>
                <a:cubicBezTo>
                  <a:pt x="2999097" y="1204696"/>
                  <a:pt x="3008622" y="1210411"/>
                  <a:pt x="3018147" y="1214221"/>
                </a:cubicBezTo>
                <a:cubicBezTo>
                  <a:pt x="3034339" y="1221841"/>
                  <a:pt x="3050532" y="1229461"/>
                  <a:pt x="3066724" y="1234223"/>
                </a:cubicBezTo>
                <a:cubicBezTo>
                  <a:pt x="3087679" y="1239938"/>
                  <a:pt x="3110539" y="1245653"/>
                  <a:pt x="3132447" y="1246606"/>
                </a:cubicBezTo>
                <a:cubicBezTo>
                  <a:pt x="3175309" y="1248511"/>
                  <a:pt x="3218172" y="1247558"/>
                  <a:pt x="3261034" y="1247558"/>
                </a:cubicBezTo>
                <a:cubicBezTo>
                  <a:pt x="3277227" y="1247558"/>
                  <a:pt x="3293419" y="1259941"/>
                  <a:pt x="3292467" y="1276133"/>
                </a:cubicBezTo>
                <a:cubicBezTo>
                  <a:pt x="3290562" y="1301851"/>
                  <a:pt x="3301992" y="1323758"/>
                  <a:pt x="3308659" y="1346618"/>
                </a:cubicBezTo>
                <a:cubicBezTo>
                  <a:pt x="3312469" y="1360906"/>
                  <a:pt x="3318184" y="1374241"/>
                  <a:pt x="3321994" y="1387576"/>
                </a:cubicBezTo>
                <a:cubicBezTo>
                  <a:pt x="3322947" y="1390433"/>
                  <a:pt x="3321994" y="1395196"/>
                  <a:pt x="3321042" y="1397101"/>
                </a:cubicBezTo>
                <a:cubicBezTo>
                  <a:pt x="3313422" y="1409483"/>
                  <a:pt x="3306754" y="1422818"/>
                  <a:pt x="3287704" y="1419008"/>
                </a:cubicBezTo>
                <a:cubicBezTo>
                  <a:pt x="3284847" y="1418056"/>
                  <a:pt x="3280084" y="1419961"/>
                  <a:pt x="3277227" y="1421866"/>
                </a:cubicBezTo>
                <a:cubicBezTo>
                  <a:pt x="3261034" y="1432343"/>
                  <a:pt x="3242937" y="1429486"/>
                  <a:pt x="3225792" y="1425676"/>
                </a:cubicBezTo>
                <a:cubicBezTo>
                  <a:pt x="3219124" y="1423771"/>
                  <a:pt x="3212457" y="1417103"/>
                  <a:pt x="3207694" y="1411388"/>
                </a:cubicBezTo>
                <a:cubicBezTo>
                  <a:pt x="3198169" y="1401863"/>
                  <a:pt x="3189597" y="1396148"/>
                  <a:pt x="3174357" y="1399958"/>
                </a:cubicBezTo>
                <a:cubicBezTo>
                  <a:pt x="3152449" y="1404721"/>
                  <a:pt x="3131494" y="1397101"/>
                  <a:pt x="3111492" y="1387576"/>
                </a:cubicBezTo>
                <a:cubicBezTo>
                  <a:pt x="3090537" y="1377098"/>
                  <a:pt x="3070534" y="1364716"/>
                  <a:pt x="3049579" y="1353286"/>
                </a:cubicBezTo>
                <a:cubicBezTo>
                  <a:pt x="3028624" y="1341856"/>
                  <a:pt x="3007669" y="1332331"/>
                  <a:pt x="2986714" y="1320901"/>
                </a:cubicBezTo>
                <a:cubicBezTo>
                  <a:pt x="2974332" y="1314233"/>
                  <a:pt x="2962902" y="1305661"/>
                  <a:pt x="2954329" y="1294231"/>
                </a:cubicBezTo>
                <a:cubicBezTo>
                  <a:pt x="2947662" y="1285658"/>
                  <a:pt x="2936232" y="1278038"/>
                  <a:pt x="2925754" y="1277086"/>
                </a:cubicBezTo>
                <a:cubicBezTo>
                  <a:pt x="2897179" y="1274228"/>
                  <a:pt x="2870509" y="1265656"/>
                  <a:pt x="2842887" y="1258036"/>
                </a:cubicBezTo>
                <a:cubicBezTo>
                  <a:pt x="2817169" y="1249463"/>
                  <a:pt x="2790499" y="1240891"/>
                  <a:pt x="2764782" y="1233271"/>
                </a:cubicBezTo>
                <a:cubicBezTo>
                  <a:pt x="2725729" y="1221841"/>
                  <a:pt x="2685724" y="1213268"/>
                  <a:pt x="2647624" y="1199933"/>
                </a:cubicBezTo>
                <a:cubicBezTo>
                  <a:pt x="2619049" y="1189456"/>
                  <a:pt x="2589522" y="1179931"/>
                  <a:pt x="2563804" y="1159928"/>
                </a:cubicBezTo>
                <a:cubicBezTo>
                  <a:pt x="2541897" y="1143736"/>
                  <a:pt x="2516179" y="1133258"/>
                  <a:pt x="2492367" y="1119923"/>
                </a:cubicBezTo>
                <a:cubicBezTo>
                  <a:pt x="2480937" y="1113256"/>
                  <a:pt x="2470459" y="1104683"/>
                  <a:pt x="2459029" y="1098016"/>
                </a:cubicBezTo>
                <a:cubicBezTo>
                  <a:pt x="2440932" y="1086586"/>
                  <a:pt x="2421882" y="1077061"/>
                  <a:pt x="2404737" y="1065631"/>
                </a:cubicBezTo>
                <a:cubicBezTo>
                  <a:pt x="2395212" y="1058963"/>
                  <a:pt x="2387592" y="1049438"/>
                  <a:pt x="2379019" y="1041818"/>
                </a:cubicBezTo>
                <a:cubicBezTo>
                  <a:pt x="2374257" y="1038008"/>
                  <a:pt x="2368542" y="1034198"/>
                  <a:pt x="2362827" y="1031341"/>
                </a:cubicBezTo>
                <a:cubicBezTo>
                  <a:pt x="2334252" y="1015148"/>
                  <a:pt x="2304724" y="1000861"/>
                  <a:pt x="2276149" y="983716"/>
                </a:cubicBezTo>
                <a:cubicBezTo>
                  <a:pt x="2266624" y="978001"/>
                  <a:pt x="2260909" y="978001"/>
                  <a:pt x="2252337" y="984668"/>
                </a:cubicBezTo>
                <a:cubicBezTo>
                  <a:pt x="2247574" y="988478"/>
                  <a:pt x="2241859" y="993241"/>
                  <a:pt x="2235192" y="995146"/>
                </a:cubicBezTo>
                <a:cubicBezTo>
                  <a:pt x="2224714" y="999908"/>
                  <a:pt x="2219952" y="1006576"/>
                  <a:pt x="2219952" y="1018006"/>
                </a:cubicBezTo>
                <a:cubicBezTo>
                  <a:pt x="2219952" y="1033246"/>
                  <a:pt x="2219952" y="1048486"/>
                  <a:pt x="2219952" y="1062773"/>
                </a:cubicBezTo>
                <a:cubicBezTo>
                  <a:pt x="2219952" y="1072298"/>
                  <a:pt x="2217094" y="1080871"/>
                  <a:pt x="2217094" y="1090396"/>
                </a:cubicBezTo>
                <a:cubicBezTo>
                  <a:pt x="2217094" y="1096111"/>
                  <a:pt x="2218047" y="1102778"/>
                  <a:pt x="2221857" y="1107541"/>
                </a:cubicBezTo>
                <a:cubicBezTo>
                  <a:pt x="2226619" y="1113256"/>
                  <a:pt x="2233287" y="1118018"/>
                  <a:pt x="2239002" y="1122781"/>
                </a:cubicBezTo>
                <a:cubicBezTo>
                  <a:pt x="2239954" y="1123733"/>
                  <a:pt x="2241859" y="1125638"/>
                  <a:pt x="2241859" y="1126591"/>
                </a:cubicBezTo>
                <a:cubicBezTo>
                  <a:pt x="2244717" y="1139926"/>
                  <a:pt x="2248527" y="1154213"/>
                  <a:pt x="2250432" y="1167548"/>
                </a:cubicBezTo>
                <a:cubicBezTo>
                  <a:pt x="2251384" y="1175168"/>
                  <a:pt x="2250432" y="1184693"/>
                  <a:pt x="2246622" y="1191361"/>
                </a:cubicBezTo>
                <a:cubicBezTo>
                  <a:pt x="2241859" y="1200886"/>
                  <a:pt x="2247574" y="1207553"/>
                  <a:pt x="2248527" y="1216126"/>
                </a:cubicBezTo>
                <a:cubicBezTo>
                  <a:pt x="2249479" y="1221841"/>
                  <a:pt x="2250432" y="1227556"/>
                  <a:pt x="2251384" y="1232318"/>
                </a:cubicBezTo>
                <a:cubicBezTo>
                  <a:pt x="2257099" y="1254226"/>
                  <a:pt x="2261862" y="1276133"/>
                  <a:pt x="2268529" y="1298041"/>
                </a:cubicBezTo>
                <a:cubicBezTo>
                  <a:pt x="2277102" y="1325663"/>
                  <a:pt x="2288532" y="1351381"/>
                  <a:pt x="2290437" y="1380908"/>
                </a:cubicBezTo>
                <a:cubicBezTo>
                  <a:pt x="2291389" y="1399006"/>
                  <a:pt x="2296152" y="1417103"/>
                  <a:pt x="2299009" y="1435201"/>
                </a:cubicBezTo>
                <a:cubicBezTo>
                  <a:pt x="2301867" y="1453298"/>
                  <a:pt x="2304724" y="1470443"/>
                  <a:pt x="2307582" y="1488541"/>
                </a:cubicBezTo>
                <a:cubicBezTo>
                  <a:pt x="2307582" y="1491398"/>
                  <a:pt x="2306629" y="1494256"/>
                  <a:pt x="2305677" y="1496161"/>
                </a:cubicBezTo>
                <a:cubicBezTo>
                  <a:pt x="2303772" y="1503781"/>
                  <a:pt x="2299009" y="1511401"/>
                  <a:pt x="2299009" y="1519021"/>
                </a:cubicBezTo>
                <a:cubicBezTo>
                  <a:pt x="2299962" y="1531403"/>
                  <a:pt x="2304724" y="1544738"/>
                  <a:pt x="2307582" y="1557121"/>
                </a:cubicBezTo>
                <a:cubicBezTo>
                  <a:pt x="2310439" y="1569503"/>
                  <a:pt x="2314249" y="1580933"/>
                  <a:pt x="2315202" y="1593316"/>
                </a:cubicBezTo>
                <a:cubicBezTo>
                  <a:pt x="2317107" y="1633321"/>
                  <a:pt x="2315202" y="1673326"/>
                  <a:pt x="2320917" y="1712378"/>
                </a:cubicBezTo>
                <a:cubicBezTo>
                  <a:pt x="2326632" y="1759051"/>
                  <a:pt x="2323774" y="1806676"/>
                  <a:pt x="2323774" y="1853348"/>
                </a:cubicBezTo>
                <a:cubicBezTo>
                  <a:pt x="2323774" y="1878113"/>
                  <a:pt x="2329489" y="1901926"/>
                  <a:pt x="2335204" y="1925738"/>
                </a:cubicBezTo>
                <a:cubicBezTo>
                  <a:pt x="2338062" y="1937168"/>
                  <a:pt x="2343777" y="1946693"/>
                  <a:pt x="2348539" y="1957171"/>
                </a:cubicBezTo>
                <a:cubicBezTo>
                  <a:pt x="2349492" y="1958123"/>
                  <a:pt x="2349492" y="1960028"/>
                  <a:pt x="2349492" y="1960981"/>
                </a:cubicBezTo>
                <a:cubicBezTo>
                  <a:pt x="2346634" y="1978126"/>
                  <a:pt x="2356159" y="1990508"/>
                  <a:pt x="2361874" y="2004796"/>
                </a:cubicBezTo>
                <a:cubicBezTo>
                  <a:pt x="2368542" y="2020988"/>
                  <a:pt x="2377114" y="2036228"/>
                  <a:pt x="2381877" y="2052421"/>
                </a:cubicBezTo>
                <a:cubicBezTo>
                  <a:pt x="2384734" y="2060041"/>
                  <a:pt x="2382829" y="2071471"/>
                  <a:pt x="2379972" y="2079091"/>
                </a:cubicBezTo>
                <a:cubicBezTo>
                  <a:pt x="2375209" y="2089568"/>
                  <a:pt x="2374257" y="2099094"/>
                  <a:pt x="2377114" y="2109571"/>
                </a:cubicBezTo>
                <a:cubicBezTo>
                  <a:pt x="2380924" y="2121001"/>
                  <a:pt x="2383782" y="2133383"/>
                  <a:pt x="2387592" y="2144814"/>
                </a:cubicBezTo>
                <a:cubicBezTo>
                  <a:pt x="2388544" y="2147671"/>
                  <a:pt x="2392354" y="2150528"/>
                  <a:pt x="2396164" y="2150528"/>
                </a:cubicBezTo>
                <a:cubicBezTo>
                  <a:pt x="2410452" y="2152433"/>
                  <a:pt x="2419024" y="2161006"/>
                  <a:pt x="2426644" y="2172436"/>
                </a:cubicBezTo>
                <a:cubicBezTo>
                  <a:pt x="2430454" y="2179103"/>
                  <a:pt x="2431407" y="2185771"/>
                  <a:pt x="2425692" y="2193391"/>
                </a:cubicBezTo>
                <a:cubicBezTo>
                  <a:pt x="2416167" y="2206726"/>
                  <a:pt x="2413309" y="2220061"/>
                  <a:pt x="2424739" y="2234348"/>
                </a:cubicBezTo>
                <a:cubicBezTo>
                  <a:pt x="2425692" y="2236253"/>
                  <a:pt x="2426644" y="2238158"/>
                  <a:pt x="2427597" y="2240064"/>
                </a:cubicBezTo>
                <a:cubicBezTo>
                  <a:pt x="2430454" y="2258161"/>
                  <a:pt x="2442837" y="2270544"/>
                  <a:pt x="2457124" y="2280069"/>
                </a:cubicBezTo>
                <a:cubicBezTo>
                  <a:pt x="2479032" y="2295308"/>
                  <a:pt x="2495224" y="2316264"/>
                  <a:pt x="2510464" y="2338171"/>
                </a:cubicBezTo>
                <a:cubicBezTo>
                  <a:pt x="2521894" y="2354364"/>
                  <a:pt x="2530467" y="2373414"/>
                  <a:pt x="2539039" y="2391511"/>
                </a:cubicBezTo>
                <a:cubicBezTo>
                  <a:pt x="2543802" y="2401989"/>
                  <a:pt x="2544754" y="2413419"/>
                  <a:pt x="2549517" y="2423896"/>
                </a:cubicBezTo>
                <a:cubicBezTo>
                  <a:pt x="2556184" y="2439136"/>
                  <a:pt x="2565709" y="2453423"/>
                  <a:pt x="2573329" y="2467711"/>
                </a:cubicBezTo>
                <a:cubicBezTo>
                  <a:pt x="2575234" y="2471521"/>
                  <a:pt x="2576187" y="2476283"/>
                  <a:pt x="2577139" y="2481046"/>
                </a:cubicBezTo>
                <a:cubicBezTo>
                  <a:pt x="2580949" y="2493429"/>
                  <a:pt x="2582854" y="2505811"/>
                  <a:pt x="2587617" y="2517241"/>
                </a:cubicBezTo>
                <a:cubicBezTo>
                  <a:pt x="2596189" y="2543911"/>
                  <a:pt x="2607619" y="2569629"/>
                  <a:pt x="2615239" y="2596298"/>
                </a:cubicBezTo>
                <a:cubicBezTo>
                  <a:pt x="2620954" y="2616301"/>
                  <a:pt x="2621907" y="2637256"/>
                  <a:pt x="2624764" y="2658211"/>
                </a:cubicBezTo>
                <a:cubicBezTo>
                  <a:pt x="2626669" y="2675356"/>
                  <a:pt x="2625717" y="2693454"/>
                  <a:pt x="2629527" y="2710598"/>
                </a:cubicBezTo>
                <a:cubicBezTo>
                  <a:pt x="2632384" y="2721076"/>
                  <a:pt x="2640004" y="2731554"/>
                  <a:pt x="2646672" y="2740126"/>
                </a:cubicBezTo>
                <a:cubicBezTo>
                  <a:pt x="2657149" y="2752508"/>
                  <a:pt x="2660959" y="2766796"/>
                  <a:pt x="2663817" y="2782989"/>
                </a:cubicBezTo>
                <a:cubicBezTo>
                  <a:pt x="2669532" y="2812516"/>
                  <a:pt x="2666674" y="2842996"/>
                  <a:pt x="2666674" y="2872523"/>
                </a:cubicBezTo>
                <a:cubicBezTo>
                  <a:pt x="2666674" y="2898241"/>
                  <a:pt x="2673342" y="2923006"/>
                  <a:pt x="2674294" y="2948723"/>
                </a:cubicBezTo>
                <a:cubicBezTo>
                  <a:pt x="2675247" y="2963011"/>
                  <a:pt x="2669532" y="2980156"/>
                  <a:pt x="2661912" y="2992539"/>
                </a:cubicBezTo>
                <a:cubicBezTo>
                  <a:pt x="2654292" y="3004921"/>
                  <a:pt x="2649529" y="3016351"/>
                  <a:pt x="2648577" y="3030639"/>
                </a:cubicBezTo>
                <a:cubicBezTo>
                  <a:pt x="2647624" y="3050641"/>
                  <a:pt x="2647624" y="3071596"/>
                  <a:pt x="2646672" y="3091598"/>
                </a:cubicBezTo>
                <a:cubicBezTo>
                  <a:pt x="2646672" y="3096361"/>
                  <a:pt x="2646672" y="3101123"/>
                  <a:pt x="2645719" y="3105886"/>
                </a:cubicBezTo>
                <a:cubicBezTo>
                  <a:pt x="2643814" y="3113506"/>
                  <a:pt x="2641909" y="3121126"/>
                  <a:pt x="2640004" y="3128746"/>
                </a:cubicBezTo>
                <a:cubicBezTo>
                  <a:pt x="2639052" y="3131604"/>
                  <a:pt x="2638099" y="3134461"/>
                  <a:pt x="2637147" y="3137318"/>
                </a:cubicBezTo>
                <a:cubicBezTo>
                  <a:pt x="2635242" y="3170656"/>
                  <a:pt x="2624764" y="3203993"/>
                  <a:pt x="2628574" y="3237331"/>
                </a:cubicBezTo>
                <a:cubicBezTo>
                  <a:pt x="2629527" y="3242093"/>
                  <a:pt x="2630479" y="3247808"/>
                  <a:pt x="2633337" y="3250666"/>
                </a:cubicBezTo>
                <a:cubicBezTo>
                  <a:pt x="2643814" y="3262096"/>
                  <a:pt x="2646672" y="3273526"/>
                  <a:pt x="2642862" y="3288766"/>
                </a:cubicBezTo>
                <a:cubicBezTo>
                  <a:pt x="2638099" y="3309721"/>
                  <a:pt x="2636194" y="3331629"/>
                  <a:pt x="2632384" y="3353536"/>
                </a:cubicBezTo>
                <a:cubicBezTo>
                  <a:pt x="2629527" y="3371633"/>
                  <a:pt x="2624764" y="3388779"/>
                  <a:pt x="2621907" y="3406876"/>
                </a:cubicBezTo>
                <a:cubicBezTo>
                  <a:pt x="2618097" y="3430689"/>
                  <a:pt x="2615239" y="3453548"/>
                  <a:pt x="2610477" y="3477361"/>
                </a:cubicBezTo>
                <a:cubicBezTo>
                  <a:pt x="2608572" y="3490696"/>
                  <a:pt x="2605714" y="3503079"/>
                  <a:pt x="2600952" y="3515461"/>
                </a:cubicBezTo>
                <a:cubicBezTo>
                  <a:pt x="2589522" y="3551656"/>
                  <a:pt x="2576187" y="3587851"/>
                  <a:pt x="2564757" y="3624046"/>
                </a:cubicBezTo>
                <a:cubicBezTo>
                  <a:pt x="2560947" y="3635476"/>
                  <a:pt x="2557137" y="3645954"/>
                  <a:pt x="2541897" y="3648811"/>
                </a:cubicBezTo>
                <a:cubicBezTo>
                  <a:pt x="2531419" y="3650716"/>
                  <a:pt x="2530467" y="3661193"/>
                  <a:pt x="2528562" y="3670718"/>
                </a:cubicBezTo>
                <a:cubicBezTo>
                  <a:pt x="2524752" y="3694531"/>
                  <a:pt x="2520942" y="3718343"/>
                  <a:pt x="2517132" y="3742156"/>
                </a:cubicBezTo>
                <a:cubicBezTo>
                  <a:pt x="2515227" y="3752633"/>
                  <a:pt x="2513322" y="3764064"/>
                  <a:pt x="2512369" y="3774541"/>
                </a:cubicBezTo>
                <a:cubicBezTo>
                  <a:pt x="2510464" y="3786923"/>
                  <a:pt x="2513322" y="3798354"/>
                  <a:pt x="2523799" y="3806926"/>
                </a:cubicBezTo>
                <a:cubicBezTo>
                  <a:pt x="2526657" y="3808831"/>
                  <a:pt x="2528562" y="3813593"/>
                  <a:pt x="2528562" y="3817404"/>
                </a:cubicBezTo>
                <a:cubicBezTo>
                  <a:pt x="2534277" y="3846931"/>
                  <a:pt x="2561899" y="3860266"/>
                  <a:pt x="2587617" y="3857408"/>
                </a:cubicBezTo>
                <a:cubicBezTo>
                  <a:pt x="2590474" y="3857408"/>
                  <a:pt x="2593332" y="3854551"/>
                  <a:pt x="2596189" y="3851693"/>
                </a:cubicBezTo>
                <a:cubicBezTo>
                  <a:pt x="2601904" y="3845979"/>
                  <a:pt x="2604762" y="3845979"/>
                  <a:pt x="2609524" y="3853598"/>
                </a:cubicBezTo>
                <a:cubicBezTo>
                  <a:pt x="2617144" y="3865981"/>
                  <a:pt x="2626669" y="3877411"/>
                  <a:pt x="2635242" y="3888841"/>
                </a:cubicBezTo>
                <a:cubicBezTo>
                  <a:pt x="2643814" y="3900271"/>
                  <a:pt x="2657149" y="3908843"/>
                  <a:pt x="2660007" y="3923131"/>
                </a:cubicBezTo>
                <a:cubicBezTo>
                  <a:pt x="2662864" y="3941229"/>
                  <a:pt x="2672389" y="3945039"/>
                  <a:pt x="2688582" y="3949801"/>
                </a:cubicBezTo>
                <a:cubicBezTo>
                  <a:pt x="2701917" y="3953611"/>
                  <a:pt x="2715252" y="3955516"/>
                  <a:pt x="2728587" y="3956468"/>
                </a:cubicBezTo>
                <a:cubicBezTo>
                  <a:pt x="2745732" y="3958373"/>
                  <a:pt x="2762877" y="3961231"/>
                  <a:pt x="2780022" y="3963136"/>
                </a:cubicBezTo>
                <a:cubicBezTo>
                  <a:pt x="2795262" y="3964089"/>
                  <a:pt x="2810502" y="3964089"/>
                  <a:pt x="2825742" y="3965041"/>
                </a:cubicBezTo>
                <a:cubicBezTo>
                  <a:pt x="2849554" y="3966946"/>
                  <a:pt x="2870509" y="3974566"/>
                  <a:pt x="2885749" y="3992664"/>
                </a:cubicBezTo>
                <a:cubicBezTo>
                  <a:pt x="2892417" y="4000283"/>
                  <a:pt x="2900037" y="4006951"/>
                  <a:pt x="2906704" y="4014571"/>
                </a:cubicBezTo>
                <a:cubicBezTo>
                  <a:pt x="2908609" y="4016476"/>
                  <a:pt x="2910514" y="4019333"/>
                  <a:pt x="2909562" y="4021239"/>
                </a:cubicBezTo>
                <a:cubicBezTo>
                  <a:pt x="2902894" y="4033621"/>
                  <a:pt x="2900037" y="4046956"/>
                  <a:pt x="2887654" y="4057433"/>
                </a:cubicBezTo>
                <a:cubicBezTo>
                  <a:pt x="2861937" y="4077436"/>
                  <a:pt x="2832409" y="4083151"/>
                  <a:pt x="2801929" y="4084104"/>
                </a:cubicBezTo>
                <a:cubicBezTo>
                  <a:pt x="2766687" y="4085056"/>
                  <a:pt x="2731444" y="4084104"/>
                  <a:pt x="2696202" y="4084104"/>
                </a:cubicBezTo>
                <a:cubicBezTo>
                  <a:pt x="2694297" y="4084104"/>
                  <a:pt x="2691439" y="4083151"/>
                  <a:pt x="2689534" y="4082198"/>
                </a:cubicBezTo>
                <a:cubicBezTo>
                  <a:pt x="2647624" y="4054576"/>
                  <a:pt x="2599047" y="4049814"/>
                  <a:pt x="2551422" y="4042193"/>
                </a:cubicBezTo>
                <a:cubicBezTo>
                  <a:pt x="2539039" y="4040289"/>
                  <a:pt x="2526657" y="4040289"/>
                  <a:pt x="2514274" y="4044098"/>
                </a:cubicBezTo>
                <a:cubicBezTo>
                  <a:pt x="2461887" y="4059339"/>
                  <a:pt x="2407594" y="4057433"/>
                  <a:pt x="2354254" y="4056481"/>
                </a:cubicBezTo>
                <a:cubicBezTo>
                  <a:pt x="2330442" y="4056481"/>
                  <a:pt x="2313297" y="4045051"/>
                  <a:pt x="2294247" y="4034573"/>
                </a:cubicBezTo>
                <a:cubicBezTo>
                  <a:pt x="2292342" y="4033621"/>
                  <a:pt x="2291389" y="4031716"/>
                  <a:pt x="2290437" y="4029811"/>
                </a:cubicBezTo>
                <a:cubicBezTo>
                  <a:pt x="2284722" y="4016476"/>
                  <a:pt x="2279007" y="4003141"/>
                  <a:pt x="2274244" y="3988854"/>
                </a:cubicBezTo>
                <a:cubicBezTo>
                  <a:pt x="2273292" y="3985996"/>
                  <a:pt x="2275197" y="3981233"/>
                  <a:pt x="2275197" y="3978376"/>
                </a:cubicBezTo>
                <a:cubicBezTo>
                  <a:pt x="2276149" y="3961231"/>
                  <a:pt x="2285674" y="3946943"/>
                  <a:pt x="2294247" y="3931704"/>
                </a:cubicBezTo>
                <a:cubicBezTo>
                  <a:pt x="2295199" y="3928846"/>
                  <a:pt x="2293294" y="3924083"/>
                  <a:pt x="2292342" y="3921226"/>
                </a:cubicBezTo>
                <a:cubicBezTo>
                  <a:pt x="2289484" y="3911701"/>
                  <a:pt x="2284722" y="3902176"/>
                  <a:pt x="2294247" y="3893604"/>
                </a:cubicBezTo>
                <a:cubicBezTo>
                  <a:pt x="2296152" y="3891698"/>
                  <a:pt x="2298057" y="3887889"/>
                  <a:pt x="2298057" y="3885031"/>
                </a:cubicBezTo>
                <a:cubicBezTo>
                  <a:pt x="2297104" y="3866933"/>
                  <a:pt x="2307582" y="3851693"/>
                  <a:pt x="2310439" y="3834548"/>
                </a:cubicBezTo>
                <a:cubicBezTo>
                  <a:pt x="2315202" y="3810736"/>
                  <a:pt x="2317107" y="3786923"/>
                  <a:pt x="2319964" y="3763111"/>
                </a:cubicBezTo>
                <a:cubicBezTo>
                  <a:pt x="2322822" y="3738346"/>
                  <a:pt x="2324727" y="3713581"/>
                  <a:pt x="2327584" y="3689768"/>
                </a:cubicBezTo>
                <a:cubicBezTo>
                  <a:pt x="2327584" y="3685958"/>
                  <a:pt x="2328537" y="3682148"/>
                  <a:pt x="2328537" y="3678339"/>
                </a:cubicBezTo>
                <a:cubicBezTo>
                  <a:pt x="2328537" y="3641191"/>
                  <a:pt x="2328537" y="3604043"/>
                  <a:pt x="2328537" y="3566896"/>
                </a:cubicBezTo>
                <a:cubicBezTo>
                  <a:pt x="2328537" y="3559276"/>
                  <a:pt x="2330442" y="3550704"/>
                  <a:pt x="2330442" y="3543083"/>
                </a:cubicBezTo>
                <a:cubicBezTo>
                  <a:pt x="2330442" y="3526891"/>
                  <a:pt x="2327584" y="3509746"/>
                  <a:pt x="2328537" y="3493554"/>
                </a:cubicBezTo>
                <a:cubicBezTo>
                  <a:pt x="2330442" y="3467836"/>
                  <a:pt x="2319964" y="3445929"/>
                  <a:pt x="2311392" y="3423068"/>
                </a:cubicBezTo>
                <a:cubicBezTo>
                  <a:pt x="2301867" y="3399256"/>
                  <a:pt x="2295199" y="3374491"/>
                  <a:pt x="2294247" y="3348773"/>
                </a:cubicBezTo>
                <a:cubicBezTo>
                  <a:pt x="2293294" y="3320198"/>
                  <a:pt x="2297104" y="3292576"/>
                  <a:pt x="2301867" y="3264954"/>
                </a:cubicBezTo>
                <a:cubicBezTo>
                  <a:pt x="2308534" y="3220186"/>
                  <a:pt x="2321869" y="3176371"/>
                  <a:pt x="2335204" y="3133508"/>
                </a:cubicBezTo>
                <a:cubicBezTo>
                  <a:pt x="2339014" y="3121126"/>
                  <a:pt x="2342824" y="3107791"/>
                  <a:pt x="2335204" y="3094456"/>
                </a:cubicBezTo>
                <a:cubicBezTo>
                  <a:pt x="2329489" y="3083979"/>
                  <a:pt x="2339014" y="3076358"/>
                  <a:pt x="2342824" y="3068739"/>
                </a:cubicBezTo>
                <a:cubicBezTo>
                  <a:pt x="2346634" y="3062071"/>
                  <a:pt x="2348539" y="3057308"/>
                  <a:pt x="2345682" y="3049689"/>
                </a:cubicBezTo>
                <a:cubicBezTo>
                  <a:pt x="2344729" y="3046831"/>
                  <a:pt x="2344729" y="3043021"/>
                  <a:pt x="2345682" y="3040164"/>
                </a:cubicBezTo>
                <a:cubicBezTo>
                  <a:pt x="2347587" y="3030639"/>
                  <a:pt x="2351397" y="3021114"/>
                  <a:pt x="2353302" y="3011589"/>
                </a:cubicBezTo>
                <a:cubicBezTo>
                  <a:pt x="2354254" y="3008731"/>
                  <a:pt x="2351397" y="3003968"/>
                  <a:pt x="2349492" y="3001111"/>
                </a:cubicBezTo>
                <a:cubicBezTo>
                  <a:pt x="2344729" y="2990633"/>
                  <a:pt x="2339967" y="2981108"/>
                  <a:pt x="2344729" y="2968726"/>
                </a:cubicBezTo>
                <a:cubicBezTo>
                  <a:pt x="2349492" y="2957296"/>
                  <a:pt x="2353302" y="2944914"/>
                  <a:pt x="2357112" y="2932531"/>
                </a:cubicBezTo>
                <a:cubicBezTo>
                  <a:pt x="2359969" y="2923958"/>
                  <a:pt x="2353302" y="2908718"/>
                  <a:pt x="2342824" y="2901098"/>
                </a:cubicBezTo>
                <a:cubicBezTo>
                  <a:pt x="2335204" y="2895383"/>
                  <a:pt x="2324727" y="2897289"/>
                  <a:pt x="2316154" y="2903956"/>
                </a:cubicBezTo>
                <a:cubicBezTo>
                  <a:pt x="2289484" y="2924911"/>
                  <a:pt x="2262814" y="2944914"/>
                  <a:pt x="2235192" y="2964916"/>
                </a:cubicBezTo>
                <a:cubicBezTo>
                  <a:pt x="2218999" y="2976346"/>
                  <a:pt x="2199949" y="2973489"/>
                  <a:pt x="2182804" y="2966821"/>
                </a:cubicBezTo>
                <a:cubicBezTo>
                  <a:pt x="2149467" y="2953486"/>
                  <a:pt x="2126607" y="2928721"/>
                  <a:pt x="2107557" y="2900146"/>
                </a:cubicBezTo>
                <a:cubicBezTo>
                  <a:pt x="2100889" y="2889668"/>
                  <a:pt x="2097079" y="2877286"/>
                  <a:pt x="2092317" y="2866808"/>
                </a:cubicBezTo>
                <a:cubicBezTo>
                  <a:pt x="2078982" y="2842043"/>
                  <a:pt x="2066599" y="2816326"/>
                  <a:pt x="2053264" y="2791561"/>
                </a:cubicBezTo>
                <a:cubicBezTo>
                  <a:pt x="2032309" y="2752508"/>
                  <a:pt x="2009449" y="2713456"/>
                  <a:pt x="1989447" y="2674404"/>
                </a:cubicBezTo>
                <a:cubicBezTo>
                  <a:pt x="1981827" y="2660116"/>
                  <a:pt x="1978969" y="2643923"/>
                  <a:pt x="1975159" y="2627731"/>
                </a:cubicBezTo>
                <a:cubicBezTo>
                  <a:pt x="1969444" y="2597251"/>
                  <a:pt x="1950394" y="2578201"/>
                  <a:pt x="1924677" y="2564866"/>
                </a:cubicBezTo>
                <a:cubicBezTo>
                  <a:pt x="1911342" y="2558198"/>
                  <a:pt x="1897054" y="2553436"/>
                  <a:pt x="1882767" y="2546768"/>
                </a:cubicBezTo>
                <a:cubicBezTo>
                  <a:pt x="1879909" y="2545816"/>
                  <a:pt x="1876099" y="2542958"/>
                  <a:pt x="1874194" y="2541054"/>
                </a:cubicBezTo>
                <a:cubicBezTo>
                  <a:pt x="1867527" y="2536291"/>
                  <a:pt x="1859907" y="2535339"/>
                  <a:pt x="1853239" y="2539148"/>
                </a:cubicBezTo>
                <a:cubicBezTo>
                  <a:pt x="1835142" y="2551531"/>
                  <a:pt x="1817044" y="2562961"/>
                  <a:pt x="1800852" y="2576296"/>
                </a:cubicBezTo>
                <a:cubicBezTo>
                  <a:pt x="1757989" y="2610586"/>
                  <a:pt x="1716079" y="2646781"/>
                  <a:pt x="1664644" y="2668689"/>
                </a:cubicBezTo>
                <a:cubicBezTo>
                  <a:pt x="1640832" y="2678214"/>
                  <a:pt x="1618924" y="2691548"/>
                  <a:pt x="1596064" y="2702026"/>
                </a:cubicBezTo>
                <a:cubicBezTo>
                  <a:pt x="1577014" y="2710598"/>
                  <a:pt x="1557012" y="2718218"/>
                  <a:pt x="1537962" y="2726791"/>
                </a:cubicBezTo>
                <a:cubicBezTo>
                  <a:pt x="1513197" y="2738221"/>
                  <a:pt x="1485574" y="2742031"/>
                  <a:pt x="1462714" y="2758223"/>
                </a:cubicBezTo>
                <a:cubicBezTo>
                  <a:pt x="1460809" y="2760129"/>
                  <a:pt x="1456999" y="2760129"/>
                  <a:pt x="1455094" y="2760129"/>
                </a:cubicBezTo>
                <a:cubicBezTo>
                  <a:pt x="1443664" y="2759176"/>
                  <a:pt x="1431282" y="2758223"/>
                  <a:pt x="1420804" y="2754414"/>
                </a:cubicBezTo>
                <a:cubicBezTo>
                  <a:pt x="1409374" y="2750604"/>
                  <a:pt x="1402707" y="2755366"/>
                  <a:pt x="1396039" y="2762986"/>
                </a:cubicBezTo>
                <a:cubicBezTo>
                  <a:pt x="1375084" y="2787751"/>
                  <a:pt x="1356034" y="2813468"/>
                  <a:pt x="1334127" y="2837281"/>
                </a:cubicBezTo>
                <a:cubicBezTo>
                  <a:pt x="1304599" y="2869666"/>
                  <a:pt x="1275072" y="2902051"/>
                  <a:pt x="1242687" y="2932531"/>
                </a:cubicBezTo>
                <a:cubicBezTo>
                  <a:pt x="1216017" y="2958248"/>
                  <a:pt x="1187442" y="2981108"/>
                  <a:pt x="1157914" y="3003016"/>
                </a:cubicBezTo>
                <a:cubicBezTo>
                  <a:pt x="1140769" y="3016351"/>
                  <a:pt x="1118862" y="3021114"/>
                  <a:pt x="1096954" y="3025876"/>
                </a:cubicBezTo>
                <a:cubicBezTo>
                  <a:pt x="1055044" y="3036354"/>
                  <a:pt x="1012182" y="3031591"/>
                  <a:pt x="969319" y="3033496"/>
                </a:cubicBezTo>
                <a:cubicBezTo>
                  <a:pt x="942649" y="3035401"/>
                  <a:pt x="923599" y="3023018"/>
                  <a:pt x="904549" y="3006826"/>
                </a:cubicBezTo>
                <a:cubicBezTo>
                  <a:pt x="893119" y="2997301"/>
                  <a:pt x="880737" y="2986823"/>
                  <a:pt x="867402" y="2980156"/>
                </a:cubicBezTo>
                <a:cubicBezTo>
                  <a:pt x="858829" y="2976346"/>
                  <a:pt x="848352" y="2976346"/>
                  <a:pt x="838827" y="2976346"/>
                </a:cubicBezTo>
                <a:cubicBezTo>
                  <a:pt x="832159" y="2976346"/>
                  <a:pt x="825492" y="2978251"/>
                  <a:pt x="822634" y="2968726"/>
                </a:cubicBezTo>
                <a:cubicBezTo>
                  <a:pt x="820729" y="2964916"/>
                  <a:pt x="814062" y="2960154"/>
                  <a:pt x="810252" y="2960154"/>
                </a:cubicBezTo>
                <a:cubicBezTo>
                  <a:pt x="788344" y="2963011"/>
                  <a:pt x="770247" y="2951581"/>
                  <a:pt x="752149" y="2943008"/>
                </a:cubicBezTo>
                <a:cubicBezTo>
                  <a:pt x="729289" y="2932531"/>
                  <a:pt x="706429" y="2919196"/>
                  <a:pt x="683569" y="2906814"/>
                </a:cubicBezTo>
                <a:cubicBezTo>
                  <a:pt x="682617" y="2905861"/>
                  <a:pt x="680712" y="2905861"/>
                  <a:pt x="679759" y="2904908"/>
                </a:cubicBezTo>
                <a:cubicBezTo>
                  <a:pt x="670234" y="2883001"/>
                  <a:pt x="648327" y="2873476"/>
                  <a:pt x="634039" y="2856331"/>
                </a:cubicBezTo>
                <a:cubicBezTo>
                  <a:pt x="624514" y="2844901"/>
                  <a:pt x="614037" y="2844901"/>
                  <a:pt x="599749" y="2852521"/>
                </a:cubicBezTo>
                <a:cubicBezTo>
                  <a:pt x="573079" y="2866808"/>
                  <a:pt x="545457" y="2870618"/>
                  <a:pt x="514977" y="2861093"/>
                </a:cubicBezTo>
                <a:cubicBezTo>
                  <a:pt x="504499" y="2857283"/>
                  <a:pt x="493069" y="2859189"/>
                  <a:pt x="481639" y="2859189"/>
                </a:cubicBezTo>
                <a:cubicBezTo>
                  <a:pt x="474019" y="2859189"/>
                  <a:pt x="465447" y="2861093"/>
                  <a:pt x="457827" y="2862046"/>
                </a:cubicBezTo>
                <a:cubicBezTo>
                  <a:pt x="444492" y="2863951"/>
                  <a:pt x="431157" y="2865856"/>
                  <a:pt x="417822" y="2867761"/>
                </a:cubicBezTo>
                <a:cubicBezTo>
                  <a:pt x="397819" y="2870618"/>
                  <a:pt x="378769" y="2872523"/>
                  <a:pt x="358767" y="2875381"/>
                </a:cubicBezTo>
                <a:cubicBezTo>
                  <a:pt x="345432" y="2877286"/>
                  <a:pt x="332097" y="2877286"/>
                  <a:pt x="318762" y="2881096"/>
                </a:cubicBezTo>
                <a:cubicBezTo>
                  <a:pt x="296854" y="2887764"/>
                  <a:pt x="273994" y="2890621"/>
                  <a:pt x="253992" y="2905861"/>
                </a:cubicBezTo>
                <a:cubicBezTo>
                  <a:pt x="246372" y="2911576"/>
                  <a:pt x="233989" y="2911576"/>
                  <a:pt x="223512" y="2913481"/>
                </a:cubicBezTo>
                <a:cubicBezTo>
                  <a:pt x="196842" y="2919196"/>
                  <a:pt x="169219" y="2926816"/>
                  <a:pt x="142549" y="2929673"/>
                </a:cubicBezTo>
                <a:cubicBezTo>
                  <a:pt x="120642" y="2931579"/>
                  <a:pt x="98734" y="2928721"/>
                  <a:pt x="76827" y="2927768"/>
                </a:cubicBezTo>
                <a:cubicBezTo>
                  <a:pt x="70159" y="2927768"/>
                  <a:pt x="63492" y="2925864"/>
                  <a:pt x="56824" y="2923958"/>
                </a:cubicBezTo>
                <a:cubicBezTo>
                  <a:pt x="26344" y="2916339"/>
                  <a:pt x="10152" y="2893479"/>
                  <a:pt x="7294" y="2862998"/>
                </a:cubicBezTo>
                <a:cubicBezTo>
                  <a:pt x="6342" y="2856331"/>
                  <a:pt x="10152" y="2848711"/>
                  <a:pt x="12057" y="2842043"/>
                </a:cubicBezTo>
                <a:cubicBezTo>
                  <a:pt x="15867" y="2829661"/>
                  <a:pt x="21582" y="2818231"/>
                  <a:pt x="23487" y="2805848"/>
                </a:cubicBezTo>
                <a:cubicBezTo>
                  <a:pt x="25392" y="2791561"/>
                  <a:pt x="31107" y="2780131"/>
                  <a:pt x="40632" y="2770606"/>
                </a:cubicBezTo>
                <a:cubicBezTo>
                  <a:pt x="56824" y="2754414"/>
                  <a:pt x="71112" y="2737268"/>
                  <a:pt x="92067" y="2725839"/>
                </a:cubicBezTo>
                <a:cubicBezTo>
                  <a:pt x="102544" y="2721076"/>
                  <a:pt x="110164" y="2711551"/>
                  <a:pt x="119689" y="2703931"/>
                </a:cubicBezTo>
                <a:cubicBezTo>
                  <a:pt x="149217" y="2681071"/>
                  <a:pt x="182554" y="2668689"/>
                  <a:pt x="218749" y="2661068"/>
                </a:cubicBezTo>
                <a:cubicBezTo>
                  <a:pt x="235894" y="2657258"/>
                  <a:pt x="253992" y="2658211"/>
                  <a:pt x="271137" y="2656306"/>
                </a:cubicBezTo>
                <a:cubicBezTo>
                  <a:pt x="289234" y="2654401"/>
                  <a:pt x="307332" y="2650591"/>
                  <a:pt x="325429" y="2647733"/>
                </a:cubicBezTo>
                <a:cubicBezTo>
                  <a:pt x="345432" y="2643923"/>
                  <a:pt x="364482" y="2639161"/>
                  <a:pt x="384484" y="2635351"/>
                </a:cubicBezTo>
                <a:cubicBezTo>
                  <a:pt x="424489" y="2627731"/>
                  <a:pt x="463542" y="2617254"/>
                  <a:pt x="500689" y="2602014"/>
                </a:cubicBezTo>
                <a:cubicBezTo>
                  <a:pt x="514977" y="2596298"/>
                  <a:pt x="529264" y="2590583"/>
                  <a:pt x="544504" y="2585821"/>
                </a:cubicBezTo>
                <a:cubicBezTo>
                  <a:pt x="549267" y="2583916"/>
                  <a:pt x="554982" y="2584868"/>
                  <a:pt x="559744" y="2584868"/>
                </a:cubicBezTo>
                <a:cubicBezTo>
                  <a:pt x="573079" y="2586773"/>
                  <a:pt x="587367" y="2588679"/>
                  <a:pt x="600702" y="2592489"/>
                </a:cubicBezTo>
                <a:cubicBezTo>
                  <a:pt x="631182" y="2600108"/>
                  <a:pt x="651184" y="2622968"/>
                  <a:pt x="670234" y="2644876"/>
                </a:cubicBezTo>
                <a:cubicBezTo>
                  <a:pt x="673092" y="2647733"/>
                  <a:pt x="674044" y="2653448"/>
                  <a:pt x="674997" y="2657258"/>
                </a:cubicBezTo>
                <a:cubicBezTo>
                  <a:pt x="677854" y="2673451"/>
                  <a:pt x="684522" y="2678214"/>
                  <a:pt x="699762" y="2674404"/>
                </a:cubicBezTo>
                <a:cubicBezTo>
                  <a:pt x="717859" y="2669641"/>
                  <a:pt x="735004" y="2662021"/>
                  <a:pt x="753102" y="2657258"/>
                </a:cubicBezTo>
                <a:cubicBezTo>
                  <a:pt x="764532" y="2654401"/>
                  <a:pt x="776914" y="2650591"/>
                  <a:pt x="788344" y="2651543"/>
                </a:cubicBezTo>
                <a:cubicBezTo>
                  <a:pt x="812157" y="2652496"/>
                  <a:pt x="835017" y="2644876"/>
                  <a:pt x="857877" y="2641066"/>
                </a:cubicBezTo>
                <a:cubicBezTo>
                  <a:pt x="871212" y="2639161"/>
                  <a:pt x="885499" y="2640114"/>
                  <a:pt x="899787" y="2641066"/>
                </a:cubicBezTo>
                <a:cubicBezTo>
                  <a:pt x="930267" y="2643923"/>
                  <a:pt x="955984" y="2660116"/>
                  <a:pt x="981702" y="2675356"/>
                </a:cubicBezTo>
                <a:cubicBezTo>
                  <a:pt x="988369" y="2679166"/>
                  <a:pt x="994084" y="2684881"/>
                  <a:pt x="999799" y="2690596"/>
                </a:cubicBezTo>
                <a:cubicBezTo>
                  <a:pt x="1006467" y="2697264"/>
                  <a:pt x="1014087" y="2698216"/>
                  <a:pt x="1019802" y="2690596"/>
                </a:cubicBezTo>
                <a:cubicBezTo>
                  <a:pt x="1029327" y="2678214"/>
                  <a:pt x="1037899" y="2663926"/>
                  <a:pt x="1046472" y="2651543"/>
                </a:cubicBezTo>
                <a:cubicBezTo>
                  <a:pt x="1053139" y="2641066"/>
                  <a:pt x="1058854" y="2630589"/>
                  <a:pt x="1055997" y="2618206"/>
                </a:cubicBezTo>
                <a:cubicBezTo>
                  <a:pt x="1055044" y="2615348"/>
                  <a:pt x="1057902" y="2612491"/>
                  <a:pt x="1059807" y="2609633"/>
                </a:cubicBezTo>
                <a:cubicBezTo>
                  <a:pt x="1068379" y="2596298"/>
                  <a:pt x="1077904" y="2582964"/>
                  <a:pt x="1086477" y="2569629"/>
                </a:cubicBezTo>
                <a:cubicBezTo>
                  <a:pt x="1093144" y="2559151"/>
                  <a:pt x="1098859" y="2548673"/>
                  <a:pt x="1105527" y="2538196"/>
                </a:cubicBezTo>
                <a:cubicBezTo>
                  <a:pt x="1118862" y="2515336"/>
                  <a:pt x="1132197" y="2491523"/>
                  <a:pt x="1147437" y="2468664"/>
                </a:cubicBezTo>
                <a:cubicBezTo>
                  <a:pt x="1161724" y="2447708"/>
                  <a:pt x="1177917" y="2427706"/>
                  <a:pt x="1193157" y="2407703"/>
                </a:cubicBezTo>
                <a:cubicBezTo>
                  <a:pt x="1200777" y="2398178"/>
                  <a:pt x="1206492" y="2385796"/>
                  <a:pt x="1214112" y="2377223"/>
                </a:cubicBezTo>
                <a:cubicBezTo>
                  <a:pt x="1231257" y="2359126"/>
                  <a:pt x="1236972" y="2334361"/>
                  <a:pt x="1248402" y="2313406"/>
                </a:cubicBezTo>
                <a:cubicBezTo>
                  <a:pt x="1254117" y="2302928"/>
                  <a:pt x="1259832" y="2296261"/>
                  <a:pt x="1273167" y="2297214"/>
                </a:cubicBezTo>
                <a:cubicBezTo>
                  <a:pt x="1282692" y="2298166"/>
                  <a:pt x="1288407" y="2293403"/>
                  <a:pt x="1289359" y="2282926"/>
                </a:cubicBezTo>
                <a:cubicBezTo>
                  <a:pt x="1292217" y="2263876"/>
                  <a:pt x="1291264" y="2243873"/>
                  <a:pt x="1307457" y="2228633"/>
                </a:cubicBezTo>
                <a:cubicBezTo>
                  <a:pt x="1308409" y="2227681"/>
                  <a:pt x="1308409" y="2225776"/>
                  <a:pt x="1309362" y="2224823"/>
                </a:cubicBezTo>
                <a:cubicBezTo>
                  <a:pt x="1319839" y="2192439"/>
                  <a:pt x="1341747" y="2167673"/>
                  <a:pt x="1365559" y="2145766"/>
                </a:cubicBezTo>
                <a:cubicBezTo>
                  <a:pt x="1374132" y="2138146"/>
                  <a:pt x="1385562" y="2135289"/>
                  <a:pt x="1396039" y="2129573"/>
                </a:cubicBezTo>
                <a:cubicBezTo>
                  <a:pt x="1397944" y="2128621"/>
                  <a:pt x="1399849" y="2128621"/>
                  <a:pt x="1400802" y="2127669"/>
                </a:cubicBezTo>
                <a:cubicBezTo>
                  <a:pt x="1412232" y="2116239"/>
                  <a:pt x="1424614" y="2113381"/>
                  <a:pt x="1440807" y="2115286"/>
                </a:cubicBezTo>
                <a:cubicBezTo>
                  <a:pt x="1443664" y="2115286"/>
                  <a:pt x="1447474" y="2108619"/>
                  <a:pt x="1450332" y="2105761"/>
                </a:cubicBezTo>
                <a:cubicBezTo>
                  <a:pt x="1456999" y="2099094"/>
                  <a:pt x="1463667" y="2093378"/>
                  <a:pt x="1470334" y="2086711"/>
                </a:cubicBezTo>
                <a:cubicBezTo>
                  <a:pt x="1479859" y="2076233"/>
                  <a:pt x="1480812" y="2060993"/>
                  <a:pt x="1470334" y="2052421"/>
                </a:cubicBezTo>
                <a:cubicBezTo>
                  <a:pt x="1456047" y="2040038"/>
                  <a:pt x="1440807" y="2030513"/>
                  <a:pt x="1426519" y="2019083"/>
                </a:cubicBezTo>
                <a:cubicBezTo>
                  <a:pt x="1416042" y="2010511"/>
                  <a:pt x="1404612" y="2001938"/>
                  <a:pt x="1397944" y="1990508"/>
                </a:cubicBezTo>
                <a:cubicBezTo>
                  <a:pt x="1394134" y="1982888"/>
                  <a:pt x="1395087" y="1970506"/>
                  <a:pt x="1397944" y="1960981"/>
                </a:cubicBezTo>
                <a:cubicBezTo>
                  <a:pt x="1408422" y="1929548"/>
                  <a:pt x="1418899" y="1897163"/>
                  <a:pt x="1432234" y="1867636"/>
                </a:cubicBezTo>
                <a:cubicBezTo>
                  <a:pt x="1441759" y="1847633"/>
                  <a:pt x="1452237" y="1826678"/>
                  <a:pt x="1475097" y="1817153"/>
                </a:cubicBezTo>
                <a:cubicBezTo>
                  <a:pt x="1481764" y="1814296"/>
                  <a:pt x="1489384" y="1812391"/>
                  <a:pt x="1496052" y="1811438"/>
                </a:cubicBezTo>
                <a:cubicBezTo>
                  <a:pt x="1504624" y="1810486"/>
                  <a:pt x="1514149" y="1811438"/>
                  <a:pt x="1522722" y="1811438"/>
                </a:cubicBezTo>
                <a:cubicBezTo>
                  <a:pt x="1527484" y="1811438"/>
                  <a:pt x="1532247" y="1810486"/>
                  <a:pt x="1536057" y="1809533"/>
                </a:cubicBezTo>
                <a:cubicBezTo>
                  <a:pt x="1543677" y="1806676"/>
                  <a:pt x="1555107" y="1780958"/>
                  <a:pt x="1551297" y="1772386"/>
                </a:cubicBezTo>
                <a:cubicBezTo>
                  <a:pt x="1544629" y="1755241"/>
                  <a:pt x="1545582" y="1738096"/>
                  <a:pt x="1543677" y="1720951"/>
                </a:cubicBezTo>
                <a:cubicBezTo>
                  <a:pt x="1542724" y="1708568"/>
                  <a:pt x="1539867" y="1697138"/>
                  <a:pt x="1537962" y="1684756"/>
                </a:cubicBezTo>
                <a:cubicBezTo>
                  <a:pt x="1537962" y="1680946"/>
                  <a:pt x="1537962" y="1677136"/>
                  <a:pt x="1538914" y="1674278"/>
                </a:cubicBezTo>
                <a:cubicBezTo>
                  <a:pt x="1545582" y="1661896"/>
                  <a:pt x="1544629" y="1655228"/>
                  <a:pt x="1536057" y="1643798"/>
                </a:cubicBezTo>
                <a:cubicBezTo>
                  <a:pt x="1531294" y="1637131"/>
                  <a:pt x="1529389" y="1629511"/>
                  <a:pt x="1526532" y="1621891"/>
                </a:cubicBezTo>
                <a:cubicBezTo>
                  <a:pt x="1523674" y="1617128"/>
                  <a:pt x="1521769" y="1611413"/>
                  <a:pt x="1517959" y="1607603"/>
                </a:cubicBezTo>
                <a:cubicBezTo>
                  <a:pt x="1508434" y="1599983"/>
                  <a:pt x="1503672" y="1591411"/>
                  <a:pt x="1505577" y="1579028"/>
                </a:cubicBezTo>
                <a:cubicBezTo>
                  <a:pt x="1506529" y="1573313"/>
                  <a:pt x="1505577" y="1566646"/>
                  <a:pt x="1505577" y="1560931"/>
                </a:cubicBezTo>
                <a:cubicBezTo>
                  <a:pt x="1506529" y="1549501"/>
                  <a:pt x="1501767" y="1541881"/>
                  <a:pt x="1495099" y="1533308"/>
                </a:cubicBezTo>
                <a:cubicBezTo>
                  <a:pt x="1485574" y="1520926"/>
                  <a:pt x="1474144" y="1511401"/>
                  <a:pt x="1462714" y="1500923"/>
                </a:cubicBezTo>
                <a:cubicBezTo>
                  <a:pt x="1454142" y="1493303"/>
                  <a:pt x="1447474" y="1480921"/>
                  <a:pt x="1443664" y="1469491"/>
                </a:cubicBezTo>
                <a:cubicBezTo>
                  <a:pt x="1433187" y="1443773"/>
                  <a:pt x="1422709" y="1419008"/>
                  <a:pt x="1402707" y="1399958"/>
                </a:cubicBezTo>
                <a:cubicBezTo>
                  <a:pt x="1400802" y="1398053"/>
                  <a:pt x="1400802" y="1393291"/>
                  <a:pt x="1399849" y="1390433"/>
                </a:cubicBezTo>
                <a:cubicBezTo>
                  <a:pt x="1390324" y="1368526"/>
                  <a:pt x="1372227" y="1356143"/>
                  <a:pt x="1356034" y="1339951"/>
                </a:cubicBezTo>
                <a:cubicBezTo>
                  <a:pt x="1353177" y="1337093"/>
                  <a:pt x="1348414" y="1337093"/>
                  <a:pt x="1343652" y="1336141"/>
                </a:cubicBezTo>
                <a:cubicBezTo>
                  <a:pt x="1337937" y="1335188"/>
                  <a:pt x="1333174" y="1337093"/>
                  <a:pt x="1327459" y="1336141"/>
                </a:cubicBezTo>
                <a:cubicBezTo>
                  <a:pt x="1297932" y="1331378"/>
                  <a:pt x="1283644" y="1350428"/>
                  <a:pt x="1271262" y="1371383"/>
                </a:cubicBezTo>
                <a:cubicBezTo>
                  <a:pt x="1259832" y="1390433"/>
                  <a:pt x="1250307" y="1411388"/>
                  <a:pt x="1239829" y="1431391"/>
                </a:cubicBezTo>
                <a:cubicBezTo>
                  <a:pt x="1232209" y="1444726"/>
                  <a:pt x="1205539" y="1455203"/>
                  <a:pt x="1190299" y="1450441"/>
                </a:cubicBezTo>
                <a:cubicBezTo>
                  <a:pt x="1174107" y="1445678"/>
                  <a:pt x="1159819" y="1446631"/>
                  <a:pt x="1147437" y="1460918"/>
                </a:cubicBezTo>
                <a:cubicBezTo>
                  <a:pt x="1131244" y="1479016"/>
                  <a:pt x="1114099" y="1496161"/>
                  <a:pt x="1096002" y="1512353"/>
                </a:cubicBezTo>
                <a:cubicBezTo>
                  <a:pt x="1075047" y="1531403"/>
                  <a:pt x="1052187" y="1548548"/>
                  <a:pt x="1030279" y="1566646"/>
                </a:cubicBezTo>
                <a:cubicBezTo>
                  <a:pt x="1015039" y="1579028"/>
                  <a:pt x="1001704" y="1593316"/>
                  <a:pt x="993132" y="1611413"/>
                </a:cubicBezTo>
                <a:cubicBezTo>
                  <a:pt x="981702" y="1632368"/>
                  <a:pt x="966462" y="1650466"/>
                  <a:pt x="946459" y="1664753"/>
                </a:cubicBezTo>
                <a:cubicBezTo>
                  <a:pt x="935982" y="1672373"/>
                  <a:pt x="925504" y="1680946"/>
                  <a:pt x="915979" y="1689518"/>
                </a:cubicBezTo>
                <a:cubicBezTo>
                  <a:pt x="901692" y="1702853"/>
                  <a:pt x="887404" y="1717141"/>
                  <a:pt x="874069" y="1731428"/>
                </a:cubicBezTo>
                <a:cubicBezTo>
                  <a:pt x="848352" y="1758098"/>
                  <a:pt x="823587" y="1786673"/>
                  <a:pt x="796917" y="1812391"/>
                </a:cubicBezTo>
                <a:cubicBezTo>
                  <a:pt x="786439" y="1821916"/>
                  <a:pt x="773104" y="1828583"/>
                  <a:pt x="760722" y="1836203"/>
                </a:cubicBezTo>
                <a:cubicBezTo>
                  <a:pt x="753102" y="1841918"/>
                  <a:pt x="745482" y="1847633"/>
                  <a:pt x="736909" y="1853348"/>
                </a:cubicBezTo>
                <a:cubicBezTo>
                  <a:pt x="718812" y="1866683"/>
                  <a:pt x="700714" y="1878113"/>
                  <a:pt x="684522" y="1894306"/>
                </a:cubicBezTo>
                <a:cubicBezTo>
                  <a:pt x="649279" y="1930501"/>
                  <a:pt x="612132" y="1964791"/>
                  <a:pt x="575937" y="1999081"/>
                </a:cubicBezTo>
                <a:cubicBezTo>
                  <a:pt x="561649" y="2012416"/>
                  <a:pt x="545457" y="2023846"/>
                  <a:pt x="533074" y="2039086"/>
                </a:cubicBezTo>
                <a:cubicBezTo>
                  <a:pt x="518787" y="2056231"/>
                  <a:pt x="499737" y="2070518"/>
                  <a:pt x="493069" y="2093378"/>
                </a:cubicBezTo>
                <a:cubicBezTo>
                  <a:pt x="489259" y="2105761"/>
                  <a:pt x="486402" y="2118144"/>
                  <a:pt x="485449" y="2130526"/>
                </a:cubicBezTo>
                <a:cubicBezTo>
                  <a:pt x="481639" y="2181961"/>
                  <a:pt x="457827" y="2222919"/>
                  <a:pt x="417822" y="2254351"/>
                </a:cubicBezTo>
                <a:cubicBezTo>
                  <a:pt x="398772" y="2275306"/>
                  <a:pt x="381627" y="2285783"/>
                  <a:pt x="365434" y="2296261"/>
                </a:cubicBezTo>
                <a:close/>
                <a:moveTo>
                  <a:pt x="2640004" y="3935514"/>
                </a:moveTo>
                <a:cubicBezTo>
                  <a:pt x="2647624" y="3936466"/>
                  <a:pt x="2647624" y="3931704"/>
                  <a:pt x="2646672" y="3925036"/>
                </a:cubicBezTo>
                <a:cubicBezTo>
                  <a:pt x="2642862" y="3907891"/>
                  <a:pt x="2632384" y="3894556"/>
                  <a:pt x="2619049" y="3883126"/>
                </a:cubicBezTo>
                <a:cubicBezTo>
                  <a:pt x="2609524" y="3874554"/>
                  <a:pt x="2585712" y="3881221"/>
                  <a:pt x="2582854" y="3894556"/>
                </a:cubicBezTo>
                <a:cubicBezTo>
                  <a:pt x="2581902" y="3897414"/>
                  <a:pt x="2582854" y="3901223"/>
                  <a:pt x="2583807" y="3903129"/>
                </a:cubicBezTo>
                <a:cubicBezTo>
                  <a:pt x="2598094" y="3921226"/>
                  <a:pt x="2615239" y="3934561"/>
                  <a:pt x="2640004" y="393551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DD7B1ED-7DAC-4743-A781-6ED1641B82D4}"/>
              </a:ext>
            </a:extLst>
          </p:cNvPr>
          <p:cNvGrpSpPr/>
          <p:nvPr/>
        </p:nvGrpSpPr>
        <p:grpSpPr>
          <a:xfrm>
            <a:off x="3669773" y="1717882"/>
            <a:ext cx="1398746" cy="1371229"/>
            <a:chOff x="6846896" y="2302630"/>
            <a:chExt cx="2407391" cy="236003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70B8CEA-7F85-4F3D-B738-CB9559B3B2FE}"/>
                </a:ext>
              </a:extLst>
            </p:cNvPr>
            <p:cNvSpPr/>
            <p:nvPr/>
          </p:nvSpPr>
          <p:spPr>
            <a:xfrm>
              <a:off x="6858578" y="2310064"/>
              <a:ext cx="2376797" cy="235259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310187-67CE-4160-9220-AEC5B38CF95B}"/>
                </a:ext>
              </a:extLst>
            </p:cNvPr>
            <p:cNvSpPr/>
            <p:nvPr/>
          </p:nvSpPr>
          <p:spPr>
            <a:xfrm>
              <a:off x="7163010" y="3086576"/>
              <a:ext cx="533400" cy="219075"/>
            </a:xfrm>
            <a:custGeom>
              <a:avLst/>
              <a:gdLst>
                <a:gd name="connsiteX0" fmla="*/ 82508 w 533400"/>
                <a:gd name="connsiteY0" fmla="*/ 8096 h 219075"/>
                <a:gd name="connsiteX1" fmla="*/ 132990 w 533400"/>
                <a:gd name="connsiteY1" fmla="*/ 54769 h 219075"/>
                <a:gd name="connsiteX2" fmla="*/ 449220 w 533400"/>
                <a:gd name="connsiteY2" fmla="*/ 139541 h 219075"/>
                <a:gd name="connsiteX3" fmla="*/ 516848 w 533400"/>
                <a:gd name="connsiteY3" fmla="*/ 149066 h 219075"/>
                <a:gd name="connsiteX4" fmla="*/ 516848 w 533400"/>
                <a:gd name="connsiteY4" fmla="*/ 216694 h 219075"/>
                <a:gd name="connsiteX5" fmla="*/ 441600 w 533400"/>
                <a:gd name="connsiteY5" fmla="*/ 147161 h 219075"/>
                <a:gd name="connsiteX6" fmla="*/ 129180 w 533400"/>
                <a:gd name="connsiteY6" fmla="*/ 64294 h 219075"/>
                <a:gd name="connsiteX7" fmla="*/ 58695 w 533400"/>
                <a:gd name="connsiteY7" fmla="*/ 85249 h 219075"/>
                <a:gd name="connsiteX8" fmla="*/ 23453 w 533400"/>
                <a:gd name="connsiteY8" fmla="*/ 50006 h 219075"/>
                <a:gd name="connsiteX9" fmla="*/ 56790 w 533400"/>
                <a:gd name="connsiteY9" fmla="*/ 33814 h 219075"/>
                <a:gd name="connsiteX10" fmla="*/ 78698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82508" y="8096"/>
                  </a:moveTo>
                  <a:cubicBezTo>
                    <a:pt x="82508" y="8096"/>
                    <a:pt x="93938" y="52864"/>
                    <a:pt x="132990" y="54769"/>
                  </a:cubicBezTo>
                  <a:cubicBezTo>
                    <a:pt x="172043" y="56674"/>
                    <a:pt x="347303" y="93821"/>
                    <a:pt x="449220" y="139541"/>
                  </a:cubicBezTo>
                  <a:cubicBezTo>
                    <a:pt x="449220" y="139541"/>
                    <a:pt x="488273" y="156686"/>
                    <a:pt x="516848" y="149066"/>
                  </a:cubicBezTo>
                  <a:cubicBezTo>
                    <a:pt x="545423" y="141446"/>
                    <a:pt x="516848" y="216694"/>
                    <a:pt x="516848" y="216694"/>
                  </a:cubicBezTo>
                  <a:cubicBezTo>
                    <a:pt x="516848" y="216694"/>
                    <a:pt x="527325" y="178594"/>
                    <a:pt x="441600" y="147161"/>
                  </a:cubicBezTo>
                  <a:cubicBezTo>
                    <a:pt x="367305" y="118586"/>
                    <a:pt x="278723" y="75724"/>
                    <a:pt x="129180" y="64294"/>
                  </a:cubicBezTo>
                  <a:cubicBezTo>
                    <a:pt x="109178" y="62389"/>
                    <a:pt x="82508" y="70009"/>
                    <a:pt x="58695" y="85249"/>
                  </a:cubicBezTo>
                  <a:cubicBezTo>
                    <a:pt x="-30840" y="141446"/>
                    <a:pt x="23453" y="50006"/>
                    <a:pt x="23453" y="50006"/>
                  </a:cubicBezTo>
                  <a:lnTo>
                    <a:pt x="56790" y="33814"/>
                  </a:lnTo>
                  <a:lnTo>
                    <a:pt x="78698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5441993-D1AF-40DA-86D2-6EA00F4A8B36}"/>
                </a:ext>
              </a:extLst>
            </p:cNvPr>
            <p:cNvSpPr/>
            <p:nvPr/>
          </p:nvSpPr>
          <p:spPr>
            <a:xfrm>
              <a:off x="8437254" y="3084671"/>
              <a:ext cx="533400" cy="219075"/>
            </a:xfrm>
            <a:custGeom>
              <a:avLst/>
              <a:gdLst>
                <a:gd name="connsiteX0" fmla="*/ 454184 w 533400"/>
                <a:gd name="connsiteY0" fmla="*/ 7144 h 219075"/>
                <a:gd name="connsiteX1" fmla="*/ 403701 w 533400"/>
                <a:gd name="connsiteY1" fmla="*/ 53816 h 219075"/>
                <a:gd name="connsiteX2" fmla="*/ 87471 w 533400"/>
                <a:gd name="connsiteY2" fmla="*/ 138589 h 219075"/>
                <a:gd name="connsiteX3" fmla="*/ 19844 w 533400"/>
                <a:gd name="connsiteY3" fmla="*/ 148114 h 219075"/>
                <a:gd name="connsiteX4" fmla="*/ 19844 w 533400"/>
                <a:gd name="connsiteY4" fmla="*/ 215741 h 219075"/>
                <a:gd name="connsiteX5" fmla="*/ 95091 w 533400"/>
                <a:gd name="connsiteY5" fmla="*/ 146209 h 219075"/>
                <a:gd name="connsiteX6" fmla="*/ 406559 w 533400"/>
                <a:gd name="connsiteY6" fmla="*/ 64294 h 219075"/>
                <a:gd name="connsiteX7" fmla="*/ 477044 w 533400"/>
                <a:gd name="connsiteY7" fmla="*/ 85249 h 219075"/>
                <a:gd name="connsiteX8" fmla="*/ 512286 w 533400"/>
                <a:gd name="connsiteY8" fmla="*/ 50006 h 219075"/>
                <a:gd name="connsiteX9" fmla="*/ 478949 w 533400"/>
                <a:gd name="connsiteY9" fmla="*/ 33814 h 219075"/>
                <a:gd name="connsiteX10" fmla="*/ 457041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454184" y="7144"/>
                  </a:moveTo>
                  <a:cubicBezTo>
                    <a:pt x="454184" y="7144"/>
                    <a:pt x="442754" y="51911"/>
                    <a:pt x="403701" y="53816"/>
                  </a:cubicBezTo>
                  <a:cubicBezTo>
                    <a:pt x="364649" y="55721"/>
                    <a:pt x="189389" y="92869"/>
                    <a:pt x="87471" y="138589"/>
                  </a:cubicBezTo>
                  <a:cubicBezTo>
                    <a:pt x="87471" y="138589"/>
                    <a:pt x="48419" y="155734"/>
                    <a:pt x="19844" y="148114"/>
                  </a:cubicBezTo>
                  <a:cubicBezTo>
                    <a:pt x="-8731" y="140494"/>
                    <a:pt x="19844" y="215741"/>
                    <a:pt x="19844" y="215741"/>
                  </a:cubicBezTo>
                  <a:cubicBezTo>
                    <a:pt x="19844" y="215741"/>
                    <a:pt x="9366" y="177641"/>
                    <a:pt x="95091" y="146209"/>
                  </a:cubicBezTo>
                  <a:cubicBezTo>
                    <a:pt x="169386" y="118586"/>
                    <a:pt x="257969" y="75724"/>
                    <a:pt x="406559" y="64294"/>
                  </a:cubicBezTo>
                  <a:cubicBezTo>
                    <a:pt x="426561" y="62389"/>
                    <a:pt x="453231" y="70009"/>
                    <a:pt x="477044" y="85249"/>
                  </a:cubicBezTo>
                  <a:cubicBezTo>
                    <a:pt x="566579" y="141446"/>
                    <a:pt x="512286" y="50006"/>
                    <a:pt x="512286" y="50006"/>
                  </a:cubicBezTo>
                  <a:lnTo>
                    <a:pt x="478949" y="33814"/>
                  </a:lnTo>
                  <a:lnTo>
                    <a:pt x="457041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0300EF6-B9C3-4058-99CD-7D99066E6614}"/>
                </a:ext>
              </a:extLst>
            </p:cNvPr>
            <p:cNvSpPr/>
            <p:nvPr/>
          </p:nvSpPr>
          <p:spPr>
            <a:xfrm>
              <a:off x="6986914" y="3417981"/>
              <a:ext cx="295275" cy="638175"/>
            </a:xfrm>
            <a:custGeom>
              <a:avLst/>
              <a:gdLst>
                <a:gd name="connsiteX0" fmla="*/ 48101 w 295275"/>
                <a:gd name="connsiteY0" fmla="*/ 46261 h 638175"/>
                <a:gd name="connsiteX1" fmla="*/ 38576 w 295275"/>
                <a:gd name="connsiteY1" fmla="*/ 123413 h 638175"/>
                <a:gd name="connsiteX2" fmla="*/ 177641 w 295275"/>
                <a:gd name="connsiteY2" fmla="*/ 559658 h 638175"/>
                <a:gd name="connsiteX3" fmla="*/ 296704 w 295275"/>
                <a:gd name="connsiteY3" fmla="*/ 633953 h 638175"/>
                <a:gd name="connsiteX4" fmla="*/ 183356 w 295275"/>
                <a:gd name="connsiteY4" fmla="*/ 592043 h 638175"/>
                <a:gd name="connsiteX5" fmla="*/ 120491 w 295275"/>
                <a:gd name="connsiteY5" fmla="*/ 493936 h 638175"/>
                <a:gd name="connsiteX6" fmla="*/ 25241 w 295275"/>
                <a:gd name="connsiteY6" fmla="*/ 98648 h 638175"/>
                <a:gd name="connsiteX7" fmla="*/ 7144 w 295275"/>
                <a:gd name="connsiteY7" fmla="*/ 29116 h 638175"/>
                <a:gd name="connsiteX8" fmla="*/ 29051 w 295275"/>
                <a:gd name="connsiteY8" fmla="*/ 7208 h 638175"/>
                <a:gd name="connsiteX9" fmla="*/ 48101 w 295275"/>
                <a:gd name="connsiteY9" fmla="*/ 4626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48101" y="46261"/>
                  </a:moveTo>
                  <a:cubicBezTo>
                    <a:pt x="48101" y="46261"/>
                    <a:pt x="40481" y="56738"/>
                    <a:pt x="38576" y="123413"/>
                  </a:cubicBezTo>
                  <a:cubicBezTo>
                    <a:pt x="37624" y="191041"/>
                    <a:pt x="73819" y="462503"/>
                    <a:pt x="177641" y="559658"/>
                  </a:cubicBezTo>
                  <a:cubicBezTo>
                    <a:pt x="281464" y="656813"/>
                    <a:pt x="296704" y="633953"/>
                    <a:pt x="296704" y="633953"/>
                  </a:cubicBezTo>
                  <a:lnTo>
                    <a:pt x="183356" y="592043"/>
                  </a:lnTo>
                  <a:cubicBezTo>
                    <a:pt x="183356" y="592043"/>
                    <a:pt x="155734" y="556801"/>
                    <a:pt x="120491" y="493936"/>
                  </a:cubicBezTo>
                  <a:cubicBezTo>
                    <a:pt x="63341" y="390113"/>
                    <a:pt x="28099" y="206281"/>
                    <a:pt x="25241" y="98648"/>
                  </a:cubicBezTo>
                  <a:cubicBezTo>
                    <a:pt x="23336" y="-8984"/>
                    <a:pt x="7144" y="29116"/>
                    <a:pt x="7144" y="29116"/>
                  </a:cubicBezTo>
                  <a:cubicBezTo>
                    <a:pt x="7144" y="29116"/>
                    <a:pt x="25241" y="10066"/>
                    <a:pt x="29051" y="7208"/>
                  </a:cubicBezTo>
                  <a:cubicBezTo>
                    <a:pt x="33814" y="5303"/>
                    <a:pt x="48101" y="46261"/>
                    <a:pt x="48101" y="4626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A071AAD-C595-4918-826D-B28DFE8021BE}"/>
                </a:ext>
              </a:extLst>
            </p:cNvPr>
            <p:cNvSpPr/>
            <p:nvPr/>
          </p:nvSpPr>
          <p:spPr>
            <a:xfrm>
              <a:off x="8836669" y="3403739"/>
              <a:ext cx="295275" cy="638175"/>
            </a:xfrm>
            <a:custGeom>
              <a:avLst/>
              <a:gdLst>
                <a:gd name="connsiteX0" fmla="*/ 243364 w 295275"/>
                <a:gd name="connsiteY0" fmla="*/ 40501 h 638175"/>
                <a:gd name="connsiteX1" fmla="*/ 256699 w 295275"/>
                <a:gd name="connsiteY1" fmla="*/ 111938 h 638175"/>
                <a:gd name="connsiteX2" fmla="*/ 125254 w 295275"/>
                <a:gd name="connsiteY2" fmla="*/ 561518 h 638175"/>
                <a:gd name="connsiteX3" fmla="*/ 7144 w 295275"/>
                <a:gd name="connsiteY3" fmla="*/ 635813 h 638175"/>
                <a:gd name="connsiteX4" fmla="*/ 120491 w 295275"/>
                <a:gd name="connsiteY4" fmla="*/ 592951 h 638175"/>
                <a:gd name="connsiteX5" fmla="*/ 183356 w 295275"/>
                <a:gd name="connsiteY5" fmla="*/ 494843 h 638175"/>
                <a:gd name="connsiteX6" fmla="*/ 270986 w 295275"/>
                <a:gd name="connsiteY6" fmla="*/ 86221 h 638175"/>
                <a:gd name="connsiteX7" fmla="*/ 295751 w 295275"/>
                <a:gd name="connsiteY7" fmla="*/ 29071 h 638175"/>
                <a:gd name="connsiteX8" fmla="*/ 273844 w 295275"/>
                <a:gd name="connsiteY8" fmla="*/ 7163 h 638175"/>
                <a:gd name="connsiteX9" fmla="*/ 243364 w 295275"/>
                <a:gd name="connsiteY9" fmla="*/ 4050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243364" y="40501"/>
                  </a:moveTo>
                  <a:cubicBezTo>
                    <a:pt x="243364" y="40501"/>
                    <a:pt x="255746" y="45263"/>
                    <a:pt x="256699" y="111938"/>
                  </a:cubicBezTo>
                  <a:cubicBezTo>
                    <a:pt x="257651" y="179566"/>
                    <a:pt x="229076" y="464363"/>
                    <a:pt x="125254" y="561518"/>
                  </a:cubicBezTo>
                  <a:cubicBezTo>
                    <a:pt x="21431" y="658673"/>
                    <a:pt x="7144" y="635813"/>
                    <a:pt x="7144" y="635813"/>
                  </a:cubicBezTo>
                  <a:lnTo>
                    <a:pt x="120491" y="592951"/>
                  </a:lnTo>
                  <a:cubicBezTo>
                    <a:pt x="120491" y="592951"/>
                    <a:pt x="148114" y="557708"/>
                    <a:pt x="183356" y="494843"/>
                  </a:cubicBezTo>
                  <a:cubicBezTo>
                    <a:pt x="240506" y="391021"/>
                    <a:pt x="268129" y="193853"/>
                    <a:pt x="270986" y="86221"/>
                  </a:cubicBezTo>
                  <a:cubicBezTo>
                    <a:pt x="272891" y="-21412"/>
                    <a:pt x="295751" y="29071"/>
                    <a:pt x="295751" y="29071"/>
                  </a:cubicBezTo>
                  <a:cubicBezTo>
                    <a:pt x="295751" y="29071"/>
                    <a:pt x="277654" y="10021"/>
                    <a:pt x="273844" y="7163"/>
                  </a:cubicBezTo>
                  <a:cubicBezTo>
                    <a:pt x="269081" y="6211"/>
                    <a:pt x="243364" y="40501"/>
                    <a:pt x="243364" y="4050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FE9F2A3-976E-4F23-8D02-289783DDEFFE}"/>
                </a:ext>
              </a:extLst>
            </p:cNvPr>
            <p:cNvSpPr/>
            <p:nvPr/>
          </p:nvSpPr>
          <p:spPr>
            <a:xfrm>
              <a:off x="7480347" y="3667601"/>
              <a:ext cx="390525" cy="552450"/>
            </a:xfrm>
            <a:custGeom>
              <a:avLst/>
              <a:gdLst>
                <a:gd name="connsiteX0" fmla="*/ 316668 w 390525"/>
                <a:gd name="connsiteY0" fmla="*/ 13811 h 552450"/>
                <a:gd name="connsiteX1" fmla="*/ 304285 w 390525"/>
                <a:gd name="connsiteY1" fmla="*/ 88106 h 552450"/>
                <a:gd name="connsiteX2" fmla="*/ 84258 w 390525"/>
                <a:gd name="connsiteY2" fmla="*/ 420529 h 552450"/>
                <a:gd name="connsiteX3" fmla="*/ 20440 w 390525"/>
                <a:gd name="connsiteY3" fmla="*/ 437674 h 552450"/>
                <a:gd name="connsiteX4" fmla="*/ 90925 w 390525"/>
                <a:gd name="connsiteY4" fmla="*/ 523399 h 552450"/>
                <a:gd name="connsiteX5" fmla="*/ 97593 w 390525"/>
                <a:gd name="connsiteY5" fmla="*/ 550069 h 552450"/>
                <a:gd name="connsiteX6" fmla="*/ 96640 w 390525"/>
                <a:gd name="connsiteY6" fmla="*/ 422434 h 552450"/>
                <a:gd name="connsiteX7" fmla="*/ 314763 w 390525"/>
                <a:gd name="connsiteY7" fmla="*/ 91916 h 552450"/>
                <a:gd name="connsiteX8" fmla="*/ 375723 w 390525"/>
                <a:gd name="connsiteY8" fmla="*/ 48101 h 552450"/>
                <a:gd name="connsiteX9" fmla="*/ 375723 w 390525"/>
                <a:gd name="connsiteY9" fmla="*/ 7144 h 552450"/>
                <a:gd name="connsiteX10" fmla="*/ 316668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316668" y="13811"/>
                  </a:moveTo>
                  <a:cubicBezTo>
                    <a:pt x="316668" y="13811"/>
                    <a:pt x="332860" y="38576"/>
                    <a:pt x="304285" y="88106"/>
                  </a:cubicBezTo>
                  <a:cubicBezTo>
                    <a:pt x="275710" y="137636"/>
                    <a:pt x="84258" y="420529"/>
                    <a:pt x="84258" y="420529"/>
                  </a:cubicBezTo>
                  <a:cubicBezTo>
                    <a:pt x="84258" y="420529"/>
                    <a:pt x="72828" y="438626"/>
                    <a:pt x="20440" y="437674"/>
                  </a:cubicBezTo>
                  <a:cubicBezTo>
                    <a:pt x="-31947" y="436721"/>
                    <a:pt x="87115" y="517684"/>
                    <a:pt x="90925" y="523399"/>
                  </a:cubicBezTo>
                  <a:cubicBezTo>
                    <a:pt x="95688" y="529114"/>
                    <a:pt x="97593" y="550069"/>
                    <a:pt x="97593" y="550069"/>
                  </a:cubicBezTo>
                  <a:cubicBezTo>
                    <a:pt x="97593" y="550069"/>
                    <a:pt x="76638" y="471011"/>
                    <a:pt x="96640" y="422434"/>
                  </a:cubicBezTo>
                  <a:cubicBezTo>
                    <a:pt x="116643" y="372904"/>
                    <a:pt x="314763" y="91916"/>
                    <a:pt x="314763" y="91916"/>
                  </a:cubicBezTo>
                  <a:cubicBezTo>
                    <a:pt x="314763" y="91916"/>
                    <a:pt x="338575" y="59531"/>
                    <a:pt x="375723" y="48101"/>
                  </a:cubicBezTo>
                  <a:cubicBezTo>
                    <a:pt x="411918" y="36671"/>
                    <a:pt x="375723" y="7144"/>
                    <a:pt x="375723" y="7144"/>
                  </a:cubicBezTo>
                  <a:lnTo>
                    <a:pt x="316668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AEA5767-51F2-45A9-A872-406C2B17F9D4}"/>
                </a:ext>
              </a:extLst>
            </p:cNvPr>
            <p:cNvSpPr/>
            <p:nvPr/>
          </p:nvSpPr>
          <p:spPr>
            <a:xfrm>
              <a:off x="8236700" y="3652361"/>
              <a:ext cx="390525" cy="552450"/>
            </a:xfrm>
            <a:custGeom>
              <a:avLst/>
              <a:gdLst>
                <a:gd name="connsiteX0" fmla="*/ 82285 w 390525"/>
                <a:gd name="connsiteY0" fmla="*/ 13811 h 552450"/>
                <a:gd name="connsiteX1" fmla="*/ 94668 w 390525"/>
                <a:gd name="connsiteY1" fmla="*/ 88106 h 552450"/>
                <a:gd name="connsiteX2" fmla="*/ 314695 w 390525"/>
                <a:gd name="connsiteY2" fmla="*/ 420529 h 552450"/>
                <a:gd name="connsiteX3" fmla="*/ 378513 w 390525"/>
                <a:gd name="connsiteY3" fmla="*/ 437674 h 552450"/>
                <a:gd name="connsiteX4" fmla="*/ 308028 w 390525"/>
                <a:gd name="connsiteY4" fmla="*/ 523399 h 552450"/>
                <a:gd name="connsiteX5" fmla="*/ 301360 w 390525"/>
                <a:gd name="connsiteY5" fmla="*/ 550069 h 552450"/>
                <a:gd name="connsiteX6" fmla="*/ 302313 w 390525"/>
                <a:gd name="connsiteY6" fmla="*/ 422434 h 552450"/>
                <a:gd name="connsiteX7" fmla="*/ 84190 w 390525"/>
                <a:gd name="connsiteY7" fmla="*/ 91916 h 552450"/>
                <a:gd name="connsiteX8" fmla="*/ 23230 w 390525"/>
                <a:gd name="connsiteY8" fmla="*/ 48101 h 552450"/>
                <a:gd name="connsiteX9" fmla="*/ 23230 w 390525"/>
                <a:gd name="connsiteY9" fmla="*/ 7144 h 552450"/>
                <a:gd name="connsiteX10" fmla="*/ 82285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82285" y="13811"/>
                  </a:moveTo>
                  <a:cubicBezTo>
                    <a:pt x="82285" y="13811"/>
                    <a:pt x="66093" y="38576"/>
                    <a:pt x="94668" y="88106"/>
                  </a:cubicBezTo>
                  <a:cubicBezTo>
                    <a:pt x="123243" y="137636"/>
                    <a:pt x="314695" y="420529"/>
                    <a:pt x="314695" y="420529"/>
                  </a:cubicBezTo>
                  <a:cubicBezTo>
                    <a:pt x="314695" y="420529"/>
                    <a:pt x="326125" y="438626"/>
                    <a:pt x="378513" y="437674"/>
                  </a:cubicBezTo>
                  <a:cubicBezTo>
                    <a:pt x="430900" y="436721"/>
                    <a:pt x="311838" y="517684"/>
                    <a:pt x="308028" y="523399"/>
                  </a:cubicBezTo>
                  <a:cubicBezTo>
                    <a:pt x="303265" y="529114"/>
                    <a:pt x="301360" y="550069"/>
                    <a:pt x="301360" y="550069"/>
                  </a:cubicBezTo>
                  <a:cubicBezTo>
                    <a:pt x="301360" y="550069"/>
                    <a:pt x="322315" y="471011"/>
                    <a:pt x="302313" y="422434"/>
                  </a:cubicBezTo>
                  <a:cubicBezTo>
                    <a:pt x="282310" y="372904"/>
                    <a:pt x="84190" y="91916"/>
                    <a:pt x="84190" y="91916"/>
                  </a:cubicBezTo>
                  <a:cubicBezTo>
                    <a:pt x="84190" y="91916"/>
                    <a:pt x="60378" y="59531"/>
                    <a:pt x="23230" y="48101"/>
                  </a:cubicBezTo>
                  <a:cubicBezTo>
                    <a:pt x="-12965" y="36671"/>
                    <a:pt x="23230" y="7144"/>
                    <a:pt x="23230" y="7144"/>
                  </a:cubicBezTo>
                  <a:lnTo>
                    <a:pt x="82285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AFFE1A4-2075-4F54-82A8-8C3EFE9AB5EA}"/>
                </a:ext>
              </a:extLst>
            </p:cNvPr>
            <p:cNvSpPr/>
            <p:nvPr/>
          </p:nvSpPr>
          <p:spPr>
            <a:xfrm>
              <a:off x="7773679" y="4406741"/>
              <a:ext cx="600075" cy="95250"/>
            </a:xfrm>
            <a:custGeom>
              <a:avLst/>
              <a:gdLst>
                <a:gd name="connsiteX0" fmla="*/ 7144 w 600075"/>
                <a:gd name="connsiteY0" fmla="*/ 30956 h 95250"/>
                <a:gd name="connsiteX1" fmla="*/ 280511 w 600075"/>
                <a:gd name="connsiteY1" fmla="*/ 89059 h 95250"/>
                <a:gd name="connsiteX2" fmla="*/ 593884 w 600075"/>
                <a:gd name="connsiteY2" fmla="*/ 7144 h 95250"/>
                <a:gd name="connsiteX3" fmla="*/ 588169 w 600075"/>
                <a:gd name="connsiteY3" fmla="*/ 34766 h 95250"/>
                <a:gd name="connsiteX4" fmla="*/ 280511 w 600075"/>
                <a:gd name="connsiteY4" fmla="*/ 94774 h 95250"/>
                <a:gd name="connsiteX5" fmla="*/ 7144 w 600075"/>
                <a:gd name="connsiteY5" fmla="*/ 45244 h 95250"/>
                <a:gd name="connsiteX6" fmla="*/ 7144 w 600075"/>
                <a:gd name="connsiteY6" fmla="*/ 3095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0075" h="95250">
                  <a:moveTo>
                    <a:pt x="7144" y="30956"/>
                  </a:moveTo>
                  <a:cubicBezTo>
                    <a:pt x="7144" y="30956"/>
                    <a:pt x="31909" y="82391"/>
                    <a:pt x="280511" y="89059"/>
                  </a:cubicBezTo>
                  <a:cubicBezTo>
                    <a:pt x="529114" y="95726"/>
                    <a:pt x="593884" y="7144"/>
                    <a:pt x="593884" y="7144"/>
                  </a:cubicBezTo>
                  <a:lnTo>
                    <a:pt x="588169" y="34766"/>
                  </a:lnTo>
                  <a:cubicBezTo>
                    <a:pt x="588169" y="34766"/>
                    <a:pt x="519589" y="99536"/>
                    <a:pt x="280511" y="94774"/>
                  </a:cubicBezTo>
                  <a:cubicBezTo>
                    <a:pt x="52864" y="90011"/>
                    <a:pt x="7144" y="45244"/>
                    <a:pt x="7144" y="45244"/>
                  </a:cubicBezTo>
                  <a:lnTo>
                    <a:pt x="7144" y="3095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3E35768-B4B9-4BB6-BCD3-140743E7128A}"/>
                </a:ext>
              </a:extLst>
            </p:cNvPr>
            <p:cNvSpPr/>
            <p:nvPr/>
          </p:nvSpPr>
          <p:spPr>
            <a:xfrm>
              <a:off x="7213609" y="2436971"/>
              <a:ext cx="523875" cy="381000"/>
            </a:xfrm>
            <a:custGeom>
              <a:avLst/>
              <a:gdLst>
                <a:gd name="connsiteX0" fmla="*/ 27146 w 523875"/>
                <a:gd name="connsiteY0" fmla="*/ 362426 h 381000"/>
                <a:gd name="connsiteX1" fmla="*/ 212884 w 523875"/>
                <a:gd name="connsiteY1" fmla="*/ 131921 h 381000"/>
                <a:gd name="connsiteX2" fmla="*/ 516731 w 523875"/>
                <a:gd name="connsiteY2" fmla="*/ 17621 h 381000"/>
                <a:gd name="connsiteX3" fmla="*/ 516731 w 523875"/>
                <a:gd name="connsiteY3" fmla="*/ 7144 h 381000"/>
                <a:gd name="connsiteX4" fmla="*/ 206216 w 523875"/>
                <a:gd name="connsiteY4" fmla="*/ 130969 h 381000"/>
                <a:gd name="connsiteX5" fmla="*/ 7144 w 523875"/>
                <a:gd name="connsiteY5" fmla="*/ 359569 h 381000"/>
                <a:gd name="connsiteX6" fmla="*/ 7144 w 523875"/>
                <a:gd name="connsiteY6" fmla="*/ 383381 h 381000"/>
                <a:gd name="connsiteX7" fmla="*/ 27146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27146" y="362426"/>
                  </a:moveTo>
                  <a:cubicBezTo>
                    <a:pt x="27146" y="362426"/>
                    <a:pt x="72866" y="230029"/>
                    <a:pt x="212884" y="131921"/>
                  </a:cubicBezTo>
                  <a:cubicBezTo>
                    <a:pt x="352901" y="33814"/>
                    <a:pt x="516731" y="17621"/>
                    <a:pt x="516731" y="17621"/>
                  </a:cubicBezTo>
                  <a:lnTo>
                    <a:pt x="516731" y="7144"/>
                  </a:lnTo>
                  <a:cubicBezTo>
                    <a:pt x="516731" y="7144"/>
                    <a:pt x="345281" y="27146"/>
                    <a:pt x="206216" y="130969"/>
                  </a:cubicBezTo>
                  <a:cubicBezTo>
                    <a:pt x="67151" y="235744"/>
                    <a:pt x="7144" y="359569"/>
                    <a:pt x="7144" y="359569"/>
                  </a:cubicBezTo>
                  <a:lnTo>
                    <a:pt x="7144" y="383381"/>
                  </a:lnTo>
                  <a:lnTo>
                    <a:pt x="27146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CE7F8F-C7BE-4087-BE15-4A6CF1941D33}"/>
                </a:ext>
              </a:extLst>
            </p:cNvPr>
            <p:cNvSpPr/>
            <p:nvPr/>
          </p:nvSpPr>
          <p:spPr>
            <a:xfrm>
              <a:off x="8363276" y="2424588"/>
              <a:ext cx="523875" cy="381000"/>
            </a:xfrm>
            <a:custGeom>
              <a:avLst/>
              <a:gdLst>
                <a:gd name="connsiteX0" fmla="*/ 496729 w 523875"/>
                <a:gd name="connsiteY0" fmla="*/ 362426 h 381000"/>
                <a:gd name="connsiteX1" fmla="*/ 310991 w 523875"/>
                <a:gd name="connsiteY1" fmla="*/ 131921 h 381000"/>
                <a:gd name="connsiteX2" fmla="*/ 7144 w 523875"/>
                <a:gd name="connsiteY2" fmla="*/ 17621 h 381000"/>
                <a:gd name="connsiteX3" fmla="*/ 7144 w 523875"/>
                <a:gd name="connsiteY3" fmla="*/ 7144 h 381000"/>
                <a:gd name="connsiteX4" fmla="*/ 317659 w 523875"/>
                <a:gd name="connsiteY4" fmla="*/ 130969 h 381000"/>
                <a:gd name="connsiteX5" fmla="*/ 516731 w 523875"/>
                <a:gd name="connsiteY5" fmla="*/ 359569 h 381000"/>
                <a:gd name="connsiteX6" fmla="*/ 516731 w 523875"/>
                <a:gd name="connsiteY6" fmla="*/ 383381 h 381000"/>
                <a:gd name="connsiteX7" fmla="*/ 496729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496729" y="362426"/>
                  </a:moveTo>
                  <a:cubicBezTo>
                    <a:pt x="496729" y="362426"/>
                    <a:pt x="451009" y="230029"/>
                    <a:pt x="310991" y="131921"/>
                  </a:cubicBezTo>
                  <a:cubicBezTo>
                    <a:pt x="170974" y="33814"/>
                    <a:pt x="7144" y="17621"/>
                    <a:pt x="7144" y="17621"/>
                  </a:cubicBezTo>
                  <a:lnTo>
                    <a:pt x="7144" y="7144"/>
                  </a:lnTo>
                  <a:cubicBezTo>
                    <a:pt x="7144" y="7144"/>
                    <a:pt x="178594" y="27146"/>
                    <a:pt x="317659" y="130969"/>
                  </a:cubicBezTo>
                  <a:cubicBezTo>
                    <a:pt x="456724" y="235744"/>
                    <a:pt x="516731" y="359569"/>
                    <a:pt x="516731" y="359569"/>
                  </a:cubicBezTo>
                  <a:lnTo>
                    <a:pt x="516731" y="383381"/>
                  </a:lnTo>
                  <a:lnTo>
                    <a:pt x="496729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4B8B50D-8D8B-44A7-AEFA-1145B1C66A07}"/>
                </a:ext>
              </a:extLst>
            </p:cNvPr>
            <p:cNvSpPr/>
            <p:nvPr/>
          </p:nvSpPr>
          <p:spPr>
            <a:xfrm>
              <a:off x="7997180" y="2522696"/>
              <a:ext cx="104775" cy="495300"/>
            </a:xfrm>
            <a:custGeom>
              <a:avLst/>
              <a:gdLst>
                <a:gd name="connsiteX0" fmla="*/ 41770 w 104775"/>
                <a:gd name="connsiteY0" fmla="*/ 30004 h 495300"/>
                <a:gd name="connsiteX1" fmla="*/ 44628 w 104775"/>
                <a:gd name="connsiteY1" fmla="*/ 30956 h 495300"/>
                <a:gd name="connsiteX2" fmla="*/ 69393 w 104775"/>
                <a:gd name="connsiteY2" fmla="*/ 72866 h 495300"/>
                <a:gd name="connsiteX3" fmla="*/ 57963 w 104775"/>
                <a:gd name="connsiteY3" fmla="*/ 428149 h 495300"/>
                <a:gd name="connsiteX4" fmla="*/ 17958 w 104775"/>
                <a:gd name="connsiteY4" fmla="*/ 478631 h 495300"/>
                <a:gd name="connsiteX5" fmla="*/ 65583 w 104775"/>
                <a:gd name="connsiteY5" fmla="*/ 488156 h 495300"/>
                <a:gd name="connsiteX6" fmla="*/ 92253 w 104775"/>
                <a:gd name="connsiteY6" fmla="*/ 474821 h 495300"/>
                <a:gd name="connsiteX7" fmla="*/ 65583 w 104775"/>
                <a:gd name="connsiteY7" fmla="*/ 427196 h 495300"/>
                <a:gd name="connsiteX8" fmla="*/ 77965 w 104775"/>
                <a:gd name="connsiteY8" fmla="*/ 68104 h 495300"/>
                <a:gd name="connsiteX9" fmla="*/ 104635 w 104775"/>
                <a:gd name="connsiteY9" fmla="*/ 13811 h 495300"/>
                <a:gd name="connsiteX10" fmla="*/ 58915 w 104775"/>
                <a:gd name="connsiteY10" fmla="*/ 7144 h 495300"/>
                <a:gd name="connsiteX11" fmla="*/ 41770 w 104775"/>
                <a:gd name="connsiteY11" fmla="*/ 30004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" h="495300">
                  <a:moveTo>
                    <a:pt x="41770" y="30004"/>
                  </a:moveTo>
                  <a:cubicBezTo>
                    <a:pt x="41770" y="30004"/>
                    <a:pt x="42723" y="30004"/>
                    <a:pt x="44628" y="30956"/>
                  </a:cubicBezTo>
                  <a:cubicBezTo>
                    <a:pt x="51295" y="32861"/>
                    <a:pt x="67488" y="41434"/>
                    <a:pt x="69393" y="72866"/>
                  </a:cubicBezTo>
                  <a:cubicBezTo>
                    <a:pt x="72250" y="113824"/>
                    <a:pt x="57963" y="428149"/>
                    <a:pt x="57963" y="428149"/>
                  </a:cubicBezTo>
                  <a:cubicBezTo>
                    <a:pt x="57963" y="428149"/>
                    <a:pt x="57963" y="460534"/>
                    <a:pt x="17958" y="478631"/>
                  </a:cubicBezTo>
                  <a:cubicBezTo>
                    <a:pt x="-23000" y="495776"/>
                    <a:pt x="65583" y="488156"/>
                    <a:pt x="65583" y="488156"/>
                  </a:cubicBezTo>
                  <a:lnTo>
                    <a:pt x="92253" y="474821"/>
                  </a:lnTo>
                  <a:cubicBezTo>
                    <a:pt x="92253" y="474821"/>
                    <a:pt x="63678" y="445294"/>
                    <a:pt x="65583" y="427196"/>
                  </a:cubicBezTo>
                  <a:cubicBezTo>
                    <a:pt x="67488" y="410051"/>
                    <a:pt x="73203" y="101441"/>
                    <a:pt x="77965" y="68104"/>
                  </a:cubicBezTo>
                  <a:cubicBezTo>
                    <a:pt x="83680" y="21431"/>
                    <a:pt x="104635" y="13811"/>
                    <a:pt x="104635" y="13811"/>
                  </a:cubicBezTo>
                  <a:lnTo>
                    <a:pt x="58915" y="7144"/>
                  </a:lnTo>
                  <a:lnTo>
                    <a:pt x="41770" y="300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462A42C-6C98-41E6-AF5F-AE4B85568740}"/>
                </a:ext>
              </a:extLst>
            </p:cNvPr>
            <p:cNvSpPr/>
            <p:nvPr/>
          </p:nvSpPr>
          <p:spPr>
            <a:xfrm>
              <a:off x="7554604" y="4539138"/>
              <a:ext cx="76200" cy="95250"/>
            </a:xfrm>
            <a:custGeom>
              <a:avLst/>
              <a:gdLst>
                <a:gd name="connsiteX0" fmla="*/ 7144 w 76200"/>
                <a:gd name="connsiteY0" fmla="*/ 13811 h 95250"/>
                <a:gd name="connsiteX1" fmla="*/ 18574 w 76200"/>
                <a:gd name="connsiteY1" fmla="*/ 23336 h 95250"/>
                <a:gd name="connsiteX2" fmla="*/ 71914 w 76200"/>
                <a:gd name="connsiteY2" fmla="*/ 88106 h 95250"/>
                <a:gd name="connsiteX3" fmla="*/ 24289 w 76200"/>
                <a:gd name="connsiteY3" fmla="*/ 21431 h 95250"/>
                <a:gd name="connsiteX4" fmla="*/ 19526 w 76200"/>
                <a:gd name="connsiteY4" fmla="*/ 7144 h 95250"/>
                <a:gd name="connsiteX5" fmla="*/ 714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44" y="13811"/>
                  </a:moveTo>
                  <a:cubicBezTo>
                    <a:pt x="7144" y="13811"/>
                    <a:pt x="13811" y="16669"/>
                    <a:pt x="18574" y="23336"/>
                  </a:cubicBezTo>
                  <a:cubicBezTo>
                    <a:pt x="23336" y="29051"/>
                    <a:pt x="48101" y="73819"/>
                    <a:pt x="71914" y="88106"/>
                  </a:cubicBezTo>
                  <a:cubicBezTo>
                    <a:pt x="71914" y="88106"/>
                    <a:pt x="40481" y="60484"/>
                    <a:pt x="24289" y="21431"/>
                  </a:cubicBezTo>
                  <a:lnTo>
                    <a:pt x="19526" y="7144"/>
                  </a:lnTo>
                  <a:lnTo>
                    <a:pt x="714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6450FB6-BF02-4139-8DFC-419D09A4DE82}"/>
                </a:ext>
              </a:extLst>
            </p:cNvPr>
            <p:cNvSpPr/>
            <p:nvPr/>
          </p:nvSpPr>
          <p:spPr>
            <a:xfrm>
              <a:off x="8489959" y="4535328"/>
              <a:ext cx="76200" cy="95250"/>
            </a:xfrm>
            <a:custGeom>
              <a:avLst/>
              <a:gdLst>
                <a:gd name="connsiteX0" fmla="*/ 71914 w 76200"/>
                <a:gd name="connsiteY0" fmla="*/ 13811 h 95250"/>
                <a:gd name="connsiteX1" fmla="*/ 60484 w 76200"/>
                <a:gd name="connsiteY1" fmla="*/ 23336 h 95250"/>
                <a:gd name="connsiteX2" fmla="*/ 7144 w 76200"/>
                <a:gd name="connsiteY2" fmla="*/ 88106 h 95250"/>
                <a:gd name="connsiteX3" fmla="*/ 54769 w 76200"/>
                <a:gd name="connsiteY3" fmla="*/ 21431 h 95250"/>
                <a:gd name="connsiteX4" fmla="*/ 59531 w 76200"/>
                <a:gd name="connsiteY4" fmla="*/ 7144 h 95250"/>
                <a:gd name="connsiteX5" fmla="*/ 7191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914" y="13811"/>
                  </a:moveTo>
                  <a:cubicBezTo>
                    <a:pt x="71914" y="13811"/>
                    <a:pt x="65246" y="16669"/>
                    <a:pt x="60484" y="23336"/>
                  </a:cubicBezTo>
                  <a:cubicBezTo>
                    <a:pt x="55721" y="29051"/>
                    <a:pt x="30956" y="73819"/>
                    <a:pt x="7144" y="88106"/>
                  </a:cubicBezTo>
                  <a:cubicBezTo>
                    <a:pt x="7144" y="88106"/>
                    <a:pt x="38576" y="60484"/>
                    <a:pt x="54769" y="21431"/>
                  </a:cubicBezTo>
                  <a:lnTo>
                    <a:pt x="59531" y="7144"/>
                  </a:lnTo>
                  <a:lnTo>
                    <a:pt x="7191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9B729D5-AEDF-4410-8266-316C780A5AE4}"/>
                </a:ext>
              </a:extLst>
            </p:cNvPr>
            <p:cNvSpPr/>
            <p:nvPr/>
          </p:nvSpPr>
          <p:spPr>
            <a:xfrm>
              <a:off x="7075496" y="4203858"/>
              <a:ext cx="114300" cy="57150"/>
            </a:xfrm>
            <a:custGeom>
              <a:avLst/>
              <a:gdLst>
                <a:gd name="connsiteX0" fmla="*/ 109061 w 114300"/>
                <a:gd name="connsiteY0" fmla="*/ 48101 h 57150"/>
                <a:gd name="connsiteX1" fmla="*/ 7144 w 114300"/>
                <a:gd name="connsiteY1" fmla="*/ 7144 h 57150"/>
                <a:gd name="connsiteX2" fmla="*/ 112871 w 114300"/>
                <a:gd name="connsiteY2" fmla="*/ 55721 h 57150"/>
                <a:gd name="connsiteX3" fmla="*/ 109061 w 114300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57150">
                  <a:moveTo>
                    <a:pt x="109061" y="48101"/>
                  </a:moveTo>
                  <a:cubicBezTo>
                    <a:pt x="109061" y="48101"/>
                    <a:pt x="47149" y="47149"/>
                    <a:pt x="7144" y="7144"/>
                  </a:cubicBezTo>
                  <a:cubicBezTo>
                    <a:pt x="7144" y="7144"/>
                    <a:pt x="38576" y="50006"/>
                    <a:pt x="112871" y="55721"/>
                  </a:cubicBezTo>
                  <a:lnTo>
                    <a:pt x="109061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8D6F127-2BA6-4BCD-A5B4-E6C5F28D2A32}"/>
                </a:ext>
              </a:extLst>
            </p:cNvPr>
            <p:cNvSpPr/>
            <p:nvPr/>
          </p:nvSpPr>
          <p:spPr>
            <a:xfrm>
              <a:off x="8932871" y="4194333"/>
              <a:ext cx="104775" cy="57150"/>
            </a:xfrm>
            <a:custGeom>
              <a:avLst/>
              <a:gdLst>
                <a:gd name="connsiteX0" fmla="*/ 10954 w 104775"/>
                <a:gd name="connsiteY0" fmla="*/ 48101 h 57150"/>
                <a:gd name="connsiteX1" fmla="*/ 97631 w 104775"/>
                <a:gd name="connsiteY1" fmla="*/ 7144 h 57150"/>
                <a:gd name="connsiteX2" fmla="*/ 7144 w 104775"/>
                <a:gd name="connsiteY2" fmla="*/ 55721 h 57150"/>
                <a:gd name="connsiteX3" fmla="*/ 10954 w 104775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57150">
                  <a:moveTo>
                    <a:pt x="10954" y="48101"/>
                  </a:moveTo>
                  <a:cubicBezTo>
                    <a:pt x="10954" y="48101"/>
                    <a:pt x="63341" y="47149"/>
                    <a:pt x="97631" y="7144"/>
                  </a:cubicBezTo>
                  <a:cubicBezTo>
                    <a:pt x="97631" y="7144"/>
                    <a:pt x="70961" y="50006"/>
                    <a:pt x="7144" y="55721"/>
                  </a:cubicBezTo>
                  <a:lnTo>
                    <a:pt x="10954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2634DD-7A40-4211-9C33-579C968DFED3}"/>
                </a:ext>
              </a:extLst>
            </p:cNvPr>
            <p:cNvSpPr/>
            <p:nvPr/>
          </p:nvSpPr>
          <p:spPr>
            <a:xfrm>
              <a:off x="6846896" y="3349133"/>
              <a:ext cx="66675" cy="95250"/>
            </a:xfrm>
            <a:custGeom>
              <a:avLst/>
              <a:gdLst>
                <a:gd name="connsiteX0" fmla="*/ 59531 w 66675"/>
                <a:gd name="connsiteY0" fmla="*/ 16049 h 95250"/>
                <a:gd name="connsiteX1" fmla="*/ 7144 w 66675"/>
                <a:gd name="connsiteY1" fmla="*/ 93201 h 95250"/>
                <a:gd name="connsiteX2" fmla="*/ 9049 w 66675"/>
                <a:gd name="connsiteY2" fmla="*/ 64626 h 95250"/>
                <a:gd name="connsiteX3" fmla="*/ 59531 w 66675"/>
                <a:gd name="connsiteY3" fmla="*/ 9381 h 95250"/>
                <a:gd name="connsiteX4" fmla="*/ 59531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59531" y="16049"/>
                  </a:moveTo>
                  <a:cubicBezTo>
                    <a:pt x="59531" y="16049"/>
                    <a:pt x="15716" y="57959"/>
                    <a:pt x="7144" y="93201"/>
                  </a:cubicBezTo>
                  <a:lnTo>
                    <a:pt x="9049" y="64626"/>
                  </a:lnTo>
                  <a:cubicBezTo>
                    <a:pt x="9049" y="64626"/>
                    <a:pt x="42386" y="17001"/>
                    <a:pt x="59531" y="9381"/>
                  </a:cubicBezTo>
                  <a:cubicBezTo>
                    <a:pt x="75724" y="1761"/>
                    <a:pt x="59531" y="16049"/>
                    <a:pt x="59531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735D2C3-5587-49D0-96B5-56436A0682C0}"/>
                </a:ext>
              </a:extLst>
            </p:cNvPr>
            <p:cNvSpPr/>
            <p:nvPr/>
          </p:nvSpPr>
          <p:spPr>
            <a:xfrm>
              <a:off x="7052818" y="2791301"/>
              <a:ext cx="28575" cy="85725"/>
            </a:xfrm>
            <a:custGeom>
              <a:avLst/>
              <a:gdLst>
                <a:gd name="connsiteX0" fmla="*/ 9820 w 28575"/>
                <a:gd name="connsiteY0" fmla="*/ 82391 h 85725"/>
                <a:gd name="connsiteX1" fmla="*/ 12677 w 28575"/>
                <a:gd name="connsiteY1" fmla="*/ 30004 h 85725"/>
                <a:gd name="connsiteX2" fmla="*/ 28870 w 28575"/>
                <a:gd name="connsiteY2" fmla="*/ 7144 h 85725"/>
                <a:gd name="connsiteX3" fmla="*/ 9820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9820" y="82391"/>
                  </a:moveTo>
                  <a:cubicBezTo>
                    <a:pt x="9820" y="82391"/>
                    <a:pt x="2200" y="51911"/>
                    <a:pt x="12677" y="30004"/>
                  </a:cubicBezTo>
                  <a:lnTo>
                    <a:pt x="28870" y="7144"/>
                  </a:lnTo>
                  <a:cubicBezTo>
                    <a:pt x="27917" y="7144"/>
                    <a:pt x="3152" y="51911"/>
                    <a:pt x="9820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8FA8C46-E20D-4199-BF2D-2DFEACF7515B}"/>
                </a:ext>
              </a:extLst>
            </p:cNvPr>
            <p:cNvSpPr/>
            <p:nvPr/>
          </p:nvSpPr>
          <p:spPr>
            <a:xfrm>
              <a:off x="9187612" y="3347228"/>
              <a:ext cx="66675" cy="95250"/>
            </a:xfrm>
            <a:custGeom>
              <a:avLst/>
              <a:gdLst>
                <a:gd name="connsiteX0" fmla="*/ 14340 w 66675"/>
                <a:gd name="connsiteY0" fmla="*/ 16049 h 95250"/>
                <a:gd name="connsiteX1" fmla="*/ 66728 w 66675"/>
                <a:gd name="connsiteY1" fmla="*/ 93201 h 95250"/>
                <a:gd name="connsiteX2" fmla="*/ 64823 w 66675"/>
                <a:gd name="connsiteY2" fmla="*/ 64626 h 95250"/>
                <a:gd name="connsiteX3" fmla="*/ 14340 w 66675"/>
                <a:gd name="connsiteY3" fmla="*/ 9381 h 95250"/>
                <a:gd name="connsiteX4" fmla="*/ 14340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14340" y="16049"/>
                  </a:moveTo>
                  <a:cubicBezTo>
                    <a:pt x="14340" y="16049"/>
                    <a:pt x="58155" y="57959"/>
                    <a:pt x="66728" y="93201"/>
                  </a:cubicBezTo>
                  <a:lnTo>
                    <a:pt x="64823" y="64626"/>
                  </a:lnTo>
                  <a:cubicBezTo>
                    <a:pt x="64823" y="64626"/>
                    <a:pt x="31485" y="17001"/>
                    <a:pt x="14340" y="9381"/>
                  </a:cubicBezTo>
                  <a:cubicBezTo>
                    <a:pt x="-1852" y="1761"/>
                    <a:pt x="14340" y="16049"/>
                    <a:pt x="14340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60D84E6-0CE7-4ACC-9A06-4C4DDC8E17D6}"/>
                </a:ext>
              </a:extLst>
            </p:cNvPr>
            <p:cNvSpPr/>
            <p:nvPr/>
          </p:nvSpPr>
          <p:spPr>
            <a:xfrm>
              <a:off x="9019549" y="2790348"/>
              <a:ext cx="28575" cy="85725"/>
            </a:xfrm>
            <a:custGeom>
              <a:avLst/>
              <a:gdLst>
                <a:gd name="connsiteX0" fmla="*/ 26194 w 28575"/>
                <a:gd name="connsiteY0" fmla="*/ 82391 h 85725"/>
                <a:gd name="connsiteX1" fmla="*/ 23336 w 28575"/>
                <a:gd name="connsiteY1" fmla="*/ 30004 h 85725"/>
                <a:gd name="connsiteX2" fmla="*/ 7144 w 28575"/>
                <a:gd name="connsiteY2" fmla="*/ 7144 h 85725"/>
                <a:gd name="connsiteX3" fmla="*/ 26194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26194" y="82391"/>
                  </a:moveTo>
                  <a:cubicBezTo>
                    <a:pt x="26194" y="82391"/>
                    <a:pt x="33814" y="51911"/>
                    <a:pt x="23336" y="30004"/>
                  </a:cubicBezTo>
                  <a:lnTo>
                    <a:pt x="7144" y="7144"/>
                  </a:lnTo>
                  <a:cubicBezTo>
                    <a:pt x="8096" y="7144"/>
                    <a:pt x="32861" y="50959"/>
                    <a:pt x="26194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CAA0183-8994-4035-B2C8-275C9F6E04F8}"/>
                </a:ext>
              </a:extLst>
            </p:cNvPr>
            <p:cNvSpPr/>
            <p:nvPr/>
          </p:nvSpPr>
          <p:spPr>
            <a:xfrm>
              <a:off x="7634614" y="2965608"/>
              <a:ext cx="838200" cy="771525"/>
            </a:xfrm>
            <a:custGeom>
              <a:avLst/>
              <a:gdLst>
                <a:gd name="connsiteX0" fmla="*/ 639604 w 838200"/>
                <a:gd name="connsiteY0" fmla="*/ 135731 h 771525"/>
                <a:gd name="connsiteX1" fmla="*/ 421481 w 838200"/>
                <a:gd name="connsiteY1" fmla="*/ 7144 h 771525"/>
                <a:gd name="connsiteX2" fmla="*/ 203359 w 838200"/>
                <a:gd name="connsiteY2" fmla="*/ 135731 h 771525"/>
                <a:gd name="connsiteX3" fmla="*/ 7144 w 838200"/>
                <a:gd name="connsiteY3" fmla="*/ 283369 h 771525"/>
                <a:gd name="connsiteX4" fmla="*/ 80486 w 838200"/>
                <a:gd name="connsiteY4" fmla="*/ 536734 h 771525"/>
                <a:gd name="connsiteX5" fmla="*/ 173831 w 838200"/>
                <a:gd name="connsiteY5" fmla="*/ 753904 h 771525"/>
                <a:gd name="connsiteX6" fmla="*/ 421481 w 838200"/>
                <a:gd name="connsiteY6" fmla="*/ 767239 h 771525"/>
                <a:gd name="connsiteX7" fmla="*/ 669131 w 838200"/>
                <a:gd name="connsiteY7" fmla="*/ 753904 h 771525"/>
                <a:gd name="connsiteX8" fmla="*/ 762476 w 838200"/>
                <a:gd name="connsiteY8" fmla="*/ 536734 h 771525"/>
                <a:gd name="connsiteX9" fmla="*/ 835819 w 838200"/>
                <a:gd name="connsiteY9" fmla="*/ 283369 h 771525"/>
                <a:gd name="connsiteX10" fmla="*/ 639604 w 838200"/>
                <a:gd name="connsiteY10" fmla="*/ 135731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8200" h="771525">
                  <a:moveTo>
                    <a:pt x="639604" y="135731"/>
                  </a:moveTo>
                  <a:cubicBezTo>
                    <a:pt x="559594" y="83344"/>
                    <a:pt x="421481" y="7144"/>
                    <a:pt x="421481" y="7144"/>
                  </a:cubicBezTo>
                  <a:cubicBezTo>
                    <a:pt x="421481" y="7144"/>
                    <a:pt x="283369" y="84296"/>
                    <a:pt x="203359" y="135731"/>
                  </a:cubicBezTo>
                  <a:cubicBezTo>
                    <a:pt x="122396" y="188119"/>
                    <a:pt x="7144" y="283369"/>
                    <a:pt x="7144" y="283369"/>
                  </a:cubicBezTo>
                  <a:cubicBezTo>
                    <a:pt x="7144" y="283369"/>
                    <a:pt x="18574" y="361474"/>
                    <a:pt x="80486" y="536734"/>
                  </a:cubicBezTo>
                  <a:cubicBezTo>
                    <a:pt x="118586" y="646271"/>
                    <a:pt x="173831" y="753904"/>
                    <a:pt x="173831" y="753904"/>
                  </a:cubicBezTo>
                  <a:cubicBezTo>
                    <a:pt x="173831" y="753904"/>
                    <a:pt x="282416" y="767239"/>
                    <a:pt x="421481" y="767239"/>
                  </a:cubicBezTo>
                  <a:cubicBezTo>
                    <a:pt x="544354" y="767239"/>
                    <a:pt x="669131" y="753904"/>
                    <a:pt x="669131" y="753904"/>
                  </a:cubicBezTo>
                  <a:cubicBezTo>
                    <a:pt x="669131" y="753904"/>
                    <a:pt x="724376" y="646271"/>
                    <a:pt x="762476" y="536734"/>
                  </a:cubicBezTo>
                  <a:cubicBezTo>
                    <a:pt x="824389" y="360521"/>
                    <a:pt x="835819" y="283369"/>
                    <a:pt x="835819" y="283369"/>
                  </a:cubicBezTo>
                  <a:cubicBezTo>
                    <a:pt x="835819" y="283369"/>
                    <a:pt x="720566" y="188119"/>
                    <a:pt x="639604" y="13573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1E7A18C-4235-43CE-84E6-FB871E52B10D}"/>
                </a:ext>
              </a:extLst>
            </p:cNvPr>
            <p:cNvSpPr/>
            <p:nvPr/>
          </p:nvSpPr>
          <p:spPr>
            <a:xfrm>
              <a:off x="6892616" y="2763611"/>
              <a:ext cx="371475" cy="742950"/>
            </a:xfrm>
            <a:custGeom>
              <a:avLst/>
              <a:gdLst>
                <a:gd name="connsiteX0" fmla="*/ 171926 w 371475"/>
                <a:gd name="connsiteY0" fmla="*/ 95793 h 742950"/>
                <a:gd name="connsiteX1" fmla="*/ 7144 w 371475"/>
                <a:gd name="connsiteY1" fmla="*/ 599666 h 742950"/>
                <a:gd name="connsiteX2" fmla="*/ 124301 w 371475"/>
                <a:gd name="connsiteY2" fmla="*/ 737778 h 742950"/>
                <a:gd name="connsiteX3" fmla="*/ 372904 w 371475"/>
                <a:gd name="connsiteY3" fmla="*/ 378686 h 742950"/>
                <a:gd name="connsiteX4" fmla="*/ 359569 w 371475"/>
                <a:gd name="connsiteY4" fmla="*/ 7211 h 742950"/>
                <a:gd name="connsiteX5" fmla="*/ 171926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171926" y="95793"/>
                  </a:moveTo>
                  <a:cubicBezTo>
                    <a:pt x="171926" y="95793"/>
                    <a:pt x="9049" y="348206"/>
                    <a:pt x="7144" y="599666"/>
                  </a:cubicBezTo>
                  <a:cubicBezTo>
                    <a:pt x="7144" y="599666"/>
                    <a:pt x="40481" y="712061"/>
                    <a:pt x="124301" y="737778"/>
                  </a:cubicBezTo>
                  <a:cubicBezTo>
                    <a:pt x="124301" y="737778"/>
                    <a:pt x="251936" y="452981"/>
                    <a:pt x="372904" y="378686"/>
                  </a:cubicBezTo>
                  <a:cubicBezTo>
                    <a:pt x="372904" y="378686"/>
                    <a:pt x="304324" y="175803"/>
                    <a:pt x="359569" y="7211"/>
                  </a:cubicBezTo>
                  <a:cubicBezTo>
                    <a:pt x="359569" y="7211"/>
                    <a:pt x="281464" y="1496"/>
                    <a:pt x="171926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3F974AA-AD27-48B4-BF5D-887843BAF188}"/>
                </a:ext>
              </a:extLst>
            </p:cNvPr>
            <p:cNvSpPr/>
            <p:nvPr/>
          </p:nvSpPr>
          <p:spPr>
            <a:xfrm>
              <a:off x="8837621" y="2763611"/>
              <a:ext cx="371475" cy="742950"/>
            </a:xfrm>
            <a:custGeom>
              <a:avLst/>
              <a:gdLst>
                <a:gd name="connsiteX0" fmla="*/ 208121 w 371475"/>
                <a:gd name="connsiteY0" fmla="*/ 95793 h 742950"/>
                <a:gd name="connsiteX1" fmla="*/ 372904 w 371475"/>
                <a:gd name="connsiteY1" fmla="*/ 599666 h 742950"/>
                <a:gd name="connsiteX2" fmla="*/ 255746 w 371475"/>
                <a:gd name="connsiteY2" fmla="*/ 737778 h 742950"/>
                <a:gd name="connsiteX3" fmla="*/ 7144 w 371475"/>
                <a:gd name="connsiteY3" fmla="*/ 378686 h 742950"/>
                <a:gd name="connsiteX4" fmla="*/ 20479 w 371475"/>
                <a:gd name="connsiteY4" fmla="*/ 7211 h 742950"/>
                <a:gd name="connsiteX5" fmla="*/ 208121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208121" y="95793"/>
                  </a:moveTo>
                  <a:cubicBezTo>
                    <a:pt x="208121" y="95793"/>
                    <a:pt x="370999" y="348206"/>
                    <a:pt x="372904" y="599666"/>
                  </a:cubicBezTo>
                  <a:cubicBezTo>
                    <a:pt x="372904" y="599666"/>
                    <a:pt x="339566" y="712061"/>
                    <a:pt x="255746" y="737778"/>
                  </a:cubicBezTo>
                  <a:cubicBezTo>
                    <a:pt x="255746" y="737778"/>
                    <a:pt x="128111" y="452981"/>
                    <a:pt x="7144" y="378686"/>
                  </a:cubicBezTo>
                  <a:cubicBezTo>
                    <a:pt x="7144" y="378686"/>
                    <a:pt x="75724" y="175803"/>
                    <a:pt x="20479" y="7211"/>
                  </a:cubicBezTo>
                  <a:cubicBezTo>
                    <a:pt x="20479" y="7211"/>
                    <a:pt x="98584" y="1496"/>
                    <a:pt x="208121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CE4598B-3F16-4CDB-9DE1-1448A8304821}"/>
                </a:ext>
              </a:extLst>
            </p:cNvPr>
            <p:cNvSpPr/>
            <p:nvPr/>
          </p:nvSpPr>
          <p:spPr>
            <a:xfrm>
              <a:off x="7670809" y="2302630"/>
              <a:ext cx="781050" cy="266700"/>
            </a:xfrm>
            <a:custGeom>
              <a:avLst/>
              <a:gdLst>
                <a:gd name="connsiteX0" fmla="*/ 101441 w 781050"/>
                <a:gd name="connsiteY0" fmla="*/ 45282 h 266700"/>
                <a:gd name="connsiteX1" fmla="*/ 630079 w 781050"/>
                <a:gd name="connsiteY1" fmla="*/ 35757 h 266700"/>
                <a:gd name="connsiteX2" fmla="*/ 775811 w 781050"/>
                <a:gd name="connsiteY2" fmla="*/ 148152 h 266700"/>
                <a:gd name="connsiteX3" fmla="*/ 398621 w 781050"/>
                <a:gd name="connsiteY3" fmla="*/ 265310 h 266700"/>
                <a:gd name="connsiteX4" fmla="*/ 7144 w 781050"/>
                <a:gd name="connsiteY4" fmla="*/ 161487 h 266700"/>
                <a:gd name="connsiteX5" fmla="*/ 101441 w 781050"/>
                <a:gd name="connsiteY5" fmla="*/ 45282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1050" h="266700">
                  <a:moveTo>
                    <a:pt x="101441" y="45282"/>
                  </a:moveTo>
                  <a:cubicBezTo>
                    <a:pt x="101441" y="45282"/>
                    <a:pt x="358616" y="-33775"/>
                    <a:pt x="630079" y="35757"/>
                  </a:cubicBezTo>
                  <a:cubicBezTo>
                    <a:pt x="630079" y="35757"/>
                    <a:pt x="729139" y="71000"/>
                    <a:pt x="775811" y="148152"/>
                  </a:cubicBezTo>
                  <a:cubicBezTo>
                    <a:pt x="775811" y="148152"/>
                    <a:pt x="531971" y="178632"/>
                    <a:pt x="398621" y="265310"/>
                  </a:cubicBezTo>
                  <a:cubicBezTo>
                    <a:pt x="398621" y="265310"/>
                    <a:pt x="220504" y="158630"/>
                    <a:pt x="7144" y="161487"/>
                  </a:cubicBezTo>
                  <a:cubicBezTo>
                    <a:pt x="7144" y="162440"/>
                    <a:pt x="16669" y="103385"/>
                    <a:pt x="101441" y="4528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42C9A8D-FE21-44E6-BAB7-1B57E46F94FE}"/>
                </a:ext>
              </a:extLst>
            </p:cNvPr>
            <p:cNvSpPr/>
            <p:nvPr/>
          </p:nvSpPr>
          <p:spPr>
            <a:xfrm>
              <a:off x="7143099" y="3983831"/>
              <a:ext cx="676275" cy="581025"/>
            </a:xfrm>
            <a:custGeom>
              <a:avLst/>
              <a:gdLst>
                <a:gd name="connsiteX0" fmla="*/ 25266 w 676275"/>
                <a:gd name="connsiteY0" fmla="*/ 7144 h 581025"/>
                <a:gd name="connsiteX1" fmla="*/ 38601 w 676275"/>
                <a:gd name="connsiteY1" fmla="*/ 274796 h 581025"/>
                <a:gd name="connsiteX2" fmla="*/ 435793 w 676275"/>
                <a:gd name="connsiteY2" fmla="*/ 582454 h 581025"/>
                <a:gd name="connsiteX3" fmla="*/ 669156 w 676275"/>
                <a:gd name="connsiteY3" fmla="*/ 475774 h 581025"/>
                <a:gd name="connsiteX4" fmla="*/ 424363 w 676275"/>
                <a:gd name="connsiteY4" fmla="*/ 116681 h 581025"/>
                <a:gd name="connsiteX5" fmla="*/ 25266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25266" y="7144"/>
                  </a:moveTo>
                  <a:cubicBezTo>
                    <a:pt x="25266" y="7144"/>
                    <a:pt x="-23312" y="113824"/>
                    <a:pt x="38601" y="274796"/>
                  </a:cubicBezTo>
                  <a:cubicBezTo>
                    <a:pt x="38601" y="274796"/>
                    <a:pt x="148138" y="465296"/>
                    <a:pt x="435793" y="582454"/>
                  </a:cubicBezTo>
                  <a:cubicBezTo>
                    <a:pt x="435793" y="582454"/>
                    <a:pt x="585336" y="569119"/>
                    <a:pt x="669156" y="475774"/>
                  </a:cubicBezTo>
                  <a:cubicBezTo>
                    <a:pt x="669156" y="475774"/>
                    <a:pt x="431983" y="238601"/>
                    <a:pt x="424363" y="116681"/>
                  </a:cubicBezTo>
                  <a:cubicBezTo>
                    <a:pt x="424363" y="116681"/>
                    <a:pt x="247198" y="131921"/>
                    <a:pt x="25266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1B5012E-BCC7-48D0-B249-4BEBB16DA51C}"/>
                </a:ext>
              </a:extLst>
            </p:cNvPr>
            <p:cNvSpPr/>
            <p:nvPr/>
          </p:nvSpPr>
          <p:spPr>
            <a:xfrm>
              <a:off x="8308984" y="3973353"/>
              <a:ext cx="676275" cy="581025"/>
            </a:xfrm>
            <a:custGeom>
              <a:avLst/>
              <a:gdLst>
                <a:gd name="connsiteX0" fmla="*/ 651034 w 676275"/>
                <a:gd name="connsiteY0" fmla="*/ 7144 h 581025"/>
                <a:gd name="connsiteX1" fmla="*/ 637699 w 676275"/>
                <a:gd name="connsiteY1" fmla="*/ 274796 h 581025"/>
                <a:gd name="connsiteX2" fmla="*/ 240506 w 676275"/>
                <a:gd name="connsiteY2" fmla="*/ 582454 h 581025"/>
                <a:gd name="connsiteX3" fmla="*/ 7144 w 676275"/>
                <a:gd name="connsiteY3" fmla="*/ 475774 h 581025"/>
                <a:gd name="connsiteX4" fmla="*/ 251936 w 676275"/>
                <a:gd name="connsiteY4" fmla="*/ 116681 h 581025"/>
                <a:gd name="connsiteX5" fmla="*/ 651034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651034" y="7144"/>
                  </a:moveTo>
                  <a:cubicBezTo>
                    <a:pt x="651034" y="7144"/>
                    <a:pt x="699611" y="113824"/>
                    <a:pt x="637699" y="274796"/>
                  </a:cubicBezTo>
                  <a:cubicBezTo>
                    <a:pt x="637699" y="274796"/>
                    <a:pt x="528161" y="465296"/>
                    <a:pt x="240506" y="582454"/>
                  </a:cubicBezTo>
                  <a:cubicBezTo>
                    <a:pt x="240506" y="582454"/>
                    <a:pt x="90964" y="569119"/>
                    <a:pt x="7144" y="475774"/>
                  </a:cubicBezTo>
                  <a:cubicBezTo>
                    <a:pt x="7144" y="475774"/>
                    <a:pt x="244316" y="238601"/>
                    <a:pt x="251936" y="116681"/>
                  </a:cubicBezTo>
                  <a:cubicBezTo>
                    <a:pt x="251936" y="116681"/>
                    <a:pt x="429101" y="131921"/>
                    <a:pt x="651034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8" name="Graphic 37">
            <a:extLst>
              <a:ext uri="{FF2B5EF4-FFF2-40B4-BE49-F238E27FC236}">
                <a16:creationId xmlns:a16="http://schemas.microsoft.com/office/drawing/2014/main" id="{B15B111A-E4E5-4A7A-8E18-64083B418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3143" y="4242335"/>
            <a:ext cx="12192000" cy="1638719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82B70662-CF84-4D16-A4EA-23A99496F1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92125" y="1220743"/>
            <a:ext cx="2370326" cy="2947082"/>
          </a:xfrm>
          <a:prstGeom prst="rect">
            <a:avLst/>
          </a:prstGeom>
        </p:spPr>
      </p:pic>
      <p:grpSp>
        <p:nvGrpSpPr>
          <p:cNvPr id="388" name="Group 387">
            <a:extLst>
              <a:ext uri="{FF2B5EF4-FFF2-40B4-BE49-F238E27FC236}">
                <a16:creationId xmlns:a16="http://schemas.microsoft.com/office/drawing/2014/main" id="{5D752A47-C93F-4B7A-B6C4-A9F44718517E}"/>
              </a:ext>
            </a:extLst>
          </p:cNvPr>
          <p:cNvGrpSpPr/>
          <p:nvPr/>
        </p:nvGrpSpPr>
        <p:grpSpPr>
          <a:xfrm>
            <a:off x="5800154" y="1005478"/>
            <a:ext cx="3466336" cy="3649125"/>
            <a:chOff x="5800154" y="1005478"/>
            <a:chExt cx="3466336" cy="3649125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9D62760-E390-409C-A634-5697D64E6E6D}"/>
                </a:ext>
              </a:extLst>
            </p:cNvPr>
            <p:cNvSpPr/>
            <p:nvPr/>
          </p:nvSpPr>
          <p:spPr>
            <a:xfrm>
              <a:off x="7156287" y="1842307"/>
              <a:ext cx="26386" cy="26386"/>
            </a:xfrm>
            <a:custGeom>
              <a:avLst/>
              <a:gdLst>
                <a:gd name="connsiteX0" fmla="*/ 30764 w 26386"/>
                <a:gd name="connsiteY0" fmla="*/ 24569 h 26386"/>
                <a:gd name="connsiteX1" fmla="*/ 20210 w 26386"/>
                <a:gd name="connsiteY1" fmla="*/ 27208 h 26386"/>
                <a:gd name="connsiteX2" fmla="*/ 30764 w 26386"/>
                <a:gd name="connsiteY2" fmla="*/ 24569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86" h="26386">
                  <a:moveTo>
                    <a:pt x="30764" y="24569"/>
                  </a:moveTo>
                  <a:cubicBezTo>
                    <a:pt x="28126" y="16654"/>
                    <a:pt x="17571" y="19292"/>
                    <a:pt x="20210" y="27208"/>
                  </a:cubicBezTo>
                  <a:cubicBezTo>
                    <a:pt x="20210" y="35124"/>
                    <a:pt x="33403" y="29847"/>
                    <a:pt x="30764" y="2456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E960DFA-9223-49F7-BD13-3E41CD476DF7}"/>
                </a:ext>
              </a:extLst>
            </p:cNvPr>
            <p:cNvSpPr/>
            <p:nvPr/>
          </p:nvSpPr>
          <p:spPr>
            <a:xfrm>
              <a:off x="7763595" y="1926905"/>
              <a:ext cx="26386" cy="26386"/>
            </a:xfrm>
            <a:custGeom>
              <a:avLst/>
              <a:gdLst>
                <a:gd name="connsiteX0" fmla="*/ 19790 w 26386"/>
                <a:gd name="connsiteY0" fmla="*/ 21769 h 26386"/>
                <a:gd name="connsiteX1" fmla="*/ 19790 w 26386"/>
                <a:gd name="connsiteY1" fmla="*/ 21769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19790" y="21769"/>
                  </a:moveTo>
                  <a:cubicBezTo>
                    <a:pt x="25067" y="19130"/>
                    <a:pt x="25067" y="19130"/>
                    <a:pt x="19790" y="2176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4D650-6BDC-411E-80A5-94DF441522FD}"/>
                </a:ext>
              </a:extLst>
            </p:cNvPr>
            <p:cNvSpPr/>
            <p:nvPr/>
          </p:nvSpPr>
          <p:spPr>
            <a:xfrm>
              <a:off x="7810182" y="1846677"/>
              <a:ext cx="26386" cy="52773"/>
            </a:xfrm>
            <a:custGeom>
              <a:avLst/>
              <a:gdLst>
                <a:gd name="connsiteX0" fmla="*/ 23338 w 26386"/>
                <a:gd name="connsiteY0" fmla="*/ 25476 h 52772"/>
                <a:gd name="connsiteX1" fmla="*/ 23338 w 26386"/>
                <a:gd name="connsiteY1" fmla="*/ 25476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52772">
                  <a:moveTo>
                    <a:pt x="23338" y="25476"/>
                  </a:moveTo>
                  <a:cubicBezTo>
                    <a:pt x="39169" y="62417"/>
                    <a:pt x="10144" y="1729"/>
                    <a:pt x="23338" y="2547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E47C650-A99D-4421-9685-CA66FB7A1A83}"/>
                </a:ext>
              </a:extLst>
            </p:cNvPr>
            <p:cNvSpPr/>
            <p:nvPr/>
          </p:nvSpPr>
          <p:spPr>
            <a:xfrm>
              <a:off x="7968878" y="1759029"/>
              <a:ext cx="26386" cy="52773"/>
            </a:xfrm>
            <a:custGeom>
              <a:avLst/>
              <a:gdLst>
                <a:gd name="connsiteX0" fmla="*/ 28237 w 26386"/>
                <a:gd name="connsiteY0" fmla="*/ 31326 h 52772"/>
                <a:gd name="connsiteX1" fmla="*/ 20321 w 26386"/>
                <a:gd name="connsiteY1" fmla="*/ 26049 h 52772"/>
                <a:gd name="connsiteX2" fmla="*/ 28237 w 26386"/>
                <a:gd name="connsiteY2" fmla="*/ 31326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86" h="52772">
                  <a:moveTo>
                    <a:pt x="28237" y="31326"/>
                  </a:moveTo>
                  <a:cubicBezTo>
                    <a:pt x="30875" y="23410"/>
                    <a:pt x="17682" y="12855"/>
                    <a:pt x="20321" y="26049"/>
                  </a:cubicBezTo>
                  <a:cubicBezTo>
                    <a:pt x="17682" y="31326"/>
                    <a:pt x="25598" y="39242"/>
                    <a:pt x="28237" y="3132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AC7C6C1-1D1A-4E42-A4FC-01D79BA051A3}"/>
                </a:ext>
              </a:extLst>
            </p:cNvPr>
            <p:cNvSpPr/>
            <p:nvPr/>
          </p:nvSpPr>
          <p:spPr>
            <a:xfrm>
              <a:off x="8075176" y="1641272"/>
              <a:ext cx="52773" cy="52773"/>
            </a:xfrm>
            <a:custGeom>
              <a:avLst/>
              <a:gdLst>
                <a:gd name="connsiteX0" fmla="*/ 24846 w 52772"/>
                <a:gd name="connsiteY0" fmla="*/ 54092 h 52772"/>
                <a:gd name="connsiteX1" fmla="*/ 59149 w 52772"/>
                <a:gd name="connsiteY1" fmla="*/ 19790 h 52772"/>
                <a:gd name="connsiteX2" fmla="*/ 24846 w 52772"/>
                <a:gd name="connsiteY2" fmla="*/ 54092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52772">
                  <a:moveTo>
                    <a:pt x="24846" y="54092"/>
                  </a:moveTo>
                  <a:cubicBezTo>
                    <a:pt x="35401" y="43538"/>
                    <a:pt x="48594" y="30344"/>
                    <a:pt x="59149" y="19790"/>
                  </a:cubicBezTo>
                  <a:cubicBezTo>
                    <a:pt x="3737" y="22428"/>
                    <a:pt x="22208" y="62008"/>
                    <a:pt x="24846" y="5409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0686BCB-BB3D-461A-84D7-C044739243D4}"/>
                </a:ext>
              </a:extLst>
            </p:cNvPr>
            <p:cNvSpPr/>
            <p:nvPr/>
          </p:nvSpPr>
          <p:spPr>
            <a:xfrm>
              <a:off x="8110156" y="1961729"/>
              <a:ext cx="26386" cy="26386"/>
            </a:xfrm>
            <a:custGeom>
              <a:avLst/>
              <a:gdLst>
                <a:gd name="connsiteX0" fmla="*/ 21530 w 26386"/>
                <a:gd name="connsiteY0" fmla="*/ 29163 h 26386"/>
                <a:gd name="connsiteX1" fmla="*/ 29446 w 26386"/>
                <a:gd name="connsiteY1" fmla="*/ 21247 h 26386"/>
                <a:gd name="connsiteX2" fmla="*/ 21530 w 26386"/>
                <a:gd name="connsiteY2" fmla="*/ 29163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86" h="26386">
                  <a:moveTo>
                    <a:pt x="21530" y="29163"/>
                  </a:moveTo>
                  <a:cubicBezTo>
                    <a:pt x="26808" y="31802"/>
                    <a:pt x="32085" y="23886"/>
                    <a:pt x="29446" y="21247"/>
                  </a:cubicBezTo>
                  <a:cubicBezTo>
                    <a:pt x="24169" y="15970"/>
                    <a:pt x="16253" y="26524"/>
                    <a:pt x="21530" y="2916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89AEEDB-281C-4580-B147-B1B6E08AF729}"/>
                </a:ext>
              </a:extLst>
            </p:cNvPr>
            <p:cNvSpPr/>
            <p:nvPr/>
          </p:nvSpPr>
          <p:spPr>
            <a:xfrm>
              <a:off x="8123009" y="1899859"/>
              <a:ext cx="26386" cy="52773"/>
            </a:xfrm>
            <a:custGeom>
              <a:avLst/>
              <a:gdLst>
                <a:gd name="connsiteX0" fmla="*/ 29786 w 26386"/>
                <a:gd name="connsiteY0" fmla="*/ 19790 h 52772"/>
                <a:gd name="connsiteX1" fmla="*/ 29786 w 26386"/>
                <a:gd name="connsiteY1" fmla="*/ 19790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52772">
                  <a:moveTo>
                    <a:pt x="29786" y="19790"/>
                  </a:moveTo>
                  <a:cubicBezTo>
                    <a:pt x="8677" y="43538"/>
                    <a:pt x="27147" y="83117"/>
                    <a:pt x="29786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C1D0F2-FFC9-4EBD-B563-1BEA643694F1}"/>
                </a:ext>
              </a:extLst>
            </p:cNvPr>
            <p:cNvSpPr/>
            <p:nvPr/>
          </p:nvSpPr>
          <p:spPr>
            <a:xfrm>
              <a:off x="8198971" y="1746818"/>
              <a:ext cx="52773" cy="52773"/>
            </a:xfrm>
            <a:custGeom>
              <a:avLst/>
              <a:gdLst>
                <a:gd name="connsiteX0" fmla="*/ 19790 w 52772"/>
                <a:gd name="connsiteY0" fmla="*/ 43538 h 52772"/>
                <a:gd name="connsiteX1" fmla="*/ 38260 w 52772"/>
                <a:gd name="connsiteY1" fmla="*/ 19790 h 52772"/>
                <a:gd name="connsiteX2" fmla="*/ 19790 w 52772"/>
                <a:gd name="connsiteY2" fmla="*/ 43538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52772">
                  <a:moveTo>
                    <a:pt x="19790" y="43538"/>
                  </a:moveTo>
                  <a:cubicBezTo>
                    <a:pt x="32983" y="43538"/>
                    <a:pt x="35622" y="30344"/>
                    <a:pt x="38260" y="19790"/>
                  </a:cubicBezTo>
                  <a:cubicBezTo>
                    <a:pt x="30344" y="27706"/>
                    <a:pt x="19790" y="32983"/>
                    <a:pt x="19790" y="4353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3BA8FBE-3D0C-4F50-B122-7D5D86658755}"/>
                </a:ext>
              </a:extLst>
            </p:cNvPr>
            <p:cNvSpPr/>
            <p:nvPr/>
          </p:nvSpPr>
          <p:spPr>
            <a:xfrm>
              <a:off x="8214565" y="1786398"/>
              <a:ext cx="26386" cy="26386"/>
            </a:xfrm>
            <a:custGeom>
              <a:avLst/>
              <a:gdLst>
                <a:gd name="connsiteX0" fmla="*/ 25305 w 26386"/>
                <a:gd name="connsiteY0" fmla="*/ 19790 h 26386"/>
                <a:gd name="connsiteX1" fmla="*/ 22666 w 26386"/>
                <a:gd name="connsiteY1" fmla="*/ 27706 h 26386"/>
                <a:gd name="connsiteX2" fmla="*/ 25305 w 26386"/>
                <a:gd name="connsiteY2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86" h="26386">
                  <a:moveTo>
                    <a:pt x="25305" y="19790"/>
                  </a:moveTo>
                  <a:cubicBezTo>
                    <a:pt x="20028" y="19790"/>
                    <a:pt x="17389" y="22428"/>
                    <a:pt x="22666" y="27706"/>
                  </a:cubicBezTo>
                  <a:cubicBezTo>
                    <a:pt x="27944" y="27706"/>
                    <a:pt x="27944" y="25067"/>
                    <a:pt x="25305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8FB699D-11D9-42FA-A6D1-3F20A0DE5668}"/>
                </a:ext>
              </a:extLst>
            </p:cNvPr>
            <p:cNvSpPr/>
            <p:nvPr/>
          </p:nvSpPr>
          <p:spPr>
            <a:xfrm>
              <a:off x="8222719" y="1712515"/>
              <a:ext cx="79159" cy="105546"/>
            </a:xfrm>
            <a:custGeom>
              <a:avLst/>
              <a:gdLst>
                <a:gd name="connsiteX0" fmla="*/ 67285 w 79159"/>
                <a:gd name="connsiteY0" fmla="*/ 19790 h 105545"/>
                <a:gd name="connsiteX1" fmla="*/ 19790 w 79159"/>
                <a:gd name="connsiteY1" fmla="*/ 91033 h 105545"/>
                <a:gd name="connsiteX2" fmla="*/ 67285 w 79159"/>
                <a:gd name="connsiteY2" fmla="*/ 19790 h 105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159" h="105545">
                  <a:moveTo>
                    <a:pt x="67285" y="19790"/>
                  </a:moveTo>
                  <a:cubicBezTo>
                    <a:pt x="43537" y="38260"/>
                    <a:pt x="27706" y="62008"/>
                    <a:pt x="19790" y="91033"/>
                  </a:cubicBezTo>
                  <a:cubicBezTo>
                    <a:pt x="38260" y="69924"/>
                    <a:pt x="54092" y="46176"/>
                    <a:pt x="67285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E9D9405-7298-4BE4-BE35-7F7FA2F4E791}"/>
                </a:ext>
              </a:extLst>
            </p:cNvPr>
            <p:cNvSpPr/>
            <p:nvPr/>
          </p:nvSpPr>
          <p:spPr>
            <a:xfrm>
              <a:off x="8251744" y="2199958"/>
              <a:ext cx="79159" cy="79159"/>
            </a:xfrm>
            <a:custGeom>
              <a:avLst/>
              <a:gdLst>
                <a:gd name="connsiteX0" fmla="*/ 19790 w 79159"/>
                <a:gd name="connsiteY0" fmla="*/ 38967 h 79159"/>
                <a:gd name="connsiteX1" fmla="*/ 59369 w 79159"/>
                <a:gd name="connsiteY1" fmla="*/ 60076 h 79159"/>
                <a:gd name="connsiteX2" fmla="*/ 19790 w 79159"/>
                <a:gd name="connsiteY2" fmla="*/ 38967 h 7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159" h="79159">
                  <a:moveTo>
                    <a:pt x="19790" y="38967"/>
                  </a:moveTo>
                  <a:cubicBezTo>
                    <a:pt x="19790" y="67992"/>
                    <a:pt x="32983" y="75908"/>
                    <a:pt x="59369" y="60076"/>
                  </a:cubicBezTo>
                  <a:cubicBezTo>
                    <a:pt x="75201" y="28412"/>
                    <a:pt x="30344" y="-613"/>
                    <a:pt x="19790" y="3896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4921B62-8F0F-4C64-93F5-12F07F360F28}"/>
                </a:ext>
              </a:extLst>
            </p:cNvPr>
            <p:cNvSpPr/>
            <p:nvPr/>
          </p:nvSpPr>
          <p:spPr>
            <a:xfrm>
              <a:off x="8269179" y="3393331"/>
              <a:ext cx="26386" cy="52773"/>
            </a:xfrm>
            <a:custGeom>
              <a:avLst/>
              <a:gdLst>
                <a:gd name="connsiteX0" fmla="*/ 26102 w 26386"/>
                <a:gd name="connsiteY0" fmla="*/ 19790 h 52772"/>
                <a:gd name="connsiteX1" fmla="*/ 20825 w 26386"/>
                <a:gd name="connsiteY1" fmla="*/ 32983 h 52772"/>
                <a:gd name="connsiteX2" fmla="*/ 26102 w 26386"/>
                <a:gd name="connsiteY2" fmla="*/ 19790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86" h="52772">
                  <a:moveTo>
                    <a:pt x="26102" y="19790"/>
                  </a:moveTo>
                  <a:cubicBezTo>
                    <a:pt x="20825" y="19790"/>
                    <a:pt x="18186" y="30344"/>
                    <a:pt x="20825" y="32983"/>
                  </a:cubicBezTo>
                  <a:cubicBezTo>
                    <a:pt x="28741" y="38260"/>
                    <a:pt x="34018" y="22428"/>
                    <a:pt x="26102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73300FC-93D2-4234-8388-933CAD86846F}"/>
                </a:ext>
              </a:extLst>
            </p:cNvPr>
            <p:cNvSpPr/>
            <p:nvPr/>
          </p:nvSpPr>
          <p:spPr>
            <a:xfrm>
              <a:off x="8274832" y="2121505"/>
              <a:ext cx="26386" cy="26386"/>
            </a:xfrm>
            <a:custGeom>
              <a:avLst/>
              <a:gdLst>
                <a:gd name="connsiteX0" fmla="*/ 25727 w 26386"/>
                <a:gd name="connsiteY0" fmla="*/ 19790 h 26386"/>
                <a:gd name="connsiteX1" fmla="*/ 25727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25727" y="19790"/>
                  </a:moveTo>
                  <a:cubicBezTo>
                    <a:pt x="17811" y="19790"/>
                    <a:pt x="17811" y="19790"/>
                    <a:pt x="25727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C6A457C-CD48-4652-8E4C-CA25277249BC}"/>
                </a:ext>
              </a:extLst>
            </p:cNvPr>
            <p:cNvSpPr/>
            <p:nvPr/>
          </p:nvSpPr>
          <p:spPr>
            <a:xfrm>
              <a:off x="8285387" y="2800608"/>
              <a:ext cx="52773" cy="79159"/>
            </a:xfrm>
            <a:custGeom>
              <a:avLst/>
              <a:gdLst>
                <a:gd name="connsiteX0" fmla="*/ 20449 w 52772"/>
                <a:gd name="connsiteY0" fmla="*/ 34650 h 79159"/>
                <a:gd name="connsiteX1" fmla="*/ 36281 w 52772"/>
                <a:gd name="connsiteY1" fmla="*/ 76869 h 79159"/>
                <a:gd name="connsiteX2" fmla="*/ 20449 w 52772"/>
                <a:gd name="connsiteY2" fmla="*/ 34650 h 7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79159">
                  <a:moveTo>
                    <a:pt x="20449" y="34650"/>
                  </a:moveTo>
                  <a:cubicBezTo>
                    <a:pt x="17811" y="53121"/>
                    <a:pt x="23088" y="68953"/>
                    <a:pt x="36281" y="76869"/>
                  </a:cubicBezTo>
                  <a:cubicBezTo>
                    <a:pt x="36281" y="18819"/>
                    <a:pt x="31004" y="5625"/>
                    <a:pt x="20449" y="3465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280FA56-BDDE-4095-B987-15580F33E73A}"/>
                </a:ext>
              </a:extLst>
            </p:cNvPr>
            <p:cNvSpPr/>
            <p:nvPr/>
          </p:nvSpPr>
          <p:spPr>
            <a:xfrm>
              <a:off x="8317294" y="2141928"/>
              <a:ext cx="52773" cy="26386"/>
            </a:xfrm>
            <a:custGeom>
              <a:avLst/>
              <a:gdLst>
                <a:gd name="connsiteX0" fmla="*/ 33400 w 52772"/>
                <a:gd name="connsiteY0" fmla="*/ 20476 h 26386"/>
                <a:gd name="connsiteX1" fmla="*/ 20206 w 52772"/>
                <a:gd name="connsiteY1" fmla="*/ 31031 h 26386"/>
                <a:gd name="connsiteX2" fmla="*/ 33400 w 52772"/>
                <a:gd name="connsiteY2" fmla="*/ 20476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26386">
                  <a:moveTo>
                    <a:pt x="33400" y="20476"/>
                  </a:moveTo>
                  <a:cubicBezTo>
                    <a:pt x="28122" y="17838"/>
                    <a:pt x="17568" y="23115"/>
                    <a:pt x="20206" y="31031"/>
                  </a:cubicBezTo>
                  <a:cubicBezTo>
                    <a:pt x="25484" y="31031"/>
                    <a:pt x="36038" y="25753"/>
                    <a:pt x="33400" y="2047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277E6B9-56B1-4AFA-BE08-CFE91DDF9F08}"/>
                </a:ext>
              </a:extLst>
            </p:cNvPr>
            <p:cNvSpPr/>
            <p:nvPr/>
          </p:nvSpPr>
          <p:spPr>
            <a:xfrm>
              <a:off x="8321022" y="2079287"/>
              <a:ext cx="26386" cy="52773"/>
            </a:xfrm>
            <a:custGeom>
              <a:avLst/>
              <a:gdLst>
                <a:gd name="connsiteX0" fmla="*/ 24393 w 26386"/>
                <a:gd name="connsiteY0" fmla="*/ 19790 h 52772"/>
                <a:gd name="connsiteX1" fmla="*/ 24393 w 26386"/>
                <a:gd name="connsiteY1" fmla="*/ 19790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52772">
                  <a:moveTo>
                    <a:pt x="24393" y="19790"/>
                  </a:moveTo>
                  <a:cubicBezTo>
                    <a:pt x="5923" y="48815"/>
                    <a:pt x="50780" y="32983"/>
                    <a:pt x="24393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0CCCA80-C258-4F41-8FAA-4D451F7C4A34}"/>
                </a:ext>
              </a:extLst>
            </p:cNvPr>
            <p:cNvSpPr/>
            <p:nvPr/>
          </p:nvSpPr>
          <p:spPr>
            <a:xfrm>
              <a:off x="8322987" y="2417033"/>
              <a:ext cx="26386" cy="26386"/>
            </a:xfrm>
            <a:custGeom>
              <a:avLst/>
              <a:gdLst>
                <a:gd name="connsiteX0" fmla="*/ 19790 w 26386"/>
                <a:gd name="connsiteY0" fmla="*/ 19790 h 26386"/>
                <a:gd name="connsiteX1" fmla="*/ 19790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19790" y="19790"/>
                  </a:moveTo>
                  <a:cubicBezTo>
                    <a:pt x="25067" y="25067"/>
                    <a:pt x="25067" y="25067"/>
                    <a:pt x="19790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D0A0CD7-21E7-46C5-978E-C3DA2B68480A}"/>
                </a:ext>
              </a:extLst>
            </p:cNvPr>
            <p:cNvSpPr/>
            <p:nvPr/>
          </p:nvSpPr>
          <p:spPr>
            <a:xfrm>
              <a:off x="8337450" y="2245521"/>
              <a:ext cx="52773" cy="52773"/>
            </a:xfrm>
            <a:custGeom>
              <a:avLst/>
              <a:gdLst>
                <a:gd name="connsiteX0" fmla="*/ 36991 w 52772"/>
                <a:gd name="connsiteY0" fmla="*/ 46176 h 52772"/>
                <a:gd name="connsiteX1" fmla="*/ 42268 w 52772"/>
                <a:gd name="connsiteY1" fmla="*/ 19790 h 52772"/>
                <a:gd name="connsiteX2" fmla="*/ 36991 w 52772"/>
                <a:gd name="connsiteY2" fmla="*/ 46176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52772">
                  <a:moveTo>
                    <a:pt x="36991" y="46176"/>
                  </a:moveTo>
                  <a:cubicBezTo>
                    <a:pt x="63377" y="38260"/>
                    <a:pt x="66016" y="30344"/>
                    <a:pt x="42268" y="19790"/>
                  </a:cubicBezTo>
                  <a:cubicBezTo>
                    <a:pt x="13243" y="27706"/>
                    <a:pt x="13243" y="35622"/>
                    <a:pt x="36991" y="4617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803F6721-49A8-46D7-A1FA-8ECB738ABCC0}"/>
                </a:ext>
              </a:extLst>
            </p:cNvPr>
            <p:cNvSpPr/>
            <p:nvPr/>
          </p:nvSpPr>
          <p:spPr>
            <a:xfrm>
              <a:off x="8338819" y="2070381"/>
              <a:ext cx="52773" cy="26386"/>
            </a:xfrm>
            <a:custGeom>
              <a:avLst/>
              <a:gdLst>
                <a:gd name="connsiteX0" fmla="*/ 32983 w 52772"/>
                <a:gd name="connsiteY0" fmla="*/ 20779 h 26386"/>
                <a:gd name="connsiteX1" fmla="*/ 19790 w 52772"/>
                <a:gd name="connsiteY1" fmla="*/ 28695 h 26386"/>
                <a:gd name="connsiteX2" fmla="*/ 32983 w 52772"/>
                <a:gd name="connsiteY2" fmla="*/ 20779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26386">
                  <a:moveTo>
                    <a:pt x="32983" y="20779"/>
                  </a:moveTo>
                  <a:cubicBezTo>
                    <a:pt x="27706" y="18141"/>
                    <a:pt x="19790" y="20779"/>
                    <a:pt x="19790" y="28695"/>
                  </a:cubicBezTo>
                  <a:cubicBezTo>
                    <a:pt x="25067" y="31334"/>
                    <a:pt x="35622" y="26057"/>
                    <a:pt x="32983" y="2077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389003B-EB2A-4053-A4BB-0D82524C4E3C}"/>
                </a:ext>
              </a:extLst>
            </p:cNvPr>
            <p:cNvSpPr/>
            <p:nvPr/>
          </p:nvSpPr>
          <p:spPr>
            <a:xfrm>
              <a:off x="8359928" y="2530495"/>
              <a:ext cx="26386" cy="26386"/>
            </a:xfrm>
            <a:custGeom>
              <a:avLst/>
              <a:gdLst>
                <a:gd name="connsiteX0" fmla="*/ 19790 w 26386"/>
                <a:gd name="connsiteY0" fmla="*/ 19790 h 26386"/>
                <a:gd name="connsiteX1" fmla="*/ 19790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19790" y="19790"/>
                  </a:moveTo>
                  <a:cubicBezTo>
                    <a:pt x="19790" y="30344"/>
                    <a:pt x="19790" y="30344"/>
                    <a:pt x="19790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D6C1EEB-F709-4180-B5FE-08134469631D}"/>
                </a:ext>
              </a:extLst>
            </p:cNvPr>
            <p:cNvSpPr/>
            <p:nvPr/>
          </p:nvSpPr>
          <p:spPr>
            <a:xfrm>
              <a:off x="8354651" y="1915691"/>
              <a:ext cx="105546" cy="79159"/>
            </a:xfrm>
            <a:custGeom>
              <a:avLst/>
              <a:gdLst>
                <a:gd name="connsiteX0" fmla="*/ 93672 w 105545"/>
                <a:gd name="connsiteY0" fmla="*/ 19790 h 79159"/>
                <a:gd name="connsiteX1" fmla="*/ 19790 w 105545"/>
                <a:gd name="connsiteY1" fmla="*/ 69924 h 79159"/>
                <a:gd name="connsiteX2" fmla="*/ 93672 w 105545"/>
                <a:gd name="connsiteY2" fmla="*/ 19790 h 7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545" h="79159">
                  <a:moveTo>
                    <a:pt x="93672" y="19790"/>
                  </a:moveTo>
                  <a:cubicBezTo>
                    <a:pt x="67285" y="32983"/>
                    <a:pt x="40899" y="48815"/>
                    <a:pt x="19790" y="69924"/>
                  </a:cubicBezTo>
                  <a:cubicBezTo>
                    <a:pt x="54092" y="64647"/>
                    <a:pt x="80479" y="48815"/>
                    <a:pt x="93672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9C609DF-6D39-44D3-9C59-92A5C61B6179}"/>
                </a:ext>
              </a:extLst>
            </p:cNvPr>
            <p:cNvSpPr/>
            <p:nvPr/>
          </p:nvSpPr>
          <p:spPr>
            <a:xfrm>
              <a:off x="8359280" y="2461246"/>
              <a:ext cx="52773" cy="52773"/>
            </a:xfrm>
            <a:custGeom>
              <a:avLst/>
              <a:gdLst>
                <a:gd name="connsiteX0" fmla="*/ 38908 w 52772"/>
                <a:gd name="connsiteY0" fmla="*/ 38905 h 52772"/>
                <a:gd name="connsiteX1" fmla="*/ 20438 w 52772"/>
                <a:gd name="connsiteY1" fmla="*/ 20434 h 52772"/>
                <a:gd name="connsiteX2" fmla="*/ 38908 w 52772"/>
                <a:gd name="connsiteY2" fmla="*/ 38905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52772">
                  <a:moveTo>
                    <a:pt x="38908" y="38905"/>
                  </a:moveTo>
                  <a:cubicBezTo>
                    <a:pt x="52101" y="44182"/>
                    <a:pt x="44186" y="15157"/>
                    <a:pt x="20438" y="20434"/>
                  </a:cubicBezTo>
                  <a:cubicBezTo>
                    <a:pt x="17799" y="38905"/>
                    <a:pt x="23076" y="38905"/>
                    <a:pt x="38908" y="3890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3A623AA-59D7-4065-A9FC-3095B62DBAC8}"/>
                </a:ext>
              </a:extLst>
            </p:cNvPr>
            <p:cNvSpPr/>
            <p:nvPr/>
          </p:nvSpPr>
          <p:spPr>
            <a:xfrm>
              <a:off x="8378399" y="2451336"/>
              <a:ext cx="26386" cy="26386"/>
            </a:xfrm>
            <a:custGeom>
              <a:avLst/>
              <a:gdLst>
                <a:gd name="connsiteX0" fmla="*/ 19790 w 26386"/>
                <a:gd name="connsiteY0" fmla="*/ 19790 h 26386"/>
                <a:gd name="connsiteX1" fmla="*/ 19790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19790" y="19790"/>
                  </a:moveTo>
                  <a:cubicBezTo>
                    <a:pt x="25067" y="25067"/>
                    <a:pt x="25067" y="25067"/>
                    <a:pt x="19790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9A91E74-54F8-4E26-94F8-5B97F1474AF7}"/>
                </a:ext>
              </a:extLst>
            </p:cNvPr>
            <p:cNvSpPr/>
            <p:nvPr/>
          </p:nvSpPr>
          <p:spPr>
            <a:xfrm>
              <a:off x="8381038" y="2407798"/>
              <a:ext cx="26386" cy="26386"/>
            </a:xfrm>
            <a:custGeom>
              <a:avLst/>
              <a:gdLst>
                <a:gd name="connsiteX0" fmla="*/ 27706 w 26386"/>
                <a:gd name="connsiteY0" fmla="*/ 23748 h 26386"/>
                <a:gd name="connsiteX1" fmla="*/ 19790 w 26386"/>
                <a:gd name="connsiteY1" fmla="*/ 23748 h 26386"/>
                <a:gd name="connsiteX2" fmla="*/ 27706 w 26386"/>
                <a:gd name="connsiteY2" fmla="*/ 23748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86" h="26386">
                  <a:moveTo>
                    <a:pt x="27706" y="23748"/>
                  </a:moveTo>
                  <a:cubicBezTo>
                    <a:pt x="25067" y="18470"/>
                    <a:pt x="22428" y="18470"/>
                    <a:pt x="19790" y="23748"/>
                  </a:cubicBezTo>
                  <a:cubicBezTo>
                    <a:pt x="22428" y="29025"/>
                    <a:pt x="25067" y="29025"/>
                    <a:pt x="27706" y="2374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ABFB80-4FA0-45A5-BE7D-40A008884E31}"/>
                </a:ext>
              </a:extLst>
            </p:cNvPr>
            <p:cNvSpPr/>
            <p:nvPr/>
          </p:nvSpPr>
          <p:spPr>
            <a:xfrm>
              <a:off x="8385280" y="2529057"/>
              <a:ext cx="26386" cy="52773"/>
            </a:xfrm>
            <a:custGeom>
              <a:avLst/>
              <a:gdLst>
                <a:gd name="connsiteX0" fmla="*/ 26102 w 26386"/>
                <a:gd name="connsiteY0" fmla="*/ 21228 h 52772"/>
                <a:gd name="connsiteX1" fmla="*/ 20825 w 26386"/>
                <a:gd name="connsiteY1" fmla="*/ 31783 h 52772"/>
                <a:gd name="connsiteX2" fmla="*/ 26102 w 26386"/>
                <a:gd name="connsiteY2" fmla="*/ 21228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86" h="52772">
                  <a:moveTo>
                    <a:pt x="26102" y="21228"/>
                  </a:moveTo>
                  <a:cubicBezTo>
                    <a:pt x="20825" y="15951"/>
                    <a:pt x="18186" y="26505"/>
                    <a:pt x="20825" y="31783"/>
                  </a:cubicBezTo>
                  <a:cubicBezTo>
                    <a:pt x="26102" y="39699"/>
                    <a:pt x="31380" y="23867"/>
                    <a:pt x="26102" y="2122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7F4F56E-1CF2-42E4-91F6-C652C87076B7}"/>
                </a:ext>
              </a:extLst>
            </p:cNvPr>
            <p:cNvSpPr/>
            <p:nvPr/>
          </p:nvSpPr>
          <p:spPr>
            <a:xfrm>
              <a:off x="8394555" y="2258550"/>
              <a:ext cx="52773" cy="52773"/>
            </a:xfrm>
            <a:custGeom>
              <a:avLst/>
              <a:gdLst>
                <a:gd name="connsiteX0" fmla="*/ 40575 w 52772"/>
                <a:gd name="connsiteY0" fmla="*/ 35786 h 52772"/>
                <a:gd name="connsiteX1" fmla="*/ 40575 w 52772"/>
                <a:gd name="connsiteY1" fmla="*/ 35786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772" h="52772">
                  <a:moveTo>
                    <a:pt x="40575" y="35786"/>
                  </a:moveTo>
                  <a:cubicBezTo>
                    <a:pt x="53768" y="-9071"/>
                    <a:pt x="-12198" y="56895"/>
                    <a:pt x="40575" y="3578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39980BA-D616-4C8B-AF23-27BB24B8E47C}"/>
                </a:ext>
              </a:extLst>
            </p:cNvPr>
            <p:cNvSpPr/>
            <p:nvPr/>
          </p:nvSpPr>
          <p:spPr>
            <a:xfrm>
              <a:off x="8396869" y="2388008"/>
              <a:ext cx="26386" cy="26386"/>
            </a:xfrm>
            <a:custGeom>
              <a:avLst/>
              <a:gdLst>
                <a:gd name="connsiteX0" fmla="*/ 19790 w 26386"/>
                <a:gd name="connsiteY0" fmla="*/ 19790 h 26386"/>
                <a:gd name="connsiteX1" fmla="*/ 19790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19790" y="19790"/>
                  </a:moveTo>
                  <a:cubicBezTo>
                    <a:pt x="25067" y="25067"/>
                    <a:pt x="25067" y="25067"/>
                    <a:pt x="19790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6FBF330-D36A-4A3A-AB32-296DCD72FBA0}"/>
                </a:ext>
              </a:extLst>
            </p:cNvPr>
            <p:cNvSpPr/>
            <p:nvPr/>
          </p:nvSpPr>
          <p:spPr>
            <a:xfrm>
              <a:off x="8425894" y="2391306"/>
              <a:ext cx="26386" cy="26386"/>
            </a:xfrm>
            <a:custGeom>
              <a:avLst/>
              <a:gdLst>
                <a:gd name="connsiteX0" fmla="*/ 19790 w 26386"/>
                <a:gd name="connsiteY0" fmla="*/ 29685 h 26386"/>
                <a:gd name="connsiteX1" fmla="*/ 19790 w 26386"/>
                <a:gd name="connsiteY1" fmla="*/ 29685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19790" y="29685"/>
                  </a:moveTo>
                  <a:cubicBezTo>
                    <a:pt x="19790" y="16492"/>
                    <a:pt x="19790" y="16492"/>
                    <a:pt x="19790" y="2968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0BB83FD-92C3-4AFE-97EA-1C9865ADDDE1}"/>
                </a:ext>
              </a:extLst>
            </p:cNvPr>
            <p:cNvSpPr/>
            <p:nvPr/>
          </p:nvSpPr>
          <p:spPr>
            <a:xfrm>
              <a:off x="8425989" y="2452790"/>
              <a:ext cx="52773" cy="79159"/>
            </a:xfrm>
            <a:custGeom>
              <a:avLst/>
              <a:gdLst>
                <a:gd name="connsiteX0" fmla="*/ 22334 w 52772"/>
                <a:gd name="connsiteY0" fmla="*/ 42083 h 79159"/>
                <a:gd name="connsiteX1" fmla="*/ 53998 w 52772"/>
                <a:gd name="connsiteY1" fmla="*/ 57915 h 79159"/>
                <a:gd name="connsiteX2" fmla="*/ 22334 w 52772"/>
                <a:gd name="connsiteY2" fmla="*/ 42083 h 7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79159">
                  <a:moveTo>
                    <a:pt x="22334" y="42083"/>
                  </a:moveTo>
                  <a:cubicBezTo>
                    <a:pt x="14418" y="71108"/>
                    <a:pt x="24973" y="76385"/>
                    <a:pt x="53998" y="57915"/>
                  </a:cubicBezTo>
                  <a:cubicBezTo>
                    <a:pt x="46082" y="34167"/>
                    <a:pt x="69830" y="-5413"/>
                    <a:pt x="22334" y="4208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F00539A-04FE-4C92-B906-AB4494CBAE64}"/>
                </a:ext>
              </a:extLst>
            </p:cNvPr>
            <p:cNvSpPr/>
            <p:nvPr/>
          </p:nvSpPr>
          <p:spPr>
            <a:xfrm>
              <a:off x="8430512" y="2343151"/>
              <a:ext cx="26386" cy="26386"/>
            </a:xfrm>
            <a:custGeom>
              <a:avLst/>
              <a:gdLst>
                <a:gd name="connsiteX0" fmla="*/ 25727 w 26386"/>
                <a:gd name="connsiteY0" fmla="*/ 19790 h 26386"/>
                <a:gd name="connsiteX1" fmla="*/ 25727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25727" y="19790"/>
                  </a:moveTo>
                  <a:cubicBezTo>
                    <a:pt x="17811" y="19790"/>
                    <a:pt x="17811" y="19790"/>
                    <a:pt x="25727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68B352F-E28D-46A0-A776-D9D709EBD397}"/>
                </a:ext>
              </a:extLst>
            </p:cNvPr>
            <p:cNvSpPr/>
            <p:nvPr/>
          </p:nvSpPr>
          <p:spPr>
            <a:xfrm>
              <a:off x="8441726" y="2336141"/>
              <a:ext cx="26386" cy="26386"/>
            </a:xfrm>
            <a:custGeom>
              <a:avLst/>
              <a:gdLst>
                <a:gd name="connsiteX0" fmla="*/ 19790 w 26386"/>
                <a:gd name="connsiteY0" fmla="*/ 24162 h 26386"/>
                <a:gd name="connsiteX1" fmla="*/ 30344 w 26386"/>
                <a:gd name="connsiteY1" fmla="*/ 21523 h 26386"/>
                <a:gd name="connsiteX2" fmla="*/ 19790 w 26386"/>
                <a:gd name="connsiteY2" fmla="*/ 24162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86" h="26386">
                  <a:moveTo>
                    <a:pt x="19790" y="24162"/>
                  </a:moveTo>
                  <a:cubicBezTo>
                    <a:pt x="22428" y="29439"/>
                    <a:pt x="32983" y="26800"/>
                    <a:pt x="30344" y="21523"/>
                  </a:cubicBezTo>
                  <a:cubicBezTo>
                    <a:pt x="27706" y="18884"/>
                    <a:pt x="19790" y="18884"/>
                    <a:pt x="19790" y="2416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5ACA9FE-6E74-4098-8637-96C5E73EBCA0}"/>
                </a:ext>
              </a:extLst>
            </p:cNvPr>
            <p:cNvSpPr/>
            <p:nvPr/>
          </p:nvSpPr>
          <p:spPr>
            <a:xfrm>
              <a:off x="8444365" y="2200664"/>
              <a:ext cx="26386" cy="52773"/>
            </a:xfrm>
            <a:custGeom>
              <a:avLst/>
              <a:gdLst>
                <a:gd name="connsiteX0" fmla="*/ 25067 w 26386"/>
                <a:gd name="connsiteY0" fmla="*/ 19790 h 52772"/>
                <a:gd name="connsiteX1" fmla="*/ 19790 w 26386"/>
                <a:gd name="connsiteY1" fmla="*/ 35622 h 52772"/>
                <a:gd name="connsiteX2" fmla="*/ 25067 w 26386"/>
                <a:gd name="connsiteY2" fmla="*/ 19790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86" h="52772">
                  <a:moveTo>
                    <a:pt x="25067" y="19790"/>
                  </a:moveTo>
                  <a:cubicBezTo>
                    <a:pt x="19790" y="22429"/>
                    <a:pt x="19790" y="30344"/>
                    <a:pt x="19790" y="35622"/>
                  </a:cubicBezTo>
                  <a:cubicBezTo>
                    <a:pt x="27706" y="43538"/>
                    <a:pt x="32983" y="19790"/>
                    <a:pt x="25067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F987C38-2EF2-4380-8BAA-D7E2B08C7C22}"/>
                </a:ext>
              </a:extLst>
            </p:cNvPr>
            <p:cNvSpPr/>
            <p:nvPr/>
          </p:nvSpPr>
          <p:spPr>
            <a:xfrm>
              <a:off x="8465290" y="1907775"/>
              <a:ext cx="79159" cy="79159"/>
            </a:xfrm>
            <a:custGeom>
              <a:avLst/>
              <a:gdLst>
                <a:gd name="connsiteX0" fmla="*/ 38444 w 79159"/>
                <a:gd name="connsiteY0" fmla="*/ 62008 h 79159"/>
                <a:gd name="connsiteX1" fmla="*/ 83301 w 79159"/>
                <a:gd name="connsiteY1" fmla="*/ 19790 h 79159"/>
                <a:gd name="connsiteX2" fmla="*/ 38444 w 79159"/>
                <a:gd name="connsiteY2" fmla="*/ 62008 h 7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159" h="79159">
                  <a:moveTo>
                    <a:pt x="38444" y="62008"/>
                  </a:moveTo>
                  <a:cubicBezTo>
                    <a:pt x="54276" y="48815"/>
                    <a:pt x="70108" y="35622"/>
                    <a:pt x="83301" y="19790"/>
                  </a:cubicBezTo>
                  <a:cubicBezTo>
                    <a:pt x="51637" y="27706"/>
                    <a:pt x="-11690" y="83117"/>
                    <a:pt x="38444" y="6200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E64FB2C-8395-49A3-A0D8-776B56C802A7}"/>
                </a:ext>
              </a:extLst>
            </p:cNvPr>
            <p:cNvSpPr/>
            <p:nvPr/>
          </p:nvSpPr>
          <p:spPr>
            <a:xfrm>
              <a:off x="8483285" y="2039707"/>
              <a:ext cx="26386" cy="26386"/>
            </a:xfrm>
            <a:custGeom>
              <a:avLst/>
              <a:gdLst>
                <a:gd name="connsiteX0" fmla="*/ 25727 w 26386"/>
                <a:gd name="connsiteY0" fmla="*/ 19790 h 26386"/>
                <a:gd name="connsiteX1" fmla="*/ 25727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25727" y="19790"/>
                  </a:moveTo>
                  <a:cubicBezTo>
                    <a:pt x="17811" y="22428"/>
                    <a:pt x="17811" y="22428"/>
                    <a:pt x="25727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53F5E4CA-B96F-4FD8-B6F2-65CC7500AA74}"/>
                </a:ext>
              </a:extLst>
            </p:cNvPr>
            <p:cNvSpPr/>
            <p:nvPr/>
          </p:nvSpPr>
          <p:spPr>
            <a:xfrm>
              <a:off x="8483945" y="2849771"/>
              <a:ext cx="79159" cy="79159"/>
            </a:xfrm>
            <a:custGeom>
              <a:avLst/>
              <a:gdLst>
                <a:gd name="connsiteX0" fmla="*/ 19790 w 79159"/>
                <a:gd name="connsiteY0" fmla="*/ 69924 h 79159"/>
                <a:gd name="connsiteX1" fmla="*/ 59369 w 79159"/>
                <a:gd name="connsiteY1" fmla="*/ 19790 h 79159"/>
                <a:gd name="connsiteX2" fmla="*/ 19790 w 79159"/>
                <a:gd name="connsiteY2" fmla="*/ 69924 h 7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159" h="79159">
                  <a:moveTo>
                    <a:pt x="19790" y="69924"/>
                  </a:moveTo>
                  <a:cubicBezTo>
                    <a:pt x="32983" y="54092"/>
                    <a:pt x="46176" y="38260"/>
                    <a:pt x="59369" y="19790"/>
                  </a:cubicBezTo>
                  <a:cubicBezTo>
                    <a:pt x="40899" y="32983"/>
                    <a:pt x="27706" y="48815"/>
                    <a:pt x="19790" y="6992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1E769A3-C426-4A6E-9FD6-8479E9BCA835}"/>
                </a:ext>
              </a:extLst>
            </p:cNvPr>
            <p:cNvSpPr/>
            <p:nvPr/>
          </p:nvSpPr>
          <p:spPr>
            <a:xfrm>
              <a:off x="8505054" y="2261115"/>
              <a:ext cx="26386" cy="26386"/>
            </a:xfrm>
            <a:custGeom>
              <a:avLst/>
              <a:gdLst>
                <a:gd name="connsiteX0" fmla="*/ 27706 w 26386"/>
                <a:gd name="connsiteY0" fmla="*/ 22666 h 26386"/>
                <a:gd name="connsiteX1" fmla="*/ 19790 w 26386"/>
                <a:gd name="connsiteY1" fmla="*/ 25305 h 26386"/>
                <a:gd name="connsiteX2" fmla="*/ 27706 w 26386"/>
                <a:gd name="connsiteY2" fmla="*/ 22666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86" h="26386">
                  <a:moveTo>
                    <a:pt x="27706" y="22666"/>
                  </a:moveTo>
                  <a:cubicBezTo>
                    <a:pt x="22428" y="17389"/>
                    <a:pt x="19790" y="20028"/>
                    <a:pt x="19790" y="25305"/>
                  </a:cubicBezTo>
                  <a:cubicBezTo>
                    <a:pt x="25067" y="30582"/>
                    <a:pt x="27706" y="27944"/>
                    <a:pt x="27706" y="2266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D678414-31DC-470B-A039-0AD1E3B46EF1}"/>
                </a:ext>
              </a:extLst>
            </p:cNvPr>
            <p:cNvSpPr/>
            <p:nvPr/>
          </p:nvSpPr>
          <p:spPr>
            <a:xfrm>
              <a:off x="8505332" y="2729845"/>
              <a:ext cx="52773" cy="52773"/>
            </a:xfrm>
            <a:custGeom>
              <a:avLst/>
              <a:gdLst>
                <a:gd name="connsiteX0" fmla="*/ 37982 w 52772"/>
                <a:gd name="connsiteY0" fmla="*/ 36809 h 52772"/>
                <a:gd name="connsiteX1" fmla="*/ 37982 w 52772"/>
                <a:gd name="connsiteY1" fmla="*/ 36809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772" h="52772">
                  <a:moveTo>
                    <a:pt x="37982" y="36809"/>
                  </a:moveTo>
                  <a:cubicBezTo>
                    <a:pt x="35343" y="-2771"/>
                    <a:pt x="-1598" y="39448"/>
                    <a:pt x="37982" y="3680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E57E158-AAF0-405F-B4A1-E46DE3B9DBDC}"/>
                </a:ext>
              </a:extLst>
            </p:cNvPr>
            <p:cNvSpPr/>
            <p:nvPr/>
          </p:nvSpPr>
          <p:spPr>
            <a:xfrm>
              <a:off x="8522205" y="1934821"/>
              <a:ext cx="26386" cy="26386"/>
            </a:xfrm>
            <a:custGeom>
              <a:avLst/>
              <a:gdLst>
                <a:gd name="connsiteX0" fmla="*/ 23748 w 26386"/>
                <a:gd name="connsiteY0" fmla="*/ 21769 h 26386"/>
                <a:gd name="connsiteX1" fmla="*/ 23748 w 26386"/>
                <a:gd name="connsiteY1" fmla="*/ 21769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23748" y="21769"/>
                  </a:moveTo>
                  <a:cubicBezTo>
                    <a:pt x="18470" y="19130"/>
                    <a:pt x="18470" y="19130"/>
                    <a:pt x="23748" y="2176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94D4C49-B160-4B4D-B7ED-A789183E2DC8}"/>
                </a:ext>
              </a:extLst>
            </p:cNvPr>
            <p:cNvSpPr/>
            <p:nvPr/>
          </p:nvSpPr>
          <p:spPr>
            <a:xfrm>
              <a:off x="8527766" y="1840774"/>
              <a:ext cx="26386" cy="26386"/>
            </a:xfrm>
            <a:custGeom>
              <a:avLst/>
              <a:gdLst>
                <a:gd name="connsiteX0" fmla="*/ 26102 w 26386"/>
                <a:gd name="connsiteY0" fmla="*/ 20825 h 26386"/>
                <a:gd name="connsiteX1" fmla="*/ 20825 w 26386"/>
                <a:gd name="connsiteY1" fmla="*/ 26102 h 26386"/>
                <a:gd name="connsiteX2" fmla="*/ 26102 w 26386"/>
                <a:gd name="connsiteY2" fmla="*/ 20825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86" h="26386">
                  <a:moveTo>
                    <a:pt x="26102" y="20825"/>
                  </a:moveTo>
                  <a:cubicBezTo>
                    <a:pt x="20825" y="18186"/>
                    <a:pt x="18186" y="20825"/>
                    <a:pt x="20825" y="26102"/>
                  </a:cubicBezTo>
                  <a:cubicBezTo>
                    <a:pt x="26102" y="28741"/>
                    <a:pt x="28741" y="26102"/>
                    <a:pt x="26102" y="2082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2198CF8-FC66-407A-8E0E-E9765D8ECAC2}"/>
                </a:ext>
              </a:extLst>
            </p:cNvPr>
            <p:cNvSpPr/>
            <p:nvPr/>
          </p:nvSpPr>
          <p:spPr>
            <a:xfrm>
              <a:off x="8539356" y="2190110"/>
              <a:ext cx="26386" cy="26386"/>
            </a:xfrm>
            <a:custGeom>
              <a:avLst/>
              <a:gdLst>
                <a:gd name="connsiteX0" fmla="*/ 19790 w 26386"/>
                <a:gd name="connsiteY0" fmla="*/ 27706 h 26386"/>
                <a:gd name="connsiteX1" fmla="*/ 19790 w 26386"/>
                <a:gd name="connsiteY1" fmla="*/ 27706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19790" y="27706"/>
                  </a:moveTo>
                  <a:cubicBezTo>
                    <a:pt x="19790" y="17151"/>
                    <a:pt x="19790" y="17151"/>
                    <a:pt x="19790" y="2770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FECA7123-7208-49B3-8762-C95615FCD9DE}"/>
                </a:ext>
              </a:extLst>
            </p:cNvPr>
            <p:cNvSpPr/>
            <p:nvPr/>
          </p:nvSpPr>
          <p:spPr>
            <a:xfrm>
              <a:off x="8571301" y="2303572"/>
              <a:ext cx="26386" cy="26386"/>
            </a:xfrm>
            <a:custGeom>
              <a:avLst/>
              <a:gdLst>
                <a:gd name="connsiteX0" fmla="*/ 24786 w 26386"/>
                <a:gd name="connsiteY0" fmla="*/ 19790 h 26386"/>
                <a:gd name="connsiteX1" fmla="*/ 24786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24786" y="19790"/>
                  </a:moveTo>
                  <a:cubicBezTo>
                    <a:pt x="19509" y="22428"/>
                    <a:pt x="16870" y="22428"/>
                    <a:pt x="24786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C30417F-FAE0-4EED-BE38-4CA958EA5E9D}"/>
                </a:ext>
              </a:extLst>
            </p:cNvPr>
            <p:cNvSpPr/>
            <p:nvPr/>
          </p:nvSpPr>
          <p:spPr>
            <a:xfrm>
              <a:off x="8586852" y="2778527"/>
              <a:ext cx="26386" cy="26386"/>
            </a:xfrm>
            <a:custGeom>
              <a:avLst/>
              <a:gdLst>
                <a:gd name="connsiteX0" fmla="*/ 19790 w 26386"/>
                <a:gd name="connsiteY0" fmla="*/ 19790 h 26386"/>
                <a:gd name="connsiteX1" fmla="*/ 19790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19790" y="19790"/>
                  </a:moveTo>
                  <a:cubicBezTo>
                    <a:pt x="22428" y="27706"/>
                    <a:pt x="22428" y="27706"/>
                    <a:pt x="19790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643C6B5-B358-47A2-9A72-4B6C6210DE8A}"/>
                </a:ext>
              </a:extLst>
            </p:cNvPr>
            <p:cNvSpPr/>
            <p:nvPr/>
          </p:nvSpPr>
          <p:spPr>
            <a:xfrm>
              <a:off x="8600045" y="2627887"/>
              <a:ext cx="26386" cy="26386"/>
            </a:xfrm>
            <a:custGeom>
              <a:avLst/>
              <a:gdLst>
                <a:gd name="connsiteX0" fmla="*/ 30344 w 26386"/>
                <a:gd name="connsiteY0" fmla="*/ 25305 h 26386"/>
                <a:gd name="connsiteX1" fmla="*/ 19790 w 26386"/>
                <a:gd name="connsiteY1" fmla="*/ 22666 h 26386"/>
                <a:gd name="connsiteX2" fmla="*/ 30344 w 26386"/>
                <a:gd name="connsiteY2" fmla="*/ 25305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86" h="26386">
                  <a:moveTo>
                    <a:pt x="30344" y="25305"/>
                  </a:moveTo>
                  <a:cubicBezTo>
                    <a:pt x="30344" y="20028"/>
                    <a:pt x="19790" y="17389"/>
                    <a:pt x="19790" y="22666"/>
                  </a:cubicBezTo>
                  <a:cubicBezTo>
                    <a:pt x="19790" y="27944"/>
                    <a:pt x="30344" y="30582"/>
                    <a:pt x="30344" y="2530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C895A2C-1AE7-41EA-8AEA-C340C3E7F8F4}"/>
                </a:ext>
              </a:extLst>
            </p:cNvPr>
            <p:cNvSpPr/>
            <p:nvPr/>
          </p:nvSpPr>
          <p:spPr>
            <a:xfrm>
              <a:off x="8600045" y="2083245"/>
              <a:ext cx="26386" cy="26386"/>
            </a:xfrm>
            <a:custGeom>
              <a:avLst/>
              <a:gdLst>
                <a:gd name="connsiteX0" fmla="*/ 19790 w 26386"/>
                <a:gd name="connsiteY0" fmla="*/ 23748 h 26386"/>
                <a:gd name="connsiteX1" fmla="*/ 27706 w 26386"/>
                <a:gd name="connsiteY1" fmla="*/ 23748 h 26386"/>
                <a:gd name="connsiteX2" fmla="*/ 19790 w 26386"/>
                <a:gd name="connsiteY2" fmla="*/ 23748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86" h="26386">
                  <a:moveTo>
                    <a:pt x="19790" y="23748"/>
                  </a:moveTo>
                  <a:cubicBezTo>
                    <a:pt x="22428" y="29025"/>
                    <a:pt x="25067" y="29025"/>
                    <a:pt x="27706" y="23748"/>
                  </a:cubicBezTo>
                  <a:cubicBezTo>
                    <a:pt x="25067" y="18470"/>
                    <a:pt x="22428" y="18470"/>
                    <a:pt x="19790" y="2374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BC5C5912-6799-4E71-9938-597EE1C8D0B0}"/>
                </a:ext>
              </a:extLst>
            </p:cNvPr>
            <p:cNvSpPr/>
            <p:nvPr/>
          </p:nvSpPr>
          <p:spPr>
            <a:xfrm>
              <a:off x="8607961" y="3293063"/>
              <a:ext cx="26386" cy="26386"/>
            </a:xfrm>
            <a:custGeom>
              <a:avLst/>
              <a:gdLst>
                <a:gd name="connsiteX0" fmla="*/ 19790 w 26386"/>
                <a:gd name="connsiteY0" fmla="*/ 19790 h 26386"/>
                <a:gd name="connsiteX1" fmla="*/ 19790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19790" y="19790"/>
                  </a:moveTo>
                  <a:cubicBezTo>
                    <a:pt x="19790" y="27706"/>
                    <a:pt x="19790" y="30344"/>
                    <a:pt x="19790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7F8879A-A684-44D8-833A-3AA9BD9B0314}"/>
                </a:ext>
              </a:extLst>
            </p:cNvPr>
            <p:cNvSpPr/>
            <p:nvPr/>
          </p:nvSpPr>
          <p:spPr>
            <a:xfrm>
              <a:off x="8629166" y="2250799"/>
              <a:ext cx="52773" cy="52773"/>
            </a:xfrm>
            <a:custGeom>
              <a:avLst/>
              <a:gdLst>
                <a:gd name="connsiteX0" fmla="*/ 35526 w 52772"/>
                <a:gd name="connsiteY0" fmla="*/ 19790 h 52772"/>
                <a:gd name="connsiteX1" fmla="*/ 53996 w 52772"/>
                <a:gd name="connsiteY1" fmla="*/ 56731 h 52772"/>
                <a:gd name="connsiteX2" fmla="*/ 35526 w 52772"/>
                <a:gd name="connsiteY2" fmla="*/ 19790 h 52772"/>
                <a:gd name="connsiteX3" fmla="*/ 46080 w 52772"/>
                <a:gd name="connsiteY3" fmla="*/ 54092 h 52772"/>
                <a:gd name="connsiteX4" fmla="*/ 51357 w 52772"/>
                <a:gd name="connsiteY4" fmla="*/ 48815 h 52772"/>
                <a:gd name="connsiteX5" fmla="*/ 46080 w 52772"/>
                <a:gd name="connsiteY5" fmla="*/ 54092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72" h="52772">
                  <a:moveTo>
                    <a:pt x="35526" y="19790"/>
                  </a:moveTo>
                  <a:cubicBezTo>
                    <a:pt x="1223" y="32983"/>
                    <a:pt x="30248" y="62008"/>
                    <a:pt x="53996" y="56731"/>
                  </a:cubicBezTo>
                  <a:cubicBezTo>
                    <a:pt x="64551" y="38260"/>
                    <a:pt x="59273" y="25067"/>
                    <a:pt x="35526" y="19790"/>
                  </a:cubicBezTo>
                  <a:close/>
                  <a:moveTo>
                    <a:pt x="46080" y="54092"/>
                  </a:moveTo>
                  <a:cubicBezTo>
                    <a:pt x="43441" y="48815"/>
                    <a:pt x="46080" y="46176"/>
                    <a:pt x="51357" y="48815"/>
                  </a:cubicBezTo>
                  <a:cubicBezTo>
                    <a:pt x="53996" y="54092"/>
                    <a:pt x="51357" y="56731"/>
                    <a:pt x="46080" y="5409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43B92B6-7C8E-4297-9433-318A0DF76531}"/>
                </a:ext>
              </a:extLst>
            </p:cNvPr>
            <p:cNvSpPr/>
            <p:nvPr/>
          </p:nvSpPr>
          <p:spPr>
            <a:xfrm>
              <a:off x="8644010" y="1656916"/>
              <a:ext cx="52773" cy="26386"/>
            </a:xfrm>
            <a:custGeom>
              <a:avLst/>
              <a:gdLst>
                <a:gd name="connsiteX0" fmla="*/ 39153 w 52772"/>
                <a:gd name="connsiteY0" fmla="*/ 19978 h 26386"/>
                <a:gd name="connsiteX1" fmla="*/ 39153 w 52772"/>
                <a:gd name="connsiteY1" fmla="*/ 19978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772" h="26386">
                  <a:moveTo>
                    <a:pt x="39153" y="19978"/>
                  </a:moveTo>
                  <a:cubicBezTo>
                    <a:pt x="-5704" y="17339"/>
                    <a:pt x="41791" y="43726"/>
                    <a:pt x="39153" y="1997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577E451-64B8-4E19-AE25-E4C1B58B58C9}"/>
                </a:ext>
              </a:extLst>
            </p:cNvPr>
            <p:cNvSpPr/>
            <p:nvPr/>
          </p:nvSpPr>
          <p:spPr>
            <a:xfrm>
              <a:off x="8672608" y="1750116"/>
              <a:ext cx="26386" cy="26386"/>
            </a:xfrm>
            <a:custGeom>
              <a:avLst/>
              <a:gdLst>
                <a:gd name="connsiteX0" fmla="*/ 23748 w 26386"/>
                <a:gd name="connsiteY0" fmla="*/ 21769 h 26386"/>
                <a:gd name="connsiteX1" fmla="*/ 23748 w 26386"/>
                <a:gd name="connsiteY1" fmla="*/ 21769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23748" y="21769"/>
                  </a:moveTo>
                  <a:cubicBezTo>
                    <a:pt x="18471" y="19130"/>
                    <a:pt x="18471" y="19130"/>
                    <a:pt x="23748" y="2176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D978F3F-3343-40B1-89FD-9E211582B382}"/>
                </a:ext>
              </a:extLst>
            </p:cNvPr>
            <p:cNvSpPr/>
            <p:nvPr/>
          </p:nvSpPr>
          <p:spPr>
            <a:xfrm>
              <a:off x="8676566" y="2263992"/>
              <a:ext cx="26386" cy="26386"/>
            </a:xfrm>
            <a:custGeom>
              <a:avLst/>
              <a:gdLst>
                <a:gd name="connsiteX0" fmla="*/ 19790 w 26386"/>
                <a:gd name="connsiteY0" fmla="*/ 19790 h 26386"/>
                <a:gd name="connsiteX1" fmla="*/ 19790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19790" y="19790"/>
                  </a:moveTo>
                  <a:cubicBezTo>
                    <a:pt x="25067" y="22428"/>
                    <a:pt x="25067" y="22428"/>
                    <a:pt x="19790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B3A2E09-6336-48DD-A637-1047E27DD123}"/>
                </a:ext>
              </a:extLst>
            </p:cNvPr>
            <p:cNvSpPr/>
            <p:nvPr/>
          </p:nvSpPr>
          <p:spPr>
            <a:xfrm>
              <a:off x="8689759" y="1656640"/>
              <a:ext cx="26386" cy="52773"/>
            </a:xfrm>
            <a:custGeom>
              <a:avLst/>
              <a:gdLst>
                <a:gd name="connsiteX0" fmla="*/ 30344 w 26386"/>
                <a:gd name="connsiteY0" fmla="*/ 20254 h 52772"/>
                <a:gd name="connsiteX1" fmla="*/ 30344 w 26386"/>
                <a:gd name="connsiteY1" fmla="*/ 20254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52772">
                  <a:moveTo>
                    <a:pt x="30344" y="20254"/>
                  </a:moveTo>
                  <a:cubicBezTo>
                    <a:pt x="6597" y="14977"/>
                    <a:pt x="30344" y="57195"/>
                    <a:pt x="30344" y="2025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ACFAF26-FE31-4EFA-A555-D243C79818F8}"/>
                </a:ext>
              </a:extLst>
            </p:cNvPr>
            <p:cNvSpPr/>
            <p:nvPr/>
          </p:nvSpPr>
          <p:spPr>
            <a:xfrm>
              <a:off x="8702714" y="3293063"/>
              <a:ext cx="26386" cy="26386"/>
            </a:xfrm>
            <a:custGeom>
              <a:avLst/>
              <a:gdLst>
                <a:gd name="connsiteX0" fmla="*/ 22666 w 26386"/>
                <a:gd name="connsiteY0" fmla="*/ 27706 h 26386"/>
                <a:gd name="connsiteX1" fmla="*/ 25305 w 26386"/>
                <a:gd name="connsiteY1" fmla="*/ 19790 h 26386"/>
                <a:gd name="connsiteX2" fmla="*/ 22666 w 26386"/>
                <a:gd name="connsiteY2" fmla="*/ 27706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86" h="26386">
                  <a:moveTo>
                    <a:pt x="22666" y="27706"/>
                  </a:moveTo>
                  <a:cubicBezTo>
                    <a:pt x="27944" y="27706"/>
                    <a:pt x="30582" y="25067"/>
                    <a:pt x="25305" y="19790"/>
                  </a:cubicBezTo>
                  <a:cubicBezTo>
                    <a:pt x="20028" y="19790"/>
                    <a:pt x="17389" y="25067"/>
                    <a:pt x="22666" y="2770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E58B65A-09A1-4CFC-AE98-5E190218CD05}"/>
                </a:ext>
              </a:extLst>
            </p:cNvPr>
            <p:cNvSpPr/>
            <p:nvPr/>
          </p:nvSpPr>
          <p:spPr>
            <a:xfrm>
              <a:off x="8721422" y="2989619"/>
              <a:ext cx="26386" cy="26386"/>
            </a:xfrm>
            <a:custGeom>
              <a:avLst/>
              <a:gdLst>
                <a:gd name="connsiteX0" fmla="*/ 19790 w 26386"/>
                <a:gd name="connsiteY0" fmla="*/ 19790 h 26386"/>
                <a:gd name="connsiteX1" fmla="*/ 19790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19790" y="19790"/>
                  </a:moveTo>
                  <a:cubicBezTo>
                    <a:pt x="27706" y="22429"/>
                    <a:pt x="27706" y="22429"/>
                    <a:pt x="19790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C598411-C5D1-446A-8885-286985EC0141}"/>
                </a:ext>
              </a:extLst>
            </p:cNvPr>
            <p:cNvSpPr/>
            <p:nvPr/>
          </p:nvSpPr>
          <p:spPr>
            <a:xfrm>
              <a:off x="8726700" y="2237606"/>
              <a:ext cx="26386" cy="26386"/>
            </a:xfrm>
            <a:custGeom>
              <a:avLst/>
              <a:gdLst>
                <a:gd name="connsiteX0" fmla="*/ 19790 w 26386"/>
                <a:gd name="connsiteY0" fmla="*/ 19790 h 26386"/>
                <a:gd name="connsiteX1" fmla="*/ 19790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19790" y="19790"/>
                  </a:moveTo>
                  <a:cubicBezTo>
                    <a:pt x="22428" y="27706"/>
                    <a:pt x="22428" y="27706"/>
                    <a:pt x="19790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87811D7-B887-4838-B96C-741F461D5647}"/>
                </a:ext>
              </a:extLst>
            </p:cNvPr>
            <p:cNvSpPr/>
            <p:nvPr/>
          </p:nvSpPr>
          <p:spPr>
            <a:xfrm>
              <a:off x="8738535" y="2455957"/>
              <a:ext cx="52773" cy="79159"/>
            </a:xfrm>
            <a:custGeom>
              <a:avLst/>
              <a:gdLst>
                <a:gd name="connsiteX0" fmla="*/ 44896 w 52772"/>
                <a:gd name="connsiteY0" fmla="*/ 33639 h 79159"/>
                <a:gd name="connsiteX1" fmla="*/ 21148 w 52772"/>
                <a:gd name="connsiteY1" fmla="*/ 44194 h 79159"/>
                <a:gd name="connsiteX2" fmla="*/ 44896 w 52772"/>
                <a:gd name="connsiteY2" fmla="*/ 33639 h 7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79159">
                  <a:moveTo>
                    <a:pt x="44896" y="33639"/>
                  </a:moveTo>
                  <a:cubicBezTo>
                    <a:pt x="26426" y="12530"/>
                    <a:pt x="15871" y="15169"/>
                    <a:pt x="21148" y="44194"/>
                  </a:cubicBezTo>
                  <a:cubicBezTo>
                    <a:pt x="50173" y="75857"/>
                    <a:pt x="58089" y="70580"/>
                    <a:pt x="44896" y="3363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0039D4B-15C1-40AF-AD41-E1198564861C}"/>
                </a:ext>
              </a:extLst>
            </p:cNvPr>
            <p:cNvSpPr/>
            <p:nvPr/>
          </p:nvSpPr>
          <p:spPr>
            <a:xfrm>
              <a:off x="8746774" y="2220738"/>
              <a:ext cx="26386" cy="26386"/>
            </a:xfrm>
            <a:custGeom>
              <a:avLst/>
              <a:gdLst>
                <a:gd name="connsiteX0" fmla="*/ 20825 w 26386"/>
                <a:gd name="connsiteY0" fmla="*/ 26102 h 26386"/>
                <a:gd name="connsiteX1" fmla="*/ 26102 w 26386"/>
                <a:gd name="connsiteY1" fmla="*/ 20825 h 26386"/>
                <a:gd name="connsiteX2" fmla="*/ 20825 w 26386"/>
                <a:gd name="connsiteY2" fmla="*/ 26102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86" h="26386">
                  <a:moveTo>
                    <a:pt x="20825" y="26102"/>
                  </a:moveTo>
                  <a:cubicBezTo>
                    <a:pt x="26102" y="28741"/>
                    <a:pt x="28741" y="26102"/>
                    <a:pt x="26102" y="20825"/>
                  </a:cubicBezTo>
                  <a:cubicBezTo>
                    <a:pt x="20825" y="18186"/>
                    <a:pt x="18186" y="20825"/>
                    <a:pt x="20825" y="2610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DDB1399-6F82-446E-BE0E-9708393B144F}"/>
                </a:ext>
              </a:extLst>
            </p:cNvPr>
            <p:cNvSpPr/>
            <p:nvPr/>
          </p:nvSpPr>
          <p:spPr>
            <a:xfrm>
              <a:off x="8766280" y="3242929"/>
              <a:ext cx="26386" cy="26386"/>
            </a:xfrm>
            <a:custGeom>
              <a:avLst/>
              <a:gdLst>
                <a:gd name="connsiteX0" fmla="*/ 19790 w 26386"/>
                <a:gd name="connsiteY0" fmla="*/ 19790 h 26386"/>
                <a:gd name="connsiteX1" fmla="*/ 19790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19790" y="19790"/>
                  </a:moveTo>
                  <a:cubicBezTo>
                    <a:pt x="19790" y="30344"/>
                    <a:pt x="19790" y="30344"/>
                    <a:pt x="19790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0D55ED0-F451-43F1-9B62-6F4AC4435315}"/>
                </a:ext>
              </a:extLst>
            </p:cNvPr>
            <p:cNvSpPr/>
            <p:nvPr/>
          </p:nvSpPr>
          <p:spPr>
            <a:xfrm>
              <a:off x="8771557" y="2541049"/>
              <a:ext cx="26386" cy="26386"/>
            </a:xfrm>
            <a:custGeom>
              <a:avLst/>
              <a:gdLst>
                <a:gd name="connsiteX0" fmla="*/ 19790 w 26386"/>
                <a:gd name="connsiteY0" fmla="*/ 19790 h 26386"/>
                <a:gd name="connsiteX1" fmla="*/ 19790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19790" y="19790"/>
                  </a:moveTo>
                  <a:cubicBezTo>
                    <a:pt x="27706" y="22428"/>
                    <a:pt x="27706" y="22428"/>
                    <a:pt x="19790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FA4A873-185C-4ED2-9345-3F817114BF57}"/>
                </a:ext>
              </a:extLst>
            </p:cNvPr>
            <p:cNvSpPr/>
            <p:nvPr/>
          </p:nvSpPr>
          <p:spPr>
            <a:xfrm>
              <a:off x="8801782" y="2367413"/>
              <a:ext cx="26386" cy="26386"/>
            </a:xfrm>
            <a:custGeom>
              <a:avLst/>
              <a:gdLst>
                <a:gd name="connsiteX0" fmla="*/ 31783 w 26386"/>
                <a:gd name="connsiteY0" fmla="*/ 21914 h 26386"/>
                <a:gd name="connsiteX1" fmla="*/ 21228 w 26386"/>
                <a:gd name="connsiteY1" fmla="*/ 29830 h 26386"/>
                <a:gd name="connsiteX2" fmla="*/ 31783 w 26386"/>
                <a:gd name="connsiteY2" fmla="*/ 21914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86" h="26386">
                  <a:moveTo>
                    <a:pt x="31783" y="21914"/>
                  </a:moveTo>
                  <a:cubicBezTo>
                    <a:pt x="26505" y="16637"/>
                    <a:pt x="15951" y="21914"/>
                    <a:pt x="21228" y="29830"/>
                  </a:cubicBezTo>
                  <a:cubicBezTo>
                    <a:pt x="23867" y="35107"/>
                    <a:pt x="34421" y="29830"/>
                    <a:pt x="31783" y="2191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6910741-6B0E-4F4B-960E-23918FCFF46C}"/>
                </a:ext>
              </a:extLst>
            </p:cNvPr>
            <p:cNvSpPr/>
            <p:nvPr/>
          </p:nvSpPr>
          <p:spPr>
            <a:xfrm>
              <a:off x="8805145" y="3332936"/>
              <a:ext cx="26386" cy="52773"/>
            </a:xfrm>
            <a:custGeom>
              <a:avLst/>
              <a:gdLst>
                <a:gd name="connsiteX0" fmla="*/ 20504 w 26386"/>
                <a:gd name="connsiteY0" fmla="*/ 43244 h 52772"/>
                <a:gd name="connsiteX1" fmla="*/ 20504 w 26386"/>
                <a:gd name="connsiteY1" fmla="*/ 43244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52772">
                  <a:moveTo>
                    <a:pt x="20504" y="43244"/>
                  </a:moveTo>
                  <a:cubicBezTo>
                    <a:pt x="41614" y="43244"/>
                    <a:pt x="15227" y="-9528"/>
                    <a:pt x="20504" y="4324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A3081E6-C0EF-4304-BE5B-A4E1972768CB}"/>
                </a:ext>
              </a:extLst>
            </p:cNvPr>
            <p:cNvSpPr/>
            <p:nvPr/>
          </p:nvSpPr>
          <p:spPr>
            <a:xfrm>
              <a:off x="8805157" y="2426150"/>
              <a:ext cx="26386" cy="52773"/>
            </a:xfrm>
            <a:custGeom>
              <a:avLst/>
              <a:gdLst>
                <a:gd name="connsiteX0" fmla="*/ 28407 w 26386"/>
                <a:gd name="connsiteY0" fmla="*/ 21228 h 52772"/>
                <a:gd name="connsiteX1" fmla="*/ 20492 w 26386"/>
                <a:gd name="connsiteY1" fmla="*/ 31783 h 52772"/>
                <a:gd name="connsiteX2" fmla="*/ 28407 w 26386"/>
                <a:gd name="connsiteY2" fmla="*/ 21228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86" h="52772">
                  <a:moveTo>
                    <a:pt x="28407" y="21228"/>
                  </a:moveTo>
                  <a:cubicBezTo>
                    <a:pt x="23130" y="15951"/>
                    <a:pt x="17853" y="26505"/>
                    <a:pt x="20492" y="31783"/>
                  </a:cubicBezTo>
                  <a:cubicBezTo>
                    <a:pt x="25769" y="37060"/>
                    <a:pt x="33685" y="26505"/>
                    <a:pt x="28407" y="2122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96A8522-09BF-47CB-8F07-12A1C421CEC2}"/>
                </a:ext>
              </a:extLst>
            </p:cNvPr>
            <p:cNvSpPr/>
            <p:nvPr/>
          </p:nvSpPr>
          <p:spPr>
            <a:xfrm>
              <a:off x="8805328" y="1769864"/>
              <a:ext cx="26386" cy="26386"/>
            </a:xfrm>
            <a:custGeom>
              <a:avLst/>
              <a:gdLst>
                <a:gd name="connsiteX0" fmla="*/ 20321 w 26386"/>
                <a:gd name="connsiteY0" fmla="*/ 28408 h 26386"/>
                <a:gd name="connsiteX1" fmla="*/ 28237 w 26386"/>
                <a:gd name="connsiteY1" fmla="*/ 20492 h 26386"/>
                <a:gd name="connsiteX2" fmla="*/ 20321 w 26386"/>
                <a:gd name="connsiteY2" fmla="*/ 28408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86" h="26386">
                  <a:moveTo>
                    <a:pt x="20321" y="28408"/>
                  </a:moveTo>
                  <a:cubicBezTo>
                    <a:pt x="22959" y="33685"/>
                    <a:pt x="33514" y="25769"/>
                    <a:pt x="28237" y="20492"/>
                  </a:cubicBezTo>
                  <a:cubicBezTo>
                    <a:pt x="25598" y="17853"/>
                    <a:pt x="17682" y="23130"/>
                    <a:pt x="20321" y="2840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E325D13-D4EF-4300-BFB4-5778E69A4EEE}"/>
                </a:ext>
              </a:extLst>
            </p:cNvPr>
            <p:cNvSpPr/>
            <p:nvPr/>
          </p:nvSpPr>
          <p:spPr>
            <a:xfrm>
              <a:off x="8820656" y="3135642"/>
              <a:ext cx="26386" cy="26386"/>
            </a:xfrm>
            <a:custGeom>
              <a:avLst/>
              <a:gdLst>
                <a:gd name="connsiteX0" fmla="*/ 20825 w 26386"/>
                <a:gd name="connsiteY0" fmla="*/ 29446 h 26386"/>
                <a:gd name="connsiteX1" fmla="*/ 26102 w 26386"/>
                <a:gd name="connsiteY1" fmla="*/ 21530 h 26386"/>
                <a:gd name="connsiteX2" fmla="*/ 20825 w 26386"/>
                <a:gd name="connsiteY2" fmla="*/ 29446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86" h="26386">
                  <a:moveTo>
                    <a:pt x="20825" y="29446"/>
                  </a:moveTo>
                  <a:cubicBezTo>
                    <a:pt x="26102" y="34723"/>
                    <a:pt x="31380" y="24169"/>
                    <a:pt x="26102" y="21530"/>
                  </a:cubicBezTo>
                  <a:cubicBezTo>
                    <a:pt x="20825" y="16253"/>
                    <a:pt x="18186" y="24169"/>
                    <a:pt x="20825" y="2944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C2E18170-2751-48F6-B525-EA33BFB98116}"/>
                </a:ext>
              </a:extLst>
            </p:cNvPr>
            <p:cNvSpPr/>
            <p:nvPr/>
          </p:nvSpPr>
          <p:spPr>
            <a:xfrm>
              <a:off x="8597975" y="2248160"/>
              <a:ext cx="52773" cy="52773"/>
            </a:xfrm>
            <a:custGeom>
              <a:avLst/>
              <a:gdLst>
                <a:gd name="connsiteX0" fmla="*/ 21860 w 52772"/>
                <a:gd name="connsiteY0" fmla="*/ 32983 h 52772"/>
                <a:gd name="connsiteX1" fmla="*/ 32415 w 52772"/>
                <a:gd name="connsiteY1" fmla="*/ 19790 h 52772"/>
                <a:gd name="connsiteX2" fmla="*/ 21860 w 52772"/>
                <a:gd name="connsiteY2" fmla="*/ 32983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52772">
                  <a:moveTo>
                    <a:pt x="21860" y="32983"/>
                  </a:moveTo>
                  <a:cubicBezTo>
                    <a:pt x="32415" y="35622"/>
                    <a:pt x="37692" y="30344"/>
                    <a:pt x="32415" y="19790"/>
                  </a:cubicBezTo>
                  <a:cubicBezTo>
                    <a:pt x="21860" y="19790"/>
                    <a:pt x="16583" y="22429"/>
                    <a:pt x="21860" y="3298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87138AE2-EF0B-4A4F-BFFD-C52AC8D975A4}"/>
                </a:ext>
              </a:extLst>
            </p:cNvPr>
            <p:cNvSpPr/>
            <p:nvPr/>
          </p:nvSpPr>
          <p:spPr>
            <a:xfrm>
              <a:off x="8547932" y="1902146"/>
              <a:ext cx="26386" cy="26386"/>
            </a:xfrm>
            <a:custGeom>
              <a:avLst/>
              <a:gdLst>
                <a:gd name="connsiteX0" fmla="*/ 21769 w 26386"/>
                <a:gd name="connsiteY0" fmla="*/ 30697 h 26386"/>
                <a:gd name="connsiteX1" fmla="*/ 21769 w 26386"/>
                <a:gd name="connsiteY1" fmla="*/ 30697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21769" y="30697"/>
                  </a:moveTo>
                  <a:cubicBezTo>
                    <a:pt x="19130" y="17503"/>
                    <a:pt x="19130" y="14865"/>
                    <a:pt x="21769" y="3069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E2CDC12-682C-42E8-92B9-2761F4C1FBD2}"/>
                </a:ext>
              </a:extLst>
            </p:cNvPr>
            <p:cNvSpPr/>
            <p:nvPr/>
          </p:nvSpPr>
          <p:spPr>
            <a:xfrm>
              <a:off x="8347395" y="1480596"/>
              <a:ext cx="26386" cy="26386"/>
            </a:xfrm>
            <a:custGeom>
              <a:avLst/>
              <a:gdLst>
                <a:gd name="connsiteX0" fmla="*/ 29685 w 26386"/>
                <a:gd name="connsiteY0" fmla="*/ 24786 h 26386"/>
                <a:gd name="connsiteX1" fmla="*/ 29685 w 26386"/>
                <a:gd name="connsiteY1" fmla="*/ 24786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29685" y="24786"/>
                  </a:moveTo>
                  <a:cubicBezTo>
                    <a:pt x="16492" y="19509"/>
                    <a:pt x="16492" y="16870"/>
                    <a:pt x="29685" y="2478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FD24AB4-CFD0-4D38-8826-D5086ED53F0C}"/>
                </a:ext>
              </a:extLst>
            </p:cNvPr>
            <p:cNvSpPr/>
            <p:nvPr/>
          </p:nvSpPr>
          <p:spPr>
            <a:xfrm>
              <a:off x="8305458" y="1514617"/>
              <a:ext cx="79159" cy="105546"/>
            </a:xfrm>
            <a:custGeom>
              <a:avLst/>
              <a:gdLst>
                <a:gd name="connsiteX0" fmla="*/ 84815 w 79159"/>
                <a:gd name="connsiteY0" fmla="*/ 19790 h 105545"/>
                <a:gd name="connsiteX1" fmla="*/ 32042 w 79159"/>
                <a:gd name="connsiteY1" fmla="*/ 77840 h 105545"/>
                <a:gd name="connsiteX2" fmla="*/ 84815 w 79159"/>
                <a:gd name="connsiteY2" fmla="*/ 19790 h 105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159" h="105545">
                  <a:moveTo>
                    <a:pt x="84815" y="19790"/>
                  </a:moveTo>
                  <a:cubicBezTo>
                    <a:pt x="79538" y="25067"/>
                    <a:pt x="-12815" y="125336"/>
                    <a:pt x="32042" y="77840"/>
                  </a:cubicBezTo>
                  <a:cubicBezTo>
                    <a:pt x="13572" y="112142"/>
                    <a:pt x="82176" y="43538"/>
                    <a:pt x="84815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391C69AE-8A16-4728-AF0E-54DE85C7BF53}"/>
                </a:ext>
              </a:extLst>
            </p:cNvPr>
            <p:cNvSpPr/>
            <p:nvPr/>
          </p:nvSpPr>
          <p:spPr>
            <a:xfrm>
              <a:off x="8360410" y="2010906"/>
              <a:ext cx="52773" cy="52773"/>
            </a:xfrm>
            <a:custGeom>
              <a:avLst/>
              <a:gdLst>
                <a:gd name="connsiteX0" fmla="*/ 37779 w 52772"/>
                <a:gd name="connsiteY0" fmla="*/ 22204 h 52772"/>
                <a:gd name="connsiteX1" fmla="*/ 21947 w 52772"/>
                <a:gd name="connsiteY1" fmla="*/ 38036 h 52772"/>
                <a:gd name="connsiteX2" fmla="*/ 37779 w 52772"/>
                <a:gd name="connsiteY2" fmla="*/ 22204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52772">
                  <a:moveTo>
                    <a:pt x="37779" y="22204"/>
                  </a:moveTo>
                  <a:cubicBezTo>
                    <a:pt x="29863" y="14289"/>
                    <a:pt x="14031" y="27482"/>
                    <a:pt x="21947" y="38036"/>
                  </a:cubicBezTo>
                  <a:cubicBezTo>
                    <a:pt x="29863" y="45952"/>
                    <a:pt x="45695" y="30120"/>
                    <a:pt x="37779" y="2220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341A9C8B-67E4-4606-ACA3-E3A328C716C2}"/>
                </a:ext>
              </a:extLst>
            </p:cNvPr>
            <p:cNvSpPr/>
            <p:nvPr/>
          </p:nvSpPr>
          <p:spPr>
            <a:xfrm>
              <a:off x="7869527" y="1395038"/>
              <a:ext cx="52773" cy="52773"/>
            </a:xfrm>
            <a:custGeom>
              <a:avLst/>
              <a:gdLst>
                <a:gd name="connsiteX0" fmla="*/ 24681 w 52772"/>
                <a:gd name="connsiteY0" fmla="*/ 41739 h 52772"/>
                <a:gd name="connsiteX1" fmla="*/ 35235 w 52772"/>
                <a:gd name="connsiteY1" fmla="*/ 20630 h 52772"/>
                <a:gd name="connsiteX2" fmla="*/ 24681 w 52772"/>
                <a:gd name="connsiteY2" fmla="*/ 41739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52772">
                  <a:moveTo>
                    <a:pt x="24681" y="41739"/>
                  </a:moveTo>
                  <a:cubicBezTo>
                    <a:pt x="35235" y="47016"/>
                    <a:pt x="45790" y="28546"/>
                    <a:pt x="35235" y="20630"/>
                  </a:cubicBezTo>
                  <a:cubicBezTo>
                    <a:pt x="22042" y="15352"/>
                    <a:pt x="14126" y="36462"/>
                    <a:pt x="24681" y="4173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8F3506F-0C90-4ADA-9A0E-E748628ACE17}"/>
                </a:ext>
              </a:extLst>
            </p:cNvPr>
            <p:cNvSpPr/>
            <p:nvPr/>
          </p:nvSpPr>
          <p:spPr>
            <a:xfrm>
              <a:off x="7832200" y="1876111"/>
              <a:ext cx="26386" cy="26386"/>
            </a:xfrm>
            <a:custGeom>
              <a:avLst/>
              <a:gdLst>
                <a:gd name="connsiteX0" fmla="*/ 19790 w 26386"/>
                <a:gd name="connsiteY0" fmla="*/ 19790 h 26386"/>
                <a:gd name="connsiteX1" fmla="*/ 19790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19790" y="19790"/>
                  </a:moveTo>
                  <a:cubicBezTo>
                    <a:pt x="32983" y="25067"/>
                    <a:pt x="32983" y="25067"/>
                    <a:pt x="19790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1A1407-6BA3-4CD8-A77C-4AEFFFA50128}"/>
                </a:ext>
              </a:extLst>
            </p:cNvPr>
            <p:cNvSpPr/>
            <p:nvPr/>
          </p:nvSpPr>
          <p:spPr>
            <a:xfrm>
              <a:off x="8045778" y="3034476"/>
              <a:ext cx="26386" cy="26386"/>
            </a:xfrm>
            <a:custGeom>
              <a:avLst/>
              <a:gdLst>
                <a:gd name="connsiteX0" fmla="*/ 22580 w 26386"/>
                <a:gd name="connsiteY0" fmla="*/ 19790 h 26386"/>
                <a:gd name="connsiteX1" fmla="*/ 22580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22580" y="19790"/>
                  </a:moveTo>
                  <a:cubicBezTo>
                    <a:pt x="12025" y="19790"/>
                    <a:pt x="35773" y="19790"/>
                    <a:pt x="22580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283D807-00D8-429D-A84D-72D29B471AB6}"/>
                </a:ext>
              </a:extLst>
            </p:cNvPr>
            <p:cNvSpPr/>
            <p:nvPr/>
          </p:nvSpPr>
          <p:spPr>
            <a:xfrm>
              <a:off x="6737163" y="2691044"/>
              <a:ext cx="26386" cy="26386"/>
            </a:xfrm>
            <a:custGeom>
              <a:avLst/>
              <a:gdLst>
                <a:gd name="connsiteX0" fmla="*/ 19790 w 26386"/>
                <a:gd name="connsiteY0" fmla="*/ 22837 h 26386"/>
                <a:gd name="connsiteX1" fmla="*/ 19790 w 26386"/>
                <a:gd name="connsiteY1" fmla="*/ 22837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19790" y="22837"/>
                  </a:moveTo>
                  <a:cubicBezTo>
                    <a:pt x="27706" y="20198"/>
                    <a:pt x="30344" y="17559"/>
                    <a:pt x="19790" y="2283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7E77DDB-68D6-49D5-A1EA-631CABF3DCB4}"/>
                </a:ext>
              </a:extLst>
            </p:cNvPr>
            <p:cNvSpPr/>
            <p:nvPr/>
          </p:nvSpPr>
          <p:spPr>
            <a:xfrm>
              <a:off x="8555188" y="2469806"/>
              <a:ext cx="26386" cy="26386"/>
            </a:xfrm>
            <a:custGeom>
              <a:avLst/>
              <a:gdLst>
                <a:gd name="connsiteX0" fmla="*/ 19790 w 26386"/>
                <a:gd name="connsiteY0" fmla="*/ 19790 h 26386"/>
                <a:gd name="connsiteX1" fmla="*/ 19790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19790" y="19790"/>
                  </a:moveTo>
                  <a:cubicBezTo>
                    <a:pt x="27706" y="25067"/>
                    <a:pt x="27706" y="25067"/>
                    <a:pt x="19790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6D0D198C-DDA7-4F11-AE4D-92F3A2BB07D5}"/>
                </a:ext>
              </a:extLst>
            </p:cNvPr>
            <p:cNvSpPr/>
            <p:nvPr/>
          </p:nvSpPr>
          <p:spPr>
            <a:xfrm>
              <a:off x="6583094" y="2333296"/>
              <a:ext cx="52773" cy="52773"/>
            </a:xfrm>
            <a:custGeom>
              <a:avLst/>
              <a:gdLst>
                <a:gd name="connsiteX0" fmla="*/ 44565 w 52772"/>
                <a:gd name="connsiteY0" fmla="*/ 27006 h 52772"/>
                <a:gd name="connsiteX1" fmla="*/ 44565 w 52772"/>
                <a:gd name="connsiteY1" fmla="*/ 27006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772" h="52772">
                  <a:moveTo>
                    <a:pt x="44565" y="27006"/>
                  </a:moveTo>
                  <a:cubicBezTo>
                    <a:pt x="-16124" y="-7296"/>
                    <a:pt x="55120" y="95611"/>
                    <a:pt x="44565" y="2700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9A5CEBC-8A5F-4E1C-B2F1-55DFDAE5B983}"/>
                </a:ext>
              </a:extLst>
            </p:cNvPr>
            <p:cNvSpPr/>
            <p:nvPr/>
          </p:nvSpPr>
          <p:spPr>
            <a:xfrm>
              <a:off x="6844687" y="2293017"/>
              <a:ext cx="26386" cy="26386"/>
            </a:xfrm>
            <a:custGeom>
              <a:avLst/>
              <a:gdLst>
                <a:gd name="connsiteX0" fmla="*/ 25727 w 26386"/>
                <a:gd name="connsiteY0" fmla="*/ 19790 h 26386"/>
                <a:gd name="connsiteX1" fmla="*/ 25727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25727" y="19790"/>
                  </a:moveTo>
                  <a:cubicBezTo>
                    <a:pt x="17811" y="25067"/>
                    <a:pt x="17811" y="25067"/>
                    <a:pt x="25727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D28DC1F-A413-42B4-A90C-E3441354A5ED}"/>
                </a:ext>
              </a:extLst>
            </p:cNvPr>
            <p:cNvSpPr/>
            <p:nvPr/>
          </p:nvSpPr>
          <p:spPr>
            <a:xfrm>
              <a:off x="6867411" y="2271908"/>
              <a:ext cx="26386" cy="26386"/>
            </a:xfrm>
            <a:custGeom>
              <a:avLst/>
              <a:gdLst>
                <a:gd name="connsiteX0" fmla="*/ 26751 w 26386"/>
                <a:gd name="connsiteY0" fmla="*/ 27706 h 26386"/>
                <a:gd name="connsiteX1" fmla="*/ 26751 w 26386"/>
                <a:gd name="connsiteY1" fmla="*/ 27706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26751" y="27706"/>
                  </a:moveTo>
                  <a:cubicBezTo>
                    <a:pt x="16197" y="17151"/>
                    <a:pt x="18835" y="17151"/>
                    <a:pt x="26751" y="2770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27E91C8-40C8-41D6-BAF8-CBE9B83E5133}"/>
                </a:ext>
              </a:extLst>
            </p:cNvPr>
            <p:cNvSpPr/>
            <p:nvPr/>
          </p:nvSpPr>
          <p:spPr>
            <a:xfrm>
              <a:off x="7001981" y="1920968"/>
              <a:ext cx="26386" cy="26386"/>
            </a:xfrm>
            <a:custGeom>
              <a:avLst/>
              <a:gdLst>
                <a:gd name="connsiteX0" fmla="*/ 26751 w 26386"/>
                <a:gd name="connsiteY0" fmla="*/ 19790 h 26386"/>
                <a:gd name="connsiteX1" fmla="*/ 26751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26751" y="19790"/>
                  </a:moveTo>
                  <a:cubicBezTo>
                    <a:pt x="18835" y="22428"/>
                    <a:pt x="16197" y="25067"/>
                    <a:pt x="26751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D79FB69F-DAAA-4326-A12F-C45A01AD3A2B}"/>
                </a:ext>
              </a:extLst>
            </p:cNvPr>
            <p:cNvSpPr/>
            <p:nvPr/>
          </p:nvSpPr>
          <p:spPr>
            <a:xfrm>
              <a:off x="6977794" y="1872250"/>
              <a:ext cx="26386" cy="52773"/>
            </a:xfrm>
            <a:custGeom>
              <a:avLst/>
              <a:gdLst>
                <a:gd name="connsiteX0" fmla="*/ 29830 w 26386"/>
                <a:gd name="connsiteY0" fmla="*/ 34206 h 52772"/>
                <a:gd name="connsiteX1" fmla="*/ 21914 w 26386"/>
                <a:gd name="connsiteY1" fmla="*/ 21013 h 52772"/>
                <a:gd name="connsiteX2" fmla="*/ 29830 w 26386"/>
                <a:gd name="connsiteY2" fmla="*/ 34206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86" h="52772">
                  <a:moveTo>
                    <a:pt x="29830" y="34206"/>
                  </a:moveTo>
                  <a:cubicBezTo>
                    <a:pt x="35107" y="28928"/>
                    <a:pt x="29830" y="15735"/>
                    <a:pt x="21914" y="21013"/>
                  </a:cubicBezTo>
                  <a:cubicBezTo>
                    <a:pt x="16637" y="26290"/>
                    <a:pt x="21914" y="39483"/>
                    <a:pt x="29830" y="3420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E29A993-707A-4AF1-B5AD-F83E66AE1EA9}"/>
                </a:ext>
              </a:extLst>
            </p:cNvPr>
            <p:cNvSpPr/>
            <p:nvPr/>
          </p:nvSpPr>
          <p:spPr>
            <a:xfrm>
              <a:off x="7362521" y="1849725"/>
              <a:ext cx="26386" cy="26386"/>
            </a:xfrm>
            <a:custGeom>
              <a:avLst/>
              <a:gdLst>
                <a:gd name="connsiteX0" fmla="*/ 19790 w 26386"/>
                <a:gd name="connsiteY0" fmla="*/ 19790 h 26386"/>
                <a:gd name="connsiteX1" fmla="*/ 19790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19790" y="19790"/>
                  </a:moveTo>
                  <a:cubicBezTo>
                    <a:pt x="19790" y="32983"/>
                    <a:pt x="19790" y="32983"/>
                    <a:pt x="19790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25B403E-7A50-4FD9-ADD9-843DD4E052F9}"/>
                </a:ext>
              </a:extLst>
            </p:cNvPr>
            <p:cNvSpPr/>
            <p:nvPr/>
          </p:nvSpPr>
          <p:spPr>
            <a:xfrm>
              <a:off x="7294071" y="1773204"/>
              <a:ext cx="52773" cy="79159"/>
            </a:xfrm>
            <a:custGeom>
              <a:avLst/>
              <a:gdLst>
                <a:gd name="connsiteX0" fmla="*/ 38105 w 52772"/>
                <a:gd name="connsiteY0" fmla="*/ 62008 h 79159"/>
                <a:gd name="connsiteX1" fmla="*/ 27551 w 52772"/>
                <a:gd name="connsiteY1" fmla="*/ 19790 h 79159"/>
                <a:gd name="connsiteX2" fmla="*/ 38105 w 52772"/>
                <a:gd name="connsiteY2" fmla="*/ 62008 h 7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79159">
                  <a:moveTo>
                    <a:pt x="38105" y="62008"/>
                  </a:moveTo>
                  <a:cubicBezTo>
                    <a:pt x="38105" y="48815"/>
                    <a:pt x="40744" y="27706"/>
                    <a:pt x="27551" y="19790"/>
                  </a:cubicBezTo>
                  <a:cubicBezTo>
                    <a:pt x="16996" y="32983"/>
                    <a:pt x="14358" y="64647"/>
                    <a:pt x="38105" y="6200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88175EB-8891-4F32-91E6-18444D96DDF2}"/>
                </a:ext>
              </a:extLst>
            </p:cNvPr>
            <p:cNvSpPr/>
            <p:nvPr/>
          </p:nvSpPr>
          <p:spPr>
            <a:xfrm>
              <a:off x="7539310" y="1733625"/>
              <a:ext cx="26386" cy="26386"/>
            </a:xfrm>
            <a:custGeom>
              <a:avLst/>
              <a:gdLst>
                <a:gd name="connsiteX0" fmla="*/ 19790 w 26386"/>
                <a:gd name="connsiteY0" fmla="*/ 19790 h 26386"/>
                <a:gd name="connsiteX1" fmla="*/ 19790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19790" y="19790"/>
                  </a:moveTo>
                  <a:cubicBezTo>
                    <a:pt x="27706" y="19790"/>
                    <a:pt x="30344" y="19790"/>
                    <a:pt x="19790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390B8F5C-1458-44E2-B31E-A833E575AC42}"/>
                </a:ext>
              </a:extLst>
            </p:cNvPr>
            <p:cNvSpPr/>
            <p:nvPr/>
          </p:nvSpPr>
          <p:spPr>
            <a:xfrm>
              <a:off x="8166451" y="1672936"/>
              <a:ext cx="105546" cy="79159"/>
            </a:xfrm>
            <a:custGeom>
              <a:avLst/>
              <a:gdLst>
                <a:gd name="connsiteX0" fmla="*/ 33839 w 105545"/>
                <a:gd name="connsiteY0" fmla="*/ 46176 h 79159"/>
                <a:gd name="connsiteX1" fmla="*/ 86612 w 105545"/>
                <a:gd name="connsiteY1" fmla="*/ 19790 h 79159"/>
                <a:gd name="connsiteX2" fmla="*/ 33839 w 105545"/>
                <a:gd name="connsiteY2" fmla="*/ 46176 h 7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545" h="79159">
                  <a:moveTo>
                    <a:pt x="33839" y="46176"/>
                  </a:moveTo>
                  <a:cubicBezTo>
                    <a:pt x="-13656" y="75201"/>
                    <a:pt x="73419" y="72563"/>
                    <a:pt x="86612" y="19790"/>
                  </a:cubicBezTo>
                  <a:cubicBezTo>
                    <a:pt x="70780" y="30344"/>
                    <a:pt x="52310" y="38260"/>
                    <a:pt x="33839" y="4617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010DA9EA-6683-4E5B-8079-79773FC21399}"/>
                </a:ext>
              </a:extLst>
            </p:cNvPr>
            <p:cNvSpPr/>
            <p:nvPr/>
          </p:nvSpPr>
          <p:spPr>
            <a:xfrm>
              <a:off x="7621345" y="1518729"/>
              <a:ext cx="158319" cy="237478"/>
            </a:xfrm>
            <a:custGeom>
              <a:avLst/>
              <a:gdLst>
                <a:gd name="connsiteX0" fmla="*/ 72326 w 158318"/>
                <a:gd name="connsiteY0" fmla="*/ 168720 h 237477"/>
                <a:gd name="connsiteX1" fmla="*/ 56495 w 158318"/>
                <a:gd name="connsiteY1" fmla="*/ 221493 h 237477"/>
                <a:gd name="connsiteX2" fmla="*/ 138292 w 158318"/>
                <a:gd name="connsiteY2" fmla="*/ 171358 h 237477"/>
                <a:gd name="connsiteX3" fmla="*/ 106629 w 158318"/>
                <a:gd name="connsiteY3" fmla="*/ 20956 h 237477"/>
                <a:gd name="connsiteX4" fmla="*/ 72326 w 158318"/>
                <a:gd name="connsiteY4" fmla="*/ 168720 h 23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318" h="237477">
                  <a:moveTo>
                    <a:pt x="72326" y="168720"/>
                  </a:moveTo>
                  <a:cubicBezTo>
                    <a:pt x="67049" y="187190"/>
                    <a:pt x="61772" y="205661"/>
                    <a:pt x="56495" y="221493"/>
                  </a:cubicBezTo>
                  <a:cubicBezTo>
                    <a:pt x="72326" y="213577"/>
                    <a:pt x="143570" y="166081"/>
                    <a:pt x="138292" y="171358"/>
                  </a:cubicBezTo>
                  <a:cubicBezTo>
                    <a:pt x="167318" y="139695"/>
                    <a:pt x="156763" y="28872"/>
                    <a:pt x="106629" y="20956"/>
                  </a:cubicBezTo>
                  <a:cubicBezTo>
                    <a:pt x="16915" y="5124"/>
                    <a:pt x="-17388" y="155527"/>
                    <a:pt x="72326" y="16872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135D955-BBB7-48CE-8763-DDE14FE0E189}"/>
                </a:ext>
              </a:extLst>
            </p:cNvPr>
            <p:cNvSpPr/>
            <p:nvPr/>
          </p:nvSpPr>
          <p:spPr>
            <a:xfrm>
              <a:off x="8805320" y="1502747"/>
              <a:ext cx="131932" cy="105546"/>
            </a:xfrm>
            <a:custGeom>
              <a:avLst/>
              <a:gdLst>
                <a:gd name="connsiteX0" fmla="*/ 49354 w 131932"/>
                <a:gd name="connsiteY0" fmla="*/ 84433 h 105545"/>
                <a:gd name="connsiteX1" fmla="*/ 112682 w 131932"/>
                <a:gd name="connsiteY1" fmla="*/ 31660 h 105545"/>
                <a:gd name="connsiteX2" fmla="*/ 49354 w 131932"/>
                <a:gd name="connsiteY2" fmla="*/ 84433 h 105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932" h="105545">
                  <a:moveTo>
                    <a:pt x="49354" y="84433"/>
                  </a:moveTo>
                  <a:cubicBezTo>
                    <a:pt x="70463" y="65962"/>
                    <a:pt x="91572" y="50130"/>
                    <a:pt x="112682" y="31660"/>
                  </a:cubicBezTo>
                  <a:cubicBezTo>
                    <a:pt x="128513" y="-21113"/>
                    <a:pt x="-48276" y="121374"/>
                    <a:pt x="49354" y="8443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EE6AEEA3-CFE0-4780-9FDA-38DE189DC22A}"/>
                </a:ext>
              </a:extLst>
            </p:cNvPr>
            <p:cNvSpPr/>
            <p:nvPr/>
          </p:nvSpPr>
          <p:spPr>
            <a:xfrm>
              <a:off x="6225559" y="1508888"/>
              <a:ext cx="79159" cy="79159"/>
            </a:xfrm>
            <a:custGeom>
              <a:avLst/>
              <a:gdLst>
                <a:gd name="connsiteX0" fmla="*/ 53799 w 79159"/>
                <a:gd name="connsiteY0" fmla="*/ 78292 h 79159"/>
                <a:gd name="connsiteX1" fmla="*/ 30051 w 79159"/>
                <a:gd name="connsiteY1" fmla="*/ 20242 h 79159"/>
                <a:gd name="connsiteX2" fmla="*/ 53799 w 79159"/>
                <a:gd name="connsiteY2" fmla="*/ 78292 h 7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159" h="79159">
                  <a:moveTo>
                    <a:pt x="53799" y="78292"/>
                  </a:moveTo>
                  <a:cubicBezTo>
                    <a:pt x="85463" y="57183"/>
                    <a:pt x="61715" y="14965"/>
                    <a:pt x="30051" y="20242"/>
                  </a:cubicBezTo>
                  <a:cubicBezTo>
                    <a:pt x="8942" y="41351"/>
                    <a:pt x="22135" y="88847"/>
                    <a:pt x="53799" y="7829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812F445-B0CF-4D36-A73B-A79417158F62}"/>
                </a:ext>
              </a:extLst>
            </p:cNvPr>
            <p:cNvSpPr/>
            <p:nvPr/>
          </p:nvSpPr>
          <p:spPr>
            <a:xfrm>
              <a:off x="7289931" y="1475687"/>
              <a:ext cx="79159" cy="79159"/>
            </a:xfrm>
            <a:custGeom>
              <a:avLst/>
              <a:gdLst>
                <a:gd name="connsiteX0" fmla="*/ 55439 w 79159"/>
                <a:gd name="connsiteY0" fmla="*/ 71913 h 79159"/>
                <a:gd name="connsiteX1" fmla="*/ 55439 w 79159"/>
                <a:gd name="connsiteY1" fmla="*/ 21779 h 79159"/>
                <a:gd name="connsiteX2" fmla="*/ 55439 w 79159"/>
                <a:gd name="connsiteY2" fmla="*/ 71913 h 7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159" h="79159">
                  <a:moveTo>
                    <a:pt x="55439" y="71913"/>
                  </a:moveTo>
                  <a:cubicBezTo>
                    <a:pt x="73909" y="56081"/>
                    <a:pt x="73909" y="37611"/>
                    <a:pt x="55439" y="21779"/>
                  </a:cubicBezTo>
                  <a:cubicBezTo>
                    <a:pt x="5305" y="5947"/>
                    <a:pt x="10582" y="90384"/>
                    <a:pt x="55439" y="7191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23DDFFE1-7C72-4F6A-98D7-639349392346}"/>
                </a:ext>
              </a:extLst>
            </p:cNvPr>
            <p:cNvSpPr/>
            <p:nvPr/>
          </p:nvSpPr>
          <p:spPr>
            <a:xfrm>
              <a:off x="8958241" y="1407752"/>
              <a:ext cx="26386" cy="26386"/>
            </a:xfrm>
            <a:custGeom>
              <a:avLst/>
              <a:gdLst>
                <a:gd name="connsiteX0" fmla="*/ 25727 w 26386"/>
                <a:gd name="connsiteY0" fmla="*/ 23748 h 26386"/>
                <a:gd name="connsiteX1" fmla="*/ 25727 w 26386"/>
                <a:gd name="connsiteY1" fmla="*/ 23748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25727" y="23748"/>
                  </a:moveTo>
                  <a:cubicBezTo>
                    <a:pt x="17811" y="18471"/>
                    <a:pt x="17811" y="18471"/>
                    <a:pt x="25727" y="2374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63A4491E-693D-44A9-919E-158253318CF2}"/>
                </a:ext>
              </a:extLst>
            </p:cNvPr>
            <p:cNvSpPr/>
            <p:nvPr/>
          </p:nvSpPr>
          <p:spPr>
            <a:xfrm>
              <a:off x="7353946" y="1307484"/>
              <a:ext cx="26386" cy="26386"/>
            </a:xfrm>
            <a:custGeom>
              <a:avLst/>
              <a:gdLst>
                <a:gd name="connsiteX0" fmla="*/ 25727 w 26386"/>
                <a:gd name="connsiteY0" fmla="*/ 23748 h 26386"/>
                <a:gd name="connsiteX1" fmla="*/ 25727 w 26386"/>
                <a:gd name="connsiteY1" fmla="*/ 23748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25727" y="23748"/>
                  </a:moveTo>
                  <a:cubicBezTo>
                    <a:pt x="17811" y="18470"/>
                    <a:pt x="17811" y="18470"/>
                    <a:pt x="25727" y="2374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FC7E3A2-7771-48D9-A629-FC699EF14674}"/>
                </a:ext>
              </a:extLst>
            </p:cNvPr>
            <p:cNvSpPr/>
            <p:nvPr/>
          </p:nvSpPr>
          <p:spPr>
            <a:xfrm>
              <a:off x="8057851" y="1231105"/>
              <a:ext cx="79159" cy="105546"/>
            </a:xfrm>
            <a:custGeom>
              <a:avLst/>
              <a:gdLst>
                <a:gd name="connsiteX0" fmla="*/ 60642 w 79159"/>
                <a:gd name="connsiteY0" fmla="*/ 94849 h 105545"/>
                <a:gd name="connsiteX1" fmla="*/ 36894 w 79159"/>
                <a:gd name="connsiteY1" fmla="*/ 20967 h 105545"/>
                <a:gd name="connsiteX2" fmla="*/ 60642 w 79159"/>
                <a:gd name="connsiteY2" fmla="*/ 94849 h 105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159" h="105545">
                  <a:moveTo>
                    <a:pt x="60642" y="94849"/>
                  </a:moveTo>
                  <a:cubicBezTo>
                    <a:pt x="105499" y="73740"/>
                    <a:pt x="84390" y="10412"/>
                    <a:pt x="36894" y="20967"/>
                  </a:cubicBezTo>
                  <a:cubicBezTo>
                    <a:pt x="7869" y="63185"/>
                    <a:pt x="15785" y="86933"/>
                    <a:pt x="60642" y="9484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0DED981-E8AD-4F71-BC5B-0D0B415A0224}"/>
                </a:ext>
              </a:extLst>
            </p:cNvPr>
            <p:cNvSpPr/>
            <p:nvPr/>
          </p:nvSpPr>
          <p:spPr>
            <a:xfrm>
              <a:off x="8821889" y="1013473"/>
              <a:ext cx="52773" cy="52773"/>
            </a:xfrm>
            <a:custGeom>
              <a:avLst/>
              <a:gdLst>
                <a:gd name="connsiteX0" fmla="*/ 35424 w 52772"/>
                <a:gd name="connsiteY0" fmla="*/ 35424 h 52772"/>
                <a:gd name="connsiteX1" fmla="*/ 22231 w 52772"/>
                <a:gd name="connsiteY1" fmla="*/ 22231 h 52772"/>
                <a:gd name="connsiteX2" fmla="*/ 35424 w 52772"/>
                <a:gd name="connsiteY2" fmla="*/ 35424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52772">
                  <a:moveTo>
                    <a:pt x="35424" y="35424"/>
                  </a:moveTo>
                  <a:cubicBezTo>
                    <a:pt x="43340" y="27508"/>
                    <a:pt x="30147" y="14315"/>
                    <a:pt x="22231" y="22231"/>
                  </a:cubicBezTo>
                  <a:cubicBezTo>
                    <a:pt x="14315" y="32785"/>
                    <a:pt x="27508" y="45978"/>
                    <a:pt x="35424" y="3542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E49063E1-77BB-426D-AD78-DF9A9C1E6878}"/>
                </a:ext>
              </a:extLst>
            </p:cNvPr>
            <p:cNvSpPr/>
            <p:nvPr/>
          </p:nvSpPr>
          <p:spPr>
            <a:xfrm>
              <a:off x="7478621" y="1654465"/>
              <a:ext cx="158319" cy="237478"/>
            </a:xfrm>
            <a:custGeom>
              <a:avLst/>
              <a:gdLst>
                <a:gd name="connsiteX0" fmla="*/ 151722 w 158318"/>
                <a:gd name="connsiteY0" fmla="*/ 241436 h 237477"/>
                <a:gd name="connsiteX1" fmla="*/ 19790 w 158318"/>
                <a:gd name="connsiteY1" fmla="*/ 19790 h 237477"/>
                <a:gd name="connsiteX2" fmla="*/ 151722 w 158318"/>
                <a:gd name="connsiteY2" fmla="*/ 241436 h 23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318" h="237477">
                  <a:moveTo>
                    <a:pt x="151722" y="241436"/>
                  </a:moveTo>
                  <a:cubicBezTo>
                    <a:pt x="141167" y="201856"/>
                    <a:pt x="59369" y="30344"/>
                    <a:pt x="19790" y="19790"/>
                  </a:cubicBezTo>
                  <a:cubicBezTo>
                    <a:pt x="51454" y="88395"/>
                    <a:pt x="98949" y="183386"/>
                    <a:pt x="151722" y="24143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5CE263C-FFAC-44B3-9647-97A618984EE9}"/>
                </a:ext>
              </a:extLst>
            </p:cNvPr>
            <p:cNvSpPr/>
            <p:nvPr/>
          </p:nvSpPr>
          <p:spPr>
            <a:xfrm>
              <a:off x="8420617" y="2200664"/>
              <a:ext cx="105546" cy="105546"/>
            </a:xfrm>
            <a:custGeom>
              <a:avLst/>
              <a:gdLst>
                <a:gd name="connsiteX0" fmla="*/ 106865 w 105545"/>
                <a:gd name="connsiteY0" fmla="*/ 62008 h 105545"/>
                <a:gd name="connsiteX1" fmla="*/ 77840 w 105545"/>
                <a:gd name="connsiteY1" fmla="*/ 19790 h 105545"/>
                <a:gd name="connsiteX2" fmla="*/ 19790 w 105545"/>
                <a:gd name="connsiteY2" fmla="*/ 88395 h 105545"/>
                <a:gd name="connsiteX3" fmla="*/ 83117 w 105545"/>
                <a:gd name="connsiteY3" fmla="*/ 91033 h 105545"/>
                <a:gd name="connsiteX4" fmla="*/ 106865 w 105545"/>
                <a:gd name="connsiteY4" fmla="*/ 62008 h 105545"/>
                <a:gd name="connsiteX5" fmla="*/ 72563 w 105545"/>
                <a:gd name="connsiteY5" fmla="*/ 72563 h 105545"/>
                <a:gd name="connsiteX6" fmla="*/ 72563 w 105545"/>
                <a:gd name="connsiteY6" fmla="*/ 72563 h 105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45" h="105545">
                  <a:moveTo>
                    <a:pt x="106865" y="62008"/>
                  </a:moveTo>
                  <a:cubicBezTo>
                    <a:pt x="54092" y="75201"/>
                    <a:pt x="96310" y="67285"/>
                    <a:pt x="77840" y="19790"/>
                  </a:cubicBezTo>
                  <a:cubicBezTo>
                    <a:pt x="40899" y="30344"/>
                    <a:pt x="22428" y="54092"/>
                    <a:pt x="19790" y="88395"/>
                  </a:cubicBezTo>
                  <a:cubicBezTo>
                    <a:pt x="48815" y="83117"/>
                    <a:pt x="54092" y="80479"/>
                    <a:pt x="83117" y="91033"/>
                  </a:cubicBezTo>
                  <a:cubicBezTo>
                    <a:pt x="64647" y="77840"/>
                    <a:pt x="72563" y="67285"/>
                    <a:pt x="106865" y="62008"/>
                  </a:cubicBezTo>
                  <a:close/>
                  <a:moveTo>
                    <a:pt x="72563" y="72563"/>
                  </a:moveTo>
                  <a:cubicBezTo>
                    <a:pt x="75201" y="72563"/>
                    <a:pt x="75201" y="72563"/>
                    <a:pt x="72563" y="7256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49C81CC5-BCE4-46D8-BDA9-046C7FDE6B59}"/>
                </a:ext>
              </a:extLst>
            </p:cNvPr>
            <p:cNvSpPr/>
            <p:nvPr/>
          </p:nvSpPr>
          <p:spPr>
            <a:xfrm>
              <a:off x="8417978" y="2282462"/>
              <a:ext cx="26386" cy="26386"/>
            </a:xfrm>
            <a:custGeom>
              <a:avLst/>
              <a:gdLst>
                <a:gd name="connsiteX0" fmla="*/ 19790 w 26386"/>
                <a:gd name="connsiteY0" fmla="*/ 27706 h 26386"/>
                <a:gd name="connsiteX1" fmla="*/ 19790 w 26386"/>
                <a:gd name="connsiteY1" fmla="*/ 27706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19790" y="27706"/>
                  </a:moveTo>
                  <a:cubicBezTo>
                    <a:pt x="19790" y="17151"/>
                    <a:pt x="19790" y="17151"/>
                    <a:pt x="19790" y="2770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ED49583-B533-43F6-B6F5-5A2554665D06}"/>
                </a:ext>
              </a:extLst>
            </p:cNvPr>
            <p:cNvSpPr/>
            <p:nvPr/>
          </p:nvSpPr>
          <p:spPr>
            <a:xfrm>
              <a:off x="8323942" y="2401201"/>
              <a:ext cx="26386" cy="26386"/>
            </a:xfrm>
            <a:custGeom>
              <a:avLst/>
              <a:gdLst>
                <a:gd name="connsiteX0" fmla="*/ 26751 w 26386"/>
                <a:gd name="connsiteY0" fmla="*/ 19790 h 26386"/>
                <a:gd name="connsiteX1" fmla="*/ 26751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26751" y="19790"/>
                  </a:moveTo>
                  <a:cubicBezTo>
                    <a:pt x="18835" y="27706"/>
                    <a:pt x="16197" y="27706"/>
                    <a:pt x="26751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5E7B961-A2DC-4BF5-9605-EF7E6F5016E7}"/>
                </a:ext>
              </a:extLst>
            </p:cNvPr>
            <p:cNvSpPr/>
            <p:nvPr/>
          </p:nvSpPr>
          <p:spPr>
            <a:xfrm>
              <a:off x="8344097" y="2432865"/>
              <a:ext cx="26386" cy="26386"/>
            </a:xfrm>
            <a:custGeom>
              <a:avLst/>
              <a:gdLst>
                <a:gd name="connsiteX0" fmla="*/ 19790 w 26386"/>
                <a:gd name="connsiteY0" fmla="*/ 19790 h 26386"/>
                <a:gd name="connsiteX1" fmla="*/ 19790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19790" y="19790"/>
                  </a:moveTo>
                  <a:cubicBezTo>
                    <a:pt x="30344" y="25067"/>
                    <a:pt x="30344" y="25067"/>
                    <a:pt x="19790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DBD8F8C-81A7-4247-86BA-CBA7984E64DB}"/>
                </a:ext>
              </a:extLst>
            </p:cNvPr>
            <p:cNvSpPr/>
            <p:nvPr/>
          </p:nvSpPr>
          <p:spPr>
            <a:xfrm>
              <a:off x="6272761" y="2876351"/>
              <a:ext cx="237478" cy="52773"/>
            </a:xfrm>
            <a:custGeom>
              <a:avLst/>
              <a:gdLst>
                <a:gd name="connsiteX0" fmla="*/ 19790 w 237477"/>
                <a:gd name="connsiteY0" fmla="*/ 45982 h 52772"/>
                <a:gd name="connsiteX1" fmla="*/ 230881 w 237477"/>
                <a:gd name="connsiteY1" fmla="*/ 27511 h 52772"/>
                <a:gd name="connsiteX2" fmla="*/ 19790 w 237477"/>
                <a:gd name="connsiteY2" fmla="*/ 45982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7477" h="52772">
                  <a:moveTo>
                    <a:pt x="19790" y="45982"/>
                  </a:moveTo>
                  <a:cubicBezTo>
                    <a:pt x="54092" y="59175"/>
                    <a:pt x="204495" y="43343"/>
                    <a:pt x="230881" y="27511"/>
                  </a:cubicBezTo>
                  <a:cubicBezTo>
                    <a:pt x="188663" y="19596"/>
                    <a:pt x="46176" y="9041"/>
                    <a:pt x="19790" y="4598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F1121FE-ABD6-4B68-933C-BAE20B7D4049}"/>
                </a:ext>
              </a:extLst>
            </p:cNvPr>
            <p:cNvSpPr/>
            <p:nvPr/>
          </p:nvSpPr>
          <p:spPr>
            <a:xfrm>
              <a:off x="6541903" y="2858551"/>
              <a:ext cx="211091" cy="52773"/>
            </a:xfrm>
            <a:custGeom>
              <a:avLst/>
              <a:gdLst>
                <a:gd name="connsiteX0" fmla="*/ 138529 w 211091"/>
                <a:gd name="connsiteY0" fmla="*/ 29480 h 52772"/>
                <a:gd name="connsiteX1" fmla="*/ 19790 w 211091"/>
                <a:gd name="connsiteY1" fmla="*/ 40034 h 52772"/>
                <a:gd name="connsiteX2" fmla="*/ 193940 w 211091"/>
                <a:gd name="connsiteY2" fmla="*/ 50589 h 52772"/>
                <a:gd name="connsiteX3" fmla="*/ 143806 w 211091"/>
                <a:gd name="connsiteY3" fmla="*/ 42673 h 52772"/>
                <a:gd name="connsiteX4" fmla="*/ 212411 w 211091"/>
                <a:gd name="connsiteY4" fmla="*/ 34757 h 52772"/>
                <a:gd name="connsiteX5" fmla="*/ 138529 w 211091"/>
                <a:gd name="connsiteY5" fmla="*/ 29480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091" h="52772">
                  <a:moveTo>
                    <a:pt x="138529" y="29480"/>
                  </a:moveTo>
                  <a:cubicBezTo>
                    <a:pt x="80479" y="5732"/>
                    <a:pt x="80479" y="32118"/>
                    <a:pt x="19790" y="40034"/>
                  </a:cubicBezTo>
                  <a:cubicBezTo>
                    <a:pt x="32983" y="53227"/>
                    <a:pt x="196579" y="50589"/>
                    <a:pt x="193940" y="50589"/>
                  </a:cubicBezTo>
                  <a:cubicBezTo>
                    <a:pt x="178108" y="47950"/>
                    <a:pt x="159638" y="45311"/>
                    <a:pt x="143806" y="42673"/>
                  </a:cubicBezTo>
                  <a:cubicBezTo>
                    <a:pt x="167554" y="40034"/>
                    <a:pt x="191302" y="37396"/>
                    <a:pt x="212411" y="34757"/>
                  </a:cubicBezTo>
                  <a:cubicBezTo>
                    <a:pt x="188663" y="26841"/>
                    <a:pt x="164915" y="24202"/>
                    <a:pt x="138529" y="2948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A86DE4CC-EC1F-467F-AB84-FDAC2EB0474B}"/>
                </a:ext>
              </a:extLst>
            </p:cNvPr>
            <p:cNvSpPr/>
            <p:nvPr/>
          </p:nvSpPr>
          <p:spPr>
            <a:xfrm>
              <a:off x="6481214" y="2878772"/>
              <a:ext cx="79159" cy="26386"/>
            </a:xfrm>
            <a:custGeom>
              <a:avLst/>
              <a:gdLst>
                <a:gd name="connsiteX0" fmla="*/ 19790 w 79159"/>
                <a:gd name="connsiteY0" fmla="*/ 22453 h 26386"/>
                <a:gd name="connsiteX1" fmla="*/ 77840 w 79159"/>
                <a:gd name="connsiteY1" fmla="*/ 27730 h 26386"/>
                <a:gd name="connsiteX2" fmla="*/ 19790 w 79159"/>
                <a:gd name="connsiteY2" fmla="*/ 22453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159" h="26386">
                  <a:moveTo>
                    <a:pt x="19790" y="22453"/>
                  </a:moveTo>
                  <a:cubicBezTo>
                    <a:pt x="35622" y="35646"/>
                    <a:pt x="59369" y="30369"/>
                    <a:pt x="77840" y="27730"/>
                  </a:cubicBezTo>
                  <a:cubicBezTo>
                    <a:pt x="64647" y="11898"/>
                    <a:pt x="38260" y="25091"/>
                    <a:pt x="19790" y="2245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4A0F4C4C-DB63-4A29-ACA3-1EDDC913F89C}"/>
                </a:ext>
              </a:extLst>
            </p:cNvPr>
            <p:cNvSpPr/>
            <p:nvPr/>
          </p:nvSpPr>
          <p:spPr>
            <a:xfrm>
              <a:off x="6743622" y="2858273"/>
              <a:ext cx="52773" cy="52773"/>
            </a:xfrm>
            <a:custGeom>
              <a:avLst/>
              <a:gdLst>
                <a:gd name="connsiteX0" fmla="*/ 29162 w 52772"/>
                <a:gd name="connsiteY0" fmla="*/ 27119 h 52772"/>
                <a:gd name="connsiteX1" fmla="*/ 29162 w 52772"/>
                <a:gd name="connsiteY1" fmla="*/ 27119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772" h="52772">
                  <a:moveTo>
                    <a:pt x="29162" y="27119"/>
                  </a:moveTo>
                  <a:cubicBezTo>
                    <a:pt x="-5140" y="79892"/>
                    <a:pt x="68742" y="-4544"/>
                    <a:pt x="29162" y="2711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645D60DE-889E-41E8-9F3D-8E5BC7437925}"/>
                </a:ext>
              </a:extLst>
            </p:cNvPr>
            <p:cNvSpPr/>
            <p:nvPr/>
          </p:nvSpPr>
          <p:spPr>
            <a:xfrm>
              <a:off x="6565651" y="2952678"/>
              <a:ext cx="26386" cy="26386"/>
            </a:xfrm>
            <a:custGeom>
              <a:avLst/>
              <a:gdLst>
                <a:gd name="connsiteX0" fmla="*/ 19790 w 26386"/>
                <a:gd name="connsiteY0" fmla="*/ 19790 h 26386"/>
                <a:gd name="connsiteX1" fmla="*/ 19790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19790" y="19790"/>
                  </a:moveTo>
                  <a:cubicBezTo>
                    <a:pt x="35622" y="30344"/>
                    <a:pt x="32983" y="30344"/>
                    <a:pt x="19790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9FDA880-C0A2-4078-85EF-6E1EE204D0ED}"/>
                </a:ext>
              </a:extLst>
            </p:cNvPr>
            <p:cNvSpPr/>
            <p:nvPr/>
          </p:nvSpPr>
          <p:spPr>
            <a:xfrm>
              <a:off x="6481968" y="2970818"/>
              <a:ext cx="79159" cy="52773"/>
            </a:xfrm>
            <a:custGeom>
              <a:avLst/>
              <a:gdLst>
                <a:gd name="connsiteX0" fmla="*/ 48061 w 79159"/>
                <a:gd name="connsiteY0" fmla="*/ 46506 h 52772"/>
                <a:gd name="connsiteX1" fmla="*/ 24313 w 79159"/>
                <a:gd name="connsiteY1" fmla="*/ 22758 h 52772"/>
                <a:gd name="connsiteX2" fmla="*/ 48061 w 79159"/>
                <a:gd name="connsiteY2" fmla="*/ 46506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159" h="52772">
                  <a:moveTo>
                    <a:pt x="48061" y="46506"/>
                  </a:moveTo>
                  <a:cubicBezTo>
                    <a:pt x="74447" y="22758"/>
                    <a:pt x="66532" y="14842"/>
                    <a:pt x="24313" y="22758"/>
                  </a:cubicBezTo>
                  <a:cubicBezTo>
                    <a:pt x="13759" y="35951"/>
                    <a:pt x="21675" y="43867"/>
                    <a:pt x="48061" y="4650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B7BFC22-B871-4CCF-A073-E57EB634C0C7}"/>
                </a:ext>
              </a:extLst>
            </p:cNvPr>
            <p:cNvSpPr/>
            <p:nvPr/>
          </p:nvSpPr>
          <p:spPr>
            <a:xfrm>
              <a:off x="6466337" y="2979064"/>
              <a:ext cx="26386" cy="26386"/>
            </a:xfrm>
            <a:custGeom>
              <a:avLst/>
              <a:gdLst>
                <a:gd name="connsiteX0" fmla="*/ 26751 w 26386"/>
                <a:gd name="connsiteY0" fmla="*/ 19790 h 26386"/>
                <a:gd name="connsiteX1" fmla="*/ 26751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26751" y="19790"/>
                  </a:moveTo>
                  <a:cubicBezTo>
                    <a:pt x="18835" y="27706"/>
                    <a:pt x="16197" y="27706"/>
                    <a:pt x="26751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14AEF2B9-9722-4E29-A927-EAE4422A8D92}"/>
                </a:ext>
              </a:extLst>
            </p:cNvPr>
            <p:cNvSpPr/>
            <p:nvPr/>
          </p:nvSpPr>
          <p:spPr>
            <a:xfrm>
              <a:off x="6538578" y="2968510"/>
              <a:ext cx="26386" cy="26386"/>
            </a:xfrm>
            <a:custGeom>
              <a:avLst/>
              <a:gdLst>
                <a:gd name="connsiteX0" fmla="*/ 31031 w 26386"/>
                <a:gd name="connsiteY0" fmla="*/ 30344 h 26386"/>
                <a:gd name="connsiteX1" fmla="*/ 20476 w 26386"/>
                <a:gd name="connsiteY1" fmla="*/ 22428 h 26386"/>
                <a:gd name="connsiteX2" fmla="*/ 31031 w 26386"/>
                <a:gd name="connsiteY2" fmla="*/ 30344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86" h="26386">
                  <a:moveTo>
                    <a:pt x="31031" y="30344"/>
                  </a:moveTo>
                  <a:cubicBezTo>
                    <a:pt x="33669" y="19790"/>
                    <a:pt x="28392" y="17151"/>
                    <a:pt x="20476" y="22428"/>
                  </a:cubicBezTo>
                  <a:cubicBezTo>
                    <a:pt x="17838" y="30344"/>
                    <a:pt x="23115" y="32983"/>
                    <a:pt x="31031" y="3034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6328896-6BA4-4945-9170-0F75C86F1F89}"/>
                </a:ext>
              </a:extLst>
            </p:cNvPr>
            <p:cNvSpPr/>
            <p:nvPr/>
          </p:nvSpPr>
          <p:spPr>
            <a:xfrm>
              <a:off x="5894288" y="3049967"/>
              <a:ext cx="131932" cy="79159"/>
            </a:xfrm>
            <a:custGeom>
              <a:avLst/>
              <a:gdLst>
                <a:gd name="connsiteX0" fmla="*/ 57878 w 131932"/>
                <a:gd name="connsiteY0" fmla="*/ 43878 h 79159"/>
                <a:gd name="connsiteX1" fmla="*/ 131760 w 131932"/>
                <a:gd name="connsiteY1" fmla="*/ 41240 h 79159"/>
                <a:gd name="connsiteX2" fmla="*/ 57878 w 131932"/>
                <a:gd name="connsiteY2" fmla="*/ 43878 h 7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932" h="79159">
                  <a:moveTo>
                    <a:pt x="57878" y="43878"/>
                  </a:moveTo>
                  <a:cubicBezTo>
                    <a:pt x="-10726" y="70265"/>
                    <a:pt x="13021" y="70265"/>
                    <a:pt x="131760" y="41240"/>
                  </a:cubicBezTo>
                  <a:cubicBezTo>
                    <a:pt x="129122" y="12214"/>
                    <a:pt x="105374" y="12214"/>
                    <a:pt x="57878" y="4387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1F677F5-9660-4163-8C18-113A601EE508}"/>
                </a:ext>
              </a:extLst>
            </p:cNvPr>
            <p:cNvSpPr/>
            <p:nvPr/>
          </p:nvSpPr>
          <p:spPr>
            <a:xfrm>
              <a:off x="6425803" y="2992257"/>
              <a:ext cx="79159" cy="52773"/>
            </a:xfrm>
            <a:custGeom>
              <a:avLst/>
              <a:gdLst>
                <a:gd name="connsiteX0" fmla="*/ 19790 w 79159"/>
                <a:gd name="connsiteY0" fmla="*/ 38260 h 52772"/>
                <a:gd name="connsiteX1" fmla="*/ 64647 w 79159"/>
                <a:gd name="connsiteY1" fmla="*/ 19790 h 52772"/>
                <a:gd name="connsiteX2" fmla="*/ 19790 w 79159"/>
                <a:gd name="connsiteY2" fmla="*/ 38260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159" h="52772">
                  <a:moveTo>
                    <a:pt x="19790" y="38260"/>
                  </a:moveTo>
                  <a:cubicBezTo>
                    <a:pt x="38260" y="40899"/>
                    <a:pt x="51454" y="35622"/>
                    <a:pt x="64647" y="19790"/>
                  </a:cubicBezTo>
                  <a:cubicBezTo>
                    <a:pt x="48815" y="22428"/>
                    <a:pt x="32983" y="27706"/>
                    <a:pt x="19790" y="3826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66B2C0-BDC5-48BE-A9B1-C954E4F39F6B}"/>
                </a:ext>
              </a:extLst>
            </p:cNvPr>
            <p:cNvSpPr/>
            <p:nvPr/>
          </p:nvSpPr>
          <p:spPr>
            <a:xfrm>
              <a:off x="6475937" y="2994896"/>
              <a:ext cx="26386" cy="26386"/>
            </a:xfrm>
            <a:custGeom>
              <a:avLst/>
              <a:gdLst>
                <a:gd name="connsiteX0" fmla="*/ 19790 w 26386"/>
                <a:gd name="connsiteY0" fmla="*/ 19790 h 26386"/>
                <a:gd name="connsiteX1" fmla="*/ 19790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19790" y="19790"/>
                  </a:moveTo>
                  <a:cubicBezTo>
                    <a:pt x="27706" y="27706"/>
                    <a:pt x="27706" y="27706"/>
                    <a:pt x="19790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03D3C79B-A9C6-4820-BA35-BCF36C3D7F0F}"/>
                </a:ext>
              </a:extLst>
            </p:cNvPr>
            <p:cNvSpPr/>
            <p:nvPr/>
          </p:nvSpPr>
          <p:spPr>
            <a:xfrm>
              <a:off x="6489130" y="2991268"/>
              <a:ext cx="26386" cy="26386"/>
            </a:xfrm>
            <a:custGeom>
              <a:avLst/>
              <a:gdLst>
                <a:gd name="connsiteX0" fmla="*/ 19790 w 26386"/>
                <a:gd name="connsiteY0" fmla="*/ 20779 h 26386"/>
                <a:gd name="connsiteX1" fmla="*/ 30344 w 26386"/>
                <a:gd name="connsiteY1" fmla="*/ 28695 h 26386"/>
                <a:gd name="connsiteX2" fmla="*/ 19790 w 26386"/>
                <a:gd name="connsiteY2" fmla="*/ 20779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86" h="26386">
                  <a:moveTo>
                    <a:pt x="19790" y="20779"/>
                  </a:moveTo>
                  <a:cubicBezTo>
                    <a:pt x="19790" y="31334"/>
                    <a:pt x="22428" y="33973"/>
                    <a:pt x="30344" y="28695"/>
                  </a:cubicBezTo>
                  <a:cubicBezTo>
                    <a:pt x="32983" y="20779"/>
                    <a:pt x="27706" y="18141"/>
                    <a:pt x="19790" y="2077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D01AAA71-3F43-4367-AF64-46404911AAB4}"/>
                </a:ext>
              </a:extLst>
            </p:cNvPr>
            <p:cNvSpPr/>
            <p:nvPr/>
          </p:nvSpPr>
          <p:spPr>
            <a:xfrm>
              <a:off x="6684390" y="2957590"/>
              <a:ext cx="52773" cy="26386"/>
            </a:xfrm>
            <a:custGeom>
              <a:avLst/>
              <a:gdLst>
                <a:gd name="connsiteX0" fmla="*/ 19790 w 52772"/>
                <a:gd name="connsiteY0" fmla="*/ 25432 h 26386"/>
                <a:gd name="connsiteX1" fmla="*/ 32983 w 52772"/>
                <a:gd name="connsiteY1" fmla="*/ 28071 h 26386"/>
                <a:gd name="connsiteX2" fmla="*/ 19790 w 52772"/>
                <a:gd name="connsiteY2" fmla="*/ 25432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26386">
                  <a:moveTo>
                    <a:pt x="19790" y="25432"/>
                  </a:moveTo>
                  <a:cubicBezTo>
                    <a:pt x="22428" y="33348"/>
                    <a:pt x="25067" y="35987"/>
                    <a:pt x="32983" y="28071"/>
                  </a:cubicBezTo>
                  <a:cubicBezTo>
                    <a:pt x="30344" y="17516"/>
                    <a:pt x="25067" y="17516"/>
                    <a:pt x="19790" y="2543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E7FC734-93BB-418E-A138-52997B1E6400}"/>
                </a:ext>
              </a:extLst>
            </p:cNvPr>
            <p:cNvSpPr/>
            <p:nvPr/>
          </p:nvSpPr>
          <p:spPr>
            <a:xfrm>
              <a:off x="5800154" y="3092161"/>
              <a:ext cx="105546" cy="52773"/>
            </a:xfrm>
            <a:custGeom>
              <a:avLst/>
              <a:gdLst>
                <a:gd name="connsiteX0" fmla="*/ 54382 w 105545"/>
                <a:gd name="connsiteY0" fmla="*/ 25432 h 52772"/>
                <a:gd name="connsiteX1" fmla="*/ 96600 w 105545"/>
                <a:gd name="connsiteY1" fmla="*/ 28071 h 52772"/>
                <a:gd name="connsiteX2" fmla="*/ 54382 w 105545"/>
                <a:gd name="connsiteY2" fmla="*/ 25432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545" h="52772">
                  <a:moveTo>
                    <a:pt x="54382" y="25432"/>
                  </a:moveTo>
                  <a:cubicBezTo>
                    <a:pt x="-45886" y="49180"/>
                    <a:pt x="104516" y="25432"/>
                    <a:pt x="96600" y="28071"/>
                  </a:cubicBezTo>
                  <a:cubicBezTo>
                    <a:pt x="83407" y="17516"/>
                    <a:pt x="70214" y="17516"/>
                    <a:pt x="54382" y="2543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F321E79-7DE7-4693-BBC1-4E4E43100DEC}"/>
                </a:ext>
              </a:extLst>
            </p:cNvPr>
            <p:cNvSpPr/>
            <p:nvPr/>
          </p:nvSpPr>
          <p:spPr>
            <a:xfrm>
              <a:off x="6338727" y="3018644"/>
              <a:ext cx="52773" cy="52773"/>
            </a:xfrm>
            <a:custGeom>
              <a:avLst/>
              <a:gdLst>
                <a:gd name="connsiteX0" fmla="*/ 35622 w 52772"/>
                <a:gd name="connsiteY0" fmla="*/ 19790 h 52772"/>
                <a:gd name="connsiteX1" fmla="*/ 19790 w 52772"/>
                <a:gd name="connsiteY1" fmla="*/ 27706 h 52772"/>
                <a:gd name="connsiteX2" fmla="*/ 35622 w 52772"/>
                <a:gd name="connsiteY2" fmla="*/ 19790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52772">
                  <a:moveTo>
                    <a:pt x="35622" y="19790"/>
                  </a:moveTo>
                  <a:cubicBezTo>
                    <a:pt x="27706" y="19790"/>
                    <a:pt x="22428" y="22428"/>
                    <a:pt x="19790" y="27706"/>
                  </a:cubicBezTo>
                  <a:cubicBezTo>
                    <a:pt x="22428" y="43537"/>
                    <a:pt x="51454" y="27706"/>
                    <a:pt x="35622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CA652CC6-95DC-4539-B51E-2D80DB965F18}"/>
                </a:ext>
              </a:extLst>
            </p:cNvPr>
            <p:cNvSpPr/>
            <p:nvPr/>
          </p:nvSpPr>
          <p:spPr>
            <a:xfrm>
              <a:off x="6404694" y="3005085"/>
              <a:ext cx="52773" cy="26386"/>
            </a:xfrm>
            <a:custGeom>
              <a:avLst/>
              <a:gdLst>
                <a:gd name="connsiteX0" fmla="*/ 19790 w 52772"/>
                <a:gd name="connsiteY0" fmla="*/ 25432 h 26386"/>
                <a:gd name="connsiteX1" fmla="*/ 32983 w 52772"/>
                <a:gd name="connsiteY1" fmla="*/ 28071 h 26386"/>
                <a:gd name="connsiteX2" fmla="*/ 19790 w 52772"/>
                <a:gd name="connsiteY2" fmla="*/ 25432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26386">
                  <a:moveTo>
                    <a:pt x="19790" y="25432"/>
                  </a:moveTo>
                  <a:cubicBezTo>
                    <a:pt x="22428" y="33348"/>
                    <a:pt x="25067" y="35987"/>
                    <a:pt x="32983" y="28071"/>
                  </a:cubicBezTo>
                  <a:cubicBezTo>
                    <a:pt x="30344" y="17516"/>
                    <a:pt x="27706" y="17516"/>
                    <a:pt x="19790" y="2543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B268A9DF-D469-4D87-9F4E-DC873B1ED568}"/>
                </a:ext>
              </a:extLst>
            </p:cNvPr>
            <p:cNvSpPr/>
            <p:nvPr/>
          </p:nvSpPr>
          <p:spPr>
            <a:xfrm>
              <a:off x="6248454" y="3026560"/>
              <a:ext cx="105546" cy="52773"/>
            </a:xfrm>
            <a:custGeom>
              <a:avLst/>
              <a:gdLst>
                <a:gd name="connsiteX0" fmla="*/ 28265 w 105545"/>
                <a:gd name="connsiteY0" fmla="*/ 32983 h 52772"/>
                <a:gd name="connsiteX1" fmla="*/ 99508 w 105545"/>
                <a:gd name="connsiteY1" fmla="*/ 19790 h 52772"/>
                <a:gd name="connsiteX2" fmla="*/ 28265 w 105545"/>
                <a:gd name="connsiteY2" fmla="*/ 32983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545" h="52772">
                  <a:moveTo>
                    <a:pt x="28265" y="32983"/>
                  </a:moveTo>
                  <a:cubicBezTo>
                    <a:pt x="-8676" y="51454"/>
                    <a:pt x="86315" y="56731"/>
                    <a:pt x="99508" y="19790"/>
                  </a:cubicBezTo>
                  <a:cubicBezTo>
                    <a:pt x="75760" y="25067"/>
                    <a:pt x="52013" y="30344"/>
                    <a:pt x="28265" y="3298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A18A7F2-0D2F-4C09-811A-67E9FB7A7222}"/>
                </a:ext>
              </a:extLst>
            </p:cNvPr>
            <p:cNvSpPr/>
            <p:nvPr/>
          </p:nvSpPr>
          <p:spPr>
            <a:xfrm>
              <a:off x="6145858" y="3066139"/>
              <a:ext cx="79159" cy="52773"/>
            </a:xfrm>
            <a:custGeom>
              <a:avLst/>
              <a:gdLst>
                <a:gd name="connsiteX0" fmla="*/ 20038 w 79159"/>
                <a:gd name="connsiteY0" fmla="*/ 19790 h 52772"/>
                <a:gd name="connsiteX1" fmla="*/ 72811 w 79159"/>
                <a:gd name="connsiteY1" fmla="*/ 19790 h 52772"/>
                <a:gd name="connsiteX2" fmla="*/ 20038 w 79159"/>
                <a:gd name="connsiteY2" fmla="*/ 19790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159" h="52772">
                  <a:moveTo>
                    <a:pt x="20038" y="19790"/>
                  </a:moveTo>
                  <a:cubicBezTo>
                    <a:pt x="17399" y="46176"/>
                    <a:pt x="35870" y="46176"/>
                    <a:pt x="72811" y="19790"/>
                  </a:cubicBezTo>
                  <a:cubicBezTo>
                    <a:pt x="54340" y="22428"/>
                    <a:pt x="35870" y="19790"/>
                    <a:pt x="20038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08894E7C-62A8-4E9A-9252-3FAD899C9A0D}"/>
                </a:ext>
              </a:extLst>
            </p:cNvPr>
            <p:cNvSpPr/>
            <p:nvPr/>
          </p:nvSpPr>
          <p:spPr>
            <a:xfrm>
              <a:off x="6222627" y="3051907"/>
              <a:ext cx="52773" cy="26386"/>
            </a:xfrm>
            <a:custGeom>
              <a:avLst/>
              <a:gdLst>
                <a:gd name="connsiteX0" fmla="*/ 19790 w 52772"/>
                <a:gd name="connsiteY0" fmla="*/ 23468 h 26386"/>
                <a:gd name="connsiteX1" fmla="*/ 32983 w 52772"/>
                <a:gd name="connsiteY1" fmla="*/ 26106 h 26386"/>
                <a:gd name="connsiteX2" fmla="*/ 19790 w 52772"/>
                <a:gd name="connsiteY2" fmla="*/ 23468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26386">
                  <a:moveTo>
                    <a:pt x="19790" y="23468"/>
                  </a:moveTo>
                  <a:cubicBezTo>
                    <a:pt x="22428" y="31384"/>
                    <a:pt x="25067" y="34022"/>
                    <a:pt x="32983" y="26106"/>
                  </a:cubicBezTo>
                  <a:cubicBezTo>
                    <a:pt x="30344" y="18190"/>
                    <a:pt x="25067" y="18190"/>
                    <a:pt x="19790" y="2346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97A202E-35E8-4FDD-98E9-6EDF24C28A11}"/>
                </a:ext>
              </a:extLst>
            </p:cNvPr>
            <p:cNvSpPr/>
            <p:nvPr/>
          </p:nvSpPr>
          <p:spPr>
            <a:xfrm>
              <a:off x="6592037" y="3002812"/>
              <a:ext cx="26386" cy="26386"/>
            </a:xfrm>
            <a:custGeom>
              <a:avLst/>
              <a:gdLst>
                <a:gd name="connsiteX0" fmla="*/ 19790 w 26386"/>
                <a:gd name="connsiteY0" fmla="*/ 19790 h 26386"/>
                <a:gd name="connsiteX1" fmla="*/ 19790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19790" y="19790"/>
                  </a:moveTo>
                  <a:cubicBezTo>
                    <a:pt x="30344" y="22429"/>
                    <a:pt x="30344" y="25067"/>
                    <a:pt x="19790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5DEDFAB-337C-4501-B52A-4ED3A7F0C859}"/>
                </a:ext>
              </a:extLst>
            </p:cNvPr>
            <p:cNvSpPr/>
            <p:nvPr/>
          </p:nvSpPr>
          <p:spPr>
            <a:xfrm>
              <a:off x="8336181" y="2775889"/>
              <a:ext cx="52773" cy="52773"/>
            </a:xfrm>
            <a:custGeom>
              <a:avLst/>
              <a:gdLst>
                <a:gd name="connsiteX0" fmla="*/ 19790 w 52772"/>
                <a:gd name="connsiteY0" fmla="*/ 19790 h 52772"/>
                <a:gd name="connsiteX1" fmla="*/ 56731 w 52772"/>
                <a:gd name="connsiteY1" fmla="*/ 43538 h 52772"/>
                <a:gd name="connsiteX2" fmla="*/ 19790 w 52772"/>
                <a:gd name="connsiteY2" fmla="*/ 19790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52772">
                  <a:moveTo>
                    <a:pt x="19790" y="19790"/>
                  </a:moveTo>
                  <a:cubicBezTo>
                    <a:pt x="22428" y="38260"/>
                    <a:pt x="40899" y="40899"/>
                    <a:pt x="56731" y="43538"/>
                  </a:cubicBezTo>
                  <a:cubicBezTo>
                    <a:pt x="48815" y="30344"/>
                    <a:pt x="35622" y="19790"/>
                    <a:pt x="19790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737EEE8-5F37-45CD-9345-AAE49791B0A6}"/>
                </a:ext>
              </a:extLst>
            </p:cNvPr>
            <p:cNvSpPr/>
            <p:nvPr/>
          </p:nvSpPr>
          <p:spPr>
            <a:xfrm>
              <a:off x="8322987" y="2794359"/>
              <a:ext cx="26386" cy="26386"/>
            </a:xfrm>
            <a:custGeom>
              <a:avLst/>
              <a:gdLst>
                <a:gd name="connsiteX0" fmla="*/ 19790 w 26386"/>
                <a:gd name="connsiteY0" fmla="*/ 19790 h 26386"/>
                <a:gd name="connsiteX1" fmla="*/ 19790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19790" y="19790"/>
                  </a:moveTo>
                  <a:cubicBezTo>
                    <a:pt x="25067" y="30344"/>
                    <a:pt x="25067" y="30344"/>
                    <a:pt x="19790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6E0BCAAF-F6A1-4D9C-9217-813AB8A37FCD}"/>
                </a:ext>
              </a:extLst>
            </p:cNvPr>
            <p:cNvSpPr/>
            <p:nvPr/>
          </p:nvSpPr>
          <p:spPr>
            <a:xfrm>
              <a:off x="6413049" y="3047669"/>
              <a:ext cx="263864" cy="79159"/>
            </a:xfrm>
            <a:custGeom>
              <a:avLst/>
              <a:gdLst>
                <a:gd name="connsiteX0" fmla="*/ 21989 w 263864"/>
                <a:gd name="connsiteY0" fmla="*/ 54092 h 79159"/>
                <a:gd name="connsiteX1" fmla="*/ 251551 w 263864"/>
                <a:gd name="connsiteY1" fmla="*/ 19790 h 79159"/>
                <a:gd name="connsiteX2" fmla="*/ 21989 w 263864"/>
                <a:gd name="connsiteY2" fmla="*/ 54092 h 7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864" h="79159">
                  <a:moveTo>
                    <a:pt x="21989" y="54092"/>
                  </a:moveTo>
                  <a:cubicBezTo>
                    <a:pt x="-4397" y="69924"/>
                    <a:pt x="214610" y="64647"/>
                    <a:pt x="251551" y="19790"/>
                  </a:cubicBezTo>
                  <a:cubicBezTo>
                    <a:pt x="190863" y="27706"/>
                    <a:pt x="74762" y="32983"/>
                    <a:pt x="21989" y="5409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79CDA6C-911E-4A9B-9CA4-EA9373F9F455}"/>
                </a:ext>
              </a:extLst>
            </p:cNvPr>
            <p:cNvSpPr/>
            <p:nvPr/>
          </p:nvSpPr>
          <p:spPr>
            <a:xfrm>
              <a:off x="8336181" y="2814110"/>
              <a:ext cx="52773" cy="52773"/>
            </a:xfrm>
            <a:custGeom>
              <a:avLst/>
              <a:gdLst>
                <a:gd name="connsiteX0" fmla="*/ 19790 w 52772"/>
                <a:gd name="connsiteY0" fmla="*/ 21148 h 52772"/>
                <a:gd name="connsiteX1" fmla="*/ 56731 w 52772"/>
                <a:gd name="connsiteY1" fmla="*/ 44896 h 52772"/>
                <a:gd name="connsiteX2" fmla="*/ 19790 w 52772"/>
                <a:gd name="connsiteY2" fmla="*/ 21148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52772">
                  <a:moveTo>
                    <a:pt x="19790" y="21148"/>
                  </a:moveTo>
                  <a:cubicBezTo>
                    <a:pt x="19790" y="39619"/>
                    <a:pt x="40899" y="42257"/>
                    <a:pt x="56731" y="44896"/>
                  </a:cubicBezTo>
                  <a:cubicBezTo>
                    <a:pt x="54092" y="26426"/>
                    <a:pt x="38260" y="15871"/>
                    <a:pt x="19790" y="2114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4CB3C0F-31F4-41DD-A0FB-FF90AB0EA4C2}"/>
                </a:ext>
              </a:extLst>
            </p:cNvPr>
            <p:cNvSpPr/>
            <p:nvPr/>
          </p:nvSpPr>
          <p:spPr>
            <a:xfrm>
              <a:off x="6742440" y="3076694"/>
              <a:ext cx="79159" cy="52773"/>
            </a:xfrm>
            <a:custGeom>
              <a:avLst/>
              <a:gdLst>
                <a:gd name="connsiteX0" fmla="*/ 56731 w 79159"/>
                <a:gd name="connsiteY0" fmla="*/ 19790 h 52772"/>
                <a:gd name="connsiteX1" fmla="*/ 19790 w 79159"/>
                <a:gd name="connsiteY1" fmla="*/ 40899 h 52772"/>
                <a:gd name="connsiteX2" fmla="*/ 56731 w 79159"/>
                <a:gd name="connsiteY2" fmla="*/ 19790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159" h="52772">
                  <a:moveTo>
                    <a:pt x="56731" y="19790"/>
                  </a:moveTo>
                  <a:cubicBezTo>
                    <a:pt x="43538" y="27706"/>
                    <a:pt x="30344" y="35622"/>
                    <a:pt x="19790" y="40899"/>
                  </a:cubicBezTo>
                  <a:cubicBezTo>
                    <a:pt x="69924" y="38260"/>
                    <a:pt x="83117" y="30344"/>
                    <a:pt x="56731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D01715B6-0377-456E-9AF0-955F4EF25A1D}"/>
                </a:ext>
              </a:extLst>
            </p:cNvPr>
            <p:cNvSpPr/>
            <p:nvPr/>
          </p:nvSpPr>
          <p:spPr>
            <a:xfrm>
              <a:off x="8354651" y="2957955"/>
              <a:ext cx="79159" cy="105546"/>
            </a:xfrm>
            <a:custGeom>
              <a:avLst/>
              <a:gdLst>
                <a:gd name="connsiteX0" fmla="*/ 19790 w 79159"/>
                <a:gd name="connsiteY0" fmla="*/ 19790 h 105545"/>
                <a:gd name="connsiteX1" fmla="*/ 75201 w 79159"/>
                <a:gd name="connsiteY1" fmla="*/ 88395 h 105545"/>
                <a:gd name="connsiteX2" fmla="*/ 19790 w 79159"/>
                <a:gd name="connsiteY2" fmla="*/ 19790 h 105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159" h="105545">
                  <a:moveTo>
                    <a:pt x="19790" y="19790"/>
                  </a:moveTo>
                  <a:cubicBezTo>
                    <a:pt x="38260" y="43538"/>
                    <a:pt x="54092" y="69924"/>
                    <a:pt x="75201" y="88395"/>
                  </a:cubicBezTo>
                  <a:cubicBezTo>
                    <a:pt x="64647" y="62008"/>
                    <a:pt x="46176" y="32983"/>
                    <a:pt x="19790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03B9EA23-88D1-4778-9032-6665E9EE07B5}"/>
                </a:ext>
              </a:extLst>
            </p:cNvPr>
            <p:cNvSpPr/>
            <p:nvPr/>
          </p:nvSpPr>
          <p:spPr>
            <a:xfrm>
              <a:off x="6747717" y="3203349"/>
              <a:ext cx="26386" cy="26386"/>
            </a:xfrm>
            <a:custGeom>
              <a:avLst/>
              <a:gdLst>
                <a:gd name="connsiteX0" fmla="*/ 19790 w 26386"/>
                <a:gd name="connsiteY0" fmla="*/ 19790 h 26386"/>
                <a:gd name="connsiteX1" fmla="*/ 19790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19790" y="19790"/>
                  </a:moveTo>
                  <a:cubicBezTo>
                    <a:pt x="30344" y="25067"/>
                    <a:pt x="30344" y="25067"/>
                    <a:pt x="19790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035A68AD-182E-46B7-ACE8-4A80F5853502}"/>
                </a:ext>
              </a:extLst>
            </p:cNvPr>
            <p:cNvSpPr/>
            <p:nvPr/>
          </p:nvSpPr>
          <p:spPr>
            <a:xfrm>
              <a:off x="6728230" y="3224458"/>
              <a:ext cx="26386" cy="26386"/>
            </a:xfrm>
            <a:custGeom>
              <a:avLst/>
              <a:gdLst>
                <a:gd name="connsiteX0" fmla="*/ 28723 w 26386"/>
                <a:gd name="connsiteY0" fmla="*/ 19790 h 26386"/>
                <a:gd name="connsiteX1" fmla="*/ 28723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28723" y="19790"/>
                  </a:moveTo>
                  <a:cubicBezTo>
                    <a:pt x="18168" y="22428"/>
                    <a:pt x="15529" y="22428"/>
                    <a:pt x="28723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2B1A420B-50F9-4293-8528-1E632910C357}"/>
                </a:ext>
              </a:extLst>
            </p:cNvPr>
            <p:cNvSpPr/>
            <p:nvPr/>
          </p:nvSpPr>
          <p:spPr>
            <a:xfrm>
              <a:off x="6710776" y="3211265"/>
              <a:ext cx="105546" cy="79159"/>
            </a:xfrm>
            <a:custGeom>
              <a:avLst/>
              <a:gdLst>
                <a:gd name="connsiteX0" fmla="*/ 85756 w 105545"/>
                <a:gd name="connsiteY0" fmla="*/ 19790 h 79159"/>
                <a:gd name="connsiteX1" fmla="*/ 19790 w 105545"/>
                <a:gd name="connsiteY1" fmla="*/ 54092 h 79159"/>
                <a:gd name="connsiteX2" fmla="*/ 85756 w 105545"/>
                <a:gd name="connsiteY2" fmla="*/ 19790 h 7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545" h="79159">
                  <a:moveTo>
                    <a:pt x="85756" y="19790"/>
                  </a:moveTo>
                  <a:cubicBezTo>
                    <a:pt x="14513" y="25067"/>
                    <a:pt x="101588" y="83117"/>
                    <a:pt x="19790" y="54092"/>
                  </a:cubicBezTo>
                  <a:cubicBezTo>
                    <a:pt x="27706" y="114781"/>
                    <a:pt x="98949" y="59369"/>
                    <a:pt x="85756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4A5015C6-971B-4347-8958-8F0CE67ACF83}"/>
                </a:ext>
              </a:extLst>
            </p:cNvPr>
            <p:cNvSpPr/>
            <p:nvPr/>
          </p:nvSpPr>
          <p:spPr>
            <a:xfrm>
              <a:off x="7998327" y="3121551"/>
              <a:ext cx="26386" cy="26386"/>
            </a:xfrm>
            <a:custGeom>
              <a:avLst/>
              <a:gdLst>
                <a:gd name="connsiteX0" fmla="*/ 22535 w 26386"/>
                <a:gd name="connsiteY0" fmla="*/ 19790 h 26386"/>
                <a:gd name="connsiteX1" fmla="*/ 27813 w 26386"/>
                <a:gd name="connsiteY1" fmla="*/ 30344 h 26386"/>
                <a:gd name="connsiteX2" fmla="*/ 22535 w 26386"/>
                <a:gd name="connsiteY2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86" h="26386">
                  <a:moveTo>
                    <a:pt x="22535" y="19790"/>
                  </a:moveTo>
                  <a:cubicBezTo>
                    <a:pt x="17258" y="27706"/>
                    <a:pt x="19897" y="32983"/>
                    <a:pt x="27813" y="30344"/>
                  </a:cubicBezTo>
                  <a:cubicBezTo>
                    <a:pt x="33090" y="22429"/>
                    <a:pt x="30451" y="19790"/>
                    <a:pt x="22535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72A5870-EB0F-4933-AF5F-A4AD3C26D2D0}"/>
                </a:ext>
              </a:extLst>
            </p:cNvPr>
            <p:cNvSpPr/>
            <p:nvPr/>
          </p:nvSpPr>
          <p:spPr>
            <a:xfrm>
              <a:off x="7987715" y="3185048"/>
              <a:ext cx="52773" cy="52773"/>
            </a:xfrm>
            <a:custGeom>
              <a:avLst/>
              <a:gdLst>
                <a:gd name="connsiteX0" fmla="*/ 22593 w 52772"/>
                <a:gd name="connsiteY0" fmla="*/ 22258 h 52772"/>
                <a:gd name="connsiteX1" fmla="*/ 33148 w 52772"/>
                <a:gd name="connsiteY1" fmla="*/ 32813 h 52772"/>
                <a:gd name="connsiteX2" fmla="*/ 22593 w 52772"/>
                <a:gd name="connsiteY2" fmla="*/ 22258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52772">
                  <a:moveTo>
                    <a:pt x="22593" y="22258"/>
                  </a:moveTo>
                  <a:cubicBezTo>
                    <a:pt x="14677" y="27536"/>
                    <a:pt x="25232" y="40729"/>
                    <a:pt x="33148" y="32813"/>
                  </a:cubicBezTo>
                  <a:cubicBezTo>
                    <a:pt x="38425" y="27536"/>
                    <a:pt x="30509" y="14343"/>
                    <a:pt x="22593" y="2225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BA87010-7487-47FB-B54E-CCD26B432AC1}"/>
                </a:ext>
              </a:extLst>
            </p:cNvPr>
            <p:cNvSpPr/>
            <p:nvPr/>
          </p:nvSpPr>
          <p:spPr>
            <a:xfrm>
              <a:off x="7993157" y="3213903"/>
              <a:ext cx="26386" cy="26386"/>
            </a:xfrm>
            <a:custGeom>
              <a:avLst/>
              <a:gdLst>
                <a:gd name="connsiteX0" fmla="*/ 19790 w 26386"/>
                <a:gd name="connsiteY0" fmla="*/ 19790 h 26386"/>
                <a:gd name="connsiteX1" fmla="*/ 19790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19790" y="19790"/>
                  </a:moveTo>
                  <a:cubicBezTo>
                    <a:pt x="25067" y="27706"/>
                    <a:pt x="25067" y="27706"/>
                    <a:pt x="19790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7D77DB9E-5125-495F-B4C2-6A5469B1B3F0}"/>
                </a:ext>
              </a:extLst>
            </p:cNvPr>
            <p:cNvSpPr/>
            <p:nvPr/>
          </p:nvSpPr>
          <p:spPr>
            <a:xfrm>
              <a:off x="7114489" y="3398608"/>
              <a:ext cx="131932" cy="184705"/>
            </a:xfrm>
            <a:custGeom>
              <a:avLst/>
              <a:gdLst>
                <a:gd name="connsiteX0" fmla="*/ 130613 w 131932"/>
                <a:gd name="connsiteY0" fmla="*/ 19790 h 184705"/>
                <a:gd name="connsiteX1" fmla="*/ 19790 w 131932"/>
                <a:gd name="connsiteY1" fmla="*/ 167554 h 184705"/>
                <a:gd name="connsiteX2" fmla="*/ 130613 w 131932"/>
                <a:gd name="connsiteY2" fmla="*/ 19790 h 184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932" h="184705">
                  <a:moveTo>
                    <a:pt x="130613" y="19790"/>
                  </a:moveTo>
                  <a:cubicBezTo>
                    <a:pt x="96311" y="43538"/>
                    <a:pt x="30344" y="127974"/>
                    <a:pt x="19790" y="167554"/>
                  </a:cubicBezTo>
                  <a:cubicBezTo>
                    <a:pt x="75201" y="138529"/>
                    <a:pt x="114781" y="67285"/>
                    <a:pt x="130613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668DE87-F5FF-4168-86BB-2A6AC854A77D}"/>
                </a:ext>
              </a:extLst>
            </p:cNvPr>
            <p:cNvSpPr/>
            <p:nvPr/>
          </p:nvSpPr>
          <p:spPr>
            <a:xfrm>
              <a:off x="7877434" y="3350133"/>
              <a:ext cx="52773" cy="79159"/>
            </a:xfrm>
            <a:custGeom>
              <a:avLst/>
              <a:gdLst>
                <a:gd name="connsiteX0" fmla="*/ 29967 w 52772"/>
                <a:gd name="connsiteY0" fmla="*/ 20769 h 79159"/>
                <a:gd name="connsiteX1" fmla="*/ 37883 w 52772"/>
                <a:gd name="connsiteY1" fmla="*/ 73542 h 79159"/>
                <a:gd name="connsiteX2" fmla="*/ 29967 w 52772"/>
                <a:gd name="connsiteY2" fmla="*/ 20769 h 7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79159">
                  <a:moveTo>
                    <a:pt x="29967" y="20769"/>
                  </a:moveTo>
                  <a:cubicBezTo>
                    <a:pt x="14136" y="55072"/>
                    <a:pt x="16774" y="73542"/>
                    <a:pt x="37883" y="73542"/>
                  </a:cubicBezTo>
                  <a:cubicBezTo>
                    <a:pt x="56354" y="31324"/>
                    <a:pt x="53715" y="15492"/>
                    <a:pt x="29967" y="2076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A2A2F160-FEF0-43F7-9C5F-E4EC5DB6149C}"/>
                </a:ext>
              </a:extLst>
            </p:cNvPr>
            <p:cNvSpPr/>
            <p:nvPr/>
          </p:nvSpPr>
          <p:spPr>
            <a:xfrm>
              <a:off x="7987220" y="3377499"/>
              <a:ext cx="26386" cy="26386"/>
            </a:xfrm>
            <a:custGeom>
              <a:avLst/>
              <a:gdLst>
                <a:gd name="connsiteX0" fmla="*/ 25727 w 26386"/>
                <a:gd name="connsiteY0" fmla="*/ 19790 h 26386"/>
                <a:gd name="connsiteX1" fmla="*/ 25727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25727" y="19790"/>
                  </a:moveTo>
                  <a:cubicBezTo>
                    <a:pt x="17811" y="25067"/>
                    <a:pt x="17811" y="25067"/>
                    <a:pt x="25727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E8158CF-D731-44BA-87A6-0F476FCF077B}"/>
                </a:ext>
              </a:extLst>
            </p:cNvPr>
            <p:cNvSpPr/>
            <p:nvPr/>
          </p:nvSpPr>
          <p:spPr>
            <a:xfrm>
              <a:off x="7990518" y="3393331"/>
              <a:ext cx="52773" cy="79159"/>
            </a:xfrm>
            <a:custGeom>
              <a:avLst/>
              <a:gdLst>
                <a:gd name="connsiteX0" fmla="*/ 19790 w 52772"/>
                <a:gd name="connsiteY0" fmla="*/ 19790 h 79159"/>
                <a:gd name="connsiteX1" fmla="*/ 22428 w 52772"/>
                <a:gd name="connsiteY1" fmla="*/ 64647 h 79159"/>
                <a:gd name="connsiteX2" fmla="*/ 19790 w 52772"/>
                <a:gd name="connsiteY2" fmla="*/ 19790 h 7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79159">
                  <a:moveTo>
                    <a:pt x="19790" y="19790"/>
                  </a:moveTo>
                  <a:cubicBezTo>
                    <a:pt x="19790" y="35622"/>
                    <a:pt x="19790" y="48815"/>
                    <a:pt x="22428" y="64647"/>
                  </a:cubicBezTo>
                  <a:cubicBezTo>
                    <a:pt x="43538" y="51453"/>
                    <a:pt x="43538" y="35622"/>
                    <a:pt x="19790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F934CB4-9297-4964-A773-A2D543F99C9F}"/>
                </a:ext>
              </a:extLst>
            </p:cNvPr>
            <p:cNvSpPr/>
            <p:nvPr/>
          </p:nvSpPr>
          <p:spPr>
            <a:xfrm>
              <a:off x="7887611" y="3419718"/>
              <a:ext cx="26386" cy="26386"/>
            </a:xfrm>
            <a:custGeom>
              <a:avLst/>
              <a:gdLst>
                <a:gd name="connsiteX0" fmla="*/ 19790 w 26386"/>
                <a:gd name="connsiteY0" fmla="*/ 19790 h 26386"/>
                <a:gd name="connsiteX1" fmla="*/ 19790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19790" y="19790"/>
                  </a:moveTo>
                  <a:cubicBezTo>
                    <a:pt x="27706" y="30344"/>
                    <a:pt x="27706" y="30344"/>
                    <a:pt x="19790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A10D42A-78E8-4B5F-9621-ABF5230E93FC}"/>
                </a:ext>
              </a:extLst>
            </p:cNvPr>
            <p:cNvSpPr/>
            <p:nvPr/>
          </p:nvSpPr>
          <p:spPr>
            <a:xfrm>
              <a:off x="6750221" y="3122524"/>
              <a:ext cx="52773" cy="52773"/>
            </a:xfrm>
            <a:custGeom>
              <a:avLst/>
              <a:gdLst>
                <a:gd name="connsiteX0" fmla="*/ 56866 w 52772"/>
                <a:gd name="connsiteY0" fmla="*/ 34649 h 52772"/>
                <a:gd name="connsiteX1" fmla="*/ 19925 w 52772"/>
                <a:gd name="connsiteY1" fmla="*/ 34649 h 52772"/>
                <a:gd name="connsiteX2" fmla="*/ 56866 w 52772"/>
                <a:gd name="connsiteY2" fmla="*/ 34649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52772">
                  <a:moveTo>
                    <a:pt x="56866" y="34649"/>
                  </a:moveTo>
                  <a:cubicBezTo>
                    <a:pt x="59504" y="13539"/>
                    <a:pt x="25202" y="16178"/>
                    <a:pt x="19925" y="34649"/>
                  </a:cubicBezTo>
                  <a:cubicBezTo>
                    <a:pt x="17286" y="55758"/>
                    <a:pt x="54227" y="53119"/>
                    <a:pt x="56866" y="3464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54FEBA2F-4CB6-4200-BC92-9E2AC6DE2292}"/>
                </a:ext>
              </a:extLst>
            </p:cNvPr>
            <p:cNvSpPr/>
            <p:nvPr/>
          </p:nvSpPr>
          <p:spPr>
            <a:xfrm>
              <a:off x="6697583" y="3120542"/>
              <a:ext cx="52773" cy="52773"/>
            </a:xfrm>
            <a:custGeom>
              <a:avLst/>
              <a:gdLst>
                <a:gd name="connsiteX0" fmla="*/ 46176 w 52772"/>
                <a:gd name="connsiteY0" fmla="*/ 33992 h 52772"/>
                <a:gd name="connsiteX1" fmla="*/ 19790 w 52772"/>
                <a:gd name="connsiteY1" fmla="*/ 31353 h 52772"/>
                <a:gd name="connsiteX2" fmla="*/ 46176 w 52772"/>
                <a:gd name="connsiteY2" fmla="*/ 33992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52772">
                  <a:moveTo>
                    <a:pt x="46176" y="33992"/>
                  </a:moveTo>
                  <a:cubicBezTo>
                    <a:pt x="43538" y="15521"/>
                    <a:pt x="32983" y="15521"/>
                    <a:pt x="19790" y="31353"/>
                  </a:cubicBezTo>
                  <a:cubicBezTo>
                    <a:pt x="22428" y="49824"/>
                    <a:pt x="32983" y="49824"/>
                    <a:pt x="46176" y="3399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0224EAF-376B-433C-B8DF-5C78A5D39488}"/>
                </a:ext>
              </a:extLst>
            </p:cNvPr>
            <p:cNvSpPr/>
            <p:nvPr/>
          </p:nvSpPr>
          <p:spPr>
            <a:xfrm>
              <a:off x="6507601" y="3258760"/>
              <a:ext cx="26386" cy="52773"/>
            </a:xfrm>
            <a:custGeom>
              <a:avLst/>
              <a:gdLst>
                <a:gd name="connsiteX0" fmla="*/ 19790 w 26386"/>
                <a:gd name="connsiteY0" fmla="*/ 19790 h 52772"/>
                <a:gd name="connsiteX1" fmla="*/ 19790 w 26386"/>
                <a:gd name="connsiteY1" fmla="*/ 19790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52772">
                  <a:moveTo>
                    <a:pt x="19790" y="19790"/>
                  </a:moveTo>
                  <a:cubicBezTo>
                    <a:pt x="30344" y="38260"/>
                    <a:pt x="30344" y="38260"/>
                    <a:pt x="19790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D8EDB93-08B7-4701-8D57-B503BE6857C7}"/>
                </a:ext>
              </a:extLst>
            </p:cNvPr>
            <p:cNvSpPr/>
            <p:nvPr/>
          </p:nvSpPr>
          <p:spPr>
            <a:xfrm>
              <a:off x="6391500" y="3279869"/>
              <a:ext cx="26386" cy="52773"/>
            </a:xfrm>
            <a:custGeom>
              <a:avLst/>
              <a:gdLst>
                <a:gd name="connsiteX0" fmla="*/ 19790 w 26386"/>
                <a:gd name="connsiteY0" fmla="*/ 19790 h 52772"/>
                <a:gd name="connsiteX1" fmla="*/ 19790 w 26386"/>
                <a:gd name="connsiteY1" fmla="*/ 19790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52772">
                  <a:moveTo>
                    <a:pt x="19790" y="19790"/>
                  </a:moveTo>
                  <a:cubicBezTo>
                    <a:pt x="30344" y="38260"/>
                    <a:pt x="27706" y="38260"/>
                    <a:pt x="19790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3BD8FEF5-274E-45A5-BA48-788133E799AE}"/>
                </a:ext>
              </a:extLst>
            </p:cNvPr>
            <p:cNvSpPr/>
            <p:nvPr/>
          </p:nvSpPr>
          <p:spPr>
            <a:xfrm>
              <a:off x="6328173" y="3308565"/>
              <a:ext cx="52773" cy="52773"/>
            </a:xfrm>
            <a:custGeom>
              <a:avLst/>
              <a:gdLst>
                <a:gd name="connsiteX0" fmla="*/ 19790 w 52772"/>
                <a:gd name="connsiteY0" fmla="*/ 35952 h 52772"/>
                <a:gd name="connsiteX1" fmla="*/ 46176 w 52772"/>
                <a:gd name="connsiteY1" fmla="*/ 28036 h 52772"/>
                <a:gd name="connsiteX2" fmla="*/ 19790 w 52772"/>
                <a:gd name="connsiteY2" fmla="*/ 35952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52772">
                  <a:moveTo>
                    <a:pt x="19790" y="35952"/>
                  </a:moveTo>
                  <a:cubicBezTo>
                    <a:pt x="30344" y="49145"/>
                    <a:pt x="40899" y="46506"/>
                    <a:pt x="46176" y="28036"/>
                  </a:cubicBezTo>
                  <a:cubicBezTo>
                    <a:pt x="38260" y="14842"/>
                    <a:pt x="27706" y="17481"/>
                    <a:pt x="19790" y="3595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96093259-DD12-448A-82B6-E36940DFB6CC}"/>
                </a:ext>
              </a:extLst>
            </p:cNvPr>
            <p:cNvSpPr/>
            <p:nvPr/>
          </p:nvSpPr>
          <p:spPr>
            <a:xfrm>
              <a:off x="7185732" y="1770868"/>
              <a:ext cx="52773" cy="52773"/>
            </a:xfrm>
            <a:custGeom>
              <a:avLst/>
              <a:gdLst>
                <a:gd name="connsiteX0" fmla="*/ 38260 w 52772"/>
                <a:gd name="connsiteY0" fmla="*/ 30042 h 52772"/>
                <a:gd name="connsiteX1" fmla="*/ 19790 w 52772"/>
                <a:gd name="connsiteY1" fmla="*/ 27403 h 52772"/>
                <a:gd name="connsiteX2" fmla="*/ 38260 w 52772"/>
                <a:gd name="connsiteY2" fmla="*/ 30042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52772">
                  <a:moveTo>
                    <a:pt x="38260" y="30042"/>
                  </a:moveTo>
                  <a:cubicBezTo>
                    <a:pt x="32983" y="16849"/>
                    <a:pt x="27706" y="16849"/>
                    <a:pt x="19790" y="27403"/>
                  </a:cubicBezTo>
                  <a:cubicBezTo>
                    <a:pt x="25067" y="40597"/>
                    <a:pt x="30344" y="40597"/>
                    <a:pt x="38260" y="3004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B62DBC54-2182-4063-8960-344A1CBD0917}"/>
                </a:ext>
              </a:extLst>
            </p:cNvPr>
            <p:cNvSpPr/>
            <p:nvPr/>
          </p:nvSpPr>
          <p:spPr>
            <a:xfrm>
              <a:off x="6884927" y="2034430"/>
              <a:ext cx="26386" cy="26386"/>
            </a:xfrm>
            <a:custGeom>
              <a:avLst/>
              <a:gdLst>
                <a:gd name="connsiteX0" fmla="*/ 19790 w 26386"/>
                <a:gd name="connsiteY0" fmla="*/ 19790 h 26386"/>
                <a:gd name="connsiteX1" fmla="*/ 19790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19790" y="19790"/>
                  </a:moveTo>
                  <a:cubicBezTo>
                    <a:pt x="35622" y="27706"/>
                    <a:pt x="35622" y="27706"/>
                    <a:pt x="19790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237B24E6-6922-4476-87EB-6CA695627E78}"/>
                </a:ext>
              </a:extLst>
            </p:cNvPr>
            <p:cNvSpPr/>
            <p:nvPr/>
          </p:nvSpPr>
          <p:spPr>
            <a:xfrm>
              <a:off x="6592697" y="2479701"/>
              <a:ext cx="26386" cy="26386"/>
            </a:xfrm>
            <a:custGeom>
              <a:avLst/>
              <a:gdLst>
                <a:gd name="connsiteX0" fmla="*/ 29685 w 26386"/>
                <a:gd name="connsiteY0" fmla="*/ 25727 h 26386"/>
                <a:gd name="connsiteX1" fmla="*/ 29685 w 26386"/>
                <a:gd name="connsiteY1" fmla="*/ 25727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29685" y="25727"/>
                  </a:moveTo>
                  <a:cubicBezTo>
                    <a:pt x="16492" y="17811"/>
                    <a:pt x="16492" y="17811"/>
                    <a:pt x="29685" y="2572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7A9E4FD-6A93-4B99-917A-BE7069B8DF65}"/>
                </a:ext>
              </a:extLst>
            </p:cNvPr>
            <p:cNvSpPr/>
            <p:nvPr/>
          </p:nvSpPr>
          <p:spPr>
            <a:xfrm>
              <a:off x="6663281" y="2461890"/>
              <a:ext cx="79159" cy="52773"/>
            </a:xfrm>
            <a:custGeom>
              <a:avLst/>
              <a:gdLst>
                <a:gd name="connsiteX0" fmla="*/ 80479 w 79159"/>
                <a:gd name="connsiteY0" fmla="*/ 32983 h 52772"/>
                <a:gd name="connsiteX1" fmla="*/ 19790 w 79159"/>
                <a:gd name="connsiteY1" fmla="*/ 19790 h 52772"/>
                <a:gd name="connsiteX2" fmla="*/ 80479 w 79159"/>
                <a:gd name="connsiteY2" fmla="*/ 32983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159" h="52772">
                  <a:moveTo>
                    <a:pt x="80479" y="32983"/>
                  </a:moveTo>
                  <a:cubicBezTo>
                    <a:pt x="62008" y="25067"/>
                    <a:pt x="40899" y="19790"/>
                    <a:pt x="19790" y="19790"/>
                  </a:cubicBezTo>
                  <a:cubicBezTo>
                    <a:pt x="38260" y="35622"/>
                    <a:pt x="59369" y="38260"/>
                    <a:pt x="80479" y="3298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AB78727-3D86-4F8E-8BFA-C59B6A4E1A47}"/>
                </a:ext>
              </a:extLst>
            </p:cNvPr>
            <p:cNvSpPr/>
            <p:nvPr/>
          </p:nvSpPr>
          <p:spPr>
            <a:xfrm>
              <a:off x="8259266" y="1229644"/>
              <a:ext cx="184705" cy="237478"/>
            </a:xfrm>
            <a:custGeom>
              <a:avLst/>
              <a:gdLst>
                <a:gd name="connsiteX0" fmla="*/ 67679 w 184705"/>
                <a:gd name="connsiteY0" fmla="*/ 212411 h 237477"/>
                <a:gd name="connsiteX1" fmla="*/ 170586 w 184705"/>
                <a:gd name="connsiteY1" fmla="*/ 19790 h 237477"/>
                <a:gd name="connsiteX2" fmla="*/ 28100 w 184705"/>
                <a:gd name="connsiteY2" fmla="*/ 241436 h 237477"/>
                <a:gd name="connsiteX3" fmla="*/ 67679 w 184705"/>
                <a:gd name="connsiteY3" fmla="*/ 212411 h 23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705" h="237477">
                  <a:moveTo>
                    <a:pt x="67679" y="212411"/>
                  </a:moveTo>
                  <a:cubicBezTo>
                    <a:pt x="88788" y="180747"/>
                    <a:pt x="175864" y="62008"/>
                    <a:pt x="170586" y="19790"/>
                  </a:cubicBezTo>
                  <a:cubicBezTo>
                    <a:pt x="99343" y="48815"/>
                    <a:pt x="-11480" y="175470"/>
                    <a:pt x="28100" y="241436"/>
                  </a:cubicBezTo>
                  <a:cubicBezTo>
                    <a:pt x="41293" y="230881"/>
                    <a:pt x="54486" y="222965"/>
                    <a:pt x="67679" y="21241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99E5CB90-E36D-4A44-BE18-DA829A8635EA}"/>
                </a:ext>
              </a:extLst>
            </p:cNvPr>
            <p:cNvSpPr/>
            <p:nvPr/>
          </p:nvSpPr>
          <p:spPr>
            <a:xfrm>
              <a:off x="6977279" y="1277139"/>
              <a:ext cx="52773" cy="105546"/>
            </a:xfrm>
            <a:custGeom>
              <a:avLst/>
              <a:gdLst>
                <a:gd name="connsiteX0" fmla="*/ 19790 w 52772"/>
                <a:gd name="connsiteY0" fmla="*/ 19790 h 105545"/>
                <a:gd name="connsiteX1" fmla="*/ 35622 w 52772"/>
                <a:gd name="connsiteY1" fmla="*/ 96310 h 105545"/>
                <a:gd name="connsiteX2" fmla="*/ 19790 w 52772"/>
                <a:gd name="connsiteY2" fmla="*/ 19790 h 105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105545">
                  <a:moveTo>
                    <a:pt x="19790" y="19790"/>
                  </a:moveTo>
                  <a:cubicBezTo>
                    <a:pt x="19790" y="46176"/>
                    <a:pt x="19790" y="75201"/>
                    <a:pt x="35622" y="96310"/>
                  </a:cubicBezTo>
                  <a:cubicBezTo>
                    <a:pt x="62008" y="77840"/>
                    <a:pt x="56731" y="22428"/>
                    <a:pt x="19790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7B2FBB-1F3F-4F85-AE07-DCBFC6D30E19}"/>
                </a:ext>
              </a:extLst>
            </p:cNvPr>
            <p:cNvSpPr/>
            <p:nvPr/>
          </p:nvSpPr>
          <p:spPr>
            <a:xfrm>
              <a:off x="7130320" y="1411710"/>
              <a:ext cx="52773" cy="52773"/>
            </a:xfrm>
            <a:custGeom>
              <a:avLst/>
              <a:gdLst>
                <a:gd name="connsiteX0" fmla="*/ 27706 w 52772"/>
                <a:gd name="connsiteY0" fmla="*/ 38260 h 52772"/>
                <a:gd name="connsiteX1" fmla="*/ 27706 w 52772"/>
                <a:gd name="connsiteY1" fmla="*/ 19790 h 52772"/>
                <a:gd name="connsiteX2" fmla="*/ 27706 w 52772"/>
                <a:gd name="connsiteY2" fmla="*/ 38260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52772">
                  <a:moveTo>
                    <a:pt x="27706" y="38260"/>
                  </a:moveTo>
                  <a:cubicBezTo>
                    <a:pt x="38260" y="32983"/>
                    <a:pt x="38260" y="25067"/>
                    <a:pt x="27706" y="19790"/>
                  </a:cubicBezTo>
                  <a:cubicBezTo>
                    <a:pt x="17151" y="25067"/>
                    <a:pt x="17151" y="32983"/>
                    <a:pt x="27706" y="3826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ED93183-2BF5-4DBE-9305-24E23ED0FF0E}"/>
                </a:ext>
              </a:extLst>
            </p:cNvPr>
            <p:cNvSpPr/>
            <p:nvPr/>
          </p:nvSpPr>
          <p:spPr>
            <a:xfrm>
              <a:off x="7525897" y="1427542"/>
              <a:ext cx="52773" cy="52773"/>
            </a:xfrm>
            <a:custGeom>
              <a:avLst/>
              <a:gdLst>
                <a:gd name="connsiteX0" fmla="*/ 46396 w 52772"/>
                <a:gd name="connsiteY0" fmla="*/ 54092 h 52772"/>
                <a:gd name="connsiteX1" fmla="*/ 30564 w 52772"/>
                <a:gd name="connsiteY1" fmla="*/ 19790 h 52772"/>
                <a:gd name="connsiteX2" fmla="*/ 46396 w 52772"/>
                <a:gd name="connsiteY2" fmla="*/ 54092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52772">
                  <a:moveTo>
                    <a:pt x="46396" y="54092"/>
                  </a:moveTo>
                  <a:cubicBezTo>
                    <a:pt x="49035" y="38260"/>
                    <a:pt x="43758" y="27706"/>
                    <a:pt x="30564" y="19790"/>
                  </a:cubicBezTo>
                  <a:cubicBezTo>
                    <a:pt x="12094" y="48815"/>
                    <a:pt x="17371" y="62008"/>
                    <a:pt x="46396" y="5409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D0DB1BC-ADFA-471A-89E4-65D351C942DB}"/>
                </a:ext>
              </a:extLst>
            </p:cNvPr>
            <p:cNvSpPr/>
            <p:nvPr/>
          </p:nvSpPr>
          <p:spPr>
            <a:xfrm>
              <a:off x="7387666" y="1464226"/>
              <a:ext cx="52773" cy="52773"/>
            </a:xfrm>
            <a:custGeom>
              <a:avLst/>
              <a:gdLst>
                <a:gd name="connsiteX0" fmla="*/ 36863 w 52772"/>
                <a:gd name="connsiteY0" fmla="*/ 41156 h 52772"/>
                <a:gd name="connsiteX1" fmla="*/ 23670 w 52772"/>
                <a:gd name="connsiteY1" fmla="*/ 22685 h 52772"/>
                <a:gd name="connsiteX2" fmla="*/ 36863 w 52772"/>
                <a:gd name="connsiteY2" fmla="*/ 41156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52772">
                  <a:moveTo>
                    <a:pt x="36863" y="41156"/>
                  </a:moveTo>
                  <a:cubicBezTo>
                    <a:pt x="47418" y="33240"/>
                    <a:pt x="34225" y="12131"/>
                    <a:pt x="23670" y="22685"/>
                  </a:cubicBezTo>
                  <a:cubicBezTo>
                    <a:pt x="13116" y="30601"/>
                    <a:pt x="26309" y="51710"/>
                    <a:pt x="36863" y="4115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0BD4CA7-051A-4EA5-A3C1-08F113D9EE40}"/>
                </a:ext>
              </a:extLst>
            </p:cNvPr>
            <p:cNvSpPr/>
            <p:nvPr/>
          </p:nvSpPr>
          <p:spPr>
            <a:xfrm>
              <a:off x="8433554" y="1493822"/>
              <a:ext cx="52773" cy="52773"/>
            </a:xfrm>
            <a:custGeom>
              <a:avLst/>
              <a:gdLst>
                <a:gd name="connsiteX0" fmla="*/ 22685 w 52772"/>
                <a:gd name="connsiteY0" fmla="*/ 24753 h 52772"/>
                <a:gd name="connsiteX1" fmla="*/ 41156 w 52772"/>
                <a:gd name="connsiteY1" fmla="*/ 40585 h 52772"/>
                <a:gd name="connsiteX2" fmla="*/ 22685 w 52772"/>
                <a:gd name="connsiteY2" fmla="*/ 24753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52772">
                  <a:moveTo>
                    <a:pt x="22685" y="24753"/>
                  </a:moveTo>
                  <a:cubicBezTo>
                    <a:pt x="12130" y="37946"/>
                    <a:pt x="33240" y="53778"/>
                    <a:pt x="41156" y="40585"/>
                  </a:cubicBezTo>
                  <a:cubicBezTo>
                    <a:pt x="51710" y="27391"/>
                    <a:pt x="33240" y="11560"/>
                    <a:pt x="22685" y="2475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D97AE31B-20FB-4731-83EE-EECF79CA7C35}"/>
                </a:ext>
              </a:extLst>
            </p:cNvPr>
            <p:cNvSpPr/>
            <p:nvPr/>
          </p:nvSpPr>
          <p:spPr>
            <a:xfrm>
              <a:off x="8270215" y="1632697"/>
              <a:ext cx="26386" cy="26386"/>
            </a:xfrm>
            <a:custGeom>
              <a:avLst/>
              <a:gdLst>
                <a:gd name="connsiteX0" fmla="*/ 27706 w 26386"/>
                <a:gd name="connsiteY0" fmla="*/ 25727 h 26386"/>
                <a:gd name="connsiteX1" fmla="*/ 27706 w 26386"/>
                <a:gd name="connsiteY1" fmla="*/ 25727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27706" y="25727"/>
                  </a:moveTo>
                  <a:cubicBezTo>
                    <a:pt x="17151" y="17811"/>
                    <a:pt x="17151" y="17811"/>
                    <a:pt x="27706" y="2572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E5C9A46-3A6C-461F-BCA1-DCE0D5B3673A}"/>
                </a:ext>
              </a:extLst>
            </p:cNvPr>
            <p:cNvSpPr/>
            <p:nvPr/>
          </p:nvSpPr>
          <p:spPr>
            <a:xfrm>
              <a:off x="7050489" y="1782839"/>
              <a:ext cx="52773" cy="52773"/>
            </a:xfrm>
            <a:custGeom>
              <a:avLst/>
              <a:gdLst>
                <a:gd name="connsiteX0" fmla="*/ 33655 w 52772"/>
                <a:gd name="connsiteY0" fmla="*/ 33903 h 52772"/>
                <a:gd name="connsiteX1" fmla="*/ 20462 w 52772"/>
                <a:gd name="connsiteY1" fmla="*/ 20709 h 52772"/>
                <a:gd name="connsiteX2" fmla="*/ 33655 w 52772"/>
                <a:gd name="connsiteY2" fmla="*/ 33903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52772">
                  <a:moveTo>
                    <a:pt x="33655" y="33903"/>
                  </a:moveTo>
                  <a:cubicBezTo>
                    <a:pt x="36294" y="20709"/>
                    <a:pt x="33655" y="18071"/>
                    <a:pt x="20462" y="20709"/>
                  </a:cubicBezTo>
                  <a:cubicBezTo>
                    <a:pt x="17824" y="33903"/>
                    <a:pt x="23101" y="39180"/>
                    <a:pt x="33655" y="3390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F2BFEC21-29FA-45B5-BDD3-77FA8F0C7C4B}"/>
                </a:ext>
              </a:extLst>
            </p:cNvPr>
            <p:cNvSpPr/>
            <p:nvPr/>
          </p:nvSpPr>
          <p:spPr>
            <a:xfrm>
              <a:off x="6671197" y="1992212"/>
              <a:ext cx="184705" cy="158319"/>
            </a:xfrm>
            <a:custGeom>
              <a:avLst/>
              <a:gdLst>
                <a:gd name="connsiteX0" fmla="*/ 156999 w 184705"/>
                <a:gd name="connsiteY0" fmla="*/ 141167 h 158318"/>
                <a:gd name="connsiteX1" fmla="*/ 19790 w 184705"/>
                <a:gd name="connsiteY1" fmla="*/ 19790 h 158318"/>
                <a:gd name="connsiteX2" fmla="*/ 156999 w 184705"/>
                <a:gd name="connsiteY2" fmla="*/ 141167 h 15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705" h="158318">
                  <a:moveTo>
                    <a:pt x="156999" y="141167"/>
                  </a:moveTo>
                  <a:cubicBezTo>
                    <a:pt x="201856" y="120058"/>
                    <a:pt x="51454" y="25067"/>
                    <a:pt x="19790" y="19790"/>
                  </a:cubicBezTo>
                  <a:cubicBezTo>
                    <a:pt x="62008" y="64647"/>
                    <a:pt x="109504" y="104226"/>
                    <a:pt x="156999" y="14116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96950A10-EB2F-4F20-B481-FDF32F139EAF}"/>
                </a:ext>
              </a:extLst>
            </p:cNvPr>
            <p:cNvSpPr/>
            <p:nvPr/>
          </p:nvSpPr>
          <p:spPr>
            <a:xfrm>
              <a:off x="6140829" y="2309016"/>
              <a:ext cx="184705" cy="79159"/>
            </a:xfrm>
            <a:custGeom>
              <a:avLst/>
              <a:gdLst>
                <a:gd name="connsiteX0" fmla="*/ 188663 w 184705"/>
                <a:gd name="connsiteY0" fmla="*/ 61841 h 79159"/>
                <a:gd name="connsiteX1" fmla="*/ 19790 w 184705"/>
                <a:gd name="connsiteY1" fmla="*/ 22261 h 79159"/>
                <a:gd name="connsiteX2" fmla="*/ 188663 w 184705"/>
                <a:gd name="connsiteY2" fmla="*/ 61841 h 7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705" h="79159">
                  <a:moveTo>
                    <a:pt x="188663" y="61841"/>
                  </a:moveTo>
                  <a:cubicBezTo>
                    <a:pt x="151722" y="24900"/>
                    <a:pt x="64647" y="14345"/>
                    <a:pt x="19790" y="22261"/>
                  </a:cubicBezTo>
                  <a:cubicBezTo>
                    <a:pt x="72563" y="46009"/>
                    <a:pt x="130613" y="59202"/>
                    <a:pt x="188663" y="6184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C1EA8DD1-8FA2-4591-99EF-90A27B16A644}"/>
                </a:ext>
              </a:extLst>
            </p:cNvPr>
            <p:cNvSpPr/>
            <p:nvPr/>
          </p:nvSpPr>
          <p:spPr>
            <a:xfrm>
              <a:off x="7420034" y="1837929"/>
              <a:ext cx="52773" cy="52773"/>
            </a:xfrm>
            <a:custGeom>
              <a:avLst/>
              <a:gdLst>
                <a:gd name="connsiteX0" fmla="*/ 38798 w 52772"/>
                <a:gd name="connsiteY0" fmla="*/ 36863 h 52772"/>
                <a:gd name="connsiteX1" fmla="*/ 22966 w 52772"/>
                <a:gd name="connsiteY1" fmla="*/ 23670 h 52772"/>
                <a:gd name="connsiteX2" fmla="*/ 38798 w 52772"/>
                <a:gd name="connsiteY2" fmla="*/ 36863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52772">
                  <a:moveTo>
                    <a:pt x="38798" y="36863"/>
                  </a:moveTo>
                  <a:cubicBezTo>
                    <a:pt x="46714" y="26309"/>
                    <a:pt x="28243" y="13116"/>
                    <a:pt x="22966" y="23670"/>
                  </a:cubicBezTo>
                  <a:cubicBezTo>
                    <a:pt x="12412" y="36863"/>
                    <a:pt x="30882" y="47418"/>
                    <a:pt x="38798" y="3686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0E27AD3C-0DE8-42CC-9CC2-DBD56D18299E}"/>
                </a:ext>
              </a:extLst>
            </p:cNvPr>
            <p:cNvSpPr/>
            <p:nvPr/>
          </p:nvSpPr>
          <p:spPr>
            <a:xfrm>
              <a:off x="6380946" y="1886666"/>
              <a:ext cx="26386" cy="52773"/>
            </a:xfrm>
            <a:custGeom>
              <a:avLst/>
              <a:gdLst>
                <a:gd name="connsiteX0" fmla="*/ 19790 w 26386"/>
                <a:gd name="connsiteY0" fmla="*/ 19790 h 52772"/>
                <a:gd name="connsiteX1" fmla="*/ 19790 w 26386"/>
                <a:gd name="connsiteY1" fmla="*/ 19790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52772">
                  <a:moveTo>
                    <a:pt x="19790" y="19790"/>
                  </a:moveTo>
                  <a:cubicBezTo>
                    <a:pt x="22428" y="40899"/>
                    <a:pt x="22428" y="40899"/>
                    <a:pt x="19790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057F1949-E8C5-416A-85AC-09591F843339}"/>
                </a:ext>
              </a:extLst>
            </p:cNvPr>
            <p:cNvSpPr/>
            <p:nvPr/>
          </p:nvSpPr>
          <p:spPr>
            <a:xfrm>
              <a:off x="6408667" y="1910414"/>
              <a:ext cx="52773" cy="26386"/>
            </a:xfrm>
            <a:custGeom>
              <a:avLst/>
              <a:gdLst>
                <a:gd name="connsiteX0" fmla="*/ 34287 w 52772"/>
                <a:gd name="connsiteY0" fmla="*/ 19790 h 26386"/>
                <a:gd name="connsiteX1" fmla="*/ 34287 w 52772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772" h="26386">
                  <a:moveTo>
                    <a:pt x="34287" y="19790"/>
                  </a:moveTo>
                  <a:cubicBezTo>
                    <a:pt x="-10570" y="32983"/>
                    <a:pt x="65950" y="35622"/>
                    <a:pt x="34287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581CF8E-66C5-4E98-9934-2D06955881DC}"/>
                </a:ext>
              </a:extLst>
            </p:cNvPr>
            <p:cNvSpPr/>
            <p:nvPr/>
          </p:nvSpPr>
          <p:spPr>
            <a:xfrm>
              <a:off x="6171217" y="2039707"/>
              <a:ext cx="105546" cy="52773"/>
            </a:xfrm>
            <a:custGeom>
              <a:avLst/>
              <a:gdLst>
                <a:gd name="connsiteX0" fmla="*/ 105502 w 105545"/>
                <a:gd name="connsiteY0" fmla="*/ 43538 h 52772"/>
                <a:gd name="connsiteX1" fmla="*/ 21065 w 105545"/>
                <a:gd name="connsiteY1" fmla="*/ 19790 h 52772"/>
                <a:gd name="connsiteX2" fmla="*/ 105502 w 105545"/>
                <a:gd name="connsiteY2" fmla="*/ 43538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545" h="52772">
                  <a:moveTo>
                    <a:pt x="105502" y="43538"/>
                  </a:moveTo>
                  <a:cubicBezTo>
                    <a:pt x="76477" y="35622"/>
                    <a:pt x="50090" y="27706"/>
                    <a:pt x="21065" y="19790"/>
                  </a:cubicBezTo>
                  <a:cubicBezTo>
                    <a:pt x="13149" y="62008"/>
                    <a:pt x="42174" y="69924"/>
                    <a:pt x="105502" y="4353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172B2CB2-8BE8-4810-8B33-DF339098C887}"/>
                </a:ext>
              </a:extLst>
            </p:cNvPr>
            <p:cNvSpPr/>
            <p:nvPr/>
          </p:nvSpPr>
          <p:spPr>
            <a:xfrm>
              <a:off x="6336089" y="2033111"/>
              <a:ext cx="79159" cy="52773"/>
            </a:xfrm>
            <a:custGeom>
              <a:avLst/>
              <a:gdLst>
                <a:gd name="connsiteX0" fmla="*/ 59369 w 79159"/>
                <a:gd name="connsiteY0" fmla="*/ 29025 h 52772"/>
                <a:gd name="connsiteX1" fmla="*/ 19790 w 79159"/>
                <a:gd name="connsiteY1" fmla="*/ 26386 h 52772"/>
                <a:gd name="connsiteX2" fmla="*/ 59369 w 79159"/>
                <a:gd name="connsiteY2" fmla="*/ 29025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159" h="52772">
                  <a:moveTo>
                    <a:pt x="59369" y="29025"/>
                  </a:moveTo>
                  <a:cubicBezTo>
                    <a:pt x="54092" y="15832"/>
                    <a:pt x="30344" y="18471"/>
                    <a:pt x="19790" y="26386"/>
                  </a:cubicBezTo>
                  <a:cubicBezTo>
                    <a:pt x="25067" y="39580"/>
                    <a:pt x="48815" y="36941"/>
                    <a:pt x="59369" y="2902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B67C08A2-6F76-4225-97F9-3C74266FBAD3}"/>
                </a:ext>
              </a:extLst>
            </p:cNvPr>
            <p:cNvSpPr/>
            <p:nvPr/>
          </p:nvSpPr>
          <p:spPr>
            <a:xfrm>
              <a:off x="6394799" y="2047623"/>
              <a:ext cx="26386" cy="26386"/>
            </a:xfrm>
            <a:custGeom>
              <a:avLst/>
              <a:gdLst>
                <a:gd name="connsiteX0" fmla="*/ 29685 w 26386"/>
                <a:gd name="connsiteY0" fmla="*/ 27706 h 26386"/>
                <a:gd name="connsiteX1" fmla="*/ 29685 w 26386"/>
                <a:gd name="connsiteY1" fmla="*/ 27706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29685" y="27706"/>
                  </a:moveTo>
                  <a:cubicBezTo>
                    <a:pt x="16492" y="17151"/>
                    <a:pt x="16492" y="17151"/>
                    <a:pt x="29685" y="2770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9D41A5CC-5951-4678-A2E3-D1D9B60C44E2}"/>
                </a:ext>
              </a:extLst>
            </p:cNvPr>
            <p:cNvSpPr/>
            <p:nvPr/>
          </p:nvSpPr>
          <p:spPr>
            <a:xfrm>
              <a:off x="6095972" y="2055539"/>
              <a:ext cx="26386" cy="52773"/>
            </a:xfrm>
            <a:custGeom>
              <a:avLst/>
              <a:gdLst>
                <a:gd name="connsiteX0" fmla="*/ 19790 w 26386"/>
                <a:gd name="connsiteY0" fmla="*/ 19790 h 52772"/>
                <a:gd name="connsiteX1" fmla="*/ 19790 w 26386"/>
                <a:gd name="connsiteY1" fmla="*/ 19790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52772">
                  <a:moveTo>
                    <a:pt x="19790" y="19790"/>
                  </a:moveTo>
                  <a:cubicBezTo>
                    <a:pt x="19790" y="40899"/>
                    <a:pt x="19790" y="40899"/>
                    <a:pt x="19790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EBE83751-4942-4715-A08D-744F3370A2B7}"/>
                </a:ext>
              </a:extLst>
            </p:cNvPr>
            <p:cNvSpPr/>
            <p:nvPr/>
          </p:nvSpPr>
          <p:spPr>
            <a:xfrm>
              <a:off x="6486491" y="2122962"/>
              <a:ext cx="184705" cy="52773"/>
            </a:xfrm>
            <a:custGeom>
              <a:avLst/>
              <a:gdLst>
                <a:gd name="connsiteX0" fmla="*/ 19790 w 184705"/>
                <a:gd name="connsiteY0" fmla="*/ 20972 h 52772"/>
                <a:gd name="connsiteX1" fmla="*/ 175470 w 184705"/>
                <a:gd name="connsiteY1" fmla="*/ 44719 h 52772"/>
                <a:gd name="connsiteX2" fmla="*/ 19790 w 184705"/>
                <a:gd name="connsiteY2" fmla="*/ 20972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705" h="52772">
                  <a:moveTo>
                    <a:pt x="19790" y="20972"/>
                  </a:moveTo>
                  <a:cubicBezTo>
                    <a:pt x="35622" y="31526"/>
                    <a:pt x="135890" y="76383"/>
                    <a:pt x="175470" y="44719"/>
                  </a:cubicBezTo>
                  <a:cubicBezTo>
                    <a:pt x="149083" y="28888"/>
                    <a:pt x="48815" y="15694"/>
                    <a:pt x="19790" y="2097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95104342-72D9-4EAE-9E13-D12F829AD78C}"/>
                </a:ext>
              </a:extLst>
            </p:cNvPr>
            <p:cNvSpPr/>
            <p:nvPr/>
          </p:nvSpPr>
          <p:spPr>
            <a:xfrm>
              <a:off x="6207573" y="2169960"/>
              <a:ext cx="52773" cy="52773"/>
            </a:xfrm>
            <a:custGeom>
              <a:avLst/>
              <a:gdLst>
                <a:gd name="connsiteX0" fmla="*/ 26928 w 52772"/>
                <a:gd name="connsiteY0" fmla="*/ 21470 h 52772"/>
                <a:gd name="connsiteX1" fmla="*/ 45398 w 52772"/>
                <a:gd name="connsiteY1" fmla="*/ 34663 h 52772"/>
                <a:gd name="connsiteX2" fmla="*/ 26928 w 52772"/>
                <a:gd name="connsiteY2" fmla="*/ 21470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52772">
                  <a:moveTo>
                    <a:pt x="26928" y="21470"/>
                  </a:moveTo>
                  <a:cubicBezTo>
                    <a:pt x="5819" y="32024"/>
                    <a:pt x="37482" y="50495"/>
                    <a:pt x="45398" y="34663"/>
                  </a:cubicBezTo>
                  <a:cubicBezTo>
                    <a:pt x="53314" y="24108"/>
                    <a:pt x="34844" y="16192"/>
                    <a:pt x="26928" y="2147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1943B960-8CDD-490A-A52F-331F2BD95313}"/>
                </a:ext>
              </a:extLst>
            </p:cNvPr>
            <p:cNvSpPr/>
            <p:nvPr/>
          </p:nvSpPr>
          <p:spPr>
            <a:xfrm>
              <a:off x="6607869" y="2192749"/>
              <a:ext cx="105546" cy="79159"/>
            </a:xfrm>
            <a:custGeom>
              <a:avLst/>
              <a:gdLst>
                <a:gd name="connsiteX0" fmla="*/ 54092 w 105545"/>
                <a:gd name="connsiteY0" fmla="*/ 19790 h 79159"/>
                <a:gd name="connsiteX1" fmla="*/ 19790 w 105545"/>
                <a:gd name="connsiteY1" fmla="*/ 51454 h 79159"/>
                <a:gd name="connsiteX2" fmla="*/ 109504 w 105545"/>
                <a:gd name="connsiteY2" fmla="*/ 40899 h 79159"/>
                <a:gd name="connsiteX3" fmla="*/ 54092 w 105545"/>
                <a:gd name="connsiteY3" fmla="*/ 19790 h 7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545" h="79159">
                  <a:moveTo>
                    <a:pt x="54092" y="19790"/>
                  </a:moveTo>
                  <a:cubicBezTo>
                    <a:pt x="43538" y="30344"/>
                    <a:pt x="32983" y="40899"/>
                    <a:pt x="19790" y="51454"/>
                  </a:cubicBezTo>
                  <a:cubicBezTo>
                    <a:pt x="54092" y="67285"/>
                    <a:pt x="83117" y="64647"/>
                    <a:pt x="109504" y="40899"/>
                  </a:cubicBezTo>
                  <a:cubicBezTo>
                    <a:pt x="96310" y="27706"/>
                    <a:pt x="77840" y="19790"/>
                    <a:pt x="54092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2F4F06E-C926-44E1-B7D4-4C899DDF27DD}"/>
                </a:ext>
              </a:extLst>
            </p:cNvPr>
            <p:cNvSpPr/>
            <p:nvPr/>
          </p:nvSpPr>
          <p:spPr>
            <a:xfrm>
              <a:off x="6374442" y="2219883"/>
              <a:ext cx="79159" cy="52773"/>
            </a:xfrm>
            <a:custGeom>
              <a:avLst/>
              <a:gdLst>
                <a:gd name="connsiteX0" fmla="*/ 57957 w 79159"/>
                <a:gd name="connsiteY0" fmla="*/ 48067 h 52772"/>
                <a:gd name="connsiteX1" fmla="*/ 57957 w 79159"/>
                <a:gd name="connsiteY1" fmla="*/ 48067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159" h="52772">
                  <a:moveTo>
                    <a:pt x="57957" y="48067"/>
                  </a:moveTo>
                  <a:cubicBezTo>
                    <a:pt x="160865" y="-20538"/>
                    <a:pt x="-66059" y="58621"/>
                    <a:pt x="57957" y="4806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3CC1C1FA-6D19-4369-9C90-7C477C3ADFEB}"/>
                </a:ext>
              </a:extLst>
            </p:cNvPr>
            <p:cNvSpPr/>
            <p:nvPr/>
          </p:nvSpPr>
          <p:spPr>
            <a:xfrm>
              <a:off x="6588479" y="2212938"/>
              <a:ext cx="52773" cy="52773"/>
            </a:xfrm>
            <a:custGeom>
              <a:avLst/>
              <a:gdLst>
                <a:gd name="connsiteX0" fmla="*/ 33903 w 52772"/>
                <a:gd name="connsiteY0" fmla="*/ 33903 h 52772"/>
                <a:gd name="connsiteX1" fmla="*/ 20709 w 52772"/>
                <a:gd name="connsiteY1" fmla="*/ 20709 h 52772"/>
                <a:gd name="connsiteX2" fmla="*/ 33903 w 52772"/>
                <a:gd name="connsiteY2" fmla="*/ 33903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52772">
                  <a:moveTo>
                    <a:pt x="33903" y="33903"/>
                  </a:moveTo>
                  <a:cubicBezTo>
                    <a:pt x="36541" y="20709"/>
                    <a:pt x="33903" y="18071"/>
                    <a:pt x="20709" y="20709"/>
                  </a:cubicBezTo>
                  <a:cubicBezTo>
                    <a:pt x="18071" y="33903"/>
                    <a:pt x="20709" y="39180"/>
                    <a:pt x="33903" y="3390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F80E7B3D-78FE-40DB-8752-23DBF9734B6F}"/>
                </a:ext>
              </a:extLst>
            </p:cNvPr>
            <p:cNvSpPr/>
            <p:nvPr/>
          </p:nvSpPr>
          <p:spPr>
            <a:xfrm>
              <a:off x="6510239" y="2242883"/>
              <a:ext cx="131932" cy="79159"/>
            </a:xfrm>
            <a:custGeom>
              <a:avLst/>
              <a:gdLst>
                <a:gd name="connsiteX0" fmla="*/ 46176 w 131932"/>
                <a:gd name="connsiteY0" fmla="*/ 19790 h 79159"/>
                <a:gd name="connsiteX1" fmla="*/ 19790 w 131932"/>
                <a:gd name="connsiteY1" fmla="*/ 51453 h 79159"/>
                <a:gd name="connsiteX2" fmla="*/ 127974 w 131932"/>
                <a:gd name="connsiteY2" fmla="*/ 19790 h 79159"/>
                <a:gd name="connsiteX3" fmla="*/ 46176 w 131932"/>
                <a:gd name="connsiteY3" fmla="*/ 19790 h 7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932" h="79159">
                  <a:moveTo>
                    <a:pt x="46176" y="19790"/>
                  </a:moveTo>
                  <a:cubicBezTo>
                    <a:pt x="38260" y="30344"/>
                    <a:pt x="27706" y="40899"/>
                    <a:pt x="19790" y="51453"/>
                  </a:cubicBezTo>
                  <a:cubicBezTo>
                    <a:pt x="93672" y="75201"/>
                    <a:pt x="127974" y="64647"/>
                    <a:pt x="127974" y="19790"/>
                  </a:cubicBezTo>
                  <a:cubicBezTo>
                    <a:pt x="101588" y="19790"/>
                    <a:pt x="75201" y="19790"/>
                    <a:pt x="46176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1B9F98B7-DF82-4D2A-8BE9-F04D516035D0}"/>
                </a:ext>
              </a:extLst>
            </p:cNvPr>
            <p:cNvSpPr/>
            <p:nvPr/>
          </p:nvSpPr>
          <p:spPr>
            <a:xfrm>
              <a:off x="6406337" y="2267321"/>
              <a:ext cx="79159" cy="52773"/>
            </a:xfrm>
            <a:custGeom>
              <a:avLst/>
              <a:gdLst>
                <a:gd name="connsiteX0" fmla="*/ 20785 w 79159"/>
                <a:gd name="connsiteY0" fmla="*/ 45486 h 52772"/>
                <a:gd name="connsiteX1" fmla="*/ 65642 w 79159"/>
                <a:gd name="connsiteY1" fmla="*/ 24377 h 52772"/>
                <a:gd name="connsiteX2" fmla="*/ 20785 w 79159"/>
                <a:gd name="connsiteY2" fmla="*/ 45486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159" h="52772">
                  <a:moveTo>
                    <a:pt x="20785" y="45486"/>
                  </a:moveTo>
                  <a:cubicBezTo>
                    <a:pt x="23423" y="87704"/>
                    <a:pt x="70919" y="16461"/>
                    <a:pt x="65642" y="24377"/>
                  </a:cubicBezTo>
                  <a:cubicBezTo>
                    <a:pt x="31339" y="13822"/>
                    <a:pt x="15507" y="21738"/>
                    <a:pt x="20785" y="4548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8C440B67-3346-4B07-95DB-77BE66C9B74D}"/>
                </a:ext>
              </a:extLst>
            </p:cNvPr>
            <p:cNvSpPr/>
            <p:nvPr/>
          </p:nvSpPr>
          <p:spPr>
            <a:xfrm>
              <a:off x="8406600" y="2720477"/>
              <a:ext cx="79159" cy="52773"/>
            </a:xfrm>
            <a:custGeom>
              <a:avLst/>
              <a:gdLst>
                <a:gd name="connsiteX0" fmla="*/ 23252 w 79159"/>
                <a:gd name="connsiteY0" fmla="*/ 19790 h 52772"/>
                <a:gd name="connsiteX1" fmla="*/ 68109 w 79159"/>
                <a:gd name="connsiteY1" fmla="*/ 48815 h 52772"/>
                <a:gd name="connsiteX2" fmla="*/ 23252 w 79159"/>
                <a:gd name="connsiteY2" fmla="*/ 19790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159" h="52772">
                  <a:moveTo>
                    <a:pt x="23252" y="19790"/>
                  </a:moveTo>
                  <a:cubicBezTo>
                    <a:pt x="12698" y="38260"/>
                    <a:pt x="25891" y="48815"/>
                    <a:pt x="68109" y="48815"/>
                  </a:cubicBezTo>
                  <a:cubicBezTo>
                    <a:pt x="52277" y="38260"/>
                    <a:pt x="39084" y="27706"/>
                    <a:pt x="23252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3BCCE6-237F-4D09-A833-34CE2E382A97}"/>
                </a:ext>
              </a:extLst>
            </p:cNvPr>
            <p:cNvSpPr/>
            <p:nvPr/>
          </p:nvSpPr>
          <p:spPr>
            <a:xfrm>
              <a:off x="6523432" y="2744791"/>
              <a:ext cx="105546" cy="105546"/>
            </a:xfrm>
            <a:custGeom>
              <a:avLst/>
              <a:gdLst>
                <a:gd name="connsiteX0" fmla="*/ 69924 w 105545"/>
                <a:gd name="connsiteY0" fmla="*/ 21863 h 105545"/>
                <a:gd name="connsiteX1" fmla="*/ 19790 w 105545"/>
                <a:gd name="connsiteY1" fmla="*/ 95745 h 105545"/>
                <a:gd name="connsiteX2" fmla="*/ 69924 w 105545"/>
                <a:gd name="connsiteY2" fmla="*/ 21863 h 105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545" h="105545">
                  <a:moveTo>
                    <a:pt x="69924" y="21863"/>
                  </a:moveTo>
                  <a:cubicBezTo>
                    <a:pt x="-3958" y="8669"/>
                    <a:pt x="38260" y="61442"/>
                    <a:pt x="19790" y="95745"/>
                  </a:cubicBezTo>
                  <a:cubicBezTo>
                    <a:pt x="25067" y="85190"/>
                    <a:pt x="156999" y="90467"/>
                    <a:pt x="69924" y="2186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6648EAC1-E578-4FDC-BA58-BB233A83DBEC}"/>
                </a:ext>
              </a:extLst>
            </p:cNvPr>
            <p:cNvSpPr/>
            <p:nvPr/>
          </p:nvSpPr>
          <p:spPr>
            <a:xfrm>
              <a:off x="6787297" y="2773250"/>
              <a:ext cx="79159" cy="52773"/>
            </a:xfrm>
            <a:custGeom>
              <a:avLst/>
              <a:gdLst>
                <a:gd name="connsiteX0" fmla="*/ 19790 w 79159"/>
                <a:gd name="connsiteY0" fmla="*/ 19790 h 52772"/>
                <a:gd name="connsiteX1" fmla="*/ 72563 w 79159"/>
                <a:gd name="connsiteY1" fmla="*/ 46176 h 52772"/>
                <a:gd name="connsiteX2" fmla="*/ 19790 w 79159"/>
                <a:gd name="connsiteY2" fmla="*/ 19790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159" h="52772">
                  <a:moveTo>
                    <a:pt x="19790" y="19790"/>
                  </a:moveTo>
                  <a:cubicBezTo>
                    <a:pt x="27706" y="40899"/>
                    <a:pt x="54092" y="43538"/>
                    <a:pt x="72563" y="46176"/>
                  </a:cubicBezTo>
                  <a:cubicBezTo>
                    <a:pt x="62008" y="25067"/>
                    <a:pt x="40899" y="19790"/>
                    <a:pt x="19790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B95DB62-1F0C-40F4-8140-F22B69FF0F42}"/>
                </a:ext>
              </a:extLst>
            </p:cNvPr>
            <p:cNvSpPr/>
            <p:nvPr/>
          </p:nvSpPr>
          <p:spPr>
            <a:xfrm>
              <a:off x="6686109" y="2809272"/>
              <a:ext cx="52773" cy="52773"/>
            </a:xfrm>
            <a:custGeom>
              <a:avLst/>
              <a:gdLst>
                <a:gd name="connsiteX0" fmla="*/ 33903 w 52772"/>
                <a:gd name="connsiteY0" fmla="*/ 33903 h 52772"/>
                <a:gd name="connsiteX1" fmla="*/ 20709 w 52772"/>
                <a:gd name="connsiteY1" fmla="*/ 20709 h 52772"/>
                <a:gd name="connsiteX2" fmla="*/ 33903 w 52772"/>
                <a:gd name="connsiteY2" fmla="*/ 33903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52772">
                  <a:moveTo>
                    <a:pt x="33903" y="33903"/>
                  </a:moveTo>
                  <a:cubicBezTo>
                    <a:pt x="36541" y="20709"/>
                    <a:pt x="33903" y="18071"/>
                    <a:pt x="20709" y="20709"/>
                  </a:cubicBezTo>
                  <a:cubicBezTo>
                    <a:pt x="18071" y="33903"/>
                    <a:pt x="20709" y="39180"/>
                    <a:pt x="33903" y="3390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89D047BB-6AF2-40C9-9048-ABBECC814214}"/>
                </a:ext>
              </a:extLst>
            </p:cNvPr>
            <p:cNvSpPr/>
            <p:nvPr/>
          </p:nvSpPr>
          <p:spPr>
            <a:xfrm>
              <a:off x="8096064" y="3218521"/>
              <a:ext cx="52773" cy="52773"/>
            </a:xfrm>
            <a:custGeom>
              <a:avLst/>
              <a:gdLst>
                <a:gd name="connsiteX0" fmla="*/ 46176 w 52772"/>
                <a:gd name="connsiteY0" fmla="*/ 20449 h 52772"/>
                <a:gd name="connsiteX1" fmla="*/ 19790 w 52772"/>
                <a:gd name="connsiteY1" fmla="*/ 36281 h 52772"/>
                <a:gd name="connsiteX2" fmla="*/ 46176 w 52772"/>
                <a:gd name="connsiteY2" fmla="*/ 20449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52772">
                  <a:moveTo>
                    <a:pt x="46176" y="20449"/>
                  </a:moveTo>
                  <a:cubicBezTo>
                    <a:pt x="35622" y="17811"/>
                    <a:pt x="22428" y="23088"/>
                    <a:pt x="19790" y="36281"/>
                  </a:cubicBezTo>
                  <a:cubicBezTo>
                    <a:pt x="25067" y="54752"/>
                    <a:pt x="67285" y="31004"/>
                    <a:pt x="46176" y="2044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DCDFC585-8C19-4C4A-8606-65972B1EE49D}"/>
                </a:ext>
              </a:extLst>
            </p:cNvPr>
            <p:cNvSpPr/>
            <p:nvPr/>
          </p:nvSpPr>
          <p:spPr>
            <a:xfrm>
              <a:off x="7082825" y="3266511"/>
              <a:ext cx="52773" cy="79159"/>
            </a:xfrm>
            <a:custGeom>
              <a:avLst/>
              <a:gdLst>
                <a:gd name="connsiteX0" fmla="*/ 43538 w 52772"/>
                <a:gd name="connsiteY0" fmla="*/ 27871 h 79159"/>
                <a:gd name="connsiteX1" fmla="*/ 19790 w 52772"/>
                <a:gd name="connsiteY1" fmla="*/ 67450 h 79159"/>
                <a:gd name="connsiteX2" fmla="*/ 43538 w 52772"/>
                <a:gd name="connsiteY2" fmla="*/ 27871 h 7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79159">
                  <a:moveTo>
                    <a:pt x="43538" y="27871"/>
                  </a:moveTo>
                  <a:cubicBezTo>
                    <a:pt x="35622" y="41064"/>
                    <a:pt x="27706" y="54257"/>
                    <a:pt x="19790" y="67450"/>
                  </a:cubicBezTo>
                  <a:cubicBezTo>
                    <a:pt x="54092" y="22593"/>
                    <a:pt x="62008" y="9400"/>
                    <a:pt x="43538" y="2787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A81F1E09-88E1-459F-8B3A-5D4EAF023FCB}"/>
                </a:ext>
              </a:extLst>
            </p:cNvPr>
            <p:cNvSpPr/>
            <p:nvPr/>
          </p:nvSpPr>
          <p:spPr>
            <a:xfrm>
              <a:off x="7016859" y="3356390"/>
              <a:ext cx="52773" cy="79159"/>
            </a:xfrm>
            <a:custGeom>
              <a:avLst/>
              <a:gdLst>
                <a:gd name="connsiteX0" fmla="*/ 19790 w 52772"/>
                <a:gd name="connsiteY0" fmla="*/ 64647 h 79159"/>
                <a:gd name="connsiteX1" fmla="*/ 54092 w 52772"/>
                <a:gd name="connsiteY1" fmla="*/ 19790 h 79159"/>
                <a:gd name="connsiteX2" fmla="*/ 19790 w 52772"/>
                <a:gd name="connsiteY2" fmla="*/ 64647 h 7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79159">
                  <a:moveTo>
                    <a:pt x="19790" y="64647"/>
                  </a:moveTo>
                  <a:cubicBezTo>
                    <a:pt x="30344" y="48815"/>
                    <a:pt x="43538" y="32983"/>
                    <a:pt x="54092" y="19790"/>
                  </a:cubicBezTo>
                  <a:cubicBezTo>
                    <a:pt x="30344" y="30344"/>
                    <a:pt x="27706" y="38260"/>
                    <a:pt x="19790" y="6464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EA777D3-E426-49A2-A32D-FA16D05380F2}"/>
                </a:ext>
              </a:extLst>
            </p:cNvPr>
            <p:cNvSpPr/>
            <p:nvPr/>
          </p:nvSpPr>
          <p:spPr>
            <a:xfrm>
              <a:off x="6837249" y="3440827"/>
              <a:ext cx="158319" cy="211091"/>
            </a:xfrm>
            <a:custGeom>
              <a:avLst/>
              <a:gdLst>
                <a:gd name="connsiteX0" fmla="*/ 162459 w 158318"/>
                <a:gd name="connsiteY0" fmla="*/ 19790 h 211091"/>
                <a:gd name="connsiteX1" fmla="*/ 19972 w 158318"/>
                <a:gd name="connsiteY1" fmla="*/ 209772 h 211091"/>
                <a:gd name="connsiteX2" fmla="*/ 162459 w 158318"/>
                <a:gd name="connsiteY2" fmla="*/ 19790 h 211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318" h="211091">
                  <a:moveTo>
                    <a:pt x="162459" y="19790"/>
                  </a:moveTo>
                  <a:cubicBezTo>
                    <a:pt x="125518" y="56731"/>
                    <a:pt x="14695" y="146445"/>
                    <a:pt x="19972" y="209772"/>
                  </a:cubicBezTo>
                  <a:cubicBezTo>
                    <a:pt x="80661" y="162276"/>
                    <a:pt x="138711" y="67285"/>
                    <a:pt x="162459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5D7AB3B-6D1F-4D91-9C95-857C0E811F06}"/>
                </a:ext>
              </a:extLst>
            </p:cNvPr>
            <p:cNvSpPr/>
            <p:nvPr/>
          </p:nvSpPr>
          <p:spPr>
            <a:xfrm>
              <a:off x="6299148" y="3446104"/>
              <a:ext cx="26386" cy="26386"/>
            </a:xfrm>
            <a:custGeom>
              <a:avLst/>
              <a:gdLst>
                <a:gd name="connsiteX0" fmla="*/ 19790 w 26386"/>
                <a:gd name="connsiteY0" fmla="*/ 19790 h 26386"/>
                <a:gd name="connsiteX1" fmla="*/ 19790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19790" y="19790"/>
                  </a:moveTo>
                  <a:cubicBezTo>
                    <a:pt x="32983" y="27706"/>
                    <a:pt x="32983" y="27706"/>
                    <a:pt x="19790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B791A63-26CF-4CC9-AAA8-444603A0E421}"/>
                </a:ext>
              </a:extLst>
            </p:cNvPr>
            <p:cNvSpPr/>
            <p:nvPr/>
          </p:nvSpPr>
          <p:spPr>
            <a:xfrm>
              <a:off x="6797851" y="3633448"/>
              <a:ext cx="52773" cy="79159"/>
            </a:xfrm>
            <a:custGeom>
              <a:avLst/>
              <a:gdLst>
                <a:gd name="connsiteX0" fmla="*/ 19790 w 52772"/>
                <a:gd name="connsiteY0" fmla="*/ 72563 h 79159"/>
                <a:gd name="connsiteX1" fmla="*/ 54092 w 52772"/>
                <a:gd name="connsiteY1" fmla="*/ 19790 h 79159"/>
                <a:gd name="connsiteX2" fmla="*/ 19790 w 52772"/>
                <a:gd name="connsiteY2" fmla="*/ 72563 h 7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79159">
                  <a:moveTo>
                    <a:pt x="19790" y="72563"/>
                  </a:moveTo>
                  <a:cubicBezTo>
                    <a:pt x="40899" y="62008"/>
                    <a:pt x="51454" y="43538"/>
                    <a:pt x="54092" y="19790"/>
                  </a:cubicBezTo>
                  <a:cubicBezTo>
                    <a:pt x="38260" y="32983"/>
                    <a:pt x="27706" y="51454"/>
                    <a:pt x="19790" y="7256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95A71E8-DDEE-4DDC-9FD2-39D1675A023B}"/>
                </a:ext>
              </a:extLst>
            </p:cNvPr>
            <p:cNvSpPr/>
            <p:nvPr/>
          </p:nvSpPr>
          <p:spPr>
            <a:xfrm>
              <a:off x="8451768" y="3736117"/>
              <a:ext cx="52773" cy="52773"/>
            </a:xfrm>
            <a:custGeom>
              <a:avLst/>
              <a:gdLst>
                <a:gd name="connsiteX0" fmla="*/ 22941 w 52772"/>
                <a:gd name="connsiteY0" fmla="*/ 22666 h 52772"/>
                <a:gd name="connsiteX1" fmla="*/ 41412 w 52772"/>
                <a:gd name="connsiteY1" fmla="*/ 43776 h 52772"/>
                <a:gd name="connsiteX2" fmla="*/ 22941 w 52772"/>
                <a:gd name="connsiteY2" fmla="*/ 22666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52772">
                  <a:moveTo>
                    <a:pt x="22941" y="22666"/>
                  </a:moveTo>
                  <a:cubicBezTo>
                    <a:pt x="12387" y="33221"/>
                    <a:pt x="30857" y="54330"/>
                    <a:pt x="41412" y="43776"/>
                  </a:cubicBezTo>
                  <a:cubicBezTo>
                    <a:pt x="51966" y="33221"/>
                    <a:pt x="36135" y="12112"/>
                    <a:pt x="22941" y="2266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2FCB9F2A-33B4-4894-AD72-1790EB75B1BF}"/>
                </a:ext>
              </a:extLst>
            </p:cNvPr>
            <p:cNvSpPr/>
            <p:nvPr/>
          </p:nvSpPr>
          <p:spPr>
            <a:xfrm>
              <a:off x="7298274" y="3801648"/>
              <a:ext cx="52773" cy="52773"/>
            </a:xfrm>
            <a:custGeom>
              <a:avLst/>
              <a:gdLst>
                <a:gd name="connsiteX0" fmla="*/ 20709 w 52772"/>
                <a:gd name="connsiteY0" fmla="*/ 20462 h 52772"/>
                <a:gd name="connsiteX1" fmla="*/ 33903 w 52772"/>
                <a:gd name="connsiteY1" fmla="*/ 33655 h 52772"/>
                <a:gd name="connsiteX2" fmla="*/ 20709 w 52772"/>
                <a:gd name="connsiteY2" fmla="*/ 20462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52772">
                  <a:moveTo>
                    <a:pt x="20709" y="20462"/>
                  </a:moveTo>
                  <a:cubicBezTo>
                    <a:pt x="18071" y="33655"/>
                    <a:pt x="20709" y="36294"/>
                    <a:pt x="33903" y="33655"/>
                  </a:cubicBezTo>
                  <a:cubicBezTo>
                    <a:pt x="36541" y="23101"/>
                    <a:pt x="33903" y="17824"/>
                    <a:pt x="20709" y="2046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DFAFFF7C-8B5E-43A6-86A4-C6EF863181B8}"/>
                </a:ext>
              </a:extLst>
            </p:cNvPr>
            <p:cNvSpPr/>
            <p:nvPr/>
          </p:nvSpPr>
          <p:spPr>
            <a:xfrm>
              <a:off x="8341911" y="2849351"/>
              <a:ext cx="26386" cy="26386"/>
            </a:xfrm>
            <a:custGeom>
              <a:avLst/>
              <a:gdLst>
                <a:gd name="connsiteX0" fmla="*/ 21976 w 26386"/>
                <a:gd name="connsiteY0" fmla="*/ 30764 h 26386"/>
                <a:gd name="connsiteX1" fmla="*/ 27253 w 26386"/>
                <a:gd name="connsiteY1" fmla="*/ 20210 h 26386"/>
                <a:gd name="connsiteX2" fmla="*/ 21976 w 26386"/>
                <a:gd name="connsiteY2" fmla="*/ 30764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86" h="26386">
                  <a:moveTo>
                    <a:pt x="21976" y="30764"/>
                  </a:moveTo>
                  <a:cubicBezTo>
                    <a:pt x="27253" y="36042"/>
                    <a:pt x="32530" y="25487"/>
                    <a:pt x="27253" y="20210"/>
                  </a:cubicBezTo>
                  <a:cubicBezTo>
                    <a:pt x="21976" y="17571"/>
                    <a:pt x="16698" y="28126"/>
                    <a:pt x="21976" y="3076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80A873DC-58B1-4EDA-B071-CEC0F01B793B}"/>
                </a:ext>
              </a:extLst>
            </p:cNvPr>
            <p:cNvSpPr/>
            <p:nvPr/>
          </p:nvSpPr>
          <p:spPr>
            <a:xfrm>
              <a:off x="6892156" y="1999441"/>
              <a:ext cx="52773" cy="52773"/>
            </a:xfrm>
            <a:custGeom>
              <a:avLst/>
              <a:gdLst>
                <a:gd name="connsiteX0" fmla="*/ 31031 w 52772"/>
                <a:gd name="connsiteY0" fmla="*/ 20476 h 52772"/>
                <a:gd name="connsiteX1" fmla="*/ 20476 w 52772"/>
                <a:gd name="connsiteY1" fmla="*/ 31031 h 52772"/>
                <a:gd name="connsiteX2" fmla="*/ 31031 w 52772"/>
                <a:gd name="connsiteY2" fmla="*/ 20476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52772">
                  <a:moveTo>
                    <a:pt x="31031" y="20476"/>
                  </a:moveTo>
                  <a:cubicBezTo>
                    <a:pt x="23115" y="17838"/>
                    <a:pt x="17838" y="23115"/>
                    <a:pt x="20476" y="31031"/>
                  </a:cubicBezTo>
                  <a:cubicBezTo>
                    <a:pt x="28392" y="38947"/>
                    <a:pt x="38947" y="28392"/>
                    <a:pt x="31031" y="2047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4993762E-0A58-438A-BAD2-02B3968CC8E2}"/>
                </a:ext>
              </a:extLst>
            </p:cNvPr>
            <p:cNvSpPr/>
            <p:nvPr/>
          </p:nvSpPr>
          <p:spPr>
            <a:xfrm>
              <a:off x="7966770" y="3256040"/>
              <a:ext cx="79159" cy="52773"/>
            </a:xfrm>
            <a:custGeom>
              <a:avLst/>
              <a:gdLst>
                <a:gd name="connsiteX0" fmla="*/ 75201 w 79159"/>
                <a:gd name="connsiteY0" fmla="*/ 30426 h 52772"/>
                <a:gd name="connsiteX1" fmla="*/ 19790 w 79159"/>
                <a:gd name="connsiteY1" fmla="*/ 33065 h 52772"/>
                <a:gd name="connsiteX2" fmla="*/ 80479 w 79159"/>
                <a:gd name="connsiteY2" fmla="*/ 33065 h 52772"/>
                <a:gd name="connsiteX3" fmla="*/ 75201 w 79159"/>
                <a:gd name="connsiteY3" fmla="*/ 30426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159" h="52772">
                  <a:moveTo>
                    <a:pt x="75201" y="30426"/>
                  </a:moveTo>
                  <a:cubicBezTo>
                    <a:pt x="54092" y="14595"/>
                    <a:pt x="35622" y="17233"/>
                    <a:pt x="19790" y="33065"/>
                  </a:cubicBezTo>
                  <a:cubicBezTo>
                    <a:pt x="38260" y="43620"/>
                    <a:pt x="59369" y="43620"/>
                    <a:pt x="80479" y="33065"/>
                  </a:cubicBezTo>
                  <a:cubicBezTo>
                    <a:pt x="77840" y="30426"/>
                    <a:pt x="75201" y="30426"/>
                    <a:pt x="75201" y="3042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E2D7A8F-F1EA-4EA9-BF4A-36AD753AFE26}"/>
                </a:ext>
              </a:extLst>
            </p:cNvPr>
            <p:cNvSpPr/>
            <p:nvPr/>
          </p:nvSpPr>
          <p:spPr>
            <a:xfrm>
              <a:off x="7855948" y="3216542"/>
              <a:ext cx="26386" cy="26386"/>
            </a:xfrm>
            <a:custGeom>
              <a:avLst/>
              <a:gdLst>
                <a:gd name="connsiteX0" fmla="*/ 19790 w 26386"/>
                <a:gd name="connsiteY0" fmla="*/ 19790 h 26386"/>
                <a:gd name="connsiteX1" fmla="*/ 19790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19790" y="19790"/>
                  </a:moveTo>
                  <a:cubicBezTo>
                    <a:pt x="25067" y="25067"/>
                    <a:pt x="25067" y="27706"/>
                    <a:pt x="19790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D2F4C001-748F-4A16-9C7A-2FED8254414E}"/>
                </a:ext>
              </a:extLst>
            </p:cNvPr>
            <p:cNvSpPr/>
            <p:nvPr/>
          </p:nvSpPr>
          <p:spPr>
            <a:xfrm>
              <a:off x="7855514" y="3316139"/>
              <a:ext cx="52773" cy="26386"/>
            </a:xfrm>
            <a:custGeom>
              <a:avLst/>
              <a:gdLst>
                <a:gd name="connsiteX0" fmla="*/ 41333 w 52772"/>
                <a:gd name="connsiteY0" fmla="*/ 25739 h 26386"/>
                <a:gd name="connsiteX1" fmla="*/ 41333 w 52772"/>
                <a:gd name="connsiteY1" fmla="*/ 25739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772" h="26386">
                  <a:moveTo>
                    <a:pt x="41333" y="25739"/>
                  </a:moveTo>
                  <a:cubicBezTo>
                    <a:pt x="86190" y="7268"/>
                    <a:pt x="-24633" y="38932"/>
                    <a:pt x="41333" y="2573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DED1B25-5FC0-44B1-B34F-2D86D6271001}"/>
                </a:ext>
              </a:extLst>
            </p:cNvPr>
            <p:cNvSpPr/>
            <p:nvPr/>
          </p:nvSpPr>
          <p:spPr>
            <a:xfrm>
              <a:off x="7815948" y="3475129"/>
              <a:ext cx="26386" cy="26386"/>
            </a:xfrm>
            <a:custGeom>
              <a:avLst/>
              <a:gdLst>
                <a:gd name="connsiteX0" fmla="*/ 30764 w 26386"/>
                <a:gd name="connsiteY0" fmla="*/ 22428 h 26386"/>
                <a:gd name="connsiteX1" fmla="*/ 20210 w 26386"/>
                <a:gd name="connsiteY1" fmla="*/ 25067 h 26386"/>
                <a:gd name="connsiteX2" fmla="*/ 30764 w 26386"/>
                <a:gd name="connsiteY2" fmla="*/ 22428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86" h="26386">
                  <a:moveTo>
                    <a:pt x="30764" y="22428"/>
                  </a:moveTo>
                  <a:cubicBezTo>
                    <a:pt x="28126" y="19790"/>
                    <a:pt x="17571" y="17151"/>
                    <a:pt x="20210" y="25067"/>
                  </a:cubicBezTo>
                  <a:cubicBezTo>
                    <a:pt x="22848" y="30344"/>
                    <a:pt x="38680" y="30344"/>
                    <a:pt x="30764" y="2242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330C45F-B9D3-4634-B52E-88A12C6A7BEA}"/>
                </a:ext>
              </a:extLst>
            </p:cNvPr>
            <p:cNvSpPr/>
            <p:nvPr/>
          </p:nvSpPr>
          <p:spPr>
            <a:xfrm>
              <a:off x="6889544" y="2717839"/>
              <a:ext cx="26386" cy="52773"/>
            </a:xfrm>
            <a:custGeom>
              <a:avLst/>
              <a:gdLst>
                <a:gd name="connsiteX0" fmla="*/ 25727 w 26386"/>
                <a:gd name="connsiteY0" fmla="*/ 19790 h 52772"/>
                <a:gd name="connsiteX1" fmla="*/ 25727 w 26386"/>
                <a:gd name="connsiteY1" fmla="*/ 32983 h 52772"/>
                <a:gd name="connsiteX2" fmla="*/ 25727 w 26386"/>
                <a:gd name="connsiteY2" fmla="*/ 19790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86" h="52772">
                  <a:moveTo>
                    <a:pt x="25727" y="19790"/>
                  </a:moveTo>
                  <a:cubicBezTo>
                    <a:pt x="17811" y="19790"/>
                    <a:pt x="17811" y="32983"/>
                    <a:pt x="25727" y="32983"/>
                  </a:cubicBezTo>
                  <a:cubicBezTo>
                    <a:pt x="33643" y="32983"/>
                    <a:pt x="31004" y="19790"/>
                    <a:pt x="25727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87A66C-71B8-4A4D-82EB-E433DF9AF34B}"/>
                </a:ext>
              </a:extLst>
            </p:cNvPr>
            <p:cNvSpPr/>
            <p:nvPr/>
          </p:nvSpPr>
          <p:spPr>
            <a:xfrm>
              <a:off x="7324602" y="3277066"/>
              <a:ext cx="52773" cy="52773"/>
            </a:xfrm>
            <a:custGeom>
              <a:avLst/>
              <a:gdLst>
                <a:gd name="connsiteX0" fmla="*/ 28684 w 52772"/>
                <a:gd name="connsiteY0" fmla="*/ 33148 h 52772"/>
                <a:gd name="connsiteX1" fmla="*/ 28684 w 52772"/>
                <a:gd name="connsiteY1" fmla="*/ 33148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772" h="52772">
                  <a:moveTo>
                    <a:pt x="28684" y="33148"/>
                  </a:moveTo>
                  <a:cubicBezTo>
                    <a:pt x="73541" y="56896"/>
                    <a:pt x="-5619" y="-6432"/>
                    <a:pt x="28684" y="3314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EC7F57CF-0880-429D-A7DA-481E7F0A3080}"/>
                </a:ext>
              </a:extLst>
            </p:cNvPr>
            <p:cNvSpPr/>
            <p:nvPr/>
          </p:nvSpPr>
          <p:spPr>
            <a:xfrm>
              <a:off x="7650208" y="3633448"/>
              <a:ext cx="26386" cy="52773"/>
            </a:xfrm>
            <a:custGeom>
              <a:avLst/>
              <a:gdLst>
                <a:gd name="connsiteX0" fmla="*/ 24992 w 26386"/>
                <a:gd name="connsiteY0" fmla="*/ 19790 h 52772"/>
                <a:gd name="connsiteX1" fmla="*/ 27631 w 26386"/>
                <a:gd name="connsiteY1" fmla="*/ 48815 h 52772"/>
                <a:gd name="connsiteX2" fmla="*/ 24992 w 26386"/>
                <a:gd name="connsiteY2" fmla="*/ 19790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86" h="52772">
                  <a:moveTo>
                    <a:pt x="24992" y="19790"/>
                  </a:moveTo>
                  <a:cubicBezTo>
                    <a:pt x="14438" y="27706"/>
                    <a:pt x="22354" y="40899"/>
                    <a:pt x="27631" y="48815"/>
                  </a:cubicBezTo>
                  <a:cubicBezTo>
                    <a:pt x="30270" y="38260"/>
                    <a:pt x="32908" y="27706"/>
                    <a:pt x="24992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2F9E302F-DC5B-43BA-9AB8-97F0EC3A63DB}"/>
                </a:ext>
              </a:extLst>
            </p:cNvPr>
            <p:cNvSpPr/>
            <p:nvPr/>
          </p:nvSpPr>
          <p:spPr>
            <a:xfrm>
              <a:off x="7322125" y="3311758"/>
              <a:ext cx="26386" cy="52773"/>
            </a:xfrm>
            <a:custGeom>
              <a:avLst/>
              <a:gdLst>
                <a:gd name="connsiteX0" fmla="*/ 25884 w 26386"/>
                <a:gd name="connsiteY0" fmla="*/ 40674 h 52772"/>
                <a:gd name="connsiteX1" fmla="*/ 25884 w 26386"/>
                <a:gd name="connsiteY1" fmla="*/ 40674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52772">
                  <a:moveTo>
                    <a:pt x="25884" y="40674"/>
                  </a:moveTo>
                  <a:cubicBezTo>
                    <a:pt x="46993" y="16926"/>
                    <a:pt x="4774" y="9010"/>
                    <a:pt x="25884" y="4067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D42D118E-A225-4558-9C71-A25C26C3B456}"/>
                </a:ext>
              </a:extLst>
            </p:cNvPr>
            <p:cNvSpPr/>
            <p:nvPr/>
          </p:nvSpPr>
          <p:spPr>
            <a:xfrm>
              <a:off x="7624652" y="3628170"/>
              <a:ext cx="26386" cy="26386"/>
            </a:xfrm>
            <a:custGeom>
              <a:avLst/>
              <a:gdLst>
                <a:gd name="connsiteX0" fmla="*/ 21523 w 26386"/>
                <a:gd name="connsiteY0" fmla="*/ 19790 h 26386"/>
                <a:gd name="connsiteX1" fmla="*/ 24162 w 26386"/>
                <a:gd name="connsiteY1" fmla="*/ 27706 h 26386"/>
                <a:gd name="connsiteX2" fmla="*/ 21523 w 26386"/>
                <a:gd name="connsiteY2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86" h="26386">
                  <a:moveTo>
                    <a:pt x="21523" y="19790"/>
                  </a:moveTo>
                  <a:cubicBezTo>
                    <a:pt x="18884" y="25067"/>
                    <a:pt x="18884" y="27706"/>
                    <a:pt x="24162" y="27706"/>
                  </a:cubicBezTo>
                  <a:cubicBezTo>
                    <a:pt x="29439" y="25067"/>
                    <a:pt x="26800" y="22428"/>
                    <a:pt x="21523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B1427AA-CF5A-4895-A993-A33E94A29174}"/>
                </a:ext>
              </a:extLst>
            </p:cNvPr>
            <p:cNvSpPr/>
            <p:nvPr/>
          </p:nvSpPr>
          <p:spPr>
            <a:xfrm>
              <a:off x="7626385" y="3641318"/>
              <a:ext cx="52773" cy="105546"/>
            </a:xfrm>
            <a:custGeom>
              <a:avLst/>
              <a:gdLst>
                <a:gd name="connsiteX0" fmla="*/ 38260 w 52772"/>
                <a:gd name="connsiteY0" fmla="*/ 88440 h 105545"/>
                <a:gd name="connsiteX1" fmla="*/ 19790 w 52772"/>
                <a:gd name="connsiteY1" fmla="*/ 19835 h 105545"/>
                <a:gd name="connsiteX2" fmla="*/ 38260 w 52772"/>
                <a:gd name="connsiteY2" fmla="*/ 88440 h 105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105545">
                  <a:moveTo>
                    <a:pt x="38260" y="88440"/>
                  </a:moveTo>
                  <a:cubicBezTo>
                    <a:pt x="32983" y="64692"/>
                    <a:pt x="27706" y="43583"/>
                    <a:pt x="19790" y="19835"/>
                  </a:cubicBezTo>
                  <a:cubicBezTo>
                    <a:pt x="22429" y="17197"/>
                    <a:pt x="46176" y="130658"/>
                    <a:pt x="38260" y="8844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52078BA-711B-44A5-B489-3E0A9403CC3F}"/>
                </a:ext>
              </a:extLst>
            </p:cNvPr>
            <p:cNvSpPr/>
            <p:nvPr/>
          </p:nvSpPr>
          <p:spPr>
            <a:xfrm>
              <a:off x="6461003" y="2509386"/>
              <a:ext cx="26386" cy="52773"/>
            </a:xfrm>
            <a:custGeom>
              <a:avLst/>
              <a:gdLst>
                <a:gd name="connsiteX0" fmla="*/ 29446 w 26386"/>
                <a:gd name="connsiteY0" fmla="*/ 32983 h 52772"/>
                <a:gd name="connsiteX1" fmla="*/ 21530 w 26386"/>
                <a:gd name="connsiteY1" fmla="*/ 19790 h 52772"/>
                <a:gd name="connsiteX2" fmla="*/ 29446 w 26386"/>
                <a:gd name="connsiteY2" fmla="*/ 32983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86" h="52772">
                  <a:moveTo>
                    <a:pt x="29446" y="32983"/>
                  </a:moveTo>
                  <a:cubicBezTo>
                    <a:pt x="32085" y="27706"/>
                    <a:pt x="29446" y="19790"/>
                    <a:pt x="21530" y="19790"/>
                  </a:cubicBezTo>
                  <a:cubicBezTo>
                    <a:pt x="16253" y="22428"/>
                    <a:pt x="24169" y="38260"/>
                    <a:pt x="29446" y="3298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3500BCE9-BC33-475E-833C-97323DEE735E}"/>
                </a:ext>
              </a:extLst>
            </p:cNvPr>
            <p:cNvSpPr/>
            <p:nvPr/>
          </p:nvSpPr>
          <p:spPr>
            <a:xfrm>
              <a:off x="7353286" y="3433570"/>
              <a:ext cx="26386" cy="26386"/>
            </a:xfrm>
            <a:custGeom>
              <a:avLst/>
              <a:gdLst>
                <a:gd name="connsiteX0" fmla="*/ 23748 w 26386"/>
                <a:gd name="connsiteY0" fmla="*/ 21769 h 26386"/>
                <a:gd name="connsiteX1" fmla="*/ 23748 w 26386"/>
                <a:gd name="connsiteY1" fmla="*/ 21769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23748" y="21769"/>
                  </a:moveTo>
                  <a:cubicBezTo>
                    <a:pt x="18471" y="19130"/>
                    <a:pt x="18471" y="19130"/>
                    <a:pt x="23748" y="2176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C5CCD487-63ED-44B9-BA1C-51CED10510A3}"/>
                </a:ext>
              </a:extLst>
            </p:cNvPr>
            <p:cNvSpPr/>
            <p:nvPr/>
          </p:nvSpPr>
          <p:spPr>
            <a:xfrm>
              <a:off x="6826877" y="2924663"/>
              <a:ext cx="79159" cy="52773"/>
            </a:xfrm>
            <a:custGeom>
              <a:avLst/>
              <a:gdLst>
                <a:gd name="connsiteX0" fmla="*/ 59369 w 79159"/>
                <a:gd name="connsiteY0" fmla="*/ 39888 h 52772"/>
                <a:gd name="connsiteX1" fmla="*/ 19790 w 79159"/>
                <a:gd name="connsiteY1" fmla="*/ 21418 h 52772"/>
                <a:gd name="connsiteX2" fmla="*/ 59369 w 79159"/>
                <a:gd name="connsiteY2" fmla="*/ 39888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159" h="52772">
                  <a:moveTo>
                    <a:pt x="59369" y="39888"/>
                  </a:moveTo>
                  <a:cubicBezTo>
                    <a:pt x="48815" y="24057"/>
                    <a:pt x="35622" y="16141"/>
                    <a:pt x="19790" y="21418"/>
                  </a:cubicBezTo>
                  <a:cubicBezTo>
                    <a:pt x="59369" y="60998"/>
                    <a:pt x="72563" y="66275"/>
                    <a:pt x="59369" y="3988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AC31654F-5DDC-4889-98EF-4AA854AE1E00}"/>
                </a:ext>
              </a:extLst>
            </p:cNvPr>
            <p:cNvSpPr/>
            <p:nvPr/>
          </p:nvSpPr>
          <p:spPr>
            <a:xfrm>
              <a:off x="7124954" y="3248659"/>
              <a:ext cx="52773" cy="26386"/>
            </a:xfrm>
            <a:custGeom>
              <a:avLst/>
              <a:gdLst>
                <a:gd name="connsiteX0" fmla="*/ 40988 w 52772"/>
                <a:gd name="connsiteY0" fmla="*/ 24614 h 26386"/>
                <a:gd name="connsiteX1" fmla="*/ 40988 w 52772"/>
                <a:gd name="connsiteY1" fmla="*/ 24614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772" h="26386">
                  <a:moveTo>
                    <a:pt x="40988" y="24614"/>
                  </a:moveTo>
                  <a:cubicBezTo>
                    <a:pt x="-24978" y="6144"/>
                    <a:pt x="88484" y="48362"/>
                    <a:pt x="40988" y="2461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AB3B6525-6CBE-4622-A153-D27CF17CDD9E}"/>
                </a:ext>
              </a:extLst>
            </p:cNvPr>
            <p:cNvSpPr/>
            <p:nvPr/>
          </p:nvSpPr>
          <p:spPr>
            <a:xfrm>
              <a:off x="7298956" y="3443465"/>
              <a:ext cx="26386" cy="52773"/>
            </a:xfrm>
            <a:custGeom>
              <a:avLst/>
              <a:gdLst>
                <a:gd name="connsiteX0" fmla="*/ 22666 w 26386"/>
                <a:gd name="connsiteY0" fmla="*/ 35622 h 52772"/>
                <a:gd name="connsiteX1" fmla="*/ 25305 w 26386"/>
                <a:gd name="connsiteY1" fmla="*/ 19790 h 52772"/>
                <a:gd name="connsiteX2" fmla="*/ 22666 w 26386"/>
                <a:gd name="connsiteY2" fmla="*/ 35622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86" h="52772">
                  <a:moveTo>
                    <a:pt x="22666" y="35622"/>
                  </a:moveTo>
                  <a:cubicBezTo>
                    <a:pt x="27944" y="32983"/>
                    <a:pt x="33221" y="22428"/>
                    <a:pt x="25305" y="19790"/>
                  </a:cubicBezTo>
                  <a:cubicBezTo>
                    <a:pt x="20028" y="22428"/>
                    <a:pt x="17389" y="32983"/>
                    <a:pt x="22666" y="3562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FC7CAE8-9CD0-4180-84BF-022DC5579A29}"/>
                </a:ext>
              </a:extLst>
            </p:cNvPr>
            <p:cNvSpPr/>
            <p:nvPr/>
          </p:nvSpPr>
          <p:spPr>
            <a:xfrm>
              <a:off x="7339638" y="3485322"/>
              <a:ext cx="26386" cy="26386"/>
            </a:xfrm>
            <a:custGeom>
              <a:avLst/>
              <a:gdLst>
                <a:gd name="connsiteX0" fmla="*/ 26841 w 26386"/>
                <a:gd name="connsiteY0" fmla="*/ 22790 h 26386"/>
                <a:gd name="connsiteX1" fmla="*/ 26841 w 26386"/>
                <a:gd name="connsiteY1" fmla="*/ 22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26841" y="22790"/>
                  </a:moveTo>
                  <a:cubicBezTo>
                    <a:pt x="5732" y="14874"/>
                    <a:pt x="40034" y="25429"/>
                    <a:pt x="26841" y="22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929F1957-4946-4A17-A4F8-80553516752B}"/>
                </a:ext>
              </a:extLst>
            </p:cNvPr>
            <p:cNvSpPr/>
            <p:nvPr/>
          </p:nvSpPr>
          <p:spPr>
            <a:xfrm>
              <a:off x="7111190" y="3256122"/>
              <a:ext cx="26386" cy="26386"/>
            </a:xfrm>
            <a:custGeom>
              <a:avLst/>
              <a:gdLst>
                <a:gd name="connsiteX0" fmla="*/ 25727 w 26386"/>
                <a:gd name="connsiteY0" fmla="*/ 19790 h 26386"/>
                <a:gd name="connsiteX1" fmla="*/ 25727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25727" y="19790"/>
                  </a:moveTo>
                  <a:cubicBezTo>
                    <a:pt x="17811" y="19790"/>
                    <a:pt x="17811" y="19790"/>
                    <a:pt x="25727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CA22C6E-9B82-4854-BD84-3DCDCF240D3D}"/>
                </a:ext>
              </a:extLst>
            </p:cNvPr>
            <p:cNvSpPr/>
            <p:nvPr/>
          </p:nvSpPr>
          <p:spPr>
            <a:xfrm>
              <a:off x="7142854" y="3287785"/>
              <a:ext cx="26386" cy="26386"/>
            </a:xfrm>
            <a:custGeom>
              <a:avLst/>
              <a:gdLst>
                <a:gd name="connsiteX0" fmla="*/ 25727 w 26386"/>
                <a:gd name="connsiteY0" fmla="*/ 19790 h 26386"/>
                <a:gd name="connsiteX1" fmla="*/ 25727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25727" y="19790"/>
                  </a:moveTo>
                  <a:cubicBezTo>
                    <a:pt x="17811" y="19790"/>
                    <a:pt x="17811" y="19790"/>
                    <a:pt x="25727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B3039A3B-336B-4A8A-8FB7-3FE1B5402D86}"/>
                </a:ext>
              </a:extLst>
            </p:cNvPr>
            <p:cNvSpPr/>
            <p:nvPr/>
          </p:nvSpPr>
          <p:spPr>
            <a:xfrm>
              <a:off x="7186580" y="3378190"/>
              <a:ext cx="52773" cy="52773"/>
            </a:xfrm>
            <a:custGeom>
              <a:avLst/>
              <a:gdLst>
                <a:gd name="connsiteX0" fmla="*/ 42690 w 52772"/>
                <a:gd name="connsiteY0" fmla="*/ 45486 h 52772"/>
                <a:gd name="connsiteX1" fmla="*/ 26858 w 52772"/>
                <a:gd name="connsiteY1" fmla="*/ 24377 h 52772"/>
                <a:gd name="connsiteX2" fmla="*/ 42690 w 52772"/>
                <a:gd name="connsiteY2" fmla="*/ 45486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52772">
                  <a:moveTo>
                    <a:pt x="42690" y="45486"/>
                  </a:moveTo>
                  <a:cubicBezTo>
                    <a:pt x="58521" y="21738"/>
                    <a:pt x="53244" y="13822"/>
                    <a:pt x="26858" y="24377"/>
                  </a:cubicBezTo>
                  <a:cubicBezTo>
                    <a:pt x="13664" y="48125"/>
                    <a:pt x="18942" y="56041"/>
                    <a:pt x="42690" y="4548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C6DA9ED7-D0A4-44C4-8E8F-CFD981F3016D}"/>
                </a:ext>
              </a:extLst>
            </p:cNvPr>
            <p:cNvSpPr/>
            <p:nvPr/>
          </p:nvSpPr>
          <p:spPr>
            <a:xfrm>
              <a:off x="7333389" y="3512070"/>
              <a:ext cx="26386" cy="52773"/>
            </a:xfrm>
            <a:custGeom>
              <a:avLst/>
              <a:gdLst>
                <a:gd name="connsiteX0" fmla="*/ 22535 w 26386"/>
                <a:gd name="connsiteY0" fmla="*/ 32983 h 52772"/>
                <a:gd name="connsiteX1" fmla="*/ 27813 w 26386"/>
                <a:gd name="connsiteY1" fmla="*/ 19790 h 52772"/>
                <a:gd name="connsiteX2" fmla="*/ 22535 w 26386"/>
                <a:gd name="connsiteY2" fmla="*/ 32983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86" h="52772">
                  <a:moveTo>
                    <a:pt x="22535" y="32983"/>
                  </a:moveTo>
                  <a:cubicBezTo>
                    <a:pt x="27813" y="32983"/>
                    <a:pt x="33090" y="22428"/>
                    <a:pt x="27813" y="19790"/>
                  </a:cubicBezTo>
                  <a:cubicBezTo>
                    <a:pt x="19897" y="19790"/>
                    <a:pt x="17258" y="30344"/>
                    <a:pt x="22535" y="3298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D25BA907-E85A-45A2-A6CC-1DFC0036E134}"/>
                </a:ext>
              </a:extLst>
            </p:cNvPr>
            <p:cNvSpPr/>
            <p:nvPr/>
          </p:nvSpPr>
          <p:spPr>
            <a:xfrm>
              <a:off x="7005287" y="3195433"/>
              <a:ext cx="26386" cy="26386"/>
            </a:xfrm>
            <a:custGeom>
              <a:avLst/>
              <a:gdLst>
                <a:gd name="connsiteX0" fmla="*/ 28723 w 26386"/>
                <a:gd name="connsiteY0" fmla="*/ 19790 h 26386"/>
                <a:gd name="connsiteX1" fmla="*/ 28723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28723" y="19790"/>
                  </a:moveTo>
                  <a:cubicBezTo>
                    <a:pt x="15529" y="19790"/>
                    <a:pt x="18168" y="19790"/>
                    <a:pt x="28723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A3B97AEE-C850-471F-9BA1-C656E964773D}"/>
                </a:ext>
              </a:extLst>
            </p:cNvPr>
            <p:cNvSpPr/>
            <p:nvPr/>
          </p:nvSpPr>
          <p:spPr>
            <a:xfrm>
              <a:off x="7386363" y="3601784"/>
              <a:ext cx="52773" cy="105546"/>
            </a:xfrm>
            <a:custGeom>
              <a:avLst/>
              <a:gdLst>
                <a:gd name="connsiteX0" fmla="*/ 43444 w 52772"/>
                <a:gd name="connsiteY0" fmla="*/ 19790 h 105545"/>
                <a:gd name="connsiteX1" fmla="*/ 24973 w 52772"/>
                <a:gd name="connsiteY1" fmla="*/ 106865 h 105545"/>
                <a:gd name="connsiteX2" fmla="*/ 43444 w 52772"/>
                <a:gd name="connsiteY2" fmla="*/ 19790 h 105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105545">
                  <a:moveTo>
                    <a:pt x="43444" y="19790"/>
                  </a:moveTo>
                  <a:cubicBezTo>
                    <a:pt x="19696" y="48815"/>
                    <a:pt x="14419" y="77840"/>
                    <a:pt x="24973" y="106865"/>
                  </a:cubicBezTo>
                  <a:cubicBezTo>
                    <a:pt x="35528" y="77840"/>
                    <a:pt x="40805" y="48815"/>
                    <a:pt x="43444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3AA4E0A2-C7FD-4947-AEE2-0EA17A5661AA}"/>
                </a:ext>
              </a:extLst>
            </p:cNvPr>
            <p:cNvSpPr/>
            <p:nvPr/>
          </p:nvSpPr>
          <p:spPr>
            <a:xfrm>
              <a:off x="7029095" y="3239273"/>
              <a:ext cx="52773" cy="52773"/>
            </a:xfrm>
            <a:custGeom>
              <a:avLst/>
              <a:gdLst>
                <a:gd name="connsiteX0" fmla="*/ 23386 w 52772"/>
                <a:gd name="connsiteY0" fmla="*/ 28723 h 52772"/>
                <a:gd name="connsiteX1" fmla="*/ 49772 w 52772"/>
                <a:gd name="connsiteY1" fmla="*/ 28723 h 52772"/>
                <a:gd name="connsiteX2" fmla="*/ 23386 w 52772"/>
                <a:gd name="connsiteY2" fmla="*/ 28723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52772">
                  <a:moveTo>
                    <a:pt x="23386" y="28723"/>
                  </a:moveTo>
                  <a:cubicBezTo>
                    <a:pt x="10192" y="34000"/>
                    <a:pt x="36579" y="47193"/>
                    <a:pt x="49772" y="28723"/>
                  </a:cubicBezTo>
                  <a:cubicBezTo>
                    <a:pt x="39217" y="15529"/>
                    <a:pt x="36579" y="18168"/>
                    <a:pt x="23386" y="2872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B6CAEC2-0708-4569-884A-5898EE390E80}"/>
                </a:ext>
              </a:extLst>
            </p:cNvPr>
            <p:cNvSpPr/>
            <p:nvPr/>
          </p:nvSpPr>
          <p:spPr>
            <a:xfrm>
              <a:off x="7049182" y="3266676"/>
              <a:ext cx="26386" cy="26386"/>
            </a:xfrm>
            <a:custGeom>
              <a:avLst/>
              <a:gdLst>
                <a:gd name="connsiteX0" fmla="*/ 21769 w 26386"/>
                <a:gd name="connsiteY0" fmla="*/ 19790 h 26386"/>
                <a:gd name="connsiteX1" fmla="*/ 21769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21769" y="19790"/>
                  </a:moveTo>
                  <a:cubicBezTo>
                    <a:pt x="19130" y="25067"/>
                    <a:pt x="19130" y="27706"/>
                    <a:pt x="21769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2EE11A1-D812-4AAC-B54F-8CC7E1675DCB}"/>
                </a:ext>
              </a:extLst>
            </p:cNvPr>
            <p:cNvSpPr/>
            <p:nvPr/>
          </p:nvSpPr>
          <p:spPr>
            <a:xfrm>
              <a:off x="7073874" y="3299944"/>
              <a:ext cx="26386" cy="26386"/>
            </a:xfrm>
            <a:custGeom>
              <a:avLst/>
              <a:gdLst>
                <a:gd name="connsiteX0" fmla="*/ 26102 w 26386"/>
                <a:gd name="connsiteY0" fmla="*/ 20825 h 26386"/>
                <a:gd name="connsiteX1" fmla="*/ 20825 w 26386"/>
                <a:gd name="connsiteY1" fmla="*/ 26102 h 26386"/>
                <a:gd name="connsiteX2" fmla="*/ 26102 w 26386"/>
                <a:gd name="connsiteY2" fmla="*/ 20825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86" h="26386">
                  <a:moveTo>
                    <a:pt x="26102" y="20825"/>
                  </a:moveTo>
                  <a:cubicBezTo>
                    <a:pt x="20825" y="18186"/>
                    <a:pt x="18186" y="20825"/>
                    <a:pt x="20825" y="26102"/>
                  </a:cubicBezTo>
                  <a:cubicBezTo>
                    <a:pt x="26102" y="28741"/>
                    <a:pt x="26102" y="26102"/>
                    <a:pt x="26102" y="2082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7C2B3BA8-2D93-4C01-A8F4-4E14B963CDE2}"/>
                </a:ext>
              </a:extLst>
            </p:cNvPr>
            <p:cNvSpPr/>
            <p:nvPr/>
          </p:nvSpPr>
          <p:spPr>
            <a:xfrm>
              <a:off x="6980777" y="3210967"/>
              <a:ext cx="52773" cy="26386"/>
            </a:xfrm>
            <a:custGeom>
              <a:avLst/>
              <a:gdLst>
                <a:gd name="connsiteX0" fmla="*/ 29485 w 52772"/>
                <a:gd name="connsiteY0" fmla="*/ 30642 h 26386"/>
                <a:gd name="connsiteX1" fmla="*/ 26846 w 52772"/>
                <a:gd name="connsiteY1" fmla="*/ 20088 h 26386"/>
                <a:gd name="connsiteX2" fmla="*/ 29485 w 52772"/>
                <a:gd name="connsiteY2" fmla="*/ 30642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26386">
                  <a:moveTo>
                    <a:pt x="29485" y="30642"/>
                  </a:moveTo>
                  <a:cubicBezTo>
                    <a:pt x="37401" y="30642"/>
                    <a:pt x="32123" y="20088"/>
                    <a:pt x="26846" y="20088"/>
                  </a:cubicBezTo>
                  <a:cubicBezTo>
                    <a:pt x="13653" y="17449"/>
                    <a:pt x="21569" y="33281"/>
                    <a:pt x="29485" y="3064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A87361EA-5547-43FD-99BA-D2E7A8DDF1BE}"/>
                </a:ext>
              </a:extLst>
            </p:cNvPr>
            <p:cNvSpPr/>
            <p:nvPr/>
          </p:nvSpPr>
          <p:spPr>
            <a:xfrm>
              <a:off x="7152467" y="3409163"/>
              <a:ext cx="52773" cy="52773"/>
            </a:xfrm>
            <a:custGeom>
              <a:avLst/>
              <a:gdLst>
                <a:gd name="connsiteX0" fmla="*/ 34585 w 52772"/>
                <a:gd name="connsiteY0" fmla="*/ 19790 h 52772"/>
                <a:gd name="connsiteX1" fmla="*/ 34585 w 52772"/>
                <a:gd name="connsiteY1" fmla="*/ 19790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772" h="52772">
                  <a:moveTo>
                    <a:pt x="34585" y="19790"/>
                  </a:moveTo>
                  <a:cubicBezTo>
                    <a:pt x="-2356" y="38260"/>
                    <a:pt x="42501" y="59369"/>
                    <a:pt x="34585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B40AFAC2-0DB6-465D-AB16-4700A49810ED}"/>
                </a:ext>
              </a:extLst>
            </p:cNvPr>
            <p:cNvSpPr/>
            <p:nvPr/>
          </p:nvSpPr>
          <p:spPr>
            <a:xfrm>
              <a:off x="6974403" y="3219181"/>
              <a:ext cx="26386" cy="26386"/>
            </a:xfrm>
            <a:custGeom>
              <a:avLst/>
              <a:gdLst>
                <a:gd name="connsiteX0" fmla="*/ 25305 w 26386"/>
                <a:gd name="connsiteY0" fmla="*/ 27706 h 26386"/>
                <a:gd name="connsiteX1" fmla="*/ 22666 w 26386"/>
                <a:gd name="connsiteY1" fmla="*/ 19790 h 26386"/>
                <a:gd name="connsiteX2" fmla="*/ 25305 w 26386"/>
                <a:gd name="connsiteY2" fmla="*/ 27706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86" h="26386">
                  <a:moveTo>
                    <a:pt x="25305" y="27706"/>
                  </a:moveTo>
                  <a:cubicBezTo>
                    <a:pt x="27944" y="22428"/>
                    <a:pt x="27944" y="19790"/>
                    <a:pt x="22666" y="19790"/>
                  </a:cubicBezTo>
                  <a:cubicBezTo>
                    <a:pt x="17389" y="22428"/>
                    <a:pt x="20028" y="27706"/>
                    <a:pt x="25305" y="2770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570E3EA-A138-48E7-BC9B-E8805E1800F5}"/>
                </a:ext>
              </a:extLst>
            </p:cNvPr>
            <p:cNvSpPr/>
            <p:nvPr/>
          </p:nvSpPr>
          <p:spPr>
            <a:xfrm>
              <a:off x="7077548" y="3327365"/>
              <a:ext cx="26386" cy="26386"/>
            </a:xfrm>
            <a:custGeom>
              <a:avLst/>
              <a:gdLst>
                <a:gd name="connsiteX0" fmla="*/ 19790 w 26386"/>
                <a:gd name="connsiteY0" fmla="*/ 19790 h 26386"/>
                <a:gd name="connsiteX1" fmla="*/ 19790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19790" y="19790"/>
                  </a:moveTo>
                  <a:cubicBezTo>
                    <a:pt x="27706" y="22428"/>
                    <a:pt x="27706" y="22428"/>
                    <a:pt x="19790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C2D7D14-6ED4-49EF-A0EC-419FEA6D884C}"/>
                </a:ext>
              </a:extLst>
            </p:cNvPr>
            <p:cNvSpPr/>
            <p:nvPr/>
          </p:nvSpPr>
          <p:spPr>
            <a:xfrm>
              <a:off x="7059077" y="3337920"/>
              <a:ext cx="26386" cy="26386"/>
            </a:xfrm>
            <a:custGeom>
              <a:avLst/>
              <a:gdLst>
                <a:gd name="connsiteX0" fmla="*/ 19790 w 26386"/>
                <a:gd name="connsiteY0" fmla="*/ 19790 h 26386"/>
                <a:gd name="connsiteX1" fmla="*/ 19790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19790" y="19790"/>
                  </a:moveTo>
                  <a:cubicBezTo>
                    <a:pt x="19790" y="30344"/>
                    <a:pt x="19790" y="32983"/>
                    <a:pt x="19790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FDB6F6D-ED4C-4209-9207-D20838475F70}"/>
                </a:ext>
              </a:extLst>
            </p:cNvPr>
            <p:cNvSpPr/>
            <p:nvPr/>
          </p:nvSpPr>
          <p:spPr>
            <a:xfrm>
              <a:off x="6965062" y="3269315"/>
              <a:ext cx="52773" cy="79159"/>
            </a:xfrm>
            <a:custGeom>
              <a:avLst/>
              <a:gdLst>
                <a:gd name="connsiteX0" fmla="*/ 37284 w 52772"/>
                <a:gd name="connsiteY0" fmla="*/ 56731 h 79159"/>
                <a:gd name="connsiteX1" fmla="*/ 39923 w 52772"/>
                <a:gd name="connsiteY1" fmla="*/ 19790 h 79159"/>
                <a:gd name="connsiteX2" fmla="*/ 37284 w 52772"/>
                <a:gd name="connsiteY2" fmla="*/ 56731 h 7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79159">
                  <a:moveTo>
                    <a:pt x="37284" y="56731"/>
                  </a:moveTo>
                  <a:cubicBezTo>
                    <a:pt x="55754" y="96310"/>
                    <a:pt x="55754" y="35622"/>
                    <a:pt x="39923" y="19790"/>
                  </a:cubicBezTo>
                  <a:cubicBezTo>
                    <a:pt x="13536" y="38260"/>
                    <a:pt x="13536" y="51453"/>
                    <a:pt x="37284" y="5673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B25B0D8-E4A4-4F14-B721-B97DAD7C01F9}"/>
                </a:ext>
              </a:extLst>
            </p:cNvPr>
            <p:cNvSpPr/>
            <p:nvPr/>
          </p:nvSpPr>
          <p:spPr>
            <a:xfrm>
              <a:off x="7088102" y="3382777"/>
              <a:ext cx="26386" cy="26386"/>
            </a:xfrm>
            <a:custGeom>
              <a:avLst/>
              <a:gdLst>
                <a:gd name="connsiteX0" fmla="*/ 19790 w 26386"/>
                <a:gd name="connsiteY0" fmla="*/ 19790 h 26386"/>
                <a:gd name="connsiteX1" fmla="*/ 19790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19790" y="19790"/>
                  </a:moveTo>
                  <a:cubicBezTo>
                    <a:pt x="22429" y="27706"/>
                    <a:pt x="22429" y="27706"/>
                    <a:pt x="19790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4AA0B122-167E-4535-8BA2-2633CEB512A4}"/>
                </a:ext>
              </a:extLst>
            </p:cNvPr>
            <p:cNvSpPr/>
            <p:nvPr/>
          </p:nvSpPr>
          <p:spPr>
            <a:xfrm>
              <a:off x="7078000" y="3392807"/>
              <a:ext cx="26386" cy="26386"/>
            </a:xfrm>
            <a:custGeom>
              <a:avLst/>
              <a:gdLst>
                <a:gd name="connsiteX0" fmla="*/ 27253 w 26386"/>
                <a:gd name="connsiteY0" fmla="*/ 20314 h 26386"/>
                <a:gd name="connsiteX1" fmla="*/ 21976 w 26386"/>
                <a:gd name="connsiteY1" fmla="*/ 30869 h 26386"/>
                <a:gd name="connsiteX2" fmla="*/ 27253 w 26386"/>
                <a:gd name="connsiteY2" fmla="*/ 20314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86" h="26386">
                  <a:moveTo>
                    <a:pt x="27253" y="20314"/>
                  </a:moveTo>
                  <a:cubicBezTo>
                    <a:pt x="21976" y="17675"/>
                    <a:pt x="16698" y="25591"/>
                    <a:pt x="21976" y="30869"/>
                  </a:cubicBezTo>
                  <a:cubicBezTo>
                    <a:pt x="24614" y="30869"/>
                    <a:pt x="32530" y="22953"/>
                    <a:pt x="27253" y="2031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E085EC73-27F5-4AD2-BBE2-3183F2488B07}"/>
                </a:ext>
              </a:extLst>
            </p:cNvPr>
            <p:cNvSpPr/>
            <p:nvPr/>
          </p:nvSpPr>
          <p:spPr>
            <a:xfrm>
              <a:off x="7322836" y="3686220"/>
              <a:ext cx="52773" cy="105546"/>
            </a:xfrm>
            <a:custGeom>
              <a:avLst/>
              <a:gdLst>
                <a:gd name="connsiteX0" fmla="*/ 19895 w 52772"/>
                <a:gd name="connsiteY0" fmla="*/ 98949 h 105545"/>
                <a:gd name="connsiteX1" fmla="*/ 38366 w 52772"/>
                <a:gd name="connsiteY1" fmla="*/ 19790 h 105545"/>
                <a:gd name="connsiteX2" fmla="*/ 19895 w 52772"/>
                <a:gd name="connsiteY2" fmla="*/ 98949 h 105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105545">
                  <a:moveTo>
                    <a:pt x="19895" y="98949"/>
                  </a:moveTo>
                  <a:cubicBezTo>
                    <a:pt x="35727" y="72563"/>
                    <a:pt x="72668" y="48815"/>
                    <a:pt x="38366" y="19790"/>
                  </a:cubicBezTo>
                  <a:cubicBezTo>
                    <a:pt x="17257" y="38260"/>
                    <a:pt x="19895" y="72563"/>
                    <a:pt x="19895" y="9894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55114A0-5878-44E3-A696-68188923D4FE}"/>
                </a:ext>
              </a:extLst>
            </p:cNvPr>
            <p:cNvSpPr/>
            <p:nvPr/>
          </p:nvSpPr>
          <p:spPr>
            <a:xfrm>
              <a:off x="7169900" y="3545556"/>
              <a:ext cx="52773" cy="26386"/>
            </a:xfrm>
            <a:custGeom>
              <a:avLst/>
              <a:gdLst>
                <a:gd name="connsiteX0" fmla="*/ 19790 w 52772"/>
                <a:gd name="connsiteY0" fmla="*/ 25884 h 26386"/>
                <a:gd name="connsiteX1" fmla="*/ 19790 w 52772"/>
                <a:gd name="connsiteY1" fmla="*/ 25884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772" h="26386">
                  <a:moveTo>
                    <a:pt x="19790" y="25884"/>
                  </a:moveTo>
                  <a:cubicBezTo>
                    <a:pt x="35622" y="46993"/>
                    <a:pt x="46176" y="4774"/>
                    <a:pt x="19790" y="2588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6D78D51D-77C1-4627-AF66-6EBA98D236C2}"/>
                </a:ext>
              </a:extLst>
            </p:cNvPr>
            <p:cNvSpPr/>
            <p:nvPr/>
          </p:nvSpPr>
          <p:spPr>
            <a:xfrm>
              <a:off x="7260933" y="3637406"/>
              <a:ext cx="26386" cy="26386"/>
            </a:xfrm>
            <a:custGeom>
              <a:avLst/>
              <a:gdLst>
                <a:gd name="connsiteX0" fmla="*/ 23748 w 26386"/>
                <a:gd name="connsiteY0" fmla="*/ 23748 h 26386"/>
                <a:gd name="connsiteX1" fmla="*/ 23748 w 26386"/>
                <a:gd name="connsiteY1" fmla="*/ 23748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23748" y="23748"/>
                  </a:moveTo>
                  <a:cubicBezTo>
                    <a:pt x="18471" y="18470"/>
                    <a:pt x="18471" y="18470"/>
                    <a:pt x="23748" y="2374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5A9ECDA-CD62-44E4-B3F3-514E3514C02B}"/>
                </a:ext>
              </a:extLst>
            </p:cNvPr>
            <p:cNvSpPr/>
            <p:nvPr/>
          </p:nvSpPr>
          <p:spPr>
            <a:xfrm>
              <a:off x="7085226" y="3490961"/>
              <a:ext cx="26386" cy="26386"/>
            </a:xfrm>
            <a:custGeom>
              <a:avLst/>
              <a:gdLst>
                <a:gd name="connsiteX0" fmla="*/ 22666 w 26386"/>
                <a:gd name="connsiteY0" fmla="*/ 27706 h 26386"/>
                <a:gd name="connsiteX1" fmla="*/ 25305 w 26386"/>
                <a:gd name="connsiteY1" fmla="*/ 19790 h 26386"/>
                <a:gd name="connsiteX2" fmla="*/ 22666 w 26386"/>
                <a:gd name="connsiteY2" fmla="*/ 27706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86" h="26386">
                  <a:moveTo>
                    <a:pt x="22666" y="27706"/>
                  </a:moveTo>
                  <a:cubicBezTo>
                    <a:pt x="27944" y="27706"/>
                    <a:pt x="30582" y="25067"/>
                    <a:pt x="25305" y="19790"/>
                  </a:cubicBezTo>
                  <a:cubicBezTo>
                    <a:pt x="20028" y="19790"/>
                    <a:pt x="17389" y="22429"/>
                    <a:pt x="22666" y="2770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A8E794E-02AE-446D-AD46-95FFF0272760}"/>
                </a:ext>
              </a:extLst>
            </p:cNvPr>
            <p:cNvSpPr/>
            <p:nvPr/>
          </p:nvSpPr>
          <p:spPr>
            <a:xfrm>
              <a:off x="6751413" y="3147883"/>
              <a:ext cx="52773" cy="26386"/>
            </a:xfrm>
            <a:custGeom>
              <a:avLst/>
              <a:gdLst>
                <a:gd name="connsiteX0" fmla="*/ 26649 w 52772"/>
                <a:gd name="connsiteY0" fmla="*/ 25122 h 26386"/>
                <a:gd name="connsiteX1" fmla="*/ 26649 w 52772"/>
                <a:gd name="connsiteY1" fmla="*/ 25122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772" h="26386">
                  <a:moveTo>
                    <a:pt x="26649" y="25122"/>
                  </a:moveTo>
                  <a:cubicBezTo>
                    <a:pt x="262" y="6651"/>
                    <a:pt x="60951" y="43592"/>
                    <a:pt x="26649" y="2512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0B0CA1BC-6457-4838-98CA-A690401947B0}"/>
                </a:ext>
              </a:extLst>
            </p:cNvPr>
            <p:cNvSpPr/>
            <p:nvPr/>
          </p:nvSpPr>
          <p:spPr>
            <a:xfrm>
              <a:off x="7304471" y="3741632"/>
              <a:ext cx="26386" cy="26386"/>
            </a:xfrm>
            <a:custGeom>
              <a:avLst/>
              <a:gdLst>
                <a:gd name="connsiteX0" fmla="*/ 19790 w 26386"/>
                <a:gd name="connsiteY0" fmla="*/ 19790 h 26386"/>
                <a:gd name="connsiteX1" fmla="*/ 19790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19790" y="19790"/>
                  </a:moveTo>
                  <a:cubicBezTo>
                    <a:pt x="27706" y="19790"/>
                    <a:pt x="27706" y="19790"/>
                    <a:pt x="19790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D96204B3-74F4-4FA8-B071-C0CDFB77AD5B}"/>
                </a:ext>
              </a:extLst>
            </p:cNvPr>
            <p:cNvSpPr/>
            <p:nvPr/>
          </p:nvSpPr>
          <p:spPr>
            <a:xfrm>
              <a:off x="7361202" y="3807598"/>
              <a:ext cx="26386" cy="26386"/>
            </a:xfrm>
            <a:custGeom>
              <a:avLst/>
              <a:gdLst>
                <a:gd name="connsiteX0" fmla="*/ 23748 w 26386"/>
                <a:gd name="connsiteY0" fmla="*/ 27706 h 26386"/>
                <a:gd name="connsiteX1" fmla="*/ 23748 w 26386"/>
                <a:gd name="connsiteY1" fmla="*/ 19790 h 26386"/>
                <a:gd name="connsiteX2" fmla="*/ 23748 w 26386"/>
                <a:gd name="connsiteY2" fmla="*/ 27706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86" h="26386">
                  <a:moveTo>
                    <a:pt x="23748" y="27706"/>
                  </a:moveTo>
                  <a:cubicBezTo>
                    <a:pt x="29025" y="25067"/>
                    <a:pt x="29025" y="22429"/>
                    <a:pt x="23748" y="19790"/>
                  </a:cubicBezTo>
                  <a:cubicBezTo>
                    <a:pt x="18471" y="22429"/>
                    <a:pt x="18471" y="25067"/>
                    <a:pt x="23748" y="2770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7E731B7E-0A81-4188-8EBF-42EA8571C6B4}"/>
                </a:ext>
              </a:extLst>
            </p:cNvPr>
            <p:cNvSpPr/>
            <p:nvPr/>
          </p:nvSpPr>
          <p:spPr>
            <a:xfrm>
              <a:off x="7117127" y="3562204"/>
              <a:ext cx="26386" cy="26386"/>
            </a:xfrm>
            <a:custGeom>
              <a:avLst/>
              <a:gdLst>
                <a:gd name="connsiteX0" fmla="*/ 19790 w 26386"/>
                <a:gd name="connsiteY0" fmla="*/ 19790 h 26386"/>
                <a:gd name="connsiteX1" fmla="*/ 19790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19790" y="19790"/>
                  </a:moveTo>
                  <a:cubicBezTo>
                    <a:pt x="19790" y="30344"/>
                    <a:pt x="19790" y="32983"/>
                    <a:pt x="19790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51EE60CF-A959-4058-B7C4-71F904A3CF01}"/>
                </a:ext>
              </a:extLst>
            </p:cNvPr>
            <p:cNvSpPr/>
            <p:nvPr/>
          </p:nvSpPr>
          <p:spPr>
            <a:xfrm>
              <a:off x="7082825" y="3556927"/>
              <a:ext cx="26386" cy="26386"/>
            </a:xfrm>
            <a:custGeom>
              <a:avLst/>
              <a:gdLst>
                <a:gd name="connsiteX0" fmla="*/ 19790 w 26386"/>
                <a:gd name="connsiteY0" fmla="*/ 19790 h 26386"/>
                <a:gd name="connsiteX1" fmla="*/ 19790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19790" y="19790"/>
                  </a:moveTo>
                  <a:cubicBezTo>
                    <a:pt x="25067" y="25067"/>
                    <a:pt x="25067" y="25067"/>
                    <a:pt x="19790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8F168FB7-9AE6-46F0-B97F-BCCAF971146E}"/>
                </a:ext>
              </a:extLst>
            </p:cNvPr>
            <p:cNvSpPr/>
            <p:nvPr/>
          </p:nvSpPr>
          <p:spPr>
            <a:xfrm>
              <a:off x="7011582" y="3509431"/>
              <a:ext cx="26386" cy="26386"/>
            </a:xfrm>
            <a:custGeom>
              <a:avLst/>
              <a:gdLst>
                <a:gd name="connsiteX0" fmla="*/ 19790 w 26386"/>
                <a:gd name="connsiteY0" fmla="*/ 19790 h 26386"/>
                <a:gd name="connsiteX1" fmla="*/ 19790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19790" y="19790"/>
                  </a:moveTo>
                  <a:cubicBezTo>
                    <a:pt x="25067" y="25067"/>
                    <a:pt x="25067" y="25067"/>
                    <a:pt x="19790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547C40-FDCB-4F42-837A-50BDED5D796A}"/>
                </a:ext>
              </a:extLst>
            </p:cNvPr>
            <p:cNvSpPr/>
            <p:nvPr/>
          </p:nvSpPr>
          <p:spPr>
            <a:xfrm>
              <a:off x="7221419" y="3770617"/>
              <a:ext cx="79159" cy="184705"/>
            </a:xfrm>
            <a:custGeom>
              <a:avLst/>
              <a:gdLst>
                <a:gd name="connsiteX0" fmla="*/ 63262 w 79159"/>
                <a:gd name="connsiteY0" fmla="*/ 19830 h 184705"/>
                <a:gd name="connsiteX1" fmla="*/ 26321 w 79159"/>
                <a:gd name="connsiteY1" fmla="*/ 170233 h 184705"/>
                <a:gd name="connsiteX2" fmla="*/ 63262 w 79159"/>
                <a:gd name="connsiteY2" fmla="*/ 19830 h 184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159" h="184705">
                  <a:moveTo>
                    <a:pt x="63262" y="19830"/>
                  </a:moveTo>
                  <a:cubicBezTo>
                    <a:pt x="23682" y="17192"/>
                    <a:pt x="10489" y="143847"/>
                    <a:pt x="26321" y="170233"/>
                  </a:cubicBezTo>
                  <a:cubicBezTo>
                    <a:pt x="42153" y="149124"/>
                    <a:pt x="87010" y="35662"/>
                    <a:pt x="63262" y="1983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3C141AC-DF82-445D-97A7-11F110E7F075}"/>
                </a:ext>
              </a:extLst>
            </p:cNvPr>
            <p:cNvSpPr/>
            <p:nvPr/>
          </p:nvSpPr>
          <p:spPr>
            <a:xfrm>
              <a:off x="6671197" y="3176963"/>
              <a:ext cx="26386" cy="26386"/>
            </a:xfrm>
            <a:custGeom>
              <a:avLst/>
              <a:gdLst>
                <a:gd name="connsiteX0" fmla="*/ 19790 w 26386"/>
                <a:gd name="connsiteY0" fmla="*/ 19790 h 26386"/>
                <a:gd name="connsiteX1" fmla="*/ 19790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19790" y="19790"/>
                  </a:moveTo>
                  <a:cubicBezTo>
                    <a:pt x="22428" y="25067"/>
                    <a:pt x="22428" y="27706"/>
                    <a:pt x="19790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0271C9D4-162E-4EB4-A136-8D2F5CA16346}"/>
                </a:ext>
              </a:extLst>
            </p:cNvPr>
            <p:cNvSpPr/>
            <p:nvPr/>
          </p:nvSpPr>
          <p:spPr>
            <a:xfrm>
              <a:off x="6759170" y="3293515"/>
              <a:ext cx="26386" cy="26386"/>
            </a:xfrm>
            <a:custGeom>
              <a:avLst/>
              <a:gdLst>
                <a:gd name="connsiteX0" fmla="*/ 21530 w 26386"/>
                <a:gd name="connsiteY0" fmla="*/ 27253 h 26386"/>
                <a:gd name="connsiteX1" fmla="*/ 29446 w 26386"/>
                <a:gd name="connsiteY1" fmla="*/ 21976 h 26386"/>
                <a:gd name="connsiteX2" fmla="*/ 21530 w 26386"/>
                <a:gd name="connsiteY2" fmla="*/ 27253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86" h="26386">
                  <a:moveTo>
                    <a:pt x="21530" y="27253"/>
                  </a:moveTo>
                  <a:cubicBezTo>
                    <a:pt x="24169" y="32530"/>
                    <a:pt x="34723" y="27253"/>
                    <a:pt x="29446" y="21976"/>
                  </a:cubicBezTo>
                  <a:cubicBezTo>
                    <a:pt x="24169" y="16698"/>
                    <a:pt x="16253" y="21976"/>
                    <a:pt x="21530" y="2725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781BEDE-BE38-4C41-93E2-C8BD02297072}"/>
                </a:ext>
              </a:extLst>
            </p:cNvPr>
            <p:cNvSpPr/>
            <p:nvPr/>
          </p:nvSpPr>
          <p:spPr>
            <a:xfrm>
              <a:off x="7140875" y="3685185"/>
              <a:ext cx="26386" cy="26386"/>
            </a:xfrm>
            <a:custGeom>
              <a:avLst/>
              <a:gdLst>
                <a:gd name="connsiteX0" fmla="*/ 19790 w 26386"/>
                <a:gd name="connsiteY0" fmla="*/ 26102 h 26386"/>
                <a:gd name="connsiteX1" fmla="*/ 25067 w 26386"/>
                <a:gd name="connsiteY1" fmla="*/ 20825 h 26386"/>
                <a:gd name="connsiteX2" fmla="*/ 19790 w 26386"/>
                <a:gd name="connsiteY2" fmla="*/ 26102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86" h="26386">
                  <a:moveTo>
                    <a:pt x="19790" y="26102"/>
                  </a:moveTo>
                  <a:cubicBezTo>
                    <a:pt x="25067" y="28741"/>
                    <a:pt x="27706" y="26102"/>
                    <a:pt x="25067" y="20825"/>
                  </a:cubicBezTo>
                  <a:cubicBezTo>
                    <a:pt x="19790" y="18186"/>
                    <a:pt x="19790" y="20825"/>
                    <a:pt x="19790" y="2610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FF3F5CA-6EF0-4233-A04A-00825BAF7618}"/>
                </a:ext>
              </a:extLst>
            </p:cNvPr>
            <p:cNvSpPr/>
            <p:nvPr/>
          </p:nvSpPr>
          <p:spPr>
            <a:xfrm>
              <a:off x="6297828" y="2820746"/>
              <a:ext cx="26386" cy="26386"/>
            </a:xfrm>
            <a:custGeom>
              <a:avLst/>
              <a:gdLst>
                <a:gd name="connsiteX0" fmla="*/ 23748 w 26386"/>
                <a:gd name="connsiteY0" fmla="*/ 19790 h 26386"/>
                <a:gd name="connsiteX1" fmla="*/ 23748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23748" y="19790"/>
                  </a:moveTo>
                  <a:cubicBezTo>
                    <a:pt x="18471" y="22428"/>
                    <a:pt x="18471" y="22428"/>
                    <a:pt x="23748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8BBB968E-961F-4FC9-BE24-0D0541B7B018}"/>
                </a:ext>
              </a:extLst>
            </p:cNvPr>
            <p:cNvSpPr/>
            <p:nvPr/>
          </p:nvSpPr>
          <p:spPr>
            <a:xfrm>
              <a:off x="6965405" y="3570489"/>
              <a:ext cx="52773" cy="52773"/>
            </a:xfrm>
            <a:custGeom>
              <a:avLst/>
              <a:gdLst>
                <a:gd name="connsiteX0" fmla="*/ 36941 w 52772"/>
                <a:gd name="connsiteY0" fmla="*/ 24699 h 52772"/>
                <a:gd name="connsiteX1" fmla="*/ 55412 w 52772"/>
                <a:gd name="connsiteY1" fmla="*/ 48447 h 52772"/>
                <a:gd name="connsiteX2" fmla="*/ 36941 w 52772"/>
                <a:gd name="connsiteY2" fmla="*/ 24699 h 52772"/>
                <a:gd name="connsiteX3" fmla="*/ 23748 w 52772"/>
                <a:gd name="connsiteY3" fmla="*/ 40531 h 52772"/>
                <a:gd name="connsiteX4" fmla="*/ 23748 w 52772"/>
                <a:gd name="connsiteY4" fmla="*/ 32615 h 52772"/>
                <a:gd name="connsiteX5" fmla="*/ 23748 w 52772"/>
                <a:gd name="connsiteY5" fmla="*/ 40531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72" h="52772">
                  <a:moveTo>
                    <a:pt x="36941" y="24699"/>
                  </a:moveTo>
                  <a:cubicBezTo>
                    <a:pt x="18471" y="6228"/>
                    <a:pt x="5277" y="77472"/>
                    <a:pt x="55412" y="48447"/>
                  </a:cubicBezTo>
                  <a:cubicBezTo>
                    <a:pt x="60689" y="35253"/>
                    <a:pt x="52773" y="8867"/>
                    <a:pt x="36941" y="24699"/>
                  </a:cubicBezTo>
                  <a:close/>
                  <a:moveTo>
                    <a:pt x="23748" y="40531"/>
                  </a:moveTo>
                  <a:cubicBezTo>
                    <a:pt x="18471" y="37892"/>
                    <a:pt x="18471" y="35253"/>
                    <a:pt x="23748" y="32615"/>
                  </a:cubicBezTo>
                  <a:cubicBezTo>
                    <a:pt x="29025" y="35253"/>
                    <a:pt x="29025" y="37892"/>
                    <a:pt x="23748" y="4053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2099BB30-7891-41C7-BFC0-A242EC0F6D67}"/>
                </a:ext>
              </a:extLst>
            </p:cNvPr>
            <p:cNvSpPr/>
            <p:nvPr/>
          </p:nvSpPr>
          <p:spPr>
            <a:xfrm>
              <a:off x="7398057" y="4020806"/>
              <a:ext cx="52773" cy="52773"/>
            </a:xfrm>
            <a:custGeom>
              <a:avLst/>
              <a:gdLst>
                <a:gd name="connsiteX0" fmla="*/ 23834 w 52772"/>
                <a:gd name="connsiteY0" fmla="*/ 36144 h 52772"/>
                <a:gd name="connsiteX1" fmla="*/ 23834 w 52772"/>
                <a:gd name="connsiteY1" fmla="*/ 36144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772" h="52772">
                  <a:moveTo>
                    <a:pt x="23834" y="36144"/>
                  </a:moveTo>
                  <a:cubicBezTo>
                    <a:pt x="58136" y="7119"/>
                    <a:pt x="5363" y="22951"/>
                    <a:pt x="23834" y="3614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5E51C84A-D96F-4F8C-BE61-A3A1213F825B}"/>
                </a:ext>
              </a:extLst>
            </p:cNvPr>
            <p:cNvSpPr/>
            <p:nvPr/>
          </p:nvSpPr>
          <p:spPr>
            <a:xfrm>
              <a:off x="7326240" y="3976471"/>
              <a:ext cx="26386" cy="26386"/>
            </a:xfrm>
            <a:custGeom>
              <a:avLst/>
              <a:gdLst>
                <a:gd name="connsiteX0" fmla="*/ 21769 w 26386"/>
                <a:gd name="connsiteY0" fmla="*/ 19790 h 26386"/>
                <a:gd name="connsiteX1" fmla="*/ 21769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21769" y="19790"/>
                  </a:moveTo>
                  <a:cubicBezTo>
                    <a:pt x="19130" y="25067"/>
                    <a:pt x="19130" y="27706"/>
                    <a:pt x="21769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EB3CFEE-4794-47D0-AD56-4EA5D1650366}"/>
                </a:ext>
              </a:extLst>
            </p:cNvPr>
            <p:cNvSpPr/>
            <p:nvPr/>
          </p:nvSpPr>
          <p:spPr>
            <a:xfrm>
              <a:off x="6964086" y="3609700"/>
              <a:ext cx="26386" cy="26386"/>
            </a:xfrm>
            <a:custGeom>
              <a:avLst/>
              <a:gdLst>
                <a:gd name="connsiteX0" fmla="*/ 19790 w 26386"/>
                <a:gd name="connsiteY0" fmla="*/ 19790 h 26386"/>
                <a:gd name="connsiteX1" fmla="*/ 19790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19790" y="19790"/>
                  </a:moveTo>
                  <a:cubicBezTo>
                    <a:pt x="25067" y="25067"/>
                    <a:pt x="25067" y="27706"/>
                    <a:pt x="19790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8EEE16CF-0B2E-4ECB-B27B-15D3895F7396}"/>
                </a:ext>
              </a:extLst>
            </p:cNvPr>
            <p:cNvSpPr/>
            <p:nvPr/>
          </p:nvSpPr>
          <p:spPr>
            <a:xfrm>
              <a:off x="7365160" y="4051324"/>
              <a:ext cx="26386" cy="26386"/>
            </a:xfrm>
            <a:custGeom>
              <a:avLst/>
              <a:gdLst>
                <a:gd name="connsiteX0" fmla="*/ 19790 w 26386"/>
                <a:gd name="connsiteY0" fmla="*/ 24096 h 26386"/>
                <a:gd name="connsiteX1" fmla="*/ 19790 w 26386"/>
                <a:gd name="connsiteY1" fmla="*/ 24096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19790" y="24096"/>
                  </a:moveTo>
                  <a:cubicBezTo>
                    <a:pt x="35622" y="42567"/>
                    <a:pt x="35622" y="8265"/>
                    <a:pt x="19790" y="2409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E230AB74-7C1F-4E62-83EC-70B8CC597906}"/>
                </a:ext>
              </a:extLst>
            </p:cNvPr>
            <p:cNvSpPr/>
            <p:nvPr/>
          </p:nvSpPr>
          <p:spPr>
            <a:xfrm>
              <a:off x="6225028" y="2886712"/>
              <a:ext cx="26386" cy="26386"/>
            </a:xfrm>
            <a:custGeom>
              <a:avLst/>
              <a:gdLst>
                <a:gd name="connsiteX0" fmla="*/ 25305 w 26386"/>
                <a:gd name="connsiteY0" fmla="*/ 27706 h 26386"/>
                <a:gd name="connsiteX1" fmla="*/ 22666 w 26386"/>
                <a:gd name="connsiteY1" fmla="*/ 19790 h 26386"/>
                <a:gd name="connsiteX2" fmla="*/ 25305 w 26386"/>
                <a:gd name="connsiteY2" fmla="*/ 27706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86" h="26386">
                  <a:moveTo>
                    <a:pt x="25305" y="27706"/>
                  </a:moveTo>
                  <a:cubicBezTo>
                    <a:pt x="27944" y="22428"/>
                    <a:pt x="27944" y="19790"/>
                    <a:pt x="22666" y="19790"/>
                  </a:cubicBezTo>
                  <a:cubicBezTo>
                    <a:pt x="17389" y="25067"/>
                    <a:pt x="20028" y="27706"/>
                    <a:pt x="25305" y="2770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60047EA6-B837-4E50-B2CC-92D52D4726C0}"/>
                </a:ext>
              </a:extLst>
            </p:cNvPr>
            <p:cNvSpPr/>
            <p:nvPr/>
          </p:nvSpPr>
          <p:spPr>
            <a:xfrm>
              <a:off x="6425803" y="3121551"/>
              <a:ext cx="26386" cy="26386"/>
            </a:xfrm>
            <a:custGeom>
              <a:avLst/>
              <a:gdLst>
                <a:gd name="connsiteX0" fmla="*/ 19790 w 26386"/>
                <a:gd name="connsiteY0" fmla="*/ 19790 h 26386"/>
                <a:gd name="connsiteX1" fmla="*/ 19790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19790" y="19790"/>
                  </a:moveTo>
                  <a:cubicBezTo>
                    <a:pt x="25067" y="25067"/>
                    <a:pt x="25067" y="27706"/>
                    <a:pt x="19790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CFF2726-8175-4C1F-AAE9-46D323383883}"/>
                </a:ext>
              </a:extLst>
            </p:cNvPr>
            <p:cNvSpPr/>
            <p:nvPr/>
          </p:nvSpPr>
          <p:spPr>
            <a:xfrm>
              <a:off x="6948254" y="3659834"/>
              <a:ext cx="26386" cy="26386"/>
            </a:xfrm>
            <a:custGeom>
              <a:avLst/>
              <a:gdLst>
                <a:gd name="connsiteX0" fmla="*/ 19790 w 26386"/>
                <a:gd name="connsiteY0" fmla="*/ 19790 h 26386"/>
                <a:gd name="connsiteX1" fmla="*/ 19790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19790" y="19790"/>
                  </a:moveTo>
                  <a:cubicBezTo>
                    <a:pt x="19790" y="27706"/>
                    <a:pt x="22428" y="27706"/>
                    <a:pt x="19790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4BA2AE41-E243-42AA-896D-274918F186CF}"/>
                </a:ext>
              </a:extLst>
            </p:cNvPr>
            <p:cNvSpPr/>
            <p:nvPr/>
          </p:nvSpPr>
          <p:spPr>
            <a:xfrm>
              <a:off x="6739918" y="3498476"/>
              <a:ext cx="79159" cy="52773"/>
            </a:xfrm>
            <a:custGeom>
              <a:avLst/>
              <a:gdLst>
                <a:gd name="connsiteX0" fmla="*/ 53976 w 79159"/>
                <a:gd name="connsiteY0" fmla="*/ 20191 h 52772"/>
                <a:gd name="connsiteX1" fmla="*/ 43421 w 79159"/>
                <a:gd name="connsiteY1" fmla="*/ 46577 h 52772"/>
                <a:gd name="connsiteX2" fmla="*/ 53976 w 79159"/>
                <a:gd name="connsiteY2" fmla="*/ 20191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159" h="52772">
                  <a:moveTo>
                    <a:pt x="53976" y="20191"/>
                  </a:moveTo>
                  <a:cubicBezTo>
                    <a:pt x="11758" y="17552"/>
                    <a:pt x="9119" y="28107"/>
                    <a:pt x="43421" y="46577"/>
                  </a:cubicBezTo>
                  <a:cubicBezTo>
                    <a:pt x="72446" y="49216"/>
                    <a:pt x="75085" y="38661"/>
                    <a:pt x="53976" y="2019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C588F290-C03F-401D-98FA-3C4462903B24}"/>
                </a:ext>
              </a:extLst>
            </p:cNvPr>
            <p:cNvSpPr/>
            <p:nvPr/>
          </p:nvSpPr>
          <p:spPr>
            <a:xfrm>
              <a:off x="6939019" y="3688859"/>
              <a:ext cx="26386" cy="26386"/>
            </a:xfrm>
            <a:custGeom>
              <a:avLst/>
              <a:gdLst>
                <a:gd name="connsiteX0" fmla="*/ 23748 w 26386"/>
                <a:gd name="connsiteY0" fmla="*/ 19790 h 26386"/>
                <a:gd name="connsiteX1" fmla="*/ 23748 w 26386"/>
                <a:gd name="connsiteY1" fmla="*/ 27706 h 26386"/>
                <a:gd name="connsiteX2" fmla="*/ 23748 w 26386"/>
                <a:gd name="connsiteY2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86" h="26386">
                  <a:moveTo>
                    <a:pt x="23748" y="19790"/>
                  </a:moveTo>
                  <a:cubicBezTo>
                    <a:pt x="18471" y="22429"/>
                    <a:pt x="18471" y="25067"/>
                    <a:pt x="23748" y="27706"/>
                  </a:cubicBezTo>
                  <a:cubicBezTo>
                    <a:pt x="29025" y="25067"/>
                    <a:pt x="29025" y="22429"/>
                    <a:pt x="23748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775E6421-A3F9-4904-BA86-B3627B8BC58A}"/>
                </a:ext>
              </a:extLst>
            </p:cNvPr>
            <p:cNvSpPr/>
            <p:nvPr/>
          </p:nvSpPr>
          <p:spPr>
            <a:xfrm>
              <a:off x="6217350" y="2968510"/>
              <a:ext cx="26386" cy="26386"/>
            </a:xfrm>
            <a:custGeom>
              <a:avLst/>
              <a:gdLst>
                <a:gd name="connsiteX0" fmla="*/ 27706 w 26386"/>
                <a:gd name="connsiteY0" fmla="*/ 19790 h 26386"/>
                <a:gd name="connsiteX1" fmla="*/ 27706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27706" y="19790"/>
                  </a:moveTo>
                  <a:cubicBezTo>
                    <a:pt x="17151" y="19790"/>
                    <a:pt x="17151" y="19790"/>
                    <a:pt x="27706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E9625676-D42C-4657-BA45-0ABDE8B03C43}"/>
                </a:ext>
              </a:extLst>
            </p:cNvPr>
            <p:cNvSpPr/>
            <p:nvPr/>
          </p:nvSpPr>
          <p:spPr>
            <a:xfrm>
              <a:off x="6702860" y="3477768"/>
              <a:ext cx="26386" cy="26386"/>
            </a:xfrm>
            <a:custGeom>
              <a:avLst/>
              <a:gdLst>
                <a:gd name="connsiteX0" fmla="*/ 19790 w 26386"/>
                <a:gd name="connsiteY0" fmla="*/ 19790 h 26386"/>
                <a:gd name="connsiteX1" fmla="*/ 19790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19790" y="19790"/>
                  </a:moveTo>
                  <a:cubicBezTo>
                    <a:pt x="25067" y="25067"/>
                    <a:pt x="25067" y="27706"/>
                    <a:pt x="19790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C1B6B296-D063-4F25-8A33-D83E6089CCB4}"/>
                </a:ext>
              </a:extLst>
            </p:cNvPr>
            <p:cNvSpPr/>
            <p:nvPr/>
          </p:nvSpPr>
          <p:spPr>
            <a:xfrm>
              <a:off x="6793072" y="3617269"/>
              <a:ext cx="26386" cy="52773"/>
            </a:xfrm>
            <a:custGeom>
              <a:avLst/>
              <a:gdLst>
                <a:gd name="connsiteX0" fmla="*/ 27208 w 26386"/>
                <a:gd name="connsiteY0" fmla="*/ 20137 h 52772"/>
                <a:gd name="connsiteX1" fmla="*/ 24569 w 26386"/>
                <a:gd name="connsiteY1" fmla="*/ 33330 h 52772"/>
                <a:gd name="connsiteX2" fmla="*/ 27208 w 26386"/>
                <a:gd name="connsiteY2" fmla="*/ 20137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86" h="52772">
                  <a:moveTo>
                    <a:pt x="27208" y="20137"/>
                  </a:moveTo>
                  <a:cubicBezTo>
                    <a:pt x="19292" y="17498"/>
                    <a:pt x="16654" y="30691"/>
                    <a:pt x="24569" y="33330"/>
                  </a:cubicBezTo>
                  <a:cubicBezTo>
                    <a:pt x="32485" y="35969"/>
                    <a:pt x="35124" y="22775"/>
                    <a:pt x="27208" y="2013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88084218-E1E5-4DD7-85FC-311C16A4CDEF}"/>
                </a:ext>
              </a:extLst>
            </p:cNvPr>
            <p:cNvSpPr/>
            <p:nvPr/>
          </p:nvSpPr>
          <p:spPr>
            <a:xfrm>
              <a:off x="6109165" y="2920725"/>
              <a:ext cx="52773" cy="52773"/>
            </a:xfrm>
            <a:custGeom>
              <a:avLst/>
              <a:gdLst>
                <a:gd name="connsiteX0" fmla="*/ 19790 w 52772"/>
                <a:gd name="connsiteY0" fmla="*/ 22718 h 52772"/>
                <a:gd name="connsiteX1" fmla="*/ 19790 w 52772"/>
                <a:gd name="connsiteY1" fmla="*/ 22718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772" h="52772">
                  <a:moveTo>
                    <a:pt x="19790" y="22718"/>
                  </a:moveTo>
                  <a:cubicBezTo>
                    <a:pt x="54092" y="62297"/>
                    <a:pt x="35622" y="6886"/>
                    <a:pt x="19790" y="2271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795FF4FB-C917-4108-A611-E4E6EC0FD372}"/>
                </a:ext>
              </a:extLst>
            </p:cNvPr>
            <p:cNvSpPr/>
            <p:nvPr/>
          </p:nvSpPr>
          <p:spPr>
            <a:xfrm>
              <a:off x="6750854" y="3578036"/>
              <a:ext cx="26386" cy="26386"/>
            </a:xfrm>
            <a:custGeom>
              <a:avLst/>
              <a:gdLst>
                <a:gd name="connsiteX0" fmla="*/ 24569 w 26386"/>
                <a:gd name="connsiteY0" fmla="*/ 19790 h 26386"/>
                <a:gd name="connsiteX1" fmla="*/ 27208 w 26386"/>
                <a:gd name="connsiteY1" fmla="*/ 30344 h 26386"/>
                <a:gd name="connsiteX2" fmla="*/ 24569 w 26386"/>
                <a:gd name="connsiteY2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86" h="26386">
                  <a:moveTo>
                    <a:pt x="24569" y="19790"/>
                  </a:moveTo>
                  <a:cubicBezTo>
                    <a:pt x="16654" y="19790"/>
                    <a:pt x="19292" y="32983"/>
                    <a:pt x="27208" y="30344"/>
                  </a:cubicBezTo>
                  <a:cubicBezTo>
                    <a:pt x="32485" y="30344"/>
                    <a:pt x="29847" y="19790"/>
                    <a:pt x="24569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38AE6409-26E1-4FBE-9833-A0C0892320AF}"/>
                </a:ext>
              </a:extLst>
            </p:cNvPr>
            <p:cNvSpPr/>
            <p:nvPr/>
          </p:nvSpPr>
          <p:spPr>
            <a:xfrm>
              <a:off x="7206603" y="4050353"/>
              <a:ext cx="26386" cy="26386"/>
            </a:xfrm>
            <a:custGeom>
              <a:avLst/>
              <a:gdLst>
                <a:gd name="connsiteX0" fmla="*/ 25305 w 26386"/>
                <a:gd name="connsiteY0" fmla="*/ 19790 h 26386"/>
                <a:gd name="connsiteX1" fmla="*/ 22666 w 26386"/>
                <a:gd name="connsiteY1" fmla="*/ 30344 h 26386"/>
                <a:gd name="connsiteX2" fmla="*/ 25305 w 26386"/>
                <a:gd name="connsiteY2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86" h="26386">
                  <a:moveTo>
                    <a:pt x="25305" y="19790"/>
                  </a:moveTo>
                  <a:cubicBezTo>
                    <a:pt x="20028" y="19790"/>
                    <a:pt x="17389" y="30344"/>
                    <a:pt x="22666" y="30344"/>
                  </a:cubicBezTo>
                  <a:cubicBezTo>
                    <a:pt x="30582" y="32983"/>
                    <a:pt x="33221" y="22428"/>
                    <a:pt x="25305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C1FC9B0-4000-45BD-ABD2-74BBE2077BAD}"/>
                </a:ext>
              </a:extLst>
            </p:cNvPr>
            <p:cNvSpPr/>
            <p:nvPr/>
          </p:nvSpPr>
          <p:spPr>
            <a:xfrm>
              <a:off x="6248776" y="3081971"/>
              <a:ext cx="26386" cy="26386"/>
            </a:xfrm>
            <a:custGeom>
              <a:avLst/>
              <a:gdLst>
                <a:gd name="connsiteX0" fmla="*/ 22666 w 26386"/>
                <a:gd name="connsiteY0" fmla="*/ 19790 h 26386"/>
                <a:gd name="connsiteX1" fmla="*/ 25305 w 26386"/>
                <a:gd name="connsiteY1" fmla="*/ 30344 h 26386"/>
                <a:gd name="connsiteX2" fmla="*/ 22666 w 26386"/>
                <a:gd name="connsiteY2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86" h="26386">
                  <a:moveTo>
                    <a:pt x="22666" y="19790"/>
                  </a:moveTo>
                  <a:cubicBezTo>
                    <a:pt x="17389" y="19790"/>
                    <a:pt x="20028" y="30344"/>
                    <a:pt x="25305" y="30344"/>
                  </a:cubicBezTo>
                  <a:cubicBezTo>
                    <a:pt x="33221" y="30344"/>
                    <a:pt x="27944" y="19790"/>
                    <a:pt x="22666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2E92ADF1-BE3D-40E7-8BD2-9495418630E2}"/>
                </a:ext>
              </a:extLst>
            </p:cNvPr>
            <p:cNvSpPr/>
            <p:nvPr/>
          </p:nvSpPr>
          <p:spPr>
            <a:xfrm>
              <a:off x="7019132" y="3559566"/>
              <a:ext cx="52773" cy="52773"/>
            </a:xfrm>
            <a:custGeom>
              <a:avLst/>
              <a:gdLst>
                <a:gd name="connsiteX0" fmla="*/ 25432 w 52772"/>
                <a:gd name="connsiteY0" fmla="*/ 19790 h 52772"/>
                <a:gd name="connsiteX1" fmla="*/ 28071 w 52772"/>
                <a:gd name="connsiteY1" fmla="*/ 35622 h 52772"/>
                <a:gd name="connsiteX2" fmla="*/ 25432 w 52772"/>
                <a:gd name="connsiteY2" fmla="*/ 19790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52772">
                  <a:moveTo>
                    <a:pt x="25432" y="19790"/>
                  </a:moveTo>
                  <a:cubicBezTo>
                    <a:pt x="17516" y="27706"/>
                    <a:pt x="17516" y="32983"/>
                    <a:pt x="28071" y="35622"/>
                  </a:cubicBezTo>
                  <a:cubicBezTo>
                    <a:pt x="38626" y="30344"/>
                    <a:pt x="35987" y="25067"/>
                    <a:pt x="25432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A1C6855B-BEC7-4C9B-A674-9B20E53B53C2}"/>
                </a:ext>
              </a:extLst>
            </p:cNvPr>
            <p:cNvSpPr/>
            <p:nvPr/>
          </p:nvSpPr>
          <p:spPr>
            <a:xfrm>
              <a:off x="7304471" y="3775934"/>
              <a:ext cx="26386" cy="26386"/>
            </a:xfrm>
            <a:custGeom>
              <a:avLst/>
              <a:gdLst>
                <a:gd name="connsiteX0" fmla="*/ 19790 w 26386"/>
                <a:gd name="connsiteY0" fmla="*/ 19790 h 26386"/>
                <a:gd name="connsiteX1" fmla="*/ 19790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19790" y="19790"/>
                  </a:moveTo>
                  <a:cubicBezTo>
                    <a:pt x="32983" y="27706"/>
                    <a:pt x="32983" y="30344"/>
                    <a:pt x="19790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DBF74465-9443-490F-AD9C-672C7876AE4F}"/>
                </a:ext>
              </a:extLst>
            </p:cNvPr>
            <p:cNvSpPr/>
            <p:nvPr/>
          </p:nvSpPr>
          <p:spPr>
            <a:xfrm>
              <a:off x="7742486" y="3942169"/>
              <a:ext cx="26386" cy="26386"/>
            </a:xfrm>
            <a:custGeom>
              <a:avLst/>
              <a:gdLst>
                <a:gd name="connsiteX0" fmla="*/ 19790 w 26386"/>
                <a:gd name="connsiteY0" fmla="*/ 19790 h 26386"/>
                <a:gd name="connsiteX1" fmla="*/ 19790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19790" y="19790"/>
                  </a:moveTo>
                  <a:cubicBezTo>
                    <a:pt x="30344" y="30344"/>
                    <a:pt x="30344" y="30344"/>
                    <a:pt x="19790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42960D4-5D07-4571-8101-18CCAE2709A6}"/>
                </a:ext>
              </a:extLst>
            </p:cNvPr>
            <p:cNvSpPr/>
            <p:nvPr/>
          </p:nvSpPr>
          <p:spPr>
            <a:xfrm>
              <a:off x="7700570" y="3836026"/>
              <a:ext cx="52773" cy="131932"/>
            </a:xfrm>
            <a:custGeom>
              <a:avLst/>
              <a:gdLst>
                <a:gd name="connsiteX0" fmla="*/ 35319 w 52772"/>
                <a:gd name="connsiteY0" fmla="*/ 70522 h 131932"/>
                <a:gd name="connsiteX1" fmla="*/ 27404 w 52772"/>
                <a:gd name="connsiteY1" fmla="*/ 41497 h 131932"/>
                <a:gd name="connsiteX2" fmla="*/ 30042 w 52772"/>
                <a:gd name="connsiteY2" fmla="*/ 120656 h 131932"/>
                <a:gd name="connsiteX3" fmla="*/ 35319 w 52772"/>
                <a:gd name="connsiteY3" fmla="*/ 70522 h 131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772" h="131932">
                  <a:moveTo>
                    <a:pt x="35319" y="70522"/>
                  </a:moveTo>
                  <a:cubicBezTo>
                    <a:pt x="32681" y="15110"/>
                    <a:pt x="30042" y="4555"/>
                    <a:pt x="27404" y="41497"/>
                  </a:cubicBezTo>
                  <a:cubicBezTo>
                    <a:pt x="16849" y="7194"/>
                    <a:pt x="16849" y="102185"/>
                    <a:pt x="30042" y="120656"/>
                  </a:cubicBezTo>
                  <a:cubicBezTo>
                    <a:pt x="35319" y="104824"/>
                    <a:pt x="37958" y="88992"/>
                    <a:pt x="35319" y="7052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1029ED9D-8708-4ADE-B23E-35FC812A594A}"/>
                </a:ext>
              </a:extLst>
            </p:cNvPr>
            <p:cNvSpPr/>
            <p:nvPr/>
          </p:nvSpPr>
          <p:spPr>
            <a:xfrm>
              <a:off x="7349988" y="3562204"/>
              <a:ext cx="52773" cy="52773"/>
            </a:xfrm>
            <a:custGeom>
              <a:avLst/>
              <a:gdLst>
                <a:gd name="connsiteX0" fmla="*/ 29685 w 52772"/>
                <a:gd name="connsiteY0" fmla="*/ 40899 h 52772"/>
                <a:gd name="connsiteX1" fmla="*/ 29685 w 52772"/>
                <a:gd name="connsiteY1" fmla="*/ 19790 h 52772"/>
                <a:gd name="connsiteX2" fmla="*/ 29685 w 52772"/>
                <a:gd name="connsiteY2" fmla="*/ 40899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52772">
                  <a:moveTo>
                    <a:pt x="29685" y="40899"/>
                  </a:moveTo>
                  <a:cubicBezTo>
                    <a:pt x="42878" y="40899"/>
                    <a:pt x="42878" y="19790"/>
                    <a:pt x="29685" y="19790"/>
                  </a:cubicBezTo>
                  <a:cubicBezTo>
                    <a:pt x="16492" y="19790"/>
                    <a:pt x="16492" y="40899"/>
                    <a:pt x="29685" y="4089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91563033-EB47-4A28-AF8E-21327ECBC51D}"/>
                </a:ext>
              </a:extLst>
            </p:cNvPr>
            <p:cNvSpPr/>
            <p:nvPr/>
          </p:nvSpPr>
          <p:spPr>
            <a:xfrm>
              <a:off x="8128864" y="3662245"/>
              <a:ext cx="52773" cy="52773"/>
            </a:xfrm>
            <a:custGeom>
              <a:avLst/>
              <a:gdLst>
                <a:gd name="connsiteX0" fmla="*/ 26570 w 52772"/>
                <a:gd name="connsiteY0" fmla="*/ 20018 h 52772"/>
                <a:gd name="connsiteX1" fmla="*/ 34486 w 52772"/>
                <a:gd name="connsiteY1" fmla="*/ 41127 h 52772"/>
                <a:gd name="connsiteX2" fmla="*/ 26570 w 52772"/>
                <a:gd name="connsiteY2" fmla="*/ 20018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52772">
                  <a:moveTo>
                    <a:pt x="26570" y="20018"/>
                  </a:moveTo>
                  <a:cubicBezTo>
                    <a:pt x="13377" y="22656"/>
                    <a:pt x="21293" y="43765"/>
                    <a:pt x="34486" y="41127"/>
                  </a:cubicBezTo>
                  <a:cubicBezTo>
                    <a:pt x="45040" y="38488"/>
                    <a:pt x="37125" y="17379"/>
                    <a:pt x="26570" y="2001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4B9DC97-4220-428E-89D0-DFDDB9E8EAF3}"/>
                </a:ext>
              </a:extLst>
            </p:cNvPr>
            <p:cNvSpPr/>
            <p:nvPr/>
          </p:nvSpPr>
          <p:spPr>
            <a:xfrm>
              <a:off x="7836460" y="3303617"/>
              <a:ext cx="26386" cy="26386"/>
            </a:xfrm>
            <a:custGeom>
              <a:avLst/>
              <a:gdLst>
                <a:gd name="connsiteX0" fmla="*/ 28723 w 26386"/>
                <a:gd name="connsiteY0" fmla="*/ 19790 h 26386"/>
                <a:gd name="connsiteX1" fmla="*/ 28723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28723" y="19790"/>
                  </a:moveTo>
                  <a:cubicBezTo>
                    <a:pt x="18168" y="25067"/>
                    <a:pt x="15529" y="25067"/>
                    <a:pt x="28723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75A54FC9-E72F-4D95-86B0-5E034FE4D039}"/>
                </a:ext>
              </a:extLst>
            </p:cNvPr>
            <p:cNvSpPr/>
            <p:nvPr/>
          </p:nvSpPr>
          <p:spPr>
            <a:xfrm>
              <a:off x="6906990" y="3380138"/>
              <a:ext cx="26386" cy="26386"/>
            </a:xfrm>
            <a:custGeom>
              <a:avLst/>
              <a:gdLst>
                <a:gd name="connsiteX0" fmla="*/ 26751 w 26386"/>
                <a:gd name="connsiteY0" fmla="*/ 19790 h 26386"/>
                <a:gd name="connsiteX1" fmla="*/ 26751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26751" y="19790"/>
                  </a:moveTo>
                  <a:cubicBezTo>
                    <a:pt x="18835" y="22428"/>
                    <a:pt x="16197" y="22428"/>
                    <a:pt x="26751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489FF6C3-AD18-491F-A14D-E5ABDA3F6B39}"/>
                </a:ext>
              </a:extLst>
            </p:cNvPr>
            <p:cNvSpPr/>
            <p:nvPr/>
          </p:nvSpPr>
          <p:spPr>
            <a:xfrm>
              <a:off x="8387439" y="2093430"/>
              <a:ext cx="52773" cy="52773"/>
            </a:xfrm>
            <a:custGeom>
              <a:avLst/>
              <a:gdLst>
                <a:gd name="connsiteX0" fmla="*/ 34497 w 52772"/>
                <a:gd name="connsiteY0" fmla="*/ 42588 h 52772"/>
                <a:gd name="connsiteX1" fmla="*/ 34497 w 52772"/>
                <a:gd name="connsiteY1" fmla="*/ 42588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772" h="52772">
                  <a:moveTo>
                    <a:pt x="34497" y="42588"/>
                  </a:moveTo>
                  <a:cubicBezTo>
                    <a:pt x="103102" y="26756"/>
                    <a:pt x="-20914" y="369"/>
                    <a:pt x="34497" y="4258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3A5D88A4-00C3-465D-A1BF-7B6953662EE7}"/>
                </a:ext>
              </a:extLst>
            </p:cNvPr>
            <p:cNvSpPr/>
            <p:nvPr/>
          </p:nvSpPr>
          <p:spPr>
            <a:xfrm>
              <a:off x="8406764" y="2690792"/>
              <a:ext cx="26386" cy="26386"/>
            </a:xfrm>
            <a:custGeom>
              <a:avLst/>
              <a:gdLst>
                <a:gd name="connsiteX0" fmla="*/ 25727 w 26386"/>
                <a:gd name="connsiteY0" fmla="*/ 25727 h 26386"/>
                <a:gd name="connsiteX1" fmla="*/ 25727 w 26386"/>
                <a:gd name="connsiteY1" fmla="*/ 25727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25727" y="25727"/>
                  </a:moveTo>
                  <a:cubicBezTo>
                    <a:pt x="17811" y="17811"/>
                    <a:pt x="17811" y="17811"/>
                    <a:pt x="25727" y="2572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405DC78A-49D5-44EC-B0A2-1E658AC38B73}"/>
                </a:ext>
              </a:extLst>
            </p:cNvPr>
            <p:cNvSpPr/>
            <p:nvPr/>
          </p:nvSpPr>
          <p:spPr>
            <a:xfrm>
              <a:off x="8193694" y="2986980"/>
              <a:ext cx="26386" cy="26386"/>
            </a:xfrm>
            <a:custGeom>
              <a:avLst/>
              <a:gdLst>
                <a:gd name="connsiteX0" fmla="*/ 27706 w 26386"/>
                <a:gd name="connsiteY0" fmla="*/ 27706 h 26386"/>
                <a:gd name="connsiteX1" fmla="*/ 27706 w 26386"/>
                <a:gd name="connsiteY1" fmla="*/ 27706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27706" y="27706"/>
                  </a:moveTo>
                  <a:cubicBezTo>
                    <a:pt x="17151" y="17151"/>
                    <a:pt x="17151" y="17151"/>
                    <a:pt x="27706" y="2770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722BEB-FB14-4B59-A805-B1EF26DD074C}"/>
                </a:ext>
              </a:extLst>
            </p:cNvPr>
            <p:cNvSpPr/>
            <p:nvPr/>
          </p:nvSpPr>
          <p:spPr>
            <a:xfrm>
              <a:off x="7731931" y="3558571"/>
              <a:ext cx="79159" cy="79159"/>
            </a:xfrm>
            <a:custGeom>
              <a:avLst/>
              <a:gdLst>
                <a:gd name="connsiteX0" fmla="*/ 19790 w 79159"/>
                <a:gd name="connsiteY0" fmla="*/ 33978 h 79159"/>
                <a:gd name="connsiteX1" fmla="*/ 59369 w 79159"/>
                <a:gd name="connsiteY1" fmla="*/ 76196 h 79159"/>
                <a:gd name="connsiteX2" fmla="*/ 19790 w 79159"/>
                <a:gd name="connsiteY2" fmla="*/ 33978 h 7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159" h="79159">
                  <a:moveTo>
                    <a:pt x="19790" y="33978"/>
                  </a:moveTo>
                  <a:cubicBezTo>
                    <a:pt x="19790" y="60364"/>
                    <a:pt x="32983" y="76196"/>
                    <a:pt x="59369" y="76196"/>
                  </a:cubicBezTo>
                  <a:cubicBezTo>
                    <a:pt x="106865" y="47171"/>
                    <a:pt x="40899" y="-5602"/>
                    <a:pt x="19790" y="3397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D7FF6C43-6FB2-47F1-BE7E-19C9BD184F1D}"/>
                </a:ext>
              </a:extLst>
            </p:cNvPr>
            <p:cNvSpPr/>
            <p:nvPr/>
          </p:nvSpPr>
          <p:spPr>
            <a:xfrm>
              <a:off x="8148837" y="3204009"/>
              <a:ext cx="26386" cy="26386"/>
            </a:xfrm>
            <a:custGeom>
              <a:avLst/>
              <a:gdLst>
                <a:gd name="connsiteX0" fmla="*/ 27706 w 26386"/>
                <a:gd name="connsiteY0" fmla="*/ 21769 h 26386"/>
                <a:gd name="connsiteX1" fmla="*/ 27706 w 26386"/>
                <a:gd name="connsiteY1" fmla="*/ 21769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27706" y="21769"/>
                  </a:moveTo>
                  <a:cubicBezTo>
                    <a:pt x="17151" y="19130"/>
                    <a:pt x="17151" y="19130"/>
                    <a:pt x="27706" y="2176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98632DF-B29D-4FAD-915B-C983F1D3E3D8}"/>
                </a:ext>
              </a:extLst>
            </p:cNvPr>
            <p:cNvSpPr/>
            <p:nvPr/>
          </p:nvSpPr>
          <p:spPr>
            <a:xfrm>
              <a:off x="7692548" y="3652652"/>
              <a:ext cx="52773" cy="105546"/>
            </a:xfrm>
            <a:custGeom>
              <a:avLst/>
              <a:gdLst>
                <a:gd name="connsiteX0" fmla="*/ 45979 w 52772"/>
                <a:gd name="connsiteY0" fmla="*/ 40166 h 105545"/>
                <a:gd name="connsiteX1" fmla="*/ 27509 w 52772"/>
                <a:gd name="connsiteY1" fmla="*/ 98216 h 105545"/>
                <a:gd name="connsiteX2" fmla="*/ 45979 w 52772"/>
                <a:gd name="connsiteY2" fmla="*/ 40166 h 105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105545">
                  <a:moveTo>
                    <a:pt x="45979" y="40166"/>
                  </a:moveTo>
                  <a:cubicBezTo>
                    <a:pt x="61811" y="-12607"/>
                    <a:pt x="-1516" y="48082"/>
                    <a:pt x="27509" y="98216"/>
                  </a:cubicBezTo>
                  <a:cubicBezTo>
                    <a:pt x="32786" y="77107"/>
                    <a:pt x="38064" y="58636"/>
                    <a:pt x="45979" y="4016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CEE365A4-4036-44CF-95C4-BADCCB1DA14E}"/>
                </a:ext>
              </a:extLst>
            </p:cNvPr>
            <p:cNvSpPr/>
            <p:nvPr/>
          </p:nvSpPr>
          <p:spPr>
            <a:xfrm>
              <a:off x="8081688" y="3334495"/>
              <a:ext cx="158319" cy="184705"/>
            </a:xfrm>
            <a:custGeom>
              <a:avLst/>
              <a:gdLst>
                <a:gd name="connsiteX0" fmla="*/ 68468 w 158318"/>
                <a:gd name="connsiteY0" fmla="*/ 20575 h 184705"/>
                <a:gd name="connsiteX1" fmla="*/ 121241 w 158318"/>
                <a:gd name="connsiteY1" fmla="*/ 157785 h 184705"/>
                <a:gd name="connsiteX2" fmla="*/ 68468 w 158318"/>
                <a:gd name="connsiteY2" fmla="*/ 20575 h 184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318" h="184705">
                  <a:moveTo>
                    <a:pt x="68468" y="20575"/>
                  </a:moveTo>
                  <a:cubicBezTo>
                    <a:pt x="-13330" y="4743"/>
                    <a:pt x="10418" y="234306"/>
                    <a:pt x="121241" y="157785"/>
                  </a:cubicBezTo>
                  <a:cubicBezTo>
                    <a:pt x="192485" y="107651"/>
                    <a:pt x="137073" y="31130"/>
                    <a:pt x="68468" y="2057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5BB7BFB-692F-42B5-AF7A-3149AEFFC884}"/>
                </a:ext>
              </a:extLst>
            </p:cNvPr>
            <p:cNvSpPr/>
            <p:nvPr/>
          </p:nvSpPr>
          <p:spPr>
            <a:xfrm>
              <a:off x="7330857" y="4198359"/>
              <a:ext cx="52773" cy="131932"/>
            </a:xfrm>
            <a:custGeom>
              <a:avLst/>
              <a:gdLst>
                <a:gd name="connsiteX0" fmla="*/ 30344 w 52772"/>
                <a:gd name="connsiteY0" fmla="*/ 43296 h 131932"/>
                <a:gd name="connsiteX1" fmla="*/ 19790 w 52772"/>
                <a:gd name="connsiteY1" fmla="*/ 125094 h 131932"/>
                <a:gd name="connsiteX2" fmla="*/ 30344 w 52772"/>
                <a:gd name="connsiteY2" fmla="*/ 43296 h 131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131932">
                  <a:moveTo>
                    <a:pt x="30344" y="43296"/>
                  </a:moveTo>
                  <a:cubicBezTo>
                    <a:pt x="27706" y="69682"/>
                    <a:pt x="25067" y="98707"/>
                    <a:pt x="19790" y="125094"/>
                  </a:cubicBezTo>
                  <a:cubicBezTo>
                    <a:pt x="46176" y="175228"/>
                    <a:pt x="75201" y="-51695"/>
                    <a:pt x="30344" y="4329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4C3121F7-01C6-4685-AD2F-551199AF61C1}"/>
                </a:ext>
              </a:extLst>
            </p:cNvPr>
            <p:cNvSpPr/>
            <p:nvPr/>
          </p:nvSpPr>
          <p:spPr>
            <a:xfrm>
              <a:off x="9187331" y="2413735"/>
              <a:ext cx="79159" cy="79159"/>
            </a:xfrm>
            <a:custGeom>
              <a:avLst/>
              <a:gdLst>
                <a:gd name="connsiteX0" fmla="*/ 71055 w 79159"/>
                <a:gd name="connsiteY0" fmla="*/ 33643 h 79159"/>
                <a:gd name="connsiteX1" fmla="*/ 20921 w 79159"/>
                <a:gd name="connsiteY1" fmla="*/ 33643 h 79159"/>
                <a:gd name="connsiteX2" fmla="*/ 60500 w 79159"/>
                <a:gd name="connsiteY2" fmla="*/ 75861 h 79159"/>
                <a:gd name="connsiteX3" fmla="*/ 71055 w 79159"/>
                <a:gd name="connsiteY3" fmla="*/ 33643 h 7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159" h="79159">
                  <a:moveTo>
                    <a:pt x="71055" y="33643"/>
                  </a:moveTo>
                  <a:cubicBezTo>
                    <a:pt x="49946" y="15172"/>
                    <a:pt x="34114" y="15172"/>
                    <a:pt x="20921" y="33643"/>
                  </a:cubicBezTo>
                  <a:cubicBezTo>
                    <a:pt x="15643" y="62668"/>
                    <a:pt x="28837" y="75861"/>
                    <a:pt x="60500" y="75861"/>
                  </a:cubicBezTo>
                  <a:cubicBezTo>
                    <a:pt x="81610" y="65306"/>
                    <a:pt x="84248" y="52113"/>
                    <a:pt x="71055" y="3364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D5E0F910-B16A-47F8-B008-F9DC4AEDDF8D}"/>
                </a:ext>
              </a:extLst>
            </p:cNvPr>
            <p:cNvSpPr/>
            <p:nvPr/>
          </p:nvSpPr>
          <p:spPr>
            <a:xfrm>
              <a:off x="8452281" y="3184175"/>
              <a:ext cx="79159" cy="79159"/>
            </a:xfrm>
            <a:custGeom>
              <a:avLst/>
              <a:gdLst>
                <a:gd name="connsiteX0" fmla="*/ 19790 w 79159"/>
                <a:gd name="connsiteY0" fmla="*/ 36325 h 79159"/>
                <a:gd name="connsiteX1" fmla="*/ 54092 w 79159"/>
                <a:gd name="connsiteY1" fmla="*/ 73266 h 79159"/>
                <a:gd name="connsiteX2" fmla="*/ 19790 w 79159"/>
                <a:gd name="connsiteY2" fmla="*/ 36325 h 7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159" h="79159">
                  <a:moveTo>
                    <a:pt x="19790" y="36325"/>
                  </a:moveTo>
                  <a:cubicBezTo>
                    <a:pt x="19790" y="60072"/>
                    <a:pt x="30344" y="73266"/>
                    <a:pt x="54092" y="73266"/>
                  </a:cubicBezTo>
                  <a:cubicBezTo>
                    <a:pt x="101588" y="49518"/>
                    <a:pt x="38260" y="-8532"/>
                    <a:pt x="19790" y="3632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78056916-F756-4E1A-B378-8F7FDCF93F00}"/>
                </a:ext>
              </a:extLst>
            </p:cNvPr>
            <p:cNvSpPr/>
            <p:nvPr/>
          </p:nvSpPr>
          <p:spPr>
            <a:xfrm>
              <a:off x="7357244" y="4419763"/>
              <a:ext cx="26386" cy="26386"/>
            </a:xfrm>
            <a:custGeom>
              <a:avLst/>
              <a:gdLst>
                <a:gd name="connsiteX0" fmla="*/ 19790 w 26386"/>
                <a:gd name="connsiteY0" fmla="*/ 19790 h 26386"/>
                <a:gd name="connsiteX1" fmla="*/ 19790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19790" y="19790"/>
                  </a:moveTo>
                  <a:cubicBezTo>
                    <a:pt x="25067" y="27706"/>
                    <a:pt x="27706" y="27706"/>
                    <a:pt x="19790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B197E4FE-0E01-4796-A94E-6E7F5D95D731}"/>
                </a:ext>
              </a:extLst>
            </p:cNvPr>
            <p:cNvSpPr/>
            <p:nvPr/>
          </p:nvSpPr>
          <p:spPr>
            <a:xfrm>
              <a:off x="8578936" y="3374861"/>
              <a:ext cx="26386" cy="26386"/>
            </a:xfrm>
            <a:custGeom>
              <a:avLst/>
              <a:gdLst>
                <a:gd name="connsiteX0" fmla="*/ 19790 w 26386"/>
                <a:gd name="connsiteY0" fmla="*/ 19790 h 26386"/>
                <a:gd name="connsiteX1" fmla="*/ 19790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19790" y="19790"/>
                  </a:moveTo>
                  <a:cubicBezTo>
                    <a:pt x="25067" y="27706"/>
                    <a:pt x="27706" y="27706"/>
                    <a:pt x="19790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C55B5C6-1E0A-4828-B4B5-8409BE534D56}"/>
                </a:ext>
              </a:extLst>
            </p:cNvPr>
            <p:cNvSpPr/>
            <p:nvPr/>
          </p:nvSpPr>
          <p:spPr>
            <a:xfrm>
              <a:off x="8049934" y="3875192"/>
              <a:ext cx="105546" cy="131932"/>
            </a:xfrm>
            <a:custGeom>
              <a:avLst/>
              <a:gdLst>
                <a:gd name="connsiteX0" fmla="*/ 60643 w 105545"/>
                <a:gd name="connsiteY0" fmla="*/ 31355 h 131932"/>
                <a:gd name="connsiteX1" fmla="*/ 65920 w 105545"/>
                <a:gd name="connsiteY1" fmla="*/ 102599 h 131932"/>
                <a:gd name="connsiteX2" fmla="*/ 60643 w 105545"/>
                <a:gd name="connsiteY2" fmla="*/ 31355 h 131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545" h="131932">
                  <a:moveTo>
                    <a:pt x="60643" y="31355"/>
                  </a:moveTo>
                  <a:cubicBezTo>
                    <a:pt x="-31710" y="-26695"/>
                    <a:pt x="60643" y="155372"/>
                    <a:pt x="65920" y="102599"/>
                  </a:cubicBezTo>
                  <a:cubicBezTo>
                    <a:pt x="68558" y="81490"/>
                    <a:pt x="123970" y="52465"/>
                    <a:pt x="60643" y="3135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155FA57C-105E-48E7-B818-7E069B7B7E16}"/>
                </a:ext>
              </a:extLst>
            </p:cNvPr>
            <p:cNvSpPr/>
            <p:nvPr/>
          </p:nvSpPr>
          <p:spPr>
            <a:xfrm>
              <a:off x="7713461" y="4601830"/>
              <a:ext cx="52773" cy="52773"/>
            </a:xfrm>
            <a:custGeom>
              <a:avLst/>
              <a:gdLst>
                <a:gd name="connsiteX0" fmla="*/ 19790 w 52772"/>
                <a:gd name="connsiteY0" fmla="*/ 27706 h 52772"/>
                <a:gd name="connsiteX1" fmla="*/ 38260 w 52772"/>
                <a:gd name="connsiteY1" fmla="*/ 27706 h 52772"/>
                <a:gd name="connsiteX2" fmla="*/ 19790 w 52772"/>
                <a:gd name="connsiteY2" fmla="*/ 27706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52772">
                  <a:moveTo>
                    <a:pt x="19790" y="27706"/>
                  </a:moveTo>
                  <a:cubicBezTo>
                    <a:pt x="19790" y="38260"/>
                    <a:pt x="38260" y="40899"/>
                    <a:pt x="38260" y="27706"/>
                  </a:cubicBezTo>
                  <a:cubicBezTo>
                    <a:pt x="38260" y="17151"/>
                    <a:pt x="19790" y="17151"/>
                    <a:pt x="19790" y="2770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4C241BC-1C3F-44EE-A832-93A9AD5C5F9D}"/>
                </a:ext>
              </a:extLst>
            </p:cNvPr>
            <p:cNvSpPr/>
            <p:nvPr/>
          </p:nvSpPr>
          <p:spPr>
            <a:xfrm>
              <a:off x="8006350" y="3147937"/>
              <a:ext cx="263864" cy="105546"/>
            </a:xfrm>
            <a:custGeom>
              <a:avLst/>
              <a:gdLst>
                <a:gd name="connsiteX0" fmla="*/ 19790 w 263864"/>
                <a:gd name="connsiteY0" fmla="*/ 19790 h 105545"/>
                <a:gd name="connsiteX1" fmla="*/ 267822 w 263864"/>
                <a:gd name="connsiteY1" fmla="*/ 85756 h 105545"/>
                <a:gd name="connsiteX2" fmla="*/ 19790 w 263864"/>
                <a:gd name="connsiteY2" fmla="*/ 19790 h 105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864" h="105545">
                  <a:moveTo>
                    <a:pt x="19790" y="19790"/>
                  </a:moveTo>
                  <a:cubicBezTo>
                    <a:pt x="62008" y="43538"/>
                    <a:pt x="246713" y="98949"/>
                    <a:pt x="267822" y="85756"/>
                  </a:cubicBezTo>
                  <a:cubicBezTo>
                    <a:pt x="196579" y="59369"/>
                    <a:pt x="96311" y="25067"/>
                    <a:pt x="19790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2C95ABB6-6E39-44F4-B34D-C15E1F19C779}"/>
                </a:ext>
              </a:extLst>
            </p:cNvPr>
            <p:cNvSpPr/>
            <p:nvPr/>
          </p:nvSpPr>
          <p:spPr>
            <a:xfrm>
              <a:off x="6373030" y="1548418"/>
              <a:ext cx="2190074" cy="2612257"/>
            </a:xfrm>
            <a:custGeom>
              <a:avLst/>
              <a:gdLst>
                <a:gd name="connsiteX0" fmla="*/ 2138621 w 2190074"/>
                <a:gd name="connsiteY0" fmla="*/ 1215596 h 2612256"/>
                <a:gd name="connsiteX1" fmla="*/ 2093764 w 2190074"/>
                <a:gd name="connsiteY1" fmla="*/ 1104773 h 2612256"/>
                <a:gd name="connsiteX2" fmla="*/ 2035713 w 2190074"/>
                <a:gd name="connsiteY2" fmla="*/ 1128521 h 2612256"/>
                <a:gd name="connsiteX3" fmla="*/ 2072655 w 2190074"/>
                <a:gd name="connsiteY3" fmla="*/ 1083664 h 2612256"/>
                <a:gd name="connsiteX4" fmla="*/ 1972386 w 2190074"/>
                <a:gd name="connsiteY4" fmla="*/ 1052001 h 2612256"/>
                <a:gd name="connsiteX5" fmla="*/ 2004050 w 2190074"/>
                <a:gd name="connsiteY5" fmla="*/ 1030891 h 2612256"/>
                <a:gd name="connsiteX6" fmla="*/ 1990857 w 2190074"/>
                <a:gd name="connsiteY6" fmla="*/ 943816 h 2612256"/>
                <a:gd name="connsiteX7" fmla="*/ 1924891 w 2190074"/>
                <a:gd name="connsiteY7" fmla="*/ 904236 h 2612256"/>
                <a:gd name="connsiteX8" fmla="*/ 2046268 w 2190074"/>
                <a:gd name="connsiteY8" fmla="*/ 753834 h 2612256"/>
                <a:gd name="connsiteX9" fmla="*/ 1932806 w 2190074"/>
                <a:gd name="connsiteY9" fmla="*/ 848825 h 2612256"/>
                <a:gd name="connsiteX10" fmla="*/ 1990857 w 2190074"/>
                <a:gd name="connsiteY10" fmla="*/ 759111 h 2612256"/>
                <a:gd name="connsiteX11" fmla="*/ 1895865 w 2190074"/>
                <a:gd name="connsiteY11" fmla="*/ 767027 h 2612256"/>
                <a:gd name="connsiteX12" fmla="*/ 1887949 w 2190074"/>
                <a:gd name="connsiteY12" fmla="*/ 571767 h 2612256"/>
                <a:gd name="connsiteX13" fmla="*/ 1924891 w 2190074"/>
                <a:gd name="connsiteY13" fmla="*/ 545381 h 2612256"/>
                <a:gd name="connsiteX14" fmla="*/ 1874756 w 2190074"/>
                <a:gd name="connsiteY14" fmla="*/ 577045 h 2612256"/>
                <a:gd name="connsiteX15" fmla="*/ 1816706 w 2190074"/>
                <a:gd name="connsiteY15" fmla="*/ 619263 h 2612256"/>
                <a:gd name="connsiteX16" fmla="*/ 1800874 w 2190074"/>
                <a:gd name="connsiteY16" fmla="*/ 574406 h 2612256"/>
                <a:gd name="connsiteX17" fmla="*/ 1861563 w 2190074"/>
                <a:gd name="connsiteY17" fmla="*/ 521633 h 2612256"/>
                <a:gd name="connsiteX18" fmla="*/ 2009327 w 2190074"/>
                <a:gd name="connsiteY18" fmla="*/ 371231 h 2612256"/>
                <a:gd name="connsiteX19" fmla="*/ 2009327 w 2190074"/>
                <a:gd name="connsiteY19" fmla="*/ 257769 h 2612256"/>
                <a:gd name="connsiteX20" fmla="*/ 1742824 w 2190074"/>
                <a:gd name="connsiteY20" fmla="*/ 474138 h 2612256"/>
                <a:gd name="connsiteX21" fmla="*/ 1779765 w 2190074"/>
                <a:gd name="connsiteY21" fmla="*/ 331651 h 2612256"/>
                <a:gd name="connsiteX22" fmla="*/ 1795597 w 2190074"/>
                <a:gd name="connsiteY22" fmla="*/ 373869 h 2612256"/>
                <a:gd name="connsiteX23" fmla="*/ 1782404 w 2190074"/>
                <a:gd name="connsiteY23" fmla="*/ 286794 h 2612256"/>
                <a:gd name="connsiteX24" fmla="*/ 1750740 w 2190074"/>
                <a:gd name="connsiteY24" fmla="*/ 342205 h 2612256"/>
                <a:gd name="connsiteX25" fmla="*/ 1748101 w 2190074"/>
                <a:gd name="connsiteY25" fmla="*/ 173332 h 2612256"/>
                <a:gd name="connsiteX26" fmla="*/ 1697967 w 2190074"/>
                <a:gd name="connsiteY26" fmla="*/ 410810 h 2612256"/>
                <a:gd name="connsiteX27" fmla="*/ 1666303 w 2190074"/>
                <a:gd name="connsiteY27" fmla="*/ 344844 h 2612256"/>
                <a:gd name="connsiteX28" fmla="*/ 1587144 w 2190074"/>
                <a:gd name="connsiteY28" fmla="*/ 521633 h 2612256"/>
                <a:gd name="connsiteX29" fmla="*/ 1676858 w 2190074"/>
                <a:gd name="connsiteY29" fmla="*/ 336928 h 2612256"/>
                <a:gd name="connsiteX30" fmla="*/ 1547564 w 2190074"/>
                <a:gd name="connsiteY30" fmla="*/ 329012 h 2612256"/>
                <a:gd name="connsiteX31" fmla="*/ 1534371 w 2190074"/>
                <a:gd name="connsiteY31" fmla="*/ 355399 h 2612256"/>
                <a:gd name="connsiteX32" fmla="*/ 1539649 w 2190074"/>
                <a:gd name="connsiteY32" fmla="*/ 323735 h 2612256"/>
                <a:gd name="connsiteX33" fmla="*/ 1386607 w 2190074"/>
                <a:gd name="connsiteY33" fmla="*/ 402894 h 2612256"/>
                <a:gd name="connsiteX34" fmla="*/ 1521178 w 2190074"/>
                <a:gd name="connsiteY34" fmla="*/ 94173 h 2612256"/>
                <a:gd name="connsiteX35" fmla="*/ 1357582 w 2190074"/>
                <a:gd name="connsiteY35" fmla="*/ 323735 h 2612256"/>
                <a:gd name="connsiteX36" fmla="*/ 1325918 w 2190074"/>
                <a:gd name="connsiteY36" fmla="*/ 326374 h 2612256"/>
                <a:gd name="connsiteX37" fmla="*/ 1254675 w 2190074"/>
                <a:gd name="connsiteY37" fmla="*/ 350121 h 2612256"/>
                <a:gd name="connsiteX38" fmla="*/ 1230927 w 2190074"/>
                <a:gd name="connsiteY38" fmla="*/ 397617 h 2612256"/>
                <a:gd name="connsiteX39" fmla="*/ 1193986 w 2190074"/>
                <a:gd name="connsiteY39" fmla="*/ 334290 h 2612256"/>
                <a:gd name="connsiteX40" fmla="*/ 1186070 w 2190074"/>
                <a:gd name="connsiteY40" fmla="*/ 439835 h 2612256"/>
                <a:gd name="connsiteX41" fmla="*/ 893181 w 2190074"/>
                <a:gd name="connsiteY41" fmla="*/ 413449 h 2612256"/>
                <a:gd name="connsiteX42" fmla="*/ 866794 w 2190074"/>
                <a:gd name="connsiteY42" fmla="*/ 260408 h 2612256"/>
                <a:gd name="connsiteX43" fmla="*/ 858878 w 2190074"/>
                <a:gd name="connsiteY43" fmla="*/ 463583 h 2612256"/>
                <a:gd name="connsiteX44" fmla="*/ 613485 w 2190074"/>
                <a:gd name="connsiteY44" fmla="*/ 212912 h 2612256"/>
                <a:gd name="connsiteX45" fmla="*/ 618762 w 2190074"/>
                <a:gd name="connsiteY45" fmla="*/ 331651 h 2612256"/>
                <a:gd name="connsiteX46" fmla="*/ 721669 w 2190074"/>
                <a:gd name="connsiteY46" fmla="*/ 437197 h 2612256"/>
                <a:gd name="connsiteX47" fmla="*/ 576544 w 2190074"/>
                <a:gd name="connsiteY47" fmla="*/ 416087 h 2612256"/>
                <a:gd name="connsiteX48" fmla="*/ 624039 w 2190074"/>
                <a:gd name="connsiteY48" fmla="*/ 521633 h 2612256"/>
                <a:gd name="connsiteX49" fmla="*/ 217688 w 2190074"/>
                <a:gd name="connsiteY49" fmla="*/ 102089 h 2612256"/>
                <a:gd name="connsiteX50" fmla="*/ 621401 w 2190074"/>
                <a:gd name="connsiteY50" fmla="*/ 587599 h 2612256"/>
                <a:gd name="connsiteX51" fmla="*/ 605569 w 2190074"/>
                <a:gd name="connsiteY51" fmla="*/ 513717 h 2612256"/>
                <a:gd name="connsiteX52" fmla="*/ 626678 w 2190074"/>
                <a:gd name="connsiteY52" fmla="*/ 598154 h 2612256"/>
                <a:gd name="connsiteX53" fmla="*/ 497384 w 2190074"/>
                <a:gd name="connsiteY53" fmla="*/ 492608 h 2612256"/>
                <a:gd name="connsiteX54" fmla="*/ 484191 w 2190074"/>
                <a:gd name="connsiteY54" fmla="*/ 434558 h 2612256"/>
                <a:gd name="connsiteX55" fmla="*/ 407670 w 2190074"/>
                <a:gd name="connsiteY55" fmla="*/ 416087 h 2612256"/>
                <a:gd name="connsiteX56" fmla="*/ 19790 w 2190074"/>
                <a:gd name="connsiteY56" fmla="*/ 20291 h 2612256"/>
                <a:gd name="connsiteX57" fmla="*/ 600291 w 2190074"/>
                <a:gd name="connsiteY57" fmla="*/ 666759 h 2612256"/>
                <a:gd name="connsiteX58" fmla="*/ 336427 w 2190074"/>
                <a:gd name="connsiteY58" fmla="*/ 537465 h 2612256"/>
                <a:gd name="connsiteX59" fmla="*/ 46176 w 2190074"/>
                <a:gd name="connsiteY59" fmla="*/ 236660 h 2612256"/>
                <a:gd name="connsiteX60" fmla="*/ 457805 w 2190074"/>
                <a:gd name="connsiteY60" fmla="*/ 661481 h 2612256"/>
                <a:gd name="connsiteX61" fmla="*/ 362813 w 2190074"/>
                <a:gd name="connsiteY61" fmla="*/ 679952 h 2612256"/>
                <a:gd name="connsiteX62" fmla="*/ 441973 w 2190074"/>
                <a:gd name="connsiteY62" fmla="*/ 920068 h 2612256"/>
                <a:gd name="connsiteX63" fmla="*/ 529048 w 2190074"/>
                <a:gd name="connsiteY63" fmla="*/ 996589 h 2612256"/>
                <a:gd name="connsiteX64" fmla="*/ 415586 w 2190074"/>
                <a:gd name="connsiteY64" fmla="*/ 1125883 h 2612256"/>
                <a:gd name="connsiteX65" fmla="*/ 613485 w 2190074"/>
                <a:gd name="connsiteY65" fmla="*/ 1247260 h 2612256"/>
                <a:gd name="connsiteX66" fmla="*/ 325872 w 2190074"/>
                <a:gd name="connsiteY66" fmla="*/ 1252538 h 2612256"/>
                <a:gd name="connsiteX67" fmla="*/ 507939 w 2190074"/>
                <a:gd name="connsiteY67" fmla="*/ 1315865 h 2612256"/>
                <a:gd name="connsiteX68" fmla="*/ 434057 w 2190074"/>
                <a:gd name="connsiteY68" fmla="*/ 1336974 h 2612256"/>
                <a:gd name="connsiteX69" fmla="*/ 523771 w 2190074"/>
                <a:gd name="connsiteY69" fmla="*/ 1344890 h 2612256"/>
                <a:gd name="connsiteX70" fmla="*/ 441973 w 2190074"/>
                <a:gd name="connsiteY70" fmla="*/ 1365999 h 2612256"/>
                <a:gd name="connsiteX71" fmla="*/ 542241 w 2190074"/>
                <a:gd name="connsiteY71" fmla="*/ 1408217 h 2612256"/>
                <a:gd name="connsiteX72" fmla="*/ 310041 w 2190074"/>
                <a:gd name="connsiteY72" fmla="*/ 1482099 h 2612256"/>
                <a:gd name="connsiteX73" fmla="*/ 291570 w 2190074"/>
                <a:gd name="connsiteY73" fmla="*/ 1516402 h 2612256"/>
                <a:gd name="connsiteX74" fmla="*/ 315318 w 2190074"/>
                <a:gd name="connsiteY74" fmla="*/ 1545427 h 2612256"/>
                <a:gd name="connsiteX75" fmla="*/ 515855 w 2190074"/>
                <a:gd name="connsiteY75" fmla="*/ 1474183 h 2612256"/>
                <a:gd name="connsiteX76" fmla="*/ 449889 w 2190074"/>
                <a:gd name="connsiteY76" fmla="*/ 1503209 h 2612256"/>
                <a:gd name="connsiteX77" fmla="*/ 521132 w 2190074"/>
                <a:gd name="connsiteY77" fmla="*/ 1503209 h 2612256"/>
                <a:gd name="connsiteX78" fmla="*/ 523771 w 2190074"/>
                <a:gd name="connsiteY78" fmla="*/ 1505847 h 2612256"/>
                <a:gd name="connsiteX79" fmla="*/ 497384 w 2190074"/>
                <a:gd name="connsiteY79" fmla="*/ 1558620 h 2612256"/>
                <a:gd name="connsiteX80" fmla="*/ 550157 w 2190074"/>
                <a:gd name="connsiteY80" fmla="*/ 1566536 h 2612256"/>
                <a:gd name="connsiteX81" fmla="*/ 405032 w 2190074"/>
                <a:gd name="connsiteY81" fmla="*/ 1648334 h 2612256"/>
                <a:gd name="connsiteX82" fmla="*/ 560712 w 2190074"/>
                <a:gd name="connsiteY82" fmla="*/ 1598200 h 2612256"/>
                <a:gd name="connsiteX83" fmla="*/ 563350 w 2190074"/>
                <a:gd name="connsiteY83" fmla="*/ 1600838 h 2612256"/>
                <a:gd name="connsiteX84" fmla="*/ 571266 w 2190074"/>
                <a:gd name="connsiteY84" fmla="*/ 1632502 h 2612256"/>
                <a:gd name="connsiteX85" fmla="*/ 645148 w 2190074"/>
                <a:gd name="connsiteY85" fmla="*/ 1606116 h 2612256"/>
                <a:gd name="connsiteX86" fmla="*/ 637232 w 2190074"/>
                <a:gd name="connsiteY86" fmla="*/ 1643057 h 2612256"/>
                <a:gd name="connsiteX87" fmla="*/ 708476 w 2190074"/>
                <a:gd name="connsiteY87" fmla="*/ 1695829 h 2612256"/>
                <a:gd name="connsiteX88" fmla="*/ 848324 w 2190074"/>
                <a:gd name="connsiteY88" fmla="*/ 1664166 h 2612256"/>
                <a:gd name="connsiteX89" fmla="*/ 837769 w 2190074"/>
                <a:gd name="connsiteY89" fmla="*/ 1827762 h 2612256"/>
                <a:gd name="connsiteX90" fmla="*/ 909013 w 2190074"/>
                <a:gd name="connsiteY90" fmla="*/ 1780266 h 2612256"/>
                <a:gd name="connsiteX91" fmla="*/ 1004004 w 2190074"/>
                <a:gd name="connsiteY91" fmla="*/ 1693191 h 2612256"/>
                <a:gd name="connsiteX92" fmla="*/ 877349 w 2190074"/>
                <a:gd name="connsiteY92" fmla="*/ 1854148 h 2612256"/>
                <a:gd name="connsiteX93" fmla="*/ 909013 w 2190074"/>
                <a:gd name="connsiteY93" fmla="*/ 1819846 h 2612256"/>
                <a:gd name="connsiteX94" fmla="*/ 953870 w 2190074"/>
                <a:gd name="connsiteY94" fmla="*/ 1835678 h 2612256"/>
                <a:gd name="connsiteX95" fmla="*/ 1009281 w 2190074"/>
                <a:gd name="connsiteY95" fmla="*/ 1698468 h 2612256"/>
                <a:gd name="connsiteX96" fmla="*/ 1025113 w 2190074"/>
                <a:gd name="connsiteY96" fmla="*/ 1711661 h 2612256"/>
                <a:gd name="connsiteX97" fmla="*/ 1027752 w 2190074"/>
                <a:gd name="connsiteY97" fmla="*/ 1964971 h 2612256"/>
                <a:gd name="connsiteX98" fmla="*/ 1062054 w 2190074"/>
                <a:gd name="connsiteY98" fmla="*/ 1806653 h 2612256"/>
                <a:gd name="connsiteX99" fmla="*/ 1104272 w 2190074"/>
                <a:gd name="connsiteY99" fmla="*/ 1827762 h 2612256"/>
                <a:gd name="connsiteX100" fmla="*/ 1096356 w 2190074"/>
                <a:gd name="connsiteY100" fmla="*/ 1906921 h 2612256"/>
                <a:gd name="connsiteX101" fmla="*/ 1093718 w 2190074"/>
                <a:gd name="connsiteY101" fmla="*/ 2118012 h 2612256"/>
                <a:gd name="connsiteX102" fmla="*/ 1172877 w 2190074"/>
                <a:gd name="connsiteY102" fmla="*/ 2199810 h 2612256"/>
                <a:gd name="connsiteX103" fmla="*/ 1204541 w 2190074"/>
                <a:gd name="connsiteY103" fmla="*/ 1957055 h 2612256"/>
                <a:gd name="connsiteX104" fmla="*/ 1204541 w 2190074"/>
                <a:gd name="connsiteY104" fmla="*/ 1951778 h 2612256"/>
                <a:gd name="connsiteX105" fmla="*/ 1215095 w 2190074"/>
                <a:gd name="connsiteY105" fmla="*/ 1864703 h 2612256"/>
                <a:gd name="connsiteX106" fmla="*/ 1230927 w 2190074"/>
                <a:gd name="connsiteY106" fmla="*/ 2413541 h 2612256"/>
                <a:gd name="connsiteX107" fmla="*/ 1238843 w 2190074"/>
                <a:gd name="connsiteY107" fmla="*/ 1933307 h 2612256"/>
                <a:gd name="connsiteX108" fmla="*/ 1259952 w 2190074"/>
                <a:gd name="connsiteY108" fmla="*/ 1906921 h 2612256"/>
                <a:gd name="connsiteX109" fmla="*/ 1281061 w 2190074"/>
                <a:gd name="connsiteY109" fmla="*/ 1970248 h 2612256"/>
                <a:gd name="connsiteX110" fmla="*/ 1244120 w 2190074"/>
                <a:gd name="connsiteY110" fmla="*/ 1964971 h 2612256"/>
                <a:gd name="connsiteX111" fmla="*/ 1315364 w 2190074"/>
                <a:gd name="connsiteY111" fmla="*/ 2052046 h 2612256"/>
                <a:gd name="connsiteX112" fmla="*/ 1315364 w 2190074"/>
                <a:gd name="connsiteY112" fmla="*/ 2334381 h 2612256"/>
                <a:gd name="connsiteX113" fmla="*/ 1318003 w 2190074"/>
                <a:gd name="connsiteY113" fmla="*/ 2606161 h 2612256"/>
                <a:gd name="connsiteX114" fmla="*/ 1418271 w 2190074"/>
                <a:gd name="connsiteY114" fmla="*/ 1751241 h 2612256"/>
                <a:gd name="connsiteX115" fmla="*/ 1349666 w 2190074"/>
                <a:gd name="connsiteY115" fmla="*/ 1906921 h 2612256"/>
                <a:gd name="connsiteX116" fmla="*/ 1447296 w 2190074"/>
                <a:gd name="connsiteY116" fmla="*/ 1822484 h 2612256"/>
                <a:gd name="connsiteX117" fmla="*/ 1449935 w 2190074"/>
                <a:gd name="connsiteY117" fmla="*/ 1772350 h 2612256"/>
                <a:gd name="connsiteX118" fmla="*/ 1449935 w 2190074"/>
                <a:gd name="connsiteY118" fmla="*/ 2432011 h 2612256"/>
                <a:gd name="connsiteX119" fmla="*/ 1642556 w 2190074"/>
                <a:gd name="connsiteY119" fmla="*/ 1603477 h 2612256"/>
                <a:gd name="connsiteX120" fmla="*/ 1624085 w 2190074"/>
                <a:gd name="connsiteY120" fmla="*/ 1553343 h 2612256"/>
                <a:gd name="connsiteX121" fmla="*/ 1668942 w 2190074"/>
                <a:gd name="connsiteY121" fmla="*/ 1555981 h 2612256"/>
                <a:gd name="connsiteX122" fmla="*/ 1690051 w 2190074"/>
                <a:gd name="connsiteY122" fmla="*/ 1426688 h 2612256"/>
                <a:gd name="connsiteX123" fmla="*/ 1827261 w 2190074"/>
                <a:gd name="connsiteY123" fmla="*/ 1355444 h 2612256"/>
                <a:gd name="connsiteX124" fmla="*/ 1953916 w 2190074"/>
                <a:gd name="connsiteY124" fmla="*/ 1511124 h 2612256"/>
                <a:gd name="connsiteX125" fmla="*/ 1940722 w 2190074"/>
                <a:gd name="connsiteY125" fmla="*/ 1468906 h 2612256"/>
                <a:gd name="connsiteX126" fmla="*/ 1877395 w 2190074"/>
                <a:gd name="connsiteY126" fmla="*/ 1307949 h 2612256"/>
                <a:gd name="connsiteX127" fmla="*/ 1951277 w 2190074"/>
                <a:gd name="connsiteY127" fmla="*/ 1350167 h 2612256"/>
                <a:gd name="connsiteX128" fmla="*/ 1893227 w 2190074"/>
                <a:gd name="connsiteY128" fmla="*/ 1236705 h 2612256"/>
                <a:gd name="connsiteX129" fmla="*/ 1930168 w 2190074"/>
                <a:gd name="connsiteY129" fmla="*/ 1260453 h 2612256"/>
                <a:gd name="connsiteX130" fmla="*/ 2019882 w 2190074"/>
                <a:gd name="connsiteY130" fmla="*/ 1223512 h 2612256"/>
                <a:gd name="connsiteX131" fmla="*/ 2194032 w 2190074"/>
                <a:gd name="connsiteY131" fmla="*/ 1252538 h 2612256"/>
                <a:gd name="connsiteX132" fmla="*/ 2138621 w 2190074"/>
                <a:gd name="connsiteY132" fmla="*/ 1215596 h 2612256"/>
                <a:gd name="connsiteX133" fmla="*/ 1922252 w 2190074"/>
                <a:gd name="connsiteY133" fmla="*/ 856741 h 2612256"/>
                <a:gd name="connsiteX134" fmla="*/ 1922252 w 2190074"/>
                <a:gd name="connsiteY134" fmla="*/ 856741 h 2612256"/>
                <a:gd name="connsiteX135" fmla="*/ 1827261 w 2190074"/>
                <a:gd name="connsiteY135" fmla="*/ 627179 h 2612256"/>
                <a:gd name="connsiteX136" fmla="*/ 1827261 w 2190074"/>
                <a:gd name="connsiteY136" fmla="*/ 627179 h 2612256"/>
                <a:gd name="connsiteX137" fmla="*/ 1708522 w 2190074"/>
                <a:gd name="connsiteY137" fmla="*/ 447751 h 2612256"/>
                <a:gd name="connsiteX138" fmla="*/ 1708522 w 2190074"/>
                <a:gd name="connsiteY138" fmla="*/ 447751 h 2612256"/>
                <a:gd name="connsiteX139" fmla="*/ 1690051 w 2190074"/>
                <a:gd name="connsiteY139" fmla="*/ 426642 h 2612256"/>
                <a:gd name="connsiteX140" fmla="*/ 1690051 w 2190074"/>
                <a:gd name="connsiteY140" fmla="*/ 426642 h 2612256"/>
                <a:gd name="connsiteX141" fmla="*/ 1307448 w 2190074"/>
                <a:gd name="connsiteY141" fmla="*/ 1856787 h 2612256"/>
                <a:gd name="connsiteX142" fmla="*/ 1320641 w 2190074"/>
                <a:gd name="connsiteY142" fmla="*/ 1740686 h 2612256"/>
                <a:gd name="connsiteX143" fmla="*/ 1307448 w 2190074"/>
                <a:gd name="connsiteY143" fmla="*/ 1856787 h 2612256"/>
                <a:gd name="connsiteX144" fmla="*/ 687367 w 2190074"/>
                <a:gd name="connsiteY144" fmla="*/ 598154 h 2612256"/>
                <a:gd name="connsiteX145" fmla="*/ 713753 w 2190074"/>
                <a:gd name="connsiteY145" fmla="*/ 653565 h 2612256"/>
                <a:gd name="connsiteX146" fmla="*/ 687367 w 2190074"/>
                <a:gd name="connsiteY146" fmla="*/ 598154 h 2612256"/>
                <a:gd name="connsiteX147" fmla="*/ 1288977 w 2190074"/>
                <a:gd name="connsiteY147" fmla="*/ 1730132 h 2612256"/>
                <a:gd name="connsiteX148" fmla="*/ 1288977 w 2190074"/>
                <a:gd name="connsiteY148" fmla="*/ 1730132 h 2612256"/>
                <a:gd name="connsiteX149" fmla="*/ 1270507 w 2190074"/>
                <a:gd name="connsiteY149" fmla="*/ 387062 h 2612256"/>
                <a:gd name="connsiteX150" fmla="*/ 1265230 w 2190074"/>
                <a:gd name="connsiteY150" fmla="*/ 392340 h 2612256"/>
                <a:gd name="connsiteX151" fmla="*/ 1270507 w 2190074"/>
                <a:gd name="connsiteY151" fmla="*/ 387062 h 2612256"/>
                <a:gd name="connsiteX152" fmla="*/ 713753 w 2190074"/>
                <a:gd name="connsiteY152" fmla="*/ 350121 h 2612256"/>
                <a:gd name="connsiteX153" fmla="*/ 858878 w 2190074"/>
                <a:gd name="connsiteY153" fmla="*/ 479415 h 2612256"/>
                <a:gd name="connsiteX154" fmla="*/ 713753 w 2190074"/>
                <a:gd name="connsiteY154" fmla="*/ 350121 h 2612256"/>
                <a:gd name="connsiteX155" fmla="*/ 645148 w 2190074"/>
                <a:gd name="connsiteY155" fmla="*/ 508440 h 2612256"/>
                <a:gd name="connsiteX156" fmla="*/ 708476 w 2190074"/>
                <a:gd name="connsiteY156" fmla="*/ 574406 h 2612256"/>
                <a:gd name="connsiteX157" fmla="*/ 695283 w 2190074"/>
                <a:gd name="connsiteY157" fmla="*/ 590238 h 2612256"/>
                <a:gd name="connsiteX158" fmla="*/ 645148 w 2190074"/>
                <a:gd name="connsiteY158" fmla="*/ 508440 h 2612256"/>
                <a:gd name="connsiteX159" fmla="*/ 602930 w 2190074"/>
                <a:gd name="connsiteY159" fmla="*/ 640372 h 2612256"/>
                <a:gd name="connsiteX160" fmla="*/ 642510 w 2190074"/>
                <a:gd name="connsiteY160" fmla="*/ 682591 h 2612256"/>
                <a:gd name="connsiteX161" fmla="*/ 602930 w 2190074"/>
                <a:gd name="connsiteY161" fmla="*/ 640372 h 2612256"/>
                <a:gd name="connsiteX162" fmla="*/ 494746 w 2190074"/>
                <a:gd name="connsiteY162" fmla="*/ 708977 h 2612256"/>
                <a:gd name="connsiteX163" fmla="*/ 542241 w 2190074"/>
                <a:gd name="connsiteY163" fmla="*/ 727447 h 2612256"/>
                <a:gd name="connsiteX164" fmla="*/ 531687 w 2190074"/>
                <a:gd name="connsiteY164" fmla="*/ 748557 h 2612256"/>
                <a:gd name="connsiteX165" fmla="*/ 494746 w 2190074"/>
                <a:gd name="connsiteY165" fmla="*/ 708977 h 2612256"/>
                <a:gd name="connsiteX166" fmla="*/ 969702 w 2190074"/>
                <a:gd name="connsiteY166" fmla="*/ 1632502 h 2612256"/>
                <a:gd name="connsiteX167" fmla="*/ 1006642 w 2190074"/>
                <a:gd name="connsiteY167" fmla="*/ 1650973 h 2612256"/>
                <a:gd name="connsiteX168" fmla="*/ 969702 w 2190074"/>
                <a:gd name="connsiteY168" fmla="*/ 1632502 h 2612256"/>
                <a:gd name="connsiteX169" fmla="*/ 1035668 w 2190074"/>
                <a:gd name="connsiteY169" fmla="*/ 1835678 h 2612256"/>
                <a:gd name="connsiteX170" fmla="*/ 1035668 w 2190074"/>
                <a:gd name="connsiteY170" fmla="*/ 1835678 h 2612256"/>
                <a:gd name="connsiteX171" fmla="*/ 1051499 w 2190074"/>
                <a:gd name="connsiteY171" fmla="*/ 1764434 h 2612256"/>
                <a:gd name="connsiteX172" fmla="*/ 1048861 w 2190074"/>
                <a:gd name="connsiteY172" fmla="*/ 1814568 h 2612256"/>
                <a:gd name="connsiteX173" fmla="*/ 1051499 w 2190074"/>
                <a:gd name="connsiteY173" fmla="*/ 1764434 h 2612256"/>
                <a:gd name="connsiteX174" fmla="*/ 1054138 w 2190074"/>
                <a:gd name="connsiteY174" fmla="*/ 1703745 h 2612256"/>
                <a:gd name="connsiteX175" fmla="*/ 1054138 w 2190074"/>
                <a:gd name="connsiteY175" fmla="*/ 1703745 h 2612256"/>
                <a:gd name="connsiteX176" fmla="*/ 1241482 w 2190074"/>
                <a:gd name="connsiteY176" fmla="*/ 1914837 h 2612256"/>
                <a:gd name="connsiteX177" fmla="*/ 1241482 w 2190074"/>
                <a:gd name="connsiteY177" fmla="*/ 1914837 h 2612256"/>
                <a:gd name="connsiteX178" fmla="*/ 1259952 w 2190074"/>
                <a:gd name="connsiteY178" fmla="*/ 1867341 h 2612256"/>
                <a:gd name="connsiteX179" fmla="*/ 1259952 w 2190074"/>
                <a:gd name="connsiteY179" fmla="*/ 1867341 h 2612256"/>
                <a:gd name="connsiteX180" fmla="*/ 1278423 w 2190074"/>
                <a:gd name="connsiteY180" fmla="*/ 1840955 h 2612256"/>
                <a:gd name="connsiteX181" fmla="*/ 1278423 w 2190074"/>
                <a:gd name="connsiteY181" fmla="*/ 1840955 h 2612256"/>
                <a:gd name="connsiteX182" fmla="*/ 1294255 w 2190074"/>
                <a:gd name="connsiteY182" fmla="*/ 1975526 h 2612256"/>
                <a:gd name="connsiteX183" fmla="*/ 1294255 w 2190074"/>
                <a:gd name="connsiteY183" fmla="*/ 1975526 h 2612256"/>
                <a:gd name="connsiteX184" fmla="*/ 1307448 w 2190074"/>
                <a:gd name="connsiteY184" fmla="*/ 1925391 h 2612256"/>
                <a:gd name="connsiteX185" fmla="*/ 1304809 w 2190074"/>
                <a:gd name="connsiteY185" fmla="*/ 1943862 h 2612256"/>
                <a:gd name="connsiteX186" fmla="*/ 1286339 w 2190074"/>
                <a:gd name="connsiteY186" fmla="*/ 1877896 h 2612256"/>
                <a:gd name="connsiteX187" fmla="*/ 1307448 w 2190074"/>
                <a:gd name="connsiteY187" fmla="*/ 1925391 h 2612256"/>
                <a:gd name="connsiteX188" fmla="*/ 1328557 w 2190074"/>
                <a:gd name="connsiteY188" fmla="*/ 1780266 h 2612256"/>
                <a:gd name="connsiteX189" fmla="*/ 1328557 w 2190074"/>
                <a:gd name="connsiteY189" fmla="*/ 1780266 h 2612256"/>
                <a:gd name="connsiteX190" fmla="*/ 1634640 w 2190074"/>
                <a:gd name="connsiteY190" fmla="*/ 1505847 h 2612256"/>
                <a:gd name="connsiteX191" fmla="*/ 1634640 w 2190074"/>
                <a:gd name="connsiteY191" fmla="*/ 1505847 h 2612256"/>
                <a:gd name="connsiteX192" fmla="*/ 2122789 w 2190074"/>
                <a:gd name="connsiteY192" fmla="*/ 1239344 h 2612256"/>
                <a:gd name="connsiteX193" fmla="*/ 2017243 w 2190074"/>
                <a:gd name="connsiteY193" fmla="*/ 1197126 h 2612256"/>
                <a:gd name="connsiteX194" fmla="*/ 2048907 w 2190074"/>
                <a:gd name="connsiteY194" fmla="*/ 1186571 h 2612256"/>
                <a:gd name="connsiteX195" fmla="*/ 2017243 w 2190074"/>
                <a:gd name="connsiteY195" fmla="*/ 1144353 h 2612256"/>
                <a:gd name="connsiteX196" fmla="*/ 2122789 w 2190074"/>
                <a:gd name="connsiteY196" fmla="*/ 1239344 h 261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</a:cxnLst>
              <a:rect l="l" t="t" r="r" b="b"/>
              <a:pathLst>
                <a:path w="2190074" h="2612256">
                  <a:moveTo>
                    <a:pt x="2138621" y="1215596"/>
                  </a:moveTo>
                  <a:cubicBezTo>
                    <a:pt x="2104318" y="1154908"/>
                    <a:pt x="2143898" y="1168101"/>
                    <a:pt x="2093764" y="1104773"/>
                  </a:cubicBezTo>
                  <a:cubicBezTo>
                    <a:pt x="2093764" y="1104773"/>
                    <a:pt x="2064739" y="1139076"/>
                    <a:pt x="2035713" y="1128521"/>
                  </a:cubicBezTo>
                  <a:cubicBezTo>
                    <a:pt x="2059461" y="1120605"/>
                    <a:pt x="2072655" y="1104773"/>
                    <a:pt x="2072655" y="1083664"/>
                  </a:cubicBezTo>
                  <a:cubicBezTo>
                    <a:pt x="2183478" y="1139076"/>
                    <a:pt x="1938084" y="1052001"/>
                    <a:pt x="1972386" y="1052001"/>
                  </a:cubicBezTo>
                  <a:cubicBezTo>
                    <a:pt x="1964470" y="1012421"/>
                    <a:pt x="1975025" y="1004505"/>
                    <a:pt x="2004050" y="1030891"/>
                  </a:cubicBezTo>
                  <a:cubicBezTo>
                    <a:pt x="1993495" y="986034"/>
                    <a:pt x="1988218" y="986034"/>
                    <a:pt x="1990857" y="943816"/>
                  </a:cubicBezTo>
                  <a:cubicBezTo>
                    <a:pt x="1980302" y="943816"/>
                    <a:pt x="1951277" y="906875"/>
                    <a:pt x="1924891" y="904236"/>
                  </a:cubicBezTo>
                  <a:cubicBezTo>
                    <a:pt x="1946000" y="869934"/>
                    <a:pt x="2040991" y="822439"/>
                    <a:pt x="2046268" y="753834"/>
                  </a:cubicBezTo>
                  <a:cubicBezTo>
                    <a:pt x="2001411" y="777582"/>
                    <a:pt x="1964470" y="811884"/>
                    <a:pt x="1932806" y="848825"/>
                  </a:cubicBezTo>
                  <a:cubicBezTo>
                    <a:pt x="1946000" y="798691"/>
                    <a:pt x="1956554" y="796052"/>
                    <a:pt x="1990857" y="759111"/>
                  </a:cubicBezTo>
                  <a:cubicBezTo>
                    <a:pt x="1922252" y="756472"/>
                    <a:pt x="1903781" y="753834"/>
                    <a:pt x="1895865" y="767027"/>
                  </a:cubicBezTo>
                  <a:cubicBezTo>
                    <a:pt x="1906420" y="666759"/>
                    <a:pt x="1816706" y="598154"/>
                    <a:pt x="1887949" y="571767"/>
                  </a:cubicBezTo>
                  <a:cubicBezTo>
                    <a:pt x="1901143" y="563852"/>
                    <a:pt x="1911697" y="553297"/>
                    <a:pt x="1924891" y="545381"/>
                  </a:cubicBezTo>
                  <a:cubicBezTo>
                    <a:pt x="1869479" y="577045"/>
                    <a:pt x="1853647" y="587599"/>
                    <a:pt x="1874756" y="577045"/>
                  </a:cubicBezTo>
                  <a:cubicBezTo>
                    <a:pt x="1853647" y="587599"/>
                    <a:pt x="1832538" y="600793"/>
                    <a:pt x="1816706" y="619263"/>
                  </a:cubicBezTo>
                  <a:cubicBezTo>
                    <a:pt x="1814067" y="613986"/>
                    <a:pt x="1840454" y="561213"/>
                    <a:pt x="1800874" y="574406"/>
                  </a:cubicBezTo>
                  <a:cubicBezTo>
                    <a:pt x="1816706" y="561213"/>
                    <a:pt x="1853647" y="540104"/>
                    <a:pt x="1861563" y="521633"/>
                  </a:cubicBezTo>
                  <a:cubicBezTo>
                    <a:pt x="1769211" y="553297"/>
                    <a:pt x="1990857" y="426642"/>
                    <a:pt x="2009327" y="371231"/>
                  </a:cubicBezTo>
                  <a:cubicBezTo>
                    <a:pt x="1938084" y="413449"/>
                    <a:pt x="2009327" y="289433"/>
                    <a:pt x="2009327" y="257769"/>
                  </a:cubicBezTo>
                  <a:cubicBezTo>
                    <a:pt x="1940722" y="265685"/>
                    <a:pt x="1821983" y="460944"/>
                    <a:pt x="1742824" y="474138"/>
                  </a:cubicBezTo>
                  <a:cubicBezTo>
                    <a:pt x="1769211" y="408172"/>
                    <a:pt x="1740185" y="405533"/>
                    <a:pt x="1779765" y="331651"/>
                  </a:cubicBezTo>
                  <a:cubicBezTo>
                    <a:pt x="1771849" y="358037"/>
                    <a:pt x="1777127" y="373869"/>
                    <a:pt x="1795597" y="373869"/>
                  </a:cubicBezTo>
                  <a:cubicBezTo>
                    <a:pt x="1840454" y="347483"/>
                    <a:pt x="1798236" y="286794"/>
                    <a:pt x="1782404" y="286794"/>
                  </a:cubicBezTo>
                  <a:cubicBezTo>
                    <a:pt x="1782404" y="313180"/>
                    <a:pt x="1771849" y="331651"/>
                    <a:pt x="1750740" y="342205"/>
                  </a:cubicBezTo>
                  <a:cubicBezTo>
                    <a:pt x="1753379" y="278878"/>
                    <a:pt x="1872118" y="202357"/>
                    <a:pt x="1748101" y="173332"/>
                  </a:cubicBezTo>
                  <a:cubicBezTo>
                    <a:pt x="1753379" y="173332"/>
                    <a:pt x="1742824" y="347483"/>
                    <a:pt x="1697967" y="410810"/>
                  </a:cubicBezTo>
                  <a:cubicBezTo>
                    <a:pt x="1703244" y="365953"/>
                    <a:pt x="1695328" y="344844"/>
                    <a:pt x="1666303" y="344844"/>
                  </a:cubicBezTo>
                  <a:cubicBezTo>
                    <a:pt x="1668942" y="392340"/>
                    <a:pt x="1642556" y="497885"/>
                    <a:pt x="1587144" y="521633"/>
                  </a:cubicBezTo>
                  <a:cubicBezTo>
                    <a:pt x="1537010" y="474138"/>
                    <a:pt x="1534371" y="249853"/>
                    <a:pt x="1676858" y="336928"/>
                  </a:cubicBezTo>
                  <a:cubicBezTo>
                    <a:pt x="1745463" y="215551"/>
                    <a:pt x="1579228" y="342205"/>
                    <a:pt x="1547564" y="329012"/>
                  </a:cubicBezTo>
                  <a:cubicBezTo>
                    <a:pt x="1547564" y="355399"/>
                    <a:pt x="1552842" y="350121"/>
                    <a:pt x="1534371" y="355399"/>
                  </a:cubicBezTo>
                  <a:cubicBezTo>
                    <a:pt x="1539649" y="350121"/>
                    <a:pt x="1558119" y="329012"/>
                    <a:pt x="1539649" y="323735"/>
                  </a:cubicBezTo>
                  <a:cubicBezTo>
                    <a:pt x="1502708" y="355399"/>
                    <a:pt x="1447296" y="413449"/>
                    <a:pt x="1386607" y="402894"/>
                  </a:cubicBezTo>
                  <a:cubicBezTo>
                    <a:pt x="1312725" y="365953"/>
                    <a:pt x="1537010" y="146946"/>
                    <a:pt x="1521178" y="94173"/>
                  </a:cubicBezTo>
                  <a:cubicBezTo>
                    <a:pt x="1460489" y="162778"/>
                    <a:pt x="1394523" y="278878"/>
                    <a:pt x="1357582" y="323735"/>
                  </a:cubicBezTo>
                  <a:cubicBezTo>
                    <a:pt x="1320641" y="368592"/>
                    <a:pt x="1254675" y="437197"/>
                    <a:pt x="1325918" y="326374"/>
                  </a:cubicBezTo>
                  <a:cubicBezTo>
                    <a:pt x="1275784" y="292071"/>
                    <a:pt x="1288977" y="381785"/>
                    <a:pt x="1254675" y="350121"/>
                  </a:cubicBezTo>
                  <a:cubicBezTo>
                    <a:pt x="1259952" y="371231"/>
                    <a:pt x="1257314" y="392340"/>
                    <a:pt x="1230927" y="397617"/>
                  </a:cubicBezTo>
                  <a:cubicBezTo>
                    <a:pt x="1191348" y="358037"/>
                    <a:pt x="1225650" y="363315"/>
                    <a:pt x="1193986" y="334290"/>
                  </a:cubicBezTo>
                  <a:cubicBezTo>
                    <a:pt x="1162323" y="394978"/>
                    <a:pt x="1196625" y="387062"/>
                    <a:pt x="1186070" y="439835"/>
                  </a:cubicBezTo>
                  <a:cubicBezTo>
                    <a:pt x="1019836" y="453029"/>
                    <a:pt x="1027752" y="336928"/>
                    <a:pt x="893181" y="413449"/>
                  </a:cubicBezTo>
                  <a:cubicBezTo>
                    <a:pt x="885265" y="363315"/>
                    <a:pt x="874710" y="310542"/>
                    <a:pt x="866794" y="260408"/>
                  </a:cubicBezTo>
                  <a:cubicBezTo>
                    <a:pt x="848324" y="334290"/>
                    <a:pt x="893181" y="397617"/>
                    <a:pt x="858878" y="463583"/>
                  </a:cubicBezTo>
                  <a:cubicBezTo>
                    <a:pt x="814022" y="416087"/>
                    <a:pt x="684728" y="215551"/>
                    <a:pt x="613485" y="212912"/>
                  </a:cubicBezTo>
                  <a:cubicBezTo>
                    <a:pt x="613485" y="234021"/>
                    <a:pt x="618762" y="302626"/>
                    <a:pt x="618762" y="331651"/>
                  </a:cubicBezTo>
                  <a:cubicBezTo>
                    <a:pt x="682089" y="231383"/>
                    <a:pt x="732224" y="421365"/>
                    <a:pt x="721669" y="437197"/>
                  </a:cubicBezTo>
                  <a:cubicBezTo>
                    <a:pt x="682089" y="503163"/>
                    <a:pt x="605569" y="379147"/>
                    <a:pt x="576544" y="416087"/>
                  </a:cubicBezTo>
                  <a:cubicBezTo>
                    <a:pt x="565989" y="426642"/>
                    <a:pt x="616123" y="505801"/>
                    <a:pt x="624039" y="521633"/>
                  </a:cubicBezTo>
                  <a:cubicBezTo>
                    <a:pt x="571266" y="471499"/>
                    <a:pt x="236159" y="86257"/>
                    <a:pt x="217688" y="102089"/>
                  </a:cubicBezTo>
                  <a:cubicBezTo>
                    <a:pt x="220327" y="99450"/>
                    <a:pt x="595014" y="555936"/>
                    <a:pt x="621401" y="587599"/>
                  </a:cubicBezTo>
                  <a:cubicBezTo>
                    <a:pt x="626678" y="563852"/>
                    <a:pt x="613485" y="537465"/>
                    <a:pt x="605569" y="513717"/>
                  </a:cubicBezTo>
                  <a:cubicBezTo>
                    <a:pt x="639871" y="548020"/>
                    <a:pt x="729585" y="743279"/>
                    <a:pt x="626678" y="598154"/>
                  </a:cubicBezTo>
                  <a:cubicBezTo>
                    <a:pt x="595014" y="685229"/>
                    <a:pt x="563350" y="561213"/>
                    <a:pt x="497384" y="492608"/>
                  </a:cubicBezTo>
                  <a:cubicBezTo>
                    <a:pt x="476275" y="471499"/>
                    <a:pt x="500023" y="453029"/>
                    <a:pt x="484191" y="434558"/>
                  </a:cubicBezTo>
                  <a:cubicBezTo>
                    <a:pt x="465721" y="416087"/>
                    <a:pt x="415586" y="426642"/>
                    <a:pt x="407670" y="416087"/>
                  </a:cubicBezTo>
                  <a:cubicBezTo>
                    <a:pt x="357536" y="368592"/>
                    <a:pt x="38260" y="4459"/>
                    <a:pt x="19790" y="20291"/>
                  </a:cubicBezTo>
                  <a:cubicBezTo>
                    <a:pt x="19790" y="20291"/>
                    <a:pt x="568628" y="619263"/>
                    <a:pt x="600291" y="666759"/>
                  </a:cubicBezTo>
                  <a:cubicBezTo>
                    <a:pt x="470998" y="640372"/>
                    <a:pt x="447250" y="656204"/>
                    <a:pt x="336427" y="537465"/>
                  </a:cubicBezTo>
                  <a:cubicBezTo>
                    <a:pt x="238797" y="437197"/>
                    <a:pt x="143806" y="334290"/>
                    <a:pt x="46176" y="236660"/>
                  </a:cubicBezTo>
                  <a:cubicBezTo>
                    <a:pt x="186024" y="373869"/>
                    <a:pt x="320595" y="521633"/>
                    <a:pt x="457805" y="661481"/>
                  </a:cubicBezTo>
                  <a:cubicBezTo>
                    <a:pt x="420864" y="648288"/>
                    <a:pt x="389200" y="656204"/>
                    <a:pt x="362813" y="679952"/>
                  </a:cubicBezTo>
                  <a:cubicBezTo>
                    <a:pt x="642510" y="706338"/>
                    <a:pt x="418225" y="767027"/>
                    <a:pt x="441973" y="920068"/>
                  </a:cubicBezTo>
                  <a:cubicBezTo>
                    <a:pt x="449889" y="967564"/>
                    <a:pt x="526409" y="927984"/>
                    <a:pt x="529048" y="996589"/>
                  </a:cubicBezTo>
                  <a:cubicBezTo>
                    <a:pt x="531687" y="1022975"/>
                    <a:pt x="434057" y="1073110"/>
                    <a:pt x="415586" y="1125883"/>
                  </a:cubicBezTo>
                  <a:cubicBezTo>
                    <a:pt x="576544" y="1025614"/>
                    <a:pt x="539603" y="1136437"/>
                    <a:pt x="613485" y="1247260"/>
                  </a:cubicBezTo>
                  <a:cubicBezTo>
                    <a:pt x="581821" y="1260453"/>
                    <a:pt x="323234" y="1260453"/>
                    <a:pt x="325872" y="1252538"/>
                  </a:cubicBezTo>
                  <a:cubicBezTo>
                    <a:pt x="378645" y="1289478"/>
                    <a:pt x="463082" y="1268369"/>
                    <a:pt x="507939" y="1315865"/>
                  </a:cubicBezTo>
                  <a:cubicBezTo>
                    <a:pt x="529048" y="1313226"/>
                    <a:pt x="418225" y="1307949"/>
                    <a:pt x="434057" y="1336974"/>
                  </a:cubicBezTo>
                  <a:cubicBezTo>
                    <a:pt x="460443" y="1339613"/>
                    <a:pt x="518493" y="1305310"/>
                    <a:pt x="523771" y="1344890"/>
                  </a:cubicBezTo>
                  <a:cubicBezTo>
                    <a:pt x="500023" y="1365999"/>
                    <a:pt x="470998" y="1371276"/>
                    <a:pt x="441973" y="1365999"/>
                  </a:cubicBezTo>
                  <a:cubicBezTo>
                    <a:pt x="484191" y="1360722"/>
                    <a:pt x="518493" y="1376554"/>
                    <a:pt x="542241" y="1408217"/>
                  </a:cubicBezTo>
                  <a:cubicBezTo>
                    <a:pt x="521132" y="1429327"/>
                    <a:pt x="368091" y="1550704"/>
                    <a:pt x="310041" y="1482099"/>
                  </a:cubicBezTo>
                  <a:cubicBezTo>
                    <a:pt x="312679" y="1513763"/>
                    <a:pt x="307402" y="1484738"/>
                    <a:pt x="291570" y="1516402"/>
                  </a:cubicBezTo>
                  <a:cubicBezTo>
                    <a:pt x="312679" y="1508486"/>
                    <a:pt x="320595" y="1519040"/>
                    <a:pt x="315318" y="1545427"/>
                  </a:cubicBezTo>
                  <a:cubicBezTo>
                    <a:pt x="328511" y="1500570"/>
                    <a:pt x="457805" y="1484738"/>
                    <a:pt x="515855" y="1474183"/>
                  </a:cubicBezTo>
                  <a:cubicBezTo>
                    <a:pt x="507939" y="1503209"/>
                    <a:pt x="486830" y="1511124"/>
                    <a:pt x="449889" y="1503209"/>
                  </a:cubicBezTo>
                  <a:cubicBezTo>
                    <a:pt x="470998" y="1519040"/>
                    <a:pt x="494746" y="1516402"/>
                    <a:pt x="521132" y="1503209"/>
                  </a:cubicBezTo>
                  <a:cubicBezTo>
                    <a:pt x="468359" y="1505847"/>
                    <a:pt x="492107" y="1532234"/>
                    <a:pt x="523771" y="1505847"/>
                  </a:cubicBezTo>
                  <a:cubicBezTo>
                    <a:pt x="510577" y="1542788"/>
                    <a:pt x="515855" y="1545427"/>
                    <a:pt x="497384" y="1558620"/>
                  </a:cubicBezTo>
                  <a:cubicBezTo>
                    <a:pt x="523771" y="1540149"/>
                    <a:pt x="542241" y="1542788"/>
                    <a:pt x="550157" y="1566536"/>
                  </a:cubicBezTo>
                  <a:cubicBezTo>
                    <a:pt x="507939" y="1637779"/>
                    <a:pt x="452527" y="1548065"/>
                    <a:pt x="405032" y="1648334"/>
                  </a:cubicBezTo>
                  <a:cubicBezTo>
                    <a:pt x="460443" y="1679998"/>
                    <a:pt x="571266" y="1629863"/>
                    <a:pt x="560712" y="1598200"/>
                  </a:cubicBezTo>
                  <a:cubicBezTo>
                    <a:pt x="547519" y="1582368"/>
                    <a:pt x="595014" y="1643057"/>
                    <a:pt x="563350" y="1600838"/>
                  </a:cubicBezTo>
                  <a:cubicBezTo>
                    <a:pt x="581821" y="1600838"/>
                    <a:pt x="584460" y="1611393"/>
                    <a:pt x="571266" y="1632502"/>
                  </a:cubicBezTo>
                  <a:cubicBezTo>
                    <a:pt x="600291" y="1603477"/>
                    <a:pt x="626678" y="1624586"/>
                    <a:pt x="645148" y="1606116"/>
                  </a:cubicBezTo>
                  <a:cubicBezTo>
                    <a:pt x="679451" y="1629863"/>
                    <a:pt x="674173" y="1640418"/>
                    <a:pt x="637232" y="1643057"/>
                  </a:cubicBezTo>
                  <a:cubicBezTo>
                    <a:pt x="676812" y="1666804"/>
                    <a:pt x="682089" y="1664166"/>
                    <a:pt x="708476" y="1695829"/>
                  </a:cubicBezTo>
                  <a:cubicBezTo>
                    <a:pt x="708476" y="1695829"/>
                    <a:pt x="848324" y="1664166"/>
                    <a:pt x="848324" y="1664166"/>
                  </a:cubicBezTo>
                  <a:cubicBezTo>
                    <a:pt x="790274" y="1679998"/>
                    <a:pt x="837769" y="1785543"/>
                    <a:pt x="837769" y="1827762"/>
                  </a:cubicBezTo>
                  <a:cubicBezTo>
                    <a:pt x="856240" y="1756518"/>
                    <a:pt x="879988" y="1740686"/>
                    <a:pt x="909013" y="1780266"/>
                  </a:cubicBezTo>
                  <a:cubicBezTo>
                    <a:pt x="898458" y="1730132"/>
                    <a:pt x="988172" y="1669443"/>
                    <a:pt x="1004004" y="1693191"/>
                  </a:cubicBezTo>
                  <a:cubicBezTo>
                    <a:pt x="959147" y="1711661"/>
                    <a:pt x="890542" y="1819846"/>
                    <a:pt x="877349" y="1854148"/>
                  </a:cubicBezTo>
                  <a:cubicBezTo>
                    <a:pt x="887904" y="1843593"/>
                    <a:pt x="898458" y="1833039"/>
                    <a:pt x="909013" y="1819846"/>
                  </a:cubicBezTo>
                  <a:cubicBezTo>
                    <a:pt x="903735" y="1827762"/>
                    <a:pt x="940676" y="1867341"/>
                    <a:pt x="953870" y="1835678"/>
                  </a:cubicBezTo>
                  <a:cubicBezTo>
                    <a:pt x="959147" y="1782905"/>
                    <a:pt x="1009281" y="1735409"/>
                    <a:pt x="1009281" y="1698468"/>
                  </a:cubicBezTo>
                  <a:cubicBezTo>
                    <a:pt x="1009281" y="1714300"/>
                    <a:pt x="1014558" y="1716939"/>
                    <a:pt x="1025113" y="1711661"/>
                  </a:cubicBezTo>
                  <a:cubicBezTo>
                    <a:pt x="1025113" y="1730132"/>
                    <a:pt x="990811" y="1962332"/>
                    <a:pt x="1027752" y="1964971"/>
                  </a:cubicBezTo>
                  <a:cubicBezTo>
                    <a:pt x="1059415" y="1967610"/>
                    <a:pt x="1051499" y="1827762"/>
                    <a:pt x="1062054" y="1806653"/>
                  </a:cubicBezTo>
                  <a:cubicBezTo>
                    <a:pt x="1067331" y="1809291"/>
                    <a:pt x="1085802" y="1867341"/>
                    <a:pt x="1104272" y="1827762"/>
                  </a:cubicBezTo>
                  <a:cubicBezTo>
                    <a:pt x="1104272" y="1848871"/>
                    <a:pt x="1088441" y="1888450"/>
                    <a:pt x="1096356" y="1906921"/>
                  </a:cubicBezTo>
                  <a:cubicBezTo>
                    <a:pt x="1141213" y="1819846"/>
                    <a:pt x="1067331" y="2065239"/>
                    <a:pt x="1093718" y="2118012"/>
                  </a:cubicBezTo>
                  <a:cubicBezTo>
                    <a:pt x="1117466" y="2038853"/>
                    <a:pt x="1151768" y="2176063"/>
                    <a:pt x="1172877" y="2199810"/>
                  </a:cubicBezTo>
                  <a:cubicBezTo>
                    <a:pt x="1164961" y="2207726"/>
                    <a:pt x="1201902" y="1951778"/>
                    <a:pt x="1204541" y="1957055"/>
                  </a:cubicBezTo>
                  <a:cubicBezTo>
                    <a:pt x="1223011" y="1986080"/>
                    <a:pt x="1204541" y="1920114"/>
                    <a:pt x="1204541" y="1951778"/>
                  </a:cubicBezTo>
                  <a:cubicBezTo>
                    <a:pt x="1204541" y="1951778"/>
                    <a:pt x="1212457" y="1869980"/>
                    <a:pt x="1215095" y="1864703"/>
                  </a:cubicBezTo>
                  <a:cubicBezTo>
                    <a:pt x="1236205" y="1933307"/>
                    <a:pt x="1204541" y="2413541"/>
                    <a:pt x="1230927" y="2413541"/>
                  </a:cubicBezTo>
                  <a:cubicBezTo>
                    <a:pt x="1265230" y="2413541"/>
                    <a:pt x="1238843" y="1991358"/>
                    <a:pt x="1238843" y="1933307"/>
                  </a:cubicBezTo>
                  <a:cubicBezTo>
                    <a:pt x="1267868" y="1972887"/>
                    <a:pt x="1249398" y="1920114"/>
                    <a:pt x="1259952" y="1906921"/>
                  </a:cubicBezTo>
                  <a:cubicBezTo>
                    <a:pt x="1267868" y="1928030"/>
                    <a:pt x="1275784" y="1949139"/>
                    <a:pt x="1281061" y="1970248"/>
                  </a:cubicBezTo>
                  <a:cubicBezTo>
                    <a:pt x="1270507" y="1978164"/>
                    <a:pt x="1246759" y="1949139"/>
                    <a:pt x="1244120" y="1964971"/>
                  </a:cubicBezTo>
                  <a:cubicBezTo>
                    <a:pt x="1223011" y="2036214"/>
                    <a:pt x="1304809" y="1999273"/>
                    <a:pt x="1315364" y="2052046"/>
                  </a:cubicBezTo>
                  <a:cubicBezTo>
                    <a:pt x="1333834" y="2139122"/>
                    <a:pt x="1318003" y="2244667"/>
                    <a:pt x="1315364" y="2334381"/>
                  </a:cubicBezTo>
                  <a:cubicBezTo>
                    <a:pt x="1315364" y="2347574"/>
                    <a:pt x="1278423" y="2606161"/>
                    <a:pt x="1318003" y="2606161"/>
                  </a:cubicBezTo>
                  <a:cubicBezTo>
                    <a:pt x="1331196" y="2606161"/>
                    <a:pt x="1294255" y="1669443"/>
                    <a:pt x="1418271" y="1751241"/>
                  </a:cubicBezTo>
                  <a:cubicBezTo>
                    <a:pt x="1412994" y="1809291"/>
                    <a:pt x="1412994" y="1891089"/>
                    <a:pt x="1349666" y="1906921"/>
                  </a:cubicBezTo>
                  <a:cubicBezTo>
                    <a:pt x="1386607" y="2041492"/>
                    <a:pt x="1415632" y="1835678"/>
                    <a:pt x="1447296" y="1822484"/>
                  </a:cubicBezTo>
                  <a:cubicBezTo>
                    <a:pt x="1423548" y="1796098"/>
                    <a:pt x="1428825" y="1809291"/>
                    <a:pt x="1449935" y="1772350"/>
                  </a:cubicBezTo>
                  <a:cubicBezTo>
                    <a:pt x="1449935" y="1991358"/>
                    <a:pt x="1447296" y="2213003"/>
                    <a:pt x="1449935" y="2432011"/>
                  </a:cubicBezTo>
                  <a:cubicBezTo>
                    <a:pt x="1447296" y="2223558"/>
                    <a:pt x="1357582" y="1608754"/>
                    <a:pt x="1642556" y="1603477"/>
                  </a:cubicBezTo>
                  <a:cubicBezTo>
                    <a:pt x="1602976" y="1600838"/>
                    <a:pt x="1597699" y="1582368"/>
                    <a:pt x="1624085" y="1553343"/>
                  </a:cubicBezTo>
                  <a:cubicBezTo>
                    <a:pt x="1642556" y="1553343"/>
                    <a:pt x="1650472" y="1555981"/>
                    <a:pt x="1668942" y="1555981"/>
                  </a:cubicBezTo>
                  <a:cubicBezTo>
                    <a:pt x="1684774" y="1505847"/>
                    <a:pt x="1645194" y="1482099"/>
                    <a:pt x="1690051" y="1426688"/>
                  </a:cubicBezTo>
                  <a:cubicBezTo>
                    <a:pt x="1726992" y="1384470"/>
                    <a:pt x="1787681" y="1445158"/>
                    <a:pt x="1827261" y="1355444"/>
                  </a:cubicBezTo>
                  <a:cubicBezTo>
                    <a:pt x="1885311" y="1363360"/>
                    <a:pt x="1893227" y="1553343"/>
                    <a:pt x="1953916" y="1511124"/>
                  </a:cubicBezTo>
                  <a:cubicBezTo>
                    <a:pt x="1943361" y="1458352"/>
                    <a:pt x="1919613" y="1474183"/>
                    <a:pt x="1940722" y="1468906"/>
                  </a:cubicBezTo>
                  <a:cubicBezTo>
                    <a:pt x="1932806" y="1418772"/>
                    <a:pt x="1824622" y="1379192"/>
                    <a:pt x="1877395" y="1307949"/>
                  </a:cubicBezTo>
                  <a:cubicBezTo>
                    <a:pt x="1909059" y="1310588"/>
                    <a:pt x="1932806" y="1323781"/>
                    <a:pt x="1951277" y="1350167"/>
                  </a:cubicBezTo>
                  <a:cubicBezTo>
                    <a:pt x="1948638" y="1342251"/>
                    <a:pt x="1893227" y="1257815"/>
                    <a:pt x="1893227" y="1236705"/>
                  </a:cubicBezTo>
                  <a:cubicBezTo>
                    <a:pt x="1916975" y="1220874"/>
                    <a:pt x="1930168" y="1228790"/>
                    <a:pt x="1930168" y="1260453"/>
                  </a:cubicBezTo>
                  <a:cubicBezTo>
                    <a:pt x="1930168" y="1199765"/>
                    <a:pt x="2046268" y="1236705"/>
                    <a:pt x="2019882" y="1223512"/>
                  </a:cubicBezTo>
                  <a:cubicBezTo>
                    <a:pt x="2070016" y="1236705"/>
                    <a:pt x="2146537" y="1294756"/>
                    <a:pt x="2194032" y="1252538"/>
                  </a:cubicBezTo>
                  <a:cubicBezTo>
                    <a:pt x="2162369" y="1265731"/>
                    <a:pt x="2141259" y="1247260"/>
                    <a:pt x="2138621" y="1215596"/>
                  </a:cubicBezTo>
                  <a:close/>
                  <a:moveTo>
                    <a:pt x="1922252" y="856741"/>
                  </a:moveTo>
                  <a:cubicBezTo>
                    <a:pt x="1916975" y="859380"/>
                    <a:pt x="1890588" y="869934"/>
                    <a:pt x="1922252" y="856741"/>
                  </a:cubicBezTo>
                  <a:close/>
                  <a:moveTo>
                    <a:pt x="1827261" y="627179"/>
                  </a:moveTo>
                  <a:cubicBezTo>
                    <a:pt x="1824622" y="640372"/>
                    <a:pt x="1814067" y="635095"/>
                    <a:pt x="1827261" y="627179"/>
                  </a:cubicBezTo>
                  <a:close/>
                  <a:moveTo>
                    <a:pt x="1708522" y="447751"/>
                  </a:moveTo>
                  <a:cubicBezTo>
                    <a:pt x="1690051" y="463583"/>
                    <a:pt x="1745463" y="352760"/>
                    <a:pt x="1708522" y="447751"/>
                  </a:cubicBezTo>
                  <a:close/>
                  <a:moveTo>
                    <a:pt x="1690051" y="426642"/>
                  </a:moveTo>
                  <a:cubicBezTo>
                    <a:pt x="1690051" y="471499"/>
                    <a:pt x="1658388" y="421365"/>
                    <a:pt x="1690051" y="426642"/>
                  </a:cubicBezTo>
                  <a:close/>
                  <a:moveTo>
                    <a:pt x="1307448" y="1856787"/>
                  </a:moveTo>
                  <a:cubicBezTo>
                    <a:pt x="1283700" y="1817207"/>
                    <a:pt x="1304809" y="1772350"/>
                    <a:pt x="1320641" y="1740686"/>
                  </a:cubicBezTo>
                  <a:cubicBezTo>
                    <a:pt x="1315364" y="1727493"/>
                    <a:pt x="1339112" y="1904282"/>
                    <a:pt x="1307448" y="1856787"/>
                  </a:cubicBezTo>
                  <a:close/>
                  <a:moveTo>
                    <a:pt x="687367" y="598154"/>
                  </a:moveTo>
                  <a:cubicBezTo>
                    <a:pt x="708476" y="611347"/>
                    <a:pt x="716392" y="629818"/>
                    <a:pt x="713753" y="653565"/>
                  </a:cubicBezTo>
                  <a:cubicBezTo>
                    <a:pt x="697921" y="658843"/>
                    <a:pt x="687367" y="603431"/>
                    <a:pt x="687367" y="598154"/>
                  </a:cubicBezTo>
                  <a:close/>
                  <a:moveTo>
                    <a:pt x="1288977" y="1730132"/>
                  </a:moveTo>
                  <a:cubicBezTo>
                    <a:pt x="1331196" y="1687914"/>
                    <a:pt x="1246759" y="1785543"/>
                    <a:pt x="1288977" y="1730132"/>
                  </a:cubicBezTo>
                  <a:close/>
                  <a:moveTo>
                    <a:pt x="1270507" y="387062"/>
                  </a:moveTo>
                  <a:cubicBezTo>
                    <a:pt x="1273145" y="389701"/>
                    <a:pt x="1270507" y="392340"/>
                    <a:pt x="1265230" y="392340"/>
                  </a:cubicBezTo>
                  <a:cubicBezTo>
                    <a:pt x="1265230" y="389701"/>
                    <a:pt x="1267868" y="389701"/>
                    <a:pt x="1270507" y="387062"/>
                  </a:cubicBezTo>
                  <a:close/>
                  <a:moveTo>
                    <a:pt x="713753" y="350121"/>
                  </a:moveTo>
                  <a:cubicBezTo>
                    <a:pt x="769165" y="389701"/>
                    <a:pt x="808744" y="429281"/>
                    <a:pt x="858878" y="479415"/>
                  </a:cubicBezTo>
                  <a:cubicBezTo>
                    <a:pt x="808744" y="558574"/>
                    <a:pt x="721669" y="365953"/>
                    <a:pt x="713753" y="350121"/>
                  </a:cubicBezTo>
                  <a:close/>
                  <a:moveTo>
                    <a:pt x="645148" y="508440"/>
                  </a:moveTo>
                  <a:cubicBezTo>
                    <a:pt x="624039" y="492608"/>
                    <a:pt x="819299" y="503163"/>
                    <a:pt x="708476" y="574406"/>
                  </a:cubicBezTo>
                  <a:cubicBezTo>
                    <a:pt x="671535" y="542742"/>
                    <a:pt x="647787" y="479415"/>
                    <a:pt x="695283" y="590238"/>
                  </a:cubicBezTo>
                  <a:cubicBezTo>
                    <a:pt x="653064" y="553297"/>
                    <a:pt x="674173" y="579683"/>
                    <a:pt x="645148" y="508440"/>
                  </a:cubicBezTo>
                  <a:close/>
                  <a:moveTo>
                    <a:pt x="602930" y="640372"/>
                  </a:moveTo>
                  <a:cubicBezTo>
                    <a:pt x="616123" y="653565"/>
                    <a:pt x="629316" y="666759"/>
                    <a:pt x="642510" y="682591"/>
                  </a:cubicBezTo>
                  <a:cubicBezTo>
                    <a:pt x="621401" y="682591"/>
                    <a:pt x="608207" y="669397"/>
                    <a:pt x="602930" y="640372"/>
                  </a:cubicBezTo>
                  <a:close/>
                  <a:moveTo>
                    <a:pt x="494746" y="708977"/>
                  </a:moveTo>
                  <a:cubicBezTo>
                    <a:pt x="529048" y="703700"/>
                    <a:pt x="544880" y="695784"/>
                    <a:pt x="542241" y="727447"/>
                  </a:cubicBezTo>
                  <a:cubicBezTo>
                    <a:pt x="523771" y="719531"/>
                    <a:pt x="521132" y="727447"/>
                    <a:pt x="531687" y="748557"/>
                  </a:cubicBezTo>
                  <a:cubicBezTo>
                    <a:pt x="521132" y="735363"/>
                    <a:pt x="507939" y="722170"/>
                    <a:pt x="494746" y="708977"/>
                  </a:cubicBezTo>
                  <a:close/>
                  <a:moveTo>
                    <a:pt x="969702" y="1632502"/>
                  </a:moveTo>
                  <a:cubicBezTo>
                    <a:pt x="993449" y="1629863"/>
                    <a:pt x="1019836" y="1627225"/>
                    <a:pt x="1006642" y="1650973"/>
                  </a:cubicBezTo>
                  <a:cubicBezTo>
                    <a:pt x="993449" y="1645695"/>
                    <a:pt x="980256" y="1640418"/>
                    <a:pt x="969702" y="1632502"/>
                  </a:cubicBezTo>
                  <a:close/>
                  <a:moveTo>
                    <a:pt x="1035668" y="1835678"/>
                  </a:moveTo>
                  <a:cubicBezTo>
                    <a:pt x="1033029" y="1846232"/>
                    <a:pt x="1038306" y="1827762"/>
                    <a:pt x="1035668" y="1835678"/>
                  </a:cubicBezTo>
                  <a:close/>
                  <a:moveTo>
                    <a:pt x="1051499" y="1764434"/>
                  </a:moveTo>
                  <a:cubicBezTo>
                    <a:pt x="1051499" y="1780266"/>
                    <a:pt x="1048861" y="1798737"/>
                    <a:pt x="1048861" y="1814568"/>
                  </a:cubicBezTo>
                  <a:cubicBezTo>
                    <a:pt x="1022474" y="1774989"/>
                    <a:pt x="1056777" y="1732770"/>
                    <a:pt x="1051499" y="1764434"/>
                  </a:cubicBezTo>
                  <a:close/>
                  <a:moveTo>
                    <a:pt x="1054138" y="1703745"/>
                  </a:moveTo>
                  <a:cubicBezTo>
                    <a:pt x="996088" y="1769712"/>
                    <a:pt x="1051499" y="1624586"/>
                    <a:pt x="1054138" y="1703745"/>
                  </a:cubicBezTo>
                  <a:close/>
                  <a:moveTo>
                    <a:pt x="1241482" y="1914837"/>
                  </a:moveTo>
                  <a:cubicBezTo>
                    <a:pt x="1257314" y="1901644"/>
                    <a:pt x="1241482" y="1980803"/>
                    <a:pt x="1241482" y="1914837"/>
                  </a:cubicBezTo>
                  <a:close/>
                  <a:moveTo>
                    <a:pt x="1259952" y="1867341"/>
                  </a:moveTo>
                  <a:cubicBezTo>
                    <a:pt x="1267868" y="1848871"/>
                    <a:pt x="1296893" y="1938585"/>
                    <a:pt x="1259952" y="1867341"/>
                  </a:cubicBezTo>
                  <a:close/>
                  <a:moveTo>
                    <a:pt x="1278423" y="1840955"/>
                  </a:moveTo>
                  <a:cubicBezTo>
                    <a:pt x="1294255" y="1840955"/>
                    <a:pt x="1283700" y="1885812"/>
                    <a:pt x="1278423" y="1840955"/>
                  </a:cubicBezTo>
                  <a:close/>
                  <a:moveTo>
                    <a:pt x="1294255" y="1975526"/>
                  </a:moveTo>
                  <a:cubicBezTo>
                    <a:pt x="1296893" y="1964971"/>
                    <a:pt x="1304809" y="1967610"/>
                    <a:pt x="1294255" y="1975526"/>
                  </a:cubicBezTo>
                  <a:close/>
                  <a:moveTo>
                    <a:pt x="1307448" y="1925391"/>
                  </a:moveTo>
                  <a:cubicBezTo>
                    <a:pt x="1307448" y="1930669"/>
                    <a:pt x="1307448" y="1938585"/>
                    <a:pt x="1304809" y="1943862"/>
                  </a:cubicBezTo>
                  <a:cubicBezTo>
                    <a:pt x="1296893" y="1922753"/>
                    <a:pt x="1291616" y="1901644"/>
                    <a:pt x="1286339" y="1877896"/>
                  </a:cubicBezTo>
                  <a:cubicBezTo>
                    <a:pt x="1315364" y="1885812"/>
                    <a:pt x="1320641" y="1901644"/>
                    <a:pt x="1307448" y="1925391"/>
                  </a:cubicBezTo>
                  <a:close/>
                  <a:moveTo>
                    <a:pt x="1328557" y="1780266"/>
                  </a:moveTo>
                  <a:cubicBezTo>
                    <a:pt x="1331196" y="1767073"/>
                    <a:pt x="1331196" y="1767073"/>
                    <a:pt x="1328557" y="1780266"/>
                  </a:cubicBezTo>
                  <a:close/>
                  <a:moveTo>
                    <a:pt x="1634640" y="1505847"/>
                  </a:moveTo>
                  <a:cubicBezTo>
                    <a:pt x="1642556" y="1505847"/>
                    <a:pt x="1655749" y="1532234"/>
                    <a:pt x="1634640" y="1505847"/>
                  </a:cubicBezTo>
                  <a:close/>
                  <a:moveTo>
                    <a:pt x="2122789" y="1239344"/>
                  </a:moveTo>
                  <a:cubicBezTo>
                    <a:pt x="2088486" y="1220874"/>
                    <a:pt x="2054184" y="1207680"/>
                    <a:pt x="2017243" y="1197126"/>
                  </a:cubicBezTo>
                  <a:cubicBezTo>
                    <a:pt x="2056823" y="1186571"/>
                    <a:pt x="2004050" y="1178655"/>
                    <a:pt x="2048907" y="1186571"/>
                  </a:cubicBezTo>
                  <a:cubicBezTo>
                    <a:pt x="2014604" y="1181294"/>
                    <a:pt x="2004050" y="1165462"/>
                    <a:pt x="2017243" y="1144353"/>
                  </a:cubicBezTo>
                  <a:cubicBezTo>
                    <a:pt x="2040991" y="1139076"/>
                    <a:pt x="2167646" y="1210319"/>
                    <a:pt x="2122789" y="123934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C1D9B4BB-4BAF-4538-B570-281876505200}"/>
                </a:ext>
              </a:extLst>
            </p:cNvPr>
            <p:cNvSpPr/>
            <p:nvPr/>
          </p:nvSpPr>
          <p:spPr>
            <a:xfrm>
              <a:off x="7103495" y="3461867"/>
              <a:ext cx="52773" cy="79159"/>
            </a:xfrm>
            <a:custGeom>
              <a:avLst/>
              <a:gdLst>
                <a:gd name="connsiteX0" fmla="*/ 36061 w 52772"/>
                <a:gd name="connsiteY0" fmla="*/ 43607 h 79159"/>
                <a:gd name="connsiteX1" fmla="*/ 43976 w 52772"/>
                <a:gd name="connsiteY1" fmla="*/ 19859 h 79159"/>
                <a:gd name="connsiteX2" fmla="*/ 36061 w 52772"/>
                <a:gd name="connsiteY2" fmla="*/ 43607 h 7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79159">
                  <a:moveTo>
                    <a:pt x="36061" y="43607"/>
                  </a:moveTo>
                  <a:cubicBezTo>
                    <a:pt x="25506" y="33052"/>
                    <a:pt x="65086" y="35691"/>
                    <a:pt x="43976" y="19859"/>
                  </a:cubicBezTo>
                  <a:cubicBezTo>
                    <a:pt x="17590" y="17221"/>
                    <a:pt x="9674" y="91103"/>
                    <a:pt x="36061" y="4360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0C591BA-1B46-40E7-A47C-FFDEDD272695}"/>
                </a:ext>
              </a:extLst>
            </p:cNvPr>
            <p:cNvSpPr/>
            <p:nvPr/>
          </p:nvSpPr>
          <p:spPr>
            <a:xfrm>
              <a:off x="7122405" y="3445115"/>
              <a:ext cx="26386" cy="26386"/>
            </a:xfrm>
            <a:custGeom>
              <a:avLst/>
              <a:gdLst>
                <a:gd name="connsiteX0" fmla="*/ 19790 w 26386"/>
                <a:gd name="connsiteY0" fmla="*/ 28695 h 26386"/>
                <a:gd name="connsiteX1" fmla="*/ 30344 w 26386"/>
                <a:gd name="connsiteY1" fmla="*/ 20779 h 26386"/>
                <a:gd name="connsiteX2" fmla="*/ 19790 w 26386"/>
                <a:gd name="connsiteY2" fmla="*/ 28695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86" h="26386">
                  <a:moveTo>
                    <a:pt x="19790" y="28695"/>
                  </a:moveTo>
                  <a:cubicBezTo>
                    <a:pt x="27706" y="33973"/>
                    <a:pt x="30344" y="31334"/>
                    <a:pt x="30344" y="20779"/>
                  </a:cubicBezTo>
                  <a:cubicBezTo>
                    <a:pt x="25067" y="18141"/>
                    <a:pt x="19790" y="20779"/>
                    <a:pt x="19790" y="2869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D4C7DF94-D292-45D5-86FE-CF63CDAAF37E}"/>
                </a:ext>
              </a:extLst>
            </p:cNvPr>
            <p:cNvSpPr/>
            <p:nvPr/>
          </p:nvSpPr>
          <p:spPr>
            <a:xfrm>
              <a:off x="7135598" y="3411802"/>
              <a:ext cx="26386" cy="26386"/>
            </a:xfrm>
            <a:custGeom>
              <a:avLst/>
              <a:gdLst>
                <a:gd name="connsiteX0" fmla="*/ 19790 w 26386"/>
                <a:gd name="connsiteY0" fmla="*/ 19790 h 26386"/>
                <a:gd name="connsiteX1" fmla="*/ 19790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19790" y="19790"/>
                  </a:moveTo>
                  <a:cubicBezTo>
                    <a:pt x="27706" y="27706"/>
                    <a:pt x="30344" y="27706"/>
                    <a:pt x="19790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1948E094-00AF-4A8B-88C0-F2BBD6F54EFF}"/>
                </a:ext>
              </a:extLst>
            </p:cNvPr>
            <p:cNvSpPr/>
            <p:nvPr/>
          </p:nvSpPr>
          <p:spPr>
            <a:xfrm>
              <a:off x="7119766" y="3264038"/>
              <a:ext cx="26386" cy="26386"/>
            </a:xfrm>
            <a:custGeom>
              <a:avLst/>
              <a:gdLst>
                <a:gd name="connsiteX0" fmla="*/ 19790 w 26386"/>
                <a:gd name="connsiteY0" fmla="*/ 19790 h 26386"/>
                <a:gd name="connsiteX1" fmla="*/ 19790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19790" y="19790"/>
                  </a:moveTo>
                  <a:cubicBezTo>
                    <a:pt x="27706" y="25067"/>
                    <a:pt x="27706" y="27706"/>
                    <a:pt x="19790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447DC4B-2F5C-4E5D-8A8F-835112FEE49C}"/>
                </a:ext>
              </a:extLst>
            </p:cNvPr>
            <p:cNvSpPr/>
            <p:nvPr/>
          </p:nvSpPr>
          <p:spPr>
            <a:xfrm>
              <a:off x="7082825" y="3259042"/>
              <a:ext cx="26386" cy="26386"/>
            </a:xfrm>
            <a:custGeom>
              <a:avLst/>
              <a:gdLst>
                <a:gd name="connsiteX0" fmla="*/ 27706 w 26386"/>
                <a:gd name="connsiteY0" fmla="*/ 24786 h 26386"/>
                <a:gd name="connsiteX1" fmla="*/ 27706 w 26386"/>
                <a:gd name="connsiteY1" fmla="*/ 24786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27706" y="24786"/>
                  </a:moveTo>
                  <a:cubicBezTo>
                    <a:pt x="17151" y="19509"/>
                    <a:pt x="17151" y="16870"/>
                    <a:pt x="27706" y="2478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2614E45-64C3-4A07-9D39-C34B0AEBF036}"/>
                </a:ext>
              </a:extLst>
            </p:cNvPr>
            <p:cNvSpPr/>
            <p:nvPr/>
          </p:nvSpPr>
          <p:spPr>
            <a:xfrm>
              <a:off x="8114534" y="1480315"/>
              <a:ext cx="158319" cy="184705"/>
            </a:xfrm>
            <a:custGeom>
              <a:avLst/>
              <a:gdLst>
                <a:gd name="connsiteX0" fmla="*/ 64647 w 158318"/>
                <a:gd name="connsiteY0" fmla="*/ 117420 h 184705"/>
                <a:gd name="connsiteX1" fmla="*/ 19790 w 158318"/>
                <a:gd name="connsiteY1" fmla="*/ 180747 h 184705"/>
                <a:gd name="connsiteX2" fmla="*/ 156999 w 158318"/>
                <a:gd name="connsiteY2" fmla="*/ 19790 h 184705"/>
                <a:gd name="connsiteX3" fmla="*/ 64647 w 158318"/>
                <a:gd name="connsiteY3" fmla="*/ 117420 h 184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318" h="184705">
                  <a:moveTo>
                    <a:pt x="64647" y="117420"/>
                  </a:moveTo>
                  <a:cubicBezTo>
                    <a:pt x="48815" y="138529"/>
                    <a:pt x="32983" y="159638"/>
                    <a:pt x="19790" y="180747"/>
                  </a:cubicBezTo>
                  <a:cubicBezTo>
                    <a:pt x="54092" y="156999"/>
                    <a:pt x="164915" y="67285"/>
                    <a:pt x="156999" y="19790"/>
                  </a:cubicBezTo>
                  <a:cubicBezTo>
                    <a:pt x="122697" y="48815"/>
                    <a:pt x="93672" y="83117"/>
                    <a:pt x="64647" y="11742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9C0ED1F6-1790-4DC3-A7A7-41CE940C8AEB}"/>
                </a:ext>
              </a:extLst>
            </p:cNvPr>
            <p:cNvSpPr/>
            <p:nvPr/>
          </p:nvSpPr>
          <p:spPr>
            <a:xfrm>
              <a:off x="7937745" y="1686129"/>
              <a:ext cx="158319" cy="158319"/>
            </a:xfrm>
            <a:custGeom>
              <a:avLst/>
              <a:gdLst>
                <a:gd name="connsiteX0" fmla="*/ 80479 w 158318"/>
                <a:gd name="connsiteY0" fmla="*/ 109504 h 158318"/>
                <a:gd name="connsiteX1" fmla="*/ 156999 w 158318"/>
                <a:gd name="connsiteY1" fmla="*/ 19790 h 158318"/>
                <a:gd name="connsiteX2" fmla="*/ 19790 w 158318"/>
                <a:gd name="connsiteY2" fmla="*/ 156999 h 158318"/>
                <a:gd name="connsiteX3" fmla="*/ 80479 w 158318"/>
                <a:gd name="connsiteY3" fmla="*/ 109504 h 15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318" h="158318">
                  <a:moveTo>
                    <a:pt x="80479" y="109504"/>
                  </a:moveTo>
                  <a:cubicBezTo>
                    <a:pt x="138529" y="85756"/>
                    <a:pt x="120058" y="67285"/>
                    <a:pt x="156999" y="19790"/>
                  </a:cubicBezTo>
                  <a:cubicBezTo>
                    <a:pt x="122697" y="19790"/>
                    <a:pt x="27706" y="143806"/>
                    <a:pt x="19790" y="156999"/>
                  </a:cubicBezTo>
                  <a:cubicBezTo>
                    <a:pt x="43538" y="146445"/>
                    <a:pt x="64647" y="130613"/>
                    <a:pt x="80479" y="10950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7349C96-4157-4F4C-9620-E9AF209787D8}"/>
                </a:ext>
              </a:extLst>
            </p:cNvPr>
            <p:cNvSpPr/>
            <p:nvPr/>
          </p:nvSpPr>
          <p:spPr>
            <a:xfrm>
              <a:off x="7926374" y="1820776"/>
              <a:ext cx="26386" cy="52773"/>
            </a:xfrm>
            <a:custGeom>
              <a:avLst/>
              <a:gdLst>
                <a:gd name="connsiteX0" fmla="*/ 25884 w 26386"/>
                <a:gd name="connsiteY0" fmla="*/ 38184 h 52772"/>
                <a:gd name="connsiteX1" fmla="*/ 25884 w 26386"/>
                <a:gd name="connsiteY1" fmla="*/ 38184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52772">
                  <a:moveTo>
                    <a:pt x="25884" y="38184"/>
                  </a:moveTo>
                  <a:cubicBezTo>
                    <a:pt x="15329" y="-22504"/>
                    <a:pt x="20606" y="90957"/>
                    <a:pt x="25884" y="3818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1F52FC78-DC62-4634-B921-4AE05E2A4082}"/>
                </a:ext>
              </a:extLst>
            </p:cNvPr>
            <p:cNvSpPr/>
            <p:nvPr/>
          </p:nvSpPr>
          <p:spPr>
            <a:xfrm>
              <a:off x="7990518" y="1643911"/>
              <a:ext cx="26386" cy="26386"/>
            </a:xfrm>
            <a:custGeom>
              <a:avLst/>
              <a:gdLst>
                <a:gd name="connsiteX0" fmla="*/ 19790 w 26386"/>
                <a:gd name="connsiteY0" fmla="*/ 19790 h 26386"/>
                <a:gd name="connsiteX1" fmla="*/ 19790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19790" y="19790"/>
                  </a:moveTo>
                  <a:cubicBezTo>
                    <a:pt x="32983" y="30344"/>
                    <a:pt x="32983" y="30344"/>
                    <a:pt x="19790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09ECADB-7760-488E-961D-8DD7D3E285A1}"/>
                </a:ext>
              </a:extLst>
            </p:cNvPr>
            <p:cNvSpPr/>
            <p:nvPr/>
          </p:nvSpPr>
          <p:spPr>
            <a:xfrm>
              <a:off x="8012497" y="1568874"/>
              <a:ext cx="52773" cy="52773"/>
            </a:xfrm>
            <a:custGeom>
              <a:avLst/>
              <a:gdLst>
                <a:gd name="connsiteX0" fmla="*/ 53222 w 52772"/>
                <a:gd name="connsiteY0" fmla="*/ 20945 h 52772"/>
                <a:gd name="connsiteX1" fmla="*/ 24197 w 52772"/>
                <a:gd name="connsiteY1" fmla="*/ 52609 h 52772"/>
                <a:gd name="connsiteX2" fmla="*/ 53222 w 52772"/>
                <a:gd name="connsiteY2" fmla="*/ 20945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52772">
                  <a:moveTo>
                    <a:pt x="53222" y="20945"/>
                  </a:moveTo>
                  <a:cubicBezTo>
                    <a:pt x="21559" y="15668"/>
                    <a:pt x="13643" y="28861"/>
                    <a:pt x="24197" y="52609"/>
                  </a:cubicBezTo>
                  <a:cubicBezTo>
                    <a:pt x="50584" y="47331"/>
                    <a:pt x="61138" y="36777"/>
                    <a:pt x="53222" y="2094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841ADA4-519B-4836-8280-19DC14A7F7A9}"/>
                </a:ext>
              </a:extLst>
            </p:cNvPr>
            <p:cNvSpPr/>
            <p:nvPr/>
          </p:nvSpPr>
          <p:spPr>
            <a:xfrm>
              <a:off x="8051207" y="1556836"/>
              <a:ext cx="26386" cy="26386"/>
            </a:xfrm>
            <a:custGeom>
              <a:avLst/>
              <a:gdLst>
                <a:gd name="connsiteX0" fmla="*/ 27706 w 26386"/>
                <a:gd name="connsiteY0" fmla="*/ 19790 h 26386"/>
                <a:gd name="connsiteX1" fmla="*/ 27706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27706" y="19790"/>
                  </a:moveTo>
                  <a:cubicBezTo>
                    <a:pt x="17151" y="25067"/>
                    <a:pt x="17151" y="25067"/>
                    <a:pt x="27706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999CC01E-C252-445A-AA67-4E262F2A9797}"/>
                </a:ext>
              </a:extLst>
            </p:cNvPr>
            <p:cNvSpPr/>
            <p:nvPr/>
          </p:nvSpPr>
          <p:spPr>
            <a:xfrm>
              <a:off x="7998434" y="1611587"/>
              <a:ext cx="52773" cy="26386"/>
            </a:xfrm>
            <a:custGeom>
              <a:avLst/>
              <a:gdLst>
                <a:gd name="connsiteX0" fmla="*/ 32983 w 52772"/>
                <a:gd name="connsiteY0" fmla="*/ 25727 h 26386"/>
                <a:gd name="connsiteX1" fmla="*/ 19790 w 52772"/>
                <a:gd name="connsiteY1" fmla="*/ 25727 h 26386"/>
                <a:gd name="connsiteX2" fmla="*/ 32983 w 52772"/>
                <a:gd name="connsiteY2" fmla="*/ 25727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26386">
                  <a:moveTo>
                    <a:pt x="32983" y="25727"/>
                  </a:moveTo>
                  <a:cubicBezTo>
                    <a:pt x="27706" y="17811"/>
                    <a:pt x="22428" y="17811"/>
                    <a:pt x="19790" y="25727"/>
                  </a:cubicBezTo>
                  <a:cubicBezTo>
                    <a:pt x="27706" y="33643"/>
                    <a:pt x="30344" y="33643"/>
                    <a:pt x="32983" y="2572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35C6A-75D9-4CE6-80A5-3D71B495D241}"/>
                </a:ext>
              </a:extLst>
            </p:cNvPr>
            <p:cNvSpPr/>
            <p:nvPr/>
          </p:nvSpPr>
          <p:spPr>
            <a:xfrm>
              <a:off x="8325626" y="1081900"/>
              <a:ext cx="79159" cy="131932"/>
            </a:xfrm>
            <a:custGeom>
              <a:avLst/>
              <a:gdLst>
                <a:gd name="connsiteX0" fmla="*/ 69924 w 79159"/>
                <a:gd name="connsiteY0" fmla="*/ 59349 h 131932"/>
                <a:gd name="connsiteX1" fmla="*/ 19790 w 79159"/>
                <a:gd name="connsiteY1" fmla="*/ 112122 h 131932"/>
                <a:gd name="connsiteX2" fmla="*/ 69924 w 79159"/>
                <a:gd name="connsiteY2" fmla="*/ 59349 h 131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159" h="131932">
                  <a:moveTo>
                    <a:pt x="69924" y="59349"/>
                  </a:moveTo>
                  <a:cubicBezTo>
                    <a:pt x="98949" y="-6617"/>
                    <a:pt x="83117" y="9215"/>
                    <a:pt x="19790" y="112122"/>
                  </a:cubicBezTo>
                  <a:cubicBezTo>
                    <a:pt x="40899" y="130593"/>
                    <a:pt x="59369" y="112122"/>
                    <a:pt x="69924" y="5934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F069EA58-F2BB-4425-969C-8277B78DDB5B}"/>
                </a:ext>
              </a:extLst>
            </p:cNvPr>
            <p:cNvSpPr/>
            <p:nvPr/>
          </p:nvSpPr>
          <p:spPr>
            <a:xfrm>
              <a:off x="8046098" y="1509291"/>
              <a:ext cx="52773" cy="79159"/>
            </a:xfrm>
            <a:custGeom>
              <a:avLst/>
              <a:gdLst>
                <a:gd name="connsiteX0" fmla="*/ 35453 w 52772"/>
                <a:gd name="connsiteY0" fmla="*/ 38310 h 79159"/>
                <a:gd name="connsiteX1" fmla="*/ 22260 w 52772"/>
                <a:gd name="connsiteY1" fmla="*/ 40948 h 79159"/>
                <a:gd name="connsiteX2" fmla="*/ 35453 w 52772"/>
                <a:gd name="connsiteY2" fmla="*/ 38310 h 7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79159">
                  <a:moveTo>
                    <a:pt x="35453" y="38310"/>
                  </a:moveTo>
                  <a:cubicBezTo>
                    <a:pt x="43369" y="11923"/>
                    <a:pt x="40730" y="14562"/>
                    <a:pt x="22260" y="40948"/>
                  </a:cubicBezTo>
                  <a:cubicBezTo>
                    <a:pt x="16983" y="72612"/>
                    <a:pt x="19621" y="72612"/>
                    <a:pt x="35453" y="3831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3007A9-0EDF-438D-A9C5-AB63BE56AF0C}"/>
                </a:ext>
              </a:extLst>
            </p:cNvPr>
            <p:cNvSpPr/>
            <p:nvPr/>
          </p:nvSpPr>
          <p:spPr>
            <a:xfrm>
              <a:off x="8034967" y="1553180"/>
              <a:ext cx="26386" cy="26386"/>
            </a:xfrm>
            <a:custGeom>
              <a:avLst/>
              <a:gdLst>
                <a:gd name="connsiteX0" fmla="*/ 22837 w 26386"/>
                <a:gd name="connsiteY0" fmla="*/ 28723 h 26386"/>
                <a:gd name="connsiteX1" fmla="*/ 22837 w 26386"/>
                <a:gd name="connsiteY1" fmla="*/ 28723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22837" y="28723"/>
                  </a:moveTo>
                  <a:cubicBezTo>
                    <a:pt x="20198" y="18168"/>
                    <a:pt x="17559" y="15529"/>
                    <a:pt x="22837" y="2872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1337D8D1-E972-4331-95A2-2B96A3720B08}"/>
                </a:ext>
              </a:extLst>
            </p:cNvPr>
            <p:cNvSpPr/>
            <p:nvPr/>
          </p:nvSpPr>
          <p:spPr>
            <a:xfrm>
              <a:off x="8019543" y="1561748"/>
              <a:ext cx="52773" cy="52773"/>
            </a:xfrm>
            <a:custGeom>
              <a:avLst/>
              <a:gdLst>
                <a:gd name="connsiteX0" fmla="*/ 19790 w 52772"/>
                <a:gd name="connsiteY0" fmla="*/ 28071 h 52772"/>
                <a:gd name="connsiteX1" fmla="*/ 32983 w 52772"/>
                <a:gd name="connsiteY1" fmla="*/ 25432 h 52772"/>
                <a:gd name="connsiteX2" fmla="*/ 19790 w 52772"/>
                <a:gd name="connsiteY2" fmla="*/ 28071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52772">
                  <a:moveTo>
                    <a:pt x="19790" y="28071"/>
                  </a:moveTo>
                  <a:cubicBezTo>
                    <a:pt x="25067" y="35987"/>
                    <a:pt x="30344" y="35987"/>
                    <a:pt x="32983" y="25432"/>
                  </a:cubicBezTo>
                  <a:cubicBezTo>
                    <a:pt x="27706" y="17516"/>
                    <a:pt x="22428" y="17516"/>
                    <a:pt x="19790" y="2807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B4FB8898-B46F-4C8C-8DEC-2399352A1F3F}"/>
                </a:ext>
              </a:extLst>
            </p:cNvPr>
            <p:cNvSpPr/>
            <p:nvPr/>
          </p:nvSpPr>
          <p:spPr>
            <a:xfrm>
              <a:off x="7903443" y="1722963"/>
              <a:ext cx="26386" cy="26386"/>
            </a:xfrm>
            <a:custGeom>
              <a:avLst/>
              <a:gdLst>
                <a:gd name="connsiteX0" fmla="*/ 30344 w 26386"/>
                <a:gd name="connsiteY0" fmla="*/ 22535 h 26386"/>
                <a:gd name="connsiteX1" fmla="*/ 19790 w 26386"/>
                <a:gd name="connsiteY1" fmla="*/ 27813 h 26386"/>
                <a:gd name="connsiteX2" fmla="*/ 30344 w 26386"/>
                <a:gd name="connsiteY2" fmla="*/ 22535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86" h="26386">
                  <a:moveTo>
                    <a:pt x="30344" y="22535"/>
                  </a:moveTo>
                  <a:cubicBezTo>
                    <a:pt x="22429" y="17258"/>
                    <a:pt x="19790" y="19897"/>
                    <a:pt x="19790" y="27813"/>
                  </a:cubicBezTo>
                  <a:cubicBezTo>
                    <a:pt x="27706" y="33090"/>
                    <a:pt x="30344" y="30451"/>
                    <a:pt x="30344" y="2253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E0A6756A-8376-4F25-AE8A-7E373AA059D4}"/>
                </a:ext>
              </a:extLst>
            </p:cNvPr>
            <p:cNvSpPr/>
            <p:nvPr/>
          </p:nvSpPr>
          <p:spPr>
            <a:xfrm>
              <a:off x="8399289" y="1005478"/>
              <a:ext cx="79159" cy="79159"/>
            </a:xfrm>
            <a:custGeom>
              <a:avLst/>
              <a:gdLst>
                <a:gd name="connsiteX0" fmla="*/ 51673 w 79159"/>
                <a:gd name="connsiteY0" fmla="*/ 51335 h 79159"/>
                <a:gd name="connsiteX1" fmla="*/ 20009 w 79159"/>
                <a:gd name="connsiteY1" fmla="*/ 80360 h 79159"/>
                <a:gd name="connsiteX2" fmla="*/ 51673 w 79159"/>
                <a:gd name="connsiteY2" fmla="*/ 51335 h 7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159" h="79159">
                  <a:moveTo>
                    <a:pt x="51673" y="51335"/>
                  </a:moveTo>
                  <a:cubicBezTo>
                    <a:pt x="107084" y="-35740"/>
                    <a:pt x="14732" y="85638"/>
                    <a:pt x="20009" y="80360"/>
                  </a:cubicBezTo>
                  <a:cubicBezTo>
                    <a:pt x="33202" y="75083"/>
                    <a:pt x="46395" y="67167"/>
                    <a:pt x="51673" y="5133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6041E2A9-DEE0-4A62-80A5-C20886481D9F}"/>
                </a:ext>
              </a:extLst>
            </p:cNvPr>
            <p:cNvSpPr/>
            <p:nvPr/>
          </p:nvSpPr>
          <p:spPr>
            <a:xfrm>
              <a:off x="8103112" y="1434814"/>
              <a:ext cx="52773" cy="52773"/>
            </a:xfrm>
            <a:custGeom>
              <a:avLst/>
              <a:gdLst>
                <a:gd name="connsiteX0" fmla="*/ 28573 w 52772"/>
                <a:gd name="connsiteY0" fmla="*/ 38905 h 52772"/>
                <a:gd name="connsiteX1" fmla="*/ 33851 w 52772"/>
                <a:gd name="connsiteY1" fmla="*/ 20434 h 52772"/>
                <a:gd name="connsiteX2" fmla="*/ 28573 w 52772"/>
                <a:gd name="connsiteY2" fmla="*/ 38905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52772">
                  <a:moveTo>
                    <a:pt x="28573" y="38905"/>
                  </a:moveTo>
                  <a:cubicBezTo>
                    <a:pt x="33851" y="33627"/>
                    <a:pt x="36489" y="28350"/>
                    <a:pt x="33851" y="20434"/>
                  </a:cubicBezTo>
                  <a:cubicBezTo>
                    <a:pt x="20657" y="15157"/>
                    <a:pt x="12741" y="44182"/>
                    <a:pt x="28573" y="3890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806FA42-7A31-4F17-B12C-F3BDDE1447A1}"/>
                </a:ext>
              </a:extLst>
            </p:cNvPr>
            <p:cNvSpPr/>
            <p:nvPr/>
          </p:nvSpPr>
          <p:spPr>
            <a:xfrm>
              <a:off x="8069678" y="1493508"/>
              <a:ext cx="26386" cy="52773"/>
            </a:xfrm>
            <a:custGeom>
              <a:avLst/>
              <a:gdLst>
                <a:gd name="connsiteX0" fmla="*/ 30344 w 26386"/>
                <a:gd name="connsiteY0" fmla="*/ 22428 h 52772"/>
                <a:gd name="connsiteX1" fmla="*/ 19790 w 26386"/>
                <a:gd name="connsiteY1" fmla="*/ 30344 h 52772"/>
                <a:gd name="connsiteX2" fmla="*/ 30344 w 26386"/>
                <a:gd name="connsiteY2" fmla="*/ 22428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86" h="52772">
                  <a:moveTo>
                    <a:pt x="30344" y="22428"/>
                  </a:moveTo>
                  <a:cubicBezTo>
                    <a:pt x="22428" y="17151"/>
                    <a:pt x="19790" y="19790"/>
                    <a:pt x="19790" y="30344"/>
                  </a:cubicBezTo>
                  <a:cubicBezTo>
                    <a:pt x="27706" y="35622"/>
                    <a:pt x="30344" y="32983"/>
                    <a:pt x="30344" y="2242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A84BE369-F88E-4B2D-9F12-59B7E65900E3}"/>
                </a:ext>
              </a:extLst>
            </p:cNvPr>
            <p:cNvSpPr/>
            <p:nvPr/>
          </p:nvSpPr>
          <p:spPr>
            <a:xfrm>
              <a:off x="8121868" y="1353583"/>
              <a:ext cx="79159" cy="105546"/>
            </a:xfrm>
            <a:custGeom>
              <a:avLst/>
              <a:gdLst>
                <a:gd name="connsiteX0" fmla="*/ 20373 w 79159"/>
                <a:gd name="connsiteY0" fmla="*/ 96387 h 105545"/>
                <a:gd name="connsiteX1" fmla="*/ 70507 w 79159"/>
                <a:gd name="connsiteY1" fmla="*/ 19867 h 105545"/>
                <a:gd name="connsiteX2" fmla="*/ 20373 w 79159"/>
                <a:gd name="connsiteY2" fmla="*/ 96387 h 105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159" h="105545">
                  <a:moveTo>
                    <a:pt x="20373" y="96387"/>
                  </a:moveTo>
                  <a:cubicBezTo>
                    <a:pt x="44121" y="75278"/>
                    <a:pt x="59952" y="48892"/>
                    <a:pt x="70507" y="19867"/>
                  </a:cubicBezTo>
                  <a:cubicBezTo>
                    <a:pt x="46759" y="17228"/>
                    <a:pt x="15096" y="83194"/>
                    <a:pt x="20373" y="9638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5E8B7F57-D5CA-4497-A012-D761B0BF187B}"/>
                </a:ext>
              </a:extLst>
            </p:cNvPr>
            <p:cNvSpPr/>
            <p:nvPr/>
          </p:nvSpPr>
          <p:spPr>
            <a:xfrm>
              <a:off x="8188417" y="1264680"/>
              <a:ext cx="79159" cy="79159"/>
            </a:xfrm>
            <a:custGeom>
              <a:avLst/>
              <a:gdLst>
                <a:gd name="connsiteX0" fmla="*/ 59369 w 79159"/>
                <a:gd name="connsiteY0" fmla="*/ 29611 h 79159"/>
                <a:gd name="connsiteX1" fmla="*/ 19790 w 79159"/>
                <a:gd name="connsiteY1" fmla="*/ 66552 h 79159"/>
                <a:gd name="connsiteX2" fmla="*/ 59369 w 79159"/>
                <a:gd name="connsiteY2" fmla="*/ 29611 h 7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159" h="79159">
                  <a:moveTo>
                    <a:pt x="59369" y="29611"/>
                  </a:moveTo>
                  <a:cubicBezTo>
                    <a:pt x="40899" y="8502"/>
                    <a:pt x="27706" y="21695"/>
                    <a:pt x="19790" y="66552"/>
                  </a:cubicBezTo>
                  <a:cubicBezTo>
                    <a:pt x="32983" y="53359"/>
                    <a:pt x="46176" y="40165"/>
                    <a:pt x="59369" y="2961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F327B594-899D-4995-93C5-51D81359F77E}"/>
                </a:ext>
              </a:extLst>
            </p:cNvPr>
            <p:cNvSpPr/>
            <p:nvPr/>
          </p:nvSpPr>
          <p:spPr>
            <a:xfrm>
              <a:off x="8169946" y="1332551"/>
              <a:ext cx="26386" cy="26386"/>
            </a:xfrm>
            <a:custGeom>
              <a:avLst/>
              <a:gdLst>
                <a:gd name="connsiteX0" fmla="*/ 30344 w 26386"/>
                <a:gd name="connsiteY0" fmla="*/ 22428 h 26386"/>
                <a:gd name="connsiteX1" fmla="*/ 19790 w 26386"/>
                <a:gd name="connsiteY1" fmla="*/ 30344 h 26386"/>
                <a:gd name="connsiteX2" fmla="*/ 30344 w 26386"/>
                <a:gd name="connsiteY2" fmla="*/ 22428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86" h="26386">
                  <a:moveTo>
                    <a:pt x="30344" y="22428"/>
                  </a:moveTo>
                  <a:cubicBezTo>
                    <a:pt x="22428" y="17151"/>
                    <a:pt x="19790" y="19790"/>
                    <a:pt x="19790" y="30344"/>
                  </a:cubicBezTo>
                  <a:cubicBezTo>
                    <a:pt x="27706" y="32983"/>
                    <a:pt x="30344" y="32983"/>
                    <a:pt x="30344" y="2242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7EC44CEC-D8C6-487C-8091-9472FDE074A1}"/>
                </a:ext>
              </a:extLst>
            </p:cNvPr>
            <p:cNvSpPr/>
            <p:nvPr/>
          </p:nvSpPr>
          <p:spPr>
            <a:xfrm>
              <a:off x="7943977" y="1633356"/>
              <a:ext cx="26386" cy="26386"/>
            </a:xfrm>
            <a:custGeom>
              <a:avLst/>
              <a:gdLst>
                <a:gd name="connsiteX0" fmla="*/ 26751 w 26386"/>
                <a:gd name="connsiteY0" fmla="*/ 19790 h 26386"/>
                <a:gd name="connsiteX1" fmla="*/ 26751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26751" y="19790"/>
                  </a:moveTo>
                  <a:cubicBezTo>
                    <a:pt x="18835" y="22428"/>
                    <a:pt x="16197" y="22428"/>
                    <a:pt x="26751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D7E0A09-0FD8-4EFE-9C54-B12B0BCF0ED4}"/>
                </a:ext>
              </a:extLst>
            </p:cNvPr>
            <p:cNvSpPr/>
            <p:nvPr/>
          </p:nvSpPr>
          <p:spPr>
            <a:xfrm>
              <a:off x="6845347" y="2984341"/>
              <a:ext cx="26386" cy="26386"/>
            </a:xfrm>
            <a:custGeom>
              <a:avLst/>
              <a:gdLst>
                <a:gd name="connsiteX0" fmla="*/ 19790 w 26386"/>
                <a:gd name="connsiteY0" fmla="*/ 19790 h 26386"/>
                <a:gd name="connsiteX1" fmla="*/ 19790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19790" y="19790"/>
                  </a:moveTo>
                  <a:cubicBezTo>
                    <a:pt x="30344" y="19790"/>
                    <a:pt x="30344" y="19790"/>
                    <a:pt x="19790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C37F00C-D160-4B33-98FA-7D1E1CE84190}"/>
                </a:ext>
              </a:extLst>
            </p:cNvPr>
            <p:cNvSpPr/>
            <p:nvPr/>
          </p:nvSpPr>
          <p:spPr>
            <a:xfrm>
              <a:off x="7884973" y="1427542"/>
              <a:ext cx="158319" cy="237478"/>
            </a:xfrm>
            <a:custGeom>
              <a:avLst/>
              <a:gdLst>
                <a:gd name="connsiteX0" fmla="*/ 46176 w 158318"/>
                <a:gd name="connsiteY0" fmla="*/ 172831 h 237477"/>
                <a:gd name="connsiteX1" fmla="*/ 19790 w 158318"/>
                <a:gd name="connsiteY1" fmla="*/ 228243 h 237477"/>
                <a:gd name="connsiteX2" fmla="*/ 156999 w 158318"/>
                <a:gd name="connsiteY2" fmla="*/ 19790 h 237477"/>
                <a:gd name="connsiteX3" fmla="*/ 46176 w 158318"/>
                <a:gd name="connsiteY3" fmla="*/ 172831 h 23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318" h="237477">
                  <a:moveTo>
                    <a:pt x="46176" y="172831"/>
                  </a:moveTo>
                  <a:cubicBezTo>
                    <a:pt x="38260" y="191302"/>
                    <a:pt x="27706" y="209772"/>
                    <a:pt x="19790" y="228243"/>
                  </a:cubicBezTo>
                  <a:cubicBezTo>
                    <a:pt x="51453" y="188663"/>
                    <a:pt x="172831" y="67285"/>
                    <a:pt x="156999" y="19790"/>
                  </a:cubicBezTo>
                  <a:cubicBezTo>
                    <a:pt x="93672" y="59369"/>
                    <a:pt x="85756" y="117420"/>
                    <a:pt x="46176" y="17283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B9FAD50B-12F0-4F74-B82B-34D851CBDFE5}"/>
                </a:ext>
              </a:extLst>
            </p:cNvPr>
            <p:cNvSpPr/>
            <p:nvPr/>
          </p:nvSpPr>
          <p:spPr>
            <a:xfrm>
              <a:off x="6787297" y="2974929"/>
              <a:ext cx="79159" cy="52773"/>
            </a:xfrm>
            <a:custGeom>
              <a:avLst/>
              <a:gdLst>
                <a:gd name="connsiteX0" fmla="*/ 19790 w 79159"/>
                <a:gd name="connsiteY0" fmla="*/ 34480 h 52772"/>
                <a:gd name="connsiteX1" fmla="*/ 62008 w 79159"/>
                <a:gd name="connsiteY1" fmla="*/ 26564 h 52772"/>
                <a:gd name="connsiteX2" fmla="*/ 19790 w 79159"/>
                <a:gd name="connsiteY2" fmla="*/ 34480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159" h="52772">
                  <a:moveTo>
                    <a:pt x="19790" y="34480"/>
                  </a:moveTo>
                  <a:cubicBezTo>
                    <a:pt x="35622" y="42396"/>
                    <a:pt x="54092" y="39757"/>
                    <a:pt x="62008" y="26564"/>
                  </a:cubicBezTo>
                  <a:cubicBezTo>
                    <a:pt x="48815" y="10732"/>
                    <a:pt x="30344" y="26564"/>
                    <a:pt x="19790" y="3448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200FEB30-A083-4FAC-BF56-1760D169E50E}"/>
                </a:ext>
              </a:extLst>
            </p:cNvPr>
            <p:cNvSpPr/>
            <p:nvPr/>
          </p:nvSpPr>
          <p:spPr>
            <a:xfrm>
              <a:off x="7676520" y="1767927"/>
              <a:ext cx="79159" cy="79159"/>
            </a:xfrm>
            <a:custGeom>
              <a:avLst/>
              <a:gdLst>
                <a:gd name="connsiteX0" fmla="*/ 80479 w 79159"/>
                <a:gd name="connsiteY0" fmla="*/ 19790 h 79159"/>
                <a:gd name="connsiteX1" fmla="*/ 59369 w 79159"/>
                <a:gd name="connsiteY1" fmla="*/ 59369 h 79159"/>
                <a:gd name="connsiteX2" fmla="*/ 19790 w 79159"/>
                <a:gd name="connsiteY2" fmla="*/ 27706 h 79159"/>
                <a:gd name="connsiteX3" fmla="*/ 64647 w 79159"/>
                <a:gd name="connsiteY3" fmla="*/ 69924 h 79159"/>
                <a:gd name="connsiteX4" fmla="*/ 80479 w 79159"/>
                <a:gd name="connsiteY4" fmla="*/ 19790 h 7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59" h="79159">
                  <a:moveTo>
                    <a:pt x="80479" y="19790"/>
                  </a:moveTo>
                  <a:cubicBezTo>
                    <a:pt x="72563" y="32983"/>
                    <a:pt x="67285" y="46176"/>
                    <a:pt x="59369" y="59369"/>
                  </a:cubicBezTo>
                  <a:cubicBezTo>
                    <a:pt x="48815" y="46176"/>
                    <a:pt x="35622" y="35622"/>
                    <a:pt x="19790" y="27706"/>
                  </a:cubicBezTo>
                  <a:cubicBezTo>
                    <a:pt x="32983" y="46176"/>
                    <a:pt x="38260" y="69924"/>
                    <a:pt x="64647" y="69924"/>
                  </a:cubicBezTo>
                  <a:cubicBezTo>
                    <a:pt x="59369" y="46176"/>
                    <a:pt x="83117" y="40899"/>
                    <a:pt x="80479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DA90FC92-DBBF-4759-8D08-0624E7AA442A}"/>
                </a:ext>
              </a:extLst>
            </p:cNvPr>
            <p:cNvSpPr/>
            <p:nvPr/>
          </p:nvSpPr>
          <p:spPr>
            <a:xfrm>
              <a:off x="7748483" y="1667659"/>
              <a:ext cx="52773" cy="79159"/>
            </a:xfrm>
            <a:custGeom>
              <a:avLst/>
              <a:gdLst>
                <a:gd name="connsiteX0" fmla="*/ 37540 w 52772"/>
                <a:gd name="connsiteY0" fmla="*/ 62008 h 79159"/>
                <a:gd name="connsiteX1" fmla="*/ 48095 w 52772"/>
                <a:gd name="connsiteY1" fmla="*/ 19790 h 79159"/>
                <a:gd name="connsiteX2" fmla="*/ 37540 w 52772"/>
                <a:gd name="connsiteY2" fmla="*/ 62008 h 7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79159">
                  <a:moveTo>
                    <a:pt x="37540" y="62008"/>
                  </a:moveTo>
                  <a:cubicBezTo>
                    <a:pt x="40179" y="48815"/>
                    <a:pt x="45456" y="32983"/>
                    <a:pt x="48095" y="19790"/>
                  </a:cubicBezTo>
                  <a:cubicBezTo>
                    <a:pt x="13792" y="56731"/>
                    <a:pt x="11154" y="69924"/>
                    <a:pt x="37540" y="6200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CF2C47BF-8F1D-4415-97F3-545D09BC0875}"/>
                </a:ext>
              </a:extLst>
            </p:cNvPr>
            <p:cNvSpPr/>
            <p:nvPr/>
          </p:nvSpPr>
          <p:spPr>
            <a:xfrm>
              <a:off x="7573613" y="1877431"/>
              <a:ext cx="26386" cy="26386"/>
            </a:xfrm>
            <a:custGeom>
              <a:avLst/>
              <a:gdLst>
                <a:gd name="connsiteX0" fmla="*/ 19790 w 26386"/>
                <a:gd name="connsiteY0" fmla="*/ 23748 h 26386"/>
                <a:gd name="connsiteX1" fmla="*/ 19790 w 26386"/>
                <a:gd name="connsiteY1" fmla="*/ 23748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19790" y="23748"/>
                  </a:moveTo>
                  <a:cubicBezTo>
                    <a:pt x="30344" y="18470"/>
                    <a:pt x="30344" y="18470"/>
                    <a:pt x="19790" y="2374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3E752D4D-7677-4D73-A680-7999A6EA899A}"/>
                </a:ext>
              </a:extLst>
            </p:cNvPr>
            <p:cNvSpPr/>
            <p:nvPr/>
          </p:nvSpPr>
          <p:spPr>
            <a:xfrm>
              <a:off x="6845347" y="2516474"/>
              <a:ext cx="52773" cy="52773"/>
            </a:xfrm>
            <a:custGeom>
              <a:avLst/>
              <a:gdLst>
                <a:gd name="connsiteX0" fmla="*/ 32983 w 52772"/>
                <a:gd name="connsiteY0" fmla="*/ 28533 h 52772"/>
                <a:gd name="connsiteX1" fmla="*/ 19790 w 52772"/>
                <a:gd name="connsiteY1" fmla="*/ 23256 h 52772"/>
                <a:gd name="connsiteX2" fmla="*/ 32983 w 52772"/>
                <a:gd name="connsiteY2" fmla="*/ 28533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52772">
                  <a:moveTo>
                    <a:pt x="32983" y="28533"/>
                  </a:moveTo>
                  <a:cubicBezTo>
                    <a:pt x="30344" y="17979"/>
                    <a:pt x="27706" y="17979"/>
                    <a:pt x="19790" y="23256"/>
                  </a:cubicBezTo>
                  <a:cubicBezTo>
                    <a:pt x="22429" y="33811"/>
                    <a:pt x="27706" y="36449"/>
                    <a:pt x="32983" y="2853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0742181-8BA9-4254-9A29-2A0893C492BF}"/>
                </a:ext>
              </a:extLst>
            </p:cNvPr>
            <p:cNvSpPr/>
            <p:nvPr/>
          </p:nvSpPr>
          <p:spPr>
            <a:xfrm>
              <a:off x="7193318" y="1604331"/>
              <a:ext cx="52773" cy="211091"/>
            </a:xfrm>
            <a:custGeom>
              <a:avLst/>
              <a:gdLst>
                <a:gd name="connsiteX0" fmla="*/ 35952 w 52772"/>
                <a:gd name="connsiteY0" fmla="*/ 143806 h 211091"/>
                <a:gd name="connsiteX1" fmla="*/ 49145 w 52772"/>
                <a:gd name="connsiteY1" fmla="*/ 209772 h 211091"/>
                <a:gd name="connsiteX2" fmla="*/ 28036 w 52772"/>
                <a:gd name="connsiteY2" fmla="*/ 19790 h 211091"/>
                <a:gd name="connsiteX3" fmla="*/ 35952 w 52772"/>
                <a:gd name="connsiteY3" fmla="*/ 143806 h 211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772" h="211091">
                  <a:moveTo>
                    <a:pt x="35952" y="143806"/>
                  </a:moveTo>
                  <a:cubicBezTo>
                    <a:pt x="41229" y="164915"/>
                    <a:pt x="43867" y="188663"/>
                    <a:pt x="49145" y="209772"/>
                  </a:cubicBezTo>
                  <a:cubicBezTo>
                    <a:pt x="54422" y="154361"/>
                    <a:pt x="54422" y="69924"/>
                    <a:pt x="28036" y="19790"/>
                  </a:cubicBezTo>
                  <a:cubicBezTo>
                    <a:pt x="14842" y="59369"/>
                    <a:pt x="17481" y="101588"/>
                    <a:pt x="35952" y="14380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217DEBE-FF82-4537-B93D-50529D7B8F4B}"/>
                </a:ext>
              </a:extLst>
            </p:cNvPr>
            <p:cNvSpPr/>
            <p:nvPr/>
          </p:nvSpPr>
          <p:spPr>
            <a:xfrm>
              <a:off x="6737163" y="2248818"/>
              <a:ext cx="52773" cy="79159"/>
            </a:xfrm>
            <a:custGeom>
              <a:avLst/>
              <a:gdLst>
                <a:gd name="connsiteX0" fmla="*/ 54092 w 52772"/>
                <a:gd name="connsiteY0" fmla="*/ 61351 h 79159"/>
                <a:gd name="connsiteX1" fmla="*/ 19790 w 52772"/>
                <a:gd name="connsiteY1" fmla="*/ 21771 h 79159"/>
                <a:gd name="connsiteX2" fmla="*/ 54092 w 52772"/>
                <a:gd name="connsiteY2" fmla="*/ 61351 h 7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79159">
                  <a:moveTo>
                    <a:pt x="54092" y="61351"/>
                  </a:moveTo>
                  <a:cubicBezTo>
                    <a:pt x="67285" y="45519"/>
                    <a:pt x="32983" y="11216"/>
                    <a:pt x="19790" y="21771"/>
                  </a:cubicBezTo>
                  <a:cubicBezTo>
                    <a:pt x="30344" y="34964"/>
                    <a:pt x="43538" y="48157"/>
                    <a:pt x="54092" y="6135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7A0BF38-06A4-44DF-963B-83E91D868ECD}"/>
                </a:ext>
              </a:extLst>
            </p:cNvPr>
            <p:cNvSpPr/>
            <p:nvPr/>
          </p:nvSpPr>
          <p:spPr>
            <a:xfrm>
              <a:off x="6683373" y="2332597"/>
              <a:ext cx="26386" cy="26386"/>
            </a:xfrm>
            <a:custGeom>
              <a:avLst/>
              <a:gdLst>
                <a:gd name="connsiteX0" fmla="*/ 28723 w 26386"/>
                <a:gd name="connsiteY0" fmla="*/ 19790 h 26386"/>
                <a:gd name="connsiteX1" fmla="*/ 28723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28723" y="19790"/>
                  </a:moveTo>
                  <a:cubicBezTo>
                    <a:pt x="18168" y="22429"/>
                    <a:pt x="15529" y="22429"/>
                    <a:pt x="28723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B868385D-728F-4CFC-B7FB-C26461950BE4}"/>
                </a:ext>
              </a:extLst>
            </p:cNvPr>
            <p:cNvSpPr/>
            <p:nvPr/>
          </p:nvSpPr>
          <p:spPr>
            <a:xfrm>
              <a:off x="6643491" y="2293017"/>
              <a:ext cx="52773" cy="52773"/>
            </a:xfrm>
            <a:custGeom>
              <a:avLst/>
              <a:gdLst>
                <a:gd name="connsiteX0" fmla="*/ 21109 w 52772"/>
                <a:gd name="connsiteY0" fmla="*/ 19790 h 52772"/>
                <a:gd name="connsiteX1" fmla="*/ 52773 w 52772"/>
                <a:gd name="connsiteY1" fmla="*/ 51454 h 52772"/>
                <a:gd name="connsiteX2" fmla="*/ 21109 w 52772"/>
                <a:gd name="connsiteY2" fmla="*/ 19790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52772">
                  <a:moveTo>
                    <a:pt x="21109" y="19790"/>
                  </a:moveTo>
                  <a:cubicBezTo>
                    <a:pt x="15832" y="43538"/>
                    <a:pt x="26386" y="54092"/>
                    <a:pt x="52773" y="51454"/>
                  </a:cubicBezTo>
                  <a:cubicBezTo>
                    <a:pt x="42218" y="40899"/>
                    <a:pt x="31664" y="30344"/>
                    <a:pt x="21109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E255133-0286-4588-886A-40B56D516FC0}"/>
                </a:ext>
              </a:extLst>
            </p:cNvPr>
            <p:cNvSpPr/>
            <p:nvPr/>
          </p:nvSpPr>
          <p:spPr>
            <a:xfrm>
              <a:off x="6721990" y="2232988"/>
              <a:ext cx="26386" cy="26386"/>
            </a:xfrm>
            <a:custGeom>
              <a:avLst/>
              <a:gdLst>
                <a:gd name="connsiteX0" fmla="*/ 29685 w 26386"/>
                <a:gd name="connsiteY0" fmla="*/ 21769 h 26386"/>
                <a:gd name="connsiteX1" fmla="*/ 29685 w 26386"/>
                <a:gd name="connsiteY1" fmla="*/ 21769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29685" y="21769"/>
                  </a:moveTo>
                  <a:cubicBezTo>
                    <a:pt x="16492" y="19130"/>
                    <a:pt x="16492" y="19130"/>
                    <a:pt x="29685" y="2176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FA8AD662-4295-43B8-A0AD-9EB0603FFE94}"/>
                </a:ext>
              </a:extLst>
            </p:cNvPr>
            <p:cNvSpPr/>
            <p:nvPr/>
          </p:nvSpPr>
          <p:spPr>
            <a:xfrm>
              <a:off x="6904966" y="1948716"/>
              <a:ext cx="52773" cy="52773"/>
            </a:xfrm>
            <a:custGeom>
              <a:avLst/>
              <a:gdLst>
                <a:gd name="connsiteX0" fmla="*/ 34052 w 52772"/>
                <a:gd name="connsiteY0" fmla="*/ 28983 h 52772"/>
                <a:gd name="connsiteX1" fmla="*/ 20859 w 52772"/>
                <a:gd name="connsiteY1" fmla="*/ 23706 h 52772"/>
                <a:gd name="connsiteX2" fmla="*/ 34052 w 52772"/>
                <a:gd name="connsiteY2" fmla="*/ 28983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52772">
                  <a:moveTo>
                    <a:pt x="34052" y="28983"/>
                  </a:moveTo>
                  <a:cubicBezTo>
                    <a:pt x="39330" y="21067"/>
                    <a:pt x="23498" y="15790"/>
                    <a:pt x="20859" y="23706"/>
                  </a:cubicBezTo>
                  <a:cubicBezTo>
                    <a:pt x="15582" y="34260"/>
                    <a:pt x="31414" y="39537"/>
                    <a:pt x="34052" y="2898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65B75A5C-4C7F-4BDB-993C-60857A3A03BC}"/>
                </a:ext>
              </a:extLst>
            </p:cNvPr>
            <p:cNvSpPr/>
            <p:nvPr/>
          </p:nvSpPr>
          <p:spPr>
            <a:xfrm>
              <a:off x="7602617" y="1760011"/>
              <a:ext cx="52773" cy="79159"/>
            </a:xfrm>
            <a:custGeom>
              <a:avLst/>
              <a:gdLst>
                <a:gd name="connsiteX0" fmla="*/ 43558 w 52772"/>
                <a:gd name="connsiteY0" fmla="*/ 19790 h 79159"/>
                <a:gd name="connsiteX1" fmla="*/ 22449 w 52772"/>
                <a:gd name="connsiteY1" fmla="*/ 64647 h 79159"/>
                <a:gd name="connsiteX2" fmla="*/ 43558 w 52772"/>
                <a:gd name="connsiteY2" fmla="*/ 19790 h 7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79159">
                  <a:moveTo>
                    <a:pt x="43558" y="19790"/>
                  </a:moveTo>
                  <a:cubicBezTo>
                    <a:pt x="25088" y="19790"/>
                    <a:pt x="14533" y="46176"/>
                    <a:pt x="22449" y="64647"/>
                  </a:cubicBezTo>
                  <a:cubicBezTo>
                    <a:pt x="43558" y="85756"/>
                    <a:pt x="67306" y="30344"/>
                    <a:pt x="43558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94C2C302-FAE1-4E6A-97C3-E4D9B23F1B64}"/>
                </a:ext>
              </a:extLst>
            </p:cNvPr>
            <p:cNvSpPr/>
            <p:nvPr/>
          </p:nvSpPr>
          <p:spPr>
            <a:xfrm>
              <a:off x="7766234" y="1606970"/>
              <a:ext cx="52773" cy="52773"/>
            </a:xfrm>
            <a:custGeom>
              <a:avLst/>
              <a:gdLst>
                <a:gd name="connsiteX0" fmla="*/ 40899 w 52772"/>
                <a:gd name="connsiteY0" fmla="*/ 25067 h 52772"/>
                <a:gd name="connsiteX1" fmla="*/ 19790 w 52772"/>
                <a:gd name="connsiteY1" fmla="*/ 40899 h 52772"/>
                <a:gd name="connsiteX2" fmla="*/ 40899 w 52772"/>
                <a:gd name="connsiteY2" fmla="*/ 25067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52772">
                  <a:moveTo>
                    <a:pt x="40899" y="25067"/>
                  </a:moveTo>
                  <a:cubicBezTo>
                    <a:pt x="25067" y="14513"/>
                    <a:pt x="19790" y="19790"/>
                    <a:pt x="19790" y="40899"/>
                  </a:cubicBezTo>
                  <a:cubicBezTo>
                    <a:pt x="32983" y="48815"/>
                    <a:pt x="40899" y="43538"/>
                    <a:pt x="40899" y="2506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5C75FA5B-4C67-4709-8285-263DD5B5C11C}"/>
                </a:ext>
              </a:extLst>
            </p:cNvPr>
            <p:cNvSpPr/>
            <p:nvPr/>
          </p:nvSpPr>
          <p:spPr>
            <a:xfrm>
              <a:off x="7822964" y="1379704"/>
              <a:ext cx="26386" cy="52773"/>
            </a:xfrm>
            <a:custGeom>
              <a:avLst/>
              <a:gdLst>
                <a:gd name="connsiteX0" fmla="*/ 23748 w 26386"/>
                <a:gd name="connsiteY0" fmla="*/ 38603 h 52772"/>
                <a:gd name="connsiteX1" fmla="*/ 23748 w 26386"/>
                <a:gd name="connsiteY1" fmla="*/ 38603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52772">
                  <a:moveTo>
                    <a:pt x="23748" y="38603"/>
                  </a:moveTo>
                  <a:cubicBezTo>
                    <a:pt x="18470" y="12217"/>
                    <a:pt x="18470" y="14855"/>
                    <a:pt x="23748" y="3860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A3D24043-878C-46A6-8A01-C79AE1EE56D4}"/>
                </a:ext>
              </a:extLst>
            </p:cNvPr>
            <p:cNvSpPr/>
            <p:nvPr/>
          </p:nvSpPr>
          <p:spPr>
            <a:xfrm>
              <a:off x="7894208" y="1282074"/>
              <a:ext cx="26386" cy="52773"/>
            </a:xfrm>
            <a:custGeom>
              <a:avLst/>
              <a:gdLst>
                <a:gd name="connsiteX0" fmla="*/ 23748 w 26386"/>
                <a:gd name="connsiteY0" fmla="*/ 38603 h 52772"/>
                <a:gd name="connsiteX1" fmla="*/ 23748 w 26386"/>
                <a:gd name="connsiteY1" fmla="*/ 38603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52772">
                  <a:moveTo>
                    <a:pt x="23748" y="38603"/>
                  </a:moveTo>
                  <a:cubicBezTo>
                    <a:pt x="18471" y="12217"/>
                    <a:pt x="18471" y="14855"/>
                    <a:pt x="23748" y="3860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0C5E7CC9-0EAE-4948-9790-959CA2E9B1BB}"/>
                </a:ext>
              </a:extLst>
            </p:cNvPr>
            <p:cNvSpPr/>
            <p:nvPr/>
          </p:nvSpPr>
          <p:spPr>
            <a:xfrm>
              <a:off x="7898403" y="1215956"/>
              <a:ext cx="52773" cy="52773"/>
            </a:xfrm>
            <a:custGeom>
              <a:avLst/>
              <a:gdLst>
                <a:gd name="connsiteX0" fmla="*/ 38023 w 52772"/>
                <a:gd name="connsiteY0" fmla="*/ 20285 h 52772"/>
                <a:gd name="connsiteX1" fmla="*/ 22191 w 52772"/>
                <a:gd name="connsiteY1" fmla="*/ 44032 h 52772"/>
                <a:gd name="connsiteX2" fmla="*/ 38023 w 52772"/>
                <a:gd name="connsiteY2" fmla="*/ 20285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52772">
                  <a:moveTo>
                    <a:pt x="38023" y="20285"/>
                  </a:moveTo>
                  <a:cubicBezTo>
                    <a:pt x="19552" y="17646"/>
                    <a:pt x="16914" y="25562"/>
                    <a:pt x="22191" y="44032"/>
                  </a:cubicBezTo>
                  <a:cubicBezTo>
                    <a:pt x="40661" y="46671"/>
                    <a:pt x="45939" y="38755"/>
                    <a:pt x="38023" y="2028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DD82643E-76D7-47D3-B45E-6BE5CC407DB4}"/>
                </a:ext>
              </a:extLst>
            </p:cNvPr>
            <p:cNvSpPr/>
            <p:nvPr/>
          </p:nvSpPr>
          <p:spPr>
            <a:xfrm>
              <a:off x="8359269" y="2921104"/>
              <a:ext cx="52773" cy="52773"/>
            </a:xfrm>
            <a:custGeom>
              <a:avLst/>
              <a:gdLst>
                <a:gd name="connsiteX0" fmla="*/ 36281 w 52772"/>
                <a:gd name="connsiteY0" fmla="*/ 22338 h 52772"/>
                <a:gd name="connsiteX1" fmla="*/ 20449 w 52772"/>
                <a:gd name="connsiteY1" fmla="*/ 32893 h 52772"/>
                <a:gd name="connsiteX2" fmla="*/ 36281 w 52772"/>
                <a:gd name="connsiteY2" fmla="*/ 22338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52772">
                  <a:moveTo>
                    <a:pt x="36281" y="22338"/>
                  </a:moveTo>
                  <a:cubicBezTo>
                    <a:pt x="23088" y="17061"/>
                    <a:pt x="17811" y="19699"/>
                    <a:pt x="20449" y="32893"/>
                  </a:cubicBezTo>
                  <a:cubicBezTo>
                    <a:pt x="33643" y="38170"/>
                    <a:pt x="38920" y="35531"/>
                    <a:pt x="36281" y="2233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A1F5621D-8E85-469E-97FF-9F9B8323944D}"/>
                </a:ext>
              </a:extLst>
            </p:cNvPr>
            <p:cNvSpPr/>
            <p:nvPr/>
          </p:nvSpPr>
          <p:spPr>
            <a:xfrm>
              <a:off x="8401215" y="2533415"/>
              <a:ext cx="52773" cy="26386"/>
            </a:xfrm>
            <a:custGeom>
              <a:avLst/>
              <a:gdLst>
                <a:gd name="connsiteX0" fmla="*/ 33915 w 52772"/>
                <a:gd name="connsiteY0" fmla="*/ 24786 h 26386"/>
                <a:gd name="connsiteX1" fmla="*/ 33915 w 52772"/>
                <a:gd name="connsiteY1" fmla="*/ 24786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772" h="26386">
                  <a:moveTo>
                    <a:pt x="33915" y="24786"/>
                  </a:moveTo>
                  <a:cubicBezTo>
                    <a:pt x="20722" y="19509"/>
                    <a:pt x="10167" y="16870"/>
                    <a:pt x="33915" y="2478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8F16FC9C-2D63-4C08-979C-B7E39BFF8166}"/>
                </a:ext>
              </a:extLst>
            </p:cNvPr>
            <p:cNvSpPr/>
            <p:nvPr/>
          </p:nvSpPr>
          <p:spPr>
            <a:xfrm>
              <a:off x="8304517" y="2002766"/>
              <a:ext cx="26386" cy="26386"/>
            </a:xfrm>
            <a:custGeom>
              <a:avLst/>
              <a:gdLst>
                <a:gd name="connsiteX0" fmla="*/ 19790 w 26386"/>
                <a:gd name="connsiteY0" fmla="*/ 19790 h 26386"/>
                <a:gd name="connsiteX1" fmla="*/ 19790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19790" y="19790"/>
                  </a:moveTo>
                  <a:cubicBezTo>
                    <a:pt x="32983" y="30344"/>
                    <a:pt x="35622" y="30344"/>
                    <a:pt x="19790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0A0CC065-F120-4E25-A5DC-80EC83D70468}"/>
                </a:ext>
              </a:extLst>
            </p:cNvPr>
            <p:cNvSpPr/>
            <p:nvPr/>
          </p:nvSpPr>
          <p:spPr>
            <a:xfrm>
              <a:off x="6900759" y="2748485"/>
              <a:ext cx="26386" cy="26386"/>
            </a:xfrm>
            <a:custGeom>
              <a:avLst/>
              <a:gdLst>
                <a:gd name="connsiteX0" fmla="*/ 19790 w 26386"/>
                <a:gd name="connsiteY0" fmla="*/ 28723 h 26386"/>
                <a:gd name="connsiteX1" fmla="*/ 19790 w 26386"/>
                <a:gd name="connsiteY1" fmla="*/ 28723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19790" y="28723"/>
                  </a:moveTo>
                  <a:cubicBezTo>
                    <a:pt x="27706" y="18168"/>
                    <a:pt x="30344" y="15529"/>
                    <a:pt x="19790" y="2872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4E81880-22B6-42BA-A5AF-69FC572F1673}"/>
                </a:ext>
              </a:extLst>
            </p:cNvPr>
            <p:cNvSpPr/>
            <p:nvPr/>
          </p:nvSpPr>
          <p:spPr>
            <a:xfrm>
              <a:off x="7821416" y="3910505"/>
              <a:ext cx="105546" cy="290251"/>
            </a:xfrm>
            <a:custGeom>
              <a:avLst/>
              <a:gdLst>
                <a:gd name="connsiteX0" fmla="*/ 93901 w 105545"/>
                <a:gd name="connsiteY0" fmla="*/ 62008 h 290250"/>
                <a:gd name="connsiteX1" fmla="*/ 27934 w 105545"/>
                <a:gd name="connsiteY1" fmla="*/ 19790 h 290250"/>
                <a:gd name="connsiteX2" fmla="*/ 78069 w 105545"/>
                <a:gd name="connsiteY2" fmla="*/ 278377 h 290250"/>
                <a:gd name="connsiteX3" fmla="*/ 93901 w 105545"/>
                <a:gd name="connsiteY3" fmla="*/ 62008 h 29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545" h="290250">
                  <a:moveTo>
                    <a:pt x="93901" y="62008"/>
                  </a:moveTo>
                  <a:cubicBezTo>
                    <a:pt x="78069" y="38260"/>
                    <a:pt x="56959" y="22428"/>
                    <a:pt x="27934" y="19790"/>
                  </a:cubicBezTo>
                  <a:cubicBezTo>
                    <a:pt x="4187" y="64647"/>
                    <a:pt x="35850" y="244074"/>
                    <a:pt x="78069" y="278377"/>
                  </a:cubicBezTo>
                  <a:cubicBezTo>
                    <a:pt x="109732" y="209772"/>
                    <a:pt x="49043" y="138529"/>
                    <a:pt x="93901" y="6200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EF23ECCE-031C-47CB-A84C-47F2597BBD67}"/>
                </a:ext>
              </a:extLst>
            </p:cNvPr>
            <p:cNvSpPr/>
            <p:nvPr/>
          </p:nvSpPr>
          <p:spPr>
            <a:xfrm>
              <a:off x="8810685" y="3092526"/>
              <a:ext cx="79159" cy="79159"/>
            </a:xfrm>
            <a:custGeom>
              <a:avLst/>
              <a:gdLst>
                <a:gd name="connsiteX0" fmla="*/ 20241 w 79159"/>
                <a:gd name="connsiteY0" fmla="*/ 19790 h 79159"/>
                <a:gd name="connsiteX1" fmla="*/ 83569 w 79159"/>
                <a:gd name="connsiteY1" fmla="*/ 64647 h 79159"/>
                <a:gd name="connsiteX2" fmla="*/ 20241 w 79159"/>
                <a:gd name="connsiteY2" fmla="*/ 19790 h 7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159" h="79159">
                  <a:moveTo>
                    <a:pt x="20241" y="19790"/>
                  </a:moveTo>
                  <a:cubicBezTo>
                    <a:pt x="14964" y="51454"/>
                    <a:pt x="57182" y="88395"/>
                    <a:pt x="83569" y="64647"/>
                  </a:cubicBezTo>
                  <a:cubicBezTo>
                    <a:pt x="67737" y="46176"/>
                    <a:pt x="46628" y="25067"/>
                    <a:pt x="20241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1F24678-5B9E-490E-9507-7C034BDA887E}"/>
                </a:ext>
              </a:extLst>
            </p:cNvPr>
            <p:cNvSpPr/>
            <p:nvPr/>
          </p:nvSpPr>
          <p:spPr>
            <a:xfrm>
              <a:off x="8654537" y="3140638"/>
              <a:ext cx="52773" cy="52773"/>
            </a:xfrm>
            <a:custGeom>
              <a:avLst/>
              <a:gdLst>
                <a:gd name="connsiteX0" fmla="*/ 20709 w 52772"/>
                <a:gd name="connsiteY0" fmla="*/ 21812 h 52772"/>
                <a:gd name="connsiteX1" fmla="*/ 33903 w 52772"/>
                <a:gd name="connsiteY1" fmla="*/ 35005 h 52772"/>
                <a:gd name="connsiteX2" fmla="*/ 20709 w 52772"/>
                <a:gd name="connsiteY2" fmla="*/ 21812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52772">
                  <a:moveTo>
                    <a:pt x="20709" y="21812"/>
                  </a:moveTo>
                  <a:cubicBezTo>
                    <a:pt x="18071" y="35005"/>
                    <a:pt x="20709" y="37644"/>
                    <a:pt x="33903" y="35005"/>
                  </a:cubicBezTo>
                  <a:cubicBezTo>
                    <a:pt x="36541" y="21812"/>
                    <a:pt x="31264" y="16535"/>
                    <a:pt x="20709" y="2181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D7150FD9-671E-4171-8930-47408ABA28F1}"/>
                </a:ext>
              </a:extLst>
            </p:cNvPr>
            <p:cNvSpPr/>
            <p:nvPr/>
          </p:nvSpPr>
          <p:spPr>
            <a:xfrm>
              <a:off x="8332827" y="3390693"/>
              <a:ext cx="52773" cy="52773"/>
            </a:xfrm>
            <a:custGeom>
              <a:avLst/>
              <a:gdLst>
                <a:gd name="connsiteX0" fmla="*/ 38975 w 52772"/>
                <a:gd name="connsiteY0" fmla="*/ 19790 h 52772"/>
                <a:gd name="connsiteX1" fmla="*/ 36336 w 52772"/>
                <a:gd name="connsiteY1" fmla="*/ 48815 h 52772"/>
                <a:gd name="connsiteX2" fmla="*/ 38975 w 52772"/>
                <a:gd name="connsiteY2" fmla="*/ 19790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52772">
                  <a:moveTo>
                    <a:pt x="38975" y="19790"/>
                  </a:moveTo>
                  <a:cubicBezTo>
                    <a:pt x="15227" y="30344"/>
                    <a:pt x="12588" y="40899"/>
                    <a:pt x="36336" y="48815"/>
                  </a:cubicBezTo>
                  <a:cubicBezTo>
                    <a:pt x="62723" y="51453"/>
                    <a:pt x="65361" y="40899"/>
                    <a:pt x="38975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BE937605-F9F2-4071-A120-5CB09144CA46}"/>
                </a:ext>
              </a:extLst>
            </p:cNvPr>
            <p:cNvSpPr/>
            <p:nvPr/>
          </p:nvSpPr>
          <p:spPr>
            <a:xfrm>
              <a:off x="8423052" y="3277505"/>
              <a:ext cx="52773" cy="52773"/>
            </a:xfrm>
            <a:custGeom>
              <a:avLst/>
              <a:gdLst>
                <a:gd name="connsiteX0" fmla="*/ 19994 w 52772"/>
                <a:gd name="connsiteY0" fmla="*/ 27432 h 52772"/>
                <a:gd name="connsiteX1" fmla="*/ 43742 w 52772"/>
                <a:gd name="connsiteY1" fmla="*/ 32709 h 52772"/>
                <a:gd name="connsiteX2" fmla="*/ 19994 w 52772"/>
                <a:gd name="connsiteY2" fmla="*/ 27432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52772">
                  <a:moveTo>
                    <a:pt x="19994" y="27432"/>
                  </a:moveTo>
                  <a:cubicBezTo>
                    <a:pt x="17355" y="40625"/>
                    <a:pt x="41103" y="45902"/>
                    <a:pt x="43742" y="32709"/>
                  </a:cubicBezTo>
                  <a:cubicBezTo>
                    <a:pt x="46381" y="19516"/>
                    <a:pt x="22633" y="14239"/>
                    <a:pt x="19994" y="2743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D7E3BCA3-97CC-4C27-889F-8EC533458FD3}"/>
                </a:ext>
              </a:extLst>
            </p:cNvPr>
            <p:cNvSpPr/>
            <p:nvPr/>
          </p:nvSpPr>
          <p:spPr>
            <a:xfrm>
              <a:off x="8004594" y="3659048"/>
              <a:ext cx="52773" cy="52773"/>
            </a:xfrm>
            <a:custGeom>
              <a:avLst/>
              <a:gdLst>
                <a:gd name="connsiteX0" fmla="*/ 21546 w 52772"/>
                <a:gd name="connsiteY0" fmla="*/ 25853 h 52772"/>
                <a:gd name="connsiteX1" fmla="*/ 40016 w 52772"/>
                <a:gd name="connsiteY1" fmla="*/ 36407 h 52772"/>
                <a:gd name="connsiteX2" fmla="*/ 21546 w 52772"/>
                <a:gd name="connsiteY2" fmla="*/ 25853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52772">
                  <a:moveTo>
                    <a:pt x="21546" y="25853"/>
                  </a:moveTo>
                  <a:cubicBezTo>
                    <a:pt x="13630" y="39046"/>
                    <a:pt x="34739" y="49600"/>
                    <a:pt x="40016" y="36407"/>
                  </a:cubicBezTo>
                  <a:cubicBezTo>
                    <a:pt x="50571" y="23214"/>
                    <a:pt x="29462" y="12660"/>
                    <a:pt x="21546" y="2585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0F5CF55-74B6-4123-B025-548767E3479C}"/>
                </a:ext>
              </a:extLst>
            </p:cNvPr>
            <p:cNvSpPr/>
            <p:nvPr/>
          </p:nvSpPr>
          <p:spPr>
            <a:xfrm>
              <a:off x="7694990" y="3778221"/>
              <a:ext cx="26386" cy="26386"/>
            </a:xfrm>
            <a:custGeom>
              <a:avLst/>
              <a:gdLst>
                <a:gd name="connsiteX0" fmla="*/ 19790 w 26386"/>
                <a:gd name="connsiteY0" fmla="*/ 30697 h 26386"/>
                <a:gd name="connsiteX1" fmla="*/ 19790 w 26386"/>
                <a:gd name="connsiteY1" fmla="*/ 30697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19790" y="30697"/>
                  </a:moveTo>
                  <a:cubicBezTo>
                    <a:pt x="22428" y="17503"/>
                    <a:pt x="25067" y="14865"/>
                    <a:pt x="19790" y="3069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9DAC48BC-3CEB-4324-AF0F-FE072E298C74}"/>
                </a:ext>
              </a:extLst>
            </p:cNvPr>
            <p:cNvSpPr/>
            <p:nvPr/>
          </p:nvSpPr>
          <p:spPr>
            <a:xfrm>
              <a:off x="8449642" y="2818107"/>
              <a:ext cx="52773" cy="52773"/>
            </a:xfrm>
            <a:custGeom>
              <a:avLst/>
              <a:gdLst>
                <a:gd name="connsiteX0" fmla="*/ 38260 w 52772"/>
                <a:gd name="connsiteY0" fmla="*/ 27706 h 52772"/>
                <a:gd name="connsiteX1" fmla="*/ 19790 w 52772"/>
                <a:gd name="connsiteY1" fmla="*/ 27706 h 52772"/>
                <a:gd name="connsiteX2" fmla="*/ 38260 w 52772"/>
                <a:gd name="connsiteY2" fmla="*/ 27706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52772">
                  <a:moveTo>
                    <a:pt x="38260" y="27706"/>
                  </a:moveTo>
                  <a:cubicBezTo>
                    <a:pt x="32983" y="17151"/>
                    <a:pt x="25067" y="17151"/>
                    <a:pt x="19790" y="27706"/>
                  </a:cubicBezTo>
                  <a:cubicBezTo>
                    <a:pt x="27706" y="38260"/>
                    <a:pt x="32983" y="38260"/>
                    <a:pt x="38260" y="2770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757E899B-1EA5-47B3-B4BC-58187603BC9D}"/>
                </a:ext>
              </a:extLst>
            </p:cNvPr>
            <p:cNvSpPr/>
            <p:nvPr/>
          </p:nvSpPr>
          <p:spPr>
            <a:xfrm>
              <a:off x="8407424" y="2397498"/>
              <a:ext cx="211091" cy="79159"/>
            </a:xfrm>
            <a:custGeom>
              <a:avLst/>
              <a:gdLst>
                <a:gd name="connsiteX0" fmla="*/ 127974 w 211091"/>
                <a:gd name="connsiteY0" fmla="*/ 34048 h 79159"/>
                <a:gd name="connsiteX1" fmla="*/ 19790 w 211091"/>
                <a:gd name="connsiteY1" fmla="*/ 63073 h 79159"/>
                <a:gd name="connsiteX2" fmla="*/ 209772 w 211091"/>
                <a:gd name="connsiteY2" fmla="*/ 31409 h 79159"/>
                <a:gd name="connsiteX3" fmla="*/ 127974 w 211091"/>
                <a:gd name="connsiteY3" fmla="*/ 34048 h 7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091" h="79159">
                  <a:moveTo>
                    <a:pt x="127974" y="34048"/>
                  </a:moveTo>
                  <a:cubicBezTo>
                    <a:pt x="64647" y="7662"/>
                    <a:pt x="27706" y="18216"/>
                    <a:pt x="19790" y="63073"/>
                  </a:cubicBezTo>
                  <a:cubicBezTo>
                    <a:pt x="51453" y="68350"/>
                    <a:pt x="186024" y="52518"/>
                    <a:pt x="209772" y="31409"/>
                  </a:cubicBezTo>
                  <a:cubicBezTo>
                    <a:pt x="183386" y="34048"/>
                    <a:pt x="154361" y="34048"/>
                    <a:pt x="127974" y="3404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7F14F93-AB8A-42E6-942B-7340857CF38A}"/>
                </a:ext>
              </a:extLst>
            </p:cNvPr>
            <p:cNvSpPr/>
            <p:nvPr/>
          </p:nvSpPr>
          <p:spPr>
            <a:xfrm>
              <a:off x="8572608" y="1812784"/>
              <a:ext cx="211091" cy="158319"/>
            </a:xfrm>
            <a:custGeom>
              <a:avLst/>
              <a:gdLst>
                <a:gd name="connsiteX0" fmla="*/ 205545 w 211091"/>
                <a:gd name="connsiteY0" fmla="*/ 19790 h 158318"/>
                <a:gd name="connsiteX1" fmla="*/ 60420 w 211091"/>
                <a:gd name="connsiteY1" fmla="*/ 109504 h 158318"/>
                <a:gd name="connsiteX2" fmla="*/ 26117 w 211091"/>
                <a:gd name="connsiteY2" fmla="*/ 156999 h 158318"/>
                <a:gd name="connsiteX3" fmla="*/ 152772 w 211091"/>
                <a:gd name="connsiteY3" fmla="*/ 69924 h 158318"/>
                <a:gd name="connsiteX4" fmla="*/ 73613 w 211091"/>
                <a:gd name="connsiteY4" fmla="*/ 106865 h 158318"/>
                <a:gd name="connsiteX5" fmla="*/ 205545 w 211091"/>
                <a:gd name="connsiteY5" fmla="*/ 19790 h 15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091" h="158318">
                  <a:moveTo>
                    <a:pt x="205545" y="19790"/>
                  </a:moveTo>
                  <a:cubicBezTo>
                    <a:pt x="163327" y="30344"/>
                    <a:pt x="84168" y="106865"/>
                    <a:pt x="60420" y="109504"/>
                  </a:cubicBezTo>
                  <a:cubicBezTo>
                    <a:pt x="41949" y="114781"/>
                    <a:pt x="5008" y="135890"/>
                    <a:pt x="26117" y="156999"/>
                  </a:cubicBezTo>
                  <a:cubicBezTo>
                    <a:pt x="63058" y="167554"/>
                    <a:pt x="144856" y="104226"/>
                    <a:pt x="152772" y="69924"/>
                  </a:cubicBezTo>
                  <a:cubicBezTo>
                    <a:pt x="123747" y="72563"/>
                    <a:pt x="105277" y="104226"/>
                    <a:pt x="73613" y="106865"/>
                  </a:cubicBezTo>
                  <a:cubicBezTo>
                    <a:pt x="126386" y="93672"/>
                    <a:pt x="171243" y="62008"/>
                    <a:pt x="205545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2E010BA0-9F2B-4545-9C17-ED0E25A866B5}"/>
                </a:ext>
              </a:extLst>
            </p:cNvPr>
            <p:cNvSpPr/>
            <p:nvPr/>
          </p:nvSpPr>
          <p:spPr>
            <a:xfrm>
              <a:off x="8140921" y="3031079"/>
              <a:ext cx="52773" cy="52773"/>
            </a:xfrm>
            <a:custGeom>
              <a:avLst/>
              <a:gdLst>
                <a:gd name="connsiteX0" fmla="*/ 40899 w 52772"/>
                <a:gd name="connsiteY0" fmla="*/ 28464 h 52772"/>
                <a:gd name="connsiteX1" fmla="*/ 19790 w 52772"/>
                <a:gd name="connsiteY1" fmla="*/ 31102 h 52772"/>
                <a:gd name="connsiteX2" fmla="*/ 40899 w 52772"/>
                <a:gd name="connsiteY2" fmla="*/ 28464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52772">
                  <a:moveTo>
                    <a:pt x="40899" y="28464"/>
                  </a:moveTo>
                  <a:cubicBezTo>
                    <a:pt x="38260" y="15271"/>
                    <a:pt x="19790" y="17909"/>
                    <a:pt x="19790" y="31102"/>
                  </a:cubicBezTo>
                  <a:cubicBezTo>
                    <a:pt x="22429" y="44296"/>
                    <a:pt x="43538" y="41657"/>
                    <a:pt x="40899" y="2846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DA44DC18-DA6D-4DF7-8ADB-BC6C08C42709}"/>
                </a:ext>
              </a:extLst>
            </p:cNvPr>
            <p:cNvSpPr/>
            <p:nvPr/>
          </p:nvSpPr>
          <p:spPr>
            <a:xfrm>
              <a:off x="8871825" y="2269269"/>
              <a:ext cx="26386" cy="52773"/>
            </a:xfrm>
            <a:custGeom>
              <a:avLst/>
              <a:gdLst>
                <a:gd name="connsiteX0" fmla="*/ 19790 w 26386"/>
                <a:gd name="connsiteY0" fmla="*/ 19790 h 52772"/>
                <a:gd name="connsiteX1" fmla="*/ 19790 w 26386"/>
                <a:gd name="connsiteY1" fmla="*/ 19790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52772">
                  <a:moveTo>
                    <a:pt x="19790" y="19790"/>
                  </a:moveTo>
                  <a:cubicBezTo>
                    <a:pt x="22428" y="40899"/>
                    <a:pt x="22428" y="43538"/>
                    <a:pt x="19790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7E81C45-128D-434A-BD13-831B29CAB63C}"/>
                </a:ext>
              </a:extLst>
            </p:cNvPr>
            <p:cNvSpPr/>
            <p:nvPr/>
          </p:nvSpPr>
          <p:spPr>
            <a:xfrm>
              <a:off x="8822191" y="2281666"/>
              <a:ext cx="52773" cy="52773"/>
            </a:xfrm>
            <a:custGeom>
              <a:avLst/>
              <a:gdLst>
                <a:gd name="connsiteX0" fmla="*/ 29844 w 52772"/>
                <a:gd name="connsiteY0" fmla="*/ 36418 h 52772"/>
                <a:gd name="connsiteX1" fmla="*/ 29844 w 52772"/>
                <a:gd name="connsiteY1" fmla="*/ 36418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772" h="52772">
                  <a:moveTo>
                    <a:pt x="29844" y="36418"/>
                  </a:moveTo>
                  <a:cubicBezTo>
                    <a:pt x="53592" y="-5801"/>
                    <a:pt x="-1820" y="46972"/>
                    <a:pt x="29844" y="3641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1591A435-3897-4980-A832-E2F9382E7D84}"/>
                </a:ext>
              </a:extLst>
            </p:cNvPr>
            <p:cNvSpPr/>
            <p:nvPr/>
          </p:nvSpPr>
          <p:spPr>
            <a:xfrm>
              <a:off x="8845439" y="2010695"/>
              <a:ext cx="105546" cy="79159"/>
            </a:xfrm>
            <a:custGeom>
              <a:avLst/>
              <a:gdLst>
                <a:gd name="connsiteX0" fmla="*/ 19790 w 105545"/>
                <a:gd name="connsiteY0" fmla="*/ 80466 h 79159"/>
                <a:gd name="connsiteX1" fmla="*/ 96311 w 105545"/>
                <a:gd name="connsiteY1" fmla="*/ 38248 h 79159"/>
                <a:gd name="connsiteX2" fmla="*/ 19790 w 105545"/>
                <a:gd name="connsiteY2" fmla="*/ 80466 h 7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545" h="79159">
                  <a:moveTo>
                    <a:pt x="19790" y="80466"/>
                  </a:moveTo>
                  <a:cubicBezTo>
                    <a:pt x="46176" y="67273"/>
                    <a:pt x="72563" y="51441"/>
                    <a:pt x="96311" y="38248"/>
                  </a:cubicBezTo>
                  <a:cubicBezTo>
                    <a:pt x="72563" y="3945"/>
                    <a:pt x="48815" y="17139"/>
                    <a:pt x="19790" y="8046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E5A0F830-9AE5-45BF-8CD8-8802718A8D27}"/>
                </a:ext>
              </a:extLst>
            </p:cNvPr>
            <p:cNvSpPr/>
            <p:nvPr/>
          </p:nvSpPr>
          <p:spPr>
            <a:xfrm>
              <a:off x="8774195" y="2141781"/>
              <a:ext cx="52773" cy="52773"/>
            </a:xfrm>
            <a:custGeom>
              <a:avLst/>
              <a:gdLst>
                <a:gd name="connsiteX0" fmla="*/ 19790 w 52772"/>
                <a:gd name="connsiteY0" fmla="*/ 47009 h 52772"/>
                <a:gd name="connsiteX1" fmla="*/ 51454 w 52772"/>
                <a:gd name="connsiteY1" fmla="*/ 20623 h 52772"/>
                <a:gd name="connsiteX2" fmla="*/ 19790 w 52772"/>
                <a:gd name="connsiteY2" fmla="*/ 47009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52772">
                  <a:moveTo>
                    <a:pt x="19790" y="47009"/>
                  </a:moveTo>
                  <a:cubicBezTo>
                    <a:pt x="32983" y="54925"/>
                    <a:pt x="48815" y="33816"/>
                    <a:pt x="51454" y="20623"/>
                  </a:cubicBezTo>
                  <a:cubicBezTo>
                    <a:pt x="38260" y="15346"/>
                    <a:pt x="22429" y="36455"/>
                    <a:pt x="19790" y="4700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7D5430CC-2736-47F8-B940-33FDC73FA776}"/>
                </a:ext>
              </a:extLst>
            </p:cNvPr>
            <p:cNvSpPr/>
            <p:nvPr/>
          </p:nvSpPr>
          <p:spPr>
            <a:xfrm>
              <a:off x="8749128" y="2179555"/>
              <a:ext cx="26386" cy="26386"/>
            </a:xfrm>
            <a:custGeom>
              <a:avLst/>
              <a:gdLst>
                <a:gd name="connsiteX0" fmla="*/ 31664 w 26386"/>
                <a:gd name="connsiteY0" fmla="*/ 19790 h 26386"/>
                <a:gd name="connsiteX1" fmla="*/ 31664 w 26386"/>
                <a:gd name="connsiteY1" fmla="*/ 19790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31664" y="19790"/>
                  </a:moveTo>
                  <a:cubicBezTo>
                    <a:pt x="15832" y="22428"/>
                    <a:pt x="15832" y="22428"/>
                    <a:pt x="31664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29BFA4E1-A101-4942-9C68-650733FA3468}"/>
                </a:ext>
              </a:extLst>
            </p:cNvPr>
            <p:cNvSpPr/>
            <p:nvPr/>
          </p:nvSpPr>
          <p:spPr>
            <a:xfrm>
              <a:off x="8961539" y="1947355"/>
              <a:ext cx="26386" cy="52773"/>
            </a:xfrm>
            <a:custGeom>
              <a:avLst/>
              <a:gdLst>
                <a:gd name="connsiteX0" fmla="*/ 19790 w 26386"/>
                <a:gd name="connsiteY0" fmla="*/ 19790 h 52772"/>
                <a:gd name="connsiteX1" fmla="*/ 19790 w 26386"/>
                <a:gd name="connsiteY1" fmla="*/ 19790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52772">
                  <a:moveTo>
                    <a:pt x="19790" y="19790"/>
                  </a:moveTo>
                  <a:cubicBezTo>
                    <a:pt x="19790" y="40899"/>
                    <a:pt x="19790" y="43538"/>
                    <a:pt x="19790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65F0A1F2-0B2B-4350-80DE-C53A62BF1E90}"/>
                </a:ext>
              </a:extLst>
            </p:cNvPr>
            <p:cNvSpPr/>
            <p:nvPr/>
          </p:nvSpPr>
          <p:spPr>
            <a:xfrm>
              <a:off x="8510331" y="2182194"/>
              <a:ext cx="158319" cy="131932"/>
            </a:xfrm>
            <a:custGeom>
              <a:avLst/>
              <a:gdLst>
                <a:gd name="connsiteX0" fmla="*/ 151722 w 158318"/>
                <a:gd name="connsiteY0" fmla="*/ 19790 h 131932"/>
                <a:gd name="connsiteX1" fmla="*/ 19790 w 158318"/>
                <a:gd name="connsiteY1" fmla="*/ 117420 h 131932"/>
                <a:gd name="connsiteX2" fmla="*/ 151722 w 158318"/>
                <a:gd name="connsiteY2" fmla="*/ 19790 h 131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318" h="131932">
                  <a:moveTo>
                    <a:pt x="151722" y="19790"/>
                  </a:moveTo>
                  <a:cubicBezTo>
                    <a:pt x="117420" y="35622"/>
                    <a:pt x="25067" y="59369"/>
                    <a:pt x="19790" y="117420"/>
                  </a:cubicBezTo>
                  <a:cubicBezTo>
                    <a:pt x="64647" y="106865"/>
                    <a:pt x="122697" y="51454"/>
                    <a:pt x="151722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DCDF95DF-7877-4646-BA55-FB04187F9179}"/>
                </a:ext>
              </a:extLst>
            </p:cNvPr>
            <p:cNvSpPr/>
            <p:nvPr/>
          </p:nvSpPr>
          <p:spPr>
            <a:xfrm>
              <a:off x="8776316" y="1952155"/>
              <a:ext cx="52773" cy="52773"/>
            </a:xfrm>
            <a:custGeom>
              <a:avLst/>
              <a:gdLst>
                <a:gd name="connsiteX0" fmla="*/ 44056 w 52772"/>
                <a:gd name="connsiteY0" fmla="*/ 33460 h 52772"/>
                <a:gd name="connsiteX1" fmla="*/ 20308 w 52772"/>
                <a:gd name="connsiteY1" fmla="*/ 36098 h 52772"/>
                <a:gd name="connsiteX2" fmla="*/ 44056 w 52772"/>
                <a:gd name="connsiteY2" fmla="*/ 33460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52772">
                  <a:moveTo>
                    <a:pt x="44056" y="33460"/>
                  </a:moveTo>
                  <a:cubicBezTo>
                    <a:pt x="51972" y="12351"/>
                    <a:pt x="15031" y="17628"/>
                    <a:pt x="20308" y="36098"/>
                  </a:cubicBezTo>
                  <a:cubicBezTo>
                    <a:pt x="22947" y="49292"/>
                    <a:pt x="44056" y="41376"/>
                    <a:pt x="44056" y="3346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EE8B2098-A5D7-449F-86AA-E5E6EFB7CE7B}"/>
                </a:ext>
              </a:extLst>
            </p:cNvPr>
            <p:cNvSpPr/>
            <p:nvPr/>
          </p:nvSpPr>
          <p:spPr>
            <a:xfrm>
              <a:off x="8607476" y="2035992"/>
              <a:ext cx="52773" cy="79159"/>
            </a:xfrm>
            <a:custGeom>
              <a:avLst/>
              <a:gdLst>
                <a:gd name="connsiteX0" fmla="*/ 51939 w 52772"/>
                <a:gd name="connsiteY0" fmla="*/ 39337 h 79159"/>
                <a:gd name="connsiteX1" fmla="*/ 20275 w 52772"/>
                <a:gd name="connsiteY1" fmla="*/ 65723 h 79159"/>
                <a:gd name="connsiteX2" fmla="*/ 51939 w 52772"/>
                <a:gd name="connsiteY2" fmla="*/ 39337 h 7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79159">
                  <a:moveTo>
                    <a:pt x="51939" y="39337"/>
                  </a:moveTo>
                  <a:cubicBezTo>
                    <a:pt x="54577" y="-2882"/>
                    <a:pt x="14998" y="31421"/>
                    <a:pt x="20275" y="65723"/>
                  </a:cubicBezTo>
                  <a:cubicBezTo>
                    <a:pt x="30830" y="55168"/>
                    <a:pt x="41384" y="47252"/>
                    <a:pt x="51939" y="3933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2758F4CF-EE7C-4C40-A878-829A5A042F54}"/>
                </a:ext>
              </a:extLst>
            </p:cNvPr>
            <p:cNvSpPr/>
            <p:nvPr/>
          </p:nvSpPr>
          <p:spPr>
            <a:xfrm>
              <a:off x="8483945" y="2184833"/>
              <a:ext cx="52773" cy="52773"/>
            </a:xfrm>
            <a:custGeom>
              <a:avLst/>
              <a:gdLst>
                <a:gd name="connsiteX0" fmla="*/ 38260 w 52772"/>
                <a:gd name="connsiteY0" fmla="*/ 27706 h 52772"/>
                <a:gd name="connsiteX1" fmla="*/ 19790 w 52772"/>
                <a:gd name="connsiteY1" fmla="*/ 27706 h 52772"/>
                <a:gd name="connsiteX2" fmla="*/ 38260 w 52772"/>
                <a:gd name="connsiteY2" fmla="*/ 27706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52772">
                  <a:moveTo>
                    <a:pt x="38260" y="27706"/>
                  </a:moveTo>
                  <a:cubicBezTo>
                    <a:pt x="32983" y="17151"/>
                    <a:pt x="25067" y="17151"/>
                    <a:pt x="19790" y="27706"/>
                  </a:cubicBezTo>
                  <a:cubicBezTo>
                    <a:pt x="27706" y="40899"/>
                    <a:pt x="32983" y="40899"/>
                    <a:pt x="38260" y="2770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60E93CF4-32AE-4D11-B7A3-DB2319781ED2}"/>
                </a:ext>
              </a:extLst>
            </p:cNvPr>
            <p:cNvSpPr/>
            <p:nvPr/>
          </p:nvSpPr>
          <p:spPr>
            <a:xfrm>
              <a:off x="8447837" y="2097757"/>
              <a:ext cx="105546" cy="131932"/>
            </a:xfrm>
            <a:custGeom>
              <a:avLst/>
              <a:gdLst>
                <a:gd name="connsiteX0" fmla="*/ 90200 w 105545"/>
                <a:gd name="connsiteY0" fmla="*/ 19790 h 131932"/>
                <a:gd name="connsiteX1" fmla="*/ 34788 w 105545"/>
                <a:gd name="connsiteY1" fmla="*/ 117420 h 131932"/>
                <a:gd name="connsiteX2" fmla="*/ 90200 w 105545"/>
                <a:gd name="connsiteY2" fmla="*/ 19790 h 131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545" h="131932">
                  <a:moveTo>
                    <a:pt x="90200" y="19790"/>
                  </a:moveTo>
                  <a:cubicBezTo>
                    <a:pt x="21595" y="54092"/>
                    <a:pt x="3125" y="85756"/>
                    <a:pt x="34788" y="117420"/>
                  </a:cubicBezTo>
                  <a:cubicBezTo>
                    <a:pt x="82284" y="96310"/>
                    <a:pt x="100755" y="64647"/>
                    <a:pt x="90200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24243305-E66F-4000-8B22-EDDB524CA5A9}"/>
                </a:ext>
              </a:extLst>
            </p:cNvPr>
            <p:cNvSpPr/>
            <p:nvPr/>
          </p:nvSpPr>
          <p:spPr>
            <a:xfrm>
              <a:off x="8558793" y="2006350"/>
              <a:ext cx="52773" cy="79159"/>
            </a:xfrm>
            <a:custGeom>
              <a:avLst/>
              <a:gdLst>
                <a:gd name="connsiteX0" fmla="*/ 21462 w 52772"/>
                <a:gd name="connsiteY0" fmla="*/ 71618 h 79159"/>
                <a:gd name="connsiteX1" fmla="*/ 39933 w 52772"/>
                <a:gd name="connsiteY1" fmla="*/ 26761 h 79159"/>
                <a:gd name="connsiteX2" fmla="*/ 21462 w 52772"/>
                <a:gd name="connsiteY2" fmla="*/ 71618 h 7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79159">
                  <a:moveTo>
                    <a:pt x="21462" y="71618"/>
                  </a:moveTo>
                  <a:cubicBezTo>
                    <a:pt x="55765" y="55786"/>
                    <a:pt x="61042" y="39954"/>
                    <a:pt x="39933" y="26761"/>
                  </a:cubicBezTo>
                  <a:cubicBezTo>
                    <a:pt x="8269" y="-4903"/>
                    <a:pt x="24101" y="82173"/>
                    <a:pt x="21462" y="7161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8D090456-5FE0-4228-AA2B-5D232AC7D5A2}"/>
                </a:ext>
              </a:extLst>
            </p:cNvPr>
            <p:cNvSpPr/>
            <p:nvPr/>
          </p:nvSpPr>
          <p:spPr>
            <a:xfrm>
              <a:off x="6792574" y="3092526"/>
              <a:ext cx="79159" cy="52773"/>
            </a:xfrm>
            <a:custGeom>
              <a:avLst/>
              <a:gdLst>
                <a:gd name="connsiteX0" fmla="*/ 67285 w 79159"/>
                <a:gd name="connsiteY0" fmla="*/ 19790 h 52772"/>
                <a:gd name="connsiteX1" fmla="*/ 19790 w 79159"/>
                <a:gd name="connsiteY1" fmla="*/ 38260 h 52772"/>
                <a:gd name="connsiteX2" fmla="*/ 67285 w 79159"/>
                <a:gd name="connsiteY2" fmla="*/ 19790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159" h="52772">
                  <a:moveTo>
                    <a:pt x="67285" y="19790"/>
                  </a:moveTo>
                  <a:cubicBezTo>
                    <a:pt x="51454" y="25067"/>
                    <a:pt x="35622" y="32983"/>
                    <a:pt x="19790" y="38260"/>
                  </a:cubicBezTo>
                  <a:cubicBezTo>
                    <a:pt x="62008" y="46176"/>
                    <a:pt x="77840" y="40899"/>
                    <a:pt x="67285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7A0599F-0FFB-4E04-BBD3-9CBD8AFDEC80}"/>
                </a:ext>
              </a:extLst>
            </p:cNvPr>
            <p:cNvSpPr/>
            <p:nvPr/>
          </p:nvSpPr>
          <p:spPr>
            <a:xfrm>
              <a:off x="7916636" y="1928371"/>
              <a:ext cx="79159" cy="52773"/>
            </a:xfrm>
            <a:custGeom>
              <a:avLst/>
              <a:gdLst>
                <a:gd name="connsiteX0" fmla="*/ 75202 w 79159"/>
                <a:gd name="connsiteY0" fmla="*/ 22941 h 52772"/>
                <a:gd name="connsiteX1" fmla="*/ 19790 w 79159"/>
                <a:gd name="connsiteY1" fmla="*/ 41412 h 52772"/>
                <a:gd name="connsiteX2" fmla="*/ 75202 w 79159"/>
                <a:gd name="connsiteY2" fmla="*/ 22941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159" h="52772">
                  <a:moveTo>
                    <a:pt x="75202" y="22941"/>
                  </a:moveTo>
                  <a:cubicBezTo>
                    <a:pt x="54092" y="12387"/>
                    <a:pt x="35622" y="30857"/>
                    <a:pt x="19790" y="41412"/>
                  </a:cubicBezTo>
                  <a:cubicBezTo>
                    <a:pt x="40899" y="49328"/>
                    <a:pt x="59369" y="36134"/>
                    <a:pt x="75202" y="2294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C10C58DF-22A3-46BA-99B0-1B6D97AE6F96}"/>
                </a:ext>
              </a:extLst>
            </p:cNvPr>
            <p:cNvSpPr/>
            <p:nvPr/>
          </p:nvSpPr>
          <p:spPr>
            <a:xfrm>
              <a:off x="6691913" y="2510410"/>
              <a:ext cx="52773" cy="52773"/>
            </a:xfrm>
            <a:custGeom>
              <a:avLst/>
              <a:gdLst>
                <a:gd name="connsiteX0" fmla="*/ 30737 w 52772"/>
                <a:gd name="connsiteY0" fmla="*/ 50429 h 52772"/>
                <a:gd name="connsiteX1" fmla="*/ 38653 w 52772"/>
                <a:gd name="connsiteY1" fmla="*/ 21404 h 52772"/>
                <a:gd name="connsiteX2" fmla="*/ 30737 w 52772"/>
                <a:gd name="connsiteY2" fmla="*/ 50429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52772">
                  <a:moveTo>
                    <a:pt x="30737" y="50429"/>
                  </a:moveTo>
                  <a:cubicBezTo>
                    <a:pt x="38653" y="45152"/>
                    <a:pt x="46569" y="31959"/>
                    <a:pt x="38653" y="21404"/>
                  </a:cubicBezTo>
                  <a:cubicBezTo>
                    <a:pt x="22821" y="10850"/>
                    <a:pt x="9628" y="55706"/>
                    <a:pt x="30737" y="5042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25E85B99-25E3-4A61-939A-0379B4ECA62D}"/>
                </a:ext>
              </a:extLst>
            </p:cNvPr>
            <p:cNvSpPr/>
            <p:nvPr/>
          </p:nvSpPr>
          <p:spPr>
            <a:xfrm>
              <a:off x="7380992" y="1752095"/>
              <a:ext cx="26386" cy="79159"/>
            </a:xfrm>
            <a:custGeom>
              <a:avLst/>
              <a:gdLst>
                <a:gd name="connsiteX0" fmla="*/ 30344 w 26386"/>
                <a:gd name="connsiteY0" fmla="*/ 69924 h 79159"/>
                <a:gd name="connsiteX1" fmla="*/ 19790 w 26386"/>
                <a:gd name="connsiteY1" fmla="*/ 19790 h 79159"/>
                <a:gd name="connsiteX2" fmla="*/ 30344 w 26386"/>
                <a:gd name="connsiteY2" fmla="*/ 69924 h 7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86" h="79159">
                  <a:moveTo>
                    <a:pt x="30344" y="69924"/>
                  </a:moveTo>
                  <a:cubicBezTo>
                    <a:pt x="32983" y="51454"/>
                    <a:pt x="30344" y="35622"/>
                    <a:pt x="19790" y="19790"/>
                  </a:cubicBezTo>
                  <a:cubicBezTo>
                    <a:pt x="25067" y="35622"/>
                    <a:pt x="27706" y="54092"/>
                    <a:pt x="30344" y="6992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8FA17111-D787-49E5-A77F-D919EF2B245C}"/>
                </a:ext>
              </a:extLst>
            </p:cNvPr>
            <p:cNvSpPr/>
            <p:nvPr/>
          </p:nvSpPr>
          <p:spPr>
            <a:xfrm>
              <a:off x="7370437" y="1638634"/>
              <a:ext cx="52773" cy="79159"/>
            </a:xfrm>
            <a:custGeom>
              <a:avLst/>
              <a:gdLst>
                <a:gd name="connsiteX0" fmla="*/ 27706 w 52772"/>
                <a:gd name="connsiteY0" fmla="*/ 77840 h 79159"/>
                <a:gd name="connsiteX1" fmla="*/ 19790 w 52772"/>
                <a:gd name="connsiteY1" fmla="*/ 19790 h 79159"/>
                <a:gd name="connsiteX2" fmla="*/ 27706 w 52772"/>
                <a:gd name="connsiteY2" fmla="*/ 77840 h 7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79159">
                  <a:moveTo>
                    <a:pt x="27706" y="77840"/>
                  </a:moveTo>
                  <a:cubicBezTo>
                    <a:pt x="38260" y="54092"/>
                    <a:pt x="32983" y="43538"/>
                    <a:pt x="19790" y="19790"/>
                  </a:cubicBezTo>
                  <a:cubicBezTo>
                    <a:pt x="22428" y="40899"/>
                    <a:pt x="25067" y="59369"/>
                    <a:pt x="27706" y="7784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CC1CD0E4-7556-4CAA-BA41-232B518FF33C}"/>
                </a:ext>
              </a:extLst>
            </p:cNvPr>
            <p:cNvSpPr/>
            <p:nvPr/>
          </p:nvSpPr>
          <p:spPr>
            <a:xfrm>
              <a:off x="7336202" y="1351021"/>
              <a:ext cx="52773" cy="263864"/>
            </a:xfrm>
            <a:custGeom>
              <a:avLst/>
              <a:gdLst>
                <a:gd name="connsiteX0" fmla="*/ 22361 w 52772"/>
                <a:gd name="connsiteY0" fmla="*/ 19790 h 263864"/>
                <a:gd name="connsiteX1" fmla="*/ 51386 w 52772"/>
                <a:gd name="connsiteY1" fmla="*/ 262545 h 263864"/>
                <a:gd name="connsiteX2" fmla="*/ 22361 w 52772"/>
                <a:gd name="connsiteY2" fmla="*/ 19790 h 26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263864">
                  <a:moveTo>
                    <a:pt x="22361" y="19790"/>
                  </a:moveTo>
                  <a:cubicBezTo>
                    <a:pt x="14445" y="77840"/>
                    <a:pt x="25000" y="201856"/>
                    <a:pt x="51386" y="262545"/>
                  </a:cubicBezTo>
                  <a:cubicBezTo>
                    <a:pt x="48747" y="212411"/>
                    <a:pt x="69856" y="62008"/>
                    <a:pt x="22361" y="1979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154CBF83-500E-4CAB-93FC-98FA6855F30F}"/>
                </a:ext>
              </a:extLst>
            </p:cNvPr>
            <p:cNvSpPr/>
            <p:nvPr/>
          </p:nvSpPr>
          <p:spPr>
            <a:xfrm>
              <a:off x="7843709" y="1107249"/>
              <a:ext cx="26386" cy="26386"/>
            </a:xfrm>
            <a:custGeom>
              <a:avLst/>
              <a:gdLst>
                <a:gd name="connsiteX0" fmla="*/ 26751 w 26386"/>
                <a:gd name="connsiteY0" fmla="*/ 28723 h 26386"/>
                <a:gd name="connsiteX1" fmla="*/ 26751 w 26386"/>
                <a:gd name="connsiteY1" fmla="*/ 28723 h 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6" h="26386">
                  <a:moveTo>
                    <a:pt x="26751" y="28723"/>
                  </a:moveTo>
                  <a:cubicBezTo>
                    <a:pt x="18835" y="18168"/>
                    <a:pt x="16197" y="15529"/>
                    <a:pt x="26751" y="2872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D4276B4A-55E8-4038-83A0-C059B07A589D}"/>
                </a:ext>
              </a:extLst>
            </p:cNvPr>
            <p:cNvSpPr/>
            <p:nvPr/>
          </p:nvSpPr>
          <p:spPr>
            <a:xfrm>
              <a:off x="7324763" y="1285055"/>
              <a:ext cx="52773" cy="79159"/>
            </a:xfrm>
            <a:custGeom>
              <a:avLst/>
              <a:gdLst>
                <a:gd name="connsiteX0" fmla="*/ 36439 w 52772"/>
                <a:gd name="connsiteY0" fmla="*/ 75201 h 79159"/>
                <a:gd name="connsiteX1" fmla="*/ 23245 w 52772"/>
                <a:gd name="connsiteY1" fmla="*/ 19790 h 79159"/>
                <a:gd name="connsiteX2" fmla="*/ 36439 w 52772"/>
                <a:gd name="connsiteY2" fmla="*/ 75201 h 7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79159">
                  <a:moveTo>
                    <a:pt x="36439" y="75201"/>
                  </a:moveTo>
                  <a:cubicBezTo>
                    <a:pt x="31161" y="56731"/>
                    <a:pt x="28523" y="38260"/>
                    <a:pt x="23245" y="19790"/>
                  </a:cubicBezTo>
                  <a:cubicBezTo>
                    <a:pt x="10052" y="43538"/>
                    <a:pt x="39077" y="77840"/>
                    <a:pt x="36439" y="7520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A63D4AB9-3AC5-450D-B090-573B38544A9D}"/>
                </a:ext>
              </a:extLst>
            </p:cNvPr>
            <p:cNvSpPr/>
            <p:nvPr/>
          </p:nvSpPr>
          <p:spPr>
            <a:xfrm>
              <a:off x="6072224" y="2385287"/>
              <a:ext cx="52773" cy="52773"/>
            </a:xfrm>
            <a:custGeom>
              <a:avLst/>
              <a:gdLst>
                <a:gd name="connsiteX0" fmla="*/ 19790 w 52772"/>
                <a:gd name="connsiteY0" fmla="*/ 30427 h 52772"/>
                <a:gd name="connsiteX1" fmla="*/ 48815 w 52772"/>
                <a:gd name="connsiteY1" fmla="*/ 33065 h 52772"/>
                <a:gd name="connsiteX2" fmla="*/ 19790 w 52772"/>
                <a:gd name="connsiteY2" fmla="*/ 30427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52772">
                  <a:moveTo>
                    <a:pt x="19790" y="30427"/>
                  </a:moveTo>
                  <a:cubicBezTo>
                    <a:pt x="19790" y="46258"/>
                    <a:pt x="48815" y="48897"/>
                    <a:pt x="48815" y="33065"/>
                  </a:cubicBezTo>
                  <a:cubicBezTo>
                    <a:pt x="48815" y="17233"/>
                    <a:pt x="22428" y="14595"/>
                    <a:pt x="19790" y="3042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CB6D5E2B-FD98-4F01-9486-4B7B016FB6FD}"/>
                </a:ext>
              </a:extLst>
            </p:cNvPr>
            <p:cNvSpPr/>
            <p:nvPr/>
          </p:nvSpPr>
          <p:spPr>
            <a:xfrm>
              <a:off x="6869095" y="1541004"/>
              <a:ext cx="52773" cy="52773"/>
            </a:xfrm>
            <a:custGeom>
              <a:avLst/>
              <a:gdLst>
                <a:gd name="connsiteX0" fmla="*/ 38260 w 52772"/>
                <a:gd name="connsiteY0" fmla="*/ 27706 h 52772"/>
                <a:gd name="connsiteX1" fmla="*/ 19790 w 52772"/>
                <a:gd name="connsiteY1" fmla="*/ 27706 h 52772"/>
                <a:gd name="connsiteX2" fmla="*/ 38260 w 52772"/>
                <a:gd name="connsiteY2" fmla="*/ 27706 h 5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72" h="52772">
                  <a:moveTo>
                    <a:pt x="38260" y="27706"/>
                  </a:moveTo>
                  <a:cubicBezTo>
                    <a:pt x="32983" y="17151"/>
                    <a:pt x="27706" y="17151"/>
                    <a:pt x="19790" y="27706"/>
                  </a:cubicBezTo>
                  <a:cubicBezTo>
                    <a:pt x="25067" y="38260"/>
                    <a:pt x="32983" y="38260"/>
                    <a:pt x="38260" y="27706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89" name="Graphic 41">
            <a:extLst>
              <a:ext uri="{FF2B5EF4-FFF2-40B4-BE49-F238E27FC236}">
                <a16:creationId xmlns:a16="http://schemas.microsoft.com/office/drawing/2014/main" id="{7441E061-2E8E-468B-84A1-F54B6373D0BF}"/>
              </a:ext>
            </a:extLst>
          </p:cNvPr>
          <p:cNvSpPr/>
          <p:nvPr/>
        </p:nvSpPr>
        <p:spPr>
          <a:xfrm>
            <a:off x="0" y="5878286"/>
            <a:ext cx="12304294" cy="979714"/>
          </a:xfrm>
          <a:custGeom>
            <a:avLst/>
            <a:gdLst>
              <a:gd name="connsiteX0" fmla="*/ 7144 w 6400800"/>
              <a:gd name="connsiteY0" fmla="*/ 511016 h 514350"/>
              <a:gd name="connsiteX1" fmla="*/ 6354604 w 6400800"/>
              <a:gd name="connsiteY1" fmla="*/ 511016 h 514350"/>
              <a:gd name="connsiteX2" fmla="*/ 6354604 w 6400800"/>
              <a:gd name="connsiteY2" fmla="*/ 409099 h 514350"/>
              <a:gd name="connsiteX3" fmla="*/ 6327934 w 6400800"/>
              <a:gd name="connsiteY3" fmla="*/ 415766 h 514350"/>
              <a:gd name="connsiteX4" fmla="*/ 6327934 w 6400800"/>
              <a:gd name="connsiteY4" fmla="*/ 404336 h 514350"/>
              <a:gd name="connsiteX5" fmla="*/ 6328887 w 6400800"/>
              <a:gd name="connsiteY5" fmla="*/ 383381 h 514350"/>
              <a:gd name="connsiteX6" fmla="*/ 6329839 w 6400800"/>
              <a:gd name="connsiteY6" fmla="*/ 365284 h 514350"/>
              <a:gd name="connsiteX7" fmla="*/ 6324124 w 6400800"/>
              <a:gd name="connsiteY7" fmla="*/ 383381 h 514350"/>
              <a:gd name="connsiteX8" fmla="*/ 6319362 w 6400800"/>
              <a:gd name="connsiteY8" fmla="*/ 404336 h 514350"/>
              <a:gd name="connsiteX9" fmla="*/ 6316504 w 6400800"/>
              <a:gd name="connsiteY9" fmla="*/ 419576 h 514350"/>
              <a:gd name="connsiteX10" fmla="*/ 6303169 w 6400800"/>
              <a:gd name="connsiteY10" fmla="*/ 423386 h 514350"/>
              <a:gd name="connsiteX11" fmla="*/ 6304121 w 6400800"/>
              <a:gd name="connsiteY11" fmla="*/ 405289 h 514350"/>
              <a:gd name="connsiteX12" fmla="*/ 6319362 w 6400800"/>
              <a:gd name="connsiteY12" fmla="*/ 358616 h 514350"/>
              <a:gd name="connsiteX13" fmla="*/ 6322219 w 6400800"/>
              <a:gd name="connsiteY13" fmla="*/ 349091 h 514350"/>
              <a:gd name="connsiteX14" fmla="*/ 6334601 w 6400800"/>
              <a:gd name="connsiteY14" fmla="*/ 312896 h 514350"/>
              <a:gd name="connsiteX15" fmla="*/ 6349842 w 6400800"/>
              <a:gd name="connsiteY15" fmla="*/ 269081 h 514350"/>
              <a:gd name="connsiteX16" fmla="*/ 6363176 w 6400800"/>
              <a:gd name="connsiteY16" fmla="*/ 228124 h 514350"/>
              <a:gd name="connsiteX17" fmla="*/ 6375559 w 6400800"/>
              <a:gd name="connsiteY17" fmla="*/ 190976 h 514350"/>
              <a:gd name="connsiteX18" fmla="*/ 6393656 w 6400800"/>
              <a:gd name="connsiteY18" fmla="*/ 134779 h 514350"/>
              <a:gd name="connsiteX19" fmla="*/ 6400324 w 6400800"/>
              <a:gd name="connsiteY19" fmla="*/ 113824 h 514350"/>
              <a:gd name="connsiteX20" fmla="*/ 6389846 w 6400800"/>
              <a:gd name="connsiteY20" fmla="*/ 133826 h 514350"/>
              <a:gd name="connsiteX21" fmla="*/ 6380321 w 6400800"/>
              <a:gd name="connsiteY21" fmla="*/ 153829 h 514350"/>
              <a:gd name="connsiteX22" fmla="*/ 6392704 w 6400800"/>
              <a:gd name="connsiteY22" fmla="*/ 110966 h 514350"/>
              <a:gd name="connsiteX23" fmla="*/ 6399371 w 6400800"/>
              <a:gd name="connsiteY23" fmla="*/ 87154 h 514350"/>
              <a:gd name="connsiteX24" fmla="*/ 6388894 w 6400800"/>
              <a:gd name="connsiteY24" fmla="*/ 109061 h 514350"/>
              <a:gd name="connsiteX25" fmla="*/ 6377464 w 6400800"/>
              <a:gd name="connsiteY25" fmla="*/ 134779 h 514350"/>
              <a:gd name="connsiteX26" fmla="*/ 6364129 w 6400800"/>
              <a:gd name="connsiteY26" fmla="*/ 168116 h 514350"/>
              <a:gd name="connsiteX27" fmla="*/ 6332696 w 6400800"/>
              <a:gd name="connsiteY27" fmla="*/ 253841 h 514350"/>
              <a:gd name="connsiteX28" fmla="*/ 6316504 w 6400800"/>
              <a:gd name="connsiteY28" fmla="*/ 302419 h 514350"/>
              <a:gd name="connsiteX29" fmla="*/ 6314599 w 6400800"/>
              <a:gd name="connsiteY29" fmla="*/ 308134 h 514350"/>
              <a:gd name="connsiteX30" fmla="*/ 6317456 w 6400800"/>
              <a:gd name="connsiteY30" fmla="*/ 287179 h 514350"/>
              <a:gd name="connsiteX31" fmla="*/ 6319362 w 6400800"/>
              <a:gd name="connsiteY31" fmla="*/ 267176 h 514350"/>
              <a:gd name="connsiteX32" fmla="*/ 6320314 w 6400800"/>
              <a:gd name="connsiteY32" fmla="*/ 250031 h 514350"/>
              <a:gd name="connsiteX33" fmla="*/ 6314599 w 6400800"/>
              <a:gd name="connsiteY33" fmla="*/ 266224 h 514350"/>
              <a:gd name="connsiteX34" fmla="*/ 6302217 w 6400800"/>
              <a:gd name="connsiteY34" fmla="*/ 310039 h 514350"/>
              <a:gd name="connsiteX35" fmla="*/ 6293644 w 6400800"/>
              <a:gd name="connsiteY35" fmla="*/ 339566 h 514350"/>
              <a:gd name="connsiteX36" fmla="*/ 6286976 w 6400800"/>
              <a:gd name="connsiteY36" fmla="*/ 362426 h 514350"/>
              <a:gd name="connsiteX37" fmla="*/ 6284119 w 6400800"/>
              <a:gd name="connsiteY37" fmla="*/ 335756 h 514350"/>
              <a:gd name="connsiteX38" fmla="*/ 6288881 w 6400800"/>
              <a:gd name="connsiteY38" fmla="*/ 318611 h 514350"/>
              <a:gd name="connsiteX39" fmla="*/ 6302217 w 6400800"/>
              <a:gd name="connsiteY39" fmla="*/ 274796 h 514350"/>
              <a:gd name="connsiteX40" fmla="*/ 6307931 w 6400800"/>
              <a:gd name="connsiteY40" fmla="*/ 255746 h 514350"/>
              <a:gd name="connsiteX41" fmla="*/ 6313646 w 6400800"/>
              <a:gd name="connsiteY41" fmla="*/ 238601 h 514350"/>
              <a:gd name="connsiteX42" fmla="*/ 6323171 w 6400800"/>
              <a:gd name="connsiteY42" fmla="*/ 210026 h 514350"/>
              <a:gd name="connsiteX43" fmla="*/ 6330792 w 6400800"/>
              <a:gd name="connsiteY43" fmla="*/ 185261 h 514350"/>
              <a:gd name="connsiteX44" fmla="*/ 6319362 w 6400800"/>
              <a:gd name="connsiteY44" fmla="*/ 208121 h 514350"/>
              <a:gd name="connsiteX45" fmla="*/ 6306026 w 6400800"/>
              <a:gd name="connsiteY45" fmla="*/ 234791 h 514350"/>
              <a:gd name="connsiteX46" fmla="*/ 6298406 w 6400800"/>
              <a:gd name="connsiteY46" fmla="*/ 250984 h 514350"/>
              <a:gd name="connsiteX47" fmla="*/ 6290787 w 6400800"/>
              <a:gd name="connsiteY47" fmla="*/ 270034 h 514350"/>
              <a:gd name="connsiteX48" fmla="*/ 6278404 w 6400800"/>
              <a:gd name="connsiteY48" fmla="*/ 301466 h 514350"/>
              <a:gd name="connsiteX49" fmla="*/ 6277451 w 6400800"/>
              <a:gd name="connsiteY49" fmla="*/ 292894 h 514350"/>
              <a:gd name="connsiteX50" fmla="*/ 6276499 w 6400800"/>
              <a:gd name="connsiteY50" fmla="*/ 306229 h 514350"/>
              <a:gd name="connsiteX51" fmla="*/ 6273642 w 6400800"/>
              <a:gd name="connsiteY51" fmla="*/ 312896 h 514350"/>
              <a:gd name="connsiteX52" fmla="*/ 6269831 w 6400800"/>
              <a:gd name="connsiteY52" fmla="*/ 322421 h 514350"/>
              <a:gd name="connsiteX53" fmla="*/ 6273642 w 6400800"/>
              <a:gd name="connsiteY53" fmla="*/ 300514 h 514350"/>
              <a:gd name="connsiteX54" fmla="*/ 6283167 w 6400800"/>
              <a:gd name="connsiteY54" fmla="*/ 252889 h 514350"/>
              <a:gd name="connsiteX55" fmla="*/ 6287929 w 6400800"/>
              <a:gd name="connsiteY55" fmla="*/ 231934 h 514350"/>
              <a:gd name="connsiteX56" fmla="*/ 6292692 w 6400800"/>
              <a:gd name="connsiteY56" fmla="*/ 212884 h 514350"/>
              <a:gd name="connsiteX57" fmla="*/ 6300312 w 6400800"/>
              <a:gd name="connsiteY57" fmla="*/ 181451 h 514350"/>
              <a:gd name="connsiteX58" fmla="*/ 6306026 w 6400800"/>
              <a:gd name="connsiteY58" fmla="*/ 153829 h 514350"/>
              <a:gd name="connsiteX59" fmla="*/ 6296501 w 6400800"/>
              <a:gd name="connsiteY59" fmla="*/ 180499 h 514350"/>
              <a:gd name="connsiteX60" fmla="*/ 6286024 w 6400800"/>
              <a:gd name="connsiteY60" fmla="*/ 210979 h 514350"/>
              <a:gd name="connsiteX61" fmla="*/ 6279356 w 6400800"/>
              <a:gd name="connsiteY61" fmla="*/ 230029 h 514350"/>
              <a:gd name="connsiteX62" fmla="*/ 6273642 w 6400800"/>
              <a:gd name="connsiteY62" fmla="*/ 250984 h 514350"/>
              <a:gd name="connsiteX63" fmla="*/ 6260306 w 6400800"/>
              <a:gd name="connsiteY63" fmla="*/ 298609 h 514350"/>
              <a:gd name="connsiteX64" fmla="*/ 6246971 w 6400800"/>
              <a:gd name="connsiteY64" fmla="*/ 351949 h 514350"/>
              <a:gd name="connsiteX65" fmla="*/ 6236494 w 6400800"/>
              <a:gd name="connsiteY65" fmla="*/ 396716 h 514350"/>
              <a:gd name="connsiteX66" fmla="*/ 6235542 w 6400800"/>
              <a:gd name="connsiteY66" fmla="*/ 394811 h 514350"/>
              <a:gd name="connsiteX67" fmla="*/ 6234589 w 6400800"/>
              <a:gd name="connsiteY67" fmla="*/ 370046 h 514350"/>
              <a:gd name="connsiteX68" fmla="*/ 6230779 w 6400800"/>
              <a:gd name="connsiteY68" fmla="*/ 389096 h 514350"/>
              <a:gd name="connsiteX69" fmla="*/ 6227921 w 6400800"/>
              <a:gd name="connsiteY69" fmla="*/ 384334 h 514350"/>
              <a:gd name="connsiteX70" fmla="*/ 6216492 w 6400800"/>
              <a:gd name="connsiteY70" fmla="*/ 367189 h 514350"/>
              <a:gd name="connsiteX71" fmla="*/ 6223159 w 6400800"/>
              <a:gd name="connsiteY71" fmla="*/ 348139 h 514350"/>
              <a:gd name="connsiteX72" fmla="*/ 6236494 w 6400800"/>
              <a:gd name="connsiteY72" fmla="*/ 310991 h 514350"/>
              <a:gd name="connsiteX73" fmla="*/ 6247924 w 6400800"/>
              <a:gd name="connsiteY73" fmla="*/ 279559 h 514350"/>
              <a:gd name="connsiteX74" fmla="*/ 6256496 w 6400800"/>
              <a:gd name="connsiteY74" fmla="*/ 254794 h 514350"/>
              <a:gd name="connsiteX75" fmla="*/ 6264117 w 6400800"/>
              <a:gd name="connsiteY75" fmla="*/ 233839 h 514350"/>
              <a:gd name="connsiteX76" fmla="*/ 6252687 w 6400800"/>
              <a:gd name="connsiteY76" fmla="*/ 253841 h 514350"/>
              <a:gd name="connsiteX77" fmla="*/ 6240304 w 6400800"/>
              <a:gd name="connsiteY77" fmla="*/ 276701 h 514350"/>
              <a:gd name="connsiteX78" fmla="*/ 6225064 w 6400800"/>
              <a:gd name="connsiteY78" fmla="*/ 307181 h 514350"/>
              <a:gd name="connsiteX79" fmla="*/ 6208871 w 6400800"/>
              <a:gd name="connsiteY79" fmla="*/ 343376 h 514350"/>
              <a:gd name="connsiteX80" fmla="*/ 6205062 w 6400800"/>
              <a:gd name="connsiteY80" fmla="*/ 351949 h 514350"/>
              <a:gd name="connsiteX81" fmla="*/ 6204109 w 6400800"/>
              <a:gd name="connsiteY81" fmla="*/ 350996 h 514350"/>
              <a:gd name="connsiteX82" fmla="*/ 6210776 w 6400800"/>
              <a:gd name="connsiteY82" fmla="*/ 320516 h 514350"/>
              <a:gd name="connsiteX83" fmla="*/ 6222206 w 6400800"/>
              <a:gd name="connsiteY83" fmla="*/ 268129 h 514350"/>
              <a:gd name="connsiteX84" fmla="*/ 6226017 w 6400800"/>
              <a:gd name="connsiteY84" fmla="*/ 248126 h 514350"/>
              <a:gd name="connsiteX85" fmla="*/ 6218396 w 6400800"/>
              <a:gd name="connsiteY85" fmla="*/ 267176 h 514350"/>
              <a:gd name="connsiteX86" fmla="*/ 6209824 w 6400800"/>
              <a:gd name="connsiteY86" fmla="*/ 289084 h 514350"/>
              <a:gd name="connsiteX87" fmla="*/ 6199346 w 6400800"/>
              <a:gd name="connsiteY87" fmla="*/ 317659 h 514350"/>
              <a:gd name="connsiteX88" fmla="*/ 6193631 w 6400800"/>
              <a:gd name="connsiteY88" fmla="*/ 335756 h 514350"/>
              <a:gd name="connsiteX89" fmla="*/ 6184106 w 6400800"/>
              <a:gd name="connsiteY89" fmla="*/ 322421 h 514350"/>
              <a:gd name="connsiteX90" fmla="*/ 6181249 w 6400800"/>
              <a:gd name="connsiteY90" fmla="*/ 318611 h 514350"/>
              <a:gd name="connsiteX91" fmla="*/ 6184106 w 6400800"/>
              <a:gd name="connsiteY91" fmla="*/ 302419 h 514350"/>
              <a:gd name="connsiteX92" fmla="*/ 6189821 w 6400800"/>
              <a:gd name="connsiteY92" fmla="*/ 274796 h 514350"/>
              <a:gd name="connsiteX93" fmla="*/ 6195537 w 6400800"/>
              <a:gd name="connsiteY93" fmla="*/ 250984 h 514350"/>
              <a:gd name="connsiteX94" fmla="*/ 6186012 w 6400800"/>
              <a:gd name="connsiteY94" fmla="*/ 273844 h 514350"/>
              <a:gd name="connsiteX95" fmla="*/ 6176487 w 6400800"/>
              <a:gd name="connsiteY95" fmla="*/ 300514 h 514350"/>
              <a:gd name="connsiteX96" fmla="*/ 6173629 w 6400800"/>
              <a:gd name="connsiteY96" fmla="*/ 309086 h 514350"/>
              <a:gd name="connsiteX97" fmla="*/ 6172676 w 6400800"/>
              <a:gd name="connsiteY97" fmla="*/ 308134 h 514350"/>
              <a:gd name="connsiteX98" fmla="*/ 6174581 w 6400800"/>
              <a:gd name="connsiteY98" fmla="*/ 294799 h 514350"/>
              <a:gd name="connsiteX99" fmla="*/ 6180296 w 6400800"/>
              <a:gd name="connsiteY99" fmla="*/ 263366 h 514350"/>
              <a:gd name="connsiteX100" fmla="*/ 6185059 w 6400800"/>
              <a:gd name="connsiteY100" fmla="*/ 236696 h 514350"/>
              <a:gd name="connsiteX101" fmla="*/ 6188869 w 6400800"/>
              <a:gd name="connsiteY101" fmla="*/ 215741 h 514350"/>
              <a:gd name="connsiteX102" fmla="*/ 6192679 w 6400800"/>
              <a:gd name="connsiteY102" fmla="*/ 197644 h 514350"/>
              <a:gd name="connsiteX103" fmla="*/ 6185059 w 6400800"/>
              <a:gd name="connsiteY103" fmla="*/ 214789 h 514350"/>
              <a:gd name="connsiteX104" fmla="*/ 6168867 w 6400800"/>
              <a:gd name="connsiteY104" fmla="*/ 260509 h 514350"/>
              <a:gd name="connsiteX105" fmla="*/ 6163151 w 6400800"/>
              <a:gd name="connsiteY105" fmla="*/ 280511 h 514350"/>
              <a:gd name="connsiteX106" fmla="*/ 6159342 w 6400800"/>
              <a:gd name="connsiteY106" fmla="*/ 253841 h 514350"/>
              <a:gd name="connsiteX107" fmla="*/ 6154579 w 6400800"/>
              <a:gd name="connsiteY107" fmla="*/ 225266 h 514350"/>
              <a:gd name="connsiteX108" fmla="*/ 6156484 w 6400800"/>
              <a:gd name="connsiteY108" fmla="*/ 285274 h 514350"/>
              <a:gd name="connsiteX109" fmla="*/ 6143149 w 6400800"/>
              <a:gd name="connsiteY109" fmla="*/ 268129 h 514350"/>
              <a:gd name="connsiteX110" fmla="*/ 6143149 w 6400800"/>
              <a:gd name="connsiteY110" fmla="*/ 267176 h 514350"/>
              <a:gd name="connsiteX111" fmla="*/ 6146006 w 6400800"/>
              <a:gd name="connsiteY111" fmla="*/ 256699 h 514350"/>
              <a:gd name="connsiteX112" fmla="*/ 6161246 w 6400800"/>
              <a:gd name="connsiteY112" fmla="*/ 178594 h 514350"/>
              <a:gd name="connsiteX113" fmla="*/ 6152674 w 6400800"/>
              <a:gd name="connsiteY113" fmla="*/ 200501 h 514350"/>
              <a:gd name="connsiteX114" fmla="*/ 6152674 w 6400800"/>
              <a:gd name="connsiteY114" fmla="*/ 197644 h 514350"/>
              <a:gd name="connsiteX115" fmla="*/ 6156484 w 6400800"/>
              <a:gd name="connsiteY115" fmla="*/ 172879 h 514350"/>
              <a:gd name="connsiteX116" fmla="*/ 6160294 w 6400800"/>
              <a:gd name="connsiteY116" fmla="*/ 150971 h 514350"/>
              <a:gd name="connsiteX117" fmla="*/ 6152674 w 6400800"/>
              <a:gd name="connsiteY117" fmla="*/ 171926 h 514350"/>
              <a:gd name="connsiteX118" fmla="*/ 6145054 w 6400800"/>
              <a:gd name="connsiteY118" fmla="*/ 196691 h 514350"/>
              <a:gd name="connsiteX119" fmla="*/ 6138387 w 6400800"/>
              <a:gd name="connsiteY119" fmla="*/ 220504 h 514350"/>
              <a:gd name="connsiteX120" fmla="*/ 6135529 w 6400800"/>
              <a:gd name="connsiteY120" fmla="*/ 202406 h 514350"/>
              <a:gd name="connsiteX121" fmla="*/ 6134576 w 6400800"/>
              <a:gd name="connsiteY121" fmla="*/ 221456 h 514350"/>
              <a:gd name="connsiteX122" fmla="*/ 6132671 w 6400800"/>
              <a:gd name="connsiteY122" fmla="*/ 242411 h 514350"/>
              <a:gd name="connsiteX123" fmla="*/ 6131719 w 6400800"/>
              <a:gd name="connsiteY123" fmla="*/ 249079 h 514350"/>
              <a:gd name="connsiteX124" fmla="*/ 6130767 w 6400800"/>
              <a:gd name="connsiteY124" fmla="*/ 253841 h 514350"/>
              <a:gd name="connsiteX125" fmla="*/ 6129814 w 6400800"/>
              <a:gd name="connsiteY125" fmla="*/ 251936 h 514350"/>
              <a:gd name="connsiteX126" fmla="*/ 6130767 w 6400800"/>
              <a:gd name="connsiteY126" fmla="*/ 254794 h 514350"/>
              <a:gd name="connsiteX127" fmla="*/ 6129814 w 6400800"/>
              <a:gd name="connsiteY127" fmla="*/ 261461 h 514350"/>
              <a:gd name="connsiteX128" fmla="*/ 6129814 w 6400800"/>
              <a:gd name="connsiteY128" fmla="*/ 243364 h 514350"/>
              <a:gd name="connsiteX129" fmla="*/ 6126004 w 6400800"/>
              <a:gd name="connsiteY129" fmla="*/ 274796 h 514350"/>
              <a:gd name="connsiteX130" fmla="*/ 6125051 w 6400800"/>
              <a:gd name="connsiteY130" fmla="*/ 281464 h 514350"/>
              <a:gd name="connsiteX131" fmla="*/ 6122194 w 6400800"/>
              <a:gd name="connsiteY131" fmla="*/ 267176 h 514350"/>
              <a:gd name="connsiteX132" fmla="*/ 6117431 w 6400800"/>
              <a:gd name="connsiteY132" fmla="*/ 243364 h 514350"/>
              <a:gd name="connsiteX133" fmla="*/ 6118384 w 6400800"/>
              <a:gd name="connsiteY133" fmla="*/ 267176 h 514350"/>
              <a:gd name="connsiteX134" fmla="*/ 6119337 w 6400800"/>
              <a:gd name="connsiteY134" fmla="*/ 300514 h 514350"/>
              <a:gd name="connsiteX135" fmla="*/ 6114574 w 6400800"/>
              <a:gd name="connsiteY135" fmla="*/ 317659 h 514350"/>
              <a:gd name="connsiteX136" fmla="*/ 6114574 w 6400800"/>
              <a:gd name="connsiteY136" fmla="*/ 307181 h 514350"/>
              <a:gd name="connsiteX137" fmla="*/ 6112669 w 6400800"/>
              <a:gd name="connsiteY137" fmla="*/ 286226 h 514350"/>
              <a:gd name="connsiteX138" fmla="*/ 6109812 w 6400800"/>
              <a:gd name="connsiteY138" fmla="*/ 270986 h 514350"/>
              <a:gd name="connsiteX139" fmla="*/ 6105049 w 6400800"/>
              <a:gd name="connsiteY139" fmla="*/ 258604 h 514350"/>
              <a:gd name="connsiteX140" fmla="*/ 6106001 w 6400800"/>
              <a:gd name="connsiteY140" fmla="*/ 272891 h 514350"/>
              <a:gd name="connsiteX141" fmla="*/ 6106001 w 6400800"/>
              <a:gd name="connsiteY141" fmla="*/ 282416 h 514350"/>
              <a:gd name="connsiteX142" fmla="*/ 6104096 w 6400800"/>
              <a:gd name="connsiteY142" fmla="*/ 273844 h 514350"/>
              <a:gd name="connsiteX143" fmla="*/ 6102192 w 6400800"/>
              <a:gd name="connsiteY143" fmla="*/ 268129 h 514350"/>
              <a:gd name="connsiteX144" fmla="*/ 6101239 w 6400800"/>
              <a:gd name="connsiteY144" fmla="*/ 253841 h 514350"/>
              <a:gd name="connsiteX145" fmla="*/ 6103144 w 6400800"/>
              <a:gd name="connsiteY145" fmla="*/ 247174 h 514350"/>
              <a:gd name="connsiteX146" fmla="*/ 6107906 w 6400800"/>
              <a:gd name="connsiteY146" fmla="*/ 225266 h 514350"/>
              <a:gd name="connsiteX147" fmla="*/ 6111717 w 6400800"/>
              <a:gd name="connsiteY147" fmla="*/ 205264 h 514350"/>
              <a:gd name="connsiteX148" fmla="*/ 6104096 w 6400800"/>
              <a:gd name="connsiteY148" fmla="*/ 223361 h 514350"/>
              <a:gd name="connsiteX149" fmla="*/ 6099334 w 6400800"/>
              <a:gd name="connsiteY149" fmla="*/ 234791 h 514350"/>
              <a:gd name="connsiteX150" fmla="*/ 6096476 w 6400800"/>
              <a:gd name="connsiteY150" fmla="*/ 206216 h 514350"/>
              <a:gd name="connsiteX151" fmla="*/ 6097429 w 6400800"/>
              <a:gd name="connsiteY151" fmla="*/ 199549 h 514350"/>
              <a:gd name="connsiteX152" fmla="*/ 6101239 w 6400800"/>
              <a:gd name="connsiteY152" fmla="*/ 177641 h 514350"/>
              <a:gd name="connsiteX153" fmla="*/ 6104096 w 6400800"/>
              <a:gd name="connsiteY153" fmla="*/ 157639 h 514350"/>
              <a:gd name="connsiteX154" fmla="*/ 6107906 w 6400800"/>
              <a:gd name="connsiteY154" fmla="*/ 124301 h 514350"/>
              <a:gd name="connsiteX155" fmla="*/ 6110764 w 6400800"/>
              <a:gd name="connsiteY155" fmla="*/ 95726 h 514350"/>
              <a:gd name="connsiteX156" fmla="*/ 6104096 w 6400800"/>
              <a:gd name="connsiteY156" fmla="*/ 124301 h 514350"/>
              <a:gd name="connsiteX157" fmla="*/ 6096476 w 6400800"/>
              <a:gd name="connsiteY157" fmla="*/ 156686 h 514350"/>
              <a:gd name="connsiteX158" fmla="*/ 6091714 w 6400800"/>
              <a:gd name="connsiteY158" fmla="*/ 176689 h 514350"/>
              <a:gd name="connsiteX159" fmla="*/ 6085999 w 6400800"/>
              <a:gd name="connsiteY159" fmla="*/ 198596 h 514350"/>
              <a:gd name="connsiteX160" fmla="*/ 6081237 w 6400800"/>
              <a:gd name="connsiteY160" fmla="*/ 214789 h 514350"/>
              <a:gd name="connsiteX161" fmla="*/ 6074569 w 6400800"/>
              <a:gd name="connsiteY161" fmla="*/ 201454 h 514350"/>
              <a:gd name="connsiteX162" fmla="*/ 6079331 w 6400800"/>
              <a:gd name="connsiteY162" fmla="*/ 219551 h 514350"/>
              <a:gd name="connsiteX163" fmla="*/ 6073617 w 6400800"/>
              <a:gd name="connsiteY163" fmla="*/ 230029 h 514350"/>
              <a:gd name="connsiteX164" fmla="*/ 6069806 w 6400800"/>
              <a:gd name="connsiteY164" fmla="*/ 237649 h 514350"/>
              <a:gd name="connsiteX165" fmla="*/ 6069806 w 6400800"/>
              <a:gd name="connsiteY165" fmla="*/ 228124 h 514350"/>
              <a:gd name="connsiteX166" fmla="*/ 6069806 w 6400800"/>
              <a:gd name="connsiteY166" fmla="*/ 205264 h 514350"/>
              <a:gd name="connsiteX167" fmla="*/ 6065996 w 6400800"/>
              <a:gd name="connsiteY167" fmla="*/ 228124 h 514350"/>
              <a:gd name="connsiteX168" fmla="*/ 6061234 w 6400800"/>
              <a:gd name="connsiteY168" fmla="*/ 253841 h 514350"/>
              <a:gd name="connsiteX169" fmla="*/ 6059329 w 6400800"/>
              <a:gd name="connsiteY169" fmla="*/ 263366 h 514350"/>
              <a:gd name="connsiteX170" fmla="*/ 6057424 w 6400800"/>
              <a:gd name="connsiteY170" fmla="*/ 268129 h 514350"/>
              <a:gd name="connsiteX171" fmla="*/ 6048851 w 6400800"/>
              <a:gd name="connsiteY171" fmla="*/ 294799 h 514350"/>
              <a:gd name="connsiteX172" fmla="*/ 6041231 w 6400800"/>
              <a:gd name="connsiteY172" fmla="*/ 324326 h 514350"/>
              <a:gd name="connsiteX173" fmla="*/ 6041231 w 6400800"/>
              <a:gd name="connsiteY173" fmla="*/ 325279 h 514350"/>
              <a:gd name="connsiteX174" fmla="*/ 6033612 w 6400800"/>
              <a:gd name="connsiteY174" fmla="*/ 306229 h 514350"/>
              <a:gd name="connsiteX175" fmla="*/ 6029801 w 6400800"/>
              <a:gd name="connsiteY175" fmla="*/ 296704 h 514350"/>
              <a:gd name="connsiteX176" fmla="*/ 6029801 w 6400800"/>
              <a:gd name="connsiteY176" fmla="*/ 295751 h 514350"/>
              <a:gd name="connsiteX177" fmla="*/ 6031706 w 6400800"/>
              <a:gd name="connsiteY177" fmla="*/ 281464 h 514350"/>
              <a:gd name="connsiteX178" fmla="*/ 6033612 w 6400800"/>
              <a:gd name="connsiteY178" fmla="*/ 269081 h 514350"/>
              <a:gd name="connsiteX179" fmla="*/ 6027896 w 6400800"/>
              <a:gd name="connsiteY179" fmla="*/ 280511 h 514350"/>
              <a:gd name="connsiteX180" fmla="*/ 6025039 w 6400800"/>
              <a:gd name="connsiteY180" fmla="*/ 286226 h 514350"/>
              <a:gd name="connsiteX181" fmla="*/ 6020276 w 6400800"/>
              <a:gd name="connsiteY181" fmla="*/ 272891 h 514350"/>
              <a:gd name="connsiteX182" fmla="*/ 6008846 w 6400800"/>
              <a:gd name="connsiteY182" fmla="*/ 244316 h 514350"/>
              <a:gd name="connsiteX183" fmla="*/ 6016467 w 6400800"/>
              <a:gd name="connsiteY183" fmla="*/ 273844 h 514350"/>
              <a:gd name="connsiteX184" fmla="*/ 6022181 w 6400800"/>
              <a:gd name="connsiteY184" fmla="*/ 293846 h 514350"/>
              <a:gd name="connsiteX185" fmla="*/ 6019324 w 6400800"/>
              <a:gd name="connsiteY185" fmla="*/ 302419 h 514350"/>
              <a:gd name="connsiteX186" fmla="*/ 6016467 w 6400800"/>
              <a:gd name="connsiteY186" fmla="*/ 311944 h 514350"/>
              <a:gd name="connsiteX187" fmla="*/ 6010751 w 6400800"/>
              <a:gd name="connsiteY187" fmla="*/ 333851 h 514350"/>
              <a:gd name="connsiteX188" fmla="*/ 6010751 w 6400800"/>
              <a:gd name="connsiteY188" fmla="*/ 334804 h 514350"/>
              <a:gd name="connsiteX189" fmla="*/ 6003131 w 6400800"/>
              <a:gd name="connsiteY189" fmla="*/ 320516 h 514350"/>
              <a:gd name="connsiteX190" fmla="*/ 5996464 w 6400800"/>
              <a:gd name="connsiteY190" fmla="*/ 308134 h 514350"/>
              <a:gd name="connsiteX191" fmla="*/ 5999321 w 6400800"/>
              <a:gd name="connsiteY191" fmla="*/ 302419 h 514350"/>
              <a:gd name="connsiteX192" fmla="*/ 6007894 w 6400800"/>
              <a:gd name="connsiteY192" fmla="*/ 283369 h 514350"/>
              <a:gd name="connsiteX193" fmla="*/ 6014562 w 6400800"/>
              <a:gd name="connsiteY193" fmla="*/ 267176 h 514350"/>
              <a:gd name="connsiteX194" fmla="*/ 6004084 w 6400800"/>
              <a:gd name="connsiteY194" fmla="*/ 281464 h 514350"/>
              <a:gd name="connsiteX195" fmla="*/ 5993606 w 6400800"/>
              <a:gd name="connsiteY195" fmla="*/ 297656 h 514350"/>
              <a:gd name="connsiteX196" fmla="*/ 5989796 w 6400800"/>
              <a:gd name="connsiteY196" fmla="*/ 273844 h 514350"/>
              <a:gd name="connsiteX197" fmla="*/ 5991701 w 6400800"/>
              <a:gd name="connsiteY197" fmla="*/ 250984 h 514350"/>
              <a:gd name="connsiteX198" fmla="*/ 5997417 w 6400800"/>
              <a:gd name="connsiteY198" fmla="*/ 212884 h 514350"/>
              <a:gd name="connsiteX199" fmla="*/ 6003131 w 6400800"/>
              <a:gd name="connsiteY199" fmla="*/ 179546 h 514350"/>
              <a:gd name="connsiteX200" fmla="*/ 5993606 w 6400800"/>
              <a:gd name="connsiteY200" fmla="*/ 211931 h 514350"/>
              <a:gd name="connsiteX201" fmla="*/ 5985034 w 6400800"/>
              <a:gd name="connsiteY201" fmla="*/ 248126 h 514350"/>
              <a:gd name="connsiteX202" fmla="*/ 5974556 w 6400800"/>
              <a:gd name="connsiteY202" fmla="*/ 206216 h 514350"/>
              <a:gd name="connsiteX203" fmla="*/ 5974556 w 6400800"/>
              <a:gd name="connsiteY203" fmla="*/ 206216 h 514350"/>
              <a:gd name="connsiteX204" fmla="*/ 5977414 w 6400800"/>
              <a:gd name="connsiteY204" fmla="*/ 178594 h 514350"/>
              <a:gd name="connsiteX205" fmla="*/ 5979319 w 6400800"/>
              <a:gd name="connsiteY205" fmla="*/ 153829 h 514350"/>
              <a:gd name="connsiteX206" fmla="*/ 5973604 w 6400800"/>
              <a:gd name="connsiteY206" fmla="*/ 177641 h 514350"/>
              <a:gd name="connsiteX207" fmla="*/ 5969794 w 6400800"/>
              <a:gd name="connsiteY207" fmla="*/ 191929 h 514350"/>
              <a:gd name="connsiteX208" fmla="*/ 5959317 w 6400800"/>
              <a:gd name="connsiteY208" fmla="*/ 160496 h 514350"/>
              <a:gd name="connsiteX209" fmla="*/ 5946934 w 6400800"/>
              <a:gd name="connsiteY209" fmla="*/ 130016 h 514350"/>
              <a:gd name="connsiteX210" fmla="*/ 5934551 w 6400800"/>
              <a:gd name="connsiteY210" fmla="*/ 104299 h 514350"/>
              <a:gd name="connsiteX211" fmla="*/ 5943124 w 6400800"/>
              <a:gd name="connsiteY211" fmla="*/ 131921 h 514350"/>
              <a:gd name="connsiteX212" fmla="*/ 5951696 w 6400800"/>
              <a:gd name="connsiteY212" fmla="*/ 163354 h 514350"/>
              <a:gd name="connsiteX213" fmla="*/ 5961221 w 6400800"/>
              <a:gd name="connsiteY213" fmla="*/ 204311 h 514350"/>
              <a:gd name="connsiteX214" fmla="*/ 5964079 w 6400800"/>
              <a:gd name="connsiteY214" fmla="*/ 216694 h 514350"/>
              <a:gd name="connsiteX215" fmla="*/ 5962174 w 6400800"/>
              <a:gd name="connsiteY215" fmla="*/ 222409 h 514350"/>
              <a:gd name="connsiteX216" fmla="*/ 5958364 w 6400800"/>
              <a:gd name="connsiteY216" fmla="*/ 235744 h 514350"/>
              <a:gd name="connsiteX217" fmla="*/ 5956459 w 6400800"/>
              <a:gd name="connsiteY217" fmla="*/ 232886 h 514350"/>
              <a:gd name="connsiteX218" fmla="*/ 5956459 w 6400800"/>
              <a:gd name="connsiteY218" fmla="*/ 231934 h 514350"/>
              <a:gd name="connsiteX219" fmla="*/ 5956459 w 6400800"/>
              <a:gd name="connsiteY219" fmla="*/ 232886 h 514350"/>
              <a:gd name="connsiteX220" fmla="*/ 5938362 w 6400800"/>
              <a:gd name="connsiteY220" fmla="*/ 199549 h 514350"/>
              <a:gd name="connsiteX221" fmla="*/ 5927884 w 6400800"/>
              <a:gd name="connsiteY221" fmla="*/ 180499 h 514350"/>
              <a:gd name="connsiteX222" fmla="*/ 5953601 w 6400800"/>
              <a:gd name="connsiteY222" fmla="*/ 250984 h 514350"/>
              <a:gd name="connsiteX223" fmla="*/ 5952649 w 6400800"/>
              <a:gd name="connsiteY223" fmla="*/ 255746 h 514350"/>
              <a:gd name="connsiteX224" fmla="*/ 5945029 w 6400800"/>
              <a:gd name="connsiteY224" fmla="*/ 282416 h 514350"/>
              <a:gd name="connsiteX225" fmla="*/ 5944076 w 6400800"/>
              <a:gd name="connsiteY225" fmla="*/ 285274 h 514350"/>
              <a:gd name="connsiteX226" fmla="*/ 5940267 w 6400800"/>
              <a:gd name="connsiteY226" fmla="*/ 271939 h 514350"/>
              <a:gd name="connsiteX227" fmla="*/ 5928837 w 6400800"/>
              <a:gd name="connsiteY227" fmla="*/ 237649 h 514350"/>
              <a:gd name="connsiteX228" fmla="*/ 5922169 w 6400800"/>
              <a:gd name="connsiteY228" fmla="*/ 220504 h 514350"/>
              <a:gd name="connsiteX229" fmla="*/ 5923121 w 6400800"/>
              <a:gd name="connsiteY229" fmla="*/ 216694 h 514350"/>
              <a:gd name="connsiteX230" fmla="*/ 5921217 w 6400800"/>
              <a:gd name="connsiteY230" fmla="*/ 219551 h 514350"/>
              <a:gd name="connsiteX231" fmla="*/ 5917406 w 6400800"/>
              <a:gd name="connsiteY231" fmla="*/ 211931 h 514350"/>
              <a:gd name="connsiteX232" fmla="*/ 5908834 w 6400800"/>
              <a:gd name="connsiteY232" fmla="*/ 194786 h 514350"/>
              <a:gd name="connsiteX233" fmla="*/ 5907881 w 6400800"/>
              <a:gd name="connsiteY233" fmla="*/ 183356 h 514350"/>
              <a:gd name="connsiteX234" fmla="*/ 5905024 w 6400800"/>
              <a:gd name="connsiteY234" fmla="*/ 159544 h 514350"/>
              <a:gd name="connsiteX235" fmla="*/ 5904071 w 6400800"/>
              <a:gd name="connsiteY235" fmla="*/ 184309 h 514350"/>
              <a:gd name="connsiteX236" fmla="*/ 5903119 w 6400800"/>
              <a:gd name="connsiteY236" fmla="*/ 211931 h 514350"/>
              <a:gd name="connsiteX237" fmla="*/ 5902167 w 6400800"/>
              <a:gd name="connsiteY237" fmla="*/ 229076 h 514350"/>
              <a:gd name="connsiteX238" fmla="*/ 5902167 w 6400800"/>
              <a:gd name="connsiteY238" fmla="*/ 248126 h 514350"/>
              <a:gd name="connsiteX239" fmla="*/ 5903119 w 6400800"/>
              <a:gd name="connsiteY239" fmla="*/ 270034 h 514350"/>
              <a:gd name="connsiteX240" fmla="*/ 5900262 w 6400800"/>
              <a:gd name="connsiteY240" fmla="*/ 285274 h 514350"/>
              <a:gd name="connsiteX241" fmla="*/ 5899309 w 6400800"/>
              <a:gd name="connsiteY241" fmla="*/ 282416 h 514350"/>
              <a:gd name="connsiteX242" fmla="*/ 5895499 w 6400800"/>
              <a:gd name="connsiteY242" fmla="*/ 263366 h 514350"/>
              <a:gd name="connsiteX243" fmla="*/ 5891689 w 6400800"/>
              <a:gd name="connsiteY243" fmla="*/ 248126 h 514350"/>
              <a:gd name="connsiteX244" fmla="*/ 5891689 w 6400800"/>
              <a:gd name="connsiteY244" fmla="*/ 245269 h 514350"/>
              <a:gd name="connsiteX245" fmla="*/ 5890737 w 6400800"/>
              <a:gd name="connsiteY245" fmla="*/ 247174 h 514350"/>
              <a:gd name="connsiteX246" fmla="*/ 5890737 w 6400800"/>
              <a:gd name="connsiteY246" fmla="*/ 247174 h 514350"/>
              <a:gd name="connsiteX247" fmla="*/ 5890737 w 6400800"/>
              <a:gd name="connsiteY247" fmla="*/ 248126 h 514350"/>
              <a:gd name="connsiteX248" fmla="*/ 5881212 w 6400800"/>
              <a:gd name="connsiteY248" fmla="*/ 275749 h 514350"/>
              <a:gd name="connsiteX249" fmla="*/ 5878354 w 6400800"/>
              <a:gd name="connsiteY249" fmla="*/ 262414 h 514350"/>
              <a:gd name="connsiteX250" fmla="*/ 5874544 w 6400800"/>
              <a:gd name="connsiteY250" fmla="*/ 240506 h 514350"/>
              <a:gd name="connsiteX251" fmla="*/ 5874544 w 6400800"/>
              <a:gd name="connsiteY251" fmla="*/ 262414 h 514350"/>
              <a:gd name="connsiteX252" fmla="*/ 5875496 w 6400800"/>
              <a:gd name="connsiteY252" fmla="*/ 290989 h 514350"/>
              <a:gd name="connsiteX253" fmla="*/ 5873592 w 6400800"/>
              <a:gd name="connsiteY253" fmla="*/ 298609 h 514350"/>
              <a:gd name="connsiteX254" fmla="*/ 5870734 w 6400800"/>
              <a:gd name="connsiteY254" fmla="*/ 271939 h 514350"/>
              <a:gd name="connsiteX255" fmla="*/ 5867876 w 6400800"/>
              <a:gd name="connsiteY255" fmla="*/ 292894 h 514350"/>
              <a:gd name="connsiteX256" fmla="*/ 5866924 w 6400800"/>
              <a:gd name="connsiteY256" fmla="*/ 269081 h 514350"/>
              <a:gd name="connsiteX257" fmla="*/ 5865971 w 6400800"/>
              <a:gd name="connsiteY257" fmla="*/ 243364 h 514350"/>
              <a:gd name="connsiteX258" fmla="*/ 5873592 w 6400800"/>
              <a:gd name="connsiteY258" fmla="*/ 225266 h 514350"/>
              <a:gd name="connsiteX259" fmla="*/ 5865971 w 6400800"/>
              <a:gd name="connsiteY259" fmla="*/ 237649 h 514350"/>
              <a:gd name="connsiteX260" fmla="*/ 5865971 w 6400800"/>
              <a:gd name="connsiteY260" fmla="*/ 230029 h 514350"/>
              <a:gd name="connsiteX261" fmla="*/ 5865019 w 6400800"/>
              <a:gd name="connsiteY261" fmla="*/ 194786 h 514350"/>
              <a:gd name="connsiteX262" fmla="*/ 5863114 w 6400800"/>
              <a:gd name="connsiteY262" fmla="*/ 141446 h 514350"/>
              <a:gd name="connsiteX263" fmla="*/ 5862162 w 6400800"/>
              <a:gd name="connsiteY263" fmla="*/ 121444 h 514350"/>
              <a:gd name="connsiteX264" fmla="*/ 5859304 w 6400800"/>
              <a:gd name="connsiteY264" fmla="*/ 141446 h 514350"/>
              <a:gd name="connsiteX265" fmla="*/ 5856446 w 6400800"/>
              <a:gd name="connsiteY265" fmla="*/ 161449 h 514350"/>
              <a:gd name="connsiteX266" fmla="*/ 5853589 w 6400800"/>
              <a:gd name="connsiteY266" fmla="*/ 120491 h 514350"/>
              <a:gd name="connsiteX267" fmla="*/ 5851684 w 6400800"/>
              <a:gd name="connsiteY267" fmla="*/ 98584 h 514350"/>
              <a:gd name="connsiteX268" fmla="*/ 5849779 w 6400800"/>
              <a:gd name="connsiteY268" fmla="*/ 120491 h 514350"/>
              <a:gd name="connsiteX269" fmla="*/ 5847874 w 6400800"/>
              <a:gd name="connsiteY269" fmla="*/ 146209 h 514350"/>
              <a:gd name="connsiteX270" fmla="*/ 5846921 w 6400800"/>
              <a:gd name="connsiteY270" fmla="*/ 179546 h 514350"/>
              <a:gd name="connsiteX271" fmla="*/ 5846921 w 6400800"/>
              <a:gd name="connsiteY271" fmla="*/ 262414 h 514350"/>
              <a:gd name="connsiteX272" fmla="*/ 5846921 w 6400800"/>
              <a:gd name="connsiteY272" fmla="*/ 269081 h 514350"/>
              <a:gd name="connsiteX273" fmla="*/ 5843112 w 6400800"/>
              <a:gd name="connsiteY273" fmla="*/ 274796 h 514350"/>
              <a:gd name="connsiteX274" fmla="*/ 5840254 w 6400800"/>
              <a:gd name="connsiteY274" fmla="*/ 261461 h 514350"/>
              <a:gd name="connsiteX275" fmla="*/ 5841206 w 6400800"/>
              <a:gd name="connsiteY275" fmla="*/ 242411 h 514350"/>
              <a:gd name="connsiteX276" fmla="*/ 5841206 w 6400800"/>
              <a:gd name="connsiteY276" fmla="*/ 223361 h 514350"/>
              <a:gd name="connsiteX277" fmla="*/ 5837396 w 6400800"/>
              <a:gd name="connsiteY277" fmla="*/ 242411 h 514350"/>
              <a:gd name="connsiteX278" fmla="*/ 5836444 w 6400800"/>
              <a:gd name="connsiteY278" fmla="*/ 245269 h 514350"/>
              <a:gd name="connsiteX279" fmla="*/ 5829776 w 6400800"/>
              <a:gd name="connsiteY279" fmla="*/ 215741 h 514350"/>
              <a:gd name="connsiteX280" fmla="*/ 5824062 w 6400800"/>
              <a:gd name="connsiteY280" fmla="*/ 189071 h 514350"/>
              <a:gd name="connsiteX281" fmla="*/ 5825967 w 6400800"/>
              <a:gd name="connsiteY281" fmla="*/ 215741 h 514350"/>
              <a:gd name="connsiteX282" fmla="*/ 5828824 w 6400800"/>
              <a:gd name="connsiteY282" fmla="*/ 246221 h 514350"/>
              <a:gd name="connsiteX283" fmla="*/ 5831681 w 6400800"/>
              <a:gd name="connsiteY283" fmla="*/ 268129 h 514350"/>
              <a:gd name="connsiteX284" fmla="*/ 5826919 w 6400800"/>
              <a:gd name="connsiteY284" fmla="*/ 276701 h 514350"/>
              <a:gd name="connsiteX285" fmla="*/ 5825967 w 6400800"/>
              <a:gd name="connsiteY285" fmla="*/ 270986 h 514350"/>
              <a:gd name="connsiteX286" fmla="*/ 5822156 w 6400800"/>
              <a:gd name="connsiteY286" fmla="*/ 250031 h 514350"/>
              <a:gd name="connsiteX287" fmla="*/ 5818346 w 6400800"/>
              <a:gd name="connsiteY287" fmla="*/ 231934 h 514350"/>
              <a:gd name="connsiteX288" fmla="*/ 5818346 w 6400800"/>
              <a:gd name="connsiteY288" fmla="*/ 250031 h 514350"/>
              <a:gd name="connsiteX289" fmla="*/ 5818346 w 6400800"/>
              <a:gd name="connsiteY289" fmla="*/ 270986 h 514350"/>
              <a:gd name="connsiteX290" fmla="*/ 5812631 w 6400800"/>
              <a:gd name="connsiteY290" fmla="*/ 262414 h 514350"/>
              <a:gd name="connsiteX291" fmla="*/ 5812631 w 6400800"/>
              <a:gd name="connsiteY291" fmla="*/ 246221 h 514350"/>
              <a:gd name="connsiteX292" fmla="*/ 5814537 w 6400800"/>
              <a:gd name="connsiteY292" fmla="*/ 220504 h 514350"/>
              <a:gd name="connsiteX293" fmla="*/ 5816442 w 6400800"/>
              <a:gd name="connsiteY293" fmla="*/ 221456 h 514350"/>
              <a:gd name="connsiteX294" fmla="*/ 5819299 w 6400800"/>
              <a:gd name="connsiteY294" fmla="*/ 224314 h 514350"/>
              <a:gd name="connsiteX295" fmla="*/ 5822156 w 6400800"/>
              <a:gd name="connsiteY295" fmla="*/ 231934 h 514350"/>
              <a:gd name="connsiteX296" fmla="*/ 5821204 w 6400800"/>
              <a:gd name="connsiteY296" fmla="*/ 223361 h 514350"/>
              <a:gd name="connsiteX297" fmla="*/ 5818346 w 6400800"/>
              <a:gd name="connsiteY297" fmla="*/ 219551 h 514350"/>
              <a:gd name="connsiteX298" fmla="*/ 5813584 w 6400800"/>
              <a:gd name="connsiteY298" fmla="*/ 217646 h 514350"/>
              <a:gd name="connsiteX299" fmla="*/ 5811679 w 6400800"/>
              <a:gd name="connsiteY299" fmla="*/ 217646 h 514350"/>
              <a:gd name="connsiteX300" fmla="*/ 5811679 w 6400800"/>
              <a:gd name="connsiteY300" fmla="*/ 219551 h 514350"/>
              <a:gd name="connsiteX301" fmla="*/ 5805012 w 6400800"/>
              <a:gd name="connsiteY301" fmla="*/ 246221 h 514350"/>
              <a:gd name="connsiteX302" fmla="*/ 5803106 w 6400800"/>
              <a:gd name="connsiteY302" fmla="*/ 256699 h 514350"/>
              <a:gd name="connsiteX303" fmla="*/ 5796439 w 6400800"/>
              <a:gd name="connsiteY303" fmla="*/ 264319 h 514350"/>
              <a:gd name="connsiteX304" fmla="*/ 5795487 w 6400800"/>
              <a:gd name="connsiteY304" fmla="*/ 253841 h 514350"/>
              <a:gd name="connsiteX305" fmla="*/ 5794534 w 6400800"/>
              <a:gd name="connsiteY305" fmla="*/ 248126 h 514350"/>
              <a:gd name="connsiteX306" fmla="*/ 5794534 w 6400800"/>
              <a:gd name="connsiteY306" fmla="*/ 253841 h 514350"/>
              <a:gd name="connsiteX307" fmla="*/ 5793581 w 6400800"/>
              <a:gd name="connsiteY307" fmla="*/ 268129 h 514350"/>
              <a:gd name="connsiteX308" fmla="*/ 5791676 w 6400800"/>
              <a:gd name="connsiteY308" fmla="*/ 270034 h 514350"/>
              <a:gd name="connsiteX309" fmla="*/ 5791676 w 6400800"/>
              <a:gd name="connsiteY309" fmla="*/ 270034 h 514350"/>
              <a:gd name="connsiteX310" fmla="*/ 5787867 w 6400800"/>
              <a:gd name="connsiteY310" fmla="*/ 239554 h 514350"/>
              <a:gd name="connsiteX311" fmla="*/ 5793581 w 6400800"/>
              <a:gd name="connsiteY311" fmla="*/ 224314 h 514350"/>
              <a:gd name="connsiteX312" fmla="*/ 5786914 w 6400800"/>
              <a:gd name="connsiteY312" fmla="*/ 234791 h 514350"/>
              <a:gd name="connsiteX313" fmla="*/ 5785009 w 6400800"/>
              <a:gd name="connsiteY313" fmla="*/ 205264 h 514350"/>
              <a:gd name="connsiteX314" fmla="*/ 5795487 w 6400800"/>
              <a:gd name="connsiteY314" fmla="*/ 183356 h 514350"/>
              <a:gd name="connsiteX315" fmla="*/ 5795487 w 6400800"/>
              <a:gd name="connsiteY315" fmla="*/ 184309 h 514350"/>
              <a:gd name="connsiteX316" fmla="*/ 5795487 w 6400800"/>
              <a:gd name="connsiteY316" fmla="*/ 183356 h 514350"/>
              <a:gd name="connsiteX317" fmla="*/ 5797392 w 6400800"/>
              <a:gd name="connsiteY317" fmla="*/ 178594 h 514350"/>
              <a:gd name="connsiteX318" fmla="*/ 5812631 w 6400800"/>
              <a:gd name="connsiteY318" fmla="*/ 145256 h 514350"/>
              <a:gd name="connsiteX319" fmla="*/ 5825967 w 6400800"/>
              <a:gd name="connsiteY319" fmla="*/ 115729 h 514350"/>
              <a:gd name="connsiteX320" fmla="*/ 5809774 w 6400800"/>
              <a:gd name="connsiteY320" fmla="*/ 143351 h 514350"/>
              <a:gd name="connsiteX321" fmla="*/ 5791676 w 6400800"/>
              <a:gd name="connsiteY321" fmla="*/ 173831 h 514350"/>
              <a:gd name="connsiteX322" fmla="*/ 5788819 w 6400800"/>
              <a:gd name="connsiteY322" fmla="*/ 170974 h 514350"/>
              <a:gd name="connsiteX323" fmla="*/ 5783104 w 6400800"/>
              <a:gd name="connsiteY323" fmla="*/ 169069 h 514350"/>
              <a:gd name="connsiteX324" fmla="*/ 5781199 w 6400800"/>
              <a:gd name="connsiteY324" fmla="*/ 169069 h 514350"/>
              <a:gd name="connsiteX325" fmla="*/ 5781199 w 6400800"/>
              <a:gd name="connsiteY325" fmla="*/ 170974 h 514350"/>
              <a:gd name="connsiteX326" fmla="*/ 5777389 w 6400800"/>
              <a:gd name="connsiteY326" fmla="*/ 197644 h 514350"/>
              <a:gd name="connsiteX327" fmla="*/ 5766912 w 6400800"/>
              <a:gd name="connsiteY327" fmla="*/ 217646 h 514350"/>
              <a:gd name="connsiteX328" fmla="*/ 5752624 w 6400800"/>
              <a:gd name="connsiteY328" fmla="*/ 244316 h 514350"/>
              <a:gd name="connsiteX329" fmla="*/ 5751671 w 6400800"/>
              <a:gd name="connsiteY329" fmla="*/ 233839 h 514350"/>
              <a:gd name="connsiteX330" fmla="*/ 5749767 w 6400800"/>
              <a:gd name="connsiteY330" fmla="*/ 216694 h 514350"/>
              <a:gd name="connsiteX331" fmla="*/ 5757387 w 6400800"/>
              <a:gd name="connsiteY331" fmla="*/ 190024 h 514350"/>
              <a:gd name="connsiteX332" fmla="*/ 5749767 w 6400800"/>
              <a:gd name="connsiteY332" fmla="*/ 210979 h 514350"/>
              <a:gd name="connsiteX333" fmla="*/ 5748814 w 6400800"/>
              <a:gd name="connsiteY333" fmla="*/ 204311 h 514350"/>
              <a:gd name="connsiteX334" fmla="*/ 5745004 w 6400800"/>
              <a:gd name="connsiteY334" fmla="*/ 178594 h 514350"/>
              <a:gd name="connsiteX335" fmla="*/ 5745004 w 6400800"/>
              <a:gd name="connsiteY335" fmla="*/ 204311 h 514350"/>
              <a:gd name="connsiteX336" fmla="*/ 5745004 w 6400800"/>
              <a:gd name="connsiteY336" fmla="*/ 222409 h 514350"/>
              <a:gd name="connsiteX337" fmla="*/ 5744051 w 6400800"/>
              <a:gd name="connsiteY337" fmla="*/ 225266 h 514350"/>
              <a:gd name="connsiteX338" fmla="*/ 5731669 w 6400800"/>
              <a:gd name="connsiteY338" fmla="*/ 259556 h 514350"/>
              <a:gd name="connsiteX339" fmla="*/ 5731669 w 6400800"/>
              <a:gd name="connsiteY339" fmla="*/ 258604 h 514350"/>
              <a:gd name="connsiteX340" fmla="*/ 5734526 w 6400800"/>
              <a:gd name="connsiteY340" fmla="*/ 238601 h 514350"/>
              <a:gd name="connsiteX341" fmla="*/ 5727859 w 6400800"/>
              <a:gd name="connsiteY341" fmla="*/ 258604 h 514350"/>
              <a:gd name="connsiteX342" fmla="*/ 5725954 w 6400800"/>
              <a:gd name="connsiteY342" fmla="*/ 264319 h 514350"/>
              <a:gd name="connsiteX343" fmla="*/ 5725954 w 6400800"/>
              <a:gd name="connsiteY343" fmla="*/ 263366 h 514350"/>
              <a:gd name="connsiteX344" fmla="*/ 5725954 w 6400800"/>
              <a:gd name="connsiteY344" fmla="*/ 262414 h 514350"/>
              <a:gd name="connsiteX345" fmla="*/ 5726906 w 6400800"/>
              <a:gd name="connsiteY345" fmla="*/ 256699 h 514350"/>
              <a:gd name="connsiteX346" fmla="*/ 5729764 w 6400800"/>
              <a:gd name="connsiteY346" fmla="*/ 242411 h 514350"/>
              <a:gd name="connsiteX347" fmla="*/ 5732621 w 6400800"/>
              <a:gd name="connsiteY347" fmla="*/ 230029 h 514350"/>
              <a:gd name="connsiteX348" fmla="*/ 5737384 w 6400800"/>
              <a:gd name="connsiteY348" fmla="*/ 210026 h 514350"/>
              <a:gd name="connsiteX349" fmla="*/ 5741194 w 6400800"/>
              <a:gd name="connsiteY349" fmla="*/ 191929 h 514350"/>
              <a:gd name="connsiteX350" fmla="*/ 5739289 w 6400800"/>
              <a:gd name="connsiteY350" fmla="*/ 196691 h 514350"/>
              <a:gd name="connsiteX351" fmla="*/ 5740242 w 6400800"/>
              <a:gd name="connsiteY351" fmla="*/ 190024 h 514350"/>
              <a:gd name="connsiteX352" fmla="*/ 5731669 w 6400800"/>
              <a:gd name="connsiteY352" fmla="*/ 211931 h 514350"/>
              <a:gd name="connsiteX353" fmla="*/ 5726906 w 6400800"/>
              <a:gd name="connsiteY353" fmla="*/ 224314 h 514350"/>
              <a:gd name="connsiteX354" fmla="*/ 5725001 w 6400800"/>
              <a:gd name="connsiteY354" fmla="*/ 228124 h 514350"/>
              <a:gd name="connsiteX355" fmla="*/ 5720239 w 6400800"/>
              <a:gd name="connsiteY355" fmla="*/ 240506 h 514350"/>
              <a:gd name="connsiteX356" fmla="*/ 5717381 w 6400800"/>
              <a:gd name="connsiteY356" fmla="*/ 250031 h 514350"/>
              <a:gd name="connsiteX357" fmla="*/ 5715476 w 6400800"/>
              <a:gd name="connsiteY357" fmla="*/ 254794 h 514350"/>
              <a:gd name="connsiteX358" fmla="*/ 5709762 w 6400800"/>
              <a:gd name="connsiteY358" fmla="*/ 272891 h 514350"/>
              <a:gd name="connsiteX359" fmla="*/ 5704046 w 6400800"/>
              <a:gd name="connsiteY359" fmla="*/ 290989 h 514350"/>
              <a:gd name="connsiteX360" fmla="*/ 5696426 w 6400800"/>
              <a:gd name="connsiteY360" fmla="*/ 275749 h 514350"/>
              <a:gd name="connsiteX361" fmla="*/ 5695474 w 6400800"/>
              <a:gd name="connsiteY361" fmla="*/ 269081 h 514350"/>
              <a:gd name="connsiteX362" fmla="*/ 5695474 w 6400800"/>
              <a:gd name="connsiteY362" fmla="*/ 272891 h 514350"/>
              <a:gd name="connsiteX363" fmla="*/ 5688806 w 6400800"/>
              <a:gd name="connsiteY363" fmla="*/ 259556 h 514350"/>
              <a:gd name="connsiteX364" fmla="*/ 5680234 w 6400800"/>
              <a:gd name="connsiteY364" fmla="*/ 243364 h 514350"/>
              <a:gd name="connsiteX365" fmla="*/ 5684996 w 6400800"/>
              <a:gd name="connsiteY365" fmla="*/ 260509 h 514350"/>
              <a:gd name="connsiteX366" fmla="*/ 5694521 w 6400800"/>
              <a:gd name="connsiteY366" fmla="*/ 292894 h 514350"/>
              <a:gd name="connsiteX367" fmla="*/ 5694521 w 6400800"/>
              <a:gd name="connsiteY367" fmla="*/ 309086 h 514350"/>
              <a:gd name="connsiteX368" fmla="*/ 5694521 w 6400800"/>
              <a:gd name="connsiteY368" fmla="*/ 323374 h 514350"/>
              <a:gd name="connsiteX369" fmla="*/ 5691664 w 6400800"/>
              <a:gd name="connsiteY369" fmla="*/ 331946 h 514350"/>
              <a:gd name="connsiteX370" fmla="*/ 5689759 w 6400800"/>
              <a:gd name="connsiteY370" fmla="*/ 329089 h 514350"/>
              <a:gd name="connsiteX371" fmla="*/ 5689759 w 6400800"/>
              <a:gd name="connsiteY371" fmla="*/ 320516 h 514350"/>
              <a:gd name="connsiteX372" fmla="*/ 5687854 w 6400800"/>
              <a:gd name="connsiteY372" fmla="*/ 286226 h 514350"/>
              <a:gd name="connsiteX373" fmla="*/ 5684996 w 6400800"/>
              <a:gd name="connsiteY373" fmla="*/ 319564 h 514350"/>
              <a:gd name="connsiteX374" fmla="*/ 5681187 w 6400800"/>
              <a:gd name="connsiteY374" fmla="*/ 312896 h 514350"/>
              <a:gd name="connsiteX375" fmla="*/ 5675471 w 6400800"/>
              <a:gd name="connsiteY375" fmla="*/ 273844 h 514350"/>
              <a:gd name="connsiteX376" fmla="*/ 5672614 w 6400800"/>
              <a:gd name="connsiteY376" fmla="*/ 253841 h 514350"/>
              <a:gd name="connsiteX377" fmla="*/ 5670709 w 6400800"/>
              <a:gd name="connsiteY377" fmla="*/ 235744 h 514350"/>
              <a:gd name="connsiteX378" fmla="*/ 5667851 w 6400800"/>
              <a:gd name="connsiteY378" fmla="*/ 207169 h 514350"/>
              <a:gd name="connsiteX379" fmla="*/ 5665946 w 6400800"/>
              <a:gd name="connsiteY379" fmla="*/ 188119 h 514350"/>
              <a:gd name="connsiteX380" fmla="*/ 5666899 w 6400800"/>
              <a:gd name="connsiteY380" fmla="*/ 183356 h 514350"/>
              <a:gd name="connsiteX381" fmla="*/ 5665946 w 6400800"/>
              <a:gd name="connsiteY381" fmla="*/ 186214 h 514350"/>
              <a:gd name="connsiteX382" fmla="*/ 5664994 w 6400800"/>
              <a:gd name="connsiteY382" fmla="*/ 181451 h 514350"/>
              <a:gd name="connsiteX383" fmla="*/ 5664994 w 6400800"/>
              <a:gd name="connsiteY383" fmla="*/ 188119 h 514350"/>
              <a:gd name="connsiteX384" fmla="*/ 5654517 w 6400800"/>
              <a:gd name="connsiteY384" fmla="*/ 211931 h 514350"/>
              <a:gd name="connsiteX385" fmla="*/ 5653564 w 6400800"/>
              <a:gd name="connsiteY385" fmla="*/ 205264 h 514350"/>
              <a:gd name="connsiteX386" fmla="*/ 5652612 w 6400800"/>
              <a:gd name="connsiteY386" fmla="*/ 189071 h 514350"/>
              <a:gd name="connsiteX387" fmla="*/ 5657374 w 6400800"/>
              <a:gd name="connsiteY387" fmla="*/ 179546 h 514350"/>
              <a:gd name="connsiteX388" fmla="*/ 5652612 w 6400800"/>
              <a:gd name="connsiteY388" fmla="*/ 187166 h 514350"/>
              <a:gd name="connsiteX389" fmla="*/ 5652612 w 6400800"/>
              <a:gd name="connsiteY389" fmla="*/ 185261 h 514350"/>
              <a:gd name="connsiteX390" fmla="*/ 5651659 w 6400800"/>
              <a:gd name="connsiteY390" fmla="*/ 167164 h 514350"/>
              <a:gd name="connsiteX391" fmla="*/ 5649754 w 6400800"/>
              <a:gd name="connsiteY391" fmla="*/ 179546 h 514350"/>
              <a:gd name="connsiteX392" fmla="*/ 5649754 w 6400800"/>
              <a:gd name="connsiteY392" fmla="*/ 178594 h 514350"/>
              <a:gd name="connsiteX393" fmla="*/ 5647849 w 6400800"/>
              <a:gd name="connsiteY393" fmla="*/ 159544 h 514350"/>
              <a:gd name="connsiteX394" fmla="*/ 5646896 w 6400800"/>
              <a:gd name="connsiteY394" fmla="*/ 142399 h 514350"/>
              <a:gd name="connsiteX395" fmla="*/ 5645944 w 6400800"/>
              <a:gd name="connsiteY395" fmla="*/ 114776 h 514350"/>
              <a:gd name="connsiteX396" fmla="*/ 5644992 w 6400800"/>
              <a:gd name="connsiteY396" fmla="*/ 90011 h 514350"/>
              <a:gd name="connsiteX397" fmla="*/ 5641181 w 6400800"/>
              <a:gd name="connsiteY397" fmla="*/ 113824 h 514350"/>
              <a:gd name="connsiteX398" fmla="*/ 5639276 w 6400800"/>
              <a:gd name="connsiteY398" fmla="*/ 141446 h 514350"/>
              <a:gd name="connsiteX399" fmla="*/ 5638324 w 6400800"/>
              <a:gd name="connsiteY399" fmla="*/ 158591 h 514350"/>
              <a:gd name="connsiteX400" fmla="*/ 5638324 w 6400800"/>
              <a:gd name="connsiteY400" fmla="*/ 177641 h 514350"/>
              <a:gd name="connsiteX401" fmla="*/ 5639276 w 6400800"/>
              <a:gd name="connsiteY401" fmla="*/ 205264 h 514350"/>
              <a:gd name="connsiteX402" fmla="*/ 5637371 w 6400800"/>
              <a:gd name="connsiteY402" fmla="*/ 208121 h 514350"/>
              <a:gd name="connsiteX403" fmla="*/ 5636419 w 6400800"/>
              <a:gd name="connsiteY403" fmla="*/ 209074 h 514350"/>
              <a:gd name="connsiteX404" fmla="*/ 5636419 w 6400800"/>
              <a:gd name="connsiteY404" fmla="*/ 208121 h 514350"/>
              <a:gd name="connsiteX405" fmla="*/ 5636419 w 6400800"/>
              <a:gd name="connsiteY405" fmla="*/ 209074 h 514350"/>
              <a:gd name="connsiteX406" fmla="*/ 5631656 w 6400800"/>
              <a:gd name="connsiteY406" fmla="*/ 215741 h 514350"/>
              <a:gd name="connsiteX407" fmla="*/ 5626894 w 6400800"/>
              <a:gd name="connsiteY407" fmla="*/ 192881 h 514350"/>
              <a:gd name="connsiteX408" fmla="*/ 5626894 w 6400800"/>
              <a:gd name="connsiteY408" fmla="*/ 222409 h 514350"/>
              <a:gd name="connsiteX409" fmla="*/ 5626894 w 6400800"/>
              <a:gd name="connsiteY409" fmla="*/ 223361 h 514350"/>
              <a:gd name="connsiteX410" fmla="*/ 5618321 w 6400800"/>
              <a:gd name="connsiteY410" fmla="*/ 211931 h 514350"/>
              <a:gd name="connsiteX411" fmla="*/ 5593556 w 6400800"/>
              <a:gd name="connsiteY411" fmla="*/ 181451 h 514350"/>
              <a:gd name="connsiteX412" fmla="*/ 5570696 w 6400800"/>
              <a:gd name="connsiteY412" fmla="*/ 155734 h 514350"/>
              <a:gd name="connsiteX413" fmla="*/ 5590699 w 6400800"/>
              <a:gd name="connsiteY413" fmla="*/ 184309 h 514350"/>
              <a:gd name="connsiteX414" fmla="*/ 5612606 w 6400800"/>
              <a:gd name="connsiteY414" fmla="*/ 217646 h 514350"/>
              <a:gd name="connsiteX415" fmla="*/ 5616417 w 6400800"/>
              <a:gd name="connsiteY415" fmla="*/ 223361 h 514350"/>
              <a:gd name="connsiteX416" fmla="*/ 5620226 w 6400800"/>
              <a:gd name="connsiteY416" fmla="*/ 233839 h 514350"/>
              <a:gd name="connsiteX417" fmla="*/ 5620226 w 6400800"/>
              <a:gd name="connsiteY417" fmla="*/ 234791 h 514350"/>
              <a:gd name="connsiteX418" fmla="*/ 5616417 w 6400800"/>
              <a:gd name="connsiteY418" fmla="*/ 241459 h 514350"/>
              <a:gd name="connsiteX419" fmla="*/ 5616417 w 6400800"/>
              <a:gd name="connsiteY419" fmla="*/ 240506 h 514350"/>
              <a:gd name="connsiteX420" fmla="*/ 5616417 w 6400800"/>
              <a:gd name="connsiteY420" fmla="*/ 241459 h 514350"/>
              <a:gd name="connsiteX421" fmla="*/ 5614512 w 6400800"/>
              <a:gd name="connsiteY421" fmla="*/ 245269 h 514350"/>
              <a:gd name="connsiteX422" fmla="*/ 5594509 w 6400800"/>
              <a:gd name="connsiteY422" fmla="*/ 280511 h 514350"/>
              <a:gd name="connsiteX423" fmla="*/ 5594509 w 6400800"/>
              <a:gd name="connsiteY423" fmla="*/ 275749 h 514350"/>
              <a:gd name="connsiteX424" fmla="*/ 5594509 w 6400800"/>
              <a:gd name="connsiteY424" fmla="*/ 268129 h 514350"/>
              <a:gd name="connsiteX425" fmla="*/ 5596414 w 6400800"/>
              <a:gd name="connsiteY425" fmla="*/ 256699 h 514350"/>
              <a:gd name="connsiteX426" fmla="*/ 5594509 w 6400800"/>
              <a:gd name="connsiteY426" fmla="*/ 263366 h 514350"/>
              <a:gd name="connsiteX427" fmla="*/ 5594509 w 6400800"/>
              <a:gd name="connsiteY427" fmla="*/ 262414 h 514350"/>
              <a:gd name="connsiteX428" fmla="*/ 5592604 w 6400800"/>
              <a:gd name="connsiteY428" fmla="*/ 250031 h 514350"/>
              <a:gd name="connsiteX429" fmla="*/ 5590699 w 6400800"/>
              <a:gd name="connsiteY429" fmla="*/ 232886 h 514350"/>
              <a:gd name="connsiteX430" fmla="*/ 5596414 w 6400800"/>
              <a:gd name="connsiteY430" fmla="*/ 217646 h 514350"/>
              <a:gd name="connsiteX431" fmla="*/ 5589746 w 6400800"/>
              <a:gd name="connsiteY431" fmla="*/ 230029 h 514350"/>
              <a:gd name="connsiteX432" fmla="*/ 5589746 w 6400800"/>
              <a:gd name="connsiteY432" fmla="*/ 230029 h 514350"/>
              <a:gd name="connsiteX433" fmla="*/ 5586889 w 6400800"/>
              <a:gd name="connsiteY433" fmla="*/ 211931 h 514350"/>
              <a:gd name="connsiteX434" fmla="*/ 5585937 w 6400800"/>
              <a:gd name="connsiteY434" fmla="*/ 230029 h 514350"/>
              <a:gd name="connsiteX435" fmla="*/ 5585937 w 6400800"/>
              <a:gd name="connsiteY435" fmla="*/ 230981 h 514350"/>
              <a:gd name="connsiteX436" fmla="*/ 5583079 w 6400800"/>
              <a:gd name="connsiteY436" fmla="*/ 213836 h 514350"/>
              <a:gd name="connsiteX437" fmla="*/ 5583079 w 6400800"/>
              <a:gd name="connsiteY437" fmla="*/ 242411 h 514350"/>
              <a:gd name="connsiteX438" fmla="*/ 5581174 w 6400800"/>
              <a:gd name="connsiteY438" fmla="*/ 246221 h 514350"/>
              <a:gd name="connsiteX439" fmla="*/ 5579269 w 6400800"/>
              <a:gd name="connsiteY439" fmla="*/ 250031 h 514350"/>
              <a:gd name="connsiteX440" fmla="*/ 5571649 w 6400800"/>
              <a:gd name="connsiteY440" fmla="*/ 209074 h 514350"/>
              <a:gd name="connsiteX441" fmla="*/ 5567839 w 6400800"/>
              <a:gd name="connsiteY441" fmla="*/ 189071 h 514350"/>
              <a:gd name="connsiteX442" fmla="*/ 5563076 w 6400800"/>
              <a:gd name="connsiteY442" fmla="*/ 170974 h 514350"/>
              <a:gd name="connsiteX443" fmla="*/ 5555456 w 6400800"/>
              <a:gd name="connsiteY443" fmla="*/ 141446 h 514350"/>
              <a:gd name="connsiteX444" fmla="*/ 5548789 w 6400800"/>
              <a:gd name="connsiteY444" fmla="*/ 115729 h 514350"/>
              <a:gd name="connsiteX445" fmla="*/ 5551646 w 6400800"/>
              <a:gd name="connsiteY445" fmla="*/ 142399 h 514350"/>
              <a:gd name="connsiteX446" fmla="*/ 5555456 w 6400800"/>
              <a:gd name="connsiteY446" fmla="*/ 172879 h 514350"/>
              <a:gd name="connsiteX447" fmla="*/ 5558314 w 6400800"/>
              <a:gd name="connsiteY447" fmla="*/ 190976 h 514350"/>
              <a:gd name="connsiteX448" fmla="*/ 5560219 w 6400800"/>
              <a:gd name="connsiteY448" fmla="*/ 211931 h 514350"/>
              <a:gd name="connsiteX449" fmla="*/ 5564981 w 6400800"/>
              <a:gd name="connsiteY449" fmla="*/ 257651 h 514350"/>
              <a:gd name="connsiteX450" fmla="*/ 5565934 w 6400800"/>
              <a:gd name="connsiteY450" fmla="*/ 274796 h 514350"/>
              <a:gd name="connsiteX451" fmla="*/ 5564029 w 6400800"/>
              <a:gd name="connsiteY451" fmla="*/ 278606 h 514350"/>
              <a:gd name="connsiteX452" fmla="*/ 5561171 w 6400800"/>
              <a:gd name="connsiteY452" fmla="*/ 284321 h 514350"/>
              <a:gd name="connsiteX453" fmla="*/ 5549742 w 6400800"/>
              <a:gd name="connsiteY453" fmla="*/ 264319 h 514350"/>
              <a:gd name="connsiteX454" fmla="*/ 5548789 w 6400800"/>
              <a:gd name="connsiteY454" fmla="*/ 261461 h 514350"/>
              <a:gd name="connsiteX455" fmla="*/ 5544026 w 6400800"/>
              <a:gd name="connsiteY455" fmla="*/ 247174 h 514350"/>
              <a:gd name="connsiteX456" fmla="*/ 5547837 w 6400800"/>
              <a:gd name="connsiteY456" fmla="*/ 228124 h 514350"/>
              <a:gd name="connsiteX457" fmla="*/ 5542121 w 6400800"/>
              <a:gd name="connsiteY457" fmla="*/ 241459 h 514350"/>
              <a:gd name="connsiteX458" fmla="*/ 5541169 w 6400800"/>
              <a:gd name="connsiteY458" fmla="*/ 238601 h 514350"/>
              <a:gd name="connsiteX459" fmla="*/ 5538312 w 6400800"/>
              <a:gd name="connsiteY459" fmla="*/ 230029 h 514350"/>
              <a:gd name="connsiteX460" fmla="*/ 5551646 w 6400800"/>
              <a:gd name="connsiteY460" fmla="*/ 167164 h 514350"/>
              <a:gd name="connsiteX461" fmla="*/ 5528787 w 6400800"/>
              <a:gd name="connsiteY461" fmla="*/ 225266 h 514350"/>
              <a:gd name="connsiteX462" fmla="*/ 5524976 w 6400800"/>
              <a:gd name="connsiteY462" fmla="*/ 217646 h 514350"/>
              <a:gd name="connsiteX463" fmla="*/ 5524024 w 6400800"/>
              <a:gd name="connsiteY463" fmla="*/ 207169 h 514350"/>
              <a:gd name="connsiteX464" fmla="*/ 5521167 w 6400800"/>
              <a:gd name="connsiteY464" fmla="*/ 185261 h 514350"/>
              <a:gd name="connsiteX465" fmla="*/ 5520214 w 6400800"/>
              <a:gd name="connsiteY465" fmla="*/ 207169 h 514350"/>
              <a:gd name="connsiteX466" fmla="*/ 5520214 w 6400800"/>
              <a:gd name="connsiteY466" fmla="*/ 232886 h 514350"/>
              <a:gd name="connsiteX467" fmla="*/ 5520214 w 6400800"/>
              <a:gd name="connsiteY467" fmla="*/ 248126 h 514350"/>
              <a:gd name="connsiteX468" fmla="*/ 5520214 w 6400800"/>
              <a:gd name="connsiteY468" fmla="*/ 250984 h 514350"/>
              <a:gd name="connsiteX469" fmla="*/ 5505926 w 6400800"/>
              <a:gd name="connsiteY469" fmla="*/ 291941 h 514350"/>
              <a:gd name="connsiteX470" fmla="*/ 5503069 w 6400800"/>
              <a:gd name="connsiteY470" fmla="*/ 300514 h 514350"/>
              <a:gd name="connsiteX471" fmla="*/ 5498306 w 6400800"/>
              <a:gd name="connsiteY471" fmla="*/ 290989 h 514350"/>
              <a:gd name="connsiteX472" fmla="*/ 5498306 w 6400800"/>
              <a:gd name="connsiteY472" fmla="*/ 285274 h 514350"/>
              <a:gd name="connsiteX473" fmla="*/ 5499259 w 6400800"/>
              <a:gd name="connsiteY473" fmla="*/ 269081 h 514350"/>
              <a:gd name="connsiteX474" fmla="*/ 5494496 w 6400800"/>
              <a:gd name="connsiteY474" fmla="*/ 284321 h 514350"/>
              <a:gd name="connsiteX475" fmla="*/ 5481162 w 6400800"/>
              <a:gd name="connsiteY475" fmla="*/ 257651 h 514350"/>
              <a:gd name="connsiteX476" fmla="*/ 5483067 w 6400800"/>
              <a:gd name="connsiteY476" fmla="*/ 251936 h 514350"/>
              <a:gd name="connsiteX477" fmla="*/ 5492592 w 6400800"/>
              <a:gd name="connsiteY477" fmla="*/ 224314 h 514350"/>
              <a:gd name="connsiteX478" fmla="*/ 5500212 w 6400800"/>
              <a:gd name="connsiteY478" fmla="*/ 200501 h 514350"/>
              <a:gd name="connsiteX479" fmla="*/ 5493544 w 6400800"/>
              <a:gd name="connsiteY479" fmla="*/ 212884 h 514350"/>
              <a:gd name="connsiteX480" fmla="*/ 5502117 w 6400800"/>
              <a:gd name="connsiteY480" fmla="*/ 188119 h 514350"/>
              <a:gd name="connsiteX481" fmla="*/ 5511642 w 6400800"/>
              <a:gd name="connsiteY481" fmla="*/ 160496 h 514350"/>
              <a:gd name="connsiteX482" fmla="*/ 5498306 w 6400800"/>
              <a:gd name="connsiteY482" fmla="*/ 186214 h 514350"/>
              <a:gd name="connsiteX483" fmla="*/ 5484019 w 6400800"/>
              <a:gd name="connsiteY483" fmla="*/ 215741 h 514350"/>
              <a:gd name="connsiteX484" fmla="*/ 5475446 w 6400800"/>
              <a:gd name="connsiteY484" fmla="*/ 233839 h 514350"/>
              <a:gd name="connsiteX485" fmla="*/ 5472589 w 6400800"/>
              <a:gd name="connsiteY485" fmla="*/ 241459 h 514350"/>
              <a:gd name="connsiteX486" fmla="*/ 5461159 w 6400800"/>
              <a:gd name="connsiteY486" fmla="*/ 221456 h 514350"/>
              <a:gd name="connsiteX487" fmla="*/ 5469731 w 6400800"/>
              <a:gd name="connsiteY487" fmla="*/ 248126 h 514350"/>
              <a:gd name="connsiteX488" fmla="*/ 5466874 w 6400800"/>
              <a:gd name="connsiteY488" fmla="*/ 254794 h 514350"/>
              <a:gd name="connsiteX489" fmla="*/ 5465921 w 6400800"/>
              <a:gd name="connsiteY489" fmla="*/ 257651 h 514350"/>
              <a:gd name="connsiteX490" fmla="*/ 5464969 w 6400800"/>
              <a:gd name="connsiteY490" fmla="*/ 256699 h 514350"/>
              <a:gd name="connsiteX491" fmla="*/ 5455444 w 6400800"/>
              <a:gd name="connsiteY491" fmla="*/ 246221 h 514350"/>
              <a:gd name="connsiteX492" fmla="*/ 5452587 w 6400800"/>
              <a:gd name="connsiteY492" fmla="*/ 230029 h 514350"/>
              <a:gd name="connsiteX493" fmla="*/ 5448776 w 6400800"/>
              <a:gd name="connsiteY493" fmla="*/ 214789 h 514350"/>
              <a:gd name="connsiteX494" fmla="*/ 5442109 w 6400800"/>
              <a:gd name="connsiteY494" fmla="*/ 190024 h 514350"/>
              <a:gd name="connsiteX495" fmla="*/ 5442109 w 6400800"/>
              <a:gd name="connsiteY495" fmla="*/ 190024 h 514350"/>
              <a:gd name="connsiteX496" fmla="*/ 5442109 w 6400800"/>
              <a:gd name="connsiteY496" fmla="*/ 180499 h 514350"/>
              <a:gd name="connsiteX497" fmla="*/ 5441156 w 6400800"/>
              <a:gd name="connsiteY497" fmla="*/ 186214 h 514350"/>
              <a:gd name="connsiteX498" fmla="*/ 5436394 w 6400800"/>
              <a:gd name="connsiteY498" fmla="*/ 169069 h 514350"/>
              <a:gd name="connsiteX499" fmla="*/ 5438299 w 6400800"/>
              <a:gd name="connsiteY499" fmla="*/ 190976 h 514350"/>
              <a:gd name="connsiteX500" fmla="*/ 5439251 w 6400800"/>
              <a:gd name="connsiteY500" fmla="*/ 195739 h 514350"/>
              <a:gd name="connsiteX501" fmla="*/ 5433537 w 6400800"/>
              <a:gd name="connsiteY501" fmla="*/ 225266 h 514350"/>
              <a:gd name="connsiteX502" fmla="*/ 5429726 w 6400800"/>
              <a:gd name="connsiteY502" fmla="*/ 221456 h 514350"/>
              <a:gd name="connsiteX503" fmla="*/ 5433537 w 6400800"/>
              <a:gd name="connsiteY503" fmla="*/ 225266 h 514350"/>
              <a:gd name="connsiteX504" fmla="*/ 5430679 w 6400800"/>
              <a:gd name="connsiteY504" fmla="*/ 240506 h 514350"/>
              <a:gd name="connsiteX505" fmla="*/ 5428774 w 6400800"/>
              <a:gd name="connsiteY505" fmla="*/ 228124 h 514350"/>
              <a:gd name="connsiteX506" fmla="*/ 5428774 w 6400800"/>
              <a:gd name="connsiteY506" fmla="*/ 242411 h 514350"/>
              <a:gd name="connsiteX507" fmla="*/ 5424012 w 6400800"/>
              <a:gd name="connsiteY507" fmla="*/ 222409 h 514350"/>
              <a:gd name="connsiteX508" fmla="*/ 5419249 w 6400800"/>
              <a:gd name="connsiteY508" fmla="*/ 200501 h 514350"/>
              <a:gd name="connsiteX509" fmla="*/ 5420201 w 6400800"/>
              <a:gd name="connsiteY509" fmla="*/ 223361 h 514350"/>
              <a:gd name="connsiteX510" fmla="*/ 5424964 w 6400800"/>
              <a:gd name="connsiteY510" fmla="*/ 274796 h 514350"/>
              <a:gd name="connsiteX511" fmla="*/ 5420201 w 6400800"/>
              <a:gd name="connsiteY511" fmla="*/ 299561 h 514350"/>
              <a:gd name="connsiteX512" fmla="*/ 5418296 w 6400800"/>
              <a:gd name="connsiteY512" fmla="*/ 305276 h 514350"/>
              <a:gd name="connsiteX513" fmla="*/ 5415439 w 6400800"/>
              <a:gd name="connsiteY513" fmla="*/ 298609 h 514350"/>
              <a:gd name="connsiteX514" fmla="*/ 5417344 w 6400800"/>
              <a:gd name="connsiteY514" fmla="*/ 291941 h 514350"/>
              <a:gd name="connsiteX515" fmla="*/ 5414487 w 6400800"/>
              <a:gd name="connsiteY515" fmla="*/ 296704 h 514350"/>
              <a:gd name="connsiteX516" fmla="*/ 5414487 w 6400800"/>
              <a:gd name="connsiteY516" fmla="*/ 295751 h 514350"/>
              <a:gd name="connsiteX517" fmla="*/ 5411629 w 6400800"/>
              <a:gd name="connsiteY517" fmla="*/ 287179 h 514350"/>
              <a:gd name="connsiteX518" fmla="*/ 5414487 w 6400800"/>
              <a:gd name="connsiteY518" fmla="*/ 268129 h 514350"/>
              <a:gd name="connsiteX519" fmla="*/ 5409724 w 6400800"/>
              <a:gd name="connsiteY519" fmla="*/ 282416 h 514350"/>
              <a:gd name="connsiteX520" fmla="*/ 5404009 w 6400800"/>
              <a:gd name="connsiteY520" fmla="*/ 267176 h 514350"/>
              <a:gd name="connsiteX521" fmla="*/ 5399246 w 6400800"/>
              <a:gd name="connsiteY521" fmla="*/ 253841 h 514350"/>
              <a:gd name="connsiteX522" fmla="*/ 5400199 w 6400800"/>
              <a:gd name="connsiteY522" fmla="*/ 232886 h 514350"/>
              <a:gd name="connsiteX523" fmla="*/ 5396389 w 6400800"/>
              <a:gd name="connsiteY523" fmla="*/ 247174 h 514350"/>
              <a:gd name="connsiteX524" fmla="*/ 5395437 w 6400800"/>
              <a:gd name="connsiteY524" fmla="*/ 244316 h 514350"/>
              <a:gd name="connsiteX525" fmla="*/ 5387817 w 6400800"/>
              <a:gd name="connsiteY525" fmla="*/ 224314 h 514350"/>
              <a:gd name="connsiteX526" fmla="*/ 5391626 w 6400800"/>
              <a:gd name="connsiteY526" fmla="*/ 245269 h 514350"/>
              <a:gd name="connsiteX527" fmla="*/ 5394484 w 6400800"/>
              <a:gd name="connsiteY527" fmla="*/ 257651 h 514350"/>
              <a:gd name="connsiteX528" fmla="*/ 5384959 w 6400800"/>
              <a:gd name="connsiteY528" fmla="*/ 300514 h 514350"/>
              <a:gd name="connsiteX529" fmla="*/ 5384006 w 6400800"/>
              <a:gd name="connsiteY529" fmla="*/ 297656 h 514350"/>
              <a:gd name="connsiteX530" fmla="*/ 5382101 w 6400800"/>
              <a:gd name="connsiteY530" fmla="*/ 283369 h 514350"/>
              <a:gd name="connsiteX531" fmla="*/ 5382101 w 6400800"/>
              <a:gd name="connsiteY531" fmla="*/ 287179 h 514350"/>
              <a:gd name="connsiteX532" fmla="*/ 5380196 w 6400800"/>
              <a:gd name="connsiteY532" fmla="*/ 276701 h 514350"/>
              <a:gd name="connsiteX533" fmla="*/ 5379244 w 6400800"/>
              <a:gd name="connsiteY533" fmla="*/ 272891 h 514350"/>
              <a:gd name="connsiteX534" fmla="*/ 5380196 w 6400800"/>
              <a:gd name="connsiteY534" fmla="*/ 269081 h 514350"/>
              <a:gd name="connsiteX535" fmla="*/ 5379244 w 6400800"/>
              <a:gd name="connsiteY535" fmla="*/ 271939 h 514350"/>
              <a:gd name="connsiteX536" fmla="*/ 5372576 w 6400800"/>
              <a:gd name="connsiteY536" fmla="*/ 241459 h 514350"/>
              <a:gd name="connsiteX537" fmla="*/ 5373529 w 6400800"/>
              <a:gd name="connsiteY537" fmla="*/ 232886 h 514350"/>
              <a:gd name="connsiteX538" fmla="*/ 5378292 w 6400800"/>
              <a:gd name="connsiteY538" fmla="*/ 190024 h 514350"/>
              <a:gd name="connsiteX539" fmla="*/ 5384006 w 6400800"/>
              <a:gd name="connsiteY539" fmla="*/ 153829 h 514350"/>
              <a:gd name="connsiteX540" fmla="*/ 5386864 w 6400800"/>
              <a:gd name="connsiteY540" fmla="*/ 138589 h 514350"/>
              <a:gd name="connsiteX541" fmla="*/ 5389721 w 6400800"/>
              <a:gd name="connsiteY541" fmla="*/ 126206 h 514350"/>
              <a:gd name="connsiteX542" fmla="*/ 5394484 w 6400800"/>
              <a:gd name="connsiteY542" fmla="*/ 102394 h 514350"/>
              <a:gd name="connsiteX543" fmla="*/ 5385912 w 6400800"/>
              <a:gd name="connsiteY543" fmla="*/ 125254 h 514350"/>
              <a:gd name="connsiteX544" fmla="*/ 5381149 w 6400800"/>
              <a:gd name="connsiteY544" fmla="*/ 137636 h 514350"/>
              <a:gd name="connsiteX545" fmla="*/ 5376387 w 6400800"/>
              <a:gd name="connsiteY545" fmla="*/ 151924 h 514350"/>
              <a:gd name="connsiteX546" fmla="*/ 5366862 w 6400800"/>
              <a:gd name="connsiteY546" fmla="*/ 188119 h 514350"/>
              <a:gd name="connsiteX547" fmla="*/ 5363051 w 6400800"/>
              <a:gd name="connsiteY547" fmla="*/ 205264 h 514350"/>
              <a:gd name="connsiteX548" fmla="*/ 5360194 w 6400800"/>
              <a:gd name="connsiteY548" fmla="*/ 196691 h 514350"/>
              <a:gd name="connsiteX549" fmla="*/ 5361146 w 6400800"/>
              <a:gd name="connsiteY549" fmla="*/ 210979 h 514350"/>
              <a:gd name="connsiteX550" fmla="*/ 5357337 w 6400800"/>
              <a:gd name="connsiteY550" fmla="*/ 230981 h 514350"/>
              <a:gd name="connsiteX551" fmla="*/ 5355431 w 6400800"/>
              <a:gd name="connsiteY551" fmla="*/ 245269 h 514350"/>
              <a:gd name="connsiteX552" fmla="*/ 5354479 w 6400800"/>
              <a:gd name="connsiteY552" fmla="*/ 235744 h 514350"/>
              <a:gd name="connsiteX553" fmla="*/ 5354479 w 6400800"/>
              <a:gd name="connsiteY553" fmla="*/ 230029 h 514350"/>
              <a:gd name="connsiteX554" fmla="*/ 5355431 w 6400800"/>
              <a:gd name="connsiteY554" fmla="*/ 210979 h 514350"/>
              <a:gd name="connsiteX555" fmla="*/ 5352574 w 6400800"/>
              <a:gd name="connsiteY555" fmla="*/ 222409 h 514350"/>
              <a:gd name="connsiteX556" fmla="*/ 5347812 w 6400800"/>
              <a:gd name="connsiteY556" fmla="*/ 190024 h 514350"/>
              <a:gd name="connsiteX557" fmla="*/ 5347812 w 6400800"/>
              <a:gd name="connsiteY557" fmla="*/ 179546 h 514350"/>
              <a:gd name="connsiteX558" fmla="*/ 5347812 w 6400800"/>
              <a:gd name="connsiteY558" fmla="*/ 160496 h 514350"/>
              <a:gd name="connsiteX559" fmla="*/ 5344954 w 6400800"/>
              <a:gd name="connsiteY559" fmla="*/ 173831 h 514350"/>
              <a:gd name="connsiteX560" fmla="*/ 5341144 w 6400800"/>
              <a:gd name="connsiteY560" fmla="*/ 150019 h 514350"/>
              <a:gd name="connsiteX561" fmla="*/ 5342096 w 6400800"/>
              <a:gd name="connsiteY561" fmla="*/ 177641 h 514350"/>
              <a:gd name="connsiteX562" fmla="*/ 5342096 w 6400800"/>
              <a:gd name="connsiteY562" fmla="*/ 187166 h 514350"/>
              <a:gd name="connsiteX563" fmla="*/ 5340192 w 6400800"/>
              <a:gd name="connsiteY563" fmla="*/ 200501 h 514350"/>
              <a:gd name="connsiteX564" fmla="*/ 5337334 w 6400800"/>
              <a:gd name="connsiteY564" fmla="*/ 229076 h 514350"/>
              <a:gd name="connsiteX565" fmla="*/ 5336381 w 6400800"/>
              <a:gd name="connsiteY565" fmla="*/ 263366 h 514350"/>
              <a:gd name="connsiteX566" fmla="*/ 5336381 w 6400800"/>
              <a:gd name="connsiteY566" fmla="*/ 282416 h 514350"/>
              <a:gd name="connsiteX567" fmla="*/ 5336381 w 6400800"/>
              <a:gd name="connsiteY567" fmla="*/ 282416 h 514350"/>
              <a:gd name="connsiteX568" fmla="*/ 5333524 w 6400800"/>
              <a:gd name="connsiteY568" fmla="*/ 293846 h 514350"/>
              <a:gd name="connsiteX569" fmla="*/ 5332571 w 6400800"/>
              <a:gd name="connsiteY569" fmla="*/ 291941 h 514350"/>
              <a:gd name="connsiteX570" fmla="*/ 5327809 w 6400800"/>
              <a:gd name="connsiteY570" fmla="*/ 278606 h 514350"/>
              <a:gd name="connsiteX571" fmla="*/ 5319237 w 6400800"/>
              <a:gd name="connsiteY571" fmla="*/ 252889 h 514350"/>
              <a:gd name="connsiteX572" fmla="*/ 5310664 w 6400800"/>
              <a:gd name="connsiteY572" fmla="*/ 230029 h 514350"/>
              <a:gd name="connsiteX573" fmla="*/ 5315426 w 6400800"/>
              <a:gd name="connsiteY573" fmla="*/ 253841 h 514350"/>
              <a:gd name="connsiteX574" fmla="*/ 5318284 w 6400800"/>
              <a:gd name="connsiteY574" fmla="*/ 267176 h 514350"/>
              <a:gd name="connsiteX575" fmla="*/ 5315426 w 6400800"/>
              <a:gd name="connsiteY575" fmla="*/ 263366 h 514350"/>
              <a:gd name="connsiteX576" fmla="*/ 5320189 w 6400800"/>
              <a:gd name="connsiteY576" fmla="*/ 276701 h 514350"/>
              <a:gd name="connsiteX577" fmla="*/ 5321142 w 6400800"/>
              <a:gd name="connsiteY577" fmla="*/ 281464 h 514350"/>
              <a:gd name="connsiteX578" fmla="*/ 5324951 w 6400800"/>
              <a:gd name="connsiteY578" fmla="*/ 297656 h 514350"/>
              <a:gd name="connsiteX579" fmla="*/ 5326856 w 6400800"/>
              <a:gd name="connsiteY579" fmla="*/ 306229 h 514350"/>
              <a:gd name="connsiteX580" fmla="*/ 5316379 w 6400800"/>
              <a:gd name="connsiteY580" fmla="*/ 322421 h 514350"/>
              <a:gd name="connsiteX581" fmla="*/ 5306854 w 6400800"/>
              <a:gd name="connsiteY581" fmla="*/ 338614 h 514350"/>
              <a:gd name="connsiteX582" fmla="*/ 5298281 w 6400800"/>
              <a:gd name="connsiteY582" fmla="*/ 354806 h 514350"/>
              <a:gd name="connsiteX583" fmla="*/ 5298281 w 6400800"/>
              <a:gd name="connsiteY583" fmla="*/ 344329 h 514350"/>
              <a:gd name="connsiteX584" fmla="*/ 5301139 w 6400800"/>
              <a:gd name="connsiteY584" fmla="*/ 318611 h 514350"/>
              <a:gd name="connsiteX585" fmla="*/ 5305901 w 6400800"/>
              <a:gd name="connsiteY585" fmla="*/ 291941 h 514350"/>
              <a:gd name="connsiteX586" fmla="*/ 5311617 w 6400800"/>
              <a:gd name="connsiteY586" fmla="*/ 269081 h 514350"/>
              <a:gd name="connsiteX587" fmla="*/ 5302092 w 6400800"/>
              <a:gd name="connsiteY587" fmla="*/ 290989 h 514350"/>
              <a:gd name="connsiteX588" fmla="*/ 5299234 w 6400800"/>
              <a:gd name="connsiteY588" fmla="*/ 298609 h 514350"/>
              <a:gd name="connsiteX589" fmla="*/ 5299234 w 6400800"/>
              <a:gd name="connsiteY589" fmla="*/ 263366 h 514350"/>
              <a:gd name="connsiteX590" fmla="*/ 5290662 w 6400800"/>
              <a:gd name="connsiteY590" fmla="*/ 317659 h 514350"/>
              <a:gd name="connsiteX591" fmla="*/ 5289709 w 6400800"/>
              <a:gd name="connsiteY591" fmla="*/ 312896 h 514350"/>
              <a:gd name="connsiteX592" fmla="*/ 5284946 w 6400800"/>
              <a:gd name="connsiteY592" fmla="*/ 295751 h 514350"/>
              <a:gd name="connsiteX593" fmla="*/ 5284946 w 6400800"/>
              <a:gd name="connsiteY593" fmla="*/ 295751 h 514350"/>
              <a:gd name="connsiteX594" fmla="*/ 5284946 w 6400800"/>
              <a:gd name="connsiteY594" fmla="*/ 295751 h 514350"/>
              <a:gd name="connsiteX595" fmla="*/ 5282089 w 6400800"/>
              <a:gd name="connsiteY595" fmla="*/ 284321 h 514350"/>
              <a:gd name="connsiteX596" fmla="*/ 5281137 w 6400800"/>
              <a:gd name="connsiteY596" fmla="*/ 282416 h 514350"/>
              <a:gd name="connsiteX597" fmla="*/ 5288756 w 6400800"/>
              <a:gd name="connsiteY597" fmla="*/ 252889 h 514350"/>
              <a:gd name="connsiteX598" fmla="*/ 5279231 w 6400800"/>
              <a:gd name="connsiteY598" fmla="*/ 273844 h 514350"/>
              <a:gd name="connsiteX599" fmla="*/ 5275421 w 6400800"/>
              <a:gd name="connsiteY599" fmla="*/ 262414 h 514350"/>
              <a:gd name="connsiteX600" fmla="*/ 5268754 w 6400800"/>
              <a:gd name="connsiteY600" fmla="*/ 243364 h 514350"/>
              <a:gd name="connsiteX601" fmla="*/ 5271612 w 6400800"/>
              <a:gd name="connsiteY601" fmla="*/ 262414 h 514350"/>
              <a:gd name="connsiteX602" fmla="*/ 5274469 w 6400800"/>
              <a:gd name="connsiteY602" fmla="*/ 283369 h 514350"/>
              <a:gd name="connsiteX603" fmla="*/ 5263039 w 6400800"/>
              <a:gd name="connsiteY603" fmla="*/ 310039 h 514350"/>
              <a:gd name="connsiteX604" fmla="*/ 5263039 w 6400800"/>
              <a:gd name="connsiteY604" fmla="*/ 302419 h 514350"/>
              <a:gd name="connsiteX605" fmla="*/ 5260181 w 6400800"/>
              <a:gd name="connsiteY605" fmla="*/ 310039 h 514350"/>
              <a:gd name="connsiteX606" fmla="*/ 5260181 w 6400800"/>
              <a:gd name="connsiteY606" fmla="*/ 309086 h 514350"/>
              <a:gd name="connsiteX607" fmla="*/ 5261134 w 6400800"/>
              <a:gd name="connsiteY607" fmla="*/ 301466 h 514350"/>
              <a:gd name="connsiteX608" fmla="*/ 5262087 w 6400800"/>
              <a:gd name="connsiteY608" fmla="*/ 284321 h 514350"/>
              <a:gd name="connsiteX609" fmla="*/ 5263039 w 6400800"/>
              <a:gd name="connsiteY609" fmla="*/ 269081 h 514350"/>
              <a:gd name="connsiteX610" fmla="*/ 5258276 w 6400800"/>
              <a:gd name="connsiteY610" fmla="*/ 283369 h 514350"/>
              <a:gd name="connsiteX611" fmla="*/ 5257324 w 6400800"/>
              <a:gd name="connsiteY611" fmla="*/ 287179 h 514350"/>
              <a:gd name="connsiteX612" fmla="*/ 5255419 w 6400800"/>
              <a:gd name="connsiteY612" fmla="*/ 273844 h 514350"/>
              <a:gd name="connsiteX613" fmla="*/ 5255419 w 6400800"/>
              <a:gd name="connsiteY613" fmla="*/ 271939 h 514350"/>
              <a:gd name="connsiteX614" fmla="*/ 5255419 w 6400800"/>
              <a:gd name="connsiteY614" fmla="*/ 270986 h 514350"/>
              <a:gd name="connsiteX615" fmla="*/ 5256371 w 6400800"/>
              <a:gd name="connsiteY615" fmla="*/ 266224 h 514350"/>
              <a:gd name="connsiteX616" fmla="*/ 5255419 w 6400800"/>
              <a:gd name="connsiteY616" fmla="*/ 268129 h 514350"/>
              <a:gd name="connsiteX617" fmla="*/ 5258276 w 6400800"/>
              <a:gd name="connsiteY617" fmla="*/ 232886 h 514350"/>
              <a:gd name="connsiteX618" fmla="*/ 5263039 w 6400800"/>
              <a:gd name="connsiteY618" fmla="*/ 158591 h 514350"/>
              <a:gd name="connsiteX619" fmla="*/ 5252562 w 6400800"/>
              <a:gd name="connsiteY619" fmla="*/ 204311 h 514350"/>
              <a:gd name="connsiteX620" fmla="*/ 5255419 w 6400800"/>
              <a:gd name="connsiteY620" fmla="*/ 173831 h 514350"/>
              <a:gd name="connsiteX621" fmla="*/ 5258276 w 6400800"/>
              <a:gd name="connsiteY621" fmla="*/ 140494 h 514350"/>
              <a:gd name="connsiteX622" fmla="*/ 5260181 w 6400800"/>
              <a:gd name="connsiteY622" fmla="*/ 110966 h 514350"/>
              <a:gd name="connsiteX623" fmla="*/ 5254467 w 6400800"/>
              <a:gd name="connsiteY623" fmla="*/ 139541 h 514350"/>
              <a:gd name="connsiteX624" fmla="*/ 5247799 w 6400800"/>
              <a:gd name="connsiteY624" fmla="*/ 172879 h 514350"/>
              <a:gd name="connsiteX625" fmla="*/ 5243989 w 6400800"/>
              <a:gd name="connsiteY625" fmla="*/ 192881 h 514350"/>
              <a:gd name="connsiteX626" fmla="*/ 5243037 w 6400800"/>
              <a:gd name="connsiteY626" fmla="*/ 201454 h 514350"/>
              <a:gd name="connsiteX627" fmla="*/ 5241131 w 6400800"/>
              <a:gd name="connsiteY627" fmla="*/ 194786 h 514350"/>
              <a:gd name="connsiteX628" fmla="*/ 5241131 w 6400800"/>
              <a:gd name="connsiteY628" fmla="*/ 209074 h 514350"/>
              <a:gd name="connsiteX629" fmla="*/ 5240179 w 6400800"/>
              <a:gd name="connsiteY629" fmla="*/ 215741 h 514350"/>
              <a:gd name="connsiteX630" fmla="*/ 5235417 w 6400800"/>
              <a:gd name="connsiteY630" fmla="*/ 246221 h 514350"/>
              <a:gd name="connsiteX631" fmla="*/ 5230654 w 6400800"/>
              <a:gd name="connsiteY631" fmla="*/ 252889 h 514350"/>
              <a:gd name="connsiteX632" fmla="*/ 5222081 w 6400800"/>
              <a:gd name="connsiteY632" fmla="*/ 266224 h 514350"/>
              <a:gd name="connsiteX633" fmla="*/ 5215414 w 6400800"/>
              <a:gd name="connsiteY633" fmla="*/ 279559 h 514350"/>
              <a:gd name="connsiteX634" fmla="*/ 5215414 w 6400800"/>
              <a:gd name="connsiteY634" fmla="*/ 278606 h 514350"/>
              <a:gd name="connsiteX635" fmla="*/ 5216367 w 6400800"/>
              <a:gd name="connsiteY635" fmla="*/ 275749 h 514350"/>
              <a:gd name="connsiteX636" fmla="*/ 5215414 w 6400800"/>
              <a:gd name="connsiteY636" fmla="*/ 277654 h 514350"/>
              <a:gd name="connsiteX637" fmla="*/ 5211604 w 6400800"/>
              <a:gd name="connsiteY637" fmla="*/ 249079 h 514350"/>
              <a:gd name="connsiteX638" fmla="*/ 5208746 w 6400800"/>
              <a:gd name="connsiteY638" fmla="*/ 224314 h 514350"/>
              <a:gd name="connsiteX639" fmla="*/ 5205889 w 6400800"/>
              <a:gd name="connsiteY639" fmla="*/ 202406 h 514350"/>
              <a:gd name="connsiteX640" fmla="*/ 5204937 w 6400800"/>
              <a:gd name="connsiteY640" fmla="*/ 224314 h 514350"/>
              <a:gd name="connsiteX641" fmla="*/ 5204937 w 6400800"/>
              <a:gd name="connsiteY641" fmla="*/ 249079 h 514350"/>
              <a:gd name="connsiteX642" fmla="*/ 5204937 w 6400800"/>
              <a:gd name="connsiteY642" fmla="*/ 264319 h 514350"/>
              <a:gd name="connsiteX643" fmla="*/ 5205889 w 6400800"/>
              <a:gd name="connsiteY643" fmla="*/ 281464 h 514350"/>
              <a:gd name="connsiteX644" fmla="*/ 5205889 w 6400800"/>
              <a:gd name="connsiteY644" fmla="*/ 289084 h 514350"/>
              <a:gd name="connsiteX645" fmla="*/ 5203984 w 6400800"/>
              <a:gd name="connsiteY645" fmla="*/ 286226 h 514350"/>
              <a:gd name="connsiteX646" fmla="*/ 5205889 w 6400800"/>
              <a:gd name="connsiteY646" fmla="*/ 290989 h 514350"/>
              <a:gd name="connsiteX647" fmla="*/ 5205889 w 6400800"/>
              <a:gd name="connsiteY647" fmla="*/ 291941 h 514350"/>
              <a:gd name="connsiteX648" fmla="*/ 5203984 w 6400800"/>
              <a:gd name="connsiteY648" fmla="*/ 287179 h 514350"/>
              <a:gd name="connsiteX649" fmla="*/ 5203984 w 6400800"/>
              <a:gd name="connsiteY649" fmla="*/ 287179 h 514350"/>
              <a:gd name="connsiteX650" fmla="*/ 5203984 w 6400800"/>
              <a:gd name="connsiteY650" fmla="*/ 287179 h 514350"/>
              <a:gd name="connsiteX651" fmla="*/ 5199221 w 6400800"/>
              <a:gd name="connsiteY651" fmla="*/ 278606 h 514350"/>
              <a:gd name="connsiteX652" fmla="*/ 5202079 w 6400800"/>
              <a:gd name="connsiteY652" fmla="*/ 290989 h 514350"/>
              <a:gd name="connsiteX653" fmla="*/ 5198269 w 6400800"/>
              <a:gd name="connsiteY653" fmla="*/ 300514 h 514350"/>
              <a:gd name="connsiteX654" fmla="*/ 5195412 w 6400800"/>
              <a:gd name="connsiteY654" fmla="*/ 295751 h 514350"/>
              <a:gd name="connsiteX655" fmla="*/ 5191601 w 6400800"/>
              <a:gd name="connsiteY655" fmla="*/ 263366 h 514350"/>
              <a:gd name="connsiteX656" fmla="*/ 5184934 w 6400800"/>
              <a:gd name="connsiteY656" fmla="*/ 190024 h 514350"/>
              <a:gd name="connsiteX657" fmla="*/ 5183981 w 6400800"/>
              <a:gd name="connsiteY657" fmla="*/ 169069 h 514350"/>
              <a:gd name="connsiteX658" fmla="*/ 5183981 w 6400800"/>
              <a:gd name="connsiteY658" fmla="*/ 161449 h 514350"/>
              <a:gd name="connsiteX659" fmla="*/ 5183029 w 6400800"/>
              <a:gd name="connsiteY659" fmla="*/ 169069 h 514350"/>
              <a:gd name="connsiteX660" fmla="*/ 5181124 w 6400800"/>
              <a:gd name="connsiteY660" fmla="*/ 190024 h 514350"/>
              <a:gd name="connsiteX661" fmla="*/ 5180171 w 6400800"/>
              <a:gd name="connsiteY661" fmla="*/ 211931 h 514350"/>
              <a:gd name="connsiteX662" fmla="*/ 5177314 w 6400800"/>
              <a:gd name="connsiteY662" fmla="*/ 215741 h 514350"/>
              <a:gd name="connsiteX663" fmla="*/ 5165884 w 6400800"/>
              <a:gd name="connsiteY663" fmla="*/ 231934 h 514350"/>
              <a:gd name="connsiteX664" fmla="*/ 5163979 w 6400800"/>
              <a:gd name="connsiteY664" fmla="*/ 235744 h 514350"/>
              <a:gd name="connsiteX665" fmla="*/ 5161121 w 6400800"/>
              <a:gd name="connsiteY665" fmla="*/ 230029 h 514350"/>
              <a:gd name="connsiteX666" fmla="*/ 5161121 w 6400800"/>
              <a:gd name="connsiteY666" fmla="*/ 229076 h 514350"/>
              <a:gd name="connsiteX667" fmla="*/ 5163026 w 6400800"/>
              <a:gd name="connsiteY667" fmla="*/ 213836 h 514350"/>
              <a:gd name="connsiteX668" fmla="*/ 5163979 w 6400800"/>
              <a:gd name="connsiteY668" fmla="*/ 208121 h 514350"/>
              <a:gd name="connsiteX669" fmla="*/ 5158264 w 6400800"/>
              <a:gd name="connsiteY669" fmla="*/ 224314 h 514350"/>
              <a:gd name="connsiteX670" fmla="*/ 5156359 w 6400800"/>
              <a:gd name="connsiteY670" fmla="*/ 220504 h 514350"/>
              <a:gd name="connsiteX671" fmla="*/ 5147787 w 6400800"/>
              <a:gd name="connsiteY671" fmla="*/ 205264 h 514350"/>
              <a:gd name="connsiteX672" fmla="*/ 5144929 w 6400800"/>
              <a:gd name="connsiteY672" fmla="*/ 178594 h 514350"/>
              <a:gd name="connsiteX673" fmla="*/ 5141119 w 6400800"/>
              <a:gd name="connsiteY673" fmla="*/ 149066 h 514350"/>
              <a:gd name="connsiteX674" fmla="*/ 5141119 w 6400800"/>
              <a:gd name="connsiteY674" fmla="*/ 178594 h 514350"/>
              <a:gd name="connsiteX675" fmla="*/ 5141119 w 6400800"/>
              <a:gd name="connsiteY675" fmla="*/ 255746 h 514350"/>
              <a:gd name="connsiteX676" fmla="*/ 5141119 w 6400800"/>
              <a:gd name="connsiteY676" fmla="*/ 258604 h 514350"/>
              <a:gd name="connsiteX677" fmla="*/ 5139214 w 6400800"/>
              <a:gd name="connsiteY677" fmla="*/ 260509 h 514350"/>
              <a:gd name="connsiteX678" fmla="*/ 5134451 w 6400800"/>
              <a:gd name="connsiteY678" fmla="*/ 265271 h 514350"/>
              <a:gd name="connsiteX679" fmla="*/ 5128737 w 6400800"/>
              <a:gd name="connsiteY679" fmla="*/ 184309 h 514350"/>
              <a:gd name="connsiteX680" fmla="*/ 5124926 w 6400800"/>
              <a:gd name="connsiteY680" fmla="*/ 236696 h 514350"/>
              <a:gd name="connsiteX681" fmla="*/ 5119212 w 6400800"/>
              <a:gd name="connsiteY681" fmla="*/ 219551 h 514350"/>
              <a:gd name="connsiteX682" fmla="*/ 5123974 w 6400800"/>
              <a:gd name="connsiteY682" fmla="*/ 249079 h 514350"/>
              <a:gd name="connsiteX683" fmla="*/ 5123021 w 6400800"/>
              <a:gd name="connsiteY683" fmla="*/ 258604 h 514350"/>
              <a:gd name="connsiteX684" fmla="*/ 5120164 w 6400800"/>
              <a:gd name="connsiteY684" fmla="*/ 279559 h 514350"/>
              <a:gd name="connsiteX685" fmla="*/ 5116354 w 6400800"/>
              <a:gd name="connsiteY685" fmla="*/ 285274 h 514350"/>
              <a:gd name="connsiteX686" fmla="*/ 5106829 w 6400800"/>
              <a:gd name="connsiteY686" fmla="*/ 298609 h 514350"/>
              <a:gd name="connsiteX687" fmla="*/ 5103971 w 6400800"/>
              <a:gd name="connsiteY687" fmla="*/ 303371 h 514350"/>
              <a:gd name="connsiteX688" fmla="*/ 5085874 w 6400800"/>
              <a:gd name="connsiteY688" fmla="*/ 261461 h 514350"/>
              <a:gd name="connsiteX689" fmla="*/ 5086826 w 6400800"/>
              <a:gd name="connsiteY689" fmla="*/ 261461 h 514350"/>
              <a:gd name="connsiteX690" fmla="*/ 5091589 w 6400800"/>
              <a:gd name="connsiteY690" fmla="*/ 260509 h 514350"/>
              <a:gd name="connsiteX691" fmla="*/ 5086826 w 6400800"/>
              <a:gd name="connsiteY691" fmla="*/ 260509 h 514350"/>
              <a:gd name="connsiteX692" fmla="*/ 5085874 w 6400800"/>
              <a:gd name="connsiteY692" fmla="*/ 260509 h 514350"/>
              <a:gd name="connsiteX693" fmla="*/ 5071587 w 6400800"/>
              <a:gd name="connsiteY693" fmla="*/ 230029 h 514350"/>
              <a:gd name="connsiteX694" fmla="*/ 5071587 w 6400800"/>
              <a:gd name="connsiteY694" fmla="*/ 222409 h 514350"/>
              <a:gd name="connsiteX695" fmla="*/ 5069681 w 6400800"/>
              <a:gd name="connsiteY695" fmla="*/ 227171 h 514350"/>
              <a:gd name="connsiteX696" fmla="*/ 5062062 w 6400800"/>
              <a:gd name="connsiteY696" fmla="*/ 192881 h 514350"/>
              <a:gd name="connsiteX697" fmla="*/ 5058251 w 6400800"/>
              <a:gd name="connsiteY697" fmla="*/ 174784 h 514350"/>
              <a:gd name="connsiteX698" fmla="*/ 5055394 w 6400800"/>
              <a:gd name="connsiteY698" fmla="*/ 159544 h 514350"/>
              <a:gd name="connsiteX699" fmla="*/ 5049679 w 6400800"/>
              <a:gd name="connsiteY699" fmla="*/ 130016 h 514350"/>
              <a:gd name="connsiteX700" fmla="*/ 5050631 w 6400800"/>
              <a:gd name="connsiteY700" fmla="*/ 159544 h 514350"/>
              <a:gd name="connsiteX701" fmla="*/ 5051584 w 6400800"/>
              <a:gd name="connsiteY701" fmla="*/ 174784 h 514350"/>
              <a:gd name="connsiteX702" fmla="*/ 5053489 w 6400800"/>
              <a:gd name="connsiteY702" fmla="*/ 192881 h 514350"/>
              <a:gd name="connsiteX703" fmla="*/ 5059204 w 6400800"/>
              <a:gd name="connsiteY703" fmla="*/ 236696 h 514350"/>
              <a:gd name="connsiteX704" fmla="*/ 5061109 w 6400800"/>
              <a:gd name="connsiteY704" fmla="*/ 249079 h 514350"/>
              <a:gd name="connsiteX705" fmla="*/ 5055394 w 6400800"/>
              <a:gd name="connsiteY705" fmla="*/ 270034 h 514350"/>
              <a:gd name="connsiteX706" fmla="*/ 5052537 w 6400800"/>
              <a:gd name="connsiteY706" fmla="*/ 271939 h 514350"/>
              <a:gd name="connsiteX707" fmla="*/ 5052537 w 6400800"/>
              <a:gd name="connsiteY707" fmla="*/ 271939 h 514350"/>
              <a:gd name="connsiteX708" fmla="*/ 5051584 w 6400800"/>
              <a:gd name="connsiteY708" fmla="*/ 267176 h 514350"/>
              <a:gd name="connsiteX709" fmla="*/ 5051584 w 6400800"/>
              <a:gd name="connsiteY709" fmla="*/ 269081 h 514350"/>
              <a:gd name="connsiteX710" fmla="*/ 5048726 w 6400800"/>
              <a:gd name="connsiteY710" fmla="*/ 261461 h 514350"/>
              <a:gd name="connsiteX711" fmla="*/ 5048726 w 6400800"/>
              <a:gd name="connsiteY711" fmla="*/ 261461 h 514350"/>
              <a:gd name="connsiteX712" fmla="*/ 5050631 w 6400800"/>
              <a:gd name="connsiteY712" fmla="*/ 252889 h 514350"/>
              <a:gd name="connsiteX713" fmla="*/ 5047774 w 6400800"/>
              <a:gd name="connsiteY713" fmla="*/ 259556 h 514350"/>
              <a:gd name="connsiteX714" fmla="*/ 5039201 w 6400800"/>
              <a:gd name="connsiteY714" fmla="*/ 236696 h 514350"/>
              <a:gd name="connsiteX715" fmla="*/ 5031581 w 6400800"/>
              <a:gd name="connsiteY715" fmla="*/ 214789 h 514350"/>
              <a:gd name="connsiteX716" fmla="*/ 5035392 w 6400800"/>
              <a:gd name="connsiteY716" fmla="*/ 237649 h 514350"/>
              <a:gd name="connsiteX717" fmla="*/ 5039201 w 6400800"/>
              <a:gd name="connsiteY717" fmla="*/ 256699 h 514350"/>
              <a:gd name="connsiteX718" fmla="*/ 5034439 w 6400800"/>
              <a:gd name="connsiteY718" fmla="*/ 265271 h 514350"/>
              <a:gd name="connsiteX719" fmla="*/ 5034439 w 6400800"/>
              <a:gd name="connsiteY719" fmla="*/ 262414 h 514350"/>
              <a:gd name="connsiteX720" fmla="*/ 5030629 w 6400800"/>
              <a:gd name="connsiteY720" fmla="*/ 241459 h 514350"/>
              <a:gd name="connsiteX721" fmla="*/ 5026819 w 6400800"/>
              <a:gd name="connsiteY721" fmla="*/ 223361 h 514350"/>
              <a:gd name="connsiteX722" fmla="*/ 5025867 w 6400800"/>
              <a:gd name="connsiteY722" fmla="*/ 242411 h 514350"/>
              <a:gd name="connsiteX723" fmla="*/ 5025867 w 6400800"/>
              <a:gd name="connsiteY723" fmla="*/ 263366 h 514350"/>
              <a:gd name="connsiteX724" fmla="*/ 5025867 w 6400800"/>
              <a:gd name="connsiteY724" fmla="*/ 276701 h 514350"/>
              <a:gd name="connsiteX725" fmla="*/ 5025867 w 6400800"/>
              <a:gd name="connsiteY725" fmla="*/ 281464 h 514350"/>
              <a:gd name="connsiteX726" fmla="*/ 5010626 w 6400800"/>
              <a:gd name="connsiteY726" fmla="*/ 263366 h 514350"/>
              <a:gd name="connsiteX727" fmla="*/ 4995387 w 6400800"/>
              <a:gd name="connsiteY727" fmla="*/ 248126 h 514350"/>
              <a:gd name="connsiteX728" fmla="*/ 4997292 w 6400800"/>
              <a:gd name="connsiteY728" fmla="*/ 243364 h 514350"/>
              <a:gd name="connsiteX729" fmla="*/ 4994434 w 6400800"/>
              <a:gd name="connsiteY729" fmla="*/ 248126 h 514350"/>
              <a:gd name="connsiteX730" fmla="*/ 4992529 w 6400800"/>
              <a:gd name="connsiteY730" fmla="*/ 246221 h 514350"/>
              <a:gd name="connsiteX731" fmla="*/ 4994434 w 6400800"/>
              <a:gd name="connsiteY731" fmla="*/ 190024 h 514350"/>
              <a:gd name="connsiteX732" fmla="*/ 4983004 w 6400800"/>
              <a:gd name="connsiteY732" fmla="*/ 240506 h 514350"/>
              <a:gd name="connsiteX733" fmla="*/ 4981099 w 6400800"/>
              <a:gd name="connsiteY733" fmla="*/ 238601 h 514350"/>
              <a:gd name="connsiteX734" fmla="*/ 4959192 w 6400800"/>
              <a:gd name="connsiteY734" fmla="*/ 219551 h 514350"/>
              <a:gd name="connsiteX735" fmla="*/ 4978242 w 6400800"/>
              <a:gd name="connsiteY735" fmla="*/ 241459 h 514350"/>
              <a:gd name="connsiteX736" fmla="*/ 4982051 w 6400800"/>
              <a:gd name="connsiteY736" fmla="*/ 246221 h 514350"/>
              <a:gd name="connsiteX737" fmla="*/ 4982051 w 6400800"/>
              <a:gd name="connsiteY737" fmla="*/ 248126 h 514350"/>
              <a:gd name="connsiteX738" fmla="*/ 4976337 w 6400800"/>
              <a:gd name="connsiteY738" fmla="*/ 279559 h 514350"/>
              <a:gd name="connsiteX739" fmla="*/ 4969669 w 6400800"/>
              <a:gd name="connsiteY739" fmla="*/ 290989 h 514350"/>
              <a:gd name="connsiteX740" fmla="*/ 4960144 w 6400800"/>
              <a:gd name="connsiteY740" fmla="*/ 265271 h 514350"/>
              <a:gd name="connsiteX741" fmla="*/ 4960144 w 6400800"/>
              <a:gd name="connsiteY741" fmla="*/ 264319 h 514350"/>
              <a:gd name="connsiteX742" fmla="*/ 4959192 w 6400800"/>
              <a:gd name="connsiteY742" fmla="*/ 237649 h 514350"/>
              <a:gd name="connsiteX743" fmla="*/ 4958239 w 6400800"/>
              <a:gd name="connsiteY743" fmla="*/ 214789 h 514350"/>
              <a:gd name="connsiteX744" fmla="*/ 4968717 w 6400800"/>
              <a:gd name="connsiteY744" fmla="*/ 164306 h 514350"/>
              <a:gd name="connsiteX745" fmla="*/ 4974431 w 6400800"/>
              <a:gd name="connsiteY745" fmla="*/ 134779 h 514350"/>
              <a:gd name="connsiteX746" fmla="*/ 4964906 w 6400800"/>
              <a:gd name="connsiteY746" fmla="*/ 163354 h 514350"/>
              <a:gd name="connsiteX747" fmla="*/ 4955381 w 6400800"/>
              <a:gd name="connsiteY747" fmla="*/ 191929 h 514350"/>
              <a:gd name="connsiteX748" fmla="*/ 4955381 w 6400800"/>
              <a:gd name="connsiteY748" fmla="*/ 176689 h 514350"/>
              <a:gd name="connsiteX749" fmla="*/ 4952524 w 6400800"/>
              <a:gd name="connsiteY749" fmla="*/ 202406 h 514350"/>
              <a:gd name="connsiteX750" fmla="*/ 4952524 w 6400800"/>
              <a:gd name="connsiteY750" fmla="*/ 203359 h 514350"/>
              <a:gd name="connsiteX751" fmla="*/ 4944904 w 6400800"/>
              <a:gd name="connsiteY751" fmla="*/ 227171 h 514350"/>
              <a:gd name="connsiteX752" fmla="*/ 4944904 w 6400800"/>
              <a:gd name="connsiteY752" fmla="*/ 226219 h 514350"/>
              <a:gd name="connsiteX753" fmla="*/ 4936331 w 6400800"/>
              <a:gd name="connsiteY753" fmla="*/ 199549 h 514350"/>
              <a:gd name="connsiteX754" fmla="*/ 4942046 w 6400800"/>
              <a:gd name="connsiteY754" fmla="*/ 236696 h 514350"/>
              <a:gd name="connsiteX755" fmla="*/ 4941094 w 6400800"/>
              <a:gd name="connsiteY755" fmla="*/ 239554 h 514350"/>
              <a:gd name="connsiteX756" fmla="*/ 4922996 w 6400800"/>
              <a:gd name="connsiteY756" fmla="*/ 292894 h 514350"/>
              <a:gd name="connsiteX757" fmla="*/ 4922996 w 6400800"/>
              <a:gd name="connsiteY757" fmla="*/ 289084 h 514350"/>
              <a:gd name="connsiteX758" fmla="*/ 4920139 w 6400800"/>
              <a:gd name="connsiteY758" fmla="*/ 269081 h 514350"/>
              <a:gd name="connsiteX759" fmla="*/ 4919187 w 6400800"/>
              <a:gd name="connsiteY759" fmla="*/ 290036 h 514350"/>
              <a:gd name="connsiteX760" fmla="*/ 4919187 w 6400800"/>
              <a:gd name="connsiteY760" fmla="*/ 296704 h 514350"/>
              <a:gd name="connsiteX761" fmla="*/ 4917281 w 6400800"/>
              <a:gd name="connsiteY761" fmla="*/ 289084 h 514350"/>
              <a:gd name="connsiteX762" fmla="*/ 4911567 w 6400800"/>
              <a:gd name="connsiteY762" fmla="*/ 266224 h 514350"/>
              <a:gd name="connsiteX763" fmla="*/ 4904899 w 6400800"/>
              <a:gd name="connsiteY763" fmla="*/ 246221 h 514350"/>
              <a:gd name="connsiteX764" fmla="*/ 4907756 w 6400800"/>
              <a:gd name="connsiteY764" fmla="*/ 267176 h 514350"/>
              <a:gd name="connsiteX765" fmla="*/ 4909662 w 6400800"/>
              <a:gd name="connsiteY765" fmla="*/ 290989 h 514350"/>
              <a:gd name="connsiteX766" fmla="*/ 4911567 w 6400800"/>
              <a:gd name="connsiteY766" fmla="*/ 321469 h 514350"/>
              <a:gd name="connsiteX767" fmla="*/ 4908709 w 6400800"/>
              <a:gd name="connsiteY767" fmla="*/ 327184 h 514350"/>
              <a:gd name="connsiteX768" fmla="*/ 4902042 w 6400800"/>
              <a:gd name="connsiteY768" fmla="*/ 313849 h 514350"/>
              <a:gd name="connsiteX769" fmla="*/ 4894421 w 6400800"/>
              <a:gd name="connsiteY769" fmla="*/ 298609 h 514350"/>
              <a:gd name="connsiteX770" fmla="*/ 4892517 w 6400800"/>
              <a:gd name="connsiteY770" fmla="*/ 285274 h 514350"/>
              <a:gd name="connsiteX771" fmla="*/ 4891564 w 6400800"/>
              <a:gd name="connsiteY771" fmla="*/ 293846 h 514350"/>
              <a:gd name="connsiteX772" fmla="*/ 4888706 w 6400800"/>
              <a:gd name="connsiteY772" fmla="*/ 289084 h 514350"/>
              <a:gd name="connsiteX773" fmla="*/ 4891564 w 6400800"/>
              <a:gd name="connsiteY773" fmla="*/ 295751 h 514350"/>
              <a:gd name="connsiteX774" fmla="*/ 4887754 w 6400800"/>
              <a:gd name="connsiteY774" fmla="*/ 348139 h 514350"/>
              <a:gd name="connsiteX775" fmla="*/ 4887754 w 6400800"/>
              <a:gd name="connsiteY775" fmla="*/ 357664 h 514350"/>
              <a:gd name="connsiteX776" fmla="*/ 4882991 w 6400800"/>
              <a:gd name="connsiteY776" fmla="*/ 350996 h 514350"/>
              <a:gd name="connsiteX777" fmla="*/ 4882039 w 6400800"/>
              <a:gd name="connsiteY777" fmla="*/ 338614 h 514350"/>
              <a:gd name="connsiteX778" fmla="*/ 4882039 w 6400800"/>
              <a:gd name="connsiteY778" fmla="*/ 337661 h 514350"/>
              <a:gd name="connsiteX779" fmla="*/ 4883944 w 6400800"/>
              <a:gd name="connsiteY779" fmla="*/ 327184 h 514350"/>
              <a:gd name="connsiteX780" fmla="*/ 4885849 w 6400800"/>
              <a:gd name="connsiteY780" fmla="*/ 319564 h 514350"/>
              <a:gd name="connsiteX781" fmla="*/ 4887754 w 6400800"/>
              <a:gd name="connsiteY781" fmla="*/ 312896 h 514350"/>
              <a:gd name="connsiteX782" fmla="*/ 4884896 w 6400800"/>
              <a:gd name="connsiteY782" fmla="*/ 318611 h 514350"/>
              <a:gd name="connsiteX783" fmla="*/ 4882039 w 6400800"/>
              <a:gd name="connsiteY783" fmla="*/ 326231 h 514350"/>
              <a:gd name="connsiteX784" fmla="*/ 4882039 w 6400800"/>
              <a:gd name="connsiteY784" fmla="*/ 328136 h 514350"/>
              <a:gd name="connsiteX785" fmla="*/ 4882039 w 6400800"/>
              <a:gd name="connsiteY785" fmla="*/ 326231 h 514350"/>
              <a:gd name="connsiteX786" fmla="*/ 4877276 w 6400800"/>
              <a:gd name="connsiteY786" fmla="*/ 288131 h 514350"/>
              <a:gd name="connsiteX787" fmla="*/ 4873466 w 6400800"/>
              <a:gd name="connsiteY787" fmla="*/ 263366 h 514350"/>
              <a:gd name="connsiteX788" fmla="*/ 4878229 w 6400800"/>
              <a:gd name="connsiteY788" fmla="*/ 238601 h 514350"/>
              <a:gd name="connsiteX789" fmla="*/ 4882039 w 6400800"/>
              <a:gd name="connsiteY789" fmla="*/ 211931 h 514350"/>
              <a:gd name="connsiteX790" fmla="*/ 4874419 w 6400800"/>
              <a:gd name="connsiteY790" fmla="*/ 237649 h 514350"/>
              <a:gd name="connsiteX791" fmla="*/ 4870609 w 6400800"/>
              <a:gd name="connsiteY791" fmla="*/ 249079 h 514350"/>
              <a:gd name="connsiteX792" fmla="*/ 4866799 w 6400800"/>
              <a:gd name="connsiteY792" fmla="*/ 231934 h 514350"/>
              <a:gd name="connsiteX793" fmla="*/ 4862037 w 6400800"/>
              <a:gd name="connsiteY793" fmla="*/ 210979 h 514350"/>
              <a:gd name="connsiteX794" fmla="*/ 4862989 w 6400800"/>
              <a:gd name="connsiteY794" fmla="*/ 232886 h 514350"/>
              <a:gd name="connsiteX795" fmla="*/ 4863941 w 6400800"/>
              <a:gd name="connsiteY795" fmla="*/ 248126 h 514350"/>
              <a:gd name="connsiteX796" fmla="*/ 4863941 w 6400800"/>
              <a:gd name="connsiteY796" fmla="*/ 261461 h 514350"/>
              <a:gd name="connsiteX797" fmla="*/ 4860131 w 6400800"/>
              <a:gd name="connsiteY797" fmla="*/ 264319 h 514350"/>
              <a:gd name="connsiteX798" fmla="*/ 4843939 w 6400800"/>
              <a:gd name="connsiteY798" fmla="*/ 281464 h 514350"/>
              <a:gd name="connsiteX799" fmla="*/ 4841081 w 6400800"/>
              <a:gd name="connsiteY799" fmla="*/ 270986 h 514350"/>
              <a:gd name="connsiteX800" fmla="*/ 4842987 w 6400800"/>
              <a:gd name="connsiteY800" fmla="*/ 266224 h 514350"/>
              <a:gd name="connsiteX801" fmla="*/ 4841081 w 6400800"/>
              <a:gd name="connsiteY801" fmla="*/ 269081 h 514350"/>
              <a:gd name="connsiteX802" fmla="*/ 4840129 w 6400800"/>
              <a:gd name="connsiteY802" fmla="*/ 262414 h 514350"/>
              <a:gd name="connsiteX803" fmla="*/ 4840129 w 6400800"/>
              <a:gd name="connsiteY803" fmla="*/ 270034 h 514350"/>
              <a:gd name="connsiteX804" fmla="*/ 4833462 w 6400800"/>
              <a:gd name="connsiteY804" fmla="*/ 278606 h 514350"/>
              <a:gd name="connsiteX805" fmla="*/ 4822984 w 6400800"/>
              <a:gd name="connsiteY805" fmla="*/ 294799 h 514350"/>
              <a:gd name="connsiteX806" fmla="*/ 4816316 w 6400800"/>
              <a:gd name="connsiteY806" fmla="*/ 304324 h 514350"/>
              <a:gd name="connsiteX807" fmla="*/ 4809649 w 6400800"/>
              <a:gd name="connsiteY807" fmla="*/ 315754 h 514350"/>
              <a:gd name="connsiteX808" fmla="*/ 4807744 w 6400800"/>
              <a:gd name="connsiteY808" fmla="*/ 318611 h 514350"/>
              <a:gd name="connsiteX809" fmla="*/ 4807744 w 6400800"/>
              <a:gd name="connsiteY809" fmla="*/ 304324 h 514350"/>
              <a:gd name="connsiteX810" fmla="*/ 4803934 w 6400800"/>
              <a:gd name="connsiteY810" fmla="*/ 327184 h 514350"/>
              <a:gd name="connsiteX811" fmla="*/ 4795362 w 6400800"/>
              <a:gd name="connsiteY811" fmla="*/ 342424 h 514350"/>
              <a:gd name="connsiteX812" fmla="*/ 4795362 w 6400800"/>
              <a:gd name="connsiteY812" fmla="*/ 324326 h 514350"/>
              <a:gd name="connsiteX813" fmla="*/ 4795362 w 6400800"/>
              <a:gd name="connsiteY813" fmla="*/ 311944 h 514350"/>
              <a:gd name="connsiteX814" fmla="*/ 4796314 w 6400800"/>
              <a:gd name="connsiteY814" fmla="*/ 302419 h 514350"/>
              <a:gd name="connsiteX815" fmla="*/ 4797266 w 6400800"/>
              <a:gd name="connsiteY815" fmla="*/ 297656 h 514350"/>
              <a:gd name="connsiteX816" fmla="*/ 4803934 w 6400800"/>
              <a:gd name="connsiteY816" fmla="*/ 264319 h 514350"/>
              <a:gd name="connsiteX817" fmla="*/ 4815364 w 6400800"/>
              <a:gd name="connsiteY817" fmla="*/ 192881 h 514350"/>
              <a:gd name="connsiteX818" fmla="*/ 4792504 w 6400800"/>
              <a:gd name="connsiteY818" fmla="*/ 262414 h 514350"/>
              <a:gd name="connsiteX819" fmla="*/ 4790599 w 6400800"/>
              <a:gd name="connsiteY819" fmla="*/ 268129 h 514350"/>
              <a:gd name="connsiteX820" fmla="*/ 4788694 w 6400800"/>
              <a:gd name="connsiteY820" fmla="*/ 250031 h 514350"/>
              <a:gd name="connsiteX821" fmla="*/ 4787741 w 6400800"/>
              <a:gd name="connsiteY821" fmla="*/ 270986 h 514350"/>
              <a:gd name="connsiteX822" fmla="*/ 4787741 w 6400800"/>
              <a:gd name="connsiteY822" fmla="*/ 281464 h 514350"/>
              <a:gd name="connsiteX823" fmla="*/ 4782979 w 6400800"/>
              <a:gd name="connsiteY823" fmla="*/ 299561 h 514350"/>
              <a:gd name="connsiteX824" fmla="*/ 4782979 w 6400800"/>
              <a:gd name="connsiteY824" fmla="*/ 293846 h 514350"/>
              <a:gd name="connsiteX825" fmla="*/ 4784884 w 6400800"/>
              <a:gd name="connsiteY825" fmla="*/ 263366 h 514350"/>
              <a:gd name="connsiteX826" fmla="*/ 4786789 w 6400800"/>
              <a:gd name="connsiteY826" fmla="*/ 239554 h 514350"/>
              <a:gd name="connsiteX827" fmla="*/ 4789647 w 6400800"/>
              <a:gd name="connsiteY827" fmla="*/ 218599 h 514350"/>
              <a:gd name="connsiteX828" fmla="*/ 4782979 w 6400800"/>
              <a:gd name="connsiteY828" fmla="*/ 238601 h 514350"/>
              <a:gd name="connsiteX829" fmla="*/ 4777264 w 6400800"/>
              <a:gd name="connsiteY829" fmla="*/ 262414 h 514350"/>
              <a:gd name="connsiteX830" fmla="*/ 4776312 w 6400800"/>
              <a:gd name="connsiteY830" fmla="*/ 269081 h 514350"/>
              <a:gd name="connsiteX831" fmla="*/ 4773454 w 6400800"/>
              <a:gd name="connsiteY831" fmla="*/ 251936 h 514350"/>
              <a:gd name="connsiteX832" fmla="*/ 4773454 w 6400800"/>
              <a:gd name="connsiteY832" fmla="*/ 284321 h 514350"/>
              <a:gd name="connsiteX833" fmla="*/ 4771549 w 6400800"/>
              <a:gd name="connsiteY833" fmla="*/ 293846 h 514350"/>
              <a:gd name="connsiteX834" fmla="*/ 4771549 w 6400800"/>
              <a:gd name="connsiteY834" fmla="*/ 295751 h 514350"/>
              <a:gd name="connsiteX835" fmla="*/ 4767739 w 6400800"/>
              <a:gd name="connsiteY835" fmla="*/ 260509 h 514350"/>
              <a:gd name="connsiteX836" fmla="*/ 4764881 w 6400800"/>
              <a:gd name="connsiteY836" fmla="*/ 297656 h 514350"/>
              <a:gd name="connsiteX837" fmla="*/ 4755356 w 6400800"/>
              <a:gd name="connsiteY837" fmla="*/ 276701 h 514350"/>
              <a:gd name="connsiteX838" fmla="*/ 4750594 w 6400800"/>
              <a:gd name="connsiteY838" fmla="*/ 270034 h 514350"/>
              <a:gd name="connsiteX839" fmla="*/ 4758214 w 6400800"/>
              <a:gd name="connsiteY839" fmla="*/ 243364 h 514350"/>
              <a:gd name="connsiteX840" fmla="*/ 4780122 w 6400800"/>
              <a:gd name="connsiteY840" fmla="*/ 161449 h 514350"/>
              <a:gd name="connsiteX841" fmla="*/ 4787741 w 6400800"/>
              <a:gd name="connsiteY841" fmla="*/ 130016 h 514350"/>
              <a:gd name="connsiteX842" fmla="*/ 4776312 w 6400800"/>
              <a:gd name="connsiteY842" fmla="*/ 160496 h 514350"/>
              <a:gd name="connsiteX843" fmla="*/ 4747737 w 6400800"/>
              <a:gd name="connsiteY843" fmla="*/ 240506 h 514350"/>
              <a:gd name="connsiteX844" fmla="*/ 4742022 w 6400800"/>
              <a:gd name="connsiteY844" fmla="*/ 257651 h 514350"/>
              <a:gd name="connsiteX845" fmla="*/ 4742022 w 6400800"/>
              <a:gd name="connsiteY845" fmla="*/ 257651 h 514350"/>
              <a:gd name="connsiteX846" fmla="*/ 4727734 w 6400800"/>
              <a:gd name="connsiteY846" fmla="*/ 244316 h 514350"/>
              <a:gd name="connsiteX847" fmla="*/ 4721066 w 6400800"/>
              <a:gd name="connsiteY847" fmla="*/ 240506 h 514350"/>
              <a:gd name="connsiteX848" fmla="*/ 4716304 w 6400800"/>
              <a:gd name="connsiteY848" fmla="*/ 238601 h 514350"/>
              <a:gd name="connsiteX849" fmla="*/ 4712494 w 6400800"/>
              <a:gd name="connsiteY849" fmla="*/ 237649 h 514350"/>
              <a:gd name="connsiteX850" fmla="*/ 4716304 w 6400800"/>
              <a:gd name="connsiteY850" fmla="*/ 239554 h 514350"/>
              <a:gd name="connsiteX851" fmla="*/ 4725829 w 6400800"/>
              <a:gd name="connsiteY851" fmla="*/ 246221 h 514350"/>
              <a:gd name="connsiteX852" fmla="*/ 4736306 w 6400800"/>
              <a:gd name="connsiteY852" fmla="*/ 260509 h 514350"/>
              <a:gd name="connsiteX853" fmla="*/ 4739164 w 6400800"/>
              <a:gd name="connsiteY853" fmla="*/ 266224 h 514350"/>
              <a:gd name="connsiteX854" fmla="*/ 4729639 w 6400800"/>
              <a:gd name="connsiteY854" fmla="*/ 293846 h 514350"/>
              <a:gd name="connsiteX855" fmla="*/ 4728687 w 6400800"/>
              <a:gd name="connsiteY855" fmla="*/ 295751 h 514350"/>
              <a:gd name="connsiteX856" fmla="*/ 4728687 w 6400800"/>
              <a:gd name="connsiteY856" fmla="*/ 294799 h 514350"/>
              <a:gd name="connsiteX857" fmla="*/ 4728687 w 6400800"/>
              <a:gd name="connsiteY857" fmla="*/ 290989 h 514350"/>
              <a:gd name="connsiteX858" fmla="*/ 4727734 w 6400800"/>
              <a:gd name="connsiteY858" fmla="*/ 293846 h 514350"/>
              <a:gd name="connsiteX859" fmla="*/ 4717256 w 6400800"/>
              <a:gd name="connsiteY859" fmla="*/ 270986 h 514350"/>
              <a:gd name="connsiteX860" fmla="*/ 4714399 w 6400800"/>
              <a:gd name="connsiteY860" fmla="*/ 265271 h 514350"/>
              <a:gd name="connsiteX861" fmla="*/ 4716304 w 6400800"/>
              <a:gd name="connsiteY861" fmla="*/ 252889 h 514350"/>
              <a:gd name="connsiteX862" fmla="*/ 4713447 w 6400800"/>
              <a:gd name="connsiteY862" fmla="*/ 262414 h 514350"/>
              <a:gd name="connsiteX863" fmla="*/ 4706779 w 6400800"/>
              <a:gd name="connsiteY863" fmla="*/ 248126 h 514350"/>
              <a:gd name="connsiteX864" fmla="*/ 4712494 w 6400800"/>
              <a:gd name="connsiteY864" fmla="*/ 267176 h 514350"/>
              <a:gd name="connsiteX865" fmla="*/ 4708684 w 6400800"/>
              <a:gd name="connsiteY865" fmla="*/ 277654 h 514350"/>
              <a:gd name="connsiteX866" fmla="*/ 4694397 w 6400800"/>
              <a:gd name="connsiteY866" fmla="*/ 236696 h 514350"/>
              <a:gd name="connsiteX867" fmla="*/ 4702969 w 6400800"/>
              <a:gd name="connsiteY867" fmla="*/ 293846 h 514350"/>
              <a:gd name="connsiteX868" fmla="*/ 4691539 w 6400800"/>
              <a:gd name="connsiteY868" fmla="*/ 331946 h 514350"/>
              <a:gd name="connsiteX869" fmla="*/ 4690587 w 6400800"/>
              <a:gd name="connsiteY869" fmla="*/ 329089 h 514350"/>
              <a:gd name="connsiteX870" fmla="*/ 4682966 w 6400800"/>
              <a:gd name="connsiteY870" fmla="*/ 313849 h 514350"/>
              <a:gd name="connsiteX871" fmla="*/ 4684872 w 6400800"/>
              <a:gd name="connsiteY871" fmla="*/ 322421 h 514350"/>
              <a:gd name="connsiteX872" fmla="*/ 4684872 w 6400800"/>
              <a:gd name="connsiteY872" fmla="*/ 322421 h 514350"/>
              <a:gd name="connsiteX873" fmla="*/ 4671537 w 6400800"/>
              <a:gd name="connsiteY873" fmla="*/ 304324 h 514350"/>
              <a:gd name="connsiteX874" fmla="*/ 4682014 w 6400800"/>
              <a:gd name="connsiteY874" fmla="*/ 324326 h 514350"/>
              <a:gd name="connsiteX875" fmla="*/ 4688681 w 6400800"/>
              <a:gd name="connsiteY875" fmla="*/ 337661 h 514350"/>
              <a:gd name="connsiteX876" fmla="*/ 4689634 w 6400800"/>
              <a:gd name="connsiteY876" fmla="*/ 340519 h 514350"/>
              <a:gd name="connsiteX877" fmla="*/ 4682966 w 6400800"/>
              <a:gd name="connsiteY877" fmla="*/ 366236 h 514350"/>
              <a:gd name="connsiteX878" fmla="*/ 4678204 w 6400800"/>
              <a:gd name="connsiteY878" fmla="*/ 359569 h 514350"/>
              <a:gd name="connsiteX879" fmla="*/ 4669631 w 6400800"/>
              <a:gd name="connsiteY879" fmla="*/ 349091 h 514350"/>
              <a:gd name="connsiteX880" fmla="*/ 4668679 w 6400800"/>
              <a:gd name="connsiteY880" fmla="*/ 348139 h 514350"/>
              <a:gd name="connsiteX881" fmla="*/ 4669631 w 6400800"/>
              <a:gd name="connsiteY881" fmla="*/ 330994 h 514350"/>
              <a:gd name="connsiteX882" fmla="*/ 4669631 w 6400800"/>
              <a:gd name="connsiteY882" fmla="*/ 310991 h 514350"/>
              <a:gd name="connsiteX883" fmla="*/ 4669631 w 6400800"/>
              <a:gd name="connsiteY883" fmla="*/ 313849 h 514350"/>
              <a:gd name="connsiteX884" fmla="*/ 4670584 w 6400800"/>
              <a:gd name="connsiteY884" fmla="*/ 301466 h 514350"/>
              <a:gd name="connsiteX885" fmla="*/ 4670584 w 6400800"/>
              <a:gd name="connsiteY885" fmla="*/ 287179 h 514350"/>
              <a:gd name="connsiteX886" fmla="*/ 4675347 w 6400800"/>
              <a:gd name="connsiteY886" fmla="*/ 274796 h 514350"/>
              <a:gd name="connsiteX887" fmla="*/ 4689634 w 6400800"/>
              <a:gd name="connsiteY887" fmla="*/ 250984 h 514350"/>
              <a:gd name="connsiteX888" fmla="*/ 4681062 w 6400800"/>
              <a:gd name="connsiteY888" fmla="*/ 262414 h 514350"/>
              <a:gd name="connsiteX889" fmla="*/ 4686776 w 6400800"/>
              <a:gd name="connsiteY889" fmla="*/ 248126 h 514350"/>
              <a:gd name="connsiteX890" fmla="*/ 4675347 w 6400800"/>
              <a:gd name="connsiteY890" fmla="*/ 265271 h 514350"/>
              <a:gd name="connsiteX891" fmla="*/ 4670584 w 6400800"/>
              <a:gd name="connsiteY891" fmla="*/ 272891 h 514350"/>
              <a:gd name="connsiteX892" fmla="*/ 4670584 w 6400800"/>
              <a:gd name="connsiteY892" fmla="*/ 268129 h 514350"/>
              <a:gd name="connsiteX893" fmla="*/ 4668679 w 6400800"/>
              <a:gd name="connsiteY893" fmla="*/ 250984 h 514350"/>
              <a:gd name="connsiteX894" fmla="*/ 4669631 w 6400800"/>
              <a:gd name="connsiteY894" fmla="*/ 247174 h 514350"/>
              <a:gd name="connsiteX895" fmla="*/ 4671537 w 6400800"/>
              <a:gd name="connsiteY895" fmla="*/ 222409 h 514350"/>
              <a:gd name="connsiteX896" fmla="*/ 4670584 w 6400800"/>
              <a:gd name="connsiteY896" fmla="*/ 229076 h 514350"/>
              <a:gd name="connsiteX897" fmla="*/ 4666774 w 6400800"/>
              <a:gd name="connsiteY897" fmla="*/ 242411 h 514350"/>
              <a:gd name="connsiteX898" fmla="*/ 4666774 w 6400800"/>
              <a:gd name="connsiteY898" fmla="*/ 241459 h 514350"/>
              <a:gd name="connsiteX899" fmla="*/ 4666774 w 6400800"/>
              <a:gd name="connsiteY899" fmla="*/ 241459 h 514350"/>
              <a:gd name="connsiteX900" fmla="*/ 4666774 w 6400800"/>
              <a:gd name="connsiteY900" fmla="*/ 241459 h 514350"/>
              <a:gd name="connsiteX901" fmla="*/ 4662012 w 6400800"/>
              <a:gd name="connsiteY901" fmla="*/ 228124 h 514350"/>
              <a:gd name="connsiteX902" fmla="*/ 4660106 w 6400800"/>
              <a:gd name="connsiteY902" fmla="*/ 222409 h 514350"/>
              <a:gd name="connsiteX903" fmla="*/ 4661059 w 6400800"/>
              <a:gd name="connsiteY903" fmla="*/ 228124 h 514350"/>
              <a:gd name="connsiteX904" fmla="*/ 4662964 w 6400800"/>
              <a:gd name="connsiteY904" fmla="*/ 244316 h 514350"/>
              <a:gd name="connsiteX905" fmla="*/ 4662964 w 6400800"/>
              <a:gd name="connsiteY905" fmla="*/ 246221 h 514350"/>
              <a:gd name="connsiteX906" fmla="*/ 4662964 w 6400800"/>
              <a:gd name="connsiteY906" fmla="*/ 246221 h 514350"/>
              <a:gd name="connsiteX907" fmla="*/ 4654391 w 6400800"/>
              <a:gd name="connsiteY907" fmla="*/ 262414 h 514350"/>
              <a:gd name="connsiteX908" fmla="*/ 4650581 w 6400800"/>
              <a:gd name="connsiteY908" fmla="*/ 271939 h 514350"/>
              <a:gd name="connsiteX909" fmla="*/ 4646772 w 6400800"/>
              <a:gd name="connsiteY909" fmla="*/ 261461 h 514350"/>
              <a:gd name="connsiteX910" fmla="*/ 4645819 w 6400800"/>
              <a:gd name="connsiteY910" fmla="*/ 259556 h 514350"/>
              <a:gd name="connsiteX911" fmla="*/ 4646772 w 6400800"/>
              <a:gd name="connsiteY911" fmla="*/ 253841 h 514350"/>
              <a:gd name="connsiteX912" fmla="*/ 4653439 w 6400800"/>
              <a:gd name="connsiteY912" fmla="*/ 227171 h 514350"/>
              <a:gd name="connsiteX913" fmla="*/ 4660106 w 6400800"/>
              <a:gd name="connsiteY913" fmla="*/ 204311 h 514350"/>
              <a:gd name="connsiteX914" fmla="*/ 4650581 w 6400800"/>
              <a:gd name="connsiteY914" fmla="*/ 226219 h 514350"/>
              <a:gd name="connsiteX915" fmla="*/ 4641056 w 6400800"/>
              <a:gd name="connsiteY915" fmla="*/ 251936 h 514350"/>
              <a:gd name="connsiteX916" fmla="*/ 4636294 w 6400800"/>
              <a:gd name="connsiteY916" fmla="*/ 267176 h 514350"/>
              <a:gd name="connsiteX917" fmla="*/ 4636294 w 6400800"/>
              <a:gd name="connsiteY917" fmla="*/ 259556 h 514350"/>
              <a:gd name="connsiteX918" fmla="*/ 4638199 w 6400800"/>
              <a:gd name="connsiteY918" fmla="*/ 242411 h 514350"/>
              <a:gd name="connsiteX919" fmla="*/ 4639151 w 6400800"/>
              <a:gd name="connsiteY919" fmla="*/ 235744 h 514350"/>
              <a:gd name="connsiteX920" fmla="*/ 4637247 w 6400800"/>
              <a:gd name="connsiteY920" fmla="*/ 241459 h 514350"/>
              <a:gd name="connsiteX921" fmla="*/ 4632484 w 6400800"/>
              <a:gd name="connsiteY921" fmla="*/ 258604 h 514350"/>
              <a:gd name="connsiteX922" fmla="*/ 4632484 w 6400800"/>
              <a:gd name="connsiteY922" fmla="*/ 258604 h 514350"/>
              <a:gd name="connsiteX923" fmla="*/ 4631531 w 6400800"/>
              <a:gd name="connsiteY923" fmla="*/ 254794 h 514350"/>
              <a:gd name="connsiteX924" fmla="*/ 4632484 w 6400800"/>
              <a:gd name="connsiteY924" fmla="*/ 259556 h 514350"/>
              <a:gd name="connsiteX925" fmla="*/ 4628674 w 6400800"/>
              <a:gd name="connsiteY925" fmla="*/ 285274 h 514350"/>
              <a:gd name="connsiteX926" fmla="*/ 4628674 w 6400800"/>
              <a:gd name="connsiteY926" fmla="*/ 293846 h 514350"/>
              <a:gd name="connsiteX927" fmla="*/ 4625816 w 6400800"/>
              <a:gd name="connsiteY927" fmla="*/ 303371 h 514350"/>
              <a:gd name="connsiteX928" fmla="*/ 4610576 w 6400800"/>
              <a:gd name="connsiteY928" fmla="*/ 293846 h 514350"/>
              <a:gd name="connsiteX929" fmla="*/ 4604862 w 6400800"/>
              <a:gd name="connsiteY929" fmla="*/ 290989 h 514350"/>
              <a:gd name="connsiteX930" fmla="*/ 4610576 w 6400800"/>
              <a:gd name="connsiteY930" fmla="*/ 294799 h 514350"/>
              <a:gd name="connsiteX931" fmla="*/ 4624864 w 6400800"/>
              <a:gd name="connsiteY931" fmla="*/ 307181 h 514350"/>
              <a:gd name="connsiteX932" fmla="*/ 4625816 w 6400800"/>
              <a:gd name="connsiteY932" fmla="*/ 308134 h 514350"/>
              <a:gd name="connsiteX933" fmla="*/ 4622006 w 6400800"/>
              <a:gd name="connsiteY933" fmla="*/ 325279 h 514350"/>
              <a:gd name="connsiteX934" fmla="*/ 4619149 w 6400800"/>
              <a:gd name="connsiteY934" fmla="*/ 343376 h 514350"/>
              <a:gd name="connsiteX935" fmla="*/ 4607719 w 6400800"/>
              <a:gd name="connsiteY935" fmla="*/ 306229 h 514350"/>
              <a:gd name="connsiteX936" fmla="*/ 4602956 w 6400800"/>
              <a:gd name="connsiteY936" fmla="*/ 290989 h 514350"/>
              <a:gd name="connsiteX937" fmla="*/ 4601051 w 6400800"/>
              <a:gd name="connsiteY937" fmla="*/ 269081 h 514350"/>
              <a:gd name="connsiteX938" fmla="*/ 4599147 w 6400800"/>
              <a:gd name="connsiteY938" fmla="*/ 248126 h 514350"/>
              <a:gd name="connsiteX939" fmla="*/ 4597241 w 6400800"/>
              <a:gd name="connsiteY939" fmla="*/ 269081 h 514350"/>
              <a:gd name="connsiteX940" fmla="*/ 4597241 w 6400800"/>
              <a:gd name="connsiteY940" fmla="*/ 271939 h 514350"/>
              <a:gd name="connsiteX941" fmla="*/ 4589622 w 6400800"/>
              <a:gd name="connsiteY941" fmla="*/ 250031 h 514350"/>
              <a:gd name="connsiteX942" fmla="*/ 4589622 w 6400800"/>
              <a:gd name="connsiteY942" fmla="*/ 240506 h 514350"/>
              <a:gd name="connsiteX943" fmla="*/ 4590574 w 6400800"/>
              <a:gd name="connsiteY943" fmla="*/ 197644 h 514350"/>
              <a:gd name="connsiteX944" fmla="*/ 4590574 w 6400800"/>
              <a:gd name="connsiteY944" fmla="*/ 109061 h 514350"/>
              <a:gd name="connsiteX945" fmla="*/ 4579144 w 6400800"/>
              <a:gd name="connsiteY945" fmla="*/ 197644 h 514350"/>
              <a:gd name="connsiteX946" fmla="*/ 4574381 w 6400800"/>
              <a:gd name="connsiteY946" fmla="*/ 240506 h 514350"/>
              <a:gd name="connsiteX947" fmla="*/ 4573429 w 6400800"/>
              <a:gd name="connsiteY947" fmla="*/ 256699 h 514350"/>
              <a:gd name="connsiteX948" fmla="*/ 4572476 w 6400800"/>
              <a:gd name="connsiteY948" fmla="*/ 257651 h 514350"/>
              <a:gd name="connsiteX949" fmla="*/ 4563904 w 6400800"/>
              <a:gd name="connsiteY949" fmla="*/ 265271 h 514350"/>
              <a:gd name="connsiteX950" fmla="*/ 4563904 w 6400800"/>
              <a:gd name="connsiteY950" fmla="*/ 264319 h 514350"/>
              <a:gd name="connsiteX951" fmla="*/ 4559141 w 6400800"/>
              <a:gd name="connsiteY951" fmla="*/ 255746 h 514350"/>
              <a:gd name="connsiteX952" fmla="*/ 4560094 w 6400800"/>
              <a:gd name="connsiteY952" fmla="*/ 249079 h 514350"/>
              <a:gd name="connsiteX953" fmla="*/ 4576287 w 6400800"/>
              <a:gd name="connsiteY953" fmla="*/ 159544 h 514350"/>
              <a:gd name="connsiteX954" fmla="*/ 4550569 w 6400800"/>
              <a:gd name="connsiteY954" fmla="*/ 243364 h 514350"/>
              <a:gd name="connsiteX955" fmla="*/ 4550569 w 6400800"/>
              <a:gd name="connsiteY955" fmla="*/ 243364 h 514350"/>
              <a:gd name="connsiteX956" fmla="*/ 4550569 w 6400800"/>
              <a:gd name="connsiteY956" fmla="*/ 243364 h 514350"/>
              <a:gd name="connsiteX957" fmla="*/ 4549616 w 6400800"/>
              <a:gd name="connsiteY957" fmla="*/ 246221 h 514350"/>
              <a:gd name="connsiteX958" fmla="*/ 4548664 w 6400800"/>
              <a:gd name="connsiteY958" fmla="*/ 248126 h 514350"/>
              <a:gd name="connsiteX959" fmla="*/ 4548664 w 6400800"/>
              <a:gd name="connsiteY959" fmla="*/ 248126 h 514350"/>
              <a:gd name="connsiteX960" fmla="*/ 4548664 w 6400800"/>
              <a:gd name="connsiteY960" fmla="*/ 248126 h 514350"/>
              <a:gd name="connsiteX961" fmla="*/ 4536281 w 6400800"/>
              <a:gd name="connsiteY961" fmla="*/ 292894 h 514350"/>
              <a:gd name="connsiteX962" fmla="*/ 4531519 w 6400800"/>
              <a:gd name="connsiteY962" fmla="*/ 241459 h 514350"/>
              <a:gd name="connsiteX963" fmla="*/ 4525804 w 6400800"/>
              <a:gd name="connsiteY963" fmla="*/ 303371 h 514350"/>
              <a:gd name="connsiteX964" fmla="*/ 4525804 w 6400800"/>
              <a:gd name="connsiteY964" fmla="*/ 309086 h 514350"/>
              <a:gd name="connsiteX965" fmla="*/ 4524851 w 6400800"/>
              <a:gd name="connsiteY965" fmla="*/ 308134 h 514350"/>
              <a:gd name="connsiteX966" fmla="*/ 4525804 w 6400800"/>
              <a:gd name="connsiteY966" fmla="*/ 310039 h 514350"/>
              <a:gd name="connsiteX967" fmla="*/ 4523899 w 6400800"/>
              <a:gd name="connsiteY967" fmla="*/ 333851 h 514350"/>
              <a:gd name="connsiteX968" fmla="*/ 4523899 w 6400800"/>
              <a:gd name="connsiteY968" fmla="*/ 337661 h 514350"/>
              <a:gd name="connsiteX969" fmla="*/ 4522947 w 6400800"/>
              <a:gd name="connsiteY969" fmla="*/ 339566 h 514350"/>
              <a:gd name="connsiteX970" fmla="*/ 4517231 w 6400800"/>
              <a:gd name="connsiteY970" fmla="*/ 322421 h 514350"/>
              <a:gd name="connsiteX971" fmla="*/ 4514374 w 6400800"/>
              <a:gd name="connsiteY971" fmla="*/ 301466 h 514350"/>
              <a:gd name="connsiteX972" fmla="*/ 4517231 w 6400800"/>
              <a:gd name="connsiteY972" fmla="*/ 297656 h 514350"/>
              <a:gd name="connsiteX973" fmla="*/ 4521041 w 6400800"/>
              <a:gd name="connsiteY973" fmla="*/ 291941 h 514350"/>
              <a:gd name="connsiteX974" fmla="*/ 4516279 w 6400800"/>
              <a:gd name="connsiteY974" fmla="*/ 297656 h 514350"/>
              <a:gd name="connsiteX975" fmla="*/ 4514374 w 6400800"/>
              <a:gd name="connsiteY975" fmla="*/ 300514 h 514350"/>
              <a:gd name="connsiteX976" fmla="*/ 4514374 w 6400800"/>
              <a:gd name="connsiteY976" fmla="*/ 298609 h 514350"/>
              <a:gd name="connsiteX977" fmla="*/ 4517231 w 6400800"/>
              <a:gd name="connsiteY977" fmla="*/ 293846 h 514350"/>
              <a:gd name="connsiteX978" fmla="*/ 4520089 w 6400800"/>
              <a:gd name="connsiteY978" fmla="*/ 288131 h 514350"/>
              <a:gd name="connsiteX979" fmla="*/ 4516279 w 6400800"/>
              <a:gd name="connsiteY979" fmla="*/ 292894 h 514350"/>
              <a:gd name="connsiteX980" fmla="*/ 4514374 w 6400800"/>
              <a:gd name="connsiteY980" fmla="*/ 295751 h 514350"/>
              <a:gd name="connsiteX981" fmla="*/ 4512469 w 6400800"/>
              <a:gd name="connsiteY981" fmla="*/ 281464 h 514350"/>
              <a:gd name="connsiteX982" fmla="*/ 4511516 w 6400800"/>
              <a:gd name="connsiteY982" fmla="*/ 268129 h 514350"/>
              <a:gd name="connsiteX983" fmla="*/ 4510564 w 6400800"/>
              <a:gd name="connsiteY983" fmla="*/ 272891 h 514350"/>
              <a:gd name="connsiteX984" fmla="*/ 4506754 w 6400800"/>
              <a:gd name="connsiteY984" fmla="*/ 250984 h 514350"/>
              <a:gd name="connsiteX985" fmla="*/ 4506754 w 6400800"/>
              <a:gd name="connsiteY985" fmla="*/ 292894 h 514350"/>
              <a:gd name="connsiteX986" fmla="*/ 4501991 w 6400800"/>
              <a:gd name="connsiteY986" fmla="*/ 282416 h 514350"/>
              <a:gd name="connsiteX987" fmla="*/ 4494372 w 6400800"/>
              <a:gd name="connsiteY987" fmla="*/ 267176 h 514350"/>
              <a:gd name="connsiteX988" fmla="*/ 4486751 w 6400800"/>
              <a:gd name="connsiteY988" fmla="*/ 254794 h 514350"/>
              <a:gd name="connsiteX989" fmla="*/ 4480084 w 6400800"/>
              <a:gd name="connsiteY989" fmla="*/ 245269 h 514350"/>
              <a:gd name="connsiteX990" fmla="*/ 4474369 w 6400800"/>
              <a:gd name="connsiteY990" fmla="*/ 238601 h 514350"/>
              <a:gd name="connsiteX991" fmla="*/ 4469606 w 6400800"/>
              <a:gd name="connsiteY991" fmla="*/ 233839 h 514350"/>
              <a:gd name="connsiteX992" fmla="*/ 4471512 w 6400800"/>
              <a:gd name="connsiteY992" fmla="*/ 225266 h 514350"/>
              <a:gd name="connsiteX993" fmla="*/ 4477226 w 6400800"/>
              <a:gd name="connsiteY993" fmla="*/ 198596 h 514350"/>
              <a:gd name="connsiteX994" fmla="*/ 4481037 w 6400800"/>
              <a:gd name="connsiteY994" fmla="*/ 175736 h 514350"/>
              <a:gd name="connsiteX995" fmla="*/ 4473416 w 6400800"/>
              <a:gd name="connsiteY995" fmla="*/ 197644 h 514350"/>
              <a:gd name="connsiteX996" fmla="*/ 4463891 w 6400800"/>
              <a:gd name="connsiteY996" fmla="*/ 222409 h 514350"/>
              <a:gd name="connsiteX997" fmla="*/ 4455319 w 6400800"/>
              <a:gd name="connsiteY997" fmla="*/ 244316 h 514350"/>
              <a:gd name="connsiteX998" fmla="*/ 4453414 w 6400800"/>
              <a:gd name="connsiteY998" fmla="*/ 237649 h 514350"/>
              <a:gd name="connsiteX999" fmla="*/ 4454366 w 6400800"/>
              <a:gd name="connsiteY999" fmla="*/ 247174 h 514350"/>
              <a:gd name="connsiteX1000" fmla="*/ 4451509 w 6400800"/>
              <a:gd name="connsiteY1000" fmla="*/ 253841 h 514350"/>
              <a:gd name="connsiteX1001" fmla="*/ 4436269 w 6400800"/>
              <a:gd name="connsiteY1001" fmla="*/ 289084 h 514350"/>
              <a:gd name="connsiteX1002" fmla="*/ 4435316 w 6400800"/>
              <a:gd name="connsiteY1002" fmla="*/ 287179 h 514350"/>
              <a:gd name="connsiteX1003" fmla="*/ 4438174 w 6400800"/>
              <a:gd name="connsiteY1003" fmla="*/ 274796 h 514350"/>
              <a:gd name="connsiteX1004" fmla="*/ 4444841 w 6400800"/>
              <a:gd name="connsiteY1004" fmla="*/ 247174 h 514350"/>
              <a:gd name="connsiteX1005" fmla="*/ 4454366 w 6400800"/>
              <a:gd name="connsiteY1005" fmla="*/ 195739 h 514350"/>
              <a:gd name="connsiteX1006" fmla="*/ 4460081 w 6400800"/>
              <a:gd name="connsiteY1006" fmla="*/ 151924 h 514350"/>
              <a:gd name="connsiteX1007" fmla="*/ 4461987 w 6400800"/>
              <a:gd name="connsiteY1007" fmla="*/ 133826 h 514350"/>
              <a:gd name="connsiteX1008" fmla="*/ 4462939 w 6400800"/>
              <a:gd name="connsiteY1008" fmla="*/ 118586 h 514350"/>
              <a:gd name="connsiteX1009" fmla="*/ 4463891 w 6400800"/>
              <a:gd name="connsiteY1009" fmla="*/ 89059 h 514350"/>
              <a:gd name="connsiteX1010" fmla="*/ 4458176 w 6400800"/>
              <a:gd name="connsiteY1010" fmla="*/ 118586 h 514350"/>
              <a:gd name="connsiteX1011" fmla="*/ 4455319 w 6400800"/>
              <a:gd name="connsiteY1011" fmla="*/ 133826 h 514350"/>
              <a:gd name="connsiteX1012" fmla="*/ 4451509 w 6400800"/>
              <a:gd name="connsiteY1012" fmla="*/ 151924 h 514350"/>
              <a:gd name="connsiteX1013" fmla="*/ 4441984 w 6400800"/>
              <a:gd name="connsiteY1013" fmla="*/ 194786 h 514350"/>
              <a:gd name="connsiteX1014" fmla="*/ 4428649 w 6400800"/>
              <a:gd name="connsiteY1014" fmla="*/ 245269 h 514350"/>
              <a:gd name="connsiteX1015" fmla="*/ 4421981 w 6400800"/>
              <a:gd name="connsiteY1015" fmla="*/ 269081 h 514350"/>
              <a:gd name="connsiteX1016" fmla="*/ 4414362 w 6400800"/>
              <a:gd name="connsiteY1016" fmla="*/ 258604 h 514350"/>
              <a:gd name="connsiteX1017" fmla="*/ 4394359 w 6400800"/>
              <a:gd name="connsiteY1017" fmla="*/ 230029 h 514350"/>
              <a:gd name="connsiteX1018" fmla="*/ 4387691 w 6400800"/>
              <a:gd name="connsiteY1018" fmla="*/ 221456 h 514350"/>
              <a:gd name="connsiteX1019" fmla="*/ 4395312 w 6400800"/>
              <a:gd name="connsiteY1019" fmla="*/ 180499 h 514350"/>
              <a:gd name="connsiteX1020" fmla="*/ 4382929 w 6400800"/>
              <a:gd name="connsiteY1020" fmla="*/ 215741 h 514350"/>
              <a:gd name="connsiteX1021" fmla="*/ 4375309 w 6400800"/>
              <a:gd name="connsiteY1021" fmla="*/ 206216 h 514350"/>
              <a:gd name="connsiteX1022" fmla="*/ 4381976 w 6400800"/>
              <a:gd name="connsiteY1022" fmla="*/ 218599 h 514350"/>
              <a:gd name="connsiteX1023" fmla="*/ 4369594 w 6400800"/>
              <a:gd name="connsiteY1023" fmla="*/ 259556 h 514350"/>
              <a:gd name="connsiteX1024" fmla="*/ 4368641 w 6400800"/>
              <a:gd name="connsiteY1024" fmla="*/ 241459 h 514350"/>
              <a:gd name="connsiteX1025" fmla="*/ 4366737 w 6400800"/>
              <a:gd name="connsiteY1025" fmla="*/ 263366 h 514350"/>
              <a:gd name="connsiteX1026" fmla="*/ 4365784 w 6400800"/>
              <a:gd name="connsiteY1026" fmla="*/ 274796 h 514350"/>
              <a:gd name="connsiteX1027" fmla="*/ 4362926 w 6400800"/>
              <a:gd name="connsiteY1027" fmla="*/ 285274 h 514350"/>
              <a:gd name="connsiteX1028" fmla="*/ 4362926 w 6400800"/>
              <a:gd name="connsiteY1028" fmla="*/ 282416 h 514350"/>
              <a:gd name="connsiteX1029" fmla="*/ 4361022 w 6400800"/>
              <a:gd name="connsiteY1029" fmla="*/ 261461 h 514350"/>
              <a:gd name="connsiteX1030" fmla="*/ 4359116 w 6400800"/>
              <a:gd name="connsiteY1030" fmla="*/ 283369 h 514350"/>
              <a:gd name="connsiteX1031" fmla="*/ 4359116 w 6400800"/>
              <a:gd name="connsiteY1031" fmla="*/ 290989 h 514350"/>
              <a:gd name="connsiteX1032" fmla="*/ 4357212 w 6400800"/>
              <a:gd name="connsiteY1032" fmla="*/ 295751 h 514350"/>
              <a:gd name="connsiteX1033" fmla="*/ 4351497 w 6400800"/>
              <a:gd name="connsiteY1033" fmla="*/ 284321 h 514350"/>
              <a:gd name="connsiteX1034" fmla="*/ 4351497 w 6400800"/>
              <a:gd name="connsiteY1034" fmla="*/ 257651 h 514350"/>
              <a:gd name="connsiteX1035" fmla="*/ 4351497 w 6400800"/>
              <a:gd name="connsiteY1035" fmla="*/ 238601 h 514350"/>
              <a:gd name="connsiteX1036" fmla="*/ 4349591 w 6400800"/>
              <a:gd name="connsiteY1036" fmla="*/ 221456 h 514350"/>
              <a:gd name="connsiteX1037" fmla="*/ 4345781 w 6400800"/>
              <a:gd name="connsiteY1037" fmla="*/ 194786 h 514350"/>
              <a:gd name="connsiteX1038" fmla="*/ 4342924 w 6400800"/>
              <a:gd name="connsiteY1038" fmla="*/ 170974 h 514350"/>
              <a:gd name="connsiteX1039" fmla="*/ 4341972 w 6400800"/>
              <a:gd name="connsiteY1039" fmla="*/ 194786 h 514350"/>
              <a:gd name="connsiteX1040" fmla="*/ 4341972 w 6400800"/>
              <a:gd name="connsiteY1040" fmla="*/ 217646 h 514350"/>
              <a:gd name="connsiteX1041" fmla="*/ 4340066 w 6400800"/>
              <a:gd name="connsiteY1041" fmla="*/ 205264 h 514350"/>
              <a:gd name="connsiteX1042" fmla="*/ 4339114 w 6400800"/>
              <a:gd name="connsiteY1042" fmla="*/ 226219 h 514350"/>
              <a:gd name="connsiteX1043" fmla="*/ 4338162 w 6400800"/>
              <a:gd name="connsiteY1043" fmla="*/ 250031 h 514350"/>
              <a:gd name="connsiteX1044" fmla="*/ 4338162 w 6400800"/>
              <a:gd name="connsiteY1044" fmla="*/ 252889 h 514350"/>
              <a:gd name="connsiteX1045" fmla="*/ 4337209 w 6400800"/>
              <a:gd name="connsiteY1045" fmla="*/ 250984 h 514350"/>
              <a:gd name="connsiteX1046" fmla="*/ 4318159 w 6400800"/>
              <a:gd name="connsiteY1046" fmla="*/ 196691 h 514350"/>
              <a:gd name="connsiteX1047" fmla="*/ 4289584 w 6400800"/>
              <a:gd name="connsiteY1047" fmla="*/ 116681 h 514350"/>
              <a:gd name="connsiteX1048" fmla="*/ 4278154 w 6400800"/>
              <a:gd name="connsiteY1048" fmla="*/ 86201 h 514350"/>
              <a:gd name="connsiteX1049" fmla="*/ 4285774 w 6400800"/>
              <a:gd name="connsiteY1049" fmla="*/ 117634 h 514350"/>
              <a:gd name="connsiteX1050" fmla="*/ 4307681 w 6400800"/>
              <a:gd name="connsiteY1050" fmla="*/ 199549 h 514350"/>
              <a:gd name="connsiteX1051" fmla="*/ 4334351 w 6400800"/>
              <a:gd name="connsiteY1051" fmla="*/ 295751 h 514350"/>
              <a:gd name="connsiteX1052" fmla="*/ 4334351 w 6400800"/>
              <a:gd name="connsiteY1052" fmla="*/ 296704 h 514350"/>
              <a:gd name="connsiteX1053" fmla="*/ 4334351 w 6400800"/>
              <a:gd name="connsiteY1053" fmla="*/ 294799 h 514350"/>
              <a:gd name="connsiteX1054" fmla="*/ 4334351 w 6400800"/>
              <a:gd name="connsiteY1054" fmla="*/ 301466 h 514350"/>
              <a:gd name="connsiteX1055" fmla="*/ 4333399 w 6400800"/>
              <a:gd name="connsiteY1055" fmla="*/ 315754 h 514350"/>
              <a:gd name="connsiteX1056" fmla="*/ 4329589 w 6400800"/>
              <a:gd name="connsiteY1056" fmla="*/ 344329 h 514350"/>
              <a:gd name="connsiteX1057" fmla="*/ 4328637 w 6400800"/>
              <a:gd name="connsiteY1057" fmla="*/ 343376 h 514350"/>
              <a:gd name="connsiteX1058" fmla="*/ 4326731 w 6400800"/>
              <a:gd name="connsiteY1058" fmla="*/ 340519 h 514350"/>
              <a:gd name="connsiteX1059" fmla="*/ 4325779 w 6400800"/>
              <a:gd name="connsiteY1059" fmla="*/ 333851 h 514350"/>
              <a:gd name="connsiteX1060" fmla="*/ 4315301 w 6400800"/>
              <a:gd name="connsiteY1060" fmla="*/ 267176 h 514350"/>
              <a:gd name="connsiteX1061" fmla="*/ 4301966 w 6400800"/>
              <a:gd name="connsiteY1061" fmla="*/ 202406 h 514350"/>
              <a:gd name="connsiteX1062" fmla="*/ 4303872 w 6400800"/>
              <a:gd name="connsiteY1062" fmla="*/ 268129 h 514350"/>
              <a:gd name="connsiteX1063" fmla="*/ 4303872 w 6400800"/>
              <a:gd name="connsiteY1063" fmla="*/ 274796 h 514350"/>
              <a:gd name="connsiteX1064" fmla="*/ 4301966 w 6400800"/>
              <a:gd name="connsiteY1064" fmla="*/ 290036 h 514350"/>
              <a:gd name="connsiteX1065" fmla="*/ 4300062 w 6400800"/>
              <a:gd name="connsiteY1065" fmla="*/ 300514 h 514350"/>
              <a:gd name="connsiteX1066" fmla="*/ 4288631 w 6400800"/>
              <a:gd name="connsiteY1066" fmla="*/ 286226 h 514350"/>
              <a:gd name="connsiteX1067" fmla="*/ 4299109 w 6400800"/>
              <a:gd name="connsiteY1067" fmla="*/ 305276 h 514350"/>
              <a:gd name="connsiteX1068" fmla="*/ 4296251 w 6400800"/>
              <a:gd name="connsiteY1068" fmla="*/ 323374 h 514350"/>
              <a:gd name="connsiteX1069" fmla="*/ 4292441 w 6400800"/>
              <a:gd name="connsiteY1069" fmla="*/ 346234 h 514350"/>
              <a:gd name="connsiteX1070" fmla="*/ 4290537 w 6400800"/>
              <a:gd name="connsiteY1070" fmla="*/ 343376 h 514350"/>
              <a:gd name="connsiteX1071" fmla="*/ 4288631 w 6400800"/>
              <a:gd name="connsiteY1071" fmla="*/ 308134 h 514350"/>
              <a:gd name="connsiteX1072" fmla="*/ 4281964 w 6400800"/>
              <a:gd name="connsiteY1072" fmla="*/ 231934 h 514350"/>
              <a:gd name="connsiteX1073" fmla="*/ 4277201 w 6400800"/>
              <a:gd name="connsiteY1073" fmla="*/ 309086 h 514350"/>
              <a:gd name="connsiteX1074" fmla="*/ 4277201 w 6400800"/>
              <a:gd name="connsiteY1074" fmla="*/ 318611 h 514350"/>
              <a:gd name="connsiteX1075" fmla="*/ 4273391 w 6400800"/>
              <a:gd name="connsiteY1075" fmla="*/ 310039 h 514350"/>
              <a:gd name="connsiteX1076" fmla="*/ 4272439 w 6400800"/>
              <a:gd name="connsiteY1076" fmla="*/ 303371 h 514350"/>
              <a:gd name="connsiteX1077" fmla="*/ 4270534 w 6400800"/>
              <a:gd name="connsiteY1077" fmla="*/ 273844 h 514350"/>
              <a:gd name="connsiteX1078" fmla="*/ 4269581 w 6400800"/>
              <a:gd name="connsiteY1078" fmla="*/ 260509 h 514350"/>
              <a:gd name="connsiteX1079" fmla="*/ 4269581 w 6400800"/>
              <a:gd name="connsiteY1079" fmla="*/ 255746 h 514350"/>
              <a:gd name="connsiteX1080" fmla="*/ 4270534 w 6400800"/>
              <a:gd name="connsiteY1080" fmla="*/ 234791 h 514350"/>
              <a:gd name="connsiteX1081" fmla="*/ 4273391 w 6400800"/>
              <a:gd name="connsiteY1081" fmla="*/ 155734 h 514350"/>
              <a:gd name="connsiteX1082" fmla="*/ 4259104 w 6400800"/>
              <a:gd name="connsiteY1082" fmla="*/ 233839 h 514350"/>
              <a:gd name="connsiteX1083" fmla="*/ 4253389 w 6400800"/>
              <a:gd name="connsiteY1083" fmla="*/ 271939 h 514350"/>
              <a:gd name="connsiteX1084" fmla="*/ 4252437 w 6400800"/>
              <a:gd name="connsiteY1084" fmla="*/ 270034 h 514350"/>
              <a:gd name="connsiteX1085" fmla="*/ 4253389 w 6400800"/>
              <a:gd name="connsiteY1085" fmla="*/ 262414 h 514350"/>
              <a:gd name="connsiteX1086" fmla="*/ 4255294 w 6400800"/>
              <a:gd name="connsiteY1086" fmla="*/ 240506 h 514350"/>
              <a:gd name="connsiteX1087" fmla="*/ 4249579 w 6400800"/>
              <a:gd name="connsiteY1087" fmla="*/ 262414 h 514350"/>
              <a:gd name="connsiteX1088" fmla="*/ 4248626 w 6400800"/>
              <a:gd name="connsiteY1088" fmla="*/ 264319 h 514350"/>
              <a:gd name="connsiteX1089" fmla="*/ 4246722 w 6400800"/>
              <a:gd name="connsiteY1089" fmla="*/ 261461 h 514350"/>
              <a:gd name="connsiteX1090" fmla="*/ 4244816 w 6400800"/>
              <a:gd name="connsiteY1090" fmla="*/ 257651 h 514350"/>
              <a:gd name="connsiteX1091" fmla="*/ 4244816 w 6400800"/>
              <a:gd name="connsiteY1091" fmla="*/ 251936 h 514350"/>
              <a:gd name="connsiteX1092" fmla="*/ 4243864 w 6400800"/>
              <a:gd name="connsiteY1092" fmla="*/ 256699 h 514350"/>
              <a:gd name="connsiteX1093" fmla="*/ 4240054 w 6400800"/>
              <a:gd name="connsiteY1093" fmla="*/ 251936 h 514350"/>
              <a:gd name="connsiteX1094" fmla="*/ 4229576 w 6400800"/>
              <a:gd name="connsiteY1094" fmla="*/ 235744 h 514350"/>
              <a:gd name="connsiteX1095" fmla="*/ 4220051 w 6400800"/>
              <a:gd name="connsiteY1095" fmla="*/ 222409 h 514350"/>
              <a:gd name="connsiteX1096" fmla="*/ 4226719 w 6400800"/>
              <a:gd name="connsiteY1096" fmla="*/ 237649 h 514350"/>
              <a:gd name="connsiteX1097" fmla="*/ 4234339 w 6400800"/>
              <a:gd name="connsiteY1097" fmla="*/ 254794 h 514350"/>
              <a:gd name="connsiteX1098" fmla="*/ 4236244 w 6400800"/>
              <a:gd name="connsiteY1098" fmla="*/ 258604 h 514350"/>
              <a:gd name="connsiteX1099" fmla="*/ 4231481 w 6400800"/>
              <a:gd name="connsiteY1099" fmla="*/ 251936 h 514350"/>
              <a:gd name="connsiteX1100" fmla="*/ 4220051 w 6400800"/>
              <a:gd name="connsiteY1100" fmla="*/ 237649 h 514350"/>
              <a:gd name="connsiteX1101" fmla="*/ 4202906 w 6400800"/>
              <a:gd name="connsiteY1101" fmla="*/ 219551 h 514350"/>
              <a:gd name="connsiteX1102" fmla="*/ 4196239 w 6400800"/>
              <a:gd name="connsiteY1102" fmla="*/ 213836 h 514350"/>
              <a:gd name="connsiteX1103" fmla="*/ 4201954 w 6400800"/>
              <a:gd name="connsiteY1103" fmla="*/ 220504 h 514350"/>
              <a:gd name="connsiteX1104" fmla="*/ 4216241 w 6400800"/>
              <a:gd name="connsiteY1104" fmla="*/ 240506 h 514350"/>
              <a:gd name="connsiteX1105" fmla="*/ 4225766 w 6400800"/>
              <a:gd name="connsiteY1105" fmla="*/ 255746 h 514350"/>
              <a:gd name="connsiteX1106" fmla="*/ 4235291 w 6400800"/>
              <a:gd name="connsiteY1106" fmla="*/ 273844 h 514350"/>
              <a:gd name="connsiteX1107" fmla="*/ 4235291 w 6400800"/>
              <a:gd name="connsiteY1107" fmla="*/ 274796 h 514350"/>
              <a:gd name="connsiteX1108" fmla="*/ 4235291 w 6400800"/>
              <a:gd name="connsiteY1108" fmla="*/ 282416 h 514350"/>
              <a:gd name="connsiteX1109" fmla="*/ 4234339 w 6400800"/>
              <a:gd name="connsiteY1109" fmla="*/ 281464 h 514350"/>
              <a:gd name="connsiteX1110" fmla="*/ 4229576 w 6400800"/>
              <a:gd name="connsiteY1110" fmla="*/ 276701 h 514350"/>
              <a:gd name="connsiteX1111" fmla="*/ 4233387 w 6400800"/>
              <a:gd name="connsiteY1111" fmla="*/ 282416 h 514350"/>
              <a:gd name="connsiteX1112" fmla="*/ 4235291 w 6400800"/>
              <a:gd name="connsiteY1112" fmla="*/ 284321 h 514350"/>
              <a:gd name="connsiteX1113" fmla="*/ 4235291 w 6400800"/>
              <a:gd name="connsiteY1113" fmla="*/ 285274 h 514350"/>
              <a:gd name="connsiteX1114" fmla="*/ 4229576 w 6400800"/>
              <a:gd name="connsiteY1114" fmla="*/ 310039 h 514350"/>
              <a:gd name="connsiteX1115" fmla="*/ 4222909 w 6400800"/>
              <a:gd name="connsiteY1115" fmla="*/ 295751 h 514350"/>
              <a:gd name="connsiteX1116" fmla="*/ 4228624 w 6400800"/>
              <a:gd name="connsiteY1116" fmla="*/ 316706 h 514350"/>
              <a:gd name="connsiteX1117" fmla="*/ 4226719 w 6400800"/>
              <a:gd name="connsiteY1117" fmla="*/ 327184 h 514350"/>
              <a:gd name="connsiteX1118" fmla="*/ 4223862 w 6400800"/>
              <a:gd name="connsiteY1118" fmla="*/ 341471 h 514350"/>
              <a:gd name="connsiteX1119" fmla="*/ 4222909 w 6400800"/>
              <a:gd name="connsiteY1119" fmla="*/ 334804 h 514350"/>
              <a:gd name="connsiteX1120" fmla="*/ 4219099 w 6400800"/>
              <a:gd name="connsiteY1120" fmla="*/ 311944 h 514350"/>
              <a:gd name="connsiteX1121" fmla="*/ 4219099 w 6400800"/>
              <a:gd name="connsiteY1121" fmla="*/ 331946 h 514350"/>
              <a:gd name="connsiteX1122" fmla="*/ 4217194 w 6400800"/>
              <a:gd name="connsiteY1122" fmla="*/ 322421 h 514350"/>
              <a:gd name="connsiteX1123" fmla="*/ 4198144 w 6400800"/>
              <a:gd name="connsiteY1123" fmla="*/ 240506 h 514350"/>
              <a:gd name="connsiteX1124" fmla="*/ 4205764 w 6400800"/>
              <a:gd name="connsiteY1124" fmla="*/ 323374 h 514350"/>
              <a:gd name="connsiteX1125" fmla="*/ 4210526 w 6400800"/>
              <a:gd name="connsiteY1125" fmla="*/ 364331 h 514350"/>
              <a:gd name="connsiteX1126" fmla="*/ 4210526 w 6400800"/>
              <a:gd name="connsiteY1126" fmla="*/ 363379 h 514350"/>
              <a:gd name="connsiteX1127" fmla="*/ 4206716 w 6400800"/>
              <a:gd name="connsiteY1127" fmla="*/ 350044 h 514350"/>
              <a:gd name="connsiteX1128" fmla="*/ 4202906 w 6400800"/>
              <a:gd name="connsiteY1128" fmla="*/ 338614 h 514350"/>
              <a:gd name="connsiteX1129" fmla="*/ 4202906 w 6400800"/>
              <a:gd name="connsiteY1129" fmla="*/ 350996 h 514350"/>
              <a:gd name="connsiteX1130" fmla="*/ 4202906 w 6400800"/>
              <a:gd name="connsiteY1130" fmla="*/ 365284 h 514350"/>
              <a:gd name="connsiteX1131" fmla="*/ 4202906 w 6400800"/>
              <a:gd name="connsiteY1131" fmla="*/ 373856 h 514350"/>
              <a:gd name="connsiteX1132" fmla="*/ 4202906 w 6400800"/>
              <a:gd name="connsiteY1132" fmla="*/ 380524 h 514350"/>
              <a:gd name="connsiteX1133" fmla="*/ 4201954 w 6400800"/>
              <a:gd name="connsiteY1133" fmla="*/ 378619 h 514350"/>
              <a:gd name="connsiteX1134" fmla="*/ 4201001 w 6400800"/>
              <a:gd name="connsiteY1134" fmla="*/ 361474 h 514350"/>
              <a:gd name="connsiteX1135" fmla="*/ 4196239 w 6400800"/>
              <a:gd name="connsiteY1135" fmla="*/ 290989 h 514350"/>
              <a:gd name="connsiteX1136" fmla="*/ 4191476 w 6400800"/>
              <a:gd name="connsiteY1136" fmla="*/ 343376 h 514350"/>
              <a:gd name="connsiteX1137" fmla="*/ 4188619 w 6400800"/>
              <a:gd name="connsiteY1137" fmla="*/ 335756 h 514350"/>
              <a:gd name="connsiteX1138" fmla="*/ 4181951 w 6400800"/>
              <a:gd name="connsiteY1138" fmla="*/ 319564 h 514350"/>
              <a:gd name="connsiteX1139" fmla="*/ 4180999 w 6400800"/>
              <a:gd name="connsiteY1139" fmla="*/ 316706 h 514350"/>
              <a:gd name="connsiteX1140" fmla="*/ 4180999 w 6400800"/>
              <a:gd name="connsiteY1140" fmla="*/ 256699 h 514350"/>
              <a:gd name="connsiteX1141" fmla="*/ 4180999 w 6400800"/>
              <a:gd name="connsiteY1141" fmla="*/ 230029 h 514350"/>
              <a:gd name="connsiteX1142" fmla="*/ 4177189 w 6400800"/>
              <a:gd name="connsiteY1142" fmla="*/ 256699 h 514350"/>
              <a:gd name="connsiteX1143" fmla="*/ 4175284 w 6400800"/>
              <a:gd name="connsiteY1143" fmla="*/ 270034 h 514350"/>
              <a:gd name="connsiteX1144" fmla="*/ 4174331 w 6400800"/>
              <a:gd name="connsiteY1144" fmla="*/ 251936 h 514350"/>
              <a:gd name="connsiteX1145" fmla="*/ 4168616 w 6400800"/>
              <a:gd name="connsiteY1145" fmla="*/ 176689 h 514350"/>
              <a:gd name="connsiteX1146" fmla="*/ 4162901 w 6400800"/>
              <a:gd name="connsiteY1146" fmla="*/ 251936 h 514350"/>
              <a:gd name="connsiteX1147" fmla="*/ 4160996 w 6400800"/>
              <a:gd name="connsiteY1147" fmla="*/ 287179 h 514350"/>
              <a:gd name="connsiteX1148" fmla="*/ 4154329 w 6400800"/>
              <a:gd name="connsiteY1148" fmla="*/ 303371 h 514350"/>
              <a:gd name="connsiteX1149" fmla="*/ 4146709 w 6400800"/>
              <a:gd name="connsiteY1149" fmla="*/ 280511 h 514350"/>
              <a:gd name="connsiteX1150" fmla="*/ 4140041 w 6400800"/>
              <a:gd name="connsiteY1150" fmla="*/ 246221 h 514350"/>
              <a:gd name="connsiteX1151" fmla="*/ 4133374 w 6400800"/>
              <a:gd name="connsiteY1151" fmla="*/ 224314 h 514350"/>
              <a:gd name="connsiteX1152" fmla="*/ 4134326 w 6400800"/>
              <a:gd name="connsiteY1152" fmla="*/ 230029 h 514350"/>
              <a:gd name="connsiteX1153" fmla="*/ 4136231 w 6400800"/>
              <a:gd name="connsiteY1153" fmla="*/ 247174 h 514350"/>
              <a:gd name="connsiteX1154" fmla="*/ 4136231 w 6400800"/>
              <a:gd name="connsiteY1154" fmla="*/ 250031 h 514350"/>
              <a:gd name="connsiteX1155" fmla="*/ 4118134 w 6400800"/>
              <a:gd name="connsiteY1155" fmla="*/ 197644 h 514350"/>
              <a:gd name="connsiteX1156" fmla="*/ 4093369 w 6400800"/>
              <a:gd name="connsiteY1156" fmla="*/ 121444 h 514350"/>
              <a:gd name="connsiteX1157" fmla="*/ 4083844 w 6400800"/>
              <a:gd name="connsiteY1157" fmla="*/ 92869 h 514350"/>
              <a:gd name="connsiteX1158" fmla="*/ 4089559 w 6400800"/>
              <a:gd name="connsiteY1158" fmla="*/ 122396 h 514350"/>
              <a:gd name="connsiteX1159" fmla="*/ 4106704 w 6400800"/>
              <a:gd name="connsiteY1159" fmla="*/ 200501 h 514350"/>
              <a:gd name="connsiteX1160" fmla="*/ 4119086 w 6400800"/>
              <a:gd name="connsiteY1160" fmla="*/ 248126 h 514350"/>
              <a:gd name="connsiteX1161" fmla="*/ 4117181 w 6400800"/>
              <a:gd name="connsiteY1161" fmla="*/ 262414 h 514350"/>
              <a:gd name="connsiteX1162" fmla="*/ 4114324 w 6400800"/>
              <a:gd name="connsiteY1162" fmla="*/ 290036 h 514350"/>
              <a:gd name="connsiteX1163" fmla="*/ 4110514 w 6400800"/>
              <a:gd name="connsiteY1163" fmla="*/ 284321 h 514350"/>
              <a:gd name="connsiteX1164" fmla="*/ 4114324 w 6400800"/>
              <a:gd name="connsiteY1164" fmla="*/ 269081 h 514350"/>
              <a:gd name="connsiteX1165" fmla="*/ 4108609 w 6400800"/>
              <a:gd name="connsiteY1165" fmla="*/ 282416 h 514350"/>
              <a:gd name="connsiteX1166" fmla="*/ 4102894 w 6400800"/>
              <a:gd name="connsiteY1166" fmla="*/ 273844 h 514350"/>
              <a:gd name="connsiteX1167" fmla="*/ 4096226 w 6400800"/>
              <a:gd name="connsiteY1167" fmla="*/ 263366 h 514350"/>
              <a:gd name="connsiteX1168" fmla="*/ 4097179 w 6400800"/>
              <a:gd name="connsiteY1168" fmla="*/ 262414 h 514350"/>
              <a:gd name="connsiteX1169" fmla="*/ 4096226 w 6400800"/>
              <a:gd name="connsiteY1169" fmla="*/ 263366 h 514350"/>
              <a:gd name="connsiteX1170" fmla="*/ 4090511 w 6400800"/>
              <a:gd name="connsiteY1170" fmla="*/ 253841 h 514350"/>
              <a:gd name="connsiteX1171" fmla="*/ 4090511 w 6400800"/>
              <a:gd name="connsiteY1171" fmla="*/ 252889 h 514350"/>
              <a:gd name="connsiteX1172" fmla="*/ 4090511 w 6400800"/>
              <a:gd name="connsiteY1172" fmla="*/ 238601 h 514350"/>
              <a:gd name="connsiteX1173" fmla="*/ 4090511 w 6400800"/>
              <a:gd name="connsiteY1173" fmla="*/ 215741 h 514350"/>
              <a:gd name="connsiteX1174" fmla="*/ 4089559 w 6400800"/>
              <a:gd name="connsiteY1174" fmla="*/ 195739 h 514350"/>
              <a:gd name="connsiteX1175" fmla="*/ 4086701 w 6400800"/>
              <a:gd name="connsiteY1175" fmla="*/ 214789 h 514350"/>
              <a:gd name="connsiteX1176" fmla="*/ 4083844 w 6400800"/>
              <a:gd name="connsiteY1176" fmla="*/ 236696 h 514350"/>
              <a:gd name="connsiteX1177" fmla="*/ 4083844 w 6400800"/>
              <a:gd name="connsiteY1177" fmla="*/ 239554 h 514350"/>
              <a:gd name="connsiteX1178" fmla="*/ 4081939 w 6400800"/>
              <a:gd name="connsiteY1178" fmla="*/ 236696 h 514350"/>
              <a:gd name="connsiteX1179" fmla="*/ 4081939 w 6400800"/>
              <a:gd name="connsiteY1179" fmla="*/ 234791 h 514350"/>
              <a:gd name="connsiteX1180" fmla="*/ 4081939 w 6400800"/>
              <a:gd name="connsiteY1180" fmla="*/ 210026 h 514350"/>
              <a:gd name="connsiteX1181" fmla="*/ 4081939 w 6400800"/>
              <a:gd name="connsiteY1181" fmla="*/ 188119 h 514350"/>
              <a:gd name="connsiteX1182" fmla="*/ 4078129 w 6400800"/>
              <a:gd name="connsiteY1182" fmla="*/ 210026 h 514350"/>
              <a:gd name="connsiteX1183" fmla="*/ 4075271 w 6400800"/>
              <a:gd name="connsiteY1183" fmla="*/ 227171 h 514350"/>
              <a:gd name="connsiteX1184" fmla="*/ 4059079 w 6400800"/>
              <a:gd name="connsiteY1184" fmla="*/ 202406 h 514350"/>
              <a:gd name="connsiteX1185" fmla="*/ 4073366 w 6400800"/>
              <a:gd name="connsiteY1185" fmla="*/ 236696 h 514350"/>
              <a:gd name="connsiteX1186" fmla="*/ 4071461 w 6400800"/>
              <a:gd name="connsiteY1186" fmla="*/ 250984 h 514350"/>
              <a:gd name="connsiteX1187" fmla="*/ 4067651 w 6400800"/>
              <a:gd name="connsiteY1187" fmla="*/ 268129 h 514350"/>
              <a:gd name="connsiteX1188" fmla="*/ 4064794 w 6400800"/>
              <a:gd name="connsiteY1188" fmla="*/ 279559 h 514350"/>
              <a:gd name="connsiteX1189" fmla="*/ 4061936 w 6400800"/>
              <a:gd name="connsiteY1189" fmla="*/ 253841 h 514350"/>
              <a:gd name="connsiteX1190" fmla="*/ 4054316 w 6400800"/>
              <a:gd name="connsiteY1190" fmla="*/ 207169 h 514350"/>
              <a:gd name="connsiteX1191" fmla="*/ 4050506 w 6400800"/>
              <a:gd name="connsiteY1191" fmla="*/ 186214 h 514350"/>
              <a:gd name="connsiteX1192" fmla="*/ 4046696 w 6400800"/>
              <a:gd name="connsiteY1192" fmla="*/ 168116 h 514350"/>
              <a:gd name="connsiteX1193" fmla="*/ 4040029 w 6400800"/>
              <a:gd name="connsiteY1193" fmla="*/ 137636 h 514350"/>
              <a:gd name="connsiteX1194" fmla="*/ 4034314 w 6400800"/>
              <a:gd name="connsiteY1194" fmla="*/ 111919 h 514350"/>
              <a:gd name="connsiteX1195" fmla="*/ 4036219 w 6400800"/>
              <a:gd name="connsiteY1195" fmla="*/ 138589 h 514350"/>
              <a:gd name="connsiteX1196" fmla="*/ 4039076 w 6400800"/>
              <a:gd name="connsiteY1196" fmla="*/ 169069 h 514350"/>
              <a:gd name="connsiteX1197" fmla="*/ 4042886 w 6400800"/>
              <a:gd name="connsiteY1197" fmla="*/ 208121 h 514350"/>
              <a:gd name="connsiteX1198" fmla="*/ 4044791 w 6400800"/>
              <a:gd name="connsiteY1198" fmla="*/ 238601 h 514350"/>
              <a:gd name="connsiteX1199" fmla="*/ 4031456 w 6400800"/>
              <a:gd name="connsiteY1199" fmla="*/ 170021 h 514350"/>
              <a:gd name="connsiteX1200" fmla="*/ 4036219 w 6400800"/>
              <a:gd name="connsiteY1200" fmla="*/ 252889 h 514350"/>
              <a:gd name="connsiteX1201" fmla="*/ 4037171 w 6400800"/>
              <a:gd name="connsiteY1201" fmla="*/ 264319 h 514350"/>
              <a:gd name="connsiteX1202" fmla="*/ 4035266 w 6400800"/>
              <a:gd name="connsiteY1202" fmla="*/ 271939 h 514350"/>
              <a:gd name="connsiteX1203" fmla="*/ 4030504 w 6400800"/>
              <a:gd name="connsiteY1203" fmla="*/ 266224 h 514350"/>
              <a:gd name="connsiteX1204" fmla="*/ 4023836 w 6400800"/>
              <a:gd name="connsiteY1204" fmla="*/ 258604 h 514350"/>
              <a:gd name="connsiteX1205" fmla="*/ 4009549 w 6400800"/>
              <a:gd name="connsiteY1205" fmla="*/ 229076 h 514350"/>
              <a:gd name="connsiteX1206" fmla="*/ 3996214 w 6400800"/>
              <a:gd name="connsiteY1206" fmla="*/ 203359 h 514350"/>
              <a:gd name="connsiteX1207" fmla="*/ 4005739 w 6400800"/>
              <a:gd name="connsiteY1207" fmla="*/ 230981 h 514350"/>
              <a:gd name="connsiteX1208" fmla="*/ 4014311 w 6400800"/>
              <a:gd name="connsiteY1208" fmla="*/ 255746 h 514350"/>
              <a:gd name="connsiteX1209" fmla="*/ 4007644 w 6400800"/>
              <a:gd name="connsiteY1209" fmla="*/ 243364 h 514350"/>
              <a:gd name="connsiteX1210" fmla="*/ 4015264 w 6400800"/>
              <a:gd name="connsiteY1210" fmla="*/ 267176 h 514350"/>
              <a:gd name="connsiteX1211" fmla="*/ 4024789 w 6400800"/>
              <a:gd name="connsiteY1211" fmla="*/ 294799 h 514350"/>
              <a:gd name="connsiteX1212" fmla="*/ 4026694 w 6400800"/>
              <a:gd name="connsiteY1212" fmla="*/ 301466 h 514350"/>
              <a:gd name="connsiteX1213" fmla="*/ 4017169 w 6400800"/>
              <a:gd name="connsiteY1213" fmla="*/ 329089 h 514350"/>
              <a:gd name="connsiteX1214" fmla="*/ 4016216 w 6400800"/>
              <a:gd name="connsiteY1214" fmla="*/ 328136 h 514350"/>
              <a:gd name="connsiteX1215" fmla="*/ 4005739 w 6400800"/>
              <a:gd name="connsiteY1215" fmla="*/ 320516 h 514350"/>
              <a:gd name="connsiteX1216" fmla="*/ 4005739 w 6400800"/>
              <a:gd name="connsiteY1216" fmla="*/ 318611 h 514350"/>
              <a:gd name="connsiteX1217" fmla="*/ 4004786 w 6400800"/>
              <a:gd name="connsiteY1217" fmla="*/ 310991 h 514350"/>
              <a:gd name="connsiteX1218" fmla="*/ 4002881 w 6400800"/>
              <a:gd name="connsiteY1218" fmla="*/ 269081 h 514350"/>
              <a:gd name="connsiteX1219" fmla="*/ 4000024 w 6400800"/>
              <a:gd name="connsiteY1219" fmla="*/ 284321 h 514350"/>
              <a:gd name="connsiteX1220" fmla="*/ 3993356 w 6400800"/>
              <a:gd name="connsiteY1220" fmla="*/ 248126 h 514350"/>
              <a:gd name="connsiteX1221" fmla="*/ 3993356 w 6400800"/>
              <a:gd name="connsiteY1221" fmla="*/ 286226 h 514350"/>
              <a:gd name="connsiteX1222" fmla="*/ 3992404 w 6400800"/>
              <a:gd name="connsiteY1222" fmla="*/ 286226 h 514350"/>
              <a:gd name="connsiteX1223" fmla="*/ 3990499 w 6400800"/>
              <a:gd name="connsiteY1223" fmla="*/ 287179 h 514350"/>
              <a:gd name="connsiteX1224" fmla="*/ 3985736 w 6400800"/>
              <a:gd name="connsiteY1224" fmla="*/ 292894 h 514350"/>
              <a:gd name="connsiteX1225" fmla="*/ 3985736 w 6400800"/>
              <a:gd name="connsiteY1225" fmla="*/ 292894 h 514350"/>
              <a:gd name="connsiteX1226" fmla="*/ 3985736 w 6400800"/>
              <a:gd name="connsiteY1226" fmla="*/ 293846 h 514350"/>
              <a:gd name="connsiteX1227" fmla="*/ 3983831 w 6400800"/>
              <a:gd name="connsiteY1227" fmla="*/ 313849 h 514350"/>
              <a:gd name="connsiteX1228" fmla="*/ 3978116 w 6400800"/>
              <a:gd name="connsiteY1228" fmla="*/ 303371 h 514350"/>
              <a:gd name="connsiteX1229" fmla="*/ 3987641 w 6400800"/>
              <a:gd name="connsiteY1229" fmla="*/ 272891 h 514350"/>
              <a:gd name="connsiteX1230" fmla="*/ 3976211 w 6400800"/>
              <a:gd name="connsiteY1230" fmla="*/ 298609 h 514350"/>
              <a:gd name="connsiteX1231" fmla="*/ 3973354 w 6400800"/>
              <a:gd name="connsiteY1231" fmla="*/ 293846 h 514350"/>
              <a:gd name="connsiteX1232" fmla="*/ 3973354 w 6400800"/>
              <a:gd name="connsiteY1232" fmla="*/ 288131 h 514350"/>
              <a:gd name="connsiteX1233" fmla="*/ 3973354 w 6400800"/>
              <a:gd name="connsiteY1233" fmla="*/ 287179 h 514350"/>
              <a:gd name="connsiteX1234" fmla="*/ 3977164 w 6400800"/>
              <a:gd name="connsiteY1234" fmla="*/ 278606 h 514350"/>
              <a:gd name="connsiteX1235" fmla="*/ 3980974 w 6400800"/>
              <a:gd name="connsiteY1235" fmla="*/ 270986 h 514350"/>
              <a:gd name="connsiteX1236" fmla="*/ 3976211 w 6400800"/>
              <a:gd name="connsiteY1236" fmla="*/ 277654 h 514350"/>
              <a:gd name="connsiteX1237" fmla="*/ 3973354 w 6400800"/>
              <a:gd name="connsiteY1237" fmla="*/ 282416 h 514350"/>
              <a:gd name="connsiteX1238" fmla="*/ 3974306 w 6400800"/>
              <a:gd name="connsiteY1238" fmla="*/ 254794 h 514350"/>
              <a:gd name="connsiteX1239" fmla="*/ 3975259 w 6400800"/>
              <a:gd name="connsiteY1239" fmla="*/ 230029 h 514350"/>
              <a:gd name="connsiteX1240" fmla="*/ 3970496 w 6400800"/>
              <a:gd name="connsiteY1240" fmla="*/ 254794 h 514350"/>
              <a:gd name="connsiteX1241" fmla="*/ 3965734 w 6400800"/>
              <a:gd name="connsiteY1241" fmla="*/ 281464 h 514350"/>
              <a:gd name="connsiteX1242" fmla="*/ 3961924 w 6400800"/>
              <a:gd name="connsiteY1242" fmla="*/ 274796 h 514350"/>
              <a:gd name="connsiteX1243" fmla="*/ 3962876 w 6400800"/>
              <a:gd name="connsiteY1243" fmla="*/ 269081 h 514350"/>
              <a:gd name="connsiteX1244" fmla="*/ 3966686 w 6400800"/>
              <a:gd name="connsiteY1244" fmla="*/ 245269 h 514350"/>
              <a:gd name="connsiteX1245" fmla="*/ 3959066 w 6400800"/>
              <a:gd name="connsiteY1245" fmla="*/ 268129 h 514350"/>
              <a:gd name="connsiteX1246" fmla="*/ 3959066 w 6400800"/>
              <a:gd name="connsiteY1246" fmla="*/ 269081 h 514350"/>
              <a:gd name="connsiteX1247" fmla="*/ 3958114 w 6400800"/>
              <a:gd name="connsiteY1247" fmla="*/ 267176 h 514350"/>
              <a:gd name="connsiteX1248" fmla="*/ 3958114 w 6400800"/>
              <a:gd name="connsiteY1248" fmla="*/ 269081 h 514350"/>
              <a:gd name="connsiteX1249" fmla="*/ 3955256 w 6400800"/>
              <a:gd name="connsiteY1249" fmla="*/ 264319 h 514350"/>
              <a:gd name="connsiteX1250" fmla="*/ 3954304 w 6400800"/>
              <a:gd name="connsiteY1250" fmla="*/ 247174 h 514350"/>
              <a:gd name="connsiteX1251" fmla="*/ 3951446 w 6400800"/>
              <a:gd name="connsiteY1251" fmla="*/ 214789 h 514350"/>
              <a:gd name="connsiteX1252" fmla="*/ 3947636 w 6400800"/>
              <a:gd name="connsiteY1252" fmla="*/ 190024 h 514350"/>
              <a:gd name="connsiteX1253" fmla="*/ 3943826 w 6400800"/>
              <a:gd name="connsiteY1253" fmla="*/ 169069 h 514350"/>
              <a:gd name="connsiteX1254" fmla="*/ 3943826 w 6400800"/>
              <a:gd name="connsiteY1254" fmla="*/ 190024 h 514350"/>
              <a:gd name="connsiteX1255" fmla="*/ 3943826 w 6400800"/>
              <a:gd name="connsiteY1255" fmla="*/ 214789 h 514350"/>
              <a:gd name="connsiteX1256" fmla="*/ 3943826 w 6400800"/>
              <a:gd name="connsiteY1256" fmla="*/ 225266 h 514350"/>
              <a:gd name="connsiteX1257" fmla="*/ 3940969 w 6400800"/>
              <a:gd name="connsiteY1257" fmla="*/ 215741 h 514350"/>
              <a:gd name="connsiteX1258" fmla="*/ 3939064 w 6400800"/>
              <a:gd name="connsiteY1258" fmla="*/ 207169 h 514350"/>
              <a:gd name="connsiteX1259" fmla="*/ 3940016 w 6400800"/>
              <a:gd name="connsiteY1259" fmla="*/ 205264 h 514350"/>
              <a:gd name="connsiteX1260" fmla="*/ 3939064 w 6400800"/>
              <a:gd name="connsiteY1260" fmla="*/ 206216 h 514350"/>
              <a:gd name="connsiteX1261" fmla="*/ 3936206 w 6400800"/>
              <a:gd name="connsiteY1261" fmla="*/ 197644 h 514350"/>
              <a:gd name="connsiteX1262" fmla="*/ 3937159 w 6400800"/>
              <a:gd name="connsiteY1262" fmla="*/ 208121 h 514350"/>
              <a:gd name="connsiteX1263" fmla="*/ 3929539 w 6400800"/>
              <a:gd name="connsiteY1263" fmla="*/ 216694 h 514350"/>
              <a:gd name="connsiteX1264" fmla="*/ 3925729 w 6400800"/>
              <a:gd name="connsiteY1264" fmla="*/ 197644 h 514350"/>
              <a:gd name="connsiteX1265" fmla="*/ 3916204 w 6400800"/>
              <a:gd name="connsiteY1265" fmla="*/ 158591 h 514350"/>
              <a:gd name="connsiteX1266" fmla="*/ 3912394 w 6400800"/>
              <a:gd name="connsiteY1266" fmla="*/ 144304 h 514350"/>
              <a:gd name="connsiteX1267" fmla="*/ 3915251 w 6400800"/>
              <a:gd name="connsiteY1267" fmla="*/ 139541 h 514350"/>
              <a:gd name="connsiteX1268" fmla="*/ 3935254 w 6400800"/>
              <a:gd name="connsiteY1268" fmla="*/ 110966 h 514350"/>
              <a:gd name="connsiteX1269" fmla="*/ 3912394 w 6400800"/>
              <a:gd name="connsiteY1269" fmla="*/ 136684 h 514350"/>
              <a:gd name="connsiteX1270" fmla="*/ 3910489 w 6400800"/>
              <a:gd name="connsiteY1270" fmla="*/ 138589 h 514350"/>
              <a:gd name="connsiteX1271" fmla="*/ 3906679 w 6400800"/>
              <a:gd name="connsiteY1271" fmla="*/ 128111 h 514350"/>
              <a:gd name="connsiteX1272" fmla="*/ 3898106 w 6400800"/>
              <a:gd name="connsiteY1272" fmla="*/ 102394 h 514350"/>
              <a:gd name="connsiteX1273" fmla="*/ 3902869 w 6400800"/>
              <a:gd name="connsiteY1273" fmla="*/ 129064 h 514350"/>
              <a:gd name="connsiteX1274" fmla="*/ 3905726 w 6400800"/>
              <a:gd name="connsiteY1274" fmla="*/ 143351 h 514350"/>
              <a:gd name="connsiteX1275" fmla="*/ 3905726 w 6400800"/>
              <a:gd name="connsiteY1275" fmla="*/ 143351 h 514350"/>
              <a:gd name="connsiteX1276" fmla="*/ 3887629 w 6400800"/>
              <a:gd name="connsiteY1276" fmla="*/ 167164 h 514350"/>
              <a:gd name="connsiteX1277" fmla="*/ 3866674 w 6400800"/>
              <a:gd name="connsiteY1277" fmla="*/ 195739 h 514350"/>
              <a:gd name="connsiteX1278" fmla="*/ 3862864 w 6400800"/>
              <a:gd name="connsiteY1278" fmla="*/ 182404 h 514350"/>
              <a:gd name="connsiteX1279" fmla="*/ 3854291 w 6400800"/>
              <a:gd name="connsiteY1279" fmla="*/ 155734 h 514350"/>
              <a:gd name="connsiteX1280" fmla="*/ 3859054 w 6400800"/>
              <a:gd name="connsiteY1280" fmla="*/ 183356 h 514350"/>
              <a:gd name="connsiteX1281" fmla="*/ 3862864 w 6400800"/>
              <a:gd name="connsiteY1281" fmla="*/ 202406 h 514350"/>
              <a:gd name="connsiteX1282" fmla="*/ 3858101 w 6400800"/>
              <a:gd name="connsiteY1282" fmla="*/ 209074 h 514350"/>
              <a:gd name="connsiteX1283" fmla="*/ 3853339 w 6400800"/>
              <a:gd name="connsiteY1283" fmla="*/ 216694 h 514350"/>
              <a:gd name="connsiteX1284" fmla="*/ 3849529 w 6400800"/>
              <a:gd name="connsiteY1284" fmla="*/ 195739 h 514350"/>
              <a:gd name="connsiteX1285" fmla="*/ 3852386 w 6400800"/>
              <a:gd name="connsiteY1285" fmla="*/ 178594 h 514350"/>
              <a:gd name="connsiteX1286" fmla="*/ 3855244 w 6400800"/>
              <a:gd name="connsiteY1286" fmla="*/ 158591 h 514350"/>
              <a:gd name="connsiteX1287" fmla="*/ 3848576 w 6400800"/>
              <a:gd name="connsiteY1287" fmla="*/ 177641 h 514350"/>
              <a:gd name="connsiteX1288" fmla="*/ 3841909 w 6400800"/>
              <a:gd name="connsiteY1288" fmla="*/ 199549 h 514350"/>
              <a:gd name="connsiteX1289" fmla="*/ 3838099 w 6400800"/>
              <a:gd name="connsiteY1289" fmla="*/ 212884 h 514350"/>
              <a:gd name="connsiteX1290" fmla="*/ 3835241 w 6400800"/>
              <a:gd name="connsiteY1290" fmla="*/ 225266 h 514350"/>
              <a:gd name="connsiteX1291" fmla="*/ 3834289 w 6400800"/>
              <a:gd name="connsiteY1291" fmla="*/ 222409 h 514350"/>
              <a:gd name="connsiteX1292" fmla="*/ 3825716 w 6400800"/>
              <a:gd name="connsiteY1292" fmla="*/ 209074 h 514350"/>
              <a:gd name="connsiteX1293" fmla="*/ 3809524 w 6400800"/>
              <a:gd name="connsiteY1293" fmla="*/ 184309 h 514350"/>
              <a:gd name="connsiteX1294" fmla="*/ 3821906 w 6400800"/>
              <a:gd name="connsiteY1294" fmla="*/ 210979 h 514350"/>
              <a:gd name="connsiteX1295" fmla="*/ 3828574 w 6400800"/>
              <a:gd name="connsiteY1295" fmla="*/ 224314 h 514350"/>
              <a:gd name="connsiteX1296" fmla="*/ 3832384 w 6400800"/>
              <a:gd name="connsiteY1296" fmla="*/ 234791 h 514350"/>
              <a:gd name="connsiteX1297" fmla="*/ 3828574 w 6400800"/>
              <a:gd name="connsiteY1297" fmla="*/ 254794 h 514350"/>
              <a:gd name="connsiteX1298" fmla="*/ 3825716 w 6400800"/>
              <a:gd name="connsiteY1298" fmla="*/ 259556 h 514350"/>
              <a:gd name="connsiteX1299" fmla="*/ 3820954 w 6400800"/>
              <a:gd name="connsiteY1299" fmla="*/ 269081 h 514350"/>
              <a:gd name="connsiteX1300" fmla="*/ 3820001 w 6400800"/>
              <a:gd name="connsiteY1300" fmla="*/ 267176 h 514350"/>
              <a:gd name="connsiteX1301" fmla="*/ 3804761 w 6400800"/>
              <a:gd name="connsiteY1301" fmla="*/ 249079 h 514350"/>
              <a:gd name="connsiteX1302" fmla="*/ 3817144 w 6400800"/>
              <a:gd name="connsiteY1302" fmla="*/ 270034 h 514350"/>
              <a:gd name="connsiteX1303" fmla="*/ 3819049 w 6400800"/>
              <a:gd name="connsiteY1303" fmla="*/ 272891 h 514350"/>
              <a:gd name="connsiteX1304" fmla="*/ 3806666 w 6400800"/>
              <a:gd name="connsiteY1304" fmla="*/ 294799 h 514350"/>
              <a:gd name="connsiteX1305" fmla="*/ 3806666 w 6400800"/>
              <a:gd name="connsiteY1305" fmla="*/ 294799 h 514350"/>
              <a:gd name="connsiteX1306" fmla="*/ 3803809 w 6400800"/>
              <a:gd name="connsiteY1306" fmla="*/ 290989 h 514350"/>
              <a:gd name="connsiteX1307" fmla="*/ 3802856 w 6400800"/>
              <a:gd name="connsiteY1307" fmla="*/ 287179 h 514350"/>
              <a:gd name="connsiteX1308" fmla="*/ 3799999 w 6400800"/>
              <a:gd name="connsiteY1308" fmla="*/ 276701 h 514350"/>
              <a:gd name="connsiteX1309" fmla="*/ 3795236 w 6400800"/>
              <a:gd name="connsiteY1309" fmla="*/ 260509 h 514350"/>
              <a:gd name="connsiteX1310" fmla="*/ 3790474 w 6400800"/>
              <a:gd name="connsiteY1310" fmla="*/ 246221 h 514350"/>
              <a:gd name="connsiteX1311" fmla="*/ 3791426 w 6400800"/>
              <a:gd name="connsiteY1311" fmla="*/ 260509 h 514350"/>
              <a:gd name="connsiteX1312" fmla="*/ 3792379 w 6400800"/>
              <a:gd name="connsiteY1312" fmla="*/ 273844 h 514350"/>
              <a:gd name="connsiteX1313" fmla="*/ 3787616 w 6400800"/>
              <a:gd name="connsiteY1313" fmla="*/ 268129 h 514350"/>
              <a:gd name="connsiteX1314" fmla="*/ 3777139 w 6400800"/>
              <a:gd name="connsiteY1314" fmla="*/ 255746 h 514350"/>
              <a:gd name="connsiteX1315" fmla="*/ 3773329 w 6400800"/>
              <a:gd name="connsiteY1315" fmla="*/ 246221 h 514350"/>
              <a:gd name="connsiteX1316" fmla="*/ 3764756 w 6400800"/>
              <a:gd name="connsiteY1316" fmla="*/ 224314 h 514350"/>
              <a:gd name="connsiteX1317" fmla="*/ 3769519 w 6400800"/>
              <a:gd name="connsiteY1317" fmla="*/ 247174 h 514350"/>
              <a:gd name="connsiteX1318" fmla="*/ 3776186 w 6400800"/>
              <a:gd name="connsiteY1318" fmla="*/ 273844 h 514350"/>
              <a:gd name="connsiteX1319" fmla="*/ 3781901 w 6400800"/>
              <a:gd name="connsiteY1319" fmla="*/ 299561 h 514350"/>
              <a:gd name="connsiteX1320" fmla="*/ 3760946 w 6400800"/>
              <a:gd name="connsiteY1320" fmla="*/ 234791 h 514350"/>
              <a:gd name="connsiteX1321" fmla="*/ 3755231 w 6400800"/>
              <a:gd name="connsiteY1321" fmla="*/ 218599 h 514350"/>
              <a:gd name="connsiteX1322" fmla="*/ 3759041 w 6400800"/>
              <a:gd name="connsiteY1322" fmla="*/ 211931 h 514350"/>
              <a:gd name="connsiteX1323" fmla="*/ 3754279 w 6400800"/>
              <a:gd name="connsiteY1323" fmla="*/ 217646 h 514350"/>
              <a:gd name="connsiteX1324" fmla="*/ 3750469 w 6400800"/>
              <a:gd name="connsiteY1324" fmla="*/ 208121 h 514350"/>
              <a:gd name="connsiteX1325" fmla="*/ 3752374 w 6400800"/>
              <a:gd name="connsiteY1325" fmla="*/ 197644 h 514350"/>
              <a:gd name="connsiteX1326" fmla="*/ 3748564 w 6400800"/>
              <a:gd name="connsiteY1326" fmla="*/ 205264 h 514350"/>
              <a:gd name="connsiteX1327" fmla="*/ 3734276 w 6400800"/>
              <a:gd name="connsiteY1327" fmla="*/ 167164 h 514350"/>
              <a:gd name="connsiteX1328" fmla="*/ 3742849 w 6400800"/>
              <a:gd name="connsiteY1328" fmla="*/ 217646 h 514350"/>
              <a:gd name="connsiteX1329" fmla="*/ 3736181 w 6400800"/>
              <a:gd name="connsiteY1329" fmla="*/ 236696 h 514350"/>
              <a:gd name="connsiteX1330" fmla="*/ 3735229 w 6400800"/>
              <a:gd name="connsiteY1330" fmla="*/ 238601 h 514350"/>
              <a:gd name="connsiteX1331" fmla="*/ 3730466 w 6400800"/>
              <a:gd name="connsiteY1331" fmla="*/ 245269 h 514350"/>
              <a:gd name="connsiteX1332" fmla="*/ 3726656 w 6400800"/>
              <a:gd name="connsiteY1332" fmla="*/ 236696 h 514350"/>
              <a:gd name="connsiteX1333" fmla="*/ 3726656 w 6400800"/>
              <a:gd name="connsiteY1333" fmla="*/ 232886 h 514350"/>
              <a:gd name="connsiteX1334" fmla="*/ 3725704 w 6400800"/>
              <a:gd name="connsiteY1334" fmla="*/ 214789 h 514350"/>
              <a:gd name="connsiteX1335" fmla="*/ 3722846 w 6400800"/>
              <a:gd name="connsiteY1335" fmla="*/ 230029 h 514350"/>
              <a:gd name="connsiteX1336" fmla="*/ 3721894 w 6400800"/>
              <a:gd name="connsiteY1336" fmla="*/ 229076 h 514350"/>
              <a:gd name="connsiteX1337" fmla="*/ 3721894 w 6400800"/>
              <a:gd name="connsiteY1337" fmla="*/ 229076 h 514350"/>
              <a:gd name="connsiteX1338" fmla="*/ 3725704 w 6400800"/>
              <a:gd name="connsiteY1338" fmla="*/ 190976 h 514350"/>
              <a:gd name="connsiteX1339" fmla="*/ 3727609 w 6400800"/>
              <a:gd name="connsiteY1339" fmla="*/ 172879 h 514350"/>
              <a:gd name="connsiteX1340" fmla="*/ 3730466 w 6400800"/>
              <a:gd name="connsiteY1340" fmla="*/ 155734 h 514350"/>
              <a:gd name="connsiteX1341" fmla="*/ 3734276 w 6400800"/>
              <a:gd name="connsiteY1341" fmla="*/ 128111 h 514350"/>
              <a:gd name="connsiteX1342" fmla="*/ 3737134 w 6400800"/>
              <a:gd name="connsiteY1342" fmla="*/ 104299 h 514350"/>
              <a:gd name="connsiteX1343" fmla="*/ 3730466 w 6400800"/>
              <a:gd name="connsiteY1343" fmla="*/ 127159 h 514350"/>
              <a:gd name="connsiteX1344" fmla="*/ 3722846 w 6400800"/>
              <a:gd name="connsiteY1344" fmla="*/ 153829 h 514350"/>
              <a:gd name="connsiteX1345" fmla="*/ 3718084 w 6400800"/>
              <a:gd name="connsiteY1345" fmla="*/ 170021 h 514350"/>
              <a:gd name="connsiteX1346" fmla="*/ 3714274 w 6400800"/>
              <a:gd name="connsiteY1346" fmla="*/ 188119 h 514350"/>
              <a:gd name="connsiteX1347" fmla="*/ 3710464 w 6400800"/>
              <a:gd name="connsiteY1347" fmla="*/ 208121 h 514350"/>
              <a:gd name="connsiteX1348" fmla="*/ 3710464 w 6400800"/>
              <a:gd name="connsiteY1348" fmla="*/ 207169 h 514350"/>
              <a:gd name="connsiteX1349" fmla="*/ 3691414 w 6400800"/>
              <a:gd name="connsiteY1349" fmla="*/ 174784 h 514350"/>
              <a:gd name="connsiteX1350" fmla="*/ 3677126 w 6400800"/>
              <a:gd name="connsiteY1350" fmla="*/ 150971 h 514350"/>
              <a:gd name="connsiteX1351" fmla="*/ 3678079 w 6400800"/>
              <a:gd name="connsiteY1351" fmla="*/ 137636 h 514350"/>
              <a:gd name="connsiteX1352" fmla="*/ 3675221 w 6400800"/>
              <a:gd name="connsiteY1352" fmla="*/ 149066 h 514350"/>
              <a:gd name="connsiteX1353" fmla="*/ 3674269 w 6400800"/>
              <a:gd name="connsiteY1353" fmla="*/ 147161 h 514350"/>
              <a:gd name="connsiteX1354" fmla="*/ 3675221 w 6400800"/>
              <a:gd name="connsiteY1354" fmla="*/ 150019 h 514350"/>
              <a:gd name="connsiteX1355" fmla="*/ 3672364 w 6400800"/>
              <a:gd name="connsiteY1355" fmla="*/ 164306 h 514350"/>
              <a:gd name="connsiteX1356" fmla="*/ 3665696 w 6400800"/>
              <a:gd name="connsiteY1356" fmla="*/ 194786 h 514350"/>
              <a:gd name="connsiteX1357" fmla="*/ 3662839 w 6400800"/>
              <a:gd name="connsiteY1357" fmla="*/ 209074 h 514350"/>
              <a:gd name="connsiteX1358" fmla="*/ 3661886 w 6400800"/>
              <a:gd name="connsiteY1358" fmla="*/ 210026 h 514350"/>
              <a:gd name="connsiteX1359" fmla="*/ 3658076 w 6400800"/>
              <a:gd name="connsiteY1359" fmla="*/ 216694 h 514350"/>
              <a:gd name="connsiteX1360" fmla="*/ 3658076 w 6400800"/>
              <a:gd name="connsiteY1360" fmla="*/ 174784 h 514350"/>
              <a:gd name="connsiteX1361" fmla="*/ 3645694 w 6400800"/>
              <a:gd name="connsiteY1361" fmla="*/ 239554 h 514350"/>
              <a:gd name="connsiteX1362" fmla="*/ 3644741 w 6400800"/>
              <a:gd name="connsiteY1362" fmla="*/ 246221 h 514350"/>
              <a:gd name="connsiteX1363" fmla="*/ 3643789 w 6400800"/>
              <a:gd name="connsiteY1363" fmla="*/ 249079 h 514350"/>
              <a:gd name="connsiteX1364" fmla="*/ 3640931 w 6400800"/>
              <a:gd name="connsiteY1364" fmla="*/ 259556 h 514350"/>
              <a:gd name="connsiteX1365" fmla="*/ 3633311 w 6400800"/>
              <a:gd name="connsiteY1365" fmla="*/ 243364 h 514350"/>
              <a:gd name="connsiteX1366" fmla="*/ 3639979 w 6400800"/>
              <a:gd name="connsiteY1366" fmla="*/ 265271 h 514350"/>
              <a:gd name="connsiteX1367" fmla="*/ 3637121 w 6400800"/>
              <a:gd name="connsiteY1367" fmla="*/ 275749 h 514350"/>
              <a:gd name="connsiteX1368" fmla="*/ 3627596 w 6400800"/>
              <a:gd name="connsiteY1368" fmla="*/ 261461 h 514350"/>
              <a:gd name="connsiteX1369" fmla="*/ 3635216 w 6400800"/>
              <a:gd name="connsiteY1369" fmla="*/ 280511 h 514350"/>
              <a:gd name="connsiteX1370" fmla="*/ 3635216 w 6400800"/>
              <a:gd name="connsiteY1370" fmla="*/ 281464 h 514350"/>
              <a:gd name="connsiteX1371" fmla="*/ 3630454 w 6400800"/>
              <a:gd name="connsiteY1371" fmla="*/ 309086 h 514350"/>
              <a:gd name="connsiteX1372" fmla="*/ 3627596 w 6400800"/>
              <a:gd name="connsiteY1372" fmla="*/ 332899 h 514350"/>
              <a:gd name="connsiteX1373" fmla="*/ 3620929 w 6400800"/>
              <a:gd name="connsiteY1373" fmla="*/ 312896 h 514350"/>
              <a:gd name="connsiteX1374" fmla="*/ 3620929 w 6400800"/>
              <a:gd name="connsiteY1374" fmla="*/ 309086 h 514350"/>
              <a:gd name="connsiteX1375" fmla="*/ 3619976 w 6400800"/>
              <a:gd name="connsiteY1375" fmla="*/ 310991 h 514350"/>
              <a:gd name="connsiteX1376" fmla="*/ 3619024 w 6400800"/>
              <a:gd name="connsiteY1376" fmla="*/ 308134 h 514350"/>
              <a:gd name="connsiteX1377" fmla="*/ 3622834 w 6400800"/>
              <a:gd name="connsiteY1377" fmla="*/ 272891 h 514350"/>
              <a:gd name="connsiteX1378" fmla="*/ 3626644 w 6400800"/>
              <a:gd name="connsiteY1378" fmla="*/ 221456 h 514350"/>
              <a:gd name="connsiteX1379" fmla="*/ 3630454 w 6400800"/>
              <a:gd name="connsiteY1379" fmla="*/ 211931 h 514350"/>
              <a:gd name="connsiteX1380" fmla="*/ 3626644 w 6400800"/>
              <a:gd name="connsiteY1380" fmla="*/ 216694 h 514350"/>
              <a:gd name="connsiteX1381" fmla="*/ 3626644 w 6400800"/>
              <a:gd name="connsiteY1381" fmla="*/ 214789 h 514350"/>
              <a:gd name="connsiteX1382" fmla="*/ 3626644 w 6400800"/>
              <a:gd name="connsiteY1382" fmla="*/ 192881 h 514350"/>
              <a:gd name="connsiteX1383" fmla="*/ 3622834 w 6400800"/>
              <a:gd name="connsiteY1383" fmla="*/ 214789 h 514350"/>
              <a:gd name="connsiteX1384" fmla="*/ 3620929 w 6400800"/>
              <a:gd name="connsiteY1384" fmla="*/ 226219 h 514350"/>
              <a:gd name="connsiteX1385" fmla="*/ 3620929 w 6400800"/>
              <a:gd name="connsiteY1385" fmla="*/ 227171 h 514350"/>
              <a:gd name="connsiteX1386" fmla="*/ 3609499 w 6400800"/>
              <a:gd name="connsiteY1386" fmla="*/ 243364 h 514350"/>
              <a:gd name="connsiteX1387" fmla="*/ 3603784 w 6400800"/>
              <a:gd name="connsiteY1387" fmla="*/ 251936 h 514350"/>
              <a:gd name="connsiteX1388" fmla="*/ 3613309 w 6400800"/>
              <a:gd name="connsiteY1388" fmla="*/ 225266 h 514350"/>
              <a:gd name="connsiteX1389" fmla="*/ 3619024 w 6400800"/>
              <a:gd name="connsiteY1389" fmla="*/ 208121 h 514350"/>
              <a:gd name="connsiteX1390" fmla="*/ 3624739 w 6400800"/>
              <a:gd name="connsiteY1390" fmla="*/ 192881 h 514350"/>
              <a:gd name="connsiteX1391" fmla="*/ 3634264 w 6400800"/>
              <a:gd name="connsiteY1391" fmla="*/ 168116 h 514350"/>
              <a:gd name="connsiteX1392" fmla="*/ 3642836 w 6400800"/>
              <a:gd name="connsiteY1392" fmla="*/ 146209 h 514350"/>
              <a:gd name="connsiteX1393" fmla="*/ 3631406 w 6400800"/>
              <a:gd name="connsiteY1393" fmla="*/ 166211 h 514350"/>
              <a:gd name="connsiteX1394" fmla="*/ 3618071 w 6400800"/>
              <a:gd name="connsiteY1394" fmla="*/ 189071 h 514350"/>
              <a:gd name="connsiteX1395" fmla="*/ 3610451 w 6400800"/>
              <a:gd name="connsiteY1395" fmla="*/ 203359 h 514350"/>
              <a:gd name="connsiteX1396" fmla="*/ 3602831 w 6400800"/>
              <a:gd name="connsiteY1396" fmla="*/ 219551 h 514350"/>
              <a:gd name="connsiteX1397" fmla="*/ 3588544 w 6400800"/>
              <a:gd name="connsiteY1397" fmla="*/ 250031 h 514350"/>
              <a:gd name="connsiteX1398" fmla="*/ 3588544 w 6400800"/>
              <a:gd name="connsiteY1398" fmla="*/ 242411 h 514350"/>
              <a:gd name="connsiteX1399" fmla="*/ 3585686 w 6400800"/>
              <a:gd name="connsiteY1399" fmla="*/ 256699 h 514350"/>
              <a:gd name="connsiteX1400" fmla="*/ 3585686 w 6400800"/>
              <a:gd name="connsiteY1400" fmla="*/ 257651 h 514350"/>
              <a:gd name="connsiteX1401" fmla="*/ 3579971 w 6400800"/>
              <a:gd name="connsiteY1401" fmla="*/ 270986 h 514350"/>
              <a:gd name="connsiteX1402" fmla="*/ 3573304 w 6400800"/>
              <a:gd name="connsiteY1402" fmla="*/ 282416 h 514350"/>
              <a:gd name="connsiteX1403" fmla="*/ 3568541 w 6400800"/>
              <a:gd name="connsiteY1403" fmla="*/ 263366 h 514350"/>
              <a:gd name="connsiteX1404" fmla="*/ 3564731 w 6400800"/>
              <a:gd name="connsiteY1404" fmla="*/ 248126 h 514350"/>
              <a:gd name="connsiteX1405" fmla="*/ 3564731 w 6400800"/>
              <a:gd name="connsiteY1405" fmla="*/ 248126 h 514350"/>
              <a:gd name="connsiteX1406" fmla="*/ 3562826 w 6400800"/>
              <a:gd name="connsiteY1406" fmla="*/ 237649 h 514350"/>
              <a:gd name="connsiteX1407" fmla="*/ 3561874 w 6400800"/>
              <a:gd name="connsiteY1407" fmla="*/ 233839 h 514350"/>
              <a:gd name="connsiteX1408" fmla="*/ 3566636 w 6400800"/>
              <a:gd name="connsiteY1408" fmla="*/ 227171 h 514350"/>
              <a:gd name="connsiteX1409" fmla="*/ 3561874 w 6400800"/>
              <a:gd name="connsiteY1409" fmla="*/ 230981 h 514350"/>
              <a:gd name="connsiteX1410" fmla="*/ 3559016 w 6400800"/>
              <a:gd name="connsiteY1410" fmla="*/ 218599 h 514350"/>
              <a:gd name="connsiteX1411" fmla="*/ 3559016 w 6400800"/>
              <a:gd name="connsiteY1411" fmla="*/ 231934 h 514350"/>
              <a:gd name="connsiteX1412" fmla="*/ 3554254 w 6400800"/>
              <a:gd name="connsiteY1412" fmla="*/ 220504 h 514350"/>
              <a:gd name="connsiteX1413" fmla="*/ 3569494 w 6400800"/>
              <a:gd name="connsiteY1413" fmla="*/ 197644 h 514350"/>
              <a:gd name="connsiteX1414" fmla="*/ 3585686 w 6400800"/>
              <a:gd name="connsiteY1414" fmla="*/ 174784 h 514350"/>
              <a:gd name="connsiteX1415" fmla="*/ 3600926 w 6400800"/>
              <a:gd name="connsiteY1415" fmla="*/ 154781 h 514350"/>
              <a:gd name="connsiteX1416" fmla="*/ 3582829 w 6400800"/>
              <a:gd name="connsiteY1416" fmla="*/ 171926 h 514350"/>
              <a:gd name="connsiteX1417" fmla="*/ 3562826 w 6400800"/>
              <a:gd name="connsiteY1417" fmla="*/ 192881 h 514350"/>
              <a:gd name="connsiteX1418" fmla="*/ 3549491 w 6400800"/>
              <a:gd name="connsiteY1418" fmla="*/ 209074 h 514350"/>
              <a:gd name="connsiteX1419" fmla="*/ 3542824 w 6400800"/>
              <a:gd name="connsiteY1419" fmla="*/ 193834 h 514350"/>
              <a:gd name="connsiteX1420" fmla="*/ 3546634 w 6400800"/>
              <a:gd name="connsiteY1420" fmla="*/ 212884 h 514350"/>
              <a:gd name="connsiteX1421" fmla="*/ 3539966 w 6400800"/>
              <a:gd name="connsiteY1421" fmla="*/ 222409 h 514350"/>
              <a:gd name="connsiteX1422" fmla="*/ 3539014 w 6400800"/>
              <a:gd name="connsiteY1422" fmla="*/ 223361 h 514350"/>
              <a:gd name="connsiteX1423" fmla="*/ 3539014 w 6400800"/>
              <a:gd name="connsiteY1423" fmla="*/ 210979 h 514350"/>
              <a:gd name="connsiteX1424" fmla="*/ 3539014 w 6400800"/>
              <a:gd name="connsiteY1424" fmla="*/ 184309 h 514350"/>
              <a:gd name="connsiteX1425" fmla="*/ 3539014 w 6400800"/>
              <a:gd name="connsiteY1425" fmla="*/ 173831 h 514350"/>
              <a:gd name="connsiteX1426" fmla="*/ 3540919 w 6400800"/>
              <a:gd name="connsiteY1426" fmla="*/ 170021 h 514350"/>
              <a:gd name="connsiteX1427" fmla="*/ 3539014 w 6400800"/>
              <a:gd name="connsiteY1427" fmla="*/ 172879 h 514350"/>
              <a:gd name="connsiteX1428" fmla="*/ 3539014 w 6400800"/>
              <a:gd name="connsiteY1428" fmla="*/ 162401 h 514350"/>
              <a:gd name="connsiteX1429" fmla="*/ 3537109 w 6400800"/>
              <a:gd name="connsiteY1429" fmla="*/ 176689 h 514350"/>
              <a:gd name="connsiteX1430" fmla="*/ 3527584 w 6400800"/>
              <a:gd name="connsiteY1430" fmla="*/ 190976 h 514350"/>
              <a:gd name="connsiteX1431" fmla="*/ 3511391 w 6400800"/>
              <a:gd name="connsiteY1431" fmla="*/ 214789 h 514350"/>
              <a:gd name="connsiteX1432" fmla="*/ 3510439 w 6400800"/>
              <a:gd name="connsiteY1432" fmla="*/ 215741 h 514350"/>
              <a:gd name="connsiteX1433" fmla="*/ 3508534 w 6400800"/>
              <a:gd name="connsiteY1433" fmla="*/ 201454 h 514350"/>
              <a:gd name="connsiteX1434" fmla="*/ 3505676 w 6400800"/>
              <a:gd name="connsiteY1434" fmla="*/ 180499 h 514350"/>
              <a:gd name="connsiteX1435" fmla="*/ 3504724 w 6400800"/>
              <a:gd name="connsiteY1435" fmla="*/ 202406 h 514350"/>
              <a:gd name="connsiteX1436" fmla="*/ 3503771 w 6400800"/>
              <a:gd name="connsiteY1436" fmla="*/ 226219 h 514350"/>
              <a:gd name="connsiteX1437" fmla="*/ 3500914 w 6400800"/>
              <a:gd name="connsiteY1437" fmla="*/ 230981 h 514350"/>
              <a:gd name="connsiteX1438" fmla="*/ 3491389 w 6400800"/>
              <a:gd name="connsiteY1438" fmla="*/ 247174 h 514350"/>
              <a:gd name="connsiteX1439" fmla="*/ 3483769 w 6400800"/>
              <a:gd name="connsiteY1439" fmla="*/ 230029 h 514350"/>
              <a:gd name="connsiteX1440" fmla="*/ 3469481 w 6400800"/>
              <a:gd name="connsiteY1440" fmla="*/ 200501 h 514350"/>
              <a:gd name="connsiteX1441" fmla="*/ 3471386 w 6400800"/>
              <a:gd name="connsiteY1441" fmla="*/ 190976 h 514350"/>
              <a:gd name="connsiteX1442" fmla="*/ 3477101 w 6400800"/>
              <a:gd name="connsiteY1442" fmla="*/ 167164 h 514350"/>
              <a:gd name="connsiteX1443" fmla="*/ 3482816 w 6400800"/>
              <a:gd name="connsiteY1443" fmla="*/ 146209 h 514350"/>
              <a:gd name="connsiteX1444" fmla="*/ 3492341 w 6400800"/>
              <a:gd name="connsiteY1444" fmla="*/ 111919 h 514350"/>
              <a:gd name="connsiteX1445" fmla="*/ 3499961 w 6400800"/>
              <a:gd name="connsiteY1445" fmla="*/ 82391 h 514350"/>
              <a:gd name="connsiteX1446" fmla="*/ 3488531 w 6400800"/>
              <a:gd name="connsiteY1446" fmla="*/ 110966 h 514350"/>
              <a:gd name="connsiteX1447" fmla="*/ 3476149 w 6400800"/>
              <a:gd name="connsiteY1447" fmla="*/ 144304 h 514350"/>
              <a:gd name="connsiteX1448" fmla="*/ 3468529 w 6400800"/>
              <a:gd name="connsiteY1448" fmla="*/ 164306 h 514350"/>
              <a:gd name="connsiteX1449" fmla="*/ 3461861 w 6400800"/>
              <a:gd name="connsiteY1449" fmla="*/ 185261 h 514350"/>
              <a:gd name="connsiteX1450" fmla="*/ 3452336 w 6400800"/>
              <a:gd name="connsiteY1450" fmla="*/ 168116 h 514350"/>
              <a:gd name="connsiteX1451" fmla="*/ 3460909 w 6400800"/>
              <a:gd name="connsiteY1451" fmla="*/ 189071 h 514350"/>
              <a:gd name="connsiteX1452" fmla="*/ 3450431 w 6400800"/>
              <a:gd name="connsiteY1452" fmla="*/ 225266 h 514350"/>
              <a:gd name="connsiteX1453" fmla="*/ 3441859 w 6400800"/>
              <a:gd name="connsiteY1453" fmla="*/ 210026 h 514350"/>
              <a:gd name="connsiteX1454" fmla="*/ 3442811 w 6400800"/>
              <a:gd name="connsiteY1454" fmla="*/ 208121 h 514350"/>
              <a:gd name="connsiteX1455" fmla="*/ 3445669 w 6400800"/>
              <a:gd name="connsiteY1455" fmla="*/ 190976 h 514350"/>
              <a:gd name="connsiteX1456" fmla="*/ 3439001 w 6400800"/>
              <a:gd name="connsiteY1456" fmla="*/ 205264 h 514350"/>
              <a:gd name="connsiteX1457" fmla="*/ 3439001 w 6400800"/>
              <a:gd name="connsiteY1457" fmla="*/ 205264 h 514350"/>
              <a:gd name="connsiteX1458" fmla="*/ 3438049 w 6400800"/>
              <a:gd name="connsiteY1458" fmla="*/ 165259 h 514350"/>
              <a:gd name="connsiteX1459" fmla="*/ 3437096 w 6400800"/>
              <a:gd name="connsiteY1459" fmla="*/ 135731 h 514350"/>
              <a:gd name="connsiteX1460" fmla="*/ 3435191 w 6400800"/>
              <a:gd name="connsiteY1460" fmla="*/ 112871 h 514350"/>
              <a:gd name="connsiteX1461" fmla="*/ 3433286 w 6400800"/>
              <a:gd name="connsiteY1461" fmla="*/ 92869 h 514350"/>
              <a:gd name="connsiteX1462" fmla="*/ 3431381 w 6400800"/>
              <a:gd name="connsiteY1462" fmla="*/ 112871 h 514350"/>
              <a:gd name="connsiteX1463" fmla="*/ 3428524 w 6400800"/>
              <a:gd name="connsiteY1463" fmla="*/ 149066 h 514350"/>
              <a:gd name="connsiteX1464" fmla="*/ 3428524 w 6400800"/>
              <a:gd name="connsiteY1464" fmla="*/ 150019 h 514350"/>
              <a:gd name="connsiteX1465" fmla="*/ 3426619 w 6400800"/>
              <a:gd name="connsiteY1465" fmla="*/ 131921 h 514350"/>
              <a:gd name="connsiteX1466" fmla="*/ 3423761 w 6400800"/>
              <a:gd name="connsiteY1466" fmla="*/ 113824 h 514350"/>
              <a:gd name="connsiteX1467" fmla="*/ 3422809 w 6400800"/>
              <a:gd name="connsiteY1467" fmla="*/ 131921 h 514350"/>
              <a:gd name="connsiteX1468" fmla="*/ 3420904 w 6400800"/>
              <a:gd name="connsiteY1468" fmla="*/ 174784 h 514350"/>
              <a:gd name="connsiteX1469" fmla="*/ 3412331 w 6400800"/>
              <a:gd name="connsiteY1469" fmla="*/ 162401 h 514350"/>
              <a:gd name="connsiteX1470" fmla="*/ 3398044 w 6400800"/>
              <a:gd name="connsiteY1470" fmla="*/ 141446 h 514350"/>
              <a:gd name="connsiteX1471" fmla="*/ 3401854 w 6400800"/>
              <a:gd name="connsiteY1471" fmla="*/ 123349 h 514350"/>
              <a:gd name="connsiteX1472" fmla="*/ 3396139 w 6400800"/>
              <a:gd name="connsiteY1472" fmla="*/ 139541 h 514350"/>
              <a:gd name="connsiteX1473" fmla="*/ 3391376 w 6400800"/>
              <a:gd name="connsiteY1473" fmla="*/ 132874 h 514350"/>
              <a:gd name="connsiteX1474" fmla="*/ 3395186 w 6400800"/>
              <a:gd name="connsiteY1474" fmla="*/ 139541 h 514350"/>
              <a:gd name="connsiteX1475" fmla="*/ 3395186 w 6400800"/>
              <a:gd name="connsiteY1475" fmla="*/ 141446 h 514350"/>
              <a:gd name="connsiteX1476" fmla="*/ 3382804 w 6400800"/>
              <a:gd name="connsiteY1476" fmla="*/ 177641 h 514350"/>
              <a:gd name="connsiteX1477" fmla="*/ 3382804 w 6400800"/>
              <a:gd name="connsiteY1477" fmla="*/ 172879 h 514350"/>
              <a:gd name="connsiteX1478" fmla="*/ 3381851 w 6400800"/>
              <a:gd name="connsiteY1478" fmla="*/ 150971 h 514350"/>
              <a:gd name="connsiteX1479" fmla="*/ 3378994 w 6400800"/>
              <a:gd name="connsiteY1479" fmla="*/ 172879 h 514350"/>
              <a:gd name="connsiteX1480" fmla="*/ 3376136 w 6400800"/>
              <a:gd name="connsiteY1480" fmla="*/ 197644 h 514350"/>
              <a:gd name="connsiteX1481" fmla="*/ 3365659 w 6400800"/>
              <a:gd name="connsiteY1481" fmla="*/ 234791 h 514350"/>
              <a:gd name="connsiteX1482" fmla="*/ 3358991 w 6400800"/>
              <a:gd name="connsiteY1482" fmla="*/ 253841 h 514350"/>
              <a:gd name="connsiteX1483" fmla="*/ 3358039 w 6400800"/>
              <a:gd name="connsiteY1483" fmla="*/ 257651 h 514350"/>
              <a:gd name="connsiteX1484" fmla="*/ 3351371 w 6400800"/>
              <a:gd name="connsiteY1484" fmla="*/ 239554 h 514350"/>
              <a:gd name="connsiteX1485" fmla="*/ 3351371 w 6400800"/>
              <a:gd name="connsiteY1485" fmla="*/ 237649 h 514350"/>
              <a:gd name="connsiteX1486" fmla="*/ 3351371 w 6400800"/>
              <a:gd name="connsiteY1486" fmla="*/ 238601 h 514350"/>
              <a:gd name="connsiteX1487" fmla="*/ 3344704 w 6400800"/>
              <a:gd name="connsiteY1487" fmla="*/ 221456 h 514350"/>
              <a:gd name="connsiteX1488" fmla="*/ 3349466 w 6400800"/>
              <a:gd name="connsiteY1488" fmla="*/ 248126 h 514350"/>
              <a:gd name="connsiteX1489" fmla="*/ 3347561 w 6400800"/>
              <a:gd name="connsiteY1489" fmla="*/ 265271 h 514350"/>
              <a:gd name="connsiteX1490" fmla="*/ 3345656 w 6400800"/>
              <a:gd name="connsiteY1490" fmla="*/ 283369 h 514350"/>
              <a:gd name="connsiteX1491" fmla="*/ 3343751 w 6400800"/>
              <a:gd name="connsiteY1491" fmla="*/ 287179 h 514350"/>
              <a:gd name="connsiteX1492" fmla="*/ 3339941 w 6400800"/>
              <a:gd name="connsiteY1492" fmla="*/ 274796 h 514350"/>
              <a:gd name="connsiteX1493" fmla="*/ 3325654 w 6400800"/>
              <a:gd name="connsiteY1493" fmla="*/ 231934 h 514350"/>
              <a:gd name="connsiteX1494" fmla="*/ 3328511 w 6400800"/>
              <a:gd name="connsiteY1494" fmla="*/ 216694 h 514350"/>
              <a:gd name="connsiteX1495" fmla="*/ 3338036 w 6400800"/>
              <a:gd name="connsiteY1495" fmla="*/ 170974 h 514350"/>
              <a:gd name="connsiteX1496" fmla="*/ 3346609 w 6400800"/>
              <a:gd name="connsiteY1496" fmla="*/ 136684 h 514350"/>
              <a:gd name="connsiteX1497" fmla="*/ 3355181 w 6400800"/>
              <a:gd name="connsiteY1497" fmla="*/ 106204 h 514350"/>
              <a:gd name="connsiteX1498" fmla="*/ 3342799 w 6400800"/>
              <a:gd name="connsiteY1498" fmla="*/ 134779 h 514350"/>
              <a:gd name="connsiteX1499" fmla="*/ 3330416 w 6400800"/>
              <a:gd name="connsiteY1499" fmla="*/ 169069 h 514350"/>
              <a:gd name="connsiteX1500" fmla="*/ 3318986 w 6400800"/>
              <a:gd name="connsiteY1500" fmla="*/ 208121 h 514350"/>
              <a:gd name="connsiteX1501" fmla="*/ 3318986 w 6400800"/>
              <a:gd name="connsiteY1501" fmla="*/ 203359 h 514350"/>
              <a:gd name="connsiteX1502" fmla="*/ 3320891 w 6400800"/>
              <a:gd name="connsiteY1502" fmla="*/ 195739 h 514350"/>
              <a:gd name="connsiteX1503" fmla="*/ 3327559 w 6400800"/>
              <a:gd name="connsiteY1503" fmla="*/ 170021 h 514350"/>
              <a:gd name="connsiteX1504" fmla="*/ 3332321 w 6400800"/>
              <a:gd name="connsiteY1504" fmla="*/ 147161 h 514350"/>
              <a:gd name="connsiteX1505" fmla="*/ 3323749 w 6400800"/>
              <a:gd name="connsiteY1505" fmla="*/ 169069 h 514350"/>
              <a:gd name="connsiteX1506" fmla="*/ 3322796 w 6400800"/>
              <a:gd name="connsiteY1506" fmla="*/ 171926 h 514350"/>
              <a:gd name="connsiteX1507" fmla="*/ 3323749 w 6400800"/>
              <a:gd name="connsiteY1507" fmla="*/ 165259 h 514350"/>
              <a:gd name="connsiteX1508" fmla="*/ 3328511 w 6400800"/>
              <a:gd name="connsiteY1508" fmla="*/ 147161 h 514350"/>
              <a:gd name="connsiteX1509" fmla="*/ 3336131 w 6400800"/>
              <a:gd name="connsiteY1509" fmla="*/ 116681 h 514350"/>
              <a:gd name="connsiteX1510" fmla="*/ 3341846 w 6400800"/>
              <a:gd name="connsiteY1510" fmla="*/ 90011 h 514350"/>
              <a:gd name="connsiteX1511" fmla="*/ 3332321 w 6400800"/>
              <a:gd name="connsiteY1511" fmla="*/ 114776 h 514350"/>
              <a:gd name="connsiteX1512" fmla="*/ 3321844 w 6400800"/>
              <a:gd name="connsiteY1512" fmla="*/ 143351 h 514350"/>
              <a:gd name="connsiteX1513" fmla="*/ 3315176 w 6400800"/>
              <a:gd name="connsiteY1513" fmla="*/ 161449 h 514350"/>
              <a:gd name="connsiteX1514" fmla="*/ 3308509 w 6400800"/>
              <a:gd name="connsiteY1514" fmla="*/ 181451 h 514350"/>
              <a:gd name="connsiteX1515" fmla="*/ 3308509 w 6400800"/>
              <a:gd name="connsiteY1515" fmla="*/ 181451 h 514350"/>
              <a:gd name="connsiteX1516" fmla="*/ 3306604 w 6400800"/>
              <a:gd name="connsiteY1516" fmla="*/ 176689 h 514350"/>
              <a:gd name="connsiteX1517" fmla="*/ 3292316 w 6400800"/>
              <a:gd name="connsiteY1517" fmla="*/ 140494 h 514350"/>
              <a:gd name="connsiteX1518" fmla="*/ 3305651 w 6400800"/>
              <a:gd name="connsiteY1518" fmla="*/ 189071 h 514350"/>
              <a:gd name="connsiteX1519" fmla="*/ 3294221 w 6400800"/>
              <a:gd name="connsiteY1519" fmla="*/ 227171 h 514350"/>
              <a:gd name="connsiteX1520" fmla="*/ 3293269 w 6400800"/>
              <a:gd name="connsiteY1520" fmla="*/ 230981 h 514350"/>
              <a:gd name="connsiteX1521" fmla="*/ 3292316 w 6400800"/>
              <a:gd name="connsiteY1521" fmla="*/ 229076 h 514350"/>
              <a:gd name="connsiteX1522" fmla="*/ 3277076 w 6400800"/>
              <a:gd name="connsiteY1522" fmla="*/ 197644 h 514350"/>
              <a:gd name="connsiteX1523" fmla="*/ 3291364 w 6400800"/>
              <a:gd name="connsiteY1523" fmla="*/ 237649 h 514350"/>
              <a:gd name="connsiteX1524" fmla="*/ 3285649 w 6400800"/>
              <a:gd name="connsiteY1524" fmla="*/ 257651 h 514350"/>
              <a:gd name="connsiteX1525" fmla="*/ 3277076 w 6400800"/>
              <a:gd name="connsiteY1525" fmla="*/ 246221 h 514350"/>
              <a:gd name="connsiteX1526" fmla="*/ 3274219 w 6400800"/>
              <a:gd name="connsiteY1526" fmla="*/ 242411 h 514350"/>
              <a:gd name="connsiteX1527" fmla="*/ 3277076 w 6400800"/>
              <a:gd name="connsiteY1527" fmla="*/ 199549 h 514350"/>
              <a:gd name="connsiteX1528" fmla="*/ 3272314 w 6400800"/>
              <a:gd name="connsiteY1528" fmla="*/ 217646 h 514350"/>
              <a:gd name="connsiteX1529" fmla="*/ 3268504 w 6400800"/>
              <a:gd name="connsiteY1529" fmla="*/ 234791 h 514350"/>
              <a:gd name="connsiteX1530" fmla="*/ 3258979 w 6400800"/>
              <a:gd name="connsiteY1530" fmla="*/ 223361 h 514350"/>
              <a:gd name="connsiteX1531" fmla="*/ 3241834 w 6400800"/>
              <a:gd name="connsiteY1531" fmla="*/ 203359 h 514350"/>
              <a:gd name="connsiteX1532" fmla="*/ 3256121 w 6400800"/>
              <a:gd name="connsiteY1532" fmla="*/ 226219 h 514350"/>
              <a:gd name="connsiteX1533" fmla="*/ 3266599 w 6400800"/>
              <a:gd name="connsiteY1533" fmla="*/ 243364 h 514350"/>
              <a:gd name="connsiteX1534" fmla="*/ 3260884 w 6400800"/>
              <a:gd name="connsiteY1534" fmla="*/ 265271 h 514350"/>
              <a:gd name="connsiteX1535" fmla="*/ 3256121 w 6400800"/>
              <a:gd name="connsiteY1535" fmla="*/ 288131 h 514350"/>
              <a:gd name="connsiteX1536" fmla="*/ 3256121 w 6400800"/>
              <a:gd name="connsiteY1536" fmla="*/ 287179 h 514350"/>
              <a:gd name="connsiteX1537" fmla="*/ 3256121 w 6400800"/>
              <a:gd name="connsiteY1537" fmla="*/ 289084 h 514350"/>
              <a:gd name="connsiteX1538" fmla="*/ 3255169 w 6400800"/>
              <a:gd name="connsiteY1538" fmla="*/ 293846 h 514350"/>
              <a:gd name="connsiteX1539" fmla="*/ 3253264 w 6400800"/>
              <a:gd name="connsiteY1539" fmla="*/ 290036 h 514350"/>
              <a:gd name="connsiteX1540" fmla="*/ 3254216 w 6400800"/>
              <a:gd name="connsiteY1540" fmla="*/ 280511 h 514350"/>
              <a:gd name="connsiteX1541" fmla="*/ 3252311 w 6400800"/>
              <a:gd name="connsiteY1541" fmla="*/ 287179 h 514350"/>
              <a:gd name="connsiteX1542" fmla="*/ 3246596 w 6400800"/>
              <a:gd name="connsiteY1542" fmla="*/ 276701 h 514350"/>
              <a:gd name="connsiteX1543" fmla="*/ 3251359 w 6400800"/>
              <a:gd name="connsiteY1543" fmla="*/ 290989 h 514350"/>
              <a:gd name="connsiteX1544" fmla="*/ 3249454 w 6400800"/>
              <a:gd name="connsiteY1544" fmla="*/ 298609 h 514350"/>
              <a:gd name="connsiteX1545" fmla="*/ 3247549 w 6400800"/>
              <a:gd name="connsiteY1545" fmla="*/ 304324 h 514350"/>
              <a:gd name="connsiteX1546" fmla="*/ 3246596 w 6400800"/>
              <a:gd name="connsiteY1546" fmla="*/ 301466 h 514350"/>
              <a:gd name="connsiteX1547" fmla="*/ 3246596 w 6400800"/>
              <a:gd name="connsiteY1547" fmla="*/ 306229 h 514350"/>
              <a:gd name="connsiteX1548" fmla="*/ 3243739 w 6400800"/>
              <a:gd name="connsiteY1548" fmla="*/ 317659 h 514350"/>
              <a:gd name="connsiteX1549" fmla="*/ 3239929 w 6400800"/>
              <a:gd name="connsiteY1549" fmla="*/ 304324 h 514350"/>
              <a:gd name="connsiteX1550" fmla="*/ 3242786 w 6400800"/>
              <a:gd name="connsiteY1550" fmla="*/ 296704 h 514350"/>
              <a:gd name="connsiteX1551" fmla="*/ 3238976 w 6400800"/>
              <a:gd name="connsiteY1551" fmla="*/ 302419 h 514350"/>
              <a:gd name="connsiteX1552" fmla="*/ 3236119 w 6400800"/>
              <a:gd name="connsiteY1552" fmla="*/ 293846 h 514350"/>
              <a:gd name="connsiteX1553" fmla="*/ 3235166 w 6400800"/>
              <a:gd name="connsiteY1553" fmla="*/ 290036 h 514350"/>
              <a:gd name="connsiteX1554" fmla="*/ 3241834 w 6400800"/>
              <a:gd name="connsiteY1554" fmla="*/ 273844 h 514350"/>
              <a:gd name="connsiteX1555" fmla="*/ 3249454 w 6400800"/>
              <a:gd name="connsiteY1555" fmla="*/ 256699 h 514350"/>
              <a:gd name="connsiteX1556" fmla="*/ 3256121 w 6400800"/>
              <a:gd name="connsiteY1556" fmla="*/ 242411 h 514350"/>
              <a:gd name="connsiteX1557" fmla="*/ 3245644 w 6400800"/>
              <a:gd name="connsiteY1557" fmla="*/ 254794 h 514350"/>
              <a:gd name="connsiteX1558" fmla="*/ 3235166 w 6400800"/>
              <a:gd name="connsiteY1558" fmla="*/ 270034 h 514350"/>
              <a:gd name="connsiteX1559" fmla="*/ 3230404 w 6400800"/>
              <a:gd name="connsiteY1559" fmla="*/ 276701 h 514350"/>
              <a:gd name="connsiteX1560" fmla="*/ 3229451 w 6400800"/>
              <a:gd name="connsiteY1560" fmla="*/ 272891 h 514350"/>
              <a:gd name="connsiteX1561" fmla="*/ 3222784 w 6400800"/>
              <a:gd name="connsiteY1561" fmla="*/ 253841 h 514350"/>
              <a:gd name="connsiteX1562" fmla="*/ 3218021 w 6400800"/>
              <a:gd name="connsiteY1562" fmla="*/ 241459 h 514350"/>
              <a:gd name="connsiteX1563" fmla="*/ 3218021 w 6400800"/>
              <a:gd name="connsiteY1563" fmla="*/ 236696 h 514350"/>
              <a:gd name="connsiteX1564" fmla="*/ 3222784 w 6400800"/>
              <a:gd name="connsiteY1564" fmla="*/ 206216 h 514350"/>
              <a:gd name="connsiteX1565" fmla="*/ 3229451 w 6400800"/>
              <a:gd name="connsiteY1565" fmla="*/ 166211 h 514350"/>
              <a:gd name="connsiteX1566" fmla="*/ 3235166 w 6400800"/>
              <a:gd name="connsiteY1566" fmla="*/ 135731 h 514350"/>
              <a:gd name="connsiteX1567" fmla="*/ 3239929 w 6400800"/>
              <a:gd name="connsiteY1567" fmla="*/ 109061 h 514350"/>
              <a:gd name="connsiteX1568" fmla="*/ 3231356 w 6400800"/>
              <a:gd name="connsiteY1568" fmla="*/ 134779 h 514350"/>
              <a:gd name="connsiteX1569" fmla="*/ 3212306 w 6400800"/>
              <a:gd name="connsiteY1569" fmla="*/ 204311 h 514350"/>
              <a:gd name="connsiteX1570" fmla="*/ 3209449 w 6400800"/>
              <a:gd name="connsiteY1570" fmla="*/ 215741 h 514350"/>
              <a:gd name="connsiteX1571" fmla="*/ 3204686 w 6400800"/>
              <a:gd name="connsiteY1571" fmla="*/ 204311 h 514350"/>
              <a:gd name="connsiteX1572" fmla="*/ 3203734 w 6400800"/>
              <a:gd name="connsiteY1572" fmla="*/ 175736 h 514350"/>
              <a:gd name="connsiteX1573" fmla="*/ 3200876 w 6400800"/>
              <a:gd name="connsiteY1573" fmla="*/ 206216 h 514350"/>
              <a:gd name="connsiteX1574" fmla="*/ 3196114 w 6400800"/>
              <a:gd name="connsiteY1574" fmla="*/ 240506 h 514350"/>
              <a:gd name="connsiteX1575" fmla="*/ 3195161 w 6400800"/>
              <a:gd name="connsiteY1575" fmla="*/ 243364 h 514350"/>
              <a:gd name="connsiteX1576" fmla="*/ 3196114 w 6400800"/>
              <a:gd name="connsiteY1576" fmla="*/ 217646 h 514350"/>
              <a:gd name="connsiteX1577" fmla="*/ 3198019 w 6400800"/>
              <a:gd name="connsiteY1577" fmla="*/ 180499 h 514350"/>
              <a:gd name="connsiteX1578" fmla="*/ 3199924 w 6400800"/>
              <a:gd name="connsiteY1578" fmla="*/ 151924 h 514350"/>
              <a:gd name="connsiteX1579" fmla="*/ 3200876 w 6400800"/>
              <a:gd name="connsiteY1579" fmla="*/ 127159 h 514350"/>
              <a:gd name="connsiteX1580" fmla="*/ 3195161 w 6400800"/>
              <a:gd name="connsiteY1580" fmla="*/ 151924 h 514350"/>
              <a:gd name="connsiteX1581" fmla="*/ 3184684 w 6400800"/>
              <a:gd name="connsiteY1581" fmla="*/ 217646 h 514350"/>
              <a:gd name="connsiteX1582" fmla="*/ 3181826 w 6400800"/>
              <a:gd name="connsiteY1582" fmla="*/ 235744 h 514350"/>
              <a:gd name="connsiteX1583" fmla="*/ 3179921 w 6400800"/>
              <a:gd name="connsiteY1583" fmla="*/ 231934 h 514350"/>
              <a:gd name="connsiteX1584" fmla="*/ 3179921 w 6400800"/>
              <a:gd name="connsiteY1584" fmla="*/ 224314 h 514350"/>
              <a:gd name="connsiteX1585" fmla="*/ 3178969 w 6400800"/>
              <a:gd name="connsiteY1585" fmla="*/ 230029 h 514350"/>
              <a:gd name="connsiteX1586" fmla="*/ 3177064 w 6400800"/>
              <a:gd name="connsiteY1586" fmla="*/ 227171 h 514350"/>
              <a:gd name="connsiteX1587" fmla="*/ 3178016 w 6400800"/>
              <a:gd name="connsiteY1587" fmla="*/ 231934 h 514350"/>
              <a:gd name="connsiteX1588" fmla="*/ 3174206 w 6400800"/>
              <a:gd name="connsiteY1588" fmla="*/ 250984 h 514350"/>
              <a:gd name="connsiteX1589" fmla="*/ 3170396 w 6400800"/>
              <a:gd name="connsiteY1589" fmla="*/ 277654 h 514350"/>
              <a:gd name="connsiteX1590" fmla="*/ 3169444 w 6400800"/>
              <a:gd name="connsiteY1590" fmla="*/ 275749 h 514350"/>
              <a:gd name="connsiteX1591" fmla="*/ 3163729 w 6400800"/>
              <a:gd name="connsiteY1591" fmla="*/ 215741 h 514350"/>
              <a:gd name="connsiteX1592" fmla="*/ 3162776 w 6400800"/>
              <a:gd name="connsiteY1592" fmla="*/ 207169 h 514350"/>
              <a:gd name="connsiteX1593" fmla="*/ 3163729 w 6400800"/>
              <a:gd name="connsiteY1593" fmla="*/ 203359 h 514350"/>
              <a:gd name="connsiteX1594" fmla="*/ 3174206 w 6400800"/>
              <a:gd name="connsiteY1594" fmla="*/ 132874 h 514350"/>
              <a:gd name="connsiteX1595" fmla="*/ 3178016 w 6400800"/>
              <a:gd name="connsiteY1595" fmla="*/ 106204 h 514350"/>
              <a:gd name="connsiteX1596" fmla="*/ 3170396 w 6400800"/>
              <a:gd name="connsiteY1596" fmla="*/ 131921 h 514350"/>
              <a:gd name="connsiteX1597" fmla="*/ 3158014 w 6400800"/>
              <a:gd name="connsiteY1597" fmla="*/ 177641 h 514350"/>
              <a:gd name="connsiteX1598" fmla="*/ 3154204 w 6400800"/>
              <a:gd name="connsiteY1598" fmla="*/ 159544 h 514350"/>
              <a:gd name="connsiteX1599" fmla="*/ 3149441 w 6400800"/>
              <a:gd name="connsiteY1599" fmla="*/ 134779 h 514350"/>
              <a:gd name="connsiteX1600" fmla="*/ 3143726 w 6400800"/>
              <a:gd name="connsiteY1600" fmla="*/ 112871 h 514350"/>
              <a:gd name="connsiteX1601" fmla="*/ 3133249 w 6400800"/>
              <a:gd name="connsiteY1601" fmla="*/ 77629 h 514350"/>
              <a:gd name="connsiteX1602" fmla="*/ 3122771 w 6400800"/>
              <a:gd name="connsiteY1602" fmla="*/ 47149 h 514350"/>
              <a:gd name="connsiteX1603" fmla="*/ 3129439 w 6400800"/>
              <a:gd name="connsiteY1603" fmla="*/ 78581 h 514350"/>
              <a:gd name="connsiteX1604" fmla="*/ 3136106 w 6400800"/>
              <a:gd name="connsiteY1604" fmla="*/ 114776 h 514350"/>
              <a:gd name="connsiteX1605" fmla="*/ 3139916 w 6400800"/>
              <a:gd name="connsiteY1605" fmla="*/ 136684 h 514350"/>
              <a:gd name="connsiteX1606" fmla="*/ 3142774 w 6400800"/>
              <a:gd name="connsiteY1606" fmla="*/ 161449 h 514350"/>
              <a:gd name="connsiteX1607" fmla="*/ 3147536 w 6400800"/>
              <a:gd name="connsiteY1607" fmla="*/ 213836 h 514350"/>
              <a:gd name="connsiteX1608" fmla="*/ 3146584 w 6400800"/>
              <a:gd name="connsiteY1608" fmla="*/ 217646 h 514350"/>
              <a:gd name="connsiteX1609" fmla="*/ 3143726 w 6400800"/>
              <a:gd name="connsiteY1609" fmla="*/ 210026 h 514350"/>
              <a:gd name="connsiteX1610" fmla="*/ 3138964 w 6400800"/>
              <a:gd name="connsiteY1610" fmla="*/ 196691 h 514350"/>
              <a:gd name="connsiteX1611" fmla="*/ 3134201 w 6400800"/>
              <a:gd name="connsiteY1611" fmla="*/ 179546 h 514350"/>
              <a:gd name="connsiteX1612" fmla="*/ 3126581 w 6400800"/>
              <a:gd name="connsiteY1612" fmla="*/ 155734 h 514350"/>
              <a:gd name="connsiteX1613" fmla="*/ 3129439 w 6400800"/>
              <a:gd name="connsiteY1613" fmla="*/ 172879 h 514350"/>
              <a:gd name="connsiteX1614" fmla="*/ 3118961 w 6400800"/>
              <a:gd name="connsiteY1614" fmla="*/ 150019 h 514350"/>
              <a:gd name="connsiteX1615" fmla="*/ 3112294 w 6400800"/>
              <a:gd name="connsiteY1615" fmla="*/ 136684 h 514350"/>
              <a:gd name="connsiteX1616" fmla="*/ 3102769 w 6400800"/>
              <a:gd name="connsiteY1616" fmla="*/ 113824 h 514350"/>
              <a:gd name="connsiteX1617" fmla="*/ 3090386 w 6400800"/>
              <a:gd name="connsiteY1617" fmla="*/ 87154 h 514350"/>
              <a:gd name="connsiteX1618" fmla="*/ 3099911 w 6400800"/>
              <a:gd name="connsiteY1618" fmla="*/ 114776 h 514350"/>
              <a:gd name="connsiteX1619" fmla="*/ 3109436 w 6400800"/>
              <a:gd name="connsiteY1619" fmla="*/ 146209 h 514350"/>
              <a:gd name="connsiteX1620" fmla="*/ 3115151 w 6400800"/>
              <a:gd name="connsiteY1620" fmla="*/ 167164 h 514350"/>
              <a:gd name="connsiteX1621" fmla="*/ 3109436 w 6400800"/>
              <a:gd name="connsiteY1621" fmla="*/ 155734 h 514350"/>
              <a:gd name="connsiteX1622" fmla="*/ 3116104 w 6400800"/>
              <a:gd name="connsiteY1622" fmla="*/ 176689 h 514350"/>
              <a:gd name="connsiteX1623" fmla="*/ 3121819 w 6400800"/>
              <a:gd name="connsiteY1623" fmla="*/ 194786 h 514350"/>
              <a:gd name="connsiteX1624" fmla="*/ 3125629 w 6400800"/>
              <a:gd name="connsiteY1624" fmla="*/ 213836 h 514350"/>
              <a:gd name="connsiteX1625" fmla="*/ 3123724 w 6400800"/>
              <a:gd name="connsiteY1625" fmla="*/ 215741 h 514350"/>
              <a:gd name="connsiteX1626" fmla="*/ 3122771 w 6400800"/>
              <a:gd name="connsiteY1626" fmla="*/ 210979 h 514350"/>
              <a:gd name="connsiteX1627" fmla="*/ 3122771 w 6400800"/>
              <a:gd name="connsiteY1627" fmla="*/ 216694 h 514350"/>
              <a:gd name="connsiteX1628" fmla="*/ 3113246 w 6400800"/>
              <a:gd name="connsiteY1628" fmla="*/ 228124 h 514350"/>
              <a:gd name="connsiteX1629" fmla="*/ 3113246 w 6400800"/>
              <a:gd name="connsiteY1629" fmla="*/ 228124 h 514350"/>
              <a:gd name="connsiteX1630" fmla="*/ 3110389 w 6400800"/>
              <a:gd name="connsiteY1630" fmla="*/ 191929 h 514350"/>
              <a:gd name="connsiteX1631" fmla="*/ 3108484 w 6400800"/>
              <a:gd name="connsiteY1631" fmla="*/ 171926 h 514350"/>
              <a:gd name="connsiteX1632" fmla="*/ 3106579 w 6400800"/>
              <a:gd name="connsiteY1632" fmla="*/ 192881 h 514350"/>
              <a:gd name="connsiteX1633" fmla="*/ 3104674 w 6400800"/>
              <a:gd name="connsiteY1633" fmla="*/ 228124 h 514350"/>
              <a:gd name="connsiteX1634" fmla="*/ 3104674 w 6400800"/>
              <a:gd name="connsiteY1634" fmla="*/ 227171 h 514350"/>
              <a:gd name="connsiteX1635" fmla="*/ 3097054 w 6400800"/>
              <a:gd name="connsiteY1635" fmla="*/ 208121 h 514350"/>
              <a:gd name="connsiteX1636" fmla="*/ 3100864 w 6400800"/>
              <a:gd name="connsiteY1636" fmla="*/ 228124 h 514350"/>
              <a:gd name="connsiteX1637" fmla="*/ 3103721 w 6400800"/>
              <a:gd name="connsiteY1637" fmla="*/ 244316 h 514350"/>
              <a:gd name="connsiteX1638" fmla="*/ 3096101 w 6400800"/>
              <a:gd name="connsiteY1638" fmla="*/ 255746 h 514350"/>
              <a:gd name="connsiteX1639" fmla="*/ 3087529 w 6400800"/>
              <a:gd name="connsiteY1639" fmla="*/ 270034 h 514350"/>
              <a:gd name="connsiteX1640" fmla="*/ 3082766 w 6400800"/>
              <a:gd name="connsiteY1640" fmla="*/ 252889 h 514350"/>
              <a:gd name="connsiteX1641" fmla="*/ 3077051 w 6400800"/>
              <a:gd name="connsiteY1641" fmla="*/ 233839 h 514350"/>
              <a:gd name="connsiteX1642" fmla="*/ 3078956 w 6400800"/>
              <a:gd name="connsiteY1642" fmla="*/ 252889 h 514350"/>
              <a:gd name="connsiteX1643" fmla="*/ 3079909 w 6400800"/>
              <a:gd name="connsiteY1643" fmla="*/ 264319 h 514350"/>
              <a:gd name="connsiteX1644" fmla="*/ 3077051 w 6400800"/>
              <a:gd name="connsiteY1644" fmla="*/ 255746 h 514350"/>
              <a:gd name="connsiteX1645" fmla="*/ 3074194 w 6400800"/>
              <a:gd name="connsiteY1645" fmla="*/ 248126 h 514350"/>
              <a:gd name="connsiteX1646" fmla="*/ 3074194 w 6400800"/>
              <a:gd name="connsiteY1646" fmla="*/ 242411 h 514350"/>
              <a:gd name="connsiteX1647" fmla="*/ 3075146 w 6400800"/>
              <a:gd name="connsiteY1647" fmla="*/ 229076 h 514350"/>
              <a:gd name="connsiteX1648" fmla="*/ 3077051 w 6400800"/>
              <a:gd name="connsiteY1648" fmla="*/ 220504 h 514350"/>
              <a:gd name="connsiteX1649" fmla="*/ 3086576 w 6400800"/>
              <a:gd name="connsiteY1649" fmla="*/ 189071 h 514350"/>
              <a:gd name="connsiteX1650" fmla="*/ 3096101 w 6400800"/>
              <a:gd name="connsiteY1650" fmla="*/ 161449 h 514350"/>
              <a:gd name="connsiteX1651" fmla="*/ 3083719 w 6400800"/>
              <a:gd name="connsiteY1651" fmla="*/ 188119 h 514350"/>
              <a:gd name="connsiteX1652" fmla="*/ 3071336 w 6400800"/>
              <a:gd name="connsiteY1652" fmla="*/ 218599 h 514350"/>
              <a:gd name="connsiteX1653" fmla="*/ 3068479 w 6400800"/>
              <a:gd name="connsiteY1653" fmla="*/ 224314 h 514350"/>
              <a:gd name="connsiteX1654" fmla="*/ 3068479 w 6400800"/>
              <a:gd name="connsiteY1654" fmla="*/ 216694 h 514350"/>
              <a:gd name="connsiteX1655" fmla="*/ 3069431 w 6400800"/>
              <a:gd name="connsiteY1655" fmla="*/ 209074 h 514350"/>
              <a:gd name="connsiteX1656" fmla="*/ 3072289 w 6400800"/>
              <a:gd name="connsiteY1656" fmla="*/ 181451 h 514350"/>
              <a:gd name="connsiteX1657" fmla="*/ 3073241 w 6400800"/>
              <a:gd name="connsiteY1657" fmla="*/ 157639 h 514350"/>
              <a:gd name="connsiteX1658" fmla="*/ 3067526 w 6400800"/>
              <a:gd name="connsiteY1658" fmla="*/ 180499 h 514350"/>
              <a:gd name="connsiteX1659" fmla="*/ 3066574 w 6400800"/>
              <a:gd name="connsiteY1659" fmla="*/ 183356 h 514350"/>
              <a:gd name="connsiteX1660" fmla="*/ 3064669 w 6400800"/>
              <a:gd name="connsiteY1660" fmla="*/ 148114 h 514350"/>
              <a:gd name="connsiteX1661" fmla="*/ 3064669 w 6400800"/>
              <a:gd name="connsiteY1661" fmla="*/ 145256 h 514350"/>
              <a:gd name="connsiteX1662" fmla="*/ 3064669 w 6400800"/>
              <a:gd name="connsiteY1662" fmla="*/ 146209 h 514350"/>
              <a:gd name="connsiteX1663" fmla="*/ 3063716 w 6400800"/>
              <a:gd name="connsiteY1663" fmla="*/ 131921 h 514350"/>
              <a:gd name="connsiteX1664" fmla="*/ 3058954 w 6400800"/>
              <a:gd name="connsiteY1664" fmla="*/ 174784 h 514350"/>
              <a:gd name="connsiteX1665" fmla="*/ 3056096 w 6400800"/>
              <a:gd name="connsiteY1665" fmla="*/ 190976 h 514350"/>
              <a:gd name="connsiteX1666" fmla="*/ 3054191 w 6400800"/>
              <a:gd name="connsiteY1666" fmla="*/ 201454 h 514350"/>
              <a:gd name="connsiteX1667" fmla="*/ 3049429 w 6400800"/>
              <a:gd name="connsiteY1667" fmla="*/ 189071 h 514350"/>
              <a:gd name="connsiteX1668" fmla="*/ 3049429 w 6400800"/>
              <a:gd name="connsiteY1668" fmla="*/ 188119 h 514350"/>
              <a:gd name="connsiteX1669" fmla="*/ 3056096 w 6400800"/>
              <a:gd name="connsiteY1669" fmla="*/ 151924 h 514350"/>
              <a:gd name="connsiteX1670" fmla="*/ 3062764 w 6400800"/>
              <a:gd name="connsiteY1670" fmla="*/ 120491 h 514350"/>
              <a:gd name="connsiteX1671" fmla="*/ 3052286 w 6400800"/>
              <a:gd name="connsiteY1671" fmla="*/ 150971 h 514350"/>
              <a:gd name="connsiteX1672" fmla="*/ 3041809 w 6400800"/>
              <a:gd name="connsiteY1672" fmla="*/ 186214 h 514350"/>
              <a:gd name="connsiteX1673" fmla="*/ 3036094 w 6400800"/>
              <a:gd name="connsiteY1673" fmla="*/ 208121 h 514350"/>
              <a:gd name="connsiteX1674" fmla="*/ 3034189 w 6400800"/>
              <a:gd name="connsiteY1674" fmla="*/ 215741 h 514350"/>
              <a:gd name="connsiteX1675" fmla="*/ 3032284 w 6400800"/>
              <a:gd name="connsiteY1675" fmla="*/ 205264 h 514350"/>
              <a:gd name="connsiteX1676" fmla="*/ 3048476 w 6400800"/>
              <a:gd name="connsiteY1676" fmla="*/ 148114 h 514350"/>
              <a:gd name="connsiteX1677" fmla="*/ 3057049 w 6400800"/>
              <a:gd name="connsiteY1677" fmla="*/ 123349 h 514350"/>
              <a:gd name="connsiteX1678" fmla="*/ 3054191 w 6400800"/>
              <a:gd name="connsiteY1678" fmla="*/ 129064 h 514350"/>
              <a:gd name="connsiteX1679" fmla="*/ 3045619 w 6400800"/>
              <a:gd name="connsiteY1679" fmla="*/ 146209 h 514350"/>
              <a:gd name="connsiteX1680" fmla="*/ 3029426 w 6400800"/>
              <a:gd name="connsiteY1680" fmla="*/ 184309 h 514350"/>
              <a:gd name="connsiteX1681" fmla="*/ 3029426 w 6400800"/>
              <a:gd name="connsiteY1681" fmla="*/ 167164 h 514350"/>
              <a:gd name="connsiteX1682" fmla="*/ 3030379 w 6400800"/>
              <a:gd name="connsiteY1682" fmla="*/ 140494 h 514350"/>
              <a:gd name="connsiteX1683" fmla="*/ 3025616 w 6400800"/>
              <a:gd name="connsiteY1683" fmla="*/ 166211 h 514350"/>
              <a:gd name="connsiteX1684" fmla="*/ 3022759 w 6400800"/>
              <a:gd name="connsiteY1684" fmla="*/ 196691 h 514350"/>
              <a:gd name="connsiteX1685" fmla="*/ 3022759 w 6400800"/>
              <a:gd name="connsiteY1685" fmla="*/ 202406 h 514350"/>
              <a:gd name="connsiteX1686" fmla="*/ 3019901 w 6400800"/>
              <a:gd name="connsiteY1686" fmla="*/ 210979 h 514350"/>
              <a:gd name="connsiteX1687" fmla="*/ 3011329 w 6400800"/>
              <a:gd name="connsiteY1687" fmla="*/ 234791 h 514350"/>
              <a:gd name="connsiteX1688" fmla="*/ 3007519 w 6400800"/>
              <a:gd name="connsiteY1688" fmla="*/ 226219 h 514350"/>
              <a:gd name="connsiteX1689" fmla="*/ 3011329 w 6400800"/>
              <a:gd name="connsiteY1689" fmla="*/ 215741 h 514350"/>
              <a:gd name="connsiteX1690" fmla="*/ 3006566 w 6400800"/>
              <a:gd name="connsiteY1690" fmla="*/ 222409 h 514350"/>
              <a:gd name="connsiteX1691" fmla="*/ 3001804 w 6400800"/>
              <a:gd name="connsiteY1691" fmla="*/ 202406 h 514350"/>
              <a:gd name="connsiteX1692" fmla="*/ 3000851 w 6400800"/>
              <a:gd name="connsiteY1692" fmla="*/ 197644 h 514350"/>
              <a:gd name="connsiteX1693" fmla="*/ 3003709 w 6400800"/>
              <a:gd name="connsiteY1693" fmla="*/ 189071 h 514350"/>
              <a:gd name="connsiteX1694" fmla="*/ 3011329 w 6400800"/>
              <a:gd name="connsiteY1694" fmla="*/ 164306 h 514350"/>
              <a:gd name="connsiteX1695" fmla="*/ 3018949 w 6400800"/>
              <a:gd name="connsiteY1695" fmla="*/ 142399 h 514350"/>
              <a:gd name="connsiteX1696" fmla="*/ 3007519 w 6400800"/>
              <a:gd name="connsiteY1696" fmla="*/ 162401 h 514350"/>
              <a:gd name="connsiteX1697" fmla="*/ 2997994 w 6400800"/>
              <a:gd name="connsiteY1697" fmla="*/ 182404 h 514350"/>
              <a:gd name="connsiteX1698" fmla="*/ 2995136 w 6400800"/>
              <a:gd name="connsiteY1698" fmla="*/ 169069 h 514350"/>
              <a:gd name="connsiteX1699" fmla="*/ 3014186 w 6400800"/>
              <a:gd name="connsiteY1699" fmla="*/ 100489 h 514350"/>
              <a:gd name="connsiteX1700" fmla="*/ 3021806 w 6400800"/>
              <a:gd name="connsiteY1700" fmla="*/ 76676 h 514350"/>
              <a:gd name="connsiteX1701" fmla="*/ 3024664 w 6400800"/>
              <a:gd name="connsiteY1701" fmla="*/ 68104 h 514350"/>
              <a:gd name="connsiteX1702" fmla="*/ 3020854 w 6400800"/>
              <a:gd name="connsiteY1702" fmla="*/ 75724 h 514350"/>
              <a:gd name="connsiteX1703" fmla="*/ 3010376 w 6400800"/>
              <a:gd name="connsiteY1703" fmla="*/ 98584 h 514350"/>
              <a:gd name="connsiteX1704" fmla="*/ 2996089 w 6400800"/>
              <a:gd name="connsiteY1704" fmla="*/ 134779 h 514350"/>
              <a:gd name="connsiteX1705" fmla="*/ 2991326 w 6400800"/>
              <a:gd name="connsiteY1705" fmla="*/ 148114 h 514350"/>
              <a:gd name="connsiteX1706" fmla="*/ 2987516 w 6400800"/>
              <a:gd name="connsiteY1706" fmla="*/ 122396 h 514350"/>
              <a:gd name="connsiteX1707" fmla="*/ 2984659 w 6400800"/>
              <a:gd name="connsiteY1707" fmla="*/ 91916 h 514350"/>
              <a:gd name="connsiteX1708" fmla="*/ 2983706 w 6400800"/>
              <a:gd name="connsiteY1708" fmla="*/ 122396 h 514350"/>
              <a:gd name="connsiteX1709" fmla="*/ 2985611 w 6400800"/>
              <a:gd name="connsiteY1709" fmla="*/ 157639 h 514350"/>
              <a:gd name="connsiteX1710" fmla="*/ 2985611 w 6400800"/>
              <a:gd name="connsiteY1710" fmla="*/ 163354 h 514350"/>
              <a:gd name="connsiteX1711" fmla="*/ 2978944 w 6400800"/>
              <a:gd name="connsiteY1711" fmla="*/ 182404 h 514350"/>
              <a:gd name="connsiteX1712" fmla="*/ 2960846 w 6400800"/>
              <a:gd name="connsiteY1712" fmla="*/ 238601 h 514350"/>
              <a:gd name="connsiteX1713" fmla="*/ 2959894 w 6400800"/>
              <a:gd name="connsiteY1713" fmla="*/ 234791 h 514350"/>
              <a:gd name="connsiteX1714" fmla="*/ 2960846 w 6400800"/>
              <a:gd name="connsiteY1714" fmla="*/ 239554 h 514350"/>
              <a:gd name="connsiteX1715" fmla="*/ 2950369 w 6400800"/>
              <a:gd name="connsiteY1715" fmla="*/ 274796 h 514350"/>
              <a:gd name="connsiteX1716" fmla="*/ 2952274 w 6400800"/>
              <a:gd name="connsiteY1716" fmla="*/ 264319 h 514350"/>
              <a:gd name="connsiteX1717" fmla="*/ 2944654 w 6400800"/>
              <a:gd name="connsiteY1717" fmla="*/ 284321 h 514350"/>
              <a:gd name="connsiteX1718" fmla="*/ 2944654 w 6400800"/>
              <a:gd name="connsiteY1718" fmla="*/ 283369 h 514350"/>
              <a:gd name="connsiteX1719" fmla="*/ 2945606 w 6400800"/>
              <a:gd name="connsiteY1719" fmla="*/ 277654 h 514350"/>
              <a:gd name="connsiteX1720" fmla="*/ 2949416 w 6400800"/>
              <a:gd name="connsiteY1720" fmla="*/ 238601 h 514350"/>
              <a:gd name="connsiteX1721" fmla="*/ 2951321 w 6400800"/>
              <a:gd name="connsiteY1721" fmla="*/ 221456 h 514350"/>
              <a:gd name="connsiteX1722" fmla="*/ 2953226 w 6400800"/>
              <a:gd name="connsiteY1722" fmla="*/ 205264 h 514350"/>
              <a:gd name="connsiteX1723" fmla="*/ 2956084 w 6400800"/>
              <a:gd name="connsiteY1723" fmla="*/ 179546 h 514350"/>
              <a:gd name="connsiteX1724" fmla="*/ 2958941 w 6400800"/>
              <a:gd name="connsiteY1724" fmla="*/ 156686 h 514350"/>
              <a:gd name="connsiteX1725" fmla="*/ 2952274 w 6400800"/>
              <a:gd name="connsiteY1725" fmla="*/ 178594 h 514350"/>
              <a:gd name="connsiteX1726" fmla="*/ 2945606 w 6400800"/>
              <a:gd name="connsiteY1726" fmla="*/ 203359 h 514350"/>
              <a:gd name="connsiteX1727" fmla="*/ 2941796 w 6400800"/>
              <a:gd name="connsiteY1727" fmla="*/ 218599 h 514350"/>
              <a:gd name="connsiteX1728" fmla="*/ 2937986 w 6400800"/>
              <a:gd name="connsiteY1728" fmla="*/ 235744 h 514350"/>
              <a:gd name="connsiteX1729" fmla="*/ 2931319 w 6400800"/>
              <a:gd name="connsiteY1729" fmla="*/ 270034 h 514350"/>
              <a:gd name="connsiteX1730" fmla="*/ 2929414 w 6400800"/>
              <a:gd name="connsiteY1730" fmla="*/ 260509 h 514350"/>
              <a:gd name="connsiteX1731" fmla="*/ 2928461 w 6400800"/>
              <a:gd name="connsiteY1731" fmla="*/ 256699 h 514350"/>
              <a:gd name="connsiteX1732" fmla="*/ 2931319 w 6400800"/>
              <a:gd name="connsiteY1732" fmla="*/ 251936 h 514350"/>
              <a:gd name="connsiteX1733" fmla="*/ 2927509 w 6400800"/>
              <a:gd name="connsiteY1733" fmla="*/ 254794 h 514350"/>
              <a:gd name="connsiteX1734" fmla="*/ 2925604 w 6400800"/>
              <a:gd name="connsiteY1734" fmla="*/ 247174 h 514350"/>
              <a:gd name="connsiteX1735" fmla="*/ 2931319 w 6400800"/>
              <a:gd name="connsiteY1735" fmla="*/ 231934 h 514350"/>
              <a:gd name="connsiteX1736" fmla="*/ 2924651 w 6400800"/>
              <a:gd name="connsiteY1736" fmla="*/ 243364 h 514350"/>
              <a:gd name="connsiteX1737" fmla="*/ 2922746 w 6400800"/>
              <a:gd name="connsiteY1737" fmla="*/ 237649 h 514350"/>
              <a:gd name="connsiteX1738" fmla="*/ 2922746 w 6400800"/>
              <a:gd name="connsiteY1738" fmla="*/ 236696 h 514350"/>
              <a:gd name="connsiteX1739" fmla="*/ 2921794 w 6400800"/>
              <a:gd name="connsiteY1739" fmla="*/ 236696 h 514350"/>
              <a:gd name="connsiteX1740" fmla="*/ 2916079 w 6400800"/>
              <a:gd name="connsiteY1740" fmla="*/ 236696 h 514350"/>
              <a:gd name="connsiteX1741" fmla="*/ 2916079 w 6400800"/>
              <a:gd name="connsiteY1741" fmla="*/ 236696 h 514350"/>
              <a:gd name="connsiteX1742" fmla="*/ 2935129 w 6400800"/>
              <a:gd name="connsiteY1742" fmla="*/ 176689 h 514350"/>
              <a:gd name="connsiteX1743" fmla="*/ 2909411 w 6400800"/>
              <a:gd name="connsiteY1743" fmla="*/ 230029 h 514350"/>
              <a:gd name="connsiteX1744" fmla="*/ 2902744 w 6400800"/>
              <a:gd name="connsiteY1744" fmla="*/ 211931 h 514350"/>
              <a:gd name="connsiteX1745" fmla="*/ 2900839 w 6400800"/>
              <a:gd name="connsiteY1745" fmla="*/ 195739 h 514350"/>
              <a:gd name="connsiteX1746" fmla="*/ 2897981 w 6400800"/>
              <a:gd name="connsiteY1746" fmla="*/ 173831 h 514350"/>
              <a:gd name="connsiteX1747" fmla="*/ 2896076 w 6400800"/>
              <a:gd name="connsiteY1747" fmla="*/ 153829 h 514350"/>
              <a:gd name="connsiteX1748" fmla="*/ 2893219 w 6400800"/>
              <a:gd name="connsiteY1748" fmla="*/ 121444 h 514350"/>
              <a:gd name="connsiteX1749" fmla="*/ 2890361 w 6400800"/>
              <a:gd name="connsiteY1749" fmla="*/ 93821 h 514350"/>
              <a:gd name="connsiteX1750" fmla="*/ 2889409 w 6400800"/>
              <a:gd name="connsiteY1750" fmla="*/ 121444 h 514350"/>
              <a:gd name="connsiteX1751" fmla="*/ 2889409 w 6400800"/>
              <a:gd name="connsiteY1751" fmla="*/ 153829 h 514350"/>
              <a:gd name="connsiteX1752" fmla="*/ 2889409 w 6400800"/>
              <a:gd name="connsiteY1752" fmla="*/ 173831 h 514350"/>
              <a:gd name="connsiteX1753" fmla="*/ 2890361 w 6400800"/>
              <a:gd name="connsiteY1753" fmla="*/ 195739 h 514350"/>
              <a:gd name="connsiteX1754" fmla="*/ 2891314 w 6400800"/>
              <a:gd name="connsiteY1754" fmla="*/ 211931 h 514350"/>
              <a:gd name="connsiteX1755" fmla="*/ 2887504 w 6400800"/>
              <a:gd name="connsiteY1755" fmla="*/ 217646 h 514350"/>
              <a:gd name="connsiteX1756" fmla="*/ 2885599 w 6400800"/>
              <a:gd name="connsiteY1756" fmla="*/ 221456 h 514350"/>
              <a:gd name="connsiteX1757" fmla="*/ 2880836 w 6400800"/>
              <a:gd name="connsiteY1757" fmla="*/ 195739 h 514350"/>
              <a:gd name="connsiteX1758" fmla="*/ 2874169 w 6400800"/>
              <a:gd name="connsiteY1758" fmla="*/ 166211 h 514350"/>
              <a:gd name="connsiteX1759" fmla="*/ 2867501 w 6400800"/>
              <a:gd name="connsiteY1759" fmla="*/ 144304 h 514350"/>
              <a:gd name="connsiteX1760" fmla="*/ 2860834 w 6400800"/>
              <a:gd name="connsiteY1760" fmla="*/ 125254 h 514350"/>
              <a:gd name="connsiteX1761" fmla="*/ 2863691 w 6400800"/>
              <a:gd name="connsiteY1761" fmla="*/ 145256 h 514350"/>
              <a:gd name="connsiteX1762" fmla="*/ 2866549 w 6400800"/>
              <a:gd name="connsiteY1762" fmla="*/ 168116 h 514350"/>
              <a:gd name="connsiteX1763" fmla="*/ 2869406 w 6400800"/>
              <a:gd name="connsiteY1763" fmla="*/ 197644 h 514350"/>
              <a:gd name="connsiteX1764" fmla="*/ 2872264 w 6400800"/>
              <a:gd name="connsiteY1764" fmla="*/ 232886 h 514350"/>
              <a:gd name="connsiteX1765" fmla="*/ 2873216 w 6400800"/>
              <a:gd name="connsiteY1765" fmla="*/ 247174 h 514350"/>
              <a:gd name="connsiteX1766" fmla="*/ 2864644 w 6400800"/>
              <a:gd name="connsiteY1766" fmla="*/ 270034 h 514350"/>
              <a:gd name="connsiteX1767" fmla="*/ 2863691 w 6400800"/>
              <a:gd name="connsiteY1767" fmla="*/ 274796 h 514350"/>
              <a:gd name="connsiteX1768" fmla="*/ 2855119 w 6400800"/>
              <a:gd name="connsiteY1768" fmla="*/ 257651 h 514350"/>
              <a:gd name="connsiteX1769" fmla="*/ 2841784 w 6400800"/>
              <a:gd name="connsiteY1769" fmla="*/ 230029 h 514350"/>
              <a:gd name="connsiteX1770" fmla="*/ 2855119 w 6400800"/>
              <a:gd name="connsiteY1770" fmla="*/ 226219 h 514350"/>
              <a:gd name="connsiteX1771" fmla="*/ 2853214 w 6400800"/>
              <a:gd name="connsiteY1771" fmla="*/ 231934 h 514350"/>
              <a:gd name="connsiteX1772" fmla="*/ 2840831 w 6400800"/>
              <a:gd name="connsiteY1772" fmla="*/ 209074 h 514350"/>
              <a:gd name="connsiteX1773" fmla="*/ 2866549 w 6400800"/>
              <a:gd name="connsiteY1773" fmla="*/ 150971 h 514350"/>
              <a:gd name="connsiteX1774" fmla="*/ 2835116 w 6400800"/>
              <a:gd name="connsiteY1774" fmla="*/ 198596 h 514350"/>
              <a:gd name="connsiteX1775" fmla="*/ 2829401 w 6400800"/>
              <a:gd name="connsiteY1775" fmla="*/ 188119 h 514350"/>
              <a:gd name="connsiteX1776" fmla="*/ 2820829 w 6400800"/>
              <a:gd name="connsiteY1776" fmla="*/ 132874 h 514350"/>
              <a:gd name="connsiteX1777" fmla="*/ 2821781 w 6400800"/>
              <a:gd name="connsiteY1777" fmla="*/ 173831 h 514350"/>
              <a:gd name="connsiteX1778" fmla="*/ 2807494 w 6400800"/>
              <a:gd name="connsiteY1778" fmla="*/ 151924 h 514350"/>
              <a:gd name="connsiteX1779" fmla="*/ 2782729 w 6400800"/>
              <a:gd name="connsiteY1779" fmla="*/ 115729 h 514350"/>
              <a:gd name="connsiteX1780" fmla="*/ 2759869 w 6400800"/>
              <a:gd name="connsiteY1780" fmla="*/ 85249 h 514350"/>
              <a:gd name="connsiteX1781" fmla="*/ 2778919 w 6400800"/>
              <a:gd name="connsiteY1781" fmla="*/ 118586 h 514350"/>
              <a:gd name="connsiteX1782" fmla="*/ 2799874 w 6400800"/>
              <a:gd name="connsiteY1782" fmla="*/ 156686 h 514350"/>
              <a:gd name="connsiteX1783" fmla="*/ 2812256 w 6400800"/>
              <a:gd name="connsiteY1783" fmla="*/ 180499 h 514350"/>
              <a:gd name="connsiteX1784" fmla="*/ 2820829 w 6400800"/>
              <a:gd name="connsiteY1784" fmla="*/ 197644 h 514350"/>
              <a:gd name="connsiteX1785" fmla="*/ 2820829 w 6400800"/>
              <a:gd name="connsiteY1785" fmla="*/ 204311 h 514350"/>
              <a:gd name="connsiteX1786" fmla="*/ 2821781 w 6400800"/>
              <a:gd name="connsiteY1786" fmla="*/ 218599 h 514350"/>
              <a:gd name="connsiteX1787" fmla="*/ 2817019 w 6400800"/>
              <a:gd name="connsiteY1787" fmla="*/ 227171 h 514350"/>
              <a:gd name="connsiteX1788" fmla="*/ 2806541 w 6400800"/>
              <a:gd name="connsiteY1788" fmla="*/ 211931 h 514350"/>
              <a:gd name="connsiteX1789" fmla="*/ 2805589 w 6400800"/>
              <a:gd name="connsiteY1789" fmla="*/ 210026 h 514350"/>
              <a:gd name="connsiteX1790" fmla="*/ 2806541 w 6400800"/>
              <a:gd name="connsiteY1790" fmla="*/ 208121 h 514350"/>
              <a:gd name="connsiteX1791" fmla="*/ 2805589 w 6400800"/>
              <a:gd name="connsiteY1791" fmla="*/ 209074 h 514350"/>
              <a:gd name="connsiteX1792" fmla="*/ 2792254 w 6400800"/>
              <a:gd name="connsiteY1792" fmla="*/ 191929 h 514350"/>
              <a:gd name="connsiteX1793" fmla="*/ 2767489 w 6400800"/>
              <a:gd name="connsiteY1793" fmla="*/ 161449 h 514350"/>
              <a:gd name="connsiteX1794" fmla="*/ 2765584 w 6400800"/>
              <a:gd name="connsiteY1794" fmla="*/ 158591 h 514350"/>
              <a:gd name="connsiteX1795" fmla="*/ 2765584 w 6400800"/>
              <a:gd name="connsiteY1795" fmla="*/ 155734 h 514350"/>
              <a:gd name="connsiteX1796" fmla="*/ 2762726 w 6400800"/>
              <a:gd name="connsiteY1796" fmla="*/ 128111 h 514350"/>
              <a:gd name="connsiteX1797" fmla="*/ 2759869 w 6400800"/>
              <a:gd name="connsiteY1797" fmla="*/ 103346 h 514350"/>
              <a:gd name="connsiteX1798" fmla="*/ 2758916 w 6400800"/>
              <a:gd name="connsiteY1798" fmla="*/ 128111 h 514350"/>
              <a:gd name="connsiteX1799" fmla="*/ 2758916 w 6400800"/>
              <a:gd name="connsiteY1799" fmla="*/ 150019 h 514350"/>
              <a:gd name="connsiteX1800" fmla="*/ 2745581 w 6400800"/>
              <a:gd name="connsiteY1800" fmla="*/ 135731 h 514350"/>
              <a:gd name="connsiteX1801" fmla="*/ 2758916 w 6400800"/>
              <a:gd name="connsiteY1801" fmla="*/ 153829 h 514350"/>
              <a:gd name="connsiteX1802" fmla="*/ 2758916 w 6400800"/>
              <a:gd name="connsiteY1802" fmla="*/ 155734 h 514350"/>
              <a:gd name="connsiteX1803" fmla="*/ 2758916 w 6400800"/>
              <a:gd name="connsiteY1803" fmla="*/ 172879 h 514350"/>
              <a:gd name="connsiteX1804" fmla="*/ 2759869 w 6400800"/>
              <a:gd name="connsiteY1804" fmla="*/ 191929 h 514350"/>
              <a:gd name="connsiteX1805" fmla="*/ 2761774 w 6400800"/>
              <a:gd name="connsiteY1805" fmla="*/ 219551 h 514350"/>
              <a:gd name="connsiteX1806" fmla="*/ 2760821 w 6400800"/>
              <a:gd name="connsiteY1806" fmla="*/ 217646 h 514350"/>
              <a:gd name="connsiteX1807" fmla="*/ 2760821 w 6400800"/>
              <a:gd name="connsiteY1807" fmla="*/ 216694 h 514350"/>
              <a:gd name="connsiteX1808" fmla="*/ 2760821 w 6400800"/>
              <a:gd name="connsiteY1808" fmla="*/ 217646 h 514350"/>
              <a:gd name="connsiteX1809" fmla="*/ 2741771 w 6400800"/>
              <a:gd name="connsiteY1809" fmla="*/ 172879 h 514350"/>
              <a:gd name="connsiteX1810" fmla="*/ 2757011 w 6400800"/>
              <a:gd name="connsiteY1810" fmla="*/ 228124 h 514350"/>
              <a:gd name="connsiteX1811" fmla="*/ 2743676 w 6400800"/>
              <a:gd name="connsiteY1811" fmla="*/ 268129 h 514350"/>
              <a:gd name="connsiteX1812" fmla="*/ 2736056 w 6400800"/>
              <a:gd name="connsiteY1812" fmla="*/ 254794 h 514350"/>
              <a:gd name="connsiteX1813" fmla="*/ 2737009 w 6400800"/>
              <a:gd name="connsiteY1813" fmla="*/ 232886 h 514350"/>
              <a:gd name="connsiteX1814" fmla="*/ 2732246 w 6400800"/>
              <a:gd name="connsiteY1814" fmla="*/ 249079 h 514350"/>
              <a:gd name="connsiteX1815" fmla="*/ 2730341 w 6400800"/>
              <a:gd name="connsiteY1815" fmla="*/ 246221 h 514350"/>
              <a:gd name="connsiteX1816" fmla="*/ 2731294 w 6400800"/>
              <a:gd name="connsiteY1816" fmla="*/ 250031 h 514350"/>
              <a:gd name="connsiteX1817" fmla="*/ 2729389 w 6400800"/>
              <a:gd name="connsiteY1817" fmla="*/ 258604 h 514350"/>
              <a:gd name="connsiteX1818" fmla="*/ 2729389 w 6400800"/>
              <a:gd name="connsiteY1818" fmla="*/ 247174 h 514350"/>
              <a:gd name="connsiteX1819" fmla="*/ 2731294 w 6400800"/>
              <a:gd name="connsiteY1819" fmla="*/ 218599 h 514350"/>
              <a:gd name="connsiteX1820" fmla="*/ 2733199 w 6400800"/>
              <a:gd name="connsiteY1820" fmla="*/ 219551 h 514350"/>
              <a:gd name="connsiteX1821" fmla="*/ 2736056 w 6400800"/>
              <a:gd name="connsiteY1821" fmla="*/ 222409 h 514350"/>
              <a:gd name="connsiteX1822" fmla="*/ 2738914 w 6400800"/>
              <a:gd name="connsiteY1822" fmla="*/ 230981 h 514350"/>
              <a:gd name="connsiteX1823" fmla="*/ 2737961 w 6400800"/>
              <a:gd name="connsiteY1823" fmla="*/ 222409 h 514350"/>
              <a:gd name="connsiteX1824" fmla="*/ 2735104 w 6400800"/>
              <a:gd name="connsiteY1824" fmla="*/ 218599 h 514350"/>
              <a:gd name="connsiteX1825" fmla="*/ 2730341 w 6400800"/>
              <a:gd name="connsiteY1825" fmla="*/ 216694 h 514350"/>
              <a:gd name="connsiteX1826" fmla="*/ 2728436 w 6400800"/>
              <a:gd name="connsiteY1826" fmla="*/ 216694 h 514350"/>
              <a:gd name="connsiteX1827" fmla="*/ 2728436 w 6400800"/>
              <a:gd name="connsiteY1827" fmla="*/ 218599 h 514350"/>
              <a:gd name="connsiteX1828" fmla="*/ 2721769 w 6400800"/>
              <a:gd name="connsiteY1828" fmla="*/ 248126 h 514350"/>
              <a:gd name="connsiteX1829" fmla="*/ 2719864 w 6400800"/>
              <a:gd name="connsiteY1829" fmla="*/ 260509 h 514350"/>
              <a:gd name="connsiteX1830" fmla="*/ 2717006 w 6400800"/>
              <a:gd name="connsiteY1830" fmla="*/ 254794 h 514350"/>
              <a:gd name="connsiteX1831" fmla="*/ 2717006 w 6400800"/>
              <a:gd name="connsiteY1831" fmla="*/ 253841 h 514350"/>
              <a:gd name="connsiteX1832" fmla="*/ 2718911 w 6400800"/>
              <a:gd name="connsiteY1832" fmla="*/ 238601 h 514350"/>
              <a:gd name="connsiteX1833" fmla="*/ 2716054 w 6400800"/>
              <a:gd name="connsiteY1833" fmla="*/ 247174 h 514350"/>
              <a:gd name="connsiteX1834" fmla="*/ 2716054 w 6400800"/>
              <a:gd name="connsiteY1834" fmla="*/ 176689 h 514350"/>
              <a:gd name="connsiteX1835" fmla="*/ 2713196 w 6400800"/>
              <a:gd name="connsiteY1835" fmla="*/ 198596 h 514350"/>
              <a:gd name="connsiteX1836" fmla="*/ 2709386 w 6400800"/>
              <a:gd name="connsiteY1836" fmla="*/ 230029 h 514350"/>
              <a:gd name="connsiteX1837" fmla="*/ 2704624 w 6400800"/>
              <a:gd name="connsiteY1837" fmla="*/ 218599 h 514350"/>
              <a:gd name="connsiteX1838" fmla="*/ 2703671 w 6400800"/>
              <a:gd name="connsiteY1838" fmla="*/ 199549 h 514350"/>
              <a:gd name="connsiteX1839" fmla="*/ 2703671 w 6400800"/>
              <a:gd name="connsiteY1839" fmla="*/ 163354 h 514350"/>
              <a:gd name="connsiteX1840" fmla="*/ 2706529 w 6400800"/>
              <a:gd name="connsiteY1840" fmla="*/ 164306 h 514350"/>
              <a:gd name="connsiteX1841" fmla="*/ 2710339 w 6400800"/>
              <a:gd name="connsiteY1841" fmla="*/ 167164 h 514350"/>
              <a:gd name="connsiteX1842" fmla="*/ 2714149 w 6400800"/>
              <a:gd name="connsiteY1842" fmla="*/ 176689 h 514350"/>
              <a:gd name="connsiteX1843" fmla="*/ 2712244 w 6400800"/>
              <a:gd name="connsiteY1843" fmla="*/ 166211 h 514350"/>
              <a:gd name="connsiteX1844" fmla="*/ 2708434 w 6400800"/>
              <a:gd name="connsiteY1844" fmla="*/ 161449 h 514350"/>
              <a:gd name="connsiteX1845" fmla="*/ 2702719 w 6400800"/>
              <a:gd name="connsiteY1845" fmla="*/ 159544 h 514350"/>
              <a:gd name="connsiteX1846" fmla="*/ 2700814 w 6400800"/>
              <a:gd name="connsiteY1846" fmla="*/ 159544 h 514350"/>
              <a:gd name="connsiteX1847" fmla="*/ 2700814 w 6400800"/>
              <a:gd name="connsiteY1847" fmla="*/ 161449 h 514350"/>
              <a:gd name="connsiteX1848" fmla="*/ 2697004 w 6400800"/>
              <a:gd name="connsiteY1848" fmla="*/ 193834 h 514350"/>
              <a:gd name="connsiteX1849" fmla="*/ 2693194 w 6400800"/>
              <a:gd name="connsiteY1849" fmla="*/ 181451 h 514350"/>
              <a:gd name="connsiteX1850" fmla="*/ 2697004 w 6400800"/>
              <a:gd name="connsiteY1850" fmla="*/ 198596 h 514350"/>
              <a:gd name="connsiteX1851" fmla="*/ 2697004 w 6400800"/>
              <a:gd name="connsiteY1851" fmla="*/ 198596 h 514350"/>
              <a:gd name="connsiteX1852" fmla="*/ 2696051 w 6400800"/>
              <a:gd name="connsiteY1852" fmla="*/ 236696 h 514350"/>
              <a:gd name="connsiteX1853" fmla="*/ 2697004 w 6400800"/>
              <a:gd name="connsiteY1853" fmla="*/ 262414 h 514350"/>
              <a:gd name="connsiteX1854" fmla="*/ 2697004 w 6400800"/>
              <a:gd name="connsiteY1854" fmla="*/ 263366 h 514350"/>
              <a:gd name="connsiteX1855" fmla="*/ 2696051 w 6400800"/>
              <a:gd name="connsiteY1855" fmla="*/ 265271 h 514350"/>
              <a:gd name="connsiteX1856" fmla="*/ 2694146 w 6400800"/>
              <a:gd name="connsiteY1856" fmla="*/ 261461 h 514350"/>
              <a:gd name="connsiteX1857" fmla="*/ 2685574 w 6400800"/>
              <a:gd name="connsiteY1857" fmla="*/ 246221 h 514350"/>
              <a:gd name="connsiteX1858" fmla="*/ 2677954 w 6400800"/>
              <a:gd name="connsiteY1858" fmla="*/ 210979 h 514350"/>
              <a:gd name="connsiteX1859" fmla="*/ 2676049 w 6400800"/>
              <a:gd name="connsiteY1859" fmla="*/ 200501 h 514350"/>
              <a:gd name="connsiteX1860" fmla="*/ 2681764 w 6400800"/>
              <a:gd name="connsiteY1860" fmla="*/ 173831 h 514350"/>
              <a:gd name="connsiteX1861" fmla="*/ 2687479 w 6400800"/>
              <a:gd name="connsiteY1861" fmla="*/ 144304 h 514350"/>
              <a:gd name="connsiteX1862" fmla="*/ 2691289 w 6400800"/>
              <a:gd name="connsiteY1862" fmla="*/ 118586 h 514350"/>
              <a:gd name="connsiteX1863" fmla="*/ 2683669 w 6400800"/>
              <a:gd name="connsiteY1863" fmla="*/ 143351 h 514350"/>
              <a:gd name="connsiteX1864" fmla="*/ 2677954 w 6400800"/>
              <a:gd name="connsiteY1864" fmla="*/ 162401 h 514350"/>
              <a:gd name="connsiteX1865" fmla="*/ 2673191 w 6400800"/>
              <a:gd name="connsiteY1865" fmla="*/ 176689 h 514350"/>
              <a:gd name="connsiteX1866" fmla="*/ 2673191 w 6400800"/>
              <a:gd name="connsiteY1866" fmla="*/ 177641 h 514350"/>
              <a:gd name="connsiteX1867" fmla="*/ 2672239 w 6400800"/>
              <a:gd name="connsiteY1867" fmla="*/ 173831 h 514350"/>
              <a:gd name="connsiteX1868" fmla="*/ 2666524 w 6400800"/>
              <a:gd name="connsiteY1868" fmla="*/ 146209 h 514350"/>
              <a:gd name="connsiteX1869" fmla="*/ 2661761 w 6400800"/>
              <a:gd name="connsiteY1869" fmla="*/ 121444 h 514350"/>
              <a:gd name="connsiteX1870" fmla="*/ 2662714 w 6400800"/>
              <a:gd name="connsiteY1870" fmla="*/ 146209 h 514350"/>
              <a:gd name="connsiteX1871" fmla="*/ 2666524 w 6400800"/>
              <a:gd name="connsiteY1871" fmla="*/ 196691 h 514350"/>
              <a:gd name="connsiteX1872" fmla="*/ 2665571 w 6400800"/>
              <a:gd name="connsiteY1872" fmla="*/ 200501 h 514350"/>
              <a:gd name="connsiteX1873" fmla="*/ 2664619 w 6400800"/>
              <a:gd name="connsiteY1873" fmla="*/ 204311 h 514350"/>
              <a:gd name="connsiteX1874" fmla="*/ 2649379 w 6400800"/>
              <a:gd name="connsiteY1874" fmla="*/ 174784 h 514350"/>
              <a:gd name="connsiteX1875" fmla="*/ 2634139 w 6400800"/>
              <a:gd name="connsiteY1875" fmla="*/ 141446 h 514350"/>
              <a:gd name="connsiteX1876" fmla="*/ 2646521 w 6400800"/>
              <a:gd name="connsiteY1876" fmla="*/ 176689 h 514350"/>
              <a:gd name="connsiteX1877" fmla="*/ 2661761 w 6400800"/>
              <a:gd name="connsiteY1877" fmla="*/ 214789 h 514350"/>
              <a:gd name="connsiteX1878" fmla="*/ 2660809 w 6400800"/>
              <a:gd name="connsiteY1878" fmla="*/ 216694 h 514350"/>
              <a:gd name="connsiteX1879" fmla="*/ 2652236 w 6400800"/>
              <a:gd name="connsiteY1879" fmla="*/ 201454 h 514350"/>
              <a:gd name="connsiteX1880" fmla="*/ 2648426 w 6400800"/>
              <a:gd name="connsiteY1880" fmla="*/ 196691 h 514350"/>
              <a:gd name="connsiteX1881" fmla="*/ 2651284 w 6400800"/>
              <a:gd name="connsiteY1881" fmla="*/ 202406 h 514350"/>
              <a:gd name="connsiteX1882" fmla="*/ 2657951 w 6400800"/>
              <a:gd name="connsiteY1882" fmla="*/ 218599 h 514350"/>
              <a:gd name="connsiteX1883" fmla="*/ 2658904 w 6400800"/>
              <a:gd name="connsiteY1883" fmla="*/ 223361 h 514350"/>
              <a:gd name="connsiteX1884" fmla="*/ 2657951 w 6400800"/>
              <a:gd name="connsiteY1884" fmla="*/ 226219 h 514350"/>
              <a:gd name="connsiteX1885" fmla="*/ 2647474 w 6400800"/>
              <a:gd name="connsiteY1885" fmla="*/ 193834 h 514350"/>
              <a:gd name="connsiteX1886" fmla="*/ 2638901 w 6400800"/>
              <a:gd name="connsiteY1886" fmla="*/ 169069 h 514350"/>
              <a:gd name="connsiteX1887" fmla="*/ 2631281 w 6400800"/>
              <a:gd name="connsiteY1887" fmla="*/ 147161 h 514350"/>
              <a:gd name="connsiteX1888" fmla="*/ 2635091 w 6400800"/>
              <a:gd name="connsiteY1888" fmla="*/ 170021 h 514350"/>
              <a:gd name="connsiteX1889" fmla="*/ 2647474 w 6400800"/>
              <a:gd name="connsiteY1889" fmla="*/ 230029 h 514350"/>
              <a:gd name="connsiteX1890" fmla="*/ 2651284 w 6400800"/>
              <a:gd name="connsiteY1890" fmla="*/ 247174 h 514350"/>
              <a:gd name="connsiteX1891" fmla="*/ 2642711 w 6400800"/>
              <a:gd name="connsiteY1891" fmla="*/ 273844 h 514350"/>
              <a:gd name="connsiteX1892" fmla="*/ 2640806 w 6400800"/>
              <a:gd name="connsiteY1892" fmla="*/ 270034 h 514350"/>
              <a:gd name="connsiteX1893" fmla="*/ 2639854 w 6400800"/>
              <a:gd name="connsiteY1893" fmla="*/ 268129 h 514350"/>
              <a:gd name="connsiteX1894" fmla="*/ 2643664 w 6400800"/>
              <a:gd name="connsiteY1894" fmla="*/ 220504 h 514350"/>
              <a:gd name="connsiteX1895" fmla="*/ 2636996 w 6400800"/>
              <a:gd name="connsiteY1895" fmla="*/ 247174 h 514350"/>
              <a:gd name="connsiteX1896" fmla="*/ 2636044 w 6400800"/>
              <a:gd name="connsiteY1896" fmla="*/ 204311 h 514350"/>
              <a:gd name="connsiteX1897" fmla="*/ 2630329 w 6400800"/>
              <a:gd name="connsiteY1897" fmla="*/ 240506 h 514350"/>
              <a:gd name="connsiteX1898" fmla="*/ 2623661 w 6400800"/>
              <a:gd name="connsiteY1898" fmla="*/ 206216 h 514350"/>
              <a:gd name="connsiteX1899" fmla="*/ 2610326 w 6400800"/>
              <a:gd name="connsiteY1899" fmla="*/ 147161 h 514350"/>
              <a:gd name="connsiteX1900" fmla="*/ 2615089 w 6400800"/>
              <a:gd name="connsiteY1900" fmla="*/ 137636 h 514350"/>
              <a:gd name="connsiteX1901" fmla="*/ 2610326 w 6400800"/>
              <a:gd name="connsiteY1901" fmla="*/ 145256 h 514350"/>
              <a:gd name="connsiteX1902" fmla="*/ 2609374 w 6400800"/>
              <a:gd name="connsiteY1902" fmla="*/ 143351 h 514350"/>
              <a:gd name="connsiteX1903" fmla="*/ 2603659 w 6400800"/>
              <a:gd name="connsiteY1903" fmla="*/ 119539 h 514350"/>
              <a:gd name="connsiteX1904" fmla="*/ 2605564 w 6400800"/>
              <a:gd name="connsiteY1904" fmla="*/ 144304 h 514350"/>
              <a:gd name="connsiteX1905" fmla="*/ 2606516 w 6400800"/>
              <a:gd name="connsiteY1905" fmla="*/ 150971 h 514350"/>
              <a:gd name="connsiteX1906" fmla="*/ 2600801 w 6400800"/>
              <a:gd name="connsiteY1906" fmla="*/ 158591 h 514350"/>
              <a:gd name="connsiteX1907" fmla="*/ 2589371 w 6400800"/>
              <a:gd name="connsiteY1907" fmla="*/ 175736 h 514350"/>
              <a:gd name="connsiteX1908" fmla="*/ 2588419 w 6400800"/>
              <a:gd name="connsiteY1908" fmla="*/ 171926 h 514350"/>
              <a:gd name="connsiteX1909" fmla="*/ 2583656 w 6400800"/>
              <a:gd name="connsiteY1909" fmla="*/ 147161 h 514350"/>
              <a:gd name="connsiteX1910" fmla="*/ 2584609 w 6400800"/>
              <a:gd name="connsiteY1910" fmla="*/ 171926 h 514350"/>
              <a:gd name="connsiteX1911" fmla="*/ 2585561 w 6400800"/>
              <a:gd name="connsiteY1911" fmla="*/ 182404 h 514350"/>
              <a:gd name="connsiteX1912" fmla="*/ 2585561 w 6400800"/>
              <a:gd name="connsiteY1912" fmla="*/ 182404 h 514350"/>
              <a:gd name="connsiteX1913" fmla="*/ 2576036 w 6400800"/>
              <a:gd name="connsiteY1913" fmla="*/ 198596 h 514350"/>
              <a:gd name="connsiteX1914" fmla="*/ 2574131 w 6400800"/>
              <a:gd name="connsiteY1914" fmla="*/ 177641 h 514350"/>
              <a:gd name="connsiteX1915" fmla="*/ 2573179 w 6400800"/>
              <a:gd name="connsiteY1915" fmla="*/ 157639 h 514350"/>
              <a:gd name="connsiteX1916" fmla="*/ 2571274 w 6400800"/>
              <a:gd name="connsiteY1916" fmla="*/ 170974 h 514350"/>
              <a:gd name="connsiteX1917" fmla="*/ 2571274 w 6400800"/>
              <a:gd name="connsiteY1917" fmla="*/ 170021 h 514350"/>
              <a:gd name="connsiteX1918" fmla="*/ 2569369 w 6400800"/>
              <a:gd name="connsiteY1918" fmla="*/ 149066 h 514350"/>
              <a:gd name="connsiteX1919" fmla="*/ 2568416 w 6400800"/>
              <a:gd name="connsiteY1919" fmla="*/ 130016 h 514350"/>
              <a:gd name="connsiteX1920" fmla="*/ 2567464 w 6400800"/>
              <a:gd name="connsiteY1920" fmla="*/ 99536 h 514350"/>
              <a:gd name="connsiteX1921" fmla="*/ 2566511 w 6400800"/>
              <a:gd name="connsiteY1921" fmla="*/ 72866 h 514350"/>
              <a:gd name="connsiteX1922" fmla="*/ 2562701 w 6400800"/>
              <a:gd name="connsiteY1922" fmla="*/ 99536 h 514350"/>
              <a:gd name="connsiteX1923" fmla="*/ 2560796 w 6400800"/>
              <a:gd name="connsiteY1923" fmla="*/ 130016 h 514350"/>
              <a:gd name="connsiteX1924" fmla="*/ 2559844 w 6400800"/>
              <a:gd name="connsiteY1924" fmla="*/ 149066 h 514350"/>
              <a:gd name="connsiteX1925" fmla="*/ 2559844 w 6400800"/>
              <a:gd name="connsiteY1925" fmla="*/ 170021 h 514350"/>
              <a:gd name="connsiteX1926" fmla="*/ 2560796 w 6400800"/>
              <a:gd name="connsiteY1926" fmla="*/ 195739 h 514350"/>
              <a:gd name="connsiteX1927" fmla="*/ 2558891 w 6400800"/>
              <a:gd name="connsiteY1927" fmla="*/ 191929 h 514350"/>
              <a:gd name="connsiteX1928" fmla="*/ 2561749 w 6400800"/>
              <a:gd name="connsiteY1928" fmla="*/ 200501 h 514350"/>
              <a:gd name="connsiteX1929" fmla="*/ 2562701 w 6400800"/>
              <a:gd name="connsiteY1929" fmla="*/ 217646 h 514350"/>
              <a:gd name="connsiteX1930" fmla="*/ 2562701 w 6400800"/>
              <a:gd name="connsiteY1930" fmla="*/ 223361 h 514350"/>
              <a:gd name="connsiteX1931" fmla="*/ 2551271 w 6400800"/>
              <a:gd name="connsiteY1931" fmla="*/ 247174 h 514350"/>
              <a:gd name="connsiteX1932" fmla="*/ 2549366 w 6400800"/>
              <a:gd name="connsiteY1932" fmla="*/ 230029 h 514350"/>
              <a:gd name="connsiteX1933" fmla="*/ 2555081 w 6400800"/>
              <a:gd name="connsiteY1933" fmla="*/ 212884 h 514350"/>
              <a:gd name="connsiteX1934" fmla="*/ 2546509 w 6400800"/>
              <a:gd name="connsiteY1934" fmla="*/ 228124 h 514350"/>
              <a:gd name="connsiteX1935" fmla="*/ 2547461 w 6400800"/>
              <a:gd name="connsiteY1935" fmla="*/ 222409 h 514350"/>
              <a:gd name="connsiteX1936" fmla="*/ 2553176 w 6400800"/>
              <a:gd name="connsiteY1936" fmla="*/ 196691 h 514350"/>
              <a:gd name="connsiteX1937" fmla="*/ 2543651 w 6400800"/>
              <a:gd name="connsiteY1937" fmla="*/ 221456 h 514350"/>
              <a:gd name="connsiteX1938" fmla="*/ 2536984 w 6400800"/>
              <a:gd name="connsiteY1938" fmla="*/ 246221 h 514350"/>
              <a:gd name="connsiteX1939" fmla="*/ 2536984 w 6400800"/>
              <a:gd name="connsiteY1939" fmla="*/ 244316 h 514350"/>
              <a:gd name="connsiteX1940" fmla="*/ 2534126 w 6400800"/>
              <a:gd name="connsiteY1940" fmla="*/ 221456 h 514350"/>
              <a:gd name="connsiteX1941" fmla="*/ 2533174 w 6400800"/>
              <a:gd name="connsiteY1941" fmla="*/ 244316 h 514350"/>
              <a:gd name="connsiteX1942" fmla="*/ 2533174 w 6400800"/>
              <a:gd name="connsiteY1942" fmla="*/ 250984 h 514350"/>
              <a:gd name="connsiteX1943" fmla="*/ 2532221 w 6400800"/>
              <a:gd name="connsiteY1943" fmla="*/ 245269 h 514350"/>
              <a:gd name="connsiteX1944" fmla="*/ 2524601 w 6400800"/>
              <a:gd name="connsiteY1944" fmla="*/ 213836 h 514350"/>
              <a:gd name="connsiteX1945" fmla="*/ 2517934 w 6400800"/>
              <a:gd name="connsiteY1945" fmla="*/ 190024 h 514350"/>
              <a:gd name="connsiteX1946" fmla="*/ 2511266 w 6400800"/>
              <a:gd name="connsiteY1946" fmla="*/ 169069 h 514350"/>
              <a:gd name="connsiteX1947" fmla="*/ 2514124 w 6400800"/>
              <a:gd name="connsiteY1947" fmla="*/ 190976 h 514350"/>
              <a:gd name="connsiteX1948" fmla="*/ 2516981 w 6400800"/>
              <a:gd name="connsiteY1948" fmla="*/ 215741 h 514350"/>
              <a:gd name="connsiteX1949" fmla="*/ 2520791 w 6400800"/>
              <a:gd name="connsiteY1949" fmla="*/ 248126 h 514350"/>
              <a:gd name="connsiteX1950" fmla="*/ 2523649 w 6400800"/>
              <a:gd name="connsiteY1950" fmla="*/ 277654 h 514350"/>
              <a:gd name="connsiteX1951" fmla="*/ 2521744 w 6400800"/>
              <a:gd name="connsiteY1951" fmla="*/ 282416 h 514350"/>
              <a:gd name="connsiteX1952" fmla="*/ 2516981 w 6400800"/>
              <a:gd name="connsiteY1952" fmla="*/ 263366 h 514350"/>
              <a:gd name="connsiteX1953" fmla="*/ 2511266 w 6400800"/>
              <a:gd name="connsiteY1953" fmla="*/ 243364 h 514350"/>
              <a:gd name="connsiteX1954" fmla="*/ 2513171 w 6400800"/>
              <a:gd name="connsiteY1954" fmla="*/ 264319 h 514350"/>
              <a:gd name="connsiteX1955" fmla="*/ 2514124 w 6400800"/>
              <a:gd name="connsiteY1955" fmla="*/ 277654 h 514350"/>
              <a:gd name="connsiteX1956" fmla="*/ 2504599 w 6400800"/>
              <a:gd name="connsiteY1956" fmla="*/ 256699 h 514350"/>
              <a:gd name="connsiteX1957" fmla="*/ 2504599 w 6400800"/>
              <a:gd name="connsiteY1957" fmla="*/ 253841 h 514350"/>
              <a:gd name="connsiteX1958" fmla="*/ 2503646 w 6400800"/>
              <a:gd name="connsiteY1958" fmla="*/ 255746 h 514350"/>
              <a:gd name="connsiteX1959" fmla="*/ 2497931 w 6400800"/>
              <a:gd name="connsiteY1959" fmla="*/ 243364 h 514350"/>
              <a:gd name="connsiteX1960" fmla="*/ 2502694 w 6400800"/>
              <a:gd name="connsiteY1960" fmla="*/ 259556 h 514350"/>
              <a:gd name="connsiteX1961" fmla="*/ 2499836 w 6400800"/>
              <a:gd name="connsiteY1961" fmla="*/ 267176 h 514350"/>
              <a:gd name="connsiteX1962" fmla="*/ 2498884 w 6400800"/>
              <a:gd name="connsiteY1962" fmla="*/ 270034 h 514350"/>
              <a:gd name="connsiteX1963" fmla="*/ 2494121 w 6400800"/>
              <a:gd name="connsiteY1963" fmla="*/ 223361 h 514350"/>
              <a:gd name="connsiteX1964" fmla="*/ 2496026 w 6400800"/>
              <a:gd name="connsiteY1964" fmla="*/ 220504 h 514350"/>
              <a:gd name="connsiteX1965" fmla="*/ 2506504 w 6400800"/>
              <a:gd name="connsiteY1965" fmla="*/ 203359 h 514350"/>
              <a:gd name="connsiteX1966" fmla="*/ 2510314 w 6400800"/>
              <a:gd name="connsiteY1966" fmla="*/ 197644 h 514350"/>
              <a:gd name="connsiteX1967" fmla="*/ 2505551 w 6400800"/>
              <a:gd name="connsiteY1967" fmla="*/ 203359 h 514350"/>
              <a:gd name="connsiteX1968" fmla="*/ 2493169 w 6400800"/>
              <a:gd name="connsiteY1968" fmla="*/ 217646 h 514350"/>
              <a:gd name="connsiteX1969" fmla="*/ 2493169 w 6400800"/>
              <a:gd name="connsiteY1969" fmla="*/ 216694 h 514350"/>
              <a:gd name="connsiteX1970" fmla="*/ 2491264 w 6400800"/>
              <a:gd name="connsiteY1970" fmla="*/ 196691 h 514350"/>
              <a:gd name="connsiteX1971" fmla="*/ 2501741 w 6400800"/>
              <a:gd name="connsiteY1971" fmla="*/ 183356 h 514350"/>
              <a:gd name="connsiteX1972" fmla="*/ 2490311 w 6400800"/>
              <a:gd name="connsiteY1972" fmla="*/ 192881 h 514350"/>
              <a:gd name="connsiteX1973" fmla="*/ 2489359 w 6400800"/>
              <a:gd name="connsiteY1973" fmla="*/ 176689 h 514350"/>
              <a:gd name="connsiteX1974" fmla="*/ 2497931 w 6400800"/>
              <a:gd name="connsiteY1974" fmla="*/ 165259 h 514350"/>
              <a:gd name="connsiteX1975" fmla="*/ 2502694 w 6400800"/>
              <a:gd name="connsiteY1975" fmla="*/ 159544 h 514350"/>
              <a:gd name="connsiteX1976" fmla="*/ 2496979 w 6400800"/>
              <a:gd name="connsiteY1976" fmla="*/ 164306 h 514350"/>
              <a:gd name="connsiteX1977" fmla="*/ 2489359 w 6400800"/>
              <a:gd name="connsiteY1977" fmla="*/ 171926 h 514350"/>
              <a:gd name="connsiteX1978" fmla="*/ 2488406 w 6400800"/>
              <a:gd name="connsiteY1978" fmla="*/ 153829 h 514350"/>
              <a:gd name="connsiteX1979" fmla="*/ 2487454 w 6400800"/>
              <a:gd name="connsiteY1979" fmla="*/ 135731 h 514350"/>
              <a:gd name="connsiteX1980" fmla="*/ 2494121 w 6400800"/>
              <a:gd name="connsiteY1980" fmla="*/ 125254 h 514350"/>
              <a:gd name="connsiteX1981" fmla="*/ 2487454 w 6400800"/>
              <a:gd name="connsiteY1981" fmla="*/ 132874 h 514350"/>
              <a:gd name="connsiteX1982" fmla="*/ 2487454 w 6400800"/>
              <a:gd name="connsiteY1982" fmla="*/ 129064 h 514350"/>
              <a:gd name="connsiteX1983" fmla="*/ 2486501 w 6400800"/>
              <a:gd name="connsiteY1983" fmla="*/ 132874 h 514350"/>
              <a:gd name="connsiteX1984" fmla="*/ 2475071 w 6400800"/>
              <a:gd name="connsiteY1984" fmla="*/ 146209 h 514350"/>
              <a:gd name="connsiteX1985" fmla="*/ 2455069 w 6400800"/>
              <a:gd name="connsiteY1985" fmla="*/ 171926 h 514350"/>
              <a:gd name="connsiteX1986" fmla="*/ 2442686 w 6400800"/>
              <a:gd name="connsiteY1986" fmla="*/ 188119 h 514350"/>
              <a:gd name="connsiteX1987" fmla="*/ 2433161 w 6400800"/>
              <a:gd name="connsiteY1987" fmla="*/ 203359 h 514350"/>
              <a:gd name="connsiteX1988" fmla="*/ 2432209 w 6400800"/>
              <a:gd name="connsiteY1988" fmla="*/ 191929 h 514350"/>
              <a:gd name="connsiteX1989" fmla="*/ 2425541 w 6400800"/>
              <a:gd name="connsiteY1989" fmla="*/ 110966 h 514350"/>
              <a:gd name="connsiteX1990" fmla="*/ 2424589 w 6400800"/>
              <a:gd name="connsiteY1990" fmla="*/ 88106 h 514350"/>
              <a:gd name="connsiteX1991" fmla="*/ 2424589 w 6400800"/>
              <a:gd name="connsiteY1991" fmla="*/ 80486 h 514350"/>
              <a:gd name="connsiteX1992" fmla="*/ 2423636 w 6400800"/>
              <a:gd name="connsiteY1992" fmla="*/ 88106 h 514350"/>
              <a:gd name="connsiteX1993" fmla="*/ 2421731 w 6400800"/>
              <a:gd name="connsiteY1993" fmla="*/ 110966 h 514350"/>
              <a:gd name="connsiteX1994" fmla="*/ 2420779 w 6400800"/>
              <a:gd name="connsiteY1994" fmla="*/ 146209 h 514350"/>
              <a:gd name="connsiteX1995" fmla="*/ 2421731 w 6400800"/>
              <a:gd name="connsiteY1995" fmla="*/ 191929 h 514350"/>
              <a:gd name="connsiteX1996" fmla="*/ 2422684 w 6400800"/>
              <a:gd name="connsiteY1996" fmla="*/ 220504 h 514350"/>
              <a:gd name="connsiteX1997" fmla="*/ 2405539 w 6400800"/>
              <a:gd name="connsiteY1997" fmla="*/ 250031 h 514350"/>
              <a:gd name="connsiteX1998" fmla="*/ 2401729 w 6400800"/>
              <a:gd name="connsiteY1998" fmla="*/ 256699 h 514350"/>
              <a:gd name="connsiteX1999" fmla="*/ 2400776 w 6400800"/>
              <a:gd name="connsiteY1999" fmla="*/ 255746 h 514350"/>
              <a:gd name="connsiteX2000" fmla="*/ 2392204 w 6400800"/>
              <a:gd name="connsiteY2000" fmla="*/ 233839 h 514350"/>
              <a:gd name="connsiteX2001" fmla="*/ 2385536 w 6400800"/>
              <a:gd name="connsiteY2001" fmla="*/ 170974 h 514350"/>
              <a:gd name="connsiteX2002" fmla="*/ 2382679 w 6400800"/>
              <a:gd name="connsiteY2002" fmla="*/ 150971 h 514350"/>
              <a:gd name="connsiteX2003" fmla="*/ 2384584 w 6400800"/>
              <a:gd name="connsiteY2003" fmla="*/ 140494 h 514350"/>
              <a:gd name="connsiteX2004" fmla="*/ 2382679 w 6400800"/>
              <a:gd name="connsiteY2004" fmla="*/ 135731 h 514350"/>
              <a:gd name="connsiteX2005" fmla="*/ 2390299 w 6400800"/>
              <a:gd name="connsiteY2005" fmla="*/ 114776 h 514350"/>
              <a:gd name="connsiteX2006" fmla="*/ 2427446 w 6400800"/>
              <a:gd name="connsiteY2006" fmla="*/ 12859 h 514350"/>
              <a:gd name="connsiteX2007" fmla="*/ 2380774 w 6400800"/>
              <a:gd name="connsiteY2007" fmla="*/ 110014 h 514350"/>
              <a:gd name="connsiteX2008" fmla="*/ 2358866 w 6400800"/>
              <a:gd name="connsiteY2008" fmla="*/ 157639 h 514350"/>
              <a:gd name="connsiteX2009" fmla="*/ 2355056 w 6400800"/>
              <a:gd name="connsiteY2009" fmla="*/ 166211 h 514350"/>
              <a:gd name="connsiteX2010" fmla="*/ 2357914 w 6400800"/>
              <a:gd name="connsiteY2010" fmla="*/ 155734 h 514350"/>
              <a:gd name="connsiteX2011" fmla="*/ 2362676 w 6400800"/>
              <a:gd name="connsiteY2011" fmla="*/ 132874 h 514350"/>
              <a:gd name="connsiteX2012" fmla="*/ 2354104 w 6400800"/>
              <a:gd name="connsiteY2012" fmla="*/ 154781 h 514350"/>
              <a:gd name="connsiteX2013" fmla="*/ 2344579 w 6400800"/>
              <a:gd name="connsiteY2013" fmla="*/ 179546 h 514350"/>
              <a:gd name="connsiteX2014" fmla="*/ 2334101 w 6400800"/>
              <a:gd name="connsiteY2014" fmla="*/ 211931 h 514350"/>
              <a:gd name="connsiteX2015" fmla="*/ 2334101 w 6400800"/>
              <a:gd name="connsiteY2015" fmla="*/ 211931 h 514350"/>
              <a:gd name="connsiteX2016" fmla="*/ 2340769 w 6400800"/>
              <a:gd name="connsiteY2016" fmla="*/ 171926 h 514350"/>
              <a:gd name="connsiteX2017" fmla="*/ 2347436 w 6400800"/>
              <a:gd name="connsiteY2017" fmla="*/ 130969 h 514350"/>
              <a:gd name="connsiteX2018" fmla="*/ 2354104 w 6400800"/>
              <a:gd name="connsiteY2018" fmla="*/ 99536 h 514350"/>
              <a:gd name="connsiteX2019" fmla="*/ 2358866 w 6400800"/>
              <a:gd name="connsiteY2019" fmla="*/ 71914 h 514350"/>
              <a:gd name="connsiteX2020" fmla="*/ 2350294 w 6400800"/>
              <a:gd name="connsiteY2020" fmla="*/ 98584 h 514350"/>
              <a:gd name="connsiteX2021" fmla="*/ 2340769 w 6400800"/>
              <a:gd name="connsiteY2021" fmla="*/ 129064 h 514350"/>
              <a:gd name="connsiteX2022" fmla="*/ 2330291 w 6400800"/>
              <a:gd name="connsiteY2022" fmla="*/ 170021 h 514350"/>
              <a:gd name="connsiteX2023" fmla="*/ 2324576 w 6400800"/>
              <a:gd name="connsiteY2023" fmla="*/ 193834 h 514350"/>
              <a:gd name="connsiteX2024" fmla="*/ 2320766 w 6400800"/>
              <a:gd name="connsiteY2024" fmla="*/ 185261 h 514350"/>
              <a:gd name="connsiteX2025" fmla="*/ 2326481 w 6400800"/>
              <a:gd name="connsiteY2025" fmla="*/ 157639 h 514350"/>
              <a:gd name="connsiteX2026" fmla="*/ 2318861 w 6400800"/>
              <a:gd name="connsiteY2026" fmla="*/ 179546 h 514350"/>
              <a:gd name="connsiteX2027" fmla="*/ 2315051 w 6400800"/>
              <a:gd name="connsiteY2027" fmla="*/ 170974 h 514350"/>
              <a:gd name="connsiteX2028" fmla="*/ 2317909 w 6400800"/>
              <a:gd name="connsiteY2028" fmla="*/ 181451 h 514350"/>
              <a:gd name="connsiteX2029" fmla="*/ 2313146 w 6400800"/>
              <a:gd name="connsiteY2029" fmla="*/ 193834 h 514350"/>
              <a:gd name="connsiteX2030" fmla="*/ 2311241 w 6400800"/>
              <a:gd name="connsiteY2030" fmla="*/ 190976 h 514350"/>
              <a:gd name="connsiteX2031" fmla="*/ 2314099 w 6400800"/>
              <a:gd name="connsiteY2031" fmla="*/ 141446 h 514350"/>
              <a:gd name="connsiteX2032" fmla="*/ 2298859 w 6400800"/>
              <a:gd name="connsiteY2032" fmla="*/ 202406 h 514350"/>
              <a:gd name="connsiteX2033" fmla="*/ 2292191 w 6400800"/>
              <a:gd name="connsiteY2033" fmla="*/ 231934 h 514350"/>
              <a:gd name="connsiteX2034" fmla="*/ 2289334 w 6400800"/>
              <a:gd name="connsiteY2034" fmla="*/ 250031 h 514350"/>
              <a:gd name="connsiteX2035" fmla="*/ 2285524 w 6400800"/>
              <a:gd name="connsiteY2035" fmla="*/ 259556 h 514350"/>
              <a:gd name="connsiteX2036" fmla="*/ 2275999 w 6400800"/>
              <a:gd name="connsiteY2036" fmla="*/ 287179 h 514350"/>
              <a:gd name="connsiteX2037" fmla="*/ 2275999 w 6400800"/>
              <a:gd name="connsiteY2037" fmla="*/ 288131 h 514350"/>
              <a:gd name="connsiteX2038" fmla="*/ 2275999 w 6400800"/>
              <a:gd name="connsiteY2038" fmla="*/ 282416 h 514350"/>
              <a:gd name="connsiteX2039" fmla="*/ 2276951 w 6400800"/>
              <a:gd name="connsiteY2039" fmla="*/ 265271 h 514350"/>
              <a:gd name="connsiteX2040" fmla="*/ 2272189 w 6400800"/>
              <a:gd name="connsiteY2040" fmla="*/ 281464 h 514350"/>
              <a:gd name="connsiteX2041" fmla="*/ 2269331 w 6400800"/>
              <a:gd name="connsiteY2041" fmla="*/ 290989 h 514350"/>
              <a:gd name="connsiteX2042" fmla="*/ 2269331 w 6400800"/>
              <a:gd name="connsiteY2042" fmla="*/ 290989 h 514350"/>
              <a:gd name="connsiteX2043" fmla="*/ 2269331 w 6400800"/>
              <a:gd name="connsiteY2043" fmla="*/ 261461 h 514350"/>
              <a:gd name="connsiteX2044" fmla="*/ 2270284 w 6400800"/>
              <a:gd name="connsiteY2044" fmla="*/ 238601 h 514350"/>
              <a:gd name="connsiteX2045" fmla="*/ 2272189 w 6400800"/>
              <a:gd name="connsiteY2045" fmla="*/ 225266 h 514350"/>
              <a:gd name="connsiteX2046" fmla="*/ 2275999 w 6400800"/>
              <a:gd name="connsiteY2046" fmla="*/ 210979 h 514350"/>
              <a:gd name="connsiteX2047" fmla="*/ 2266474 w 6400800"/>
              <a:gd name="connsiteY2047" fmla="*/ 232886 h 514350"/>
              <a:gd name="connsiteX2048" fmla="*/ 2267426 w 6400800"/>
              <a:gd name="connsiteY2048" fmla="*/ 228124 h 514350"/>
              <a:gd name="connsiteX2049" fmla="*/ 2263616 w 6400800"/>
              <a:gd name="connsiteY2049" fmla="*/ 235744 h 514350"/>
              <a:gd name="connsiteX2050" fmla="*/ 2265521 w 6400800"/>
              <a:gd name="connsiteY2050" fmla="*/ 220504 h 514350"/>
              <a:gd name="connsiteX2051" fmla="*/ 2256949 w 6400800"/>
              <a:gd name="connsiteY2051" fmla="*/ 247174 h 514350"/>
              <a:gd name="connsiteX2052" fmla="*/ 2252186 w 6400800"/>
              <a:gd name="connsiteY2052" fmla="*/ 258604 h 514350"/>
              <a:gd name="connsiteX2053" fmla="*/ 2250281 w 6400800"/>
              <a:gd name="connsiteY2053" fmla="*/ 262414 h 514350"/>
              <a:gd name="connsiteX2054" fmla="*/ 2255044 w 6400800"/>
              <a:gd name="connsiteY2054" fmla="*/ 243364 h 514350"/>
              <a:gd name="connsiteX2055" fmla="*/ 2267426 w 6400800"/>
              <a:gd name="connsiteY2055" fmla="*/ 178594 h 514350"/>
              <a:gd name="connsiteX2056" fmla="*/ 2270284 w 6400800"/>
              <a:gd name="connsiteY2056" fmla="*/ 153829 h 514350"/>
              <a:gd name="connsiteX2057" fmla="*/ 2262664 w 6400800"/>
              <a:gd name="connsiteY2057" fmla="*/ 177641 h 514350"/>
              <a:gd name="connsiteX2058" fmla="*/ 2254091 w 6400800"/>
              <a:gd name="connsiteY2058" fmla="*/ 205264 h 514350"/>
              <a:gd name="connsiteX2059" fmla="*/ 2246471 w 6400800"/>
              <a:gd name="connsiteY2059" fmla="*/ 230981 h 514350"/>
              <a:gd name="connsiteX2060" fmla="*/ 2241709 w 6400800"/>
              <a:gd name="connsiteY2060" fmla="*/ 244316 h 514350"/>
              <a:gd name="connsiteX2061" fmla="*/ 2239804 w 6400800"/>
              <a:gd name="connsiteY2061" fmla="*/ 233839 h 514350"/>
              <a:gd name="connsiteX2062" fmla="*/ 2233136 w 6400800"/>
              <a:gd name="connsiteY2062" fmla="*/ 205264 h 514350"/>
              <a:gd name="connsiteX2063" fmla="*/ 2237899 w 6400800"/>
              <a:gd name="connsiteY2063" fmla="*/ 255746 h 514350"/>
              <a:gd name="connsiteX2064" fmla="*/ 2234089 w 6400800"/>
              <a:gd name="connsiteY2064" fmla="*/ 269081 h 514350"/>
              <a:gd name="connsiteX2065" fmla="*/ 2233136 w 6400800"/>
              <a:gd name="connsiteY2065" fmla="*/ 270034 h 514350"/>
              <a:gd name="connsiteX2066" fmla="*/ 2233136 w 6400800"/>
              <a:gd name="connsiteY2066" fmla="*/ 263366 h 514350"/>
              <a:gd name="connsiteX2067" fmla="*/ 2231231 w 6400800"/>
              <a:gd name="connsiteY2067" fmla="*/ 234791 h 514350"/>
              <a:gd name="connsiteX2068" fmla="*/ 2228374 w 6400800"/>
              <a:gd name="connsiteY2068" fmla="*/ 207169 h 514350"/>
              <a:gd name="connsiteX2069" fmla="*/ 2230279 w 6400800"/>
              <a:gd name="connsiteY2069" fmla="*/ 193834 h 514350"/>
              <a:gd name="connsiteX2070" fmla="*/ 2226469 w 6400800"/>
              <a:gd name="connsiteY2070" fmla="*/ 204311 h 514350"/>
              <a:gd name="connsiteX2071" fmla="*/ 2222659 w 6400800"/>
              <a:gd name="connsiteY2071" fmla="*/ 200501 h 514350"/>
              <a:gd name="connsiteX2072" fmla="*/ 2220754 w 6400800"/>
              <a:gd name="connsiteY2072" fmla="*/ 199549 h 514350"/>
              <a:gd name="connsiteX2073" fmla="*/ 2217896 w 6400800"/>
              <a:gd name="connsiteY2073" fmla="*/ 199549 h 514350"/>
              <a:gd name="connsiteX2074" fmla="*/ 2215039 w 6400800"/>
              <a:gd name="connsiteY2074" fmla="*/ 202406 h 514350"/>
              <a:gd name="connsiteX2075" fmla="*/ 2213134 w 6400800"/>
              <a:gd name="connsiteY2075" fmla="*/ 214789 h 514350"/>
              <a:gd name="connsiteX2076" fmla="*/ 2217896 w 6400800"/>
              <a:gd name="connsiteY2076" fmla="*/ 203359 h 514350"/>
              <a:gd name="connsiteX2077" fmla="*/ 2219801 w 6400800"/>
              <a:gd name="connsiteY2077" fmla="*/ 201454 h 514350"/>
              <a:gd name="connsiteX2078" fmla="*/ 2220754 w 6400800"/>
              <a:gd name="connsiteY2078" fmla="*/ 202406 h 514350"/>
              <a:gd name="connsiteX2079" fmla="*/ 2223611 w 6400800"/>
              <a:gd name="connsiteY2079" fmla="*/ 207169 h 514350"/>
              <a:gd name="connsiteX2080" fmla="*/ 2223611 w 6400800"/>
              <a:gd name="connsiteY2080" fmla="*/ 215741 h 514350"/>
              <a:gd name="connsiteX2081" fmla="*/ 2223611 w 6400800"/>
              <a:gd name="connsiteY2081" fmla="*/ 215741 h 514350"/>
              <a:gd name="connsiteX2082" fmla="*/ 2215991 w 6400800"/>
              <a:gd name="connsiteY2082" fmla="*/ 241459 h 514350"/>
              <a:gd name="connsiteX2083" fmla="*/ 2206466 w 6400800"/>
              <a:gd name="connsiteY2083" fmla="*/ 274796 h 514350"/>
              <a:gd name="connsiteX2084" fmla="*/ 2196941 w 6400800"/>
              <a:gd name="connsiteY2084" fmla="*/ 313849 h 514350"/>
              <a:gd name="connsiteX2085" fmla="*/ 2195989 w 6400800"/>
              <a:gd name="connsiteY2085" fmla="*/ 305276 h 514350"/>
              <a:gd name="connsiteX2086" fmla="*/ 2195036 w 6400800"/>
              <a:gd name="connsiteY2086" fmla="*/ 317659 h 514350"/>
              <a:gd name="connsiteX2087" fmla="*/ 2193131 w 6400800"/>
              <a:gd name="connsiteY2087" fmla="*/ 314801 h 514350"/>
              <a:gd name="connsiteX2088" fmla="*/ 2195036 w 6400800"/>
              <a:gd name="connsiteY2088" fmla="*/ 318611 h 514350"/>
              <a:gd name="connsiteX2089" fmla="*/ 2195036 w 6400800"/>
              <a:gd name="connsiteY2089" fmla="*/ 323374 h 514350"/>
              <a:gd name="connsiteX2090" fmla="*/ 2192179 w 6400800"/>
              <a:gd name="connsiteY2090" fmla="*/ 334804 h 514350"/>
              <a:gd name="connsiteX2091" fmla="*/ 2190274 w 6400800"/>
              <a:gd name="connsiteY2091" fmla="*/ 330994 h 514350"/>
              <a:gd name="connsiteX2092" fmla="*/ 2191226 w 6400800"/>
              <a:gd name="connsiteY2092" fmla="*/ 330041 h 514350"/>
              <a:gd name="connsiteX2093" fmla="*/ 2190274 w 6400800"/>
              <a:gd name="connsiteY2093" fmla="*/ 330994 h 514350"/>
              <a:gd name="connsiteX2094" fmla="*/ 2188369 w 6400800"/>
              <a:gd name="connsiteY2094" fmla="*/ 326231 h 514350"/>
              <a:gd name="connsiteX2095" fmla="*/ 2189321 w 6400800"/>
              <a:gd name="connsiteY2095" fmla="*/ 331946 h 514350"/>
              <a:gd name="connsiteX2096" fmla="*/ 2188369 w 6400800"/>
              <a:gd name="connsiteY2096" fmla="*/ 332899 h 514350"/>
              <a:gd name="connsiteX2097" fmla="*/ 2185511 w 6400800"/>
              <a:gd name="connsiteY2097" fmla="*/ 315754 h 514350"/>
              <a:gd name="connsiteX2098" fmla="*/ 2184559 w 6400800"/>
              <a:gd name="connsiteY2098" fmla="*/ 336709 h 514350"/>
              <a:gd name="connsiteX2099" fmla="*/ 2184559 w 6400800"/>
              <a:gd name="connsiteY2099" fmla="*/ 337661 h 514350"/>
              <a:gd name="connsiteX2100" fmla="*/ 2179796 w 6400800"/>
              <a:gd name="connsiteY2100" fmla="*/ 343376 h 514350"/>
              <a:gd name="connsiteX2101" fmla="*/ 2178844 w 6400800"/>
              <a:gd name="connsiteY2101" fmla="*/ 340519 h 514350"/>
              <a:gd name="connsiteX2102" fmla="*/ 2192179 w 6400800"/>
              <a:gd name="connsiteY2102" fmla="*/ 283369 h 514350"/>
              <a:gd name="connsiteX2103" fmla="*/ 2212181 w 6400800"/>
              <a:gd name="connsiteY2103" fmla="*/ 190024 h 514350"/>
              <a:gd name="connsiteX2104" fmla="*/ 2183606 w 6400800"/>
              <a:gd name="connsiteY2104" fmla="*/ 272891 h 514350"/>
              <a:gd name="connsiteX2105" fmla="*/ 2187416 w 6400800"/>
              <a:gd name="connsiteY2105" fmla="*/ 253841 h 514350"/>
              <a:gd name="connsiteX2106" fmla="*/ 2192179 w 6400800"/>
              <a:gd name="connsiteY2106" fmla="*/ 231934 h 514350"/>
              <a:gd name="connsiteX2107" fmla="*/ 2196941 w 6400800"/>
              <a:gd name="connsiteY2107" fmla="*/ 210026 h 514350"/>
              <a:gd name="connsiteX2108" fmla="*/ 2200751 w 6400800"/>
              <a:gd name="connsiteY2108" fmla="*/ 193834 h 514350"/>
              <a:gd name="connsiteX2109" fmla="*/ 2204561 w 6400800"/>
              <a:gd name="connsiteY2109" fmla="*/ 179546 h 514350"/>
              <a:gd name="connsiteX2110" fmla="*/ 2211229 w 6400800"/>
              <a:gd name="connsiteY2110" fmla="*/ 155734 h 514350"/>
              <a:gd name="connsiteX2111" fmla="*/ 2217896 w 6400800"/>
              <a:gd name="connsiteY2111" fmla="*/ 134779 h 514350"/>
              <a:gd name="connsiteX2112" fmla="*/ 2211229 w 6400800"/>
              <a:gd name="connsiteY2112" fmla="*/ 148114 h 514350"/>
              <a:gd name="connsiteX2113" fmla="*/ 2211229 w 6400800"/>
              <a:gd name="connsiteY2113" fmla="*/ 147161 h 514350"/>
              <a:gd name="connsiteX2114" fmla="*/ 2216944 w 6400800"/>
              <a:gd name="connsiteY2114" fmla="*/ 125254 h 514350"/>
              <a:gd name="connsiteX2115" fmla="*/ 2222659 w 6400800"/>
              <a:gd name="connsiteY2115" fmla="*/ 105251 h 514350"/>
              <a:gd name="connsiteX2116" fmla="*/ 2233136 w 6400800"/>
              <a:gd name="connsiteY2116" fmla="*/ 72866 h 514350"/>
              <a:gd name="connsiteX2117" fmla="*/ 2242661 w 6400800"/>
              <a:gd name="connsiteY2117" fmla="*/ 45244 h 514350"/>
              <a:gd name="connsiteX2118" fmla="*/ 2229326 w 6400800"/>
              <a:gd name="connsiteY2118" fmla="*/ 71914 h 514350"/>
              <a:gd name="connsiteX2119" fmla="*/ 2215991 w 6400800"/>
              <a:gd name="connsiteY2119" fmla="*/ 103346 h 514350"/>
              <a:gd name="connsiteX2120" fmla="*/ 2208371 w 6400800"/>
              <a:gd name="connsiteY2120" fmla="*/ 122396 h 514350"/>
              <a:gd name="connsiteX2121" fmla="*/ 2200751 w 6400800"/>
              <a:gd name="connsiteY2121" fmla="*/ 144304 h 514350"/>
              <a:gd name="connsiteX2122" fmla="*/ 2184559 w 6400800"/>
              <a:gd name="connsiteY2122" fmla="*/ 193834 h 514350"/>
              <a:gd name="connsiteX2123" fmla="*/ 2175034 w 6400800"/>
              <a:gd name="connsiteY2123" fmla="*/ 228124 h 514350"/>
              <a:gd name="connsiteX2124" fmla="*/ 2177891 w 6400800"/>
              <a:gd name="connsiteY2124" fmla="*/ 203359 h 514350"/>
              <a:gd name="connsiteX2125" fmla="*/ 2178844 w 6400800"/>
              <a:gd name="connsiteY2125" fmla="*/ 190024 h 514350"/>
              <a:gd name="connsiteX2126" fmla="*/ 2180749 w 6400800"/>
              <a:gd name="connsiteY2126" fmla="*/ 184309 h 514350"/>
              <a:gd name="connsiteX2127" fmla="*/ 2179796 w 6400800"/>
              <a:gd name="connsiteY2127" fmla="*/ 187166 h 514350"/>
              <a:gd name="connsiteX2128" fmla="*/ 2180749 w 6400800"/>
              <a:gd name="connsiteY2128" fmla="*/ 176689 h 514350"/>
              <a:gd name="connsiteX2129" fmla="*/ 2175986 w 6400800"/>
              <a:gd name="connsiteY2129" fmla="*/ 194786 h 514350"/>
              <a:gd name="connsiteX2130" fmla="*/ 2170271 w 6400800"/>
              <a:gd name="connsiteY2130" fmla="*/ 208121 h 514350"/>
              <a:gd name="connsiteX2131" fmla="*/ 2144554 w 6400800"/>
              <a:gd name="connsiteY2131" fmla="*/ 271939 h 514350"/>
              <a:gd name="connsiteX2132" fmla="*/ 2135029 w 6400800"/>
              <a:gd name="connsiteY2132" fmla="*/ 296704 h 514350"/>
              <a:gd name="connsiteX2133" fmla="*/ 2135029 w 6400800"/>
              <a:gd name="connsiteY2133" fmla="*/ 295751 h 514350"/>
              <a:gd name="connsiteX2134" fmla="*/ 2129314 w 6400800"/>
              <a:gd name="connsiteY2134" fmla="*/ 282416 h 514350"/>
              <a:gd name="connsiteX2135" fmla="*/ 2137886 w 6400800"/>
              <a:gd name="connsiteY2135" fmla="*/ 231934 h 514350"/>
              <a:gd name="connsiteX2136" fmla="*/ 2141696 w 6400800"/>
              <a:gd name="connsiteY2136" fmla="*/ 210026 h 514350"/>
              <a:gd name="connsiteX2137" fmla="*/ 2134076 w 6400800"/>
              <a:gd name="connsiteY2137" fmla="*/ 230981 h 514350"/>
              <a:gd name="connsiteX2138" fmla="*/ 2123599 w 6400800"/>
              <a:gd name="connsiteY2138" fmla="*/ 263366 h 514350"/>
              <a:gd name="connsiteX2139" fmla="*/ 2122646 w 6400800"/>
              <a:gd name="connsiteY2139" fmla="*/ 253841 h 514350"/>
              <a:gd name="connsiteX2140" fmla="*/ 2117884 w 6400800"/>
              <a:gd name="connsiteY2140" fmla="*/ 211931 h 514350"/>
              <a:gd name="connsiteX2141" fmla="*/ 2112169 w 6400800"/>
              <a:gd name="connsiteY2141" fmla="*/ 176689 h 514350"/>
              <a:gd name="connsiteX2142" fmla="*/ 2107406 w 6400800"/>
              <a:gd name="connsiteY2142" fmla="*/ 150019 h 514350"/>
              <a:gd name="connsiteX2143" fmla="*/ 2102644 w 6400800"/>
              <a:gd name="connsiteY2143" fmla="*/ 127159 h 514350"/>
              <a:gd name="connsiteX2144" fmla="*/ 2103596 w 6400800"/>
              <a:gd name="connsiteY2144" fmla="*/ 150971 h 514350"/>
              <a:gd name="connsiteX2145" fmla="*/ 2104549 w 6400800"/>
              <a:gd name="connsiteY2145" fmla="*/ 168116 h 514350"/>
              <a:gd name="connsiteX2146" fmla="*/ 2104549 w 6400800"/>
              <a:gd name="connsiteY2146" fmla="*/ 183356 h 514350"/>
              <a:gd name="connsiteX2147" fmla="*/ 2105501 w 6400800"/>
              <a:gd name="connsiteY2147" fmla="*/ 207169 h 514350"/>
              <a:gd name="connsiteX2148" fmla="*/ 2106454 w 6400800"/>
              <a:gd name="connsiteY2148" fmla="*/ 225266 h 514350"/>
              <a:gd name="connsiteX2149" fmla="*/ 2104549 w 6400800"/>
              <a:gd name="connsiteY2149" fmla="*/ 221456 h 514350"/>
              <a:gd name="connsiteX2150" fmla="*/ 2104549 w 6400800"/>
              <a:gd name="connsiteY2150" fmla="*/ 221456 h 514350"/>
              <a:gd name="connsiteX2151" fmla="*/ 2104549 w 6400800"/>
              <a:gd name="connsiteY2151" fmla="*/ 221456 h 514350"/>
              <a:gd name="connsiteX2152" fmla="*/ 2102644 w 6400800"/>
              <a:gd name="connsiteY2152" fmla="*/ 215741 h 514350"/>
              <a:gd name="connsiteX2153" fmla="*/ 2101691 w 6400800"/>
              <a:gd name="connsiteY2153" fmla="*/ 205264 h 514350"/>
              <a:gd name="connsiteX2154" fmla="*/ 2098834 w 6400800"/>
              <a:gd name="connsiteY2154" fmla="*/ 176689 h 514350"/>
              <a:gd name="connsiteX2155" fmla="*/ 2097881 w 6400800"/>
              <a:gd name="connsiteY2155" fmla="*/ 168116 h 514350"/>
              <a:gd name="connsiteX2156" fmla="*/ 2102644 w 6400800"/>
              <a:gd name="connsiteY2156" fmla="*/ 149066 h 514350"/>
              <a:gd name="connsiteX2157" fmla="*/ 2096929 w 6400800"/>
              <a:gd name="connsiteY2157" fmla="*/ 162401 h 514350"/>
              <a:gd name="connsiteX2158" fmla="*/ 2095024 w 6400800"/>
              <a:gd name="connsiteY2158" fmla="*/ 151924 h 514350"/>
              <a:gd name="connsiteX2159" fmla="*/ 2095024 w 6400800"/>
              <a:gd name="connsiteY2159" fmla="*/ 167164 h 514350"/>
              <a:gd name="connsiteX2160" fmla="*/ 2066449 w 6400800"/>
              <a:gd name="connsiteY2160" fmla="*/ 235744 h 514350"/>
              <a:gd name="connsiteX2161" fmla="*/ 2056924 w 6400800"/>
              <a:gd name="connsiteY2161" fmla="*/ 259556 h 514350"/>
              <a:gd name="connsiteX2162" fmla="*/ 2063591 w 6400800"/>
              <a:gd name="connsiteY2162" fmla="*/ 219551 h 514350"/>
              <a:gd name="connsiteX2163" fmla="*/ 2052161 w 6400800"/>
              <a:gd name="connsiteY2163" fmla="*/ 252889 h 514350"/>
              <a:gd name="connsiteX2164" fmla="*/ 2050256 w 6400800"/>
              <a:gd name="connsiteY2164" fmla="*/ 248126 h 514350"/>
              <a:gd name="connsiteX2165" fmla="*/ 2050256 w 6400800"/>
              <a:gd name="connsiteY2165" fmla="*/ 233839 h 514350"/>
              <a:gd name="connsiteX2166" fmla="*/ 2048351 w 6400800"/>
              <a:gd name="connsiteY2166" fmla="*/ 244316 h 514350"/>
              <a:gd name="connsiteX2167" fmla="*/ 2046446 w 6400800"/>
              <a:gd name="connsiteY2167" fmla="*/ 240506 h 514350"/>
              <a:gd name="connsiteX2168" fmla="*/ 2047399 w 6400800"/>
              <a:gd name="connsiteY2168" fmla="*/ 247174 h 514350"/>
              <a:gd name="connsiteX2169" fmla="*/ 2044541 w 6400800"/>
              <a:gd name="connsiteY2169" fmla="*/ 266224 h 514350"/>
              <a:gd name="connsiteX2170" fmla="*/ 2043589 w 6400800"/>
              <a:gd name="connsiteY2170" fmla="*/ 259556 h 514350"/>
              <a:gd name="connsiteX2171" fmla="*/ 2041684 w 6400800"/>
              <a:gd name="connsiteY2171" fmla="*/ 249079 h 514350"/>
              <a:gd name="connsiteX2172" fmla="*/ 2048351 w 6400800"/>
              <a:gd name="connsiteY2172" fmla="*/ 184309 h 514350"/>
              <a:gd name="connsiteX2173" fmla="*/ 2039779 w 6400800"/>
              <a:gd name="connsiteY2173" fmla="*/ 216694 h 514350"/>
              <a:gd name="connsiteX2174" fmla="*/ 2036921 w 6400800"/>
              <a:gd name="connsiteY2174" fmla="*/ 223361 h 514350"/>
              <a:gd name="connsiteX2175" fmla="*/ 2035969 w 6400800"/>
              <a:gd name="connsiteY2175" fmla="*/ 218599 h 514350"/>
              <a:gd name="connsiteX2176" fmla="*/ 2031206 w 6400800"/>
              <a:gd name="connsiteY2176" fmla="*/ 187166 h 514350"/>
              <a:gd name="connsiteX2177" fmla="*/ 2028349 w 6400800"/>
              <a:gd name="connsiteY2177" fmla="*/ 169069 h 514350"/>
              <a:gd name="connsiteX2178" fmla="*/ 2031206 w 6400800"/>
              <a:gd name="connsiteY2178" fmla="*/ 147161 h 514350"/>
              <a:gd name="connsiteX2179" fmla="*/ 2028349 w 6400800"/>
              <a:gd name="connsiteY2179" fmla="*/ 157639 h 514350"/>
              <a:gd name="connsiteX2180" fmla="*/ 2030254 w 6400800"/>
              <a:gd name="connsiteY2180" fmla="*/ 138589 h 514350"/>
              <a:gd name="connsiteX2181" fmla="*/ 2023586 w 6400800"/>
              <a:gd name="connsiteY2181" fmla="*/ 160496 h 514350"/>
              <a:gd name="connsiteX2182" fmla="*/ 2017871 w 6400800"/>
              <a:gd name="connsiteY2182" fmla="*/ 186214 h 514350"/>
              <a:gd name="connsiteX2183" fmla="*/ 2016919 w 6400800"/>
              <a:gd name="connsiteY2183" fmla="*/ 191929 h 514350"/>
              <a:gd name="connsiteX2184" fmla="*/ 2016919 w 6400800"/>
              <a:gd name="connsiteY2184" fmla="*/ 190976 h 514350"/>
              <a:gd name="connsiteX2185" fmla="*/ 2019776 w 6400800"/>
              <a:gd name="connsiteY2185" fmla="*/ 158591 h 514350"/>
              <a:gd name="connsiteX2186" fmla="*/ 2015014 w 6400800"/>
              <a:gd name="connsiteY2186" fmla="*/ 178594 h 514350"/>
              <a:gd name="connsiteX2187" fmla="*/ 2014061 w 6400800"/>
              <a:gd name="connsiteY2187" fmla="*/ 174784 h 514350"/>
              <a:gd name="connsiteX2188" fmla="*/ 2014061 w 6400800"/>
              <a:gd name="connsiteY2188" fmla="*/ 177641 h 514350"/>
              <a:gd name="connsiteX2189" fmla="*/ 2011204 w 6400800"/>
              <a:gd name="connsiteY2189" fmla="*/ 163354 h 514350"/>
              <a:gd name="connsiteX2190" fmla="*/ 2003584 w 6400800"/>
              <a:gd name="connsiteY2190" fmla="*/ 125254 h 514350"/>
              <a:gd name="connsiteX2191" fmla="*/ 1996916 w 6400800"/>
              <a:gd name="connsiteY2191" fmla="*/ 91916 h 514350"/>
              <a:gd name="connsiteX2192" fmla="*/ 1999774 w 6400800"/>
              <a:gd name="connsiteY2192" fmla="*/ 125254 h 514350"/>
              <a:gd name="connsiteX2193" fmla="*/ 2003584 w 6400800"/>
              <a:gd name="connsiteY2193" fmla="*/ 164306 h 514350"/>
              <a:gd name="connsiteX2194" fmla="*/ 2008346 w 6400800"/>
              <a:gd name="connsiteY2194" fmla="*/ 203359 h 514350"/>
              <a:gd name="connsiteX2195" fmla="*/ 1999774 w 6400800"/>
              <a:gd name="connsiteY2195" fmla="*/ 240506 h 514350"/>
              <a:gd name="connsiteX2196" fmla="*/ 1984534 w 6400800"/>
              <a:gd name="connsiteY2196" fmla="*/ 314801 h 514350"/>
              <a:gd name="connsiteX2197" fmla="*/ 1984534 w 6400800"/>
              <a:gd name="connsiteY2197" fmla="*/ 283369 h 514350"/>
              <a:gd name="connsiteX2198" fmla="*/ 1984534 w 6400800"/>
              <a:gd name="connsiteY2198" fmla="*/ 267176 h 514350"/>
              <a:gd name="connsiteX2199" fmla="*/ 1986439 w 6400800"/>
              <a:gd name="connsiteY2199" fmla="*/ 263366 h 514350"/>
              <a:gd name="connsiteX2200" fmla="*/ 1984534 w 6400800"/>
              <a:gd name="connsiteY2200" fmla="*/ 265271 h 514350"/>
              <a:gd name="connsiteX2201" fmla="*/ 1985486 w 6400800"/>
              <a:gd name="connsiteY2201" fmla="*/ 243364 h 514350"/>
              <a:gd name="connsiteX2202" fmla="*/ 1987391 w 6400800"/>
              <a:gd name="connsiteY2202" fmla="*/ 212884 h 514350"/>
              <a:gd name="connsiteX2203" fmla="*/ 1989296 w 6400800"/>
              <a:gd name="connsiteY2203" fmla="*/ 186214 h 514350"/>
              <a:gd name="connsiteX2204" fmla="*/ 1983581 w 6400800"/>
              <a:gd name="connsiteY2204" fmla="*/ 211931 h 514350"/>
              <a:gd name="connsiteX2205" fmla="*/ 1978819 w 6400800"/>
              <a:gd name="connsiteY2205" fmla="*/ 242411 h 514350"/>
              <a:gd name="connsiteX2206" fmla="*/ 1974056 w 6400800"/>
              <a:gd name="connsiteY2206" fmla="*/ 281464 h 514350"/>
              <a:gd name="connsiteX2207" fmla="*/ 1973104 w 6400800"/>
              <a:gd name="connsiteY2207" fmla="*/ 282416 h 514350"/>
              <a:gd name="connsiteX2208" fmla="*/ 1968341 w 6400800"/>
              <a:gd name="connsiteY2208" fmla="*/ 289084 h 514350"/>
              <a:gd name="connsiteX2209" fmla="*/ 1968341 w 6400800"/>
              <a:gd name="connsiteY2209" fmla="*/ 283369 h 514350"/>
              <a:gd name="connsiteX2210" fmla="*/ 1973104 w 6400800"/>
              <a:gd name="connsiteY2210" fmla="*/ 274796 h 514350"/>
              <a:gd name="connsiteX2211" fmla="*/ 1968341 w 6400800"/>
              <a:gd name="connsiteY2211" fmla="*/ 280511 h 514350"/>
              <a:gd name="connsiteX2212" fmla="*/ 1973104 w 6400800"/>
              <a:gd name="connsiteY2212" fmla="*/ 224314 h 514350"/>
              <a:gd name="connsiteX2213" fmla="*/ 1976914 w 6400800"/>
              <a:gd name="connsiteY2213" fmla="*/ 187166 h 514350"/>
              <a:gd name="connsiteX2214" fmla="*/ 1967389 w 6400800"/>
              <a:gd name="connsiteY2214" fmla="*/ 218599 h 514350"/>
              <a:gd name="connsiteX2215" fmla="*/ 1967389 w 6400800"/>
              <a:gd name="connsiteY2215" fmla="*/ 216694 h 514350"/>
              <a:gd name="connsiteX2216" fmla="*/ 1966436 w 6400800"/>
              <a:gd name="connsiteY2216" fmla="*/ 220504 h 514350"/>
              <a:gd name="connsiteX2217" fmla="*/ 1957864 w 6400800"/>
              <a:gd name="connsiteY2217" fmla="*/ 250031 h 514350"/>
              <a:gd name="connsiteX2218" fmla="*/ 1952149 w 6400800"/>
              <a:gd name="connsiteY2218" fmla="*/ 271939 h 514350"/>
              <a:gd name="connsiteX2219" fmla="*/ 1941671 w 6400800"/>
              <a:gd name="connsiteY2219" fmla="*/ 221456 h 514350"/>
              <a:gd name="connsiteX2220" fmla="*/ 1942624 w 6400800"/>
              <a:gd name="connsiteY2220" fmla="*/ 213836 h 514350"/>
              <a:gd name="connsiteX2221" fmla="*/ 1952149 w 6400800"/>
              <a:gd name="connsiteY2221" fmla="*/ 186214 h 514350"/>
              <a:gd name="connsiteX2222" fmla="*/ 1962626 w 6400800"/>
              <a:gd name="connsiteY2222" fmla="*/ 157639 h 514350"/>
              <a:gd name="connsiteX2223" fmla="*/ 1948339 w 6400800"/>
              <a:gd name="connsiteY2223" fmla="*/ 185261 h 514350"/>
              <a:gd name="connsiteX2224" fmla="*/ 1945481 w 6400800"/>
              <a:gd name="connsiteY2224" fmla="*/ 190976 h 514350"/>
              <a:gd name="connsiteX2225" fmla="*/ 1945481 w 6400800"/>
              <a:gd name="connsiteY2225" fmla="*/ 189071 h 514350"/>
              <a:gd name="connsiteX2226" fmla="*/ 1944529 w 6400800"/>
              <a:gd name="connsiteY2226" fmla="*/ 192881 h 514350"/>
              <a:gd name="connsiteX2227" fmla="*/ 1938814 w 6400800"/>
              <a:gd name="connsiteY2227" fmla="*/ 205264 h 514350"/>
              <a:gd name="connsiteX2228" fmla="*/ 1935004 w 6400800"/>
              <a:gd name="connsiteY2228" fmla="*/ 148114 h 514350"/>
              <a:gd name="connsiteX2229" fmla="*/ 1928336 w 6400800"/>
              <a:gd name="connsiteY2229" fmla="*/ 224314 h 514350"/>
              <a:gd name="connsiteX2230" fmla="*/ 1928336 w 6400800"/>
              <a:gd name="connsiteY2230" fmla="*/ 229076 h 514350"/>
              <a:gd name="connsiteX2231" fmla="*/ 1924526 w 6400800"/>
              <a:gd name="connsiteY2231" fmla="*/ 236696 h 514350"/>
              <a:gd name="connsiteX2232" fmla="*/ 1915001 w 6400800"/>
              <a:gd name="connsiteY2232" fmla="*/ 258604 h 514350"/>
              <a:gd name="connsiteX2233" fmla="*/ 1911191 w 6400800"/>
              <a:gd name="connsiteY2233" fmla="*/ 268129 h 514350"/>
              <a:gd name="connsiteX2234" fmla="*/ 1907381 w 6400800"/>
              <a:gd name="connsiteY2234" fmla="*/ 259556 h 514350"/>
              <a:gd name="connsiteX2235" fmla="*/ 1907381 w 6400800"/>
              <a:gd name="connsiteY2235" fmla="*/ 258604 h 514350"/>
              <a:gd name="connsiteX2236" fmla="*/ 1907381 w 6400800"/>
              <a:gd name="connsiteY2236" fmla="*/ 258604 h 514350"/>
              <a:gd name="connsiteX2237" fmla="*/ 1900714 w 6400800"/>
              <a:gd name="connsiteY2237" fmla="*/ 253841 h 514350"/>
              <a:gd name="connsiteX2238" fmla="*/ 1897856 w 6400800"/>
              <a:gd name="connsiteY2238" fmla="*/ 252889 h 514350"/>
              <a:gd name="connsiteX2239" fmla="*/ 1896904 w 6400800"/>
              <a:gd name="connsiteY2239" fmla="*/ 252889 h 514350"/>
              <a:gd name="connsiteX2240" fmla="*/ 1896904 w 6400800"/>
              <a:gd name="connsiteY2240" fmla="*/ 250984 h 514350"/>
              <a:gd name="connsiteX2241" fmla="*/ 1897856 w 6400800"/>
              <a:gd name="connsiteY2241" fmla="*/ 246221 h 514350"/>
              <a:gd name="connsiteX2242" fmla="*/ 1902619 w 6400800"/>
              <a:gd name="connsiteY2242" fmla="*/ 230029 h 514350"/>
              <a:gd name="connsiteX2243" fmla="*/ 1903571 w 6400800"/>
              <a:gd name="connsiteY2243" fmla="*/ 226219 h 514350"/>
              <a:gd name="connsiteX2244" fmla="*/ 1902619 w 6400800"/>
              <a:gd name="connsiteY2244" fmla="*/ 227171 h 514350"/>
              <a:gd name="connsiteX2245" fmla="*/ 1906429 w 6400800"/>
              <a:gd name="connsiteY2245" fmla="*/ 214789 h 514350"/>
              <a:gd name="connsiteX2246" fmla="*/ 1915001 w 6400800"/>
              <a:gd name="connsiteY2246" fmla="*/ 190976 h 514350"/>
              <a:gd name="connsiteX2247" fmla="*/ 1922621 w 6400800"/>
              <a:gd name="connsiteY2247" fmla="*/ 170021 h 514350"/>
              <a:gd name="connsiteX2248" fmla="*/ 1911191 w 6400800"/>
              <a:gd name="connsiteY2248" fmla="*/ 189071 h 514350"/>
              <a:gd name="connsiteX2249" fmla="*/ 1899761 w 6400800"/>
              <a:gd name="connsiteY2249" fmla="*/ 211931 h 514350"/>
              <a:gd name="connsiteX2250" fmla="*/ 1893094 w 6400800"/>
              <a:gd name="connsiteY2250" fmla="*/ 226219 h 514350"/>
              <a:gd name="connsiteX2251" fmla="*/ 1889284 w 6400800"/>
              <a:gd name="connsiteY2251" fmla="*/ 235744 h 514350"/>
              <a:gd name="connsiteX2252" fmla="*/ 1888331 w 6400800"/>
              <a:gd name="connsiteY2252" fmla="*/ 232886 h 514350"/>
              <a:gd name="connsiteX2253" fmla="*/ 1889284 w 6400800"/>
              <a:gd name="connsiteY2253" fmla="*/ 216694 h 514350"/>
              <a:gd name="connsiteX2254" fmla="*/ 1891189 w 6400800"/>
              <a:gd name="connsiteY2254" fmla="*/ 200501 h 514350"/>
              <a:gd name="connsiteX2255" fmla="*/ 1894046 w 6400800"/>
              <a:gd name="connsiteY2255" fmla="*/ 187166 h 514350"/>
              <a:gd name="connsiteX2256" fmla="*/ 1899761 w 6400800"/>
              <a:gd name="connsiteY2256" fmla="*/ 169069 h 514350"/>
              <a:gd name="connsiteX2257" fmla="*/ 1902619 w 6400800"/>
              <a:gd name="connsiteY2257" fmla="*/ 162401 h 514350"/>
              <a:gd name="connsiteX2258" fmla="*/ 1898809 w 6400800"/>
              <a:gd name="connsiteY2258" fmla="*/ 168116 h 514350"/>
              <a:gd name="connsiteX2259" fmla="*/ 1890236 w 6400800"/>
              <a:gd name="connsiteY2259" fmla="*/ 186214 h 514350"/>
              <a:gd name="connsiteX2260" fmla="*/ 1885474 w 6400800"/>
              <a:gd name="connsiteY2260" fmla="*/ 199549 h 514350"/>
              <a:gd name="connsiteX2261" fmla="*/ 1882616 w 6400800"/>
              <a:gd name="connsiteY2261" fmla="*/ 213836 h 514350"/>
              <a:gd name="connsiteX2262" fmla="*/ 1882616 w 6400800"/>
              <a:gd name="connsiteY2262" fmla="*/ 210026 h 514350"/>
              <a:gd name="connsiteX2263" fmla="*/ 1878806 w 6400800"/>
              <a:gd name="connsiteY2263" fmla="*/ 228124 h 514350"/>
              <a:gd name="connsiteX2264" fmla="*/ 1874996 w 6400800"/>
              <a:gd name="connsiteY2264" fmla="*/ 243364 h 514350"/>
              <a:gd name="connsiteX2265" fmla="*/ 1874996 w 6400800"/>
              <a:gd name="connsiteY2265" fmla="*/ 237649 h 514350"/>
              <a:gd name="connsiteX2266" fmla="*/ 1872139 w 6400800"/>
              <a:gd name="connsiteY2266" fmla="*/ 255746 h 514350"/>
              <a:gd name="connsiteX2267" fmla="*/ 1868329 w 6400800"/>
              <a:gd name="connsiteY2267" fmla="*/ 270986 h 514350"/>
              <a:gd name="connsiteX2268" fmla="*/ 1869281 w 6400800"/>
              <a:gd name="connsiteY2268" fmla="*/ 259556 h 514350"/>
              <a:gd name="connsiteX2269" fmla="*/ 1874996 w 6400800"/>
              <a:gd name="connsiteY2269" fmla="*/ 213836 h 514350"/>
              <a:gd name="connsiteX2270" fmla="*/ 1877854 w 6400800"/>
              <a:gd name="connsiteY2270" fmla="*/ 193834 h 514350"/>
              <a:gd name="connsiteX2271" fmla="*/ 1881664 w 6400800"/>
              <a:gd name="connsiteY2271" fmla="*/ 175736 h 514350"/>
              <a:gd name="connsiteX2272" fmla="*/ 1888331 w 6400800"/>
              <a:gd name="connsiteY2272" fmla="*/ 146209 h 514350"/>
              <a:gd name="connsiteX2273" fmla="*/ 1894999 w 6400800"/>
              <a:gd name="connsiteY2273" fmla="*/ 120491 h 514350"/>
              <a:gd name="connsiteX2274" fmla="*/ 1885474 w 6400800"/>
              <a:gd name="connsiteY2274" fmla="*/ 144304 h 514350"/>
              <a:gd name="connsiteX2275" fmla="*/ 1875949 w 6400800"/>
              <a:gd name="connsiteY2275" fmla="*/ 172879 h 514350"/>
              <a:gd name="connsiteX2276" fmla="*/ 1870234 w 6400800"/>
              <a:gd name="connsiteY2276" fmla="*/ 190976 h 514350"/>
              <a:gd name="connsiteX2277" fmla="*/ 1865471 w 6400800"/>
              <a:gd name="connsiteY2277" fmla="*/ 210979 h 514350"/>
              <a:gd name="connsiteX2278" fmla="*/ 1858804 w 6400800"/>
              <a:gd name="connsiteY2278" fmla="*/ 238601 h 514350"/>
              <a:gd name="connsiteX2279" fmla="*/ 1856899 w 6400800"/>
              <a:gd name="connsiteY2279" fmla="*/ 194786 h 514350"/>
              <a:gd name="connsiteX2280" fmla="*/ 1854994 w 6400800"/>
              <a:gd name="connsiteY2280" fmla="*/ 172879 h 514350"/>
              <a:gd name="connsiteX2281" fmla="*/ 1853089 w 6400800"/>
              <a:gd name="connsiteY2281" fmla="*/ 194786 h 514350"/>
              <a:gd name="connsiteX2282" fmla="*/ 1848326 w 6400800"/>
              <a:gd name="connsiteY2282" fmla="*/ 250984 h 514350"/>
              <a:gd name="connsiteX2283" fmla="*/ 1845469 w 6400800"/>
              <a:gd name="connsiteY2283" fmla="*/ 282416 h 514350"/>
              <a:gd name="connsiteX2284" fmla="*/ 1839754 w 6400800"/>
              <a:gd name="connsiteY2284" fmla="*/ 273844 h 514350"/>
              <a:gd name="connsiteX2285" fmla="*/ 1838801 w 6400800"/>
              <a:gd name="connsiteY2285" fmla="*/ 269081 h 514350"/>
              <a:gd name="connsiteX2286" fmla="*/ 1838801 w 6400800"/>
              <a:gd name="connsiteY2286" fmla="*/ 272891 h 514350"/>
              <a:gd name="connsiteX2287" fmla="*/ 1827371 w 6400800"/>
              <a:gd name="connsiteY2287" fmla="*/ 256699 h 514350"/>
              <a:gd name="connsiteX2288" fmla="*/ 1828324 w 6400800"/>
              <a:gd name="connsiteY2288" fmla="*/ 190976 h 514350"/>
              <a:gd name="connsiteX2289" fmla="*/ 1822609 w 6400800"/>
              <a:gd name="connsiteY2289" fmla="*/ 222409 h 514350"/>
              <a:gd name="connsiteX2290" fmla="*/ 1822609 w 6400800"/>
              <a:gd name="connsiteY2290" fmla="*/ 214789 h 514350"/>
              <a:gd name="connsiteX2291" fmla="*/ 1822609 w 6400800"/>
              <a:gd name="connsiteY2291" fmla="*/ 161449 h 514350"/>
              <a:gd name="connsiteX2292" fmla="*/ 1823561 w 6400800"/>
              <a:gd name="connsiteY2292" fmla="*/ 113824 h 514350"/>
              <a:gd name="connsiteX2293" fmla="*/ 1823561 w 6400800"/>
              <a:gd name="connsiteY2293" fmla="*/ 15716 h 514350"/>
              <a:gd name="connsiteX2294" fmla="*/ 1812131 w 6400800"/>
              <a:gd name="connsiteY2294" fmla="*/ 112871 h 514350"/>
              <a:gd name="connsiteX2295" fmla="*/ 1807369 w 6400800"/>
              <a:gd name="connsiteY2295" fmla="*/ 160496 h 514350"/>
              <a:gd name="connsiteX2296" fmla="*/ 1805464 w 6400800"/>
              <a:gd name="connsiteY2296" fmla="*/ 209074 h 514350"/>
              <a:gd name="connsiteX2297" fmla="*/ 1801654 w 6400800"/>
              <a:gd name="connsiteY2297" fmla="*/ 211931 h 514350"/>
              <a:gd name="connsiteX2298" fmla="*/ 1801654 w 6400800"/>
              <a:gd name="connsiteY2298" fmla="*/ 211931 h 514350"/>
              <a:gd name="connsiteX2299" fmla="*/ 1801654 w 6400800"/>
              <a:gd name="connsiteY2299" fmla="*/ 212884 h 514350"/>
              <a:gd name="connsiteX2300" fmla="*/ 1790224 w 6400800"/>
              <a:gd name="connsiteY2300" fmla="*/ 237649 h 514350"/>
              <a:gd name="connsiteX2301" fmla="*/ 1790224 w 6400800"/>
              <a:gd name="connsiteY2301" fmla="*/ 207169 h 514350"/>
              <a:gd name="connsiteX2302" fmla="*/ 1786414 w 6400800"/>
              <a:gd name="connsiteY2302" fmla="*/ 239554 h 514350"/>
              <a:gd name="connsiteX2303" fmla="*/ 1784509 w 6400800"/>
              <a:gd name="connsiteY2303" fmla="*/ 250984 h 514350"/>
              <a:gd name="connsiteX2304" fmla="*/ 1783556 w 6400800"/>
              <a:gd name="connsiteY2304" fmla="*/ 252889 h 514350"/>
              <a:gd name="connsiteX2305" fmla="*/ 1776889 w 6400800"/>
              <a:gd name="connsiteY2305" fmla="*/ 226219 h 514350"/>
              <a:gd name="connsiteX2306" fmla="*/ 1777841 w 6400800"/>
              <a:gd name="connsiteY2306" fmla="*/ 253841 h 514350"/>
              <a:gd name="connsiteX2307" fmla="*/ 1768316 w 6400800"/>
              <a:gd name="connsiteY2307" fmla="*/ 230029 h 514350"/>
              <a:gd name="connsiteX2308" fmla="*/ 1759744 w 6400800"/>
              <a:gd name="connsiteY2308" fmla="*/ 209074 h 514350"/>
              <a:gd name="connsiteX2309" fmla="*/ 1759744 w 6400800"/>
              <a:gd name="connsiteY2309" fmla="*/ 208121 h 514350"/>
              <a:gd name="connsiteX2310" fmla="*/ 1761649 w 6400800"/>
              <a:gd name="connsiteY2310" fmla="*/ 198596 h 514350"/>
              <a:gd name="connsiteX2311" fmla="*/ 1759744 w 6400800"/>
              <a:gd name="connsiteY2311" fmla="*/ 203359 h 514350"/>
              <a:gd name="connsiteX2312" fmla="*/ 1759744 w 6400800"/>
              <a:gd name="connsiteY2312" fmla="*/ 195739 h 514350"/>
              <a:gd name="connsiteX2313" fmla="*/ 1761649 w 6400800"/>
              <a:gd name="connsiteY2313" fmla="*/ 171926 h 514350"/>
              <a:gd name="connsiteX2314" fmla="*/ 1762601 w 6400800"/>
              <a:gd name="connsiteY2314" fmla="*/ 151924 h 514350"/>
              <a:gd name="connsiteX2315" fmla="*/ 1756886 w 6400800"/>
              <a:gd name="connsiteY2315" fmla="*/ 171926 h 514350"/>
              <a:gd name="connsiteX2316" fmla="*/ 1749266 w 6400800"/>
              <a:gd name="connsiteY2316" fmla="*/ 205264 h 514350"/>
              <a:gd name="connsiteX2317" fmla="*/ 1745456 w 6400800"/>
              <a:gd name="connsiteY2317" fmla="*/ 197644 h 514350"/>
              <a:gd name="connsiteX2318" fmla="*/ 1749266 w 6400800"/>
              <a:gd name="connsiteY2318" fmla="*/ 208121 h 514350"/>
              <a:gd name="connsiteX2319" fmla="*/ 1746409 w 6400800"/>
              <a:gd name="connsiteY2319" fmla="*/ 225266 h 514350"/>
              <a:gd name="connsiteX2320" fmla="*/ 1746409 w 6400800"/>
              <a:gd name="connsiteY2320" fmla="*/ 228124 h 514350"/>
              <a:gd name="connsiteX2321" fmla="*/ 1737836 w 6400800"/>
              <a:gd name="connsiteY2321" fmla="*/ 171926 h 514350"/>
              <a:gd name="connsiteX2322" fmla="*/ 1738789 w 6400800"/>
              <a:gd name="connsiteY2322" fmla="*/ 252889 h 514350"/>
              <a:gd name="connsiteX2323" fmla="*/ 1736884 w 6400800"/>
              <a:gd name="connsiteY2323" fmla="*/ 256699 h 514350"/>
              <a:gd name="connsiteX2324" fmla="*/ 1735931 w 6400800"/>
              <a:gd name="connsiteY2324" fmla="*/ 252889 h 514350"/>
              <a:gd name="connsiteX2325" fmla="*/ 1735931 w 6400800"/>
              <a:gd name="connsiteY2325" fmla="*/ 257651 h 514350"/>
              <a:gd name="connsiteX2326" fmla="*/ 1733074 w 6400800"/>
              <a:gd name="connsiteY2326" fmla="*/ 264319 h 514350"/>
              <a:gd name="connsiteX2327" fmla="*/ 1727359 w 6400800"/>
              <a:gd name="connsiteY2327" fmla="*/ 283369 h 514350"/>
              <a:gd name="connsiteX2328" fmla="*/ 1722596 w 6400800"/>
              <a:gd name="connsiteY2328" fmla="*/ 299561 h 514350"/>
              <a:gd name="connsiteX2329" fmla="*/ 1718786 w 6400800"/>
              <a:gd name="connsiteY2329" fmla="*/ 267176 h 514350"/>
              <a:gd name="connsiteX2330" fmla="*/ 1716881 w 6400800"/>
              <a:gd name="connsiteY2330" fmla="*/ 317659 h 514350"/>
              <a:gd name="connsiteX2331" fmla="*/ 1716881 w 6400800"/>
              <a:gd name="connsiteY2331" fmla="*/ 318611 h 514350"/>
              <a:gd name="connsiteX2332" fmla="*/ 1714976 w 6400800"/>
              <a:gd name="connsiteY2332" fmla="*/ 316706 h 514350"/>
              <a:gd name="connsiteX2333" fmla="*/ 1707356 w 6400800"/>
              <a:gd name="connsiteY2333" fmla="*/ 288131 h 514350"/>
              <a:gd name="connsiteX2334" fmla="*/ 1709261 w 6400800"/>
              <a:gd name="connsiteY2334" fmla="*/ 237649 h 514350"/>
              <a:gd name="connsiteX2335" fmla="*/ 1710214 w 6400800"/>
              <a:gd name="connsiteY2335" fmla="*/ 163354 h 514350"/>
              <a:gd name="connsiteX2336" fmla="*/ 1698784 w 6400800"/>
              <a:gd name="connsiteY2336" fmla="*/ 229076 h 514350"/>
              <a:gd name="connsiteX2337" fmla="*/ 1694021 w 6400800"/>
              <a:gd name="connsiteY2337" fmla="*/ 203359 h 514350"/>
              <a:gd name="connsiteX2338" fmla="*/ 1699736 w 6400800"/>
              <a:gd name="connsiteY2338" fmla="*/ 170021 h 514350"/>
              <a:gd name="connsiteX2339" fmla="*/ 1706404 w 6400800"/>
              <a:gd name="connsiteY2339" fmla="*/ 119539 h 514350"/>
              <a:gd name="connsiteX2340" fmla="*/ 1710214 w 6400800"/>
              <a:gd name="connsiteY2340" fmla="*/ 80486 h 514350"/>
              <a:gd name="connsiteX2341" fmla="*/ 1713071 w 6400800"/>
              <a:gd name="connsiteY2341" fmla="*/ 47149 h 514350"/>
              <a:gd name="connsiteX2342" fmla="*/ 1706404 w 6400800"/>
              <a:gd name="connsiteY2342" fmla="*/ 80486 h 514350"/>
              <a:gd name="connsiteX2343" fmla="*/ 1698784 w 6400800"/>
              <a:gd name="connsiteY2343" fmla="*/ 118586 h 514350"/>
              <a:gd name="connsiteX2344" fmla="*/ 1688306 w 6400800"/>
              <a:gd name="connsiteY2344" fmla="*/ 168116 h 514350"/>
              <a:gd name="connsiteX2345" fmla="*/ 1687354 w 6400800"/>
              <a:gd name="connsiteY2345" fmla="*/ 171926 h 514350"/>
              <a:gd name="connsiteX2346" fmla="*/ 1684496 w 6400800"/>
              <a:gd name="connsiteY2346" fmla="*/ 160496 h 514350"/>
              <a:gd name="connsiteX2347" fmla="*/ 1685449 w 6400800"/>
              <a:gd name="connsiteY2347" fmla="*/ 179546 h 514350"/>
              <a:gd name="connsiteX2348" fmla="*/ 1681639 w 6400800"/>
              <a:gd name="connsiteY2348" fmla="*/ 197644 h 514350"/>
              <a:gd name="connsiteX2349" fmla="*/ 1680686 w 6400800"/>
              <a:gd name="connsiteY2349" fmla="*/ 192881 h 514350"/>
              <a:gd name="connsiteX2350" fmla="*/ 1681639 w 6400800"/>
              <a:gd name="connsiteY2350" fmla="*/ 174784 h 514350"/>
              <a:gd name="connsiteX2351" fmla="*/ 1682591 w 6400800"/>
              <a:gd name="connsiteY2351" fmla="*/ 143351 h 514350"/>
              <a:gd name="connsiteX2352" fmla="*/ 1683544 w 6400800"/>
              <a:gd name="connsiteY2352" fmla="*/ 115729 h 514350"/>
              <a:gd name="connsiteX2353" fmla="*/ 1678781 w 6400800"/>
              <a:gd name="connsiteY2353" fmla="*/ 143351 h 514350"/>
              <a:gd name="connsiteX2354" fmla="*/ 1674019 w 6400800"/>
              <a:gd name="connsiteY2354" fmla="*/ 174784 h 514350"/>
              <a:gd name="connsiteX2355" fmla="*/ 1666399 w 6400800"/>
              <a:gd name="connsiteY2355" fmla="*/ 215741 h 514350"/>
              <a:gd name="connsiteX2356" fmla="*/ 1663541 w 6400800"/>
              <a:gd name="connsiteY2356" fmla="*/ 231934 h 514350"/>
              <a:gd name="connsiteX2357" fmla="*/ 1661636 w 6400800"/>
              <a:gd name="connsiteY2357" fmla="*/ 225266 h 514350"/>
              <a:gd name="connsiteX2358" fmla="*/ 1662589 w 6400800"/>
              <a:gd name="connsiteY2358" fmla="*/ 236696 h 514350"/>
              <a:gd name="connsiteX2359" fmla="*/ 1659731 w 6400800"/>
              <a:gd name="connsiteY2359" fmla="*/ 253841 h 514350"/>
              <a:gd name="connsiteX2360" fmla="*/ 1658779 w 6400800"/>
              <a:gd name="connsiteY2360" fmla="*/ 251936 h 514350"/>
              <a:gd name="connsiteX2361" fmla="*/ 1646396 w 6400800"/>
              <a:gd name="connsiteY2361" fmla="*/ 223361 h 514350"/>
              <a:gd name="connsiteX2362" fmla="*/ 1642586 w 6400800"/>
              <a:gd name="connsiteY2362" fmla="*/ 215741 h 514350"/>
              <a:gd name="connsiteX2363" fmla="*/ 1642586 w 6400800"/>
              <a:gd name="connsiteY2363" fmla="*/ 202406 h 514350"/>
              <a:gd name="connsiteX2364" fmla="*/ 1640681 w 6400800"/>
              <a:gd name="connsiteY2364" fmla="*/ 154781 h 514350"/>
              <a:gd name="connsiteX2365" fmla="*/ 1635919 w 6400800"/>
              <a:gd name="connsiteY2365" fmla="*/ 111919 h 514350"/>
              <a:gd name="connsiteX2366" fmla="*/ 1624489 w 6400800"/>
              <a:gd name="connsiteY2366" fmla="*/ 23336 h 514350"/>
              <a:gd name="connsiteX2367" fmla="*/ 1624489 w 6400800"/>
              <a:gd name="connsiteY2367" fmla="*/ 111919 h 514350"/>
              <a:gd name="connsiteX2368" fmla="*/ 1625441 w 6400800"/>
              <a:gd name="connsiteY2368" fmla="*/ 154781 h 514350"/>
              <a:gd name="connsiteX2369" fmla="*/ 1625441 w 6400800"/>
              <a:gd name="connsiteY2369" fmla="*/ 202406 h 514350"/>
              <a:gd name="connsiteX2370" fmla="*/ 1625441 w 6400800"/>
              <a:gd name="connsiteY2370" fmla="*/ 225266 h 514350"/>
              <a:gd name="connsiteX2371" fmla="*/ 1625441 w 6400800"/>
              <a:gd name="connsiteY2371" fmla="*/ 230981 h 514350"/>
              <a:gd name="connsiteX2372" fmla="*/ 1623536 w 6400800"/>
              <a:gd name="connsiteY2372" fmla="*/ 227171 h 514350"/>
              <a:gd name="connsiteX2373" fmla="*/ 1619726 w 6400800"/>
              <a:gd name="connsiteY2373" fmla="*/ 203359 h 514350"/>
              <a:gd name="connsiteX2374" fmla="*/ 1619726 w 6400800"/>
              <a:gd name="connsiteY2374" fmla="*/ 217646 h 514350"/>
              <a:gd name="connsiteX2375" fmla="*/ 1608296 w 6400800"/>
              <a:gd name="connsiteY2375" fmla="*/ 190976 h 514350"/>
              <a:gd name="connsiteX2376" fmla="*/ 1619726 w 6400800"/>
              <a:gd name="connsiteY2376" fmla="*/ 233839 h 514350"/>
              <a:gd name="connsiteX2377" fmla="*/ 1619726 w 6400800"/>
              <a:gd name="connsiteY2377" fmla="*/ 242411 h 514350"/>
              <a:gd name="connsiteX2378" fmla="*/ 1613059 w 6400800"/>
              <a:gd name="connsiteY2378" fmla="*/ 233839 h 514350"/>
              <a:gd name="connsiteX2379" fmla="*/ 1619726 w 6400800"/>
              <a:gd name="connsiteY2379" fmla="*/ 247174 h 514350"/>
              <a:gd name="connsiteX2380" fmla="*/ 1610201 w 6400800"/>
              <a:gd name="connsiteY2380" fmla="*/ 264319 h 514350"/>
              <a:gd name="connsiteX2381" fmla="*/ 1607344 w 6400800"/>
              <a:gd name="connsiteY2381" fmla="*/ 270034 h 514350"/>
              <a:gd name="connsiteX2382" fmla="*/ 1606391 w 6400800"/>
              <a:gd name="connsiteY2382" fmla="*/ 269081 h 514350"/>
              <a:gd name="connsiteX2383" fmla="*/ 1607344 w 6400800"/>
              <a:gd name="connsiteY2383" fmla="*/ 270034 h 514350"/>
              <a:gd name="connsiteX2384" fmla="*/ 1601629 w 6400800"/>
              <a:gd name="connsiteY2384" fmla="*/ 282416 h 514350"/>
              <a:gd name="connsiteX2385" fmla="*/ 1600676 w 6400800"/>
              <a:gd name="connsiteY2385" fmla="*/ 269081 h 514350"/>
              <a:gd name="connsiteX2386" fmla="*/ 1595914 w 6400800"/>
              <a:gd name="connsiteY2386" fmla="*/ 207169 h 514350"/>
              <a:gd name="connsiteX2387" fmla="*/ 1594009 w 6400800"/>
              <a:gd name="connsiteY2387" fmla="*/ 183356 h 514350"/>
              <a:gd name="connsiteX2388" fmla="*/ 1592104 w 6400800"/>
              <a:gd name="connsiteY2388" fmla="*/ 207169 h 514350"/>
              <a:gd name="connsiteX2389" fmla="*/ 1591151 w 6400800"/>
              <a:gd name="connsiteY2389" fmla="*/ 227171 h 514350"/>
              <a:gd name="connsiteX2390" fmla="*/ 1583531 w 6400800"/>
              <a:gd name="connsiteY2390" fmla="*/ 197644 h 514350"/>
              <a:gd name="connsiteX2391" fmla="*/ 1578769 w 6400800"/>
              <a:gd name="connsiteY2391" fmla="*/ 179546 h 514350"/>
              <a:gd name="connsiteX2392" fmla="*/ 1573054 w 6400800"/>
              <a:gd name="connsiteY2392" fmla="*/ 163354 h 514350"/>
              <a:gd name="connsiteX2393" fmla="*/ 1563529 w 6400800"/>
              <a:gd name="connsiteY2393" fmla="*/ 137636 h 514350"/>
              <a:gd name="connsiteX2394" fmla="*/ 1554004 w 6400800"/>
              <a:gd name="connsiteY2394" fmla="*/ 115729 h 514350"/>
              <a:gd name="connsiteX2395" fmla="*/ 1560671 w 6400800"/>
              <a:gd name="connsiteY2395" fmla="*/ 138589 h 514350"/>
              <a:gd name="connsiteX2396" fmla="*/ 1567339 w 6400800"/>
              <a:gd name="connsiteY2396" fmla="*/ 165259 h 514350"/>
              <a:gd name="connsiteX2397" fmla="*/ 1571149 w 6400800"/>
              <a:gd name="connsiteY2397" fmla="*/ 181451 h 514350"/>
              <a:gd name="connsiteX2398" fmla="*/ 1574006 w 6400800"/>
              <a:gd name="connsiteY2398" fmla="*/ 199549 h 514350"/>
              <a:gd name="connsiteX2399" fmla="*/ 1579721 w 6400800"/>
              <a:gd name="connsiteY2399" fmla="*/ 240506 h 514350"/>
              <a:gd name="connsiteX2400" fmla="*/ 1584484 w 6400800"/>
              <a:gd name="connsiteY2400" fmla="*/ 283369 h 514350"/>
              <a:gd name="connsiteX2401" fmla="*/ 1576864 w 6400800"/>
              <a:gd name="connsiteY2401" fmla="*/ 258604 h 514350"/>
              <a:gd name="connsiteX2402" fmla="*/ 1573054 w 6400800"/>
              <a:gd name="connsiteY2402" fmla="*/ 249079 h 514350"/>
              <a:gd name="connsiteX2403" fmla="*/ 1573054 w 6400800"/>
              <a:gd name="connsiteY2403" fmla="*/ 247174 h 514350"/>
              <a:gd name="connsiteX2404" fmla="*/ 1572101 w 6400800"/>
              <a:gd name="connsiteY2404" fmla="*/ 234791 h 514350"/>
              <a:gd name="connsiteX2405" fmla="*/ 1567339 w 6400800"/>
              <a:gd name="connsiteY2405" fmla="*/ 198596 h 514350"/>
              <a:gd name="connsiteX2406" fmla="*/ 1563529 w 6400800"/>
              <a:gd name="connsiteY2406" fmla="*/ 184309 h 514350"/>
              <a:gd name="connsiteX2407" fmla="*/ 1558766 w 6400800"/>
              <a:gd name="connsiteY2407" fmla="*/ 171926 h 514350"/>
              <a:gd name="connsiteX2408" fmla="*/ 1550194 w 6400800"/>
              <a:gd name="connsiteY2408" fmla="*/ 155734 h 514350"/>
              <a:gd name="connsiteX2409" fmla="*/ 1546384 w 6400800"/>
              <a:gd name="connsiteY2409" fmla="*/ 150019 h 514350"/>
              <a:gd name="connsiteX2410" fmla="*/ 1549241 w 6400800"/>
              <a:gd name="connsiteY2410" fmla="*/ 155734 h 514350"/>
              <a:gd name="connsiteX2411" fmla="*/ 1554956 w 6400800"/>
              <a:gd name="connsiteY2411" fmla="*/ 171926 h 514350"/>
              <a:gd name="connsiteX2412" fmla="*/ 1557814 w 6400800"/>
              <a:gd name="connsiteY2412" fmla="*/ 184309 h 514350"/>
              <a:gd name="connsiteX2413" fmla="*/ 1559719 w 6400800"/>
              <a:gd name="connsiteY2413" fmla="*/ 198596 h 514350"/>
              <a:gd name="connsiteX2414" fmla="*/ 1560671 w 6400800"/>
              <a:gd name="connsiteY2414" fmla="*/ 213836 h 514350"/>
              <a:gd name="connsiteX2415" fmla="*/ 1559719 w 6400800"/>
              <a:gd name="connsiteY2415" fmla="*/ 216694 h 514350"/>
              <a:gd name="connsiteX2416" fmla="*/ 1555909 w 6400800"/>
              <a:gd name="connsiteY2416" fmla="*/ 208121 h 514350"/>
              <a:gd name="connsiteX2417" fmla="*/ 1549241 w 6400800"/>
              <a:gd name="connsiteY2417" fmla="*/ 194786 h 514350"/>
              <a:gd name="connsiteX2418" fmla="*/ 1537811 w 6400800"/>
              <a:gd name="connsiteY2418" fmla="*/ 173831 h 514350"/>
              <a:gd name="connsiteX2419" fmla="*/ 1526381 w 6400800"/>
              <a:gd name="connsiteY2419" fmla="*/ 156686 h 514350"/>
              <a:gd name="connsiteX2420" fmla="*/ 1534001 w 6400800"/>
              <a:gd name="connsiteY2420" fmla="*/ 175736 h 514350"/>
              <a:gd name="connsiteX2421" fmla="*/ 1542574 w 6400800"/>
              <a:gd name="connsiteY2421" fmla="*/ 197644 h 514350"/>
              <a:gd name="connsiteX2422" fmla="*/ 1546384 w 6400800"/>
              <a:gd name="connsiteY2422" fmla="*/ 209074 h 514350"/>
              <a:gd name="connsiteX2423" fmla="*/ 1545431 w 6400800"/>
              <a:gd name="connsiteY2423" fmla="*/ 208121 h 514350"/>
              <a:gd name="connsiteX2424" fmla="*/ 1546384 w 6400800"/>
              <a:gd name="connsiteY2424" fmla="*/ 210979 h 514350"/>
              <a:gd name="connsiteX2425" fmla="*/ 1551146 w 6400800"/>
              <a:gd name="connsiteY2425" fmla="*/ 226219 h 514350"/>
              <a:gd name="connsiteX2426" fmla="*/ 1552099 w 6400800"/>
              <a:gd name="connsiteY2426" fmla="*/ 230981 h 514350"/>
              <a:gd name="connsiteX2427" fmla="*/ 1553051 w 6400800"/>
              <a:gd name="connsiteY2427" fmla="*/ 235744 h 514350"/>
              <a:gd name="connsiteX2428" fmla="*/ 1554004 w 6400800"/>
              <a:gd name="connsiteY2428" fmla="*/ 241459 h 514350"/>
              <a:gd name="connsiteX2429" fmla="*/ 1554004 w 6400800"/>
              <a:gd name="connsiteY2429" fmla="*/ 244316 h 514350"/>
              <a:gd name="connsiteX2430" fmla="*/ 1553051 w 6400800"/>
              <a:gd name="connsiteY2430" fmla="*/ 250031 h 514350"/>
              <a:gd name="connsiteX2431" fmla="*/ 1547336 w 6400800"/>
              <a:gd name="connsiteY2431" fmla="*/ 263366 h 514350"/>
              <a:gd name="connsiteX2432" fmla="*/ 1542574 w 6400800"/>
              <a:gd name="connsiteY2432" fmla="*/ 251936 h 514350"/>
              <a:gd name="connsiteX2433" fmla="*/ 1542574 w 6400800"/>
              <a:gd name="connsiteY2433" fmla="*/ 243364 h 514350"/>
              <a:gd name="connsiteX2434" fmla="*/ 1542574 w 6400800"/>
              <a:gd name="connsiteY2434" fmla="*/ 222409 h 514350"/>
              <a:gd name="connsiteX2435" fmla="*/ 1538764 w 6400800"/>
              <a:gd name="connsiteY2435" fmla="*/ 243364 h 514350"/>
              <a:gd name="connsiteX2436" fmla="*/ 1538764 w 6400800"/>
              <a:gd name="connsiteY2436" fmla="*/ 243364 h 514350"/>
              <a:gd name="connsiteX2437" fmla="*/ 1531144 w 6400800"/>
              <a:gd name="connsiteY2437" fmla="*/ 226219 h 514350"/>
              <a:gd name="connsiteX2438" fmla="*/ 1537811 w 6400800"/>
              <a:gd name="connsiteY2438" fmla="*/ 250031 h 514350"/>
              <a:gd name="connsiteX2439" fmla="*/ 1536859 w 6400800"/>
              <a:gd name="connsiteY2439" fmla="*/ 258604 h 514350"/>
              <a:gd name="connsiteX2440" fmla="*/ 1531144 w 6400800"/>
              <a:gd name="connsiteY2440" fmla="*/ 239554 h 514350"/>
              <a:gd name="connsiteX2441" fmla="*/ 1525429 w 6400800"/>
              <a:gd name="connsiteY2441" fmla="*/ 220504 h 514350"/>
              <a:gd name="connsiteX2442" fmla="*/ 1521619 w 6400800"/>
              <a:gd name="connsiteY2442" fmla="*/ 211931 h 514350"/>
              <a:gd name="connsiteX2443" fmla="*/ 1515904 w 6400800"/>
              <a:gd name="connsiteY2443" fmla="*/ 150019 h 514350"/>
              <a:gd name="connsiteX2444" fmla="*/ 1513046 w 6400800"/>
              <a:gd name="connsiteY2444" fmla="*/ 192881 h 514350"/>
              <a:gd name="connsiteX2445" fmla="*/ 1506379 w 6400800"/>
              <a:gd name="connsiteY2445" fmla="*/ 177641 h 514350"/>
              <a:gd name="connsiteX2446" fmla="*/ 1495901 w 6400800"/>
              <a:gd name="connsiteY2446" fmla="*/ 154781 h 514350"/>
              <a:gd name="connsiteX2447" fmla="*/ 1502569 w 6400800"/>
              <a:gd name="connsiteY2447" fmla="*/ 178594 h 514350"/>
              <a:gd name="connsiteX2448" fmla="*/ 1505426 w 6400800"/>
              <a:gd name="connsiteY2448" fmla="*/ 190024 h 514350"/>
              <a:gd name="connsiteX2449" fmla="*/ 1504474 w 6400800"/>
              <a:gd name="connsiteY2449" fmla="*/ 189071 h 514350"/>
              <a:gd name="connsiteX2450" fmla="*/ 1510189 w 6400800"/>
              <a:gd name="connsiteY2450" fmla="*/ 210026 h 514350"/>
              <a:gd name="connsiteX2451" fmla="*/ 1511141 w 6400800"/>
              <a:gd name="connsiteY2451" fmla="*/ 213836 h 514350"/>
              <a:gd name="connsiteX2452" fmla="*/ 1510189 w 6400800"/>
              <a:gd name="connsiteY2452" fmla="*/ 233839 h 514350"/>
              <a:gd name="connsiteX2453" fmla="*/ 1509236 w 6400800"/>
              <a:gd name="connsiteY2453" fmla="*/ 258604 h 514350"/>
              <a:gd name="connsiteX2454" fmla="*/ 1498759 w 6400800"/>
              <a:gd name="connsiteY2454" fmla="*/ 230981 h 514350"/>
              <a:gd name="connsiteX2455" fmla="*/ 1508284 w 6400800"/>
              <a:gd name="connsiteY2455" fmla="*/ 275749 h 514350"/>
              <a:gd name="connsiteX2456" fmla="*/ 1507331 w 6400800"/>
              <a:gd name="connsiteY2456" fmla="*/ 288131 h 514350"/>
              <a:gd name="connsiteX2457" fmla="*/ 1504474 w 6400800"/>
              <a:gd name="connsiteY2457" fmla="*/ 292894 h 514350"/>
              <a:gd name="connsiteX2458" fmla="*/ 1500664 w 6400800"/>
              <a:gd name="connsiteY2458" fmla="*/ 298609 h 514350"/>
              <a:gd name="connsiteX2459" fmla="*/ 1493044 w 6400800"/>
              <a:gd name="connsiteY2459" fmla="*/ 266224 h 514350"/>
              <a:gd name="connsiteX2460" fmla="*/ 1497806 w 6400800"/>
              <a:gd name="connsiteY2460" fmla="*/ 246221 h 514350"/>
              <a:gd name="connsiteX2461" fmla="*/ 1491139 w 6400800"/>
              <a:gd name="connsiteY2461" fmla="*/ 260509 h 514350"/>
              <a:gd name="connsiteX2462" fmla="*/ 1491139 w 6400800"/>
              <a:gd name="connsiteY2462" fmla="*/ 259556 h 514350"/>
              <a:gd name="connsiteX2463" fmla="*/ 1490186 w 6400800"/>
              <a:gd name="connsiteY2463" fmla="*/ 244316 h 514350"/>
              <a:gd name="connsiteX2464" fmla="*/ 1489234 w 6400800"/>
              <a:gd name="connsiteY2464" fmla="*/ 238601 h 514350"/>
              <a:gd name="connsiteX2465" fmla="*/ 1489234 w 6400800"/>
              <a:gd name="connsiteY2465" fmla="*/ 237649 h 514350"/>
              <a:gd name="connsiteX2466" fmla="*/ 1489234 w 6400800"/>
              <a:gd name="connsiteY2466" fmla="*/ 238601 h 514350"/>
              <a:gd name="connsiteX2467" fmla="*/ 1486376 w 6400800"/>
              <a:gd name="connsiteY2467" fmla="*/ 219551 h 514350"/>
              <a:gd name="connsiteX2468" fmla="*/ 1482566 w 6400800"/>
              <a:gd name="connsiteY2468" fmla="*/ 198596 h 514350"/>
              <a:gd name="connsiteX2469" fmla="*/ 1482566 w 6400800"/>
              <a:gd name="connsiteY2469" fmla="*/ 220504 h 514350"/>
              <a:gd name="connsiteX2470" fmla="*/ 1482566 w 6400800"/>
              <a:gd name="connsiteY2470" fmla="*/ 228124 h 514350"/>
              <a:gd name="connsiteX2471" fmla="*/ 1473041 w 6400800"/>
              <a:gd name="connsiteY2471" fmla="*/ 193834 h 514350"/>
              <a:gd name="connsiteX2472" fmla="*/ 1479709 w 6400800"/>
              <a:gd name="connsiteY2472" fmla="*/ 259556 h 514350"/>
              <a:gd name="connsiteX2473" fmla="*/ 1478756 w 6400800"/>
              <a:gd name="connsiteY2473" fmla="*/ 262414 h 514350"/>
              <a:gd name="connsiteX2474" fmla="*/ 1476851 w 6400800"/>
              <a:gd name="connsiteY2474" fmla="*/ 266224 h 514350"/>
              <a:gd name="connsiteX2475" fmla="*/ 1475899 w 6400800"/>
              <a:gd name="connsiteY2475" fmla="*/ 257651 h 514350"/>
              <a:gd name="connsiteX2476" fmla="*/ 1471136 w 6400800"/>
              <a:gd name="connsiteY2476" fmla="*/ 221456 h 514350"/>
              <a:gd name="connsiteX2477" fmla="*/ 1466374 w 6400800"/>
              <a:gd name="connsiteY2477" fmla="*/ 193834 h 514350"/>
              <a:gd name="connsiteX2478" fmla="*/ 1460659 w 6400800"/>
              <a:gd name="connsiteY2478" fmla="*/ 170021 h 514350"/>
              <a:gd name="connsiteX2479" fmla="*/ 1462564 w 6400800"/>
              <a:gd name="connsiteY2479" fmla="*/ 193834 h 514350"/>
              <a:gd name="connsiteX2480" fmla="*/ 1464469 w 6400800"/>
              <a:gd name="connsiteY2480" fmla="*/ 221456 h 514350"/>
              <a:gd name="connsiteX2481" fmla="*/ 1465421 w 6400800"/>
              <a:gd name="connsiteY2481" fmla="*/ 257651 h 514350"/>
              <a:gd name="connsiteX2482" fmla="*/ 1465421 w 6400800"/>
              <a:gd name="connsiteY2482" fmla="*/ 275749 h 514350"/>
              <a:gd name="connsiteX2483" fmla="*/ 1455896 w 6400800"/>
              <a:gd name="connsiteY2483" fmla="*/ 246221 h 514350"/>
              <a:gd name="connsiteX2484" fmla="*/ 1447324 w 6400800"/>
              <a:gd name="connsiteY2484" fmla="*/ 218599 h 514350"/>
              <a:gd name="connsiteX2485" fmla="*/ 1439704 w 6400800"/>
              <a:gd name="connsiteY2485" fmla="*/ 194786 h 514350"/>
              <a:gd name="connsiteX2486" fmla="*/ 1442561 w 6400800"/>
              <a:gd name="connsiteY2486" fmla="*/ 215741 h 514350"/>
              <a:gd name="connsiteX2487" fmla="*/ 1435894 w 6400800"/>
              <a:gd name="connsiteY2487" fmla="*/ 185261 h 514350"/>
              <a:gd name="connsiteX2488" fmla="*/ 1435894 w 6400800"/>
              <a:gd name="connsiteY2488" fmla="*/ 159544 h 514350"/>
              <a:gd name="connsiteX2489" fmla="*/ 1433036 w 6400800"/>
              <a:gd name="connsiteY2489" fmla="*/ 173831 h 514350"/>
              <a:gd name="connsiteX2490" fmla="*/ 1430179 w 6400800"/>
              <a:gd name="connsiteY2490" fmla="*/ 160496 h 514350"/>
              <a:gd name="connsiteX2491" fmla="*/ 1430179 w 6400800"/>
              <a:gd name="connsiteY2491" fmla="*/ 166211 h 514350"/>
              <a:gd name="connsiteX2492" fmla="*/ 1425416 w 6400800"/>
              <a:gd name="connsiteY2492" fmla="*/ 147161 h 514350"/>
              <a:gd name="connsiteX2493" fmla="*/ 1418749 w 6400800"/>
              <a:gd name="connsiteY2493" fmla="*/ 127159 h 514350"/>
              <a:gd name="connsiteX2494" fmla="*/ 1421606 w 6400800"/>
              <a:gd name="connsiteY2494" fmla="*/ 148114 h 514350"/>
              <a:gd name="connsiteX2495" fmla="*/ 1423511 w 6400800"/>
              <a:gd name="connsiteY2495" fmla="*/ 171926 h 514350"/>
              <a:gd name="connsiteX2496" fmla="*/ 1425416 w 6400800"/>
              <a:gd name="connsiteY2496" fmla="*/ 202406 h 514350"/>
              <a:gd name="connsiteX2497" fmla="*/ 1426369 w 6400800"/>
              <a:gd name="connsiteY2497" fmla="*/ 218599 h 514350"/>
              <a:gd name="connsiteX2498" fmla="*/ 1424464 w 6400800"/>
              <a:gd name="connsiteY2498" fmla="*/ 235744 h 514350"/>
              <a:gd name="connsiteX2499" fmla="*/ 1421606 w 6400800"/>
              <a:gd name="connsiteY2499" fmla="*/ 226219 h 514350"/>
              <a:gd name="connsiteX2500" fmla="*/ 1415891 w 6400800"/>
              <a:gd name="connsiteY2500" fmla="*/ 210026 h 514350"/>
              <a:gd name="connsiteX2501" fmla="*/ 1410176 w 6400800"/>
              <a:gd name="connsiteY2501" fmla="*/ 195739 h 514350"/>
              <a:gd name="connsiteX2502" fmla="*/ 1412081 w 6400800"/>
              <a:gd name="connsiteY2502" fmla="*/ 210979 h 514350"/>
              <a:gd name="connsiteX2503" fmla="*/ 1414939 w 6400800"/>
              <a:gd name="connsiteY2503" fmla="*/ 228124 h 514350"/>
              <a:gd name="connsiteX2504" fmla="*/ 1416844 w 6400800"/>
              <a:gd name="connsiteY2504" fmla="*/ 250031 h 514350"/>
              <a:gd name="connsiteX2505" fmla="*/ 1418749 w 6400800"/>
              <a:gd name="connsiteY2505" fmla="*/ 268129 h 514350"/>
              <a:gd name="connsiteX2506" fmla="*/ 1413034 w 6400800"/>
              <a:gd name="connsiteY2506" fmla="*/ 277654 h 514350"/>
              <a:gd name="connsiteX2507" fmla="*/ 1411129 w 6400800"/>
              <a:gd name="connsiteY2507" fmla="*/ 271939 h 514350"/>
              <a:gd name="connsiteX2508" fmla="*/ 1401604 w 6400800"/>
              <a:gd name="connsiteY2508" fmla="*/ 215741 h 514350"/>
              <a:gd name="connsiteX2509" fmla="*/ 1400651 w 6400800"/>
              <a:gd name="connsiteY2509" fmla="*/ 243364 h 514350"/>
              <a:gd name="connsiteX2510" fmla="*/ 1392079 w 6400800"/>
              <a:gd name="connsiteY2510" fmla="*/ 219551 h 514350"/>
              <a:gd name="connsiteX2511" fmla="*/ 1393031 w 6400800"/>
              <a:gd name="connsiteY2511" fmla="*/ 213836 h 514350"/>
              <a:gd name="connsiteX2512" fmla="*/ 1395889 w 6400800"/>
              <a:gd name="connsiteY2512" fmla="*/ 210979 h 514350"/>
              <a:gd name="connsiteX2513" fmla="*/ 1400651 w 6400800"/>
              <a:gd name="connsiteY2513" fmla="*/ 205264 h 514350"/>
              <a:gd name="connsiteX2514" fmla="*/ 1394936 w 6400800"/>
              <a:gd name="connsiteY2514" fmla="*/ 210026 h 514350"/>
              <a:gd name="connsiteX2515" fmla="*/ 1393031 w 6400800"/>
              <a:gd name="connsiteY2515" fmla="*/ 210979 h 514350"/>
              <a:gd name="connsiteX2516" fmla="*/ 1394936 w 6400800"/>
              <a:gd name="connsiteY2516" fmla="*/ 202406 h 514350"/>
              <a:gd name="connsiteX2517" fmla="*/ 1391126 w 6400800"/>
              <a:gd name="connsiteY2517" fmla="*/ 212884 h 514350"/>
              <a:gd name="connsiteX2518" fmla="*/ 1390174 w 6400800"/>
              <a:gd name="connsiteY2518" fmla="*/ 213836 h 514350"/>
              <a:gd name="connsiteX2519" fmla="*/ 1384459 w 6400800"/>
              <a:gd name="connsiteY2519" fmla="*/ 199549 h 514350"/>
              <a:gd name="connsiteX2520" fmla="*/ 1387316 w 6400800"/>
              <a:gd name="connsiteY2520" fmla="*/ 215741 h 514350"/>
              <a:gd name="connsiteX2521" fmla="*/ 1378744 w 6400800"/>
              <a:gd name="connsiteY2521" fmla="*/ 224314 h 514350"/>
              <a:gd name="connsiteX2522" fmla="*/ 1367314 w 6400800"/>
              <a:gd name="connsiteY2522" fmla="*/ 240506 h 514350"/>
              <a:gd name="connsiteX2523" fmla="*/ 1354931 w 6400800"/>
              <a:gd name="connsiteY2523" fmla="*/ 209074 h 514350"/>
              <a:gd name="connsiteX2524" fmla="*/ 1354931 w 6400800"/>
              <a:gd name="connsiteY2524" fmla="*/ 185261 h 514350"/>
              <a:gd name="connsiteX2525" fmla="*/ 1354931 w 6400800"/>
              <a:gd name="connsiteY2525" fmla="*/ 157639 h 514350"/>
              <a:gd name="connsiteX2526" fmla="*/ 1351121 w 6400800"/>
              <a:gd name="connsiteY2526" fmla="*/ 185261 h 514350"/>
              <a:gd name="connsiteX2527" fmla="*/ 1349216 w 6400800"/>
              <a:gd name="connsiteY2527" fmla="*/ 197644 h 514350"/>
              <a:gd name="connsiteX2528" fmla="*/ 1343501 w 6400800"/>
              <a:gd name="connsiteY2528" fmla="*/ 186214 h 514350"/>
              <a:gd name="connsiteX2529" fmla="*/ 1344454 w 6400800"/>
              <a:gd name="connsiteY2529" fmla="*/ 171926 h 514350"/>
              <a:gd name="connsiteX2530" fmla="*/ 1344454 w 6400800"/>
              <a:gd name="connsiteY2530" fmla="*/ 157639 h 514350"/>
              <a:gd name="connsiteX2531" fmla="*/ 1345406 w 6400800"/>
              <a:gd name="connsiteY2531" fmla="*/ 142399 h 514350"/>
              <a:gd name="connsiteX2532" fmla="*/ 1346359 w 6400800"/>
              <a:gd name="connsiteY2532" fmla="*/ 120491 h 514350"/>
              <a:gd name="connsiteX2533" fmla="*/ 1341596 w 6400800"/>
              <a:gd name="connsiteY2533" fmla="*/ 141446 h 514350"/>
              <a:gd name="connsiteX2534" fmla="*/ 1336834 w 6400800"/>
              <a:gd name="connsiteY2534" fmla="*/ 166211 h 514350"/>
              <a:gd name="connsiteX2535" fmla="*/ 1335881 w 6400800"/>
              <a:gd name="connsiteY2535" fmla="*/ 169069 h 514350"/>
              <a:gd name="connsiteX2536" fmla="*/ 1327309 w 6400800"/>
              <a:gd name="connsiteY2536" fmla="*/ 150971 h 514350"/>
              <a:gd name="connsiteX2537" fmla="*/ 1280636 w 6400800"/>
              <a:gd name="connsiteY2537" fmla="*/ 53816 h 514350"/>
              <a:gd name="connsiteX2538" fmla="*/ 1317784 w 6400800"/>
              <a:gd name="connsiteY2538" fmla="*/ 155734 h 514350"/>
              <a:gd name="connsiteX2539" fmla="*/ 1332071 w 6400800"/>
              <a:gd name="connsiteY2539" fmla="*/ 193834 h 514350"/>
              <a:gd name="connsiteX2540" fmla="*/ 1331119 w 6400800"/>
              <a:gd name="connsiteY2540" fmla="*/ 197644 h 514350"/>
              <a:gd name="connsiteX2541" fmla="*/ 1326356 w 6400800"/>
              <a:gd name="connsiteY2541" fmla="*/ 235744 h 514350"/>
              <a:gd name="connsiteX2542" fmla="*/ 1321594 w 6400800"/>
              <a:gd name="connsiteY2542" fmla="*/ 277654 h 514350"/>
              <a:gd name="connsiteX2543" fmla="*/ 1319689 w 6400800"/>
              <a:gd name="connsiteY2543" fmla="*/ 293846 h 514350"/>
              <a:gd name="connsiteX2544" fmla="*/ 1317784 w 6400800"/>
              <a:gd name="connsiteY2544" fmla="*/ 290989 h 514350"/>
              <a:gd name="connsiteX2545" fmla="*/ 1317784 w 6400800"/>
              <a:gd name="connsiteY2545" fmla="*/ 289084 h 514350"/>
              <a:gd name="connsiteX2546" fmla="*/ 1316831 w 6400800"/>
              <a:gd name="connsiteY2546" fmla="*/ 290989 h 514350"/>
              <a:gd name="connsiteX2547" fmla="*/ 1315879 w 6400800"/>
              <a:gd name="connsiteY2547" fmla="*/ 288131 h 514350"/>
              <a:gd name="connsiteX2548" fmla="*/ 1313974 w 6400800"/>
              <a:gd name="connsiteY2548" fmla="*/ 285274 h 514350"/>
              <a:gd name="connsiteX2549" fmla="*/ 1316831 w 6400800"/>
              <a:gd name="connsiteY2549" fmla="*/ 244316 h 514350"/>
              <a:gd name="connsiteX2550" fmla="*/ 1309211 w 6400800"/>
              <a:gd name="connsiteY2550" fmla="*/ 277654 h 514350"/>
              <a:gd name="connsiteX2551" fmla="*/ 1298734 w 6400800"/>
              <a:gd name="connsiteY2551" fmla="*/ 260509 h 514350"/>
              <a:gd name="connsiteX2552" fmla="*/ 1313974 w 6400800"/>
              <a:gd name="connsiteY2552" fmla="*/ 199549 h 514350"/>
              <a:gd name="connsiteX2553" fmla="*/ 1319689 w 6400800"/>
              <a:gd name="connsiteY2553" fmla="*/ 172879 h 514350"/>
              <a:gd name="connsiteX2554" fmla="*/ 1291114 w 6400800"/>
              <a:gd name="connsiteY2554" fmla="*/ 249079 h 514350"/>
              <a:gd name="connsiteX2555" fmla="*/ 1281589 w 6400800"/>
              <a:gd name="connsiteY2555" fmla="*/ 234791 h 514350"/>
              <a:gd name="connsiteX2556" fmla="*/ 1267301 w 6400800"/>
              <a:gd name="connsiteY2556" fmla="*/ 215741 h 514350"/>
              <a:gd name="connsiteX2557" fmla="*/ 1275874 w 6400800"/>
              <a:gd name="connsiteY2557" fmla="*/ 232886 h 514350"/>
              <a:gd name="connsiteX2558" fmla="*/ 1272064 w 6400800"/>
              <a:gd name="connsiteY2558" fmla="*/ 243364 h 514350"/>
              <a:gd name="connsiteX2559" fmla="*/ 1261586 w 6400800"/>
              <a:gd name="connsiteY2559" fmla="*/ 227171 h 514350"/>
              <a:gd name="connsiteX2560" fmla="*/ 1249204 w 6400800"/>
              <a:gd name="connsiteY2560" fmla="*/ 210979 h 514350"/>
              <a:gd name="connsiteX2561" fmla="*/ 1247299 w 6400800"/>
              <a:gd name="connsiteY2561" fmla="*/ 208121 h 514350"/>
              <a:gd name="connsiteX2562" fmla="*/ 1251109 w 6400800"/>
              <a:gd name="connsiteY2562" fmla="*/ 199549 h 514350"/>
              <a:gd name="connsiteX2563" fmla="*/ 1246346 w 6400800"/>
              <a:gd name="connsiteY2563" fmla="*/ 206216 h 514350"/>
              <a:gd name="connsiteX2564" fmla="*/ 1229201 w 6400800"/>
              <a:gd name="connsiteY2564" fmla="*/ 184309 h 514350"/>
              <a:gd name="connsiteX2565" fmla="*/ 1211104 w 6400800"/>
              <a:gd name="connsiteY2565" fmla="*/ 162401 h 514350"/>
              <a:gd name="connsiteX2566" fmla="*/ 1226344 w 6400800"/>
              <a:gd name="connsiteY2566" fmla="*/ 186214 h 514350"/>
              <a:gd name="connsiteX2567" fmla="*/ 1242536 w 6400800"/>
              <a:gd name="connsiteY2567" fmla="*/ 211931 h 514350"/>
              <a:gd name="connsiteX2568" fmla="*/ 1236821 w 6400800"/>
              <a:gd name="connsiteY2568" fmla="*/ 220504 h 514350"/>
              <a:gd name="connsiteX2569" fmla="*/ 1233011 w 6400800"/>
              <a:gd name="connsiteY2569" fmla="*/ 226219 h 514350"/>
              <a:gd name="connsiteX2570" fmla="*/ 1231106 w 6400800"/>
              <a:gd name="connsiteY2570" fmla="*/ 212884 h 514350"/>
              <a:gd name="connsiteX2571" fmla="*/ 1228249 w 6400800"/>
              <a:gd name="connsiteY2571" fmla="*/ 209074 h 514350"/>
              <a:gd name="connsiteX2572" fmla="*/ 1226344 w 6400800"/>
              <a:gd name="connsiteY2572" fmla="*/ 209074 h 514350"/>
              <a:gd name="connsiteX2573" fmla="*/ 1223486 w 6400800"/>
              <a:gd name="connsiteY2573" fmla="*/ 199549 h 514350"/>
              <a:gd name="connsiteX2574" fmla="*/ 1215866 w 6400800"/>
              <a:gd name="connsiteY2574" fmla="*/ 179546 h 514350"/>
              <a:gd name="connsiteX2575" fmla="*/ 1219676 w 6400800"/>
              <a:gd name="connsiteY2575" fmla="*/ 200501 h 514350"/>
              <a:gd name="connsiteX2576" fmla="*/ 1221581 w 6400800"/>
              <a:gd name="connsiteY2576" fmla="*/ 211931 h 514350"/>
              <a:gd name="connsiteX2577" fmla="*/ 1220629 w 6400800"/>
              <a:gd name="connsiteY2577" fmla="*/ 213836 h 514350"/>
              <a:gd name="connsiteX2578" fmla="*/ 1207294 w 6400800"/>
              <a:gd name="connsiteY2578" fmla="*/ 200501 h 514350"/>
              <a:gd name="connsiteX2579" fmla="*/ 1201579 w 6400800"/>
              <a:gd name="connsiteY2579" fmla="*/ 195739 h 514350"/>
              <a:gd name="connsiteX2580" fmla="*/ 1206341 w 6400800"/>
              <a:gd name="connsiteY2580" fmla="*/ 201454 h 514350"/>
              <a:gd name="connsiteX2581" fmla="*/ 1217771 w 6400800"/>
              <a:gd name="connsiteY2581" fmla="*/ 217646 h 514350"/>
              <a:gd name="connsiteX2582" fmla="*/ 1217771 w 6400800"/>
              <a:gd name="connsiteY2582" fmla="*/ 217646 h 514350"/>
              <a:gd name="connsiteX2583" fmla="*/ 1216819 w 6400800"/>
              <a:gd name="connsiteY2583" fmla="*/ 231934 h 514350"/>
              <a:gd name="connsiteX2584" fmla="*/ 1202531 w 6400800"/>
              <a:gd name="connsiteY2584" fmla="*/ 219551 h 514350"/>
              <a:gd name="connsiteX2585" fmla="*/ 1215866 w 6400800"/>
              <a:gd name="connsiteY2585" fmla="*/ 236696 h 514350"/>
              <a:gd name="connsiteX2586" fmla="*/ 1214914 w 6400800"/>
              <a:gd name="connsiteY2586" fmla="*/ 249079 h 514350"/>
              <a:gd name="connsiteX2587" fmla="*/ 1214914 w 6400800"/>
              <a:gd name="connsiteY2587" fmla="*/ 255746 h 514350"/>
              <a:gd name="connsiteX2588" fmla="*/ 1213961 w 6400800"/>
              <a:gd name="connsiteY2588" fmla="*/ 250984 h 514350"/>
              <a:gd name="connsiteX2589" fmla="*/ 1213961 w 6400800"/>
              <a:gd name="connsiteY2589" fmla="*/ 250031 h 514350"/>
              <a:gd name="connsiteX2590" fmla="*/ 1214914 w 6400800"/>
              <a:gd name="connsiteY2590" fmla="*/ 249079 h 514350"/>
              <a:gd name="connsiteX2591" fmla="*/ 1213961 w 6400800"/>
              <a:gd name="connsiteY2591" fmla="*/ 250031 h 514350"/>
              <a:gd name="connsiteX2592" fmla="*/ 1207294 w 6400800"/>
              <a:gd name="connsiteY2592" fmla="*/ 229076 h 514350"/>
              <a:gd name="connsiteX2593" fmla="*/ 1200626 w 6400800"/>
              <a:gd name="connsiteY2593" fmla="*/ 212884 h 514350"/>
              <a:gd name="connsiteX2594" fmla="*/ 1193959 w 6400800"/>
              <a:gd name="connsiteY2594" fmla="*/ 198596 h 514350"/>
              <a:gd name="connsiteX2595" fmla="*/ 1196816 w 6400800"/>
              <a:gd name="connsiteY2595" fmla="*/ 213836 h 514350"/>
              <a:gd name="connsiteX2596" fmla="*/ 1200626 w 6400800"/>
              <a:gd name="connsiteY2596" fmla="*/ 230981 h 514350"/>
              <a:gd name="connsiteX2597" fmla="*/ 1204436 w 6400800"/>
              <a:gd name="connsiteY2597" fmla="*/ 252889 h 514350"/>
              <a:gd name="connsiteX2598" fmla="*/ 1205389 w 6400800"/>
              <a:gd name="connsiteY2598" fmla="*/ 258604 h 514350"/>
              <a:gd name="connsiteX2599" fmla="*/ 1196816 w 6400800"/>
              <a:gd name="connsiteY2599" fmla="*/ 239554 h 514350"/>
              <a:gd name="connsiteX2600" fmla="*/ 1189196 w 6400800"/>
              <a:gd name="connsiteY2600" fmla="*/ 224314 h 514350"/>
              <a:gd name="connsiteX2601" fmla="*/ 1181576 w 6400800"/>
              <a:gd name="connsiteY2601" fmla="*/ 211931 h 514350"/>
              <a:gd name="connsiteX2602" fmla="*/ 1185386 w 6400800"/>
              <a:gd name="connsiteY2602" fmla="*/ 225266 h 514350"/>
              <a:gd name="connsiteX2603" fmla="*/ 1190149 w 6400800"/>
              <a:gd name="connsiteY2603" fmla="*/ 241459 h 514350"/>
              <a:gd name="connsiteX2604" fmla="*/ 1194911 w 6400800"/>
              <a:gd name="connsiteY2604" fmla="*/ 262414 h 514350"/>
              <a:gd name="connsiteX2605" fmla="*/ 1197769 w 6400800"/>
              <a:gd name="connsiteY2605" fmla="*/ 276701 h 514350"/>
              <a:gd name="connsiteX2606" fmla="*/ 1193959 w 6400800"/>
              <a:gd name="connsiteY2606" fmla="*/ 284321 h 514350"/>
              <a:gd name="connsiteX2607" fmla="*/ 1193959 w 6400800"/>
              <a:gd name="connsiteY2607" fmla="*/ 283369 h 514350"/>
              <a:gd name="connsiteX2608" fmla="*/ 1193006 w 6400800"/>
              <a:gd name="connsiteY2608" fmla="*/ 279559 h 514350"/>
              <a:gd name="connsiteX2609" fmla="*/ 1193959 w 6400800"/>
              <a:gd name="connsiteY2609" fmla="*/ 276701 h 514350"/>
              <a:gd name="connsiteX2610" fmla="*/ 1193006 w 6400800"/>
              <a:gd name="connsiteY2610" fmla="*/ 278606 h 514350"/>
              <a:gd name="connsiteX2611" fmla="*/ 1184434 w 6400800"/>
              <a:gd name="connsiteY2611" fmla="*/ 250984 h 514350"/>
              <a:gd name="connsiteX2612" fmla="*/ 1174909 w 6400800"/>
              <a:gd name="connsiteY2612" fmla="*/ 227171 h 514350"/>
              <a:gd name="connsiteX2613" fmla="*/ 1174909 w 6400800"/>
              <a:gd name="connsiteY2613" fmla="*/ 223361 h 514350"/>
              <a:gd name="connsiteX2614" fmla="*/ 1175861 w 6400800"/>
              <a:gd name="connsiteY2614" fmla="*/ 196691 h 514350"/>
              <a:gd name="connsiteX2615" fmla="*/ 1174909 w 6400800"/>
              <a:gd name="connsiteY2615" fmla="*/ 173831 h 514350"/>
              <a:gd name="connsiteX2616" fmla="*/ 1172051 w 6400800"/>
              <a:gd name="connsiteY2616" fmla="*/ 196691 h 514350"/>
              <a:gd name="connsiteX2617" fmla="*/ 1168241 w 6400800"/>
              <a:gd name="connsiteY2617" fmla="*/ 223361 h 514350"/>
              <a:gd name="connsiteX2618" fmla="*/ 1168241 w 6400800"/>
              <a:gd name="connsiteY2618" fmla="*/ 226219 h 514350"/>
              <a:gd name="connsiteX2619" fmla="*/ 1162526 w 6400800"/>
              <a:gd name="connsiteY2619" fmla="*/ 238601 h 514350"/>
              <a:gd name="connsiteX2620" fmla="*/ 1158716 w 6400800"/>
              <a:gd name="connsiteY2620" fmla="*/ 215741 h 514350"/>
              <a:gd name="connsiteX2621" fmla="*/ 1152049 w 6400800"/>
              <a:gd name="connsiteY2621" fmla="*/ 189071 h 514350"/>
              <a:gd name="connsiteX2622" fmla="*/ 1136809 w 6400800"/>
              <a:gd name="connsiteY2622" fmla="*/ 133826 h 514350"/>
              <a:gd name="connsiteX2623" fmla="*/ 1140619 w 6400800"/>
              <a:gd name="connsiteY2623" fmla="*/ 190024 h 514350"/>
              <a:gd name="connsiteX2624" fmla="*/ 1143476 w 6400800"/>
              <a:gd name="connsiteY2624" fmla="*/ 217646 h 514350"/>
              <a:gd name="connsiteX2625" fmla="*/ 1146334 w 6400800"/>
              <a:gd name="connsiteY2625" fmla="*/ 248126 h 514350"/>
              <a:gd name="connsiteX2626" fmla="*/ 1147286 w 6400800"/>
              <a:gd name="connsiteY2626" fmla="*/ 261461 h 514350"/>
              <a:gd name="connsiteX2627" fmla="*/ 1147286 w 6400800"/>
              <a:gd name="connsiteY2627" fmla="*/ 261461 h 514350"/>
              <a:gd name="connsiteX2628" fmla="*/ 1147286 w 6400800"/>
              <a:gd name="connsiteY2628" fmla="*/ 258604 h 514350"/>
              <a:gd name="connsiteX2629" fmla="*/ 1147286 w 6400800"/>
              <a:gd name="connsiteY2629" fmla="*/ 260509 h 514350"/>
              <a:gd name="connsiteX2630" fmla="*/ 1143476 w 6400800"/>
              <a:gd name="connsiteY2630" fmla="*/ 251936 h 514350"/>
              <a:gd name="connsiteX2631" fmla="*/ 1141571 w 6400800"/>
              <a:gd name="connsiteY2631" fmla="*/ 249079 h 514350"/>
              <a:gd name="connsiteX2632" fmla="*/ 1141571 w 6400800"/>
              <a:gd name="connsiteY2632" fmla="*/ 237649 h 514350"/>
              <a:gd name="connsiteX2633" fmla="*/ 1139666 w 6400800"/>
              <a:gd name="connsiteY2633" fmla="*/ 246221 h 514350"/>
              <a:gd name="connsiteX2634" fmla="*/ 1132046 w 6400800"/>
              <a:gd name="connsiteY2634" fmla="*/ 231934 h 514350"/>
              <a:gd name="connsiteX2635" fmla="*/ 1132046 w 6400800"/>
              <a:gd name="connsiteY2635" fmla="*/ 230981 h 514350"/>
              <a:gd name="connsiteX2636" fmla="*/ 1120616 w 6400800"/>
              <a:gd name="connsiteY2636" fmla="*/ 177641 h 514350"/>
              <a:gd name="connsiteX2637" fmla="*/ 1110139 w 6400800"/>
              <a:gd name="connsiteY2637" fmla="*/ 132874 h 514350"/>
              <a:gd name="connsiteX2638" fmla="*/ 1100614 w 6400800"/>
              <a:gd name="connsiteY2638" fmla="*/ 98584 h 514350"/>
              <a:gd name="connsiteX2639" fmla="*/ 1092041 w 6400800"/>
              <a:gd name="connsiteY2639" fmla="*/ 69056 h 514350"/>
              <a:gd name="connsiteX2640" fmla="*/ 1096804 w 6400800"/>
              <a:gd name="connsiteY2640" fmla="*/ 99536 h 514350"/>
              <a:gd name="connsiteX2641" fmla="*/ 1103471 w 6400800"/>
              <a:gd name="connsiteY2641" fmla="*/ 134779 h 514350"/>
              <a:gd name="connsiteX2642" fmla="*/ 1110139 w 6400800"/>
              <a:gd name="connsiteY2642" fmla="*/ 180499 h 514350"/>
              <a:gd name="connsiteX2643" fmla="*/ 1112996 w 6400800"/>
              <a:gd name="connsiteY2643" fmla="*/ 199549 h 514350"/>
              <a:gd name="connsiteX2644" fmla="*/ 1110139 w 6400800"/>
              <a:gd name="connsiteY2644" fmla="*/ 194786 h 514350"/>
              <a:gd name="connsiteX2645" fmla="*/ 1106329 w 6400800"/>
              <a:gd name="connsiteY2645" fmla="*/ 190024 h 514350"/>
              <a:gd name="connsiteX2646" fmla="*/ 1105376 w 6400800"/>
              <a:gd name="connsiteY2646" fmla="*/ 188119 h 514350"/>
              <a:gd name="connsiteX2647" fmla="*/ 1095851 w 6400800"/>
              <a:gd name="connsiteY2647" fmla="*/ 160496 h 514350"/>
              <a:gd name="connsiteX2648" fmla="*/ 1087279 w 6400800"/>
              <a:gd name="connsiteY2648" fmla="*/ 136684 h 514350"/>
              <a:gd name="connsiteX2649" fmla="*/ 1092041 w 6400800"/>
              <a:gd name="connsiteY2649" fmla="*/ 161449 h 514350"/>
              <a:gd name="connsiteX2650" fmla="*/ 1098709 w 6400800"/>
              <a:gd name="connsiteY2650" fmla="*/ 190024 h 514350"/>
              <a:gd name="connsiteX2651" fmla="*/ 1103471 w 6400800"/>
              <a:gd name="connsiteY2651" fmla="*/ 215741 h 514350"/>
              <a:gd name="connsiteX2652" fmla="*/ 1097756 w 6400800"/>
              <a:gd name="connsiteY2652" fmla="*/ 200501 h 514350"/>
              <a:gd name="connsiteX2653" fmla="*/ 1102519 w 6400800"/>
              <a:gd name="connsiteY2653" fmla="*/ 224314 h 514350"/>
              <a:gd name="connsiteX2654" fmla="*/ 1094899 w 6400800"/>
              <a:gd name="connsiteY2654" fmla="*/ 233839 h 514350"/>
              <a:gd name="connsiteX2655" fmla="*/ 1089184 w 6400800"/>
              <a:gd name="connsiteY2655" fmla="*/ 209074 h 514350"/>
              <a:gd name="connsiteX2656" fmla="*/ 1084421 w 6400800"/>
              <a:gd name="connsiteY2656" fmla="*/ 166211 h 514350"/>
              <a:gd name="connsiteX2657" fmla="*/ 1083469 w 6400800"/>
              <a:gd name="connsiteY2657" fmla="*/ 184309 h 514350"/>
              <a:gd name="connsiteX2658" fmla="*/ 1073944 w 6400800"/>
              <a:gd name="connsiteY2658" fmla="*/ 149066 h 514350"/>
              <a:gd name="connsiteX2659" fmla="*/ 1066324 w 6400800"/>
              <a:gd name="connsiteY2659" fmla="*/ 123349 h 514350"/>
              <a:gd name="connsiteX2660" fmla="*/ 1075849 w 6400800"/>
              <a:gd name="connsiteY2660" fmla="*/ 94774 h 514350"/>
              <a:gd name="connsiteX2661" fmla="*/ 1064419 w 6400800"/>
              <a:gd name="connsiteY2661" fmla="*/ 119539 h 514350"/>
              <a:gd name="connsiteX2662" fmla="*/ 1057751 w 6400800"/>
              <a:gd name="connsiteY2662" fmla="*/ 100489 h 514350"/>
              <a:gd name="connsiteX2663" fmla="*/ 1050131 w 6400800"/>
              <a:gd name="connsiteY2663" fmla="*/ 78581 h 514350"/>
              <a:gd name="connsiteX2664" fmla="*/ 1042511 w 6400800"/>
              <a:gd name="connsiteY2664" fmla="*/ 59531 h 514350"/>
              <a:gd name="connsiteX2665" fmla="*/ 1029176 w 6400800"/>
              <a:gd name="connsiteY2665" fmla="*/ 28099 h 514350"/>
              <a:gd name="connsiteX2666" fmla="*/ 1012984 w 6400800"/>
              <a:gd name="connsiteY2666" fmla="*/ 7144 h 514350"/>
              <a:gd name="connsiteX2667" fmla="*/ 1022509 w 6400800"/>
              <a:gd name="connsiteY2667" fmla="*/ 34766 h 514350"/>
              <a:gd name="connsiteX2668" fmla="*/ 1032986 w 6400800"/>
              <a:gd name="connsiteY2668" fmla="*/ 67151 h 514350"/>
              <a:gd name="connsiteX2669" fmla="*/ 1038701 w 6400800"/>
              <a:gd name="connsiteY2669" fmla="*/ 87154 h 514350"/>
              <a:gd name="connsiteX2670" fmla="*/ 1044416 w 6400800"/>
              <a:gd name="connsiteY2670" fmla="*/ 109061 h 514350"/>
              <a:gd name="connsiteX2671" fmla="*/ 1044416 w 6400800"/>
              <a:gd name="connsiteY2671" fmla="*/ 110014 h 514350"/>
              <a:gd name="connsiteX2672" fmla="*/ 1037749 w 6400800"/>
              <a:gd name="connsiteY2672" fmla="*/ 96679 h 514350"/>
              <a:gd name="connsiteX2673" fmla="*/ 1044416 w 6400800"/>
              <a:gd name="connsiteY2673" fmla="*/ 117634 h 514350"/>
              <a:gd name="connsiteX2674" fmla="*/ 1051084 w 6400800"/>
              <a:gd name="connsiteY2674" fmla="*/ 141446 h 514350"/>
              <a:gd name="connsiteX2675" fmla="*/ 1052036 w 6400800"/>
              <a:gd name="connsiteY2675" fmla="*/ 146209 h 514350"/>
              <a:gd name="connsiteX2676" fmla="*/ 1037749 w 6400800"/>
              <a:gd name="connsiteY2676" fmla="*/ 172879 h 514350"/>
              <a:gd name="connsiteX2677" fmla="*/ 1024414 w 6400800"/>
              <a:gd name="connsiteY2677" fmla="*/ 195739 h 514350"/>
              <a:gd name="connsiteX2678" fmla="*/ 1023461 w 6400800"/>
              <a:gd name="connsiteY2678" fmla="*/ 192881 h 514350"/>
              <a:gd name="connsiteX2679" fmla="*/ 1023461 w 6400800"/>
              <a:gd name="connsiteY2679" fmla="*/ 184309 h 514350"/>
              <a:gd name="connsiteX2680" fmla="*/ 1024414 w 6400800"/>
              <a:gd name="connsiteY2680" fmla="*/ 142399 h 514350"/>
              <a:gd name="connsiteX2681" fmla="*/ 1023461 w 6400800"/>
              <a:gd name="connsiteY2681" fmla="*/ 110014 h 514350"/>
              <a:gd name="connsiteX2682" fmla="*/ 1021556 w 6400800"/>
              <a:gd name="connsiteY2682" fmla="*/ 89059 h 514350"/>
              <a:gd name="connsiteX2683" fmla="*/ 1020604 w 6400800"/>
              <a:gd name="connsiteY2683" fmla="*/ 81439 h 514350"/>
              <a:gd name="connsiteX2684" fmla="*/ 1020604 w 6400800"/>
              <a:gd name="connsiteY2684" fmla="*/ 89059 h 514350"/>
              <a:gd name="connsiteX2685" fmla="*/ 1019651 w 6400800"/>
              <a:gd name="connsiteY2685" fmla="*/ 110014 h 514350"/>
              <a:gd name="connsiteX2686" fmla="*/ 1014889 w 6400800"/>
              <a:gd name="connsiteY2686" fmla="*/ 165259 h 514350"/>
              <a:gd name="connsiteX2687" fmla="*/ 1013936 w 6400800"/>
              <a:gd name="connsiteY2687" fmla="*/ 161449 h 514350"/>
              <a:gd name="connsiteX2688" fmla="*/ 1014889 w 6400800"/>
              <a:gd name="connsiteY2688" fmla="*/ 168116 h 514350"/>
              <a:gd name="connsiteX2689" fmla="*/ 1012984 w 6400800"/>
              <a:gd name="connsiteY2689" fmla="*/ 183356 h 514350"/>
              <a:gd name="connsiteX2690" fmla="*/ 1007269 w 6400800"/>
              <a:gd name="connsiteY2690" fmla="*/ 224314 h 514350"/>
              <a:gd name="connsiteX2691" fmla="*/ 972026 w 6400800"/>
              <a:gd name="connsiteY2691" fmla="*/ 283369 h 514350"/>
              <a:gd name="connsiteX2692" fmla="*/ 971074 w 6400800"/>
              <a:gd name="connsiteY2692" fmla="*/ 269081 h 514350"/>
              <a:gd name="connsiteX2693" fmla="*/ 977741 w 6400800"/>
              <a:gd name="connsiteY2693" fmla="*/ 251936 h 514350"/>
              <a:gd name="connsiteX2694" fmla="*/ 992981 w 6400800"/>
              <a:gd name="connsiteY2694" fmla="*/ 206216 h 514350"/>
              <a:gd name="connsiteX2695" fmla="*/ 1002506 w 6400800"/>
              <a:gd name="connsiteY2695" fmla="*/ 170974 h 514350"/>
              <a:gd name="connsiteX2696" fmla="*/ 1009174 w 6400800"/>
              <a:gd name="connsiteY2696" fmla="*/ 139541 h 514350"/>
              <a:gd name="connsiteX2697" fmla="*/ 998696 w 6400800"/>
              <a:gd name="connsiteY2697" fmla="*/ 170021 h 514350"/>
              <a:gd name="connsiteX2698" fmla="*/ 985361 w 6400800"/>
              <a:gd name="connsiteY2698" fmla="*/ 204311 h 514350"/>
              <a:gd name="connsiteX2699" fmla="*/ 966311 w 6400800"/>
              <a:gd name="connsiteY2699" fmla="*/ 248126 h 514350"/>
              <a:gd name="connsiteX2700" fmla="*/ 960596 w 6400800"/>
              <a:gd name="connsiteY2700" fmla="*/ 260509 h 514350"/>
              <a:gd name="connsiteX2701" fmla="*/ 961549 w 6400800"/>
              <a:gd name="connsiteY2701" fmla="*/ 225266 h 514350"/>
              <a:gd name="connsiteX2702" fmla="*/ 969169 w 6400800"/>
              <a:gd name="connsiteY2702" fmla="*/ 206216 h 514350"/>
              <a:gd name="connsiteX2703" fmla="*/ 961549 w 6400800"/>
              <a:gd name="connsiteY2703" fmla="*/ 218599 h 514350"/>
              <a:gd name="connsiteX2704" fmla="*/ 961549 w 6400800"/>
              <a:gd name="connsiteY2704" fmla="*/ 206216 h 514350"/>
              <a:gd name="connsiteX2705" fmla="*/ 958691 w 6400800"/>
              <a:gd name="connsiteY2705" fmla="*/ 149066 h 514350"/>
              <a:gd name="connsiteX2706" fmla="*/ 956786 w 6400800"/>
              <a:gd name="connsiteY2706" fmla="*/ 134779 h 514350"/>
              <a:gd name="connsiteX2707" fmla="*/ 957739 w 6400800"/>
              <a:gd name="connsiteY2707" fmla="*/ 131921 h 514350"/>
              <a:gd name="connsiteX2708" fmla="*/ 956786 w 6400800"/>
              <a:gd name="connsiteY2708" fmla="*/ 133826 h 514350"/>
              <a:gd name="connsiteX2709" fmla="*/ 956786 w 6400800"/>
              <a:gd name="connsiteY2709" fmla="*/ 132874 h 514350"/>
              <a:gd name="connsiteX2710" fmla="*/ 955834 w 6400800"/>
              <a:gd name="connsiteY2710" fmla="*/ 127159 h 514350"/>
              <a:gd name="connsiteX2711" fmla="*/ 955834 w 6400800"/>
              <a:gd name="connsiteY2711" fmla="*/ 136684 h 514350"/>
              <a:gd name="connsiteX2712" fmla="*/ 927259 w 6400800"/>
              <a:gd name="connsiteY2712" fmla="*/ 206216 h 514350"/>
              <a:gd name="connsiteX2713" fmla="*/ 927259 w 6400800"/>
              <a:gd name="connsiteY2713" fmla="*/ 205264 h 514350"/>
              <a:gd name="connsiteX2714" fmla="*/ 930116 w 6400800"/>
              <a:gd name="connsiteY2714" fmla="*/ 183356 h 514350"/>
              <a:gd name="connsiteX2715" fmla="*/ 932974 w 6400800"/>
              <a:gd name="connsiteY2715" fmla="*/ 164306 h 514350"/>
              <a:gd name="connsiteX2716" fmla="*/ 926306 w 6400800"/>
              <a:gd name="connsiteY2716" fmla="*/ 183356 h 514350"/>
              <a:gd name="connsiteX2717" fmla="*/ 920591 w 6400800"/>
              <a:gd name="connsiteY2717" fmla="*/ 203359 h 514350"/>
              <a:gd name="connsiteX2718" fmla="*/ 910114 w 6400800"/>
              <a:gd name="connsiteY2718" fmla="*/ 171926 h 514350"/>
              <a:gd name="connsiteX2719" fmla="*/ 907256 w 6400800"/>
              <a:gd name="connsiteY2719" fmla="*/ 164306 h 514350"/>
              <a:gd name="connsiteX2720" fmla="*/ 912019 w 6400800"/>
              <a:gd name="connsiteY2720" fmla="*/ 157639 h 514350"/>
              <a:gd name="connsiteX2721" fmla="*/ 933926 w 6400800"/>
              <a:gd name="connsiteY2721" fmla="*/ 124301 h 514350"/>
              <a:gd name="connsiteX2722" fmla="*/ 953929 w 6400800"/>
              <a:gd name="connsiteY2722" fmla="*/ 95726 h 514350"/>
              <a:gd name="connsiteX2723" fmla="*/ 931069 w 6400800"/>
              <a:gd name="connsiteY2723" fmla="*/ 121444 h 514350"/>
              <a:gd name="connsiteX2724" fmla="*/ 906304 w 6400800"/>
              <a:gd name="connsiteY2724" fmla="*/ 151924 h 514350"/>
              <a:gd name="connsiteX2725" fmla="*/ 904399 w 6400800"/>
              <a:gd name="connsiteY2725" fmla="*/ 154781 h 514350"/>
              <a:gd name="connsiteX2726" fmla="*/ 894874 w 6400800"/>
              <a:gd name="connsiteY2726" fmla="*/ 131921 h 514350"/>
              <a:gd name="connsiteX2727" fmla="*/ 892016 w 6400800"/>
              <a:gd name="connsiteY2727" fmla="*/ 126206 h 514350"/>
              <a:gd name="connsiteX2728" fmla="*/ 897731 w 6400800"/>
              <a:gd name="connsiteY2728" fmla="*/ 115729 h 514350"/>
              <a:gd name="connsiteX2729" fmla="*/ 918686 w 6400800"/>
              <a:gd name="connsiteY2729" fmla="*/ 77629 h 514350"/>
              <a:gd name="connsiteX2730" fmla="*/ 937736 w 6400800"/>
              <a:gd name="connsiteY2730" fmla="*/ 44291 h 514350"/>
              <a:gd name="connsiteX2731" fmla="*/ 914876 w 6400800"/>
              <a:gd name="connsiteY2731" fmla="*/ 74771 h 514350"/>
              <a:gd name="connsiteX2732" fmla="*/ 890111 w 6400800"/>
              <a:gd name="connsiteY2732" fmla="*/ 110966 h 514350"/>
              <a:gd name="connsiteX2733" fmla="*/ 886301 w 6400800"/>
              <a:gd name="connsiteY2733" fmla="*/ 116681 h 514350"/>
              <a:gd name="connsiteX2734" fmla="*/ 874871 w 6400800"/>
              <a:gd name="connsiteY2734" fmla="*/ 92869 h 514350"/>
              <a:gd name="connsiteX2735" fmla="*/ 873919 w 6400800"/>
              <a:gd name="connsiteY2735" fmla="*/ 90964 h 514350"/>
              <a:gd name="connsiteX2736" fmla="*/ 872966 w 6400800"/>
              <a:gd name="connsiteY2736" fmla="*/ 91916 h 514350"/>
              <a:gd name="connsiteX2737" fmla="*/ 868204 w 6400800"/>
              <a:gd name="connsiteY2737" fmla="*/ 95726 h 514350"/>
              <a:gd name="connsiteX2738" fmla="*/ 866299 w 6400800"/>
              <a:gd name="connsiteY2738" fmla="*/ 101441 h 514350"/>
              <a:gd name="connsiteX2739" fmla="*/ 868204 w 6400800"/>
              <a:gd name="connsiteY2739" fmla="*/ 113824 h 514350"/>
              <a:gd name="connsiteX2740" fmla="*/ 868204 w 6400800"/>
              <a:gd name="connsiteY2740" fmla="*/ 102394 h 514350"/>
              <a:gd name="connsiteX2741" fmla="*/ 870109 w 6400800"/>
              <a:gd name="connsiteY2741" fmla="*/ 97631 h 514350"/>
              <a:gd name="connsiteX2742" fmla="*/ 872966 w 6400800"/>
              <a:gd name="connsiteY2742" fmla="*/ 95726 h 514350"/>
              <a:gd name="connsiteX2743" fmla="*/ 882491 w 6400800"/>
              <a:gd name="connsiteY2743" fmla="*/ 122396 h 514350"/>
              <a:gd name="connsiteX2744" fmla="*/ 875824 w 6400800"/>
              <a:gd name="connsiteY2744" fmla="*/ 132874 h 514350"/>
              <a:gd name="connsiteX2745" fmla="*/ 860584 w 6400800"/>
              <a:gd name="connsiteY2745" fmla="*/ 159544 h 514350"/>
              <a:gd name="connsiteX2746" fmla="*/ 837724 w 6400800"/>
              <a:gd name="connsiteY2746" fmla="*/ 203359 h 514350"/>
              <a:gd name="connsiteX2747" fmla="*/ 832009 w 6400800"/>
              <a:gd name="connsiteY2747" fmla="*/ 194786 h 514350"/>
              <a:gd name="connsiteX2748" fmla="*/ 838676 w 6400800"/>
              <a:gd name="connsiteY2748" fmla="*/ 137636 h 514350"/>
              <a:gd name="connsiteX2749" fmla="*/ 840581 w 6400800"/>
              <a:gd name="connsiteY2749" fmla="*/ 115729 h 514350"/>
              <a:gd name="connsiteX2750" fmla="*/ 834866 w 6400800"/>
              <a:gd name="connsiteY2750" fmla="*/ 137636 h 514350"/>
              <a:gd name="connsiteX2751" fmla="*/ 820579 w 6400800"/>
              <a:gd name="connsiteY2751" fmla="*/ 194786 h 514350"/>
              <a:gd name="connsiteX2752" fmla="*/ 818674 w 6400800"/>
              <a:gd name="connsiteY2752" fmla="*/ 204311 h 514350"/>
              <a:gd name="connsiteX2753" fmla="*/ 815816 w 6400800"/>
              <a:gd name="connsiteY2753" fmla="*/ 197644 h 514350"/>
              <a:gd name="connsiteX2754" fmla="*/ 807244 w 6400800"/>
              <a:gd name="connsiteY2754" fmla="*/ 174784 h 514350"/>
              <a:gd name="connsiteX2755" fmla="*/ 812006 w 6400800"/>
              <a:gd name="connsiteY2755" fmla="*/ 198596 h 514350"/>
              <a:gd name="connsiteX2756" fmla="*/ 814864 w 6400800"/>
              <a:gd name="connsiteY2756" fmla="*/ 210979 h 514350"/>
              <a:gd name="connsiteX2757" fmla="*/ 815816 w 6400800"/>
              <a:gd name="connsiteY2757" fmla="*/ 216694 h 514350"/>
              <a:gd name="connsiteX2758" fmla="*/ 811054 w 6400800"/>
              <a:gd name="connsiteY2758" fmla="*/ 239554 h 514350"/>
              <a:gd name="connsiteX2759" fmla="*/ 808196 w 6400800"/>
              <a:gd name="connsiteY2759" fmla="*/ 219551 h 514350"/>
              <a:gd name="connsiteX2760" fmla="*/ 807244 w 6400800"/>
              <a:gd name="connsiteY2760" fmla="*/ 264319 h 514350"/>
              <a:gd name="connsiteX2761" fmla="*/ 807244 w 6400800"/>
              <a:gd name="connsiteY2761" fmla="*/ 266224 h 514350"/>
              <a:gd name="connsiteX2762" fmla="*/ 798671 w 6400800"/>
              <a:gd name="connsiteY2762" fmla="*/ 246221 h 514350"/>
              <a:gd name="connsiteX2763" fmla="*/ 800576 w 6400800"/>
              <a:gd name="connsiteY2763" fmla="*/ 239554 h 514350"/>
              <a:gd name="connsiteX2764" fmla="*/ 797719 w 6400800"/>
              <a:gd name="connsiteY2764" fmla="*/ 245269 h 514350"/>
              <a:gd name="connsiteX2765" fmla="*/ 796766 w 6400800"/>
              <a:gd name="connsiteY2765" fmla="*/ 242411 h 514350"/>
              <a:gd name="connsiteX2766" fmla="*/ 792956 w 6400800"/>
              <a:gd name="connsiteY2766" fmla="*/ 233839 h 514350"/>
              <a:gd name="connsiteX2767" fmla="*/ 796766 w 6400800"/>
              <a:gd name="connsiteY2767" fmla="*/ 218599 h 514350"/>
              <a:gd name="connsiteX2768" fmla="*/ 809149 w 6400800"/>
              <a:gd name="connsiteY2768" fmla="*/ 164306 h 514350"/>
              <a:gd name="connsiteX2769" fmla="*/ 812959 w 6400800"/>
              <a:gd name="connsiteY2769" fmla="*/ 143351 h 514350"/>
              <a:gd name="connsiteX2770" fmla="*/ 805339 w 6400800"/>
              <a:gd name="connsiteY2770" fmla="*/ 163354 h 514350"/>
              <a:gd name="connsiteX2771" fmla="*/ 796766 w 6400800"/>
              <a:gd name="connsiteY2771" fmla="*/ 186214 h 514350"/>
              <a:gd name="connsiteX2772" fmla="*/ 785336 w 6400800"/>
              <a:gd name="connsiteY2772" fmla="*/ 215741 h 514350"/>
              <a:gd name="connsiteX2773" fmla="*/ 784384 w 6400800"/>
              <a:gd name="connsiteY2773" fmla="*/ 218599 h 514350"/>
              <a:gd name="connsiteX2774" fmla="*/ 776764 w 6400800"/>
              <a:gd name="connsiteY2774" fmla="*/ 205264 h 514350"/>
              <a:gd name="connsiteX2775" fmla="*/ 774859 w 6400800"/>
              <a:gd name="connsiteY2775" fmla="*/ 202406 h 514350"/>
              <a:gd name="connsiteX2776" fmla="*/ 774859 w 6400800"/>
              <a:gd name="connsiteY2776" fmla="*/ 201454 h 514350"/>
              <a:gd name="connsiteX2777" fmla="*/ 780574 w 6400800"/>
              <a:gd name="connsiteY2777" fmla="*/ 142399 h 514350"/>
              <a:gd name="connsiteX2778" fmla="*/ 781526 w 6400800"/>
              <a:gd name="connsiteY2778" fmla="*/ 119539 h 514350"/>
              <a:gd name="connsiteX2779" fmla="*/ 776764 w 6400800"/>
              <a:gd name="connsiteY2779" fmla="*/ 141446 h 514350"/>
              <a:gd name="connsiteX2780" fmla="*/ 771049 w 6400800"/>
              <a:gd name="connsiteY2780" fmla="*/ 167164 h 514350"/>
              <a:gd name="connsiteX2781" fmla="*/ 766286 w 6400800"/>
              <a:gd name="connsiteY2781" fmla="*/ 189071 h 514350"/>
              <a:gd name="connsiteX2782" fmla="*/ 758666 w 6400800"/>
              <a:gd name="connsiteY2782" fmla="*/ 178594 h 514350"/>
              <a:gd name="connsiteX2783" fmla="*/ 745331 w 6400800"/>
              <a:gd name="connsiteY2783" fmla="*/ 163354 h 514350"/>
              <a:gd name="connsiteX2784" fmla="*/ 740569 w 6400800"/>
              <a:gd name="connsiteY2784" fmla="*/ 157639 h 514350"/>
              <a:gd name="connsiteX2785" fmla="*/ 744379 w 6400800"/>
              <a:gd name="connsiteY2785" fmla="*/ 163354 h 514350"/>
              <a:gd name="connsiteX2786" fmla="*/ 754856 w 6400800"/>
              <a:gd name="connsiteY2786" fmla="*/ 180499 h 514350"/>
              <a:gd name="connsiteX2787" fmla="*/ 763429 w 6400800"/>
              <a:gd name="connsiteY2787" fmla="*/ 196691 h 514350"/>
              <a:gd name="connsiteX2788" fmla="*/ 762476 w 6400800"/>
              <a:gd name="connsiteY2788" fmla="*/ 199549 h 514350"/>
              <a:gd name="connsiteX2789" fmla="*/ 753904 w 6400800"/>
              <a:gd name="connsiteY2789" fmla="*/ 238601 h 514350"/>
              <a:gd name="connsiteX2790" fmla="*/ 747236 w 6400800"/>
              <a:gd name="connsiteY2790" fmla="*/ 224314 h 514350"/>
              <a:gd name="connsiteX2791" fmla="*/ 752951 w 6400800"/>
              <a:gd name="connsiteY2791" fmla="*/ 241459 h 514350"/>
              <a:gd name="connsiteX2792" fmla="*/ 751046 w 6400800"/>
              <a:gd name="connsiteY2792" fmla="*/ 243364 h 514350"/>
              <a:gd name="connsiteX2793" fmla="*/ 749141 w 6400800"/>
              <a:gd name="connsiteY2793" fmla="*/ 252889 h 514350"/>
              <a:gd name="connsiteX2794" fmla="*/ 752951 w 6400800"/>
              <a:gd name="connsiteY2794" fmla="*/ 244316 h 514350"/>
              <a:gd name="connsiteX2795" fmla="*/ 752951 w 6400800"/>
              <a:gd name="connsiteY2795" fmla="*/ 244316 h 514350"/>
              <a:gd name="connsiteX2796" fmla="*/ 744379 w 6400800"/>
              <a:gd name="connsiteY2796" fmla="*/ 282416 h 514350"/>
              <a:gd name="connsiteX2797" fmla="*/ 741521 w 6400800"/>
              <a:gd name="connsiteY2797" fmla="*/ 296704 h 514350"/>
              <a:gd name="connsiteX2798" fmla="*/ 738664 w 6400800"/>
              <a:gd name="connsiteY2798" fmla="*/ 306229 h 514350"/>
              <a:gd name="connsiteX2799" fmla="*/ 738664 w 6400800"/>
              <a:gd name="connsiteY2799" fmla="*/ 306229 h 514350"/>
              <a:gd name="connsiteX2800" fmla="*/ 737711 w 6400800"/>
              <a:gd name="connsiteY2800" fmla="*/ 293846 h 514350"/>
              <a:gd name="connsiteX2801" fmla="*/ 733901 w 6400800"/>
              <a:gd name="connsiteY2801" fmla="*/ 270034 h 514350"/>
              <a:gd name="connsiteX2802" fmla="*/ 731996 w 6400800"/>
              <a:gd name="connsiteY2802" fmla="*/ 259556 h 514350"/>
              <a:gd name="connsiteX2803" fmla="*/ 731044 w 6400800"/>
              <a:gd name="connsiteY2803" fmla="*/ 257651 h 514350"/>
              <a:gd name="connsiteX2804" fmla="*/ 725329 w 6400800"/>
              <a:gd name="connsiteY2804" fmla="*/ 210979 h 514350"/>
              <a:gd name="connsiteX2805" fmla="*/ 722471 w 6400800"/>
              <a:gd name="connsiteY2805" fmla="*/ 186214 h 514350"/>
              <a:gd name="connsiteX2806" fmla="*/ 722471 w 6400800"/>
              <a:gd name="connsiteY2806" fmla="*/ 199549 h 514350"/>
              <a:gd name="connsiteX2807" fmla="*/ 709136 w 6400800"/>
              <a:gd name="connsiteY2807" fmla="*/ 243364 h 514350"/>
              <a:gd name="connsiteX2808" fmla="*/ 704374 w 6400800"/>
              <a:gd name="connsiteY2808" fmla="*/ 229076 h 514350"/>
              <a:gd name="connsiteX2809" fmla="*/ 687229 w 6400800"/>
              <a:gd name="connsiteY2809" fmla="*/ 181451 h 514350"/>
              <a:gd name="connsiteX2810" fmla="*/ 679609 w 6400800"/>
              <a:gd name="connsiteY2810" fmla="*/ 161449 h 514350"/>
              <a:gd name="connsiteX2811" fmla="*/ 679609 w 6400800"/>
              <a:gd name="connsiteY2811" fmla="*/ 148114 h 514350"/>
              <a:gd name="connsiteX2812" fmla="*/ 679609 w 6400800"/>
              <a:gd name="connsiteY2812" fmla="*/ 122396 h 514350"/>
              <a:gd name="connsiteX2813" fmla="*/ 678656 w 6400800"/>
              <a:gd name="connsiteY2813" fmla="*/ 100489 h 514350"/>
              <a:gd name="connsiteX2814" fmla="*/ 675799 w 6400800"/>
              <a:gd name="connsiteY2814" fmla="*/ 122396 h 514350"/>
              <a:gd name="connsiteX2815" fmla="*/ 672941 w 6400800"/>
              <a:gd name="connsiteY2815" fmla="*/ 144304 h 514350"/>
              <a:gd name="connsiteX2816" fmla="*/ 663416 w 6400800"/>
              <a:gd name="connsiteY2816" fmla="*/ 122396 h 514350"/>
              <a:gd name="connsiteX2817" fmla="*/ 659606 w 6400800"/>
              <a:gd name="connsiteY2817" fmla="*/ 114776 h 514350"/>
              <a:gd name="connsiteX2818" fmla="*/ 662464 w 6400800"/>
              <a:gd name="connsiteY2818" fmla="*/ 123349 h 514350"/>
              <a:gd name="connsiteX2819" fmla="*/ 670084 w 6400800"/>
              <a:gd name="connsiteY2819" fmla="*/ 147161 h 514350"/>
              <a:gd name="connsiteX2820" fmla="*/ 671989 w 6400800"/>
              <a:gd name="connsiteY2820" fmla="*/ 153829 h 514350"/>
              <a:gd name="connsiteX2821" fmla="*/ 671036 w 6400800"/>
              <a:gd name="connsiteY2821" fmla="*/ 164306 h 514350"/>
              <a:gd name="connsiteX2822" fmla="*/ 668179 w 6400800"/>
              <a:gd name="connsiteY2822" fmla="*/ 181451 h 514350"/>
              <a:gd name="connsiteX2823" fmla="*/ 662464 w 6400800"/>
              <a:gd name="connsiteY2823" fmla="*/ 219551 h 514350"/>
              <a:gd name="connsiteX2824" fmla="*/ 658654 w 6400800"/>
              <a:gd name="connsiteY2824" fmla="*/ 239554 h 514350"/>
              <a:gd name="connsiteX2825" fmla="*/ 655796 w 6400800"/>
              <a:gd name="connsiteY2825" fmla="*/ 231934 h 514350"/>
              <a:gd name="connsiteX2826" fmla="*/ 657701 w 6400800"/>
              <a:gd name="connsiteY2826" fmla="*/ 210026 h 514350"/>
              <a:gd name="connsiteX2827" fmla="*/ 653891 w 6400800"/>
              <a:gd name="connsiteY2827" fmla="*/ 226219 h 514350"/>
              <a:gd name="connsiteX2828" fmla="*/ 638651 w 6400800"/>
              <a:gd name="connsiteY2828" fmla="*/ 191929 h 514350"/>
              <a:gd name="connsiteX2829" fmla="*/ 630079 w 6400800"/>
              <a:gd name="connsiteY2829" fmla="*/ 174784 h 514350"/>
              <a:gd name="connsiteX2830" fmla="*/ 627221 w 6400800"/>
              <a:gd name="connsiteY2830" fmla="*/ 169069 h 514350"/>
              <a:gd name="connsiteX2831" fmla="*/ 635794 w 6400800"/>
              <a:gd name="connsiteY2831" fmla="*/ 193834 h 514350"/>
              <a:gd name="connsiteX2832" fmla="*/ 649129 w 6400800"/>
              <a:gd name="connsiteY2832" fmla="*/ 240506 h 514350"/>
              <a:gd name="connsiteX2833" fmla="*/ 650081 w 6400800"/>
              <a:gd name="connsiteY2833" fmla="*/ 244316 h 514350"/>
              <a:gd name="connsiteX2834" fmla="*/ 647224 w 6400800"/>
              <a:gd name="connsiteY2834" fmla="*/ 262414 h 514350"/>
              <a:gd name="connsiteX2835" fmla="*/ 644366 w 6400800"/>
              <a:gd name="connsiteY2835" fmla="*/ 279559 h 514350"/>
              <a:gd name="connsiteX2836" fmla="*/ 642461 w 6400800"/>
              <a:gd name="connsiteY2836" fmla="*/ 298609 h 514350"/>
              <a:gd name="connsiteX2837" fmla="*/ 642461 w 6400800"/>
              <a:gd name="connsiteY2837" fmla="*/ 298609 h 514350"/>
              <a:gd name="connsiteX2838" fmla="*/ 642461 w 6400800"/>
              <a:gd name="connsiteY2838" fmla="*/ 294799 h 514350"/>
              <a:gd name="connsiteX2839" fmla="*/ 641509 w 6400800"/>
              <a:gd name="connsiteY2839" fmla="*/ 315754 h 514350"/>
              <a:gd name="connsiteX2840" fmla="*/ 641509 w 6400800"/>
              <a:gd name="connsiteY2840" fmla="*/ 317659 h 514350"/>
              <a:gd name="connsiteX2841" fmla="*/ 639604 w 6400800"/>
              <a:gd name="connsiteY2841" fmla="*/ 309086 h 514350"/>
              <a:gd name="connsiteX2842" fmla="*/ 640556 w 6400800"/>
              <a:gd name="connsiteY2842" fmla="*/ 304324 h 514350"/>
              <a:gd name="connsiteX2843" fmla="*/ 638651 w 6400800"/>
              <a:gd name="connsiteY2843" fmla="*/ 307181 h 514350"/>
              <a:gd name="connsiteX2844" fmla="*/ 632936 w 6400800"/>
              <a:gd name="connsiteY2844" fmla="*/ 284321 h 514350"/>
              <a:gd name="connsiteX2845" fmla="*/ 624364 w 6400800"/>
              <a:gd name="connsiteY2845" fmla="*/ 250031 h 514350"/>
              <a:gd name="connsiteX2846" fmla="*/ 617696 w 6400800"/>
              <a:gd name="connsiteY2846" fmla="*/ 223361 h 514350"/>
              <a:gd name="connsiteX2847" fmla="*/ 614839 w 6400800"/>
              <a:gd name="connsiteY2847" fmla="*/ 210979 h 514350"/>
              <a:gd name="connsiteX2848" fmla="*/ 615791 w 6400800"/>
              <a:gd name="connsiteY2848" fmla="*/ 190024 h 514350"/>
              <a:gd name="connsiteX2849" fmla="*/ 617696 w 6400800"/>
              <a:gd name="connsiteY2849" fmla="*/ 126206 h 514350"/>
              <a:gd name="connsiteX2850" fmla="*/ 607219 w 6400800"/>
              <a:gd name="connsiteY2850" fmla="*/ 187166 h 514350"/>
              <a:gd name="connsiteX2851" fmla="*/ 606266 w 6400800"/>
              <a:gd name="connsiteY2851" fmla="*/ 184309 h 514350"/>
              <a:gd name="connsiteX2852" fmla="*/ 606266 w 6400800"/>
              <a:gd name="connsiteY2852" fmla="*/ 189071 h 514350"/>
              <a:gd name="connsiteX2853" fmla="*/ 601504 w 6400800"/>
              <a:gd name="connsiteY2853" fmla="*/ 215741 h 514350"/>
              <a:gd name="connsiteX2854" fmla="*/ 599599 w 6400800"/>
              <a:gd name="connsiteY2854" fmla="*/ 210979 h 514350"/>
              <a:gd name="connsiteX2855" fmla="*/ 591026 w 6400800"/>
              <a:gd name="connsiteY2855" fmla="*/ 191929 h 514350"/>
              <a:gd name="connsiteX2856" fmla="*/ 595789 w 6400800"/>
              <a:gd name="connsiteY2856" fmla="*/ 212884 h 514350"/>
              <a:gd name="connsiteX2857" fmla="*/ 599599 w 6400800"/>
              <a:gd name="connsiteY2857" fmla="*/ 230029 h 514350"/>
              <a:gd name="connsiteX2858" fmla="*/ 595789 w 6400800"/>
              <a:gd name="connsiteY2858" fmla="*/ 251936 h 514350"/>
              <a:gd name="connsiteX2859" fmla="*/ 589121 w 6400800"/>
              <a:gd name="connsiteY2859" fmla="*/ 294799 h 514350"/>
              <a:gd name="connsiteX2860" fmla="*/ 582454 w 6400800"/>
              <a:gd name="connsiteY2860" fmla="*/ 284321 h 514350"/>
              <a:gd name="connsiteX2861" fmla="*/ 585311 w 6400800"/>
              <a:gd name="connsiteY2861" fmla="*/ 265271 h 514350"/>
              <a:gd name="connsiteX2862" fmla="*/ 588169 w 6400800"/>
              <a:gd name="connsiteY2862" fmla="*/ 244316 h 514350"/>
              <a:gd name="connsiteX2863" fmla="*/ 591026 w 6400800"/>
              <a:gd name="connsiteY2863" fmla="*/ 225266 h 514350"/>
              <a:gd name="connsiteX2864" fmla="*/ 584359 w 6400800"/>
              <a:gd name="connsiteY2864" fmla="*/ 243364 h 514350"/>
              <a:gd name="connsiteX2865" fmla="*/ 579596 w 6400800"/>
              <a:gd name="connsiteY2865" fmla="*/ 258604 h 514350"/>
              <a:gd name="connsiteX2866" fmla="*/ 577691 w 6400800"/>
              <a:gd name="connsiteY2866" fmla="*/ 231934 h 514350"/>
              <a:gd name="connsiteX2867" fmla="*/ 575786 w 6400800"/>
              <a:gd name="connsiteY2867" fmla="*/ 210979 h 514350"/>
              <a:gd name="connsiteX2868" fmla="*/ 573881 w 6400800"/>
              <a:gd name="connsiteY2868" fmla="*/ 230981 h 514350"/>
              <a:gd name="connsiteX2869" fmla="*/ 571024 w 6400800"/>
              <a:gd name="connsiteY2869" fmla="*/ 267176 h 514350"/>
              <a:gd name="connsiteX2870" fmla="*/ 571024 w 6400800"/>
              <a:gd name="connsiteY2870" fmla="*/ 267176 h 514350"/>
              <a:gd name="connsiteX2871" fmla="*/ 567214 w 6400800"/>
              <a:gd name="connsiteY2871" fmla="*/ 262414 h 514350"/>
              <a:gd name="connsiteX2872" fmla="*/ 552926 w 6400800"/>
              <a:gd name="connsiteY2872" fmla="*/ 219551 h 514350"/>
              <a:gd name="connsiteX2873" fmla="*/ 552926 w 6400800"/>
              <a:gd name="connsiteY2873" fmla="*/ 218599 h 514350"/>
              <a:gd name="connsiteX2874" fmla="*/ 555784 w 6400800"/>
              <a:gd name="connsiteY2874" fmla="*/ 189071 h 514350"/>
              <a:gd name="connsiteX2875" fmla="*/ 558641 w 6400800"/>
              <a:gd name="connsiteY2875" fmla="*/ 162401 h 514350"/>
              <a:gd name="connsiteX2876" fmla="*/ 561499 w 6400800"/>
              <a:gd name="connsiteY2876" fmla="*/ 141446 h 514350"/>
              <a:gd name="connsiteX2877" fmla="*/ 564356 w 6400800"/>
              <a:gd name="connsiteY2877" fmla="*/ 123349 h 514350"/>
              <a:gd name="connsiteX2878" fmla="*/ 557689 w 6400800"/>
              <a:gd name="connsiteY2878" fmla="*/ 140494 h 514350"/>
              <a:gd name="connsiteX2879" fmla="*/ 551021 w 6400800"/>
              <a:gd name="connsiteY2879" fmla="*/ 160496 h 514350"/>
              <a:gd name="connsiteX2880" fmla="*/ 544354 w 6400800"/>
              <a:gd name="connsiteY2880" fmla="*/ 187166 h 514350"/>
              <a:gd name="connsiteX2881" fmla="*/ 537686 w 6400800"/>
              <a:gd name="connsiteY2881" fmla="*/ 218599 h 514350"/>
              <a:gd name="connsiteX2882" fmla="*/ 535781 w 6400800"/>
              <a:gd name="connsiteY2882" fmla="*/ 231934 h 514350"/>
              <a:gd name="connsiteX2883" fmla="*/ 534829 w 6400800"/>
              <a:gd name="connsiteY2883" fmla="*/ 220504 h 514350"/>
              <a:gd name="connsiteX2884" fmla="*/ 532924 w 6400800"/>
              <a:gd name="connsiteY2884" fmla="*/ 205264 h 514350"/>
              <a:gd name="connsiteX2885" fmla="*/ 533876 w 6400800"/>
              <a:gd name="connsiteY2885" fmla="*/ 186214 h 514350"/>
              <a:gd name="connsiteX2886" fmla="*/ 534829 w 6400800"/>
              <a:gd name="connsiteY2886" fmla="*/ 166211 h 514350"/>
              <a:gd name="connsiteX2887" fmla="*/ 534829 w 6400800"/>
              <a:gd name="connsiteY2887" fmla="*/ 148114 h 514350"/>
              <a:gd name="connsiteX2888" fmla="*/ 534829 w 6400800"/>
              <a:gd name="connsiteY2888" fmla="*/ 118586 h 514350"/>
              <a:gd name="connsiteX2889" fmla="*/ 533876 w 6400800"/>
              <a:gd name="connsiteY2889" fmla="*/ 92869 h 514350"/>
              <a:gd name="connsiteX2890" fmla="*/ 531019 w 6400800"/>
              <a:gd name="connsiteY2890" fmla="*/ 118586 h 514350"/>
              <a:gd name="connsiteX2891" fmla="*/ 528161 w 6400800"/>
              <a:gd name="connsiteY2891" fmla="*/ 147161 h 514350"/>
              <a:gd name="connsiteX2892" fmla="*/ 526256 w 6400800"/>
              <a:gd name="connsiteY2892" fmla="*/ 165259 h 514350"/>
              <a:gd name="connsiteX2893" fmla="*/ 523399 w 6400800"/>
              <a:gd name="connsiteY2893" fmla="*/ 185261 h 514350"/>
              <a:gd name="connsiteX2894" fmla="*/ 521494 w 6400800"/>
              <a:gd name="connsiteY2894" fmla="*/ 197644 h 514350"/>
              <a:gd name="connsiteX2895" fmla="*/ 513874 w 6400800"/>
              <a:gd name="connsiteY2895" fmla="*/ 170021 h 514350"/>
              <a:gd name="connsiteX2896" fmla="*/ 506254 w 6400800"/>
              <a:gd name="connsiteY2896" fmla="*/ 144304 h 514350"/>
              <a:gd name="connsiteX2897" fmla="*/ 510064 w 6400800"/>
              <a:gd name="connsiteY2897" fmla="*/ 170974 h 514350"/>
              <a:gd name="connsiteX2898" fmla="*/ 517684 w 6400800"/>
              <a:gd name="connsiteY2898" fmla="*/ 222409 h 514350"/>
              <a:gd name="connsiteX2899" fmla="*/ 516731 w 6400800"/>
              <a:gd name="connsiteY2899" fmla="*/ 230029 h 514350"/>
              <a:gd name="connsiteX2900" fmla="*/ 512921 w 6400800"/>
              <a:gd name="connsiteY2900" fmla="*/ 251936 h 514350"/>
              <a:gd name="connsiteX2901" fmla="*/ 487204 w 6400800"/>
              <a:gd name="connsiteY2901" fmla="*/ 172879 h 514350"/>
              <a:gd name="connsiteX2902" fmla="*/ 485299 w 6400800"/>
              <a:gd name="connsiteY2902" fmla="*/ 164306 h 514350"/>
              <a:gd name="connsiteX2903" fmla="*/ 486251 w 6400800"/>
              <a:gd name="connsiteY2903" fmla="*/ 189071 h 514350"/>
              <a:gd name="connsiteX2904" fmla="*/ 488156 w 6400800"/>
              <a:gd name="connsiteY2904" fmla="*/ 217646 h 514350"/>
              <a:gd name="connsiteX2905" fmla="*/ 489109 w 6400800"/>
              <a:gd name="connsiteY2905" fmla="*/ 238601 h 514350"/>
              <a:gd name="connsiteX2906" fmla="*/ 486251 w 6400800"/>
              <a:gd name="connsiteY2906" fmla="*/ 223361 h 514350"/>
              <a:gd name="connsiteX2907" fmla="*/ 482441 w 6400800"/>
              <a:gd name="connsiteY2907" fmla="*/ 207169 h 514350"/>
              <a:gd name="connsiteX2908" fmla="*/ 478631 w 6400800"/>
              <a:gd name="connsiteY2908" fmla="*/ 192881 h 514350"/>
              <a:gd name="connsiteX2909" fmla="*/ 471964 w 6400800"/>
              <a:gd name="connsiteY2909" fmla="*/ 170021 h 514350"/>
              <a:gd name="connsiteX2910" fmla="*/ 465296 w 6400800"/>
              <a:gd name="connsiteY2910" fmla="*/ 150019 h 514350"/>
              <a:gd name="connsiteX2911" fmla="*/ 468154 w 6400800"/>
              <a:gd name="connsiteY2911" fmla="*/ 170021 h 514350"/>
              <a:gd name="connsiteX2912" fmla="*/ 471011 w 6400800"/>
              <a:gd name="connsiteY2912" fmla="*/ 193834 h 514350"/>
              <a:gd name="connsiteX2913" fmla="*/ 472916 w 6400800"/>
              <a:gd name="connsiteY2913" fmla="*/ 208121 h 514350"/>
              <a:gd name="connsiteX2914" fmla="*/ 474821 w 6400800"/>
              <a:gd name="connsiteY2914" fmla="*/ 224314 h 514350"/>
              <a:gd name="connsiteX2915" fmla="*/ 478631 w 6400800"/>
              <a:gd name="connsiteY2915" fmla="*/ 255746 h 514350"/>
              <a:gd name="connsiteX2916" fmla="*/ 474821 w 6400800"/>
              <a:gd name="connsiteY2916" fmla="*/ 240506 h 514350"/>
              <a:gd name="connsiteX2917" fmla="*/ 455771 w 6400800"/>
              <a:gd name="connsiteY2917" fmla="*/ 170974 h 514350"/>
              <a:gd name="connsiteX2918" fmla="*/ 447199 w 6400800"/>
              <a:gd name="connsiteY2918" fmla="*/ 145256 h 514350"/>
              <a:gd name="connsiteX2919" fmla="*/ 451961 w 6400800"/>
              <a:gd name="connsiteY2919" fmla="*/ 171926 h 514350"/>
              <a:gd name="connsiteX2920" fmla="*/ 457676 w 6400800"/>
              <a:gd name="connsiteY2920" fmla="*/ 202406 h 514350"/>
              <a:gd name="connsiteX2921" fmla="*/ 464344 w 6400800"/>
              <a:gd name="connsiteY2921" fmla="*/ 242411 h 514350"/>
              <a:gd name="connsiteX2922" fmla="*/ 471011 w 6400800"/>
              <a:gd name="connsiteY2922" fmla="*/ 282416 h 514350"/>
              <a:gd name="connsiteX2923" fmla="*/ 467201 w 6400800"/>
              <a:gd name="connsiteY2923" fmla="*/ 272891 h 514350"/>
              <a:gd name="connsiteX2924" fmla="*/ 459581 w 6400800"/>
              <a:gd name="connsiteY2924" fmla="*/ 255746 h 514350"/>
              <a:gd name="connsiteX2925" fmla="*/ 463391 w 6400800"/>
              <a:gd name="connsiteY2925" fmla="*/ 273844 h 514350"/>
              <a:gd name="connsiteX2926" fmla="*/ 468154 w 6400800"/>
              <a:gd name="connsiteY2926" fmla="*/ 293846 h 514350"/>
              <a:gd name="connsiteX2927" fmla="*/ 471011 w 6400800"/>
              <a:gd name="connsiteY2927" fmla="*/ 306229 h 514350"/>
              <a:gd name="connsiteX2928" fmla="*/ 473869 w 6400800"/>
              <a:gd name="connsiteY2928" fmla="*/ 320516 h 514350"/>
              <a:gd name="connsiteX2929" fmla="*/ 479584 w 6400800"/>
              <a:gd name="connsiteY2929" fmla="*/ 351949 h 514350"/>
              <a:gd name="connsiteX2930" fmla="*/ 479584 w 6400800"/>
              <a:gd name="connsiteY2930" fmla="*/ 353854 h 514350"/>
              <a:gd name="connsiteX2931" fmla="*/ 478631 w 6400800"/>
              <a:gd name="connsiteY2931" fmla="*/ 351949 h 514350"/>
              <a:gd name="connsiteX2932" fmla="*/ 471964 w 6400800"/>
              <a:gd name="connsiteY2932" fmla="*/ 338614 h 514350"/>
              <a:gd name="connsiteX2933" fmla="*/ 470059 w 6400800"/>
              <a:gd name="connsiteY2933" fmla="*/ 324326 h 514350"/>
              <a:gd name="connsiteX2934" fmla="*/ 462439 w 6400800"/>
              <a:gd name="connsiteY2934" fmla="*/ 280511 h 514350"/>
              <a:gd name="connsiteX2935" fmla="*/ 452914 w 6400800"/>
              <a:gd name="connsiteY2935" fmla="*/ 240506 h 514350"/>
              <a:gd name="connsiteX2936" fmla="*/ 441484 w 6400800"/>
              <a:gd name="connsiteY2936" fmla="*/ 205264 h 514350"/>
              <a:gd name="connsiteX2937" fmla="*/ 437674 w 6400800"/>
              <a:gd name="connsiteY2937" fmla="*/ 194786 h 514350"/>
              <a:gd name="connsiteX2938" fmla="*/ 440531 w 6400800"/>
              <a:gd name="connsiteY2938" fmla="*/ 167164 h 514350"/>
              <a:gd name="connsiteX2939" fmla="*/ 442436 w 6400800"/>
              <a:gd name="connsiteY2939" fmla="*/ 128111 h 514350"/>
              <a:gd name="connsiteX2940" fmla="*/ 441484 w 6400800"/>
              <a:gd name="connsiteY2940" fmla="*/ 94774 h 514350"/>
              <a:gd name="connsiteX2941" fmla="*/ 438626 w 6400800"/>
              <a:gd name="connsiteY2941" fmla="*/ 128111 h 514350"/>
              <a:gd name="connsiteX2942" fmla="*/ 433864 w 6400800"/>
              <a:gd name="connsiteY2942" fmla="*/ 166211 h 514350"/>
              <a:gd name="connsiteX2943" fmla="*/ 431959 w 6400800"/>
              <a:gd name="connsiteY2943" fmla="*/ 178594 h 514350"/>
              <a:gd name="connsiteX2944" fmla="*/ 431006 w 6400800"/>
              <a:gd name="connsiteY2944" fmla="*/ 175736 h 514350"/>
              <a:gd name="connsiteX2945" fmla="*/ 419576 w 6400800"/>
              <a:gd name="connsiteY2945" fmla="*/ 153829 h 514350"/>
              <a:gd name="connsiteX2946" fmla="*/ 408146 w 6400800"/>
              <a:gd name="connsiteY2946" fmla="*/ 135731 h 514350"/>
              <a:gd name="connsiteX2947" fmla="*/ 415766 w 6400800"/>
              <a:gd name="connsiteY2947" fmla="*/ 155734 h 514350"/>
              <a:gd name="connsiteX2948" fmla="*/ 423386 w 6400800"/>
              <a:gd name="connsiteY2948" fmla="*/ 178594 h 514350"/>
              <a:gd name="connsiteX2949" fmla="*/ 428149 w 6400800"/>
              <a:gd name="connsiteY2949" fmla="*/ 195739 h 514350"/>
              <a:gd name="connsiteX2950" fmla="*/ 424339 w 6400800"/>
              <a:gd name="connsiteY2950" fmla="*/ 214789 h 514350"/>
              <a:gd name="connsiteX2951" fmla="*/ 424339 w 6400800"/>
              <a:gd name="connsiteY2951" fmla="*/ 214789 h 514350"/>
              <a:gd name="connsiteX2952" fmla="*/ 415766 w 6400800"/>
              <a:gd name="connsiteY2952" fmla="*/ 202406 h 514350"/>
              <a:gd name="connsiteX2953" fmla="*/ 421481 w 6400800"/>
              <a:gd name="connsiteY2953" fmla="*/ 216694 h 514350"/>
              <a:gd name="connsiteX2954" fmla="*/ 423386 w 6400800"/>
              <a:gd name="connsiteY2954" fmla="*/ 223361 h 514350"/>
              <a:gd name="connsiteX2955" fmla="*/ 412909 w 6400800"/>
              <a:gd name="connsiteY2955" fmla="*/ 272891 h 514350"/>
              <a:gd name="connsiteX2956" fmla="*/ 405289 w 6400800"/>
              <a:gd name="connsiteY2956" fmla="*/ 253841 h 514350"/>
              <a:gd name="connsiteX2957" fmla="*/ 405289 w 6400800"/>
              <a:gd name="connsiteY2957" fmla="*/ 253841 h 514350"/>
              <a:gd name="connsiteX2958" fmla="*/ 404336 w 6400800"/>
              <a:gd name="connsiteY2958" fmla="*/ 210026 h 514350"/>
              <a:gd name="connsiteX2959" fmla="*/ 401479 w 6400800"/>
              <a:gd name="connsiteY2959" fmla="*/ 176689 h 514350"/>
              <a:gd name="connsiteX2960" fmla="*/ 396716 w 6400800"/>
              <a:gd name="connsiteY2960" fmla="*/ 148114 h 514350"/>
              <a:gd name="connsiteX2961" fmla="*/ 397669 w 6400800"/>
              <a:gd name="connsiteY2961" fmla="*/ 177641 h 514350"/>
              <a:gd name="connsiteX2962" fmla="*/ 396716 w 6400800"/>
              <a:gd name="connsiteY2962" fmla="*/ 206216 h 514350"/>
              <a:gd name="connsiteX2963" fmla="*/ 389096 w 6400800"/>
              <a:gd name="connsiteY2963" fmla="*/ 244316 h 514350"/>
              <a:gd name="connsiteX2964" fmla="*/ 381476 w 6400800"/>
              <a:gd name="connsiteY2964" fmla="*/ 219551 h 514350"/>
              <a:gd name="connsiteX2965" fmla="*/ 374809 w 6400800"/>
              <a:gd name="connsiteY2965" fmla="*/ 199549 h 514350"/>
              <a:gd name="connsiteX2966" fmla="*/ 372904 w 6400800"/>
              <a:gd name="connsiteY2966" fmla="*/ 194786 h 514350"/>
              <a:gd name="connsiteX2967" fmla="*/ 372904 w 6400800"/>
              <a:gd name="connsiteY2967" fmla="*/ 190976 h 514350"/>
              <a:gd name="connsiteX2968" fmla="*/ 370046 w 6400800"/>
              <a:gd name="connsiteY2968" fmla="*/ 177641 h 514350"/>
              <a:gd name="connsiteX2969" fmla="*/ 366236 w 6400800"/>
              <a:gd name="connsiteY2969" fmla="*/ 155734 h 514350"/>
              <a:gd name="connsiteX2970" fmla="*/ 364331 w 6400800"/>
              <a:gd name="connsiteY2970" fmla="*/ 148114 h 514350"/>
              <a:gd name="connsiteX2971" fmla="*/ 363379 w 6400800"/>
              <a:gd name="connsiteY2971" fmla="*/ 135731 h 514350"/>
              <a:gd name="connsiteX2972" fmla="*/ 363379 w 6400800"/>
              <a:gd name="connsiteY2972" fmla="*/ 140494 h 514350"/>
              <a:gd name="connsiteX2973" fmla="*/ 362426 w 6400800"/>
              <a:gd name="connsiteY2973" fmla="*/ 136684 h 514350"/>
              <a:gd name="connsiteX2974" fmla="*/ 362426 w 6400800"/>
              <a:gd name="connsiteY2974" fmla="*/ 151924 h 514350"/>
              <a:gd name="connsiteX2975" fmla="*/ 361474 w 6400800"/>
              <a:gd name="connsiteY2975" fmla="*/ 163354 h 514350"/>
              <a:gd name="connsiteX2976" fmla="*/ 357664 w 6400800"/>
              <a:gd name="connsiteY2976" fmla="*/ 151924 h 514350"/>
              <a:gd name="connsiteX2977" fmla="*/ 348139 w 6400800"/>
              <a:gd name="connsiteY2977" fmla="*/ 127159 h 514350"/>
              <a:gd name="connsiteX2978" fmla="*/ 353854 w 6400800"/>
              <a:gd name="connsiteY2978" fmla="*/ 153829 h 514350"/>
              <a:gd name="connsiteX2979" fmla="*/ 361474 w 6400800"/>
              <a:gd name="connsiteY2979" fmla="*/ 183356 h 514350"/>
              <a:gd name="connsiteX2980" fmla="*/ 361474 w 6400800"/>
              <a:gd name="connsiteY2980" fmla="*/ 192881 h 514350"/>
              <a:gd name="connsiteX2981" fmla="*/ 357664 w 6400800"/>
              <a:gd name="connsiteY2981" fmla="*/ 184309 h 514350"/>
              <a:gd name="connsiteX2982" fmla="*/ 360521 w 6400800"/>
              <a:gd name="connsiteY2982" fmla="*/ 198596 h 514350"/>
              <a:gd name="connsiteX2983" fmla="*/ 359569 w 6400800"/>
              <a:gd name="connsiteY2983" fmla="*/ 221456 h 514350"/>
              <a:gd name="connsiteX2984" fmla="*/ 355759 w 6400800"/>
              <a:gd name="connsiteY2984" fmla="*/ 208121 h 514350"/>
              <a:gd name="connsiteX2985" fmla="*/ 350996 w 6400800"/>
              <a:gd name="connsiteY2985" fmla="*/ 193834 h 514350"/>
              <a:gd name="connsiteX2986" fmla="*/ 351949 w 6400800"/>
              <a:gd name="connsiteY2986" fmla="*/ 208121 h 514350"/>
              <a:gd name="connsiteX2987" fmla="*/ 352901 w 6400800"/>
              <a:gd name="connsiteY2987" fmla="*/ 224314 h 514350"/>
              <a:gd name="connsiteX2988" fmla="*/ 353854 w 6400800"/>
              <a:gd name="connsiteY2988" fmla="*/ 246221 h 514350"/>
              <a:gd name="connsiteX2989" fmla="*/ 354806 w 6400800"/>
              <a:gd name="connsiteY2989" fmla="*/ 270986 h 514350"/>
              <a:gd name="connsiteX2990" fmla="*/ 355759 w 6400800"/>
              <a:gd name="connsiteY2990" fmla="*/ 299561 h 514350"/>
              <a:gd name="connsiteX2991" fmla="*/ 356711 w 6400800"/>
              <a:gd name="connsiteY2991" fmla="*/ 316706 h 514350"/>
              <a:gd name="connsiteX2992" fmla="*/ 346234 w 6400800"/>
              <a:gd name="connsiteY2992" fmla="*/ 298609 h 514350"/>
              <a:gd name="connsiteX2993" fmla="*/ 345281 w 6400800"/>
              <a:gd name="connsiteY2993" fmla="*/ 296704 h 514350"/>
              <a:gd name="connsiteX2994" fmla="*/ 345281 w 6400800"/>
              <a:gd name="connsiteY2994" fmla="*/ 291941 h 514350"/>
              <a:gd name="connsiteX2995" fmla="*/ 348139 w 6400800"/>
              <a:gd name="connsiteY2995" fmla="*/ 267176 h 514350"/>
              <a:gd name="connsiteX2996" fmla="*/ 350044 w 6400800"/>
              <a:gd name="connsiteY2996" fmla="*/ 246221 h 514350"/>
              <a:gd name="connsiteX2997" fmla="*/ 344329 w 6400800"/>
              <a:gd name="connsiteY2997" fmla="*/ 267176 h 514350"/>
              <a:gd name="connsiteX2998" fmla="*/ 339566 w 6400800"/>
              <a:gd name="connsiteY2998" fmla="*/ 287179 h 514350"/>
              <a:gd name="connsiteX2999" fmla="*/ 339566 w 6400800"/>
              <a:gd name="connsiteY2999" fmla="*/ 287179 h 514350"/>
              <a:gd name="connsiteX3000" fmla="*/ 339566 w 6400800"/>
              <a:gd name="connsiteY3000" fmla="*/ 288131 h 514350"/>
              <a:gd name="connsiteX3001" fmla="*/ 338614 w 6400800"/>
              <a:gd name="connsiteY3001" fmla="*/ 291941 h 514350"/>
              <a:gd name="connsiteX3002" fmla="*/ 337661 w 6400800"/>
              <a:gd name="connsiteY3002" fmla="*/ 297656 h 514350"/>
              <a:gd name="connsiteX3003" fmla="*/ 324326 w 6400800"/>
              <a:gd name="connsiteY3003" fmla="*/ 277654 h 514350"/>
              <a:gd name="connsiteX3004" fmla="*/ 310991 w 6400800"/>
              <a:gd name="connsiteY3004" fmla="*/ 233839 h 514350"/>
              <a:gd name="connsiteX3005" fmla="*/ 303371 w 6400800"/>
              <a:gd name="connsiteY3005" fmla="*/ 211931 h 514350"/>
              <a:gd name="connsiteX3006" fmla="*/ 306229 w 6400800"/>
              <a:gd name="connsiteY3006" fmla="*/ 196691 h 514350"/>
              <a:gd name="connsiteX3007" fmla="*/ 316706 w 6400800"/>
              <a:gd name="connsiteY3007" fmla="*/ 150971 h 514350"/>
              <a:gd name="connsiteX3008" fmla="*/ 326231 w 6400800"/>
              <a:gd name="connsiteY3008" fmla="*/ 115729 h 514350"/>
              <a:gd name="connsiteX3009" fmla="*/ 335756 w 6400800"/>
              <a:gd name="connsiteY3009" fmla="*/ 85249 h 514350"/>
              <a:gd name="connsiteX3010" fmla="*/ 323374 w 6400800"/>
              <a:gd name="connsiteY3010" fmla="*/ 113824 h 514350"/>
              <a:gd name="connsiteX3011" fmla="*/ 310991 w 6400800"/>
              <a:gd name="connsiteY3011" fmla="*/ 148114 h 514350"/>
              <a:gd name="connsiteX3012" fmla="*/ 303371 w 6400800"/>
              <a:gd name="connsiteY3012" fmla="*/ 169069 h 514350"/>
              <a:gd name="connsiteX3013" fmla="*/ 297656 w 6400800"/>
              <a:gd name="connsiteY3013" fmla="*/ 190024 h 514350"/>
              <a:gd name="connsiteX3014" fmla="*/ 287179 w 6400800"/>
              <a:gd name="connsiteY3014" fmla="*/ 159544 h 514350"/>
              <a:gd name="connsiteX3015" fmla="*/ 294799 w 6400800"/>
              <a:gd name="connsiteY3015" fmla="*/ 198596 h 514350"/>
              <a:gd name="connsiteX3016" fmla="*/ 283369 w 6400800"/>
              <a:gd name="connsiteY3016" fmla="*/ 247174 h 514350"/>
              <a:gd name="connsiteX3017" fmla="*/ 279559 w 6400800"/>
              <a:gd name="connsiteY3017" fmla="*/ 264319 h 514350"/>
              <a:gd name="connsiteX3018" fmla="*/ 276701 w 6400800"/>
              <a:gd name="connsiteY3018" fmla="*/ 253841 h 514350"/>
              <a:gd name="connsiteX3019" fmla="*/ 278606 w 6400800"/>
              <a:gd name="connsiteY3019" fmla="*/ 227171 h 514350"/>
              <a:gd name="connsiteX3020" fmla="*/ 284321 w 6400800"/>
              <a:gd name="connsiteY3020" fmla="*/ 166211 h 514350"/>
              <a:gd name="connsiteX3021" fmla="*/ 287179 w 6400800"/>
              <a:gd name="connsiteY3021" fmla="*/ 139541 h 514350"/>
              <a:gd name="connsiteX3022" fmla="*/ 290989 w 6400800"/>
              <a:gd name="connsiteY3022" fmla="*/ 115729 h 514350"/>
              <a:gd name="connsiteX3023" fmla="*/ 297656 w 6400800"/>
              <a:gd name="connsiteY3023" fmla="*/ 76676 h 514350"/>
              <a:gd name="connsiteX3024" fmla="*/ 304324 w 6400800"/>
              <a:gd name="connsiteY3024" fmla="*/ 42386 h 514350"/>
              <a:gd name="connsiteX3025" fmla="*/ 293846 w 6400800"/>
              <a:gd name="connsiteY3025" fmla="*/ 75724 h 514350"/>
              <a:gd name="connsiteX3026" fmla="*/ 283369 w 6400800"/>
              <a:gd name="connsiteY3026" fmla="*/ 114776 h 514350"/>
              <a:gd name="connsiteX3027" fmla="*/ 277654 w 6400800"/>
              <a:gd name="connsiteY3027" fmla="*/ 138589 h 514350"/>
              <a:gd name="connsiteX3028" fmla="*/ 272891 w 6400800"/>
              <a:gd name="connsiteY3028" fmla="*/ 165259 h 514350"/>
              <a:gd name="connsiteX3029" fmla="*/ 270034 w 6400800"/>
              <a:gd name="connsiteY3029" fmla="*/ 178594 h 514350"/>
              <a:gd name="connsiteX3030" fmla="*/ 261461 w 6400800"/>
              <a:gd name="connsiteY3030" fmla="*/ 196691 h 514350"/>
              <a:gd name="connsiteX3031" fmla="*/ 258604 w 6400800"/>
              <a:gd name="connsiteY3031" fmla="*/ 183356 h 514350"/>
              <a:gd name="connsiteX3032" fmla="*/ 253841 w 6400800"/>
              <a:gd name="connsiteY3032" fmla="*/ 161449 h 514350"/>
              <a:gd name="connsiteX3033" fmla="*/ 254794 w 6400800"/>
              <a:gd name="connsiteY3033" fmla="*/ 183356 h 514350"/>
              <a:gd name="connsiteX3034" fmla="*/ 256699 w 6400800"/>
              <a:gd name="connsiteY3034" fmla="*/ 207169 h 514350"/>
              <a:gd name="connsiteX3035" fmla="*/ 247174 w 6400800"/>
              <a:gd name="connsiteY3035" fmla="*/ 231934 h 514350"/>
              <a:gd name="connsiteX3036" fmla="*/ 245269 w 6400800"/>
              <a:gd name="connsiteY3036" fmla="*/ 236696 h 514350"/>
              <a:gd name="connsiteX3037" fmla="*/ 242411 w 6400800"/>
              <a:gd name="connsiteY3037" fmla="*/ 230029 h 514350"/>
              <a:gd name="connsiteX3038" fmla="*/ 244316 w 6400800"/>
              <a:gd name="connsiteY3038" fmla="*/ 240506 h 514350"/>
              <a:gd name="connsiteX3039" fmla="*/ 236696 w 6400800"/>
              <a:gd name="connsiteY3039" fmla="*/ 262414 h 514350"/>
              <a:gd name="connsiteX3040" fmla="*/ 226219 w 6400800"/>
              <a:gd name="connsiteY3040" fmla="*/ 227171 h 514350"/>
              <a:gd name="connsiteX3041" fmla="*/ 218599 w 6400800"/>
              <a:gd name="connsiteY3041" fmla="*/ 204311 h 514350"/>
              <a:gd name="connsiteX3042" fmla="*/ 210979 w 6400800"/>
              <a:gd name="connsiteY3042" fmla="*/ 184309 h 514350"/>
              <a:gd name="connsiteX3043" fmla="*/ 198596 w 6400800"/>
              <a:gd name="connsiteY3043" fmla="*/ 150971 h 514350"/>
              <a:gd name="connsiteX3044" fmla="*/ 187166 w 6400800"/>
              <a:gd name="connsiteY3044" fmla="*/ 122396 h 514350"/>
              <a:gd name="connsiteX3045" fmla="*/ 194786 w 6400800"/>
              <a:gd name="connsiteY3045" fmla="*/ 151924 h 514350"/>
              <a:gd name="connsiteX3046" fmla="*/ 204311 w 6400800"/>
              <a:gd name="connsiteY3046" fmla="*/ 186214 h 514350"/>
              <a:gd name="connsiteX3047" fmla="*/ 210026 w 6400800"/>
              <a:gd name="connsiteY3047" fmla="*/ 207169 h 514350"/>
              <a:gd name="connsiteX3048" fmla="*/ 215741 w 6400800"/>
              <a:gd name="connsiteY3048" fmla="*/ 230981 h 514350"/>
              <a:gd name="connsiteX3049" fmla="*/ 226219 w 6400800"/>
              <a:gd name="connsiteY3049" fmla="*/ 275749 h 514350"/>
              <a:gd name="connsiteX3050" fmla="*/ 218599 w 6400800"/>
              <a:gd name="connsiteY3050" fmla="*/ 295751 h 514350"/>
              <a:gd name="connsiteX3051" fmla="*/ 217646 w 6400800"/>
              <a:gd name="connsiteY3051" fmla="*/ 298609 h 514350"/>
              <a:gd name="connsiteX3052" fmla="*/ 214789 w 6400800"/>
              <a:gd name="connsiteY3052" fmla="*/ 266224 h 514350"/>
              <a:gd name="connsiteX3053" fmla="*/ 212884 w 6400800"/>
              <a:gd name="connsiteY3053" fmla="*/ 241459 h 514350"/>
              <a:gd name="connsiteX3054" fmla="*/ 210979 w 6400800"/>
              <a:gd name="connsiteY3054" fmla="*/ 266224 h 514350"/>
              <a:gd name="connsiteX3055" fmla="*/ 209074 w 6400800"/>
              <a:gd name="connsiteY3055" fmla="*/ 309086 h 514350"/>
              <a:gd name="connsiteX3056" fmla="*/ 196691 w 6400800"/>
              <a:gd name="connsiteY3056" fmla="*/ 287179 h 514350"/>
              <a:gd name="connsiteX3057" fmla="*/ 187166 w 6400800"/>
              <a:gd name="connsiteY3057" fmla="*/ 270034 h 514350"/>
              <a:gd name="connsiteX3058" fmla="*/ 177641 w 6400800"/>
              <a:gd name="connsiteY3058" fmla="*/ 255746 h 514350"/>
              <a:gd name="connsiteX3059" fmla="*/ 161449 w 6400800"/>
              <a:gd name="connsiteY3059" fmla="*/ 231934 h 514350"/>
              <a:gd name="connsiteX3060" fmla="*/ 156686 w 6400800"/>
              <a:gd name="connsiteY3060" fmla="*/ 225266 h 514350"/>
              <a:gd name="connsiteX3061" fmla="*/ 152876 w 6400800"/>
              <a:gd name="connsiteY3061" fmla="*/ 209074 h 514350"/>
              <a:gd name="connsiteX3062" fmla="*/ 152876 w 6400800"/>
              <a:gd name="connsiteY3062" fmla="*/ 219551 h 514350"/>
              <a:gd name="connsiteX3063" fmla="*/ 146209 w 6400800"/>
              <a:gd name="connsiteY3063" fmla="*/ 210979 h 514350"/>
              <a:gd name="connsiteX3064" fmla="*/ 152876 w 6400800"/>
              <a:gd name="connsiteY3064" fmla="*/ 224314 h 514350"/>
              <a:gd name="connsiteX3065" fmla="*/ 156686 w 6400800"/>
              <a:gd name="connsiteY3065" fmla="*/ 275749 h 514350"/>
              <a:gd name="connsiteX3066" fmla="*/ 148114 w 6400800"/>
              <a:gd name="connsiteY3066" fmla="*/ 263366 h 514350"/>
              <a:gd name="connsiteX3067" fmla="*/ 124301 w 6400800"/>
              <a:gd name="connsiteY3067" fmla="*/ 233839 h 514350"/>
              <a:gd name="connsiteX3068" fmla="*/ 104299 w 6400800"/>
              <a:gd name="connsiteY3068" fmla="*/ 212884 h 514350"/>
              <a:gd name="connsiteX3069" fmla="*/ 88106 w 6400800"/>
              <a:gd name="connsiteY3069" fmla="*/ 197644 h 514350"/>
              <a:gd name="connsiteX3070" fmla="*/ 103346 w 6400800"/>
              <a:gd name="connsiteY3070" fmla="*/ 217646 h 514350"/>
              <a:gd name="connsiteX3071" fmla="*/ 119539 w 6400800"/>
              <a:gd name="connsiteY3071" fmla="*/ 240506 h 514350"/>
              <a:gd name="connsiteX3072" fmla="*/ 139541 w 6400800"/>
              <a:gd name="connsiteY3072" fmla="*/ 271939 h 514350"/>
              <a:gd name="connsiteX3073" fmla="*/ 151924 w 6400800"/>
              <a:gd name="connsiteY3073" fmla="*/ 292894 h 514350"/>
              <a:gd name="connsiteX3074" fmla="*/ 151924 w 6400800"/>
              <a:gd name="connsiteY3074" fmla="*/ 297656 h 514350"/>
              <a:gd name="connsiteX3075" fmla="*/ 150971 w 6400800"/>
              <a:gd name="connsiteY3075" fmla="*/ 296704 h 514350"/>
              <a:gd name="connsiteX3076" fmla="*/ 136684 w 6400800"/>
              <a:gd name="connsiteY3076" fmla="*/ 282416 h 514350"/>
              <a:gd name="connsiteX3077" fmla="*/ 131921 w 6400800"/>
              <a:gd name="connsiteY3077" fmla="*/ 278606 h 514350"/>
              <a:gd name="connsiteX3078" fmla="*/ 132874 w 6400800"/>
              <a:gd name="connsiteY3078" fmla="*/ 274796 h 514350"/>
              <a:gd name="connsiteX3079" fmla="*/ 130969 w 6400800"/>
              <a:gd name="connsiteY3079" fmla="*/ 278606 h 514350"/>
              <a:gd name="connsiteX3080" fmla="*/ 122396 w 6400800"/>
              <a:gd name="connsiteY3080" fmla="*/ 270986 h 514350"/>
              <a:gd name="connsiteX3081" fmla="*/ 130016 w 6400800"/>
              <a:gd name="connsiteY3081" fmla="*/ 280511 h 514350"/>
              <a:gd name="connsiteX3082" fmla="*/ 123349 w 6400800"/>
              <a:gd name="connsiteY3082" fmla="*/ 293846 h 514350"/>
              <a:gd name="connsiteX3083" fmla="*/ 114776 w 6400800"/>
              <a:gd name="connsiteY3083" fmla="*/ 316706 h 514350"/>
              <a:gd name="connsiteX3084" fmla="*/ 112871 w 6400800"/>
              <a:gd name="connsiteY3084" fmla="*/ 321469 h 514350"/>
              <a:gd name="connsiteX3085" fmla="*/ 103346 w 6400800"/>
              <a:gd name="connsiteY3085" fmla="*/ 299561 h 514350"/>
              <a:gd name="connsiteX3086" fmla="*/ 86201 w 6400800"/>
              <a:gd name="connsiteY3086" fmla="*/ 262414 h 514350"/>
              <a:gd name="connsiteX3087" fmla="*/ 78581 w 6400800"/>
              <a:gd name="connsiteY3087" fmla="*/ 245269 h 514350"/>
              <a:gd name="connsiteX3088" fmla="*/ 70961 w 6400800"/>
              <a:gd name="connsiteY3088" fmla="*/ 230981 h 514350"/>
              <a:gd name="connsiteX3089" fmla="*/ 57626 w 6400800"/>
              <a:gd name="connsiteY3089" fmla="*/ 208121 h 514350"/>
              <a:gd name="connsiteX3090" fmla="*/ 46196 w 6400800"/>
              <a:gd name="connsiteY3090" fmla="*/ 188119 h 514350"/>
              <a:gd name="connsiteX3091" fmla="*/ 54769 w 6400800"/>
              <a:gd name="connsiteY3091" fmla="*/ 210026 h 514350"/>
              <a:gd name="connsiteX3092" fmla="*/ 64294 w 6400800"/>
              <a:gd name="connsiteY3092" fmla="*/ 234791 h 514350"/>
              <a:gd name="connsiteX3093" fmla="*/ 70009 w 6400800"/>
              <a:gd name="connsiteY3093" fmla="*/ 250031 h 514350"/>
              <a:gd name="connsiteX3094" fmla="*/ 75724 w 6400800"/>
              <a:gd name="connsiteY3094" fmla="*/ 266224 h 514350"/>
              <a:gd name="connsiteX3095" fmla="*/ 85249 w 6400800"/>
              <a:gd name="connsiteY3095" fmla="*/ 292894 h 514350"/>
              <a:gd name="connsiteX3096" fmla="*/ 79534 w 6400800"/>
              <a:gd name="connsiteY3096" fmla="*/ 284321 h 514350"/>
              <a:gd name="connsiteX3097" fmla="*/ 68104 w 6400800"/>
              <a:gd name="connsiteY3097" fmla="*/ 268129 h 514350"/>
              <a:gd name="connsiteX3098" fmla="*/ 57626 w 6400800"/>
              <a:gd name="connsiteY3098" fmla="*/ 253841 h 514350"/>
              <a:gd name="connsiteX3099" fmla="*/ 64294 w 6400800"/>
              <a:gd name="connsiteY3099" fmla="*/ 270034 h 514350"/>
              <a:gd name="connsiteX3100" fmla="*/ 71914 w 6400800"/>
              <a:gd name="connsiteY3100" fmla="*/ 288131 h 514350"/>
              <a:gd name="connsiteX3101" fmla="*/ 83344 w 6400800"/>
              <a:gd name="connsiteY3101" fmla="*/ 311944 h 514350"/>
              <a:gd name="connsiteX3102" fmla="*/ 90964 w 6400800"/>
              <a:gd name="connsiteY3102" fmla="*/ 330994 h 514350"/>
              <a:gd name="connsiteX3103" fmla="*/ 87154 w 6400800"/>
              <a:gd name="connsiteY3103" fmla="*/ 339566 h 514350"/>
              <a:gd name="connsiteX3104" fmla="*/ 81439 w 6400800"/>
              <a:gd name="connsiteY3104" fmla="*/ 352901 h 514350"/>
              <a:gd name="connsiteX3105" fmla="*/ 78581 w 6400800"/>
              <a:gd name="connsiteY3105" fmla="*/ 339566 h 514350"/>
              <a:gd name="connsiteX3106" fmla="*/ 70009 w 6400800"/>
              <a:gd name="connsiteY3106" fmla="*/ 301466 h 514350"/>
              <a:gd name="connsiteX3107" fmla="*/ 61436 w 6400800"/>
              <a:gd name="connsiteY3107" fmla="*/ 269081 h 514350"/>
              <a:gd name="connsiteX3108" fmla="*/ 53816 w 6400800"/>
              <a:gd name="connsiteY3108" fmla="*/ 244316 h 514350"/>
              <a:gd name="connsiteX3109" fmla="*/ 46196 w 6400800"/>
              <a:gd name="connsiteY3109" fmla="*/ 223361 h 514350"/>
              <a:gd name="connsiteX3110" fmla="*/ 50006 w 6400800"/>
              <a:gd name="connsiteY3110" fmla="*/ 245269 h 514350"/>
              <a:gd name="connsiteX3111" fmla="*/ 53816 w 6400800"/>
              <a:gd name="connsiteY3111" fmla="*/ 270034 h 514350"/>
              <a:gd name="connsiteX3112" fmla="*/ 58579 w 6400800"/>
              <a:gd name="connsiteY3112" fmla="*/ 302419 h 514350"/>
              <a:gd name="connsiteX3113" fmla="*/ 64294 w 6400800"/>
              <a:gd name="connsiteY3113" fmla="*/ 340519 h 514350"/>
              <a:gd name="connsiteX3114" fmla="*/ 69056 w 6400800"/>
              <a:gd name="connsiteY3114" fmla="*/ 381476 h 514350"/>
              <a:gd name="connsiteX3115" fmla="*/ 67151 w 6400800"/>
              <a:gd name="connsiteY3115" fmla="*/ 385286 h 514350"/>
              <a:gd name="connsiteX3116" fmla="*/ 60484 w 6400800"/>
              <a:gd name="connsiteY3116" fmla="*/ 405289 h 514350"/>
              <a:gd name="connsiteX3117" fmla="*/ 59531 w 6400800"/>
              <a:gd name="connsiteY3117" fmla="*/ 407194 h 514350"/>
              <a:gd name="connsiteX3118" fmla="*/ 56674 w 6400800"/>
              <a:gd name="connsiteY3118" fmla="*/ 407194 h 514350"/>
              <a:gd name="connsiteX3119" fmla="*/ 54769 w 6400800"/>
              <a:gd name="connsiteY3119" fmla="*/ 399574 h 514350"/>
              <a:gd name="connsiteX3120" fmla="*/ 46196 w 6400800"/>
              <a:gd name="connsiteY3120" fmla="*/ 364331 h 514350"/>
              <a:gd name="connsiteX3121" fmla="*/ 37624 w 6400800"/>
              <a:gd name="connsiteY3121" fmla="*/ 332899 h 514350"/>
              <a:gd name="connsiteX3122" fmla="*/ 21431 w 6400800"/>
              <a:gd name="connsiteY3122" fmla="*/ 287179 h 514350"/>
              <a:gd name="connsiteX3123" fmla="*/ 13811 w 6400800"/>
              <a:gd name="connsiteY3123" fmla="*/ 270034 h 514350"/>
              <a:gd name="connsiteX3124" fmla="*/ 17621 w 6400800"/>
              <a:gd name="connsiteY3124" fmla="*/ 288131 h 514350"/>
              <a:gd name="connsiteX3125" fmla="*/ 21431 w 6400800"/>
              <a:gd name="connsiteY3125" fmla="*/ 309086 h 514350"/>
              <a:gd name="connsiteX3126" fmla="*/ 26194 w 6400800"/>
              <a:gd name="connsiteY3126" fmla="*/ 335756 h 514350"/>
              <a:gd name="connsiteX3127" fmla="*/ 31909 w 6400800"/>
              <a:gd name="connsiteY3127" fmla="*/ 367189 h 514350"/>
              <a:gd name="connsiteX3128" fmla="*/ 39529 w 6400800"/>
              <a:gd name="connsiteY3128" fmla="*/ 402431 h 514350"/>
              <a:gd name="connsiteX3129" fmla="*/ 39529 w 6400800"/>
              <a:gd name="connsiteY3129" fmla="*/ 404336 h 514350"/>
              <a:gd name="connsiteX3130" fmla="*/ 7144 w 6400800"/>
              <a:gd name="connsiteY3130" fmla="*/ 399574 h 514350"/>
              <a:gd name="connsiteX3131" fmla="*/ 7144 w 6400800"/>
              <a:gd name="connsiteY3131" fmla="*/ 511016 h 514350"/>
              <a:gd name="connsiteX3132" fmla="*/ 6277451 w 6400800"/>
              <a:gd name="connsiteY3132" fmla="*/ 364331 h 514350"/>
              <a:gd name="connsiteX3133" fmla="*/ 6279356 w 6400800"/>
              <a:gd name="connsiteY3133" fmla="*/ 357664 h 514350"/>
              <a:gd name="connsiteX3134" fmla="*/ 6279356 w 6400800"/>
              <a:gd name="connsiteY3134" fmla="*/ 361474 h 514350"/>
              <a:gd name="connsiteX3135" fmla="*/ 6277451 w 6400800"/>
              <a:gd name="connsiteY3135" fmla="*/ 399574 h 514350"/>
              <a:gd name="connsiteX3136" fmla="*/ 6267926 w 6400800"/>
              <a:gd name="connsiteY3136" fmla="*/ 430054 h 514350"/>
              <a:gd name="connsiteX3137" fmla="*/ 6266021 w 6400800"/>
              <a:gd name="connsiteY3137" fmla="*/ 430054 h 514350"/>
              <a:gd name="connsiteX3138" fmla="*/ 6260306 w 6400800"/>
              <a:gd name="connsiteY3138" fmla="*/ 421481 h 514350"/>
              <a:gd name="connsiteX3139" fmla="*/ 6277451 w 6400800"/>
              <a:gd name="connsiteY3139" fmla="*/ 364331 h 514350"/>
              <a:gd name="connsiteX3140" fmla="*/ 6211729 w 6400800"/>
              <a:gd name="connsiteY3140" fmla="*/ 425291 h 514350"/>
              <a:gd name="connsiteX3141" fmla="*/ 6212681 w 6400800"/>
              <a:gd name="connsiteY3141" fmla="*/ 398621 h 514350"/>
              <a:gd name="connsiteX3142" fmla="*/ 6213634 w 6400800"/>
              <a:gd name="connsiteY3142" fmla="*/ 390049 h 514350"/>
              <a:gd name="connsiteX3143" fmla="*/ 6216492 w 6400800"/>
              <a:gd name="connsiteY3143" fmla="*/ 393859 h 514350"/>
              <a:gd name="connsiteX3144" fmla="*/ 6227921 w 6400800"/>
              <a:gd name="connsiteY3144" fmla="*/ 408146 h 514350"/>
              <a:gd name="connsiteX3145" fmla="*/ 6225064 w 6400800"/>
              <a:gd name="connsiteY3145" fmla="*/ 412909 h 514350"/>
              <a:gd name="connsiteX3146" fmla="*/ 6221254 w 6400800"/>
              <a:gd name="connsiteY3146" fmla="*/ 420529 h 514350"/>
              <a:gd name="connsiteX3147" fmla="*/ 6218396 w 6400800"/>
              <a:gd name="connsiteY3147" fmla="*/ 429101 h 514350"/>
              <a:gd name="connsiteX3148" fmla="*/ 6217444 w 6400800"/>
              <a:gd name="connsiteY3148" fmla="*/ 431006 h 514350"/>
              <a:gd name="connsiteX3149" fmla="*/ 6217444 w 6400800"/>
              <a:gd name="connsiteY3149" fmla="*/ 429101 h 514350"/>
              <a:gd name="connsiteX3150" fmla="*/ 6215539 w 6400800"/>
              <a:gd name="connsiteY3150" fmla="*/ 413861 h 514350"/>
              <a:gd name="connsiteX3151" fmla="*/ 6213634 w 6400800"/>
              <a:gd name="connsiteY3151" fmla="*/ 429101 h 514350"/>
              <a:gd name="connsiteX3152" fmla="*/ 6211729 w 6400800"/>
              <a:gd name="connsiteY3152" fmla="*/ 441484 h 514350"/>
              <a:gd name="connsiteX3153" fmla="*/ 6211729 w 6400800"/>
              <a:gd name="connsiteY3153" fmla="*/ 425291 h 514350"/>
              <a:gd name="connsiteX3154" fmla="*/ 6183154 w 6400800"/>
              <a:gd name="connsiteY3154" fmla="*/ 343376 h 514350"/>
              <a:gd name="connsiteX3155" fmla="*/ 6187917 w 6400800"/>
              <a:gd name="connsiteY3155" fmla="*/ 350996 h 514350"/>
              <a:gd name="connsiteX3156" fmla="*/ 6191726 w 6400800"/>
              <a:gd name="connsiteY3156" fmla="*/ 356711 h 514350"/>
              <a:gd name="connsiteX3157" fmla="*/ 6183154 w 6400800"/>
              <a:gd name="connsiteY3157" fmla="*/ 388144 h 514350"/>
              <a:gd name="connsiteX3158" fmla="*/ 6182201 w 6400800"/>
              <a:gd name="connsiteY3158" fmla="*/ 391954 h 514350"/>
              <a:gd name="connsiteX3159" fmla="*/ 6181249 w 6400800"/>
              <a:gd name="connsiteY3159" fmla="*/ 375761 h 514350"/>
              <a:gd name="connsiteX3160" fmla="*/ 6181249 w 6400800"/>
              <a:gd name="connsiteY3160" fmla="*/ 372904 h 514350"/>
              <a:gd name="connsiteX3161" fmla="*/ 6183154 w 6400800"/>
              <a:gd name="connsiteY3161" fmla="*/ 343376 h 514350"/>
              <a:gd name="connsiteX3162" fmla="*/ 6144101 w 6400800"/>
              <a:gd name="connsiteY3162" fmla="*/ 308134 h 514350"/>
              <a:gd name="connsiteX3163" fmla="*/ 6147912 w 6400800"/>
              <a:gd name="connsiteY3163" fmla="*/ 276701 h 514350"/>
              <a:gd name="connsiteX3164" fmla="*/ 6153626 w 6400800"/>
              <a:gd name="connsiteY3164" fmla="*/ 289084 h 514350"/>
              <a:gd name="connsiteX3165" fmla="*/ 6161246 w 6400800"/>
              <a:gd name="connsiteY3165" fmla="*/ 305276 h 514350"/>
              <a:gd name="connsiteX3166" fmla="*/ 6157437 w 6400800"/>
              <a:gd name="connsiteY3166" fmla="*/ 319564 h 514350"/>
              <a:gd name="connsiteX3167" fmla="*/ 6152674 w 6400800"/>
              <a:gd name="connsiteY3167" fmla="*/ 342424 h 514350"/>
              <a:gd name="connsiteX3168" fmla="*/ 6150769 w 6400800"/>
              <a:gd name="connsiteY3168" fmla="*/ 356711 h 514350"/>
              <a:gd name="connsiteX3169" fmla="*/ 6149817 w 6400800"/>
              <a:gd name="connsiteY3169" fmla="*/ 360521 h 514350"/>
              <a:gd name="connsiteX3170" fmla="*/ 6148864 w 6400800"/>
              <a:gd name="connsiteY3170" fmla="*/ 365284 h 514350"/>
              <a:gd name="connsiteX3171" fmla="*/ 6146006 w 6400800"/>
              <a:gd name="connsiteY3171" fmla="*/ 360521 h 514350"/>
              <a:gd name="connsiteX3172" fmla="*/ 6147912 w 6400800"/>
              <a:gd name="connsiteY3172" fmla="*/ 368141 h 514350"/>
              <a:gd name="connsiteX3173" fmla="*/ 6145054 w 6400800"/>
              <a:gd name="connsiteY3173" fmla="*/ 389096 h 514350"/>
              <a:gd name="connsiteX3174" fmla="*/ 6144101 w 6400800"/>
              <a:gd name="connsiteY3174" fmla="*/ 386239 h 514350"/>
              <a:gd name="connsiteX3175" fmla="*/ 6143149 w 6400800"/>
              <a:gd name="connsiteY3175" fmla="*/ 384334 h 514350"/>
              <a:gd name="connsiteX3176" fmla="*/ 6142196 w 6400800"/>
              <a:gd name="connsiteY3176" fmla="*/ 369094 h 514350"/>
              <a:gd name="connsiteX3177" fmla="*/ 6139339 w 6400800"/>
              <a:gd name="connsiteY3177" fmla="*/ 343376 h 514350"/>
              <a:gd name="connsiteX3178" fmla="*/ 6144101 w 6400800"/>
              <a:gd name="connsiteY3178" fmla="*/ 308134 h 514350"/>
              <a:gd name="connsiteX3179" fmla="*/ 6095524 w 6400800"/>
              <a:gd name="connsiteY3179" fmla="*/ 384334 h 514350"/>
              <a:gd name="connsiteX3180" fmla="*/ 6088856 w 6400800"/>
              <a:gd name="connsiteY3180" fmla="*/ 412909 h 514350"/>
              <a:gd name="connsiteX3181" fmla="*/ 6083142 w 6400800"/>
              <a:gd name="connsiteY3181" fmla="*/ 435769 h 514350"/>
              <a:gd name="connsiteX3182" fmla="*/ 6076474 w 6400800"/>
              <a:gd name="connsiteY3182" fmla="*/ 411956 h 514350"/>
              <a:gd name="connsiteX3183" fmla="*/ 6079331 w 6400800"/>
              <a:gd name="connsiteY3183" fmla="*/ 391001 h 514350"/>
              <a:gd name="connsiteX3184" fmla="*/ 6084094 w 6400800"/>
              <a:gd name="connsiteY3184" fmla="*/ 368141 h 514350"/>
              <a:gd name="connsiteX3185" fmla="*/ 6088856 w 6400800"/>
              <a:gd name="connsiteY3185" fmla="*/ 347186 h 514350"/>
              <a:gd name="connsiteX3186" fmla="*/ 6091714 w 6400800"/>
              <a:gd name="connsiteY3186" fmla="*/ 348139 h 514350"/>
              <a:gd name="connsiteX3187" fmla="*/ 6095524 w 6400800"/>
              <a:gd name="connsiteY3187" fmla="*/ 350996 h 514350"/>
              <a:gd name="connsiteX3188" fmla="*/ 6100287 w 6400800"/>
              <a:gd name="connsiteY3188" fmla="*/ 359569 h 514350"/>
              <a:gd name="connsiteX3189" fmla="*/ 6095524 w 6400800"/>
              <a:gd name="connsiteY3189" fmla="*/ 384334 h 514350"/>
              <a:gd name="connsiteX3190" fmla="*/ 6102192 w 6400800"/>
              <a:gd name="connsiteY3190" fmla="*/ 206216 h 514350"/>
              <a:gd name="connsiteX3191" fmla="*/ 6101239 w 6400800"/>
              <a:gd name="connsiteY3191" fmla="*/ 235744 h 514350"/>
              <a:gd name="connsiteX3192" fmla="*/ 6101239 w 6400800"/>
              <a:gd name="connsiteY3192" fmla="*/ 241459 h 514350"/>
              <a:gd name="connsiteX3193" fmla="*/ 6101239 w 6400800"/>
              <a:gd name="connsiteY3193" fmla="*/ 242411 h 514350"/>
              <a:gd name="connsiteX3194" fmla="*/ 6101239 w 6400800"/>
              <a:gd name="connsiteY3194" fmla="*/ 242411 h 514350"/>
              <a:gd name="connsiteX3195" fmla="*/ 6100287 w 6400800"/>
              <a:gd name="connsiteY3195" fmla="*/ 239554 h 514350"/>
              <a:gd name="connsiteX3196" fmla="*/ 6097429 w 6400800"/>
              <a:gd name="connsiteY3196" fmla="*/ 230981 h 514350"/>
              <a:gd name="connsiteX3197" fmla="*/ 6102192 w 6400800"/>
              <a:gd name="connsiteY3197" fmla="*/ 206216 h 514350"/>
              <a:gd name="connsiteX3198" fmla="*/ 6100287 w 6400800"/>
              <a:gd name="connsiteY3198" fmla="*/ 284321 h 514350"/>
              <a:gd name="connsiteX3199" fmla="*/ 6098381 w 6400800"/>
              <a:gd name="connsiteY3199" fmla="*/ 279559 h 514350"/>
              <a:gd name="connsiteX3200" fmla="*/ 6099334 w 6400800"/>
              <a:gd name="connsiteY3200" fmla="*/ 277654 h 514350"/>
              <a:gd name="connsiteX3201" fmla="*/ 6100287 w 6400800"/>
              <a:gd name="connsiteY3201" fmla="*/ 284321 h 514350"/>
              <a:gd name="connsiteX3202" fmla="*/ 6093619 w 6400800"/>
              <a:gd name="connsiteY3202" fmla="*/ 247174 h 514350"/>
              <a:gd name="connsiteX3203" fmla="*/ 6095524 w 6400800"/>
              <a:gd name="connsiteY3203" fmla="*/ 255746 h 514350"/>
              <a:gd name="connsiteX3204" fmla="*/ 6091714 w 6400800"/>
              <a:gd name="connsiteY3204" fmla="*/ 264319 h 514350"/>
              <a:gd name="connsiteX3205" fmla="*/ 6090762 w 6400800"/>
              <a:gd name="connsiteY3205" fmla="*/ 262414 h 514350"/>
              <a:gd name="connsiteX3206" fmla="*/ 6093619 w 6400800"/>
              <a:gd name="connsiteY3206" fmla="*/ 247174 h 514350"/>
              <a:gd name="connsiteX3207" fmla="*/ 6088856 w 6400800"/>
              <a:gd name="connsiteY3207" fmla="*/ 269081 h 514350"/>
              <a:gd name="connsiteX3208" fmla="*/ 6088856 w 6400800"/>
              <a:gd name="connsiteY3208" fmla="*/ 270034 h 514350"/>
              <a:gd name="connsiteX3209" fmla="*/ 6088856 w 6400800"/>
              <a:gd name="connsiteY3209" fmla="*/ 270034 h 514350"/>
              <a:gd name="connsiteX3210" fmla="*/ 6087904 w 6400800"/>
              <a:gd name="connsiteY3210" fmla="*/ 272891 h 514350"/>
              <a:gd name="connsiteX3211" fmla="*/ 6088856 w 6400800"/>
              <a:gd name="connsiteY3211" fmla="*/ 269081 h 514350"/>
              <a:gd name="connsiteX3212" fmla="*/ 6067901 w 6400800"/>
              <a:gd name="connsiteY3212" fmla="*/ 369094 h 514350"/>
              <a:gd name="connsiteX3213" fmla="*/ 6080284 w 6400800"/>
              <a:gd name="connsiteY3213" fmla="*/ 339566 h 514350"/>
              <a:gd name="connsiteX3214" fmla="*/ 6085046 w 6400800"/>
              <a:gd name="connsiteY3214" fmla="*/ 326231 h 514350"/>
              <a:gd name="connsiteX3215" fmla="*/ 6088856 w 6400800"/>
              <a:gd name="connsiteY3215" fmla="*/ 313849 h 514350"/>
              <a:gd name="connsiteX3216" fmla="*/ 6093619 w 6400800"/>
              <a:gd name="connsiteY3216" fmla="*/ 293846 h 514350"/>
              <a:gd name="connsiteX3217" fmla="*/ 6093619 w 6400800"/>
              <a:gd name="connsiteY3217" fmla="*/ 293846 h 514350"/>
              <a:gd name="connsiteX3218" fmla="*/ 6096476 w 6400800"/>
              <a:gd name="connsiteY3218" fmla="*/ 310991 h 514350"/>
              <a:gd name="connsiteX3219" fmla="*/ 6100287 w 6400800"/>
              <a:gd name="connsiteY3219" fmla="*/ 339566 h 514350"/>
              <a:gd name="connsiteX3220" fmla="*/ 6101239 w 6400800"/>
              <a:gd name="connsiteY3220" fmla="*/ 355759 h 514350"/>
              <a:gd name="connsiteX3221" fmla="*/ 6101239 w 6400800"/>
              <a:gd name="connsiteY3221" fmla="*/ 355759 h 514350"/>
              <a:gd name="connsiteX3222" fmla="*/ 6100287 w 6400800"/>
              <a:gd name="connsiteY3222" fmla="*/ 359569 h 514350"/>
              <a:gd name="connsiteX3223" fmla="*/ 6097429 w 6400800"/>
              <a:gd name="connsiteY3223" fmla="*/ 350044 h 514350"/>
              <a:gd name="connsiteX3224" fmla="*/ 6093619 w 6400800"/>
              <a:gd name="connsiteY3224" fmla="*/ 345281 h 514350"/>
              <a:gd name="connsiteX3225" fmla="*/ 6087904 w 6400800"/>
              <a:gd name="connsiteY3225" fmla="*/ 342424 h 514350"/>
              <a:gd name="connsiteX3226" fmla="*/ 6085999 w 6400800"/>
              <a:gd name="connsiteY3226" fmla="*/ 341471 h 514350"/>
              <a:gd name="connsiteX3227" fmla="*/ 6085046 w 6400800"/>
              <a:gd name="connsiteY3227" fmla="*/ 343376 h 514350"/>
              <a:gd name="connsiteX3228" fmla="*/ 6076474 w 6400800"/>
              <a:gd name="connsiteY3228" fmla="*/ 365284 h 514350"/>
              <a:gd name="connsiteX3229" fmla="*/ 6069806 w 6400800"/>
              <a:gd name="connsiteY3229" fmla="*/ 384334 h 514350"/>
              <a:gd name="connsiteX3230" fmla="*/ 6065996 w 6400800"/>
              <a:gd name="connsiteY3230" fmla="*/ 372904 h 514350"/>
              <a:gd name="connsiteX3231" fmla="*/ 6067901 w 6400800"/>
              <a:gd name="connsiteY3231" fmla="*/ 369094 h 514350"/>
              <a:gd name="connsiteX3232" fmla="*/ 6035517 w 6400800"/>
              <a:gd name="connsiteY3232" fmla="*/ 310039 h 514350"/>
              <a:gd name="connsiteX3233" fmla="*/ 6035517 w 6400800"/>
              <a:gd name="connsiteY3233" fmla="*/ 308134 h 514350"/>
              <a:gd name="connsiteX3234" fmla="*/ 6040279 w 6400800"/>
              <a:gd name="connsiteY3234" fmla="*/ 324326 h 514350"/>
              <a:gd name="connsiteX3235" fmla="*/ 6044089 w 6400800"/>
              <a:gd name="connsiteY3235" fmla="*/ 338614 h 514350"/>
              <a:gd name="connsiteX3236" fmla="*/ 6038374 w 6400800"/>
              <a:gd name="connsiteY3236" fmla="*/ 355759 h 514350"/>
              <a:gd name="connsiteX3237" fmla="*/ 6033612 w 6400800"/>
              <a:gd name="connsiteY3237" fmla="*/ 330041 h 514350"/>
              <a:gd name="connsiteX3238" fmla="*/ 6035517 w 6400800"/>
              <a:gd name="connsiteY3238" fmla="*/ 310039 h 514350"/>
              <a:gd name="connsiteX3239" fmla="*/ 6012656 w 6400800"/>
              <a:gd name="connsiteY3239" fmla="*/ 361474 h 514350"/>
              <a:gd name="connsiteX3240" fmla="*/ 6012656 w 6400800"/>
              <a:gd name="connsiteY3240" fmla="*/ 363379 h 514350"/>
              <a:gd name="connsiteX3241" fmla="*/ 6012656 w 6400800"/>
              <a:gd name="connsiteY3241" fmla="*/ 359569 h 514350"/>
              <a:gd name="connsiteX3242" fmla="*/ 6012656 w 6400800"/>
              <a:gd name="connsiteY3242" fmla="*/ 361474 h 514350"/>
              <a:gd name="connsiteX3243" fmla="*/ 6007894 w 6400800"/>
              <a:gd name="connsiteY3243" fmla="*/ 351949 h 514350"/>
              <a:gd name="connsiteX3244" fmla="*/ 6007894 w 6400800"/>
              <a:gd name="connsiteY3244" fmla="*/ 352901 h 514350"/>
              <a:gd name="connsiteX3245" fmla="*/ 6007894 w 6400800"/>
              <a:gd name="connsiteY3245" fmla="*/ 351949 h 514350"/>
              <a:gd name="connsiteX3246" fmla="*/ 6007894 w 6400800"/>
              <a:gd name="connsiteY3246" fmla="*/ 351949 h 514350"/>
              <a:gd name="connsiteX3247" fmla="*/ 5976462 w 6400800"/>
              <a:gd name="connsiteY3247" fmla="*/ 410051 h 514350"/>
              <a:gd name="connsiteX3248" fmla="*/ 5973604 w 6400800"/>
              <a:gd name="connsiteY3248" fmla="*/ 402431 h 514350"/>
              <a:gd name="connsiteX3249" fmla="*/ 5972651 w 6400800"/>
              <a:gd name="connsiteY3249" fmla="*/ 398621 h 514350"/>
              <a:gd name="connsiteX3250" fmla="*/ 5971699 w 6400800"/>
              <a:gd name="connsiteY3250" fmla="*/ 391001 h 514350"/>
              <a:gd name="connsiteX3251" fmla="*/ 5973604 w 6400800"/>
              <a:gd name="connsiteY3251" fmla="*/ 386239 h 514350"/>
              <a:gd name="connsiteX3252" fmla="*/ 5977414 w 6400800"/>
              <a:gd name="connsiteY3252" fmla="*/ 374809 h 514350"/>
              <a:gd name="connsiteX3253" fmla="*/ 5976462 w 6400800"/>
              <a:gd name="connsiteY3253" fmla="*/ 410051 h 514350"/>
              <a:gd name="connsiteX3254" fmla="*/ 5976462 w 6400800"/>
              <a:gd name="connsiteY3254" fmla="*/ 239554 h 514350"/>
              <a:gd name="connsiteX3255" fmla="*/ 5978367 w 6400800"/>
              <a:gd name="connsiteY3255" fmla="*/ 250031 h 514350"/>
              <a:gd name="connsiteX3256" fmla="*/ 5979319 w 6400800"/>
              <a:gd name="connsiteY3256" fmla="*/ 256699 h 514350"/>
              <a:gd name="connsiteX3257" fmla="*/ 5974556 w 6400800"/>
              <a:gd name="connsiteY3257" fmla="*/ 248126 h 514350"/>
              <a:gd name="connsiteX3258" fmla="*/ 5976462 w 6400800"/>
              <a:gd name="connsiteY3258" fmla="*/ 239554 h 514350"/>
              <a:gd name="connsiteX3259" fmla="*/ 5965984 w 6400800"/>
              <a:gd name="connsiteY3259" fmla="*/ 291941 h 514350"/>
              <a:gd name="connsiteX3260" fmla="*/ 5966937 w 6400800"/>
              <a:gd name="connsiteY3260" fmla="*/ 286226 h 514350"/>
              <a:gd name="connsiteX3261" fmla="*/ 5967889 w 6400800"/>
              <a:gd name="connsiteY3261" fmla="*/ 282416 h 514350"/>
              <a:gd name="connsiteX3262" fmla="*/ 5970746 w 6400800"/>
              <a:gd name="connsiteY3262" fmla="*/ 269081 h 514350"/>
              <a:gd name="connsiteX3263" fmla="*/ 5983129 w 6400800"/>
              <a:gd name="connsiteY3263" fmla="*/ 298609 h 514350"/>
              <a:gd name="connsiteX3264" fmla="*/ 5980271 w 6400800"/>
              <a:gd name="connsiteY3264" fmla="*/ 330994 h 514350"/>
              <a:gd name="connsiteX3265" fmla="*/ 5979319 w 6400800"/>
              <a:gd name="connsiteY3265" fmla="*/ 331946 h 514350"/>
              <a:gd name="connsiteX3266" fmla="*/ 5976462 w 6400800"/>
              <a:gd name="connsiteY3266" fmla="*/ 328136 h 514350"/>
              <a:gd name="connsiteX3267" fmla="*/ 5979319 w 6400800"/>
              <a:gd name="connsiteY3267" fmla="*/ 332899 h 514350"/>
              <a:gd name="connsiteX3268" fmla="*/ 5972651 w 6400800"/>
              <a:gd name="connsiteY3268" fmla="*/ 346234 h 514350"/>
              <a:gd name="connsiteX3269" fmla="*/ 5967889 w 6400800"/>
              <a:gd name="connsiteY3269" fmla="*/ 355759 h 514350"/>
              <a:gd name="connsiteX3270" fmla="*/ 5967889 w 6400800"/>
              <a:gd name="connsiteY3270" fmla="*/ 355759 h 514350"/>
              <a:gd name="connsiteX3271" fmla="*/ 5966937 w 6400800"/>
              <a:gd name="connsiteY3271" fmla="*/ 351949 h 514350"/>
              <a:gd name="connsiteX3272" fmla="*/ 5965031 w 6400800"/>
              <a:gd name="connsiteY3272" fmla="*/ 333851 h 514350"/>
              <a:gd name="connsiteX3273" fmla="*/ 5963126 w 6400800"/>
              <a:gd name="connsiteY3273" fmla="*/ 299561 h 514350"/>
              <a:gd name="connsiteX3274" fmla="*/ 5965984 w 6400800"/>
              <a:gd name="connsiteY3274" fmla="*/ 291941 h 514350"/>
              <a:gd name="connsiteX3275" fmla="*/ 5952649 w 6400800"/>
              <a:gd name="connsiteY3275" fmla="*/ 385286 h 514350"/>
              <a:gd name="connsiteX3276" fmla="*/ 5952649 w 6400800"/>
              <a:gd name="connsiteY3276" fmla="*/ 385286 h 514350"/>
              <a:gd name="connsiteX3277" fmla="*/ 5952649 w 6400800"/>
              <a:gd name="connsiteY3277" fmla="*/ 385286 h 514350"/>
              <a:gd name="connsiteX3278" fmla="*/ 5952649 w 6400800"/>
              <a:gd name="connsiteY3278" fmla="*/ 385286 h 514350"/>
              <a:gd name="connsiteX3279" fmla="*/ 5934551 w 6400800"/>
              <a:gd name="connsiteY3279" fmla="*/ 339566 h 514350"/>
              <a:gd name="connsiteX3280" fmla="*/ 5933599 w 6400800"/>
              <a:gd name="connsiteY3280" fmla="*/ 332899 h 514350"/>
              <a:gd name="connsiteX3281" fmla="*/ 5933599 w 6400800"/>
              <a:gd name="connsiteY3281" fmla="*/ 330994 h 514350"/>
              <a:gd name="connsiteX3282" fmla="*/ 5935504 w 6400800"/>
              <a:gd name="connsiteY3282" fmla="*/ 336709 h 514350"/>
              <a:gd name="connsiteX3283" fmla="*/ 5934551 w 6400800"/>
              <a:gd name="connsiteY3283" fmla="*/ 339566 h 514350"/>
              <a:gd name="connsiteX3284" fmla="*/ 5948839 w 6400800"/>
              <a:gd name="connsiteY3284" fmla="*/ 371951 h 514350"/>
              <a:gd name="connsiteX3285" fmla="*/ 5945981 w 6400800"/>
              <a:gd name="connsiteY3285" fmla="*/ 382429 h 514350"/>
              <a:gd name="connsiteX3286" fmla="*/ 5943124 w 6400800"/>
              <a:gd name="connsiteY3286" fmla="*/ 392906 h 514350"/>
              <a:gd name="connsiteX3287" fmla="*/ 5943124 w 6400800"/>
              <a:gd name="connsiteY3287" fmla="*/ 378619 h 514350"/>
              <a:gd name="connsiteX3288" fmla="*/ 5943124 w 6400800"/>
              <a:gd name="connsiteY3288" fmla="*/ 378619 h 514350"/>
              <a:gd name="connsiteX3289" fmla="*/ 5946934 w 6400800"/>
              <a:gd name="connsiteY3289" fmla="*/ 365284 h 514350"/>
              <a:gd name="connsiteX3290" fmla="*/ 5948839 w 6400800"/>
              <a:gd name="connsiteY3290" fmla="*/ 371951 h 514350"/>
              <a:gd name="connsiteX3291" fmla="*/ 5930742 w 6400800"/>
              <a:gd name="connsiteY3291" fmla="*/ 234791 h 514350"/>
              <a:gd name="connsiteX3292" fmla="*/ 5938362 w 6400800"/>
              <a:gd name="connsiteY3292" fmla="*/ 269081 h 514350"/>
              <a:gd name="connsiteX3293" fmla="*/ 5945029 w 6400800"/>
              <a:gd name="connsiteY3293" fmla="*/ 307181 h 514350"/>
              <a:gd name="connsiteX3294" fmla="*/ 5940267 w 6400800"/>
              <a:gd name="connsiteY3294" fmla="*/ 323374 h 514350"/>
              <a:gd name="connsiteX3295" fmla="*/ 5940267 w 6400800"/>
              <a:gd name="connsiteY3295" fmla="*/ 324326 h 514350"/>
              <a:gd name="connsiteX3296" fmla="*/ 5931694 w 6400800"/>
              <a:gd name="connsiteY3296" fmla="*/ 307181 h 514350"/>
              <a:gd name="connsiteX3297" fmla="*/ 5928837 w 6400800"/>
              <a:gd name="connsiteY3297" fmla="*/ 284321 h 514350"/>
              <a:gd name="connsiteX3298" fmla="*/ 5926931 w 6400800"/>
              <a:gd name="connsiteY3298" fmla="*/ 266224 h 514350"/>
              <a:gd name="connsiteX3299" fmla="*/ 5929789 w 6400800"/>
              <a:gd name="connsiteY3299" fmla="*/ 259556 h 514350"/>
              <a:gd name="connsiteX3300" fmla="*/ 5926931 w 6400800"/>
              <a:gd name="connsiteY3300" fmla="*/ 264319 h 514350"/>
              <a:gd name="connsiteX3301" fmla="*/ 5925026 w 6400800"/>
              <a:gd name="connsiteY3301" fmla="*/ 245269 h 514350"/>
              <a:gd name="connsiteX3302" fmla="*/ 5926931 w 6400800"/>
              <a:gd name="connsiteY3302" fmla="*/ 233839 h 514350"/>
              <a:gd name="connsiteX3303" fmla="*/ 5928837 w 6400800"/>
              <a:gd name="connsiteY3303" fmla="*/ 226219 h 514350"/>
              <a:gd name="connsiteX3304" fmla="*/ 5930742 w 6400800"/>
              <a:gd name="connsiteY3304" fmla="*/ 234791 h 514350"/>
              <a:gd name="connsiteX3305" fmla="*/ 5923121 w 6400800"/>
              <a:gd name="connsiteY3305" fmla="*/ 209074 h 514350"/>
              <a:gd name="connsiteX3306" fmla="*/ 5926931 w 6400800"/>
              <a:gd name="connsiteY3306" fmla="*/ 222409 h 514350"/>
              <a:gd name="connsiteX3307" fmla="*/ 5922169 w 6400800"/>
              <a:gd name="connsiteY3307" fmla="*/ 232886 h 514350"/>
              <a:gd name="connsiteX3308" fmla="*/ 5919312 w 6400800"/>
              <a:gd name="connsiteY3308" fmla="*/ 206216 h 514350"/>
              <a:gd name="connsiteX3309" fmla="*/ 5918359 w 6400800"/>
              <a:gd name="connsiteY3309" fmla="*/ 193834 h 514350"/>
              <a:gd name="connsiteX3310" fmla="*/ 5923121 w 6400800"/>
              <a:gd name="connsiteY3310" fmla="*/ 209074 h 514350"/>
              <a:gd name="connsiteX3311" fmla="*/ 5901214 w 6400800"/>
              <a:gd name="connsiteY3311" fmla="*/ 244316 h 514350"/>
              <a:gd name="connsiteX3312" fmla="*/ 5901214 w 6400800"/>
              <a:gd name="connsiteY3312" fmla="*/ 258604 h 514350"/>
              <a:gd name="connsiteX3313" fmla="*/ 5902167 w 6400800"/>
              <a:gd name="connsiteY3313" fmla="*/ 278606 h 514350"/>
              <a:gd name="connsiteX3314" fmla="*/ 5904071 w 6400800"/>
              <a:gd name="connsiteY3314" fmla="*/ 302419 h 514350"/>
              <a:gd name="connsiteX3315" fmla="*/ 5900262 w 6400800"/>
              <a:gd name="connsiteY3315" fmla="*/ 310039 h 514350"/>
              <a:gd name="connsiteX3316" fmla="*/ 5895499 w 6400800"/>
              <a:gd name="connsiteY3316" fmla="*/ 284321 h 514350"/>
              <a:gd name="connsiteX3317" fmla="*/ 5901214 w 6400800"/>
              <a:gd name="connsiteY3317" fmla="*/ 244316 h 514350"/>
              <a:gd name="connsiteX3318" fmla="*/ 5903119 w 6400800"/>
              <a:gd name="connsiteY3318" fmla="*/ 324326 h 514350"/>
              <a:gd name="connsiteX3319" fmla="*/ 5903119 w 6400800"/>
              <a:gd name="connsiteY3319" fmla="*/ 328136 h 514350"/>
              <a:gd name="connsiteX3320" fmla="*/ 5902167 w 6400800"/>
              <a:gd name="connsiteY3320" fmla="*/ 325279 h 514350"/>
              <a:gd name="connsiteX3321" fmla="*/ 5903119 w 6400800"/>
              <a:gd name="connsiteY3321" fmla="*/ 324326 h 514350"/>
              <a:gd name="connsiteX3322" fmla="*/ 5892642 w 6400800"/>
              <a:gd name="connsiteY3322" fmla="*/ 348139 h 514350"/>
              <a:gd name="connsiteX3323" fmla="*/ 5893594 w 6400800"/>
              <a:gd name="connsiteY3323" fmla="*/ 352901 h 514350"/>
              <a:gd name="connsiteX3324" fmla="*/ 5893594 w 6400800"/>
              <a:gd name="connsiteY3324" fmla="*/ 355759 h 514350"/>
              <a:gd name="connsiteX3325" fmla="*/ 5891689 w 6400800"/>
              <a:gd name="connsiteY3325" fmla="*/ 350996 h 514350"/>
              <a:gd name="connsiteX3326" fmla="*/ 5892642 w 6400800"/>
              <a:gd name="connsiteY3326" fmla="*/ 348139 h 514350"/>
              <a:gd name="connsiteX3327" fmla="*/ 5893594 w 6400800"/>
              <a:gd name="connsiteY3327" fmla="*/ 373856 h 514350"/>
              <a:gd name="connsiteX3328" fmla="*/ 5898356 w 6400800"/>
              <a:gd name="connsiteY3328" fmla="*/ 391954 h 514350"/>
              <a:gd name="connsiteX3329" fmla="*/ 5902167 w 6400800"/>
              <a:gd name="connsiteY3329" fmla="*/ 408146 h 514350"/>
              <a:gd name="connsiteX3330" fmla="*/ 5904071 w 6400800"/>
              <a:gd name="connsiteY3330" fmla="*/ 417671 h 514350"/>
              <a:gd name="connsiteX3331" fmla="*/ 5904071 w 6400800"/>
              <a:gd name="connsiteY3331" fmla="*/ 417671 h 514350"/>
              <a:gd name="connsiteX3332" fmla="*/ 5890737 w 6400800"/>
              <a:gd name="connsiteY3332" fmla="*/ 387191 h 514350"/>
              <a:gd name="connsiteX3333" fmla="*/ 5888831 w 6400800"/>
              <a:gd name="connsiteY3333" fmla="*/ 383381 h 514350"/>
              <a:gd name="connsiteX3334" fmla="*/ 5887879 w 6400800"/>
              <a:gd name="connsiteY3334" fmla="*/ 357664 h 514350"/>
              <a:gd name="connsiteX3335" fmla="*/ 5888831 w 6400800"/>
              <a:gd name="connsiteY3335" fmla="*/ 356711 h 514350"/>
              <a:gd name="connsiteX3336" fmla="*/ 5893594 w 6400800"/>
              <a:gd name="connsiteY3336" fmla="*/ 373856 h 514350"/>
              <a:gd name="connsiteX3337" fmla="*/ 5886926 w 6400800"/>
              <a:gd name="connsiteY3337" fmla="*/ 321469 h 514350"/>
              <a:gd name="connsiteX3338" fmla="*/ 5888831 w 6400800"/>
              <a:gd name="connsiteY3338" fmla="*/ 311944 h 514350"/>
              <a:gd name="connsiteX3339" fmla="*/ 5888831 w 6400800"/>
              <a:gd name="connsiteY3339" fmla="*/ 314801 h 514350"/>
              <a:gd name="connsiteX3340" fmla="*/ 5889784 w 6400800"/>
              <a:gd name="connsiteY3340" fmla="*/ 326231 h 514350"/>
              <a:gd name="connsiteX3341" fmla="*/ 5885974 w 6400800"/>
              <a:gd name="connsiteY3341" fmla="*/ 332899 h 514350"/>
              <a:gd name="connsiteX3342" fmla="*/ 5885974 w 6400800"/>
              <a:gd name="connsiteY3342" fmla="*/ 325279 h 514350"/>
              <a:gd name="connsiteX3343" fmla="*/ 5886926 w 6400800"/>
              <a:gd name="connsiteY3343" fmla="*/ 321469 h 514350"/>
              <a:gd name="connsiteX3344" fmla="*/ 5858351 w 6400800"/>
              <a:gd name="connsiteY3344" fmla="*/ 279559 h 514350"/>
              <a:gd name="connsiteX3345" fmla="*/ 5858351 w 6400800"/>
              <a:gd name="connsiteY3345" fmla="*/ 284321 h 514350"/>
              <a:gd name="connsiteX3346" fmla="*/ 5858351 w 6400800"/>
              <a:gd name="connsiteY3346" fmla="*/ 285274 h 514350"/>
              <a:gd name="connsiteX3347" fmla="*/ 5857399 w 6400800"/>
              <a:gd name="connsiteY3347" fmla="*/ 281464 h 514350"/>
              <a:gd name="connsiteX3348" fmla="*/ 5858351 w 6400800"/>
              <a:gd name="connsiteY3348" fmla="*/ 279559 h 514350"/>
              <a:gd name="connsiteX3349" fmla="*/ 5841206 w 6400800"/>
              <a:gd name="connsiteY3349" fmla="*/ 264319 h 514350"/>
              <a:gd name="connsiteX3350" fmla="*/ 5840254 w 6400800"/>
              <a:gd name="connsiteY3350" fmla="*/ 270034 h 514350"/>
              <a:gd name="connsiteX3351" fmla="*/ 5839301 w 6400800"/>
              <a:gd name="connsiteY3351" fmla="*/ 277654 h 514350"/>
              <a:gd name="connsiteX3352" fmla="*/ 5838349 w 6400800"/>
              <a:gd name="connsiteY3352" fmla="*/ 271939 h 514350"/>
              <a:gd name="connsiteX3353" fmla="*/ 5841206 w 6400800"/>
              <a:gd name="connsiteY3353" fmla="*/ 264319 h 514350"/>
              <a:gd name="connsiteX3354" fmla="*/ 5828824 w 6400800"/>
              <a:gd name="connsiteY3354" fmla="*/ 305276 h 514350"/>
              <a:gd name="connsiteX3355" fmla="*/ 5826919 w 6400800"/>
              <a:gd name="connsiteY3355" fmla="*/ 308134 h 514350"/>
              <a:gd name="connsiteX3356" fmla="*/ 5826919 w 6400800"/>
              <a:gd name="connsiteY3356" fmla="*/ 306229 h 514350"/>
              <a:gd name="connsiteX3357" fmla="*/ 5829776 w 6400800"/>
              <a:gd name="connsiteY3357" fmla="*/ 299561 h 514350"/>
              <a:gd name="connsiteX3358" fmla="*/ 5828824 w 6400800"/>
              <a:gd name="connsiteY3358" fmla="*/ 305276 h 514350"/>
              <a:gd name="connsiteX3359" fmla="*/ 5823109 w 6400800"/>
              <a:gd name="connsiteY3359" fmla="*/ 259556 h 514350"/>
              <a:gd name="connsiteX3360" fmla="*/ 5827871 w 6400800"/>
              <a:gd name="connsiteY3360" fmla="*/ 270986 h 514350"/>
              <a:gd name="connsiteX3361" fmla="*/ 5828824 w 6400800"/>
              <a:gd name="connsiteY3361" fmla="*/ 273844 h 514350"/>
              <a:gd name="connsiteX3362" fmla="*/ 5828824 w 6400800"/>
              <a:gd name="connsiteY3362" fmla="*/ 286226 h 514350"/>
              <a:gd name="connsiteX3363" fmla="*/ 5824062 w 6400800"/>
              <a:gd name="connsiteY3363" fmla="*/ 295751 h 514350"/>
              <a:gd name="connsiteX3364" fmla="*/ 5824062 w 6400800"/>
              <a:gd name="connsiteY3364" fmla="*/ 294799 h 514350"/>
              <a:gd name="connsiteX3365" fmla="*/ 5823109 w 6400800"/>
              <a:gd name="connsiteY3365" fmla="*/ 267176 h 514350"/>
              <a:gd name="connsiteX3366" fmla="*/ 5823109 w 6400800"/>
              <a:gd name="connsiteY3366" fmla="*/ 259556 h 514350"/>
              <a:gd name="connsiteX3367" fmla="*/ 5813584 w 6400800"/>
              <a:gd name="connsiteY3367" fmla="*/ 252889 h 514350"/>
              <a:gd name="connsiteX3368" fmla="*/ 5812631 w 6400800"/>
              <a:gd name="connsiteY3368" fmla="*/ 258604 h 514350"/>
              <a:gd name="connsiteX3369" fmla="*/ 5811679 w 6400800"/>
              <a:gd name="connsiteY3369" fmla="*/ 255746 h 514350"/>
              <a:gd name="connsiteX3370" fmla="*/ 5811679 w 6400800"/>
              <a:gd name="connsiteY3370" fmla="*/ 262414 h 514350"/>
              <a:gd name="connsiteX3371" fmla="*/ 5810726 w 6400800"/>
              <a:gd name="connsiteY3371" fmla="*/ 267176 h 514350"/>
              <a:gd name="connsiteX3372" fmla="*/ 5808821 w 6400800"/>
              <a:gd name="connsiteY3372" fmla="*/ 294799 h 514350"/>
              <a:gd name="connsiteX3373" fmla="*/ 5808821 w 6400800"/>
              <a:gd name="connsiteY3373" fmla="*/ 304324 h 514350"/>
              <a:gd name="connsiteX3374" fmla="*/ 5807869 w 6400800"/>
              <a:gd name="connsiteY3374" fmla="*/ 300514 h 514350"/>
              <a:gd name="connsiteX3375" fmla="*/ 5806917 w 6400800"/>
              <a:gd name="connsiteY3375" fmla="*/ 264319 h 514350"/>
              <a:gd name="connsiteX3376" fmla="*/ 5806917 w 6400800"/>
              <a:gd name="connsiteY3376" fmla="*/ 262414 h 514350"/>
              <a:gd name="connsiteX3377" fmla="*/ 5813584 w 6400800"/>
              <a:gd name="connsiteY3377" fmla="*/ 252889 h 514350"/>
              <a:gd name="connsiteX3378" fmla="*/ 5804059 w 6400800"/>
              <a:gd name="connsiteY3378" fmla="*/ 268129 h 514350"/>
              <a:gd name="connsiteX3379" fmla="*/ 5804059 w 6400800"/>
              <a:gd name="connsiteY3379" fmla="*/ 269081 h 514350"/>
              <a:gd name="connsiteX3380" fmla="*/ 5804059 w 6400800"/>
              <a:gd name="connsiteY3380" fmla="*/ 268129 h 514350"/>
              <a:gd name="connsiteX3381" fmla="*/ 5804059 w 6400800"/>
              <a:gd name="connsiteY3381" fmla="*/ 268129 h 514350"/>
              <a:gd name="connsiteX3382" fmla="*/ 5799296 w 6400800"/>
              <a:gd name="connsiteY3382" fmla="*/ 164306 h 514350"/>
              <a:gd name="connsiteX3383" fmla="*/ 5802154 w 6400800"/>
              <a:gd name="connsiteY3383" fmla="*/ 166211 h 514350"/>
              <a:gd name="connsiteX3384" fmla="*/ 5796439 w 6400800"/>
              <a:gd name="connsiteY3384" fmla="*/ 176689 h 514350"/>
              <a:gd name="connsiteX3385" fmla="*/ 5796439 w 6400800"/>
              <a:gd name="connsiteY3385" fmla="*/ 163354 h 514350"/>
              <a:gd name="connsiteX3386" fmla="*/ 5799296 w 6400800"/>
              <a:gd name="connsiteY3386" fmla="*/ 164306 h 514350"/>
              <a:gd name="connsiteX3387" fmla="*/ 5770721 w 6400800"/>
              <a:gd name="connsiteY3387" fmla="*/ 386239 h 514350"/>
              <a:gd name="connsiteX3388" fmla="*/ 5770721 w 6400800"/>
              <a:gd name="connsiteY3388" fmla="*/ 383381 h 514350"/>
              <a:gd name="connsiteX3389" fmla="*/ 5770721 w 6400800"/>
              <a:gd name="connsiteY3389" fmla="*/ 382429 h 514350"/>
              <a:gd name="connsiteX3390" fmla="*/ 5771674 w 6400800"/>
              <a:gd name="connsiteY3390" fmla="*/ 387191 h 514350"/>
              <a:gd name="connsiteX3391" fmla="*/ 5770721 w 6400800"/>
              <a:gd name="connsiteY3391" fmla="*/ 386239 h 514350"/>
              <a:gd name="connsiteX3392" fmla="*/ 5782151 w 6400800"/>
              <a:gd name="connsiteY3392" fmla="*/ 253841 h 514350"/>
              <a:gd name="connsiteX3393" fmla="*/ 5780246 w 6400800"/>
              <a:gd name="connsiteY3393" fmla="*/ 258604 h 514350"/>
              <a:gd name="connsiteX3394" fmla="*/ 5777389 w 6400800"/>
              <a:gd name="connsiteY3394" fmla="*/ 267176 h 514350"/>
              <a:gd name="connsiteX3395" fmla="*/ 5773579 w 6400800"/>
              <a:gd name="connsiteY3395" fmla="*/ 275749 h 514350"/>
              <a:gd name="connsiteX3396" fmla="*/ 5772626 w 6400800"/>
              <a:gd name="connsiteY3396" fmla="*/ 273844 h 514350"/>
              <a:gd name="connsiteX3397" fmla="*/ 5771674 w 6400800"/>
              <a:gd name="connsiteY3397" fmla="*/ 272891 h 514350"/>
              <a:gd name="connsiteX3398" fmla="*/ 5783104 w 6400800"/>
              <a:gd name="connsiteY3398" fmla="*/ 241459 h 514350"/>
              <a:gd name="connsiteX3399" fmla="*/ 5782151 w 6400800"/>
              <a:gd name="connsiteY3399" fmla="*/ 253841 h 514350"/>
              <a:gd name="connsiteX3400" fmla="*/ 5785962 w 6400800"/>
              <a:gd name="connsiteY3400" fmla="*/ 221456 h 514350"/>
              <a:gd name="connsiteX3401" fmla="*/ 5784056 w 6400800"/>
              <a:gd name="connsiteY3401" fmla="*/ 239554 h 514350"/>
              <a:gd name="connsiteX3402" fmla="*/ 5784056 w 6400800"/>
              <a:gd name="connsiteY3402" fmla="*/ 240506 h 514350"/>
              <a:gd name="connsiteX3403" fmla="*/ 5770721 w 6400800"/>
              <a:gd name="connsiteY3403" fmla="*/ 267176 h 514350"/>
              <a:gd name="connsiteX3404" fmla="*/ 5769769 w 6400800"/>
              <a:gd name="connsiteY3404" fmla="*/ 261461 h 514350"/>
              <a:gd name="connsiteX3405" fmla="*/ 5769769 w 6400800"/>
              <a:gd name="connsiteY3405" fmla="*/ 258604 h 514350"/>
              <a:gd name="connsiteX3406" fmla="*/ 5785962 w 6400800"/>
              <a:gd name="connsiteY3406" fmla="*/ 221456 h 514350"/>
              <a:gd name="connsiteX3407" fmla="*/ 5754529 w 6400800"/>
              <a:gd name="connsiteY3407" fmla="*/ 333851 h 514350"/>
              <a:gd name="connsiteX3408" fmla="*/ 5746909 w 6400800"/>
              <a:gd name="connsiteY3408" fmla="*/ 348139 h 514350"/>
              <a:gd name="connsiteX3409" fmla="*/ 5745956 w 6400800"/>
              <a:gd name="connsiteY3409" fmla="*/ 346234 h 514350"/>
              <a:gd name="connsiteX3410" fmla="*/ 5754529 w 6400800"/>
              <a:gd name="connsiteY3410" fmla="*/ 322421 h 514350"/>
              <a:gd name="connsiteX3411" fmla="*/ 5754529 w 6400800"/>
              <a:gd name="connsiteY3411" fmla="*/ 333851 h 514350"/>
              <a:gd name="connsiteX3412" fmla="*/ 5754529 w 6400800"/>
              <a:gd name="connsiteY3412" fmla="*/ 333851 h 514350"/>
              <a:gd name="connsiteX3413" fmla="*/ 5762149 w 6400800"/>
              <a:gd name="connsiteY3413" fmla="*/ 302419 h 514350"/>
              <a:gd name="connsiteX3414" fmla="*/ 5762149 w 6400800"/>
              <a:gd name="connsiteY3414" fmla="*/ 302419 h 514350"/>
              <a:gd name="connsiteX3415" fmla="*/ 5762149 w 6400800"/>
              <a:gd name="connsiteY3415" fmla="*/ 302419 h 514350"/>
              <a:gd name="connsiteX3416" fmla="*/ 5762149 w 6400800"/>
              <a:gd name="connsiteY3416" fmla="*/ 302419 h 514350"/>
              <a:gd name="connsiteX3417" fmla="*/ 5761196 w 6400800"/>
              <a:gd name="connsiteY3417" fmla="*/ 304324 h 514350"/>
              <a:gd name="connsiteX3418" fmla="*/ 5762149 w 6400800"/>
              <a:gd name="connsiteY3418" fmla="*/ 305276 h 514350"/>
              <a:gd name="connsiteX3419" fmla="*/ 5762149 w 6400800"/>
              <a:gd name="connsiteY3419" fmla="*/ 308134 h 514350"/>
              <a:gd name="connsiteX3420" fmla="*/ 5762149 w 6400800"/>
              <a:gd name="connsiteY3420" fmla="*/ 310039 h 514350"/>
              <a:gd name="connsiteX3421" fmla="*/ 5759292 w 6400800"/>
              <a:gd name="connsiteY3421" fmla="*/ 320516 h 514350"/>
              <a:gd name="connsiteX3422" fmla="*/ 5757387 w 6400800"/>
              <a:gd name="connsiteY3422" fmla="*/ 328136 h 514350"/>
              <a:gd name="connsiteX3423" fmla="*/ 5755481 w 6400800"/>
              <a:gd name="connsiteY3423" fmla="*/ 320516 h 514350"/>
              <a:gd name="connsiteX3424" fmla="*/ 5761196 w 6400800"/>
              <a:gd name="connsiteY3424" fmla="*/ 304324 h 514350"/>
              <a:gd name="connsiteX3425" fmla="*/ 5760244 w 6400800"/>
              <a:gd name="connsiteY3425" fmla="*/ 289084 h 514350"/>
              <a:gd name="connsiteX3426" fmla="*/ 5759292 w 6400800"/>
              <a:gd name="connsiteY3426" fmla="*/ 290989 h 514350"/>
              <a:gd name="connsiteX3427" fmla="*/ 5751671 w 6400800"/>
              <a:gd name="connsiteY3427" fmla="*/ 301466 h 514350"/>
              <a:gd name="connsiteX3428" fmla="*/ 5748814 w 6400800"/>
              <a:gd name="connsiteY3428" fmla="*/ 305276 h 514350"/>
              <a:gd name="connsiteX3429" fmla="*/ 5759292 w 6400800"/>
              <a:gd name="connsiteY3429" fmla="*/ 280511 h 514350"/>
              <a:gd name="connsiteX3430" fmla="*/ 5760244 w 6400800"/>
              <a:gd name="connsiteY3430" fmla="*/ 289084 h 514350"/>
              <a:gd name="connsiteX3431" fmla="*/ 5756434 w 6400800"/>
              <a:gd name="connsiteY3431" fmla="*/ 227171 h 514350"/>
              <a:gd name="connsiteX3432" fmla="*/ 5756434 w 6400800"/>
              <a:gd name="connsiteY3432" fmla="*/ 243364 h 514350"/>
              <a:gd name="connsiteX3433" fmla="*/ 5757387 w 6400800"/>
              <a:gd name="connsiteY3433" fmla="*/ 250984 h 514350"/>
              <a:gd name="connsiteX3434" fmla="*/ 5753576 w 6400800"/>
              <a:gd name="connsiteY3434" fmla="*/ 259556 h 514350"/>
              <a:gd name="connsiteX3435" fmla="*/ 5741194 w 6400800"/>
              <a:gd name="connsiteY3435" fmla="*/ 285274 h 514350"/>
              <a:gd name="connsiteX3436" fmla="*/ 5756434 w 6400800"/>
              <a:gd name="connsiteY3436" fmla="*/ 227171 h 514350"/>
              <a:gd name="connsiteX3437" fmla="*/ 5676424 w 6400800"/>
              <a:gd name="connsiteY3437" fmla="*/ 184309 h 514350"/>
              <a:gd name="connsiteX3438" fmla="*/ 5676424 w 6400800"/>
              <a:gd name="connsiteY3438" fmla="*/ 198596 h 514350"/>
              <a:gd name="connsiteX3439" fmla="*/ 5676424 w 6400800"/>
              <a:gd name="connsiteY3439" fmla="*/ 228124 h 514350"/>
              <a:gd name="connsiteX3440" fmla="*/ 5676424 w 6400800"/>
              <a:gd name="connsiteY3440" fmla="*/ 246221 h 514350"/>
              <a:gd name="connsiteX3441" fmla="*/ 5677376 w 6400800"/>
              <a:gd name="connsiteY3441" fmla="*/ 266224 h 514350"/>
              <a:gd name="connsiteX3442" fmla="*/ 5678329 w 6400800"/>
              <a:gd name="connsiteY3442" fmla="*/ 276701 h 514350"/>
              <a:gd name="connsiteX3443" fmla="*/ 5678329 w 6400800"/>
              <a:gd name="connsiteY3443" fmla="*/ 276701 h 514350"/>
              <a:gd name="connsiteX3444" fmla="*/ 5675471 w 6400800"/>
              <a:gd name="connsiteY3444" fmla="*/ 259556 h 514350"/>
              <a:gd name="connsiteX3445" fmla="*/ 5672614 w 6400800"/>
              <a:gd name="connsiteY3445" fmla="*/ 242411 h 514350"/>
              <a:gd name="connsiteX3446" fmla="*/ 5669756 w 6400800"/>
              <a:gd name="connsiteY3446" fmla="*/ 223361 h 514350"/>
              <a:gd name="connsiteX3447" fmla="*/ 5668804 w 6400800"/>
              <a:gd name="connsiteY3447" fmla="*/ 216694 h 514350"/>
              <a:gd name="connsiteX3448" fmla="*/ 5676424 w 6400800"/>
              <a:gd name="connsiteY3448" fmla="*/ 184309 h 514350"/>
              <a:gd name="connsiteX3449" fmla="*/ 5652612 w 6400800"/>
              <a:gd name="connsiteY3449" fmla="*/ 263366 h 514350"/>
              <a:gd name="connsiteX3450" fmla="*/ 5653564 w 6400800"/>
              <a:gd name="connsiteY3450" fmla="*/ 261461 h 514350"/>
              <a:gd name="connsiteX3451" fmla="*/ 5655469 w 6400800"/>
              <a:gd name="connsiteY3451" fmla="*/ 264319 h 514350"/>
              <a:gd name="connsiteX3452" fmla="*/ 5655469 w 6400800"/>
              <a:gd name="connsiteY3452" fmla="*/ 268129 h 514350"/>
              <a:gd name="connsiteX3453" fmla="*/ 5657374 w 6400800"/>
              <a:gd name="connsiteY3453" fmla="*/ 286226 h 514350"/>
              <a:gd name="connsiteX3454" fmla="*/ 5652612 w 6400800"/>
              <a:gd name="connsiteY3454" fmla="*/ 269081 h 514350"/>
              <a:gd name="connsiteX3455" fmla="*/ 5651659 w 6400800"/>
              <a:gd name="connsiteY3455" fmla="*/ 267176 h 514350"/>
              <a:gd name="connsiteX3456" fmla="*/ 5652612 w 6400800"/>
              <a:gd name="connsiteY3456" fmla="*/ 263366 h 514350"/>
              <a:gd name="connsiteX3457" fmla="*/ 5650706 w 6400800"/>
              <a:gd name="connsiteY3457" fmla="*/ 205264 h 514350"/>
              <a:gd name="connsiteX3458" fmla="*/ 5651659 w 6400800"/>
              <a:gd name="connsiteY3458" fmla="*/ 212884 h 514350"/>
              <a:gd name="connsiteX3459" fmla="*/ 5649754 w 6400800"/>
              <a:gd name="connsiteY3459" fmla="*/ 207169 h 514350"/>
              <a:gd name="connsiteX3460" fmla="*/ 5650706 w 6400800"/>
              <a:gd name="connsiteY3460" fmla="*/ 205264 h 514350"/>
              <a:gd name="connsiteX3461" fmla="*/ 5647849 w 6400800"/>
              <a:gd name="connsiteY3461" fmla="*/ 209074 h 514350"/>
              <a:gd name="connsiteX3462" fmla="*/ 5649754 w 6400800"/>
              <a:gd name="connsiteY3462" fmla="*/ 219551 h 514350"/>
              <a:gd name="connsiteX3463" fmla="*/ 5651659 w 6400800"/>
              <a:gd name="connsiteY3463" fmla="*/ 235744 h 514350"/>
              <a:gd name="connsiteX3464" fmla="*/ 5651659 w 6400800"/>
              <a:gd name="connsiteY3464" fmla="*/ 236696 h 514350"/>
              <a:gd name="connsiteX3465" fmla="*/ 5645944 w 6400800"/>
              <a:gd name="connsiteY3465" fmla="*/ 228124 h 514350"/>
              <a:gd name="connsiteX3466" fmla="*/ 5644039 w 6400800"/>
              <a:gd name="connsiteY3466" fmla="*/ 216694 h 514350"/>
              <a:gd name="connsiteX3467" fmla="*/ 5647849 w 6400800"/>
              <a:gd name="connsiteY3467" fmla="*/ 209074 h 514350"/>
              <a:gd name="connsiteX3468" fmla="*/ 5642134 w 6400800"/>
              <a:gd name="connsiteY3468" fmla="*/ 370046 h 514350"/>
              <a:gd name="connsiteX3469" fmla="*/ 5643087 w 6400800"/>
              <a:gd name="connsiteY3469" fmla="*/ 377666 h 514350"/>
              <a:gd name="connsiteX3470" fmla="*/ 5641181 w 6400800"/>
              <a:gd name="connsiteY3470" fmla="*/ 385286 h 514350"/>
              <a:gd name="connsiteX3471" fmla="*/ 5642134 w 6400800"/>
              <a:gd name="connsiteY3471" fmla="*/ 370046 h 514350"/>
              <a:gd name="connsiteX3472" fmla="*/ 5624037 w 6400800"/>
              <a:gd name="connsiteY3472" fmla="*/ 272891 h 514350"/>
              <a:gd name="connsiteX3473" fmla="*/ 5625942 w 6400800"/>
              <a:gd name="connsiteY3473" fmla="*/ 258604 h 514350"/>
              <a:gd name="connsiteX3474" fmla="*/ 5625942 w 6400800"/>
              <a:gd name="connsiteY3474" fmla="*/ 254794 h 514350"/>
              <a:gd name="connsiteX3475" fmla="*/ 5632609 w 6400800"/>
              <a:gd name="connsiteY3475" fmla="*/ 241459 h 514350"/>
              <a:gd name="connsiteX3476" fmla="*/ 5634514 w 6400800"/>
              <a:gd name="connsiteY3476" fmla="*/ 236696 h 514350"/>
              <a:gd name="connsiteX3477" fmla="*/ 5637371 w 6400800"/>
              <a:gd name="connsiteY3477" fmla="*/ 245269 h 514350"/>
              <a:gd name="connsiteX3478" fmla="*/ 5640229 w 6400800"/>
              <a:gd name="connsiteY3478" fmla="*/ 259556 h 514350"/>
              <a:gd name="connsiteX3479" fmla="*/ 5640229 w 6400800"/>
              <a:gd name="connsiteY3479" fmla="*/ 266224 h 514350"/>
              <a:gd name="connsiteX3480" fmla="*/ 5631656 w 6400800"/>
              <a:gd name="connsiteY3480" fmla="*/ 288131 h 514350"/>
              <a:gd name="connsiteX3481" fmla="*/ 5624037 w 6400800"/>
              <a:gd name="connsiteY3481" fmla="*/ 277654 h 514350"/>
              <a:gd name="connsiteX3482" fmla="*/ 5624037 w 6400800"/>
              <a:gd name="connsiteY3482" fmla="*/ 272891 h 514350"/>
              <a:gd name="connsiteX3483" fmla="*/ 5623084 w 6400800"/>
              <a:gd name="connsiteY3483" fmla="*/ 289084 h 514350"/>
              <a:gd name="connsiteX3484" fmla="*/ 5623084 w 6400800"/>
              <a:gd name="connsiteY3484" fmla="*/ 287179 h 514350"/>
              <a:gd name="connsiteX3485" fmla="*/ 5624989 w 6400800"/>
              <a:gd name="connsiteY3485" fmla="*/ 290989 h 514350"/>
              <a:gd name="connsiteX3486" fmla="*/ 5626894 w 6400800"/>
              <a:gd name="connsiteY3486" fmla="*/ 298609 h 514350"/>
              <a:gd name="connsiteX3487" fmla="*/ 5625942 w 6400800"/>
              <a:gd name="connsiteY3487" fmla="*/ 300514 h 514350"/>
              <a:gd name="connsiteX3488" fmla="*/ 5625942 w 6400800"/>
              <a:gd name="connsiteY3488" fmla="*/ 300514 h 514350"/>
              <a:gd name="connsiteX3489" fmla="*/ 5622131 w 6400800"/>
              <a:gd name="connsiteY3489" fmla="*/ 295751 h 514350"/>
              <a:gd name="connsiteX3490" fmla="*/ 5623084 w 6400800"/>
              <a:gd name="connsiteY3490" fmla="*/ 289084 h 514350"/>
              <a:gd name="connsiteX3491" fmla="*/ 5621179 w 6400800"/>
              <a:gd name="connsiteY3491" fmla="*/ 310991 h 514350"/>
              <a:gd name="connsiteX3492" fmla="*/ 5621179 w 6400800"/>
              <a:gd name="connsiteY3492" fmla="*/ 310991 h 514350"/>
              <a:gd name="connsiteX3493" fmla="*/ 5621179 w 6400800"/>
              <a:gd name="connsiteY3493" fmla="*/ 310991 h 514350"/>
              <a:gd name="connsiteX3494" fmla="*/ 5621179 w 6400800"/>
              <a:gd name="connsiteY3494" fmla="*/ 310991 h 514350"/>
              <a:gd name="connsiteX3495" fmla="*/ 5618321 w 6400800"/>
              <a:gd name="connsiteY3495" fmla="*/ 270034 h 514350"/>
              <a:gd name="connsiteX3496" fmla="*/ 5618321 w 6400800"/>
              <a:gd name="connsiteY3496" fmla="*/ 270034 h 514350"/>
              <a:gd name="connsiteX3497" fmla="*/ 5618321 w 6400800"/>
              <a:gd name="connsiteY3497" fmla="*/ 270034 h 514350"/>
              <a:gd name="connsiteX3498" fmla="*/ 5618321 w 6400800"/>
              <a:gd name="connsiteY3498" fmla="*/ 270034 h 514350"/>
              <a:gd name="connsiteX3499" fmla="*/ 5617369 w 6400800"/>
              <a:gd name="connsiteY3499" fmla="*/ 272891 h 514350"/>
              <a:gd name="connsiteX3500" fmla="*/ 5618321 w 6400800"/>
              <a:gd name="connsiteY3500" fmla="*/ 273844 h 514350"/>
              <a:gd name="connsiteX3501" fmla="*/ 5616417 w 6400800"/>
              <a:gd name="connsiteY3501" fmla="*/ 286226 h 514350"/>
              <a:gd name="connsiteX3502" fmla="*/ 5613559 w 6400800"/>
              <a:gd name="connsiteY3502" fmla="*/ 282416 h 514350"/>
              <a:gd name="connsiteX3503" fmla="*/ 5617369 w 6400800"/>
              <a:gd name="connsiteY3503" fmla="*/ 272891 h 514350"/>
              <a:gd name="connsiteX3504" fmla="*/ 5608796 w 6400800"/>
              <a:gd name="connsiteY3504" fmla="*/ 290989 h 514350"/>
              <a:gd name="connsiteX3505" fmla="*/ 5608796 w 6400800"/>
              <a:gd name="connsiteY3505" fmla="*/ 290989 h 514350"/>
              <a:gd name="connsiteX3506" fmla="*/ 5611654 w 6400800"/>
              <a:gd name="connsiteY3506" fmla="*/ 294799 h 514350"/>
              <a:gd name="connsiteX3507" fmla="*/ 5613559 w 6400800"/>
              <a:gd name="connsiteY3507" fmla="*/ 297656 h 514350"/>
              <a:gd name="connsiteX3508" fmla="*/ 5611654 w 6400800"/>
              <a:gd name="connsiteY3508" fmla="*/ 310991 h 514350"/>
              <a:gd name="connsiteX3509" fmla="*/ 5608796 w 6400800"/>
              <a:gd name="connsiteY3509" fmla="*/ 292894 h 514350"/>
              <a:gd name="connsiteX3510" fmla="*/ 5608796 w 6400800"/>
              <a:gd name="connsiteY3510" fmla="*/ 290989 h 514350"/>
              <a:gd name="connsiteX3511" fmla="*/ 5594509 w 6400800"/>
              <a:gd name="connsiteY3511" fmla="*/ 241459 h 514350"/>
              <a:gd name="connsiteX3512" fmla="*/ 5595462 w 6400800"/>
              <a:gd name="connsiteY3512" fmla="*/ 258604 h 514350"/>
              <a:gd name="connsiteX3513" fmla="*/ 5595462 w 6400800"/>
              <a:gd name="connsiteY3513" fmla="*/ 259556 h 514350"/>
              <a:gd name="connsiteX3514" fmla="*/ 5595462 w 6400800"/>
              <a:gd name="connsiteY3514" fmla="*/ 261461 h 514350"/>
              <a:gd name="connsiteX3515" fmla="*/ 5593556 w 6400800"/>
              <a:gd name="connsiteY3515" fmla="*/ 259556 h 514350"/>
              <a:gd name="connsiteX3516" fmla="*/ 5592604 w 6400800"/>
              <a:gd name="connsiteY3516" fmla="*/ 250031 h 514350"/>
              <a:gd name="connsiteX3517" fmla="*/ 5594509 w 6400800"/>
              <a:gd name="connsiteY3517" fmla="*/ 241459 h 514350"/>
              <a:gd name="connsiteX3518" fmla="*/ 5578317 w 6400800"/>
              <a:gd name="connsiteY3518" fmla="*/ 284321 h 514350"/>
              <a:gd name="connsiteX3519" fmla="*/ 5578317 w 6400800"/>
              <a:gd name="connsiteY3519" fmla="*/ 286226 h 514350"/>
              <a:gd name="connsiteX3520" fmla="*/ 5577364 w 6400800"/>
              <a:gd name="connsiteY3520" fmla="*/ 285274 h 514350"/>
              <a:gd name="connsiteX3521" fmla="*/ 5578317 w 6400800"/>
              <a:gd name="connsiteY3521" fmla="*/ 284321 h 514350"/>
              <a:gd name="connsiteX3522" fmla="*/ 5573554 w 6400800"/>
              <a:gd name="connsiteY3522" fmla="*/ 299561 h 514350"/>
              <a:gd name="connsiteX3523" fmla="*/ 5576412 w 6400800"/>
              <a:gd name="connsiteY3523" fmla="*/ 305276 h 514350"/>
              <a:gd name="connsiteX3524" fmla="*/ 5577364 w 6400800"/>
              <a:gd name="connsiteY3524" fmla="*/ 307181 h 514350"/>
              <a:gd name="connsiteX3525" fmla="*/ 5576412 w 6400800"/>
              <a:gd name="connsiteY3525" fmla="*/ 325279 h 514350"/>
              <a:gd name="connsiteX3526" fmla="*/ 5576412 w 6400800"/>
              <a:gd name="connsiteY3526" fmla="*/ 328136 h 514350"/>
              <a:gd name="connsiteX3527" fmla="*/ 5575459 w 6400800"/>
              <a:gd name="connsiteY3527" fmla="*/ 319564 h 514350"/>
              <a:gd name="connsiteX3528" fmla="*/ 5573554 w 6400800"/>
              <a:gd name="connsiteY3528" fmla="*/ 303371 h 514350"/>
              <a:gd name="connsiteX3529" fmla="*/ 5573554 w 6400800"/>
              <a:gd name="connsiteY3529" fmla="*/ 299561 h 514350"/>
              <a:gd name="connsiteX3530" fmla="*/ 5550694 w 6400800"/>
              <a:gd name="connsiteY3530" fmla="*/ 308134 h 514350"/>
              <a:gd name="connsiteX3531" fmla="*/ 5549742 w 6400800"/>
              <a:gd name="connsiteY3531" fmla="*/ 301466 h 514350"/>
              <a:gd name="connsiteX3532" fmla="*/ 5551646 w 6400800"/>
              <a:gd name="connsiteY3532" fmla="*/ 294799 h 514350"/>
              <a:gd name="connsiteX3533" fmla="*/ 5552599 w 6400800"/>
              <a:gd name="connsiteY3533" fmla="*/ 291941 h 514350"/>
              <a:gd name="connsiteX3534" fmla="*/ 5554504 w 6400800"/>
              <a:gd name="connsiteY3534" fmla="*/ 302419 h 514350"/>
              <a:gd name="connsiteX3535" fmla="*/ 5552599 w 6400800"/>
              <a:gd name="connsiteY3535" fmla="*/ 306229 h 514350"/>
              <a:gd name="connsiteX3536" fmla="*/ 5550694 w 6400800"/>
              <a:gd name="connsiteY3536" fmla="*/ 308134 h 514350"/>
              <a:gd name="connsiteX3537" fmla="*/ 5557362 w 6400800"/>
              <a:gd name="connsiteY3537" fmla="*/ 313849 h 514350"/>
              <a:gd name="connsiteX3538" fmla="*/ 5557362 w 6400800"/>
              <a:gd name="connsiteY3538" fmla="*/ 313849 h 514350"/>
              <a:gd name="connsiteX3539" fmla="*/ 5553551 w 6400800"/>
              <a:gd name="connsiteY3539" fmla="*/ 318611 h 514350"/>
              <a:gd name="connsiteX3540" fmla="*/ 5556409 w 6400800"/>
              <a:gd name="connsiteY3540" fmla="*/ 310039 h 514350"/>
              <a:gd name="connsiteX3541" fmla="*/ 5557362 w 6400800"/>
              <a:gd name="connsiteY3541" fmla="*/ 313849 h 514350"/>
              <a:gd name="connsiteX3542" fmla="*/ 5557362 w 6400800"/>
              <a:gd name="connsiteY3542" fmla="*/ 313849 h 514350"/>
              <a:gd name="connsiteX3543" fmla="*/ 5561171 w 6400800"/>
              <a:gd name="connsiteY3543" fmla="*/ 359569 h 514350"/>
              <a:gd name="connsiteX3544" fmla="*/ 5561171 w 6400800"/>
              <a:gd name="connsiteY3544" fmla="*/ 361474 h 514350"/>
              <a:gd name="connsiteX3545" fmla="*/ 5560219 w 6400800"/>
              <a:gd name="connsiteY3545" fmla="*/ 360521 h 514350"/>
              <a:gd name="connsiteX3546" fmla="*/ 5558314 w 6400800"/>
              <a:gd name="connsiteY3546" fmla="*/ 350996 h 514350"/>
              <a:gd name="connsiteX3547" fmla="*/ 5560219 w 6400800"/>
              <a:gd name="connsiteY3547" fmla="*/ 342424 h 514350"/>
              <a:gd name="connsiteX3548" fmla="*/ 5561171 w 6400800"/>
              <a:gd name="connsiteY3548" fmla="*/ 359569 h 514350"/>
              <a:gd name="connsiteX3549" fmla="*/ 5559267 w 6400800"/>
              <a:gd name="connsiteY3549" fmla="*/ 303371 h 514350"/>
              <a:gd name="connsiteX3550" fmla="*/ 5559267 w 6400800"/>
              <a:gd name="connsiteY3550" fmla="*/ 303371 h 514350"/>
              <a:gd name="connsiteX3551" fmla="*/ 5559267 w 6400800"/>
              <a:gd name="connsiteY3551" fmla="*/ 303371 h 514350"/>
              <a:gd name="connsiteX3552" fmla="*/ 5559267 w 6400800"/>
              <a:gd name="connsiteY3552" fmla="*/ 303371 h 514350"/>
              <a:gd name="connsiteX3553" fmla="*/ 5557362 w 6400800"/>
              <a:gd name="connsiteY3553" fmla="*/ 277654 h 514350"/>
              <a:gd name="connsiteX3554" fmla="*/ 5558314 w 6400800"/>
              <a:gd name="connsiteY3554" fmla="*/ 283369 h 514350"/>
              <a:gd name="connsiteX3555" fmla="*/ 5559267 w 6400800"/>
              <a:gd name="connsiteY3555" fmla="*/ 293846 h 514350"/>
              <a:gd name="connsiteX3556" fmla="*/ 5557362 w 6400800"/>
              <a:gd name="connsiteY3556" fmla="*/ 296704 h 514350"/>
              <a:gd name="connsiteX3557" fmla="*/ 5554504 w 6400800"/>
              <a:gd name="connsiteY3557" fmla="*/ 287179 h 514350"/>
              <a:gd name="connsiteX3558" fmla="*/ 5557362 w 6400800"/>
              <a:gd name="connsiteY3558" fmla="*/ 277654 h 514350"/>
              <a:gd name="connsiteX3559" fmla="*/ 5553551 w 6400800"/>
              <a:gd name="connsiteY3559" fmla="*/ 252889 h 514350"/>
              <a:gd name="connsiteX3560" fmla="*/ 5553551 w 6400800"/>
              <a:gd name="connsiteY3560" fmla="*/ 252889 h 514350"/>
              <a:gd name="connsiteX3561" fmla="*/ 5553551 w 6400800"/>
              <a:gd name="connsiteY3561" fmla="*/ 253841 h 514350"/>
              <a:gd name="connsiteX3562" fmla="*/ 5555456 w 6400800"/>
              <a:gd name="connsiteY3562" fmla="*/ 268129 h 514350"/>
              <a:gd name="connsiteX3563" fmla="*/ 5555456 w 6400800"/>
              <a:gd name="connsiteY3563" fmla="*/ 270986 h 514350"/>
              <a:gd name="connsiteX3564" fmla="*/ 5552599 w 6400800"/>
              <a:gd name="connsiteY3564" fmla="*/ 275749 h 514350"/>
              <a:gd name="connsiteX3565" fmla="*/ 5549742 w 6400800"/>
              <a:gd name="connsiteY3565" fmla="*/ 280511 h 514350"/>
              <a:gd name="connsiteX3566" fmla="*/ 5549742 w 6400800"/>
              <a:gd name="connsiteY3566" fmla="*/ 280511 h 514350"/>
              <a:gd name="connsiteX3567" fmla="*/ 5549742 w 6400800"/>
              <a:gd name="connsiteY3567" fmla="*/ 280511 h 514350"/>
              <a:gd name="connsiteX3568" fmla="*/ 5545931 w 6400800"/>
              <a:gd name="connsiteY3568" fmla="*/ 286226 h 514350"/>
              <a:gd name="connsiteX3569" fmla="*/ 5544979 w 6400800"/>
              <a:gd name="connsiteY3569" fmla="*/ 281464 h 514350"/>
              <a:gd name="connsiteX3570" fmla="*/ 5546884 w 6400800"/>
              <a:gd name="connsiteY3570" fmla="*/ 275749 h 514350"/>
              <a:gd name="connsiteX3571" fmla="*/ 5549742 w 6400800"/>
              <a:gd name="connsiteY3571" fmla="*/ 261461 h 514350"/>
              <a:gd name="connsiteX3572" fmla="*/ 5553551 w 6400800"/>
              <a:gd name="connsiteY3572" fmla="*/ 252889 h 514350"/>
              <a:gd name="connsiteX3573" fmla="*/ 5548789 w 6400800"/>
              <a:gd name="connsiteY3573" fmla="*/ 226219 h 514350"/>
              <a:gd name="connsiteX3574" fmla="*/ 5549742 w 6400800"/>
              <a:gd name="connsiteY3574" fmla="*/ 230029 h 514350"/>
              <a:gd name="connsiteX3575" fmla="*/ 5550694 w 6400800"/>
              <a:gd name="connsiteY3575" fmla="*/ 234791 h 514350"/>
              <a:gd name="connsiteX3576" fmla="*/ 5547837 w 6400800"/>
              <a:gd name="connsiteY3576" fmla="*/ 230029 h 514350"/>
              <a:gd name="connsiteX3577" fmla="*/ 5548789 w 6400800"/>
              <a:gd name="connsiteY3577" fmla="*/ 226219 h 514350"/>
              <a:gd name="connsiteX3578" fmla="*/ 5546884 w 6400800"/>
              <a:gd name="connsiteY3578" fmla="*/ 235744 h 514350"/>
              <a:gd name="connsiteX3579" fmla="*/ 5550694 w 6400800"/>
              <a:gd name="connsiteY3579" fmla="*/ 244316 h 514350"/>
              <a:gd name="connsiteX3580" fmla="*/ 5544979 w 6400800"/>
              <a:gd name="connsiteY3580" fmla="*/ 259556 h 514350"/>
              <a:gd name="connsiteX3581" fmla="*/ 5544026 w 6400800"/>
              <a:gd name="connsiteY3581" fmla="*/ 262414 h 514350"/>
              <a:gd name="connsiteX3582" fmla="*/ 5543074 w 6400800"/>
              <a:gd name="connsiteY3582" fmla="*/ 257651 h 514350"/>
              <a:gd name="connsiteX3583" fmla="*/ 5542121 w 6400800"/>
              <a:gd name="connsiteY3583" fmla="*/ 254794 h 514350"/>
              <a:gd name="connsiteX3584" fmla="*/ 5546884 w 6400800"/>
              <a:gd name="connsiteY3584" fmla="*/ 235744 h 514350"/>
              <a:gd name="connsiteX3585" fmla="*/ 5540217 w 6400800"/>
              <a:gd name="connsiteY3585" fmla="*/ 218599 h 514350"/>
              <a:gd name="connsiteX3586" fmla="*/ 5539264 w 6400800"/>
              <a:gd name="connsiteY3586" fmla="*/ 220504 h 514350"/>
              <a:gd name="connsiteX3587" fmla="*/ 5538312 w 6400800"/>
              <a:gd name="connsiteY3587" fmla="*/ 223361 h 514350"/>
              <a:gd name="connsiteX3588" fmla="*/ 5536406 w 6400800"/>
              <a:gd name="connsiteY3588" fmla="*/ 210026 h 514350"/>
              <a:gd name="connsiteX3589" fmla="*/ 5540217 w 6400800"/>
              <a:gd name="connsiteY3589" fmla="*/ 218599 h 514350"/>
              <a:gd name="connsiteX3590" fmla="*/ 5507831 w 6400800"/>
              <a:gd name="connsiteY3590" fmla="*/ 312896 h 514350"/>
              <a:gd name="connsiteX3591" fmla="*/ 5507831 w 6400800"/>
              <a:gd name="connsiteY3591" fmla="*/ 312896 h 514350"/>
              <a:gd name="connsiteX3592" fmla="*/ 5507831 w 6400800"/>
              <a:gd name="connsiteY3592" fmla="*/ 313849 h 514350"/>
              <a:gd name="connsiteX3593" fmla="*/ 5507831 w 6400800"/>
              <a:gd name="connsiteY3593" fmla="*/ 312896 h 514350"/>
              <a:gd name="connsiteX3594" fmla="*/ 5481162 w 6400800"/>
              <a:gd name="connsiteY3594" fmla="*/ 326231 h 514350"/>
              <a:gd name="connsiteX3595" fmla="*/ 5480209 w 6400800"/>
              <a:gd name="connsiteY3595" fmla="*/ 330994 h 514350"/>
              <a:gd name="connsiteX3596" fmla="*/ 5479256 w 6400800"/>
              <a:gd name="connsiteY3596" fmla="*/ 324326 h 514350"/>
              <a:gd name="connsiteX3597" fmla="*/ 5479256 w 6400800"/>
              <a:gd name="connsiteY3597" fmla="*/ 322421 h 514350"/>
              <a:gd name="connsiteX3598" fmla="*/ 5478304 w 6400800"/>
              <a:gd name="connsiteY3598" fmla="*/ 311944 h 514350"/>
              <a:gd name="connsiteX3599" fmla="*/ 5482114 w 6400800"/>
              <a:gd name="connsiteY3599" fmla="*/ 325279 h 514350"/>
              <a:gd name="connsiteX3600" fmla="*/ 5481162 w 6400800"/>
              <a:gd name="connsiteY3600" fmla="*/ 326231 h 514350"/>
              <a:gd name="connsiteX3601" fmla="*/ 5493544 w 6400800"/>
              <a:gd name="connsiteY3601" fmla="*/ 339566 h 514350"/>
              <a:gd name="connsiteX3602" fmla="*/ 5493544 w 6400800"/>
              <a:gd name="connsiteY3602" fmla="*/ 339566 h 514350"/>
              <a:gd name="connsiteX3603" fmla="*/ 5493544 w 6400800"/>
              <a:gd name="connsiteY3603" fmla="*/ 339566 h 514350"/>
              <a:gd name="connsiteX3604" fmla="*/ 5493544 w 6400800"/>
              <a:gd name="connsiteY3604" fmla="*/ 339566 h 514350"/>
              <a:gd name="connsiteX3605" fmla="*/ 5488781 w 6400800"/>
              <a:gd name="connsiteY3605" fmla="*/ 261461 h 514350"/>
              <a:gd name="connsiteX3606" fmla="*/ 5488781 w 6400800"/>
              <a:gd name="connsiteY3606" fmla="*/ 261461 h 514350"/>
              <a:gd name="connsiteX3607" fmla="*/ 5490687 w 6400800"/>
              <a:gd name="connsiteY3607" fmla="*/ 267176 h 514350"/>
              <a:gd name="connsiteX3608" fmla="*/ 5487829 w 6400800"/>
              <a:gd name="connsiteY3608" fmla="*/ 264319 h 514350"/>
              <a:gd name="connsiteX3609" fmla="*/ 5488781 w 6400800"/>
              <a:gd name="connsiteY3609" fmla="*/ 261461 h 514350"/>
              <a:gd name="connsiteX3610" fmla="*/ 5483067 w 6400800"/>
              <a:gd name="connsiteY3610" fmla="*/ 280511 h 514350"/>
              <a:gd name="connsiteX3611" fmla="*/ 5484971 w 6400800"/>
              <a:gd name="connsiteY3611" fmla="*/ 272891 h 514350"/>
              <a:gd name="connsiteX3612" fmla="*/ 5496401 w 6400800"/>
              <a:gd name="connsiteY3612" fmla="*/ 291941 h 514350"/>
              <a:gd name="connsiteX3613" fmla="*/ 5500212 w 6400800"/>
              <a:gd name="connsiteY3613" fmla="*/ 297656 h 514350"/>
              <a:gd name="connsiteX3614" fmla="*/ 5497354 w 6400800"/>
              <a:gd name="connsiteY3614" fmla="*/ 307181 h 514350"/>
              <a:gd name="connsiteX3615" fmla="*/ 5496401 w 6400800"/>
              <a:gd name="connsiteY3615" fmla="*/ 310991 h 514350"/>
              <a:gd name="connsiteX3616" fmla="*/ 5493544 w 6400800"/>
              <a:gd name="connsiteY3616" fmla="*/ 307181 h 514350"/>
              <a:gd name="connsiteX3617" fmla="*/ 5495449 w 6400800"/>
              <a:gd name="connsiteY3617" fmla="*/ 311944 h 514350"/>
              <a:gd name="connsiteX3618" fmla="*/ 5494496 w 6400800"/>
              <a:gd name="connsiteY3618" fmla="*/ 319564 h 514350"/>
              <a:gd name="connsiteX3619" fmla="*/ 5492592 w 6400800"/>
              <a:gd name="connsiteY3619" fmla="*/ 330041 h 514350"/>
              <a:gd name="connsiteX3620" fmla="*/ 5488781 w 6400800"/>
              <a:gd name="connsiteY3620" fmla="*/ 333851 h 514350"/>
              <a:gd name="connsiteX3621" fmla="*/ 5485924 w 6400800"/>
              <a:gd name="connsiteY3621" fmla="*/ 327184 h 514350"/>
              <a:gd name="connsiteX3622" fmla="*/ 5487829 w 6400800"/>
              <a:gd name="connsiteY3622" fmla="*/ 312896 h 514350"/>
              <a:gd name="connsiteX3623" fmla="*/ 5489734 w 6400800"/>
              <a:gd name="connsiteY3623" fmla="*/ 299561 h 514350"/>
              <a:gd name="connsiteX3624" fmla="*/ 5484019 w 6400800"/>
              <a:gd name="connsiteY3624" fmla="*/ 311944 h 514350"/>
              <a:gd name="connsiteX3625" fmla="*/ 5483067 w 6400800"/>
              <a:gd name="connsiteY3625" fmla="*/ 313849 h 514350"/>
              <a:gd name="connsiteX3626" fmla="*/ 5483067 w 6400800"/>
              <a:gd name="connsiteY3626" fmla="*/ 312896 h 514350"/>
              <a:gd name="connsiteX3627" fmla="*/ 5478304 w 6400800"/>
              <a:gd name="connsiteY3627" fmla="*/ 292894 h 514350"/>
              <a:gd name="connsiteX3628" fmla="*/ 5479256 w 6400800"/>
              <a:gd name="connsiteY3628" fmla="*/ 309086 h 514350"/>
              <a:gd name="connsiteX3629" fmla="*/ 5479256 w 6400800"/>
              <a:gd name="connsiteY3629" fmla="*/ 308134 h 514350"/>
              <a:gd name="connsiteX3630" fmla="*/ 5476399 w 6400800"/>
              <a:gd name="connsiteY3630" fmla="*/ 300514 h 514350"/>
              <a:gd name="connsiteX3631" fmla="*/ 5483067 w 6400800"/>
              <a:gd name="connsiteY3631" fmla="*/ 280511 h 514350"/>
              <a:gd name="connsiteX3632" fmla="*/ 5472589 w 6400800"/>
              <a:gd name="connsiteY3632" fmla="*/ 254794 h 514350"/>
              <a:gd name="connsiteX3633" fmla="*/ 5475446 w 6400800"/>
              <a:gd name="connsiteY3633" fmla="*/ 258604 h 514350"/>
              <a:gd name="connsiteX3634" fmla="*/ 5471637 w 6400800"/>
              <a:gd name="connsiteY3634" fmla="*/ 268129 h 514350"/>
              <a:gd name="connsiteX3635" fmla="*/ 5468779 w 6400800"/>
              <a:gd name="connsiteY3635" fmla="*/ 249079 h 514350"/>
              <a:gd name="connsiteX3636" fmla="*/ 5472589 w 6400800"/>
              <a:gd name="connsiteY3636" fmla="*/ 254794 h 514350"/>
              <a:gd name="connsiteX3637" fmla="*/ 5452587 w 6400800"/>
              <a:gd name="connsiteY3637" fmla="*/ 208121 h 514350"/>
              <a:gd name="connsiteX3638" fmla="*/ 5452587 w 6400800"/>
              <a:gd name="connsiteY3638" fmla="*/ 210026 h 514350"/>
              <a:gd name="connsiteX3639" fmla="*/ 5454492 w 6400800"/>
              <a:gd name="connsiteY3639" fmla="*/ 225266 h 514350"/>
              <a:gd name="connsiteX3640" fmla="*/ 5454492 w 6400800"/>
              <a:gd name="connsiteY3640" fmla="*/ 228124 h 514350"/>
              <a:gd name="connsiteX3641" fmla="*/ 5450681 w 6400800"/>
              <a:gd name="connsiteY3641" fmla="*/ 225266 h 514350"/>
              <a:gd name="connsiteX3642" fmla="*/ 5452587 w 6400800"/>
              <a:gd name="connsiteY3642" fmla="*/ 208121 h 514350"/>
              <a:gd name="connsiteX3643" fmla="*/ 5449729 w 6400800"/>
              <a:gd name="connsiteY3643" fmla="*/ 250031 h 514350"/>
              <a:gd name="connsiteX3644" fmla="*/ 5451634 w 6400800"/>
              <a:gd name="connsiteY3644" fmla="*/ 228124 h 514350"/>
              <a:gd name="connsiteX3645" fmla="*/ 5453539 w 6400800"/>
              <a:gd name="connsiteY3645" fmla="*/ 230029 h 514350"/>
              <a:gd name="connsiteX3646" fmla="*/ 5455444 w 6400800"/>
              <a:gd name="connsiteY3646" fmla="*/ 232886 h 514350"/>
              <a:gd name="connsiteX3647" fmla="*/ 5456396 w 6400800"/>
              <a:gd name="connsiteY3647" fmla="*/ 243364 h 514350"/>
              <a:gd name="connsiteX3648" fmla="*/ 5459254 w 6400800"/>
              <a:gd name="connsiteY3648" fmla="*/ 282416 h 514350"/>
              <a:gd name="connsiteX3649" fmla="*/ 5460206 w 6400800"/>
              <a:gd name="connsiteY3649" fmla="*/ 299561 h 514350"/>
              <a:gd name="connsiteX3650" fmla="*/ 5455444 w 6400800"/>
              <a:gd name="connsiteY3650" fmla="*/ 313849 h 514350"/>
              <a:gd name="connsiteX3651" fmla="*/ 5447824 w 6400800"/>
              <a:gd name="connsiteY3651" fmla="*/ 280511 h 514350"/>
              <a:gd name="connsiteX3652" fmla="*/ 5446871 w 6400800"/>
              <a:gd name="connsiteY3652" fmla="*/ 276701 h 514350"/>
              <a:gd name="connsiteX3653" fmla="*/ 5449729 w 6400800"/>
              <a:gd name="connsiteY3653" fmla="*/ 250031 h 514350"/>
              <a:gd name="connsiteX3654" fmla="*/ 5443062 w 6400800"/>
              <a:gd name="connsiteY3654" fmla="*/ 327184 h 514350"/>
              <a:gd name="connsiteX3655" fmla="*/ 5445919 w 6400800"/>
              <a:gd name="connsiteY3655" fmla="*/ 343376 h 514350"/>
              <a:gd name="connsiteX3656" fmla="*/ 5443062 w 6400800"/>
              <a:gd name="connsiteY3656" fmla="*/ 334804 h 514350"/>
              <a:gd name="connsiteX3657" fmla="*/ 5443062 w 6400800"/>
              <a:gd name="connsiteY3657" fmla="*/ 327184 h 514350"/>
              <a:gd name="connsiteX3658" fmla="*/ 5417344 w 6400800"/>
              <a:gd name="connsiteY3658" fmla="*/ 318611 h 514350"/>
              <a:gd name="connsiteX3659" fmla="*/ 5419249 w 6400800"/>
              <a:gd name="connsiteY3659" fmla="*/ 312896 h 514350"/>
              <a:gd name="connsiteX3660" fmla="*/ 5421154 w 6400800"/>
              <a:gd name="connsiteY3660" fmla="*/ 320516 h 514350"/>
              <a:gd name="connsiteX3661" fmla="*/ 5421154 w 6400800"/>
              <a:gd name="connsiteY3661" fmla="*/ 321469 h 514350"/>
              <a:gd name="connsiteX3662" fmla="*/ 5421154 w 6400800"/>
              <a:gd name="connsiteY3662" fmla="*/ 320516 h 514350"/>
              <a:gd name="connsiteX3663" fmla="*/ 5421154 w 6400800"/>
              <a:gd name="connsiteY3663" fmla="*/ 322421 h 514350"/>
              <a:gd name="connsiteX3664" fmla="*/ 5418296 w 6400800"/>
              <a:gd name="connsiteY3664" fmla="*/ 331946 h 514350"/>
              <a:gd name="connsiteX3665" fmla="*/ 5417344 w 6400800"/>
              <a:gd name="connsiteY3665" fmla="*/ 329089 h 514350"/>
              <a:gd name="connsiteX3666" fmla="*/ 5417344 w 6400800"/>
              <a:gd name="connsiteY3666" fmla="*/ 318611 h 514350"/>
              <a:gd name="connsiteX3667" fmla="*/ 5416392 w 6400800"/>
              <a:gd name="connsiteY3667" fmla="*/ 334804 h 514350"/>
              <a:gd name="connsiteX3668" fmla="*/ 5417344 w 6400800"/>
              <a:gd name="connsiteY3668" fmla="*/ 335756 h 514350"/>
              <a:gd name="connsiteX3669" fmla="*/ 5416392 w 6400800"/>
              <a:gd name="connsiteY3669" fmla="*/ 337661 h 514350"/>
              <a:gd name="connsiteX3670" fmla="*/ 5416392 w 6400800"/>
              <a:gd name="connsiteY3670" fmla="*/ 334804 h 514350"/>
              <a:gd name="connsiteX3671" fmla="*/ 5405914 w 6400800"/>
              <a:gd name="connsiteY3671" fmla="*/ 325279 h 514350"/>
              <a:gd name="connsiteX3672" fmla="*/ 5407819 w 6400800"/>
              <a:gd name="connsiteY3672" fmla="*/ 271939 h 514350"/>
              <a:gd name="connsiteX3673" fmla="*/ 5407819 w 6400800"/>
              <a:gd name="connsiteY3673" fmla="*/ 267176 h 514350"/>
              <a:gd name="connsiteX3674" fmla="*/ 5414487 w 6400800"/>
              <a:gd name="connsiteY3674" fmla="*/ 292894 h 514350"/>
              <a:gd name="connsiteX3675" fmla="*/ 5414487 w 6400800"/>
              <a:gd name="connsiteY3675" fmla="*/ 293846 h 514350"/>
              <a:gd name="connsiteX3676" fmla="*/ 5411629 w 6400800"/>
              <a:gd name="connsiteY3676" fmla="*/ 303371 h 514350"/>
              <a:gd name="connsiteX3677" fmla="*/ 5404962 w 6400800"/>
              <a:gd name="connsiteY3677" fmla="*/ 331946 h 514350"/>
              <a:gd name="connsiteX3678" fmla="*/ 5404962 w 6400800"/>
              <a:gd name="connsiteY3678" fmla="*/ 332899 h 514350"/>
              <a:gd name="connsiteX3679" fmla="*/ 5405914 w 6400800"/>
              <a:gd name="connsiteY3679" fmla="*/ 325279 h 514350"/>
              <a:gd name="connsiteX3680" fmla="*/ 5384006 w 6400800"/>
              <a:gd name="connsiteY3680" fmla="*/ 310991 h 514350"/>
              <a:gd name="connsiteX3681" fmla="*/ 5386864 w 6400800"/>
              <a:gd name="connsiteY3681" fmla="*/ 334804 h 514350"/>
              <a:gd name="connsiteX3682" fmla="*/ 5384959 w 6400800"/>
              <a:gd name="connsiteY3682" fmla="*/ 341471 h 514350"/>
              <a:gd name="connsiteX3683" fmla="*/ 5382101 w 6400800"/>
              <a:gd name="connsiteY3683" fmla="*/ 325279 h 514350"/>
              <a:gd name="connsiteX3684" fmla="*/ 5378292 w 6400800"/>
              <a:gd name="connsiteY3684" fmla="*/ 305276 h 514350"/>
              <a:gd name="connsiteX3685" fmla="*/ 5381149 w 6400800"/>
              <a:gd name="connsiteY3685" fmla="*/ 294799 h 514350"/>
              <a:gd name="connsiteX3686" fmla="*/ 5384006 w 6400800"/>
              <a:gd name="connsiteY3686" fmla="*/ 310991 h 514350"/>
              <a:gd name="connsiteX3687" fmla="*/ 5379244 w 6400800"/>
              <a:gd name="connsiteY3687" fmla="*/ 274796 h 514350"/>
              <a:gd name="connsiteX3688" fmla="*/ 5379244 w 6400800"/>
              <a:gd name="connsiteY3688" fmla="*/ 271939 h 514350"/>
              <a:gd name="connsiteX3689" fmla="*/ 5381149 w 6400800"/>
              <a:gd name="connsiteY3689" fmla="*/ 284321 h 514350"/>
              <a:gd name="connsiteX3690" fmla="*/ 5380196 w 6400800"/>
              <a:gd name="connsiteY3690" fmla="*/ 285274 h 514350"/>
              <a:gd name="connsiteX3691" fmla="*/ 5378292 w 6400800"/>
              <a:gd name="connsiteY3691" fmla="*/ 290036 h 514350"/>
              <a:gd name="connsiteX3692" fmla="*/ 5379244 w 6400800"/>
              <a:gd name="connsiteY3692" fmla="*/ 274796 h 514350"/>
              <a:gd name="connsiteX3693" fmla="*/ 5332571 w 6400800"/>
              <a:gd name="connsiteY3693" fmla="*/ 321469 h 514350"/>
              <a:gd name="connsiteX3694" fmla="*/ 5338287 w 6400800"/>
              <a:gd name="connsiteY3694" fmla="*/ 309086 h 514350"/>
              <a:gd name="connsiteX3695" fmla="*/ 5338287 w 6400800"/>
              <a:gd name="connsiteY3695" fmla="*/ 310039 h 514350"/>
              <a:gd name="connsiteX3696" fmla="*/ 5326856 w 6400800"/>
              <a:gd name="connsiteY3696" fmla="*/ 351949 h 514350"/>
              <a:gd name="connsiteX3697" fmla="*/ 5323999 w 6400800"/>
              <a:gd name="connsiteY3697" fmla="*/ 336709 h 514350"/>
              <a:gd name="connsiteX3698" fmla="*/ 5332571 w 6400800"/>
              <a:gd name="connsiteY3698" fmla="*/ 321469 h 514350"/>
              <a:gd name="connsiteX3699" fmla="*/ 5319237 w 6400800"/>
              <a:gd name="connsiteY3699" fmla="*/ 350996 h 514350"/>
              <a:gd name="connsiteX3700" fmla="*/ 5323046 w 6400800"/>
              <a:gd name="connsiteY3700" fmla="*/ 342424 h 514350"/>
              <a:gd name="connsiteX3701" fmla="*/ 5322094 w 6400800"/>
              <a:gd name="connsiteY3701" fmla="*/ 371951 h 514350"/>
              <a:gd name="connsiteX3702" fmla="*/ 5319237 w 6400800"/>
              <a:gd name="connsiteY3702" fmla="*/ 362426 h 514350"/>
              <a:gd name="connsiteX3703" fmla="*/ 5319237 w 6400800"/>
              <a:gd name="connsiteY3703" fmla="*/ 350996 h 514350"/>
              <a:gd name="connsiteX3704" fmla="*/ 5316379 w 6400800"/>
              <a:gd name="connsiteY3704" fmla="*/ 392906 h 514350"/>
              <a:gd name="connsiteX3705" fmla="*/ 5317331 w 6400800"/>
              <a:gd name="connsiteY3705" fmla="*/ 382429 h 514350"/>
              <a:gd name="connsiteX3706" fmla="*/ 5318284 w 6400800"/>
              <a:gd name="connsiteY3706" fmla="*/ 390049 h 514350"/>
              <a:gd name="connsiteX3707" fmla="*/ 5315426 w 6400800"/>
              <a:gd name="connsiteY3707" fmla="*/ 399574 h 514350"/>
              <a:gd name="connsiteX3708" fmla="*/ 5316379 w 6400800"/>
              <a:gd name="connsiteY3708" fmla="*/ 392906 h 514350"/>
              <a:gd name="connsiteX3709" fmla="*/ 5285899 w 6400800"/>
              <a:gd name="connsiteY3709" fmla="*/ 293846 h 514350"/>
              <a:gd name="connsiteX3710" fmla="*/ 5286851 w 6400800"/>
              <a:gd name="connsiteY3710" fmla="*/ 298609 h 514350"/>
              <a:gd name="connsiteX3711" fmla="*/ 5283994 w 6400800"/>
              <a:gd name="connsiteY3711" fmla="*/ 302419 h 514350"/>
              <a:gd name="connsiteX3712" fmla="*/ 5285899 w 6400800"/>
              <a:gd name="connsiteY3712" fmla="*/ 293846 h 514350"/>
              <a:gd name="connsiteX3713" fmla="*/ 5279231 w 6400800"/>
              <a:gd name="connsiteY3713" fmla="*/ 319564 h 514350"/>
              <a:gd name="connsiteX3714" fmla="*/ 5282089 w 6400800"/>
              <a:gd name="connsiteY3714" fmla="*/ 311944 h 514350"/>
              <a:gd name="connsiteX3715" fmla="*/ 5287804 w 6400800"/>
              <a:gd name="connsiteY3715" fmla="*/ 302419 h 514350"/>
              <a:gd name="connsiteX3716" fmla="*/ 5288756 w 6400800"/>
              <a:gd name="connsiteY3716" fmla="*/ 309086 h 514350"/>
              <a:gd name="connsiteX3717" fmla="*/ 5292567 w 6400800"/>
              <a:gd name="connsiteY3717" fmla="*/ 340519 h 514350"/>
              <a:gd name="connsiteX3718" fmla="*/ 5287804 w 6400800"/>
              <a:gd name="connsiteY3718" fmla="*/ 363379 h 514350"/>
              <a:gd name="connsiteX3719" fmla="*/ 5287804 w 6400800"/>
              <a:gd name="connsiteY3719" fmla="*/ 351949 h 514350"/>
              <a:gd name="connsiteX3720" fmla="*/ 5287804 w 6400800"/>
              <a:gd name="connsiteY3720" fmla="*/ 335756 h 514350"/>
              <a:gd name="connsiteX3721" fmla="*/ 5283994 w 6400800"/>
              <a:gd name="connsiteY3721" fmla="*/ 350996 h 514350"/>
              <a:gd name="connsiteX3722" fmla="*/ 5280184 w 6400800"/>
              <a:gd name="connsiteY3722" fmla="*/ 369094 h 514350"/>
              <a:gd name="connsiteX3723" fmla="*/ 5280184 w 6400800"/>
              <a:gd name="connsiteY3723" fmla="*/ 370046 h 514350"/>
              <a:gd name="connsiteX3724" fmla="*/ 5277326 w 6400800"/>
              <a:gd name="connsiteY3724" fmla="*/ 350044 h 514350"/>
              <a:gd name="connsiteX3725" fmla="*/ 5275421 w 6400800"/>
              <a:gd name="connsiteY3725" fmla="*/ 335756 h 514350"/>
              <a:gd name="connsiteX3726" fmla="*/ 5279231 w 6400800"/>
              <a:gd name="connsiteY3726" fmla="*/ 319564 h 514350"/>
              <a:gd name="connsiteX3727" fmla="*/ 5236369 w 6400800"/>
              <a:gd name="connsiteY3727" fmla="*/ 318611 h 514350"/>
              <a:gd name="connsiteX3728" fmla="*/ 5235417 w 6400800"/>
              <a:gd name="connsiteY3728" fmla="*/ 320516 h 514350"/>
              <a:gd name="connsiteX3729" fmla="*/ 5230654 w 6400800"/>
              <a:gd name="connsiteY3729" fmla="*/ 311944 h 514350"/>
              <a:gd name="connsiteX3730" fmla="*/ 5230654 w 6400800"/>
              <a:gd name="connsiteY3730" fmla="*/ 310991 h 514350"/>
              <a:gd name="connsiteX3731" fmla="*/ 5239226 w 6400800"/>
              <a:gd name="connsiteY3731" fmla="*/ 295751 h 514350"/>
              <a:gd name="connsiteX3732" fmla="*/ 5236369 w 6400800"/>
              <a:gd name="connsiteY3732" fmla="*/ 318611 h 514350"/>
              <a:gd name="connsiteX3733" fmla="*/ 5230654 w 6400800"/>
              <a:gd name="connsiteY3733" fmla="*/ 281464 h 514350"/>
              <a:gd name="connsiteX3734" fmla="*/ 5237321 w 6400800"/>
              <a:gd name="connsiteY3734" fmla="*/ 265271 h 514350"/>
              <a:gd name="connsiteX3735" fmla="*/ 5243989 w 6400800"/>
              <a:gd name="connsiteY3735" fmla="*/ 251936 h 514350"/>
              <a:gd name="connsiteX3736" fmla="*/ 5242084 w 6400800"/>
              <a:gd name="connsiteY3736" fmla="*/ 264319 h 514350"/>
              <a:gd name="connsiteX3737" fmla="*/ 5240179 w 6400800"/>
              <a:gd name="connsiteY3737" fmla="*/ 283369 h 514350"/>
              <a:gd name="connsiteX3738" fmla="*/ 5228749 w 6400800"/>
              <a:gd name="connsiteY3738" fmla="*/ 299561 h 514350"/>
              <a:gd name="connsiteX3739" fmla="*/ 5227796 w 6400800"/>
              <a:gd name="connsiteY3739" fmla="*/ 290036 h 514350"/>
              <a:gd name="connsiteX3740" fmla="*/ 5230654 w 6400800"/>
              <a:gd name="connsiteY3740" fmla="*/ 281464 h 514350"/>
              <a:gd name="connsiteX3741" fmla="*/ 5211604 w 6400800"/>
              <a:gd name="connsiteY3741" fmla="*/ 344329 h 514350"/>
              <a:gd name="connsiteX3742" fmla="*/ 5213509 w 6400800"/>
              <a:gd name="connsiteY3742" fmla="*/ 341471 h 514350"/>
              <a:gd name="connsiteX3743" fmla="*/ 5213509 w 6400800"/>
              <a:gd name="connsiteY3743" fmla="*/ 341471 h 514350"/>
              <a:gd name="connsiteX3744" fmla="*/ 5213509 w 6400800"/>
              <a:gd name="connsiteY3744" fmla="*/ 342424 h 514350"/>
              <a:gd name="connsiteX3745" fmla="*/ 5211604 w 6400800"/>
              <a:gd name="connsiteY3745" fmla="*/ 344329 h 514350"/>
              <a:gd name="connsiteX3746" fmla="*/ 5211604 w 6400800"/>
              <a:gd name="connsiteY3746" fmla="*/ 344329 h 514350"/>
              <a:gd name="connsiteX3747" fmla="*/ 5214462 w 6400800"/>
              <a:gd name="connsiteY3747" fmla="*/ 343376 h 514350"/>
              <a:gd name="connsiteX3748" fmla="*/ 5216367 w 6400800"/>
              <a:gd name="connsiteY3748" fmla="*/ 348139 h 514350"/>
              <a:gd name="connsiteX3749" fmla="*/ 5213509 w 6400800"/>
              <a:gd name="connsiteY3749" fmla="*/ 352901 h 514350"/>
              <a:gd name="connsiteX3750" fmla="*/ 5212556 w 6400800"/>
              <a:gd name="connsiteY3750" fmla="*/ 350996 h 514350"/>
              <a:gd name="connsiteX3751" fmla="*/ 5212556 w 6400800"/>
              <a:gd name="connsiteY3751" fmla="*/ 349091 h 514350"/>
              <a:gd name="connsiteX3752" fmla="*/ 5214462 w 6400800"/>
              <a:gd name="connsiteY3752" fmla="*/ 343376 h 514350"/>
              <a:gd name="connsiteX3753" fmla="*/ 5214462 w 6400800"/>
              <a:gd name="connsiteY3753" fmla="*/ 343376 h 514350"/>
              <a:gd name="connsiteX3754" fmla="*/ 5211604 w 6400800"/>
              <a:gd name="connsiteY3754" fmla="*/ 290989 h 514350"/>
              <a:gd name="connsiteX3755" fmla="*/ 5211604 w 6400800"/>
              <a:gd name="connsiteY3755" fmla="*/ 290989 h 514350"/>
              <a:gd name="connsiteX3756" fmla="*/ 5213509 w 6400800"/>
              <a:gd name="connsiteY3756" fmla="*/ 296704 h 514350"/>
              <a:gd name="connsiteX3757" fmla="*/ 5210651 w 6400800"/>
              <a:gd name="connsiteY3757" fmla="*/ 302419 h 514350"/>
              <a:gd name="connsiteX3758" fmla="*/ 5211604 w 6400800"/>
              <a:gd name="connsiteY3758" fmla="*/ 290989 h 514350"/>
              <a:gd name="connsiteX3759" fmla="*/ 5189696 w 6400800"/>
              <a:gd name="connsiteY3759" fmla="*/ 260509 h 514350"/>
              <a:gd name="connsiteX3760" fmla="*/ 5189696 w 6400800"/>
              <a:gd name="connsiteY3760" fmla="*/ 264319 h 514350"/>
              <a:gd name="connsiteX3761" fmla="*/ 5186839 w 6400800"/>
              <a:gd name="connsiteY3761" fmla="*/ 258604 h 514350"/>
              <a:gd name="connsiteX3762" fmla="*/ 5187792 w 6400800"/>
              <a:gd name="connsiteY3762" fmla="*/ 257651 h 514350"/>
              <a:gd name="connsiteX3763" fmla="*/ 5189696 w 6400800"/>
              <a:gd name="connsiteY3763" fmla="*/ 253841 h 514350"/>
              <a:gd name="connsiteX3764" fmla="*/ 5189696 w 6400800"/>
              <a:gd name="connsiteY3764" fmla="*/ 260509 h 514350"/>
              <a:gd name="connsiteX3765" fmla="*/ 5178267 w 6400800"/>
              <a:gd name="connsiteY3765" fmla="*/ 230981 h 514350"/>
              <a:gd name="connsiteX3766" fmla="*/ 5186839 w 6400800"/>
              <a:gd name="connsiteY3766" fmla="*/ 213836 h 514350"/>
              <a:gd name="connsiteX3767" fmla="*/ 5188744 w 6400800"/>
              <a:gd name="connsiteY3767" fmla="*/ 210026 h 514350"/>
              <a:gd name="connsiteX3768" fmla="*/ 5188744 w 6400800"/>
              <a:gd name="connsiteY3768" fmla="*/ 219551 h 514350"/>
              <a:gd name="connsiteX3769" fmla="*/ 5188744 w 6400800"/>
              <a:gd name="connsiteY3769" fmla="*/ 254794 h 514350"/>
              <a:gd name="connsiteX3770" fmla="*/ 5185887 w 6400800"/>
              <a:gd name="connsiteY3770" fmla="*/ 258604 h 514350"/>
              <a:gd name="connsiteX3771" fmla="*/ 5185887 w 6400800"/>
              <a:gd name="connsiteY3771" fmla="*/ 258604 h 514350"/>
              <a:gd name="connsiteX3772" fmla="*/ 5178267 w 6400800"/>
              <a:gd name="connsiteY3772" fmla="*/ 243364 h 514350"/>
              <a:gd name="connsiteX3773" fmla="*/ 5175409 w 6400800"/>
              <a:gd name="connsiteY3773" fmla="*/ 238601 h 514350"/>
              <a:gd name="connsiteX3774" fmla="*/ 5178267 w 6400800"/>
              <a:gd name="connsiteY3774" fmla="*/ 230981 h 514350"/>
              <a:gd name="connsiteX3775" fmla="*/ 5168742 w 6400800"/>
              <a:gd name="connsiteY3775" fmla="*/ 238601 h 514350"/>
              <a:gd name="connsiteX3776" fmla="*/ 5168742 w 6400800"/>
              <a:gd name="connsiteY3776" fmla="*/ 238601 h 514350"/>
              <a:gd name="connsiteX3777" fmla="*/ 5168742 w 6400800"/>
              <a:gd name="connsiteY3777" fmla="*/ 238601 h 514350"/>
              <a:gd name="connsiteX3778" fmla="*/ 5168742 w 6400800"/>
              <a:gd name="connsiteY3778" fmla="*/ 238601 h 514350"/>
              <a:gd name="connsiteX3779" fmla="*/ 5166837 w 6400800"/>
              <a:gd name="connsiteY3779" fmla="*/ 280511 h 514350"/>
              <a:gd name="connsiteX3780" fmla="*/ 5167789 w 6400800"/>
              <a:gd name="connsiteY3780" fmla="*/ 259556 h 514350"/>
              <a:gd name="connsiteX3781" fmla="*/ 5167789 w 6400800"/>
              <a:gd name="connsiteY3781" fmla="*/ 259556 h 514350"/>
              <a:gd name="connsiteX3782" fmla="*/ 5171599 w 6400800"/>
              <a:gd name="connsiteY3782" fmla="*/ 248126 h 514350"/>
              <a:gd name="connsiteX3783" fmla="*/ 5177314 w 6400800"/>
              <a:gd name="connsiteY3783" fmla="*/ 263366 h 514350"/>
              <a:gd name="connsiteX3784" fmla="*/ 5179219 w 6400800"/>
              <a:gd name="connsiteY3784" fmla="*/ 267176 h 514350"/>
              <a:gd name="connsiteX3785" fmla="*/ 5176362 w 6400800"/>
              <a:gd name="connsiteY3785" fmla="*/ 271939 h 514350"/>
              <a:gd name="connsiteX3786" fmla="*/ 5166837 w 6400800"/>
              <a:gd name="connsiteY3786" fmla="*/ 287179 h 514350"/>
              <a:gd name="connsiteX3787" fmla="*/ 5166837 w 6400800"/>
              <a:gd name="connsiteY3787" fmla="*/ 280511 h 514350"/>
              <a:gd name="connsiteX3788" fmla="*/ 5166837 w 6400800"/>
              <a:gd name="connsiteY3788" fmla="*/ 307181 h 514350"/>
              <a:gd name="connsiteX3789" fmla="*/ 5170646 w 6400800"/>
              <a:gd name="connsiteY3789" fmla="*/ 296704 h 514350"/>
              <a:gd name="connsiteX3790" fmla="*/ 5171599 w 6400800"/>
              <a:gd name="connsiteY3790" fmla="*/ 293846 h 514350"/>
              <a:gd name="connsiteX3791" fmla="*/ 5176362 w 6400800"/>
              <a:gd name="connsiteY3791" fmla="*/ 289084 h 514350"/>
              <a:gd name="connsiteX3792" fmla="*/ 5181124 w 6400800"/>
              <a:gd name="connsiteY3792" fmla="*/ 284321 h 514350"/>
              <a:gd name="connsiteX3793" fmla="*/ 5175409 w 6400800"/>
              <a:gd name="connsiteY3793" fmla="*/ 288131 h 514350"/>
              <a:gd name="connsiteX3794" fmla="*/ 5172551 w 6400800"/>
              <a:gd name="connsiteY3794" fmla="*/ 290036 h 514350"/>
              <a:gd name="connsiteX3795" fmla="*/ 5179219 w 6400800"/>
              <a:gd name="connsiteY3795" fmla="*/ 272891 h 514350"/>
              <a:gd name="connsiteX3796" fmla="*/ 5180171 w 6400800"/>
              <a:gd name="connsiteY3796" fmla="*/ 270034 h 514350"/>
              <a:gd name="connsiteX3797" fmla="*/ 5184934 w 6400800"/>
              <a:gd name="connsiteY3797" fmla="*/ 280511 h 514350"/>
              <a:gd name="connsiteX3798" fmla="*/ 5190649 w 6400800"/>
              <a:gd name="connsiteY3798" fmla="*/ 292894 h 514350"/>
              <a:gd name="connsiteX3799" fmla="*/ 5190649 w 6400800"/>
              <a:gd name="connsiteY3799" fmla="*/ 298609 h 514350"/>
              <a:gd name="connsiteX3800" fmla="*/ 5192554 w 6400800"/>
              <a:gd name="connsiteY3800" fmla="*/ 330041 h 514350"/>
              <a:gd name="connsiteX3801" fmla="*/ 5192554 w 6400800"/>
              <a:gd name="connsiteY3801" fmla="*/ 335756 h 514350"/>
              <a:gd name="connsiteX3802" fmla="*/ 5192554 w 6400800"/>
              <a:gd name="connsiteY3802" fmla="*/ 336709 h 514350"/>
              <a:gd name="connsiteX3803" fmla="*/ 5191601 w 6400800"/>
              <a:gd name="connsiteY3803" fmla="*/ 338614 h 514350"/>
              <a:gd name="connsiteX3804" fmla="*/ 5187792 w 6400800"/>
              <a:gd name="connsiteY3804" fmla="*/ 348139 h 514350"/>
              <a:gd name="connsiteX3805" fmla="*/ 5183981 w 6400800"/>
              <a:gd name="connsiteY3805" fmla="*/ 309086 h 514350"/>
              <a:gd name="connsiteX3806" fmla="*/ 5177314 w 6400800"/>
              <a:gd name="connsiteY3806" fmla="*/ 348139 h 514350"/>
              <a:gd name="connsiteX3807" fmla="*/ 5176362 w 6400800"/>
              <a:gd name="connsiteY3807" fmla="*/ 354806 h 514350"/>
              <a:gd name="connsiteX3808" fmla="*/ 5174456 w 6400800"/>
              <a:gd name="connsiteY3808" fmla="*/ 349091 h 514350"/>
              <a:gd name="connsiteX3809" fmla="*/ 5171599 w 6400800"/>
              <a:gd name="connsiteY3809" fmla="*/ 341471 h 514350"/>
              <a:gd name="connsiteX3810" fmla="*/ 5173504 w 6400800"/>
              <a:gd name="connsiteY3810" fmla="*/ 328136 h 514350"/>
              <a:gd name="connsiteX3811" fmla="*/ 5169694 w 6400800"/>
              <a:gd name="connsiteY3811" fmla="*/ 338614 h 514350"/>
              <a:gd name="connsiteX3812" fmla="*/ 5167789 w 6400800"/>
              <a:gd name="connsiteY3812" fmla="*/ 334804 h 514350"/>
              <a:gd name="connsiteX3813" fmla="*/ 5165884 w 6400800"/>
              <a:gd name="connsiteY3813" fmla="*/ 312896 h 514350"/>
              <a:gd name="connsiteX3814" fmla="*/ 5166837 w 6400800"/>
              <a:gd name="connsiteY3814" fmla="*/ 307181 h 514350"/>
              <a:gd name="connsiteX3815" fmla="*/ 5161121 w 6400800"/>
              <a:gd name="connsiteY3815" fmla="*/ 218599 h 514350"/>
              <a:gd name="connsiteX3816" fmla="*/ 5164931 w 6400800"/>
              <a:gd name="connsiteY3816" fmla="*/ 229076 h 514350"/>
              <a:gd name="connsiteX3817" fmla="*/ 5161121 w 6400800"/>
              <a:gd name="connsiteY3817" fmla="*/ 248126 h 514350"/>
              <a:gd name="connsiteX3818" fmla="*/ 5157312 w 6400800"/>
              <a:gd name="connsiteY3818" fmla="*/ 206216 h 514350"/>
              <a:gd name="connsiteX3819" fmla="*/ 5161121 w 6400800"/>
              <a:gd name="connsiteY3819" fmla="*/ 218599 h 514350"/>
              <a:gd name="connsiteX3820" fmla="*/ 5148739 w 6400800"/>
              <a:gd name="connsiteY3820" fmla="*/ 256699 h 514350"/>
              <a:gd name="connsiteX3821" fmla="*/ 5149692 w 6400800"/>
              <a:gd name="connsiteY3821" fmla="*/ 255746 h 514350"/>
              <a:gd name="connsiteX3822" fmla="*/ 5149692 w 6400800"/>
              <a:gd name="connsiteY3822" fmla="*/ 283369 h 514350"/>
              <a:gd name="connsiteX3823" fmla="*/ 5149692 w 6400800"/>
              <a:gd name="connsiteY3823" fmla="*/ 284321 h 514350"/>
              <a:gd name="connsiteX3824" fmla="*/ 5143024 w 6400800"/>
              <a:gd name="connsiteY3824" fmla="*/ 263366 h 514350"/>
              <a:gd name="connsiteX3825" fmla="*/ 5148739 w 6400800"/>
              <a:gd name="connsiteY3825" fmla="*/ 256699 h 514350"/>
              <a:gd name="connsiteX3826" fmla="*/ 5087779 w 6400800"/>
              <a:gd name="connsiteY3826" fmla="*/ 317659 h 514350"/>
              <a:gd name="connsiteX3827" fmla="*/ 5087779 w 6400800"/>
              <a:gd name="connsiteY3827" fmla="*/ 315754 h 514350"/>
              <a:gd name="connsiteX3828" fmla="*/ 5087779 w 6400800"/>
              <a:gd name="connsiteY3828" fmla="*/ 317659 h 514350"/>
              <a:gd name="connsiteX3829" fmla="*/ 5087779 w 6400800"/>
              <a:gd name="connsiteY3829" fmla="*/ 317659 h 514350"/>
              <a:gd name="connsiteX3830" fmla="*/ 5122069 w 6400800"/>
              <a:gd name="connsiteY3830" fmla="*/ 298609 h 514350"/>
              <a:gd name="connsiteX3831" fmla="*/ 5128737 w 6400800"/>
              <a:gd name="connsiteY3831" fmla="*/ 287179 h 514350"/>
              <a:gd name="connsiteX3832" fmla="*/ 5124926 w 6400800"/>
              <a:gd name="connsiteY3832" fmla="*/ 327184 h 514350"/>
              <a:gd name="connsiteX3833" fmla="*/ 5121117 w 6400800"/>
              <a:gd name="connsiteY3833" fmla="*/ 318611 h 514350"/>
              <a:gd name="connsiteX3834" fmla="*/ 5117306 w 6400800"/>
              <a:gd name="connsiteY3834" fmla="*/ 308134 h 514350"/>
              <a:gd name="connsiteX3835" fmla="*/ 5122069 w 6400800"/>
              <a:gd name="connsiteY3835" fmla="*/ 298609 h 514350"/>
              <a:gd name="connsiteX3836" fmla="*/ 5110639 w 6400800"/>
              <a:gd name="connsiteY3836" fmla="*/ 321469 h 514350"/>
              <a:gd name="connsiteX3837" fmla="*/ 5110639 w 6400800"/>
              <a:gd name="connsiteY3837" fmla="*/ 321469 h 514350"/>
              <a:gd name="connsiteX3838" fmla="*/ 5118259 w 6400800"/>
              <a:gd name="connsiteY3838" fmla="*/ 344329 h 514350"/>
              <a:gd name="connsiteX3839" fmla="*/ 5116354 w 6400800"/>
              <a:gd name="connsiteY3839" fmla="*/ 347186 h 514350"/>
              <a:gd name="connsiteX3840" fmla="*/ 5114449 w 6400800"/>
              <a:gd name="connsiteY3840" fmla="*/ 349091 h 514350"/>
              <a:gd name="connsiteX3841" fmla="*/ 5110639 w 6400800"/>
              <a:gd name="connsiteY3841" fmla="*/ 335756 h 514350"/>
              <a:gd name="connsiteX3842" fmla="*/ 5107781 w 6400800"/>
              <a:gd name="connsiteY3842" fmla="*/ 327184 h 514350"/>
              <a:gd name="connsiteX3843" fmla="*/ 5110639 w 6400800"/>
              <a:gd name="connsiteY3843" fmla="*/ 321469 h 514350"/>
              <a:gd name="connsiteX3844" fmla="*/ 5105876 w 6400800"/>
              <a:gd name="connsiteY3844" fmla="*/ 308134 h 514350"/>
              <a:gd name="connsiteX3845" fmla="*/ 5103019 w 6400800"/>
              <a:gd name="connsiteY3845" fmla="*/ 311944 h 514350"/>
              <a:gd name="connsiteX3846" fmla="*/ 5101114 w 6400800"/>
              <a:gd name="connsiteY3846" fmla="*/ 306229 h 514350"/>
              <a:gd name="connsiteX3847" fmla="*/ 5101114 w 6400800"/>
              <a:gd name="connsiteY3847" fmla="*/ 304324 h 514350"/>
              <a:gd name="connsiteX3848" fmla="*/ 5101114 w 6400800"/>
              <a:gd name="connsiteY3848" fmla="*/ 305276 h 514350"/>
              <a:gd name="connsiteX3849" fmla="*/ 5096351 w 6400800"/>
              <a:gd name="connsiteY3849" fmla="*/ 288131 h 514350"/>
              <a:gd name="connsiteX3850" fmla="*/ 5097304 w 6400800"/>
              <a:gd name="connsiteY3850" fmla="*/ 281464 h 514350"/>
              <a:gd name="connsiteX3851" fmla="*/ 5105876 w 6400800"/>
              <a:gd name="connsiteY3851" fmla="*/ 308134 h 514350"/>
              <a:gd name="connsiteX3852" fmla="*/ 5097304 w 6400800"/>
              <a:gd name="connsiteY3852" fmla="*/ 282416 h 514350"/>
              <a:gd name="connsiteX3853" fmla="*/ 5095399 w 6400800"/>
              <a:gd name="connsiteY3853" fmla="*/ 286226 h 514350"/>
              <a:gd name="connsiteX3854" fmla="*/ 5093494 w 6400800"/>
              <a:gd name="connsiteY3854" fmla="*/ 279559 h 514350"/>
              <a:gd name="connsiteX3855" fmla="*/ 5087779 w 6400800"/>
              <a:gd name="connsiteY3855" fmla="*/ 258604 h 514350"/>
              <a:gd name="connsiteX3856" fmla="*/ 5089684 w 6400800"/>
              <a:gd name="connsiteY3856" fmla="*/ 257651 h 514350"/>
              <a:gd name="connsiteX3857" fmla="*/ 5097304 w 6400800"/>
              <a:gd name="connsiteY3857" fmla="*/ 282416 h 514350"/>
              <a:gd name="connsiteX3858" fmla="*/ 5080159 w 6400800"/>
              <a:gd name="connsiteY3858" fmla="*/ 224314 h 514350"/>
              <a:gd name="connsiteX3859" fmla="*/ 5089684 w 6400800"/>
              <a:gd name="connsiteY3859" fmla="*/ 254794 h 514350"/>
              <a:gd name="connsiteX3860" fmla="*/ 5087779 w 6400800"/>
              <a:gd name="connsiteY3860" fmla="*/ 254794 h 514350"/>
              <a:gd name="connsiteX3861" fmla="*/ 5081112 w 6400800"/>
              <a:gd name="connsiteY3861" fmla="*/ 228124 h 514350"/>
              <a:gd name="connsiteX3862" fmla="*/ 5080159 w 6400800"/>
              <a:gd name="connsiteY3862" fmla="*/ 224314 h 514350"/>
              <a:gd name="connsiteX3863" fmla="*/ 5080159 w 6400800"/>
              <a:gd name="connsiteY3863" fmla="*/ 224314 h 514350"/>
              <a:gd name="connsiteX3864" fmla="*/ 5076349 w 6400800"/>
              <a:gd name="connsiteY3864" fmla="*/ 272891 h 514350"/>
              <a:gd name="connsiteX3865" fmla="*/ 5076349 w 6400800"/>
              <a:gd name="connsiteY3865" fmla="*/ 268129 h 514350"/>
              <a:gd name="connsiteX3866" fmla="*/ 5079206 w 6400800"/>
              <a:gd name="connsiteY3866" fmla="*/ 283369 h 514350"/>
              <a:gd name="connsiteX3867" fmla="*/ 5083017 w 6400800"/>
              <a:gd name="connsiteY3867" fmla="*/ 301466 h 514350"/>
              <a:gd name="connsiteX3868" fmla="*/ 5083017 w 6400800"/>
              <a:gd name="connsiteY3868" fmla="*/ 304324 h 514350"/>
              <a:gd name="connsiteX3869" fmla="*/ 5082064 w 6400800"/>
              <a:gd name="connsiteY3869" fmla="*/ 311944 h 514350"/>
              <a:gd name="connsiteX3870" fmla="*/ 5073492 w 6400800"/>
              <a:gd name="connsiteY3870" fmla="*/ 292894 h 514350"/>
              <a:gd name="connsiteX3871" fmla="*/ 5076349 w 6400800"/>
              <a:gd name="connsiteY3871" fmla="*/ 272891 h 514350"/>
              <a:gd name="connsiteX3872" fmla="*/ 5066824 w 6400800"/>
              <a:gd name="connsiteY3872" fmla="*/ 377666 h 514350"/>
              <a:gd name="connsiteX3873" fmla="*/ 5066824 w 6400800"/>
              <a:gd name="connsiteY3873" fmla="*/ 380524 h 514350"/>
              <a:gd name="connsiteX3874" fmla="*/ 5066824 w 6400800"/>
              <a:gd name="connsiteY3874" fmla="*/ 383381 h 514350"/>
              <a:gd name="connsiteX3875" fmla="*/ 5065871 w 6400800"/>
              <a:gd name="connsiteY3875" fmla="*/ 384334 h 514350"/>
              <a:gd name="connsiteX3876" fmla="*/ 5064919 w 6400800"/>
              <a:gd name="connsiteY3876" fmla="*/ 381476 h 514350"/>
              <a:gd name="connsiteX3877" fmla="*/ 5066824 w 6400800"/>
              <a:gd name="connsiteY3877" fmla="*/ 377666 h 514350"/>
              <a:gd name="connsiteX3878" fmla="*/ 5057299 w 6400800"/>
              <a:gd name="connsiteY3878" fmla="*/ 303371 h 514350"/>
              <a:gd name="connsiteX3879" fmla="*/ 5051584 w 6400800"/>
              <a:gd name="connsiteY3879" fmla="*/ 294799 h 514350"/>
              <a:gd name="connsiteX3880" fmla="*/ 5052537 w 6400800"/>
              <a:gd name="connsiteY3880" fmla="*/ 290989 h 514350"/>
              <a:gd name="connsiteX3881" fmla="*/ 5055394 w 6400800"/>
              <a:gd name="connsiteY3881" fmla="*/ 287179 h 514350"/>
              <a:gd name="connsiteX3882" fmla="*/ 5057299 w 6400800"/>
              <a:gd name="connsiteY3882" fmla="*/ 303371 h 514350"/>
              <a:gd name="connsiteX3883" fmla="*/ 5050631 w 6400800"/>
              <a:gd name="connsiteY3883" fmla="*/ 252889 h 514350"/>
              <a:gd name="connsiteX3884" fmla="*/ 5052537 w 6400800"/>
              <a:gd name="connsiteY3884" fmla="*/ 258604 h 514350"/>
              <a:gd name="connsiteX3885" fmla="*/ 5053489 w 6400800"/>
              <a:gd name="connsiteY3885" fmla="*/ 260509 h 514350"/>
              <a:gd name="connsiteX3886" fmla="*/ 5054442 w 6400800"/>
              <a:gd name="connsiteY3886" fmla="*/ 268129 h 514350"/>
              <a:gd name="connsiteX3887" fmla="*/ 5052537 w 6400800"/>
              <a:gd name="connsiteY3887" fmla="*/ 273844 h 514350"/>
              <a:gd name="connsiteX3888" fmla="*/ 5051584 w 6400800"/>
              <a:gd name="connsiteY3888" fmla="*/ 276701 h 514350"/>
              <a:gd name="connsiteX3889" fmla="*/ 5048726 w 6400800"/>
              <a:gd name="connsiteY3889" fmla="*/ 279559 h 514350"/>
              <a:gd name="connsiteX3890" fmla="*/ 5048726 w 6400800"/>
              <a:gd name="connsiteY3890" fmla="*/ 278606 h 514350"/>
              <a:gd name="connsiteX3891" fmla="*/ 5048726 w 6400800"/>
              <a:gd name="connsiteY3891" fmla="*/ 274796 h 514350"/>
              <a:gd name="connsiteX3892" fmla="*/ 5049679 w 6400800"/>
              <a:gd name="connsiteY3892" fmla="*/ 268129 h 514350"/>
              <a:gd name="connsiteX3893" fmla="*/ 5050631 w 6400800"/>
              <a:gd name="connsiteY3893" fmla="*/ 262414 h 514350"/>
              <a:gd name="connsiteX3894" fmla="*/ 5048726 w 6400800"/>
              <a:gd name="connsiteY3894" fmla="*/ 268129 h 514350"/>
              <a:gd name="connsiteX3895" fmla="*/ 5048726 w 6400800"/>
              <a:gd name="connsiteY3895" fmla="*/ 269081 h 514350"/>
              <a:gd name="connsiteX3896" fmla="*/ 5048726 w 6400800"/>
              <a:gd name="connsiteY3896" fmla="*/ 266224 h 514350"/>
              <a:gd name="connsiteX3897" fmla="*/ 5050631 w 6400800"/>
              <a:gd name="connsiteY3897" fmla="*/ 252889 h 514350"/>
              <a:gd name="connsiteX3898" fmla="*/ 5020151 w 6400800"/>
              <a:gd name="connsiteY3898" fmla="*/ 390049 h 514350"/>
              <a:gd name="connsiteX3899" fmla="*/ 5014437 w 6400800"/>
              <a:gd name="connsiteY3899" fmla="*/ 376714 h 514350"/>
              <a:gd name="connsiteX3900" fmla="*/ 5014437 w 6400800"/>
              <a:gd name="connsiteY3900" fmla="*/ 375761 h 514350"/>
              <a:gd name="connsiteX3901" fmla="*/ 5022056 w 6400800"/>
              <a:gd name="connsiteY3901" fmla="*/ 347186 h 514350"/>
              <a:gd name="connsiteX3902" fmla="*/ 5022056 w 6400800"/>
              <a:gd name="connsiteY3902" fmla="*/ 348139 h 514350"/>
              <a:gd name="connsiteX3903" fmla="*/ 5022056 w 6400800"/>
              <a:gd name="connsiteY3903" fmla="*/ 363379 h 514350"/>
              <a:gd name="connsiteX3904" fmla="*/ 5023009 w 6400800"/>
              <a:gd name="connsiteY3904" fmla="*/ 379571 h 514350"/>
              <a:gd name="connsiteX3905" fmla="*/ 5023962 w 6400800"/>
              <a:gd name="connsiteY3905" fmla="*/ 386239 h 514350"/>
              <a:gd name="connsiteX3906" fmla="*/ 5020151 w 6400800"/>
              <a:gd name="connsiteY3906" fmla="*/ 390049 h 514350"/>
              <a:gd name="connsiteX3907" fmla="*/ 5024914 w 6400800"/>
              <a:gd name="connsiteY3907" fmla="*/ 400526 h 514350"/>
              <a:gd name="connsiteX3908" fmla="*/ 5024914 w 6400800"/>
              <a:gd name="connsiteY3908" fmla="*/ 400526 h 514350"/>
              <a:gd name="connsiteX3909" fmla="*/ 5024914 w 6400800"/>
              <a:gd name="connsiteY3909" fmla="*/ 400526 h 514350"/>
              <a:gd name="connsiteX3910" fmla="*/ 5024914 w 6400800"/>
              <a:gd name="connsiteY3910" fmla="*/ 400526 h 514350"/>
              <a:gd name="connsiteX3911" fmla="*/ 5035392 w 6400800"/>
              <a:gd name="connsiteY3911" fmla="*/ 314801 h 514350"/>
              <a:gd name="connsiteX3912" fmla="*/ 5035392 w 6400800"/>
              <a:gd name="connsiteY3912" fmla="*/ 317659 h 514350"/>
              <a:gd name="connsiteX3913" fmla="*/ 5031581 w 6400800"/>
              <a:gd name="connsiteY3913" fmla="*/ 353854 h 514350"/>
              <a:gd name="connsiteX3914" fmla="*/ 5031581 w 6400800"/>
              <a:gd name="connsiteY3914" fmla="*/ 353854 h 514350"/>
              <a:gd name="connsiteX3915" fmla="*/ 5031581 w 6400800"/>
              <a:gd name="connsiteY3915" fmla="*/ 354806 h 514350"/>
              <a:gd name="connsiteX3916" fmla="*/ 5030629 w 6400800"/>
              <a:gd name="connsiteY3916" fmla="*/ 347186 h 514350"/>
              <a:gd name="connsiteX3917" fmla="*/ 5027771 w 6400800"/>
              <a:gd name="connsiteY3917" fmla="*/ 329089 h 514350"/>
              <a:gd name="connsiteX3918" fmla="*/ 5028724 w 6400800"/>
              <a:gd name="connsiteY3918" fmla="*/ 325279 h 514350"/>
              <a:gd name="connsiteX3919" fmla="*/ 5032534 w 6400800"/>
              <a:gd name="connsiteY3919" fmla="*/ 319564 h 514350"/>
              <a:gd name="connsiteX3920" fmla="*/ 5035392 w 6400800"/>
              <a:gd name="connsiteY3920" fmla="*/ 314801 h 514350"/>
              <a:gd name="connsiteX3921" fmla="*/ 5006817 w 6400800"/>
              <a:gd name="connsiteY3921" fmla="*/ 242411 h 514350"/>
              <a:gd name="connsiteX3922" fmla="*/ 5019199 w 6400800"/>
              <a:gd name="connsiteY3922" fmla="*/ 259556 h 514350"/>
              <a:gd name="connsiteX3923" fmla="*/ 5025867 w 6400800"/>
              <a:gd name="connsiteY3923" fmla="*/ 270034 h 514350"/>
              <a:gd name="connsiteX3924" fmla="*/ 5021104 w 6400800"/>
              <a:gd name="connsiteY3924" fmla="*/ 263366 h 514350"/>
              <a:gd name="connsiteX3925" fmla="*/ 5014437 w 6400800"/>
              <a:gd name="connsiteY3925" fmla="*/ 255746 h 514350"/>
              <a:gd name="connsiteX3926" fmla="*/ 5004912 w 6400800"/>
              <a:gd name="connsiteY3926" fmla="*/ 245269 h 514350"/>
              <a:gd name="connsiteX3927" fmla="*/ 5006817 w 6400800"/>
              <a:gd name="connsiteY3927" fmla="*/ 242411 h 514350"/>
              <a:gd name="connsiteX3928" fmla="*/ 5004912 w 6400800"/>
              <a:gd name="connsiteY3928" fmla="*/ 242411 h 514350"/>
              <a:gd name="connsiteX3929" fmla="*/ 5004912 w 6400800"/>
              <a:gd name="connsiteY3929" fmla="*/ 238601 h 514350"/>
              <a:gd name="connsiteX3930" fmla="*/ 5006817 w 6400800"/>
              <a:gd name="connsiteY3930" fmla="*/ 241459 h 514350"/>
              <a:gd name="connsiteX3931" fmla="*/ 5004912 w 6400800"/>
              <a:gd name="connsiteY3931" fmla="*/ 244316 h 514350"/>
              <a:gd name="connsiteX3932" fmla="*/ 5004912 w 6400800"/>
              <a:gd name="connsiteY3932" fmla="*/ 243364 h 514350"/>
              <a:gd name="connsiteX3933" fmla="*/ 5004912 w 6400800"/>
              <a:gd name="connsiteY3933" fmla="*/ 242411 h 514350"/>
              <a:gd name="connsiteX3934" fmla="*/ 4999196 w 6400800"/>
              <a:gd name="connsiteY3934" fmla="*/ 303371 h 514350"/>
              <a:gd name="connsiteX3935" fmla="*/ 5003006 w 6400800"/>
              <a:gd name="connsiteY3935" fmla="*/ 252889 h 514350"/>
              <a:gd name="connsiteX3936" fmla="*/ 5008721 w 6400800"/>
              <a:gd name="connsiteY3936" fmla="*/ 260509 h 514350"/>
              <a:gd name="connsiteX3937" fmla="*/ 5014437 w 6400800"/>
              <a:gd name="connsiteY3937" fmla="*/ 268129 h 514350"/>
              <a:gd name="connsiteX3938" fmla="*/ 5020151 w 6400800"/>
              <a:gd name="connsiteY3938" fmla="*/ 276701 h 514350"/>
              <a:gd name="connsiteX3939" fmla="*/ 5029676 w 6400800"/>
              <a:gd name="connsiteY3939" fmla="*/ 292894 h 514350"/>
              <a:gd name="connsiteX3940" fmla="*/ 5029676 w 6400800"/>
              <a:gd name="connsiteY3940" fmla="*/ 293846 h 514350"/>
              <a:gd name="connsiteX3941" fmla="*/ 5025867 w 6400800"/>
              <a:gd name="connsiteY3941" fmla="*/ 302419 h 514350"/>
              <a:gd name="connsiteX3942" fmla="*/ 5023009 w 6400800"/>
              <a:gd name="connsiteY3942" fmla="*/ 305276 h 514350"/>
              <a:gd name="connsiteX3943" fmla="*/ 5022056 w 6400800"/>
              <a:gd name="connsiteY3943" fmla="*/ 301466 h 514350"/>
              <a:gd name="connsiteX3944" fmla="*/ 5022056 w 6400800"/>
              <a:gd name="connsiteY3944" fmla="*/ 306229 h 514350"/>
              <a:gd name="connsiteX3945" fmla="*/ 5019199 w 6400800"/>
              <a:gd name="connsiteY3945" fmla="*/ 309086 h 514350"/>
              <a:gd name="connsiteX3946" fmla="*/ 5012531 w 6400800"/>
              <a:gd name="connsiteY3946" fmla="*/ 318611 h 514350"/>
              <a:gd name="connsiteX3947" fmla="*/ 5013484 w 6400800"/>
              <a:gd name="connsiteY3947" fmla="*/ 311944 h 514350"/>
              <a:gd name="connsiteX3948" fmla="*/ 5017294 w 6400800"/>
              <a:gd name="connsiteY3948" fmla="*/ 294799 h 514350"/>
              <a:gd name="connsiteX3949" fmla="*/ 5020151 w 6400800"/>
              <a:gd name="connsiteY3949" fmla="*/ 279559 h 514350"/>
              <a:gd name="connsiteX3950" fmla="*/ 5013484 w 6400800"/>
              <a:gd name="connsiteY3950" fmla="*/ 293846 h 514350"/>
              <a:gd name="connsiteX3951" fmla="*/ 5006817 w 6400800"/>
              <a:gd name="connsiteY3951" fmla="*/ 310039 h 514350"/>
              <a:gd name="connsiteX3952" fmla="*/ 4999196 w 6400800"/>
              <a:gd name="connsiteY3952" fmla="*/ 331946 h 514350"/>
              <a:gd name="connsiteX3953" fmla="*/ 4999196 w 6400800"/>
              <a:gd name="connsiteY3953" fmla="*/ 332899 h 514350"/>
              <a:gd name="connsiteX3954" fmla="*/ 4997292 w 6400800"/>
              <a:gd name="connsiteY3954" fmla="*/ 327184 h 514350"/>
              <a:gd name="connsiteX3955" fmla="*/ 4999196 w 6400800"/>
              <a:gd name="connsiteY3955" fmla="*/ 303371 h 514350"/>
              <a:gd name="connsiteX3956" fmla="*/ 4968717 w 6400800"/>
              <a:gd name="connsiteY3956" fmla="*/ 208121 h 514350"/>
              <a:gd name="connsiteX3957" fmla="*/ 4967764 w 6400800"/>
              <a:gd name="connsiteY3957" fmla="*/ 212884 h 514350"/>
              <a:gd name="connsiteX3958" fmla="*/ 4966812 w 6400800"/>
              <a:gd name="connsiteY3958" fmla="*/ 217646 h 514350"/>
              <a:gd name="connsiteX3959" fmla="*/ 4966812 w 6400800"/>
              <a:gd name="connsiteY3959" fmla="*/ 215741 h 514350"/>
              <a:gd name="connsiteX3960" fmla="*/ 4968717 w 6400800"/>
              <a:gd name="connsiteY3960" fmla="*/ 208121 h 514350"/>
              <a:gd name="connsiteX3961" fmla="*/ 4960144 w 6400800"/>
              <a:gd name="connsiteY3961" fmla="*/ 364331 h 514350"/>
              <a:gd name="connsiteX3962" fmla="*/ 4961096 w 6400800"/>
              <a:gd name="connsiteY3962" fmla="*/ 381476 h 514350"/>
              <a:gd name="connsiteX3963" fmla="*/ 4958239 w 6400800"/>
              <a:gd name="connsiteY3963" fmla="*/ 391001 h 514350"/>
              <a:gd name="connsiteX3964" fmla="*/ 4957287 w 6400800"/>
              <a:gd name="connsiteY3964" fmla="*/ 386239 h 514350"/>
              <a:gd name="connsiteX3965" fmla="*/ 4957287 w 6400800"/>
              <a:gd name="connsiteY3965" fmla="*/ 380524 h 514350"/>
              <a:gd name="connsiteX3966" fmla="*/ 4956334 w 6400800"/>
              <a:gd name="connsiteY3966" fmla="*/ 356711 h 514350"/>
              <a:gd name="connsiteX3967" fmla="*/ 4956334 w 6400800"/>
              <a:gd name="connsiteY3967" fmla="*/ 351949 h 514350"/>
              <a:gd name="connsiteX3968" fmla="*/ 4958239 w 6400800"/>
              <a:gd name="connsiteY3968" fmla="*/ 348139 h 514350"/>
              <a:gd name="connsiteX3969" fmla="*/ 4960144 w 6400800"/>
              <a:gd name="connsiteY3969" fmla="*/ 364331 h 514350"/>
              <a:gd name="connsiteX3970" fmla="*/ 4957287 w 6400800"/>
              <a:gd name="connsiteY3970" fmla="*/ 256699 h 514350"/>
              <a:gd name="connsiteX3971" fmla="*/ 4957287 w 6400800"/>
              <a:gd name="connsiteY3971" fmla="*/ 258604 h 514350"/>
              <a:gd name="connsiteX3972" fmla="*/ 4957287 w 6400800"/>
              <a:gd name="connsiteY3972" fmla="*/ 259556 h 514350"/>
              <a:gd name="connsiteX3973" fmla="*/ 4955381 w 6400800"/>
              <a:gd name="connsiteY3973" fmla="*/ 267176 h 514350"/>
              <a:gd name="connsiteX3974" fmla="*/ 4954429 w 6400800"/>
              <a:gd name="connsiteY3974" fmla="*/ 265271 h 514350"/>
              <a:gd name="connsiteX3975" fmla="*/ 4957287 w 6400800"/>
              <a:gd name="connsiteY3975" fmla="*/ 256699 h 514350"/>
              <a:gd name="connsiteX3976" fmla="*/ 4954429 w 6400800"/>
              <a:gd name="connsiteY3976" fmla="*/ 268129 h 514350"/>
              <a:gd name="connsiteX3977" fmla="*/ 4955381 w 6400800"/>
              <a:gd name="connsiteY3977" fmla="*/ 270986 h 514350"/>
              <a:gd name="connsiteX3978" fmla="*/ 4951571 w 6400800"/>
              <a:gd name="connsiteY3978" fmla="*/ 290036 h 514350"/>
              <a:gd name="connsiteX3979" fmla="*/ 4944904 w 6400800"/>
              <a:gd name="connsiteY3979" fmla="*/ 316706 h 514350"/>
              <a:gd name="connsiteX3980" fmla="*/ 4943951 w 6400800"/>
              <a:gd name="connsiteY3980" fmla="*/ 310991 h 514350"/>
              <a:gd name="connsiteX3981" fmla="*/ 4943951 w 6400800"/>
              <a:gd name="connsiteY3981" fmla="*/ 320516 h 514350"/>
              <a:gd name="connsiteX3982" fmla="*/ 4940142 w 6400800"/>
              <a:gd name="connsiteY3982" fmla="*/ 336709 h 514350"/>
              <a:gd name="connsiteX3983" fmla="*/ 4940142 w 6400800"/>
              <a:gd name="connsiteY3983" fmla="*/ 335756 h 514350"/>
              <a:gd name="connsiteX3984" fmla="*/ 4938237 w 6400800"/>
              <a:gd name="connsiteY3984" fmla="*/ 325279 h 514350"/>
              <a:gd name="connsiteX3985" fmla="*/ 4954429 w 6400800"/>
              <a:gd name="connsiteY3985" fmla="*/ 268129 h 514350"/>
              <a:gd name="connsiteX3986" fmla="*/ 4922044 w 6400800"/>
              <a:gd name="connsiteY3986" fmla="*/ 378619 h 514350"/>
              <a:gd name="connsiteX3987" fmla="*/ 4922044 w 6400800"/>
              <a:gd name="connsiteY3987" fmla="*/ 378619 h 514350"/>
              <a:gd name="connsiteX3988" fmla="*/ 4922044 w 6400800"/>
              <a:gd name="connsiteY3988" fmla="*/ 378619 h 514350"/>
              <a:gd name="connsiteX3989" fmla="*/ 4922044 w 6400800"/>
              <a:gd name="connsiteY3989" fmla="*/ 378619 h 514350"/>
              <a:gd name="connsiteX3990" fmla="*/ 4908709 w 6400800"/>
              <a:gd name="connsiteY3990" fmla="*/ 307181 h 514350"/>
              <a:gd name="connsiteX3991" fmla="*/ 4915376 w 6400800"/>
              <a:gd name="connsiteY3991" fmla="*/ 326231 h 514350"/>
              <a:gd name="connsiteX3992" fmla="*/ 4909662 w 6400800"/>
              <a:gd name="connsiteY3992" fmla="*/ 338614 h 514350"/>
              <a:gd name="connsiteX3993" fmla="*/ 4906804 w 6400800"/>
              <a:gd name="connsiteY3993" fmla="*/ 308134 h 514350"/>
              <a:gd name="connsiteX3994" fmla="*/ 4906804 w 6400800"/>
              <a:gd name="connsiteY3994" fmla="*/ 305276 h 514350"/>
              <a:gd name="connsiteX3995" fmla="*/ 4905851 w 6400800"/>
              <a:gd name="connsiteY3995" fmla="*/ 307181 h 514350"/>
              <a:gd name="connsiteX3996" fmla="*/ 4904899 w 6400800"/>
              <a:gd name="connsiteY3996" fmla="*/ 297656 h 514350"/>
              <a:gd name="connsiteX3997" fmla="*/ 4908709 w 6400800"/>
              <a:gd name="connsiteY3997" fmla="*/ 307181 h 514350"/>
              <a:gd name="connsiteX3998" fmla="*/ 4897279 w 6400800"/>
              <a:gd name="connsiteY3998" fmla="*/ 351949 h 514350"/>
              <a:gd name="connsiteX3999" fmla="*/ 4896326 w 6400800"/>
              <a:gd name="connsiteY3999" fmla="*/ 365284 h 514350"/>
              <a:gd name="connsiteX4000" fmla="*/ 4895374 w 6400800"/>
              <a:gd name="connsiteY4000" fmla="*/ 368141 h 514350"/>
              <a:gd name="connsiteX4001" fmla="*/ 4894421 w 6400800"/>
              <a:gd name="connsiteY4001" fmla="*/ 357664 h 514350"/>
              <a:gd name="connsiteX4002" fmla="*/ 4892517 w 6400800"/>
              <a:gd name="connsiteY4002" fmla="*/ 341471 h 514350"/>
              <a:gd name="connsiteX4003" fmla="*/ 4897279 w 6400800"/>
              <a:gd name="connsiteY4003" fmla="*/ 351949 h 514350"/>
              <a:gd name="connsiteX4004" fmla="*/ 4822984 w 6400800"/>
              <a:gd name="connsiteY4004" fmla="*/ 387191 h 514350"/>
              <a:gd name="connsiteX4005" fmla="*/ 4822984 w 6400800"/>
              <a:gd name="connsiteY4005" fmla="*/ 385286 h 514350"/>
              <a:gd name="connsiteX4006" fmla="*/ 4822984 w 6400800"/>
              <a:gd name="connsiteY4006" fmla="*/ 387191 h 514350"/>
              <a:gd name="connsiteX4007" fmla="*/ 4822984 w 6400800"/>
              <a:gd name="connsiteY4007" fmla="*/ 387191 h 514350"/>
              <a:gd name="connsiteX4008" fmla="*/ 4842987 w 6400800"/>
              <a:gd name="connsiteY4008" fmla="*/ 338614 h 514350"/>
              <a:gd name="connsiteX4009" fmla="*/ 4842987 w 6400800"/>
              <a:gd name="connsiteY4009" fmla="*/ 356711 h 514350"/>
              <a:gd name="connsiteX4010" fmla="*/ 4842987 w 6400800"/>
              <a:gd name="connsiteY4010" fmla="*/ 360521 h 514350"/>
              <a:gd name="connsiteX4011" fmla="*/ 4840129 w 6400800"/>
              <a:gd name="connsiteY4011" fmla="*/ 382429 h 514350"/>
              <a:gd name="connsiteX4012" fmla="*/ 4838224 w 6400800"/>
              <a:gd name="connsiteY4012" fmla="*/ 390049 h 514350"/>
              <a:gd name="connsiteX4013" fmla="*/ 4826794 w 6400800"/>
              <a:gd name="connsiteY4013" fmla="*/ 387191 h 514350"/>
              <a:gd name="connsiteX4014" fmla="*/ 4824889 w 6400800"/>
              <a:gd name="connsiteY4014" fmla="*/ 379571 h 514350"/>
              <a:gd name="connsiteX4015" fmla="*/ 4827747 w 6400800"/>
              <a:gd name="connsiteY4015" fmla="*/ 370999 h 514350"/>
              <a:gd name="connsiteX4016" fmla="*/ 4838224 w 6400800"/>
              <a:gd name="connsiteY4016" fmla="*/ 346234 h 514350"/>
              <a:gd name="connsiteX4017" fmla="*/ 4843939 w 6400800"/>
              <a:gd name="connsiteY4017" fmla="*/ 336709 h 514350"/>
              <a:gd name="connsiteX4018" fmla="*/ 4842987 w 6400800"/>
              <a:gd name="connsiteY4018" fmla="*/ 338614 h 514350"/>
              <a:gd name="connsiteX4019" fmla="*/ 4842987 w 6400800"/>
              <a:gd name="connsiteY4019" fmla="*/ 338614 h 514350"/>
              <a:gd name="connsiteX4020" fmla="*/ 4843939 w 6400800"/>
              <a:gd name="connsiteY4020" fmla="*/ 329089 h 514350"/>
              <a:gd name="connsiteX4021" fmla="*/ 4843939 w 6400800"/>
              <a:gd name="connsiteY4021" fmla="*/ 329089 h 514350"/>
              <a:gd name="connsiteX4022" fmla="*/ 4836319 w 6400800"/>
              <a:gd name="connsiteY4022" fmla="*/ 318611 h 514350"/>
              <a:gd name="connsiteX4023" fmla="*/ 4836319 w 6400800"/>
              <a:gd name="connsiteY4023" fmla="*/ 318611 h 514350"/>
              <a:gd name="connsiteX4024" fmla="*/ 4839176 w 6400800"/>
              <a:gd name="connsiteY4024" fmla="*/ 314801 h 514350"/>
              <a:gd name="connsiteX4025" fmla="*/ 4842987 w 6400800"/>
              <a:gd name="connsiteY4025" fmla="*/ 321469 h 514350"/>
              <a:gd name="connsiteX4026" fmla="*/ 4843939 w 6400800"/>
              <a:gd name="connsiteY4026" fmla="*/ 323374 h 514350"/>
              <a:gd name="connsiteX4027" fmla="*/ 4843939 w 6400800"/>
              <a:gd name="connsiteY4027" fmla="*/ 329089 h 514350"/>
              <a:gd name="connsiteX4028" fmla="*/ 4845844 w 6400800"/>
              <a:gd name="connsiteY4028" fmla="*/ 296704 h 514350"/>
              <a:gd name="connsiteX4029" fmla="*/ 4844891 w 6400800"/>
              <a:gd name="connsiteY4029" fmla="*/ 316706 h 514350"/>
              <a:gd name="connsiteX4030" fmla="*/ 4840129 w 6400800"/>
              <a:gd name="connsiteY4030" fmla="*/ 310039 h 514350"/>
              <a:gd name="connsiteX4031" fmla="*/ 4837272 w 6400800"/>
              <a:gd name="connsiteY4031" fmla="*/ 306229 h 514350"/>
              <a:gd name="connsiteX4032" fmla="*/ 4845844 w 6400800"/>
              <a:gd name="connsiteY4032" fmla="*/ 290989 h 514350"/>
              <a:gd name="connsiteX4033" fmla="*/ 4847749 w 6400800"/>
              <a:gd name="connsiteY4033" fmla="*/ 288131 h 514350"/>
              <a:gd name="connsiteX4034" fmla="*/ 4845844 w 6400800"/>
              <a:gd name="connsiteY4034" fmla="*/ 296704 h 514350"/>
              <a:gd name="connsiteX4035" fmla="*/ 4869656 w 6400800"/>
              <a:gd name="connsiteY4035" fmla="*/ 325279 h 514350"/>
              <a:gd name="connsiteX4036" fmla="*/ 4869656 w 6400800"/>
              <a:gd name="connsiteY4036" fmla="*/ 327184 h 514350"/>
              <a:gd name="connsiteX4037" fmla="*/ 4869656 w 6400800"/>
              <a:gd name="connsiteY4037" fmla="*/ 325279 h 514350"/>
              <a:gd name="connsiteX4038" fmla="*/ 4869656 w 6400800"/>
              <a:gd name="connsiteY4038" fmla="*/ 318611 h 514350"/>
              <a:gd name="connsiteX4039" fmla="*/ 4869656 w 6400800"/>
              <a:gd name="connsiteY4039" fmla="*/ 325279 h 514350"/>
              <a:gd name="connsiteX4040" fmla="*/ 4854416 w 6400800"/>
              <a:gd name="connsiteY4040" fmla="*/ 276701 h 514350"/>
              <a:gd name="connsiteX4041" fmla="*/ 4868704 w 6400800"/>
              <a:gd name="connsiteY4041" fmla="*/ 256699 h 514350"/>
              <a:gd name="connsiteX4042" fmla="*/ 4871562 w 6400800"/>
              <a:gd name="connsiteY4042" fmla="*/ 252889 h 514350"/>
              <a:gd name="connsiteX4043" fmla="*/ 4871562 w 6400800"/>
              <a:gd name="connsiteY4043" fmla="*/ 259556 h 514350"/>
              <a:gd name="connsiteX4044" fmla="*/ 4861084 w 6400800"/>
              <a:gd name="connsiteY4044" fmla="*/ 296704 h 514350"/>
              <a:gd name="connsiteX4045" fmla="*/ 4860131 w 6400800"/>
              <a:gd name="connsiteY4045" fmla="*/ 300514 h 514350"/>
              <a:gd name="connsiteX4046" fmla="*/ 4853464 w 6400800"/>
              <a:gd name="connsiteY4046" fmla="*/ 278606 h 514350"/>
              <a:gd name="connsiteX4047" fmla="*/ 4854416 w 6400800"/>
              <a:gd name="connsiteY4047" fmla="*/ 276701 h 514350"/>
              <a:gd name="connsiteX4048" fmla="*/ 4854416 w 6400800"/>
              <a:gd name="connsiteY4048" fmla="*/ 276701 h 514350"/>
              <a:gd name="connsiteX4049" fmla="*/ 4850606 w 6400800"/>
              <a:gd name="connsiteY4049" fmla="*/ 281464 h 514350"/>
              <a:gd name="connsiteX4050" fmla="*/ 4857274 w 6400800"/>
              <a:gd name="connsiteY4050" fmla="*/ 316706 h 514350"/>
              <a:gd name="connsiteX4051" fmla="*/ 4854416 w 6400800"/>
              <a:gd name="connsiteY4051" fmla="*/ 330041 h 514350"/>
              <a:gd name="connsiteX4052" fmla="*/ 4852512 w 6400800"/>
              <a:gd name="connsiteY4052" fmla="*/ 326231 h 514350"/>
              <a:gd name="connsiteX4053" fmla="*/ 4852512 w 6400800"/>
              <a:gd name="connsiteY4053" fmla="*/ 322421 h 514350"/>
              <a:gd name="connsiteX4054" fmla="*/ 4850606 w 6400800"/>
              <a:gd name="connsiteY4054" fmla="*/ 295751 h 514350"/>
              <a:gd name="connsiteX4055" fmla="*/ 4849654 w 6400800"/>
              <a:gd name="connsiteY4055" fmla="*/ 284321 h 514350"/>
              <a:gd name="connsiteX4056" fmla="*/ 4850606 w 6400800"/>
              <a:gd name="connsiteY4056" fmla="*/ 281464 h 514350"/>
              <a:gd name="connsiteX4057" fmla="*/ 4838224 w 6400800"/>
              <a:gd name="connsiteY4057" fmla="*/ 290036 h 514350"/>
              <a:gd name="connsiteX4058" fmla="*/ 4845844 w 6400800"/>
              <a:gd name="connsiteY4058" fmla="*/ 272891 h 514350"/>
              <a:gd name="connsiteX4059" fmla="*/ 4848701 w 6400800"/>
              <a:gd name="connsiteY4059" fmla="*/ 265271 h 514350"/>
              <a:gd name="connsiteX4060" fmla="*/ 4849654 w 6400800"/>
              <a:gd name="connsiteY4060" fmla="*/ 275749 h 514350"/>
              <a:gd name="connsiteX4061" fmla="*/ 4847749 w 6400800"/>
              <a:gd name="connsiteY4061" fmla="*/ 277654 h 514350"/>
              <a:gd name="connsiteX4062" fmla="*/ 4847749 w 6400800"/>
              <a:gd name="connsiteY4062" fmla="*/ 273844 h 514350"/>
              <a:gd name="connsiteX4063" fmla="*/ 4847749 w 6400800"/>
              <a:gd name="connsiteY4063" fmla="*/ 278606 h 514350"/>
              <a:gd name="connsiteX4064" fmla="*/ 4841081 w 6400800"/>
              <a:gd name="connsiteY4064" fmla="*/ 288131 h 514350"/>
              <a:gd name="connsiteX4065" fmla="*/ 4836319 w 6400800"/>
              <a:gd name="connsiteY4065" fmla="*/ 294799 h 514350"/>
              <a:gd name="connsiteX4066" fmla="*/ 4838224 w 6400800"/>
              <a:gd name="connsiteY4066" fmla="*/ 290036 h 514350"/>
              <a:gd name="connsiteX4067" fmla="*/ 4835366 w 6400800"/>
              <a:gd name="connsiteY4067" fmla="*/ 309086 h 514350"/>
              <a:gd name="connsiteX4068" fmla="*/ 4836319 w 6400800"/>
              <a:gd name="connsiteY4068" fmla="*/ 308134 h 514350"/>
              <a:gd name="connsiteX4069" fmla="*/ 4838224 w 6400800"/>
              <a:gd name="connsiteY4069" fmla="*/ 311944 h 514350"/>
              <a:gd name="connsiteX4070" fmla="*/ 4839176 w 6400800"/>
              <a:gd name="connsiteY4070" fmla="*/ 313849 h 514350"/>
              <a:gd name="connsiteX4071" fmla="*/ 4835366 w 6400800"/>
              <a:gd name="connsiteY4071" fmla="*/ 317659 h 514350"/>
              <a:gd name="connsiteX4072" fmla="*/ 4835366 w 6400800"/>
              <a:gd name="connsiteY4072" fmla="*/ 317659 h 514350"/>
              <a:gd name="connsiteX4073" fmla="*/ 4834414 w 6400800"/>
              <a:gd name="connsiteY4073" fmla="*/ 316706 h 514350"/>
              <a:gd name="connsiteX4074" fmla="*/ 4832509 w 6400800"/>
              <a:gd name="connsiteY4074" fmla="*/ 314801 h 514350"/>
              <a:gd name="connsiteX4075" fmla="*/ 4835366 w 6400800"/>
              <a:gd name="connsiteY4075" fmla="*/ 309086 h 514350"/>
              <a:gd name="connsiteX4076" fmla="*/ 4830604 w 6400800"/>
              <a:gd name="connsiteY4076" fmla="*/ 319564 h 514350"/>
              <a:gd name="connsiteX4077" fmla="*/ 4832509 w 6400800"/>
              <a:gd name="connsiteY4077" fmla="*/ 314801 h 514350"/>
              <a:gd name="connsiteX4078" fmla="*/ 4833462 w 6400800"/>
              <a:gd name="connsiteY4078" fmla="*/ 316706 h 514350"/>
              <a:gd name="connsiteX4079" fmla="*/ 4834414 w 6400800"/>
              <a:gd name="connsiteY4079" fmla="*/ 318611 h 514350"/>
              <a:gd name="connsiteX4080" fmla="*/ 4828699 w 6400800"/>
              <a:gd name="connsiteY4080" fmla="*/ 324326 h 514350"/>
              <a:gd name="connsiteX4081" fmla="*/ 4830604 w 6400800"/>
              <a:gd name="connsiteY4081" fmla="*/ 319564 h 514350"/>
              <a:gd name="connsiteX4082" fmla="*/ 4817269 w 6400800"/>
              <a:gd name="connsiteY4082" fmla="*/ 364331 h 514350"/>
              <a:gd name="connsiteX4083" fmla="*/ 4817269 w 6400800"/>
              <a:gd name="connsiteY4083" fmla="*/ 356711 h 514350"/>
              <a:gd name="connsiteX4084" fmla="*/ 4824889 w 6400800"/>
              <a:gd name="connsiteY4084" fmla="*/ 335756 h 514350"/>
              <a:gd name="connsiteX4085" fmla="*/ 4825841 w 6400800"/>
              <a:gd name="connsiteY4085" fmla="*/ 334804 h 514350"/>
              <a:gd name="connsiteX4086" fmla="*/ 4835366 w 6400800"/>
              <a:gd name="connsiteY4086" fmla="*/ 319564 h 514350"/>
              <a:gd name="connsiteX4087" fmla="*/ 4837272 w 6400800"/>
              <a:gd name="connsiteY4087" fmla="*/ 322421 h 514350"/>
              <a:gd name="connsiteX4088" fmla="*/ 4841081 w 6400800"/>
              <a:gd name="connsiteY4088" fmla="*/ 330994 h 514350"/>
              <a:gd name="connsiteX4089" fmla="*/ 4842987 w 6400800"/>
              <a:gd name="connsiteY4089" fmla="*/ 335756 h 514350"/>
              <a:gd name="connsiteX4090" fmla="*/ 4835366 w 6400800"/>
              <a:gd name="connsiteY4090" fmla="*/ 345281 h 514350"/>
              <a:gd name="connsiteX4091" fmla="*/ 4822984 w 6400800"/>
              <a:gd name="connsiteY4091" fmla="*/ 366236 h 514350"/>
              <a:gd name="connsiteX4092" fmla="*/ 4820126 w 6400800"/>
              <a:gd name="connsiteY4092" fmla="*/ 369094 h 514350"/>
              <a:gd name="connsiteX4093" fmla="*/ 4817269 w 6400800"/>
              <a:gd name="connsiteY4093" fmla="*/ 371951 h 514350"/>
              <a:gd name="connsiteX4094" fmla="*/ 4817269 w 6400800"/>
              <a:gd name="connsiteY4094" fmla="*/ 364331 h 514350"/>
              <a:gd name="connsiteX4095" fmla="*/ 4816316 w 6400800"/>
              <a:gd name="connsiteY4095" fmla="*/ 376714 h 514350"/>
              <a:gd name="connsiteX4096" fmla="*/ 4820126 w 6400800"/>
              <a:gd name="connsiteY4096" fmla="*/ 370046 h 514350"/>
              <a:gd name="connsiteX4097" fmla="*/ 4820126 w 6400800"/>
              <a:gd name="connsiteY4097" fmla="*/ 370046 h 514350"/>
              <a:gd name="connsiteX4098" fmla="*/ 4820126 w 6400800"/>
              <a:gd name="connsiteY4098" fmla="*/ 370046 h 514350"/>
              <a:gd name="connsiteX4099" fmla="*/ 4816316 w 6400800"/>
              <a:gd name="connsiteY4099" fmla="*/ 378619 h 514350"/>
              <a:gd name="connsiteX4100" fmla="*/ 4816316 w 6400800"/>
              <a:gd name="connsiteY4100" fmla="*/ 376714 h 514350"/>
              <a:gd name="connsiteX4101" fmla="*/ 4762024 w 6400800"/>
              <a:gd name="connsiteY4101" fmla="*/ 305276 h 514350"/>
              <a:gd name="connsiteX4102" fmla="*/ 4763929 w 6400800"/>
              <a:gd name="connsiteY4102" fmla="*/ 322421 h 514350"/>
              <a:gd name="connsiteX4103" fmla="*/ 4760119 w 6400800"/>
              <a:gd name="connsiteY4103" fmla="*/ 309086 h 514350"/>
              <a:gd name="connsiteX4104" fmla="*/ 4762024 w 6400800"/>
              <a:gd name="connsiteY4104" fmla="*/ 300514 h 514350"/>
              <a:gd name="connsiteX4105" fmla="*/ 4762024 w 6400800"/>
              <a:gd name="connsiteY4105" fmla="*/ 305276 h 514350"/>
              <a:gd name="connsiteX4106" fmla="*/ 4755356 w 6400800"/>
              <a:gd name="connsiteY4106" fmla="*/ 279559 h 514350"/>
              <a:gd name="connsiteX4107" fmla="*/ 4760119 w 6400800"/>
              <a:gd name="connsiteY4107" fmla="*/ 294799 h 514350"/>
              <a:gd name="connsiteX4108" fmla="*/ 4761072 w 6400800"/>
              <a:gd name="connsiteY4108" fmla="*/ 297656 h 514350"/>
              <a:gd name="connsiteX4109" fmla="*/ 4758214 w 6400800"/>
              <a:gd name="connsiteY4109" fmla="*/ 304324 h 514350"/>
              <a:gd name="connsiteX4110" fmla="*/ 4754404 w 6400800"/>
              <a:gd name="connsiteY4110" fmla="*/ 292894 h 514350"/>
              <a:gd name="connsiteX4111" fmla="*/ 4755356 w 6400800"/>
              <a:gd name="connsiteY4111" fmla="*/ 279559 h 514350"/>
              <a:gd name="connsiteX4112" fmla="*/ 4759166 w 6400800"/>
              <a:gd name="connsiteY4112" fmla="*/ 342424 h 514350"/>
              <a:gd name="connsiteX4113" fmla="*/ 4755356 w 6400800"/>
              <a:gd name="connsiteY4113" fmla="*/ 331946 h 514350"/>
              <a:gd name="connsiteX4114" fmla="*/ 4756309 w 6400800"/>
              <a:gd name="connsiteY4114" fmla="*/ 326231 h 514350"/>
              <a:gd name="connsiteX4115" fmla="*/ 4759166 w 6400800"/>
              <a:gd name="connsiteY4115" fmla="*/ 342424 h 514350"/>
              <a:gd name="connsiteX4116" fmla="*/ 4753451 w 6400800"/>
              <a:gd name="connsiteY4116" fmla="*/ 312896 h 514350"/>
              <a:gd name="connsiteX4117" fmla="*/ 4754404 w 6400800"/>
              <a:gd name="connsiteY4117" fmla="*/ 315754 h 514350"/>
              <a:gd name="connsiteX4118" fmla="*/ 4753451 w 6400800"/>
              <a:gd name="connsiteY4118" fmla="*/ 317659 h 514350"/>
              <a:gd name="connsiteX4119" fmla="*/ 4753451 w 6400800"/>
              <a:gd name="connsiteY4119" fmla="*/ 312896 h 514350"/>
              <a:gd name="connsiteX4120" fmla="*/ 4755356 w 6400800"/>
              <a:gd name="connsiteY4120" fmla="*/ 373856 h 514350"/>
              <a:gd name="connsiteX4121" fmla="*/ 4756309 w 6400800"/>
              <a:gd name="connsiteY4121" fmla="*/ 375761 h 514350"/>
              <a:gd name="connsiteX4122" fmla="*/ 4754404 w 6400800"/>
              <a:gd name="connsiteY4122" fmla="*/ 379571 h 514350"/>
              <a:gd name="connsiteX4123" fmla="*/ 4752499 w 6400800"/>
              <a:gd name="connsiteY4123" fmla="*/ 379571 h 514350"/>
              <a:gd name="connsiteX4124" fmla="*/ 4755356 w 6400800"/>
              <a:gd name="connsiteY4124" fmla="*/ 373856 h 514350"/>
              <a:gd name="connsiteX4125" fmla="*/ 4748689 w 6400800"/>
              <a:gd name="connsiteY4125" fmla="*/ 291941 h 514350"/>
              <a:gd name="connsiteX4126" fmla="*/ 4746784 w 6400800"/>
              <a:gd name="connsiteY4126" fmla="*/ 303371 h 514350"/>
              <a:gd name="connsiteX4127" fmla="*/ 4746784 w 6400800"/>
              <a:gd name="connsiteY4127" fmla="*/ 303371 h 514350"/>
              <a:gd name="connsiteX4128" fmla="*/ 4746784 w 6400800"/>
              <a:gd name="connsiteY4128" fmla="*/ 299561 h 514350"/>
              <a:gd name="connsiteX4129" fmla="*/ 4748689 w 6400800"/>
              <a:gd name="connsiteY4129" fmla="*/ 291941 h 514350"/>
              <a:gd name="connsiteX4130" fmla="*/ 4738212 w 6400800"/>
              <a:gd name="connsiteY4130" fmla="*/ 327184 h 514350"/>
              <a:gd name="connsiteX4131" fmla="*/ 4737259 w 6400800"/>
              <a:gd name="connsiteY4131" fmla="*/ 341471 h 514350"/>
              <a:gd name="connsiteX4132" fmla="*/ 4736306 w 6400800"/>
              <a:gd name="connsiteY4132" fmla="*/ 336709 h 514350"/>
              <a:gd name="connsiteX4133" fmla="*/ 4738212 w 6400800"/>
              <a:gd name="connsiteY4133" fmla="*/ 327184 h 514350"/>
              <a:gd name="connsiteX4134" fmla="*/ 4720114 w 6400800"/>
              <a:gd name="connsiteY4134" fmla="*/ 261461 h 514350"/>
              <a:gd name="connsiteX4135" fmla="*/ 4720114 w 6400800"/>
              <a:gd name="connsiteY4135" fmla="*/ 261461 h 514350"/>
              <a:gd name="connsiteX4136" fmla="*/ 4729639 w 6400800"/>
              <a:gd name="connsiteY4136" fmla="*/ 290989 h 514350"/>
              <a:gd name="connsiteX4137" fmla="*/ 4731544 w 6400800"/>
              <a:gd name="connsiteY4137" fmla="*/ 296704 h 514350"/>
              <a:gd name="connsiteX4138" fmla="*/ 4727734 w 6400800"/>
              <a:gd name="connsiteY4138" fmla="*/ 308134 h 514350"/>
              <a:gd name="connsiteX4139" fmla="*/ 4723924 w 6400800"/>
              <a:gd name="connsiteY4139" fmla="*/ 295751 h 514350"/>
              <a:gd name="connsiteX4140" fmla="*/ 4718209 w 6400800"/>
              <a:gd name="connsiteY4140" fmla="*/ 276701 h 514350"/>
              <a:gd name="connsiteX4141" fmla="*/ 4720114 w 6400800"/>
              <a:gd name="connsiteY4141" fmla="*/ 261461 h 514350"/>
              <a:gd name="connsiteX4142" fmla="*/ 4709637 w 6400800"/>
              <a:gd name="connsiteY4142" fmla="*/ 324326 h 514350"/>
              <a:gd name="connsiteX4143" fmla="*/ 4713447 w 6400800"/>
              <a:gd name="connsiteY4143" fmla="*/ 301466 h 514350"/>
              <a:gd name="connsiteX4144" fmla="*/ 4719162 w 6400800"/>
              <a:gd name="connsiteY4144" fmla="*/ 331946 h 514350"/>
              <a:gd name="connsiteX4145" fmla="*/ 4715351 w 6400800"/>
              <a:gd name="connsiteY4145" fmla="*/ 343376 h 514350"/>
              <a:gd name="connsiteX4146" fmla="*/ 4715351 w 6400800"/>
              <a:gd name="connsiteY4146" fmla="*/ 343376 h 514350"/>
              <a:gd name="connsiteX4147" fmla="*/ 4707731 w 6400800"/>
              <a:gd name="connsiteY4147" fmla="*/ 332899 h 514350"/>
              <a:gd name="connsiteX4148" fmla="*/ 4709637 w 6400800"/>
              <a:gd name="connsiteY4148" fmla="*/ 324326 h 514350"/>
              <a:gd name="connsiteX4149" fmla="*/ 4703922 w 6400800"/>
              <a:gd name="connsiteY4149" fmla="*/ 355759 h 514350"/>
              <a:gd name="connsiteX4150" fmla="*/ 4705826 w 6400800"/>
              <a:gd name="connsiteY4150" fmla="*/ 360521 h 514350"/>
              <a:gd name="connsiteX4151" fmla="*/ 4708684 w 6400800"/>
              <a:gd name="connsiteY4151" fmla="*/ 369094 h 514350"/>
              <a:gd name="connsiteX4152" fmla="*/ 4704874 w 6400800"/>
              <a:gd name="connsiteY4152" fmla="*/ 377666 h 514350"/>
              <a:gd name="connsiteX4153" fmla="*/ 4704874 w 6400800"/>
              <a:gd name="connsiteY4153" fmla="*/ 376714 h 514350"/>
              <a:gd name="connsiteX4154" fmla="*/ 4702016 w 6400800"/>
              <a:gd name="connsiteY4154" fmla="*/ 371951 h 514350"/>
              <a:gd name="connsiteX4155" fmla="*/ 4703922 w 6400800"/>
              <a:gd name="connsiteY4155" fmla="*/ 355759 h 514350"/>
              <a:gd name="connsiteX4156" fmla="*/ 4682966 w 6400800"/>
              <a:gd name="connsiteY4156" fmla="*/ 380524 h 514350"/>
              <a:gd name="connsiteX4157" fmla="*/ 4680109 w 6400800"/>
              <a:gd name="connsiteY4157" fmla="*/ 392906 h 514350"/>
              <a:gd name="connsiteX4158" fmla="*/ 4676299 w 6400800"/>
              <a:gd name="connsiteY4158" fmla="*/ 393859 h 514350"/>
              <a:gd name="connsiteX4159" fmla="*/ 4675347 w 6400800"/>
              <a:gd name="connsiteY4159" fmla="*/ 388144 h 514350"/>
              <a:gd name="connsiteX4160" fmla="*/ 4682966 w 6400800"/>
              <a:gd name="connsiteY4160" fmla="*/ 378619 h 514350"/>
              <a:gd name="connsiteX4161" fmla="*/ 4682966 w 6400800"/>
              <a:gd name="connsiteY4161" fmla="*/ 380524 h 514350"/>
              <a:gd name="connsiteX4162" fmla="*/ 4672489 w 6400800"/>
              <a:gd name="connsiteY4162" fmla="*/ 361474 h 514350"/>
              <a:gd name="connsiteX4163" fmla="*/ 4679156 w 6400800"/>
              <a:gd name="connsiteY4163" fmla="*/ 373856 h 514350"/>
              <a:gd name="connsiteX4164" fmla="*/ 4672489 w 6400800"/>
              <a:gd name="connsiteY4164" fmla="*/ 379571 h 514350"/>
              <a:gd name="connsiteX4165" fmla="*/ 4671537 w 6400800"/>
              <a:gd name="connsiteY4165" fmla="*/ 376714 h 514350"/>
              <a:gd name="connsiteX4166" fmla="*/ 4670584 w 6400800"/>
              <a:gd name="connsiteY4166" fmla="*/ 370999 h 514350"/>
              <a:gd name="connsiteX4167" fmla="*/ 4672489 w 6400800"/>
              <a:gd name="connsiteY4167" fmla="*/ 361474 h 514350"/>
              <a:gd name="connsiteX4168" fmla="*/ 4661059 w 6400800"/>
              <a:gd name="connsiteY4168" fmla="*/ 265271 h 514350"/>
              <a:gd name="connsiteX4169" fmla="*/ 4663916 w 6400800"/>
              <a:gd name="connsiteY4169" fmla="*/ 252889 h 514350"/>
              <a:gd name="connsiteX4170" fmla="*/ 4669631 w 6400800"/>
              <a:gd name="connsiteY4170" fmla="*/ 237649 h 514350"/>
              <a:gd name="connsiteX4171" fmla="*/ 4669631 w 6400800"/>
              <a:gd name="connsiteY4171" fmla="*/ 242411 h 514350"/>
              <a:gd name="connsiteX4172" fmla="*/ 4661059 w 6400800"/>
              <a:gd name="connsiteY4172" fmla="*/ 269081 h 514350"/>
              <a:gd name="connsiteX4173" fmla="*/ 4661059 w 6400800"/>
              <a:gd name="connsiteY4173" fmla="*/ 265271 h 514350"/>
              <a:gd name="connsiteX4174" fmla="*/ 4645819 w 6400800"/>
              <a:gd name="connsiteY4174" fmla="*/ 278606 h 514350"/>
              <a:gd name="connsiteX4175" fmla="*/ 4648676 w 6400800"/>
              <a:gd name="connsiteY4175" fmla="*/ 260509 h 514350"/>
              <a:gd name="connsiteX4176" fmla="*/ 4650581 w 6400800"/>
              <a:gd name="connsiteY4176" fmla="*/ 250984 h 514350"/>
              <a:gd name="connsiteX4177" fmla="*/ 4650581 w 6400800"/>
              <a:gd name="connsiteY4177" fmla="*/ 251936 h 514350"/>
              <a:gd name="connsiteX4178" fmla="*/ 4652487 w 6400800"/>
              <a:gd name="connsiteY4178" fmla="*/ 265271 h 514350"/>
              <a:gd name="connsiteX4179" fmla="*/ 4652487 w 6400800"/>
              <a:gd name="connsiteY4179" fmla="*/ 270034 h 514350"/>
              <a:gd name="connsiteX4180" fmla="*/ 4650581 w 6400800"/>
              <a:gd name="connsiteY4180" fmla="*/ 278606 h 514350"/>
              <a:gd name="connsiteX4181" fmla="*/ 4648676 w 6400800"/>
              <a:gd name="connsiteY4181" fmla="*/ 290989 h 514350"/>
              <a:gd name="connsiteX4182" fmla="*/ 4645819 w 6400800"/>
              <a:gd name="connsiteY4182" fmla="*/ 278606 h 514350"/>
              <a:gd name="connsiteX4183" fmla="*/ 4645819 w 6400800"/>
              <a:gd name="connsiteY4183" fmla="*/ 278606 h 514350"/>
              <a:gd name="connsiteX4184" fmla="*/ 4642962 w 6400800"/>
              <a:gd name="connsiteY4184" fmla="*/ 293846 h 514350"/>
              <a:gd name="connsiteX4185" fmla="*/ 4644866 w 6400800"/>
              <a:gd name="connsiteY4185" fmla="*/ 302419 h 514350"/>
              <a:gd name="connsiteX4186" fmla="*/ 4645819 w 6400800"/>
              <a:gd name="connsiteY4186" fmla="*/ 309086 h 514350"/>
              <a:gd name="connsiteX4187" fmla="*/ 4645819 w 6400800"/>
              <a:gd name="connsiteY4187" fmla="*/ 309086 h 514350"/>
              <a:gd name="connsiteX4188" fmla="*/ 4642962 w 6400800"/>
              <a:gd name="connsiteY4188" fmla="*/ 306229 h 514350"/>
              <a:gd name="connsiteX4189" fmla="*/ 4642009 w 6400800"/>
              <a:gd name="connsiteY4189" fmla="*/ 299561 h 514350"/>
              <a:gd name="connsiteX4190" fmla="*/ 4642962 w 6400800"/>
              <a:gd name="connsiteY4190" fmla="*/ 293846 h 514350"/>
              <a:gd name="connsiteX4191" fmla="*/ 4595337 w 6400800"/>
              <a:gd name="connsiteY4191" fmla="*/ 280511 h 514350"/>
              <a:gd name="connsiteX4192" fmla="*/ 4598194 w 6400800"/>
              <a:gd name="connsiteY4192" fmla="*/ 293846 h 514350"/>
              <a:gd name="connsiteX4193" fmla="*/ 4598194 w 6400800"/>
              <a:gd name="connsiteY4193" fmla="*/ 300514 h 514350"/>
              <a:gd name="connsiteX4194" fmla="*/ 4598194 w 6400800"/>
              <a:gd name="connsiteY4194" fmla="*/ 311944 h 514350"/>
              <a:gd name="connsiteX4195" fmla="*/ 4596289 w 6400800"/>
              <a:gd name="connsiteY4195" fmla="*/ 319564 h 514350"/>
              <a:gd name="connsiteX4196" fmla="*/ 4593431 w 6400800"/>
              <a:gd name="connsiteY4196" fmla="*/ 311944 h 514350"/>
              <a:gd name="connsiteX4197" fmla="*/ 4593431 w 6400800"/>
              <a:gd name="connsiteY4197" fmla="*/ 305276 h 514350"/>
              <a:gd name="connsiteX4198" fmla="*/ 4593431 w 6400800"/>
              <a:gd name="connsiteY4198" fmla="*/ 286226 h 514350"/>
              <a:gd name="connsiteX4199" fmla="*/ 4595337 w 6400800"/>
              <a:gd name="connsiteY4199" fmla="*/ 280511 h 514350"/>
              <a:gd name="connsiteX4200" fmla="*/ 4595337 w 6400800"/>
              <a:gd name="connsiteY4200" fmla="*/ 280511 h 514350"/>
              <a:gd name="connsiteX4201" fmla="*/ 4595337 w 6400800"/>
              <a:gd name="connsiteY4201" fmla="*/ 277654 h 514350"/>
              <a:gd name="connsiteX4202" fmla="*/ 4593431 w 6400800"/>
              <a:gd name="connsiteY4202" fmla="*/ 279559 h 514350"/>
              <a:gd name="connsiteX4203" fmla="*/ 4592479 w 6400800"/>
              <a:gd name="connsiteY4203" fmla="*/ 280511 h 514350"/>
              <a:gd name="connsiteX4204" fmla="*/ 4592479 w 6400800"/>
              <a:gd name="connsiteY4204" fmla="*/ 263366 h 514350"/>
              <a:gd name="connsiteX4205" fmla="*/ 4595337 w 6400800"/>
              <a:gd name="connsiteY4205" fmla="*/ 277654 h 514350"/>
              <a:gd name="connsiteX4206" fmla="*/ 4576287 w 6400800"/>
              <a:gd name="connsiteY4206" fmla="*/ 253841 h 514350"/>
              <a:gd name="connsiteX4207" fmla="*/ 4575334 w 6400800"/>
              <a:gd name="connsiteY4207" fmla="*/ 273844 h 514350"/>
              <a:gd name="connsiteX4208" fmla="*/ 4569619 w 6400800"/>
              <a:gd name="connsiteY4208" fmla="*/ 262414 h 514350"/>
              <a:gd name="connsiteX4209" fmla="*/ 4576287 w 6400800"/>
              <a:gd name="connsiteY4209" fmla="*/ 253841 h 514350"/>
              <a:gd name="connsiteX4210" fmla="*/ 4566762 w 6400800"/>
              <a:gd name="connsiteY4210" fmla="*/ 268129 h 514350"/>
              <a:gd name="connsiteX4211" fmla="*/ 4566762 w 6400800"/>
              <a:gd name="connsiteY4211" fmla="*/ 268129 h 514350"/>
              <a:gd name="connsiteX4212" fmla="*/ 4571524 w 6400800"/>
              <a:gd name="connsiteY4212" fmla="*/ 284321 h 514350"/>
              <a:gd name="connsiteX4213" fmla="*/ 4574381 w 6400800"/>
              <a:gd name="connsiteY4213" fmla="*/ 296704 h 514350"/>
              <a:gd name="connsiteX4214" fmla="*/ 4574381 w 6400800"/>
              <a:gd name="connsiteY4214" fmla="*/ 301466 h 514350"/>
              <a:gd name="connsiteX4215" fmla="*/ 4568666 w 6400800"/>
              <a:gd name="connsiteY4215" fmla="*/ 289084 h 514350"/>
              <a:gd name="connsiteX4216" fmla="*/ 4574381 w 6400800"/>
              <a:gd name="connsiteY4216" fmla="*/ 309086 h 514350"/>
              <a:gd name="connsiteX4217" fmla="*/ 4571524 w 6400800"/>
              <a:gd name="connsiteY4217" fmla="*/ 314801 h 514350"/>
              <a:gd name="connsiteX4218" fmla="*/ 4571524 w 6400800"/>
              <a:gd name="connsiteY4218" fmla="*/ 315754 h 514350"/>
              <a:gd name="connsiteX4219" fmla="*/ 4564856 w 6400800"/>
              <a:gd name="connsiteY4219" fmla="*/ 271939 h 514350"/>
              <a:gd name="connsiteX4220" fmla="*/ 4566762 w 6400800"/>
              <a:gd name="connsiteY4220" fmla="*/ 268129 h 514350"/>
              <a:gd name="connsiteX4221" fmla="*/ 4560094 w 6400800"/>
              <a:gd name="connsiteY4221" fmla="*/ 254794 h 514350"/>
              <a:gd name="connsiteX4222" fmla="*/ 4562951 w 6400800"/>
              <a:gd name="connsiteY4222" fmla="*/ 260509 h 514350"/>
              <a:gd name="connsiteX4223" fmla="*/ 4561047 w 6400800"/>
              <a:gd name="connsiteY4223" fmla="*/ 263366 h 514350"/>
              <a:gd name="connsiteX4224" fmla="*/ 4557237 w 6400800"/>
              <a:gd name="connsiteY4224" fmla="*/ 268129 h 514350"/>
              <a:gd name="connsiteX4225" fmla="*/ 4560094 w 6400800"/>
              <a:gd name="connsiteY4225" fmla="*/ 254794 h 514350"/>
              <a:gd name="connsiteX4226" fmla="*/ 4548664 w 6400800"/>
              <a:gd name="connsiteY4226" fmla="*/ 317659 h 514350"/>
              <a:gd name="connsiteX4227" fmla="*/ 4557237 w 6400800"/>
              <a:gd name="connsiteY4227" fmla="*/ 290036 h 514350"/>
              <a:gd name="connsiteX4228" fmla="*/ 4562951 w 6400800"/>
              <a:gd name="connsiteY4228" fmla="*/ 275749 h 514350"/>
              <a:gd name="connsiteX4229" fmla="*/ 4560094 w 6400800"/>
              <a:gd name="connsiteY4229" fmla="*/ 318611 h 514350"/>
              <a:gd name="connsiteX4230" fmla="*/ 4555331 w 6400800"/>
              <a:gd name="connsiteY4230" fmla="*/ 310991 h 514350"/>
              <a:gd name="connsiteX4231" fmla="*/ 4560094 w 6400800"/>
              <a:gd name="connsiteY4231" fmla="*/ 321469 h 514350"/>
              <a:gd name="connsiteX4232" fmla="*/ 4560094 w 6400800"/>
              <a:gd name="connsiteY4232" fmla="*/ 321469 h 514350"/>
              <a:gd name="connsiteX4233" fmla="*/ 4559141 w 6400800"/>
              <a:gd name="connsiteY4233" fmla="*/ 342424 h 514350"/>
              <a:gd name="connsiteX4234" fmla="*/ 4555331 w 6400800"/>
              <a:gd name="connsiteY4234" fmla="*/ 352901 h 514350"/>
              <a:gd name="connsiteX4235" fmla="*/ 4552474 w 6400800"/>
              <a:gd name="connsiteY4235" fmla="*/ 361474 h 514350"/>
              <a:gd name="connsiteX4236" fmla="*/ 4547712 w 6400800"/>
              <a:gd name="connsiteY4236" fmla="*/ 343376 h 514350"/>
              <a:gd name="connsiteX4237" fmla="*/ 4547712 w 6400800"/>
              <a:gd name="connsiteY4237" fmla="*/ 328136 h 514350"/>
              <a:gd name="connsiteX4238" fmla="*/ 4545806 w 6400800"/>
              <a:gd name="connsiteY4238" fmla="*/ 338614 h 514350"/>
              <a:gd name="connsiteX4239" fmla="*/ 4545806 w 6400800"/>
              <a:gd name="connsiteY4239" fmla="*/ 337661 h 514350"/>
              <a:gd name="connsiteX4240" fmla="*/ 4544854 w 6400800"/>
              <a:gd name="connsiteY4240" fmla="*/ 335756 h 514350"/>
              <a:gd name="connsiteX4241" fmla="*/ 4548664 w 6400800"/>
              <a:gd name="connsiteY4241" fmla="*/ 317659 h 514350"/>
              <a:gd name="connsiteX4242" fmla="*/ 4457224 w 6400800"/>
              <a:gd name="connsiteY4242" fmla="*/ 306229 h 514350"/>
              <a:gd name="connsiteX4243" fmla="*/ 4457224 w 6400800"/>
              <a:gd name="connsiteY4243" fmla="*/ 306229 h 514350"/>
              <a:gd name="connsiteX4244" fmla="*/ 4457224 w 6400800"/>
              <a:gd name="connsiteY4244" fmla="*/ 304324 h 514350"/>
              <a:gd name="connsiteX4245" fmla="*/ 4457224 w 6400800"/>
              <a:gd name="connsiteY4245" fmla="*/ 306229 h 514350"/>
              <a:gd name="connsiteX4246" fmla="*/ 4478179 w 6400800"/>
              <a:gd name="connsiteY4246" fmla="*/ 359569 h 514350"/>
              <a:gd name="connsiteX4247" fmla="*/ 4476274 w 6400800"/>
              <a:gd name="connsiteY4247" fmla="*/ 339566 h 514350"/>
              <a:gd name="connsiteX4248" fmla="*/ 4476274 w 6400800"/>
              <a:gd name="connsiteY4248" fmla="*/ 336709 h 514350"/>
              <a:gd name="connsiteX4249" fmla="*/ 4483894 w 6400800"/>
              <a:gd name="connsiteY4249" fmla="*/ 347186 h 514350"/>
              <a:gd name="connsiteX4250" fmla="*/ 4478179 w 6400800"/>
              <a:gd name="connsiteY4250" fmla="*/ 359569 h 514350"/>
              <a:gd name="connsiteX4251" fmla="*/ 4497229 w 6400800"/>
              <a:gd name="connsiteY4251" fmla="*/ 371951 h 514350"/>
              <a:gd name="connsiteX4252" fmla="*/ 4497229 w 6400800"/>
              <a:gd name="connsiteY4252" fmla="*/ 367189 h 514350"/>
              <a:gd name="connsiteX4253" fmla="*/ 4498181 w 6400800"/>
              <a:gd name="connsiteY4253" fmla="*/ 370046 h 514350"/>
              <a:gd name="connsiteX4254" fmla="*/ 4497229 w 6400800"/>
              <a:gd name="connsiteY4254" fmla="*/ 371951 h 514350"/>
              <a:gd name="connsiteX4255" fmla="*/ 4504849 w 6400800"/>
              <a:gd name="connsiteY4255" fmla="*/ 322421 h 514350"/>
              <a:gd name="connsiteX4256" fmla="*/ 4504849 w 6400800"/>
              <a:gd name="connsiteY4256" fmla="*/ 330994 h 514350"/>
              <a:gd name="connsiteX4257" fmla="*/ 4501991 w 6400800"/>
              <a:gd name="connsiteY4257" fmla="*/ 341471 h 514350"/>
              <a:gd name="connsiteX4258" fmla="*/ 4501039 w 6400800"/>
              <a:gd name="connsiteY4258" fmla="*/ 348139 h 514350"/>
              <a:gd name="connsiteX4259" fmla="*/ 4499134 w 6400800"/>
              <a:gd name="connsiteY4259" fmla="*/ 345281 h 514350"/>
              <a:gd name="connsiteX4260" fmla="*/ 4498181 w 6400800"/>
              <a:gd name="connsiteY4260" fmla="*/ 342424 h 514350"/>
              <a:gd name="connsiteX4261" fmla="*/ 4501991 w 6400800"/>
              <a:gd name="connsiteY4261" fmla="*/ 326231 h 514350"/>
              <a:gd name="connsiteX4262" fmla="*/ 4506754 w 6400800"/>
              <a:gd name="connsiteY4262" fmla="*/ 310991 h 514350"/>
              <a:gd name="connsiteX4263" fmla="*/ 4504849 w 6400800"/>
              <a:gd name="connsiteY4263" fmla="*/ 322421 h 514350"/>
              <a:gd name="connsiteX4264" fmla="*/ 4462939 w 6400800"/>
              <a:gd name="connsiteY4264" fmla="*/ 250984 h 514350"/>
              <a:gd name="connsiteX4265" fmla="*/ 4470559 w 6400800"/>
              <a:gd name="connsiteY4265" fmla="*/ 226219 h 514350"/>
              <a:gd name="connsiteX4266" fmla="*/ 4474369 w 6400800"/>
              <a:gd name="connsiteY4266" fmla="*/ 231934 h 514350"/>
              <a:gd name="connsiteX4267" fmla="*/ 4479131 w 6400800"/>
              <a:gd name="connsiteY4267" fmla="*/ 238601 h 514350"/>
              <a:gd name="connsiteX4268" fmla="*/ 4483894 w 6400800"/>
              <a:gd name="connsiteY4268" fmla="*/ 248126 h 514350"/>
              <a:gd name="connsiteX4269" fmla="*/ 4489609 w 6400800"/>
              <a:gd name="connsiteY4269" fmla="*/ 260509 h 514350"/>
              <a:gd name="connsiteX4270" fmla="*/ 4495324 w 6400800"/>
              <a:gd name="connsiteY4270" fmla="*/ 275749 h 514350"/>
              <a:gd name="connsiteX4271" fmla="*/ 4501039 w 6400800"/>
              <a:gd name="connsiteY4271" fmla="*/ 293846 h 514350"/>
              <a:gd name="connsiteX4272" fmla="*/ 4503897 w 6400800"/>
              <a:gd name="connsiteY4272" fmla="*/ 303371 h 514350"/>
              <a:gd name="connsiteX4273" fmla="*/ 4497229 w 6400800"/>
              <a:gd name="connsiteY4273" fmla="*/ 317659 h 514350"/>
              <a:gd name="connsiteX4274" fmla="*/ 4493419 w 6400800"/>
              <a:gd name="connsiteY4274" fmla="*/ 326231 h 514350"/>
              <a:gd name="connsiteX4275" fmla="*/ 4488656 w 6400800"/>
              <a:gd name="connsiteY4275" fmla="*/ 280511 h 514350"/>
              <a:gd name="connsiteX4276" fmla="*/ 4487704 w 6400800"/>
              <a:gd name="connsiteY4276" fmla="*/ 319564 h 514350"/>
              <a:gd name="connsiteX4277" fmla="*/ 4483894 w 6400800"/>
              <a:gd name="connsiteY4277" fmla="*/ 311944 h 514350"/>
              <a:gd name="connsiteX4278" fmla="*/ 4473416 w 6400800"/>
              <a:gd name="connsiteY4278" fmla="*/ 289084 h 514350"/>
              <a:gd name="connsiteX4279" fmla="*/ 4481037 w 6400800"/>
              <a:gd name="connsiteY4279" fmla="*/ 312896 h 514350"/>
              <a:gd name="connsiteX4280" fmla="*/ 4486751 w 6400800"/>
              <a:gd name="connsiteY4280" fmla="*/ 330041 h 514350"/>
              <a:gd name="connsiteX4281" fmla="*/ 4484847 w 6400800"/>
              <a:gd name="connsiteY4281" fmla="*/ 328136 h 514350"/>
              <a:gd name="connsiteX4282" fmla="*/ 4475322 w 6400800"/>
              <a:gd name="connsiteY4282" fmla="*/ 318611 h 514350"/>
              <a:gd name="connsiteX4283" fmla="*/ 4473416 w 6400800"/>
              <a:gd name="connsiteY4283" fmla="*/ 304324 h 514350"/>
              <a:gd name="connsiteX4284" fmla="*/ 4468654 w 6400800"/>
              <a:gd name="connsiteY4284" fmla="*/ 278606 h 514350"/>
              <a:gd name="connsiteX4285" fmla="*/ 4477226 w 6400800"/>
              <a:gd name="connsiteY4285" fmla="*/ 256699 h 514350"/>
              <a:gd name="connsiteX4286" fmla="*/ 4466749 w 6400800"/>
              <a:gd name="connsiteY4286" fmla="*/ 273844 h 514350"/>
              <a:gd name="connsiteX4287" fmla="*/ 4462939 w 6400800"/>
              <a:gd name="connsiteY4287" fmla="*/ 258604 h 514350"/>
              <a:gd name="connsiteX4288" fmla="*/ 4462939 w 6400800"/>
              <a:gd name="connsiteY4288" fmla="*/ 256699 h 514350"/>
              <a:gd name="connsiteX4289" fmla="*/ 4462939 w 6400800"/>
              <a:gd name="connsiteY4289" fmla="*/ 250984 h 514350"/>
              <a:gd name="connsiteX4290" fmla="*/ 4461034 w 6400800"/>
              <a:gd name="connsiteY4290" fmla="*/ 255746 h 514350"/>
              <a:gd name="connsiteX4291" fmla="*/ 4461034 w 6400800"/>
              <a:gd name="connsiteY4291" fmla="*/ 255746 h 514350"/>
              <a:gd name="connsiteX4292" fmla="*/ 4461034 w 6400800"/>
              <a:gd name="connsiteY4292" fmla="*/ 255746 h 514350"/>
              <a:gd name="connsiteX4293" fmla="*/ 4461034 w 6400800"/>
              <a:gd name="connsiteY4293" fmla="*/ 255746 h 514350"/>
              <a:gd name="connsiteX4294" fmla="*/ 4455319 w 6400800"/>
              <a:gd name="connsiteY4294" fmla="*/ 274796 h 514350"/>
              <a:gd name="connsiteX4295" fmla="*/ 4457224 w 6400800"/>
              <a:gd name="connsiteY4295" fmla="*/ 268129 h 514350"/>
              <a:gd name="connsiteX4296" fmla="*/ 4457224 w 6400800"/>
              <a:gd name="connsiteY4296" fmla="*/ 273844 h 514350"/>
              <a:gd name="connsiteX4297" fmla="*/ 4458176 w 6400800"/>
              <a:gd name="connsiteY4297" fmla="*/ 284321 h 514350"/>
              <a:gd name="connsiteX4298" fmla="*/ 4454366 w 6400800"/>
              <a:gd name="connsiteY4298" fmla="*/ 292894 h 514350"/>
              <a:gd name="connsiteX4299" fmla="*/ 4455319 w 6400800"/>
              <a:gd name="connsiteY4299" fmla="*/ 274796 h 514350"/>
              <a:gd name="connsiteX4300" fmla="*/ 4449604 w 6400800"/>
              <a:gd name="connsiteY4300" fmla="*/ 361474 h 514350"/>
              <a:gd name="connsiteX4301" fmla="*/ 4451509 w 6400800"/>
              <a:gd name="connsiteY4301" fmla="*/ 339566 h 514350"/>
              <a:gd name="connsiteX4302" fmla="*/ 4453414 w 6400800"/>
              <a:gd name="connsiteY4302" fmla="*/ 343376 h 514350"/>
              <a:gd name="connsiteX4303" fmla="*/ 4453414 w 6400800"/>
              <a:gd name="connsiteY4303" fmla="*/ 344329 h 514350"/>
              <a:gd name="connsiteX4304" fmla="*/ 4453414 w 6400800"/>
              <a:gd name="connsiteY4304" fmla="*/ 344329 h 514350"/>
              <a:gd name="connsiteX4305" fmla="*/ 4451509 w 6400800"/>
              <a:gd name="connsiteY4305" fmla="*/ 366236 h 514350"/>
              <a:gd name="connsiteX4306" fmla="*/ 4448651 w 6400800"/>
              <a:gd name="connsiteY4306" fmla="*/ 388144 h 514350"/>
              <a:gd name="connsiteX4307" fmla="*/ 4446747 w 6400800"/>
              <a:gd name="connsiteY4307" fmla="*/ 386239 h 514350"/>
              <a:gd name="connsiteX4308" fmla="*/ 4449604 w 6400800"/>
              <a:gd name="connsiteY4308" fmla="*/ 361474 h 514350"/>
              <a:gd name="connsiteX4309" fmla="*/ 4386739 w 6400800"/>
              <a:gd name="connsiteY4309" fmla="*/ 331946 h 514350"/>
              <a:gd name="connsiteX4310" fmla="*/ 4390549 w 6400800"/>
              <a:gd name="connsiteY4310" fmla="*/ 335756 h 514350"/>
              <a:gd name="connsiteX4311" fmla="*/ 4390549 w 6400800"/>
              <a:gd name="connsiteY4311" fmla="*/ 342424 h 514350"/>
              <a:gd name="connsiteX4312" fmla="*/ 4386739 w 6400800"/>
              <a:gd name="connsiteY4312" fmla="*/ 347186 h 514350"/>
              <a:gd name="connsiteX4313" fmla="*/ 4386739 w 6400800"/>
              <a:gd name="connsiteY4313" fmla="*/ 331946 h 514350"/>
              <a:gd name="connsiteX4314" fmla="*/ 4389597 w 6400800"/>
              <a:gd name="connsiteY4314" fmla="*/ 376714 h 514350"/>
              <a:gd name="connsiteX4315" fmla="*/ 4388644 w 6400800"/>
              <a:gd name="connsiteY4315" fmla="*/ 375761 h 514350"/>
              <a:gd name="connsiteX4316" fmla="*/ 4387691 w 6400800"/>
              <a:gd name="connsiteY4316" fmla="*/ 370046 h 514350"/>
              <a:gd name="connsiteX4317" fmla="*/ 4387691 w 6400800"/>
              <a:gd name="connsiteY4317" fmla="*/ 360521 h 514350"/>
              <a:gd name="connsiteX4318" fmla="*/ 4387691 w 6400800"/>
              <a:gd name="connsiteY4318" fmla="*/ 351949 h 514350"/>
              <a:gd name="connsiteX4319" fmla="*/ 4391501 w 6400800"/>
              <a:gd name="connsiteY4319" fmla="*/ 345281 h 514350"/>
              <a:gd name="connsiteX4320" fmla="*/ 4391501 w 6400800"/>
              <a:gd name="connsiteY4320" fmla="*/ 349091 h 514350"/>
              <a:gd name="connsiteX4321" fmla="*/ 4392454 w 6400800"/>
              <a:gd name="connsiteY4321" fmla="*/ 370046 h 514350"/>
              <a:gd name="connsiteX4322" fmla="*/ 4389597 w 6400800"/>
              <a:gd name="connsiteY4322" fmla="*/ 376714 h 514350"/>
              <a:gd name="connsiteX4323" fmla="*/ 4424839 w 6400800"/>
              <a:gd name="connsiteY4323" fmla="*/ 351949 h 514350"/>
              <a:gd name="connsiteX4324" fmla="*/ 4424839 w 6400800"/>
              <a:gd name="connsiteY4324" fmla="*/ 354806 h 514350"/>
              <a:gd name="connsiteX4325" fmla="*/ 4422934 w 6400800"/>
              <a:gd name="connsiteY4325" fmla="*/ 356711 h 514350"/>
              <a:gd name="connsiteX4326" fmla="*/ 4424839 w 6400800"/>
              <a:gd name="connsiteY4326" fmla="*/ 351949 h 514350"/>
              <a:gd name="connsiteX4327" fmla="*/ 4415314 w 6400800"/>
              <a:gd name="connsiteY4327" fmla="*/ 411004 h 514350"/>
              <a:gd name="connsiteX4328" fmla="*/ 4415314 w 6400800"/>
              <a:gd name="connsiteY4328" fmla="*/ 411956 h 514350"/>
              <a:gd name="connsiteX4329" fmla="*/ 4412456 w 6400800"/>
              <a:gd name="connsiteY4329" fmla="*/ 409099 h 514350"/>
              <a:gd name="connsiteX4330" fmla="*/ 4411504 w 6400800"/>
              <a:gd name="connsiteY4330" fmla="*/ 385286 h 514350"/>
              <a:gd name="connsiteX4331" fmla="*/ 4420076 w 6400800"/>
              <a:gd name="connsiteY4331" fmla="*/ 372904 h 514350"/>
              <a:gd name="connsiteX4332" fmla="*/ 4421029 w 6400800"/>
              <a:gd name="connsiteY4332" fmla="*/ 374809 h 514350"/>
              <a:gd name="connsiteX4333" fmla="*/ 4415314 w 6400800"/>
              <a:gd name="connsiteY4333" fmla="*/ 411004 h 514350"/>
              <a:gd name="connsiteX4334" fmla="*/ 4410551 w 6400800"/>
              <a:gd name="connsiteY4334" fmla="*/ 254794 h 514350"/>
              <a:gd name="connsiteX4335" fmla="*/ 4421029 w 6400800"/>
              <a:gd name="connsiteY4335" fmla="*/ 273844 h 514350"/>
              <a:gd name="connsiteX4336" fmla="*/ 4415314 w 6400800"/>
              <a:gd name="connsiteY4336" fmla="*/ 293846 h 514350"/>
              <a:gd name="connsiteX4337" fmla="*/ 4408647 w 6400800"/>
              <a:gd name="connsiteY4337" fmla="*/ 316706 h 514350"/>
              <a:gd name="connsiteX4338" fmla="*/ 4406741 w 6400800"/>
              <a:gd name="connsiteY4338" fmla="*/ 297656 h 514350"/>
              <a:gd name="connsiteX4339" fmla="*/ 4402931 w 6400800"/>
              <a:gd name="connsiteY4339" fmla="*/ 331946 h 514350"/>
              <a:gd name="connsiteX4340" fmla="*/ 4401026 w 6400800"/>
              <a:gd name="connsiteY4340" fmla="*/ 337661 h 514350"/>
              <a:gd name="connsiteX4341" fmla="*/ 4400074 w 6400800"/>
              <a:gd name="connsiteY4341" fmla="*/ 336709 h 514350"/>
              <a:gd name="connsiteX4342" fmla="*/ 4388644 w 6400800"/>
              <a:gd name="connsiteY4342" fmla="*/ 270034 h 514350"/>
              <a:gd name="connsiteX4343" fmla="*/ 4389597 w 6400800"/>
              <a:gd name="connsiteY4343" fmla="*/ 328136 h 514350"/>
              <a:gd name="connsiteX4344" fmla="*/ 4386739 w 6400800"/>
              <a:gd name="connsiteY4344" fmla="*/ 325279 h 514350"/>
              <a:gd name="connsiteX4345" fmla="*/ 4386739 w 6400800"/>
              <a:gd name="connsiteY4345" fmla="*/ 323374 h 514350"/>
              <a:gd name="connsiteX4346" fmla="*/ 4387691 w 6400800"/>
              <a:gd name="connsiteY4346" fmla="*/ 290989 h 514350"/>
              <a:gd name="connsiteX4347" fmla="*/ 4389597 w 6400800"/>
              <a:gd name="connsiteY4347" fmla="*/ 263366 h 514350"/>
              <a:gd name="connsiteX4348" fmla="*/ 4391501 w 6400800"/>
              <a:gd name="connsiteY4348" fmla="*/ 242411 h 514350"/>
              <a:gd name="connsiteX4349" fmla="*/ 4393406 w 6400800"/>
              <a:gd name="connsiteY4349" fmla="*/ 225266 h 514350"/>
              <a:gd name="connsiteX4350" fmla="*/ 4410551 w 6400800"/>
              <a:gd name="connsiteY4350" fmla="*/ 254794 h 514350"/>
              <a:gd name="connsiteX4351" fmla="*/ 4389597 w 6400800"/>
              <a:gd name="connsiteY4351" fmla="*/ 217646 h 514350"/>
              <a:gd name="connsiteX4352" fmla="*/ 4393406 w 6400800"/>
              <a:gd name="connsiteY4352" fmla="*/ 224314 h 514350"/>
              <a:gd name="connsiteX4353" fmla="*/ 4387691 w 6400800"/>
              <a:gd name="connsiteY4353" fmla="*/ 240506 h 514350"/>
              <a:gd name="connsiteX4354" fmla="*/ 4381976 w 6400800"/>
              <a:gd name="connsiteY4354" fmla="*/ 260509 h 514350"/>
              <a:gd name="connsiteX4355" fmla="*/ 4381976 w 6400800"/>
              <a:gd name="connsiteY4355" fmla="*/ 256699 h 514350"/>
              <a:gd name="connsiteX4356" fmla="*/ 4389597 w 6400800"/>
              <a:gd name="connsiteY4356" fmla="*/ 217646 h 514350"/>
              <a:gd name="connsiteX4357" fmla="*/ 4374356 w 6400800"/>
              <a:gd name="connsiteY4357" fmla="*/ 291941 h 514350"/>
              <a:gd name="connsiteX4358" fmla="*/ 4374356 w 6400800"/>
              <a:gd name="connsiteY4358" fmla="*/ 292894 h 514350"/>
              <a:gd name="connsiteX4359" fmla="*/ 4374356 w 6400800"/>
              <a:gd name="connsiteY4359" fmla="*/ 291941 h 514350"/>
              <a:gd name="connsiteX4360" fmla="*/ 4374356 w 6400800"/>
              <a:gd name="connsiteY4360" fmla="*/ 291941 h 514350"/>
              <a:gd name="connsiteX4361" fmla="*/ 4360069 w 6400800"/>
              <a:gd name="connsiteY4361" fmla="*/ 282416 h 514350"/>
              <a:gd name="connsiteX4362" fmla="*/ 4360069 w 6400800"/>
              <a:gd name="connsiteY4362" fmla="*/ 290036 h 514350"/>
              <a:gd name="connsiteX4363" fmla="*/ 4359116 w 6400800"/>
              <a:gd name="connsiteY4363" fmla="*/ 288131 h 514350"/>
              <a:gd name="connsiteX4364" fmla="*/ 4360069 w 6400800"/>
              <a:gd name="connsiteY4364" fmla="*/ 282416 h 514350"/>
              <a:gd name="connsiteX4365" fmla="*/ 4313397 w 6400800"/>
              <a:gd name="connsiteY4365" fmla="*/ 387191 h 514350"/>
              <a:gd name="connsiteX4366" fmla="*/ 4311491 w 6400800"/>
              <a:gd name="connsiteY4366" fmla="*/ 391001 h 514350"/>
              <a:gd name="connsiteX4367" fmla="*/ 4313397 w 6400800"/>
              <a:gd name="connsiteY4367" fmla="*/ 387191 h 514350"/>
              <a:gd name="connsiteX4368" fmla="*/ 4313397 w 6400800"/>
              <a:gd name="connsiteY4368" fmla="*/ 387191 h 514350"/>
              <a:gd name="connsiteX4369" fmla="*/ 4311491 w 6400800"/>
              <a:gd name="connsiteY4369" fmla="*/ 351949 h 514350"/>
              <a:gd name="connsiteX4370" fmla="*/ 4312444 w 6400800"/>
              <a:gd name="connsiteY4370" fmla="*/ 365284 h 514350"/>
              <a:gd name="connsiteX4371" fmla="*/ 4311491 w 6400800"/>
              <a:gd name="connsiteY4371" fmla="*/ 363379 h 514350"/>
              <a:gd name="connsiteX4372" fmla="*/ 4311491 w 6400800"/>
              <a:gd name="connsiteY4372" fmla="*/ 351949 h 514350"/>
              <a:gd name="connsiteX4373" fmla="*/ 4247674 w 6400800"/>
              <a:gd name="connsiteY4373" fmla="*/ 313849 h 514350"/>
              <a:gd name="connsiteX4374" fmla="*/ 4247674 w 6400800"/>
              <a:gd name="connsiteY4374" fmla="*/ 311944 h 514350"/>
              <a:gd name="connsiteX4375" fmla="*/ 4247674 w 6400800"/>
              <a:gd name="connsiteY4375" fmla="*/ 313849 h 514350"/>
              <a:gd name="connsiteX4376" fmla="*/ 4246722 w 6400800"/>
              <a:gd name="connsiteY4376" fmla="*/ 324326 h 514350"/>
              <a:gd name="connsiteX4377" fmla="*/ 4246722 w 6400800"/>
              <a:gd name="connsiteY4377" fmla="*/ 322421 h 514350"/>
              <a:gd name="connsiteX4378" fmla="*/ 4247674 w 6400800"/>
              <a:gd name="connsiteY4378" fmla="*/ 313849 h 514350"/>
              <a:gd name="connsiteX4379" fmla="*/ 4181951 w 6400800"/>
              <a:gd name="connsiteY4379" fmla="*/ 367189 h 514350"/>
              <a:gd name="connsiteX4380" fmla="*/ 4182904 w 6400800"/>
              <a:gd name="connsiteY4380" fmla="*/ 324326 h 514350"/>
              <a:gd name="connsiteX4381" fmla="*/ 4183856 w 6400800"/>
              <a:gd name="connsiteY4381" fmla="*/ 330041 h 514350"/>
              <a:gd name="connsiteX4382" fmla="*/ 4185761 w 6400800"/>
              <a:gd name="connsiteY4382" fmla="*/ 340519 h 514350"/>
              <a:gd name="connsiteX4383" fmla="*/ 4185761 w 6400800"/>
              <a:gd name="connsiteY4383" fmla="*/ 342424 h 514350"/>
              <a:gd name="connsiteX4384" fmla="*/ 4183856 w 6400800"/>
              <a:gd name="connsiteY4384" fmla="*/ 338614 h 514350"/>
              <a:gd name="connsiteX4385" fmla="*/ 4187666 w 6400800"/>
              <a:gd name="connsiteY4385" fmla="*/ 357664 h 514350"/>
              <a:gd name="connsiteX4386" fmla="*/ 4189571 w 6400800"/>
              <a:gd name="connsiteY4386" fmla="*/ 365284 h 514350"/>
              <a:gd name="connsiteX4387" fmla="*/ 4191476 w 6400800"/>
              <a:gd name="connsiteY4387" fmla="*/ 373856 h 514350"/>
              <a:gd name="connsiteX4388" fmla="*/ 4190524 w 6400800"/>
              <a:gd name="connsiteY4388" fmla="*/ 386239 h 514350"/>
              <a:gd name="connsiteX4389" fmla="*/ 4190524 w 6400800"/>
              <a:gd name="connsiteY4389" fmla="*/ 391954 h 514350"/>
              <a:gd name="connsiteX4390" fmla="*/ 4181951 w 6400800"/>
              <a:gd name="connsiteY4390" fmla="*/ 367189 h 514350"/>
              <a:gd name="connsiteX4391" fmla="*/ 4181951 w 6400800"/>
              <a:gd name="connsiteY4391" fmla="*/ 367189 h 514350"/>
              <a:gd name="connsiteX4392" fmla="*/ 4161949 w 6400800"/>
              <a:gd name="connsiteY4392" fmla="*/ 401479 h 514350"/>
              <a:gd name="connsiteX4393" fmla="*/ 4161949 w 6400800"/>
              <a:gd name="connsiteY4393" fmla="*/ 399574 h 514350"/>
              <a:gd name="connsiteX4394" fmla="*/ 4161949 w 6400800"/>
              <a:gd name="connsiteY4394" fmla="*/ 399574 h 514350"/>
              <a:gd name="connsiteX4395" fmla="*/ 4161949 w 6400800"/>
              <a:gd name="connsiteY4395" fmla="*/ 401479 h 514350"/>
              <a:gd name="connsiteX4396" fmla="*/ 4160044 w 6400800"/>
              <a:gd name="connsiteY4396" fmla="*/ 306229 h 514350"/>
              <a:gd name="connsiteX4397" fmla="*/ 4160996 w 6400800"/>
              <a:gd name="connsiteY4397" fmla="*/ 292894 h 514350"/>
              <a:gd name="connsiteX4398" fmla="*/ 4163854 w 6400800"/>
              <a:gd name="connsiteY4398" fmla="*/ 282416 h 514350"/>
              <a:gd name="connsiteX4399" fmla="*/ 4162901 w 6400800"/>
              <a:gd name="connsiteY4399" fmla="*/ 313849 h 514350"/>
              <a:gd name="connsiteX4400" fmla="*/ 4160044 w 6400800"/>
              <a:gd name="connsiteY4400" fmla="*/ 306229 h 514350"/>
              <a:gd name="connsiteX4401" fmla="*/ 4160044 w 6400800"/>
              <a:gd name="connsiteY4401" fmla="*/ 306229 h 514350"/>
              <a:gd name="connsiteX4402" fmla="*/ 4128611 w 6400800"/>
              <a:gd name="connsiteY4402" fmla="*/ 354806 h 514350"/>
              <a:gd name="connsiteX4403" fmla="*/ 4127659 w 6400800"/>
              <a:gd name="connsiteY4403" fmla="*/ 343376 h 514350"/>
              <a:gd name="connsiteX4404" fmla="*/ 4128611 w 6400800"/>
              <a:gd name="connsiteY4404" fmla="*/ 350044 h 514350"/>
              <a:gd name="connsiteX4405" fmla="*/ 4130516 w 6400800"/>
              <a:gd name="connsiteY4405" fmla="*/ 365284 h 514350"/>
              <a:gd name="connsiteX4406" fmla="*/ 4128611 w 6400800"/>
              <a:gd name="connsiteY4406" fmla="*/ 354806 h 514350"/>
              <a:gd name="connsiteX4407" fmla="*/ 4124801 w 6400800"/>
              <a:gd name="connsiteY4407" fmla="*/ 255746 h 514350"/>
              <a:gd name="connsiteX4408" fmla="*/ 4124801 w 6400800"/>
              <a:gd name="connsiteY4408" fmla="*/ 248126 h 514350"/>
              <a:gd name="connsiteX4409" fmla="*/ 4140041 w 6400800"/>
              <a:gd name="connsiteY4409" fmla="*/ 303371 h 514350"/>
              <a:gd name="connsiteX4410" fmla="*/ 4140994 w 6400800"/>
              <a:gd name="connsiteY4410" fmla="*/ 307181 h 514350"/>
              <a:gd name="connsiteX4411" fmla="*/ 4140994 w 6400800"/>
              <a:gd name="connsiteY4411" fmla="*/ 321469 h 514350"/>
              <a:gd name="connsiteX4412" fmla="*/ 4133374 w 6400800"/>
              <a:gd name="connsiteY4412" fmla="*/ 305276 h 514350"/>
              <a:gd name="connsiteX4413" fmla="*/ 4135279 w 6400800"/>
              <a:gd name="connsiteY4413" fmla="*/ 312896 h 514350"/>
              <a:gd name="connsiteX4414" fmla="*/ 4127659 w 6400800"/>
              <a:gd name="connsiteY4414" fmla="*/ 300514 h 514350"/>
              <a:gd name="connsiteX4415" fmla="*/ 4123849 w 6400800"/>
              <a:gd name="connsiteY4415" fmla="*/ 284321 h 514350"/>
              <a:gd name="connsiteX4416" fmla="*/ 4124801 w 6400800"/>
              <a:gd name="connsiteY4416" fmla="*/ 255746 h 514350"/>
              <a:gd name="connsiteX4417" fmla="*/ 4095274 w 6400800"/>
              <a:gd name="connsiteY4417" fmla="*/ 395764 h 514350"/>
              <a:gd name="connsiteX4418" fmla="*/ 4095274 w 6400800"/>
              <a:gd name="connsiteY4418" fmla="*/ 395764 h 514350"/>
              <a:gd name="connsiteX4419" fmla="*/ 4095274 w 6400800"/>
              <a:gd name="connsiteY4419" fmla="*/ 394811 h 514350"/>
              <a:gd name="connsiteX4420" fmla="*/ 4095274 w 6400800"/>
              <a:gd name="connsiteY4420" fmla="*/ 395764 h 514350"/>
              <a:gd name="connsiteX4421" fmla="*/ 4093369 w 6400800"/>
              <a:gd name="connsiteY4421" fmla="*/ 386239 h 514350"/>
              <a:gd name="connsiteX4422" fmla="*/ 4093369 w 6400800"/>
              <a:gd name="connsiteY4422" fmla="*/ 376714 h 514350"/>
              <a:gd name="connsiteX4423" fmla="*/ 4096226 w 6400800"/>
              <a:gd name="connsiteY4423" fmla="*/ 382429 h 514350"/>
              <a:gd name="connsiteX4424" fmla="*/ 4093369 w 6400800"/>
              <a:gd name="connsiteY4424" fmla="*/ 386239 h 514350"/>
              <a:gd name="connsiteX4425" fmla="*/ 4097179 w 6400800"/>
              <a:gd name="connsiteY4425" fmla="*/ 342424 h 514350"/>
              <a:gd name="connsiteX4426" fmla="*/ 4099084 w 6400800"/>
              <a:gd name="connsiteY4426" fmla="*/ 334804 h 514350"/>
              <a:gd name="connsiteX4427" fmla="*/ 4099084 w 6400800"/>
              <a:gd name="connsiteY4427" fmla="*/ 337661 h 514350"/>
              <a:gd name="connsiteX4428" fmla="*/ 4097179 w 6400800"/>
              <a:gd name="connsiteY4428" fmla="*/ 342424 h 514350"/>
              <a:gd name="connsiteX4429" fmla="*/ 4100989 w 6400800"/>
              <a:gd name="connsiteY4429" fmla="*/ 353854 h 514350"/>
              <a:gd name="connsiteX4430" fmla="*/ 4100989 w 6400800"/>
              <a:gd name="connsiteY4430" fmla="*/ 351949 h 514350"/>
              <a:gd name="connsiteX4431" fmla="*/ 4100989 w 6400800"/>
              <a:gd name="connsiteY4431" fmla="*/ 351949 h 514350"/>
              <a:gd name="connsiteX4432" fmla="*/ 4100989 w 6400800"/>
              <a:gd name="connsiteY4432" fmla="*/ 353854 h 514350"/>
              <a:gd name="connsiteX4433" fmla="*/ 4100989 w 6400800"/>
              <a:gd name="connsiteY4433" fmla="*/ 353854 h 514350"/>
              <a:gd name="connsiteX4434" fmla="*/ 4115276 w 6400800"/>
              <a:gd name="connsiteY4434" fmla="*/ 322421 h 514350"/>
              <a:gd name="connsiteX4435" fmla="*/ 4114324 w 6400800"/>
              <a:gd name="connsiteY4435" fmla="*/ 350996 h 514350"/>
              <a:gd name="connsiteX4436" fmla="*/ 4111466 w 6400800"/>
              <a:gd name="connsiteY4436" fmla="*/ 327184 h 514350"/>
              <a:gd name="connsiteX4437" fmla="*/ 4108609 w 6400800"/>
              <a:gd name="connsiteY4437" fmla="*/ 342424 h 514350"/>
              <a:gd name="connsiteX4438" fmla="*/ 4107656 w 6400800"/>
              <a:gd name="connsiteY4438" fmla="*/ 341471 h 514350"/>
              <a:gd name="connsiteX4439" fmla="*/ 4106704 w 6400800"/>
              <a:gd name="connsiteY4439" fmla="*/ 336709 h 514350"/>
              <a:gd name="connsiteX4440" fmla="*/ 4113371 w 6400800"/>
              <a:gd name="connsiteY4440" fmla="*/ 322421 h 514350"/>
              <a:gd name="connsiteX4441" fmla="*/ 4115276 w 6400800"/>
              <a:gd name="connsiteY4441" fmla="*/ 318611 h 514350"/>
              <a:gd name="connsiteX4442" fmla="*/ 4115276 w 6400800"/>
              <a:gd name="connsiteY4442" fmla="*/ 322421 h 514350"/>
              <a:gd name="connsiteX4443" fmla="*/ 4109561 w 6400800"/>
              <a:gd name="connsiteY4443" fmla="*/ 295751 h 514350"/>
              <a:gd name="connsiteX4444" fmla="*/ 4116229 w 6400800"/>
              <a:gd name="connsiteY4444" fmla="*/ 308134 h 514350"/>
              <a:gd name="connsiteX4445" fmla="*/ 4116229 w 6400800"/>
              <a:gd name="connsiteY4445" fmla="*/ 311944 h 514350"/>
              <a:gd name="connsiteX4446" fmla="*/ 4110514 w 6400800"/>
              <a:gd name="connsiteY4446" fmla="*/ 320516 h 514350"/>
              <a:gd name="connsiteX4447" fmla="*/ 4104799 w 6400800"/>
              <a:gd name="connsiteY4447" fmla="*/ 329089 h 514350"/>
              <a:gd name="connsiteX4448" fmla="*/ 4102894 w 6400800"/>
              <a:gd name="connsiteY4448" fmla="*/ 322421 h 514350"/>
              <a:gd name="connsiteX4449" fmla="*/ 4109561 w 6400800"/>
              <a:gd name="connsiteY4449" fmla="*/ 295751 h 514350"/>
              <a:gd name="connsiteX4450" fmla="*/ 4092416 w 6400800"/>
              <a:gd name="connsiteY4450" fmla="*/ 294799 h 514350"/>
              <a:gd name="connsiteX4451" fmla="*/ 4094321 w 6400800"/>
              <a:gd name="connsiteY4451" fmla="*/ 265271 h 514350"/>
              <a:gd name="connsiteX4452" fmla="*/ 4098131 w 6400800"/>
              <a:gd name="connsiteY4452" fmla="*/ 272891 h 514350"/>
              <a:gd name="connsiteX4453" fmla="*/ 4106704 w 6400800"/>
              <a:gd name="connsiteY4453" fmla="*/ 290989 h 514350"/>
              <a:gd name="connsiteX4454" fmla="*/ 4098131 w 6400800"/>
              <a:gd name="connsiteY4454" fmla="*/ 311944 h 514350"/>
              <a:gd name="connsiteX4455" fmla="*/ 4096226 w 6400800"/>
              <a:gd name="connsiteY4455" fmla="*/ 306229 h 514350"/>
              <a:gd name="connsiteX4456" fmla="*/ 4097179 w 6400800"/>
              <a:gd name="connsiteY4456" fmla="*/ 315754 h 514350"/>
              <a:gd name="connsiteX4457" fmla="*/ 4092416 w 6400800"/>
              <a:gd name="connsiteY4457" fmla="*/ 329089 h 514350"/>
              <a:gd name="connsiteX4458" fmla="*/ 4091464 w 6400800"/>
              <a:gd name="connsiteY4458" fmla="*/ 325279 h 514350"/>
              <a:gd name="connsiteX4459" fmla="*/ 4090511 w 6400800"/>
              <a:gd name="connsiteY4459" fmla="*/ 321469 h 514350"/>
              <a:gd name="connsiteX4460" fmla="*/ 4092416 w 6400800"/>
              <a:gd name="connsiteY4460" fmla="*/ 294799 h 514350"/>
              <a:gd name="connsiteX4461" fmla="*/ 4085749 w 6400800"/>
              <a:gd name="connsiteY4461" fmla="*/ 244316 h 514350"/>
              <a:gd name="connsiteX4462" fmla="*/ 4085749 w 6400800"/>
              <a:gd name="connsiteY4462" fmla="*/ 244316 h 514350"/>
              <a:gd name="connsiteX4463" fmla="*/ 4084796 w 6400800"/>
              <a:gd name="connsiteY4463" fmla="*/ 250031 h 514350"/>
              <a:gd name="connsiteX4464" fmla="*/ 4085749 w 6400800"/>
              <a:gd name="connsiteY4464" fmla="*/ 244316 h 514350"/>
              <a:gd name="connsiteX4465" fmla="*/ 4043839 w 6400800"/>
              <a:gd name="connsiteY4465" fmla="*/ 279559 h 514350"/>
              <a:gd name="connsiteX4466" fmla="*/ 4043839 w 6400800"/>
              <a:gd name="connsiteY4466" fmla="*/ 279559 h 514350"/>
              <a:gd name="connsiteX4467" fmla="*/ 4044791 w 6400800"/>
              <a:gd name="connsiteY4467" fmla="*/ 283369 h 514350"/>
              <a:gd name="connsiteX4468" fmla="*/ 4043839 w 6400800"/>
              <a:gd name="connsiteY4468" fmla="*/ 281464 h 514350"/>
              <a:gd name="connsiteX4469" fmla="*/ 4044791 w 6400800"/>
              <a:gd name="connsiteY4469" fmla="*/ 286226 h 514350"/>
              <a:gd name="connsiteX4470" fmla="*/ 4044791 w 6400800"/>
              <a:gd name="connsiteY4470" fmla="*/ 290036 h 514350"/>
              <a:gd name="connsiteX4471" fmla="*/ 4042886 w 6400800"/>
              <a:gd name="connsiteY4471" fmla="*/ 284321 h 514350"/>
              <a:gd name="connsiteX4472" fmla="*/ 4043839 w 6400800"/>
              <a:gd name="connsiteY4472" fmla="*/ 279559 h 514350"/>
              <a:gd name="connsiteX4473" fmla="*/ 4044791 w 6400800"/>
              <a:gd name="connsiteY4473" fmla="*/ 333851 h 514350"/>
              <a:gd name="connsiteX4474" fmla="*/ 4044791 w 6400800"/>
              <a:gd name="connsiteY4474" fmla="*/ 333851 h 514350"/>
              <a:gd name="connsiteX4475" fmla="*/ 4044791 w 6400800"/>
              <a:gd name="connsiteY4475" fmla="*/ 339566 h 514350"/>
              <a:gd name="connsiteX4476" fmla="*/ 4042886 w 6400800"/>
              <a:gd name="connsiteY4476" fmla="*/ 337661 h 514350"/>
              <a:gd name="connsiteX4477" fmla="*/ 4044791 w 6400800"/>
              <a:gd name="connsiteY4477" fmla="*/ 333851 h 514350"/>
              <a:gd name="connsiteX4478" fmla="*/ 4039076 w 6400800"/>
              <a:gd name="connsiteY4478" fmla="*/ 271939 h 514350"/>
              <a:gd name="connsiteX4479" fmla="*/ 4039076 w 6400800"/>
              <a:gd name="connsiteY4479" fmla="*/ 273844 h 514350"/>
              <a:gd name="connsiteX4480" fmla="*/ 4038124 w 6400800"/>
              <a:gd name="connsiteY4480" fmla="*/ 270034 h 514350"/>
              <a:gd name="connsiteX4481" fmla="*/ 4036219 w 6400800"/>
              <a:gd name="connsiteY4481" fmla="*/ 265271 h 514350"/>
              <a:gd name="connsiteX4482" fmla="*/ 4039076 w 6400800"/>
              <a:gd name="connsiteY4482" fmla="*/ 271939 h 514350"/>
              <a:gd name="connsiteX4483" fmla="*/ 4033361 w 6400800"/>
              <a:gd name="connsiteY4483" fmla="*/ 358616 h 514350"/>
              <a:gd name="connsiteX4484" fmla="*/ 4034314 w 6400800"/>
              <a:gd name="connsiteY4484" fmla="*/ 351949 h 514350"/>
              <a:gd name="connsiteX4485" fmla="*/ 4038124 w 6400800"/>
              <a:gd name="connsiteY4485" fmla="*/ 345281 h 514350"/>
              <a:gd name="connsiteX4486" fmla="*/ 4043839 w 6400800"/>
              <a:gd name="connsiteY4486" fmla="*/ 351949 h 514350"/>
              <a:gd name="connsiteX4487" fmla="*/ 4040981 w 6400800"/>
              <a:gd name="connsiteY4487" fmla="*/ 391954 h 514350"/>
              <a:gd name="connsiteX4488" fmla="*/ 4035266 w 6400800"/>
              <a:gd name="connsiteY4488" fmla="*/ 413861 h 514350"/>
              <a:gd name="connsiteX4489" fmla="*/ 4029551 w 6400800"/>
              <a:gd name="connsiteY4489" fmla="*/ 395764 h 514350"/>
              <a:gd name="connsiteX4490" fmla="*/ 4027646 w 6400800"/>
              <a:gd name="connsiteY4490" fmla="*/ 388144 h 514350"/>
              <a:gd name="connsiteX4491" fmla="*/ 4033361 w 6400800"/>
              <a:gd name="connsiteY4491" fmla="*/ 358616 h 514350"/>
              <a:gd name="connsiteX4492" fmla="*/ 4020026 w 6400800"/>
              <a:gd name="connsiteY4492" fmla="*/ 324326 h 514350"/>
              <a:gd name="connsiteX4493" fmla="*/ 4021931 w 6400800"/>
              <a:gd name="connsiteY4493" fmla="*/ 326231 h 514350"/>
              <a:gd name="connsiteX4494" fmla="*/ 4019074 w 6400800"/>
              <a:gd name="connsiteY4494" fmla="*/ 334804 h 514350"/>
              <a:gd name="connsiteX4495" fmla="*/ 4017169 w 6400800"/>
              <a:gd name="connsiteY4495" fmla="*/ 341471 h 514350"/>
              <a:gd name="connsiteX4496" fmla="*/ 4016216 w 6400800"/>
              <a:gd name="connsiteY4496" fmla="*/ 342424 h 514350"/>
              <a:gd name="connsiteX4497" fmla="*/ 4015264 w 6400800"/>
              <a:gd name="connsiteY4497" fmla="*/ 344329 h 514350"/>
              <a:gd name="connsiteX4498" fmla="*/ 4011454 w 6400800"/>
              <a:gd name="connsiteY4498" fmla="*/ 315754 h 514350"/>
              <a:gd name="connsiteX4499" fmla="*/ 4020026 w 6400800"/>
              <a:gd name="connsiteY4499" fmla="*/ 324326 h 514350"/>
              <a:gd name="connsiteX4500" fmla="*/ 3999071 w 6400800"/>
              <a:gd name="connsiteY4500" fmla="*/ 282416 h 514350"/>
              <a:gd name="connsiteX4501" fmla="*/ 3999071 w 6400800"/>
              <a:gd name="connsiteY4501" fmla="*/ 282416 h 514350"/>
              <a:gd name="connsiteX4502" fmla="*/ 4000024 w 6400800"/>
              <a:gd name="connsiteY4502" fmla="*/ 310991 h 514350"/>
              <a:gd name="connsiteX4503" fmla="*/ 4000024 w 6400800"/>
              <a:gd name="connsiteY4503" fmla="*/ 316706 h 514350"/>
              <a:gd name="connsiteX4504" fmla="*/ 3999071 w 6400800"/>
              <a:gd name="connsiteY4504" fmla="*/ 325279 h 514350"/>
              <a:gd name="connsiteX4505" fmla="*/ 3999071 w 6400800"/>
              <a:gd name="connsiteY4505" fmla="*/ 327184 h 514350"/>
              <a:gd name="connsiteX4506" fmla="*/ 3998119 w 6400800"/>
              <a:gd name="connsiteY4506" fmla="*/ 324326 h 514350"/>
              <a:gd name="connsiteX4507" fmla="*/ 3997166 w 6400800"/>
              <a:gd name="connsiteY4507" fmla="*/ 314801 h 514350"/>
              <a:gd name="connsiteX4508" fmla="*/ 3996214 w 6400800"/>
              <a:gd name="connsiteY4508" fmla="*/ 286226 h 514350"/>
              <a:gd name="connsiteX4509" fmla="*/ 3999071 w 6400800"/>
              <a:gd name="connsiteY4509" fmla="*/ 282416 h 514350"/>
              <a:gd name="connsiteX4510" fmla="*/ 3983831 w 6400800"/>
              <a:gd name="connsiteY4510" fmla="*/ 405289 h 514350"/>
              <a:gd name="connsiteX4511" fmla="*/ 3980021 w 6400800"/>
              <a:gd name="connsiteY4511" fmla="*/ 412909 h 514350"/>
              <a:gd name="connsiteX4512" fmla="*/ 3980021 w 6400800"/>
              <a:gd name="connsiteY4512" fmla="*/ 412909 h 514350"/>
              <a:gd name="connsiteX4513" fmla="*/ 3982879 w 6400800"/>
              <a:gd name="connsiteY4513" fmla="*/ 402431 h 514350"/>
              <a:gd name="connsiteX4514" fmla="*/ 3983831 w 6400800"/>
              <a:gd name="connsiteY4514" fmla="*/ 405289 h 514350"/>
              <a:gd name="connsiteX4515" fmla="*/ 3980974 w 6400800"/>
              <a:gd name="connsiteY4515" fmla="*/ 395764 h 514350"/>
              <a:gd name="connsiteX4516" fmla="*/ 3982879 w 6400800"/>
              <a:gd name="connsiteY4516" fmla="*/ 401479 h 514350"/>
              <a:gd name="connsiteX4517" fmla="*/ 3979069 w 6400800"/>
              <a:gd name="connsiteY4517" fmla="*/ 407194 h 514350"/>
              <a:gd name="connsiteX4518" fmla="*/ 3979069 w 6400800"/>
              <a:gd name="connsiteY4518" fmla="*/ 406241 h 514350"/>
              <a:gd name="connsiteX4519" fmla="*/ 3980974 w 6400800"/>
              <a:gd name="connsiteY4519" fmla="*/ 395764 h 514350"/>
              <a:gd name="connsiteX4520" fmla="*/ 3976211 w 6400800"/>
              <a:gd name="connsiteY4520" fmla="*/ 378619 h 514350"/>
              <a:gd name="connsiteX4521" fmla="*/ 3976211 w 6400800"/>
              <a:gd name="connsiteY4521" fmla="*/ 378619 h 514350"/>
              <a:gd name="connsiteX4522" fmla="*/ 3976211 w 6400800"/>
              <a:gd name="connsiteY4522" fmla="*/ 380524 h 514350"/>
              <a:gd name="connsiteX4523" fmla="*/ 3976211 w 6400800"/>
              <a:gd name="connsiteY4523" fmla="*/ 378619 h 514350"/>
              <a:gd name="connsiteX4524" fmla="*/ 3948589 w 6400800"/>
              <a:gd name="connsiteY4524" fmla="*/ 255746 h 514350"/>
              <a:gd name="connsiteX4525" fmla="*/ 3946684 w 6400800"/>
              <a:gd name="connsiteY4525" fmla="*/ 277654 h 514350"/>
              <a:gd name="connsiteX4526" fmla="*/ 3945731 w 6400800"/>
              <a:gd name="connsiteY4526" fmla="*/ 285274 h 514350"/>
              <a:gd name="connsiteX4527" fmla="*/ 3943826 w 6400800"/>
              <a:gd name="connsiteY4527" fmla="*/ 266224 h 514350"/>
              <a:gd name="connsiteX4528" fmla="*/ 3940016 w 6400800"/>
              <a:gd name="connsiteY4528" fmla="*/ 240506 h 514350"/>
              <a:gd name="connsiteX4529" fmla="*/ 3940016 w 6400800"/>
              <a:gd name="connsiteY4529" fmla="*/ 239554 h 514350"/>
              <a:gd name="connsiteX4530" fmla="*/ 3940016 w 6400800"/>
              <a:gd name="connsiteY4530" fmla="*/ 236696 h 514350"/>
              <a:gd name="connsiteX4531" fmla="*/ 3942874 w 6400800"/>
              <a:gd name="connsiteY4531" fmla="*/ 240506 h 514350"/>
              <a:gd name="connsiteX4532" fmla="*/ 3947636 w 6400800"/>
              <a:gd name="connsiteY4532" fmla="*/ 248126 h 514350"/>
              <a:gd name="connsiteX4533" fmla="*/ 3948589 w 6400800"/>
              <a:gd name="connsiteY4533" fmla="*/ 255746 h 514350"/>
              <a:gd name="connsiteX4534" fmla="*/ 3943826 w 6400800"/>
              <a:gd name="connsiteY4534" fmla="*/ 205264 h 514350"/>
              <a:gd name="connsiteX4535" fmla="*/ 3943826 w 6400800"/>
              <a:gd name="connsiteY4535" fmla="*/ 210979 h 514350"/>
              <a:gd name="connsiteX4536" fmla="*/ 3945731 w 6400800"/>
              <a:gd name="connsiteY4536" fmla="*/ 230981 h 514350"/>
              <a:gd name="connsiteX4537" fmla="*/ 3946684 w 6400800"/>
              <a:gd name="connsiteY4537" fmla="*/ 236696 h 514350"/>
              <a:gd name="connsiteX4538" fmla="*/ 3939064 w 6400800"/>
              <a:gd name="connsiteY4538" fmla="*/ 228124 h 514350"/>
              <a:gd name="connsiteX4539" fmla="*/ 3937159 w 6400800"/>
              <a:gd name="connsiteY4539" fmla="*/ 215741 h 514350"/>
              <a:gd name="connsiteX4540" fmla="*/ 3943826 w 6400800"/>
              <a:gd name="connsiteY4540" fmla="*/ 205264 h 514350"/>
              <a:gd name="connsiteX4541" fmla="*/ 3866674 w 6400800"/>
              <a:gd name="connsiteY4541" fmla="*/ 369094 h 514350"/>
              <a:gd name="connsiteX4542" fmla="*/ 3867626 w 6400800"/>
              <a:gd name="connsiteY4542" fmla="*/ 368141 h 514350"/>
              <a:gd name="connsiteX4543" fmla="*/ 3867626 w 6400800"/>
              <a:gd name="connsiteY4543" fmla="*/ 370999 h 514350"/>
              <a:gd name="connsiteX4544" fmla="*/ 3866674 w 6400800"/>
              <a:gd name="connsiteY4544" fmla="*/ 369094 h 514350"/>
              <a:gd name="connsiteX4545" fmla="*/ 3886676 w 6400800"/>
              <a:gd name="connsiteY4545" fmla="*/ 354806 h 514350"/>
              <a:gd name="connsiteX4546" fmla="*/ 3882866 w 6400800"/>
              <a:gd name="connsiteY4546" fmla="*/ 348139 h 514350"/>
              <a:gd name="connsiteX4547" fmla="*/ 3881914 w 6400800"/>
              <a:gd name="connsiteY4547" fmla="*/ 338614 h 514350"/>
              <a:gd name="connsiteX4548" fmla="*/ 3886676 w 6400800"/>
              <a:gd name="connsiteY4548" fmla="*/ 354806 h 514350"/>
              <a:gd name="connsiteX4549" fmla="*/ 3887629 w 6400800"/>
              <a:gd name="connsiteY4549" fmla="*/ 356711 h 514350"/>
              <a:gd name="connsiteX4550" fmla="*/ 3886676 w 6400800"/>
              <a:gd name="connsiteY4550" fmla="*/ 354806 h 514350"/>
              <a:gd name="connsiteX4551" fmla="*/ 3897154 w 6400800"/>
              <a:gd name="connsiteY4551" fmla="*/ 278606 h 514350"/>
              <a:gd name="connsiteX4552" fmla="*/ 3901916 w 6400800"/>
              <a:gd name="connsiteY4552" fmla="*/ 270986 h 514350"/>
              <a:gd name="connsiteX4553" fmla="*/ 3901916 w 6400800"/>
              <a:gd name="connsiteY4553" fmla="*/ 270986 h 514350"/>
              <a:gd name="connsiteX4554" fmla="*/ 3897154 w 6400800"/>
              <a:gd name="connsiteY4554" fmla="*/ 278606 h 514350"/>
              <a:gd name="connsiteX4555" fmla="*/ 3897154 w 6400800"/>
              <a:gd name="connsiteY4555" fmla="*/ 278606 h 514350"/>
              <a:gd name="connsiteX4556" fmla="*/ 3900011 w 6400800"/>
              <a:gd name="connsiteY4556" fmla="*/ 291941 h 514350"/>
              <a:gd name="connsiteX4557" fmla="*/ 3901916 w 6400800"/>
              <a:gd name="connsiteY4557" fmla="*/ 288131 h 514350"/>
              <a:gd name="connsiteX4558" fmla="*/ 3902869 w 6400800"/>
              <a:gd name="connsiteY4558" fmla="*/ 286226 h 514350"/>
              <a:gd name="connsiteX4559" fmla="*/ 3903821 w 6400800"/>
              <a:gd name="connsiteY4559" fmla="*/ 297656 h 514350"/>
              <a:gd name="connsiteX4560" fmla="*/ 3902869 w 6400800"/>
              <a:gd name="connsiteY4560" fmla="*/ 301466 h 514350"/>
              <a:gd name="connsiteX4561" fmla="*/ 3901916 w 6400800"/>
              <a:gd name="connsiteY4561" fmla="*/ 298609 h 514350"/>
              <a:gd name="connsiteX4562" fmla="*/ 3900011 w 6400800"/>
              <a:gd name="connsiteY4562" fmla="*/ 291941 h 514350"/>
              <a:gd name="connsiteX4563" fmla="*/ 3903821 w 6400800"/>
              <a:gd name="connsiteY4563" fmla="*/ 431006 h 514350"/>
              <a:gd name="connsiteX4564" fmla="*/ 3902869 w 6400800"/>
              <a:gd name="connsiteY4564" fmla="*/ 431959 h 514350"/>
              <a:gd name="connsiteX4565" fmla="*/ 3901916 w 6400800"/>
              <a:gd name="connsiteY4565" fmla="*/ 431959 h 514350"/>
              <a:gd name="connsiteX4566" fmla="*/ 3903821 w 6400800"/>
              <a:gd name="connsiteY4566" fmla="*/ 426244 h 514350"/>
              <a:gd name="connsiteX4567" fmla="*/ 3904774 w 6400800"/>
              <a:gd name="connsiteY4567" fmla="*/ 428149 h 514350"/>
              <a:gd name="connsiteX4568" fmla="*/ 3903821 w 6400800"/>
              <a:gd name="connsiteY4568" fmla="*/ 431006 h 514350"/>
              <a:gd name="connsiteX4569" fmla="*/ 3925729 w 6400800"/>
              <a:gd name="connsiteY4569" fmla="*/ 309086 h 514350"/>
              <a:gd name="connsiteX4570" fmla="*/ 3922871 w 6400800"/>
              <a:gd name="connsiteY4570" fmla="*/ 297656 h 514350"/>
              <a:gd name="connsiteX4571" fmla="*/ 3923824 w 6400800"/>
              <a:gd name="connsiteY4571" fmla="*/ 308134 h 514350"/>
              <a:gd name="connsiteX4572" fmla="*/ 3919061 w 6400800"/>
              <a:gd name="connsiteY4572" fmla="*/ 291941 h 514350"/>
              <a:gd name="connsiteX4573" fmla="*/ 3922871 w 6400800"/>
              <a:gd name="connsiteY4573" fmla="*/ 317659 h 514350"/>
              <a:gd name="connsiteX4574" fmla="*/ 3923824 w 6400800"/>
              <a:gd name="connsiteY4574" fmla="*/ 325279 h 514350"/>
              <a:gd name="connsiteX4575" fmla="*/ 3921919 w 6400800"/>
              <a:gd name="connsiteY4575" fmla="*/ 334804 h 514350"/>
              <a:gd name="connsiteX4576" fmla="*/ 3921919 w 6400800"/>
              <a:gd name="connsiteY4576" fmla="*/ 335756 h 514350"/>
              <a:gd name="connsiteX4577" fmla="*/ 3920966 w 6400800"/>
              <a:gd name="connsiteY4577" fmla="*/ 330041 h 514350"/>
              <a:gd name="connsiteX4578" fmla="*/ 3915251 w 6400800"/>
              <a:gd name="connsiteY4578" fmla="*/ 301466 h 514350"/>
              <a:gd name="connsiteX4579" fmla="*/ 3911441 w 6400800"/>
              <a:gd name="connsiteY4579" fmla="*/ 281464 h 514350"/>
              <a:gd name="connsiteX4580" fmla="*/ 3912394 w 6400800"/>
              <a:gd name="connsiteY4580" fmla="*/ 264319 h 514350"/>
              <a:gd name="connsiteX4581" fmla="*/ 3912394 w 6400800"/>
              <a:gd name="connsiteY4581" fmla="*/ 263366 h 514350"/>
              <a:gd name="connsiteX4582" fmla="*/ 3919061 w 6400800"/>
              <a:gd name="connsiteY4582" fmla="*/ 270986 h 514350"/>
              <a:gd name="connsiteX4583" fmla="*/ 3923824 w 6400800"/>
              <a:gd name="connsiteY4583" fmla="*/ 277654 h 514350"/>
              <a:gd name="connsiteX4584" fmla="*/ 3924776 w 6400800"/>
              <a:gd name="connsiteY4584" fmla="*/ 284321 h 514350"/>
              <a:gd name="connsiteX4585" fmla="*/ 3921919 w 6400800"/>
              <a:gd name="connsiteY4585" fmla="*/ 277654 h 514350"/>
              <a:gd name="connsiteX4586" fmla="*/ 3926681 w 6400800"/>
              <a:gd name="connsiteY4586" fmla="*/ 296704 h 514350"/>
              <a:gd name="connsiteX4587" fmla="*/ 3927634 w 6400800"/>
              <a:gd name="connsiteY4587" fmla="*/ 304324 h 514350"/>
              <a:gd name="connsiteX4588" fmla="*/ 3927634 w 6400800"/>
              <a:gd name="connsiteY4588" fmla="*/ 305276 h 514350"/>
              <a:gd name="connsiteX4589" fmla="*/ 3925729 w 6400800"/>
              <a:gd name="connsiteY4589" fmla="*/ 309086 h 514350"/>
              <a:gd name="connsiteX4590" fmla="*/ 3929539 w 6400800"/>
              <a:gd name="connsiteY4590" fmla="*/ 287179 h 514350"/>
              <a:gd name="connsiteX4591" fmla="*/ 3928586 w 6400800"/>
              <a:gd name="connsiteY4591" fmla="*/ 292894 h 514350"/>
              <a:gd name="connsiteX4592" fmla="*/ 3927634 w 6400800"/>
              <a:gd name="connsiteY4592" fmla="*/ 290036 h 514350"/>
              <a:gd name="connsiteX4593" fmla="*/ 3923824 w 6400800"/>
              <a:gd name="connsiteY4593" fmla="*/ 275749 h 514350"/>
              <a:gd name="connsiteX4594" fmla="*/ 3927634 w 6400800"/>
              <a:gd name="connsiteY4594" fmla="*/ 281464 h 514350"/>
              <a:gd name="connsiteX4595" fmla="*/ 3929539 w 6400800"/>
              <a:gd name="connsiteY4595" fmla="*/ 284321 h 514350"/>
              <a:gd name="connsiteX4596" fmla="*/ 3929539 w 6400800"/>
              <a:gd name="connsiteY4596" fmla="*/ 287179 h 514350"/>
              <a:gd name="connsiteX4597" fmla="*/ 3926681 w 6400800"/>
              <a:gd name="connsiteY4597" fmla="*/ 242411 h 514350"/>
              <a:gd name="connsiteX4598" fmla="*/ 3928586 w 6400800"/>
              <a:gd name="connsiteY4598" fmla="*/ 270986 h 514350"/>
              <a:gd name="connsiteX4599" fmla="*/ 3921919 w 6400800"/>
              <a:gd name="connsiteY4599" fmla="*/ 265271 h 514350"/>
              <a:gd name="connsiteX4600" fmla="*/ 3913346 w 6400800"/>
              <a:gd name="connsiteY4600" fmla="*/ 257651 h 514350"/>
              <a:gd name="connsiteX4601" fmla="*/ 3917156 w 6400800"/>
              <a:gd name="connsiteY4601" fmla="*/ 246221 h 514350"/>
              <a:gd name="connsiteX4602" fmla="*/ 3925729 w 6400800"/>
              <a:gd name="connsiteY4602" fmla="*/ 232886 h 514350"/>
              <a:gd name="connsiteX4603" fmla="*/ 3926681 w 6400800"/>
              <a:gd name="connsiteY4603" fmla="*/ 242411 h 514350"/>
              <a:gd name="connsiteX4604" fmla="*/ 3900964 w 6400800"/>
              <a:gd name="connsiteY4604" fmla="*/ 168116 h 514350"/>
              <a:gd name="connsiteX4605" fmla="*/ 3914299 w 6400800"/>
              <a:gd name="connsiteY4605" fmla="*/ 147161 h 514350"/>
              <a:gd name="connsiteX4606" fmla="*/ 3915251 w 6400800"/>
              <a:gd name="connsiteY4606" fmla="*/ 156686 h 514350"/>
              <a:gd name="connsiteX4607" fmla="*/ 3920966 w 6400800"/>
              <a:gd name="connsiteY4607" fmla="*/ 196691 h 514350"/>
              <a:gd name="connsiteX4608" fmla="*/ 3922871 w 6400800"/>
              <a:gd name="connsiteY4608" fmla="*/ 213836 h 514350"/>
              <a:gd name="connsiteX4609" fmla="*/ 3920014 w 6400800"/>
              <a:gd name="connsiteY4609" fmla="*/ 210979 h 514350"/>
              <a:gd name="connsiteX4610" fmla="*/ 3923824 w 6400800"/>
              <a:gd name="connsiteY4610" fmla="*/ 214789 h 514350"/>
              <a:gd name="connsiteX4611" fmla="*/ 3924776 w 6400800"/>
              <a:gd name="connsiteY4611" fmla="*/ 226219 h 514350"/>
              <a:gd name="connsiteX4612" fmla="*/ 3906679 w 6400800"/>
              <a:gd name="connsiteY4612" fmla="*/ 249079 h 514350"/>
              <a:gd name="connsiteX4613" fmla="*/ 3904774 w 6400800"/>
              <a:gd name="connsiteY4613" fmla="*/ 251936 h 514350"/>
              <a:gd name="connsiteX4614" fmla="*/ 3902869 w 6400800"/>
              <a:gd name="connsiteY4614" fmla="*/ 250984 h 514350"/>
              <a:gd name="connsiteX4615" fmla="*/ 3900964 w 6400800"/>
              <a:gd name="connsiteY4615" fmla="*/ 242411 h 514350"/>
              <a:gd name="connsiteX4616" fmla="*/ 3900964 w 6400800"/>
              <a:gd name="connsiteY4616" fmla="*/ 249079 h 514350"/>
              <a:gd name="connsiteX4617" fmla="*/ 3897154 w 6400800"/>
              <a:gd name="connsiteY4617" fmla="*/ 247174 h 514350"/>
              <a:gd name="connsiteX4618" fmla="*/ 3891439 w 6400800"/>
              <a:gd name="connsiteY4618" fmla="*/ 243364 h 514350"/>
              <a:gd name="connsiteX4619" fmla="*/ 3896201 w 6400800"/>
              <a:gd name="connsiteY4619" fmla="*/ 248126 h 514350"/>
              <a:gd name="connsiteX4620" fmla="*/ 3900964 w 6400800"/>
              <a:gd name="connsiteY4620" fmla="*/ 251936 h 514350"/>
              <a:gd name="connsiteX4621" fmla="*/ 3900964 w 6400800"/>
              <a:gd name="connsiteY4621" fmla="*/ 256699 h 514350"/>
              <a:gd name="connsiteX4622" fmla="*/ 3894296 w 6400800"/>
              <a:gd name="connsiteY4622" fmla="*/ 266224 h 514350"/>
              <a:gd name="connsiteX4623" fmla="*/ 3890486 w 6400800"/>
              <a:gd name="connsiteY4623" fmla="*/ 250984 h 514350"/>
              <a:gd name="connsiteX4624" fmla="*/ 3880009 w 6400800"/>
              <a:gd name="connsiteY4624" fmla="*/ 210026 h 514350"/>
              <a:gd name="connsiteX4625" fmla="*/ 3879056 w 6400800"/>
              <a:gd name="connsiteY4625" fmla="*/ 206216 h 514350"/>
              <a:gd name="connsiteX4626" fmla="*/ 3900964 w 6400800"/>
              <a:gd name="connsiteY4626" fmla="*/ 168116 h 514350"/>
              <a:gd name="connsiteX4627" fmla="*/ 3873341 w 6400800"/>
              <a:gd name="connsiteY4627" fmla="*/ 214789 h 514350"/>
              <a:gd name="connsiteX4628" fmla="*/ 3879056 w 6400800"/>
              <a:gd name="connsiteY4628" fmla="*/ 251936 h 514350"/>
              <a:gd name="connsiteX4629" fmla="*/ 3883819 w 6400800"/>
              <a:gd name="connsiteY4629" fmla="*/ 280511 h 514350"/>
              <a:gd name="connsiteX4630" fmla="*/ 3882866 w 6400800"/>
              <a:gd name="connsiteY4630" fmla="*/ 282416 h 514350"/>
              <a:gd name="connsiteX4631" fmla="*/ 3875246 w 6400800"/>
              <a:gd name="connsiteY4631" fmla="*/ 259556 h 514350"/>
              <a:gd name="connsiteX4632" fmla="*/ 3865721 w 6400800"/>
              <a:gd name="connsiteY4632" fmla="*/ 234791 h 514350"/>
              <a:gd name="connsiteX4633" fmla="*/ 3864769 w 6400800"/>
              <a:gd name="connsiteY4633" fmla="*/ 231934 h 514350"/>
              <a:gd name="connsiteX4634" fmla="*/ 3873341 w 6400800"/>
              <a:gd name="connsiteY4634" fmla="*/ 214789 h 514350"/>
              <a:gd name="connsiteX4635" fmla="*/ 3864769 w 6400800"/>
              <a:gd name="connsiteY4635" fmla="*/ 341471 h 514350"/>
              <a:gd name="connsiteX4636" fmla="*/ 3862864 w 6400800"/>
              <a:gd name="connsiteY4636" fmla="*/ 345281 h 514350"/>
              <a:gd name="connsiteX4637" fmla="*/ 3864769 w 6400800"/>
              <a:gd name="connsiteY4637" fmla="*/ 341471 h 514350"/>
              <a:gd name="connsiteX4638" fmla="*/ 3864769 w 6400800"/>
              <a:gd name="connsiteY4638" fmla="*/ 341471 h 514350"/>
              <a:gd name="connsiteX4639" fmla="*/ 3854291 w 6400800"/>
              <a:gd name="connsiteY4639" fmla="*/ 211931 h 514350"/>
              <a:gd name="connsiteX4640" fmla="*/ 3856196 w 6400800"/>
              <a:gd name="connsiteY4640" fmla="*/ 201454 h 514350"/>
              <a:gd name="connsiteX4641" fmla="*/ 3857149 w 6400800"/>
              <a:gd name="connsiteY4641" fmla="*/ 220504 h 514350"/>
              <a:gd name="connsiteX4642" fmla="*/ 3854291 w 6400800"/>
              <a:gd name="connsiteY4642" fmla="*/ 226219 h 514350"/>
              <a:gd name="connsiteX4643" fmla="*/ 3854291 w 6400800"/>
              <a:gd name="connsiteY4643" fmla="*/ 211931 h 514350"/>
              <a:gd name="connsiteX4644" fmla="*/ 3849529 w 6400800"/>
              <a:gd name="connsiteY4644" fmla="*/ 262414 h 514350"/>
              <a:gd name="connsiteX4645" fmla="*/ 3849529 w 6400800"/>
              <a:gd name="connsiteY4645" fmla="*/ 257651 h 514350"/>
              <a:gd name="connsiteX4646" fmla="*/ 3850481 w 6400800"/>
              <a:gd name="connsiteY4646" fmla="*/ 256699 h 514350"/>
              <a:gd name="connsiteX4647" fmla="*/ 3859054 w 6400800"/>
              <a:gd name="connsiteY4647" fmla="*/ 278606 h 514350"/>
              <a:gd name="connsiteX4648" fmla="*/ 3860006 w 6400800"/>
              <a:gd name="connsiteY4648" fmla="*/ 280511 h 514350"/>
              <a:gd name="connsiteX4649" fmla="*/ 3862864 w 6400800"/>
              <a:gd name="connsiteY4649" fmla="*/ 313849 h 514350"/>
              <a:gd name="connsiteX4650" fmla="*/ 3862864 w 6400800"/>
              <a:gd name="connsiteY4650" fmla="*/ 313849 h 514350"/>
              <a:gd name="connsiteX4651" fmla="*/ 3847624 w 6400800"/>
              <a:gd name="connsiteY4651" fmla="*/ 291941 h 514350"/>
              <a:gd name="connsiteX4652" fmla="*/ 3849529 w 6400800"/>
              <a:gd name="connsiteY4652" fmla="*/ 262414 h 514350"/>
              <a:gd name="connsiteX4653" fmla="*/ 3846671 w 6400800"/>
              <a:gd name="connsiteY4653" fmla="*/ 308134 h 514350"/>
              <a:gd name="connsiteX4654" fmla="*/ 3855244 w 6400800"/>
              <a:gd name="connsiteY4654" fmla="*/ 323374 h 514350"/>
              <a:gd name="connsiteX4655" fmla="*/ 3856196 w 6400800"/>
              <a:gd name="connsiteY4655" fmla="*/ 325279 h 514350"/>
              <a:gd name="connsiteX4656" fmla="*/ 3855244 w 6400800"/>
              <a:gd name="connsiteY4656" fmla="*/ 327184 h 514350"/>
              <a:gd name="connsiteX4657" fmla="*/ 3849529 w 6400800"/>
              <a:gd name="connsiteY4657" fmla="*/ 336709 h 514350"/>
              <a:gd name="connsiteX4658" fmla="*/ 3845719 w 6400800"/>
              <a:gd name="connsiteY4658" fmla="*/ 330041 h 514350"/>
              <a:gd name="connsiteX4659" fmla="*/ 3846671 w 6400800"/>
              <a:gd name="connsiteY4659" fmla="*/ 308134 h 514350"/>
              <a:gd name="connsiteX4660" fmla="*/ 3843814 w 6400800"/>
              <a:gd name="connsiteY4660" fmla="*/ 415766 h 514350"/>
              <a:gd name="connsiteX4661" fmla="*/ 3846671 w 6400800"/>
              <a:gd name="connsiteY4661" fmla="*/ 410051 h 514350"/>
              <a:gd name="connsiteX4662" fmla="*/ 3847624 w 6400800"/>
              <a:gd name="connsiteY4662" fmla="*/ 416719 h 514350"/>
              <a:gd name="connsiteX4663" fmla="*/ 3847624 w 6400800"/>
              <a:gd name="connsiteY4663" fmla="*/ 419576 h 514350"/>
              <a:gd name="connsiteX4664" fmla="*/ 3846671 w 6400800"/>
              <a:gd name="connsiteY4664" fmla="*/ 422434 h 514350"/>
              <a:gd name="connsiteX4665" fmla="*/ 3844766 w 6400800"/>
              <a:gd name="connsiteY4665" fmla="*/ 426244 h 514350"/>
              <a:gd name="connsiteX4666" fmla="*/ 3842861 w 6400800"/>
              <a:gd name="connsiteY4666" fmla="*/ 426244 h 514350"/>
              <a:gd name="connsiteX4667" fmla="*/ 3843814 w 6400800"/>
              <a:gd name="connsiteY4667" fmla="*/ 415766 h 514350"/>
              <a:gd name="connsiteX4668" fmla="*/ 3830479 w 6400800"/>
              <a:gd name="connsiteY4668" fmla="*/ 297656 h 514350"/>
              <a:gd name="connsiteX4669" fmla="*/ 3830479 w 6400800"/>
              <a:gd name="connsiteY4669" fmla="*/ 299561 h 514350"/>
              <a:gd name="connsiteX4670" fmla="*/ 3830479 w 6400800"/>
              <a:gd name="connsiteY4670" fmla="*/ 301466 h 514350"/>
              <a:gd name="connsiteX4671" fmla="*/ 3829526 w 6400800"/>
              <a:gd name="connsiteY4671" fmla="*/ 307181 h 514350"/>
              <a:gd name="connsiteX4672" fmla="*/ 3827621 w 6400800"/>
              <a:gd name="connsiteY4672" fmla="*/ 304324 h 514350"/>
              <a:gd name="connsiteX4673" fmla="*/ 3830479 w 6400800"/>
              <a:gd name="connsiteY4673" fmla="*/ 297656 h 514350"/>
              <a:gd name="connsiteX4674" fmla="*/ 3826669 w 6400800"/>
              <a:gd name="connsiteY4674" fmla="*/ 305276 h 514350"/>
              <a:gd name="connsiteX4675" fmla="*/ 3828574 w 6400800"/>
              <a:gd name="connsiteY4675" fmla="*/ 310039 h 514350"/>
              <a:gd name="connsiteX4676" fmla="*/ 3827621 w 6400800"/>
              <a:gd name="connsiteY4676" fmla="*/ 314801 h 514350"/>
              <a:gd name="connsiteX4677" fmla="*/ 3823811 w 6400800"/>
              <a:gd name="connsiteY4677" fmla="*/ 309086 h 514350"/>
              <a:gd name="connsiteX4678" fmla="*/ 3826669 w 6400800"/>
              <a:gd name="connsiteY4678" fmla="*/ 305276 h 514350"/>
              <a:gd name="connsiteX4679" fmla="*/ 3820001 w 6400800"/>
              <a:gd name="connsiteY4679" fmla="*/ 319564 h 514350"/>
              <a:gd name="connsiteX4680" fmla="*/ 3826669 w 6400800"/>
              <a:gd name="connsiteY4680" fmla="*/ 332899 h 514350"/>
              <a:gd name="connsiteX4681" fmla="*/ 3827621 w 6400800"/>
              <a:gd name="connsiteY4681" fmla="*/ 333851 h 514350"/>
              <a:gd name="connsiteX4682" fmla="*/ 3826669 w 6400800"/>
              <a:gd name="connsiteY4682" fmla="*/ 343376 h 514350"/>
              <a:gd name="connsiteX4683" fmla="*/ 3824764 w 6400800"/>
              <a:gd name="connsiteY4683" fmla="*/ 377666 h 514350"/>
              <a:gd name="connsiteX4684" fmla="*/ 3820954 w 6400800"/>
              <a:gd name="connsiteY4684" fmla="*/ 364331 h 514350"/>
              <a:gd name="connsiteX4685" fmla="*/ 3820001 w 6400800"/>
              <a:gd name="connsiteY4685" fmla="*/ 352901 h 514350"/>
              <a:gd name="connsiteX4686" fmla="*/ 3818096 w 6400800"/>
              <a:gd name="connsiteY4686" fmla="*/ 336709 h 514350"/>
              <a:gd name="connsiteX4687" fmla="*/ 3821906 w 6400800"/>
              <a:gd name="connsiteY4687" fmla="*/ 332899 h 514350"/>
              <a:gd name="connsiteX4688" fmla="*/ 3818096 w 6400800"/>
              <a:gd name="connsiteY4688" fmla="*/ 335756 h 514350"/>
              <a:gd name="connsiteX4689" fmla="*/ 3817144 w 6400800"/>
              <a:gd name="connsiteY4689" fmla="*/ 326231 h 514350"/>
              <a:gd name="connsiteX4690" fmla="*/ 3820001 w 6400800"/>
              <a:gd name="connsiteY4690" fmla="*/ 319564 h 514350"/>
              <a:gd name="connsiteX4691" fmla="*/ 3788569 w 6400800"/>
              <a:gd name="connsiteY4691" fmla="*/ 264319 h 514350"/>
              <a:gd name="connsiteX4692" fmla="*/ 3792379 w 6400800"/>
              <a:gd name="connsiteY4692" fmla="*/ 270986 h 514350"/>
              <a:gd name="connsiteX4693" fmla="*/ 3800951 w 6400800"/>
              <a:gd name="connsiteY4693" fmla="*/ 285274 h 514350"/>
              <a:gd name="connsiteX4694" fmla="*/ 3800951 w 6400800"/>
              <a:gd name="connsiteY4694" fmla="*/ 287179 h 514350"/>
              <a:gd name="connsiteX4695" fmla="*/ 3800951 w 6400800"/>
              <a:gd name="connsiteY4695" fmla="*/ 298609 h 514350"/>
              <a:gd name="connsiteX4696" fmla="*/ 3800951 w 6400800"/>
              <a:gd name="connsiteY4696" fmla="*/ 300514 h 514350"/>
              <a:gd name="connsiteX4697" fmla="*/ 3797141 w 6400800"/>
              <a:gd name="connsiteY4697" fmla="*/ 287179 h 514350"/>
              <a:gd name="connsiteX4698" fmla="*/ 3796189 w 6400800"/>
              <a:gd name="connsiteY4698" fmla="*/ 285274 h 514350"/>
              <a:gd name="connsiteX4699" fmla="*/ 3796189 w 6400800"/>
              <a:gd name="connsiteY4699" fmla="*/ 280511 h 514350"/>
              <a:gd name="connsiteX4700" fmla="*/ 3795236 w 6400800"/>
              <a:gd name="connsiteY4700" fmla="*/ 283369 h 514350"/>
              <a:gd name="connsiteX4701" fmla="*/ 3791426 w 6400800"/>
              <a:gd name="connsiteY4701" fmla="*/ 271939 h 514350"/>
              <a:gd name="connsiteX4702" fmla="*/ 3788569 w 6400800"/>
              <a:gd name="connsiteY4702" fmla="*/ 264319 h 514350"/>
              <a:gd name="connsiteX4703" fmla="*/ 3748564 w 6400800"/>
              <a:gd name="connsiteY4703" fmla="*/ 364331 h 514350"/>
              <a:gd name="connsiteX4704" fmla="*/ 3748564 w 6400800"/>
              <a:gd name="connsiteY4704" fmla="*/ 351949 h 514350"/>
              <a:gd name="connsiteX4705" fmla="*/ 3750469 w 6400800"/>
              <a:gd name="connsiteY4705" fmla="*/ 358616 h 514350"/>
              <a:gd name="connsiteX4706" fmla="*/ 3748564 w 6400800"/>
              <a:gd name="connsiteY4706" fmla="*/ 364331 h 514350"/>
              <a:gd name="connsiteX4707" fmla="*/ 3762851 w 6400800"/>
              <a:gd name="connsiteY4707" fmla="*/ 399574 h 514350"/>
              <a:gd name="connsiteX4708" fmla="*/ 3759994 w 6400800"/>
              <a:gd name="connsiteY4708" fmla="*/ 405289 h 514350"/>
              <a:gd name="connsiteX4709" fmla="*/ 3760946 w 6400800"/>
              <a:gd name="connsiteY4709" fmla="*/ 391954 h 514350"/>
              <a:gd name="connsiteX4710" fmla="*/ 3760946 w 6400800"/>
              <a:gd name="connsiteY4710" fmla="*/ 391001 h 514350"/>
              <a:gd name="connsiteX4711" fmla="*/ 3762851 w 6400800"/>
              <a:gd name="connsiteY4711" fmla="*/ 396716 h 514350"/>
              <a:gd name="connsiteX4712" fmla="*/ 3762851 w 6400800"/>
              <a:gd name="connsiteY4712" fmla="*/ 399574 h 514350"/>
              <a:gd name="connsiteX4713" fmla="*/ 3770471 w 6400800"/>
              <a:gd name="connsiteY4713" fmla="*/ 290036 h 514350"/>
              <a:gd name="connsiteX4714" fmla="*/ 3775234 w 6400800"/>
              <a:gd name="connsiteY4714" fmla="*/ 309086 h 514350"/>
              <a:gd name="connsiteX4715" fmla="*/ 3771424 w 6400800"/>
              <a:gd name="connsiteY4715" fmla="*/ 301466 h 514350"/>
              <a:gd name="connsiteX4716" fmla="*/ 3770471 w 6400800"/>
              <a:gd name="connsiteY4716" fmla="*/ 299561 h 514350"/>
              <a:gd name="connsiteX4717" fmla="*/ 3770471 w 6400800"/>
              <a:gd name="connsiteY4717" fmla="*/ 290989 h 514350"/>
              <a:gd name="connsiteX4718" fmla="*/ 3770471 w 6400800"/>
              <a:gd name="connsiteY4718" fmla="*/ 290036 h 514350"/>
              <a:gd name="connsiteX4719" fmla="*/ 3769519 w 6400800"/>
              <a:gd name="connsiteY4719" fmla="*/ 370046 h 514350"/>
              <a:gd name="connsiteX4720" fmla="*/ 3770471 w 6400800"/>
              <a:gd name="connsiteY4720" fmla="*/ 372904 h 514350"/>
              <a:gd name="connsiteX4721" fmla="*/ 3767614 w 6400800"/>
              <a:gd name="connsiteY4721" fmla="*/ 366236 h 514350"/>
              <a:gd name="connsiteX4722" fmla="*/ 3767614 w 6400800"/>
              <a:gd name="connsiteY4722" fmla="*/ 359569 h 514350"/>
              <a:gd name="connsiteX4723" fmla="*/ 3766661 w 6400800"/>
              <a:gd name="connsiteY4723" fmla="*/ 364331 h 514350"/>
              <a:gd name="connsiteX4724" fmla="*/ 3764756 w 6400800"/>
              <a:gd name="connsiteY4724" fmla="*/ 360521 h 514350"/>
              <a:gd name="connsiteX4725" fmla="*/ 3764756 w 6400800"/>
              <a:gd name="connsiteY4725" fmla="*/ 357664 h 514350"/>
              <a:gd name="connsiteX4726" fmla="*/ 3765709 w 6400800"/>
              <a:gd name="connsiteY4726" fmla="*/ 351949 h 514350"/>
              <a:gd name="connsiteX4727" fmla="*/ 3769519 w 6400800"/>
              <a:gd name="connsiteY4727" fmla="*/ 370046 h 514350"/>
              <a:gd name="connsiteX4728" fmla="*/ 3753326 w 6400800"/>
              <a:gd name="connsiteY4728" fmla="*/ 250031 h 514350"/>
              <a:gd name="connsiteX4729" fmla="*/ 3755231 w 6400800"/>
              <a:gd name="connsiteY4729" fmla="*/ 236696 h 514350"/>
              <a:gd name="connsiteX4730" fmla="*/ 3756184 w 6400800"/>
              <a:gd name="connsiteY4730" fmla="*/ 232886 h 514350"/>
              <a:gd name="connsiteX4731" fmla="*/ 3758089 w 6400800"/>
              <a:gd name="connsiteY4731" fmla="*/ 230029 h 514350"/>
              <a:gd name="connsiteX4732" fmla="*/ 3759994 w 6400800"/>
              <a:gd name="connsiteY4732" fmla="*/ 237649 h 514350"/>
              <a:gd name="connsiteX4733" fmla="*/ 3769519 w 6400800"/>
              <a:gd name="connsiteY4733" fmla="*/ 281464 h 514350"/>
              <a:gd name="connsiteX4734" fmla="*/ 3767614 w 6400800"/>
              <a:gd name="connsiteY4734" fmla="*/ 290036 h 514350"/>
              <a:gd name="connsiteX4735" fmla="*/ 3767614 w 6400800"/>
              <a:gd name="connsiteY4735" fmla="*/ 290989 h 514350"/>
              <a:gd name="connsiteX4736" fmla="*/ 3752374 w 6400800"/>
              <a:gd name="connsiteY4736" fmla="*/ 261461 h 514350"/>
              <a:gd name="connsiteX4737" fmla="*/ 3753326 w 6400800"/>
              <a:gd name="connsiteY4737" fmla="*/ 250031 h 514350"/>
              <a:gd name="connsiteX4738" fmla="*/ 3748564 w 6400800"/>
              <a:gd name="connsiteY4738" fmla="*/ 296704 h 514350"/>
              <a:gd name="connsiteX4739" fmla="*/ 3748564 w 6400800"/>
              <a:gd name="connsiteY4739" fmla="*/ 296704 h 514350"/>
              <a:gd name="connsiteX4740" fmla="*/ 3756184 w 6400800"/>
              <a:gd name="connsiteY4740" fmla="*/ 313849 h 514350"/>
              <a:gd name="connsiteX4741" fmla="*/ 3757136 w 6400800"/>
              <a:gd name="connsiteY4741" fmla="*/ 316706 h 514350"/>
              <a:gd name="connsiteX4742" fmla="*/ 3759041 w 6400800"/>
              <a:gd name="connsiteY4742" fmla="*/ 323374 h 514350"/>
              <a:gd name="connsiteX4743" fmla="*/ 3757136 w 6400800"/>
              <a:gd name="connsiteY4743" fmla="*/ 330041 h 514350"/>
              <a:gd name="connsiteX4744" fmla="*/ 3754279 w 6400800"/>
              <a:gd name="connsiteY4744" fmla="*/ 341471 h 514350"/>
              <a:gd name="connsiteX4745" fmla="*/ 3750469 w 6400800"/>
              <a:gd name="connsiteY4745" fmla="*/ 335756 h 514350"/>
              <a:gd name="connsiteX4746" fmla="*/ 3747611 w 6400800"/>
              <a:gd name="connsiteY4746" fmla="*/ 331946 h 514350"/>
              <a:gd name="connsiteX4747" fmla="*/ 3748564 w 6400800"/>
              <a:gd name="connsiteY4747" fmla="*/ 296704 h 514350"/>
              <a:gd name="connsiteX4748" fmla="*/ 3738086 w 6400800"/>
              <a:gd name="connsiteY4748" fmla="*/ 273844 h 514350"/>
              <a:gd name="connsiteX4749" fmla="*/ 3738086 w 6400800"/>
              <a:gd name="connsiteY4749" fmla="*/ 273844 h 514350"/>
              <a:gd name="connsiteX4750" fmla="*/ 3738086 w 6400800"/>
              <a:gd name="connsiteY4750" fmla="*/ 274796 h 514350"/>
              <a:gd name="connsiteX4751" fmla="*/ 3738086 w 6400800"/>
              <a:gd name="connsiteY4751" fmla="*/ 273844 h 514350"/>
              <a:gd name="connsiteX4752" fmla="*/ 3689509 w 6400800"/>
              <a:gd name="connsiteY4752" fmla="*/ 326231 h 514350"/>
              <a:gd name="connsiteX4753" fmla="*/ 3686651 w 6400800"/>
              <a:gd name="connsiteY4753" fmla="*/ 331946 h 514350"/>
              <a:gd name="connsiteX4754" fmla="*/ 3685699 w 6400800"/>
              <a:gd name="connsiteY4754" fmla="*/ 330994 h 514350"/>
              <a:gd name="connsiteX4755" fmla="*/ 3685699 w 6400800"/>
              <a:gd name="connsiteY4755" fmla="*/ 322421 h 514350"/>
              <a:gd name="connsiteX4756" fmla="*/ 3685699 w 6400800"/>
              <a:gd name="connsiteY4756" fmla="*/ 313849 h 514350"/>
              <a:gd name="connsiteX4757" fmla="*/ 3689509 w 6400800"/>
              <a:gd name="connsiteY4757" fmla="*/ 325279 h 514350"/>
              <a:gd name="connsiteX4758" fmla="*/ 3689509 w 6400800"/>
              <a:gd name="connsiteY4758" fmla="*/ 326231 h 514350"/>
              <a:gd name="connsiteX4759" fmla="*/ 3716179 w 6400800"/>
              <a:gd name="connsiteY4759" fmla="*/ 211931 h 514350"/>
              <a:gd name="connsiteX4760" fmla="*/ 3720941 w 6400800"/>
              <a:gd name="connsiteY4760" fmla="*/ 221456 h 514350"/>
              <a:gd name="connsiteX4761" fmla="*/ 3719036 w 6400800"/>
              <a:gd name="connsiteY4761" fmla="*/ 230029 h 514350"/>
              <a:gd name="connsiteX4762" fmla="*/ 3718084 w 6400800"/>
              <a:gd name="connsiteY4762" fmla="*/ 233839 h 514350"/>
              <a:gd name="connsiteX4763" fmla="*/ 3713321 w 6400800"/>
              <a:gd name="connsiteY4763" fmla="*/ 228124 h 514350"/>
              <a:gd name="connsiteX4764" fmla="*/ 3717131 w 6400800"/>
              <a:gd name="connsiteY4764" fmla="*/ 235744 h 514350"/>
              <a:gd name="connsiteX4765" fmla="*/ 3714274 w 6400800"/>
              <a:gd name="connsiteY4765" fmla="*/ 253841 h 514350"/>
              <a:gd name="connsiteX4766" fmla="*/ 3714274 w 6400800"/>
              <a:gd name="connsiteY4766" fmla="*/ 250984 h 514350"/>
              <a:gd name="connsiteX4767" fmla="*/ 3713321 w 6400800"/>
              <a:gd name="connsiteY4767" fmla="*/ 238601 h 514350"/>
              <a:gd name="connsiteX4768" fmla="*/ 3713321 w 6400800"/>
              <a:gd name="connsiteY4768" fmla="*/ 227171 h 514350"/>
              <a:gd name="connsiteX4769" fmla="*/ 3712369 w 6400800"/>
              <a:gd name="connsiteY4769" fmla="*/ 208121 h 514350"/>
              <a:gd name="connsiteX4770" fmla="*/ 3712369 w 6400800"/>
              <a:gd name="connsiteY4770" fmla="*/ 205264 h 514350"/>
              <a:gd name="connsiteX4771" fmla="*/ 3716179 w 6400800"/>
              <a:gd name="connsiteY4771" fmla="*/ 211931 h 514350"/>
              <a:gd name="connsiteX4772" fmla="*/ 3679984 w 6400800"/>
              <a:gd name="connsiteY4772" fmla="*/ 236696 h 514350"/>
              <a:gd name="connsiteX4773" fmla="*/ 3684746 w 6400800"/>
              <a:gd name="connsiteY4773" fmla="*/ 196691 h 514350"/>
              <a:gd name="connsiteX4774" fmla="*/ 3687604 w 6400800"/>
              <a:gd name="connsiteY4774" fmla="*/ 166211 h 514350"/>
              <a:gd name="connsiteX4775" fmla="*/ 3688556 w 6400800"/>
              <a:gd name="connsiteY4775" fmla="*/ 154781 h 514350"/>
              <a:gd name="connsiteX4776" fmla="*/ 3699034 w 6400800"/>
              <a:gd name="connsiteY4776" fmla="*/ 178594 h 514350"/>
              <a:gd name="connsiteX4777" fmla="*/ 3708559 w 6400800"/>
              <a:gd name="connsiteY4777" fmla="*/ 199549 h 514350"/>
              <a:gd name="connsiteX4778" fmla="*/ 3707606 w 6400800"/>
              <a:gd name="connsiteY4778" fmla="*/ 207169 h 514350"/>
              <a:gd name="connsiteX4779" fmla="*/ 3704749 w 6400800"/>
              <a:gd name="connsiteY4779" fmla="*/ 226219 h 514350"/>
              <a:gd name="connsiteX4780" fmla="*/ 3702844 w 6400800"/>
              <a:gd name="connsiteY4780" fmla="*/ 237649 h 514350"/>
              <a:gd name="connsiteX4781" fmla="*/ 3701891 w 6400800"/>
              <a:gd name="connsiteY4781" fmla="*/ 250984 h 514350"/>
              <a:gd name="connsiteX4782" fmla="*/ 3700939 w 6400800"/>
              <a:gd name="connsiteY4782" fmla="*/ 280511 h 514350"/>
              <a:gd name="connsiteX4783" fmla="*/ 3700939 w 6400800"/>
              <a:gd name="connsiteY4783" fmla="*/ 300514 h 514350"/>
              <a:gd name="connsiteX4784" fmla="*/ 3697129 w 6400800"/>
              <a:gd name="connsiteY4784" fmla="*/ 290036 h 514350"/>
              <a:gd name="connsiteX4785" fmla="*/ 3699034 w 6400800"/>
              <a:gd name="connsiteY4785" fmla="*/ 308134 h 514350"/>
              <a:gd name="connsiteX4786" fmla="*/ 3690461 w 6400800"/>
              <a:gd name="connsiteY4786" fmla="*/ 322421 h 514350"/>
              <a:gd name="connsiteX4787" fmla="*/ 3683794 w 6400800"/>
              <a:gd name="connsiteY4787" fmla="*/ 310991 h 514350"/>
              <a:gd name="connsiteX4788" fmla="*/ 3683794 w 6400800"/>
              <a:gd name="connsiteY4788" fmla="*/ 302419 h 514350"/>
              <a:gd name="connsiteX4789" fmla="*/ 3682841 w 6400800"/>
              <a:gd name="connsiteY4789" fmla="*/ 308134 h 514350"/>
              <a:gd name="connsiteX4790" fmla="*/ 3679031 w 6400800"/>
              <a:gd name="connsiteY4790" fmla="*/ 302419 h 514350"/>
              <a:gd name="connsiteX4791" fmla="*/ 3681889 w 6400800"/>
              <a:gd name="connsiteY4791" fmla="*/ 310991 h 514350"/>
              <a:gd name="connsiteX4792" fmla="*/ 3679984 w 6400800"/>
              <a:gd name="connsiteY4792" fmla="*/ 323374 h 514350"/>
              <a:gd name="connsiteX4793" fmla="*/ 3672364 w 6400800"/>
              <a:gd name="connsiteY4793" fmla="*/ 307181 h 514350"/>
              <a:gd name="connsiteX4794" fmla="*/ 3677126 w 6400800"/>
              <a:gd name="connsiteY4794" fmla="*/ 289084 h 514350"/>
              <a:gd name="connsiteX4795" fmla="*/ 3681889 w 6400800"/>
              <a:gd name="connsiteY4795" fmla="*/ 272891 h 514350"/>
              <a:gd name="connsiteX4796" fmla="*/ 3686651 w 6400800"/>
              <a:gd name="connsiteY4796" fmla="*/ 260509 h 514350"/>
              <a:gd name="connsiteX4797" fmla="*/ 3692366 w 6400800"/>
              <a:gd name="connsiteY4797" fmla="*/ 250031 h 514350"/>
              <a:gd name="connsiteX4798" fmla="*/ 3683794 w 6400800"/>
              <a:gd name="connsiteY4798" fmla="*/ 258604 h 514350"/>
              <a:gd name="connsiteX4799" fmla="*/ 3675221 w 6400800"/>
              <a:gd name="connsiteY4799" fmla="*/ 270034 h 514350"/>
              <a:gd name="connsiteX4800" fmla="*/ 3671411 w 6400800"/>
              <a:gd name="connsiteY4800" fmla="*/ 275749 h 514350"/>
              <a:gd name="connsiteX4801" fmla="*/ 3679984 w 6400800"/>
              <a:gd name="connsiteY4801" fmla="*/ 236696 h 514350"/>
              <a:gd name="connsiteX4802" fmla="*/ 3678079 w 6400800"/>
              <a:gd name="connsiteY4802" fmla="*/ 342424 h 514350"/>
              <a:gd name="connsiteX4803" fmla="*/ 3677126 w 6400800"/>
              <a:gd name="connsiteY4803" fmla="*/ 349091 h 514350"/>
              <a:gd name="connsiteX4804" fmla="*/ 3676174 w 6400800"/>
              <a:gd name="connsiteY4804" fmla="*/ 343376 h 514350"/>
              <a:gd name="connsiteX4805" fmla="*/ 3674269 w 6400800"/>
              <a:gd name="connsiteY4805" fmla="*/ 335756 h 514350"/>
              <a:gd name="connsiteX4806" fmla="*/ 3678079 w 6400800"/>
              <a:gd name="connsiteY4806" fmla="*/ 342424 h 514350"/>
              <a:gd name="connsiteX4807" fmla="*/ 3664744 w 6400800"/>
              <a:gd name="connsiteY4807" fmla="*/ 355759 h 514350"/>
              <a:gd name="connsiteX4808" fmla="*/ 3664744 w 6400800"/>
              <a:gd name="connsiteY4808" fmla="*/ 362426 h 514350"/>
              <a:gd name="connsiteX4809" fmla="*/ 3663791 w 6400800"/>
              <a:gd name="connsiteY4809" fmla="*/ 371951 h 514350"/>
              <a:gd name="connsiteX4810" fmla="*/ 3663791 w 6400800"/>
              <a:gd name="connsiteY4810" fmla="*/ 371951 h 514350"/>
              <a:gd name="connsiteX4811" fmla="*/ 3662839 w 6400800"/>
              <a:gd name="connsiteY4811" fmla="*/ 367189 h 514350"/>
              <a:gd name="connsiteX4812" fmla="*/ 3662839 w 6400800"/>
              <a:gd name="connsiteY4812" fmla="*/ 366236 h 514350"/>
              <a:gd name="connsiteX4813" fmla="*/ 3664744 w 6400800"/>
              <a:gd name="connsiteY4813" fmla="*/ 355759 h 514350"/>
              <a:gd name="connsiteX4814" fmla="*/ 3603784 w 6400800"/>
              <a:gd name="connsiteY4814" fmla="*/ 369094 h 514350"/>
              <a:gd name="connsiteX4815" fmla="*/ 3602831 w 6400800"/>
              <a:gd name="connsiteY4815" fmla="*/ 363379 h 514350"/>
              <a:gd name="connsiteX4816" fmla="*/ 3605689 w 6400800"/>
              <a:gd name="connsiteY4816" fmla="*/ 352901 h 514350"/>
              <a:gd name="connsiteX4817" fmla="*/ 3606641 w 6400800"/>
              <a:gd name="connsiteY4817" fmla="*/ 350044 h 514350"/>
              <a:gd name="connsiteX4818" fmla="*/ 3607594 w 6400800"/>
              <a:gd name="connsiteY4818" fmla="*/ 352901 h 514350"/>
              <a:gd name="connsiteX4819" fmla="*/ 3607594 w 6400800"/>
              <a:gd name="connsiteY4819" fmla="*/ 353854 h 514350"/>
              <a:gd name="connsiteX4820" fmla="*/ 3603784 w 6400800"/>
              <a:gd name="connsiteY4820" fmla="*/ 369094 h 514350"/>
              <a:gd name="connsiteX4821" fmla="*/ 3612356 w 6400800"/>
              <a:gd name="connsiteY4821" fmla="*/ 329089 h 514350"/>
              <a:gd name="connsiteX4822" fmla="*/ 3611404 w 6400800"/>
              <a:gd name="connsiteY4822" fmla="*/ 327184 h 514350"/>
              <a:gd name="connsiteX4823" fmla="*/ 3610451 w 6400800"/>
              <a:gd name="connsiteY4823" fmla="*/ 321469 h 514350"/>
              <a:gd name="connsiteX4824" fmla="*/ 3613309 w 6400800"/>
              <a:gd name="connsiteY4824" fmla="*/ 324326 h 514350"/>
              <a:gd name="connsiteX4825" fmla="*/ 3612356 w 6400800"/>
              <a:gd name="connsiteY4825" fmla="*/ 329089 h 514350"/>
              <a:gd name="connsiteX4826" fmla="*/ 3633311 w 6400800"/>
              <a:gd name="connsiteY4826" fmla="*/ 366236 h 514350"/>
              <a:gd name="connsiteX4827" fmla="*/ 3629501 w 6400800"/>
              <a:gd name="connsiteY4827" fmla="*/ 358616 h 514350"/>
              <a:gd name="connsiteX4828" fmla="*/ 3629501 w 6400800"/>
              <a:gd name="connsiteY4828" fmla="*/ 354806 h 514350"/>
              <a:gd name="connsiteX4829" fmla="*/ 3633311 w 6400800"/>
              <a:gd name="connsiteY4829" fmla="*/ 366236 h 514350"/>
              <a:gd name="connsiteX4830" fmla="*/ 3633311 w 6400800"/>
              <a:gd name="connsiteY4830" fmla="*/ 366236 h 514350"/>
              <a:gd name="connsiteX4831" fmla="*/ 3633311 w 6400800"/>
              <a:gd name="connsiteY4831" fmla="*/ 366236 h 514350"/>
              <a:gd name="connsiteX4832" fmla="*/ 3632359 w 6400800"/>
              <a:gd name="connsiteY4832" fmla="*/ 331946 h 514350"/>
              <a:gd name="connsiteX4833" fmla="*/ 3635216 w 6400800"/>
              <a:gd name="connsiteY4833" fmla="*/ 348139 h 514350"/>
              <a:gd name="connsiteX4834" fmla="*/ 3631406 w 6400800"/>
              <a:gd name="connsiteY4834" fmla="*/ 341471 h 514350"/>
              <a:gd name="connsiteX4835" fmla="*/ 3632359 w 6400800"/>
              <a:gd name="connsiteY4835" fmla="*/ 331946 h 514350"/>
              <a:gd name="connsiteX4836" fmla="*/ 3618071 w 6400800"/>
              <a:gd name="connsiteY4836" fmla="*/ 270034 h 514350"/>
              <a:gd name="connsiteX4837" fmla="*/ 3628549 w 6400800"/>
              <a:gd name="connsiteY4837" fmla="*/ 246221 h 514350"/>
              <a:gd name="connsiteX4838" fmla="*/ 3630454 w 6400800"/>
              <a:gd name="connsiteY4838" fmla="*/ 242411 h 514350"/>
              <a:gd name="connsiteX4839" fmla="*/ 3625691 w 6400800"/>
              <a:gd name="connsiteY4839" fmla="*/ 265271 h 514350"/>
              <a:gd name="connsiteX4840" fmla="*/ 3618071 w 6400800"/>
              <a:gd name="connsiteY4840" fmla="*/ 271939 h 514350"/>
              <a:gd name="connsiteX4841" fmla="*/ 3618071 w 6400800"/>
              <a:gd name="connsiteY4841" fmla="*/ 270034 h 514350"/>
              <a:gd name="connsiteX4842" fmla="*/ 3601879 w 6400800"/>
              <a:gd name="connsiteY4842" fmla="*/ 310039 h 514350"/>
              <a:gd name="connsiteX4843" fmla="*/ 3606641 w 6400800"/>
              <a:gd name="connsiteY4843" fmla="*/ 298609 h 514350"/>
              <a:gd name="connsiteX4844" fmla="*/ 3615214 w 6400800"/>
              <a:gd name="connsiteY4844" fmla="*/ 278606 h 514350"/>
              <a:gd name="connsiteX4845" fmla="*/ 3619976 w 6400800"/>
              <a:gd name="connsiteY4845" fmla="*/ 271939 h 514350"/>
              <a:gd name="connsiteX4846" fmla="*/ 3625691 w 6400800"/>
              <a:gd name="connsiteY4846" fmla="*/ 266224 h 514350"/>
              <a:gd name="connsiteX4847" fmla="*/ 3624739 w 6400800"/>
              <a:gd name="connsiteY4847" fmla="*/ 270986 h 514350"/>
              <a:gd name="connsiteX4848" fmla="*/ 3617119 w 6400800"/>
              <a:gd name="connsiteY4848" fmla="*/ 309086 h 514350"/>
              <a:gd name="connsiteX4849" fmla="*/ 3614261 w 6400800"/>
              <a:gd name="connsiteY4849" fmla="*/ 322421 h 514350"/>
              <a:gd name="connsiteX4850" fmla="*/ 3611404 w 6400800"/>
              <a:gd name="connsiteY4850" fmla="*/ 320516 h 514350"/>
              <a:gd name="connsiteX4851" fmla="*/ 3609499 w 6400800"/>
              <a:gd name="connsiteY4851" fmla="*/ 298609 h 514350"/>
              <a:gd name="connsiteX4852" fmla="*/ 3608546 w 6400800"/>
              <a:gd name="connsiteY4852" fmla="*/ 318611 h 514350"/>
              <a:gd name="connsiteX4853" fmla="*/ 3606641 w 6400800"/>
              <a:gd name="connsiteY4853" fmla="*/ 317659 h 514350"/>
              <a:gd name="connsiteX4854" fmla="*/ 3608546 w 6400800"/>
              <a:gd name="connsiteY4854" fmla="*/ 319564 h 514350"/>
              <a:gd name="connsiteX4855" fmla="*/ 3608546 w 6400800"/>
              <a:gd name="connsiteY4855" fmla="*/ 322421 h 514350"/>
              <a:gd name="connsiteX4856" fmla="*/ 3602831 w 6400800"/>
              <a:gd name="connsiteY4856" fmla="*/ 312896 h 514350"/>
              <a:gd name="connsiteX4857" fmla="*/ 3601879 w 6400800"/>
              <a:gd name="connsiteY4857" fmla="*/ 310039 h 514350"/>
              <a:gd name="connsiteX4858" fmla="*/ 3600926 w 6400800"/>
              <a:gd name="connsiteY4858" fmla="*/ 335756 h 514350"/>
              <a:gd name="connsiteX4859" fmla="*/ 3604736 w 6400800"/>
              <a:gd name="connsiteY4859" fmla="*/ 346234 h 514350"/>
              <a:gd name="connsiteX4860" fmla="*/ 3601879 w 6400800"/>
              <a:gd name="connsiteY4860" fmla="*/ 351949 h 514350"/>
              <a:gd name="connsiteX4861" fmla="*/ 3600926 w 6400800"/>
              <a:gd name="connsiteY4861" fmla="*/ 352901 h 514350"/>
              <a:gd name="connsiteX4862" fmla="*/ 3599974 w 6400800"/>
              <a:gd name="connsiteY4862" fmla="*/ 345281 h 514350"/>
              <a:gd name="connsiteX4863" fmla="*/ 3600926 w 6400800"/>
              <a:gd name="connsiteY4863" fmla="*/ 335756 h 514350"/>
              <a:gd name="connsiteX4864" fmla="*/ 3556159 w 6400800"/>
              <a:gd name="connsiteY4864" fmla="*/ 342424 h 514350"/>
              <a:gd name="connsiteX4865" fmla="*/ 3557111 w 6400800"/>
              <a:gd name="connsiteY4865" fmla="*/ 324326 h 514350"/>
              <a:gd name="connsiteX4866" fmla="*/ 3558064 w 6400800"/>
              <a:gd name="connsiteY4866" fmla="*/ 328136 h 514350"/>
              <a:gd name="connsiteX4867" fmla="*/ 3559016 w 6400800"/>
              <a:gd name="connsiteY4867" fmla="*/ 333851 h 514350"/>
              <a:gd name="connsiteX4868" fmla="*/ 3559016 w 6400800"/>
              <a:gd name="connsiteY4868" fmla="*/ 334804 h 514350"/>
              <a:gd name="connsiteX4869" fmla="*/ 3556159 w 6400800"/>
              <a:gd name="connsiteY4869" fmla="*/ 342424 h 514350"/>
              <a:gd name="connsiteX4870" fmla="*/ 3559969 w 6400800"/>
              <a:gd name="connsiteY4870" fmla="*/ 279559 h 514350"/>
              <a:gd name="connsiteX4871" fmla="*/ 3559016 w 6400800"/>
              <a:gd name="connsiteY4871" fmla="*/ 274796 h 514350"/>
              <a:gd name="connsiteX4872" fmla="*/ 3561874 w 6400800"/>
              <a:gd name="connsiteY4872" fmla="*/ 276701 h 514350"/>
              <a:gd name="connsiteX4873" fmla="*/ 3566636 w 6400800"/>
              <a:gd name="connsiteY4873" fmla="*/ 280511 h 514350"/>
              <a:gd name="connsiteX4874" fmla="*/ 3562826 w 6400800"/>
              <a:gd name="connsiteY4874" fmla="*/ 287179 h 514350"/>
              <a:gd name="connsiteX4875" fmla="*/ 3559969 w 6400800"/>
              <a:gd name="connsiteY4875" fmla="*/ 279559 h 514350"/>
              <a:gd name="connsiteX4876" fmla="*/ 3571399 w 6400800"/>
              <a:gd name="connsiteY4876" fmla="*/ 287179 h 514350"/>
              <a:gd name="connsiteX4877" fmla="*/ 3571399 w 6400800"/>
              <a:gd name="connsiteY4877" fmla="*/ 311944 h 514350"/>
              <a:gd name="connsiteX4878" fmla="*/ 3569494 w 6400800"/>
              <a:gd name="connsiteY4878" fmla="*/ 314801 h 514350"/>
              <a:gd name="connsiteX4879" fmla="*/ 3562826 w 6400800"/>
              <a:gd name="connsiteY4879" fmla="*/ 292894 h 514350"/>
              <a:gd name="connsiteX4880" fmla="*/ 3566636 w 6400800"/>
              <a:gd name="connsiteY4880" fmla="*/ 282416 h 514350"/>
              <a:gd name="connsiteX4881" fmla="*/ 3571399 w 6400800"/>
              <a:gd name="connsiteY4881" fmla="*/ 287179 h 514350"/>
              <a:gd name="connsiteX4882" fmla="*/ 3571399 w 6400800"/>
              <a:gd name="connsiteY4882" fmla="*/ 287179 h 514350"/>
              <a:gd name="connsiteX4883" fmla="*/ 3571399 w 6400800"/>
              <a:gd name="connsiteY4883" fmla="*/ 281464 h 514350"/>
              <a:gd name="connsiteX4884" fmla="*/ 3568541 w 6400800"/>
              <a:gd name="connsiteY4884" fmla="*/ 279559 h 514350"/>
              <a:gd name="connsiteX4885" fmla="*/ 3568541 w 6400800"/>
              <a:gd name="connsiteY4885" fmla="*/ 279559 h 514350"/>
              <a:gd name="connsiteX4886" fmla="*/ 3571399 w 6400800"/>
              <a:gd name="connsiteY4886" fmla="*/ 273844 h 514350"/>
              <a:gd name="connsiteX4887" fmla="*/ 3571399 w 6400800"/>
              <a:gd name="connsiteY4887" fmla="*/ 281464 h 514350"/>
              <a:gd name="connsiteX4888" fmla="*/ 3567589 w 6400800"/>
              <a:gd name="connsiteY4888" fmla="*/ 250031 h 514350"/>
              <a:gd name="connsiteX4889" fmla="*/ 3570446 w 6400800"/>
              <a:gd name="connsiteY4889" fmla="*/ 265271 h 514350"/>
              <a:gd name="connsiteX4890" fmla="*/ 3571399 w 6400800"/>
              <a:gd name="connsiteY4890" fmla="*/ 271939 h 514350"/>
              <a:gd name="connsiteX4891" fmla="*/ 3571399 w 6400800"/>
              <a:gd name="connsiteY4891" fmla="*/ 272891 h 514350"/>
              <a:gd name="connsiteX4892" fmla="*/ 3567589 w 6400800"/>
              <a:gd name="connsiteY4892" fmla="*/ 277654 h 514350"/>
              <a:gd name="connsiteX4893" fmla="*/ 3567589 w 6400800"/>
              <a:gd name="connsiteY4893" fmla="*/ 277654 h 514350"/>
              <a:gd name="connsiteX4894" fmla="*/ 3561874 w 6400800"/>
              <a:gd name="connsiteY4894" fmla="*/ 274796 h 514350"/>
              <a:gd name="connsiteX4895" fmla="*/ 3558064 w 6400800"/>
              <a:gd name="connsiteY4895" fmla="*/ 272891 h 514350"/>
              <a:gd name="connsiteX4896" fmla="*/ 3554254 w 6400800"/>
              <a:gd name="connsiteY4896" fmla="*/ 260509 h 514350"/>
              <a:gd name="connsiteX4897" fmla="*/ 3556159 w 6400800"/>
              <a:gd name="connsiteY4897" fmla="*/ 257651 h 514350"/>
              <a:gd name="connsiteX4898" fmla="*/ 3566636 w 6400800"/>
              <a:gd name="connsiteY4898" fmla="*/ 243364 h 514350"/>
              <a:gd name="connsiteX4899" fmla="*/ 3567589 w 6400800"/>
              <a:gd name="connsiteY4899" fmla="*/ 250031 h 514350"/>
              <a:gd name="connsiteX4900" fmla="*/ 3561874 w 6400800"/>
              <a:gd name="connsiteY4900" fmla="*/ 229076 h 514350"/>
              <a:gd name="connsiteX4901" fmla="*/ 3562826 w 6400800"/>
              <a:gd name="connsiteY4901" fmla="*/ 227171 h 514350"/>
              <a:gd name="connsiteX4902" fmla="*/ 3564731 w 6400800"/>
              <a:gd name="connsiteY4902" fmla="*/ 235744 h 514350"/>
              <a:gd name="connsiteX4903" fmla="*/ 3565684 w 6400800"/>
              <a:gd name="connsiteY4903" fmla="*/ 238601 h 514350"/>
              <a:gd name="connsiteX4904" fmla="*/ 3552349 w 6400800"/>
              <a:gd name="connsiteY4904" fmla="*/ 251936 h 514350"/>
              <a:gd name="connsiteX4905" fmla="*/ 3551396 w 6400800"/>
              <a:gd name="connsiteY4905" fmla="*/ 247174 h 514350"/>
              <a:gd name="connsiteX4906" fmla="*/ 3561874 w 6400800"/>
              <a:gd name="connsiteY4906" fmla="*/ 229076 h 514350"/>
              <a:gd name="connsiteX4907" fmla="*/ 3551396 w 6400800"/>
              <a:gd name="connsiteY4907" fmla="*/ 293846 h 514350"/>
              <a:gd name="connsiteX4908" fmla="*/ 3554254 w 6400800"/>
              <a:gd name="connsiteY4908" fmla="*/ 307181 h 514350"/>
              <a:gd name="connsiteX4909" fmla="*/ 3550444 w 6400800"/>
              <a:gd name="connsiteY4909" fmla="*/ 321469 h 514350"/>
              <a:gd name="connsiteX4910" fmla="*/ 3547586 w 6400800"/>
              <a:gd name="connsiteY4910" fmla="*/ 333851 h 514350"/>
              <a:gd name="connsiteX4911" fmla="*/ 3546634 w 6400800"/>
              <a:gd name="connsiteY4911" fmla="*/ 331946 h 514350"/>
              <a:gd name="connsiteX4912" fmla="*/ 3543776 w 6400800"/>
              <a:gd name="connsiteY4912" fmla="*/ 327184 h 514350"/>
              <a:gd name="connsiteX4913" fmla="*/ 3544729 w 6400800"/>
              <a:gd name="connsiteY4913" fmla="*/ 306229 h 514350"/>
              <a:gd name="connsiteX4914" fmla="*/ 3547586 w 6400800"/>
              <a:gd name="connsiteY4914" fmla="*/ 286226 h 514350"/>
              <a:gd name="connsiteX4915" fmla="*/ 3548539 w 6400800"/>
              <a:gd name="connsiteY4915" fmla="*/ 276701 h 514350"/>
              <a:gd name="connsiteX4916" fmla="*/ 3551396 w 6400800"/>
              <a:gd name="connsiteY4916" fmla="*/ 293846 h 514350"/>
              <a:gd name="connsiteX4917" fmla="*/ 3543776 w 6400800"/>
              <a:gd name="connsiteY4917" fmla="*/ 191929 h 514350"/>
              <a:gd name="connsiteX4918" fmla="*/ 3549491 w 6400800"/>
              <a:gd name="connsiteY4918" fmla="*/ 180499 h 514350"/>
              <a:gd name="connsiteX4919" fmla="*/ 3548539 w 6400800"/>
              <a:gd name="connsiteY4919" fmla="*/ 185261 h 514350"/>
              <a:gd name="connsiteX4920" fmla="*/ 3544729 w 6400800"/>
              <a:gd name="connsiteY4920" fmla="*/ 211931 h 514350"/>
              <a:gd name="connsiteX4921" fmla="*/ 3543776 w 6400800"/>
              <a:gd name="connsiteY4921" fmla="*/ 217646 h 514350"/>
              <a:gd name="connsiteX4922" fmla="*/ 3539014 w 6400800"/>
              <a:gd name="connsiteY4922" fmla="*/ 200501 h 514350"/>
              <a:gd name="connsiteX4923" fmla="*/ 3543776 w 6400800"/>
              <a:gd name="connsiteY4923" fmla="*/ 191929 h 514350"/>
              <a:gd name="connsiteX4924" fmla="*/ 3530441 w 6400800"/>
              <a:gd name="connsiteY4924" fmla="*/ 217646 h 514350"/>
              <a:gd name="connsiteX4925" fmla="*/ 3539014 w 6400800"/>
              <a:gd name="connsiteY4925" fmla="*/ 201454 h 514350"/>
              <a:gd name="connsiteX4926" fmla="*/ 3540919 w 6400800"/>
              <a:gd name="connsiteY4926" fmla="*/ 217646 h 514350"/>
              <a:gd name="connsiteX4927" fmla="*/ 3542824 w 6400800"/>
              <a:gd name="connsiteY4927" fmla="*/ 231934 h 514350"/>
              <a:gd name="connsiteX4928" fmla="*/ 3540919 w 6400800"/>
              <a:gd name="connsiteY4928" fmla="*/ 240506 h 514350"/>
              <a:gd name="connsiteX4929" fmla="*/ 3528536 w 6400800"/>
              <a:gd name="connsiteY4929" fmla="*/ 259556 h 514350"/>
              <a:gd name="connsiteX4930" fmla="*/ 3528536 w 6400800"/>
              <a:gd name="connsiteY4930" fmla="*/ 257651 h 514350"/>
              <a:gd name="connsiteX4931" fmla="*/ 3527584 w 6400800"/>
              <a:gd name="connsiteY4931" fmla="*/ 240506 h 514350"/>
              <a:gd name="connsiteX4932" fmla="*/ 3526631 w 6400800"/>
              <a:gd name="connsiteY4932" fmla="*/ 229076 h 514350"/>
              <a:gd name="connsiteX4933" fmla="*/ 3530441 w 6400800"/>
              <a:gd name="connsiteY4933" fmla="*/ 217646 h 514350"/>
              <a:gd name="connsiteX4934" fmla="*/ 3490436 w 6400800"/>
              <a:gd name="connsiteY4934" fmla="*/ 321469 h 514350"/>
              <a:gd name="connsiteX4935" fmla="*/ 3490436 w 6400800"/>
              <a:gd name="connsiteY4935" fmla="*/ 317659 h 514350"/>
              <a:gd name="connsiteX4936" fmla="*/ 3491389 w 6400800"/>
              <a:gd name="connsiteY4936" fmla="*/ 319564 h 514350"/>
              <a:gd name="connsiteX4937" fmla="*/ 3490436 w 6400800"/>
              <a:gd name="connsiteY4937" fmla="*/ 321469 h 514350"/>
              <a:gd name="connsiteX4938" fmla="*/ 3514249 w 6400800"/>
              <a:gd name="connsiteY4938" fmla="*/ 250984 h 514350"/>
              <a:gd name="connsiteX4939" fmla="*/ 3516154 w 6400800"/>
              <a:gd name="connsiteY4939" fmla="*/ 246221 h 514350"/>
              <a:gd name="connsiteX4940" fmla="*/ 3515201 w 6400800"/>
              <a:gd name="connsiteY4940" fmla="*/ 257651 h 514350"/>
              <a:gd name="connsiteX4941" fmla="*/ 3514249 w 6400800"/>
              <a:gd name="connsiteY4941" fmla="*/ 270986 h 514350"/>
              <a:gd name="connsiteX4942" fmla="*/ 3509486 w 6400800"/>
              <a:gd name="connsiteY4942" fmla="*/ 259556 h 514350"/>
              <a:gd name="connsiteX4943" fmla="*/ 3514249 w 6400800"/>
              <a:gd name="connsiteY4943" fmla="*/ 250984 h 514350"/>
              <a:gd name="connsiteX4944" fmla="*/ 3504724 w 6400800"/>
              <a:gd name="connsiteY4944" fmla="*/ 271939 h 514350"/>
              <a:gd name="connsiteX4945" fmla="*/ 3505676 w 6400800"/>
              <a:gd name="connsiteY4945" fmla="*/ 274796 h 514350"/>
              <a:gd name="connsiteX4946" fmla="*/ 3509486 w 6400800"/>
              <a:gd name="connsiteY4946" fmla="*/ 288131 h 514350"/>
              <a:gd name="connsiteX4947" fmla="*/ 3505676 w 6400800"/>
              <a:gd name="connsiteY4947" fmla="*/ 293846 h 514350"/>
              <a:gd name="connsiteX4948" fmla="*/ 3504724 w 6400800"/>
              <a:gd name="connsiteY4948" fmla="*/ 282416 h 514350"/>
              <a:gd name="connsiteX4949" fmla="*/ 3504724 w 6400800"/>
              <a:gd name="connsiteY4949" fmla="*/ 271939 h 514350"/>
              <a:gd name="connsiteX4950" fmla="*/ 3504724 w 6400800"/>
              <a:gd name="connsiteY4950" fmla="*/ 271939 h 514350"/>
              <a:gd name="connsiteX4951" fmla="*/ 3501866 w 6400800"/>
              <a:gd name="connsiteY4951" fmla="*/ 398621 h 514350"/>
              <a:gd name="connsiteX4952" fmla="*/ 3495199 w 6400800"/>
              <a:gd name="connsiteY4952" fmla="*/ 371951 h 514350"/>
              <a:gd name="connsiteX4953" fmla="*/ 3494246 w 6400800"/>
              <a:gd name="connsiteY4953" fmla="*/ 369094 h 514350"/>
              <a:gd name="connsiteX4954" fmla="*/ 3499961 w 6400800"/>
              <a:gd name="connsiteY4954" fmla="*/ 357664 h 514350"/>
              <a:gd name="connsiteX4955" fmla="*/ 3501866 w 6400800"/>
              <a:gd name="connsiteY4955" fmla="*/ 398621 h 514350"/>
              <a:gd name="connsiteX4956" fmla="*/ 3496151 w 6400800"/>
              <a:gd name="connsiteY4956" fmla="*/ 290036 h 514350"/>
              <a:gd name="connsiteX4957" fmla="*/ 3499009 w 6400800"/>
              <a:gd name="connsiteY4957" fmla="*/ 284321 h 514350"/>
              <a:gd name="connsiteX4958" fmla="*/ 3499009 w 6400800"/>
              <a:gd name="connsiteY4958" fmla="*/ 295751 h 514350"/>
              <a:gd name="connsiteX4959" fmla="*/ 3496151 w 6400800"/>
              <a:gd name="connsiteY4959" fmla="*/ 290036 h 514350"/>
              <a:gd name="connsiteX4960" fmla="*/ 3496151 w 6400800"/>
              <a:gd name="connsiteY4960" fmla="*/ 252889 h 514350"/>
              <a:gd name="connsiteX4961" fmla="*/ 3496151 w 6400800"/>
              <a:gd name="connsiteY4961" fmla="*/ 247174 h 514350"/>
              <a:gd name="connsiteX4962" fmla="*/ 3499009 w 6400800"/>
              <a:gd name="connsiteY4962" fmla="*/ 254794 h 514350"/>
              <a:gd name="connsiteX4963" fmla="*/ 3495199 w 6400800"/>
              <a:gd name="connsiteY4963" fmla="*/ 261461 h 514350"/>
              <a:gd name="connsiteX4964" fmla="*/ 3496151 w 6400800"/>
              <a:gd name="connsiteY4964" fmla="*/ 252889 h 514350"/>
              <a:gd name="connsiteX4965" fmla="*/ 3481864 w 6400800"/>
              <a:gd name="connsiteY4965" fmla="*/ 205264 h 514350"/>
              <a:gd name="connsiteX4966" fmla="*/ 3491389 w 6400800"/>
              <a:gd name="connsiteY4966" fmla="*/ 230029 h 514350"/>
              <a:gd name="connsiteX4967" fmla="*/ 3495199 w 6400800"/>
              <a:gd name="connsiteY4967" fmla="*/ 243364 h 514350"/>
              <a:gd name="connsiteX4968" fmla="*/ 3492341 w 6400800"/>
              <a:gd name="connsiteY4968" fmla="*/ 251936 h 514350"/>
              <a:gd name="connsiteX4969" fmla="*/ 3487579 w 6400800"/>
              <a:gd name="connsiteY4969" fmla="*/ 268129 h 514350"/>
              <a:gd name="connsiteX4970" fmla="*/ 3486626 w 6400800"/>
              <a:gd name="connsiteY4970" fmla="*/ 270034 h 514350"/>
              <a:gd name="connsiteX4971" fmla="*/ 3479959 w 6400800"/>
              <a:gd name="connsiteY4971" fmla="*/ 255746 h 514350"/>
              <a:gd name="connsiteX4972" fmla="*/ 3479959 w 6400800"/>
              <a:gd name="connsiteY4972" fmla="*/ 228124 h 514350"/>
              <a:gd name="connsiteX4973" fmla="*/ 3479959 w 6400800"/>
              <a:gd name="connsiteY4973" fmla="*/ 213836 h 514350"/>
              <a:gd name="connsiteX4974" fmla="*/ 3481864 w 6400800"/>
              <a:gd name="connsiteY4974" fmla="*/ 205264 h 514350"/>
              <a:gd name="connsiteX4975" fmla="*/ 3473291 w 6400800"/>
              <a:gd name="connsiteY4975" fmla="*/ 241459 h 514350"/>
              <a:gd name="connsiteX4976" fmla="*/ 3475196 w 6400800"/>
              <a:gd name="connsiteY4976" fmla="*/ 234791 h 514350"/>
              <a:gd name="connsiteX4977" fmla="*/ 3473291 w 6400800"/>
              <a:gd name="connsiteY4977" fmla="*/ 241459 h 514350"/>
              <a:gd name="connsiteX4978" fmla="*/ 3473291 w 6400800"/>
              <a:gd name="connsiteY4978" fmla="*/ 241459 h 514350"/>
              <a:gd name="connsiteX4979" fmla="*/ 3473291 w 6400800"/>
              <a:gd name="connsiteY4979" fmla="*/ 241459 h 514350"/>
              <a:gd name="connsiteX4980" fmla="*/ 3468529 w 6400800"/>
              <a:gd name="connsiteY4980" fmla="*/ 260509 h 514350"/>
              <a:gd name="connsiteX4981" fmla="*/ 3469481 w 6400800"/>
              <a:gd name="connsiteY4981" fmla="*/ 263366 h 514350"/>
              <a:gd name="connsiteX4982" fmla="*/ 3468529 w 6400800"/>
              <a:gd name="connsiteY4982" fmla="*/ 270986 h 514350"/>
              <a:gd name="connsiteX4983" fmla="*/ 3465671 w 6400800"/>
              <a:gd name="connsiteY4983" fmla="*/ 300514 h 514350"/>
              <a:gd name="connsiteX4984" fmla="*/ 3464719 w 6400800"/>
              <a:gd name="connsiteY4984" fmla="*/ 318611 h 514350"/>
              <a:gd name="connsiteX4985" fmla="*/ 3463766 w 6400800"/>
              <a:gd name="connsiteY4985" fmla="*/ 321469 h 514350"/>
              <a:gd name="connsiteX4986" fmla="*/ 3459956 w 6400800"/>
              <a:gd name="connsiteY4986" fmla="*/ 307181 h 514350"/>
              <a:gd name="connsiteX4987" fmla="*/ 3459956 w 6400800"/>
              <a:gd name="connsiteY4987" fmla="*/ 306229 h 514350"/>
              <a:gd name="connsiteX4988" fmla="*/ 3460909 w 6400800"/>
              <a:gd name="connsiteY4988" fmla="*/ 300514 h 514350"/>
              <a:gd name="connsiteX4989" fmla="*/ 3468529 w 6400800"/>
              <a:gd name="connsiteY4989" fmla="*/ 260509 h 514350"/>
              <a:gd name="connsiteX4990" fmla="*/ 3451384 w 6400800"/>
              <a:gd name="connsiteY4990" fmla="*/ 237649 h 514350"/>
              <a:gd name="connsiteX4991" fmla="*/ 3451384 w 6400800"/>
              <a:gd name="connsiteY4991" fmla="*/ 221456 h 514350"/>
              <a:gd name="connsiteX4992" fmla="*/ 3451384 w 6400800"/>
              <a:gd name="connsiteY4992" fmla="*/ 222409 h 514350"/>
              <a:gd name="connsiteX4993" fmla="*/ 3458051 w 6400800"/>
              <a:gd name="connsiteY4993" fmla="*/ 237649 h 514350"/>
              <a:gd name="connsiteX4994" fmla="*/ 3458051 w 6400800"/>
              <a:gd name="connsiteY4994" fmla="*/ 238601 h 514350"/>
              <a:gd name="connsiteX4995" fmla="*/ 3450431 w 6400800"/>
              <a:gd name="connsiteY4995" fmla="*/ 267176 h 514350"/>
              <a:gd name="connsiteX4996" fmla="*/ 3450431 w 6400800"/>
              <a:gd name="connsiteY4996" fmla="*/ 267176 h 514350"/>
              <a:gd name="connsiteX4997" fmla="*/ 3451384 w 6400800"/>
              <a:gd name="connsiteY4997" fmla="*/ 237649 h 514350"/>
              <a:gd name="connsiteX4998" fmla="*/ 3405664 w 6400800"/>
              <a:gd name="connsiteY4998" fmla="*/ 273844 h 514350"/>
              <a:gd name="connsiteX4999" fmla="*/ 3406616 w 6400800"/>
              <a:gd name="connsiteY4999" fmla="*/ 258604 h 514350"/>
              <a:gd name="connsiteX5000" fmla="*/ 3406616 w 6400800"/>
              <a:gd name="connsiteY5000" fmla="*/ 245269 h 514350"/>
              <a:gd name="connsiteX5001" fmla="*/ 3409474 w 6400800"/>
              <a:gd name="connsiteY5001" fmla="*/ 259556 h 514350"/>
              <a:gd name="connsiteX5002" fmla="*/ 3405664 w 6400800"/>
              <a:gd name="connsiteY5002" fmla="*/ 273844 h 514350"/>
              <a:gd name="connsiteX5003" fmla="*/ 3416141 w 6400800"/>
              <a:gd name="connsiteY5003" fmla="*/ 335756 h 514350"/>
              <a:gd name="connsiteX5004" fmla="*/ 3416141 w 6400800"/>
              <a:gd name="connsiteY5004" fmla="*/ 353854 h 514350"/>
              <a:gd name="connsiteX5005" fmla="*/ 3415189 w 6400800"/>
              <a:gd name="connsiteY5005" fmla="*/ 348139 h 514350"/>
              <a:gd name="connsiteX5006" fmla="*/ 3413284 w 6400800"/>
              <a:gd name="connsiteY5006" fmla="*/ 328136 h 514350"/>
              <a:gd name="connsiteX5007" fmla="*/ 3413284 w 6400800"/>
              <a:gd name="connsiteY5007" fmla="*/ 328136 h 514350"/>
              <a:gd name="connsiteX5008" fmla="*/ 3417094 w 6400800"/>
              <a:gd name="connsiteY5008" fmla="*/ 320516 h 514350"/>
              <a:gd name="connsiteX5009" fmla="*/ 3416141 w 6400800"/>
              <a:gd name="connsiteY5009" fmla="*/ 335756 h 514350"/>
              <a:gd name="connsiteX5010" fmla="*/ 3421856 w 6400800"/>
              <a:gd name="connsiteY5010" fmla="*/ 320516 h 514350"/>
              <a:gd name="connsiteX5011" fmla="*/ 3419951 w 6400800"/>
              <a:gd name="connsiteY5011" fmla="*/ 332899 h 514350"/>
              <a:gd name="connsiteX5012" fmla="*/ 3418046 w 6400800"/>
              <a:gd name="connsiteY5012" fmla="*/ 316706 h 514350"/>
              <a:gd name="connsiteX5013" fmla="*/ 3420904 w 6400800"/>
              <a:gd name="connsiteY5013" fmla="*/ 310991 h 514350"/>
              <a:gd name="connsiteX5014" fmla="*/ 3421856 w 6400800"/>
              <a:gd name="connsiteY5014" fmla="*/ 308134 h 514350"/>
              <a:gd name="connsiteX5015" fmla="*/ 3422809 w 6400800"/>
              <a:gd name="connsiteY5015" fmla="*/ 312896 h 514350"/>
              <a:gd name="connsiteX5016" fmla="*/ 3421856 w 6400800"/>
              <a:gd name="connsiteY5016" fmla="*/ 320516 h 514350"/>
              <a:gd name="connsiteX5017" fmla="*/ 3410426 w 6400800"/>
              <a:gd name="connsiteY5017" fmla="*/ 139541 h 514350"/>
              <a:gd name="connsiteX5018" fmla="*/ 3421856 w 6400800"/>
              <a:gd name="connsiteY5018" fmla="*/ 161449 h 514350"/>
              <a:gd name="connsiteX5019" fmla="*/ 3433286 w 6400800"/>
              <a:gd name="connsiteY5019" fmla="*/ 181451 h 514350"/>
              <a:gd name="connsiteX5020" fmla="*/ 3428524 w 6400800"/>
              <a:gd name="connsiteY5020" fmla="*/ 198596 h 514350"/>
              <a:gd name="connsiteX5021" fmla="*/ 3425666 w 6400800"/>
              <a:gd name="connsiteY5021" fmla="*/ 210026 h 514350"/>
              <a:gd name="connsiteX5022" fmla="*/ 3422809 w 6400800"/>
              <a:gd name="connsiteY5022" fmla="*/ 195739 h 514350"/>
              <a:gd name="connsiteX5023" fmla="*/ 3415189 w 6400800"/>
              <a:gd name="connsiteY5023" fmla="*/ 163354 h 514350"/>
              <a:gd name="connsiteX5024" fmla="*/ 3410426 w 6400800"/>
              <a:gd name="connsiteY5024" fmla="*/ 143351 h 514350"/>
              <a:gd name="connsiteX5025" fmla="*/ 3410426 w 6400800"/>
              <a:gd name="connsiteY5025" fmla="*/ 139541 h 514350"/>
              <a:gd name="connsiteX5026" fmla="*/ 3408521 w 6400800"/>
              <a:gd name="connsiteY5026" fmla="*/ 136684 h 514350"/>
              <a:gd name="connsiteX5027" fmla="*/ 3408521 w 6400800"/>
              <a:gd name="connsiteY5027" fmla="*/ 136684 h 514350"/>
              <a:gd name="connsiteX5028" fmla="*/ 3408521 w 6400800"/>
              <a:gd name="connsiteY5028" fmla="*/ 136684 h 514350"/>
              <a:gd name="connsiteX5029" fmla="*/ 3408521 w 6400800"/>
              <a:gd name="connsiteY5029" fmla="*/ 136684 h 514350"/>
              <a:gd name="connsiteX5030" fmla="*/ 3395186 w 6400800"/>
              <a:gd name="connsiteY5030" fmla="*/ 266224 h 514350"/>
              <a:gd name="connsiteX5031" fmla="*/ 3396139 w 6400800"/>
              <a:gd name="connsiteY5031" fmla="*/ 227171 h 514350"/>
              <a:gd name="connsiteX5032" fmla="*/ 3396139 w 6400800"/>
              <a:gd name="connsiteY5032" fmla="*/ 212884 h 514350"/>
              <a:gd name="connsiteX5033" fmla="*/ 3398996 w 6400800"/>
              <a:gd name="connsiteY5033" fmla="*/ 204311 h 514350"/>
              <a:gd name="connsiteX5034" fmla="*/ 3396139 w 6400800"/>
              <a:gd name="connsiteY5034" fmla="*/ 210026 h 514350"/>
              <a:gd name="connsiteX5035" fmla="*/ 3396139 w 6400800"/>
              <a:gd name="connsiteY5035" fmla="*/ 202406 h 514350"/>
              <a:gd name="connsiteX5036" fmla="*/ 3398044 w 6400800"/>
              <a:gd name="connsiteY5036" fmla="*/ 194786 h 514350"/>
              <a:gd name="connsiteX5037" fmla="*/ 3408521 w 6400800"/>
              <a:gd name="connsiteY5037" fmla="*/ 145256 h 514350"/>
              <a:gd name="connsiteX5038" fmla="*/ 3410426 w 6400800"/>
              <a:gd name="connsiteY5038" fmla="*/ 162401 h 514350"/>
              <a:gd name="connsiteX5039" fmla="*/ 3414236 w 6400800"/>
              <a:gd name="connsiteY5039" fmla="*/ 195739 h 514350"/>
              <a:gd name="connsiteX5040" fmla="*/ 3417094 w 6400800"/>
              <a:gd name="connsiteY5040" fmla="*/ 215741 h 514350"/>
              <a:gd name="connsiteX5041" fmla="*/ 3419951 w 6400800"/>
              <a:gd name="connsiteY5041" fmla="*/ 229076 h 514350"/>
              <a:gd name="connsiteX5042" fmla="*/ 3418046 w 6400800"/>
              <a:gd name="connsiteY5042" fmla="*/ 233839 h 514350"/>
              <a:gd name="connsiteX5043" fmla="*/ 3411379 w 6400800"/>
              <a:gd name="connsiteY5043" fmla="*/ 253841 h 514350"/>
              <a:gd name="connsiteX5044" fmla="*/ 3407569 w 6400800"/>
              <a:gd name="connsiteY5044" fmla="*/ 244316 h 514350"/>
              <a:gd name="connsiteX5045" fmla="*/ 3407569 w 6400800"/>
              <a:gd name="connsiteY5045" fmla="*/ 239554 h 514350"/>
              <a:gd name="connsiteX5046" fmla="*/ 3407569 w 6400800"/>
              <a:gd name="connsiteY5046" fmla="*/ 224314 h 514350"/>
              <a:gd name="connsiteX5047" fmla="*/ 3403759 w 6400800"/>
              <a:gd name="connsiteY5047" fmla="*/ 239554 h 514350"/>
              <a:gd name="connsiteX5048" fmla="*/ 3399949 w 6400800"/>
              <a:gd name="connsiteY5048" fmla="*/ 256699 h 514350"/>
              <a:gd name="connsiteX5049" fmla="*/ 3395186 w 6400800"/>
              <a:gd name="connsiteY5049" fmla="*/ 275749 h 514350"/>
              <a:gd name="connsiteX5050" fmla="*/ 3395186 w 6400800"/>
              <a:gd name="connsiteY5050" fmla="*/ 266224 h 514350"/>
              <a:gd name="connsiteX5051" fmla="*/ 3363754 w 6400800"/>
              <a:gd name="connsiteY5051" fmla="*/ 252889 h 514350"/>
              <a:gd name="connsiteX5052" fmla="*/ 3365659 w 6400800"/>
              <a:gd name="connsiteY5052" fmla="*/ 264319 h 514350"/>
              <a:gd name="connsiteX5053" fmla="*/ 3363754 w 6400800"/>
              <a:gd name="connsiteY5053" fmla="*/ 269081 h 514350"/>
              <a:gd name="connsiteX5054" fmla="*/ 3363754 w 6400800"/>
              <a:gd name="connsiteY5054" fmla="*/ 252889 h 514350"/>
              <a:gd name="connsiteX5055" fmla="*/ 3321844 w 6400800"/>
              <a:gd name="connsiteY5055" fmla="*/ 351949 h 514350"/>
              <a:gd name="connsiteX5056" fmla="*/ 3322796 w 6400800"/>
              <a:gd name="connsiteY5056" fmla="*/ 342424 h 514350"/>
              <a:gd name="connsiteX5057" fmla="*/ 3323749 w 6400800"/>
              <a:gd name="connsiteY5057" fmla="*/ 347186 h 514350"/>
              <a:gd name="connsiteX5058" fmla="*/ 3321844 w 6400800"/>
              <a:gd name="connsiteY5058" fmla="*/ 351949 h 514350"/>
              <a:gd name="connsiteX5059" fmla="*/ 3340894 w 6400800"/>
              <a:gd name="connsiteY5059" fmla="*/ 273844 h 514350"/>
              <a:gd name="connsiteX5060" fmla="*/ 3347561 w 6400800"/>
              <a:gd name="connsiteY5060" fmla="*/ 298609 h 514350"/>
              <a:gd name="connsiteX5061" fmla="*/ 3344704 w 6400800"/>
              <a:gd name="connsiteY5061" fmla="*/ 304324 h 514350"/>
              <a:gd name="connsiteX5062" fmla="*/ 3338989 w 6400800"/>
              <a:gd name="connsiteY5062" fmla="*/ 290989 h 514350"/>
              <a:gd name="connsiteX5063" fmla="*/ 3335179 w 6400800"/>
              <a:gd name="connsiteY5063" fmla="*/ 251936 h 514350"/>
              <a:gd name="connsiteX5064" fmla="*/ 3340894 w 6400800"/>
              <a:gd name="connsiteY5064" fmla="*/ 273844 h 514350"/>
              <a:gd name="connsiteX5065" fmla="*/ 3330416 w 6400800"/>
              <a:gd name="connsiteY5065" fmla="*/ 376714 h 514350"/>
              <a:gd name="connsiteX5066" fmla="*/ 3331369 w 6400800"/>
              <a:gd name="connsiteY5066" fmla="*/ 379571 h 514350"/>
              <a:gd name="connsiteX5067" fmla="*/ 3329464 w 6400800"/>
              <a:gd name="connsiteY5067" fmla="*/ 384334 h 514350"/>
              <a:gd name="connsiteX5068" fmla="*/ 3328511 w 6400800"/>
              <a:gd name="connsiteY5068" fmla="*/ 381476 h 514350"/>
              <a:gd name="connsiteX5069" fmla="*/ 3330416 w 6400800"/>
              <a:gd name="connsiteY5069" fmla="*/ 376714 h 514350"/>
              <a:gd name="connsiteX5070" fmla="*/ 3329464 w 6400800"/>
              <a:gd name="connsiteY5070" fmla="*/ 202406 h 514350"/>
              <a:gd name="connsiteX5071" fmla="*/ 3329464 w 6400800"/>
              <a:gd name="connsiteY5071" fmla="*/ 207169 h 514350"/>
              <a:gd name="connsiteX5072" fmla="*/ 3328511 w 6400800"/>
              <a:gd name="connsiteY5072" fmla="*/ 205264 h 514350"/>
              <a:gd name="connsiteX5073" fmla="*/ 3329464 w 6400800"/>
              <a:gd name="connsiteY5073" fmla="*/ 202406 h 514350"/>
              <a:gd name="connsiteX5074" fmla="*/ 3326606 w 6400800"/>
              <a:gd name="connsiteY5074" fmla="*/ 302419 h 514350"/>
              <a:gd name="connsiteX5075" fmla="*/ 3329464 w 6400800"/>
              <a:gd name="connsiteY5075" fmla="*/ 310039 h 514350"/>
              <a:gd name="connsiteX5076" fmla="*/ 3329464 w 6400800"/>
              <a:gd name="connsiteY5076" fmla="*/ 311944 h 514350"/>
              <a:gd name="connsiteX5077" fmla="*/ 3326606 w 6400800"/>
              <a:gd name="connsiteY5077" fmla="*/ 306229 h 514350"/>
              <a:gd name="connsiteX5078" fmla="*/ 3326606 w 6400800"/>
              <a:gd name="connsiteY5078" fmla="*/ 302419 h 514350"/>
              <a:gd name="connsiteX5079" fmla="*/ 3323749 w 6400800"/>
              <a:gd name="connsiteY5079" fmla="*/ 227171 h 514350"/>
              <a:gd name="connsiteX5080" fmla="*/ 3325654 w 6400800"/>
              <a:gd name="connsiteY5080" fmla="*/ 219551 h 514350"/>
              <a:gd name="connsiteX5081" fmla="*/ 3325654 w 6400800"/>
              <a:gd name="connsiteY5081" fmla="*/ 221456 h 514350"/>
              <a:gd name="connsiteX5082" fmla="*/ 3318034 w 6400800"/>
              <a:gd name="connsiteY5082" fmla="*/ 256699 h 514350"/>
              <a:gd name="connsiteX5083" fmla="*/ 3317081 w 6400800"/>
              <a:gd name="connsiteY5083" fmla="*/ 255746 h 514350"/>
              <a:gd name="connsiteX5084" fmla="*/ 3323749 w 6400800"/>
              <a:gd name="connsiteY5084" fmla="*/ 227171 h 514350"/>
              <a:gd name="connsiteX5085" fmla="*/ 3315176 w 6400800"/>
              <a:gd name="connsiteY5085" fmla="*/ 269081 h 514350"/>
              <a:gd name="connsiteX5086" fmla="*/ 3316129 w 6400800"/>
              <a:gd name="connsiteY5086" fmla="*/ 270986 h 514350"/>
              <a:gd name="connsiteX5087" fmla="*/ 3314224 w 6400800"/>
              <a:gd name="connsiteY5087" fmla="*/ 282416 h 514350"/>
              <a:gd name="connsiteX5088" fmla="*/ 3313271 w 6400800"/>
              <a:gd name="connsiteY5088" fmla="*/ 280511 h 514350"/>
              <a:gd name="connsiteX5089" fmla="*/ 3315176 w 6400800"/>
              <a:gd name="connsiteY5089" fmla="*/ 269081 h 514350"/>
              <a:gd name="connsiteX5090" fmla="*/ 3305651 w 6400800"/>
              <a:gd name="connsiteY5090" fmla="*/ 310991 h 514350"/>
              <a:gd name="connsiteX5091" fmla="*/ 3308509 w 6400800"/>
              <a:gd name="connsiteY5091" fmla="*/ 298609 h 514350"/>
              <a:gd name="connsiteX5092" fmla="*/ 3310414 w 6400800"/>
              <a:gd name="connsiteY5092" fmla="*/ 302419 h 514350"/>
              <a:gd name="connsiteX5093" fmla="*/ 3307556 w 6400800"/>
              <a:gd name="connsiteY5093" fmla="*/ 320516 h 514350"/>
              <a:gd name="connsiteX5094" fmla="*/ 3304699 w 6400800"/>
              <a:gd name="connsiteY5094" fmla="*/ 313849 h 514350"/>
              <a:gd name="connsiteX5095" fmla="*/ 3305651 w 6400800"/>
              <a:gd name="connsiteY5095" fmla="*/ 310991 h 514350"/>
              <a:gd name="connsiteX5096" fmla="*/ 3302794 w 6400800"/>
              <a:gd name="connsiteY5096" fmla="*/ 327184 h 514350"/>
              <a:gd name="connsiteX5097" fmla="*/ 3304699 w 6400800"/>
              <a:gd name="connsiteY5097" fmla="*/ 335756 h 514350"/>
              <a:gd name="connsiteX5098" fmla="*/ 3300889 w 6400800"/>
              <a:gd name="connsiteY5098" fmla="*/ 349091 h 514350"/>
              <a:gd name="connsiteX5099" fmla="*/ 3298984 w 6400800"/>
              <a:gd name="connsiteY5099" fmla="*/ 355759 h 514350"/>
              <a:gd name="connsiteX5100" fmla="*/ 3297079 w 6400800"/>
              <a:gd name="connsiteY5100" fmla="*/ 351949 h 514350"/>
              <a:gd name="connsiteX5101" fmla="*/ 3302794 w 6400800"/>
              <a:gd name="connsiteY5101" fmla="*/ 327184 h 514350"/>
              <a:gd name="connsiteX5102" fmla="*/ 3279934 w 6400800"/>
              <a:gd name="connsiteY5102" fmla="*/ 297656 h 514350"/>
              <a:gd name="connsiteX5103" fmla="*/ 3280886 w 6400800"/>
              <a:gd name="connsiteY5103" fmla="*/ 289084 h 514350"/>
              <a:gd name="connsiteX5104" fmla="*/ 3283744 w 6400800"/>
              <a:gd name="connsiteY5104" fmla="*/ 263366 h 514350"/>
              <a:gd name="connsiteX5105" fmla="*/ 3284696 w 6400800"/>
              <a:gd name="connsiteY5105" fmla="*/ 252889 h 514350"/>
              <a:gd name="connsiteX5106" fmla="*/ 3293269 w 6400800"/>
              <a:gd name="connsiteY5106" fmla="*/ 270034 h 514350"/>
              <a:gd name="connsiteX5107" fmla="*/ 3291364 w 6400800"/>
              <a:gd name="connsiteY5107" fmla="*/ 277654 h 514350"/>
              <a:gd name="connsiteX5108" fmla="*/ 3290411 w 6400800"/>
              <a:gd name="connsiteY5108" fmla="*/ 283369 h 514350"/>
              <a:gd name="connsiteX5109" fmla="*/ 3289459 w 6400800"/>
              <a:gd name="connsiteY5109" fmla="*/ 264319 h 514350"/>
              <a:gd name="connsiteX5110" fmla="*/ 3281839 w 6400800"/>
              <a:gd name="connsiteY5110" fmla="*/ 317659 h 514350"/>
              <a:gd name="connsiteX5111" fmla="*/ 3280886 w 6400800"/>
              <a:gd name="connsiteY5111" fmla="*/ 317659 h 514350"/>
              <a:gd name="connsiteX5112" fmla="*/ 3280886 w 6400800"/>
              <a:gd name="connsiteY5112" fmla="*/ 316706 h 514350"/>
              <a:gd name="connsiteX5113" fmla="*/ 3279934 w 6400800"/>
              <a:gd name="connsiteY5113" fmla="*/ 315754 h 514350"/>
              <a:gd name="connsiteX5114" fmla="*/ 3278981 w 6400800"/>
              <a:gd name="connsiteY5114" fmla="*/ 313849 h 514350"/>
              <a:gd name="connsiteX5115" fmla="*/ 3279934 w 6400800"/>
              <a:gd name="connsiteY5115" fmla="*/ 297656 h 514350"/>
              <a:gd name="connsiteX5116" fmla="*/ 3263741 w 6400800"/>
              <a:gd name="connsiteY5116" fmla="*/ 295751 h 514350"/>
              <a:gd name="connsiteX5117" fmla="*/ 3263741 w 6400800"/>
              <a:gd name="connsiteY5117" fmla="*/ 293846 h 514350"/>
              <a:gd name="connsiteX5118" fmla="*/ 3263741 w 6400800"/>
              <a:gd name="connsiteY5118" fmla="*/ 295751 h 514350"/>
              <a:gd name="connsiteX5119" fmla="*/ 3264694 w 6400800"/>
              <a:gd name="connsiteY5119" fmla="*/ 296704 h 514350"/>
              <a:gd name="connsiteX5120" fmla="*/ 3262789 w 6400800"/>
              <a:gd name="connsiteY5120" fmla="*/ 306229 h 514350"/>
              <a:gd name="connsiteX5121" fmla="*/ 3263741 w 6400800"/>
              <a:gd name="connsiteY5121" fmla="*/ 295751 h 514350"/>
              <a:gd name="connsiteX5122" fmla="*/ 3232309 w 6400800"/>
              <a:gd name="connsiteY5122" fmla="*/ 381476 h 514350"/>
              <a:gd name="connsiteX5123" fmla="*/ 3232309 w 6400800"/>
              <a:gd name="connsiteY5123" fmla="*/ 357664 h 514350"/>
              <a:gd name="connsiteX5124" fmla="*/ 3232309 w 6400800"/>
              <a:gd name="connsiteY5124" fmla="*/ 358616 h 514350"/>
              <a:gd name="connsiteX5125" fmla="*/ 3233261 w 6400800"/>
              <a:gd name="connsiteY5125" fmla="*/ 360521 h 514350"/>
              <a:gd name="connsiteX5126" fmla="*/ 3232309 w 6400800"/>
              <a:gd name="connsiteY5126" fmla="*/ 381476 h 514350"/>
              <a:gd name="connsiteX5127" fmla="*/ 3239929 w 6400800"/>
              <a:gd name="connsiteY5127" fmla="*/ 327184 h 514350"/>
              <a:gd name="connsiteX5128" fmla="*/ 3241834 w 6400800"/>
              <a:gd name="connsiteY5128" fmla="*/ 339566 h 514350"/>
              <a:gd name="connsiteX5129" fmla="*/ 3239929 w 6400800"/>
              <a:gd name="connsiteY5129" fmla="*/ 333851 h 514350"/>
              <a:gd name="connsiteX5130" fmla="*/ 3239929 w 6400800"/>
              <a:gd name="connsiteY5130" fmla="*/ 329089 h 514350"/>
              <a:gd name="connsiteX5131" fmla="*/ 3239929 w 6400800"/>
              <a:gd name="connsiteY5131" fmla="*/ 327184 h 514350"/>
              <a:gd name="connsiteX5132" fmla="*/ 3234214 w 6400800"/>
              <a:gd name="connsiteY5132" fmla="*/ 318611 h 514350"/>
              <a:gd name="connsiteX5133" fmla="*/ 3237071 w 6400800"/>
              <a:gd name="connsiteY5133" fmla="*/ 310039 h 514350"/>
              <a:gd name="connsiteX5134" fmla="*/ 3238024 w 6400800"/>
              <a:gd name="connsiteY5134" fmla="*/ 314801 h 514350"/>
              <a:gd name="connsiteX5135" fmla="*/ 3238024 w 6400800"/>
              <a:gd name="connsiteY5135" fmla="*/ 316706 h 514350"/>
              <a:gd name="connsiteX5136" fmla="*/ 3237071 w 6400800"/>
              <a:gd name="connsiteY5136" fmla="*/ 317659 h 514350"/>
              <a:gd name="connsiteX5137" fmla="*/ 3237071 w 6400800"/>
              <a:gd name="connsiteY5137" fmla="*/ 311944 h 514350"/>
              <a:gd name="connsiteX5138" fmla="*/ 3236119 w 6400800"/>
              <a:gd name="connsiteY5138" fmla="*/ 319564 h 514350"/>
              <a:gd name="connsiteX5139" fmla="*/ 3234214 w 6400800"/>
              <a:gd name="connsiteY5139" fmla="*/ 322421 h 514350"/>
              <a:gd name="connsiteX5140" fmla="*/ 3233261 w 6400800"/>
              <a:gd name="connsiteY5140" fmla="*/ 319564 h 514350"/>
              <a:gd name="connsiteX5141" fmla="*/ 3234214 w 6400800"/>
              <a:gd name="connsiteY5141" fmla="*/ 318611 h 514350"/>
              <a:gd name="connsiteX5142" fmla="*/ 3233261 w 6400800"/>
              <a:gd name="connsiteY5142" fmla="*/ 286226 h 514350"/>
              <a:gd name="connsiteX5143" fmla="*/ 3233261 w 6400800"/>
              <a:gd name="connsiteY5143" fmla="*/ 288131 h 514350"/>
              <a:gd name="connsiteX5144" fmla="*/ 3232309 w 6400800"/>
              <a:gd name="connsiteY5144" fmla="*/ 290036 h 514350"/>
              <a:gd name="connsiteX5145" fmla="*/ 3232309 w 6400800"/>
              <a:gd name="connsiteY5145" fmla="*/ 282416 h 514350"/>
              <a:gd name="connsiteX5146" fmla="*/ 3233261 w 6400800"/>
              <a:gd name="connsiteY5146" fmla="*/ 286226 h 514350"/>
              <a:gd name="connsiteX5147" fmla="*/ 3222784 w 6400800"/>
              <a:gd name="connsiteY5147" fmla="*/ 285274 h 514350"/>
              <a:gd name="connsiteX5148" fmla="*/ 3223736 w 6400800"/>
              <a:gd name="connsiteY5148" fmla="*/ 273844 h 514350"/>
              <a:gd name="connsiteX5149" fmla="*/ 3224689 w 6400800"/>
              <a:gd name="connsiteY5149" fmla="*/ 270034 h 514350"/>
              <a:gd name="connsiteX5150" fmla="*/ 3224689 w 6400800"/>
              <a:gd name="connsiteY5150" fmla="*/ 270986 h 514350"/>
              <a:gd name="connsiteX5151" fmla="*/ 3227546 w 6400800"/>
              <a:gd name="connsiteY5151" fmla="*/ 253841 h 514350"/>
              <a:gd name="connsiteX5152" fmla="*/ 3227546 w 6400800"/>
              <a:gd name="connsiteY5152" fmla="*/ 253841 h 514350"/>
              <a:gd name="connsiteX5153" fmla="*/ 3223736 w 6400800"/>
              <a:gd name="connsiteY5153" fmla="*/ 292894 h 514350"/>
              <a:gd name="connsiteX5154" fmla="*/ 3222784 w 6400800"/>
              <a:gd name="connsiteY5154" fmla="*/ 291941 h 514350"/>
              <a:gd name="connsiteX5155" fmla="*/ 3222784 w 6400800"/>
              <a:gd name="connsiteY5155" fmla="*/ 290989 h 514350"/>
              <a:gd name="connsiteX5156" fmla="*/ 3222784 w 6400800"/>
              <a:gd name="connsiteY5156" fmla="*/ 285274 h 514350"/>
              <a:gd name="connsiteX5157" fmla="*/ 3217069 w 6400800"/>
              <a:gd name="connsiteY5157" fmla="*/ 207169 h 514350"/>
              <a:gd name="connsiteX5158" fmla="*/ 3219926 w 6400800"/>
              <a:gd name="connsiteY5158" fmla="*/ 219551 h 514350"/>
              <a:gd name="connsiteX5159" fmla="*/ 3215164 w 6400800"/>
              <a:gd name="connsiteY5159" fmla="*/ 238601 h 514350"/>
              <a:gd name="connsiteX5160" fmla="*/ 3217069 w 6400800"/>
              <a:gd name="connsiteY5160" fmla="*/ 207169 h 514350"/>
              <a:gd name="connsiteX5161" fmla="*/ 3191351 w 6400800"/>
              <a:gd name="connsiteY5161" fmla="*/ 249079 h 514350"/>
              <a:gd name="connsiteX5162" fmla="*/ 3192304 w 6400800"/>
              <a:gd name="connsiteY5162" fmla="*/ 232886 h 514350"/>
              <a:gd name="connsiteX5163" fmla="*/ 3194209 w 6400800"/>
              <a:gd name="connsiteY5163" fmla="*/ 238601 h 514350"/>
              <a:gd name="connsiteX5164" fmla="*/ 3191351 w 6400800"/>
              <a:gd name="connsiteY5164" fmla="*/ 265271 h 514350"/>
              <a:gd name="connsiteX5165" fmla="*/ 3191351 w 6400800"/>
              <a:gd name="connsiteY5165" fmla="*/ 249079 h 514350"/>
              <a:gd name="connsiteX5166" fmla="*/ 3155156 w 6400800"/>
              <a:gd name="connsiteY5166" fmla="*/ 313849 h 514350"/>
              <a:gd name="connsiteX5167" fmla="*/ 3156109 w 6400800"/>
              <a:gd name="connsiteY5167" fmla="*/ 320516 h 514350"/>
              <a:gd name="connsiteX5168" fmla="*/ 3158014 w 6400800"/>
              <a:gd name="connsiteY5168" fmla="*/ 334804 h 514350"/>
              <a:gd name="connsiteX5169" fmla="*/ 3154204 w 6400800"/>
              <a:gd name="connsiteY5169" fmla="*/ 354806 h 514350"/>
              <a:gd name="connsiteX5170" fmla="*/ 3152299 w 6400800"/>
              <a:gd name="connsiteY5170" fmla="*/ 351949 h 514350"/>
              <a:gd name="connsiteX5171" fmla="*/ 3152299 w 6400800"/>
              <a:gd name="connsiteY5171" fmla="*/ 350044 h 514350"/>
              <a:gd name="connsiteX5172" fmla="*/ 3151346 w 6400800"/>
              <a:gd name="connsiteY5172" fmla="*/ 345281 h 514350"/>
              <a:gd name="connsiteX5173" fmla="*/ 3151346 w 6400800"/>
              <a:gd name="connsiteY5173" fmla="*/ 344329 h 514350"/>
              <a:gd name="connsiteX5174" fmla="*/ 3151346 w 6400800"/>
              <a:gd name="connsiteY5174" fmla="*/ 338614 h 514350"/>
              <a:gd name="connsiteX5175" fmla="*/ 3155156 w 6400800"/>
              <a:gd name="connsiteY5175" fmla="*/ 313849 h 514350"/>
              <a:gd name="connsiteX5176" fmla="*/ 3139916 w 6400800"/>
              <a:gd name="connsiteY5176" fmla="*/ 213836 h 514350"/>
              <a:gd name="connsiteX5177" fmla="*/ 3143726 w 6400800"/>
              <a:gd name="connsiteY5177" fmla="*/ 235744 h 514350"/>
              <a:gd name="connsiteX5178" fmla="*/ 3148489 w 6400800"/>
              <a:gd name="connsiteY5178" fmla="*/ 267176 h 514350"/>
              <a:gd name="connsiteX5179" fmla="*/ 3143726 w 6400800"/>
              <a:gd name="connsiteY5179" fmla="*/ 284321 h 514350"/>
              <a:gd name="connsiteX5180" fmla="*/ 3137059 w 6400800"/>
              <a:gd name="connsiteY5180" fmla="*/ 216694 h 514350"/>
              <a:gd name="connsiteX5181" fmla="*/ 3139916 w 6400800"/>
              <a:gd name="connsiteY5181" fmla="*/ 213836 h 514350"/>
              <a:gd name="connsiteX5182" fmla="*/ 3130391 w 6400800"/>
              <a:gd name="connsiteY5182" fmla="*/ 337661 h 514350"/>
              <a:gd name="connsiteX5183" fmla="*/ 3130391 w 6400800"/>
              <a:gd name="connsiteY5183" fmla="*/ 335756 h 514350"/>
              <a:gd name="connsiteX5184" fmla="*/ 3130391 w 6400800"/>
              <a:gd name="connsiteY5184" fmla="*/ 335756 h 514350"/>
              <a:gd name="connsiteX5185" fmla="*/ 3130391 w 6400800"/>
              <a:gd name="connsiteY5185" fmla="*/ 337661 h 514350"/>
              <a:gd name="connsiteX5186" fmla="*/ 3130391 w 6400800"/>
              <a:gd name="connsiteY5186" fmla="*/ 328136 h 514350"/>
              <a:gd name="connsiteX5187" fmla="*/ 3130391 w 6400800"/>
              <a:gd name="connsiteY5187" fmla="*/ 328136 h 514350"/>
              <a:gd name="connsiteX5188" fmla="*/ 3130391 w 6400800"/>
              <a:gd name="connsiteY5188" fmla="*/ 328136 h 514350"/>
              <a:gd name="connsiteX5189" fmla="*/ 3130391 w 6400800"/>
              <a:gd name="connsiteY5189" fmla="*/ 328136 h 514350"/>
              <a:gd name="connsiteX5190" fmla="*/ 3133249 w 6400800"/>
              <a:gd name="connsiteY5190" fmla="*/ 276701 h 514350"/>
              <a:gd name="connsiteX5191" fmla="*/ 3133249 w 6400800"/>
              <a:gd name="connsiteY5191" fmla="*/ 276701 h 514350"/>
              <a:gd name="connsiteX5192" fmla="*/ 3128486 w 6400800"/>
              <a:gd name="connsiteY5192" fmla="*/ 259556 h 514350"/>
              <a:gd name="connsiteX5193" fmla="*/ 3127534 w 6400800"/>
              <a:gd name="connsiteY5193" fmla="*/ 246221 h 514350"/>
              <a:gd name="connsiteX5194" fmla="*/ 3135154 w 6400800"/>
              <a:gd name="connsiteY5194" fmla="*/ 223361 h 514350"/>
              <a:gd name="connsiteX5195" fmla="*/ 3133249 w 6400800"/>
              <a:gd name="connsiteY5195" fmla="*/ 276701 h 514350"/>
              <a:gd name="connsiteX5196" fmla="*/ 3130391 w 6400800"/>
              <a:gd name="connsiteY5196" fmla="*/ 229076 h 514350"/>
              <a:gd name="connsiteX5197" fmla="*/ 3136106 w 6400800"/>
              <a:gd name="connsiteY5197" fmla="*/ 219551 h 514350"/>
              <a:gd name="connsiteX5198" fmla="*/ 3136106 w 6400800"/>
              <a:gd name="connsiteY5198" fmla="*/ 221456 h 514350"/>
              <a:gd name="connsiteX5199" fmla="*/ 3127534 w 6400800"/>
              <a:gd name="connsiteY5199" fmla="*/ 236696 h 514350"/>
              <a:gd name="connsiteX5200" fmla="*/ 3127534 w 6400800"/>
              <a:gd name="connsiteY5200" fmla="*/ 234791 h 514350"/>
              <a:gd name="connsiteX5201" fmla="*/ 3130391 w 6400800"/>
              <a:gd name="connsiteY5201" fmla="*/ 229076 h 514350"/>
              <a:gd name="connsiteX5202" fmla="*/ 3114199 w 6400800"/>
              <a:gd name="connsiteY5202" fmla="*/ 290036 h 514350"/>
              <a:gd name="connsiteX5203" fmla="*/ 3113246 w 6400800"/>
              <a:gd name="connsiteY5203" fmla="*/ 287179 h 514350"/>
              <a:gd name="connsiteX5204" fmla="*/ 3113246 w 6400800"/>
              <a:gd name="connsiteY5204" fmla="*/ 286226 h 514350"/>
              <a:gd name="connsiteX5205" fmla="*/ 3115151 w 6400800"/>
              <a:gd name="connsiteY5205" fmla="*/ 281464 h 514350"/>
              <a:gd name="connsiteX5206" fmla="*/ 3114199 w 6400800"/>
              <a:gd name="connsiteY5206" fmla="*/ 290036 h 514350"/>
              <a:gd name="connsiteX5207" fmla="*/ 3115151 w 6400800"/>
              <a:gd name="connsiteY5207" fmla="*/ 257651 h 514350"/>
              <a:gd name="connsiteX5208" fmla="*/ 3116104 w 6400800"/>
              <a:gd name="connsiteY5208" fmla="*/ 255746 h 514350"/>
              <a:gd name="connsiteX5209" fmla="*/ 3115151 w 6400800"/>
              <a:gd name="connsiteY5209" fmla="*/ 257651 h 514350"/>
              <a:gd name="connsiteX5210" fmla="*/ 3109436 w 6400800"/>
              <a:gd name="connsiteY5210" fmla="*/ 270034 h 514350"/>
              <a:gd name="connsiteX5211" fmla="*/ 3115151 w 6400800"/>
              <a:gd name="connsiteY5211" fmla="*/ 257651 h 514350"/>
              <a:gd name="connsiteX5212" fmla="*/ 3110389 w 6400800"/>
              <a:gd name="connsiteY5212" fmla="*/ 292894 h 514350"/>
              <a:gd name="connsiteX5213" fmla="*/ 3113246 w 6400800"/>
              <a:gd name="connsiteY5213" fmla="*/ 309086 h 514350"/>
              <a:gd name="connsiteX5214" fmla="*/ 3114199 w 6400800"/>
              <a:gd name="connsiteY5214" fmla="*/ 311944 h 514350"/>
              <a:gd name="connsiteX5215" fmla="*/ 3114199 w 6400800"/>
              <a:gd name="connsiteY5215" fmla="*/ 321469 h 514350"/>
              <a:gd name="connsiteX5216" fmla="*/ 3114199 w 6400800"/>
              <a:gd name="connsiteY5216" fmla="*/ 319564 h 514350"/>
              <a:gd name="connsiteX5217" fmla="*/ 3110389 w 6400800"/>
              <a:gd name="connsiteY5217" fmla="*/ 309086 h 514350"/>
              <a:gd name="connsiteX5218" fmla="*/ 3109436 w 6400800"/>
              <a:gd name="connsiteY5218" fmla="*/ 300514 h 514350"/>
              <a:gd name="connsiteX5219" fmla="*/ 3109436 w 6400800"/>
              <a:gd name="connsiteY5219" fmla="*/ 299561 h 514350"/>
              <a:gd name="connsiteX5220" fmla="*/ 3110389 w 6400800"/>
              <a:gd name="connsiteY5220" fmla="*/ 292894 h 514350"/>
              <a:gd name="connsiteX5221" fmla="*/ 3098006 w 6400800"/>
              <a:gd name="connsiteY5221" fmla="*/ 350996 h 514350"/>
              <a:gd name="connsiteX5222" fmla="*/ 3098006 w 6400800"/>
              <a:gd name="connsiteY5222" fmla="*/ 350996 h 514350"/>
              <a:gd name="connsiteX5223" fmla="*/ 3098006 w 6400800"/>
              <a:gd name="connsiteY5223" fmla="*/ 353854 h 514350"/>
              <a:gd name="connsiteX5224" fmla="*/ 3097054 w 6400800"/>
              <a:gd name="connsiteY5224" fmla="*/ 354806 h 514350"/>
              <a:gd name="connsiteX5225" fmla="*/ 3098006 w 6400800"/>
              <a:gd name="connsiteY5225" fmla="*/ 350996 h 514350"/>
              <a:gd name="connsiteX5226" fmla="*/ 3093244 w 6400800"/>
              <a:gd name="connsiteY5226" fmla="*/ 377666 h 514350"/>
              <a:gd name="connsiteX5227" fmla="*/ 3097054 w 6400800"/>
              <a:gd name="connsiteY5227" fmla="*/ 370046 h 514350"/>
              <a:gd name="connsiteX5228" fmla="*/ 3094196 w 6400800"/>
              <a:gd name="connsiteY5228" fmla="*/ 373856 h 514350"/>
              <a:gd name="connsiteX5229" fmla="*/ 3097054 w 6400800"/>
              <a:gd name="connsiteY5229" fmla="*/ 355759 h 514350"/>
              <a:gd name="connsiteX5230" fmla="*/ 3098006 w 6400800"/>
              <a:gd name="connsiteY5230" fmla="*/ 353854 h 514350"/>
              <a:gd name="connsiteX5231" fmla="*/ 3098006 w 6400800"/>
              <a:gd name="connsiteY5231" fmla="*/ 371951 h 514350"/>
              <a:gd name="connsiteX5232" fmla="*/ 3098006 w 6400800"/>
              <a:gd name="connsiteY5232" fmla="*/ 383381 h 514350"/>
              <a:gd name="connsiteX5233" fmla="*/ 3095149 w 6400800"/>
              <a:gd name="connsiteY5233" fmla="*/ 383381 h 514350"/>
              <a:gd name="connsiteX5234" fmla="*/ 3095149 w 6400800"/>
              <a:gd name="connsiteY5234" fmla="*/ 383381 h 514350"/>
              <a:gd name="connsiteX5235" fmla="*/ 3093244 w 6400800"/>
              <a:gd name="connsiteY5235" fmla="*/ 378619 h 514350"/>
              <a:gd name="connsiteX5236" fmla="*/ 3093244 w 6400800"/>
              <a:gd name="connsiteY5236" fmla="*/ 377666 h 514350"/>
              <a:gd name="connsiteX5237" fmla="*/ 3084671 w 6400800"/>
              <a:gd name="connsiteY5237" fmla="*/ 293846 h 514350"/>
              <a:gd name="connsiteX5238" fmla="*/ 3085624 w 6400800"/>
              <a:gd name="connsiteY5238" fmla="*/ 276701 h 514350"/>
              <a:gd name="connsiteX5239" fmla="*/ 3085624 w 6400800"/>
              <a:gd name="connsiteY5239" fmla="*/ 278606 h 514350"/>
              <a:gd name="connsiteX5240" fmla="*/ 3088481 w 6400800"/>
              <a:gd name="connsiteY5240" fmla="*/ 289084 h 514350"/>
              <a:gd name="connsiteX5241" fmla="*/ 3086576 w 6400800"/>
              <a:gd name="connsiteY5241" fmla="*/ 291941 h 514350"/>
              <a:gd name="connsiteX5242" fmla="*/ 3084671 w 6400800"/>
              <a:gd name="connsiteY5242" fmla="*/ 296704 h 514350"/>
              <a:gd name="connsiteX5243" fmla="*/ 3084671 w 6400800"/>
              <a:gd name="connsiteY5243" fmla="*/ 293846 h 514350"/>
              <a:gd name="connsiteX5244" fmla="*/ 3086576 w 6400800"/>
              <a:gd name="connsiteY5244" fmla="*/ 348139 h 514350"/>
              <a:gd name="connsiteX5245" fmla="*/ 3086576 w 6400800"/>
              <a:gd name="connsiteY5245" fmla="*/ 350044 h 514350"/>
              <a:gd name="connsiteX5246" fmla="*/ 3083719 w 6400800"/>
              <a:gd name="connsiteY5246" fmla="*/ 361474 h 514350"/>
              <a:gd name="connsiteX5247" fmla="*/ 3083719 w 6400800"/>
              <a:gd name="connsiteY5247" fmla="*/ 357664 h 514350"/>
              <a:gd name="connsiteX5248" fmla="*/ 3086576 w 6400800"/>
              <a:gd name="connsiteY5248" fmla="*/ 348139 h 514350"/>
              <a:gd name="connsiteX5249" fmla="*/ 3057049 w 6400800"/>
              <a:gd name="connsiteY5249" fmla="*/ 235744 h 514350"/>
              <a:gd name="connsiteX5250" fmla="*/ 3059906 w 6400800"/>
              <a:gd name="connsiteY5250" fmla="*/ 210979 h 514350"/>
              <a:gd name="connsiteX5251" fmla="*/ 3062764 w 6400800"/>
              <a:gd name="connsiteY5251" fmla="*/ 191929 h 514350"/>
              <a:gd name="connsiteX5252" fmla="*/ 3067526 w 6400800"/>
              <a:gd name="connsiteY5252" fmla="*/ 209074 h 514350"/>
              <a:gd name="connsiteX5253" fmla="*/ 3066574 w 6400800"/>
              <a:gd name="connsiteY5253" fmla="*/ 222409 h 514350"/>
              <a:gd name="connsiteX5254" fmla="*/ 3063716 w 6400800"/>
              <a:gd name="connsiteY5254" fmla="*/ 253841 h 514350"/>
              <a:gd name="connsiteX5255" fmla="*/ 3059906 w 6400800"/>
              <a:gd name="connsiteY5255" fmla="*/ 268129 h 514350"/>
              <a:gd name="connsiteX5256" fmla="*/ 3057049 w 6400800"/>
              <a:gd name="connsiteY5256" fmla="*/ 252889 h 514350"/>
              <a:gd name="connsiteX5257" fmla="*/ 3056096 w 6400800"/>
              <a:gd name="connsiteY5257" fmla="*/ 248126 h 514350"/>
              <a:gd name="connsiteX5258" fmla="*/ 3057049 w 6400800"/>
              <a:gd name="connsiteY5258" fmla="*/ 235744 h 514350"/>
              <a:gd name="connsiteX5259" fmla="*/ 3002756 w 6400800"/>
              <a:gd name="connsiteY5259" fmla="*/ 307181 h 514350"/>
              <a:gd name="connsiteX5260" fmla="*/ 3001804 w 6400800"/>
              <a:gd name="connsiteY5260" fmla="*/ 310039 h 514350"/>
              <a:gd name="connsiteX5261" fmla="*/ 3002756 w 6400800"/>
              <a:gd name="connsiteY5261" fmla="*/ 305276 h 514350"/>
              <a:gd name="connsiteX5262" fmla="*/ 3006566 w 6400800"/>
              <a:gd name="connsiteY5262" fmla="*/ 286226 h 514350"/>
              <a:gd name="connsiteX5263" fmla="*/ 3008471 w 6400800"/>
              <a:gd name="connsiteY5263" fmla="*/ 290036 h 514350"/>
              <a:gd name="connsiteX5264" fmla="*/ 3002756 w 6400800"/>
              <a:gd name="connsiteY5264" fmla="*/ 307181 h 514350"/>
              <a:gd name="connsiteX5265" fmla="*/ 3036094 w 6400800"/>
              <a:gd name="connsiteY5265" fmla="*/ 249079 h 514350"/>
              <a:gd name="connsiteX5266" fmla="*/ 3036094 w 6400800"/>
              <a:gd name="connsiteY5266" fmla="*/ 266224 h 514350"/>
              <a:gd name="connsiteX5267" fmla="*/ 3033236 w 6400800"/>
              <a:gd name="connsiteY5267" fmla="*/ 258604 h 514350"/>
              <a:gd name="connsiteX5268" fmla="*/ 3036094 w 6400800"/>
              <a:gd name="connsiteY5268" fmla="*/ 249079 h 514350"/>
              <a:gd name="connsiteX5269" fmla="*/ 3030379 w 6400800"/>
              <a:gd name="connsiteY5269" fmla="*/ 269081 h 514350"/>
              <a:gd name="connsiteX5270" fmla="*/ 3030379 w 6400800"/>
              <a:gd name="connsiteY5270" fmla="*/ 269081 h 514350"/>
              <a:gd name="connsiteX5271" fmla="*/ 3030379 w 6400800"/>
              <a:gd name="connsiteY5271" fmla="*/ 269081 h 514350"/>
              <a:gd name="connsiteX5272" fmla="*/ 3030379 w 6400800"/>
              <a:gd name="connsiteY5272" fmla="*/ 269081 h 514350"/>
              <a:gd name="connsiteX5273" fmla="*/ 3027521 w 6400800"/>
              <a:gd name="connsiteY5273" fmla="*/ 353854 h 514350"/>
              <a:gd name="connsiteX5274" fmla="*/ 3023711 w 6400800"/>
              <a:gd name="connsiteY5274" fmla="*/ 364331 h 514350"/>
              <a:gd name="connsiteX5275" fmla="*/ 3017996 w 6400800"/>
              <a:gd name="connsiteY5275" fmla="*/ 383381 h 514350"/>
              <a:gd name="connsiteX5276" fmla="*/ 3017044 w 6400800"/>
              <a:gd name="connsiteY5276" fmla="*/ 385286 h 514350"/>
              <a:gd name="connsiteX5277" fmla="*/ 3015139 w 6400800"/>
              <a:gd name="connsiteY5277" fmla="*/ 376714 h 514350"/>
              <a:gd name="connsiteX5278" fmla="*/ 3020854 w 6400800"/>
              <a:gd name="connsiteY5278" fmla="*/ 366236 h 514350"/>
              <a:gd name="connsiteX5279" fmla="*/ 3028474 w 6400800"/>
              <a:gd name="connsiteY5279" fmla="*/ 352901 h 514350"/>
              <a:gd name="connsiteX5280" fmla="*/ 3027521 w 6400800"/>
              <a:gd name="connsiteY5280" fmla="*/ 353854 h 514350"/>
              <a:gd name="connsiteX5281" fmla="*/ 3021806 w 6400800"/>
              <a:gd name="connsiteY5281" fmla="*/ 230029 h 514350"/>
              <a:gd name="connsiteX5282" fmla="*/ 3024664 w 6400800"/>
              <a:gd name="connsiteY5282" fmla="*/ 241459 h 514350"/>
              <a:gd name="connsiteX5283" fmla="*/ 3024664 w 6400800"/>
              <a:gd name="connsiteY5283" fmla="*/ 241459 h 514350"/>
              <a:gd name="connsiteX5284" fmla="*/ 3021806 w 6400800"/>
              <a:gd name="connsiteY5284" fmla="*/ 230029 h 514350"/>
              <a:gd name="connsiteX5285" fmla="*/ 3021806 w 6400800"/>
              <a:gd name="connsiteY5285" fmla="*/ 230029 h 514350"/>
              <a:gd name="connsiteX5286" fmla="*/ 3020854 w 6400800"/>
              <a:gd name="connsiteY5286" fmla="*/ 305276 h 514350"/>
              <a:gd name="connsiteX5287" fmla="*/ 3020854 w 6400800"/>
              <a:gd name="connsiteY5287" fmla="*/ 305276 h 514350"/>
              <a:gd name="connsiteX5288" fmla="*/ 3020854 w 6400800"/>
              <a:gd name="connsiteY5288" fmla="*/ 305276 h 514350"/>
              <a:gd name="connsiteX5289" fmla="*/ 3020854 w 6400800"/>
              <a:gd name="connsiteY5289" fmla="*/ 305276 h 514350"/>
              <a:gd name="connsiteX5290" fmla="*/ 3017996 w 6400800"/>
              <a:gd name="connsiteY5290" fmla="*/ 317659 h 514350"/>
              <a:gd name="connsiteX5291" fmla="*/ 3021806 w 6400800"/>
              <a:gd name="connsiteY5291" fmla="*/ 329089 h 514350"/>
              <a:gd name="connsiteX5292" fmla="*/ 3025616 w 6400800"/>
              <a:gd name="connsiteY5292" fmla="*/ 339566 h 514350"/>
              <a:gd name="connsiteX5293" fmla="*/ 3011329 w 6400800"/>
              <a:gd name="connsiteY5293" fmla="*/ 359569 h 514350"/>
              <a:gd name="connsiteX5294" fmla="*/ 3011329 w 6400800"/>
              <a:gd name="connsiteY5294" fmla="*/ 360521 h 514350"/>
              <a:gd name="connsiteX5295" fmla="*/ 3009424 w 6400800"/>
              <a:gd name="connsiteY5295" fmla="*/ 351949 h 514350"/>
              <a:gd name="connsiteX5296" fmla="*/ 3017996 w 6400800"/>
              <a:gd name="connsiteY5296" fmla="*/ 317659 h 514350"/>
              <a:gd name="connsiteX5297" fmla="*/ 3013234 w 6400800"/>
              <a:gd name="connsiteY5297" fmla="*/ 257651 h 514350"/>
              <a:gd name="connsiteX5298" fmla="*/ 3014186 w 6400800"/>
              <a:gd name="connsiteY5298" fmla="*/ 261461 h 514350"/>
              <a:gd name="connsiteX5299" fmla="*/ 3015139 w 6400800"/>
              <a:gd name="connsiteY5299" fmla="*/ 269081 h 514350"/>
              <a:gd name="connsiteX5300" fmla="*/ 3010376 w 6400800"/>
              <a:gd name="connsiteY5300" fmla="*/ 284321 h 514350"/>
              <a:gd name="connsiteX5301" fmla="*/ 3009424 w 6400800"/>
              <a:gd name="connsiteY5301" fmla="*/ 282416 h 514350"/>
              <a:gd name="connsiteX5302" fmla="*/ 3008471 w 6400800"/>
              <a:gd name="connsiteY5302" fmla="*/ 279559 h 514350"/>
              <a:gd name="connsiteX5303" fmla="*/ 3009424 w 6400800"/>
              <a:gd name="connsiteY5303" fmla="*/ 276701 h 514350"/>
              <a:gd name="connsiteX5304" fmla="*/ 3013234 w 6400800"/>
              <a:gd name="connsiteY5304" fmla="*/ 257651 h 514350"/>
              <a:gd name="connsiteX5305" fmla="*/ 3008471 w 6400800"/>
              <a:gd name="connsiteY5305" fmla="*/ 230029 h 514350"/>
              <a:gd name="connsiteX5306" fmla="*/ 3010376 w 6400800"/>
              <a:gd name="connsiteY5306" fmla="*/ 244316 h 514350"/>
              <a:gd name="connsiteX5307" fmla="*/ 3007519 w 6400800"/>
              <a:gd name="connsiteY5307" fmla="*/ 250984 h 514350"/>
              <a:gd name="connsiteX5308" fmla="*/ 3001804 w 6400800"/>
              <a:gd name="connsiteY5308" fmla="*/ 264319 h 514350"/>
              <a:gd name="connsiteX5309" fmla="*/ 3008471 w 6400800"/>
              <a:gd name="connsiteY5309" fmla="*/ 230029 h 514350"/>
              <a:gd name="connsiteX5310" fmla="*/ 3003709 w 6400800"/>
              <a:gd name="connsiteY5310" fmla="*/ 195739 h 514350"/>
              <a:gd name="connsiteX5311" fmla="*/ 3004661 w 6400800"/>
              <a:gd name="connsiteY5311" fmla="*/ 205264 h 514350"/>
              <a:gd name="connsiteX5312" fmla="*/ 2997994 w 6400800"/>
              <a:gd name="connsiteY5312" fmla="*/ 223361 h 514350"/>
              <a:gd name="connsiteX5313" fmla="*/ 2986564 w 6400800"/>
              <a:gd name="connsiteY5313" fmla="*/ 262414 h 514350"/>
              <a:gd name="connsiteX5314" fmla="*/ 2984659 w 6400800"/>
              <a:gd name="connsiteY5314" fmla="*/ 270986 h 514350"/>
              <a:gd name="connsiteX5315" fmla="*/ 2984659 w 6400800"/>
              <a:gd name="connsiteY5315" fmla="*/ 270986 h 514350"/>
              <a:gd name="connsiteX5316" fmla="*/ 3003709 w 6400800"/>
              <a:gd name="connsiteY5316" fmla="*/ 195739 h 514350"/>
              <a:gd name="connsiteX5317" fmla="*/ 2974181 w 6400800"/>
              <a:gd name="connsiteY5317" fmla="*/ 311944 h 514350"/>
              <a:gd name="connsiteX5318" fmla="*/ 2980849 w 6400800"/>
              <a:gd name="connsiteY5318" fmla="*/ 284321 h 514350"/>
              <a:gd name="connsiteX5319" fmla="*/ 2980849 w 6400800"/>
              <a:gd name="connsiteY5319" fmla="*/ 285274 h 514350"/>
              <a:gd name="connsiteX5320" fmla="*/ 2976086 w 6400800"/>
              <a:gd name="connsiteY5320" fmla="*/ 307181 h 514350"/>
              <a:gd name="connsiteX5321" fmla="*/ 2972276 w 6400800"/>
              <a:gd name="connsiteY5321" fmla="*/ 327184 h 514350"/>
              <a:gd name="connsiteX5322" fmla="*/ 2970371 w 6400800"/>
              <a:gd name="connsiteY5322" fmla="*/ 322421 h 514350"/>
              <a:gd name="connsiteX5323" fmla="*/ 2974181 w 6400800"/>
              <a:gd name="connsiteY5323" fmla="*/ 311944 h 514350"/>
              <a:gd name="connsiteX5324" fmla="*/ 2964656 w 6400800"/>
              <a:gd name="connsiteY5324" fmla="*/ 349091 h 514350"/>
              <a:gd name="connsiteX5325" fmla="*/ 2968466 w 6400800"/>
              <a:gd name="connsiteY5325" fmla="*/ 334804 h 514350"/>
              <a:gd name="connsiteX5326" fmla="*/ 2970371 w 6400800"/>
              <a:gd name="connsiteY5326" fmla="*/ 344329 h 514350"/>
              <a:gd name="connsiteX5327" fmla="*/ 2969419 w 6400800"/>
              <a:gd name="connsiteY5327" fmla="*/ 353854 h 514350"/>
              <a:gd name="connsiteX5328" fmla="*/ 2966561 w 6400800"/>
              <a:gd name="connsiteY5328" fmla="*/ 377666 h 514350"/>
              <a:gd name="connsiteX5329" fmla="*/ 2963704 w 6400800"/>
              <a:gd name="connsiteY5329" fmla="*/ 366236 h 514350"/>
              <a:gd name="connsiteX5330" fmla="*/ 2969419 w 6400800"/>
              <a:gd name="connsiteY5330" fmla="*/ 341471 h 514350"/>
              <a:gd name="connsiteX5331" fmla="*/ 2964656 w 6400800"/>
              <a:gd name="connsiteY5331" fmla="*/ 349091 h 514350"/>
              <a:gd name="connsiteX5332" fmla="*/ 2958941 w 6400800"/>
              <a:gd name="connsiteY5332" fmla="*/ 383381 h 514350"/>
              <a:gd name="connsiteX5333" fmla="*/ 2958941 w 6400800"/>
              <a:gd name="connsiteY5333" fmla="*/ 383381 h 514350"/>
              <a:gd name="connsiteX5334" fmla="*/ 2958941 w 6400800"/>
              <a:gd name="connsiteY5334" fmla="*/ 383381 h 514350"/>
              <a:gd name="connsiteX5335" fmla="*/ 2958941 w 6400800"/>
              <a:gd name="connsiteY5335" fmla="*/ 383381 h 514350"/>
              <a:gd name="connsiteX5336" fmla="*/ 2958941 w 6400800"/>
              <a:gd name="connsiteY5336" fmla="*/ 383381 h 514350"/>
              <a:gd name="connsiteX5337" fmla="*/ 2936081 w 6400800"/>
              <a:gd name="connsiteY5337" fmla="*/ 284321 h 514350"/>
              <a:gd name="connsiteX5338" fmla="*/ 2934176 w 6400800"/>
              <a:gd name="connsiteY5338" fmla="*/ 273844 h 514350"/>
              <a:gd name="connsiteX5339" fmla="*/ 2936081 w 6400800"/>
              <a:gd name="connsiteY5339" fmla="*/ 271939 h 514350"/>
              <a:gd name="connsiteX5340" fmla="*/ 2936081 w 6400800"/>
              <a:gd name="connsiteY5340" fmla="*/ 284321 h 514350"/>
              <a:gd name="connsiteX5341" fmla="*/ 2936081 w 6400800"/>
              <a:gd name="connsiteY5341" fmla="*/ 267176 h 514350"/>
              <a:gd name="connsiteX5342" fmla="*/ 2936081 w 6400800"/>
              <a:gd name="connsiteY5342" fmla="*/ 267176 h 514350"/>
              <a:gd name="connsiteX5343" fmla="*/ 2934176 w 6400800"/>
              <a:gd name="connsiteY5343" fmla="*/ 269081 h 514350"/>
              <a:gd name="connsiteX5344" fmla="*/ 2936081 w 6400800"/>
              <a:gd name="connsiteY5344" fmla="*/ 265271 h 514350"/>
              <a:gd name="connsiteX5345" fmla="*/ 2936081 w 6400800"/>
              <a:gd name="connsiteY5345" fmla="*/ 267176 h 514350"/>
              <a:gd name="connsiteX5346" fmla="*/ 2929414 w 6400800"/>
              <a:gd name="connsiteY5346" fmla="*/ 243364 h 514350"/>
              <a:gd name="connsiteX5347" fmla="*/ 2930366 w 6400800"/>
              <a:gd name="connsiteY5347" fmla="*/ 243364 h 514350"/>
              <a:gd name="connsiteX5348" fmla="*/ 2933224 w 6400800"/>
              <a:gd name="connsiteY5348" fmla="*/ 244316 h 514350"/>
              <a:gd name="connsiteX5349" fmla="*/ 2934176 w 6400800"/>
              <a:gd name="connsiteY5349" fmla="*/ 255746 h 514350"/>
              <a:gd name="connsiteX5350" fmla="*/ 2931319 w 6400800"/>
              <a:gd name="connsiteY5350" fmla="*/ 261461 h 514350"/>
              <a:gd name="connsiteX5351" fmla="*/ 2927509 w 6400800"/>
              <a:gd name="connsiteY5351" fmla="*/ 248126 h 514350"/>
              <a:gd name="connsiteX5352" fmla="*/ 2929414 w 6400800"/>
              <a:gd name="connsiteY5352" fmla="*/ 243364 h 514350"/>
              <a:gd name="connsiteX5353" fmla="*/ 2917984 w 6400800"/>
              <a:gd name="connsiteY5353" fmla="*/ 351949 h 514350"/>
              <a:gd name="connsiteX5354" fmla="*/ 2918936 w 6400800"/>
              <a:gd name="connsiteY5354" fmla="*/ 353854 h 514350"/>
              <a:gd name="connsiteX5355" fmla="*/ 2919889 w 6400800"/>
              <a:gd name="connsiteY5355" fmla="*/ 363379 h 514350"/>
              <a:gd name="connsiteX5356" fmla="*/ 2922746 w 6400800"/>
              <a:gd name="connsiteY5356" fmla="*/ 380524 h 514350"/>
              <a:gd name="connsiteX5357" fmla="*/ 2920841 w 6400800"/>
              <a:gd name="connsiteY5357" fmla="*/ 380524 h 514350"/>
              <a:gd name="connsiteX5358" fmla="*/ 2913221 w 6400800"/>
              <a:gd name="connsiteY5358" fmla="*/ 362426 h 514350"/>
              <a:gd name="connsiteX5359" fmla="*/ 2917984 w 6400800"/>
              <a:gd name="connsiteY5359" fmla="*/ 351949 h 514350"/>
              <a:gd name="connsiteX5360" fmla="*/ 2904649 w 6400800"/>
              <a:gd name="connsiteY5360" fmla="*/ 224314 h 514350"/>
              <a:gd name="connsiteX5361" fmla="*/ 2904649 w 6400800"/>
              <a:gd name="connsiteY5361" fmla="*/ 224314 h 514350"/>
              <a:gd name="connsiteX5362" fmla="*/ 2903696 w 6400800"/>
              <a:gd name="connsiteY5362" fmla="*/ 237649 h 514350"/>
              <a:gd name="connsiteX5363" fmla="*/ 2902744 w 6400800"/>
              <a:gd name="connsiteY5363" fmla="*/ 250031 h 514350"/>
              <a:gd name="connsiteX5364" fmla="*/ 2900839 w 6400800"/>
              <a:gd name="connsiteY5364" fmla="*/ 235744 h 514350"/>
              <a:gd name="connsiteX5365" fmla="*/ 2904649 w 6400800"/>
              <a:gd name="connsiteY5365" fmla="*/ 224314 h 514350"/>
              <a:gd name="connsiteX5366" fmla="*/ 2885599 w 6400800"/>
              <a:gd name="connsiteY5366" fmla="*/ 294799 h 514350"/>
              <a:gd name="connsiteX5367" fmla="*/ 2888456 w 6400800"/>
              <a:gd name="connsiteY5367" fmla="*/ 280511 h 514350"/>
              <a:gd name="connsiteX5368" fmla="*/ 2889409 w 6400800"/>
              <a:gd name="connsiteY5368" fmla="*/ 308134 h 514350"/>
              <a:gd name="connsiteX5369" fmla="*/ 2884646 w 6400800"/>
              <a:gd name="connsiteY5369" fmla="*/ 297656 h 514350"/>
              <a:gd name="connsiteX5370" fmla="*/ 2885599 w 6400800"/>
              <a:gd name="connsiteY5370" fmla="*/ 294799 h 514350"/>
              <a:gd name="connsiteX5371" fmla="*/ 2869406 w 6400800"/>
              <a:gd name="connsiteY5371" fmla="*/ 301466 h 514350"/>
              <a:gd name="connsiteX5372" fmla="*/ 2869406 w 6400800"/>
              <a:gd name="connsiteY5372" fmla="*/ 301466 h 514350"/>
              <a:gd name="connsiteX5373" fmla="*/ 2869406 w 6400800"/>
              <a:gd name="connsiteY5373" fmla="*/ 302419 h 514350"/>
              <a:gd name="connsiteX5374" fmla="*/ 2868454 w 6400800"/>
              <a:gd name="connsiteY5374" fmla="*/ 305276 h 514350"/>
              <a:gd name="connsiteX5375" fmla="*/ 2856071 w 6400800"/>
              <a:gd name="connsiteY5375" fmla="*/ 284321 h 514350"/>
              <a:gd name="connsiteX5376" fmla="*/ 2855119 w 6400800"/>
              <a:gd name="connsiteY5376" fmla="*/ 282416 h 514350"/>
              <a:gd name="connsiteX5377" fmla="*/ 2857976 w 6400800"/>
              <a:gd name="connsiteY5377" fmla="*/ 273844 h 514350"/>
              <a:gd name="connsiteX5378" fmla="*/ 2869406 w 6400800"/>
              <a:gd name="connsiteY5378" fmla="*/ 301466 h 514350"/>
              <a:gd name="connsiteX5379" fmla="*/ 2851309 w 6400800"/>
              <a:gd name="connsiteY5379" fmla="*/ 262414 h 514350"/>
              <a:gd name="connsiteX5380" fmla="*/ 2851309 w 6400800"/>
              <a:gd name="connsiteY5380" fmla="*/ 259556 h 514350"/>
              <a:gd name="connsiteX5381" fmla="*/ 2855119 w 6400800"/>
              <a:gd name="connsiteY5381" fmla="*/ 267176 h 514350"/>
              <a:gd name="connsiteX5382" fmla="*/ 2856071 w 6400800"/>
              <a:gd name="connsiteY5382" fmla="*/ 269081 h 514350"/>
              <a:gd name="connsiteX5383" fmla="*/ 2851309 w 6400800"/>
              <a:gd name="connsiteY5383" fmla="*/ 276701 h 514350"/>
              <a:gd name="connsiteX5384" fmla="*/ 2850356 w 6400800"/>
              <a:gd name="connsiteY5384" fmla="*/ 274796 h 514350"/>
              <a:gd name="connsiteX5385" fmla="*/ 2851309 w 6400800"/>
              <a:gd name="connsiteY5385" fmla="*/ 262414 h 514350"/>
              <a:gd name="connsiteX5386" fmla="*/ 2848451 w 6400800"/>
              <a:gd name="connsiteY5386" fmla="*/ 312896 h 514350"/>
              <a:gd name="connsiteX5387" fmla="*/ 2848451 w 6400800"/>
              <a:gd name="connsiteY5387" fmla="*/ 302419 h 514350"/>
              <a:gd name="connsiteX5388" fmla="*/ 2860834 w 6400800"/>
              <a:gd name="connsiteY5388" fmla="*/ 327184 h 514350"/>
              <a:gd name="connsiteX5389" fmla="*/ 2856071 w 6400800"/>
              <a:gd name="connsiteY5389" fmla="*/ 344329 h 514350"/>
              <a:gd name="connsiteX5390" fmla="*/ 2853214 w 6400800"/>
              <a:gd name="connsiteY5390" fmla="*/ 355759 h 514350"/>
              <a:gd name="connsiteX5391" fmla="*/ 2851309 w 6400800"/>
              <a:gd name="connsiteY5391" fmla="*/ 341471 h 514350"/>
              <a:gd name="connsiteX5392" fmla="*/ 2847499 w 6400800"/>
              <a:gd name="connsiteY5392" fmla="*/ 316706 h 514350"/>
              <a:gd name="connsiteX5393" fmla="*/ 2848451 w 6400800"/>
              <a:gd name="connsiteY5393" fmla="*/ 312896 h 514350"/>
              <a:gd name="connsiteX5394" fmla="*/ 2836069 w 6400800"/>
              <a:gd name="connsiteY5394" fmla="*/ 226219 h 514350"/>
              <a:gd name="connsiteX5395" fmla="*/ 2847499 w 6400800"/>
              <a:gd name="connsiteY5395" fmla="*/ 251936 h 514350"/>
              <a:gd name="connsiteX5396" fmla="*/ 2844641 w 6400800"/>
              <a:gd name="connsiteY5396" fmla="*/ 261461 h 514350"/>
              <a:gd name="connsiteX5397" fmla="*/ 2843689 w 6400800"/>
              <a:gd name="connsiteY5397" fmla="*/ 266224 h 514350"/>
              <a:gd name="connsiteX5398" fmla="*/ 2838926 w 6400800"/>
              <a:gd name="connsiteY5398" fmla="*/ 258604 h 514350"/>
              <a:gd name="connsiteX5399" fmla="*/ 2834164 w 6400800"/>
              <a:gd name="connsiteY5399" fmla="*/ 229076 h 514350"/>
              <a:gd name="connsiteX5400" fmla="*/ 2836069 w 6400800"/>
              <a:gd name="connsiteY5400" fmla="*/ 226219 h 514350"/>
              <a:gd name="connsiteX5401" fmla="*/ 2830354 w 6400800"/>
              <a:gd name="connsiteY5401" fmla="*/ 305276 h 514350"/>
              <a:gd name="connsiteX5402" fmla="*/ 2831306 w 6400800"/>
              <a:gd name="connsiteY5402" fmla="*/ 312896 h 514350"/>
              <a:gd name="connsiteX5403" fmla="*/ 2831306 w 6400800"/>
              <a:gd name="connsiteY5403" fmla="*/ 313849 h 514350"/>
              <a:gd name="connsiteX5404" fmla="*/ 2830354 w 6400800"/>
              <a:gd name="connsiteY5404" fmla="*/ 308134 h 514350"/>
              <a:gd name="connsiteX5405" fmla="*/ 2830354 w 6400800"/>
              <a:gd name="connsiteY5405" fmla="*/ 305276 h 514350"/>
              <a:gd name="connsiteX5406" fmla="*/ 2829401 w 6400800"/>
              <a:gd name="connsiteY5406" fmla="*/ 292894 h 514350"/>
              <a:gd name="connsiteX5407" fmla="*/ 2830354 w 6400800"/>
              <a:gd name="connsiteY5407" fmla="*/ 299561 h 514350"/>
              <a:gd name="connsiteX5408" fmla="*/ 2829401 w 6400800"/>
              <a:gd name="connsiteY5408" fmla="*/ 301466 h 514350"/>
              <a:gd name="connsiteX5409" fmla="*/ 2829401 w 6400800"/>
              <a:gd name="connsiteY5409" fmla="*/ 299561 h 514350"/>
              <a:gd name="connsiteX5410" fmla="*/ 2829401 w 6400800"/>
              <a:gd name="connsiteY5410" fmla="*/ 292894 h 514350"/>
              <a:gd name="connsiteX5411" fmla="*/ 2785586 w 6400800"/>
              <a:gd name="connsiteY5411" fmla="*/ 268129 h 514350"/>
              <a:gd name="connsiteX5412" fmla="*/ 2782729 w 6400800"/>
              <a:gd name="connsiteY5412" fmla="*/ 271939 h 514350"/>
              <a:gd name="connsiteX5413" fmla="*/ 2782729 w 6400800"/>
              <a:gd name="connsiteY5413" fmla="*/ 269081 h 514350"/>
              <a:gd name="connsiteX5414" fmla="*/ 2782729 w 6400800"/>
              <a:gd name="connsiteY5414" fmla="*/ 265271 h 514350"/>
              <a:gd name="connsiteX5415" fmla="*/ 2786539 w 6400800"/>
              <a:gd name="connsiteY5415" fmla="*/ 258604 h 514350"/>
              <a:gd name="connsiteX5416" fmla="*/ 2786539 w 6400800"/>
              <a:gd name="connsiteY5416" fmla="*/ 260509 h 514350"/>
              <a:gd name="connsiteX5417" fmla="*/ 2785586 w 6400800"/>
              <a:gd name="connsiteY5417" fmla="*/ 268129 h 514350"/>
              <a:gd name="connsiteX5418" fmla="*/ 2796064 w 6400800"/>
              <a:gd name="connsiteY5418" fmla="*/ 268129 h 514350"/>
              <a:gd name="connsiteX5419" fmla="*/ 2796064 w 6400800"/>
              <a:gd name="connsiteY5419" fmla="*/ 268129 h 514350"/>
              <a:gd name="connsiteX5420" fmla="*/ 2798921 w 6400800"/>
              <a:gd name="connsiteY5420" fmla="*/ 263366 h 514350"/>
              <a:gd name="connsiteX5421" fmla="*/ 2796064 w 6400800"/>
              <a:gd name="connsiteY5421" fmla="*/ 268129 h 514350"/>
              <a:gd name="connsiteX5422" fmla="*/ 2803684 w 6400800"/>
              <a:gd name="connsiteY5422" fmla="*/ 314801 h 514350"/>
              <a:gd name="connsiteX5423" fmla="*/ 2802731 w 6400800"/>
              <a:gd name="connsiteY5423" fmla="*/ 318611 h 514350"/>
              <a:gd name="connsiteX5424" fmla="*/ 2801779 w 6400800"/>
              <a:gd name="connsiteY5424" fmla="*/ 325279 h 514350"/>
              <a:gd name="connsiteX5425" fmla="*/ 2798921 w 6400800"/>
              <a:gd name="connsiteY5425" fmla="*/ 317659 h 514350"/>
              <a:gd name="connsiteX5426" fmla="*/ 2798921 w 6400800"/>
              <a:gd name="connsiteY5426" fmla="*/ 315754 h 514350"/>
              <a:gd name="connsiteX5427" fmla="*/ 2798921 w 6400800"/>
              <a:gd name="connsiteY5427" fmla="*/ 315754 h 514350"/>
              <a:gd name="connsiteX5428" fmla="*/ 2801779 w 6400800"/>
              <a:gd name="connsiteY5428" fmla="*/ 304324 h 514350"/>
              <a:gd name="connsiteX5429" fmla="*/ 2803684 w 6400800"/>
              <a:gd name="connsiteY5429" fmla="*/ 312896 h 514350"/>
              <a:gd name="connsiteX5430" fmla="*/ 2803684 w 6400800"/>
              <a:gd name="connsiteY5430" fmla="*/ 314801 h 514350"/>
              <a:gd name="connsiteX5431" fmla="*/ 2810351 w 6400800"/>
              <a:gd name="connsiteY5431" fmla="*/ 280511 h 514350"/>
              <a:gd name="connsiteX5432" fmla="*/ 2805589 w 6400800"/>
              <a:gd name="connsiteY5432" fmla="*/ 302419 h 514350"/>
              <a:gd name="connsiteX5433" fmla="*/ 2803684 w 6400800"/>
              <a:gd name="connsiteY5433" fmla="*/ 298609 h 514350"/>
              <a:gd name="connsiteX5434" fmla="*/ 2802731 w 6400800"/>
              <a:gd name="connsiteY5434" fmla="*/ 296704 h 514350"/>
              <a:gd name="connsiteX5435" fmla="*/ 2805589 w 6400800"/>
              <a:gd name="connsiteY5435" fmla="*/ 287179 h 514350"/>
              <a:gd name="connsiteX5436" fmla="*/ 2809399 w 6400800"/>
              <a:gd name="connsiteY5436" fmla="*/ 277654 h 514350"/>
              <a:gd name="connsiteX5437" fmla="*/ 2810351 w 6400800"/>
              <a:gd name="connsiteY5437" fmla="*/ 275749 h 514350"/>
              <a:gd name="connsiteX5438" fmla="*/ 2810351 w 6400800"/>
              <a:gd name="connsiteY5438" fmla="*/ 280511 h 514350"/>
              <a:gd name="connsiteX5439" fmla="*/ 2811304 w 6400800"/>
              <a:gd name="connsiteY5439" fmla="*/ 276701 h 514350"/>
              <a:gd name="connsiteX5440" fmla="*/ 2811304 w 6400800"/>
              <a:gd name="connsiteY5440" fmla="*/ 274796 h 514350"/>
              <a:gd name="connsiteX5441" fmla="*/ 2813209 w 6400800"/>
              <a:gd name="connsiteY5441" fmla="*/ 270986 h 514350"/>
              <a:gd name="connsiteX5442" fmla="*/ 2811304 w 6400800"/>
              <a:gd name="connsiteY5442" fmla="*/ 276701 h 514350"/>
              <a:gd name="connsiteX5443" fmla="*/ 2812256 w 6400800"/>
              <a:gd name="connsiteY5443" fmla="*/ 236696 h 514350"/>
              <a:gd name="connsiteX5444" fmla="*/ 2806541 w 6400800"/>
              <a:gd name="connsiteY5444" fmla="*/ 246221 h 514350"/>
              <a:gd name="connsiteX5445" fmla="*/ 2799874 w 6400800"/>
              <a:gd name="connsiteY5445" fmla="*/ 251936 h 514350"/>
              <a:gd name="connsiteX5446" fmla="*/ 2794159 w 6400800"/>
              <a:gd name="connsiteY5446" fmla="*/ 257651 h 514350"/>
              <a:gd name="connsiteX5447" fmla="*/ 2792254 w 6400800"/>
              <a:gd name="connsiteY5447" fmla="*/ 245269 h 514350"/>
              <a:gd name="connsiteX5448" fmla="*/ 2796064 w 6400800"/>
              <a:gd name="connsiteY5448" fmla="*/ 238601 h 514350"/>
              <a:gd name="connsiteX5449" fmla="*/ 2804636 w 6400800"/>
              <a:gd name="connsiteY5449" fmla="*/ 224314 h 514350"/>
              <a:gd name="connsiteX5450" fmla="*/ 2812256 w 6400800"/>
              <a:gd name="connsiteY5450" fmla="*/ 236696 h 514350"/>
              <a:gd name="connsiteX5451" fmla="*/ 2804636 w 6400800"/>
              <a:gd name="connsiteY5451" fmla="*/ 223361 h 514350"/>
              <a:gd name="connsiteX5452" fmla="*/ 2794159 w 6400800"/>
              <a:gd name="connsiteY5452" fmla="*/ 235744 h 514350"/>
              <a:gd name="connsiteX5453" fmla="*/ 2792254 w 6400800"/>
              <a:gd name="connsiteY5453" fmla="*/ 238601 h 514350"/>
              <a:gd name="connsiteX5454" fmla="*/ 2792254 w 6400800"/>
              <a:gd name="connsiteY5454" fmla="*/ 238601 h 514350"/>
              <a:gd name="connsiteX5455" fmla="*/ 2796064 w 6400800"/>
              <a:gd name="connsiteY5455" fmla="*/ 230981 h 514350"/>
              <a:gd name="connsiteX5456" fmla="*/ 2801779 w 6400800"/>
              <a:gd name="connsiteY5456" fmla="*/ 219551 h 514350"/>
              <a:gd name="connsiteX5457" fmla="*/ 2804636 w 6400800"/>
              <a:gd name="connsiteY5457" fmla="*/ 223361 h 514350"/>
              <a:gd name="connsiteX5458" fmla="*/ 2787491 w 6400800"/>
              <a:gd name="connsiteY5458" fmla="*/ 196691 h 514350"/>
              <a:gd name="connsiteX5459" fmla="*/ 2800826 w 6400800"/>
              <a:gd name="connsiteY5459" fmla="*/ 217646 h 514350"/>
              <a:gd name="connsiteX5460" fmla="*/ 2792254 w 6400800"/>
              <a:gd name="connsiteY5460" fmla="*/ 228124 h 514350"/>
              <a:gd name="connsiteX5461" fmla="*/ 2790349 w 6400800"/>
              <a:gd name="connsiteY5461" fmla="*/ 230981 h 514350"/>
              <a:gd name="connsiteX5462" fmla="*/ 2787491 w 6400800"/>
              <a:gd name="connsiteY5462" fmla="*/ 218599 h 514350"/>
              <a:gd name="connsiteX5463" fmla="*/ 2781776 w 6400800"/>
              <a:gd name="connsiteY5463" fmla="*/ 196691 h 514350"/>
              <a:gd name="connsiteX5464" fmla="*/ 2783681 w 6400800"/>
              <a:gd name="connsiteY5464" fmla="*/ 218599 h 514350"/>
              <a:gd name="connsiteX5465" fmla="*/ 2784634 w 6400800"/>
              <a:gd name="connsiteY5465" fmla="*/ 237649 h 514350"/>
              <a:gd name="connsiteX5466" fmla="*/ 2780824 w 6400800"/>
              <a:gd name="connsiteY5466" fmla="*/ 243364 h 514350"/>
              <a:gd name="connsiteX5467" fmla="*/ 2778919 w 6400800"/>
              <a:gd name="connsiteY5467" fmla="*/ 204311 h 514350"/>
              <a:gd name="connsiteX5468" fmla="*/ 2777966 w 6400800"/>
              <a:gd name="connsiteY5468" fmla="*/ 186214 h 514350"/>
              <a:gd name="connsiteX5469" fmla="*/ 2775109 w 6400800"/>
              <a:gd name="connsiteY5469" fmla="*/ 204311 h 514350"/>
              <a:gd name="connsiteX5470" fmla="*/ 2774156 w 6400800"/>
              <a:gd name="connsiteY5470" fmla="*/ 214789 h 514350"/>
              <a:gd name="connsiteX5471" fmla="*/ 2770346 w 6400800"/>
              <a:gd name="connsiteY5471" fmla="*/ 190976 h 514350"/>
              <a:gd name="connsiteX5472" fmla="*/ 2770346 w 6400800"/>
              <a:gd name="connsiteY5472" fmla="*/ 189071 h 514350"/>
              <a:gd name="connsiteX5473" fmla="*/ 2770346 w 6400800"/>
              <a:gd name="connsiteY5473" fmla="*/ 185261 h 514350"/>
              <a:gd name="connsiteX5474" fmla="*/ 2768441 w 6400800"/>
              <a:gd name="connsiteY5474" fmla="*/ 166211 h 514350"/>
              <a:gd name="connsiteX5475" fmla="*/ 2787491 w 6400800"/>
              <a:gd name="connsiteY5475" fmla="*/ 196691 h 514350"/>
              <a:gd name="connsiteX5476" fmla="*/ 2767489 w 6400800"/>
              <a:gd name="connsiteY5476" fmla="*/ 167164 h 514350"/>
              <a:gd name="connsiteX5477" fmla="*/ 2767489 w 6400800"/>
              <a:gd name="connsiteY5477" fmla="*/ 170974 h 514350"/>
              <a:gd name="connsiteX5478" fmla="*/ 2766536 w 6400800"/>
              <a:gd name="connsiteY5478" fmla="*/ 166211 h 514350"/>
              <a:gd name="connsiteX5479" fmla="*/ 2767489 w 6400800"/>
              <a:gd name="connsiteY5479" fmla="*/ 167164 h 514350"/>
              <a:gd name="connsiteX5480" fmla="*/ 2757964 w 6400800"/>
              <a:gd name="connsiteY5480" fmla="*/ 342424 h 514350"/>
              <a:gd name="connsiteX5481" fmla="*/ 2755106 w 6400800"/>
              <a:gd name="connsiteY5481" fmla="*/ 336709 h 514350"/>
              <a:gd name="connsiteX5482" fmla="*/ 2758916 w 6400800"/>
              <a:gd name="connsiteY5482" fmla="*/ 329089 h 514350"/>
              <a:gd name="connsiteX5483" fmla="*/ 2760821 w 6400800"/>
              <a:gd name="connsiteY5483" fmla="*/ 332899 h 514350"/>
              <a:gd name="connsiteX5484" fmla="*/ 2757964 w 6400800"/>
              <a:gd name="connsiteY5484" fmla="*/ 342424 h 514350"/>
              <a:gd name="connsiteX5485" fmla="*/ 2762726 w 6400800"/>
              <a:gd name="connsiteY5485" fmla="*/ 327184 h 514350"/>
              <a:gd name="connsiteX5486" fmla="*/ 2761774 w 6400800"/>
              <a:gd name="connsiteY5486" fmla="*/ 330994 h 514350"/>
              <a:gd name="connsiteX5487" fmla="*/ 2759869 w 6400800"/>
              <a:gd name="connsiteY5487" fmla="*/ 328136 h 514350"/>
              <a:gd name="connsiteX5488" fmla="*/ 2761774 w 6400800"/>
              <a:gd name="connsiteY5488" fmla="*/ 324326 h 514350"/>
              <a:gd name="connsiteX5489" fmla="*/ 2762726 w 6400800"/>
              <a:gd name="connsiteY5489" fmla="*/ 327184 h 514350"/>
              <a:gd name="connsiteX5490" fmla="*/ 2762726 w 6400800"/>
              <a:gd name="connsiteY5490" fmla="*/ 327184 h 514350"/>
              <a:gd name="connsiteX5491" fmla="*/ 2762726 w 6400800"/>
              <a:gd name="connsiteY5491" fmla="*/ 250031 h 514350"/>
              <a:gd name="connsiteX5492" fmla="*/ 2762726 w 6400800"/>
              <a:gd name="connsiteY5492" fmla="*/ 270034 h 514350"/>
              <a:gd name="connsiteX5493" fmla="*/ 2754154 w 6400800"/>
              <a:gd name="connsiteY5493" fmla="*/ 282416 h 514350"/>
              <a:gd name="connsiteX5494" fmla="*/ 2753201 w 6400800"/>
              <a:gd name="connsiteY5494" fmla="*/ 284321 h 514350"/>
              <a:gd name="connsiteX5495" fmla="*/ 2752249 w 6400800"/>
              <a:gd name="connsiteY5495" fmla="*/ 282416 h 514350"/>
              <a:gd name="connsiteX5496" fmla="*/ 2753201 w 6400800"/>
              <a:gd name="connsiteY5496" fmla="*/ 278606 h 514350"/>
              <a:gd name="connsiteX5497" fmla="*/ 2756059 w 6400800"/>
              <a:gd name="connsiteY5497" fmla="*/ 267176 h 514350"/>
              <a:gd name="connsiteX5498" fmla="*/ 2761774 w 6400800"/>
              <a:gd name="connsiteY5498" fmla="*/ 251936 h 514350"/>
              <a:gd name="connsiteX5499" fmla="*/ 2762726 w 6400800"/>
              <a:gd name="connsiteY5499" fmla="*/ 250031 h 514350"/>
              <a:gd name="connsiteX5500" fmla="*/ 2762726 w 6400800"/>
              <a:gd name="connsiteY5500" fmla="*/ 250031 h 514350"/>
              <a:gd name="connsiteX5501" fmla="*/ 2753201 w 6400800"/>
              <a:gd name="connsiteY5501" fmla="*/ 250031 h 514350"/>
              <a:gd name="connsiteX5502" fmla="*/ 2757011 w 6400800"/>
              <a:gd name="connsiteY5502" fmla="*/ 230981 h 514350"/>
              <a:gd name="connsiteX5503" fmla="*/ 2762726 w 6400800"/>
              <a:gd name="connsiteY5503" fmla="*/ 249079 h 514350"/>
              <a:gd name="connsiteX5504" fmla="*/ 2760821 w 6400800"/>
              <a:gd name="connsiteY5504" fmla="*/ 252889 h 514350"/>
              <a:gd name="connsiteX5505" fmla="*/ 2752249 w 6400800"/>
              <a:gd name="connsiteY5505" fmla="*/ 267176 h 514350"/>
              <a:gd name="connsiteX5506" fmla="*/ 2748439 w 6400800"/>
              <a:gd name="connsiteY5506" fmla="*/ 275749 h 514350"/>
              <a:gd name="connsiteX5507" fmla="*/ 2747486 w 6400800"/>
              <a:gd name="connsiteY5507" fmla="*/ 274796 h 514350"/>
              <a:gd name="connsiteX5508" fmla="*/ 2753201 w 6400800"/>
              <a:gd name="connsiteY5508" fmla="*/ 250031 h 514350"/>
              <a:gd name="connsiteX5509" fmla="*/ 2749391 w 6400800"/>
              <a:gd name="connsiteY5509" fmla="*/ 362426 h 514350"/>
              <a:gd name="connsiteX5510" fmla="*/ 2746534 w 6400800"/>
              <a:gd name="connsiteY5510" fmla="*/ 357664 h 514350"/>
              <a:gd name="connsiteX5511" fmla="*/ 2746534 w 6400800"/>
              <a:gd name="connsiteY5511" fmla="*/ 354806 h 514350"/>
              <a:gd name="connsiteX5512" fmla="*/ 2749391 w 6400800"/>
              <a:gd name="connsiteY5512" fmla="*/ 362426 h 514350"/>
              <a:gd name="connsiteX5513" fmla="*/ 2734151 w 6400800"/>
              <a:gd name="connsiteY5513" fmla="*/ 258604 h 514350"/>
              <a:gd name="connsiteX5514" fmla="*/ 2740819 w 6400800"/>
              <a:gd name="connsiteY5514" fmla="*/ 273844 h 514350"/>
              <a:gd name="connsiteX5515" fmla="*/ 2735104 w 6400800"/>
              <a:gd name="connsiteY5515" fmla="*/ 290036 h 514350"/>
              <a:gd name="connsiteX5516" fmla="*/ 2734151 w 6400800"/>
              <a:gd name="connsiteY5516" fmla="*/ 287179 h 514350"/>
              <a:gd name="connsiteX5517" fmla="*/ 2734151 w 6400800"/>
              <a:gd name="connsiteY5517" fmla="*/ 291941 h 514350"/>
              <a:gd name="connsiteX5518" fmla="*/ 2734151 w 6400800"/>
              <a:gd name="connsiteY5518" fmla="*/ 291941 h 514350"/>
              <a:gd name="connsiteX5519" fmla="*/ 2732246 w 6400800"/>
              <a:gd name="connsiteY5519" fmla="*/ 289084 h 514350"/>
              <a:gd name="connsiteX5520" fmla="*/ 2731294 w 6400800"/>
              <a:gd name="connsiteY5520" fmla="*/ 286226 h 514350"/>
              <a:gd name="connsiteX5521" fmla="*/ 2734151 w 6400800"/>
              <a:gd name="connsiteY5521" fmla="*/ 258604 h 514350"/>
              <a:gd name="connsiteX5522" fmla="*/ 2715101 w 6400800"/>
              <a:gd name="connsiteY5522" fmla="*/ 290989 h 514350"/>
              <a:gd name="connsiteX5523" fmla="*/ 2716054 w 6400800"/>
              <a:gd name="connsiteY5523" fmla="*/ 273844 h 514350"/>
              <a:gd name="connsiteX5524" fmla="*/ 2717959 w 6400800"/>
              <a:gd name="connsiteY5524" fmla="*/ 278606 h 514350"/>
              <a:gd name="connsiteX5525" fmla="*/ 2716054 w 6400800"/>
              <a:gd name="connsiteY5525" fmla="*/ 304324 h 514350"/>
              <a:gd name="connsiteX5526" fmla="*/ 2715101 w 6400800"/>
              <a:gd name="connsiteY5526" fmla="*/ 303371 h 514350"/>
              <a:gd name="connsiteX5527" fmla="*/ 2715101 w 6400800"/>
              <a:gd name="connsiteY5527" fmla="*/ 290989 h 514350"/>
              <a:gd name="connsiteX5528" fmla="*/ 2705576 w 6400800"/>
              <a:gd name="connsiteY5528" fmla="*/ 243364 h 514350"/>
              <a:gd name="connsiteX5529" fmla="*/ 2704624 w 6400800"/>
              <a:gd name="connsiteY5529" fmla="*/ 247174 h 514350"/>
              <a:gd name="connsiteX5530" fmla="*/ 2703671 w 6400800"/>
              <a:gd name="connsiteY5530" fmla="*/ 238601 h 514350"/>
              <a:gd name="connsiteX5531" fmla="*/ 2705576 w 6400800"/>
              <a:gd name="connsiteY5531" fmla="*/ 243364 h 514350"/>
              <a:gd name="connsiteX5532" fmla="*/ 2697956 w 6400800"/>
              <a:gd name="connsiteY5532" fmla="*/ 312896 h 514350"/>
              <a:gd name="connsiteX5533" fmla="*/ 2697956 w 6400800"/>
              <a:gd name="connsiteY5533" fmla="*/ 313849 h 514350"/>
              <a:gd name="connsiteX5534" fmla="*/ 2697956 w 6400800"/>
              <a:gd name="connsiteY5534" fmla="*/ 310991 h 514350"/>
              <a:gd name="connsiteX5535" fmla="*/ 2697956 w 6400800"/>
              <a:gd name="connsiteY5535" fmla="*/ 312896 h 514350"/>
              <a:gd name="connsiteX5536" fmla="*/ 2664619 w 6400800"/>
              <a:gd name="connsiteY5536" fmla="*/ 234791 h 514350"/>
              <a:gd name="connsiteX5537" fmla="*/ 2666524 w 6400800"/>
              <a:gd name="connsiteY5537" fmla="*/ 238601 h 514350"/>
              <a:gd name="connsiteX5538" fmla="*/ 2673191 w 6400800"/>
              <a:gd name="connsiteY5538" fmla="*/ 287179 h 514350"/>
              <a:gd name="connsiteX5539" fmla="*/ 2670334 w 6400800"/>
              <a:gd name="connsiteY5539" fmla="*/ 279559 h 514350"/>
              <a:gd name="connsiteX5540" fmla="*/ 2670334 w 6400800"/>
              <a:gd name="connsiteY5540" fmla="*/ 278606 h 514350"/>
              <a:gd name="connsiteX5541" fmla="*/ 2671286 w 6400800"/>
              <a:gd name="connsiteY5541" fmla="*/ 276701 h 514350"/>
              <a:gd name="connsiteX5542" fmla="*/ 2670334 w 6400800"/>
              <a:gd name="connsiteY5542" fmla="*/ 278606 h 514350"/>
              <a:gd name="connsiteX5543" fmla="*/ 2664619 w 6400800"/>
              <a:gd name="connsiteY5543" fmla="*/ 246221 h 514350"/>
              <a:gd name="connsiteX5544" fmla="*/ 2663666 w 6400800"/>
              <a:gd name="connsiteY5544" fmla="*/ 240506 h 514350"/>
              <a:gd name="connsiteX5545" fmla="*/ 2664619 w 6400800"/>
              <a:gd name="connsiteY5545" fmla="*/ 234791 h 514350"/>
              <a:gd name="connsiteX5546" fmla="*/ 2657951 w 6400800"/>
              <a:gd name="connsiteY5546" fmla="*/ 339566 h 514350"/>
              <a:gd name="connsiteX5547" fmla="*/ 2656046 w 6400800"/>
              <a:gd name="connsiteY5547" fmla="*/ 336709 h 514350"/>
              <a:gd name="connsiteX5548" fmla="*/ 2657951 w 6400800"/>
              <a:gd name="connsiteY5548" fmla="*/ 325279 h 514350"/>
              <a:gd name="connsiteX5549" fmla="*/ 2657951 w 6400800"/>
              <a:gd name="connsiteY5549" fmla="*/ 339566 h 514350"/>
              <a:gd name="connsiteX5550" fmla="*/ 2654141 w 6400800"/>
              <a:gd name="connsiteY5550" fmla="*/ 277654 h 514350"/>
              <a:gd name="connsiteX5551" fmla="*/ 2659856 w 6400800"/>
              <a:gd name="connsiteY5551" fmla="*/ 298609 h 514350"/>
              <a:gd name="connsiteX5552" fmla="*/ 2659856 w 6400800"/>
              <a:gd name="connsiteY5552" fmla="*/ 299561 h 514350"/>
              <a:gd name="connsiteX5553" fmla="*/ 2653189 w 6400800"/>
              <a:gd name="connsiteY5553" fmla="*/ 316706 h 514350"/>
              <a:gd name="connsiteX5554" fmla="*/ 2652236 w 6400800"/>
              <a:gd name="connsiteY5554" fmla="*/ 319564 h 514350"/>
              <a:gd name="connsiteX5555" fmla="*/ 2650331 w 6400800"/>
              <a:gd name="connsiteY5555" fmla="*/ 311944 h 514350"/>
              <a:gd name="connsiteX5556" fmla="*/ 2647474 w 6400800"/>
              <a:gd name="connsiteY5556" fmla="*/ 301466 h 514350"/>
              <a:gd name="connsiteX5557" fmla="*/ 2654141 w 6400800"/>
              <a:gd name="connsiteY5557" fmla="*/ 277654 h 514350"/>
              <a:gd name="connsiteX5558" fmla="*/ 2633186 w 6400800"/>
              <a:gd name="connsiteY5558" fmla="*/ 283369 h 514350"/>
              <a:gd name="connsiteX5559" fmla="*/ 2633186 w 6400800"/>
              <a:gd name="connsiteY5559" fmla="*/ 285274 h 514350"/>
              <a:gd name="connsiteX5560" fmla="*/ 2633186 w 6400800"/>
              <a:gd name="connsiteY5560" fmla="*/ 286226 h 514350"/>
              <a:gd name="connsiteX5561" fmla="*/ 2632234 w 6400800"/>
              <a:gd name="connsiteY5561" fmla="*/ 290036 h 514350"/>
              <a:gd name="connsiteX5562" fmla="*/ 2633186 w 6400800"/>
              <a:gd name="connsiteY5562" fmla="*/ 283369 h 514350"/>
              <a:gd name="connsiteX5563" fmla="*/ 2578894 w 6400800"/>
              <a:gd name="connsiteY5563" fmla="*/ 242411 h 514350"/>
              <a:gd name="connsiteX5564" fmla="*/ 2577941 w 6400800"/>
              <a:gd name="connsiteY5564" fmla="*/ 241459 h 514350"/>
              <a:gd name="connsiteX5565" fmla="*/ 2580799 w 6400800"/>
              <a:gd name="connsiteY5565" fmla="*/ 235744 h 514350"/>
              <a:gd name="connsiteX5566" fmla="*/ 2580799 w 6400800"/>
              <a:gd name="connsiteY5566" fmla="*/ 235744 h 514350"/>
              <a:gd name="connsiteX5567" fmla="*/ 2578894 w 6400800"/>
              <a:gd name="connsiteY5567" fmla="*/ 242411 h 514350"/>
              <a:gd name="connsiteX5568" fmla="*/ 2597944 w 6400800"/>
              <a:gd name="connsiteY5568" fmla="*/ 275749 h 514350"/>
              <a:gd name="connsiteX5569" fmla="*/ 2597944 w 6400800"/>
              <a:gd name="connsiteY5569" fmla="*/ 274796 h 514350"/>
              <a:gd name="connsiteX5570" fmla="*/ 2597944 w 6400800"/>
              <a:gd name="connsiteY5570" fmla="*/ 275749 h 514350"/>
              <a:gd name="connsiteX5571" fmla="*/ 2597944 w 6400800"/>
              <a:gd name="connsiteY5571" fmla="*/ 275749 h 514350"/>
              <a:gd name="connsiteX5572" fmla="*/ 2616041 w 6400800"/>
              <a:gd name="connsiteY5572" fmla="*/ 309086 h 514350"/>
              <a:gd name="connsiteX5573" fmla="*/ 2613184 w 6400800"/>
              <a:gd name="connsiteY5573" fmla="*/ 319564 h 514350"/>
              <a:gd name="connsiteX5574" fmla="*/ 2613184 w 6400800"/>
              <a:gd name="connsiteY5574" fmla="*/ 318611 h 514350"/>
              <a:gd name="connsiteX5575" fmla="*/ 2613184 w 6400800"/>
              <a:gd name="connsiteY5575" fmla="*/ 319564 h 514350"/>
              <a:gd name="connsiteX5576" fmla="*/ 2613184 w 6400800"/>
              <a:gd name="connsiteY5576" fmla="*/ 319564 h 514350"/>
              <a:gd name="connsiteX5577" fmla="*/ 2600801 w 6400800"/>
              <a:gd name="connsiteY5577" fmla="*/ 289084 h 514350"/>
              <a:gd name="connsiteX5578" fmla="*/ 2602706 w 6400800"/>
              <a:gd name="connsiteY5578" fmla="*/ 282416 h 514350"/>
              <a:gd name="connsiteX5579" fmla="*/ 2612231 w 6400800"/>
              <a:gd name="connsiteY5579" fmla="*/ 299561 h 514350"/>
              <a:gd name="connsiteX5580" fmla="*/ 2616041 w 6400800"/>
              <a:gd name="connsiteY5580" fmla="*/ 308134 h 514350"/>
              <a:gd name="connsiteX5581" fmla="*/ 2616041 w 6400800"/>
              <a:gd name="connsiteY5581" fmla="*/ 309086 h 514350"/>
              <a:gd name="connsiteX5582" fmla="*/ 2616041 w 6400800"/>
              <a:gd name="connsiteY5582" fmla="*/ 309086 h 514350"/>
              <a:gd name="connsiteX5583" fmla="*/ 2604611 w 6400800"/>
              <a:gd name="connsiteY5583" fmla="*/ 276701 h 514350"/>
              <a:gd name="connsiteX5584" fmla="*/ 2608421 w 6400800"/>
              <a:gd name="connsiteY5584" fmla="*/ 267176 h 514350"/>
              <a:gd name="connsiteX5585" fmla="*/ 2615089 w 6400800"/>
              <a:gd name="connsiteY5585" fmla="*/ 290036 h 514350"/>
              <a:gd name="connsiteX5586" fmla="*/ 2604611 w 6400800"/>
              <a:gd name="connsiteY5586" fmla="*/ 276701 h 514350"/>
              <a:gd name="connsiteX5587" fmla="*/ 2614136 w 6400800"/>
              <a:gd name="connsiteY5587" fmla="*/ 276701 h 514350"/>
              <a:gd name="connsiteX5588" fmla="*/ 2609374 w 6400800"/>
              <a:gd name="connsiteY5588" fmla="*/ 266224 h 514350"/>
              <a:gd name="connsiteX5589" fmla="*/ 2612231 w 6400800"/>
              <a:gd name="connsiteY5589" fmla="*/ 257651 h 514350"/>
              <a:gd name="connsiteX5590" fmla="*/ 2614136 w 6400800"/>
              <a:gd name="connsiteY5590" fmla="*/ 276701 h 514350"/>
              <a:gd name="connsiteX5591" fmla="*/ 2606516 w 6400800"/>
              <a:gd name="connsiteY5591" fmla="*/ 208121 h 514350"/>
              <a:gd name="connsiteX5592" fmla="*/ 2611279 w 6400800"/>
              <a:gd name="connsiteY5592" fmla="*/ 250984 h 514350"/>
              <a:gd name="connsiteX5593" fmla="*/ 2611279 w 6400800"/>
              <a:gd name="connsiteY5593" fmla="*/ 251936 h 514350"/>
              <a:gd name="connsiteX5594" fmla="*/ 2600801 w 6400800"/>
              <a:gd name="connsiteY5594" fmla="*/ 271939 h 514350"/>
              <a:gd name="connsiteX5595" fmla="*/ 2597944 w 6400800"/>
              <a:gd name="connsiteY5595" fmla="*/ 268129 h 514350"/>
              <a:gd name="connsiteX5596" fmla="*/ 2595086 w 6400800"/>
              <a:gd name="connsiteY5596" fmla="*/ 237649 h 514350"/>
              <a:gd name="connsiteX5597" fmla="*/ 2594134 w 6400800"/>
              <a:gd name="connsiteY5597" fmla="*/ 228124 h 514350"/>
              <a:gd name="connsiteX5598" fmla="*/ 2605564 w 6400800"/>
              <a:gd name="connsiteY5598" fmla="*/ 179546 h 514350"/>
              <a:gd name="connsiteX5599" fmla="*/ 2606516 w 6400800"/>
              <a:gd name="connsiteY5599" fmla="*/ 208121 h 514350"/>
              <a:gd name="connsiteX5600" fmla="*/ 2586514 w 6400800"/>
              <a:gd name="connsiteY5600" fmla="*/ 186214 h 514350"/>
              <a:gd name="connsiteX5601" fmla="*/ 2598896 w 6400800"/>
              <a:gd name="connsiteY5601" fmla="*/ 159544 h 514350"/>
              <a:gd name="connsiteX5602" fmla="*/ 2601754 w 6400800"/>
              <a:gd name="connsiteY5602" fmla="*/ 153829 h 514350"/>
              <a:gd name="connsiteX5603" fmla="*/ 2603659 w 6400800"/>
              <a:gd name="connsiteY5603" fmla="*/ 173831 h 514350"/>
              <a:gd name="connsiteX5604" fmla="*/ 2590324 w 6400800"/>
              <a:gd name="connsiteY5604" fmla="*/ 210979 h 514350"/>
              <a:gd name="connsiteX5605" fmla="*/ 2586514 w 6400800"/>
              <a:gd name="connsiteY5605" fmla="*/ 187166 h 514350"/>
              <a:gd name="connsiteX5606" fmla="*/ 2586514 w 6400800"/>
              <a:gd name="connsiteY5606" fmla="*/ 186214 h 514350"/>
              <a:gd name="connsiteX5607" fmla="*/ 2584609 w 6400800"/>
              <a:gd name="connsiteY5607" fmla="*/ 408146 h 514350"/>
              <a:gd name="connsiteX5608" fmla="*/ 2584609 w 6400800"/>
              <a:gd name="connsiteY5608" fmla="*/ 408146 h 514350"/>
              <a:gd name="connsiteX5609" fmla="*/ 2581751 w 6400800"/>
              <a:gd name="connsiteY5609" fmla="*/ 393859 h 514350"/>
              <a:gd name="connsiteX5610" fmla="*/ 2584609 w 6400800"/>
              <a:gd name="connsiteY5610" fmla="*/ 408146 h 514350"/>
              <a:gd name="connsiteX5611" fmla="*/ 2580799 w 6400800"/>
              <a:gd name="connsiteY5611" fmla="*/ 199549 h 514350"/>
              <a:gd name="connsiteX5612" fmla="*/ 2581751 w 6400800"/>
              <a:gd name="connsiteY5612" fmla="*/ 228124 h 514350"/>
              <a:gd name="connsiteX5613" fmla="*/ 2578894 w 6400800"/>
              <a:gd name="connsiteY5613" fmla="*/ 231934 h 514350"/>
              <a:gd name="connsiteX5614" fmla="*/ 2575084 w 6400800"/>
              <a:gd name="connsiteY5614" fmla="*/ 236696 h 514350"/>
              <a:gd name="connsiteX5615" fmla="*/ 2573179 w 6400800"/>
              <a:gd name="connsiteY5615" fmla="*/ 233839 h 514350"/>
              <a:gd name="connsiteX5616" fmla="*/ 2572226 w 6400800"/>
              <a:gd name="connsiteY5616" fmla="*/ 229076 h 514350"/>
              <a:gd name="connsiteX5617" fmla="*/ 2571274 w 6400800"/>
              <a:gd name="connsiteY5617" fmla="*/ 219551 h 514350"/>
              <a:gd name="connsiteX5618" fmla="*/ 2580799 w 6400800"/>
              <a:gd name="connsiteY5618" fmla="*/ 199549 h 514350"/>
              <a:gd name="connsiteX5619" fmla="*/ 2569369 w 6400800"/>
              <a:gd name="connsiteY5619" fmla="*/ 320516 h 514350"/>
              <a:gd name="connsiteX5620" fmla="*/ 2570321 w 6400800"/>
              <a:gd name="connsiteY5620" fmla="*/ 327184 h 514350"/>
              <a:gd name="connsiteX5621" fmla="*/ 2571274 w 6400800"/>
              <a:gd name="connsiteY5621" fmla="*/ 330041 h 514350"/>
              <a:gd name="connsiteX5622" fmla="*/ 2563654 w 6400800"/>
              <a:gd name="connsiteY5622" fmla="*/ 345281 h 514350"/>
              <a:gd name="connsiteX5623" fmla="*/ 2562701 w 6400800"/>
              <a:gd name="connsiteY5623" fmla="*/ 342424 h 514350"/>
              <a:gd name="connsiteX5624" fmla="*/ 2569369 w 6400800"/>
              <a:gd name="connsiteY5624" fmla="*/ 320516 h 514350"/>
              <a:gd name="connsiteX5625" fmla="*/ 2556034 w 6400800"/>
              <a:gd name="connsiteY5625" fmla="*/ 262414 h 514350"/>
              <a:gd name="connsiteX5626" fmla="*/ 2559844 w 6400800"/>
              <a:gd name="connsiteY5626" fmla="*/ 251936 h 514350"/>
              <a:gd name="connsiteX5627" fmla="*/ 2560796 w 6400800"/>
              <a:gd name="connsiteY5627" fmla="*/ 257651 h 514350"/>
              <a:gd name="connsiteX5628" fmla="*/ 2559844 w 6400800"/>
              <a:gd name="connsiteY5628" fmla="*/ 259556 h 514350"/>
              <a:gd name="connsiteX5629" fmla="*/ 2554129 w 6400800"/>
              <a:gd name="connsiteY5629" fmla="*/ 269081 h 514350"/>
              <a:gd name="connsiteX5630" fmla="*/ 2556034 w 6400800"/>
              <a:gd name="connsiteY5630" fmla="*/ 262414 h 514350"/>
              <a:gd name="connsiteX5631" fmla="*/ 2561749 w 6400800"/>
              <a:gd name="connsiteY5631" fmla="*/ 276701 h 514350"/>
              <a:gd name="connsiteX5632" fmla="*/ 2562701 w 6400800"/>
              <a:gd name="connsiteY5632" fmla="*/ 274796 h 514350"/>
              <a:gd name="connsiteX5633" fmla="*/ 2564606 w 6400800"/>
              <a:gd name="connsiteY5633" fmla="*/ 287179 h 514350"/>
              <a:gd name="connsiteX5634" fmla="*/ 2557939 w 6400800"/>
              <a:gd name="connsiteY5634" fmla="*/ 309086 h 514350"/>
              <a:gd name="connsiteX5635" fmla="*/ 2556034 w 6400800"/>
              <a:gd name="connsiteY5635" fmla="*/ 313849 h 514350"/>
              <a:gd name="connsiteX5636" fmla="*/ 2553176 w 6400800"/>
              <a:gd name="connsiteY5636" fmla="*/ 296704 h 514350"/>
              <a:gd name="connsiteX5637" fmla="*/ 2561749 w 6400800"/>
              <a:gd name="connsiteY5637" fmla="*/ 276701 h 514350"/>
              <a:gd name="connsiteX5638" fmla="*/ 2538889 w 6400800"/>
              <a:gd name="connsiteY5638" fmla="*/ 252889 h 514350"/>
              <a:gd name="connsiteX5639" fmla="*/ 2540794 w 6400800"/>
              <a:gd name="connsiteY5639" fmla="*/ 242411 h 514350"/>
              <a:gd name="connsiteX5640" fmla="*/ 2542699 w 6400800"/>
              <a:gd name="connsiteY5640" fmla="*/ 238601 h 514350"/>
              <a:gd name="connsiteX5641" fmla="*/ 2544604 w 6400800"/>
              <a:gd name="connsiteY5641" fmla="*/ 233839 h 514350"/>
              <a:gd name="connsiteX5642" fmla="*/ 2543651 w 6400800"/>
              <a:gd name="connsiteY5642" fmla="*/ 248126 h 514350"/>
              <a:gd name="connsiteX5643" fmla="*/ 2542699 w 6400800"/>
              <a:gd name="connsiteY5643" fmla="*/ 257651 h 514350"/>
              <a:gd name="connsiteX5644" fmla="*/ 2537936 w 6400800"/>
              <a:gd name="connsiteY5644" fmla="*/ 268129 h 514350"/>
              <a:gd name="connsiteX5645" fmla="*/ 2538889 w 6400800"/>
              <a:gd name="connsiteY5645" fmla="*/ 252889 h 514350"/>
              <a:gd name="connsiteX5646" fmla="*/ 2521744 w 6400800"/>
              <a:gd name="connsiteY5646" fmla="*/ 475774 h 514350"/>
              <a:gd name="connsiteX5647" fmla="*/ 2522696 w 6400800"/>
              <a:gd name="connsiteY5647" fmla="*/ 484346 h 514350"/>
              <a:gd name="connsiteX5648" fmla="*/ 2520791 w 6400800"/>
              <a:gd name="connsiteY5648" fmla="*/ 479584 h 514350"/>
              <a:gd name="connsiteX5649" fmla="*/ 2521744 w 6400800"/>
              <a:gd name="connsiteY5649" fmla="*/ 475774 h 514350"/>
              <a:gd name="connsiteX5650" fmla="*/ 2514124 w 6400800"/>
              <a:gd name="connsiteY5650" fmla="*/ 323374 h 514350"/>
              <a:gd name="connsiteX5651" fmla="*/ 2514124 w 6400800"/>
              <a:gd name="connsiteY5651" fmla="*/ 323374 h 514350"/>
              <a:gd name="connsiteX5652" fmla="*/ 2513171 w 6400800"/>
              <a:gd name="connsiteY5652" fmla="*/ 328136 h 514350"/>
              <a:gd name="connsiteX5653" fmla="*/ 2513171 w 6400800"/>
              <a:gd name="connsiteY5653" fmla="*/ 329089 h 514350"/>
              <a:gd name="connsiteX5654" fmla="*/ 2514124 w 6400800"/>
              <a:gd name="connsiteY5654" fmla="*/ 323374 h 514350"/>
              <a:gd name="connsiteX5655" fmla="*/ 2509361 w 6400800"/>
              <a:gd name="connsiteY5655" fmla="*/ 300514 h 514350"/>
              <a:gd name="connsiteX5656" fmla="*/ 2508409 w 6400800"/>
              <a:gd name="connsiteY5656" fmla="*/ 302419 h 514350"/>
              <a:gd name="connsiteX5657" fmla="*/ 2508409 w 6400800"/>
              <a:gd name="connsiteY5657" fmla="*/ 302419 h 514350"/>
              <a:gd name="connsiteX5658" fmla="*/ 2507456 w 6400800"/>
              <a:gd name="connsiteY5658" fmla="*/ 294799 h 514350"/>
              <a:gd name="connsiteX5659" fmla="*/ 2509361 w 6400800"/>
              <a:gd name="connsiteY5659" fmla="*/ 300514 h 514350"/>
              <a:gd name="connsiteX5660" fmla="*/ 2496979 w 6400800"/>
              <a:gd name="connsiteY5660" fmla="*/ 292894 h 514350"/>
              <a:gd name="connsiteX5661" fmla="*/ 2497931 w 6400800"/>
              <a:gd name="connsiteY5661" fmla="*/ 290036 h 514350"/>
              <a:gd name="connsiteX5662" fmla="*/ 2496979 w 6400800"/>
              <a:gd name="connsiteY5662" fmla="*/ 290989 h 514350"/>
              <a:gd name="connsiteX5663" fmla="*/ 2497931 w 6400800"/>
              <a:gd name="connsiteY5663" fmla="*/ 284321 h 514350"/>
              <a:gd name="connsiteX5664" fmla="*/ 2498884 w 6400800"/>
              <a:gd name="connsiteY5664" fmla="*/ 269081 h 514350"/>
              <a:gd name="connsiteX5665" fmla="*/ 2498884 w 6400800"/>
              <a:gd name="connsiteY5665" fmla="*/ 266224 h 514350"/>
              <a:gd name="connsiteX5666" fmla="*/ 2502694 w 6400800"/>
              <a:gd name="connsiteY5666" fmla="*/ 277654 h 514350"/>
              <a:gd name="connsiteX5667" fmla="*/ 2502694 w 6400800"/>
              <a:gd name="connsiteY5667" fmla="*/ 283369 h 514350"/>
              <a:gd name="connsiteX5668" fmla="*/ 2501741 w 6400800"/>
              <a:gd name="connsiteY5668" fmla="*/ 302419 h 514350"/>
              <a:gd name="connsiteX5669" fmla="*/ 2501741 w 6400800"/>
              <a:gd name="connsiteY5669" fmla="*/ 313849 h 514350"/>
              <a:gd name="connsiteX5670" fmla="*/ 2500789 w 6400800"/>
              <a:gd name="connsiteY5670" fmla="*/ 325279 h 514350"/>
              <a:gd name="connsiteX5671" fmla="*/ 2500789 w 6400800"/>
              <a:gd name="connsiteY5671" fmla="*/ 326231 h 514350"/>
              <a:gd name="connsiteX5672" fmla="*/ 2499836 w 6400800"/>
              <a:gd name="connsiteY5672" fmla="*/ 315754 h 514350"/>
              <a:gd name="connsiteX5673" fmla="*/ 2499836 w 6400800"/>
              <a:gd name="connsiteY5673" fmla="*/ 310039 h 514350"/>
              <a:gd name="connsiteX5674" fmla="*/ 2500789 w 6400800"/>
              <a:gd name="connsiteY5674" fmla="*/ 297656 h 514350"/>
              <a:gd name="connsiteX5675" fmla="*/ 2500789 w 6400800"/>
              <a:gd name="connsiteY5675" fmla="*/ 286226 h 514350"/>
              <a:gd name="connsiteX5676" fmla="*/ 2496979 w 6400800"/>
              <a:gd name="connsiteY5676" fmla="*/ 292894 h 514350"/>
              <a:gd name="connsiteX5677" fmla="*/ 2496979 w 6400800"/>
              <a:gd name="connsiteY5677" fmla="*/ 292894 h 514350"/>
              <a:gd name="connsiteX5678" fmla="*/ 2449354 w 6400800"/>
              <a:gd name="connsiteY5678" fmla="*/ 334804 h 514350"/>
              <a:gd name="connsiteX5679" fmla="*/ 2447449 w 6400800"/>
              <a:gd name="connsiteY5679" fmla="*/ 328136 h 514350"/>
              <a:gd name="connsiteX5680" fmla="*/ 2450306 w 6400800"/>
              <a:gd name="connsiteY5680" fmla="*/ 321469 h 514350"/>
              <a:gd name="connsiteX5681" fmla="*/ 2450306 w 6400800"/>
              <a:gd name="connsiteY5681" fmla="*/ 322421 h 514350"/>
              <a:gd name="connsiteX5682" fmla="*/ 2451259 w 6400800"/>
              <a:gd name="connsiteY5682" fmla="*/ 324326 h 514350"/>
              <a:gd name="connsiteX5683" fmla="*/ 2449354 w 6400800"/>
              <a:gd name="connsiteY5683" fmla="*/ 334804 h 514350"/>
              <a:gd name="connsiteX5684" fmla="*/ 2450306 w 6400800"/>
              <a:gd name="connsiteY5684" fmla="*/ 254794 h 514350"/>
              <a:gd name="connsiteX5685" fmla="*/ 2451259 w 6400800"/>
              <a:gd name="connsiteY5685" fmla="*/ 251936 h 514350"/>
              <a:gd name="connsiteX5686" fmla="*/ 2451259 w 6400800"/>
              <a:gd name="connsiteY5686" fmla="*/ 250984 h 514350"/>
              <a:gd name="connsiteX5687" fmla="*/ 2451259 w 6400800"/>
              <a:gd name="connsiteY5687" fmla="*/ 251936 h 514350"/>
              <a:gd name="connsiteX5688" fmla="*/ 2450306 w 6400800"/>
              <a:gd name="connsiteY5688" fmla="*/ 254794 h 514350"/>
              <a:gd name="connsiteX5689" fmla="*/ 2452211 w 6400800"/>
              <a:gd name="connsiteY5689" fmla="*/ 251936 h 514350"/>
              <a:gd name="connsiteX5690" fmla="*/ 2451259 w 6400800"/>
              <a:gd name="connsiteY5690" fmla="*/ 250984 h 514350"/>
              <a:gd name="connsiteX5691" fmla="*/ 2456021 w 6400800"/>
              <a:gd name="connsiteY5691" fmla="*/ 238601 h 514350"/>
              <a:gd name="connsiteX5692" fmla="*/ 2460784 w 6400800"/>
              <a:gd name="connsiteY5692" fmla="*/ 231934 h 514350"/>
              <a:gd name="connsiteX5693" fmla="*/ 2459831 w 6400800"/>
              <a:gd name="connsiteY5693" fmla="*/ 235744 h 514350"/>
              <a:gd name="connsiteX5694" fmla="*/ 2456021 w 6400800"/>
              <a:gd name="connsiteY5694" fmla="*/ 248126 h 514350"/>
              <a:gd name="connsiteX5695" fmla="*/ 2452211 w 6400800"/>
              <a:gd name="connsiteY5695" fmla="*/ 251936 h 514350"/>
              <a:gd name="connsiteX5696" fmla="*/ 2457926 w 6400800"/>
              <a:gd name="connsiteY5696" fmla="*/ 266224 h 514350"/>
              <a:gd name="connsiteX5697" fmla="*/ 2456974 w 6400800"/>
              <a:gd name="connsiteY5697" fmla="*/ 268129 h 514350"/>
              <a:gd name="connsiteX5698" fmla="*/ 2457926 w 6400800"/>
              <a:gd name="connsiteY5698" fmla="*/ 266224 h 514350"/>
              <a:gd name="connsiteX5699" fmla="*/ 2457926 w 6400800"/>
              <a:gd name="connsiteY5699" fmla="*/ 266224 h 514350"/>
              <a:gd name="connsiteX5700" fmla="*/ 2457926 w 6400800"/>
              <a:gd name="connsiteY5700" fmla="*/ 374809 h 514350"/>
              <a:gd name="connsiteX5701" fmla="*/ 2456021 w 6400800"/>
              <a:gd name="connsiteY5701" fmla="*/ 367189 h 514350"/>
              <a:gd name="connsiteX5702" fmla="*/ 2456021 w 6400800"/>
              <a:gd name="connsiteY5702" fmla="*/ 362426 h 514350"/>
              <a:gd name="connsiteX5703" fmla="*/ 2456021 w 6400800"/>
              <a:gd name="connsiteY5703" fmla="*/ 344329 h 514350"/>
              <a:gd name="connsiteX5704" fmla="*/ 2458879 w 6400800"/>
              <a:gd name="connsiteY5704" fmla="*/ 354806 h 514350"/>
              <a:gd name="connsiteX5705" fmla="*/ 2457926 w 6400800"/>
              <a:gd name="connsiteY5705" fmla="*/ 374809 h 514350"/>
              <a:gd name="connsiteX5706" fmla="*/ 2456974 w 6400800"/>
              <a:gd name="connsiteY5706" fmla="*/ 308134 h 514350"/>
              <a:gd name="connsiteX5707" fmla="*/ 2456974 w 6400800"/>
              <a:gd name="connsiteY5707" fmla="*/ 305276 h 514350"/>
              <a:gd name="connsiteX5708" fmla="*/ 2457926 w 6400800"/>
              <a:gd name="connsiteY5708" fmla="*/ 302419 h 514350"/>
              <a:gd name="connsiteX5709" fmla="*/ 2459831 w 6400800"/>
              <a:gd name="connsiteY5709" fmla="*/ 313849 h 514350"/>
              <a:gd name="connsiteX5710" fmla="*/ 2460784 w 6400800"/>
              <a:gd name="connsiteY5710" fmla="*/ 317659 h 514350"/>
              <a:gd name="connsiteX5711" fmla="*/ 2456974 w 6400800"/>
              <a:gd name="connsiteY5711" fmla="*/ 308134 h 514350"/>
              <a:gd name="connsiteX5712" fmla="*/ 2458879 w 6400800"/>
              <a:gd name="connsiteY5712" fmla="*/ 290036 h 514350"/>
              <a:gd name="connsiteX5713" fmla="*/ 2459831 w 6400800"/>
              <a:gd name="connsiteY5713" fmla="*/ 287179 h 514350"/>
              <a:gd name="connsiteX5714" fmla="*/ 2463641 w 6400800"/>
              <a:gd name="connsiteY5714" fmla="*/ 277654 h 514350"/>
              <a:gd name="connsiteX5715" fmla="*/ 2465546 w 6400800"/>
              <a:gd name="connsiteY5715" fmla="*/ 281464 h 514350"/>
              <a:gd name="connsiteX5716" fmla="*/ 2458879 w 6400800"/>
              <a:gd name="connsiteY5716" fmla="*/ 290036 h 514350"/>
              <a:gd name="connsiteX5717" fmla="*/ 2464594 w 6400800"/>
              <a:gd name="connsiteY5717" fmla="*/ 305276 h 514350"/>
              <a:gd name="connsiteX5718" fmla="*/ 2460784 w 6400800"/>
              <a:gd name="connsiteY5718" fmla="*/ 295751 h 514350"/>
              <a:gd name="connsiteX5719" fmla="*/ 2462689 w 6400800"/>
              <a:gd name="connsiteY5719" fmla="*/ 292894 h 514350"/>
              <a:gd name="connsiteX5720" fmla="*/ 2466499 w 6400800"/>
              <a:gd name="connsiteY5720" fmla="*/ 285274 h 514350"/>
              <a:gd name="connsiteX5721" fmla="*/ 2464594 w 6400800"/>
              <a:gd name="connsiteY5721" fmla="*/ 305276 h 514350"/>
              <a:gd name="connsiteX5722" fmla="*/ 2467451 w 6400800"/>
              <a:gd name="connsiteY5722" fmla="*/ 274796 h 514350"/>
              <a:gd name="connsiteX5723" fmla="*/ 2466499 w 6400800"/>
              <a:gd name="connsiteY5723" fmla="*/ 272891 h 514350"/>
              <a:gd name="connsiteX5724" fmla="*/ 2468404 w 6400800"/>
              <a:gd name="connsiteY5724" fmla="*/ 268129 h 514350"/>
              <a:gd name="connsiteX5725" fmla="*/ 2467451 w 6400800"/>
              <a:gd name="connsiteY5725" fmla="*/ 274796 h 514350"/>
              <a:gd name="connsiteX5726" fmla="*/ 2471261 w 6400800"/>
              <a:gd name="connsiteY5726" fmla="*/ 233839 h 514350"/>
              <a:gd name="connsiteX5727" fmla="*/ 2470309 w 6400800"/>
              <a:gd name="connsiteY5727" fmla="*/ 245269 h 514350"/>
              <a:gd name="connsiteX5728" fmla="*/ 2469356 w 6400800"/>
              <a:gd name="connsiteY5728" fmla="*/ 246221 h 514350"/>
              <a:gd name="connsiteX5729" fmla="*/ 2459831 w 6400800"/>
              <a:gd name="connsiteY5729" fmla="*/ 263366 h 514350"/>
              <a:gd name="connsiteX5730" fmla="*/ 2458879 w 6400800"/>
              <a:gd name="connsiteY5730" fmla="*/ 261461 h 514350"/>
              <a:gd name="connsiteX5731" fmla="*/ 2461736 w 6400800"/>
              <a:gd name="connsiteY5731" fmla="*/ 247174 h 514350"/>
              <a:gd name="connsiteX5732" fmla="*/ 2462689 w 6400800"/>
              <a:gd name="connsiteY5732" fmla="*/ 245269 h 514350"/>
              <a:gd name="connsiteX5733" fmla="*/ 2472214 w 6400800"/>
              <a:gd name="connsiteY5733" fmla="*/ 231934 h 514350"/>
              <a:gd name="connsiteX5734" fmla="*/ 2472214 w 6400800"/>
              <a:gd name="connsiteY5734" fmla="*/ 231934 h 514350"/>
              <a:gd name="connsiteX5735" fmla="*/ 2473166 w 6400800"/>
              <a:gd name="connsiteY5735" fmla="*/ 240506 h 514350"/>
              <a:gd name="connsiteX5736" fmla="*/ 2472214 w 6400800"/>
              <a:gd name="connsiteY5736" fmla="*/ 242411 h 514350"/>
              <a:gd name="connsiteX5737" fmla="*/ 2471261 w 6400800"/>
              <a:gd name="connsiteY5737" fmla="*/ 233839 h 514350"/>
              <a:gd name="connsiteX5738" fmla="*/ 2467451 w 6400800"/>
              <a:gd name="connsiteY5738" fmla="*/ 211931 h 514350"/>
              <a:gd name="connsiteX5739" fmla="*/ 2465546 w 6400800"/>
              <a:gd name="connsiteY5739" fmla="*/ 213836 h 514350"/>
              <a:gd name="connsiteX5740" fmla="*/ 2466499 w 6400800"/>
              <a:gd name="connsiteY5740" fmla="*/ 211931 h 514350"/>
              <a:gd name="connsiteX5741" fmla="*/ 2468404 w 6400800"/>
              <a:gd name="connsiteY5741" fmla="*/ 208121 h 514350"/>
              <a:gd name="connsiteX5742" fmla="*/ 2468404 w 6400800"/>
              <a:gd name="connsiteY5742" fmla="*/ 210979 h 514350"/>
              <a:gd name="connsiteX5743" fmla="*/ 2467451 w 6400800"/>
              <a:gd name="connsiteY5743" fmla="*/ 211931 h 514350"/>
              <a:gd name="connsiteX5744" fmla="*/ 2467451 w 6400800"/>
              <a:gd name="connsiteY5744" fmla="*/ 211931 h 514350"/>
              <a:gd name="connsiteX5745" fmla="*/ 2467451 w 6400800"/>
              <a:gd name="connsiteY5745" fmla="*/ 211931 h 514350"/>
              <a:gd name="connsiteX5746" fmla="*/ 2470309 w 6400800"/>
              <a:gd name="connsiteY5746" fmla="*/ 218599 h 514350"/>
              <a:gd name="connsiteX5747" fmla="*/ 2472214 w 6400800"/>
              <a:gd name="connsiteY5747" fmla="*/ 230029 h 514350"/>
              <a:gd name="connsiteX5748" fmla="*/ 2472214 w 6400800"/>
              <a:gd name="connsiteY5748" fmla="*/ 230029 h 514350"/>
              <a:gd name="connsiteX5749" fmla="*/ 2463641 w 6400800"/>
              <a:gd name="connsiteY5749" fmla="*/ 237649 h 514350"/>
              <a:gd name="connsiteX5750" fmla="*/ 2464594 w 6400800"/>
              <a:gd name="connsiteY5750" fmla="*/ 234791 h 514350"/>
              <a:gd name="connsiteX5751" fmla="*/ 2466499 w 6400800"/>
              <a:gd name="connsiteY5751" fmla="*/ 224314 h 514350"/>
              <a:gd name="connsiteX5752" fmla="*/ 2466499 w 6400800"/>
              <a:gd name="connsiteY5752" fmla="*/ 224314 h 514350"/>
              <a:gd name="connsiteX5753" fmla="*/ 2470309 w 6400800"/>
              <a:gd name="connsiteY5753" fmla="*/ 218599 h 514350"/>
              <a:gd name="connsiteX5754" fmla="*/ 2477929 w 6400800"/>
              <a:gd name="connsiteY5754" fmla="*/ 223361 h 514350"/>
              <a:gd name="connsiteX5755" fmla="*/ 2475071 w 6400800"/>
              <a:gd name="connsiteY5755" fmla="*/ 212884 h 514350"/>
              <a:gd name="connsiteX5756" fmla="*/ 2477929 w 6400800"/>
              <a:gd name="connsiteY5756" fmla="*/ 209074 h 514350"/>
              <a:gd name="connsiteX5757" fmla="*/ 2477929 w 6400800"/>
              <a:gd name="connsiteY5757" fmla="*/ 217646 h 514350"/>
              <a:gd name="connsiteX5758" fmla="*/ 2477929 w 6400800"/>
              <a:gd name="connsiteY5758" fmla="*/ 223361 h 514350"/>
              <a:gd name="connsiteX5759" fmla="*/ 2473166 w 6400800"/>
              <a:gd name="connsiteY5759" fmla="*/ 206216 h 514350"/>
              <a:gd name="connsiteX5760" fmla="*/ 2472214 w 6400800"/>
              <a:gd name="connsiteY5760" fmla="*/ 203359 h 514350"/>
              <a:gd name="connsiteX5761" fmla="*/ 2471261 w 6400800"/>
              <a:gd name="connsiteY5761" fmla="*/ 201454 h 514350"/>
              <a:gd name="connsiteX5762" fmla="*/ 2474119 w 6400800"/>
              <a:gd name="connsiteY5762" fmla="*/ 195739 h 514350"/>
              <a:gd name="connsiteX5763" fmla="*/ 2477929 w 6400800"/>
              <a:gd name="connsiteY5763" fmla="*/ 189071 h 514350"/>
              <a:gd name="connsiteX5764" fmla="*/ 2477929 w 6400800"/>
              <a:gd name="connsiteY5764" fmla="*/ 201454 h 514350"/>
              <a:gd name="connsiteX5765" fmla="*/ 2473166 w 6400800"/>
              <a:gd name="connsiteY5765" fmla="*/ 206216 h 514350"/>
              <a:gd name="connsiteX5766" fmla="*/ 2473166 w 6400800"/>
              <a:gd name="connsiteY5766" fmla="*/ 255746 h 514350"/>
              <a:gd name="connsiteX5767" fmla="*/ 2475071 w 6400800"/>
              <a:gd name="connsiteY5767" fmla="*/ 251936 h 514350"/>
              <a:gd name="connsiteX5768" fmla="*/ 2476976 w 6400800"/>
              <a:gd name="connsiteY5768" fmla="*/ 266224 h 514350"/>
              <a:gd name="connsiteX5769" fmla="*/ 2479834 w 6400800"/>
              <a:gd name="connsiteY5769" fmla="*/ 292894 h 514350"/>
              <a:gd name="connsiteX5770" fmla="*/ 2479834 w 6400800"/>
              <a:gd name="connsiteY5770" fmla="*/ 296704 h 514350"/>
              <a:gd name="connsiteX5771" fmla="*/ 2479834 w 6400800"/>
              <a:gd name="connsiteY5771" fmla="*/ 295751 h 514350"/>
              <a:gd name="connsiteX5772" fmla="*/ 2475071 w 6400800"/>
              <a:gd name="connsiteY5772" fmla="*/ 288131 h 514350"/>
              <a:gd name="connsiteX5773" fmla="*/ 2473166 w 6400800"/>
              <a:gd name="connsiteY5773" fmla="*/ 255746 h 514350"/>
              <a:gd name="connsiteX5774" fmla="*/ 2481739 w 6400800"/>
              <a:gd name="connsiteY5774" fmla="*/ 324326 h 514350"/>
              <a:gd name="connsiteX5775" fmla="*/ 2480786 w 6400800"/>
              <a:gd name="connsiteY5775" fmla="*/ 326231 h 514350"/>
              <a:gd name="connsiteX5776" fmla="*/ 2476024 w 6400800"/>
              <a:gd name="connsiteY5776" fmla="*/ 340519 h 514350"/>
              <a:gd name="connsiteX5777" fmla="*/ 2476024 w 6400800"/>
              <a:gd name="connsiteY5777" fmla="*/ 308134 h 514350"/>
              <a:gd name="connsiteX5778" fmla="*/ 2476024 w 6400800"/>
              <a:gd name="connsiteY5778" fmla="*/ 308134 h 514350"/>
              <a:gd name="connsiteX5779" fmla="*/ 2479834 w 6400800"/>
              <a:gd name="connsiteY5779" fmla="*/ 318611 h 514350"/>
              <a:gd name="connsiteX5780" fmla="*/ 2480786 w 6400800"/>
              <a:gd name="connsiteY5780" fmla="*/ 322421 h 514350"/>
              <a:gd name="connsiteX5781" fmla="*/ 2481739 w 6400800"/>
              <a:gd name="connsiteY5781" fmla="*/ 324326 h 514350"/>
              <a:gd name="connsiteX5782" fmla="*/ 2481739 w 6400800"/>
              <a:gd name="connsiteY5782" fmla="*/ 324326 h 514350"/>
              <a:gd name="connsiteX5783" fmla="*/ 2436971 w 6400800"/>
              <a:gd name="connsiteY5783" fmla="*/ 215741 h 514350"/>
              <a:gd name="connsiteX5784" fmla="*/ 2447449 w 6400800"/>
              <a:gd name="connsiteY5784" fmla="*/ 195739 h 514350"/>
              <a:gd name="connsiteX5785" fmla="*/ 2457926 w 6400800"/>
              <a:gd name="connsiteY5785" fmla="*/ 178594 h 514350"/>
              <a:gd name="connsiteX5786" fmla="*/ 2475071 w 6400800"/>
              <a:gd name="connsiteY5786" fmla="*/ 150971 h 514350"/>
              <a:gd name="connsiteX5787" fmla="*/ 2482691 w 6400800"/>
              <a:gd name="connsiteY5787" fmla="*/ 138589 h 514350"/>
              <a:gd name="connsiteX5788" fmla="*/ 2480786 w 6400800"/>
              <a:gd name="connsiteY5788" fmla="*/ 154781 h 514350"/>
              <a:gd name="connsiteX5789" fmla="*/ 2478881 w 6400800"/>
              <a:gd name="connsiteY5789" fmla="*/ 181451 h 514350"/>
              <a:gd name="connsiteX5790" fmla="*/ 2470309 w 6400800"/>
              <a:gd name="connsiteY5790" fmla="*/ 193834 h 514350"/>
              <a:gd name="connsiteX5791" fmla="*/ 2469356 w 6400800"/>
              <a:gd name="connsiteY5791" fmla="*/ 194786 h 514350"/>
              <a:gd name="connsiteX5792" fmla="*/ 2465546 w 6400800"/>
              <a:gd name="connsiteY5792" fmla="*/ 181451 h 514350"/>
              <a:gd name="connsiteX5793" fmla="*/ 2467451 w 6400800"/>
              <a:gd name="connsiteY5793" fmla="*/ 197644 h 514350"/>
              <a:gd name="connsiteX5794" fmla="*/ 2460784 w 6400800"/>
              <a:gd name="connsiteY5794" fmla="*/ 209074 h 514350"/>
              <a:gd name="connsiteX5795" fmla="*/ 2447449 w 6400800"/>
              <a:gd name="connsiteY5795" fmla="*/ 234791 h 514350"/>
              <a:gd name="connsiteX5796" fmla="*/ 2436971 w 6400800"/>
              <a:gd name="connsiteY5796" fmla="*/ 247174 h 514350"/>
              <a:gd name="connsiteX5797" fmla="*/ 2436019 w 6400800"/>
              <a:gd name="connsiteY5797" fmla="*/ 249079 h 514350"/>
              <a:gd name="connsiteX5798" fmla="*/ 2436019 w 6400800"/>
              <a:gd name="connsiteY5798" fmla="*/ 249079 h 514350"/>
              <a:gd name="connsiteX5799" fmla="*/ 2433161 w 6400800"/>
              <a:gd name="connsiteY5799" fmla="*/ 225266 h 514350"/>
              <a:gd name="connsiteX5800" fmla="*/ 2436971 w 6400800"/>
              <a:gd name="connsiteY5800" fmla="*/ 215741 h 514350"/>
              <a:gd name="connsiteX5801" fmla="*/ 2416016 w 6400800"/>
              <a:gd name="connsiteY5801" fmla="*/ 313849 h 514350"/>
              <a:gd name="connsiteX5802" fmla="*/ 2416016 w 6400800"/>
              <a:gd name="connsiteY5802" fmla="*/ 313849 h 514350"/>
              <a:gd name="connsiteX5803" fmla="*/ 2413159 w 6400800"/>
              <a:gd name="connsiteY5803" fmla="*/ 304324 h 514350"/>
              <a:gd name="connsiteX5804" fmla="*/ 2415064 w 6400800"/>
              <a:gd name="connsiteY5804" fmla="*/ 301466 h 514350"/>
              <a:gd name="connsiteX5805" fmla="*/ 2415064 w 6400800"/>
              <a:gd name="connsiteY5805" fmla="*/ 303371 h 514350"/>
              <a:gd name="connsiteX5806" fmla="*/ 2416016 w 6400800"/>
              <a:gd name="connsiteY5806" fmla="*/ 313849 h 514350"/>
              <a:gd name="connsiteX5807" fmla="*/ 2416016 w 6400800"/>
              <a:gd name="connsiteY5807" fmla="*/ 313849 h 514350"/>
              <a:gd name="connsiteX5808" fmla="*/ 2422684 w 6400800"/>
              <a:gd name="connsiteY5808" fmla="*/ 288131 h 514350"/>
              <a:gd name="connsiteX5809" fmla="*/ 2422684 w 6400800"/>
              <a:gd name="connsiteY5809" fmla="*/ 293846 h 514350"/>
              <a:gd name="connsiteX5810" fmla="*/ 2420779 w 6400800"/>
              <a:gd name="connsiteY5810" fmla="*/ 299561 h 514350"/>
              <a:gd name="connsiteX5811" fmla="*/ 2418874 w 6400800"/>
              <a:gd name="connsiteY5811" fmla="*/ 293846 h 514350"/>
              <a:gd name="connsiteX5812" fmla="*/ 2420779 w 6400800"/>
              <a:gd name="connsiteY5812" fmla="*/ 290989 h 514350"/>
              <a:gd name="connsiteX5813" fmla="*/ 2422684 w 6400800"/>
              <a:gd name="connsiteY5813" fmla="*/ 288131 h 514350"/>
              <a:gd name="connsiteX5814" fmla="*/ 2414111 w 6400800"/>
              <a:gd name="connsiteY5814" fmla="*/ 259556 h 514350"/>
              <a:gd name="connsiteX5815" fmla="*/ 2419826 w 6400800"/>
              <a:gd name="connsiteY5815" fmla="*/ 248126 h 514350"/>
              <a:gd name="connsiteX5816" fmla="*/ 2420779 w 6400800"/>
              <a:gd name="connsiteY5816" fmla="*/ 266224 h 514350"/>
              <a:gd name="connsiteX5817" fmla="*/ 2412206 w 6400800"/>
              <a:gd name="connsiteY5817" fmla="*/ 277654 h 514350"/>
              <a:gd name="connsiteX5818" fmla="*/ 2410301 w 6400800"/>
              <a:gd name="connsiteY5818" fmla="*/ 273844 h 514350"/>
              <a:gd name="connsiteX5819" fmla="*/ 2408396 w 6400800"/>
              <a:gd name="connsiteY5819" fmla="*/ 270986 h 514350"/>
              <a:gd name="connsiteX5820" fmla="*/ 2414111 w 6400800"/>
              <a:gd name="connsiteY5820" fmla="*/ 259556 h 514350"/>
              <a:gd name="connsiteX5821" fmla="*/ 2406491 w 6400800"/>
              <a:gd name="connsiteY5821" fmla="*/ 275749 h 514350"/>
              <a:gd name="connsiteX5822" fmla="*/ 2406491 w 6400800"/>
              <a:gd name="connsiteY5822" fmla="*/ 275749 h 514350"/>
              <a:gd name="connsiteX5823" fmla="*/ 2409349 w 6400800"/>
              <a:gd name="connsiteY5823" fmla="*/ 282416 h 514350"/>
              <a:gd name="connsiteX5824" fmla="*/ 2406491 w 6400800"/>
              <a:gd name="connsiteY5824" fmla="*/ 286226 h 514350"/>
              <a:gd name="connsiteX5825" fmla="*/ 2404586 w 6400800"/>
              <a:gd name="connsiteY5825" fmla="*/ 280511 h 514350"/>
              <a:gd name="connsiteX5826" fmla="*/ 2406491 w 6400800"/>
              <a:gd name="connsiteY5826" fmla="*/ 275749 h 514350"/>
              <a:gd name="connsiteX5827" fmla="*/ 2405539 w 6400800"/>
              <a:gd name="connsiteY5827" fmla="*/ 317659 h 514350"/>
              <a:gd name="connsiteX5828" fmla="*/ 2408396 w 6400800"/>
              <a:gd name="connsiteY5828" fmla="*/ 328136 h 514350"/>
              <a:gd name="connsiteX5829" fmla="*/ 2408396 w 6400800"/>
              <a:gd name="connsiteY5829" fmla="*/ 334804 h 514350"/>
              <a:gd name="connsiteX5830" fmla="*/ 2407444 w 6400800"/>
              <a:gd name="connsiteY5830" fmla="*/ 332899 h 514350"/>
              <a:gd name="connsiteX5831" fmla="*/ 2407444 w 6400800"/>
              <a:gd name="connsiteY5831" fmla="*/ 340519 h 514350"/>
              <a:gd name="connsiteX5832" fmla="*/ 2404586 w 6400800"/>
              <a:gd name="connsiteY5832" fmla="*/ 350996 h 514350"/>
              <a:gd name="connsiteX5833" fmla="*/ 2400776 w 6400800"/>
              <a:gd name="connsiteY5833" fmla="*/ 364331 h 514350"/>
              <a:gd name="connsiteX5834" fmla="*/ 2398871 w 6400800"/>
              <a:gd name="connsiteY5834" fmla="*/ 343376 h 514350"/>
              <a:gd name="connsiteX5835" fmla="*/ 2397919 w 6400800"/>
              <a:gd name="connsiteY5835" fmla="*/ 333851 h 514350"/>
              <a:gd name="connsiteX5836" fmla="*/ 2398871 w 6400800"/>
              <a:gd name="connsiteY5836" fmla="*/ 330994 h 514350"/>
              <a:gd name="connsiteX5837" fmla="*/ 2405539 w 6400800"/>
              <a:gd name="connsiteY5837" fmla="*/ 317659 h 514350"/>
              <a:gd name="connsiteX5838" fmla="*/ 2398871 w 6400800"/>
              <a:gd name="connsiteY5838" fmla="*/ 291941 h 514350"/>
              <a:gd name="connsiteX5839" fmla="*/ 2399824 w 6400800"/>
              <a:gd name="connsiteY5839" fmla="*/ 295751 h 514350"/>
              <a:gd name="connsiteX5840" fmla="*/ 2394109 w 6400800"/>
              <a:gd name="connsiteY5840" fmla="*/ 303371 h 514350"/>
              <a:gd name="connsiteX5841" fmla="*/ 2394109 w 6400800"/>
              <a:gd name="connsiteY5841" fmla="*/ 302419 h 514350"/>
              <a:gd name="connsiteX5842" fmla="*/ 2398871 w 6400800"/>
              <a:gd name="connsiteY5842" fmla="*/ 291941 h 514350"/>
              <a:gd name="connsiteX5843" fmla="*/ 2393156 w 6400800"/>
              <a:gd name="connsiteY5843" fmla="*/ 267176 h 514350"/>
              <a:gd name="connsiteX5844" fmla="*/ 2391251 w 6400800"/>
              <a:gd name="connsiteY5844" fmla="*/ 270034 h 514350"/>
              <a:gd name="connsiteX5845" fmla="*/ 2389346 w 6400800"/>
              <a:gd name="connsiteY5845" fmla="*/ 254794 h 514350"/>
              <a:gd name="connsiteX5846" fmla="*/ 2393156 w 6400800"/>
              <a:gd name="connsiteY5846" fmla="*/ 267176 h 514350"/>
              <a:gd name="connsiteX5847" fmla="*/ 2351246 w 6400800"/>
              <a:gd name="connsiteY5847" fmla="*/ 278606 h 514350"/>
              <a:gd name="connsiteX5848" fmla="*/ 2351246 w 6400800"/>
              <a:gd name="connsiteY5848" fmla="*/ 278606 h 514350"/>
              <a:gd name="connsiteX5849" fmla="*/ 2351246 w 6400800"/>
              <a:gd name="connsiteY5849" fmla="*/ 275749 h 514350"/>
              <a:gd name="connsiteX5850" fmla="*/ 2351246 w 6400800"/>
              <a:gd name="connsiteY5850" fmla="*/ 278606 h 514350"/>
              <a:gd name="connsiteX5851" fmla="*/ 2378869 w 6400800"/>
              <a:gd name="connsiteY5851" fmla="*/ 295751 h 514350"/>
              <a:gd name="connsiteX5852" fmla="*/ 2375059 w 6400800"/>
              <a:gd name="connsiteY5852" fmla="*/ 303371 h 514350"/>
              <a:gd name="connsiteX5853" fmla="*/ 2374106 w 6400800"/>
              <a:gd name="connsiteY5853" fmla="*/ 305276 h 514350"/>
              <a:gd name="connsiteX5854" fmla="*/ 2374106 w 6400800"/>
              <a:gd name="connsiteY5854" fmla="*/ 304324 h 514350"/>
              <a:gd name="connsiteX5855" fmla="*/ 2376011 w 6400800"/>
              <a:gd name="connsiteY5855" fmla="*/ 231934 h 514350"/>
              <a:gd name="connsiteX5856" fmla="*/ 2366486 w 6400800"/>
              <a:gd name="connsiteY5856" fmla="*/ 277654 h 514350"/>
              <a:gd name="connsiteX5857" fmla="*/ 2364581 w 6400800"/>
              <a:gd name="connsiteY5857" fmla="*/ 272891 h 514350"/>
              <a:gd name="connsiteX5858" fmla="*/ 2361724 w 6400800"/>
              <a:gd name="connsiteY5858" fmla="*/ 264319 h 514350"/>
              <a:gd name="connsiteX5859" fmla="*/ 2361724 w 6400800"/>
              <a:gd name="connsiteY5859" fmla="*/ 245269 h 514350"/>
              <a:gd name="connsiteX5860" fmla="*/ 2365534 w 6400800"/>
              <a:gd name="connsiteY5860" fmla="*/ 234791 h 514350"/>
              <a:gd name="connsiteX5861" fmla="*/ 2376011 w 6400800"/>
              <a:gd name="connsiteY5861" fmla="*/ 211931 h 514350"/>
              <a:gd name="connsiteX5862" fmla="*/ 2376011 w 6400800"/>
              <a:gd name="connsiteY5862" fmla="*/ 244316 h 514350"/>
              <a:gd name="connsiteX5863" fmla="*/ 2376964 w 6400800"/>
              <a:gd name="connsiteY5863" fmla="*/ 290989 h 514350"/>
              <a:gd name="connsiteX5864" fmla="*/ 2378869 w 6400800"/>
              <a:gd name="connsiteY5864" fmla="*/ 295751 h 514350"/>
              <a:gd name="connsiteX5865" fmla="*/ 2362676 w 6400800"/>
              <a:gd name="connsiteY5865" fmla="*/ 180499 h 514350"/>
              <a:gd name="connsiteX5866" fmla="*/ 2368391 w 6400800"/>
              <a:gd name="connsiteY5866" fmla="*/ 166211 h 514350"/>
              <a:gd name="connsiteX5867" fmla="*/ 2377916 w 6400800"/>
              <a:gd name="connsiteY5867" fmla="*/ 140494 h 514350"/>
              <a:gd name="connsiteX5868" fmla="*/ 2378869 w 6400800"/>
              <a:gd name="connsiteY5868" fmla="*/ 143351 h 514350"/>
              <a:gd name="connsiteX5869" fmla="*/ 2378869 w 6400800"/>
              <a:gd name="connsiteY5869" fmla="*/ 152876 h 514350"/>
              <a:gd name="connsiteX5870" fmla="*/ 2377916 w 6400800"/>
              <a:gd name="connsiteY5870" fmla="*/ 147161 h 514350"/>
              <a:gd name="connsiteX5871" fmla="*/ 2377916 w 6400800"/>
              <a:gd name="connsiteY5871" fmla="*/ 173831 h 514350"/>
              <a:gd name="connsiteX5872" fmla="*/ 2377916 w 6400800"/>
              <a:gd name="connsiteY5872" fmla="*/ 203359 h 514350"/>
              <a:gd name="connsiteX5873" fmla="*/ 2362676 w 6400800"/>
              <a:gd name="connsiteY5873" fmla="*/ 227171 h 514350"/>
              <a:gd name="connsiteX5874" fmla="*/ 2360771 w 6400800"/>
              <a:gd name="connsiteY5874" fmla="*/ 185261 h 514350"/>
              <a:gd name="connsiteX5875" fmla="*/ 2362676 w 6400800"/>
              <a:gd name="connsiteY5875" fmla="*/ 180499 h 514350"/>
              <a:gd name="connsiteX5876" fmla="*/ 2340769 w 6400800"/>
              <a:gd name="connsiteY5876" fmla="*/ 241459 h 514350"/>
              <a:gd name="connsiteX5877" fmla="*/ 2342674 w 6400800"/>
              <a:gd name="connsiteY5877" fmla="*/ 235744 h 514350"/>
              <a:gd name="connsiteX5878" fmla="*/ 2347436 w 6400800"/>
              <a:gd name="connsiteY5878" fmla="*/ 221456 h 514350"/>
              <a:gd name="connsiteX5879" fmla="*/ 2359819 w 6400800"/>
              <a:gd name="connsiteY5879" fmla="*/ 187166 h 514350"/>
              <a:gd name="connsiteX5880" fmla="*/ 2355056 w 6400800"/>
              <a:gd name="connsiteY5880" fmla="*/ 236696 h 514350"/>
              <a:gd name="connsiteX5881" fmla="*/ 2353151 w 6400800"/>
              <a:gd name="connsiteY5881" fmla="*/ 230029 h 514350"/>
              <a:gd name="connsiteX5882" fmla="*/ 2354104 w 6400800"/>
              <a:gd name="connsiteY5882" fmla="*/ 241459 h 514350"/>
              <a:gd name="connsiteX5883" fmla="*/ 2344579 w 6400800"/>
              <a:gd name="connsiteY5883" fmla="*/ 259556 h 514350"/>
              <a:gd name="connsiteX5884" fmla="*/ 2344579 w 6400800"/>
              <a:gd name="connsiteY5884" fmla="*/ 259556 h 514350"/>
              <a:gd name="connsiteX5885" fmla="*/ 2339816 w 6400800"/>
              <a:gd name="connsiteY5885" fmla="*/ 245269 h 514350"/>
              <a:gd name="connsiteX5886" fmla="*/ 2340769 w 6400800"/>
              <a:gd name="connsiteY5886" fmla="*/ 241459 h 514350"/>
              <a:gd name="connsiteX5887" fmla="*/ 2344579 w 6400800"/>
              <a:gd name="connsiteY5887" fmla="*/ 320516 h 514350"/>
              <a:gd name="connsiteX5888" fmla="*/ 2339816 w 6400800"/>
              <a:gd name="connsiteY5888" fmla="*/ 310991 h 514350"/>
              <a:gd name="connsiteX5889" fmla="*/ 2339816 w 6400800"/>
              <a:gd name="connsiteY5889" fmla="*/ 310039 h 514350"/>
              <a:gd name="connsiteX5890" fmla="*/ 2344579 w 6400800"/>
              <a:gd name="connsiteY5890" fmla="*/ 320516 h 514350"/>
              <a:gd name="connsiteX5891" fmla="*/ 2337911 w 6400800"/>
              <a:gd name="connsiteY5891" fmla="*/ 317659 h 514350"/>
              <a:gd name="connsiteX5892" fmla="*/ 2341721 w 6400800"/>
              <a:gd name="connsiteY5892" fmla="*/ 327184 h 514350"/>
              <a:gd name="connsiteX5893" fmla="*/ 2336959 w 6400800"/>
              <a:gd name="connsiteY5893" fmla="*/ 321469 h 514350"/>
              <a:gd name="connsiteX5894" fmla="*/ 2337911 w 6400800"/>
              <a:gd name="connsiteY5894" fmla="*/ 317659 h 514350"/>
              <a:gd name="connsiteX5895" fmla="*/ 2332196 w 6400800"/>
              <a:gd name="connsiteY5895" fmla="*/ 280511 h 514350"/>
              <a:gd name="connsiteX5896" fmla="*/ 2333149 w 6400800"/>
              <a:gd name="connsiteY5896" fmla="*/ 283369 h 514350"/>
              <a:gd name="connsiteX5897" fmla="*/ 2332196 w 6400800"/>
              <a:gd name="connsiteY5897" fmla="*/ 281464 h 514350"/>
              <a:gd name="connsiteX5898" fmla="*/ 2332196 w 6400800"/>
              <a:gd name="connsiteY5898" fmla="*/ 280511 h 514350"/>
              <a:gd name="connsiteX5899" fmla="*/ 2330291 w 6400800"/>
              <a:gd name="connsiteY5899" fmla="*/ 289084 h 514350"/>
              <a:gd name="connsiteX5900" fmla="*/ 2331244 w 6400800"/>
              <a:gd name="connsiteY5900" fmla="*/ 290989 h 514350"/>
              <a:gd name="connsiteX5901" fmla="*/ 2330291 w 6400800"/>
              <a:gd name="connsiteY5901" fmla="*/ 292894 h 514350"/>
              <a:gd name="connsiteX5902" fmla="*/ 2329339 w 6400800"/>
              <a:gd name="connsiteY5902" fmla="*/ 290989 h 514350"/>
              <a:gd name="connsiteX5903" fmla="*/ 2330291 w 6400800"/>
              <a:gd name="connsiteY5903" fmla="*/ 289084 h 514350"/>
              <a:gd name="connsiteX5904" fmla="*/ 2329339 w 6400800"/>
              <a:gd name="connsiteY5904" fmla="*/ 293846 h 514350"/>
              <a:gd name="connsiteX5905" fmla="*/ 2329339 w 6400800"/>
              <a:gd name="connsiteY5905" fmla="*/ 292894 h 514350"/>
              <a:gd name="connsiteX5906" fmla="*/ 2330291 w 6400800"/>
              <a:gd name="connsiteY5906" fmla="*/ 294799 h 514350"/>
              <a:gd name="connsiteX5907" fmla="*/ 2328386 w 6400800"/>
              <a:gd name="connsiteY5907" fmla="*/ 299561 h 514350"/>
              <a:gd name="connsiteX5908" fmla="*/ 2328386 w 6400800"/>
              <a:gd name="connsiteY5908" fmla="*/ 298609 h 514350"/>
              <a:gd name="connsiteX5909" fmla="*/ 2329339 w 6400800"/>
              <a:gd name="connsiteY5909" fmla="*/ 293846 h 514350"/>
              <a:gd name="connsiteX5910" fmla="*/ 2313146 w 6400800"/>
              <a:gd name="connsiteY5910" fmla="*/ 194786 h 514350"/>
              <a:gd name="connsiteX5911" fmla="*/ 2315051 w 6400800"/>
              <a:gd name="connsiteY5911" fmla="*/ 201454 h 514350"/>
              <a:gd name="connsiteX5912" fmla="*/ 2316004 w 6400800"/>
              <a:gd name="connsiteY5912" fmla="*/ 205264 h 514350"/>
              <a:gd name="connsiteX5913" fmla="*/ 2314099 w 6400800"/>
              <a:gd name="connsiteY5913" fmla="*/ 214789 h 514350"/>
              <a:gd name="connsiteX5914" fmla="*/ 2314099 w 6400800"/>
              <a:gd name="connsiteY5914" fmla="*/ 214789 h 514350"/>
              <a:gd name="connsiteX5915" fmla="*/ 2310289 w 6400800"/>
              <a:gd name="connsiteY5915" fmla="*/ 207169 h 514350"/>
              <a:gd name="connsiteX5916" fmla="*/ 2313146 w 6400800"/>
              <a:gd name="connsiteY5916" fmla="*/ 194786 h 514350"/>
              <a:gd name="connsiteX5917" fmla="*/ 2304574 w 6400800"/>
              <a:gd name="connsiteY5917" fmla="*/ 197644 h 514350"/>
              <a:gd name="connsiteX5918" fmla="*/ 2305526 w 6400800"/>
              <a:gd name="connsiteY5918" fmla="*/ 200501 h 514350"/>
              <a:gd name="connsiteX5919" fmla="*/ 2303621 w 6400800"/>
              <a:gd name="connsiteY5919" fmla="*/ 205264 h 514350"/>
              <a:gd name="connsiteX5920" fmla="*/ 2304574 w 6400800"/>
              <a:gd name="connsiteY5920" fmla="*/ 197644 h 514350"/>
              <a:gd name="connsiteX5921" fmla="*/ 2297906 w 6400800"/>
              <a:gd name="connsiteY5921" fmla="*/ 272891 h 514350"/>
              <a:gd name="connsiteX5922" fmla="*/ 2298859 w 6400800"/>
              <a:gd name="connsiteY5922" fmla="*/ 256699 h 514350"/>
              <a:gd name="connsiteX5923" fmla="*/ 2299811 w 6400800"/>
              <a:gd name="connsiteY5923" fmla="*/ 250984 h 514350"/>
              <a:gd name="connsiteX5924" fmla="*/ 2308384 w 6400800"/>
              <a:gd name="connsiteY5924" fmla="*/ 211931 h 514350"/>
              <a:gd name="connsiteX5925" fmla="*/ 2309336 w 6400800"/>
              <a:gd name="connsiteY5925" fmla="*/ 215741 h 514350"/>
              <a:gd name="connsiteX5926" fmla="*/ 2311241 w 6400800"/>
              <a:gd name="connsiteY5926" fmla="*/ 221456 h 514350"/>
              <a:gd name="connsiteX5927" fmla="*/ 2311241 w 6400800"/>
              <a:gd name="connsiteY5927" fmla="*/ 221456 h 514350"/>
              <a:gd name="connsiteX5928" fmla="*/ 2304574 w 6400800"/>
              <a:gd name="connsiteY5928" fmla="*/ 253841 h 514350"/>
              <a:gd name="connsiteX5929" fmla="*/ 2302669 w 6400800"/>
              <a:gd name="connsiteY5929" fmla="*/ 251936 h 514350"/>
              <a:gd name="connsiteX5930" fmla="*/ 2304574 w 6400800"/>
              <a:gd name="connsiteY5930" fmla="*/ 253841 h 514350"/>
              <a:gd name="connsiteX5931" fmla="*/ 2299811 w 6400800"/>
              <a:gd name="connsiteY5931" fmla="*/ 274796 h 514350"/>
              <a:gd name="connsiteX5932" fmla="*/ 2294096 w 6400800"/>
              <a:gd name="connsiteY5932" fmla="*/ 300514 h 514350"/>
              <a:gd name="connsiteX5933" fmla="*/ 2297906 w 6400800"/>
              <a:gd name="connsiteY5933" fmla="*/ 272891 h 514350"/>
              <a:gd name="connsiteX5934" fmla="*/ 2271236 w 6400800"/>
              <a:gd name="connsiteY5934" fmla="*/ 369094 h 514350"/>
              <a:gd name="connsiteX5935" fmla="*/ 2270284 w 6400800"/>
              <a:gd name="connsiteY5935" fmla="*/ 376714 h 514350"/>
              <a:gd name="connsiteX5936" fmla="*/ 2270284 w 6400800"/>
              <a:gd name="connsiteY5936" fmla="*/ 376714 h 514350"/>
              <a:gd name="connsiteX5937" fmla="*/ 2270284 w 6400800"/>
              <a:gd name="connsiteY5937" fmla="*/ 372904 h 514350"/>
              <a:gd name="connsiteX5938" fmla="*/ 2271236 w 6400800"/>
              <a:gd name="connsiteY5938" fmla="*/ 369094 h 514350"/>
              <a:gd name="connsiteX5939" fmla="*/ 2252186 w 6400800"/>
              <a:gd name="connsiteY5939" fmla="*/ 297656 h 514350"/>
              <a:gd name="connsiteX5940" fmla="*/ 2251234 w 6400800"/>
              <a:gd name="connsiteY5940" fmla="*/ 311944 h 514350"/>
              <a:gd name="connsiteX5941" fmla="*/ 2250281 w 6400800"/>
              <a:gd name="connsiteY5941" fmla="*/ 308134 h 514350"/>
              <a:gd name="connsiteX5942" fmla="*/ 2252186 w 6400800"/>
              <a:gd name="connsiteY5942" fmla="*/ 297656 h 514350"/>
              <a:gd name="connsiteX5943" fmla="*/ 2215991 w 6400800"/>
              <a:gd name="connsiteY5943" fmla="*/ 252889 h 514350"/>
              <a:gd name="connsiteX5944" fmla="*/ 2215991 w 6400800"/>
              <a:gd name="connsiteY5944" fmla="*/ 256699 h 514350"/>
              <a:gd name="connsiteX5945" fmla="*/ 2215991 w 6400800"/>
              <a:gd name="connsiteY5945" fmla="*/ 256699 h 514350"/>
              <a:gd name="connsiteX5946" fmla="*/ 2215991 w 6400800"/>
              <a:gd name="connsiteY5946" fmla="*/ 252889 h 514350"/>
              <a:gd name="connsiteX5947" fmla="*/ 2211229 w 6400800"/>
              <a:gd name="connsiteY5947" fmla="*/ 281464 h 514350"/>
              <a:gd name="connsiteX5948" fmla="*/ 2214086 w 6400800"/>
              <a:gd name="connsiteY5948" fmla="*/ 260509 h 514350"/>
              <a:gd name="connsiteX5949" fmla="*/ 2215039 w 6400800"/>
              <a:gd name="connsiteY5949" fmla="*/ 261461 h 514350"/>
              <a:gd name="connsiteX5950" fmla="*/ 2215039 w 6400800"/>
              <a:gd name="connsiteY5950" fmla="*/ 267176 h 514350"/>
              <a:gd name="connsiteX5951" fmla="*/ 2212181 w 6400800"/>
              <a:gd name="connsiteY5951" fmla="*/ 299561 h 514350"/>
              <a:gd name="connsiteX5952" fmla="*/ 2206466 w 6400800"/>
              <a:gd name="connsiteY5952" fmla="*/ 309086 h 514350"/>
              <a:gd name="connsiteX5953" fmla="*/ 2211229 w 6400800"/>
              <a:gd name="connsiteY5953" fmla="*/ 281464 h 514350"/>
              <a:gd name="connsiteX5954" fmla="*/ 2205514 w 6400800"/>
              <a:gd name="connsiteY5954" fmla="*/ 337661 h 514350"/>
              <a:gd name="connsiteX5955" fmla="*/ 2204561 w 6400800"/>
              <a:gd name="connsiteY5955" fmla="*/ 339566 h 514350"/>
              <a:gd name="connsiteX5956" fmla="*/ 2204561 w 6400800"/>
              <a:gd name="connsiteY5956" fmla="*/ 340519 h 514350"/>
              <a:gd name="connsiteX5957" fmla="*/ 2205514 w 6400800"/>
              <a:gd name="connsiteY5957" fmla="*/ 337661 h 514350"/>
              <a:gd name="connsiteX5958" fmla="*/ 2183606 w 6400800"/>
              <a:gd name="connsiteY5958" fmla="*/ 336709 h 514350"/>
              <a:gd name="connsiteX5959" fmla="*/ 2185511 w 6400800"/>
              <a:gd name="connsiteY5959" fmla="*/ 345281 h 514350"/>
              <a:gd name="connsiteX5960" fmla="*/ 2184559 w 6400800"/>
              <a:gd name="connsiteY5960" fmla="*/ 350044 h 514350"/>
              <a:gd name="connsiteX5961" fmla="*/ 2183606 w 6400800"/>
              <a:gd name="connsiteY5961" fmla="*/ 340519 h 514350"/>
              <a:gd name="connsiteX5962" fmla="*/ 2183606 w 6400800"/>
              <a:gd name="connsiteY5962" fmla="*/ 337661 h 514350"/>
              <a:gd name="connsiteX5963" fmla="*/ 2183606 w 6400800"/>
              <a:gd name="connsiteY5963" fmla="*/ 336709 h 514350"/>
              <a:gd name="connsiteX5964" fmla="*/ 2178844 w 6400800"/>
              <a:gd name="connsiteY5964" fmla="*/ 345281 h 514350"/>
              <a:gd name="connsiteX5965" fmla="*/ 2178844 w 6400800"/>
              <a:gd name="connsiteY5965" fmla="*/ 357664 h 514350"/>
              <a:gd name="connsiteX5966" fmla="*/ 2175986 w 6400800"/>
              <a:gd name="connsiteY5966" fmla="*/ 350996 h 514350"/>
              <a:gd name="connsiteX5967" fmla="*/ 2178844 w 6400800"/>
              <a:gd name="connsiteY5967" fmla="*/ 345281 h 514350"/>
              <a:gd name="connsiteX5968" fmla="*/ 2150269 w 6400800"/>
              <a:gd name="connsiteY5968" fmla="*/ 278606 h 514350"/>
              <a:gd name="connsiteX5969" fmla="*/ 2162651 w 6400800"/>
              <a:gd name="connsiteY5969" fmla="*/ 232886 h 514350"/>
              <a:gd name="connsiteX5970" fmla="*/ 2161699 w 6400800"/>
              <a:gd name="connsiteY5970" fmla="*/ 235744 h 514350"/>
              <a:gd name="connsiteX5971" fmla="*/ 2157889 w 6400800"/>
              <a:gd name="connsiteY5971" fmla="*/ 253841 h 514350"/>
              <a:gd name="connsiteX5972" fmla="*/ 2154079 w 6400800"/>
              <a:gd name="connsiteY5972" fmla="*/ 274796 h 514350"/>
              <a:gd name="connsiteX5973" fmla="*/ 2151221 w 6400800"/>
              <a:gd name="connsiteY5973" fmla="*/ 293846 h 514350"/>
              <a:gd name="connsiteX5974" fmla="*/ 2148364 w 6400800"/>
              <a:gd name="connsiteY5974" fmla="*/ 288131 h 514350"/>
              <a:gd name="connsiteX5975" fmla="*/ 2150269 w 6400800"/>
              <a:gd name="connsiteY5975" fmla="*/ 296704 h 514350"/>
              <a:gd name="connsiteX5976" fmla="*/ 2147411 w 6400800"/>
              <a:gd name="connsiteY5976" fmla="*/ 314801 h 514350"/>
              <a:gd name="connsiteX5977" fmla="*/ 2140744 w 6400800"/>
              <a:gd name="connsiteY5977" fmla="*/ 305276 h 514350"/>
              <a:gd name="connsiteX5978" fmla="*/ 2150269 w 6400800"/>
              <a:gd name="connsiteY5978" fmla="*/ 278606 h 514350"/>
              <a:gd name="connsiteX5979" fmla="*/ 2142649 w 6400800"/>
              <a:gd name="connsiteY5979" fmla="*/ 305276 h 514350"/>
              <a:gd name="connsiteX5980" fmla="*/ 2148364 w 6400800"/>
              <a:gd name="connsiteY5980" fmla="*/ 319564 h 514350"/>
              <a:gd name="connsiteX5981" fmla="*/ 2148364 w 6400800"/>
              <a:gd name="connsiteY5981" fmla="*/ 320516 h 514350"/>
              <a:gd name="connsiteX5982" fmla="*/ 2148364 w 6400800"/>
              <a:gd name="connsiteY5982" fmla="*/ 321469 h 514350"/>
              <a:gd name="connsiteX5983" fmla="*/ 2145506 w 6400800"/>
              <a:gd name="connsiteY5983" fmla="*/ 343376 h 514350"/>
              <a:gd name="connsiteX5984" fmla="*/ 2139791 w 6400800"/>
              <a:gd name="connsiteY5984" fmla="*/ 324326 h 514350"/>
              <a:gd name="connsiteX5985" fmla="*/ 2138839 w 6400800"/>
              <a:gd name="connsiteY5985" fmla="*/ 320516 h 514350"/>
              <a:gd name="connsiteX5986" fmla="*/ 2142649 w 6400800"/>
              <a:gd name="connsiteY5986" fmla="*/ 305276 h 514350"/>
              <a:gd name="connsiteX5987" fmla="*/ 2058829 w 6400800"/>
              <a:gd name="connsiteY5987" fmla="*/ 353854 h 514350"/>
              <a:gd name="connsiteX5988" fmla="*/ 2056924 w 6400800"/>
              <a:gd name="connsiteY5988" fmla="*/ 366236 h 514350"/>
              <a:gd name="connsiteX5989" fmla="*/ 2055971 w 6400800"/>
              <a:gd name="connsiteY5989" fmla="*/ 361474 h 514350"/>
              <a:gd name="connsiteX5990" fmla="*/ 2054066 w 6400800"/>
              <a:gd name="connsiteY5990" fmla="*/ 352901 h 514350"/>
              <a:gd name="connsiteX5991" fmla="*/ 2054066 w 6400800"/>
              <a:gd name="connsiteY5991" fmla="*/ 351949 h 514350"/>
              <a:gd name="connsiteX5992" fmla="*/ 2059781 w 6400800"/>
              <a:gd name="connsiteY5992" fmla="*/ 338614 h 514350"/>
              <a:gd name="connsiteX5993" fmla="*/ 2060734 w 6400800"/>
              <a:gd name="connsiteY5993" fmla="*/ 343376 h 514350"/>
              <a:gd name="connsiteX5994" fmla="*/ 2058829 w 6400800"/>
              <a:gd name="connsiteY5994" fmla="*/ 353854 h 514350"/>
              <a:gd name="connsiteX5995" fmla="*/ 2081689 w 6400800"/>
              <a:gd name="connsiteY5995" fmla="*/ 350044 h 514350"/>
              <a:gd name="connsiteX5996" fmla="*/ 2079784 w 6400800"/>
              <a:gd name="connsiteY5996" fmla="*/ 354806 h 514350"/>
              <a:gd name="connsiteX5997" fmla="*/ 2077879 w 6400800"/>
              <a:gd name="connsiteY5997" fmla="*/ 347186 h 514350"/>
              <a:gd name="connsiteX5998" fmla="*/ 2077879 w 6400800"/>
              <a:gd name="connsiteY5998" fmla="*/ 344329 h 514350"/>
              <a:gd name="connsiteX5999" fmla="*/ 2080736 w 6400800"/>
              <a:gd name="connsiteY5999" fmla="*/ 348139 h 514350"/>
              <a:gd name="connsiteX6000" fmla="*/ 2081689 w 6400800"/>
              <a:gd name="connsiteY6000" fmla="*/ 350044 h 514350"/>
              <a:gd name="connsiteX6001" fmla="*/ 2081689 w 6400800"/>
              <a:gd name="connsiteY6001" fmla="*/ 350044 h 514350"/>
              <a:gd name="connsiteX6002" fmla="*/ 2081689 w 6400800"/>
              <a:gd name="connsiteY6002" fmla="*/ 339566 h 514350"/>
              <a:gd name="connsiteX6003" fmla="*/ 2081689 w 6400800"/>
              <a:gd name="connsiteY6003" fmla="*/ 341471 h 514350"/>
              <a:gd name="connsiteX6004" fmla="*/ 2078831 w 6400800"/>
              <a:gd name="connsiteY6004" fmla="*/ 337661 h 514350"/>
              <a:gd name="connsiteX6005" fmla="*/ 2079784 w 6400800"/>
              <a:gd name="connsiteY6005" fmla="*/ 330041 h 514350"/>
              <a:gd name="connsiteX6006" fmla="*/ 2081689 w 6400800"/>
              <a:gd name="connsiteY6006" fmla="*/ 339566 h 514350"/>
              <a:gd name="connsiteX6007" fmla="*/ 2081689 w 6400800"/>
              <a:gd name="connsiteY6007" fmla="*/ 339566 h 514350"/>
              <a:gd name="connsiteX6008" fmla="*/ 2085499 w 6400800"/>
              <a:gd name="connsiteY6008" fmla="*/ 290036 h 514350"/>
              <a:gd name="connsiteX6009" fmla="*/ 2084546 w 6400800"/>
              <a:gd name="connsiteY6009" fmla="*/ 307181 h 514350"/>
              <a:gd name="connsiteX6010" fmla="*/ 2083594 w 6400800"/>
              <a:gd name="connsiteY6010" fmla="*/ 303371 h 514350"/>
              <a:gd name="connsiteX6011" fmla="*/ 2086451 w 6400800"/>
              <a:gd name="connsiteY6011" fmla="*/ 273844 h 514350"/>
              <a:gd name="connsiteX6012" fmla="*/ 2087404 w 6400800"/>
              <a:gd name="connsiteY6012" fmla="*/ 267176 h 514350"/>
              <a:gd name="connsiteX6013" fmla="*/ 2085499 w 6400800"/>
              <a:gd name="connsiteY6013" fmla="*/ 290036 h 514350"/>
              <a:gd name="connsiteX6014" fmla="*/ 2089309 w 6400800"/>
              <a:gd name="connsiteY6014" fmla="*/ 180499 h 514350"/>
              <a:gd name="connsiteX6015" fmla="*/ 2089309 w 6400800"/>
              <a:gd name="connsiteY6015" fmla="*/ 200501 h 514350"/>
              <a:gd name="connsiteX6016" fmla="*/ 2086451 w 6400800"/>
              <a:gd name="connsiteY6016" fmla="*/ 192881 h 514350"/>
              <a:gd name="connsiteX6017" fmla="*/ 2089309 w 6400800"/>
              <a:gd name="connsiteY6017" fmla="*/ 180499 h 514350"/>
              <a:gd name="connsiteX6018" fmla="*/ 2072164 w 6400800"/>
              <a:gd name="connsiteY6018" fmla="*/ 241459 h 514350"/>
              <a:gd name="connsiteX6019" fmla="*/ 2086451 w 6400800"/>
              <a:gd name="connsiteY6019" fmla="*/ 193834 h 514350"/>
              <a:gd name="connsiteX6020" fmla="*/ 2090261 w 6400800"/>
              <a:gd name="connsiteY6020" fmla="*/ 207169 h 514350"/>
              <a:gd name="connsiteX6021" fmla="*/ 2090261 w 6400800"/>
              <a:gd name="connsiteY6021" fmla="*/ 208121 h 514350"/>
              <a:gd name="connsiteX6022" fmla="*/ 2075974 w 6400800"/>
              <a:gd name="connsiteY6022" fmla="*/ 271939 h 514350"/>
              <a:gd name="connsiteX6023" fmla="*/ 2074069 w 6400800"/>
              <a:gd name="connsiteY6023" fmla="*/ 282416 h 514350"/>
              <a:gd name="connsiteX6024" fmla="*/ 2068354 w 6400800"/>
              <a:gd name="connsiteY6024" fmla="*/ 271939 h 514350"/>
              <a:gd name="connsiteX6025" fmla="*/ 2065496 w 6400800"/>
              <a:gd name="connsiteY6025" fmla="*/ 266224 h 514350"/>
              <a:gd name="connsiteX6026" fmla="*/ 2072164 w 6400800"/>
              <a:gd name="connsiteY6026" fmla="*/ 241459 h 514350"/>
              <a:gd name="connsiteX6027" fmla="*/ 2062639 w 6400800"/>
              <a:gd name="connsiteY6027" fmla="*/ 270034 h 514350"/>
              <a:gd name="connsiteX6028" fmla="*/ 2063591 w 6400800"/>
              <a:gd name="connsiteY6028" fmla="*/ 272891 h 514350"/>
              <a:gd name="connsiteX6029" fmla="*/ 2069306 w 6400800"/>
              <a:gd name="connsiteY6029" fmla="*/ 292894 h 514350"/>
              <a:gd name="connsiteX6030" fmla="*/ 2070259 w 6400800"/>
              <a:gd name="connsiteY6030" fmla="*/ 294799 h 514350"/>
              <a:gd name="connsiteX6031" fmla="*/ 2067401 w 6400800"/>
              <a:gd name="connsiteY6031" fmla="*/ 310039 h 514350"/>
              <a:gd name="connsiteX6032" fmla="*/ 2065496 w 6400800"/>
              <a:gd name="connsiteY6032" fmla="*/ 303371 h 514350"/>
              <a:gd name="connsiteX6033" fmla="*/ 2058829 w 6400800"/>
              <a:gd name="connsiteY6033" fmla="*/ 284321 h 514350"/>
              <a:gd name="connsiteX6034" fmla="*/ 2062639 w 6400800"/>
              <a:gd name="connsiteY6034" fmla="*/ 270034 h 514350"/>
              <a:gd name="connsiteX6035" fmla="*/ 2053114 w 6400800"/>
              <a:gd name="connsiteY6035" fmla="*/ 301466 h 514350"/>
              <a:gd name="connsiteX6036" fmla="*/ 2054066 w 6400800"/>
              <a:gd name="connsiteY6036" fmla="*/ 306229 h 514350"/>
              <a:gd name="connsiteX6037" fmla="*/ 2056924 w 6400800"/>
              <a:gd name="connsiteY6037" fmla="*/ 320516 h 514350"/>
              <a:gd name="connsiteX6038" fmla="*/ 2055971 w 6400800"/>
              <a:gd name="connsiteY6038" fmla="*/ 320516 h 514350"/>
              <a:gd name="connsiteX6039" fmla="*/ 2049304 w 6400800"/>
              <a:gd name="connsiteY6039" fmla="*/ 317659 h 514350"/>
              <a:gd name="connsiteX6040" fmla="*/ 2055971 w 6400800"/>
              <a:gd name="connsiteY6040" fmla="*/ 321469 h 514350"/>
              <a:gd name="connsiteX6041" fmla="*/ 2057876 w 6400800"/>
              <a:gd name="connsiteY6041" fmla="*/ 322421 h 514350"/>
              <a:gd name="connsiteX6042" fmla="*/ 2059781 w 6400800"/>
              <a:gd name="connsiteY6042" fmla="*/ 332899 h 514350"/>
              <a:gd name="connsiteX6043" fmla="*/ 2053114 w 6400800"/>
              <a:gd name="connsiteY6043" fmla="*/ 342424 h 514350"/>
              <a:gd name="connsiteX6044" fmla="*/ 2049304 w 6400800"/>
              <a:gd name="connsiteY6044" fmla="*/ 321469 h 514350"/>
              <a:gd name="connsiteX6045" fmla="*/ 2049304 w 6400800"/>
              <a:gd name="connsiteY6045" fmla="*/ 315754 h 514350"/>
              <a:gd name="connsiteX6046" fmla="*/ 2053114 w 6400800"/>
              <a:gd name="connsiteY6046" fmla="*/ 301466 h 514350"/>
              <a:gd name="connsiteX6047" fmla="*/ 2044541 w 6400800"/>
              <a:gd name="connsiteY6047" fmla="*/ 260509 h 514350"/>
              <a:gd name="connsiteX6048" fmla="*/ 2044541 w 6400800"/>
              <a:gd name="connsiteY6048" fmla="*/ 260509 h 514350"/>
              <a:gd name="connsiteX6049" fmla="*/ 2044541 w 6400800"/>
              <a:gd name="connsiteY6049" fmla="*/ 259556 h 514350"/>
              <a:gd name="connsiteX6050" fmla="*/ 2044541 w 6400800"/>
              <a:gd name="connsiteY6050" fmla="*/ 260509 h 514350"/>
              <a:gd name="connsiteX6051" fmla="*/ 2019776 w 6400800"/>
              <a:gd name="connsiteY6051" fmla="*/ 188119 h 514350"/>
              <a:gd name="connsiteX6052" fmla="*/ 2019776 w 6400800"/>
              <a:gd name="connsiteY6052" fmla="*/ 185261 h 514350"/>
              <a:gd name="connsiteX6053" fmla="*/ 2020729 w 6400800"/>
              <a:gd name="connsiteY6053" fmla="*/ 177641 h 514350"/>
              <a:gd name="connsiteX6054" fmla="*/ 2020729 w 6400800"/>
              <a:gd name="connsiteY6054" fmla="*/ 189071 h 514350"/>
              <a:gd name="connsiteX6055" fmla="*/ 2021681 w 6400800"/>
              <a:gd name="connsiteY6055" fmla="*/ 220504 h 514350"/>
              <a:gd name="connsiteX6056" fmla="*/ 2023586 w 6400800"/>
              <a:gd name="connsiteY6056" fmla="*/ 244316 h 514350"/>
              <a:gd name="connsiteX6057" fmla="*/ 2022634 w 6400800"/>
              <a:gd name="connsiteY6057" fmla="*/ 247174 h 514350"/>
              <a:gd name="connsiteX6058" fmla="*/ 2016919 w 6400800"/>
              <a:gd name="connsiteY6058" fmla="*/ 222409 h 514350"/>
              <a:gd name="connsiteX6059" fmla="*/ 2019776 w 6400800"/>
              <a:gd name="connsiteY6059" fmla="*/ 188119 h 514350"/>
              <a:gd name="connsiteX6060" fmla="*/ 1999774 w 6400800"/>
              <a:gd name="connsiteY6060" fmla="*/ 298609 h 514350"/>
              <a:gd name="connsiteX6061" fmla="*/ 1999774 w 6400800"/>
              <a:gd name="connsiteY6061" fmla="*/ 304324 h 514350"/>
              <a:gd name="connsiteX6062" fmla="*/ 1997869 w 6400800"/>
              <a:gd name="connsiteY6062" fmla="*/ 310039 h 514350"/>
              <a:gd name="connsiteX6063" fmla="*/ 1999774 w 6400800"/>
              <a:gd name="connsiteY6063" fmla="*/ 298609 h 514350"/>
              <a:gd name="connsiteX6064" fmla="*/ 1992154 w 6400800"/>
              <a:gd name="connsiteY6064" fmla="*/ 349091 h 514350"/>
              <a:gd name="connsiteX6065" fmla="*/ 1992154 w 6400800"/>
              <a:gd name="connsiteY6065" fmla="*/ 359569 h 514350"/>
              <a:gd name="connsiteX6066" fmla="*/ 1992154 w 6400800"/>
              <a:gd name="connsiteY6066" fmla="*/ 369094 h 514350"/>
              <a:gd name="connsiteX6067" fmla="*/ 1988344 w 6400800"/>
              <a:gd name="connsiteY6067" fmla="*/ 373856 h 514350"/>
              <a:gd name="connsiteX6068" fmla="*/ 1992154 w 6400800"/>
              <a:gd name="connsiteY6068" fmla="*/ 349091 h 514350"/>
              <a:gd name="connsiteX6069" fmla="*/ 1987391 w 6400800"/>
              <a:gd name="connsiteY6069" fmla="*/ 381476 h 514350"/>
              <a:gd name="connsiteX6070" fmla="*/ 1987391 w 6400800"/>
              <a:gd name="connsiteY6070" fmla="*/ 381476 h 514350"/>
              <a:gd name="connsiteX6071" fmla="*/ 1992154 w 6400800"/>
              <a:gd name="connsiteY6071" fmla="*/ 372904 h 514350"/>
              <a:gd name="connsiteX6072" fmla="*/ 1992154 w 6400800"/>
              <a:gd name="connsiteY6072" fmla="*/ 379571 h 514350"/>
              <a:gd name="connsiteX6073" fmla="*/ 1991201 w 6400800"/>
              <a:gd name="connsiteY6073" fmla="*/ 386239 h 514350"/>
              <a:gd name="connsiteX6074" fmla="*/ 1988344 w 6400800"/>
              <a:gd name="connsiteY6074" fmla="*/ 400526 h 514350"/>
              <a:gd name="connsiteX6075" fmla="*/ 1988344 w 6400800"/>
              <a:gd name="connsiteY6075" fmla="*/ 399574 h 514350"/>
              <a:gd name="connsiteX6076" fmla="*/ 1985486 w 6400800"/>
              <a:gd name="connsiteY6076" fmla="*/ 392906 h 514350"/>
              <a:gd name="connsiteX6077" fmla="*/ 1987391 w 6400800"/>
              <a:gd name="connsiteY6077" fmla="*/ 381476 h 514350"/>
              <a:gd name="connsiteX6078" fmla="*/ 1968341 w 6400800"/>
              <a:gd name="connsiteY6078" fmla="*/ 290989 h 514350"/>
              <a:gd name="connsiteX6079" fmla="*/ 1967389 w 6400800"/>
              <a:gd name="connsiteY6079" fmla="*/ 297656 h 514350"/>
              <a:gd name="connsiteX6080" fmla="*/ 1966436 w 6400800"/>
              <a:gd name="connsiteY6080" fmla="*/ 305276 h 514350"/>
              <a:gd name="connsiteX6081" fmla="*/ 1965484 w 6400800"/>
              <a:gd name="connsiteY6081" fmla="*/ 318611 h 514350"/>
              <a:gd name="connsiteX6082" fmla="*/ 1964531 w 6400800"/>
              <a:gd name="connsiteY6082" fmla="*/ 304324 h 514350"/>
              <a:gd name="connsiteX6083" fmla="*/ 1964531 w 6400800"/>
              <a:gd name="connsiteY6083" fmla="*/ 300514 h 514350"/>
              <a:gd name="connsiteX6084" fmla="*/ 1968341 w 6400800"/>
              <a:gd name="connsiteY6084" fmla="*/ 290989 h 514350"/>
              <a:gd name="connsiteX6085" fmla="*/ 1937861 w 6400800"/>
              <a:gd name="connsiteY6085" fmla="*/ 310039 h 514350"/>
              <a:gd name="connsiteX6086" fmla="*/ 1937861 w 6400800"/>
              <a:gd name="connsiteY6086" fmla="*/ 302419 h 514350"/>
              <a:gd name="connsiteX6087" fmla="*/ 1937861 w 6400800"/>
              <a:gd name="connsiteY6087" fmla="*/ 295751 h 514350"/>
              <a:gd name="connsiteX6088" fmla="*/ 1938814 w 6400800"/>
              <a:gd name="connsiteY6088" fmla="*/ 306229 h 514350"/>
              <a:gd name="connsiteX6089" fmla="*/ 1937861 w 6400800"/>
              <a:gd name="connsiteY6089" fmla="*/ 310039 h 514350"/>
              <a:gd name="connsiteX6090" fmla="*/ 1938814 w 6400800"/>
              <a:gd name="connsiteY6090" fmla="*/ 272891 h 514350"/>
              <a:gd name="connsiteX6091" fmla="*/ 1936909 w 6400800"/>
              <a:gd name="connsiteY6091" fmla="*/ 266224 h 514350"/>
              <a:gd name="connsiteX6092" fmla="*/ 1936909 w 6400800"/>
              <a:gd name="connsiteY6092" fmla="*/ 261461 h 514350"/>
              <a:gd name="connsiteX6093" fmla="*/ 1936909 w 6400800"/>
              <a:gd name="connsiteY6093" fmla="*/ 246221 h 514350"/>
              <a:gd name="connsiteX6094" fmla="*/ 1938814 w 6400800"/>
              <a:gd name="connsiteY6094" fmla="*/ 272891 h 514350"/>
              <a:gd name="connsiteX6095" fmla="*/ 1900714 w 6400800"/>
              <a:gd name="connsiteY6095" fmla="*/ 338614 h 514350"/>
              <a:gd name="connsiteX6096" fmla="*/ 1900714 w 6400800"/>
              <a:gd name="connsiteY6096" fmla="*/ 333851 h 514350"/>
              <a:gd name="connsiteX6097" fmla="*/ 1902619 w 6400800"/>
              <a:gd name="connsiteY6097" fmla="*/ 329089 h 514350"/>
              <a:gd name="connsiteX6098" fmla="*/ 1904524 w 6400800"/>
              <a:gd name="connsiteY6098" fmla="*/ 325279 h 514350"/>
              <a:gd name="connsiteX6099" fmla="*/ 1900714 w 6400800"/>
              <a:gd name="connsiteY6099" fmla="*/ 338614 h 514350"/>
              <a:gd name="connsiteX6100" fmla="*/ 1915954 w 6400800"/>
              <a:gd name="connsiteY6100" fmla="*/ 436721 h 514350"/>
              <a:gd name="connsiteX6101" fmla="*/ 1915954 w 6400800"/>
              <a:gd name="connsiteY6101" fmla="*/ 433864 h 514350"/>
              <a:gd name="connsiteX6102" fmla="*/ 1916906 w 6400800"/>
              <a:gd name="connsiteY6102" fmla="*/ 434816 h 514350"/>
              <a:gd name="connsiteX6103" fmla="*/ 1915954 w 6400800"/>
              <a:gd name="connsiteY6103" fmla="*/ 436721 h 514350"/>
              <a:gd name="connsiteX6104" fmla="*/ 1920716 w 6400800"/>
              <a:gd name="connsiteY6104" fmla="*/ 401479 h 514350"/>
              <a:gd name="connsiteX6105" fmla="*/ 1919764 w 6400800"/>
              <a:gd name="connsiteY6105" fmla="*/ 407194 h 514350"/>
              <a:gd name="connsiteX6106" fmla="*/ 1917859 w 6400800"/>
              <a:gd name="connsiteY6106" fmla="*/ 404336 h 514350"/>
              <a:gd name="connsiteX6107" fmla="*/ 1919764 w 6400800"/>
              <a:gd name="connsiteY6107" fmla="*/ 398621 h 514350"/>
              <a:gd name="connsiteX6108" fmla="*/ 1920716 w 6400800"/>
              <a:gd name="connsiteY6108" fmla="*/ 401479 h 514350"/>
              <a:gd name="connsiteX6109" fmla="*/ 1917859 w 6400800"/>
              <a:gd name="connsiteY6109" fmla="*/ 331946 h 514350"/>
              <a:gd name="connsiteX6110" fmla="*/ 1919764 w 6400800"/>
              <a:gd name="connsiteY6110" fmla="*/ 337661 h 514350"/>
              <a:gd name="connsiteX6111" fmla="*/ 1919764 w 6400800"/>
              <a:gd name="connsiteY6111" fmla="*/ 337661 h 514350"/>
              <a:gd name="connsiteX6112" fmla="*/ 1918811 w 6400800"/>
              <a:gd name="connsiteY6112" fmla="*/ 338614 h 514350"/>
              <a:gd name="connsiteX6113" fmla="*/ 1916906 w 6400800"/>
              <a:gd name="connsiteY6113" fmla="*/ 342424 h 514350"/>
              <a:gd name="connsiteX6114" fmla="*/ 1916906 w 6400800"/>
              <a:gd name="connsiteY6114" fmla="*/ 341471 h 514350"/>
              <a:gd name="connsiteX6115" fmla="*/ 1915954 w 6400800"/>
              <a:gd name="connsiteY6115" fmla="*/ 344329 h 514350"/>
              <a:gd name="connsiteX6116" fmla="*/ 1915001 w 6400800"/>
              <a:gd name="connsiteY6116" fmla="*/ 345281 h 514350"/>
              <a:gd name="connsiteX6117" fmla="*/ 1917859 w 6400800"/>
              <a:gd name="connsiteY6117" fmla="*/ 331946 h 514350"/>
              <a:gd name="connsiteX6118" fmla="*/ 1919764 w 6400800"/>
              <a:gd name="connsiteY6118" fmla="*/ 360521 h 514350"/>
              <a:gd name="connsiteX6119" fmla="*/ 1919764 w 6400800"/>
              <a:gd name="connsiteY6119" fmla="*/ 364331 h 514350"/>
              <a:gd name="connsiteX6120" fmla="*/ 1915001 w 6400800"/>
              <a:gd name="connsiteY6120" fmla="*/ 373856 h 514350"/>
              <a:gd name="connsiteX6121" fmla="*/ 1908334 w 6400800"/>
              <a:gd name="connsiteY6121" fmla="*/ 388144 h 514350"/>
              <a:gd name="connsiteX6122" fmla="*/ 1907381 w 6400800"/>
              <a:gd name="connsiteY6122" fmla="*/ 387191 h 514350"/>
              <a:gd name="connsiteX6123" fmla="*/ 1907381 w 6400800"/>
              <a:gd name="connsiteY6123" fmla="*/ 385286 h 514350"/>
              <a:gd name="connsiteX6124" fmla="*/ 1910239 w 6400800"/>
              <a:gd name="connsiteY6124" fmla="*/ 380524 h 514350"/>
              <a:gd name="connsiteX6125" fmla="*/ 1919764 w 6400800"/>
              <a:gd name="connsiteY6125" fmla="*/ 360521 h 514350"/>
              <a:gd name="connsiteX6126" fmla="*/ 1910239 w 6400800"/>
              <a:gd name="connsiteY6126" fmla="*/ 299561 h 514350"/>
              <a:gd name="connsiteX6127" fmla="*/ 1908334 w 6400800"/>
              <a:gd name="connsiteY6127" fmla="*/ 305276 h 514350"/>
              <a:gd name="connsiteX6128" fmla="*/ 1908334 w 6400800"/>
              <a:gd name="connsiteY6128" fmla="*/ 305276 h 514350"/>
              <a:gd name="connsiteX6129" fmla="*/ 1910239 w 6400800"/>
              <a:gd name="connsiteY6129" fmla="*/ 299561 h 514350"/>
              <a:gd name="connsiteX6130" fmla="*/ 1906429 w 6400800"/>
              <a:gd name="connsiteY6130" fmla="*/ 313849 h 514350"/>
              <a:gd name="connsiteX6131" fmla="*/ 1908334 w 6400800"/>
              <a:gd name="connsiteY6131" fmla="*/ 309086 h 514350"/>
              <a:gd name="connsiteX6132" fmla="*/ 1908334 w 6400800"/>
              <a:gd name="connsiteY6132" fmla="*/ 310039 h 514350"/>
              <a:gd name="connsiteX6133" fmla="*/ 1906429 w 6400800"/>
              <a:gd name="connsiteY6133" fmla="*/ 315754 h 514350"/>
              <a:gd name="connsiteX6134" fmla="*/ 1905476 w 6400800"/>
              <a:gd name="connsiteY6134" fmla="*/ 316706 h 514350"/>
              <a:gd name="connsiteX6135" fmla="*/ 1906429 w 6400800"/>
              <a:gd name="connsiteY6135" fmla="*/ 313849 h 514350"/>
              <a:gd name="connsiteX6136" fmla="*/ 1893094 w 6400800"/>
              <a:gd name="connsiteY6136" fmla="*/ 259556 h 514350"/>
              <a:gd name="connsiteX6137" fmla="*/ 1894046 w 6400800"/>
              <a:gd name="connsiteY6137" fmla="*/ 256699 h 514350"/>
              <a:gd name="connsiteX6138" fmla="*/ 1894999 w 6400800"/>
              <a:gd name="connsiteY6138" fmla="*/ 256699 h 514350"/>
              <a:gd name="connsiteX6139" fmla="*/ 1899761 w 6400800"/>
              <a:gd name="connsiteY6139" fmla="*/ 260509 h 514350"/>
              <a:gd name="connsiteX6140" fmla="*/ 1904524 w 6400800"/>
              <a:gd name="connsiteY6140" fmla="*/ 275749 h 514350"/>
              <a:gd name="connsiteX6141" fmla="*/ 1895951 w 6400800"/>
              <a:gd name="connsiteY6141" fmla="*/ 297656 h 514350"/>
              <a:gd name="connsiteX6142" fmla="*/ 1894046 w 6400800"/>
              <a:gd name="connsiteY6142" fmla="*/ 281464 h 514350"/>
              <a:gd name="connsiteX6143" fmla="*/ 1892141 w 6400800"/>
              <a:gd name="connsiteY6143" fmla="*/ 270034 h 514350"/>
              <a:gd name="connsiteX6144" fmla="*/ 1893094 w 6400800"/>
              <a:gd name="connsiteY6144" fmla="*/ 272891 h 514350"/>
              <a:gd name="connsiteX6145" fmla="*/ 1893094 w 6400800"/>
              <a:gd name="connsiteY6145" fmla="*/ 259556 h 514350"/>
              <a:gd name="connsiteX6146" fmla="*/ 1841659 w 6400800"/>
              <a:gd name="connsiteY6146" fmla="*/ 297656 h 514350"/>
              <a:gd name="connsiteX6147" fmla="*/ 1840706 w 6400800"/>
              <a:gd name="connsiteY6147" fmla="*/ 313849 h 514350"/>
              <a:gd name="connsiteX6148" fmla="*/ 1838801 w 6400800"/>
              <a:gd name="connsiteY6148" fmla="*/ 294799 h 514350"/>
              <a:gd name="connsiteX6149" fmla="*/ 1838801 w 6400800"/>
              <a:gd name="connsiteY6149" fmla="*/ 290989 h 514350"/>
              <a:gd name="connsiteX6150" fmla="*/ 1841659 w 6400800"/>
              <a:gd name="connsiteY6150" fmla="*/ 297656 h 514350"/>
              <a:gd name="connsiteX6151" fmla="*/ 1822609 w 6400800"/>
              <a:gd name="connsiteY6151" fmla="*/ 363379 h 514350"/>
              <a:gd name="connsiteX6152" fmla="*/ 1826419 w 6400800"/>
              <a:gd name="connsiteY6152" fmla="*/ 353854 h 514350"/>
              <a:gd name="connsiteX6153" fmla="*/ 1827371 w 6400800"/>
              <a:gd name="connsiteY6153" fmla="*/ 364331 h 514350"/>
              <a:gd name="connsiteX6154" fmla="*/ 1823561 w 6400800"/>
              <a:gd name="connsiteY6154" fmla="*/ 368141 h 514350"/>
              <a:gd name="connsiteX6155" fmla="*/ 1822609 w 6400800"/>
              <a:gd name="connsiteY6155" fmla="*/ 363379 h 514350"/>
              <a:gd name="connsiteX6156" fmla="*/ 1828324 w 6400800"/>
              <a:gd name="connsiteY6156" fmla="*/ 403384 h 514350"/>
              <a:gd name="connsiteX6157" fmla="*/ 1827371 w 6400800"/>
              <a:gd name="connsiteY6157" fmla="*/ 400526 h 514350"/>
              <a:gd name="connsiteX6158" fmla="*/ 1825466 w 6400800"/>
              <a:gd name="connsiteY6158" fmla="*/ 381476 h 514350"/>
              <a:gd name="connsiteX6159" fmla="*/ 1828324 w 6400800"/>
              <a:gd name="connsiteY6159" fmla="*/ 377666 h 514350"/>
              <a:gd name="connsiteX6160" fmla="*/ 1829276 w 6400800"/>
              <a:gd name="connsiteY6160" fmla="*/ 399574 h 514350"/>
              <a:gd name="connsiteX6161" fmla="*/ 1828324 w 6400800"/>
              <a:gd name="connsiteY6161" fmla="*/ 403384 h 514350"/>
              <a:gd name="connsiteX6162" fmla="*/ 1833086 w 6400800"/>
              <a:gd name="connsiteY6162" fmla="*/ 339566 h 514350"/>
              <a:gd name="connsiteX6163" fmla="*/ 1833086 w 6400800"/>
              <a:gd name="connsiteY6163" fmla="*/ 339566 h 514350"/>
              <a:gd name="connsiteX6164" fmla="*/ 1833086 w 6400800"/>
              <a:gd name="connsiteY6164" fmla="*/ 340519 h 514350"/>
              <a:gd name="connsiteX6165" fmla="*/ 1833086 w 6400800"/>
              <a:gd name="connsiteY6165" fmla="*/ 339566 h 514350"/>
              <a:gd name="connsiteX6166" fmla="*/ 1824514 w 6400800"/>
              <a:gd name="connsiteY6166" fmla="*/ 272891 h 514350"/>
              <a:gd name="connsiteX6167" fmla="*/ 1824514 w 6400800"/>
              <a:gd name="connsiteY6167" fmla="*/ 263366 h 514350"/>
              <a:gd name="connsiteX6168" fmla="*/ 1835944 w 6400800"/>
              <a:gd name="connsiteY6168" fmla="*/ 285274 h 514350"/>
              <a:gd name="connsiteX6169" fmla="*/ 1834991 w 6400800"/>
              <a:gd name="connsiteY6169" fmla="*/ 294799 h 514350"/>
              <a:gd name="connsiteX6170" fmla="*/ 1834039 w 6400800"/>
              <a:gd name="connsiteY6170" fmla="*/ 320516 h 514350"/>
              <a:gd name="connsiteX6171" fmla="*/ 1834039 w 6400800"/>
              <a:gd name="connsiteY6171" fmla="*/ 330994 h 514350"/>
              <a:gd name="connsiteX6172" fmla="*/ 1833086 w 6400800"/>
              <a:gd name="connsiteY6172" fmla="*/ 331946 h 514350"/>
              <a:gd name="connsiteX6173" fmla="*/ 1832134 w 6400800"/>
              <a:gd name="connsiteY6173" fmla="*/ 332899 h 514350"/>
              <a:gd name="connsiteX6174" fmla="*/ 1827371 w 6400800"/>
              <a:gd name="connsiteY6174" fmla="*/ 316706 h 514350"/>
              <a:gd name="connsiteX6175" fmla="*/ 1822609 w 6400800"/>
              <a:gd name="connsiteY6175" fmla="*/ 303371 h 514350"/>
              <a:gd name="connsiteX6176" fmla="*/ 1824514 w 6400800"/>
              <a:gd name="connsiteY6176" fmla="*/ 272891 h 514350"/>
              <a:gd name="connsiteX6177" fmla="*/ 1822609 w 6400800"/>
              <a:gd name="connsiteY6177" fmla="*/ 309086 h 514350"/>
              <a:gd name="connsiteX6178" fmla="*/ 1823561 w 6400800"/>
              <a:gd name="connsiteY6178" fmla="*/ 317659 h 514350"/>
              <a:gd name="connsiteX6179" fmla="*/ 1825466 w 6400800"/>
              <a:gd name="connsiteY6179" fmla="*/ 338614 h 514350"/>
              <a:gd name="connsiteX6180" fmla="*/ 1825466 w 6400800"/>
              <a:gd name="connsiteY6180" fmla="*/ 340519 h 514350"/>
              <a:gd name="connsiteX6181" fmla="*/ 1820704 w 6400800"/>
              <a:gd name="connsiteY6181" fmla="*/ 348139 h 514350"/>
              <a:gd name="connsiteX6182" fmla="*/ 1820704 w 6400800"/>
              <a:gd name="connsiteY6182" fmla="*/ 332899 h 514350"/>
              <a:gd name="connsiteX6183" fmla="*/ 1820704 w 6400800"/>
              <a:gd name="connsiteY6183" fmla="*/ 331946 h 514350"/>
              <a:gd name="connsiteX6184" fmla="*/ 1822609 w 6400800"/>
              <a:gd name="connsiteY6184" fmla="*/ 309086 h 514350"/>
              <a:gd name="connsiteX6185" fmla="*/ 1763554 w 6400800"/>
              <a:gd name="connsiteY6185" fmla="*/ 411956 h 514350"/>
              <a:gd name="connsiteX6186" fmla="*/ 1762601 w 6400800"/>
              <a:gd name="connsiteY6186" fmla="*/ 406241 h 514350"/>
              <a:gd name="connsiteX6187" fmla="*/ 1761649 w 6400800"/>
              <a:gd name="connsiteY6187" fmla="*/ 397669 h 514350"/>
              <a:gd name="connsiteX6188" fmla="*/ 1761649 w 6400800"/>
              <a:gd name="connsiteY6188" fmla="*/ 397669 h 514350"/>
              <a:gd name="connsiteX6189" fmla="*/ 1764506 w 6400800"/>
              <a:gd name="connsiteY6189" fmla="*/ 400526 h 514350"/>
              <a:gd name="connsiteX6190" fmla="*/ 1763554 w 6400800"/>
              <a:gd name="connsiteY6190" fmla="*/ 411956 h 514350"/>
              <a:gd name="connsiteX6191" fmla="*/ 1766411 w 6400800"/>
              <a:gd name="connsiteY6191" fmla="*/ 379571 h 514350"/>
              <a:gd name="connsiteX6192" fmla="*/ 1766411 w 6400800"/>
              <a:gd name="connsiteY6192" fmla="*/ 379571 h 514350"/>
              <a:gd name="connsiteX6193" fmla="*/ 1766411 w 6400800"/>
              <a:gd name="connsiteY6193" fmla="*/ 377666 h 514350"/>
              <a:gd name="connsiteX6194" fmla="*/ 1766411 w 6400800"/>
              <a:gd name="connsiteY6194" fmla="*/ 379571 h 514350"/>
              <a:gd name="connsiteX6195" fmla="*/ 1792129 w 6400800"/>
              <a:gd name="connsiteY6195" fmla="*/ 251936 h 514350"/>
              <a:gd name="connsiteX6196" fmla="*/ 1802606 w 6400800"/>
              <a:gd name="connsiteY6196" fmla="*/ 219551 h 514350"/>
              <a:gd name="connsiteX6197" fmla="*/ 1802606 w 6400800"/>
              <a:gd name="connsiteY6197" fmla="*/ 219551 h 514350"/>
              <a:gd name="connsiteX6198" fmla="*/ 1801654 w 6400800"/>
              <a:gd name="connsiteY6198" fmla="*/ 274796 h 514350"/>
              <a:gd name="connsiteX6199" fmla="*/ 1800701 w 6400800"/>
              <a:gd name="connsiteY6199" fmla="*/ 327184 h 514350"/>
              <a:gd name="connsiteX6200" fmla="*/ 1794034 w 6400800"/>
              <a:gd name="connsiteY6200" fmla="*/ 310991 h 514350"/>
              <a:gd name="connsiteX6201" fmla="*/ 1788319 w 6400800"/>
              <a:gd name="connsiteY6201" fmla="*/ 294799 h 514350"/>
              <a:gd name="connsiteX6202" fmla="*/ 1787366 w 6400800"/>
              <a:gd name="connsiteY6202" fmla="*/ 292894 h 514350"/>
              <a:gd name="connsiteX6203" fmla="*/ 1786414 w 6400800"/>
              <a:gd name="connsiteY6203" fmla="*/ 287179 h 514350"/>
              <a:gd name="connsiteX6204" fmla="*/ 1788319 w 6400800"/>
              <a:gd name="connsiteY6204" fmla="*/ 279559 h 514350"/>
              <a:gd name="connsiteX6205" fmla="*/ 1787366 w 6400800"/>
              <a:gd name="connsiteY6205" fmla="*/ 275749 h 514350"/>
              <a:gd name="connsiteX6206" fmla="*/ 1785461 w 6400800"/>
              <a:gd name="connsiteY6206" fmla="*/ 274796 h 514350"/>
              <a:gd name="connsiteX6207" fmla="*/ 1785461 w 6400800"/>
              <a:gd name="connsiteY6207" fmla="*/ 274796 h 514350"/>
              <a:gd name="connsiteX6208" fmla="*/ 1792129 w 6400800"/>
              <a:gd name="connsiteY6208" fmla="*/ 251936 h 514350"/>
              <a:gd name="connsiteX6209" fmla="*/ 1785461 w 6400800"/>
              <a:gd name="connsiteY6209" fmla="*/ 276701 h 514350"/>
              <a:gd name="connsiteX6210" fmla="*/ 1786414 w 6400800"/>
              <a:gd name="connsiteY6210" fmla="*/ 278606 h 514350"/>
              <a:gd name="connsiteX6211" fmla="*/ 1786414 w 6400800"/>
              <a:gd name="connsiteY6211" fmla="*/ 282416 h 514350"/>
              <a:gd name="connsiteX6212" fmla="*/ 1785461 w 6400800"/>
              <a:gd name="connsiteY6212" fmla="*/ 276701 h 514350"/>
              <a:gd name="connsiteX6213" fmla="*/ 1785461 w 6400800"/>
              <a:gd name="connsiteY6213" fmla="*/ 276701 h 514350"/>
              <a:gd name="connsiteX6214" fmla="*/ 1776889 w 6400800"/>
              <a:gd name="connsiteY6214" fmla="*/ 330994 h 514350"/>
              <a:gd name="connsiteX6215" fmla="*/ 1785461 w 6400800"/>
              <a:gd name="connsiteY6215" fmla="*/ 376714 h 514350"/>
              <a:gd name="connsiteX6216" fmla="*/ 1786414 w 6400800"/>
              <a:gd name="connsiteY6216" fmla="*/ 385286 h 514350"/>
              <a:gd name="connsiteX6217" fmla="*/ 1784509 w 6400800"/>
              <a:gd name="connsiteY6217" fmla="*/ 382429 h 514350"/>
              <a:gd name="connsiteX6218" fmla="*/ 1785461 w 6400800"/>
              <a:gd name="connsiteY6218" fmla="*/ 374809 h 514350"/>
              <a:gd name="connsiteX6219" fmla="*/ 1783556 w 6400800"/>
              <a:gd name="connsiteY6219" fmla="*/ 380524 h 514350"/>
              <a:gd name="connsiteX6220" fmla="*/ 1776889 w 6400800"/>
              <a:gd name="connsiteY6220" fmla="*/ 370999 h 514350"/>
              <a:gd name="connsiteX6221" fmla="*/ 1776889 w 6400800"/>
              <a:gd name="connsiteY6221" fmla="*/ 337661 h 514350"/>
              <a:gd name="connsiteX6222" fmla="*/ 1776889 w 6400800"/>
              <a:gd name="connsiteY6222" fmla="*/ 330994 h 514350"/>
              <a:gd name="connsiteX6223" fmla="*/ 1755934 w 6400800"/>
              <a:gd name="connsiteY6223" fmla="*/ 211931 h 514350"/>
              <a:gd name="connsiteX6224" fmla="*/ 1761649 w 6400800"/>
              <a:gd name="connsiteY6224" fmla="*/ 233839 h 514350"/>
              <a:gd name="connsiteX6225" fmla="*/ 1762601 w 6400800"/>
              <a:gd name="connsiteY6225" fmla="*/ 238601 h 514350"/>
              <a:gd name="connsiteX6226" fmla="*/ 1760696 w 6400800"/>
              <a:gd name="connsiteY6226" fmla="*/ 234791 h 514350"/>
              <a:gd name="connsiteX6227" fmla="*/ 1759744 w 6400800"/>
              <a:gd name="connsiteY6227" fmla="*/ 230981 h 514350"/>
              <a:gd name="connsiteX6228" fmla="*/ 1759744 w 6400800"/>
              <a:gd name="connsiteY6228" fmla="*/ 232886 h 514350"/>
              <a:gd name="connsiteX6229" fmla="*/ 1756886 w 6400800"/>
              <a:gd name="connsiteY6229" fmla="*/ 227171 h 514350"/>
              <a:gd name="connsiteX6230" fmla="*/ 1754981 w 6400800"/>
              <a:gd name="connsiteY6230" fmla="*/ 223361 h 514350"/>
              <a:gd name="connsiteX6231" fmla="*/ 1755934 w 6400800"/>
              <a:gd name="connsiteY6231" fmla="*/ 211931 h 514350"/>
              <a:gd name="connsiteX6232" fmla="*/ 1754981 w 6400800"/>
              <a:gd name="connsiteY6232" fmla="*/ 232886 h 514350"/>
              <a:gd name="connsiteX6233" fmla="*/ 1755934 w 6400800"/>
              <a:gd name="connsiteY6233" fmla="*/ 235744 h 514350"/>
              <a:gd name="connsiteX6234" fmla="*/ 1754981 w 6400800"/>
              <a:gd name="connsiteY6234" fmla="*/ 240506 h 514350"/>
              <a:gd name="connsiteX6235" fmla="*/ 1754981 w 6400800"/>
              <a:gd name="connsiteY6235" fmla="*/ 232886 h 514350"/>
              <a:gd name="connsiteX6236" fmla="*/ 1754029 w 6400800"/>
              <a:gd name="connsiteY6236" fmla="*/ 281464 h 514350"/>
              <a:gd name="connsiteX6237" fmla="*/ 1754981 w 6400800"/>
              <a:gd name="connsiteY6237" fmla="*/ 252889 h 514350"/>
              <a:gd name="connsiteX6238" fmla="*/ 1756886 w 6400800"/>
              <a:gd name="connsiteY6238" fmla="*/ 236696 h 514350"/>
              <a:gd name="connsiteX6239" fmla="*/ 1763554 w 6400800"/>
              <a:gd name="connsiteY6239" fmla="*/ 256699 h 514350"/>
              <a:gd name="connsiteX6240" fmla="*/ 1768316 w 6400800"/>
              <a:gd name="connsiteY6240" fmla="*/ 286226 h 514350"/>
              <a:gd name="connsiteX6241" fmla="*/ 1754981 w 6400800"/>
              <a:gd name="connsiteY6241" fmla="*/ 322421 h 514350"/>
              <a:gd name="connsiteX6242" fmla="*/ 1754029 w 6400800"/>
              <a:gd name="connsiteY6242" fmla="*/ 317659 h 514350"/>
              <a:gd name="connsiteX6243" fmla="*/ 1754029 w 6400800"/>
              <a:gd name="connsiteY6243" fmla="*/ 316706 h 514350"/>
              <a:gd name="connsiteX6244" fmla="*/ 1754029 w 6400800"/>
              <a:gd name="connsiteY6244" fmla="*/ 281464 h 514350"/>
              <a:gd name="connsiteX6245" fmla="*/ 1687354 w 6400800"/>
              <a:gd name="connsiteY6245" fmla="*/ 295751 h 514350"/>
              <a:gd name="connsiteX6246" fmla="*/ 1685449 w 6400800"/>
              <a:gd name="connsiteY6246" fmla="*/ 314801 h 514350"/>
              <a:gd name="connsiteX6247" fmla="*/ 1684496 w 6400800"/>
              <a:gd name="connsiteY6247" fmla="*/ 325279 h 514350"/>
              <a:gd name="connsiteX6248" fmla="*/ 1681639 w 6400800"/>
              <a:gd name="connsiteY6248" fmla="*/ 311944 h 514350"/>
              <a:gd name="connsiteX6249" fmla="*/ 1681639 w 6400800"/>
              <a:gd name="connsiteY6249" fmla="*/ 309086 h 514350"/>
              <a:gd name="connsiteX6250" fmla="*/ 1681639 w 6400800"/>
              <a:gd name="connsiteY6250" fmla="*/ 310039 h 514350"/>
              <a:gd name="connsiteX6251" fmla="*/ 1680686 w 6400800"/>
              <a:gd name="connsiteY6251" fmla="*/ 306229 h 514350"/>
              <a:gd name="connsiteX6252" fmla="*/ 1681639 w 6400800"/>
              <a:gd name="connsiteY6252" fmla="*/ 303371 h 514350"/>
              <a:gd name="connsiteX6253" fmla="*/ 1684496 w 6400800"/>
              <a:gd name="connsiteY6253" fmla="*/ 295751 h 514350"/>
              <a:gd name="connsiteX6254" fmla="*/ 1689259 w 6400800"/>
              <a:gd name="connsiteY6254" fmla="*/ 282416 h 514350"/>
              <a:gd name="connsiteX6255" fmla="*/ 1687354 w 6400800"/>
              <a:gd name="connsiteY6255" fmla="*/ 295751 h 514350"/>
              <a:gd name="connsiteX6256" fmla="*/ 1678781 w 6400800"/>
              <a:gd name="connsiteY6256" fmla="*/ 276701 h 514350"/>
              <a:gd name="connsiteX6257" fmla="*/ 1684496 w 6400800"/>
              <a:gd name="connsiteY6257" fmla="*/ 245269 h 514350"/>
              <a:gd name="connsiteX6258" fmla="*/ 1686401 w 6400800"/>
              <a:gd name="connsiteY6258" fmla="*/ 259556 h 514350"/>
              <a:gd name="connsiteX6259" fmla="*/ 1686401 w 6400800"/>
              <a:gd name="connsiteY6259" fmla="*/ 268129 h 514350"/>
              <a:gd name="connsiteX6260" fmla="*/ 1686401 w 6400800"/>
              <a:gd name="connsiteY6260" fmla="*/ 270986 h 514350"/>
              <a:gd name="connsiteX6261" fmla="*/ 1675924 w 6400800"/>
              <a:gd name="connsiteY6261" fmla="*/ 292894 h 514350"/>
              <a:gd name="connsiteX6262" fmla="*/ 1675924 w 6400800"/>
              <a:gd name="connsiteY6262" fmla="*/ 291941 h 514350"/>
              <a:gd name="connsiteX6263" fmla="*/ 1678781 w 6400800"/>
              <a:gd name="connsiteY6263" fmla="*/ 278606 h 514350"/>
              <a:gd name="connsiteX6264" fmla="*/ 1679734 w 6400800"/>
              <a:gd name="connsiteY6264" fmla="*/ 275749 h 514350"/>
              <a:gd name="connsiteX6265" fmla="*/ 1678781 w 6400800"/>
              <a:gd name="connsiteY6265" fmla="*/ 276701 h 514350"/>
              <a:gd name="connsiteX6266" fmla="*/ 1677829 w 6400800"/>
              <a:gd name="connsiteY6266" fmla="*/ 199549 h 514350"/>
              <a:gd name="connsiteX6267" fmla="*/ 1678781 w 6400800"/>
              <a:gd name="connsiteY6267" fmla="*/ 204311 h 514350"/>
              <a:gd name="connsiteX6268" fmla="*/ 1676876 w 6400800"/>
              <a:gd name="connsiteY6268" fmla="*/ 213836 h 514350"/>
              <a:gd name="connsiteX6269" fmla="*/ 1677829 w 6400800"/>
              <a:gd name="connsiteY6269" fmla="*/ 199549 h 514350"/>
              <a:gd name="connsiteX6270" fmla="*/ 1640681 w 6400800"/>
              <a:gd name="connsiteY6270" fmla="*/ 226219 h 514350"/>
              <a:gd name="connsiteX6271" fmla="*/ 1649254 w 6400800"/>
              <a:gd name="connsiteY6271" fmla="*/ 254794 h 514350"/>
              <a:gd name="connsiteX6272" fmla="*/ 1654016 w 6400800"/>
              <a:gd name="connsiteY6272" fmla="*/ 274796 h 514350"/>
              <a:gd name="connsiteX6273" fmla="*/ 1653064 w 6400800"/>
              <a:gd name="connsiteY6273" fmla="*/ 281464 h 514350"/>
              <a:gd name="connsiteX6274" fmla="*/ 1652111 w 6400800"/>
              <a:gd name="connsiteY6274" fmla="*/ 279559 h 514350"/>
              <a:gd name="connsiteX6275" fmla="*/ 1652111 w 6400800"/>
              <a:gd name="connsiteY6275" fmla="*/ 282416 h 514350"/>
              <a:gd name="connsiteX6276" fmla="*/ 1649254 w 6400800"/>
              <a:gd name="connsiteY6276" fmla="*/ 300514 h 514350"/>
              <a:gd name="connsiteX6277" fmla="*/ 1641634 w 6400800"/>
              <a:gd name="connsiteY6277" fmla="*/ 281464 h 514350"/>
              <a:gd name="connsiteX6278" fmla="*/ 1643539 w 6400800"/>
              <a:gd name="connsiteY6278" fmla="*/ 279559 h 514350"/>
              <a:gd name="connsiteX6279" fmla="*/ 1647349 w 6400800"/>
              <a:gd name="connsiteY6279" fmla="*/ 277654 h 514350"/>
              <a:gd name="connsiteX6280" fmla="*/ 1654016 w 6400800"/>
              <a:gd name="connsiteY6280" fmla="*/ 273844 h 514350"/>
              <a:gd name="connsiteX6281" fmla="*/ 1647349 w 6400800"/>
              <a:gd name="connsiteY6281" fmla="*/ 276701 h 514350"/>
              <a:gd name="connsiteX6282" fmla="*/ 1643539 w 6400800"/>
              <a:gd name="connsiteY6282" fmla="*/ 278606 h 514350"/>
              <a:gd name="connsiteX6283" fmla="*/ 1642586 w 6400800"/>
              <a:gd name="connsiteY6283" fmla="*/ 279559 h 514350"/>
              <a:gd name="connsiteX6284" fmla="*/ 1642586 w 6400800"/>
              <a:gd name="connsiteY6284" fmla="*/ 255746 h 514350"/>
              <a:gd name="connsiteX6285" fmla="*/ 1640681 w 6400800"/>
              <a:gd name="connsiteY6285" fmla="*/ 226219 h 514350"/>
              <a:gd name="connsiteX6286" fmla="*/ 1640681 w 6400800"/>
              <a:gd name="connsiteY6286" fmla="*/ 226219 h 514350"/>
              <a:gd name="connsiteX6287" fmla="*/ 1620679 w 6400800"/>
              <a:gd name="connsiteY6287" fmla="*/ 348139 h 514350"/>
              <a:gd name="connsiteX6288" fmla="*/ 1620679 w 6400800"/>
              <a:gd name="connsiteY6288" fmla="*/ 351949 h 514350"/>
              <a:gd name="connsiteX6289" fmla="*/ 1620679 w 6400800"/>
              <a:gd name="connsiteY6289" fmla="*/ 353854 h 514350"/>
              <a:gd name="connsiteX6290" fmla="*/ 1618774 w 6400800"/>
              <a:gd name="connsiteY6290" fmla="*/ 356711 h 514350"/>
              <a:gd name="connsiteX6291" fmla="*/ 1620679 w 6400800"/>
              <a:gd name="connsiteY6291" fmla="*/ 348139 h 514350"/>
              <a:gd name="connsiteX6292" fmla="*/ 1618774 w 6400800"/>
              <a:gd name="connsiteY6292" fmla="*/ 311944 h 514350"/>
              <a:gd name="connsiteX6293" fmla="*/ 1616869 w 6400800"/>
              <a:gd name="connsiteY6293" fmla="*/ 315754 h 514350"/>
              <a:gd name="connsiteX6294" fmla="*/ 1605439 w 6400800"/>
              <a:gd name="connsiteY6294" fmla="*/ 343376 h 514350"/>
              <a:gd name="connsiteX6295" fmla="*/ 1602581 w 6400800"/>
              <a:gd name="connsiteY6295" fmla="*/ 350996 h 514350"/>
              <a:gd name="connsiteX6296" fmla="*/ 1602581 w 6400800"/>
              <a:gd name="connsiteY6296" fmla="*/ 342424 h 514350"/>
              <a:gd name="connsiteX6297" fmla="*/ 1613059 w 6400800"/>
              <a:gd name="connsiteY6297" fmla="*/ 321469 h 514350"/>
              <a:gd name="connsiteX6298" fmla="*/ 1619726 w 6400800"/>
              <a:gd name="connsiteY6298" fmla="*/ 310039 h 514350"/>
              <a:gd name="connsiteX6299" fmla="*/ 1618774 w 6400800"/>
              <a:gd name="connsiteY6299" fmla="*/ 311944 h 514350"/>
              <a:gd name="connsiteX6300" fmla="*/ 1610201 w 6400800"/>
              <a:gd name="connsiteY6300" fmla="*/ 269081 h 514350"/>
              <a:gd name="connsiteX6301" fmla="*/ 1614011 w 6400800"/>
              <a:gd name="connsiteY6301" fmla="*/ 258604 h 514350"/>
              <a:gd name="connsiteX6302" fmla="*/ 1616869 w 6400800"/>
              <a:gd name="connsiteY6302" fmla="*/ 252889 h 514350"/>
              <a:gd name="connsiteX6303" fmla="*/ 1617821 w 6400800"/>
              <a:gd name="connsiteY6303" fmla="*/ 292894 h 514350"/>
              <a:gd name="connsiteX6304" fmla="*/ 1617821 w 6400800"/>
              <a:gd name="connsiteY6304" fmla="*/ 293846 h 514350"/>
              <a:gd name="connsiteX6305" fmla="*/ 1614011 w 6400800"/>
              <a:gd name="connsiteY6305" fmla="*/ 289084 h 514350"/>
              <a:gd name="connsiteX6306" fmla="*/ 1606391 w 6400800"/>
              <a:gd name="connsiteY6306" fmla="*/ 277654 h 514350"/>
              <a:gd name="connsiteX6307" fmla="*/ 1610201 w 6400800"/>
              <a:gd name="connsiteY6307" fmla="*/ 269081 h 514350"/>
              <a:gd name="connsiteX6308" fmla="*/ 1600676 w 6400800"/>
              <a:gd name="connsiteY6308" fmla="*/ 297656 h 514350"/>
              <a:gd name="connsiteX6309" fmla="*/ 1606391 w 6400800"/>
              <a:gd name="connsiteY6309" fmla="*/ 279559 h 514350"/>
              <a:gd name="connsiteX6310" fmla="*/ 1611154 w 6400800"/>
              <a:gd name="connsiteY6310" fmla="*/ 290989 h 514350"/>
              <a:gd name="connsiteX6311" fmla="*/ 1616869 w 6400800"/>
              <a:gd name="connsiteY6311" fmla="*/ 303371 h 514350"/>
              <a:gd name="connsiteX6312" fmla="*/ 1606391 w 6400800"/>
              <a:gd name="connsiteY6312" fmla="*/ 317659 h 514350"/>
              <a:gd name="connsiteX6313" fmla="*/ 1601629 w 6400800"/>
              <a:gd name="connsiteY6313" fmla="*/ 325279 h 514350"/>
              <a:gd name="connsiteX6314" fmla="*/ 1600676 w 6400800"/>
              <a:gd name="connsiteY6314" fmla="*/ 319564 h 514350"/>
              <a:gd name="connsiteX6315" fmla="*/ 1599724 w 6400800"/>
              <a:gd name="connsiteY6315" fmla="*/ 305276 h 514350"/>
              <a:gd name="connsiteX6316" fmla="*/ 1600676 w 6400800"/>
              <a:gd name="connsiteY6316" fmla="*/ 297656 h 514350"/>
              <a:gd name="connsiteX6317" fmla="*/ 1567339 w 6400800"/>
              <a:gd name="connsiteY6317" fmla="*/ 315754 h 514350"/>
              <a:gd name="connsiteX6318" fmla="*/ 1568291 w 6400800"/>
              <a:gd name="connsiteY6318" fmla="*/ 330041 h 514350"/>
              <a:gd name="connsiteX6319" fmla="*/ 1566386 w 6400800"/>
              <a:gd name="connsiteY6319" fmla="*/ 320516 h 514350"/>
              <a:gd name="connsiteX6320" fmla="*/ 1567339 w 6400800"/>
              <a:gd name="connsiteY6320" fmla="*/ 315754 h 514350"/>
              <a:gd name="connsiteX6321" fmla="*/ 1547336 w 6400800"/>
              <a:gd name="connsiteY6321" fmla="*/ 265271 h 514350"/>
              <a:gd name="connsiteX6322" fmla="*/ 1546384 w 6400800"/>
              <a:gd name="connsiteY6322" fmla="*/ 275749 h 514350"/>
              <a:gd name="connsiteX6323" fmla="*/ 1545431 w 6400800"/>
              <a:gd name="connsiteY6323" fmla="*/ 272891 h 514350"/>
              <a:gd name="connsiteX6324" fmla="*/ 1547336 w 6400800"/>
              <a:gd name="connsiteY6324" fmla="*/ 265271 h 514350"/>
              <a:gd name="connsiteX6325" fmla="*/ 1541621 w 6400800"/>
              <a:gd name="connsiteY6325" fmla="*/ 286226 h 514350"/>
              <a:gd name="connsiteX6326" fmla="*/ 1543526 w 6400800"/>
              <a:gd name="connsiteY6326" fmla="*/ 293846 h 514350"/>
              <a:gd name="connsiteX6327" fmla="*/ 1542574 w 6400800"/>
              <a:gd name="connsiteY6327" fmla="*/ 301466 h 514350"/>
              <a:gd name="connsiteX6328" fmla="*/ 1539716 w 6400800"/>
              <a:gd name="connsiteY6328" fmla="*/ 291941 h 514350"/>
              <a:gd name="connsiteX6329" fmla="*/ 1541621 w 6400800"/>
              <a:gd name="connsiteY6329" fmla="*/ 286226 h 514350"/>
              <a:gd name="connsiteX6330" fmla="*/ 1537811 w 6400800"/>
              <a:gd name="connsiteY6330" fmla="*/ 271939 h 514350"/>
              <a:gd name="connsiteX6331" fmla="*/ 1538764 w 6400800"/>
              <a:gd name="connsiteY6331" fmla="*/ 276701 h 514350"/>
              <a:gd name="connsiteX6332" fmla="*/ 1536859 w 6400800"/>
              <a:gd name="connsiteY6332" fmla="*/ 280511 h 514350"/>
              <a:gd name="connsiteX6333" fmla="*/ 1537811 w 6400800"/>
              <a:gd name="connsiteY6333" fmla="*/ 271939 h 514350"/>
              <a:gd name="connsiteX6334" fmla="*/ 1533049 w 6400800"/>
              <a:gd name="connsiteY6334" fmla="*/ 338614 h 514350"/>
              <a:gd name="connsiteX6335" fmla="*/ 1533049 w 6400800"/>
              <a:gd name="connsiteY6335" fmla="*/ 335756 h 514350"/>
              <a:gd name="connsiteX6336" fmla="*/ 1535906 w 6400800"/>
              <a:gd name="connsiteY6336" fmla="*/ 350044 h 514350"/>
              <a:gd name="connsiteX6337" fmla="*/ 1536859 w 6400800"/>
              <a:gd name="connsiteY6337" fmla="*/ 357664 h 514350"/>
              <a:gd name="connsiteX6338" fmla="*/ 1536859 w 6400800"/>
              <a:gd name="connsiteY6338" fmla="*/ 362426 h 514350"/>
              <a:gd name="connsiteX6339" fmla="*/ 1536859 w 6400800"/>
              <a:gd name="connsiteY6339" fmla="*/ 362426 h 514350"/>
              <a:gd name="connsiteX6340" fmla="*/ 1532096 w 6400800"/>
              <a:gd name="connsiteY6340" fmla="*/ 346234 h 514350"/>
              <a:gd name="connsiteX6341" fmla="*/ 1533049 w 6400800"/>
              <a:gd name="connsiteY6341" fmla="*/ 338614 h 514350"/>
              <a:gd name="connsiteX6342" fmla="*/ 1519714 w 6400800"/>
              <a:gd name="connsiteY6342" fmla="*/ 270986 h 514350"/>
              <a:gd name="connsiteX6343" fmla="*/ 1525429 w 6400800"/>
              <a:gd name="connsiteY6343" fmla="*/ 297656 h 514350"/>
              <a:gd name="connsiteX6344" fmla="*/ 1524476 w 6400800"/>
              <a:gd name="connsiteY6344" fmla="*/ 301466 h 514350"/>
              <a:gd name="connsiteX6345" fmla="*/ 1521619 w 6400800"/>
              <a:gd name="connsiteY6345" fmla="*/ 315754 h 514350"/>
              <a:gd name="connsiteX6346" fmla="*/ 1519714 w 6400800"/>
              <a:gd name="connsiteY6346" fmla="*/ 310991 h 514350"/>
              <a:gd name="connsiteX6347" fmla="*/ 1517809 w 6400800"/>
              <a:gd name="connsiteY6347" fmla="*/ 268129 h 514350"/>
              <a:gd name="connsiteX6348" fmla="*/ 1519714 w 6400800"/>
              <a:gd name="connsiteY6348" fmla="*/ 270986 h 514350"/>
              <a:gd name="connsiteX6349" fmla="*/ 1503521 w 6400800"/>
              <a:gd name="connsiteY6349" fmla="*/ 302419 h 514350"/>
              <a:gd name="connsiteX6350" fmla="*/ 1502569 w 6400800"/>
              <a:gd name="connsiteY6350" fmla="*/ 313849 h 514350"/>
              <a:gd name="connsiteX6351" fmla="*/ 1502569 w 6400800"/>
              <a:gd name="connsiteY6351" fmla="*/ 330041 h 514350"/>
              <a:gd name="connsiteX6352" fmla="*/ 1501616 w 6400800"/>
              <a:gd name="connsiteY6352" fmla="*/ 329089 h 514350"/>
              <a:gd name="connsiteX6353" fmla="*/ 1497806 w 6400800"/>
              <a:gd name="connsiteY6353" fmla="*/ 311944 h 514350"/>
              <a:gd name="connsiteX6354" fmla="*/ 1503521 w 6400800"/>
              <a:gd name="connsiteY6354" fmla="*/ 302419 h 514350"/>
              <a:gd name="connsiteX6355" fmla="*/ 1477804 w 6400800"/>
              <a:gd name="connsiteY6355" fmla="*/ 272891 h 514350"/>
              <a:gd name="connsiteX6356" fmla="*/ 1477804 w 6400800"/>
              <a:gd name="connsiteY6356" fmla="*/ 272891 h 514350"/>
              <a:gd name="connsiteX6357" fmla="*/ 1477804 w 6400800"/>
              <a:gd name="connsiteY6357" fmla="*/ 282416 h 514350"/>
              <a:gd name="connsiteX6358" fmla="*/ 1476851 w 6400800"/>
              <a:gd name="connsiteY6358" fmla="*/ 294799 h 514350"/>
              <a:gd name="connsiteX6359" fmla="*/ 1475899 w 6400800"/>
              <a:gd name="connsiteY6359" fmla="*/ 295751 h 514350"/>
              <a:gd name="connsiteX6360" fmla="*/ 1474946 w 6400800"/>
              <a:gd name="connsiteY6360" fmla="*/ 282416 h 514350"/>
              <a:gd name="connsiteX6361" fmla="*/ 1477804 w 6400800"/>
              <a:gd name="connsiteY6361" fmla="*/ 272891 h 514350"/>
              <a:gd name="connsiteX6362" fmla="*/ 1461611 w 6400800"/>
              <a:gd name="connsiteY6362" fmla="*/ 326231 h 514350"/>
              <a:gd name="connsiteX6363" fmla="*/ 1461611 w 6400800"/>
              <a:gd name="connsiteY6363" fmla="*/ 328136 h 514350"/>
              <a:gd name="connsiteX6364" fmla="*/ 1460659 w 6400800"/>
              <a:gd name="connsiteY6364" fmla="*/ 330041 h 514350"/>
              <a:gd name="connsiteX6365" fmla="*/ 1460659 w 6400800"/>
              <a:gd name="connsiteY6365" fmla="*/ 329089 h 514350"/>
              <a:gd name="connsiteX6366" fmla="*/ 1461611 w 6400800"/>
              <a:gd name="connsiteY6366" fmla="*/ 326231 h 514350"/>
              <a:gd name="connsiteX6367" fmla="*/ 1457801 w 6400800"/>
              <a:gd name="connsiteY6367" fmla="*/ 309086 h 514350"/>
              <a:gd name="connsiteX6368" fmla="*/ 1457801 w 6400800"/>
              <a:gd name="connsiteY6368" fmla="*/ 309086 h 514350"/>
              <a:gd name="connsiteX6369" fmla="*/ 1455896 w 6400800"/>
              <a:gd name="connsiteY6369" fmla="*/ 302419 h 514350"/>
              <a:gd name="connsiteX6370" fmla="*/ 1457801 w 6400800"/>
              <a:gd name="connsiteY6370" fmla="*/ 309086 h 514350"/>
              <a:gd name="connsiteX6371" fmla="*/ 1442561 w 6400800"/>
              <a:gd name="connsiteY6371" fmla="*/ 328136 h 514350"/>
              <a:gd name="connsiteX6372" fmla="*/ 1442561 w 6400800"/>
              <a:gd name="connsiteY6372" fmla="*/ 318611 h 514350"/>
              <a:gd name="connsiteX6373" fmla="*/ 1444466 w 6400800"/>
              <a:gd name="connsiteY6373" fmla="*/ 333851 h 514350"/>
              <a:gd name="connsiteX6374" fmla="*/ 1442561 w 6400800"/>
              <a:gd name="connsiteY6374" fmla="*/ 330041 h 514350"/>
              <a:gd name="connsiteX6375" fmla="*/ 1442561 w 6400800"/>
              <a:gd name="connsiteY6375" fmla="*/ 328136 h 514350"/>
              <a:gd name="connsiteX6376" fmla="*/ 1415891 w 6400800"/>
              <a:gd name="connsiteY6376" fmla="*/ 281464 h 514350"/>
              <a:gd name="connsiteX6377" fmla="*/ 1415891 w 6400800"/>
              <a:gd name="connsiteY6377" fmla="*/ 289084 h 514350"/>
              <a:gd name="connsiteX6378" fmla="*/ 1415891 w 6400800"/>
              <a:gd name="connsiteY6378" fmla="*/ 289084 h 514350"/>
              <a:gd name="connsiteX6379" fmla="*/ 1413034 w 6400800"/>
              <a:gd name="connsiteY6379" fmla="*/ 286226 h 514350"/>
              <a:gd name="connsiteX6380" fmla="*/ 1415891 w 6400800"/>
              <a:gd name="connsiteY6380" fmla="*/ 281464 h 514350"/>
              <a:gd name="connsiteX6381" fmla="*/ 1412081 w 6400800"/>
              <a:gd name="connsiteY6381" fmla="*/ 290036 h 514350"/>
              <a:gd name="connsiteX6382" fmla="*/ 1413986 w 6400800"/>
              <a:gd name="connsiteY6382" fmla="*/ 292894 h 514350"/>
              <a:gd name="connsiteX6383" fmla="*/ 1415891 w 6400800"/>
              <a:gd name="connsiteY6383" fmla="*/ 295751 h 514350"/>
              <a:gd name="connsiteX6384" fmla="*/ 1415891 w 6400800"/>
              <a:gd name="connsiteY6384" fmla="*/ 300514 h 514350"/>
              <a:gd name="connsiteX6385" fmla="*/ 1412081 w 6400800"/>
              <a:gd name="connsiteY6385" fmla="*/ 290036 h 514350"/>
              <a:gd name="connsiteX6386" fmla="*/ 1412081 w 6400800"/>
              <a:gd name="connsiteY6386" fmla="*/ 290036 h 514350"/>
              <a:gd name="connsiteX6387" fmla="*/ 1383506 w 6400800"/>
              <a:gd name="connsiteY6387" fmla="*/ 364331 h 514350"/>
              <a:gd name="connsiteX6388" fmla="*/ 1382554 w 6400800"/>
              <a:gd name="connsiteY6388" fmla="*/ 358616 h 514350"/>
              <a:gd name="connsiteX6389" fmla="*/ 1382554 w 6400800"/>
              <a:gd name="connsiteY6389" fmla="*/ 357664 h 514350"/>
              <a:gd name="connsiteX6390" fmla="*/ 1383506 w 6400800"/>
              <a:gd name="connsiteY6390" fmla="*/ 362426 h 514350"/>
              <a:gd name="connsiteX6391" fmla="*/ 1383506 w 6400800"/>
              <a:gd name="connsiteY6391" fmla="*/ 364331 h 514350"/>
              <a:gd name="connsiteX6392" fmla="*/ 1386364 w 6400800"/>
              <a:gd name="connsiteY6392" fmla="*/ 298609 h 514350"/>
              <a:gd name="connsiteX6393" fmla="*/ 1386364 w 6400800"/>
              <a:gd name="connsiteY6393" fmla="*/ 298609 h 514350"/>
              <a:gd name="connsiteX6394" fmla="*/ 1384459 w 6400800"/>
              <a:gd name="connsiteY6394" fmla="*/ 293846 h 514350"/>
              <a:gd name="connsiteX6395" fmla="*/ 1386364 w 6400800"/>
              <a:gd name="connsiteY6395" fmla="*/ 290989 h 514350"/>
              <a:gd name="connsiteX6396" fmla="*/ 1391126 w 6400800"/>
              <a:gd name="connsiteY6396" fmla="*/ 286226 h 514350"/>
              <a:gd name="connsiteX6397" fmla="*/ 1386364 w 6400800"/>
              <a:gd name="connsiteY6397" fmla="*/ 298609 h 514350"/>
              <a:gd name="connsiteX6398" fmla="*/ 1383506 w 6400800"/>
              <a:gd name="connsiteY6398" fmla="*/ 287179 h 514350"/>
              <a:gd name="connsiteX6399" fmla="*/ 1382554 w 6400800"/>
              <a:gd name="connsiteY6399" fmla="*/ 288131 h 514350"/>
              <a:gd name="connsiteX6400" fmla="*/ 1376839 w 6400800"/>
              <a:gd name="connsiteY6400" fmla="*/ 274796 h 514350"/>
              <a:gd name="connsiteX6401" fmla="*/ 1384459 w 6400800"/>
              <a:gd name="connsiteY6401" fmla="*/ 242411 h 514350"/>
              <a:gd name="connsiteX6402" fmla="*/ 1390174 w 6400800"/>
              <a:gd name="connsiteY6402" fmla="*/ 281464 h 514350"/>
              <a:gd name="connsiteX6403" fmla="*/ 1383506 w 6400800"/>
              <a:gd name="connsiteY6403" fmla="*/ 287179 h 514350"/>
              <a:gd name="connsiteX6404" fmla="*/ 1391126 w 6400800"/>
              <a:gd name="connsiteY6404" fmla="*/ 310991 h 514350"/>
              <a:gd name="connsiteX6405" fmla="*/ 1393031 w 6400800"/>
              <a:gd name="connsiteY6405" fmla="*/ 299561 h 514350"/>
              <a:gd name="connsiteX6406" fmla="*/ 1393031 w 6400800"/>
              <a:gd name="connsiteY6406" fmla="*/ 298609 h 514350"/>
              <a:gd name="connsiteX6407" fmla="*/ 1393984 w 6400800"/>
              <a:gd name="connsiteY6407" fmla="*/ 305276 h 514350"/>
              <a:gd name="connsiteX6408" fmla="*/ 1391126 w 6400800"/>
              <a:gd name="connsiteY6408" fmla="*/ 310991 h 514350"/>
              <a:gd name="connsiteX6409" fmla="*/ 1397794 w 6400800"/>
              <a:gd name="connsiteY6409" fmla="*/ 278606 h 514350"/>
              <a:gd name="connsiteX6410" fmla="*/ 1397794 w 6400800"/>
              <a:gd name="connsiteY6410" fmla="*/ 278606 h 514350"/>
              <a:gd name="connsiteX6411" fmla="*/ 1397794 w 6400800"/>
              <a:gd name="connsiteY6411" fmla="*/ 279559 h 514350"/>
              <a:gd name="connsiteX6412" fmla="*/ 1397794 w 6400800"/>
              <a:gd name="connsiteY6412" fmla="*/ 278606 h 514350"/>
              <a:gd name="connsiteX6413" fmla="*/ 1397794 w 6400800"/>
              <a:gd name="connsiteY6413" fmla="*/ 278606 h 514350"/>
              <a:gd name="connsiteX6414" fmla="*/ 1397794 w 6400800"/>
              <a:gd name="connsiteY6414" fmla="*/ 322421 h 514350"/>
              <a:gd name="connsiteX6415" fmla="*/ 1399699 w 6400800"/>
              <a:gd name="connsiteY6415" fmla="*/ 331946 h 514350"/>
              <a:gd name="connsiteX6416" fmla="*/ 1399699 w 6400800"/>
              <a:gd name="connsiteY6416" fmla="*/ 333851 h 514350"/>
              <a:gd name="connsiteX6417" fmla="*/ 1396841 w 6400800"/>
              <a:gd name="connsiteY6417" fmla="*/ 326231 h 514350"/>
              <a:gd name="connsiteX6418" fmla="*/ 1397794 w 6400800"/>
              <a:gd name="connsiteY6418" fmla="*/ 322421 h 514350"/>
              <a:gd name="connsiteX6419" fmla="*/ 1387316 w 6400800"/>
              <a:gd name="connsiteY6419" fmla="*/ 231934 h 514350"/>
              <a:gd name="connsiteX6420" fmla="*/ 1395889 w 6400800"/>
              <a:gd name="connsiteY6420" fmla="*/ 270986 h 514350"/>
              <a:gd name="connsiteX6421" fmla="*/ 1394936 w 6400800"/>
              <a:gd name="connsiteY6421" fmla="*/ 272891 h 514350"/>
              <a:gd name="connsiteX6422" fmla="*/ 1384459 w 6400800"/>
              <a:gd name="connsiteY6422" fmla="*/ 240506 h 514350"/>
              <a:gd name="connsiteX6423" fmla="*/ 1387316 w 6400800"/>
              <a:gd name="connsiteY6423" fmla="*/ 231934 h 514350"/>
              <a:gd name="connsiteX6424" fmla="*/ 1380649 w 6400800"/>
              <a:gd name="connsiteY6424" fmla="*/ 232886 h 514350"/>
              <a:gd name="connsiteX6425" fmla="*/ 1386364 w 6400800"/>
              <a:gd name="connsiteY6425" fmla="*/ 225266 h 514350"/>
              <a:gd name="connsiteX6426" fmla="*/ 1386364 w 6400800"/>
              <a:gd name="connsiteY6426" fmla="*/ 225266 h 514350"/>
              <a:gd name="connsiteX6427" fmla="*/ 1372076 w 6400800"/>
              <a:gd name="connsiteY6427" fmla="*/ 262414 h 514350"/>
              <a:gd name="connsiteX6428" fmla="*/ 1370171 w 6400800"/>
              <a:gd name="connsiteY6428" fmla="*/ 257651 h 514350"/>
              <a:gd name="connsiteX6429" fmla="*/ 1369219 w 6400800"/>
              <a:gd name="connsiteY6429" fmla="*/ 253841 h 514350"/>
              <a:gd name="connsiteX6430" fmla="*/ 1380649 w 6400800"/>
              <a:gd name="connsiteY6430" fmla="*/ 232886 h 514350"/>
              <a:gd name="connsiteX6431" fmla="*/ 1356836 w 6400800"/>
              <a:gd name="connsiteY6431" fmla="*/ 300514 h 514350"/>
              <a:gd name="connsiteX6432" fmla="*/ 1356836 w 6400800"/>
              <a:gd name="connsiteY6432" fmla="*/ 302419 h 514350"/>
              <a:gd name="connsiteX6433" fmla="*/ 1355884 w 6400800"/>
              <a:gd name="connsiteY6433" fmla="*/ 304324 h 514350"/>
              <a:gd name="connsiteX6434" fmla="*/ 1355884 w 6400800"/>
              <a:gd name="connsiteY6434" fmla="*/ 299561 h 514350"/>
              <a:gd name="connsiteX6435" fmla="*/ 1356836 w 6400800"/>
              <a:gd name="connsiteY6435" fmla="*/ 300514 h 514350"/>
              <a:gd name="connsiteX6436" fmla="*/ 1339691 w 6400800"/>
              <a:gd name="connsiteY6436" fmla="*/ 325279 h 514350"/>
              <a:gd name="connsiteX6437" fmla="*/ 1339691 w 6400800"/>
              <a:gd name="connsiteY6437" fmla="*/ 324326 h 514350"/>
              <a:gd name="connsiteX6438" fmla="*/ 1341596 w 6400800"/>
              <a:gd name="connsiteY6438" fmla="*/ 317659 h 514350"/>
              <a:gd name="connsiteX6439" fmla="*/ 1341596 w 6400800"/>
              <a:gd name="connsiteY6439" fmla="*/ 317659 h 514350"/>
              <a:gd name="connsiteX6440" fmla="*/ 1341596 w 6400800"/>
              <a:gd name="connsiteY6440" fmla="*/ 330994 h 514350"/>
              <a:gd name="connsiteX6441" fmla="*/ 1339691 w 6400800"/>
              <a:gd name="connsiteY6441" fmla="*/ 325279 h 514350"/>
              <a:gd name="connsiteX6442" fmla="*/ 1340644 w 6400800"/>
              <a:gd name="connsiteY6442" fmla="*/ 226219 h 514350"/>
              <a:gd name="connsiteX6443" fmla="*/ 1340644 w 6400800"/>
              <a:gd name="connsiteY6443" fmla="*/ 226219 h 514350"/>
              <a:gd name="connsiteX6444" fmla="*/ 1344454 w 6400800"/>
              <a:gd name="connsiteY6444" fmla="*/ 237649 h 514350"/>
              <a:gd name="connsiteX6445" fmla="*/ 1344454 w 6400800"/>
              <a:gd name="connsiteY6445" fmla="*/ 242411 h 514350"/>
              <a:gd name="connsiteX6446" fmla="*/ 1343501 w 6400800"/>
              <a:gd name="connsiteY6446" fmla="*/ 264319 h 514350"/>
              <a:gd name="connsiteX6447" fmla="*/ 1343501 w 6400800"/>
              <a:gd name="connsiteY6447" fmla="*/ 272891 h 514350"/>
              <a:gd name="connsiteX6448" fmla="*/ 1339691 w 6400800"/>
              <a:gd name="connsiteY6448" fmla="*/ 269081 h 514350"/>
              <a:gd name="connsiteX6449" fmla="*/ 1340644 w 6400800"/>
              <a:gd name="connsiteY6449" fmla="*/ 226219 h 514350"/>
              <a:gd name="connsiteX6450" fmla="*/ 1337786 w 6400800"/>
              <a:gd name="connsiteY6450" fmla="*/ 295751 h 514350"/>
              <a:gd name="connsiteX6451" fmla="*/ 1338739 w 6400800"/>
              <a:gd name="connsiteY6451" fmla="*/ 271939 h 514350"/>
              <a:gd name="connsiteX6452" fmla="*/ 1342549 w 6400800"/>
              <a:gd name="connsiteY6452" fmla="*/ 276701 h 514350"/>
              <a:gd name="connsiteX6453" fmla="*/ 1342549 w 6400800"/>
              <a:gd name="connsiteY6453" fmla="*/ 276701 h 514350"/>
              <a:gd name="connsiteX6454" fmla="*/ 1342549 w 6400800"/>
              <a:gd name="connsiteY6454" fmla="*/ 286226 h 514350"/>
              <a:gd name="connsiteX6455" fmla="*/ 1337786 w 6400800"/>
              <a:gd name="connsiteY6455" fmla="*/ 295751 h 514350"/>
              <a:gd name="connsiteX6456" fmla="*/ 1337786 w 6400800"/>
              <a:gd name="connsiteY6456" fmla="*/ 296704 h 514350"/>
              <a:gd name="connsiteX6457" fmla="*/ 1337786 w 6400800"/>
              <a:gd name="connsiteY6457" fmla="*/ 295751 h 514350"/>
              <a:gd name="connsiteX6458" fmla="*/ 1314926 w 6400800"/>
              <a:gd name="connsiteY6458" fmla="*/ 320516 h 514350"/>
              <a:gd name="connsiteX6459" fmla="*/ 1314926 w 6400800"/>
              <a:gd name="connsiteY6459" fmla="*/ 320516 h 514350"/>
              <a:gd name="connsiteX6460" fmla="*/ 1314926 w 6400800"/>
              <a:gd name="connsiteY6460" fmla="*/ 320516 h 514350"/>
              <a:gd name="connsiteX6461" fmla="*/ 1314926 w 6400800"/>
              <a:gd name="connsiteY6461" fmla="*/ 320516 h 514350"/>
              <a:gd name="connsiteX6462" fmla="*/ 1311116 w 6400800"/>
              <a:gd name="connsiteY6462" fmla="*/ 312896 h 514350"/>
              <a:gd name="connsiteX6463" fmla="*/ 1311116 w 6400800"/>
              <a:gd name="connsiteY6463" fmla="*/ 312896 h 514350"/>
              <a:gd name="connsiteX6464" fmla="*/ 1311116 w 6400800"/>
              <a:gd name="connsiteY6464" fmla="*/ 314801 h 514350"/>
              <a:gd name="connsiteX6465" fmla="*/ 1311116 w 6400800"/>
              <a:gd name="connsiteY6465" fmla="*/ 314801 h 514350"/>
              <a:gd name="connsiteX6466" fmla="*/ 1311116 w 6400800"/>
              <a:gd name="connsiteY6466" fmla="*/ 312896 h 514350"/>
              <a:gd name="connsiteX6467" fmla="*/ 1242536 w 6400800"/>
              <a:gd name="connsiteY6467" fmla="*/ 344329 h 514350"/>
              <a:gd name="connsiteX6468" fmla="*/ 1238726 w 6400800"/>
              <a:gd name="connsiteY6468" fmla="*/ 336709 h 514350"/>
              <a:gd name="connsiteX6469" fmla="*/ 1238726 w 6400800"/>
              <a:gd name="connsiteY6469" fmla="*/ 310991 h 514350"/>
              <a:gd name="connsiteX6470" fmla="*/ 1238726 w 6400800"/>
              <a:gd name="connsiteY6470" fmla="*/ 307181 h 514350"/>
              <a:gd name="connsiteX6471" fmla="*/ 1244441 w 6400800"/>
              <a:gd name="connsiteY6471" fmla="*/ 339566 h 514350"/>
              <a:gd name="connsiteX6472" fmla="*/ 1244441 w 6400800"/>
              <a:gd name="connsiteY6472" fmla="*/ 340519 h 514350"/>
              <a:gd name="connsiteX6473" fmla="*/ 1242536 w 6400800"/>
              <a:gd name="connsiteY6473" fmla="*/ 344329 h 514350"/>
              <a:gd name="connsiteX6474" fmla="*/ 1279684 w 6400800"/>
              <a:gd name="connsiteY6474" fmla="*/ 290989 h 514350"/>
              <a:gd name="connsiteX6475" fmla="*/ 1279684 w 6400800"/>
              <a:gd name="connsiteY6475" fmla="*/ 284321 h 514350"/>
              <a:gd name="connsiteX6476" fmla="*/ 1281589 w 6400800"/>
              <a:gd name="connsiteY6476" fmla="*/ 287179 h 514350"/>
              <a:gd name="connsiteX6477" fmla="*/ 1279684 w 6400800"/>
              <a:gd name="connsiteY6477" fmla="*/ 290989 h 514350"/>
              <a:gd name="connsiteX6478" fmla="*/ 1298734 w 6400800"/>
              <a:gd name="connsiteY6478" fmla="*/ 332899 h 514350"/>
              <a:gd name="connsiteX6479" fmla="*/ 1298734 w 6400800"/>
              <a:gd name="connsiteY6479" fmla="*/ 332899 h 514350"/>
              <a:gd name="connsiteX6480" fmla="*/ 1298734 w 6400800"/>
              <a:gd name="connsiteY6480" fmla="*/ 330994 h 514350"/>
              <a:gd name="connsiteX6481" fmla="*/ 1298734 w 6400800"/>
              <a:gd name="connsiteY6481" fmla="*/ 332899 h 514350"/>
              <a:gd name="connsiteX6482" fmla="*/ 1295876 w 6400800"/>
              <a:gd name="connsiteY6482" fmla="*/ 278606 h 514350"/>
              <a:gd name="connsiteX6483" fmla="*/ 1305401 w 6400800"/>
              <a:gd name="connsiteY6483" fmla="*/ 299561 h 514350"/>
              <a:gd name="connsiteX6484" fmla="*/ 1305401 w 6400800"/>
              <a:gd name="connsiteY6484" fmla="*/ 300514 h 514350"/>
              <a:gd name="connsiteX6485" fmla="*/ 1304449 w 6400800"/>
              <a:gd name="connsiteY6485" fmla="*/ 303371 h 514350"/>
              <a:gd name="connsiteX6486" fmla="*/ 1300639 w 6400800"/>
              <a:gd name="connsiteY6486" fmla="*/ 295751 h 514350"/>
              <a:gd name="connsiteX6487" fmla="*/ 1293971 w 6400800"/>
              <a:gd name="connsiteY6487" fmla="*/ 284321 h 514350"/>
              <a:gd name="connsiteX6488" fmla="*/ 1295876 w 6400800"/>
              <a:gd name="connsiteY6488" fmla="*/ 278606 h 514350"/>
              <a:gd name="connsiteX6489" fmla="*/ 1299686 w 6400800"/>
              <a:gd name="connsiteY6489" fmla="*/ 328136 h 514350"/>
              <a:gd name="connsiteX6490" fmla="*/ 1299686 w 6400800"/>
              <a:gd name="connsiteY6490" fmla="*/ 330041 h 514350"/>
              <a:gd name="connsiteX6491" fmla="*/ 1298734 w 6400800"/>
              <a:gd name="connsiteY6491" fmla="*/ 331946 h 514350"/>
              <a:gd name="connsiteX6492" fmla="*/ 1293019 w 6400800"/>
              <a:gd name="connsiteY6492" fmla="*/ 324326 h 514350"/>
              <a:gd name="connsiteX6493" fmla="*/ 1289209 w 6400800"/>
              <a:gd name="connsiteY6493" fmla="*/ 318611 h 514350"/>
              <a:gd name="connsiteX6494" fmla="*/ 1289209 w 6400800"/>
              <a:gd name="connsiteY6494" fmla="*/ 318611 h 514350"/>
              <a:gd name="connsiteX6495" fmla="*/ 1289209 w 6400800"/>
              <a:gd name="connsiteY6495" fmla="*/ 309086 h 514350"/>
              <a:gd name="connsiteX6496" fmla="*/ 1290161 w 6400800"/>
              <a:gd name="connsiteY6496" fmla="*/ 305276 h 514350"/>
              <a:gd name="connsiteX6497" fmla="*/ 1299686 w 6400800"/>
              <a:gd name="connsiteY6497" fmla="*/ 328136 h 514350"/>
              <a:gd name="connsiteX6498" fmla="*/ 1289209 w 6400800"/>
              <a:gd name="connsiteY6498" fmla="*/ 263366 h 514350"/>
              <a:gd name="connsiteX6499" fmla="*/ 1287304 w 6400800"/>
              <a:gd name="connsiteY6499" fmla="*/ 268129 h 514350"/>
              <a:gd name="connsiteX6500" fmla="*/ 1287304 w 6400800"/>
              <a:gd name="connsiteY6500" fmla="*/ 259556 h 514350"/>
              <a:gd name="connsiteX6501" fmla="*/ 1289209 w 6400800"/>
              <a:gd name="connsiteY6501" fmla="*/ 263366 h 514350"/>
              <a:gd name="connsiteX6502" fmla="*/ 1276826 w 6400800"/>
              <a:gd name="connsiteY6502" fmla="*/ 238601 h 514350"/>
              <a:gd name="connsiteX6503" fmla="*/ 1278731 w 6400800"/>
              <a:gd name="connsiteY6503" fmla="*/ 242411 h 514350"/>
              <a:gd name="connsiteX6504" fmla="*/ 1286351 w 6400800"/>
              <a:gd name="connsiteY6504" fmla="*/ 257651 h 514350"/>
              <a:gd name="connsiteX6505" fmla="*/ 1285399 w 6400800"/>
              <a:gd name="connsiteY6505" fmla="*/ 267176 h 514350"/>
              <a:gd name="connsiteX6506" fmla="*/ 1277779 w 6400800"/>
              <a:gd name="connsiteY6506" fmla="*/ 255746 h 514350"/>
              <a:gd name="connsiteX6507" fmla="*/ 1276826 w 6400800"/>
              <a:gd name="connsiteY6507" fmla="*/ 242411 h 514350"/>
              <a:gd name="connsiteX6508" fmla="*/ 1276826 w 6400800"/>
              <a:gd name="connsiteY6508" fmla="*/ 238601 h 514350"/>
              <a:gd name="connsiteX6509" fmla="*/ 1273016 w 6400800"/>
              <a:gd name="connsiteY6509" fmla="*/ 271939 h 514350"/>
              <a:gd name="connsiteX6510" fmla="*/ 1273969 w 6400800"/>
              <a:gd name="connsiteY6510" fmla="*/ 272891 h 514350"/>
              <a:gd name="connsiteX6511" fmla="*/ 1273016 w 6400800"/>
              <a:gd name="connsiteY6511" fmla="*/ 291941 h 514350"/>
              <a:gd name="connsiteX6512" fmla="*/ 1271111 w 6400800"/>
              <a:gd name="connsiteY6512" fmla="*/ 288131 h 514350"/>
              <a:gd name="connsiteX6513" fmla="*/ 1273016 w 6400800"/>
              <a:gd name="connsiteY6513" fmla="*/ 271939 h 514350"/>
              <a:gd name="connsiteX6514" fmla="*/ 1240631 w 6400800"/>
              <a:gd name="connsiteY6514" fmla="*/ 229076 h 514350"/>
              <a:gd name="connsiteX6515" fmla="*/ 1244441 w 6400800"/>
              <a:gd name="connsiteY6515" fmla="*/ 220504 h 514350"/>
              <a:gd name="connsiteX6516" fmla="*/ 1253966 w 6400800"/>
              <a:gd name="connsiteY6516" fmla="*/ 237649 h 514350"/>
              <a:gd name="connsiteX6517" fmla="*/ 1264444 w 6400800"/>
              <a:gd name="connsiteY6517" fmla="*/ 257651 h 514350"/>
              <a:gd name="connsiteX6518" fmla="*/ 1268254 w 6400800"/>
              <a:gd name="connsiteY6518" fmla="*/ 264319 h 514350"/>
              <a:gd name="connsiteX6519" fmla="*/ 1262539 w 6400800"/>
              <a:gd name="connsiteY6519" fmla="*/ 286226 h 514350"/>
              <a:gd name="connsiteX6520" fmla="*/ 1254919 w 6400800"/>
              <a:gd name="connsiteY6520" fmla="*/ 277654 h 514350"/>
              <a:gd name="connsiteX6521" fmla="*/ 1241584 w 6400800"/>
              <a:gd name="connsiteY6521" fmla="*/ 251936 h 514350"/>
              <a:gd name="connsiteX6522" fmla="*/ 1235869 w 6400800"/>
              <a:gd name="connsiteY6522" fmla="*/ 243364 h 514350"/>
              <a:gd name="connsiteX6523" fmla="*/ 1235869 w 6400800"/>
              <a:gd name="connsiteY6523" fmla="*/ 242411 h 514350"/>
              <a:gd name="connsiteX6524" fmla="*/ 1240631 w 6400800"/>
              <a:gd name="connsiteY6524" fmla="*/ 229076 h 514350"/>
              <a:gd name="connsiteX6525" fmla="*/ 1228249 w 6400800"/>
              <a:gd name="connsiteY6525" fmla="*/ 304324 h 514350"/>
              <a:gd name="connsiteX6526" fmla="*/ 1227296 w 6400800"/>
              <a:gd name="connsiteY6526" fmla="*/ 288131 h 514350"/>
              <a:gd name="connsiteX6527" fmla="*/ 1227296 w 6400800"/>
              <a:gd name="connsiteY6527" fmla="*/ 281464 h 514350"/>
              <a:gd name="connsiteX6528" fmla="*/ 1228249 w 6400800"/>
              <a:gd name="connsiteY6528" fmla="*/ 279559 h 514350"/>
              <a:gd name="connsiteX6529" fmla="*/ 1228249 w 6400800"/>
              <a:gd name="connsiteY6529" fmla="*/ 278606 h 514350"/>
              <a:gd name="connsiteX6530" fmla="*/ 1229201 w 6400800"/>
              <a:gd name="connsiteY6530" fmla="*/ 279559 h 514350"/>
              <a:gd name="connsiteX6531" fmla="*/ 1231106 w 6400800"/>
              <a:gd name="connsiteY6531" fmla="*/ 284321 h 514350"/>
              <a:gd name="connsiteX6532" fmla="*/ 1228249 w 6400800"/>
              <a:gd name="connsiteY6532" fmla="*/ 304324 h 514350"/>
              <a:gd name="connsiteX6533" fmla="*/ 1232059 w 6400800"/>
              <a:gd name="connsiteY6533" fmla="*/ 280511 h 514350"/>
              <a:gd name="connsiteX6534" fmla="*/ 1232059 w 6400800"/>
              <a:gd name="connsiteY6534" fmla="*/ 278606 h 514350"/>
              <a:gd name="connsiteX6535" fmla="*/ 1230154 w 6400800"/>
              <a:gd name="connsiteY6535" fmla="*/ 275749 h 514350"/>
              <a:gd name="connsiteX6536" fmla="*/ 1227296 w 6400800"/>
              <a:gd name="connsiteY6536" fmla="*/ 275749 h 514350"/>
              <a:gd name="connsiteX6537" fmla="*/ 1226344 w 6400800"/>
              <a:gd name="connsiteY6537" fmla="*/ 275749 h 514350"/>
              <a:gd name="connsiteX6538" fmla="*/ 1226344 w 6400800"/>
              <a:gd name="connsiteY6538" fmla="*/ 269081 h 514350"/>
              <a:gd name="connsiteX6539" fmla="*/ 1230154 w 6400800"/>
              <a:gd name="connsiteY6539" fmla="*/ 272891 h 514350"/>
              <a:gd name="connsiteX6540" fmla="*/ 1233011 w 6400800"/>
              <a:gd name="connsiteY6540" fmla="*/ 276701 h 514350"/>
              <a:gd name="connsiteX6541" fmla="*/ 1232059 w 6400800"/>
              <a:gd name="connsiteY6541" fmla="*/ 280511 h 514350"/>
              <a:gd name="connsiteX6542" fmla="*/ 1230154 w 6400800"/>
              <a:gd name="connsiteY6542" fmla="*/ 221456 h 514350"/>
              <a:gd name="connsiteX6543" fmla="*/ 1233964 w 6400800"/>
              <a:gd name="connsiteY6543" fmla="*/ 233839 h 514350"/>
              <a:gd name="connsiteX6544" fmla="*/ 1233964 w 6400800"/>
              <a:gd name="connsiteY6544" fmla="*/ 233839 h 514350"/>
              <a:gd name="connsiteX6545" fmla="*/ 1233011 w 6400800"/>
              <a:gd name="connsiteY6545" fmla="*/ 230029 h 514350"/>
              <a:gd name="connsiteX6546" fmla="*/ 1230154 w 6400800"/>
              <a:gd name="connsiteY6546" fmla="*/ 221456 h 514350"/>
              <a:gd name="connsiteX6547" fmla="*/ 1230154 w 6400800"/>
              <a:gd name="connsiteY6547" fmla="*/ 221456 h 514350"/>
              <a:gd name="connsiteX6548" fmla="*/ 1229201 w 6400800"/>
              <a:gd name="connsiteY6548" fmla="*/ 257651 h 514350"/>
              <a:gd name="connsiteX6549" fmla="*/ 1229201 w 6400800"/>
              <a:gd name="connsiteY6549" fmla="*/ 257651 h 514350"/>
              <a:gd name="connsiteX6550" fmla="*/ 1230154 w 6400800"/>
              <a:gd name="connsiteY6550" fmla="*/ 259556 h 514350"/>
              <a:gd name="connsiteX6551" fmla="*/ 1230154 w 6400800"/>
              <a:gd name="connsiteY6551" fmla="*/ 262414 h 514350"/>
              <a:gd name="connsiteX6552" fmla="*/ 1232059 w 6400800"/>
              <a:gd name="connsiteY6552" fmla="*/ 274796 h 514350"/>
              <a:gd name="connsiteX6553" fmla="*/ 1232059 w 6400800"/>
              <a:gd name="connsiteY6553" fmla="*/ 274796 h 514350"/>
              <a:gd name="connsiteX6554" fmla="*/ 1229201 w 6400800"/>
              <a:gd name="connsiteY6554" fmla="*/ 272891 h 514350"/>
              <a:gd name="connsiteX6555" fmla="*/ 1225391 w 6400800"/>
              <a:gd name="connsiteY6555" fmla="*/ 269081 h 514350"/>
              <a:gd name="connsiteX6556" fmla="*/ 1225391 w 6400800"/>
              <a:gd name="connsiteY6556" fmla="*/ 265271 h 514350"/>
              <a:gd name="connsiteX6557" fmla="*/ 1229201 w 6400800"/>
              <a:gd name="connsiteY6557" fmla="*/ 257651 h 514350"/>
              <a:gd name="connsiteX6558" fmla="*/ 1226344 w 6400800"/>
              <a:gd name="connsiteY6558" fmla="*/ 235744 h 514350"/>
              <a:gd name="connsiteX6559" fmla="*/ 1228249 w 6400800"/>
              <a:gd name="connsiteY6559" fmla="*/ 244316 h 514350"/>
              <a:gd name="connsiteX6560" fmla="*/ 1227296 w 6400800"/>
              <a:gd name="connsiteY6560" fmla="*/ 246221 h 514350"/>
              <a:gd name="connsiteX6561" fmla="*/ 1225391 w 6400800"/>
              <a:gd name="connsiteY6561" fmla="*/ 244316 h 514350"/>
              <a:gd name="connsiteX6562" fmla="*/ 1225391 w 6400800"/>
              <a:gd name="connsiteY6562" fmla="*/ 231934 h 514350"/>
              <a:gd name="connsiteX6563" fmla="*/ 1226344 w 6400800"/>
              <a:gd name="connsiteY6563" fmla="*/ 235744 h 514350"/>
              <a:gd name="connsiteX6564" fmla="*/ 1197769 w 6400800"/>
              <a:gd name="connsiteY6564" fmla="*/ 293846 h 514350"/>
              <a:gd name="connsiteX6565" fmla="*/ 1198721 w 6400800"/>
              <a:gd name="connsiteY6565" fmla="*/ 290036 h 514350"/>
              <a:gd name="connsiteX6566" fmla="*/ 1198721 w 6400800"/>
              <a:gd name="connsiteY6566" fmla="*/ 291941 h 514350"/>
              <a:gd name="connsiteX6567" fmla="*/ 1199674 w 6400800"/>
              <a:gd name="connsiteY6567" fmla="*/ 299561 h 514350"/>
              <a:gd name="connsiteX6568" fmla="*/ 1196816 w 6400800"/>
              <a:gd name="connsiteY6568" fmla="*/ 307181 h 514350"/>
              <a:gd name="connsiteX6569" fmla="*/ 1194911 w 6400800"/>
              <a:gd name="connsiteY6569" fmla="*/ 299561 h 514350"/>
              <a:gd name="connsiteX6570" fmla="*/ 1197769 w 6400800"/>
              <a:gd name="connsiteY6570" fmla="*/ 293846 h 514350"/>
              <a:gd name="connsiteX6571" fmla="*/ 1196816 w 6400800"/>
              <a:gd name="connsiteY6571" fmla="*/ 459581 h 514350"/>
              <a:gd name="connsiteX6572" fmla="*/ 1196816 w 6400800"/>
              <a:gd name="connsiteY6572" fmla="*/ 459581 h 514350"/>
              <a:gd name="connsiteX6573" fmla="*/ 1195864 w 6400800"/>
              <a:gd name="connsiteY6573" fmla="*/ 455771 h 514350"/>
              <a:gd name="connsiteX6574" fmla="*/ 1196816 w 6400800"/>
              <a:gd name="connsiteY6574" fmla="*/ 459581 h 514350"/>
              <a:gd name="connsiteX6575" fmla="*/ 1190149 w 6400800"/>
              <a:gd name="connsiteY6575" fmla="*/ 324326 h 514350"/>
              <a:gd name="connsiteX6576" fmla="*/ 1190149 w 6400800"/>
              <a:gd name="connsiteY6576" fmla="*/ 324326 h 514350"/>
              <a:gd name="connsiteX6577" fmla="*/ 1189196 w 6400800"/>
              <a:gd name="connsiteY6577" fmla="*/ 320516 h 514350"/>
              <a:gd name="connsiteX6578" fmla="*/ 1190149 w 6400800"/>
              <a:gd name="connsiteY6578" fmla="*/ 324326 h 514350"/>
              <a:gd name="connsiteX6579" fmla="*/ 1170146 w 6400800"/>
              <a:gd name="connsiteY6579" fmla="*/ 270986 h 514350"/>
              <a:gd name="connsiteX6580" fmla="*/ 1170146 w 6400800"/>
              <a:gd name="connsiteY6580" fmla="*/ 268129 h 514350"/>
              <a:gd name="connsiteX6581" fmla="*/ 1170146 w 6400800"/>
              <a:gd name="connsiteY6581" fmla="*/ 264319 h 514350"/>
              <a:gd name="connsiteX6582" fmla="*/ 1172051 w 6400800"/>
              <a:gd name="connsiteY6582" fmla="*/ 235744 h 514350"/>
              <a:gd name="connsiteX6583" fmla="*/ 1174909 w 6400800"/>
              <a:gd name="connsiteY6583" fmla="*/ 245269 h 514350"/>
              <a:gd name="connsiteX6584" fmla="*/ 1176814 w 6400800"/>
              <a:gd name="connsiteY6584" fmla="*/ 260509 h 514350"/>
              <a:gd name="connsiteX6585" fmla="*/ 1177766 w 6400800"/>
              <a:gd name="connsiteY6585" fmla="*/ 285274 h 514350"/>
              <a:gd name="connsiteX6586" fmla="*/ 1177766 w 6400800"/>
              <a:gd name="connsiteY6586" fmla="*/ 308134 h 514350"/>
              <a:gd name="connsiteX6587" fmla="*/ 1176814 w 6400800"/>
              <a:gd name="connsiteY6587" fmla="*/ 305276 h 514350"/>
              <a:gd name="connsiteX6588" fmla="*/ 1168241 w 6400800"/>
              <a:gd name="connsiteY6588" fmla="*/ 287179 h 514350"/>
              <a:gd name="connsiteX6589" fmla="*/ 1170146 w 6400800"/>
              <a:gd name="connsiteY6589" fmla="*/ 270986 h 514350"/>
              <a:gd name="connsiteX6590" fmla="*/ 1170146 w 6400800"/>
              <a:gd name="connsiteY6590" fmla="*/ 309086 h 514350"/>
              <a:gd name="connsiteX6591" fmla="*/ 1173956 w 6400800"/>
              <a:gd name="connsiteY6591" fmla="*/ 321469 h 514350"/>
              <a:gd name="connsiteX6592" fmla="*/ 1172051 w 6400800"/>
              <a:gd name="connsiteY6592" fmla="*/ 327184 h 514350"/>
              <a:gd name="connsiteX6593" fmla="*/ 1170146 w 6400800"/>
              <a:gd name="connsiteY6593" fmla="*/ 322421 h 514350"/>
              <a:gd name="connsiteX6594" fmla="*/ 1170146 w 6400800"/>
              <a:gd name="connsiteY6594" fmla="*/ 318611 h 514350"/>
              <a:gd name="connsiteX6595" fmla="*/ 1168241 w 6400800"/>
              <a:gd name="connsiteY6595" fmla="*/ 303371 h 514350"/>
              <a:gd name="connsiteX6596" fmla="*/ 1170146 w 6400800"/>
              <a:gd name="connsiteY6596" fmla="*/ 309086 h 514350"/>
              <a:gd name="connsiteX6597" fmla="*/ 1164431 w 6400800"/>
              <a:gd name="connsiteY6597" fmla="*/ 236696 h 514350"/>
              <a:gd name="connsiteX6598" fmla="*/ 1161574 w 6400800"/>
              <a:gd name="connsiteY6598" fmla="*/ 253841 h 514350"/>
              <a:gd name="connsiteX6599" fmla="*/ 1161574 w 6400800"/>
              <a:gd name="connsiteY6599" fmla="*/ 251936 h 514350"/>
              <a:gd name="connsiteX6600" fmla="*/ 1161574 w 6400800"/>
              <a:gd name="connsiteY6600" fmla="*/ 250984 h 514350"/>
              <a:gd name="connsiteX6601" fmla="*/ 1164431 w 6400800"/>
              <a:gd name="connsiteY6601" fmla="*/ 236696 h 514350"/>
              <a:gd name="connsiteX6602" fmla="*/ 1140619 w 6400800"/>
              <a:gd name="connsiteY6602" fmla="*/ 290036 h 514350"/>
              <a:gd name="connsiteX6603" fmla="*/ 1139666 w 6400800"/>
              <a:gd name="connsiteY6603" fmla="*/ 291941 h 514350"/>
              <a:gd name="connsiteX6604" fmla="*/ 1137761 w 6400800"/>
              <a:gd name="connsiteY6604" fmla="*/ 283369 h 514350"/>
              <a:gd name="connsiteX6605" fmla="*/ 1140619 w 6400800"/>
              <a:gd name="connsiteY6605" fmla="*/ 290036 h 514350"/>
              <a:gd name="connsiteX6606" fmla="*/ 1114901 w 6400800"/>
              <a:gd name="connsiteY6606" fmla="*/ 339566 h 514350"/>
              <a:gd name="connsiteX6607" fmla="*/ 1117759 w 6400800"/>
              <a:gd name="connsiteY6607" fmla="*/ 315754 h 514350"/>
              <a:gd name="connsiteX6608" fmla="*/ 1119664 w 6400800"/>
              <a:gd name="connsiteY6608" fmla="*/ 325279 h 514350"/>
              <a:gd name="connsiteX6609" fmla="*/ 1121569 w 6400800"/>
              <a:gd name="connsiteY6609" fmla="*/ 334804 h 514350"/>
              <a:gd name="connsiteX6610" fmla="*/ 1120616 w 6400800"/>
              <a:gd name="connsiteY6610" fmla="*/ 341471 h 514350"/>
              <a:gd name="connsiteX6611" fmla="*/ 1120616 w 6400800"/>
              <a:gd name="connsiteY6611" fmla="*/ 342424 h 514350"/>
              <a:gd name="connsiteX6612" fmla="*/ 1118711 w 6400800"/>
              <a:gd name="connsiteY6612" fmla="*/ 348139 h 514350"/>
              <a:gd name="connsiteX6613" fmla="*/ 1114901 w 6400800"/>
              <a:gd name="connsiteY6613" fmla="*/ 341471 h 514350"/>
              <a:gd name="connsiteX6614" fmla="*/ 1114901 w 6400800"/>
              <a:gd name="connsiteY6614" fmla="*/ 339566 h 514350"/>
              <a:gd name="connsiteX6615" fmla="*/ 1111091 w 6400800"/>
              <a:gd name="connsiteY6615" fmla="*/ 219551 h 514350"/>
              <a:gd name="connsiteX6616" fmla="*/ 1112044 w 6400800"/>
              <a:gd name="connsiteY6616" fmla="*/ 222409 h 514350"/>
              <a:gd name="connsiteX6617" fmla="*/ 1112996 w 6400800"/>
              <a:gd name="connsiteY6617" fmla="*/ 230029 h 514350"/>
              <a:gd name="connsiteX6618" fmla="*/ 1112996 w 6400800"/>
              <a:gd name="connsiteY6618" fmla="*/ 230029 h 514350"/>
              <a:gd name="connsiteX6619" fmla="*/ 1111091 w 6400800"/>
              <a:gd name="connsiteY6619" fmla="*/ 219551 h 514350"/>
              <a:gd name="connsiteX6620" fmla="*/ 1111091 w 6400800"/>
              <a:gd name="connsiteY6620" fmla="*/ 219551 h 514350"/>
              <a:gd name="connsiteX6621" fmla="*/ 1110139 w 6400800"/>
              <a:gd name="connsiteY6621" fmla="*/ 217646 h 514350"/>
              <a:gd name="connsiteX6622" fmla="*/ 1110139 w 6400800"/>
              <a:gd name="connsiteY6622" fmla="*/ 217646 h 514350"/>
              <a:gd name="connsiteX6623" fmla="*/ 1109186 w 6400800"/>
              <a:gd name="connsiteY6623" fmla="*/ 215741 h 514350"/>
              <a:gd name="connsiteX6624" fmla="*/ 1110139 w 6400800"/>
              <a:gd name="connsiteY6624" fmla="*/ 217646 h 514350"/>
              <a:gd name="connsiteX6625" fmla="*/ 1101566 w 6400800"/>
              <a:gd name="connsiteY6625" fmla="*/ 236696 h 514350"/>
              <a:gd name="connsiteX6626" fmla="*/ 1111091 w 6400800"/>
              <a:gd name="connsiteY6626" fmla="*/ 278606 h 514350"/>
              <a:gd name="connsiteX6627" fmla="*/ 1109186 w 6400800"/>
              <a:gd name="connsiteY6627" fmla="*/ 293846 h 514350"/>
              <a:gd name="connsiteX6628" fmla="*/ 1106329 w 6400800"/>
              <a:gd name="connsiteY6628" fmla="*/ 309086 h 514350"/>
              <a:gd name="connsiteX6629" fmla="*/ 1106329 w 6400800"/>
              <a:gd name="connsiteY6629" fmla="*/ 308134 h 514350"/>
              <a:gd name="connsiteX6630" fmla="*/ 1105376 w 6400800"/>
              <a:gd name="connsiteY6630" fmla="*/ 295751 h 514350"/>
              <a:gd name="connsiteX6631" fmla="*/ 1105376 w 6400800"/>
              <a:gd name="connsiteY6631" fmla="*/ 300514 h 514350"/>
              <a:gd name="connsiteX6632" fmla="*/ 1099661 w 6400800"/>
              <a:gd name="connsiteY6632" fmla="*/ 272891 h 514350"/>
              <a:gd name="connsiteX6633" fmla="*/ 1094899 w 6400800"/>
              <a:gd name="connsiteY6633" fmla="*/ 249079 h 514350"/>
              <a:gd name="connsiteX6634" fmla="*/ 1101566 w 6400800"/>
              <a:gd name="connsiteY6634" fmla="*/ 236696 h 514350"/>
              <a:gd name="connsiteX6635" fmla="*/ 1027271 w 6400800"/>
              <a:gd name="connsiteY6635" fmla="*/ 325279 h 514350"/>
              <a:gd name="connsiteX6636" fmla="*/ 1030129 w 6400800"/>
              <a:gd name="connsiteY6636" fmla="*/ 310991 h 514350"/>
              <a:gd name="connsiteX6637" fmla="*/ 1034891 w 6400800"/>
              <a:gd name="connsiteY6637" fmla="*/ 297656 h 514350"/>
              <a:gd name="connsiteX6638" fmla="*/ 1039654 w 6400800"/>
              <a:gd name="connsiteY6638" fmla="*/ 288131 h 514350"/>
              <a:gd name="connsiteX6639" fmla="*/ 1042511 w 6400800"/>
              <a:gd name="connsiteY6639" fmla="*/ 299561 h 514350"/>
              <a:gd name="connsiteX6640" fmla="*/ 1039654 w 6400800"/>
              <a:gd name="connsiteY6640" fmla="*/ 305276 h 514350"/>
              <a:gd name="connsiteX6641" fmla="*/ 1028224 w 6400800"/>
              <a:gd name="connsiteY6641" fmla="*/ 330994 h 514350"/>
              <a:gd name="connsiteX6642" fmla="*/ 1027271 w 6400800"/>
              <a:gd name="connsiteY6642" fmla="*/ 325279 h 514350"/>
              <a:gd name="connsiteX6643" fmla="*/ 1040606 w 6400800"/>
              <a:gd name="connsiteY6643" fmla="*/ 374809 h 514350"/>
              <a:gd name="connsiteX6644" fmla="*/ 1039654 w 6400800"/>
              <a:gd name="connsiteY6644" fmla="*/ 370999 h 514350"/>
              <a:gd name="connsiteX6645" fmla="*/ 1045369 w 6400800"/>
              <a:gd name="connsiteY6645" fmla="*/ 355759 h 514350"/>
              <a:gd name="connsiteX6646" fmla="*/ 1047274 w 6400800"/>
              <a:gd name="connsiteY6646" fmla="*/ 364331 h 514350"/>
              <a:gd name="connsiteX6647" fmla="*/ 1048226 w 6400800"/>
              <a:gd name="connsiteY6647" fmla="*/ 386239 h 514350"/>
              <a:gd name="connsiteX6648" fmla="*/ 1044416 w 6400800"/>
              <a:gd name="connsiteY6648" fmla="*/ 384334 h 514350"/>
              <a:gd name="connsiteX6649" fmla="*/ 1040606 w 6400800"/>
              <a:gd name="connsiteY6649" fmla="*/ 374809 h 514350"/>
              <a:gd name="connsiteX6650" fmla="*/ 1046321 w 6400800"/>
              <a:gd name="connsiteY6650" fmla="*/ 389096 h 514350"/>
              <a:gd name="connsiteX6651" fmla="*/ 1048226 w 6400800"/>
              <a:gd name="connsiteY6651" fmla="*/ 391001 h 514350"/>
              <a:gd name="connsiteX6652" fmla="*/ 1048226 w 6400800"/>
              <a:gd name="connsiteY6652" fmla="*/ 392906 h 514350"/>
              <a:gd name="connsiteX6653" fmla="*/ 1046321 w 6400800"/>
              <a:gd name="connsiteY6653" fmla="*/ 389096 h 514350"/>
              <a:gd name="connsiteX6654" fmla="*/ 1056799 w 6400800"/>
              <a:gd name="connsiteY6654" fmla="*/ 292894 h 514350"/>
              <a:gd name="connsiteX6655" fmla="*/ 1061561 w 6400800"/>
              <a:gd name="connsiteY6655" fmla="*/ 282416 h 514350"/>
              <a:gd name="connsiteX6656" fmla="*/ 1066324 w 6400800"/>
              <a:gd name="connsiteY6656" fmla="*/ 271939 h 514350"/>
              <a:gd name="connsiteX6657" fmla="*/ 1066324 w 6400800"/>
              <a:gd name="connsiteY6657" fmla="*/ 273844 h 514350"/>
              <a:gd name="connsiteX6658" fmla="*/ 1067276 w 6400800"/>
              <a:gd name="connsiteY6658" fmla="*/ 278606 h 514350"/>
              <a:gd name="connsiteX6659" fmla="*/ 1063466 w 6400800"/>
              <a:gd name="connsiteY6659" fmla="*/ 285274 h 514350"/>
              <a:gd name="connsiteX6660" fmla="*/ 1057751 w 6400800"/>
              <a:gd name="connsiteY6660" fmla="*/ 295751 h 514350"/>
              <a:gd name="connsiteX6661" fmla="*/ 1056799 w 6400800"/>
              <a:gd name="connsiteY6661" fmla="*/ 292894 h 514350"/>
              <a:gd name="connsiteX6662" fmla="*/ 1059656 w 6400800"/>
              <a:gd name="connsiteY6662" fmla="*/ 360521 h 514350"/>
              <a:gd name="connsiteX6663" fmla="*/ 1059656 w 6400800"/>
              <a:gd name="connsiteY6663" fmla="*/ 360521 h 514350"/>
              <a:gd name="connsiteX6664" fmla="*/ 1059656 w 6400800"/>
              <a:gd name="connsiteY6664" fmla="*/ 360521 h 514350"/>
              <a:gd name="connsiteX6665" fmla="*/ 1059656 w 6400800"/>
              <a:gd name="connsiteY6665" fmla="*/ 360521 h 514350"/>
              <a:gd name="connsiteX6666" fmla="*/ 1064419 w 6400800"/>
              <a:gd name="connsiteY6666" fmla="*/ 383381 h 514350"/>
              <a:gd name="connsiteX6667" fmla="*/ 1062514 w 6400800"/>
              <a:gd name="connsiteY6667" fmla="*/ 379571 h 514350"/>
              <a:gd name="connsiteX6668" fmla="*/ 1063466 w 6400800"/>
              <a:gd name="connsiteY6668" fmla="*/ 374809 h 514350"/>
              <a:gd name="connsiteX6669" fmla="*/ 1064419 w 6400800"/>
              <a:gd name="connsiteY6669" fmla="*/ 378619 h 514350"/>
              <a:gd name="connsiteX6670" fmla="*/ 1064419 w 6400800"/>
              <a:gd name="connsiteY6670" fmla="*/ 380524 h 514350"/>
              <a:gd name="connsiteX6671" fmla="*/ 1065371 w 6400800"/>
              <a:gd name="connsiteY6671" fmla="*/ 386239 h 514350"/>
              <a:gd name="connsiteX6672" fmla="*/ 1064419 w 6400800"/>
              <a:gd name="connsiteY6672" fmla="*/ 383381 h 514350"/>
              <a:gd name="connsiteX6673" fmla="*/ 1069181 w 6400800"/>
              <a:gd name="connsiteY6673" fmla="*/ 330994 h 514350"/>
              <a:gd name="connsiteX6674" fmla="*/ 1063466 w 6400800"/>
              <a:gd name="connsiteY6674" fmla="*/ 312896 h 514350"/>
              <a:gd name="connsiteX6675" fmla="*/ 1069181 w 6400800"/>
              <a:gd name="connsiteY6675" fmla="*/ 300514 h 514350"/>
              <a:gd name="connsiteX6676" fmla="*/ 1070134 w 6400800"/>
              <a:gd name="connsiteY6676" fmla="*/ 326231 h 514350"/>
              <a:gd name="connsiteX6677" fmla="*/ 1069181 w 6400800"/>
              <a:gd name="connsiteY6677" fmla="*/ 330994 h 514350"/>
              <a:gd name="connsiteX6678" fmla="*/ 1077754 w 6400800"/>
              <a:gd name="connsiteY6678" fmla="*/ 262414 h 514350"/>
              <a:gd name="connsiteX6679" fmla="*/ 1075849 w 6400800"/>
              <a:gd name="connsiteY6679" fmla="*/ 264319 h 514350"/>
              <a:gd name="connsiteX6680" fmla="*/ 1073944 w 6400800"/>
              <a:gd name="connsiteY6680" fmla="*/ 256699 h 514350"/>
              <a:gd name="connsiteX6681" fmla="*/ 1074896 w 6400800"/>
              <a:gd name="connsiteY6681" fmla="*/ 256699 h 514350"/>
              <a:gd name="connsiteX6682" fmla="*/ 1075849 w 6400800"/>
              <a:gd name="connsiteY6682" fmla="*/ 256699 h 514350"/>
              <a:gd name="connsiteX6683" fmla="*/ 1077754 w 6400800"/>
              <a:gd name="connsiteY6683" fmla="*/ 262414 h 514350"/>
              <a:gd name="connsiteX6684" fmla="*/ 1045369 w 6400800"/>
              <a:gd name="connsiteY6684" fmla="*/ 175736 h 514350"/>
              <a:gd name="connsiteX6685" fmla="*/ 1054894 w 6400800"/>
              <a:gd name="connsiteY6685" fmla="*/ 153829 h 514350"/>
              <a:gd name="connsiteX6686" fmla="*/ 1055846 w 6400800"/>
              <a:gd name="connsiteY6686" fmla="*/ 155734 h 514350"/>
              <a:gd name="connsiteX6687" fmla="*/ 1059656 w 6400800"/>
              <a:gd name="connsiteY6687" fmla="*/ 171926 h 514350"/>
              <a:gd name="connsiteX6688" fmla="*/ 1064419 w 6400800"/>
              <a:gd name="connsiteY6688" fmla="*/ 193834 h 514350"/>
              <a:gd name="connsiteX6689" fmla="*/ 1069181 w 6400800"/>
              <a:gd name="connsiteY6689" fmla="*/ 215741 h 514350"/>
              <a:gd name="connsiteX6690" fmla="*/ 1076801 w 6400800"/>
              <a:gd name="connsiteY6690" fmla="*/ 253841 h 514350"/>
              <a:gd name="connsiteX6691" fmla="*/ 1074896 w 6400800"/>
              <a:gd name="connsiteY6691" fmla="*/ 252889 h 514350"/>
              <a:gd name="connsiteX6692" fmla="*/ 1067276 w 6400800"/>
              <a:gd name="connsiteY6692" fmla="*/ 216694 h 514350"/>
              <a:gd name="connsiteX6693" fmla="*/ 1068229 w 6400800"/>
              <a:gd name="connsiteY6693" fmla="*/ 257651 h 514350"/>
              <a:gd name="connsiteX6694" fmla="*/ 1067276 w 6400800"/>
              <a:gd name="connsiteY6694" fmla="*/ 259556 h 514350"/>
              <a:gd name="connsiteX6695" fmla="*/ 1065371 w 6400800"/>
              <a:gd name="connsiteY6695" fmla="*/ 252889 h 514350"/>
              <a:gd name="connsiteX6696" fmla="*/ 1066324 w 6400800"/>
              <a:gd name="connsiteY6696" fmla="*/ 261461 h 514350"/>
              <a:gd name="connsiteX6697" fmla="*/ 1055846 w 6400800"/>
              <a:gd name="connsiteY6697" fmla="*/ 278606 h 514350"/>
              <a:gd name="connsiteX6698" fmla="*/ 1054894 w 6400800"/>
              <a:gd name="connsiteY6698" fmla="*/ 280511 h 514350"/>
              <a:gd name="connsiteX6699" fmla="*/ 1053941 w 6400800"/>
              <a:gd name="connsiteY6699" fmla="*/ 277654 h 514350"/>
              <a:gd name="connsiteX6700" fmla="*/ 1043464 w 6400800"/>
              <a:gd name="connsiteY6700" fmla="*/ 245269 h 514350"/>
              <a:gd name="connsiteX6701" fmla="*/ 1035844 w 6400800"/>
              <a:gd name="connsiteY6701" fmla="*/ 220504 h 514350"/>
              <a:gd name="connsiteX6702" fmla="*/ 1032034 w 6400800"/>
              <a:gd name="connsiteY6702" fmla="*/ 209074 h 514350"/>
              <a:gd name="connsiteX6703" fmla="*/ 1045369 w 6400800"/>
              <a:gd name="connsiteY6703" fmla="*/ 175736 h 514350"/>
              <a:gd name="connsiteX6704" fmla="*/ 1019651 w 6400800"/>
              <a:gd name="connsiteY6704" fmla="*/ 267176 h 514350"/>
              <a:gd name="connsiteX6705" fmla="*/ 1023461 w 6400800"/>
              <a:gd name="connsiteY6705" fmla="*/ 221456 h 514350"/>
              <a:gd name="connsiteX6706" fmla="*/ 1024414 w 6400800"/>
              <a:gd name="connsiteY6706" fmla="*/ 218599 h 514350"/>
              <a:gd name="connsiteX6707" fmla="*/ 1032034 w 6400800"/>
              <a:gd name="connsiteY6707" fmla="*/ 253841 h 514350"/>
              <a:gd name="connsiteX6708" fmla="*/ 1038701 w 6400800"/>
              <a:gd name="connsiteY6708" fmla="*/ 283369 h 514350"/>
              <a:gd name="connsiteX6709" fmla="*/ 1037749 w 6400800"/>
              <a:gd name="connsiteY6709" fmla="*/ 284321 h 514350"/>
              <a:gd name="connsiteX6710" fmla="*/ 1031081 w 6400800"/>
              <a:gd name="connsiteY6710" fmla="*/ 294799 h 514350"/>
              <a:gd name="connsiteX6711" fmla="*/ 1025366 w 6400800"/>
              <a:gd name="connsiteY6711" fmla="*/ 306229 h 514350"/>
              <a:gd name="connsiteX6712" fmla="*/ 1023461 w 6400800"/>
              <a:gd name="connsiteY6712" fmla="*/ 284321 h 514350"/>
              <a:gd name="connsiteX6713" fmla="*/ 1022509 w 6400800"/>
              <a:gd name="connsiteY6713" fmla="*/ 269081 h 514350"/>
              <a:gd name="connsiteX6714" fmla="*/ 1019651 w 6400800"/>
              <a:gd name="connsiteY6714" fmla="*/ 284321 h 514350"/>
              <a:gd name="connsiteX6715" fmla="*/ 1015841 w 6400800"/>
              <a:gd name="connsiteY6715" fmla="*/ 314801 h 514350"/>
              <a:gd name="connsiteX6716" fmla="*/ 1015841 w 6400800"/>
              <a:gd name="connsiteY6716" fmla="*/ 315754 h 514350"/>
              <a:gd name="connsiteX6717" fmla="*/ 1015841 w 6400800"/>
              <a:gd name="connsiteY6717" fmla="*/ 315754 h 514350"/>
              <a:gd name="connsiteX6718" fmla="*/ 1022509 w 6400800"/>
              <a:gd name="connsiteY6718" fmla="*/ 251936 h 514350"/>
              <a:gd name="connsiteX6719" fmla="*/ 1019651 w 6400800"/>
              <a:gd name="connsiteY6719" fmla="*/ 267176 h 514350"/>
              <a:gd name="connsiteX6720" fmla="*/ 1011079 w 6400800"/>
              <a:gd name="connsiteY6720" fmla="*/ 364331 h 514350"/>
              <a:gd name="connsiteX6721" fmla="*/ 1012031 w 6400800"/>
              <a:gd name="connsiteY6721" fmla="*/ 355759 h 514350"/>
              <a:gd name="connsiteX6722" fmla="*/ 1013936 w 6400800"/>
              <a:gd name="connsiteY6722" fmla="*/ 342424 h 514350"/>
              <a:gd name="connsiteX6723" fmla="*/ 1013936 w 6400800"/>
              <a:gd name="connsiteY6723" fmla="*/ 342424 h 514350"/>
              <a:gd name="connsiteX6724" fmla="*/ 1012031 w 6400800"/>
              <a:gd name="connsiteY6724" fmla="*/ 364331 h 514350"/>
              <a:gd name="connsiteX6725" fmla="*/ 1011079 w 6400800"/>
              <a:gd name="connsiteY6725" fmla="*/ 366236 h 514350"/>
              <a:gd name="connsiteX6726" fmla="*/ 1011079 w 6400800"/>
              <a:gd name="connsiteY6726" fmla="*/ 366236 h 514350"/>
              <a:gd name="connsiteX6727" fmla="*/ 1011079 w 6400800"/>
              <a:gd name="connsiteY6727" fmla="*/ 364331 h 514350"/>
              <a:gd name="connsiteX6728" fmla="*/ 1004411 w 6400800"/>
              <a:gd name="connsiteY6728" fmla="*/ 257651 h 514350"/>
              <a:gd name="connsiteX6729" fmla="*/ 1001554 w 6400800"/>
              <a:gd name="connsiteY6729" fmla="*/ 281464 h 514350"/>
              <a:gd name="connsiteX6730" fmla="*/ 996791 w 6400800"/>
              <a:gd name="connsiteY6730" fmla="*/ 271939 h 514350"/>
              <a:gd name="connsiteX6731" fmla="*/ 1004411 w 6400800"/>
              <a:gd name="connsiteY6731" fmla="*/ 257651 h 514350"/>
              <a:gd name="connsiteX6732" fmla="*/ 991076 w 6400800"/>
              <a:gd name="connsiteY6732" fmla="*/ 283369 h 514350"/>
              <a:gd name="connsiteX6733" fmla="*/ 995839 w 6400800"/>
              <a:gd name="connsiteY6733" fmla="*/ 273844 h 514350"/>
              <a:gd name="connsiteX6734" fmla="*/ 999649 w 6400800"/>
              <a:gd name="connsiteY6734" fmla="*/ 291941 h 514350"/>
              <a:gd name="connsiteX6735" fmla="*/ 995839 w 6400800"/>
              <a:gd name="connsiteY6735" fmla="*/ 326231 h 514350"/>
              <a:gd name="connsiteX6736" fmla="*/ 993934 w 6400800"/>
              <a:gd name="connsiteY6736" fmla="*/ 330994 h 514350"/>
              <a:gd name="connsiteX6737" fmla="*/ 992981 w 6400800"/>
              <a:gd name="connsiteY6737" fmla="*/ 320516 h 514350"/>
              <a:gd name="connsiteX6738" fmla="*/ 991076 w 6400800"/>
              <a:gd name="connsiteY6738" fmla="*/ 338614 h 514350"/>
              <a:gd name="connsiteX6739" fmla="*/ 990124 w 6400800"/>
              <a:gd name="connsiteY6739" fmla="*/ 341471 h 514350"/>
              <a:gd name="connsiteX6740" fmla="*/ 981551 w 6400800"/>
              <a:gd name="connsiteY6740" fmla="*/ 365284 h 514350"/>
              <a:gd name="connsiteX6741" fmla="*/ 980599 w 6400800"/>
              <a:gd name="connsiteY6741" fmla="*/ 363379 h 514350"/>
              <a:gd name="connsiteX6742" fmla="*/ 977741 w 6400800"/>
              <a:gd name="connsiteY6742" fmla="*/ 331946 h 514350"/>
              <a:gd name="connsiteX6743" fmla="*/ 975836 w 6400800"/>
              <a:gd name="connsiteY6743" fmla="*/ 311944 h 514350"/>
              <a:gd name="connsiteX6744" fmla="*/ 991076 w 6400800"/>
              <a:gd name="connsiteY6744" fmla="*/ 283369 h 514350"/>
              <a:gd name="connsiteX6745" fmla="*/ 960596 w 6400800"/>
              <a:gd name="connsiteY6745" fmla="*/ 298609 h 514350"/>
              <a:gd name="connsiteX6746" fmla="*/ 968216 w 6400800"/>
              <a:gd name="connsiteY6746" fmla="*/ 280511 h 514350"/>
              <a:gd name="connsiteX6747" fmla="*/ 967264 w 6400800"/>
              <a:gd name="connsiteY6747" fmla="*/ 294799 h 514350"/>
              <a:gd name="connsiteX6748" fmla="*/ 961549 w 6400800"/>
              <a:gd name="connsiteY6748" fmla="*/ 304324 h 514350"/>
              <a:gd name="connsiteX6749" fmla="*/ 961549 w 6400800"/>
              <a:gd name="connsiteY6749" fmla="*/ 303371 h 514350"/>
              <a:gd name="connsiteX6750" fmla="*/ 960596 w 6400800"/>
              <a:gd name="connsiteY6750" fmla="*/ 301466 h 514350"/>
              <a:gd name="connsiteX6751" fmla="*/ 960596 w 6400800"/>
              <a:gd name="connsiteY6751" fmla="*/ 298609 h 514350"/>
              <a:gd name="connsiteX6752" fmla="*/ 939641 w 6400800"/>
              <a:gd name="connsiteY6752" fmla="*/ 258604 h 514350"/>
              <a:gd name="connsiteX6753" fmla="*/ 939641 w 6400800"/>
              <a:gd name="connsiteY6753" fmla="*/ 258604 h 514350"/>
              <a:gd name="connsiteX6754" fmla="*/ 943451 w 6400800"/>
              <a:gd name="connsiteY6754" fmla="*/ 246221 h 514350"/>
              <a:gd name="connsiteX6755" fmla="*/ 943451 w 6400800"/>
              <a:gd name="connsiteY6755" fmla="*/ 251936 h 514350"/>
              <a:gd name="connsiteX6756" fmla="*/ 939641 w 6400800"/>
              <a:gd name="connsiteY6756" fmla="*/ 258604 h 514350"/>
              <a:gd name="connsiteX6757" fmla="*/ 939641 w 6400800"/>
              <a:gd name="connsiteY6757" fmla="*/ 258604 h 514350"/>
              <a:gd name="connsiteX6758" fmla="*/ 944404 w 6400800"/>
              <a:gd name="connsiteY6758" fmla="*/ 280511 h 514350"/>
              <a:gd name="connsiteX6759" fmla="*/ 943451 w 6400800"/>
              <a:gd name="connsiteY6759" fmla="*/ 273844 h 514350"/>
              <a:gd name="connsiteX6760" fmla="*/ 944404 w 6400800"/>
              <a:gd name="connsiteY6760" fmla="*/ 270986 h 514350"/>
              <a:gd name="connsiteX6761" fmla="*/ 944404 w 6400800"/>
              <a:gd name="connsiteY6761" fmla="*/ 271939 h 514350"/>
              <a:gd name="connsiteX6762" fmla="*/ 944404 w 6400800"/>
              <a:gd name="connsiteY6762" fmla="*/ 275749 h 514350"/>
              <a:gd name="connsiteX6763" fmla="*/ 944404 w 6400800"/>
              <a:gd name="connsiteY6763" fmla="*/ 280511 h 514350"/>
              <a:gd name="connsiteX6764" fmla="*/ 944404 w 6400800"/>
              <a:gd name="connsiteY6764" fmla="*/ 270986 h 514350"/>
              <a:gd name="connsiteX6765" fmla="*/ 944404 w 6400800"/>
              <a:gd name="connsiteY6765" fmla="*/ 270986 h 514350"/>
              <a:gd name="connsiteX6766" fmla="*/ 944404 w 6400800"/>
              <a:gd name="connsiteY6766" fmla="*/ 270986 h 514350"/>
              <a:gd name="connsiteX6767" fmla="*/ 944404 w 6400800"/>
              <a:gd name="connsiteY6767" fmla="*/ 270986 h 514350"/>
              <a:gd name="connsiteX6768" fmla="*/ 933926 w 6400800"/>
              <a:gd name="connsiteY6768" fmla="*/ 227171 h 514350"/>
              <a:gd name="connsiteX6769" fmla="*/ 958691 w 6400800"/>
              <a:gd name="connsiteY6769" fmla="*/ 138589 h 514350"/>
              <a:gd name="connsiteX6770" fmla="*/ 958691 w 6400800"/>
              <a:gd name="connsiteY6770" fmla="*/ 146209 h 514350"/>
              <a:gd name="connsiteX6771" fmla="*/ 953929 w 6400800"/>
              <a:gd name="connsiteY6771" fmla="*/ 203359 h 514350"/>
              <a:gd name="connsiteX6772" fmla="*/ 950119 w 6400800"/>
              <a:gd name="connsiteY6772" fmla="*/ 242411 h 514350"/>
              <a:gd name="connsiteX6773" fmla="*/ 948214 w 6400800"/>
              <a:gd name="connsiteY6773" fmla="*/ 246221 h 514350"/>
              <a:gd name="connsiteX6774" fmla="*/ 947261 w 6400800"/>
              <a:gd name="connsiteY6774" fmla="*/ 240506 h 514350"/>
              <a:gd name="connsiteX6775" fmla="*/ 949166 w 6400800"/>
              <a:gd name="connsiteY6775" fmla="*/ 233839 h 514350"/>
              <a:gd name="connsiteX6776" fmla="*/ 946309 w 6400800"/>
              <a:gd name="connsiteY6776" fmla="*/ 238601 h 514350"/>
              <a:gd name="connsiteX6777" fmla="*/ 944404 w 6400800"/>
              <a:gd name="connsiteY6777" fmla="*/ 230029 h 514350"/>
              <a:gd name="connsiteX6778" fmla="*/ 944404 w 6400800"/>
              <a:gd name="connsiteY6778" fmla="*/ 241459 h 514350"/>
              <a:gd name="connsiteX6779" fmla="*/ 939641 w 6400800"/>
              <a:gd name="connsiteY6779" fmla="*/ 251936 h 514350"/>
              <a:gd name="connsiteX6780" fmla="*/ 938689 w 6400800"/>
              <a:gd name="connsiteY6780" fmla="*/ 248126 h 514350"/>
              <a:gd name="connsiteX6781" fmla="*/ 936784 w 6400800"/>
              <a:gd name="connsiteY6781" fmla="*/ 241459 h 514350"/>
              <a:gd name="connsiteX6782" fmla="*/ 943451 w 6400800"/>
              <a:gd name="connsiteY6782" fmla="*/ 217646 h 514350"/>
              <a:gd name="connsiteX6783" fmla="*/ 934879 w 6400800"/>
              <a:gd name="connsiteY6783" fmla="*/ 235744 h 514350"/>
              <a:gd name="connsiteX6784" fmla="*/ 932974 w 6400800"/>
              <a:gd name="connsiteY6784" fmla="*/ 230029 h 514350"/>
              <a:gd name="connsiteX6785" fmla="*/ 933926 w 6400800"/>
              <a:gd name="connsiteY6785" fmla="*/ 227171 h 514350"/>
              <a:gd name="connsiteX6786" fmla="*/ 921544 w 6400800"/>
              <a:gd name="connsiteY6786" fmla="*/ 452914 h 514350"/>
              <a:gd name="connsiteX6787" fmla="*/ 920591 w 6400800"/>
              <a:gd name="connsiteY6787" fmla="*/ 451961 h 514350"/>
              <a:gd name="connsiteX6788" fmla="*/ 919639 w 6400800"/>
              <a:gd name="connsiteY6788" fmla="*/ 438626 h 514350"/>
              <a:gd name="connsiteX6789" fmla="*/ 921544 w 6400800"/>
              <a:gd name="connsiteY6789" fmla="*/ 452914 h 514350"/>
              <a:gd name="connsiteX6790" fmla="*/ 912019 w 6400800"/>
              <a:gd name="connsiteY6790" fmla="*/ 210979 h 514350"/>
              <a:gd name="connsiteX6791" fmla="*/ 915829 w 6400800"/>
              <a:gd name="connsiteY6791" fmla="*/ 227171 h 514350"/>
              <a:gd name="connsiteX6792" fmla="*/ 914876 w 6400800"/>
              <a:gd name="connsiteY6792" fmla="*/ 230029 h 514350"/>
              <a:gd name="connsiteX6793" fmla="*/ 912971 w 6400800"/>
              <a:gd name="connsiteY6793" fmla="*/ 236696 h 514350"/>
              <a:gd name="connsiteX6794" fmla="*/ 912019 w 6400800"/>
              <a:gd name="connsiteY6794" fmla="*/ 232886 h 514350"/>
              <a:gd name="connsiteX6795" fmla="*/ 912019 w 6400800"/>
              <a:gd name="connsiteY6795" fmla="*/ 228124 h 514350"/>
              <a:gd name="connsiteX6796" fmla="*/ 911066 w 6400800"/>
              <a:gd name="connsiteY6796" fmla="*/ 210979 h 514350"/>
              <a:gd name="connsiteX6797" fmla="*/ 911066 w 6400800"/>
              <a:gd name="connsiteY6797" fmla="*/ 204311 h 514350"/>
              <a:gd name="connsiteX6798" fmla="*/ 912019 w 6400800"/>
              <a:gd name="connsiteY6798" fmla="*/ 210979 h 514350"/>
              <a:gd name="connsiteX6799" fmla="*/ 833914 w 6400800"/>
              <a:gd name="connsiteY6799" fmla="*/ 333851 h 514350"/>
              <a:gd name="connsiteX6800" fmla="*/ 834866 w 6400800"/>
              <a:gd name="connsiteY6800" fmla="*/ 331946 h 514350"/>
              <a:gd name="connsiteX6801" fmla="*/ 834866 w 6400800"/>
              <a:gd name="connsiteY6801" fmla="*/ 337661 h 514350"/>
              <a:gd name="connsiteX6802" fmla="*/ 833914 w 6400800"/>
              <a:gd name="connsiteY6802" fmla="*/ 333851 h 514350"/>
              <a:gd name="connsiteX6803" fmla="*/ 847249 w 6400800"/>
              <a:gd name="connsiteY6803" fmla="*/ 304324 h 514350"/>
              <a:gd name="connsiteX6804" fmla="*/ 846296 w 6400800"/>
              <a:gd name="connsiteY6804" fmla="*/ 301466 h 514350"/>
              <a:gd name="connsiteX6805" fmla="*/ 846296 w 6400800"/>
              <a:gd name="connsiteY6805" fmla="*/ 299561 h 514350"/>
              <a:gd name="connsiteX6806" fmla="*/ 851059 w 6400800"/>
              <a:gd name="connsiteY6806" fmla="*/ 286226 h 514350"/>
              <a:gd name="connsiteX6807" fmla="*/ 847249 w 6400800"/>
              <a:gd name="connsiteY6807" fmla="*/ 304324 h 514350"/>
              <a:gd name="connsiteX6808" fmla="*/ 880586 w 6400800"/>
              <a:gd name="connsiteY6808" fmla="*/ 300514 h 514350"/>
              <a:gd name="connsiteX6809" fmla="*/ 876776 w 6400800"/>
              <a:gd name="connsiteY6809" fmla="*/ 319564 h 514350"/>
              <a:gd name="connsiteX6810" fmla="*/ 872966 w 6400800"/>
              <a:gd name="connsiteY6810" fmla="*/ 343376 h 514350"/>
              <a:gd name="connsiteX6811" fmla="*/ 869156 w 6400800"/>
              <a:gd name="connsiteY6811" fmla="*/ 350996 h 514350"/>
              <a:gd name="connsiteX6812" fmla="*/ 868204 w 6400800"/>
              <a:gd name="connsiteY6812" fmla="*/ 349091 h 514350"/>
              <a:gd name="connsiteX6813" fmla="*/ 867251 w 6400800"/>
              <a:gd name="connsiteY6813" fmla="*/ 348139 h 514350"/>
              <a:gd name="connsiteX6814" fmla="*/ 867251 w 6400800"/>
              <a:gd name="connsiteY6814" fmla="*/ 335756 h 514350"/>
              <a:gd name="connsiteX6815" fmla="*/ 866299 w 6400800"/>
              <a:gd name="connsiteY6815" fmla="*/ 301466 h 514350"/>
              <a:gd name="connsiteX6816" fmla="*/ 863441 w 6400800"/>
              <a:gd name="connsiteY6816" fmla="*/ 272891 h 514350"/>
              <a:gd name="connsiteX6817" fmla="*/ 861536 w 6400800"/>
              <a:gd name="connsiteY6817" fmla="*/ 257651 h 514350"/>
              <a:gd name="connsiteX6818" fmla="*/ 862489 w 6400800"/>
              <a:gd name="connsiteY6818" fmla="*/ 255746 h 514350"/>
              <a:gd name="connsiteX6819" fmla="*/ 862489 w 6400800"/>
              <a:gd name="connsiteY6819" fmla="*/ 255746 h 514350"/>
              <a:gd name="connsiteX6820" fmla="*/ 876776 w 6400800"/>
              <a:gd name="connsiteY6820" fmla="*/ 286226 h 514350"/>
              <a:gd name="connsiteX6821" fmla="*/ 881539 w 6400800"/>
              <a:gd name="connsiteY6821" fmla="*/ 296704 h 514350"/>
              <a:gd name="connsiteX6822" fmla="*/ 880586 w 6400800"/>
              <a:gd name="connsiteY6822" fmla="*/ 300514 h 514350"/>
              <a:gd name="connsiteX6823" fmla="*/ 885349 w 6400800"/>
              <a:gd name="connsiteY6823" fmla="*/ 318611 h 514350"/>
              <a:gd name="connsiteX6824" fmla="*/ 884396 w 6400800"/>
              <a:gd name="connsiteY6824" fmla="*/ 319564 h 514350"/>
              <a:gd name="connsiteX6825" fmla="*/ 883444 w 6400800"/>
              <a:gd name="connsiteY6825" fmla="*/ 320516 h 514350"/>
              <a:gd name="connsiteX6826" fmla="*/ 884396 w 6400800"/>
              <a:gd name="connsiteY6826" fmla="*/ 303371 h 514350"/>
              <a:gd name="connsiteX6827" fmla="*/ 887254 w 6400800"/>
              <a:gd name="connsiteY6827" fmla="*/ 310039 h 514350"/>
              <a:gd name="connsiteX6828" fmla="*/ 885349 w 6400800"/>
              <a:gd name="connsiteY6828" fmla="*/ 318611 h 514350"/>
              <a:gd name="connsiteX6829" fmla="*/ 900589 w 6400800"/>
              <a:gd name="connsiteY6829" fmla="*/ 246221 h 514350"/>
              <a:gd name="connsiteX6830" fmla="*/ 900589 w 6400800"/>
              <a:gd name="connsiteY6830" fmla="*/ 246221 h 514350"/>
              <a:gd name="connsiteX6831" fmla="*/ 898684 w 6400800"/>
              <a:gd name="connsiteY6831" fmla="*/ 234791 h 514350"/>
              <a:gd name="connsiteX6832" fmla="*/ 897731 w 6400800"/>
              <a:gd name="connsiteY6832" fmla="*/ 252889 h 514350"/>
              <a:gd name="connsiteX6833" fmla="*/ 897731 w 6400800"/>
              <a:gd name="connsiteY6833" fmla="*/ 253841 h 514350"/>
              <a:gd name="connsiteX6834" fmla="*/ 894874 w 6400800"/>
              <a:gd name="connsiteY6834" fmla="*/ 250031 h 514350"/>
              <a:gd name="connsiteX6835" fmla="*/ 897731 w 6400800"/>
              <a:gd name="connsiteY6835" fmla="*/ 254794 h 514350"/>
              <a:gd name="connsiteX6836" fmla="*/ 897731 w 6400800"/>
              <a:gd name="connsiteY6836" fmla="*/ 257651 h 514350"/>
              <a:gd name="connsiteX6837" fmla="*/ 896779 w 6400800"/>
              <a:gd name="connsiteY6837" fmla="*/ 264319 h 514350"/>
              <a:gd name="connsiteX6838" fmla="*/ 896779 w 6400800"/>
              <a:gd name="connsiteY6838" fmla="*/ 264319 h 514350"/>
              <a:gd name="connsiteX6839" fmla="*/ 896779 w 6400800"/>
              <a:gd name="connsiteY6839" fmla="*/ 264319 h 514350"/>
              <a:gd name="connsiteX6840" fmla="*/ 896779 w 6400800"/>
              <a:gd name="connsiteY6840" fmla="*/ 265271 h 514350"/>
              <a:gd name="connsiteX6841" fmla="*/ 896779 w 6400800"/>
              <a:gd name="connsiteY6841" fmla="*/ 270986 h 514350"/>
              <a:gd name="connsiteX6842" fmla="*/ 896779 w 6400800"/>
              <a:gd name="connsiteY6842" fmla="*/ 272891 h 514350"/>
              <a:gd name="connsiteX6843" fmla="*/ 895826 w 6400800"/>
              <a:gd name="connsiteY6843" fmla="*/ 285274 h 514350"/>
              <a:gd name="connsiteX6844" fmla="*/ 895826 w 6400800"/>
              <a:gd name="connsiteY6844" fmla="*/ 287179 h 514350"/>
              <a:gd name="connsiteX6845" fmla="*/ 891064 w 6400800"/>
              <a:gd name="connsiteY6845" fmla="*/ 279559 h 514350"/>
              <a:gd name="connsiteX6846" fmla="*/ 873919 w 6400800"/>
              <a:gd name="connsiteY6846" fmla="*/ 250984 h 514350"/>
              <a:gd name="connsiteX6847" fmla="*/ 869156 w 6400800"/>
              <a:gd name="connsiteY6847" fmla="*/ 243364 h 514350"/>
              <a:gd name="connsiteX6848" fmla="*/ 869156 w 6400800"/>
              <a:gd name="connsiteY6848" fmla="*/ 242411 h 514350"/>
              <a:gd name="connsiteX6849" fmla="*/ 878681 w 6400800"/>
              <a:gd name="connsiteY6849" fmla="*/ 215741 h 514350"/>
              <a:gd name="connsiteX6850" fmla="*/ 887254 w 6400800"/>
              <a:gd name="connsiteY6850" fmla="*/ 200501 h 514350"/>
              <a:gd name="connsiteX6851" fmla="*/ 895826 w 6400800"/>
              <a:gd name="connsiteY6851" fmla="*/ 223361 h 514350"/>
              <a:gd name="connsiteX6852" fmla="*/ 901541 w 6400800"/>
              <a:gd name="connsiteY6852" fmla="*/ 240506 h 514350"/>
              <a:gd name="connsiteX6853" fmla="*/ 900589 w 6400800"/>
              <a:gd name="connsiteY6853" fmla="*/ 246221 h 514350"/>
              <a:gd name="connsiteX6854" fmla="*/ 891064 w 6400800"/>
              <a:gd name="connsiteY6854" fmla="*/ 190976 h 514350"/>
              <a:gd name="connsiteX6855" fmla="*/ 892969 w 6400800"/>
              <a:gd name="connsiteY6855" fmla="*/ 187166 h 514350"/>
              <a:gd name="connsiteX6856" fmla="*/ 896779 w 6400800"/>
              <a:gd name="connsiteY6856" fmla="*/ 202406 h 514350"/>
              <a:gd name="connsiteX6857" fmla="*/ 891064 w 6400800"/>
              <a:gd name="connsiteY6857" fmla="*/ 190976 h 514350"/>
              <a:gd name="connsiteX6858" fmla="*/ 904399 w 6400800"/>
              <a:gd name="connsiteY6858" fmla="*/ 181451 h 514350"/>
              <a:gd name="connsiteX6859" fmla="*/ 904399 w 6400800"/>
              <a:gd name="connsiteY6859" fmla="*/ 183356 h 514350"/>
              <a:gd name="connsiteX6860" fmla="*/ 903446 w 6400800"/>
              <a:gd name="connsiteY6860" fmla="*/ 210979 h 514350"/>
              <a:gd name="connsiteX6861" fmla="*/ 903446 w 6400800"/>
              <a:gd name="connsiteY6861" fmla="*/ 210026 h 514350"/>
              <a:gd name="connsiteX6862" fmla="*/ 894874 w 6400800"/>
              <a:gd name="connsiteY6862" fmla="*/ 188119 h 514350"/>
              <a:gd name="connsiteX6863" fmla="*/ 903446 w 6400800"/>
              <a:gd name="connsiteY6863" fmla="*/ 173831 h 514350"/>
              <a:gd name="connsiteX6864" fmla="*/ 904399 w 6400800"/>
              <a:gd name="connsiteY6864" fmla="*/ 181451 h 514350"/>
              <a:gd name="connsiteX6865" fmla="*/ 888206 w 6400800"/>
              <a:gd name="connsiteY6865" fmla="*/ 137636 h 514350"/>
              <a:gd name="connsiteX6866" fmla="*/ 890111 w 6400800"/>
              <a:gd name="connsiteY6866" fmla="*/ 132874 h 514350"/>
              <a:gd name="connsiteX6867" fmla="*/ 898684 w 6400800"/>
              <a:gd name="connsiteY6867" fmla="*/ 161449 h 514350"/>
              <a:gd name="connsiteX6868" fmla="*/ 893921 w 6400800"/>
              <a:gd name="connsiteY6868" fmla="*/ 168116 h 514350"/>
              <a:gd name="connsiteX6869" fmla="*/ 885349 w 6400800"/>
              <a:gd name="connsiteY6869" fmla="*/ 180499 h 514350"/>
              <a:gd name="connsiteX6870" fmla="*/ 874871 w 6400800"/>
              <a:gd name="connsiteY6870" fmla="*/ 163354 h 514350"/>
              <a:gd name="connsiteX6871" fmla="*/ 888206 w 6400800"/>
              <a:gd name="connsiteY6871" fmla="*/ 137636 h 514350"/>
              <a:gd name="connsiteX6872" fmla="*/ 872966 w 6400800"/>
              <a:gd name="connsiteY6872" fmla="*/ 169069 h 514350"/>
              <a:gd name="connsiteX6873" fmla="*/ 881539 w 6400800"/>
              <a:gd name="connsiteY6873" fmla="*/ 188119 h 514350"/>
              <a:gd name="connsiteX6874" fmla="*/ 878681 w 6400800"/>
              <a:gd name="connsiteY6874" fmla="*/ 191929 h 514350"/>
              <a:gd name="connsiteX6875" fmla="*/ 856774 w 6400800"/>
              <a:gd name="connsiteY6875" fmla="*/ 226219 h 514350"/>
              <a:gd name="connsiteX6876" fmla="*/ 851059 w 6400800"/>
              <a:gd name="connsiteY6876" fmla="*/ 217646 h 514350"/>
              <a:gd name="connsiteX6877" fmla="*/ 872966 w 6400800"/>
              <a:gd name="connsiteY6877" fmla="*/ 169069 h 514350"/>
              <a:gd name="connsiteX6878" fmla="*/ 847249 w 6400800"/>
              <a:gd name="connsiteY6878" fmla="*/ 225266 h 514350"/>
              <a:gd name="connsiteX6879" fmla="*/ 848201 w 6400800"/>
              <a:gd name="connsiteY6879" fmla="*/ 223361 h 514350"/>
              <a:gd name="connsiteX6880" fmla="*/ 852011 w 6400800"/>
              <a:gd name="connsiteY6880" fmla="*/ 232886 h 514350"/>
              <a:gd name="connsiteX6881" fmla="*/ 845344 w 6400800"/>
              <a:gd name="connsiteY6881" fmla="*/ 243364 h 514350"/>
              <a:gd name="connsiteX6882" fmla="*/ 837724 w 6400800"/>
              <a:gd name="connsiteY6882" fmla="*/ 256699 h 514350"/>
              <a:gd name="connsiteX6883" fmla="*/ 836771 w 6400800"/>
              <a:gd name="connsiteY6883" fmla="*/ 250984 h 514350"/>
              <a:gd name="connsiteX6884" fmla="*/ 847249 w 6400800"/>
              <a:gd name="connsiteY6884" fmla="*/ 225266 h 514350"/>
              <a:gd name="connsiteX6885" fmla="*/ 835819 w 6400800"/>
              <a:gd name="connsiteY6885" fmla="*/ 195739 h 514350"/>
              <a:gd name="connsiteX6886" fmla="*/ 835819 w 6400800"/>
              <a:gd name="connsiteY6886" fmla="*/ 195739 h 514350"/>
              <a:gd name="connsiteX6887" fmla="*/ 840581 w 6400800"/>
              <a:gd name="connsiteY6887" fmla="*/ 206216 h 514350"/>
              <a:gd name="connsiteX6888" fmla="*/ 833914 w 6400800"/>
              <a:gd name="connsiteY6888" fmla="*/ 219551 h 514350"/>
              <a:gd name="connsiteX6889" fmla="*/ 832961 w 6400800"/>
              <a:gd name="connsiteY6889" fmla="*/ 221456 h 514350"/>
              <a:gd name="connsiteX6890" fmla="*/ 835819 w 6400800"/>
              <a:gd name="connsiteY6890" fmla="*/ 195739 h 514350"/>
              <a:gd name="connsiteX6891" fmla="*/ 826294 w 6400800"/>
              <a:gd name="connsiteY6891" fmla="*/ 274796 h 514350"/>
              <a:gd name="connsiteX6892" fmla="*/ 828199 w 6400800"/>
              <a:gd name="connsiteY6892" fmla="*/ 270986 h 514350"/>
              <a:gd name="connsiteX6893" fmla="*/ 828199 w 6400800"/>
              <a:gd name="connsiteY6893" fmla="*/ 272891 h 514350"/>
              <a:gd name="connsiteX6894" fmla="*/ 826294 w 6400800"/>
              <a:gd name="connsiteY6894" fmla="*/ 276701 h 514350"/>
              <a:gd name="connsiteX6895" fmla="*/ 826294 w 6400800"/>
              <a:gd name="connsiteY6895" fmla="*/ 274796 h 514350"/>
              <a:gd name="connsiteX6896" fmla="*/ 812006 w 6400800"/>
              <a:gd name="connsiteY6896" fmla="*/ 448151 h 514350"/>
              <a:gd name="connsiteX6897" fmla="*/ 812006 w 6400800"/>
              <a:gd name="connsiteY6897" fmla="*/ 448151 h 514350"/>
              <a:gd name="connsiteX6898" fmla="*/ 812006 w 6400800"/>
              <a:gd name="connsiteY6898" fmla="*/ 448151 h 514350"/>
              <a:gd name="connsiteX6899" fmla="*/ 812006 w 6400800"/>
              <a:gd name="connsiteY6899" fmla="*/ 448151 h 514350"/>
              <a:gd name="connsiteX6900" fmla="*/ 785336 w 6400800"/>
              <a:gd name="connsiteY6900" fmla="*/ 330041 h 514350"/>
              <a:gd name="connsiteX6901" fmla="*/ 782479 w 6400800"/>
              <a:gd name="connsiteY6901" fmla="*/ 325279 h 514350"/>
              <a:gd name="connsiteX6902" fmla="*/ 782479 w 6400800"/>
              <a:gd name="connsiteY6902" fmla="*/ 315754 h 514350"/>
              <a:gd name="connsiteX6903" fmla="*/ 786289 w 6400800"/>
              <a:gd name="connsiteY6903" fmla="*/ 326231 h 514350"/>
              <a:gd name="connsiteX6904" fmla="*/ 785336 w 6400800"/>
              <a:gd name="connsiteY6904" fmla="*/ 330041 h 514350"/>
              <a:gd name="connsiteX6905" fmla="*/ 797719 w 6400800"/>
              <a:gd name="connsiteY6905" fmla="*/ 271939 h 514350"/>
              <a:gd name="connsiteX6906" fmla="*/ 803434 w 6400800"/>
              <a:gd name="connsiteY6906" fmla="*/ 286226 h 514350"/>
              <a:gd name="connsiteX6907" fmla="*/ 802481 w 6400800"/>
              <a:gd name="connsiteY6907" fmla="*/ 288131 h 514350"/>
              <a:gd name="connsiteX6908" fmla="*/ 792956 w 6400800"/>
              <a:gd name="connsiteY6908" fmla="*/ 310039 h 514350"/>
              <a:gd name="connsiteX6909" fmla="*/ 792956 w 6400800"/>
              <a:gd name="connsiteY6909" fmla="*/ 309086 h 514350"/>
              <a:gd name="connsiteX6910" fmla="*/ 787241 w 6400800"/>
              <a:gd name="connsiteY6910" fmla="*/ 296704 h 514350"/>
              <a:gd name="connsiteX6911" fmla="*/ 795814 w 6400800"/>
              <a:gd name="connsiteY6911" fmla="*/ 266224 h 514350"/>
              <a:gd name="connsiteX6912" fmla="*/ 797719 w 6400800"/>
              <a:gd name="connsiteY6912" fmla="*/ 271939 h 514350"/>
              <a:gd name="connsiteX6913" fmla="*/ 790099 w 6400800"/>
              <a:gd name="connsiteY6913" fmla="*/ 253841 h 514350"/>
              <a:gd name="connsiteX6914" fmla="*/ 793909 w 6400800"/>
              <a:gd name="connsiteY6914" fmla="*/ 261461 h 514350"/>
              <a:gd name="connsiteX6915" fmla="*/ 793909 w 6400800"/>
              <a:gd name="connsiteY6915" fmla="*/ 262414 h 514350"/>
              <a:gd name="connsiteX6916" fmla="*/ 784384 w 6400800"/>
              <a:gd name="connsiteY6916" fmla="*/ 286226 h 514350"/>
              <a:gd name="connsiteX6917" fmla="*/ 785336 w 6400800"/>
              <a:gd name="connsiteY6917" fmla="*/ 273844 h 514350"/>
              <a:gd name="connsiteX6918" fmla="*/ 790099 w 6400800"/>
              <a:gd name="connsiteY6918" fmla="*/ 253841 h 514350"/>
              <a:gd name="connsiteX6919" fmla="*/ 773906 w 6400800"/>
              <a:gd name="connsiteY6919" fmla="*/ 236696 h 514350"/>
              <a:gd name="connsiteX6920" fmla="*/ 776764 w 6400800"/>
              <a:gd name="connsiteY6920" fmla="*/ 213836 h 514350"/>
              <a:gd name="connsiteX6921" fmla="*/ 783431 w 6400800"/>
              <a:gd name="connsiteY6921" fmla="*/ 229076 h 514350"/>
              <a:gd name="connsiteX6922" fmla="*/ 780574 w 6400800"/>
              <a:gd name="connsiteY6922" fmla="*/ 235744 h 514350"/>
              <a:gd name="connsiteX6923" fmla="*/ 777716 w 6400800"/>
              <a:gd name="connsiteY6923" fmla="*/ 231934 h 514350"/>
              <a:gd name="connsiteX6924" fmla="*/ 780574 w 6400800"/>
              <a:gd name="connsiteY6924" fmla="*/ 236696 h 514350"/>
              <a:gd name="connsiteX6925" fmla="*/ 773906 w 6400800"/>
              <a:gd name="connsiteY6925" fmla="*/ 255746 h 514350"/>
              <a:gd name="connsiteX6926" fmla="*/ 773906 w 6400800"/>
              <a:gd name="connsiteY6926" fmla="*/ 236696 h 514350"/>
              <a:gd name="connsiteX6927" fmla="*/ 724376 w 6400800"/>
              <a:gd name="connsiteY6927" fmla="*/ 219551 h 514350"/>
              <a:gd name="connsiteX6928" fmla="*/ 726281 w 6400800"/>
              <a:gd name="connsiteY6928" fmla="*/ 203359 h 514350"/>
              <a:gd name="connsiteX6929" fmla="*/ 726281 w 6400800"/>
              <a:gd name="connsiteY6929" fmla="*/ 229076 h 514350"/>
              <a:gd name="connsiteX6930" fmla="*/ 723424 w 6400800"/>
              <a:gd name="connsiteY6930" fmla="*/ 223361 h 514350"/>
              <a:gd name="connsiteX6931" fmla="*/ 724376 w 6400800"/>
              <a:gd name="connsiteY6931" fmla="*/ 219551 h 514350"/>
              <a:gd name="connsiteX6932" fmla="*/ 723424 w 6400800"/>
              <a:gd name="connsiteY6932" fmla="*/ 224314 h 514350"/>
              <a:gd name="connsiteX6933" fmla="*/ 724376 w 6400800"/>
              <a:gd name="connsiteY6933" fmla="*/ 235744 h 514350"/>
              <a:gd name="connsiteX6934" fmla="*/ 726281 w 6400800"/>
              <a:gd name="connsiteY6934" fmla="*/ 250984 h 514350"/>
              <a:gd name="connsiteX6935" fmla="*/ 726281 w 6400800"/>
              <a:gd name="connsiteY6935" fmla="*/ 251936 h 514350"/>
              <a:gd name="connsiteX6936" fmla="*/ 727234 w 6400800"/>
              <a:gd name="connsiteY6936" fmla="*/ 276701 h 514350"/>
              <a:gd name="connsiteX6937" fmla="*/ 727234 w 6400800"/>
              <a:gd name="connsiteY6937" fmla="*/ 288131 h 514350"/>
              <a:gd name="connsiteX6938" fmla="*/ 725329 w 6400800"/>
              <a:gd name="connsiteY6938" fmla="*/ 284321 h 514350"/>
              <a:gd name="connsiteX6939" fmla="*/ 717709 w 6400800"/>
              <a:gd name="connsiteY6939" fmla="*/ 260509 h 514350"/>
              <a:gd name="connsiteX6940" fmla="*/ 723424 w 6400800"/>
              <a:gd name="connsiteY6940" fmla="*/ 224314 h 514350"/>
              <a:gd name="connsiteX6941" fmla="*/ 710089 w 6400800"/>
              <a:gd name="connsiteY6941" fmla="*/ 308134 h 514350"/>
              <a:gd name="connsiteX6942" fmla="*/ 711041 w 6400800"/>
              <a:gd name="connsiteY6942" fmla="*/ 320516 h 514350"/>
              <a:gd name="connsiteX6943" fmla="*/ 717709 w 6400800"/>
              <a:gd name="connsiteY6943" fmla="*/ 373856 h 514350"/>
              <a:gd name="connsiteX6944" fmla="*/ 711041 w 6400800"/>
              <a:gd name="connsiteY6944" fmla="*/ 389096 h 514350"/>
              <a:gd name="connsiteX6945" fmla="*/ 709136 w 6400800"/>
              <a:gd name="connsiteY6945" fmla="*/ 383381 h 514350"/>
              <a:gd name="connsiteX6946" fmla="*/ 711041 w 6400800"/>
              <a:gd name="connsiteY6946" fmla="*/ 372904 h 514350"/>
              <a:gd name="connsiteX6947" fmla="*/ 713899 w 6400800"/>
              <a:gd name="connsiteY6947" fmla="*/ 352901 h 514350"/>
              <a:gd name="connsiteX6948" fmla="*/ 707231 w 6400800"/>
              <a:gd name="connsiteY6948" fmla="*/ 372904 h 514350"/>
              <a:gd name="connsiteX6949" fmla="*/ 706279 w 6400800"/>
              <a:gd name="connsiteY6949" fmla="*/ 374809 h 514350"/>
              <a:gd name="connsiteX6950" fmla="*/ 701516 w 6400800"/>
              <a:gd name="connsiteY6950" fmla="*/ 357664 h 514350"/>
              <a:gd name="connsiteX6951" fmla="*/ 701516 w 6400800"/>
              <a:gd name="connsiteY6951" fmla="*/ 357664 h 514350"/>
              <a:gd name="connsiteX6952" fmla="*/ 710089 w 6400800"/>
              <a:gd name="connsiteY6952" fmla="*/ 308134 h 514350"/>
              <a:gd name="connsiteX6953" fmla="*/ 676751 w 6400800"/>
              <a:gd name="connsiteY6953" fmla="*/ 253841 h 514350"/>
              <a:gd name="connsiteX6954" fmla="*/ 676751 w 6400800"/>
              <a:gd name="connsiteY6954" fmla="*/ 246221 h 514350"/>
              <a:gd name="connsiteX6955" fmla="*/ 679609 w 6400800"/>
              <a:gd name="connsiteY6955" fmla="*/ 220504 h 514350"/>
              <a:gd name="connsiteX6956" fmla="*/ 682466 w 6400800"/>
              <a:gd name="connsiteY6956" fmla="*/ 181451 h 514350"/>
              <a:gd name="connsiteX6957" fmla="*/ 682466 w 6400800"/>
              <a:gd name="connsiteY6957" fmla="*/ 178594 h 514350"/>
              <a:gd name="connsiteX6958" fmla="*/ 696754 w 6400800"/>
              <a:gd name="connsiteY6958" fmla="*/ 231934 h 514350"/>
              <a:gd name="connsiteX6959" fmla="*/ 705326 w 6400800"/>
              <a:gd name="connsiteY6959" fmla="*/ 267176 h 514350"/>
              <a:gd name="connsiteX6960" fmla="*/ 703421 w 6400800"/>
              <a:gd name="connsiteY6960" fmla="*/ 273844 h 514350"/>
              <a:gd name="connsiteX6961" fmla="*/ 694849 w 6400800"/>
              <a:gd name="connsiteY6961" fmla="*/ 307181 h 514350"/>
              <a:gd name="connsiteX6962" fmla="*/ 692944 w 6400800"/>
              <a:gd name="connsiteY6962" fmla="*/ 313849 h 514350"/>
              <a:gd name="connsiteX6963" fmla="*/ 690086 w 6400800"/>
              <a:gd name="connsiteY6963" fmla="*/ 322421 h 514350"/>
              <a:gd name="connsiteX6964" fmla="*/ 673894 w 6400800"/>
              <a:gd name="connsiteY6964" fmla="*/ 274796 h 514350"/>
              <a:gd name="connsiteX6965" fmla="*/ 676751 w 6400800"/>
              <a:gd name="connsiteY6965" fmla="*/ 253841 h 514350"/>
              <a:gd name="connsiteX6966" fmla="*/ 668179 w 6400800"/>
              <a:gd name="connsiteY6966" fmla="*/ 331946 h 514350"/>
              <a:gd name="connsiteX6967" fmla="*/ 668179 w 6400800"/>
              <a:gd name="connsiteY6967" fmla="*/ 330041 h 514350"/>
              <a:gd name="connsiteX6968" fmla="*/ 669131 w 6400800"/>
              <a:gd name="connsiteY6968" fmla="*/ 334804 h 514350"/>
              <a:gd name="connsiteX6969" fmla="*/ 671989 w 6400800"/>
              <a:gd name="connsiteY6969" fmla="*/ 346234 h 514350"/>
              <a:gd name="connsiteX6970" fmla="*/ 674846 w 6400800"/>
              <a:gd name="connsiteY6970" fmla="*/ 359569 h 514350"/>
              <a:gd name="connsiteX6971" fmla="*/ 676751 w 6400800"/>
              <a:gd name="connsiteY6971" fmla="*/ 370999 h 514350"/>
              <a:gd name="connsiteX6972" fmla="*/ 675799 w 6400800"/>
              <a:gd name="connsiteY6972" fmla="*/ 373856 h 514350"/>
              <a:gd name="connsiteX6973" fmla="*/ 674846 w 6400800"/>
              <a:gd name="connsiteY6973" fmla="*/ 377666 h 514350"/>
              <a:gd name="connsiteX6974" fmla="*/ 670084 w 6400800"/>
              <a:gd name="connsiteY6974" fmla="*/ 368141 h 514350"/>
              <a:gd name="connsiteX6975" fmla="*/ 664369 w 6400800"/>
              <a:gd name="connsiteY6975" fmla="*/ 358616 h 514350"/>
              <a:gd name="connsiteX6976" fmla="*/ 668179 w 6400800"/>
              <a:gd name="connsiteY6976" fmla="*/ 331946 h 514350"/>
              <a:gd name="connsiteX6977" fmla="*/ 656749 w 6400800"/>
              <a:gd name="connsiteY6977" fmla="*/ 266224 h 514350"/>
              <a:gd name="connsiteX6978" fmla="*/ 656749 w 6400800"/>
              <a:gd name="connsiteY6978" fmla="*/ 267176 h 514350"/>
              <a:gd name="connsiteX6979" fmla="*/ 656749 w 6400800"/>
              <a:gd name="connsiteY6979" fmla="*/ 269081 h 514350"/>
              <a:gd name="connsiteX6980" fmla="*/ 656749 w 6400800"/>
              <a:gd name="connsiteY6980" fmla="*/ 266224 h 514350"/>
              <a:gd name="connsiteX6981" fmla="*/ 608171 w 6400800"/>
              <a:gd name="connsiteY6981" fmla="*/ 318611 h 514350"/>
              <a:gd name="connsiteX6982" fmla="*/ 611981 w 6400800"/>
              <a:gd name="connsiteY6982" fmla="*/ 279559 h 514350"/>
              <a:gd name="connsiteX6983" fmla="*/ 613886 w 6400800"/>
              <a:gd name="connsiteY6983" fmla="*/ 288131 h 514350"/>
              <a:gd name="connsiteX6984" fmla="*/ 615791 w 6400800"/>
              <a:gd name="connsiteY6984" fmla="*/ 327184 h 514350"/>
              <a:gd name="connsiteX6985" fmla="*/ 615791 w 6400800"/>
              <a:gd name="connsiteY6985" fmla="*/ 331946 h 514350"/>
              <a:gd name="connsiteX6986" fmla="*/ 615791 w 6400800"/>
              <a:gd name="connsiteY6986" fmla="*/ 337661 h 514350"/>
              <a:gd name="connsiteX6987" fmla="*/ 613886 w 6400800"/>
              <a:gd name="connsiteY6987" fmla="*/ 333851 h 514350"/>
              <a:gd name="connsiteX6988" fmla="*/ 607219 w 6400800"/>
              <a:gd name="connsiteY6988" fmla="*/ 321469 h 514350"/>
              <a:gd name="connsiteX6989" fmla="*/ 608171 w 6400800"/>
              <a:gd name="connsiteY6989" fmla="*/ 318611 h 514350"/>
              <a:gd name="connsiteX6990" fmla="*/ 606266 w 6400800"/>
              <a:gd name="connsiteY6990" fmla="*/ 341471 h 514350"/>
              <a:gd name="connsiteX6991" fmla="*/ 615791 w 6400800"/>
              <a:gd name="connsiteY6991" fmla="*/ 364331 h 514350"/>
              <a:gd name="connsiteX6992" fmla="*/ 615791 w 6400800"/>
              <a:gd name="connsiteY6992" fmla="*/ 365284 h 514350"/>
              <a:gd name="connsiteX6993" fmla="*/ 611029 w 6400800"/>
              <a:gd name="connsiteY6993" fmla="*/ 375761 h 514350"/>
              <a:gd name="connsiteX6994" fmla="*/ 608171 w 6400800"/>
              <a:gd name="connsiteY6994" fmla="*/ 363379 h 514350"/>
              <a:gd name="connsiteX6995" fmla="*/ 605314 w 6400800"/>
              <a:gd name="connsiteY6995" fmla="*/ 350996 h 514350"/>
              <a:gd name="connsiteX6996" fmla="*/ 606266 w 6400800"/>
              <a:gd name="connsiteY6996" fmla="*/ 341471 h 514350"/>
              <a:gd name="connsiteX6997" fmla="*/ 606266 w 6400800"/>
              <a:gd name="connsiteY6997" fmla="*/ 424339 h 514350"/>
              <a:gd name="connsiteX6998" fmla="*/ 609124 w 6400800"/>
              <a:gd name="connsiteY6998" fmla="*/ 433864 h 514350"/>
              <a:gd name="connsiteX6999" fmla="*/ 607219 w 6400800"/>
              <a:gd name="connsiteY6999" fmla="*/ 436721 h 514350"/>
              <a:gd name="connsiteX7000" fmla="*/ 601504 w 6400800"/>
              <a:gd name="connsiteY7000" fmla="*/ 435769 h 514350"/>
              <a:gd name="connsiteX7001" fmla="*/ 606266 w 6400800"/>
              <a:gd name="connsiteY7001" fmla="*/ 424339 h 514350"/>
              <a:gd name="connsiteX7002" fmla="*/ 599599 w 6400800"/>
              <a:gd name="connsiteY7002" fmla="*/ 401479 h 514350"/>
              <a:gd name="connsiteX7003" fmla="*/ 599599 w 6400800"/>
              <a:gd name="connsiteY7003" fmla="*/ 401479 h 514350"/>
              <a:gd name="connsiteX7004" fmla="*/ 599599 w 6400800"/>
              <a:gd name="connsiteY7004" fmla="*/ 403384 h 514350"/>
              <a:gd name="connsiteX7005" fmla="*/ 599599 w 6400800"/>
              <a:gd name="connsiteY7005" fmla="*/ 401479 h 514350"/>
              <a:gd name="connsiteX7006" fmla="*/ 587216 w 6400800"/>
              <a:gd name="connsiteY7006" fmla="*/ 300514 h 514350"/>
              <a:gd name="connsiteX7007" fmla="*/ 591979 w 6400800"/>
              <a:gd name="connsiteY7007" fmla="*/ 310039 h 514350"/>
              <a:gd name="connsiteX7008" fmla="*/ 591026 w 6400800"/>
              <a:gd name="connsiteY7008" fmla="*/ 316706 h 514350"/>
              <a:gd name="connsiteX7009" fmla="*/ 591026 w 6400800"/>
              <a:gd name="connsiteY7009" fmla="*/ 316706 h 514350"/>
              <a:gd name="connsiteX7010" fmla="*/ 590074 w 6400800"/>
              <a:gd name="connsiteY7010" fmla="*/ 319564 h 514350"/>
              <a:gd name="connsiteX7011" fmla="*/ 587216 w 6400800"/>
              <a:gd name="connsiteY7011" fmla="*/ 311944 h 514350"/>
              <a:gd name="connsiteX7012" fmla="*/ 586264 w 6400800"/>
              <a:gd name="connsiteY7012" fmla="*/ 299561 h 514350"/>
              <a:gd name="connsiteX7013" fmla="*/ 587216 w 6400800"/>
              <a:gd name="connsiteY7013" fmla="*/ 300514 h 514350"/>
              <a:gd name="connsiteX7014" fmla="*/ 553879 w 6400800"/>
              <a:gd name="connsiteY7014" fmla="*/ 257651 h 514350"/>
              <a:gd name="connsiteX7015" fmla="*/ 555784 w 6400800"/>
              <a:gd name="connsiteY7015" fmla="*/ 233839 h 514350"/>
              <a:gd name="connsiteX7016" fmla="*/ 558641 w 6400800"/>
              <a:gd name="connsiteY7016" fmla="*/ 249079 h 514350"/>
              <a:gd name="connsiteX7017" fmla="*/ 556736 w 6400800"/>
              <a:gd name="connsiteY7017" fmla="*/ 247174 h 514350"/>
              <a:gd name="connsiteX7018" fmla="*/ 558641 w 6400800"/>
              <a:gd name="connsiteY7018" fmla="*/ 250984 h 514350"/>
              <a:gd name="connsiteX7019" fmla="*/ 570071 w 6400800"/>
              <a:gd name="connsiteY7019" fmla="*/ 297656 h 514350"/>
              <a:gd name="connsiteX7020" fmla="*/ 571976 w 6400800"/>
              <a:gd name="connsiteY7020" fmla="*/ 303371 h 514350"/>
              <a:gd name="connsiteX7021" fmla="*/ 569119 w 6400800"/>
              <a:gd name="connsiteY7021" fmla="*/ 312896 h 514350"/>
              <a:gd name="connsiteX7022" fmla="*/ 564356 w 6400800"/>
              <a:gd name="connsiteY7022" fmla="*/ 295751 h 514350"/>
              <a:gd name="connsiteX7023" fmla="*/ 553879 w 6400800"/>
              <a:gd name="connsiteY7023" fmla="*/ 266224 h 514350"/>
              <a:gd name="connsiteX7024" fmla="*/ 553879 w 6400800"/>
              <a:gd name="connsiteY7024" fmla="*/ 257651 h 514350"/>
              <a:gd name="connsiteX7025" fmla="*/ 551974 w 6400800"/>
              <a:gd name="connsiteY7025" fmla="*/ 295751 h 514350"/>
              <a:gd name="connsiteX7026" fmla="*/ 551974 w 6400800"/>
              <a:gd name="connsiteY7026" fmla="*/ 295751 h 514350"/>
              <a:gd name="connsiteX7027" fmla="*/ 552926 w 6400800"/>
              <a:gd name="connsiteY7027" fmla="*/ 298609 h 514350"/>
              <a:gd name="connsiteX7028" fmla="*/ 556736 w 6400800"/>
              <a:gd name="connsiteY7028" fmla="*/ 317659 h 514350"/>
              <a:gd name="connsiteX7029" fmla="*/ 557689 w 6400800"/>
              <a:gd name="connsiteY7029" fmla="*/ 321469 h 514350"/>
              <a:gd name="connsiteX7030" fmla="*/ 557689 w 6400800"/>
              <a:gd name="connsiteY7030" fmla="*/ 322421 h 514350"/>
              <a:gd name="connsiteX7031" fmla="*/ 557689 w 6400800"/>
              <a:gd name="connsiteY7031" fmla="*/ 326231 h 514350"/>
              <a:gd name="connsiteX7032" fmla="*/ 552926 w 6400800"/>
              <a:gd name="connsiteY7032" fmla="*/ 306229 h 514350"/>
              <a:gd name="connsiteX7033" fmla="*/ 551974 w 6400800"/>
              <a:gd name="connsiteY7033" fmla="*/ 295751 h 514350"/>
              <a:gd name="connsiteX7034" fmla="*/ 529114 w 6400800"/>
              <a:gd name="connsiteY7034" fmla="*/ 290036 h 514350"/>
              <a:gd name="connsiteX7035" fmla="*/ 529114 w 6400800"/>
              <a:gd name="connsiteY7035" fmla="*/ 290036 h 514350"/>
              <a:gd name="connsiteX7036" fmla="*/ 529114 w 6400800"/>
              <a:gd name="connsiteY7036" fmla="*/ 290036 h 514350"/>
              <a:gd name="connsiteX7037" fmla="*/ 529114 w 6400800"/>
              <a:gd name="connsiteY7037" fmla="*/ 290036 h 514350"/>
              <a:gd name="connsiteX7038" fmla="*/ 522446 w 6400800"/>
              <a:gd name="connsiteY7038" fmla="*/ 336709 h 514350"/>
              <a:gd name="connsiteX7039" fmla="*/ 523399 w 6400800"/>
              <a:gd name="connsiteY7039" fmla="*/ 329089 h 514350"/>
              <a:gd name="connsiteX7040" fmla="*/ 526256 w 6400800"/>
              <a:gd name="connsiteY7040" fmla="*/ 336709 h 514350"/>
              <a:gd name="connsiteX7041" fmla="*/ 531019 w 6400800"/>
              <a:gd name="connsiteY7041" fmla="*/ 350996 h 514350"/>
              <a:gd name="connsiteX7042" fmla="*/ 531971 w 6400800"/>
              <a:gd name="connsiteY7042" fmla="*/ 374809 h 514350"/>
              <a:gd name="connsiteX7043" fmla="*/ 533876 w 6400800"/>
              <a:gd name="connsiteY7043" fmla="*/ 403384 h 514350"/>
              <a:gd name="connsiteX7044" fmla="*/ 528161 w 6400800"/>
              <a:gd name="connsiteY7044" fmla="*/ 394811 h 514350"/>
              <a:gd name="connsiteX7045" fmla="*/ 532924 w 6400800"/>
              <a:gd name="connsiteY7045" fmla="*/ 410051 h 514350"/>
              <a:gd name="connsiteX7046" fmla="*/ 534829 w 6400800"/>
              <a:gd name="connsiteY7046" fmla="*/ 417671 h 514350"/>
              <a:gd name="connsiteX7047" fmla="*/ 535781 w 6400800"/>
              <a:gd name="connsiteY7047" fmla="*/ 430054 h 514350"/>
              <a:gd name="connsiteX7048" fmla="*/ 523399 w 6400800"/>
              <a:gd name="connsiteY7048" fmla="*/ 428149 h 514350"/>
              <a:gd name="connsiteX7049" fmla="*/ 522446 w 6400800"/>
              <a:gd name="connsiteY7049" fmla="*/ 427196 h 514350"/>
              <a:gd name="connsiteX7050" fmla="*/ 522446 w 6400800"/>
              <a:gd name="connsiteY7050" fmla="*/ 423386 h 514350"/>
              <a:gd name="connsiteX7051" fmla="*/ 527209 w 6400800"/>
              <a:gd name="connsiteY7051" fmla="*/ 410051 h 514350"/>
              <a:gd name="connsiteX7052" fmla="*/ 522446 w 6400800"/>
              <a:gd name="connsiteY7052" fmla="*/ 418624 h 514350"/>
              <a:gd name="connsiteX7053" fmla="*/ 521494 w 6400800"/>
              <a:gd name="connsiteY7053" fmla="*/ 405289 h 514350"/>
              <a:gd name="connsiteX7054" fmla="*/ 517684 w 6400800"/>
              <a:gd name="connsiteY7054" fmla="*/ 369094 h 514350"/>
              <a:gd name="connsiteX7055" fmla="*/ 522446 w 6400800"/>
              <a:gd name="connsiteY7055" fmla="*/ 336709 h 514350"/>
              <a:gd name="connsiteX7056" fmla="*/ 512921 w 6400800"/>
              <a:gd name="connsiteY7056" fmla="*/ 271939 h 514350"/>
              <a:gd name="connsiteX7057" fmla="*/ 509111 w 6400800"/>
              <a:gd name="connsiteY7057" fmla="*/ 287179 h 514350"/>
              <a:gd name="connsiteX7058" fmla="*/ 509111 w 6400800"/>
              <a:gd name="connsiteY7058" fmla="*/ 288131 h 514350"/>
              <a:gd name="connsiteX7059" fmla="*/ 507206 w 6400800"/>
              <a:gd name="connsiteY7059" fmla="*/ 275749 h 514350"/>
              <a:gd name="connsiteX7060" fmla="*/ 508159 w 6400800"/>
              <a:gd name="connsiteY7060" fmla="*/ 262414 h 514350"/>
              <a:gd name="connsiteX7061" fmla="*/ 509111 w 6400800"/>
              <a:gd name="connsiteY7061" fmla="*/ 262414 h 514350"/>
              <a:gd name="connsiteX7062" fmla="*/ 512921 w 6400800"/>
              <a:gd name="connsiteY7062" fmla="*/ 271939 h 514350"/>
              <a:gd name="connsiteX7063" fmla="*/ 497681 w 6400800"/>
              <a:gd name="connsiteY7063" fmla="*/ 207169 h 514350"/>
              <a:gd name="connsiteX7064" fmla="*/ 506254 w 6400800"/>
              <a:gd name="connsiteY7064" fmla="*/ 245269 h 514350"/>
              <a:gd name="connsiteX7065" fmla="*/ 509111 w 6400800"/>
              <a:gd name="connsiteY7065" fmla="*/ 256699 h 514350"/>
              <a:gd name="connsiteX7066" fmla="*/ 506254 w 6400800"/>
              <a:gd name="connsiteY7066" fmla="*/ 256699 h 514350"/>
              <a:gd name="connsiteX7067" fmla="*/ 505301 w 6400800"/>
              <a:gd name="connsiteY7067" fmla="*/ 256699 h 514350"/>
              <a:gd name="connsiteX7068" fmla="*/ 505301 w 6400800"/>
              <a:gd name="connsiteY7068" fmla="*/ 256699 h 514350"/>
              <a:gd name="connsiteX7069" fmla="*/ 497681 w 6400800"/>
              <a:gd name="connsiteY7069" fmla="*/ 207169 h 514350"/>
              <a:gd name="connsiteX7070" fmla="*/ 497681 w 6400800"/>
              <a:gd name="connsiteY7070" fmla="*/ 207169 h 514350"/>
              <a:gd name="connsiteX7071" fmla="*/ 487204 w 6400800"/>
              <a:gd name="connsiteY7071" fmla="*/ 419576 h 514350"/>
              <a:gd name="connsiteX7072" fmla="*/ 486251 w 6400800"/>
              <a:gd name="connsiteY7072" fmla="*/ 422434 h 514350"/>
              <a:gd name="connsiteX7073" fmla="*/ 483394 w 6400800"/>
              <a:gd name="connsiteY7073" fmla="*/ 422434 h 514350"/>
              <a:gd name="connsiteX7074" fmla="*/ 483394 w 6400800"/>
              <a:gd name="connsiteY7074" fmla="*/ 418624 h 514350"/>
              <a:gd name="connsiteX7075" fmla="*/ 481489 w 6400800"/>
              <a:gd name="connsiteY7075" fmla="*/ 401479 h 514350"/>
              <a:gd name="connsiteX7076" fmla="*/ 487204 w 6400800"/>
              <a:gd name="connsiteY7076" fmla="*/ 419576 h 514350"/>
              <a:gd name="connsiteX7077" fmla="*/ 437674 w 6400800"/>
              <a:gd name="connsiteY7077" fmla="*/ 390049 h 514350"/>
              <a:gd name="connsiteX7078" fmla="*/ 437674 w 6400800"/>
              <a:gd name="connsiteY7078" fmla="*/ 390049 h 514350"/>
              <a:gd name="connsiteX7079" fmla="*/ 437674 w 6400800"/>
              <a:gd name="connsiteY7079" fmla="*/ 388144 h 514350"/>
              <a:gd name="connsiteX7080" fmla="*/ 437674 w 6400800"/>
              <a:gd name="connsiteY7080" fmla="*/ 388144 h 514350"/>
              <a:gd name="connsiteX7081" fmla="*/ 437674 w 6400800"/>
              <a:gd name="connsiteY7081" fmla="*/ 390049 h 514350"/>
              <a:gd name="connsiteX7082" fmla="*/ 437674 w 6400800"/>
              <a:gd name="connsiteY7082" fmla="*/ 390049 h 514350"/>
              <a:gd name="connsiteX7083" fmla="*/ 448151 w 6400800"/>
              <a:gd name="connsiteY7083" fmla="*/ 362426 h 514350"/>
              <a:gd name="connsiteX7084" fmla="*/ 446246 w 6400800"/>
              <a:gd name="connsiteY7084" fmla="*/ 356711 h 514350"/>
              <a:gd name="connsiteX7085" fmla="*/ 449104 w 6400800"/>
              <a:gd name="connsiteY7085" fmla="*/ 347186 h 514350"/>
              <a:gd name="connsiteX7086" fmla="*/ 448151 w 6400800"/>
              <a:gd name="connsiteY7086" fmla="*/ 362426 h 514350"/>
              <a:gd name="connsiteX7087" fmla="*/ 436721 w 6400800"/>
              <a:gd name="connsiteY7087" fmla="*/ 227171 h 514350"/>
              <a:gd name="connsiteX7088" fmla="*/ 440531 w 6400800"/>
              <a:gd name="connsiteY7088" fmla="*/ 246221 h 514350"/>
              <a:gd name="connsiteX7089" fmla="*/ 434816 w 6400800"/>
              <a:gd name="connsiteY7089" fmla="*/ 234791 h 514350"/>
              <a:gd name="connsiteX7090" fmla="*/ 436721 w 6400800"/>
              <a:gd name="connsiteY7090" fmla="*/ 227171 h 514350"/>
              <a:gd name="connsiteX7091" fmla="*/ 428149 w 6400800"/>
              <a:gd name="connsiteY7091" fmla="*/ 280511 h 514350"/>
              <a:gd name="connsiteX7092" fmla="*/ 431959 w 6400800"/>
              <a:gd name="connsiteY7092" fmla="*/ 253841 h 514350"/>
              <a:gd name="connsiteX7093" fmla="*/ 432911 w 6400800"/>
              <a:gd name="connsiteY7093" fmla="*/ 258604 h 514350"/>
              <a:gd name="connsiteX7094" fmla="*/ 438626 w 6400800"/>
              <a:gd name="connsiteY7094" fmla="*/ 284321 h 514350"/>
              <a:gd name="connsiteX7095" fmla="*/ 439579 w 6400800"/>
              <a:gd name="connsiteY7095" fmla="*/ 290036 h 514350"/>
              <a:gd name="connsiteX7096" fmla="*/ 432911 w 6400800"/>
              <a:gd name="connsiteY7096" fmla="*/ 281464 h 514350"/>
              <a:gd name="connsiteX7097" fmla="*/ 439579 w 6400800"/>
              <a:gd name="connsiteY7097" fmla="*/ 295751 h 514350"/>
              <a:gd name="connsiteX7098" fmla="*/ 441484 w 6400800"/>
              <a:gd name="connsiteY7098" fmla="*/ 299561 h 514350"/>
              <a:gd name="connsiteX7099" fmla="*/ 443389 w 6400800"/>
              <a:gd name="connsiteY7099" fmla="*/ 312896 h 514350"/>
              <a:gd name="connsiteX7100" fmla="*/ 446246 w 6400800"/>
              <a:gd name="connsiteY7100" fmla="*/ 328136 h 514350"/>
              <a:gd name="connsiteX7101" fmla="*/ 447199 w 6400800"/>
              <a:gd name="connsiteY7101" fmla="*/ 335756 h 514350"/>
              <a:gd name="connsiteX7102" fmla="*/ 445294 w 6400800"/>
              <a:gd name="connsiteY7102" fmla="*/ 341471 h 514350"/>
              <a:gd name="connsiteX7103" fmla="*/ 442436 w 6400800"/>
              <a:gd name="connsiteY7103" fmla="*/ 349091 h 514350"/>
              <a:gd name="connsiteX7104" fmla="*/ 434816 w 6400800"/>
              <a:gd name="connsiteY7104" fmla="*/ 331946 h 514350"/>
              <a:gd name="connsiteX7105" fmla="*/ 434816 w 6400800"/>
              <a:gd name="connsiteY7105" fmla="*/ 317659 h 514350"/>
              <a:gd name="connsiteX7106" fmla="*/ 432911 w 6400800"/>
              <a:gd name="connsiteY7106" fmla="*/ 328136 h 514350"/>
              <a:gd name="connsiteX7107" fmla="*/ 423386 w 6400800"/>
              <a:gd name="connsiteY7107" fmla="*/ 303371 h 514350"/>
              <a:gd name="connsiteX7108" fmla="*/ 428149 w 6400800"/>
              <a:gd name="connsiteY7108" fmla="*/ 280511 h 514350"/>
              <a:gd name="connsiteX7109" fmla="*/ 418624 w 6400800"/>
              <a:gd name="connsiteY7109" fmla="*/ 345281 h 514350"/>
              <a:gd name="connsiteX7110" fmla="*/ 422434 w 6400800"/>
              <a:gd name="connsiteY7110" fmla="*/ 322421 h 514350"/>
              <a:gd name="connsiteX7111" fmla="*/ 427196 w 6400800"/>
              <a:gd name="connsiteY7111" fmla="*/ 339566 h 514350"/>
              <a:gd name="connsiteX7112" fmla="*/ 430054 w 6400800"/>
              <a:gd name="connsiteY7112" fmla="*/ 350996 h 514350"/>
              <a:gd name="connsiteX7113" fmla="*/ 428149 w 6400800"/>
              <a:gd name="connsiteY7113" fmla="*/ 362426 h 514350"/>
              <a:gd name="connsiteX7114" fmla="*/ 426244 w 6400800"/>
              <a:gd name="connsiteY7114" fmla="*/ 356711 h 514350"/>
              <a:gd name="connsiteX7115" fmla="*/ 420529 w 6400800"/>
              <a:gd name="connsiteY7115" fmla="*/ 344329 h 514350"/>
              <a:gd name="connsiteX7116" fmla="*/ 422434 w 6400800"/>
              <a:gd name="connsiteY7116" fmla="*/ 357664 h 514350"/>
              <a:gd name="connsiteX7117" fmla="*/ 424339 w 6400800"/>
              <a:gd name="connsiteY7117" fmla="*/ 372904 h 514350"/>
              <a:gd name="connsiteX7118" fmla="*/ 425291 w 6400800"/>
              <a:gd name="connsiteY7118" fmla="*/ 377666 h 514350"/>
              <a:gd name="connsiteX7119" fmla="*/ 424339 w 6400800"/>
              <a:gd name="connsiteY7119" fmla="*/ 375761 h 514350"/>
              <a:gd name="connsiteX7120" fmla="*/ 424339 w 6400800"/>
              <a:gd name="connsiteY7120" fmla="*/ 374809 h 514350"/>
              <a:gd name="connsiteX7121" fmla="*/ 418624 w 6400800"/>
              <a:gd name="connsiteY7121" fmla="*/ 351949 h 514350"/>
              <a:gd name="connsiteX7122" fmla="*/ 418624 w 6400800"/>
              <a:gd name="connsiteY7122" fmla="*/ 345281 h 514350"/>
              <a:gd name="connsiteX7123" fmla="*/ 406241 w 6400800"/>
              <a:gd name="connsiteY7123" fmla="*/ 261461 h 514350"/>
              <a:gd name="connsiteX7124" fmla="*/ 411956 w 6400800"/>
              <a:gd name="connsiteY7124" fmla="*/ 285274 h 514350"/>
              <a:gd name="connsiteX7125" fmla="*/ 407194 w 6400800"/>
              <a:gd name="connsiteY7125" fmla="*/ 310039 h 514350"/>
              <a:gd name="connsiteX7126" fmla="*/ 405289 w 6400800"/>
              <a:gd name="connsiteY7126" fmla="*/ 302419 h 514350"/>
              <a:gd name="connsiteX7127" fmla="*/ 406241 w 6400800"/>
              <a:gd name="connsiteY7127" fmla="*/ 261461 h 514350"/>
              <a:gd name="connsiteX7128" fmla="*/ 382429 w 6400800"/>
              <a:gd name="connsiteY7128" fmla="*/ 290036 h 514350"/>
              <a:gd name="connsiteX7129" fmla="*/ 381476 w 6400800"/>
              <a:gd name="connsiteY7129" fmla="*/ 293846 h 514350"/>
              <a:gd name="connsiteX7130" fmla="*/ 381476 w 6400800"/>
              <a:gd name="connsiteY7130" fmla="*/ 285274 h 514350"/>
              <a:gd name="connsiteX7131" fmla="*/ 382429 w 6400800"/>
              <a:gd name="connsiteY7131" fmla="*/ 290036 h 514350"/>
              <a:gd name="connsiteX7132" fmla="*/ 361474 w 6400800"/>
              <a:gd name="connsiteY7132" fmla="*/ 394811 h 514350"/>
              <a:gd name="connsiteX7133" fmla="*/ 361474 w 6400800"/>
              <a:gd name="connsiteY7133" fmla="*/ 404336 h 514350"/>
              <a:gd name="connsiteX7134" fmla="*/ 361474 w 6400800"/>
              <a:gd name="connsiteY7134" fmla="*/ 407194 h 514350"/>
              <a:gd name="connsiteX7135" fmla="*/ 354806 w 6400800"/>
              <a:gd name="connsiteY7135" fmla="*/ 383381 h 514350"/>
              <a:gd name="connsiteX7136" fmla="*/ 354806 w 6400800"/>
              <a:gd name="connsiteY7136" fmla="*/ 382429 h 514350"/>
              <a:gd name="connsiteX7137" fmla="*/ 352901 w 6400800"/>
              <a:gd name="connsiteY7137" fmla="*/ 373856 h 514350"/>
              <a:gd name="connsiteX7138" fmla="*/ 361474 w 6400800"/>
              <a:gd name="connsiteY7138" fmla="*/ 394811 h 514350"/>
              <a:gd name="connsiteX7139" fmla="*/ 347186 w 6400800"/>
              <a:gd name="connsiteY7139" fmla="*/ 307181 h 514350"/>
              <a:gd name="connsiteX7140" fmla="*/ 349091 w 6400800"/>
              <a:gd name="connsiteY7140" fmla="*/ 311944 h 514350"/>
              <a:gd name="connsiteX7141" fmla="*/ 347186 w 6400800"/>
              <a:gd name="connsiteY7141" fmla="*/ 309086 h 514350"/>
              <a:gd name="connsiteX7142" fmla="*/ 347186 w 6400800"/>
              <a:gd name="connsiteY7142" fmla="*/ 307181 h 514350"/>
              <a:gd name="connsiteX7143" fmla="*/ 347186 w 6400800"/>
              <a:gd name="connsiteY7143" fmla="*/ 429101 h 514350"/>
              <a:gd name="connsiteX7144" fmla="*/ 348139 w 6400800"/>
              <a:gd name="connsiteY7144" fmla="*/ 432911 h 514350"/>
              <a:gd name="connsiteX7145" fmla="*/ 346234 w 6400800"/>
              <a:gd name="connsiteY7145" fmla="*/ 432911 h 514350"/>
              <a:gd name="connsiteX7146" fmla="*/ 347186 w 6400800"/>
              <a:gd name="connsiteY7146" fmla="*/ 429101 h 514350"/>
              <a:gd name="connsiteX7147" fmla="*/ 310991 w 6400800"/>
              <a:gd name="connsiteY7147" fmla="*/ 439579 h 514350"/>
              <a:gd name="connsiteX7148" fmla="*/ 311944 w 6400800"/>
              <a:gd name="connsiteY7148" fmla="*/ 424339 h 514350"/>
              <a:gd name="connsiteX7149" fmla="*/ 317659 w 6400800"/>
              <a:gd name="connsiteY7149" fmla="*/ 438626 h 514350"/>
              <a:gd name="connsiteX7150" fmla="*/ 310991 w 6400800"/>
              <a:gd name="connsiteY7150" fmla="*/ 439579 h 514350"/>
              <a:gd name="connsiteX7151" fmla="*/ 302419 w 6400800"/>
              <a:gd name="connsiteY7151" fmla="*/ 230981 h 514350"/>
              <a:gd name="connsiteX7152" fmla="*/ 304324 w 6400800"/>
              <a:gd name="connsiteY7152" fmla="*/ 237649 h 514350"/>
              <a:gd name="connsiteX7153" fmla="*/ 307181 w 6400800"/>
              <a:gd name="connsiteY7153" fmla="*/ 252889 h 514350"/>
              <a:gd name="connsiteX7154" fmla="*/ 300514 w 6400800"/>
              <a:gd name="connsiteY7154" fmla="*/ 244316 h 514350"/>
              <a:gd name="connsiteX7155" fmla="*/ 302419 w 6400800"/>
              <a:gd name="connsiteY7155" fmla="*/ 230981 h 514350"/>
              <a:gd name="connsiteX7156" fmla="*/ 295751 w 6400800"/>
              <a:gd name="connsiteY7156" fmla="*/ 269081 h 514350"/>
              <a:gd name="connsiteX7157" fmla="*/ 297656 w 6400800"/>
              <a:gd name="connsiteY7157" fmla="*/ 262414 h 514350"/>
              <a:gd name="connsiteX7158" fmla="*/ 295751 w 6400800"/>
              <a:gd name="connsiteY7158" fmla="*/ 265271 h 514350"/>
              <a:gd name="connsiteX7159" fmla="*/ 297656 w 6400800"/>
              <a:gd name="connsiteY7159" fmla="*/ 251936 h 514350"/>
              <a:gd name="connsiteX7160" fmla="*/ 299561 w 6400800"/>
              <a:gd name="connsiteY7160" fmla="*/ 243364 h 514350"/>
              <a:gd name="connsiteX7161" fmla="*/ 301466 w 6400800"/>
              <a:gd name="connsiteY7161" fmla="*/ 247174 h 514350"/>
              <a:gd name="connsiteX7162" fmla="*/ 310039 w 6400800"/>
              <a:gd name="connsiteY7162" fmla="*/ 270986 h 514350"/>
              <a:gd name="connsiteX7163" fmla="*/ 319564 w 6400800"/>
              <a:gd name="connsiteY7163" fmla="*/ 312896 h 514350"/>
              <a:gd name="connsiteX7164" fmla="*/ 330041 w 6400800"/>
              <a:gd name="connsiteY7164" fmla="*/ 358616 h 514350"/>
              <a:gd name="connsiteX7165" fmla="*/ 330041 w 6400800"/>
              <a:gd name="connsiteY7165" fmla="*/ 362426 h 514350"/>
              <a:gd name="connsiteX7166" fmla="*/ 327184 w 6400800"/>
              <a:gd name="connsiteY7166" fmla="*/ 404336 h 514350"/>
              <a:gd name="connsiteX7167" fmla="*/ 327184 w 6400800"/>
              <a:gd name="connsiteY7167" fmla="*/ 404336 h 514350"/>
              <a:gd name="connsiteX7168" fmla="*/ 321469 w 6400800"/>
              <a:gd name="connsiteY7168" fmla="*/ 392906 h 514350"/>
              <a:gd name="connsiteX7169" fmla="*/ 310991 w 6400800"/>
              <a:gd name="connsiteY7169" fmla="*/ 362426 h 514350"/>
              <a:gd name="connsiteX7170" fmla="*/ 296704 w 6400800"/>
              <a:gd name="connsiteY7170" fmla="*/ 318611 h 514350"/>
              <a:gd name="connsiteX7171" fmla="*/ 291941 w 6400800"/>
              <a:gd name="connsiteY7171" fmla="*/ 302419 h 514350"/>
              <a:gd name="connsiteX7172" fmla="*/ 295751 w 6400800"/>
              <a:gd name="connsiteY7172" fmla="*/ 269081 h 514350"/>
              <a:gd name="connsiteX7173" fmla="*/ 283369 w 6400800"/>
              <a:gd name="connsiteY7173" fmla="*/ 378619 h 514350"/>
              <a:gd name="connsiteX7174" fmla="*/ 284321 w 6400800"/>
              <a:gd name="connsiteY7174" fmla="*/ 365284 h 514350"/>
              <a:gd name="connsiteX7175" fmla="*/ 285274 w 6400800"/>
              <a:gd name="connsiteY7175" fmla="*/ 363379 h 514350"/>
              <a:gd name="connsiteX7176" fmla="*/ 295751 w 6400800"/>
              <a:gd name="connsiteY7176" fmla="*/ 387191 h 514350"/>
              <a:gd name="connsiteX7177" fmla="*/ 302419 w 6400800"/>
              <a:gd name="connsiteY7177" fmla="*/ 400526 h 514350"/>
              <a:gd name="connsiteX7178" fmla="*/ 303371 w 6400800"/>
              <a:gd name="connsiteY7178" fmla="*/ 404336 h 514350"/>
              <a:gd name="connsiteX7179" fmla="*/ 301466 w 6400800"/>
              <a:gd name="connsiteY7179" fmla="*/ 412909 h 514350"/>
              <a:gd name="connsiteX7180" fmla="*/ 295751 w 6400800"/>
              <a:gd name="connsiteY7180" fmla="*/ 442436 h 514350"/>
              <a:gd name="connsiteX7181" fmla="*/ 283369 w 6400800"/>
              <a:gd name="connsiteY7181" fmla="*/ 444341 h 514350"/>
              <a:gd name="connsiteX7182" fmla="*/ 281464 w 6400800"/>
              <a:gd name="connsiteY7182" fmla="*/ 435769 h 514350"/>
              <a:gd name="connsiteX7183" fmla="*/ 281464 w 6400800"/>
              <a:gd name="connsiteY7183" fmla="*/ 407194 h 514350"/>
              <a:gd name="connsiteX7184" fmla="*/ 283369 w 6400800"/>
              <a:gd name="connsiteY7184" fmla="*/ 378619 h 514350"/>
              <a:gd name="connsiteX7185" fmla="*/ 237649 w 6400800"/>
              <a:gd name="connsiteY7185" fmla="*/ 415766 h 514350"/>
              <a:gd name="connsiteX7186" fmla="*/ 228124 w 6400800"/>
              <a:gd name="connsiteY7186" fmla="*/ 395764 h 514350"/>
              <a:gd name="connsiteX7187" fmla="*/ 229076 w 6400800"/>
              <a:gd name="connsiteY7187" fmla="*/ 383381 h 514350"/>
              <a:gd name="connsiteX7188" fmla="*/ 239554 w 6400800"/>
              <a:gd name="connsiteY7188" fmla="*/ 406241 h 514350"/>
              <a:gd name="connsiteX7189" fmla="*/ 237649 w 6400800"/>
              <a:gd name="connsiteY7189" fmla="*/ 415766 h 514350"/>
              <a:gd name="connsiteX7190" fmla="*/ 247174 w 6400800"/>
              <a:gd name="connsiteY7190" fmla="*/ 431006 h 514350"/>
              <a:gd name="connsiteX7191" fmla="*/ 248126 w 6400800"/>
              <a:gd name="connsiteY7191" fmla="*/ 425291 h 514350"/>
              <a:gd name="connsiteX7192" fmla="*/ 248126 w 6400800"/>
              <a:gd name="connsiteY7192" fmla="*/ 425291 h 514350"/>
              <a:gd name="connsiteX7193" fmla="*/ 247174 w 6400800"/>
              <a:gd name="connsiteY7193" fmla="*/ 431006 h 514350"/>
              <a:gd name="connsiteX7194" fmla="*/ 264319 w 6400800"/>
              <a:gd name="connsiteY7194" fmla="*/ 204311 h 514350"/>
              <a:gd name="connsiteX7195" fmla="*/ 270986 w 6400800"/>
              <a:gd name="connsiteY7195" fmla="*/ 185261 h 514350"/>
              <a:gd name="connsiteX7196" fmla="*/ 267176 w 6400800"/>
              <a:gd name="connsiteY7196" fmla="*/ 214789 h 514350"/>
              <a:gd name="connsiteX7197" fmla="*/ 266224 w 6400800"/>
              <a:gd name="connsiteY7197" fmla="*/ 210026 h 514350"/>
              <a:gd name="connsiteX7198" fmla="*/ 264319 w 6400800"/>
              <a:gd name="connsiteY7198" fmla="*/ 204311 h 514350"/>
              <a:gd name="connsiteX7199" fmla="*/ 264319 w 6400800"/>
              <a:gd name="connsiteY7199" fmla="*/ 204311 h 514350"/>
              <a:gd name="connsiteX7200" fmla="*/ 254794 w 6400800"/>
              <a:gd name="connsiteY7200" fmla="*/ 235744 h 514350"/>
              <a:gd name="connsiteX7201" fmla="*/ 258604 w 6400800"/>
              <a:gd name="connsiteY7201" fmla="*/ 220504 h 514350"/>
              <a:gd name="connsiteX7202" fmla="*/ 261461 w 6400800"/>
              <a:gd name="connsiteY7202" fmla="*/ 242411 h 514350"/>
              <a:gd name="connsiteX7203" fmla="*/ 262414 w 6400800"/>
              <a:gd name="connsiteY7203" fmla="*/ 245269 h 514350"/>
              <a:gd name="connsiteX7204" fmla="*/ 260509 w 6400800"/>
              <a:gd name="connsiteY7204" fmla="*/ 270034 h 514350"/>
              <a:gd name="connsiteX7205" fmla="*/ 257651 w 6400800"/>
              <a:gd name="connsiteY7205" fmla="*/ 264319 h 514350"/>
              <a:gd name="connsiteX7206" fmla="*/ 250984 w 6400800"/>
              <a:gd name="connsiteY7206" fmla="*/ 249079 h 514350"/>
              <a:gd name="connsiteX7207" fmla="*/ 254794 w 6400800"/>
              <a:gd name="connsiteY7207" fmla="*/ 235744 h 514350"/>
              <a:gd name="connsiteX7208" fmla="*/ 245269 w 6400800"/>
              <a:gd name="connsiteY7208" fmla="*/ 276701 h 514350"/>
              <a:gd name="connsiteX7209" fmla="*/ 249079 w 6400800"/>
              <a:gd name="connsiteY7209" fmla="*/ 260509 h 514350"/>
              <a:gd name="connsiteX7210" fmla="*/ 250984 w 6400800"/>
              <a:gd name="connsiteY7210" fmla="*/ 268129 h 514350"/>
              <a:gd name="connsiteX7211" fmla="*/ 258604 w 6400800"/>
              <a:gd name="connsiteY7211" fmla="*/ 292894 h 514350"/>
              <a:gd name="connsiteX7212" fmla="*/ 259556 w 6400800"/>
              <a:gd name="connsiteY7212" fmla="*/ 294799 h 514350"/>
              <a:gd name="connsiteX7213" fmla="*/ 259556 w 6400800"/>
              <a:gd name="connsiteY7213" fmla="*/ 297656 h 514350"/>
              <a:gd name="connsiteX7214" fmla="*/ 257651 w 6400800"/>
              <a:gd name="connsiteY7214" fmla="*/ 333851 h 514350"/>
              <a:gd name="connsiteX7215" fmla="*/ 250984 w 6400800"/>
              <a:gd name="connsiteY7215" fmla="*/ 309086 h 514350"/>
              <a:gd name="connsiteX7216" fmla="*/ 253841 w 6400800"/>
              <a:gd name="connsiteY7216" fmla="*/ 301466 h 514350"/>
              <a:gd name="connsiteX7217" fmla="*/ 250984 w 6400800"/>
              <a:gd name="connsiteY7217" fmla="*/ 307181 h 514350"/>
              <a:gd name="connsiteX7218" fmla="*/ 244316 w 6400800"/>
              <a:gd name="connsiteY7218" fmla="*/ 284321 h 514350"/>
              <a:gd name="connsiteX7219" fmla="*/ 245269 w 6400800"/>
              <a:gd name="connsiteY7219" fmla="*/ 276701 h 514350"/>
              <a:gd name="connsiteX7220" fmla="*/ 236696 w 6400800"/>
              <a:gd name="connsiteY7220" fmla="*/ 325279 h 514350"/>
              <a:gd name="connsiteX7221" fmla="*/ 237649 w 6400800"/>
              <a:gd name="connsiteY7221" fmla="*/ 322421 h 514350"/>
              <a:gd name="connsiteX7222" fmla="*/ 238601 w 6400800"/>
              <a:gd name="connsiteY7222" fmla="*/ 329089 h 514350"/>
              <a:gd name="connsiteX7223" fmla="*/ 235744 w 6400800"/>
              <a:gd name="connsiteY7223" fmla="*/ 335756 h 514350"/>
              <a:gd name="connsiteX7224" fmla="*/ 236696 w 6400800"/>
              <a:gd name="connsiteY7224" fmla="*/ 325279 h 514350"/>
              <a:gd name="connsiteX7225" fmla="*/ 234791 w 6400800"/>
              <a:gd name="connsiteY7225" fmla="*/ 353854 h 514350"/>
              <a:gd name="connsiteX7226" fmla="*/ 240506 w 6400800"/>
              <a:gd name="connsiteY7226" fmla="*/ 337661 h 514350"/>
              <a:gd name="connsiteX7227" fmla="*/ 241459 w 6400800"/>
              <a:gd name="connsiteY7227" fmla="*/ 342424 h 514350"/>
              <a:gd name="connsiteX7228" fmla="*/ 248126 w 6400800"/>
              <a:gd name="connsiteY7228" fmla="*/ 372904 h 514350"/>
              <a:gd name="connsiteX7229" fmla="*/ 247174 w 6400800"/>
              <a:gd name="connsiteY7229" fmla="*/ 378619 h 514350"/>
              <a:gd name="connsiteX7230" fmla="*/ 242411 w 6400800"/>
              <a:gd name="connsiteY7230" fmla="*/ 369094 h 514350"/>
              <a:gd name="connsiteX7231" fmla="*/ 234791 w 6400800"/>
              <a:gd name="connsiteY7231" fmla="*/ 353854 h 514350"/>
              <a:gd name="connsiteX7232" fmla="*/ 234791 w 6400800"/>
              <a:gd name="connsiteY7232" fmla="*/ 353854 h 514350"/>
              <a:gd name="connsiteX7233" fmla="*/ 222409 w 6400800"/>
              <a:gd name="connsiteY7233" fmla="*/ 297656 h 514350"/>
              <a:gd name="connsiteX7234" fmla="*/ 227171 w 6400800"/>
              <a:gd name="connsiteY7234" fmla="*/ 278606 h 514350"/>
              <a:gd name="connsiteX7235" fmla="*/ 228124 w 6400800"/>
              <a:gd name="connsiteY7235" fmla="*/ 284321 h 514350"/>
              <a:gd name="connsiteX7236" fmla="*/ 230029 w 6400800"/>
              <a:gd name="connsiteY7236" fmla="*/ 290989 h 514350"/>
              <a:gd name="connsiteX7237" fmla="*/ 222409 w 6400800"/>
              <a:gd name="connsiteY7237" fmla="*/ 324326 h 514350"/>
              <a:gd name="connsiteX7238" fmla="*/ 221456 w 6400800"/>
              <a:gd name="connsiteY7238" fmla="*/ 330041 h 514350"/>
              <a:gd name="connsiteX7239" fmla="*/ 220504 w 6400800"/>
              <a:gd name="connsiteY7239" fmla="*/ 329089 h 514350"/>
              <a:gd name="connsiteX7240" fmla="*/ 218599 w 6400800"/>
              <a:gd name="connsiteY7240" fmla="*/ 312896 h 514350"/>
              <a:gd name="connsiteX7241" fmla="*/ 222409 w 6400800"/>
              <a:gd name="connsiteY7241" fmla="*/ 297656 h 514350"/>
              <a:gd name="connsiteX7242" fmla="*/ 169069 w 6400800"/>
              <a:gd name="connsiteY7242" fmla="*/ 411956 h 514350"/>
              <a:gd name="connsiteX7243" fmla="*/ 169069 w 6400800"/>
              <a:gd name="connsiteY7243" fmla="*/ 412909 h 514350"/>
              <a:gd name="connsiteX7244" fmla="*/ 165259 w 6400800"/>
              <a:gd name="connsiteY7244" fmla="*/ 396716 h 514350"/>
              <a:gd name="connsiteX7245" fmla="*/ 164306 w 6400800"/>
              <a:gd name="connsiteY7245" fmla="*/ 375761 h 514350"/>
              <a:gd name="connsiteX7246" fmla="*/ 161449 w 6400800"/>
              <a:gd name="connsiteY7246" fmla="*/ 345281 h 514350"/>
              <a:gd name="connsiteX7247" fmla="*/ 158591 w 6400800"/>
              <a:gd name="connsiteY7247" fmla="*/ 321469 h 514350"/>
              <a:gd name="connsiteX7248" fmla="*/ 159544 w 6400800"/>
              <a:gd name="connsiteY7248" fmla="*/ 323374 h 514350"/>
              <a:gd name="connsiteX7249" fmla="*/ 162401 w 6400800"/>
              <a:gd name="connsiteY7249" fmla="*/ 328136 h 514350"/>
              <a:gd name="connsiteX7250" fmla="*/ 167164 w 6400800"/>
              <a:gd name="connsiteY7250" fmla="*/ 376714 h 514350"/>
              <a:gd name="connsiteX7251" fmla="*/ 170021 w 6400800"/>
              <a:gd name="connsiteY7251" fmla="*/ 402431 h 514350"/>
              <a:gd name="connsiteX7252" fmla="*/ 169069 w 6400800"/>
              <a:gd name="connsiteY7252" fmla="*/ 411956 h 514350"/>
              <a:gd name="connsiteX7253" fmla="*/ 209074 w 6400800"/>
              <a:gd name="connsiteY7253" fmla="*/ 350044 h 514350"/>
              <a:gd name="connsiteX7254" fmla="*/ 209074 w 6400800"/>
              <a:gd name="connsiteY7254" fmla="*/ 359569 h 514350"/>
              <a:gd name="connsiteX7255" fmla="*/ 207169 w 6400800"/>
              <a:gd name="connsiteY7255" fmla="*/ 356711 h 514350"/>
              <a:gd name="connsiteX7256" fmla="*/ 209074 w 6400800"/>
              <a:gd name="connsiteY7256" fmla="*/ 350044 h 514350"/>
              <a:gd name="connsiteX7257" fmla="*/ 170974 w 6400800"/>
              <a:gd name="connsiteY7257" fmla="*/ 259556 h 514350"/>
              <a:gd name="connsiteX7258" fmla="*/ 178594 w 6400800"/>
              <a:gd name="connsiteY7258" fmla="*/ 274796 h 514350"/>
              <a:gd name="connsiteX7259" fmla="*/ 187166 w 6400800"/>
              <a:gd name="connsiteY7259" fmla="*/ 291941 h 514350"/>
              <a:gd name="connsiteX7260" fmla="*/ 205264 w 6400800"/>
              <a:gd name="connsiteY7260" fmla="*/ 330041 h 514350"/>
              <a:gd name="connsiteX7261" fmla="*/ 200501 w 6400800"/>
              <a:gd name="connsiteY7261" fmla="*/ 343376 h 514350"/>
              <a:gd name="connsiteX7262" fmla="*/ 199549 w 6400800"/>
              <a:gd name="connsiteY7262" fmla="*/ 342424 h 514350"/>
              <a:gd name="connsiteX7263" fmla="*/ 180499 w 6400800"/>
              <a:gd name="connsiteY7263" fmla="*/ 310039 h 514350"/>
              <a:gd name="connsiteX7264" fmla="*/ 176689 w 6400800"/>
              <a:gd name="connsiteY7264" fmla="*/ 296704 h 514350"/>
              <a:gd name="connsiteX7265" fmla="*/ 176689 w 6400800"/>
              <a:gd name="connsiteY7265" fmla="*/ 305276 h 514350"/>
              <a:gd name="connsiteX7266" fmla="*/ 172879 w 6400800"/>
              <a:gd name="connsiteY7266" fmla="*/ 299561 h 514350"/>
              <a:gd name="connsiteX7267" fmla="*/ 171926 w 6400800"/>
              <a:gd name="connsiteY7267" fmla="*/ 298609 h 514350"/>
              <a:gd name="connsiteX7268" fmla="*/ 168116 w 6400800"/>
              <a:gd name="connsiteY7268" fmla="*/ 279559 h 514350"/>
              <a:gd name="connsiteX7269" fmla="*/ 158591 w 6400800"/>
              <a:gd name="connsiteY7269" fmla="*/ 235744 h 514350"/>
              <a:gd name="connsiteX7270" fmla="*/ 170974 w 6400800"/>
              <a:gd name="connsiteY7270" fmla="*/ 259556 h 514350"/>
              <a:gd name="connsiteX7271" fmla="*/ 161449 w 6400800"/>
              <a:gd name="connsiteY7271" fmla="*/ 307181 h 514350"/>
              <a:gd name="connsiteX7272" fmla="*/ 156686 w 6400800"/>
              <a:gd name="connsiteY7272" fmla="*/ 301466 h 514350"/>
              <a:gd name="connsiteX7273" fmla="*/ 155734 w 6400800"/>
              <a:gd name="connsiteY7273" fmla="*/ 297656 h 514350"/>
              <a:gd name="connsiteX7274" fmla="*/ 161449 w 6400800"/>
              <a:gd name="connsiteY7274" fmla="*/ 307181 h 514350"/>
              <a:gd name="connsiteX7275" fmla="*/ 130969 w 6400800"/>
              <a:gd name="connsiteY7275" fmla="*/ 280511 h 514350"/>
              <a:gd name="connsiteX7276" fmla="*/ 133826 w 6400800"/>
              <a:gd name="connsiteY7276" fmla="*/ 284321 h 514350"/>
              <a:gd name="connsiteX7277" fmla="*/ 145256 w 6400800"/>
              <a:gd name="connsiteY7277" fmla="*/ 301466 h 514350"/>
              <a:gd name="connsiteX7278" fmla="*/ 150971 w 6400800"/>
              <a:gd name="connsiteY7278" fmla="*/ 310039 h 514350"/>
              <a:gd name="connsiteX7279" fmla="*/ 150019 w 6400800"/>
              <a:gd name="connsiteY7279" fmla="*/ 341471 h 514350"/>
              <a:gd name="connsiteX7280" fmla="*/ 149066 w 6400800"/>
              <a:gd name="connsiteY7280" fmla="*/ 339566 h 514350"/>
              <a:gd name="connsiteX7281" fmla="*/ 145256 w 6400800"/>
              <a:gd name="connsiteY7281" fmla="*/ 328136 h 514350"/>
              <a:gd name="connsiteX7282" fmla="*/ 140494 w 6400800"/>
              <a:gd name="connsiteY7282" fmla="*/ 317659 h 514350"/>
              <a:gd name="connsiteX7283" fmla="*/ 132874 w 6400800"/>
              <a:gd name="connsiteY7283" fmla="*/ 301466 h 514350"/>
              <a:gd name="connsiteX7284" fmla="*/ 127159 w 6400800"/>
              <a:gd name="connsiteY7284" fmla="*/ 290989 h 514350"/>
              <a:gd name="connsiteX7285" fmla="*/ 130969 w 6400800"/>
              <a:gd name="connsiteY7285" fmla="*/ 280511 h 514350"/>
              <a:gd name="connsiteX7286" fmla="*/ 121444 w 6400800"/>
              <a:gd name="connsiteY7286" fmla="*/ 318611 h 514350"/>
              <a:gd name="connsiteX7287" fmla="*/ 127159 w 6400800"/>
              <a:gd name="connsiteY7287" fmla="*/ 294799 h 514350"/>
              <a:gd name="connsiteX7288" fmla="*/ 127159 w 6400800"/>
              <a:gd name="connsiteY7288" fmla="*/ 293846 h 514350"/>
              <a:gd name="connsiteX7289" fmla="*/ 129064 w 6400800"/>
              <a:gd name="connsiteY7289" fmla="*/ 303371 h 514350"/>
              <a:gd name="connsiteX7290" fmla="*/ 133826 w 6400800"/>
              <a:gd name="connsiteY7290" fmla="*/ 320516 h 514350"/>
              <a:gd name="connsiteX7291" fmla="*/ 138589 w 6400800"/>
              <a:gd name="connsiteY7291" fmla="*/ 342424 h 514350"/>
              <a:gd name="connsiteX7292" fmla="*/ 143351 w 6400800"/>
              <a:gd name="connsiteY7292" fmla="*/ 369094 h 514350"/>
              <a:gd name="connsiteX7293" fmla="*/ 148114 w 6400800"/>
              <a:gd name="connsiteY7293" fmla="*/ 398621 h 514350"/>
              <a:gd name="connsiteX7294" fmla="*/ 149066 w 6400800"/>
              <a:gd name="connsiteY7294" fmla="*/ 403384 h 514350"/>
              <a:gd name="connsiteX7295" fmla="*/ 149066 w 6400800"/>
              <a:gd name="connsiteY7295" fmla="*/ 411004 h 514350"/>
              <a:gd name="connsiteX7296" fmla="*/ 149066 w 6400800"/>
              <a:gd name="connsiteY7296" fmla="*/ 416719 h 514350"/>
              <a:gd name="connsiteX7297" fmla="*/ 138589 w 6400800"/>
              <a:gd name="connsiteY7297" fmla="*/ 388144 h 514350"/>
              <a:gd name="connsiteX7298" fmla="*/ 129064 w 6400800"/>
              <a:gd name="connsiteY7298" fmla="*/ 363379 h 514350"/>
              <a:gd name="connsiteX7299" fmla="*/ 131921 w 6400800"/>
              <a:gd name="connsiteY7299" fmla="*/ 358616 h 514350"/>
              <a:gd name="connsiteX7300" fmla="*/ 129064 w 6400800"/>
              <a:gd name="connsiteY7300" fmla="*/ 361474 h 514350"/>
              <a:gd name="connsiteX7301" fmla="*/ 124301 w 6400800"/>
              <a:gd name="connsiteY7301" fmla="*/ 350044 h 514350"/>
              <a:gd name="connsiteX7302" fmla="*/ 125254 w 6400800"/>
              <a:gd name="connsiteY7302" fmla="*/ 344329 h 514350"/>
              <a:gd name="connsiteX7303" fmla="*/ 129064 w 6400800"/>
              <a:gd name="connsiteY7303" fmla="*/ 328136 h 514350"/>
              <a:gd name="connsiteX7304" fmla="*/ 121444 w 6400800"/>
              <a:gd name="connsiteY7304" fmla="*/ 343376 h 514350"/>
              <a:gd name="connsiteX7305" fmla="*/ 121444 w 6400800"/>
              <a:gd name="connsiteY7305" fmla="*/ 343376 h 514350"/>
              <a:gd name="connsiteX7306" fmla="*/ 120491 w 6400800"/>
              <a:gd name="connsiteY7306" fmla="*/ 341471 h 514350"/>
              <a:gd name="connsiteX7307" fmla="*/ 117634 w 6400800"/>
              <a:gd name="connsiteY7307" fmla="*/ 334804 h 514350"/>
              <a:gd name="connsiteX7308" fmla="*/ 121444 w 6400800"/>
              <a:gd name="connsiteY7308" fmla="*/ 318611 h 514350"/>
              <a:gd name="connsiteX7309" fmla="*/ 116681 w 6400800"/>
              <a:gd name="connsiteY7309" fmla="*/ 393859 h 514350"/>
              <a:gd name="connsiteX7310" fmla="*/ 127159 w 6400800"/>
              <a:gd name="connsiteY7310" fmla="*/ 419576 h 514350"/>
              <a:gd name="connsiteX7311" fmla="*/ 113824 w 6400800"/>
              <a:gd name="connsiteY7311" fmla="*/ 414814 h 514350"/>
              <a:gd name="connsiteX7312" fmla="*/ 116681 w 6400800"/>
              <a:gd name="connsiteY7312" fmla="*/ 393859 h 514350"/>
              <a:gd name="connsiteX7313" fmla="*/ 91916 w 6400800"/>
              <a:gd name="connsiteY7313" fmla="*/ 341471 h 514350"/>
              <a:gd name="connsiteX7314" fmla="*/ 92869 w 6400800"/>
              <a:gd name="connsiteY7314" fmla="*/ 335756 h 514350"/>
              <a:gd name="connsiteX7315" fmla="*/ 94774 w 6400800"/>
              <a:gd name="connsiteY7315" fmla="*/ 340519 h 514350"/>
              <a:gd name="connsiteX7316" fmla="*/ 102394 w 6400800"/>
              <a:gd name="connsiteY7316" fmla="*/ 358616 h 514350"/>
              <a:gd name="connsiteX7317" fmla="*/ 96679 w 6400800"/>
              <a:gd name="connsiteY7317" fmla="*/ 384334 h 514350"/>
              <a:gd name="connsiteX7318" fmla="*/ 94774 w 6400800"/>
              <a:gd name="connsiteY7318" fmla="*/ 399574 h 514350"/>
              <a:gd name="connsiteX7319" fmla="*/ 93821 w 6400800"/>
              <a:gd name="connsiteY7319" fmla="*/ 400526 h 514350"/>
              <a:gd name="connsiteX7320" fmla="*/ 90964 w 6400800"/>
              <a:gd name="connsiteY7320" fmla="*/ 404336 h 514350"/>
              <a:gd name="connsiteX7321" fmla="*/ 88106 w 6400800"/>
              <a:gd name="connsiteY7321" fmla="*/ 382429 h 514350"/>
              <a:gd name="connsiteX7322" fmla="*/ 85249 w 6400800"/>
              <a:gd name="connsiteY7322" fmla="*/ 365284 h 514350"/>
              <a:gd name="connsiteX7323" fmla="*/ 91916 w 6400800"/>
              <a:gd name="connsiteY7323" fmla="*/ 341471 h 514350"/>
              <a:gd name="connsiteX7324" fmla="*/ 72866 w 6400800"/>
              <a:gd name="connsiteY7324" fmla="*/ 407194 h 514350"/>
              <a:gd name="connsiteX7325" fmla="*/ 72866 w 6400800"/>
              <a:gd name="connsiteY7325" fmla="*/ 409099 h 514350"/>
              <a:gd name="connsiteX7326" fmla="*/ 71914 w 6400800"/>
              <a:gd name="connsiteY7326" fmla="*/ 409099 h 514350"/>
              <a:gd name="connsiteX7327" fmla="*/ 72866 w 6400800"/>
              <a:gd name="connsiteY7327" fmla="*/ 407194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</a:cxnLst>
            <a:rect l="l" t="t" r="r" b="b"/>
            <a:pathLst>
              <a:path w="6400800" h="514350">
                <a:moveTo>
                  <a:pt x="7144" y="511016"/>
                </a:moveTo>
                <a:lnTo>
                  <a:pt x="6354604" y="511016"/>
                </a:lnTo>
                <a:lnTo>
                  <a:pt x="6354604" y="409099"/>
                </a:lnTo>
                <a:cubicBezTo>
                  <a:pt x="6346031" y="411004"/>
                  <a:pt x="6337459" y="413861"/>
                  <a:pt x="6327934" y="415766"/>
                </a:cubicBezTo>
                <a:cubicBezTo>
                  <a:pt x="6327934" y="411956"/>
                  <a:pt x="6327934" y="408146"/>
                  <a:pt x="6327934" y="404336"/>
                </a:cubicBezTo>
                <a:cubicBezTo>
                  <a:pt x="6328887" y="396716"/>
                  <a:pt x="6327934" y="389096"/>
                  <a:pt x="6328887" y="383381"/>
                </a:cubicBezTo>
                <a:cubicBezTo>
                  <a:pt x="6329839" y="371951"/>
                  <a:pt x="6329839" y="365284"/>
                  <a:pt x="6329839" y="365284"/>
                </a:cubicBezTo>
                <a:cubicBezTo>
                  <a:pt x="6329839" y="365284"/>
                  <a:pt x="6327934" y="371951"/>
                  <a:pt x="6324124" y="383381"/>
                </a:cubicBezTo>
                <a:cubicBezTo>
                  <a:pt x="6322219" y="389096"/>
                  <a:pt x="6321267" y="395764"/>
                  <a:pt x="6319362" y="404336"/>
                </a:cubicBezTo>
                <a:cubicBezTo>
                  <a:pt x="6318409" y="409099"/>
                  <a:pt x="6317456" y="413861"/>
                  <a:pt x="6316504" y="419576"/>
                </a:cubicBezTo>
                <a:cubicBezTo>
                  <a:pt x="6311742" y="420529"/>
                  <a:pt x="6306979" y="421481"/>
                  <a:pt x="6303169" y="423386"/>
                </a:cubicBezTo>
                <a:cubicBezTo>
                  <a:pt x="6303169" y="416719"/>
                  <a:pt x="6303169" y="411004"/>
                  <a:pt x="6304121" y="405289"/>
                </a:cubicBezTo>
                <a:cubicBezTo>
                  <a:pt x="6308884" y="390049"/>
                  <a:pt x="6314599" y="373856"/>
                  <a:pt x="6319362" y="358616"/>
                </a:cubicBezTo>
                <a:cubicBezTo>
                  <a:pt x="6320314" y="355759"/>
                  <a:pt x="6321267" y="352901"/>
                  <a:pt x="6322219" y="349091"/>
                </a:cubicBezTo>
                <a:cubicBezTo>
                  <a:pt x="6326029" y="336709"/>
                  <a:pt x="6330792" y="325279"/>
                  <a:pt x="6334601" y="312896"/>
                </a:cubicBezTo>
                <a:cubicBezTo>
                  <a:pt x="6340317" y="297656"/>
                  <a:pt x="6345079" y="283369"/>
                  <a:pt x="6349842" y="269081"/>
                </a:cubicBezTo>
                <a:cubicBezTo>
                  <a:pt x="6354604" y="254794"/>
                  <a:pt x="6359367" y="240506"/>
                  <a:pt x="6363176" y="228124"/>
                </a:cubicBezTo>
                <a:cubicBezTo>
                  <a:pt x="6367939" y="214789"/>
                  <a:pt x="6371749" y="202406"/>
                  <a:pt x="6375559" y="190976"/>
                </a:cubicBezTo>
                <a:cubicBezTo>
                  <a:pt x="6383179" y="168116"/>
                  <a:pt x="6388894" y="149066"/>
                  <a:pt x="6393656" y="134779"/>
                </a:cubicBezTo>
                <a:cubicBezTo>
                  <a:pt x="6397467" y="121444"/>
                  <a:pt x="6400324" y="113824"/>
                  <a:pt x="6400324" y="113824"/>
                </a:cubicBezTo>
                <a:cubicBezTo>
                  <a:pt x="6400324" y="113824"/>
                  <a:pt x="6396514" y="121444"/>
                  <a:pt x="6389846" y="133826"/>
                </a:cubicBezTo>
                <a:cubicBezTo>
                  <a:pt x="6386989" y="139541"/>
                  <a:pt x="6384131" y="146209"/>
                  <a:pt x="6380321" y="153829"/>
                </a:cubicBezTo>
                <a:cubicBezTo>
                  <a:pt x="6385084" y="136684"/>
                  <a:pt x="6389846" y="121444"/>
                  <a:pt x="6392704" y="110966"/>
                </a:cubicBezTo>
                <a:cubicBezTo>
                  <a:pt x="6396514" y="95726"/>
                  <a:pt x="6399371" y="87154"/>
                  <a:pt x="6399371" y="87154"/>
                </a:cubicBezTo>
                <a:cubicBezTo>
                  <a:pt x="6399371" y="87154"/>
                  <a:pt x="6395562" y="95726"/>
                  <a:pt x="6388894" y="109061"/>
                </a:cubicBezTo>
                <a:cubicBezTo>
                  <a:pt x="6386037" y="115729"/>
                  <a:pt x="6382226" y="125254"/>
                  <a:pt x="6377464" y="134779"/>
                </a:cubicBezTo>
                <a:cubicBezTo>
                  <a:pt x="6372701" y="144304"/>
                  <a:pt x="6367939" y="155734"/>
                  <a:pt x="6364129" y="168116"/>
                </a:cubicBezTo>
                <a:cubicBezTo>
                  <a:pt x="6354604" y="192881"/>
                  <a:pt x="6343174" y="222409"/>
                  <a:pt x="6332696" y="253841"/>
                </a:cubicBezTo>
                <a:cubicBezTo>
                  <a:pt x="6326981" y="270034"/>
                  <a:pt x="6321267" y="286226"/>
                  <a:pt x="6316504" y="302419"/>
                </a:cubicBezTo>
                <a:cubicBezTo>
                  <a:pt x="6315551" y="304324"/>
                  <a:pt x="6315551" y="306229"/>
                  <a:pt x="6314599" y="308134"/>
                </a:cubicBezTo>
                <a:cubicBezTo>
                  <a:pt x="6315551" y="300514"/>
                  <a:pt x="6316504" y="293846"/>
                  <a:pt x="6317456" y="287179"/>
                </a:cubicBezTo>
                <a:cubicBezTo>
                  <a:pt x="6318409" y="279559"/>
                  <a:pt x="6319362" y="272891"/>
                  <a:pt x="6319362" y="267176"/>
                </a:cubicBezTo>
                <a:cubicBezTo>
                  <a:pt x="6320314" y="256699"/>
                  <a:pt x="6320314" y="250031"/>
                  <a:pt x="6320314" y="250031"/>
                </a:cubicBezTo>
                <a:cubicBezTo>
                  <a:pt x="6320314" y="250031"/>
                  <a:pt x="6318409" y="255746"/>
                  <a:pt x="6314599" y="266224"/>
                </a:cubicBezTo>
                <a:cubicBezTo>
                  <a:pt x="6311742" y="276701"/>
                  <a:pt x="6306979" y="291941"/>
                  <a:pt x="6302217" y="310039"/>
                </a:cubicBezTo>
                <a:cubicBezTo>
                  <a:pt x="6299359" y="318611"/>
                  <a:pt x="6296501" y="329089"/>
                  <a:pt x="6293644" y="339566"/>
                </a:cubicBezTo>
                <a:cubicBezTo>
                  <a:pt x="6291739" y="347186"/>
                  <a:pt x="6288881" y="354806"/>
                  <a:pt x="6286976" y="362426"/>
                </a:cubicBezTo>
                <a:cubicBezTo>
                  <a:pt x="6286024" y="352901"/>
                  <a:pt x="6285071" y="343376"/>
                  <a:pt x="6284119" y="335756"/>
                </a:cubicBezTo>
                <a:cubicBezTo>
                  <a:pt x="6286024" y="330041"/>
                  <a:pt x="6286976" y="324326"/>
                  <a:pt x="6288881" y="318611"/>
                </a:cubicBezTo>
                <a:cubicBezTo>
                  <a:pt x="6293644" y="303371"/>
                  <a:pt x="6298406" y="289084"/>
                  <a:pt x="6302217" y="274796"/>
                </a:cubicBezTo>
                <a:cubicBezTo>
                  <a:pt x="6304121" y="268129"/>
                  <a:pt x="6306026" y="261461"/>
                  <a:pt x="6307931" y="255746"/>
                </a:cubicBezTo>
                <a:cubicBezTo>
                  <a:pt x="6309837" y="250031"/>
                  <a:pt x="6311742" y="244316"/>
                  <a:pt x="6313646" y="238601"/>
                </a:cubicBezTo>
                <a:cubicBezTo>
                  <a:pt x="6317456" y="228124"/>
                  <a:pt x="6320314" y="218599"/>
                  <a:pt x="6323171" y="210026"/>
                </a:cubicBezTo>
                <a:cubicBezTo>
                  <a:pt x="6327934" y="193834"/>
                  <a:pt x="6330792" y="185261"/>
                  <a:pt x="6330792" y="185261"/>
                </a:cubicBezTo>
                <a:cubicBezTo>
                  <a:pt x="6330792" y="185261"/>
                  <a:pt x="6326981" y="193834"/>
                  <a:pt x="6319362" y="208121"/>
                </a:cubicBezTo>
                <a:cubicBezTo>
                  <a:pt x="6315551" y="215741"/>
                  <a:pt x="6311742" y="224314"/>
                  <a:pt x="6306026" y="234791"/>
                </a:cubicBezTo>
                <a:cubicBezTo>
                  <a:pt x="6303169" y="239554"/>
                  <a:pt x="6301264" y="245269"/>
                  <a:pt x="6298406" y="250984"/>
                </a:cubicBezTo>
                <a:cubicBezTo>
                  <a:pt x="6295549" y="256699"/>
                  <a:pt x="6293644" y="263366"/>
                  <a:pt x="6290787" y="270034"/>
                </a:cubicBezTo>
                <a:cubicBezTo>
                  <a:pt x="6286976" y="279559"/>
                  <a:pt x="6282214" y="290036"/>
                  <a:pt x="6278404" y="301466"/>
                </a:cubicBezTo>
                <a:cubicBezTo>
                  <a:pt x="6277451" y="295751"/>
                  <a:pt x="6277451" y="292894"/>
                  <a:pt x="6277451" y="292894"/>
                </a:cubicBezTo>
                <a:cubicBezTo>
                  <a:pt x="6277451" y="292894"/>
                  <a:pt x="6277451" y="297656"/>
                  <a:pt x="6276499" y="306229"/>
                </a:cubicBezTo>
                <a:cubicBezTo>
                  <a:pt x="6275546" y="308134"/>
                  <a:pt x="6274594" y="310991"/>
                  <a:pt x="6273642" y="312896"/>
                </a:cubicBezTo>
                <a:cubicBezTo>
                  <a:pt x="6272689" y="315754"/>
                  <a:pt x="6271737" y="319564"/>
                  <a:pt x="6269831" y="322421"/>
                </a:cubicBezTo>
                <a:cubicBezTo>
                  <a:pt x="6270784" y="314801"/>
                  <a:pt x="6272689" y="308134"/>
                  <a:pt x="6273642" y="300514"/>
                </a:cubicBezTo>
                <a:cubicBezTo>
                  <a:pt x="6277451" y="283369"/>
                  <a:pt x="6280309" y="267176"/>
                  <a:pt x="6283167" y="252889"/>
                </a:cubicBezTo>
                <a:cubicBezTo>
                  <a:pt x="6285071" y="245269"/>
                  <a:pt x="6286024" y="238601"/>
                  <a:pt x="6287929" y="231934"/>
                </a:cubicBezTo>
                <a:cubicBezTo>
                  <a:pt x="6289834" y="225266"/>
                  <a:pt x="6290787" y="218599"/>
                  <a:pt x="6292692" y="212884"/>
                </a:cubicBezTo>
                <a:cubicBezTo>
                  <a:pt x="6295549" y="200501"/>
                  <a:pt x="6298406" y="190024"/>
                  <a:pt x="6300312" y="181451"/>
                </a:cubicBezTo>
                <a:cubicBezTo>
                  <a:pt x="6304121" y="164306"/>
                  <a:pt x="6306026" y="153829"/>
                  <a:pt x="6306026" y="153829"/>
                </a:cubicBezTo>
                <a:cubicBezTo>
                  <a:pt x="6306026" y="153829"/>
                  <a:pt x="6302217" y="163354"/>
                  <a:pt x="6296501" y="180499"/>
                </a:cubicBezTo>
                <a:cubicBezTo>
                  <a:pt x="6293644" y="189071"/>
                  <a:pt x="6289834" y="199549"/>
                  <a:pt x="6286024" y="210979"/>
                </a:cubicBezTo>
                <a:cubicBezTo>
                  <a:pt x="6284119" y="216694"/>
                  <a:pt x="6282214" y="223361"/>
                  <a:pt x="6279356" y="230029"/>
                </a:cubicBezTo>
                <a:cubicBezTo>
                  <a:pt x="6277451" y="236696"/>
                  <a:pt x="6275546" y="243364"/>
                  <a:pt x="6273642" y="250984"/>
                </a:cubicBezTo>
                <a:cubicBezTo>
                  <a:pt x="6269831" y="265271"/>
                  <a:pt x="6265069" y="281464"/>
                  <a:pt x="6260306" y="298609"/>
                </a:cubicBezTo>
                <a:cubicBezTo>
                  <a:pt x="6255544" y="315754"/>
                  <a:pt x="6251734" y="333851"/>
                  <a:pt x="6246971" y="351949"/>
                </a:cubicBezTo>
                <a:cubicBezTo>
                  <a:pt x="6244114" y="366236"/>
                  <a:pt x="6240304" y="381476"/>
                  <a:pt x="6236494" y="396716"/>
                </a:cubicBezTo>
                <a:cubicBezTo>
                  <a:pt x="6236494" y="395764"/>
                  <a:pt x="6235542" y="395764"/>
                  <a:pt x="6235542" y="394811"/>
                </a:cubicBezTo>
                <a:cubicBezTo>
                  <a:pt x="6235542" y="379571"/>
                  <a:pt x="6234589" y="370046"/>
                  <a:pt x="6234589" y="370046"/>
                </a:cubicBezTo>
                <a:cubicBezTo>
                  <a:pt x="6234589" y="370046"/>
                  <a:pt x="6233637" y="376714"/>
                  <a:pt x="6230779" y="389096"/>
                </a:cubicBezTo>
                <a:cubicBezTo>
                  <a:pt x="6229826" y="387191"/>
                  <a:pt x="6228874" y="386239"/>
                  <a:pt x="6227921" y="384334"/>
                </a:cubicBezTo>
                <a:cubicBezTo>
                  <a:pt x="6224112" y="378619"/>
                  <a:pt x="6220301" y="372904"/>
                  <a:pt x="6216492" y="367189"/>
                </a:cubicBezTo>
                <a:cubicBezTo>
                  <a:pt x="6218396" y="360521"/>
                  <a:pt x="6220301" y="354806"/>
                  <a:pt x="6223159" y="348139"/>
                </a:cubicBezTo>
                <a:cubicBezTo>
                  <a:pt x="6227921" y="334804"/>
                  <a:pt x="6232684" y="322421"/>
                  <a:pt x="6236494" y="310991"/>
                </a:cubicBezTo>
                <a:cubicBezTo>
                  <a:pt x="6240304" y="299561"/>
                  <a:pt x="6244114" y="289084"/>
                  <a:pt x="6247924" y="279559"/>
                </a:cubicBezTo>
                <a:cubicBezTo>
                  <a:pt x="6251734" y="270034"/>
                  <a:pt x="6254592" y="262414"/>
                  <a:pt x="6256496" y="254794"/>
                </a:cubicBezTo>
                <a:cubicBezTo>
                  <a:pt x="6261259" y="241459"/>
                  <a:pt x="6264117" y="233839"/>
                  <a:pt x="6264117" y="233839"/>
                </a:cubicBezTo>
                <a:cubicBezTo>
                  <a:pt x="6264117" y="233839"/>
                  <a:pt x="6260306" y="241459"/>
                  <a:pt x="6252687" y="253841"/>
                </a:cubicBezTo>
                <a:cubicBezTo>
                  <a:pt x="6248876" y="260509"/>
                  <a:pt x="6245067" y="268129"/>
                  <a:pt x="6240304" y="276701"/>
                </a:cubicBezTo>
                <a:cubicBezTo>
                  <a:pt x="6235542" y="285274"/>
                  <a:pt x="6230779" y="295751"/>
                  <a:pt x="6225064" y="307181"/>
                </a:cubicBezTo>
                <a:cubicBezTo>
                  <a:pt x="6220301" y="318611"/>
                  <a:pt x="6214587" y="330994"/>
                  <a:pt x="6208871" y="343376"/>
                </a:cubicBezTo>
                <a:cubicBezTo>
                  <a:pt x="6207919" y="346234"/>
                  <a:pt x="6206014" y="349091"/>
                  <a:pt x="6205062" y="351949"/>
                </a:cubicBezTo>
                <a:cubicBezTo>
                  <a:pt x="6205062" y="351949"/>
                  <a:pt x="6204109" y="350996"/>
                  <a:pt x="6204109" y="350996"/>
                </a:cubicBezTo>
                <a:cubicBezTo>
                  <a:pt x="6206967" y="340519"/>
                  <a:pt x="6208871" y="330041"/>
                  <a:pt x="6210776" y="320516"/>
                </a:cubicBezTo>
                <a:cubicBezTo>
                  <a:pt x="6214587" y="298609"/>
                  <a:pt x="6219349" y="280511"/>
                  <a:pt x="6222206" y="268129"/>
                </a:cubicBezTo>
                <a:cubicBezTo>
                  <a:pt x="6225064" y="255746"/>
                  <a:pt x="6226017" y="248126"/>
                  <a:pt x="6226017" y="248126"/>
                </a:cubicBezTo>
                <a:cubicBezTo>
                  <a:pt x="6226017" y="248126"/>
                  <a:pt x="6223159" y="254794"/>
                  <a:pt x="6218396" y="267176"/>
                </a:cubicBezTo>
                <a:cubicBezTo>
                  <a:pt x="6216492" y="272891"/>
                  <a:pt x="6213634" y="280511"/>
                  <a:pt x="6209824" y="289084"/>
                </a:cubicBezTo>
                <a:cubicBezTo>
                  <a:pt x="6206967" y="297656"/>
                  <a:pt x="6203156" y="307181"/>
                  <a:pt x="6199346" y="317659"/>
                </a:cubicBezTo>
                <a:cubicBezTo>
                  <a:pt x="6197442" y="323374"/>
                  <a:pt x="6195537" y="330041"/>
                  <a:pt x="6193631" y="335756"/>
                </a:cubicBezTo>
                <a:cubicBezTo>
                  <a:pt x="6190774" y="330994"/>
                  <a:pt x="6186964" y="326231"/>
                  <a:pt x="6184106" y="322421"/>
                </a:cubicBezTo>
                <a:cubicBezTo>
                  <a:pt x="6183154" y="321469"/>
                  <a:pt x="6182201" y="320516"/>
                  <a:pt x="6181249" y="318611"/>
                </a:cubicBezTo>
                <a:cubicBezTo>
                  <a:pt x="6182201" y="312896"/>
                  <a:pt x="6183154" y="307181"/>
                  <a:pt x="6184106" y="302419"/>
                </a:cubicBezTo>
                <a:cubicBezTo>
                  <a:pt x="6186012" y="291941"/>
                  <a:pt x="6186964" y="282416"/>
                  <a:pt x="6189821" y="274796"/>
                </a:cubicBezTo>
                <a:cubicBezTo>
                  <a:pt x="6193631" y="259556"/>
                  <a:pt x="6195537" y="250984"/>
                  <a:pt x="6195537" y="250984"/>
                </a:cubicBezTo>
                <a:cubicBezTo>
                  <a:pt x="6195537" y="250984"/>
                  <a:pt x="6191726" y="259556"/>
                  <a:pt x="6186012" y="273844"/>
                </a:cubicBezTo>
                <a:cubicBezTo>
                  <a:pt x="6183154" y="280511"/>
                  <a:pt x="6180296" y="290036"/>
                  <a:pt x="6176487" y="300514"/>
                </a:cubicBezTo>
                <a:cubicBezTo>
                  <a:pt x="6175534" y="303371"/>
                  <a:pt x="6174581" y="306229"/>
                  <a:pt x="6173629" y="309086"/>
                </a:cubicBezTo>
                <a:cubicBezTo>
                  <a:pt x="6173629" y="309086"/>
                  <a:pt x="6172676" y="308134"/>
                  <a:pt x="6172676" y="308134"/>
                </a:cubicBezTo>
                <a:cubicBezTo>
                  <a:pt x="6173629" y="303371"/>
                  <a:pt x="6174581" y="298609"/>
                  <a:pt x="6174581" y="294799"/>
                </a:cubicBezTo>
                <a:cubicBezTo>
                  <a:pt x="6176487" y="283369"/>
                  <a:pt x="6178392" y="272891"/>
                  <a:pt x="6180296" y="263366"/>
                </a:cubicBezTo>
                <a:cubicBezTo>
                  <a:pt x="6182201" y="253841"/>
                  <a:pt x="6184106" y="244316"/>
                  <a:pt x="6185059" y="236696"/>
                </a:cubicBezTo>
                <a:cubicBezTo>
                  <a:pt x="6186964" y="229076"/>
                  <a:pt x="6187917" y="221456"/>
                  <a:pt x="6188869" y="215741"/>
                </a:cubicBezTo>
                <a:cubicBezTo>
                  <a:pt x="6190774" y="204311"/>
                  <a:pt x="6192679" y="197644"/>
                  <a:pt x="6192679" y="197644"/>
                </a:cubicBezTo>
                <a:cubicBezTo>
                  <a:pt x="6192679" y="197644"/>
                  <a:pt x="6189821" y="203359"/>
                  <a:pt x="6185059" y="214789"/>
                </a:cubicBezTo>
                <a:cubicBezTo>
                  <a:pt x="6180296" y="225266"/>
                  <a:pt x="6174581" y="241459"/>
                  <a:pt x="6168867" y="260509"/>
                </a:cubicBezTo>
                <a:cubicBezTo>
                  <a:pt x="6166962" y="267176"/>
                  <a:pt x="6165056" y="273844"/>
                  <a:pt x="6163151" y="280511"/>
                </a:cubicBezTo>
                <a:cubicBezTo>
                  <a:pt x="6161246" y="270034"/>
                  <a:pt x="6160294" y="261461"/>
                  <a:pt x="6159342" y="253841"/>
                </a:cubicBezTo>
                <a:cubicBezTo>
                  <a:pt x="6156484" y="235744"/>
                  <a:pt x="6154579" y="225266"/>
                  <a:pt x="6154579" y="225266"/>
                </a:cubicBezTo>
                <a:cubicBezTo>
                  <a:pt x="6154579" y="225266"/>
                  <a:pt x="6155531" y="248126"/>
                  <a:pt x="6156484" y="285274"/>
                </a:cubicBezTo>
                <a:cubicBezTo>
                  <a:pt x="6151721" y="278606"/>
                  <a:pt x="6146959" y="272891"/>
                  <a:pt x="6143149" y="268129"/>
                </a:cubicBezTo>
                <a:cubicBezTo>
                  <a:pt x="6143149" y="268129"/>
                  <a:pt x="6143149" y="267176"/>
                  <a:pt x="6143149" y="267176"/>
                </a:cubicBezTo>
                <a:cubicBezTo>
                  <a:pt x="6144101" y="263366"/>
                  <a:pt x="6145054" y="259556"/>
                  <a:pt x="6146006" y="256699"/>
                </a:cubicBezTo>
                <a:cubicBezTo>
                  <a:pt x="6156484" y="210026"/>
                  <a:pt x="6161246" y="178594"/>
                  <a:pt x="6161246" y="178594"/>
                </a:cubicBezTo>
                <a:cubicBezTo>
                  <a:pt x="6161246" y="178594"/>
                  <a:pt x="6158389" y="186214"/>
                  <a:pt x="6152674" y="200501"/>
                </a:cubicBezTo>
                <a:cubicBezTo>
                  <a:pt x="6152674" y="199549"/>
                  <a:pt x="6152674" y="198596"/>
                  <a:pt x="6152674" y="197644"/>
                </a:cubicBezTo>
                <a:cubicBezTo>
                  <a:pt x="6154579" y="188119"/>
                  <a:pt x="6155531" y="179546"/>
                  <a:pt x="6156484" y="172879"/>
                </a:cubicBezTo>
                <a:cubicBezTo>
                  <a:pt x="6158389" y="158591"/>
                  <a:pt x="6160294" y="150971"/>
                  <a:pt x="6160294" y="150971"/>
                </a:cubicBezTo>
                <a:cubicBezTo>
                  <a:pt x="6160294" y="150971"/>
                  <a:pt x="6157437" y="158591"/>
                  <a:pt x="6152674" y="171926"/>
                </a:cubicBezTo>
                <a:cubicBezTo>
                  <a:pt x="6150769" y="178594"/>
                  <a:pt x="6147912" y="187166"/>
                  <a:pt x="6145054" y="196691"/>
                </a:cubicBezTo>
                <a:cubicBezTo>
                  <a:pt x="6143149" y="204311"/>
                  <a:pt x="6140292" y="211931"/>
                  <a:pt x="6138387" y="220504"/>
                </a:cubicBezTo>
                <a:cubicBezTo>
                  <a:pt x="6136481" y="209074"/>
                  <a:pt x="6135529" y="202406"/>
                  <a:pt x="6135529" y="202406"/>
                </a:cubicBezTo>
                <a:cubicBezTo>
                  <a:pt x="6135529" y="202406"/>
                  <a:pt x="6135529" y="209074"/>
                  <a:pt x="6134576" y="221456"/>
                </a:cubicBezTo>
                <a:cubicBezTo>
                  <a:pt x="6134576" y="227171"/>
                  <a:pt x="6132671" y="234791"/>
                  <a:pt x="6132671" y="242411"/>
                </a:cubicBezTo>
                <a:cubicBezTo>
                  <a:pt x="6132671" y="244316"/>
                  <a:pt x="6131719" y="246221"/>
                  <a:pt x="6131719" y="249079"/>
                </a:cubicBezTo>
                <a:cubicBezTo>
                  <a:pt x="6131719" y="250984"/>
                  <a:pt x="6130767" y="251936"/>
                  <a:pt x="6130767" y="253841"/>
                </a:cubicBezTo>
                <a:cubicBezTo>
                  <a:pt x="6129814" y="252889"/>
                  <a:pt x="6129814" y="251936"/>
                  <a:pt x="6129814" y="251936"/>
                </a:cubicBezTo>
                <a:cubicBezTo>
                  <a:pt x="6129814" y="251936"/>
                  <a:pt x="6129814" y="252889"/>
                  <a:pt x="6130767" y="254794"/>
                </a:cubicBezTo>
                <a:cubicBezTo>
                  <a:pt x="6130767" y="256699"/>
                  <a:pt x="6129814" y="258604"/>
                  <a:pt x="6129814" y="261461"/>
                </a:cubicBezTo>
                <a:cubicBezTo>
                  <a:pt x="6129814" y="250031"/>
                  <a:pt x="6129814" y="243364"/>
                  <a:pt x="6129814" y="243364"/>
                </a:cubicBezTo>
                <a:cubicBezTo>
                  <a:pt x="6129814" y="243364"/>
                  <a:pt x="6127909" y="254794"/>
                  <a:pt x="6126004" y="274796"/>
                </a:cubicBezTo>
                <a:cubicBezTo>
                  <a:pt x="6126004" y="276701"/>
                  <a:pt x="6126004" y="279559"/>
                  <a:pt x="6125051" y="281464"/>
                </a:cubicBezTo>
                <a:cubicBezTo>
                  <a:pt x="6124099" y="275749"/>
                  <a:pt x="6123146" y="270986"/>
                  <a:pt x="6122194" y="267176"/>
                </a:cubicBezTo>
                <a:cubicBezTo>
                  <a:pt x="6119337" y="251936"/>
                  <a:pt x="6117431" y="243364"/>
                  <a:pt x="6117431" y="243364"/>
                </a:cubicBezTo>
                <a:cubicBezTo>
                  <a:pt x="6117431" y="243364"/>
                  <a:pt x="6117431" y="251936"/>
                  <a:pt x="6118384" y="267176"/>
                </a:cubicBezTo>
                <a:cubicBezTo>
                  <a:pt x="6118384" y="275749"/>
                  <a:pt x="6119337" y="287179"/>
                  <a:pt x="6119337" y="300514"/>
                </a:cubicBezTo>
                <a:cubicBezTo>
                  <a:pt x="6117431" y="306229"/>
                  <a:pt x="6115526" y="311944"/>
                  <a:pt x="6114574" y="317659"/>
                </a:cubicBezTo>
                <a:cubicBezTo>
                  <a:pt x="6114574" y="313849"/>
                  <a:pt x="6114574" y="310991"/>
                  <a:pt x="6114574" y="307181"/>
                </a:cubicBezTo>
                <a:cubicBezTo>
                  <a:pt x="6113621" y="299561"/>
                  <a:pt x="6113621" y="292894"/>
                  <a:pt x="6112669" y="286226"/>
                </a:cubicBezTo>
                <a:cubicBezTo>
                  <a:pt x="6111717" y="279559"/>
                  <a:pt x="6110764" y="274796"/>
                  <a:pt x="6109812" y="270986"/>
                </a:cubicBezTo>
                <a:cubicBezTo>
                  <a:pt x="6106954" y="262414"/>
                  <a:pt x="6105049" y="258604"/>
                  <a:pt x="6105049" y="258604"/>
                </a:cubicBezTo>
                <a:cubicBezTo>
                  <a:pt x="6105049" y="258604"/>
                  <a:pt x="6105049" y="263366"/>
                  <a:pt x="6106001" y="272891"/>
                </a:cubicBezTo>
                <a:cubicBezTo>
                  <a:pt x="6106001" y="275749"/>
                  <a:pt x="6106001" y="278606"/>
                  <a:pt x="6106001" y="282416"/>
                </a:cubicBezTo>
                <a:cubicBezTo>
                  <a:pt x="6105049" y="279559"/>
                  <a:pt x="6105049" y="276701"/>
                  <a:pt x="6104096" y="273844"/>
                </a:cubicBezTo>
                <a:cubicBezTo>
                  <a:pt x="6103144" y="271939"/>
                  <a:pt x="6103144" y="270034"/>
                  <a:pt x="6102192" y="268129"/>
                </a:cubicBezTo>
                <a:cubicBezTo>
                  <a:pt x="6102192" y="263366"/>
                  <a:pt x="6101239" y="258604"/>
                  <a:pt x="6101239" y="253841"/>
                </a:cubicBezTo>
                <a:cubicBezTo>
                  <a:pt x="6102192" y="251936"/>
                  <a:pt x="6102192" y="249079"/>
                  <a:pt x="6103144" y="247174"/>
                </a:cubicBezTo>
                <a:cubicBezTo>
                  <a:pt x="6105049" y="238601"/>
                  <a:pt x="6106954" y="230981"/>
                  <a:pt x="6107906" y="225266"/>
                </a:cubicBezTo>
                <a:cubicBezTo>
                  <a:pt x="6110764" y="212884"/>
                  <a:pt x="6111717" y="205264"/>
                  <a:pt x="6111717" y="205264"/>
                </a:cubicBezTo>
                <a:cubicBezTo>
                  <a:pt x="6111717" y="205264"/>
                  <a:pt x="6108859" y="211931"/>
                  <a:pt x="6104096" y="223361"/>
                </a:cubicBezTo>
                <a:cubicBezTo>
                  <a:pt x="6103144" y="227171"/>
                  <a:pt x="6101239" y="230981"/>
                  <a:pt x="6099334" y="234791"/>
                </a:cubicBezTo>
                <a:cubicBezTo>
                  <a:pt x="6098381" y="220504"/>
                  <a:pt x="6097429" y="210026"/>
                  <a:pt x="6096476" y="206216"/>
                </a:cubicBezTo>
                <a:cubicBezTo>
                  <a:pt x="6096476" y="204311"/>
                  <a:pt x="6097429" y="201454"/>
                  <a:pt x="6097429" y="199549"/>
                </a:cubicBezTo>
                <a:cubicBezTo>
                  <a:pt x="6099334" y="191929"/>
                  <a:pt x="6100287" y="184309"/>
                  <a:pt x="6101239" y="177641"/>
                </a:cubicBezTo>
                <a:cubicBezTo>
                  <a:pt x="6102192" y="170974"/>
                  <a:pt x="6103144" y="163354"/>
                  <a:pt x="6104096" y="157639"/>
                </a:cubicBezTo>
                <a:cubicBezTo>
                  <a:pt x="6106001" y="145256"/>
                  <a:pt x="6106954" y="133826"/>
                  <a:pt x="6107906" y="124301"/>
                </a:cubicBezTo>
                <a:cubicBezTo>
                  <a:pt x="6109812" y="106204"/>
                  <a:pt x="6110764" y="95726"/>
                  <a:pt x="6110764" y="95726"/>
                </a:cubicBezTo>
                <a:cubicBezTo>
                  <a:pt x="6110764" y="95726"/>
                  <a:pt x="6107906" y="106204"/>
                  <a:pt x="6104096" y="124301"/>
                </a:cubicBezTo>
                <a:cubicBezTo>
                  <a:pt x="6102192" y="132874"/>
                  <a:pt x="6099334" y="144304"/>
                  <a:pt x="6096476" y="156686"/>
                </a:cubicBezTo>
                <a:cubicBezTo>
                  <a:pt x="6095524" y="163354"/>
                  <a:pt x="6093619" y="170021"/>
                  <a:pt x="6091714" y="176689"/>
                </a:cubicBezTo>
                <a:cubicBezTo>
                  <a:pt x="6089809" y="183356"/>
                  <a:pt x="6087904" y="190976"/>
                  <a:pt x="6085999" y="198596"/>
                </a:cubicBezTo>
                <a:cubicBezTo>
                  <a:pt x="6085046" y="203359"/>
                  <a:pt x="6083142" y="209074"/>
                  <a:pt x="6081237" y="214789"/>
                </a:cubicBezTo>
                <a:cubicBezTo>
                  <a:pt x="6077426" y="206216"/>
                  <a:pt x="6074569" y="201454"/>
                  <a:pt x="6074569" y="201454"/>
                </a:cubicBezTo>
                <a:cubicBezTo>
                  <a:pt x="6074569" y="201454"/>
                  <a:pt x="6076474" y="208121"/>
                  <a:pt x="6079331" y="219551"/>
                </a:cubicBezTo>
                <a:cubicBezTo>
                  <a:pt x="6078379" y="222409"/>
                  <a:pt x="6076474" y="225266"/>
                  <a:pt x="6073617" y="230029"/>
                </a:cubicBezTo>
                <a:cubicBezTo>
                  <a:pt x="6072664" y="231934"/>
                  <a:pt x="6071712" y="234791"/>
                  <a:pt x="6069806" y="237649"/>
                </a:cubicBezTo>
                <a:cubicBezTo>
                  <a:pt x="6069806" y="233839"/>
                  <a:pt x="6069806" y="230981"/>
                  <a:pt x="6069806" y="228124"/>
                </a:cubicBezTo>
                <a:cubicBezTo>
                  <a:pt x="6069806" y="213836"/>
                  <a:pt x="6069806" y="205264"/>
                  <a:pt x="6069806" y="205264"/>
                </a:cubicBezTo>
                <a:cubicBezTo>
                  <a:pt x="6069806" y="205264"/>
                  <a:pt x="6067901" y="213836"/>
                  <a:pt x="6065996" y="228124"/>
                </a:cubicBezTo>
                <a:cubicBezTo>
                  <a:pt x="6065044" y="235744"/>
                  <a:pt x="6063139" y="243364"/>
                  <a:pt x="6061234" y="253841"/>
                </a:cubicBezTo>
                <a:cubicBezTo>
                  <a:pt x="6060281" y="256699"/>
                  <a:pt x="6060281" y="259556"/>
                  <a:pt x="6059329" y="263366"/>
                </a:cubicBezTo>
                <a:cubicBezTo>
                  <a:pt x="6058376" y="265271"/>
                  <a:pt x="6058376" y="267176"/>
                  <a:pt x="6057424" y="268129"/>
                </a:cubicBezTo>
                <a:cubicBezTo>
                  <a:pt x="6054567" y="275749"/>
                  <a:pt x="6051709" y="285274"/>
                  <a:pt x="6048851" y="294799"/>
                </a:cubicBezTo>
                <a:cubicBezTo>
                  <a:pt x="6045994" y="304324"/>
                  <a:pt x="6044089" y="313849"/>
                  <a:pt x="6041231" y="324326"/>
                </a:cubicBezTo>
                <a:cubicBezTo>
                  <a:pt x="6041231" y="324326"/>
                  <a:pt x="6041231" y="325279"/>
                  <a:pt x="6041231" y="325279"/>
                </a:cubicBezTo>
                <a:cubicBezTo>
                  <a:pt x="6038374" y="318611"/>
                  <a:pt x="6036469" y="311944"/>
                  <a:pt x="6033612" y="306229"/>
                </a:cubicBezTo>
                <a:cubicBezTo>
                  <a:pt x="6032659" y="303371"/>
                  <a:pt x="6030754" y="299561"/>
                  <a:pt x="6029801" y="296704"/>
                </a:cubicBezTo>
                <a:cubicBezTo>
                  <a:pt x="6029801" y="296704"/>
                  <a:pt x="6029801" y="295751"/>
                  <a:pt x="6029801" y="295751"/>
                </a:cubicBezTo>
                <a:cubicBezTo>
                  <a:pt x="6030754" y="290036"/>
                  <a:pt x="6031706" y="285274"/>
                  <a:pt x="6031706" y="281464"/>
                </a:cubicBezTo>
                <a:cubicBezTo>
                  <a:pt x="6032659" y="272891"/>
                  <a:pt x="6033612" y="269081"/>
                  <a:pt x="6033612" y="269081"/>
                </a:cubicBezTo>
                <a:cubicBezTo>
                  <a:pt x="6033612" y="269081"/>
                  <a:pt x="6031706" y="272891"/>
                  <a:pt x="6027896" y="280511"/>
                </a:cubicBezTo>
                <a:cubicBezTo>
                  <a:pt x="6026944" y="282416"/>
                  <a:pt x="6025992" y="284321"/>
                  <a:pt x="6025039" y="286226"/>
                </a:cubicBezTo>
                <a:cubicBezTo>
                  <a:pt x="6023134" y="281464"/>
                  <a:pt x="6021229" y="276701"/>
                  <a:pt x="6020276" y="272891"/>
                </a:cubicBezTo>
                <a:cubicBezTo>
                  <a:pt x="6013609" y="254794"/>
                  <a:pt x="6008846" y="244316"/>
                  <a:pt x="6008846" y="244316"/>
                </a:cubicBezTo>
                <a:cubicBezTo>
                  <a:pt x="6008846" y="244316"/>
                  <a:pt x="6011704" y="254794"/>
                  <a:pt x="6016467" y="273844"/>
                </a:cubicBezTo>
                <a:cubicBezTo>
                  <a:pt x="6018371" y="279559"/>
                  <a:pt x="6020276" y="286226"/>
                  <a:pt x="6022181" y="293846"/>
                </a:cubicBezTo>
                <a:cubicBezTo>
                  <a:pt x="6021229" y="296704"/>
                  <a:pt x="6020276" y="299561"/>
                  <a:pt x="6019324" y="302419"/>
                </a:cubicBezTo>
                <a:cubicBezTo>
                  <a:pt x="6018371" y="305276"/>
                  <a:pt x="6017419" y="309086"/>
                  <a:pt x="6016467" y="311944"/>
                </a:cubicBezTo>
                <a:cubicBezTo>
                  <a:pt x="6014562" y="318611"/>
                  <a:pt x="6012656" y="326231"/>
                  <a:pt x="6010751" y="333851"/>
                </a:cubicBezTo>
                <a:cubicBezTo>
                  <a:pt x="6010751" y="333851"/>
                  <a:pt x="6010751" y="334804"/>
                  <a:pt x="6010751" y="334804"/>
                </a:cubicBezTo>
                <a:cubicBezTo>
                  <a:pt x="6007894" y="330041"/>
                  <a:pt x="6005989" y="325279"/>
                  <a:pt x="6003131" y="320516"/>
                </a:cubicBezTo>
                <a:cubicBezTo>
                  <a:pt x="6001226" y="316706"/>
                  <a:pt x="5999321" y="312896"/>
                  <a:pt x="5996464" y="308134"/>
                </a:cubicBezTo>
                <a:cubicBezTo>
                  <a:pt x="5997417" y="306229"/>
                  <a:pt x="5998369" y="304324"/>
                  <a:pt x="5999321" y="302419"/>
                </a:cubicBezTo>
                <a:cubicBezTo>
                  <a:pt x="6002179" y="294799"/>
                  <a:pt x="6005037" y="289084"/>
                  <a:pt x="6007894" y="283369"/>
                </a:cubicBezTo>
                <a:cubicBezTo>
                  <a:pt x="6012656" y="272891"/>
                  <a:pt x="6014562" y="267176"/>
                  <a:pt x="6014562" y="267176"/>
                </a:cubicBezTo>
                <a:cubicBezTo>
                  <a:pt x="6014562" y="267176"/>
                  <a:pt x="6010751" y="272891"/>
                  <a:pt x="6004084" y="281464"/>
                </a:cubicBezTo>
                <a:cubicBezTo>
                  <a:pt x="6001226" y="286226"/>
                  <a:pt x="5997417" y="291941"/>
                  <a:pt x="5993606" y="297656"/>
                </a:cubicBezTo>
                <a:cubicBezTo>
                  <a:pt x="5992654" y="289084"/>
                  <a:pt x="5990749" y="281464"/>
                  <a:pt x="5989796" y="273844"/>
                </a:cubicBezTo>
                <a:cubicBezTo>
                  <a:pt x="5990749" y="266224"/>
                  <a:pt x="5990749" y="258604"/>
                  <a:pt x="5991701" y="250984"/>
                </a:cubicBezTo>
                <a:cubicBezTo>
                  <a:pt x="5992654" y="235744"/>
                  <a:pt x="5995512" y="223361"/>
                  <a:pt x="5997417" y="212884"/>
                </a:cubicBezTo>
                <a:cubicBezTo>
                  <a:pt x="6001226" y="191929"/>
                  <a:pt x="6003131" y="179546"/>
                  <a:pt x="6003131" y="179546"/>
                </a:cubicBezTo>
                <a:cubicBezTo>
                  <a:pt x="6003131" y="179546"/>
                  <a:pt x="5999321" y="190976"/>
                  <a:pt x="5993606" y="211931"/>
                </a:cubicBezTo>
                <a:cubicBezTo>
                  <a:pt x="5990749" y="222409"/>
                  <a:pt x="5986939" y="233839"/>
                  <a:pt x="5985034" y="248126"/>
                </a:cubicBezTo>
                <a:cubicBezTo>
                  <a:pt x="5981224" y="233839"/>
                  <a:pt x="5978367" y="219551"/>
                  <a:pt x="5974556" y="206216"/>
                </a:cubicBezTo>
                <a:cubicBezTo>
                  <a:pt x="5974556" y="206216"/>
                  <a:pt x="5974556" y="206216"/>
                  <a:pt x="5974556" y="206216"/>
                </a:cubicBezTo>
                <a:cubicBezTo>
                  <a:pt x="5975509" y="195739"/>
                  <a:pt x="5976462" y="186214"/>
                  <a:pt x="5977414" y="178594"/>
                </a:cubicBezTo>
                <a:cubicBezTo>
                  <a:pt x="5978367" y="163354"/>
                  <a:pt x="5979319" y="153829"/>
                  <a:pt x="5979319" y="153829"/>
                </a:cubicBezTo>
                <a:cubicBezTo>
                  <a:pt x="5979319" y="153829"/>
                  <a:pt x="5977414" y="162401"/>
                  <a:pt x="5973604" y="177641"/>
                </a:cubicBezTo>
                <a:cubicBezTo>
                  <a:pt x="5972651" y="181451"/>
                  <a:pt x="5971699" y="186214"/>
                  <a:pt x="5969794" y="191929"/>
                </a:cubicBezTo>
                <a:cubicBezTo>
                  <a:pt x="5965984" y="180499"/>
                  <a:pt x="5963126" y="170021"/>
                  <a:pt x="5959317" y="160496"/>
                </a:cubicBezTo>
                <a:cubicBezTo>
                  <a:pt x="5954554" y="148114"/>
                  <a:pt x="5950744" y="137636"/>
                  <a:pt x="5946934" y="130016"/>
                </a:cubicBezTo>
                <a:cubicBezTo>
                  <a:pt x="5939314" y="112871"/>
                  <a:pt x="5934551" y="104299"/>
                  <a:pt x="5934551" y="104299"/>
                </a:cubicBezTo>
                <a:cubicBezTo>
                  <a:pt x="5934551" y="104299"/>
                  <a:pt x="5937409" y="113824"/>
                  <a:pt x="5943124" y="131921"/>
                </a:cubicBezTo>
                <a:cubicBezTo>
                  <a:pt x="5945981" y="140494"/>
                  <a:pt x="5948839" y="150971"/>
                  <a:pt x="5951696" y="163354"/>
                </a:cubicBezTo>
                <a:cubicBezTo>
                  <a:pt x="5955506" y="175736"/>
                  <a:pt x="5957412" y="189071"/>
                  <a:pt x="5961221" y="204311"/>
                </a:cubicBezTo>
                <a:cubicBezTo>
                  <a:pt x="5962174" y="208121"/>
                  <a:pt x="5963126" y="212884"/>
                  <a:pt x="5964079" y="216694"/>
                </a:cubicBezTo>
                <a:cubicBezTo>
                  <a:pt x="5964079" y="218599"/>
                  <a:pt x="5963126" y="220504"/>
                  <a:pt x="5962174" y="222409"/>
                </a:cubicBezTo>
                <a:cubicBezTo>
                  <a:pt x="5961221" y="226219"/>
                  <a:pt x="5959317" y="230981"/>
                  <a:pt x="5958364" y="235744"/>
                </a:cubicBezTo>
                <a:cubicBezTo>
                  <a:pt x="5957412" y="234791"/>
                  <a:pt x="5957412" y="233839"/>
                  <a:pt x="5956459" y="232886"/>
                </a:cubicBezTo>
                <a:cubicBezTo>
                  <a:pt x="5956459" y="231934"/>
                  <a:pt x="5956459" y="231934"/>
                  <a:pt x="5956459" y="231934"/>
                </a:cubicBezTo>
                <a:cubicBezTo>
                  <a:pt x="5956459" y="231934"/>
                  <a:pt x="5956459" y="231934"/>
                  <a:pt x="5956459" y="232886"/>
                </a:cubicBezTo>
                <a:cubicBezTo>
                  <a:pt x="5948839" y="219551"/>
                  <a:pt x="5943124" y="208121"/>
                  <a:pt x="5938362" y="199549"/>
                </a:cubicBezTo>
                <a:cubicBezTo>
                  <a:pt x="5931694" y="187166"/>
                  <a:pt x="5927884" y="180499"/>
                  <a:pt x="5927884" y="180499"/>
                </a:cubicBezTo>
                <a:cubicBezTo>
                  <a:pt x="5927884" y="180499"/>
                  <a:pt x="5937409" y="209074"/>
                  <a:pt x="5953601" y="250984"/>
                </a:cubicBezTo>
                <a:cubicBezTo>
                  <a:pt x="5953601" y="252889"/>
                  <a:pt x="5952649" y="253841"/>
                  <a:pt x="5952649" y="255746"/>
                </a:cubicBezTo>
                <a:cubicBezTo>
                  <a:pt x="5949792" y="264319"/>
                  <a:pt x="5947887" y="272891"/>
                  <a:pt x="5945029" y="282416"/>
                </a:cubicBezTo>
                <a:cubicBezTo>
                  <a:pt x="5945029" y="283369"/>
                  <a:pt x="5944076" y="284321"/>
                  <a:pt x="5944076" y="285274"/>
                </a:cubicBezTo>
                <a:cubicBezTo>
                  <a:pt x="5943124" y="280511"/>
                  <a:pt x="5941219" y="275749"/>
                  <a:pt x="5940267" y="271939"/>
                </a:cubicBezTo>
                <a:cubicBezTo>
                  <a:pt x="5936456" y="259556"/>
                  <a:pt x="5932646" y="247174"/>
                  <a:pt x="5928837" y="237649"/>
                </a:cubicBezTo>
                <a:cubicBezTo>
                  <a:pt x="5925979" y="230981"/>
                  <a:pt x="5924074" y="225266"/>
                  <a:pt x="5922169" y="220504"/>
                </a:cubicBezTo>
                <a:cubicBezTo>
                  <a:pt x="5923121" y="217646"/>
                  <a:pt x="5923121" y="216694"/>
                  <a:pt x="5923121" y="216694"/>
                </a:cubicBezTo>
                <a:cubicBezTo>
                  <a:pt x="5923121" y="216694"/>
                  <a:pt x="5922169" y="217646"/>
                  <a:pt x="5921217" y="219551"/>
                </a:cubicBezTo>
                <a:cubicBezTo>
                  <a:pt x="5920264" y="216694"/>
                  <a:pt x="5919312" y="213836"/>
                  <a:pt x="5917406" y="211931"/>
                </a:cubicBezTo>
                <a:cubicBezTo>
                  <a:pt x="5913596" y="204311"/>
                  <a:pt x="5910739" y="198596"/>
                  <a:pt x="5908834" y="194786"/>
                </a:cubicBezTo>
                <a:cubicBezTo>
                  <a:pt x="5908834" y="190976"/>
                  <a:pt x="5907881" y="187166"/>
                  <a:pt x="5907881" y="183356"/>
                </a:cubicBezTo>
                <a:cubicBezTo>
                  <a:pt x="5905976" y="168116"/>
                  <a:pt x="5905024" y="159544"/>
                  <a:pt x="5905024" y="159544"/>
                </a:cubicBezTo>
                <a:cubicBezTo>
                  <a:pt x="5905024" y="159544"/>
                  <a:pt x="5904071" y="168116"/>
                  <a:pt x="5904071" y="184309"/>
                </a:cubicBezTo>
                <a:cubicBezTo>
                  <a:pt x="5904071" y="191929"/>
                  <a:pt x="5903119" y="201454"/>
                  <a:pt x="5903119" y="211931"/>
                </a:cubicBezTo>
                <a:cubicBezTo>
                  <a:pt x="5903119" y="217646"/>
                  <a:pt x="5903119" y="223361"/>
                  <a:pt x="5902167" y="229076"/>
                </a:cubicBezTo>
                <a:cubicBezTo>
                  <a:pt x="5902167" y="234791"/>
                  <a:pt x="5902167" y="241459"/>
                  <a:pt x="5902167" y="248126"/>
                </a:cubicBezTo>
                <a:cubicBezTo>
                  <a:pt x="5902167" y="254794"/>
                  <a:pt x="5902167" y="262414"/>
                  <a:pt x="5903119" y="270034"/>
                </a:cubicBezTo>
                <a:cubicBezTo>
                  <a:pt x="5902167" y="274796"/>
                  <a:pt x="5901214" y="279559"/>
                  <a:pt x="5900262" y="285274"/>
                </a:cubicBezTo>
                <a:cubicBezTo>
                  <a:pt x="5900262" y="284321"/>
                  <a:pt x="5900262" y="283369"/>
                  <a:pt x="5899309" y="282416"/>
                </a:cubicBezTo>
                <a:cubicBezTo>
                  <a:pt x="5897404" y="274796"/>
                  <a:pt x="5896451" y="268129"/>
                  <a:pt x="5895499" y="263366"/>
                </a:cubicBezTo>
                <a:cubicBezTo>
                  <a:pt x="5893594" y="255746"/>
                  <a:pt x="5892642" y="250031"/>
                  <a:pt x="5891689" y="248126"/>
                </a:cubicBezTo>
                <a:cubicBezTo>
                  <a:pt x="5891689" y="246221"/>
                  <a:pt x="5891689" y="245269"/>
                  <a:pt x="5891689" y="245269"/>
                </a:cubicBezTo>
                <a:cubicBezTo>
                  <a:pt x="5891689" y="245269"/>
                  <a:pt x="5891689" y="246221"/>
                  <a:pt x="5890737" y="247174"/>
                </a:cubicBezTo>
                <a:cubicBezTo>
                  <a:pt x="5890737" y="247174"/>
                  <a:pt x="5890737" y="247174"/>
                  <a:pt x="5890737" y="247174"/>
                </a:cubicBezTo>
                <a:cubicBezTo>
                  <a:pt x="5890737" y="247174"/>
                  <a:pt x="5890737" y="247174"/>
                  <a:pt x="5890737" y="248126"/>
                </a:cubicBezTo>
                <a:cubicBezTo>
                  <a:pt x="5889784" y="251936"/>
                  <a:pt x="5885974" y="261461"/>
                  <a:pt x="5881212" y="275749"/>
                </a:cubicBezTo>
                <a:cubicBezTo>
                  <a:pt x="5880259" y="270986"/>
                  <a:pt x="5879306" y="266224"/>
                  <a:pt x="5878354" y="262414"/>
                </a:cubicBezTo>
                <a:cubicBezTo>
                  <a:pt x="5875496" y="248126"/>
                  <a:pt x="5874544" y="240506"/>
                  <a:pt x="5874544" y="240506"/>
                </a:cubicBezTo>
                <a:cubicBezTo>
                  <a:pt x="5874544" y="240506"/>
                  <a:pt x="5874544" y="248126"/>
                  <a:pt x="5874544" y="262414"/>
                </a:cubicBezTo>
                <a:cubicBezTo>
                  <a:pt x="5874544" y="270034"/>
                  <a:pt x="5875496" y="279559"/>
                  <a:pt x="5875496" y="290989"/>
                </a:cubicBezTo>
                <a:cubicBezTo>
                  <a:pt x="5874544" y="293846"/>
                  <a:pt x="5873592" y="295751"/>
                  <a:pt x="5873592" y="298609"/>
                </a:cubicBezTo>
                <a:cubicBezTo>
                  <a:pt x="5872639" y="290036"/>
                  <a:pt x="5872639" y="280511"/>
                  <a:pt x="5870734" y="271939"/>
                </a:cubicBezTo>
                <a:cubicBezTo>
                  <a:pt x="5869781" y="278606"/>
                  <a:pt x="5868829" y="286226"/>
                  <a:pt x="5867876" y="292894"/>
                </a:cubicBezTo>
                <a:cubicBezTo>
                  <a:pt x="5867876" y="285274"/>
                  <a:pt x="5867876" y="276701"/>
                  <a:pt x="5866924" y="269081"/>
                </a:cubicBezTo>
                <a:cubicBezTo>
                  <a:pt x="5866924" y="260509"/>
                  <a:pt x="5865971" y="251936"/>
                  <a:pt x="5865971" y="243364"/>
                </a:cubicBezTo>
                <a:cubicBezTo>
                  <a:pt x="5870734" y="231934"/>
                  <a:pt x="5873592" y="225266"/>
                  <a:pt x="5873592" y="225266"/>
                </a:cubicBezTo>
                <a:cubicBezTo>
                  <a:pt x="5873592" y="225266"/>
                  <a:pt x="5870734" y="230029"/>
                  <a:pt x="5865971" y="237649"/>
                </a:cubicBezTo>
                <a:cubicBezTo>
                  <a:pt x="5865971" y="234791"/>
                  <a:pt x="5865971" y="232886"/>
                  <a:pt x="5865971" y="230029"/>
                </a:cubicBezTo>
                <a:cubicBezTo>
                  <a:pt x="5865971" y="217646"/>
                  <a:pt x="5865019" y="205264"/>
                  <a:pt x="5865019" y="194786"/>
                </a:cubicBezTo>
                <a:cubicBezTo>
                  <a:pt x="5864067" y="172879"/>
                  <a:pt x="5863114" y="154781"/>
                  <a:pt x="5863114" y="141446"/>
                </a:cubicBezTo>
                <a:cubicBezTo>
                  <a:pt x="5862162" y="128111"/>
                  <a:pt x="5862162" y="121444"/>
                  <a:pt x="5862162" y="121444"/>
                </a:cubicBezTo>
                <a:cubicBezTo>
                  <a:pt x="5862162" y="121444"/>
                  <a:pt x="5861209" y="129064"/>
                  <a:pt x="5859304" y="141446"/>
                </a:cubicBezTo>
                <a:cubicBezTo>
                  <a:pt x="5858351" y="147161"/>
                  <a:pt x="5857399" y="153829"/>
                  <a:pt x="5856446" y="161449"/>
                </a:cubicBezTo>
                <a:cubicBezTo>
                  <a:pt x="5855494" y="145256"/>
                  <a:pt x="5854542" y="130969"/>
                  <a:pt x="5853589" y="120491"/>
                </a:cubicBezTo>
                <a:cubicBezTo>
                  <a:pt x="5852637" y="106204"/>
                  <a:pt x="5851684" y="98584"/>
                  <a:pt x="5851684" y="98584"/>
                </a:cubicBezTo>
                <a:cubicBezTo>
                  <a:pt x="5851684" y="98584"/>
                  <a:pt x="5850731" y="106204"/>
                  <a:pt x="5849779" y="120491"/>
                </a:cubicBezTo>
                <a:cubicBezTo>
                  <a:pt x="5848826" y="127159"/>
                  <a:pt x="5848826" y="135731"/>
                  <a:pt x="5847874" y="146209"/>
                </a:cubicBezTo>
                <a:cubicBezTo>
                  <a:pt x="5846921" y="155734"/>
                  <a:pt x="5846921" y="167164"/>
                  <a:pt x="5846921" y="179546"/>
                </a:cubicBezTo>
                <a:cubicBezTo>
                  <a:pt x="5845969" y="203359"/>
                  <a:pt x="5845969" y="231934"/>
                  <a:pt x="5846921" y="262414"/>
                </a:cubicBezTo>
                <a:cubicBezTo>
                  <a:pt x="5846921" y="264319"/>
                  <a:pt x="5846921" y="267176"/>
                  <a:pt x="5846921" y="269081"/>
                </a:cubicBezTo>
                <a:cubicBezTo>
                  <a:pt x="5845969" y="270986"/>
                  <a:pt x="5844064" y="272891"/>
                  <a:pt x="5843112" y="274796"/>
                </a:cubicBezTo>
                <a:cubicBezTo>
                  <a:pt x="5842159" y="270034"/>
                  <a:pt x="5841206" y="265271"/>
                  <a:pt x="5840254" y="261461"/>
                </a:cubicBezTo>
                <a:cubicBezTo>
                  <a:pt x="5840254" y="254794"/>
                  <a:pt x="5840254" y="248126"/>
                  <a:pt x="5841206" y="242411"/>
                </a:cubicBezTo>
                <a:cubicBezTo>
                  <a:pt x="5841206" y="230029"/>
                  <a:pt x="5841206" y="223361"/>
                  <a:pt x="5841206" y="223361"/>
                </a:cubicBezTo>
                <a:cubicBezTo>
                  <a:pt x="5841206" y="223361"/>
                  <a:pt x="5839301" y="230029"/>
                  <a:pt x="5837396" y="242411"/>
                </a:cubicBezTo>
                <a:cubicBezTo>
                  <a:pt x="5837396" y="243364"/>
                  <a:pt x="5837396" y="244316"/>
                  <a:pt x="5836444" y="245269"/>
                </a:cubicBezTo>
                <a:cubicBezTo>
                  <a:pt x="5833587" y="233839"/>
                  <a:pt x="5831681" y="224314"/>
                  <a:pt x="5829776" y="215741"/>
                </a:cubicBezTo>
                <a:cubicBezTo>
                  <a:pt x="5825967" y="198596"/>
                  <a:pt x="5824062" y="189071"/>
                  <a:pt x="5824062" y="189071"/>
                </a:cubicBezTo>
                <a:cubicBezTo>
                  <a:pt x="5824062" y="189071"/>
                  <a:pt x="5825014" y="198596"/>
                  <a:pt x="5825967" y="215741"/>
                </a:cubicBezTo>
                <a:cubicBezTo>
                  <a:pt x="5826919" y="224314"/>
                  <a:pt x="5827871" y="234791"/>
                  <a:pt x="5828824" y="246221"/>
                </a:cubicBezTo>
                <a:cubicBezTo>
                  <a:pt x="5829776" y="252889"/>
                  <a:pt x="5830729" y="260509"/>
                  <a:pt x="5831681" y="268129"/>
                </a:cubicBezTo>
                <a:cubicBezTo>
                  <a:pt x="5830729" y="270034"/>
                  <a:pt x="5828824" y="272891"/>
                  <a:pt x="5826919" y="276701"/>
                </a:cubicBezTo>
                <a:cubicBezTo>
                  <a:pt x="5826919" y="274796"/>
                  <a:pt x="5825967" y="272891"/>
                  <a:pt x="5825967" y="270986"/>
                </a:cubicBezTo>
                <a:cubicBezTo>
                  <a:pt x="5825014" y="263366"/>
                  <a:pt x="5823109" y="255746"/>
                  <a:pt x="5822156" y="250031"/>
                </a:cubicBezTo>
                <a:cubicBezTo>
                  <a:pt x="5820251" y="238601"/>
                  <a:pt x="5818346" y="231934"/>
                  <a:pt x="5818346" y="231934"/>
                </a:cubicBezTo>
                <a:cubicBezTo>
                  <a:pt x="5818346" y="231934"/>
                  <a:pt x="5818346" y="238601"/>
                  <a:pt x="5818346" y="250031"/>
                </a:cubicBezTo>
                <a:cubicBezTo>
                  <a:pt x="5818346" y="255746"/>
                  <a:pt x="5818346" y="262414"/>
                  <a:pt x="5818346" y="270986"/>
                </a:cubicBezTo>
                <a:cubicBezTo>
                  <a:pt x="5816442" y="267176"/>
                  <a:pt x="5814537" y="264319"/>
                  <a:pt x="5812631" y="262414"/>
                </a:cubicBezTo>
                <a:lnTo>
                  <a:pt x="5812631" y="246221"/>
                </a:lnTo>
                <a:lnTo>
                  <a:pt x="5814537" y="220504"/>
                </a:lnTo>
                <a:cubicBezTo>
                  <a:pt x="5815489" y="220504"/>
                  <a:pt x="5815489" y="220504"/>
                  <a:pt x="5816442" y="221456"/>
                </a:cubicBezTo>
                <a:cubicBezTo>
                  <a:pt x="5817394" y="222409"/>
                  <a:pt x="5818346" y="222409"/>
                  <a:pt x="5819299" y="224314"/>
                </a:cubicBezTo>
                <a:cubicBezTo>
                  <a:pt x="5821204" y="226219"/>
                  <a:pt x="5821204" y="229076"/>
                  <a:pt x="5822156" y="231934"/>
                </a:cubicBezTo>
                <a:cubicBezTo>
                  <a:pt x="5822156" y="229076"/>
                  <a:pt x="5822156" y="226219"/>
                  <a:pt x="5821204" y="223361"/>
                </a:cubicBezTo>
                <a:cubicBezTo>
                  <a:pt x="5820251" y="222409"/>
                  <a:pt x="5819299" y="220504"/>
                  <a:pt x="5818346" y="219551"/>
                </a:cubicBezTo>
                <a:cubicBezTo>
                  <a:pt x="5817394" y="218599"/>
                  <a:pt x="5815489" y="217646"/>
                  <a:pt x="5813584" y="217646"/>
                </a:cubicBezTo>
                <a:lnTo>
                  <a:pt x="5811679" y="217646"/>
                </a:lnTo>
                <a:lnTo>
                  <a:pt x="5811679" y="219551"/>
                </a:lnTo>
                <a:cubicBezTo>
                  <a:pt x="5809774" y="228124"/>
                  <a:pt x="5806917" y="237649"/>
                  <a:pt x="5805012" y="246221"/>
                </a:cubicBezTo>
                <a:cubicBezTo>
                  <a:pt x="5804059" y="250031"/>
                  <a:pt x="5804059" y="252889"/>
                  <a:pt x="5803106" y="256699"/>
                </a:cubicBezTo>
                <a:cubicBezTo>
                  <a:pt x="5801201" y="258604"/>
                  <a:pt x="5799296" y="261461"/>
                  <a:pt x="5796439" y="264319"/>
                </a:cubicBezTo>
                <a:cubicBezTo>
                  <a:pt x="5796439" y="259556"/>
                  <a:pt x="5795487" y="256699"/>
                  <a:pt x="5795487" y="253841"/>
                </a:cubicBezTo>
                <a:cubicBezTo>
                  <a:pt x="5794534" y="250031"/>
                  <a:pt x="5794534" y="248126"/>
                  <a:pt x="5794534" y="248126"/>
                </a:cubicBezTo>
                <a:cubicBezTo>
                  <a:pt x="5794534" y="248126"/>
                  <a:pt x="5794534" y="250031"/>
                  <a:pt x="5794534" y="253841"/>
                </a:cubicBezTo>
                <a:cubicBezTo>
                  <a:pt x="5794534" y="257651"/>
                  <a:pt x="5794534" y="262414"/>
                  <a:pt x="5793581" y="268129"/>
                </a:cubicBezTo>
                <a:cubicBezTo>
                  <a:pt x="5792629" y="269081"/>
                  <a:pt x="5792629" y="269081"/>
                  <a:pt x="5791676" y="270034"/>
                </a:cubicBezTo>
                <a:cubicBezTo>
                  <a:pt x="5791676" y="270034"/>
                  <a:pt x="5791676" y="270034"/>
                  <a:pt x="5791676" y="270034"/>
                </a:cubicBezTo>
                <a:lnTo>
                  <a:pt x="5787867" y="239554"/>
                </a:lnTo>
                <a:cubicBezTo>
                  <a:pt x="5791676" y="229076"/>
                  <a:pt x="5793581" y="224314"/>
                  <a:pt x="5793581" y="224314"/>
                </a:cubicBezTo>
                <a:cubicBezTo>
                  <a:pt x="5793581" y="224314"/>
                  <a:pt x="5791676" y="228124"/>
                  <a:pt x="5786914" y="234791"/>
                </a:cubicBezTo>
                <a:lnTo>
                  <a:pt x="5785009" y="205264"/>
                </a:lnTo>
                <a:cubicBezTo>
                  <a:pt x="5788819" y="197644"/>
                  <a:pt x="5791676" y="190024"/>
                  <a:pt x="5795487" y="183356"/>
                </a:cubicBezTo>
                <a:cubicBezTo>
                  <a:pt x="5795487" y="183356"/>
                  <a:pt x="5795487" y="184309"/>
                  <a:pt x="5795487" y="184309"/>
                </a:cubicBezTo>
                <a:cubicBezTo>
                  <a:pt x="5795487" y="184309"/>
                  <a:pt x="5795487" y="183356"/>
                  <a:pt x="5795487" y="183356"/>
                </a:cubicBezTo>
                <a:cubicBezTo>
                  <a:pt x="5796439" y="181451"/>
                  <a:pt x="5797392" y="179546"/>
                  <a:pt x="5797392" y="178594"/>
                </a:cubicBezTo>
                <a:cubicBezTo>
                  <a:pt x="5803106" y="165259"/>
                  <a:pt x="5808821" y="153829"/>
                  <a:pt x="5812631" y="145256"/>
                </a:cubicBezTo>
                <a:cubicBezTo>
                  <a:pt x="5821204" y="126206"/>
                  <a:pt x="5825967" y="115729"/>
                  <a:pt x="5825967" y="115729"/>
                </a:cubicBezTo>
                <a:cubicBezTo>
                  <a:pt x="5825967" y="115729"/>
                  <a:pt x="5820251" y="125254"/>
                  <a:pt x="5809774" y="143351"/>
                </a:cubicBezTo>
                <a:cubicBezTo>
                  <a:pt x="5805012" y="151924"/>
                  <a:pt x="5798344" y="162401"/>
                  <a:pt x="5791676" y="173831"/>
                </a:cubicBezTo>
                <a:cubicBezTo>
                  <a:pt x="5790724" y="172879"/>
                  <a:pt x="5789771" y="171926"/>
                  <a:pt x="5788819" y="170974"/>
                </a:cubicBezTo>
                <a:cubicBezTo>
                  <a:pt x="5786914" y="170021"/>
                  <a:pt x="5785009" y="169069"/>
                  <a:pt x="5783104" y="169069"/>
                </a:cubicBezTo>
                <a:lnTo>
                  <a:pt x="5781199" y="169069"/>
                </a:lnTo>
                <a:lnTo>
                  <a:pt x="5781199" y="170974"/>
                </a:lnTo>
                <a:lnTo>
                  <a:pt x="5777389" y="197644"/>
                </a:lnTo>
                <a:cubicBezTo>
                  <a:pt x="5774531" y="204311"/>
                  <a:pt x="5770721" y="210026"/>
                  <a:pt x="5766912" y="217646"/>
                </a:cubicBezTo>
                <a:cubicBezTo>
                  <a:pt x="5762149" y="226219"/>
                  <a:pt x="5757387" y="234791"/>
                  <a:pt x="5752624" y="244316"/>
                </a:cubicBezTo>
                <a:cubicBezTo>
                  <a:pt x="5752624" y="240506"/>
                  <a:pt x="5751671" y="236696"/>
                  <a:pt x="5751671" y="233839"/>
                </a:cubicBezTo>
                <a:cubicBezTo>
                  <a:pt x="5750719" y="228124"/>
                  <a:pt x="5749767" y="222409"/>
                  <a:pt x="5749767" y="216694"/>
                </a:cubicBezTo>
                <a:cubicBezTo>
                  <a:pt x="5754529" y="199549"/>
                  <a:pt x="5757387" y="190024"/>
                  <a:pt x="5757387" y="190024"/>
                </a:cubicBezTo>
                <a:cubicBezTo>
                  <a:pt x="5757387" y="190024"/>
                  <a:pt x="5754529" y="197644"/>
                  <a:pt x="5749767" y="210979"/>
                </a:cubicBezTo>
                <a:cubicBezTo>
                  <a:pt x="5749767" y="209074"/>
                  <a:pt x="5748814" y="206216"/>
                  <a:pt x="5748814" y="204311"/>
                </a:cubicBezTo>
                <a:cubicBezTo>
                  <a:pt x="5746909" y="188119"/>
                  <a:pt x="5745004" y="178594"/>
                  <a:pt x="5745004" y="178594"/>
                </a:cubicBezTo>
                <a:cubicBezTo>
                  <a:pt x="5745004" y="178594"/>
                  <a:pt x="5745004" y="188119"/>
                  <a:pt x="5745004" y="204311"/>
                </a:cubicBezTo>
                <a:cubicBezTo>
                  <a:pt x="5745004" y="210026"/>
                  <a:pt x="5745004" y="215741"/>
                  <a:pt x="5745004" y="222409"/>
                </a:cubicBezTo>
                <a:cubicBezTo>
                  <a:pt x="5745004" y="223361"/>
                  <a:pt x="5744051" y="224314"/>
                  <a:pt x="5744051" y="225266"/>
                </a:cubicBezTo>
                <a:cubicBezTo>
                  <a:pt x="5740242" y="234791"/>
                  <a:pt x="5736431" y="247174"/>
                  <a:pt x="5731669" y="259556"/>
                </a:cubicBezTo>
                <a:cubicBezTo>
                  <a:pt x="5731669" y="259556"/>
                  <a:pt x="5731669" y="258604"/>
                  <a:pt x="5731669" y="258604"/>
                </a:cubicBezTo>
                <a:cubicBezTo>
                  <a:pt x="5733574" y="245269"/>
                  <a:pt x="5734526" y="238601"/>
                  <a:pt x="5734526" y="238601"/>
                </a:cubicBezTo>
                <a:cubicBezTo>
                  <a:pt x="5734526" y="238601"/>
                  <a:pt x="5732621" y="246221"/>
                  <a:pt x="5727859" y="258604"/>
                </a:cubicBezTo>
                <a:cubicBezTo>
                  <a:pt x="5726906" y="260509"/>
                  <a:pt x="5726906" y="262414"/>
                  <a:pt x="5725954" y="264319"/>
                </a:cubicBezTo>
                <a:cubicBezTo>
                  <a:pt x="5725954" y="264319"/>
                  <a:pt x="5725954" y="263366"/>
                  <a:pt x="5725954" y="263366"/>
                </a:cubicBezTo>
                <a:cubicBezTo>
                  <a:pt x="5725954" y="263366"/>
                  <a:pt x="5725954" y="262414"/>
                  <a:pt x="5725954" y="262414"/>
                </a:cubicBezTo>
                <a:cubicBezTo>
                  <a:pt x="5725954" y="260509"/>
                  <a:pt x="5726906" y="258604"/>
                  <a:pt x="5726906" y="256699"/>
                </a:cubicBezTo>
                <a:cubicBezTo>
                  <a:pt x="5727859" y="251936"/>
                  <a:pt x="5728812" y="247174"/>
                  <a:pt x="5729764" y="242411"/>
                </a:cubicBezTo>
                <a:cubicBezTo>
                  <a:pt x="5730717" y="237649"/>
                  <a:pt x="5731669" y="233839"/>
                  <a:pt x="5732621" y="230029"/>
                </a:cubicBezTo>
                <a:cubicBezTo>
                  <a:pt x="5734526" y="222409"/>
                  <a:pt x="5736431" y="215741"/>
                  <a:pt x="5737384" y="210026"/>
                </a:cubicBezTo>
                <a:cubicBezTo>
                  <a:pt x="5740242" y="198596"/>
                  <a:pt x="5741194" y="191929"/>
                  <a:pt x="5741194" y="191929"/>
                </a:cubicBezTo>
                <a:cubicBezTo>
                  <a:pt x="5741194" y="191929"/>
                  <a:pt x="5740242" y="193834"/>
                  <a:pt x="5739289" y="196691"/>
                </a:cubicBezTo>
                <a:cubicBezTo>
                  <a:pt x="5740242" y="192881"/>
                  <a:pt x="5740242" y="190024"/>
                  <a:pt x="5740242" y="190024"/>
                </a:cubicBezTo>
                <a:cubicBezTo>
                  <a:pt x="5740242" y="190024"/>
                  <a:pt x="5737384" y="197644"/>
                  <a:pt x="5731669" y="211931"/>
                </a:cubicBezTo>
                <a:cubicBezTo>
                  <a:pt x="5730717" y="215741"/>
                  <a:pt x="5728812" y="219551"/>
                  <a:pt x="5726906" y="224314"/>
                </a:cubicBezTo>
                <a:cubicBezTo>
                  <a:pt x="5725954" y="225266"/>
                  <a:pt x="5725954" y="227171"/>
                  <a:pt x="5725001" y="228124"/>
                </a:cubicBezTo>
                <a:cubicBezTo>
                  <a:pt x="5723096" y="231934"/>
                  <a:pt x="5722144" y="235744"/>
                  <a:pt x="5720239" y="240506"/>
                </a:cubicBezTo>
                <a:cubicBezTo>
                  <a:pt x="5719287" y="243364"/>
                  <a:pt x="5718334" y="246221"/>
                  <a:pt x="5717381" y="250031"/>
                </a:cubicBezTo>
                <a:cubicBezTo>
                  <a:pt x="5716429" y="251936"/>
                  <a:pt x="5716429" y="252889"/>
                  <a:pt x="5715476" y="254794"/>
                </a:cubicBezTo>
                <a:cubicBezTo>
                  <a:pt x="5713571" y="260509"/>
                  <a:pt x="5711667" y="266224"/>
                  <a:pt x="5709762" y="272891"/>
                </a:cubicBezTo>
                <a:cubicBezTo>
                  <a:pt x="5707856" y="278606"/>
                  <a:pt x="5705951" y="284321"/>
                  <a:pt x="5704046" y="290989"/>
                </a:cubicBezTo>
                <a:cubicBezTo>
                  <a:pt x="5701189" y="285274"/>
                  <a:pt x="5699284" y="280511"/>
                  <a:pt x="5696426" y="275749"/>
                </a:cubicBezTo>
                <a:cubicBezTo>
                  <a:pt x="5695474" y="271939"/>
                  <a:pt x="5695474" y="269081"/>
                  <a:pt x="5695474" y="269081"/>
                </a:cubicBezTo>
                <a:cubicBezTo>
                  <a:pt x="5695474" y="269081"/>
                  <a:pt x="5695474" y="270034"/>
                  <a:pt x="5695474" y="272891"/>
                </a:cubicBezTo>
                <a:cubicBezTo>
                  <a:pt x="5692617" y="268129"/>
                  <a:pt x="5690712" y="263366"/>
                  <a:pt x="5688806" y="259556"/>
                </a:cubicBezTo>
                <a:cubicBezTo>
                  <a:pt x="5683092" y="249079"/>
                  <a:pt x="5680234" y="243364"/>
                  <a:pt x="5680234" y="243364"/>
                </a:cubicBezTo>
                <a:cubicBezTo>
                  <a:pt x="5680234" y="243364"/>
                  <a:pt x="5682139" y="250031"/>
                  <a:pt x="5684996" y="260509"/>
                </a:cubicBezTo>
                <a:cubicBezTo>
                  <a:pt x="5687854" y="269081"/>
                  <a:pt x="5690712" y="279559"/>
                  <a:pt x="5694521" y="292894"/>
                </a:cubicBezTo>
                <a:cubicBezTo>
                  <a:pt x="5694521" y="297656"/>
                  <a:pt x="5694521" y="302419"/>
                  <a:pt x="5694521" y="309086"/>
                </a:cubicBezTo>
                <a:cubicBezTo>
                  <a:pt x="5694521" y="313849"/>
                  <a:pt x="5694521" y="318611"/>
                  <a:pt x="5694521" y="323374"/>
                </a:cubicBezTo>
                <a:cubicBezTo>
                  <a:pt x="5693569" y="326231"/>
                  <a:pt x="5692617" y="329089"/>
                  <a:pt x="5691664" y="331946"/>
                </a:cubicBezTo>
                <a:cubicBezTo>
                  <a:pt x="5690712" y="330994"/>
                  <a:pt x="5690712" y="330041"/>
                  <a:pt x="5689759" y="329089"/>
                </a:cubicBezTo>
                <a:lnTo>
                  <a:pt x="5689759" y="320516"/>
                </a:lnTo>
                <a:cubicBezTo>
                  <a:pt x="5688806" y="309086"/>
                  <a:pt x="5688806" y="297656"/>
                  <a:pt x="5687854" y="286226"/>
                </a:cubicBezTo>
                <a:cubicBezTo>
                  <a:pt x="5686901" y="297656"/>
                  <a:pt x="5685949" y="308134"/>
                  <a:pt x="5684996" y="319564"/>
                </a:cubicBezTo>
                <a:cubicBezTo>
                  <a:pt x="5684044" y="317659"/>
                  <a:pt x="5683092" y="315754"/>
                  <a:pt x="5681187" y="312896"/>
                </a:cubicBezTo>
                <a:cubicBezTo>
                  <a:pt x="5679281" y="299561"/>
                  <a:pt x="5677376" y="286226"/>
                  <a:pt x="5675471" y="273844"/>
                </a:cubicBezTo>
                <a:cubicBezTo>
                  <a:pt x="5674519" y="267176"/>
                  <a:pt x="5673567" y="260509"/>
                  <a:pt x="5672614" y="253841"/>
                </a:cubicBezTo>
                <a:cubicBezTo>
                  <a:pt x="5671662" y="247174"/>
                  <a:pt x="5671662" y="241459"/>
                  <a:pt x="5670709" y="235744"/>
                </a:cubicBezTo>
                <a:cubicBezTo>
                  <a:pt x="5669756" y="224314"/>
                  <a:pt x="5668804" y="214789"/>
                  <a:pt x="5667851" y="207169"/>
                </a:cubicBezTo>
                <a:cubicBezTo>
                  <a:pt x="5666899" y="198596"/>
                  <a:pt x="5665946" y="192881"/>
                  <a:pt x="5665946" y="188119"/>
                </a:cubicBezTo>
                <a:cubicBezTo>
                  <a:pt x="5666899" y="185261"/>
                  <a:pt x="5666899" y="183356"/>
                  <a:pt x="5666899" y="183356"/>
                </a:cubicBezTo>
                <a:cubicBezTo>
                  <a:pt x="5666899" y="183356"/>
                  <a:pt x="5665946" y="184309"/>
                  <a:pt x="5665946" y="186214"/>
                </a:cubicBezTo>
                <a:cubicBezTo>
                  <a:pt x="5665946" y="183356"/>
                  <a:pt x="5664994" y="181451"/>
                  <a:pt x="5664994" y="181451"/>
                </a:cubicBezTo>
                <a:cubicBezTo>
                  <a:pt x="5664994" y="181451"/>
                  <a:pt x="5664994" y="184309"/>
                  <a:pt x="5664994" y="188119"/>
                </a:cubicBezTo>
                <a:cubicBezTo>
                  <a:pt x="5663089" y="192881"/>
                  <a:pt x="5659279" y="201454"/>
                  <a:pt x="5654517" y="211931"/>
                </a:cubicBezTo>
                <a:cubicBezTo>
                  <a:pt x="5654517" y="210026"/>
                  <a:pt x="5654517" y="207169"/>
                  <a:pt x="5653564" y="205264"/>
                </a:cubicBezTo>
                <a:cubicBezTo>
                  <a:pt x="5652612" y="199549"/>
                  <a:pt x="5652612" y="193834"/>
                  <a:pt x="5652612" y="189071"/>
                </a:cubicBezTo>
                <a:cubicBezTo>
                  <a:pt x="5655469" y="183356"/>
                  <a:pt x="5657374" y="179546"/>
                  <a:pt x="5657374" y="179546"/>
                </a:cubicBezTo>
                <a:cubicBezTo>
                  <a:pt x="5657374" y="179546"/>
                  <a:pt x="5655469" y="182404"/>
                  <a:pt x="5652612" y="187166"/>
                </a:cubicBezTo>
                <a:cubicBezTo>
                  <a:pt x="5652612" y="186214"/>
                  <a:pt x="5652612" y="186214"/>
                  <a:pt x="5652612" y="185261"/>
                </a:cubicBezTo>
                <a:cubicBezTo>
                  <a:pt x="5651659" y="173831"/>
                  <a:pt x="5651659" y="167164"/>
                  <a:pt x="5651659" y="167164"/>
                </a:cubicBezTo>
                <a:cubicBezTo>
                  <a:pt x="5651659" y="167164"/>
                  <a:pt x="5650706" y="171926"/>
                  <a:pt x="5649754" y="179546"/>
                </a:cubicBezTo>
                <a:cubicBezTo>
                  <a:pt x="5649754" y="179546"/>
                  <a:pt x="5649754" y="178594"/>
                  <a:pt x="5649754" y="178594"/>
                </a:cubicBezTo>
                <a:cubicBezTo>
                  <a:pt x="5648801" y="171926"/>
                  <a:pt x="5648801" y="166211"/>
                  <a:pt x="5647849" y="159544"/>
                </a:cubicBezTo>
                <a:cubicBezTo>
                  <a:pt x="5647849" y="153829"/>
                  <a:pt x="5646896" y="148114"/>
                  <a:pt x="5646896" y="142399"/>
                </a:cubicBezTo>
                <a:cubicBezTo>
                  <a:pt x="5645944" y="131921"/>
                  <a:pt x="5644992" y="122396"/>
                  <a:pt x="5645944" y="114776"/>
                </a:cubicBezTo>
                <a:cubicBezTo>
                  <a:pt x="5645944" y="99536"/>
                  <a:pt x="5644992" y="90011"/>
                  <a:pt x="5644992" y="90011"/>
                </a:cubicBezTo>
                <a:cubicBezTo>
                  <a:pt x="5644992" y="90011"/>
                  <a:pt x="5644039" y="98584"/>
                  <a:pt x="5641181" y="113824"/>
                </a:cubicBezTo>
                <a:cubicBezTo>
                  <a:pt x="5640229" y="121444"/>
                  <a:pt x="5639276" y="130969"/>
                  <a:pt x="5639276" y="141446"/>
                </a:cubicBezTo>
                <a:cubicBezTo>
                  <a:pt x="5639276" y="147161"/>
                  <a:pt x="5638324" y="152876"/>
                  <a:pt x="5638324" y="158591"/>
                </a:cubicBezTo>
                <a:cubicBezTo>
                  <a:pt x="5638324" y="164306"/>
                  <a:pt x="5638324" y="170974"/>
                  <a:pt x="5638324" y="177641"/>
                </a:cubicBezTo>
                <a:cubicBezTo>
                  <a:pt x="5638324" y="186214"/>
                  <a:pt x="5638324" y="195739"/>
                  <a:pt x="5639276" y="205264"/>
                </a:cubicBezTo>
                <a:cubicBezTo>
                  <a:pt x="5638324" y="206216"/>
                  <a:pt x="5638324" y="207169"/>
                  <a:pt x="5637371" y="208121"/>
                </a:cubicBezTo>
                <a:cubicBezTo>
                  <a:pt x="5637371" y="208121"/>
                  <a:pt x="5636419" y="209074"/>
                  <a:pt x="5636419" y="209074"/>
                </a:cubicBezTo>
                <a:cubicBezTo>
                  <a:pt x="5636419" y="208121"/>
                  <a:pt x="5636419" y="208121"/>
                  <a:pt x="5636419" y="208121"/>
                </a:cubicBezTo>
                <a:cubicBezTo>
                  <a:pt x="5636419" y="208121"/>
                  <a:pt x="5636419" y="208121"/>
                  <a:pt x="5636419" y="209074"/>
                </a:cubicBezTo>
                <a:cubicBezTo>
                  <a:pt x="5635467" y="210979"/>
                  <a:pt x="5633562" y="212884"/>
                  <a:pt x="5631656" y="215741"/>
                </a:cubicBezTo>
                <a:cubicBezTo>
                  <a:pt x="5628799" y="201454"/>
                  <a:pt x="5626894" y="192881"/>
                  <a:pt x="5626894" y="192881"/>
                </a:cubicBezTo>
                <a:cubicBezTo>
                  <a:pt x="5626894" y="192881"/>
                  <a:pt x="5626894" y="204311"/>
                  <a:pt x="5626894" y="222409"/>
                </a:cubicBezTo>
                <a:cubicBezTo>
                  <a:pt x="5626894" y="222409"/>
                  <a:pt x="5626894" y="222409"/>
                  <a:pt x="5626894" y="223361"/>
                </a:cubicBezTo>
                <a:cubicBezTo>
                  <a:pt x="5624037" y="219551"/>
                  <a:pt x="5621179" y="215741"/>
                  <a:pt x="5618321" y="211931"/>
                </a:cubicBezTo>
                <a:cubicBezTo>
                  <a:pt x="5608796" y="199549"/>
                  <a:pt x="5601176" y="189071"/>
                  <a:pt x="5593556" y="181451"/>
                </a:cubicBezTo>
                <a:cubicBezTo>
                  <a:pt x="5579269" y="165259"/>
                  <a:pt x="5570696" y="155734"/>
                  <a:pt x="5570696" y="155734"/>
                </a:cubicBezTo>
                <a:cubicBezTo>
                  <a:pt x="5570696" y="155734"/>
                  <a:pt x="5577364" y="166211"/>
                  <a:pt x="5590699" y="184309"/>
                </a:cubicBezTo>
                <a:cubicBezTo>
                  <a:pt x="5597367" y="192881"/>
                  <a:pt x="5604034" y="204311"/>
                  <a:pt x="5612606" y="217646"/>
                </a:cubicBezTo>
                <a:cubicBezTo>
                  <a:pt x="5613559" y="219551"/>
                  <a:pt x="5614512" y="221456"/>
                  <a:pt x="5616417" y="223361"/>
                </a:cubicBezTo>
                <a:cubicBezTo>
                  <a:pt x="5617369" y="226219"/>
                  <a:pt x="5618321" y="230029"/>
                  <a:pt x="5620226" y="233839"/>
                </a:cubicBezTo>
                <a:cubicBezTo>
                  <a:pt x="5620226" y="233839"/>
                  <a:pt x="5620226" y="233839"/>
                  <a:pt x="5620226" y="234791"/>
                </a:cubicBezTo>
                <a:cubicBezTo>
                  <a:pt x="5619274" y="236696"/>
                  <a:pt x="5618321" y="238601"/>
                  <a:pt x="5616417" y="241459"/>
                </a:cubicBezTo>
                <a:cubicBezTo>
                  <a:pt x="5616417" y="241459"/>
                  <a:pt x="5616417" y="240506"/>
                  <a:pt x="5616417" y="240506"/>
                </a:cubicBezTo>
                <a:cubicBezTo>
                  <a:pt x="5616417" y="240506"/>
                  <a:pt x="5616417" y="240506"/>
                  <a:pt x="5616417" y="241459"/>
                </a:cubicBezTo>
                <a:cubicBezTo>
                  <a:pt x="5615464" y="242411"/>
                  <a:pt x="5614512" y="244316"/>
                  <a:pt x="5614512" y="245269"/>
                </a:cubicBezTo>
                <a:cubicBezTo>
                  <a:pt x="5608796" y="255746"/>
                  <a:pt x="5602129" y="267176"/>
                  <a:pt x="5594509" y="280511"/>
                </a:cubicBezTo>
                <a:cubicBezTo>
                  <a:pt x="5594509" y="278606"/>
                  <a:pt x="5594509" y="277654"/>
                  <a:pt x="5594509" y="275749"/>
                </a:cubicBezTo>
                <a:cubicBezTo>
                  <a:pt x="5594509" y="272891"/>
                  <a:pt x="5594509" y="270986"/>
                  <a:pt x="5594509" y="268129"/>
                </a:cubicBezTo>
                <a:cubicBezTo>
                  <a:pt x="5595462" y="260509"/>
                  <a:pt x="5596414" y="256699"/>
                  <a:pt x="5596414" y="256699"/>
                </a:cubicBezTo>
                <a:cubicBezTo>
                  <a:pt x="5596414" y="256699"/>
                  <a:pt x="5595462" y="258604"/>
                  <a:pt x="5594509" y="263366"/>
                </a:cubicBezTo>
                <a:cubicBezTo>
                  <a:pt x="5594509" y="263366"/>
                  <a:pt x="5594509" y="262414"/>
                  <a:pt x="5594509" y="262414"/>
                </a:cubicBezTo>
                <a:cubicBezTo>
                  <a:pt x="5593556" y="257651"/>
                  <a:pt x="5593556" y="253841"/>
                  <a:pt x="5592604" y="250031"/>
                </a:cubicBezTo>
                <a:cubicBezTo>
                  <a:pt x="5591651" y="243364"/>
                  <a:pt x="5590699" y="238601"/>
                  <a:pt x="5590699" y="232886"/>
                </a:cubicBezTo>
                <a:cubicBezTo>
                  <a:pt x="5594509" y="223361"/>
                  <a:pt x="5596414" y="217646"/>
                  <a:pt x="5596414" y="217646"/>
                </a:cubicBezTo>
                <a:cubicBezTo>
                  <a:pt x="5596414" y="217646"/>
                  <a:pt x="5593556" y="221456"/>
                  <a:pt x="5589746" y="230029"/>
                </a:cubicBezTo>
                <a:cubicBezTo>
                  <a:pt x="5589746" y="230029"/>
                  <a:pt x="5589746" y="230029"/>
                  <a:pt x="5589746" y="230029"/>
                </a:cubicBezTo>
                <a:cubicBezTo>
                  <a:pt x="5587842" y="218599"/>
                  <a:pt x="5586889" y="211931"/>
                  <a:pt x="5586889" y="211931"/>
                </a:cubicBezTo>
                <a:cubicBezTo>
                  <a:pt x="5586889" y="211931"/>
                  <a:pt x="5585937" y="218599"/>
                  <a:pt x="5585937" y="230029"/>
                </a:cubicBezTo>
                <a:cubicBezTo>
                  <a:pt x="5585937" y="230029"/>
                  <a:pt x="5585937" y="230981"/>
                  <a:pt x="5585937" y="230981"/>
                </a:cubicBezTo>
                <a:cubicBezTo>
                  <a:pt x="5584984" y="225266"/>
                  <a:pt x="5584031" y="219551"/>
                  <a:pt x="5583079" y="213836"/>
                </a:cubicBezTo>
                <a:cubicBezTo>
                  <a:pt x="5583079" y="223361"/>
                  <a:pt x="5583079" y="232886"/>
                  <a:pt x="5583079" y="242411"/>
                </a:cubicBezTo>
                <a:cubicBezTo>
                  <a:pt x="5582126" y="243364"/>
                  <a:pt x="5582126" y="245269"/>
                  <a:pt x="5581174" y="246221"/>
                </a:cubicBezTo>
                <a:cubicBezTo>
                  <a:pt x="5580221" y="247174"/>
                  <a:pt x="5579269" y="249079"/>
                  <a:pt x="5579269" y="250031"/>
                </a:cubicBezTo>
                <a:cubicBezTo>
                  <a:pt x="5576412" y="235744"/>
                  <a:pt x="5574506" y="221456"/>
                  <a:pt x="5571649" y="209074"/>
                </a:cubicBezTo>
                <a:cubicBezTo>
                  <a:pt x="5570696" y="202406"/>
                  <a:pt x="5568792" y="194786"/>
                  <a:pt x="5567839" y="189071"/>
                </a:cubicBezTo>
                <a:cubicBezTo>
                  <a:pt x="5565934" y="182404"/>
                  <a:pt x="5564981" y="176689"/>
                  <a:pt x="5563076" y="170974"/>
                </a:cubicBezTo>
                <a:cubicBezTo>
                  <a:pt x="5560219" y="159544"/>
                  <a:pt x="5557362" y="150019"/>
                  <a:pt x="5555456" y="141446"/>
                </a:cubicBezTo>
                <a:cubicBezTo>
                  <a:pt x="5550694" y="125254"/>
                  <a:pt x="5548789" y="115729"/>
                  <a:pt x="5548789" y="115729"/>
                </a:cubicBezTo>
                <a:cubicBezTo>
                  <a:pt x="5548789" y="115729"/>
                  <a:pt x="5549742" y="125254"/>
                  <a:pt x="5551646" y="142399"/>
                </a:cubicBezTo>
                <a:cubicBezTo>
                  <a:pt x="5552599" y="150971"/>
                  <a:pt x="5554504" y="160496"/>
                  <a:pt x="5555456" y="172879"/>
                </a:cubicBezTo>
                <a:cubicBezTo>
                  <a:pt x="5556409" y="178594"/>
                  <a:pt x="5557362" y="185261"/>
                  <a:pt x="5558314" y="190976"/>
                </a:cubicBezTo>
                <a:cubicBezTo>
                  <a:pt x="5559267" y="197644"/>
                  <a:pt x="5559267" y="204311"/>
                  <a:pt x="5560219" y="211931"/>
                </a:cubicBezTo>
                <a:cubicBezTo>
                  <a:pt x="5561171" y="226219"/>
                  <a:pt x="5563076" y="241459"/>
                  <a:pt x="5564981" y="257651"/>
                </a:cubicBezTo>
                <a:cubicBezTo>
                  <a:pt x="5565934" y="263366"/>
                  <a:pt x="5565934" y="269081"/>
                  <a:pt x="5565934" y="274796"/>
                </a:cubicBezTo>
                <a:cubicBezTo>
                  <a:pt x="5564981" y="275749"/>
                  <a:pt x="5564981" y="277654"/>
                  <a:pt x="5564029" y="278606"/>
                </a:cubicBezTo>
                <a:cubicBezTo>
                  <a:pt x="5563076" y="280511"/>
                  <a:pt x="5562124" y="282416"/>
                  <a:pt x="5561171" y="284321"/>
                </a:cubicBezTo>
                <a:cubicBezTo>
                  <a:pt x="5557362" y="277654"/>
                  <a:pt x="5553551" y="270034"/>
                  <a:pt x="5549742" y="264319"/>
                </a:cubicBezTo>
                <a:cubicBezTo>
                  <a:pt x="5549742" y="263366"/>
                  <a:pt x="5548789" y="262414"/>
                  <a:pt x="5548789" y="261461"/>
                </a:cubicBezTo>
                <a:cubicBezTo>
                  <a:pt x="5546884" y="255746"/>
                  <a:pt x="5545931" y="250984"/>
                  <a:pt x="5544026" y="247174"/>
                </a:cubicBezTo>
                <a:cubicBezTo>
                  <a:pt x="5545931" y="234791"/>
                  <a:pt x="5547837" y="228124"/>
                  <a:pt x="5547837" y="228124"/>
                </a:cubicBezTo>
                <a:cubicBezTo>
                  <a:pt x="5547837" y="228124"/>
                  <a:pt x="5545931" y="232886"/>
                  <a:pt x="5542121" y="241459"/>
                </a:cubicBezTo>
                <a:cubicBezTo>
                  <a:pt x="5542121" y="240506"/>
                  <a:pt x="5541169" y="239554"/>
                  <a:pt x="5541169" y="238601"/>
                </a:cubicBezTo>
                <a:cubicBezTo>
                  <a:pt x="5540217" y="235744"/>
                  <a:pt x="5539264" y="232886"/>
                  <a:pt x="5538312" y="230029"/>
                </a:cubicBezTo>
                <a:cubicBezTo>
                  <a:pt x="5546884" y="192881"/>
                  <a:pt x="5551646" y="167164"/>
                  <a:pt x="5551646" y="167164"/>
                </a:cubicBezTo>
                <a:cubicBezTo>
                  <a:pt x="5551646" y="167164"/>
                  <a:pt x="5542121" y="190024"/>
                  <a:pt x="5528787" y="225266"/>
                </a:cubicBezTo>
                <a:cubicBezTo>
                  <a:pt x="5526881" y="221456"/>
                  <a:pt x="5524976" y="219551"/>
                  <a:pt x="5524976" y="217646"/>
                </a:cubicBezTo>
                <a:cubicBezTo>
                  <a:pt x="5524024" y="213836"/>
                  <a:pt x="5524024" y="210026"/>
                  <a:pt x="5524024" y="207169"/>
                </a:cubicBezTo>
                <a:cubicBezTo>
                  <a:pt x="5522119" y="192881"/>
                  <a:pt x="5521167" y="185261"/>
                  <a:pt x="5521167" y="185261"/>
                </a:cubicBezTo>
                <a:cubicBezTo>
                  <a:pt x="5521167" y="185261"/>
                  <a:pt x="5521167" y="192881"/>
                  <a:pt x="5520214" y="207169"/>
                </a:cubicBezTo>
                <a:cubicBezTo>
                  <a:pt x="5520214" y="213836"/>
                  <a:pt x="5520214" y="222409"/>
                  <a:pt x="5520214" y="232886"/>
                </a:cubicBezTo>
                <a:cubicBezTo>
                  <a:pt x="5520214" y="237649"/>
                  <a:pt x="5520214" y="243364"/>
                  <a:pt x="5520214" y="248126"/>
                </a:cubicBezTo>
                <a:cubicBezTo>
                  <a:pt x="5520214" y="249079"/>
                  <a:pt x="5520214" y="250031"/>
                  <a:pt x="5520214" y="250984"/>
                </a:cubicBezTo>
                <a:cubicBezTo>
                  <a:pt x="5515451" y="264319"/>
                  <a:pt x="5510689" y="277654"/>
                  <a:pt x="5505926" y="291941"/>
                </a:cubicBezTo>
                <a:cubicBezTo>
                  <a:pt x="5504974" y="294799"/>
                  <a:pt x="5504021" y="297656"/>
                  <a:pt x="5503069" y="300514"/>
                </a:cubicBezTo>
                <a:cubicBezTo>
                  <a:pt x="5501164" y="297656"/>
                  <a:pt x="5500212" y="293846"/>
                  <a:pt x="5498306" y="290989"/>
                </a:cubicBezTo>
                <a:cubicBezTo>
                  <a:pt x="5498306" y="289084"/>
                  <a:pt x="5498306" y="287179"/>
                  <a:pt x="5498306" y="285274"/>
                </a:cubicBezTo>
                <a:cubicBezTo>
                  <a:pt x="5499259" y="274796"/>
                  <a:pt x="5499259" y="269081"/>
                  <a:pt x="5499259" y="269081"/>
                </a:cubicBezTo>
                <a:cubicBezTo>
                  <a:pt x="5499259" y="269081"/>
                  <a:pt x="5497354" y="274796"/>
                  <a:pt x="5494496" y="284321"/>
                </a:cubicBezTo>
                <a:cubicBezTo>
                  <a:pt x="5489734" y="273844"/>
                  <a:pt x="5484971" y="265271"/>
                  <a:pt x="5481162" y="257651"/>
                </a:cubicBezTo>
                <a:cubicBezTo>
                  <a:pt x="5482114" y="255746"/>
                  <a:pt x="5482114" y="253841"/>
                  <a:pt x="5483067" y="251936"/>
                </a:cubicBezTo>
                <a:cubicBezTo>
                  <a:pt x="5486876" y="241459"/>
                  <a:pt x="5489734" y="231934"/>
                  <a:pt x="5492592" y="224314"/>
                </a:cubicBezTo>
                <a:cubicBezTo>
                  <a:pt x="5497354" y="209074"/>
                  <a:pt x="5500212" y="200501"/>
                  <a:pt x="5500212" y="200501"/>
                </a:cubicBezTo>
                <a:cubicBezTo>
                  <a:pt x="5500212" y="200501"/>
                  <a:pt x="5498306" y="205264"/>
                  <a:pt x="5493544" y="212884"/>
                </a:cubicBezTo>
                <a:cubicBezTo>
                  <a:pt x="5496401" y="203359"/>
                  <a:pt x="5500212" y="194786"/>
                  <a:pt x="5502117" y="188119"/>
                </a:cubicBezTo>
                <a:cubicBezTo>
                  <a:pt x="5507831" y="170974"/>
                  <a:pt x="5511642" y="160496"/>
                  <a:pt x="5511642" y="160496"/>
                </a:cubicBezTo>
                <a:cubicBezTo>
                  <a:pt x="5511642" y="160496"/>
                  <a:pt x="5506879" y="170021"/>
                  <a:pt x="5498306" y="186214"/>
                </a:cubicBezTo>
                <a:cubicBezTo>
                  <a:pt x="5494496" y="194786"/>
                  <a:pt x="5489734" y="204311"/>
                  <a:pt x="5484019" y="215741"/>
                </a:cubicBezTo>
                <a:cubicBezTo>
                  <a:pt x="5481162" y="221456"/>
                  <a:pt x="5478304" y="227171"/>
                  <a:pt x="5475446" y="233839"/>
                </a:cubicBezTo>
                <a:cubicBezTo>
                  <a:pt x="5474494" y="236696"/>
                  <a:pt x="5473542" y="238601"/>
                  <a:pt x="5472589" y="241459"/>
                </a:cubicBezTo>
                <a:cubicBezTo>
                  <a:pt x="5465921" y="228124"/>
                  <a:pt x="5461159" y="221456"/>
                  <a:pt x="5461159" y="221456"/>
                </a:cubicBezTo>
                <a:cubicBezTo>
                  <a:pt x="5461159" y="221456"/>
                  <a:pt x="5464017" y="231934"/>
                  <a:pt x="5469731" y="248126"/>
                </a:cubicBezTo>
                <a:cubicBezTo>
                  <a:pt x="5468779" y="250031"/>
                  <a:pt x="5467826" y="252889"/>
                  <a:pt x="5466874" y="254794"/>
                </a:cubicBezTo>
                <a:cubicBezTo>
                  <a:pt x="5466874" y="255746"/>
                  <a:pt x="5465921" y="256699"/>
                  <a:pt x="5465921" y="257651"/>
                </a:cubicBezTo>
                <a:cubicBezTo>
                  <a:pt x="5465921" y="257651"/>
                  <a:pt x="5464969" y="256699"/>
                  <a:pt x="5464969" y="256699"/>
                </a:cubicBezTo>
                <a:cubicBezTo>
                  <a:pt x="5461159" y="252889"/>
                  <a:pt x="5458301" y="249079"/>
                  <a:pt x="5455444" y="246221"/>
                </a:cubicBezTo>
                <a:cubicBezTo>
                  <a:pt x="5454492" y="240506"/>
                  <a:pt x="5453539" y="234791"/>
                  <a:pt x="5452587" y="230029"/>
                </a:cubicBezTo>
                <a:cubicBezTo>
                  <a:pt x="5451634" y="224314"/>
                  <a:pt x="5449729" y="219551"/>
                  <a:pt x="5448776" y="214789"/>
                </a:cubicBezTo>
                <a:cubicBezTo>
                  <a:pt x="5445919" y="205264"/>
                  <a:pt x="5444014" y="196691"/>
                  <a:pt x="5442109" y="190024"/>
                </a:cubicBezTo>
                <a:cubicBezTo>
                  <a:pt x="5442109" y="190024"/>
                  <a:pt x="5442109" y="190024"/>
                  <a:pt x="5442109" y="190024"/>
                </a:cubicBezTo>
                <a:cubicBezTo>
                  <a:pt x="5442109" y="184309"/>
                  <a:pt x="5442109" y="180499"/>
                  <a:pt x="5442109" y="180499"/>
                </a:cubicBezTo>
                <a:cubicBezTo>
                  <a:pt x="5442109" y="180499"/>
                  <a:pt x="5442109" y="182404"/>
                  <a:pt x="5441156" y="186214"/>
                </a:cubicBezTo>
                <a:cubicBezTo>
                  <a:pt x="5438299" y="174784"/>
                  <a:pt x="5436394" y="169069"/>
                  <a:pt x="5436394" y="169069"/>
                </a:cubicBezTo>
                <a:cubicBezTo>
                  <a:pt x="5436394" y="169069"/>
                  <a:pt x="5437346" y="176689"/>
                  <a:pt x="5438299" y="190976"/>
                </a:cubicBezTo>
                <a:cubicBezTo>
                  <a:pt x="5438299" y="192881"/>
                  <a:pt x="5438299" y="193834"/>
                  <a:pt x="5439251" y="195739"/>
                </a:cubicBezTo>
                <a:cubicBezTo>
                  <a:pt x="5437346" y="203359"/>
                  <a:pt x="5435442" y="212884"/>
                  <a:pt x="5433537" y="225266"/>
                </a:cubicBezTo>
                <a:cubicBezTo>
                  <a:pt x="5430679" y="223361"/>
                  <a:pt x="5429726" y="221456"/>
                  <a:pt x="5429726" y="221456"/>
                </a:cubicBezTo>
                <a:cubicBezTo>
                  <a:pt x="5429726" y="221456"/>
                  <a:pt x="5430679" y="223361"/>
                  <a:pt x="5433537" y="225266"/>
                </a:cubicBezTo>
                <a:cubicBezTo>
                  <a:pt x="5432584" y="230029"/>
                  <a:pt x="5431631" y="235744"/>
                  <a:pt x="5430679" y="240506"/>
                </a:cubicBezTo>
                <a:cubicBezTo>
                  <a:pt x="5429726" y="232886"/>
                  <a:pt x="5428774" y="228124"/>
                  <a:pt x="5428774" y="228124"/>
                </a:cubicBezTo>
                <a:cubicBezTo>
                  <a:pt x="5428774" y="228124"/>
                  <a:pt x="5428774" y="232886"/>
                  <a:pt x="5428774" y="242411"/>
                </a:cubicBezTo>
                <a:cubicBezTo>
                  <a:pt x="5426869" y="234791"/>
                  <a:pt x="5425917" y="228124"/>
                  <a:pt x="5424012" y="222409"/>
                </a:cubicBezTo>
                <a:cubicBezTo>
                  <a:pt x="5421154" y="208121"/>
                  <a:pt x="5419249" y="200501"/>
                  <a:pt x="5419249" y="200501"/>
                </a:cubicBezTo>
                <a:cubicBezTo>
                  <a:pt x="5419249" y="200501"/>
                  <a:pt x="5419249" y="209074"/>
                  <a:pt x="5420201" y="223361"/>
                </a:cubicBezTo>
                <a:cubicBezTo>
                  <a:pt x="5421154" y="235744"/>
                  <a:pt x="5422106" y="253841"/>
                  <a:pt x="5424964" y="274796"/>
                </a:cubicBezTo>
                <a:cubicBezTo>
                  <a:pt x="5424012" y="282416"/>
                  <a:pt x="5422106" y="290989"/>
                  <a:pt x="5420201" y="299561"/>
                </a:cubicBezTo>
                <a:cubicBezTo>
                  <a:pt x="5419249" y="301466"/>
                  <a:pt x="5419249" y="303371"/>
                  <a:pt x="5418296" y="305276"/>
                </a:cubicBezTo>
                <a:cubicBezTo>
                  <a:pt x="5417344" y="302419"/>
                  <a:pt x="5416392" y="300514"/>
                  <a:pt x="5415439" y="298609"/>
                </a:cubicBezTo>
                <a:cubicBezTo>
                  <a:pt x="5416392" y="294799"/>
                  <a:pt x="5417344" y="291941"/>
                  <a:pt x="5417344" y="291941"/>
                </a:cubicBezTo>
                <a:cubicBezTo>
                  <a:pt x="5417344" y="291941"/>
                  <a:pt x="5416392" y="293846"/>
                  <a:pt x="5414487" y="296704"/>
                </a:cubicBezTo>
                <a:cubicBezTo>
                  <a:pt x="5414487" y="296704"/>
                  <a:pt x="5414487" y="295751"/>
                  <a:pt x="5414487" y="295751"/>
                </a:cubicBezTo>
                <a:cubicBezTo>
                  <a:pt x="5413534" y="292894"/>
                  <a:pt x="5412581" y="290036"/>
                  <a:pt x="5411629" y="287179"/>
                </a:cubicBezTo>
                <a:cubicBezTo>
                  <a:pt x="5413534" y="274796"/>
                  <a:pt x="5414487" y="268129"/>
                  <a:pt x="5414487" y="268129"/>
                </a:cubicBezTo>
                <a:cubicBezTo>
                  <a:pt x="5414487" y="268129"/>
                  <a:pt x="5412581" y="272891"/>
                  <a:pt x="5409724" y="282416"/>
                </a:cubicBezTo>
                <a:cubicBezTo>
                  <a:pt x="5407819" y="276701"/>
                  <a:pt x="5405914" y="271939"/>
                  <a:pt x="5404009" y="267176"/>
                </a:cubicBezTo>
                <a:cubicBezTo>
                  <a:pt x="5402104" y="262414"/>
                  <a:pt x="5401151" y="258604"/>
                  <a:pt x="5399246" y="253841"/>
                </a:cubicBezTo>
                <a:cubicBezTo>
                  <a:pt x="5400199" y="240506"/>
                  <a:pt x="5400199" y="232886"/>
                  <a:pt x="5400199" y="232886"/>
                </a:cubicBezTo>
                <a:cubicBezTo>
                  <a:pt x="5400199" y="232886"/>
                  <a:pt x="5399246" y="237649"/>
                  <a:pt x="5396389" y="247174"/>
                </a:cubicBezTo>
                <a:cubicBezTo>
                  <a:pt x="5396389" y="246221"/>
                  <a:pt x="5395437" y="245269"/>
                  <a:pt x="5395437" y="244316"/>
                </a:cubicBezTo>
                <a:cubicBezTo>
                  <a:pt x="5390674" y="231934"/>
                  <a:pt x="5387817" y="224314"/>
                  <a:pt x="5387817" y="224314"/>
                </a:cubicBezTo>
                <a:cubicBezTo>
                  <a:pt x="5387817" y="224314"/>
                  <a:pt x="5388769" y="231934"/>
                  <a:pt x="5391626" y="245269"/>
                </a:cubicBezTo>
                <a:cubicBezTo>
                  <a:pt x="5392579" y="249079"/>
                  <a:pt x="5393531" y="252889"/>
                  <a:pt x="5394484" y="257651"/>
                </a:cubicBezTo>
                <a:cubicBezTo>
                  <a:pt x="5391626" y="269081"/>
                  <a:pt x="5388769" y="283369"/>
                  <a:pt x="5384959" y="300514"/>
                </a:cubicBezTo>
                <a:cubicBezTo>
                  <a:pt x="5384959" y="299561"/>
                  <a:pt x="5384959" y="298609"/>
                  <a:pt x="5384006" y="297656"/>
                </a:cubicBezTo>
                <a:cubicBezTo>
                  <a:pt x="5383054" y="288131"/>
                  <a:pt x="5382101" y="283369"/>
                  <a:pt x="5382101" y="283369"/>
                </a:cubicBezTo>
                <a:cubicBezTo>
                  <a:pt x="5382101" y="283369"/>
                  <a:pt x="5382101" y="284321"/>
                  <a:pt x="5382101" y="287179"/>
                </a:cubicBezTo>
                <a:cubicBezTo>
                  <a:pt x="5381149" y="283369"/>
                  <a:pt x="5380196" y="280511"/>
                  <a:pt x="5380196" y="276701"/>
                </a:cubicBezTo>
                <a:cubicBezTo>
                  <a:pt x="5380196" y="275749"/>
                  <a:pt x="5379244" y="273844"/>
                  <a:pt x="5379244" y="272891"/>
                </a:cubicBezTo>
                <a:cubicBezTo>
                  <a:pt x="5380196" y="270986"/>
                  <a:pt x="5380196" y="269081"/>
                  <a:pt x="5380196" y="269081"/>
                </a:cubicBezTo>
                <a:cubicBezTo>
                  <a:pt x="5380196" y="269081"/>
                  <a:pt x="5380196" y="270034"/>
                  <a:pt x="5379244" y="271939"/>
                </a:cubicBezTo>
                <a:cubicBezTo>
                  <a:pt x="5376387" y="260509"/>
                  <a:pt x="5374481" y="250984"/>
                  <a:pt x="5372576" y="241459"/>
                </a:cubicBezTo>
                <a:cubicBezTo>
                  <a:pt x="5372576" y="238601"/>
                  <a:pt x="5372576" y="235744"/>
                  <a:pt x="5373529" y="232886"/>
                </a:cubicBezTo>
                <a:cubicBezTo>
                  <a:pt x="5374481" y="217646"/>
                  <a:pt x="5376387" y="203359"/>
                  <a:pt x="5378292" y="190024"/>
                </a:cubicBezTo>
                <a:cubicBezTo>
                  <a:pt x="5379244" y="176689"/>
                  <a:pt x="5382101" y="165259"/>
                  <a:pt x="5384006" y="153829"/>
                </a:cubicBezTo>
                <a:cubicBezTo>
                  <a:pt x="5384959" y="148114"/>
                  <a:pt x="5385912" y="143351"/>
                  <a:pt x="5386864" y="138589"/>
                </a:cubicBezTo>
                <a:cubicBezTo>
                  <a:pt x="5387817" y="133826"/>
                  <a:pt x="5388769" y="130016"/>
                  <a:pt x="5389721" y="126206"/>
                </a:cubicBezTo>
                <a:cubicBezTo>
                  <a:pt x="5392579" y="110966"/>
                  <a:pt x="5394484" y="102394"/>
                  <a:pt x="5394484" y="102394"/>
                </a:cubicBezTo>
                <a:cubicBezTo>
                  <a:pt x="5394484" y="102394"/>
                  <a:pt x="5391626" y="110966"/>
                  <a:pt x="5385912" y="125254"/>
                </a:cubicBezTo>
                <a:cubicBezTo>
                  <a:pt x="5384959" y="129064"/>
                  <a:pt x="5383054" y="132874"/>
                  <a:pt x="5381149" y="137636"/>
                </a:cubicBezTo>
                <a:cubicBezTo>
                  <a:pt x="5379244" y="142399"/>
                  <a:pt x="5378292" y="147161"/>
                  <a:pt x="5376387" y="151924"/>
                </a:cubicBezTo>
                <a:cubicBezTo>
                  <a:pt x="5373529" y="162401"/>
                  <a:pt x="5369719" y="174784"/>
                  <a:pt x="5366862" y="188119"/>
                </a:cubicBezTo>
                <a:cubicBezTo>
                  <a:pt x="5365909" y="193834"/>
                  <a:pt x="5364004" y="199549"/>
                  <a:pt x="5363051" y="205264"/>
                </a:cubicBezTo>
                <a:cubicBezTo>
                  <a:pt x="5361146" y="199549"/>
                  <a:pt x="5360194" y="196691"/>
                  <a:pt x="5360194" y="196691"/>
                </a:cubicBezTo>
                <a:cubicBezTo>
                  <a:pt x="5360194" y="196691"/>
                  <a:pt x="5361146" y="201454"/>
                  <a:pt x="5361146" y="210979"/>
                </a:cubicBezTo>
                <a:cubicBezTo>
                  <a:pt x="5360194" y="217646"/>
                  <a:pt x="5358289" y="224314"/>
                  <a:pt x="5357337" y="230981"/>
                </a:cubicBezTo>
                <a:cubicBezTo>
                  <a:pt x="5356384" y="235744"/>
                  <a:pt x="5355431" y="240506"/>
                  <a:pt x="5355431" y="245269"/>
                </a:cubicBezTo>
                <a:cubicBezTo>
                  <a:pt x="5355431" y="241459"/>
                  <a:pt x="5354479" y="238601"/>
                  <a:pt x="5354479" y="235744"/>
                </a:cubicBezTo>
                <a:cubicBezTo>
                  <a:pt x="5354479" y="233839"/>
                  <a:pt x="5354479" y="231934"/>
                  <a:pt x="5354479" y="230029"/>
                </a:cubicBezTo>
                <a:cubicBezTo>
                  <a:pt x="5355431" y="217646"/>
                  <a:pt x="5355431" y="210979"/>
                  <a:pt x="5355431" y="210979"/>
                </a:cubicBezTo>
                <a:cubicBezTo>
                  <a:pt x="5355431" y="210979"/>
                  <a:pt x="5354479" y="214789"/>
                  <a:pt x="5352574" y="222409"/>
                </a:cubicBezTo>
                <a:cubicBezTo>
                  <a:pt x="5350669" y="210026"/>
                  <a:pt x="5348764" y="199549"/>
                  <a:pt x="5347812" y="190024"/>
                </a:cubicBezTo>
                <a:cubicBezTo>
                  <a:pt x="5347812" y="186214"/>
                  <a:pt x="5347812" y="182404"/>
                  <a:pt x="5347812" y="179546"/>
                </a:cubicBezTo>
                <a:cubicBezTo>
                  <a:pt x="5347812" y="167164"/>
                  <a:pt x="5347812" y="160496"/>
                  <a:pt x="5347812" y="160496"/>
                </a:cubicBezTo>
                <a:cubicBezTo>
                  <a:pt x="5347812" y="160496"/>
                  <a:pt x="5346859" y="165259"/>
                  <a:pt x="5344954" y="173831"/>
                </a:cubicBezTo>
                <a:cubicBezTo>
                  <a:pt x="5342096" y="158591"/>
                  <a:pt x="5341144" y="150019"/>
                  <a:pt x="5341144" y="150019"/>
                </a:cubicBezTo>
                <a:cubicBezTo>
                  <a:pt x="5341144" y="150019"/>
                  <a:pt x="5341144" y="160496"/>
                  <a:pt x="5342096" y="177641"/>
                </a:cubicBezTo>
                <a:cubicBezTo>
                  <a:pt x="5342096" y="180499"/>
                  <a:pt x="5342096" y="184309"/>
                  <a:pt x="5342096" y="187166"/>
                </a:cubicBezTo>
                <a:cubicBezTo>
                  <a:pt x="5341144" y="190976"/>
                  <a:pt x="5341144" y="195739"/>
                  <a:pt x="5340192" y="200501"/>
                </a:cubicBezTo>
                <a:cubicBezTo>
                  <a:pt x="5339239" y="209074"/>
                  <a:pt x="5337334" y="218599"/>
                  <a:pt x="5337334" y="229076"/>
                </a:cubicBezTo>
                <a:cubicBezTo>
                  <a:pt x="5337334" y="239554"/>
                  <a:pt x="5336381" y="250984"/>
                  <a:pt x="5336381" y="263366"/>
                </a:cubicBezTo>
                <a:cubicBezTo>
                  <a:pt x="5336381" y="269081"/>
                  <a:pt x="5336381" y="275749"/>
                  <a:pt x="5336381" y="282416"/>
                </a:cubicBezTo>
                <a:cubicBezTo>
                  <a:pt x="5336381" y="282416"/>
                  <a:pt x="5336381" y="282416"/>
                  <a:pt x="5336381" y="282416"/>
                </a:cubicBezTo>
                <a:cubicBezTo>
                  <a:pt x="5335429" y="286226"/>
                  <a:pt x="5334476" y="290036"/>
                  <a:pt x="5333524" y="293846"/>
                </a:cubicBezTo>
                <a:cubicBezTo>
                  <a:pt x="5333524" y="292894"/>
                  <a:pt x="5332571" y="291941"/>
                  <a:pt x="5332571" y="291941"/>
                </a:cubicBezTo>
                <a:cubicBezTo>
                  <a:pt x="5330667" y="287179"/>
                  <a:pt x="5329714" y="282416"/>
                  <a:pt x="5327809" y="278606"/>
                </a:cubicBezTo>
                <a:cubicBezTo>
                  <a:pt x="5323999" y="269081"/>
                  <a:pt x="5321142" y="259556"/>
                  <a:pt x="5319237" y="252889"/>
                </a:cubicBezTo>
                <a:cubicBezTo>
                  <a:pt x="5313521" y="238601"/>
                  <a:pt x="5310664" y="230029"/>
                  <a:pt x="5310664" y="230029"/>
                </a:cubicBezTo>
                <a:cubicBezTo>
                  <a:pt x="5310664" y="230029"/>
                  <a:pt x="5312569" y="238601"/>
                  <a:pt x="5315426" y="253841"/>
                </a:cubicBezTo>
                <a:cubicBezTo>
                  <a:pt x="5316379" y="257651"/>
                  <a:pt x="5317331" y="262414"/>
                  <a:pt x="5318284" y="267176"/>
                </a:cubicBezTo>
                <a:cubicBezTo>
                  <a:pt x="5316379" y="264319"/>
                  <a:pt x="5315426" y="263366"/>
                  <a:pt x="5315426" y="263366"/>
                </a:cubicBezTo>
                <a:cubicBezTo>
                  <a:pt x="5315426" y="263366"/>
                  <a:pt x="5317331" y="268129"/>
                  <a:pt x="5320189" y="276701"/>
                </a:cubicBezTo>
                <a:cubicBezTo>
                  <a:pt x="5320189" y="278606"/>
                  <a:pt x="5321142" y="279559"/>
                  <a:pt x="5321142" y="281464"/>
                </a:cubicBezTo>
                <a:cubicBezTo>
                  <a:pt x="5322094" y="286226"/>
                  <a:pt x="5323046" y="291941"/>
                  <a:pt x="5324951" y="297656"/>
                </a:cubicBezTo>
                <a:cubicBezTo>
                  <a:pt x="5325904" y="300514"/>
                  <a:pt x="5326856" y="303371"/>
                  <a:pt x="5326856" y="306229"/>
                </a:cubicBezTo>
                <a:cubicBezTo>
                  <a:pt x="5323999" y="310991"/>
                  <a:pt x="5320189" y="316706"/>
                  <a:pt x="5316379" y="322421"/>
                </a:cubicBezTo>
                <a:cubicBezTo>
                  <a:pt x="5313521" y="327184"/>
                  <a:pt x="5309712" y="332899"/>
                  <a:pt x="5306854" y="338614"/>
                </a:cubicBezTo>
                <a:cubicBezTo>
                  <a:pt x="5303996" y="343376"/>
                  <a:pt x="5301139" y="349091"/>
                  <a:pt x="5298281" y="354806"/>
                </a:cubicBezTo>
                <a:cubicBezTo>
                  <a:pt x="5298281" y="350996"/>
                  <a:pt x="5298281" y="347186"/>
                  <a:pt x="5298281" y="344329"/>
                </a:cubicBezTo>
                <a:cubicBezTo>
                  <a:pt x="5299234" y="334804"/>
                  <a:pt x="5300187" y="326231"/>
                  <a:pt x="5301139" y="318611"/>
                </a:cubicBezTo>
                <a:cubicBezTo>
                  <a:pt x="5303044" y="308134"/>
                  <a:pt x="5303996" y="299561"/>
                  <a:pt x="5305901" y="291941"/>
                </a:cubicBezTo>
                <a:cubicBezTo>
                  <a:pt x="5309712" y="276701"/>
                  <a:pt x="5311617" y="269081"/>
                  <a:pt x="5311617" y="269081"/>
                </a:cubicBezTo>
                <a:cubicBezTo>
                  <a:pt x="5311617" y="269081"/>
                  <a:pt x="5307806" y="276701"/>
                  <a:pt x="5302092" y="290989"/>
                </a:cubicBezTo>
                <a:cubicBezTo>
                  <a:pt x="5301139" y="293846"/>
                  <a:pt x="5300187" y="295751"/>
                  <a:pt x="5299234" y="298609"/>
                </a:cubicBezTo>
                <a:cubicBezTo>
                  <a:pt x="5299234" y="276701"/>
                  <a:pt x="5299234" y="263366"/>
                  <a:pt x="5299234" y="263366"/>
                </a:cubicBezTo>
                <a:cubicBezTo>
                  <a:pt x="5299234" y="263366"/>
                  <a:pt x="5295424" y="284321"/>
                  <a:pt x="5290662" y="317659"/>
                </a:cubicBezTo>
                <a:cubicBezTo>
                  <a:pt x="5290662" y="315754"/>
                  <a:pt x="5289709" y="314801"/>
                  <a:pt x="5289709" y="312896"/>
                </a:cubicBezTo>
                <a:cubicBezTo>
                  <a:pt x="5287804" y="306229"/>
                  <a:pt x="5286851" y="300514"/>
                  <a:pt x="5284946" y="295751"/>
                </a:cubicBezTo>
                <a:cubicBezTo>
                  <a:pt x="5284946" y="295751"/>
                  <a:pt x="5284946" y="295751"/>
                  <a:pt x="5284946" y="295751"/>
                </a:cubicBezTo>
                <a:cubicBezTo>
                  <a:pt x="5284946" y="295751"/>
                  <a:pt x="5284946" y="295751"/>
                  <a:pt x="5284946" y="295751"/>
                </a:cubicBezTo>
                <a:cubicBezTo>
                  <a:pt x="5283994" y="291941"/>
                  <a:pt x="5283042" y="288131"/>
                  <a:pt x="5282089" y="284321"/>
                </a:cubicBezTo>
                <a:cubicBezTo>
                  <a:pt x="5282089" y="283369"/>
                  <a:pt x="5282089" y="283369"/>
                  <a:pt x="5281137" y="282416"/>
                </a:cubicBezTo>
                <a:cubicBezTo>
                  <a:pt x="5285899" y="264319"/>
                  <a:pt x="5288756" y="252889"/>
                  <a:pt x="5288756" y="252889"/>
                </a:cubicBezTo>
                <a:cubicBezTo>
                  <a:pt x="5288756" y="252889"/>
                  <a:pt x="5284946" y="260509"/>
                  <a:pt x="5279231" y="273844"/>
                </a:cubicBezTo>
                <a:cubicBezTo>
                  <a:pt x="5278279" y="269081"/>
                  <a:pt x="5276374" y="265271"/>
                  <a:pt x="5275421" y="262414"/>
                </a:cubicBezTo>
                <a:cubicBezTo>
                  <a:pt x="5270659" y="250031"/>
                  <a:pt x="5268754" y="243364"/>
                  <a:pt x="5268754" y="243364"/>
                </a:cubicBezTo>
                <a:cubicBezTo>
                  <a:pt x="5268754" y="243364"/>
                  <a:pt x="5269706" y="250031"/>
                  <a:pt x="5271612" y="262414"/>
                </a:cubicBezTo>
                <a:cubicBezTo>
                  <a:pt x="5272564" y="268129"/>
                  <a:pt x="5273517" y="275749"/>
                  <a:pt x="5274469" y="283369"/>
                </a:cubicBezTo>
                <a:cubicBezTo>
                  <a:pt x="5270659" y="290989"/>
                  <a:pt x="5266849" y="300514"/>
                  <a:pt x="5263039" y="310039"/>
                </a:cubicBezTo>
                <a:cubicBezTo>
                  <a:pt x="5263039" y="305276"/>
                  <a:pt x="5263039" y="302419"/>
                  <a:pt x="5263039" y="302419"/>
                </a:cubicBezTo>
                <a:cubicBezTo>
                  <a:pt x="5263039" y="302419"/>
                  <a:pt x="5262087" y="305276"/>
                  <a:pt x="5260181" y="310039"/>
                </a:cubicBezTo>
                <a:cubicBezTo>
                  <a:pt x="5260181" y="310039"/>
                  <a:pt x="5260181" y="309086"/>
                  <a:pt x="5260181" y="309086"/>
                </a:cubicBezTo>
                <a:cubicBezTo>
                  <a:pt x="5260181" y="306229"/>
                  <a:pt x="5260181" y="303371"/>
                  <a:pt x="5261134" y="301466"/>
                </a:cubicBezTo>
                <a:cubicBezTo>
                  <a:pt x="5261134" y="294799"/>
                  <a:pt x="5262087" y="289084"/>
                  <a:pt x="5262087" y="284321"/>
                </a:cubicBezTo>
                <a:cubicBezTo>
                  <a:pt x="5263039" y="274796"/>
                  <a:pt x="5263039" y="269081"/>
                  <a:pt x="5263039" y="269081"/>
                </a:cubicBezTo>
                <a:cubicBezTo>
                  <a:pt x="5263039" y="269081"/>
                  <a:pt x="5261134" y="273844"/>
                  <a:pt x="5258276" y="283369"/>
                </a:cubicBezTo>
                <a:cubicBezTo>
                  <a:pt x="5258276" y="284321"/>
                  <a:pt x="5257324" y="286226"/>
                  <a:pt x="5257324" y="287179"/>
                </a:cubicBezTo>
                <a:cubicBezTo>
                  <a:pt x="5256371" y="282416"/>
                  <a:pt x="5256371" y="277654"/>
                  <a:pt x="5255419" y="273844"/>
                </a:cubicBezTo>
                <a:cubicBezTo>
                  <a:pt x="5255419" y="272891"/>
                  <a:pt x="5255419" y="271939"/>
                  <a:pt x="5255419" y="271939"/>
                </a:cubicBezTo>
                <a:cubicBezTo>
                  <a:pt x="5255419" y="271939"/>
                  <a:pt x="5255419" y="271939"/>
                  <a:pt x="5255419" y="270986"/>
                </a:cubicBezTo>
                <a:cubicBezTo>
                  <a:pt x="5256371" y="268129"/>
                  <a:pt x="5256371" y="266224"/>
                  <a:pt x="5256371" y="266224"/>
                </a:cubicBezTo>
                <a:cubicBezTo>
                  <a:pt x="5256371" y="266224"/>
                  <a:pt x="5256371" y="267176"/>
                  <a:pt x="5255419" y="268129"/>
                </a:cubicBezTo>
                <a:cubicBezTo>
                  <a:pt x="5256371" y="255746"/>
                  <a:pt x="5257324" y="244316"/>
                  <a:pt x="5258276" y="232886"/>
                </a:cubicBezTo>
                <a:cubicBezTo>
                  <a:pt x="5262087" y="188119"/>
                  <a:pt x="5263039" y="158591"/>
                  <a:pt x="5263039" y="158591"/>
                </a:cubicBezTo>
                <a:cubicBezTo>
                  <a:pt x="5263039" y="158591"/>
                  <a:pt x="5258276" y="175736"/>
                  <a:pt x="5252562" y="204311"/>
                </a:cubicBezTo>
                <a:cubicBezTo>
                  <a:pt x="5253514" y="193834"/>
                  <a:pt x="5254467" y="183356"/>
                  <a:pt x="5255419" y="173831"/>
                </a:cubicBezTo>
                <a:cubicBezTo>
                  <a:pt x="5256371" y="160496"/>
                  <a:pt x="5257324" y="150019"/>
                  <a:pt x="5258276" y="140494"/>
                </a:cubicBezTo>
                <a:cubicBezTo>
                  <a:pt x="5260181" y="121444"/>
                  <a:pt x="5260181" y="110966"/>
                  <a:pt x="5260181" y="110966"/>
                </a:cubicBezTo>
                <a:cubicBezTo>
                  <a:pt x="5260181" y="110966"/>
                  <a:pt x="5257324" y="121444"/>
                  <a:pt x="5254467" y="139541"/>
                </a:cubicBezTo>
                <a:cubicBezTo>
                  <a:pt x="5252562" y="149066"/>
                  <a:pt x="5250656" y="159544"/>
                  <a:pt x="5247799" y="172879"/>
                </a:cubicBezTo>
                <a:cubicBezTo>
                  <a:pt x="5246846" y="179546"/>
                  <a:pt x="5244942" y="186214"/>
                  <a:pt x="5243989" y="192881"/>
                </a:cubicBezTo>
                <a:cubicBezTo>
                  <a:pt x="5243989" y="195739"/>
                  <a:pt x="5243037" y="198596"/>
                  <a:pt x="5243037" y="201454"/>
                </a:cubicBezTo>
                <a:cubicBezTo>
                  <a:pt x="5242084" y="197644"/>
                  <a:pt x="5241131" y="194786"/>
                  <a:pt x="5241131" y="194786"/>
                </a:cubicBezTo>
                <a:cubicBezTo>
                  <a:pt x="5241131" y="194786"/>
                  <a:pt x="5241131" y="199549"/>
                  <a:pt x="5241131" y="209074"/>
                </a:cubicBezTo>
                <a:cubicBezTo>
                  <a:pt x="5241131" y="210979"/>
                  <a:pt x="5240179" y="213836"/>
                  <a:pt x="5240179" y="215741"/>
                </a:cubicBezTo>
                <a:cubicBezTo>
                  <a:pt x="5239226" y="225266"/>
                  <a:pt x="5237321" y="235744"/>
                  <a:pt x="5235417" y="246221"/>
                </a:cubicBezTo>
                <a:cubicBezTo>
                  <a:pt x="5234464" y="248126"/>
                  <a:pt x="5232559" y="250984"/>
                  <a:pt x="5230654" y="252889"/>
                </a:cubicBezTo>
                <a:cubicBezTo>
                  <a:pt x="5227796" y="256699"/>
                  <a:pt x="5225892" y="261461"/>
                  <a:pt x="5222081" y="266224"/>
                </a:cubicBezTo>
                <a:cubicBezTo>
                  <a:pt x="5220176" y="270034"/>
                  <a:pt x="5217319" y="274796"/>
                  <a:pt x="5215414" y="279559"/>
                </a:cubicBezTo>
                <a:cubicBezTo>
                  <a:pt x="5215414" y="279559"/>
                  <a:pt x="5215414" y="279559"/>
                  <a:pt x="5215414" y="278606"/>
                </a:cubicBezTo>
                <a:cubicBezTo>
                  <a:pt x="5216367" y="276701"/>
                  <a:pt x="5216367" y="275749"/>
                  <a:pt x="5216367" y="275749"/>
                </a:cubicBezTo>
                <a:cubicBezTo>
                  <a:pt x="5216367" y="275749"/>
                  <a:pt x="5216367" y="276701"/>
                  <a:pt x="5215414" y="277654"/>
                </a:cubicBezTo>
                <a:cubicBezTo>
                  <a:pt x="5213509" y="267176"/>
                  <a:pt x="5212556" y="257651"/>
                  <a:pt x="5211604" y="249079"/>
                </a:cubicBezTo>
                <a:cubicBezTo>
                  <a:pt x="5210651" y="239554"/>
                  <a:pt x="5209699" y="230981"/>
                  <a:pt x="5208746" y="224314"/>
                </a:cubicBezTo>
                <a:cubicBezTo>
                  <a:pt x="5206842" y="210979"/>
                  <a:pt x="5205889" y="202406"/>
                  <a:pt x="5205889" y="202406"/>
                </a:cubicBezTo>
                <a:cubicBezTo>
                  <a:pt x="5205889" y="202406"/>
                  <a:pt x="5205889" y="210026"/>
                  <a:pt x="5204937" y="224314"/>
                </a:cubicBezTo>
                <a:cubicBezTo>
                  <a:pt x="5204937" y="230981"/>
                  <a:pt x="5204937" y="239554"/>
                  <a:pt x="5204937" y="249079"/>
                </a:cubicBezTo>
                <a:cubicBezTo>
                  <a:pt x="5204937" y="253841"/>
                  <a:pt x="5204937" y="258604"/>
                  <a:pt x="5204937" y="264319"/>
                </a:cubicBezTo>
                <a:cubicBezTo>
                  <a:pt x="5204937" y="270034"/>
                  <a:pt x="5204937" y="275749"/>
                  <a:pt x="5205889" y="281464"/>
                </a:cubicBezTo>
                <a:cubicBezTo>
                  <a:pt x="5205889" y="284321"/>
                  <a:pt x="5205889" y="286226"/>
                  <a:pt x="5205889" y="289084"/>
                </a:cubicBezTo>
                <a:cubicBezTo>
                  <a:pt x="5204937" y="287179"/>
                  <a:pt x="5203984" y="286226"/>
                  <a:pt x="5203984" y="286226"/>
                </a:cubicBezTo>
                <a:cubicBezTo>
                  <a:pt x="5203984" y="286226"/>
                  <a:pt x="5204937" y="288131"/>
                  <a:pt x="5205889" y="290989"/>
                </a:cubicBezTo>
                <a:cubicBezTo>
                  <a:pt x="5205889" y="290989"/>
                  <a:pt x="5205889" y="290989"/>
                  <a:pt x="5205889" y="291941"/>
                </a:cubicBezTo>
                <a:cubicBezTo>
                  <a:pt x="5204937" y="290036"/>
                  <a:pt x="5203984" y="289084"/>
                  <a:pt x="5203984" y="287179"/>
                </a:cubicBezTo>
                <a:cubicBezTo>
                  <a:pt x="5203984" y="287179"/>
                  <a:pt x="5203984" y="287179"/>
                  <a:pt x="5203984" y="287179"/>
                </a:cubicBezTo>
                <a:cubicBezTo>
                  <a:pt x="5203984" y="287179"/>
                  <a:pt x="5203984" y="287179"/>
                  <a:pt x="5203984" y="287179"/>
                </a:cubicBezTo>
                <a:cubicBezTo>
                  <a:pt x="5201126" y="281464"/>
                  <a:pt x="5199221" y="278606"/>
                  <a:pt x="5199221" y="278606"/>
                </a:cubicBezTo>
                <a:cubicBezTo>
                  <a:pt x="5199221" y="278606"/>
                  <a:pt x="5200174" y="283369"/>
                  <a:pt x="5202079" y="290989"/>
                </a:cubicBezTo>
                <a:cubicBezTo>
                  <a:pt x="5201126" y="292894"/>
                  <a:pt x="5200174" y="295751"/>
                  <a:pt x="5198269" y="300514"/>
                </a:cubicBezTo>
                <a:cubicBezTo>
                  <a:pt x="5197317" y="298609"/>
                  <a:pt x="5196364" y="297656"/>
                  <a:pt x="5195412" y="295751"/>
                </a:cubicBezTo>
                <a:cubicBezTo>
                  <a:pt x="5193506" y="284321"/>
                  <a:pt x="5192554" y="273844"/>
                  <a:pt x="5191601" y="263366"/>
                </a:cubicBezTo>
                <a:cubicBezTo>
                  <a:pt x="5187792" y="232886"/>
                  <a:pt x="5185887" y="208121"/>
                  <a:pt x="5184934" y="190024"/>
                </a:cubicBezTo>
                <a:cubicBezTo>
                  <a:pt x="5183981" y="181451"/>
                  <a:pt x="5183981" y="173831"/>
                  <a:pt x="5183981" y="169069"/>
                </a:cubicBezTo>
                <a:cubicBezTo>
                  <a:pt x="5183981" y="164306"/>
                  <a:pt x="5183981" y="161449"/>
                  <a:pt x="5183981" y="161449"/>
                </a:cubicBezTo>
                <a:cubicBezTo>
                  <a:pt x="5183981" y="161449"/>
                  <a:pt x="5183981" y="164306"/>
                  <a:pt x="5183029" y="169069"/>
                </a:cubicBezTo>
                <a:cubicBezTo>
                  <a:pt x="5182076" y="173831"/>
                  <a:pt x="5182076" y="180499"/>
                  <a:pt x="5181124" y="190024"/>
                </a:cubicBezTo>
                <a:cubicBezTo>
                  <a:pt x="5181124" y="196691"/>
                  <a:pt x="5180171" y="204311"/>
                  <a:pt x="5180171" y="211931"/>
                </a:cubicBezTo>
                <a:cubicBezTo>
                  <a:pt x="5179219" y="212884"/>
                  <a:pt x="5178267" y="213836"/>
                  <a:pt x="5177314" y="215741"/>
                </a:cubicBezTo>
                <a:cubicBezTo>
                  <a:pt x="5174456" y="219551"/>
                  <a:pt x="5170646" y="224314"/>
                  <a:pt x="5165884" y="231934"/>
                </a:cubicBezTo>
                <a:cubicBezTo>
                  <a:pt x="5164931" y="232886"/>
                  <a:pt x="5163979" y="234791"/>
                  <a:pt x="5163979" y="235744"/>
                </a:cubicBezTo>
                <a:cubicBezTo>
                  <a:pt x="5163026" y="233839"/>
                  <a:pt x="5162074" y="231934"/>
                  <a:pt x="5161121" y="230029"/>
                </a:cubicBezTo>
                <a:cubicBezTo>
                  <a:pt x="5161121" y="230029"/>
                  <a:pt x="5161121" y="229076"/>
                  <a:pt x="5161121" y="229076"/>
                </a:cubicBezTo>
                <a:cubicBezTo>
                  <a:pt x="5162074" y="222409"/>
                  <a:pt x="5162074" y="217646"/>
                  <a:pt x="5163026" y="213836"/>
                </a:cubicBezTo>
                <a:cubicBezTo>
                  <a:pt x="5163979" y="210026"/>
                  <a:pt x="5163979" y="208121"/>
                  <a:pt x="5163979" y="208121"/>
                </a:cubicBezTo>
                <a:cubicBezTo>
                  <a:pt x="5163979" y="208121"/>
                  <a:pt x="5161121" y="213836"/>
                  <a:pt x="5158264" y="224314"/>
                </a:cubicBezTo>
                <a:cubicBezTo>
                  <a:pt x="5157312" y="222409"/>
                  <a:pt x="5156359" y="221456"/>
                  <a:pt x="5156359" y="220504"/>
                </a:cubicBezTo>
                <a:cubicBezTo>
                  <a:pt x="5152549" y="213836"/>
                  <a:pt x="5149692" y="208121"/>
                  <a:pt x="5147787" y="205264"/>
                </a:cubicBezTo>
                <a:cubicBezTo>
                  <a:pt x="5146834" y="195739"/>
                  <a:pt x="5145881" y="186214"/>
                  <a:pt x="5144929" y="178594"/>
                </a:cubicBezTo>
                <a:cubicBezTo>
                  <a:pt x="5143024" y="159544"/>
                  <a:pt x="5141119" y="149066"/>
                  <a:pt x="5141119" y="149066"/>
                </a:cubicBezTo>
                <a:cubicBezTo>
                  <a:pt x="5141119" y="149066"/>
                  <a:pt x="5141119" y="159544"/>
                  <a:pt x="5141119" y="178594"/>
                </a:cubicBezTo>
                <a:cubicBezTo>
                  <a:pt x="5141119" y="197644"/>
                  <a:pt x="5141119" y="224314"/>
                  <a:pt x="5141119" y="255746"/>
                </a:cubicBezTo>
                <a:cubicBezTo>
                  <a:pt x="5141119" y="256699"/>
                  <a:pt x="5141119" y="257651"/>
                  <a:pt x="5141119" y="258604"/>
                </a:cubicBezTo>
                <a:cubicBezTo>
                  <a:pt x="5140167" y="259556"/>
                  <a:pt x="5140167" y="259556"/>
                  <a:pt x="5139214" y="260509"/>
                </a:cubicBezTo>
                <a:cubicBezTo>
                  <a:pt x="5138262" y="261461"/>
                  <a:pt x="5136356" y="263366"/>
                  <a:pt x="5134451" y="265271"/>
                </a:cubicBezTo>
                <a:cubicBezTo>
                  <a:pt x="5131594" y="216694"/>
                  <a:pt x="5128737" y="184309"/>
                  <a:pt x="5128737" y="184309"/>
                </a:cubicBezTo>
                <a:cubicBezTo>
                  <a:pt x="5128737" y="184309"/>
                  <a:pt x="5126831" y="204311"/>
                  <a:pt x="5124926" y="236696"/>
                </a:cubicBezTo>
                <a:cubicBezTo>
                  <a:pt x="5121117" y="225266"/>
                  <a:pt x="5119212" y="219551"/>
                  <a:pt x="5119212" y="219551"/>
                </a:cubicBezTo>
                <a:cubicBezTo>
                  <a:pt x="5119212" y="219551"/>
                  <a:pt x="5121117" y="230029"/>
                  <a:pt x="5123974" y="249079"/>
                </a:cubicBezTo>
                <a:cubicBezTo>
                  <a:pt x="5123974" y="251936"/>
                  <a:pt x="5123974" y="255746"/>
                  <a:pt x="5123021" y="258604"/>
                </a:cubicBezTo>
                <a:cubicBezTo>
                  <a:pt x="5122069" y="263366"/>
                  <a:pt x="5121117" y="270034"/>
                  <a:pt x="5120164" y="279559"/>
                </a:cubicBezTo>
                <a:cubicBezTo>
                  <a:pt x="5119212" y="281464"/>
                  <a:pt x="5117306" y="283369"/>
                  <a:pt x="5116354" y="285274"/>
                </a:cubicBezTo>
                <a:cubicBezTo>
                  <a:pt x="5113496" y="289084"/>
                  <a:pt x="5109687" y="293846"/>
                  <a:pt x="5106829" y="298609"/>
                </a:cubicBezTo>
                <a:cubicBezTo>
                  <a:pt x="5105876" y="299561"/>
                  <a:pt x="5104924" y="301466"/>
                  <a:pt x="5103971" y="303371"/>
                </a:cubicBezTo>
                <a:cubicBezTo>
                  <a:pt x="5097304" y="287179"/>
                  <a:pt x="5090637" y="272891"/>
                  <a:pt x="5085874" y="261461"/>
                </a:cubicBezTo>
                <a:cubicBezTo>
                  <a:pt x="5085874" y="261461"/>
                  <a:pt x="5085874" y="261461"/>
                  <a:pt x="5086826" y="261461"/>
                </a:cubicBezTo>
                <a:cubicBezTo>
                  <a:pt x="5089684" y="260509"/>
                  <a:pt x="5091589" y="260509"/>
                  <a:pt x="5091589" y="260509"/>
                </a:cubicBezTo>
                <a:cubicBezTo>
                  <a:pt x="5091589" y="260509"/>
                  <a:pt x="5089684" y="260509"/>
                  <a:pt x="5086826" y="260509"/>
                </a:cubicBezTo>
                <a:cubicBezTo>
                  <a:pt x="5086826" y="260509"/>
                  <a:pt x="5085874" y="260509"/>
                  <a:pt x="5085874" y="260509"/>
                </a:cubicBezTo>
                <a:cubicBezTo>
                  <a:pt x="5078254" y="243364"/>
                  <a:pt x="5073492" y="232886"/>
                  <a:pt x="5071587" y="230029"/>
                </a:cubicBezTo>
                <a:cubicBezTo>
                  <a:pt x="5071587" y="225266"/>
                  <a:pt x="5071587" y="222409"/>
                  <a:pt x="5071587" y="222409"/>
                </a:cubicBezTo>
                <a:cubicBezTo>
                  <a:pt x="5071587" y="222409"/>
                  <a:pt x="5070634" y="224314"/>
                  <a:pt x="5069681" y="227171"/>
                </a:cubicBezTo>
                <a:cubicBezTo>
                  <a:pt x="5066824" y="214789"/>
                  <a:pt x="5063967" y="203359"/>
                  <a:pt x="5062062" y="192881"/>
                </a:cubicBezTo>
                <a:cubicBezTo>
                  <a:pt x="5061109" y="186214"/>
                  <a:pt x="5059204" y="180499"/>
                  <a:pt x="5058251" y="174784"/>
                </a:cubicBezTo>
                <a:cubicBezTo>
                  <a:pt x="5057299" y="169069"/>
                  <a:pt x="5056346" y="164306"/>
                  <a:pt x="5055394" y="159544"/>
                </a:cubicBezTo>
                <a:cubicBezTo>
                  <a:pt x="5051584" y="140494"/>
                  <a:pt x="5049679" y="130016"/>
                  <a:pt x="5049679" y="130016"/>
                </a:cubicBezTo>
                <a:cubicBezTo>
                  <a:pt x="5049679" y="130016"/>
                  <a:pt x="5050631" y="140494"/>
                  <a:pt x="5050631" y="159544"/>
                </a:cubicBezTo>
                <a:cubicBezTo>
                  <a:pt x="5050631" y="164306"/>
                  <a:pt x="5051584" y="169069"/>
                  <a:pt x="5051584" y="174784"/>
                </a:cubicBezTo>
                <a:cubicBezTo>
                  <a:pt x="5052537" y="180499"/>
                  <a:pt x="5052537" y="186214"/>
                  <a:pt x="5053489" y="192881"/>
                </a:cubicBezTo>
                <a:cubicBezTo>
                  <a:pt x="5055394" y="206216"/>
                  <a:pt x="5056346" y="220504"/>
                  <a:pt x="5059204" y="236696"/>
                </a:cubicBezTo>
                <a:cubicBezTo>
                  <a:pt x="5060156" y="240506"/>
                  <a:pt x="5061109" y="245269"/>
                  <a:pt x="5061109" y="249079"/>
                </a:cubicBezTo>
                <a:cubicBezTo>
                  <a:pt x="5059204" y="254794"/>
                  <a:pt x="5057299" y="262414"/>
                  <a:pt x="5055394" y="270034"/>
                </a:cubicBezTo>
                <a:cubicBezTo>
                  <a:pt x="5054442" y="270986"/>
                  <a:pt x="5053489" y="270986"/>
                  <a:pt x="5052537" y="271939"/>
                </a:cubicBezTo>
                <a:cubicBezTo>
                  <a:pt x="5052537" y="271939"/>
                  <a:pt x="5052537" y="271939"/>
                  <a:pt x="5052537" y="271939"/>
                </a:cubicBezTo>
                <a:cubicBezTo>
                  <a:pt x="5051584" y="269081"/>
                  <a:pt x="5051584" y="267176"/>
                  <a:pt x="5051584" y="267176"/>
                </a:cubicBezTo>
                <a:cubicBezTo>
                  <a:pt x="5051584" y="267176"/>
                  <a:pt x="5051584" y="268129"/>
                  <a:pt x="5051584" y="269081"/>
                </a:cubicBezTo>
                <a:cubicBezTo>
                  <a:pt x="5050631" y="266224"/>
                  <a:pt x="5049679" y="264319"/>
                  <a:pt x="5048726" y="261461"/>
                </a:cubicBezTo>
                <a:cubicBezTo>
                  <a:pt x="5048726" y="261461"/>
                  <a:pt x="5048726" y="261461"/>
                  <a:pt x="5048726" y="261461"/>
                </a:cubicBezTo>
                <a:cubicBezTo>
                  <a:pt x="5049679" y="255746"/>
                  <a:pt x="5050631" y="252889"/>
                  <a:pt x="5050631" y="252889"/>
                </a:cubicBezTo>
                <a:cubicBezTo>
                  <a:pt x="5050631" y="252889"/>
                  <a:pt x="5049679" y="254794"/>
                  <a:pt x="5047774" y="259556"/>
                </a:cubicBezTo>
                <a:cubicBezTo>
                  <a:pt x="5043964" y="250984"/>
                  <a:pt x="5041106" y="243364"/>
                  <a:pt x="5039201" y="236696"/>
                </a:cubicBezTo>
                <a:cubicBezTo>
                  <a:pt x="5034439" y="222409"/>
                  <a:pt x="5031581" y="214789"/>
                  <a:pt x="5031581" y="214789"/>
                </a:cubicBezTo>
                <a:cubicBezTo>
                  <a:pt x="5031581" y="214789"/>
                  <a:pt x="5033487" y="223361"/>
                  <a:pt x="5035392" y="237649"/>
                </a:cubicBezTo>
                <a:cubicBezTo>
                  <a:pt x="5036344" y="243364"/>
                  <a:pt x="5037296" y="249079"/>
                  <a:pt x="5039201" y="256699"/>
                </a:cubicBezTo>
                <a:cubicBezTo>
                  <a:pt x="5038249" y="258604"/>
                  <a:pt x="5036344" y="261461"/>
                  <a:pt x="5034439" y="265271"/>
                </a:cubicBezTo>
                <a:cubicBezTo>
                  <a:pt x="5034439" y="264319"/>
                  <a:pt x="5034439" y="263366"/>
                  <a:pt x="5034439" y="262414"/>
                </a:cubicBezTo>
                <a:cubicBezTo>
                  <a:pt x="5033487" y="253841"/>
                  <a:pt x="5031581" y="247174"/>
                  <a:pt x="5030629" y="241459"/>
                </a:cubicBezTo>
                <a:cubicBezTo>
                  <a:pt x="5028724" y="230029"/>
                  <a:pt x="5026819" y="223361"/>
                  <a:pt x="5026819" y="223361"/>
                </a:cubicBezTo>
                <a:cubicBezTo>
                  <a:pt x="5026819" y="223361"/>
                  <a:pt x="5026819" y="230029"/>
                  <a:pt x="5025867" y="242411"/>
                </a:cubicBezTo>
                <a:cubicBezTo>
                  <a:pt x="5025867" y="248126"/>
                  <a:pt x="5025867" y="255746"/>
                  <a:pt x="5025867" y="263366"/>
                </a:cubicBezTo>
                <a:cubicBezTo>
                  <a:pt x="5025867" y="267176"/>
                  <a:pt x="5025867" y="271939"/>
                  <a:pt x="5025867" y="276701"/>
                </a:cubicBezTo>
                <a:cubicBezTo>
                  <a:pt x="5025867" y="277654"/>
                  <a:pt x="5025867" y="279559"/>
                  <a:pt x="5025867" y="281464"/>
                </a:cubicBezTo>
                <a:cubicBezTo>
                  <a:pt x="5020151" y="274796"/>
                  <a:pt x="5015389" y="268129"/>
                  <a:pt x="5010626" y="263366"/>
                </a:cubicBezTo>
                <a:cubicBezTo>
                  <a:pt x="5003006" y="255746"/>
                  <a:pt x="4998244" y="250984"/>
                  <a:pt x="4995387" y="248126"/>
                </a:cubicBezTo>
                <a:cubicBezTo>
                  <a:pt x="4996339" y="245269"/>
                  <a:pt x="4997292" y="243364"/>
                  <a:pt x="4997292" y="243364"/>
                </a:cubicBezTo>
                <a:cubicBezTo>
                  <a:pt x="4997292" y="243364"/>
                  <a:pt x="4996339" y="245269"/>
                  <a:pt x="4994434" y="248126"/>
                </a:cubicBezTo>
                <a:cubicBezTo>
                  <a:pt x="4993481" y="247174"/>
                  <a:pt x="4992529" y="246221"/>
                  <a:pt x="4992529" y="246221"/>
                </a:cubicBezTo>
                <a:cubicBezTo>
                  <a:pt x="4994434" y="211931"/>
                  <a:pt x="4994434" y="190024"/>
                  <a:pt x="4994434" y="190024"/>
                </a:cubicBezTo>
                <a:cubicBezTo>
                  <a:pt x="4994434" y="190024"/>
                  <a:pt x="4988719" y="210026"/>
                  <a:pt x="4983004" y="240506"/>
                </a:cubicBezTo>
                <a:cubicBezTo>
                  <a:pt x="4982051" y="239554"/>
                  <a:pt x="4981099" y="238601"/>
                  <a:pt x="4981099" y="238601"/>
                </a:cubicBezTo>
                <a:cubicBezTo>
                  <a:pt x="4967764" y="226219"/>
                  <a:pt x="4959192" y="219551"/>
                  <a:pt x="4959192" y="219551"/>
                </a:cubicBezTo>
                <a:cubicBezTo>
                  <a:pt x="4959192" y="219551"/>
                  <a:pt x="4965859" y="227171"/>
                  <a:pt x="4978242" y="241459"/>
                </a:cubicBezTo>
                <a:cubicBezTo>
                  <a:pt x="4979194" y="243364"/>
                  <a:pt x="4981099" y="244316"/>
                  <a:pt x="4982051" y="246221"/>
                </a:cubicBezTo>
                <a:cubicBezTo>
                  <a:pt x="4982051" y="247174"/>
                  <a:pt x="4982051" y="248126"/>
                  <a:pt x="4982051" y="248126"/>
                </a:cubicBezTo>
                <a:cubicBezTo>
                  <a:pt x="4980146" y="257651"/>
                  <a:pt x="4978242" y="268129"/>
                  <a:pt x="4976337" y="279559"/>
                </a:cubicBezTo>
                <a:cubicBezTo>
                  <a:pt x="4974431" y="283369"/>
                  <a:pt x="4971574" y="287179"/>
                  <a:pt x="4969669" y="290989"/>
                </a:cubicBezTo>
                <a:cubicBezTo>
                  <a:pt x="4965859" y="281464"/>
                  <a:pt x="4963001" y="272891"/>
                  <a:pt x="4960144" y="265271"/>
                </a:cubicBezTo>
                <a:cubicBezTo>
                  <a:pt x="4960144" y="265271"/>
                  <a:pt x="4960144" y="264319"/>
                  <a:pt x="4960144" y="264319"/>
                </a:cubicBezTo>
                <a:cubicBezTo>
                  <a:pt x="4960144" y="253841"/>
                  <a:pt x="4960144" y="245269"/>
                  <a:pt x="4959192" y="237649"/>
                </a:cubicBezTo>
                <a:cubicBezTo>
                  <a:pt x="4958239" y="223361"/>
                  <a:pt x="4958239" y="215741"/>
                  <a:pt x="4958239" y="214789"/>
                </a:cubicBezTo>
                <a:cubicBezTo>
                  <a:pt x="4963001" y="194786"/>
                  <a:pt x="4965859" y="177641"/>
                  <a:pt x="4968717" y="164306"/>
                </a:cubicBezTo>
                <a:cubicBezTo>
                  <a:pt x="4972526" y="145256"/>
                  <a:pt x="4974431" y="134779"/>
                  <a:pt x="4974431" y="134779"/>
                </a:cubicBezTo>
                <a:cubicBezTo>
                  <a:pt x="4974431" y="134779"/>
                  <a:pt x="4970621" y="145256"/>
                  <a:pt x="4964906" y="163354"/>
                </a:cubicBezTo>
                <a:cubicBezTo>
                  <a:pt x="4962049" y="171926"/>
                  <a:pt x="4959192" y="181451"/>
                  <a:pt x="4955381" y="191929"/>
                </a:cubicBezTo>
                <a:cubicBezTo>
                  <a:pt x="4955381" y="182404"/>
                  <a:pt x="4955381" y="176689"/>
                  <a:pt x="4955381" y="176689"/>
                </a:cubicBezTo>
                <a:cubicBezTo>
                  <a:pt x="4955381" y="176689"/>
                  <a:pt x="4954429" y="186214"/>
                  <a:pt x="4952524" y="202406"/>
                </a:cubicBezTo>
                <a:cubicBezTo>
                  <a:pt x="4952524" y="202406"/>
                  <a:pt x="4952524" y="203359"/>
                  <a:pt x="4952524" y="203359"/>
                </a:cubicBezTo>
                <a:cubicBezTo>
                  <a:pt x="4949667" y="210979"/>
                  <a:pt x="4947762" y="218599"/>
                  <a:pt x="4944904" y="227171"/>
                </a:cubicBezTo>
                <a:cubicBezTo>
                  <a:pt x="4944904" y="227171"/>
                  <a:pt x="4944904" y="226219"/>
                  <a:pt x="4944904" y="226219"/>
                </a:cubicBezTo>
                <a:cubicBezTo>
                  <a:pt x="4939189" y="209074"/>
                  <a:pt x="4936331" y="199549"/>
                  <a:pt x="4936331" y="199549"/>
                </a:cubicBezTo>
                <a:cubicBezTo>
                  <a:pt x="4936331" y="199549"/>
                  <a:pt x="4938237" y="213836"/>
                  <a:pt x="4942046" y="236696"/>
                </a:cubicBezTo>
                <a:cubicBezTo>
                  <a:pt x="4942046" y="237649"/>
                  <a:pt x="4941094" y="238601"/>
                  <a:pt x="4941094" y="239554"/>
                </a:cubicBezTo>
                <a:cubicBezTo>
                  <a:pt x="4935379" y="255746"/>
                  <a:pt x="4929664" y="273844"/>
                  <a:pt x="4922996" y="292894"/>
                </a:cubicBezTo>
                <a:cubicBezTo>
                  <a:pt x="4922996" y="291941"/>
                  <a:pt x="4922996" y="290036"/>
                  <a:pt x="4922996" y="289084"/>
                </a:cubicBezTo>
                <a:cubicBezTo>
                  <a:pt x="4921092" y="275749"/>
                  <a:pt x="4920139" y="269081"/>
                  <a:pt x="4920139" y="269081"/>
                </a:cubicBezTo>
                <a:cubicBezTo>
                  <a:pt x="4920139" y="269081"/>
                  <a:pt x="4919187" y="276701"/>
                  <a:pt x="4919187" y="290036"/>
                </a:cubicBezTo>
                <a:cubicBezTo>
                  <a:pt x="4919187" y="291941"/>
                  <a:pt x="4919187" y="293846"/>
                  <a:pt x="4919187" y="296704"/>
                </a:cubicBezTo>
                <a:cubicBezTo>
                  <a:pt x="4918234" y="293846"/>
                  <a:pt x="4918234" y="290989"/>
                  <a:pt x="4917281" y="289084"/>
                </a:cubicBezTo>
                <a:cubicBezTo>
                  <a:pt x="4915376" y="279559"/>
                  <a:pt x="4913471" y="271939"/>
                  <a:pt x="4911567" y="266224"/>
                </a:cubicBezTo>
                <a:cubicBezTo>
                  <a:pt x="4907756" y="253841"/>
                  <a:pt x="4904899" y="246221"/>
                  <a:pt x="4904899" y="246221"/>
                </a:cubicBezTo>
                <a:cubicBezTo>
                  <a:pt x="4904899" y="246221"/>
                  <a:pt x="4905851" y="253841"/>
                  <a:pt x="4907756" y="267176"/>
                </a:cubicBezTo>
                <a:cubicBezTo>
                  <a:pt x="4908709" y="273844"/>
                  <a:pt x="4908709" y="281464"/>
                  <a:pt x="4909662" y="290989"/>
                </a:cubicBezTo>
                <a:cubicBezTo>
                  <a:pt x="4910614" y="299561"/>
                  <a:pt x="4910614" y="310039"/>
                  <a:pt x="4911567" y="321469"/>
                </a:cubicBezTo>
                <a:cubicBezTo>
                  <a:pt x="4910614" y="323374"/>
                  <a:pt x="4909662" y="325279"/>
                  <a:pt x="4908709" y="327184"/>
                </a:cubicBezTo>
                <a:cubicBezTo>
                  <a:pt x="4906804" y="322421"/>
                  <a:pt x="4903946" y="317659"/>
                  <a:pt x="4902042" y="313849"/>
                </a:cubicBezTo>
                <a:cubicBezTo>
                  <a:pt x="4899184" y="308134"/>
                  <a:pt x="4896326" y="302419"/>
                  <a:pt x="4894421" y="298609"/>
                </a:cubicBezTo>
                <a:cubicBezTo>
                  <a:pt x="4893469" y="290036"/>
                  <a:pt x="4892517" y="285274"/>
                  <a:pt x="4892517" y="285274"/>
                </a:cubicBezTo>
                <a:cubicBezTo>
                  <a:pt x="4892517" y="285274"/>
                  <a:pt x="4892517" y="288131"/>
                  <a:pt x="4891564" y="293846"/>
                </a:cubicBezTo>
                <a:cubicBezTo>
                  <a:pt x="4889659" y="290989"/>
                  <a:pt x="4888706" y="289084"/>
                  <a:pt x="4888706" y="289084"/>
                </a:cubicBezTo>
                <a:cubicBezTo>
                  <a:pt x="4888706" y="289084"/>
                  <a:pt x="4889659" y="291941"/>
                  <a:pt x="4891564" y="295751"/>
                </a:cubicBezTo>
                <a:cubicBezTo>
                  <a:pt x="4890612" y="306229"/>
                  <a:pt x="4888706" y="324326"/>
                  <a:pt x="4887754" y="348139"/>
                </a:cubicBezTo>
                <a:cubicBezTo>
                  <a:pt x="4887754" y="350996"/>
                  <a:pt x="4887754" y="354806"/>
                  <a:pt x="4887754" y="357664"/>
                </a:cubicBezTo>
                <a:cubicBezTo>
                  <a:pt x="4885849" y="354806"/>
                  <a:pt x="4883944" y="352901"/>
                  <a:pt x="4882991" y="350996"/>
                </a:cubicBezTo>
                <a:cubicBezTo>
                  <a:pt x="4882991" y="347186"/>
                  <a:pt x="4882039" y="343376"/>
                  <a:pt x="4882039" y="338614"/>
                </a:cubicBezTo>
                <a:cubicBezTo>
                  <a:pt x="4882039" y="338614"/>
                  <a:pt x="4882039" y="337661"/>
                  <a:pt x="4882039" y="337661"/>
                </a:cubicBezTo>
                <a:cubicBezTo>
                  <a:pt x="4882991" y="333851"/>
                  <a:pt x="4882991" y="330041"/>
                  <a:pt x="4883944" y="327184"/>
                </a:cubicBezTo>
                <a:cubicBezTo>
                  <a:pt x="4884896" y="324326"/>
                  <a:pt x="4884896" y="321469"/>
                  <a:pt x="4885849" y="319564"/>
                </a:cubicBezTo>
                <a:cubicBezTo>
                  <a:pt x="4886801" y="315754"/>
                  <a:pt x="4887754" y="312896"/>
                  <a:pt x="4887754" y="312896"/>
                </a:cubicBezTo>
                <a:cubicBezTo>
                  <a:pt x="4887754" y="312896"/>
                  <a:pt x="4886801" y="314801"/>
                  <a:pt x="4884896" y="318611"/>
                </a:cubicBezTo>
                <a:cubicBezTo>
                  <a:pt x="4883944" y="320516"/>
                  <a:pt x="4882991" y="323374"/>
                  <a:pt x="4882039" y="326231"/>
                </a:cubicBezTo>
                <a:cubicBezTo>
                  <a:pt x="4882039" y="327184"/>
                  <a:pt x="4882039" y="327184"/>
                  <a:pt x="4882039" y="328136"/>
                </a:cubicBezTo>
                <a:cubicBezTo>
                  <a:pt x="4882039" y="327184"/>
                  <a:pt x="4882039" y="326231"/>
                  <a:pt x="4882039" y="326231"/>
                </a:cubicBezTo>
                <a:cubicBezTo>
                  <a:pt x="4880134" y="312896"/>
                  <a:pt x="4878229" y="300514"/>
                  <a:pt x="4877276" y="288131"/>
                </a:cubicBezTo>
                <a:cubicBezTo>
                  <a:pt x="4876324" y="279559"/>
                  <a:pt x="4874419" y="270986"/>
                  <a:pt x="4873466" y="263366"/>
                </a:cubicBezTo>
                <a:cubicBezTo>
                  <a:pt x="4875372" y="253841"/>
                  <a:pt x="4876324" y="245269"/>
                  <a:pt x="4878229" y="238601"/>
                </a:cubicBezTo>
                <a:cubicBezTo>
                  <a:pt x="4881087" y="221456"/>
                  <a:pt x="4882039" y="211931"/>
                  <a:pt x="4882039" y="211931"/>
                </a:cubicBezTo>
                <a:cubicBezTo>
                  <a:pt x="4882039" y="211931"/>
                  <a:pt x="4879181" y="221456"/>
                  <a:pt x="4874419" y="237649"/>
                </a:cubicBezTo>
                <a:cubicBezTo>
                  <a:pt x="4873466" y="241459"/>
                  <a:pt x="4872514" y="245269"/>
                  <a:pt x="4870609" y="249079"/>
                </a:cubicBezTo>
                <a:cubicBezTo>
                  <a:pt x="4869656" y="242411"/>
                  <a:pt x="4867751" y="236696"/>
                  <a:pt x="4866799" y="231934"/>
                </a:cubicBezTo>
                <a:cubicBezTo>
                  <a:pt x="4863941" y="218599"/>
                  <a:pt x="4862037" y="210979"/>
                  <a:pt x="4862037" y="210979"/>
                </a:cubicBezTo>
                <a:cubicBezTo>
                  <a:pt x="4862037" y="210979"/>
                  <a:pt x="4862037" y="218599"/>
                  <a:pt x="4862989" y="232886"/>
                </a:cubicBezTo>
                <a:cubicBezTo>
                  <a:pt x="4862989" y="237649"/>
                  <a:pt x="4863941" y="242411"/>
                  <a:pt x="4863941" y="248126"/>
                </a:cubicBezTo>
                <a:cubicBezTo>
                  <a:pt x="4863941" y="250984"/>
                  <a:pt x="4863941" y="255746"/>
                  <a:pt x="4863941" y="261461"/>
                </a:cubicBezTo>
                <a:cubicBezTo>
                  <a:pt x="4862989" y="262414"/>
                  <a:pt x="4862037" y="263366"/>
                  <a:pt x="4860131" y="264319"/>
                </a:cubicBezTo>
                <a:cubicBezTo>
                  <a:pt x="4856322" y="268129"/>
                  <a:pt x="4850606" y="272891"/>
                  <a:pt x="4843939" y="281464"/>
                </a:cubicBezTo>
                <a:cubicBezTo>
                  <a:pt x="4842987" y="277654"/>
                  <a:pt x="4842034" y="273844"/>
                  <a:pt x="4841081" y="270986"/>
                </a:cubicBezTo>
                <a:cubicBezTo>
                  <a:pt x="4842034" y="268129"/>
                  <a:pt x="4842987" y="266224"/>
                  <a:pt x="4842987" y="266224"/>
                </a:cubicBezTo>
                <a:cubicBezTo>
                  <a:pt x="4842987" y="266224"/>
                  <a:pt x="4842034" y="267176"/>
                  <a:pt x="4841081" y="269081"/>
                </a:cubicBezTo>
                <a:cubicBezTo>
                  <a:pt x="4840129" y="265271"/>
                  <a:pt x="4840129" y="262414"/>
                  <a:pt x="4840129" y="262414"/>
                </a:cubicBezTo>
                <a:cubicBezTo>
                  <a:pt x="4840129" y="262414"/>
                  <a:pt x="4840129" y="265271"/>
                  <a:pt x="4840129" y="270034"/>
                </a:cubicBezTo>
                <a:cubicBezTo>
                  <a:pt x="4838224" y="271939"/>
                  <a:pt x="4836319" y="274796"/>
                  <a:pt x="4833462" y="278606"/>
                </a:cubicBezTo>
                <a:cubicBezTo>
                  <a:pt x="4830604" y="283369"/>
                  <a:pt x="4826794" y="288131"/>
                  <a:pt x="4822984" y="294799"/>
                </a:cubicBezTo>
                <a:cubicBezTo>
                  <a:pt x="4821079" y="297656"/>
                  <a:pt x="4819174" y="301466"/>
                  <a:pt x="4816316" y="304324"/>
                </a:cubicBezTo>
                <a:cubicBezTo>
                  <a:pt x="4814412" y="308134"/>
                  <a:pt x="4812506" y="311944"/>
                  <a:pt x="4809649" y="315754"/>
                </a:cubicBezTo>
                <a:cubicBezTo>
                  <a:pt x="4809649" y="316706"/>
                  <a:pt x="4808697" y="317659"/>
                  <a:pt x="4807744" y="318611"/>
                </a:cubicBezTo>
                <a:cubicBezTo>
                  <a:pt x="4807744" y="309086"/>
                  <a:pt x="4807744" y="304324"/>
                  <a:pt x="4807744" y="304324"/>
                </a:cubicBezTo>
                <a:cubicBezTo>
                  <a:pt x="4807744" y="304324"/>
                  <a:pt x="4805839" y="312896"/>
                  <a:pt x="4803934" y="327184"/>
                </a:cubicBezTo>
                <a:cubicBezTo>
                  <a:pt x="4801076" y="331946"/>
                  <a:pt x="4798219" y="336709"/>
                  <a:pt x="4795362" y="342424"/>
                </a:cubicBezTo>
                <a:cubicBezTo>
                  <a:pt x="4795362" y="335756"/>
                  <a:pt x="4795362" y="330041"/>
                  <a:pt x="4795362" y="324326"/>
                </a:cubicBezTo>
                <a:cubicBezTo>
                  <a:pt x="4795362" y="319564"/>
                  <a:pt x="4795362" y="315754"/>
                  <a:pt x="4795362" y="311944"/>
                </a:cubicBezTo>
                <a:cubicBezTo>
                  <a:pt x="4796314" y="308134"/>
                  <a:pt x="4796314" y="305276"/>
                  <a:pt x="4796314" y="302419"/>
                </a:cubicBezTo>
                <a:cubicBezTo>
                  <a:pt x="4796314" y="300514"/>
                  <a:pt x="4796314" y="299561"/>
                  <a:pt x="4797266" y="297656"/>
                </a:cubicBezTo>
                <a:cubicBezTo>
                  <a:pt x="4799172" y="286226"/>
                  <a:pt x="4802029" y="274796"/>
                  <a:pt x="4803934" y="264319"/>
                </a:cubicBezTo>
                <a:cubicBezTo>
                  <a:pt x="4811554" y="221456"/>
                  <a:pt x="4815364" y="192881"/>
                  <a:pt x="4815364" y="192881"/>
                </a:cubicBezTo>
                <a:cubicBezTo>
                  <a:pt x="4815364" y="192881"/>
                  <a:pt x="4804887" y="220504"/>
                  <a:pt x="4792504" y="262414"/>
                </a:cubicBezTo>
                <a:cubicBezTo>
                  <a:pt x="4791551" y="264319"/>
                  <a:pt x="4791551" y="266224"/>
                  <a:pt x="4790599" y="268129"/>
                </a:cubicBezTo>
                <a:cubicBezTo>
                  <a:pt x="4788694" y="256699"/>
                  <a:pt x="4788694" y="250031"/>
                  <a:pt x="4788694" y="250031"/>
                </a:cubicBezTo>
                <a:cubicBezTo>
                  <a:pt x="4788694" y="250031"/>
                  <a:pt x="4788694" y="257651"/>
                  <a:pt x="4787741" y="270986"/>
                </a:cubicBezTo>
                <a:cubicBezTo>
                  <a:pt x="4787741" y="273844"/>
                  <a:pt x="4787741" y="277654"/>
                  <a:pt x="4787741" y="281464"/>
                </a:cubicBezTo>
                <a:cubicBezTo>
                  <a:pt x="4785837" y="287179"/>
                  <a:pt x="4783931" y="292894"/>
                  <a:pt x="4782979" y="299561"/>
                </a:cubicBezTo>
                <a:cubicBezTo>
                  <a:pt x="4782979" y="297656"/>
                  <a:pt x="4782979" y="295751"/>
                  <a:pt x="4782979" y="293846"/>
                </a:cubicBezTo>
                <a:cubicBezTo>
                  <a:pt x="4783931" y="282416"/>
                  <a:pt x="4783931" y="271939"/>
                  <a:pt x="4784884" y="263366"/>
                </a:cubicBezTo>
                <a:cubicBezTo>
                  <a:pt x="4785837" y="253841"/>
                  <a:pt x="4785837" y="246221"/>
                  <a:pt x="4786789" y="239554"/>
                </a:cubicBezTo>
                <a:cubicBezTo>
                  <a:pt x="4788694" y="226219"/>
                  <a:pt x="4789647" y="218599"/>
                  <a:pt x="4789647" y="218599"/>
                </a:cubicBezTo>
                <a:cubicBezTo>
                  <a:pt x="4789647" y="218599"/>
                  <a:pt x="4787741" y="226219"/>
                  <a:pt x="4782979" y="238601"/>
                </a:cubicBezTo>
                <a:cubicBezTo>
                  <a:pt x="4781074" y="245269"/>
                  <a:pt x="4779169" y="252889"/>
                  <a:pt x="4777264" y="262414"/>
                </a:cubicBezTo>
                <a:cubicBezTo>
                  <a:pt x="4776312" y="264319"/>
                  <a:pt x="4776312" y="266224"/>
                  <a:pt x="4776312" y="269081"/>
                </a:cubicBezTo>
                <a:cubicBezTo>
                  <a:pt x="4774406" y="257651"/>
                  <a:pt x="4773454" y="251936"/>
                  <a:pt x="4773454" y="251936"/>
                </a:cubicBezTo>
                <a:cubicBezTo>
                  <a:pt x="4773454" y="251936"/>
                  <a:pt x="4773454" y="264319"/>
                  <a:pt x="4773454" y="284321"/>
                </a:cubicBezTo>
                <a:cubicBezTo>
                  <a:pt x="4772501" y="287179"/>
                  <a:pt x="4772501" y="290989"/>
                  <a:pt x="4771549" y="293846"/>
                </a:cubicBezTo>
                <a:cubicBezTo>
                  <a:pt x="4771549" y="294799"/>
                  <a:pt x="4771549" y="294799"/>
                  <a:pt x="4771549" y="295751"/>
                </a:cubicBezTo>
                <a:cubicBezTo>
                  <a:pt x="4769644" y="273844"/>
                  <a:pt x="4767739" y="260509"/>
                  <a:pt x="4767739" y="260509"/>
                </a:cubicBezTo>
                <a:cubicBezTo>
                  <a:pt x="4767739" y="260509"/>
                  <a:pt x="4765834" y="274796"/>
                  <a:pt x="4764881" y="297656"/>
                </a:cubicBezTo>
                <a:cubicBezTo>
                  <a:pt x="4762024" y="290036"/>
                  <a:pt x="4758214" y="283369"/>
                  <a:pt x="4755356" y="276701"/>
                </a:cubicBezTo>
                <a:cubicBezTo>
                  <a:pt x="4753451" y="273844"/>
                  <a:pt x="4752499" y="271939"/>
                  <a:pt x="4750594" y="270034"/>
                </a:cubicBezTo>
                <a:cubicBezTo>
                  <a:pt x="4753451" y="260509"/>
                  <a:pt x="4755356" y="251936"/>
                  <a:pt x="4758214" y="243364"/>
                </a:cubicBezTo>
                <a:cubicBezTo>
                  <a:pt x="4767739" y="209074"/>
                  <a:pt x="4774406" y="180499"/>
                  <a:pt x="4780122" y="161449"/>
                </a:cubicBezTo>
                <a:cubicBezTo>
                  <a:pt x="4784884" y="141446"/>
                  <a:pt x="4787741" y="130016"/>
                  <a:pt x="4787741" y="130016"/>
                </a:cubicBezTo>
                <a:cubicBezTo>
                  <a:pt x="4787741" y="130016"/>
                  <a:pt x="4782979" y="140494"/>
                  <a:pt x="4776312" y="160496"/>
                </a:cubicBezTo>
                <a:cubicBezTo>
                  <a:pt x="4769644" y="179546"/>
                  <a:pt x="4759166" y="207169"/>
                  <a:pt x="4747737" y="240506"/>
                </a:cubicBezTo>
                <a:cubicBezTo>
                  <a:pt x="4745831" y="246221"/>
                  <a:pt x="4743926" y="251936"/>
                  <a:pt x="4742022" y="257651"/>
                </a:cubicBezTo>
                <a:cubicBezTo>
                  <a:pt x="4742022" y="257651"/>
                  <a:pt x="4742022" y="257651"/>
                  <a:pt x="4742022" y="257651"/>
                </a:cubicBezTo>
                <a:cubicBezTo>
                  <a:pt x="4737259" y="251936"/>
                  <a:pt x="4732497" y="248126"/>
                  <a:pt x="4727734" y="244316"/>
                </a:cubicBezTo>
                <a:cubicBezTo>
                  <a:pt x="4725829" y="242411"/>
                  <a:pt x="4722972" y="241459"/>
                  <a:pt x="4721066" y="240506"/>
                </a:cubicBezTo>
                <a:cubicBezTo>
                  <a:pt x="4719162" y="239554"/>
                  <a:pt x="4717256" y="238601"/>
                  <a:pt x="4716304" y="238601"/>
                </a:cubicBezTo>
                <a:cubicBezTo>
                  <a:pt x="4713447" y="237649"/>
                  <a:pt x="4712494" y="237649"/>
                  <a:pt x="4712494" y="237649"/>
                </a:cubicBezTo>
                <a:cubicBezTo>
                  <a:pt x="4712494" y="237649"/>
                  <a:pt x="4713447" y="238601"/>
                  <a:pt x="4716304" y="239554"/>
                </a:cubicBezTo>
                <a:cubicBezTo>
                  <a:pt x="4719162" y="240506"/>
                  <a:pt x="4722019" y="243364"/>
                  <a:pt x="4725829" y="246221"/>
                </a:cubicBezTo>
                <a:cubicBezTo>
                  <a:pt x="4729639" y="250031"/>
                  <a:pt x="4733449" y="254794"/>
                  <a:pt x="4736306" y="260509"/>
                </a:cubicBezTo>
                <a:cubicBezTo>
                  <a:pt x="4737259" y="262414"/>
                  <a:pt x="4738212" y="264319"/>
                  <a:pt x="4739164" y="266224"/>
                </a:cubicBezTo>
                <a:cubicBezTo>
                  <a:pt x="4736306" y="274796"/>
                  <a:pt x="4732497" y="284321"/>
                  <a:pt x="4729639" y="293846"/>
                </a:cubicBezTo>
                <a:cubicBezTo>
                  <a:pt x="4729639" y="294799"/>
                  <a:pt x="4729639" y="294799"/>
                  <a:pt x="4728687" y="295751"/>
                </a:cubicBezTo>
                <a:cubicBezTo>
                  <a:pt x="4728687" y="295751"/>
                  <a:pt x="4728687" y="295751"/>
                  <a:pt x="4728687" y="294799"/>
                </a:cubicBezTo>
                <a:cubicBezTo>
                  <a:pt x="4728687" y="291941"/>
                  <a:pt x="4728687" y="290989"/>
                  <a:pt x="4728687" y="290989"/>
                </a:cubicBezTo>
                <a:cubicBezTo>
                  <a:pt x="4728687" y="290989"/>
                  <a:pt x="4728687" y="291941"/>
                  <a:pt x="4727734" y="293846"/>
                </a:cubicBezTo>
                <a:cubicBezTo>
                  <a:pt x="4723924" y="285274"/>
                  <a:pt x="4720114" y="277654"/>
                  <a:pt x="4717256" y="270986"/>
                </a:cubicBezTo>
                <a:cubicBezTo>
                  <a:pt x="4716304" y="269081"/>
                  <a:pt x="4715351" y="267176"/>
                  <a:pt x="4714399" y="265271"/>
                </a:cubicBezTo>
                <a:cubicBezTo>
                  <a:pt x="4715351" y="257651"/>
                  <a:pt x="4716304" y="252889"/>
                  <a:pt x="4716304" y="252889"/>
                </a:cubicBezTo>
                <a:cubicBezTo>
                  <a:pt x="4716304" y="252889"/>
                  <a:pt x="4715351" y="256699"/>
                  <a:pt x="4713447" y="262414"/>
                </a:cubicBezTo>
                <a:cubicBezTo>
                  <a:pt x="4708684" y="252889"/>
                  <a:pt x="4706779" y="248126"/>
                  <a:pt x="4706779" y="248126"/>
                </a:cubicBezTo>
                <a:cubicBezTo>
                  <a:pt x="4706779" y="248126"/>
                  <a:pt x="4708684" y="254794"/>
                  <a:pt x="4712494" y="267176"/>
                </a:cubicBezTo>
                <a:cubicBezTo>
                  <a:pt x="4711541" y="270034"/>
                  <a:pt x="4710589" y="273844"/>
                  <a:pt x="4708684" y="277654"/>
                </a:cubicBezTo>
                <a:cubicBezTo>
                  <a:pt x="4700112" y="251936"/>
                  <a:pt x="4694397" y="236696"/>
                  <a:pt x="4694397" y="236696"/>
                </a:cubicBezTo>
                <a:cubicBezTo>
                  <a:pt x="4694397" y="236696"/>
                  <a:pt x="4697254" y="258604"/>
                  <a:pt x="4702969" y="293846"/>
                </a:cubicBezTo>
                <a:cubicBezTo>
                  <a:pt x="4700112" y="304324"/>
                  <a:pt x="4696301" y="317659"/>
                  <a:pt x="4691539" y="331946"/>
                </a:cubicBezTo>
                <a:cubicBezTo>
                  <a:pt x="4691539" y="330994"/>
                  <a:pt x="4690587" y="330041"/>
                  <a:pt x="4690587" y="329089"/>
                </a:cubicBezTo>
                <a:cubicBezTo>
                  <a:pt x="4685824" y="319564"/>
                  <a:pt x="4682966" y="313849"/>
                  <a:pt x="4682966" y="313849"/>
                </a:cubicBezTo>
                <a:cubicBezTo>
                  <a:pt x="4682966" y="313849"/>
                  <a:pt x="4683919" y="316706"/>
                  <a:pt x="4684872" y="322421"/>
                </a:cubicBezTo>
                <a:cubicBezTo>
                  <a:pt x="4684872" y="322421"/>
                  <a:pt x="4684872" y="322421"/>
                  <a:pt x="4684872" y="322421"/>
                </a:cubicBezTo>
                <a:cubicBezTo>
                  <a:pt x="4676299" y="310991"/>
                  <a:pt x="4671537" y="304324"/>
                  <a:pt x="4671537" y="304324"/>
                </a:cubicBezTo>
                <a:cubicBezTo>
                  <a:pt x="4671537" y="304324"/>
                  <a:pt x="4675347" y="311944"/>
                  <a:pt x="4682014" y="324326"/>
                </a:cubicBezTo>
                <a:cubicBezTo>
                  <a:pt x="4683919" y="328136"/>
                  <a:pt x="4686776" y="332899"/>
                  <a:pt x="4688681" y="337661"/>
                </a:cubicBezTo>
                <a:cubicBezTo>
                  <a:pt x="4688681" y="338614"/>
                  <a:pt x="4688681" y="339566"/>
                  <a:pt x="4689634" y="340519"/>
                </a:cubicBezTo>
                <a:cubicBezTo>
                  <a:pt x="4687729" y="349091"/>
                  <a:pt x="4684872" y="356711"/>
                  <a:pt x="4682966" y="366236"/>
                </a:cubicBezTo>
                <a:cubicBezTo>
                  <a:pt x="4681062" y="364331"/>
                  <a:pt x="4680109" y="361474"/>
                  <a:pt x="4678204" y="359569"/>
                </a:cubicBezTo>
                <a:cubicBezTo>
                  <a:pt x="4675347" y="355759"/>
                  <a:pt x="4671537" y="351949"/>
                  <a:pt x="4669631" y="349091"/>
                </a:cubicBezTo>
                <a:cubicBezTo>
                  <a:pt x="4669631" y="349091"/>
                  <a:pt x="4669631" y="349091"/>
                  <a:pt x="4668679" y="348139"/>
                </a:cubicBezTo>
                <a:cubicBezTo>
                  <a:pt x="4669631" y="341471"/>
                  <a:pt x="4669631" y="335756"/>
                  <a:pt x="4669631" y="330994"/>
                </a:cubicBezTo>
                <a:cubicBezTo>
                  <a:pt x="4670584" y="318611"/>
                  <a:pt x="4669631" y="310991"/>
                  <a:pt x="4669631" y="310991"/>
                </a:cubicBezTo>
                <a:cubicBezTo>
                  <a:pt x="4669631" y="310991"/>
                  <a:pt x="4669631" y="311944"/>
                  <a:pt x="4669631" y="313849"/>
                </a:cubicBezTo>
                <a:cubicBezTo>
                  <a:pt x="4669631" y="310039"/>
                  <a:pt x="4670584" y="305276"/>
                  <a:pt x="4670584" y="301466"/>
                </a:cubicBezTo>
                <a:cubicBezTo>
                  <a:pt x="4670584" y="296704"/>
                  <a:pt x="4670584" y="291941"/>
                  <a:pt x="4670584" y="287179"/>
                </a:cubicBezTo>
                <a:cubicBezTo>
                  <a:pt x="4672489" y="282416"/>
                  <a:pt x="4673441" y="278606"/>
                  <a:pt x="4675347" y="274796"/>
                </a:cubicBezTo>
                <a:cubicBezTo>
                  <a:pt x="4683919" y="259556"/>
                  <a:pt x="4689634" y="250984"/>
                  <a:pt x="4689634" y="250984"/>
                </a:cubicBezTo>
                <a:cubicBezTo>
                  <a:pt x="4689634" y="250984"/>
                  <a:pt x="4686776" y="254794"/>
                  <a:pt x="4681062" y="262414"/>
                </a:cubicBezTo>
                <a:cubicBezTo>
                  <a:pt x="4684872" y="252889"/>
                  <a:pt x="4686776" y="248126"/>
                  <a:pt x="4686776" y="248126"/>
                </a:cubicBezTo>
                <a:cubicBezTo>
                  <a:pt x="4686776" y="248126"/>
                  <a:pt x="4682966" y="254794"/>
                  <a:pt x="4675347" y="265271"/>
                </a:cubicBezTo>
                <a:cubicBezTo>
                  <a:pt x="4673441" y="267176"/>
                  <a:pt x="4672489" y="270034"/>
                  <a:pt x="4670584" y="272891"/>
                </a:cubicBezTo>
                <a:cubicBezTo>
                  <a:pt x="4670584" y="270986"/>
                  <a:pt x="4670584" y="270034"/>
                  <a:pt x="4670584" y="268129"/>
                </a:cubicBezTo>
                <a:cubicBezTo>
                  <a:pt x="4669631" y="261461"/>
                  <a:pt x="4669631" y="255746"/>
                  <a:pt x="4668679" y="250984"/>
                </a:cubicBezTo>
                <a:cubicBezTo>
                  <a:pt x="4668679" y="250031"/>
                  <a:pt x="4668679" y="248126"/>
                  <a:pt x="4669631" y="247174"/>
                </a:cubicBezTo>
                <a:cubicBezTo>
                  <a:pt x="4671537" y="230981"/>
                  <a:pt x="4671537" y="222409"/>
                  <a:pt x="4671537" y="222409"/>
                </a:cubicBezTo>
                <a:cubicBezTo>
                  <a:pt x="4671537" y="222409"/>
                  <a:pt x="4671537" y="224314"/>
                  <a:pt x="4670584" y="229076"/>
                </a:cubicBezTo>
                <a:cubicBezTo>
                  <a:pt x="4669631" y="231934"/>
                  <a:pt x="4668679" y="236696"/>
                  <a:pt x="4666774" y="242411"/>
                </a:cubicBezTo>
                <a:cubicBezTo>
                  <a:pt x="4666774" y="242411"/>
                  <a:pt x="4666774" y="242411"/>
                  <a:pt x="4666774" y="241459"/>
                </a:cubicBezTo>
                <a:cubicBezTo>
                  <a:pt x="4666774" y="241459"/>
                  <a:pt x="4666774" y="241459"/>
                  <a:pt x="4666774" y="241459"/>
                </a:cubicBezTo>
                <a:cubicBezTo>
                  <a:pt x="4666774" y="241459"/>
                  <a:pt x="4666774" y="241459"/>
                  <a:pt x="4666774" y="241459"/>
                </a:cubicBezTo>
                <a:cubicBezTo>
                  <a:pt x="4665822" y="235744"/>
                  <a:pt x="4663916" y="230981"/>
                  <a:pt x="4662012" y="228124"/>
                </a:cubicBezTo>
                <a:cubicBezTo>
                  <a:pt x="4661059" y="224314"/>
                  <a:pt x="4660106" y="222409"/>
                  <a:pt x="4660106" y="222409"/>
                </a:cubicBezTo>
                <a:cubicBezTo>
                  <a:pt x="4660106" y="222409"/>
                  <a:pt x="4660106" y="224314"/>
                  <a:pt x="4661059" y="228124"/>
                </a:cubicBezTo>
                <a:cubicBezTo>
                  <a:pt x="4662012" y="231934"/>
                  <a:pt x="4662964" y="237649"/>
                  <a:pt x="4662964" y="244316"/>
                </a:cubicBezTo>
                <a:cubicBezTo>
                  <a:pt x="4662964" y="245269"/>
                  <a:pt x="4662964" y="245269"/>
                  <a:pt x="4662964" y="246221"/>
                </a:cubicBezTo>
                <a:cubicBezTo>
                  <a:pt x="4662964" y="246221"/>
                  <a:pt x="4662964" y="246221"/>
                  <a:pt x="4662964" y="246221"/>
                </a:cubicBezTo>
                <a:cubicBezTo>
                  <a:pt x="4660106" y="250031"/>
                  <a:pt x="4657249" y="254794"/>
                  <a:pt x="4654391" y="262414"/>
                </a:cubicBezTo>
                <a:cubicBezTo>
                  <a:pt x="4653439" y="265271"/>
                  <a:pt x="4652487" y="268129"/>
                  <a:pt x="4650581" y="271939"/>
                </a:cubicBezTo>
                <a:cubicBezTo>
                  <a:pt x="4649629" y="267176"/>
                  <a:pt x="4647724" y="264319"/>
                  <a:pt x="4646772" y="261461"/>
                </a:cubicBezTo>
                <a:cubicBezTo>
                  <a:pt x="4646772" y="260509"/>
                  <a:pt x="4645819" y="259556"/>
                  <a:pt x="4645819" y="259556"/>
                </a:cubicBezTo>
                <a:cubicBezTo>
                  <a:pt x="4645819" y="257651"/>
                  <a:pt x="4646772" y="255746"/>
                  <a:pt x="4646772" y="253841"/>
                </a:cubicBezTo>
                <a:cubicBezTo>
                  <a:pt x="4648676" y="243364"/>
                  <a:pt x="4650581" y="234791"/>
                  <a:pt x="4653439" y="227171"/>
                </a:cubicBezTo>
                <a:cubicBezTo>
                  <a:pt x="4657249" y="212884"/>
                  <a:pt x="4660106" y="204311"/>
                  <a:pt x="4660106" y="204311"/>
                </a:cubicBezTo>
                <a:cubicBezTo>
                  <a:pt x="4660106" y="204311"/>
                  <a:pt x="4656297" y="211931"/>
                  <a:pt x="4650581" y="226219"/>
                </a:cubicBezTo>
                <a:cubicBezTo>
                  <a:pt x="4647724" y="232886"/>
                  <a:pt x="4643914" y="241459"/>
                  <a:pt x="4641056" y="251936"/>
                </a:cubicBezTo>
                <a:cubicBezTo>
                  <a:pt x="4639151" y="256699"/>
                  <a:pt x="4637247" y="261461"/>
                  <a:pt x="4636294" y="267176"/>
                </a:cubicBezTo>
                <a:cubicBezTo>
                  <a:pt x="4636294" y="264319"/>
                  <a:pt x="4636294" y="261461"/>
                  <a:pt x="4636294" y="259556"/>
                </a:cubicBezTo>
                <a:cubicBezTo>
                  <a:pt x="4636294" y="251936"/>
                  <a:pt x="4637247" y="246221"/>
                  <a:pt x="4638199" y="242411"/>
                </a:cubicBezTo>
                <a:cubicBezTo>
                  <a:pt x="4639151" y="238601"/>
                  <a:pt x="4639151" y="235744"/>
                  <a:pt x="4639151" y="235744"/>
                </a:cubicBezTo>
                <a:cubicBezTo>
                  <a:pt x="4639151" y="235744"/>
                  <a:pt x="4638199" y="237649"/>
                  <a:pt x="4637247" y="241459"/>
                </a:cubicBezTo>
                <a:cubicBezTo>
                  <a:pt x="4636294" y="245269"/>
                  <a:pt x="4633437" y="250984"/>
                  <a:pt x="4632484" y="258604"/>
                </a:cubicBezTo>
                <a:cubicBezTo>
                  <a:pt x="4632484" y="258604"/>
                  <a:pt x="4632484" y="258604"/>
                  <a:pt x="4632484" y="258604"/>
                </a:cubicBezTo>
                <a:cubicBezTo>
                  <a:pt x="4631531" y="255746"/>
                  <a:pt x="4631531" y="254794"/>
                  <a:pt x="4631531" y="254794"/>
                </a:cubicBezTo>
                <a:cubicBezTo>
                  <a:pt x="4631531" y="254794"/>
                  <a:pt x="4631531" y="256699"/>
                  <a:pt x="4632484" y="259556"/>
                </a:cubicBezTo>
                <a:cubicBezTo>
                  <a:pt x="4630579" y="267176"/>
                  <a:pt x="4629626" y="275749"/>
                  <a:pt x="4628674" y="285274"/>
                </a:cubicBezTo>
                <a:cubicBezTo>
                  <a:pt x="4628674" y="288131"/>
                  <a:pt x="4628674" y="290989"/>
                  <a:pt x="4628674" y="293846"/>
                </a:cubicBezTo>
                <a:cubicBezTo>
                  <a:pt x="4627722" y="296704"/>
                  <a:pt x="4626769" y="300514"/>
                  <a:pt x="4625816" y="303371"/>
                </a:cubicBezTo>
                <a:cubicBezTo>
                  <a:pt x="4619149" y="298609"/>
                  <a:pt x="4614387" y="295751"/>
                  <a:pt x="4610576" y="293846"/>
                </a:cubicBezTo>
                <a:cubicBezTo>
                  <a:pt x="4606766" y="291941"/>
                  <a:pt x="4604862" y="290989"/>
                  <a:pt x="4604862" y="290989"/>
                </a:cubicBezTo>
                <a:cubicBezTo>
                  <a:pt x="4604862" y="290989"/>
                  <a:pt x="4606766" y="291941"/>
                  <a:pt x="4610576" y="294799"/>
                </a:cubicBezTo>
                <a:cubicBezTo>
                  <a:pt x="4614387" y="296704"/>
                  <a:pt x="4619149" y="301466"/>
                  <a:pt x="4624864" y="307181"/>
                </a:cubicBezTo>
                <a:cubicBezTo>
                  <a:pt x="4624864" y="307181"/>
                  <a:pt x="4624864" y="307181"/>
                  <a:pt x="4625816" y="308134"/>
                </a:cubicBezTo>
                <a:cubicBezTo>
                  <a:pt x="4624864" y="313849"/>
                  <a:pt x="4622959" y="319564"/>
                  <a:pt x="4622006" y="325279"/>
                </a:cubicBezTo>
                <a:cubicBezTo>
                  <a:pt x="4621054" y="330994"/>
                  <a:pt x="4620101" y="337661"/>
                  <a:pt x="4619149" y="343376"/>
                </a:cubicBezTo>
                <a:cubicBezTo>
                  <a:pt x="4615339" y="330041"/>
                  <a:pt x="4611529" y="317659"/>
                  <a:pt x="4607719" y="306229"/>
                </a:cubicBezTo>
                <a:cubicBezTo>
                  <a:pt x="4605814" y="300514"/>
                  <a:pt x="4604862" y="295751"/>
                  <a:pt x="4602956" y="290989"/>
                </a:cubicBezTo>
                <a:cubicBezTo>
                  <a:pt x="4602004" y="282416"/>
                  <a:pt x="4601051" y="274796"/>
                  <a:pt x="4601051" y="269081"/>
                </a:cubicBezTo>
                <a:cubicBezTo>
                  <a:pt x="4599147" y="255746"/>
                  <a:pt x="4599147" y="248126"/>
                  <a:pt x="4599147" y="248126"/>
                </a:cubicBezTo>
                <a:cubicBezTo>
                  <a:pt x="4599147" y="248126"/>
                  <a:pt x="4598194" y="255746"/>
                  <a:pt x="4597241" y="269081"/>
                </a:cubicBezTo>
                <a:cubicBezTo>
                  <a:pt x="4597241" y="270034"/>
                  <a:pt x="4597241" y="270986"/>
                  <a:pt x="4597241" y="271939"/>
                </a:cubicBezTo>
                <a:cubicBezTo>
                  <a:pt x="4594384" y="263366"/>
                  <a:pt x="4591526" y="255746"/>
                  <a:pt x="4589622" y="250031"/>
                </a:cubicBezTo>
                <a:cubicBezTo>
                  <a:pt x="4589622" y="247174"/>
                  <a:pt x="4589622" y="244316"/>
                  <a:pt x="4589622" y="240506"/>
                </a:cubicBezTo>
                <a:cubicBezTo>
                  <a:pt x="4590574" y="225266"/>
                  <a:pt x="4590574" y="210979"/>
                  <a:pt x="4590574" y="197644"/>
                </a:cubicBezTo>
                <a:cubicBezTo>
                  <a:pt x="4591526" y="144304"/>
                  <a:pt x="4590574" y="109061"/>
                  <a:pt x="4590574" y="109061"/>
                </a:cubicBezTo>
                <a:cubicBezTo>
                  <a:pt x="4590574" y="109061"/>
                  <a:pt x="4584859" y="144304"/>
                  <a:pt x="4579144" y="197644"/>
                </a:cubicBezTo>
                <a:cubicBezTo>
                  <a:pt x="4578191" y="210979"/>
                  <a:pt x="4576287" y="225266"/>
                  <a:pt x="4574381" y="240506"/>
                </a:cubicBezTo>
                <a:cubicBezTo>
                  <a:pt x="4573429" y="245269"/>
                  <a:pt x="4573429" y="250984"/>
                  <a:pt x="4573429" y="256699"/>
                </a:cubicBezTo>
                <a:cubicBezTo>
                  <a:pt x="4573429" y="256699"/>
                  <a:pt x="4572476" y="257651"/>
                  <a:pt x="4572476" y="257651"/>
                </a:cubicBezTo>
                <a:cubicBezTo>
                  <a:pt x="4569619" y="259556"/>
                  <a:pt x="4566762" y="262414"/>
                  <a:pt x="4563904" y="265271"/>
                </a:cubicBezTo>
                <a:cubicBezTo>
                  <a:pt x="4563904" y="265271"/>
                  <a:pt x="4563904" y="264319"/>
                  <a:pt x="4563904" y="264319"/>
                </a:cubicBezTo>
                <a:cubicBezTo>
                  <a:pt x="4561999" y="261461"/>
                  <a:pt x="4560094" y="258604"/>
                  <a:pt x="4559141" y="255746"/>
                </a:cubicBezTo>
                <a:cubicBezTo>
                  <a:pt x="4559141" y="253841"/>
                  <a:pt x="4560094" y="250984"/>
                  <a:pt x="4560094" y="249079"/>
                </a:cubicBezTo>
                <a:cubicBezTo>
                  <a:pt x="4570572" y="195739"/>
                  <a:pt x="4576287" y="159544"/>
                  <a:pt x="4576287" y="159544"/>
                </a:cubicBezTo>
                <a:cubicBezTo>
                  <a:pt x="4576287" y="159544"/>
                  <a:pt x="4564856" y="192881"/>
                  <a:pt x="4550569" y="243364"/>
                </a:cubicBezTo>
                <a:cubicBezTo>
                  <a:pt x="4550569" y="243364"/>
                  <a:pt x="4550569" y="243364"/>
                  <a:pt x="4550569" y="243364"/>
                </a:cubicBezTo>
                <a:cubicBezTo>
                  <a:pt x="4550569" y="243364"/>
                  <a:pt x="4550569" y="243364"/>
                  <a:pt x="4550569" y="243364"/>
                </a:cubicBezTo>
                <a:cubicBezTo>
                  <a:pt x="4550569" y="244316"/>
                  <a:pt x="4549616" y="245269"/>
                  <a:pt x="4549616" y="246221"/>
                </a:cubicBezTo>
                <a:cubicBezTo>
                  <a:pt x="4549616" y="247174"/>
                  <a:pt x="4549616" y="248126"/>
                  <a:pt x="4548664" y="248126"/>
                </a:cubicBezTo>
                <a:cubicBezTo>
                  <a:pt x="4548664" y="248126"/>
                  <a:pt x="4548664" y="248126"/>
                  <a:pt x="4548664" y="248126"/>
                </a:cubicBezTo>
                <a:cubicBezTo>
                  <a:pt x="4548664" y="248126"/>
                  <a:pt x="4548664" y="248126"/>
                  <a:pt x="4548664" y="248126"/>
                </a:cubicBezTo>
                <a:cubicBezTo>
                  <a:pt x="4544854" y="261461"/>
                  <a:pt x="4540091" y="276701"/>
                  <a:pt x="4536281" y="292894"/>
                </a:cubicBezTo>
                <a:cubicBezTo>
                  <a:pt x="4534376" y="261461"/>
                  <a:pt x="4531519" y="241459"/>
                  <a:pt x="4531519" y="241459"/>
                </a:cubicBezTo>
                <a:cubicBezTo>
                  <a:pt x="4531519" y="241459"/>
                  <a:pt x="4527709" y="266224"/>
                  <a:pt x="4525804" y="303371"/>
                </a:cubicBezTo>
                <a:cubicBezTo>
                  <a:pt x="4525804" y="305276"/>
                  <a:pt x="4525804" y="307181"/>
                  <a:pt x="4525804" y="309086"/>
                </a:cubicBezTo>
                <a:cubicBezTo>
                  <a:pt x="4524851" y="308134"/>
                  <a:pt x="4524851" y="308134"/>
                  <a:pt x="4524851" y="308134"/>
                </a:cubicBezTo>
                <a:cubicBezTo>
                  <a:pt x="4524851" y="308134"/>
                  <a:pt x="4524851" y="309086"/>
                  <a:pt x="4525804" y="310039"/>
                </a:cubicBezTo>
                <a:cubicBezTo>
                  <a:pt x="4524851" y="317659"/>
                  <a:pt x="4524851" y="325279"/>
                  <a:pt x="4523899" y="333851"/>
                </a:cubicBezTo>
                <a:cubicBezTo>
                  <a:pt x="4523899" y="334804"/>
                  <a:pt x="4523899" y="336709"/>
                  <a:pt x="4523899" y="337661"/>
                </a:cubicBezTo>
                <a:cubicBezTo>
                  <a:pt x="4523899" y="338614"/>
                  <a:pt x="4523899" y="338614"/>
                  <a:pt x="4522947" y="339566"/>
                </a:cubicBezTo>
                <a:cubicBezTo>
                  <a:pt x="4521041" y="333851"/>
                  <a:pt x="4519137" y="328136"/>
                  <a:pt x="4517231" y="322421"/>
                </a:cubicBezTo>
                <a:cubicBezTo>
                  <a:pt x="4516279" y="314801"/>
                  <a:pt x="4515326" y="307181"/>
                  <a:pt x="4514374" y="301466"/>
                </a:cubicBezTo>
                <a:cubicBezTo>
                  <a:pt x="4515326" y="299561"/>
                  <a:pt x="4516279" y="298609"/>
                  <a:pt x="4517231" y="297656"/>
                </a:cubicBezTo>
                <a:cubicBezTo>
                  <a:pt x="4520089" y="293846"/>
                  <a:pt x="4521041" y="291941"/>
                  <a:pt x="4521041" y="291941"/>
                </a:cubicBezTo>
                <a:cubicBezTo>
                  <a:pt x="4521041" y="291941"/>
                  <a:pt x="4519137" y="293846"/>
                  <a:pt x="4516279" y="297656"/>
                </a:cubicBezTo>
                <a:cubicBezTo>
                  <a:pt x="4515326" y="298609"/>
                  <a:pt x="4515326" y="299561"/>
                  <a:pt x="4514374" y="300514"/>
                </a:cubicBezTo>
                <a:cubicBezTo>
                  <a:pt x="4514374" y="299561"/>
                  <a:pt x="4514374" y="299561"/>
                  <a:pt x="4514374" y="298609"/>
                </a:cubicBezTo>
                <a:cubicBezTo>
                  <a:pt x="4515326" y="296704"/>
                  <a:pt x="4516279" y="294799"/>
                  <a:pt x="4517231" y="293846"/>
                </a:cubicBezTo>
                <a:cubicBezTo>
                  <a:pt x="4519137" y="290036"/>
                  <a:pt x="4520089" y="288131"/>
                  <a:pt x="4520089" y="288131"/>
                </a:cubicBezTo>
                <a:cubicBezTo>
                  <a:pt x="4520089" y="288131"/>
                  <a:pt x="4519137" y="290036"/>
                  <a:pt x="4516279" y="292894"/>
                </a:cubicBezTo>
                <a:cubicBezTo>
                  <a:pt x="4515326" y="293846"/>
                  <a:pt x="4515326" y="294799"/>
                  <a:pt x="4514374" y="295751"/>
                </a:cubicBezTo>
                <a:cubicBezTo>
                  <a:pt x="4513422" y="290036"/>
                  <a:pt x="4512469" y="285274"/>
                  <a:pt x="4512469" y="281464"/>
                </a:cubicBezTo>
                <a:cubicBezTo>
                  <a:pt x="4511516" y="272891"/>
                  <a:pt x="4511516" y="268129"/>
                  <a:pt x="4511516" y="268129"/>
                </a:cubicBezTo>
                <a:cubicBezTo>
                  <a:pt x="4511516" y="268129"/>
                  <a:pt x="4511516" y="270034"/>
                  <a:pt x="4510564" y="272891"/>
                </a:cubicBezTo>
                <a:cubicBezTo>
                  <a:pt x="4508659" y="259556"/>
                  <a:pt x="4506754" y="250984"/>
                  <a:pt x="4506754" y="250984"/>
                </a:cubicBezTo>
                <a:cubicBezTo>
                  <a:pt x="4506754" y="250984"/>
                  <a:pt x="4506754" y="267176"/>
                  <a:pt x="4506754" y="292894"/>
                </a:cubicBezTo>
                <a:cubicBezTo>
                  <a:pt x="4504849" y="289084"/>
                  <a:pt x="4502944" y="285274"/>
                  <a:pt x="4501991" y="282416"/>
                </a:cubicBezTo>
                <a:cubicBezTo>
                  <a:pt x="4499134" y="276701"/>
                  <a:pt x="4496276" y="271939"/>
                  <a:pt x="4494372" y="267176"/>
                </a:cubicBezTo>
                <a:cubicBezTo>
                  <a:pt x="4491514" y="262414"/>
                  <a:pt x="4489609" y="258604"/>
                  <a:pt x="4486751" y="254794"/>
                </a:cubicBezTo>
                <a:cubicBezTo>
                  <a:pt x="4483894" y="250984"/>
                  <a:pt x="4481989" y="248126"/>
                  <a:pt x="4480084" y="245269"/>
                </a:cubicBezTo>
                <a:cubicBezTo>
                  <a:pt x="4478179" y="242411"/>
                  <a:pt x="4476274" y="240506"/>
                  <a:pt x="4474369" y="238601"/>
                </a:cubicBezTo>
                <a:cubicBezTo>
                  <a:pt x="4471512" y="235744"/>
                  <a:pt x="4470559" y="233839"/>
                  <a:pt x="4469606" y="233839"/>
                </a:cubicBezTo>
                <a:cubicBezTo>
                  <a:pt x="4470559" y="230981"/>
                  <a:pt x="4471512" y="228124"/>
                  <a:pt x="4471512" y="225266"/>
                </a:cubicBezTo>
                <a:cubicBezTo>
                  <a:pt x="4474369" y="214789"/>
                  <a:pt x="4476274" y="206216"/>
                  <a:pt x="4477226" y="198596"/>
                </a:cubicBezTo>
                <a:cubicBezTo>
                  <a:pt x="4480084" y="184309"/>
                  <a:pt x="4481037" y="175736"/>
                  <a:pt x="4481037" y="175736"/>
                </a:cubicBezTo>
                <a:cubicBezTo>
                  <a:pt x="4481037" y="175736"/>
                  <a:pt x="4478179" y="183356"/>
                  <a:pt x="4473416" y="197644"/>
                </a:cubicBezTo>
                <a:cubicBezTo>
                  <a:pt x="4471512" y="204311"/>
                  <a:pt x="4467701" y="212884"/>
                  <a:pt x="4463891" y="222409"/>
                </a:cubicBezTo>
                <a:cubicBezTo>
                  <a:pt x="4461034" y="229076"/>
                  <a:pt x="4458176" y="236696"/>
                  <a:pt x="4455319" y="244316"/>
                </a:cubicBezTo>
                <a:cubicBezTo>
                  <a:pt x="4454366" y="240506"/>
                  <a:pt x="4453414" y="237649"/>
                  <a:pt x="4453414" y="237649"/>
                </a:cubicBezTo>
                <a:cubicBezTo>
                  <a:pt x="4453414" y="237649"/>
                  <a:pt x="4453414" y="240506"/>
                  <a:pt x="4454366" y="247174"/>
                </a:cubicBezTo>
                <a:cubicBezTo>
                  <a:pt x="4453414" y="249079"/>
                  <a:pt x="4452462" y="251936"/>
                  <a:pt x="4451509" y="253841"/>
                </a:cubicBezTo>
                <a:cubicBezTo>
                  <a:pt x="4446747" y="265271"/>
                  <a:pt x="4441984" y="276701"/>
                  <a:pt x="4436269" y="289084"/>
                </a:cubicBezTo>
                <a:cubicBezTo>
                  <a:pt x="4436269" y="288131"/>
                  <a:pt x="4435316" y="288131"/>
                  <a:pt x="4435316" y="287179"/>
                </a:cubicBezTo>
                <a:cubicBezTo>
                  <a:pt x="4436269" y="283369"/>
                  <a:pt x="4437222" y="278606"/>
                  <a:pt x="4438174" y="274796"/>
                </a:cubicBezTo>
                <a:cubicBezTo>
                  <a:pt x="4440079" y="265271"/>
                  <a:pt x="4441984" y="255746"/>
                  <a:pt x="4444841" y="247174"/>
                </a:cubicBezTo>
                <a:cubicBezTo>
                  <a:pt x="4449604" y="229076"/>
                  <a:pt x="4452462" y="211931"/>
                  <a:pt x="4454366" y="195739"/>
                </a:cubicBezTo>
                <a:cubicBezTo>
                  <a:pt x="4457224" y="179546"/>
                  <a:pt x="4459129" y="165259"/>
                  <a:pt x="4460081" y="151924"/>
                </a:cubicBezTo>
                <a:cubicBezTo>
                  <a:pt x="4461034" y="145256"/>
                  <a:pt x="4461987" y="139541"/>
                  <a:pt x="4461987" y="133826"/>
                </a:cubicBezTo>
                <a:cubicBezTo>
                  <a:pt x="4461987" y="128111"/>
                  <a:pt x="4462939" y="123349"/>
                  <a:pt x="4462939" y="118586"/>
                </a:cubicBezTo>
                <a:cubicBezTo>
                  <a:pt x="4463891" y="99536"/>
                  <a:pt x="4463891" y="89059"/>
                  <a:pt x="4463891" y="89059"/>
                </a:cubicBezTo>
                <a:cubicBezTo>
                  <a:pt x="4463891" y="89059"/>
                  <a:pt x="4461987" y="99536"/>
                  <a:pt x="4458176" y="118586"/>
                </a:cubicBezTo>
                <a:cubicBezTo>
                  <a:pt x="4457224" y="123349"/>
                  <a:pt x="4456272" y="128111"/>
                  <a:pt x="4455319" y="133826"/>
                </a:cubicBezTo>
                <a:cubicBezTo>
                  <a:pt x="4454366" y="139541"/>
                  <a:pt x="4452462" y="145256"/>
                  <a:pt x="4451509" y="151924"/>
                </a:cubicBezTo>
                <a:cubicBezTo>
                  <a:pt x="4448651" y="164306"/>
                  <a:pt x="4445794" y="178594"/>
                  <a:pt x="4441984" y="194786"/>
                </a:cubicBezTo>
                <a:cubicBezTo>
                  <a:pt x="4438174" y="210026"/>
                  <a:pt x="4434364" y="227171"/>
                  <a:pt x="4428649" y="245269"/>
                </a:cubicBezTo>
                <a:cubicBezTo>
                  <a:pt x="4426744" y="252889"/>
                  <a:pt x="4423887" y="261461"/>
                  <a:pt x="4421981" y="269081"/>
                </a:cubicBezTo>
                <a:cubicBezTo>
                  <a:pt x="4419124" y="265271"/>
                  <a:pt x="4417219" y="261461"/>
                  <a:pt x="4414362" y="258604"/>
                </a:cubicBezTo>
                <a:cubicBezTo>
                  <a:pt x="4406741" y="247174"/>
                  <a:pt x="4400074" y="237649"/>
                  <a:pt x="4394359" y="230029"/>
                </a:cubicBezTo>
                <a:cubicBezTo>
                  <a:pt x="4391501" y="227171"/>
                  <a:pt x="4389597" y="224314"/>
                  <a:pt x="4387691" y="221456"/>
                </a:cubicBezTo>
                <a:cubicBezTo>
                  <a:pt x="4392454" y="195739"/>
                  <a:pt x="4395312" y="180499"/>
                  <a:pt x="4395312" y="180499"/>
                </a:cubicBezTo>
                <a:cubicBezTo>
                  <a:pt x="4395312" y="180499"/>
                  <a:pt x="4390549" y="193834"/>
                  <a:pt x="4382929" y="215741"/>
                </a:cubicBezTo>
                <a:cubicBezTo>
                  <a:pt x="4378166" y="209074"/>
                  <a:pt x="4375309" y="206216"/>
                  <a:pt x="4375309" y="206216"/>
                </a:cubicBezTo>
                <a:cubicBezTo>
                  <a:pt x="4375309" y="206216"/>
                  <a:pt x="4378166" y="210979"/>
                  <a:pt x="4381976" y="218599"/>
                </a:cubicBezTo>
                <a:cubicBezTo>
                  <a:pt x="4378166" y="230029"/>
                  <a:pt x="4374356" y="244316"/>
                  <a:pt x="4369594" y="259556"/>
                </a:cubicBezTo>
                <a:cubicBezTo>
                  <a:pt x="4368641" y="248126"/>
                  <a:pt x="4368641" y="241459"/>
                  <a:pt x="4368641" y="241459"/>
                </a:cubicBezTo>
                <a:cubicBezTo>
                  <a:pt x="4368641" y="241459"/>
                  <a:pt x="4367689" y="249079"/>
                  <a:pt x="4366737" y="263366"/>
                </a:cubicBezTo>
                <a:cubicBezTo>
                  <a:pt x="4366737" y="267176"/>
                  <a:pt x="4365784" y="270986"/>
                  <a:pt x="4365784" y="274796"/>
                </a:cubicBezTo>
                <a:cubicBezTo>
                  <a:pt x="4364831" y="277654"/>
                  <a:pt x="4363879" y="281464"/>
                  <a:pt x="4362926" y="285274"/>
                </a:cubicBezTo>
                <a:cubicBezTo>
                  <a:pt x="4362926" y="284321"/>
                  <a:pt x="4362926" y="283369"/>
                  <a:pt x="4362926" y="282416"/>
                </a:cubicBezTo>
                <a:cubicBezTo>
                  <a:pt x="4361974" y="269081"/>
                  <a:pt x="4361022" y="261461"/>
                  <a:pt x="4361022" y="261461"/>
                </a:cubicBezTo>
                <a:cubicBezTo>
                  <a:pt x="4361022" y="261461"/>
                  <a:pt x="4360069" y="269081"/>
                  <a:pt x="4359116" y="283369"/>
                </a:cubicBezTo>
                <a:cubicBezTo>
                  <a:pt x="4359116" y="285274"/>
                  <a:pt x="4359116" y="288131"/>
                  <a:pt x="4359116" y="290989"/>
                </a:cubicBezTo>
                <a:cubicBezTo>
                  <a:pt x="4358164" y="291941"/>
                  <a:pt x="4358164" y="293846"/>
                  <a:pt x="4357212" y="295751"/>
                </a:cubicBezTo>
                <a:cubicBezTo>
                  <a:pt x="4355306" y="291941"/>
                  <a:pt x="4353401" y="288131"/>
                  <a:pt x="4351497" y="284321"/>
                </a:cubicBezTo>
                <a:cubicBezTo>
                  <a:pt x="4351497" y="274796"/>
                  <a:pt x="4351497" y="266224"/>
                  <a:pt x="4351497" y="257651"/>
                </a:cubicBezTo>
                <a:cubicBezTo>
                  <a:pt x="4351497" y="250984"/>
                  <a:pt x="4351497" y="245269"/>
                  <a:pt x="4351497" y="238601"/>
                </a:cubicBezTo>
                <a:cubicBezTo>
                  <a:pt x="4351497" y="232886"/>
                  <a:pt x="4350544" y="227171"/>
                  <a:pt x="4349591" y="221456"/>
                </a:cubicBezTo>
                <a:cubicBezTo>
                  <a:pt x="4348639" y="210979"/>
                  <a:pt x="4346734" y="201454"/>
                  <a:pt x="4345781" y="194786"/>
                </a:cubicBezTo>
                <a:cubicBezTo>
                  <a:pt x="4343876" y="179546"/>
                  <a:pt x="4342924" y="170974"/>
                  <a:pt x="4342924" y="170974"/>
                </a:cubicBezTo>
                <a:cubicBezTo>
                  <a:pt x="4342924" y="170974"/>
                  <a:pt x="4342924" y="179546"/>
                  <a:pt x="4341972" y="194786"/>
                </a:cubicBezTo>
                <a:cubicBezTo>
                  <a:pt x="4341972" y="201454"/>
                  <a:pt x="4341972" y="209074"/>
                  <a:pt x="4341972" y="217646"/>
                </a:cubicBezTo>
                <a:cubicBezTo>
                  <a:pt x="4341019" y="210026"/>
                  <a:pt x="4340066" y="205264"/>
                  <a:pt x="4340066" y="205264"/>
                </a:cubicBezTo>
                <a:cubicBezTo>
                  <a:pt x="4340066" y="205264"/>
                  <a:pt x="4340066" y="212884"/>
                  <a:pt x="4339114" y="226219"/>
                </a:cubicBezTo>
                <a:cubicBezTo>
                  <a:pt x="4339114" y="232886"/>
                  <a:pt x="4339114" y="240506"/>
                  <a:pt x="4338162" y="250031"/>
                </a:cubicBezTo>
                <a:cubicBezTo>
                  <a:pt x="4338162" y="250984"/>
                  <a:pt x="4338162" y="251936"/>
                  <a:pt x="4338162" y="252889"/>
                </a:cubicBezTo>
                <a:cubicBezTo>
                  <a:pt x="4338162" y="251936"/>
                  <a:pt x="4337209" y="250984"/>
                  <a:pt x="4337209" y="250984"/>
                </a:cubicBezTo>
                <a:cubicBezTo>
                  <a:pt x="4330541" y="231934"/>
                  <a:pt x="4324826" y="213836"/>
                  <a:pt x="4318159" y="196691"/>
                </a:cubicBezTo>
                <a:cubicBezTo>
                  <a:pt x="4306729" y="163354"/>
                  <a:pt x="4296251" y="135731"/>
                  <a:pt x="4289584" y="116681"/>
                </a:cubicBezTo>
                <a:cubicBezTo>
                  <a:pt x="4282916" y="97631"/>
                  <a:pt x="4278154" y="86201"/>
                  <a:pt x="4278154" y="86201"/>
                </a:cubicBezTo>
                <a:cubicBezTo>
                  <a:pt x="4278154" y="86201"/>
                  <a:pt x="4281012" y="97631"/>
                  <a:pt x="4285774" y="117634"/>
                </a:cubicBezTo>
                <a:cubicBezTo>
                  <a:pt x="4291489" y="137636"/>
                  <a:pt x="4298156" y="166211"/>
                  <a:pt x="4307681" y="199549"/>
                </a:cubicBezTo>
                <a:cubicBezTo>
                  <a:pt x="4315301" y="228124"/>
                  <a:pt x="4324826" y="261461"/>
                  <a:pt x="4334351" y="295751"/>
                </a:cubicBezTo>
                <a:cubicBezTo>
                  <a:pt x="4334351" y="295751"/>
                  <a:pt x="4334351" y="296704"/>
                  <a:pt x="4334351" y="296704"/>
                </a:cubicBezTo>
                <a:cubicBezTo>
                  <a:pt x="4334351" y="295751"/>
                  <a:pt x="4334351" y="294799"/>
                  <a:pt x="4334351" y="294799"/>
                </a:cubicBezTo>
                <a:cubicBezTo>
                  <a:pt x="4334351" y="294799"/>
                  <a:pt x="4334351" y="296704"/>
                  <a:pt x="4334351" y="301466"/>
                </a:cubicBezTo>
                <a:cubicBezTo>
                  <a:pt x="4334351" y="306229"/>
                  <a:pt x="4333399" y="310991"/>
                  <a:pt x="4333399" y="315754"/>
                </a:cubicBezTo>
                <a:cubicBezTo>
                  <a:pt x="4332447" y="325279"/>
                  <a:pt x="4331494" y="334804"/>
                  <a:pt x="4329589" y="344329"/>
                </a:cubicBezTo>
                <a:cubicBezTo>
                  <a:pt x="4329589" y="344329"/>
                  <a:pt x="4328637" y="343376"/>
                  <a:pt x="4328637" y="343376"/>
                </a:cubicBezTo>
                <a:cubicBezTo>
                  <a:pt x="4327684" y="342424"/>
                  <a:pt x="4327684" y="341471"/>
                  <a:pt x="4326731" y="340519"/>
                </a:cubicBezTo>
                <a:cubicBezTo>
                  <a:pt x="4326731" y="338614"/>
                  <a:pt x="4325779" y="335756"/>
                  <a:pt x="4325779" y="333851"/>
                </a:cubicBezTo>
                <a:cubicBezTo>
                  <a:pt x="4321969" y="309086"/>
                  <a:pt x="4318159" y="286226"/>
                  <a:pt x="4315301" y="267176"/>
                </a:cubicBezTo>
                <a:cubicBezTo>
                  <a:pt x="4308634" y="228124"/>
                  <a:pt x="4301966" y="202406"/>
                  <a:pt x="4301966" y="202406"/>
                </a:cubicBezTo>
                <a:cubicBezTo>
                  <a:pt x="4301966" y="202406"/>
                  <a:pt x="4301966" y="229076"/>
                  <a:pt x="4303872" y="268129"/>
                </a:cubicBezTo>
                <a:cubicBezTo>
                  <a:pt x="4303872" y="270034"/>
                  <a:pt x="4303872" y="271939"/>
                  <a:pt x="4303872" y="274796"/>
                </a:cubicBezTo>
                <a:cubicBezTo>
                  <a:pt x="4302919" y="279559"/>
                  <a:pt x="4302919" y="284321"/>
                  <a:pt x="4301966" y="290036"/>
                </a:cubicBezTo>
                <a:cubicBezTo>
                  <a:pt x="4301966" y="292894"/>
                  <a:pt x="4301014" y="296704"/>
                  <a:pt x="4300062" y="300514"/>
                </a:cubicBezTo>
                <a:cubicBezTo>
                  <a:pt x="4296251" y="295751"/>
                  <a:pt x="4292441" y="290989"/>
                  <a:pt x="4288631" y="286226"/>
                </a:cubicBezTo>
                <a:cubicBezTo>
                  <a:pt x="4292441" y="292894"/>
                  <a:pt x="4295299" y="298609"/>
                  <a:pt x="4299109" y="305276"/>
                </a:cubicBezTo>
                <a:cubicBezTo>
                  <a:pt x="4298156" y="310991"/>
                  <a:pt x="4297204" y="316706"/>
                  <a:pt x="4296251" y="323374"/>
                </a:cubicBezTo>
                <a:cubicBezTo>
                  <a:pt x="4295299" y="330041"/>
                  <a:pt x="4293394" y="337661"/>
                  <a:pt x="4292441" y="346234"/>
                </a:cubicBezTo>
                <a:cubicBezTo>
                  <a:pt x="4291489" y="345281"/>
                  <a:pt x="4291489" y="344329"/>
                  <a:pt x="4290537" y="343376"/>
                </a:cubicBezTo>
                <a:cubicBezTo>
                  <a:pt x="4289584" y="330994"/>
                  <a:pt x="4289584" y="319564"/>
                  <a:pt x="4288631" y="308134"/>
                </a:cubicBezTo>
                <a:cubicBezTo>
                  <a:pt x="4285774" y="262414"/>
                  <a:pt x="4281964" y="231934"/>
                  <a:pt x="4281964" y="231934"/>
                </a:cubicBezTo>
                <a:cubicBezTo>
                  <a:pt x="4281964" y="231934"/>
                  <a:pt x="4279106" y="262414"/>
                  <a:pt x="4277201" y="309086"/>
                </a:cubicBezTo>
                <a:cubicBezTo>
                  <a:pt x="4277201" y="311944"/>
                  <a:pt x="4277201" y="315754"/>
                  <a:pt x="4277201" y="318611"/>
                </a:cubicBezTo>
                <a:cubicBezTo>
                  <a:pt x="4276249" y="315754"/>
                  <a:pt x="4274344" y="312896"/>
                  <a:pt x="4273391" y="310039"/>
                </a:cubicBezTo>
                <a:cubicBezTo>
                  <a:pt x="4273391" y="308134"/>
                  <a:pt x="4272439" y="305276"/>
                  <a:pt x="4272439" y="303371"/>
                </a:cubicBezTo>
                <a:cubicBezTo>
                  <a:pt x="4271487" y="292894"/>
                  <a:pt x="4271487" y="283369"/>
                  <a:pt x="4270534" y="273844"/>
                </a:cubicBezTo>
                <a:cubicBezTo>
                  <a:pt x="4270534" y="269081"/>
                  <a:pt x="4269581" y="265271"/>
                  <a:pt x="4269581" y="260509"/>
                </a:cubicBezTo>
                <a:cubicBezTo>
                  <a:pt x="4269581" y="258604"/>
                  <a:pt x="4269581" y="257651"/>
                  <a:pt x="4269581" y="255746"/>
                </a:cubicBezTo>
                <a:cubicBezTo>
                  <a:pt x="4269581" y="248126"/>
                  <a:pt x="4270534" y="241459"/>
                  <a:pt x="4270534" y="234791"/>
                </a:cubicBezTo>
                <a:cubicBezTo>
                  <a:pt x="4273391" y="187166"/>
                  <a:pt x="4273391" y="155734"/>
                  <a:pt x="4273391" y="155734"/>
                </a:cubicBezTo>
                <a:cubicBezTo>
                  <a:pt x="4273391" y="155734"/>
                  <a:pt x="4265772" y="187166"/>
                  <a:pt x="4259104" y="233839"/>
                </a:cubicBezTo>
                <a:cubicBezTo>
                  <a:pt x="4257199" y="245269"/>
                  <a:pt x="4255294" y="258604"/>
                  <a:pt x="4253389" y="271939"/>
                </a:cubicBezTo>
                <a:cubicBezTo>
                  <a:pt x="4253389" y="270986"/>
                  <a:pt x="4252437" y="270986"/>
                  <a:pt x="4252437" y="270034"/>
                </a:cubicBezTo>
                <a:cubicBezTo>
                  <a:pt x="4252437" y="267176"/>
                  <a:pt x="4253389" y="264319"/>
                  <a:pt x="4253389" y="262414"/>
                </a:cubicBezTo>
                <a:cubicBezTo>
                  <a:pt x="4255294" y="248126"/>
                  <a:pt x="4255294" y="240506"/>
                  <a:pt x="4255294" y="240506"/>
                </a:cubicBezTo>
                <a:cubicBezTo>
                  <a:pt x="4255294" y="240506"/>
                  <a:pt x="4253389" y="248126"/>
                  <a:pt x="4249579" y="262414"/>
                </a:cubicBezTo>
                <a:cubicBezTo>
                  <a:pt x="4249579" y="263366"/>
                  <a:pt x="4249579" y="264319"/>
                  <a:pt x="4248626" y="264319"/>
                </a:cubicBezTo>
                <a:cubicBezTo>
                  <a:pt x="4247674" y="263366"/>
                  <a:pt x="4247674" y="262414"/>
                  <a:pt x="4246722" y="261461"/>
                </a:cubicBezTo>
                <a:cubicBezTo>
                  <a:pt x="4245769" y="260509"/>
                  <a:pt x="4244816" y="259556"/>
                  <a:pt x="4244816" y="257651"/>
                </a:cubicBezTo>
                <a:cubicBezTo>
                  <a:pt x="4244816" y="253841"/>
                  <a:pt x="4244816" y="251936"/>
                  <a:pt x="4244816" y="251936"/>
                </a:cubicBezTo>
                <a:cubicBezTo>
                  <a:pt x="4244816" y="251936"/>
                  <a:pt x="4244816" y="253841"/>
                  <a:pt x="4243864" y="256699"/>
                </a:cubicBezTo>
                <a:cubicBezTo>
                  <a:pt x="4242912" y="254794"/>
                  <a:pt x="4241959" y="252889"/>
                  <a:pt x="4240054" y="251936"/>
                </a:cubicBezTo>
                <a:cubicBezTo>
                  <a:pt x="4236244" y="246221"/>
                  <a:pt x="4232434" y="240506"/>
                  <a:pt x="4229576" y="235744"/>
                </a:cubicBezTo>
                <a:cubicBezTo>
                  <a:pt x="4223862" y="227171"/>
                  <a:pt x="4220051" y="222409"/>
                  <a:pt x="4220051" y="222409"/>
                </a:cubicBezTo>
                <a:cubicBezTo>
                  <a:pt x="4220051" y="222409"/>
                  <a:pt x="4221956" y="228124"/>
                  <a:pt x="4226719" y="237649"/>
                </a:cubicBezTo>
                <a:cubicBezTo>
                  <a:pt x="4228624" y="242411"/>
                  <a:pt x="4231481" y="248126"/>
                  <a:pt x="4234339" y="254794"/>
                </a:cubicBezTo>
                <a:cubicBezTo>
                  <a:pt x="4235291" y="255746"/>
                  <a:pt x="4235291" y="257651"/>
                  <a:pt x="4236244" y="258604"/>
                </a:cubicBezTo>
                <a:cubicBezTo>
                  <a:pt x="4234339" y="256699"/>
                  <a:pt x="4233387" y="253841"/>
                  <a:pt x="4231481" y="251936"/>
                </a:cubicBezTo>
                <a:cubicBezTo>
                  <a:pt x="4227672" y="246221"/>
                  <a:pt x="4223862" y="242411"/>
                  <a:pt x="4220051" y="237649"/>
                </a:cubicBezTo>
                <a:cubicBezTo>
                  <a:pt x="4213384" y="229076"/>
                  <a:pt x="4206716" y="223361"/>
                  <a:pt x="4202906" y="219551"/>
                </a:cubicBezTo>
                <a:cubicBezTo>
                  <a:pt x="4199097" y="215741"/>
                  <a:pt x="4196239" y="213836"/>
                  <a:pt x="4196239" y="213836"/>
                </a:cubicBezTo>
                <a:cubicBezTo>
                  <a:pt x="4196239" y="213836"/>
                  <a:pt x="4198144" y="216694"/>
                  <a:pt x="4201954" y="220504"/>
                </a:cubicBezTo>
                <a:cubicBezTo>
                  <a:pt x="4205764" y="225266"/>
                  <a:pt x="4211479" y="230981"/>
                  <a:pt x="4216241" y="240506"/>
                </a:cubicBezTo>
                <a:cubicBezTo>
                  <a:pt x="4219099" y="245269"/>
                  <a:pt x="4222909" y="250031"/>
                  <a:pt x="4225766" y="255746"/>
                </a:cubicBezTo>
                <a:cubicBezTo>
                  <a:pt x="4228624" y="261461"/>
                  <a:pt x="4232434" y="267176"/>
                  <a:pt x="4235291" y="273844"/>
                </a:cubicBezTo>
                <a:cubicBezTo>
                  <a:pt x="4235291" y="273844"/>
                  <a:pt x="4235291" y="273844"/>
                  <a:pt x="4235291" y="274796"/>
                </a:cubicBezTo>
                <a:cubicBezTo>
                  <a:pt x="4235291" y="276701"/>
                  <a:pt x="4235291" y="279559"/>
                  <a:pt x="4235291" y="282416"/>
                </a:cubicBezTo>
                <a:cubicBezTo>
                  <a:pt x="4235291" y="282416"/>
                  <a:pt x="4234339" y="281464"/>
                  <a:pt x="4234339" y="281464"/>
                </a:cubicBezTo>
                <a:cubicBezTo>
                  <a:pt x="4231481" y="277654"/>
                  <a:pt x="4229576" y="276701"/>
                  <a:pt x="4229576" y="276701"/>
                </a:cubicBezTo>
                <a:cubicBezTo>
                  <a:pt x="4229576" y="276701"/>
                  <a:pt x="4231481" y="278606"/>
                  <a:pt x="4233387" y="282416"/>
                </a:cubicBezTo>
                <a:cubicBezTo>
                  <a:pt x="4233387" y="283369"/>
                  <a:pt x="4234339" y="283369"/>
                  <a:pt x="4235291" y="284321"/>
                </a:cubicBezTo>
                <a:cubicBezTo>
                  <a:pt x="4235291" y="284321"/>
                  <a:pt x="4235291" y="284321"/>
                  <a:pt x="4235291" y="285274"/>
                </a:cubicBezTo>
                <a:cubicBezTo>
                  <a:pt x="4233387" y="292894"/>
                  <a:pt x="4231481" y="301466"/>
                  <a:pt x="4229576" y="310039"/>
                </a:cubicBezTo>
                <a:cubicBezTo>
                  <a:pt x="4225766" y="301466"/>
                  <a:pt x="4222909" y="295751"/>
                  <a:pt x="4222909" y="295751"/>
                </a:cubicBezTo>
                <a:cubicBezTo>
                  <a:pt x="4222909" y="295751"/>
                  <a:pt x="4224814" y="303371"/>
                  <a:pt x="4228624" y="316706"/>
                </a:cubicBezTo>
                <a:cubicBezTo>
                  <a:pt x="4227672" y="319564"/>
                  <a:pt x="4227672" y="323374"/>
                  <a:pt x="4226719" y="327184"/>
                </a:cubicBezTo>
                <a:cubicBezTo>
                  <a:pt x="4225766" y="331946"/>
                  <a:pt x="4224814" y="336709"/>
                  <a:pt x="4223862" y="341471"/>
                </a:cubicBezTo>
                <a:cubicBezTo>
                  <a:pt x="4223862" y="338614"/>
                  <a:pt x="4222909" y="336709"/>
                  <a:pt x="4222909" y="334804"/>
                </a:cubicBezTo>
                <a:cubicBezTo>
                  <a:pt x="4221004" y="320516"/>
                  <a:pt x="4219099" y="311944"/>
                  <a:pt x="4219099" y="311944"/>
                </a:cubicBezTo>
                <a:cubicBezTo>
                  <a:pt x="4219099" y="311944"/>
                  <a:pt x="4219099" y="319564"/>
                  <a:pt x="4219099" y="331946"/>
                </a:cubicBezTo>
                <a:cubicBezTo>
                  <a:pt x="4218147" y="329089"/>
                  <a:pt x="4218147" y="326231"/>
                  <a:pt x="4217194" y="322421"/>
                </a:cubicBezTo>
                <a:cubicBezTo>
                  <a:pt x="4206716" y="272891"/>
                  <a:pt x="4198144" y="240506"/>
                  <a:pt x="4198144" y="240506"/>
                </a:cubicBezTo>
                <a:cubicBezTo>
                  <a:pt x="4198144" y="240506"/>
                  <a:pt x="4200049" y="273844"/>
                  <a:pt x="4205764" y="323374"/>
                </a:cubicBezTo>
                <a:cubicBezTo>
                  <a:pt x="4206716" y="335756"/>
                  <a:pt x="4208622" y="350044"/>
                  <a:pt x="4210526" y="364331"/>
                </a:cubicBezTo>
                <a:cubicBezTo>
                  <a:pt x="4210526" y="364331"/>
                  <a:pt x="4210526" y="363379"/>
                  <a:pt x="4210526" y="363379"/>
                </a:cubicBezTo>
                <a:cubicBezTo>
                  <a:pt x="4209574" y="357664"/>
                  <a:pt x="4207669" y="353854"/>
                  <a:pt x="4206716" y="350044"/>
                </a:cubicBezTo>
                <a:cubicBezTo>
                  <a:pt x="4204812" y="342424"/>
                  <a:pt x="4202906" y="338614"/>
                  <a:pt x="4202906" y="338614"/>
                </a:cubicBezTo>
                <a:cubicBezTo>
                  <a:pt x="4202906" y="338614"/>
                  <a:pt x="4202906" y="343376"/>
                  <a:pt x="4202906" y="350996"/>
                </a:cubicBezTo>
                <a:cubicBezTo>
                  <a:pt x="4202906" y="354806"/>
                  <a:pt x="4202906" y="359569"/>
                  <a:pt x="4202906" y="365284"/>
                </a:cubicBezTo>
                <a:cubicBezTo>
                  <a:pt x="4202906" y="368141"/>
                  <a:pt x="4202906" y="370999"/>
                  <a:pt x="4202906" y="373856"/>
                </a:cubicBezTo>
                <a:cubicBezTo>
                  <a:pt x="4202906" y="375761"/>
                  <a:pt x="4202906" y="377666"/>
                  <a:pt x="4202906" y="380524"/>
                </a:cubicBezTo>
                <a:cubicBezTo>
                  <a:pt x="4202906" y="379571"/>
                  <a:pt x="4202906" y="379571"/>
                  <a:pt x="4201954" y="378619"/>
                </a:cubicBezTo>
                <a:cubicBezTo>
                  <a:pt x="4201954" y="372904"/>
                  <a:pt x="4201001" y="367189"/>
                  <a:pt x="4201001" y="361474"/>
                </a:cubicBezTo>
                <a:cubicBezTo>
                  <a:pt x="4199097" y="318611"/>
                  <a:pt x="4196239" y="290989"/>
                  <a:pt x="4196239" y="290989"/>
                </a:cubicBezTo>
                <a:cubicBezTo>
                  <a:pt x="4196239" y="290989"/>
                  <a:pt x="4193381" y="310991"/>
                  <a:pt x="4191476" y="343376"/>
                </a:cubicBezTo>
                <a:cubicBezTo>
                  <a:pt x="4190524" y="340519"/>
                  <a:pt x="4189571" y="338614"/>
                  <a:pt x="4188619" y="335756"/>
                </a:cubicBezTo>
                <a:cubicBezTo>
                  <a:pt x="4185761" y="329089"/>
                  <a:pt x="4183856" y="323374"/>
                  <a:pt x="4181951" y="319564"/>
                </a:cubicBezTo>
                <a:cubicBezTo>
                  <a:pt x="4181951" y="318611"/>
                  <a:pt x="4180999" y="317659"/>
                  <a:pt x="4180999" y="316706"/>
                </a:cubicBezTo>
                <a:cubicBezTo>
                  <a:pt x="4180999" y="291941"/>
                  <a:pt x="4180999" y="271939"/>
                  <a:pt x="4180999" y="256699"/>
                </a:cubicBezTo>
                <a:cubicBezTo>
                  <a:pt x="4180999" y="239554"/>
                  <a:pt x="4180999" y="230029"/>
                  <a:pt x="4180999" y="230029"/>
                </a:cubicBezTo>
                <a:cubicBezTo>
                  <a:pt x="4180999" y="230029"/>
                  <a:pt x="4180046" y="239554"/>
                  <a:pt x="4177189" y="256699"/>
                </a:cubicBezTo>
                <a:cubicBezTo>
                  <a:pt x="4177189" y="260509"/>
                  <a:pt x="4176236" y="265271"/>
                  <a:pt x="4175284" y="270034"/>
                </a:cubicBezTo>
                <a:cubicBezTo>
                  <a:pt x="4175284" y="263366"/>
                  <a:pt x="4174331" y="257651"/>
                  <a:pt x="4174331" y="251936"/>
                </a:cubicBezTo>
                <a:cubicBezTo>
                  <a:pt x="4172426" y="207169"/>
                  <a:pt x="4168616" y="176689"/>
                  <a:pt x="4168616" y="176689"/>
                </a:cubicBezTo>
                <a:cubicBezTo>
                  <a:pt x="4168616" y="176689"/>
                  <a:pt x="4164806" y="207169"/>
                  <a:pt x="4162901" y="251936"/>
                </a:cubicBezTo>
                <a:cubicBezTo>
                  <a:pt x="4161949" y="263366"/>
                  <a:pt x="4161949" y="274796"/>
                  <a:pt x="4160996" y="287179"/>
                </a:cubicBezTo>
                <a:cubicBezTo>
                  <a:pt x="4158139" y="292894"/>
                  <a:pt x="4156234" y="298609"/>
                  <a:pt x="4154329" y="303371"/>
                </a:cubicBezTo>
                <a:cubicBezTo>
                  <a:pt x="4151471" y="295751"/>
                  <a:pt x="4149566" y="288131"/>
                  <a:pt x="4146709" y="280511"/>
                </a:cubicBezTo>
                <a:cubicBezTo>
                  <a:pt x="4144804" y="267176"/>
                  <a:pt x="4141946" y="255746"/>
                  <a:pt x="4140041" y="246221"/>
                </a:cubicBezTo>
                <a:cubicBezTo>
                  <a:pt x="4137184" y="231934"/>
                  <a:pt x="4133374" y="224314"/>
                  <a:pt x="4133374" y="224314"/>
                </a:cubicBezTo>
                <a:cubicBezTo>
                  <a:pt x="4133374" y="224314"/>
                  <a:pt x="4134326" y="226219"/>
                  <a:pt x="4134326" y="230029"/>
                </a:cubicBezTo>
                <a:cubicBezTo>
                  <a:pt x="4135279" y="233839"/>
                  <a:pt x="4135279" y="239554"/>
                  <a:pt x="4136231" y="247174"/>
                </a:cubicBezTo>
                <a:cubicBezTo>
                  <a:pt x="4136231" y="248126"/>
                  <a:pt x="4136231" y="249079"/>
                  <a:pt x="4136231" y="250031"/>
                </a:cubicBezTo>
                <a:cubicBezTo>
                  <a:pt x="4130516" y="230981"/>
                  <a:pt x="4123849" y="213836"/>
                  <a:pt x="4118134" y="197644"/>
                </a:cubicBezTo>
                <a:cubicBezTo>
                  <a:pt x="4108609" y="166211"/>
                  <a:pt x="4100036" y="139541"/>
                  <a:pt x="4093369" y="121444"/>
                </a:cubicBezTo>
                <a:cubicBezTo>
                  <a:pt x="4087654" y="103346"/>
                  <a:pt x="4083844" y="92869"/>
                  <a:pt x="4083844" y="92869"/>
                </a:cubicBezTo>
                <a:cubicBezTo>
                  <a:pt x="4083844" y="92869"/>
                  <a:pt x="4085749" y="103346"/>
                  <a:pt x="4089559" y="122396"/>
                </a:cubicBezTo>
                <a:cubicBezTo>
                  <a:pt x="4093369" y="141446"/>
                  <a:pt x="4099084" y="168116"/>
                  <a:pt x="4106704" y="200501"/>
                </a:cubicBezTo>
                <a:cubicBezTo>
                  <a:pt x="4110514" y="215741"/>
                  <a:pt x="4115276" y="231934"/>
                  <a:pt x="4119086" y="248126"/>
                </a:cubicBezTo>
                <a:cubicBezTo>
                  <a:pt x="4118134" y="251936"/>
                  <a:pt x="4118134" y="256699"/>
                  <a:pt x="4117181" y="262414"/>
                </a:cubicBezTo>
                <a:cubicBezTo>
                  <a:pt x="4116229" y="270034"/>
                  <a:pt x="4115276" y="279559"/>
                  <a:pt x="4114324" y="290036"/>
                </a:cubicBezTo>
                <a:cubicBezTo>
                  <a:pt x="4113371" y="288131"/>
                  <a:pt x="4111466" y="286226"/>
                  <a:pt x="4110514" y="284321"/>
                </a:cubicBezTo>
                <a:cubicBezTo>
                  <a:pt x="4113371" y="274796"/>
                  <a:pt x="4114324" y="269081"/>
                  <a:pt x="4114324" y="269081"/>
                </a:cubicBezTo>
                <a:cubicBezTo>
                  <a:pt x="4114324" y="269081"/>
                  <a:pt x="4112419" y="273844"/>
                  <a:pt x="4108609" y="282416"/>
                </a:cubicBezTo>
                <a:cubicBezTo>
                  <a:pt x="4106704" y="279559"/>
                  <a:pt x="4104799" y="276701"/>
                  <a:pt x="4102894" y="273844"/>
                </a:cubicBezTo>
                <a:cubicBezTo>
                  <a:pt x="4100989" y="270034"/>
                  <a:pt x="4098131" y="266224"/>
                  <a:pt x="4096226" y="263366"/>
                </a:cubicBezTo>
                <a:cubicBezTo>
                  <a:pt x="4097179" y="262414"/>
                  <a:pt x="4097179" y="262414"/>
                  <a:pt x="4097179" y="262414"/>
                </a:cubicBezTo>
                <a:cubicBezTo>
                  <a:pt x="4097179" y="262414"/>
                  <a:pt x="4097179" y="262414"/>
                  <a:pt x="4096226" y="263366"/>
                </a:cubicBezTo>
                <a:cubicBezTo>
                  <a:pt x="4094321" y="259556"/>
                  <a:pt x="4092416" y="256699"/>
                  <a:pt x="4090511" y="253841"/>
                </a:cubicBezTo>
                <a:cubicBezTo>
                  <a:pt x="4090511" y="253841"/>
                  <a:pt x="4090511" y="252889"/>
                  <a:pt x="4090511" y="252889"/>
                </a:cubicBezTo>
                <a:cubicBezTo>
                  <a:pt x="4090511" y="248126"/>
                  <a:pt x="4090511" y="243364"/>
                  <a:pt x="4090511" y="238601"/>
                </a:cubicBezTo>
                <a:cubicBezTo>
                  <a:pt x="4090511" y="230029"/>
                  <a:pt x="4090511" y="222409"/>
                  <a:pt x="4090511" y="215741"/>
                </a:cubicBezTo>
                <a:cubicBezTo>
                  <a:pt x="4090511" y="203359"/>
                  <a:pt x="4089559" y="195739"/>
                  <a:pt x="4089559" y="195739"/>
                </a:cubicBezTo>
                <a:cubicBezTo>
                  <a:pt x="4089559" y="195739"/>
                  <a:pt x="4088606" y="202406"/>
                  <a:pt x="4086701" y="214789"/>
                </a:cubicBezTo>
                <a:cubicBezTo>
                  <a:pt x="4085749" y="221456"/>
                  <a:pt x="4084796" y="228124"/>
                  <a:pt x="4083844" y="236696"/>
                </a:cubicBezTo>
                <a:cubicBezTo>
                  <a:pt x="4083844" y="237649"/>
                  <a:pt x="4083844" y="238601"/>
                  <a:pt x="4083844" y="239554"/>
                </a:cubicBezTo>
                <a:cubicBezTo>
                  <a:pt x="4082891" y="238601"/>
                  <a:pt x="4082891" y="237649"/>
                  <a:pt x="4081939" y="236696"/>
                </a:cubicBezTo>
                <a:cubicBezTo>
                  <a:pt x="4081939" y="235744"/>
                  <a:pt x="4081939" y="235744"/>
                  <a:pt x="4081939" y="234791"/>
                </a:cubicBezTo>
                <a:cubicBezTo>
                  <a:pt x="4081939" y="225266"/>
                  <a:pt x="4081939" y="216694"/>
                  <a:pt x="4081939" y="210026"/>
                </a:cubicBezTo>
                <a:cubicBezTo>
                  <a:pt x="4081939" y="195739"/>
                  <a:pt x="4081939" y="188119"/>
                  <a:pt x="4081939" y="188119"/>
                </a:cubicBezTo>
                <a:cubicBezTo>
                  <a:pt x="4081939" y="188119"/>
                  <a:pt x="4080034" y="195739"/>
                  <a:pt x="4078129" y="210026"/>
                </a:cubicBezTo>
                <a:cubicBezTo>
                  <a:pt x="4077176" y="214789"/>
                  <a:pt x="4076224" y="220504"/>
                  <a:pt x="4075271" y="227171"/>
                </a:cubicBezTo>
                <a:cubicBezTo>
                  <a:pt x="4065746" y="210979"/>
                  <a:pt x="4059079" y="202406"/>
                  <a:pt x="4059079" y="202406"/>
                </a:cubicBezTo>
                <a:cubicBezTo>
                  <a:pt x="4059079" y="202406"/>
                  <a:pt x="4063841" y="214789"/>
                  <a:pt x="4073366" y="236696"/>
                </a:cubicBezTo>
                <a:cubicBezTo>
                  <a:pt x="4072414" y="241459"/>
                  <a:pt x="4071461" y="246221"/>
                  <a:pt x="4071461" y="250984"/>
                </a:cubicBezTo>
                <a:cubicBezTo>
                  <a:pt x="4070509" y="256699"/>
                  <a:pt x="4069556" y="261461"/>
                  <a:pt x="4067651" y="268129"/>
                </a:cubicBezTo>
                <a:cubicBezTo>
                  <a:pt x="4066699" y="271939"/>
                  <a:pt x="4065746" y="275749"/>
                  <a:pt x="4064794" y="279559"/>
                </a:cubicBezTo>
                <a:cubicBezTo>
                  <a:pt x="4063841" y="270986"/>
                  <a:pt x="4062889" y="262414"/>
                  <a:pt x="4061936" y="253841"/>
                </a:cubicBezTo>
                <a:cubicBezTo>
                  <a:pt x="4059079" y="237649"/>
                  <a:pt x="4057174" y="221456"/>
                  <a:pt x="4054316" y="207169"/>
                </a:cubicBezTo>
                <a:cubicBezTo>
                  <a:pt x="4053364" y="199549"/>
                  <a:pt x="4052411" y="192881"/>
                  <a:pt x="4050506" y="186214"/>
                </a:cubicBezTo>
                <a:cubicBezTo>
                  <a:pt x="4049554" y="179546"/>
                  <a:pt x="4047649" y="173831"/>
                  <a:pt x="4046696" y="168116"/>
                </a:cubicBezTo>
                <a:cubicBezTo>
                  <a:pt x="4043839" y="156686"/>
                  <a:pt x="4041934" y="146209"/>
                  <a:pt x="4040029" y="137636"/>
                </a:cubicBezTo>
                <a:cubicBezTo>
                  <a:pt x="4036219" y="121444"/>
                  <a:pt x="4034314" y="111919"/>
                  <a:pt x="4034314" y="111919"/>
                </a:cubicBezTo>
                <a:cubicBezTo>
                  <a:pt x="4034314" y="111919"/>
                  <a:pt x="4035266" y="121444"/>
                  <a:pt x="4036219" y="138589"/>
                </a:cubicBezTo>
                <a:cubicBezTo>
                  <a:pt x="4037171" y="147161"/>
                  <a:pt x="4038124" y="157639"/>
                  <a:pt x="4039076" y="169069"/>
                </a:cubicBezTo>
                <a:cubicBezTo>
                  <a:pt x="4040029" y="180499"/>
                  <a:pt x="4040981" y="193834"/>
                  <a:pt x="4042886" y="208121"/>
                </a:cubicBezTo>
                <a:cubicBezTo>
                  <a:pt x="4043839" y="217646"/>
                  <a:pt x="4044791" y="228124"/>
                  <a:pt x="4044791" y="238601"/>
                </a:cubicBezTo>
                <a:cubicBezTo>
                  <a:pt x="4037171" y="196691"/>
                  <a:pt x="4031456" y="170021"/>
                  <a:pt x="4031456" y="170021"/>
                </a:cubicBezTo>
                <a:cubicBezTo>
                  <a:pt x="4031456" y="170021"/>
                  <a:pt x="4032409" y="203359"/>
                  <a:pt x="4036219" y="252889"/>
                </a:cubicBezTo>
                <a:cubicBezTo>
                  <a:pt x="4036219" y="256699"/>
                  <a:pt x="4037171" y="260509"/>
                  <a:pt x="4037171" y="264319"/>
                </a:cubicBezTo>
                <a:cubicBezTo>
                  <a:pt x="4036219" y="266224"/>
                  <a:pt x="4036219" y="269081"/>
                  <a:pt x="4035266" y="271939"/>
                </a:cubicBezTo>
                <a:cubicBezTo>
                  <a:pt x="4033361" y="270034"/>
                  <a:pt x="4031456" y="268129"/>
                  <a:pt x="4030504" y="266224"/>
                </a:cubicBezTo>
                <a:cubicBezTo>
                  <a:pt x="4027646" y="263366"/>
                  <a:pt x="4025741" y="260509"/>
                  <a:pt x="4023836" y="258604"/>
                </a:cubicBezTo>
                <a:cubicBezTo>
                  <a:pt x="4018121" y="247174"/>
                  <a:pt x="4013359" y="237649"/>
                  <a:pt x="4009549" y="229076"/>
                </a:cubicBezTo>
                <a:cubicBezTo>
                  <a:pt x="4000976" y="212884"/>
                  <a:pt x="3996214" y="203359"/>
                  <a:pt x="3996214" y="203359"/>
                </a:cubicBezTo>
                <a:cubicBezTo>
                  <a:pt x="3996214" y="203359"/>
                  <a:pt x="4000024" y="212884"/>
                  <a:pt x="4005739" y="230981"/>
                </a:cubicBezTo>
                <a:cubicBezTo>
                  <a:pt x="4008596" y="237649"/>
                  <a:pt x="4011454" y="246221"/>
                  <a:pt x="4014311" y="255746"/>
                </a:cubicBezTo>
                <a:cubicBezTo>
                  <a:pt x="4010501" y="248126"/>
                  <a:pt x="4007644" y="243364"/>
                  <a:pt x="4007644" y="243364"/>
                </a:cubicBezTo>
                <a:cubicBezTo>
                  <a:pt x="4007644" y="243364"/>
                  <a:pt x="4010501" y="251936"/>
                  <a:pt x="4015264" y="267176"/>
                </a:cubicBezTo>
                <a:cubicBezTo>
                  <a:pt x="4018121" y="274796"/>
                  <a:pt x="4020979" y="284321"/>
                  <a:pt x="4024789" y="294799"/>
                </a:cubicBezTo>
                <a:cubicBezTo>
                  <a:pt x="4025741" y="296704"/>
                  <a:pt x="4026694" y="299561"/>
                  <a:pt x="4026694" y="301466"/>
                </a:cubicBezTo>
                <a:cubicBezTo>
                  <a:pt x="4023836" y="310039"/>
                  <a:pt x="4020026" y="319564"/>
                  <a:pt x="4017169" y="329089"/>
                </a:cubicBezTo>
                <a:cubicBezTo>
                  <a:pt x="4017169" y="329089"/>
                  <a:pt x="4016216" y="328136"/>
                  <a:pt x="4016216" y="328136"/>
                </a:cubicBezTo>
                <a:cubicBezTo>
                  <a:pt x="4011454" y="325279"/>
                  <a:pt x="4008596" y="322421"/>
                  <a:pt x="4005739" y="320516"/>
                </a:cubicBezTo>
                <a:cubicBezTo>
                  <a:pt x="4005739" y="319564"/>
                  <a:pt x="4005739" y="318611"/>
                  <a:pt x="4005739" y="318611"/>
                </a:cubicBezTo>
                <a:cubicBezTo>
                  <a:pt x="4005739" y="315754"/>
                  <a:pt x="4004786" y="313849"/>
                  <a:pt x="4004786" y="310991"/>
                </a:cubicBezTo>
                <a:cubicBezTo>
                  <a:pt x="4004786" y="285274"/>
                  <a:pt x="4002881" y="269081"/>
                  <a:pt x="4002881" y="269081"/>
                </a:cubicBezTo>
                <a:cubicBezTo>
                  <a:pt x="4002881" y="269081"/>
                  <a:pt x="4001929" y="274796"/>
                  <a:pt x="4000024" y="284321"/>
                </a:cubicBezTo>
                <a:cubicBezTo>
                  <a:pt x="3996214" y="261461"/>
                  <a:pt x="3993356" y="248126"/>
                  <a:pt x="3993356" y="248126"/>
                </a:cubicBezTo>
                <a:cubicBezTo>
                  <a:pt x="3993356" y="248126"/>
                  <a:pt x="3993356" y="262414"/>
                  <a:pt x="3993356" y="286226"/>
                </a:cubicBezTo>
                <a:cubicBezTo>
                  <a:pt x="3993356" y="286226"/>
                  <a:pt x="3992404" y="286226"/>
                  <a:pt x="3992404" y="286226"/>
                </a:cubicBezTo>
                <a:cubicBezTo>
                  <a:pt x="3991451" y="286226"/>
                  <a:pt x="3990499" y="287179"/>
                  <a:pt x="3990499" y="287179"/>
                </a:cubicBezTo>
                <a:cubicBezTo>
                  <a:pt x="3988594" y="289084"/>
                  <a:pt x="3986689" y="290989"/>
                  <a:pt x="3985736" y="292894"/>
                </a:cubicBezTo>
                <a:lnTo>
                  <a:pt x="3985736" y="292894"/>
                </a:lnTo>
                <a:lnTo>
                  <a:pt x="3985736" y="293846"/>
                </a:lnTo>
                <a:cubicBezTo>
                  <a:pt x="3984784" y="300514"/>
                  <a:pt x="3983831" y="307181"/>
                  <a:pt x="3983831" y="313849"/>
                </a:cubicBezTo>
                <a:cubicBezTo>
                  <a:pt x="3981926" y="310039"/>
                  <a:pt x="3980021" y="307181"/>
                  <a:pt x="3978116" y="303371"/>
                </a:cubicBezTo>
                <a:cubicBezTo>
                  <a:pt x="3983831" y="284321"/>
                  <a:pt x="3987641" y="272891"/>
                  <a:pt x="3987641" y="272891"/>
                </a:cubicBezTo>
                <a:cubicBezTo>
                  <a:pt x="3987641" y="272891"/>
                  <a:pt x="3982879" y="282416"/>
                  <a:pt x="3976211" y="298609"/>
                </a:cubicBezTo>
                <a:cubicBezTo>
                  <a:pt x="3975259" y="296704"/>
                  <a:pt x="3974306" y="295751"/>
                  <a:pt x="3973354" y="293846"/>
                </a:cubicBezTo>
                <a:cubicBezTo>
                  <a:pt x="3973354" y="291941"/>
                  <a:pt x="3973354" y="290036"/>
                  <a:pt x="3973354" y="288131"/>
                </a:cubicBezTo>
                <a:cubicBezTo>
                  <a:pt x="3973354" y="288131"/>
                  <a:pt x="3973354" y="288131"/>
                  <a:pt x="3973354" y="287179"/>
                </a:cubicBezTo>
                <a:cubicBezTo>
                  <a:pt x="3975259" y="283369"/>
                  <a:pt x="3976211" y="280511"/>
                  <a:pt x="3977164" y="278606"/>
                </a:cubicBezTo>
                <a:cubicBezTo>
                  <a:pt x="3979069" y="273844"/>
                  <a:pt x="3980974" y="270986"/>
                  <a:pt x="3980974" y="270986"/>
                </a:cubicBezTo>
                <a:cubicBezTo>
                  <a:pt x="3980974" y="270986"/>
                  <a:pt x="3979069" y="272891"/>
                  <a:pt x="3976211" y="277654"/>
                </a:cubicBezTo>
                <a:cubicBezTo>
                  <a:pt x="3975259" y="278606"/>
                  <a:pt x="3974306" y="280511"/>
                  <a:pt x="3973354" y="282416"/>
                </a:cubicBezTo>
                <a:cubicBezTo>
                  <a:pt x="3973354" y="271939"/>
                  <a:pt x="3974306" y="262414"/>
                  <a:pt x="3974306" y="254794"/>
                </a:cubicBezTo>
                <a:cubicBezTo>
                  <a:pt x="3975259" y="238601"/>
                  <a:pt x="3975259" y="230029"/>
                  <a:pt x="3975259" y="230029"/>
                </a:cubicBezTo>
                <a:cubicBezTo>
                  <a:pt x="3975259" y="230029"/>
                  <a:pt x="3973354" y="238601"/>
                  <a:pt x="3970496" y="254794"/>
                </a:cubicBezTo>
                <a:cubicBezTo>
                  <a:pt x="3969544" y="262414"/>
                  <a:pt x="3967639" y="271939"/>
                  <a:pt x="3965734" y="281464"/>
                </a:cubicBezTo>
                <a:cubicBezTo>
                  <a:pt x="3964781" y="278606"/>
                  <a:pt x="3962876" y="276701"/>
                  <a:pt x="3961924" y="274796"/>
                </a:cubicBezTo>
                <a:cubicBezTo>
                  <a:pt x="3961924" y="272891"/>
                  <a:pt x="3962876" y="270986"/>
                  <a:pt x="3962876" y="269081"/>
                </a:cubicBezTo>
                <a:cubicBezTo>
                  <a:pt x="3965734" y="253841"/>
                  <a:pt x="3966686" y="245269"/>
                  <a:pt x="3966686" y="245269"/>
                </a:cubicBezTo>
                <a:cubicBezTo>
                  <a:pt x="3966686" y="245269"/>
                  <a:pt x="3963829" y="253841"/>
                  <a:pt x="3959066" y="268129"/>
                </a:cubicBezTo>
                <a:cubicBezTo>
                  <a:pt x="3959066" y="268129"/>
                  <a:pt x="3959066" y="269081"/>
                  <a:pt x="3959066" y="269081"/>
                </a:cubicBezTo>
                <a:cubicBezTo>
                  <a:pt x="3959066" y="268129"/>
                  <a:pt x="3958114" y="267176"/>
                  <a:pt x="3958114" y="267176"/>
                </a:cubicBezTo>
                <a:cubicBezTo>
                  <a:pt x="3958114" y="267176"/>
                  <a:pt x="3958114" y="268129"/>
                  <a:pt x="3958114" y="269081"/>
                </a:cubicBezTo>
                <a:cubicBezTo>
                  <a:pt x="3957161" y="267176"/>
                  <a:pt x="3956209" y="266224"/>
                  <a:pt x="3955256" y="264319"/>
                </a:cubicBezTo>
                <a:cubicBezTo>
                  <a:pt x="3955256" y="258604"/>
                  <a:pt x="3955256" y="252889"/>
                  <a:pt x="3954304" y="247174"/>
                </a:cubicBezTo>
                <a:cubicBezTo>
                  <a:pt x="3954304" y="235744"/>
                  <a:pt x="3952399" y="224314"/>
                  <a:pt x="3951446" y="214789"/>
                </a:cubicBezTo>
                <a:cubicBezTo>
                  <a:pt x="3950494" y="205264"/>
                  <a:pt x="3949541" y="196691"/>
                  <a:pt x="3947636" y="190024"/>
                </a:cubicBezTo>
                <a:cubicBezTo>
                  <a:pt x="3944779" y="176689"/>
                  <a:pt x="3943826" y="169069"/>
                  <a:pt x="3943826" y="169069"/>
                </a:cubicBezTo>
                <a:cubicBezTo>
                  <a:pt x="3943826" y="169069"/>
                  <a:pt x="3943826" y="176689"/>
                  <a:pt x="3943826" y="190024"/>
                </a:cubicBezTo>
                <a:cubicBezTo>
                  <a:pt x="3943826" y="196691"/>
                  <a:pt x="3943826" y="205264"/>
                  <a:pt x="3943826" y="214789"/>
                </a:cubicBezTo>
                <a:cubicBezTo>
                  <a:pt x="3943826" y="218599"/>
                  <a:pt x="3943826" y="222409"/>
                  <a:pt x="3943826" y="225266"/>
                </a:cubicBezTo>
                <a:cubicBezTo>
                  <a:pt x="3942874" y="221456"/>
                  <a:pt x="3941921" y="218599"/>
                  <a:pt x="3940969" y="215741"/>
                </a:cubicBezTo>
                <a:cubicBezTo>
                  <a:pt x="3940016" y="212884"/>
                  <a:pt x="3939064" y="210026"/>
                  <a:pt x="3939064" y="207169"/>
                </a:cubicBezTo>
                <a:cubicBezTo>
                  <a:pt x="3940016" y="206216"/>
                  <a:pt x="3940016" y="205264"/>
                  <a:pt x="3940016" y="205264"/>
                </a:cubicBezTo>
                <a:cubicBezTo>
                  <a:pt x="3940016" y="205264"/>
                  <a:pt x="3940016" y="206216"/>
                  <a:pt x="3939064" y="206216"/>
                </a:cubicBezTo>
                <a:cubicBezTo>
                  <a:pt x="3937159" y="201454"/>
                  <a:pt x="3936206" y="197644"/>
                  <a:pt x="3936206" y="197644"/>
                </a:cubicBezTo>
                <a:cubicBezTo>
                  <a:pt x="3936206" y="197644"/>
                  <a:pt x="3936206" y="201454"/>
                  <a:pt x="3937159" y="208121"/>
                </a:cubicBezTo>
                <a:cubicBezTo>
                  <a:pt x="3935254" y="210026"/>
                  <a:pt x="3932396" y="212884"/>
                  <a:pt x="3929539" y="216694"/>
                </a:cubicBezTo>
                <a:cubicBezTo>
                  <a:pt x="3928586" y="210026"/>
                  <a:pt x="3926681" y="204311"/>
                  <a:pt x="3925729" y="197644"/>
                </a:cubicBezTo>
                <a:cubicBezTo>
                  <a:pt x="3922871" y="183356"/>
                  <a:pt x="3919061" y="170021"/>
                  <a:pt x="3916204" y="158591"/>
                </a:cubicBezTo>
                <a:cubicBezTo>
                  <a:pt x="3915251" y="153829"/>
                  <a:pt x="3913346" y="148114"/>
                  <a:pt x="3912394" y="144304"/>
                </a:cubicBezTo>
                <a:cubicBezTo>
                  <a:pt x="3913346" y="142399"/>
                  <a:pt x="3914299" y="141446"/>
                  <a:pt x="3915251" y="139541"/>
                </a:cubicBezTo>
                <a:cubicBezTo>
                  <a:pt x="3927634" y="121444"/>
                  <a:pt x="3935254" y="110966"/>
                  <a:pt x="3935254" y="110966"/>
                </a:cubicBezTo>
                <a:cubicBezTo>
                  <a:pt x="3935254" y="110966"/>
                  <a:pt x="3926681" y="120491"/>
                  <a:pt x="3912394" y="136684"/>
                </a:cubicBezTo>
                <a:cubicBezTo>
                  <a:pt x="3911441" y="137636"/>
                  <a:pt x="3911441" y="138589"/>
                  <a:pt x="3910489" y="138589"/>
                </a:cubicBezTo>
                <a:cubicBezTo>
                  <a:pt x="3909536" y="134779"/>
                  <a:pt x="3908584" y="131921"/>
                  <a:pt x="3906679" y="128111"/>
                </a:cubicBezTo>
                <a:cubicBezTo>
                  <a:pt x="3900964" y="111919"/>
                  <a:pt x="3898106" y="102394"/>
                  <a:pt x="3898106" y="102394"/>
                </a:cubicBezTo>
                <a:cubicBezTo>
                  <a:pt x="3898106" y="102394"/>
                  <a:pt x="3900011" y="111919"/>
                  <a:pt x="3902869" y="129064"/>
                </a:cubicBezTo>
                <a:cubicBezTo>
                  <a:pt x="3903821" y="132874"/>
                  <a:pt x="3904774" y="137636"/>
                  <a:pt x="3905726" y="143351"/>
                </a:cubicBezTo>
                <a:cubicBezTo>
                  <a:pt x="3905726" y="143351"/>
                  <a:pt x="3905726" y="143351"/>
                  <a:pt x="3905726" y="143351"/>
                </a:cubicBezTo>
                <a:cubicBezTo>
                  <a:pt x="3900011" y="150019"/>
                  <a:pt x="3894296" y="158591"/>
                  <a:pt x="3887629" y="167164"/>
                </a:cubicBezTo>
                <a:cubicBezTo>
                  <a:pt x="3880961" y="175736"/>
                  <a:pt x="3874294" y="185261"/>
                  <a:pt x="3866674" y="195739"/>
                </a:cubicBezTo>
                <a:cubicBezTo>
                  <a:pt x="3864769" y="190976"/>
                  <a:pt x="3863816" y="186214"/>
                  <a:pt x="3862864" y="182404"/>
                </a:cubicBezTo>
                <a:cubicBezTo>
                  <a:pt x="3857149" y="165259"/>
                  <a:pt x="3854291" y="155734"/>
                  <a:pt x="3854291" y="155734"/>
                </a:cubicBezTo>
                <a:cubicBezTo>
                  <a:pt x="3854291" y="155734"/>
                  <a:pt x="3856196" y="166211"/>
                  <a:pt x="3859054" y="183356"/>
                </a:cubicBezTo>
                <a:cubicBezTo>
                  <a:pt x="3860006" y="189071"/>
                  <a:pt x="3861911" y="195739"/>
                  <a:pt x="3862864" y="202406"/>
                </a:cubicBezTo>
                <a:cubicBezTo>
                  <a:pt x="3860959" y="204311"/>
                  <a:pt x="3860006" y="207169"/>
                  <a:pt x="3858101" y="209074"/>
                </a:cubicBezTo>
                <a:cubicBezTo>
                  <a:pt x="3856196" y="211931"/>
                  <a:pt x="3855244" y="213836"/>
                  <a:pt x="3853339" y="216694"/>
                </a:cubicBezTo>
                <a:cubicBezTo>
                  <a:pt x="3851434" y="208121"/>
                  <a:pt x="3850481" y="200501"/>
                  <a:pt x="3849529" y="195739"/>
                </a:cubicBezTo>
                <a:cubicBezTo>
                  <a:pt x="3850481" y="189071"/>
                  <a:pt x="3851434" y="183356"/>
                  <a:pt x="3852386" y="178594"/>
                </a:cubicBezTo>
                <a:cubicBezTo>
                  <a:pt x="3854291" y="166211"/>
                  <a:pt x="3855244" y="158591"/>
                  <a:pt x="3855244" y="158591"/>
                </a:cubicBezTo>
                <a:cubicBezTo>
                  <a:pt x="3855244" y="158591"/>
                  <a:pt x="3853339" y="165259"/>
                  <a:pt x="3848576" y="177641"/>
                </a:cubicBezTo>
                <a:cubicBezTo>
                  <a:pt x="3846671" y="184309"/>
                  <a:pt x="3844766" y="190976"/>
                  <a:pt x="3841909" y="199549"/>
                </a:cubicBezTo>
                <a:cubicBezTo>
                  <a:pt x="3840956" y="204311"/>
                  <a:pt x="3839051" y="208121"/>
                  <a:pt x="3838099" y="212884"/>
                </a:cubicBezTo>
                <a:cubicBezTo>
                  <a:pt x="3837146" y="216694"/>
                  <a:pt x="3836194" y="221456"/>
                  <a:pt x="3835241" y="225266"/>
                </a:cubicBezTo>
                <a:cubicBezTo>
                  <a:pt x="3835241" y="224314"/>
                  <a:pt x="3834289" y="223361"/>
                  <a:pt x="3834289" y="222409"/>
                </a:cubicBezTo>
                <a:cubicBezTo>
                  <a:pt x="3831431" y="217646"/>
                  <a:pt x="3828574" y="212884"/>
                  <a:pt x="3825716" y="209074"/>
                </a:cubicBezTo>
                <a:cubicBezTo>
                  <a:pt x="3815239" y="193834"/>
                  <a:pt x="3809524" y="184309"/>
                  <a:pt x="3809524" y="184309"/>
                </a:cubicBezTo>
                <a:cubicBezTo>
                  <a:pt x="3809524" y="184309"/>
                  <a:pt x="3814286" y="193834"/>
                  <a:pt x="3821906" y="210979"/>
                </a:cubicBezTo>
                <a:cubicBezTo>
                  <a:pt x="3823811" y="214789"/>
                  <a:pt x="3825716" y="219551"/>
                  <a:pt x="3828574" y="224314"/>
                </a:cubicBezTo>
                <a:cubicBezTo>
                  <a:pt x="3829526" y="227171"/>
                  <a:pt x="3831431" y="230981"/>
                  <a:pt x="3832384" y="234791"/>
                </a:cubicBezTo>
                <a:cubicBezTo>
                  <a:pt x="3831431" y="241459"/>
                  <a:pt x="3829526" y="248126"/>
                  <a:pt x="3828574" y="254794"/>
                </a:cubicBezTo>
                <a:cubicBezTo>
                  <a:pt x="3827621" y="256699"/>
                  <a:pt x="3826669" y="257651"/>
                  <a:pt x="3825716" y="259556"/>
                </a:cubicBezTo>
                <a:cubicBezTo>
                  <a:pt x="3823811" y="262414"/>
                  <a:pt x="3821906" y="266224"/>
                  <a:pt x="3820954" y="269081"/>
                </a:cubicBezTo>
                <a:cubicBezTo>
                  <a:pt x="3820954" y="268129"/>
                  <a:pt x="3820001" y="268129"/>
                  <a:pt x="3820001" y="267176"/>
                </a:cubicBezTo>
                <a:cubicBezTo>
                  <a:pt x="3810476" y="255746"/>
                  <a:pt x="3804761" y="249079"/>
                  <a:pt x="3804761" y="249079"/>
                </a:cubicBezTo>
                <a:cubicBezTo>
                  <a:pt x="3804761" y="249079"/>
                  <a:pt x="3809524" y="256699"/>
                  <a:pt x="3817144" y="270034"/>
                </a:cubicBezTo>
                <a:cubicBezTo>
                  <a:pt x="3818096" y="270986"/>
                  <a:pt x="3818096" y="271939"/>
                  <a:pt x="3819049" y="272891"/>
                </a:cubicBezTo>
                <a:cubicBezTo>
                  <a:pt x="3815239" y="280511"/>
                  <a:pt x="3811429" y="287179"/>
                  <a:pt x="3806666" y="294799"/>
                </a:cubicBezTo>
                <a:cubicBezTo>
                  <a:pt x="3806666" y="294799"/>
                  <a:pt x="3806666" y="294799"/>
                  <a:pt x="3806666" y="294799"/>
                </a:cubicBezTo>
                <a:cubicBezTo>
                  <a:pt x="3805714" y="293846"/>
                  <a:pt x="3804761" y="291941"/>
                  <a:pt x="3803809" y="290989"/>
                </a:cubicBezTo>
                <a:cubicBezTo>
                  <a:pt x="3803809" y="290036"/>
                  <a:pt x="3803809" y="289084"/>
                  <a:pt x="3802856" y="287179"/>
                </a:cubicBezTo>
                <a:cubicBezTo>
                  <a:pt x="3801904" y="283369"/>
                  <a:pt x="3800951" y="280511"/>
                  <a:pt x="3799999" y="276701"/>
                </a:cubicBezTo>
                <a:cubicBezTo>
                  <a:pt x="3798094" y="270034"/>
                  <a:pt x="3796189" y="265271"/>
                  <a:pt x="3795236" y="260509"/>
                </a:cubicBezTo>
                <a:cubicBezTo>
                  <a:pt x="3792379" y="250984"/>
                  <a:pt x="3790474" y="246221"/>
                  <a:pt x="3790474" y="246221"/>
                </a:cubicBezTo>
                <a:cubicBezTo>
                  <a:pt x="3790474" y="246221"/>
                  <a:pt x="3790474" y="251936"/>
                  <a:pt x="3791426" y="260509"/>
                </a:cubicBezTo>
                <a:cubicBezTo>
                  <a:pt x="3791426" y="264319"/>
                  <a:pt x="3792379" y="269081"/>
                  <a:pt x="3792379" y="273844"/>
                </a:cubicBezTo>
                <a:cubicBezTo>
                  <a:pt x="3790474" y="271939"/>
                  <a:pt x="3789521" y="270034"/>
                  <a:pt x="3787616" y="268129"/>
                </a:cubicBezTo>
                <a:cubicBezTo>
                  <a:pt x="3783806" y="263366"/>
                  <a:pt x="3779996" y="259556"/>
                  <a:pt x="3777139" y="255746"/>
                </a:cubicBezTo>
                <a:cubicBezTo>
                  <a:pt x="3776186" y="251936"/>
                  <a:pt x="3774281" y="249079"/>
                  <a:pt x="3773329" y="246221"/>
                </a:cubicBezTo>
                <a:cubicBezTo>
                  <a:pt x="3767614" y="231934"/>
                  <a:pt x="3764756" y="224314"/>
                  <a:pt x="3764756" y="224314"/>
                </a:cubicBezTo>
                <a:cubicBezTo>
                  <a:pt x="3764756" y="224314"/>
                  <a:pt x="3766661" y="232886"/>
                  <a:pt x="3769519" y="247174"/>
                </a:cubicBezTo>
                <a:cubicBezTo>
                  <a:pt x="3771424" y="254794"/>
                  <a:pt x="3773329" y="263366"/>
                  <a:pt x="3776186" y="273844"/>
                </a:cubicBezTo>
                <a:cubicBezTo>
                  <a:pt x="3778091" y="281464"/>
                  <a:pt x="3779996" y="290989"/>
                  <a:pt x="3781901" y="299561"/>
                </a:cubicBezTo>
                <a:cubicBezTo>
                  <a:pt x="3775234" y="275749"/>
                  <a:pt x="3767614" y="253841"/>
                  <a:pt x="3760946" y="234791"/>
                </a:cubicBezTo>
                <a:cubicBezTo>
                  <a:pt x="3759041" y="229076"/>
                  <a:pt x="3757136" y="224314"/>
                  <a:pt x="3755231" y="218599"/>
                </a:cubicBezTo>
                <a:cubicBezTo>
                  <a:pt x="3758089" y="214789"/>
                  <a:pt x="3759041" y="211931"/>
                  <a:pt x="3759041" y="211931"/>
                </a:cubicBezTo>
                <a:cubicBezTo>
                  <a:pt x="3759041" y="211931"/>
                  <a:pt x="3757136" y="213836"/>
                  <a:pt x="3754279" y="217646"/>
                </a:cubicBezTo>
                <a:cubicBezTo>
                  <a:pt x="3753326" y="213836"/>
                  <a:pt x="3752374" y="210979"/>
                  <a:pt x="3750469" y="208121"/>
                </a:cubicBezTo>
                <a:cubicBezTo>
                  <a:pt x="3752374" y="201454"/>
                  <a:pt x="3752374" y="197644"/>
                  <a:pt x="3752374" y="197644"/>
                </a:cubicBezTo>
                <a:cubicBezTo>
                  <a:pt x="3752374" y="197644"/>
                  <a:pt x="3751421" y="200501"/>
                  <a:pt x="3748564" y="205264"/>
                </a:cubicBezTo>
                <a:cubicBezTo>
                  <a:pt x="3739991" y="181451"/>
                  <a:pt x="3734276" y="167164"/>
                  <a:pt x="3734276" y="167164"/>
                </a:cubicBezTo>
                <a:cubicBezTo>
                  <a:pt x="3734276" y="167164"/>
                  <a:pt x="3737134" y="186214"/>
                  <a:pt x="3742849" y="217646"/>
                </a:cubicBezTo>
                <a:cubicBezTo>
                  <a:pt x="3740944" y="222409"/>
                  <a:pt x="3738086" y="229076"/>
                  <a:pt x="3736181" y="236696"/>
                </a:cubicBezTo>
                <a:cubicBezTo>
                  <a:pt x="3736181" y="237649"/>
                  <a:pt x="3736181" y="237649"/>
                  <a:pt x="3735229" y="238601"/>
                </a:cubicBezTo>
                <a:cubicBezTo>
                  <a:pt x="3733324" y="240506"/>
                  <a:pt x="3731419" y="243364"/>
                  <a:pt x="3730466" y="245269"/>
                </a:cubicBezTo>
                <a:cubicBezTo>
                  <a:pt x="3728561" y="242411"/>
                  <a:pt x="3727609" y="239554"/>
                  <a:pt x="3726656" y="236696"/>
                </a:cubicBezTo>
                <a:cubicBezTo>
                  <a:pt x="3726656" y="235744"/>
                  <a:pt x="3726656" y="234791"/>
                  <a:pt x="3726656" y="232886"/>
                </a:cubicBezTo>
                <a:cubicBezTo>
                  <a:pt x="3726656" y="221456"/>
                  <a:pt x="3725704" y="214789"/>
                  <a:pt x="3725704" y="214789"/>
                </a:cubicBezTo>
                <a:cubicBezTo>
                  <a:pt x="3725704" y="214789"/>
                  <a:pt x="3724751" y="220504"/>
                  <a:pt x="3722846" y="230029"/>
                </a:cubicBezTo>
                <a:cubicBezTo>
                  <a:pt x="3722846" y="230029"/>
                  <a:pt x="3722846" y="229076"/>
                  <a:pt x="3721894" y="229076"/>
                </a:cubicBezTo>
                <a:cubicBezTo>
                  <a:pt x="3721894" y="229076"/>
                  <a:pt x="3721894" y="229076"/>
                  <a:pt x="3721894" y="229076"/>
                </a:cubicBezTo>
                <a:cubicBezTo>
                  <a:pt x="3723799" y="215741"/>
                  <a:pt x="3724751" y="203359"/>
                  <a:pt x="3725704" y="190976"/>
                </a:cubicBezTo>
                <a:cubicBezTo>
                  <a:pt x="3726656" y="184309"/>
                  <a:pt x="3726656" y="178594"/>
                  <a:pt x="3727609" y="172879"/>
                </a:cubicBezTo>
                <a:cubicBezTo>
                  <a:pt x="3728561" y="167164"/>
                  <a:pt x="3729514" y="161449"/>
                  <a:pt x="3730466" y="155734"/>
                </a:cubicBezTo>
                <a:cubicBezTo>
                  <a:pt x="3732371" y="145256"/>
                  <a:pt x="3733324" y="135731"/>
                  <a:pt x="3734276" y="128111"/>
                </a:cubicBezTo>
                <a:cubicBezTo>
                  <a:pt x="3736181" y="112871"/>
                  <a:pt x="3737134" y="104299"/>
                  <a:pt x="3737134" y="104299"/>
                </a:cubicBezTo>
                <a:cubicBezTo>
                  <a:pt x="3737134" y="104299"/>
                  <a:pt x="3734276" y="112871"/>
                  <a:pt x="3730466" y="127159"/>
                </a:cubicBezTo>
                <a:cubicBezTo>
                  <a:pt x="3728561" y="134779"/>
                  <a:pt x="3725704" y="143351"/>
                  <a:pt x="3722846" y="153829"/>
                </a:cubicBezTo>
                <a:cubicBezTo>
                  <a:pt x="3720941" y="158591"/>
                  <a:pt x="3719989" y="164306"/>
                  <a:pt x="3718084" y="170021"/>
                </a:cubicBezTo>
                <a:cubicBezTo>
                  <a:pt x="3717131" y="175736"/>
                  <a:pt x="3715226" y="182404"/>
                  <a:pt x="3714274" y="188119"/>
                </a:cubicBezTo>
                <a:cubicBezTo>
                  <a:pt x="3713321" y="194786"/>
                  <a:pt x="3711416" y="201454"/>
                  <a:pt x="3710464" y="208121"/>
                </a:cubicBezTo>
                <a:cubicBezTo>
                  <a:pt x="3710464" y="208121"/>
                  <a:pt x="3710464" y="208121"/>
                  <a:pt x="3710464" y="207169"/>
                </a:cubicBezTo>
                <a:cubicBezTo>
                  <a:pt x="3702844" y="194786"/>
                  <a:pt x="3697129" y="184309"/>
                  <a:pt x="3691414" y="174784"/>
                </a:cubicBezTo>
                <a:cubicBezTo>
                  <a:pt x="3684746" y="164306"/>
                  <a:pt x="3679984" y="155734"/>
                  <a:pt x="3677126" y="150971"/>
                </a:cubicBezTo>
                <a:cubicBezTo>
                  <a:pt x="3678079" y="142399"/>
                  <a:pt x="3678079" y="137636"/>
                  <a:pt x="3678079" y="137636"/>
                </a:cubicBezTo>
                <a:cubicBezTo>
                  <a:pt x="3678079" y="137636"/>
                  <a:pt x="3677126" y="141446"/>
                  <a:pt x="3675221" y="149066"/>
                </a:cubicBezTo>
                <a:cubicBezTo>
                  <a:pt x="3674269" y="148114"/>
                  <a:pt x="3674269" y="147161"/>
                  <a:pt x="3674269" y="147161"/>
                </a:cubicBezTo>
                <a:cubicBezTo>
                  <a:pt x="3674269" y="147161"/>
                  <a:pt x="3674269" y="148114"/>
                  <a:pt x="3675221" y="150019"/>
                </a:cubicBezTo>
                <a:cubicBezTo>
                  <a:pt x="3674269" y="153829"/>
                  <a:pt x="3673316" y="158591"/>
                  <a:pt x="3672364" y="164306"/>
                </a:cubicBezTo>
                <a:cubicBezTo>
                  <a:pt x="3670459" y="172879"/>
                  <a:pt x="3668554" y="182404"/>
                  <a:pt x="3665696" y="194786"/>
                </a:cubicBezTo>
                <a:cubicBezTo>
                  <a:pt x="3664744" y="199549"/>
                  <a:pt x="3663791" y="204311"/>
                  <a:pt x="3662839" y="209074"/>
                </a:cubicBezTo>
                <a:cubicBezTo>
                  <a:pt x="3662839" y="209074"/>
                  <a:pt x="3662839" y="210026"/>
                  <a:pt x="3661886" y="210026"/>
                </a:cubicBezTo>
                <a:cubicBezTo>
                  <a:pt x="3660934" y="211931"/>
                  <a:pt x="3659029" y="214789"/>
                  <a:pt x="3658076" y="216694"/>
                </a:cubicBezTo>
                <a:cubicBezTo>
                  <a:pt x="3659029" y="190976"/>
                  <a:pt x="3658076" y="174784"/>
                  <a:pt x="3658076" y="174784"/>
                </a:cubicBezTo>
                <a:cubicBezTo>
                  <a:pt x="3658076" y="174784"/>
                  <a:pt x="3652361" y="200501"/>
                  <a:pt x="3645694" y="239554"/>
                </a:cubicBezTo>
                <a:cubicBezTo>
                  <a:pt x="3645694" y="241459"/>
                  <a:pt x="3644741" y="244316"/>
                  <a:pt x="3644741" y="246221"/>
                </a:cubicBezTo>
                <a:cubicBezTo>
                  <a:pt x="3644741" y="247174"/>
                  <a:pt x="3643789" y="248126"/>
                  <a:pt x="3643789" y="249079"/>
                </a:cubicBezTo>
                <a:cubicBezTo>
                  <a:pt x="3642836" y="251936"/>
                  <a:pt x="3641884" y="255746"/>
                  <a:pt x="3640931" y="259556"/>
                </a:cubicBezTo>
                <a:cubicBezTo>
                  <a:pt x="3636169" y="249079"/>
                  <a:pt x="3633311" y="243364"/>
                  <a:pt x="3633311" y="243364"/>
                </a:cubicBezTo>
                <a:cubicBezTo>
                  <a:pt x="3633311" y="243364"/>
                  <a:pt x="3635216" y="250984"/>
                  <a:pt x="3639979" y="265271"/>
                </a:cubicBezTo>
                <a:cubicBezTo>
                  <a:pt x="3639026" y="268129"/>
                  <a:pt x="3638074" y="271939"/>
                  <a:pt x="3637121" y="275749"/>
                </a:cubicBezTo>
                <a:cubicBezTo>
                  <a:pt x="3631406" y="266224"/>
                  <a:pt x="3627596" y="261461"/>
                  <a:pt x="3627596" y="261461"/>
                </a:cubicBezTo>
                <a:cubicBezTo>
                  <a:pt x="3627596" y="261461"/>
                  <a:pt x="3630454" y="268129"/>
                  <a:pt x="3635216" y="280511"/>
                </a:cubicBezTo>
                <a:cubicBezTo>
                  <a:pt x="3635216" y="280511"/>
                  <a:pt x="3635216" y="280511"/>
                  <a:pt x="3635216" y="281464"/>
                </a:cubicBezTo>
                <a:cubicBezTo>
                  <a:pt x="3633311" y="290036"/>
                  <a:pt x="3631406" y="299561"/>
                  <a:pt x="3630454" y="309086"/>
                </a:cubicBezTo>
                <a:cubicBezTo>
                  <a:pt x="3629501" y="316706"/>
                  <a:pt x="3628549" y="324326"/>
                  <a:pt x="3627596" y="332899"/>
                </a:cubicBezTo>
                <a:cubicBezTo>
                  <a:pt x="3624739" y="325279"/>
                  <a:pt x="3622834" y="318611"/>
                  <a:pt x="3620929" y="312896"/>
                </a:cubicBezTo>
                <a:cubicBezTo>
                  <a:pt x="3620929" y="310991"/>
                  <a:pt x="3620929" y="309086"/>
                  <a:pt x="3620929" y="309086"/>
                </a:cubicBezTo>
                <a:cubicBezTo>
                  <a:pt x="3620929" y="309086"/>
                  <a:pt x="3620929" y="310039"/>
                  <a:pt x="3619976" y="310991"/>
                </a:cubicBezTo>
                <a:cubicBezTo>
                  <a:pt x="3619976" y="310039"/>
                  <a:pt x="3619024" y="309086"/>
                  <a:pt x="3619024" y="308134"/>
                </a:cubicBezTo>
                <a:cubicBezTo>
                  <a:pt x="3620929" y="295751"/>
                  <a:pt x="3621881" y="284321"/>
                  <a:pt x="3622834" y="272891"/>
                </a:cubicBezTo>
                <a:cubicBezTo>
                  <a:pt x="3624739" y="252889"/>
                  <a:pt x="3625691" y="234791"/>
                  <a:pt x="3626644" y="221456"/>
                </a:cubicBezTo>
                <a:cubicBezTo>
                  <a:pt x="3629501" y="215741"/>
                  <a:pt x="3630454" y="211931"/>
                  <a:pt x="3630454" y="211931"/>
                </a:cubicBezTo>
                <a:cubicBezTo>
                  <a:pt x="3630454" y="211931"/>
                  <a:pt x="3629501" y="213836"/>
                  <a:pt x="3626644" y="216694"/>
                </a:cubicBezTo>
                <a:cubicBezTo>
                  <a:pt x="3626644" y="215741"/>
                  <a:pt x="3626644" y="214789"/>
                  <a:pt x="3626644" y="214789"/>
                </a:cubicBezTo>
                <a:cubicBezTo>
                  <a:pt x="3626644" y="200501"/>
                  <a:pt x="3626644" y="192881"/>
                  <a:pt x="3626644" y="192881"/>
                </a:cubicBezTo>
                <a:cubicBezTo>
                  <a:pt x="3626644" y="192881"/>
                  <a:pt x="3624739" y="200501"/>
                  <a:pt x="3622834" y="214789"/>
                </a:cubicBezTo>
                <a:cubicBezTo>
                  <a:pt x="3621881" y="217646"/>
                  <a:pt x="3621881" y="221456"/>
                  <a:pt x="3620929" y="226219"/>
                </a:cubicBezTo>
                <a:cubicBezTo>
                  <a:pt x="3620929" y="226219"/>
                  <a:pt x="3620929" y="226219"/>
                  <a:pt x="3620929" y="227171"/>
                </a:cubicBezTo>
                <a:cubicBezTo>
                  <a:pt x="3618071" y="231934"/>
                  <a:pt x="3614261" y="237649"/>
                  <a:pt x="3609499" y="243364"/>
                </a:cubicBezTo>
                <a:cubicBezTo>
                  <a:pt x="3607594" y="246221"/>
                  <a:pt x="3605689" y="249079"/>
                  <a:pt x="3603784" y="251936"/>
                </a:cubicBezTo>
                <a:cubicBezTo>
                  <a:pt x="3607594" y="242411"/>
                  <a:pt x="3610451" y="233839"/>
                  <a:pt x="3613309" y="225266"/>
                </a:cubicBezTo>
                <a:cubicBezTo>
                  <a:pt x="3615214" y="219551"/>
                  <a:pt x="3617119" y="213836"/>
                  <a:pt x="3619024" y="208121"/>
                </a:cubicBezTo>
                <a:cubicBezTo>
                  <a:pt x="3620929" y="202406"/>
                  <a:pt x="3622834" y="197644"/>
                  <a:pt x="3624739" y="192881"/>
                </a:cubicBezTo>
                <a:cubicBezTo>
                  <a:pt x="3628549" y="183356"/>
                  <a:pt x="3631406" y="174784"/>
                  <a:pt x="3634264" y="168116"/>
                </a:cubicBezTo>
                <a:cubicBezTo>
                  <a:pt x="3639026" y="153829"/>
                  <a:pt x="3642836" y="146209"/>
                  <a:pt x="3642836" y="146209"/>
                </a:cubicBezTo>
                <a:cubicBezTo>
                  <a:pt x="3642836" y="146209"/>
                  <a:pt x="3639026" y="153829"/>
                  <a:pt x="3631406" y="166211"/>
                </a:cubicBezTo>
                <a:cubicBezTo>
                  <a:pt x="3627596" y="172879"/>
                  <a:pt x="3623786" y="180499"/>
                  <a:pt x="3618071" y="189071"/>
                </a:cubicBezTo>
                <a:cubicBezTo>
                  <a:pt x="3615214" y="193834"/>
                  <a:pt x="3613309" y="198596"/>
                  <a:pt x="3610451" y="203359"/>
                </a:cubicBezTo>
                <a:cubicBezTo>
                  <a:pt x="3607594" y="209074"/>
                  <a:pt x="3605689" y="213836"/>
                  <a:pt x="3602831" y="219551"/>
                </a:cubicBezTo>
                <a:cubicBezTo>
                  <a:pt x="3598069" y="229076"/>
                  <a:pt x="3593306" y="238601"/>
                  <a:pt x="3588544" y="250031"/>
                </a:cubicBezTo>
                <a:cubicBezTo>
                  <a:pt x="3588544" y="245269"/>
                  <a:pt x="3588544" y="242411"/>
                  <a:pt x="3588544" y="242411"/>
                </a:cubicBezTo>
                <a:cubicBezTo>
                  <a:pt x="3588544" y="242411"/>
                  <a:pt x="3587591" y="248126"/>
                  <a:pt x="3585686" y="256699"/>
                </a:cubicBezTo>
                <a:cubicBezTo>
                  <a:pt x="3585686" y="256699"/>
                  <a:pt x="3585686" y="256699"/>
                  <a:pt x="3585686" y="257651"/>
                </a:cubicBezTo>
                <a:cubicBezTo>
                  <a:pt x="3583781" y="261461"/>
                  <a:pt x="3581876" y="266224"/>
                  <a:pt x="3579971" y="270986"/>
                </a:cubicBezTo>
                <a:cubicBezTo>
                  <a:pt x="3578066" y="274796"/>
                  <a:pt x="3576161" y="278606"/>
                  <a:pt x="3573304" y="282416"/>
                </a:cubicBezTo>
                <a:cubicBezTo>
                  <a:pt x="3571399" y="275749"/>
                  <a:pt x="3569494" y="269081"/>
                  <a:pt x="3568541" y="263366"/>
                </a:cubicBezTo>
                <a:cubicBezTo>
                  <a:pt x="3566636" y="257651"/>
                  <a:pt x="3565684" y="252889"/>
                  <a:pt x="3564731" y="248126"/>
                </a:cubicBezTo>
                <a:cubicBezTo>
                  <a:pt x="3564731" y="248126"/>
                  <a:pt x="3564731" y="248126"/>
                  <a:pt x="3564731" y="248126"/>
                </a:cubicBezTo>
                <a:cubicBezTo>
                  <a:pt x="3563779" y="244316"/>
                  <a:pt x="3563779" y="241459"/>
                  <a:pt x="3562826" y="237649"/>
                </a:cubicBezTo>
                <a:cubicBezTo>
                  <a:pt x="3562826" y="236696"/>
                  <a:pt x="3562826" y="235744"/>
                  <a:pt x="3561874" y="233839"/>
                </a:cubicBezTo>
                <a:cubicBezTo>
                  <a:pt x="3564731" y="230029"/>
                  <a:pt x="3566636" y="227171"/>
                  <a:pt x="3566636" y="227171"/>
                </a:cubicBezTo>
                <a:cubicBezTo>
                  <a:pt x="3566636" y="227171"/>
                  <a:pt x="3564731" y="229076"/>
                  <a:pt x="3561874" y="230981"/>
                </a:cubicBezTo>
                <a:cubicBezTo>
                  <a:pt x="3559969" y="222409"/>
                  <a:pt x="3559016" y="218599"/>
                  <a:pt x="3559016" y="218599"/>
                </a:cubicBezTo>
                <a:cubicBezTo>
                  <a:pt x="3559016" y="218599"/>
                  <a:pt x="3559016" y="223361"/>
                  <a:pt x="3559016" y="231934"/>
                </a:cubicBezTo>
                <a:cubicBezTo>
                  <a:pt x="3557111" y="228124"/>
                  <a:pt x="3556159" y="224314"/>
                  <a:pt x="3554254" y="220504"/>
                </a:cubicBezTo>
                <a:cubicBezTo>
                  <a:pt x="3559969" y="211931"/>
                  <a:pt x="3564731" y="204311"/>
                  <a:pt x="3569494" y="197644"/>
                </a:cubicBezTo>
                <a:cubicBezTo>
                  <a:pt x="3576161" y="189071"/>
                  <a:pt x="3580924" y="180499"/>
                  <a:pt x="3585686" y="174784"/>
                </a:cubicBezTo>
                <a:cubicBezTo>
                  <a:pt x="3595211" y="162401"/>
                  <a:pt x="3600926" y="154781"/>
                  <a:pt x="3600926" y="154781"/>
                </a:cubicBezTo>
                <a:cubicBezTo>
                  <a:pt x="3600926" y="154781"/>
                  <a:pt x="3594259" y="160496"/>
                  <a:pt x="3582829" y="171926"/>
                </a:cubicBezTo>
                <a:cubicBezTo>
                  <a:pt x="3577114" y="176689"/>
                  <a:pt x="3570446" y="184309"/>
                  <a:pt x="3562826" y="192881"/>
                </a:cubicBezTo>
                <a:cubicBezTo>
                  <a:pt x="3558064" y="197644"/>
                  <a:pt x="3553301" y="203359"/>
                  <a:pt x="3549491" y="209074"/>
                </a:cubicBezTo>
                <a:cubicBezTo>
                  <a:pt x="3545681" y="199549"/>
                  <a:pt x="3542824" y="193834"/>
                  <a:pt x="3542824" y="193834"/>
                </a:cubicBezTo>
                <a:cubicBezTo>
                  <a:pt x="3542824" y="193834"/>
                  <a:pt x="3543776" y="200501"/>
                  <a:pt x="3546634" y="212884"/>
                </a:cubicBezTo>
                <a:cubicBezTo>
                  <a:pt x="3544729" y="215741"/>
                  <a:pt x="3541871" y="218599"/>
                  <a:pt x="3539966" y="222409"/>
                </a:cubicBezTo>
                <a:cubicBezTo>
                  <a:pt x="3539966" y="222409"/>
                  <a:pt x="3539014" y="223361"/>
                  <a:pt x="3539014" y="223361"/>
                </a:cubicBezTo>
                <a:cubicBezTo>
                  <a:pt x="3539014" y="219551"/>
                  <a:pt x="3539014" y="214789"/>
                  <a:pt x="3539014" y="210979"/>
                </a:cubicBezTo>
                <a:cubicBezTo>
                  <a:pt x="3539014" y="200501"/>
                  <a:pt x="3539014" y="191929"/>
                  <a:pt x="3539014" y="184309"/>
                </a:cubicBezTo>
                <a:cubicBezTo>
                  <a:pt x="3539014" y="180499"/>
                  <a:pt x="3539014" y="176689"/>
                  <a:pt x="3539014" y="173831"/>
                </a:cubicBezTo>
                <a:cubicBezTo>
                  <a:pt x="3539966" y="170974"/>
                  <a:pt x="3540919" y="170021"/>
                  <a:pt x="3540919" y="170021"/>
                </a:cubicBezTo>
                <a:cubicBezTo>
                  <a:pt x="3540919" y="170021"/>
                  <a:pt x="3539966" y="170974"/>
                  <a:pt x="3539014" y="172879"/>
                </a:cubicBezTo>
                <a:cubicBezTo>
                  <a:pt x="3539014" y="166211"/>
                  <a:pt x="3539014" y="162401"/>
                  <a:pt x="3539014" y="162401"/>
                </a:cubicBezTo>
                <a:cubicBezTo>
                  <a:pt x="3539014" y="162401"/>
                  <a:pt x="3538061" y="167164"/>
                  <a:pt x="3537109" y="176689"/>
                </a:cubicBezTo>
                <a:cubicBezTo>
                  <a:pt x="3535204" y="180499"/>
                  <a:pt x="3531394" y="184309"/>
                  <a:pt x="3527584" y="190976"/>
                </a:cubicBezTo>
                <a:cubicBezTo>
                  <a:pt x="3522821" y="197644"/>
                  <a:pt x="3518059" y="205264"/>
                  <a:pt x="3511391" y="214789"/>
                </a:cubicBezTo>
                <a:cubicBezTo>
                  <a:pt x="3511391" y="214789"/>
                  <a:pt x="3511391" y="215741"/>
                  <a:pt x="3510439" y="215741"/>
                </a:cubicBezTo>
                <a:cubicBezTo>
                  <a:pt x="3509486" y="210026"/>
                  <a:pt x="3509486" y="205264"/>
                  <a:pt x="3508534" y="201454"/>
                </a:cubicBezTo>
                <a:cubicBezTo>
                  <a:pt x="3506629" y="188119"/>
                  <a:pt x="3505676" y="180499"/>
                  <a:pt x="3505676" y="180499"/>
                </a:cubicBezTo>
                <a:cubicBezTo>
                  <a:pt x="3505676" y="180499"/>
                  <a:pt x="3505676" y="188119"/>
                  <a:pt x="3504724" y="202406"/>
                </a:cubicBezTo>
                <a:cubicBezTo>
                  <a:pt x="3504724" y="209074"/>
                  <a:pt x="3504724" y="216694"/>
                  <a:pt x="3503771" y="226219"/>
                </a:cubicBezTo>
                <a:cubicBezTo>
                  <a:pt x="3502819" y="228124"/>
                  <a:pt x="3501866" y="229076"/>
                  <a:pt x="3500914" y="230981"/>
                </a:cubicBezTo>
                <a:cubicBezTo>
                  <a:pt x="3498056" y="235744"/>
                  <a:pt x="3495199" y="241459"/>
                  <a:pt x="3491389" y="247174"/>
                </a:cubicBezTo>
                <a:cubicBezTo>
                  <a:pt x="3488531" y="241459"/>
                  <a:pt x="3486626" y="235744"/>
                  <a:pt x="3483769" y="230029"/>
                </a:cubicBezTo>
                <a:cubicBezTo>
                  <a:pt x="3479006" y="218599"/>
                  <a:pt x="3474244" y="209074"/>
                  <a:pt x="3469481" y="200501"/>
                </a:cubicBezTo>
                <a:cubicBezTo>
                  <a:pt x="3470434" y="197644"/>
                  <a:pt x="3471386" y="193834"/>
                  <a:pt x="3471386" y="190976"/>
                </a:cubicBezTo>
                <a:cubicBezTo>
                  <a:pt x="3473291" y="182404"/>
                  <a:pt x="3475196" y="174784"/>
                  <a:pt x="3477101" y="167164"/>
                </a:cubicBezTo>
                <a:cubicBezTo>
                  <a:pt x="3479006" y="159544"/>
                  <a:pt x="3480911" y="152876"/>
                  <a:pt x="3482816" y="146209"/>
                </a:cubicBezTo>
                <a:cubicBezTo>
                  <a:pt x="3486626" y="132874"/>
                  <a:pt x="3489484" y="121444"/>
                  <a:pt x="3492341" y="111919"/>
                </a:cubicBezTo>
                <a:cubicBezTo>
                  <a:pt x="3497104" y="92869"/>
                  <a:pt x="3499961" y="82391"/>
                  <a:pt x="3499961" y="82391"/>
                </a:cubicBezTo>
                <a:cubicBezTo>
                  <a:pt x="3499961" y="82391"/>
                  <a:pt x="3496151" y="92869"/>
                  <a:pt x="3488531" y="110966"/>
                </a:cubicBezTo>
                <a:cubicBezTo>
                  <a:pt x="3484721" y="120491"/>
                  <a:pt x="3480911" y="130969"/>
                  <a:pt x="3476149" y="144304"/>
                </a:cubicBezTo>
                <a:cubicBezTo>
                  <a:pt x="3473291" y="150971"/>
                  <a:pt x="3471386" y="157639"/>
                  <a:pt x="3468529" y="164306"/>
                </a:cubicBezTo>
                <a:cubicBezTo>
                  <a:pt x="3466624" y="170974"/>
                  <a:pt x="3464719" y="177641"/>
                  <a:pt x="3461861" y="185261"/>
                </a:cubicBezTo>
                <a:cubicBezTo>
                  <a:pt x="3456146" y="173831"/>
                  <a:pt x="3452336" y="168116"/>
                  <a:pt x="3452336" y="168116"/>
                </a:cubicBezTo>
                <a:cubicBezTo>
                  <a:pt x="3452336" y="168116"/>
                  <a:pt x="3455194" y="175736"/>
                  <a:pt x="3460909" y="189071"/>
                </a:cubicBezTo>
                <a:cubicBezTo>
                  <a:pt x="3457099" y="200501"/>
                  <a:pt x="3454241" y="211931"/>
                  <a:pt x="3450431" y="225266"/>
                </a:cubicBezTo>
                <a:cubicBezTo>
                  <a:pt x="3447574" y="220504"/>
                  <a:pt x="3444716" y="214789"/>
                  <a:pt x="3441859" y="210026"/>
                </a:cubicBezTo>
                <a:cubicBezTo>
                  <a:pt x="3441859" y="209074"/>
                  <a:pt x="3441859" y="208121"/>
                  <a:pt x="3442811" y="208121"/>
                </a:cubicBezTo>
                <a:cubicBezTo>
                  <a:pt x="3444716" y="197644"/>
                  <a:pt x="3445669" y="190976"/>
                  <a:pt x="3445669" y="190976"/>
                </a:cubicBezTo>
                <a:cubicBezTo>
                  <a:pt x="3445669" y="190976"/>
                  <a:pt x="3442811" y="196691"/>
                  <a:pt x="3439001" y="205264"/>
                </a:cubicBezTo>
                <a:cubicBezTo>
                  <a:pt x="3439001" y="205264"/>
                  <a:pt x="3439001" y="205264"/>
                  <a:pt x="3439001" y="205264"/>
                </a:cubicBezTo>
                <a:cubicBezTo>
                  <a:pt x="3439001" y="190976"/>
                  <a:pt x="3439001" y="177641"/>
                  <a:pt x="3438049" y="165259"/>
                </a:cubicBezTo>
                <a:cubicBezTo>
                  <a:pt x="3438049" y="153829"/>
                  <a:pt x="3437096" y="144304"/>
                  <a:pt x="3437096" y="135731"/>
                </a:cubicBezTo>
                <a:cubicBezTo>
                  <a:pt x="3436144" y="127159"/>
                  <a:pt x="3436144" y="119539"/>
                  <a:pt x="3435191" y="112871"/>
                </a:cubicBezTo>
                <a:cubicBezTo>
                  <a:pt x="3434239" y="100489"/>
                  <a:pt x="3433286" y="92869"/>
                  <a:pt x="3433286" y="92869"/>
                </a:cubicBezTo>
                <a:cubicBezTo>
                  <a:pt x="3433286" y="92869"/>
                  <a:pt x="3432334" y="100489"/>
                  <a:pt x="3431381" y="112871"/>
                </a:cubicBezTo>
                <a:cubicBezTo>
                  <a:pt x="3430429" y="122396"/>
                  <a:pt x="3429476" y="134779"/>
                  <a:pt x="3428524" y="149066"/>
                </a:cubicBezTo>
                <a:cubicBezTo>
                  <a:pt x="3428524" y="149066"/>
                  <a:pt x="3428524" y="150019"/>
                  <a:pt x="3428524" y="150019"/>
                </a:cubicBezTo>
                <a:cubicBezTo>
                  <a:pt x="3427571" y="143351"/>
                  <a:pt x="3426619" y="137636"/>
                  <a:pt x="3426619" y="131921"/>
                </a:cubicBezTo>
                <a:cubicBezTo>
                  <a:pt x="3424714" y="120491"/>
                  <a:pt x="3423761" y="113824"/>
                  <a:pt x="3423761" y="113824"/>
                </a:cubicBezTo>
                <a:cubicBezTo>
                  <a:pt x="3423761" y="113824"/>
                  <a:pt x="3422809" y="120491"/>
                  <a:pt x="3422809" y="131921"/>
                </a:cubicBezTo>
                <a:cubicBezTo>
                  <a:pt x="3422809" y="142399"/>
                  <a:pt x="3421856" y="157639"/>
                  <a:pt x="3420904" y="174784"/>
                </a:cubicBezTo>
                <a:cubicBezTo>
                  <a:pt x="3418046" y="170021"/>
                  <a:pt x="3415189" y="166211"/>
                  <a:pt x="3412331" y="162401"/>
                </a:cubicBezTo>
                <a:cubicBezTo>
                  <a:pt x="3405664" y="152876"/>
                  <a:pt x="3400901" y="146209"/>
                  <a:pt x="3398044" y="141446"/>
                </a:cubicBezTo>
                <a:cubicBezTo>
                  <a:pt x="3398996" y="135731"/>
                  <a:pt x="3400901" y="129064"/>
                  <a:pt x="3401854" y="123349"/>
                </a:cubicBezTo>
                <a:cubicBezTo>
                  <a:pt x="3399949" y="128111"/>
                  <a:pt x="3398044" y="133826"/>
                  <a:pt x="3396139" y="139541"/>
                </a:cubicBezTo>
                <a:cubicBezTo>
                  <a:pt x="3393281" y="135731"/>
                  <a:pt x="3391376" y="132874"/>
                  <a:pt x="3391376" y="132874"/>
                </a:cubicBezTo>
                <a:cubicBezTo>
                  <a:pt x="3391376" y="132874"/>
                  <a:pt x="3392329" y="134779"/>
                  <a:pt x="3395186" y="139541"/>
                </a:cubicBezTo>
                <a:cubicBezTo>
                  <a:pt x="3395186" y="140494"/>
                  <a:pt x="3395186" y="140494"/>
                  <a:pt x="3395186" y="141446"/>
                </a:cubicBezTo>
                <a:cubicBezTo>
                  <a:pt x="3391376" y="153829"/>
                  <a:pt x="3386614" y="166211"/>
                  <a:pt x="3382804" y="177641"/>
                </a:cubicBezTo>
                <a:cubicBezTo>
                  <a:pt x="3382804" y="175736"/>
                  <a:pt x="3382804" y="174784"/>
                  <a:pt x="3382804" y="172879"/>
                </a:cubicBezTo>
                <a:cubicBezTo>
                  <a:pt x="3381851" y="158591"/>
                  <a:pt x="3381851" y="150971"/>
                  <a:pt x="3381851" y="150971"/>
                </a:cubicBezTo>
                <a:cubicBezTo>
                  <a:pt x="3381851" y="150971"/>
                  <a:pt x="3380899" y="158591"/>
                  <a:pt x="3378994" y="172879"/>
                </a:cubicBezTo>
                <a:cubicBezTo>
                  <a:pt x="3378041" y="179546"/>
                  <a:pt x="3377089" y="188119"/>
                  <a:pt x="3376136" y="197644"/>
                </a:cubicBezTo>
                <a:cubicBezTo>
                  <a:pt x="3372326" y="210026"/>
                  <a:pt x="3368516" y="222409"/>
                  <a:pt x="3365659" y="234791"/>
                </a:cubicBezTo>
                <a:cubicBezTo>
                  <a:pt x="3363754" y="240506"/>
                  <a:pt x="3361849" y="247174"/>
                  <a:pt x="3358991" y="253841"/>
                </a:cubicBezTo>
                <a:cubicBezTo>
                  <a:pt x="3358991" y="254794"/>
                  <a:pt x="3358039" y="256699"/>
                  <a:pt x="3358039" y="257651"/>
                </a:cubicBezTo>
                <a:cubicBezTo>
                  <a:pt x="3355181" y="250984"/>
                  <a:pt x="3353276" y="244316"/>
                  <a:pt x="3351371" y="239554"/>
                </a:cubicBezTo>
                <a:cubicBezTo>
                  <a:pt x="3351371" y="238601"/>
                  <a:pt x="3351371" y="237649"/>
                  <a:pt x="3351371" y="237649"/>
                </a:cubicBezTo>
                <a:cubicBezTo>
                  <a:pt x="3351371" y="237649"/>
                  <a:pt x="3351371" y="237649"/>
                  <a:pt x="3351371" y="238601"/>
                </a:cubicBezTo>
                <a:cubicBezTo>
                  <a:pt x="3347561" y="228124"/>
                  <a:pt x="3344704" y="221456"/>
                  <a:pt x="3344704" y="221456"/>
                </a:cubicBezTo>
                <a:cubicBezTo>
                  <a:pt x="3344704" y="221456"/>
                  <a:pt x="3346609" y="230981"/>
                  <a:pt x="3349466" y="248126"/>
                </a:cubicBezTo>
                <a:cubicBezTo>
                  <a:pt x="3348514" y="252889"/>
                  <a:pt x="3348514" y="258604"/>
                  <a:pt x="3347561" y="265271"/>
                </a:cubicBezTo>
                <a:cubicBezTo>
                  <a:pt x="3346609" y="270986"/>
                  <a:pt x="3346609" y="276701"/>
                  <a:pt x="3345656" y="283369"/>
                </a:cubicBezTo>
                <a:cubicBezTo>
                  <a:pt x="3344704" y="284321"/>
                  <a:pt x="3344704" y="285274"/>
                  <a:pt x="3343751" y="287179"/>
                </a:cubicBezTo>
                <a:cubicBezTo>
                  <a:pt x="3341846" y="283369"/>
                  <a:pt x="3340894" y="278606"/>
                  <a:pt x="3339941" y="274796"/>
                </a:cubicBezTo>
                <a:cubicBezTo>
                  <a:pt x="3335179" y="259556"/>
                  <a:pt x="3329464" y="245269"/>
                  <a:pt x="3325654" y="231934"/>
                </a:cubicBezTo>
                <a:cubicBezTo>
                  <a:pt x="3326606" y="227171"/>
                  <a:pt x="3327559" y="221456"/>
                  <a:pt x="3328511" y="216694"/>
                </a:cubicBezTo>
                <a:cubicBezTo>
                  <a:pt x="3332321" y="199549"/>
                  <a:pt x="3334226" y="184309"/>
                  <a:pt x="3338036" y="170974"/>
                </a:cubicBezTo>
                <a:cubicBezTo>
                  <a:pt x="3340894" y="157639"/>
                  <a:pt x="3343751" y="145256"/>
                  <a:pt x="3346609" y="136684"/>
                </a:cubicBezTo>
                <a:cubicBezTo>
                  <a:pt x="3352324" y="117634"/>
                  <a:pt x="3355181" y="106204"/>
                  <a:pt x="3355181" y="106204"/>
                </a:cubicBezTo>
                <a:cubicBezTo>
                  <a:pt x="3355181" y="106204"/>
                  <a:pt x="3350419" y="116681"/>
                  <a:pt x="3342799" y="134779"/>
                </a:cubicBezTo>
                <a:cubicBezTo>
                  <a:pt x="3338989" y="144304"/>
                  <a:pt x="3335179" y="155734"/>
                  <a:pt x="3330416" y="169069"/>
                </a:cubicBezTo>
                <a:cubicBezTo>
                  <a:pt x="3325654" y="180499"/>
                  <a:pt x="3322796" y="193834"/>
                  <a:pt x="3318986" y="208121"/>
                </a:cubicBezTo>
                <a:cubicBezTo>
                  <a:pt x="3318986" y="206216"/>
                  <a:pt x="3318986" y="205264"/>
                  <a:pt x="3318986" y="203359"/>
                </a:cubicBezTo>
                <a:cubicBezTo>
                  <a:pt x="3319939" y="200501"/>
                  <a:pt x="3319939" y="198596"/>
                  <a:pt x="3320891" y="195739"/>
                </a:cubicBezTo>
                <a:cubicBezTo>
                  <a:pt x="3323749" y="185261"/>
                  <a:pt x="3325654" y="176689"/>
                  <a:pt x="3327559" y="170021"/>
                </a:cubicBezTo>
                <a:cubicBezTo>
                  <a:pt x="3330416" y="155734"/>
                  <a:pt x="3332321" y="147161"/>
                  <a:pt x="3332321" y="147161"/>
                </a:cubicBezTo>
                <a:cubicBezTo>
                  <a:pt x="3332321" y="147161"/>
                  <a:pt x="3329464" y="154781"/>
                  <a:pt x="3323749" y="169069"/>
                </a:cubicBezTo>
                <a:cubicBezTo>
                  <a:pt x="3323749" y="170021"/>
                  <a:pt x="3322796" y="170974"/>
                  <a:pt x="3322796" y="171926"/>
                </a:cubicBezTo>
                <a:cubicBezTo>
                  <a:pt x="3322796" y="170021"/>
                  <a:pt x="3323749" y="167164"/>
                  <a:pt x="3323749" y="165259"/>
                </a:cubicBezTo>
                <a:cubicBezTo>
                  <a:pt x="3325654" y="158591"/>
                  <a:pt x="3326606" y="152876"/>
                  <a:pt x="3328511" y="147161"/>
                </a:cubicBezTo>
                <a:cubicBezTo>
                  <a:pt x="3331369" y="135731"/>
                  <a:pt x="3334226" y="125254"/>
                  <a:pt x="3336131" y="116681"/>
                </a:cubicBezTo>
                <a:cubicBezTo>
                  <a:pt x="3339941" y="99536"/>
                  <a:pt x="3341846" y="90011"/>
                  <a:pt x="3341846" y="90011"/>
                </a:cubicBezTo>
                <a:cubicBezTo>
                  <a:pt x="3341846" y="90011"/>
                  <a:pt x="3338036" y="99536"/>
                  <a:pt x="3332321" y="114776"/>
                </a:cubicBezTo>
                <a:cubicBezTo>
                  <a:pt x="3329464" y="122396"/>
                  <a:pt x="3325654" y="132874"/>
                  <a:pt x="3321844" y="143351"/>
                </a:cubicBezTo>
                <a:cubicBezTo>
                  <a:pt x="3319939" y="149066"/>
                  <a:pt x="3318034" y="154781"/>
                  <a:pt x="3315176" y="161449"/>
                </a:cubicBezTo>
                <a:cubicBezTo>
                  <a:pt x="3313271" y="168116"/>
                  <a:pt x="3311366" y="174784"/>
                  <a:pt x="3308509" y="181451"/>
                </a:cubicBezTo>
                <a:cubicBezTo>
                  <a:pt x="3308509" y="181451"/>
                  <a:pt x="3308509" y="181451"/>
                  <a:pt x="3308509" y="181451"/>
                </a:cubicBezTo>
                <a:cubicBezTo>
                  <a:pt x="3307556" y="179546"/>
                  <a:pt x="3307556" y="178594"/>
                  <a:pt x="3306604" y="176689"/>
                </a:cubicBezTo>
                <a:cubicBezTo>
                  <a:pt x="3298031" y="153829"/>
                  <a:pt x="3292316" y="140494"/>
                  <a:pt x="3292316" y="140494"/>
                </a:cubicBezTo>
                <a:cubicBezTo>
                  <a:pt x="3292316" y="140494"/>
                  <a:pt x="3297079" y="158591"/>
                  <a:pt x="3305651" y="189071"/>
                </a:cubicBezTo>
                <a:cubicBezTo>
                  <a:pt x="3301841" y="201454"/>
                  <a:pt x="3298031" y="213836"/>
                  <a:pt x="3294221" y="227171"/>
                </a:cubicBezTo>
                <a:cubicBezTo>
                  <a:pt x="3294221" y="228124"/>
                  <a:pt x="3293269" y="230029"/>
                  <a:pt x="3293269" y="230981"/>
                </a:cubicBezTo>
                <a:cubicBezTo>
                  <a:pt x="3293269" y="230029"/>
                  <a:pt x="3292316" y="230029"/>
                  <a:pt x="3292316" y="229076"/>
                </a:cubicBezTo>
                <a:cubicBezTo>
                  <a:pt x="3282791" y="209074"/>
                  <a:pt x="3277076" y="197644"/>
                  <a:pt x="3277076" y="197644"/>
                </a:cubicBezTo>
                <a:cubicBezTo>
                  <a:pt x="3277076" y="197644"/>
                  <a:pt x="3282791" y="211931"/>
                  <a:pt x="3291364" y="237649"/>
                </a:cubicBezTo>
                <a:cubicBezTo>
                  <a:pt x="3289459" y="244316"/>
                  <a:pt x="3287554" y="250984"/>
                  <a:pt x="3285649" y="257651"/>
                </a:cubicBezTo>
                <a:cubicBezTo>
                  <a:pt x="3282791" y="253841"/>
                  <a:pt x="3279934" y="249079"/>
                  <a:pt x="3277076" y="246221"/>
                </a:cubicBezTo>
                <a:cubicBezTo>
                  <a:pt x="3276124" y="245269"/>
                  <a:pt x="3275171" y="243364"/>
                  <a:pt x="3274219" y="242411"/>
                </a:cubicBezTo>
                <a:cubicBezTo>
                  <a:pt x="3276124" y="215741"/>
                  <a:pt x="3277076" y="199549"/>
                  <a:pt x="3277076" y="199549"/>
                </a:cubicBezTo>
                <a:cubicBezTo>
                  <a:pt x="3277076" y="199549"/>
                  <a:pt x="3275171" y="206216"/>
                  <a:pt x="3272314" y="217646"/>
                </a:cubicBezTo>
                <a:cubicBezTo>
                  <a:pt x="3271361" y="222409"/>
                  <a:pt x="3269456" y="228124"/>
                  <a:pt x="3268504" y="234791"/>
                </a:cubicBezTo>
                <a:cubicBezTo>
                  <a:pt x="3265646" y="230029"/>
                  <a:pt x="3261836" y="226219"/>
                  <a:pt x="3258979" y="223361"/>
                </a:cubicBezTo>
                <a:cubicBezTo>
                  <a:pt x="3247549" y="210979"/>
                  <a:pt x="3241834" y="203359"/>
                  <a:pt x="3241834" y="203359"/>
                </a:cubicBezTo>
                <a:cubicBezTo>
                  <a:pt x="3241834" y="203359"/>
                  <a:pt x="3247549" y="211931"/>
                  <a:pt x="3256121" y="226219"/>
                </a:cubicBezTo>
                <a:cubicBezTo>
                  <a:pt x="3259931" y="230981"/>
                  <a:pt x="3262789" y="236696"/>
                  <a:pt x="3266599" y="243364"/>
                </a:cubicBezTo>
                <a:cubicBezTo>
                  <a:pt x="3264694" y="250031"/>
                  <a:pt x="3262789" y="256699"/>
                  <a:pt x="3260884" y="265271"/>
                </a:cubicBezTo>
                <a:cubicBezTo>
                  <a:pt x="3258979" y="271939"/>
                  <a:pt x="3257074" y="279559"/>
                  <a:pt x="3256121" y="288131"/>
                </a:cubicBezTo>
                <a:cubicBezTo>
                  <a:pt x="3256121" y="287179"/>
                  <a:pt x="3256121" y="287179"/>
                  <a:pt x="3256121" y="287179"/>
                </a:cubicBezTo>
                <a:cubicBezTo>
                  <a:pt x="3256121" y="287179"/>
                  <a:pt x="3256121" y="288131"/>
                  <a:pt x="3256121" y="289084"/>
                </a:cubicBezTo>
                <a:cubicBezTo>
                  <a:pt x="3256121" y="290989"/>
                  <a:pt x="3255169" y="291941"/>
                  <a:pt x="3255169" y="293846"/>
                </a:cubicBezTo>
                <a:cubicBezTo>
                  <a:pt x="3254216" y="292894"/>
                  <a:pt x="3254216" y="291941"/>
                  <a:pt x="3253264" y="290036"/>
                </a:cubicBezTo>
                <a:cubicBezTo>
                  <a:pt x="3253264" y="284321"/>
                  <a:pt x="3254216" y="280511"/>
                  <a:pt x="3254216" y="280511"/>
                </a:cubicBezTo>
                <a:cubicBezTo>
                  <a:pt x="3254216" y="280511"/>
                  <a:pt x="3253264" y="282416"/>
                  <a:pt x="3252311" y="287179"/>
                </a:cubicBezTo>
                <a:cubicBezTo>
                  <a:pt x="3248501" y="280511"/>
                  <a:pt x="3246596" y="276701"/>
                  <a:pt x="3246596" y="276701"/>
                </a:cubicBezTo>
                <a:cubicBezTo>
                  <a:pt x="3246596" y="276701"/>
                  <a:pt x="3248501" y="281464"/>
                  <a:pt x="3251359" y="290989"/>
                </a:cubicBezTo>
                <a:cubicBezTo>
                  <a:pt x="3250406" y="292894"/>
                  <a:pt x="3250406" y="295751"/>
                  <a:pt x="3249454" y="298609"/>
                </a:cubicBezTo>
                <a:cubicBezTo>
                  <a:pt x="3248501" y="300514"/>
                  <a:pt x="3248501" y="302419"/>
                  <a:pt x="3247549" y="304324"/>
                </a:cubicBezTo>
                <a:cubicBezTo>
                  <a:pt x="3247549" y="302419"/>
                  <a:pt x="3246596" y="301466"/>
                  <a:pt x="3246596" y="301466"/>
                </a:cubicBezTo>
                <a:cubicBezTo>
                  <a:pt x="3246596" y="301466"/>
                  <a:pt x="3246596" y="303371"/>
                  <a:pt x="3246596" y="306229"/>
                </a:cubicBezTo>
                <a:cubicBezTo>
                  <a:pt x="3245644" y="310039"/>
                  <a:pt x="3244691" y="313849"/>
                  <a:pt x="3243739" y="317659"/>
                </a:cubicBezTo>
                <a:cubicBezTo>
                  <a:pt x="3242786" y="312896"/>
                  <a:pt x="3240881" y="308134"/>
                  <a:pt x="3239929" y="304324"/>
                </a:cubicBezTo>
                <a:cubicBezTo>
                  <a:pt x="3241834" y="299561"/>
                  <a:pt x="3242786" y="296704"/>
                  <a:pt x="3242786" y="296704"/>
                </a:cubicBezTo>
                <a:cubicBezTo>
                  <a:pt x="3242786" y="296704"/>
                  <a:pt x="3241834" y="298609"/>
                  <a:pt x="3238976" y="302419"/>
                </a:cubicBezTo>
                <a:cubicBezTo>
                  <a:pt x="3238024" y="299561"/>
                  <a:pt x="3237071" y="296704"/>
                  <a:pt x="3236119" y="293846"/>
                </a:cubicBezTo>
                <a:cubicBezTo>
                  <a:pt x="3236119" y="292894"/>
                  <a:pt x="3235166" y="291941"/>
                  <a:pt x="3235166" y="290036"/>
                </a:cubicBezTo>
                <a:cubicBezTo>
                  <a:pt x="3238024" y="284321"/>
                  <a:pt x="3239929" y="278606"/>
                  <a:pt x="3241834" y="273844"/>
                </a:cubicBezTo>
                <a:cubicBezTo>
                  <a:pt x="3244691" y="267176"/>
                  <a:pt x="3247549" y="261461"/>
                  <a:pt x="3249454" y="256699"/>
                </a:cubicBezTo>
                <a:cubicBezTo>
                  <a:pt x="3254216" y="247174"/>
                  <a:pt x="3256121" y="242411"/>
                  <a:pt x="3256121" y="242411"/>
                </a:cubicBezTo>
                <a:cubicBezTo>
                  <a:pt x="3256121" y="242411"/>
                  <a:pt x="3252311" y="247174"/>
                  <a:pt x="3245644" y="254794"/>
                </a:cubicBezTo>
                <a:cubicBezTo>
                  <a:pt x="3242786" y="258604"/>
                  <a:pt x="3238976" y="263366"/>
                  <a:pt x="3235166" y="270034"/>
                </a:cubicBezTo>
                <a:cubicBezTo>
                  <a:pt x="3233261" y="271939"/>
                  <a:pt x="3232309" y="274796"/>
                  <a:pt x="3230404" y="276701"/>
                </a:cubicBezTo>
                <a:cubicBezTo>
                  <a:pt x="3230404" y="275749"/>
                  <a:pt x="3229451" y="273844"/>
                  <a:pt x="3229451" y="272891"/>
                </a:cubicBezTo>
                <a:cubicBezTo>
                  <a:pt x="3227546" y="266224"/>
                  <a:pt x="3224689" y="260509"/>
                  <a:pt x="3222784" y="253841"/>
                </a:cubicBezTo>
                <a:cubicBezTo>
                  <a:pt x="3220879" y="250031"/>
                  <a:pt x="3219926" y="245269"/>
                  <a:pt x="3218021" y="241459"/>
                </a:cubicBezTo>
                <a:cubicBezTo>
                  <a:pt x="3218021" y="239554"/>
                  <a:pt x="3218021" y="238601"/>
                  <a:pt x="3218021" y="236696"/>
                </a:cubicBezTo>
                <a:cubicBezTo>
                  <a:pt x="3219926" y="226219"/>
                  <a:pt x="3221831" y="215741"/>
                  <a:pt x="3222784" y="206216"/>
                </a:cubicBezTo>
                <a:cubicBezTo>
                  <a:pt x="3225641" y="191929"/>
                  <a:pt x="3227546" y="178594"/>
                  <a:pt x="3229451" y="166211"/>
                </a:cubicBezTo>
                <a:cubicBezTo>
                  <a:pt x="3231356" y="154781"/>
                  <a:pt x="3233261" y="144304"/>
                  <a:pt x="3235166" y="135731"/>
                </a:cubicBezTo>
                <a:cubicBezTo>
                  <a:pt x="3238024" y="118586"/>
                  <a:pt x="3239929" y="109061"/>
                  <a:pt x="3239929" y="109061"/>
                </a:cubicBezTo>
                <a:cubicBezTo>
                  <a:pt x="3239929" y="109061"/>
                  <a:pt x="3237071" y="118586"/>
                  <a:pt x="3231356" y="134779"/>
                </a:cubicBezTo>
                <a:cubicBezTo>
                  <a:pt x="3226594" y="150971"/>
                  <a:pt x="3218974" y="175736"/>
                  <a:pt x="3212306" y="204311"/>
                </a:cubicBezTo>
                <a:cubicBezTo>
                  <a:pt x="3211354" y="208121"/>
                  <a:pt x="3210401" y="211931"/>
                  <a:pt x="3209449" y="215741"/>
                </a:cubicBezTo>
                <a:cubicBezTo>
                  <a:pt x="3207544" y="210979"/>
                  <a:pt x="3206591" y="207169"/>
                  <a:pt x="3204686" y="204311"/>
                </a:cubicBezTo>
                <a:cubicBezTo>
                  <a:pt x="3204686" y="186214"/>
                  <a:pt x="3203734" y="175736"/>
                  <a:pt x="3203734" y="175736"/>
                </a:cubicBezTo>
                <a:cubicBezTo>
                  <a:pt x="3203734" y="175736"/>
                  <a:pt x="3202781" y="187166"/>
                  <a:pt x="3200876" y="206216"/>
                </a:cubicBezTo>
                <a:cubicBezTo>
                  <a:pt x="3199924" y="215741"/>
                  <a:pt x="3198019" y="227171"/>
                  <a:pt x="3196114" y="240506"/>
                </a:cubicBezTo>
                <a:cubicBezTo>
                  <a:pt x="3196114" y="241459"/>
                  <a:pt x="3196114" y="242411"/>
                  <a:pt x="3195161" y="243364"/>
                </a:cubicBezTo>
                <a:cubicBezTo>
                  <a:pt x="3195161" y="234791"/>
                  <a:pt x="3196114" y="226219"/>
                  <a:pt x="3196114" y="217646"/>
                </a:cubicBezTo>
                <a:cubicBezTo>
                  <a:pt x="3197066" y="204311"/>
                  <a:pt x="3197066" y="191929"/>
                  <a:pt x="3198019" y="180499"/>
                </a:cubicBezTo>
                <a:cubicBezTo>
                  <a:pt x="3198971" y="169069"/>
                  <a:pt x="3198971" y="159544"/>
                  <a:pt x="3199924" y="151924"/>
                </a:cubicBezTo>
                <a:cubicBezTo>
                  <a:pt x="3200876" y="135731"/>
                  <a:pt x="3200876" y="127159"/>
                  <a:pt x="3200876" y="127159"/>
                </a:cubicBezTo>
                <a:cubicBezTo>
                  <a:pt x="3200876" y="127159"/>
                  <a:pt x="3198971" y="135731"/>
                  <a:pt x="3195161" y="151924"/>
                </a:cubicBezTo>
                <a:cubicBezTo>
                  <a:pt x="3192304" y="168116"/>
                  <a:pt x="3187541" y="190976"/>
                  <a:pt x="3184684" y="217646"/>
                </a:cubicBezTo>
                <a:cubicBezTo>
                  <a:pt x="3183731" y="223361"/>
                  <a:pt x="3182779" y="230029"/>
                  <a:pt x="3181826" y="235744"/>
                </a:cubicBezTo>
                <a:cubicBezTo>
                  <a:pt x="3180874" y="233839"/>
                  <a:pt x="3179921" y="232886"/>
                  <a:pt x="3179921" y="231934"/>
                </a:cubicBezTo>
                <a:cubicBezTo>
                  <a:pt x="3179921" y="227171"/>
                  <a:pt x="3179921" y="224314"/>
                  <a:pt x="3179921" y="224314"/>
                </a:cubicBezTo>
                <a:cubicBezTo>
                  <a:pt x="3179921" y="224314"/>
                  <a:pt x="3179921" y="226219"/>
                  <a:pt x="3178969" y="230029"/>
                </a:cubicBezTo>
                <a:cubicBezTo>
                  <a:pt x="3178016" y="228124"/>
                  <a:pt x="3177064" y="227171"/>
                  <a:pt x="3177064" y="227171"/>
                </a:cubicBezTo>
                <a:cubicBezTo>
                  <a:pt x="3177064" y="227171"/>
                  <a:pt x="3178016" y="229076"/>
                  <a:pt x="3178016" y="231934"/>
                </a:cubicBezTo>
                <a:cubicBezTo>
                  <a:pt x="3177064" y="236696"/>
                  <a:pt x="3176111" y="243364"/>
                  <a:pt x="3174206" y="250984"/>
                </a:cubicBezTo>
                <a:cubicBezTo>
                  <a:pt x="3173254" y="258604"/>
                  <a:pt x="3171349" y="267176"/>
                  <a:pt x="3170396" y="277654"/>
                </a:cubicBezTo>
                <a:cubicBezTo>
                  <a:pt x="3170396" y="276701"/>
                  <a:pt x="3170396" y="276701"/>
                  <a:pt x="3169444" y="275749"/>
                </a:cubicBezTo>
                <a:cubicBezTo>
                  <a:pt x="3168491" y="254794"/>
                  <a:pt x="3165634" y="234791"/>
                  <a:pt x="3163729" y="215741"/>
                </a:cubicBezTo>
                <a:cubicBezTo>
                  <a:pt x="3163729" y="212884"/>
                  <a:pt x="3162776" y="210026"/>
                  <a:pt x="3162776" y="207169"/>
                </a:cubicBezTo>
                <a:cubicBezTo>
                  <a:pt x="3162776" y="206216"/>
                  <a:pt x="3163729" y="204311"/>
                  <a:pt x="3163729" y="203359"/>
                </a:cubicBezTo>
                <a:cubicBezTo>
                  <a:pt x="3169444" y="174784"/>
                  <a:pt x="3172301" y="150019"/>
                  <a:pt x="3174206" y="132874"/>
                </a:cubicBezTo>
                <a:cubicBezTo>
                  <a:pt x="3176111" y="115729"/>
                  <a:pt x="3178016" y="106204"/>
                  <a:pt x="3178016" y="106204"/>
                </a:cubicBezTo>
                <a:cubicBezTo>
                  <a:pt x="3178016" y="106204"/>
                  <a:pt x="3175159" y="115729"/>
                  <a:pt x="3170396" y="131921"/>
                </a:cubicBezTo>
                <a:cubicBezTo>
                  <a:pt x="3167539" y="143351"/>
                  <a:pt x="3162776" y="159544"/>
                  <a:pt x="3158014" y="177641"/>
                </a:cubicBezTo>
                <a:cubicBezTo>
                  <a:pt x="3157061" y="171926"/>
                  <a:pt x="3156109" y="165259"/>
                  <a:pt x="3154204" y="159544"/>
                </a:cubicBezTo>
                <a:cubicBezTo>
                  <a:pt x="3152299" y="150971"/>
                  <a:pt x="3150394" y="142399"/>
                  <a:pt x="3149441" y="134779"/>
                </a:cubicBezTo>
                <a:cubicBezTo>
                  <a:pt x="3147536" y="127159"/>
                  <a:pt x="3145631" y="119539"/>
                  <a:pt x="3143726" y="112871"/>
                </a:cubicBezTo>
                <a:cubicBezTo>
                  <a:pt x="3139916" y="99536"/>
                  <a:pt x="3137059" y="87154"/>
                  <a:pt x="3133249" y="77629"/>
                </a:cubicBezTo>
                <a:cubicBezTo>
                  <a:pt x="3126581" y="58579"/>
                  <a:pt x="3122771" y="47149"/>
                  <a:pt x="3122771" y="47149"/>
                </a:cubicBezTo>
                <a:cubicBezTo>
                  <a:pt x="3122771" y="47149"/>
                  <a:pt x="3125629" y="58579"/>
                  <a:pt x="3129439" y="78581"/>
                </a:cubicBezTo>
                <a:cubicBezTo>
                  <a:pt x="3132296" y="88106"/>
                  <a:pt x="3134201" y="100489"/>
                  <a:pt x="3136106" y="114776"/>
                </a:cubicBezTo>
                <a:cubicBezTo>
                  <a:pt x="3137059" y="121444"/>
                  <a:pt x="3138964" y="129064"/>
                  <a:pt x="3139916" y="136684"/>
                </a:cubicBezTo>
                <a:cubicBezTo>
                  <a:pt x="3140869" y="144304"/>
                  <a:pt x="3141821" y="152876"/>
                  <a:pt x="3142774" y="161449"/>
                </a:cubicBezTo>
                <a:cubicBezTo>
                  <a:pt x="3145631" y="177641"/>
                  <a:pt x="3146584" y="195739"/>
                  <a:pt x="3147536" y="213836"/>
                </a:cubicBezTo>
                <a:cubicBezTo>
                  <a:pt x="3147536" y="214789"/>
                  <a:pt x="3146584" y="215741"/>
                  <a:pt x="3146584" y="217646"/>
                </a:cubicBezTo>
                <a:cubicBezTo>
                  <a:pt x="3145631" y="214789"/>
                  <a:pt x="3144679" y="211931"/>
                  <a:pt x="3143726" y="210026"/>
                </a:cubicBezTo>
                <a:cubicBezTo>
                  <a:pt x="3141821" y="205264"/>
                  <a:pt x="3139916" y="201454"/>
                  <a:pt x="3138964" y="196691"/>
                </a:cubicBezTo>
                <a:cubicBezTo>
                  <a:pt x="3137059" y="190024"/>
                  <a:pt x="3136106" y="184309"/>
                  <a:pt x="3134201" y="179546"/>
                </a:cubicBezTo>
                <a:cubicBezTo>
                  <a:pt x="3129439" y="164306"/>
                  <a:pt x="3126581" y="155734"/>
                  <a:pt x="3126581" y="155734"/>
                </a:cubicBezTo>
                <a:cubicBezTo>
                  <a:pt x="3126581" y="155734"/>
                  <a:pt x="3127534" y="161449"/>
                  <a:pt x="3129439" y="172879"/>
                </a:cubicBezTo>
                <a:cubicBezTo>
                  <a:pt x="3125629" y="164306"/>
                  <a:pt x="3121819" y="155734"/>
                  <a:pt x="3118961" y="150019"/>
                </a:cubicBezTo>
                <a:cubicBezTo>
                  <a:pt x="3116104" y="144304"/>
                  <a:pt x="3114199" y="139541"/>
                  <a:pt x="3112294" y="136684"/>
                </a:cubicBezTo>
                <a:cubicBezTo>
                  <a:pt x="3108484" y="128111"/>
                  <a:pt x="3105626" y="120491"/>
                  <a:pt x="3102769" y="113824"/>
                </a:cubicBezTo>
                <a:cubicBezTo>
                  <a:pt x="3095149" y="96679"/>
                  <a:pt x="3090386" y="87154"/>
                  <a:pt x="3090386" y="87154"/>
                </a:cubicBezTo>
                <a:cubicBezTo>
                  <a:pt x="3090386" y="87154"/>
                  <a:pt x="3093244" y="97631"/>
                  <a:pt x="3099911" y="114776"/>
                </a:cubicBezTo>
                <a:cubicBezTo>
                  <a:pt x="3102769" y="123349"/>
                  <a:pt x="3105626" y="133826"/>
                  <a:pt x="3109436" y="146209"/>
                </a:cubicBezTo>
                <a:cubicBezTo>
                  <a:pt x="3111341" y="152876"/>
                  <a:pt x="3113246" y="159544"/>
                  <a:pt x="3115151" y="167164"/>
                </a:cubicBezTo>
                <a:cubicBezTo>
                  <a:pt x="3111341" y="159544"/>
                  <a:pt x="3109436" y="155734"/>
                  <a:pt x="3109436" y="155734"/>
                </a:cubicBezTo>
                <a:cubicBezTo>
                  <a:pt x="3109436" y="155734"/>
                  <a:pt x="3111341" y="163354"/>
                  <a:pt x="3116104" y="176689"/>
                </a:cubicBezTo>
                <a:cubicBezTo>
                  <a:pt x="3118009" y="181451"/>
                  <a:pt x="3119914" y="188119"/>
                  <a:pt x="3121819" y="194786"/>
                </a:cubicBezTo>
                <a:cubicBezTo>
                  <a:pt x="3122771" y="200501"/>
                  <a:pt x="3124676" y="207169"/>
                  <a:pt x="3125629" y="213836"/>
                </a:cubicBezTo>
                <a:cubicBezTo>
                  <a:pt x="3124676" y="214789"/>
                  <a:pt x="3124676" y="215741"/>
                  <a:pt x="3123724" y="215741"/>
                </a:cubicBezTo>
                <a:cubicBezTo>
                  <a:pt x="3123724" y="212884"/>
                  <a:pt x="3122771" y="210979"/>
                  <a:pt x="3122771" y="210979"/>
                </a:cubicBezTo>
                <a:cubicBezTo>
                  <a:pt x="3122771" y="210979"/>
                  <a:pt x="3122771" y="212884"/>
                  <a:pt x="3122771" y="216694"/>
                </a:cubicBezTo>
                <a:cubicBezTo>
                  <a:pt x="3119914" y="219551"/>
                  <a:pt x="3117056" y="223361"/>
                  <a:pt x="3113246" y="228124"/>
                </a:cubicBezTo>
                <a:cubicBezTo>
                  <a:pt x="3113246" y="228124"/>
                  <a:pt x="3113246" y="228124"/>
                  <a:pt x="3113246" y="228124"/>
                </a:cubicBezTo>
                <a:cubicBezTo>
                  <a:pt x="3112294" y="213836"/>
                  <a:pt x="3111341" y="201454"/>
                  <a:pt x="3110389" y="191929"/>
                </a:cubicBezTo>
                <a:cubicBezTo>
                  <a:pt x="3109436" y="178594"/>
                  <a:pt x="3108484" y="171926"/>
                  <a:pt x="3108484" y="171926"/>
                </a:cubicBezTo>
                <a:cubicBezTo>
                  <a:pt x="3108484" y="171926"/>
                  <a:pt x="3107531" y="179546"/>
                  <a:pt x="3106579" y="192881"/>
                </a:cubicBezTo>
                <a:cubicBezTo>
                  <a:pt x="3105626" y="202406"/>
                  <a:pt x="3105626" y="213836"/>
                  <a:pt x="3104674" y="228124"/>
                </a:cubicBezTo>
                <a:cubicBezTo>
                  <a:pt x="3104674" y="228124"/>
                  <a:pt x="3104674" y="227171"/>
                  <a:pt x="3104674" y="227171"/>
                </a:cubicBezTo>
                <a:cubicBezTo>
                  <a:pt x="3099911" y="214789"/>
                  <a:pt x="3097054" y="208121"/>
                  <a:pt x="3097054" y="208121"/>
                </a:cubicBezTo>
                <a:cubicBezTo>
                  <a:pt x="3097054" y="208121"/>
                  <a:pt x="3098006" y="215741"/>
                  <a:pt x="3100864" y="228124"/>
                </a:cubicBezTo>
                <a:cubicBezTo>
                  <a:pt x="3101816" y="232886"/>
                  <a:pt x="3102769" y="238601"/>
                  <a:pt x="3103721" y="244316"/>
                </a:cubicBezTo>
                <a:cubicBezTo>
                  <a:pt x="3100864" y="248126"/>
                  <a:pt x="3098959" y="251936"/>
                  <a:pt x="3096101" y="255746"/>
                </a:cubicBezTo>
                <a:cubicBezTo>
                  <a:pt x="3093244" y="260509"/>
                  <a:pt x="3090386" y="264319"/>
                  <a:pt x="3087529" y="270034"/>
                </a:cubicBezTo>
                <a:cubicBezTo>
                  <a:pt x="3085624" y="263366"/>
                  <a:pt x="3083719" y="257651"/>
                  <a:pt x="3082766" y="252889"/>
                </a:cubicBezTo>
                <a:cubicBezTo>
                  <a:pt x="3078956" y="241459"/>
                  <a:pt x="3077051" y="233839"/>
                  <a:pt x="3077051" y="233839"/>
                </a:cubicBezTo>
                <a:cubicBezTo>
                  <a:pt x="3077051" y="233839"/>
                  <a:pt x="3078004" y="240506"/>
                  <a:pt x="3078956" y="252889"/>
                </a:cubicBezTo>
                <a:cubicBezTo>
                  <a:pt x="3078956" y="256699"/>
                  <a:pt x="3079909" y="260509"/>
                  <a:pt x="3079909" y="264319"/>
                </a:cubicBezTo>
                <a:cubicBezTo>
                  <a:pt x="3078956" y="261461"/>
                  <a:pt x="3078004" y="258604"/>
                  <a:pt x="3077051" y="255746"/>
                </a:cubicBezTo>
                <a:cubicBezTo>
                  <a:pt x="3076099" y="252889"/>
                  <a:pt x="3075146" y="250984"/>
                  <a:pt x="3074194" y="248126"/>
                </a:cubicBezTo>
                <a:cubicBezTo>
                  <a:pt x="3074194" y="246221"/>
                  <a:pt x="3074194" y="244316"/>
                  <a:pt x="3074194" y="242411"/>
                </a:cubicBezTo>
                <a:cubicBezTo>
                  <a:pt x="3074194" y="237649"/>
                  <a:pt x="3075146" y="232886"/>
                  <a:pt x="3075146" y="229076"/>
                </a:cubicBezTo>
                <a:cubicBezTo>
                  <a:pt x="3076099" y="226219"/>
                  <a:pt x="3077051" y="223361"/>
                  <a:pt x="3077051" y="220504"/>
                </a:cubicBezTo>
                <a:cubicBezTo>
                  <a:pt x="3080861" y="208121"/>
                  <a:pt x="3082766" y="197644"/>
                  <a:pt x="3086576" y="189071"/>
                </a:cubicBezTo>
                <a:cubicBezTo>
                  <a:pt x="3092291" y="171926"/>
                  <a:pt x="3096101" y="161449"/>
                  <a:pt x="3096101" y="161449"/>
                </a:cubicBezTo>
                <a:cubicBezTo>
                  <a:pt x="3096101" y="161449"/>
                  <a:pt x="3091339" y="170974"/>
                  <a:pt x="3083719" y="188119"/>
                </a:cubicBezTo>
                <a:cubicBezTo>
                  <a:pt x="3079909" y="196691"/>
                  <a:pt x="3076099" y="207169"/>
                  <a:pt x="3071336" y="218599"/>
                </a:cubicBezTo>
                <a:cubicBezTo>
                  <a:pt x="3070384" y="220504"/>
                  <a:pt x="3069431" y="222409"/>
                  <a:pt x="3068479" y="224314"/>
                </a:cubicBezTo>
                <a:cubicBezTo>
                  <a:pt x="3068479" y="221456"/>
                  <a:pt x="3068479" y="218599"/>
                  <a:pt x="3068479" y="216694"/>
                </a:cubicBezTo>
                <a:cubicBezTo>
                  <a:pt x="3068479" y="213836"/>
                  <a:pt x="3069431" y="211931"/>
                  <a:pt x="3069431" y="209074"/>
                </a:cubicBezTo>
                <a:cubicBezTo>
                  <a:pt x="3070384" y="198596"/>
                  <a:pt x="3071336" y="189071"/>
                  <a:pt x="3072289" y="181451"/>
                </a:cubicBezTo>
                <a:cubicBezTo>
                  <a:pt x="3073241" y="166211"/>
                  <a:pt x="3073241" y="157639"/>
                  <a:pt x="3073241" y="157639"/>
                </a:cubicBezTo>
                <a:cubicBezTo>
                  <a:pt x="3073241" y="157639"/>
                  <a:pt x="3071336" y="166211"/>
                  <a:pt x="3067526" y="180499"/>
                </a:cubicBezTo>
                <a:cubicBezTo>
                  <a:pt x="3067526" y="181451"/>
                  <a:pt x="3067526" y="182404"/>
                  <a:pt x="3066574" y="183356"/>
                </a:cubicBezTo>
                <a:cubicBezTo>
                  <a:pt x="3065621" y="169069"/>
                  <a:pt x="3065621" y="157639"/>
                  <a:pt x="3064669" y="148114"/>
                </a:cubicBezTo>
                <a:cubicBezTo>
                  <a:pt x="3064669" y="146209"/>
                  <a:pt x="3064669" y="145256"/>
                  <a:pt x="3064669" y="145256"/>
                </a:cubicBezTo>
                <a:cubicBezTo>
                  <a:pt x="3064669" y="145256"/>
                  <a:pt x="3064669" y="145256"/>
                  <a:pt x="3064669" y="146209"/>
                </a:cubicBezTo>
                <a:cubicBezTo>
                  <a:pt x="3063716" y="136684"/>
                  <a:pt x="3063716" y="131921"/>
                  <a:pt x="3063716" y="131921"/>
                </a:cubicBezTo>
                <a:cubicBezTo>
                  <a:pt x="3063716" y="131921"/>
                  <a:pt x="3061811" y="148114"/>
                  <a:pt x="3058954" y="174784"/>
                </a:cubicBezTo>
                <a:cubicBezTo>
                  <a:pt x="3058001" y="179546"/>
                  <a:pt x="3057049" y="185261"/>
                  <a:pt x="3056096" y="190976"/>
                </a:cubicBezTo>
                <a:cubicBezTo>
                  <a:pt x="3055144" y="193834"/>
                  <a:pt x="3055144" y="197644"/>
                  <a:pt x="3054191" y="201454"/>
                </a:cubicBezTo>
                <a:cubicBezTo>
                  <a:pt x="3052286" y="196691"/>
                  <a:pt x="3050381" y="192881"/>
                  <a:pt x="3049429" y="189071"/>
                </a:cubicBezTo>
                <a:cubicBezTo>
                  <a:pt x="3049429" y="189071"/>
                  <a:pt x="3049429" y="189071"/>
                  <a:pt x="3049429" y="188119"/>
                </a:cubicBezTo>
                <a:cubicBezTo>
                  <a:pt x="3052286" y="174784"/>
                  <a:pt x="3053239" y="162401"/>
                  <a:pt x="3056096" y="151924"/>
                </a:cubicBezTo>
                <a:cubicBezTo>
                  <a:pt x="3060859" y="131921"/>
                  <a:pt x="3062764" y="120491"/>
                  <a:pt x="3062764" y="120491"/>
                </a:cubicBezTo>
                <a:cubicBezTo>
                  <a:pt x="3062764" y="120491"/>
                  <a:pt x="3058954" y="130969"/>
                  <a:pt x="3052286" y="150971"/>
                </a:cubicBezTo>
                <a:cubicBezTo>
                  <a:pt x="3048476" y="160496"/>
                  <a:pt x="3045619" y="172879"/>
                  <a:pt x="3041809" y="186214"/>
                </a:cubicBezTo>
                <a:cubicBezTo>
                  <a:pt x="3039904" y="192881"/>
                  <a:pt x="3037999" y="200501"/>
                  <a:pt x="3036094" y="208121"/>
                </a:cubicBezTo>
                <a:cubicBezTo>
                  <a:pt x="3035141" y="210979"/>
                  <a:pt x="3035141" y="213836"/>
                  <a:pt x="3034189" y="215741"/>
                </a:cubicBezTo>
                <a:cubicBezTo>
                  <a:pt x="3033236" y="211931"/>
                  <a:pt x="3032284" y="209074"/>
                  <a:pt x="3032284" y="205264"/>
                </a:cubicBezTo>
                <a:cubicBezTo>
                  <a:pt x="3038951" y="181451"/>
                  <a:pt x="3044666" y="162401"/>
                  <a:pt x="3048476" y="148114"/>
                </a:cubicBezTo>
                <a:cubicBezTo>
                  <a:pt x="3053239" y="131921"/>
                  <a:pt x="3057049" y="123349"/>
                  <a:pt x="3057049" y="123349"/>
                </a:cubicBezTo>
                <a:cubicBezTo>
                  <a:pt x="3057049" y="123349"/>
                  <a:pt x="3056096" y="125254"/>
                  <a:pt x="3054191" y="129064"/>
                </a:cubicBezTo>
                <a:cubicBezTo>
                  <a:pt x="3052286" y="132874"/>
                  <a:pt x="3049429" y="138589"/>
                  <a:pt x="3045619" y="146209"/>
                </a:cubicBezTo>
                <a:cubicBezTo>
                  <a:pt x="3040856" y="155734"/>
                  <a:pt x="3035141" y="169069"/>
                  <a:pt x="3029426" y="184309"/>
                </a:cubicBezTo>
                <a:cubicBezTo>
                  <a:pt x="3029426" y="177641"/>
                  <a:pt x="3028474" y="171926"/>
                  <a:pt x="3029426" y="167164"/>
                </a:cubicBezTo>
                <a:cubicBezTo>
                  <a:pt x="3030379" y="150019"/>
                  <a:pt x="3030379" y="140494"/>
                  <a:pt x="3030379" y="140494"/>
                </a:cubicBezTo>
                <a:cubicBezTo>
                  <a:pt x="3030379" y="140494"/>
                  <a:pt x="3028474" y="150019"/>
                  <a:pt x="3025616" y="166211"/>
                </a:cubicBezTo>
                <a:cubicBezTo>
                  <a:pt x="3023711" y="174784"/>
                  <a:pt x="3023711" y="184309"/>
                  <a:pt x="3022759" y="196691"/>
                </a:cubicBezTo>
                <a:cubicBezTo>
                  <a:pt x="3022759" y="198596"/>
                  <a:pt x="3022759" y="200501"/>
                  <a:pt x="3022759" y="202406"/>
                </a:cubicBezTo>
                <a:cubicBezTo>
                  <a:pt x="3021806" y="205264"/>
                  <a:pt x="3020854" y="208121"/>
                  <a:pt x="3019901" y="210979"/>
                </a:cubicBezTo>
                <a:cubicBezTo>
                  <a:pt x="3017044" y="218599"/>
                  <a:pt x="3014186" y="226219"/>
                  <a:pt x="3011329" y="234791"/>
                </a:cubicBezTo>
                <a:cubicBezTo>
                  <a:pt x="3009424" y="230981"/>
                  <a:pt x="3008471" y="228124"/>
                  <a:pt x="3007519" y="226219"/>
                </a:cubicBezTo>
                <a:cubicBezTo>
                  <a:pt x="3009424" y="219551"/>
                  <a:pt x="3011329" y="215741"/>
                  <a:pt x="3011329" y="215741"/>
                </a:cubicBezTo>
                <a:cubicBezTo>
                  <a:pt x="3011329" y="215741"/>
                  <a:pt x="3009424" y="218599"/>
                  <a:pt x="3006566" y="222409"/>
                </a:cubicBezTo>
                <a:cubicBezTo>
                  <a:pt x="3004661" y="215741"/>
                  <a:pt x="3003709" y="209074"/>
                  <a:pt x="3001804" y="202406"/>
                </a:cubicBezTo>
                <a:cubicBezTo>
                  <a:pt x="3001804" y="200501"/>
                  <a:pt x="3000851" y="199549"/>
                  <a:pt x="3000851" y="197644"/>
                </a:cubicBezTo>
                <a:cubicBezTo>
                  <a:pt x="3001804" y="194786"/>
                  <a:pt x="3002756" y="191929"/>
                  <a:pt x="3003709" y="189071"/>
                </a:cubicBezTo>
                <a:cubicBezTo>
                  <a:pt x="3006566" y="179546"/>
                  <a:pt x="3008471" y="170974"/>
                  <a:pt x="3011329" y="164306"/>
                </a:cubicBezTo>
                <a:cubicBezTo>
                  <a:pt x="3016091" y="150971"/>
                  <a:pt x="3018949" y="142399"/>
                  <a:pt x="3018949" y="142399"/>
                </a:cubicBezTo>
                <a:cubicBezTo>
                  <a:pt x="3018949" y="142399"/>
                  <a:pt x="3015139" y="150019"/>
                  <a:pt x="3007519" y="162401"/>
                </a:cubicBezTo>
                <a:cubicBezTo>
                  <a:pt x="3004661" y="168116"/>
                  <a:pt x="3001804" y="174784"/>
                  <a:pt x="2997994" y="182404"/>
                </a:cubicBezTo>
                <a:cubicBezTo>
                  <a:pt x="2997041" y="177641"/>
                  <a:pt x="2996089" y="172879"/>
                  <a:pt x="2995136" y="169069"/>
                </a:cubicBezTo>
                <a:cubicBezTo>
                  <a:pt x="3002756" y="140494"/>
                  <a:pt x="3009424" y="117634"/>
                  <a:pt x="3014186" y="100489"/>
                </a:cubicBezTo>
                <a:cubicBezTo>
                  <a:pt x="3017044" y="90011"/>
                  <a:pt x="3019901" y="82391"/>
                  <a:pt x="3021806" y="76676"/>
                </a:cubicBezTo>
                <a:cubicBezTo>
                  <a:pt x="3023711" y="70961"/>
                  <a:pt x="3024664" y="68104"/>
                  <a:pt x="3024664" y="68104"/>
                </a:cubicBezTo>
                <a:cubicBezTo>
                  <a:pt x="3024664" y="68104"/>
                  <a:pt x="3023711" y="70961"/>
                  <a:pt x="3020854" y="75724"/>
                </a:cubicBezTo>
                <a:cubicBezTo>
                  <a:pt x="3017996" y="80486"/>
                  <a:pt x="3015139" y="88106"/>
                  <a:pt x="3010376" y="98584"/>
                </a:cubicBezTo>
                <a:cubicBezTo>
                  <a:pt x="3006566" y="108109"/>
                  <a:pt x="3001804" y="120491"/>
                  <a:pt x="2996089" y="134779"/>
                </a:cubicBezTo>
                <a:cubicBezTo>
                  <a:pt x="2994184" y="139541"/>
                  <a:pt x="2993231" y="143351"/>
                  <a:pt x="2991326" y="148114"/>
                </a:cubicBezTo>
                <a:cubicBezTo>
                  <a:pt x="2989421" y="138589"/>
                  <a:pt x="2988469" y="130016"/>
                  <a:pt x="2987516" y="122396"/>
                </a:cubicBezTo>
                <a:cubicBezTo>
                  <a:pt x="2985611" y="103346"/>
                  <a:pt x="2984659" y="91916"/>
                  <a:pt x="2984659" y="91916"/>
                </a:cubicBezTo>
                <a:cubicBezTo>
                  <a:pt x="2984659" y="91916"/>
                  <a:pt x="2984659" y="103346"/>
                  <a:pt x="2983706" y="122396"/>
                </a:cubicBezTo>
                <a:cubicBezTo>
                  <a:pt x="2983706" y="131921"/>
                  <a:pt x="2984659" y="144304"/>
                  <a:pt x="2985611" y="157639"/>
                </a:cubicBezTo>
                <a:cubicBezTo>
                  <a:pt x="2985611" y="159544"/>
                  <a:pt x="2985611" y="161449"/>
                  <a:pt x="2985611" y="163354"/>
                </a:cubicBezTo>
                <a:cubicBezTo>
                  <a:pt x="2983706" y="169069"/>
                  <a:pt x="2981801" y="175736"/>
                  <a:pt x="2978944" y="182404"/>
                </a:cubicBezTo>
                <a:cubicBezTo>
                  <a:pt x="2973229" y="199549"/>
                  <a:pt x="2967514" y="218599"/>
                  <a:pt x="2960846" y="238601"/>
                </a:cubicBezTo>
                <a:cubicBezTo>
                  <a:pt x="2959894" y="236696"/>
                  <a:pt x="2959894" y="234791"/>
                  <a:pt x="2959894" y="234791"/>
                </a:cubicBezTo>
                <a:cubicBezTo>
                  <a:pt x="2959894" y="234791"/>
                  <a:pt x="2959894" y="236696"/>
                  <a:pt x="2960846" y="239554"/>
                </a:cubicBezTo>
                <a:cubicBezTo>
                  <a:pt x="2957036" y="250984"/>
                  <a:pt x="2954179" y="262414"/>
                  <a:pt x="2950369" y="274796"/>
                </a:cubicBezTo>
                <a:cubicBezTo>
                  <a:pt x="2951321" y="268129"/>
                  <a:pt x="2952274" y="264319"/>
                  <a:pt x="2952274" y="264319"/>
                </a:cubicBezTo>
                <a:cubicBezTo>
                  <a:pt x="2952274" y="264319"/>
                  <a:pt x="2949416" y="271939"/>
                  <a:pt x="2944654" y="284321"/>
                </a:cubicBezTo>
                <a:cubicBezTo>
                  <a:pt x="2944654" y="284321"/>
                  <a:pt x="2944654" y="283369"/>
                  <a:pt x="2944654" y="283369"/>
                </a:cubicBezTo>
                <a:cubicBezTo>
                  <a:pt x="2944654" y="281464"/>
                  <a:pt x="2944654" y="279559"/>
                  <a:pt x="2945606" y="277654"/>
                </a:cubicBezTo>
                <a:cubicBezTo>
                  <a:pt x="2947511" y="263366"/>
                  <a:pt x="2948464" y="250984"/>
                  <a:pt x="2949416" y="238601"/>
                </a:cubicBezTo>
                <a:cubicBezTo>
                  <a:pt x="2950369" y="232886"/>
                  <a:pt x="2950369" y="226219"/>
                  <a:pt x="2951321" y="221456"/>
                </a:cubicBezTo>
                <a:cubicBezTo>
                  <a:pt x="2952274" y="215741"/>
                  <a:pt x="2953226" y="210979"/>
                  <a:pt x="2953226" y="205264"/>
                </a:cubicBezTo>
                <a:cubicBezTo>
                  <a:pt x="2954179" y="195739"/>
                  <a:pt x="2955131" y="186214"/>
                  <a:pt x="2956084" y="179546"/>
                </a:cubicBezTo>
                <a:cubicBezTo>
                  <a:pt x="2957989" y="165259"/>
                  <a:pt x="2958941" y="156686"/>
                  <a:pt x="2958941" y="156686"/>
                </a:cubicBezTo>
                <a:cubicBezTo>
                  <a:pt x="2958941" y="156686"/>
                  <a:pt x="2957036" y="164306"/>
                  <a:pt x="2952274" y="178594"/>
                </a:cubicBezTo>
                <a:cubicBezTo>
                  <a:pt x="2950369" y="185261"/>
                  <a:pt x="2948464" y="193834"/>
                  <a:pt x="2945606" y="203359"/>
                </a:cubicBezTo>
                <a:cubicBezTo>
                  <a:pt x="2944654" y="208121"/>
                  <a:pt x="2942749" y="212884"/>
                  <a:pt x="2941796" y="218599"/>
                </a:cubicBezTo>
                <a:cubicBezTo>
                  <a:pt x="2940844" y="224314"/>
                  <a:pt x="2939891" y="230029"/>
                  <a:pt x="2937986" y="235744"/>
                </a:cubicBezTo>
                <a:cubicBezTo>
                  <a:pt x="2936081" y="246221"/>
                  <a:pt x="2933224" y="257651"/>
                  <a:pt x="2931319" y="270034"/>
                </a:cubicBezTo>
                <a:cubicBezTo>
                  <a:pt x="2930366" y="266224"/>
                  <a:pt x="2930366" y="263366"/>
                  <a:pt x="2929414" y="260509"/>
                </a:cubicBezTo>
                <a:cubicBezTo>
                  <a:pt x="2929414" y="258604"/>
                  <a:pt x="2928461" y="257651"/>
                  <a:pt x="2928461" y="256699"/>
                </a:cubicBezTo>
                <a:cubicBezTo>
                  <a:pt x="2930366" y="253841"/>
                  <a:pt x="2931319" y="251936"/>
                  <a:pt x="2931319" y="251936"/>
                </a:cubicBezTo>
                <a:cubicBezTo>
                  <a:pt x="2931319" y="251936"/>
                  <a:pt x="2930366" y="252889"/>
                  <a:pt x="2927509" y="254794"/>
                </a:cubicBezTo>
                <a:cubicBezTo>
                  <a:pt x="2926556" y="251936"/>
                  <a:pt x="2925604" y="249079"/>
                  <a:pt x="2925604" y="247174"/>
                </a:cubicBezTo>
                <a:cubicBezTo>
                  <a:pt x="2929414" y="237649"/>
                  <a:pt x="2931319" y="231934"/>
                  <a:pt x="2931319" y="231934"/>
                </a:cubicBezTo>
                <a:cubicBezTo>
                  <a:pt x="2931319" y="231934"/>
                  <a:pt x="2928461" y="235744"/>
                  <a:pt x="2924651" y="243364"/>
                </a:cubicBezTo>
                <a:cubicBezTo>
                  <a:pt x="2923699" y="241459"/>
                  <a:pt x="2923699" y="239554"/>
                  <a:pt x="2922746" y="237649"/>
                </a:cubicBezTo>
                <a:lnTo>
                  <a:pt x="2922746" y="236696"/>
                </a:lnTo>
                <a:lnTo>
                  <a:pt x="2921794" y="236696"/>
                </a:lnTo>
                <a:cubicBezTo>
                  <a:pt x="2919889" y="236696"/>
                  <a:pt x="2917984" y="236696"/>
                  <a:pt x="2916079" y="236696"/>
                </a:cubicBezTo>
                <a:lnTo>
                  <a:pt x="2916079" y="236696"/>
                </a:lnTo>
                <a:cubicBezTo>
                  <a:pt x="2928461" y="200501"/>
                  <a:pt x="2935129" y="176689"/>
                  <a:pt x="2935129" y="176689"/>
                </a:cubicBezTo>
                <a:cubicBezTo>
                  <a:pt x="2935129" y="176689"/>
                  <a:pt x="2924651" y="196691"/>
                  <a:pt x="2909411" y="230029"/>
                </a:cubicBezTo>
                <a:cubicBezTo>
                  <a:pt x="2907506" y="222409"/>
                  <a:pt x="2904649" y="216694"/>
                  <a:pt x="2902744" y="211931"/>
                </a:cubicBezTo>
                <a:cubicBezTo>
                  <a:pt x="2901791" y="206216"/>
                  <a:pt x="2900839" y="201454"/>
                  <a:pt x="2900839" y="195739"/>
                </a:cubicBezTo>
                <a:cubicBezTo>
                  <a:pt x="2899886" y="188119"/>
                  <a:pt x="2898934" y="180499"/>
                  <a:pt x="2897981" y="173831"/>
                </a:cubicBezTo>
                <a:cubicBezTo>
                  <a:pt x="2897029" y="167164"/>
                  <a:pt x="2897029" y="160496"/>
                  <a:pt x="2896076" y="153829"/>
                </a:cubicBezTo>
                <a:cubicBezTo>
                  <a:pt x="2895124" y="141446"/>
                  <a:pt x="2894171" y="130969"/>
                  <a:pt x="2893219" y="121444"/>
                </a:cubicBezTo>
                <a:cubicBezTo>
                  <a:pt x="2891314" y="103346"/>
                  <a:pt x="2890361" y="93821"/>
                  <a:pt x="2890361" y="93821"/>
                </a:cubicBezTo>
                <a:cubicBezTo>
                  <a:pt x="2890361" y="93821"/>
                  <a:pt x="2890361" y="104299"/>
                  <a:pt x="2889409" y="121444"/>
                </a:cubicBezTo>
                <a:cubicBezTo>
                  <a:pt x="2889409" y="130016"/>
                  <a:pt x="2889409" y="141446"/>
                  <a:pt x="2889409" y="153829"/>
                </a:cubicBezTo>
                <a:cubicBezTo>
                  <a:pt x="2889409" y="160496"/>
                  <a:pt x="2889409" y="166211"/>
                  <a:pt x="2889409" y="173831"/>
                </a:cubicBezTo>
                <a:cubicBezTo>
                  <a:pt x="2889409" y="180499"/>
                  <a:pt x="2890361" y="188119"/>
                  <a:pt x="2890361" y="195739"/>
                </a:cubicBezTo>
                <a:cubicBezTo>
                  <a:pt x="2890361" y="200501"/>
                  <a:pt x="2891314" y="206216"/>
                  <a:pt x="2891314" y="211931"/>
                </a:cubicBezTo>
                <a:cubicBezTo>
                  <a:pt x="2890361" y="213836"/>
                  <a:pt x="2889409" y="215741"/>
                  <a:pt x="2887504" y="217646"/>
                </a:cubicBezTo>
                <a:cubicBezTo>
                  <a:pt x="2886551" y="218599"/>
                  <a:pt x="2885599" y="220504"/>
                  <a:pt x="2885599" y="221456"/>
                </a:cubicBezTo>
                <a:cubicBezTo>
                  <a:pt x="2883694" y="212884"/>
                  <a:pt x="2882741" y="204311"/>
                  <a:pt x="2880836" y="195739"/>
                </a:cubicBezTo>
                <a:cubicBezTo>
                  <a:pt x="2878931" y="185261"/>
                  <a:pt x="2877026" y="174784"/>
                  <a:pt x="2874169" y="166211"/>
                </a:cubicBezTo>
                <a:cubicBezTo>
                  <a:pt x="2872264" y="157639"/>
                  <a:pt x="2870359" y="150019"/>
                  <a:pt x="2867501" y="144304"/>
                </a:cubicBezTo>
                <a:cubicBezTo>
                  <a:pt x="2863691" y="131921"/>
                  <a:pt x="2860834" y="125254"/>
                  <a:pt x="2860834" y="125254"/>
                </a:cubicBezTo>
                <a:cubicBezTo>
                  <a:pt x="2860834" y="125254"/>
                  <a:pt x="2861786" y="132874"/>
                  <a:pt x="2863691" y="145256"/>
                </a:cubicBezTo>
                <a:cubicBezTo>
                  <a:pt x="2864644" y="151924"/>
                  <a:pt x="2865596" y="159544"/>
                  <a:pt x="2866549" y="168116"/>
                </a:cubicBezTo>
                <a:cubicBezTo>
                  <a:pt x="2867501" y="176689"/>
                  <a:pt x="2868454" y="187166"/>
                  <a:pt x="2869406" y="197644"/>
                </a:cubicBezTo>
                <a:cubicBezTo>
                  <a:pt x="2870359" y="208121"/>
                  <a:pt x="2871311" y="220504"/>
                  <a:pt x="2872264" y="232886"/>
                </a:cubicBezTo>
                <a:cubicBezTo>
                  <a:pt x="2872264" y="237649"/>
                  <a:pt x="2873216" y="242411"/>
                  <a:pt x="2873216" y="247174"/>
                </a:cubicBezTo>
                <a:cubicBezTo>
                  <a:pt x="2870359" y="253841"/>
                  <a:pt x="2867501" y="262414"/>
                  <a:pt x="2864644" y="270034"/>
                </a:cubicBezTo>
                <a:cubicBezTo>
                  <a:pt x="2863691" y="270986"/>
                  <a:pt x="2863691" y="272891"/>
                  <a:pt x="2863691" y="274796"/>
                </a:cubicBezTo>
                <a:cubicBezTo>
                  <a:pt x="2860834" y="269081"/>
                  <a:pt x="2857976" y="263366"/>
                  <a:pt x="2855119" y="257651"/>
                </a:cubicBezTo>
                <a:cubicBezTo>
                  <a:pt x="2850356" y="248126"/>
                  <a:pt x="2845594" y="239554"/>
                  <a:pt x="2841784" y="230029"/>
                </a:cubicBezTo>
                <a:cubicBezTo>
                  <a:pt x="2855119" y="229076"/>
                  <a:pt x="2855119" y="226219"/>
                  <a:pt x="2855119" y="226219"/>
                </a:cubicBezTo>
                <a:cubicBezTo>
                  <a:pt x="2855119" y="226219"/>
                  <a:pt x="2854166" y="228124"/>
                  <a:pt x="2853214" y="231934"/>
                </a:cubicBezTo>
                <a:cubicBezTo>
                  <a:pt x="2849404" y="224314"/>
                  <a:pt x="2844641" y="215741"/>
                  <a:pt x="2840831" y="209074"/>
                </a:cubicBezTo>
                <a:cubicBezTo>
                  <a:pt x="2857024" y="174784"/>
                  <a:pt x="2866549" y="150971"/>
                  <a:pt x="2866549" y="150971"/>
                </a:cubicBezTo>
                <a:cubicBezTo>
                  <a:pt x="2866549" y="150971"/>
                  <a:pt x="2853214" y="169069"/>
                  <a:pt x="2835116" y="198596"/>
                </a:cubicBezTo>
                <a:cubicBezTo>
                  <a:pt x="2833211" y="194786"/>
                  <a:pt x="2831306" y="191929"/>
                  <a:pt x="2829401" y="188119"/>
                </a:cubicBezTo>
                <a:cubicBezTo>
                  <a:pt x="2826544" y="170021"/>
                  <a:pt x="2823686" y="151924"/>
                  <a:pt x="2820829" y="132874"/>
                </a:cubicBezTo>
                <a:cubicBezTo>
                  <a:pt x="2820829" y="146209"/>
                  <a:pt x="2820829" y="160496"/>
                  <a:pt x="2821781" y="173831"/>
                </a:cubicBezTo>
                <a:cubicBezTo>
                  <a:pt x="2817019" y="166211"/>
                  <a:pt x="2812256" y="158591"/>
                  <a:pt x="2807494" y="151924"/>
                </a:cubicBezTo>
                <a:cubicBezTo>
                  <a:pt x="2797969" y="137636"/>
                  <a:pt x="2790349" y="125254"/>
                  <a:pt x="2782729" y="115729"/>
                </a:cubicBezTo>
                <a:cubicBezTo>
                  <a:pt x="2768441" y="95726"/>
                  <a:pt x="2759869" y="85249"/>
                  <a:pt x="2759869" y="85249"/>
                </a:cubicBezTo>
                <a:cubicBezTo>
                  <a:pt x="2759869" y="85249"/>
                  <a:pt x="2766536" y="97631"/>
                  <a:pt x="2778919" y="118586"/>
                </a:cubicBezTo>
                <a:cubicBezTo>
                  <a:pt x="2785586" y="129064"/>
                  <a:pt x="2792254" y="142399"/>
                  <a:pt x="2799874" y="156686"/>
                </a:cubicBezTo>
                <a:cubicBezTo>
                  <a:pt x="2803684" y="164306"/>
                  <a:pt x="2808446" y="171926"/>
                  <a:pt x="2812256" y="180499"/>
                </a:cubicBezTo>
                <a:cubicBezTo>
                  <a:pt x="2815114" y="186214"/>
                  <a:pt x="2817971" y="191929"/>
                  <a:pt x="2820829" y="197644"/>
                </a:cubicBezTo>
                <a:cubicBezTo>
                  <a:pt x="2820829" y="199549"/>
                  <a:pt x="2820829" y="202406"/>
                  <a:pt x="2820829" y="204311"/>
                </a:cubicBezTo>
                <a:cubicBezTo>
                  <a:pt x="2820829" y="209074"/>
                  <a:pt x="2821781" y="213836"/>
                  <a:pt x="2821781" y="218599"/>
                </a:cubicBezTo>
                <a:cubicBezTo>
                  <a:pt x="2819876" y="221456"/>
                  <a:pt x="2818924" y="224314"/>
                  <a:pt x="2817019" y="227171"/>
                </a:cubicBezTo>
                <a:cubicBezTo>
                  <a:pt x="2813209" y="222409"/>
                  <a:pt x="2810351" y="216694"/>
                  <a:pt x="2806541" y="211931"/>
                </a:cubicBezTo>
                <a:cubicBezTo>
                  <a:pt x="2806541" y="210979"/>
                  <a:pt x="2805589" y="210979"/>
                  <a:pt x="2805589" y="210026"/>
                </a:cubicBezTo>
                <a:cubicBezTo>
                  <a:pt x="2806541" y="209074"/>
                  <a:pt x="2806541" y="208121"/>
                  <a:pt x="2806541" y="208121"/>
                </a:cubicBezTo>
                <a:cubicBezTo>
                  <a:pt x="2806541" y="208121"/>
                  <a:pt x="2806541" y="208121"/>
                  <a:pt x="2805589" y="209074"/>
                </a:cubicBezTo>
                <a:cubicBezTo>
                  <a:pt x="2800826" y="202406"/>
                  <a:pt x="2796064" y="196691"/>
                  <a:pt x="2792254" y="191929"/>
                </a:cubicBezTo>
                <a:cubicBezTo>
                  <a:pt x="2782729" y="179546"/>
                  <a:pt x="2775109" y="169069"/>
                  <a:pt x="2767489" y="161449"/>
                </a:cubicBezTo>
                <a:cubicBezTo>
                  <a:pt x="2766536" y="160496"/>
                  <a:pt x="2766536" y="159544"/>
                  <a:pt x="2765584" y="158591"/>
                </a:cubicBezTo>
                <a:cubicBezTo>
                  <a:pt x="2765584" y="157639"/>
                  <a:pt x="2765584" y="156686"/>
                  <a:pt x="2765584" y="155734"/>
                </a:cubicBezTo>
                <a:cubicBezTo>
                  <a:pt x="2764631" y="145256"/>
                  <a:pt x="2762726" y="135731"/>
                  <a:pt x="2762726" y="128111"/>
                </a:cubicBezTo>
                <a:cubicBezTo>
                  <a:pt x="2760821" y="112871"/>
                  <a:pt x="2759869" y="103346"/>
                  <a:pt x="2759869" y="103346"/>
                </a:cubicBezTo>
                <a:cubicBezTo>
                  <a:pt x="2759869" y="103346"/>
                  <a:pt x="2759869" y="111919"/>
                  <a:pt x="2758916" y="128111"/>
                </a:cubicBezTo>
                <a:cubicBezTo>
                  <a:pt x="2758916" y="134779"/>
                  <a:pt x="2758916" y="141446"/>
                  <a:pt x="2758916" y="150019"/>
                </a:cubicBezTo>
                <a:cubicBezTo>
                  <a:pt x="2750344" y="140494"/>
                  <a:pt x="2745581" y="135731"/>
                  <a:pt x="2745581" y="135731"/>
                </a:cubicBezTo>
                <a:cubicBezTo>
                  <a:pt x="2745581" y="135731"/>
                  <a:pt x="2750344" y="142399"/>
                  <a:pt x="2758916" y="153829"/>
                </a:cubicBezTo>
                <a:cubicBezTo>
                  <a:pt x="2758916" y="154781"/>
                  <a:pt x="2758916" y="155734"/>
                  <a:pt x="2758916" y="155734"/>
                </a:cubicBezTo>
                <a:cubicBezTo>
                  <a:pt x="2758916" y="161449"/>
                  <a:pt x="2758916" y="167164"/>
                  <a:pt x="2758916" y="172879"/>
                </a:cubicBezTo>
                <a:cubicBezTo>
                  <a:pt x="2758916" y="178594"/>
                  <a:pt x="2759869" y="185261"/>
                  <a:pt x="2759869" y="191929"/>
                </a:cubicBezTo>
                <a:cubicBezTo>
                  <a:pt x="2759869" y="200501"/>
                  <a:pt x="2760821" y="210026"/>
                  <a:pt x="2761774" y="219551"/>
                </a:cubicBezTo>
                <a:cubicBezTo>
                  <a:pt x="2761774" y="218599"/>
                  <a:pt x="2760821" y="217646"/>
                  <a:pt x="2760821" y="217646"/>
                </a:cubicBezTo>
                <a:cubicBezTo>
                  <a:pt x="2760821" y="216694"/>
                  <a:pt x="2760821" y="216694"/>
                  <a:pt x="2760821" y="216694"/>
                </a:cubicBezTo>
                <a:cubicBezTo>
                  <a:pt x="2760821" y="216694"/>
                  <a:pt x="2760821" y="216694"/>
                  <a:pt x="2760821" y="217646"/>
                </a:cubicBezTo>
                <a:cubicBezTo>
                  <a:pt x="2749391" y="189071"/>
                  <a:pt x="2741771" y="172879"/>
                  <a:pt x="2741771" y="172879"/>
                </a:cubicBezTo>
                <a:cubicBezTo>
                  <a:pt x="2741771" y="172879"/>
                  <a:pt x="2747486" y="193834"/>
                  <a:pt x="2757011" y="228124"/>
                </a:cubicBezTo>
                <a:cubicBezTo>
                  <a:pt x="2754154" y="236696"/>
                  <a:pt x="2749391" y="250984"/>
                  <a:pt x="2743676" y="268129"/>
                </a:cubicBezTo>
                <a:cubicBezTo>
                  <a:pt x="2740819" y="262414"/>
                  <a:pt x="2737961" y="258604"/>
                  <a:pt x="2736056" y="254794"/>
                </a:cubicBezTo>
                <a:cubicBezTo>
                  <a:pt x="2737009" y="241459"/>
                  <a:pt x="2737009" y="232886"/>
                  <a:pt x="2737009" y="232886"/>
                </a:cubicBezTo>
                <a:cubicBezTo>
                  <a:pt x="2737009" y="232886"/>
                  <a:pt x="2735104" y="238601"/>
                  <a:pt x="2732246" y="249079"/>
                </a:cubicBezTo>
                <a:cubicBezTo>
                  <a:pt x="2731294" y="247174"/>
                  <a:pt x="2730341" y="246221"/>
                  <a:pt x="2730341" y="246221"/>
                </a:cubicBezTo>
                <a:cubicBezTo>
                  <a:pt x="2730341" y="246221"/>
                  <a:pt x="2730341" y="247174"/>
                  <a:pt x="2731294" y="250031"/>
                </a:cubicBezTo>
                <a:cubicBezTo>
                  <a:pt x="2730341" y="252889"/>
                  <a:pt x="2730341" y="254794"/>
                  <a:pt x="2729389" y="258604"/>
                </a:cubicBezTo>
                <a:lnTo>
                  <a:pt x="2729389" y="247174"/>
                </a:lnTo>
                <a:lnTo>
                  <a:pt x="2731294" y="218599"/>
                </a:lnTo>
                <a:cubicBezTo>
                  <a:pt x="2732246" y="218599"/>
                  <a:pt x="2732246" y="218599"/>
                  <a:pt x="2733199" y="219551"/>
                </a:cubicBezTo>
                <a:cubicBezTo>
                  <a:pt x="2734151" y="220504"/>
                  <a:pt x="2735104" y="221456"/>
                  <a:pt x="2736056" y="222409"/>
                </a:cubicBezTo>
                <a:cubicBezTo>
                  <a:pt x="2737961" y="224314"/>
                  <a:pt x="2737961" y="228124"/>
                  <a:pt x="2738914" y="230981"/>
                </a:cubicBezTo>
                <a:cubicBezTo>
                  <a:pt x="2738914" y="228124"/>
                  <a:pt x="2738914" y="225266"/>
                  <a:pt x="2737961" y="222409"/>
                </a:cubicBezTo>
                <a:cubicBezTo>
                  <a:pt x="2737009" y="220504"/>
                  <a:pt x="2736056" y="219551"/>
                  <a:pt x="2735104" y="218599"/>
                </a:cubicBezTo>
                <a:cubicBezTo>
                  <a:pt x="2734151" y="217646"/>
                  <a:pt x="2732246" y="216694"/>
                  <a:pt x="2730341" y="216694"/>
                </a:cubicBezTo>
                <a:lnTo>
                  <a:pt x="2728436" y="216694"/>
                </a:lnTo>
                <a:lnTo>
                  <a:pt x="2728436" y="218599"/>
                </a:lnTo>
                <a:cubicBezTo>
                  <a:pt x="2726531" y="228124"/>
                  <a:pt x="2723674" y="238601"/>
                  <a:pt x="2721769" y="248126"/>
                </a:cubicBezTo>
                <a:cubicBezTo>
                  <a:pt x="2720816" y="251936"/>
                  <a:pt x="2720816" y="256699"/>
                  <a:pt x="2719864" y="260509"/>
                </a:cubicBezTo>
                <a:cubicBezTo>
                  <a:pt x="2718911" y="258604"/>
                  <a:pt x="2717959" y="256699"/>
                  <a:pt x="2717006" y="254794"/>
                </a:cubicBezTo>
                <a:cubicBezTo>
                  <a:pt x="2717006" y="254794"/>
                  <a:pt x="2717006" y="253841"/>
                  <a:pt x="2717006" y="253841"/>
                </a:cubicBezTo>
                <a:cubicBezTo>
                  <a:pt x="2717959" y="244316"/>
                  <a:pt x="2718911" y="238601"/>
                  <a:pt x="2718911" y="238601"/>
                </a:cubicBezTo>
                <a:cubicBezTo>
                  <a:pt x="2718911" y="238601"/>
                  <a:pt x="2717959" y="241459"/>
                  <a:pt x="2716054" y="247174"/>
                </a:cubicBezTo>
                <a:cubicBezTo>
                  <a:pt x="2717006" y="204311"/>
                  <a:pt x="2716054" y="176689"/>
                  <a:pt x="2716054" y="176689"/>
                </a:cubicBezTo>
                <a:cubicBezTo>
                  <a:pt x="2716054" y="176689"/>
                  <a:pt x="2715101" y="185261"/>
                  <a:pt x="2713196" y="198596"/>
                </a:cubicBezTo>
                <a:cubicBezTo>
                  <a:pt x="2712244" y="207169"/>
                  <a:pt x="2710339" y="217646"/>
                  <a:pt x="2709386" y="230029"/>
                </a:cubicBezTo>
                <a:cubicBezTo>
                  <a:pt x="2707481" y="226219"/>
                  <a:pt x="2706529" y="221456"/>
                  <a:pt x="2704624" y="218599"/>
                </a:cubicBezTo>
                <a:lnTo>
                  <a:pt x="2703671" y="199549"/>
                </a:lnTo>
                <a:lnTo>
                  <a:pt x="2703671" y="163354"/>
                </a:lnTo>
                <a:cubicBezTo>
                  <a:pt x="2704624" y="163354"/>
                  <a:pt x="2705576" y="163354"/>
                  <a:pt x="2706529" y="164306"/>
                </a:cubicBezTo>
                <a:cubicBezTo>
                  <a:pt x="2708434" y="165259"/>
                  <a:pt x="2709386" y="166211"/>
                  <a:pt x="2710339" y="167164"/>
                </a:cubicBezTo>
                <a:cubicBezTo>
                  <a:pt x="2712244" y="170021"/>
                  <a:pt x="2713196" y="173831"/>
                  <a:pt x="2714149" y="176689"/>
                </a:cubicBezTo>
                <a:cubicBezTo>
                  <a:pt x="2714149" y="172879"/>
                  <a:pt x="2713196" y="169069"/>
                  <a:pt x="2712244" y="166211"/>
                </a:cubicBezTo>
                <a:cubicBezTo>
                  <a:pt x="2711291" y="164306"/>
                  <a:pt x="2710339" y="163354"/>
                  <a:pt x="2708434" y="161449"/>
                </a:cubicBezTo>
                <a:cubicBezTo>
                  <a:pt x="2706529" y="160496"/>
                  <a:pt x="2704624" y="159544"/>
                  <a:pt x="2702719" y="159544"/>
                </a:cubicBezTo>
                <a:lnTo>
                  <a:pt x="2700814" y="159544"/>
                </a:lnTo>
                <a:lnTo>
                  <a:pt x="2700814" y="161449"/>
                </a:lnTo>
                <a:lnTo>
                  <a:pt x="2697004" y="193834"/>
                </a:lnTo>
                <a:cubicBezTo>
                  <a:pt x="2694146" y="186214"/>
                  <a:pt x="2693194" y="181451"/>
                  <a:pt x="2693194" y="181451"/>
                </a:cubicBezTo>
                <a:cubicBezTo>
                  <a:pt x="2693194" y="181451"/>
                  <a:pt x="2694146" y="187166"/>
                  <a:pt x="2697004" y="198596"/>
                </a:cubicBezTo>
                <a:lnTo>
                  <a:pt x="2697004" y="198596"/>
                </a:lnTo>
                <a:cubicBezTo>
                  <a:pt x="2696051" y="210979"/>
                  <a:pt x="2696051" y="224314"/>
                  <a:pt x="2696051" y="236696"/>
                </a:cubicBezTo>
                <a:cubicBezTo>
                  <a:pt x="2696051" y="245269"/>
                  <a:pt x="2696051" y="253841"/>
                  <a:pt x="2697004" y="262414"/>
                </a:cubicBezTo>
                <a:cubicBezTo>
                  <a:pt x="2697004" y="262414"/>
                  <a:pt x="2697004" y="263366"/>
                  <a:pt x="2697004" y="263366"/>
                </a:cubicBezTo>
                <a:cubicBezTo>
                  <a:pt x="2697004" y="264319"/>
                  <a:pt x="2696051" y="265271"/>
                  <a:pt x="2696051" y="265271"/>
                </a:cubicBezTo>
                <a:cubicBezTo>
                  <a:pt x="2695099" y="264319"/>
                  <a:pt x="2694146" y="262414"/>
                  <a:pt x="2694146" y="261461"/>
                </a:cubicBezTo>
                <a:cubicBezTo>
                  <a:pt x="2691289" y="255746"/>
                  <a:pt x="2688431" y="250984"/>
                  <a:pt x="2685574" y="246221"/>
                </a:cubicBezTo>
                <a:cubicBezTo>
                  <a:pt x="2682716" y="233839"/>
                  <a:pt x="2680811" y="221456"/>
                  <a:pt x="2677954" y="210979"/>
                </a:cubicBezTo>
                <a:cubicBezTo>
                  <a:pt x="2677001" y="207169"/>
                  <a:pt x="2677001" y="204311"/>
                  <a:pt x="2676049" y="200501"/>
                </a:cubicBezTo>
                <a:cubicBezTo>
                  <a:pt x="2677954" y="190976"/>
                  <a:pt x="2679859" y="182404"/>
                  <a:pt x="2681764" y="173831"/>
                </a:cubicBezTo>
                <a:cubicBezTo>
                  <a:pt x="2683669" y="162401"/>
                  <a:pt x="2685574" y="152876"/>
                  <a:pt x="2687479" y="144304"/>
                </a:cubicBezTo>
                <a:cubicBezTo>
                  <a:pt x="2690336" y="128111"/>
                  <a:pt x="2691289" y="118586"/>
                  <a:pt x="2691289" y="118586"/>
                </a:cubicBezTo>
                <a:cubicBezTo>
                  <a:pt x="2691289" y="118586"/>
                  <a:pt x="2688431" y="128111"/>
                  <a:pt x="2683669" y="143351"/>
                </a:cubicBezTo>
                <a:cubicBezTo>
                  <a:pt x="2681764" y="149066"/>
                  <a:pt x="2679859" y="155734"/>
                  <a:pt x="2677954" y="162401"/>
                </a:cubicBezTo>
                <a:cubicBezTo>
                  <a:pt x="2677001" y="166211"/>
                  <a:pt x="2675096" y="170974"/>
                  <a:pt x="2673191" y="176689"/>
                </a:cubicBezTo>
                <a:cubicBezTo>
                  <a:pt x="2673191" y="176689"/>
                  <a:pt x="2673191" y="177641"/>
                  <a:pt x="2673191" y="177641"/>
                </a:cubicBezTo>
                <a:cubicBezTo>
                  <a:pt x="2673191" y="176689"/>
                  <a:pt x="2672239" y="174784"/>
                  <a:pt x="2672239" y="173831"/>
                </a:cubicBezTo>
                <a:cubicBezTo>
                  <a:pt x="2670334" y="163354"/>
                  <a:pt x="2668429" y="153829"/>
                  <a:pt x="2666524" y="146209"/>
                </a:cubicBezTo>
                <a:cubicBezTo>
                  <a:pt x="2663666" y="130969"/>
                  <a:pt x="2661761" y="121444"/>
                  <a:pt x="2661761" y="121444"/>
                </a:cubicBezTo>
                <a:cubicBezTo>
                  <a:pt x="2661761" y="121444"/>
                  <a:pt x="2661761" y="130016"/>
                  <a:pt x="2662714" y="146209"/>
                </a:cubicBezTo>
                <a:cubicBezTo>
                  <a:pt x="2663666" y="158591"/>
                  <a:pt x="2664619" y="176689"/>
                  <a:pt x="2666524" y="196691"/>
                </a:cubicBezTo>
                <a:cubicBezTo>
                  <a:pt x="2666524" y="197644"/>
                  <a:pt x="2665571" y="199549"/>
                  <a:pt x="2665571" y="200501"/>
                </a:cubicBezTo>
                <a:cubicBezTo>
                  <a:pt x="2665571" y="201454"/>
                  <a:pt x="2664619" y="203359"/>
                  <a:pt x="2664619" y="204311"/>
                </a:cubicBezTo>
                <a:cubicBezTo>
                  <a:pt x="2658904" y="192881"/>
                  <a:pt x="2653189" y="183356"/>
                  <a:pt x="2649379" y="174784"/>
                </a:cubicBezTo>
                <a:cubicBezTo>
                  <a:pt x="2639854" y="152876"/>
                  <a:pt x="2634139" y="141446"/>
                  <a:pt x="2634139" y="141446"/>
                </a:cubicBezTo>
                <a:cubicBezTo>
                  <a:pt x="2634139" y="141446"/>
                  <a:pt x="2637949" y="153829"/>
                  <a:pt x="2646521" y="176689"/>
                </a:cubicBezTo>
                <a:cubicBezTo>
                  <a:pt x="2650331" y="187166"/>
                  <a:pt x="2656046" y="199549"/>
                  <a:pt x="2661761" y="214789"/>
                </a:cubicBezTo>
                <a:cubicBezTo>
                  <a:pt x="2661761" y="215741"/>
                  <a:pt x="2661761" y="215741"/>
                  <a:pt x="2660809" y="216694"/>
                </a:cubicBezTo>
                <a:cubicBezTo>
                  <a:pt x="2656999" y="210026"/>
                  <a:pt x="2655094" y="204311"/>
                  <a:pt x="2652236" y="201454"/>
                </a:cubicBezTo>
                <a:cubicBezTo>
                  <a:pt x="2649379" y="197644"/>
                  <a:pt x="2648426" y="196691"/>
                  <a:pt x="2648426" y="196691"/>
                </a:cubicBezTo>
                <a:cubicBezTo>
                  <a:pt x="2648426" y="196691"/>
                  <a:pt x="2649379" y="198596"/>
                  <a:pt x="2651284" y="202406"/>
                </a:cubicBezTo>
                <a:cubicBezTo>
                  <a:pt x="2654141" y="206216"/>
                  <a:pt x="2655094" y="211931"/>
                  <a:pt x="2657951" y="218599"/>
                </a:cubicBezTo>
                <a:cubicBezTo>
                  <a:pt x="2657951" y="220504"/>
                  <a:pt x="2658904" y="222409"/>
                  <a:pt x="2658904" y="223361"/>
                </a:cubicBezTo>
                <a:cubicBezTo>
                  <a:pt x="2658904" y="224314"/>
                  <a:pt x="2657951" y="225266"/>
                  <a:pt x="2657951" y="226219"/>
                </a:cubicBezTo>
                <a:cubicBezTo>
                  <a:pt x="2654141" y="214789"/>
                  <a:pt x="2650331" y="203359"/>
                  <a:pt x="2647474" y="193834"/>
                </a:cubicBezTo>
                <a:cubicBezTo>
                  <a:pt x="2644616" y="184309"/>
                  <a:pt x="2640806" y="175736"/>
                  <a:pt x="2638901" y="169069"/>
                </a:cubicBezTo>
                <a:cubicBezTo>
                  <a:pt x="2634139" y="154781"/>
                  <a:pt x="2631281" y="147161"/>
                  <a:pt x="2631281" y="147161"/>
                </a:cubicBezTo>
                <a:cubicBezTo>
                  <a:pt x="2631281" y="147161"/>
                  <a:pt x="2632234" y="155734"/>
                  <a:pt x="2635091" y="170021"/>
                </a:cubicBezTo>
                <a:cubicBezTo>
                  <a:pt x="2637949" y="184309"/>
                  <a:pt x="2641759" y="205264"/>
                  <a:pt x="2647474" y="230029"/>
                </a:cubicBezTo>
                <a:cubicBezTo>
                  <a:pt x="2648426" y="235744"/>
                  <a:pt x="2650331" y="241459"/>
                  <a:pt x="2651284" y="247174"/>
                </a:cubicBezTo>
                <a:cubicBezTo>
                  <a:pt x="2648426" y="255746"/>
                  <a:pt x="2645569" y="264319"/>
                  <a:pt x="2642711" y="273844"/>
                </a:cubicBezTo>
                <a:cubicBezTo>
                  <a:pt x="2641759" y="272891"/>
                  <a:pt x="2641759" y="271939"/>
                  <a:pt x="2640806" y="270034"/>
                </a:cubicBezTo>
                <a:cubicBezTo>
                  <a:pt x="2640806" y="269081"/>
                  <a:pt x="2639854" y="269081"/>
                  <a:pt x="2639854" y="268129"/>
                </a:cubicBezTo>
                <a:cubicBezTo>
                  <a:pt x="2642711" y="238601"/>
                  <a:pt x="2643664" y="220504"/>
                  <a:pt x="2643664" y="220504"/>
                </a:cubicBezTo>
                <a:cubicBezTo>
                  <a:pt x="2643664" y="220504"/>
                  <a:pt x="2640806" y="230029"/>
                  <a:pt x="2636996" y="247174"/>
                </a:cubicBezTo>
                <a:cubicBezTo>
                  <a:pt x="2636996" y="220504"/>
                  <a:pt x="2636044" y="204311"/>
                  <a:pt x="2636044" y="204311"/>
                </a:cubicBezTo>
                <a:cubicBezTo>
                  <a:pt x="2636044" y="204311"/>
                  <a:pt x="2633186" y="217646"/>
                  <a:pt x="2630329" y="240506"/>
                </a:cubicBezTo>
                <a:cubicBezTo>
                  <a:pt x="2628424" y="228124"/>
                  <a:pt x="2625566" y="216694"/>
                  <a:pt x="2623661" y="206216"/>
                </a:cubicBezTo>
                <a:cubicBezTo>
                  <a:pt x="2618899" y="182404"/>
                  <a:pt x="2614136" y="162401"/>
                  <a:pt x="2610326" y="147161"/>
                </a:cubicBezTo>
                <a:cubicBezTo>
                  <a:pt x="2613184" y="141446"/>
                  <a:pt x="2615089" y="137636"/>
                  <a:pt x="2615089" y="137636"/>
                </a:cubicBezTo>
                <a:cubicBezTo>
                  <a:pt x="2615089" y="137636"/>
                  <a:pt x="2613184" y="140494"/>
                  <a:pt x="2610326" y="145256"/>
                </a:cubicBezTo>
                <a:cubicBezTo>
                  <a:pt x="2610326" y="144304"/>
                  <a:pt x="2610326" y="144304"/>
                  <a:pt x="2609374" y="143351"/>
                </a:cubicBezTo>
                <a:cubicBezTo>
                  <a:pt x="2605564" y="128111"/>
                  <a:pt x="2603659" y="119539"/>
                  <a:pt x="2603659" y="119539"/>
                </a:cubicBezTo>
                <a:cubicBezTo>
                  <a:pt x="2603659" y="119539"/>
                  <a:pt x="2604611" y="128111"/>
                  <a:pt x="2605564" y="144304"/>
                </a:cubicBezTo>
                <a:cubicBezTo>
                  <a:pt x="2605564" y="146209"/>
                  <a:pt x="2605564" y="149066"/>
                  <a:pt x="2606516" y="150971"/>
                </a:cubicBezTo>
                <a:cubicBezTo>
                  <a:pt x="2604611" y="153829"/>
                  <a:pt x="2602706" y="155734"/>
                  <a:pt x="2600801" y="158591"/>
                </a:cubicBezTo>
                <a:cubicBezTo>
                  <a:pt x="2596991" y="163354"/>
                  <a:pt x="2594134" y="169069"/>
                  <a:pt x="2589371" y="175736"/>
                </a:cubicBezTo>
                <a:cubicBezTo>
                  <a:pt x="2589371" y="174784"/>
                  <a:pt x="2589371" y="172879"/>
                  <a:pt x="2588419" y="171926"/>
                </a:cubicBezTo>
                <a:cubicBezTo>
                  <a:pt x="2585561" y="155734"/>
                  <a:pt x="2583656" y="147161"/>
                  <a:pt x="2583656" y="147161"/>
                </a:cubicBezTo>
                <a:cubicBezTo>
                  <a:pt x="2583656" y="147161"/>
                  <a:pt x="2583656" y="156686"/>
                  <a:pt x="2584609" y="171926"/>
                </a:cubicBezTo>
                <a:cubicBezTo>
                  <a:pt x="2584609" y="174784"/>
                  <a:pt x="2584609" y="178594"/>
                  <a:pt x="2585561" y="182404"/>
                </a:cubicBezTo>
                <a:cubicBezTo>
                  <a:pt x="2585561" y="182404"/>
                  <a:pt x="2585561" y="182404"/>
                  <a:pt x="2585561" y="182404"/>
                </a:cubicBezTo>
                <a:cubicBezTo>
                  <a:pt x="2582704" y="187166"/>
                  <a:pt x="2579846" y="192881"/>
                  <a:pt x="2576036" y="198596"/>
                </a:cubicBezTo>
                <a:cubicBezTo>
                  <a:pt x="2575084" y="190976"/>
                  <a:pt x="2575084" y="183356"/>
                  <a:pt x="2574131" y="177641"/>
                </a:cubicBezTo>
                <a:cubicBezTo>
                  <a:pt x="2573179" y="165259"/>
                  <a:pt x="2573179" y="157639"/>
                  <a:pt x="2573179" y="157639"/>
                </a:cubicBezTo>
                <a:cubicBezTo>
                  <a:pt x="2573179" y="157639"/>
                  <a:pt x="2572226" y="162401"/>
                  <a:pt x="2571274" y="170974"/>
                </a:cubicBezTo>
                <a:cubicBezTo>
                  <a:pt x="2571274" y="170974"/>
                  <a:pt x="2571274" y="170021"/>
                  <a:pt x="2571274" y="170021"/>
                </a:cubicBezTo>
                <a:cubicBezTo>
                  <a:pt x="2570321" y="162401"/>
                  <a:pt x="2570321" y="155734"/>
                  <a:pt x="2569369" y="149066"/>
                </a:cubicBezTo>
                <a:cubicBezTo>
                  <a:pt x="2569369" y="142399"/>
                  <a:pt x="2568416" y="135731"/>
                  <a:pt x="2568416" y="130016"/>
                </a:cubicBezTo>
                <a:cubicBezTo>
                  <a:pt x="2567464" y="118586"/>
                  <a:pt x="2566511" y="108109"/>
                  <a:pt x="2567464" y="99536"/>
                </a:cubicBezTo>
                <a:cubicBezTo>
                  <a:pt x="2567464" y="82391"/>
                  <a:pt x="2566511" y="72866"/>
                  <a:pt x="2566511" y="72866"/>
                </a:cubicBezTo>
                <a:cubicBezTo>
                  <a:pt x="2566511" y="72866"/>
                  <a:pt x="2565559" y="82391"/>
                  <a:pt x="2562701" y="99536"/>
                </a:cubicBezTo>
                <a:cubicBezTo>
                  <a:pt x="2561749" y="108109"/>
                  <a:pt x="2560796" y="118586"/>
                  <a:pt x="2560796" y="130016"/>
                </a:cubicBezTo>
                <a:cubicBezTo>
                  <a:pt x="2560796" y="135731"/>
                  <a:pt x="2559844" y="142399"/>
                  <a:pt x="2559844" y="149066"/>
                </a:cubicBezTo>
                <a:cubicBezTo>
                  <a:pt x="2559844" y="155734"/>
                  <a:pt x="2559844" y="162401"/>
                  <a:pt x="2559844" y="170021"/>
                </a:cubicBezTo>
                <a:cubicBezTo>
                  <a:pt x="2559844" y="178594"/>
                  <a:pt x="2559844" y="187166"/>
                  <a:pt x="2560796" y="195739"/>
                </a:cubicBezTo>
                <a:cubicBezTo>
                  <a:pt x="2559844" y="192881"/>
                  <a:pt x="2558891" y="191929"/>
                  <a:pt x="2558891" y="191929"/>
                </a:cubicBezTo>
                <a:cubicBezTo>
                  <a:pt x="2558891" y="191929"/>
                  <a:pt x="2559844" y="194786"/>
                  <a:pt x="2561749" y="200501"/>
                </a:cubicBezTo>
                <a:cubicBezTo>
                  <a:pt x="2561749" y="206216"/>
                  <a:pt x="2562701" y="211931"/>
                  <a:pt x="2562701" y="217646"/>
                </a:cubicBezTo>
                <a:cubicBezTo>
                  <a:pt x="2562701" y="219551"/>
                  <a:pt x="2562701" y="221456"/>
                  <a:pt x="2562701" y="223361"/>
                </a:cubicBezTo>
                <a:cubicBezTo>
                  <a:pt x="2558891" y="230981"/>
                  <a:pt x="2555081" y="238601"/>
                  <a:pt x="2551271" y="247174"/>
                </a:cubicBezTo>
                <a:cubicBezTo>
                  <a:pt x="2550319" y="239554"/>
                  <a:pt x="2550319" y="233839"/>
                  <a:pt x="2549366" y="230029"/>
                </a:cubicBezTo>
                <a:cubicBezTo>
                  <a:pt x="2553176" y="219551"/>
                  <a:pt x="2555081" y="212884"/>
                  <a:pt x="2555081" y="212884"/>
                </a:cubicBezTo>
                <a:cubicBezTo>
                  <a:pt x="2555081" y="212884"/>
                  <a:pt x="2552224" y="218599"/>
                  <a:pt x="2546509" y="228124"/>
                </a:cubicBezTo>
                <a:cubicBezTo>
                  <a:pt x="2546509" y="226219"/>
                  <a:pt x="2547461" y="224314"/>
                  <a:pt x="2547461" y="222409"/>
                </a:cubicBezTo>
                <a:cubicBezTo>
                  <a:pt x="2551271" y="206216"/>
                  <a:pt x="2553176" y="196691"/>
                  <a:pt x="2553176" y="196691"/>
                </a:cubicBezTo>
                <a:cubicBezTo>
                  <a:pt x="2553176" y="196691"/>
                  <a:pt x="2549366" y="205264"/>
                  <a:pt x="2543651" y="221456"/>
                </a:cubicBezTo>
                <a:cubicBezTo>
                  <a:pt x="2541746" y="228124"/>
                  <a:pt x="2538889" y="236696"/>
                  <a:pt x="2536984" y="246221"/>
                </a:cubicBezTo>
                <a:cubicBezTo>
                  <a:pt x="2536984" y="245269"/>
                  <a:pt x="2536984" y="245269"/>
                  <a:pt x="2536984" y="244316"/>
                </a:cubicBezTo>
                <a:cubicBezTo>
                  <a:pt x="2535079" y="230029"/>
                  <a:pt x="2534126" y="221456"/>
                  <a:pt x="2534126" y="221456"/>
                </a:cubicBezTo>
                <a:cubicBezTo>
                  <a:pt x="2534126" y="221456"/>
                  <a:pt x="2534126" y="230029"/>
                  <a:pt x="2533174" y="244316"/>
                </a:cubicBezTo>
                <a:cubicBezTo>
                  <a:pt x="2533174" y="246221"/>
                  <a:pt x="2533174" y="249079"/>
                  <a:pt x="2533174" y="250984"/>
                </a:cubicBezTo>
                <a:cubicBezTo>
                  <a:pt x="2533174" y="249079"/>
                  <a:pt x="2532221" y="247174"/>
                  <a:pt x="2532221" y="245269"/>
                </a:cubicBezTo>
                <a:cubicBezTo>
                  <a:pt x="2529364" y="233839"/>
                  <a:pt x="2527459" y="223361"/>
                  <a:pt x="2524601" y="213836"/>
                </a:cubicBezTo>
                <a:cubicBezTo>
                  <a:pt x="2521744" y="204311"/>
                  <a:pt x="2519839" y="196691"/>
                  <a:pt x="2517934" y="190024"/>
                </a:cubicBezTo>
                <a:cubicBezTo>
                  <a:pt x="2513171" y="176689"/>
                  <a:pt x="2511266" y="169069"/>
                  <a:pt x="2511266" y="169069"/>
                </a:cubicBezTo>
                <a:cubicBezTo>
                  <a:pt x="2511266" y="169069"/>
                  <a:pt x="2512219" y="176689"/>
                  <a:pt x="2514124" y="190976"/>
                </a:cubicBezTo>
                <a:cubicBezTo>
                  <a:pt x="2515076" y="197644"/>
                  <a:pt x="2516029" y="206216"/>
                  <a:pt x="2516981" y="215741"/>
                </a:cubicBezTo>
                <a:cubicBezTo>
                  <a:pt x="2517934" y="225266"/>
                  <a:pt x="2518886" y="235744"/>
                  <a:pt x="2520791" y="248126"/>
                </a:cubicBezTo>
                <a:cubicBezTo>
                  <a:pt x="2521744" y="257651"/>
                  <a:pt x="2522696" y="267176"/>
                  <a:pt x="2523649" y="277654"/>
                </a:cubicBezTo>
                <a:cubicBezTo>
                  <a:pt x="2522696" y="279559"/>
                  <a:pt x="2521744" y="281464"/>
                  <a:pt x="2521744" y="282416"/>
                </a:cubicBezTo>
                <a:cubicBezTo>
                  <a:pt x="2519839" y="274796"/>
                  <a:pt x="2517934" y="269081"/>
                  <a:pt x="2516981" y="263366"/>
                </a:cubicBezTo>
                <a:cubicBezTo>
                  <a:pt x="2513171" y="250031"/>
                  <a:pt x="2511266" y="243364"/>
                  <a:pt x="2511266" y="243364"/>
                </a:cubicBezTo>
                <a:cubicBezTo>
                  <a:pt x="2511266" y="243364"/>
                  <a:pt x="2512219" y="250984"/>
                  <a:pt x="2513171" y="264319"/>
                </a:cubicBezTo>
                <a:cubicBezTo>
                  <a:pt x="2513171" y="268129"/>
                  <a:pt x="2514124" y="272891"/>
                  <a:pt x="2514124" y="277654"/>
                </a:cubicBezTo>
                <a:cubicBezTo>
                  <a:pt x="2510314" y="269081"/>
                  <a:pt x="2507456" y="262414"/>
                  <a:pt x="2504599" y="256699"/>
                </a:cubicBezTo>
                <a:cubicBezTo>
                  <a:pt x="2504599" y="254794"/>
                  <a:pt x="2504599" y="253841"/>
                  <a:pt x="2504599" y="253841"/>
                </a:cubicBezTo>
                <a:cubicBezTo>
                  <a:pt x="2504599" y="253841"/>
                  <a:pt x="2504599" y="254794"/>
                  <a:pt x="2503646" y="255746"/>
                </a:cubicBezTo>
                <a:cubicBezTo>
                  <a:pt x="2499836" y="248126"/>
                  <a:pt x="2497931" y="243364"/>
                  <a:pt x="2497931" y="243364"/>
                </a:cubicBezTo>
                <a:cubicBezTo>
                  <a:pt x="2497931" y="243364"/>
                  <a:pt x="2499836" y="249079"/>
                  <a:pt x="2502694" y="259556"/>
                </a:cubicBezTo>
                <a:cubicBezTo>
                  <a:pt x="2501741" y="261461"/>
                  <a:pt x="2500789" y="264319"/>
                  <a:pt x="2499836" y="267176"/>
                </a:cubicBezTo>
                <a:cubicBezTo>
                  <a:pt x="2499836" y="268129"/>
                  <a:pt x="2498884" y="269081"/>
                  <a:pt x="2498884" y="270034"/>
                </a:cubicBezTo>
                <a:cubicBezTo>
                  <a:pt x="2496979" y="253841"/>
                  <a:pt x="2496026" y="237649"/>
                  <a:pt x="2494121" y="223361"/>
                </a:cubicBezTo>
                <a:cubicBezTo>
                  <a:pt x="2495074" y="222409"/>
                  <a:pt x="2495074" y="221456"/>
                  <a:pt x="2496026" y="220504"/>
                </a:cubicBezTo>
                <a:cubicBezTo>
                  <a:pt x="2500789" y="212884"/>
                  <a:pt x="2504599" y="207169"/>
                  <a:pt x="2506504" y="203359"/>
                </a:cubicBezTo>
                <a:cubicBezTo>
                  <a:pt x="2509361" y="199549"/>
                  <a:pt x="2510314" y="197644"/>
                  <a:pt x="2510314" y="197644"/>
                </a:cubicBezTo>
                <a:cubicBezTo>
                  <a:pt x="2510314" y="197644"/>
                  <a:pt x="2508409" y="199549"/>
                  <a:pt x="2505551" y="203359"/>
                </a:cubicBezTo>
                <a:cubicBezTo>
                  <a:pt x="2502694" y="206216"/>
                  <a:pt x="2497931" y="210979"/>
                  <a:pt x="2493169" y="217646"/>
                </a:cubicBezTo>
                <a:cubicBezTo>
                  <a:pt x="2493169" y="217646"/>
                  <a:pt x="2493169" y="216694"/>
                  <a:pt x="2493169" y="216694"/>
                </a:cubicBezTo>
                <a:cubicBezTo>
                  <a:pt x="2492216" y="210026"/>
                  <a:pt x="2492216" y="203359"/>
                  <a:pt x="2491264" y="196691"/>
                </a:cubicBezTo>
                <a:cubicBezTo>
                  <a:pt x="2497931" y="188119"/>
                  <a:pt x="2501741" y="183356"/>
                  <a:pt x="2501741" y="183356"/>
                </a:cubicBezTo>
                <a:cubicBezTo>
                  <a:pt x="2501741" y="183356"/>
                  <a:pt x="2497931" y="187166"/>
                  <a:pt x="2490311" y="192881"/>
                </a:cubicBezTo>
                <a:cubicBezTo>
                  <a:pt x="2489359" y="187166"/>
                  <a:pt x="2489359" y="181451"/>
                  <a:pt x="2489359" y="176689"/>
                </a:cubicBezTo>
                <a:cubicBezTo>
                  <a:pt x="2492216" y="171926"/>
                  <a:pt x="2495074" y="168116"/>
                  <a:pt x="2497931" y="165259"/>
                </a:cubicBezTo>
                <a:cubicBezTo>
                  <a:pt x="2500789" y="161449"/>
                  <a:pt x="2502694" y="159544"/>
                  <a:pt x="2502694" y="159544"/>
                </a:cubicBezTo>
                <a:cubicBezTo>
                  <a:pt x="2502694" y="159544"/>
                  <a:pt x="2500789" y="161449"/>
                  <a:pt x="2496979" y="164306"/>
                </a:cubicBezTo>
                <a:cubicBezTo>
                  <a:pt x="2495074" y="166211"/>
                  <a:pt x="2492216" y="169069"/>
                  <a:pt x="2489359" y="171926"/>
                </a:cubicBezTo>
                <a:cubicBezTo>
                  <a:pt x="2489359" y="165259"/>
                  <a:pt x="2488406" y="158591"/>
                  <a:pt x="2488406" y="153829"/>
                </a:cubicBezTo>
                <a:cubicBezTo>
                  <a:pt x="2488406" y="146209"/>
                  <a:pt x="2487454" y="139541"/>
                  <a:pt x="2487454" y="135731"/>
                </a:cubicBezTo>
                <a:cubicBezTo>
                  <a:pt x="2491264" y="129064"/>
                  <a:pt x="2494121" y="125254"/>
                  <a:pt x="2494121" y="125254"/>
                </a:cubicBezTo>
                <a:cubicBezTo>
                  <a:pt x="2494121" y="125254"/>
                  <a:pt x="2492216" y="128111"/>
                  <a:pt x="2487454" y="132874"/>
                </a:cubicBezTo>
                <a:cubicBezTo>
                  <a:pt x="2487454" y="130969"/>
                  <a:pt x="2487454" y="129064"/>
                  <a:pt x="2487454" y="129064"/>
                </a:cubicBezTo>
                <a:cubicBezTo>
                  <a:pt x="2487454" y="129064"/>
                  <a:pt x="2487454" y="130969"/>
                  <a:pt x="2486501" y="132874"/>
                </a:cubicBezTo>
                <a:cubicBezTo>
                  <a:pt x="2483644" y="136684"/>
                  <a:pt x="2479834" y="140494"/>
                  <a:pt x="2475071" y="146209"/>
                </a:cubicBezTo>
                <a:cubicBezTo>
                  <a:pt x="2469356" y="152876"/>
                  <a:pt x="2462689" y="161449"/>
                  <a:pt x="2455069" y="171926"/>
                </a:cubicBezTo>
                <a:cubicBezTo>
                  <a:pt x="2451259" y="176689"/>
                  <a:pt x="2447449" y="182404"/>
                  <a:pt x="2442686" y="188119"/>
                </a:cubicBezTo>
                <a:cubicBezTo>
                  <a:pt x="2439829" y="192881"/>
                  <a:pt x="2436019" y="197644"/>
                  <a:pt x="2433161" y="203359"/>
                </a:cubicBezTo>
                <a:cubicBezTo>
                  <a:pt x="2433161" y="199549"/>
                  <a:pt x="2432209" y="195739"/>
                  <a:pt x="2432209" y="191929"/>
                </a:cubicBezTo>
                <a:cubicBezTo>
                  <a:pt x="2428399" y="158591"/>
                  <a:pt x="2426494" y="130969"/>
                  <a:pt x="2425541" y="110966"/>
                </a:cubicBezTo>
                <a:cubicBezTo>
                  <a:pt x="2425541" y="101441"/>
                  <a:pt x="2424589" y="93821"/>
                  <a:pt x="2424589" y="88106"/>
                </a:cubicBezTo>
                <a:cubicBezTo>
                  <a:pt x="2424589" y="82391"/>
                  <a:pt x="2424589" y="80486"/>
                  <a:pt x="2424589" y="80486"/>
                </a:cubicBezTo>
                <a:cubicBezTo>
                  <a:pt x="2424589" y="80486"/>
                  <a:pt x="2424589" y="83344"/>
                  <a:pt x="2423636" y="88106"/>
                </a:cubicBezTo>
                <a:cubicBezTo>
                  <a:pt x="2422684" y="92869"/>
                  <a:pt x="2422684" y="101441"/>
                  <a:pt x="2421731" y="110966"/>
                </a:cubicBezTo>
                <a:cubicBezTo>
                  <a:pt x="2420779" y="120491"/>
                  <a:pt x="2420779" y="132874"/>
                  <a:pt x="2420779" y="146209"/>
                </a:cubicBezTo>
                <a:cubicBezTo>
                  <a:pt x="2420779" y="159544"/>
                  <a:pt x="2420779" y="175736"/>
                  <a:pt x="2421731" y="191929"/>
                </a:cubicBezTo>
                <a:cubicBezTo>
                  <a:pt x="2421731" y="200501"/>
                  <a:pt x="2422684" y="210026"/>
                  <a:pt x="2422684" y="220504"/>
                </a:cubicBezTo>
                <a:cubicBezTo>
                  <a:pt x="2416969" y="230029"/>
                  <a:pt x="2411254" y="239554"/>
                  <a:pt x="2405539" y="250031"/>
                </a:cubicBezTo>
                <a:cubicBezTo>
                  <a:pt x="2404586" y="251936"/>
                  <a:pt x="2403634" y="254794"/>
                  <a:pt x="2401729" y="256699"/>
                </a:cubicBezTo>
                <a:cubicBezTo>
                  <a:pt x="2401729" y="256699"/>
                  <a:pt x="2400776" y="255746"/>
                  <a:pt x="2400776" y="255746"/>
                </a:cubicBezTo>
                <a:cubicBezTo>
                  <a:pt x="2397919" y="247174"/>
                  <a:pt x="2395061" y="239554"/>
                  <a:pt x="2392204" y="233839"/>
                </a:cubicBezTo>
                <a:cubicBezTo>
                  <a:pt x="2389346" y="208121"/>
                  <a:pt x="2386489" y="186214"/>
                  <a:pt x="2385536" y="170974"/>
                </a:cubicBezTo>
                <a:cubicBezTo>
                  <a:pt x="2384584" y="162401"/>
                  <a:pt x="2383631" y="155734"/>
                  <a:pt x="2382679" y="150971"/>
                </a:cubicBezTo>
                <a:cubicBezTo>
                  <a:pt x="2383631" y="147161"/>
                  <a:pt x="2384584" y="144304"/>
                  <a:pt x="2384584" y="140494"/>
                </a:cubicBezTo>
                <a:cubicBezTo>
                  <a:pt x="2384584" y="138589"/>
                  <a:pt x="2383631" y="137636"/>
                  <a:pt x="2382679" y="135731"/>
                </a:cubicBezTo>
                <a:cubicBezTo>
                  <a:pt x="2385536" y="129064"/>
                  <a:pt x="2388394" y="121444"/>
                  <a:pt x="2390299" y="114776"/>
                </a:cubicBezTo>
                <a:cubicBezTo>
                  <a:pt x="2413159" y="53816"/>
                  <a:pt x="2427446" y="12859"/>
                  <a:pt x="2427446" y="12859"/>
                </a:cubicBezTo>
                <a:cubicBezTo>
                  <a:pt x="2427446" y="12859"/>
                  <a:pt x="2407444" y="50959"/>
                  <a:pt x="2380774" y="110014"/>
                </a:cubicBezTo>
                <a:cubicBezTo>
                  <a:pt x="2374106" y="124301"/>
                  <a:pt x="2366486" y="140494"/>
                  <a:pt x="2358866" y="157639"/>
                </a:cubicBezTo>
                <a:cubicBezTo>
                  <a:pt x="2357914" y="160496"/>
                  <a:pt x="2356009" y="163354"/>
                  <a:pt x="2355056" y="166211"/>
                </a:cubicBezTo>
                <a:cubicBezTo>
                  <a:pt x="2356009" y="162401"/>
                  <a:pt x="2356961" y="158591"/>
                  <a:pt x="2357914" y="155734"/>
                </a:cubicBezTo>
                <a:cubicBezTo>
                  <a:pt x="2360771" y="141446"/>
                  <a:pt x="2362676" y="132874"/>
                  <a:pt x="2362676" y="132874"/>
                </a:cubicBezTo>
                <a:cubicBezTo>
                  <a:pt x="2362676" y="132874"/>
                  <a:pt x="2359819" y="140494"/>
                  <a:pt x="2354104" y="154781"/>
                </a:cubicBezTo>
                <a:cubicBezTo>
                  <a:pt x="2351246" y="161449"/>
                  <a:pt x="2348389" y="170021"/>
                  <a:pt x="2344579" y="179546"/>
                </a:cubicBezTo>
                <a:cubicBezTo>
                  <a:pt x="2340769" y="189071"/>
                  <a:pt x="2336959" y="200501"/>
                  <a:pt x="2334101" y="211931"/>
                </a:cubicBezTo>
                <a:cubicBezTo>
                  <a:pt x="2334101" y="211931"/>
                  <a:pt x="2334101" y="211931"/>
                  <a:pt x="2334101" y="211931"/>
                </a:cubicBezTo>
                <a:cubicBezTo>
                  <a:pt x="2336006" y="197644"/>
                  <a:pt x="2338864" y="184309"/>
                  <a:pt x="2340769" y="171926"/>
                </a:cubicBezTo>
                <a:cubicBezTo>
                  <a:pt x="2343626" y="156686"/>
                  <a:pt x="2344579" y="143351"/>
                  <a:pt x="2347436" y="130969"/>
                </a:cubicBezTo>
                <a:cubicBezTo>
                  <a:pt x="2350294" y="118586"/>
                  <a:pt x="2352199" y="108109"/>
                  <a:pt x="2354104" y="99536"/>
                </a:cubicBezTo>
                <a:cubicBezTo>
                  <a:pt x="2357914" y="82391"/>
                  <a:pt x="2358866" y="71914"/>
                  <a:pt x="2358866" y="71914"/>
                </a:cubicBezTo>
                <a:cubicBezTo>
                  <a:pt x="2358866" y="71914"/>
                  <a:pt x="2355056" y="81439"/>
                  <a:pt x="2350294" y="98584"/>
                </a:cubicBezTo>
                <a:cubicBezTo>
                  <a:pt x="2347436" y="107156"/>
                  <a:pt x="2344579" y="117634"/>
                  <a:pt x="2340769" y="129064"/>
                </a:cubicBezTo>
                <a:cubicBezTo>
                  <a:pt x="2336959" y="140494"/>
                  <a:pt x="2333149" y="154781"/>
                  <a:pt x="2330291" y="170021"/>
                </a:cubicBezTo>
                <a:cubicBezTo>
                  <a:pt x="2328386" y="177641"/>
                  <a:pt x="2326481" y="185261"/>
                  <a:pt x="2324576" y="193834"/>
                </a:cubicBezTo>
                <a:cubicBezTo>
                  <a:pt x="2323624" y="190976"/>
                  <a:pt x="2321719" y="188119"/>
                  <a:pt x="2320766" y="185261"/>
                </a:cubicBezTo>
                <a:cubicBezTo>
                  <a:pt x="2324576" y="168116"/>
                  <a:pt x="2326481" y="157639"/>
                  <a:pt x="2326481" y="157639"/>
                </a:cubicBezTo>
                <a:cubicBezTo>
                  <a:pt x="2326481" y="157639"/>
                  <a:pt x="2323624" y="165259"/>
                  <a:pt x="2318861" y="179546"/>
                </a:cubicBezTo>
                <a:cubicBezTo>
                  <a:pt x="2316004" y="173831"/>
                  <a:pt x="2315051" y="170974"/>
                  <a:pt x="2315051" y="170974"/>
                </a:cubicBezTo>
                <a:cubicBezTo>
                  <a:pt x="2315051" y="170974"/>
                  <a:pt x="2316004" y="174784"/>
                  <a:pt x="2317909" y="181451"/>
                </a:cubicBezTo>
                <a:cubicBezTo>
                  <a:pt x="2316956" y="185261"/>
                  <a:pt x="2315051" y="189071"/>
                  <a:pt x="2313146" y="193834"/>
                </a:cubicBezTo>
                <a:cubicBezTo>
                  <a:pt x="2312194" y="192881"/>
                  <a:pt x="2312194" y="191929"/>
                  <a:pt x="2311241" y="190976"/>
                </a:cubicBezTo>
                <a:cubicBezTo>
                  <a:pt x="2314099" y="161449"/>
                  <a:pt x="2314099" y="141446"/>
                  <a:pt x="2314099" y="141446"/>
                </a:cubicBezTo>
                <a:cubicBezTo>
                  <a:pt x="2314099" y="141446"/>
                  <a:pt x="2306479" y="165259"/>
                  <a:pt x="2298859" y="202406"/>
                </a:cubicBezTo>
                <a:cubicBezTo>
                  <a:pt x="2296954" y="211931"/>
                  <a:pt x="2294096" y="221456"/>
                  <a:pt x="2292191" y="231934"/>
                </a:cubicBezTo>
                <a:cubicBezTo>
                  <a:pt x="2291239" y="237649"/>
                  <a:pt x="2290286" y="244316"/>
                  <a:pt x="2289334" y="250031"/>
                </a:cubicBezTo>
                <a:cubicBezTo>
                  <a:pt x="2288381" y="252889"/>
                  <a:pt x="2287429" y="255746"/>
                  <a:pt x="2285524" y="259556"/>
                </a:cubicBezTo>
                <a:cubicBezTo>
                  <a:pt x="2282666" y="267176"/>
                  <a:pt x="2279809" y="276701"/>
                  <a:pt x="2275999" y="287179"/>
                </a:cubicBezTo>
                <a:cubicBezTo>
                  <a:pt x="2275999" y="287179"/>
                  <a:pt x="2275999" y="288131"/>
                  <a:pt x="2275999" y="288131"/>
                </a:cubicBezTo>
                <a:cubicBezTo>
                  <a:pt x="2275999" y="286226"/>
                  <a:pt x="2275999" y="284321"/>
                  <a:pt x="2275999" y="282416"/>
                </a:cubicBezTo>
                <a:cubicBezTo>
                  <a:pt x="2276951" y="271939"/>
                  <a:pt x="2276951" y="265271"/>
                  <a:pt x="2276951" y="265271"/>
                </a:cubicBezTo>
                <a:cubicBezTo>
                  <a:pt x="2276951" y="265271"/>
                  <a:pt x="2275046" y="270986"/>
                  <a:pt x="2272189" y="281464"/>
                </a:cubicBezTo>
                <a:cubicBezTo>
                  <a:pt x="2271236" y="284321"/>
                  <a:pt x="2270284" y="287179"/>
                  <a:pt x="2269331" y="290989"/>
                </a:cubicBezTo>
                <a:cubicBezTo>
                  <a:pt x="2269331" y="290989"/>
                  <a:pt x="2269331" y="290989"/>
                  <a:pt x="2269331" y="290989"/>
                </a:cubicBezTo>
                <a:cubicBezTo>
                  <a:pt x="2269331" y="280511"/>
                  <a:pt x="2268379" y="270034"/>
                  <a:pt x="2269331" y="261461"/>
                </a:cubicBezTo>
                <a:cubicBezTo>
                  <a:pt x="2270284" y="252889"/>
                  <a:pt x="2269331" y="245269"/>
                  <a:pt x="2270284" y="238601"/>
                </a:cubicBezTo>
                <a:cubicBezTo>
                  <a:pt x="2271236" y="232886"/>
                  <a:pt x="2271236" y="228124"/>
                  <a:pt x="2272189" y="225266"/>
                </a:cubicBezTo>
                <a:cubicBezTo>
                  <a:pt x="2275046" y="215741"/>
                  <a:pt x="2275999" y="210979"/>
                  <a:pt x="2275999" y="210979"/>
                </a:cubicBezTo>
                <a:cubicBezTo>
                  <a:pt x="2275999" y="210979"/>
                  <a:pt x="2272189" y="218599"/>
                  <a:pt x="2266474" y="232886"/>
                </a:cubicBezTo>
                <a:cubicBezTo>
                  <a:pt x="2267426" y="230029"/>
                  <a:pt x="2267426" y="228124"/>
                  <a:pt x="2267426" y="228124"/>
                </a:cubicBezTo>
                <a:cubicBezTo>
                  <a:pt x="2267426" y="228124"/>
                  <a:pt x="2265521" y="230981"/>
                  <a:pt x="2263616" y="235744"/>
                </a:cubicBezTo>
                <a:cubicBezTo>
                  <a:pt x="2264569" y="226219"/>
                  <a:pt x="2265521" y="220504"/>
                  <a:pt x="2265521" y="220504"/>
                </a:cubicBezTo>
                <a:cubicBezTo>
                  <a:pt x="2265521" y="220504"/>
                  <a:pt x="2262664" y="230029"/>
                  <a:pt x="2256949" y="247174"/>
                </a:cubicBezTo>
                <a:cubicBezTo>
                  <a:pt x="2255044" y="250984"/>
                  <a:pt x="2253139" y="253841"/>
                  <a:pt x="2252186" y="258604"/>
                </a:cubicBezTo>
                <a:cubicBezTo>
                  <a:pt x="2251234" y="259556"/>
                  <a:pt x="2251234" y="260509"/>
                  <a:pt x="2250281" y="262414"/>
                </a:cubicBezTo>
                <a:cubicBezTo>
                  <a:pt x="2252186" y="255746"/>
                  <a:pt x="2253139" y="249079"/>
                  <a:pt x="2255044" y="243364"/>
                </a:cubicBezTo>
                <a:cubicBezTo>
                  <a:pt x="2260759" y="216694"/>
                  <a:pt x="2264569" y="194786"/>
                  <a:pt x="2267426" y="178594"/>
                </a:cubicBezTo>
                <a:cubicBezTo>
                  <a:pt x="2269331" y="163354"/>
                  <a:pt x="2270284" y="153829"/>
                  <a:pt x="2270284" y="153829"/>
                </a:cubicBezTo>
                <a:cubicBezTo>
                  <a:pt x="2270284" y="153829"/>
                  <a:pt x="2267426" y="162401"/>
                  <a:pt x="2262664" y="177641"/>
                </a:cubicBezTo>
                <a:cubicBezTo>
                  <a:pt x="2260759" y="185261"/>
                  <a:pt x="2257901" y="194786"/>
                  <a:pt x="2254091" y="205264"/>
                </a:cubicBezTo>
                <a:cubicBezTo>
                  <a:pt x="2251234" y="212884"/>
                  <a:pt x="2249329" y="221456"/>
                  <a:pt x="2246471" y="230981"/>
                </a:cubicBezTo>
                <a:cubicBezTo>
                  <a:pt x="2244566" y="234791"/>
                  <a:pt x="2243614" y="239554"/>
                  <a:pt x="2241709" y="244316"/>
                </a:cubicBezTo>
                <a:cubicBezTo>
                  <a:pt x="2240756" y="240506"/>
                  <a:pt x="2239804" y="236696"/>
                  <a:pt x="2239804" y="233839"/>
                </a:cubicBezTo>
                <a:cubicBezTo>
                  <a:pt x="2235994" y="215741"/>
                  <a:pt x="2233136" y="205264"/>
                  <a:pt x="2233136" y="205264"/>
                </a:cubicBezTo>
                <a:cubicBezTo>
                  <a:pt x="2233136" y="205264"/>
                  <a:pt x="2235041" y="224314"/>
                  <a:pt x="2237899" y="255746"/>
                </a:cubicBezTo>
                <a:cubicBezTo>
                  <a:pt x="2236946" y="259556"/>
                  <a:pt x="2235041" y="264319"/>
                  <a:pt x="2234089" y="269081"/>
                </a:cubicBezTo>
                <a:cubicBezTo>
                  <a:pt x="2234089" y="269081"/>
                  <a:pt x="2233136" y="270034"/>
                  <a:pt x="2233136" y="270034"/>
                </a:cubicBezTo>
                <a:cubicBezTo>
                  <a:pt x="2233136" y="268129"/>
                  <a:pt x="2233136" y="265271"/>
                  <a:pt x="2233136" y="263366"/>
                </a:cubicBezTo>
                <a:cubicBezTo>
                  <a:pt x="2233136" y="253841"/>
                  <a:pt x="2232184" y="244316"/>
                  <a:pt x="2231231" y="234791"/>
                </a:cubicBezTo>
                <a:cubicBezTo>
                  <a:pt x="2230279" y="225266"/>
                  <a:pt x="2229326" y="216694"/>
                  <a:pt x="2228374" y="207169"/>
                </a:cubicBezTo>
                <a:cubicBezTo>
                  <a:pt x="2229326" y="198596"/>
                  <a:pt x="2230279" y="193834"/>
                  <a:pt x="2230279" y="193834"/>
                </a:cubicBezTo>
                <a:cubicBezTo>
                  <a:pt x="2230279" y="193834"/>
                  <a:pt x="2229326" y="197644"/>
                  <a:pt x="2226469" y="204311"/>
                </a:cubicBezTo>
                <a:cubicBezTo>
                  <a:pt x="2225516" y="202406"/>
                  <a:pt x="2224564" y="201454"/>
                  <a:pt x="2222659" y="200501"/>
                </a:cubicBezTo>
                <a:cubicBezTo>
                  <a:pt x="2221706" y="200501"/>
                  <a:pt x="2221706" y="199549"/>
                  <a:pt x="2220754" y="199549"/>
                </a:cubicBezTo>
                <a:cubicBezTo>
                  <a:pt x="2219801" y="199549"/>
                  <a:pt x="2218849" y="199549"/>
                  <a:pt x="2217896" y="199549"/>
                </a:cubicBezTo>
                <a:cubicBezTo>
                  <a:pt x="2215991" y="200501"/>
                  <a:pt x="2215991" y="201454"/>
                  <a:pt x="2215039" y="202406"/>
                </a:cubicBezTo>
                <a:cubicBezTo>
                  <a:pt x="2213134" y="206216"/>
                  <a:pt x="2213134" y="210979"/>
                  <a:pt x="2213134" y="214789"/>
                </a:cubicBezTo>
                <a:cubicBezTo>
                  <a:pt x="2214086" y="210979"/>
                  <a:pt x="2215039" y="206216"/>
                  <a:pt x="2217896" y="203359"/>
                </a:cubicBezTo>
                <a:cubicBezTo>
                  <a:pt x="2218849" y="202406"/>
                  <a:pt x="2218849" y="201454"/>
                  <a:pt x="2219801" y="201454"/>
                </a:cubicBezTo>
                <a:cubicBezTo>
                  <a:pt x="2219801" y="201454"/>
                  <a:pt x="2220754" y="201454"/>
                  <a:pt x="2220754" y="202406"/>
                </a:cubicBezTo>
                <a:cubicBezTo>
                  <a:pt x="2221706" y="203359"/>
                  <a:pt x="2222659" y="205264"/>
                  <a:pt x="2223611" y="207169"/>
                </a:cubicBezTo>
                <a:lnTo>
                  <a:pt x="2223611" y="215741"/>
                </a:lnTo>
                <a:cubicBezTo>
                  <a:pt x="2223611" y="215741"/>
                  <a:pt x="2223611" y="215741"/>
                  <a:pt x="2223611" y="215741"/>
                </a:cubicBezTo>
                <a:cubicBezTo>
                  <a:pt x="2221706" y="222409"/>
                  <a:pt x="2218849" y="230981"/>
                  <a:pt x="2215991" y="241459"/>
                </a:cubicBezTo>
                <a:cubicBezTo>
                  <a:pt x="2213134" y="250984"/>
                  <a:pt x="2209324" y="262414"/>
                  <a:pt x="2206466" y="274796"/>
                </a:cubicBezTo>
                <a:cubicBezTo>
                  <a:pt x="2203609" y="287179"/>
                  <a:pt x="2199799" y="299561"/>
                  <a:pt x="2196941" y="313849"/>
                </a:cubicBezTo>
                <a:cubicBezTo>
                  <a:pt x="2195989" y="308134"/>
                  <a:pt x="2195989" y="305276"/>
                  <a:pt x="2195989" y="305276"/>
                </a:cubicBezTo>
                <a:cubicBezTo>
                  <a:pt x="2195989" y="305276"/>
                  <a:pt x="2195989" y="310039"/>
                  <a:pt x="2195036" y="317659"/>
                </a:cubicBezTo>
                <a:cubicBezTo>
                  <a:pt x="2194084" y="315754"/>
                  <a:pt x="2193131" y="314801"/>
                  <a:pt x="2193131" y="314801"/>
                </a:cubicBezTo>
                <a:cubicBezTo>
                  <a:pt x="2193131" y="314801"/>
                  <a:pt x="2194084" y="315754"/>
                  <a:pt x="2195036" y="318611"/>
                </a:cubicBezTo>
                <a:cubicBezTo>
                  <a:pt x="2195036" y="320516"/>
                  <a:pt x="2195036" y="321469"/>
                  <a:pt x="2195036" y="323374"/>
                </a:cubicBezTo>
                <a:cubicBezTo>
                  <a:pt x="2194084" y="327184"/>
                  <a:pt x="2193131" y="330994"/>
                  <a:pt x="2192179" y="334804"/>
                </a:cubicBezTo>
                <a:cubicBezTo>
                  <a:pt x="2191226" y="332899"/>
                  <a:pt x="2191226" y="331946"/>
                  <a:pt x="2190274" y="330994"/>
                </a:cubicBezTo>
                <a:cubicBezTo>
                  <a:pt x="2190274" y="330041"/>
                  <a:pt x="2191226" y="330041"/>
                  <a:pt x="2191226" y="330041"/>
                </a:cubicBezTo>
                <a:cubicBezTo>
                  <a:pt x="2191226" y="330041"/>
                  <a:pt x="2191226" y="330041"/>
                  <a:pt x="2190274" y="330994"/>
                </a:cubicBezTo>
                <a:cubicBezTo>
                  <a:pt x="2189321" y="328136"/>
                  <a:pt x="2188369" y="326231"/>
                  <a:pt x="2188369" y="326231"/>
                </a:cubicBezTo>
                <a:cubicBezTo>
                  <a:pt x="2188369" y="326231"/>
                  <a:pt x="2188369" y="328136"/>
                  <a:pt x="2189321" y="331946"/>
                </a:cubicBezTo>
                <a:cubicBezTo>
                  <a:pt x="2189321" y="331946"/>
                  <a:pt x="2188369" y="332899"/>
                  <a:pt x="2188369" y="332899"/>
                </a:cubicBezTo>
                <a:cubicBezTo>
                  <a:pt x="2186464" y="321469"/>
                  <a:pt x="2185511" y="315754"/>
                  <a:pt x="2185511" y="315754"/>
                </a:cubicBezTo>
                <a:cubicBezTo>
                  <a:pt x="2185511" y="315754"/>
                  <a:pt x="2185511" y="323374"/>
                  <a:pt x="2184559" y="336709"/>
                </a:cubicBezTo>
                <a:cubicBezTo>
                  <a:pt x="2184559" y="336709"/>
                  <a:pt x="2184559" y="336709"/>
                  <a:pt x="2184559" y="337661"/>
                </a:cubicBezTo>
                <a:cubicBezTo>
                  <a:pt x="2183606" y="339566"/>
                  <a:pt x="2181701" y="341471"/>
                  <a:pt x="2179796" y="343376"/>
                </a:cubicBezTo>
                <a:cubicBezTo>
                  <a:pt x="2179796" y="342424"/>
                  <a:pt x="2178844" y="341471"/>
                  <a:pt x="2178844" y="340519"/>
                </a:cubicBezTo>
                <a:cubicBezTo>
                  <a:pt x="2183606" y="320516"/>
                  <a:pt x="2188369" y="301466"/>
                  <a:pt x="2192179" y="283369"/>
                </a:cubicBezTo>
                <a:cubicBezTo>
                  <a:pt x="2205514" y="228124"/>
                  <a:pt x="2212181" y="190024"/>
                  <a:pt x="2212181" y="190024"/>
                </a:cubicBezTo>
                <a:cubicBezTo>
                  <a:pt x="2212181" y="190024"/>
                  <a:pt x="2199799" y="222409"/>
                  <a:pt x="2183606" y="272891"/>
                </a:cubicBezTo>
                <a:cubicBezTo>
                  <a:pt x="2184559" y="266224"/>
                  <a:pt x="2186464" y="259556"/>
                  <a:pt x="2187416" y="253841"/>
                </a:cubicBezTo>
                <a:cubicBezTo>
                  <a:pt x="2189321" y="246221"/>
                  <a:pt x="2190274" y="239554"/>
                  <a:pt x="2192179" y="231934"/>
                </a:cubicBezTo>
                <a:cubicBezTo>
                  <a:pt x="2194084" y="224314"/>
                  <a:pt x="2195989" y="216694"/>
                  <a:pt x="2196941" y="210026"/>
                </a:cubicBezTo>
                <a:cubicBezTo>
                  <a:pt x="2197894" y="204311"/>
                  <a:pt x="2199799" y="198596"/>
                  <a:pt x="2200751" y="193834"/>
                </a:cubicBezTo>
                <a:cubicBezTo>
                  <a:pt x="2201704" y="189071"/>
                  <a:pt x="2203609" y="184309"/>
                  <a:pt x="2204561" y="179546"/>
                </a:cubicBezTo>
                <a:cubicBezTo>
                  <a:pt x="2207419" y="170021"/>
                  <a:pt x="2209324" y="162401"/>
                  <a:pt x="2211229" y="155734"/>
                </a:cubicBezTo>
                <a:cubicBezTo>
                  <a:pt x="2215039" y="142399"/>
                  <a:pt x="2217896" y="134779"/>
                  <a:pt x="2217896" y="134779"/>
                </a:cubicBezTo>
                <a:cubicBezTo>
                  <a:pt x="2217896" y="134779"/>
                  <a:pt x="2215039" y="139541"/>
                  <a:pt x="2211229" y="148114"/>
                </a:cubicBezTo>
                <a:cubicBezTo>
                  <a:pt x="2211229" y="148114"/>
                  <a:pt x="2211229" y="147161"/>
                  <a:pt x="2211229" y="147161"/>
                </a:cubicBezTo>
                <a:cubicBezTo>
                  <a:pt x="2213134" y="139541"/>
                  <a:pt x="2215039" y="131921"/>
                  <a:pt x="2216944" y="125254"/>
                </a:cubicBezTo>
                <a:cubicBezTo>
                  <a:pt x="2218849" y="118586"/>
                  <a:pt x="2220754" y="111919"/>
                  <a:pt x="2222659" y="105251"/>
                </a:cubicBezTo>
                <a:cubicBezTo>
                  <a:pt x="2226469" y="92869"/>
                  <a:pt x="2229326" y="81439"/>
                  <a:pt x="2233136" y="72866"/>
                </a:cubicBezTo>
                <a:cubicBezTo>
                  <a:pt x="2238851" y="54769"/>
                  <a:pt x="2242661" y="45244"/>
                  <a:pt x="2242661" y="45244"/>
                </a:cubicBezTo>
                <a:cubicBezTo>
                  <a:pt x="2242661" y="45244"/>
                  <a:pt x="2237899" y="54769"/>
                  <a:pt x="2229326" y="71914"/>
                </a:cubicBezTo>
                <a:cubicBezTo>
                  <a:pt x="2224564" y="80486"/>
                  <a:pt x="2220754" y="90964"/>
                  <a:pt x="2215991" y="103346"/>
                </a:cubicBezTo>
                <a:cubicBezTo>
                  <a:pt x="2213134" y="109061"/>
                  <a:pt x="2211229" y="115729"/>
                  <a:pt x="2208371" y="122396"/>
                </a:cubicBezTo>
                <a:cubicBezTo>
                  <a:pt x="2205514" y="129064"/>
                  <a:pt x="2203609" y="136684"/>
                  <a:pt x="2200751" y="144304"/>
                </a:cubicBezTo>
                <a:cubicBezTo>
                  <a:pt x="2195036" y="159544"/>
                  <a:pt x="2190274" y="176689"/>
                  <a:pt x="2184559" y="193834"/>
                </a:cubicBezTo>
                <a:cubicBezTo>
                  <a:pt x="2181701" y="204311"/>
                  <a:pt x="2177891" y="215741"/>
                  <a:pt x="2175034" y="228124"/>
                </a:cubicBezTo>
                <a:cubicBezTo>
                  <a:pt x="2175986" y="218599"/>
                  <a:pt x="2176939" y="210026"/>
                  <a:pt x="2177891" y="203359"/>
                </a:cubicBezTo>
                <a:cubicBezTo>
                  <a:pt x="2178844" y="198596"/>
                  <a:pt x="2178844" y="193834"/>
                  <a:pt x="2178844" y="190024"/>
                </a:cubicBezTo>
                <a:cubicBezTo>
                  <a:pt x="2179796" y="186214"/>
                  <a:pt x="2180749" y="184309"/>
                  <a:pt x="2180749" y="184309"/>
                </a:cubicBezTo>
                <a:cubicBezTo>
                  <a:pt x="2180749" y="184309"/>
                  <a:pt x="2179796" y="185261"/>
                  <a:pt x="2179796" y="187166"/>
                </a:cubicBezTo>
                <a:cubicBezTo>
                  <a:pt x="2180749" y="180499"/>
                  <a:pt x="2180749" y="176689"/>
                  <a:pt x="2180749" y="176689"/>
                </a:cubicBezTo>
                <a:cubicBezTo>
                  <a:pt x="2180749" y="176689"/>
                  <a:pt x="2178844" y="183356"/>
                  <a:pt x="2175986" y="194786"/>
                </a:cubicBezTo>
                <a:cubicBezTo>
                  <a:pt x="2174081" y="198596"/>
                  <a:pt x="2172176" y="202406"/>
                  <a:pt x="2170271" y="208121"/>
                </a:cubicBezTo>
                <a:cubicBezTo>
                  <a:pt x="2163604" y="223361"/>
                  <a:pt x="2155031" y="245269"/>
                  <a:pt x="2144554" y="271939"/>
                </a:cubicBezTo>
                <a:cubicBezTo>
                  <a:pt x="2141696" y="279559"/>
                  <a:pt x="2137886" y="288131"/>
                  <a:pt x="2135029" y="296704"/>
                </a:cubicBezTo>
                <a:cubicBezTo>
                  <a:pt x="2135029" y="296704"/>
                  <a:pt x="2135029" y="296704"/>
                  <a:pt x="2135029" y="295751"/>
                </a:cubicBezTo>
                <a:cubicBezTo>
                  <a:pt x="2133124" y="290989"/>
                  <a:pt x="2131219" y="286226"/>
                  <a:pt x="2129314" y="282416"/>
                </a:cubicBezTo>
                <a:cubicBezTo>
                  <a:pt x="2133124" y="261461"/>
                  <a:pt x="2135981" y="244316"/>
                  <a:pt x="2137886" y="231934"/>
                </a:cubicBezTo>
                <a:cubicBezTo>
                  <a:pt x="2139791" y="217646"/>
                  <a:pt x="2141696" y="210026"/>
                  <a:pt x="2141696" y="210026"/>
                </a:cubicBezTo>
                <a:cubicBezTo>
                  <a:pt x="2141696" y="210026"/>
                  <a:pt x="2138839" y="217646"/>
                  <a:pt x="2134076" y="230981"/>
                </a:cubicBezTo>
                <a:cubicBezTo>
                  <a:pt x="2131219" y="239554"/>
                  <a:pt x="2127409" y="250984"/>
                  <a:pt x="2123599" y="263366"/>
                </a:cubicBezTo>
                <a:cubicBezTo>
                  <a:pt x="2123599" y="260509"/>
                  <a:pt x="2122646" y="257651"/>
                  <a:pt x="2122646" y="253841"/>
                </a:cubicBezTo>
                <a:cubicBezTo>
                  <a:pt x="2120741" y="238601"/>
                  <a:pt x="2118836" y="225266"/>
                  <a:pt x="2117884" y="211931"/>
                </a:cubicBezTo>
                <a:cubicBezTo>
                  <a:pt x="2115979" y="198596"/>
                  <a:pt x="2114074" y="187166"/>
                  <a:pt x="2112169" y="176689"/>
                </a:cubicBezTo>
                <a:cubicBezTo>
                  <a:pt x="2110264" y="166211"/>
                  <a:pt x="2108359" y="157639"/>
                  <a:pt x="2107406" y="150019"/>
                </a:cubicBezTo>
                <a:cubicBezTo>
                  <a:pt x="2104549" y="134779"/>
                  <a:pt x="2102644" y="127159"/>
                  <a:pt x="2102644" y="127159"/>
                </a:cubicBezTo>
                <a:cubicBezTo>
                  <a:pt x="2102644" y="127159"/>
                  <a:pt x="2102644" y="135731"/>
                  <a:pt x="2103596" y="150971"/>
                </a:cubicBezTo>
                <a:cubicBezTo>
                  <a:pt x="2103596" y="155734"/>
                  <a:pt x="2104549" y="161449"/>
                  <a:pt x="2104549" y="168116"/>
                </a:cubicBezTo>
                <a:cubicBezTo>
                  <a:pt x="2104549" y="171926"/>
                  <a:pt x="2104549" y="176689"/>
                  <a:pt x="2104549" y="183356"/>
                </a:cubicBezTo>
                <a:cubicBezTo>
                  <a:pt x="2104549" y="190024"/>
                  <a:pt x="2105501" y="197644"/>
                  <a:pt x="2105501" y="207169"/>
                </a:cubicBezTo>
                <a:cubicBezTo>
                  <a:pt x="2105501" y="212884"/>
                  <a:pt x="2106454" y="218599"/>
                  <a:pt x="2106454" y="225266"/>
                </a:cubicBezTo>
                <a:cubicBezTo>
                  <a:pt x="2105501" y="224314"/>
                  <a:pt x="2105501" y="222409"/>
                  <a:pt x="2104549" y="221456"/>
                </a:cubicBezTo>
                <a:cubicBezTo>
                  <a:pt x="2104549" y="221456"/>
                  <a:pt x="2104549" y="221456"/>
                  <a:pt x="2104549" y="221456"/>
                </a:cubicBezTo>
                <a:lnTo>
                  <a:pt x="2104549" y="221456"/>
                </a:lnTo>
                <a:cubicBezTo>
                  <a:pt x="2103596" y="219551"/>
                  <a:pt x="2102644" y="217646"/>
                  <a:pt x="2102644" y="215741"/>
                </a:cubicBezTo>
                <a:cubicBezTo>
                  <a:pt x="2102644" y="211931"/>
                  <a:pt x="2101691" y="208121"/>
                  <a:pt x="2101691" y="205264"/>
                </a:cubicBezTo>
                <a:cubicBezTo>
                  <a:pt x="2100739" y="193834"/>
                  <a:pt x="2099786" y="184309"/>
                  <a:pt x="2098834" y="176689"/>
                </a:cubicBezTo>
                <a:cubicBezTo>
                  <a:pt x="2098834" y="173831"/>
                  <a:pt x="2097881" y="170974"/>
                  <a:pt x="2097881" y="168116"/>
                </a:cubicBezTo>
                <a:cubicBezTo>
                  <a:pt x="2100739" y="155734"/>
                  <a:pt x="2102644" y="149066"/>
                  <a:pt x="2102644" y="149066"/>
                </a:cubicBezTo>
                <a:cubicBezTo>
                  <a:pt x="2102644" y="149066"/>
                  <a:pt x="2100739" y="153829"/>
                  <a:pt x="2096929" y="162401"/>
                </a:cubicBezTo>
                <a:cubicBezTo>
                  <a:pt x="2095976" y="155734"/>
                  <a:pt x="2095024" y="151924"/>
                  <a:pt x="2095024" y="151924"/>
                </a:cubicBezTo>
                <a:cubicBezTo>
                  <a:pt x="2095024" y="151924"/>
                  <a:pt x="2095024" y="157639"/>
                  <a:pt x="2095024" y="167164"/>
                </a:cubicBezTo>
                <a:cubicBezTo>
                  <a:pt x="2088356" y="182404"/>
                  <a:pt x="2078831" y="206216"/>
                  <a:pt x="2066449" y="235744"/>
                </a:cubicBezTo>
                <a:cubicBezTo>
                  <a:pt x="2063591" y="243364"/>
                  <a:pt x="2060734" y="250984"/>
                  <a:pt x="2056924" y="259556"/>
                </a:cubicBezTo>
                <a:cubicBezTo>
                  <a:pt x="2061686" y="234791"/>
                  <a:pt x="2063591" y="219551"/>
                  <a:pt x="2063591" y="219551"/>
                </a:cubicBezTo>
                <a:cubicBezTo>
                  <a:pt x="2063591" y="219551"/>
                  <a:pt x="2058829" y="231934"/>
                  <a:pt x="2052161" y="252889"/>
                </a:cubicBezTo>
                <a:cubicBezTo>
                  <a:pt x="2051209" y="250984"/>
                  <a:pt x="2050256" y="249079"/>
                  <a:pt x="2050256" y="248126"/>
                </a:cubicBezTo>
                <a:cubicBezTo>
                  <a:pt x="2050256" y="238601"/>
                  <a:pt x="2050256" y="233839"/>
                  <a:pt x="2050256" y="233839"/>
                </a:cubicBezTo>
                <a:cubicBezTo>
                  <a:pt x="2050256" y="233839"/>
                  <a:pt x="2049304" y="237649"/>
                  <a:pt x="2048351" y="244316"/>
                </a:cubicBezTo>
                <a:cubicBezTo>
                  <a:pt x="2047399" y="241459"/>
                  <a:pt x="2046446" y="240506"/>
                  <a:pt x="2046446" y="240506"/>
                </a:cubicBezTo>
                <a:cubicBezTo>
                  <a:pt x="2046446" y="240506"/>
                  <a:pt x="2047399" y="242411"/>
                  <a:pt x="2047399" y="247174"/>
                </a:cubicBezTo>
                <a:cubicBezTo>
                  <a:pt x="2046446" y="251936"/>
                  <a:pt x="2045494" y="258604"/>
                  <a:pt x="2044541" y="266224"/>
                </a:cubicBezTo>
                <a:cubicBezTo>
                  <a:pt x="2044541" y="264319"/>
                  <a:pt x="2043589" y="261461"/>
                  <a:pt x="2043589" y="259556"/>
                </a:cubicBezTo>
                <a:cubicBezTo>
                  <a:pt x="2042636" y="255746"/>
                  <a:pt x="2042636" y="252889"/>
                  <a:pt x="2041684" y="249079"/>
                </a:cubicBezTo>
                <a:cubicBezTo>
                  <a:pt x="2046446" y="210026"/>
                  <a:pt x="2048351" y="184309"/>
                  <a:pt x="2048351" y="184309"/>
                </a:cubicBezTo>
                <a:cubicBezTo>
                  <a:pt x="2048351" y="184309"/>
                  <a:pt x="2044541" y="196691"/>
                  <a:pt x="2039779" y="216694"/>
                </a:cubicBezTo>
                <a:cubicBezTo>
                  <a:pt x="2038826" y="218599"/>
                  <a:pt x="2037874" y="220504"/>
                  <a:pt x="2036921" y="223361"/>
                </a:cubicBezTo>
                <a:cubicBezTo>
                  <a:pt x="2036921" y="221456"/>
                  <a:pt x="2035969" y="220504"/>
                  <a:pt x="2035969" y="218599"/>
                </a:cubicBezTo>
                <a:cubicBezTo>
                  <a:pt x="2034064" y="206216"/>
                  <a:pt x="2032159" y="195739"/>
                  <a:pt x="2031206" y="187166"/>
                </a:cubicBezTo>
                <a:cubicBezTo>
                  <a:pt x="2030254" y="179546"/>
                  <a:pt x="2029301" y="173831"/>
                  <a:pt x="2028349" y="169069"/>
                </a:cubicBezTo>
                <a:cubicBezTo>
                  <a:pt x="2030254" y="154781"/>
                  <a:pt x="2031206" y="147161"/>
                  <a:pt x="2031206" y="147161"/>
                </a:cubicBezTo>
                <a:cubicBezTo>
                  <a:pt x="2031206" y="147161"/>
                  <a:pt x="2030254" y="150971"/>
                  <a:pt x="2028349" y="157639"/>
                </a:cubicBezTo>
                <a:cubicBezTo>
                  <a:pt x="2029301" y="145256"/>
                  <a:pt x="2030254" y="138589"/>
                  <a:pt x="2030254" y="138589"/>
                </a:cubicBezTo>
                <a:cubicBezTo>
                  <a:pt x="2030254" y="138589"/>
                  <a:pt x="2028349" y="146209"/>
                  <a:pt x="2023586" y="160496"/>
                </a:cubicBezTo>
                <a:cubicBezTo>
                  <a:pt x="2021681" y="167164"/>
                  <a:pt x="2019776" y="176689"/>
                  <a:pt x="2017871" y="186214"/>
                </a:cubicBezTo>
                <a:cubicBezTo>
                  <a:pt x="2017871" y="188119"/>
                  <a:pt x="2016919" y="190024"/>
                  <a:pt x="2016919" y="191929"/>
                </a:cubicBezTo>
                <a:cubicBezTo>
                  <a:pt x="2016919" y="191929"/>
                  <a:pt x="2016919" y="190976"/>
                  <a:pt x="2016919" y="190976"/>
                </a:cubicBezTo>
                <a:cubicBezTo>
                  <a:pt x="2018824" y="170021"/>
                  <a:pt x="2019776" y="158591"/>
                  <a:pt x="2019776" y="158591"/>
                </a:cubicBezTo>
                <a:cubicBezTo>
                  <a:pt x="2019776" y="158591"/>
                  <a:pt x="2017871" y="166211"/>
                  <a:pt x="2015014" y="178594"/>
                </a:cubicBezTo>
                <a:cubicBezTo>
                  <a:pt x="2015014" y="176689"/>
                  <a:pt x="2014061" y="174784"/>
                  <a:pt x="2014061" y="174784"/>
                </a:cubicBezTo>
                <a:cubicBezTo>
                  <a:pt x="2014061" y="174784"/>
                  <a:pt x="2014061" y="175736"/>
                  <a:pt x="2014061" y="177641"/>
                </a:cubicBezTo>
                <a:cubicBezTo>
                  <a:pt x="2013109" y="172879"/>
                  <a:pt x="2012156" y="168116"/>
                  <a:pt x="2011204" y="163354"/>
                </a:cubicBezTo>
                <a:cubicBezTo>
                  <a:pt x="2008346" y="148114"/>
                  <a:pt x="2006441" y="135731"/>
                  <a:pt x="2003584" y="125254"/>
                </a:cubicBezTo>
                <a:cubicBezTo>
                  <a:pt x="1999774" y="104299"/>
                  <a:pt x="1996916" y="91916"/>
                  <a:pt x="1996916" y="91916"/>
                </a:cubicBezTo>
                <a:cubicBezTo>
                  <a:pt x="1996916" y="91916"/>
                  <a:pt x="1997869" y="104299"/>
                  <a:pt x="1999774" y="125254"/>
                </a:cubicBezTo>
                <a:cubicBezTo>
                  <a:pt x="2000726" y="135731"/>
                  <a:pt x="2001679" y="149066"/>
                  <a:pt x="2003584" y="164306"/>
                </a:cubicBezTo>
                <a:cubicBezTo>
                  <a:pt x="2004536" y="175736"/>
                  <a:pt x="2006441" y="189071"/>
                  <a:pt x="2008346" y="203359"/>
                </a:cubicBezTo>
                <a:cubicBezTo>
                  <a:pt x="2005489" y="213836"/>
                  <a:pt x="2002631" y="227171"/>
                  <a:pt x="1999774" y="240506"/>
                </a:cubicBezTo>
                <a:cubicBezTo>
                  <a:pt x="1995011" y="262414"/>
                  <a:pt x="1990249" y="288131"/>
                  <a:pt x="1984534" y="314801"/>
                </a:cubicBezTo>
                <a:cubicBezTo>
                  <a:pt x="1984534" y="303371"/>
                  <a:pt x="1984534" y="292894"/>
                  <a:pt x="1984534" y="283369"/>
                </a:cubicBezTo>
                <a:cubicBezTo>
                  <a:pt x="1984534" y="277654"/>
                  <a:pt x="1984534" y="271939"/>
                  <a:pt x="1984534" y="267176"/>
                </a:cubicBezTo>
                <a:cubicBezTo>
                  <a:pt x="1985486" y="265271"/>
                  <a:pt x="1986439" y="263366"/>
                  <a:pt x="1986439" y="263366"/>
                </a:cubicBezTo>
                <a:cubicBezTo>
                  <a:pt x="1986439" y="263366"/>
                  <a:pt x="1985486" y="264319"/>
                  <a:pt x="1984534" y="265271"/>
                </a:cubicBezTo>
                <a:cubicBezTo>
                  <a:pt x="1984534" y="257651"/>
                  <a:pt x="1984534" y="250031"/>
                  <a:pt x="1985486" y="243364"/>
                </a:cubicBezTo>
                <a:cubicBezTo>
                  <a:pt x="1986439" y="231934"/>
                  <a:pt x="1986439" y="221456"/>
                  <a:pt x="1987391" y="212884"/>
                </a:cubicBezTo>
                <a:cubicBezTo>
                  <a:pt x="1988344" y="195739"/>
                  <a:pt x="1989296" y="186214"/>
                  <a:pt x="1989296" y="186214"/>
                </a:cubicBezTo>
                <a:cubicBezTo>
                  <a:pt x="1989296" y="186214"/>
                  <a:pt x="1987391" y="195739"/>
                  <a:pt x="1983581" y="211931"/>
                </a:cubicBezTo>
                <a:cubicBezTo>
                  <a:pt x="1981676" y="220504"/>
                  <a:pt x="1979771" y="230029"/>
                  <a:pt x="1978819" y="242411"/>
                </a:cubicBezTo>
                <a:cubicBezTo>
                  <a:pt x="1976914" y="253841"/>
                  <a:pt x="1975961" y="267176"/>
                  <a:pt x="1974056" y="281464"/>
                </a:cubicBezTo>
                <a:cubicBezTo>
                  <a:pt x="1974056" y="281464"/>
                  <a:pt x="1973104" y="282416"/>
                  <a:pt x="1973104" y="282416"/>
                </a:cubicBezTo>
                <a:cubicBezTo>
                  <a:pt x="1971199" y="284321"/>
                  <a:pt x="1970246" y="286226"/>
                  <a:pt x="1968341" y="289084"/>
                </a:cubicBezTo>
                <a:cubicBezTo>
                  <a:pt x="1968341" y="287179"/>
                  <a:pt x="1968341" y="285274"/>
                  <a:pt x="1968341" y="283369"/>
                </a:cubicBezTo>
                <a:cubicBezTo>
                  <a:pt x="1971199" y="277654"/>
                  <a:pt x="1973104" y="274796"/>
                  <a:pt x="1973104" y="274796"/>
                </a:cubicBezTo>
                <a:cubicBezTo>
                  <a:pt x="1973104" y="274796"/>
                  <a:pt x="1971199" y="276701"/>
                  <a:pt x="1968341" y="280511"/>
                </a:cubicBezTo>
                <a:cubicBezTo>
                  <a:pt x="1970246" y="255746"/>
                  <a:pt x="1972151" y="235744"/>
                  <a:pt x="1973104" y="224314"/>
                </a:cubicBezTo>
                <a:cubicBezTo>
                  <a:pt x="1975961" y="201454"/>
                  <a:pt x="1976914" y="187166"/>
                  <a:pt x="1976914" y="187166"/>
                </a:cubicBezTo>
                <a:cubicBezTo>
                  <a:pt x="1976914" y="187166"/>
                  <a:pt x="1973104" y="198596"/>
                  <a:pt x="1967389" y="218599"/>
                </a:cubicBezTo>
                <a:cubicBezTo>
                  <a:pt x="1967389" y="217646"/>
                  <a:pt x="1967389" y="216694"/>
                  <a:pt x="1967389" y="216694"/>
                </a:cubicBezTo>
                <a:cubicBezTo>
                  <a:pt x="1967389" y="216694"/>
                  <a:pt x="1967389" y="217646"/>
                  <a:pt x="1966436" y="220504"/>
                </a:cubicBezTo>
                <a:cubicBezTo>
                  <a:pt x="1963579" y="229076"/>
                  <a:pt x="1960721" y="238601"/>
                  <a:pt x="1957864" y="250031"/>
                </a:cubicBezTo>
                <a:cubicBezTo>
                  <a:pt x="1955959" y="256699"/>
                  <a:pt x="1954054" y="264319"/>
                  <a:pt x="1952149" y="271939"/>
                </a:cubicBezTo>
                <a:cubicBezTo>
                  <a:pt x="1947386" y="250031"/>
                  <a:pt x="1944529" y="232886"/>
                  <a:pt x="1941671" y="221456"/>
                </a:cubicBezTo>
                <a:cubicBezTo>
                  <a:pt x="1941671" y="218599"/>
                  <a:pt x="1942624" y="215741"/>
                  <a:pt x="1942624" y="213836"/>
                </a:cubicBezTo>
                <a:cubicBezTo>
                  <a:pt x="1946434" y="203359"/>
                  <a:pt x="1949291" y="193834"/>
                  <a:pt x="1952149" y="186214"/>
                </a:cubicBezTo>
                <a:cubicBezTo>
                  <a:pt x="1958816" y="168116"/>
                  <a:pt x="1962626" y="157639"/>
                  <a:pt x="1962626" y="157639"/>
                </a:cubicBezTo>
                <a:cubicBezTo>
                  <a:pt x="1962626" y="157639"/>
                  <a:pt x="1957864" y="167164"/>
                  <a:pt x="1948339" y="185261"/>
                </a:cubicBezTo>
                <a:cubicBezTo>
                  <a:pt x="1947386" y="187166"/>
                  <a:pt x="1946434" y="189071"/>
                  <a:pt x="1945481" y="190976"/>
                </a:cubicBezTo>
                <a:cubicBezTo>
                  <a:pt x="1945481" y="190024"/>
                  <a:pt x="1945481" y="189071"/>
                  <a:pt x="1945481" y="189071"/>
                </a:cubicBezTo>
                <a:cubicBezTo>
                  <a:pt x="1945481" y="189071"/>
                  <a:pt x="1945481" y="190024"/>
                  <a:pt x="1944529" y="192881"/>
                </a:cubicBezTo>
                <a:cubicBezTo>
                  <a:pt x="1942624" y="196691"/>
                  <a:pt x="1940719" y="201454"/>
                  <a:pt x="1938814" y="205264"/>
                </a:cubicBezTo>
                <a:cubicBezTo>
                  <a:pt x="1936909" y="170021"/>
                  <a:pt x="1935004" y="148114"/>
                  <a:pt x="1935004" y="148114"/>
                </a:cubicBezTo>
                <a:cubicBezTo>
                  <a:pt x="1935004" y="148114"/>
                  <a:pt x="1931194" y="178594"/>
                  <a:pt x="1928336" y="224314"/>
                </a:cubicBezTo>
                <a:cubicBezTo>
                  <a:pt x="1928336" y="225266"/>
                  <a:pt x="1928336" y="227171"/>
                  <a:pt x="1928336" y="229076"/>
                </a:cubicBezTo>
                <a:cubicBezTo>
                  <a:pt x="1927384" y="231934"/>
                  <a:pt x="1925479" y="234791"/>
                  <a:pt x="1924526" y="236696"/>
                </a:cubicBezTo>
                <a:cubicBezTo>
                  <a:pt x="1921669" y="243364"/>
                  <a:pt x="1918811" y="250984"/>
                  <a:pt x="1915001" y="258604"/>
                </a:cubicBezTo>
                <a:cubicBezTo>
                  <a:pt x="1914049" y="261461"/>
                  <a:pt x="1912144" y="265271"/>
                  <a:pt x="1911191" y="268129"/>
                </a:cubicBezTo>
                <a:cubicBezTo>
                  <a:pt x="1910239" y="265271"/>
                  <a:pt x="1908334" y="262414"/>
                  <a:pt x="1907381" y="259556"/>
                </a:cubicBezTo>
                <a:lnTo>
                  <a:pt x="1907381" y="258604"/>
                </a:lnTo>
                <a:lnTo>
                  <a:pt x="1907381" y="258604"/>
                </a:lnTo>
                <a:cubicBezTo>
                  <a:pt x="1905476" y="256699"/>
                  <a:pt x="1903571" y="254794"/>
                  <a:pt x="1900714" y="253841"/>
                </a:cubicBezTo>
                <a:cubicBezTo>
                  <a:pt x="1899761" y="253841"/>
                  <a:pt x="1898809" y="252889"/>
                  <a:pt x="1897856" y="252889"/>
                </a:cubicBezTo>
                <a:cubicBezTo>
                  <a:pt x="1897856" y="252889"/>
                  <a:pt x="1896904" y="252889"/>
                  <a:pt x="1896904" y="252889"/>
                </a:cubicBezTo>
                <a:cubicBezTo>
                  <a:pt x="1896904" y="251936"/>
                  <a:pt x="1896904" y="251936"/>
                  <a:pt x="1896904" y="250984"/>
                </a:cubicBezTo>
                <a:cubicBezTo>
                  <a:pt x="1896904" y="249079"/>
                  <a:pt x="1897856" y="247174"/>
                  <a:pt x="1897856" y="246221"/>
                </a:cubicBezTo>
                <a:cubicBezTo>
                  <a:pt x="1899761" y="240506"/>
                  <a:pt x="1900714" y="234791"/>
                  <a:pt x="1902619" y="230029"/>
                </a:cubicBezTo>
                <a:cubicBezTo>
                  <a:pt x="1903571" y="228124"/>
                  <a:pt x="1903571" y="226219"/>
                  <a:pt x="1903571" y="226219"/>
                </a:cubicBezTo>
                <a:cubicBezTo>
                  <a:pt x="1903571" y="226219"/>
                  <a:pt x="1903571" y="226219"/>
                  <a:pt x="1902619" y="227171"/>
                </a:cubicBezTo>
                <a:cubicBezTo>
                  <a:pt x="1903571" y="222409"/>
                  <a:pt x="1905476" y="218599"/>
                  <a:pt x="1906429" y="214789"/>
                </a:cubicBezTo>
                <a:cubicBezTo>
                  <a:pt x="1909286" y="205264"/>
                  <a:pt x="1912144" y="196691"/>
                  <a:pt x="1915001" y="190976"/>
                </a:cubicBezTo>
                <a:cubicBezTo>
                  <a:pt x="1919764" y="177641"/>
                  <a:pt x="1922621" y="170021"/>
                  <a:pt x="1922621" y="170021"/>
                </a:cubicBezTo>
                <a:cubicBezTo>
                  <a:pt x="1922621" y="170021"/>
                  <a:pt x="1918811" y="176689"/>
                  <a:pt x="1911191" y="189071"/>
                </a:cubicBezTo>
                <a:cubicBezTo>
                  <a:pt x="1907381" y="194786"/>
                  <a:pt x="1903571" y="203359"/>
                  <a:pt x="1899761" y="211931"/>
                </a:cubicBezTo>
                <a:cubicBezTo>
                  <a:pt x="1897856" y="216694"/>
                  <a:pt x="1894999" y="221456"/>
                  <a:pt x="1893094" y="226219"/>
                </a:cubicBezTo>
                <a:cubicBezTo>
                  <a:pt x="1892141" y="229076"/>
                  <a:pt x="1890236" y="231934"/>
                  <a:pt x="1889284" y="235744"/>
                </a:cubicBezTo>
                <a:cubicBezTo>
                  <a:pt x="1889284" y="234791"/>
                  <a:pt x="1889284" y="233839"/>
                  <a:pt x="1888331" y="232886"/>
                </a:cubicBezTo>
                <a:cubicBezTo>
                  <a:pt x="1888331" y="227171"/>
                  <a:pt x="1888331" y="221456"/>
                  <a:pt x="1889284" y="216694"/>
                </a:cubicBezTo>
                <a:cubicBezTo>
                  <a:pt x="1889284" y="210979"/>
                  <a:pt x="1890236" y="205264"/>
                  <a:pt x="1891189" y="200501"/>
                </a:cubicBezTo>
                <a:cubicBezTo>
                  <a:pt x="1892141" y="195739"/>
                  <a:pt x="1893094" y="190976"/>
                  <a:pt x="1894046" y="187166"/>
                </a:cubicBezTo>
                <a:cubicBezTo>
                  <a:pt x="1895951" y="179546"/>
                  <a:pt x="1897856" y="172879"/>
                  <a:pt x="1899761" y="169069"/>
                </a:cubicBezTo>
                <a:cubicBezTo>
                  <a:pt x="1901666" y="165259"/>
                  <a:pt x="1902619" y="162401"/>
                  <a:pt x="1902619" y="162401"/>
                </a:cubicBezTo>
                <a:cubicBezTo>
                  <a:pt x="1902619" y="162401"/>
                  <a:pt x="1901666" y="164306"/>
                  <a:pt x="1898809" y="168116"/>
                </a:cubicBezTo>
                <a:cubicBezTo>
                  <a:pt x="1895951" y="171926"/>
                  <a:pt x="1893094" y="177641"/>
                  <a:pt x="1890236" y="186214"/>
                </a:cubicBezTo>
                <a:cubicBezTo>
                  <a:pt x="1889284" y="190024"/>
                  <a:pt x="1887379" y="194786"/>
                  <a:pt x="1885474" y="199549"/>
                </a:cubicBezTo>
                <a:cubicBezTo>
                  <a:pt x="1884521" y="204311"/>
                  <a:pt x="1883569" y="209074"/>
                  <a:pt x="1882616" y="213836"/>
                </a:cubicBezTo>
                <a:cubicBezTo>
                  <a:pt x="1882616" y="211931"/>
                  <a:pt x="1882616" y="210026"/>
                  <a:pt x="1882616" y="210026"/>
                </a:cubicBezTo>
                <a:cubicBezTo>
                  <a:pt x="1882616" y="210026"/>
                  <a:pt x="1880711" y="216694"/>
                  <a:pt x="1878806" y="228124"/>
                </a:cubicBezTo>
                <a:cubicBezTo>
                  <a:pt x="1877854" y="232886"/>
                  <a:pt x="1876901" y="237649"/>
                  <a:pt x="1874996" y="243364"/>
                </a:cubicBezTo>
                <a:cubicBezTo>
                  <a:pt x="1874996" y="239554"/>
                  <a:pt x="1874996" y="237649"/>
                  <a:pt x="1874996" y="237649"/>
                </a:cubicBezTo>
                <a:cubicBezTo>
                  <a:pt x="1874996" y="237649"/>
                  <a:pt x="1874044" y="244316"/>
                  <a:pt x="1872139" y="255746"/>
                </a:cubicBezTo>
                <a:cubicBezTo>
                  <a:pt x="1871186" y="260509"/>
                  <a:pt x="1870234" y="266224"/>
                  <a:pt x="1868329" y="270986"/>
                </a:cubicBezTo>
                <a:cubicBezTo>
                  <a:pt x="1868329" y="267176"/>
                  <a:pt x="1869281" y="263366"/>
                  <a:pt x="1869281" y="259556"/>
                </a:cubicBezTo>
                <a:cubicBezTo>
                  <a:pt x="1871186" y="243364"/>
                  <a:pt x="1873091" y="228124"/>
                  <a:pt x="1874996" y="213836"/>
                </a:cubicBezTo>
                <a:cubicBezTo>
                  <a:pt x="1875949" y="207169"/>
                  <a:pt x="1876901" y="200501"/>
                  <a:pt x="1877854" y="193834"/>
                </a:cubicBezTo>
                <a:cubicBezTo>
                  <a:pt x="1878806" y="187166"/>
                  <a:pt x="1880711" y="181451"/>
                  <a:pt x="1881664" y="175736"/>
                </a:cubicBezTo>
                <a:cubicBezTo>
                  <a:pt x="1883569" y="164306"/>
                  <a:pt x="1885474" y="154781"/>
                  <a:pt x="1888331" y="146209"/>
                </a:cubicBezTo>
                <a:cubicBezTo>
                  <a:pt x="1892141" y="130016"/>
                  <a:pt x="1894999" y="120491"/>
                  <a:pt x="1894999" y="120491"/>
                </a:cubicBezTo>
                <a:cubicBezTo>
                  <a:pt x="1894999" y="120491"/>
                  <a:pt x="1891189" y="129064"/>
                  <a:pt x="1885474" y="144304"/>
                </a:cubicBezTo>
                <a:cubicBezTo>
                  <a:pt x="1882616" y="151924"/>
                  <a:pt x="1878806" y="161449"/>
                  <a:pt x="1875949" y="172879"/>
                </a:cubicBezTo>
                <a:cubicBezTo>
                  <a:pt x="1874044" y="178594"/>
                  <a:pt x="1872139" y="184309"/>
                  <a:pt x="1870234" y="190976"/>
                </a:cubicBezTo>
                <a:cubicBezTo>
                  <a:pt x="1868329" y="197644"/>
                  <a:pt x="1867376" y="204311"/>
                  <a:pt x="1865471" y="210979"/>
                </a:cubicBezTo>
                <a:cubicBezTo>
                  <a:pt x="1863566" y="219551"/>
                  <a:pt x="1860709" y="229076"/>
                  <a:pt x="1858804" y="238601"/>
                </a:cubicBezTo>
                <a:cubicBezTo>
                  <a:pt x="1858804" y="221456"/>
                  <a:pt x="1857851" y="206216"/>
                  <a:pt x="1856899" y="194786"/>
                </a:cubicBezTo>
                <a:cubicBezTo>
                  <a:pt x="1855946" y="181451"/>
                  <a:pt x="1854994" y="172879"/>
                  <a:pt x="1854994" y="172879"/>
                </a:cubicBezTo>
                <a:cubicBezTo>
                  <a:pt x="1854994" y="172879"/>
                  <a:pt x="1854041" y="180499"/>
                  <a:pt x="1853089" y="194786"/>
                </a:cubicBezTo>
                <a:cubicBezTo>
                  <a:pt x="1852136" y="208121"/>
                  <a:pt x="1850231" y="228124"/>
                  <a:pt x="1848326" y="250984"/>
                </a:cubicBezTo>
                <a:cubicBezTo>
                  <a:pt x="1847374" y="260509"/>
                  <a:pt x="1846421" y="271939"/>
                  <a:pt x="1845469" y="282416"/>
                </a:cubicBezTo>
                <a:cubicBezTo>
                  <a:pt x="1843564" y="279559"/>
                  <a:pt x="1841659" y="276701"/>
                  <a:pt x="1839754" y="273844"/>
                </a:cubicBezTo>
                <a:cubicBezTo>
                  <a:pt x="1839754" y="270986"/>
                  <a:pt x="1838801" y="269081"/>
                  <a:pt x="1838801" y="269081"/>
                </a:cubicBezTo>
                <a:cubicBezTo>
                  <a:pt x="1838801" y="269081"/>
                  <a:pt x="1838801" y="270034"/>
                  <a:pt x="1838801" y="272891"/>
                </a:cubicBezTo>
                <a:cubicBezTo>
                  <a:pt x="1834039" y="266224"/>
                  <a:pt x="1830229" y="260509"/>
                  <a:pt x="1827371" y="256699"/>
                </a:cubicBezTo>
                <a:cubicBezTo>
                  <a:pt x="1829276" y="216694"/>
                  <a:pt x="1828324" y="190976"/>
                  <a:pt x="1828324" y="190976"/>
                </a:cubicBezTo>
                <a:cubicBezTo>
                  <a:pt x="1828324" y="190976"/>
                  <a:pt x="1826419" y="202406"/>
                  <a:pt x="1822609" y="222409"/>
                </a:cubicBezTo>
                <a:cubicBezTo>
                  <a:pt x="1822609" y="219551"/>
                  <a:pt x="1822609" y="217646"/>
                  <a:pt x="1822609" y="214789"/>
                </a:cubicBezTo>
                <a:cubicBezTo>
                  <a:pt x="1822609" y="196691"/>
                  <a:pt x="1821656" y="178594"/>
                  <a:pt x="1822609" y="161449"/>
                </a:cubicBezTo>
                <a:cubicBezTo>
                  <a:pt x="1823561" y="144304"/>
                  <a:pt x="1823561" y="129064"/>
                  <a:pt x="1823561" y="113824"/>
                </a:cubicBezTo>
                <a:cubicBezTo>
                  <a:pt x="1824514" y="54769"/>
                  <a:pt x="1823561" y="15716"/>
                  <a:pt x="1823561" y="15716"/>
                </a:cubicBezTo>
                <a:cubicBezTo>
                  <a:pt x="1823561" y="15716"/>
                  <a:pt x="1817846" y="54769"/>
                  <a:pt x="1812131" y="112871"/>
                </a:cubicBezTo>
                <a:cubicBezTo>
                  <a:pt x="1811179" y="127159"/>
                  <a:pt x="1809274" y="143351"/>
                  <a:pt x="1807369" y="160496"/>
                </a:cubicBezTo>
                <a:cubicBezTo>
                  <a:pt x="1805464" y="175736"/>
                  <a:pt x="1805464" y="191929"/>
                  <a:pt x="1805464" y="209074"/>
                </a:cubicBezTo>
                <a:cubicBezTo>
                  <a:pt x="1803559" y="210026"/>
                  <a:pt x="1802606" y="210979"/>
                  <a:pt x="1801654" y="211931"/>
                </a:cubicBezTo>
                <a:lnTo>
                  <a:pt x="1801654" y="211931"/>
                </a:lnTo>
                <a:lnTo>
                  <a:pt x="1801654" y="212884"/>
                </a:lnTo>
                <a:cubicBezTo>
                  <a:pt x="1797844" y="221456"/>
                  <a:pt x="1794034" y="229076"/>
                  <a:pt x="1790224" y="237649"/>
                </a:cubicBezTo>
                <a:cubicBezTo>
                  <a:pt x="1790224" y="217646"/>
                  <a:pt x="1790224" y="207169"/>
                  <a:pt x="1790224" y="207169"/>
                </a:cubicBezTo>
                <a:cubicBezTo>
                  <a:pt x="1790224" y="207169"/>
                  <a:pt x="1788319" y="218599"/>
                  <a:pt x="1786414" y="239554"/>
                </a:cubicBezTo>
                <a:cubicBezTo>
                  <a:pt x="1786414" y="243364"/>
                  <a:pt x="1785461" y="246221"/>
                  <a:pt x="1784509" y="250984"/>
                </a:cubicBezTo>
                <a:cubicBezTo>
                  <a:pt x="1784509" y="251936"/>
                  <a:pt x="1784509" y="251936"/>
                  <a:pt x="1783556" y="252889"/>
                </a:cubicBezTo>
                <a:cubicBezTo>
                  <a:pt x="1779746" y="236696"/>
                  <a:pt x="1776889" y="226219"/>
                  <a:pt x="1776889" y="226219"/>
                </a:cubicBezTo>
                <a:cubicBezTo>
                  <a:pt x="1776889" y="226219"/>
                  <a:pt x="1776889" y="236696"/>
                  <a:pt x="1777841" y="253841"/>
                </a:cubicBezTo>
                <a:cubicBezTo>
                  <a:pt x="1774031" y="244316"/>
                  <a:pt x="1771174" y="236696"/>
                  <a:pt x="1768316" y="230029"/>
                </a:cubicBezTo>
                <a:cubicBezTo>
                  <a:pt x="1763554" y="219551"/>
                  <a:pt x="1760696" y="211931"/>
                  <a:pt x="1759744" y="209074"/>
                </a:cubicBezTo>
                <a:cubicBezTo>
                  <a:pt x="1759744" y="209074"/>
                  <a:pt x="1759744" y="208121"/>
                  <a:pt x="1759744" y="208121"/>
                </a:cubicBezTo>
                <a:cubicBezTo>
                  <a:pt x="1761649" y="202406"/>
                  <a:pt x="1761649" y="198596"/>
                  <a:pt x="1761649" y="198596"/>
                </a:cubicBezTo>
                <a:cubicBezTo>
                  <a:pt x="1761649" y="198596"/>
                  <a:pt x="1760696" y="200501"/>
                  <a:pt x="1759744" y="203359"/>
                </a:cubicBezTo>
                <a:cubicBezTo>
                  <a:pt x="1759744" y="200501"/>
                  <a:pt x="1759744" y="197644"/>
                  <a:pt x="1759744" y="195739"/>
                </a:cubicBezTo>
                <a:cubicBezTo>
                  <a:pt x="1760696" y="187166"/>
                  <a:pt x="1760696" y="178594"/>
                  <a:pt x="1761649" y="171926"/>
                </a:cubicBezTo>
                <a:cubicBezTo>
                  <a:pt x="1762601" y="158591"/>
                  <a:pt x="1762601" y="151924"/>
                  <a:pt x="1762601" y="151924"/>
                </a:cubicBezTo>
                <a:cubicBezTo>
                  <a:pt x="1762601" y="151924"/>
                  <a:pt x="1760696" y="159544"/>
                  <a:pt x="1756886" y="171926"/>
                </a:cubicBezTo>
                <a:cubicBezTo>
                  <a:pt x="1754981" y="180499"/>
                  <a:pt x="1752124" y="191929"/>
                  <a:pt x="1749266" y="205264"/>
                </a:cubicBezTo>
                <a:cubicBezTo>
                  <a:pt x="1746409" y="200501"/>
                  <a:pt x="1745456" y="197644"/>
                  <a:pt x="1745456" y="197644"/>
                </a:cubicBezTo>
                <a:cubicBezTo>
                  <a:pt x="1745456" y="197644"/>
                  <a:pt x="1746409" y="201454"/>
                  <a:pt x="1749266" y="208121"/>
                </a:cubicBezTo>
                <a:cubicBezTo>
                  <a:pt x="1748314" y="213836"/>
                  <a:pt x="1747361" y="219551"/>
                  <a:pt x="1746409" y="225266"/>
                </a:cubicBezTo>
                <a:cubicBezTo>
                  <a:pt x="1746409" y="226219"/>
                  <a:pt x="1746409" y="227171"/>
                  <a:pt x="1746409" y="228124"/>
                </a:cubicBezTo>
                <a:cubicBezTo>
                  <a:pt x="1741646" y="193834"/>
                  <a:pt x="1737836" y="171926"/>
                  <a:pt x="1737836" y="171926"/>
                </a:cubicBezTo>
                <a:cubicBezTo>
                  <a:pt x="1737836" y="171926"/>
                  <a:pt x="1736884" y="204311"/>
                  <a:pt x="1738789" y="252889"/>
                </a:cubicBezTo>
                <a:cubicBezTo>
                  <a:pt x="1737836" y="253841"/>
                  <a:pt x="1737836" y="255746"/>
                  <a:pt x="1736884" y="256699"/>
                </a:cubicBezTo>
                <a:cubicBezTo>
                  <a:pt x="1735931" y="253841"/>
                  <a:pt x="1735931" y="252889"/>
                  <a:pt x="1735931" y="252889"/>
                </a:cubicBezTo>
                <a:cubicBezTo>
                  <a:pt x="1735931" y="252889"/>
                  <a:pt x="1735931" y="254794"/>
                  <a:pt x="1735931" y="257651"/>
                </a:cubicBezTo>
                <a:cubicBezTo>
                  <a:pt x="1734979" y="259556"/>
                  <a:pt x="1734026" y="261461"/>
                  <a:pt x="1733074" y="264319"/>
                </a:cubicBezTo>
                <a:cubicBezTo>
                  <a:pt x="1731169" y="270034"/>
                  <a:pt x="1729264" y="276701"/>
                  <a:pt x="1727359" y="283369"/>
                </a:cubicBezTo>
                <a:cubicBezTo>
                  <a:pt x="1725454" y="288131"/>
                  <a:pt x="1723549" y="293846"/>
                  <a:pt x="1722596" y="299561"/>
                </a:cubicBezTo>
                <a:cubicBezTo>
                  <a:pt x="1720691" y="278606"/>
                  <a:pt x="1718786" y="267176"/>
                  <a:pt x="1718786" y="267176"/>
                </a:cubicBezTo>
                <a:cubicBezTo>
                  <a:pt x="1718786" y="267176"/>
                  <a:pt x="1717834" y="286226"/>
                  <a:pt x="1716881" y="317659"/>
                </a:cubicBezTo>
                <a:cubicBezTo>
                  <a:pt x="1716881" y="317659"/>
                  <a:pt x="1716881" y="318611"/>
                  <a:pt x="1716881" y="318611"/>
                </a:cubicBezTo>
                <a:cubicBezTo>
                  <a:pt x="1715929" y="317659"/>
                  <a:pt x="1715929" y="316706"/>
                  <a:pt x="1714976" y="316706"/>
                </a:cubicBezTo>
                <a:cubicBezTo>
                  <a:pt x="1712119" y="307181"/>
                  <a:pt x="1710214" y="297656"/>
                  <a:pt x="1707356" y="288131"/>
                </a:cubicBezTo>
                <a:cubicBezTo>
                  <a:pt x="1708309" y="270034"/>
                  <a:pt x="1709261" y="252889"/>
                  <a:pt x="1709261" y="237649"/>
                </a:cubicBezTo>
                <a:cubicBezTo>
                  <a:pt x="1711166" y="192881"/>
                  <a:pt x="1710214" y="163354"/>
                  <a:pt x="1710214" y="163354"/>
                </a:cubicBezTo>
                <a:cubicBezTo>
                  <a:pt x="1710214" y="163354"/>
                  <a:pt x="1705451" y="189071"/>
                  <a:pt x="1698784" y="229076"/>
                </a:cubicBezTo>
                <a:cubicBezTo>
                  <a:pt x="1696879" y="219551"/>
                  <a:pt x="1695926" y="210979"/>
                  <a:pt x="1694021" y="203359"/>
                </a:cubicBezTo>
                <a:cubicBezTo>
                  <a:pt x="1695926" y="191929"/>
                  <a:pt x="1697831" y="180499"/>
                  <a:pt x="1699736" y="170021"/>
                </a:cubicBezTo>
                <a:cubicBezTo>
                  <a:pt x="1702594" y="151924"/>
                  <a:pt x="1705451" y="134779"/>
                  <a:pt x="1706404" y="119539"/>
                </a:cubicBezTo>
                <a:cubicBezTo>
                  <a:pt x="1708309" y="104299"/>
                  <a:pt x="1709261" y="91916"/>
                  <a:pt x="1710214" y="80486"/>
                </a:cubicBezTo>
                <a:cubicBezTo>
                  <a:pt x="1712119" y="59531"/>
                  <a:pt x="1713071" y="47149"/>
                  <a:pt x="1713071" y="47149"/>
                </a:cubicBezTo>
                <a:cubicBezTo>
                  <a:pt x="1713071" y="47149"/>
                  <a:pt x="1710214" y="59531"/>
                  <a:pt x="1706404" y="80486"/>
                </a:cubicBezTo>
                <a:cubicBezTo>
                  <a:pt x="1704499" y="90964"/>
                  <a:pt x="1701641" y="104299"/>
                  <a:pt x="1698784" y="118586"/>
                </a:cubicBezTo>
                <a:cubicBezTo>
                  <a:pt x="1695926" y="133826"/>
                  <a:pt x="1692116" y="150019"/>
                  <a:pt x="1688306" y="168116"/>
                </a:cubicBezTo>
                <a:cubicBezTo>
                  <a:pt x="1688306" y="169069"/>
                  <a:pt x="1687354" y="170974"/>
                  <a:pt x="1687354" y="171926"/>
                </a:cubicBezTo>
                <a:cubicBezTo>
                  <a:pt x="1685449" y="164306"/>
                  <a:pt x="1684496" y="160496"/>
                  <a:pt x="1684496" y="160496"/>
                </a:cubicBezTo>
                <a:cubicBezTo>
                  <a:pt x="1684496" y="160496"/>
                  <a:pt x="1684496" y="167164"/>
                  <a:pt x="1685449" y="179546"/>
                </a:cubicBezTo>
                <a:cubicBezTo>
                  <a:pt x="1684496" y="185261"/>
                  <a:pt x="1682591" y="191929"/>
                  <a:pt x="1681639" y="197644"/>
                </a:cubicBezTo>
                <a:cubicBezTo>
                  <a:pt x="1680686" y="195739"/>
                  <a:pt x="1680686" y="194786"/>
                  <a:pt x="1680686" y="192881"/>
                </a:cubicBezTo>
                <a:cubicBezTo>
                  <a:pt x="1681639" y="186214"/>
                  <a:pt x="1681639" y="180499"/>
                  <a:pt x="1681639" y="174784"/>
                </a:cubicBezTo>
                <a:cubicBezTo>
                  <a:pt x="1681639" y="162401"/>
                  <a:pt x="1682591" y="151924"/>
                  <a:pt x="1682591" y="143351"/>
                </a:cubicBezTo>
                <a:cubicBezTo>
                  <a:pt x="1682591" y="126206"/>
                  <a:pt x="1683544" y="115729"/>
                  <a:pt x="1683544" y="115729"/>
                </a:cubicBezTo>
                <a:cubicBezTo>
                  <a:pt x="1683544" y="115729"/>
                  <a:pt x="1681639" y="125254"/>
                  <a:pt x="1678781" y="143351"/>
                </a:cubicBezTo>
                <a:cubicBezTo>
                  <a:pt x="1677829" y="151924"/>
                  <a:pt x="1675924" y="162401"/>
                  <a:pt x="1674019" y="174784"/>
                </a:cubicBezTo>
                <a:cubicBezTo>
                  <a:pt x="1672114" y="187166"/>
                  <a:pt x="1669256" y="200501"/>
                  <a:pt x="1666399" y="215741"/>
                </a:cubicBezTo>
                <a:cubicBezTo>
                  <a:pt x="1665446" y="220504"/>
                  <a:pt x="1664494" y="226219"/>
                  <a:pt x="1663541" y="231934"/>
                </a:cubicBezTo>
                <a:cubicBezTo>
                  <a:pt x="1662589" y="228124"/>
                  <a:pt x="1661636" y="225266"/>
                  <a:pt x="1661636" y="225266"/>
                </a:cubicBezTo>
                <a:cubicBezTo>
                  <a:pt x="1661636" y="225266"/>
                  <a:pt x="1661636" y="229076"/>
                  <a:pt x="1662589" y="236696"/>
                </a:cubicBezTo>
                <a:cubicBezTo>
                  <a:pt x="1661636" y="242411"/>
                  <a:pt x="1660684" y="248126"/>
                  <a:pt x="1659731" y="253841"/>
                </a:cubicBezTo>
                <a:cubicBezTo>
                  <a:pt x="1659731" y="252889"/>
                  <a:pt x="1658779" y="251936"/>
                  <a:pt x="1658779" y="251936"/>
                </a:cubicBezTo>
                <a:cubicBezTo>
                  <a:pt x="1654969" y="240506"/>
                  <a:pt x="1650206" y="230981"/>
                  <a:pt x="1646396" y="223361"/>
                </a:cubicBezTo>
                <a:cubicBezTo>
                  <a:pt x="1645444" y="220504"/>
                  <a:pt x="1643539" y="218599"/>
                  <a:pt x="1642586" y="215741"/>
                </a:cubicBezTo>
                <a:cubicBezTo>
                  <a:pt x="1642586" y="210979"/>
                  <a:pt x="1642586" y="207169"/>
                  <a:pt x="1642586" y="202406"/>
                </a:cubicBezTo>
                <a:cubicBezTo>
                  <a:pt x="1641634" y="186214"/>
                  <a:pt x="1641634" y="170021"/>
                  <a:pt x="1640681" y="154781"/>
                </a:cubicBezTo>
                <a:cubicBezTo>
                  <a:pt x="1639729" y="139541"/>
                  <a:pt x="1637824" y="125254"/>
                  <a:pt x="1635919" y="111919"/>
                </a:cubicBezTo>
                <a:cubicBezTo>
                  <a:pt x="1630204" y="58579"/>
                  <a:pt x="1624489" y="23336"/>
                  <a:pt x="1624489" y="23336"/>
                </a:cubicBezTo>
                <a:cubicBezTo>
                  <a:pt x="1624489" y="23336"/>
                  <a:pt x="1623536" y="58579"/>
                  <a:pt x="1624489" y="111919"/>
                </a:cubicBezTo>
                <a:cubicBezTo>
                  <a:pt x="1624489" y="125254"/>
                  <a:pt x="1624489" y="139541"/>
                  <a:pt x="1625441" y="154781"/>
                </a:cubicBezTo>
                <a:cubicBezTo>
                  <a:pt x="1626394" y="170021"/>
                  <a:pt x="1624489" y="186214"/>
                  <a:pt x="1625441" y="202406"/>
                </a:cubicBezTo>
                <a:cubicBezTo>
                  <a:pt x="1625441" y="210026"/>
                  <a:pt x="1625441" y="217646"/>
                  <a:pt x="1625441" y="225266"/>
                </a:cubicBezTo>
                <a:cubicBezTo>
                  <a:pt x="1625441" y="227171"/>
                  <a:pt x="1625441" y="229076"/>
                  <a:pt x="1625441" y="230981"/>
                </a:cubicBezTo>
                <a:cubicBezTo>
                  <a:pt x="1624489" y="230029"/>
                  <a:pt x="1624489" y="228124"/>
                  <a:pt x="1623536" y="227171"/>
                </a:cubicBezTo>
                <a:cubicBezTo>
                  <a:pt x="1620679" y="211931"/>
                  <a:pt x="1619726" y="203359"/>
                  <a:pt x="1619726" y="203359"/>
                </a:cubicBezTo>
                <a:cubicBezTo>
                  <a:pt x="1619726" y="203359"/>
                  <a:pt x="1619726" y="208121"/>
                  <a:pt x="1619726" y="217646"/>
                </a:cubicBezTo>
                <a:cubicBezTo>
                  <a:pt x="1613059" y="201454"/>
                  <a:pt x="1608296" y="190976"/>
                  <a:pt x="1608296" y="190976"/>
                </a:cubicBezTo>
                <a:cubicBezTo>
                  <a:pt x="1608296" y="190976"/>
                  <a:pt x="1612106" y="207169"/>
                  <a:pt x="1619726" y="233839"/>
                </a:cubicBezTo>
                <a:cubicBezTo>
                  <a:pt x="1619726" y="236696"/>
                  <a:pt x="1619726" y="239554"/>
                  <a:pt x="1619726" y="242411"/>
                </a:cubicBezTo>
                <a:cubicBezTo>
                  <a:pt x="1615916" y="236696"/>
                  <a:pt x="1613059" y="233839"/>
                  <a:pt x="1613059" y="233839"/>
                </a:cubicBezTo>
                <a:cubicBezTo>
                  <a:pt x="1613059" y="233839"/>
                  <a:pt x="1614964" y="238601"/>
                  <a:pt x="1619726" y="247174"/>
                </a:cubicBezTo>
                <a:cubicBezTo>
                  <a:pt x="1616869" y="250984"/>
                  <a:pt x="1614011" y="256699"/>
                  <a:pt x="1610201" y="264319"/>
                </a:cubicBezTo>
                <a:cubicBezTo>
                  <a:pt x="1609249" y="266224"/>
                  <a:pt x="1608296" y="268129"/>
                  <a:pt x="1607344" y="270034"/>
                </a:cubicBezTo>
                <a:cubicBezTo>
                  <a:pt x="1607344" y="269081"/>
                  <a:pt x="1606391" y="269081"/>
                  <a:pt x="1606391" y="269081"/>
                </a:cubicBezTo>
                <a:cubicBezTo>
                  <a:pt x="1606391" y="269081"/>
                  <a:pt x="1606391" y="269081"/>
                  <a:pt x="1607344" y="270034"/>
                </a:cubicBezTo>
                <a:cubicBezTo>
                  <a:pt x="1605439" y="273844"/>
                  <a:pt x="1603534" y="277654"/>
                  <a:pt x="1601629" y="282416"/>
                </a:cubicBezTo>
                <a:cubicBezTo>
                  <a:pt x="1601629" y="277654"/>
                  <a:pt x="1600676" y="273844"/>
                  <a:pt x="1600676" y="269081"/>
                </a:cubicBezTo>
                <a:cubicBezTo>
                  <a:pt x="1598771" y="243364"/>
                  <a:pt x="1596866" y="221456"/>
                  <a:pt x="1595914" y="207169"/>
                </a:cubicBezTo>
                <a:cubicBezTo>
                  <a:pt x="1594961" y="191929"/>
                  <a:pt x="1594009" y="183356"/>
                  <a:pt x="1594009" y="183356"/>
                </a:cubicBezTo>
                <a:cubicBezTo>
                  <a:pt x="1594009" y="183356"/>
                  <a:pt x="1593056" y="191929"/>
                  <a:pt x="1592104" y="207169"/>
                </a:cubicBezTo>
                <a:cubicBezTo>
                  <a:pt x="1592104" y="212884"/>
                  <a:pt x="1591151" y="219551"/>
                  <a:pt x="1591151" y="227171"/>
                </a:cubicBezTo>
                <a:cubicBezTo>
                  <a:pt x="1589246" y="216694"/>
                  <a:pt x="1586389" y="207169"/>
                  <a:pt x="1583531" y="197644"/>
                </a:cubicBezTo>
                <a:cubicBezTo>
                  <a:pt x="1581626" y="190976"/>
                  <a:pt x="1579721" y="185261"/>
                  <a:pt x="1578769" y="179546"/>
                </a:cubicBezTo>
                <a:cubicBezTo>
                  <a:pt x="1576864" y="173831"/>
                  <a:pt x="1574959" y="168116"/>
                  <a:pt x="1573054" y="163354"/>
                </a:cubicBezTo>
                <a:cubicBezTo>
                  <a:pt x="1569244" y="152876"/>
                  <a:pt x="1566386" y="144304"/>
                  <a:pt x="1563529" y="137636"/>
                </a:cubicBezTo>
                <a:cubicBezTo>
                  <a:pt x="1556861" y="123349"/>
                  <a:pt x="1554004" y="115729"/>
                  <a:pt x="1554004" y="115729"/>
                </a:cubicBezTo>
                <a:cubicBezTo>
                  <a:pt x="1554004" y="115729"/>
                  <a:pt x="1555909" y="124301"/>
                  <a:pt x="1560671" y="138589"/>
                </a:cubicBezTo>
                <a:cubicBezTo>
                  <a:pt x="1562576" y="146209"/>
                  <a:pt x="1564481" y="154781"/>
                  <a:pt x="1567339" y="165259"/>
                </a:cubicBezTo>
                <a:cubicBezTo>
                  <a:pt x="1568291" y="170021"/>
                  <a:pt x="1569244" y="175736"/>
                  <a:pt x="1571149" y="181451"/>
                </a:cubicBezTo>
                <a:cubicBezTo>
                  <a:pt x="1572101" y="187166"/>
                  <a:pt x="1573054" y="192881"/>
                  <a:pt x="1574006" y="199549"/>
                </a:cubicBezTo>
                <a:cubicBezTo>
                  <a:pt x="1576864" y="211931"/>
                  <a:pt x="1577816" y="226219"/>
                  <a:pt x="1579721" y="240506"/>
                </a:cubicBezTo>
                <a:cubicBezTo>
                  <a:pt x="1581626" y="253841"/>
                  <a:pt x="1582579" y="269081"/>
                  <a:pt x="1584484" y="283369"/>
                </a:cubicBezTo>
                <a:cubicBezTo>
                  <a:pt x="1581626" y="274796"/>
                  <a:pt x="1579721" y="266224"/>
                  <a:pt x="1576864" y="258604"/>
                </a:cubicBezTo>
                <a:cubicBezTo>
                  <a:pt x="1575911" y="255746"/>
                  <a:pt x="1574959" y="252889"/>
                  <a:pt x="1573054" y="249079"/>
                </a:cubicBezTo>
                <a:cubicBezTo>
                  <a:pt x="1573054" y="249079"/>
                  <a:pt x="1573054" y="248126"/>
                  <a:pt x="1573054" y="247174"/>
                </a:cubicBezTo>
                <a:cubicBezTo>
                  <a:pt x="1573054" y="243364"/>
                  <a:pt x="1573054" y="238601"/>
                  <a:pt x="1572101" y="234791"/>
                </a:cubicBezTo>
                <a:cubicBezTo>
                  <a:pt x="1571149" y="221456"/>
                  <a:pt x="1569244" y="209074"/>
                  <a:pt x="1567339" y="198596"/>
                </a:cubicBezTo>
                <a:cubicBezTo>
                  <a:pt x="1566386" y="192881"/>
                  <a:pt x="1564481" y="188119"/>
                  <a:pt x="1563529" y="184309"/>
                </a:cubicBezTo>
                <a:cubicBezTo>
                  <a:pt x="1561624" y="179546"/>
                  <a:pt x="1560671" y="175736"/>
                  <a:pt x="1558766" y="171926"/>
                </a:cubicBezTo>
                <a:cubicBezTo>
                  <a:pt x="1555909" y="164306"/>
                  <a:pt x="1553051" y="159544"/>
                  <a:pt x="1550194" y="155734"/>
                </a:cubicBezTo>
                <a:cubicBezTo>
                  <a:pt x="1548289" y="151924"/>
                  <a:pt x="1546384" y="150019"/>
                  <a:pt x="1546384" y="150019"/>
                </a:cubicBezTo>
                <a:cubicBezTo>
                  <a:pt x="1546384" y="150019"/>
                  <a:pt x="1547336" y="151924"/>
                  <a:pt x="1549241" y="155734"/>
                </a:cubicBezTo>
                <a:cubicBezTo>
                  <a:pt x="1551146" y="159544"/>
                  <a:pt x="1553051" y="165259"/>
                  <a:pt x="1554956" y="171926"/>
                </a:cubicBezTo>
                <a:cubicBezTo>
                  <a:pt x="1555909" y="175736"/>
                  <a:pt x="1556861" y="179546"/>
                  <a:pt x="1557814" y="184309"/>
                </a:cubicBezTo>
                <a:cubicBezTo>
                  <a:pt x="1557814" y="189071"/>
                  <a:pt x="1558766" y="193834"/>
                  <a:pt x="1559719" y="198596"/>
                </a:cubicBezTo>
                <a:cubicBezTo>
                  <a:pt x="1559719" y="203359"/>
                  <a:pt x="1560671" y="208121"/>
                  <a:pt x="1560671" y="213836"/>
                </a:cubicBezTo>
                <a:cubicBezTo>
                  <a:pt x="1560671" y="214789"/>
                  <a:pt x="1560671" y="215741"/>
                  <a:pt x="1559719" y="216694"/>
                </a:cubicBezTo>
                <a:cubicBezTo>
                  <a:pt x="1558766" y="213836"/>
                  <a:pt x="1556861" y="210979"/>
                  <a:pt x="1555909" y="208121"/>
                </a:cubicBezTo>
                <a:cubicBezTo>
                  <a:pt x="1554004" y="203359"/>
                  <a:pt x="1551146" y="199549"/>
                  <a:pt x="1549241" y="194786"/>
                </a:cubicBezTo>
                <a:cubicBezTo>
                  <a:pt x="1545431" y="186214"/>
                  <a:pt x="1541621" y="179546"/>
                  <a:pt x="1537811" y="173831"/>
                </a:cubicBezTo>
                <a:cubicBezTo>
                  <a:pt x="1530191" y="162401"/>
                  <a:pt x="1526381" y="156686"/>
                  <a:pt x="1526381" y="156686"/>
                </a:cubicBezTo>
                <a:cubicBezTo>
                  <a:pt x="1526381" y="156686"/>
                  <a:pt x="1529239" y="163354"/>
                  <a:pt x="1534001" y="175736"/>
                </a:cubicBezTo>
                <a:cubicBezTo>
                  <a:pt x="1536859" y="181451"/>
                  <a:pt x="1539716" y="189071"/>
                  <a:pt x="1542574" y="197644"/>
                </a:cubicBezTo>
                <a:cubicBezTo>
                  <a:pt x="1543526" y="201454"/>
                  <a:pt x="1545431" y="205264"/>
                  <a:pt x="1546384" y="209074"/>
                </a:cubicBezTo>
                <a:cubicBezTo>
                  <a:pt x="1546384" y="208121"/>
                  <a:pt x="1545431" y="208121"/>
                  <a:pt x="1545431" y="208121"/>
                </a:cubicBezTo>
                <a:cubicBezTo>
                  <a:pt x="1545431" y="208121"/>
                  <a:pt x="1546384" y="209074"/>
                  <a:pt x="1546384" y="210979"/>
                </a:cubicBezTo>
                <a:cubicBezTo>
                  <a:pt x="1548289" y="215741"/>
                  <a:pt x="1549241" y="220504"/>
                  <a:pt x="1551146" y="226219"/>
                </a:cubicBezTo>
                <a:cubicBezTo>
                  <a:pt x="1552099" y="228124"/>
                  <a:pt x="1552099" y="229076"/>
                  <a:pt x="1552099" y="230981"/>
                </a:cubicBezTo>
                <a:cubicBezTo>
                  <a:pt x="1552099" y="232886"/>
                  <a:pt x="1553051" y="233839"/>
                  <a:pt x="1553051" y="235744"/>
                </a:cubicBezTo>
                <a:cubicBezTo>
                  <a:pt x="1553051" y="237649"/>
                  <a:pt x="1553051" y="239554"/>
                  <a:pt x="1554004" y="241459"/>
                </a:cubicBezTo>
                <a:cubicBezTo>
                  <a:pt x="1554004" y="242411"/>
                  <a:pt x="1554004" y="243364"/>
                  <a:pt x="1554004" y="244316"/>
                </a:cubicBezTo>
                <a:cubicBezTo>
                  <a:pt x="1554004" y="246221"/>
                  <a:pt x="1553051" y="248126"/>
                  <a:pt x="1553051" y="250031"/>
                </a:cubicBezTo>
                <a:cubicBezTo>
                  <a:pt x="1551146" y="253841"/>
                  <a:pt x="1549241" y="257651"/>
                  <a:pt x="1547336" y="263366"/>
                </a:cubicBezTo>
                <a:cubicBezTo>
                  <a:pt x="1545431" y="258604"/>
                  <a:pt x="1543526" y="254794"/>
                  <a:pt x="1542574" y="251936"/>
                </a:cubicBezTo>
                <a:cubicBezTo>
                  <a:pt x="1542574" y="249079"/>
                  <a:pt x="1542574" y="245269"/>
                  <a:pt x="1542574" y="243364"/>
                </a:cubicBezTo>
                <a:cubicBezTo>
                  <a:pt x="1542574" y="230029"/>
                  <a:pt x="1542574" y="222409"/>
                  <a:pt x="1542574" y="222409"/>
                </a:cubicBezTo>
                <a:cubicBezTo>
                  <a:pt x="1542574" y="222409"/>
                  <a:pt x="1541621" y="230029"/>
                  <a:pt x="1538764" y="243364"/>
                </a:cubicBezTo>
                <a:cubicBezTo>
                  <a:pt x="1538764" y="243364"/>
                  <a:pt x="1538764" y="243364"/>
                  <a:pt x="1538764" y="243364"/>
                </a:cubicBezTo>
                <a:cubicBezTo>
                  <a:pt x="1534001" y="232886"/>
                  <a:pt x="1531144" y="226219"/>
                  <a:pt x="1531144" y="226219"/>
                </a:cubicBezTo>
                <a:cubicBezTo>
                  <a:pt x="1531144" y="226219"/>
                  <a:pt x="1533049" y="234791"/>
                  <a:pt x="1537811" y="250031"/>
                </a:cubicBezTo>
                <a:cubicBezTo>
                  <a:pt x="1537811" y="252889"/>
                  <a:pt x="1536859" y="255746"/>
                  <a:pt x="1536859" y="258604"/>
                </a:cubicBezTo>
                <a:cubicBezTo>
                  <a:pt x="1534954" y="251936"/>
                  <a:pt x="1533049" y="245269"/>
                  <a:pt x="1531144" y="239554"/>
                </a:cubicBezTo>
                <a:cubicBezTo>
                  <a:pt x="1529239" y="232886"/>
                  <a:pt x="1527334" y="227171"/>
                  <a:pt x="1525429" y="220504"/>
                </a:cubicBezTo>
                <a:cubicBezTo>
                  <a:pt x="1524476" y="217646"/>
                  <a:pt x="1523524" y="214789"/>
                  <a:pt x="1521619" y="211931"/>
                </a:cubicBezTo>
                <a:cubicBezTo>
                  <a:pt x="1518761" y="173831"/>
                  <a:pt x="1515904" y="150019"/>
                  <a:pt x="1515904" y="150019"/>
                </a:cubicBezTo>
                <a:cubicBezTo>
                  <a:pt x="1515904" y="150019"/>
                  <a:pt x="1514951" y="166211"/>
                  <a:pt x="1513046" y="192881"/>
                </a:cubicBezTo>
                <a:cubicBezTo>
                  <a:pt x="1510189" y="187166"/>
                  <a:pt x="1508284" y="182404"/>
                  <a:pt x="1506379" y="177641"/>
                </a:cubicBezTo>
                <a:cubicBezTo>
                  <a:pt x="1499711" y="163354"/>
                  <a:pt x="1495901" y="154781"/>
                  <a:pt x="1495901" y="154781"/>
                </a:cubicBezTo>
                <a:cubicBezTo>
                  <a:pt x="1495901" y="154781"/>
                  <a:pt x="1497806" y="163354"/>
                  <a:pt x="1502569" y="178594"/>
                </a:cubicBezTo>
                <a:cubicBezTo>
                  <a:pt x="1503521" y="182404"/>
                  <a:pt x="1504474" y="186214"/>
                  <a:pt x="1505426" y="190024"/>
                </a:cubicBezTo>
                <a:cubicBezTo>
                  <a:pt x="1505426" y="189071"/>
                  <a:pt x="1504474" y="189071"/>
                  <a:pt x="1504474" y="189071"/>
                </a:cubicBezTo>
                <a:cubicBezTo>
                  <a:pt x="1504474" y="189071"/>
                  <a:pt x="1506379" y="196691"/>
                  <a:pt x="1510189" y="210026"/>
                </a:cubicBezTo>
                <a:cubicBezTo>
                  <a:pt x="1510189" y="210979"/>
                  <a:pt x="1511141" y="212884"/>
                  <a:pt x="1511141" y="213836"/>
                </a:cubicBezTo>
                <a:cubicBezTo>
                  <a:pt x="1511141" y="220504"/>
                  <a:pt x="1510189" y="227171"/>
                  <a:pt x="1510189" y="233839"/>
                </a:cubicBezTo>
                <a:cubicBezTo>
                  <a:pt x="1510189" y="241459"/>
                  <a:pt x="1509236" y="250031"/>
                  <a:pt x="1509236" y="258604"/>
                </a:cubicBezTo>
                <a:cubicBezTo>
                  <a:pt x="1503521" y="241459"/>
                  <a:pt x="1498759" y="230981"/>
                  <a:pt x="1498759" y="230981"/>
                </a:cubicBezTo>
                <a:cubicBezTo>
                  <a:pt x="1498759" y="230981"/>
                  <a:pt x="1501616" y="248126"/>
                  <a:pt x="1508284" y="275749"/>
                </a:cubicBezTo>
                <a:cubicBezTo>
                  <a:pt x="1508284" y="279559"/>
                  <a:pt x="1508284" y="283369"/>
                  <a:pt x="1507331" y="288131"/>
                </a:cubicBezTo>
                <a:cubicBezTo>
                  <a:pt x="1506379" y="290036"/>
                  <a:pt x="1505426" y="290989"/>
                  <a:pt x="1504474" y="292894"/>
                </a:cubicBezTo>
                <a:cubicBezTo>
                  <a:pt x="1503521" y="294799"/>
                  <a:pt x="1501616" y="296704"/>
                  <a:pt x="1500664" y="298609"/>
                </a:cubicBezTo>
                <a:cubicBezTo>
                  <a:pt x="1497806" y="287179"/>
                  <a:pt x="1495901" y="275749"/>
                  <a:pt x="1493044" y="266224"/>
                </a:cubicBezTo>
                <a:cubicBezTo>
                  <a:pt x="1495901" y="253841"/>
                  <a:pt x="1497806" y="246221"/>
                  <a:pt x="1497806" y="246221"/>
                </a:cubicBezTo>
                <a:cubicBezTo>
                  <a:pt x="1497806" y="246221"/>
                  <a:pt x="1495901" y="251936"/>
                  <a:pt x="1491139" y="260509"/>
                </a:cubicBezTo>
                <a:cubicBezTo>
                  <a:pt x="1491139" y="260509"/>
                  <a:pt x="1491139" y="259556"/>
                  <a:pt x="1491139" y="259556"/>
                </a:cubicBezTo>
                <a:cubicBezTo>
                  <a:pt x="1491139" y="253841"/>
                  <a:pt x="1490186" y="249079"/>
                  <a:pt x="1490186" y="244316"/>
                </a:cubicBezTo>
                <a:cubicBezTo>
                  <a:pt x="1490186" y="242411"/>
                  <a:pt x="1490186" y="240506"/>
                  <a:pt x="1489234" y="238601"/>
                </a:cubicBezTo>
                <a:cubicBezTo>
                  <a:pt x="1489234" y="237649"/>
                  <a:pt x="1489234" y="237649"/>
                  <a:pt x="1489234" y="237649"/>
                </a:cubicBezTo>
                <a:cubicBezTo>
                  <a:pt x="1489234" y="237649"/>
                  <a:pt x="1489234" y="237649"/>
                  <a:pt x="1489234" y="238601"/>
                </a:cubicBezTo>
                <a:cubicBezTo>
                  <a:pt x="1488281" y="230981"/>
                  <a:pt x="1488281" y="225266"/>
                  <a:pt x="1486376" y="219551"/>
                </a:cubicBezTo>
                <a:cubicBezTo>
                  <a:pt x="1483519" y="206216"/>
                  <a:pt x="1482566" y="198596"/>
                  <a:pt x="1482566" y="198596"/>
                </a:cubicBezTo>
                <a:cubicBezTo>
                  <a:pt x="1482566" y="198596"/>
                  <a:pt x="1482566" y="206216"/>
                  <a:pt x="1482566" y="220504"/>
                </a:cubicBezTo>
                <a:cubicBezTo>
                  <a:pt x="1482566" y="222409"/>
                  <a:pt x="1482566" y="225266"/>
                  <a:pt x="1482566" y="228124"/>
                </a:cubicBezTo>
                <a:cubicBezTo>
                  <a:pt x="1476851" y="206216"/>
                  <a:pt x="1473041" y="193834"/>
                  <a:pt x="1473041" y="193834"/>
                </a:cubicBezTo>
                <a:cubicBezTo>
                  <a:pt x="1473041" y="193834"/>
                  <a:pt x="1474946" y="220504"/>
                  <a:pt x="1479709" y="259556"/>
                </a:cubicBezTo>
                <a:cubicBezTo>
                  <a:pt x="1479709" y="260509"/>
                  <a:pt x="1478756" y="261461"/>
                  <a:pt x="1478756" y="262414"/>
                </a:cubicBezTo>
                <a:cubicBezTo>
                  <a:pt x="1477804" y="263366"/>
                  <a:pt x="1477804" y="265271"/>
                  <a:pt x="1476851" y="266224"/>
                </a:cubicBezTo>
                <a:cubicBezTo>
                  <a:pt x="1476851" y="263366"/>
                  <a:pt x="1475899" y="260509"/>
                  <a:pt x="1475899" y="257651"/>
                </a:cubicBezTo>
                <a:cubicBezTo>
                  <a:pt x="1473994" y="244316"/>
                  <a:pt x="1473041" y="232886"/>
                  <a:pt x="1471136" y="221456"/>
                </a:cubicBezTo>
                <a:cubicBezTo>
                  <a:pt x="1469231" y="210979"/>
                  <a:pt x="1468279" y="201454"/>
                  <a:pt x="1466374" y="193834"/>
                </a:cubicBezTo>
                <a:cubicBezTo>
                  <a:pt x="1462564" y="178594"/>
                  <a:pt x="1460659" y="170021"/>
                  <a:pt x="1460659" y="170021"/>
                </a:cubicBezTo>
                <a:cubicBezTo>
                  <a:pt x="1460659" y="170021"/>
                  <a:pt x="1461611" y="178594"/>
                  <a:pt x="1462564" y="193834"/>
                </a:cubicBezTo>
                <a:cubicBezTo>
                  <a:pt x="1463516" y="201454"/>
                  <a:pt x="1463516" y="210979"/>
                  <a:pt x="1464469" y="221456"/>
                </a:cubicBezTo>
                <a:cubicBezTo>
                  <a:pt x="1465421" y="231934"/>
                  <a:pt x="1465421" y="244316"/>
                  <a:pt x="1465421" y="257651"/>
                </a:cubicBezTo>
                <a:cubicBezTo>
                  <a:pt x="1465421" y="263366"/>
                  <a:pt x="1465421" y="269081"/>
                  <a:pt x="1465421" y="275749"/>
                </a:cubicBezTo>
                <a:cubicBezTo>
                  <a:pt x="1462564" y="265271"/>
                  <a:pt x="1458754" y="254794"/>
                  <a:pt x="1455896" y="246221"/>
                </a:cubicBezTo>
                <a:cubicBezTo>
                  <a:pt x="1453039" y="235744"/>
                  <a:pt x="1450181" y="226219"/>
                  <a:pt x="1447324" y="218599"/>
                </a:cubicBezTo>
                <a:cubicBezTo>
                  <a:pt x="1442561" y="203359"/>
                  <a:pt x="1439704" y="194786"/>
                  <a:pt x="1439704" y="194786"/>
                </a:cubicBezTo>
                <a:cubicBezTo>
                  <a:pt x="1439704" y="194786"/>
                  <a:pt x="1440656" y="202406"/>
                  <a:pt x="1442561" y="215741"/>
                </a:cubicBezTo>
                <a:cubicBezTo>
                  <a:pt x="1439704" y="203359"/>
                  <a:pt x="1437799" y="193834"/>
                  <a:pt x="1435894" y="185261"/>
                </a:cubicBezTo>
                <a:cubicBezTo>
                  <a:pt x="1435894" y="169069"/>
                  <a:pt x="1435894" y="159544"/>
                  <a:pt x="1435894" y="159544"/>
                </a:cubicBezTo>
                <a:cubicBezTo>
                  <a:pt x="1435894" y="159544"/>
                  <a:pt x="1434941" y="164306"/>
                  <a:pt x="1433036" y="173831"/>
                </a:cubicBezTo>
                <a:cubicBezTo>
                  <a:pt x="1431131" y="165259"/>
                  <a:pt x="1430179" y="160496"/>
                  <a:pt x="1430179" y="160496"/>
                </a:cubicBezTo>
                <a:cubicBezTo>
                  <a:pt x="1430179" y="160496"/>
                  <a:pt x="1430179" y="162401"/>
                  <a:pt x="1430179" y="166211"/>
                </a:cubicBezTo>
                <a:cubicBezTo>
                  <a:pt x="1428274" y="158591"/>
                  <a:pt x="1427321" y="151924"/>
                  <a:pt x="1425416" y="147161"/>
                </a:cubicBezTo>
                <a:cubicBezTo>
                  <a:pt x="1421606" y="134779"/>
                  <a:pt x="1418749" y="127159"/>
                  <a:pt x="1418749" y="127159"/>
                </a:cubicBezTo>
                <a:cubicBezTo>
                  <a:pt x="1418749" y="127159"/>
                  <a:pt x="1419701" y="134779"/>
                  <a:pt x="1421606" y="148114"/>
                </a:cubicBezTo>
                <a:cubicBezTo>
                  <a:pt x="1422559" y="154781"/>
                  <a:pt x="1423511" y="162401"/>
                  <a:pt x="1423511" y="171926"/>
                </a:cubicBezTo>
                <a:cubicBezTo>
                  <a:pt x="1424464" y="181451"/>
                  <a:pt x="1424464" y="190976"/>
                  <a:pt x="1425416" y="202406"/>
                </a:cubicBezTo>
                <a:cubicBezTo>
                  <a:pt x="1425416" y="208121"/>
                  <a:pt x="1426369" y="212884"/>
                  <a:pt x="1426369" y="218599"/>
                </a:cubicBezTo>
                <a:cubicBezTo>
                  <a:pt x="1425416" y="224314"/>
                  <a:pt x="1424464" y="230029"/>
                  <a:pt x="1424464" y="235744"/>
                </a:cubicBezTo>
                <a:cubicBezTo>
                  <a:pt x="1423511" y="231934"/>
                  <a:pt x="1422559" y="229076"/>
                  <a:pt x="1421606" y="226219"/>
                </a:cubicBezTo>
                <a:cubicBezTo>
                  <a:pt x="1419701" y="219551"/>
                  <a:pt x="1416844" y="214789"/>
                  <a:pt x="1415891" y="210026"/>
                </a:cubicBezTo>
                <a:cubicBezTo>
                  <a:pt x="1412081" y="201454"/>
                  <a:pt x="1410176" y="195739"/>
                  <a:pt x="1410176" y="195739"/>
                </a:cubicBezTo>
                <a:cubicBezTo>
                  <a:pt x="1410176" y="195739"/>
                  <a:pt x="1411129" y="201454"/>
                  <a:pt x="1412081" y="210979"/>
                </a:cubicBezTo>
                <a:cubicBezTo>
                  <a:pt x="1413034" y="215741"/>
                  <a:pt x="1413986" y="221456"/>
                  <a:pt x="1414939" y="228124"/>
                </a:cubicBezTo>
                <a:cubicBezTo>
                  <a:pt x="1415891" y="234791"/>
                  <a:pt x="1416844" y="241459"/>
                  <a:pt x="1416844" y="250031"/>
                </a:cubicBezTo>
                <a:cubicBezTo>
                  <a:pt x="1416844" y="255746"/>
                  <a:pt x="1417796" y="261461"/>
                  <a:pt x="1418749" y="268129"/>
                </a:cubicBezTo>
                <a:cubicBezTo>
                  <a:pt x="1416844" y="270986"/>
                  <a:pt x="1414939" y="273844"/>
                  <a:pt x="1413034" y="277654"/>
                </a:cubicBezTo>
                <a:cubicBezTo>
                  <a:pt x="1412081" y="275749"/>
                  <a:pt x="1412081" y="273844"/>
                  <a:pt x="1411129" y="271939"/>
                </a:cubicBezTo>
                <a:cubicBezTo>
                  <a:pt x="1406366" y="237649"/>
                  <a:pt x="1401604" y="215741"/>
                  <a:pt x="1401604" y="215741"/>
                </a:cubicBezTo>
                <a:cubicBezTo>
                  <a:pt x="1401604" y="215741"/>
                  <a:pt x="1401604" y="226219"/>
                  <a:pt x="1400651" y="243364"/>
                </a:cubicBezTo>
                <a:cubicBezTo>
                  <a:pt x="1397794" y="233839"/>
                  <a:pt x="1394936" y="226219"/>
                  <a:pt x="1392079" y="219551"/>
                </a:cubicBezTo>
                <a:cubicBezTo>
                  <a:pt x="1392079" y="217646"/>
                  <a:pt x="1393031" y="215741"/>
                  <a:pt x="1393031" y="213836"/>
                </a:cubicBezTo>
                <a:cubicBezTo>
                  <a:pt x="1393984" y="212884"/>
                  <a:pt x="1394936" y="211931"/>
                  <a:pt x="1395889" y="210979"/>
                </a:cubicBezTo>
                <a:cubicBezTo>
                  <a:pt x="1399699" y="207169"/>
                  <a:pt x="1400651" y="205264"/>
                  <a:pt x="1400651" y="205264"/>
                </a:cubicBezTo>
                <a:cubicBezTo>
                  <a:pt x="1400651" y="205264"/>
                  <a:pt x="1398746" y="207169"/>
                  <a:pt x="1394936" y="210026"/>
                </a:cubicBezTo>
                <a:cubicBezTo>
                  <a:pt x="1394936" y="210026"/>
                  <a:pt x="1393984" y="210979"/>
                  <a:pt x="1393031" y="210979"/>
                </a:cubicBezTo>
                <a:cubicBezTo>
                  <a:pt x="1393984" y="205264"/>
                  <a:pt x="1394936" y="202406"/>
                  <a:pt x="1394936" y="202406"/>
                </a:cubicBezTo>
                <a:cubicBezTo>
                  <a:pt x="1394936" y="202406"/>
                  <a:pt x="1393031" y="206216"/>
                  <a:pt x="1391126" y="212884"/>
                </a:cubicBezTo>
                <a:cubicBezTo>
                  <a:pt x="1391126" y="212884"/>
                  <a:pt x="1390174" y="213836"/>
                  <a:pt x="1390174" y="213836"/>
                </a:cubicBezTo>
                <a:cubicBezTo>
                  <a:pt x="1386364" y="204311"/>
                  <a:pt x="1384459" y="199549"/>
                  <a:pt x="1384459" y="199549"/>
                </a:cubicBezTo>
                <a:cubicBezTo>
                  <a:pt x="1384459" y="199549"/>
                  <a:pt x="1385411" y="205264"/>
                  <a:pt x="1387316" y="215741"/>
                </a:cubicBezTo>
                <a:cubicBezTo>
                  <a:pt x="1384459" y="218599"/>
                  <a:pt x="1382554" y="220504"/>
                  <a:pt x="1378744" y="224314"/>
                </a:cubicBezTo>
                <a:cubicBezTo>
                  <a:pt x="1374934" y="229076"/>
                  <a:pt x="1371124" y="233839"/>
                  <a:pt x="1367314" y="240506"/>
                </a:cubicBezTo>
                <a:cubicBezTo>
                  <a:pt x="1363504" y="230029"/>
                  <a:pt x="1358741" y="219551"/>
                  <a:pt x="1354931" y="209074"/>
                </a:cubicBezTo>
                <a:cubicBezTo>
                  <a:pt x="1354931" y="199549"/>
                  <a:pt x="1354931" y="191929"/>
                  <a:pt x="1354931" y="185261"/>
                </a:cubicBezTo>
                <a:cubicBezTo>
                  <a:pt x="1354931" y="167164"/>
                  <a:pt x="1354931" y="157639"/>
                  <a:pt x="1354931" y="157639"/>
                </a:cubicBezTo>
                <a:cubicBezTo>
                  <a:pt x="1354931" y="157639"/>
                  <a:pt x="1353026" y="168116"/>
                  <a:pt x="1351121" y="185261"/>
                </a:cubicBezTo>
                <a:cubicBezTo>
                  <a:pt x="1350169" y="189071"/>
                  <a:pt x="1350169" y="192881"/>
                  <a:pt x="1349216" y="197644"/>
                </a:cubicBezTo>
                <a:cubicBezTo>
                  <a:pt x="1347311" y="193834"/>
                  <a:pt x="1345406" y="190024"/>
                  <a:pt x="1343501" y="186214"/>
                </a:cubicBezTo>
                <a:cubicBezTo>
                  <a:pt x="1343501" y="181451"/>
                  <a:pt x="1344454" y="175736"/>
                  <a:pt x="1344454" y="171926"/>
                </a:cubicBezTo>
                <a:cubicBezTo>
                  <a:pt x="1344454" y="166211"/>
                  <a:pt x="1344454" y="161449"/>
                  <a:pt x="1344454" y="157639"/>
                </a:cubicBezTo>
                <a:cubicBezTo>
                  <a:pt x="1344454" y="151924"/>
                  <a:pt x="1345406" y="147161"/>
                  <a:pt x="1345406" y="142399"/>
                </a:cubicBezTo>
                <a:cubicBezTo>
                  <a:pt x="1346359" y="129064"/>
                  <a:pt x="1346359" y="120491"/>
                  <a:pt x="1346359" y="120491"/>
                </a:cubicBezTo>
                <a:cubicBezTo>
                  <a:pt x="1346359" y="120491"/>
                  <a:pt x="1344454" y="128111"/>
                  <a:pt x="1341596" y="141446"/>
                </a:cubicBezTo>
                <a:cubicBezTo>
                  <a:pt x="1340644" y="148114"/>
                  <a:pt x="1338739" y="156686"/>
                  <a:pt x="1336834" y="166211"/>
                </a:cubicBezTo>
                <a:cubicBezTo>
                  <a:pt x="1336834" y="167164"/>
                  <a:pt x="1336834" y="168116"/>
                  <a:pt x="1335881" y="169069"/>
                </a:cubicBezTo>
                <a:cubicBezTo>
                  <a:pt x="1333024" y="162401"/>
                  <a:pt x="1330166" y="156686"/>
                  <a:pt x="1327309" y="150971"/>
                </a:cubicBezTo>
                <a:cubicBezTo>
                  <a:pt x="1299686" y="91916"/>
                  <a:pt x="1280636" y="53816"/>
                  <a:pt x="1280636" y="53816"/>
                </a:cubicBezTo>
                <a:cubicBezTo>
                  <a:pt x="1280636" y="53816"/>
                  <a:pt x="1293971" y="94774"/>
                  <a:pt x="1317784" y="155734"/>
                </a:cubicBezTo>
                <a:cubicBezTo>
                  <a:pt x="1322546" y="168116"/>
                  <a:pt x="1327309" y="180499"/>
                  <a:pt x="1332071" y="193834"/>
                </a:cubicBezTo>
                <a:cubicBezTo>
                  <a:pt x="1332071" y="195739"/>
                  <a:pt x="1332071" y="196691"/>
                  <a:pt x="1331119" y="197644"/>
                </a:cubicBezTo>
                <a:cubicBezTo>
                  <a:pt x="1329214" y="209074"/>
                  <a:pt x="1327309" y="222409"/>
                  <a:pt x="1326356" y="235744"/>
                </a:cubicBezTo>
                <a:cubicBezTo>
                  <a:pt x="1324451" y="249079"/>
                  <a:pt x="1323499" y="263366"/>
                  <a:pt x="1321594" y="277654"/>
                </a:cubicBezTo>
                <a:cubicBezTo>
                  <a:pt x="1321594" y="283369"/>
                  <a:pt x="1320641" y="288131"/>
                  <a:pt x="1319689" y="293846"/>
                </a:cubicBezTo>
                <a:cubicBezTo>
                  <a:pt x="1318736" y="292894"/>
                  <a:pt x="1318736" y="291941"/>
                  <a:pt x="1317784" y="290989"/>
                </a:cubicBezTo>
                <a:cubicBezTo>
                  <a:pt x="1317784" y="289084"/>
                  <a:pt x="1317784" y="289084"/>
                  <a:pt x="1317784" y="289084"/>
                </a:cubicBezTo>
                <a:cubicBezTo>
                  <a:pt x="1317784" y="289084"/>
                  <a:pt x="1317784" y="290036"/>
                  <a:pt x="1316831" y="290989"/>
                </a:cubicBezTo>
                <a:cubicBezTo>
                  <a:pt x="1316831" y="290036"/>
                  <a:pt x="1315879" y="289084"/>
                  <a:pt x="1315879" y="288131"/>
                </a:cubicBezTo>
                <a:cubicBezTo>
                  <a:pt x="1314926" y="287179"/>
                  <a:pt x="1314926" y="286226"/>
                  <a:pt x="1313974" y="285274"/>
                </a:cubicBezTo>
                <a:cubicBezTo>
                  <a:pt x="1315879" y="259556"/>
                  <a:pt x="1316831" y="244316"/>
                  <a:pt x="1316831" y="244316"/>
                </a:cubicBezTo>
                <a:cubicBezTo>
                  <a:pt x="1316831" y="244316"/>
                  <a:pt x="1313974" y="256699"/>
                  <a:pt x="1309211" y="277654"/>
                </a:cubicBezTo>
                <a:cubicBezTo>
                  <a:pt x="1305401" y="271939"/>
                  <a:pt x="1302544" y="266224"/>
                  <a:pt x="1298734" y="260509"/>
                </a:cubicBezTo>
                <a:cubicBezTo>
                  <a:pt x="1304449" y="235744"/>
                  <a:pt x="1310164" y="213836"/>
                  <a:pt x="1313974" y="199549"/>
                </a:cubicBezTo>
                <a:cubicBezTo>
                  <a:pt x="1317784" y="182404"/>
                  <a:pt x="1319689" y="172879"/>
                  <a:pt x="1319689" y="172879"/>
                </a:cubicBezTo>
                <a:cubicBezTo>
                  <a:pt x="1319689" y="172879"/>
                  <a:pt x="1307306" y="202406"/>
                  <a:pt x="1291114" y="249079"/>
                </a:cubicBezTo>
                <a:cubicBezTo>
                  <a:pt x="1287304" y="243364"/>
                  <a:pt x="1284446" y="238601"/>
                  <a:pt x="1281589" y="234791"/>
                </a:cubicBezTo>
                <a:cubicBezTo>
                  <a:pt x="1273016" y="222409"/>
                  <a:pt x="1267301" y="215741"/>
                  <a:pt x="1267301" y="215741"/>
                </a:cubicBezTo>
                <a:cubicBezTo>
                  <a:pt x="1267301" y="215741"/>
                  <a:pt x="1270159" y="222409"/>
                  <a:pt x="1275874" y="232886"/>
                </a:cubicBezTo>
                <a:cubicBezTo>
                  <a:pt x="1274921" y="234791"/>
                  <a:pt x="1273969" y="238601"/>
                  <a:pt x="1272064" y="243364"/>
                </a:cubicBezTo>
                <a:cubicBezTo>
                  <a:pt x="1268254" y="237649"/>
                  <a:pt x="1264444" y="231934"/>
                  <a:pt x="1261586" y="227171"/>
                </a:cubicBezTo>
                <a:cubicBezTo>
                  <a:pt x="1257776" y="221456"/>
                  <a:pt x="1253014" y="215741"/>
                  <a:pt x="1249204" y="210979"/>
                </a:cubicBezTo>
                <a:cubicBezTo>
                  <a:pt x="1248251" y="210026"/>
                  <a:pt x="1248251" y="209074"/>
                  <a:pt x="1247299" y="208121"/>
                </a:cubicBezTo>
                <a:cubicBezTo>
                  <a:pt x="1250156" y="203359"/>
                  <a:pt x="1251109" y="199549"/>
                  <a:pt x="1251109" y="199549"/>
                </a:cubicBezTo>
                <a:cubicBezTo>
                  <a:pt x="1251109" y="199549"/>
                  <a:pt x="1249204" y="202406"/>
                  <a:pt x="1246346" y="206216"/>
                </a:cubicBezTo>
                <a:cubicBezTo>
                  <a:pt x="1239679" y="197644"/>
                  <a:pt x="1233964" y="190024"/>
                  <a:pt x="1229201" y="184309"/>
                </a:cubicBezTo>
                <a:cubicBezTo>
                  <a:pt x="1217771" y="170974"/>
                  <a:pt x="1211104" y="162401"/>
                  <a:pt x="1211104" y="162401"/>
                </a:cubicBezTo>
                <a:cubicBezTo>
                  <a:pt x="1211104" y="162401"/>
                  <a:pt x="1216819" y="170974"/>
                  <a:pt x="1226344" y="186214"/>
                </a:cubicBezTo>
                <a:cubicBezTo>
                  <a:pt x="1231106" y="192881"/>
                  <a:pt x="1235869" y="202406"/>
                  <a:pt x="1242536" y="211931"/>
                </a:cubicBezTo>
                <a:cubicBezTo>
                  <a:pt x="1240631" y="214789"/>
                  <a:pt x="1238726" y="217646"/>
                  <a:pt x="1236821" y="220504"/>
                </a:cubicBezTo>
                <a:cubicBezTo>
                  <a:pt x="1235869" y="222409"/>
                  <a:pt x="1234916" y="224314"/>
                  <a:pt x="1233011" y="226219"/>
                </a:cubicBezTo>
                <a:cubicBezTo>
                  <a:pt x="1233011" y="221456"/>
                  <a:pt x="1232059" y="217646"/>
                  <a:pt x="1231106" y="212884"/>
                </a:cubicBezTo>
                <a:cubicBezTo>
                  <a:pt x="1231106" y="211931"/>
                  <a:pt x="1230154" y="210026"/>
                  <a:pt x="1228249" y="209074"/>
                </a:cubicBezTo>
                <a:cubicBezTo>
                  <a:pt x="1228249" y="209074"/>
                  <a:pt x="1227296" y="209074"/>
                  <a:pt x="1226344" y="209074"/>
                </a:cubicBezTo>
                <a:cubicBezTo>
                  <a:pt x="1225391" y="206216"/>
                  <a:pt x="1224439" y="202406"/>
                  <a:pt x="1223486" y="199549"/>
                </a:cubicBezTo>
                <a:cubicBezTo>
                  <a:pt x="1218724" y="187166"/>
                  <a:pt x="1215866" y="179546"/>
                  <a:pt x="1215866" y="179546"/>
                </a:cubicBezTo>
                <a:cubicBezTo>
                  <a:pt x="1215866" y="179546"/>
                  <a:pt x="1216819" y="187166"/>
                  <a:pt x="1219676" y="200501"/>
                </a:cubicBezTo>
                <a:cubicBezTo>
                  <a:pt x="1220629" y="204311"/>
                  <a:pt x="1220629" y="208121"/>
                  <a:pt x="1221581" y="211931"/>
                </a:cubicBezTo>
                <a:cubicBezTo>
                  <a:pt x="1221581" y="212884"/>
                  <a:pt x="1220629" y="212884"/>
                  <a:pt x="1220629" y="213836"/>
                </a:cubicBezTo>
                <a:cubicBezTo>
                  <a:pt x="1214914" y="208121"/>
                  <a:pt x="1211104" y="203359"/>
                  <a:pt x="1207294" y="200501"/>
                </a:cubicBezTo>
                <a:cubicBezTo>
                  <a:pt x="1203484" y="197644"/>
                  <a:pt x="1201579" y="195739"/>
                  <a:pt x="1201579" y="195739"/>
                </a:cubicBezTo>
                <a:cubicBezTo>
                  <a:pt x="1201579" y="195739"/>
                  <a:pt x="1203484" y="197644"/>
                  <a:pt x="1206341" y="201454"/>
                </a:cubicBezTo>
                <a:cubicBezTo>
                  <a:pt x="1209199" y="205264"/>
                  <a:pt x="1213009" y="210979"/>
                  <a:pt x="1217771" y="217646"/>
                </a:cubicBezTo>
                <a:lnTo>
                  <a:pt x="1217771" y="217646"/>
                </a:lnTo>
                <a:cubicBezTo>
                  <a:pt x="1216819" y="222409"/>
                  <a:pt x="1216819" y="227171"/>
                  <a:pt x="1216819" y="231934"/>
                </a:cubicBezTo>
                <a:cubicBezTo>
                  <a:pt x="1207294" y="223361"/>
                  <a:pt x="1202531" y="219551"/>
                  <a:pt x="1202531" y="219551"/>
                </a:cubicBezTo>
                <a:cubicBezTo>
                  <a:pt x="1202531" y="219551"/>
                  <a:pt x="1207294" y="226219"/>
                  <a:pt x="1215866" y="236696"/>
                </a:cubicBezTo>
                <a:cubicBezTo>
                  <a:pt x="1215866" y="240506"/>
                  <a:pt x="1214914" y="245269"/>
                  <a:pt x="1214914" y="249079"/>
                </a:cubicBezTo>
                <a:cubicBezTo>
                  <a:pt x="1214914" y="250984"/>
                  <a:pt x="1214914" y="252889"/>
                  <a:pt x="1214914" y="255746"/>
                </a:cubicBezTo>
                <a:cubicBezTo>
                  <a:pt x="1214914" y="253841"/>
                  <a:pt x="1213961" y="252889"/>
                  <a:pt x="1213961" y="250984"/>
                </a:cubicBezTo>
                <a:cubicBezTo>
                  <a:pt x="1213961" y="250984"/>
                  <a:pt x="1213961" y="250031"/>
                  <a:pt x="1213961" y="250031"/>
                </a:cubicBezTo>
                <a:cubicBezTo>
                  <a:pt x="1213961" y="249079"/>
                  <a:pt x="1214914" y="249079"/>
                  <a:pt x="1214914" y="249079"/>
                </a:cubicBezTo>
                <a:cubicBezTo>
                  <a:pt x="1214914" y="249079"/>
                  <a:pt x="1214914" y="249079"/>
                  <a:pt x="1213961" y="250031"/>
                </a:cubicBezTo>
                <a:cubicBezTo>
                  <a:pt x="1212056" y="242411"/>
                  <a:pt x="1209199" y="235744"/>
                  <a:pt x="1207294" y="229076"/>
                </a:cubicBezTo>
                <a:cubicBezTo>
                  <a:pt x="1204436" y="222409"/>
                  <a:pt x="1202531" y="216694"/>
                  <a:pt x="1200626" y="212884"/>
                </a:cubicBezTo>
                <a:cubicBezTo>
                  <a:pt x="1195864" y="204311"/>
                  <a:pt x="1193959" y="198596"/>
                  <a:pt x="1193959" y="198596"/>
                </a:cubicBezTo>
                <a:cubicBezTo>
                  <a:pt x="1193959" y="198596"/>
                  <a:pt x="1194911" y="204311"/>
                  <a:pt x="1196816" y="213836"/>
                </a:cubicBezTo>
                <a:cubicBezTo>
                  <a:pt x="1197769" y="218599"/>
                  <a:pt x="1198721" y="224314"/>
                  <a:pt x="1200626" y="230981"/>
                </a:cubicBezTo>
                <a:cubicBezTo>
                  <a:pt x="1201579" y="237649"/>
                  <a:pt x="1202531" y="245269"/>
                  <a:pt x="1204436" y="252889"/>
                </a:cubicBezTo>
                <a:cubicBezTo>
                  <a:pt x="1204436" y="254794"/>
                  <a:pt x="1205389" y="256699"/>
                  <a:pt x="1205389" y="258604"/>
                </a:cubicBezTo>
                <a:cubicBezTo>
                  <a:pt x="1202531" y="251936"/>
                  <a:pt x="1199674" y="245269"/>
                  <a:pt x="1196816" y="239554"/>
                </a:cubicBezTo>
                <a:cubicBezTo>
                  <a:pt x="1193959" y="233839"/>
                  <a:pt x="1191101" y="229076"/>
                  <a:pt x="1189196" y="224314"/>
                </a:cubicBezTo>
                <a:cubicBezTo>
                  <a:pt x="1184434" y="216694"/>
                  <a:pt x="1181576" y="211931"/>
                  <a:pt x="1181576" y="211931"/>
                </a:cubicBezTo>
                <a:cubicBezTo>
                  <a:pt x="1181576" y="211931"/>
                  <a:pt x="1183481" y="216694"/>
                  <a:pt x="1185386" y="225266"/>
                </a:cubicBezTo>
                <a:cubicBezTo>
                  <a:pt x="1187291" y="230029"/>
                  <a:pt x="1188244" y="234791"/>
                  <a:pt x="1190149" y="241459"/>
                </a:cubicBezTo>
                <a:cubicBezTo>
                  <a:pt x="1192054" y="247174"/>
                  <a:pt x="1193006" y="254794"/>
                  <a:pt x="1194911" y="262414"/>
                </a:cubicBezTo>
                <a:cubicBezTo>
                  <a:pt x="1195864" y="267176"/>
                  <a:pt x="1196816" y="271939"/>
                  <a:pt x="1197769" y="276701"/>
                </a:cubicBezTo>
                <a:cubicBezTo>
                  <a:pt x="1196816" y="279559"/>
                  <a:pt x="1194911" y="281464"/>
                  <a:pt x="1193959" y="284321"/>
                </a:cubicBezTo>
                <a:cubicBezTo>
                  <a:pt x="1193959" y="284321"/>
                  <a:pt x="1193959" y="283369"/>
                  <a:pt x="1193959" y="283369"/>
                </a:cubicBezTo>
                <a:cubicBezTo>
                  <a:pt x="1193959" y="282416"/>
                  <a:pt x="1193006" y="280511"/>
                  <a:pt x="1193006" y="279559"/>
                </a:cubicBezTo>
                <a:cubicBezTo>
                  <a:pt x="1193959" y="277654"/>
                  <a:pt x="1193959" y="276701"/>
                  <a:pt x="1193959" y="276701"/>
                </a:cubicBezTo>
                <a:cubicBezTo>
                  <a:pt x="1193959" y="276701"/>
                  <a:pt x="1193959" y="277654"/>
                  <a:pt x="1193006" y="278606"/>
                </a:cubicBezTo>
                <a:cubicBezTo>
                  <a:pt x="1190149" y="268129"/>
                  <a:pt x="1187291" y="258604"/>
                  <a:pt x="1184434" y="250984"/>
                </a:cubicBezTo>
                <a:cubicBezTo>
                  <a:pt x="1179671" y="239554"/>
                  <a:pt x="1176814" y="231934"/>
                  <a:pt x="1174909" y="227171"/>
                </a:cubicBezTo>
                <a:cubicBezTo>
                  <a:pt x="1174909" y="226219"/>
                  <a:pt x="1174909" y="224314"/>
                  <a:pt x="1174909" y="223361"/>
                </a:cubicBezTo>
                <a:cubicBezTo>
                  <a:pt x="1174909" y="212884"/>
                  <a:pt x="1175861" y="204311"/>
                  <a:pt x="1175861" y="196691"/>
                </a:cubicBezTo>
                <a:cubicBezTo>
                  <a:pt x="1175861" y="182404"/>
                  <a:pt x="1174909" y="173831"/>
                  <a:pt x="1174909" y="173831"/>
                </a:cubicBezTo>
                <a:cubicBezTo>
                  <a:pt x="1174909" y="173831"/>
                  <a:pt x="1173956" y="182404"/>
                  <a:pt x="1172051" y="196691"/>
                </a:cubicBezTo>
                <a:cubicBezTo>
                  <a:pt x="1171099" y="204311"/>
                  <a:pt x="1169194" y="212884"/>
                  <a:pt x="1168241" y="223361"/>
                </a:cubicBezTo>
                <a:cubicBezTo>
                  <a:pt x="1168241" y="224314"/>
                  <a:pt x="1168241" y="225266"/>
                  <a:pt x="1168241" y="226219"/>
                </a:cubicBezTo>
                <a:cubicBezTo>
                  <a:pt x="1167289" y="229076"/>
                  <a:pt x="1165384" y="232886"/>
                  <a:pt x="1162526" y="238601"/>
                </a:cubicBezTo>
                <a:cubicBezTo>
                  <a:pt x="1161574" y="230981"/>
                  <a:pt x="1160621" y="223361"/>
                  <a:pt x="1158716" y="215741"/>
                </a:cubicBezTo>
                <a:cubicBezTo>
                  <a:pt x="1156811" y="206216"/>
                  <a:pt x="1153954" y="197644"/>
                  <a:pt x="1152049" y="189071"/>
                </a:cubicBezTo>
                <a:cubicBezTo>
                  <a:pt x="1143476" y="155734"/>
                  <a:pt x="1136809" y="133826"/>
                  <a:pt x="1136809" y="133826"/>
                </a:cubicBezTo>
                <a:cubicBezTo>
                  <a:pt x="1136809" y="133826"/>
                  <a:pt x="1137761" y="156686"/>
                  <a:pt x="1140619" y="190024"/>
                </a:cubicBezTo>
                <a:cubicBezTo>
                  <a:pt x="1141571" y="198596"/>
                  <a:pt x="1142524" y="208121"/>
                  <a:pt x="1143476" y="217646"/>
                </a:cubicBezTo>
                <a:cubicBezTo>
                  <a:pt x="1144429" y="227171"/>
                  <a:pt x="1144429" y="237649"/>
                  <a:pt x="1146334" y="248126"/>
                </a:cubicBezTo>
                <a:cubicBezTo>
                  <a:pt x="1146334" y="252889"/>
                  <a:pt x="1147286" y="256699"/>
                  <a:pt x="1147286" y="261461"/>
                </a:cubicBezTo>
                <a:cubicBezTo>
                  <a:pt x="1147286" y="261461"/>
                  <a:pt x="1147286" y="261461"/>
                  <a:pt x="1147286" y="261461"/>
                </a:cubicBezTo>
                <a:cubicBezTo>
                  <a:pt x="1147286" y="259556"/>
                  <a:pt x="1147286" y="258604"/>
                  <a:pt x="1147286" y="258604"/>
                </a:cubicBezTo>
                <a:cubicBezTo>
                  <a:pt x="1147286" y="258604"/>
                  <a:pt x="1147286" y="259556"/>
                  <a:pt x="1147286" y="260509"/>
                </a:cubicBezTo>
                <a:cubicBezTo>
                  <a:pt x="1146334" y="257651"/>
                  <a:pt x="1144429" y="254794"/>
                  <a:pt x="1143476" y="251936"/>
                </a:cubicBezTo>
                <a:cubicBezTo>
                  <a:pt x="1142524" y="250984"/>
                  <a:pt x="1142524" y="250031"/>
                  <a:pt x="1141571" y="249079"/>
                </a:cubicBezTo>
                <a:cubicBezTo>
                  <a:pt x="1141571" y="242411"/>
                  <a:pt x="1141571" y="237649"/>
                  <a:pt x="1141571" y="237649"/>
                </a:cubicBezTo>
                <a:cubicBezTo>
                  <a:pt x="1141571" y="237649"/>
                  <a:pt x="1140619" y="240506"/>
                  <a:pt x="1139666" y="246221"/>
                </a:cubicBezTo>
                <a:cubicBezTo>
                  <a:pt x="1136809" y="241459"/>
                  <a:pt x="1134904" y="236696"/>
                  <a:pt x="1132046" y="231934"/>
                </a:cubicBezTo>
                <a:cubicBezTo>
                  <a:pt x="1132046" y="231934"/>
                  <a:pt x="1132046" y="230981"/>
                  <a:pt x="1132046" y="230981"/>
                </a:cubicBezTo>
                <a:cubicBezTo>
                  <a:pt x="1128236" y="211931"/>
                  <a:pt x="1124426" y="193834"/>
                  <a:pt x="1120616" y="177641"/>
                </a:cubicBezTo>
                <a:cubicBezTo>
                  <a:pt x="1116806" y="161449"/>
                  <a:pt x="1113949" y="146209"/>
                  <a:pt x="1110139" y="132874"/>
                </a:cubicBezTo>
                <a:cubicBezTo>
                  <a:pt x="1106329" y="119539"/>
                  <a:pt x="1103471" y="108109"/>
                  <a:pt x="1100614" y="98584"/>
                </a:cubicBezTo>
                <a:cubicBezTo>
                  <a:pt x="1094899" y="79534"/>
                  <a:pt x="1092041" y="69056"/>
                  <a:pt x="1092041" y="69056"/>
                </a:cubicBezTo>
                <a:cubicBezTo>
                  <a:pt x="1092041" y="69056"/>
                  <a:pt x="1093946" y="80486"/>
                  <a:pt x="1096804" y="99536"/>
                </a:cubicBezTo>
                <a:cubicBezTo>
                  <a:pt x="1098709" y="109061"/>
                  <a:pt x="1100614" y="121444"/>
                  <a:pt x="1103471" y="134779"/>
                </a:cubicBezTo>
                <a:cubicBezTo>
                  <a:pt x="1106329" y="148114"/>
                  <a:pt x="1108234" y="163354"/>
                  <a:pt x="1110139" y="180499"/>
                </a:cubicBezTo>
                <a:cubicBezTo>
                  <a:pt x="1111091" y="186214"/>
                  <a:pt x="1112044" y="192881"/>
                  <a:pt x="1112996" y="199549"/>
                </a:cubicBezTo>
                <a:cubicBezTo>
                  <a:pt x="1112044" y="197644"/>
                  <a:pt x="1111091" y="196691"/>
                  <a:pt x="1110139" y="194786"/>
                </a:cubicBezTo>
                <a:cubicBezTo>
                  <a:pt x="1109186" y="192881"/>
                  <a:pt x="1107281" y="190976"/>
                  <a:pt x="1106329" y="190024"/>
                </a:cubicBezTo>
                <a:cubicBezTo>
                  <a:pt x="1106329" y="189071"/>
                  <a:pt x="1106329" y="189071"/>
                  <a:pt x="1105376" y="188119"/>
                </a:cubicBezTo>
                <a:cubicBezTo>
                  <a:pt x="1101566" y="177641"/>
                  <a:pt x="1098709" y="168116"/>
                  <a:pt x="1095851" y="160496"/>
                </a:cubicBezTo>
                <a:cubicBezTo>
                  <a:pt x="1090136" y="145256"/>
                  <a:pt x="1087279" y="136684"/>
                  <a:pt x="1087279" y="136684"/>
                </a:cubicBezTo>
                <a:cubicBezTo>
                  <a:pt x="1087279" y="136684"/>
                  <a:pt x="1089184" y="145256"/>
                  <a:pt x="1092041" y="161449"/>
                </a:cubicBezTo>
                <a:cubicBezTo>
                  <a:pt x="1093946" y="169069"/>
                  <a:pt x="1095851" y="178594"/>
                  <a:pt x="1098709" y="190024"/>
                </a:cubicBezTo>
                <a:cubicBezTo>
                  <a:pt x="1100614" y="197644"/>
                  <a:pt x="1102519" y="207169"/>
                  <a:pt x="1103471" y="215741"/>
                </a:cubicBezTo>
                <a:cubicBezTo>
                  <a:pt x="1099661" y="206216"/>
                  <a:pt x="1097756" y="200501"/>
                  <a:pt x="1097756" y="200501"/>
                </a:cubicBezTo>
                <a:cubicBezTo>
                  <a:pt x="1097756" y="200501"/>
                  <a:pt x="1099661" y="209074"/>
                  <a:pt x="1102519" y="224314"/>
                </a:cubicBezTo>
                <a:cubicBezTo>
                  <a:pt x="1100614" y="227171"/>
                  <a:pt x="1097756" y="230981"/>
                  <a:pt x="1094899" y="233839"/>
                </a:cubicBezTo>
                <a:cubicBezTo>
                  <a:pt x="1092994" y="225266"/>
                  <a:pt x="1091089" y="216694"/>
                  <a:pt x="1089184" y="209074"/>
                </a:cubicBezTo>
                <a:cubicBezTo>
                  <a:pt x="1086326" y="182404"/>
                  <a:pt x="1084421" y="166211"/>
                  <a:pt x="1084421" y="166211"/>
                </a:cubicBezTo>
                <a:cubicBezTo>
                  <a:pt x="1084421" y="166211"/>
                  <a:pt x="1084421" y="172879"/>
                  <a:pt x="1083469" y="184309"/>
                </a:cubicBezTo>
                <a:cubicBezTo>
                  <a:pt x="1080611" y="171926"/>
                  <a:pt x="1077754" y="160496"/>
                  <a:pt x="1073944" y="149066"/>
                </a:cubicBezTo>
                <a:cubicBezTo>
                  <a:pt x="1071086" y="140494"/>
                  <a:pt x="1069181" y="131921"/>
                  <a:pt x="1066324" y="123349"/>
                </a:cubicBezTo>
                <a:cubicBezTo>
                  <a:pt x="1072991" y="105251"/>
                  <a:pt x="1075849" y="94774"/>
                  <a:pt x="1075849" y="94774"/>
                </a:cubicBezTo>
                <a:cubicBezTo>
                  <a:pt x="1075849" y="94774"/>
                  <a:pt x="1072039" y="103346"/>
                  <a:pt x="1064419" y="119539"/>
                </a:cubicBezTo>
                <a:cubicBezTo>
                  <a:pt x="1062514" y="112871"/>
                  <a:pt x="1059656" y="106204"/>
                  <a:pt x="1057751" y="100489"/>
                </a:cubicBezTo>
                <a:cubicBezTo>
                  <a:pt x="1054894" y="92869"/>
                  <a:pt x="1052036" y="85249"/>
                  <a:pt x="1050131" y="78581"/>
                </a:cubicBezTo>
                <a:cubicBezTo>
                  <a:pt x="1047274" y="71914"/>
                  <a:pt x="1044416" y="65246"/>
                  <a:pt x="1042511" y="59531"/>
                </a:cubicBezTo>
                <a:cubicBezTo>
                  <a:pt x="1037749" y="47149"/>
                  <a:pt x="1032986" y="36671"/>
                  <a:pt x="1029176" y="28099"/>
                </a:cubicBezTo>
                <a:cubicBezTo>
                  <a:pt x="1017746" y="16669"/>
                  <a:pt x="1012984" y="7144"/>
                  <a:pt x="1012984" y="7144"/>
                </a:cubicBezTo>
                <a:cubicBezTo>
                  <a:pt x="1012984" y="7144"/>
                  <a:pt x="1016794" y="17621"/>
                  <a:pt x="1022509" y="34766"/>
                </a:cubicBezTo>
                <a:cubicBezTo>
                  <a:pt x="1025366" y="43339"/>
                  <a:pt x="1029176" y="54769"/>
                  <a:pt x="1032986" y="67151"/>
                </a:cubicBezTo>
                <a:cubicBezTo>
                  <a:pt x="1034891" y="73819"/>
                  <a:pt x="1036796" y="79534"/>
                  <a:pt x="1038701" y="87154"/>
                </a:cubicBezTo>
                <a:cubicBezTo>
                  <a:pt x="1040606" y="93821"/>
                  <a:pt x="1042511" y="101441"/>
                  <a:pt x="1044416" y="109061"/>
                </a:cubicBezTo>
                <a:cubicBezTo>
                  <a:pt x="1044416" y="109061"/>
                  <a:pt x="1044416" y="110014"/>
                  <a:pt x="1044416" y="110014"/>
                </a:cubicBezTo>
                <a:cubicBezTo>
                  <a:pt x="1039654" y="101441"/>
                  <a:pt x="1037749" y="96679"/>
                  <a:pt x="1037749" y="96679"/>
                </a:cubicBezTo>
                <a:cubicBezTo>
                  <a:pt x="1037749" y="96679"/>
                  <a:pt x="1039654" y="104299"/>
                  <a:pt x="1044416" y="117634"/>
                </a:cubicBezTo>
                <a:cubicBezTo>
                  <a:pt x="1046321" y="124301"/>
                  <a:pt x="1049179" y="131921"/>
                  <a:pt x="1051084" y="141446"/>
                </a:cubicBezTo>
                <a:cubicBezTo>
                  <a:pt x="1051084" y="143351"/>
                  <a:pt x="1052036" y="144304"/>
                  <a:pt x="1052036" y="146209"/>
                </a:cubicBezTo>
                <a:cubicBezTo>
                  <a:pt x="1048226" y="153829"/>
                  <a:pt x="1043464" y="163354"/>
                  <a:pt x="1037749" y="172879"/>
                </a:cubicBezTo>
                <a:cubicBezTo>
                  <a:pt x="1033939" y="180499"/>
                  <a:pt x="1029176" y="188119"/>
                  <a:pt x="1024414" y="195739"/>
                </a:cubicBezTo>
                <a:cubicBezTo>
                  <a:pt x="1024414" y="194786"/>
                  <a:pt x="1023461" y="193834"/>
                  <a:pt x="1023461" y="192881"/>
                </a:cubicBezTo>
                <a:cubicBezTo>
                  <a:pt x="1023461" y="190024"/>
                  <a:pt x="1023461" y="187166"/>
                  <a:pt x="1023461" y="184309"/>
                </a:cubicBezTo>
                <a:cubicBezTo>
                  <a:pt x="1024414" y="169069"/>
                  <a:pt x="1024414" y="154781"/>
                  <a:pt x="1024414" y="142399"/>
                </a:cubicBezTo>
                <a:cubicBezTo>
                  <a:pt x="1024414" y="130016"/>
                  <a:pt x="1024414" y="119539"/>
                  <a:pt x="1023461" y="110014"/>
                </a:cubicBezTo>
                <a:cubicBezTo>
                  <a:pt x="1023461" y="101441"/>
                  <a:pt x="1022509" y="93821"/>
                  <a:pt x="1021556" y="89059"/>
                </a:cubicBezTo>
                <a:cubicBezTo>
                  <a:pt x="1020604" y="84296"/>
                  <a:pt x="1020604" y="81439"/>
                  <a:pt x="1020604" y="81439"/>
                </a:cubicBezTo>
                <a:cubicBezTo>
                  <a:pt x="1020604" y="81439"/>
                  <a:pt x="1020604" y="84296"/>
                  <a:pt x="1020604" y="89059"/>
                </a:cubicBezTo>
                <a:cubicBezTo>
                  <a:pt x="1020604" y="93821"/>
                  <a:pt x="1019651" y="100489"/>
                  <a:pt x="1019651" y="110014"/>
                </a:cubicBezTo>
                <a:cubicBezTo>
                  <a:pt x="1018699" y="124301"/>
                  <a:pt x="1016794" y="142399"/>
                  <a:pt x="1014889" y="165259"/>
                </a:cubicBezTo>
                <a:cubicBezTo>
                  <a:pt x="1013936" y="162401"/>
                  <a:pt x="1013936" y="161449"/>
                  <a:pt x="1013936" y="161449"/>
                </a:cubicBezTo>
                <a:cubicBezTo>
                  <a:pt x="1013936" y="161449"/>
                  <a:pt x="1013936" y="163354"/>
                  <a:pt x="1014889" y="168116"/>
                </a:cubicBezTo>
                <a:cubicBezTo>
                  <a:pt x="1013936" y="172879"/>
                  <a:pt x="1013936" y="178594"/>
                  <a:pt x="1012984" y="183356"/>
                </a:cubicBezTo>
                <a:cubicBezTo>
                  <a:pt x="1011079" y="196691"/>
                  <a:pt x="1009174" y="210026"/>
                  <a:pt x="1007269" y="224314"/>
                </a:cubicBezTo>
                <a:cubicBezTo>
                  <a:pt x="996791" y="242411"/>
                  <a:pt x="984409" y="262414"/>
                  <a:pt x="972026" y="283369"/>
                </a:cubicBezTo>
                <a:cubicBezTo>
                  <a:pt x="972026" y="277654"/>
                  <a:pt x="971074" y="273844"/>
                  <a:pt x="971074" y="269081"/>
                </a:cubicBezTo>
                <a:cubicBezTo>
                  <a:pt x="972979" y="263366"/>
                  <a:pt x="975836" y="256699"/>
                  <a:pt x="977741" y="251936"/>
                </a:cubicBezTo>
                <a:cubicBezTo>
                  <a:pt x="983456" y="235744"/>
                  <a:pt x="989171" y="220504"/>
                  <a:pt x="992981" y="206216"/>
                </a:cubicBezTo>
                <a:cubicBezTo>
                  <a:pt x="996791" y="192881"/>
                  <a:pt x="1000601" y="180499"/>
                  <a:pt x="1002506" y="170974"/>
                </a:cubicBezTo>
                <a:cubicBezTo>
                  <a:pt x="1007269" y="150971"/>
                  <a:pt x="1009174" y="139541"/>
                  <a:pt x="1009174" y="139541"/>
                </a:cubicBezTo>
                <a:cubicBezTo>
                  <a:pt x="1009174" y="139541"/>
                  <a:pt x="1005364" y="150971"/>
                  <a:pt x="998696" y="170021"/>
                </a:cubicBezTo>
                <a:cubicBezTo>
                  <a:pt x="995839" y="179546"/>
                  <a:pt x="990124" y="190976"/>
                  <a:pt x="985361" y="204311"/>
                </a:cubicBezTo>
                <a:cubicBezTo>
                  <a:pt x="980599" y="217646"/>
                  <a:pt x="972979" y="231934"/>
                  <a:pt x="966311" y="248126"/>
                </a:cubicBezTo>
                <a:cubicBezTo>
                  <a:pt x="964406" y="251936"/>
                  <a:pt x="962501" y="255746"/>
                  <a:pt x="960596" y="260509"/>
                </a:cubicBezTo>
                <a:cubicBezTo>
                  <a:pt x="961549" y="248126"/>
                  <a:pt x="961549" y="236696"/>
                  <a:pt x="961549" y="225266"/>
                </a:cubicBezTo>
                <a:cubicBezTo>
                  <a:pt x="966311" y="212884"/>
                  <a:pt x="969169" y="206216"/>
                  <a:pt x="969169" y="206216"/>
                </a:cubicBezTo>
                <a:cubicBezTo>
                  <a:pt x="969169" y="206216"/>
                  <a:pt x="966311" y="210979"/>
                  <a:pt x="961549" y="218599"/>
                </a:cubicBezTo>
                <a:cubicBezTo>
                  <a:pt x="961549" y="213836"/>
                  <a:pt x="961549" y="210026"/>
                  <a:pt x="961549" y="206216"/>
                </a:cubicBezTo>
                <a:cubicBezTo>
                  <a:pt x="961549" y="182404"/>
                  <a:pt x="960596" y="162401"/>
                  <a:pt x="958691" y="149066"/>
                </a:cubicBezTo>
                <a:cubicBezTo>
                  <a:pt x="957739" y="143351"/>
                  <a:pt x="957739" y="138589"/>
                  <a:pt x="956786" y="134779"/>
                </a:cubicBezTo>
                <a:cubicBezTo>
                  <a:pt x="956786" y="132874"/>
                  <a:pt x="957739" y="131921"/>
                  <a:pt x="957739" y="131921"/>
                </a:cubicBezTo>
                <a:cubicBezTo>
                  <a:pt x="957739" y="131921"/>
                  <a:pt x="957739" y="132874"/>
                  <a:pt x="956786" y="133826"/>
                </a:cubicBezTo>
                <a:cubicBezTo>
                  <a:pt x="956786" y="133826"/>
                  <a:pt x="956786" y="132874"/>
                  <a:pt x="956786" y="132874"/>
                </a:cubicBezTo>
                <a:cubicBezTo>
                  <a:pt x="955834" y="129064"/>
                  <a:pt x="955834" y="127159"/>
                  <a:pt x="955834" y="127159"/>
                </a:cubicBezTo>
                <a:cubicBezTo>
                  <a:pt x="955834" y="127159"/>
                  <a:pt x="955834" y="130969"/>
                  <a:pt x="955834" y="136684"/>
                </a:cubicBezTo>
                <a:cubicBezTo>
                  <a:pt x="951071" y="147161"/>
                  <a:pt x="940594" y="171926"/>
                  <a:pt x="927259" y="206216"/>
                </a:cubicBezTo>
                <a:cubicBezTo>
                  <a:pt x="927259" y="206216"/>
                  <a:pt x="927259" y="205264"/>
                  <a:pt x="927259" y="205264"/>
                </a:cubicBezTo>
                <a:cubicBezTo>
                  <a:pt x="928211" y="196691"/>
                  <a:pt x="929164" y="189071"/>
                  <a:pt x="930116" y="183356"/>
                </a:cubicBezTo>
                <a:cubicBezTo>
                  <a:pt x="932021" y="170974"/>
                  <a:pt x="932974" y="164306"/>
                  <a:pt x="932974" y="164306"/>
                </a:cubicBezTo>
                <a:cubicBezTo>
                  <a:pt x="932974" y="164306"/>
                  <a:pt x="930116" y="170974"/>
                  <a:pt x="926306" y="183356"/>
                </a:cubicBezTo>
                <a:cubicBezTo>
                  <a:pt x="924401" y="189071"/>
                  <a:pt x="922496" y="195739"/>
                  <a:pt x="920591" y="203359"/>
                </a:cubicBezTo>
                <a:cubicBezTo>
                  <a:pt x="916781" y="192881"/>
                  <a:pt x="913924" y="182404"/>
                  <a:pt x="910114" y="171926"/>
                </a:cubicBezTo>
                <a:cubicBezTo>
                  <a:pt x="909161" y="169069"/>
                  <a:pt x="908209" y="167164"/>
                  <a:pt x="907256" y="164306"/>
                </a:cubicBezTo>
                <a:cubicBezTo>
                  <a:pt x="909161" y="161449"/>
                  <a:pt x="910114" y="159544"/>
                  <a:pt x="912019" y="157639"/>
                </a:cubicBezTo>
                <a:cubicBezTo>
                  <a:pt x="920591" y="145256"/>
                  <a:pt x="927259" y="133826"/>
                  <a:pt x="933926" y="124301"/>
                </a:cubicBezTo>
                <a:cubicBezTo>
                  <a:pt x="946309" y="106204"/>
                  <a:pt x="953929" y="95726"/>
                  <a:pt x="953929" y="95726"/>
                </a:cubicBezTo>
                <a:cubicBezTo>
                  <a:pt x="953929" y="95726"/>
                  <a:pt x="945356" y="105251"/>
                  <a:pt x="931069" y="121444"/>
                </a:cubicBezTo>
                <a:cubicBezTo>
                  <a:pt x="923449" y="129064"/>
                  <a:pt x="915829" y="140494"/>
                  <a:pt x="906304" y="151924"/>
                </a:cubicBezTo>
                <a:cubicBezTo>
                  <a:pt x="905351" y="152876"/>
                  <a:pt x="904399" y="153829"/>
                  <a:pt x="904399" y="154781"/>
                </a:cubicBezTo>
                <a:cubicBezTo>
                  <a:pt x="901541" y="147161"/>
                  <a:pt x="898684" y="139541"/>
                  <a:pt x="894874" y="131921"/>
                </a:cubicBezTo>
                <a:lnTo>
                  <a:pt x="892016" y="126206"/>
                </a:lnTo>
                <a:cubicBezTo>
                  <a:pt x="893921" y="122396"/>
                  <a:pt x="895826" y="118586"/>
                  <a:pt x="897731" y="115729"/>
                </a:cubicBezTo>
                <a:cubicBezTo>
                  <a:pt x="905351" y="100489"/>
                  <a:pt x="912019" y="87154"/>
                  <a:pt x="918686" y="77629"/>
                </a:cubicBezTo>
                <a:cubicBezTo>
                  <a:pt x="931069" y="56674"/>
                  <a:pt x="937736" y="44291"/>
                  <a:pt x="937736" y="44291"/>
                </a:cubicBezTo>
                <a:cubicBezTo>
                  <a:pt x="937736" y="44291"/>
                  <a:pt x="929164" y="55721"/>
                  <a:pt x="914876" y="74771"/>
                </a:cubicBezTo>
                <a:cubicBezTo>
                  <a:pt x="907256" y="84296"/>
                  <a:pt x="899636" y="96679"/>
                  <a:pt x="890111" y="110966"/>
                </a:cubicBezTo>
                <a:cubicBezTo>
                  <a:pt x="889159" y="112871"/>
                  <a:pt x="887254" y="114776"/>
                  <a:pt x="886301" y="116681"/>
                </a:cubicBezTo>
                <a:lnTo>
                  <a:pt x="874871" y="92869"/>
                </a:lnTo>
                <a:lnTo>
                  <a:pt x="873919" y="90964"/>
                </a:lnTo>
                <a:lnTo>
                  <a:pt x="872966" y="91916"/>
                </a:lnTo>
                <a:cubicBezTo>
                  <a:pt x="871061" y="92869"/>
                  <a:pt x="869156" y="93821"/>
                  <a:pt x="868204" y="95726"/>
                </a:cubicBezTo>
                <a:cubicBezTo>
                  <a:pt x="867251" y="97631"/>
                  <a:pt x="866299" y="99536"/>
                  <a:pt x="866299" y="101441"/>
                </a:cubicBezTo>
                <a:cubicBezTo>
                  <a:pt x="866299" y="105251"/>
                  <a:pt x="867251" y="110014"/>
                  <a:pt x="868204" y="113824"/>
                </a:cubicBezTo>
                <a:cubicBezTo>
                  <a:pt x="867251" y="110014"/>
                  <a:pt x="867251" y="106204"/>
                  <a:pt x="868204" y="102394"/>
                </a:cubicBezTo>
                <a:cubicBezTo>
                  <a:pt x="868204" y="100489"/>
                  <a:pt x="869156" y="99536"/>
                  <a:pt x="870109" y="97631"/>
                </a:cubicBezTo>
                <a:cubicBezTo>
                  <a:pt x="871061" y="96679"/>
                  <a:pt x="872014" y="96679"/>
                  <a:pt x="872966" y="95726"/>
                </a:cubicBezTo>
                <a:lnTo>
                  <a:pt x="882491" y="122396"/>
                </a:lnTo>
                <a:cubicBezTo>
                  <a:pt x="880586" y="126206"/>
                  <a:pt x="877729" y="129064"/>
                  <a:pt x="875824" y="132874"/>
                </a:cubicBezTo>
                <a:cubicBezTo>
                  <a:pt x="871061" y="141446"/>
                  <a:pt x="866299" y="150019"/>
                  <a:pt x="860584" y="159544"/>
                </a:cubicBezTo>
                <a:cubicBezTo>
                  <a:pt x="852964" y="172879"/>
                  <a:pt x="845344" y="188119"/>
                  <a:pt x="837724" y="203359"/>
                </a:cubicBezTo>
                <a:cubicBezTo>
                  <a:pt x="834866" y="198596"/>
                  <a:pt x="832961" y="195739"/>
                  <a:pt x="832009" y="194786"/>
                </a:cubicBezTo>
                <a:cubicBezTo>
                  <a:pt x="834866" y="170974"/>
                  <a:pt x="836771" y="151924"/>
                  <a:pt x="838676" y="137636"/>
                </a:cubicBezTo>
                <a:cubicBezTo>
                  <a:pt x="839629" y="123349"/>
                  <a:pt x="840581" y="115729"/>
                  <a:pt x="840581" y="115729"/>
                </a:cubicBezTo>
                <a:cubicBezTo>
                  <a:pt x="840581" y="115729"/>
                  <a:pt x="838676" y="123349"/>
                  <a:pt x="834866" y="137636"/>
                </a:cubicBezTo>
                <a:cubicBezTo>
                  <a:pt x="831056" y="151924"/>
                  <a:pt x="826294" y="170974"/>
                  <a:pt x="820579" y="194786"/>
                </a:cubicBezTo>
                <a:cubicBezTo>
                  <a:pt x="819626" y="197644"/>
                  <a:pt x="819626" y="200501"/>
                  <a:pt x="818674" y="204311"/>
                </a:cubicBezTo>
                <a:cubicBezTo>
                  <a:pt x="817721" y="202406"/>
                  <a:pt x="816769" y="199549"/>
                  <a:pt x="815816" y="197644"/>
                </a:cubicBezTo>
                <a:cubicBezTo>
                  <a:pt x="810101" y="183356"/>
                  <a:pt x="807244" y="174784"/>
                  <a:pt x="807244" y="174784"/>
                </a:cubicBezTo>
                <a:cubicBezTo>
                  <a:pt x="807244" y="174784"/>
                  <a:pt x="809149" y="183356"/>
                  <a:pt x="812006" y="198596"/>
                </a:cubicBezTo>
                <a:cubicBezTo>
                  <a:pt x="812959" y="202406"/>
                  <a:pt x="813911" y="206216"/>
                  <a:pt x="814864" y="210979"/>
                </a:cubicBezTo>
                <a:cubicBezTo>
                  <a:pt x="814864" y="212884"/>
                  <a:pt x="815816" y="214789"/>
                  <a:pt x="815816" y="216694"/>
                </a:cubicBezTo>
                <a:cubicBezTo>
                  <a:pt x="813911" y="224314"/>
                  <a:pt x="812959" y="231934"/>
                  <a:pt x="811054" y="239554"/>
                </a:cubicBezTo>
                <a:cubicBezTo>
                  <a:pt x="809149" y="226219"/>
                  <a:pt x="808196" y="219551"/>
                  <a:pt x="808196" y="219551"/>
                </a:cubicBezTo>
                <a:cubicBezTo>
                  <a:pt x="808196" y="219551"/>
                  <a:pt x="807244" y="236696"/>
                  <a:pt x="807244" y="264319"/>
                </a:cubicBezTo>
                <a:cubicBezTo>
                  <a:pt x="807244" y="265271"/>
                  <a:pt x="807244" y="265271"/>
                  <a:pt x="807244" y="266224"/>
                </a:cubicBezTo>
                <a:cubicBezTo>
                  <a:pt x="804386" y="259556"/>
                  <a:pt x="801529" y="252889"/>
                  <a:pt x="798671" y="246221"/>
                </a:cubicBezTo>
                <a:cubicBezTo>
                  <a:pt x="799624" y="241459"/>
                  <a:pt x="800576" y="239554"/>
                  <a:pt x="800576" y="239554"/>
                </a:cubicBezTo>
                <a:cubicBezTo>
                  <a:pt x="800576" y="239554"/>
                  <a:pt x="799624" y="241459"/>
                  <a:pt x="797719" y="245269"/>
                </a:cubicBezTo>
                <a:cubicBezTo>
                  <a:pt x="797719" y="244316"/>
                  <a:pt x="796766" y="243364"/>
                  <a:pt x="796766" y="242411"/>
                </a:cubicBezTo>
                <a:cubicBezTo>
                  <a:pt x="795814" y="239554"/>
                  <a:pt x="793909" y="236696"/>
                  <a:pt x="792956" y="233839"/>
                </a:cubicBezTo>
                <a:cubicBezTo>
                  <a:pt x="794861" y="229076"/>
                  <a:pt x="795814" y="223361"/>
                  <a:pt x="796766" y="218599"/>
                </a:cubicBezTo>
                <a:cubicBezTo>
                  <a:pt x="802481" y="196691"/>
                  <a:pt x="806291" y="177641"/>
                  <a:pt x="809149" y="164306"/>
                </a:cubicBezTo>
                <a:cubicBezTo>
                  <a:pt x="811054" y="150971"/>
                  <a:pt x="812959" y="143351"/>
                  <a:pt x="812959" y="143351"/>
                </a:cubicBezTo>
                <a:cubicBezTo>
                  <a:pt x="812959" y="143351"/>
                  <a:pt x="810101" y="150971"/>
                  <a:pt x="805339" y="163354"/>
                </a:cubicBezTo>
                <a:cubicBezTo>
                  <a:pt x="803434" y="170021"/>
                  <a:pt x="800576" y="177641"/>
                  <a:pt x="796766" y="186214"/>
                </a:cubicBezTo>
                <a:cubicBezTo>
                  <a:pt x="793909" y="194786"/>
                  <a:pt x="790099" y="205264"/>
                  <a:pt x="785336" y="215741"/>
                </a:cubicBezTo>
                <a:cubicBezTo>
                  <a:pt x="785336" y="216694"/>
                  <a:pt x="784384" y="217646"/>
                  <a:pt x="784384" y="218599"/>
                </a:cubicBezTo>
                <a:cubicBezTo>
                  <a:pt x="781526" y="213836"/>
                  <a:pt x="779621" y="209074"/>
                  <a:pt x="776764" y="205264"/>
                </a:cubicBezTo>
                <a:cubicBezTo>
                  <a:pt x="775811" y="204311"/>
                  <a:pt x="775811" y="203359"/>
                  <a:pt x="774859" y="202406"/>
                </a:cubicBezTo>
                <a:cubicBezTo>
                  <a:pt x="774859" y="202406"/>
                  <a:pt x="774859" y="202406"/>
                  <a:pt x="774859" y="201454"/>
                </a:cubicBezTo>
                <a:cubicBezTo>
                  <a:pt x="777716" y="176689"/>
                  <a:pt x="779621" y="156686"/>
                  <a:pt x="780574" y="142399"/>
                </a:cubicBezTo>
                <a:cubicBezTo>
                  <a:pt x="781526" y="128111"/>
                  <a:pt x="781526" y="119539"/>
                  <a:pt x="781526" y="119539"/>
                </a:cubicBezTo>
                <a:cubicBezTo>
                  <a:pt x="781526" y="119539"/>
                  <a:pt x="779621" y="127159"/>
                  <a:pt x="776764" y="141446"/>
                </a:cubicBezTo>
                <a:cubicBezTo>
                  <a:pt x="775811" y="148114"/>
                  <a:pt x="772954" y="156686"/>
                  <a:pt x="771049" y="167164"/>
                </a:cubicBezTo>
                <a:cubicBezTo>
                  <a:pt x="769144" y="173831"/>
                  <a:pt x="768191" y="181451"/>
                  <a:pt x="766286" y="189071"/>
                </a:cubicBezTo>
                <a:cubicBezTo>
                  <a:pt x="763429" y="185261"/>
                  <a:pt x="760571" y="181451"/>
                  <a:pt x="758666" y="178594"/>
                </a:cubicBezTo>
                <a:cubicBezTo>
                  <a:pt x="753904" y="171926"/>
                  <a:pt x="748189" y="166211"/>
                  <a:pt x="745331" y="163354"/>
                </a:cubicBezTo>
                <a:cubicBezTo>
                  <a:pt x="742474" y="159544"/>
                  <a:pt x="740569" y="157639"/>
                  <a:pt x="740569" y="157639"/>
                </a:cubicBezTo>
                <a:cubicBezTo>
                  <a:pt x="740569" y="157639"/>
                  <a:pt x="741521" y="159544"/>
                  <a:pt x="744379" y="163354"/>
                </a:cubicBezTo>
                <a:cubicBezTo>
                  <a:pt x="747236" y="167164"/>
                  <a:pt x="751046" y="172879"/>
                  <a:pt x="754856" y="180499"/>
                </a:cubicBezTo>
                <a:cubicBezTo>
                  <a:pt x="757714" y="185261"/>
                  <a:pt x="760571" y="190976"/>
                  <a:pt x="763429" y="196691"/>
                </a:cubicBezTo>
                <a:cubicBezTo>
                  <a:pt x="763429" y="197644"/>
                  <a:pt x="763429" y="198596"/>
                  <a:pt x="762476" y="199549"/>
                </a:cubicBezTo>
                <a:cubicBezTo>
                  <a:pt x="759619" y="211931"/>
                  <a:pt x="756761" y="224314"/>
                  <a:pt x="753904" y="238601"/>
                </a:cubicBezTo>
                <a:cubicBezTo>
                  <a:pt x="749141" y="230029"/>
                  <a:pt x="747236" y="224314"/>
                  <a:pt x="747236" y="224314"/>
                </a:cubicBezTo>
                <a:cubicBezTo>
                  <a:pt x="747236" y="224314"/>
                  <a:pt x="749141" y="230981"/>
                  <a:pt x="752951" y="241459"/>
                </a:cubicBezTo>
                <a:cubicBezTo>
                  <a:pt x="751999" y="242411"/>
                  <a:pt x="751999" y="242411"/>
                  <a:pt x="751046" y="243364"/>
                </a:cubicBezTo>
                <a:cubicBezTo>
                  <a:pt x="749141" y="246221"/>
                  <a:pt x="749141" y="250031"/>
                  <a:pt x="749141" y="252889"/>
                </a:cubicBezTo>
                <a:cubicBezTo>
                  <a:pt x="750094" y="250031"/>
                  <a:pt x="751046" y="246221"/>
                  <a:pt x="752951" y="244316"/>
                </a:cubicBezTo>
                <a:cubicBezTo>
                  <a:pt x="752951" y="244316"/>
                  <a:pt x="752951" y="244316"/>
                  <a:pt x="752951" y="244316"/>
                </a:cubicBezTo>
                <a:cubicBezTo>
                  <a:pt x="750094" y="256699"/>
                  <a:pt x="747236" y="269081"/>
                  <a:pt x="744379" y="282416"/>
                </a:cubicBezTo>
                <a:cubicBezTo>
                  <a:pt x="743426" y="287179"/>
                  <a:pt x="742474" y="291941"/>
                  <a:pt x="741521" y="296704"/>
                </a:cubicBezTo>
                <a:cubicBezTo>
                  <a:pt x="740569" y="299561"/>
                  <a:pt x="739616" y="302419"/>
                  <a:pt x="738664" y="306229"/>
                </a:cubicBezTo>
                <a:cubicBezTo>
                  <a:pt x="738664" y="306229"/>
                  <a:pt x="738664" y="306229"/>
                  <a:pt x="738664" y="306229"/>
                </a:cubicBezTo>
                <a:cubicBezTo>
                  <a:pt x="738664" y="302419"/>
                  <a:pt x="737711" y="297656"/>
                  <a:pt x="737711" y="293846"/>
                </a:cubicBezTo>
                <a:cubicBezTo>
                  <a:pt x="736759" y="285274"/>
                  <a:pt x="735806" y="277654"/>
                  <a:pt x="733901" y="270034"/>
                </a:cubicBezTo>
                <a:cubicBezTo>
                  <a:pt x="732949" y="266224"/>
                  <a:pt x="731996" y="263366"/>
                  <a:pt x="731996" y="259556"/>
                </a:cubicBezTo>
                <a:cubicBezTo>
                  <a:pt x="731996" y="258604"/>
                  <a:pt x="731996" y="258604"/>
                  <a:pt x="731044" y="257651"/>
                </a:cubicBezTo>
                <a:cubicBezTo>
                  <a:pt x="729139" y="238601"/>
                  <a:pt x="727234" y="223361"/>
                  <a:pt x="725329" y="210979"/>
                </a:cubicBezTo>
                <a:cubicBezTo>
                  <a:pt x="723424" y="195739"/>
                  <a:pt x="722471" y="186214"/>
                  <a:pt x="722471" y="186214"/>
                </a:cubicBezTo>
                <a:cubicBezTo>
                  <a:pt x="722471" y="186214"/>
                  <a:pt x="722471" y="190976"/>
                  <a:pt x="722471" y="199549"/>
                </a:cubicBezTo>
                <a:cubicBezTo>
                  <a:pt x="720566" y="204311"/>
                  <a:pt x="715804" y="220504"/>
                  <a:pt x="709136" y="243364"/>
                </a:cubicBezTo>
                <a:cubicBezTo>
                  <a:pt x="707231" y="238601"/>
                  <a:pt x="706279" y="233839"/>
                  <a:pt x="704374" y="229076"/>
                </a:cubicBezTo>
                <a:cubicBezTo>
                  <a:pt x="698659" y="211931"/>
                  <a:pt x="692944" y="195739"/>
                  <a:pt x="687229" y="181451"/>
                </a:cubicBezTo>
                <a:cubicBezTo>
                  <a:pt x="684371" y="174784"/>
                  <a:pt x="682466" y="168116"/>
                  <a:pt x="679609" y="161449"/>
                </a:cubicBezTo>
                <a:cubicBezTo>
                  <a:pt x="679609" y="156686"/>
                  <a:pt x="679609" y="151924"/>
                  <a:pt x="679609" y="148114"/>
                </a:cubicBezTo>
                <a:cubicBezTo>
                  <a:pt x="679609" y="138589"/>
                  <a:pt x="679609" y="130016"/>
                  <a:pt x="679609" y="122396"/>
                </a:cubicBezTo>
                <a:cubicBezTo>
                  <a:pt x="679609" y="108109"/>
                  <a:pt x="678656" y="100489"/>
                  <a:pt x="678656" y="100489"/>
                </a:cubicBezTo>
                <a:cubicBezTo>
                  <a:pt x="678656" y="100489"/>
                  <a:pt x="677704" y="108109"/>
                  <a:pt x="675799" y="122396"/>
                </a:cubicBezTo>
                <a:cubicBezTo>
                  <a:pt x="674846" y="128111"/>
                  <a:pt x="673894" y="135731"/>
                  <a:pt x="672941" y="144304"/>
                </a:cubicBezTo>
                <a:cubicBezTo>
                  <a:pt x="669131" y="134779"/>
                  <a:pt x="665321" y="127159"/>
                  <a:pt x="663416" y="122396"/>
                </a:cubicBezTo>
                <a:cubicBezTo>
                  <a:pt x="660559" y="117634"/>
                  <a:pt x="659606" y="114776"/>
                  <a:pt x="659606" y="114776"/>
                </a:cubicBezTo>
                <a:cubicBezTo>
                  <a:pt x="659606" y="114776"/>
                  <a:pt x="660559" y="117634"/>
                  <a:pt x="662464" y="123349"/>
                </a:cubicBezTo>
                <a:cubicBezTo>
                  <a:pt x="664369" y="129064"/>
                  <a:pt x="667226" y="136684"/>
                  <a:pt x="670084" y="147161"/>
                </a:cubicBezTo>
                <a:cubicBezTo>
                  <a:pt x="671036" y="149066"/>
                  <a:pt x="671036" y="151924"/>
                  <a:pt x="671989" y="153829"/>
                </a:cubicBezTo>
                <a:cubicBezTo>
                  <a:pt x="671989" y="157639"/>
                  <a:pt x="671036" y="160496"/>
                  <a:pt x="671036" y="164306"/>
                </a:cubicBezTo>
                <a:cubicBezTo>
                  <a:pt x="670084" y="170021"/>
                  <a:pt x="669131" y="175736"/>
                  <a:pt x="668179" y="181451"/>
                </a:cubicBezTo>
                <a:cubicBezTo>
                  <a:pt x="666274" y="193834"/>
                  <a:pt x="664369" y="206216"/>
                  <a:pt x="662464" y="219551"/>
                </a:cubicBezTo>
                <a:cubicBezTo>
                  <a:pt x="661511" y="226219"/>
                  <a:pt x="660559" y="232886"/>
                  <a:pt x="658654" y="239554"/>
                </a:cubicBezTo>
                <a:cubicBezTo>
                  <a:pt x="657701" y="236696"/>
                  <a:pt x="656749" y="233839"/>
                  <a:pt x="655796" y="231934"/>
                </a:cubicBezTo>
                <a:cubicBezTo>
                  <a:pt x="656749" y="218599"/>
                  <a:pt x="657701" y="210026"/>
                  <a:pt x="657701" y="210026"/>
                </a:cubicBezTo>
                <a:cubicBezTo>
                  <a:pt x="657701" y="210026"/>
                  <a:pt x="655796" y="215741"/>
                  <a:pt x="653891" y="226219"/>
                </a:cubicBezTo>
                <a:cubicBezTo>
                  <a:pt x="648176" y="212884"/>
                  <a:pt x="643414" y="201454"/>
                  <a:pt x="638651" y="191929"/>
                </a:cubicBezTo>
                <a:cubicBezTo>
                  <a:pt x="634841" y="184309"/>
                  <a:pt x="631984" y="178594"/>
                  <a:pt x="630079" y="174784"/>
                </a:cubicBezTo>
                <a:cubicBezTo>
                  <a:pt x="628174" y="170974"/>
                  <a:pt x="627221" y="169069"/>
                  <a:pt x="627221" y="169069"/>
                </a:cubicBezTo>
                <a:cubicBezTo>
                  <a:pt x="627221" y="169069"/>
                  <a:pt x="630079" y="178594"/>
                  <a:pt x="635794" y="193834"/>
                </a:cubicBezTo>
                <a:cubicBezTo>
                  <a:pt x="639604" y="205264"/>
                  <a:pt x="644366" y="221456"/>
                  <a:pt x="649129" y="240506"/>
                </a:cubicBezTo>
                <a:cubicBezTo>
                  <a:pt x="649129" y="241459"/>
                  <a:pt x="649129" y="242411"/>
                  <a:pt x="650081" y="244316"/>
                </a:cubicBezTo>
                <a:cubicBezTo>
                  <a:pt x="649129" y="250031"/>
                  <a:pt x="648176" y="255746"/>
                  <a:pt x="647224" y="262414"/>
                </a:cubicBezTo>
                <a:cubicBezTo>
                  <a:pt x="646271" y="268129"/>
                  <a:pt x="645319" y="273844"/>
                  <a:pt x="644366" y="279559"/>
                </a:cubicBezTo>
                <a:cubicBezTo>
                  <a:pt x="643414" y="285274"/>
                  <a:pt x="643414" y="291941"/>
                  <a:pt x="642461" y="298609"/>
                </a:cubicBezTo>
                <a:cubicBezTo>
                  <a:pt x="642461" y="298609"/>
                  <a:pt x="642461" y="298609"/>
                  <a:pt x="642461" y="298609"/>
                </a:cubicBezTo>
                <a:cubicBezTo>
                  <a:pt x="642461" y="296704"/>
                  <a:pt x="642461" y="294799"/>
                  <a:pt x="642461" y="294799"/>
                </a:cubicBezTo>
                <a:cubicBezTo>
                  <a:pt x="642461" y="294799"/>
                  <a:pt x="642461" y="302419"/>
                  <a:pt x="641509" y="315754"/>
                </a:cubicBezTo>
                <a:cubicBezTo>
                  <a:pt x="641509" y="316706"/>
                  <a:pt x="641509" y="316706"/>
                  <a:pt x="641509" y="317659"/>
                </a:cubicBezTo>
                <a:cubicBezTo>
                  <a:pt x="640556" y="314801"/>
                  <a:pt x="639604" y="311944"/>
                  <a:pt x="639604" y="309086"/>
                </a:cubicBezTo>
                <a:cubicBezTo>
                  <a:pt x="640556" y="306229"/>
                  <a:pt x="640556" y="304324"/>
                  <a:pt x="640556" y="304324"/>
                </a:cubicBezTo>
                <a:cubicBezTo>
                  <a:pt x="640556" y="304324"/>
                  <a:pt x="639604" y="305276"/>
                  <a:pt x="638651" y="307181"/>
                </a:cubicBezTo>
                <a:cubicBezTo>
                  <a:pt x="636746" y="299561"/>
                  <a:pt x="634841" y="291941"/>
                  <a:pt x="632936" y="284321"/>
                </a:cubicBezTo>
                <a:cubicBezTo>
                  <a:pt x="630079" y="271939"/>
                  <a:pt x="626269" y="260509"/>
                  <a:pt x="624364" y="250031"/>
                </a:cubicBezTo>
                <a:cubicBezTo>
                  <a:pt x="622459" y="239554"/>
                  <a:pt x="619601" y="230981"/>
                  <a:pt x="617696" y="223361"/>
                </a:cubicBezTo>
                <a:cubicBezTo>
                  <a:pt x="616744" y="218599"/>
                  <a:pt x="615791" y="214789"/>
                  <a:pt x="614839" y="210979"/>
                </a:cubicBezTo>
                <a:cubicBezTo>
                  <a:pt x="615791" y="204311"/>
                  <a:pt x="615791" y="197644"/>
                  <a:pt x="615791" y="190024"/>
                </a:cubicBezTo>
                <a:cubicBezTo>
                  <a:pt x="616744" y="169069"/>
                  <a:pt x="617696" y="148114"/>
                  <a:pt x="617696" y="126206"/>
                </a:cubicBezTo>
                <a:cubicBezTo>
                  <a:pt x="613886" y="146209"/>
                  <a:pt x="610076" y="166211"/>
                  <a:pt x="607219" y="187166"/>
                </a:cubicBezTo>
                <a:cubicBezTo>
                  <a:pt x="607219" y="186214"/>
                  <a:pt x="607219" y="185261"/>
                  <a:pt x="606266" y="184309"/>
                </a:cubicBezTo>
                <a:cubicBezTo>
                  <a:pt x="606266" y="186214"/>
                  <a:pt x="606266" y="188119"/>
                  <a:pt x="606266" y="189071"/>
                </a:cubicBezTo>
                <a:cubicBezTo>
                  <a:pt x="604361" y="197644"/>
                  <a:pt x="603409" y="207169"/>
                  <a:pt x="601504" y="215741"/>
                </a:cubicBezTo>
                <a:cubicBezTo>
                  <a:pt x="600551" y="213836"/>
                  <a:pt x="600551" y="211931"/>
                  <a:pt x="599599" y="210979"/>
                </a:cubicBezTo>
                <a:cubicBezTo>
                  <a:pt x="593884" y="198596"/>
                  <a:pt x="591026" y="191929"/>
                  <a:pt x="591026" y="191929"/>
                </a:cubicBezTo>
                <a:cubicBezTo>
                  <a:pt x="591026" y="191929"/>
                  <a:pt x="592931" y="199549"/>
                  <a:pt x="595789" y="212884"/>
                </a:cubicBezTo>
                <a:cubicBezTo>
                  <a:pt x="596741" y="217646"/>
                  <a:pt x="597694" y="223361"/>
                  <a:pt x="599599" y="230029"/>
                </a:cubicBezTo>
                <a:cubicBezTo>
                  <a:pt x="598646" y="237649"/>
                  <a:pt x="596741" y="244316"/>
                  <a:pt x="595789" y="251936"/>
                </a:cubicBezTo>
                <a:cubicBezTo>
                  <a:pt x="592931" y="266224"/>
                  <a:pt x="591026" y="280511"/>
                  <a:pt x="589121" y="294799"/>
                </a:cubicBezTo>
                <a:cubicBezTo>
                  <a:pt x="586264" y="290989"/>
                  <a:pt x="584359" y="288131"/>
                  <a:pt x="582454" y="284321"/>
                </a:cubicBezTo>
                <a:cubicBezTo>
                  <a:pt x="583406" y="277654"/>
                  <a:pt x="584359" y="270986"/>
                  <a:pt x="585311" y="265271"/>
                </a:cubicBezTo>
                <a:cubicBezTo>
                  <a:pt x="586264" y="256699"/>
                  <a:pt x="587216" y="250031"/>
                  <a:pt x="588169" y="244316"/>
                </a:cubicBezTo>
                <a:cubicBezTo>
                  <a:pt x="590074" y="232886"/>
                  <a:pt x="591026" y="225266"/>
                  <a:pt x="591026" y="225266"/>
                </a:cubicBezTo>
                <a:cubicBezTo>
                  <a:pt x="591026" y="225266"/>
                  <a:pt x="588169" y="231934"/>
                  <a:pt x="584359" y="243364"/>
                </a:cubicBezTo>
                <a:cubicBezTo>
                  <a:pt x="583406" y="247174"/>
                  <a:pt x="581501" y="252889"/>
                  <a:pt x="579596" y="258604"/>
                </a:cubicBezTo>
                <a:cubicBezTo>
                  <a:pt x="578644" y="248126"/>
                  <a:pt x="578644" y="239554"/>
                  <a:pt x="577691" y="231934"/>
                </a:cubicBezTo>
                <a:cubicBezTo>
                  <a:pt x="576739" y="218599"/>
                  <a:pt x="575786" y="210979"/>
                  <a:pt x="575786" y="210979"/>
                </a:cubicBezTo>
                <a:cubicBezTo>
                  <a:pt x="575786" y="210979"/>
                  <a:pt x="574834" y="218599"/>
                  <a:pt x="573881" y="230981"/>
                </a:cubicBezTo>
                <a:cubicBezTo>
                  <a:pt x="572929" y="240506"/>
                  <a:pt x="571976" y="252889"/>
                  <a:pt x="571024" y="267176"/>
                </a:cubicBezTo>
                <a:cubicBezTo>
                  <a:pt x="571024" y="267176"/>
                  <a:pt x="571024" y="267176"/>
                  <a:pt x="571024" y="267176"/>
                </a:cubicBezTo>
                <a:cubicBezTo>
                  <a:pt x="570071" y="265271"/>
                  <a:pt x="568166" y="264319"/>
                  <a:pt x="567214" y="262414"/>
                </a:cubicBezTo>
                <a:cubicBezTo>
                  <a:pt x="561499" y="245269"/>
                  <a:pt x="556736" y="230981"/>
                  <a:pt x="552926" y="219551"/>
                </a:cubicBezTo>
                <a:cubicBezTo>
                  <a:pt x="552926" y="219551"/>
                  <a:pt x="552926" y="218599"/>
                  <a:pt x="552926" y="218599"/>
                </a:cubicBezTo>
                <a:cubicBezTo>
                  <a:pt x="553879" y="208121"/>
                  <a:pt x="554831" y="198596"/>
                  <a:pt x="555784" y="189071"/>
                </a:cubicBezTo>
                <a:cubicBezTo>
                  <a:pt x="556736" y="179546"/>
                  <a:pt x="557689" y="170021"/>
                  <a:pt x="558641" y="162401"/>
                </a:cubicBezTo>
                <a:cubicBezTo>
                  <a:pt x="559594" y="154781"/>
                  <a:pt x="560546" y="147161"/>
                  <a:pt x="561499" y="141446"/>
                </a:cubicBezTo>
                <a:cubicBezTo>
                  <a:pt x="563404" y="130016"/>
                  <a:pt x="564356" y="123349"/>
                  <a:pt x="564356" y="123349"/>
                </a:cubicBezTo>
                <a:cubicBezTo>
                  <a:pt x="564356" y="123349"/>
                  <a:pt x="561499" y="130016"/>
                  <a:pt x="557689" y="140494"/>
                </a:cubicBezTo>
                <a:cubicBezTo>
                  <a:pt x="555784" y="146209"/>
                  <a:pt x="553879" y="152876"/>
                  <a:pt x="551021" y="160496"/>
                </a:cubicBezTo>
                <a:cubicBezTo>
                  <a:pt x="548164" y="168116"/>
                  <a:pt x="546259" y="177641"/>
                  <a:pt x="544354" y="187166"/>
                </a:cubicBezTo>
                <a:cubicBezTo>
                  <a:pt x="542449" y="196691"/>
                  <a:pt x="540544" y="207169"/>
                  <a:pt x="537686" y="218599"/>
                </a:cubicBezTo>
                <a:cubicBezTo>
                  <a:pt x="536734" y="222409"/>
                  <a:pt x="536734" y="227171"/>
                  <a:pt x="535781" y="231934"/>
                </a:cubicBezTo>
                <a:cubicBezTo>
                  <a:pt x="535781" y="228124"/>
                  <a:pt x="534829" y="224314"/>
                  <a:pt x="534829" y="220504"/>
                </a:cubicBezTo>
                <a:cubicBezTo>
                  <a:pt x="534829" y="214789"/>
                  <a:pt x="533876" y="210026"/>
                  <a:pt x="532924" y="205264"/>
                </a:cubicBezTo>
                <a:cubicBezTo>
                  <a:pt x="532924" y="198596"/>
                  <a:pt x="533876" y="192881"/>
                  <a:pt x="533876" y="186214"/>
                </a:cubicBezTo>
                <a:cubicBezTo>
                  <a:pt x="533876" y="179546"/>
                  <a:pt x="534829" y="172879"/>
                  <a:pt x="534829" y="166211"/>
                </a:cubicBezTo>
                <a:cubicBezTo>
                  <a:pt x="534829" y="159544"/>
                  <a:pt x="534829" y="153829"/>
                  <a:pt x="534829" y="148114"/>
                </a:cubicBezTo>
                <a:cubicBezTo>
                  <a:pt x="534829" y="136684"/>
                  <a:pt x="534829" y="127159"/>
                  <a:pt x="534829" y="118586"/>
                </a:cubicBezTo>
                <a:cubicBezTo>
                  <a:pt x="534829" y="102394"/>
                  <a:pt x="533876" y="92869"/>
                  <a:pt x="533876" y="92869"/>
                </a:cubicBezTo>
                <a:cubicBezTo>
                  <a:pt x="533876" y="92869"/>
                  <a:pt x="532924" y="102394"/>
                  <a:pt x="531019" y="118586"/>
                </a:cubicBezTo>
                <a:cubicBezTo>
                  <a:pt x="530066" y="126206"/>
                  <a:pt x="529114" y="136684"/>
                  <a:pt x="528161" y="147161"/>
                </a:cubicBezTo>
                <a:cubicBezTo>
                  <a:pt x="527209" y="152876"/>
                  <a:pt x="527209" y="158591"/>
                  <a:pt x="526256" y="165259"/>
                </a:cubicBezTo>
                <a:cubicBezTo>
                  <a:pt x="525304" y="171926"/>
                  <a:pt x="524351" y="177641"/>
                  <a:pt x="523399" y="185261"/>
                </a:cubicBezTo>
                <a:cubicBezTo>
                  <a:pt x="522446" y="189071"/>
                  <a:pt x="522446" y="192881"/>
                  <a:pt x="521494" y="197644"/>
                </a:cubicBezTo>
                <a:cubicBezTo>
                  <a:pt x="518636" y="187166"/>
                  <a:pt x="516731" y="177641"/>
                  <a:pt x="513874" y="170021"/>
                </a:cubicBezTo>
                <a:cubicBezTo>
                  <a:pt x="509111" y="153829"/>
                  <a:pt x="506254" y="144304"/>
                  <a:pt x="506254" y="144304"/>
                </a:cubicBezTo>
                <a:cubicBezTo>
                  <a:pt x="506254" y="144304"/>
                  <a:pt x="507206" y="153829"/>
                  <a:pt x="510064" y="170974"/>
                </a:cubicBezTo>
                <a:cubicBezTo>
                  <a:pt x="511969" y="184309"/>
                  <a:pt x="513874" y="201454"/>
                  <a:pt x="517684" y="222409"/>
                </a:cubicBezTo>
                <a:cubicBezTo>
                  <a:pt x="517684" y="225266"/>
                  <a:pt x="516731" y="227171"/>
                  <a:pt x="516731" y="230029"/>
                </a:cubicBezTo>
                <a:cubicBezTo>
                  <a:pt x="515779" y="237649"/>
                  <a:pt x="514826" y="244316"/>
                  <a:pt x="512921" y="251936"/>
                </a:cubicBezTo>
                <a:cubicBezTo>
                  <a:pt x="499586" y="210026"/>
                  <a:pt x="490061" y="181451"/>
                  <a:pt x="487204" y="172879"/>
                </a:cubicBezTo>
                <a:cubicBezTo>
                  <a:pt x="486251" y="167164"/>
                  <a:pt x="485299" y="164306"/>
                  <a:pt x="485299" y="164306"/>
                </a:cubicBezTo>
                <a:cubicBezTo>
                  <a:pt x="485299" y="164306"/>
                  <a:pt x="486251" y="173831"/>
                  <a:pt x="486251" y="189071"/>
                </a:cubicBezTo>
                <a:cubicBezTo>
                  <a:pt x="487204" y="196691"/>
                  <a:pt x="487204" y="207169"/>
                  <a:pt x="488156" y="217646"/>
                </a:cubicBezTo>
                <a:cubicBezTo>
                  <a:pt x="488156" y="224314"/>
                  <a:pt x="489109" y="230981"/>
                  <a:pt x="489109" y="238601"/>
                </a:cubicBezTo>
                <a:cubicBezTo>
                  <a:pt x="488156" y="232886"/>
                  <a:pt x="487204" y="228124"/>
                  <a:pt x="486251" y="223361"/>
                </a:cubicBezTo>
                <a:cubicBezTo>
                  <a:pt x="485299" y="217646"/>
                  <a:pt x="484346" y="212884"/>
                  <a:pt x="482441" y="207169"/>
                </a:cubicBezTo>
                <a:cubicBezTo>
                  <a:pt x="480536" y="202406"/>
                  <a:pt x="479584" y="197644"/>
                  <a:pt x="478631" y="192881"/>
                </a:cubicBezTo>
                <a:cubicBezTo>
                  <a:pt x="475774" y="184309"/>
                  <a:pt x="473869" y="176689"/>
                  <a:pt x="471964" y="170021"/>
                </a:cubicBezTo>
                <a:cubicBezTo>
                  <a:pt x="468154" y="157639"/>
                  <a:pt x="465296" y="150019"/>
                  <a:pt x="465296" y="150019"/>
                </a:cubicBezTo>
                <a:cubicBezTo>
                  <a:pt x="465296" y="150019"/>
                  <a:pt x="466249" y="157639"/>
                  <a:pt x="468154" y="170021"/>
                </a:cubicBezTo>
                <a:cubicBezTo>
                  <a:pt x="469106" y="176689"/>
                  <a:pt x="470059" y="184309"/>
                  <a:pt x="471011" y="193834"/>
                </a:cubicBezTo>
                <a:cubicBezTo>
                  <a:pt x="471964" y="198596"/>
                  <a:pt x="471964" y="203359"/>
                  <a:pt x="472916" y="208121"/>
                </a:cubicBezTo>
                <a:cubicBezTo>
                  <a:pt x="473869" y="212884"/>
                  <a:pt x="473869" y="218599"/>
                  <a:pt x="474821" y="224314"/>
                </a:cubicBezTo>
                <a:cubicBezTo>
                  <a:pt x="475774" y="233839"/>
                  <a:pt x="476726" y="244316"/>
                  <a:pt x="478631" y="255746"/>
                </a:cubicBezTo>
                <a:cubicBezTo>
                  <a:pt x="477679" y="250031"/>
                  <a:pt x="475774" y="245269"/>
                  <a:pt x="474821" y="240506"/>
                </a:cubicBezTo>
                <a:cubicBezTo>
                  <a:pt x="467201" y="211931"/>
                  <a:pt x="460534" y="188119"/>
                  <a:pt x="455771" y="170974"/>
                </a:cubicBezTo>
                <a:cubicBezTo>
                  <a:pt x="450056" y="154781"/>
                  <a:pt x="447199" y="145256"/>
                  <a:pt x="447199" y="145256"/>
                </a:cubicBezTo>
                <a:cubicBezTo>
                  <a:pt x="447199" y="145256"/>
                  <a:pt x="449104" y="154781"/>
                  <a:pt x="451961" y="171926"/>
                </a:cubicBezTo>
                <a:cubicBezTo>
                  <a:pt x="453866" y="180499"/>
                  <a:pt x="454819" y="190976"/>
                  <a:pt x="457676" y="202406"/>
                </a:cubicBezTo>
                <a:cubicBezTo>
                  <a:pt x="459581" y="213836"/>
                  <a:pt x="462439" y="227171"/>
                  <a:pt x="464344" y="242411"/>
                </a:cubicBezTo>
                <a:cubicBezTo>
                  <a:pt x="466249" y="254794"/>
                  <a:pt x="469106" y="268129"/>
                  <a:pt x="471011" y="282416"/>
                </a:cubicBezTo>
                <a:cubicBezTo>
                  <a:pt x="469106" y="278606"/>
                  <a:pt x="468154" y="275749"/>
                  <a:pt x="467201" y="272891"/>
                </a:cubicBezTo>
                <a:cubicBezTo>
                  <a:pt x="462439" y="262414"/>
                  <a:pt x="459581" y="255746"/>
                  <a:pt x="459581" y="255746"/>
                </a:cubicBezTo>
                <a:cubicBezTo>
                  <a:pt x="459581" y="255746"/>
                  <a:pt x="460534" y="262414"/>
                  <a:pt x="463391" y="273844"/>
                </a:cubicBezTo>
                <a:cubicBezTo>
                  <a:pt x="464344" y="279559"/>
                  <a:pt x="466249" y="286226"/>
                  <a:pt x="468154" y="293846"/>
                </a:cubicBezTo>
                <a:cubicBezTo>
                  <a:pt x="469106" y="297656"/>
                  <a:pt x="470059" y="302419"/>
                  <a:pt x="471011" y="306229"/>
                </a:cubicBezTo>
                <a:cubicBezTo>
                  <a:pt x="471964" y="310991"/>
                  <a:pt x="472916" y="315754"/>
                  <a:pt x="473869" y="320516"/>
                </a:cubicBezTo>
                <a:cubicBezTo>
                  <a:pt x="475774" y="330041"/>
                  <a:pt x="477679" y="340519"/>
                  <a:pt x="479584" y="351949"/>
                </a:cubicBezTo>
                <a:cubicBezTo>
                  <a:pt x="479584" y="352901"/>
                  <a:pt x="479584" y="352901"/>
                  <a:pt x="479584" y="353854"/>
                </a:cubicBezTo>
                <a:cubicBezTo>
                  <a:pt x="479584" y="353854"/>
                  <a:pt x="479584" y="352901"/>
                  <a:pt x="478631" y="351949"/>
                </a:cubicBezTo>
                <a:cubicBezTo>
                  <a:pt x="476726" y="347186"/>
                  <a:pt x="473869" y="343376"/>
                  <a:pt x="471964" y="338614"/>
                </a:cubicBezTo>
                <a:cubicBezTo>
                  <a:pt x="471011" y="333851"/>
                  <a:pt x="471011" y="329089"/>
                  <a:pt x="470059" y="324326"/>
                </a:cubicBezTo>
                <a:cubicBezTo>
                  <a:pt x="468154" y="309086"/>
                  <a:pt x="465296" y="294799"/>
                  <a:pt x="462439" y="280511"/>
                </a:cubicBezTo>
                <a:cubicBezTo>
                  <a:pt x="459581" y="266224"/>
                  <a:pt x="455771" y="252889"/>
                  <a:pt x="452914" y="240506"/>
                </a:cubicBezTo>
                <a:cubicBezTo>
                  <a:pt x="449104" y="228124"/>
                  <a:pt x="445294" y="215741"/>
                  <a:pt x="441484" y="205264"/>
                </a:cubicBezTo>
                <a:cubicBezTo>
                  <a:pt x="440531" y="201454"/>
                  <a:pt x="438626" y="198596"/>
                  <a:pt x="437674" y="194786"/>
                </a:cubicBezTo>
                <a:cubicBezTo>
                  <a:pt x="438626" y="185261"/>
                  <a:pt x="439579" y="175736"/>
                  <a:pt x="440531" y="167164"/>
                </a:cubicBezTo>
                <a:cubicBezTo>
                  <a:pt x="441484" y="151924"/>
                  <a:pt x="442436" y="139541"/>
                  <a:pt x="442436" y="128111"/>
                </a:cubicBezTo>
                <a:cubicBezTo>
                  <a:pt x="442436" y="106204"/>
                  <a:pt x="441484" y="94774"/>
                  <a:pt x="441484" y="94774"/>
                </a:cubicBezTo>
                <a:cubicBezTo>
                  <a:pt x="441484" y="94774"/>
                  <a:pt x="440531" y="107156"/>
                  <a:pt x="438626" y="128111"/>
                </a:cubicBezTo>
                <a:cubicBezTo>
                  <a:pt x="437674" y="138589"/>
                  <a:pt x="435769" y="151924"/>
                  <a:pt x="433864" y="166211"/>
                </a:cubicBezTo>
                <a:cubicBezTo>
                  <a:pt x="432911" y="170021"/>
                  <a:pt x="432911" y="173831"/>
                  <a:pt x="431959" y="178594"/>
                </a:cubicBezTo>
                <a:cubicBezTo>
                  <a:pt x="431959" y="177641"/>
                  <a:pt x="431006" y="176689"/>
                  <a:pt x="431006" y="175736"/>
                </a:cubicBezTo>
                <a:cubicBezTo>
                  <a:pt x="427196" y="167164"/>
                  <a:pt x="423386" y="159544"/>
                  <a:pt x="419576" y="153829"/>
                </a:cubicBezTo>
                <a:cubicBezTo>
                  <a:pt x="412909" y="142399"/>
                  <a:pt x="408146" y="135731"/>
                  <a:pt x="408146" y="135731"/>
                </a:cubicBezTo>
                <a:cubicBezTo>
                  <a:pt x="408146" y="135731"/>
                  <a:pt x="411004" y="143351"/>
                  <a:pt x="415766" y="155734"/>
                </a:cubicBezTo>
                <a:cubicBezTo>
                  <a:pt x="418624" y="161449"/>
                  <a:pt x="420529" y="170021"/>
                  <a:pt x="423386" y="178594"/>
                </a:cubicBezTo>
                <a:cubicBezTo>
                  <a:pt x="425291" y="184309"/>
                  <a:pt x="427196" y="190024"/>
                  <a:pt x="428149" y="195739"/>
                </a:cubicBezTo>
                <a:cubicBezTo>
                  <a:pt x="427196" y="201454"/>
                  <a:pt x="425291" y="208121"/>
                  <a:pt x="424339" y="214789"/>
                </a:cubicBezTo>
                <a:cubicBezTo>
                  <a:pt x="424339" y="214789"/>
                  <a:pt x="424339" y="214789"/>
                  <a:pt x="424339" y="214789"/>
                </a:cubicBezTo>
                <a:cubicBezTo>
                  <a:pt x="418624" y="206216"/>
                  <a:pt x="415766" y="202406"/>
                  <a:pt x="415766" y="202406"/>
                </a:cubicBezTo>
                <a:cubicBezTo>
                  <a:pt x="415766" y="202406"/>
                  <a:pt x="417671" y="208121"/>
                  <a:pt x="421481" y="216694"/>
                </a:cubicBezTo>
                <a:cubicBezTo>
                  <a:pt x="422434" y="218599"/>
                  <a:pt x="423386" y="220504"/>
                  <a:pt x="423386" y="223361"/>
                </a:cubicBezTo>
                <a:cubicBezTo>
                  <a:pt x="420529" y="238601"/>
                  <a:pt x="416719" y="255746"/>
                  <a:pt x="412909" y="272891"/>
                </a:cubicBezTo>
                <a:cubicBezTo>
                  <a:pt x="410051" y="264319"/>
                  <a:pt x="407194" y="257651"/>
                  <a:pt x="405289" y="253841"/>
                </a:cubicBezTo>
                <a:cubicBezTo>
                  <a:pt x="405289" y="253841"/>
                  <a:pt x="405289" y="253841"/>
                  <a:pt x="405289" y="253841"/>
                </a:cubicBezTo>
                <a:cubicBezTo>
                  <a:pt x="405289" y="237649"/>
                  <a:pt x="405289" y="223361"/>
                  <a:pt x="404336" y="210026"/>
                </a:cubicBezTo>
                <a:cubicBezTo>
                  <a:pt x="403384" y="196691"/>
                  <a:pt x="403384" y="185261"/>
                  <a:pt x="401479" y="176689"/>
                </a:cubicBezTo>
                <a:cubicBezTo>
                  <a:pt x="398621" y="158591"/>
                  <a:pt x="396716" y="148114"/>
                  <a:pt x="396716" y="148114"/>
                </a:cubicBezTo>
                <a:cubicBezTo>
                  <a:pt x="396716" y="148114"/>
                  <a:pt x="396716" y="158591"/>
                  <a:pt x="397669" y="177641"/>
                </a:cubicBezTo>
                <a:cubicBezTo>
                  <a:pt x="397669" y="186214"/>
                  <a:pt x="397669" y="195739"/>
                  <a:pt x="396716" y="206216"/>
                </a:cubicBezTo>
                <a:cubicBezTo>
                  <a:pt x="394811" y="214789"/>
                  <a:pt x="391954" y="228124"/>
                  <a:pt x="389096" y="244316"/>
                </a:cubicBezTo>
                <a:cubicBezTo>
                  <a:pt x="386239" y="235744"/>
                  <a:pt x="384334" y="227171"/>
                  <a:pt x="381476" y="219551"/>
                </a:cubicBezTo>
                <a:cubicBezTo>
                  <a:pt x="379571" y="212884"/>
                  <a:pt x="377666" y="205264"/>
                  <a:pt x="374809" y="199549"/>
                </a:cubicBezTo>
                <a:cubicBezTo>
                  <a:pt x="373856" y="197644"/>
                  <a:pt x="373856" y="196691"/>
                  <a:pt x="372904" y="194786"/>
                </a:cubicBezTo>
                <a:cubicBezTo>
                  <a:pt x="372904" y="193834"/>
                  <a:pt x="372904" y="192881"/>
                  <a:pt x="372904" y="190976"/>
                </a:cubicBezTo>
                <a:cubicBezTo>
                  <a:pt x="371951" y="186214"/>
                  <a:pt x="370999" y="181451"/>
                  <a:pt x="370046" y="177641"/>
                </a:cubicBezTo>
                <a:cubicBezTo>
                  <a:pt x="368141" y="169069"/>
                  <a:pt x="367189" y="162401"/>
                  <a:pt x="366236" y="155734"/>
                </a:cubicBezTo>
                <a:cubicBezTo>
                  <a:pt x="365284" y="152876"/>
                  <a:pt x="365284" y="150019"/>
                  <a:pt x="364331" y="148114"/>
                </a:cubicBezTo>
                <a:cubicBezTo>
                  <a:pt x="363379" y="140494"/>
                  <a:pt x="363379" y="135731"/>
                  <a:pt x="363379" y="135731"/>
                </a:cubicBezTo>
                <a:cubicBezTo>
                  <a:pt x="363379" y="135731"/>
                  <a:pt x="363379" y="137636"/>
                  <a:pt x="363379" y="140494"/>
                </a:cubicBezTo>
                <a:cubicBezTo>
                  <a:pt x="362426" y="138589"/>
                  <a:pt x="362426" y="136684"/>
                  <a:pt x="362426" y="136684"/>
                </a:cubicBezTo>
                <a:cubicBezTo>
                  <a:pt x="362426" y="136684"/>
                  <a:pt x="362426" y="142399"/>
                  <a:pt x="362426" y="151924"/>
                </a:cubicBezTo>
                <a:cubicBezTo>
                  <a:pt x="362426" y="154781"/>
                  <a:pt x="362426" y="158591"/>
                  <a:pt x="361474" y="163354"/>
                </a:cubicBezTo>
                <a:cubicBezTo>
                  <a:pt x="359569" y="159544"/>
                  <a:pt x="358616" y="155734"/>
                  <a:pt x="357664" y="151924"/>
                </a:cubicBezTo>
                <a:cubicBezTo>
                  <a:pt x="350996" y="135731"/>
                  <a:pt x="348139" y="127159"/>
                  <a:pt x="348139" y="127159"/>
                </a:cubicBezTo>
                <a:cubicBezTo>
                  <a:pt x="348139" y="127159"/>
                  <a:pt x="350044" y="136684"/>
                  <a:pt x="353854" y="153829"/>
                </a:cubicBezTo>
                <a:cubicBezTo>
                  <a:pt x="355759" y="162401"/>
                  <a:pt x="358616" y="171926"/>
                  <a:pt x="361474" y="183356"/>
                </a:cubicBezTo>
                <a:cubicBezTo>
                  <a:pt x="361474" y="186214"/>
                  <a:pt x="361474" y="189071"/>
                  <a:pt x="361474" y="192881"/>
                </a:cubicBezTo>
                <a:cubicBezTo>
                  <a:pt x="359569" y="187166"/>
                  <a:pt x="357664" y="184309"/>
                  <a:pt x="357664" y="184309"/>
                </a:cubicBezTo>
                <a:cubicBezTo>
                  <a:pt x="357664" y="184309"/>
                  <a:pt x="358616" y="189071"/>
                  <a:pt x="360521" y="198596"/>
                </a:cubicBezTo>
                <a:cubicBezTo>
                  <a:pt x="360521" y="205264"/>
                  <a:pt x="360521" y="212884"/>
                  <a:pt x="359569" y="221456"/>
                </a:cubicBezTo>
                <a:cubicBezTo>
                  <a:pt x="357664" y="216694"/>
                  <a:pt x="356711" y="211931"/>
                  <a:pt x="355759" y="208121"/>
                </a:cubicBezTo>
                <a:cubicBezTo>
                  <a:pt x="352901" y="199549"/>
                  <a:pt x="350996" y="193834"/>
                  <a:pt x="350996" y="193834"/>
                </a:cubicBezTo>
                <a:cubicBezTo>
                  <a:pt x="350996" y="193834"/>
                  <a:pt x="350996" y="199549"/>
                  <a:pt x="351949" y="208121"/>
                </a:cubicBezTo>
                <a:cubicBezTo>
                  <a:pt x="351949" y="212884"/>
                  <a:pt x="352901" y="218599"/>
                  <a:pt x="352901" y="224314"/>
                </a:cubicBezTo>
                <a:cubicBezTo>
                  <a:pt x="353854" y="230981"/>
                  <a:pt x="353854" y="237649"/>
                  <a:pt x="353854" y="246221"/>
                </a:cubicBezTo>
                <a:cubicBezTo>
                  <a:pt x="353854" y="253841"/>
                  <a:pt x="354806" y="262414"/>
                  <a:pt x="354806" y="270986"/>
                </a:cubicBezTo>
                <a:cubicBezTo>
                  <a:pt x="355759" y="279559"/>
                  <a:pt x="355759" y="289084"/>
                  <a:pt x="355759" y="299561"/>
                </a:cubicBezTo>
                <a:cubicBezTo>
                  <a:pt x="355759" y="305276"/>
                  <a:pt x="356711" y="310991"/>
                  <a:pt x="356711" y="316706"/>
                </a:cubicBezTo>
                <a:cubicBezTo>
                  <a:pt x="352901" y="310039"/>
                  <a:pt x="349091" y="303371"/>
                  <a:pt x="346234" y="298609"/>
                </a:cubicBezTo>
                <a:cubicBezTo>
                  <a:pt x="346234" y="297656"/>
                  <a:pt x="345281" y="297656"/>
                  <a:pt x="345281" y="296704"/>
                </a:cubicBezTo>
                <a:cubicBezTo>
                  <a:pt x="345281" y="294799"/>
                  <a:pt x="345281" y="293846"/>
                  <a:pt x="345281" y="291941"/>
                </a:cubicBezTo>
                <a:cubicBezTo>
                  <a:pt x="346234" y="282416"/>
                  <a:pt x="347186" y="274796"/>
                  <a:pt x="348139" y="267176"/>
                </a:cubicBezTo>
                <a:cubicBezTo>
                  <a:pt x="349091" y="253841"/>
                  <a:pt x="350044" y="246221"/>
                  <a:pt x="350044" y="246221"/>
                </a:cubicBezTo>
                <a:cubicBezTo>
                  <a:pt x="350044" y="246221"/>
                  <a:pt x="348139" y="253841"/>
                  <a:pt x="344329" y="267176"/>
                </a:cubicBezTo>
                <a:cubicBezTo>
                  <a:pt x="342424" y="272891"/>
                  <a:pt x="341471" y="279559"/>
                  <a:pt x="339566" y="287179"/>
                </a:cubicBezTo>
                <a:cubicBezTo>
                  <a:pt x="339566" y="287179"/>
                  <a:pt x="339566" y="287179"/>
                  <a:pt x="339566" y="287179"/>
                </a:cubicBezTo>
                <a:cubicBezTo>
                  <a:pt x="339566" y="287179"/>
                  <a:pt x="339566" y="287179"/>
                  <a:pt x="339566" y="288131"/>
                </a:cubicBezTo>
                <a:cubicBezTo>
                  <a:pt x="339566" y="289084"/>
                  <a:pt x="338614" y="290036"/>
                  <a:pt x="338614" y="291941"/>
                </a:cubicBezTo>
                <a:cubicBezTo>
                  <a:pt x="338614" y="293846"/>
                  <a:pt x="337661" y="295751"/>
                  <a:pt x="337661" y="297656"/>
                </a:cubicBezTo>
                <a:cubicBezTo>
                  <a:pt x="332899" y="290036"/>
                  <a:pt x="328136" y="283369"/>
                  <a:pt x="324326" y="277654"/>
                </a:cubicBezTo>
                <a:cubicBezTo>
                  <a:pt x="320516" y="263366"/>
                  <a:pt x="315754" y="249079"/>
                  <a:pt x="310991" y="233839"/>
                </a:cubicBezTo>
                <a:cubicBezTo>
                  <a:pt x="308134" y="226219"/>
                  <a:pt x="306229" y="219551"/>
                  <a:pt x="303371" y="211931"/>
                </a:cubicBezTo>
                <a:cubicBezTo>
                  <a:pt x="304324" y="206216"/>
                  <a:pt x="305276" y="201454"/>
                  <a:pt x="306229" y="196691"/>
                </a:cubicBezTo>
                <a:cubicBezTo>
                  <a:pt x="310039" y="179546"/>
                  <a:pt x="312896" y="164306"/>
                  <a:pt x="316706" y="150971"/>
                </a:cubicBezTo>
                <a:cubicBezTo>
                  <a:pt x="320516" y="137636"/>
                  <a:pt x="322421" y="125254"/>
                  <a:pt x="326231" y="115729"/>
                </a:cubicBezTo>
                <a:cubicBezTo>
                  <a:pt x="331946" y="96679"/>
                  <a:pt x="335756" y="85249"/>
                  <a:pt x="335756" y="85249"/>
                </a:cubicBezTo>
                <a:cubicBezTo>
                  <a:pt x="335756" y="85249"/>
                  <a:pt x="330994" y="95726"/>
                  <a:pt x="323374" y="113824"/>
                </a:cubicBezTo>
                <a:cubicBezTo>
                  <a:pt x="319564" y="123349"/>
                  <a:pt x="315754" y="134779"/>
                  <a:pt x="310991" y="148114"/>
                </a:cubicBezTo>
                <a:cubicBezTo>
                  <a:pt x="309086" y="154781"/>
                  <a:pt x="306229" y="161449"/>
                  <a:pt x="303371" y="169069"/>
                </a:cubicBezTo>
                <a:cubicBezTo>
                  <a:pt x="301466" y="175736"/>
                  <a:pt x="299561" y="183356"/>
                  <a:pt x="297656" y="190024"/>
                </a:cubicBezTo>
                <a:cubicBezTo>
                  <a:pt x="293846" y="179546"/>
                  <a:pt x="290989" y="170021"/>
                  <a:pt x="287179" y="159544"/>
                </a:cubicBezTo>
                <a:cubicBezTo>
                  <a:pt x="290036" y="172879"/>
                  <a:pt x="291941" y="185261"/>
                  <a:pt x="294799" y="198596"/>
                </a:cubicBezTo>
                <a:cubicBezTo>
                  <a:pt x="290989" y="213836"/>
                  <a:pt x="287179" y="230029"/>
                  <a:pt x="283369" y="247174"/>
                </a:cubicBezTo>
                <a:cubicBezTo>
                  <a:pt x="282416" y="252889"/>
                  <a:pt x="281464" y="258604"/>
                  <a:pt x="279559" y="264319"/>
                </a:cubicBezTo>
                <a:cubicBezTo>
                  <a:pt x="278606" y="260509"/>
                  <a:pt x="277654" y="257651"/>
                  <a:pt x="276701" y="253841"/>
                </a:cubicBezTo>
                <a:cubicBezTo>
                  <a:pt x="276701" y="245269"/>
                  <a:pt x="277654" y="235744"/>
                  <a:pt x="278606" y="227171"/>
                </a:cubicBezTo>
                <a:cubicBezTo>
                  <a:pt x="280511" y="205264"/>
                  <a:pt x="281464" y="185261"/>
                  <a:pt x="284321" y="166211"/>
                </a:cubicBezTo>
                <a:cubicBezTo>
                  <a:pt x="285274" y="156686"/>
                  <a:pt x="286226" y="148114"/>
                  <a:pt x="287179" y="139541"/>
                </a:cubicBezTo>
                <a:cubicBezTo>
                  <a:pt x="288131" y="130969"/>
                  <a:pt x="290036" y="123349"/>
                  <a:pt x="290989" y="115729"/>
                </a:cubicBezTo>
                <a:cubicBezTo>
                  <a:pt x="293846" y="100489"/>
                  <a:pt x="294799" y="87154"/>
                  <a:pt x="297656" y="76676"/>
                </a:cubicBezTo>
                <a:cubicBezTo>
                  <a:pt x="302419" y="54769"/>
                  <a:pt x="304324" y="42386"/>
                  <a:pt x="304324" y="42386"/>
                </a:cubicBezTo>
                <a:cubicBezTo>
                  <a:pt x="304324" y="42386"/>
                  <a:pt x="300514" y="54769"/>
                  <a:pt x="293846" y="75724"/>
                </a:cubicBezTo>
                <a:cubicBezTo>
                  <a:pt x="290036" y="86201"/>
                  <a:pt x="287179" y="99536"/>
                  <a:pt x="283369" y="114776"/>
                </a:cubicBezTo>
                <a:cubicBezTo>
                  <a:pt x="281464" y="122396"/>
                  <a:pt x="279559" y="130016"/>
                  <a:pt x="277654" y="138589"/>
                </a:cubicBezTo>
                <a:cubicBezTo>
                  <a:pt x="275749" y="147161"/>
                  <a:pt x="274796" y="156686"/>
                  <a:pt x="272891" y="165259"/>
                </a:cubicBezTo>
                <a:cubicBezTo>
                  <a:pt x="271939" y="170021"/>
                  <a:pt x="270986" y="173831"/>
                  <a:pt x="270034" y="178594"/>
                </a:cubicBezTo>
                <a:cubicBezTo>
                  <a:pt x="268129" y="182404"/>
                  <a:pt x="265271" y="188119"/>
                  <a:pt x="261461" y="196691"/>
                </a:cubicBezTo>
                <a:cubicBezTo>
                  <a:pt x="260509" y="191929"/>
                  <a:pt x="258604" y="187166"/>
                  <a:pt x="258604" y="183356"/>
                </a:cubicBezTo>
                <a:cubicBezTo>
                  <a:pt x="255746" y="170021"/>
                  <a:pt x="253841" y="161449"/>
                  <a:pt x="253841" y="161449"/>
                </a:cubicBezTo>
                <a:cubicBezTo>
                  <a:pt x="253841" y="161449"/>
                  <a:pt x="253841" y="169069"/>
                  <a:pt x="254794" y="183356"/>
                </a:cubicBezTo>
                <a:cubicBezTo>
                  <a:pt x="254794" y="190024"/>
                  <a:pt x="255746" y="197644"/>
                  <a:pt x="256699" y="207169"/>
                </a:cubicBezTo>
                <a:cubicBezTo>
                  <a:pt x="253841" y="213836"/>
                  <a:pt x="250984" y="222409"/>
                  <a:pt x="247174" y="231934"/>
                </a:cubicBezTo>
                <a:cubicBezTo>
                  <a:pt x="246221" y="232886"/>
                  <a:pt x="246221" y="234791"/>
                  <a:pt x="245269" y="236696"/>
                </a:cubicBezTo>
                <a:cubicBezTo>
                  <a:pt x="243364" y="231934"/>
                  <a:pt x="242411" y="230029"/>
                  <a:pt x="242411" y="230029"/>
                </a:cubicBezTo>
                <a:cubicBezTo>
                  <a:pt x="242411" y="230029"/>
                  <a:pt x="243364" y="233839"/>
                  <a:pt x="244316" y="240506"/>
                </a:cubicBezTo>
                <a:cubicBezTo>
                  <a:pt x="241459" y="247174"/>
                  <a:pt x="239554" y="254794"/>
                  <a:pt x="236696" y="262414"/>
                </a:cubicBezTo>
                <a:cubicBezTo>
                  <a:pt x="232886" y="250031"/>
                  <a:pt x="229076" y="238601"/>
                  <a:pt x="226219" y="227171"/>
                </a:cubicBezTo>
                <a:cubicBezTo>
                  <a:pt x="223361" y="219551"/>
                  <a:pt x="221456" y="210979"/>
                  <a:pt x="218599" y="204311"/>
                </a:cubicBezTo>
                <a:cubicBezTo>
                  <a:pt x="215741" y="196691"/>
                  <a:pt x="213836" y="190024"/>
                  <a:pt x="210979" y="184309"/>
                </a:cubicBezTo>
                <a:cubicBezTo>
                  <a:pt x="206216" y="171926"/>
                  <a:pt x="202406" y="160496"/>
                  <a:pt x="198596" y="150971"/>
                </a:cubicBezTo>
                <a:cubicBezTo>
                  <a:pt x="191929" y="132874"/>
                  <a:pt x="187166" y="122396"/>
                  <a:pt x="187166" y="122396"/>
                </a:cubicBezTo>
                <a:cubicBezTo>
                  <a:pt x="187166" y="122396"/>
                  <a:pt x="190024" y="132874"/>
                  <a:pt x="194786" y="151924"/>
                </a:cubicBezTo>
                <a:cubicBezTo>
                  <a:pt x="197644" y="161449"/>
                  <a:pt x="200501" y="172879"/>
                  <a:pt x="204311" y="186214"/>
                </a:cubicBezTo>
                <a:cubicBezTo>
                  <a:pt x="206216" y="192881"/>
                  <a:pt x="208121" y="199549"/>
                  <a:pt x="210026" y="207169"/>
                </a:cubicBezTo>
                <a:cubicBezTo>
                  <a:pt x="211931" y="214789"/>
                  <a:pt x="213836" y="222409"/>
                  <a:pt x="215741" y="230981"/>
                </a:cubicBezTo>
                <a:cubicBezTo>
                  <a:pt x="218599" y="245269"/>
                  <a:pt x="222409" y="260509"/>
                  <a:pt x="226219" y="275749"/>
                </a:cubicBezTo>
                <a:cubicBezTo>
                  <a:pt x="224314" y="280511"/>
                  <a:pt x="221456" y="287179"/>
                  <a:pt x="218599" y="295751"/>
                </a:cubicBezTo>
                <a:cubicBezTo>
                  <a:pt x="218599" y="296704"/>
                  <a:pt x="217646" y="297656"/>
                  <a:pt x="217646" y="298609"/>
                </a:cubicBezTo>
                <a:cubicBezTo>
                  <a:pt x="216694" y="286226"/>
                  <a:pt x="215741" y="274796"/>
                  <a:pt x="214789" y="266224"/>
                </a:cubicBezTo>
                <a:cubicBezTo>
                  <a:pt x="213836" y="250984"/>
                  <a:pt x="212884" y="241459"/>
                  <a:pt x="212884" y="241459"/>
                </a:cubicBezTo>
                <a:cubicBezTo>
                  <a:pt x="212884" y="241459"/>
                  <a:pt x="211931" y="250031"/>
                  <a:pt x="210979" y="266224"/>
                </a:cubicBezTo>
                <a:cubicBezTo>
                  <a:pt x="210026" y="277654"/>
                  <a:pt x="210026" y="291941"/>
                  <a:pt x="209074" y="309086"/>
                </a:cubicBezTo>
                <a:cubicBezTo>
                  <a:pt x="204311" y="301466"/>
                  <a:pt x="200501" y="293846"/>
                  <a:pt x="196691" y="287179"/>
                </a:cubicBezTo>
                <a:cubicBezTo>
                  <a:pt x="192881" y="281464"/>
                  <a:pt x="190024" y="275749"/>
                  <a:pt x="187166" y="270034"/>
                </a:cubicBezTo>
                <a:cubicBezTo>
                  <a:pt x="183356" y="265271"/>
                  <a:pt x="180499" y="260509"/>
                  <a:pt x="177641" y="255746"/>
                </a:cubicBezTo>
                <a:cubicBezTo>
                  <a:pt x="171926" y="246221"/>
                  <a:pt x="166211" y="238601"/>
                  <a:pt x="161449" y="231934"/>
                </a:cubicBezTo>
                <a:cubicBezTo>
                  <a:pt x="159544" y="230029"/>
                  <a:pt x="158591" y="227171"/>
                  <a:pt x="156686" y="225266"/>
                </a:cubicBezTo>
                <a:cubicBezTo>
                  <a:pt x="154781" y="214789"/>
                  <a:pt x="152876" y="209074"/>
                  <a:pt x="152876" y="209074"/>
                </a:cubicBezTo>
                <a:cubicBezTo>
                  <a:pt x="152876" y="209074"/>
                  <a:pt x="152876" y="212884"/>
                  <a:pt x="152876" y="219551"/>
                </a:cubicBezTo>
                <a:cubicBezTo>
                  <a:pt x="149066" y="213836"/>
                  <a:pt x="146209" y="210979"/>
                  <a:pt x="146209" y="210979"/>
                </a:cubicBezTo>
                <a:cubicBezTo>
                  <a:pt x="146209" y="210979"/>
                  <a:pt x="148114" y="215741"/>
                  <a:pt x="152876" y="224314"/>
                </a:cubicBezTo>
                <a:cubicBezTo>
                  <a:pt x="153829" y="235744"/>
                  <a:pt x="154781" y="253841"/>
                  <a:pt x="156686" y="275749"/>
                </a:cubicBezTo>
                <a:cubicBezTo>
                  <a:pt x="153829" y="271939"/>
                  <a:pt x="150971" y="267176"/>
                  <a:pt x="148114" y="263366"/>
                </a:cubicBezTo>
                <a:cubicBezTo>
                  <a:pt x="139541" y="252889"/>
                  <a:pt x="131921" y="242411"/>
                  <a:pt x="124301" y="233839"/>
                </a:cubicBezTo>
                <a:cubicBezTo>
                  <a:pt x="116681" y="225266"/>
                  <a:pt x="110966" y="217646"/>
                  <a:pt x="104299" y="212884"/>
                </a:cubicBezTo>
                <a:cubicBezTo>
                  <a:pt x="94774" y="203359"/>
                  <a:pt x="88106" y="197644"/>
                  <a:pt x="88106" y="197644"/>
                </a:cubicBezTo>
                <a:cubicBezTo>
                  <a:pt x="88106" y="197644"/>
                  <a:pt x="93821" y="205264"/>
                  <a:pt x="103346" y="217646"/>
                </a:cubicBezTo>
                <a:cubicBezTo>
                  <a:pt x="108109" y="223361"/>
                  <a:pt x="113824" y="231934"/>
                  <a:pt x="119539" y="240506"/>
                </a:cubicBezTo>
                <a:cubicBezTo>
                  <a:pt x="126206" y="249079"/>
                  <a:pt x="131921" y="260509"/>
                  <a:pt x="139541" y="271939"/>
                </a:cubicBezTo>
                <a:cubicBezTo>
                  <a:pt x="143351" y="278606"/>
                  <a:pt x="148114" y="285274"/>
                  <a:pt x="151924" y="292894"/>
                </a:cubicBezTo>
                <a:cubicBezTo>
                  <a:pt x="151924" y="294799"/>
                  <a:pt x="151924" y="295751"/>
                  <a:pt x="151924" y="297656"/>
                </a:cubicBezTo>
                <a:cubicBezTo>
                  <a:pt x="151924" y="297656"/>
                  <a:pt x="150971" y="296704"/>
                  <a:pt x="150971" y="296704"/>
                </a:cubicBezTo>
                <a:cubicBezTo>
                  <a:pt x="145256" y="290989"/>
                  <a:pt x="140494" y="285274"/>
                  <a:pt x="136684" y="282416"/>
                </a:cubicBezTo>
                <a:cubicBezTo>
                  <a:pt x="134779" y="280511"/>
                  <a:pt x="133826" y="279559"/>
                  <a:pt x="131921" y="278606"/>
                </a:cubicBezTo>
                <a:cubicBezTo>
                  <a:pt x="132874" y="275749"/>
                  <a:pt x="132874" y="274796"/>
                  <a:pt x="132874" y="274796"/>
                </a:cubicBezTo>
                <a:cubicBezTo>
                  <a:pt x="132874" y="274796"/>
                  <a:pt x="131921" y="275749"/>
                  <a:pt x="130969" y="278606"/>
                </a:cubicBezTo>
                <a:cubicBezTo>
                  <a:pt x="125254" y="273844"/>
                  <a:pt x="122396" y="270986"/>
                  <a:pt x="122396" y="270986"/>
                </a:cubicBezTo>
                <a:cubicBezTo>
                  <a:pt x="122396" y="270986"/>
                  <a:pt x="125254" y="274796"/>
                  <a:pt x="130016" y="280511"/>
                </a:cubicBezTo>
                <a:cubicBezTo>
                  <a:pt x="128111" y="283369"/>
                  <a:pt x="126206" y="288131"/>
                  <a:pt x="123349" y="293846"/>
                </a:cubicBezTo>
                <a:cubicBezTo>
                  <a:pt x="120491" y="299561"/>
                  <a:pt x="117634" y="308134"/>
                  <a:pt x="114776" y="316706"/>
                </a:cubicBezTo>
                <a:cubicBezTo>
                  <a:pt x="113824" y="318611"/>
                  <a:pt x="113824" y="319564"/>
                  <a:pt x="112871" y="321469"/>
                </a:cubicBezTo>
                <a:cubicBezTo>
                  <a:pt x="110014" y="313849"/>
                  <a:pt x="107156" y="306229"/>
                  <a:pt x="103346" y="299561"/>
                </a:cubicBezTo>
                <a:cubicBezTo>
                  <a:pt x="97631" y="286226"/>
                  <a:pt x="91916" y="273844"/>
                  <a:pt x="86201" y="262414"/>
                </a:cubicBezTo>
                <a:cubicBezTo>
                  <a:pt x="83344" y="255746"/>
                  <a:pt x="80486" y="250984"/>
                  <a:pt x="78581" y="245269"/>
                </a:cubicBezTo>
                <a:cubicBezTo>
                  <a:pt x="75724" y="240506"/>
                  <a:pt x="72866" y="235744"/>
                  <a:pt x="70961" y="230981"/>
                </a:cubicBezTo>
                <a:cubicBezTo>
                  <a:pt x="66199" y="222409"/>
                  <a:pt x="61436" y="213836"/>
                  <a:pt x="57626" y="208121"/>
                </a:cubicBezTo>
                <a:cubicBezTo>
                  <a:pt x="50006" y="195739"/>
                  <a:pt x="46196" y="188119"/>
                  <a:pt x="46196" y="188119"/>
                </a:cubicBezTo>
                <a:cubicBezTo>
                  <a:pt x="46196" y="188119"/>
                  <a:pt x="49054" y="195739"/>
                  <a:pt x="54769" y="210026"/>
                </a:cubicBezTo>
                <a:cubicBezTo>
                  <a:pt x="57626" y="216694"/>
                  <a:pt x="60484" y="225266"/>
                  <a:pt x="64294" y="234791"/>
                </a:cubicBezTo>
                <a:cubicBezTo>
                  <a:pt x="66199" y="239554"/>
                  <a:pt x="68104" y="244316"/>
                  <a:pt x="70009" y="250031"/>
                </a:cubicBezTo>
                <a:cubicBezTo>
                  <a:pt x="71914" y="254794"/>
                  <a:pt x="73819" y="260509"/>
                  <a:pt x="75724" y="266224"/>
                </a:cubicBezTo>
                <a:cubicBezTo>
                  <a:pt x="78581" y="274796"/>
                  <a:pt x="82391" y="283369"/>
                  <a:pt x="85249" y="292894"/>
                </a:cubicBezTo>
                <a:cubicBezTo>
                  <a:pt x="83344" y="290036"/>
                  <a:pt x="81439" y="286226"/>
                  <a:pt x="79534" y="284321"/>
                </a:cubicBezTo>
                <a:cubicBezTo>
                  <a:pt x="74771" y="277654"/>
                  <a:pt x="71914" y="271939"/>
                  <a:pt x="68104" y="268129"/>
                </a:cubicBezTo>
                <a:cubicBezTo>
                  <a:pt x="61436" y="258604"/>
                  <a:pt x="57626" y="253841"/>
                  <a:pt x="57626" y="253841"/>
                </a:cubicBezTo>
                <a:cubicBezTo>
                  <a:pt x="57626" y="253841"/>
                  <a:pt x="59531" y="259556"/>
                  <a:pt x="64294" y="270034"/>
                </a:cubicBezTo>
                <a:cubicBezTo>
                  <a:pt x="66199" y="274796"/>
                  <a:pt x="69056" y="281464"/>
                  <a:pt x="71914" y="288131"/>
                </a:cubicBezTo>
                <a:cubicBezTo>
                  <a:pt x="76676" y="295751"/>
                  <a:pt x="79534" y="303371"/>
                  <a:pt x="83344" y="311944"/>
                </a:cubicBezTo>
                <a:cubicBezTo>
                  <a:pt x="86201" y="317659"/>
                  <a:pt x="88106" y="324326"/>
                  <a:pt x="90964" y="330994"/>
                </a:cubicBezTo>
                <a:cubicBezTo>
                  <a:pt x="90011" y="333851"/>
                  <a:pt x="89059" y="336709"/>
                  <a:pt x="87154" y="339566"/>
                </a:cubicBezTo>
                <a:cubicBezTo>
                  <a:pt x="85249" y="343376"/>
                  <a:pt x="83344" y="348139"/>
                  <a:pt x="81439" y="352901"/>
                </a:cubicBezTo>
                <a:cubicBezTo>
                  <a:pt x="80486" y="348139"/>
                  <a:pt x="79534" y="343376"/>
                  <a:pt x="78581" y="339566"/>
                </a:cubicBezTo>
                <a:cubicBezTo>
                  <a:pt x="75724" y="326231"/>
                  <a:pt x="72866" y="312896"/>
                  <a:pt x="70009" y="301466"/>
                </a:cubicBezTo>
                <a:cubicBezTo>
                  <a:pt x="67151" y="290036"/>
                  <a:pt x="64294" y="278606"/>
                  <a:pt x="61436" y="269081"/>
                </a:cubicBezTo>
                <a:cubicBezTo>
                  <a:pt x="58579" y="259556"/>
                  <a:pt x="56674" y="250984"/>
                  <a:pt x="53816" y="244316"/>
                </a:cubicBezTo>
                <a:cubicBezTo>
                  <a:pt x="49054" y="230981"/>
                  <a:pt x="46196" y="223361"/>
                  <a:pt x="46196" y="223361"/>
                </a:cubicBezTo>
                <a:cubicBezTo>
                  <a:pt x="46196" y="223361"/>
                  <a:pt x="47149" y="230981"/>
                  <a:pt x="50006" y="245269"/>
                </a:cubicBezTo>
                <a:cubicBezTo>
                  <a:pt x="50959" y="251936"/>
                  <a:pt x="51911" y="260509"/>
                  <a:pt x="53816" y="270034"/>
                </a:cubicBezTo>
                <a:cubicBezTo>
                  <a:pt x="55721" y="279559"/>
                  <a:pt x="56674" y="290989"/>
                  <a:pt x="58579" y="302419"/>
                </a:cubicBezTo>
                <a:cubicBezTo>
                  <a:pt x="60484" y="314801"/>
                  <a:pt x="61436" y="327184"/>
                  <a:pt x="64294" y="340519"/>
                </a:cubicBezTo>
                <a:cubicBezTo>
                  <a:pt x="66199" y="353854"/>
                  <a:pt x="67151" y="367189"/>
                  <a:pt x="69056" y="381476"/>
                </a:cubicBezTo>
                <a:cubicBezTo>
                  <a:pt x="68104" y="382429"/>
                  <a:pt x="68104" y="383381"/>
                  <a:pt x="67151" y="385286"/>
                </a:cubicBezTo>
                <a:cubicBezTo>
                  <a:pt x="64294" y="391954"/>
                  <a:pt x="62389" y="398621"/>
                  <a:pt x="60484" y="405289"/>
                </a:cubicBezTo>
                <a:cubicBezTo>
                  <a:pt x="60484" y="406241"/>
                  <a:pt x="60484" y="406241"/>
                  <a:pt x="59531" y="407194"/>
                </a:cubicBezTo>
                <a:cubicBezTo>
                  <a:pt x="58579" y="407194"/>
                  <a:pt x="57626" y="407194"/>
                  <a:pt x="56674" y="407194"/>
                </a:cubicBezTo>
                <a:cubicBezTo>
                  <a:pt x="55721" y="404336"/>
                  <a:pt x="55721" y="402431"/>
                  <a:pt x="54769" y="399574"/>
                </a:cubicBezTo>
                <a:cubicBezTo>
                  <a:pt x="51911" y="387191"/>
                  <a:pt x="49054" y="375761"/>
                  <a:pt x="46196" y="364331"/>
                </a:cubicBezTo>
                <a:cubicBezTo>
                  <a:pt x="43339" y="352901"/>
                  <a:pt x="40481" y="342424"/>
                  <a:pt x="37624" y="332899"/>
                </a:cubicBezTo>
                <a:cubicBezTo>
                  <a:pt x="31909" y="313849"/>
                  <a:pt x="26194" y="297656"/>
                  <a:pt x="21431" y="287179"/>
                </a:cubicBezTo>
                <a:cubicBezTo>
                  <a:pt x="16669" y="276701"/>
                  <a:pt x="13811" y="270034"/>
                  <a:pt x="13811" y="270034"/>
                </a:cubicBezTo>
                <a:cubicBezTo>
                  <a:pt x="13811" y="270034"/>
                  <a:pt x="14764" y="276701"/>
                  <a:pt x="17621" y="288131"/>
                </a:cubicBezTo>
                <a:cubicBezTo>
                  <a:pt x="18574" y="293846"/>
                  <a:pt x="20479" y="300514"/>
                  <a:pt x="21431" y="309086"/>
                </a:cubicBezTo>
                <a:cubicBezTo>
                  <a:pt x="23336" y="316706"/>
                  <a:pt x="24289" y="326231"/>
                  <a:pt x="26194" y="335756"/>
                </a:cubicBezTo>
                <a:cubicBezTo>
                  <a:pt x="28099" y="345281"/>
                  <a:pt x="30004" y="355759"/>
                  <a:pt x="31909" y="367189"/>
                </a:cubicBezTo>
                <a:cubicBezTo>
                  <a:pt x="35719" y="378619"/>
                  <a:pt x="37624" y="390049"/>
                  <a:pt x="39529" y="402431"/>
                </a:cubicBezTo>
                <a:cubicBezTo>
                  <a:pt x="39529" y="403384"/>
                  <a:pt x="39529" y="403384"/>
                  <a:pt x="39529" y="404336"/>
                </a:cubicBezTo>
                <a:cubicBezTo>
                  <a:pt x="29051" y="402431"/>
                  <a:pt x="18574" y="401479"/>
                  <a:pt x="7144" y="399574"/>
                </a:cubicBezTo>
                <a:lnTo>
                  <a:pt x="7144" y="511016"/>
                </a:lnTo>
                <a:close/>
                <a:moveTo>
                  <a:pt x="6277451" y="364331"/>
                </a:moveTo>
                <a:cubicBezTo>
                  <a:pt x="6278404" y="362426"/>
                  <a:pt x="6278404" y="359569"/>
                  <a:pt x="6279356" y="357664"/>
                </a:cubicBezTo>
                <a:cubicBezTo>
                  <a:pt x="6279356" y="358616"/>
                  <a:pt x="6279356" y="360521"/>
                  <a:pt x="6279356" y="361474"/>
                </a:cubicBezTo>
                <a:cubicBezTo>
                  <a:pt x="6278404" y="370999"/>
                  <a:pt x="6278404" y="384334"/>
                  <a:pt x="6277451" y="399574"/>
                </a:cubicBezTo>
                <a:cubicBezTo>
                  <a:pt x="6274594" y="409099"/>
                  <a:pt x="6270784" y="419576"/>
                  <a:pt x="6267926" y="430054"/>
                </a:cubicBezTo>
                <a:cubicBezTo>
                  <a:pt x="6266974" y="430054"/>
                  <a:pt x="6266974" y="430054"/>
                  <a:pt x="6266021" y="430054"/>
                </a:cubicBezTo>
                <a:cubicBezTo>
                  <a:pt x="6264117" y="427196"/>
                  <a:pt x="6262212" y="424339"/>
                  <a:pt x="6260306" y="421481"/>
                </a:cubicBezTo>
                <a:cubicBezTo>
                  <a:pt x="6266021" y="402431"/>
                  <a:pt x="6271737" y="383381"/>
                  <a:pt x="6277451" y="364331"/>
                </a:cubicBezTo>
                <a:close/>
                <a:moveTo>
                  <a:pt x="6211729" y="425291"/>
                </a:moveTo>
                <a:cubicBezTo>
                  <a:pt x="6211729" y="415766"/>
                  <a:pt x="6212681" y="406241"/>
                  <a:pt x="6212681" y="398621"/>
                </a:cubicBezTo>
                <a:cubicBezTo>
                  <a:pt x="6212681" y="395764"/>
                  <a:pt x="6212681" y="392906"/>
                  <a:pt x="6213634" y="390049"/>
                </a:cubicBezTo>
                <a:cubicBezTo>
                  <a:pt x="6214587" y="391001"/>
                  <a:pt x="6215539" y="392906"/>
                  <a:pt x="6216492" y="393859"/>
                </a:cubicBezTo>
                <a:cubicBezTo>
                  <a:pt x="6220301" y="398621"/>
                  <a:pt x="6224112" y="403384"/>
                  <a:pt x="6227921" y="408146"/>
                </a:cubicBezTo>
                <a:cubicBezTo>
                  <a:pt x="6226969" y="410051"/>
                  <a:pt x="6226017" y="411956"/>
                  <a:pt x="6225064" y="412909"/>
                </a:cubicBezTo>
                <a:cubicBezTo>
                  <a:pt x="6224112" y="414814"/>
                  <a:pt x="6222206" y="417671"/>
                  <a:pt x="6221254" y="420529"/>
                </a:cubicBezTo>
                <a:cubicBezTo>
                  <a:pt x="6220301" y="423386"/>
                  <a:pt x="6219349" y="426244"/>
                  <a:pt x="6218396" y="429101"/>
                </a:cubicBezTo>
                <a:cubicBezTo>
                  <a:pt x="6218396" y="430054"/>
                  <a:pt x="6218396" y="430054"/>
                  <a:pt x="6217444" y="431006"/>
                </a:cubicBezTo>
                <a:cubicBezTo>
                  <a:pt x="6217444" y="430054"/>
                  <a:pt x="6217444" y="429101"/>
                  <a:pt x="6217444" y="429101"/>
                </a:cubicBezTo>
                <a:cubicBezTo>
                  <a:pt x="6216492" y="419576"/>
                  <a:pt x="6215539" y="413861"/>
                  <a:pt x="6215539" y="413861"/>
                </a:cubicBezTo>
                <a:cubicBezTo>
                  <a:pt x="6215539" y="413861"/>
                  <a:pt x="6214587" y="419576"/>
                  <a:pt x="6213634" y="429101"/>
                </a:cubicBezTo>
                <a:cubicBezTo>
                  <a:pt x="6213634" y="432911"/>
                  <a:pt x="6212681" y="436721"/>
                  <a:pt x="6211729" y="441484"/>
                </a:cubicBezTo>
                <a:cubicBezTo>
                  <a:pt x="6211729" y="435769"/>
                  <a:pt x="6211729" y="430054"/>
                  <a:pt x="6211729" y="425291"/>
                </a:cubicBezTo>
                <a:close/>
                <a:moveTo>
                  <a:pt x="6183154" y="343376"/>
                </a:moveTo>
                <a:cubicBezTo>
                  <a:pt x="6185059" y="346234"/>
                  <a:pt x="6186012" y="348139"/>
                  <a:pt x="6187917" y="350996"/>
                </a:cubicBezTo>
                <a:cubicBezTo>
                  <a:pt x="6188869" y="352901"/>
                  <a:pt x="6190774" y="354806"/>
                  <a:pt x="6191726" y="356711"/>
                </a:cubicBezTo>
                <a:cubicBezTo>
                  <a:pt x="6188869" y="366236"/>
                  <a:pt x="6186012" y="376714"/>
                  <a:pt x="6183154" y="388144"/>
                </a:cubicBezTo>
                <a:cubicBezTo>
                  <a:pt x="6183154" y="389096"/>
                  <a:pt x="6182201" y="391001"/>
                  <a:pt x="6182201" y="391954"/>
                </a:cubicBezTo>
                <a:cubicBezTo>
                  <a:pt x="6182201" y="386239"/>
                  <a:pt x="6181249" y="381476"/>
                  <a:pt x="6181249" y="375761"/>
                </a:cubicBezTo>
                <a:cubicBezTo>
                  <a:pt x="6181249" y="374809"/>
                  <a:pt x="6181249" y="373856"/>
                  <a:pt x="6181249" y="372904"/>
                </a:cubicBezTo>
                <a:cubicBezTo>
                  <a:pt x="6181249" y="362426"/>
                  <a:pt x="6182201" y="352901"/>
                  <a:pt x="6183154" y="343376"/>
                </a:cubicBezTo>
                <a:close/>
                <a:moveTo>
                  <a:pt x="6144101" y="308134"/>
                </a:moveTo>
                <a:cubicBezTo>
                  <a:pt x="6145054" y="297656"/>
                  <a:pt x="6146959" y="287179"/>
                  <a:pt x="6147912" y="276701"/>
                </a:cubicBezTo>
                <a:cubicBezTo>
                  <a:pt x="6149817" y="280511"/>
                  <a:pt x="6151721" y="284321"/>
                  <a:pt x="6153626" y="289084"/>
                </a:cubicBezTo>
                <a:cubicBezTo>
                  <a:pt x="6156484" y="293846"/>
                  <a:pt x="6158389" y="299561"/>
                  <a:pt x="6161246" y="305276"/>
                </a:cubicBezTo>
                <a:cubicBezTo>
                  <a:pt x="6160294" y="308134"/>
                  <a:pt x="6159342" y="313849"/>
                  <a:pt x="6157437" y="319564"/>
                </a:cubicBezTo>
                <a:cubicBezTo>
                  <a:pt x="6155531" y="325279"/>
                  <a:pt x="6154579" y="332899"/>
                  <a:pt x="6152674" y="342424"/>
                </a:cubicBezTo>
                <a:cubicBezTo>
                  <a:pt x="6151721" y="347186"/>
                  <a:pt x="6150769" y="351949"/>
                  <a:pt x="6150769" y="356711"/>
                </a:cubicBezTo>
                <a:cubicBezTo>
                  <a:pt x="6150769" y="358616"/>
                  <a:pt x="6149817" y="359569"/>
                  <a:pt x="6149817" y="360521"/>
                </a:cubicBezTo>
                <a:cubicBezTo>
                  <a:pt x="6149817" y="362426"/>
                  <a:pt x="6148864" y="363379"/>
                  <a:pt x="6148864" y="365284"/>
                </a:cubicBezTo>
                <a:cubicBezTo>
                  <a:pt x="6146959" y="362426"/>
                  <a:pt x="6146006" y="360521"/>
                  <a:pt x="6146006" y="360521"/>
                </a:cubicBezTo>
                <a:cubicBezTo>
                  <a:pt x="6146006" y="360521"/>
                  <a:pt x="6146959" y="363379"/>
                  <a:pt x="6147912" y="368141"/>
                </a:cubicBezTo>
                <a:cubicBezTo>
                  <a:pt x="6146959" y="374809"/>
                  <a:pt x="6146006" y="382429"/>
                  <a:pt x="6145054" y="389096"/>
                </a:cubicBezTo>
                <a:cubicBezTo>
                  <a:pt x="6145054" y="388144"/>
                  <a:pt x="6144101" y="387191"/>
                  <a:pt x="6144101" y="386239"/>
                </a:cubicBezTo>
                <a:cubicBezTo>
                  <a:pt x="6144101" y="385286"/>
                  <a:pt x="6143149" y="385286"/>
                  <a:pt x="6143149" y="384334"/>
                </a:cubicBezTo>
                <a:cubicBezTo>
                  <a:pt x="6143149" y="379571"/>
                  <a:pt x="6142196" y="373856"/>
                  <a:pt x="6142196" y="369094"/>
                </a:cubicBezTo>
                <a:cubicBezTo>
                  <a:pt x="6141244" y="360521"/>
                  <a:pt x="6140292" y="351949"/>
                  <a:pt x="6139339" y="343376"/>
                </a:cubicBezTo>
                <a:cubicBezTo>
                  <a:pt x="6142196" y="331946"/>
                  <a:pt x="6143149" y="319564"/>
                  <a:pt x="6144101" y="308134"/>
                </a:cubicBezTo>
                <a:close/>
                <a:moveTo>
                  <a:pt x="6095524" y="384334"/>
                </a:moveTo>
                <a:cubicBezTo>
                  <a:pt x="6093619" y="393859"/>
                  <a:pt x="6090762" y="403384"/>
                  <a:pt x="6088856" y="412909"/>
                </a:cubicBezTo>
                <a:cubicBezTo>
                  <a:pt x="6086951" y="420529"/>
                  <a:pt x="6085046" y="428149"/>
                  <a:pt x="6083142" y="435769"/>
                </a:cubicBezTo>
                <a:cubicBezTo>
                  <a:pt x="6081237" y="428149"/>
                  <a:pt x="6079331" y="419576"/>
                  <a:pt x="6076474" y="411956"/>
                </a:cubicBezTo>
                <a:cubicBezTo>
                  <a:pt x="6077426" y="405289"/>
                  <a:pt x="6078379" y="397669"/>
                  <a:pt x="6079331" y="391001"/>
                </a:cubicBezTo>
                <a:cubicBezTo>
                  <a:pt x="6080284" y="383381"/>
                  <a:pt x="6082189" y="375761"/>
                  <a:pt x="6084094" y="368141"/>
                </a:cubicBezTo>
                <a:lnTo>
                  <a:pt x="6088856" y="347186"/>
                </a:lnTo>
                <a:cubicBezTo>
                  <a:pt x="6089809" y="347186"/>
                  <a:pt x="6090762" y="347186"/>
                  <a:pt x="6091714" y="348139"/>
                </a:cubicBezTo>
                <a:cubicBezTo>
                  <a:pt x="6093619" y="349091"/>
                  <a:pt x="6094571" y="350044"/>
                  <a:pt x="6095524" y="350996"/>
                </a:cubicBezTo>
                <a:cubicBezTo>
                  <a:pt x="6098381" y="352901"/>
                  <a:pt x="6099334" y="356711"/>
                  <a:pt x="6100287" y="359569"/>
                </a:cubicBezTo>
                <a:cubicBezTo>
                  <a:pt x="6099334" y="367189"/>
                  <a:pt x="6097429" y="375761"/>
                  <a:pt x="6095524" y="384334"/>
                </a:cubicBezTo>
                <a:close/>
                <a:moveTo>
                  <a:pt x="6102192" y="206216"/>
                </a:moveTo>
                <a:cubicBezTo>
                  <a:pt x="6102192" y="211931"/>
                  <a:pt x="6102192" y="222409"/>
                  <a:pt x="6101239" y="235744"/>
                </a:cubicBezTo>
                <a:cubicBezTo>
                  <a:pt x="6101239" y="237649"/>
                  <a:pt x="6101239" y="239554"/>
                  <a:pt x="6101239" y="241459"/>
                </a:cubicBezTo>
                <a:cubicBezTo>
                  <a:pt x="6101239" y="241459"/>
                  <a:pt x="6101239" y="242411"/>
                  <a:pt x="6101239" y="242411"/>
                </a:cubicBezTo>
                <a:cubicBezTo>
                  <a:pt x="6101239" y="242411"/>
                  <a:pt x="6101239" y="242411"/>
                  <a:pt x="6101239" y="242411"/>
                </a:cubicBezTo>
                <a:cubicBezTo>
                  <a:pt x="6101239" y="241459"/>
                  <a:pt x="6100287" y="240506"/>
                  <a:pt x="6100287" y="239554"/>
                </a:cubicBezTo>
                <a:cubicBezTo>
                  <a:pt x="6099334" y="236696"/>
                  <a:pt x="6098381" y="233839"/>
                  <a:pt x="6097429" y="230981"/>
                </a:cubicBezTo>
                <a:cubicBezTo>
                  <a:pt x="6099334" y="222409"/>
                  <a:pt x="6100287" y="213836"/>
                  <a:pt x="6102192" y="206216"/>
                </a:cubicBezTo>
                <a:close/>
                <a:moveTo>
                  <a:pt x="6100287" y="284321"/>
                </a:moveTo>
                <a:cubicBezTo>
                  <a:pt x="6099334" y="282416"/>
                  <a:pt x="6099334" y="281464"/>
                  <a:pt x="6098381" y="279559"/>
                </a:cubicBezTo>
                <a:cubicBezTo>
                  <a:pt x="6098381" y="278606"/>
                  <a:pt x="6099334" y="277654"/>
                  <a:pt x="6099334" y="277654"/>
                </a:cubicBezTo>
                <a:cubicBezTo>
                  <a:pt x="6099334" y="279559"/>
                  <a:pt x="6099334" y="281464"/>
                  <a:pt x="6100287" y="284321"/>
                </a:cubicBezTo>
                <a:close/>
                <a:moveTo>
                  <a:pt x="6093619" y="247174"/>
                </a:moveTo>
                <a:cubicBezTo>
                  <a:pt x="6094571" y="250031"/>
                  <a:pt x="6094571" y="252889"/>
                  <a:pt x="6095524" y="255746"/>
                </a:cubicBezTo>
                <a:cubicBezTo>
                  <a:pt x="6094571" y="258604"/>
                  <a:pt x="6092667" y="261461"/>
                  <a:pt x="6091714" y="264319"/>
                </a:cubicBezTo>
                <a:cubicBezTo>
                  <a:pt x="6091714" y="263366"/>
                  <a:pt x="6090762" y="262414"/>
                  <a:pt x="6090762" y="262414"/>
                </a:cubicBezTo>
                <a:cubicBezTo>
                  <a:pt x="6091714" y="257651"/>
                  <a:pt x="6092667" y="251936"/>
                  <a:pt x="6093619" y="247174"/>
                </a:cubicBezTo>
                <a:close/>
                <a:moveTo>
                  <a:pt x="6088856" y="269081"/>
                </a:moveTo>
                <a:cubicBezTo>
                  <a:pt x="6088856" y="269081"/>
                  <a:pt x="6088856" y="270034"/>
                  <a:pt x="6088856" y="270034"/>
                </a:cubicBezTo>
                <a:cubicBezTo>
                  <a:pt x="6088856" y="270034"/>
                  <a:pt x="6088856" y="270034"/>
                  <a:pt x="6088856" y="270034"/>
                </a:cubicBezTo>
                <a:cubicBezTo>
                  <a:pt x="6088856" y="270986"/>
                  <a:pt x="6087904" y="271939"/>
                  <a:pt x="6087904" y="272891"/>
                </a:cubicBezTo>
                <a:cubicBezTo>
                  <a:pt x="6088856" y="270986"/>
                  <a:pt x="6088856" y="270034"/>
                  <a:pt x="6088856" y="269081"/>
                </a:cubicBezTo>
                <a:close/>
                <a:moveTo>
                  <a:pt x="6067901" y="369094"/>
                </a:moveTo>
                <a:cubicBezTo>
                  <a:pt x="6072664" y="358616"/>
                  <a:pt x="6076474" y="349091"/>
                  <a:pt x="6080284" y="339566"/>
                </a:cubicBezTo>
                <a:cubicBezTo>
                  <a:pt x="6082189" y="334804"/>
                  <a:pt x="6084094" y="330041"/>
                  <a:pt x="6085046" y="326231"/>
                </a:cubicBezTo>
                <a:cubicBezTo>
                  <a:pt x="6085999" y="321469"/>
                  <a:pt x="6087904" y="317659"/>
                  <a:pt x="6088856" y="313849"/>
                </a:cubicBezTo>
                <a:cubicBezTo>
                  <a:pt x="6090762" y="306229"/>
                  <a:pt x="6092667" y="299561"/>
                  <a:pt x="6093619" y="293846"/>
                </a:cubicBezTo>
                <a:cubicBezTo>
                  <a:pt x="6093619" y="293846"/>
                  <a:pt x="6093619" y="293846"/>
                  <a:pt x="6093619" y="293846"/>
                </a:cubicBezTo>
                <a:cubicBezTo>
                  <a:pt x="6094571" y="299561"/>
                  <a:pt x="6095524" y="305276"/>
                  <a:pt x="6096476" y="310991"/>
                </a:cubicBezTo>
                <a:cubicBezTo>
                  <a:pt x="6098381" y="319564"/>
                  <a:pt x="6098381" y="329089"/>
                  <a:pt x="6100287" y="339566"/>
                </a:cubicBezTo>
                <a:cubicBezTo>
                  <a:pt x="6100287" y="345281"/>
                  <a:pt x="6101239" y="350044"/>
                  <a:pt x="6101239" y="355759"/>
                </a:cubicBezTo>
                <a:cubicBezTo>
                  <a:pt x="6101239" y="355759"/>
                  <a:pt x="6101239" y="355759"/>
                  <a:pt x="6101239" y="355759"/>
                </a:cubicBezTo>
                <a:cubicBezTo>
                  <a:pt x="6101239" y="356711"/>
                  <a:pt x="6100287" y="358616"/>
                  <a:pt x="6100287" y="359569"/>
                </a:cubicBezTo>
                <a:cubicBezTo>
                  <a:pt x="6100287" y="355759"/>
                  <a:pt x="6099334" y="352901"/>
                  <a:pt x="6097429" y="350044"/>
                </a:cubicBezTo>
                <a:cubicBezTo>
                  <a:pt x="6096476" y="348139"/>
                  <a:pt x="6094571" y="347186"/>
                  <a:pt x="6093619" y="345281"/>
                </a:cubicBezTo>
                <a:cubicBezTo>
                  <a:pt x="6091714" y="344329"/>
                  <a:pt x="6089809" y="343376"/>
                  <a:pt x="6087904" y="342424"/>
                </a:cubicBezTo>
                <a:lnTo>
                  <a:pt x="6085999" y="341471"/>
                </a:lnTo>
                <a:lnTo>
                  <a:pt x="6085046" y="343376"/>
                </a:lnTo>
                <a:cubicBezTo>
                  <a:pt x="6082189" y="350996"/>
                  <a:pt x="6079331" y="357664"/>
                  <a:pt x="6076474" y="365284"/>
                </a:cubicBezTo>
                <a:cubicBezTo>
                  <a:pt x="6074569" y="371951"/>
                  <a:pt x="6071712" y="377666"/>
                  <a:pt x="6069806" y="384334"/>
                </a:cubicBezTo>
                <a:cubicBezTo>
                  <a:pt x="6068854" y="380524"/>
                  <a:pt x="6067901" y="376714"/>
                  <a:pt x="6065996" y="372904"/>
                </a:cubicBezTo>
                <a:cubicBezTo>
                  <a:pt x="6066949" y="371951"/>
                  <a:pt x="6067901" y="370999"/>
                  <a:pt x="6067901" y="369094"/>
                </a:cubicBezTo>
                <a:close/>
                <a:moveTo>
                  <a:pt x="6035517" y="310039"/>
                </a:moveTo>
                <a:cubicBezTo>
                  <a:pt x="6035517" y="309086"/>
                  <a:pt x="6035517" y="309086"/>
                  <a:pt x="6035517" y="308134"/>
                </a:cubicBezTo>
                <a:cubicBezTo>
                  <a:pt x="6036469" y="312896"/>
                  <a:pt x="6038374" y="318611"/>
                  <a:pt x="6040279" y="324326"/>
                </a:cubicBezTo>
                <a:cubicBezTo>
                  <a:pt x="6041231" y="329089"/>
                  <a:pt x="6042184" y="333851"/>
                  <a:pt x="6044089" y="338614"/>
                </a:cubicBezTo>
                <a:cubicBezTo>
                  <a:pt x="6042184" y="344329"/>
                  <a:pt x="6040279" y="350044"/>
                  <a:pt x="6038374" y="355759"/>
                </a:cubicBezTo>
                <a:cubicBezTo>
                  <a:pt x="6036469" y="345281"/>
                  <a:pt x="6035517" y="336709"/>
                  <a:pt x="6033612" y="330041"/>
                </a:cubicBezTo>
                <a:cubicBezTo>
                  <a:pt x="6034564" y="323374"/>
                  <a:pt x="6034564" y="315754"/>
                  <a:pt x="6035517" y="310039"/>
                </a:cubicBezTo>
                <a:close/>
                <a:moveTo>
                  <a:pt x="6012656" y="361474"/>
                </a:moveTo>
                <a:cubicBezTo>
                  <a:pt x="6012656" y="362426"/>
                  <a:pt x="6012656" y="363379"/>
                  <a:pt x="6012656" y="363379"/>
                </a:cubicBezTo>
                <a:cubicBezTo>
                  <a:pt x="6012656" y="362426"/>
                  <a:pt x="6012656" y="361474"/>
                  <a:pt x="6012656" y="359569"/>
                </a:cubicBezTo>
                <a:cubicBezTo>
                  <a:pt x="6012656" y="360521"/>
                  <a:pt x="6012656" y="360521"/>
                  <a:pt x="6012656" y="361474"/>
                </a:cubicBezTo>
                <a:close/>
                <a:moveTo>
                  <a:pt x="6007894" y="351949"/>
                </a:moveTo>
                <a:cubicBezTo>
                  <a:pt x="6007894" y="351949"/>
                  <a:pt x="6007894" y="352901"/>
                  <a:pt x="6007894" y="352901"/>
                </a:cubicBezTo>
                <a:cubicBezTo>
                  <a:pt x="6007894" y="351949"/>
                  <a:pt x="6007894" y="351949"/>
                  <a:pt x="6007894" y="351949"/>
                </a:cubicBezTo>
                <a:cubicBezTo>
                  <a:pt x="6007894" y="350996"/>
                  <a:pt x="6007894" y="351949"/>
                  <a:pt x="6007894" y="351949"/>
                </a:cubicBezTo>
                <a:close/>
                <a:moveTo>
                  <a:pt x="5976462" y="410051"/>
                </a:moveTo>
                <a:cubicBezTo>
                  <a:pt x="5975509" y="407194"/>
                  <a:pt x="5974556" y="404336"/>
                  <a:pt x="5973604" y="402431"/>
                </a:cubicBezTo>
                <a:cubicBezTo>
                  <a:pt x="5973604" y="401479"/>
                  <a:pt x="5972651" y="399574"/>
                  <a:pt x="5972651" y="398621"/>
                </a:cubicBezTo>
                <a:cubicBezTo>
                  <a:pt x="5972651" y="395764"/>
                  <a:pt x="5971699" y="392906"/>
                  <a:pt x="5971699" y="391001"/>
                </a:cubicBezTo>
                <a:cubicBezTo>
                  <a:pt x="5972651" y="389096"/>
                  <a:pt x="5972651" y="387191"/>
                  <a:pt x="5973604" y="386239"/>
                </a:cubicBezTo>
                <a:cubicBezTo>
                  <a:pt x="5975509" y="382429"/>
                  <a:pt x="5976462" y="378619"/>
                  <a:pt x="5977414" y="374809"/>
                </a:cubicBezTo>
                <a:cubicBezTo>
                  <a:pt x="5977414" y="385286"/>
                  <a:pt x="5976462" y="397669"/>
                  <a:pt x="5976462" y="410051"/>
                </a:cubicBezTo>
                <a:close/>
                <a:moveTo>
                  <a:pt x="5976462" y="239554"/>
                </a:moveTo>
                <a:cubicBezTo>
                  <a:pt x="5977414" y="243364"/>
                  <a:pt x="5977414" y="246221"/>
                  <a:pt x="5978367" y="250031"/>
                </a:cubicBezTo>
                <a:cubicBezTo>
                  <a:pt x="5978367" y="251936"/>
                  <a:pt x="5979319" y="254794"/>
                  <a:pt x="5979319" y="256699"/>
                </a:cubicBezTo>
                <a:cubicBezTo>
                  <a:pt x="5977414" y="253841"/>
                  <a:pt x="5976462" y="250984"/>
                  <a:pt x="5974556" y="248126"/>
                </a:cubicBezTo>
                <a:cubicBezTo>
                  <a:pt x="5975509" y="245269"/>
                  <a:pt x="5975509" y="242411"/>
                  <a:pt x="5976462" y="239554"/>
                </a:cubicBezTo>
                <a:close/>
                <a:moveTo>
                  <a:pt x="5965984" y="291941"/>
                </a:moveTo>
                <a:cubicBezTo>
                  <a:pt x="5965984" y="290036"/>
                  <a:pt x="5966937" y="288131"/>
                  <a:pt x="5966937" y="286226"/>
                </a:cubicBezTo>
                <a:cubicBezTo>
                  <a:pt x="5966937" y="285274"/>
                  <a:pt x="5967889" y="283369"/>
                  <a:pt x="5967889" y="282416"/>
                </a:cubicBezTo>
                <a:cubicBezTo>
                  <a:pt x="5968842" y="277654"/>
                  <a:pt x="5969794" y="273844"/>
                  <a:pt x="5970746" y="269081"/>
                </a:cubicBezTo>
                <a:cubicBezTo>
                  <a:pt x="5974556" y="278606"/>
                  <a:pt x="5979319" y="289084"/>
                  <a:pt x="5983129" y="298609"/>
                </a:cubicBezTo>
                <a:cubicBezTo>
                  <a:pt x="5982176" y="309086"/>
                  <a:pt x="5981224" y="319564"/>
                  <a:pt x="5980271" y="330994"/>
                </a:cubicBezTo>
                <a:cubicBezTo>
                  <a:pt x="5980271" y="330994"/>
                  <a:pt x="5980271" y="331946"/>
                  <a:pt x="5979319" y="331946"/>
                </a:cubicBezTo>
                <a:cubicBezTo>
                  <a:pt x="5977414" y="329089"/>
                  <a:pt x="5976462" y="328136"/>
                  <a:pt x="5976462" y="328136"/>
                </a:cubicBezTo>
                <a:cubicBezTo>
                  <a:pt x="5976462" y="328136"/>
                  <a:pt x="5977414" y="330041"/>
                  <a:pt x="5979319" y="332899"/>
                </a:cubicBezTo>
                <a:cubicBezTo>
                  <a:pt x="5977414" y="336709"/>
                  <a:pt x="5974556" y="341471"/>
                  <a:pt x="5972651" y="346234"/>
                </a:cubicBezTo>
                <a:cubicBezTo>
                  <a:pt x="5970746" y="349091"/>
                  <a:pt x="5969794" y="352901"/>
                  <a:pt x="5967889" y="355759"/>
                </a:cubicBezTo>
                <a:cubicBezTo>
                  <a:pt x="5967889" y="355759"/>
                  <a:pt x="5967889" y="355759"/>
                  <a:pt x="5967889" y="355759"/>
                </a:cubicBezTo>
                <a:cubicBezTo>
                  <a:pt x="5967889" y="353854"/>
                  <a:pt x="5967889" y="352901"/>
                  <a:pt x="5966937" y="351949"/>
                </a:cubicBezTo>
                <a:cubicBezTo>
                  <a:pt x="5965984" y="346234"/>
                  <a:pt x="5965984" y="339566"/>
                  <a:pt x="5965031" y="333851"/>
                </a:cubicBezTo>
                <a:cubicBezTo>
                  <a:pt x="5964079" y="321469"/>
                  <a:pt x="5964079" y="310039"/>
                  <a:pt x="5963126" y="299561"/>
                </a:cubicBezTo>
                <a:cubicBezTo>
                  <a:pt x="5964079" y="296704"/>
                  <a:pt x="5965031" y="294799"/>
                  <a:pt x="5965984" y="291941"/>
                </a:cubicBezTo>
                <a:close/>
                <a:moveTo>
                  <a:pt x="5952649" y="385286"/>
                </a:moveTo>
                <a:cubicBezTo>
                  <a:pt x="5952649" y="385286"/>
                  <a:pt x="5952649" y="385286"/>
                  <a:pt x="5952649" y="385286"/>
                </a:cubicBezTo>
                <a:cubicBezTo>
                  <a:pt x="5952649" y="385286"/>
                  <a:pt x="5952649" y="385286"/>
                  <a:pt x="5952649" y="385286"/>
                </a:cubicBezTo>
                <a:cubicBezTo>
                  <a:pt x="5952649" y="385286"/>
                  <a:pt x="5952649" y="385286"/>
                  <a:pt x="5952649" y="385286"/>
                </a:cubicBezTo>
                <a:close/>
                <a:moveTo>
                  <a:pt x="5934551" y="339566"/>
                </a:moveTo>
                <a:cubicBezTo>
                  <a:pt x="5934551" y="337661"/>
                  <a:pt x="5933599" y="334804"/>
                  <a:pt x="5933599" y="332899"/>
                </a:cubicBezTo>
                <a:cubicBezTo>
                  <a:pt x="5933599" y="331946"/>
                  <a:pt x="5933599" y="331946"/>
                  <a:pt x="5933599" y="330994"/>
                </a:cubicBezTo>
                <a:cubicBezTo>
                  <a:pt x="5934551" y="332899"/>
                  <a:pt x="5934551" y="334804"/>
                  <a:pt x="5935504" y="336709"/>
                </a:cubicBezTo>
                <a:cubicBezTo>
                  <a:pt x="5935504" y="337661"/>
                  <a:pt x="5934551" y="338614"/>
                  <a:pt x="5934551" y="339566"/>
                </a:cubicBezTo>
                <a:close/>
                <a:moveTo>
                  <a:pt x="5948839" y="371951"/>
                </a:moveTo>
                <a:cubicBezTo>
                  <a:pt x="5947887" y="374809"/>
                  <a:pt x="5946934" y="378619"/>
                  <a:pt x="5945981" y="382429"/>
                </a:cubicBezTo>
                <a:cubicBezTo>
                  <a:pt x="5945029" y="386239"/>
                  <a:pt x="5944076" y="389096"/>
                  <a:pt x="5943124" y="392906"/>
                </a:cubicBezTo>
                <a:cubicBezTo>
                  <a:pt x="5943124" y="387191"/>
                  <a:pt x="5943124" y="382429"/>
                  <a:pt x="5943124" y="378619"/>
                </a:cubicBezTo>
                <a:cubicBezTo>
                  <a:pt x="5943124" y="378619"/>
                  <a:pt x="5943124" y="378619"/>
                  <a:pt x="5943124" y="378619"/>
                </a:cubicBezTo>
                <a:cubicBezTo>
                  <a:pt x="5945029" y="373856"/>
                  <a:pt x="5945981" y="370046"/>
                  <a:pt x="5946934" y="365284"/>
                </a:cubicBezTo>
                <a:cubicBezTo>
                  <a:pt x="5946934" y="367189"/>
                  <a:pt x="5947887" y="370046"/>
                  <a:pt x="5948839" y="371951"/>
                </a:cubicBezTo>
                <a:close/>
                <a:moveTo>
                  <a:pt x="5930742" y="234791"/>
                </a:moveTo>
                <a:cubicBezTo>
                  <a:pt x="5933599" y="245269"/>
                  <a:pt x="5935504" y="256699"/>
                  <a:pt x="5938362" y="269081"/>
                </a:cubicBezTo>
                <a:cubicBezTo>
                  <a:pt x="5941219" y="280511"/>
                  <a:pt x="5942171" y="293846"/>
                  <a:pt x="5945029" y="307181"/>
                </a:cubicBezTo>
                <a:cubicBezTo>
                  <a:pt x="5943124" y="312896"/>
                  <a:pt x="5941219" y="317659"/>
                  <a:pt x="5940267" y="323374"/>
                </a:cubicBezTo>
                <a:cubicBezTo>
                  <a:pt x="5940267" y="323374"/>
                  <a:pt x="5940267" y="324326"/>
                  <a:pt x="5940267" y="324326"/>
                </a:cubicBezTo>
                <a:cubicBezTo>
                  <a:pt x="5937409" y="318611"/>
                  <a:pt x="5934551" y="312896"/>
                  <a:pt x="5931694" y="307181"/>
                </a:cubicBezTo>
                <a:cubicBezTo>
                  <a:pt x="5930742" y="299561"/>
                  <a:pt x="5929789" y="291941"/>
                  <a:pt x="5928837" y="284321"/>
                </a:cubicBezTo>
                <a:cubicBezTo>
                  <a:pt x="5927884" y="277654"/>
                  <a:pt x="5927884" y="271939"/>
                  <a:pt x="5926931" y="266224"/>
                </a:cubicBezTo>
                <a:cubicBezTo>
                  <a:pt x="5928837" y="261461"/>
                  <a:pt x="5929789" y="259556"/>
                  <a:pt x="5929789" y="259556"/>
                </a:cubicBezTo>
                <a:cubicBezTo>
                  <a:pt x="5929789" y="259556"/>
                  <a:pt x="5928837" y="261461"/>
                  <a:pt x="5926931" y="264319"/>
                </a:cubicBezTo>
                <a:cubicBezTo>
                  <a:pt x="5925979" y="257651"/>
                  <a:pt x="5925026" y="251936"/>
                  <a:pt x="5925026" y="245269"/>
                </a:cubicBezTo>
                <a:cubicBezTo>
                  <a:pt x="5925979" y="241459"/>
                  <a:pt x="5926931" y="237649"/>
                  <a:pt x="5926931" y="233839"/>
                </a:cubicBezTo>
                <a:cubicBezTo>
                  <a:pt x="5927884" y="230981"/>
                  <a:pt x="5927884" y="228124"/>
                  <a:pt x="5928837" y="226219"/>
                </a:cubicBezTo>
                <a:cubicBezTo>
                  <a:pt x="5928837" y="229076"/>
                  <a:pt x="5929789" y="231934"/>
                  <a:pt x="5930742" y="234791"/>
                </a:cubicBezTo>
                <a:close/>
                <a:moveTo>
                  <a:pt x="5923121" y="209074"/>
                </a:moveTo>
                <a:cubicBezTo>
                  <a:pt x="5924074" y="212884"/>
                  <a:pt x="5925979" y="217646"/>
                  <a:pt x="5926931" y="222409"/>
                </a:cubicBezTo>
                <a:cubicBezTo>
                  <a:pt x="5925026" y="225266"/>
                  <a:pt x="5924074" y="229076"/>
                  <a:pt x="5922169" y="232886"/>
                </a:cubicBezTo>
                <a:cubicBezTo>
                  <a:pt x="5921217" y="223361"/>
                  <a:pt x="5920264" y="214789"/>
                  <a:pt x="5919312" y="206216"/>
                </a:cubicBezTo>
                <a:cubicBezTo>
                  <a:pt x="5919312" y="201454"/>
                  <a:pt x="5918359" y="197644"/>
                  <a:pt x="5918359" y="193834"/>
                </a:cubicBezTo>
                <a:cubicBezTo>
                  <a:pt x="5920264" y="197644"/>
                  <a:pt x="5921217" y="202406"/>
                  <a:pt x="5923121" y="209074"/>
                </a:cubicBezTo>
                <a:close/>
                <a:moveTo>
                  <a:pt x="5901214" y="244316"/>
                </a:moveTo>
                <a:cubicBezTo>
                  <a:pt x="5901214" y="247174"/>
                  <a:pt x="5901214" y="251936"/>
                  <a:pt x="5901214" y="258604"/>
                </a:cubicBezTo>
                <a:cubicBezTo>
                  <a:pt x="5901214" y="264319"/>
                  <a:pt x="5901214" y="270986"/>
                  <a:pt x="5902167" y="278606"/>
                </a:cubicBezTo>
                <a:cubicBezTo>
                  <a:pt x="5902167" y="286226"/>
                  <a:pt x="5903119" y="293846"/>
                  <a:pt x="5904071" y="302419"/>
                </a:cubicBezTo>
                <a:cubicBezTo>
                  <a:pt x="5903119" y="304324"/>
                  <a:pt x="5901214" y="307181"/>
                  <a:pt x="5900262" y="310039"/>
                </a:cubicBezTo>
                <a:cubicBezTo>
                  <a:pt x="5898356" y="300514"/>
                  <a:pt x="5896451" y="291941"/>
                  <a:pt x="5895499" y="284321"/>
                </a:cubicBezTo>
                <a:cubicBezTo>
                  <a:pt x="5897404" y="264319"/>
                  <a:pt x="5900262" y="250984"/>
                  <a:pt x="5901214" y="244316"/>
                </a:cubicBezTo>
                <a:close/>
                <a:moveTo>
                  <a:pt x="5903119" y="324326"/>
                </a:moveTo>
                <a:cubicBezTo>
                  <a:pt x="5903119" y="325279"/>
                  <a:pt x="5903119" y="327184"/>
                  <a:pt x="5903119" y="328136"/>
                </a:cubicBezTo>
                <a:cubicBezTo>
                  <a:pt x="5903119" y="327184"/>
                  <a:pt x="5903119" y="326231"/>
                  <a:pt x="5902167" y="325279"/>
                </a:cubicBezTo>
                <a:cubicBezTo>
                  <a:pt x="5903119" y="325279"/>
                  <a:pt x="5903119" y="324326"/>
                  <a:pt x="5903119" y="324326"/>
                </a:cubicBezTo>
                <a:close/>
                <a:moveTo>
                  <a:pt x="5892642" y="348139"/>
                </a:moveTo>
                <a:cubicBezTo>
                  <a:pt x="5892642" y="350044"/>
                  <a:pt x="5892642" y="350996"/>
                  <a:pt x="5893594" y="352901"/>
                </a:cubicBezTo>
                <a:cubicBezTo>
                  <a:pt x="5893594" y="353854"/>
                  <a:pt x="5893594" y="354806"/>
                  <a:pt x="5893594" y="355759"/>
                </a:cubicBezTo>
                <a:cubicBezTo>
                  <a:pt x="5892642" y="353854"/>
                  <a:pt x="5892642" y="351949"/>
                  <a:pt x="5891689" y="350996"/>
                </a:cubicBezTo>
                <a:cubicBezTo>
                  <a:pt x="5892642" y="350044"/>
                  <a:pt x="5892642" y="349091"/>
                  <a:pt x="5892642" y="348139"/>
                </a:cubicBezTo>
                <a:close/>
                <a:moveTo>
                  <a:pt x="5893594" y="373856"/>
                </a:moveTo>
                <a:cubicBezTo>
                  <a:pt x="5895499" y="379571"/>
                  <a:pt x="5897404" y="385286"/>
                  <a:pt x="5898356" y="391954"/>
                </a:cubicBezTo>
                <a:cubicBezTo>
                  <a:pt x="5899309" y="396716"/>
                  <a:pt x="5901214" y="402431"/>
                  <a:pt x="5902167" y="408146"/>
                </a:cubicBezTo>
                <a:cubicBezTo>
                  <a:pt x="5903119" y="411004"/>
                  <a:pt x="5903119" y="414814"/>
                  <a:pt x="5904071" y="417671"/>
                </a:cubicBezTo>
                <a:cubicBezTo>
                  <a:pt x="5904071" y="417671"/>
                  <a:pt x="5904071" y="417671"/>
                  <a:pt x="5904071" y="417671"/>
                </a:cubicBezTo>
                <a:cubicBezTo>
                  <a:pt x="5899309" y="407194"/>
                  <a:pt x="5895499" y="397669"/>
                  <a:pt x="5890737" y="387191"/>
                </a:cubicBezTo>
                <a:cubicBezTo>
                  <a:pt x="5889784" y="386239"/>
                  <a:pt x="5889784" y="385286"/>
                  <a:pt x="5888831" y="383381"/>
                </a:cubicBezTo>
                <a:lnTo>
                  <a:pt x="5887879" y="357664"/>
                </a:lnTo>
                <a:cubicBezTo>
                  <a:pt x="5887879" y="357664"/>
                  <a:pt x="5887879" y="356711"/>
                  <a:pt x="5888831" y="356711"/>
                </a:cubicBezTo>
                <a:cubicBezTo>
                  <a:pt x="5889784" y="363379"/>
                  <a:pt x="5891689" y="368141"/>
                  <a:pt x="5893594" y="373856"/>
                </a:cubicBezTo>
                <a:close/>
                <a:moveTo>
                  <a:pt x="5886926" y="321469"/>
                </a:moveTo>
                <a:cubicBezTo>
                  <a:pt x="5887879" y="317659"/>
                  <a:pt x="5887879" y="314801"/>
                  <a:pt x="5888831" y="311944"/>
                </a:cubicBezTo>
                <a:cubicBezTo>
                  <a:pt x="5888831" y="312896"/>
                  <a:pt x="5888831" y="313849"/>
                  <a:pt x="5888831" y="314801"/>
                </a:cubicBezTo>
                <a:cubicBezTo>
                  <a:pt x="5888831" y="318611"/>
                  <a:pt x="5889784" y="322421"/>
                  <a:pt x="5889784" y="326231"/>
                </a:cubicBezTo>
                <a:cubicBezTo>
                  <a:pt x="5888831" y="328136"/>
                  <a:pt x="5887879" y="330041"/>
                  <a:pt x="5885974" y="332899"/>
                </a:cubicBezTo>
                <a:cubicBezTo>
                  <a:pt x="5885974" y="330041"/>
                  <a:pt x="5885974" y="327184"/>
                  <a:pt x="5885974" y="325279"/>
                </a:cubicBezTo>
                <a:cubicBezTo>
                  <a:pt x="5885974" y="323374"/>
                  <a:pt x="5886926" y="322421"/>
                  <a:pt x="5886926" y="321469"/>
                </a:cubicBezTo>
                <a:close/>
                <a:moveTo>
                  <a:pt x="5858351" y="279559"/>
                </a:moveTo>
                <a:cubicBezTo>
                  <a:pt x="5858351" y="281464"/>
                  <a:pt x="5858351" y="282416"/>
                  <a:pt x="5858351" y="284321"/>
                </a:cubicBezTo>
                <a:cubicBezTo>
                  <a:pt x="5858351" y="284321"/>
                  <a:pt x="5858351" y="285274"/>
                  <a:pt x="5858351" y="285274"/>
                </a:cubicBezTo>
                <a:cubicBezTo>
                  <a:pt x="5858351" y="284321"/>
                  <a:pt x="5857399" y="283369"/>
                  <a:pt x="5857399" y="281464"/>
                </a:cubicBezTo>
                <a:cubicBezTo>
                  <a:pt x="5857399" y="281464"/>
                  <a:pt x="5857399" y="280511"/>
                  <a:pt x="5858351" y="279559"/>
                </a:cubicBezTo>
                <a:close/>
                <a:moveTo>
                  <a:pt x="5841206" y="264319"/>
                </a:moveTo>
                <a:cubicBezTo>
                  <a:pt x="5841206" y="266224"/>
                  <a:pt x="5840254" y="268129"/>
                  <a:pt x="5840254" y="270034"/>
                </a:cubicBezTo>
                <a:cubicBezTo>
                  <a:pt x="5840254" y="272891"/>
                  <a:pt x="5839301" y="274796"/>
                  <a:pt x="5839301" y="277654"/>
                </a:cubicBezTo>
                <a:cubicBezTo>
                  <a:pt x="5839301" y="275749"/>
                  <a:pt x="5838349" y="273844"/>
                  <a:pt x="5838349" y="271939"/>
                </a:cubicBezTo>
                <a:cubicBezTo>
                  <a:pt x="5840254" y="269081"/>
                  <a:pt x="5840254" y="267176"/>
                  <a:pt x="5841206" y="264319"/>
                </a:cubicBezTo>
                <a:close/>
                <a:moveTo>
                  <a:pt x="5828824" y="305276"/>
                </a:moveTo>
                <a:cubicBezTo>
                  <a:pt x="5827871" y="306229"/>
                  <a:pt x="5827871" y="307181"/>
                  <a:pt x="5826919" y="308134"/>
                </a:cubicBezTo>
                <a:cubicBezTo>
                  <a:pt x="5826919" y="307181"/>
                  <a:pt x="5826919" y="307181"/>
                  <a:pt x="5826919" y="306229"/>
                </a:cubicBezTo>
                <a:cubicBezTo>
                  <a:pt x="5827871" y="304324"/>
                  <a:pt x="5828824" y="301466"/>
                  <a:pt x="5829776" y="299561"/>
                </a:cubicBezTo>
                <a:cubicBezTo>
                  <a:pt x="5828824" y="302419"/>
                  <a:pt x="5828824" y="303371"/>
                  <a:pt x="5828824" y="305276"/>
                </a:cubicBezTo>
                <a:close/>
                <a:moveTo>
                  <a:pt x="5823109" y="259556"/>
                </a:moveTo>
                <a:cubicBezTo>
                  <a:pt x="5824062" y="262414"/>
                  <a:pt x="5825967" y="266224"/>
                  <a:pt x="5827871" y="270986"/>
                </a:cubicBezTo>
                <a:cubicBezTo>
                  <a:pt x="5827871" y="271939"/>
                  <a:pt x="5828824" y="272891"/>
                  <a:pt x="5828824" y="273844"/>
                </a:cubicBezTo>
                <a:cubicBezTo>
                  <a:pt x="5828824" y="277654"/>
                  <a:pt x="5828824" y="281464"/>
                  <a:pt x="5828824" y="286226"/>
                </a:cubicBezTo>
                <a:cubicBezTo>
                  <a:pt x="5826919" y="289084"/>
                  <a:pt x="5825967" y="291941"/>
                  <a:pt x="5824062" y="295751"/>
                </a:cubicBezTo>
                <a:lnTo>
                  <a:pt x="5824062" y="294799"/>
                </a:lnTo>
                <a:lnTo>
                  <a:pt x="5823109" y="267176"/>
                </a:lnTo>
                <a:lnTo>
                  <a:pt x="5823109" y="259556"/>
                </a:lnTo>
                <a:close/>
                <a:moveTo>
                  <a:pt x="5813584" y="252889"/>
                </a:moveTo>
                <a:cubicBezTo>
                  <a:pt x="5813584" y="254794"/>
                  <a:pt x="5812631" y="256699"/>
                  <a:pt x="5812631" y="258604"/>
                </a:cubicBezTo>
                <a:cubicBezTo>
                  <a:pt x="5811679" y="256699"/>
                  <a:pt x="5811679" y="255746"/>
                  <a:pt x="5811679" y="255746"/>
                </a:cubicBezTo>
                <a:cubicBezTo>
                  <a:pt x="5811679" y="255746"/>
                  <a:pt x="5811679" y="258604"/>
                  <a:pt x="5811679" y="262414"/>
                </a:cubicBezTo>
                <a:cubicBezTo>
                  <a:pt x="5811679" y="264319"/>
                  <a:pt x="5810726" y="265271"/>
                  <a:pt x="5810726" y="267176"/>
                </a:cubicBezTo>
                <a:cubicBezTo>
                  <a:pt x="5809774" y="276701"/>
                  <a:pt x="5808821" y="285274"/>
                  <a:pt x="5808821" y="294799"/>
                </a:cubicBezTo>
                <a:lnTo>
                  <a:pt x="5808821" y="304324"/>
                </a:lnTo>
                <a:lnTo>
                  <a:pt x="5807869" y="300514"/>
                </a:lnTo>
                <a:cubicBezTo>
                  <a:pt x="5808821" y="286226"/>
                  <a:pt x="5807869" y="273844"/>
                  <a:pt x="5806917" y="264319"/>
                </a:cubicBezTo>
                <a:cubicBezTo>
                  <a:pt x="5806917" y="263366"/>
                  <a:pt x="5806917" y="263366"/>
                  <a:pt x="5806917" y="262414"/>
                </a:cubicBezTo>
                <a:cubicBezTo>
                  <a:pt x="5809774" y="258604"/>
                  <a:pt x="5812631" y="254794"/>
                  <a:pt x="5813584" y="252889"/>
                </a:cubicBezTo>
                <a:close/>
                <a:moveTo>
                  <a:pt x="5804059" y="268129"/>
                </a:moveTo>
                <a:cubicBezTo>
                  <a:pt x="5804059" y="268129"/>
                  <a:pt x="5804059" y="269081"/>
                  <a:pt x="5804059" y="269081"/>
                </a:cubicBezTo>
                <a:lnTo>
                  <a:pt x="5804059" y="268129"/>
                </a:lnTo>
                <a:cubicBezTo>
                  <a:pt x="5804059" y="268129"/>
                  <a:pt x="5804059" y="268129"/>
                  <a:pt x="5804059" y="268129"/>
                </a:cubicBezTo>
                <a:close/>
                <a:moveTo>
                  <a:pt x="5799296" y="164306"/>
                </a:moveTo>
                <a:cubicBezTo>
                  <a:pt x="5800249" y="165259"/>
                  <a:pt x="5801201" y="165259"/>
                  <a:pt x="5802154" y="166211"/>
                </a:cubicBezTo>
                <a:cubicBezTo>
                  <a:pt x="5800249" y="170021"/>
                  <a:pt x="5798344" y="172879"/>
                  <a:pt x="5796439" y="176689"/>
                </a:cubicBezTo>
                <a:lnTo>
                  <a:pt x="5796439" y="163354"/>
                </a:lnTo>
                <a:cubicBezTo>
                  <a:pt x="5797392" y="163354"/>
                  <a:pt x="5798344" y="163354"/>
                  <a:pt x="5799296" y="164306"/>
                </a:cubicBezTo>
                <a:close/>
                <a:moveTo>
                  <a:pt x="5770721" y="386239"/>
                </a:moveTo>
                <a:cubicBezTo>
                  <a:pt x="5770721" y="385286"/>
                  <a:pt x="5770721" y="384334"/>
                  <a:pt x="5770721" y="383381"/>
                </a:cubicBezTo>
                <a:cubicBezTo>
                  <a:pt x="5770721" y="383381"/>
                  <a:pt x="5770721" y="382429"/>
                  <a:pt x="5770721" y="382429"/>
                </a:cubicBezTo>
                <a:cubicBezTo>
                  <a:pt x="5770721" y="384334"/>
                  <a:pt x="5770721" y="385286"/>
                  <a:pt x="5771674" y="387191"/>
                </a:cubicBezTo>
                <a:cubicBezTo>
                  <a:pt x="5771674" y="386239"/>
                  <a:pt x="5771674" y="386239"/>
                  <a:pt x="5770721" y="386239"/>
                </a:cubicBezTo>
                <a:close/>
                <a:moveTo>
                  <a:pt x="5782151" y="253841"/>
                </a:moveTo>
                <a:cubicBezTo>
                  <a:pt x="5781199" y="254794"/>
                  <a:pt x="5781199" y="256699"/>
                  <a:pt x="5780246" y="258604"/>
                </a:cubicBezTo>
                <a:cubicBezTo>
                  <a:pt x="5779294" y="261461"/>
                  <a:pt x="5778342" y="264319"/>
                  <a:pt x="5777389" y="267176"/>
                </a:cubicBezTo>
                <a:cubicBezTo>
                  <a:pt x="5776437" y="270034"/>
                  <a:pt x="5775484" y="272891"/>
                  <a:pt x="5773579" y="275749"/>
                </a:cubicBezTo>
                <a:cubicBezTo>
                  <a:pt x="5773579" y="274796"/>
                  <a:pt x="5772626" y="274796"/>
                  <a:pt x="5772626" y="273844"/>
                </a:cubicBezTo>
                <a:cubicBezTo>
                  <a:pt x="5772626" y="273844"/>
                  <a:pt x="5772626" y="272891"/>
                  <a:pt x="5771674" y="272891"/>
                </a:cubicBezTo>
                <a:cubicBezTo>
                  <a:pt x="5777389" y="256699"/>
                  <a:pt x="5781199" y="246221"/>
                  <a:pt x="5783104" y="241459"/>
                </a:cubicBezTo>
                <a:cubicBezTo>
                  <a:pt x="5783104" y="245269"/>
                  <a:pt x="5783104" y="250031"/>
                  <a:pt x="5782151" y="253841"/>
                </a:cubicBezTo>
                <a:close/>
                <a:moveTo>
                  <a:pt x="5785962" y="221456"/>
                </a:moveTo>
                <a:cubicBezTo>
                  <a:pt x="5785009" y="227171"/>
                  <a:pt x="5785009" y="232886"/>
                  <a:pt x="5784056" y="239554"/>
                </a:cubicBezTo>
                <a:cubicBezTo>
                  <a:pt x="5784056" y="239554"/>
                  <a:pt x="5784056" y="240506"/>
                  <a:pt x="5784056" y="240506"/>
                </a:cubicBezTo>
                <a:cubicBezTo>
                  <a:pt x="5782151" y="244316"/>
                  <a:pt x="5777389" y="253841"/>
                  <a:pt x="5770721" y="267176"/>
                </a:cubicBezTo>
                <a:cubicBezTo>
                  <a:pt x="5770721" y="265271"/>
                  <a:pt x="5769769" y="263366"/>
                  <a:pt x="5769769" y="261461"/>
                </a:cubicBezTo>
                <a:cubicBezTo>
                  <a:pt x="5769769" y="260509"/>
                  <a:pt x="5769769" y="259556"/>
                  <a:pt x="5769769" y="258604"/>
                </a:cubicBezTo>
                <a:cubicBezTo>
                  <a:pt x="5775484" y="246221"/>
                  <a:pt x="5781199" y="233839"/>
                  <a:pt x="5785962" y="221456"/>
                </a:cubicBezTo>
                <a:close/>
                <a:moveTo>
                  <a:pt x="5754529" y="333851"/>
                </a:moveTo>
                <a:cubicBezTo>
                  <a:pt x="5751671" y="338614"/>
                  <a:pt x="5749767" y="343376"/>
                  <a:pt x="5746909" y="348139"/>
                </a:cubicBezTo>
                <a:cubicBezTo>
                  <a:pt x="5746909" y="347186"/>
                  <a:pt x="5745956" y="347186"/>
                  <a:pt x="5745956" y="346234"/>
                </a:cubicBezTo>
                <a:cubicBezTo>
                  <a:pt x="5748814" y="337661"/>
                  <a:pt x="5751671" y="330041"/>
                  <a:pt x="5754529" y="322421"/>
                </a:cubicBezTo>
                <a:cubicBezTo>
                  <a:pt x="5754529" y="325279"/>
                  <a:pt x="5754529" y="329089"/>
                  <a:pt x="5754529" y="333851"/>
                </a:cubicBezTo>
                <a:cubicBezTo>
                  <a:pt x="5754529" y="333851"/>
                  <a:pt x="5754529" y="333851"/>
                  <a:pt x="5754529" y="333851"/>
                </a:cubicBezTo>
                <a:close/>
                <a:moveTo>
                  <a:pt x="5762149" y="302419"/>
                </a:moveTo>
                <a:cubicBezTo>
                  <a:pt x="5762149" y="303371"/>
                  <a:pt x="5762149" y="303371"/>
                  <a:pt x="5762149" y="302419"/>
                </a:cubicBezTo>
                <a:cubicBezTo>
                  <a:pt x="5762149" y="303371"/>
                  <a:pt x="5761196" y="303371"/>
                  <a:pt x="5762149" y="302419"/>
                </a:cubicBezTo>
                <a:cubicBezTo>
                  <a:pt x="5761196" y="303371"/>
                  <a:pt x="5761196" y="303371"/>
                  <a:pt x="5762149" y="302419"/>
                </a:cubicBezTo>
                <a:close/>
                <a:moveTo>
                  <a:pt x="5761196" y="304324"/>
                </a:moveTo>
                <a:cubicBezTo>
                  <a:pt x="5761196" y="304324"/>
                  <a:pt x="5761196" y="305276"/>
                  <a:pt x="5762149" y="305276"/>
                </a:cubicBezTo>
                <a:cubicBezTo>
                  <a:pt x="5762149" y="306229"/>
                  <a:pt x="5762149" y="307181"/>
                  <a:pt x="5762149" y="308134"/>
                </a:cubicBezTo>
                <a:cubicBezTo>
                  <a:pt x="5762149" y="309086"/>
                  <a:pt x="5762149" y="309086"/>
                  <a:pt x="5762149" y="310039"/>
                </a:cubicBezTo>
                <a:cubicBezTo>
                  <a:pt x="5761196" y="313849"/>
                  <a:pt x="5760244" y="316706"/>
                  <a:pt x="5759292" y="320516"/>
                </a:cubicBezTo>
                <a:cubicBezTo>
                  <a:pt x="5758339" y="323374"/>
                  <a:pt x="5758339" y="325279"/>
                  <a:pt x="5757387" y="328136"/>
                </a:cubicBezTo>
                <a:cubicBezTo>
                  <a:pt x="5756434" y="324326"/>
                  <a:pt x="5755481" y="321469"/>
                  <a:pt x="5755481" y="320516"/>
                </a:cubicBezTo>
                <a:cubicBezTo>
                  <a:pt x="5757387" y="314801"/>
                  <a:pt x="5759292" y="309086"/>
                  <a:pt x="5761196" y="304324"/>
                </a:cubicBezTo>
                <a:close/>
                <a:moveTo>
                  <a:pt x="5760244" y="289084"/>
                </a:moveTo>
                <a:cubicBezTo>
                  <a:pt x="5760244" y="290036"/>
                  <a:pt x="5759292" y="290036"/>
                  <a:pt x="5759292" y="290989"/>
                </a:cubicBezTo>
                <a:cubicBezTo>
                  <a:pt x="5757387" y="293846"/>
                  <a:pt x="5754529" y="297656"/>
                  <a:pt x="5751671" y="301466"/>
                </a:cubicBezTo>
                <a:cubicBezTo>
                  <a:pt x="5750719" y="302419"/>
                  <a:pt x="5749767" y="304324"/>
                  <a:pt x="5748814" y="305276"/>
                </a:cubicBezTo>
                <a:cubicBezTo>
                  <a:pt x="5752624" y="296704"/>
                  <a:pt x="5755481" y="288131"/>
                  <a:pt x="5759292" y="280511"/>
                </a:cubicBezTo>
                <a:cubicBezTo>
                  <a:pt x="5760244" y="284321"/>
                  <a:pt x="5760244" y="286226"/>
                  <a:pt x="5760244" y="289084"/>
                </a:cubicBezTo>
                <a:close/>
                <a:moveTo>
                  <a:pt x="5756434" y="227171"/>
                </a:moveTo>
                <a:cubicBezTo>
                  <a:pt x="5756434" y="231934"/>
                  <a:pt x="5756434" y="237649"/>
                  <a:pt x="5756434" y="243364"/>
                </a:cubicBezTo>
                <a:cubicBezTo>
                  <a:pt x="5756434" y="246221"/>
                  <a:pt x="5756434" y="248126"/>
                  <a:pt x="5757387" y="250984"/>
                </a:cubicBezTo>
                <a:cubicBezTo>
                  <a:pt x="5756434" y="253841"/>
                  <a:pt x="5754529" y="256699"/>
                  <a:pt x="5753576" y="259556"/>
                </a:cubicBezTo>
                <a:cubicBezTo>
                  <a:pt x="5749767" y="268129"/>
                  <a:pt x="5745004" y="276701"/>
                  <a:pt x="5741194" y="285274"/>
                </a:cubicBezTo>
                <a:cubicBezTo>
                  <a:pt x="5746909" y="262414"/>
                  <a:pt x="5752624" y="243364"/>
                  <a:pt x="5756434" y="227171"/>
                </a:cubicBezTo>
                <a:close/>
                <a:moveTo>
                  <a:pt x="5676424" y="184309"/>
                </a:moveTo>
                <a:cubicBezTo>
                  <a:pt x="5676424" y="188119"/>
                  <a:pt x="5676424" y="192881"/>
                  <a:pt x="5676424" y="198596"/>
                </a:cubicBezTo>
                <a:cubicBezTo>
                  <a:pt x="5676424" y="206216"/>
                  <a:pt x="5676424" y="216694"/>
                  <a:pt x="5676424" y="228124"/>
                </a:cubicBezTo>
                <a:cubicBezTo>
                  <a:pt x="5676424" y="233839"/>
                  <a:pt x="5676424" y="239554"/>
                  <a:pt x="5676424" y="246221"/>
                </a:cubicBezTo>
                <a:cubicBezTo>
                  <a:pt x="5676424" y="252889"/>
                  <a:pt x="5677376" y="259556"/>
                  <a:pt x="5677376" y="266224"/>
                </a:cubicBezTo>
                <a:cubicBezTo>
                  <a:pt x="5677376" y="270034"/>
                  <a:pt x="5677376" y="273844"/>
                  <a:pt x="5678329" y="276701"/>
                </a:cubicBezTo>
                <a:cubicBezTo>
                  <a:pt x="5678329" y="276701"/>
                  <a:pt x="5678329" y="276701"/>
                  <a:pt x="5678329" y="276701"/>
                </a:cubicBezTo>
                <a:cubicBezTo>
                  <a:pt x="5677376" y="270986"/>
                  <a:pt x="5676424" y="265271"/>
                  <a:pt x="5675471" y="259556"/>
                </a:cubicBezTo>
                <a:cubicBezTo>
                  <a:pt x="5674519" y="253841"/>
                  <a:pt x="5673567" y="248126"/>
                  <a:pt x="5672614" y="242411"/>
                </a:cubicBezTo>
                <a:cubicBezTo>
                  <a:pt x="5671662" y="235744"/>
                  <a:pt x="5670709" y="229076"/>
                  <a:pt x="5669756" y="223361"/>
                </a:cubicBezTo>
                <a:cubicBezTo>
                  <a:pt x="5669756" y="221456"/>
                  <a:pt x="5668804" y="218599"/>
                  <a:pt x="5668804" y="216694"/>
                </a:cubicBezTo>
                <a:cubicBezTo>
                  <a:pt x="5671662" y="202406"/>
                  <a:pt x="5674519" y="190976"/>
                  <a:pt x="5676424" y="184309"/>
                </a:cubicBezTo>
                <a:close/>
                <a:moveTo>
                  <a:pt x="5652612" y="263366"/>
                </a:moveTo>
                <a:cubicBezTo>
                  <a:pt x="5652612" y="262414"/>
                  <a:pt x="5652612" y="262414"/>
                  <a:pt x="5653564" y="261461"/>
                </a:cubicBezTo>
                <a:cubicBezTo>
                  <a:pt x="5654517" y="262414"/>
                  <a:pt x="5654517" y="263366"/>
                  <a:pt x="5655469" y="264319"/>
                </a:cubicBezTo>
                <a:cubicBezTo>
                  <a:pt x="5655469" y="265271"/>
                  <a:pt x="5655469" y="266224"/>
                  <a:pt x="5655469" y="268129"/>
                </a:cubicBezTo>
                <a:cubicBezTo>
                  <a:pt x="5656421" y="273844"/>
                  <a:pt x="5656421" y="279559"/>
                  <a:pt x="5657374" y="286226"/>
                </a:cubicBezTo>
                <a:cubicBezTo>
                  <a:pt x="5655469" y="280511"/>
                  <a:pt x="5654517" y="274796"/>
                  <a:pt x="5652612" y="269081"/>
                </a:cubicBezTo>
                <a:cubicBezTo>
                  <a:pt x="5652612" y="268129"/>
                  <a:pt x="5652612" y="268129"/>
                  <a:pt x="5651659" y="267176"/>
                </a:cubicBezTo>
                <a:cubicBezTo>
                  <a:pt x="5652612" y="265271"/>
                  <a:pt x="5652612" y="264319"/>
                  <a:pt x="5652612" y="263366"/>
                </a:cubicBezTo>
                <a:close/>
                <a:moveTo>
                  <a:pt x="5650706" y="205264"/>
                </a:moveTo>
                <a:cubicBezTo>
                  <a:pt x="5650706" y="208121"/>
                  <a:pt x="5650706" y="210979"/>
                  <a:pt x="5651659" y="212884"/>
                </a:cubicBezTo>
                <a:cubicBezTo>
                  <a:pt x="5650706" y="210979"/>
                  <a:pt x="5649754" y="209074"/>
                  <a:pt x="5649754" y="207169"/>
                </a:cubicBezTo>
                <a:cubicBezTo>
                  <a:pt x="5649754" y="206216"/>
                  <a:pt x="5649754" y="205264"/>
                  <a:pt x="5650706" y="205264"/>
                </a:cubicBezTo>
                <a:close/>
                <a:moveTo>
                  <a:pt x="5647849" y="209074"/>
                </a:moveTo>
                <a:cubicBezTo>
                  <a:pt x="5647849" y="211931"/>
                  <a:pt x="5648801" y="215741"/>
                  <a:pt x="5649754" y="219551"/>
                </a:cubicBezTo>
                <a:cubicBezTo>
                  <a:pt x="5650706" y="224314"/>
                  <a:pt x="5650706" y="230029"/>
                  <a:pt x="5651659" y="235744"/>
                </a:cubicBezTo>
                <a:cubicBezTo>
                  <a:pt x="5651659" y="235744"/>
                  <a:pt x="5651659" y="235744"/>
                  <a:pt x="5651659" y="236696"/>
                </a:cubicBezTo>
                <a:cubicBezTo>
                  <a:pt x="5649754" y="233839"/>
                  <a:pt x="5647849" y="230981"/>
                  <a:pt x="5645944" y="228124"/>
                </a:cubicBezTo>
                <a:cubicBezTo>
                  <a:pt x="5644992" y="224314"/>
                  <a:pt x="5644992" y="220504"/>
                  <a:pt x="5644039" y="216694"/>
                </a:cubicBezTo>
                <a:cubicBezTo>
                  <a:pt x="5644992" y="213836"/>
                  <a:pt x="5646896" y="211931"/>
                  <a:pt x="5647849" y="209074"/>
                </a:cubicBezTo>
                <a:close/>
                <a:moveTo>
                  <a:pt x="5642134" y="370046"/>
                </a:moveTo>
                <a:cubicBezTo>
                  <a:pt x="5642134" y="372904"/>
                  <a:pt x="5643087" y="374809"/>
                  <a:pt x="5643087" y="377666"/>
                </a:cubicBezTo>
                <a:cubicBezTo>
                  <a:pt x="5642134" y="379571"/>
                  <a:pt x="5642134" y="382429"/>
                  <a:pt x="5641181" y="385286"/>
                </a:cubicBezTo>
                <a:cubicBezTo>
                  <a:pt x="5641181" y="379571"/>
                  <a:pt x="5641181" y="374809"/>
                  <a:pt x="5642134" y="370046"/>
                </a:cubicBezTo>
                <a:close/>
                <a:moveTo>
                  <a:pt x="5624037" y="272891"/>
                </a:moveTo>
                <a:cubicBezTo>
                  <a:pt x="5624989" y="268129"/>
                  <a:pt x="5624989" y="263366"/>
                  <a:pt x="5625942" y="258604"/>
                </a:cubicBezTo>
                <a:cubicBezTo>
                  <a:pt x="5625942" y="256699"/>
                  <a:pt x="5625942" y="255746"/>
                  <a:pt x="5625942" y="254794"/>
                </a:cubicBezTo>
                <a:cubicBezTo>
                  <a:pt x="5627846" y="250031"/>
                  <a:pt x="5629751" y="245269"/>
                  <a:pt x="5632609" y="241459"/>
                </a:cubicBezTo>
                <a:cubicBezTo>
                  <a:pt x="5633562" y="239554"/>
                  <a:pt x="5634514" y="238601"/>
                  <a:pt x="5634514" y="236696"/>
                </a:cubicBezTo>
                <a:cubicBezTo>
                  <a:pt x="5635467" y="239554"/>
                  <a:pt x="5636419" y="242411"/>
                  <a:pt x="5637371" y="245269"/>
                </a:cubicBezTo>
                <a:cubicBezTo>
                  <a:pt x="5638324" y="249079"/>
                  <a:pt x="5639276" y="253841"/>
                  <a:pt x="5640229" y="259556"/>
                </a:cubicBezTo>
                <a:cubicBezTo>
                  <a:pt x="5640229" y="261461"/>
                  <a:pt x="5640229" y="264319"/>
                  <a:pt x="5640229" y="266224"/>
                </a:cubicBezTo>
                <a:cubicBezTo>
                  <a:pt x="5637371" y="272891"/>
                  <a:pt x="5634514" y="280511"/>
                  <a:pt x="5631656" y="288131"/>
                </a:cubicBezTo>
                <a:cubicBezTo>
                  <a:pt x="5628799" y="284321"/>
                  <a:pt x="5626894" y="280511"/>
                  <a:pt x="5624037" y="277654"/>
                </a:cubicBezTo>
                <a:cubicBezTo>
                  <a:pt x="5623084" y="275749"/>
                  <a:pt x="5624037" y="273844"/>
                  <a:pt x="5624037" y="272891"/>
                </a:cubicBezTo>
                <a:close/>
                <a:moveTo>
                  <a:pt x="5623084" y="289084"/>
                </a:moveTo>
                <a:cubicBezTo>
                  <a:pt x="5623084" y="288131"/>
                  <a:pt x="5623084" y="288131"/>
                  <a:pt x="5623084" y="287179"/>
                </a:cubicBezTo>
                <a:cubicBezTo>
                  <a:pt x="5624037" y="288131"/>
                  <a:pt x="5624037" y="290036"/>
                  <a:pt x="5624989" y="290989"/>
                </a:cubicBezTo>
                <a:cubicBezTo>
                  <a:pt x="5625942" y="292894"/>
                  <a:pt x="5626894" y="295751"/>
                  <a:pt x="5626894" y="298609"/>
                </a:cubicBezTo>
                <a:cubicBezTo>
                  <a:pt x="5626894" y="299561"/>
                  <a:pt x="5626894" y="299561"/>
                  <a:pt x="5625942" y="300514"/>
                </a:cubicBezTo>
                <a:cubicBezTo>
                  <a:pt x="5625942" y="300514"/>
                  <a:pt x="5625942" y="300514"/>
                  <a:pt x="5625942" y="300514"/>
                </a:cubicBezTo>
                <a:cubicBezTo>
                  <a:pt x="5624989" y="298609"/>
                  <a:pt x="5624037" y="297656"/>
                  <a:pt x="5622131" y="295751"/>
                </a:cubicBezTo>
                <a:cubicBezTo>
                  <a:pt x="5622131" y="293846"/>
                  <a:pt x="5622131" y="290989"/>
                  <a:pt x="5623084" y="289084"/>
                </a:cubicBezTo>
                <a:close/>
                <a:moveTo>
                  <a:pt x="5621179" y="310991"/>
                </a:moveTo>
                <a:cubicBezTo>
                  <a:pt x="5621179" y="310991"/>
                  <a:pt x="5621179" y="310991"/>
                  <a:pt x="5621179" y="310991"/>
                </a:cubicBezTo>
                <a:cubicBezTo>
                  <a:pt x="5621179" y="310991"/>
                  <a:pt x="5621179" y="310991"/>
                  <a:pt x="5621179" y="310991"/>
                </a:cubicBezTo>
                <a:cubicBezTo>
                  <a:pt x="5621179" y="310991"/>
                  <a:pt x="5621179" y="310991"/>
                  <a:pt x="5621179" y="310991"/>
                </a:cubicBezTo>
                <a:close/>
                <a:moveTo>
                  <a:pt x="5618321" y="270034"/>
                </a:moveTo>
                <a:cubicBezTo>
                  <a:pt x="5618321" y="270034"/>
                  <a:pt x="5618321" y="270986"/>
                  <a:pt x="5618321" y="270034"/>
                </a:cubicBezTo>
                <a:cubicBezTo>
                  <a:pt x="5618321" y="270986"/>
                  <a:pt x="5618321" y="270986"/>
                  <a:pt x="5618321" y="270034"/>
                </a:cubicBezTo>
                <a:cubicBezTo>
                  <a:pt x="5618321" y="270986"/>
                  <a:pt x="5618321" y="270034"/>
                  <a:pt x="5618321" y="270034"/>
                </a:cubicBezTo>
                <a:close/>
                <a:moveTo>
                  <a:pt x="5617369" y="272891"/>
                </a:moveTo>
                <a:cubicBezTo>
                  <a:pt x="5617369" y="272891"/>
                  <a:pt x="5617369" y="273844"/>
                  <a:pt x="5618321" y="273844"/>
                </a:cubicBezTo>
                <a:cubicBezTo>
                  <a:pt x="5617369" y="277654"/>
                  <a:pt x="5617369" y="282416"/>
                  <a:pt x="5616417" y="286226"/>
                </a:cubicBezTo>
                <a:cubicBezTo>
                  <a:pt x="5615464" y="285274"/>
                  <a:pt x="5614512" y="283369"/>
                  <a:pt x="5613559" y="282416"/>
                </a:cubicBezTo>
                <a:cubicBezTo>
                  <a:pt x="5614512" y="279559"/>
                  <a:pt x="5615464" y="276701"/>
                  <a:pt x="5617369" y="272891"/>
                </a:cubicBezTo>
                <a:close/>
                <a:moveTo>
                  <a:pt x="5608796" y="290989"/>
                </a:moveTo>
                <a:cubicBezTo>
                  <a:pt x="5608796" y="290989"/>
                  <a:pt x="5609749" y="290989"/>
                  <a:pt x="5608796" y="290989"/>
                </a:cubicBezTo>
                <a:cubicBezTo>
                  <a:pt x="5609749" y="291941"/>
                  <a:pt x="5610701" y="293846"/>
                  <a:pt x="5611654" y="294799"/>
                </a:cubicBezTo>
                <a:cubicBezTo>
                  <a:pt x="5612606" y="295751"/>
                  <a:pt x="5612606" y="296704"/>
                  <a:pt x="5613559" y="297656"/>
                </a:cubicBezTo>
                <a:cubicBezTo>
                  <a:pt x="5612606" y="302419"/>
                  <a:pt x="5612606" y="306229"/>
                  <a:pt x="5611654" y="310991"/>
                </a:cubicBezTo>
                <a:cubicBezTo>
                  <a:pt x="5610701" y="305276"/>
                  <a:pt x="5609749" y="298609"/>
                  <a:pt x="5608796" y="292894"/>
                </a:cubicBezTo>
                <a:cubicBezTo>
                  <a:pt x="5608796" y="291941"/>
                  <a:pt x="5608796" y="291941"/>
                  <a:pt x="5608796" y="290989"/>
                </a:cubicBezTo>
                <a:close/>
                <a:moveTo>
                  <a:pt x="5594509" y="241459"/>
                </a:moveTo>
                <a:cubicBezTo>
                  <a:pt x="5594509" y="247174"/>
                  <a:pt x="5594509" y="252889"/>
                  <a:pt x="5595462" y="258604"/>
                </a:cubicBezTo>
                <a:cubicBezTo>
                  <a:pt x="5595462" y="258604"/>
                  <a:pt x="5595462" y="259556"/>
                  <a:pt x="5595462" y="259556"/>
                </a:cubicBezTo>
                <a:cubicBezTo>
                  <a:pt x="5595462" y="260509"/>
                  <a:pt x="5595462" y="260509"/>
                  <a:pt x="5595462" y="261461"/>
                </a:cubicBezTo>
                <a:cubicBezTo>
                  <a:pt x="5594509" y="260509"/>
                  <a:pt x="5594509" y="260509"/>
                  <a:pt x="5593556" y="259556"/>
                </a:cubicBezTo>
                <a:cubicBezTo>
                  <a:pt x="5593556" y="256699"/>
                  <a:pt x="5592604" y="252889"/>
                  <a:pt x="5592604" y="250031"/>
                </a:cubicBezTo>
                <a:cubicBezTo>
                  <a:pt x="5591651" y="246221"/>
                  <a:pt x="5593556" y="244316"/>
                  <a:pt x="5594509" y="241459"/>
                </a:cubicBezTo>
                <a:close/>
                <a:moveTo>
                  <a:pt x="5578317" y="284321"/>
                </a:moveTo>
                <a:cubicBezTo>
                  <a:pt x="5578317" y="285274"/>
                  <a:pt x="5578317" y="285274"/>
                  <a:pt x="5578317" y="286226"/>
                </a:cubicBezTo>
                <a:cubicBezTo>
                  <a:pt x="5578317" y="286226"/>
                  <a:pt x="5578317" y="285274"/>
                  <a:pt x="5577364" y="285274"/>
                </a:cubicBezTo>
                <a:cubicBezTo>
                  <a:pt x="5578317" y="284321"/>
                  <a:pt x="5578317" y="284321"/>
                  <a:pt x="5578317" y="284321"/>
                </a:cubicBezTo>
                <a:close/>
                <a:moveTo>
                  <a:pt x="5573554" y="299561"/>
                </a:moveTo>
                <a:cubicBezTo>
                  <a:pt x="5574506" y="301466"/>
                  <a:pt x="5575459" y="303371"/>
                  <a:pt x="5576412" y="305276"/>
                </a:cubicBezTo>
                <a:cubicBezTo>
                  <a:pt x="5576412" y="306229"/>
                  <a:pt x="5577364" y="306229"/>
                  <a:pt x="5577364" y="307181"/>
                </a:cubicBezTo>
                <a:cubicBezTo>
                  <a:pt x="5577364" y="311944"/>
                  <a:pt x="5576412" y="317659"/>
                  <a:pt x="5576412" y="325279"/>
                </a:cubicBezTo>
                <a:cubicBezTo>
                  <a:pt x="5576412" y="326231"/>
                  <a:pt x="5576412" y="327184"/>
                  <a:pt x="5576412" y="328136"/>
                </a:cubicBezTo>
                <a:cubicBezTo>
                  <a:pt x="5576412" y="325279"/>
                  <a:pt x="5575459" y="322421"/>
                  <a:pt x="5575459" y="319564"/>
                </a:cubicBezTo>
                <a:cubicBezTo>
                  <a:pt x="5574506" y="313849"/>
                  <a:pt x="5573554" y="309086"/>
                  <a:pt x="5573554" y="303371"/>
                </a:cubicBezTo>
                <a:cubicBezTo>
                  <a:pt x="5572601" y="301466"/>
                  <a:pt x="5573554" y="300514"/>
                  <a:pt x="5573554" y="299561"/>
                </a:cubicBezTo>
                <a:close/>
                <a:moveTo>
                  <a:pt x="5550694" y="308134"/>
                </a:moveTo>
                <a:cubicBezTo>
                  <a:pt x="5550694" y="305276"/>
                  <a:pt x="5549742" y="303371"/>
                  <a:pt x="5549742" y="301466"/>
                </a:cubicBezTo>
                <a:cubicBezTo>
                  <a:pt x="5550694" y="299561"/>
                  <a:pt x="5550694" y="296704"/>
                  <a:pt x="5551646" y="294799"/>
                </a:cubicBezTo>
                <a:cubicBezTo>
                  <a:pt x="5551646" y="293846"/>
                  <a:pt x="5552599" y="292894"/>
                  <a:pt x="5552599" y="291941"/>
                </a:cubicBezTo>
                <a:cubicBezTo>
                  <a:pt x="5553551" y="294799"/>
                  <a:pt x="5553551" y="298609"/>
                  <a:pt x="5554504" y="302419"/>
                </a:cubicBezTo>
                <a:cubicBezTo>
                  <a:pt x="5553551" y="303371"/>
                  <a:pt x="5553551" y="304324"/>
                  <a:pt x="5552599" y="306229"/>
                </a:cubicBezTo>
                <a:cubicBezTo>
                  <a:pt x="5551646" y="306229"/>
                  <a:pt x="5551646" y="307181"/>
                  <a:pt x="5550694" y="308134"/>
                </a:cubicBezTo>
                <a:close/>
                <a:moveTo>
                  <a:pt x="5557362" y="313849"/>
                </a:moveTo>
                <a:cubicBezTo>
                  <a:pt x="5557362" y="313849"/>
                  <a:pt x="5557362" y="314801"/>
                  <a:pt x="5557362" y="313849"/>
                </a:cubicBezTo>
                <a:cubicBezTo>
                  <a:pt x="5556409" y="315754"/>
                  <a:pt x="5554504" y="317659"/>
                  <a:pt x="5553551" y="318611"/>
                </a:cubicBezTo>
                <a:cubicBezTo>
                  <a:pt x="5554504" y="315754"/>
                  <a:pt x="5555456" y="312896"/>
                  <a:pt x="5556409" y="310039"/>
                </a:cubicBezTo>
                <a:cubicBezTo>
                  <a:pt x="5556409" y="311944"/>
                  <a:pt x="5557362" y="312896"/>
                  <a:pt x="5557362" y="313849"/>
                </a:cubicBezTo>
                <a:cubicBezTo>
                  <a:pt x="5557362" y="313849"/>
                  <a:pt x="5557362" y="313849"/>
                  <a:pt x="5557362" y="313849"/>
                </a:cubicBezTo>
                <a:close/>
                <a:moveTo>
                  <a:pt x="5561171" y="359569"/>
                </a:moveTo>
                <a:cubicBezTo>
                  <a:pt x="5561171" y="360521"/>
                  <a:pt x="5561171" y="360521"/>
                  <a:pt x="5561171" y="361474"/>
                </a:cubicBezTo>
                <a:cubicBezTo>
                  <a:pt x="5561171" y="361474"/>
                  <a:pt x="5560219" y="360521"/>
                  <a:pt x="5560219" y="360521"/>
                </a:cubicBezTo>
                <a:cubicBezTo>
                  <a:pt x="5559267" y="357664"/>
                  <a:pt x="5559267" y="353854"/>
                  <a:pt x="5558314" y="350996"/>
                </a:cubicBezTo>
                <a:cubicBezTo>
                  <a:pt x="5559267" y="348139"/>
                  <a:pt x="5560219" y="345281"/>
                  <a:pt x="5560219" y="342424"/>
                </a:cubicBezTo>
                <a:cubicBezTo>
                  <a:pt x="5561171" y="348139"/>
                  <a:pt x="5561171" y="353854"/>
                  <a:pt x="5561171" y="359569"/>
                </a:cubicBezTo>
                <a:close/>
                <a:moveTo>
                  <a:pt x="5559267" y="303371"/>
                </a:moveTo>
                <a:cubicBezTo>
                  <a:pt x="5559267" y="303371"/>
                  <a:pt x="5559267" y="304324"/>
                  <a:pt x="5559267" y="303371"/>
                </a:cubicBezTo>
                <a:cubicBezTo>
                  <a:pt x="5559267" y="304324"/>
                  <a:pt x="5559267" y="304324"/>
                  <a:pt x="5559267" y="303371"/>
                </a:cubicBezTo>
                <a:cubicBezTo>
                  <a:pt x="5559267" y="303371"/>
                  <a:pt x="5559267" y="303371"/>
                  <a:pt x="5559267" y="303371"/>
                </a:cubicBezTo>
                <a:close/>
                <a:moveTo>
                  <a:pt x="5557362" y="277654"/>
                </a:moveTo>
                <a:cubicBezTo>
                  <a:pt x="5557362" y="279559"/>
                  <a:pt x="5557362" y="281464"/>
                  <a:pt x="5558314" y="283369"/>
                </a:cubicBezTo>
                <a:cubicBezTo>
                  <a:pt x="5558314" y="287179"/>
                  <a:pt x="5559267" y="290989"/>
                  <a:pt x="5559267" y="293846"/>
                </a:cubicBezTo>
                <a:cubicBezTo>
                  <a:pt x="5558314" y="294799"/>
                  <a:pt x="5558314" y="295751"/>
                  <a:pt x="5557362" y="296704"/>
                </a:cubicBezTo>
                <a:cubicBezTo>
                  <a:pt x="5556409" y="292894"/>
                  <a:pt x="5555456" y="290036"/>
                  <a:pt x="5554504" y="287179"/>
                </a:cubicBezTo>
                <a:cubicBezTo>
                  <a:pt x="5554504" y="284321"/>
                  <a:pt x="5556409" y="281464"/>
                  <a:pt x="5557362" y="277654"/>
                </a:cubicBezTo>
                <a:close/>
                <a:moveTo>
                  <a:pt x="5553551" y="252889"/>
                </a:moveTo>
                <a:cubicBezTo>
                  <a:pt x="5553551" y="252889"/>
                  <a:pt x="5553551" y="252889"/>
                  <a:pt x="5553551" y="252889"/>
                </a:cubicBezTo>
                <a:cubicBezTo>
                  <a:pt x="5553551" y="253841"/>
                  <a:pt x="5553551" y="253841"/>
                  <a:pt x="5553551" y="253841"/>
                </a:cubicBezTo>
                <a:cubicBezTo>
                  <a:pt x="5554504" y="258604"/>
                  <a:pt x="5554504" y="263366"/>
                  <a:pt x="5555456" y="268129"/>
                </a:cubicBezTo>
                <a:cubicBezTo>
                  <a:pt x="5555456" y="269081"/>
                  <a:pt x="5555456" y="270034"/>
                  <a:pt x="5555456" y="270986"/>
                </a:cubicBezTo>
                <a:cubicBezTo>
                  <a:pt x="5554504" y="272891"/>
                  <a:pt x="5553551" y="273844"/>
                  <a:pt x="5552599" y="275749"/>
                </a:cubicBezTo>
                <a:cubicBezTo>
                  <a:pt x="5551646" y="276701"/>
                  <a:pt x="5550694" y="278606"/>
                  <a:pt x="5549742" y="280511"/>
                </a:cubicBezTo>
                <a:cubicBezTo>
                  <a:pt x="5549742" y="280511"/>
                  <a:pt x="5549742" y="280511"/>
                  <a:pt x="5549742" y="280511"/>
                </a:cubicBezTo>
                <a:cubicBezTo>
                  <a:pt x="5549742" y="280511"/>
                  <a:pt x="5549742" y="280511"/>
                  <a:pt x="5549742" y="280511"/>
                </a:cubicBezTo>
                <a:cubicBezTo>
                  <a:pt x="5548789" y="282416"/>
                  <a:pt x="5547837" y="284321"/>
                  <a:pt x="5545931" y="286226"/>
                </a:cubicBezTo>
                <a:cubicBezTo>
                  <a:pt x="5545931" y="284321"/>
                  <a:pt x="5544979" y="282416"/>
                  <a:pt x="5544979" y="281464"/>
                </a:cubicBezTo>
                <a:cubicBezTo>
                  <a:pt x="5545931" y="279559"/>
                  <a:pt x="5545931" y="277654"/>
                  <a:pt x="5546884" y="275749"/>
                </a:cubicBezTo>
                <a:cubicBezTo>
                  <a:pt x="5547837" y="270986"/>
                  <a:pt x="5548789" y="266224"/>
                  <a:pt x="5549742" y="261461"/>
                </a:cubicBezTo>
                <a:cubicBezTo>
                  <a:pt x="5552599" y="258604"/>
                  <a:pt x="5553551" y="255746"/>
                  <a:pt x="5553551" y="252889"/>
                </a:cubicBezTo>
                <a:close/>
                <a:moveTo>
                  <a:pt x="5548789" y="226219"/>
                </a:moveTo>
                <a:cubicBezTo>
                  <a:pt x="5548789" y="227171"/>
                  <a:pt x="5549742" y="229076"/>
                  <a:pt x="5549742" y="230029"/>
                </a:cubicBezTo>
                <a:cubicBezTo>
                  <a:pt x="5549742" y="231934"/>
                  <a:pt x="5550694" y="232886"/>
                  <a:pt x="5550694" y="234791"/>
                </a:cubicBezTo>
                <a:cubicBezTo>
                  <a:pt x="5549742" y="232886"/>
                  <a:pt x="5548789" y="230981"/>
                  <a:pt x="5547837" y="230029"/>
                </a:cubicBezTo>
                <a:cubicBezTo>
                  <a:pt x="5548789" y="229076"/>
                  <a:pt x="5548789" y="227171"/>
                  <a:pt x="5548789" y="226219"/>
                </a:cubicBezTo>
                <a:close/>
                <a:moveTo>
                  <a:pt x="5546884" y="235744"/>
                </a:moveTo>
                <a:cubicBezTo>
                  <a:pt x="5547837" y="238601"/>
                  <a:pt x="5548789" y="241459"/>
                  <a:pt x="5550694" y="244316"/>
                </a:cubicBezTo>
                <a:cubicBezTo>
                  <a:pt x="5548789" y="249079"/>
                  <a:pt x="5546884" y="253841"/>
                  <a:pt x="5544979" y="259556"/>
                </a:cubicBezTo>
                <a:cubicBezTo>
                  <a:pt x="5544979" y="260509"/>
                  <a:pt x="5544026" y="261461"/>
                  <a:pt x="5544026" y="262414"/>
                </a:cubicBezTo>
                <a:cubicBezTo>
                  <a:pt x="5544026" y="260509"/>
                  <a:pt x="5543074" y="258604"/>
                  <a:pt x="5543074" y="257651"/>
                </a:cubicBezTo>
                <a:cubicBezTo>
                  <a:pt x="5543074" y="256699"/>
                  <a:pt x="5543074" y="255746"/>
                  <a:pt x="5542121" y="254794"/>
                </a:cubicBezTo>
                <a:cubicBezTo>
                  <a:pt x="5544026" y="248126"/>
                  <a:pt x="5545931" y="241459"/>
                  <a:pt x="5546884" y="235744"/>
                </a:cubicBezTo>
                <a:close/>
                <a:moveTo>
                  <a:pt x="5540217" y="218599"/>
                </a:moveTo>
                <a:cubicBezTo>
                  <a:pt x="5540217" y="219551"/>
                  <a:pt x="5540217" y="219551"/>
                  <a:pt x="5539264" y="220504"/>
                </a:cubicBezTo>
                <a:cubicBezTo>
                  <a:pt x="5539264" y="221456"/>
                  <a:pt x="5538312" y="222409"/>
                  <a:pt x="5538312" y="223361"/>
                </a:cubicBezTo>
                <a:cubicBezTo>
                  <a:pt x="5537359" y="218599"/>
                  <a:pt x="5537359" y="214789"/>
                  <a:pt x="5536406" y="210026"/>
                </a:cubicBezTo>
                <a:cubicBezTo>
                  <a:pt x="5537359" y="211931"/>
                  <a:pt x="5538312" y="214789"/>
                  <a:pt x="5540217" y="218599"/>
                </a:cubicBezTo>
                <a:close/>
                <a:moveTo>
                  <a:pt x="5507831" y="312896"/>
                </a:moveTo>
                <a:cubicBezTo>
                  <a:pt x="5507831" y="313849"/>
                  <a:pt x="5507831" y="313849"/>
                  <a:pt x="5507831" y="312896"/>
                </a:cubicBezTo>
                <a:cubicBezTo>
                  <a:pt x="5507831" y="313849"/>
                  <a:pt x="5507831" y="313849"/>
                  <a:pt x="5507831" y="313849"/>
                </a:cubicBezTo>
                <a:cubicBezTo>
                  <a:pt x="5507831" y="313849"/>
                  <a:pt x="5507831" y="313849"/>
                  <a:pt x="5507831" y="312896"/>
                </a:cubicBezTo>
                <a:close/>
                <a:moveTo>
                  <a:pt x="5481162" y="326231"/>
                </a:moveTo>
                <a:cubicBezTo>
                  <a:pt x="5481162" y="327184"/>
                  <a:pt x="5480209" y="329089"/>
                  <a:pt x="5480209" y="330994"/>
                </a:cubicBezTo>
                <a:cubicBezTo>
                  <a:pt x="5480209" y="329089"/>
                  <a:pt x="5480209" y="326231"/>
                  <a:pt x="5479256" y="324326"/>
                </a:cubicBezTo>
                <a:cubicBezTo>
                  <a:pt x="5479256" y="323374"/>
                  <a:pt x="5479256" y="323374"/>
                  <a:pt x="5479256" y="322421"/>
                </a:cubicBezTo>
                <a:cubicBezTo>
                  <a:pt x="5479256" y="318611"/>
                  <a:pt x="5478304" y="315754"/>
                  <a:pt x="5478304" y="311944"/>
                </a:cubicBezTo>
                <a:cubicBezTo>
                  <a:pt x="5479256" y="315754"/>
                  <a:pt x="5480209" y="320516"/>
                  <a:pt x="5482114" y="325279"/>
                </a:cubicBezTo>
                <a:cubicBezTo>
                  <a:pt x="5481162" y="325279"/>
                  <a:pt x="5481162" y="325279"/>
                  <a:pt x="5481162" y="326231"/>
                </a:cubicBezTo>
                <a:close/>
                <a:moveTo>
                  <a:pt x="5493544" y="339566"/>
                </a:moveTo>
                <a:cubicBezTo>
                  <a:pt x="5493544" y="339566"/>
                  <a:pt x="5493544" y="339566"/>
                  <a:pt x="5493544" y="339566"/>
                </a:cubicBezTo>
                <a:cubicBezTo>
                  <a:pt x="5493544" y="339566"/>
                  <a:pt x="5493544" y="339566"/>
                  <a:pt x="5493544" y="339566"/>
                </a:cubicBezTo>
                <a:cubicBezTo>
                  <a:pt x="5493544" y="339566"/>
                  <a:pt x="5493544" y="339566"/>
                  <a:pt x="5493544" y="339566"/>
                </a:cubicBezTo>
                <a:close/>
                <a:moveTo>
                  <a:pt x="5488781" y="261461"/>
                </a:moveTo>
                <a:cubicBezTo>
                  <a:pt x="5488781" y="261461"/>
                  <a:pt x="5488781" y="261461"/>
                  <a:pt x="5488781" y="261461"/>
                </a:cubicBezTo>
                <a:cubicBezTo>
                  <a:pt x="5489734" y="263366"/>
                  <a:pt x="5489734" y="265271"/>
                  <a:pt x="5490687" y="267176"/>
                </a:cubicBezTo>
                <a:cubicBezTo>
                  <a:pt x="5489734" y="266224"/>
                  <a:pt x="5488781" y="265271"/>
                  <a:pt x="5487829" y="264319"/>
                </a:cubicBezTo>
                <a:cubicBezTo>
                  <a:pt x="5487829" y="263366"/>
                  <a:pt x="5487829" y="262414"/>
                  <a:pt x="5488781" y="261461"/>
                </a:cubicBezTo>
                <a:close/>
                <a:moveTo>
                  <a:pt x="5483067" y="280511"/>
                </a:moveTo>
                <a:cubicBezTo>
                  <a:pt x="5484019" y="277654"/>
                  <a:pt x="5484971" y="275749"/>
                  <a:pt x="5484971" y="272891"/>
                </a:cubicBezTo>
                <a:cubicBezTo>
                  <a:pt x="5488781" y="278606"/>
                  <a:pt x="5492592" y="285274"/>
                  <a:pt x="5496401" y="291941"/>
                </a:cubicBezTo>
                <a:cubicBezTo>
                  <a:pt x="5497354" y="293846"/>
                  <a:pt x="5498306" y="295751"/>
                  <a:pt x="5500212" y="297656"/>
                </a:cubicBezTo>
                <a:cubicBezTo>
                  <a:pt x="5499259" y="300514"/>
                  <a:pt x="5498306" y="303371"/>
                  <a:pt x="5497354" y="307181"/>
                </a:cubicBezTo>
                <a:cubicBezTo>
                  <a:pt x="5497354" y="308134"/>
                  <a:pt x="5497354" y="310039"/>
                  <a:pt x="5496401" y="310991"/>
                </a:cubicBezTo>
                <a:cubicBezTo>
                  <a:pt x="5494496" y="309086"/>
                  <a:pt x="5493544" y="307181"/>
                  <a:pt x="5493544" y="307181"/>
                </a:cubicBezTo>
                <a:cubicBezTo>
                  <a:pt x="5493544" y="307181"/>
                  <a:pt x="5494496" y="309086"/>
                  <a:pt x="5495449" y="311944"/>
                </a:cubicBezTo>
                <a:cubicBezTo>
                  <a:pt x="5495449" y="314801"/>
                  <a:pt x="5494496" y="316706"/>
                  <a:pt x="5494496" y="319564"/>
                </a:cubicBezTo>
                <a:cubicBezTo>
                  <a:pt x="5493544" y="323374"/>
                  <a:pt x="5493544" y="326231"/>
                  <a:pt x="5492592" y="330041"/>
                </a:cubicBezTo>
                <a:cubicBezTo>
                  <a:pt x="5491639" y="330994"/>
                  <a:pt x="5490687" y="331946"/>
                  <a:pt x="5488781" y="333851"/>
                </a:cubicBezTo>
                <a:cubicBezTo>
                  <a:pt x="5487829" y="330994"/>
                  <a:pt x="5486876" y="329089"/>
                  <a:pt x="5485924" y="327184"/>
                </a:cubicBezTo>
                <a:cubicBezTo>
                  <a:pt x="5485924" y="321469"/>
                  <a:pt x="5486876" y="316706"/>
                  <a:pt x="5487829" y="312896"/>
                </a:cubicBezTo>
                <a:cubicBezTo>
                  <a:pt x="5488781" y="304324"/>
                  <a:pt x="5489734" y="299561"/>
                  <a:pt x="5489734" y="299561"/>
                </a:cubicBezTo>
                <a:cubicBezTo>
                  <a:pt x="5489734" y="299561"/>
                  <a:pt x="5487829" y="304324"/>
                  <a:pt x="5484019" y="311944"/>
                </a:cubicBezTo>
                <a:cubicBezTo>
                  <a:pt x="5484019" y="312896"/>
                  <a:pt x="5484019" y="312896"/>
                  <a:pt x="5483067" y="313849"/>
                </a:cubicBezTo>
                <a:cubicBezTo>
                  <a:pt x="5483067" y="313849"/>
                  <a:pt x="5483067" y="312896"/>
                  <a:pt x="5483067" y="312896"/>
                </a:cubicBezTo>
                <a:cubicBezTo>
                  <a:pt x="5480209" y="300514"/>
                  <a:pt x="5478304" y="292894"/>
                  <a:pt x="5478304" y="292894"/>
                </a:cubicBezTo>
                <a:cubicBezTo>
                  <a:pt x="5478304" y="292894"/>
                  <a:pt x="5478304" y="298609"/>
                  <a:pt x="5479256" y="309086"/>
                </a:cubicBezTo>
                <a:cubicBezTo>
                  <a:pt x="5479256" y="309086"/>
                  <a:pt x="5479256" y="308134"/>
                  <a:pt x="5479256" y="308134"/>
                </a:cubicBezTo>
                <a:cubicBezTo>
                  <a:pt x="5478304" y="305276"/>
                  <a:pt x="5477351" y="303371"/>
                  <a:pt x="5476399" y="300514"/>
                </a:cubicBezTo>
                <a:cubicBezTo>
                  <a:pt x="5479256" y="293846"/>
                  <a:pt x="5481162" y="287179"/>
                  <a:pt x="5483067" y="280511"/>
                </a:cubicBezTo>
                <a:close/>
                <a:moveTo>
                  <a:pt x="5472589" y="254794"/>
                </a:moveTo>
                <a:cubicBezTo>
                  <a:pt x="5473542" y="255746"/>
                  <a:pt x="5474494" y="256699"/>
                  <a:pt x="5475446" y="258604"/>
                </a:cubicBezTo>
                <a:cubicBezTo>
                  <a:pt x="5474494" y="261461"/>
                  <a:pt x="5472589" y="265271"/>
                  <a:pt x="5471637" y="268129"/>
                </a:cubicBezTo>
                <a:cubicBezTo>
                  <a:pt x="5470684" y="261461"/>
                  <a:pt x="5469731" y="255746"/>
                  <a:pt x="5468779" y="249079"/>
                </a:cubicBezTo>
                <a:cubicBezTo>
                  <a:pt x="5469731" y="250984"/>
                  <a:pt x="5471637" y="252889"/>
                  <a:pt x="5472589" y="254794"/>
                </a:cubicBezTo>
                <a:close/>
                <a:moveTo>
                  <a:pt x="5452587" y="208121"/>
                </a:moveTo>
                <a:cubicBezTo>
                  <a:pt x="5452587" y="209074"/>
                  <a:pt x="5452587" y="210026"/>
                  <a:pt x="5452587" y="210026"/>
                </a:cubicBezTo>
                <a:cubicBezTo>
                  <a:pt x="5453539" y="214789"/>
                  <a:pt x="5454492" y="220504"/>
                  <a:pt x="5454492" y="225266"/>
                </a:cubicBezTo>
                <a:cubicBezTo>
                  <a:pt x="5454492" y="226219"/>
                  <a:pt x="5454492" y="227171"/>
                  <a:pt x="5454492" y="228124"/>
                </a:cubicBezTo>
                <a:cubicBezTo>
                  <a:pt x="5453539" y="227171"/>
                  <a:pt x="5451634" y="226219"/>
                  <a:pt x="5450681" y="225266"/>
                </a:cubicBezTo>
                <a:cubicBezTo>
                  <a:pt x="5451634" y="219551"/>
                  <a:pt x="5452587" y="212884"/>
                  <a:pt x="5452587" y="208121"/>
                </a:cubicBezTo>
                <a:close/>
                <a:moveTo>
                  <a:pt x="5449729" y="250031"/>
                </a:moveTo>
                <a:cubicBezTo>
                  <a:pt x="5450681" y="242411"/>
                  <a:pt x="5450681" y="234791"/>
                  <a:pt x="5451634" y="228124"/>
                </a:cubicBezTo>
                <a:cubicBezTo>
                  <a:pt x="5452587" y="229076"/>
                  <a:pt x="5452587" y="229076"/>
                  <a:pt x="5453539" y="230029"/>
                </a:cubicBezTo>
                <a:cubicBezTo>
                  <a:pt x="5454492" y="230981"/>
                  <a:pt x="5455444" y="231934"/>
                  <a:pt x="5455444" y="232886"/>
                </a:cubicBezTo>
                <a:cubicBezTo>
                  <a:pt x="5455444" y="236696"/>
                  <a:pt x="5456396" y="239554"/>
                  <a:pt x="5456396" y="243364"/>
                </a:cubicBezTo>
                <a:cubicBezTo>
                  <a:pt x="5457349" y="255746"/>
                  <a:pt x="5458301" y="268129"/>
                  <a:pt x="5459254" y="282416"/>
                </a:cubicBezTo>
                <a:cubicBezTo>
                  <a:pt x="5460206" y="288131"/>
                  <a:pt x="5460206" y="293846"/>
                  <a:pt x="5460206" y="299561"/>
                </a:cubicBezTo>
                <a:cubicBezTo>
                  <a:pt x="5458301" y="304324"/>
                  <a:pt x="5457349" y="309086"/>
                  <a:pt x="5455444" y="313849"/>
                </a:cubicBezTo>
                <a:cubicBezTo>
                  <a:pt x="5452587" y="302419"/>
                  <a:pt x="5450681" y="290989"/>
                  <a:pt x="5447824" y="280511"/>
                </a:cubicBezTo>
                <a:cubicBezTo>
                  <a:pt x="5447824" y="279559"/>
                  <a:pt x="5447824" y="277654"/>
                  <a:pt x="5446871" y="276701"/>
                </a:cubicBezTo>
                <a:cubicBezTo>
                  <a:pt x="5448776" y="267176"/>
                  <a:pt x="5448776" y="257651"/>
                  <a:pt x="5449729" y="250031"/>
                </a:cubicBezTo>
                <a:close/>
                <a:moveTo>
                  <a:pt x="5443062" y="327184"/>
                </a:moveTo>
                <a:cubicBezTo>
                  <a:pt x="5444014" y="332899"/>
                  <a:pt x="5444967" y="338614"/>
                  <a:pt x="5445919" y="343376"/>
                </a:cubicBezTo>
                <a:cubicBezTo>
                  <a:pt x="5444967" y="340519"/>
                  <a:pt x="5444014" y="337661"/>
                  <a:pt x="5443062" y="334804"/>
                </a:cubicBezTo>
                <a:cubicBezTo>
                  <a:pt x="5442109" y="332899"/>
                  <a:pt x="5443062" y="330041"/>
                  <a:pt x="5443062" y="327184"/>
                </a:cubicBezTo>
                <a:close/>
                <a:moveTo>
                  <a:pt x="5417344" y="318611"/>
                </a:moveTo>
                <a:cubicBezTo>
                  <a:pt x="5418296" y="316706"/>
                  <a:pt x="5418296" y="314801"/>
                  <a:pt x="5419249" y="312896"/>
                </a:cubicBezTo>
                <a:cubicBezTo>
                  <a:pt x="5420201" y="315754"/>
                  <a:pt x="5421154" y="318611"/>
                  <a:pt x="5421154" y="320516"/>
                </a:cubicBezTo>
                <a:cubicBezTo>
                  <a:pt x="5421154" y="320516"/>
                  <a:pt x="5421154" y="321469"/>
                  <a:pt x="5421154" y="321469"/>
                </a:cubicBezTo>
                <a:cubicBezTo>
                  <a:pt x="5421154" y="320516"/>
                  <a:pt x="5421154" y="320516"/>
                  <a:pt x="5421154" y="320516"/>
                </a:cubicBezTo>
                <a:cubicBezTo>
                  <a:pt x="5421154" y="320516"/>
                  <a:pt x="5421154" y="321469"/>
                  <a:pt x="5421154" y="322421"/>
                </a:cubicBezTo>
                <a:cubicBezTo>
                  <a:pt x="5420201" y="325279"/>
                  <a:pt x="5419249" y="329089"/>
                  <a:pt x="5418296" y="331946"/>
                </a:cubicBezTo>
                <a:cubicBezTo>
                  <a:pt x="5417344" y="330994"/>
                  <a:pt x="5417344" y="330041"/>
                  <a:pt x="5417344" y="329089"/>
                </a:cubicBezTo>
                <a:cubicBezTo>
                  <a:pt x="5417344" y="326231"/>
                  <a:pt x="5417344" y="322421"/>
                  <a:pt x="5417344" y="318611"/>
                </a:cubicBezTo>
                <a:close/>
                <a:moveTo>
                  <a:pt x="5416392" y="334804"/>
                </a:moveTo>
                <a:cubicBezTo>
                  <a:pt x="5416392" y="335756"/>
                  <a:pt x="5416392" y="335756"/>
                  <a:pt x="5417344" y="335756"/>
                </a:cubicBezTo>
                <a:cubicBezTo>
                  <a:pt x="5417344" y="336709"/>
                  <a:pt x="5416392" y="337661"/>
                  <a:pt x="5416392" y="337661"/>
                </a:cubicBezTo>
                <a:cubicBezTo>
                  <a:pt x="5416392" y="336709"/>
                  <a:pt x="5416392" y="335756"/>
                  <a:pt x="5416392" y="334804"/>
                </a:cubicBezTo>
                <a:close/>
                <a:moveTo>
                  <a:pt x="5405914" y="325279"/>
                </a:moveTo>
                <a:cubicBezTo>
                  <a:pt x="5406867" y="302419"/>
                  <a:pt x="5407819" y="284321"/>
                  <a:pt x="5407819" y="271939"/>
                </a:cubicBezTo>
                <a:cubicBezTo>
                  <a:pt x="5407819" y="270034"/>
                  <a:pt x="5407819" y="269081"/>
                  <a:pt x="5407819" y="267176"/>
                </a:cubicBezTo>
                <a:cubicBezTo>
                  <a:pt x="5409724" y="274796"/>
                  <a:pt x="5411629" y="283369"/>
                  <a:pt x="5414487" y="292894"/>
                </a:cubicBezTo>
                <a:cubicBezTo>
                  <a:pt x="5414487" y="292894"/>
                  <a:pt x="5414487" y="292894"/>
                  <a:pt x="5414487" y="293846"/>
                </a:cubicBezTo>
                <a:cubicBezTo>
                  <a:pt x="5413534" y="296704"/>
                  <a:pt x="5412581" y="299561"/>
                  <a:pt x="5411629" y="303371"/>
                </a:cubicBezTo>
                <a:cubicBezTo>
                  <a:pt x="5408771" y="311944"/>
                  <a:pt x="5406867" y="321469"/>
                  <a:pt x="5404962" y="331946"/>
                </a:cubicBezTo>
                <a:cubicBezTo>
                  <a:pt x="5404962" y="331946"/>
                  <a:pt x="5404962" y="332899"/>
                  <a:pt x="5404962" y="332899"/>
                </a:cubicBezTo>
                <a:cubicBezTo>
                  <a:pt x="5404962" y="330994"/>
                  <a:pt x="5404962" y="328136"/>
                  <a:pt x="5405914" y="325279"/>
                </a:cubicBezTo>
                <a:close/>
                <a:moveTo>
                  <a:pt x="5384006" y="310991"/>
                </a:moveTo>
                <a:cubicBezTo>
                  <a:pt x="5384959" y="318611"/>
                  <a:pt x="5385912" y="326231"/>
                  <a:pt x="5386864" y="334804"/>
                </a:cubicBezTo>
                <a:cubicBezTo>
                  <a:pt x="5385912" y="336709"/>
                  <a:pt x="5385912" y="339566"/>
                  <a:pt x="5384959" y="341471"/>
                </a:cubicBezTo>
                <a:cubicBezTo>
                  <a:pt x="5384006" y="335756"/>
                  <a:pt x="5383054" y="330041"/>
                  <a:pt x="5382101" y="325279"/>
                </a:cubicBezTo>
                <a:cubicBezTo>
                  <a:pt x="5381149" y="317659"/>
                  <a:pt x="5380196" y="310991"/>
                  <a:pt x="5378292" y="305276"/>
                </a:cubicBezTo>
                <a:cubicBezTo>
                  <a:pt x="5379244" y="301466"/>
                  <a:pt x="5380196" y="298609"/>
                  <a:pt x="5381149" y="294799"/>
                </a:cubicBezTo>
                <a:cubicBezTo>
                  <a:pt x="5382101" y="299561"/>
                  <a:pt x="5383054" y="305276"/>
                  <a:pt x="5384006" y="310991"/>
                </a:cubicBezTo>
                <a:close/>
                <a:moveTo>
                  <a:pt x="5379244" y="274796"/>
                </a:moveTo>
                <a:cubicBezTo>
                  <a:pt x="5379244" y="273844"/>
                  <a:pt x="5379244" y="272891"/>
                  <a:pt x="5379244" y="271939"/>
                </a:cubicBezTo>
                <a:cubicBezTo>
                  <a:pt x="5379244" y="275749"/>
                  <a:pt x="5380196" y="280511"/>
                  <a:pt x="5381149" y="284321"/>
                </a:cubicBezTo>
                <a:cubicBezTo>
                  <a:pt x="5381149" y="284321"/>
                  <a:pt x="5381149" y="285274"/>
                  <a:pt x="5380196" y="285274"/>
                </a:cubicBezTo>
                <a:cubicBezTo>
                  <a:pt x="5379244" y="287179"/>
                  <a:pt x="5379244" y="288131"/>
                  <a:pt x="5378292" y="290036"/>
                </a:cubicBezTo>
                <a:cubicBezTo>
                  <a:pt x="5378292" y="285274"/>
                  <a:pt x="5378292" y="280511"/>
                  <a:pt x="5379244" y="274796"/>
                </a:cubicBezTo>
                <a:close/>
                <a:moveTo>
                  <a:pt x="5332571" y="321469"/>
                </a:moveTo>
                <a:cubicBezTo>
                  <a:pt x="5334476" y="316706"/>
                  <a:pt x="5336381" y="312896"/>
                  <a:pt x="5338287" y="309086"/>
                </a:cubicBezTo>
                <a:cubicBezTo>
                  <a:pt x="5338287" y="309086"/>
                  <a:pt x="5338287" y="310039"/>
                  <a:pt x="5338287" y="310039"/>
                </a:cubicBezTo>
                <a:cubicBezTo>
                  <a:pt x="5334476" y="323374"/>
                  <a:pt x="5330667" y="337661"/>
                  <a:pt x="5326856" y="351949"/>
                </a:cubicBezTo>
                <a:cubicBezTo>
                  <a:pt x="5325904" y="345281"/>
                  <a:pt x="5324951" y="340519"/>
                  <a:pt x="5323999" y="336709"/>
                </a:cubicBezTo>
                <a:cubicBezTo>
                  <a:pt x="5327809" y="330994"/>
                  <a:pt x="5330667" y="326231"/>
                  <a:pt x="5332571" y="321469"/>
                </a:cubicBezTo>
                <a:close/>
                <a:moveTo>
                  <a:pt x="5319237" y="350996"/>
                </a:moveTo>
                <a:cubicBezTo>
                  <a:pt x="5320189" y="348139"/>
                  <a:pt x="5322094" y="345281"/>
                  <a:pt x="5323046" y="342424"/>
                </a:cubicBezTo>
                <a:cubicBezTo>
                  <a:pt x="5323046" y="350044"/>
                  <a:pt x="5322094" y="359569"/>
                  <a:pt x="5322094" y="371951"/>
                </a:cubicBezTo>
                <a:cubicBezTo>
                  <a:pt x="5321142" y="368141"/>
                  <a:pt x="5320189" y="365284"/>
                  <a:pt x="5319237" y="362426"/>
                </a:cubicBezTo>
                <a:cubicBezTo>
                  <a:pt x="5319237" y="357664"/>
                  <a:pt x="5319237" y="353854"/>
                  <a:pt x="5319237" y="350996"/>
                </a:cubicBezTo>
                <a:close/>
                <a:moveTo>
                  <a:pt x="5316379" y="392906"/>
                </a:moveTo>
                <a:cubicBezTo>
                  <a:pt x="5316379" y="389096"/>
                  <a:pt x="5317331" y="386239"/>
                  <a:pt x="5317331" y="382429"/>
                </a:cubicBezTo>
                <a:cubicBezTo>
                  <a:pt x="5317331" y="384334"/>
                  <a:pt x="5318284" y="387191"/>
                  <a:pt x="5318284" y="390049"/>
                </a:cubicBezTo>
                <a:cubicBezTo>
                  <a:pt x="5317331" y="392906"/>
                  <a:pt x="5316379" y="395764"/>
                  <a:pt x="5315426" y="399574"/>
                </a:cubicBezTo>
                <a:cubicBezTo>
                  <a:pt x="5316379" y="396716"/>
                  <a:pt x="5316379" y="394811"/>
                  <a:pt x="5316379" y="392906"/>
                </a:cubicBezTo>
                <a:close/>
                <a:moveTo>
                  <a:pt x="5285899" y="293846"/>
                </a:moveTo>
                <a:cubicBezTo>
                  <a:pt x="5285899" y="295751"/>
                  <a:pt x="5285899" y="296704"/>
                  <a:pt x="5286851" y="298609"/>
                </a:cubicBezTo>
                <a:cubicBezTo>
                  <a:pt x="5285899" y="299561"/>
                  <a:pt x="5284946" y="300514"/>
                  <a:pt x="5283994" y="302419"/>
                </a:cubicBezTo>
                <a:cubicBezTo>
                  <a:pt x="5284946" y="299561"/>
                  <a:pt x="5285899" y="296704"/>
                  <a:pt x="5285899" y="293846"/>
                </a:cubicBezTo>
                <a:close/>
                <a:moveTo>
                  <a:pt x="5279231" y="319564"/>
                </a:moveTo>
                <a:cubicBezTo>
                  <a:pt x="5280184" y="316706"/>
                  <a:pt x="5281137" y="313849"/>
                  <a:pt x="5282089" y="311944"/>
                </a:cubicBezTo>
                <a:cubicBezTo>
                  <a:pt x="5283994" y="308134"/>
                  <a:pt x="5285899" y="305276"/>
                  <a:pt x="5287804" y="302419"/>
                </a:cubicBezTo>
                <a:cubicBezTo>
                  <a:pt x="5287804" y="304324"/>
                  <a:pt x="5288756" y="307181"/>
                  <a:pt x="5288756" y="309086"/>
                </a:cubicBezTo>
                <a:cubicBezTo>
                  <a:pt x="5289709" y="318611"/>
                  <a:pt x="5290662" y="329089"/>
                  <a:pt x="5292567" y="340519"/>
                </a:cubicBezTo>
                <a:cubicBezTo>
                  <a:pt x="5290662" y="347186"/>
                  <a:pt x="5288756" y="354806"/>
                  <a:pt x="5287804" y="363379"/>
                </a:cubicBezTo>
                <a:cubicBezTo>
                  <a:pt x="5287804" y="359569"/>
                  <a:pt x="5287804" y="354806"/>
                  <a:pt x="5287804" y="351949"/>
                </a:cubicBezTo>
                <a:cubicBezTo>
                  <a:pt x="5287804" y="341471"/>
                  <a:pt x="5287804" y="335756"/>
                  <a:pt x="5287804" y="335756"/>
                </a:cubicBezTo>
                <a:cubicBezTo>
                  <a:pt x="5287804" y="335756"/>
                  <a:pt x="5286851" y="341471"/>
                  <a:pt x="5283994" y="350996"/>
                </a:cubicBezTo>
                <a:cubicBezTo>
                  <a:pt x="5283042" y="355759"/>
                  <a:pt x="5282089" y="362426"/>
                  <a:pt x="5280184" y="369094"/>
                </a:cubicBezTo>
                <a:cubicBezTo>
                  <a:pt x="5280184" y="369094"/>
                  <a:pt x="5280184" y="369094"/>
                  <a:pt x="5280184" y="370046"/>
                </a:cubicBezTo>
                <a:cubicBezTo>
                  <a:pt x="5279231" y="363379"/>
                  <a:pt x="5278279" y="356711"/>
                  <a:pt x="5277326" y="350044"/>
                </a:cubicBezTo>
                <a:cubicBezTo>
                  <a:pt x="5276374" y="345281"/>
                  <a:pt x="5276374" y="340519"/>
                  <a:pt x="5275421" y="335756"/>
                </a:cubicBezTo>
                <a:cubicBezTo>
                  <a:pt x="5275421" y="330041"/>
                  <a:pt x="5277326" y="324326"/>
                  <a:pt x="5279231" y="319564"/>
                </a:cubicBezTo>
                <a:close/>
                <a:moveTo>
                  <a:pt x="5236369" y="318611"/>
                </a:moveTo>
                <a:cubicBezTo>
                  <a:pt x="5236369" y="319564"/>
                  <a:pt x="5235417" y="319564"/>
                  <a:pt x="5235417" y="320516"/>
                </a:cubicBezTo>
                <a:cubicBezTo>
                  <a:pt x="5233512" y="317659"/>
                  <a:pt x="5232559" y="314801"/>
                  <a:pt x="5230654" y="311944"/>
                </a:cubicBezTo>
                <a:cubicBezTo>
                  <a:pt x="5230654" y="311944"/>
                  <a:pt x="5230654" y="310991"/>
                  <a:pt x="5230654" y="310991"/>
                </a:cubicBezTo>
                <a:cubicBezTo>
                  <a:pt x="5233512" y="305276"/>
                  <a:pt x="5236369" y="300514"/>
                  <a:pt x="5239226" y="295751"/>
                </a:cubicBezTo>
                <a:cubicBezTo>
                  <a:pt x="5238274" y="303371"/>
                  <a:pt x="5237321" y="310991"/>
                  <a:pt x="5236369" y="318611"/>
                </a:cubicBezTo>
                <a:close/>
                <a:moveTo>
                  <a:pt x="5230654" y="281464"/>
                </a:moveTo>
                <a:cubicBezTo>
                  <a:pt x="5233512" y="275749"/>
                  <a:pt x="5235417" y="270034"/>
                  <a:pt x="5237321" y="265271"/>
                </a:cubicBezTo>
                <a:cubicBezTo>
                  <a:pt x="5239226" y="260509"/>
                  <a:pt x="5242084" y="255746"/>
                  <a:pt x="5243989" y="251936"/>
                </a:cubicBezTo>
                <a:cubicBezTo>
                  <a:pt x="5243037" y="255746"/>
                  <a:pt x="5243037" y="259556"/>
                  <a:pt x="5242084" y="264319"/>
                </a:cubicBezTo>
                <a:cubicBezTo>
                  <a:pt x="5241131" y="270034"/>
                  <a:pt x="5240179" y="276701"/>
                  <a:pt x="5240179" y="283369"/>
                </a:cubicBezTo>
                <a:cubicBezTo>
                  <a:pt x="5236369" y="288131"/>
                  <a:pt x="5232559" y="293846"/>
                  <a:pt x="5228749" y="299561"/>
                </a:cubicBezTo>
                <a:cubicBezTo>
                  <a:pt x="5228749" y="296704"/>
                  <a:pt x="5227796" y="292894"/>
                  <a:pt x="5227796" y="290036"/>
                </a:cubicBezTo>
                <a:cubicBezTo>
                  <a:pt x="5227796" y="286226"/>
                  <a:pt x="5228749" y="284321"/>
                  <a:pt x="5230654" y="281464"/>
                </a:cubicBezTo>
                <a:close/>
                <a:moveTo>
                  <a:pt x="5211604" y="344329"/>
                </a:moveTo>
                <a:cubicBezTo>
                  <a:pt x="5212556" y="343376"/>
                  <a:pt x="5212556" y="342424"/>
                  <a:pt x="5213509" y="341471"/>
                </a:cubicBezTo>
                <a:cubicBezTo>
                  <a:pt x="5213509" y="341471"/>
                  <a:pt x="5213509" y="341471"/>
                  <a:pt x="5213509" y="341471"/>
                </a:cubicBezTo>
                <a:cubicBezTo>
                  <a:pt x="5213509" y="341471"/>
                  <a:pt x="5213509" y="342424"/>
                  <a:pt x="5213509" y="342424"/>
                </a:cubicBezTo>
                <a:cubicBezTo>
                  <a:pt x="5212556" y="343376"/>
                  <a:pt x="5212556" y="344329"/>
                  <a:pt x="5211604" y="344329"/>
                </a:cubicBezTo>
                <a:cubicBezTo>
                  <a:pt x="5211604" y="345281"/>
                  <a:pt x="5211604" y="345281"/>
                  <a:pt x="5211604" y="344329"/>
                </a:cubicBezTo>
                <a:close/>
                <a:moveTo>
                  <a:pt x="5214462" y="343376"/>
                </a:moveTo>
                <a:cubicBezTo>
                  <a:pt x="5215414" y="345281"/>
                  <a:pt x="5216367" y="346234"/>
                  <a:pt x="5216367" y="348139"/>
                </a:cubicBezTo>
                <a:cubicBezTo>
                  <a:pt x="5215414" y="350044"/>
                  <a:pt x="5214462" y="350996"/>
                  <a:pt x="5213509" y="352901"/>
                </a:cubicBezTo>
                <a:cubicBezTo>
                  <a:pt x="5213509" y="351949"/>
                  <a:pt x="5212556" y="351949"/>
                  <a:pt x="5212556" y="350996"/>
                </a:cubicBezTo>
                <a:cubicBezTo>
                  <a:pt x="5212556" y="350044"/>
                  <a:pt x="5212556" y="350044"/>
                  <a:pt x="5212556" y="349091"/>
                </a:cubicBezTo>
                <a:cubicBezTo>
                  <a:pt x="5212556" y="347186"/>
                  <a:pt x="5213509" y="345281"/>
                  <a:pt x="5214462" y="343376"/>
                </a:cubicBezTo>
                <a:cubicBezTo>
                  <a:pt x="5213509" y="343376"/>
                  <a:pt x="5213509" y="343376"/>
                  <a:pt x="5214462" y="343376"/>
                </a:cubicBezTo>
                <a:close/>
                <a:moveTo>
                  <a:pt x="5211604" y="290989"/>
                </a:moveTo>
                <a:cubicBezTo>
                  <a:pt x="5211604" y="290989"/>
                  <a:pt x="5211604" y="291941"/>
                  <a:pt x="5211604" y="290989"/>
                </a:cubicBezTo>
                <a:cubicBezTo>
                  <a:pt x="5212556" y="292894"/>
                  <a:pt x="5212556" y="294799"/>
                  <a:pt x="5213509" y="296704"/>
                </a:cubicBezTo>
                <a:cubicBezTo>
                  <a:pt x="5212556" y="298609"/>
                  <a:pt x="5211604" y="300514"/>
                  <a:pt x="5210651" y="302419"/>
                </a:cubicBezTo>
                <a:cubicBezTo>
                  <a:pt x="5211604" y="297656"/>
                  <a:pt x="5211604" y="293846"/>
                  <a:pt x="5211604" y="290989"/>
                </a:cubicBezTo>
                <a:close/>
                <a:moveTo>
                  <a:pt x="5189696" y="260509"/>
                </a:moveTo>
                <a:cubicBezTo>
                  <a:pt x="5189696" y="261461"/>
                  <a:pt x="5189696" y="263366"/>
                  <a:pt x="5189696" y="264319"/>
                </a:cubicBezTo>
                <a:cubicBezTo>
                  <a:pt x="5188744" y="262414"/>
                  <a:pt x="5187792" y="260509"/>
                  <a:pt x="5186839" y="258604"/>
                </a:cubicBezTo>
                <a:cubicBezTo>
                  <a:pt x="5186839" y="258604"/>
                  <a:pt x="5186839" y="257651"/>
                  <a:pt x="5187792" y="257651"/>
                </a:cubicBezTo>
                <a:cubicBezTo>
                  <a:pt x="5188744" y="255746"/>
                  <a:pt x="5189696" y="254794"/>
                  <a:pt x="5189696" y="253841"/>
                </a:cubicBezTo>
                <a:cubicBezTo>
                  <a:pt x="5189696" y="255746"/>
                  <a:pt x="5189696" y="258604"/>
                  <a:pt x="5189696" y="260509"/>
                </a:cubicBezTo>
                <a:close/>
                <a:moveTo>
                  <a:pt x="5178267" y="230981"/>
                </a:moveTo>
                <a:cubicBezTo>
                  <a:pt x="5181124" y="223361"/>
                  <a:pt x="5184934" y="217646"/>
                  <a:pt x="5186839" y="213836"/>
                </a:cubicBezTo>
                <a:cubicBezTo>
                  <a:pt x="5187792" y="212884"/>
                  <a:pt x="5187792" y="210979"/>
                  <a:pt x="5188744" y="210026"/>
                </a:cubicBezTo>
                <a:cubicBezTo>
                  <a:pt x="5188744" y="212884"/>
                  <a:pt x="5188744" y="215741"/>
                  <a:pt x="5188744" y="219551"/>
                </a:cubicBezTo>
                <a:cubicBezTo>
                  <a:pt x="5188744" y="230029"/>
                  <a:pt x="5188744" y="241459"/>
                  <a:pt x="5188744" y="254794"/>
                </a:cubicBezTo>
                <a:cubicBezTo>
                  <a:pt x="5187792" y="255746"/>
                  <a:pt x="5186839" y="256699"/>
                  <a:pt x="5185887" y="258604"/>
                </a:cubicBezTo>
                <a:cubicBezTo>
                  <a:pt x="5185887" y="258604"/>
                  <a:pt x="5185887" y="258604"/>
                  <a:pt x="5185887" y="258604"/>
                </a:cubicBezTo>
                <a:cubicBezTo>
                  <a:pt x="5183029" y="252889"/>
                  <a:pt x="5180171" y="248126"/>
                  <a:pt x="5178267" y="243364"/>
                </a:cubicBezTo>
                <a:cubicBezTo>
                  <a:pt x="5177314" y="241459"/>
                  <a:pt x="5176362" y="240506"/>
                  <a:pt x="5175409" y="238601"/>
                </a:cubicBezTo>
                <a:cubicBezTo>
                  <a:pt x="5176362" y="234791"/>
                  <a:pt x="5177314" y="232886"/>
                  <a:pt x="5178267" y="230981"/>
                </a:cubicBezTo>
                <a:close/>
                <a:moveTo>
                  <a:pt x="5168742" y="238601"/>
                </a:moveTo>
                <a:cubicBezTo>
                  <a:pt x="5168742" y="239554"/>
                  <a:pt x="5168742" y="239554"/>
                  <a:pt x="5168742" y="238601"/>
                </a:cubicBezTo>
                <a:cubicBezTo>
                  <a:pt x="5168742" y="239554"/>
                  <a:pt x="5168742" y="239554"/>
                  <a:pt x="5168742" y="238601"/>
                </a:cubicBezTo>
                <a:cubicBezTo>
                  <a:pt x="5168742" y="239554"/>
                  <a:pt x="5168742" y="239554"/>
                  <a:pt x="5168742" y="238601"/>
                </a:cubicBezTo>
                <a:close/>
                <a:moveTo>
                  <a:pt x="5166837" y="280511"/>
                </a:moveTo>
                <a:cubicBezTo>
                  <a:pt x="5166837" y="272891"/>
                  <a:pt x="5167789" y="266224"/>
                  <a:pt x="5167789" y="259556"/>
                </a:cubicBezTo>
                <a:cubicBezTo>
                  <a:pt x="5167789" y="259556"/>
                  <a:pt x="5167789" y="259556"/>
                  <a:pt x="5167789" y="259556"/>
                </a:cubicBezTo>
                <a:cubicBezTo>
                  <a:pt x="5168742" y="255746"/>
                  <a:pt x="5170646" y="251936"/>
                  <a:pt x="5171599" y="248126"/>
                </a:cubicBezTo>
                <a:cubicBezTo>
                  <a:pt x="5173504" y="252889"/>
                  <a:pt x="5175409" y="257651"/>
                  <a:pt x="5177314" y="263366"/>
                </a:cubicBezTo>
                <a:cubicBezTo>
                  <a:pt x="5178267" y="264319"/>
                  <a:pt x="5178267" y="266224"/>
                  <a:pt x="5179219" y="267176"/>
                </a:cubicBezTo>
                <a:cubicBezTo>
                  <a:pt x="5178267" y="268129"/>
                  <a:pt x="5177314" y="270034"/>
                  <a:pt x="5176362" y="271939"/>
                </a:cubicBezTo>
                <a:cubicBezTo>
                  <a:pt x="5173504" y="275749"/>
                  <a:pt x="5170646" y="281464"/>
                  <a:pt x="5166837" y="287179"/>
                </a:cubicBezTo>
                <a:cubicBezTo>
                  <a:pt x="5166837" y="283369"/>
                  <a:pt x="5166837" y="281464"/>
                  <a:pt x="5166837" y="280511"/>
                </a:cubicBezTo>
                <a:close/>
                <a:moveTo>
                  <a:pt x="5166837" y="307181"/>
                </a:moveTo>
                <a:cubicBezTo>
                  <a:pt x="5167789" y="303371"/>
                  <a:pt x="5168742" y="299561"/>
                  <a:pt x="5170646" y="296704"/>
                </a:cubicBezTo>
                <a:cubicBezTo>
                  <a:pt x="5170646" y="295751"/>
                  <a:pt x="5171599" y="294799"/>
                  <a:pt x="5171599" y="293846"/>
                </a:cubicBezTo>
                <a:cubicBezTo>
                  <a:pt x="5173504" y="291941"/>
                  <a:pt x="5175409" y="290036"/>
                  <a:pt x="5176362" y="289084"/>
                </a:cubicBezTo>
                <a:cubicBezTo>
                  <a:pt x="5179219" y="286226"/>
                  <a:pt x="5181124" y="284321"/>
                  <a:pt x="5181124" y="284321"/>
                </a:cubicBezTo>
                <a:cubicBezTo>
                  <a:pt x="5181124" y="284321"/>
                  <a:pt x="5179219" y="285274"/>
                  <a:pt x="5175409" y="288131"/>
                </a:cubicBezTo>
                <a:cubicBezTo>
                  <a:pt x="5174456" y="289084"/>
                  <a:pt x="5173504" y="289084"/>
                  <a:pt x="5172551" y="290036"/>
                </a:cubicBezTo>
                <a:cubicBezTo>
                  <a:pt x="5175409" y="283369"/>
                  <a:pt x="5177314" y="277654"/>
                  <a:pt x="5179219" y="272891"/>
                </a:cubicBezTo>
                <a:cubicBezTo>
                  <a:pt x="5179219" y="271939"/>
                  <a:pt x="5180171" y="270986"/>
                  <a:pt x="5180171" y="270034"/>
                </a:cubicBezTo>
                <a:cubicBezTo>
                  <a:pt x="5182076" y="273844"/>
                  <a:pt x="5183029" y="276701"/>
                  <a:pt x="5184934" y="280511"/>
                </a:cubicBezTo>
                <a:cubicBezTo>
                  <a:pt x="5186839" y="284321"/>
                  <a:pt x="5188744" y="289084"/>
                  <a:pt x="5190649" y="292894"/>
                </a:cubicBezTo>
                <a:cubicBezTo>
                  <a:pt x="5190649" y="294799"/>
                  <a:pt x="5190649" y="296704"/>
                  <a:pt x="5190649" y="298609"/>
                </a:cubicBezTo>
                <a:cubicBezTo>
                  <a:pt x="5191601" y="308134"/>
                  <a:pt x="5191601" y="318611"/>
                  <a:pt x="5192554" y="330041"/>
                </a:cubicBezTo>
                <a:cubicBezTo>
                  <a:pt x="5192554" y="331946"/>
                  <a:pt x="5192554" y="333851"/>
                  <a:pt x="5192554" y="335756"/>
                </a:cubicBezTo>
                <a:cubicBezTo>
                  <a:pt x="5192554" y="335756"/>
                  <a:pt x="5192554" y="336709"/>
                  <a:pt x="5192554" y="336709"/>
                </a:cubicBezTo>
                <a:cubicBezTo>
                  <a:pt x="5192554" y="337661"/>
                  <a:pt x="5191601" y="337661"/>
                  <a:pt x="5191601" y="338614"/>
                </a:cubicBezTo>
                <a:cubicBezTo>
                  <a:pt x="5190649" y="341471"/>
                  <a:pt x="5188744" y="345281"/>
                  <a:pt x="5187792" y="348139"/>
                </a:cubicBezTo>
                <a:cubicBezTo>
                  <a:pt x="5185887" y="324326"/>
                  <a:pt x="5183981" y="309086"/>
                  <a:pt x="5183981" y="309086"/>
                </a:cubicBezTo>
                <a:cubicBezTo>
                  <a:pt x="5183981" y="309086"/>
                  <a:pt x="5180171" y="324326"/>
                  <a:pt x="5177314" y="348139"/>
                </a:cubicBezTo>
                <a:cubicBezTo>
                  <a:pt x="5177314" y="350044"/>
                  <a:pt x="5176362" y="352901"/>
                  <a:pt x="5176362" y="354806"/>
                </a:cubicBezTo>
                <a:cubicBezTo>
                  <a:pt x="5175409" y="352901"/>
                  <a:pt x="5174456" y="350996"/>
                  <a:pt x="5174456" y="349091"/>
                </a:cubicBezTo>
                <a:cubicBezTo>
                  <a:pt x="5173504" y="346234"/>
                  <a:pt x="5172551" y="344329"/>
                  <a:pt x="5171599" y="341471"/>
                </a:cubicBezTo>
                <a:cubicBezTo>
                  <a:pt x="5172551" y="336709"/>
                  <a:pt x="5173504" y="332899"/>
                  <a:pt x="5173504" y="328136"/>
                </a:cubicBezTo>
                <a:cubicBezTo>
                  <a:pt x="5172551" y="331946"/>
                  <a:pt x="5171599" y="334804"/>
                  <a:pt x="5169694" y="338614"/>
                </a:cubicBezTo>
                <a:cubicBezTo>
                  <a:pt x="5168742" y="337661"/>
                  <a:pt x="5168742" y="335756"/>
                  <a:pt x="5167789" y="334804"/>
                </a:cubicBezTo>
                <a:cubicBezTo>
                  <a:pt x="5166837" y="327184"/>
                  <a:pt x="5166837" y="320516"/>
                  <a:pt x="5165884" y="312896"/>
                </a:cubicBezTo>
                <a:cubicBezTo>
                  <a:pt x="5166837" y="310991"/>
                  <a:pt x="5166837" y="309086"/>
                  <a:pt x="5166837" y="307181"/>
                </a:cubicBezTo>
                <a:close/>
                <a:moveTo>
                  <a:pt x="5161121" y="218599"/>
                </a:moveTo>
                <a:cubicBezTo>
                  <a:pt x="5162074" y="221456"/>
                  <a:pt x="5163979" y="225266"/>
                  <a:pt x="5164931" y="229076"/>
                </a:cubicBezTo>
                <a:cubicBezTo>
                  <a:pt x="5163979" y="234791"/>
                  <a:pt x="5162074" y="240506"/>
                  <a:pt x="5161121" y="248126"/>
                </a:cubicBezTo>
                <a:cubicBezTo>
                  <a:pt x="5160169" y="232886"/>
                  <a:pt x="5158264" y="218599"/>
                  <a:pt x="5157312" y="206216"/>
                </a:cubicBezTo>
                <a:cubicBezTo>
                  <a:pt x="5158264" y="209074"/>
                  <a:pt x="5159217" y="213836"/>
                  <a:pt x="5161121" y="218599"/>
                </a:cubicBezTo>
                <a:close/>
                <a:moveTo>
                  <a:pt x="5148739" y="256699"/>
                </a:moveTo>
                <a:cubicBezTo>
                  <a:pt x="5148739" y="255746"/>
                  <a:pt x="5149692" y="255746"/>
                  <a:pt x="5149692" y="255746"/>
                </a:cubicBezTo>
                <a:cubicBezTo>
                  <a:pt x="5149692" y="264319"/>
                  <a:pt x="5149692" y="273844"/>
                  <a:pt x="5149692" y="283369"/>
                </a:cubicBezTo>
                <a:cubicBezTo>
                  <a:pt x="5149692" y="283369"/>
                  <a:pt x="5149692" y="284321"/>
                  <a:pt x="5149692" y="284321"/>
                </a:cubicBezTo>
                <a:cubicBezTo>
                  <a:pt x="5147787" y="276701"/>
                  <a:pt x="5144929" y="270034"/>
                  <a:pt x="5143024" y="263366"/>
                </a:cubicBezTo>
                <a:cubicBezTo>
                  <a:pt x="5145881" y="261461"/>
                  <a:pt x="5147787" y="258604"/>
                  <a:pt x="5148739" y="256699"/>
                </a:cubicBezTo>
                <a:close/>
                <a:moveTo>
                  <a:pt x="5087779" y="317659"/>
                </a:moveTo>
                <a:cubicBezTo>
                  <a:pt x="5087779" y="316706"/>
                  <a:pt x="5087779" y="316706"/>
                  <a:pt x="5087779" y="315754"/>
                </a:cubicBezTo>
                <a:cubicBezTo>
                  <a:pt x="5087779" y="316706"/>
                  <a:pt x="5087779" y="316706"/>
                  <a:pt x="5087779" y="317659"/>
                </a:cubicBezTo>
                <a:cubicBezTo>
                  <a:pt x="5087779" y="317659"/>
                  <a:pt x="5087779" y="317659"/>
                  <a:pt x="5087779" y="317659"/>
                </a:cubicBezTo>
                <a:close/>
                <a:moveTo>
                  <a:pt x="5122069" y="298609"/>
                </a:moveTo>
                <a:cubicBezTo>
                  <a:pt x="5123974" y="294799"/>
                  <a:pt x="5126831" y="290989"/>
                  <a:pt x="5128737" y="287179"/>
                </a:cubicBezTo>
                <a:cubicBezTo>
                  <a:pt x="5127784" y="298609"/>
                  <a:pt x="5125879" y="311944"/>
                  <a:pt x="5124926" y="327184"/>
                </a:cubicBezTo>
                <a:cubicBezTo>
                  <a:pt x="5123974" y="324326"/>
                  <a:pt x="5122069" y="321469"/>
                  <a:pt x="5121117" y="318611"/>
                </a:cubicBezTo>
                <a:cubicBezTo>
                  <a:pt x="5119212" y="314801"/>
                  <a:pt x="5118259" y="311944"/>
                  <a:pt x="5117306" y="308134"/>
                </a:cubicBezTo>
                <a:cubicBezTo>
                  <a:pt x="5118259" y="304324"/>
                  <a:pt x="5120164" y="301466"/>
                  <a:pt x="5122069" y="298609"/>
                </a:cubicBezTo>
                <a:close/>
                <a:moveTo>
                  <a:pt x="5110639" y="321469"/>
                </a:moveTo>
                <a:cubicBezTo>
                  <a:pt x="5110639" y="321469"/>
                  <a:pt x="5110639" y="321469"/>
                  <a:pt x="5110639" y="321469"/>
                </a:cubicBezTo>
                <a:cubicBezTo>
                  <a:pt x="5113496" y="329089"/>
                  <a:pt x="5115401" y="336709"/>
                  <a:pt x="5118259" y="344329"/>
                </a:cubicBezTo>
                <a:cubicBezTo>
                  <a:pt x="5117306" y="345281"/>
                  <a:pt x="5117306" y="346234"/>
                  <a:pt x="5116354" y="347186"/>
                </a:cubicBezTo>
                <a:cubicBezTo>
                  <a:pt x="5115401" y="348139"/>
                  <a:pt x="5115401" y="349091"/>
                  <a:pt x="5114449" y="349091"/>
                </a:cubicBezTo>
                <a:cubicBezTo>
                  <a:pt x="5113496" y="344329"/>
                  <a:pt x="5111592" y="339566"/>
                  <a:pt x="5110639" y="335756"/>
                </a:cubicBezTo>
                <a:cubicBezTo>
                  <a:pt x="5109687" y="332899"/>
                  <a:pt x="5108734" y="330041"/>
                  <a:pt x="5107781" y="327184"/>
                </a:cubicBezTo>
                <a:cubicBezTo>
                  <a:pt x="5108734" y="325279"/>
                  <a:pt x="5109687" y="323374"/>
                  <a:pt x="5110639" y="321469"/>
                </a:cubicBezTo>
                <a:close/>
                <a:moveTo>
                  <a:pt x="5105876" y="308134"/>
                </a:moveTo>
                <a:cubicBezTo>
                  <a:pt x="5104924" y="309086"/>
                  <a:pt x="5103971" y="310991"/>
                  <a:pt x="5103019" y="311944"/>
                </a:cubicBezTo>
                <a:cubicBezTo>
                  <a:pt x="5102067" y="310039"/>
                  <a:pt x="5102067" y="308134"/>
                  <a:pt x="5101114" y="306229"/>
                </a:cubicBezTo>
                <a:cubicBezTo>
                  <a:pt x="5101114" y="305276"/>
                  <a:pt x="5101114" y="304324"/>
                  <a:pt x="5101114" y="304324"/>
                </a:cubicBezTo>
                <a:cubicBezTo>
                  <a:pt x="5101114" y="304324"/>
                  <a:pt x="5101114" y="304324"/>
                  <a:pt x="5101114" y="305276"/>
                </a:cubicBezTo>
                <a:cubicBezTo>
                  <a:pt x="5099209" y="299561"/>
                  <a:pt x="5098256" y="293846"/>
                  <a:pt x="5096351" y="288131"/>
                </a:cubicBezTo>
                <a:cubicBezTo>
                  <a:pt x="5096351" y="285274"/>
                  <a:pt x="5097304" y="282416"/>
                  <a:pt x="5097304" y="281464"/>
                </a:cubicBezTo>
                <a:cubicBezTo>
                  <a:pt x="5100162" y="290989"/>
                  <a:pt x="5103019" y="299561"/>
                  <a:pt x="5105876" y="308134"/>
                </a:cubicBezTo>
                <a:close/>
                <a:moveTo>
                  <a:pt x="5097304" y="282416"/>
                </a:moveTo>
                <a:cubicBezTo>
                  <a:pt x="5097304" y="283369"/>
                  <a:pt x="5096351" y="284321"/>
                  <a:pt x="5095399" y="286226"/>
                </a:cubicBezTo>
                <a:cubicBezTo>
                  <a:pt x="5094446" y="284321"/>
                  <a:pt x="5094446" y="281464"/>
                  <a:pt x="5093494" y="279559"/>
                </a:cubicBezTo>
                <a:cubicBezTo>
                  <a:pt x="5091589" y="271939"/>
                  <a:pt x="5089684" y="265271"/>
                  <a:pt x="5087779" y="258604"/>
                </a:cubicBezTo>
                <a:cubicBezTo>
                  <a:pt x="5087779" y="258604"/>
                  <a:pt x="5088731" y="257651"/>
                  <a:pt x="5089684" y="257651"/>
                </a:cubicBezTo>
                <a:cubicBezTo>
                  <a:pt x="5092542" y="265271"/>
                  <a:pt x="5094446" y="273844"/>
                  <a:pt x="5097304" y="282416"/>
                </a:cubicBezTo>
                <a:close/>
                <a:moveTo>
                  <a:pt x="5080159" y="224314"/>
                </a:moveTo>
                <a:cubicBezTo>
                  <a:pt x="5081112" y="228124"/>
                  <a:pt x="5083969" y="238601"/>
                  <a:pt x="5089684" y="254794"/>
                </a:cubicBezTo>
                <a:cubicBezTo>
                  <a:pt x="5089684" y="254794"/>
                  <a:pt x="5088731" y="254794"/>
                  <a:pt x="5087779" y="254794"/>
                </a:cubicBezTo>
                <a:cubicBezTo>
                  <a:pt x="5085874" y="245269"/>
                  <a:pt x="5083017" y="236696"/>
                  <a:pt x="5081112" y="228124"/>
                </a:cubicBezTo>
                <a:cubicBezTo>
                  <a:pt x="5081112" y="228124"/>
                  <a:pt x="5080159" y="227171"/>
                  <a:pt x="5080159" y="224314"/>
                </a:cubicBezTo>
                <a:cubicBezTo>
                  <a:pt x="5080159" y="225266"/>
                  <a:pt x="5080159" y="225266"/>
                  <a:pt x="5080159" y="224314"/>
                </a:cubicBezTo>
                <a:close/>
                <a:moveTo>
                  <a:pt x="5076349" y="272891"/>
                </a:moveTo>
                <a:cubicBezTo>
                  <a:pt x="5076349" y="270986"/>
                  <a:pt x="5076349" y="270034"/>
                  <a:pt x="5076349" y="268129"/>
                </a:cubicBezTo>
                <a:cubicBezTo>
                  <a:pt x="5077301" y="272891"/>
                  <a:pt x="5078254" y="277654"/>
                  <a:pt x="5079206" y="283369"/>
                </a:cubicBezTo>
                <a:cubicBezTo>
                  <a:pt x="5080159" y="289084"/>
                  <a:pt x="5082064" y="295751"/>
                  <a:pt x="5083017" y="301466"/>
                </a:cubicBezTo>
                <a:cubicBezTo>
                  <a:pt x="5083017" y="302419"/>
                  <a:pt x="5083017" y="303371"/>
                  <a:pt x="5083017" y="304324"/>
                </a:cubicBezTo>
                <a:cubicBezTo>
                  <a:pt x="5083017" y="306229"/>
                  <a:pt x="5082064" y="309086"/>
                  <a:pt x="5082064" y="311944"/>
                </a:cubicBezTo>
                <a:cubicBezTo>
                  <a:pt x="5079206" y="305276"/>
                  <a:pt x="5076349" y="298609"/>
                  <a:pt x="5073492" y="292894"/>
                </a:cubicBezTo>
                <a:cubicBezTo>
                  <a:pt x="5074444" y="285274"/>
                  <a:pt x="5075396" y="278606"/>
                  <a:pt x="5076349" y="272891"/>
                </a:cubicBezTo>
                <a:close/>
                <a:moveTo>
                  <a:pt x="5066824" y="377666"/>
                </a:moveTo>
                <a:cubicBezTo>
                  <a:pt x="5066824" y="378619"/>
                  <a:pt x="5066824" y="379571"/>
                  <a:pt x="5066824" y="380524"/>
                </a:cubicBezTo>
                <a:cubicBezTo>
                  <a:pt x="5066824" y="381476"/>
                  <a:pt x="5066824" y="382429"/>
                  <a:pt x="5066824" y="383381"/>
                </a:cubicBezTo>
                <a:cubicBezTo>
                  <a:pt x="5066824" y="383381"/>
                  <a:pt x="5066824" y="384334"/>
                  <a:pt x="5065871" y="384334"/>
                </a:cubicBezTo>
                <a:cubicBezTo>
                  <a:pt x="5065871" y="383381"/>
                  <a:pt x="5064919" y="382429"/>
                  <a:pt x="5064919" y="381476"/>
                </a:cubicBezTo>
                <a:cubicBezTo>
                  <a:pt x="5065871" y="380524"/>
                  <a:pt x="5065871" y="379571"/>
                  <a:pt x="5066824" y="377666"/>
                </a:cubicBezTo>
                <a:close/>
                <a:moveTo>
                  <a:pt x="5057299" y="303371"/>
                </a:moveTo>
                <a:cubicBezTo>
                  <a:pt x="5055394" y="300514"/>
                  <a:pt x="5053489" y="297656"/>
                  <a:pt x="5051584" y="294799"/>
                </a:cubicBezTo>
                <a:cubicBezTo>
                  <a:pt x="5051584" y="293846"/>
                  <a:pt x="5051584" y="291941"/>
                  <a:pt x="5052537" y="290989"/>
                </a:cubicBezTo>
                <a:cubicBezTo>
                  <a:pt x="5053489" y="290036"/>
                  <a:pt x="5054442" y="288131"/>
                  <a:pt x="5055394" y="287179"/>
                </a:cubicBezTo>
                <a:cubicBezTo>
                  <a:pt x="5056346" y="291941"/>
                  <a:pt x="5056346" y="297656"/>
                  <a:pt x="5057299" y="303371"/>
                </a:cubicBezTo>
                <a:close/>
                <a:moveTo>
                  <a:pt x="5050631" y="252889"/>
                </a:moveTo>
                <a:cubicBezTo>
                  <a:pt x="5051584" y="254794"/>
                  <a:pt x="5051584" y="256699"/>
                  <a:pt x="5052537" y="258604"/>
                </a:cubicBezTo>
                <a:cubicBezTo>
                  <a:pt x="5052537" y="259556"/>
                  <a:pt x="5052537" y="260509"/>
                  <a:pt x="5053489" y="260509"/>
                </a:cubicBezTo>
                <a:cubicBezTo>
                  <a:pt x="5053489" y="262414"/>
                  <a:pt x="5053489" y="265271"/>
                  <a:pt x="5054442" y="268129"/>
                </a:cubicBezTo>
                <a:cubicBezTo>
                  <a:pt x="5053489" y="270034"/>
                  <a:pt x="5053489" y="271939"/>
                  <a:pt x="5052537" y="273844"/>
                </a:cubicBezTo>
                <a:cubicBezTo>
                  <a:pt x="5052537" y="274796"/>
                  <a:pt x="5051584" y="275749"/>
                  <a:pt x="5051584" y="276701"/>
                </a:cubicBezTo>
                <a:cubicBezTo>
                  <a:pt x="5050631" y="277654"/>
                  <a:pt x="5049679" y="278606"/>
                  <a:pt x="5048726" y="279559"/>
                </a:cubicBezTo>
                <a:cubicBezTo>
                  <a:pt x="5048726" y="279559"/>
                  <a:pt x="5048726" y="278606"/>
                  <a:pt x="5048726" y="278606"/>
                </a:cubicBezTo>
                <a:cubicBezTo>
                  <a:pt x="5048726" y="277654"/>
                  <a:pt x="5048726" y="275749"/>
                  <a:pt x="5048726" y="274796"/>
                </a:cubicBezTo>
                <a:cubicBezTo>
                  <a:pt x="5048726" y="271939"/>
                  <a:pt x="5048726" y="270034"/>
                  <a:pt x="5049679" y="268129"/>
                </a:cubicBezTo>
                <a:cubicBezTo>
                  <a:pt x="5049679" y="264319"/>
                  <a:pt x="5050631" y="262414"/>
                  <a:pt x="5050631" y="262414"/>
                </a:cubicBezTo>
                <a:cubicBezTo>
                  <a:pt x="5050631" y="262414"/>
                  <a:pt x="5049679" y="264319"/>
                  <a:pt x="5048726" y="268129"/>
                </a:cubicBezTo>
                <a:cubicBezTo>
                  <a:pt x="5048726" y="268129"/>
                  <a:pt x="5048726" y="269081"/>
                  <a:pt x="5048726" y="269081"/>
                </a:cubicBezTo>
                <a:cubicBezTo>
                  <a:pt x="5048726" y="268129"/>
                  <a:pt x="5048726" y="267176"/>
                  <a:pt x="5048726" y="266224"/>
                </a:cubicBezTo>
                <a:cubicBezTo>
                  <a:pt x="5048726" y="260509"/>
                  <a:pt x="5049679" y="256699"/>
                  <a:pt x="5050631" y="252889"/>
                </a:cubicBezTo>
                <a:close/>
                <a:moveTo>
                  <a:pt x="5020151" y="390049"/>
                </a:moveTo>
                <a:cubicBezTo>
                  <a:pt x="5018246" y="385286"/>
                  <a:pt x="5016342" y="380524"/>
                  <a:pt x="5014437" y="376714"/>
                </a:cubicBezTo>
                <a:cubicBezTo>
                  <a:pt x="5014437" y="376714"/>
                  <a:pt x="5014437" y="375761"/>
                  <a:pt x="5014437" y="375761"/>
                </a:cubicBezTo>
                <a:cubicBezTo>
                  <a:pt x="5017294" y="365284"/>
                  <a:pt x="5020151" y="355759"/>
                  <a:pt x="5022056" y="347186"/>
                </a:cubicBezTo>
                <a:cubicBezTo>
                  <a:pt x="5022056" y="347186"/>
                  <a:pt x="5022056" y="348139"/>
                  <a:pt x="5022056" y="348139"/>
                </a:cubicBezTo>
                <a:cubicBezTo>
                  <a:pt x="5022056" y="352901"/>
                  <a:pt x="5022056" y="357664"/>
                  <a:pt x="5022056" y="363379"/>
                </a:cubicBezTo>
                <a:cubicBezTo>
                  <a:pt x="5022056" y="368141"/>
                  <a:pt x="5023009" y="373856"/>
                  <a:pt x="5023009" y="379571"/>
                </a:cubicBezTo>
                <a:cubicBezTo>
                  <a:pt x="5023009" y="381476"/>
                  <a:pt x="5023009" y="384334"/>
                  <a:pt x="5023962" y="386239"/>
                </a:cubicBezTo>
                <a:cubicBezTo>
                  <a:pt x="5023009" y="386239"/>
                  <a:pt x="5022056" y="388144"/>
                  <a:pt x="5020151" y="390049"/>
                </a:cubicBezTo>
                <a:close/>
                <a:moveTo>
                  <a:pt x="5024914" y="400526"/>
                </a:moveTo>
                <a:cubicBezTo>
                  <a:pt x="5024914" y="400526"/>
                  <a:pt x="5024914" y="400526"/>
                  <a:pt x="5024914" y="400526"/>
                </a:cubicBezTo>
                <a:cubicBezTo>
                  <a:pt x="5024914" y="400526"/>
                  <a:pt x="5024914" y="400526"/>
                  <a:pt x="5024914" y="400526"/>
                </a:cubicBezTo>
                <a:cubicBezTo>
                  <a:pt x="5024914" y="400526"/>
                  <a:pt x="5024914" y="400526"/>
                  <a:pt x="5024914" y="400526"/>
                </a:cubicBezTo>
                <a:close/>
                <a:moveTo>
                  <a:pt x="5035392" y="314801"/>
                </a:moveTo>
                <a:cubicBezTo>
                  <a:pt x="5035392" y="315754"/>
                  <a:pt x="5035392" y="316706"/>
                  <a:pt x="5035392" y="317659"/>
                </a:cubicBezTo>
                <a:cubicBezTo>
                  <a:pt x="5034439" y="329089"/>
                  <a:pt x="5032534" y="341471"/>
                  <a:pt x="5031581" y="353854"/>
                </a:cubicBezTo>
                <a:cubicBezTo>
                  <a:pt x="5031581" y="353854"/>
                  <a:pt x="5031581" y="353854"/>
                  <a:pt x="5031581" y="353854"/>
                </a:cubicBezTo>
                <a:cubicBezTo>
                  <a:pt x="5031581" y="353854"/>
                  <a:pt x="5031581" y="354806"/>
                  <a:pt x="5031581" y="354806"/>
                </a:cubicBezTo>
                <a:cubicBezTo>
                  <a:pt x="5031581" y="351949"/>
                  <a:pt x="5030629" y="349091"/>
                  <a:pt x="5030629" y="347186"/>
                </a:cubicBezTo>
                <a:cubicBezTo>
                  <a:pt x="5029676" y="340519"/>
                  <a:pt x="5028724" y="334804"/>
                  <a:pt x="5027771" y="329089"/>
                </a:cubicBezTo>
                <a:cubicBezTo>
                  <a:pt x="5027771" y="328136"/>
                  <a:pt x="5028724" y="326231"/>
                  <a:pt x="5028724" y="325279"/>
                </a:cubicBezTo>
                <a:cubicBezTo>
                  <a:pt x="5029676" y="323374"/>
                  <a:pt x="5030629" y="321469"/>
                  <a:pt x="5032534" y="319564"/>
                </a:cubicBezTo>
                <a:cubicBezTo>
                  <a:pt x="5033487" y="317659"/>
                  <a:pt x="5034439" y="315754"/>
                  <a:pt x="5035392" y="314801"/>
                </a:cubicBezTo>
                <a:close/>
                <a:moveTo>
                  <a:pt x="5006817" y="242411"/>
                </a:moveTo>
                <a:cubicBezTo>
                  <a:pt x="5009674" y="246221"/>
                  <a:pt x="5013484" y="251936"/>
                  <a:pt x="5019199" y="259556"/>
                </a:cubicBezTo>
                <a:cubicBezTo>
                  <a:pt x="5022056" y="262414"/>
                  <a:pt x="5023962" y="266224"/>
                  <a:pt x="5025867" y="270034"/>
                </a:cubicBezTo>
                <a:cubicBezTo>
                  <a:pt x="5023962" y="268129"/>
                  <a:pt x="5022056" y="265271"/>
                  <a:pt x="5021104" y="263366"/>
                </a:cubicBezTo>
                <a:cubicBezTo>
                  <a:pt x="5019199" y="260509"/>
                  <a:pt x="5016342" y="258604"/>
                  <a:pt x="5014437" y="255746"/>
                </a:cubicBezTo>
                <a:cubicBezTo>
                  <a:pt x="5011579" y="251936"/>
                  <a:pt x="5007769" y="249079"/>
                  <a:pt x="5004912" y="245269"/>
                </a:cubicBezTo>
                <a:cubicBezTo>
                  <a:pt x="5006817" y="244316"/>
                  <a:pt x="5006817" y="243364"/>
                  <a:pt x="5006817" y="242411"/>
                </a:cubicBezTo>
                <a:close/>
                <a:moveTo>
                  <a:pt x="5004912" y="242411"/>
                </a:moveTo>
                <a:cubicBezTo>
                  <a:pt x="5004912" y="241459"/>
                  <a:pt x="5004912" y="240506"/>
                  <a:pt x="5004912" y="238601"/>
                </a:cubicBezTo>
                <a:cubicBezTo>
                  <a:pt x="5004912" y="238601"/>
                  <a:pt x="5005864" y="239554"/>
                  <a:pt x="5006817" y="241459"/>
                </a:cubicBezTo>
                <a:cubicBezTo>
                  <a:pt x="5005864" y="242411"/>
                  <a:pt x="5005864" y="243364"/>
                  <a:pt x="5004912" y="244316"/>
                </a:cubicBezTo>
                <a:cubicBezTo>
                  <a:pt x="5004912" y="244316"/>
                  <a:pt x="5004912" y="244316"/>
                  <a:pt x="5004912" y="243364"/>
                </a:cubicBezTo>
                <a:cubicBezTo>
                  <a:pt x="5003959" y="243364"/>
                  <a:pt x="5003959" y="242411"/>
                  <a:pt x="5004912" y="242411"/>
                </a:cubicBezTo>
                <a:close/>
                <a:moveTo>
                  <a:pt x="4999196" y="303371"/>
                </a:moveTo>
                <a:cubicBezTo>
                  <a:pt x="5001101" y="285274"/>
                  <a:pt x="5002054" y="268129"/>
                  <a:pt x="5003006" y="252889"/>
                </a:cubicBezTo>
                <a:cubicBezTo>
                  <a:pt x="5004912" y="255746"/>
                  <a:pt x="5006817" y="257651"/>
                  <a:pt x="5008721" y="260509"/>
                </a:cubicBezTo>
                <a:cubicBezTo>
                  <a:pt x="5010626" y="263366"/>
                  <a:pt x="5012531" y="266224"/>
                  <a:pt x="5014437" y="268129"/>
                </a:cubicBezTo>
                <a:cubicBezTo>
                  <a:pt x="5016342" y="270986"/>
                  <a:pt x="5018246" y="273844"/>
                  <a:pt x="5020151" y="276701"/>
                </a:cubicBezTo>
                <a:cubicBezTo>
                  <a:pt x="5023009" y="281464"/>
                  <a:pt x="5026819" y="287179"/>
                  <a:pt x="5029676" y="292894"/>
                </a:cubicBezTo>
                <a:cubicBezTo>
                  <a:pt x="5029676" y="292894"/>
                  <a:pt x="5029676" y="293846"/>
                  <a:pt x="5029676" y="293846"/>
                </a:cubicBezTo>
                <a:cubicBezTo>
                  <a:pt x="5028724" y="296704"/>
                  <a:pt x="5026819" y="299561"/>
                  <a:pt x="5025867" y="302419"/>
                </a:cubicBezTo>
                <a:cubicBezTo>
                  <a:pt x="5024914" y="303371"/>
                  <a:pt x="5023962" y="304324"/>
                  <a:pt x="5023009" y="305276"/>
                </a:cubicBezTo>
                <a:cubicBezTo>
                  <a:pt x="5023009" y="302419"/>
                  <a:pt x="5022056" y="301466"/>
                  <a:pt x="5022056" y="301466"/>
                </a:cubicBezTo>
                <a:cubicBezTo>
                  <a:pt x="5022056" y="301466"/>
                  <a:pt x="5022056" y="303371"/>
                  <a:pt x="5022056" y="306229"/>
                </a:cubicBezTo>
                <a:cubicBezTo>
                  <a:pt x="5021104" y="307181"/>
                  <a:pt x="5020151" y="308134"/>
                  <a:pt x="5019199" y="309086"/>
                </a:cubicBezTo>
                <a:cubicBezTo>
                  <a:pt x="5017294" y="311944"/>
                  <a:pt x="5014437" y="314801"/>
                  <a:pt x="5012531" y="318611"/>
                </a:cubicBezTo>
                <a:cubicBezTo>
                  <a:pt x="5012531" y="316706"/>
                  <a:pt x="5013484" y="313849"/>
                  <a:pt x="5013484" y="311944"/>
                </a:cubicBezTo>
                <a:cubicBezTo>
                  <a:pt x="5014437" y="305276"/>
                  <a:pt x="5015389" y="299561"/>
                  <a:pt x="5017294" y="294799"/>
                </a:cubicBezTo>
                <a:cubicBezTo>
                  <a:pt x="5019199" y="285274"/>
                  <a:pt x="5020151" y="279559"/>
                  <a:pt x="5020151" y="279559"/>
                </a:cubicBezTo>
                <a:cubicBezTo>
                  <a:pt x="5020151" y="279559"/>
                  <a:pt x="5017294" y="284321"/>
                  <a:pt x="5013484" y="293846"/>
                </a:cubicBezTo>
                <a:cubicBezTo>
                  <a:pt x="5011579" y="298609"/>
                  <a:pt x="5008721" y="304324"/>
                  <a:pt x="5006817" y="310039"/>
                </a:cubicBezTo>
                <a:cubicBezTo>
                  <a:pt x="5003959" y="316706"/>
                  <a:pt x="5002054" y="324326"/>
                  <a:pt x="4999196" y="331946"/>
                </a:cubicBezTo>
                <a:cubicBezTo>
                  <a:pt x="4999196" y="331946"/>
                  <a:pt x="4999196" y="332899"/>
                  <a:pt x="4999196" y="332899"/>
                </a:cubicBezTo>
                <a:cubicBezTo>
                  <a:pt x="4998244" y="330994"/>
                  <a:pt x="4997292" y="329089"/>
                  <a:pt x="4997292" y="327184"/>
                </a:cubicBezTo>
                <a:cubicBezTo>
                  <a:pt x="4998244" y="320516"/>
                  <a:pt x="4998244" y="311944"/>
                  <a:pt x="4999196" y="303371"/>
                </a:cubicBezTo>
                <a:close/>
                <a:moveTo>
                  <a:pt x="4968717" y="208121"/>
                </a:moveTo>
                <a:cubicBezTo>
                  <a:pt x="4968717" y="209074"/>
                  <a:pt x="4968717" y="210026"/>
                  <a:pt x="4967764" y="212884"/>
                </a:cubicBezTo>
                <a:cubicBezTo>
                  <a:pt x="4967764" y="213836"/>
                  <a:pt x="4966812" y="215741"/>
                  <a:pt x="4966812" y="217646"/>
                </a:cubicBezTo>
                <a:cubicBezTo>
                  <a:pt x="4966812" y="216694"/>
                  <a:pt x="4966812" y="216694"/>
                  <a:pt x="4966812" y="215741"/>
                </a:cubicBezTo>
                <a:cubicBezTo>
                  <a:pt x="4967764" y="213836"/>
                  <a:pt x="4968717" y="210979"/>
                  <a:pt x="4968717" y="208121"/>
                </a:cubicBezTo>
                <a:close/>
                <a:moveTo>
                  <a:pt x="4960144" y="364331"/>
                </a:moveTo>
                <a:cubicBezTo>
                  <a:pt x="4960144" y="370046"/>
                  <a:pt x="4961096" y="375761"/>
                  <a:pt x="4961096" y="381476"/>
                </a:cubicBezTo>
                <a:cubicBezTo>
                  <a:pt x="4960144" y="384334"/>
                  <a:pt x="4959192" y="388144"/>
                  <a:pt x="4958239" y="391001"/>
                </a:cubicBezTo>
                <a:cubicBezTo>
                  <a:pt x="4958239" y="389096"/>
                  <a:pt x="4957287" y="387191"/>
                  <a:pt x="4957287" y="386239"/>
                </a:cubicBezTo>
                <a:cubicBezTo>
                  <a:pt x="4957287" y="384334"/>
                  <a:pt x="4957287" y="382429"/>
                  <a:pt x="4957287" y="380524"/>
                </a:cubicBezTo>
                <a:cubicBezTo>
                  <a:pt x="4957287" y="371951"/>
                  <a:pt x="4957287" y="363379"/>
                  <a:pt x="4956334" y="356711"/>
                </a:cubicBezTo>
                <a:cubicBezTo>
                  <a:pt x="4956334" y="354806"/>
                  <a:pt x="4956334" y="353854"/>
                  <a:pt x="4956334" y="351949"/>
                </a:cubicBezTo>
                <a:cubicBezTo>
                  <a:pt x="4957287" y="350996"/>
                  <a:pt x="4958239" y="349091"/>
                  <a:pt x="4958239" y="348139"/>
                </a:cubicBezTo>
                <a:cubicBezTo>
                  <a:pt x="4959192" y="352901"/>
                  <a:pt x="4959192" y="358616"/>
                  <a:pt x="4960144" y="364331"/>
                </a:cubicBezTo>
                <a:close/>
                <a:moveTo>
                  <a:pt x="4957287" y="256699"/>
                </a:moveTo>
                <a:cubicBezTo>
                  <a:pt x="4957287" y="257651"/>
                  <a:pt x="4957287" y="258604"/>
                  <a:pt x="4957287" y="258604"/>
                </a:cubicBezTo>
                <a:cubicBezTo>
                  <a:pt x="4957287" y="258604"/>
                  <a:pt x="4957287" y="259556"/>
                  <a:pt x="4957287" y="259556"/>
                </a:cubicBezTo>
                <a:cubicBezTo>
                  <a:pt x="4956334" y="262414"/>
                  <a:pt x="4956334" y="264319"/>
                  <a:pt x="4955381" y="267176"/>
                </a:cubicBezTo>
                <a:cubicBezTo>
                  <a:pt x="4955381" y="266224"/>
                  <a:pt x="4954429" y="266224"/>
                  <a:pt x="4954429" y="265271"/>
                </a:cubicBezTo>
                <a:cubicBezTo>
                  <a:pt x="4955381" y="263366"/>
                  <a:pt x="4956334" y="259556"/>
                  <a:pt x="4957287" y="256699"/>
                </a:cubicBezTo>
                <a:close/>
                <a:moveTo>
                  <a:pt x="4954429" y="268129"/>
                </a:moveTo>
                <a:cubicBezTo>
                  <a:pt x="4954429" y="269081"/>
                  <a:pt x="4955381" y="270034"/>
                  <a:pt x="4955381" y="270986"/>
                </a:cubicBezTo>
                <a:cubicBezTo>
                  <a:pt x="4954429" y="276701"/>
                  <a:pt x="4952524" y="283369"/>
                  <a:pt x="4951571" y="290036"/>
                </a:cubicBezTo>
                <a:cubicBezTo>
                  <a:pt x="4949667" y="298609"/>
                  <a:pt x="4947762" y="307181"/>
                  <a:pt x="4944904" y="316706"/>
                </a:cubicBezTo>
                <a:cubicBezTo>
                  <a:pt x="4943951" y="312896"/>
                  <a:pt x="4943951" y="310991"/>
                  <a:pt x="4943951" y="310991"/>
                </a:cubicBezTo>
                <a:cubicBezTo>
                  <a:pt x="4943951" y="310991"/>
                  <a:pt x="4943951" y="314801"/>
                  <a:pt x="4943951" y="320516"/>
                </a:cubicBezTo>
                <a:cubicBezTo>
                  <a:pt x="4942999" y="326231"/>
                  <a:pt x="4941094" y="330994"/>
                  <a:pt x="4940142" y="336709"/>
                </a:cubicBezTo>
                <a:cubicBezTo>
                  <a:pt x="4940142" y="336709"/>
                  <a:pt x="4940142" y="335756"/>
                  <a:pt x="4940142" y="335756"/>
                </a:cubicBezTo>
                <a:cubicBezTo>
                  <a:pt x="4939189" y="331946"/>
                  <a:pt x="4939189" y="329089"/>
                  <a:pt x="4938237" y="325279"/>
                </a:cubicBezTo>
                <a:cubicBezTo>
                  <a:pt x="4943951" y="306229"/>
                  <a:pt x="4949667" y="286226"/>
                  <a:pt x="4954429" y="268129"/>
                </a:cubicBezTo>
                <a:close/>
                <a:moveTo>
                  <a:pt x="4922044" y="378619"/>
                </a:moveTo>
                <a:cubicBezTo>
                  <a:pt x="4922044" y="378619"/>
                  <a:pt x="4922044" y="378619"/>
                  <a:pt x="4922044" y="378619"/>
                </a:cubicBezTo>
                <a:cubicBezTo>
                  <a:pt x="4922044" y="379571"/>
                  <a:pt x="4922044" y="379571"/>
                  <a:pt x="4922044" y="378619"/>
                </a:cubicBezTo>
                <a:cubicBezTo>
                  <a:pt x="4922044" y="379571"/>
                  <a:pt x="4922044" y="378619"/>
                  <a:pt x="4922044" y="378619"/>
                </a:cubicBezTo>
                <a:close/>
                <a:moveTo>
                  <a:pt x="4908709" y="307181"/>
                </a:moveTo>
                <a:cubicBezTo>
                  <a:pt x="4910614" y="312896"/>
                  <a:pt x="4912519" y="318611"/>
                  <a:pt x="4915376" y="326231"/>
                </a:cubicBezTo>
                <a:cubicBezTo>
                  <a:pt x="4913471" y="330041"/>
                  <a:pt x="4911567" y="334804"/>
                  <a:pt x="4909662" y="338614"/>
                </a:cubicBezTo>
                <a:cubicBezTo>
                  <a:pt x="4908709" y="327184"/>
                  <a:pt x="4907756" y="316706"/>
                  <a:pt x="4906804" y="308134"/>
                </a:cubicBezTo>
                <a:cubicBezTo>
                  <a:pt x="4906804" y="306229"/>
                  <a:pt x="4906804" y="305276"/>
                  <a:pt x="4906804" y="305276"/>
                </a:cubicBezTo>
                <a:cubicBezTo>
                  <a:pt x="4906804" y="305276"/>
                  <a:pt x="4906804" y="306229"/>
                  <a:pt x="4905851" y="307181"/>
                </a:cubicBezTo>
                <a:cubicBezTo>
                  <a:pt x="4905851" y="303371"/>
                  <a:pt x="4904899" y="300514"/>
                  <a:pt x="4904899" y="297656"/>
                </a:cubicBezTo>
                <a:cubicBezTo>
                  <a:pt x="4906804" y="300514"/>
                  <a:pt x="4907756" y="303371"/>
                  <a:pt x="4908709" y="307181"/>
                </a:cubicBezTo>
                <a:close/>
                <a:moveTo>
                  <a:pt x="4897279" y="351949"/>
                </a:moveTo>
                <a:cubicBezTo>
                  <a:pt x="4897279" y="356711"/>
                  <a:pt x="4897279" y="360521"/>
                  <a:pt x="4896326" y="365284"/>
                </a:cubicBezTo>
                <a:cubicBezTo>
                  <a:pt x="4896326" y="366236"/>
                  <a:pt x="4895374" y="367189"/>
                  <a:pt x="4895374" y="368141"/>
                </a:cubicBezTo>
                <a:cubicBezTo>
                  <a:pt x="4895374" y="365284"/>
                  <a:pt x="4894421" y="361474"/>
                  <a:pt x="4894421" y="357664"/>
                </a:cubicBezTo>
                <a:cubicBezTo>
                  <a:pt x="4893469" y="351949"/>
                  <a:pt x="4893469" y="347186"/>
                  <a:pt x="4892517" y="341471"/>
                </a:cubicBezTo>
                <a:cubicBezTo>
                  <a:pt x="4894421" y="345281"/>
                  <a:pt x="4895374" y="348139"/>
                  <a:pt x="4897279" y="351949"/>
                </a:cubicBezTo>
                <a:close/>
                <a:moveTo>
                  <a:pt x="4822984" y="387191"/>
                </a:moveTo>
                <a:cubicBezTo>
                  <a:pt x="4822984" y="386239"/>
                  <a:pt x="4822984" y="386239"/>
                  <a:pt x="4822984" y="385286"/>
                </a:cubicBezTo>
                <a:cubicBezTo>
                  <a:pt x="4822984" y="386239"/>
                  <a:pt x="4822984" y="387191"/>
                  <a:pt x="4822984" y="387191"/>
                </a:cubicBezTo>
                <a:cubicBezTo>
                  <a:pt x="4822984" y="387191"/>
                  <a:pt x="4822984" y="387191"/>
                  <a:pt x="4822984" y="387191"/>
                </a:cubicBezTo>
                <a:close/>
                <a:moveTo>
                  <a:pt x="4842987" y="338614"/>
                </a:moveTo>
                <a:cubicBezTo>
                  <a:pt x="4842987" y="344329"/>
                  <a:pt x="4842987" y="350044"/>
                  <a:pt x="4842987" y="356711"/>
                </a:cubicBezTo>
                <a:cubicBezTo>
                  <a:pt x="4842987" y="357664"/>
                  <a:pt x="4842987" y="359569"/>
                  <a:pt x="4842987" y="360521"/>
                </a:cubicBezTo>
                <a:cubicBezTo>
                  <a:pt x="4842034" y="366236"/>
                  <a:pt x="4841081" y="373856"/>
                  <a:pt x="4840129" y="382429"/>
                </a:cubicBezTo>
                <a:cubicBezTo>
                  <a:pt x="4839176" y="385286"/>
                  <a:pt x="4839176" y="387191"/>
                  <a:pt x="4838224" y="390049"/>
                </a:cubicBezTo>
                <a:cubicBezTo>
                  <a:pt x="4834414" y="389096"/>
                  <a:pt x="4830604" y="388144"/>
                  <a:pt x="4826794" y="387191"/>
                </a:cubicBezTo>
                <a:cubicBezTo>
                  <a:pt x="4825841" y="384334"/>
                  <a:pt x="4824889" y="381476"/>
                  <a:pt x="4824889" y="379571"/>
                </a:cubicBezTo>
                <a:cubicBezTo>
                  <a:pt x="4825841" y="376714"/>
                  <a:pt x="4826794" y="373856"/>
                  <a:pt x="4827747" y="370999"/>
                </a:cubicBezTo>
                <a:cubicBezTo>
                  <a:pt x="4830604" y="361474"/>
                  <a:pt x="4834414" y="352901"/>
                  <a:pt x="4838224" y="346234"/>
                </a:cubicBezTo>
                <a:cubicBezTo>
                  <a:pt x="4840129" y="342424"/>
                  <a:pt x="4842034" y="339566"/>
                  <a:pt x="4843939" y="336709"/>
                </a:cubicBezTo>
                <a:cubicBezTo>
                  <a:pt x="4842987" y="337661"/>
                  <a:pt x="4842987" y="338614"/>
                  <a:pt x="4842987" y="338614"/>
                </a:cubicBezTo>
                <a:cubicBezTo>
                  <a:pt x="4842987" y="338614"/>
                  <a:pt x="4842987" y="338614"/>
                  <a:pt x="4842987" y="338614"/>
                </a:cubicBezTo>
                <a:close/>
                <a:moveTo>
                  <a:pt x="4843939" y="329089"/>
                </a:moveTo>
                <a:cubicBezTo>
                  <a:pt x="4843939" y="329089"/>
                  <a:pt x="4843939" y="329089"/>
                  <a:pt x="4843939" y="329089"/>
                </a:cubicBezTo>
                <a:cubicBezTo>
                  <a:pt x="4841081" y="324326"/>
                  <a:pt x="4838224" y="320516"/>
                  <a:pt x="4836319" y="318611"/>
                </a:cubicBezTo>
                <a:cubicBezTo>
                  <a:pt x="4836319" y="318611"/>
                  <a:pt x="4836319" y="318611"/>
                  <a:pt x="4836319" y="318611"/>
                </a:cubicBezTo>
                <a:cubicBezTo>
                  <a:pt x="4837272" y="316706"/>
                  <a:pt x="4838224" y="315754"/>
                  <a:pt x="4839176" y="314801"/>
                </a:cubicBezTo>
                <a:cubicBezTo>
                  <a:pt x="4840129" y="316706"/>
                  <a:pt x="4841081" y="319564"/>
                  <a:pt x="4842987" y="321469"/>
                </a:cubicBezTo>
                <a:cubicBezTo>
                  <a:pt x="4842987" y="322421"/>
                  <a:pt x="4843939" y="323374"/>
                  <a:pt x="4843939" y="323374"/>
                </a:cubicBezTo>
                <a:cubicBezTo>
                  <a:pt x="4843939" y="325279"/>
                  <a:pt x="4843939" y="327184"/>
                  <a:pt x="4843939" y="329089"/>
                </a:cubicBezTo>
                <a:close/>
                <a:moveTo>
                  <a:pt x="4845844" y="296704"/>
                </a:moveTo>
                <a:cubicBezTo>
                  <a:pt x="4845844" y="302419"/>
                  <a:pt x="4844891" y="309086"/>
                  <a:pt x="4844891" y="316706"/>
                </a:cubicBezTo>
                <a:cubicBezTo>
                  <a:pt x="4842987" y="314801"/>
                  <a:pt x="4842034" y="311944"/>
                  <a:pt x="4840129" y="310039"/>
                </a:cubicBezTo>
                <a:cubicBezTo>
                  <a:pt x="4839176" y="309086"/>
                  <a:pt x="4838224" y="307181"/>
                  <a:pt x="4837272" y="306229"/>
                </a:cubicBezTo>
                <a:cubicBezTo>
                  <a:pt x="4840129" y="300514"/>
                  <a:pt x="4842987" y="295751"/>
                  <a:pt x="4845844" y="290989"/>
                </a:cubicBezTo>
                <a:cubicBezTo>
                  <a:pt x="4846797" y="290036"/>
                  <a:pt x="4846797" y="289084"/>
                  <a:pt x="4847749" y="288131"/>
                </a:cubicBezTo>
                <a:cubicBezTo>
                  <a:pt x="4846797" y="290989"/>
                  <a:pt x="4845844" y="293846"/>
                  <a:pt x="4845844" y="296704"/>
                </a:cubicBezTo>
                <a:close/>
                <a:moveTo>
                  <a:pt x="4869656" y="325279"/>
                </a:moveTo>
                <a:cubicBezTo>
                  <a:pt x="4869656" y="326231"/>
                  <a:pt x="4869656" y="326231"/>
                  <a:pt x="4869656" y="327184"/>
                </a:cubicBezTo>
                <a:cubicBezTo>
                  <a:pt x="4869656" y="327184"/>
                  <a:pt x="4869656" y="326231"/>
                  <a:pt x="4869656" y="325279"/>
                </a:cubicBezTo>
                <a:cubicBezTo>
                  <a:pt x="4869656" y="323374"/>
                  <a:pt x="4869656" y="320516"/>
                  <a:pt x="4869656" y="318611"/>
                </a:cubicBezTo>
                <a:cubicBezTo>
                  <a:pt x="4869656" y="320516"/>
                  <a:pt x="4869656" y="323374"/>
                  <a:pt x="4869656" y="325279"/>
                </a:cubicBezTo>
                <a:close/>
                <a:moveTo>
                  <a:pt x="4854416" y="276701"/>
                </a:moveTo>
                <a:cubicBezTo>
                  <a:pt x="4860131" y="267176"/>
                  <a:pt x="4865847" y="261461"/>
                  <a:pt x="4868704" y="256699"/>
                </a:cubicBezTo>
                <a:cubicBezTo>
                  <a:pt x="4869656" y="255746"/>
                  <a:pt x="4870609" y="253841"/>
                  <a:pt x="4871562" y="252889"/>
                </a:cubicBezTo>
                <a:cubicBezTo>
                  <a:pt x="4871562" y="254794"/>
                  <a:pt x="4871562" y="257651"/>
                  <a:pt x="4871562" y="259556"/>
                </a:cubicBezTo>
                <a:cubicBezTo>
                  <a:pt x="4868704" y="270986"/>
                  <a:pt x="4864894" y="283369"/>
                  <a:pt x="4861084" y="296704"/>
                </a:cubicBezTo>
                <a:cubicBezTo>
                  <a:pt x="4861084" y="297656"/>
                  <a:pt x="4860131" y="299561"/>
                  <a:pt x="4860131" y="300514"/>
                </a:cubicBezTo>
                <a:cubicBezTo>
                  <a:pt x="4857274" y="291941"/>
                  <a:pt x="4855369" y="284321"/>
                  <a:pt x="4853464" y="278606"/>
                </a:cubicBezTo>
                <a:cubicBezTo>
                  <a:pt x="4854416" y="277654"/>
                  <a:pt x="4854416" y="277654"/>
                  <a:pt x="4854416" y="276701"/>
                </a:cubicBezTo>
                <a:cubicBezTo>
                  <a:pt x="4854416" y="276701"/>
                  <a:pt x="4854416" y="276701"/>
                  <a:pt x="4854416" y="276701"/>
                </a:cubicBezTo>
                <a:close/>
                <a:moveTo>
                  <a:pt x="4850606" y="281464"/>
                </a:moveTo>
                <a:cubicBezTo>
                  <a:pt x="4852512" y="290989"/>
                  <a:pt x="4854416" y="303371"/>
                  <a:pt x="4857274" y="316706"/>
                </a:cubicBezTo>
                <a:cubicBezTo>
                  <a:pt x="4856322" y="321469"/>
                  <a:pt x="4855369" y="325279"/>
                  <a:pt x="4854416" y="330041"/>
                </a:cubicBezTo>
                <a:cubicBezTo>
                  <a:pt x="4853464" y="329089"/>
                  <a:pt x="4852512" y="327184"/>
                  <a:pt x="4852512" y="326231"/>
                </a:cubicBezTo>
                <a:cubicBezTo>
                  <a:pt x="4852512" y="325279"/>
                  <a:pt x="4852512" y="323374"/>
                  <a:pt x="4852512" y="322421"/>
                </a:cubicBezTo>
                <a:cubicBezTo>
                  <a:pt x="4851559" y="311944"/>
                  <a:pt x="4851559" y="303371"/>
                  <a:pt x="4850606" y="295751"/>
                </a:cubicBezTo>
                <a:cubicBezTo>
                  <a:pt x="4850606" y="290989"/>
                  <a:pt x="4849654" y="287179"/>
                  <a:pt x="4849654" y="284321"/>
                </a:cubicBezTo>
                <a:cubicBezTo>
                  <a:pt x="4849654" y="283369"/>
                  <a:pt x="4849654" y="282416"/>
                  <a:pt x="4850606" y="281464"/>
                </a:cubicBezTo>
                <a:close/>
                <a:moveTo>
                  <a:pt x="4838224" y="290036"/>
                </a:moveTo>
                <a:cubicBezTo>
                  <a:pt x="4841081" y="283369"/>
                  <a:pt x="4843939" y="277654"/>
                  <a:pt x="4845844" y="272891"/>
                </a:cubicBezTo>
                <a:cubicBezTo>
                  <a:pt x="4846797" y="270034"/>
                  <a:pt x="4847749" y="267176"/>
                  <a:pt x="4848701" y="265271"/>
                </a:cubicBezTo>
                <a:cubicBezTo>
                  <a:pt x="4848701" y="268129"/>
                  <a:pt x="4849654" y="271939"/>
                  <a:pt x="4849654" y="275749"/>
                </a:cubicBezTo>
                <a:cubicBezTo>
                  <a:pt x="4848701" y="276701"/>
                  <a:pt x="4848701" y="277654"/>
                  <a:pt x="4847749" y="277654"/>
                </a:cubicBezTo>
                <a:cubicBezTo>
                  <a:pt x="4847749" y="274796"/>
                  <a:pt x="4847749" y="273844"/>
                  <a:pt x="4847749" y="273844"/>
                </a:cubicBezTo>
                <a:cubicBezTo>
                  <a:pt x="4847749" y="273844"/>
                  <a:pt x="4847749" y="275749"/>
                  <a:pt x="4847749" y="278606"/>
                </a:cubicBezTo>
                <a:cubicBezTo>
                  <a:pt x="4845844" y="281464"/>
                  <a:pt x="4842987" y="284321"/>
                  <a:pt x="4841081" y="288131"/>
                </a:cubicBezTo>
                <a:cubicBezTo>
                  <a:pt x="4840129" y="290036"/>
                  <a:pt x="4838224" y="291941"/>
                  <a:pt x="4836319" y="294799"/>
                </a:cubicBezTo>
                <a:cubicBezTo>
                  <a:pt x="4836319" y="292894"/>
                  <a:pt x="4837272" y="291941"/>
                  <a:pt x="4838224" y="290036"/>
                </a:cubicBezTo>
                <a:close/>
                <a:moveTo>
                  <a:pt x="4835366" y="309086"/>
                </a:moveTo>
                <a:cubicBezTo>
                  <a:pt x="4835366" y="309086"/>
                  <a:pt x="4835366" y="308134"/>
                  <a:pt x="4836319" y="308134"/>
                </a:cubicBezTo>
                <a:cubicBezTo>
                  <a:pt x="4837272" y="309086"/>
                  <a:pt x="4837272" y="310039"/>
                  <a:pt x="4838224" y="311944"/>
                </a:cubicBezTo>
                <a:cubicBezTo>
                  <a:pt x="4838224" y="312896"/>
                  <a:pt x="4839176" y="312896"/>
                  <a:pt x="4839176" y="313849"/>
                </a:cubicBezTo>
                <a:cubicBezTo>
                  <a:pt x="4838224" y="314801"/>
                  <a:pt x="4837272" y="315754"/>
                  <a:pt x="4835366" y="317659"/>
                </a:cubicBezTo>
                <a:cubicBezTo>
                  <a:pt x="4835366" y="317659"/>
                  <a:pt x="4835366" y="317659"/>
                  <a:pt x="4835366" y="317659"/>
                </a:cubicBezTo>
                <a:cubicBezTo>
                  <a:pt x="4835366" y="317659"/>
                  <a:pt x="4834414" y="316706"/>
                  <a:pt x="4834414" y="316706"/>
                </a:cubicBezTo>
                <a:cubicBezTo>
                  <a:pt x="4833462" y="315754"/>
                  <a:pt x="4833462" y="315754"/>
                  <a:pt x="4832509" y="314801"/>
                </a:cubicBezTo>
                <a:cubicBezTo>
                  <a:pt x="4833462" y="312896"/>
                  <a:pt x="4834414" y="310991"/>
                  <a:pt x="4835366" y="309086"/>
                </a:cubicBezTo>
                <a:close/>
                <a:moveTo>
                  <a:pt x="4830604" y="319564"/>
                </a:moveTo>
                <a:cubicBezTo>
                  <a:pt x="4831556" y="317659"/>
                  <a:pt x="4831556" y="316706"/>
                  <a:pt x="4832509" y="314801"/>
                </a:cubicBezTo>
                <a:cubicBezTo>
                  <a:pt x="4832509" y="315754"/>
                  <a:pt x="4833462" y="315754"/>
                  <a:pt x="4833462" y="316706"/>
                </a:cubicBezTo>
                <a:cubicBezTo>
                  <a:pt x="4833462" y="317659"/>
                  <a:pt x="4834414" y="317659"/>
                  <a:pt x="4834414" y="318611"/>
                </a:cubicBezTo>
                <a:cubicBezTo>
                  <a:pt x="4832509" y="320516"/>
                  <a:pt x="4830604" y="322421"/>
                  <a:pt x="4828699" y="324326"/>
                </a:cubicBezTo>
                <a:cubicBezTo>
                  <a:pt x="4829651" y="322421"/>
                  <a:pt x="4829651" y="320516"/>
                  <a:pt x="4830604" y="319564"/>
                </a:cubicBezTo>
                <a:close/>
                <a:moveTo>
                  <a:pt x="4817269" y="364331"/>
                </a:moveTo>
                <a:cubicBezTo>
                  <a:pt x="4817269" y="361474"/>
                  <a:pt x="4817269" y="359569"/>
                  <a:pt x="4817269" y="356711"/>
                </a:cubicBezTo>
                <a:cubicBezTo>
                  <a:pt x="4820126" y="349091"/>
                  <a:pt x="4822984" y="342424"/>
                  <a:pt x="4824889" y="335756"/>
                </a:cubicBezTo>
                <a:cubicBezTo>
                  <a:pt x="4824889" y="335756"/>
                  <a:pt x="4825841" y="334804"/>
                  <a:pt x="4825841" y="334804"/>
                </a:cubicBezTo>
                <a:cubicBezTo>
                  <a:pt x="4829651" y="328136"/>
                  <a:pt x="4833462" y="323374"/>
                  <a:pt x="4835366" y="319564"/>
                </a:cubicBezTo>
                <a:cubicBezTo>
                  <a:pt x="4835366" y="320516"/>
                  <a:pt x="4836319" y="321469"/>
                  <a:pt x="4837272" y="322421"/>
                </a:cubicBezTo>
                <a:cubicBezTo>
                  <a:pt x="4838224" y="324326"/>
                  <a:pt x="4839176" y="327184"/>
                  <a:pt x="4841081" y="330994"/>
                </a:cubicBezTo>
                <a:cubicBezTo>
                  <a:pt x="4842034" y="332899"/>
                  <a:pt x="4842034" y="333851"/>
                  <a:pt x="4842987" y="335756"/>
                </a:cubicBezTo>
                <a:cubicBezTo>
                  <a:pt x="4840129" y="338614"/>
                  <a:pt x="4838224" y="341471"/>
                  <a:pt x="4835366" y="345281"/>
                </a:cubicBezTo>
                <a:cubicBezTo>
                  <a:pt x="4831556" y="350996"/>
                  <a:pt x="4826794" y="357664"/>
                  <a:pt x="4822984" y="366236"/>
                </a:cubicBezTo>
                <a:cubicBezTo>
                  <a:pt x="4822031" y="367189"/>
                  <a:pt x="4821079" y="368141"/>
                  <a:pt x="4820126" y="369094"/>
                </a:cubicBezTo>
                <a:cubicBezTo>
                  <a:pt x="4819174" y="370046"/>
                  <a:pt x="4818222" y="370999"/>
                  <a:pt x="4817269" y="371951"/>
                </a:cubicBezTo>
                <a:cubicBezTo>
                  <a:pt x="4816316" y="369094"/>
                  <a:pt x="4817269" y="366236"/>
                  <a:pt x="4817269" y="364331"/>
                </a:cubicBezTo>
                <a:close/>
                <a:moveTo>
                  <a:pt x="4816316" y="376714"/>
                </a:moveTo>
                <a:cubicBezTo>
                  <a:pt x="4817269" y="373856"/>
                  <a:pt x="4819174" y="370999"/>
                  <a:pt x="4820126" y="370046"/>
                </a:cubicBezTo>
                <a:cubicBezTo>
                  <a:pt x="4820126" y="370046"/>
                  <a:pt x="4820126" y="370046"/>
                  <a:pt x="4820126" y="370046"/>
                </a:cubicBezTo>
                <a:cubicBezTo>
                  <a:pt x="4820126" y="370046"/>
                  <a:pt x="4820126" y="370046"/>
                  <a:pt x="4820126" y="370046"/>
                </a:cubicBezTo>
                <a:cubicBezTo>
                  <a:pt x="4819174" y="372904"/>
                  <a:pt x="4817269" y="375761"/>
                  <a:pt x="4816316" y="378619"/>
                </a:cubicBezTo>
                <a:cubicBezTo>
                  <a:pt x="4816316" y="376714"/>
                  <a:pt x="4816316" y="376714"/>
                  <a:pt x="4816316" y="376714"/>
                </a:cubicBezTo>
                <a:close/>
                <a:moveTo>
                  <a:pt x="4762024" y="305276"/>
                </a:moveTo>
                <a:cubicBezTo>
                  <a:pt x="4762024" y="306229"/>
                  <a:pt x="4762976" y="312896"/>
                  <a:pt x="4763929" y="322421"/>
                </a:cubicBezTo>
                <a:cubicBezTo>
                  <a:pt x="4762024" y="317659"/>
                  <a:pt x="4761072" y="313849"/>
                  <a:pt x="4760119" y="309086"/>
                </a:cubicBezTo>
                <a:cubicBezTo>
                  <a:pt x="4761072" y="306229"/>
                  <a:pt x="4761072" y="303371"/>
                  <a:pt x="4762024" y="300514"/>
                </a:cubicBezTo>
                <a:cubicBezTo>
                  <a:pt x="4762024" y="302419"/>
                  <a:pt x="4762024" y="303371"/>
                  <a:pt x="4762024" y="305276"/>
                </a:cubicBezTo>
                <a:close/>
                <a:moveTo>
                  <a:pt x="4755356" y="279559"/>
                </a:moveTo>
                <a:cubicBezTo>
                  <a:pt x="4757262" y="284321"/>
                  <a:pt x="4758214" y="289084"/>
                  <a:pt x="4760119" y="294799"/>
                </a:cubicBezTo>
                <a:cubicBezTo>
                  <a:pt x="4760119" y="295751"/>
                  <a:pt x="4760119" y="296704"/>
                  <a:pt x="4761072" y="297656"/>
                </a:cubicBezTo>
                <a:cubicBezTo>
                  <a:pt x="4760119" y="299561"/>
                  <a:pt x="4759166" y="301466"/>
                  <a:pt x="4758214" y="304324"/>
                </a:cubicBezTo>
                <a:cubicBezTo>
                  <a:pt x="4757262" y="300514"/>
                  <a:pt x="4755356" y="296704"/>
                  <a:pt x="4754404" y="292894"/>
                </a:cubicBezTo>
                <a:cubicBezTo>
                  <a:pt x="4754404" y="288131"/>
                  <a:pt x="4754404" y="284321"/>
                  <a:pt x="4755356" y="279559"/>
                </a:cubicBezTo>
                <a:close/>
                <a:moveTo>
                  <a:pt x="4759166" y="342424"/>
                </a:moveTo>
                <a:cubicBezTo>
                  <a:pt x="4757262" y="338614"/>
                  <a:pt x="4756309" y="335756"/>
                  <a:pt x="4755356" y="331946"/>
                </a:cubicBezTo>
                <a:cubicBezTo>
                  <a:pt x="4755356" y="330041"/>
                  <a:pt x="4756309" y="328136"/>
                  <a:pt x="4756309" y="326231"/>
                </a:cubicBezTo>
                <a:cubicBezTo>
                  <a:pt x="4757262" y="330994"/>
                  <a:pt x="4758214" y="336709"/>
                  <a:pt x="4759166" y="342424"/>
                </a:cubicBezTo>
                <a:close/>
                <a:moveTo>
                  <a:pt x="4753451" y="312896"/>
                </a:moveTo>
                <a:cubicBezTo>
                  <a:pt x="4753451" y="313849"/>
                  <a:pt x="4753451" y="314801"/>
                  <a:pt x="4754404" y="315754"/>
                </a:cubicBezTo>
                <a:cubicBezTo>
                  <a:pt x="4754404" y="316706"/>
                  <a:pt x="4754404" y="316706"/>
                  <a:pt x="4753451" y="317659"/>
                </a:cubicBezTo>
                <a:cubicBezTo>
                  <a:pt x="4753451" y="315754"/>
                  <a:pt x="4753451" y="313849"/>
                  <a:pt x="4753451" y="312896"/>
                </a:cubicBezTo>
                <a:close/>
                <a:moveTo>
                  <a:pt x="4755356" y="373856"/>
                </a:moveTo>
                <a:cubicBezTo>
                  <a:pt x="4755356" y="374809"/>
                  <a:pt x="4755356" y="374809"/>
                  <a:pt x="4756309" y="375761"/>
                </a:cubicBezTo>
                <a:cubicBezTo>
                  <a:pt x="4755356" y="376714"/>
                  <a:pt x="4755356" y="378619"/>
                  <a:pt x="4754404" y="379571"/>
                </a:cubicBezTo>
                <a:cubicBezTo>
                  <a:pt x="4753451" y="379571"/>
                  <a:pt x="4753451" y="379571"/>
                  <a:pt x="4752499" y="379571"/>
                </a:cubicBezTo>
                <a:cubicBezTo>
                  <a:pt x="4753451" y="377666"/>
                  <a:pt x="4754404" y="375761"/>
                  <a:pt x="4755356" y="373856"/>
                </a:cubicBezTo>
                <a:close/>
                <a:moveTo>
                  <a:pt x="4748689" y="291941"/>
                </a:moveTo>
                <a:cubicBezTo>
                  <a:pt x="4747737" y="295751"/>
                  <a:pt x="4747737" y="299561"/>
                  <a:pt x="4746784" y="303371"/>
                </a:cubicBezTo>
                <a:cubicBezTo>
                  <a:pt x="4746784" y="303371"/>
                  <a:pt x="4746784" y="303371"/>
                  <a:pt x="4746784" y="303371"/>
                </a:cubicBezTo>
                <a:cubicBezTo>
                  <a:pt x="4746784" y="302419"/>
                  <a:pt x="4746784" y="300514"/>
                  <a:pt x="4746784" y="299561"/>
                </a:cubicBezTo>
                <a:cubicBezTo>
                  <a:pt x="4746784" y="296704"/>
                  <a:pt x="4747737" y="293846"/>
                  <a:pt x="4748689" y="291941"/>
                </a:cubicBezTo>
                <a:close/>
                <a:moveTo>
                  <a:pt x="4738212" y="327184"/>
                </a:moveTo>
                <a:cubicBezTo>
                  <a:pt x="4738212" y="331946"/>
                  <a:pt x="4737259" y="335756"/>
                  <a:pt x="4737259" y="341471"/>
                </a:cubicBezTo>
                <a:cubicBezTo>
                  <a:pt x="4737259" y="339566"/>
                  <a:pt x="4736306" y="338614"/>
                  <a:pt x="4736306" y="336709"/>
                </a:cubicBezTo>
                <a:cubicBezTo>
                  <a:pt x="4737259" y="332899"/>
                  <a:pt x="4737259" y="330041"/>
                  <a:pt x="4738212" y="327184"/>
                </a:cubicBezTo>
                <a:close/>
                <a:moveTo>
                  <a:pt x="4720114" y="261461"/>
                </a:moveTo>
                <a:cubicBezTo>
                  <a:pt x="4720114" y="261461"/>
                  <a:pt x="4720114" y="261461"/>
                  <a:pt x="4720114" y="261461"/>
                </a:cubicBezTo>
                <a:cubicBezTo>
                  <a:pt x="4722972" y="270034"/>
                  <a:pt x="4725829" y="279559"/>
                  <a:pt x="4729639" y="290989"/>
                </a:cubicBezTo>
                <a:cubicBezTo>
                  <a:pt x="4730591" y="292894"/>
                  <a:pt x="4730591" y="294799"/>
                  <a:pt x="4731544" y="296704"/>
                </a:cubicBezTo>
                <a:cubicBezTo>
                  <a:pt x="4730591" y="300514"/>
                  <a:pt x="4728687" y="304324"/>
                  <a:pt x="4727734" y="308134"/>
                </a:cubicBezTo>
                <a:cubicBezTo>
                  <a:pt x="4726781" y="304324"/>
                  <a:pt x="4724876" y="299561"/>
                  <a:pt x="4723924" y="295751"/>
                </a:cubicBezTo>
                <a:cubicBezTo>
                  <a:pt x="4722019" y="289084"/>
                  <a:pt x="4720114" y="282416"/>
                  <a:pt x="4718209" y="276701"/>
                </a:cubicBezTo>
                <a:cubicBezTo>
                  <a:pt x="4718209" y="270034"/>
                  <a:pt x="4719162" y="265271"/>
                  <a:pt x="4720114" y="261461"/>
                </a:cubicBezTo>
                <a:close/>
                <a:moveTo>
                  <a:pt x="4709637" y="324326"/>
                </a:moveTo>
                <a:cubicBezTo>
                  <a:pt x="4711541" y="315754"/>
                  <a:pt x="4712494" y="308134"/>
                  <a:pt x="4713447" y="301466"/>
                </a:cubicBezTo>
                <a:cubicBezTo>
                  <a:pt x="4715351" y="310991"/>
                  <a:pt x="4717256" y="321469"/>
                  <a:pt x="4719162" y="331946"/>
                </a:cubicBezTo>
                <a:cubicBezTo>
                  <a:pt x="4718209" y="335756"/>
                  <a:pt x="4716304" y="339566"/>
                  <a:pt x="4715351" y="343376"/>
                </a:cubicBezTo>
                <a:cubicBezTo>
                  <a:pt x="4715351" y="343376"/>
                  <a:pt x="4715351" y="343376"/>
                  <a:pt x="4715351" y="343376"/>
                </a:cubicBezTo>
                <a:cubicBezTo>
                  <a:pt x="4712494" y="339566"/>
                  <a:pt x="4709637" y="335756"/>
                  <a:pt x="4707731" y="332899"/>
                </a:cubicBezTo>
                <a:cubicBezTo>
                  <a:pt x="4708684" y="330041"/>
                  <a:pt x="4708684" y="327184"/>
                  <a:pt x="4709637" y="324326"/>
                </a:cubicBezTo>
                <a:close/>
                <a:moveTo>
                  <a:pt x="4703922" y="355759"/>
                </a:moveTo>
                <a:cubicBezTo>
                  <a:pt x="4704874" y="357664"/>
                  <a:pt x="4704874" y="358616"/>
                  <a:pt x="4705826" y="360521"/>
                </a:cubicBezTo>
                <a:cubicBezTo>
                  <a:pt x="4706779" y="363379"/>
                  <a:pt x="4707731" y="366236"/>
                  <a:pt x="4708684" y="369094"/>
                </a:cubicBezTo>
                <a:cubicBezTo>
                  <a:pt x="4707731" y="371951"/>
                  <a:pt x="4705826" y="374809"/>
                  <a:pt x="4704874" y="377666"/>
                </a:cubicBezTo>
                <a:cubicBezTo>
                  <a:pt x="4704874" y="377666"/>
                  <a:pt x="4704874" y="376714"/>
                  <a:pt x="4704874" y="376714"/>
                </a:cubicBezTo>
                <a:cubicBezTo>
                  <a:pt x="4703922" y="374809"/>
                  <a:pt x="4702969" y="373856"/>
                  <a:pt x="4702016" y="371951"/>
                </a:cubicBezTo>
                <a:cubicBezTo>
                  <a:pt x="4702016" y="366236"/>
                  <a:pt x="4702969" y="361474"/>
                  <a:pt x="4703922" y="355759"/>
                </a:cubicBezTo>
                <a:close/>
                <a:moveTo>
                  <a:pt x="4682966" y="380524"/>
                </a:moveTo>
                <a:cubicBezTo>
                  <a:pt x="4682014" y="384334"/>
                  <a:pt x="4681062" y="388144"/>
                  <a:pt x="4680109" y="392906"/>
                </a:cubicBezTo>
                <a:cubicBezTo>
                  <a:pt x="4679156" y="392906"/>
                  <a:pt x="4677251" y="393859"/>
                  <a:pt x="4676299" y="393859"/>
                </a:cubicBezTo>
                <a:cubicBezTo>
                  <a:pt x="4676299" y="391954"/>
                  <a:pt x="4675347" y="390049"/>
                  <a:pt x="4675347" y="388144"/>
                </a:cubicBezTo>
                <a:cubicBezTo>
                  <a:pt x="4678204" y="384334"/>
                  <a:pt x="4681062" y="381476"/>
                  <a:pt x="4682966" y="378619"/>
                </a:cubicBezTo>
                <a:cubicBezTo>
                  <a:pt x="4682014" y="379571"/>
                  <a:pt x="4682966" y="380524"/>
                  <a:pt x="4682966" y="380524"/>
                </a:cubicBezTo>
                <a:close/>
                <a:moveTo>
                  <a:pt x="4672489" y="361474"/>
                </a:moveTo>
                <a:cubicBezTo>
                  <a:pt x="4674394" y="365284"/>
                  <a:pt x="4677251" y="370046"/>
                  <a:pt x="4679156" y="373856"/>
                </a:cubicBezTo>
                <a:cubicBezTo>
                  <a:pt x="4677251" y="375761"/>
                  <a:pt x="4674394" y="377666"/>
                  <a:pt x="4672489" y="379571"/>
                </a:cubicBezTo>
                <a:cubicBezTo>
                  <a:pt x="4672489" y="378619"/>
                  <a:pt x="4672489" y="377666"/>
                  <a:pt x="4671537" y="376714"/>
                </a:cubicBezTo>
                <a:cubicBezTo>
                  <a:pt x="4671537" y="374809"/>
                  <a:pt x="4670584" y="372904"/>
                  <a:pt x="4670584" y="370999"/>
                </a:cubicBezTo>
                <a:cubicBezTo>
                  <a:pt x="4671537" y="368141"/>
                  <a:pt x="4671537" y="364331"/>
                  <a:pt x="4672489" y="361474"/>
                </a:cubicBezTo>
                <a:close/>
                <a:moveTo>
                  <a:pt x="4661059" y="265271"/>
                </a:moveTo>
                <a:cubicBezTo>
                  <a:pt x="4662012" y="260509"/>
                  <a:pt x="4662964" y="256699"/>
                  <a:pt x="4663916" y="252889"/>
                </a:cubicBezTo>
                <a:cubicBezTo>
                  <a:pt x="4665822" y="246221"/>
                  <a:pt x="4667726" y="241459"/>
                  <a:pt x="4669631" y="237649"/>
                </a:cubicBezTo>
                <a:cubicBezTo>
                  <a:pt x="4669631" y="239554"/>
                  <a:pt x="4669631" y="240506"/>
                  <a:pt x="4669631" y="242411"/>
                </a:cubicBezTo>
                <a:cubicBezTo>
                  <a:pt x="4667726" y="250031"/>
                  <a:pt x="4664869" y="259556"/>
                  <a:pt x="4661059" y="269081"/>
                </a:cubicBezTo>
                <a:cubicBezTo>
                  <a:pt x="4661059" y="268129"/>
                  <a:pt x="4661059" y="266224"/>
                  <a:pt x="4661059" y="265271"/>
                </a:cubicBezTo>
                <a:close/>
                <a:moveTo>
                  <a:pt x="4645819" y="278606"/>
                </a:moveTo>
                <a:cubicBezTo>
                  <a:pt x="4646772" y="271939"/>
                  <a:pt x="4647724" y="266224"/>
                  <a:pt x="4648676" y="260509"/>
                </a:cubicBezTo>
                <a:cubicBezTo>
                  <a:pt x="4649629" y="257651"/>
                  <a:pt x="4649629" y="253841"/>
                  <a:pt x="4650581" y="250984"/>
                </a:cubicBezTo>
                <a:cubicBezTo>
                  <a:pt x="4650581" y="250984"/>
                  <a:pt x="4650581" y="251936"/>
                  <a:pt x="4650581" y="251936"/>
                </a:cubicBezTo>
                <a:cubicBezTo>
                  <a:pt x="4651534" y="254794"/>
                  <a:pt x="4652487" y="259556"/>
                  <a:pt x="4652487" y="265271"/>
                </a:cubicBezTo>
                <a:cubicBezTo>
                  <a:pt x="4652487" y="267176"/>
                  <a:pt x="4652487" y="269081"/>
                  <a:pt x="4652487" y="270034"/>
                </a:cubicBezTo>
                <a:cubicBezTo>
                  <a:pt x="4651534" y="272891"/>
                  <a:pt x="4651534" y="275749"/>
                  <a:pt x="4650581" y="278606"/>
                </a:cubicBezTo>
                <a:cubicBezTo>
                  <a:pt x="4649629" y="282416"/>
                  <a:pt x="4648676" y="287179"/>
                  <a:pt x="4648676" y="290989"/>
                </a:cubicBezTo>
                <a:cubicBezTo>
                  <a:pt x="4648676" y="287179"/>
                  <a:pt x="4646772" y="283369"/>
                  <a:pt x="4645819" y="278606"/>
                </a:cubicBezTo>
                <a:cubicBezTo>
                  <a:pt x="4645819" y="278606"/>
                  <a:pt x="4645819" y="278606"/>
                  <a:pt x="4645819" y="278606"/>
                </a:cubicBezTo>
                <a:close/>
                <a:moveTo>
                  <a:pt x="4642962" y="293846"/>
                </a:moveTo>
                <a:cubicBezTo>
                  <a:pt x="4643914" y="296704"/>
                  <a:pt x="4643914" y="299561"/>
                  <a:pt x="4644866" y="302419"/>
                </a:cubicBezTo>
                <a:cubicBezTo>
                  <a:pt x="4644866" y="304324"/>
                  <a:pt x="4645819" y="307181"/>
                  <a:pt x="4645819" y="309086"/>
                </a:cubicBezTo>
                <a:cubicBezTo>
                  <a:pt x="4645819" y="309086"/>
                  <a:pt x="4645819" y="309086"/>
                  <a:pt x="4645819" y="309086"/>
                </a:cubicBezTo>
                <a:cubicBezTo>
                  <a:pt x="4644866" y="308134"/>
                  <a:pt x="4643914" y="307181"/>
                  <a:pt x="4642962" y="306229"/>
                </a:cubicBezTo>
                <a:cubicBezTo>
                  <a:pt x="4642962" y="304324"/>
                  <a:pt x="4642009" y="302419"/>
                  <a:pt x="4642009" y="299561"/>
                </a:cubicBezTo>
                <a:cubicBezTo>
                  <a:pt x="4642962" y="297656"/>
                  <a:pt x="4642962" y="295751"/>
                  <a:pt x="4642962" y="293846"/>
                </a:cubicBezTo>
                <a:close/>
                <a:moveTo>
                  <a:pt x="4595337" y="280511"/>
                </a:moveTo>
                <a:cubicBezTo>
                  <a:pt x="4596289" y="284321"/>
                  <a:pt x="4597241" y="289084"/>
                  <a:pt x="4598194" y="293846"/>
                </a:cubicBezTo>
                <a:cubicBezTo>
                  <a:pt x="4598194" y="295751"/>
                  <a:pt x="4598194" y="298609"/>
                  <a:pt x="4598194" y="300514"/>
                </a:cubicBezTo>
                <a:cubicBezTo>
                  <a:pt x="4598194" y="304324"/>
                  <a:pt x="4598194" y="308134"/>
                  <a:pt x="4598194" y="311944"/>
                </a:cubicBezTo>
                <a:cubicBezTo>
                  <a:pt x="4597241" y="313849"/>
                  <a:pt x="4597241" y="316706"/>
                  <a:pt x="4596289" y="319564"/>
                </a:cubicBezTo>
                <a:cubicBezTo>
                  <a:pt x="4595337" y="316706"/>
                  <a:pt x="4594384" y="314801"/>
                  <a:pt x="4593431" y="311944"/>
                </a:cubicBezTo>
                <a:cubicBezTo>
                  <a:pt x="4593431" y="310039"/>
                  <a:pt x="4593431" y="307181"/>
                  <a:pt x="4593431" y="305276"/>
                </a:cubicBezTo>
                <a:cubicBezTo>
                  <a:pt x="4593431" y="298609"/>
                  <a:pt x="4593431" y="292894"/>
                  <a:pt x="4593431" y="286226"/>
                </a:cubicBezTo>
                <a:cubicBezTo>
                  <a:pt x="4593431" y="284321"/>
                  <a:pt x="4594384" y="282416"/>
                  <a:pt x="4595337" y="280511"/>
                </a:cubicBezTo>
                <a:cubicBezTo>
                  <a:pt x="4595337" y="280511"/>
                  <a:pt x="4595337" y="280511"/>
                  <a:pt x="4595337" y="280511"/>
                </a:cubicBezTo>
                <a:close/>
                <a:moveTo>
                  <a:pt x="4595337" y="277654"/>
                </a:moveTo>
                <a:cubicBezTo>
                  <a:pt x="4594384" y="278606"/>
                  <a:pt x="4594384" y="278606"/>
                  <a:pt x="4593431" y="279559"/>
                </a:cubicBezTo>
                <a:cubicBezTo>
                  <a:pt x="4593431" y="279559"/>
                  <a:pt x="4593431" y="280511"/>
                  <a:pt x="4592479" y="280511"/>
                </a:cubicBezTo>
                <a:cubicBezTo>
                  <a:pt x="4592479" y="274796"/>
                  <a:pt x="4592479" y="269081"/>
                  <a:pt x="4592479" y="263366"/>
                </a:cubicBezTo>
                <a:cubicBezTo>
                  <a:pt x="4593431" y="267176"/>
                  <a:pt x="4594384" y="271939"/>
                  <a:pt x="4595337" y="277654"/>
                </a:cubicBezTo>
                <a:close/>
                <a:moveTo>
                  <a:pt x="4576287" y="253841"/>
                </a:moveTo>
                <a:cubicBezTo>
                  <a:pt x="4576287" y="260509"/>
                  <a:pt x="4576287" y="267176"/>
                  <a:pt x="4575334" y="273844"/>
                </a:cubicBezTo>
                <a:cubicBezTo>
                  <a:pt x="4573429" y="270034"/>
                  <a:pt x="4571524" y="266224"/>
                  <a:pt x="4569619" y="262414"/>
                </a:cubicBezTo>
                <a:cubicBezTo>
                  <a:pt x="4572476" y="259556"/>
                  <a:pt x="4574381" y="256699"/>
                  <a:pt x="4576287" y="253841"/>
                </a:cubicBezTo>
                <a:close/>
                <a:moveTo>
                  <a:pt x="4566762" y="268129"/>
                </a:moveTo>
                <a:cubicBezTo>
                  <a:pt x="4566762" y="268129"/>
                  <a:pt x="4566762" y="269081"/>
                  <a:pt x="4566762" y="268129"/>
                </a:cubicBezTo>
                <a:cubicBezTo>
                  <a:pt x="4568666" y="273844"/>
                  <a:pt x="4570572" y="278606"/>
                  <a:pt x="4571524" y="284321"/>
                </a:cubicBezTo>
                <a:cubicBezTo>
                  <a:pt x="4572476" y="288131"/>
                  <a:pt x="4573429" y="292894"/>
                  <a:pt x="4574381" y="296704"/>
                </a:cubicBezTo>
                <a:cubicBezTo>
                  <a:pt x="4574381" y="298609"/>
                  <a:pt x="4574381" y="299561"/>
                  <a:pt x="4574381" y="301466"/>
                </a:cubicBezTo>
                <a:cubicBezTo>
                  <a:pt x="4570572" y="293846"/>
                  <a:pt x="4568666" y="289084"/>
                  <a:pt x="4568666" y="289084"/>
                </a:cubicBezTo>
                <a:cubicBezTo>
                  <a:pt x="4568666" y="289084"/>
                  <a:pt x="4570572" y="296704"/>
                  <a:pt x="4574381" y="309086"/>
                </a:cubicBezTo>
                <a:cubicBezTo>
                  <a:pt x="4573429" y="310991"/>
                  <a:pt x="4572476" y="312896"/>
                  <a:pt x="4571524" y="314801"/>
                </a:cubicBezTo>
                <a:cubicBezTo>
                  <a:pt x="4571524" y="314801"/>
                  <a:pt x="4571524" y="314801"/>
                  <a:pt x="4571524" y="315754"/>
                </a:cubicBezTo>
                <a:cubicBezTo>
                  <a:pt x="4568666" y="293846"/>
                  <a:pt x="4566762" y="278606"/>
                  <a:pt x="4564856" y="271939"/>
                </a:cubicBezTo>
                <a:cubicBezTo>
                  <a:pt x="4564856" y="270986"/>
                  <a:pt x="4565809" y="270034"/>
                  <a:pt x="4566762" y="268129"/>
                </a:cubicBezTo>
                <a:close/>
                <a:moveTo>
                  <a:pt x="4560094" y="254794"/>
                </a:moveTo>
                <a:cubicBezTo>
                  <a:pt x="4561047" y="256699"/>
                  <a:pt x="4561999" y="258604"/>
                  <a:pt x="4562951" y="260509"/>
                </a:cubicBezTo>
                <a:cubicBezTo>
                  <a:pt x="4561999" y="261461"/>
                  <a:pt x="4561047" y="262414"/>
                  <a:pt x="4561047" y="263366"/>
                </a:cubicBezTo>
                <a:cubicBezTo>
                  <a:pt x="4560094" y="265271"/>
                  <a:pt x="4558189" y="266224"/>
                  <a:pt x="4557237" y="268129"/>
                </a:cubicBezTo>
                <a:cubicBezTo>
                  <a:pt x="4558189" y="263366"/>
                  <a:pt x="4559141" y="258604"/>
                  <a:pt x="4560094" y="254794"/>
                </a:cubicBezTo>
                <a:close/>
                <a:moveTo>
                  <a:pt x="4548664" y="317659"/>
                </a:moveTo>
                <a:cubicBezTo>
                  <a:pt x="4551522" y="307181"/>
                  <a:pt x="4554379" y="298609"/>
                  <a:pt x="4557237" y="290036"/>
                </a:cubicBezTo>
                <a:cubicBezTo>
                  <a:pt x="4559141" y="284321"/>
                  <a:pt x="4561047" y="279559"/>
                  <a:pt x="4562951" y="275749"/>
                </a:cubicBezTo>
                <a:cubicBezTo>
                  <a:pt x="4561999" y="283369"/>
                  <a:pt x="4561047" y="298609"/>
                  <a:pt x="4560094" y="318611"/>
                </a:cubicBezTo>
                <a:cubicBezTo>
                  <a:pt x="4557237" y="313849"/>
                  <a:pt x="4555331" y="310991"/>
                  <a:pt x="4555331" y="310991"/>
                </a:cubicBezTo>
                <a:cubicBezTo>
                  <a:pt x="4555331" y="310991"/>
                  <a:pt x="4557237" y="314801"/>
                  <a:pt x="4560094" y="321469"/>
                </a:cubicBezTo>
                <a:cubicBezTo>
                  <a:pt x="4560094" y="321469"/>
                  <a:pt x="4560094" y="321469"/>
                  <a:pt x="4560094" y="321469"/>
                </a:cubicBezTo>
                <a:cubicBezTo>
                  <a:pt x="4560094" y="328136"/>
                  <a:pt x="4559141" y="334804"/>
                  <a:pt x="4559141" y="342424"/>
                </a:cubicBezTo>
                <a:cubicBezTo>
                  <a:pt x="4558189" y="346234"/>
                  <a:pt x="4556284" y="349091"/>
                  <a:pt x="4555331" y="352901"/>
                </a:cubicBezTo>
                <a:cubicBezTo>
                  <a:pt x="4554379" y="355759"/>
                  <a:pt x="4553426" y="358616"/>
                  <a:pt x="4552474" y="361474"/>
                </a:cubicBezTo>
                <a:cubicBezTo>
                  <a:pt x="4550569" y="354806"/>
                  <a:pt x="4549616" y="349091"/>
                  <a:pt x="4547712" y="343376"/>
                </a:cubicBezTo>
                <a:cubicBezTo>
                  <a:pt x="4547712" y="333851"/>
                  <a:pt x="4547712" y="328136"/>
                  <a:pt x="4547712" y="328136"/>
                </a:cubicBezTo>
                <a:cubicBezTo>
                  <a:pt x="4547712" y="328136"/>
                  <a:pt x="4546759" y="331946"/>
                  <a:pt x="4545806" y="338614"/>
                </a:cubicBezTo>
                <a:cubicBezTo>
                  <a:pt x="4545806" y="338614"/>
                  <a:pt x="4545806" y="337661"/>
                  <a:pt x="4545806" y="337661"/>
                </a:cubicBezTo>
                <a:cubicBezTo>
                  <a:pt x="4545806" y="336709"/>
                  <a:pt x="4545806" y="336709"/>
                  <a:pt x="4544854" y="335756"/>
                </a:cubicBezTo>
                <a:cubicBezTo>
                  <a:pt x="4546759" y="329089"/>
                  <a:pt x="4547712" y="323374"/>
                  <a:pt x="4548664" y="317659"/>
                </a:cubicBezTo>
                <a:close/>
                <a:moveTo>
                  <a:pt x="4457224" y="306229"/>
                </a:moveTo>
                <a:cubicBezTo>
                  <a:pt x="4457224" y="306229"/>
                  <a:pt x="4456272" y="306229"/>
                  <a:pt x="4457224" y="306229"/>
                </a:cubicBezTo>
                <a:cubicBezTo>
                  <a:pt x="4457224" y="305276"/>
                  <a:pt x="4457224" y="305276"/>
                  <a:pt x="4457224" y="304324"/>
                </a:cubicBezTo>
                <a:cubicBezTo>
                  <a:pt x="4457224" y="305276"/>
                  <a:pt x="4457224" y="306229"/>
                  <a:pt x="4457224" y="306229"/>
                </a:cubicBezTo>
                <a:close/>
                <a:moveTo>
                  <a:pt x="4478179" y="359569"/>
                </a:moveTo>
                <a:cubicBezTo>
                  <a:pt x="4477226" y="352901"/>
                  <a:pt x="4476274" y="346234"/>
                  <a:pt x="4476274" y="339566"/>
                </a:cubicBezTo>
                <a:cubicBezTo>
                  <a:pt x="4476274" y="338614"/>
                  <a:pt x="4476274" y="337661"/>
                  <a:pt x="4476274" y="336709"/>
                </a:cubicBezTo>
                <a:cubicBezTo>
                  <a:pt x="4479131" y="340519"/>
                  <a:pt x="4481037" y="343376"/>
                  <a:pt x="4483894" y="347186"/>
                </a:cubicBezTo>
                <a:cubicBezTo>
                  <a:pt x="4481037" y="350996"/>
                  <a:pt x="4480084" y="355759"/>
                  <a:pt x="4478179" y="359569"/>
                </a:cubicBezTo>
                <a:close/>
                <a:moveTo>
                  <a:pt x="4497229" y="371951"/>
                </a:moveTo>
                <a:cubicBezTo>
                  <a:pt x="4497229" y="370046"/>
                  <a:pt x="4497229" y="369094"/>
                  <a:pt x="4497229" y="367189"/>
                </a:cubicBezTo>
                <a:cubicBezTo>
                  <a:pt x="4497229" y="368141"/>
                  <a:pt x="4497229" y="369094"/>
                  <a:pt x="4498181" y="370046"/>
                </a:cubicBezTo>
                <a:cubicBezTo>
                  <a:pt x="4497229" y="370999"/>
                  <a:pt x="4497229" y="370999"/>
                  <a:pt x="4497229" y="371951"/>
                </a:cubicBezTo>
                <a:close/>
                <a:moveTo>
                  <a:pt x="4504849" y="322421"/>
                </a:moveTo>
                <a:cubicBezTo>
                  <a:pt x="4504849" y="325279"/>
                  <a:pt x="4504849" y="328136"/>
                  <a:pt x="4504849" y="330994"/>
                </a:cubicBezTo>
                <a:cubicBezTo>
                  <a:pt x="4503897" y="333851"/>
                  <a:pt x="4502944" y="337661"/>
                  <a:pt x="4501991" y="341471"/>
                </a:cubicBezTo>
                <a:cubicBezTo>
                  <a:pt x="4501991" y="343376"/>
                  <a:pt x="4501039" y="346234"/>
                  <a:pt x="4501039" y="348139"/>
                </a:cubicBezTo>
                <a:cubicBezTo>
                  <a:pt x="4500087" y="347186"/>
                  <a:pt x="4499134" y="346234"/>
                  <a:pt x="4499134" y="345281"/>
                </a:cubicBezTo>
                <a:cubicBezTo>
                  <a:pt x="4499134" y="344329"/>
                  <a:pt x="4498181" y="343376"/>
                  <a:pt x="4498181" y="342424"/>
                </a:cubicBezTo>
                <a:cubicBezTo>
                  <a:pt x="4499134" y="336709"/>
                  <a:pt x="4501039" y="330994"/>
                  <a:pt x="4501991" y="326231"/>
                </a:cubicBezTo>
                <a:cubicBezTo>
                  <a:pt x="4502944" y="320516"/>
                  <a:pt x="4504849" y="315754"/>
                  <a:pt x="4506754" y="310991"/>
                </a:cubicBezTo>
                <a:cubicBezTo>
                  <a:pt x="4505801" y="314801"/>
                  <a:pt x="4505801" y="318611"/>
                  <a:pt x="4504849" y="322421"/>
                </a:cubicBezTo>
                <a:close/>
                <a:moveTo>
                  <a:pt x="4462939" y="250984"/>
                </a:moveTo>
                <a:cubicBezTo>
                  <a:pt x="4465797" y="242411"/>
                  <a:pt x="4468654" y="233839"/>
                  <a:pt x="4470559" y="226219"/>
                </a:cubicBezTo>
                <a:cubicBezTo>
                  <a:pt x="4470559" y="227171"/>
                  <a:pt x="4472464" y="229076"/>
                  <a:pt x="4474369" y="231934"/>
                </a:cubicBezTo>
                <a:cubicBezTo>
                  <a:pt x="4475322" y="233839"/>
                  <a:pt x="4477226" y="235744"/>
                  <a:pt x="4479131" y="238601"/>
                </a:cubicBezTo>
                <a:cubicBezTo>
                  <a:pt x="4481037" y="241459"/>
                  <a:pt x="4481989" y="245269"/>
                  <a:pt x="4483894" y="248126"/>
                </a:cubicBezTo>
                <a:cubicBezTo>
                  <a:pt x="4485799" y="251936"/>
                  <a:pt x="4487704" y="255746"/>
                  <a:pt x="4489609" y="260509"/>
                </a:cubicBezTo>
                <a:cubicBezTo>
                  <a:pt x="4491514" y="265271"/>
                  <a:pt x="4493419" y="270034"/>
                  <a:pt x="4495324" y="275749"/>
                </a:cubicBezTo>
                <a:cubicBezTo>
                  <a:pt x="4497229" y="281464"/>
                  <a:pt x="4499134" y="287179"/>
                  <a:pt x="4501039" y="293846"/>
                </a:cubicBezTo>
                <a:cubicBezTo>
                  <a:pt x="4501991" y="296704"/>
                  <a:pt x="4502944" y="299561"/>
                  <a:pt x="4503897" y="303371"/>
                </a:cubicBezTo>
                <a:cubicBezTo>
                  <a:pt x="4501991" y="308134"/>
                  <a:pt x="4499134" y="312896"/>
                  <a:pt x="4497229" y="317659"/>
                </a:cubicBezTo>
                <a:cubicBezTo>
                  <a:pt x="4496276" y="320516"/>
                  <a:pt x="4494372" y="323374"/>
                  <a:pt x="4493419" y="326231"/>
                </a:cubicBezTo>
                <a:cubicBezTo>
                  <a:pt x="4490562" y="297656"/>
                  <a:pt x="4488656" y="280511"/>
                  <a:pt x="4488656" y="280511"/>
                </a:cubicBezTo>
                <a:cubicBezTo>
                  <a:pt x="4488656" y="280511"/>
                  <a:pt x="4487704" y="294799"/>
                  <a:pt x="4487704" y="319564"/>
                </a:cubicBezTo>
                <a:cubicBezTo>
                  <a:pt x="4486751" y="316706"/>
                  <a:pt x="4484847" y="313849"/>
                  <a:pt x="4483894" y="311944"/>
                </a:cubicBezTo>
                <a:cubicBezTo>
                  <a:pt x="4477226" y="297656"/>
                  <a:pt x="4473416" y="289084"/>
                  <a:pt x="4473416" y="289084"/>
                </a:cubicBezTo>
                <a:cubicBezTo>
                  <a:pt x="4473416" y="289084"/>
                  <a:pt x="4476274" y="297656"/>
                  <a:pt x="4481037" y="312896"/>
                </a:cubicBezTo>
                <a:cubicBezTo>
                  <a:pt x="4482941" y="317659"/>
                  <a:pt x="4484847" y="323374"/>
                  <a:pt x="4486751" y="330041"/>
                </a:cubicBezTo>
                <a:cubicBezTo>
                  <a:pt x="4485799" y="329089"/>
                  <a:pt x="4485799" y="328136"/>
                  <a:pt x="4484847" y="328136"/>
                </a:cubicBezTo>
                <a:cubicBezTo>
                  <a:pt x="4481037" y="324326"/>
                  <a:pt x="4478179" y="321469"/>
                  <a:pt x="4475322" y="318611"/>
                </a:cubicBezTo>
                <a:cubicBezTo>
                  <a:pt x="4474369" y="313849"/>
                  <a:pt x="4473416" y="309086"/>
                  <a:pt x="4473416" y="304324"/>
                </a:cubicBezTo>
                <a:cubicBezTo>
                  <a:pt x="4471512" y="294799"/>
                  <a:pt x="4470559" y="286226"/>
                  <a:pt x="4468654" y="278606"/>
                </a:cubicBezTo>
                <a:cubicBezTo>
                  <a:pt x="4474369" y="264319"/>
                  <a:pt x="4477226" y="256699"/>
                  <a:pt x="4477226" y="256699"/>
                </a:cubicBezTo>
                <a:cubicBezTo>
                  <a:pt x="4477226" y="256699"/>
                  <a:pt x="4473416" y="262414"/>
                  <a:pt x="4466749" y="273844"/>
                </a:cubicBezTo>
                <a:cubicBezTo>
                  <a:pt x="4465797" y="268129"/>
                  <a:pt x="4464844" y="263366"/>
                  <a:pt x="4462939" y="258604"/>
                </a:cubicBezTo>
                <a:cubicBezTo>
                  <a:pt x="4462939" y="257651"/>
                  <a:pt x="4462939" y="256699"/>
                  <a:pt x="4462939" y="256699"/>
                </a:cubicBezTo>
                <a:cubicBezTo>
                  <a:pt x="4461987" y="253841"/>
                  <a:pt x="4461987" y="252889"/>
                  <a:pt x="4462939" y="250984"/>
                </a:cubicBezTo>
                <a:close/>
                <a:moveTo>
                  <a:pt x="4461034" y="255746"/>
                </a:moveTo>
                <a:cubicBezTo>
                  <a:pt x="4461034" y="255746"/>
                  <a:pt x="4461034" y="256699"/>
                  <a:pt x="4461034" y="255746"/>
                </a:cubicBezTo>
                <a:cubicBezTo>
                  <a:pt x="4461034" y="256699"/>
                  <a:pt x="4461034" y="256699"/>
                  <a:pt x="4461034" y="255746"/>
                </a:cubicBezTo>
                <a:cubicBezTo>
                  <a:pt x="4461034" y="255746"/>
                  <a:pt x="4461034" y="255746"/>
                  <a:pt x="4461034" y="255746"/>
                </a:cubicBezTo>
                <a:close/>
                <a:moveTo>
                  <a:pt x="4455319" y="274796"/>
                </a:moveTo>
                <a:cubicBezTo>
                  <a:pt x="4456272" y="272891"/>
                  <a:pt x="4457224" y="270034"/>
                  <a:pt x="4457224" y="268129"/>
                </a:cubicBezTo>
                <a:cubicBezTo>
                  <a:pt x="4457224" y="270034"/>
                  <a:pt x="4457224" y="271939"/>
                  <a:pt x="4457224" y="273844"/>
                </a:cubicBezTo>
                <a:cubicBezTo>
                  <a:pt x="4457224" y="277654"/>
                  <a:pt x="4457224" y="280511"/>
                  <a:pt x="4458176" y="284321"/>
                </a:cubicBezTo>
                <a:cubicBezTo>
                  <a:pt x="4457224" y="287179"/>
                  <a:pt x="4455319" y="290036"/>
                  <a:pt x="4454366" y="292894"/>
                </a:cubicBezTo>
                <a:cubicBezTo>
                  <a:pt x="4454366" y="287179"/>
                  <a:pt x="4454366" y="280511"/>
                  <a:pt x="4455319" y="274796"/>
                </a:cubicBezTo>
                <a:close/>
                <a:moveTo>
                  <a:pt x="4449604" y="361474"/>
                </a:moveTo>
                <a:cubicBezTo>
                  <a:pt x="4450556" y="353854"/>
                  <a:pt x="4450556" y="346234"/>
                  <a:pt x="4451509" y="339566"/>
                </a:cubicBezTo>
                <a:cubicBezTo>
                  <a:pt x="4452462" y="340519"/>
                  <a:pt x="4452462" y="342424"/>
                  <a:pt x="4453414" y="343376"/>
                </a:cubicBezTo>
                <a:cubicBezTo>
                  <a:pt x="4453414" y="343376"/>
                  <a:pt x="4453414" y="343376"/>
                  <a:pt x="4453414" y="344329"/>
                </a:cubicBezTo>
                <a:cubicBezTo>
                  <a:pt x="4453414" y="344329"/>
                  <a:pt x="4453414" y="344329"/>
                  <a:pt x="4453414" y="344329"/>
                </a:cubicBezTo>
                <a:cubicBezTo>
                  <a:pt x="4452462" y="350996"/>
                  <a:pt x="4451509" y="358616"/>
                  <a:pt x="4451509" y="366236"/>
                </a:cubicBezTo>
                <a:cubicBezTo>
                  <a:pt x="4450556" y="372904"/>
                  <a:pt x="4449604" y="380524"/>
                  <a:pt x="4448651" y="388144"/>
                </a:cubicBezTo>
                <a:cubicBezTo>
                  <a:pt x="4447699" y="387191"/>
                  <a:pt x="4447699" y="387191"/>
                  <a:pt x="4446747" y="386239"/>
                </a:cubicBezTo>
                <a:cubicBezTo>
                  <a:pt x="4447699" y="377666"/>
                  <a:pt x="4448651" y="370046"/>
                  <a:pt x="4449604" y="361474"/>
                </a:cubicBezTo>
                <a:close/>
                <a:moveTo>
                  <a:pt x="4386739" y="331946"/>
                </a:moveTo>
                <a:cubicBezTo>
                  <a:pt x="4387691" y="332899"/>
                  <a:pt x="4388644" y="334804"/>
                  <a:pt x="4390549" y="335756"/>
                </a:cubicBezTo>
                <a:cubicBezTo>
                  <a:pt x="4390549" y="337661"/>
                  <a:pt x="4390549" y="339566"/>
                  <a:pt x="4390549" y="342424"/>
                </a:cubicBezTo>
                <a:cubicBezTo>
                  <a:pt x="4389597" y="343376"/>
                  <a:pt x="4388644" y="345281"/>
                  <a:pt x="4386739" y="347186"/>
                </a:cubicBezTo>
                <a:cubicBezTo>
                  <a:pt x="4386739" y="341471"/>
                  <a:pt x="4386739" y="336709"/>
                  <a:pt x="4386739" y="331946"/>
                </a:cubicBezTo>
                <a:close/>
                <a:moveTo>
                  <a:pt x="4389597" y="376714"/>
                </a:moveTo>
                <a:cubicBezTo>
                  <a:pt x="4389597" y="376714"/>
                  <a:pt x="4389597" y="375761"/>
                  <a:pt x="4388644" y="375761"/>
                </a:cubicBezTo>
                <a:cubicBezTo>
                  <a:pt x="4388644" y="373856"/>
                  <a:pt x="4387691" y="371951"/>
                  <a:pt x="4387691" y="370046"/>
                </a:cubicBezTo>
                <a:cubicBezTo>
                  <a:pt x="4387691" y="367189"/>
                  <a:pt x="4387691" y="363379"/>
                  <a:pt x="4387691" y="360521"/>
                </a:cubicBezTo>
                <a:cubicBezTo>
                  <a:pt x="4387691" y="357664"/>
                  <a:pt x="4387691" y="354806"/>
                  <a:pt x="4387691" y="351949"/>
                </a:cubicBezTo>
                <a:cubicBezTo>
                  <a:pt x="4388644" y="349091"/>
                  <a:pt x="4390549" y="347186"/>
                  <a:pt x="4391501" y="345281"/>
                </a:cubicBezTo>
                <a:cubicBezTo>
                  <a:pt x="4391501" y="346234"/>
                  <a:pt x="4391501" y="348139"/>
                  <a:pt x="4391501" y="349091"/>
                </a:cubicBezTo>
                <a:cubicBezTo>
                  <a:pt x="4391501" y="355759"/>
                  <a:pt x="4392454" y="362426"/>
                  <a:pt x="4392454" y="370046"/>
                </a:cubicBezTo>
                <a:cubicBezTo>
                  <a:pt x="4390549" y="371951"/>
                  <a:pt x="4389597" y="374809"/>
                  <a:pt x="4389597" y="376714"/>
                </a:cubicBezTo>
                <a:close/>
                <a:moveTo>
                  <a:pt x="4424839" y="351949"/>
                </a:moveTo>
                <a:cubicBezTo>
                  <a:pt x="4424839" y="352901"/>
                  <a:pt x="4424839" y="353854"/>
                  <a:pt x="4424839" y="354806"/>
                </a:cubicBezTo>
                <a:cubicBezTo>
                  <a:pt x="4423887" y="355759"/>
                  <a:pt x="4423887" y="356711"/>
                  <a:pt x="4422934" y="356711"/>
                </a:cubicBezTo>
                <a:cubicBezTo>
                  <a:pt x="4422934" y="354806"/>
                  <a:pt x="4423887" y="353854"/>
                  <a:pt x="4424839" y="351949"/>
                </a:cubicBezTo>
                <a:close/>
                <a:moveTo>
                  <a:pt x="4415314" y="411004"/>
                </a:moveTo>
                <a:cubicBezTo>
                  <a:pt x="4415314" y="411004"/>
                  <a:pt x="4415314" y="411956"/>
                  <a:pt x="4415314" y="411956"/>
                </a:cubicBezTo>
                <a:cubicBezTo>
                  <a:pt x="4414362" y="411004"/>
                  <a:pt x="4413409" y="410051"/>
                  <a:pt x="4412456" y="409099"/>
                </a:cubicBezTo>
                <a:cubicBezTo>
                  <a:pt x="4412456" y="401479"/>
                  <a:pt x="4412456" y="392906"/>
                  <a:pt x="4411504" y="385286"/>
                </a:cubicBezTo>
                <a:cubicBezTo>
                  <a:pt x="4414362" y="380524"/>
                  <a:pt x="4417219" y="376714"/>
                  <a:pt x="4420076" y="372904"/>
                </a:cubicBezTo>
                <a:cubicBezTo>
                  <a:pt x="4420076" y="373856"/>
                  <a:pt x="4421029" y="373856"/>
                  <a:pt x="4421029" y="374809"/>
                </a:cubicBezTo>
                <a:cubicBezTo>
                  <a:pt x="4419124" y="386239"/>
                  <a:pt x="4417219" y="397669"/>
                  <a:pt x="4415314" y="411004"/>
                </a:cubicBezTo>
                <a:close/>
                <a:moveTo>
                  <a:pt x="4410551" y="254794"/>
                </a:moveTo>
                <a:cubicBezTo>
                  <a:pt x="4413409" y="260509"/>
                  <a:pt x="4417219" y="267176"/>
                  <a:pt x="4421029" y="273844"/>
                </a:cubicBezTo>
                <a:cubicBezTo>
                  <a:pt x="4419124" y="280511"/>
                  <a:pt x="4417219" y="287179"/>
                  <a:pt x="4415314" y="293846"/>
                </a:cubicBezTo>
                <a:cubicBezTo>
                  <a:pt x="4413409" y="301466"/>
                  <a:pt x="4410551" y="309086"/>
                  <a:pt x="4408647" y="316706"/>
                </a:cubicBezTo>
                <a:cubicBezTo>
                  <a:pt x="4407694" y="305276"/>
                  <a:pt x="4406741" y="297656"/>
                  <a:pt x="4406741" y="297656"/>
                </a:cubicBezTo>
                <a:cubicBezTo>
                  <a:pt x="4406741" y="297656"/>
                  <a:pt x="4404837" y="310991"/>
                  <a:pt x="4402931" y="331946"/>
                </a:cubicBezTo>
                <a:cubicBezTo>
                  <a:pt x="4402931" y="333851"/>
                  <a:pt x="4401979" y="335756"/>
                  <a:pt x="4401026" y="337661"/>
                </a:cubicBezTo>
                <a:cubicBezTo>
                  <a:pt x="4401026" y="337661"/>
                  <a:pt x="4400074" y="336709"/>
                  <a:pt x="4400074" y="336709"/>
                </a:cubicBezTo>
                <a:cubicBezTo>
                  <a:pt x="4393406" y="295751"/>
                  <a:pt x="4388644" y="270034"/>
                  <a:pt x="4388644" y="270034"/>
                </a:cubicBezTo>
                <a:cubicBezTo>
                  <a:pt x="4388644" y="270034"/>
                  <a:pt x="4388644" y="292894"/>
                  <a:pt x="4389597" y="328136"/>
                </a:cubicBezTo>
                <a:cubicBezTo>
                  <a:pt x="4388644" y="327184"/>
                  <a:pt x="4387691" y="326231"/>
                  <a:pt x="4386739" y="325279"/>
                </a:cubicBezTo>
                <a:cubicBezTo>
                  <a:pt x="4386739" y="324326"/>
                  <a:pt x="4386739" y="324326"/>
                  <a:pt x="4386739" y="323374"/>
                </a:cubicBezTo>
                <a:cubicBezTo>
                  <a:pt x="4387691" y="311944"/>
                  <a:pt x="4386739" y="300514"/>
                  <a:pt x="4387691" y="290989"/>
                </a:cubicBezTo>
                <a:cubicBezTo>
                  <a:pt x="4388644" y="280511"/>
                  <a:pt x="4388644" y="271939"/>
                  <a:pt x="4389597" y="263366"/>
                </a:cubicBezTo>
                <a:cubicBezTo>
                  <a:pt x="4390549" y="254794"/>
                  <a:pt x="4390549" y="248126"/>
                  <a:pt x="4391501" y="242411"/>
                </a:cubicBezTo>
                <a:cubicBezTo>
                  <a:pt x="4392454" y="233839"/>
                  <a:pt x="4393406" y="228124"/>
                  <a:pt x="4393406" y="225266"/>
                </a:cubicBezTo>
                <a:cubicBezTo>
                  <a:pt x="4399122" y="232886"/>
                  <a:pt x="4403884" y="243364"/>
                  <a:pt x="4410551" y="254794"/>
                </a:cubicBezTo>
                <a:close/>
                <a:moveTo>
                  <a:pt x="4389597" y="217646"/>
                </a:moveTo>
                <a:cubicBezTo>
                  <a:pt x="4390549" y="219551"/>
                  <a:pt x="4392454" y="221456"/>
                  <a:pt x="4393406" y="224314"/>
                </a:cubicBezTo>
                <a:cubicBezTo>
                  <a:pt x="4392454" y="227171"/>
                  <a:pt x="4390549" y="232886"/>
                  <a:pt x="4387691" y="240506"/>
                </a:cubicBezTo>
                <a:cubicBezTo>
                  <a:pt x="4385787" y="246221"/>
                  <a:pt x="4383881" y="252889"/>
                  <a:pt x="4381976" y="260509"/>
                </a:cubicBezTo>
                <a:cubicBezTo>
                  <a:pt x="4381976" y="259556"/>
                  <a:pt x="4381976" y="257651"/>
                  <a:pt x="4381976" y="256699"/>
                </a:cubicBezTo>
                <a:cubicBezTo>
                  <a:pt x="4384834" y="242411"/>
                  <a:pt x="4386739" y="229076"/>
                  <a:pt x="4389597" y="217646"/>
                </a:cubicBezTo>
                <a:close/>
                <a:moveTo>
                  <a:pt x="4374356" y="291941"/>
                </a:moveTo>
                <a:cubicBezTo>
                  <a:pt x="4374356" y="291941"/>
                  <a:pt x="4374356" y="292894"/>
                  <a:pt x="4374356" y="292894"/>
                </a:cubicBezTo>
                <a:cubicBezTo>
                  <a:pt x="4374356" y="292894"/>
                  <a:pt x="4374356" y="292894"/>
                  <a:pt x="4374356" y="291941"/>
                </a:cubicBezTo>
                <a:cubicBezTo>
                  <a:pt x="4374356" y="291941"/>
                  <a:pt x="4374356" y="291941"/>
                  <a:pt x="4374356" y="291941"/>
                </a:cubicBezTo>
                <a:close/>
                <a:moveTo>
                  <a:pt x="4360069" y="282416"/>
                </a:moveTo>
                <a:cubicBezTo>
                  <a:pt x="4360069" y="284321"/>
                  <a:pt x="4360069" y="287179"/>
                  <a:pt x="4360069" y="290036"/>
                </a:cubicBezTo>
                <a:cubicBezTo>
                  <a:pt x="4360069" y="289084"/>
                  <a:pt x="4359116" y="288131"/>
                  <a:pt x="4359116" y="288131"/>
                </a:cubicBezTo>
                <a:cubicBezTo>
                  <a:pt x="4359116" y="285274"/>
                  <a:pt x="4359116" y="283369"/>
                  <a:pt x="4360069" y="282416"/>
                </a:cubicBezTo>
                <a:close/>
                <a:moveTo>
                  <a:pt x="4313397" y="387191"/>
                </a:moveTo>
                <a:cubicBezTo>
                  <a:pt x="4312444" y="388144"/>
                  <a:pt x="4312444" y="390049"/>
                  <a:pt x="4311491" y="391001"/>
                </a:cubicBezTo>
                <a:cubicBezTo>
                  <a:pt x="4312444" y="389096"/>
                  <a:pt x="4312444" y="388144"/>
                  <a:pt x="4313397" y="387191"/>
                </a:cubicBezTo>
                <a:cubicBezTo>
                  <a:pt x="4313397" y="386239"/>
                  <a:pt x="4313397" y="387191"/>
                  <a:pt x="4313397" y="387191"/>
                </a:cubicBezTo>
                <a:close/>
                <a:moveTo>
                  <a:pt x="4311491" y="351949"/>
                </a:moveTo>
                <a:cubicBezTo>
                  <a:pt x="4311491" y="356711"/>
                  <a:pt x="4312444" y="360521"/>
                  <a:pt x="4312444" y="365284"/>
                </a:cubicBezTo>
                <a:cubicBezTo>
                  <a:pt x="4311491" y="364331"/>
                  <a:pt x="4311491" y="364331"/>
                  <a:pt x="4311491" y="363379"/>
                </a:cubicBezTo>
                <a:cubicBezTo>
                  <a:pt x="4311491" y="358616"/>
                  <a:pt x="4311491" y="355759"/>
                  <a:pt x="4311491" y="351949"/>
                </a:cubicBezTo>
                <a:close/>
                <a:moveTo>
                  <a:pt x="4247674" y="313849"/>
                </a:moveTo>
                <a:cubicBezTo>
                  <a:pt x="4247674" y="312896"/>
                  <a:pt x="4247674" y="312896"/>
                  <a:pt x="4247674" y="311944"/>
                </a:cubicBezTo>
                <a:cubicBezTo>
                  <a:pt x="4247674" y="312896"/>
                  <a:pt x="4247674" y="312896"/>
                  <a:pt x="4247674" y="313849"/>
                </a:cubicBezTo>
                <a:cubicBezTo>
                  <a:pt x="4247674" y="317659"/>
                  <a:pt x="4247674" y="320516"/>
                  <a:pt x="4246722" y="324326"/>
                </a:cubicBezTo>
                <a:cubicBezTo>
                  <a:pt x="4246722" y="323374"/>
                  <a:pt x="4246722" y="322421"/>
                  <a:pt x="4246722" y="322421"/>
                </a:cubicBezTo>
                <a:cubicBezTo>
                  <a:pt x="4246722" y="318611"/>
                  <a:pt x="4247674" y="315754"/>
                  <a:pt x="4247674" y="313849"/>
                </a:cubicBezTo>
                <a:close/>
                <a:moveTo>
                  <a:pt x="4181951" y="367189"/>
                </a:moveTo>
                <a:cubicBezTo>
                  <a:pt x="4181951" y="351949"/>
                  <a:pt x="4182904" y="337661"/>
                  <a:pt x="4182904" y="324326"/>
                </a:cubicBezTo>
                <a:cubicBezTo>
                  <a:pt x="4182904" y="326231"/>
                  <a:pt x="4183856" y="328136"/>
                  <a:pt x="4183856" y="330041"/>
                </a:cubicBezTo>
                <a:cubicBezTo>
                  <a:pt x="4184809" y="333851"/>
                  <a:pt x="4185761" y="336709"/>
                  <a:pt x="4185761" y="340519"/>
                </a:cubicBezTo>
                <a:cubicBezTo>
                  <a:pt x="4185761" y="341471"/>
                  <a:pt x="4185761" y="342424"/>
                  <a:pt x="4185761" y="342424"/>
                </a:cubicBezTo>
                <a:cubicBezTo>
                  <a:pt x="4184809" y="339566"/>
                  <a:pt x="4183856" y="338614"/>
                  <a:pt x="4183856" y="338614"/>
                </a:cubicBezTo>
                <a:cubicBezTo>
                  <a:pt x="4183856" y="338614"/>
                  <a:pt x="4184809" y="345281"/>
                  <a:pt x="4187666" y="357664"/>
                </a:cubicBezTo>
                <a:cubicBezTo>
                  <a:pt x="4187666" y="360521"/>
                  <a:pt x="4188619" y="362426"/>
                  <a:pt x="4189571" y="365284"/>
                </a:cubicBezTo>
                <a:cubicBezTo>
                  <a:pt x="4189571" y="368141"/>
                  <a:pt x="4190524" y="370999"/>
                  <a:pt x="4191476" y="373856"/>
                </a:cubicBezTo>
                <a:cubicBezTo>
                  <a:pt x="4191476" y="377666"/>
                  <a:pt x="4190524" y="382429"/>
                  <a:pt x="4190524" y="386239"/>
                </a:cubicBezTo>
                <a:cubicBezTo>
                  <a:pt x="4190524" y="388144"/>
                  <a:pt x="4190524" y="390049"/>
                  <a:pt x="4190524" y="391954"/>
                </a:cubicBezTo>
                <a:cubicBezTo>
                  <a:pt x="4187666" y="383381"/>
                  <a:pt x="4184809" y="374809"/>
                  <a:pt x="4181951" y="367189"/>
                </a:cubicBezTo>
                <a:cubicBezTo>
                  <a:pt x="4181951" y="369094"/>
                  <a:pt x="4181951" y="368141"/>
                  <a:pt x="4181951" y="367189"/>
                </a:cubicBezTo>
                <a:close/>
                <a:moveTo>
                  <a:pt x="4161949" y="401479"/>
                </a:moveTo>
                <a:cubicBezTo>
                  <a:pt x="4161949" y="400526"/>
                  <a:pt x="4161949" y="400526"/>
                  <a:pt x="4161949" y="399574"/>
                </a:cubicBezTo>
                <a:cubicBezTo>
                  <a:pt x="4161949" y="399574"/>
                  <a:pt x="4161949" y="399574"/>
                  <a:pt x="4161949" y="399574"/>
                </a:cubicBezTo>
                <a:cubicBezTo>
                  <a:pt x="4161949" y="400526"/>
                  <a:pt x="4161949" y="401479"/>
                  <a:pt x="4161949" y="401479"/>
                </a:cubicBezTo>
                <a:close/>
                <a:moveTo>
                  <a:pt x="4160044" y="306229"/>
                </a:moveTo>
                <a:cubicBezTo>
                  <a:pt x="4160044" y="299561"/>
                  <a:pt x="4160996" y="295751"/>
                  <a:pt x="4160996" y="292894"/>
                </a:cubicBezTo>
                <a:cubicBezTo>
                  <a:pt x="4161949" y="289084"/>
                  <a:pt x="4162901" y="286226"/>
                  <a:pt x="4163854" y="282416"/>
                </a:cubicBezTo>
                <a:cubicBezTo>
                  <a:pt x="4163854" y="292894"/>
                  <a:pt x="4162901" y="303371"/>
                  <a:pt x="4162901" y="313849"/>
                </a:cubicBezTo>
                <a:cubicBezTo>
                  <a:pt x="4161949" y="310991"/>
                  <a:pt x="4160996" y="309086"/>
                  <a:pt x="4160044" y="306229"/>
                </a:cubicBezTo>
                <a:cubicBezTo>
                  <a:pt x="4160044" y="306229"/>
                  <a:pt x="4160044" y="306229"/>
                  <a:pt x="4160044" y="306229"/>
                </a:cubicBezTo>
                <a:close/>
                <a:moveTo>
                  <a:pt x="4128611" y="354806"/>
                </a:moveTo>
                <a:cubicBezTo>
                  <a:pt x="4128611" y="350996"/>
                  <a:pt x="4128611" y="347186"/>
                  <a:pt x="4127659" y="343376"/>
                </a:cubicBezTo>
                <a:cubicBezTo>
                  <a:pt x="4127659" y="345281"/>
                  <a:pt x="4127659" y="347186"/>
                  <a:pt x="4128611" y="350044"/>
                </a:cubicBezTo>
                <a:cubicBezTo>
                  <a:pt x="4129564" y="354806"/>
                  <a:pt x="4129564" y="360521"/>
                  <a:pt x="4130516" y="365284"/>
                </a:cubicBezTo>
                <a:cubicBezTo>
                  <a:pt x="4129564" y="361474"/>
                  <a:pt x="4129564" y="358616"/>
                  <a:pt x="4128611" y="354806"/>
                </a:cubicBezTo>
                <a:close/>
                <a:moveTo>
                  <a:pt x="4124801" y="255746"/>
                </a:moveTo>
                <a:cubicBezTo>
                  <a:pt x="4124801" y="252889"/>
                  <a:pt x="4124801" y="250031"/>
                  <a:pt x="4124801" y="248126"/>
                </a:cubicBezTo>
                <a:cubicBezTo>
                  <a:pt x="4129564" y="265271"/>
                  <a:pt x="4134326" y="284321"/>
                  <a:pt x="4140041" y="303371"/>
                </a:cubicBezTo>
                <a:cubicBezTo>
                  <a:pt x="4140041" y="304324"/>
                  <a:pt x="4140994" y="306229"/>
                  <a:pt x="4140994" y="307181"/>
                </a:cubicBezTo>
                <a:cubicBezTo>
                  <a:pt x="4140994" y="311944"/>
                  <a:pt x="4140994" y="316706"/>
                  <a:pt x="4140994" y="321469"/>
                </a:cubicBezTo>
                <a:cubicBezTo>
                  <a:pt x="4136231" y="310991"/>
                  <a:pt x="4133374" y="305276"/>
                  <a:pt x="4133374" y="305276"/>
                </a:cubicBezTo>
                <a:cubicBezTo>
                  <a:pt x="4133374" y="305276"/>
                  <a:pt x="4134326" y="308134"/>
                  <a:pt x="4135279" y="312896"/>
                </a:cubicBezTo>
                <a:cubicBezTo>
                  <a:pt x="4132421" y="309086"/>
                  <a:pt x="4130516" y="304324"/>
                  <a:pt x="4127659" y="300514"/>
                </a:cubicBezTo>
                <a:cubicBezTo>
                  <a:pt x="4125754" y="293846"/>
                  <a:pt x="4124801" y="288131"/>
                  <a:pt x="4123849" y="284321"/>
                </a:cubicBezTo>
                <a:cubicBezTo>
                  <a:pt x="4124801" y="273844"/>
                  <a:pt x="4124801" y="264319"/>
                  <a:pt x="4124801" y="255746"/>
                </a:cubicBezTo>
                <a:close/>
                <a:moveTo>
                  <a:pt x="4095274" y="395764"/>
                </a:moveTo>
                <a:cubicBezTo>
                  <a:pt x="4094321" y="395764"/>
                  <a:pt x="4094321" y="395764"/>
                  <a:pt x="4095274" y="395764"/>
                </a:cubicBezTo>
                <a:cubicBezTo>
                  <a:pt x="4095274" y="394811"/>
                  <a:pt x="4095274" y="394811"/>
                  <a:pt x="4095274" y="394811"/>
                </a:cubicBezTo>
                <a:cubicBezTo>
                  <a:pt x="4095274" y="394811"/>
                  <a:pt x="4095274" y="395764"/>
                  <a:pt x="4095274" y="395764"/>
                </a:cubicBezTo>
                <a:close/>
                <a:moveTo>
                  <a:pt x="4093369" y="386239"/>
                </a:moveTo>
                <a:cubicBezTo>
                  <a:pt x="4093369" y="383381"/>
                  <a:pt x="4093369" y="379571"/>
                  <a:pt x="4093369" y="376714"/>
                </a:cubicBezTo>
                <a:cubicBezTo>
                  <a:pt x="4094321" y="378619"/>
                  <a:pt x="4095274" y="380524"/>
                  <a:pt x="4096226" y="382429"/>
                </a:cubicBezTo>
                <a:cubicBezTo>
                  <a:pt x="4094321" y="384334"/>
                  <a:pt x="4094321" y="385286"/>
                  <a:pt x="4093369" y="386239"/>
                </a:cubicBezTo>
                <a:close/>
                <a:moveTo>
                  <a:pt x="4097179" y="342424"/>
                </a:moveTo>
                <a:cubicBezTo>
                  <a:pt x="4098131" y="339566"/>
                  <a:pt x="4098131" y="337661"/>
                  <a:pt x="4099084" y="334804"/>
                </a:cubicBezTo>
                <a:cubicBezTo>
                  <a:pt x="4099084" y="335756"/>
                  <a:pt x="4099084" y="336709"/>
                  <a:pt x="4099084" y="337661"/>
                </a:cubicBezTo>
                <a:cubicBezTo>
                  <a:pt x="4099084" y="339566"/>
                  <a:pt x="4098131" y="340519"/>
                  <a:pt x="4097179" y="342424"/>
                </a:cubicBezTo>
                <a:close/>
                <a:moveTo>
                  <a:pt x="4100989" y="353854"/>
                </a:moveTo>
                <a:cubicBezTo>
                  <a:pt x="4100989" y="352901"/>
                  <a:pt x="4100989" y="351949"/>
                  <a:pt x="4100989" y="351949"/>
                </a:cubicBezTo>
                <a:cubicBezTo>
                  <a:pt x="4100989" y="351949"/>
                  <a:pt x="4100989" y="351949"/>
                  <a:pt x="4100989" y="351949"/>
                </a:cubicBezTo>
                <a:cubicBezTo>
                  <a:pt x="4100989" y="352901"/>
                  <a:pt x="4100989" y="353854"/>
                  <a:pt x="4100989" y="353854"/>
                </a:cubicBezTo>
                <a:cubicBezTo>
                  <a:pt x="4100989" y="354806"/>
                  <a:pt x="4100989" y="353854"/>
                  <a:pt x="4100989" y="353854"/>
                </a:cubicBezTo>
                <a:close/>
                <a:moveTo>
                  <a:pt x="4115276" y="322421"/>
                </a:moveTo>
                <a:cubicBezTo>
                  <a:pt x="4115276" y="330994"/>
                  <a:pt x="4114324" y="341471"/>
                  <a:pt x="4114324" y="350996"/>
                </a:cubicBezTo>
                <a:cubicBezTo>
                  <a:pt x="4113371" y="336709"/>
                  <a:pt x="4111466" y="327184"/>
                  <a:pt x="4111466" y="327184"/>
                </a:cubicBezTo>
                <a:cubicBezTo>
                  <a:pt x="4111466" y="327184"/>
                  <a:pt x="4110514" y="332899"/>
                  <a:pt x="4108609" y="342424"/>
                </a:cubicBezTo>
                <a:cubicBezTo>
                  <a:pt x="4108609" y="342424"/>
                  <a:pt x="4107656" y="341471"/>
                  <a:pt x="4107656" y="341471"/>
                </a:cubicBezTo>
                <a:cubicBezTo>
                  <a:pt x="4107656" y="339566"/>
                  <a:pt x="4106704" y="338614"/>
                  <a:pt x="4106704" y="336709"/>
                </a:cubicBezTo>
                <a:cubicBezTo>
                  <a:pt x="4108609" y="330994"/>
                  <a:pt x="4111466" y="326231"/>
                  <a:pt x="4113371" y="322421"/>
                </a:cubicBezTo>
                <a:cubicBezTo>
                  <a:pt x="4114324" y="321469"/>
                  <a:pt x="4114324" y="319564"/>
                  <a:pt x="4115276" y="318611"/>
                </a:cubicBezTo>
                <a:cubicBezTo>
                  <a:pt x="4115276" y="319564"/>
                  <a:pt x="4115276" y="320516"/>
                  <a:pt x="4115276" y="322421"/>
                </a:cubicBezTo>
                <a:close/>
                <a:moveTo>
                  <a:pt x="4109561" y="295751"/>
                </a:moveTo>
                <a:cubicBezTo>
                  <a:pt x="4111466" y="299561"/>
                  <a:pt x="4113371" y="303371"/>
                  <a:pt x="4116229" y="308134"/>
                </a:cubicBezTo>
                <a:cubicBezTo>
                  <a:pt x="4116229" y="309086"/>
                  <a:pt x="4116229" y="310991"/>
                  <a:pt x="4116229" y="311944"/>
                </a:cubicBezTo>
                <a:cubicBezTo>
                  <a:pt x="4114324" y="314801"/>
                  <a:pt x="4112419" y="316706"/>
                  <a:pt x="4110514" y="320516"/>
                </a:cubicBezTo>
                <a:cubicBezTo>
                  <a:pt x="4108609" y="323374"/>
                  <a:pt x="4106704" y="326231"/>
                  <a:pt x="4104799" y="329089"/>
                </a:cubicBezTo>
                <a:cubicBezTo>
                  <a:pt x="4103846" y="326231"/>
                  <a:pt x="4102894" y="324326"/>
                  <a:pt x="4102894" y="322421"/>
                </a:cubicBezTo>
                <a:cubicBezTo>
                  <a:pt x="4105751" y="311944"/>
                  <a:pt x="4107656" y="303371"/>
                  <a:pt x="4109561" y="295751"/>
                </a:cubicBezTo>
                <a:close/>
                <a:moveTo>
                  <a:pt x="4092416" y="294799"/>
                </a:moveTo>
                <a:cubicBezTo>
                  <a:pt x="4093369" y="284321"/>
                  <a:pt x="4093369" y="274796"/>
                  <a:pt x="4094321" y="265271"/>
                </a:cubicBezTo>
                <a:cubicBezTo>
                  <a:pt x="4095274" y="268129"/>
                  <a:pt x="4096226" y="270034"/>
                  <a:pt x="4098131" y="272891"/>
                </a:cubicBezTo>
                <a:cubicBezTo>
                  <a:pt x="4100989" y="278606"/>
                  <a:pt x="4103846" y="284321"/>
                  <a:pt x="4106704" y="290989"/>
                </a:cubicBezTo>
                <a:cubicBezTo>
                  <a:pt x="4103846" y="296704"/>
                  <a:pt x="4101941" y="304324"/>
                  <a:pt x="4098131" y="311944"/>
                </a:cubicBezTo>
                <a:cubicBezTo>
                  <a:pt x="4097179" y="308134"/>
                  <a:pt x="4096226" y="306229"/>
                  <a:pt x="4096226" y="306229"/>
                </a:cubicBezTo>
                <a:cubicBezTo>
                  <a:pt x="4096226" y="306229"/>
                  <a:pt x="4096226" y="310039"/>
                  <a:pt x="4097179" y="315754"/>
                </a:cubicBezTo>
                <a:cubicBezTo>
                  <a:pt x="4095274" y="320516"/>
                  <a:pt x="4093369" y="324326"/>
                  <a:pt x="4092416" y="329089"/>
                </a:cubicBezTo>
                <a:cubicBezTo>
                  <a:pt x="4092416" y="328136"/>
                  <a:pt x="4091464" y="326231"/>
                  <a:pt x="4091464" y="325279"/>
                </a:cubicBezTo>
                <a:cubicBezTo>
                  <a:pt x="4091464" y="324326"/>
                  <a:pt x="4090511" y="323374"/>
                  <a:pt x="4090511" y="321469"/>
                </a:cubicBezTo>
                <a:cubicBezTo>
                  <a:pt x="4091464" y="311944"/>
                  <a:pt x="4092416" y="303371"/>
                  <a:pt x="4092416" y="294799"/>
                </a:cubicBezTo>
                <a:close/>
                <a:moveTo>
                  <a:pt x="4085749" y="244316"/>
                </a:moveTo>
                <a:cubicBezTo>
                  <a:pt x="4085749" y="245269"/>
                  <a:pt x="4085749" y="245269"/>
                  <a:pt x="4085749" y="244316"/>
                </a:cubicBezTo>
                <a:cubicBezTo>
                  <a:pt x="4085749" y="247174"/>
                  <a:pt x="4085749" y="248126"/>
                  <a:pt x="4084796" y="250031"/>
                </a:cubicBezTo>
                <a:cubicBezTo>
                  <a:pt x="4084796" y="249079"/>
                  <a:pt x="4084796" y="246221"/>
                  <a:pt x="4085749" y="244316"/>
                </a:cubicBezTo>
                <a:close/>
                <a:moveTo>
                  <a:pt x="4043839" y="279559"/>
                </a:moveTo>
                <a:cubicBezTo>
                  <a:pt x="4044791" y="280511"/>
                  <a:pt x="4044791" y="280511"/>
                  <a:pt x="4043839" y="279559"/>
                </a:cubicBezTo>
                <a:cubicBezTo>
                  <a:pt x="4044791" y="281464"/>
                  <a:pt x="4044791" y="282416"/>
                  <a:pt x="4044791" y="283369"/>
                </a:cubicBezTo>
                <a:cubicBezTo>
                  <a:pt x="4043839" y="282416"/>
                  <a:pt x="4043839" y="281464"/>
                  <a:pt x="4043839" y="281464"/>
                </a:cubicBezTo>
                <a:cubicBezTo>
                  <a:pt x="4043839" y="281464"/>
                  <a:pt x="4043839" y="283369"/>
                  <a:pt x="4044791" y="286226"/>
                </a:cubicBezTo>
                <a:cubicBezTo>
                  <a:pt x="4044791" y="287179"/>
                  <a:pt x="4044791" y="288131"/>
                  <a:pt x="4044791" y="290036"/>
                </a:cubicBezTo>
                <a:cubicBezTo>
                  <a:pt x="4043839" y="288131"/>
                  <a:pt x="4042886" y="286226"/>
                  <a:pt x="4042886" y="284321"/>
                </a:cubicBezTo>
                <a:cubicBezTo>
                  <a:pt x="4043839" y="282416"/>
                  <a:pt x="4043839" y="281464"/>
                  <a:pt x="4043839" y="279559"/>
                </a:cubicBezTo>
                <a:close/>
                <a:moveTo>
                  <a:pt x="4044791" y="333851"/>
                </a:moveTo>
                <a:cubicBezTo>
                  <a:pt x="4044791" y="333851"/>
                  <a:pt x="4044791" y="333851"/>
                  <a:pt x="4044791" y="333851"/>
                </a:cubicBezTo>
                <a:cubicBezTo>
                  <a:pt x="4044791" y="335756"/>
                  <a:pt x="4044791" y="337661"/>
                  <a:pt x="4044791" y="339566"/>
                </a:cubicBezTo>
                <a:cubicBezTo>
                  <a:pt x="4043839" y="338614"/>
                  <a:pt x="4043839" y="338614"/>
                  <a:pt x="4042886" y="337661"/>
                </a:cubicBezTo>
                <a:cubicBezTo>
                  <a:pt x="4042886" y="335756"/>
                  <a:pt x="4043839" y="334804"/>
                  <a:pt x="4044791" y="333851"/>
                </a:cubicBezTo>
                <a:close/>
                <a:moveTo>
                  <a:pt x="4039076" y="271939"/>
                </a:moveTo>
                <a:cubicBezTo>
                  <a:pt x="4039076" y="272891"/>
                  <a:pt x="4039076" y="272891"/>
                  <a:pt x="4039076" y="273844"/>
                </a:cubicBezTo>
                <a:cubicBezTo>
                  <a:pt x="4039076" y="272891"/>
                  <a:pt x="4038124" y="271939"/>
                  <a:pt x="4038124" y="270034"/>
                </a:cubicBezTo>
                <a:cubicBezTo>
                  <a:pt x="4037171" y="268129"/>
                  <a:pt x="4037171" y="267176"/>
                  <a:pt x="4036219" y="265271"/>
                </a:cubicBezTo>
                <a:cubicBezTo>
                  <a:pt x="4037171" y="267176"/>
                  <a:pt x="4038124" y="269081"/>
                  <a:pt x="4039076" y="271939"/>
                </a:cubicBezTo>
                <a:close/>
                <a:moveTo>
                  <a:pt x="4033361" y="358616"/>
                </a:moveTo>
                <a:cubicBezTo>
                  <a:pt x="4033361" y="355759"/>
                  <a:pt x="4034314" y="353854"/>
                  <a:pt x="4034314" y="351949"/>
                </a:cubicBezTo>
                <a:cubicBezTo>
                  <a:pt x="4035266" y="350044"/>
                  <a:pt x="4037171" y="347186"/>
                  <a:pt x="4038124" y="345281"/>
                </a:cubicBezTo>
                <a:cubicBezTo>
                  <a:pt x="4040029" y="347186"/>
                  <a:pt x="4041934" y="350044"/>
                  <a:pt x="4043839" y="351949"/>
                </a:cubicBezTo>
                <a:cubicBezTo>
                  <a:pt x="4042886" y="363379"/>
                  <a:pt x="4041934" y="376714"/>
                  <a:pt x="4040981" y="391954"/>
                </a:cubicBezTo>
                <a:cubicBezTo>
                  <a:pt x="4039076" y="398621"/>
                  <a:pt x="4037171" y="406241"/>
                  <a:pt x="4035266" y="413861"/>
                </a:cubicBezTo>
                <a:cubicBezTo>
                  <a:pt x="4033361" y="407194"/>
                  <a:pt x="4030504" y="401479"/>
                  <a:pt x="4029551" y="395764"/>
                </a:cubicBezTo>
                <a:cubicBezTo>
                  <a:pt x="4028599" y="392906"/>
                  <a:pt x="4027646" y="391001"/>
                  <a:pt x="4027646" y="388144"/>
                </a:cubicBezTo>
                <a:cubicBezTo>
                  <a:pt x="4029551" y="377666"/>
                  <a:pt x="4031456" y="368141"/>
                  <a:pt x="4033361" y="358616"/>
                </a:cubicBezTo>
                <a:close/>
                <a:moveTo>
                  <a:pt x="4020026" y="324326"/>
                </a:moveTo>
                <a:cubicBezTo>
                  <a:pt x="4020979" y="325279"/>
                  <a:pt x="4020979" y="325279"/>
                  <a:pt x="4021931" y="326231"/>
                </a:cubicBezTo>
                <a:cubicBezTo>
                  <a:pt x="4020979" y="329089"/>
                  <a:pt x="4020026" y="331946"/>
                  <a:pt x="4019074" y="334804"/>
                </a:cubicBezTo>
                <a:cubicBezTo>
                  <a:pt x="4018121" y="336709"/>
                  <a:pt x="4018121" y="339566"/>
                  <a:pt x="4017169" y="341471"/>
                </a:cubicBezTo>
                <a:cubicBezTo>
                  <a:pt x="4017169" y="341471"/>
                  <a:pt x="4017169" y="342424"/>
                  <a:pt x="4016216" y="342424"/>
                </a:cubicBezTo>
                <a:cubicBezTo>
                  <a:pt x="4016216" y="343376"/>
                  <a:pt x="4015264" y="343376"/>
                  <a:pt x="4015264" y="344329"/>
                </a:cubicBezTo>
                <a:cubicBezTo>
                  <a:pt x="4014311" y="333851"/>
                  <a:pt x="4012406" y="324326"/>
                  <a:pt x="4011454" y="315754"/>
                </a:cubicBezTo>
                <a:cubicBezTo>
                  <a:pt x="4014311" y="317659"/>
                  <a:pt x="4017169" y="320516"/>
                  <a:pt x="4020026" y="324326"/>
                </a:cubicBezTo>
                <a:close/>
                <a:moveTo>
                  <a:pt x="3999071" y="282416"/>
                </a:moveTo>
                <a:cubicBezTo>
                  <a:pt x="4000024" y="282416"/>
                  <a:pt x="4000024" y="282416"/>
                  <a:pt x="3999071" y="282416"/>
                </a:cubicBezTo>
                <a:cubicBezTo>
                  <a:pt x="4000024" y="290989"/>
                  <a:pt x="4000024" y="300514"/>
                  <a:pt x="4000024" y="310991"/>
                </a:cubicBezTo>
                <a:cubicBezTo>
                  <a:pt x="4000024" y="312896"/>
                  <a:pt x="4000024" y="314801"/>
                  <a:pt x="4000024" y="316706"/>
                </a:cubicBezTo>
                <a:cubicBezTo>
                  <a:pt x="4000024" y="319564"/>
                  <a:pt x="3999071" y="322421"/>
                  <a:pt x="3999071" y="325279"/>
                </a:cubicBezTo>
                <a:cubicBezTo>
                  <a:pt x="3999071" y="325279"/>
                  <a:pt x="3999071" y="326231"/>
                  <a:pt x="3999071" y="327184"/>
                </a:cubicBezTo>
                <a:cubicBezTo>
                  <a:pt x="3999071" y="326231"/>
                  <a:pt x="3998119" y="325279"/>
                  <a:pt x="3998119" y="324326"/>
                </a:cubicBezTo>
                <a:lnTo>
                  <a:pt x="3997166" y="314801"/>
                </a:lnTo>
                <a:lnTo>
                  <a:pt x="3996214" y="286226"/>
                </a:lnTo>
                <a:cubicBezTo>
                  <a:pt x="3997166" y="285274"/>
                  <a:pt x="3998119" y="284321"/>
                  <a:pt x="3999071" y="282416"/>
                </a:cubicBezTo>
                <a:close/>
                <a:moveTo>
                  <a:pt x="3983831" y="405289"/>
                </a:moveTo>
                <a:cubicBezTo>
                  <a:pt x="3982879" y="408146"/>
                  <a:pt x="3981926" y="410051"/>
                  <a:pt x="3980021" y="412909"/>
                </a:cubicBezTo>
                <a:cubicBezTo>
                  <a:pt x="3980021" y="412909"/>
                  <a:pt x="3980021" y="412909"/>
                  <a:pt x="3980021" y="412909"/>
                </a:cubicBezTo>
                <a:cubicBezTo>
                  <a:pt x="3981926" y="407194"/>
                  <a:pt x="3981926" y="404336"/>
                  <a:pt x="3982879" y="402431"/>
                </a:cubicBezTo>
                <a:cubicBezTo>
                  <a:pt x="3982879" y="403384"/>
                  <a:pt x="3982879" y="404336"/>
                  <a:pt x="3983831" y="405289"/>
                </a:cubicBezTo>
                <a:close/>
                <a:moveTo>
                  <a:pt x="3980974" y="395764"/>
                </a:moveTo>
                <a:cubicBezTo>
                  <a:pt x="3981926" y="397669"/>
                  <a:pt x="3981926" y="399574"/>
                  <a:pt x="3982879" y="401479"/>
                </a:cubicBezTo>
                <a:cubicBezTo>
                  <a:pt x="3982879" y="402431"/>
                  <a:pt x="3980974" y="404336"/>
                  <a:pt x="3979069" y="407194"/>
                </a:cubicBezTo>
                <a:cubicBezTo>
                  <a:pt x="3979069" y="407194"/>
                  <a:pt x="3979069" y="406241"/>
                  <a:pt x="3979069" y="406241"/>
                </a:cubicBezTo>
                <a:cubicBezTo>
                  <a:pt x="3980021" y="403384"/>
                  <a:pt x="3980021" y="399574"/>
                  <a:pt x="3980974" y="395764"/>
                </a:cubicBezTo>
                <a:close/>
                <a:moveTo>
                  <a:pt x="3976211" y="378619"/>
                </a:moveTo>
                <a:cubicBezTo>
                  <a:pt x="3976211" y="378619"/>
                  <a:pt x="3976211" y="378619"/>
                  <a:pt x="3976211" y="378619"/>
                </a:cubicBezTo>
                <a:cubicBezTo>
                  <a:pt x="3976211" y="379571"/>
                  <a:pt x="3976211" y="379571"/>
                  <a:pt x="3976211" y="380524"/>
                </a:cubicBezTo>
                <a:cubicBezTo>
                  <a:pt x="3976211" y="379571"/>
                  <a:pt x="3976211" y="378619"/>
                  <a:pt x="3976211" y="378619"/>
                </a:cubicBezTo>
                <a:close/>
                <a:moveTo>
                  <a:pt x="3948589" y="255746"/>
                </a:moveTo>
                <a:cubicBezTo>
                  <a:pt x="3948589" y="262414"/>
                  <a:pt x="3947636" y="270034"/>
                  <a:pt x="3946684" y="277654"/>
                </a:cubicBezTo>
                <a:cubicBezTo>
                  <a:pt x="3946684" y="279559"/>
                  <a:pt x="3946684" y="282416"/>
                  <a:pt x="3945731" y="285274"/>
                </a:cubicBezTo>
                <a:cubicBezTo>
                  <a:pt x="3944779" y="278606"/>
                  <a:pt x="3944779" y="272891"/>
                  <a:pt x="3943826" y="266224"/>
                </a:cubicBezTo>
                <a:cubicBezTo>
                  <a:pt x="3942874" y="257651"/>
                  <a:pt x="3940969" y="249079"/>
                  <a:pt x="3940016" y="240506"/>
                </a:cubicBezTo>
                <a:cubicBezTo>
                  <a:pt x="3940016" y="240506"/>
                  <a:pt x="3940016" y="240506"/>
                  <a:pt x="3940016" y="239554"/>
                </a:cubicBezTo>
                <a:cubicBezTo>
                  <a:pt x="3940016" y="238601"/>
                  <a:pt x="3940016" y="237649"/>
                  <a:pt x="3940016" y="236696"/>
                </a:cubicBezTo>
                <a:cubicBezTo>
                  <a:pt x="3940969" y="237649"/>
                  <a:pt x="3941921" y="239554"/>
                  <a:pt x="3942874" y="240506"/>
                </a:cubicBezTo>
                <a:cubicBezTo>
                  <a:pt x="3944779" y="243364"/>
                  <a:pt x="3945731" y="245269"/>
                  <a:pt x="3947636" y="248126"/>
                </a:cubicBezTo>
                <a:cubicBezTo>
                  <a:pt x="3948589" y="251936"/>
                  <a:pt x="3948589" y="253841"/>
                  <a:pt x="3948589" y="255746"/>
                </a:cubicBezTo>
                <a:close/>
                <a:moveTo>
                  <a:pt x="3943826" y="205264"/>
                </a:moveTo>
                <a:cubicBezTo>
                  <a:pt x="3943826" y="207169"/>
                  <a:pt x="3943826" y="209074"/>
                  <a:pt x="3943826" y="210979"/>
                </a:cubicBezTo>
                <a:cubicBezTo>
                  <a:pt x="3943826" y="216694"/>
                  <a:pt x="3944779" y="223361"/>
                  <a:pt x="3945731" y="230981"/>
                </a:cubicBezTo>
                <a:cubicBezTo>
                  <a:pt x="3945731" y="232886"/>
                  <a:pt x="3945731" y="234791"/>
                  <a:pt x="3946684" y="236696"/>
                </a:cubicBezTo>
                <a:cubicBezTo>
                  <a:pt x="3943826" y="233839"/>
                  <a:pt x="3941921" y="230029"/>
                  <a:pt x="3939064" y="228124"/>
                </a:cubicBezTo>
                <a:cubicBezTo>
                  <a:pt x="3938111" y="224314"/>
                  <a:pt x="3938111" y="219551"/>
                  <a:pt x="3937159" y="215741"/>
                </a:cubicBezTo>
                <a:cubicBezTo>
                  <a:pt x="3940016" y="210979"/>
                  <a:pt x="3941921" y="208121"/>
                  <a:pt x="3943826" y="205264"/>
                </a:cubicBezTo>
                <a:close/>
                <a:moveTo>
                  <a:pt x="3866674" y="369094"/>
                </a:moveTo>
                <a:cubicBezTo>
                  <a:pt x="3866674" y="369094"/>
                  <a:pt x="3866674" y="368141"/>
                  <a:pt x="3867626" y="368141"/>
                </a:cubicBezTo>
                <a:cubicBezTo>
                  <a:pt x="3867626" y="369094"/>
                  <a:pt x="3867626" y="370046"/>
                  <a:pt x="3867626" y="370999"/>
                </a:cubicBezTo>
                <a:cubicBezTo>
                  <a:pt x="3867626" y="370046"/>
                  <a:pt x="3866674" y="370046"/>
                  <a:pt x="3866674" y="369094"/>
                </a:cubicBezTo>
                <a:close/>
                <a:moveTo>
                  <a:pt x="3886676" y="354806"/>
                </a:moveTo>
                <a:cubicBezTo>
                  <a:pt x="3885724" y="351949"/>
                  <a:pt x="3883819" y="350044"/>
                  <a:pt x="3882866" y="348139"/>
                </a:cubicBezTo>
                <a:cubicBezTo>
                  <a:pt x="3882866" y="345281"/>
                  <a:pt x="3881914" y="341471"/>
                  <a:pt x="3881914" y="338614"/>
                </a:cubicBezTo>
                <a:cubicBezTo>
                  <a:pt x="3883819" y="343376"/>
                  <a:pt x="3885724" y="349091"/>
                  <a:pt x="3886676" y="354806"/>
                </a:cubicBezTo>
                <a:cubicBezTo>
                  <a:pt x="3887629" y="354806"/>
                  <a:pt x="3887629" y="355759"/>
                  <a:pt x="3887629" y="356711"/>
                </a:cubicBezTo>
                <a:cubicBezTo>
                  <a:pt x="3887629" y="355759"/>
                  <a:pt x="3887629" y="354806"/>
                  <a:pt x="3886676" y="354806"/>
                </a:cubicBezTo>
                <a:close/>
                <a:moveTo>
                  <a:pt x="3897154" y="278606"/>
                </a:moveTo>
                <a:cubicBezTo>
                  <a:pt x="3899059" y="275749"/>
                  <a:pt x="3900011" y="272891"/>
                  <a:pt x="3901916" y="270986"/>
                </a:cubicBezTo>
                <a:cubicBezTo>
                  <a:pt x="3901916" y="270986"/>
                  <a:pt x="3901916" y="270986"/>
                  <a:pt x="3901916" y="270986"/>
                </a:cubicBezTo>
                <a:cubicBezTo>
                  <a:pt x="3900964" y="273844"/>
                  <a:pt x="3899059" y="276701"/>
                  <a:pt x="3897154" y="278606"/>
                </a:cubicBezTo>
                <a:cubicBezTo>
                  <a:pt x="3898106" y="279559"/>
                  <a:pt x="3897154" y="279559"/>
                  <a:pt x="3897154" y="278606"/>
                </a:cubicBezTo>
                <a:close/>
                <a:moveTo>
                  <a:pt x="3900011" y="291941"/>
                </a:moveTo>
                <a:cubicBezTo>
                  <a:pt x="3900011" y="290989"/>
                  <a:pt x="3900964" y="289084"/>
                  <a:pt x="3901916" y="288131"/>
                </a:cubicBezTo>
                <a:cubicBezTo>
                  <a:pt x="3901916" y="287179"/>
                  <a:pt x="3902869" y="287179"/>
                  <a:pt x="3902869" y="286226"/>
                </a:cubicBezTo>
                <a:cubicBezTo>
                  <a:pt x="3902869" y="290036"/>
                  <a:pt x="3902869" y="293846"/>
                  <a:pt x="3903821" y="297656"/>
                </a:cubicBezTo>
                <a:cubicBezTo>
                  <a:pt x="3903821" y="298609"/>
                  <a:pt x="3903821" y="300514"/>
                  <a:pt x="3902869" y="301466"/>
                </a:cubicBezTo>
                <a:cubicBezTo>
                  <a:pt x="3902869" y="300514"/>
                  <a:pt x="3902869" y="299561"/>
                  <a:pt x="3901916" y="298609"/>
                </a:cubicBezTo>
                <a:cubicBezTo>
                  <a:pt x="3901916" y="295751"/>
                  <a:pt x="3900964" y="293846"/>
                  <a:pt x="3900011" y="291941"/>
                </a:cubicBezTo>
                <a:close/>
                <a:moveTo>
                  <a:pt x="3903821" y="431006"/>
                </a:moveTo>
                <a:cubicBezTo>
                  <a:pt x="3903821" y="431006"/>
                  <a:pt x="3903821" y="431959"/>
                  <a:pt x="3902869" y="431959"/>
                </a:cubicBezTo>
                <a:lnTo>
                  <a:pt x="3901916" y="431959"/>
                </a:lnTo>
                <a:cubicBezTo>
                  <a:pt x="3902869" y="430054"/>
                  <a:pt x="3902869" y="428149"/>
                  <a:pt x="3903821" y="426244"/>
                </a:cubicBezTo>
                <a:cubicBezTo>
                  <a:pt x="3903821" y="427196"/>
                  <a:pt x="3903821" y="427196"/>
                  <a:pt x="3904774" y="428149"/>
                </a:cubicBezTo>
                <a:cubicBezTo>
                  <a:pt x="3903821" y="429101"/>
                  <a:pt x="3903821" y="430054"/>
                  <a:pt x="3903821" y="431006"/>
                </a:cubicBezTo>
                <a:close/>
                <a:moveTo>
                  <a:pt x="3925729" y="309086"/>
                </a:moveTo>
                <a:cubicBezTo>
                  <a:pt x="3923824" y="301466"/>
                  <a:pt x="3922871" y="297656"/>
                  <a:pt x="3922871" y="297656"/>
                </a:cubicBezTo>
                <a:cubicBezTo>
                  <a:pt x="3922871" y="297656"/>
                  <a:pt x="3922871" y="301466"/>
                  <a:pt x="3923824" y="308134"/>
                </a:cubicBezTo>
                <a:cubicBezTo>
                  <a:pt x="3920966" y="297656"/>
                  <a:pt x="3919061" y="291941"/>
                  <a:pt x="3919061" y="291941"/>
                </a:cubicBezTo>
                <a:cubicBezTo>
                  <a:pt x="3919061" y="291941"/>
                  <a:pt x="3920014" y="301466"/>
                  <a:pt x="3922871" y="317659"/>
                </a:cubicBezTo>
                <a:cubicBezTo>
                  <a:pt x="3922871" y="320516"/>
                  <a:pt x="3923824" y="322421"/>
                  <a:pt x="3923824" y="325279"/>
                </a:cubicBezTo>
                <a:cubicBezTo>
                  <a:pt x="3922871" y="328136"/>
                  <a:pt x="3922871" y="331946"/>
                  <a:pt x="3921919" y="334804"/>
                </a:cubicBezTo>
                <a:cubicBezTo>
                  <a:pt x="3921919" y="334804"/>
                  <a:pt x="3921919" y="335756"/>
                  <a:pt x="3921919" y="335756"/>
                </a:cubicBezTo>
                <a:cubicBezTo>
                  <a:pt x="3921919" y="333851"/>
                  <a:pt x="3920966" y="331946"/>
                  <a:pt x="3920966" y="330041"/>
                </a:cubicBezTo>
                <a:cubicBezTo>
                  <a:pt x="3919061" y="319564"/>
                  <a:pt x="3917156" y="310039"/>
                  <a:pt x="3915251" y="301466"/>
                </a:cubicBezTo>
                <a:cubicBezTo>
                  <a:pt x="3913346" y="293846"/>
                  <a:pt x="3912394" y="287179"/>
                  <a:pt x="3911441" y="281464"/>
                </a:cubicBezTo>
                <a:cubicBezTo>
                  <a:pt x="3911441" y="273844"/>
                  <a:pt x="3912394" y="268129"/>
                  <a:pt x="3912394" y="264319"/>
                </a:cubicBezTo>
                <a:cubicBezTo>
                  <a:pt x="3912394" y="264319"/>
                  <a:pt x="3912394" y="263366"/>
                  <a:pt x="3912394" y="263366"/>
                </a:cubicBezTo>
                <a:cubicBezTo>
                  <a:pt x="3914299" y="265271"/>
                  <a:pt x="3917156" y="268129"/>
                  <a:pt x="3919061" y="270986"/>
                </a:cubicBezTo>
                <a:cubicBezTo>
                  <a:pt x="3920966" y="272891"/>
                  <a:pt x="3922871" y="274796"/>
                  <a:pt x="3923824" y="277654"/>
                </a:cubicBezTo>
                <a:cubicBezTo>
                  <a:pt x="3923824" y="277654"/>
                  <a:pt x="3923824" y="280511"/>
                  <a:pt x="3924776" y="284321"/>
                </a:cubicBezTo>
                <a:cubicBezTo>
                  <a:pt x="3922871" y="279559"/>
                  <a:pt x="3921919" y="277654"/>
                  <a:pt x="3921919" y="277654"/>
                </a:cubicBezTo>
                <a:cubicBezTo>
                  <a:pt x="3921919" y="277654"/>
                  <a:pt x="3923824" y="284321"/>
                  <a:pt x="3926681" y="296704"/>
                </a:cubicBezTo>
                <a:cubicBezTo>
                  <a:pt x="3926681" y="298609"/>
                  <a:pt x="3927634" y="301466"/>
                  <a:pt x="3927634" y="304324"/>
                </a:cubicBezTo>
                <a:cubicBezTo>
                  <a:pt x="3927634" y="304324"/>
                  <a:pt x="3927634" y="304324"/>
                  <a:pt x="3927634" y="305276"/>
                </a:cubicBezTo>
                <a:cubicBezTo>
                  <a:pt x="3926681" y="304324"/>
                  <a:pt x="3925729" y="306229"/>
                  <a:pt x="3925729" y="309086"/>
                </a:cubicBezTo>
                <a:close/>
                <a:moveTo>
                  <a:pt x="3929539" y="287179"/>
                </a:moveTo>
                <a:cubicBezTo>
                  <a:pt x="3929539" y="289084"/>
                  <a:pt x="3928586" y="290989"/>
                  <a:pt x="3928586" y="292894"/>
                </a:cubicBezTo>
                <a:cubicBezTo>
                  <a:pt x="3928586" y="291941"/>
                  <a:pt x="3927634" y="290989"/>
                  <a:pt x="3927634" y="290036"/>
                </a:cubicBezTo>
                <a:cubicBezTo>
                  <a:pt x="3924776" y="281464"/>
                  <a:pt x="3923824" y="275749"/>
                  <a:pt x="3923824" y="275749"/>
                </a:cubicBezTo>
                <a:cubicBezTo>
                  <a:pt x="3924776" y="277654"/>
                  <a:pt x="3926681" y="279559"/>
                  <a:pt x="3927634" y="281464"/>
                </a:cubicBezTo>
                <a:cubicBezTo>
                  <a:pt x="3928586" y="282416"/>
                  <a:pt x="3928586" y="283369"/>
                  <a:pt x="3929539" y="284321"/>
                </a:cubicBezTo>
                <a:cubicBezTo>
                  <a:pt x="3929539" y="284321"/>
                  <a:pt x="3929539" y="285274"/>
                  <a:pt x="3929539" y="287179"/>
                </a:cubicBezTo>
                <a:close/>
                <a:moveTo>
                  <a:pt x="3926681" y="242411"/>
                </a:moveTo>
                <a:cubicBezTo>
                  <a:pt x="3927634" y="251936"/>
                  <a:pt x="3928586" y="261461"/>
                  <a:pt x="3928586" y="270986"/>
                </a:cubicBezTo>
                <a:cubicBezTo>
                  <a:pt x="3926681" y="269081"/>
                  <a:pt x="3924776" y="266224"/>
                  <a:pt x="3921919" y="265271"/>
                </a:cubicBezTo>
                <a:cubicBezTo>
                  <a:pt x="3919061" y="262414"/>
                  <a:pt x="3916204" y="259556"/>
                  <a:pt x="3913346" y="257651"/>
                </a:cubicBezTo>
                <a:cubicBezTo>
                  <a:pt x="3915251" y="253841"/>
                  <a:pt x="3916204" y="250031"/>
                  <a:pt x="3917156" y="246221"/>
                </a:cubicBezTo>
                <a:cubicBezTo>
                  <a:pt x="3920014" y="241459"/>
                  <a:pt x="3922871" y="236696"/>
                  <a:pt x="3925729" y="232886"/>
                </a:cubicBezTo>
                <a:cubicBezTo>
                  <a:pt x="3925729" y="235744"/>
                  <a:pt x="3925729" y="239554"/>
                  <a:pt x="3926681" y="242411"/>
                </a:cubicBezTo>
                <a:close/>
                <a:moveTo>
                  <a:pt x="3900964" y="168116"/>
                </a:moveTo>
                <a:cubicBezTo>
                  <a:pt x="3905726" y="160496"/>
                  <a:pt x="3910489" y="153829"/>
                  <a:pt x="3914299" y="147161"/>
                </a:cubicBezTo>
                <a:cubicBezTo>
                  <a:pt x="3914299" y="150019"/>
                  <a:pt x="3915251" y="152876"/>
                  <a:pt x="3915251" y="156686"/>
                </a:cubicBezTo>
                <a:cubicBezTo>
                  <a:pt x="3917156" y="168116"/>
                  <a:pt x="3919061" y="181451"/>
                  <a:pt x="3920966" y="196691"/>
                </a:cubicBezTo>
                <a:cubicBezTo>
                  <a:pt x="3921919" y="202406"/>
                  <a:pt x="3921919" y="208121"/>
                  <a:pt x="3922871" y="213836"/>
                </a:cubicBezTo>
                <a:cubicBezTo>
                  <a:pt x="3920966" y="211931"/>
                  <a:pt x="3920014" y="210979"/>
                  <a:pt x="3920014" y="210979"/>
                </a:cubicBezTo>
                <a:cubicBezTo>
                  <a:pt x="3920014" y="210979"/>
                  <a:pt x="3920966" y="212884"/>
                  <a:pt x="3923824" y="214789"/>
                </a:cubicBezTo>
                <a:cubicBezTo>
                  <a:pt x="3923824" y="218599"/>
                  <a:pt x="3924776" y="222409"/>
                  <a:pt x="3924776" y="226219"/>
                </a:cubicBezTo>
                <a:cubicBezTo>
                  <a:pt x="3919061" y="232886"/>
                  <a:pt x="3913346" y="240506"/>
                  <a:pt x="3906679" y="249079"/>
                </a:cubicBezTo>
                <a:cubicBezTo>
                  <a:pt x="3905726" y="250031"/>
                  <a:pt x="3905726" y="250984"/>
                  <a:pt x="3904774" y="251936"/>
                </a:cubicBezTo>
                <a:cubicBezTo>
                  <a:pt x="3903821" y="251936"/>
                  <a:pt x="3903821" y="250984"/>
                  <a:pt x="3902869" y="250984"/>
                </a:cubicBezTo>
                <a:cubicBezTo>
                  <a:pt x="3901916" y="245269"/>
                  <a:pt x="3900964" y="242411"/>
                  <a:pt x="3900964" y="242411"/>
                </a:cubicBezTo>
                <a:cubicBezTo>
                  <a:pt x="3900964" y="242411"/>
                  <a:pt x="3900964" y="245269"/>
                  <a:pt x="3900964" y="249079"/>
                </a:cubicBezTo>
                <a:cubicBezTo>
                  <a:pt x="3900011" y="248126"/>
                  <a:pt x="3898106" y="247174"/>
                  <a:pt x="3897154" y="247174"/>
                </a:cubicBezTo>
                <a:cubicBezTo>
                  <a:pt x="3893344" y="245269"/>
                  <a:pt x="3891439" y="243364"/>
                  <a:pt x="3891439" y="243364"/>
                </a:cubicBezTo>
                <a:cubicBezTo>
                  <a:pt x="3891439" y="243364"/>
                  <a:pt x="3893344" y="245269"/>
                  <a:pt x="3896201" y="248126"/>
                </a:cubicBezTo>
                <a:cubicBezTo>
                  <a:pt x="3897154" y="249079"/>
                  <a:pt x="3899059" y="250984"/>
                  <a:pt x="3900964" y="251936"/>
                </a:cubicBezTo>
                <a:cubicBezTo>
                  <a:pt x="3900964" y="253841"/>
                  <a:pt x="3900964" y="254794"/>
                  <a:pt x="3900964" y="256699"/>
                </a:cubicBezTo>
                <a:cubicBezTo>
                  <a:pt x="3899059" y="259556"/>
                  <a:pt x="3896201" y="263366"/>
                  <a:pt x="3894296" y="266224"/>
                </a:cubicBezTo>
                <a:cubicBezTo>
                  <a:pt x="3893344" y="261461"/>
                  <a:pt x="3891439" y="255746"/>
                  <a:pt x="3890486" y="250984"/>
                </a:cubicBezTo>
                <a:cubicBezTo>
                  <a:pt x="3886676" y="235744"/>
                  <a:pt x="3883819" y="222409"/>
                  <a:pt x="3880009" y="210026"/>
                </a:cubicBezTo>
                <a:cubicBezTo>
                  <a:pt x="3880009" y="209074"/>
                  <a:pt x="3879056" y="207169"/>
                  <a:pt x="3879056" y="206216"/>
                </a:cubicBezTo>
                <a:cubicBezTo>
                  <a:pt x="3886676" y="191929"/>
                  <a:pt x="3894296" y="178594"/>
                  <a:pt x="3900964" y="168116"/>
                </a:cubicBezTo>
                <a:close/>
                <a:moveTo>
                  <a:pt x="3873341" y="214789"/>
                </a:moveTo>
                <a:cubicBezTo>
                  <a:pt x="3875246" y="226219"/>
                  <a:pt x="3877151" y="238601"/>
                  <a:pt x="3879056" y="251936"/>
                </a:cubicBezTo>
                <a:cubicBezTo>
                  <a:pt x="3880009" y="260509"/>
                  <a:pt x="3881914" y="270034"/>
                  <a:pt x="3883819" y="280511"/>
                </a:cubicBezTo>
                <a:cubicBezTo>
                  <a:pt x="3883819" y="281464"/>
                  <a:pt x="3882866" y="281464"/>
                  <a:pt x="3882866" y="282416"/>
                </a:cubicBezTo>
                <a:cubicBezTo>
                  <a:pt x="3880009" y="273844"/>
                  <a:pt x="3878104" y="266224"/>
                  <a:pt x="3875246" y="259556"/>
                </a:cubicBezTo>
                <a:cubicBezTo>
                  <a:pt x="3871436" y="250031"/>
                  <a:pt x="3868579" y="241459"/>
                  <a:pt x="3865721" y="234791"/>
                </a:cubicBezTo>
                <a:cubicBezTo>
                  <a:pt x="3865721" y="233839"/>
                  <a:pt x="3864769" y="232886"/>
                  <a:pt x="3864769" y="231934"/>
                </a:cubicBezTo>
                <a:cubicBezTo>
                  <a:pt x="3867626" y="225266"/>
                  <a:pt x="3870484" y="219551"/>
                  <a:pt x="3873341" y="214789"/>
                </a:cubicBezTo>
                <a:close/>
                <a:moveTo>
                  <a:pt x="3864769" y="341471"/>
                </a:moveTo>
                <a:cubicBezTo>
                  <a:pt x="3863816" y="342424"/>
                  <a:pt x="3863816" y="344329"/>
                  <a:pt x="3862864" y="345281"/>
                </a:cubicBezTo>
                <a:cubicBezTo>
                  <a:pt x="3862864" y="344329"/>
                  <a:pt x="3863816" y="343376"/>
                  <a:pt x="3864769" y="341471"/>
                </a:cubicBezTo>
                <a:cubicBezTo>
                  <a:pt x="3864769" y="341471"/>
                  <a:pt x="3864769" y="341471"/>
                  <a:pt x="3864769" y="341471"/>
                </a:cubicBezTo>
                <a:close/>
                <a:moveTo>
                  <a:pt x="3854291" y="211931"/>
                </a:moveTo>
                <a:cubicBezTo>
                  <a:pt x="3854291" y="208121"/>
                  <a:pt x="3855244" y="204311"/>
                  <a:pt x="3856196" y="201454"/>
                </a:cubicBezTo>
                <a:cubicBezTo>
                  <a:pt x="3856196" y="206216"/>
                  <a:pt x="3856196" y="212884"/>
                  <a:pt x="3857149" y="220504"/>
                </a:cubicBezTo>
                <a:cubicBezTo>
                  <a:pt x="3856196" y="222409"/>
                  <a:pt x="3855244" y="224314"/>
                  <a:pt x="3854291" y="226219"/>
                </a:cubicBezTo>
                <a:cubicBezTo>
                  <a:pt x="3853339" y="220504"/>
                  <a:pt x="3854291" y="215741"/>
                  <a:pt x="3854291" y="211931"/>
                </a:cubicBezTo>
                <a:close/>
                <a:moveTo>
                  <a:pt x="3849529" y="262414"/>
                </a:moveTo>
                <a:cubicBezTo>
                  <a:pt x="3849529" y="260509"/>
                  <a:pt x="3849529" y="259556"/>
                  <a:pt x="3849529" y="257651"/>
                </a:cubicBezTo>
                <a:cubicBezTo>
                  <a:pt x="3849529" y="257651"/>
                  <a:pt x="3849529" y="256699"/>
                  <a:pt x="3850481" y="256699"/>
                </a:cubicBezTo>
                <a:cubicBezTo>
                  <a:pt x="3853339" y="263366"/>
                  <a:pt x="3856196" y="270986"/>
                  <a:pt x="3859054" y="278606"/>
                </a:cubicBezTo>
                <a:cubicBezTo>
                  <a:pt x="3859054" y="279559"/>
                  <a:pt x="3859054" y="279559"/>
                  <a:pt x="3860006" y="280511"/>
                </a:cubicBezTo>
                <a:cubicBezTo>
                  <a:pt x="3860959" y="290989"/>
                  <a:pt x="3861911" y="302419"/>
                  <a:pt x="3862864" y="313849"/>
                </a:cubicBezTo>
                <a:cubicBezTo>
                  <a:pt x="3862864" y="313849"/>
                  <a:pt x="3862864" y="313849"/>
                  <a:pt x="3862864" y="313849"/>
                </a:cubicBezTo>
                <a:cubicBezTo>
                  <a:pt x="3858101" y="305276"/>
                  <a:pt x="3852386" y="298609"/>
                  <a:pt x="3847624" y="291941"/>
                </a:cubicBezTo>
                <a:cubicBezTo>
                  <a:pt x="3848576" y="281464"/>
                  <a:pt x="3848576" y="271939"/>
                  <a:pt x="3849529" y="262414"/>
                </a:cubicBezTo>
                <a:close/>
                <a:moveTo>
                  <a:pt x="3846671" y="308134"/>
                </a:moveTo>
                <a:cubicBezTo>
                  <a:pt x="3849529" y="312896"/>
                  <a:pt x="3852386" y="318611"/>
                  <a:pt x="3855244" y="323374"/>
                </a:cubicBezTo>
                <a:cubicBezTo>
                  <a:pt x="3855244" y="324326"/>
                  <a:pt x="3856196" y="324326"/>
                  <a:pt x="3856196" y="325279"/>
                </a:cubicBezTo>
                <a:cubicBezTo>
                  <a:pt x="3856196" y="326231"/>
                  <a:pt x="3855244" y="326231"/>
                  <a:pt x="3855244" y="327184"/>
                </a:cubicBezTo>
                <a:cubicBezTo>
                  <a:pt x="3853339" y="330041"/>
                  <a:pt x="3851434" y="333851"/>
                  <a:pt x="3849529" y="336709"/>
                </a:cubicBezTo>
                <a:cubicBezTo>
                  <a:pt x="3848576" y="334804"/>
                  <a:pt x="3846671" y="331946"/>
                  <a:pt x="3845719" y="330041"/>
                </a:cubicBezTo>
                <a:cubicBezTo>
                  <a:pt x="3845719" y="323374"/>
                  <a:pt x="3846671" y="315754"/>
                  <a:pt x="3846671" y="308134"/>
                </a:cubicBezTo>
                <a:close/>
                <a:moveTo>
                  <a:pt x="3843814" y="415766"/>
                </a:moveTo>
                <a:cubicBezTo>
                  <a:pt x="3844766" y="413861"/>
                  <a:pt x="3845719" y="411956"/>
                  <a:pt x="3846671" y="410051"/>
                </a:cubicBezTo>
                <a:cubicBezTo>
                  <a:pt x="3846671" y="411956"/>
                  <a:pt x="3847624" y="414814"/>
                  <a:pt x="3847624" y="416719"/>
                </a:cubicBezTo>
                <a:cubicBezTo>
                  <a:pt x="3847624" y="417671"/>
                  <a:pt x="3847624" y="418624"/>
                  <a:pt x="3847624" y="419576"/>
                </a:cubicBezTo>
                <a:cubicBezTo>
                  <a:pt x="3847624" y="420529"/>
                  <a:pt x="3846671" y="421481"/>
                  <a:pt x="3846671" y="422434"/>
                </a:cubicBezTo>
                <a:cubicBezTo>
                  <a:pt x="3845719" y="423386"/>
                  <a:pt x="3845719" y="425291"/>
                  <a:pt x="3844766" y="426244"/>
                </a:cubicBezTo>
                <a:lnTo>
                  <a:pt x="3842861" y="426244"/>
                </a:lnTo>
                <a:cubicBezTo>
                  <a:pt x="3843814" y="422434"/>
                  <a:pt x="3843814" y="418624"/>
                  <a:pt x="3843814" y="415766"/>
                </a:cubicBezTo>
                <a:close/>
                <a:moveTo>
                  <a:pt x="3830479" y="297656"/>
                </a:moveTo>
                <a:cubicBezTo>
                  <a:pt x="3830479" y="298609"/>
                  <a:pt x="3830479" y="298609"/>
                  <a:pt x="3830479" y="299561"/>
                </a:cubicBezTo>
                <a:cubicBezTo>
                  <a:pt x="3830479" y="300514"/>
                  <a:pt x="3830479" y="300514"/>
                  <a:pt x="3830479" y="301466"/>
                </a:cubicBezTo>
                <a:cubicBezTo>
                  <a:pt x="3830479" y="303371"/>
                  <a:pt x="3830479" y="305276"/>
                  <a:pt x="3829526" y="307181"/>
                </a:cubicBezTo>
                <a:cubicBezTo>
                  <a:pt x="3828574" y="306229"/>
                  <a:pt x="3827621" y="305276"/>
                  <a:pt x="3827621" y="304324"/>
                </a:cubicBezTo>
                <a:cubicBezTo>
                  <a:pt x="3828574" y="301466"/>
                  <a:pt x="3829526" y="299561"/>
                  <a:pt x="3830479" y="297656"/>
                </a:cubicBezTo>
                <a:close/>
                <a:moveTo>
                  <a:pt x="3826669" y="305276"/>
                </a:moveTo>
                <a:cubicBezTo>
                  <a:pt x="3827621" y="306229"/>
                  <a:pt x="3827621" y="308134"/>
                  <a:pt x="3828574" y="310039"/>
                </a:cubicBezTo>
                <a:cubicBezTo>
                  <a:pt x="3828574" y="311944"/>
                  <a:pt x="3828574" y="312896"/>
                  <a:pt x="3827621" y="314801"/>
                </a:cubicBezTo>
                <a:cubicBezTo>
                  <a:pt x="3826669" y="312896"/>
                  <a:pt x="3824764" y="310991"/>
                  <a:pt x="3823811" y="309086"/>
                </a:cubicBezTo>
                <a:cubicBezTo>
                  <a:pt x="3825716" y="307181"/>
                  <a:pt x="3825716" y="306229"/>
                  <a:pt x="3826669" y="305276"/>
                </a:cubicBezTo>
                <a:close/>
                <a:moveTo>
                  <a:pt x="3820001" y="319564"/>
                </a:moveTo>
                <a:cubicBezTo>
                  <a:pt x="3821906" y="323374"/>
                  <a:pt x="3823811" y="328136"/>
                  <a:pt x="3826669" y="332899"/>
                </a:cubicBezTo>
                <a:cubicBezTo>
                  <a:pt x="3826669" y="332899"/>
                  <a:pt x="3826669" y="333851"/>
                  <a:pt x="3827621" y="333851"/>
                </a:cubicBezTo>
                <a:cubicBezTo>
                  <a:pt x="3827621" y="336709"/>
                  <a:pt x="3826669" y="339566"/>
                  <a:pt x="3826669" y="343376"/>
                </a:cubicBezTo>
                <a:cubicBezTo>
                  <a:pt x="3825716" y="354806"/>
                  <a:pt x="3825716" y="366236"/>
                  <a:pt x="3824764" y="377666"/>
                </a:cubicBezTo>
                <a:cubicBezTo>
                  <a:pt x="3823811" y="372904"/>
                  <a:pt x="3821906" y="368141"/>
                  <a:pt x="3820954" y="364331"/>
                </a:cubicBezTo>
                <a:cubicBezTo>
                  <a:pt x="3820954" y="360521"/>
                  <a:pt x="3820001" y="356711"/>
                  <a:pt x="3820001" y="352901"/>
                </a:cubicBezTo>
                <a:cubicBezTo>
                  <a:pt x="3820001" y="347186"/>
                  <a:pt x="3819049" y="341471"/>
                  <a:pt x="3818096" y="336709"/>
                </a:cubicBezTo>
                <a:cubicBezTo>
                  <a:pt x="3820001" y="333851"/>
                  <a:pt x="3821906" y="332899"/>
                  <a:pt x="3821906" y="332899"/>
                </a:cubicBezTo>
                <a:cubicBezTo>
                  <a:pt x="3821906" y="332899"/>
                  <a:pt x="3820954" y="333851"/>
                  <a:pt x="3818096" y="335756"/>
                </a:cubicBezTo>
                <a:cubicBezTo>
                  <a:pt x="3818096" y="332899"/>
                  <a:pt x="3817144" y="329089"/>
                  <a:pt x="3817144" y="326231"/>
                </a:cubicBezTo>
                <a:cubicBezTo>
                  <a:pt x="3818096" y="323374"/>
                  <a:pt x="3819049" y="321469"/>
                  <a:pt x="3820001" y="319564"/>
                </a:cubicBezTo>
                <a:close/>
                <a:moveTo>
                  <a:pt x="3788569" y="264319"/>
                </a:moveTo>
                <a:cubicBezTo>
                  <a:pt x="3789521" y="266224"/>
                  <a:pt x="3791426" y="268129"/>
                  <a:pt x="3792379" y="270986"/>
                </a:cubicBezTo>
                <a:cubicBezTo>
                  <a:pt x="3795236" y="274796"/>
                  <a:pt x="3798094" y="280511"/>
                  <a:pt x="3800951" y="285274"/>
                </a:cubicBezTo>
                <a:cubicBezTo>
                  <a:pt x="3800951" y="286226"/>
                  <a:pt x="3800951" y="286226"/>
                  <a:pt x="3800951" y="287179"/>
                </a:cubicBezTo>
                <a:cubicBezTo>
                  <a:pt x="3800951" y="290989"/>
                  <a:pt x="3800951" y="294799"/>
                  <a:pt x="3800951" y="298609"/>
                </a:cubicBezTo>
                <a:cubicBezTo>
                  <a:pt x="3800951" y="299561"/>
                  <a:pt x="3800951" y="300514"/>
                  <a:pt x="3800951" y="300514"/>
                </a:cubicBezTo>
                <a:cubicBezTo>
                  <a:pt x="3799999" y="295751"/>
                  <a:pt x="3798094" y="291941"/>
                  <a:pt x="3797141" y="287179"/>
                </a:cubicBezTo>
                <a:cubicBezTo>
                  <a:pt x="3797141" y="286226"/>
                  <a:pt x="3796189" y="285274"/>
                  <a:pt x="3796189" y="285274"/>
                </a:cubicBezTo>
                <a:cubicBezTo>
                  <a:pt x="3796189" y="282416"/>
                  <a:pt x="3796189" y="280511"/>
                  <a:pt x="3796189" y="280511"/>
                </a:cubicBezTo>
                <a:cubicBezTo>
                  <a:pt x="3796189" y="280511"/>
                  <a:pt x="3796189" y="281464"/>
                  <a:pt x="3795236" y="283369"/>
                </a:cubicBezTo>
                <a:cubicBezTo>
                  <a:pt x="3794284" y="279559"/>
                  <a:pt x="3792379" y="275749"/>
                  <a:pt x="3791426" y="271939"/>
                </a:cubicBezTo>
                <a:cubicBezTo>
                  <a:pt x="3790474" y="269081"/>
                  <a:pt x="3789521" y="266224"/>
                  <a:pt x="3788569" y="264319"/>
                </a:cubicBezTo>
                <a:close/>
                <a:moveTo>
                  <a:pt x="3748564" y="364331"/>
                </a:moveTo>
                <a:cubicBezTo>
                  <a:pt x="3748564" y="359569"/>
                  <a:pt x="3748564" y="355759"/>
                  <a:pt x="3748564" y="351949"/>
                </a:cubicBezTo>
                <a:cubicBezTo>
                  <a:pt x="3749516" y="353854"/>
                  <a:pt x="3749516" y="355759"/>
                  <a:pt x="3750469" y="358616"/>
                </a:cubicBezTo>
                <a:cubicBezTo>
                  <a:pt x="3749516" y="359569"/>
                  <a:pt x="3749516" y="361474"/>
                  <a:pt x="3748564" y="364331"/>
                </a:cubicBezTo>
                <a:close/>
                <a:moveTo>
                  <a:pt x="3762851" y="399574"/>
                </a:moveTo>
                <a:cubicBezTo>
                  <a:pt x="3761899" y="401479"/>
                  <a:pt x="3760946" y="403384"/>
                  <a:pt x="3759994" y="405289"/>
                </a:cubicBezTo>
                <a:cubicBezTo>
                  <a:pt x="3759994" y="400526"/>
                  <a:pt x="3760946" y="395764"/>
                  <a:pt x="3760946" y="391954"/>
                </a:cubicBezTo>
                <a:cubicBezTo>
                  <a:pt x="3760946" y="391954"/>
                  <a:pt x="3760946" y="391001"/>
                  <a:pt x="3760946" y="391001"/>
                </a:cubicBezTo>
                <a:cubicBezTo>
                  <a:pt x="3761899" y="392906"/>
                  <a:pt x="3761899" y="394811"/>
                  <a:pt x="3762851" y="396716"/>
                </a:cubicBezTo>
                <a:cubicBezTo>
                  <a:pt x="3763804" y="397669"/>
                  <a:pt x="3762851" y="398621"/>
                  <a:pt x="3762851" y="399574"/>
                </a:cubicBezTo>
                <a:close/>
                <a:moveTo>
                  <a:pt x="3770471" y="290036"/>
                </a:moveTo>
                <a:cubicBezTo>
                  <a:pt x="3772376" y="296704"/>
                  <a:pt x="3773329" y="302419"/>
                  <a:pt x="3775234" y="309086"/>
                </a:cubicBezTo>
                <a:cubicBezTo>
                  <a:pt x="3774281" y="306229"/>
                  <a:pt x="3773329" y="304324"/>
                  <a:pt x="3771424" y="301466"/>
                </a:cubicBezTo>
                <a:cubicBezTo>
                  <a:pt x="3771424" y="300514"/>
                  <a:pt x="3770471" y="300514"/>
                  <a:pt x="3770471" y="299561"/>
                </a:cubicBezTo>
                <a:cubicBezTo>
                  <a:pt x="3770471" y="296704"/>
                  <a:pt x="3770471" y="293846"/>
                  <a:pt x="3770471" y="290989"/>
                </a:cubicBezTo>
                <a:cubicBezTo>
                  <a:pt x="3770471" y="290989"/>
                  <a:pt x="3770471" y="290036"/>
                  <a:pt x="3770471" y="290036"/>
                </a:cubicBezTo>
                <a:close/>
                <a:moveTo>
                  <a:pt x="3769519" y="370046"/>
                </a:moveTo>
                <a:cubicBezTo>
                  <a:pt x="3769519" y="370999"/>
                  <a:pt x="3769519" y="371951"/>
                  <a:pt x="3770471" y="372904"/>
                </a:cubicBezTo>
                <a:cubicBezTo>
                  <a:pt x="3769519" y="370999"/>
                  <a:pt x="3768566" y="369094"/>
                  <a:pt x="3767614" y="366236"/>
                </a:cubicBezTo>
                <a:cubicBezTo>
                  <a:pt x="3767614" y="362426"/>
                  <a:pt x="3767614" y="359569"/>
                  <a:pt x="3767614" y="359569"/>
                </a:cubicBezTo>
                <a:cubicBezTo>
                  <a:pt x="3767614" y="359569"/>
                  <a:pt x="3767614" y="361474"/>
                  <a:pt x="3766661" y="364331"/>
                </a:cubicBezTo>
                <a:cubicBezTo>
                  <a:pt x="3765709" y="363379"/>
                  <a:pt x="3765709" y="361474"/>
                  <a:pt x="3764756" y="360521"/>
                </a:cubicBezTo>
                <a:cubicBezTo>
                  <a:pt x="3764756" y="359569"/>
                  <a:pt x="3764756" y="358616"/>
                  <a:pt x="3764756" y="357664"/>
                </a:cubicBezTo>
                <a:cubicBezTo>
                  <a:pt x="3764756" y="355759"/>
                  <a:pt x="3765709" y="353854"/>
                  <a:pt x="3765709" y="351949"/>
                </a:cubicBezTo>
                <a:cubicBezTo>
                  <a:pt x="3767614" y="358616"/>
                  <a:pt x="3768566" y="364331"/>
                  <a:pt x="3769519" y="370046"/>
                </a:cubicBezTo>
                <a:close/>
                <a:moveTo>
                  <a:pt x="3753326" y="250031"/>
                </a:moveTo>
                <a:cubicBezTo>
                  <a:pt x="3754279" y="245269"/>
                  <a:pt x="3754279" y="241459"/>
                  <a:pt x="3755231" y="236696"/>
                </a:cubicBezTo>
                <a:cubicBezTo>
                  <a:pt x="3755231" y="235744"/>
                  <a:pt x="3755231" y="233839"/>
                  <a:pt x="3756184" y="232886"/>
                </a:cubicBezTo>
                <a:cubicBezTo>
                  <a:pt x="3757136" y="231934"/>
                  <a:pt x="3757136" y="230981"/>
                  <a:pt x="3758089" y="230029"/>
                </a:cubicBezTo>
                <a:cubicBezTo>
                  <a:pt x="3759041" y="232886"/>
                  <a:pt x="3759041" y="234791"/>
                  <a:pt x="3759994" y="237649"/>
                </a:cubicBezTo>
                <a:cubicBezTo>
                  <a:pt x="3762851" y="250984"/>
                  <a:pt x="3766661" y="266224"/>
                  <a:pt x="3769519" y="281464"/>
                </a:cubicBezTo>
                <a:cubicBezTo>
                  <a:pt x="3768566" y="284321"/>
                  <a:pt x="3768566" y="287179"/>
                  <a:pt x="3767614" y="290036"/>
                </a:cubicBezTo>
                <a:cubicBezTo>
                  <a:pt x="3767614" y="290036"/>
                  <a:pt x="3767614" y="290036"/>
                  <a:pt x="3767614" y="290989"/>
                </a:cubicBezTo>
                <a:cubicBezTo>
                  <a:pt x="3762851" y="280511"/>
                  <a:pt x="3757136" y="270986"/>
                  <a:pt x="3752374" y="261461"/>
                </a:cubicBezTo>
                <a:cubicBezTo>
                  <a:pt x="3752374" y="258604"/>
                  <a:pt x="3752374" y="253841"/>
                  <a:pt x="3753326" y="250031"/>
                </a:cubicBezTo>
                <a:close/>
                <a:moveTo>
                  <a:pt x="3748564" y="296704"/>
                </a:moveTo>
                <a:cubicBezTo>
                  <a:pt x="3748564" y="296704"/>
                  <a:pt x="3748564" y="296704"/>
                  <a:pt x="3748564" y="296704"/>
                </a:cubicBezTo>
                <a:cubicBezTo>
                  <a:pt x="3751421" y="301466"/>
                  <a:pt x="3753326" y="307181"/>
                  <a:pt x="3756184" y="313849"/>
                </a:cubicBezTo>
                <a:cubicBezTo>
                  <a:pt x="3756184" y="314801"/>
                  <a:pt x="3757136" y="315754"/>
                  <a:pt x="3757136" y="316706"/>
                </a:cubicBezTo>
                <a:cubicBezTo>
                  <a:pt x="3758089" y="318611"/>
                  <a:pt x="3758089" y="321469"/>
                  <a:pt x="3759041" y="323374"/>
                </a:cubicBezTo>
                <a:cubicBezTo>
                  <a:pt x="3758089" y="325279"/>
                  <a:pt x="3758089" y="328136"/>
                  <a:pt x="3757136" y="330041"/>
                </a:cubicBezTo>
                <a:cubicBezTo>
                  <a:pt x="3756184" y="333851"/>
                  <a:pt x="3755231" y="337661"/>
                  <a:pt x="3754279" y="341471"/>
                </a:cubicBezTo>
                <a:cubicBezTo>
                  <a:pt x="3753326" y="339566"/>
                  <a:pt x="3751421" y="337661"/>
                  <a:pt x="3750469" y="335756"/>
                </a:cubicBezTo>
                <a:cubicBezTo>
                  <a:pt x="3749516" y="333851"/>
                  <a:pt x="3748564" y="332899"/>
                  <a:pt x="3747611" y="331946"/>
                </a:cubicBezTo>
                <a:cubicBezTo>
                  <a:pt x="3748564" y="320516"/>
                  <a:pt x="3748564" y="308134"/>
                  <a:pt x="3748564" y="296704"/>
                </a:cubicBezTo>
                <a:close/>
                <a:moveTo>
                  <a:pt x="3738086" y="273844"/>
                </a:moveTo>
                <a:cubicBezTo>
                  <a:pt x="3738086" y="273844"/>
                  <a:pt x="3738086" y="273844"/>
                  <a:pt x="3738086" y="273844"/>
                </a:cubicBezTo>
                <a:cubicBezTo>
                  <a:pt x="3738086" y="274796"/>
                  <a:pt x="3738086" y="274796"/>
                  <a:pt x="3738086" y="274796"/>
                </a:cubicBezTo>
                <a:cubicBezTo>
                  <a:pt x="3738086" y="273844"/>
                  <a:pt x="3738086" y="273844"/>
                  <a:pt x="3738086" y="273844"/>
                </a:cubicBezTo>
                <a:close/>
                <a:moveTo>
                  <a:pt x="3689509" y="326231"/>
                </a:moveTo>
                <a:cubicBezTo>
                  <a:pt x="3688556" y="328136"/>
                  <a:pt x="3687604" y="330041"/>
                  <a:pt x="3686651" y="331946"/>
                </a:cubicBezTo>
                <a:cubicBezTo>
                  <a:pt x="3686651" y="331946"/>
                  <a:pt x="3686651" y="330994"/>
                  <a:pt x="3685699" y="330994"/>
                </a:cubicBezTo>
                <a:cubicBezTo>
                  <a:pt x="3685699" y="328136"/>
                  <a:pt x="3685699" y="325279"/>
                  <a:pt x="3685699" y="322421"/>
                </a:cubicBezTo>
                <a:cubicBezTo>
                  <a:pt x="3685699" y="319564"/>
                  <a:pt x="3685699" y="316706"/>
                  <a:pt x="3685699" y="313849"/>
                </a:cubicBezTo>
                <a:cubicBezTo>
                  <a:pt x="3686651" y="316706"/>
                  <a:pt x="3688556" y="320516"/>
                  <a:pt x="3689509" y="325279"/>
                </a:cubicBezTo>
                <a:cubicBezTo>
                  <a:pt x="3689509" y="326231"/>
                  <a:pt x="3689509" y="326231"/>
                  <a:pt x="3689509" y="326231"/>
                </a:cubicBezTo>
                <a:close/>
                <a:moveTo>
                  <a:pt x="3716179" y="211931"/>
                </a:moveTo>
                <a:cubicBezTo>
                  <a:pt x="3718084" y="214789"/>
                  <a:pt x="3719036" y="218599"/>
                  <a:pt x="3720941" y="221456"/>
                </a:cubicBezTo>
                <a:cubicBezTo>
                  <a:pt x="3719989" y="224314"/>
                  <a:pt x="3719989" y="227171"/>
                  <a:pt x="3719036" y="230029"/>
                </a:cubicBezTo>
                <a:cubicBezTo>
                  <a:pt x="3719036" y="230981"/>
                  <a:pt x="3719036" y="232886"/>
                  <a:pt x="3718084" y="233839"/>
                </a:cubicBezTo>
                <a:cubicBezTo>
                  <a:pt x="3715226" y="230029"/>
                  <a:pt x="3713321" y="228124"/>
                  <a:pt x="3713321" y="228124"/>
                </a:cubicBezTo>
                <a:cubicBezTo>
                  <a:pt x="3713321" y="228124"/>
                  <a:pt x="3715226" y="230981"/>
                  <a:pt x="3717131" y="235744"/>
                </a:cubicBezTo>
                <a:cubicBezTo>
                  <a:pt x="3716179" y="241459"/>
                  <a:pt x="3715226" y="247174"/>
                  <a:pt x="3714274" y="253841"/>
                </a:cubicBezTo>
                <a:cubicBezTo>
                  <a:pt x="3714274" y="252889"/>
                  <a:pt x="3714274" y="251936"/>
                  <a:pt x="3714274" y="250984"/>
                </a:cubicBezTo>
                <a:cubicBezTo>
                  <a:pt x="3714274" y="246221"/>
                  <a:pt x="3713321" y="242411"/>
                  <a:pt x="3713321" y="238601"/>
                </a:cubicBezTo>
                <a:cubicBezTo>
                  <a:pt x="3713321" y="234791"/>
                  <a:pt x="3713321" y="230981"/>
                  <a:pt x="3713321" y="227171"/>
                </a:cubicBezTo>
                <a:cubicBezTo>
                  <a:pt x="3713321" y="219551"/>
                  <a:pt x="3712369" y="213836"/>
                  <a:pt x="3712369" y="208121"/>
                </a:cubicBezTo>
                <a:cubicBezTo>
                  <a:pt x="3712369" y="207169"/>
                  <a:pt x="3712369" y="206216"/>
                  <a:pt x="3712369" y="205264"/>
                </a:cubicBezTo>
                <a:cubicBezTo>
                  <a:pt x="3713321" y="207169"/>
                  <a:pt x="3714274" y="209074"/>
                  <a:pt x="3716179" y="211931"/>
                </a:cubicBezTo>
                <a:close/>
                <a:moveTo>
                  <a:pt x="3679984" y="236696"/>
                </a:moveTo>
                <a:cubicBezTo>
                  <a:pt x="3681889" y="222409"/>
                  <a:pt x="3683794" y="209074"/>
                  <a:pt x="3684746" y="196691"/>
                </a:cubicBezTo>
                <a:cubicBezTo>
                  <a:pt x="3685699" y="185261"/>
                  <a:pt x="3687604" y="174784"/>
                  <a:pt x="3687604" y="166211"/>
                </a:cubicBezTo>
                <a:cubicBezTo>
                  <a:pt x="3687604" y="161449"/>
                  <a:pt x="3688556" y="157639"/>
                  <a:pt x="3688556" y="154781"/>
                </a:cubicBezTo>
                <a:cubicBezTo>
                  <a:pt x="3690461" y="159544"/>
                  <a:pt x="3694271" y="168116"/>
                  <a:pt x="3699034" y="178594"/>
                </a:cubicBezTo>
                <a:cubicBezTo>
                  <a:pt x="3701891" y="184309"/>
                  <a:pt x="3704749" y="191929"/>
                  <a:pt x="3708559" y="199549"/>
                </a:cubicBezTo>
                <a:cubicBezTo>
                  <a:pt x="3708559" y="201454"/>
                  <a:pt x="3707606" y="204311"/>
                  <a:pt x="3707606" y="207169"/>
                </a:cubicBezTo>
                <a:cubicBezTo>
                  <a:pt x="3706654" y="211931"/>
                  <a:pt x="3705701" y="218599"/>
                  <a:pt x="3704749" y="226219"/>
                </a:cubicBezTo>
                <a:cubicBezTo>
                  <a:pt x="3703796" y="230029"/>
                  <a:pt x="3703796" y="233839"/>
                  <a:pt x="3702844" y="237649"/>
                </a:cubicBezTo>
                <a:cubicBezTo>
                  <a:pt x="3702844" y="241459"/>
                  <a:pt x="3701891" y="246221"/>
                  <a:pt x="3701891" y="250984"/>
                </a:cubicBezTo>
                <a:cubicBezTo>
                  <a:pt x="3700939" y="259556"/>
                  <a:pt x="3700939" y="270034"/>
                  <a:pt x="3700939" y="280511"/>
                </a:cubicBezTo>
                <a:cubicBezTo>
                  <a:pt x="3700939" y="287179"/>
                  <a:pt x="3700939" y="293846"/>
                  <a:pt x="3700939" y="300514"/>
                </a:cubicBezTo>
                <a:cubicBezTo>
                  <a:pt x="3699034" y="293846"/>
                  <a:pt x="3697129" y="290036"/>
                  <a:pt x="3697129" y="290036"/>
                </a:cubicBezTo>
                <a:cubicBezTo>
                  <a:pt x="3697129" y="290036"/>
                  <a:pt x="3698081" y="296704"/>
                  <a:pt x="3699034" y="308134"/>
                </a:cubicBezTo>
                <a:cubicBezTo>
                  <a:pt x="3696176" y="312896"/>
                  <a:pt x="3693319" y="317659"/>
                  <a:pt x="3690461" y="322421"/>
                </a:cubicBezTo>
                <a:cubicBezTo>
                  <a:pt x="3687604" y="317659"/>
                  <a:pt x="3685699" y="313849"/>
                  <a:pt x="3683794" y="310991"/>
                </a:cubicBezTo>
                <a:cubicBezTo>
                  <a:pt x="3683794" y="305276"/>
                  <a:pt x="3683794" y="302419"/>
                  <a:pt x="3683794" y="302419"/>
                </a:cubicBezTo>
                <a:cubicBezTo>
                  <a:pt x="3683794" y="302419"/>
                  <a:pt x="3683794" y="304324"/>
                  <a:pt x="3682841" y="308134"/>
                </a:cubicBezTo>
                <a:cubicBezTo>
                  <a:pt x="3680936" y="304324"/>
                  <a:pt x="3679031" y="302419"/>
                  <a:pt x="3679031" y="302419"/>
                </a:cubicBezTo>
                <a:cubicBezTo>
                  <a:pt x="3679031" y="302419"/>
                  <a:pt x="3679984" y="305276"/>
                  <a:pt x="3681889" y="310991"/>
                </a:cubicBezTo>
                <a:cubicBezTo>
                  <a:pt x="3680936" y="313849"/>
                  <a:pt x="3680936" y="318611"/>
                  <a:pt x="3679984" y="323374"/>
                </a:cubicBezTo>
                <a:cubicBezTo>
                  <a:pt x="3677126" y="317659"/>
                  <a:pt x="3675221" y="311944"/>
                  <a:pt x="3672364" y="307181"/>
                </a:cubicBezTo>
                <a:cubicBezTo>
                  <a:pt x="3674269" y="300514"/>
                  <a:pt x="3676174" y="294799"/>
                  <a:pt x="3677126" y="289084"/>
                </a:cubicBezTo>
                <a:cubicBezTo>
                  <a:pt x="3679031" y="283369"/>
                  <a:pt x="3680936" y="277654"/>
                  <a:pt x="3681889" y="272891"/>
                </a:cubicBezTo>
                <a:cubicBezTo>
                  <a:pt x="3683794" y="268129"/>
                  <a:pt x="3685699" y="264319"/>
                  <a:pt x="3686651" y="260509"/>
                </a:cubicBezTo>
                <a:cubicBezTo>
                  <a:pt x="3690461" y="253841"/>
                  <a:pt x="3692366" y="250031"/>
                  <a:pt x="3692366" y="250031"/>
                </a:cubicBezTo>
                <a:cubicBezTo>
                  <a:pt x="3692366" y="250031"/>
                  <a:pt x="3689509" y="252889"/>
                  <a:pt x="3683794" y="258604"/>
                </a:cubicBezTo>
                <a:cubicBezTo>
                  <a:pt x="3680936" y="261461"/>
                  <a:pt x="3678079" y="265271"/>
                  <a:pt x="3675221" y="270034"/>
                </a:cubicBezTo>
                <a:cubicBezTo>
                  <a:pt x="3674269" y="271939"/>
                  <a:pt x="3673316" y="273844"/>
                  <a:pt x="3671411" y="275749"/>
                </a:cubicBezTo>
                <a:cubicBezTo>
                  <a:pt x="3677126" y="261461"/>
                  <a:pt x="3679031" y="248126"/>
                  <a:pt x="3679984" y="236696"/>
                </a:cubicBezTo>
                <a:close/>
                <a:moveTo>
                  <a:pt x="3678079" y="342424"/>
                </a:moveTo>
                <a:cubicBezTo>
                  <a:pt x="3678079" y="344329"/>
                  <a:pt x="3677126" y="346234"/>
                  <a:pt x="3677126" y="349091"/>
                </a:cubicBezTo>
                <a:cubicBezTo>
                  <a:pt x="3677126" y="347186"/>
                  <a:pt x="3676174" y="345281"/>
                  <a:pt x="3676174" y="343376"/>
                </a:cubicBezTo>
                <a:cubicBezTo>
                  <a:pt x="3675221" y="340519"/>
                  <a:pt x="3675221" y="337661"/>
                  <a:pt x="3674269" y="335756"/>
                </a:cubicBezTo>
                <a:cubicBezTo>
                  <a:pt x="3675221" y="337661"/>
                  <a:pt x="3676174" y="340519"/>
                  <a:pt x="3678079" y="342424"/>
                </a:cubicBezTo>
                <a:close/>
                <a:moveTo>
                  <a:pt x="3664744" y="355759"/>
                </a:moveTo>
                <a:cubicBezTo>
                  <a:pt x="3664744" y="357664"/>
                  <a:pt x="3664744" y="360521"/>
                  <a:pt x="3664744" y="362426"/>
                </a:cubicBezTo>
                <a:cubicBezTo>
                  <a:pt x="3664744" y="365284"/>
                  <a:pt x="3663791" y="368141"/>
                  <a:pt x="3663791" y="371951"/>
                </a:cubicBezTo>
                <a:cubicBezTo>
                  <a:pt x="3663791" y="371951"/>
                  <a:pt x="3663791" y="371951"/>
                  <a:pt x="3663791" y="371951"/>
                </a:cubicBezTo>
                <a:cubicBezTo>
                  <a:pt x="3663791" y="370046"/>
                  <a:pt x="3662839" y="368141"/>
                  <a:pt x="3662839" y="367189"/>
                </a:cubicBezTo>
                <a:cubicBezTo>
                  <a:pt x="3662839" y="367189"/>
                  <a:pt x="3662839" y="367189"/>
                  <a:pt x="3662839" y="366236"/>
                </a:cubicBezTo>
                <a:cubicBezTo>
                  <a:pt x="3663791" y="363379"/>
                  <a:pt x="3664744" y="359569"/>
                  <a:pt x="3664744" y="355759"/>
                </a:cubicBezTo>
                <a:close/>
                <a:moveTo>
                  <a:pt x="3603784" y="369094"/>
                </a:moveTo>
                <a:cubicBezTo>
                  <a:pt x="3603784" y="367189"/>
                  <a:pt x="3602831" y="365284"/>
                  <a:pt x="3602831" y="363379"/>
                </a:cubicBezTo>
                <a:cubicBezTo>
                  <a:pt x="3603784" y="359569"/>
                  <a:pt x="3604736" y="355759"/>
                  <a:pt x="3605689" y="352901"/>
                </a:cubicBezTo>
                <a:cubicBezTo>
                  <a:pt x="3605689" y="351949"/>
                  <a:pt x="3606641" y="350996"/>
                  <a:pt x="3606641" y="350044"/>
                </a:cubicBezTo>
                <a:cubicBezTo>
                  <a:pt x="3606641" y="350996"/>
                  <a:pt x="3607594" y="351949"/>
                  <a:pt x="3607594" y="352901"/>
                </a:cubicBezTo>
                <a:lnTo>
                  <a:pt x="3607594" y="353854"/>
                </a:lnTo>
                <a:cubicBezTo>
                  <a:pt x="3605689" y="358616"/>
                  <a:pt x="3604736" y="364331"/>
                  <a:pt x="3603784" y="369094"/>
                </a:cubicBezTo>
                <a:close/>
                <a:moveTo>
                  <a:pt x="3612356" y="329089"/>
                </a:moveTo>
                <a:cubicBezTo>
                  <a:pt x="3612356" y="329089"/>
                  <a:pt x="3611404" y="328136"/>
                  <a:pt x="3611404" y="327184"/>
                </a:cubicBezTo>
                <a:cubicBezTo>
                  <a:pt x="3611404" y="325279"/>
                  <a:pt x="3611404" y="323374"/>
                  <a:pt x="3610451" y="321469"/>
                </a:cubicBezTo>
                <a:cubicBezTo>
                  <a:pt x="3611404" y="322421"/>
                  <a:pt x="3612356" y="323374"/>
                  <a:pt x="3613309" y="324326"/>
                </a:cubicBezTo>
                <a:cubicBezTo>
                  <a:pt x="3613309" y="326231"/>
                  <a:pt x="3612356" y="327184"/>
                  <a:pt x="3612356" y="329089"/>
                </a:cubicBezTo>
                <a:close/>
                <a:moveTo>
                  <a:pt x="3633311" y="366236"/>
                </a:moveTo>
                <a:cubicBezTo>
                  <a:pt x="3632359" y="363379"/>
                  <a:pt x="3630454" y="361474"/>
                  <a:pt x="3629501" y="358616"/>
                </a:cubicBezTo>
                <a:cubicBezTo>
                  <a:pt x="3629501" y="357664"/>
                  <a:pt x="3629501" y="355759"/>
                  <a:pt x="3629501" y="354806"/>
                </a:cubicBezTo>
                <a:cubicBezTo>
                  <a:pt x="3631406" y="357664"/>
                  <a:pt x="3632359" y="361474"/>
                  <a:pt x="3633311" y="366236"/>
                </a:cubicBezTo>
                <a:cubicBezTo>
                  <a:pt x="3633311" y="366236"/>
                  <a:pt x="3634264" y="366236"/>
                  <a:pt x="3633311" y="366236"/>
                </a:cubicBezTo>
                <a:cubicBezTo>
                  <a:pt x="3634264" y="366236"/>
                  <a:pt x="3633311" y="366236"/>
                  <a:pt x="3633311" y="366236"/>
                </a:cubicBezTo>
                <a:close/>
                <a:moveTo>
                  <a:pt x="3632359" y="331946"/>
                </a:moveTo>
                <a:cubicBezTo>
                  <a:pt x="3633311" y="336709"/>
                  <a:pt x="3634264" y="342424"/>
                  <a:pt x="3635216" y="348139"/>
                </a:cubicBezTo>
                <a:cubicBezTo>
                  <a:pt x="3634264" y="346234"/>
                  <a:pt x="3632359" y="343376"/>
                  <a:pt x="3631406" y="341471"/>
                </a:cubicBezTo>
                <a:cubicBezTo>
                  <a:pt x="3631406" y="337661"/>
                  <a:pt x="3631406" y="334804"/>
                  <a:pt x="3632359" y="331946"/>
                </a:cubicBezTo>
                <a:close/>
                <a:moveTo>
                  <a:pt x="3618071" y="270034"/>
                </a:moveTo>
                <a:cubicBezTo>
                  <a:pt x="3621881" y="261461"/>
                  <a:pt x="3624739" y="252889"/>
                  <a:pt x="3628549" y="246221"/>
                </a:cubicBezTo>
                <a:cubicBezTo>
                  <a:pt x="3629501" y="244316"/>
                  <a:pt x="3629501" y="243364"/>
                  <a:pt x="3630454" y="242411"/>
                </a:cubicBezTo>
                <a:cubicBezTo>
                  <a:pt x="3629501" y="249079"/>
                  <a:pt x="3627596" y="256699"/>
                  <a:pt x="3625691" y="265271"/>
                </a:cubicBezTo>
                <a:cubicBezTo>
                  <a:pt x="3623786" y="267176"/>
                  <a:pt x="3620929" y="269081"/>
                  <a:pt x="3618071" y="271939"/>
                </a:cubicBezTo>
                <a:cubicBezTo>
                  <a:pt x="3618071" y="270986"/>
                  <a:pt x="3618071" y="270034"/>
                  <a:pt x="3618071" y="270034"/>
                </a:cubicBezTo>
                <a:close/>
                <a:moveTo>
                  <a:pt x="3601879" y="310039"/>
                </a:moveTo>
                <a:cubicBezTo>
                  <a:pt x="3603784" y="306229"/>
                  <a:pt x="3604736" y="302419"/>
                  <a:pt x="3606641" y="298609"/>
                </a:cubicBezTo>
                <a:cubicBezTo>
                  <a:pt x="3609499" y="291941"/>
                  <a:pt x="3612356" y="285274"/>
                  <a:pt x="3615214" y="278606"/>
                </a:cubicBezTo>
                <a:cubicBezTo>
                  <a:pt x="3617119" y="276701"/>
                  <a:pt x="3619024" y="273844"/>
                  <a:pt x="3619976" y="271939"/>
                </a:cubicBezTo>
                <a:cubicBezTo>
                  <a:pt x="3621881" y="270034"/>
                  <a:pt x="3623786" y="268129"/>
                  <a:pt x="3625691" y="266224"/>
                </a:cubicBezTo>
                <a:cubicBezTo>
                  <a:pt x="3625691" y="268129"/>
                  <a:pt x="3624739" y="269081"/>
                  <a:pt x="3624739" y="270986"/>
                </a:cubicBezTo>
                <a:cubicBezTo>
                  <a:pt x="3621881" y="282416"/>
                  <a:pt x="3619976" y="295751"/>
                  <a:pt x="3617119" y="309086"/>
                </a:cubicBezTo>
                <a:cubicBezTo>
                  <a:pt x="3616166" y="312896"/>
                  <a:pt x="3615214" y="317659"/>
                  <a:pt x="3614261" y="322421"/>
                </a:cubicBezTo>
                <a:cubicBezTo>
                  <a:pt x="3613309" y="321469"/>
                  <a:pt x="3612356" y="320516"/>
                  <a:pt x="3611404" y="320516"/>
                </a:cubicBezTo>
                <a:cubicBezTo>
                  <a:pt x="3610451" y="312896"/>
                  <a:pt x="3610451" y="306229"/>
                  <a:pt x="3609499" y="298609"/>
                </a:cubicBezTo>
                <a:cubicBezTo>
                  <a:pt x="3609499" y="305276"/>
                  <a:pt x="3608546" y="311944"/>
                  <a:pt x="3608546" y="318611"/>
                </a:cubicBezTo>
                <a:cubicBezTo>
                  <a:pt x="3607594" y="318611"/>
                  <a:pt x="3606641" y="317659"/>
                  <a:pt x="3606641" y="317659"/>
                </a:cubicBezTo>
                <a:cubicBezTo>
                  <a:pt x="3607594" y="318611"/>
                  <a:pt x="3608546" y="318611"/>
                  <a:pt x="3608546" y="319564"/>
                </a:cubicBezTo>
                <a:cubicBezTo>
                  <a:pt x="3608546" y="320516"/>
                  <a:pt x="3608546" y="321469"/>
                  <a:pt x="3608546" y="322421"/>
                </a:cubicBezTo>
                <a:cubicBezTo>
                  <a:pt x="3606641" y="318611"/>
                  <a:pt x="3604736" y="315754"/>
                  <a:pt x="3602831" y="312896"/>
                </a:cubicBezTo>
                <a:cubicBezTo>
                  <a:pt x="3601879" y="310991"/>
                  <a:pt x="3601879" y="310039"/>
                  <a:pt x="3601879" y="310039"/>
                </a:cubicBezTo>
                <a:close/>
                <a:moveTo>
                  <a:pt x="3600926" y="335756"/>
                </a:moveTo>
                <a:cubicBezTo>
                  <a:pt x="3601879" y="339566"/>
                  <a:pt x="3603784" y="342424"/>
                  <a:pt x="3604736" y="346234"/>
                </a:cubicBezTo>
                <a:cubicBezTo>
                  <a:pt x="3603784" y="348139"/>
                  <a:pt x="3602831" y="350044"/>
                  <a:pt x="3601879" y="351949"/>
                </a:cubicBezTo>
                <a:cubicBezTo>
                  <a:pt x="3601879" y="351949"/>
                  <a:pt x="3601879" y="352901"/>
                  <a:pt x="3600926" y="352901"/>
                </a:cubicBezTo>
                <a:cubicBezTo>
                  <a:pt x="3600926" y="350044"/>
                  <a:pt x="3599974" y="348139"/>
                  <a:pt x="3599974" y="345281"/>
                </a:cubicBezTo>
                <a:cubicBezTo>
                  <a:pt x="3599974" y="342424"/>
                  <a:pt x="3600926" y="338614"/>
                  <a:pt x="3600926" y="335756"/>
                </a:cubicBezTo>
                <a:close/>
                <a:moveTo>
                  <a:pt x="3556159" y="342424"/>
                </a:moveTo>
                <a:cubicBezTo>
                  <a:pt x="3556159" y="335756"/>
                  <a:pt x="3557111" y="330041"/>
                  <a:pt x="3557111" y="324326"/>
                </a:cubicBezTo>
                <a:cubicBezTo>
                  <a:pt x="3557111" y="325279"/>
                  <a:pt x="3558064" y="327184"/>
                  <a:pt x="3558064" y="328136"/>
                </a:cubicBezTo>
                <a:cubicBezTo>
                  <a:pt x="3558064" y="330041"/>
                  <a:pt x="3559016" y="331946"/>
                  <a:pt x="3559016" y="333851"/>
                </a:cubicBezTo>
                <a:cubicBezTo>
                  <a:pt x="3559016" y="333851"/>
                  <a:pt x="3559016" y="334804"/>
                  <a:pt x="3559016" y="334804"/>
                </a:cubicBezTo>
                <a:cubicBezTo>
                  <a:pt x="3558064" y="337661"/>
                  <a:pt x="3557111" y="339566"/>
                  <a:pt x="3556159" y="342424"/>
                </a:cubicBezTo>
                <a:close/>
                <a:moveTo>
                  <a:pt x="3559969" y="279559"/>
                </a:moveTo>
                <a:cubicBezTo>
                  <a:pt x="3559016" y="277654"/>
                  <a:pt x="3559016" y="276701"/>
                  <a:pt x="3559016" y="274796"/>
                </a:cubicBezTo>
                <a:cubicBezTo>
                  <a:pt x="3559969" y="275749"/>
                  <a:pt x="3560921" y="275749"/>
                  <a:pt x="3561874" y="276701"/>
                </a:cubicBezTo>
                <a:cubicBezTo>
                  <a:pt x="3563779" y="277654"/>
                  <a:pt x="3564731" y="278606"/>
                  <a:pt x="3566636" y="280511"/>
                </a:cubicBezTo>
                <a:cubicBezTo>
                  <a:pt x="3565684" y="282416"/>
                  <a:pt x="3563779" y="284321"/>
                  <a:pt x="3562826" y="287179"/>
                </a:cubicBezTo>
                <a:cubicBezTo>
                  <a:pt x="3561874" y="285274"/>
                  <a:pt x="3560921" y="282416"/>
                  <a:pt x="3559969" y="279559"/>
                </a:cubicBezTo>
                <a:close/>
                <a:moveTo>
                  <a:pt x="3571399" y="287179"/>
                </a:moveTo>
                <a:cubicBezTo>
                  <a:pt x="3571399" y="294799"/>
                  <a:pt x="3571399" y="303371"/>
                  <a:pt x="3571399" y="311944"/>
                </a:cubicBezTo>
                <a:cubicBezTo>
                  <a:pt x="3570446" y="312896"/>
                  <a:pt x="3570446" y="313849"/>
                  <a:pt x="3569494" y="314801"/>
                </a:cubicBezTo>
                <a:cubicBezTo>
                  <a:pt x="3567589" y="307181"/>
                  <a:pt x="3565684" y="299561"/>
                  <a:pt x="3562826" y="292894"/>
                </a:cubicBezTo>
                <a:cubicBezTo>
                  <a:pt x="3563779" y="289084"/>
                  <a:pt x="3565684" y="285274"/>
                  <a:pt x="3566636" y="282416"/>
                </a:cubicBezTo>
                <a:cubicBezTo>
                  <a:pt x="3568541" y="283369"/>
                  <a:pt x="3570446" y="284321"/>
                  <a:pt x="3571399" y="287179"/>
                </a:cubicBezTo>
                <a:cubicBezTo>
                  <a:pt x="3571399" y="286226"/>
                  <a:pt x="3571399" y="286226"/>
                  <a:pt x="3571399" y="287179"/>
                </a:cubicBezTo>
                <a:close/>
                <a:moveTo>
                  <a:pt x="3571399" y="281464"/>
                </a:moveTo>
                <a:cubicBezTo>
                  <a:pt x="3570446" y="280511"/>
                  <a:pt x="3569494" y="280511"/>
                  <a:pt x="3568541" y="279559"/>
                </a:cubicBezTo>
                <a:cubicBezTo>
                  <a:pt x="3568541" y="279559"/>
                  <a:pt x="3568541" y="279559"/>
                  <a:pt x="3568541" y="279559"/>
                </a:cubicBezTo>
                <a:cubicBezTo>
                  <a:pt x="3570446" y="276701"/>
                  <a:pt x="3571399" y="274796"/>
                  <a:pt x="3571399" y="273844"/>
                </a:cubicBezTo>
                <a:cubicBezTo>
                  <a:pt x="3571399" y="276701"/>
                  <a:pt x="3571399" y="279559"/>
                  <a:pt x="3571399" y="281464"/>
                </a:cubicBezTo>
                <a:close/>
                <a:moveTo>
                  <a:pt x="3567589" y="250031"/>
                </a:moveTo>
                <a:cubicBezTo>
                  <a:pt x="3568541" y="254794"/>
                  <a:pt x="3569494" y="260509"/>
                  <a:pt x="3570446" y="265271"/>
                </a:cubicBezTo>
                <a:cubicBezTo>
                  <a:pt x="3570446" y="267176"/>
                  <a:pt x="3571399" y="270034"/>
                  <a:pt x="3571399" y="271939"/>
                </a:cubicBezTo>
                <a:cubicBezTo>
                  <a:pt x="3571399" y="271939"/>
                  <a:pt x="3571399" y="272891"/>
                  <a:pt x="3571399" y="272891"/>
                </a:cubicBezTo>
                <a:cubicBezTo>
                  <a:pt x="3571399" y="272891"/>
                  <a:pt x="3569494" y="274796"/>
                  <a:pt x="3567589" y="277654"/>
                </a:cubicBezTo>
                <a:cubicBezTo>
                  <a:pt x="3567589" y="277654"/>
                  <a:pt x="3567589" y="277654"/>
                  <a:pt x="3567589" y="277654"/>
                </a:cubicBezTo>
                <a:cubicBezTo>
                  <a:pt x="3565684" y="276701"/>
                  <a:pt x="3563779" y="274796"/>
                  <a:pt x="3561874" y="274796"/>
                </a:cubicBezTo>
                <a:cubicBezTo>
                  <a:pt x="3559969" y="273844"/>
                  <a:pt x="3559016" y="273844"/>
                  <a:pt x="3558064" y="272891"/>
                </a:cubicBezTo>
                <a:cubicBezTo>
                  <a:pt x="3557111" y="269081"/>
                  <a:pt x="3555206" y="264319"/>
                  <a:pt x="3554254" y="260509"/>
                </a:cubicBezTo>
                <a:cubicBezTo>
                  <a:pt x="3555206" y="259556"/>
                  <a:pt x="3555206" y="258604"/>
                  <a:pt x="3556159" y="257651"/>
                </a:cubicBezTo>
                <a:cubicBezTo>
                  <a:pt x="3559969" y="251936"/>
                  <a:pt x="3562826" y="247174"/>
                  <a:pt x="3566636" y="243364"/>
                </a:cubicBezTo>
                <a:cubicBezTo>
                  <a:pt x="3567589" y="246221"/>
                  <a:pt x="3567589" y="248126"/>
                  <a:pt x="3567589" y="250031"/>
                </a:cubicBezTo>
                <a:close/>
                <a:moveTo>
                  <a:pt x="3561874" y="229076"/>
                </a:moveTo>
                <a:cubicBezTo>
                  <a:pt x="3561874" y="228124"/>
                  <a:pt x="3562826" y="228124"/>
                  <a:pt x="3562826" y="227171"/>
                </a:cubicBezTo>
                <a:cubicBezTo>
                  <a:pt x="3563779" y="230029"/>
                  <a:pt x="3563779" y="232886"/>
                  <a:pt x="3564731" y="235744"/>
                </a:cubicBezTo>
                <a:cubicBezTo>
                  <a:pt x="3564731" y="236696"/>
                  <a:pt x="3564731" y="237649"/>
                  <a:pt x="3565684" y="238601"/>
                </a:cubicBezTo>
                <a:cubicBezTo>
                  <a:pt x="3561874" y="241459"/>
                  <a:pt x="3557111" y="246221"/>
                  <a:pt x="3552349" y="251936"/>
                </a:cubicBezTo>
                <a:cubicBezTo>
                  <a:pt x="3552349" y="250031"/>
                  <a:pt x="3551396" y="248126"/>
                  <a:pt x="3551396" y="247174"/>
                </a:cubicBezTo>
                <a:cubicBezTo>
                  <a:pt x="3555206" y="241459"/>
                  <a:pt x="3558064" y="234791"/>
                  <a:pt x="3561874" y="229076"/>
                </a:cubicBezTo>
                <a:close/>
                <a:moveTo>
                  <a:pt x="3551396" y="293846"/>
                </a:moveTo>
                <a:cubicBezTo>
                  <a:pt x="3552349" y="298609"/>
                  <a:pt x="3553301" y="303371"/>
                  <a:pt x="3554254" y="307181"/>
                </a:cubicBezTo>
                <a:cubicBezTo>
                  <a:pt x="3553301" y="311944"/>
                  <a:pt x="3551396" y="315754"/>
                  <a:pt x="3550444" y="321469"/>
                </a:cubicBezTo>
                <a:cubicBezTo>
                  <a:pt x="3549491" y="325279"/>
                  <a:pt x="3548539" y="329089"/>
                  <a:pt x="3547586" y="333851"/>
                </a:cubicBezTo>
                <a:cubicBezTo>
                  <a:pt x="3547586" y="332899"/>
                  <a:pt x="3546634" y="332899"/>
                  <a:pt x="3546634" y="331946"/>
                </a:cubicBezTo>
                <a:cubicBezTo>
                  <a:pt x="3545681" y="330041"/>
                  <a:pt x="3544729" y="329089"/>
                  <a:pt x="3543776" y="327184"/>
                </a:cubicBezTo>
                <a:cubicBezTo>
                  <a:pt x="3544729" y="319564"/>
                  <a:pt x="3544729" y="312896"/>
                  <a:pt x="3544729" y="306229"/>
                </a:cubicBezTo>
                <a:cubicBezTo>
                  <a:pt x="3545681" y="299561"/>
                  <a:pt x="3546634" y="292894"/>
                  <a:pt x="3547586" y="286226"/>
                </a:cubicBezTo>
                <a:cubicBezTo>
                  <a:pt x="3547586" y="283369"/>
                  <a:pt x="3548539" y="279559"/>
                  <a:pt x="3548539" y="276701"/>
                </a:cubicBezTo>
                <a:cubicBezTo>
                  <a:pt x="3548539" y="282416"/>
                  <a:pt x="3550444" y="288131"/>
                  <a:pt x="3551396" y="293846"/>
                </a:cubicBezTo>
                <a:close/>
                <a:moveTo>
                  <a:pt x="3543776" y="191929"/>
                </a:moveTo>
                <a:cubicBezTo>
                  <a:pt x="3545681" y="187166"/>
                  <a:pt x="3547586" y="183356"/>
                  <a:pt x="3549491" y="180499"/>
                </a:cubicBezTo>
                <a:cubicBezTo>
                  <a:pt x="3549491" y="181451"/>
                  <a:pt x="3549491" y="183356"/>
                  <a:pt x="3548539" y="185261"/>
                </a:cubicBezTo>
                <a:cubicBezTo>
                  <a:pt x="3547586" y="192881"/>
                  <a:pt x="3546634" y="201454"/>
                  <a:pt x="3544729" y="211931"/>
                </a:cubicBezTo>
                <a:cubicBezTo>
                  <a:pt x="3544729" y="213836"/>
                  <a:pt x="3543776" y="215741"/>
                  <a:pt x="3543776" y="217646"/>
                </a:cubicBezTo>
                <a:cubicBezTo>
                  <a:pt x="3541871" y="210026"/>
                  <a:pt x="3539966" y="204311"/>
                  <a:pt x="3539014" y="200501"/>
                </a:cubicBezTo>
                <a:cubicBezTo>
                  <a:pt x="3540919" y="196691"/>
                  <a:pt x="3541871" y="194786"/>
                  <a:pt x="3543776" y="191929"/>
                </a:cubicBezTo>
                <a:close/>
                <a:moveTo>
                  <a:pt x="3530441" y="217646"/>
                </a:moveTo>
                <a:cubicBezTo>
                  <a:pt x="3533299" y="211931"/>
                  <a:pt x="3536156" y="206216"/>
                  <a:pt x="3539014" y="201454"/>
                </a:cubicBezTo>
                <a:cubicBezTo>
                  <a:pt x="3539014" y="205264"/>
                  <a:pt x="3539966" y="210979"/>
                  <a:pt x="3540919" y="217646"/>
                </a:cubicBezTo>
                <a:cubicBezTo>
                  <a:pt x="3540919" y="221456"/>
                  <a:pt x="3541871" y="226219"/>
                  <a:pt x="3542824" y="231934"/>
                </a:cubicBezTo>
                <a:cubicBezTo>
                  <a:pt x="3541871" y="234791"/>
                  <a:pt x="3541871" y="237649"/>
                  <a:pt x="3540919" y="240506"/>
                </a:cubicBezTo>
                <a:cubicBezTo>
                  <a:pt x="3537109" y="246221"/>
                  <a:pt x="3532346" y="252889"/>
                  <a:pt x="3528536" y="259556"/>
                </a:cubicBezTo>
                <a:cubicBezTo>
                  <a:pt x="3528536" y="258604"/>
                  <a:pt x="3528536" y="257651"/>
                  <a:pt x="3528536" y="257651"/>
                </a:cubicBezTo>
                <a:cubicBezTo>
                  <a:pt x="3528536" y="251936"/>
                  <a:pt x="3528536" y="246221"/>
                  <a:pt x="3527584" y="240506"/>
                </a:cubicBezTo>
                <a:cubicBezTo>
                  <a:pt x="3527584" y="236696"/>
                  <a:pt x="3526631" y="232886"/>
                  <a:pt x="3526631" y="229076"/>
                </a:cubicBezTo>
                <a:cubicBezTo>
                  <a:pt x="3527584" y="224314"/>
                  <a:pt x="3528536" y="220504"/>
                  <a:pt x="3530441" y="217646"/>
                </a:cubicBezTo>
                <a:close/>
                <a:moveTo>
                  <a:pt x="3490436" y="321469"/>
                </a:moveTo>
                <a:cubicBezTo>
                  <a:pt x="3490436" y="320516"/>
                  <a:pt x="3490436" y="318611"/>
                  <a:pt x="3490436" y="317659"/>
                </a:cubicBezTo>
                <a:cubicBezTo>
                  <a:pt x="3490436" y="318611"/>
                  <a:pt x="3491389" y="319564"/>
                  <a:pt x="3491389" y="319564"/>
                </a:cubicBezTo>
                <a:cubicBezTo>
                  <a:pt x="3491389" y="320516"/>
                  <a:pt x="3491389" y="320516"/>
                  <a:pt x="3490436" y="321469"/>
                </a:cubicBezTo>
                <a:close/>
                <a:moveTo>
                  <a:pt x="3514249" y="250984"/>
                </a:moveTo>
                <a:cubicBezTo>
                  <a:pt x="3515201" y="249079"/>
                  <a:pt x="3516154" y="247174"/>
                  <a:pt x="3516154" y="246221"/>
                </a:cubicBezTo>
                <a:cubicBezTo>
                  <a:pt x="3516154" y="250031"/>
                  <a:pt x="3516154" y="253841"/>
                  <a:pt x="3515201" y="257651"/>
                </a:cubicBezTo>
                <a:cubicBezTo>
                  <a:pt x="3515201" y="261461"/>
                  <a:pt x="3514249" y="266224"/>
                  <a:pt x="3514249" y="270986"/>
                </a:cubicBezTo>
                <a:cubicBezTo>
                  <a:pt x="3513296" y="267176"/>
                  <a:pt x="3511391" y="263366"/>
                  <a:pt x="3509486" y="259556"/>
                </a:cubicBezTo>
                <a:cubicBezTo>
                  <a:pt x="3512344" y="255746"/>
                  <a:pt x="3513296" y="252889"/>
                  <a:pt x="3514249" y="250984"/>
                </a:cubicBezTo>
                <a:close/>
                <a:moveTo>
                  <a:pt x="3504724" y="271939"/>
                </a:moveTo>
                <a:cubicBezTo>
                  <a:pt x="3504724" y="272891"/>
                  <a:pt x="3505676" y="273844"/>
                  <a:pt x="3505676" y="274796"/>
                </a:cubicBezTo>
                <a:cubicBezTo>
                  <a:pt x="3506629" y="279559"/>
                  <a:pt x="3508534" y="283369"/>
                  <a:pt x="3509486" y="288131"/>
                </a:cubicBezTo>
                <a:cubicBezTo>
                  <a:pt x="3508534" y="290036"/>
                  <a:pt x="3507581" y="291941"/>
                  <a:pt x="3505676" y="293846"/>
                </a:cubicBezTo>
                <a:cubicBezTo>
                  <a:pt x="3505676" y="290036"/>
                  <a:pt x="3504724" y="286226"/>
                  <a:pt x="3504724" y="282416"/>
                </a:cubicBezTo>
                <a:cubicBezTo>
                  <a:pt x="3504724" y="279559"/>
                  <a:pt x="3504724" y="275749"/>
                  <a:pt x="3504724" y="271939"/>
                </a:cubicBezTo>
                <a:cubicBezTo>
                  <a:pt x="3504724" y="272891"/>
                  <a:pt x="3504724" y="272891"/>
                  <a:pt x="3504724" y="271939"/>
                </a:cubicBezTo>
                <a:close/>
                <a:moveTo>
                  <a:pt x="3501866" y="398621"/>
                </a:moveTo>
                <a:cubicBezTo>
                  <a:pt x="3499961" y="389096"/>
                  <a:pt x="3497104" y="380524"/>
                  <a:pt x="3495199" y="371951"/>
                </a:cubicBezTo>
                <a:cubicBezTo>
                  <a:pt x="3495199" y="370999"/>
                  <a:pt x="3494246" y="370046"/>
                  <a:pt x="3494246" y="369094"/>
                </a:cubicBezTo>
                <a:cubicBezTo>
                  <a:pt x="3496151" y="365284"/>
                  <a:pt x="3498056" y="361474"/>
                  <a:pt x="3499961" y="357664"/>
                </a:cubicBezTo>
                <a:cubicBezTo>
                  <a:pt x="3500914" y="370999"/>
                  <a:pt x="3500914" y="384334"/>
                  <a:pt x="3501866" y="398621"/>
                </a:cubicBezTo>
                <a:close/>
                <a:moveTo>
                  <a:pt x="3496151" y="290036"/>
                </a:moveTo>
                <a:cubicBezTo>
                  <a:pt x="3497104" y="288131"/>
                  <a:pt x="3498056" y="286226"/>
                  <a:pt x="3499009" y="284321"/>
                </a:cubicBezTo>
                <a:cubicBezTo>
                  <a:pt x="3499009" y="288131"/>
                  <a:pt x="3499009" y="291941"/>
                  <a:pt x="3499009" y="295751"/>
                </a:cubicBezTo>
                <a:cubicBezTo>
                  <a:pt x="3498056" y="293846"/>
                  <a:pt x="3497104" y="291941"/>
                  <a:pt x="3496151" y="290036"/>
                </a:cubicBezTo>
                <a:close/>
                <a:moveTo>
                  <a:pt x="3496151" y="252889"/>
                </a:moveTo>
                <a:cubicBezTo>
                  <a:pt x="3496151" y="250984"/>
                  <a:pt x="3496151" y="249079"/>
                  <a:pt x="3496151" y="247174"/>
                </a:cubicBezTo>
                <a:cubicBezTo>
                  <a:pt x="3497104" y="250031"/>
                  <a:pt x="3498056" y="252889"/>
                  <a:pt x="3499009" y="254794"/>
                </a:cubicBezTo>
                <a:cubicBezTo>
                  <a:pt x="3498056" y="256699"/>
                  <a:pt x="3496151" y="258604"/>
                  <a:pt x="3495199" y="261461"/>
                </a:cubicBezTo>
                <a:cubicBezTo>
                  <a:pt x="3495199" y="258604"/>
                  <a:pt x="3496151" y="255746"/>
                  <a:pt x="3496151" y="252889"/>
                </a:cubicBezTo>
                <a:close/>
                <a:moveTo>
                  <a:pt x="3481864" y="205264"/>
                </a:moveTo>
                <a:cubicBezTo>
                  <a:pt x="3484721" y="212884"/>
                  <a:pt x="3488531" y="220504"/>
                  <a:pt x="3491389" y="230029"/>
                </a:cubicBezTo>
                <a:cubicBezTo>
                  <a:pt x="3492341" y="233839"/>
                  <a:pt x="3494246" y="238601"/>
                  <a:pt x="3495199" y="243364"/>
                </a:cubicBezTo>
                <a:cubicBezTo>
                  <a:pt x="3494246" y="245269"/>
                  <a:pt x="3493294" y="248126"/>
                  <a:pt x="3492341" y="251936"/>
                </a:cubicBezTo>
                <a:cubicBezTo>
                  <a:pt x="3491389" y="256699"/>
                  <a:pt x="3489484" y="261461"/>
                  <a:pt x="3487579" y="268129"/>
                </a:cubicBezTo>
                <a:cubicBezTo>
                  <a:pt x="3487579" y="269081"/>
                  <a:pt x="3487579" y="269081"/>
                  <a:pt x="3486626" y="270034"/>
                </a:cubicBezTo>
                <a:cubicBezTo>
                  <a:pt x="3484721" y="265271"/>
                  <a:pt x="3481864" y="260509"/>
                  <a:pt x="3479959" y="255746"/>
                </a:cubicBezTo>
                <a:cubicBezTo>
                  <a:pt x="3479959" y="245269"/>
                  <a:pt x="3479959" y="235744"/>
                  <a:pt x="3479959" y="228124"/>
                </a:cubicBezTo>
                <a:cubicBezTo>
                  <a:pt x="3479959" y="221456"/>
                  <a:pt x="3479959" y="216694"/>
                  <a:pt x="3479959" y="213836"/>
                </a:cubicBezTo>
                <a:cubicBezTo>
                  <a:pt x="3480911" y="211931"/>
                  <a:pt x="3480911" y="208121"/>
                  <a:pt x="3481864" y="205264"/>
                </a:cubicBezTo>
                <a:close/>
                <a:moveTo>
                  <a:pt x="3473291" y="241459"/>
                </a:moveTo>
                <a:cubicBezTo>
                  <a:pt x="3474244" y="239554"/>
                  <a:pt x="3474244" y="236696"/>
                  <a:pt x="3475196" y="234791"/>
                </a:cubicBezTo>
                <a:cubicBezTo>
                  <a:pt x="3474244" y="236696"/>
                  <a:pt x="3474244" y="239554"/>
                  <a:pt x="3473291" y="241459"/>
                </a:cubicBezTo>
                <a:cubicBezTo>
                  <a:pt x="3473291" y="242411"/>
                  <a:pt x="3473291" y="241459"/>
                  <a:pt x="3473291" y="241459"/>
                </a:cubicBezTo>
                <a:cubicBezTo>
                  <a:pt x="3473291" y="241459"/>
                  <a:pt x="3473291" y="241459"/>
                  <a:pt x="3473291" y="241459"/>
                </a:cubicBezTo>
                <a:close/>
                <a:moveTo>
                  <a:pt x="3468529" y="260509"/>
                </a:moveTo>
                <a:cubicBezTo>
                  <a:pt x="3468529" y="261461"/>
                  <a:pt x="3469481" y="262414"/>
                  <a:pt x="3469481" y="263366"/>
                </a:cubicBezTo>
                <a:cubicBezTo>
                  <a:pt x="3469481" y="266224"/>
                  <a:pt x="3468529" y="268129"/>
                  <a:pt x="3468529" y="270986"/>
                </a:cubicBezTo>
                <a:cubicBezTo>
                  <a:pt x="3467576" y="279559"/>
                  <a:pt x="3466624" y="290036"/>
                  <a:pt x="3465671" y="300514"/>
                </a:cubicBezTo>
                <a:cubicBezTo>
                  <a:pt x="3464719" y="306229"/>
                  <a:pt x="3464719" y="311944"/>
                  <a:pt x="3464719" y="318611"/>
                </a:cubicBezTo>
                <a:cubicBezTo>
                  <a:pt x="3464719" y="319564"/>
                  <a:pt x="3463766" y="320516"/>
                  <a:pt x="3463766" y="321469"/>
                </a:cubicBezTo>
                <a:cubicBezTo>
                  <a:pt x="3462814" y="316706"/>
                  <a:pt x="3460909" y="311944"/>
                  <a:pt x="3459956" y="307181"/>
                </a:cubicBezTo>
                <a:cubicBezTo>
                  <a:pt x="3459956" y="307181"/>
                  <a:pt x="3459956" y="306229"/>
                  <a:pt x="3459956" y="306229"/>
                </a:cubicBezTo>
                <a:cubicBezTo>
                  <a:pt x="3459956" y="304324"/>
                  <a:pt x="3460909" y="302419"/>
                  <a:pt x="3460909" y="300514"/>
                </a:cubicBezTo>
                <a:cubicBezTo>
                  <a:pt x="3463766" y="287179"/>
                  <a:pt x="3466624" y="273844"/>
                  <a:pt x="3468529" y="260509"/>
                </a:cubicBezTo>
                <a:close/>
                <a:moveTo>
                  <a:pt x="3451384" y="237649"/>
                </a:moveTo>
                <a:cubicBezTo>
                  <a:pt x="3451384" y="231934"/>
                  <a:pt x="3451384" y="227171"/>
                  <a:pt x="3451384" y="221456"/>
                </a:cubicBezTo>
                <a:cubicBezTo>
                  <a:pt x="3451384" y="221456"/>
                  <a:pt x="3451384" y="221456"/>
                  <a:pt x="3451384" y="222409"/>
                </a:cubicBezTo>
                <a:cubicBezTo>
                  <a:pt x="3453289" y="227171"/>
                  <a:pt x="3456146" y="231934"/>
                  <a:pt x="3458051" y="237649"/>
                </a:cubicBezTo>
                <a:cubicBezTo>
                  <a:pt x="3458051" y="237649"/>
                  <a:pt x="3458051" y="238601"/>
                  <a:pt x="3458051" y="238601"/>
                </a:cubicBezTo>
                <a:cubicBezTo>
                  <a:pt x="3455194" y="248126"/>
                  <a:pt x="3452336" y="257651"/>
                  <a:pt x="3450431" y="267176"/>
                </a:cubicBezTo>
                <a:cubicBezTo>
                  <a:pt x="3450431" y="267176"/>
                  <a:pt x="3450431" y="267176"/>
                  <a:pt x="3450431" y="267176"/>
                </a:cubicBezTo>
                <a:cubicBezTo>
                  <a:pt x="3451384" y="256699"/>
                  <a:pt x="3451384" y="247174"/>
                  <a:pt x="3451384" y="237649"/>
                </a:cubicBezTo>
                <a:close/>
                <a:moveTo>
                  <a:pt x="3405664" y="273844"/>
                </a:moveTo>
                <a:cubicBezTo>
                  <a:pt x="3406616" y="268129"/>
                  <a:pt x="3406616" y="263366"/>
                  <a:pt x="3406616" y="258604"/>
                </a:cubicBezTo>
                <a:cubicBezTo>
                  <a:pt x="3406616" y="253841"/>
                  <a:pt x="3406616" y="249079"/>
                  <a:pt x="3406616" y="245269"/>
                </a:cubicBezTo>
                <a:cubicBezTo>
                  <a:pt x="3406616" y="247174"/>
                  <a:pt x="3407569" y="251936"/>
                  <a:pt x="3409474" y="259556"/>
                </a:cubicBezTo>
                <a:cubicBezTo>
                  <a:pt x="3409474" y="264319"/>
                  <a:pt x="3407569" y="269081"/>
                  <a:pt x="3405664" y="273844"/>
                </a:cubicBezTo>
                <a:close/>
                <a:moveTo>
                  <a:pt x="3416141" y="335756"/>
                </a:moveTo>
                <a:cubicBezTo>
                  <a:pt x="3416141" y="341471"/>
                  <a:pt x="3416141" y="347186"/>
                  <a:pt x="3416141" y="353854"/>
                </a:cubicBezTo>
                <a:cubicBezTo>
                  <a:pt x="3416141" y="351949"/>
                  <a:pt x="3415189" y="350044"/>
                  <a:pt x="3415189" y="348139"/>
                </a:cubicBezTo>
                <a:cubicBezTo>
                  <a:pt x="3414236" y="340519"/>
                  <a:pt x="3414236" y="333851"/>
                  <a:pt x="3413284" y="328136"/>
                </a:cubicBezTo>
                <a:cubicBezTo>
                  <a:pt x="3413284" y="328136"/>
                  <a:pt x="3413284" y="328136"/>
                  <a:pt x="3413284" y="328136"/>
                </a:cubicBezTo>
                <a:cubicBezTo>
                  <a:pt x="3414236" y="325279"/>
                  <a:pt x="3415189" y="323374"/>
                  <a:pt x="3417094" y="320516"/>
                </a:cubicBezTo>
                <a:cubicBezTo>
                  <a:pt x="3417094" y="324326"/>
                  <a:pt x="3417094" y="329089"/>
                  <a:pt x="3416141" y="335756"/>
                </a:cubicBezTo>
                <a:close/>
                <a:moveTo>
                  <a:pt x="3421856" y="320516"/>
                </a:moveTo>
                <a:cubicBezTo>
                  <a:pt x="3420904" y="324326"/>
                  <a:pt x="3420904" y="329089"/>
                  <a:pt x="3419951" y="332899"/>
                </a:cubicBezTo>
                <a:cubicBezTo>
                  <a:pt x="3418999" y="326231"/>
                  <a:pt x="3418999" y="320516"/>
                  <a:pt x="3418046" y="316706"/>
                </a:cubicBezTo>
                <a:cubicBezTo>
                  <a:pt x="3418999" y="314801"/>
                  <a:pt x="3419951" y="312896"/>
                  <a:pt x="3420904" y="310991"/>
                </a:cubicBezTo>
                <a:cubicBezTo>
                  <a:pt x="3420904" y="310039"/>
                  <a:pt x="3421856" y="309086"/>
                  <a:pt x="3421856" y="308134"/>
                </a:cubicBezTo>
                <a:cubicBezTo>
                  <a:pt x="3421856" y="310039"/>
                  <a:pt x="3422809" y="310991"/>
                  <a:pt x="3422809" y="312896"/>
                </a:cubicBezTo>
                <a:cubicBezTo>
                  <a:pt x="3422809" y="314801"/>
                  <a:pt x="3422809" y="317659"/>
                  <a:pt x="3421856" y="320516"/>
                </a:cubicBezTo>
                <a:close/>
                <a:moveTo>
                  <a:pt x="3410426" y="139541"/>
                </a:moveTo>
                <a:cubicBezTo>
                  <a:pt x="3413284" y="145256"/>
                  <a:pt x="3417094" y="151924"/>
                  <a:pt x="3421856" y="161449"/>
                </a:cubicBezTo>
                <a:cubicBezTo>
                  <a:pt x="3424714" y="167164"/>
                  <a:pt x="3428524" y="173831"/>
                  <a:pt x="3433286" y="181451"/>
                </a:cubicBezTo>
                <a:cubicBezTo>
                  <a:pt x="3431381" y="187166"/>
                  <a:pt x="3430429" y="192881"/>
                  <a:pt x="3428524" y="198596"/>
                </a:cubicBezTo>
                <a:cubicBezTo>
                  <a:pt x="3427571" y="202406"/>
                  <a:pt x="3426619" y="206216"/>
                  <a:pt x="3425666" y="210026"/>
                </a:cubicBezTo>
                <a:cubicBezTo>
                  <a:pt x="3424714" y="205264"/>
                  <a:pt x="3423761" y="200501"/>
                  <a:pt x="3422809" y="195739"/>
                </a:cubicBezTo>
                <a:cubicBezTo>
                  <a:pt x="3419951" y="183356"/>
                  <a:pt x="3417094" y="171926"/>
                  <a:pt x="3415189" y="163354"/>
                </a:cubicBezTo>
                <a:cubicBezTo>
                  <a:pt x="3413284" y="154781"/>
                  <a:pt x="3411379" y="148114"/>
                  <a:pt x="3410426" y="143351"/>
                </a:cubicBezTo>
                <a:cubicBezTo>
                  <a:pt x="3409474" y="141446"/>
                  <a:pt x="3410426" y="140494"/>
                  <a:pt x="3410426" y="139541"/>
                </a:cubicBezTo>
                <a:close/>
                <a:moveTo>
                  <a:pt x="3408521" y="136684"/>
                </a:moveTo>
                <a:cubicBezTo>
                  <a:pt x="3408521" y="136684"/>
                  <a:pt x="3408521" y="136684"/>
                  <a:pt x="3408521" y="136684"/>
                </a:cubicBezTo>
                <a:cubicBezTo>
                  <a:pt x="3408521" y="136684"/>
                  <a:pt x="3408521" y="136684"/>
                  <a:pt x="3408521" y="136684"/>
                </a:cubicBezTo>
                <a:cubicBezTo>
                  <a:pt x="3408521" y="136684"/>
                  <a:pt x="3408521" y="136684"/>
                  <a:pt x="3408521" y="136684"/>
                </a:cubicBezTo>
                <a:close/>
                <a:moveTo>
                  <a:pt x="3395186" y="266224"/>
                </a:moveTo>
                <a:cubicBezTo>
                  <a:pt x="3396139" y="251936"/>
                  <a:pt x="3396139" y="239554"/>
                  <a:pt x="3396139" y="227171"/>
                </a:cubicBezTo>
                <a:cubicBezTo>
                  <a:pt x="3396139" y="222409"/>
                  <a:pt x="3396139" y="217646"/>
                  <a:pt x="3396139" y="212884"/>
                </a:cubicBezTo>
                <a:cubicBezTo>
                  <a:pt x="3397091" y="210026"/>
                  <a:pt x="3398044" y="207169"/>
                  <a:pt x="3398996" y="204311"/>
                </a:cubicBezTo>
                <a:cubicBezTo>
                  <a:pt x="3398044" y="206216"/>
                  <a:pt x="3397091" y="208121"/>
                  <a:pt x="3396139" y="210026"/>
                </a:cubicBezTo>
                <a:cubicBezTo>
                  <a:pt x="3396139" y="207169"/>
                  <a:pt x="3396139" y="204311"/>
                  <a:pt x="3396139" y="202406"/>
                </a:cubicBezTo>
                <a:cubicBezTo>
                  <a:pt x="3397091" y="199549"/>
                  <a:pt x="3397091" y="197644"/>
                  <a:pt x="3398044" y="194786"/>
                </a:cubicBezTo>
                <a:cubicBezTo>
                  <a:pt x="3401854" y="178594"/>
                  <a:pt x="3405664" y="162401"/>
                  <a:pt x="3408521" y="145256"/>
                </a:cubicBezTo>
                <a:cubicBezTo>
                  <a:pt x="3408521" y="150019"/>
                  <a:pt x="3409474" y="155734"/>
                  <a:pt x="3410426" y="162401"/>
                </a:cubicBezTo>
                <a:cubicBezTo>
                  <a:pt x="3411379" y="171926"/>
                  <a:pt x="3412331" y="182404"/>
                  <a:pt x="3414236" y="195739"/>
                </a:cubicBezTo>
                <a:cubicBezTo>
                  <a:pt x="3415189" y="202406"/>
                  <a:pt x="3416141" y="209074"/>
                  <a:pt x="3417094" y="215741"/>
                </a:cubicBezTo>
                <a:cubicBezTo>
                  <a:pt x="3418046" y="220504"/>
                  <a:pt x="3418999" y="224314"/>
                  <a:pt x="3419951" y="229076"/>
                </a:cubicBezTo>
                <a:cubicBezTo>
                  <a:pt x="3418999" y="230981"/>
                  <a:pt x="3418999" y="232886"/>
                  <a:pt x="3418046" y="233839"/>
                </a:cubicBezTo>
                <a:cubicBezTo>
                  <a:pt x="3416141" y="240506"/>
                  <a:pt x="3414236" y="247174"/>
                  <a:pt x="3411379" y="253841"/>
                </a:cubicBezTo>
                <a:cubicBezTo>
                  <a:pt x="3408521" y="248126"/>
                  <a:pt x="3407569" y="245269"/>
                  <a:pt x="3407569" y="244316"/>
                </a:cubicBezTo>
                <a:cubicBezTo>
                  <a:pt x="3407569" y="242411"/>
                  <a:pt x="3407569" y="241459"/>
                  <a:pt x="3407569" y="239554"/>
                </a:cubicBezTo>
                <a:cubicBezTo>
                  <a:pt x="3407569" y="230029"/>
                  <a:pt x="3407569" y="224314"/>
                  <a:pt x="3407569" y="224314"/>
                </a:cubicBezTo>
                <a:cubicBezTo>
                  <a:pt x="3407569" y="224314"/>
                  <a:pt x="3405664" y="230029"/>
                  <a:pt x="3403759" y="239554"/>
                </a:cubicBezTo>
                <a:cubicBezTo>
                  <a:pt x="3402806" y="244316"/>
                  <a:pt x="3400901" y="250031"/>
                  <a:pt x="3399949" y="256699"/>
                </a:cubicBezTo>
                <a:cubicBezTo>
                  <a:pt x="3398996" y="262414"/>
                  <a:pt x="3397091" y="269081"/>
                  <a:pt x="3395186" y="275749"/>
                </a:cubicBezTo>
                <a:cubicBezTo>
                  <a:pt x="3395186" y="273844"/>
                  <a:pt x="3395186" y="270034"/>
                  <a:pt x="3395186" y="266224"/>
                </a:cubicBezTo>
                <a:close/>
                <a:moveTo>
                  <a:pt x="3363754" y="252889"/>
                </a:moveTo>
                <a:cubicBezTo>
                  <a:pt x="3364706" y="256699"/>
                  <a:pt x="3365659" y="260509"/>
                  <a:pt x="3365659" y="264319"/>
                </a:cubicBezTo>
                <a:cubicBezTo>
                  <a:pt x="3364706" y="266224"/>
                  <a:pt x="3363754" y="267176"/>
                  <a:pt x="3363754" y="269081"/>
                </a:cubicBezTo>
                <a:cubicBezTo>
                  <a:pt x="3363754" y="262414"/>
                  <a:pt x="3363754" y="257651"/>
                  <a:pt x="3363754" y="252889"/>
                </a:cubicBezTo>
                <a:close/>
                <a:moveTo>
                  <a:pt x="3321844" y="351949"/>
                </a:moveTo>
                <a:cubicBezTo>
                  <a:pt x="3321844" y="349091"/>
                  <a:pt x="3322796" y="345281"/>
                  <a:pt x="3322796" y="342424"/>
                </a:cubicBezTo>
                <a:cubicBezTo>
                  <a:pt x="3322796" y="344329"/>
                  <a:pt x="3323749" y="346234"/>
                  <a:pt x="3323749" y="347186"/>
                </a:cubicBezTo>
                <a:cubicBezTo>
                  <a:pt x="3323749" y="349091"/>
                  <a:pt x="3322796" y="350044"/>
                  <a:pt x="3321844" y="351949"/>
                </a:cubicBezTo>
                <a:close/>
                <a:moveTo>
                  <a:pt x="3340894" y="273844"/>
                </a:moveTo>
                <a:cubicBezTo>
                  <a:pt x="3342799" y="282416"/>
                  <a:pt x="3345656" y="290036"/>
                  <a:pt x="3347561" y="298609"/>
                </a:cubicBezTo>
                <a:cubicBezTo>
                  <a:pt x="3346609" y="300514"/>
                  <a:pt x="3345656" y="302419"/>
                  <a:pt x="3344704" y="304324"/>
                </a:cubicBezTo>
                <a:cubicBezTo>
                  <a:pt x="3342799" y="299561"/>
                  <a:pt x="3340894" y="295751"/>
                  <a:pt x="3338989" y="290989"/>
                </a:cubicBezTo>
                <a:cubicBezTo>
                  <a:pt x="3338036" y="276701"/>
                  <a:pt x="3336131" y="263366"/>
                  <a:pt x="3335179" y="251936"/>
                </a:cubicBezTo>
                <a:cubicBezTo>
                  <a:pt x="3337084" y="259556"/>
                  <a:pt x="3338989" y="266224"/>
                  <a:pt x="3340894" y="273844"/>
                </a:cubicBezTo>
                <a:close/>
                <a:moveTo>
                  <a:pt x="3330416" y="376714"/>
                </a:moveTo>
                <a:cubicBezTo>
                  <a:pt x="3330416" y="377666"/>
                  <a:pt x="3330416" y="378619"/>
                  <a:pt x="3331369" y="379571"/>
                </a:cubicBezTo>
                <a:cubicBezTo>
                  <a:pt x="3330416" y="380524"/>
                  <a:pt x="3330416" y="382429"/>
                  <a:pt x="3329464" y="384334"/>
                </a:cubicBezTo>
                <a:cubicBezTo>
                  <a:pt x="3329464" y="383381"/>
                  <a:pt x="3328511" y="382429"/>
                  <a:pt x="3328511" y="381476"/>
                </a:cubicBezTo>
                <a:cubicBezTo>
                  <a:pt x="3328511" y="379571"/>
                  <a:pt x="3329464" y="378619"/>
                  <a:pt x="3330416" y="376714"/>
                </a:cubicBezTo>
                <a:close/>
                <a:moveTo>
                  <a:pt x="3329464" y="202406"/>
                </a:moveTo>
                <a:cubicBezTo>
                  <a:pt x="3329464" y="203359"/>
                  <a:pt x="3329464" y="205264"/>
                  <a:pt x="3329464" y="207169"/>
                </a:cubicBezTo>
                <a:cubicBezTo>
                  <a:pt x="3329464" y="206216"/>
                  <a:pt x="3329464" y="206216"/>
                  <a:pt x="3328511" y="205264"/>
                </a:cubicBezTo>
                <a:cubicBezTo>
                  <a:pt x="3329464" y="204311"/>
                  <a:pt x="3329464" y="203359"/>
                  <a:pt x="3329464" y="202406"/>
                </a:cubicBezTo>
                <a:close/>
                <a:moveTo>
                  <a:pt x="3326606" y="302419"/>
                </a:moveTo>
                <a:cubicBezTo>
                  <a:pt x="3327559" y="305276"/>
                  <a:pt x="3328511" y="307181"/>
                  <a:pt x="3329464" y="310039"/>
                </a:cubicBezTo>
                <a:cubicBezTo>
                  <a:pt x="3329464" y="310991"/>
                  <a:pt x="3329464" y="310991"/>
                  <a:pt x="3329464" y="311944"/>
                </a:cubicBezTo>
                <a:cubicBezTo>
                  <a:pt x="3328511" y="310039"/>
                  <a:pt x="3327559" y="308134"/>
                  <a:pt x="3326606" y="306229"/>
                </a:cubicBezTo>
                <a:cubicBezTo>
                  <a:pt x="3326606" y="304324"/>
                  <a:pt x="3326606" y="303371"/>
                  <a:pt x="3326606" y="302419"/>
                </a:cubicBezTo>
                <a:close/>
                <a:moveTo>
                  <a:pt x="3323749" y="227171"/>
                </a:moveTo>
                <a:cubicBezTo>
                  <a:pt x="3324701" y="224314"/>
                  <a:pt x="3324701" y="221456"/>
                  <a:pt x="3325654" y="219551"/>
                </a:cubicBezTo>
                <a:cubicBezTo>
                  <a:pt x="3325654" y="220504"/>
                  <a:pt x="3325654" y="220504"/>
                  <a:pt x="3325654" y="221456"/>
                </a:cubicBezTo>
                <a:cubicBezTo>
                  <a:pt x="3322796" y="232886"/>
                  <a:pt x="3320891" y="244316"/>
                  <a:pt x="3318034" y="256699"/>
                </a:cubicBezTo>
                <a:cubicBezTo>
                  <a:pt x="3318034" y="256699"/>
                  <a:pt x="3318034" y="255746"/>
                  <a:pt x="3317081" y="255746"/>
                </a:cubicBezTo>
                <a:cubicBezTo>
                  <a:pt x="3319939" y="245269"/>
                  <a:pt x="3321844" y="235744"/>
                  <a:pt x="3323749" y="227171"/>
                </a:cubicBezTo>
                <a:close/>
                <a:moveTo>
                  <a:pt x="3315176" y="269081"/>
                </a:moveTo>
                <a:cubicBezTo>
                  <a:pt x="3315176" y="270034"/>
                  <a:pt x="3316129" y="270986"/>
                  <a:pt x="3316129" y="270986"/>
                </a:cubicBezTo>
                <a:cubicBezTo>
                  <a:pt x="3315176" y="274796"/>
                  <a:pt x="3315176" y="278606"/>
                  <a:pt x="3314224" y="282416"/>
                </a:cubicBezTo>
                <a:cubicBezTo>
                  <a:pt x="3314224" y="281464"/>
                  <a:pt x="3313271" y="280511"/>
                  <a:pt x="3313271" y="280511"/>
                </a:cubicBezTo>
                <a:cubicBezTo>
                  <a:pt x="3313271" y="276701"/>
                  <a:pt x="3314224" y="272891"/>
                  <a:pt x="3315176" y="269081"/>
                </a:cubicBezTo>
                <a:close/>
                <a:moveTo>
                  <a:pt x="3305651" y="310991"/>
                </a:moveTo>
                <a:cubicBezTo>
                  <a:pt x="3306604" y="307181"/>
                  <a:pt x="3307556" y="302419"/>
                  <a:pt x="3308509" y="298609"/>
                </a:cubicBezTo>
                <a:cubicBezTo>
                  <a:pt x="3309461" y="299561"/>
                  <a:pt x="3309461" y="301466"/>
                  <a:pt x="3310414" y="302419"/>
                </a:cubicBezTo>
                <a:cubicBezTo>
                  <a:pt x="3309461" y="308134"/>
                  <a:pt x="3308509" y="314801"/>
                  <a:pt x="3307556" y="320516"/>
                </a:cubicBezTo>
                <a:cubicBezTo>
                  <a:pt x="3306604" y="318611"/>
                  <a:pt x="3305651" y="315754"/>
                  <a:pt x="3304699" y="313849"/>
                </a:cubicBezTo>
                <a:cubicBezTo>
                  <a:pt x="3305651" y="313849"/>
                  <a:pt x="3305651" y="312896"/>
                  <a:pt x="3305651" y="310991"/>
                </a:cubicBezTo>
                <a:close/>
                <a:moveTo>
                  <a:pt x="3302794" y="327184"/>
                </a:moveTo>
                <a:cubicBezTo>
                  <a:pt x="3303746" y="330041"/>
                  <a:pt x="3303746" y="332899"/>
                  <a:pt x="3304699" y="335756"/>
                </a:cubicBezTo>
                <a:cubicBezTo>
                  <a:pt x="3303746" y="339566"/>
                  <a:pt x="3302794" y="344329"/>
                  <a:pt x="3300889" y="349091"/>
                </a:cubicBezTo>
                <a:cubicBezTo>
                  <a:pt x="3299936" y="350996"/>
                  <a:pt x="3299936" y="353854"/>
                  <a:pt x="3298984" y="355759"/>
                </a:cubicBezTo>
                <a:cubicBezTo>
                  <a:pt x="3298031" y="354806"/>
                  <a:pt x="3298031" y="352901"/>
                  <a:pt x="3297079" y="351949"/>
                </a:cubicBezTo>
                <a:cubicBezTo>
                  <a:pt x="3298984" y="343376"/>
                  <a:pt x="3300889" y="334804"/>
                  <a:pt x="3302794" y="327184"/>
                </a:cubicBezTo>
                <a:close/>
                <a:moveTo>
                  <a:pt x="3279934" y="297656"/>
                </a:moveTo>
                <a:cubicBezTo>
                  <a:pt x="3279934" y="294799"/>
                  <a:pt x="3279934" y="291941"/>
                  <a:pt x="3280886" y="289084"/>
                </a:cubicBezTo>
                <a:cubicBezTo>
                  <a:pt x="3281839" y="280511"/>
                  <a:pt x="3282791" y="271939"/>
                  <a:pt x="3283744" y="263366"/>
                </a:cubicBezTo>
                <a:cubicBezTo>
                  <a:pt x="3283744" y="259556"/>
                  <a:pt x="3284696" y="255746"/>
                  <a:pt x="3284696" y="252889"/>
                </a:cubicBezTo>
                <a:cubicBezTo>
                  <a:pt x="3287554" y="258604"/>
                  <a:pt x="3290411" y="264319"/>
                  <a:pt x="3293269" y="270034"/>
                </a:cubicBezTo>
                <a:cubicBezTo>
                  <a:pt x="3292316" y="272891"/>
                  <a:pt x="3292316" y="274796"/>
                  <a:pt x="3291364" y="277654"/>
                </a:cubicBezTo>
                <a:cubicBezTo>
                  <a:pt x="3291364" y="279559"/>
                  <a:pt x="3290411" y="281464"/>
                  <a:pt x="3290411" y="283369"/>
                </a:cubicBezTo>
                <a:cubicBezTo>
                  <a:pt x="3289459" y="271939"/>
                  <a:pt x="3289459" y="264319"/>
                  <a:pt x="3289459" y="264319"/>
                </a:cubicBezTo>
                <a:cubicBezTo>
                  <a:pt x="3289459" y="264319"/>
                  <a:pt x="3285649" y="285274"/>
                  <a:pt x="3281839" y="317659"/>
                </a:cubicBezTo>
                <a:cubicBezTo>
                  <a:pt x="3281839" y="317659"/>
                  <a:pt x="3280886" y="317659"/>
                  <a:pt x="3280886" y="317659"/>
                </a:cubicBezTo>
                <a:cubicBezTo>
                  <a:pt x="3280886" y="317659"/>
                  <a:pt x="3280886" y="316706"/>
                  <a:pt x="3280886" y="316706"/>
                </a:cubicBezTo>
                <a:cubicBezTo>
                  <a:pt x="3280886" y="316706"/>
                  <a:pt x="3280886" y="315754"/>
                  <a:pt x="3279934" y="315754"/>
                </a:cubicBezTo>
                <a:cubicBezTo>
                  <a:pt x="3279934" y="314801"/>
                  <a:pt x="3278981" y="314801"/>
                  <a:pt x="3278981" y="313849"/>
                </a:cubicBezTo>
                <a:cubicBezTo>
                  <a:pt x="3278981" y="308134"/>
                  <a:pt x="3279934" y="302419"/>
                  <a:pt x="3279934" y="297656"/>
                </a:cubicBezTo>
                <a:close/>
                <a:moveTo>
                  <a:pt x="3263741" y="295751"/>
                </a:moveTo>
                <a:cubicBezTo>
                  <a:pt x="3263741" y="294799"/>
                  <a:pt x="3263741" y="293846"/>
                  <a:pt x="3263741" y="293846"/>
                </a:cubicBezTo>
                <a:cubicBezTo>
                  <a:pt x="3263741" y="293846"/>
                  <a:pt x="3263741" y="294799"/>
                  <a:pt x="3263741" y="295751"/>
                </a:cubicBezTo>
                <a:cubicBezTo>
                  <a:pt x="3264694" y="295751"/>
                  <a:pt x="3264694" y="295751"/>
                  <a:pt x="3264694" y="296704"/>
                </a:cubicBezTo>
                <a:cubicBezTo>
                  <a:pt x="3263741" y="299561"/>
                  <a:pt x="3262789" y="303371"/>
                  <a:pt x="3262789" y="306229"/>
                </a:cubicBezTo>
                <a:cubicBezTo>
                  <a:pt x="3262789" y="302419"/>
                  <a:pt x="3263741" y="298609"/>
                  <a:pt x="3263741" y="295751"/>
                </a:cubicBezTo>
                <a:close/>
                <a:moveTo>
                  <a:pt x="3232309" y="381476"/>
                </a:moveTo>
                <a:cubicBezTo>
                  <a:pt x="3232309" y="372904"/>
                  <a:pt x="3232309" y="365284"/>
                  <a:pt x="3232309" y="357664"/>
                </a:cubicBezTo>
                <a:cubicBezTo>
                  <a:pt x="3232309" y="357664"/>
                  <a:pt x="3232309" y="358616"/>
                  <a:pt x="3232309" y="358616"/>
                </a:cubicBezTo>
                <a:cubicBezTo>
                  <a:pt x="3232309" y="359569"/>
                  <a:pt x="3232309" y="360521"/>
                  <a:pt x="3233261" y="360521"/>
                </a:cubicBezTo>
                <a:cubicBezTo>
                  <a:pt x="3233261" y="367189"/>
                  <a:pt x="3233261" y="373856"/>
                  <a:pt x="3232309" y="381476"/>
                </a:cubicBezTo>
                <a:close/>
                <a:moveTo>
                  <a:pt x="3239929" y="327184"/>
                </a:moveTo>
                <a:cubicBezTo>
                  <a:pt x="3240881" y="330994"/>
                  <a:pt x="3240881" y="335756"/>
                  <a:pt x="3241834" y="339566"/>
                </a:cubicBezTo>
                <a:cubicBezTo>
                  <a:pt x="3240881" y="337661"/>
                  <a:pt x="3239929" y="335756"/>
                  <a:pt x="3239929" y="333851"/>
                </a:cubicBezTo>
                <a:cubicBezTo>
                  <a:pt x="3239929" y="331946"/>
                  <a:pt x="3239929" y="330994"/>
                  <a:pt x="3239929" y="329089"/>
                </a:cubicBezTo>
                <a:cubicBezTo>
                  <a:pt x="3238976" y="328136"/>
                  <a:pt x="3239929" y="328136"/>
                  <a:pt x="3239929" y="327184"/>
                </a:cubicBezTo>
                <a:close/>
                <a:moveTo>
                  <a:pt x="3234214" y="318611"/>
                </a:moveTo>
                <a:cubicBezTo>
                  <a:pt x="3235166" y="315754"/>
                  <a:pt x="3236119" y="312896"/>
                  <a:pt x="3237071" y="310039"/>
                </a:cubicBezTo>
                <a:cubicBezTo>
                  <a:pt x="3237071" y="311944"/>
                  <a:pt x="3238024" y="313849"/>
                  <a:pt x="3238024" y="314801"/>
                </a:cubicBezTo>
                <a:cubicBezTo>
                  <a:pt x="3238024" y="315754"/>
                  <a:pt x="3238024" y="315754"/>
                  <a:pt x="3238024" y="316706"/>
                </a:cubicBezTo>
                <a:cubicBezTo>
                  <a:pt x="3238024" y="316706"/>
                  <a:pt x="3238024" y="317659"/>
                  <a:pt x="3237071" y="317659"/>
                </a:cubicBezTo>
                <a:cubicBezTo>
                  <a:pt x="3237071" y="314801"/>
                  <a:pt x="3236119" y="311944"/>
                  <a:pt x="3237071" y="311944"/>
                </a:cubicBezTo>
                <a:cubicBezTo>
                  <a:pt x="3238024" y="311944"/>
                  <a:pt x="3237071" y="314801"/>
                  <a:pt x="3236119" y="319564"/>
                </a:cubicBezTo>
                <a:cubicBezTo>
                  <a:pt x="3235166" y="320516"/>
                  <a:pt x="3235166" y="321469"/>
                  <a:pt x="3234214" y="322421"/>
                </a:cubicBezTo>
                <a:cubicBezTo>
                  <a:pt x="3234214" y="321469"/>
                  <a:pt x="3233261" y="320516"/>
                  <a:pt x="3233261" y="319564"/>
                </a:cubicBezTo>
                <a:cubicBezTo>
                  <a:pt x="3234214" y="319564"/>
                  <a:pt x="3234214" y="319564"/>
                  <a:pt x="3234214" y="318611"/>
                </a:cubicBezTo>
                <a:close/>
                <a:moveTo>
                  <a:pt x="3233261" y="286226"/>
                </a:moveTo>
                <a:cubicBezTo>
                  <a:pt x="3233261" y="287179"/>
                  <a:pt x="3233261" y="287179"/>
                  <a:pt x="3233261" y="288131"/>
                </a:cubicBezTo>
                <a:cubicBezTo>
                  <a:pt x="3233261" y="289084"/>
                  <a:pt x="3232309" y="289084"/>
                  <a:pt x="3232309" y="290036"/>
                </a:cubicBezTo>
                <a:cubicBezTo>
                  <a:pt x="3232309" y="287179"/>
                  <a:pt x="3232309" y="285274"/>
                  <a:pt x="3232309" y="282416"/>
                </a:cubicBezTo>
                <a:cubicBezTo>
                  <a:pt x="3232309" y="284321"/>
                  <a:pt x="3233261" y="285274"/>
                  <a:pt x="3233261" y="286226"/>
                </a:cubicBezTo>
                <a:close/>
                <a:moveTo>
                  <a:pt x="3222784" y="285274"/>
                </a:moveTo>
                <a:cubicBezTo>
                  <a:pt x="3222784" y="281464"/>
                  <a:pt x="3222784" y="277654"/>
                  <a:pt x="3223736" y="273844"/>
                </a:cubicBezTo>
                <a:cubicBezTo>
                  <a:pt x="3224689" y="271939"/>
                  <a:pt x="3224689" y="270034"/>
                  <a:pt x="3224689" y="270034"/>
                </a:cubicBezTo>
                <a:cubicBezTo>
                  <a:pt x="3224689" y="270034"/>
                  <a:pt x="3224689" y="270034"/>
                  <a:pt x="3224689" y="270986"/>
                </a:cubicBezTo>
                <a:cubicBezTo>
                  <a:pt x="3225641" y="265271"/>
                  <a:pt x="3226594" y="259556"/>
                  <a:pt x="3227546" y="253841"/>
                </a:cubicBezTo>
                <a:cubicBezTo>
                  <a:pt x="3227546" y="253841"/>
                  <a:pt x="3227546" y="253841"/>
                  <a:pt x="3227546" y="253841"/>
                </a:cubicBezTo>
                <a:cubicBezTo>
                  <a:pt x="3226594" y="264319"/>
                  <a:pt x="3225641" y="277654"/>
                  <a:pt x="3223736" y="292894"/>
                </a:cubicBezTo>
                <a:cubicBezTo>
                  <a:pt x="3223736" y="292894"/>
                  <a:pt x="3223736" y="291941"/>
                  <a:pt x="3222784" y="291941"/>
                </a:cubicBezTo>
                <a:cubicBezTo>
                  <a:pt x="3222784" y="291941"/>
                  <a:pt x="3222784" y="291941"/>
                  <a:pt x="3222784" y="290989"/>
                </a:cubicBezTo>
                <a:cubicBezTo>
                  <a:pt x="3221831" y="289084"/>
                  <a:pt x="3221831" y="287179"/>
                  <a:pt x="3222784" y="285274"/>
                </a:cubicBezTo>
                <a:close/>
                <a:moveTo>
                  <a:pt x="3217069" y="207169"/>
                </a:moveTo>
                <a:cubicBezTo>
                  <a:pt x="3218021" y="210979"/>
                  <a:pt x="3218974" y="214789"/>
                  <a:pt x="3219926" y="219551"/>
                </a:cubicBezTo>
                <a:cubicBezTo>
                  <a:pt x="3218021" y="225266"/>
                  <a:pt x="3217069" y="231934"/>
                  <a:pt x="3215164" y="238601"/>
                </a:cubicBezTo>
                <a:cubicBezTo>
                  <a:pt x="3215164" y="226219"/>
                  <a:pt x="3217069" y="215741"/>
                  <a:pt x="3217069" y="207169"/>
                </a:cubicBezTo>
                <a:close/>
                <a:moveTo>
                  <a:pt x="3191351" y="249079"/>
                </a:moveTo>
                <a:cubicBezTo>
                  <a:pt x="3191351" y="242411"/>
                  <a:pt x="3192304" y="236696"/>
                  <a:pt x="3192304" y="232886"/>
                </a:cubicBezTo>
                <a:cubicBezTo>
                  <a:pt x="3193256" y="234791"/>
                  <a:pt x="3193256" y="235744"/>
                  <a:pt x="3194209" y="238601"/>
                </a:cubicBezTo>
                <a:cubicBezTo>
                  <a:pt x="3193256" y="247174"/>
                  <a:pt x="3192304" y="255746"/>
                  <a:pt x="3191351" y="265271"/>
                </a:cubicBezTo>
                <a:cubicBezTo>
                  <a:pt x="3191351" y="258604"/>
                  <a:pt x="3191351" y="253841"/>
                  <a:pt x="3191351" y="249079"/>
                </a:cubicBezTo>
                <a:close/>
                <a:moveTo>
                  <a:pt x="3155156" y="313849"/>
                </a:moveTo>
                <a:cubicBezTo>
                  <a:pt x="3155156" y="315754"/>
                  <a:pt x="3156109" y="317659"/>
                  <a:pt x="3156109" y="320516"/>
                </a:cubicBezTo>
                <a:cubicBezTo>
                  <a:pt x="3156109" y="325279"/>
                  <a:pt x="3157061" y="330041"/>
                  <a:pt x="3158014" y="334804"/>
                </a:cubicBezTo>
                <a:cubicBezTo>
                  <a:pt x="3157061" y="341471"/>
                  <a:pt x="3155156" y="348139"/>
                  <a:pt x="3154204" y="354806"/>
                </a:cubicBezTo>
                <a:cubicBezTo>
                  <a:pt x="3153251" y="353854"/>
                  <a:pt x="3153251" y="352901"/>
                  <a:pt x="3152299" y="351949"/>
                </a:cubicBezTo>
                <a:cubicBezTo>
                  <a:pt x="3152299" y="350996"/>
                  <a:pt x="3152299" y="350044"/>
                  <a:pt x="3152299" y="350044"/>
                </a:cubicBezTo>
                <a:cubicBezTo>
                  <a:pt x="3152299" y="348139"/>
                  <a:pt x="3151346" y="347186"/>
                  <a:pt x="3151346" y="345281"/>
                </a:cubicBezTo>
                <a:cubicBezTo>
                  <a:pt x="3151346" y="345281"/>
                  <a:pt x="3151346" y="344329"/>
                  <a:pt x="3151346" y="344329"/>
                </a:cubicBezTo>
                <a:lnTo>
                  <a:pt x="3151346" y="338614"/>
                </a:lnTo>
                <a:cubicBezTo>
                  <a:pt x="3151346" y="329089"/>
                  <a:pt x="3153251" y="321469"/>
                  <a:pt x="3155156" y="313849"/>
                </a:cubicBezTo>
                <a:close/>
                <a:moveTo>
                  <a:pt x="3139916" y="213836"/>
                </a:moveTo>
                <a:cubicBezTo>
                  <a:pt x="3140869" y="220504"/>
                  <a:pt x="3142774" y="228124"/>
                  <a:pt x="3143726" y="235744"/>
                </a:cubicBezTo>
                <a:cubicBezTo>
                  <a:pt x="3145631" y="246221"/>
                  <a:pt x="3147536" y="256699"/>
                  <a:pt x="3148489" y="267176"/>
                </a:cubicBezTo>
                <a:cubicBezTo>
                  <a:pt x="3146584" y="272891"/>
                  <a:pt x="3145631" y="278606"/>
                  <a:pt x="3143726" y="284321"/>
                </a:cubicBezTo>
                <a:cubicBezTo>
                  <a:pt x="3140869" y="251936"/>
                  <a:pt x="3138964" y="228124"/>
                  <a:pt x="3137059" y="216694"/>
                </a:cubicBezTo>
                <a:cubicBezTo>
                  <a:pt x="3138011" y="215741"/>
                  <a:pt x="3138964" y="214789"/>
                  <a:pt x="3139916" y="213836"/>
                </a:cubicBezTo>
                <a:close/>
                <a:moveTo>
                  <a:pt x="3130391" y="337661"/>
                </a:moveTo>
                <a:cubicBezTo>
                  <a:pt x="3130391" y="336709"/>
                  <a:pt x="3130391" y="336709"/>
                  <a:pt x="3130391" y="335756"/>
                </a:cubicBezTo>
                <a:cubicBezTo>
                  <a:pt x="3130391" y="335756"/>
                  <a:pt x="3130391" y="335756"/>
                  <a:pt x="3130391" y="335756"/>
                </a:cubicBezTo>
                <a:cubicBezTo>
                  <a:pt x="3130391" y="336709"/>
                  <a:pt x="3130391" y="336709"/>
                  <a:pt x="3130391" y="337661"/>
                </a:cubicBezTo>
                <a:close/>
                <a:moveTo>
                  <a:pt x="3130391" y="328136"/>
                </a:moveTo>
                <a:cubicBezTo>
                  <a:pt x="3130391" y="328136"/>
                  <a:pt x="3130391" y="327184"/>
                  <a:pt x="3130391" y="328136"/>
                </a:cubicBezTo>
                <a:cubicBezTo>
                  <a:pt x="3130391" y="327184"/>
                  <a:pt x="3130391" y="328136"/>
                  <a:pt x="3130391" y="328136"/>
                </a:cubicBezTo>
                <a:cubicBezTo>
                  <a:pt x="3130391" y="328136"/>
                  <a:pt x="3130391" y="328136"/>
                  <a:pt x="3130391" y="328136"/>
                </a:cubicBezTo>
                <a:close/>
                <a:moveTo>
                  <a:pt x="3133249" y="276701"/>
                </a:moveTo>
                <a:cubicBezTo>
                  <a:pt x="3133249" y="276701"/>
                  <a:pt x="3133249" y="275749"/>
                  <a:pt x="3133249" y="276701"/>
                </a:cubicBezTo>
                <a:cubicBezTo>
                  <a:pt x="3131344" y="270034"/>
                  <a:pt x="3129439" y="264319"/>
                  <a:pt x="3128486" y="259556"/>
                </a:cubicBezTo>
                <a:cubicBezTo>
                  <a:pt x="3128486" y="254794"/>
                  <a:pt x="3128486" y="250031"/>
                  <a:pt x="3127534" y="246221"/>
                </a:cubicBezTo>
                <a:cubicBezTo>
                  <a:pt x="3131344" y="235744"/>
                  <a:pt x="3134201" y="228124"/>
                  <a:pt x="3135154" y="223361"/>
                </a:cubicBezTo>
                <a:cubicBezTo>
                  <a:pt x="3135154" y="235744"/>
                  <a:pt x="3134201" y="253841"/>
                  <a:pt x="3133249" y="276701"/>
                </a:cubicBezTo>
                <a:close/>
                <a:moveTo>
                  <a:pt x="3130391" y="229076"/>
                </a:moveTo>
                <a:cubicBezTo>
                  <a:pt x="3132296" y="225266"/>
                  <a:pt x="3134201" y="222409"/>
                  <a:pt x="3136106" y="219551"/>
                </a:cubicBezTo>
                <a:cubicBezTo>
                  <a:pt x="3136106" y="220504"/>
                  <a:pt x="3136106" y="220504"/>
                  <a:pt x="3136106" y="221456"/>
                </a:cubicBezTo>
                <a:cubicBezTo>
                  <a:pt x="3134201" y="224314"/>
                  <a:pt x="3131344" y="229076"/>
                  <a:pt x="3127534" y="236696"/>
                </a:cubicBezTo>
                <a:cubicBezTo>
                  <a:pt x="3127534" y="235744"/>
                  <a:pt x="3127534" y="235744"/>
                  <a:pt x="3127534" y="234791"/>
                </a:cubicBezTo>
                <a:cubicBezTo>
                  <a:pt x="3128486" y="232886"/>
                  <a:pt x="3129439" y="230981"/>
                  <a:pt x="3130391" y="229076"/>
                </a:cubicBezTo>
                <a:close/>
                <a:moveTo>
                  <a:pt x="3114199" y="290036"/>
                </a:moveTo>
                <a:cubicBezTo>
                  <a:pt x="3114199" y="289084"/>
                  <a:pt x="3113246" y="288131"/>
                  <a:pt x="3113246" y="287179"/>
                </a:cubicBezTo>
                <a:cubicBezTo>
                  <a:pt x="3113246" y="287179"/>
                  <a:pt x="3113246" y="287179"/>
                  <a:pt x="3113246" y="286226"/>
                </a:cubicBezTo>
                <a:cubicBezTo>
                  <a:pt x="3114199" y="284321"/>
                  <a:pt x="3114199" y="283369"/>
                  <a:pt x="3115151" y="281464"/>
                </a:cubicBezTo>
                <a:cubicBezTo>
                  <a:pt x="3114199" y="284321"/>
                  <a:pt x="3114199" y="287179"/>
                  <a:pt x="3114199" y="290036"/>
                </a:cubicBezTo>
                <a:close/>
                <a:moveTo>
                  <a:pt x="3115151" y="257651"/>
                </a:moveTo>
                <a:cubicBezTo>
                  <a:pt x="3115151" y="256699"/>
                  <a:pt x="3116104" y="256699"/>
                  <a:pt x="3116104" y="255746"/>
                </a:cubicBezTo>
                <a:cubicBezTo>
                  <a:pt x="3116104" y="256699"/>
                  <a:pt x="3116104" y="257651"/>
                  <a:pt x="3115151" y="257651"/>
                </a:cubicBezTo>
                <a:cubicBezTo>
                  <a:pt x="3114199" y="261461"/>
                  <a:pt x="3111341" y="265271"/>
                  <a:pt x="3109436" y="270034"/>
                </a:cubicBezTo>
                <a:cubicBezTo>
                  <a:pt x="3111341" y="266224"/>
                  <a:pt x="3113246" y="261461"/>
                  <a:pt x="3115151" y="257651"/>
                </a:cubicBezTo>
                <a:close/>
                <a:moveTo>
                  <a:pt x="3110389" y="292894"/>
                </a:moveTo>
                <a:cubicBezTo>
                  <a:pt x="3111341" y="297656"/>
                  <a:pt x="3112294" y="302419"/>
                  <a:pt x="3113246" y="309086"/>
                </a:cubicBezTo>
                <a:cubicBezTo>
                  <a:pt x="3113246" y="310039"/>
                  <a:pt x="3113246" y="310991"/>
                  <a:pt x="3114199" y="311944"/>
                </a:cubicBezTo>
                <a:cubicBezTo>
                  <a:pt x="3114199" y="314801"/>
                  <a:pt x="3114199" y="317659"/>
                  <a:pt x="3114199" y="321469"/>
                </a:cubicBezTo>
                <a:cubicBezTo>
                  <a:pt x="3114199" y="321469"/>
                  <a:pt x="3114199" y="320516"/>
                  <a:pt x="3114199" y="319564"/>
                </a:cubicBezTo>
                <a:cubicBezTo>
                  <a:pt x="3113246" y="315754"/>
                  <a:pt x="3112294" y="312896"/>
                  <a:pt x="3110389" y="309086"/>
                </a:cubicBezTo>
                <a:cubicBezTo>
                  <a:pt x="3110389" y="306229"/>
                  <a:pt x="3109436" y="303371"/>
                  <a:pt x="3109436" y="300514"/>
                </a:cubicBezTo>
                <a:cubicBezTo>
                  <a:pt x="3109436" y="300514"/>
                  <a:pt x="3109436" y="299561"/>
                  <a:pt x="3109436" y="299561"/>
                </a:cubicBezTo>
                <a:cubicBezTo>
                  <a:pt x="3108484" y="297656"/>
                  <a:pt x="3109436" y="295751"/>
                  <a:pt x="3110389" y="292894"/>
                </a:cubicBezTo>
                <a:close/>
                <a:moveTo>
                  <a:pt x="3098006" y="350996"/>
                </a:moveTo>
                <a:cubicBezTo>
                  <a:pt x="3098006" y="350996"/>
                  <a:pt x="3098006" y="350996"/>
                  <a:pt x="3098006" y="350996"/>
                </a:cubicBezTo>
                <a:cubicBezTo>
                  <a:pt x="3098006" y="351949"/>
                  <a:pt x="3098006" y="352901"/>
                  <a:pt x="3098006" y="353854"/>
                </a:cubicBezTo>
                <a:cubicBezTo>
                  <a:pt x="3098006" y="353854"/>
                  <a:pt x="3098006" y="353854"/>
                  <a:pt x="3097054" y="354806"/>
                </a:cubicBezTo>
                <a:cubicBezTo>
                  <a:pt x="3097054" y="353854"/>
                  <a:pt x="3098006" y="351949"/>
                  <a:pt x="3098006" y="350996"/>
                </a:cubicBezTo>
                <a:close/>
                <a:moveTo>
                  <a:pt x="3093244" y="377666"/>
                </a:moveTo>
                <a:cubicBezTo>
                  <a:pt x="3095149" y="372904"/>
                  <a:pt x="3097054" y="370046"/>
                  <a:pt x="3097054" y="370046"/>
                </a:cubicBezTo>
                <a:cubicBezTo>
                  <a:pt x="3097054" y="370046"/>
                  <a:pt x="3096101" y="371951"/>
                  <a:pt x="3094196" y="373856"/>
                </a:cubicBezTo>
                <a:cubicBezTo>
                  <a:pt x="3095149" y="368141"/>
                  <a:pt x="3096101" y="361474"/>
                  <a:pt x="3097054" y="355759"/>
                </a:cubicBezTo>
                <a:cubicBezTo>
                  <a:pt x="3097054" y="354806"/>
                  <a:pt x="3098006" y="354806"/>
                  <a:pt x="3098006" y="353854"/>
                </a:cubicBezTo>
                <a:cubicBezTo>
                  <a:pt x="3098006" y="359569"/>
                  <a:pt x="3098006" y="366236"/>
                  <a:pt x="3098006" y="371951"/>
                </a:cubicBezTo>
                <a:cubicBezTo>
                  <a:pt x="3098006" y="375761"/>
                  <a:pt x="3098006" y="379571"/>
                  <a:pt x="3098006" y="383381"/>
                </a:cubicBezTo>
                <a:lnTo>
                  <a:pt x="3095149" y="383381"/>
                </a:lnTo>
                <a:cubicBezTo>
                  <a:pt x="3095149" y="383381"/>
                  <a:pt x="3095149" y="383381"/>
                  <a:pt x="3095149" y="383381"/>
                </a:cubicBezTo>
                <a:cubicBezTo>
                  <a:pt x="3094196" y="381476"/>
                  <a:pt x="3094196" y="379571"/>
                  <a:pt x="3093244" y="378619"/>
                </a:cubicBezTo>
                <a:cubicBezTo>
                  <a:pt x="3093244" y="379571"/>
                  <a:pt x="3093244" y="378619"/>
                  <a:pt x="3093244" y="377666"/>
                </a:cubicBezTo>
                <a:close/>
                <a:moveTo>
                  <a:pt x="3084671" y="293846"/>
                </a:moveTo>
                <a:cubicBezTo>
                  <a:pt x="3084671" y="288131"/>
                  <a:pt x="3085624" y="282416"/>
                  <a:pt x="3085624" y="276701"/>
                </a:cubicBezTo>
                <a:cubicBezTo>
                  <a:pt x="3085624" y="277654"/>
                  <a:pt x="3085624" y="277654"/>
                  <a:pt x="3085624" y="278606"/>
                </a:cubicBezTo>
                <a:cubicBezTo>
                  <a:pt x="3086576" y="281464"/>
                  <a:pt x="3087529" y="285274"/>
                  <a:pt x="3088481" y="289084"/>
                </a:cubicBezTo>
                <a:cubicBezTo>
                  <a:pt x="3087529" y="290036"/>
                  <a:pt x="3087529" y="290989"/>
                  <a:pt x="3086576" y="291941"/>
                </a:cubicBezTo>
                <a:cubicBezTo>
                  <a:pt x="3085624" y="292894"/>
                  <a:pt x="3084671" y="294799"/>
                  <a:pt x="3084671" y="296704"/>
                </a:cubicBezTo>
                <a:cubicBezTo>
                  <a:pt x="3084671" y="294799"/>
                  <a:pt x="3084671" y="294799"/>
                  <a:pt x="3084671" y="293846"/>
                </a:cubicBezTo>
                <a:close/>
                <a:moveTo>
                  <a:pt x="3086576" y="348139"/>
                </a:moveTo>
                <a:cubicBezTo>
                  <a:pt x="3086576" y="349091"/>
                  <a:pt x="3086576" y="349091"/>
                  <a:pt x="3086576" y="350044"/>
                </a:cubicBezTo>
                <a:cubicBezTo>
                  <a:pt x="3085624" y="353854"/>
                  <a:pt x="3084671" y="357664"/>
                  <a:pt x="3083719" y="361474"/>
                </a:cubicBezTo>
                <a:cubicBezTo>
                  <a:pt x="3083719" y="360521"/>
                  <a:pt x="3083719" y="358616"/>
                  <a:pt x="3083719" y="357664"/>
                </a:cubicBezTo>
                <a:cubicBezTo>
                  <a:pt x="3084671" y="353854"/>
                  <a:pt x="3085624" y="350996"/>
                  <a:pt x="3086576" y="348139"/>
                </a:cubicBezTo>
                <a:close/>
                <a:moveTo>
                  <a:pt x="3057049" y="235744"/>
                </a:moveTo>
                <a:cubicBezTo>
                  <a:pt x="3058001" y="227171"/>
                  <a:pt x="3058954" y="218599"/>
                  <a:pt x="3059906" y="210979"/>
                </a:cubicBezTo>
                <a:cubicBezTo>
                  <a:pt x="3060859" y="204311"/>
                  <a:pt x="3061811" y="197644"/>
                  <a:pt x="3062764" y="191929"/>
                </a:cubicBezTo>
                <a:cubicBezTo>
                  <a:pt x="3063716" y="195739"/>
                  <a:pt x="3065621" y="201454"/>
                  <a:pt x="3067526" y="209074"/>
                </a:cubicBezTo>
                <a:cubicBezTo>
                  <a:pt x="3067526" y="213836"/>
                  <a:pt x="3066574" y="217646"/>
                  <a:pt x="3066574" y="222409"/>
                </a:cubicBezTo>
                <a:cubicBezTo>
                  <a:pt x="3065621" y="231934"/>
                  <a:pt x="3064669" y="242411"/>
                  <a:pt x="3063716" y="253841"/>
                </a:cubicBezTo>
                <a:cubicBezTo>
                  <a:pt x="3062764" y="258604"/>
                  <a:pt x="3060859" y="263366"/>
                  <a:pt x="3059906" y="268129"/>
                </a:cubicBezTo>
                <a:cubicBezTo>
                  <a:pt x="3058954" y="262414"/>
                  <a:pt x="3058001" y="257651"/>
                  <a:pt x="3057049" y="252889"/>
                </a:cubicBezTo>
                <a:cubicBezTo>
                  <a:pt x="3057049" y="250984"/>
                  <a:pt x="3056096" y="250031"/>
                  <a:pt x="3056096" y="248126"/>
                </a:cubicBezTo>
                <a:cubicBezTo>
                  <a:pt x="3056096" y="244316"/>
                  <a:pt x="3056096" y="239554"/>
                  <a:pt x="3057049" y="235744"/>
                </a:cubicBezTo>
                <a:close/>
                <a:moveTo>
                  <a:pt x="3002756" y="307181"/>
                </a:moveTo>
                <a:cubicBezTo>
                  <a:pt x="3002756" y="308134"/>
                  <a:pt x="3001804" y="309086"/>
                  <a:pt x="3001804" y="310039"/>
                </a:cubicBezTo>
                <a:cubicBezTo>
                  <a:pt x="3001804" y="308134"/>
                  <a:pt x="3002756" y="307181"/>
                  <a:pt x="3002756" y="305276"/>
                </a:cubicBezTo>
                <a:cubicBezTo>
                  <a:pt x="3004661" y="298609"/>
                  <a:pt x="3005614" y="292894"/>
                  <a:pt x="3006566" y="286226"/>
                </a:cubicBezTo>
                <a:cubicBezTo>
                  <a:pt x="3007519" y="287179"/>
                  <a:pt x="3007519" y="289084"/>
                  <a:pt x="3008471" y="290036"/>
                </a:cubicBezTo>
                <a:cubicBezTo>
                  <a:pt x="3006566" y="295751"/>
                  <a:pt x="3004661" y="301466"/>
                  <a:pt x="3002756" y="307181"/>
                </a:cubicBezTo>
                <a:close/>
                <a:moveTo>
                  <a:pt x="3036094" y="249079"/>
                </a:moveTo>
                <a:cubicBezTo>
                  <a:pt x="3036094" y="254794"/>
                  <a:pt x="3036094" y="260509"/>
                  <a:pt x="3036094" y="266224"/>
                </a:cubicBezTo>
                <a:cubicBezTo>
                  <a:pt x="3035141" y="263366"/>
                  <a:pt x="3034189" y="260509"/>
                  <a:pt x="3033236" y="258604"/>
                </a:cubicBezTo>
                <a:cubicBezTo>
                  <a:pt x="3034189" y="255746"/>
                  <a:pt x="3035141" y="252889"/>
                  <a:pt x="3036094" y="249079"/>
                </a:cubicBezTo>
                <a:close/>
                <a:moveTo>
                  <a:pt x="3030379" y="269081"/>
                </a:moveTo>
                <a:cubicBezTo>
                  <a:pt x="3030379" y="269081"/>
                  <a:pt x="3030379" y="270034"/>
                  <a:pt x="3030379" y="269081"/>
                </a:cubicBezTo>
                <a:cubicBezTo>
                  <a:pt x="3030379" y="270034"/>
                  <a:pt x="3030379" y="270034"/>
                  <a:pt x="3030379" y="269081"/>
                </a:cubicBezTo>
                <a:cubicBezTo>
                  <a:pt x="3030379" y="269081"/>
                  <a:pt x="3030379" y="269081"/>
                  <a:pt x="3030379" y="269081"/>
                </a:cubicBezTo>
                <a:close/>
                <a:moveTo>
                  <a:pt x="3027521" y="353854"/>
                </a:moveTo>
                <a:cubicBezTo>
                  <a:pt x="3026569" y="356711"/>
                  <a:pt x="3024664" y="360521"/>
                  <a:pt x="3023711" y="364331"/>
                </a:cubicBezTo>
                <a:cubicBezTo>
                  <a:pt x="3021806" y="370046"/>
                  <a:pt x="3019901" y="376714"/>
                  <a:pt x="3017996" y="383381"/>
                </a:cubicBezTo>
                <a:cubicBezTo>
                  <a:pt x="3017996" y="384334"/>
                  <a:pt x="3017044" y="384334"/>
                  <a:pt x="3017044" y="385286"/>
                </a:cubicBezTo>
                <a:cubicBezTo>
                  <a:pt x="3016091" y="382429"/>
                  <a:pt x="3015139" y="379571"/>
                  <a:pt x="3015139" y="376714"/>
                </a:cubicBezTo>
                <a:cubicBezTo>
                  <a:pt x="3017044" y="372904"/>
                  <a:pt x="3018949" y="370046"/>
                  <a:pt x="3020854" y="366236"/>
                </a:cubicBezTo>
                <a:cubicBezTo>
                  <a:pt x="3023711" y="361474"/>
                  <a:pt x="3025616" y="357664"/>
                  <a:pt x="3028474" y="352901"/>
                </a:cubicBezTo>
                <a:cubicBezTo>
                  <a:pt x="3027521" y="352901"/>
                  <a:pt x="3027521" y="353854"/>
                  <a:pt x="3027521" y="353854"/>
                </a:cubicBezTo>
                <a:close/>
                <a:moveTo>
                  <a:pt x="3021806" y="230029"/>
                </a:moveTo>
                <a:cubicBezTo>
                  <a:pt x="3022759" y="231934"/>
                  <a:pt x="3022759" y="235744"/>
                  <a:pt x="3024664" y="241459"/>
                </a:cubicBezTo>
                <a:cubicBezTo>
                  <a:pt x="3024664" y="241459"/>
                  <a:pt x="3024664" y="241459"/>
                  <a:pt x="3024664" y="241459"/>
                </a:cubicBezTo>
                <a:cubicBezTo>
                  <a:pt x="3022759" y="237649"/>
                  <a:pt x="3022759" y="233839"/>
                  <a:pt x="3021806" y="230029"/>
                </a:cubicBezTo>
                <a:cubicBezTo>
                  <a:pt x="3021806" y="230029"/>
                  <a:pt x="3021806" y="230029"/>
                  <a:pt x="3021806" y="230029"/>
                </a:cubicBezTo>
                <a:close/>
                <a:moveTo>
                  <a:pt x="3020854" y="305276"/>
                </a:moveTo>
                <a:cubicBezTo>
                  <a:pt x="3020854" y="305276"/>
                  <a:pt x="3020854" y="305276"/>
                  <a:pt x="3020854" y="305276"/>
                </a:cubicBezTo>
                <a:cubicBezTo>
                  <a:pt x="3020854" y="306229"/>
                  <a:pt x="3020854" y="305276"/>
                  <a:pt x="3020854" y="305276"/>
                </a:cubicBezTo>
                <a:cubicBezTo>
                  <a:pt x="3020854" y="305276"/>
                  <a:pt x="3020854" y="305276"/>
                  <a:pt x="3020854" y="305276"/>
                </a:cubicBezTo>
                <a:close/>
                <a:moveTo>
                  <a:pt x="3017996" y="317659"/>
                </a:moveTo>
                <a:cubicBezTo>
                  <a:pt x="3018949" y="321469"/>
                  <a:pt x="3020854" y="325279"/>
                  <a:pt x="3021806" y="329089"/>
                </a:cubicBezTo>
                <a:cubicBezTo>
                  <a:pt x="3022759" y="332899"/>
                  <a:pt x="3023711" y="336709"/>
                  <a:pt x="3025616" y="339566"/>
                </a:cubicBezTo>
                <a:cubicBezTo>
                  <a:pt x="3020854" y="345281"/>
                  <a:pt x="3016091" y="351949"/>
                  <a:pt x="3011329" y="359569"/>
                </a:cubicBezTo>
                <a:cubicBezTo>
                  <a:pt x="3011329" y="359569"/>
                  <a:pt x="3011329" y="359569"/>
                  <a:pt x="3011329" y="360521"/>
                </a:cubicBezTo>
                <a:cubicBezTo>
                  <a:pt x="3010376" y="357664"/>
                  <a:pt x="3009424" y="354806"/>
                  <a:pt x="3009424" y="351949"/>
                </a:cubicBezTo>
                <a:cubicBezTo>
                  <a:pt x="3011329" y="340519"/>
                  <a:pt x="3015139" y="329089"/>
                  <a:pt x="3017996" y="317659"/>
                </a:cubicBezTo>
                <a:close/>
                <a:moveTo>
                  <a:pt x="3013234" y="257651"/>
                </a:moveTo>
                <a:cubicBezTo>
                  <a:pt x="3013234" y="258604"/>
                  <a:pt x="3013234" y="259556"/>
                  <a:pt x="3014186" y="261461"/>
                </a:cubicBezTo>
                <a:cubicBezTo>
                  <a:pt x="3014186" y="263366"/>
                  <a:pt x="3015139" y="266224"/>
                  <a:pt x="3015139" y="269081"/>
                </a:cubicBezTo>
                <a:cubicBezTo>
                  <a:pt x="3013234" y="273844"/>
                  <a:pt x="3012281" y="279559"/>
                  <a:pt x="3010376" y="284321"/>
                </a:cubicBezTo>
                <a:cubicBezTo>
                  <a:pt x="3010376" y="283369"/>
                  <a:pt x="3009424" y="283369"/>
                  <a:pt x="3009424" y="282416"/>
                </a:cubicBezTo>
                <a:cubicBezTo>
                  <a:pt x="3009424" y="281464"/>
                  <a:pt x="3008471" y="280511"/>
                  <a:pt x="3008471" y="279559"/>
                </a:cubicBezTo>
                <a:cubicBezTo>
                  <a:pt x="3008471" y="278606"/>
                  <a:pt x="3008471" y="277654"/>
                  <a:pt x="3009424" y="276701"/>
                </a:cubicBezTo>
                <a:cubicBezTo>
                  <a:pt x="3010376" y="270034"/>
                  <a:pt x="3011329" y="263366"/>
                  <a:pt x="3013234" y="257651"/>
                </a:cubicBezTo>
                <a:close/>
                <a:moveTo>
                  <a:pt x="3008471" y="230029"/>
                </a:moveTo>
                <a:cubicBezTo>
                  <a:pt x="3009424" y="234791"/>
                  <a:pt x="3010376" y="239554"/>
                  <a:pt x="3010376" y="244316"/>
                </a:cubicBezTo>
                <a:cubicBezTo>
                  <a:pt x="3009424" y="246221"/>
                  <a:pt x="3008471" y="249079"/>
                  <a:pt x="3007519" y="250984"/>
                </a:cubicBezTo>
                <a:cubicBezTo>
                  <a:pt x="3005614" y="254794"/>
                  <a:pt x="3003709" y="259556"/>
                  <a:pt x="3001804" y="264319"/>
                </a:cubicBezTo>
                <a:cubicBezTo>
                  <a:pt x="3003709" y="251936"/>
                  <a:pt x="3005614" y="240506"/>
                  <a:pt x="3008471" y="230029"/>
                </a:cubicBezTo>
                <a:close/>
                <a:moveTo>
                  <a:pt x="3003709" y="195739"/>
                </a:moveTo>
                <a:cubicBezTo>
                  <a:pt x="3003709" y="198596"/>
                  <a:pt x="3004661" y="202406"/>
                  <a:pt x="3004661" y="205264"/>
                </a:cubicBezTo>
                <a:cubicBezTo>
                  <a:pt x="3002756" y="210979"/>
                  <a:pt x="3000851" y="216694"/>
                  <a:pt x="2997994" y="223361"/>
                </a:cubicBezTo>
                <a:cubicBezTo>
                  <a:pt x="2993231" y="235744"/>
                  <a:pt x="2990374" y="248126"/>
                  <a:pt x="2986564" y="262414"/>
                </a:cubicBezTo>
                <a:cubicBezTo>
                  <a:pt x="2985611" y="265271"/>
                  <a:pt x="2985611" y="268129"/>
                  <a:pt x="2984659" y="270986"/>
                </a:cubicBezTo>
                <a:cubicBezTo>
                  <a:pt x="2984659" y="270986"/>
                  <a:pt x="2984659" y="270986"/>
                  <a:pt x="2984659" y="270986"/>
                </a:cubicBezTo>
                <a:cubicBezTo>
                  <a:pt x="2991326" y="243364"/>
                  <a:pt x="2997994" y="218599"/>
                  <a:pt x="3003709" y="195739"/>
                </a:cubicBezTo>
                <a:close/>
                <a:moveTo>
                  <a:pt x="2974181" y="311944"/>
                </a:moveTo>
                <a:cubicBezTo>
                  <a:pt x="2976086" y="302419"/>
                  <a:pt x="2978944" y="292894"/>
                  <a:pt x="2980849" y="284321"/>
                </a:cubicBezTo>
                <a:cubicBezTo>
                  <a:pt x="2980849" y="284321"/>
                  <a:pt x="2980849" y="285274"/>
                  <a:pt x="2980849" y="285274"/>
                </a:cubicBezTo>
                <a:cubicBezTo>
                  <a:pt x="2978944" y="291941"/>
                  <a:pt x="2977991" y="299561"/>
                  <a:pt x="2976086" y="307181"/>
                </a:cubicBezTo>
                <a:cubicBezTo>
                  <a:pt x="2975134" y="313849"/>
                  <a:pt x="2973229" y="320516"/>
                  <a:pt x="2972276" y="327184"/>
                </a:cubicBezTo>
                <a:cubicBezTo>
                  <a:pt x="2971324" y="325279"/>
                  <a:pt x="2971324" y="324326"/>
                  <a:pt x="2970371" y="322421"/>
                </a:cubicBezTo>
                <a:cubicBezTo>
                  <a:pt x="2972276" y="318611"/>
                  <a:pt x="2973229" y="314801"/>
                  <a:pt x="2974181" y="311944"/>
                </a:cubicBezTo>
                <a:close/>
                <a:moveTo>
                  <a:pt x="2964656" y="349091"/>
                </a:moveTo>
                <a:cubicBezTo>
                  <a:pt x="2965609" y="344329"/>
                  <a:pt x="2967514" y="339566"/>
                  <a:pt x="2968466" y="334804"/>
                </a:cubicBezTo>
                <a:cubicBezTo>
                  <a:pt x="2969419" y="337661"/>
                  <a:pt x="2970371" y="341471"/>
                  <a:pt x="2970371" y="344329"/>
                </a:cubicBezTo>
                <a:cubicBezTo>
                  <a:pt x="2970371" y="347186"/>
                  <a:pt x="2969419" y="350996"/>
                  <a:pt x="2969419" y="353854"/>
                </a:cubicBezTo>
                <a:cubicBezTo>
                  <a:pt x="2968466" y="361474"/>
                  <a:pt x="2967514" y="369094"/>
                  <a:pt x="2966561" y="377666"/>
                </a:cubicBezTo>
                <a:cubicBezTo>
                  <a:pt x="2965609" y="373856"/>
                  <a:pt x="2964656" y="369094"/>
                  <a:pt x="2963704" y="366236"/>
                </a:cubicBezTo>
                <a:cubicBezTo>
                  <a:pt x="2967514" y="350996"/>
                  <a:pt x="2969419" y="341471"/>
                  <a:pt x="2969419" y="341471"/>
                </a:cubicBezTo>
                <a:cubicBezTo>
                  <a:pt x="2969419" y="341471"/>
                  <a:pt x="2967514" y="344329"/>
                  <a:pt x="2964656" y="349091"/>
                </a:cubicBezTo>
                <a:close/>
                <a:moveTo>
                  <a:pt x="2958941" y="383381"/>
                </a:moveTo>
                <a:cubicBezTo>
                  <a:pt x="2958941" y="383381"/>
                  <a:pt x="2958941" y="384334"/>
                  <a:pt x="2958941" y="383381"/>
                </a:cubicBezTo>
                <a:cubicBezTo>
                  <a:pt x="2958941" y="384334"/>
                  <a:pt x="2958941" y="384334"/>
                  <a:pt x="2958941" y="383381"/>
                </a:cubicBezTo>
                <a:cubicBezTo>
                  <a:pt x="2958941" y="384334"/>
                  <a:pt x="2958941" y="384334"/>
                  <a:pt x="2958941" y="383381"/>
                </a:cubicBezTo>
                <a:cubicBezTo>
                  <a:pt x="2958941" y="384334"/>
                  <a:pt x="2958941" y="383381"/>
                  <a:pt x="2958941" y="383381"/>
                </a:cubicBezTo>
                <a:close/>
                <a:moveTo>
                  <a:pt x="2936081" y="284321"/>
                </a:moveTo>
                <a:cubicBezTo>
                  <a:pt x="2935129" y="280511"/>
                  <a:pt x="2935129" y="277654"/>
                  <a:pt x="2934176" y="273844"/>
                </a:cubicBezTo>
                <a:cubicBezTo>
                  <a:pt x="2935129" y="272891"/>
                  <a:pt x="2935129" y="271939"/>
                  <a:pt x="2936081" y="271939"/>
                </a:cubicBezTo>
                <a:cubicBezTo>
                  <a:pt x="2936081" y="276701"/>
                  <a:pt x="2936081" y="280511"/>
                  <a:pt x="2936081" y="284321"/>
                </a:cubicBezTo>
                <a:close/>
                <a:moveTo>
                  <a:pt x="2936081" y="267176"/>
                </a:moveTo>
                <a:cubicBezTo>
                  <a:pt x="2936081" y="267176"/>
                  <a:pt x="2936081" y="267176"/>
                  <a:pt x="2936081" y="267176"/>
                </a:cubicBezTo>
                <a:cubicBezTo>
                  <a:pt x="2935129" y="268129"/>
                  <a:pt x="2935129" y="268129"/>
                  <a:pt x="2934176" y="269081"/>
                </a:cubicBezTo>
                <a:cubicBezTo>
                  <a:pt x="2935129" y="268129"/>
                  <a:pt x="2935129" y="266224"/>
                  <a:pt x="2936081" y="265271"/>
                </a:cubicBezTo>
                <a:cubicBezTo>
                  <a:pt x="2935129" y="265271"/>
                  <a:pt x="2936081" y="266224"/>
                  <a:pt x="2936081" y="267176"/>
                </a:cubicBezTo>
                <a:close/>
                <a:moveTo>
                  <a:pt x="2929414" y="243364"/>
                </a:moveTo>
                <a:lnTo>
                  <a:pt x="2930366" y="243364"/>
                </a:lnTo>
                <a:lnTo>
                  <a:pt x="2933224" y="244316"/>
                </a:lnTo>
                <a:cubicBezTo>
                  <a:pt x="2933224" y="248126"/>
                  <a:pt x="2934176" y="251936"/>
                  <a:pt x="2934176" y="255746"/>
                </a:cubicBezTo>
                <a:cubicBezTo>
                  <a:pt x="2933224" y="257651"/>
                  <a:pt x="2932271" y="259556"/>
                  <a:pt x="2931319" y="261461"/>
                </a:cubicBezTo>
                <a:cubicBezTo>
                  <a:pt x="2930366" y="256699"/>
                  <a:pt x="2929414" y="251936"/>
                  <a:pt x="2927509" y="248126"/>
                </a:cubicBezTo>
                <a:cubicBezTo>
                  <a:pt x="2928461" y="246221"/>
                  <a:pt x="2929414" y="245269"/>
                  <a:pt x="2929414" y="243364"/>
                </a:cubicBezTo>
                <a:close/>
                <a:moveTo>
                  <a:pt x="2917984" y="351949"/>
                </a:moveTo>
                <a:cubicBezTo>
                  <a:pt x="2917984" y="352901"/>
                  <a:pt x="2917984" y="352901"/>
                  <a:pt x="2918936" y="353854"/>
                </a:cubicBezTo>
                <a:cubicBezTo>
                  <a:pt x="2918936" y="356711"/>
                  <a:pt x="2919889" y="360521"/>
                  <a:pt x="2919889" y="363379"/>
                </a:cubicBezTo>
                <a:cubicBezTo>
                  <a:pt x="2920841" y="369094"/>
                  <a:pt x="2921794" y="374809"/>
                  <a:pt x="2922746" y="380524"/>
                </a:cubicBezTo>
                <a:cubicBezTo>
                  <a:pt x="2921794" y="380524"/>
                  <a:pt x="2921794" y="380524"/>
                  <a:pt x="2920841" y="380524"/>
                </a:cubicBezTo>
                <a:cubicBezTo>
                  <a:pt x="2918936" y="374809"/>
                  <a:pt x="2916079" y="368141"/>
                  <a:pt x="2913221" y="362426"/>
                </a:cubicBezTo>
                <a:cubicBezTo>
                  <a:pt x="2914174" y="358616"/>
                  <a:pt x="2916079" y="355759"/>
                  <a:pt x="2917984" y="351949"/>
                </a:cubicBezTo>
                <a:close/>
                <a:moveTo>
                  <a:pt x="2904649" y="224314"/>
                </a:moveTo>
                <a:cubicBezTo>
                  <a:pt x="2904649" y="224314"/>
                  <a:pt x="2904649" y="224314"/>
                  <a:pt x="2904649" y="224314"/>
                </a:cubicBezTo>
                <a:cubicBezTo>
                  <a:pt x="2904649" y="228124"/>
                  <a:pt x="2903696" y="232886"/>
                  <a:pt x="2903696" y="237649"/>
                </a:cubicBezTo>
                <a:cubicBezTo>
                  <a:pt x="2903696" y="241459"/>
                  <a:pt x="2902744" y="245269"/>
                  <a:pt x="2902744" y="250031"/>
                </a:cubicBezTo>
                <a:cubicBezTo>
                  <a:pt x="2901791" y="245269"/>
                  <a:pt x="2901791" y="240506"/>
                  <a:pt x="2900839" y="235744"/>
                </a:cubicBezTo>
                <a:cubicBezTo>
                  <a:pt x="2901791" y="231934"/>
                  <a:pt x="2902744" y="228124"/>
                  <a:pt x="2904649" y="224314"/>
                </a:cubicBezTo>
                <a:close/>
                <a:moveTo>
                  <a:pt x="2885599" y="294799"/>
                </a:moveTo>
                <a:cubicBezTo>
                  <a:pt x="2886551" y="290036"/>
                  <a:pt x="2887504" y="285274"/>
                  <a:pt x="2888456" y="280511"/>
                </a:cubicBezTo>
                <a:cubicBezTo>
                  <a:pt x="2888456" y="289084"/>
                  <a:pt x="2889409" y="298609"/>
                  <a:pt x="2889409" y="308134"/>
                </a:cubicBezTo>
                <a:cubicBezTo>
                  <a:pt x="2887504" y="304324"/>
                  <a:pt x="2886551" y="301466"/>
                  <a:pt x="2884646" y="297656"/>
                </a:cubicBezTo>
                <a:cubicBezTo>
                  <a:pt x="2884646" y="296704"/>
                  <a:pt x="2885599" y="295751"/>
                  <a:pt x="2885599" y="294799"/>
                </a:cubicBezTo>
                <a:close/>
                <a:moveTo>
                  <a:pt x="2869406" y="301466"/>
                </a:moveTo>
                <a:cubicBezTo>
                  <a:pt x="2869406" y="302419"/>
                  <a:pt x="2869406" y="302419"/>
                  <a:pt x="2869406" y="301466"/>
                </a:cubicBezTo>
                <a:cubicBezTo>
                  <a:pt x="2869406" y="302419"/>
                  <a:pt x="2869406" y="302419"/>
                  <a:pt x="2869406" y="302419"/>
                </a:cubicBezTo>
                <a:cubicBezTo>
                  <a:pt x="2869406" y="303371"/>
                  <a:pt x="2868454" y="304324"/>
                  <a:pt x="2868454" y="305276"/>
                </a:cubicBezTo>
                <a:cubicBezTo>
                  <a:pt x="2864644" y="298609"/>
                  <a:pt x="2860834" y="290989"/>
                  <a:pt x="2856071" y="284321"/>
                </a:cubicBezTo>
                <a:cubicBezTo>
                  <a:pt x="2856071" y="283369"/>
                  <a:pt x="2855119" y="283369"/>
                  <a:pt x="2855119" y="282416"/>
                </a:cubicBezTo>
                <a:cubicBezTo>
                  <a:pt x="2856071" y="279559"/>
                  <a:pt x="2857024" y="276701"/>
                  <a:pt x="2857976" y="273844"/>
                </a:cubicBezTo>
                <a:cubicBezTo>
                  <a:pt x="2861786" y="283369"/>
                  <a:pt x="2865596" y="292894"/>
                  <a:pt x="2869406" y="301466"/>
                </a:cubicBezTo>
                <a:close/>
                <a:moveTo>
                  <a:pt x="2851309" y="262414"/>
                </a:moveTo>
                <a:cubicBezTo>
                  <a:pt x="2851309" y="261461"/>
                  <a:pt x="2851309" y="260509"/>
                  <a:pt x="2851309" y="259556"/>
                </a:cubicBezTo>
                <a:cubicBezTo>
                  <a:pt x="2852261" y="262414"/>
                  <a:pt x="2853214" y="264319"/>
                  <a:pt x="2855119" y="267176"/>
                </a:cubicBezTo>
                <a:cubicBezTo>
                  <a:pt x="2855119" y="268129"/>
                  <a:pt x="2856071" y="268129"/>
                  <a:pt x="2856071" y="269081"/>
                </a:cubicBezTo>
                <a:cubicBezTo>
                  <a:pt x="2855119" y="270986"/>
                  <a:pt x="2853214" y="273844"/>
                  <a:pt x="2851309" y="276701"/>
                </a:cubicBezTo>
                <a:cubicBezTo>
                  <a:pt x="2851309" y="275749"/>
                  <a:pt x="2850356" y="275749"/>
                  <a:pt x="2850356" y="274796"/>
                </a:cubicBezTo>
                <a:cubicBezTo>
                  <a:pt x="2850356" y="270986"/>
                  <a:pt x="2851309" y="267176"/>
                  <a:pt x="2851309" y="262414"/>
                </a:cubicBezTo>
                <a:close/>
                <a:moveTo>
                  <a:pt x="2848451" y="312896"/>
                </a:moveTo>
                <a:cubicBezTo>
                  <a:pt x="2848451" y="309086"/>
                  <a:pt x="2848451" y="306229"/>
                  <a:pt x="2848451" y="302419"/>
                </a:cubicBezTo>
                <a:cubicBezTo>
                  <a:pt x="2852261" y="310039"/>
                  <a:pt x="2857024" y="318611"/>
                  <a:pt x="2860834" y="327184"/>
                </a:cubicBezTo>
                <a:cubicBezTo>
                  <a:pt x="2858929" y="332899"/>
                  <a:pt x="2857024" y="338614"/>
                  <a:pt x="2856071" y="344329"/>
                </a:cubicBezTo>
                <a:cubicBezTo>
                  <a:pt x="2855119" y="348139"/>
                  <a:pt x="2854166" y="351949"/>
                  <a:pt x="2853214" y="355759"/>
                </a:cubicBezTo>
                <a:cubicBezTo>
                  <a:pt x="2852261" y="350996"/>
                  <a:pt x="2852261" y="346234"/>
                  <a:pt x="2851309" y="341471"/>
                </a:cubicBezTo>
                <a:cubicBezTo>
                  <a:pt x="2850356" y="332899"/>
                  <a:pt x="2849404" y="324326"/>
                  <a:pt x="2847499" y="316706"/>
                </a:cubicBezTo>
                <a:cubicBezTo>
                  <a:pt x="2848451" y="315754"/>
                  <a:pt x="2848451" y="313849"/>
                  <a:pt x="2848451" y="312896"/>
                </a:cubicBezTo>
                <a:close/>
                <a:moveTo>
                  <a:pt x="2836069" y="226219"/>
                </a:moveTo>
                <a:cubicBezTo>
                  <a:pt x="2839879" y="234791"/>
                  <a:pt x="2843689" y="243364"/>
                  <a:pt x="2847499" y="251936"/>
                </a:cubicBezTo>
                <a:cubicBezTo>
                  <a:pt x="2846546" y="254794"/>
                  <a:pt x="2845594" y="257651"/>
                  <a:pt x="2844641" y="261461"/>
                </a:cubicBezTo>
                <a:cubicBezTo>
                  <a:pt x="2844641" y="262414"/>
                  <a:pt x="2843689" y="264319"/>
                  <a:pt x="2843689" y="266224"/>
                </a:cubicBezTo>
                <a:cubicBezTo>
                  <a:pt x="2841784" y="263366"/>
                  <a:pt x="2840831" y="261461"/>
                  <a:pt x="2838926" y="258604"/>
                </a:cubicBezTo>
                <a:cubicBezTo>
                  <a:pt x="2837974" y="249079"/>
                  <a:pt x="2836069" y="238601"/>
                  <a:pt x="2834164" y="229076"/>
                </a:cubicBezTo>
                <a:cubicBezTo>
                  <a:pt x="2836069" y="228124"/>
                  <a:pt x="2836069" y="227171"/>
                  <a:pt x="2836069" y="226219"/>
                </a:cubicBezTo>
                <a:close/>
                <a:moveTo>
                  <a:pt x="2830354" y="305276"/>
                </a:moveTo>
                <a:cubicBezTo>
                  <a:pt x="2830354" y="308134"/>
                  <a:pt x="2830354" y="310039"/>
                  <a:pt x="2831306" y="312896"/>
                </a:cubicBezTo>
                <a:cubicBezTo>
                  <a:pt x="2831306" y="312896"/>
                  <a:pt x="2831306" y="312896"/>
                  <a:pt x="2831306" y="313849"/>
                </a:cubicBezTo>
                <a:cubicBezTo>
                  <a:pt x="2831306" y="311944"/>
                  <a:pt x="2831306" y="310039"/>
                  <a:pt x="2830354" y="308134"/>
                </a:cubicBezTo>
                <a:cubicBezTo>
                  <a:pt x="2830354" y="307181"/>
                  <a:pt x="2830354" y="306229"/>
                  <a:pt x="2830354" y="305276"/>
                </a:cubicBezTo>
                <a:close/>
                <a:moveTo>
                  <a:pt x="2829401" y="292894"/>
                </a:moveTo>
                <a:cubicBezTo>
                  <a:pt x="2829401" y="294799"/>
                  <a:pt x="2829401" y="296704"/>
                  <a:pt x="2830354" y="299561"/>
                </a:cubicBezTo>
                <a:cubicBezTo>
                  <a:pt x="2830354" y="300514"/>
                  <a:pt x="2830354" y="300514"/>
                  <a:pt x="2829401" y="301466"/>
                </a:cubicBezTo>
                <a:cubicBezTo>
                  <a:pt x="2829401" y="300514"/>
                  <a:pt x="2829401" y="300514"/>
                  <a:pt x="2829401" y="299561"/>
                </a:cubicBezTo>
                <a:cubicBezTo>
                  <a:pt x="2828449" y="296704"/>
                  <a:pt x="2828449" y="294799"/>
                  <a:pt x="2829401" y="292894"/>
                </a:cubicBezTo>
                <a:close/>
                <a:moveTo>
                  <a:pt x="2785586" y="268129"/>
                </a:moveTo>
                <a:cubicBezTo>
                  <a:pt x="2784634" y="269081"/>
                  <a:pt x="2783681" y="270034"/>
                  <a:pt x="2782729" y="271939"/>
                </a:cubicBezTo>
                <a:cubicBezTo>
                  <a:pt x="2782729" y="270986"/>
                  <a:pt x="2782729" y="270034"/>
                  <a:pt x="2782729" y="269081"/>
                </a:cubicBezTo>
                <a:cubicBezTo>
                  <a:pt x="2782729" y="268129"/>
                  <a:pt x="2782729" y="266224"/>
                  <a:pt x="2782729" y="265271"/>
                </a:cubicBezTo>
                <a:cubicBezTo>
                  <a:pt x="2783681" y="263366"/>
                  <a:pt x="2785586" y="260509"/>
                  <a:pt x="2786539" y="258604"/>
                </a:cubicBezTo>
                <a:cubicBezTo>
                  <a:pt x="2786539" y="259556"/>
                  <a:pt x="2786539" y="259556"/>
                  <a:pt x="2786539" y="260509"/>
                </a:cubicBezTo>
                <a:cubicBezTo>
                  <a:pt x="2785586" y="262414"/>
                  <a:pt x="2785586" y="265271"/>
                  <a:pt x="2785586" y="268129"/>
                </a:cubicBezTo>
                <a:close/>
                <a:moveTo>
                  <a:pt x="2796064" y="268129"/>
                </a:moveTo>
                <a:cubicBezTo>
                  <a:pt x="2796064" y="267176"/>
                  <a:pt x="2796064" y="267176"/>
                  <a:pt x="2796064" y="268129"/>
                </a:cubicBezTo>
                <a:cubicBezTo>
                  <a:pt x="2797016" y="266224"/>
                  <a:pt x="2797969" y="264319"/>
                  <a:pt x="2798921" y="263366"/>
                </a:cubicBezTo>
                <a:cubicBezTo>
                  <a:pt x="2797969" y="264319"/>
                  <a:pt x="2797016" y="266224"/>
                  <a:pt x="2796064" y="268129"/>
                </a:cubicBezTo>
                <a:close/>
                <a:moveTo>
                  <a:pt x="2803684" y="314801"/>
                </a:moveTo>
                <a:cubicBezTo>
                  <a:pt x="2803684" y="315754"/>
                  <a:pt x="2802731" y="317659"/>
                  <a:pt x="2802731" y="318611"/>
                </a:cubicBezTo>
                <a:cubicBezTo>
                  <a:pt x="2802731" y="320516"/>
                  <a:pt x="2801779" y="322421"/>
                  <a:pt x="2801779" y="325279"/>
                </a:cubicBezTo>
                <a:cubicBezTo>
                  <a:pt x="2800826" y="322421"/>
                  <a:pt x="2799874" y="320516"/>
                  <a:pt x="2798921" y="317659"/>
                </a:cubicBezTo>
                <a:cubicBezTo>
                  <a:pt x="2798921" y="316706"/>
                  <a:pt x="2798921" y="316706"/>
                  <a:pt x="2798921" y="315754"/>
                </a:cubicBezTo>
                <a:cubicBezTo>
                  <a:pt x="2798921" y="315754"/>
                  <a:pt x="2798921" y="315754"/>
                  <a:pt x="2798921" y="315754"/>
                </a:cubicBezTo>
                <a:cubicBezTo>
                  <a:pt x="2799874" y="311944"/>
                  <a:pt x="2800826" y="308134"/>
                  <a:pt x="2801779" y="304324"/>
                </a:cubicBezTo>
                <a:cubicBezTo>
                  <a:pt x="2802731" y="307181"/>
                  <a:pt x="2802731" y="310039"/>
                  <a:pt x="2803684" y="312896"/>
                </a:cubicBezTo>
                <a:cubicBezTo>
                  <a:pt x="2803684" y="313849"/>
                  <a:pt x="2803684" y="313849"/>
                  <a:pt x="2803684" y="314801"/>
                </a:cubicBezTo>
                <a:close/>
                <a:moveTo>
                  <a:pt x="2810351" y="280511"/>
                </a:moveTo>
                <a:cubicBezTo>
                  <a:pt x="2808446" y="287179"/>
                  <a:pt x="2807494" y="294799"/>
                  <a:pt x="2805589" y="302419"/>
                </a:cubicBezTo>
                <a:cubicBezTo>
                  <a:pt x="2804636" y="301466"/>
                  <a:pt x="2804636" y="299561"/>
                  <a:pt x="2803684" y="298609"/>
                </a:cubicBezTo>
                <a:cubicBezTo>
                  <a:pt x="2803684" y="297656"/>
                  <a:pt x="2803684" y="297656"/>
                  <a:pt x="2802731" y="296704"/>
                </a:cubicBezTo>
                <a:cubicBezTo>
                  <a:pt x="2803684" y="292894"/>
                  <a:pt x="2804636" y="290036"/>
                  <a:pt x="2805589" y="287179"/>
                </a:cubicBezTo>
                <a:cubicBezTo>
                  <a:pt x="2806541" y="284321"/>
                  <a:pt x="2808446" y="280511"/>
                  <a:pt x="2809399" y="277654"/>
                </a:cubicBezTo>
                <a:cubicBezTo>
                  <a:pt x="2809399" y="276701"/>
                  <a:pt x="2810351" y="275749"/>
                  <a:pt x="2810351" y="275749"/>
                </a:cubicBezTo>
                <a:cubicBezTo>
                  <a:pt x="2811304" y="276701"/>
                  <a:pt x="2810351" y="278606"/>
                  <a:pt x="2810351" y="280511"/>
                </a:cubicBezTo>
                <a:close/>
                <a:moveTo>
                  <a:pt x="2811304" y="276701"/>
                </a:moveTo>
                <a:cubicBezTo>
                  <a:pt x="2811304" y="275749"/>
                  <a:pt x="2811304" y="275749"/>
                  <a:pt x="2811304" y="274796"/>
                </a:cubicBezTo>
                <a:cubicBezTo>
                  <a:pt x="2812256" y="273844"/>
                  <a:pt x="2812256" y="271939"/>
                  <a:pt x="2813209" y="270986"/>
                </a:cubicBezTo>
                <a:cubicBezTo>
                  <a:pt x="2812256" y="272891"/>
                  <a:pt x="2812256" y="274796"/>
                  <a:pt x="2811304" y="276701"/>
                </a:cubicBezTo>
                <a:close/>
                <a:moveTo>
                  <a:pt x="2812256" y="236696"/>
                </a:moveTo>
                <a:cubicBezTo>
                  <a:pt x="2810351" y="239554"/>
                  <a:pt x="2808446" y="243364"/>
                  <a:pt x="2806541" y="246221"/>
                </a:cubicBezTo>
                <a:cubicBezTo>
                  <a:pt x="2804636" y="248126"/>
                  <a:pt x="2802731" y="250031"/>
                  <a:pt x="2799874" y="251936"/>
                </a:cubicBezTo>
                <a:cubicBezTo>
                  <a:pt x="2797969" y="253841"/>
                  <a:pt x="2796064" y="255746"/>
                  <a:pt x="2794159" y="257651"/>
                </a:cubicBezTo>
                <a:cubicBezTo>
                  <a:pt x="2793206" y="252889"/>
                  <a:pt x="2792254" y="249079"/>
                  <a:pt x="2792254" y="245269"/>
                </a:cubicBezTo>
                <a:cubicBezTo>
                  <a:pt x="2793206" y="242411"/>
                  <a:pt x="2795111" y="240506"/>
                  <a:pt x="2796064" y="238601"/>
                </a:cubicBezTo>
                <a:cubicBezTo>
                  <a:pt x="2799874" y="231934"/>
                  <a:pt x="2802731" y="227171"/>
                  <a:pt x="2804636" y="224314"/>
                </a:cubicBezTo>
                <a:cubicBezTo>
                  <a:pt x="2807494" y="228124"/>
                  <a:pt x="2809399" y="232886"/>
                  <a:pt x="2812256" y="236696"/>
                </a:cubicBezTo>
                <a:close/>
                <a:moveTo>
                  <a:pt x="2804636" y="223361"/>
                </a:moveTo>
                <a:cubicBezTo>
                  <a:pt x="2802731" y="225266"/>
                  <a:pt x="2798921" y="229076"/>
                  <a:pt x="2794159" y="235744"/>
                </a:cubicBezTo>
                <a:cubicBezTo>
                  <a:pt x="2793206" y="236696"/>
                  <a:pt x="2793206" y="237649"/>
                  <a:pt x="2792254" y="238601"/>
                </a:cubicBezTo>
                <a:cubicBezTo>
                  <a:pt x="2792254" y="238601"/>
                  <a:pt x="2792254" y="238601"/>
                  <a:pt x="2792254" y="238601"/>
                </a:cubicBezTo>
                <a:cubicBezTo>
                  <a:pt x="2794159" y="235744"/>
                  <a:pt x="2795111" y="232886"/>
                  <a:pt x="2796064" y="230981"/>
                </a:cubicBezTo>
                <a:cubicBezTo>
                  <a:pt x="2797969" y="226219"/>
                  <a:pt x="2800826" y="222409"/>
                  <a:pt x="2801779" y="219551"/>
                </a:cubicBezTo>
                <a:cubicBezTo>
                  <a:pt x="2802731" y="220504"/>
                  <a:pt x="2803684" y="222409"/>
                  <a:pt x="2804636" y="223361"/>
                </a:cubicBezTo>
                <a:close/>
                <a:moveTo>
                  <a:pt x="2787491" y="196691"/>
                </a:moveTo>
                <a:cubicBezTo>
                  <a:pt x="2792254" y="203359"/>
                  <a:pt x="2796064" y="210026"/>
                  <a:pt x="2800826" y="217646"/>
                </a:cubicBezTo>
                <a:cubicBezTo>
                  <a:pt x="2798921" y="220504"/>
                  <a:pt x="2796064" y="224314"/>
                  <a:pt x="2792254" y="228124"/>
                </a:cubicBezTo>
                <a:cubicBezTo>
                  <a:pt x="2791301" y="229076"/>
                  <a:pt x="2790349" y="230029"/>
                  <a:pt x="2790349" y="230981"/>
                </a:cubicBezTo>
                <a:cubicBezTo>
                  <a:pt x="2789396" y="226219"/>
                  <a:pt x="2788444" y="222409"/>
                  <a:pt x="2787491" y="218599"/>
                </a:cubicBezTo>
                <a:cubicBezTo>
                  <a:pt x="2783681" y="205264"/>
                  <a:pt x="2781776" y="196691"/>
                  <a:pt x="2781776" y="196691"/>
                </a:cubicBezTo>
                <a:cubicBezTo>
                  <a:pt x="2781776" y="196691"/>
                  <a:pt x="2782729" y="204311"/>
                  <a:pt x="2783681" y="218599"/>
                </a:cubicBezTo>
                <a:cubicBezTo>
                  <a:pt x="2784634" y="224314"/>
                  <a:pt x="2784634" y="230981"/>
                  <a:pt x="2784634" y="237649"/>
                </a:cubicBezTo>
                <a:cubicBezTo>
                  <a:pt x="2783681" y="239554"/>
                  <a:pt x="2781776" y="241459"/>
                  <a:pt x="2780824" y="243364"/>
                </a:cubicBezTo>
                <a:cubicBezTo>
                  <a:pt x="2779871" y="227171"/>
                  <a:pt x="2779871" y="213836"/>
                  <a:pt x="2778919" y="204311"/>
                </a:cubicBezTo>
                <a:cubicBezTo>
                  <a:pt x="2777966" y="192881"/>
                  <a:pt x="2777966" y="186214"/>
                  <a:pt x="2777966" y="186214"/>
                </a:cubicBezTo>
                <a:cubicBezTo>
                  <a:pt x="2777966" y="186214"/>
                  <a:pt x="2777014" y="192881"/>
                  <a:pt x="2775109" y="204311"/>
                </a:cubicBezTo>
                <a:cubicBezTo>
                  <a:pt x="2775109" y="207169"/>
                  <a:pt x="2774156" y="210979"/>
                  <a:pt x="2774156" y="214789"/>
                </a:cubicBezTo>
                <a:cubicBezTo>
                  <a:pt x="2773204" y="206216"/>
                  <a:pt x="2772251" y="198596"/>
                  <a:pt x="2770346" y="190976"/>
                </a:cubicBezTo>
                <a:cubicBezTo>
                  <a:pt x="2770346" y="190024"/>
                  <a:pt x="2770346" y="190024"/>
                  <a:pt x="2770346" y="189071"/>
                </a:cubicBezTo>
                <a:cubicBezTo>
                  <a:pt x="2770346" y="188119"/>
                  <a:pt x="2770346" y="186214"/>
                  <a:pt x="2770346" y="185261"/>
                </a:cubicBezTo>
                <a:cubicBezTo>
                  <a:pt x="2769394" y="174784"/>
                  <a:pt x="2768441" y="168116"/>
                  <a:pt x="2768441" y="166211"/>
                </a:cubicBezTo>
                <a:cubicBezTo>
                  <a:pt x="2774156" y="174784"/>
                  <a:pt x="2779871" y="185261"/>
                  <a:pt x="2787491" y="196691"/>
                </a:cubicBezTo>
                <a:close/>
                <a:moveTo>
                  <a:pt x="2767489" y="167164"/>
                </a:moveTo>
                <a:cubicBezTo>
                  <a:pt x="2767489" y="168116"/>
                  <a:pt x="2767489" y="169069"/>
                  <a:pt x="2767489" y="170974"/>
                </a:cubicBezTo>
                <a:cubicBezTo>
                  <a:pt x="2767489" y="169069"/>
                  <a:pt x="2767489" y="168116"/>
                  <a:pt x="2766536" y="166211"/>
                </a:cubicBezTo>
                <a:cubicBezTo>
                  <a:pt x="2767489" y="166211"/>
                  <a:pt x="2767489" y="166211"/>
                  <a:pt x="2767489" y="167164"/>
                </a:cubicBezTo>
                <a:close/>
                <a:moveTo>
                  <a:pt x="2757964" y="342424"/>
                </a:moveTo>
                <a:cubicBezTo>
                  <a:pt x="2757011" y="340519"/>
                  <a:pt x="2756059" y="338614"/>
                  <a:pt x="2755106" y="336709"/>
                </a:cubicBezTo>
                <a:cubicBezTo>
                  <a:pt x="2756059" y="333851"/>
                  <a:pt x="2757964" y="331946"/>
                  <a:pt x="2758916" y="329089"/>
                </a:cubicBezTo>
                <a:cubicBezTo>
                  <a:pt x="2759869" y="330041"/>
                  <a:pt x="2759869" y="331946"/>
                  <a:pt x="2760821" y="332899"/>
                </a:cubicBezTo>
                <a:cubicBezTo>
                  <a:pt x="2759869" y="336709"/>
                  <a:pt x="2758916" y="339566"/>
                  <a:pt x="2757964" y="342424"/>
                </a:cubicBezTo>
                <a:close/>
                <a:moveTo>
                  <a:pt x="2762726" y="327184"/>
                </a:moveTo>
                <a:cubicBezTo>
                  <a:pt x="2762726" y="328136"/>
                  <a:pt x="2761774" y="329089"/>
                  <a:pt x="2761774" y="330994"/>
                </a:cubicBezTo>
                <a:cubicBezTo>
                  <a:pt x="2760821" y="330041"/>
                  <a:pt x="2760821" y="329089"/>
                  <a:pt x="2759869" y="328136"/>
                </a:cubicBezTo>
                <a:cubicBezTo>
                  <a:pt x="2760821" y="327184"/>
                  <a:pt x="2760821" y="325279"/>
                  <a:pt x="2761774" y="324326"/>
                </a:cubicBezTo>
                <a:cubicBezTo>
                  <a:pt x="2762726" y="325279"/>
                  <a:pt x="2762726" y="326231"/>
                  <a:pt x="2762726" y="327184"/>
                </a:cubicBezTo>
                <a:cubicBezTo>
                  <a:pt x="2762726" y="327184"/>
                  <a:pt x="2762726" y="327184"/>
                  <a:pt x="2762726" y="327184"/>
                </a:cubicBezTo>
                <a:close/>
                <a:moveTo>
                  <a:pt x="2762726" y="250031"/>
                </a:moveTo>
                <a:cubicBezTo>
                  <a:pt x="2762726" y="256699"/>
                  <a:pt x="2762726" y="263366"/>
                  <a:pt x="2762726" y="270034"/>
                </a:cubicBezTo>
                <a:cubicBezTo>
                  <a:pt x="2759869" y="273844"/>
                  <a:pt x="2757011" y="278606"/>
                  <a:pt x="2754154" y="282416"/>
                </a:cubicBezTo>
                <a:cubicBezTo>
                  <a:pt x="2754154" y="283369"/>
                  <a:pt x="2753201" y="283369"/>
                  <a:pt x="2753201" y="284321"/>
                </a:cubicBezTo>
                <a:cubicBezTo>
                  <a:pt x="2753201" y="283369"/>
                  <a:pt x="2752249" y="283369"/>
                  <a:pt x="2752249" y="282416"/>
                </a:cubicBezTo>
                <a:cubicBezTo>
                  <a:pt x="2752249" y="281464"/>
                  <a:pt x="2753201" y="280511"/>
                  <a:pt x="2753201" y="278606"/>
                </a:cubicBezTo>
                <a:cubicBezTo>
                  <a:pt x="2754154" y="274796"/>
                  <a:pt x="2755106" y="270986"/>
                  <a:pt x="2756059" y="267176"/>
                </a:cubicBezTo>
                <a:cubicBezTo>
                  <a:pt x="2757964" y="260509"/>
                  <a:pt x="2759869" y="255746"/>
                  <a:pt x="2761774" y="251936"/>
                </a:cubicBezTo>
                <a:cubicBezTo>
                  <a:pt x="2761774" y="251936"/>
                  <a:pt x="2761774" y="250031"/>
                  <a:pt x="2762726" y="250031"/>
                </a:cubicBezTo>
                <a:cubicBezTo>
                  <a:pt x="2762726" y="250031"/>
                  <a:pt x="2762726" y="250031"/>
                  <a:pt x="2762726" y="250031"/>
                </a:cubicBezTo>
                <a:close/>
                <a:moveTo>
                  <a:pt x="2753201" y="250031"/>
                </a:moveTo>
                <a:cubicBezTo>
                  <a:pt x="2755106" y="242411"/>
                  <a:pt x="2756059" y="236696"/>
                  <a:pt x="2757011" y="230981"/>
                </a:cubicBezTo>
                <a:cubicBezTo>
                  <a:pt x="2758916" y="236696"/>
                  <a:pt x="2760821" y="242411"/>
                  <a:pt x="2762726" y="249079"/>
                </a:cubicBezTo>
                <a:cubicBezTo>
                  <a:pt x="2761774" y="250031"/>
                  <a:pt x="2761774" y="250984"/>
                  <a:pt x="2760821" y="252889"/>
                </a:cubicBezTo>
                <a:cubicBezTo>
                  <a:pt x="2758916" y="255746"/>
                  <a:pt x="2756059" y="260509"/>
                  <a:pt x="2752249" y="267176"/>
                </a:cubicBezTo>
                <a:cubicBezTo>
                  <a:pt x="2750344" y="270034"/>
                  <a:pt x="2749391" y="272891"/>
                  <a:pt x="2748439" y="275749"/>
                </a:cubicBezTo>
                <a:cubicBezTo>
                  <a:pt x="2748439" y="275749"/>
                  <a:pt x="2748439" y="274796"/>
                  <a:pt x="2747486" y="274796"/>
                </a:cubicBezTo>
                <a:cubicBezTo>
                  <a:pt x="2749391" y="265271"/>
                  <a:pt x="2751296" y="256699"/>
                  <a:pt x="2753201" y="250031"/>
                </a:cubicBezTo>
                <a:close/>
                <a:moveTo>
                  <a:pt x="2749391" y="362426"/>
                </a:moveTo>
                <a:cubicBezTo>
                  <a:pt x="2748439" y="360521"/>
                  <a:pt x="2747486" y="359569"/>
                  <a:pt x="2746534" y="357664"/>
                </a:cubicBezTo>
                <a:cubicBezTo>
                  <a:pt x="2746534" y="356711"/>
                  <a:pt x="2746534" y="355759"/>
                  <a:pt x="2746534" y="354806"/>
                </a:cubicBezTo>
                <a:cubicBezTo>
                  <a:pt x="2747486" y="356711"/>
                  <a:pt x="2748439" y="359569"/>
                  <a:pt x="2749391" y="362426"/>
                </a:cubicBezTo>
                <a:close/>
                <a:moveTo>
                  <a:pt x="2734151" y="258604"/>
                </a:moveTo>
                <a:cubicBezTo>
                  <a:pt x="2736056" y="262414"/>
                  <a:pt x="2737961" y="268129"/>
                  <a:pt x="2740819" y="273844"/>
                </a:cubicBezTo>
                <a:cubicBezTo>
                  <a:pt x="2738914" y="278606"/>
                  <a:pt x="2737009" y="284321"/>
                  <a:pt x="2735104" y="290036"/>
                </a:cubicBezTo>
                <a:cubicBezTo>
                  <a:pt x="2735104" y="288131"/>
                  <a:pt x="2734151" y="287179"/>
                  <a:pt x="2734151" y="287179"/>
                </a:cubicBezTo>
                <a:cubicBezTo>
                  <a:pt x="2734151" y="287179"/>
                  <a:pt x="2734151" y="289084"/>
                  <a:pt x="2734151" y="291941"/>
                </a:cubicBezTo>
                <a:cubicBezTo>
                  <a:pt x="2734151" y="291941"/>
                  <a:pt x="2734151" y="291941"/>
                  <a:pt x="2734151" y="291941"/>
                </a:cubicBezTo>
                <a:cubicBezTo>
                  <a:pt x="2733199" y="290989"/>
                  <a:pt x="2733199" y="290036"/>
                  <a:pt x="2732246" y="289084"/>
                </a:cubicBezTo>
                <a:cubicBezTo>
                  <a:pt x="2732246" y="288131"/>
                  <a:pt x="2731294" y="287179"/>
                  <a:pt x="2731294" y="286226"/>
                </a:cubicBezTo>
                <a:cubicBezTo>
                  <a:pt x="2733199" y="275749"/>
                  <a:pt x="2734151" y="266224"/>
                  <a:pt x="2734151" y="258604"/>
                </a:cubicBezTo>
                <a:close/>
                <a:moveTo>
                  <a:pt x="2715101" y="290989"/>
                </a:moveTo>
                <a:cubicBezTo>
                  <a:pt x="2715101" y="284321"/>
                  <a:pt x="2715101" y="278606"/>
                  <a:pt x="2716054" y="273844"/>
                </a:cubicBezTo>
                <a:cubicBezTo>
                  <a:pt x="2717006" y="274796"/>
                  <a:pt x="2717006" y="276701"/>
                  <a:pt x="2717959" y="278606"/>
                </a:cubicBezTo>
                <a:cubicBezTo>
                  <a:pt x="2717006" y="287179"/>
                  <a:pt x="2717006" y="295751"/>
                  <a:pt x="2716054" y="304324"/>
                </a:cubicBezTo>
                <a:cubicBezTo>
                  <a:pt x="2716054" y="304324"/>
                  <a:pt x="2715101" y="303371"/>
                  <a:pt x="2715101" y="303371"/>
                </a:cubicBezTo>
                <a:cubicBezTo>
                  <a:pt x="2714149" y="298609"/>
                  <a:pt x="2715101" y="294799"/>
                  <a:pt x="2715101" y="290989"/>
                </a:cubicBezTo>
                <a:close/>
                <a:moveTo>
                  <a:pt x="2705576" y="243364"/>
                </a:moveTo>
                <a:cubicBezTo>
                  <a:pt x="2705576" y="244316"/>
                  <a:pt x="2705576" y="246221"/>
                  <a:pt x="2704624" y="247174"/>
                </a:cubicBezTo>
                <a:lnTo>
                  <a:pt x="2703671" y="238601"/>
                </a:lnTo>
                <a:cubicBezTo>
                  <a:pt x="2704624" y="239554"/>
                  <a:pt x="2705576" y="241459"/>
                  <a:pt x="2705576" y="243364"/>
                </a:cubicBezTo>
                <a:close/>
                <a:moveTo>
                  <a:pt x="2697956" y="312896"/>
                </a:moveTo>
                <a:cubicBezTo>
                  <a:pt x="2697956" y="312896"/>
                  <a:pt x="2697956" y="313849"/>
                  <a:pt x="2697956" y="313849"/>
                </a:cubicBezTo>
                <a:cubicBezTo>
                  <a:pt x="2697956" y="312896"/>
                  <a:pt x="2697956" y="311944"/>
                  <a:pt x="2697956" y="310991"/>
                </a:cubicBezTo>
                <a:lnTo>
                  <a:pt x="2697956" y="312896"/>
                </a:lnTo>
                <a:close/>
                <a:moveTo>
                  <a:pt x="2664619" y="234791"/>
                </a:moveTo>
                <a:cubicBezTo>
                  <a:pt x="2665571" y="235744"/>
                  <a:pt x="2665571" y="237649"/>
                  <a:pt x="2666524" y="238601"/>
                </a:cubicBezTo>
                <a:cubicBezTo>
                  <a:pt x="2668429" y="253841"/>
                  <a:pt x="2670334" y="270034"/>
                  <a:pt x="2673191" y="287179"/>
                </a:cubicBezTo>
                <a:cubicBezTo>
                  <a:pt x="2672239" y="284321"/>
                  <a:pt x="2671286" y="282416"/>
                  <a:pt x="2670334" y="279559"/>
                </a:cubicBezTo>
                <a:cubicBezTo>
                  <a:pt x="2670334" y="279559"/>
                  <a:pt x="2670334" y="278606"/>
                  <a:pt x="2670334" y="278606"/>
                </a:cubicBezTo>
                <a:cubicBezTo>
                  <a:pt x="2670334" y="276701"/>
                  <a:pt x="2671286" y="276701"/>
                  <a:pt x="2671286" y="276701"/>
                </a:cubicBezTo>
                <a:cubicBezTo>
                  <a:pt x="2671286" y="276701"/>
                  <a:pt x="2671286" y="277654"/>
                  <a:pt x="2670334" y="278606"/>
                </a:cubicBezTo>
                <a:cubicBezTo>
                  <a:pt x="2669381" y="266224"/>
                  <a:pt x="2667476" y="255746"/>
                  <a:pt x="2664619" y="246221"/>
                </a:cubicBezTo>
                <a:cubicBezTo>
                  <a:pt x="2664619" y="244316"/>
                  <a:pt x="2663666" y="242411"/>
                  <a:pt x="2663666" y="240506"/>
                </a:cubicBezTo>
                <a:cubicBezTo>
                  <a:pt x="2663666" y="238601"/>
                  <a:pt x="2663666" y="236696"/>
                  <a:pt x="2664619" y="234791"/>
                </a:cubicBezTo>
                <a:close/>
                <a:moveTo>
                  <a:pt x="2657951" y="339566"/>
                </a:moveTo>
                <a:cubicBezTo>
                  <a:pt x="2656999" y="338614"/>
                  <a:pt x="2656999" y="337661"/>
                  <a:pt x="2656046" y="336709"/>
                </a:cubicBezTo>
                <a:cubicBezTo>
                  <a:pt x="2656999" y="332899"/>
                  <a:pt x="2656999" y="329089"/>
                  <a:pt x="2657951" y="325279"/>
                </a:cubicBezTo>
                <a:cubicBezTo>
                  <a:pt x="2658904" y="330041"/>
                  <a:pt x="2657951" y="334804"/>
                  <a:pt x="2657951" y="339566"/>
                </a:cubicBezTo>
                <a:close/>
                <a:moveTo>
                  <a:pt x="2654141" y="277654"/>
                </a:moveTo>
                <a:cubicBezTo>
                  <a:pt x="2656046" y="284321"/>
                  <a:pt x="2657951" y="291941"/>
                  <a:pt x="2659856" y="298609"/>
                </a:cubicBezTo>
                <a:cubicBezTo>
                  <a:pt x="2659856" y="298609"/>
                  <a:pt x="2659856" y="299561"/>
                  <a:pt x="2659856" y="299561"/>
                </a:cubicBezTo>
                <a:cubicBezTo>
                  <a:pt x="2657951" y="304324"/>
                  <a:pt x="2656046" y="310039"/>
                  <a:pt x="2653189" y="316706"/>
                </a:cubicBezTo>
                <a:cubicBezTo>
                  <a:pt x="2653189" y="317659"/>
                  <a:pt x="2652236" y="318611"/>
                  <a:pt x="2652236" y="319564"/>
                </a:cubicBezTo>
                <a:cubicBezTo>
                  <a:pt x="2651284" y="316706"/>
                  <a:pt x="2651284" y="313849"/>
                  <a:pt x="2650331" y="311944"/>
                </a:cubicBezTo>
                <a:cubicBezTo>
                  <a:pt x="2649379" y="308134"/>
                  <a:pt x="2648426" y="305276"/>
                  <a:pt x="2647474" y="301466"/>
                </a:cubicBezTo>
                <a:cubicBezTo>
                  <a:pt x="2649379" y="293846"/>
                  <a:pt x="2651284" y="286226"/>
                  <a:pt x="2654141" y="277654"/>
                </a:cubicBezTo>
                <a:close/>
                <a:moveTo>
                  <a:pt x="2633186" y="283369"/>
                </a:moveTo>
                <a:cubicBezTo>
                  <a:pt x="2633186" y="284321"/>
                  <a:pt x="2633186" y="284321"/>
                  <a:pt x="2633186" y="285274"/>
                </a:cubicBezTo>
                <a:cubicBezTo>
                  <a:pt x="2633186" y="285274"/>
                  <a:pt x="2633186" y="286226"/>
                  <a:pt x="2633186" y="286226"/>
                </a:cubicBezTo>
                <a:cubicBezTo>
                  <a:pt x="2633186" y="287179"/>
                  <a:pt x="2632234" y="288131"/>
                  <a:pt x="2632234" y="290036"/>
                </a:cubicBezTo>
                <a:cubicBezTo>
                  <a:pt x="2633186" y="287179"/>
                  <a:pt x="2633186" y="285274"/>
                  <a:pt x="2633186" y="283369"/>
                </a:cubicBezTo>
                <a:close/>
                <a:moveTo>
                  <a:pt x="2578894" y="242411"/>
                </a:moveTo>
                <a:cubicBezTo>
                  <a:pt x="2578894" y="242411"/>
                  <a:pt x="2578894" y="241459"/>
                  <a:pt x="2577941" y="241459"/>
                </a:cubicBezTo>
                <a:cubicBezTo>
                  <a:pt x="2578894" y="239554"/>
                  <a:pt x="2579846" y="237649"/>
                  <a:pt x="2580799" y="235744"/>
                </a:cubicBezTo>
                <a:cubicBezTo>
                  <a:pt x="2580799" y="235744"/>
                  <a:pt x="2580799" y="235744"/>
                  <a:pt x="2580799" y="235744"/>
                </a:cubicBezTo>
                <a:cubicBezTo>
                  <a:pt x="2580799" y="238601"/>
                  <a:pt x="2579846" y="240506"/>
                  <a:pt x="2578894" y="242411"/>
                </a:cubicBezTo>
                <a:close/>
                <a:moveTo>
                  <a:pt x="2597944" y="275749"/>
                </a:moveTo>
                <a:cubicBezTo>
                  <a:pt x="2597944" y="275749"/>
                  <a:pt x="2597944" y="274796"/>
                  <a:pt x="2597944" y="274796"/>
                </a:cubicBezTo>
                <a:cubicBezTo>
                  <a:pt x="2597944" y="274796"/>
                  <a:pt x="2598896" y="275749"/>
                  <a:pt x="2597944" y="275749"/>
                </a:cubicBezTo>
                <a:cubicBezTo>
                  <a:pt x="2598896" y="275749"/>
                  <a:pt x="2597944" y="275749"/>
                  <a:pt x="2597944" y="275749"/>
                </a:cubicBezTo>
                <a:close/>
                <a:moveTo>
                  <a:pt x="2616041" y="309086"/>
                </a:moveTo>
                <a:cubicBezTo>
                  <a:pt x="2615089" y="312896"/>
                  <a:pt x="2614136" y="315754"/>
                  <a:pt x="2613184" y="319564"/>
                </a:cubicBezTo>
                <a:cubicBezTo>
                  <a:pt x="2613184" y="318611"/>
                  <a:pt x="2613184" y="318611"/>
                  <a:pt x="2613184" y="318611"/>
                </a:cubicBezTo>
                <a:cubicBezTo>
                  <a:pt x="2613184" y="318611"/>
                  <a:pt x="2613184" y="319564"/>
                  <a:pt x="2613184" y="319564"/>
                </a:cubicBezTo>
                <a:cubicBezTo>
                  <a:pt x="2613184" y="319564"/>
                  <a:pt x="2613184" y="319564"/>
                  <a:pt x="2613184" y="319564"/>
                </a:cubicBezTo>
                <a:cubicBezTo>
                  <a:pt x="2609374" y="309086"/>
                  <a:pt x="2604611" y="298609"/>
                  <a:pt x="2600801" y="289084"/>
                </a:cubicBezTo>
                <a:cubicBezTo>
                  <a:pt x="2601754" y="287179"/>
                  <a:pt x="2602706" y="284321"/>
                  <a:pt x="2602706" y="282416"/>
                </a:cubicBezTo>
                <a:cubicBezTo>
                  <a:pt x="2605564" y="287179"/>
                  <a:pt x="2609374" y="292894"/>
                  <a:pt x="2612231" y="299561"/>
                </a:cubicBezTo>
                <a:cubicBezTo>
                  <a:pt x="2613184" y="302419"/>
                  <a:pt x="2615089" y="305276"/>
                  <a:pt x="2616041" y="308134"/>
                </a:cubicBezTo>
                <a:lnTo>
                  <a:pt x="2616041" y="309086"/>
                </a:lnTo>
                <a:lnTo>
                  <a:pt x="2616041" y="309086"/>
                </a:lnTo>
                <a:close/>
                <a:moveTo>
                  <a:pt x="2604611" y="276701"/>
                </a:moveTo>
                <a:cubicBezTo>
                  <a:pt x="2605564" y="272891"/>
                  <a:pt x="2607469" y="270034"/>
                  <a:pt x="2608421" y="267176"/>
                </a:cubicBezTo>
                <a:cubicBezTo>
                  <a:pt x="2609374" y="271939"/>
                  <a:pt x="2612231" y="279559"/>
                  <a:pt x="2615089" y="290036"/>
                </a:cubicBezTo>
                <a:cubicBezTo>
                  <a:pt x="2611279" y="285274"/>
                  <a:pt x="2608421" y="280511"/>
                  <a:pt x="2604611" y="276701"/>
                </a:cubicBezTo>
                <a:close/>
                <a:moveTo>
                  <a:pt x="2614136" y="276701"/>
                </a:moveTo>
                <a:cubicBezTo>
                  <a:pt x="2612231" y="271939"/>
                  <a:pt x="2610326" y="268129"/>
                  <a:pt x="2609374" y="266224"/>
                </a:cubicBezTo>
                <a:cubicBezTo>
                  <a:pt x="2610326" y="263366"/>
                  <a:pt x="2611279" y="260509"/>
                  <a:pt x="2612231" y="257651"/>
                </a:cubicBezTo>
                <a:cubicBezTo>
                  <a:pt x="2612231" y="263366"/>
                  <a:pt x="2613184" y="270034"/>
                  <a:pt x="2614136" y="276701"/>
                </a:cubicBezTo>
                <a:close/>
                <a:moveTo>
                  <a:pt x="2606516" y="208121"/>
                </a:moveTo>
                <a:cubicBezTo>
                  <a:pt x="2607469" y="221456"/>
                  <a:pt x="2609374" y="235744"/>
                  <a:pt x="2611279" y="250984"/>
                </a:cubicBezTo>
                <a:cubicBezTo>
                  <a:pt x="2611279" y="250984"/>
                  <a:pt x="2611279" y="251936"/>
                  <a:pt x="2611279" y="251936"/>
                </a:cubicBezTo>
                <a:cubicBezTo>
                  <a:pt x="2608421" y="256699"/>
                  <a:pt x="2604611" y="263366"/>
                  <a:pt x="2600801" y="271939"/>
                </a:cubicBezTo>
                <a:cubicBezTo>
                  <a:pt x="2599849" y="270034"/>
                  <a:pt x="2598896" y="269081"/>
                  <a:pt x="2597944" y="268129"/>
                </a:cubicBezTo>
                <a:cubicBezTo>
                  <a:pt x="2596991" y="257651"/>
                  <a:pt x="2596039" y="247174"/>
                  <a:pt x="2595086" y="237649"/>
                </a:cubicBezTo>
                <a:cubicBezTo>
                  <a:pt x="2595086" y="234791"/>
                  <a:pt x="2594134" y="230981"/>
                  <a:pt x="2594134" y="228124"/>
                </a:cubicBezTo>
                <a:cubicBezTo>
                  <a:pt x="2598896" y="207169"/>
                  <a:pt x="2602706" y="190976"/>
                  <a:pt x="2605564" y="179546"/>
                </a:cubicBezTo>
                <a:cubicBezTo>
                  <a:pt x="2604611" y="188119"/>
                  <a:pt x="2605564" y="197644"/>
                  <a:pt x="2606516" y="208121"/>
                </a:cubicBezTo>
                <a:close/>
                <a:moveTo>
                  <a:pt x="2586514" y="186214"/>
                </a:moveTo>
                <a:cubicBezTo>
                  <a:pt x="2591276" y="175736"/>
                  <a:pt x="2595086" y="167164"/>
                  <a:pt x="2598896" y="159544"/>
                </a:cubicBezTo>
                <a:cubicBezTo>
                  <a:pt x="2599849" y="157639"/>
                  <a:pt x="2600801" y="155734"/>
                  <a:pt x="2601754" y="153829"/>
                </a:cubicBezTo>
                <a:cubicBezTo>
                  <a:pt x="2602706" y="159544"/>
                  <a:pt x="2602706" y="166211"/>
                  <a:pt x="2603659" y="173831"/>
                </a:cubicBezTo>
                <a:cubicBezTo>
                  <a:pt x="2600801" y="182404"/>
                  <a:pt x="2596039" y="194786"/>
                  <a:pt x="2590324" y="210979"/>
                </a:cubicBezTo>
                <a:cubicBezTo>
                  <a:pt x="2589371" y="202406"/>
                  <a:pt x="2587466" y="194786"/>
                  <a:pt x="2586514" y="187166"/>
                </a:cubicBezTo>
                <a:cubicBezTo>
                  <a:pt x="2586514" y="187166"/>
                  <a:pt x="2586514" y="187166"/>
                  <a:pt x="2586514" y="186214"/>
                </a:cubicBezTo>
                <a:close/>
                <a:moveTo>
                  <a:pt x="2584609" y="408146"/>
                </a:moveTo>
                <a:cubicBezTo>
                  <a:pt x="2584609" y="408146"/>
                  <a:pt x="2584609" y="409099"/>
                  <a:pt x="2584609" y="408146"/>
                </a:cubicBezTo>
                <a:cubicBezTo>
                  <a:pt x="2583656" y="403384"/>
                  <a:pt x="2582704" y="398621"/>
                  <a:pt x="2581751" y="393859"/>
                </a:cubicBezTo>
                <a:cubicBezTo>
                  <a:pt x="2582704" y="398621"/>
                  <a:pt x="2583656" y="403384"/>
                  <a:pt x="2584609" y="408146"/>
                </a:cubicBezTo>
                <a:close/>
                <a:moveTo>
                  <a:pt x="2580799" y="199549"/>
                </a:moveTo>
                <a:cubicBezTo>
                  <a:pt x="2580799" y="208121"/>
                  <a:pt x="2581751" y="217646"/>
                  <a:pt x="2581751" y="228124"/>
                </a:cubicBezTo>
                <a:cubicBezTo>
                  <a:pt x="2580799" y="229076"/>
                  <a:pt x="2579846" y="230029"/>
                  <a:pt x="2578894" y="231934"/>
                </a:cubicBezTo>
                <a:cubicBezTo>
                  <a:pt x="2577941" y="232886"/>
                  <a:pt x="2576989" y="234791"/>
                  <a:pt x="2575084" y="236696"/>
                </a:cubicBezTo>
                <a:cubicBezTo>
                  <a:pt x="2574131" y="235744"/>
                  <a:pt x="2574131" y="234791"/>
                  <a:pt x="2573179" y="233839"/>
                </a:cubicBezTo>
                <a:cubicBezTo>
                  <a:pt x="2573179" y="231934"/>
                  <a:pt x="2573179" y="230981"/>
                  <a:pt x="2572226" y="229076"/>
                </a:cubicBezTo>
                <a:cubicBezTo>
                  <a:pt x="2572226" y="226219"/>
                  <a:pt x="2571274" y="222409"/>
                  <a:pt x="2571274" y="219551"/>
                </a:cubicBezTo>
                <a:cubicBezTo>
                  <a:pt x="2575084" y="211931"/>
                  <a:pt x="2577941" y="206216"/>
                  <a:pt x="2580799" y="199549"/>
                </a:cubicBezTo>
                <a:close/>
                <a:moveTo>
                  <a:pt x="2569369" y="320516"/>
                </a:moveTo>
                <a:cubicBezTo>
                  <a:pt x="2569369" y="322421"/>
                  <a:pt x="2570321" y="325279"/>
                  <a:pt x="2570321" y="327184"/>
                </a:cubicBezTo>
                <a:cubicBezTo>
                  <a:pt x="2570321" y="328136"/>
                  <a:pt x="2570321" y="329089"/>
                  <a:pt x="2571274" y="330041"/>
                </a:cubicBezTo>
                <a:cubicBezTo>
                  <a:pt x="2568416" y="334804"/>
                  <a:pt x="2566511" y="339566"/>
                  <a:pt x="2563654" y="345281"/>
                </a:cubicBezTo>
                <a:cubicBezTo>
                  <a:pt x="2563654" y="344329"/>
                  <a:pt x="2562701" y="343376"/>
                  <a:pt x="2562701" y="342424"/>
                </a:cubicBezTo>
                <a:cubicBezTo>
                  <a:pt x="2565559" y="334804"/>
                  <a:pt x="2567464" y="328136"/>
                  <a:pt x="2569369" y="320516"/>
                </a:cubicBezTo>
                <a:close/>
                <a:moveTo>
                  <a:pt x="2556034" y="262414"/>
                </a:moveTo>
                <a:cubicBezTo>
                  <a:pt x="2556986" y="258604"/>
                  <a:pt x="2558891" y="255746"/>
                  <a:pt x="2559844" y="251936"/>
                </a:cubicBezTo>
                <a:cubicBezTo>
                  <a:pt x="2559844" y="253841"/>
                  <a:pt x="2559844" y="255746"/>
                  <a:pt x="2560796" y="257651"/>
                </a:cubicBezTo>
                <a:cubicBezTo>
                  <a:pt x="2560796" y="258604"/>
                  <a:pt x="2559844" y="258604"/>
                  <a:pt x="2559844" y="259556"/>
                </a:cubicBezTo>
                <a:cubicBezTo>
                  <a:pt x="2557939" y="262414"/>
                  <a:pt x="2556034" y="266224"/>
                  <a:pt x="2554129" y="269081"/>
                </a:cubicBezTo>
                <a:cubicBezTo>
                  <a:pt x="2554129" y="266224"/>
                  <a:pt x="2555081" y="264319"/>
                  <a:pt x="2556034" y="262414"/>
                </a:cubicBezTo>
                <a:close/>
                <a:moveTo>
                  <a:pt x="2561749" y="276701"/>
                </a:moveTo>
                <a:cubicBezTo>
                  <a:pt x="2561749" y="275749"/>
                  <a:pt x="2561749" y="275749"/>
                  <a:pt x="2562701" y="274796"/>
                </a:cubicBezTo>
                <a:cubicBezTo>
                  <a:pt x="2563654" y="278606"/>
                  <a:pt x="2563654" y="283369"/>
                  <a:pt x="2564606" y="287179"/>
                </a:cubicBezTo>
                <a:cubicBezTo>
                  <a:pt x="2562701" y="293846"/>
                  <a:pt x="2559844" y="301466"/>
                  <a:pt x="2557939" y="309086"/>
                </a:cubicBezTo>
                <a:cubicBezTo>
                  <a:pt x="2556986" y="310991"/>
                  <a:pt x="2556986" y="312896"/>
                  <a:pt x="2556034" y="313849"/>
                </a:cubicBezTo>
                <a:cubicBezTo>
                  <a:pt x="2555081" y="308134"/>
                  <a:pt x="2554129" y="302419"/>
                  <a:pt x="2553176" y="296704"/>
                </a:cubicBezTo>
                <a:cubicBezTo>
                  <a:pt x="2556034" y="290036"/>
                  <a:pt x="2558891" y="282416"/>
                  <a:pt x="2561749" y="276701"/>
                </a:cubicBezTo>
                <a:close/>
                <a:moveTo>
                  <a:pt x="2538889" y="252889"/>
                </a:moveTo>
                <a:cubicBezTo>
                  <a:pt x="2539841" y="249079"/>
                  <a:pt x="2539841" y="245269"/>
                  <a:pt x="2540794" y="242411"/>
                </a:cubicBezTo>
                <a:cubicBezTo>
                  <a:pt x="2540794" y="241459"/>
                  <a:pt x="2541746" y="239554"/>
                  <a:pt x="2542699" y="238601"/>
                </a:cubicBezTo>
                <a:cubicBezTo>
                  <a:pt x="2543651" y="236696"/>
                  <a:pt x="2543651" y="234791"/>
                  <a:pt x="2544604" y="233839"/>
                </a:cubicBezTo>
                <a:cubicBezTo>
                  <a:pt x="2544604" y="237649"/>
                  <a:pt x="2543651" y="242411"/>
                  <a:pt x="2543651" y="248126"/>
                </a:cubicBezTo>
                <a:cubicBezTo>
                  <a:pt x="2543651" y="250984"/>
                  <a:pt x="2543651" y="253841"/>
                  <a:pt x="2542699" y="257651"/>
                </a:cubicBezTo>
                <a:cubicBezTo>
                  <a:pt x="2540794" y="261461"/>
                  <a:pt x="2539841" y="264319"/>
                  <a:pt x="2537936" y="268129"/>
                </a:cubicBezTo>
                <a:cubicBezTo>
                  <a:pt x="2537936" y="263366"/>
                  <a:pt x="2537936" y="257651"/>
                  <a:pt x="2538889" y="252889"/>
                </a:cubicBezTo>
                <a:close/>
                <a:moveTo>
                  <a:pt x="2521744" y="475774"/>
                </a:moveTo>
                <a:cubicBezTo>
                  <a:pt x="2521744" y="478631"/>
                  <a:pt x="2522696" y="481489"/>
                  <a:pt x="2522696" y="484346"/>
                </a:cubicBezTo>
                <a:cubicBezTo>
                  <a:pt x="2521744" y="482441"/>
                  <a:pt x="2521744" y="481489"/>
                  <a:pt x="2520791" y="479584"/>
                </a:cubicBezTo>
                <a:cubicBezTo>
                  <a:pt x="2521744" y="478631"/>
                  <a:pt x="2521744" y="477679"/>
                  <a:pt x="2521744" y="475774"/>
                </a:cubicBezTo>
                <a:close/>
                <a:moveTo>
                  <a:pt x="2514124" y="323374"/>
                </a:moveTo>
                <a:cubicBezTo>
                  <a:pt x="2514124" y="323374"/>
                  <a:pt x="2515076" y="323374"/>
                  <a:pt x="2514124" y="323374"/>
                </a:cubicBezTo>
                <a:cubicBezTo>
                  <a:pt x="2514124" y="325279"/>
                  <a:pt x="2513171" y="326231"/>
                  <a:pt x="2513171" y="328136"/>
                </a:cubicBezTo>
                <a:cubicBezTo>
                  <a:pt x="2513171" y="328136"/>
                  <a:pt x="2513171" y="328136"/>
                  <a:pt x="2513171" y="329089"/>
                </a:cubicBezTo>
                <a:cubicBezTo>
                  <a:pt x="2513171" y="326231"/>
                  <a:pt x="2514124" y="324326"/>
                  <a:pt x="2514124" y="323374"/>
                </a:cubicBezTo>
                <a:close/>
                <a:moveTo>
                  <a:pt x="2509361" y="300514"/>
                </a:moveTo>
                <a:cubicBezTo>
                  <a:pt x="2509361" y="301466"/>
                  <a:pt x="2509361" y="301466"/>
                  <a:pt x="2508409" y="302419"/>
                </a:cubicBezTo>
                <a:cubicBezTo>
                  <a:pt x="2508409" y="302419"/>
                  <a:pt x="2508409" y="302419"/>
                  <a:pt x="2508409" y="302419"/>
                </a:cubicBezTo>
                <a:cubicBezTo>
                  <a:pt x="2508409" y="299561"/>
                  <a:pt x="2507456" y="297656"/>
                  <a:pt x="2507456" y="294799"/>
                </a:cubicBezTo>
                <a:cubicBezTo>
                  <a:pt x="2508409" y="296704"/>
                  <a:pt x="2509361" y="298609"/>
                  <a:pt x="2509361" y="300514"/>
                </a:cubicBezTo>
                <a:close/>
                <a:moveTo>
                  <a:pt x="2496979" y="292894"/>
                </a:moveTo>
                <a:cubicBezTo>
                  <a:pt x="2497931" y="290989"/>
                  <a:pt x="2497931" y="290036"/>
                  <a:pt x="2497931" y="290036"/>
                </a:cubicBezTo>
                <a:cubicBezTo>
                  <a:pt x="2497931" y="290036"/>
                  <a:pt x="2497931" y="290989"/>
                  <a:pt x="2496979" y="290989"/>
                </a:cubicBezTo>
                <a:cubicBezTo>
                  <a:pt x="2496979" y="289084"/>
                  <a:pt x="2496979" y="286226"/>
                  <a:pt x="2497931" y="284321"/>
                </a:cubicBezTo>
                <a:cubicBezTo>
                  <a:pt x="2497931" y="278606"/>
                  <a:pt x="2498884" y="272891"/>
                  <a:pt x="2498884" y="269081"/>
                </a:cubicBezTo>
                <a:cubicBezTo>
                  <a:pt x="2498884" y="268129"/>
                  <a:pt x="2498884" y="267176"/>
                  <a:pt x="2498884" y="266224"/>
                </a:cubicBezTo>
                <a:cubicBezTo>
                  <a:pt x="2499836" y="270034"/>
                  <a:pt x="2500789" y="273844"/>
                  <a:pt x="2502694" y="277654"/>
                </a:cubicBezTo>
                <a:cubicBezTo>
                  <a:pt x="2502694" y="279559"/>
                  <a:pt x="2502694" y="281464"/>
                  <a:pt x="2502694" y="283369"/>
                </a:cubicBezTo>
                <a:cubicBezTo>
                  <a:pt x="2502694" y="288131"/>
                  <a:pt x="2501741" y="294799"/>
                  <a:pt x="2501741" y="302419"/>
                </a:cubicBezTo>
                <a:cubicBezTo>
                  <a:pt x="2501741" y="306229"/>
                  <a:pt x="2501741" y="310039"/>
                  <a:pt x="2501741" y="313849"/>
                </a:cubicBezTo>
                <a:cubicBezTo>
                  <a:pt x="2501741" y="317659"/>
                  <a:pt x="2500789" y="321469"/>
                  <a:pt x="2500789" y="325279"/>
                </a:cubicBezTo>
                <a:cubicBezTo>
                  <a:pt x="2500789" y="325279"/>
                  <a:pt x="2500789" y="326231"/>
                  <a:pt x="2500789" y="326231"/>
                </a:cubicBezTo>
                <a:cubicBezTo>
                  <a:pt x="2500789" y="322421"/>
                  <a:pt x="2499836" y="319564"/>
                  <a:pt x="2499836" y="315754"/>
                </a:cubicBezTo>
                <a:cubicBezTo>
                  <a:pt x="2499836" y="313849"/>
                  <a:pt x="2499836" y="311944"/>
                  <a:pt x="2499836" y="310039"/>
                </a:cubicBezTo>
                <a:cubicBezTo>
                  <a:pt x="2499836" y="305276"/>
                  <a:pt x="2500789" y="300514"/>
                  <a:pt x="2500789" y="297656"/>
                </a:cubicBezTo>
                <a:cubicBezTo>
                  <a:pt x="2500789" y="290989"/>
                  <a:pt x="2500789" y="286226"/>
                  <a:pt x="2500789" y="286226"/>
                </a:cubicBezTo>
                <a:cubicBezTo>
                  <a:pt x="2500789" y="286226"/>
                  <a:pt x="2498884" y="289084"/>
                  <a:pt x="2496979" y="292894"/>
                </a:cubicBezTo>
                <a:cubicBezTo>
                  <a:pt x="2496979" y="293846"/>
                  <a:pt x="2496979" y="293846"/>
                  <a:pt x="2496979" y="292894"/>
                </a:cubicBezTo>
                <a:close/>
                <a:moveTo>
                  <a:pt x="2449354" y="334804"/>
                </a:moveTo>
                <a:cubicBezTo>
                  <a:pt x="2448401" y="332899"/>
                  <a:pt x="2448401" y="330041"/>
                  <a:pt x="2447449" y="328136"/>
                </a:cubicBezTo>
                <a:cubicBezTo>
                  <a:pt x="2448401" y="326231"/>
                  <a:pt x="2449354" y="323374"/>
                  <a:pt x="2450306" y="321469"/>
                </a:cubicBezTo>
                <a:cubicBezTo>
                  <a:pt x="2450306" y="321469"/>
                  <a:pt x="2450306" y="322421"/>
                  <a:pt x="2450306" y="322421"/>
                </a:cubicBezTo>
                <a:cubicBezTo>
                  <a:pt x="2450306" y="323374"/>
                  <a:pt x="2450306" y="323374"/>
                  <a:pt x="2451259" y="324326"/>
                </a:cubicBezTo>
                <a:cubicBezTo>
                  <a:pt x="2450306" y="327184"/>
                  <a:pt x="2449354" y="330994"/>
                  <a:pt x="2449354" y="334804"/>
                </a:cubicBezTo>
                <a:close/>
                <a:moveTo>
                  <a:pt x="2450306" y="254794"/>
                </a:moveTo>
                <a:cubicBezTo>
                  <a:pt x="2450306" y="253841"/>
                  <a:pt x="2451259" y="252889"/>
                  <a:pt x="2451259" y="251936"/>
                </a:cubicBezTo>
                <a:cubicBezTo>
                  <a:pt x="2451259" y="251936"/>
                  <a:pt x="2451259" y="251936"/>
                  <a:pt x="2451259" y="250984"/>
                </a:cubicBezTo>
                <a:cubicBezTo>
                  <a:pt x="2451259" y="250984"/>
                  <a:pt x="2451259" y="251936"/>
                  <a:pt x="2451259" y="251936"/>
                </a:cubicBezTo>
                <a:cubicBezTo>
                  <a:pt x="2451259" y="252889"/>
                  <a:pt x="2451259" y="253841"/>
                  <a:pt x="2450306" y="254794"/>
                </a:cubicBezTo>
                <a:close/>
                <a:moveTo>
                  <a:pt x="2452211" y="251936"/>
                </a:moveTo>
                <a:cubicBezTo>
                  <a:pt x="2452211" y="251936"/>
                  <a:pt x="2452211" y="250984"/>
                  <a:pt x="2451259" y="250984"/>
                </a:cubicBezTo>
                <a:cubicBezTo>
                  <a:pt x="2453164" y="246221"/>
                  <a:pt x="2454116" y="242411"/>
                  <a:pt x="2456021" y="238601"/>
                </a:cubicBezTo>
                <a:cubicBezTo>
                  <a:pt x="2457926" y="236696"/>
                  <a:pt x="2458879" y="233839"/>
                  <a:pt x="2460784" y="231934"/>
                </a:cubicBezTo>
                <a:cubicBezTo>
                  <a:pt x="2460784" y="232886"/>
                  <a:pt x="2459831" y="234791"/>
                  <a:pt x="2459831" y="235744"/>
                </a:cubicBezTo>
                <a:cubicBezTo>
                  <a:pt x="2458879" y="239554"/>
                  <a:pt x="2456974" y="243364"/>
                  <a:pt x="2456021" y="248126"/>
                </a:cubicBezTo>
                <a:cubicBezTo>
                  <a:pt x="2455069" y="248126"/>
                  <a:pt x="2454116" y="250031"/>
                  <a:pt x="2452211" y="251936"/>
                </a:cubicBezTo>
                <a:close/>
                <a:moveTo>
                  <a:pt x="2457926" y="266224"/>
                </a:moveTo>
                <a:cubicBezTo>
                  <a:pt x="2457926" y="267176"/>
                  <a:pt x="2456974" y="267176"/>
                  <a:pt x="2456974" y="268129"/>
                </a:cubicBezTo>
                <a:cubicBezTo>
                  <a:pt x="2457926" y="267176"/>
                  <a:pt x="2457926" y="266224"/>
                  <a:pt x="2457926" y="266224"/>
                </a:cubicBezTo>
                <a:cubicBezTo>
                  <a:pt x="2457926" y="265271"/>
                  <a:pt x="2457926" y="266224"/>
                  <a:pt x="2457926" y="266224"/>
                </a:cubicBezTo>
                <a:close/>
                <a:moveTo>
                  <a:pt x="2457926" y="374809"/>
                </a:moveTo>
                <a:cubicBezTo>
                  <a:pt x="2456974" y="371951"/>
                  <a:pt x="2456974" y="369094"/>
                  <a:pt x="2456021" y="367189"/>
                </a:cubicBezTo>
                <a:cubicBezTo>
                  <a:pt x="2456021" y="365284"/>
                  <a:pt x="2456021" y="364331"/>
                  <a:pt x="2456021" y="362426"/>
                </a:cubicBezTo>
                <a:cubicBezTo>
                  <a:pt x="2456021" y="355759"/>
                  <a:pt x="2456021" y="350044"/>
                  <a:pt x="2456021" y="344329"/>
                </a:cubicBezTo>
                <a:cubicBezTo>
                  <a:pt x="2456974" y="347186"/>
                  <a:pt x="2457926" y="350996"/>
                  <a:pt x="2458879" y="354806"/>
                </a:cubicBezTo>
                <a:cubicBezTo>
                  <a:pt x="2459831" y="361474"/>
                  <a:pt x="2458879" y="368141"/>
                  <a:pt x="2457926" y="374809"/>
                </a:cubicBezTo>
                <a:close/>
                <a:moveTo>
                  <a:pt x="2456974" y="308134"/>
                </a:moveTo>
                <a:cubicBezTo>
                  <a:pt x="2456974" y="307181"/>
                  <a:pt x="2456974" y="306229"/>
                  <a:pt x="2456974" y="305276"/>
                </a:cubicBezTo>
                <a:cubicBezTo>
                  <a:pt x="2456974" y="304324"/>
                  <a:pt x="2457926" y="303371"/>
                  <a:pt x="2457926" y="302419"/>
                </a:cubicBezTo>
                <a:cubicBezTo>
                  <a:pt x="2458879" y="306229"/>
                  <a:pt x="2458879" y="310039"/>
                  <a:pt x="2459831" y="313849"/>
                </a:cubicBezTo>
                <a:cubicBezTo>
                  <a:pt x="2459831" y="314801"/>
                  <a:pt x="2459831" y="315754"/>
                  <a:pt x="2460784" y="317659"/>
                </a:cubicBezTo>
                <a:cubicBezTo>
                  <a:pt x="2458879" y="313849"/>
                  <a:pt x="2457926" y="310991"/>
                  <a:pt x="2456974" y="308134"/>
                </a:cubicBezTo>
                <a:close/>
                <a:moveTo>
                  <a:pt x="2458879" y="290036"/>
                </a:moveTo>
                <a:cubicBezTo>
                  <a:pt x="2458879" y="289084"/>
                  <a:pt x="2459831" y="288131"/>
                  <a:pt x="2459831" y="287179"/>
                </a:cubicBezTo>
                <a:cubicBezTo>
                  <a:pt x="2460784" y="284321"/>
                  <a:pt x="2461736" y="280511"/>
                  <a:pt x="2463641" y="277654"/>
                </a:cubicBezTo>
                <a:cubicBezTo>
                  <a:pt x="2464594" y="278606"/>
                  <a:pt x="2464594" y="280511"/>
                  <a:pt x="2465546" y="281464"/>
                </a:cubicBezTo>
                <a:cubicBezTo>
                  <a:pt x="2463641" y="284321"/>
                  <a:pt x="2461736" y="287179"/>
                  <a:pt x="2458879" y="290036"/>
                </a:cubicBezTo>
                <a:close/>
                <a:moveTo>
                  <a:pt x="2464594" y="305276"/>
                </a:moveTo>
                <a:cubicBezTo>
                  <a:pt x="2463641" y="301466"/>
                  <a:pt x="2462689" y="298609"/>
                  <a:pt x="2460784" y="295751"/>
                </a:cubicBezTo>
                <a:cubicBezTo>
                  <a:pt x="2460784" y="294799"/>
                  <a:pt x="2461736" y="293846"/>
                  <a:pt x="2462689" y="292894"/>
                </a:cubicBezTo>
                <a:cubicBezTo>
                  <a:pt x="2464594" y="290036"/>
                  <a:pt x="2465546" y="287179"/>
                  <a:pt x="2466499" y="285274"/>
                </a:cubicBezTo>
                <a:cubicBezTo>
                  <a:pt x="2465546" y="290989"/>
                  <a:pt x="2465546" y="297656"/>
                  <a:pt x="2464594" y="305276"/>
                </a:cubicBezTo>
                <a:close/>
                <a:moveTo>
                  <a:pt x="2467451" y="274796"/>
                </a:moveTo>
                <a:cubicBezTo>
                  <a:pt x="2467451" y="273844"/>
                  <a:pt x="2466499" y="272891"/>
                  <a:pt x="2466499" y="272891"/>
                </a:cubicBezTo>
                <a:cubicBezTo>
                  <a:pt x="2467451" y="270986"/>
                  <a:pt x="2467451" y="270034"/>
                  <a:pt x="2468404" y="268129"/>
                </a:cubicBezTo>
                <a:cubicBezTo>
                  <a:pt x="2468404" y="270034"/>
                  <a:pt x="2467451" y="272891"/>
                  <a:pt x="2467451" y="274796"/>
                </a:cubicBezTo>
                <a:close/>
                <a:moveTo>
                  <a:pt x="2471261" y="233839"/>
                </a:moveTo>
                <a:cubicBezTo>
                  <a:pt x="2471261" y="233839"/>
                  <a:pt x="2471261" y="237649"/>
                  <a:pt x="2470309" y="245269"/>
                </a:cubicBezTo>
                <a:cubicBezTo>
                  <a:pt x="2470309" y="245269"/>
                  <a:pt x="2470309" y="246221"/>
                  <a:pt x="2469356" y="246221"/>
                </a:cubicBezTo>
                <a:cubicBezTo>
                  <a:pt x="2466499" y="251936"/>
                  <a:pt x="2462689" y="256699"/>
                  <a:pt x="2459831" y="263366"/>
                </a:cubicBezTo>
                <a:cubicBezTo>
                  <a:pt x="2459831" y="262414"/>
                  <a:pt x="2458879" y="262414"/>
                  <a:pt x="2458879" y="261461"/>
                </a:cubicBezTo>
                <a:cubicBezTo>
                  <a:pt x="2459831" y="256699"/>
                  <a:pt x="2460784" y="250984"/>
                  <a:pt x="2461736" y="247174"/>
                </a:cubicBezTo>
                <a:cubicBezTo>
                  <a:pt x="2461736" y="246221"/>
                  <a:pt x="2462689" y="246221"/>
                  <a:pt x="2462689" y="245269"/>
                </a:cubicBezTo>
                <a:cubicBezTo>
                  <a:pt x="2466499" y="239554"/>
                  <a:pt x="2469356" y="234791"/>
                  <a:pt x="2472214" y="231934"/>
                </a:cubicBezTo>
                <a:cubicBezTo>
                  <a:pt x="2472214" y="231934"/>
                  <a:pt x="2472214" y="231934"/>
                  <a:pt x="2472214" y="231934"/>
                </a:cubicBezTo>
                <a:cubicBezTo>
                  <a:pt x="2472214" y="234791"/>
                  <a:pt x="2473166" y="237649"/>
                  <a:pt x="2473166" y="240506"/>
                </a:cubicBezTo>
                <a:cubicBezTo>
                  <a:pt x="2473166" y="241459"/>
                  <a:pt x="2472214" y="241459"/>
                  <a:pt x="2472214" y="242411"/>
                </a:cubicBezTo>
                <a:cubicBezTo>
                  <a:pt x="2472214" y="236696"/>
                  <a:pt x="2471261" y="233839"/>
                  <a:pt x="2471261" y="233839"/>
                </a:cubicBezTo>
                <a:close/>
                <a:moveTo>
                  <a:pt x="2467451" y="211931"/>
                </a:moveTo>
                <a:cubicBezTo>
                  <a:pt x="2466499" y="212884"/>
                  <a:pt x="2466499" y="212884"/>
                  <a:pt x="2465546" y="213836"/>
                </a:cubicBezTo>
                <a:cubicBezTo>
                  <a:pt x="2465546" y="212884"/>
                  <a:pt x="2465546" y="212884"/>
                  <a:pt x="2466499" y="211931"/>
                </a:cubicBezTo>
                <a:cubicBezTo>
                  <a:pt x="2467451" y="210026"/>
                  <a:pt x="2467451" y="209074"/>
                  <a:pt x="2468404" y="208121"/>
                </a:cubicBezTo>
                <a:cubicBezTo>
                  <a:pt x="2468404" y="209074"/>
                  <a:pt x="2468404" y="210026"/>
                  <a:pt x="2468404" y="210979"/>
                </a:cubicBezTo>
                <a:cubicBezTo>
                  <a:pt x="2468404" y="210979"/>
                  <a:pt x="2468404" y="210979"/>
                  <a:pt x="2467451" y="211931"/>
                </a:cubicBezTo>
                <a:cubicBezTo>
                  <a:pt x="2468404" y="210979"/>
                  <a:pt x="2468404" y="210979"/>
                  <a:pt x="2467451" y="211931"/>
                </a:cubicBezTo>
                <a:cubicBezTo>
                  <a:pt x="2468404" y="210979"/>
                  <a:pt x="2467451" y="210979"/>
                  <a:pt x="2467451" y="211931"/>
                </a:cubicBezTo>
                <a:close/>
                <a:moveTo>
                  <a:pt x="2470309" y="218599"/>
                </a:moveTo>
                <a:cubicBezTo>
                  <a:pt x="2471261" y="222409"/>
                  <a:pt x="2471261" y="226219"/>
                  <a:pt x="2472214" y="230029"/>
                </a:cubicBezTo>
                <a:cubicBezTo>
                  <a:pt x="2472214" y="230029"/>
                  <a:pt x="2472214" y="230029"/>
                  <a:pt x="2472214" y="230029"/>
                </a:cubicBezTo>
                <a:cubicBezTo>
                  <a:pt x="2470309" y="231934"/>
                  <a:pt x="2467451" y="234791"/>
                  <a:pt x="2463641" y="237649"/>
                </a:cubicBezTo>
                <a:cubicBezTo>
                  <a:pt x="2463641" y="236696"/>
                  <a:pt x="2463641" y="235744"/>
                  <a:pt x="2464594" y="234791"/>
                </a:cubicBezTo>
                <a:cubicBezTo>
                  <a:pt x="2465546" y="230981"/>
                  <a:pt x="2465546" y="227171"/>
                  <a:pt x="2466499" y="224314"/>
                </a:cubicBezTo>
                <a:cubicBezTo>
                  <a:pt x="2466499" y="224314"/>
                  <a:pt x="2466499" y="224314"/>
                  <a:pt x="2466499" y="224314"/>
                </a:cubicBezTo>
                <a:cubicBezTo>
                  <a:pt x="2467451" y="223361"/>
                  <a:pt x="2468404" y="220504"/>
                  <a:pt x="2470309" y="218599"/>
                </a:cubicBezTo>
                <a:close/>
                <a:moveTo>
                  <a:pt x="2477929" y="223361"/>
                </a:moveTo>
                <a:cubicBezTo>
                  <a:pt x="2476976" y="219551"/>
                  <a:pt x="2476024" y="215741"/>
                  <a:pt x="2475071" y="212884"/>
                </a:cubicBezTo>
                <a:cubicBezTo>
                  <a:pt x="2476024" y="211931"/>
                  <a:pt x="2476976" y="210026"/>
                  <a:pt x="2477929" y="209074"/>
                </a:cubicBezTo>
                <a:cubicBezTo>
                  <a:pt x="2477929" y="211931"/>
                  <a:pt x="2477929" y="214789"/>
                  <a:pt x="2477929" y="217646"/>
                </a:cubicBezTo>
                <a:cubicBezTo>
                  <a:pt x="2477929" y="219551"/>
                  <a:pt x="2477929" y="221456"/>
                  <a:pt x="2477929" y="223361"/>
                </a:cubicBezTo>
                <a:close/>
                <a:moveTo>
                  <a:pt x="2473166" y="206216"/>
                </a:moveTo>
                <a:cubicBezTo>
                  <a:pt x="2473166" y="205264"/>
                  <a:pt x="2472214" y="204311"/>
                  <a:pt x="2472214" y="203359"/>
                </a:cubicBezTo>
                <a:cubicBezTo>
                  <a:pt x="2472214" y="202406"/>
                  <a:pt x="2472214" y="202406"/>
                  <a:pt x="2471261" y="201454"/>
                </a:cubicBezTo>
                <a:cubicBezTo>
                  <a:pt x="2472214" y="199549"/>
                  <a:pt x="2473166" y="197644"/>
                  <a:pt x="2474119" y="195739"/>
                </a:cubicBezTo>
                <a:cubicBezTo>
                  <a:pt x="2475071" y="193834"/>
                  <a:pt x="2476976" y="190976"/>
                  <a:pt x="2477929" y="189071"/>
                </a:cubicBezTo>
                <a:cubicBezTo>
                  <a:pt x="2477929" y="192881"/>
                  <a:pt x="2477929" y="197644"/>
                  <a:pt x="2477929" y="201454"/>
                </a:cubicBezTo>
                <a:cubicBezTo>
                  <a:pt x="2476024" y="203359"/>
                  <a:pt x="2474119" y="205264"/>
                  <a:pt x="2473166" y="206216"/>
                </a:cubicBezTo>
                <a:close/>
                <a:moveTo>
                  <a:pt x="2473166" y="255746"/>
                </a:moveTo>
                <a:cubicBezTo>
                  <a:pt x="2474119" y="254794"/>
                  <a:pt x="2474119" y="252889"/>
                  <a:pt x="2475071" y="251936"/>
                </a:cubicBezTo>
                <a:cubicBezTo>
                  <a:pt x="2476024" y="256699"/>
                  <a:pt x="2476024" y="261461"/>
                  <a:pt x="2476976" y="266224"/>
                </a:cubicBezTo>
                <a:cubicBezTo>
                  <a:pt x="2477929" y="274796"/>
                  <a:pt x="2478881" y="283369"/>
                  <a:pt x="2479834" y="292894"/>
                </a:cubicBezTo>
                <a:cubicBezTo>
                  <a:pt x="2479834" y="293846"/>
                  <a:pt x="2479834" y="295751"/>
                  <a:pt x="2479834" y="296704"/>
                </a:cubicBezTo>
                <a:cubicBezTo>
                  <a:pt x="2479834" y="296704"/>
                  <a:pt x="2479834" y="295751"/>
                  <a:pt x="2479834" y="295751"/>
                </a:cubicBezTo>
                <a:cubicBezTo>
                  <a:pt x="2477929" y="292894"/>
                  <a:pt x="2476976" y="290036"/>
                  <a:pt x="2475071" y="288131"/>
                </a:cubicBezTo>
                <a:cubicBezTo>
                  <a:pt x="2475071" y="275749"/>
                  <a:pt x="2474119" y="264319"/>
                  <a:pt x="2473166" y="255746"/>
                </a:cubicBezTo>
                <a:close/>
                <a:moveTo>
                  <a:pt x="2481739" y="324326"/>
                </a:moveTo>
                <a:cubicBezTo>
                  <a:pt x="2481739" y="325279"/>
                  <a:pt x="2480786" y="325279"/>
                  <a:pt x="2480786" y="326231"/>
                </a:cubicBezTo>
                <a:cubicBezTo>
                  <a:pt x="2479834" y="330041"/>
                  <a:pt x="2477929" y="334804"/>
                  <a:pt x="2476024" y="340519"/>
                </a:cubicBezTo>
                <a:cubicBezTo>
                  <a:pt x="2476024" y="329089"/>
                  <a:pt x="2476024" y="317659"/>
                  <a:pt x="2476024" y="308134"/>
                </a:cubicBezTo>
                <a:cubicBezTo>
                  <a:pt x="2476024" y="308134"/>
                  <a:pt x="2476024" y="308134"/>
                  <a:pt x="2476024" y="308134"/>
                </a:cubicBezTo>
                <a:cubicBezTo>
                  <a:pt x="2476976" y="311944"/>
                  <a:pt x="2478881" y="314801"/>
                  <a:pt x="2479834" y="318611"/>
                </a:cubicBezTo>
                <a:cubicBezTo>
                  <a:pt x="2479834" y="319564"/>
                  <a:pt x="2480786" y="321469"/>
                  <a:pt x="2480786" y="322421"/>
                </a:cubicBezTo>
                <a:cubicBezTo>
                  <a:pt x="2480786" y="322421"/>
                  <a:pt x="2481739" y="323374"/>
                  <a:pt x="2481739" y="324326"/>
                </a:cubicBezTo>
                <a:cubicBezTo>
                  <a:pt x="2481739" y="324326"/>
                  <a:pt x="2481739" y="324326"/>
                  <a:pt x="2481739" y="324326"/>
                </a:cubicBezTo>
                <a:close/>
                <a:moveTo>
                  <a:pt x="2436971" y="215741"/>
                </a:moveTo>
                <a:cubicBezTo>
                  <a:pt x="2440781" y="209074"/>
                  <a:pt x="2444591" y="202406"/>
                  <a:pt x="2447449" y="195739"/>
                </a:cubicBezTo>
                <a:cubicBezTo>
                  <a:pt x="2451259" y="190024"/>
                  <a:pt x="2454116" y="184309"/>
                  <a:pt x="2457926" y="178594"/>
                </a:cubicBezTo>
                <a:cubicBezTo>
                  <a:pt x="2464594" y="168116"/>
                  <a:pt x="2469356" y="157639"/>
                  <a:pt x="2475071" y="150971"/>
                </a:cubicBezTo>
                <a:cubicBezTo>
                  <a:pt x="2477929" y="146209"/>
                  <a:pt x="2480786" y="142399"/>
                  <a:pt x="2482691" y="138589"/>
                </a:cubicBezTo>
                <a:cubicBezTo>
                  <a:pt x="2481739" y="142399"/>
                  <a:pt x="2481739" y="148114"/>
                  <a:pt x="2480786" y="154781"/>
                </a:cubicBezTo>
                <a:cubicBezTo>
                  <a:pt x="2479834" y="162401"/>
                  <a:pt x="2479834" y="170974"/>
                  <a:pt x="2478881" y="181451"/>
                </a:cubicBezTo>
                <a:cubicBezTo>
                  <a:pt x="2476024" y="185261"/>
                  <a:pt x="2473166" y="189071"/>
                  <a:pt x="2470309" y="193834"/>
                </a:cubicBezTo>
                <a:cubicBezTo>
                  <a:pt x="2470309" y="193834"/>
                  <a:pt x="2470309" y="194786"/>
                  <a:pt x="2469356" y="194786"/>
                </a:cubicBezTo>
                <a:cubicBezTo>
                  <a:pt x="2466499" y="186214"/>
                  <a:pt x="2465546" y="181451"/>
                  <a:pt x="2465546" y="181451"/>
                </a:cubicBezTo>
                <a:cubicBezTo>
                  <a:pt x="2465546" y="181451"/>
                  <a:pt x="2466499" y="187166"/>
                  <a:pt x="2467451" y="197644"/>
                </a:cubicBezTo>
                <a:cubicBezTo>
                  <a:pt x="2465546" y="201454"/>
                  <a:pt x="2462689" y="205264"/>
                  <a:pt x="2460784" y="209074"/>
                </a:cubicBezTo>
                <a:cubicBezTo>
                  <a:pt x="2456021" y="216694"/>
                  <a:pt x="2452211" y="225266"/>
                  <a:pt x="2447449" y="234791"/>
                </a:cubicBezTo>
                <a:cubicBezTo>
                  <a:pt x="2443639" y="238601"/>
                  <a:pt x="2440781" y="243364"/>
                  <a:pt x="2436971" y="247174"/>
                </a:cubicBezTo>
                <a:cubicBezTo>
                  <a:pt x="2436971" y="248126"/>
                  <a:pt x="2436019" y="248126"/>
                  <a:pt x="2436019" y="249079"/>
                </a:cubicBezTo>
                <a:cubicBezTo>
                  <a:pt x="2436019" y="249079"/>
                  <a:pt x="2436019" y="249079"/>
                  <a:pt x="2436019" y="249079"/>
                </a:cubicBezTo>
                <a:cubicBezTo>
                  <a:pt x="2435066" y="240506"/>
                  <a:pt x="2434114" y="232886"/>
                  <a:pt x="2433161" y="225266"/>
                </a:cubicBezTo>
                <a:cubicBezTo>
                  <a:pt x="2433161" y="221456"/>
                  <a:pt x="2435066" y="218599"/>
                  <a:pt x="2436971" y="215741"/>
                </a:cubicBezTo>
                <a:close/>
                <a:moveTo>
                  <a:pt x="2416016" y="313849"/>
                </a:moveTo>
                <a:cubicBezTo>
                  <a:pt x="2416016" y="313849"/>
                  <a:pt x="2416016" y="313849"/>
                  <a:pt x="2416016" y="313849"/>
                </a:cubicBezTo>
                <a:cubicBezTo>
                  <a:pt x="2415064" y="310039"/>
                  <a:pt x="2414111" y="307181"/>
                  <a:pt x="2413159" y="304324"/>
                </a:cubicBezTo>
                <a:cubicBezTo>
                  <a:pt x="2414111" y="303371"/>
                  <a:pt x="2414111" y="302419"/>
                  <a:pt x="2415064" y="301466"/>
                </a:cubicBezTo>
                <a:cubicBezTo>
                  <a:pt x="2415064" y="302419"/>
                  <a:pt x="2415064" y="302419"/>
                  <a:pt x="2415064" y="303371"/>
                </a:cubicBezTo>
                <a:cubicBezTo>
                  <a:pt x="2415064" y="306229"/>
                  <a:pt x="2416016" y="310039"/>
                  <a:pt x="2416016" y="313849"/>
                </a:cubicBezTo>
                <a:cubicBezTo>
                  <a:pt x="2416016" y="313849"/>
                  <a:pt x="2416016" y="313849"/>
                  <a:pt x="2416016" y="313849"/>
                </a:cubicBezTo>
                <a:close/>
                <a:moveTo>
                  <a:pt x="2422684" y="288131"/>
                </a:moveTo>
                <a:cubicBezTo>
                  <a:pt x="2422684" y="290036"/>
                  <a:pt x="2422684" y="291941"/>
                  <a:pt x="2422684" y="293846"/>
                </a:cubicBezTo>
                <a:cubicBezTo>
                  <a:pt x="2421731" y="295751"/>
                  <a:pt x="2421731" y="297656"/>
                  <a:pt x="2420779" y="299561"/>
                </a:cubicBezTo>
                <a:cubicBezTo>
                  <a:pt x="2419826" y="297656"/>
                  <a:pt x="2419826" y="295751"/>
                  <a:pt x="2418874" y="293846"/>
                </a:cubicBezTo>
                <a:cubicBezTo>
                  <a:pt x="2419826" y="292894"/>
                  <a:pt x="2419826" y="291941"/>
                  <a:pt x="2420779" y="290989"/>
                </a:cubicBezTo>
                <a:cubicBezTo>
                  <a:pt x="2421731" y="290036"/>
                  <a:pt x="2421731" y="289084"/>
                  <a:pt x="2422684" y="288131"/>
                </a:cubicBezTo>
                <a:close/>
                <a:moveTo>
                  <a:pt x="2414111" y="259556"/>
                </a:moveTo>
                <a:cubicBezTo>
                  <a:pt x="2416016" y="255746"/>
                  <a:pt x="2417921" y="251936"/>
                  <a:pt x="2419826" y="248126"/>
                </a:cubicBezTo>
                <a:cubicBezTo>
                  <a:pt x="2419826" y="253841"/>
                  <a:pt x="2420779" y="259556"/>
                  <a:pt x="2420779" y="266224"/>
                </a:cubicBezTo>
                <a:cubicBezTo>
                  <a:pt x="2417921" y="270034"/>
                  <a:pt x="2415064" y="273844"/>
                  <a:pt x="2412206" y="277654"/>
                </a:cubicBezTo>
                <a:cubicBezTo>
                  <a:pt x="2411254" y="276701"/>
                  <a:pt x="2411254" y="275749"/>
                  <a:pt x="2410301" y="273844"/>
                </a:cubicBezTo>
                <a:cubicBezTo>
                  <a:pt x="2409349" y="272891"/>
                  <a:pt x="2409349" y="271939"/>
                  <a:pt x="2408396" y="270986"/>
                </a:cubicBezTo>
                <a:cubicBezTo>
                  <a:pt x="2410301" y="268129"/>
                  <a:pt x="2412206" y="263366"/>
                  <a:pt x="2414111" y="259556"/>
                </a:cubicBezTo>
                <a:close/>
                <a:moveTo>
                  <a:pt x="2406491" y="275749"/>
                </a:moveTo>
                <a:cubicBezTo>
                  <a:pt x="2406491" y="275749"/>
                  <a:pt x="2406491" y="275749"/>
                  <a:pt x="2406491" y="275749"/>
                </a:cubicBezTo>
                <a:cubicBezTo>
                  <a:pt x="2407444" y="277654"/>
                  <a:pt x="2408396" y="279559"/>
                  <a:pt x="2409349" y="282416"/>
                </a:cubicBezTo>
                <a:cubicBezTo>
                  <a:pt x="2408396" y="283369"/>
                  <a:pt x="2407444" y="285274"/>
                  <a:pt x="2406491" y="286226"/>
                </a:cubicBezTo>
                <a:cubicBezTo>
                  <a:pt x="2405539" y="284321"/>
                  <a:pt x="2405539" y="282416"/>
                  <a:pt x="2404586" y="280511"/>
                </a:cubicBezTo>
                <a:cubicBezTo>
                  <a:pt x="2405539" y="278606"/>
                  <a:pt x="2405539" y="276701"/>
                  <a:pt x="2406491" y="275749"/>
                </a:cubicBezTo>
                <a:close/>
                <a:moveTo>
                  <a:pt x="2405539" y="317659"/>
                </a:moveTo>
                <a:cubicBezTo>
                  <a:pt x="2406491" y="321469"/>
                  <a:pt x="2407444" y="324326"/>
                  <a:pt x="2408396" y="328136"/>
                </a:cubicBezTo>
                <a:cubicBezTo>
                  <a:pt x="2408396" y="330041"/>
                  <a:pt x="2408396" y="331946"/>
                  <a:pt x="2408396" y="334804"/>
                </a:cubicBezTo>
                <a:cubicBezTo>
                  <a:pt x="2408396" y="333851"/>
                  <a:pt x="2407444" y="332899"/>
                  <a:pt x="2407444" y="332899"/>
                </a:cubicBezTo>
                <a:cubicBezTo>
                  <a:pt x="2407444" y="332899"/>
                  <a:pt x="2407444" y="335756"/>
                  <a:pt x="2407444" y="340519"/>
                </a:cubicBezTo>
                <a:cubicBezTo>
                  <a:pt x="2406491" y="344329"/>
                  <a:pt x="2405539" y="347186"/>
                  <a:pt x="2404586" y="350996"/>
                </a:cubicBezTo>
                <a:cubicBezTo>
                  <a:pt x="2403634" y="355759"/>
                  <a:pt x="2401729" y="359569"/>
                  <a:pt x="2400776" y="364331"/>
                </a:cubicBezTo>
                <a:cubicBezTo>
                  <a:pt x="2399824" y="357664"/>
                  <a:pt x="2398871" y="350044"/>
                  <a:pt x="2398871" y="343376"/>
                </a:cubicBezTo>
                <a:cubicBezTo>
                  <a:pt x="2398871" y="340519"/>
                  <a:pt x="2397919" y="336709"/>
                  <a:pt x="2397919" y="333851"/>
                </a:cubicBezTo>
                <a:cubicBezTo>
                  <a:pt x="2397919" y="332899"/>
                  <a:pt x="2397919" y="331946"/>
                  <a:pt x="2398871" y="330994"/>
                </a:cubicBezTo>
                <a:cubicBezTo>
                  <a:pt x="2399824" y="325279"/>
                  <a:pt x="2402681" y="321469"/>
                  <a:pt x="2405539" y="317659"/>
                </a:cubicBezTo>
                <a:close/>
                <a:moveTo>
                  <a:pt x="2398871" y="291941"/>
                </a:moveTo>
                <a:cubicBezTo>
                  <a:pt x="2398871" y="292894"/>
                  <a:pt x="2399824" y="293846"/>
                  <a:pt x="2399824" y="295751"/>
                </a:cubicBezTo>
                <a:cubicBezTo>
                  <a:pt x="2397919" y="298609"/>
                  <a:pt x="2396014" y="300514"/>
                  <a:pt x="2394109" y="303371"/>
                </a:cubicBezTo>
                <a:cubicBezTo>
                  <a:pt x="2394109" y="303371"/>
                  <a:pt x="2394109" y="302419"/>
                  <a:pt x="2394109" y="302419"/>
                </a:cubicBezTo>
                <a:cubicBezTo>
                  <a:pt x="2396014" y="298609"/>
                  <a:pt x="2397919" y="295751"/>
                  <a:pt x="2398871" y="291941"/>
                </a:cubicBezTo>
                <a:close/>
                <a:moveTo>
                  <a:pt x="2393156" y="267176"/>
                </a:moveTo>
                <a:cubicBezTo>
                  <a:pt x="2392204" y="268129"/>
                  <a:pt x="2392204" y="269081"/>
                  <a:pt x="2391251" y="270034"/>
                </a:cubicBezTo>
                <a:cubicBezTo>
                  <a:pt x="2390299" y="264319"/>
                  <a:pt x="2390299" y="259556"/>
                  <a:pt x="2389346" y="254794"/>
                </a:cubicBezTo>
                <a:cubicBezTo>
                  <a:pt x="2391251" y="258604"/>
                  <a:pt x="2392204" y="263366"/>
                  <a:pt x="2393156" y="267176"/>
                </a:cubicBezTo>
                <a:close/>
                <a:moveTo>
                  <a:pt x="2351246" y="278606"/>
                </a:moveTo>
                <a:cubicBezTo>
                  <a:pt x="2351246" y="277654"/>
                  <a:pt x="2351246" y="277654"/>
                  <a:pt x="2351246" y="278606"/>
                </a:cubicBezTo>
                <a:lnTo>
                  <a:pt x="2351246" y="275749"/>
                </a:lnTo>
                <a:cubicBezTo>
                  <a:pt x="2351246" y="276701"/>
                  <a:pt x="2351246" y="277654"/>
                  <a:pt x="2351246" y="278606"/>
                </a:cubicBezTo>
                <a:close/>
                <a:moveTo>
                  <a:pt x="2378869" y="295751"/>
                </a:moveTo>
                <a:cubicBezTo>
                  <a:pt x="2377916" y="298609"/>
                  <a:pt x="2376011" y="300514"/>
                  <a:pt x="2375059" y="303371"/>
                </a:cubicBezTo>
                <a:cubicBezTo>
                  <a:pt x="2375059" y="304324"/>
                  <a:pt x="2374106" y="304324"/>
                  <a:pt x="2374106" y="305276"/>
                </a:cubicBezTo>
                <a:cubicBezTo>
                  <a:pt x="2374106" y="305276"/>
                  <a:pt x="2374106" y="304324"/>
                  <a:pt x="2374106" y="304324"/>
                </a:cubicBezTo>
                <a:cubicBezTo>
                  <a:pt x="2376964" y="261461"/>
                  <a:pt x="2376011" y="231934"/>
                  <a:pt x="2376011" y="231934"/>
                </a:cubicBezTo>
                <a:cubicBezTo>
                  <a:pt x="2376011" y="231934"/>
                  <a:pt x="2372201" y="249079"/>
                  <a:pt x="2366486" y="277654"/>
                </a:cubicBezTo>
                <a:cubicBezTo>
                  <a:pt x="2365534" y="275749"/>
                  <a:pt x="2365534" y="273844"/>
                  <a:pt x="2364581" y="272891"/>
                </a:cubicBezTo>
                <a:cubicBezTo>
                  <a:pt x="2363629" y="270034"/>
                  <a:pt x="2362676" y="267176"/>
                  <a:pt x="2361724" y="264319"/>
                </a:cubicBezTo>
                <a:cubicBezTo>
                  <a:pt x="2361724" y="257651"/>
                  <a:pt x="2361724" y="250984"/>
                  <a:pt x="2361724" y="245269"/>
                </a:cubicBezTo>
                <a:lnTo>
                  <a:pt x="2365534" y="234791"/>
                </a:lnTo>
                <a:lnTo>
                  <a:pt x="2376011" y="211931"/>
                </a:lnTo>
                <a:cubicBezTo>
                  <a:pt x="2376011" y="221456"/>
                  <a:pt x="2376011" y="232886"/>
                  <a:pt x="2376011" y="244316"/>
                </a:cubicBezTo>
                <a:cubicBezTo>
                  <a:pt x="2376011" y="258604"/>
                  <a:pt x="2376011" y="274796"/>
                  <a:pt x="2376964" y="290989"/>
                </a:cubicBezTo>
                <a:cubicBezTo>
                  <a:pt x="2378869" y="292894"/>
                  <a:pt x="2378869" y="293846"/>
                  <a:pt x="2378869" y="295751"/>
                </a:cubicBezTo>
                <a:close/>
                <a:moveTo>
                  <a:pt x="2362676" y="180499"/>
                </a:moveTo>
                <a:cubicBezTo>
                  <a:pt x="2364581" y="175736"/>
                  <a:pt x="2366486" y="170974"/>
                  <a:pt x="2368391" y="166211"/>
                </a:cubicBezTo>
                <a:cubicBezTo>
                  <a:pt x="2372201" y="157639"/>
                  <a:pt x="2375059" y="149066"/>
                  <a:pt x="2377916" y="140494"/>
                </a:cubicBezTo>
                <a:cubicBezTo>
                  <a:pt x="2377916" y="141446"/>
                  <a:pt x="2378869" y="142399"/>
                  <a:pt x="2378869" y="143351"/>
                </a:cubicBezTo>
                <a:cubicBezTo>
                  <a:pt x="2379821" y="146209"/>
                  <a:pt x="2379821" y="149066"/>
                  <a:pt x="2378869" y="152876"/>
                </a:cubicBezTo>
                <a:cubicBezTo>
                  <a:pt x="2377916" y="149066"/>
                  <a:pt x="2377916" y="147161"/>
                  <a:pt x="2377916" y="147161"/>
                </a:cubicBezTo>
                <a:cubicBezTo>
                  <a:pt x="2377916" y="147161"/>
                  <a:pt x="2377916" y="156686"/>
                  <a:pt x="2377916" y="173831"/>
                </a:cubicBezTo>
                <a:cubicBezTo>
                  <a:pt x="2377916" y="182404"/>
                  <a:pt x="2377916" y="191929"/>
                  <a:pt x="2377916" y="203359"/>
                </a:cubicBezTo>
                <a:cubicBezTo>
                  <a:pt x="2373154" y="210979"/>
                  <a:pt x="2368391" y="219551"/>
                  <a:pt x="2362676" y="227171"/>
                </a:cubicBezTo>
                <a:cubicBezTo>
                  <a:pt x="2361724" y="206216"/>
                  <a:pt x="2361724" y="190976"/>
                  <a:pt x="2360771" y="185261"/>
                </a:cubicBezTo>
                <a:cubicBezTo>
                  <a:pt x="2361724" y="183356"/>
                  <a:pt x="2361724" y="182404"/>
                  <a:pt x="2362676" y="180499"/>
                </a:cubicBezTo>
                <a:close/>
                <a:moveTo>
                  <a:pt x="2340769" y="241459"/>
                </a:moveTo>
                <a:cubicBezTo>
                  <a:pt x="2341721" y="239554"/>
                  <a:pt x="2341721" y="237649"/>
                  <a:pt x="2342674" y="235744"/>
                </a:cubicBezTo>
                <a:cubicBezTo>
                  <a:pt x="2344579" y="230981"/>
                  <a:pt x="2345531" y="226219"/>
                  <a:pt x="2347436" y="221456"/>
                </a:cubicBezTo>
                <a:cubicBezTo>
                  <a:pt x="2352199" y="210026"/>
                  <a:pt x="2356009" y="198596"/>
                  <a:pt x="2359819" y="187166"/>
                </a:cubicBezTo>
                <a:cubicBezTo>
                  <a:pt x="2358866" y="194786"/>
                  <a:pt x="2356961" y="212884"/>
                  <a:pt x="2355056" y="236696"/>
                </a:cubicBezTo>
                <a:cubicBezTo>
                  <a:pt x="2354104" y="232886"/>
                  <a:pt x="2353151" y="230029"/>
                  <a:pt x="2353151" y="230029"/>
                </a:cubicBezTo>
                <a:cubicBezTo>
                  <a:pt x="2353151" y="230029"/>
                  <a:pt x="2354104" y="233839"/>
                  <a:pt x="2354104" y="241459"/>
                </a:cubicBezTo>
                <a:cubicBezTo>
                  <a:pt x="2351246" y="247174"/>
                  <a:pt x="2347436" y="253841"/>
                  <a:pt x="2344579" y="259556"/>
                </a:cubicBezTo>
                <a:cubicBezTo>
                  <a:pt x="2344579" y="259556"/>
                  <a:pt x="2344579" y="259556"/>
                  <a:pt x="2344579" y="259556"/>
                </a:cubicBezTo>
                <a:cubicBezTo>
                  <a:pt x="2342674" y="254794"/>
                  <a:pt x="2340769" y="250031"/>
                  <a:pt x="2339816" y="245269"/>
                </a:cubicBezTo>
                <a:lnTo>
                  <a:pt x="2340769" y="241459"/>
                </a:lnTo>
                <a:close/>
                <a:moveTo>
                  <a:pt x="2344579" y="320516"/>
                </a:moveTo>
                <a:cubicBezTo>
                  <a:pt x="2342674" y="316706"/>
                  <a:pt x="2340769" y="313849"/>
                  <a:pt x="2339816" y="310991"/>
                </a:cubicBezTo>
                <a:lnTo>
                  <a:pt x="2339816" y="310039"/>
                </a:lnTo>
                <a:cubicBezTo>
                  <a:pt x="2341721" y="313849"/>
                  <a:pt x="2343626" y="317659"/>
                  <a:pt x="2344579" y="320516"/>
                </a:cubicBezTo>
                <a:close/>
                <a:moveTo>
                  <a:pt x="2337911" y="317659"/>
                </a:moveTo>
                <a:cubicBezTo>
                  <a:pt x="2338864" y="320516"/>
                  <a:pt x="2339816" y="324326"/>
                  <a:pt x="2341721" y="327184"/>
                </a:cubicBezTo>
                <a:lnTo>
                  <a:pt x="2336959" y="321469"/>
                </a:lnTo>
                <a:lnTo>
                  <a:pt x="2337911" y="317659"/>
                </a:lnTo>
                <a:close/>
                <a:moveTo>
                  <a:pt x="2332196" y="280511"/>
                </a:moveTo>
                <a:cubicBezTo>
                  <a:pt x="2332196" y="281464"/>
                  <a:pt x="2333149" y="282416"/>
                  <a:pt x="2333149" y="283369"/>
                </a:cubicBezTo>
                <a:cubicBezTo>
                  <a:pt x="2333149" y="282416"/>
                  <a:pt x="2332196" y="282416"/>
                  <a:pt x="2332196" y="281464"/>
                </a:cubicBezTo>
                <a:lnTo>
                  <a:pt x="2332196" y="280511"/>
                </a:lnTo>
                <a:close/>
                <a:moveTo>
                  <a:pt x="2330291" y="289084"/>
                </a:moveTo>
                <a:cubicBezTo>
                  <a:pt x="2330291" y="290036"/>
                  <a:pt x="2331244" y="290989"/>
                  <a:pt x="2331244" y="290989"/>
                </a:cubicBezTo>
                <a:lnTo>
                  <a:pt x="2330291" y="292894"/>
                </a:lnTo>
                <a:cubicBezTo>
                  <a:pt x="2330291" y="291941"/>
                  <a:pt x="2329339" y="291941"/>
                  <a:pt x="2329339" y="290989"/>
                </a:cubicBezTo>
                <a:lnTo>
                  <a:pt x="2330291" y="289084"/>
                </a:lnTo>
                <a:close/>
                <a:moveTo>
                  <a:pt x="2329339" y="293846"/>
                </a:moveTo>
                <a:lnTo>
                  <a:pt x="2329339" y="292894"/>
                </a:lnTo>
                <a:cubicBezTo>
                  <a:pt x="2329339" y="293846"/>
                  <a:pt x="2329339" y="293846"/>
                  <a:pt x="2330291" y="294799"/>
                </a:cubicBezTo>
                <a:lnTo>
                  <a:pt x="2328386" y="299561"/>
                </a:lnTo>
                <a:cubicBezTo>
                  <a:pt x="2328386" y="299561"/>
                  <a:pt x="2328386" y="299561"/>
                  <a:pt x="2328386" y="298609"/>
                </a:cubicBezTo>
                <a:lnTo>
                  <a:pt x="2329339" y="293846"/>
                </a:lnTo>
                <a:close/>
                <a:moveTo>
                  <a:pt x="2313146" y="194786"/>
                </a:moveTo>
                <a:cubicBezTo>
                  <a:pt x="2314099" y="196691"/>
                  <a:pt x="2314099" y="199549"/>
                  <a:pt x="2315051" y="201454"/>
                </a:cubicBezTo>
                <a:cubicBezTo>
                  <a:pt x="2315051" y="202406"/>
                  <a:pt x="2316004" y="203359"/>
                  <a:pt x="2316004" y="205264"/>
                </a:cubicBezTo>
                <a:cubicBezTo>
                  <a:pt x="2315051" y="208121"/>
                  <a:pt x="2314099" y="211931"/>
                  <a:pt x="2314099" y="214789"/>
                </a:cubicBezTo>
                <a:cubicBezTo>
                  <a:pt x="2314099" y="214789"/>
                  <a:pt x="2314099" y="214789"/>
                  <a:pt x="2314099" y="214789"/>
                </a:cubicBezTo>
                <a:cubicBezTo>
                  <a:pt x="2313146" y="211931"/>
                  <a:pt x="2311241" y="210026"/>
                  <a:pt x="2310289" y="207169"/>
                </a:cubicBezTo>
                <a:cubicBezTo>
                  <a:pt x="2311241" y="202406"/>
                  <a:pt x="2312194" y="198596"/>
                  <a:pt x="2313146" y="194786"/>
                </a:cubicBezTo>
                <a:close/>
                <a:moveTo>
                  <a:pt x="2304574" y="197644"/>
                </a:moveTo>
                <a:cubicBezTo>
                  <a:pt x="2304574" y="198596"/>
                  <a:pt x="2305526" y="199549"/>
                  <a:pt x="2305526" y="200501"/>
                </a:cubicBezTo>
                <a:cubicBezTo>
                  <a:pt x="2304574" y="202406"/>
                  <a:pt x="2304574" y="204311"/>
                  <a:pt x="2303621" y="205264"/>
                </a:cubicBezTo>
                <a:cubicBezTo>
                  <a:pt x="2304574" y="203359"/>
                  <a:pt x="2304574" y="200501"/>
                  <a:pt x="2304574" y="197644"/>
                </a:cubicBezTo>
                <a:close/>
                <a:moveTo>
                  <a:pt x="2297906" y="272891"/>
                </a:moveTo>
                <a:cubicBezTo>
                  <a:pt x="2298859" y="267176"/>
                  <a:pt x="2298859" y="262414"/>
                  <a:pt x="2298859" y="256699"/>
                </a:cubicBezTo>
                <a:cubicBezTo>
                  <a:pt x="2298859" y="254794"/>
                  <a:pt x="2299811" y="252889"/>
                  <a:pt x="2299811" y="250984"/>
                </a:cubicBezTo>
                <a:cubicBezTo>
                  <a:pt x="2303621" y="236696"/>
                  <a:pt x="2306479" y="223361"/>
                  <a:pt x="2308384" y="211931"/>
                </a:cubicBezTo>
                <a:cubicBezTo>
                  <a:pt x="2308384" y="212884"/>
                  <a:pt x="2309336" y="214789"/>
                  <a:pt x="2309336" y="215741"/>
                </a:cubicBezTo>
                <a:cubicBezTo>
                  <a:pt x="2310289" y="217646"/>
                  <a:pt x="2310289" y="219551"/>
                  <a:pt x="2311241" y="221456"/>
                </a:cubicBezTo>
                <a:cubicBezTo>
                  <a:pt x="2311241" y="221456"/>
                  <a:pt x="2311241" y="221456"/>
                  <a:pt x="2311241" y="221456"/>
                </a:cubicBezTo>
                <a:cubicBezTo>
                  <a:pt x="2309336" y="231934"/>
                  <a:pt x="2306479" y="242411"/>
                  <a:pt x="2304574" y="253841"/>
                </a:cubicBezTo>
                <a:cubicBezTo>
                  <a:pt x="2302669" y="252889"/>
                  <a:pt x="2302669" y="251936"/>
                  <a:pt x="2302669" y="251936"/>
                </a:cubicBezTo>
                <a:cubicBezTo>
                  <a:pt x="2302669" y="251936"/>
                  <a:pt x="2303621" y="252889"/>
                  <a:pt x="2304574" y="253841"/>
                </a:cubicBezTo>
                <a:cubicBezTo>
                  <a:pt x="2302669" y="260509"/>
                  <a:pt x="2301716" y="268129"/>
                  <a:pt x="2299811" y="274796"/>
                </a:cubicBezTo>
                <a:cubicBezTo>
                  <a:pt x="2297906" y="283369"/>
                  <a:pt x="2296001" y="291941"/>
                  <a:pt x="2294096" y="300514"/>
                </a:cubicBezTo>
                <a:cubicBezTo>
                  <a:pt x="2296954" y="291941"/>
                  <a:pt x="2297906" y="282416"/>
                  <a:pt x="2297906" y="272891"/>
                </a:cubicBezTo>
                <a:close/>
                <a:moveTo>
                  <a:pt x="2271236" y="369094"/>
                </a:moveTo>
                <a:cubicBezTo>
                  <a:pt x="2271236" y="371951"/>
                  <a:pt x="2271236" y="374809"/>
                  <a:pt x="2270284" y="376714"/>
                </a:cubicBezTo>
                <a:lnTo>
                  <a:pt x="2270284" y="376714"/>
                </a:lnTo>
                <a:cubicBezTo>
                  <a:pt x="2270284" y="375761"/>
                  <a:pt x="2270284" y="373856"/>
                  <a:pt x="2270284" y="372904"/>
                </a:cubicBezTo>
                <a:cubicBezTo>
                  <a:pt x="2270284" y="371951"/>
                  <a:pt x="2270284" y="370046"/>
                  <a:pt x="2271236" y="369094"/>
                </a:cubicBezTo>
                <a:close/>
                <a:moveTo>
                  <a:pt x="2252186" y="297656"/>
                </a:moveTo>
                <a:cubicBezTo>
                  <a:pt x="2252186" y="302419"/>
                  <a:pt x="2251234" y="307181"/>
                  <a:pt x="2251234" y="311944"/>
                </a:cubicBezTo>
                <a:cubicBezTo>
                  <a:pt x="2251234" y="310991"/>
                  <a:pt x="2250281" y="310039"/>
                  <a:pt x="2250281" y="308134"/>
                </a:cubicBezTo>
                <a:cubicBezTo>
                  <a:pt x="2251234" y="305276"/>
                  <a:pt x="2252186" y="301466"/>
                  <a:pt x="2252186" y="297656"/>
                </a:cubicBezTo>
                <a:close/>
                <a:moveTo>
                  <a:pt x="2215991" y="252889"/>
                </a:moveTo>
                <a:lnTo>
                  <a:pt x="2215991" y="256699"/>
                </a:lnTo>
                <a:cubicBezTo>
                  <a:pt x="2215991" y="256699"/>
                  <a:pt x="2215991" y="256699"/>
                  <a:pt x="2215991" y="256699"/>
                </a:cubicBezTo>
                <a:cubicBezTo>
                  <a:pt x="2215039" y="255746"/>
                  <a:pt x="2215991" y="254794"/>
                  <a:pt x="2215991" y="252889"/>
                </a:cubicBezTo>
                <a:close/>
                <a:moveTo>
                  <a:pt x="2211229" y="281464"/>
                </a:moveTo>
                <a:cubicBezTo>
                  <a:pt x="2212181" y="273844"/>
                  <a:pt x="2213134" y="267176"/>
                  <a:pt x="2214086" y="260509"/>
                </a:cubicBezTo>
                <a:cubicBezTo>
                  <a:pt x="2214086" y="260509"/>
                  <a:pt x="2215039" y="261461"/>
                  <a:pt x="2215039" y="261461"/>
                </a:cubicBezTo>
                <a:lnTo>
                  <a:pt x="2215039" y="267176"/>
                </a:lnTo>
                <a:cubicBezTo>
                  <a:pt x="2214086" y="277654"/>
                  <a:pt x="2213134" y="289084"/>
                  <a:pt x="2212181" y="299561"/>
                </a:cubicBezTo>
                <a:cubicBezTo>
                  <a:pt x="2210276" y="302419"/>
                  <a:pt x="2208371" y="306229"/>
                  <a:pt x="2206466" y="309086"/>
                </a:cubicBezTo>
                <a:cubicBezTo>
                  <a:pt x="2208371" y="299561"/>
                  <a:pt x="2210276" y="290036"/>
                  <a:pt x="2211229" y="281464"/>
                </a:cubicBezTo>
                <a:close/>
                <a:moveTo>
                  <a:pt x="2205514" y="337661"/>
                </a:moveTo>
                <a:cubicBezTo>
                  <a:pt x="2205514" y="338614"/>
                  <a:pt x="2204561" y="338614"/>
                  <a:pt x="2204561" y="339566"/>
                </a:cubicBezTo>
                <a:cubicBezTo>
                  <a:pt x="2204561" y="339566"/>
                  <a:pt x="2204561" y="339566"/>
                  <a:pt x="2204561" y="340519"/>
                </a:cubicBezTo>
                <a:cubicBezTo>
                  <a:pt x="2204561" y="339566"/>
                  <a:pt x="2204561" y="338614"/>
                  <a:pt x="2205514" y="337661"/>
                </a:cubicBezTo>
                <a:close/>
                <a:moveTo>
                  <a:pt x="2183606" y="336709"/>
                </a:moveTo>
                <a:cubicBezTo>
                  <a:pt x="2183606" y="338614"/>
                  <a:pt x="2184559" y="341471"/>
                  <a:pt x="2185511" y="345281"/>
                </a:cubicBezTo>
                <a:cubicBezTo>
                  <a:pt x="2185511" y="347186"/>
                  <a:pt x="2184559" y="349091"/>
                  <a:pt x="2184559" y="350044"/>
                </a:cubicBezTo>
                <a:cubicBezTo>
                  <a:pt x="2184559" y="347186"/>
                  <a:pt x="2183606" y="343376"/>
                  <a:pt x="2183606" y="340519"/>
                </a:cubicBezTo>
                <a:cubicBezTo>
                  <a:pt x="2183606" y="339566"/>
                  <a:pt x="2183606" y="338614"/>
                  <a:pt x="2183606" y="337661"/>
                </a:cubicBezTo>
                <a:cubicBezTo>
                  <a:pt x="2182654" y="337661"/>
                  <a:pt x="2182654" y="337661"/>
                  <a:pt x="2183606" y="336709"/>
                </a:cubicBezTo>
                <a:close/>
                <a:moveTo>
                  <a:pt x="2178844" y="345281"/>
                </a:moveTo>
                <a:cubicBezTo>
                  <a:pt x="2178844" y="349091"/>
                  <a:pt x="2178844" y="352901"/>
                  <a:pt x="2178844" y="357664"/>
                </a:cubicBezTo>
                <a:cubicBezTo>
                  <a:pt x="2177891" y="355759"/>
                  <a:pt x="2176939" y="352901"/>
                  <a:pt x="2175986" y="350996"/>
                </a:cubicBezTo>
                <a:cubicBezTo>
                  <a:pt x="2176939" y="348139"/>
                  <a:pt x="2177891" y="346234"/>
                  <a:pt x="2178844" y="345281"/>
                </a:cubicBezTo>
                <a:close/>
                <a:moveTo>
                  <a:pt x="2150269" y="278606"/>
                </a:moveTo>
                <a:cubicBezTo>
                  <a:pt x="2155031" y="261461"/>
                  <a:pt x="2159794" y="246221"/>
                  <a:pt x="2162651" y="232886"/>
                </a:cubicBezTo>
                <a:cubicBezTo>
                  <a:pt x="2162651" y="233839"/>
                  <a:pt x="2162651" y="234791"/>
                  <a:pt x="2161699" y="235744"/>
                </a:cubicBezTo>
                <a:cubicBezTo>
                  <a:pt x="2160746" y="241459"/>
                  <a:pt x="2158841" y="248126"/>
                  <a:pt x="2157889" y="253841"/>
                </a:cubicBezTo>
                <a:cubicBezTo>
                  <a:pt x="2156936" y="260509"/>
                  <a:pt x="2155984" y="267176"/>
                  <a:pt x="2154079" y="274796"/>
                </a:cubicBezTo>
                <a:cubicBezTo>
                  <a:pt x="2153126" y="280511"/>
                  <a:pt x="2152174" y="287179"/>
                  <a:pt x="2151221" y="293846"/>
                </a:cubicBezTo>
                <a:cubicBezTo>
                  <a:pt x="2149316" y="290036"/>
                  <a:pt x="2148364" y="288131"/>
                  <a:pt x="2148364" y="288131"/>
                </a:cubicBezTo>
                <a:cubicBezTo>
                  <a:pt x="2148364" y="288131"/>
                  <a:pt x="2149316" y="290989"/>
                  <a:pt x="2150269" y="296704"/>
                </a:cubicBezTo>
                <a:cubicBezTo>
                  <a:pt x="2149316" y="302419"/>
                  <a:pt x="2148364" y="309086"/>
                  <a:pt x="2147411" y="314801"/>
                </a:cubicBezTo>
                <a:cubicBezTo>
                  <a:pt x="2143601" y="309086"/>
                  <a:pt x="2140744" y="305276"/>
                  <a:pt x="2140744" y="305276"/>
                </a:cubicBezTo>
                <a:cubicBezTo>
                  <a:pt x="2145506" y="296704"/>
                  <a:pt x="2147411" y="287179"/>
                  <a:pt x="2150269" y="278606"/>
                </a:cubicBezTo>
                <a:close/>
                <a:moveTo>
                  <a:pt x="2142649" y="305276"/>
                </a:moveTo>
                <a:cubicBezTo>
                  <a:pt x="2142649" y="306229"/>
                  <a:pt x="2144554" y="310991"/>
                  <a:pt x="2148364" y="319564"/>
                </a:cubicBezTo>
                <a:cubicBezTo>
                  <a:pt x="2148364" y="319564"/>
                  <a:pt x="2148364" y="320516"/>
                  <a:pt x="2148364" y="320516"/>
                </a:cubicBezTo>
                <a:cubicBezTo>
                  <a:pt x="2148364" y="320516"/>
                  <a:pt x="2148364" y="321469"/>
                  <a:pt x="2148364" y="321469"/>
                </a:cubicBezTo>
                <a:cubicBezTo>
                  <a:pt x="2147411" y="328136"/>
                  <a:pt x="2146459" y="335756"/>
                  <a:pt x="2145506" y="343376"/>
                </a:cubicBezTo>
                <a:cubicBezTo>
                  <a:pt x="2143601" y="336709"/>
                  <a:pt x="2141696" y="330994"/>
                  <a:pt x="2139791" y="324326"/>
                </a:cubicBezTo>
                <a:cubicBezTo>
                  <a:pt x="2139791" y="323374"/>
                  <a:pt x="2138839" y="321469"/>
                  <a:pt x="2138839" y="320516"/>
                </a:cubicBezTo>
                <a:cubicBezTo>
                  <a:pt x="2138839" y="315754"/>
                  <a:pt x="2140744" y="310991"/>
                  <a:pt x="2142649" y="305276"/>
                </a:cubicBezTo>
                <a:close/>
                <a:moveTo>
                  <a:pt x="2058829" y="353854"/>
                </a:moveTo>
                <a:cubicBezTo>
                  <a:pt x="2057876" y="357664"/>
                  <a:pt x="2056924" y="362426"/>
                  <a:pt x="2056924" y="366236"/>
                </a:cubicBezTo>
                <a:cubicBezTo>
                  <a:pt x="2056924" y="364331"/>
                  <a:pt x="2055971" y="363379"/>
                  <a:pt x="2055971" y="361474"/>
                </a:cubicBezTo>
                <a:cubicBezTo>
                  <a:pt x="2055019" y="358616"/>
                  <a:pt x="2055019" y="355759"/>
                  <a:pt x="2054066" y="352901"/>
                </a:cubicBezTo>
                <a:cubicBezTo>
                  <a:pt x="2054066" y="352901"/>
                  <a:pt x="2054066" y="352901"/>
                  <a:pt x="2054066" y="351949"/>
                </a:cubicBezTo>
                <a:cubicBezTo>
                  <a:pt x="2055971" y="347186"/>
                  <a:pt x="2057876" y="343376"/>
                  <a:pt x="2059781" y="338614"/>
                </a:cubicBezTo>
                <a:cubicBezTo>
                  <a:pt x="2059781" y="340519"/>
                  <a:pt x="2060734" y="341471"/>
                  <a:pt x="2060734" y="343376"/>
                </a:cubicBezTo>
                <a:cubicBezTo>
                  <a:pt x="2060734" y="347186"/>
                  <a:pt x="2059781" y="350044"/>
                  <a:pt x="2058829" y="353854"/>
                </a:cubicBezTo>
                <a:close/>
                <a:moveTo>
                  <a:pt x="2081689" y="350044"/>
                </a:moveTo>
                <a:cubicBezTo>
                  <a:pt x="2080736" y="351949"/>
                  <a:pt x="2080736" y="352901"/>
                  <a:pt x="2079784" y="354806"/>
                </a:cubicBezTo>
                <a:cubicBezTo>
                  <a:pt x="2078831" y="351949"/>
                  <a:pt x="2078831" y="350044"/>
                  <a:pt x="2077879" y="347186"/>
                </a:cubicBezTo>
                <a:cubicBezTo>
                  <a:pt x="2077879" y="346234"/>
                  <a:pt x="2077879" y="345281"/>
                  <a:pt x="2077879" y="344329"/>
                </a:cubicBezTo>
                <a:cubicBezTo>
                  <a:pt x="2078831" y="345281"/>
                  <a:pt x="2079784" y="346234"/>
                  <a:pt x="2080736" y="348139"/>
                </a:cubicBezTo>
                <a:cubicBezTo>
                  <a:pt x="2080736" y="348139"/>
                  <a:pt x="2080736" y="349091"/>
                  <a:pt x="2081689" y="350044"/>
                </a:cubicBezTo>
                <a:cubicBezTo>
                  <a:pt x="2081689" y="350044"/>
                  <a:pt x="2081689" y="350044"/>
                  <a:pt x="2081689" y="350044"/>
                </a:cubicBezTo>
                <a:close/>
                <a:moveTo>
                  <a:pt x="2081689" y="339566"/>
                </a:moveTo>
                <a:cubicBezTo>
                  <a:pt x="2081689" y="340519"/>
                  <a:pt x="2081689" y="341471"/>
                  <a:pt x="2081689" y="341471"/>
                </a:cubicBezTo>
                <a:cubicBezTo>
                  <a:pt x="2080736" y="340519"/>
                  <a:pt x="2079784" y="338614"/>
                  <a:pt x="2078831" y="337661"/>
                </a:cubicBezTo>
                <a:cubicBezTo>
                  <a:pt x="2078831" y="334804"/>
                  <a:pt x="2079784" y="331946"/>
                  <a:pt x="2079784" y="330041"/>
                </a:cubicBezTo>
                <a:cubicBezTo>
                  <a:pt x="2080736" y="332899"/>
                  <a:pt x="2081689" y="335756"/>
                  <a:pt x="2081689" y="339566"/>
                </a:cubicBezTo>
                <a:cubicBezTo>
                  <a:pt x="2081689" y="338614"/>
                  <a:pt x="2081689" y="338614"/>
                  <a:pt x="2081689" y="339566"/>
                </a:cubicBezTo>
                <a:close/>
                <a:moveTo>
                  <a:pt x="2085499" y="290036"/>
                </a:moveTo>
                <a:cubicBezTo>
                  <a:pt x="2085499" y="295751"/>
                  <a:pt x="2084546" y="301466"/>
                  <a:pt x="2084546" y="307181"/>
                </a:cubicBezTo>
                <a:cubicBezTo>
                  <a:pt x="2084546" y="306229"/>
                  <a:pt x="2083594" y="305276"/>
                  <a:pt x="2083594" y="303371"/>
                </a:cubicBezTo>
                <a:cubicBezTo>
                  <a:pt x="2084546" y="292894"/>
                  <a:pt x="2085499" y="282416"/>
                  <a:pt x="2086451" y="273844"/>
                </a:cubicBezTo>
                <a:cubicBezTo>
                  <a:pt x="2086451" y="271939"/>
                  <a:pt x="2086451" y="269081"/>
                  <a:pt x="2087404" y="267176"/>
                </a:cubicBezTo>
                <a:cubicBezTo>
                  <a:pt x="2086451" y="274796"/>
                  <a:pt x="2085499" y="282416"/>
                  <a:pt x="2085499" y="290036"/>
                </a:cubicBezTo>
                <a:close/>
                <a:moveTo>
                  <a:pt x="2089309" y="180499"/>
                </a:moveTo>
                <a:cubicBezTo>
                  <a:pt x="2089309" y="186214"/>
                  <a:pt x="2089309" y="192881"/>
                  <a:pt x="2089309" y="200501"/>
                </a:cubicBezTo>
                <a:cubicBezTo>
                  <a:pt x="2088356" y="197644"/>
                  <a:pt x="2086451" y="194786"/>
                  <a:pt x="2086451" y="192881"/>
                </a:cubicBezTo>
                <a:cubicBezTo>
                  <a:pt x="2087404" y="188119"/>
                  <a:pt x="2088356" y="184309"/>
                  <a:pt x="2089309" y="180499"/>
                </a:cubicBezTo>
                <a:close/>
                <a:moveTo>
                  <a:pt x="2072164" y="241459"/>
                </a:moveTo>
                <a:cubicBezTo>
                  <a:pt x="2077879" y="223361"/>
                  <a:pt x="2082641" y="207169"/>
                  <a:pt x="2086451" y="193834"/>
                </a:cubicBezTo>
                <a:cubicBezTo>
                  <a:pt x="2087404" y="197644"/>
                  <a:pt x="2088356" y="201454"/>
                  <a:pt x="2090261" y="207169"/>
                </a:cubicBezTo>
                <a:cubicBezTo>
                  <a:pt x="2090261" y="207169"/>
                  <a:pt x="2090261" y="207169"/>
                  <a:pt x="2090261" y="208121"/>
                </a:cubicBezTo>
                <a:cubicBezTo>
                  <a:pt x="2087404" y="221456"/>
                  <a:pt x="2081689" y="244316"/>
                  <a:pt x="2075974" y="271939"/>
                </a:cubicBezTo>
                <a:cubicBezTo>
                  <a:pt x="2075021" y="274796"/>
                  <a:pt x="2075021" y="278606"/>
                  <a:pt x="2074069" y="282416"/>
                </a:cubicBezTo>
                <a:cubicBezTo>
                  <a:pt x="2072164" y="278606"/>
                  <a:pt x="2070259" y="274796"/>
                  <a:pt x="2068354" y="271939"/>
                </a:cubicBezTo>
                <a:cubicBezTo>
                  <a:pt x="2067401" y="270034"/>
                  <a:pt x="2066449" y="268129"/>
                  <a:pt x="2065496" y="266224"/>
                </a:cubicBezTo>
                <a:cubicBezTo>
                  <a:pt x="2067401" y="257651"/>
                  <a:pt x="2069306" y="249079"/>
                  <a:pt x="2072164" y="241459"/>
                </a:cubicBezTo>
                <a:close/>
                <a:moveTo>
                  <a:pt x="2062639" y="270034"/>
                </a:moveTo>
                <a:cubicBezTo>
                  <a:pt x="2062639" y="270986"/>
                  <a:pt x="2063591" y="271939"/>
                  <a:pt x="2063591" y="272891"/>
                </a:cubicBezTo>
                <a:cubicBezTo>
                  <a:pt x="2065496" y="278606"/>
                  <a:pt x="2067401" y="285274"/>
                  <a:pt x="2069306" y="292894"/>
                </a:cubicBezTo>
                <a:cubicBezTo>
                  <a:pt x="2069306" y="293846"/>
                  <a:pt x="2069306" y="293846"/>
                  <a:pt x="2070259" y="294799"/>
                </a:cubicBezTo>
                <a:cubicBezTo>
                  <a:pt x="2069306" y="299561"/>
                  <a:pt x="2068354" y="305276"/>
                  <a:pt x="2067401" y="310039"/>
                </a:cubicBezTo>
                <a:cubicBezTo>
                  <a:pt x="2066449" y="308134"/>
                  <a:pt x="2066449" y="305276"/>
                  <a:pt x="2065496" y="303371"/>
                </a:cubicBezTo>
                <a:cubicBezTo>
                  <a:pt x="2063591" y="296704"/>
                  <a:pt x="2060734" y="290036"/>
                  <a:pt x="2058829" y="284321"/>
                </a:cubicBezTo>
                <a:cubicBezTo>
                  <a:pt x="2059781" y="279559"/>
                  <a:pt x="2061686" y="274796"/>
                  <a:pt x="2062639" y="270034"/>
                </a:cubicBezTo>
                <a:close/>
                <a:moveTo>
                  <a:pt x="2053114" y="301466"/>
                </a:moveTo>
                <a:cubicBezTo>
                  <a:pt x="2053114" y="303371"/>
                  <a:pt x="2054066" y="304324"/>
                  <a:pt x="2054066" y="306229"/>
                </a:cubicBezTo>
                <a:cubicBezTo>
                  <a:pt x="2055019" y="310991"/>
                  <a:pt x="2055971" y="315754"/>
                  <a:pt x="2056924" y="320516"/>
                </a:cubicBezTo>
                <a:cubicBezTo>
                  <a:pt x="2056924" y="320516"/>
                  <a:pt x="2055971" y="320516"/>
                  <a:pt x="2055971" y="320516"/>
                </a:cubicBezTo>
                <a:cubicBezTo>
                  <a:pt x="2051209" y="318611"/>
                  <a:pt x="2049304" y="317659"/>
                  <a:pt x="2049304" y="317659"/>
                </a:cubicBezTo>
                <a:cubicBezTo>
                  <a:pt x="2049304" y="317659"/>
                  <a:pt x="2051209" y="319564"/>
                  <a:pt x="2055971" y="321469"/>
                </a:cubicBezTo>
                <a:cubicBezTo>
                  <a:pt x="2056924" y="321469"/>
                  <a:pt x="2056924" y="322421"/>
                  <a:pt x="2057876" y="322421"/>
                </a:cubicBezTo>
                <a:cubicBezTo>
                  <a:pt x="2058829" y="326231"/>
                  <a:pt x="2058829" y="329089"/>
                  <a:pt x="2059781" y="332899"/>
                </a:cubicBezTo>
                <a:cubicBezTo>
                  <a:pt x="2057876" y="335756"/>
                  <a:pt x="2055971" y="338614"/>
                  <a:pt x="2053114" y="342424"/>
                </a:cubicBezTo>
                <a:cubicBezTo>
                  <a:pt x="2052161" y="335756"/>
                  <a:pt x="2050256" y="328136"/>
                  <a:pt x="2049304" y="321469"/>
                </a:cubicBezTo>
                <a:cubicBezTo>
                  <a:pt x="2049304" y="319564"/>
                  <a:pt x="2049304" y="317659"/>
                  <a:pt x="2049304" y="315754"/>
                </a:cubicBezTo>
                <a:cubicBezTo>
                  <a:pt x="2050256" y="310991"/>
                  <a:pt x="2052161" y="305276"/>
                  <a:pt x="2053114" y="301466"/>
                </a:cubicBezTo>
                <a:close/>
                <a:moveTo>
                  <a:pt x="2044541" y="260509"/>
                </a:moveTo>
                <a:cubicBezTo>
                  <a:pt x="2044541" y="260509"/>
                  <a:pt x="2044541" y="260509"/>
                  <a:pt x="2044541" y="260509"/>
                </a:cubicBezTo>
                <a:cubicBezTo>
                  <a:pt x="2044541" y="260509"/>
                  <a:pt x="2044541" y="259556"/>
                  <a:pt x="2044541" y="259556"/>
                </a:cubicBezTo>
                <a:cubicBezTo>
                  <a:pt x="2044541" y="259556"/>
                  <a:pt x="2044541" y="259556"/>
                  <a:pt x="2044541" y="260509"/>
                </a:cubicBezTo>
                <a:close/>
                <a:moveTo>
                  <a:pt x="2019776" y="188119"/>
                </a:moveTo>
                <a:cubicBezTo>
                  <a:pt x="2019776" y="187166"/>
                  <a:pt x="2019776" y="186214"/>
                  <a:pt x="2019776" y="185261"/>
                </a:cubicBezTo>
                <a:cubicBezTo>
                  <a:pt x="2019776" y="182404"/>
                  <a:pt x="2020729" y="179546"/>
                  <a:pt x="2020729" y="177641"/>
                </a:cubicBezTo>
                <a:cubicBezTo>
                  <a:pt x="2020729" y="180499"/>
                  <a:pt x="2020729" y="184309"/>
                  <a:pt x="2020729" y="189071"/>
                </a:cubicBezTo>
                <a:cubicBezTo>
                  <a:pt x="2020729" y="197644"/>
                  <a:pt x="2021681" y="208121"/>
                  <a:pt x="2021681" y="220504"/>
                </a:cubicBezTo>
                <a:cubicBezTo>
                  <a:pt x="2021681" y="228124"/>
                  <a:pt x="2022634" y="235744"/>
                  <a:pt x="2023586" y="244316"/>
                </a:cubicBezTo>
                <a:cubicBezTo>
                  <a:pt x="2023586" y="245269"/>
                  <a:pt x="2022634" y="246221"/>
                  <a:pt x="2022634" y="247174"/>
                </a:cubicBezTo>
                <a:cubicBezTo>
                  <a:pt x="2020729" y="238601"/>
                  <a:pt x="2018824" y="230029"/>
                  <a:pt x="2016919" y="222409"/>
                </a:cubicBezTo>
                <a:cubicBezTo>
                  <a:pt x="2018824" y="209074"/>
                  <a:pt x="2018824" y="197644"/>
                  <a:pt x="2019776" y="188119"/>
                </a:cubicBezTo>
                <a:close/>
                <a:moveTo>
                  <a:pt x="1999774" y="298609"/>
                </a:moveTo>
                <a:cubicBezTo>
                  <a:pt x="1999774" y="300514"/>
                  <a:pt x="1999774" y="302419"/>
                  <a:pt x="1999774" y="304324"/>
                </a:cubicBezTo>
                <a:cubicBezTo>
                  <a:pt x="1998821" y="306229"/>
                  <a:pt x="1998821" y="308134"/>
                  <a:pt x="1997869" y="310039"/>
                </a:cubicBezTo>
                <a:cubicBezTo>
                  <a:pt x="1998821" y="306229"/>
                  <a:pt x="1999774" y="302419"/>
                  <a:pt x="1999774" y="298609"/>
                </a:cubicBezTo>
                <a:close/>
                <a:moveTo>
                  <a:pt x="1992154" y="349091"/>
                </a:moveTo>
                <a:cubicBezTo>
                  <a:pt x="1992154" y="351949"/>
                  <a:pt x="1992154" y="355759"/>
                  <a:pt x="1992154" y="359569"/>
                </a:cubicBezTo>
                <a:cubicBezTo>
                  <a:pt x="1992154" y="362426"/>
                  <a:pt x="1992154" y="366236"/>
                  <a:pt x="1992154" y="369094"/>
                </a:cubicBezTo>
                <a:cubicBezTo>
                  <a:pt x="1991201" y="370046"/>
                  <a:pt x="1990249" y="371951"/>
                  <a:pt x="1988344" y="373856"/>
                </a:cubicBezTo>
                <a:cubicBezTo>
                  <a:pt x="1990249" y="365284"/>
                  <a:pt x="1991201" y="356711"/>
                  <a:pt x="1992154" y="349091"/>
                </a:cubicBezTo>
                <a:close/>
                <a:moveTo>
                  <a:pt x="1987391" y="381476"/>
                </a:moveTo>
                <a:cubicBezTo>
                  <a:pt x="1987391" y="381476"/>
                  <a:pt x="1987391" y="381476"/>
                  <a:pt x="1987391" y="381476"/>
                </a:cubicBezTo>
                <a:cubicBezTo>
                  <a:pt x="1989296" y="377666"/>
                  <a:pt x="1991201" y="374809"/>
                  <a:pt x="1992154" y="372904"/>
                </a:cubicBezTo>
                <a:cubicBezTo>
                  <a:pt x="1992154" y="374809"/>
                  <a:pt x="1992154" y="377666"/>
                  <a:pt x="1992154" y="379571"/>
                </a:cubicBezTo>
                <a:cubicBezTo>
                  <a:pt x="1992154" y="381476"/>
                  <a:pt x="1991201" y="384334"/>
                  <a:pt x="1991201" y="386239"/>
                </a:cubicBezTo>
                <a:cubicBezTo>
                  <a:pt x="1990249" y="391001"/>
                  <a:pt x="1989296" y="395764"/>
                  <a:pt x="1988344" y="400526"/>
                </a:cubicBezTo>
                <a:cubicBezTo>
                  <a:pt x="1988344" y="400526"/>
                  <a:pt x="1988344" y="399574"/>
                  <a:pt x="1988344" y="399574"/>
                </a:cubicBezTo>
                <a:cubicBezTo>
                  <a:pt x="1987391" y="397669"/>
                  <a:pt x="1986439" y="394811"/>
                  <a:pt x="1985486" y="392906"/>
                </a:cubicBezTo>
                <a:cubicBezTo>
                  <a:pt x="1986439" y="389096"/>
                  <a:pt x="1986439" y="385286"/>
                  <a:pt x="1987391" y="381476"/>
                </a:cubicBezTo>
                <a:close/>
                <a:moveTo>
                  <a:pt x="1968341" y="290989"/>
                </a:moveTo>
                <a:cubicBezTo>
                  <a:pt x="1968341" y="292894"/>
                  <a:pt x="1968341" y="294799"/>
                  <a:pt x="1967389" y="297656"/>
                </a:cubicBezTo>
                <a:cubicBezTo>
                  <a:pt x="1967389" y="299561"/>
                  <a:pt x="1966436" y="302419"/>
                  <a:pt x="1966436" y="305276"/>
                </a:cubicBezTo>
                <a:cubicBezTo>
                  <a:pt x="1966436" y="309086"/>
                  <a:pt x="1965484" y="313849"/>
                  <a:pt x="1965484" y="318611"/>
                </a:cubicBezTo>
                <a:cubicBezTo>
                  <a:pt x="1965484" y="313849"/>
                  <a:pt x="1964531" y="309086"/>
                  <a:pt x="1964531" y="304324"/>
                </a:cubicBezTo>
                <a:cubicBezTo>
                  <a:pt x="1964531" y="303371"/>
                  <a:pt x="1964531" y="301466"/>
                  <a:pt x="1964531" y="300514"/>
                </a:cubicBezTo>
                <a:cubicBezTo>
                  <a:pt x="1965484" y="296704"/>
                  <a:pt x="1967389" y="293846"/>
                  <a:pt x="1968341" y="290989"/>
                </a:cubicBezTo>
                <a:close/>
                <a:moveTo>
                  <a:pt x="1937861" y="310039"/>
                </a:moveTo>
                <a:cubicBezTo>
                  <a:pt x="1937861" y="307181"/>
                  <a:pt x="1937861" y="304324"/>
                  <a:pt x="1937861" y="302419"/>
                </a:cubicBezTo>
                <a:cubicBezTo>
                  <a:pt x="1937861" y="300514"/>
                  <a:pt x="1937861" y="297656"/>
                  <a:pt x="1937861" y="295751"/>
                </a:cubicBezTo>
                <a:cubicBezTo>
                  <a:pt x="1937861" y="299561"/>
                  <a:pt x="1938814" y="302419"/>
                  <a:pt x="1938814" y="306229"/>
                </a:cubicBezTo>
                <a:cubicBezTo>
                  <a:pt x="1938814" y="308134"/>
                  <a:pt x="1938814" y="309086"/>
                  <a:pt x="1937861" y="310039"/>
                </a:cubicBezTo>
                <a:close/>
                <a:moveTo>
                  <a:pt x="1938814" y="272891"/>
                </a:moveTo>
                <a:cubicBezTo>
                  <a:pt x="1937861" y="270034"/>
                  <a:pt x="1937861" y="268129"/>
                  <a:pt x="1936909" y="266224"/>
                </a:cubicBezTo>
                <a:cubicBezTo>
                  <a:pt x="1936909" y="264319"/>
                  <a:pt x="1936909" y="262414"/>
                  <a:pt x="1936909" y="261461"/>
                </a:cubicBezTo>
                <a:cubicBezTo>
                  <a:pt x="1936909" y="256699"/>
                  <a:pt x="1936909" y="250984"/>
                  <a:pt x="1936909" y="246221"/>
                </a:cubicBezTo>
                <a:cubicBezTo>
                  <a:pt x="1936909" y="253841"/>
                  <a:pt x="1937861" y="263366"/>
                  <a:pt x="1938814" y="272891"/>
                </a:cubicBezTo>
                <a:close/>
                <a:moveTo>
                  <a:pt x="1900714" y="338614"/>
                </a:moveTo>
                <a:cubicBezTo>
                  <a:pt x="1900714" y="336709"/>
                  <a:pt x="1900714" y="334804"/>
                  <a:pt x="1900714" y="333851"/>
                </a:cubicBezTo>
                <a:cubicBezTo>
                  <a:pt x="1901666" y="331946"/>
                  <a:pt x="1901666" y="330041"/>
                  <a:pt x="1902619" y="329089"/>
                </a:cubicBezTo>
                <a:cubicBezTo>
                  <a:pt x="1903571" y="328136"/>
                  <a:pt x="1904524" y="326231"/>
                  <a:pt x="1904524" y="325279"/>
                </a:cubicBezTo>
                <a:cubicBezTo>
                  <a:pt x="1902619" y="330041"/>
                  <a:pt x="1901666" y="333851"/>
                  <a:pt x="1900714" y="338614"/>
                </a:cubicBezTo>
                <a:close/>
                <a:moveTo>
                  <a:pt x="1915954" y="436721"/>
                </a:moveTo>
                <a:cubicBezTo>
                  <a:pt x="1915954" y="435769"/>
                  <a:pt x="1915954" y="434816"/>
                  <a:pt x="1915954" y="433864"/>
                </a:cubicBezTo>
                <a:cubicBezTo>
                  <a:pt x="1915954" y="433864"/>
                  <a:pt x="1915954" y="434816"/>
                  <a:pt x="1916906" y="434816"/>
                </a:cubicBezTo>
                <a:cubicBezTo>
                  <a:pt x="1915954" y="435769"/>
                  <a:pt x="1915954" y="436721"/>
                  <a:pt x="1915954" y="436721"/>
                </a:cubicBezTo>
                <a:close/>
                <a:moveTo>
                  <a:pt x="1920716" y="401479"/>
                </a:moveTo>
                <a:cubicBezTo>
                  <a:pt x="1920716" y="403384"/>
                  <a:pt x="1919764" y="405289"/>
                  <a:pt x="1919764" y="407194"/>
                </a:cubicBezTo>
                <a:cubicBezTo>
                  <a:pt x="1918811" y="406241"/>
                  <a:pt x="1918811" y="405289"/>
                  <a:pt x="1917859" y="404336"/>
                </a:cubicBezTo>
                <a:cubicBezTo>
                  <a:pt x="1918811" y="402431"/>
                  <a:pt x="1919764" y="400526"/>
                  <a:pt x="1919764" y="398621"/>
                </a:cubicBezTo>
                <a:cubicBezTo>
                  <a:pt x="1920716" y="399574"/>
                  <a:pt x="1920716" y="400526"/>
                  <a:pt x="1920716" y="401479"/>
                </a:cubicBezTo>
                <a:close/>
                <a:moveTo>
                  <a:pt x="1917859" y="331946"/>
                </a:moveTo>
                <a:cubicBezTo>
                  <a:pt x="1918811" y="333851"/>
                  <a:pt x="1919764" y="335756"/>
                  <a:pt x="1919764" y="337661"/>
                </a:cubicBezTo>
                <a:cubicBezTo>
                  <a:pt x="1919764" y="337661"/>
                  <a:pt x="1919764" y="337661"/>
                  <a:pt x="1919764" y="337661"/>
                </a:cubicBezTo>
                <a:cubicBezTo>
                  <a:pt x="1919764" y="337661"/>
                  <a:pt x="1918811" y="338614"/>
                  <a:pt x="1918811" y="338614"/>
                </a:cubicBezTo>
                <a:cubicBezTo>
                  <a:pt x="1917859" y="339566"/>
                  <a:pt x="1916906" y="340519"/>
                  <a:pt x="1916906" y="342424"/>
                </a:cubicBezTo>
                <a:cubicBezTo>
                  <a:pt x="1916906" y="341471"/>
                  <a:pt x="1916906" y="341471"/>
                  <a:pt x="1916906" y="341471"/>
                </a:cubicBezTo>
                <a:cubicBezTo>
                  <a:pt x="1916906" y="341471"/>
                  <a:pt x="1916906" y="342424"/>
                  <a:pt x="1915954" y="344329"/>
                </a:cubicBezTo>
                <a:cubicBezTo>
                  <a:pt x="1915954" y="344329"/>
                  <a:pt x="1915001" y="345281"/>
                  <a:pt x="1915001" y="345281"/>
                </a:cubicBezTo>
                <a:cubicBezTo>
                  <a:pt x="1915954" y="340519"/>
                  <a:pt x="1916906" y="335756"/>
                  <a:pt x="1917859" y="331946"/>
                </a:cubicBezTo>
                <a:close/>
                <a:moveTo>
                  <a:pt x="1919764" y="360521"/>
                </a:moveTo>
                <a:cubicBezTo>
                  <a:pt x="1919764" y="361474"/>
                  <a:pt x="1919764" y="362426"/>
                  <a:pt x="1919764" y="364331"/>
                </a:cubicBezTo>
                <a:cubicBezTo>
                  <a:pt x="1917859" y="367189"/>
                  <a:pt x="1916906" y="370999"/>
                  <a:pt x="1915001" y="373856"/>
                </a:cubicBezTo>
                <a:cubicBezTo>
                  <a:pt x="1913096" y="378619"/>
                  <a:pt x="1910239" y="383381"/>
                  <a:pt x="1908334" y="388144"/>
                </a:cubicBezTo>
                <a:cubicBezTo>
                  <a:pt x="1908334" y="388144"/>
                  <a:pt x="1907381" y="387191"/>
                  <a:pt x="1907381" y="387191"/>
                </a:cubicBezTo>
                <a:cubicBezTo>
                  <a:pt x="1907381" y="386239"/>
                  <a:pt x="1907381" y="386239"/>
                  <a:pt x="1907381" y="385286"/>
                </a:cubicBezTo>
                <a:cubicBezTo>
                  <a:pt x="1908334" y="383381"/>
                  <a:pt x="1909286" y="381476"/>
                  <a:pt x="1910239" y="380524"/>
                </a:cubicBezTo>
                <a:cubicBezTo>
                  <a:pt x="1913096" y="372904"/>
                  <a:pt x="1916906" y="366236"/>
                  <a:pt x="1919764" y="360521"/>
                </a:cubicBezTo>
                <a:close/>
                <a:moveTo>
                  <a:pt x="1910239" y="299561"/>
                </a:moveTo>
                <a:cubicBezTo>
                  <a:pt x="1909286" y="301466"/>
                  <a:pt x="1909286" y="303371"/>
                  <a:pt x="1908334" y="305276"/>
                </a:cubicBezTo>
                <a:cubicBezTo>
                  <a:pt x="1908334" y="305276"/>
                  <a:pt x="1908334" y="305276"/>
                  <a:pt x="1908334" y="305276"/>
                </a:cubicBezTo>
                <a:cubicBezTo>
                  <a:pt x="1909286" y="302419"/>
                  <a:pt x="1910239" y="300514"/>
                  <a:pt x="1910239" y="299561"/>
                </a:cubicBezTo>
                <a:close/>
                <a:moveTo>
                  <a:pt x="1906429" y="313849"/>
                </a:moveTo>
                <a:cubicBezTo>
                  <a:pt x="1907381" y="311944"/>
                  <a:pt x="1907381" y="310991"/>
                  <a:pt x="1908334" y="309086"/>
                </a:cubicBezTo>
                <a:cubicBezTo>
                  <a:pt x="1908334" y="309086"/>
                  <a:pt x="1908334" y="309086"/>
                  <a:pt x="1908334" y="310039"/>
                </a:cubicBezTo>
                <a:cubicBezTo>
                  <a:pt x="1907381" y="311944"/>
                  <a:pt x="1907381" y="313849"/>
                  <a:pt x="1906429" y="315754"/>
                </a:cubicBezTo>
                <a:cubicBezTo>
                  <a:pt x="1906429" y="315754"/>
                  <a:pt x="1905476" y="316706"/>
                  <a:pt x="1905476" y="316706"/>
                </a:cubicBezTo>
                <a:cubicBezTo>
                  <a:pt x="1905476" y="314801"/>
                  <a:pt x="1905476" y="314801"/>
                  <a:pt x="1906429" y="313849"/>
                </a:cubicBezTo>
                <a:close/>
                <a:moveTo>
                  <a:pt x="1893094" y="259556"/>
                </a:moveTo>
                <a:cubicBezTo>
                  <a:pt x="1893094" y="258604"/>
                  <a:pt x="1894046" y="257651"/>
                  <a:pt x="1894046" y="256699"/>
                </a:cubicBezTo>
                <a:cubicBezTo>
                  <a:pt x="1894046" y="256699"/>
                  <a:pt x="1894999" y="256699"/>
                  <a:pt x="1894999" y="256699"/>
                </a:cubicBezTo>
                <a:cubicBezTo>
                  <a:pt x="1896904" y="257651"/>
                  <a:pt x="1897856" y="259556"/>
                  <a:pt x="1899761" y="260509"/>
                </a:cubicBezTo>
                <a:lnTo>
                  <a:pt x="1904524" y="275749"/>
                </a:lnTo>
                <a:cubicBezTo>
                  <a:pt x="1901666" y="283369"/>
                  <a:pt x="1898809" y="290036"/>
                  <a:pt x="1895951" y="297656"/>
                </a:cubicBezTo>
                <a:cubicBezTo>
                  <a:pt x="1894999" y="291941"/>
                  <a:pt x="1894999" y="286226"/>
                  <a:pt x="1894046" y="281464"/>
                </a:cubicBezTo>
                <a:cubicBezTo>
                  <a:pt x="1894046" y="277654"/>
                  <a:pt x="1893094" y="273844"/>
                  <a:pt x="1892141" y="270034"/>
                </a:cubicBezTo>
                <a:cubicBezTo>
                  <a:pt x="1892141" y="270986"/>
                  <a:pt x="1893094" y="271939"/>
                  <a:pt x="1893094" y="272891"/>
                </a:cubicBezTo>
                <a:cubicBezTo>
                  <a:pt x="1893094" y="269081"/>
                  <a:pt x="1892141" y="264319"/>
                  <a:pt x="1893094" y="259556"/>
                </a:cubicBezTo>
                <a:close/>
                <a:moveTo>
                  <a:pt x="1841659" y="297656"/>
                </a:moveTo>
                <a:cubicBezTo>
                  <a:pt x="1841659" y="303371"/>
                  <a:pt x="1840706" y="308134"/>
                  <a:pt x="1840706" y="313849"/>
                </a:cubicBezTo>
                <a:cubicBezTo>
                  <a:pt x="1839754" y="307181"/>
                  <a:pt x="1839754" y="300514"/>
                  <a:pt x="1838801" y="294799"/>
                </a:cubicBezTo>
                <a:cubicBezTo>
                  <a:pt x="1838801" y="292894"/>
                  <a:pt x="1838801" y="291941"/>
                  <a:pt x="1838801" y="290989"/>
                </a:cubicBezTo>
                <a:cubicBezTo>
                  <a:pt x="1839754" y="292894"/>
                  <a:pt x="1840706" y="294799"/>
                  <a:pt x="1841659" y="297656"/>
                </a:cubicBezTo>
                <a:close/>
                <a:moveTo>
                  <a:pt x="1822609" y="363379"/>
                </a:moveTo>
                <a:cubicBezTo>
                  <a:pt x="1823561" y="359569"/>
                  <a:pt x="1825466" y="356711"/>
                  <a:pt x="1826419" y="353854"/>
                </a:cubicBezTo>
                <a:cubicBezTo>
                  <a:pt x="1826419" y="357664"/>
                  <a:pt x="1826419" y="360521"/>
                  <a:pt x="1827371" y="364331"/>
                </a:cubicBezTo>
                <a:cubicBezTo>
                  <a:pt x="1826419" y="365284"/>
                  <a:pt x="1824514" y="367189"/>
                  <a:pt x="1823561" y="368141"/>
                </a:cubicBezTo>
                <a:cubicBezTo>
                  <a:pt x="1822609" y="366236"/>
                  <a:pt x="1822609" y="365284"/>
                  <a:pt x="1822609" y="363379"/>
                </a:cubicBezTo>
                <a:close/>
                <a:moveTo>
                  <a:pt x="1828324" y="403384"/>
                </a:moveTo>
                <a:cubicBezTo>
                  <a:pt x="1828324" y="402431"/>
                  <a:pt x="1827371" y="401479"/>
                  <a:pt x="1827371" y="400526"/>
                </a:cubicBezTo>
                <a:cubicBezTo>
                  <a:pt x="1826419" y="393859"/>
                  <a:pt x="1825466" y="387191"/>
                  <a:pt x="1825466" y="381476"/>
                </a:cubicBezTo>
                <a:cubicBezTo>
                  <a:pt x="1826419" y="379571"/>
                  <a:pt x="1827371" y="378619"/>
                  <a:pt x="1828324" y="377666"/>
                </a:cubicBezTo>
                <a:cubicBezTo>
                  <a:pt x="1828324" y="385286"/>
                  <a:pt x="1828324" y="391954"/>
                  <a:pt x="1829276" y="399574"/>
                </a:cubicBezTo>
                <a:cubicBezTo>
                  <a:pt x="1828324" y="400526"/>
                  <a:pt x="1828324" y="402431"/>
                  <a:pt x="1828324" y="403384"/>
                </a:cubicBezTo>
                <a:close/>
                <a:moveTo>
                  <a:pt x="1833086" y="339566"/>
                </a:moveTo>
                <a:cubicBezTo>
                  <a:pt x="1833086" y="339566"/>
                  <a:pt x="1833086" y="339566"/>
                  <a:pt x="1833086" y="339566"/>
                </a:cubicBezTo>
                <a:cubicBezTo>
                  <a:pt x="1833086" y="339566"/>
                  <a:pt x="1833086" y="340519"/>
                  <a:pt x="1833086" y="340519"/>
                </a:cubicBezTo>
                <a:cubicBezTo>
                  <a:pt x="1833086" y="340519"/>
                  <a:pt x="1833086" y="339566"/>
                  <a:pt x="1833086" y="339566"/>
                </a:cubicBezTo>
                <a:close/>
                <a:moveTo>
                  <a:pt x="1824514" y="272891"/>
                </a:moveTo>
                <a:cubicBezTo>
                  <a:pt x="1824514" y="269081"/>
                  <a:pt x="1824514" y="266224"/>
                  <a:pt x="1824514" y="263366"/>
                </a:cubicBezTo>
                <a:cubicBezTo>
                  <a:pt x="1827371" y="269081"/>
                  <a:pt x="1831181" y="276701"/>
                  <a:pt x="1835944" y="285274"/>
                </a:cubicBezTo>
                <a:cubicBezTo>
                  <a:pt x="1835944" y="288131"/>
                  <a:pt x="1835944" y="290989"/>
                  <a:pt x="1834991" y="294799"/>
                </a:cubicBezTo>
                <a:cubicBezTo>
                  <a:pt x="1834991" y="302419"/>
                  <a:pt x="1834039" y="310991"/>
                  <a:pt x="1834039" y="320516"/>
                </a:cubicBezTo>
                <a:cubicBezTo>
                  <a:pt x="1834039" y="323374"/>
                  <a:pt x="1834039" y="327184"/>
                  <a:pt x="1834039" y="330994"/>
                </a:cubicBezTo>
                <a:cubicBezTo>
                  <a:pt x="1834039" y="330994"/>
                  <a:pt x="1833086" y="330994"/>
                  <a:pt x="1833086" y="331946"/>
                </a:cubicBezTo>
                <a:cubicBezTo>
                  <a:pt x="1833086" y="331946"/>
                  <a:pt x="1832134" y="332899"/>
                  <a:pt x="1832134" y="332899"/>
                </a:cubicBezTo>
                <a:cubicBezTo>
                  <a:pt x="1830229" y="326231"/>
                  <a:pt x="1829276" y="321469"/>
                  <a:pt x="1827371" y="316706"/>
                </a:cubicBezTo>
                <a:cubicBezTo>
                  <a:pt x="1825466" y="310991"/>
                  <a:pt x="1823561" y="306229"/>
                  <a:pt x="1822609" y="303371"/>
                </a:cubicBezTo>
                <a:cubicBezTo>
                  <a:pt x="1823561" y="292894"/>
                  <a:pt x="1823561" y="282416"/>
                  <a:pt x="1824514" y="272891"/>
                </a:cubicBezTo>
                <a:close/>
                <a:moveTo>
                  <a:pt x="1822609" y="309086"/>
                </a:moveTo>
                <a:cubicBezTo>
                  <a:pt x="1822609" y="311944"/>
                  <a:pt x="1823561" y="314801"/>
                  <a:pt x="1823561" y="317659"/>
                </a:cubicBezTo>
                <a:cubicBezTo>
                  <a:pt x="1824514" y="323374"/>
                  <a:pt x="1824514" y="330994"/>
                  <a:pt x="1825466" y="338614"/>
                </a:cubicBezTo>
                <a:cubicBezTo>
                  <a:pt x="1825466" y="339566"/>
                  <a:pt x="1825466" y="340519"/>
                  <a:pt x="1825466" y="340519"/>
                </a:cubicBezTo>
                <a:cubicBezTo>
                  <a:pt x="1823561" y="342424"/>
                  <a:pt x="1822609" y="345281"/>
                  <a:pt x="1820704" y="348139"/>
                </a:cubicBezTo>
                <a:cubicBezTo>
                  <a:pt x="1820704" y="343376"/>
                  <a:pt x="1820704" y="337661"/>
                  <a:pt x="1820704" y="332899"/>
                </a:cubicBezTo>
                <a:cubicBezTo>
                  <a:pt x="1820704" y="332899"/>
                  <a:pt x="1820704" y="332899"/>
                  <a:pt x="1820704" y="331946"/>
                </a:cubicBezTo>
                <a:cubicBezTo>
                  <a:pt x="1821656" y="324326"/>
                  <a:pt x="1821656" y="316706"/>
                  <a:pt x="1822609" y="309086"/>
                </a:cubicBezTo>
                <a:close/>
                <a:moveTo>
                  <a:pt x="1763554" y="411956"/>
                </a:moveTo>
                <a:cubicBezTo>
                  <a:pt x="1763554" y="410051"/>
                  <a:pt x="1762601" y="408146"/>
                  <a:pt x="1762601" y="406241"/>
                </a:cubicBezTo>
                <a:cubicBezTo>
                  <a:pt x="1762601" y="403384"/>
                  <a:pt x="1761649" y="400526"/>
                  <a:pt x="1761649" y="397669"/>
                </a:cubicBezTo>
                <a:cubicBezTo>
                  <a:pt x="1761649" y="397669"/>
                  <a:pt x="1761649" y="397669"/>
                  <a:pt x="1761649" y="397669"/>
                </a:cubicBezTo>
                <a:cubicBezTo>
                  <a:pt x="1762601" y="398621"/>
                  <a:pt x="1763554" y="399574"/>
                  <a:pt x="1764506" y="400526"/>
                </a:cubicBezTo>
                <a:cubicBezTo>
                  <a:pt x="1764506" y="404336"/>
                  <a:pt x="1764506" y="408146"/>
                  <a:pt x="1763554" y="411956"/>
                </a:cubicBezTo>
                <a:close/>
                <a:moveTo>
                  <a:pt x="1766411" y="379571"/>
                </a:moveTo>
                <a:cubicBezTo>
                  <a:pt x="1766411" y="379571"/>
                  <a:pt x="1766411" y="379571"/>
                  <a:pt x="1766411" y="379571"/>
                </a:cubicBezTo>
                <a:cubicBezTo>
                  <a:pt x="1766411" y="378619"/>
                  <a:pt x="1766411" y="377666"/>
                  <a:pt x="1766411" y="377666"/>
                </a:cubicBezTo>
                <a:cubicBezTo>
                  <a:pt x="1766411" y="378619"/>
                  <a:pt x="1766411" y="379571"/>
                  <a:pt x="1766411" y="379571"/>
                </a:cubicBezTo>
                <a:close/>
                <a:moveTo>
                  <a:pt x="1792129" y="251936"/>
                </a:moveTo>
                <a:lnTo>
                  <a:pt x="1802606" y="219551"/>
                </a:lnTo>
                <a:cubicBezTo>
                  <a:pt x="1802606" y="219551"/>
                  <a:pt x="1802606" y="219551"/>
                  <a:pt x="1802606" y="219551"/>
                </a:cubicBezTo>
                <a:cubicBezTo>
                  <a:pt x="1802606" y="237649"/>
                  <a:pt x="1801654" y="255746"/>
                  <a:pt x="1801654" y="274796"/>
                </a:cubicBezTo>
                <a:cubicBezTo>
                  <a:pt x="1801654" y="291941"/>
                  <a:pt x="1800701" y="309086"/>
                  <a:pt x="1800701" y="327184"/>
                </a:cubicBezTo>
                <a:cubicBezTo>
                  <a:pt x="1798796" y="321469"/>
                  <a:pt x="1796891" y="315754"/>
                  <a:pt x="1794034" y="310991"/>
                </a:cubicBezTo>
                <a:cubicBezTo>
                  <a:pt x="1792129" y="305276"/>
                  <a:pt x="1790224" y="299561"/>
                  <a:pt x="1788319" y="294799"/>
                </a:cubicBezTo>
                <a:cubicBezTo>
                  <a:pt x="1788319" y="293846"/>
                  <a:pt x="1787366" y="292894"/>
                  <a:pt x="1787366" y="292894"/>
                </a:cubicBezTo>
                <a:cubicBezTo>
                  <a:pt x="1787366" y="290989"/>
                  <a:pt x="1786414" y="289084"/>
                  <a:pt x="1786414" y="287179"/>
                </a:cubicBezTo>
                <a:cubicBezTo>
                  <a:pt x="1787366" y="284321"/>
                  <a:pt x="1788319" y="282416"/>
                  <a:pt x="1788319" y="279559"/>
                </a:cubicBezTo>
                <a:cubicBezTo>
                  <a:pt x="1788319" y="278606"/>
                  <a:pt x="1788319" y="277654"/>
                  <a:pt x="1787366" y="275749"/>
                </a:cubicBezTo>
                <a:cubicBezTo>
                  <a:pt x="1787366" y="274796"/>
                  <a:pt x="1785461" y="274796"/>
                  <a:pt x="1785461" y="274796"/>
                </a:cubicBezTo>
                <a:cubicBezTo>
                  <a:pt x="1785461" y="274796"/>
                  <a:pt x="1785461" y="274796"/>
                  <a:pt x="1785461" y="274796"/>
                </a:cubicBezTo>
                <a:lnTo>
                  <a:pt x="1792129" y="251936"/>
                </a:lnTo>
                <a:close/>
                <a:moveTo>
                  <a:pt x="1785461" y="276701"/>
                </a:moveTo>
                <a:cubicBezTo>
                  <a:pt x="1785461" y="276701"/>
                  <a:pt x="1786414" y="277654"/>
                  <a:pt x="1786414" y="278606"/>
                </a:cubicBezTo>
                <a:cubicBezTo>
                  <a:pt x="1786414" y="279559"/>
                  <a:pt x="1786414" y="281464"/>
                  <a:pt x="1786414" y="282416"/>
                </a:cubicBezTo>
                <a:cubicBezTo>
                  <a:pt x="1785461" y="280511"/>
                  <a:pt x="1785461" y="278606"/>
                  <a:pt x="1785461" y="276701"/>
                </a:cubicBezTo>
                <a:cubicBezTo>
                  <a:pt x="1785461" y="276701"/>
                  <a:pt x="1785461" y="276701"/>
                  <a:pt x="1785461" y="276701"/>
                </a:cubicBezTo>
                <a:close/>
                <a:moveTo>
                  <a:pt x="1776889" y="330994"/>
                </a:moveTo>
                <a:cubicBezTo>
                  <a:pt x="1779746" y="345281"/>
                  <a:pt x="1782604" y="360521"/>
                  <a:pt x="1785461" y="376714"/>
                </a:cubicBezTo>
                <a:cubicBezTo>
                  <a:pt x="1785461" y="379571"/>
                  <a:pt x="1786414" y="382429"/>
                  <a:pt x="1786414" y="385286"/>
                </a:cubicBezTo>
                <a:cubicBezTo>
                  <a:pt x="1785461" y="384334"/>
                  <a:pt x="1785461" y="383381"/>
                  <a:pt x="1784509" y="382429"/>
                </a:cubicBezTo>
                <a:cubicBezTo>
                  <a:pt x="1785461" y="377666"/>
                  <a:pt x="1785461" y="374809"/>
                  <a:pt x="1785461" y="374809"/>
                </a:cubicBezTo>
                <a:cubicBezTo>
                  <a:pt x="1785461" y="374809"/>
                  <a:pt x="1784509" y="376714"/>
                  <a:pt x="1783556" y="380524"/>
                </a:cubicBezTo>
                <a:cubicBezTo>
                  <a:pt x="1781651" y="376714"/>
                  <a:pt x="1778794" y="373856"/>
                  <a:pt x="1776889" y="370999"/>
                </a:cubicBezTo>
                <a:cubicBezTo>
                  <a:pt x="1776889" y="357664"/>
                  <a:pt x="1776889" y="346234"/>
                  <a:pt x="1776889" y="337661"/>
                </a:cubicBezTo>
                <a:cubicBezTo>
                  <a:pt x="1775936" y="334804"/>
                  <a:pt x="1775936" y="332899"/>
                  <a:pt x="1776889" y="330994"/>
                </a:cubicBezTo>
                <a:close/>
                <a:moveTo>
                  <a:pt x="1755934" y="211931"/>
                </a:moveTo>
                <a:cubicBezTo>
                  <a:pt x="1756886" y="215741"/>
                  <a:pt x="1758791" y="223361"/>
                  <a:pt x="1761649" y="233839"/>
                </a:cubicBezTo>
                <a:cubicBezTo>
                  <a:pt x="1761649" y="234791"/>
                  <a:pt x="1762601" y="236696"/>
                  <a:pt x="1762601" y="238601"/>
                </a:cubicBezTo>
                <a:cubicBezTo>
                  <a:pt x="1761649" y="237649"/>
                  <a:pt x="1761649" y="235744"/>
                  <a:pt x="1760696" y="234791"/>
                </a:cubicBezTo>
                <a:cubicBezTo>
                  <a:pt x="1759744" y="232886"/>
                  <a:pt x="1759744" y="230981"/>
                  <a:pt x="1759744" y="230981"/>
                </a:cubicBezTo>
                <a:cubicBezTo>
                  <a:pt x="1759744" y="230981"/>
                  <a:pt x="1759744" y="231934"/>
                  <a:pt x="1759744" y="232886"/>
                </a:cubicBezTo>
                <a:cubicBezTo>
                  <a:pt x="1758791" y="230981"/>
                  <a:pt x="1757839" y="229076"/>
                  <a:pt x="1756886" y="227171"/>
                </a:cubicBezTo>
                <a:cubicBezTo>
                  <a:pt x="1755934" y="226219"/>
                  <a:pt x="1755934" y="225266"/>
                  <a:pt x="1754981" y="223361"/>
                </a:cubicBezTo>
                <a:cubicBezTo>
                  <a:pt x="1755934" y="219551"/>
                  <a:pt x="1755934" y="215741"/>
                  <a:pt x="1755934" y="211931"/>
                </a:cubicBezTo>
                <a:close/>
                <a:moveTo>
                  <a:pt x="1754981" y="232886"/>
                </a:moveTo>
                <a:cubicBezTo>
                  <a:pt x="1754981" y="233839"/>
                  <a:pt x="1755934" y="234791"/>
                  <a:pt x="1755934" y="235744"/>
                </a:cubicBezTo>
                <a:cubicBezTo>
                  <a:pt x="1755934" y="236696"/>
                  <a:pt x="1754981" y="237649"/>
                  <a:pt x="1754981" y="240506"/>
                </a:cubicBezTo>
                <a:cubicBezTo>
                  <a:pt x="1754981" y="237649"/>
                  <a:pt x="1754981" y="234791"/>
                  <a:pt x="1754981" y="232886"/>
                </a:cubicBezTo>
                <a:close/>
                <a:moveTo>
                  <a:pt x="1754029" y="281464"/>
                </a:moveTo>
                <a:cubicBezTo>
                  <a:pt x="1754029" y="270986"/>
                  <a:pt x="1754029" y="261461"/>
                  <a:pt x="1754981" y="252889"/>
                </a:cubicBezTo>
                <a:cubicBezTo>
                  <a:pt x="1755934" y="244316"/>
                  <a:pt x="1756886" y="238601"/>
                  <a:pt x="1756886" y="236696"/>
                </a:cubicBezTo>
                <a:cubicBezTo>
                  <a:pt x="1758791" y="242411"/>
                  <a:pt x="1761649" y="250031"/>
                  <a:pt x="1763554" y="256699"/>
                </a:cubicBezTo>
                <a:cubicBezTo>
                  <a:pt x="1764506" y="265271"/>
                  <a:pt x="1766411" y="274796"/>
                  <a:pt x="1768316" y="286226"/>
                </a:cubicBezTo>
                <a:cubicBezTo>
                  <a:pt x="1763554" y="298609"/>
                  <a:pt x="1758791" y="310991"/>
                  <a:pt x="1754981" y="322421"/>
                </a:cubicBezTo>
                <a:cubicBezTo>
                  <a:pt x="1754981" y="320516"/>
                  <a:pt x="1754981" y="318611"/>
                  <a:pt x="1754029" y="317659"/>
                </a:cubicBezTo>
                <a:cubicBezTo>
                  <a:pt x="1754029" y="317659"/>
                  <a:pt x="1754029" y="316706"/>
                  <a:pt x="1754029" y="316706"/>
                </a:cubicBezTo>
                <a:cubicBezTo>
                  <a:pt x="1754029" y="303371"/>
                  <a:pt x="1754029" y="291941"/>
                  <a:pt x="1754029" y="281464"/>
                </a:cubicBezTo>
                <a:close/>
                <a:moveTo>
                  <a:pt x="1687354" y="295751"/>
                </a:moveTo>
                <a:cubicBezTo>
                  <a:pt x="1686401" y="302419"/>
                  <a:pt x="1685449" y="309086"/>
                  <a:pt x="1685449" y="314801"/>
                </a:cubicBezTo>
                <a:cubicBezTo>
                  <a:pt x="1685449" y="318611"/>
                  <a:pt x="1684496" y="321469"/>
                  <a:pt x="1684496" y="325279"/>
                </a:cubicBezTo>
                <a:cubicBezTo>
                  <a:pt x="1683544" y="320516"/>
                  <a:pt x="1682591" y="316706"/>
                  <a:pt x="1681639" y="311944"/>
                </a:cubicBezTo>
                <a:cubicBezTo>
                  <a:pt x="1681639" y="310039"/>
                  <a:pt x="1681639" y="309086"/>
                  <a:pt x="1681639" y="309086"/>
                </a:cubicBezTo>
                <a:cubicBezTo>
                  <a:pt x="1681639" y="309086"/>
                  <a:pt x="1681639" y="309086"/>
                  <a:pt x="1681639" y="310039"/>
                </a:cubicBezTo>
                <a:cubicBezTo>
                  <a:pt x="1681639" y="309086"/>
                  <a:pt x="1680686" y="307181"/>
                  <a:pt x="1680686" y="306229"/>
                </a:cubicBezTo>
                <a:cubicBezTo>
                  <a:pt x="1680686" y="305276"/>
                  <a:pt x="1680686" y="304324"/>
                  <a:pt x="1681639" y="303371"/>
                </a:cubicBezTo>
                <a:cubicBezTo>
                  <a:pt x="1682591" y="300514"/>
                  <a:pt x="1683544" y="297656"/>
                  <a:pt x="1684496" y="295751"/>
                </a:cubicBezTo>
                <a:cubicBezTo>
                  <a:pt x="1686401" y="290989"/>
                  <a:pt x="1687354" y="287179"/>
                  <a:pt x="1689259" y="282416"/>
                </a:cubicBezTo>
                <a:cubicBezTo>
                  <a:pt x="1687354" y="287179"/>
                  <a:pt x="1687354" y="291941"/>
                  <a:pt x="1687354" y="295751"/>
                </a:cubicBezTo>
                <a:close/>
                <a:moveTo>
                  <a:pt x="1678781" y="276701"/>
                </a:moveTo>
                <a:cubicBezTo>
                  <a:pt x="1680686" y="266224"/>
                  <a:pt x="1682591" y="255746"/>
                  <a:pt x="1684496" y="245269"/>
                </a:cubicBezTo>
                <a:cubicBezTo>
                  <a:pt x="1685449" y="250031"/>
                  <a:pt x="1686401" y="254794"/>
                  <a:pt x="1686401" y="259556"/>
                </a:cubicBezTo>
                <a:cubicBezTo>
                  <a:pt x="1686401" y="262414"/>
                  <a:pt x="1686401" y="265271"/>
                  <a:pt x="1686401" y="268129"/>
                </a:cubicBezTo>
                <a:cubicBezTo>
                  <a:pt x="1686401" y="269081"/>
                  <a:pt x="1686401" y="270034"/>
                  <a:pt x="1686401" y="270986"/>
                </a:cubicBezTo>
                <a:cubicBezTo>
                  <a:pt x="1682591" y="276701"/>
                  <a:pt x="1679734" y="284321"/>
                  <a:pt x="1675924" y="292894"/>
                </a:cubicBezTo>
                <a:cubicBezTo>
                  <a:pt x="1675924" y="292894"/>
                  <a:pt x="1675924" y="291941"/>
                  <a:pt x="1675924" y="291941"/>
                </a:cubicBezTo>
                <a:cubicBezTo>
                  <a:pt x="1676876" y="287179"/>
                  <a:pt x="1677829" y="283369"/>
                  <a:pt x="1678781" y="278606"/>
                </a:cubicBezTo>
                <a:cubicBezTo>
                  <a:pt x="1679734" y="276701"/>
                  <a:pt x="1679734" y="275749"/>
                  <a:pt x="1679734" y="275749"/>
                </a:cubicBezTo>
                <a:cubicBezTo>
                  <a:pt x="1679734" y="275749"/>
                  <a:pt x="1679734" y="275749"/>
                  <a:pt x="1678781" y="276701"/>
                </a:cubicBezTo>
                <a:close/>
                <a:moveTo>
                  <a:pt x="1677829" y="199549"/>
                </a:moveTo>
                <a:cubicBezTo>
                  <a:pt x="1677829" y="201454"/>
                  <a:pt x="1677829" y="202406"/>
                  <a:pt x="1678781" y="204311"/>
                </a:cubicBezTo>
                <a:cubicBezTo>
                  <a:pt x="1677829" y="207169"/>
                  <a:pt x="1676876" y="210979"/>
                  <a:pt x="1676876" y="213836"/>
                </a:cubicBezTo>
                <a:cubicBezTo>
                  <a:pt x="1676876" y="209074"/>
                  <a:pt x="1676876" y="204311"/>
                  <a:pt x="1677829" y="199549"/>
                </a:cubicBezTo>
                <a:close/>
                <a:moveTo>
                  <a:pt x="1640681" y="226219"/>
                </a:moveTo>
                <a:cubicBezTo>
                  <a:pt x="1643539" y="233839"/>
                  <a:pt x="1646396" y="244316"/>
                  <a:pt x="1649254" y="254794"/>
                </a:cubicBezTo>
                <a:cubicBezTo>
                  <a:pt x="1651159" y="260509"/>
                  <a:pt x="1652111" y="267176"/>
                  <a:pt x="1654016" y="274796"/>
                </a:cubicBezTo>
                <a:cubicBezTo>
                  <a:pt x="1654016" y="276701"/>
                  <a:pt x="1653064" y="279559"/>
                  <a:pt x="1653064" y="281464"/>
                </a:cubicBezTo>
                <a:cubicBezTo>
                  <a:pt x="1653064" y="280511"/>
                  <a:pt x="1652111" y="279559"/>
                  <a:pt x="1652111" y="279559"/>
                </a:cubicBezTo>
                <a:cubicBezTo>
                  <a:pt x="1652111" y="279559"/>
                  <a:pt x="1652111" y="280511"/>
                  <a:pt x="1652111" y="282416"/>
                </a:cubicBezTo>
                <a:cubicBezTo>
                  <a:pt x="1651159" y="288131"/>
                  <a:pt x="1650206" y="293846"/>
                  <a:pt x="1649254" y="300514"/>
                </a:cubicBezTo>
                <a:cubicBezTo>
                  <a:pt x="1646396" y="293846"/>
                  <a:pt x="1644491" y="288131"/>
                  <a:pt x="1641634" y="281464"/>
                </a:cubicBezTo>
                <a:cubicBezTo>
                  <a:pt x="1642586" y="280511"/>
                  <a:pt x="1642586" y="280511"/>
                  <a:pt x="1643539" y="279559"/>
                </a:cubicBezTo>
                <a:cubicBezTo>
                  <a:pt x="1644491" y="278606"/>
                  <a:pt x="1646396" y="277654"/>
                  <a:pt x="1647349" y="277654"/>
                </a:cubicBezTo>
                <a:cubicBezTo>
                  <a:pt x="1651159" y="274796"/>
                  <a:pt x="1654016" y="273844"/>
                  <a:pt x="1654016" y="273844"/>
                </a:cubicBezTo>
                <a:cubicBezTo>
                  <a:pt x="1654016" y="273844"/>
                  <a:pt x="1652111" y="274796"/>
                  <a:pt x="1647349" y="276701"/>
                </a:cubicBezTo>
                <a:cubicBezTo>
                  <a:pt x="1646396" y="277654"/>
                  <a:pt x="1645444" y="277654"/>
                  <a:pt x="1643539" y="278606"/>
                </a:cubicBezTo>
                <a:cubicBezTo>
                  <a:pt x="1643539" y="278606"/>
                  <a:pt x="1642586" y="279559"/>
                  <a:pt x="1642586" y="279559"/>
                </a:cubicBezTo>
                <a:cubicBezTo>
                  <a:pt x="1642586" y="271939"/>
                  <a:pt x="1642586" y="263366"/>
                  <a:pt x="1642586" y="255746"/>
                </a:cubicBezTo>
                <a:cubicBezTo>
                  <a:pt x="1640681" y="246221"/>
                  <a:pt x="1640681" y="235744"/>
                  <a:pt x="1640681" y="226219"/>
                </a:cubicBezTo>
                <a:cubicBezTo>
                  <a:pt x="1639729" y="226219"/>
                  <a:pt x="1639729" y="226219"/>
                  <a:pt x="1640681" y="226219"/>
                </a:cubicBezTo>
                <a:close/>
                <a:moveTo>
                  <a:pt x="1620679" y="348139"/>
                </a:moveTo>
                <a:cubicBezTo>
                  <a:pt x="1620679" y="349091"/>
                  <a:pt x="1620679" y="350044"/>
                  <a:pt x="1620679" y="351949"/>
                </a:cubicBezTo>
                <a:cubicBezTo>
                  <a:pt x="1620679" y="352901"/>
                  <a:pt x="1620679" y="353854"/>
                  <a:pt x="1620679" y="353854"/>
                </a:cubicBezTo>
                <a:cubicBezTo>
                  <a:pt x="1619726" y="354806"/>
                  <a:pt x="1619726" y="355759"/>
                  <a:pt x="1618774" y="356711"/>
                </a:cubicBezTo>
                <a:cubicBezTo>
                  <a:pt x="1619726" y="353854"/>
                  <a:pt x="1620679" y="350044"/>
                  <a:pt x="1620679" y="348139"/>
                </a:cubicBezTo>
                <a:close/>
                <a:moveTo>
                  <a:pt x="1618774" y="311944"/>
                </a:moveTo>
                <a:cubicBezTo>
                  <a:pt x="1617821" y="312896"/>
                  <a:pt x="1617821" y="313849"/>
                  <a:pt x="1616869" y="315754"/>
                </a:cubicBezTo>
                <a:cubicBezTo>
                  <a:pt x="1613059" y="323374"/>
                  <a:pt x="1609249" y="332899"/>
                  <a:pt x="1605439" y="343376"/>
                </a:cubicBezTo>
                <a:cubicBezTo>
                  <a:pt x="1604486" y="345281"/>
                  <a:pt x="1603534" y="348139"/>
                  <a:pt x="1602581" y="350996"/>
                </a:cubicBezTo>
                <a:cubicBezTo>
                  <a:pt x="1602581" y="348139"/>
                  <a:pt x="1602581" y="345281"/>
                  <a:pt x="1602581" y="342424"/>
                </a:cubicBezTo>
                <a:cubicBezTo>
                  <a:pt x="1605439" y="334804"/>
                  <a:pt x="1609249" y="328136"/>
                  <a:pt x="1613059" y="321469"/>
                </a:cubicBezTo>
                <a:cubicBezTo>
                  <a:pt x="1614964" y="317659"/>
                  <a:pt x="1617821" y="313849"/>
                  <a:pt x="1619726" y="310039"/>
                </a:cubicBezTo>
                <a:cubicBezTo>
                  <a:pt x="1618774" y="310991"/>
                  <a:pt x="1618774" y="310991"/>
                  <a:pt x="1618774" y="311944"/>
                </a:cubicBezTo>
                <a:close/>
                <a:moveTo>
                  <a:pt x="1610201" y="269081"/>
                </a:moveTo>
                <a:cubicBezTo>
                  <a:pt x="1612106" y="265271"/>
                  <a:pt x="1613059" y="261461"/>
                  <a:pt x="1614011" y="258604"/>
                </a:cubicBezTo>
                <a:cubicBezTo>
                  <a:pt x="1614964" y="256699"/>
                  <a:pt x="1615916" y="254794"/>
                  <a:pt x="1616869" y="252889"/>
                </a:cubicBezTo>
                <a:cubicBezTo>
                  <a:pt x="1616869" y="264319"/>
                  <a:pt x="1617821" y="277654"/>
                  <a:pt x="1617821" y="292894"/>
                </a:cubicBezTo>
                <a:cubicBezTo>
                  <a:pt x="1617821" y="292894"/>
                  <a:pt x="1617821" y="293846"/>
                  <a:pt x="1617821" y="293846"/>
                </a:cubicBezTo>
                <a:cubicBezTo>
                  <a:pt x="1616869" y="291941"/>
                  <a:pt x="1615916" y="290036"/>
                  <a:pt x="1614011" y="289084"/>
                </a:cubicBezTo>
                <a:cubicBezTo>
                  <a:pt x="1611154" y="284321"/>
                  <a:pt x="1608296" y="280511"/>
                  <a:pt x="1606391" y="277654"/>
                </a:cubicBezTo>
                <a:cubicBezTo>
                  <a:pt x="1608296" y="274796"/>
                  <a:pt x="1609249" y="271939"/>
                  <a:pt x="1610201" y="269081"/>
                </a:cubicBezTo>
                <a:close/>
                <a:moveTo>
                  <a:pt x="1600676" y="297656"/>
                </a:moveTo>
                <a:cubicBezTo>
                  <a:pt x="1602581" y="290989"/>
                  <a:pt x="1604486" y="285274"/>
                  <a:pt x="1606391" y="279559"/>
                </a:cubicBezTo>
                <a:cubicBezTo>
                  <a:pt x="1607344" y="282416"/>
                  <a:pt x="1609249" y="286226"/>
                  <a:pt x="1611154" y="290989"/>
                </a:cubicBezTo>
                <a:cubicBezTo>
                  <a:pt x="1613059" y="294799"/>
                  <a:pt x="1614964" y="298609"/>
                  <a:pt x="1616869" y="303371"/>
                </a:cubicBezTo>
                <a:cubicBezTo>
                  <a:pt x="1613059" y="307181"/>
                  <a:pt x="1610201" y="312896"/>
                  <a:pt x="1606391" y="317659"/>
                </a:cubicBezTo>
                <a:cubicBezTo>
                  <a:pt x="1604486" y="320516"/>
                  <a:pt x="1602581" y="322421"/>
                  <a:pt x="1601629" y="325279"/>
                </a:cubicBezTo>
                <a:cubicBezTo>
                  <a:pt x="1601629" y="323374"/>
                  <a:pt x="1601629" y="321469"/>
                  <a:pt x="1600676" y="319564"/>
                </a:cubicBezTo>
                <a:cubicBezTo>
                  <a:pt x="1600676" y="314801"/>
                  <a:pt x="1599724" y="310039"/>
                  <a:pt x="1599724" y="305276"/>
                </a:cubicBezTo>
                <a:cubicBezTo>
                  <a:pt x="1599724" y="302419"/>
                  <a:pt x="1600676" y="300514"/>
                  <a:pt x="1600676" y="297656"/>
                </a:cubicBezTo>
                <a:close/>
                <a:moveTo>
                  <a:pt x="1567339" y="315754"/>
                </a:moveTo>
                <a:cubicBezTo>
                  <a:pt x="1567339" y="320516"/>
                  <a:pt x="1568291" y="325279"/>
                  <a:pt x="1568291" y="330041"/>
                </a:cubicBezTo>
                <a:cubicBezTo>
                  <a:pt x="1567339" y="326231"/>
                  <a:pt x="1567339" y="323374"/>
                  <a:pt x="1566386" y="320516"/>
                </a:cubicBezTo>
                <a:cubicBezTo>
                  <a:pt x="1567339" y="319564"/>
                  <a:pt x="1567339" y="317659"/>
                  <a:pt x="1567339" y="315754"/>
                </a:cubicBezTo>
                <a:close/>
                <a:moveTo>
                  <a:pt x="1547336" y="265271"/>
                </a:moveTo>
                <a:cubicBezTo>
                  <a:pt x="1547336" y="269081"/>
                  <a:pt x="1546384" y="271939"/>
                  <a:pt x="1546384" y="275749"/>
                </a:cubicBezTo>
                <a:cubicBezTo>
                  <a:pt x="1546384" y="274796"/>
                  <a:pt x="1545431" y="273844"/>
                  <a:pt x="1545431" y="272891"/>
                </a:cubicBezTo>
                <a:cubicBezTo>
                  <a:pt x="1546384" y="270986"/>
                  <a:pt x="1546384" y="268129"/>
                  <a:pt x="1547336" y="265271"/>
                </a:cubicBezTo>
                <a:close/>
                <a:moveTo>
                  <a:pt x="1541621" y="286226"/>
                </a:moveTo>
                <a:cubicBezTo>
                  <a:pt x="1542574" y="289084"/>
                  <a:pt x="1543526" y="290989"/>
                  <a:pt x="1543526" y="293846"/>
                </a:cubicBezTo>
                <a:cubicBezTo>
                  <a:pt x="1543526" y="295751"/>
                  <a:pt x="1542574" y="298609"/>
                  <a:pt x="1542574" y="301466"/>
                </a:cubicBezTo>
                <a:cubicBezTo>
                  <a:pt x="1541621" y="298609"/>
                  <a:pt x="1540669" y="294799"/>
                  <a:pt x="1539716" y="291941"/>
                </a:cubicBezTo>
                <a:cubicBezTo>
                  <a:pt x="1540669" y="289084"/>
                  <a:pt x="1541621" y="288131"/>
                  <a:pt x="1541621" y="286226"/>
                </a:cubicBezTo>
                <a:close/>
                <a:moveTo>
                  <a:pt x="1537811" y="271939"/>
                </a:moveTo>
                <a:cubicBezTo>
                  <a:pt x="1537811" y="273844"/>
                  <a:pt x="1538764" y="274796"/>
                  <a:pt x="1538764" y="276701"/>
                </a:cubicBezTo>
                <a:cubicBezTo>
                  <a:pt x="1537811" y="277654"/>
                  <a:pt x="1537811" y="278606"/>
                  <a:pt x="1536859" y="280511"/>
                </a:cubicBezTo>
                <a:cubicBezTo>
                  <a:pt x="1537811" y="276701"/>
                  <a:pt x="1537811" y="273844"/>
                  <a:pt x="1537811" y="271939"/>
                </a:cubicBezTo>
                <a:close/>
                <a:moveTo>
                  <a:pt x="1533049" y="338614"/>
                </a:moveTo>
                <a:cubicBezTo>
                  <a:pt x="1533049" y="337661"/>
                  <a:pt x="1533049" y="336709"/>
                  <a:pt x="1533049" y="335756"/>
                </a:cubicBezTo>
                <a:cubicBezTo>
                  <a:pt x="1534001" y="340519"/>
                  <a:pt x="1534954" y="345281"/>
                  <a:pt x="1535906" y="350044"/>
                </a:cubicBezTo>
                <a:cubicBezTo>
                  <a:pt x="1536859" y="352901"/>
                  <a:pt x="1536859" y="354806"/>
                  <a:pt x="1536859" y="357664"/>
                </a:cubicBezTo>
                <a:cubicBezTo>
                  <a:pt x="1536859" y="359569"/>
                  <a:pt x="1536859" y="360521"/>
                  <a:pt x="1536859" y="362426"/>
                </a:cubicBezTo>
                <a:cubicBezTo>
                  <a:pt x="1536859" y="362426"/>
                  <a:pt x="1536859" y="362426"/>
                  <a:pt x="1536859" y="362426"/>
                </a:cubicBezTo>
                <a:cubicBezTo>
                  <a:pt x="1534954" y="356711"/>
                  <a:pt x="1533049" y="351949"/>
                  <a:pt x="1532096" y="346234"/>
                </a:cubicBezTo>
                <a:cubicBezTo>
                  <a:pt x="1533049" y="343376"/>
                  <a:pt x="1533049" y="341471"/>
                  <a:pt x="1533049" y="338614"/>
                </a:cubicBezTo>
                <a:close/>
                <a:moveTo>
                  <a:pt x="1519714" y="270986"/>
                </a:moveTo>
                <a:cubicBezTo>
                  <a:pt x="1521619" y="279559"/>
                  <a:pt x="1523524" y="288131"/>
                  <a:pt x="1525429" y="297656"/>
                </a:cubicBezTo>
                <a:cubicBezTo>
                  <a:pt x="1525429" y="298609"/>
                  <a:pt x="1525429" y="299561"/>
                  <a:pt x="1524476" y="301466"/>
                </a:cubicBezTo>
                <a:cubicBezTo>
                  <a:pt x="1523524" y="306229"/>
                  <a:pt x="1522571" y="310991"/>
                  <a:pt x="1521619" y="315754"/>
                </a:cubicBezTo>
                <a:cubicBezTo>
                  <a:pt x="1520666" y="313849"/>
                  <a:pt x="1520666" y="311944"/>
                  <a:pt x="1519714" y="310991"/>
                </a:cubicBezTo>
                <a:cubicBezTo>
                  <a:pt x="1519714" y="295751"/>
                  <a:pt x="1518761" y="281464"/>
                  <a:pt x="1517809" y="268129"/>
                </a:cubicBezTo>
                <a:cubicBezTo>
                  <a:pt x="1519714" y="268129"/>
                  <a:pt x="1519714" y="269081"/>
                  <a:pt x="1519714" y="270986"/>
                </a:cubicBezTo>
                <a:close/>
                <a:moveTo>
                  <a:pt x="1503521" y="302419"/>
                </a:moveTo>
                <a:cubicBezTo>
                  <a:pt x="1503521" y="306229"/>
                  <a:pt x="1503521" y="310039"/>
                  <a:pt x="1502569" y="313849"/>
                </a:cubicBezTo>
                <a:cubicBezTo>
                  <a:pt x="1502569" y="318611"/>
                  <a:pt x="1502569" y="324326"/>
                  <a:pt x="1502569" y="330041"/>
                </a:cubicBezTo>
                <a:cubicBezTo>
                  <a:pt x="1502569" y="330041"/>
                  <a:pt x="1502569" y="330041"/>
                  <a:pt x="1501616" y="329089"/>
                </a:cubicBezTo>
                <a:cubicBezTo>
                  <a:pt x="1500664" y="323374"/>
                  <a:pt x="1498759" y="317659"/>
                  <a:pt x="1497806" y="311944"/>
                </a:cubicBezTo>
                <a:cubicBezTo>
                  <a:pt x="1500664" y="309086"/>
                  <a:pt x="1502569" y="306229"/>
                  <a:pt x="1503521" y="302419"/>
                </a:cubicBezTo>
                <a:close/>
                <a:moveTo>
                  <a:pt x="1477804" y="272891"/>
                </a:moveTo>
                <a:cubicBezTo>
                  <a:pt x="1477804" y="273844"/>
                  <a:pt x="1477804" y="273844"/>
                  <a:pt x="1477804" y="272891"/>
                </a:cubicBezTo>
                <a:cubicBezTo>
                  <a:pt x="1477804" y="275749"/>
                  <a:pt x="1477804" y="278606"/>
                  <a:pt x="1477804" y="282416"/>
                </a:cubicBezTo>
                <a:cubicBezTo>
                  <a:pt x="1477804" y="286226"/>
                  <a:pt x="1476851" y="290989"/>
                  <a:pt x="1476851" y="294799"/>
                </a:cubicBezTo>
                <a:cubicBezTo>
                  <a:pt x="1476851" y="294799"/>
                  <a:pt x="1476851" y="295751"/>
                  <a:pt x="1475899" y="295751"/>
                </a:cubicBezTo>
                <a:cubicBezTo>
                  <a:pt x="1475899" y="290989"/>
                  <a:pt x="1474946" y="286226"/>
                  <a:pt x="1474946" y="282416"/>
                </a:cubicBezTo>
                <a:cubicBezTo>
                  <a:pt x="1475899" y="279559"/>
                  <a:pt x="1476851" y="276701"/>
                  <a:pt x="1477804" y="272891"/>
                </a:cubicBezTo>
                <a:close/>
                <a:moveTo>
                  <a:pt x="1461611" y="326231"/>
                </a:moveTo>
                <a:cubicBezTo>
                  <a:pt x="1461611" y="327184"/>
                  <a:pt x="1461611" y="327184"/>
                  <a:pt x="1461611" y="328136"/>
                </a:cubicBezTo>
                <a:cubicBezTo>
                  <a:pt x="1461611" y="329089"/>
                  <a:pt x="1460659" y="329089"/>
                  <a:pt x="1460659" y="330041"/>
                </a:cubicBezTo>
                <a:cubicBezTo>
                  <a:pt x="1460659" y="330041"/>
                  <a:pt x="1460659" y="330041"/>
                  <a:pt x="1460659" y="329089"/>
                </a:cubicBezTo>
                <a:cubicBezTo>
                  <a:pt x="1460659" y="328136"/>
                  <a:pt x="1460659" y="327184"/>
                  <a:pt x="1461611" y="326231"/>
                </a:cubicBezTo>
                <a:close/>
                <a:moveTo>
                  <a:pt x="1457801" y="309086"/>
                </a:moveTo>
                <a:cubicBezTo>
                  <a:pt x="1456849" y="310039"/>
                  <a:pt x="1456849" y="310039"/>
                  <a:pt x="1457801" y="309086"/>
                </a:cubicBezTo>
                <a:cubicBezTo>
                  <a:pt x="1456849" y="307181"/>
                  <a:pt x="1456849" y="305276"/>
                  <a:pt x="1455896" y="302419"/>
                </a:cubicBezTo>
                <a:cubicBezTo>
                  <a:pt x="1455896" y="305276"/>
                  <a:pt x="1456849" y="307181"/>
                  <a:pt x="1457801" y="309086"/>
                </a:cubicBezTo>
                <a:close/>
                <a:moveTo>
                  <a:pt x="1442561" y="328136"/>
                </a:moveTo>
                <a:cubicBezTo>
                  <a:pt x="1442561" y="324326"/>
                  <a:pt x="1442561" y="321469"/>
                  <a:pt x="1442561" y="318611"/>
                </a:cubicBezTo>
                <a:cubicBezTo>
                  <a:pt x="1443514" y="323374"/>
                  <a:pt x="1443514" y="329089"/>
                  <a:pt x="1444466" y="333851"/>
                </a:cubicBezTo>
                <a:cubicBezTo>
                  <a:pt x="1443514" y="332899"/>
                  <a:pt x="1443514" y="330994"/>
                  <a:pt x="1442561" y="330041"/>
                </a:cubicBezTo>
                <a:cubicBezTo>
                  <a:pt x="1442561" y="330041"/>
                  <a:pt x="1442561" y="329089"/>
                  <a:pt x="1442561" y="328136"/>
                </a:cubicBezTo>
                <a:close/>
                <a:moveTo>
                  <a:pt x="1415891" y="281464"/>
                </a:moveTo>
                <a:cubicBezTo>
                  <a:pt x="1415891" y="284321"/>
                  <a:pt x="1415891" y="286226"/>
                  <a:pt x="1415891" y="289084"/>
                </a:cubicBezTo>
                <a:cubicBezTo>
                  <a:pt x="1415891" y="289084"/>
                  <a:pt x="1415891" y="289084"/>
                  <a:pt x="1415891" y="289084"/>
                </a:cubicBezTo>
                <a:cubicBezTo>
                  <a:pt x="1414939" y="288131"/>
                  <a:pt x="1413986" y="287179"/>
                  <a:pt x="1413034" y="286226"/>
                </a:cubicBezTo>
                <a:cubicBezTo>
                  <a:pt x="1414939" y="284321"/>
                  <a:pt x="1415891" y="282416"/>
                  <a:pt x="1415891" y="281464"/>
                </a:cubicBezTo>
                <a:close/>
                <a:moveTo>
                  <a:pt x="1412081" y="290036"/>
                </a:moveTo>
                <a:cubicBezTo>
                  <a:pt x="1413034" y="290989"/>
                  <a:pt x="1413034" y="291941"/>
                  <a:pt x="1413986" y="292894"/>
                </a:cubicBezTo>
                <a:cubicBezTo>
                  <a:pt x="1414939" y="293846"/>
                  <a:pt x="1414939" y="294799"/>
                  <a:pt x="1415891" y="295751"/>
                </a:cubicBezTo>
                <a:cubicBezTo>
                  <a:pt x="1415891" y="297656"/>
                  <a:pt x="1415891" y="299561"/>
                  <a:pt x="1415891" y="300514"/>
                </a:cubicBezTo>
                <a:cubicBezTo>
                  <a:pt x="1413986" y="296704"/>
                  <a:pt x="1413034" y="293846"/>
                  <a:pt x="1412081" y="290036"/>
                </a:cubicBezTo>
                <a:cubicBezTo>
                  <a:pt x="1412081" y="290036"/>
                  <a:pt x="1412081" y="290036"/>
                  <a:pt x="1412081" y="290036"/>
                </a:cubicBezTo>
                <a:close/>
                <a:moveTo>
                  <a:pt x="1383506" y="364331"/>
                </a:moveTo>
                <a:cubicBezTo>
                  <a:pt x="1383506" y="362426"/>
                  <a:pt x="1383506" y="360521"/>
                  <a:pt x="1382554" y="358616"/>
                </a:cubicBezTo>
                <a:cubicBezTo>
                  <a:pt x="1382554" y="358616"/>
                  <a:pt x="1382554" y="357664"/>
                  <a:pt x="1382554" y="357664"/>
                </a:cubicBezTo>
                <a:cubicBezTo>
                  <a:pt x="1382554" y="358616"/>
                  <a:pt x="1383506" y="360521"/>
                  <a:pt x="1383506" y="362426"/>
                </a:cubicBezTo>
                <a:cubicBezTo>
                  <a:pt x="1384459" y="363379"/>
                  <a:pt x="1384459" y="363379"/>
                  <a:pt x="1383506" y="364331"/>
                </a:cubicBezTo>
                <a:close/>
                <a:moveTo>
                  <a:pt x="1386364" y="298609"/>
                </a:moveTo>
                <a:cubicBezTo>
                  <a:pt x="1386364" y="298609"/>
                  <a:pt x="1386364" y="298609"/>
                  <a:pt x="1386364" y="298609"/>
                </a:cubicBezTo>
                <a:cubicBezTo>
                  <a:pt x="1385411" y="296704"/>
                  <a:pt x="1385411" y="295751"/>
                  <a:pt x="1384459" y="293846"/>
                </a:cubicBezTo>
                <a:cubicBezTo>
                  <a:pt x="1385411" y="292894"/>
                  <a:pt x="1385411" y="291941"/>
                  <a:pt x="1386364" y="290989"/>
                </a:cubicBezTo>
                <a:cubicBezTo>
                  <a:pt x="1388269" y="289084"/>
                  <a:pt x="1389221" y="287179"/>
                  <a:pt x="1391126" y="286226"/>
                </a:cubicBezTo>
                <a:cubicBezTo>
                  <a:pt x="1389221" y="290036"/>
                  <a:pt x="1387316" y="293846"/>
                  <a:pt x="1386364" y="298609"/>
                </a:cubicBezTo>
                <a:close/>
                <a:moveTo>
                  <a:pt x="1383506" y="287179"/>
                </a:moveTo>
                <a:cubicBezTo>
                  <a:pt x="1383506" y="287179"/>
                  <a:pt x="1382554" y="288131"/>
                  <a:pt x="1382554" y="288131"/>
                </a:cubicBezTo>
                <a:cubicBezTo>
                  <a:pt x="1380649" y="283369"/>
                  <a:pt x="1378744" y="278606"/>
                  <a:pt x="1376839" y="274796"/>
                </a:cubicBezTo>
                <a:cubicBezTo>
                  <a:pt x="1379696" y="262414"/>
                  <a:pt x="1382554" y="251936"/>
                  <a:pt x="1384459" y="242411"/>
                </a:cubicBezTo>
                <a:cubicBezTo>
                  <a:pt x="1385411" y="250031"/>
                  <a:pt x="1387316" y="263366"/>
                  <a:pt x="1390174" y="281464"/>
                </a:cubicBezTo>
                <a:cubicBezTo>
                  <a:pt x="1388269" y="283369"/>
                  <a:pt x="1386364" y="285274"/>
                  <a:pt x="1383506" y="287179"/>
                </a:cubicBezTo>
                <a:close/>
                <a:moveTo>
                  <a:pt x="1391126" y="310991"/>
                </a:moveTo>
                <a:cubicBezTo>
                  <a:pt x="1392079" y="307181"/>
                  <a:pt x="1392079" y="303371"/>
                  <a:pt x="1393031" y="299561"/>
                </a:cubicBezTo>
                <a:cubicBezTo>
                  <a:pt x="1393031" y="299561"/>
                  <a:pt x="1393031" y="298609"/>
                  <a:pt x="1393031" y="298609"/>
                </a:cubicBezTo>
                <a:cubicBezTo>
                  <a:pt x="1393031" y="300514"/>
                  <a:pt x="1393984" y="303371"/>
                  <a:pt x="1393984" y="305276"/>
                </a:cubicBezTo>
                <a:cubicBezTo>
                  <a:pt x="1393984" y="308134"/>
                  <a:pt x="1392079" y="309086"/>
                  <a:pt x="1391126" y="310991"/>
                </a:cubicBezTo>
                <a:close/>
                <a:moveTo>
                  <a:pt x="1397794" y="278606"/>
                </a:moveTo>
                <a:cubicBezTo>
                  <a:pt x="1397794" y="278606"/>
                  <a:pt x="1397794" y="278606"/>
                  <a:pt x="1397794" y="278606"/>
                </a:cubicBezTo>
                <a:cubicBezTo>
                  <a:pt x="1397794" y="278606"/>
                  <a:pt x="1397794" y="279559"/>
                  <a:pt x="1397794" y="279559"/>
                </a:cubicBezTo>
                <a:cubicBezTo>
                  <a:pt x="1397794" y="279559"/>
                  <a:pt x="1397794" y="279559"/>
                  <a:pt x="1397794" y="278606"/>
                </a:cubicBezTo>
                <a:cubicBezTo>
                  <a:pt x="1397794" y="278606"/>
                  <a:pt x="1397794" y="278606"/>
                  <a:pt x="1397794" y="278606"/>
                </a:cubicBezTo>
                <a:close/>
                <a:moveTo>
                  <a:pt x="1397794" y="322421"/>
                </a:moveTo>
                <a:cubicBezTo>
                  <a:pt x="1398746" y="325279"/>
                  <a:pt x="1398746" y="328136"/>
                  <a:pt x="1399699" y="331946"/>
                </a:cubicBezTo>
                <a:cubicBezTo>
                  <a:pt x="1399699" y="332899"/>
                  <a:pt x="1399699" y="332899"/>
                  <a:pt x="1399699" y="333851"/>
                </a:cubicBezTo>
                <a:cubicBezTo>
                  <a:pt x="1398746" y="330994"/>
                  <a:pt x="1397794" y="328136"/>
                  <a:pt x="1396841" y="326231"/>
                </a:cubicBezTo>
                <a:cubicBezTo>
                  <a:pt x="1396841" y="324326"/>
                  <a:pt x="1396841" y="323374"/>
                  <a:pt x="1397794" y="322421"/>
                </a:cubicBezTo>
                <a:close/>
                <a:moveTo>
                  <a:pt x="1387316" y="231934"/>
                </a:moveTo>
                <a:cubicBezTo>
                  <a:pt x="1389221" y="242411"/>
                  <a:pt x="1392079" y="255746"/>
                  <a:pt x="1395889" y="270986"/>
                </a:cubicBezTo>
                <a:cubicBezTo>
                  <a:pt x="1395889" y="271939"/>
                  <a:pt x="1395889" y="271939"/>
                  <a:pt x="1394936" y="272891"/>
                </a:cubicBezTo>
                <a:cubicBezTo>
                  <a:pt x="1390174" y="257651"/>
                  <a:pt x="1386364" y="246221"/>
                  <a:pt x="1384459" y="240506"/>
                </a:cubicBezTo>
                <a:cubicBezTo>
                  <a:pt x="1386364" y="237649"/>
                  <a:pt x="1387316" y="234791"/>
                  <a:pt x="1387316" y="231934"/>
                </a:cubicBezTo>
                <a:close/>
                <a:moveTo>
                  <a:pt x="1380649" y="232886"/>
                </a:moveTo>
                <a:cubicBezTo>
                  <a:pt x="1382554" y="230029"/>
                  <a:pt x="1384459" y="227171"/>
                  <a:pt x="1386364" y="225266"/>
                </a:cubicBezTo>
                <a:cubicBezTo>
                  <a:pt x="1386364" y="225266"/>
                  <a:pt x="1386364" y="225266"/>
                  <a:pt x="1386364" y="225266"/>
                </a:cubicBezTo>
                <a:cubicBezTo>
                  <a:pt x="1382554" y="234791"/>
                  <a:pt x="1377791" y="247174"/>
                  <a:pt x="1372076" y="262414"/>
                </a:cubicBezTo>
                <a:cubicBezTo>
                  <a:pt x="1371124" y="260509"/>
                  <a:pt x="1371124" y="259556"/>
                  <a:pt x="1370171" y="257651"/>
                </a:cubicBezTo>
                <a:cubicBezTo>
                  <a:pt x="1369219" y="256699"/>
                  <a:pt x="1369219" y="255746"/>
                  <a:pt x="1369219" y="253841"/>
                </a:cubicBezTo>
                <a:cubicBezTo>
                  <a:pt x="1373029" y="245269"/>
                  <a:pt x="1376839" y="238601"/>
                  <a:pt x="1380649" y="232886"/>
                </a:cubicBezTo>
                <a:close/>
                <a:moveTo>
                  <a:pt x="1356836" y="300514"/>
                </a:moveTo>
                <a:cubicBezTo>
                  <a:pt x="1356836" y="301466"/>
                  <a:pt x="1356836" y="301466"/>
                  <a:pt x="1356836" y="302419"/>
                </a:cubicBezTo>
                <a:cubicBezTo>
                  <a:pt x="1356836" y="303371"/>
                  <a:pt x="1356836" y="303371"/>
                  <a:pt x="1355884" y="304324"/>
                </a:cubicBezTo>
                <a:cubicBezTo>
                  <a:pt x="1355884" y="302419"/>
                  <a:pt x="1355884" y="301466"/>
                  <a:pt x="1355884" y="299561"/>
                </a:cubicBezTo>
                <a:cubicBezTo>
                  <a:pt x="1355884" y="299561"/>
                  <a:pt x="1356836" y="299561"/>
                  <a:pt x="1356836" y="300514"/>
                </a:cubicBezTo>
                <a:close/>
                <a:moveTo>
                  <a:pt x="1339691" y="325279"/>
                </a:moveTo>
                <a:cubicBezTo>
                  <a:pt x="1339691" y="325279"/>
                  <a:pt x="1339691" y="324326"/>
                  <a:pt x="1339691" y="324326"/>
                </a:cubicBezTo>
                <a:cubicBezTo>
                  <a:pt x="1340644" y="322421"/>
                  <a:pt x="1341596" y="319564"/>
                  <a:pt x="1341596" y="317659"/>
                </a:cubicBezTo>
                <a:cubicBezTo>
                  <a:pt x="1341596" y="317659"/>
                  <a:pt x="1341596" y="317659"/>
                  <a:pt x="1341596" y="317659"/>
                </a:cubicBezTo>
                <a:cubicBezTo>
                  <a:pt x="1341596" y="322421"/>
                  <a:pt x="1341596" y="326231"/>
                  <a:pt x="1341596" y="330994"/>
                </a:cubicBezTo>
                <a:cubicBezTo>
                  <a:pt x="1341596" y="328136"/>
                  <a:pt x="1340644" y="326231"/>
                  <a:pt x="1339691" y="325279"/>
                </a:cubicBezTo>
                <a:close/>
                <a:moveTo>
                  <a:pt x="1340644" y="226219"/>
                </a:moveTo>
                <a:cubicBezTo>
                  <a:pt x="1340644" y="225266"/>
                  <a:pt x="1340644" y="225266"/>
                  <a:pt x="1340644" y="226219"/>
                </a:cubicBezTo>
                <a:cubicBezTo>
                  <a:pt x="1341596" y="229076"/>
                  <a:pt x="1343501" y="232886"/>
                  <a:pt x="1344454" y="237649"/>
                </a:cubicBezTo>
                <a:cubicBezTo>
                  <a:pt x="1344454" y="239554"/>
                  <a:pt x="1344454" y="240506"/>
                  <a:pt x="1344454" y="242411"/>
                </a:cubicBezTo>
                <a:cubicBezTo>
                  <a:pt x="1344454" y="249079"/>
                  <a:pt x="1343501" y="256699"/>
                  <a:pt x="1343501" y="264319"/>
                </a:cubicBezTo>
                <a:cubicBezTo>
                  <a:pt x="1343501" y="267176"/>
                  <a:pt x="1343501" y="270034"/>
                  <a:pt x="1343501" y="272891"/>
                </a:cubicBezTo>
                <a:cubicBezTo>
                  <a:pt x="1341596" y="271939"/>
                  <a:pt x="1340644" y="270034"/>
                  <a:pt x="1339691" y="269081"/>
                </a:cubicBezTo>
                <a:cubicBezTo>
                  <a:pt x="1338739" y="252889"/>
                  <a:pt x="1339691" y="238601"/>
                  <a:pt x="1340644" y="226219"/>
                </a:cubicBezTo>
                <a:close/>
                <a:moveTo>
                  <a:pt x="1337786" y="295751"/>
                </a:moveTo>
                <a:cubicBezTo>
                  <a:pt x="1337786" y="288131"/>
                  <a:pt x="1338739" y="279559"/>
                  <a:pt x="1338739" y="271939"/>
                </a:cubicBezTo>
                <a:cubicBezTo>
                  <a:pt x="1339691" y="272891"/>
                  <a:pt x="1341596" y="274796"/>
                  <a:pt x="1342549" y="276701"/>
                </a:cubicBezTo>
                <a:cubicBezTo>
                  <a:pt x="1342549" y="276701"/>
                  <a:pt x="1342549" y="276701"/>
                  <a:pt x="1342549" y="276701"/>
                </a:cubicBezTo>
                <a:cubicBezTo>
                  <a:pt x="1342549" y="279559"/>
                  <a:pt x="1342549" y="283369"/>
                  <a:pt x="1342549" y="286226"/>
                </a:cubicBezTo>
                <a:cubicBezTo>
                  <a:pt x="1340644" y="290036"/>
                  <a:pt x="1338739" y="292894"/>
                  <a:pt x="1337786" y="295751"/>
                </a:cubicBezTo>
                <a:cubicBezTo>
                  <a:pt x="1337786" y="296704"/>
                  <a:pt x="1337786" y="296704"/>
                  <a:pt x="1337786" y="296704"/>
                </a:cubicBezTo>
                <a:cubicBezTo>
                  <a:pt x="1337786" y="296704"/>
                  <a:pt x="1337786" y="295751"/>
                  <a:pt x="1337786" y="295751"/>
                </a:cubicBezTo>
                <a:close/>
                <a:moveTo>
                  <a:pt x="1314926" y="320516"/>
                </a:moveTo>
                <a:cubicBezTo>
                  <a:pt x="1314926" y="320516"/>
                  <a:pt x="1314926" y="320516"/>
                  <a:pt x="1314926" y="320516"/>
                </a:cubicBezTo>
                <a:cubicBezTo>
                  <a:pt x="1314926" y="320516"/>
                  <a:pt x="1314926" y="320516"/>
                  <a:pt x="1314926" y="320516"/>
                </a:cubicBezTo>
                <a:cubicBezTo>
                  <a:pt x="1314926" y="320516"/>
                  <a:pt x="1314926" y="320516"/>
                  <a:pt x="1314926" y="320516"/>
                </a:cubicBezTo>
                <a:close/>
                <a:moveTo>
                  <a:pt x="1311116" y="312896"/>
                </a:moveTo>
                <a:cubicBezTo>
                  <a:pt x="1311116" y="312896"/>
                  <a:pt x="1312069" y="313849"/>
                  <a:pt x="1311116" y="312896"/>
                </a:cubicBezTo>
                <a:cubicBezTo>
                  <a:pt x="1311116" y="313849"/>
                  <a:pt x="1311116" y="313849"/>
                  <a:pt x="1311116" y="314801"/>
                </a:cubicBezTo>
                <a:cubicBezTo>
                  <a:pt x="1311116" y="314801"/>
                  <a:pt x="1311116" y="314801"/>
                  <a:pt x="1311116" y="314801"/>
                </a:cubicBezTo>
                <a:cubicBezTo>
                  <a:pt x="1311116" y="313849"/>
                  <a:pt x="1311116" y="313849"/>
                  <a:pt x="1311116" y="312896"/>
                </a:cubicBezTo>
                <a:close/>
                <a:moveTo>
                  <a:pt x="1242536" y="344329"/>
                </a:moveTo>
                <a:cubicBezTo>
                  <a:pt x="1241584" y="341471"/>
                  <a:pt x="1239679" y="339566"/>
                  <a:pt x="1238726" y="336709"/>
                </a:cubicBezTo>
                <a:cubicBezTo>
                  <a:pt x="1238726" y="328136"/>
                  <a:pt x="1238726" y="318611"/>
                  <a:pt x="1238726" y="310991"/>
                </a:cubicBezTo>
                <a:cubicBezTo>
                  <a:pt x="1238726" y="309086"/>
                  <a:pt x="1238726" y="308134"/>
                  <a:pt x="1238726" y="307181"/>
                </a:cubicBezTo>
                <a:cubicBezTo>
                  <a:pt x="1240631" y="317659"/>
                  <a:pt x="1241584" y="328136"/>
                  <a:pt x="1244441" y="339566"/>
                </a:cubicBezTo>
                <a:cubicBezTo>
                  <a:pt x="1244441" y="339566"/>
                  <a:pt x="1244441" y="340519"/>
                  <a:pt x="1244441" y="340519"/>
                </a:cubicBezTo>
                <a:cubicBezTo>
                  <a:pt x="1243489" y="341471"/>
                  <a:pt x="1242536" y="343376"/>
                  <a:pt x="1242536" y="344329"/>
                </a:cubicBezTo>
                <a:close/>
                <a:moveTo>
                  <a:pt x="1279684" y="290989"/>
                </a:moveTo>
                <a:cubicBezTo>
                  <a:pt x="1279684" y="289084"/>
                  <a:pt x="1279684" y="286226"/>
                  <a:pt x="1279684" y="284321"/>
                </a:cubicBezTo>
                <a:cubicBezTo>
                  <a:pt x="1280636" y="285274"/>
                  <a:pt x="1280636" y="286226"/>
                  <a:pt x="1281589" y="287179"/>
                </a:cubicBezTo>
                <a:cubicBezTo>
                  <a:pt x="1280636" y="289084"/>
                  <a:pt x="1279684" y="290036"/>
                  <a:pt x="1279684" y="290989"/>
                </a:cubicBezTo>
                <a:close/>
                <a:moveTo>
                  <a:pt x="1298734" y="332899"/>
                </a:moveTo>
                <a:cubicBezTo>
                  <a:pt x="1298734" y="332899"/>
                  <a:pt x="1298734" y="332899"/>
                  <a:pt x="1298734" y="332899"/>
                </a:cubicBezTo>
                <a:cubicBezTo>
                  <a:pt x="1298734" y="331946"/>
                  <a:pt x="1298734" y="331946"/>
                  <a:pt x="1298734" y="330994"/>
                </a:cubicBezTo>
                <a:cubicBezTo>
                  <a:pt x="1298734" y="331946"/>
                  <a:pt x="1298734" y="332899"/>
                  <a:pt x="1298734" y="332899"/>
                </a:cubicBezTo>
                <a:close/>
                <a:moveTo>
                  <a:pt x="1295876" y="278606"/>
                </a:moveTo>
                <a:cubicBezTo>
                  <a:pt x="1298734" y="285274"/>
                  <a:pt x="1301591" y="291941"/>
                  <a:pt x="1305401" y="299561"/>
                </a:cubicBezTo>
                <a:cubicBezTo>
                  <a:pt x="1305401" y="299561"/>
                  <a:pt x="1305401" y="299561"/>
                  <a:pt x="1305401" y="300514"/>
                </a:cubicBezTo>
                <a:cubicBezTo>
                  <a:pt x="1305401" y="301466"/>
                  <a:pt x="1305401" y="302419"/>
                  <a:pt x="1304449" y="303371"/>
                </a:cubicBezTo>
                <a:cubicBezTo>
                  <a:pt x="1303496" y="300514"/>
                  <a:pt x="1301591" y="298609"/>
                  <a:pt x="1300639" y="295751"/>
                </a:cubicBezTo>
                <a:cubicBezTo>
                  <a:pt x="1298734" y="291941"/>
                  <a:pt x="1296829" y="288131"/>
                  <a:pt x="1293971" y="284321"/>
                </a:cubicBezTo>
                <a:cubicBezTo>
                  <a:pt x="1294924" y="282416"/>
                  <a:pt x="1295876" y="280511"/>
                  <a:pt x="1295876" y="278606"/>
                </a:cubicBezTo>
                <a:close/>
                <a:moveTo>
                  <a:pt x="1299686" y="328136"/>
                </a:moveTo>
                <a:cubicBezTo>
                  <a:pt x="1299686" y="329089"/>
                  <a:pt x="1299686" y="329089"/>
                  <a:pt x="1299686" y="330041"/>
                </a:cubicBezTo>
                <a:cubicBezTo>
                  <a:pt x="1299686" y="330041"/>
                  <a:pt x="1298734" y="330994"/>
                  <a:pt x="1298734" y="331946"/>
                </a:cubicBezTo>
                <a:cubicBezTo>
                  <a:pt x="1296829" y="329089"/>
                  <a:pt x="1294924" y="326231"/>
                  <a:pt x="1293019" y="324326"/>
                </a:cubicBezTo>
                <a:cubicBezTo>
                  <a:pt x="1292066" y="322421"/>
                  <a:pt x="1290161" y="320516"/>
                  <a:pt x="1289209" y="318611"/>
                </a:cubicBezTo>
                <a:cubicBezTo>
                  <a:pt x="1289209" y="318611"/>
                  <a:pt x="1289209" y="318611"/>
                  <a:pt x="1289209" y="318611"/>
                </a:cubicBezTo>
                <a:cubicBezTo>
                  <a:pt x="1289209" y="314801"/>
                  <a:pt x="1289209" y="311944"/>
                  <a:pt x="1289209" y="309086"/>
                </a:cubicBezTo>
                <a:cubicBezTo>
                  <a:pt x="1289209" y="308134"/>
                  <a:pt x="1290161" y="306229"/>
                  <a:pt x="1290161" y="305276"/>
                </a:cubicBezTo>
                <a:cubicBezTo>
                  <a:pt x="1293019" y="311944"/>
                  <a:pt x="1296829" y="319564"/>
                  <a:pt x="1299686" y="328136"/>
                </a:cubicBezTo>
                <a:close/>
                <a:moveTo>
                  <a:pt x="1289209" y="263366"/>
                </a:moveTo>
                <a:cubicBezTo>
                  <a:pt x="1288256" y="265271"/>
                  <a:pt x="1288256" y="266224"/>
                  <a:pt x="1287304" y="268129"/>
                </a:cubicBezTo>
                <a:cubicBezTo>
                  <a:pt x="1287304" y="265271"/>
                  <a:pt x="1287304" y="262414"/>
                  <a:pt x="1287304" y="259556"/>
                </a:cubicBezTo>
                <a:cubicBezTo>
                  <a:pt x="1287304" y="260509"/>
                  <a:pt x="1288256" y="262414"/>
                  <a:pt x="1289209" y="263366"/>
                </a:cubicBezTo>
                <a:close/>
                <a:moveTo>
                  <a:pt x="1276826" y="238601"/>
                </a:moveTo>
                <a:cubicBezTo>
                  <a:pt x="1277779" y="239554"/>
                  <a:pt x="1277779" y="240506"/>
                  <a:pt x="1278731" y="242411"/>
                </a:cubicBezTo>
                <a:cubicBezTo>
                  <a:pt x="1280636" y="246221"/>
                  <a:pt x="1283494" y="251936"/>
                  <a:pt x="1286351" y="257651"/>
                </a:cubicBezTo>
                <a:cubicBezTo>
                  <a:pt x="1286351" y="260509"/>
                  <a:pt x="1285399" y="263366"/>
                  <a:pt x="1285399" y="267176"/>
                </a:cubicBezTo>
                <a:cubicBezTo>
                  <a:pt x="1282541" y="263366"/>
                  <a:pt x="1280636" y="259556"/>
                  <a:pt x="1277779" y="255746"/>
                </a:cubicBezTo>
                <a:cubicBezTo>
                  <a:pt x="1277779" y="250031"/>
                  <a:pt x="1276826" y="245269"/>
                  <a:pt x="1276826" y="242411"/>
                </a:cubicBezTo>
                <a:cubicBezTo>
                  <a:pt x="1276826" y="241459"/>
                  <a:pt x="1276826" y="239554"/>
                  <a:pt x="1276826" y="238601"/>
                </a:cubicBezTo>
                <a:close/>
                <a:moveTo>
                  <a:pt x="1273016" y="271939"/>
                </a:moveTo>
                <a:cubicBezTo>
                  <a:pt x="1273016" y="271939"/>
                  <a:pt x="1273969" y="272891"/>
                  <a:pt x="1273969" y="272891"/>
                </a:cubicBezTo>
                <a:cubicBezTo>
                  <a:pt x="1273969" y="278606"/>
                  <a:pt x="1273016" y="284321"/>
                  <a:pt x="1273016" y="291941"/>
                </a:cubicBezTo>
                <a:cubicBezTo>
                  <a:pt x="1272064" y="290989"/>
                  <a:pt x="1272064" y="289084"/>
                  <a:pt x="1271111" y="288131"/>
                </a:cubicBezTo>
                <a:cubicBezTo>
                  <a:pt x="1271111" y="282416"/>
                  <a:pt x="1272064" y="276701"/>
                  <a:pt x="1273016" y="271939"/>
                </a:cubicBezTo>
                <a:close/>
                <a:moveTo>
                  <a:pt x="1240631" y="229076"/>
                </a:moveTo>
                <a:cubicBezTo>
                  <a:pt x="1241584" y="226219"/>
                  <a:pt x="1243489" y="223361"/>
                  <a:pt x="1244441" y="220504"/>
                </a:cubicBezTo>
                <a:cubicBezTo>
                  <a:pt x="1247299" y="226219"/>
                  <a:pt x="1251109" y="230981"/>
                  <a:pt x="1253966" y="237649"/>
                </a:cubicBezTo>
                <a:cubicBezTo>
                  <a:pt x="1257776" y="244316"/>
                  <a:pt x="1260634" y="250031"/>
                  <a:pt x="1264444" y="257651"/>
                </a:cubicBezTo>
                <a:cubicBezTo>
                  <a:pt x="1265396" y="259556"/>
                  <a:pt x="1267301" y="262414"/>
                  <a:pt x="1268254" y="264319"/>
                </a:cubicBezTo>
                <a:cubicBezTo>
                  <a:pt x="1266349" y="270986"/>
                  <a:pt x="1264444" y="277654"/>
                  <a:pt x="1262539" y="286226"/>
                </a:cubicBezTo>
                <a:cubicBezTo>
                  <a:pt x="1259681" y="283369"/>
                  <a:pt x="1257776" y="280511"/>
                  <a:pt x="1254919" y="277654"/>
                </a:cubicBezTo>
                <a:cubicBezTo>
                  <a:pt x="1250156" y="268129"/>
                  <a:pt x="1246346" y="259556"/>
                  <a:pt x="1241584" y="251936"/>
                </a:cubicBezTo>
                <a:cubicBezTo>
                  <a:pt x="1239679" y="249079"/>
                  <a:pt x="1237774" y="246221"/>
                  <a:pt x="1235869" y="243364"/>
                </a:cubicBezTo>
                <a:cubicBezTo>
                  <a:pt x="1235869" y="243364"/>
                  <a:pt x="1235869" y="242411"/>
                  <a:pt x="1235869" y="242411"/>
                </a:cubicBezTo>
                <a:cubicBezTo>
                  <a:pt x="1237774" y="236696"/>
                  <a:pt x="1239679" y="232886"/>
                  <a:pt x="1240631" y="229076"/>
                </a:cubicBezTo>
                <a:close/>
                <a:moveTo>
                  <a:pt x="1228249" y="304324"/>
                </a:moveTo>
                <a:cubicBezTo>
                  <a:pt x="1228249" y="298609"/>
                  <a:pt x="1227296" y="292894"/>
                  <a:pt x="1227296" y="288131"/>
                </a:cubicBezTo>
                <a:lnTo>
                  <a:pt x="1227296" y="281464"/>
                </a:lnTo>
                <a:cubicBezTo>
                  <a:pt x="1227296" y="280511"/>
                  <a:pt x="1228249" y="280511"/>
                  <a:pt x="1228249" y="279559"/>
                </a:cubicBezTo>
                <a:cubicBezTo>
                  <a:pt x="1228249" y="279559"/>
                  <a:pt x="1228249" y="278606"/>
                  <a:pt x="1228249" y="278606"/>
                </a:cubicBezTo>
                <a:cubicBezTo>
                  <a:pt x="1228249" y="278606"/>
                  <a:pt x="1229201" y="279559"/>
                  <a:pt x="1229201" y="279559"/>
                </a:cubicBezTo>
                <a:cubicBezTo>
                  <a:pt x="1230154" y="280511"/>
                  <a:pt x="1230154" y="282416"/>
                  <a:pt x="1231106" y="284321"/>
                </a:cubicBezTo>
                <a:cubicBezTo>
                  <a:pt x="1230154" y="290036"/>
                  <a:pt x="1229201" y="296704"/>
                  <a:pt x="1228249" y="304324"/>
                </a:cubicBezTo>
                <a:close/>
                <a:moveTo>
                  <a:pt x="1232059" y="280511"/>
                </a:moveTo>
                <a:cubicBezTo>
                  <a:pt x="1232059" y="279559"/>
                  <a:pt x="1232059" y="279559"/>
                  <a:pt x="1232059" y="278606"/>
                </a:cubicBezTo>
                <a:cubicBezTo>
                  <a:pt x="1232059" y="277654"/>
                  <a:pt x="1231106" y="276701"/>
                  <a:pt x="1230154" y="275749"/>
                </a:cubicBezTo>
                <a:cubicBezTo>
                  <a:pt x="1229201" y="275749"/>
                  <a:pt x="1228249" y="274796"/>
                  <a:pt x="1227296" y="275749"/>
                </a:cubicBezTo>
                <a:cubicBezTo>
                  <a:pt x="1227296" y="275749"/>
                  <a:pt x="1227296" y="275749"/>
                  <a:pt x="1226344" y="275749"/>
                </a:cubicBezTo>
                <a:lnTo>
                  <a:pt x="1226344" y="269081"/>
                </a:lnTo>
                <a:cubicBezTo>
                  <a:pt x="1227296" y="270034"/>
                  <a:pt x="1228249" y="270986"/>
                  <a:pt x="1230154" y="272891"/>
                </a:cubicBezTo>
                <a:cubicBezTo>
                  <a:pt x="1231106" y="273844"/>
                  <a:pt x="1232059" y="274796"/>
                  <a:pt x="1233011" y="276701"/>
                </a:cubicBezTo>
                <a:cubicBezTo>
                  <a:pt x="1232059" y="278606"/>
                  <a:pt x="1232059" y="279559"/>
                  <a:pt x="1232059" y="280511"/>
                </a:cubicBezTo>
                <a:close/>
                <a:moveTo>
                  <a:pt x="1230154" y="221456"/>
                </a:moveTo>
                <a:cubicBezTo>
                  <a:pt x="1232059" y="225266"/>
                  <a:pt x="1233011" y="229076"/>
                  <a:pt x="1233964" y="233839"/>
                </a:cubicBezTo>
                <a:cubicBezTo>
                  <a:pt x="1233964" y="233839"/>
                  <a:pt x="1233964" y="233839"/>
                  <a:pt x="1233964" y="233839"/>
                </a:cubicBezTo>
                <a:cubicBezTo>
                  <a:pt x="1233964" y="232886"/>
                  <a:pt x="1233011" y="230981"/>
                  <a:pt x="1233011" y="230029"/>
                </a:cubicBezTo>
                <a:cubicBezTo>
                  <a:pt x="1231106" y="226219"/>
                  <a:pt x="1230154" y="223361"/>
                  <a:pt x="1230154" y="221456"/>
                </a:cubicBezTo>
                <a:cubicBezTo>
                  <a:pt x="1229201" y="220504"/>
                  <a:pt x="1229201" y="220504"/>
                  <a:pt x="1230154" y="221456"/>
                </a:cubicBezTo>
                <a:close/>
                <a:moveTo>
                  <a:pt x="1229201" y="257651"/>
                </a:moveTo>
                <a:cubicBezTo>
                  <a:pt x="1229201" y="257651"/>
                  <a:pt x="1229201" y="257651"/>
                  <a:pt x="1229201" y="257651"/>
                </a:cubicBezTo>
                <a:cubicBezTo>
                  <a:pt x="1229201" y="258604"/>
                  <a:pt x="1230154" y="258604"/>
                  <a:pt x="1230154" y="259556"/>
                </a:cubicBezTo>
                <a:cubicBezTo>
                  <a:pt x="1230154" y="260509"/>
                  <a:pt x="1230154" y="261461"/>
                  <a:pt x="1230154" y="262414"/>
                </a:cubicBezTo>
                <a:cubicBezTo>
                  <a:pt x="1231106" y="266224"/>
                  <a:pt x="1231106" y="270986"/>
                  <a:pt x="1232059" y="274796"/>
                </a:cubicBezTo>
                <a:cubicBezTo>
                  <a:pt x="1232059" y="274796"/>
                  <a:pt x="1232059" y="274796"/>
                  <a:pt x="1232059" y="274796"/>
                </a:cubicBezTo>
                <a:cubicBezTo>
                  <a:pt x="1231106" y="273844"/>
                  <a:pt x="1230154" y="272891"/>
                  <a:pt x="1229201" y="272891"/>
                </a:cubicBezTo>
                <a:cubicBezTo>
                  <a:pt x="1227296" y="270986"/>
                  <a:pt x="1225391" y="270034"/>
                  <a:pt x="1225391" y="269081"/>
                </a:cubicBezTo>
                <a:lnTo>
                  <a:pt x="1225391" y="265271"/>
                </a:lnTo>
                <a:cubicBezTo>
                  <a:pt x="1227296" y="263366"/>
                  <a:pt x="1228249" y="260509"/>
                  <a:pt x="1229201" y="257651"/>
                </a:cubicBezTo>
                <a:close/>
                <a:moveTo>
                  <a:pt x="1226344" y="235744"/>
                </a:moveTo>
                <a:cubicBezTo>
                  <a:pt x="1227296" y="238601"/>
                  <a:pt x="1227296" y="241459"/>
                  <a:pt x="1228249" y="244316"/>
                </a:cubicBezTo>
                <a:cubicBezTo>
                  <a:pt x="1228249" y="245269"/>
                  <a:pt x="1227296" y="246221"/>
                  <a:pt x="1227296" y="246221"/>
                </a:cubicBezTo>
                <a:cubicBezTo>
                  <a:pt x="1226344" y="245269"/>
                  <a:pt x="1226344" y="245269"/>
                  <a:pt x="1225391" y="244316"/>
                </a:cubicBezTo>
                <a:lnTo>
                  <a:pt x="1225391" y="231934"/>
                </a:lnTo>
                <a:cubicBezTo>
                  <a:pt x="1225391" y="233839"/>
                  <a:pt x="1225391" y="234791"/>
                  <a:pt x="1226344" y="235744"/>
                </a:cubicBezTo>
                <a:close/>
                <a:moveTo>
                  <a:pt x="1197769" y="293846"/>
                </a:moveTo>
                <a:cubicBezTo>
                  <a:pt x="1197769" y="292894"/>
                  <a:pt x="1198721" y="290989"/>
                  <a:pt x="1198721" y="290036"/>
                </a:cubicBezTo>
                <a:cubicBezTo>
                  <a:pt x="1198721" y="290989"/>
                  <a:pt x="1198721" y="290989"/>
                  <a:pt x="1198721" y="291941"/>
                </a:cubicBezTo>
                <a:cubicBezTo>
                  <a:pt x="1198721" y="293846"/>
                  <a:pt x="1199674" y="296704"/>
                  <a:pt x="1199674" y="299561"/>
                </a:cubicBezTo>
                <a:cubicBezTo>
                  <a:pt x="1198721" y="301466"/>
                  <a:pt x="1197769" y="304324"/>
                  <a:pt x="1196816" y="307181"/>
                </a:cubicBezTo>
                <a:cubicBezTo>
                  <a:pt x="1195864" y="304324"/>
                  <a:pt x="1195864" y="301466"/>
                  <a:pt x="1194911" y="299561"/>
                </a:cubicBezTo>
                <a:cubicBezTo>
                  <a:pt x="1195864" y="297656"/>
                  <a:pt x="1196816" y="295751"/>
                  <a:pt x="1197769" y="293846"/>
                </a:cubicBezTo>
                <a:close/>
                <a:moveTo>
                  <a:pt x="1196816" y="459581"/>
                </a:moveTo>
                <a:lnTo>
                  <a:pt x="1196816" y="459581"/>
                </a:lnTo>
                <a:cubicBezTo>
                  <a:pt x="1195864" y="458629"/>
                  <a:pt x="1195864" y="457676"/>
                  <a:pt x="1195864" y="455771"/>
                </a:cubicBezTo>
                <a:cubicBezTo>
                  <a:pt x="1195864" y="456724"/>
                  <a:pt x="1195864" y="457676"/>
                  <a:pt x="1196816" y="459581"/>
                </a:cubicBezTo>
                <a:close/>
                <a:moveTo>
                  <a:pt x="1190149" y="324326"/>
                </a:moveTo>
                <a:cubicBezTo>
                  <a:pt x="1190149" y="325279"/>
                  <a:pt x="1190149" y="325279"/>
                  <a:pt x="1190149" y="324326"/>
                </a:cubicBezTo>
                <a:cubicBezTo>
                  <a:pt x="1190149" y="323374"/>
                  <a:pt x="1190149" y="321469"/>
                  <a:pt x="1189196" y="320516"/>
                </a:cubicBezTo>
                <a:cubicBezTo>
                  <a:pt x="1190149" y="322421"/>
                  <a:pt x="1190149" y="323374"/>
                  <a:pt x="1190149" y="324326"/>
                </a:cubicBezTo>
                <a:close/>
                <a:moveTo>
                  <a:pt x="1170146" y="270986"/>
                </a:moveTo>
                <a:cubicBezTo>
                  <a:pt x="1170146" y="270034"/>
                  <a:pt x="1170146" y="269081"/>
                  <a:pt x="1170146" y="268129"/>
                </a:cubicBezTo>
                <a:cubicBezTo>
                  <a:pt x="1170146" y="267176"/>
                  <a:pt x="1170146" y="265271"/>
                  <a:pt x="1170146" y="264319"/>
                </a:cubicBezTo>
                <a:cubicBezTo>
                  <a:pt x="1171099" y="253841"/>
                  <a:pt x="1172051" y="244316"/>
                  <a:pt x="1172051" y="235744"/>
                </a:cubicBezTo>
                <a:cubicBezTo>
                  <a:pt x="1173004" y="238601"/>
                  <a:pt x="1173956" y="241459"/>
                  <a:pt x="1174909" y="245269"/>
                </a:cubicBezTo>
                <a:cubicBezTo>
                  <a:pt x="1174909" y="249079"/>
                  <a:pt x="1175861" y="253841"/>
                  <a:pt x="1176814" y="260509"/>
                </a:cubicBezTo>
                <a:cubicBezTo>
                  <a:pt x="1177766" y="267176"/>
                  <a:pt x="1177766" y="275749"/>
                  <a:pt x="1177766" y="285274"/>
                </a:cubicBezTo>
                <a:cubicBezTo>
                  <a:pt x="1178719" y="291941"/>
                  <a:pt x="1177766" y="300514"/>
                  <a:pt x="1177766" y="308134"/>
                </a:cubicBezTo>
                <a:cubicBezTo>
                  <a:pt x="1177766" y="307181"/>
                  <a:pt x="1176814" y="306229"/>
                  <a:pt x="1176814" y="305276"/>
                </a:cubicBezTo>
                <a:cubicBezTo>
                  <a:pt x="1173956" y="298609"/>
                  <a:pt x="1171099" y="292894"/>
                  <a:pt x="1168241" y="287179"/>
                </a:cubicBezTo>
                <a:cubicBezTo>
                  <a:pt x="1169194" y="282416"/>
                  <a:pt x="1170146" y="275749"/>
                  <a:pt x="1170146" y="270986"/>
                </a:cubicBezTo>
                <a:close/>
                <a:moveTo>
                  <a:pt x="1170146" y="309086"/>
                </a:moveTo>
                <a:cubicBezTo>
                  <a:pt x="1171099" y="312896"/>
                  <a:pt x="1173004" y="317659"/>
                  <a:pt x="1173956" y="321469"/>
                </a:cubicBezTo>
                <a:cubicBezTo>
                  <a:pt x="1173004" y="323374"/>
                  <a:pt x="1173004" y="325279"/>
                  <a:pt x="1172051" y="327184"/>
                </a:cubicBezTo>
                <a:cubicBezTo>
                  <a:pt x="1171099" y="325279"/>
                  <a:pt x="1171099" y="324326"/>
                  <a:pt x="1170146" y="322421"/>
                </a:cubicBezTo>
                <a:cubicBezTo>
                  <a:pt x="1170146" y="321469"/>
                  <a:pt x="1170146" y="319564"/>
                  <a:pt x="1170146" y="318611"/>
                </a:cubicBezTo>
                <a:cubicBezTo>
                  <a:pt x="1169194" y="313849"/>
                  <a:pt x="1169194" y="308134"/>
                  <a:pt x="1168241" y="303371"/>
                </a:cubicBezTo>
                <a:cubicBezTo>
                  <a:pt x="1168241" y="305276"/>
                  <a:pt x="1169194" y="307181"/>
                  <a:pt x="1170146" y="309086"/>
                </a:cubicBezTo>
                <a:close/>
                <a:moveTo>
                  <a:pt x="1164431" y="236696"/>
                </a:moveTo>
                <a:cubicBezTo>
                  <a:pt x="1163479" y="242411"/>
                  <a:pt x="1162526" y="248126"/>
                  <a:pt x="1161574" y="253841"/>
                </a:cubicBezTo>
                <a:cubicBezTo>
                  <a:pt x="1161574" y="252889"/>
                  <a:pt x="1161574" y="252889"/>
                  <a:pt x="1161574" y="251936"/>
                </a:cubicBezTo>
                <a:cubicBezTo>
                  <a:pt x="1161574" y="251936"/>
                  <a:pt x="1161574" y="250984"/>
                  <a:pt x="1161574" y="250984"/>
                </a:cubicBezTo>
                <a:cubicBezTo>
                  <a:pt x="1162526" y="245269"/>
                  <a:pt x="1163479" y="240506"/>
                  <a:pt x="1164431" y="236696"/>
                </a:cubicBezTo>
                <a:close/>
                <a:moveTo>
                  <a:pt x="1140619" y="290036"/>
                </a:moveTo>
                <a:cubicBezTo>
                  <a:pt x="1140619" y="290989"/>
                  <a:pt x="1139666" y="290989"/>
                  <a:pt x="1139666" y="291941"/>
                </a:cubicBezTo>
                <a:cubicBezTo>
                  <a:pt x="1138714" y="289084"/>
                  <a:pt x="1138714" y="286226"/>
                  <a:pt x="1137761" y="283369"/>
                </a:cubicBezTo>
                <a:cubicBezTo>
                  <a:pt x="1138714" y="286226"/>
                  <a:pt x="1139666" y="288131"/>
                  <a:pt x="1140619" y="290036"/>
                </a:cubicBezTo>
                <a:close/>
                <a:moveTo>
                  <a:pt x="1114901" y="339566"/>
                </a:moveTo>
                <a:cubicBezTo>
                  <a:pt x="1115854" y="331946"/>
                  <a:pt x="1116806" y="323374"/>
                  <a:pt x="1117759" y="315754"/>
                </a:cubicBezTo>
                <a:cubicBezTo>
                  <a:pt x="1118711" y="318611"/>
                  <a:pt x="1118711" y="321469"/>
                  <a:pt x="1119664" y="325279"/>
                </a:cubicBezTo>
                <a:cubicBezTo>
                  <a:pt x="1120616" y="328136"/>
                  <a:pt x="1120616" y="331946"/>
                  <a:pt x="1121569" y="334804"/>
                </a:cubicBezTo>
                <a:cubicBezTo>
                  <a:pt x="1121569" y="336709"/>
                  <a:pt x="1120616" y="338614"/>
                  <a:pt x="1120616" y="341471"/>
                </a:cubicBezTo>
                <a:cubicBezTo>
                  <a:pt x="1120616" y="341471"/>
                  <a:pt x="1120616" y="341471"/>
                  <a:pt x="1120616" y="342424"/>
                </a:cubicBezTo>
                <a:cubicBezTo>
                  <a:pt x="1119664" y="344329"/>
                  <a:pt x="1118711" y="346234"/>
                  <a:pt x="1118711" y="348139"/>
                </a:cubicBezTo>
                <a:cubicBezTo>
                  <a:pt x="1117759" y="345281"/>
                  <a:pt x="1115854" y="343376"/>
                  <a:pt x="1114901" y="341471"/>
                </a:cubicBezTo>
                <a:cubicBezTo>
                  <a:pt x="1114901" y="340519"/>
                  <a:pt x="1114901" y="339566"/>
                  <a:pt x="1114901" y="339566"/>
                </a:cubicBezTo>
                <a:close/>
                <a:moveTo>
                  <a:pt x="1111091" y="219551"/>
                </a:moveTo>
                <a:cubicBezTo>
                  <a:pt x="1111091" y="220504"/>
                  <a:pt x="1112044" y="221456"/>
                  <a:pt x="1112044" y="222409"/>
                </a:cubicBezTo>
                <a:cubicBezTo>
                  <a:pt x="1112044" y="225266"/>
                  <a:pt x="1112996" y="228124"/>
                  <a:pt x="1112996" y="230029"/>
                </a:cubicBezTo>
                <a:cubicBezTo>
                  <a:pt x="1112996" y="230029"/>
                  <a:pt x="1112996" y="230029"/>
                  <a:pt x="1112996" y="230029"/>
                </a:cubicBezTo>
                <a:cubicBezTo>
                  <a:pt x="1112996" y="226219"/>
                  <a:pt x="1112044" y="223361"/>
                  <a:pt x="1111091" y="219551"/>
                </a:cubicBezTo>
                <a:cubicBezTo>
                  <a:pt x="1111091" y="220504"/>
                  <a:pt x="1111091" y="219551"/>
                  <a:pt x="1111091" y="219551"/>
                </a:cubicBezTo>
                <a:close/>
                <a:moveTo>
                  <a:pt x="1110139" y="217646"/>
                </a:moveTo>
                <a:cubicBezTo>
                  <a:pt x="1110139" y="217646"/>
                  <a:pt x="1110139" y="217646"/>
                  <a:pt x="1110139" y="217646"/>
                </a:cubicBezTo>
                <a:cubicBezTo>
                  <a:pt x="1110139" y="217646"/>
                  <a:pt x="1109186" y="216694"/>
                  <a:pt x="1109186" y="215741"/>
                </a:cubicBezTo>
                <a:cubicBezTo>
                  <a:pt x="1110139" y="216694"/>
                  <a:pt x="1110139" y="216694"/>
                  <a:pt x="1110139" y="217646"/>
                </a:cubicBezTo>
                <a:close/>
                <a:moveTo>
                  <a:pt x="1101566" y="236696"/>
                </a:moveTo>
                <a:cubicBezTo>
                  <a:pt x="1104424" y="248126"/>
                  <a:pt x="1107281" y="262414"/>
                  <a:pt x="1111091" y="278606"/>
                </a:cubicBezTo>
                <a:cubicBezTo>
                  <a:pt x="1110139" y="283369"/>
                  <a:pt x="1109186" y="289084"/>
                  <a:pt x="1109186" y="293846"/>
                </a:cubicBezTo>
                <a:cubicBezTo>
                  <a:pt x="1108234" y="298609"/>
                  <a:pt x="1107281" y="304324"/>
                  <a:pt x="1106329" y="309086"/>
                </a:cubicBezTo>
                <a:cubicBezTo>
                  <a:pt x="1106329" y="309086"/>
                  <a:pt x="1106329" y="309086"/>
                  <a:pt x="1106329" y="308134"/>
                </a:cubicBezTo>
                <a:cubicBezTo>
                  <a:pt x="1105376" y="300514"/>
                  <a:pt x="1105376" y="295751"/>
                  <a:pt x="1105376" y="295751"/>
                </a:cubicBezTo>
                <a:cubicBezTo>
                  <a:pt x="1105376" y="295751"/>
                  <a:pt x="1105376" y="297656"/>
                  <a:pt x="1105376" y="300514"/>
                </a:cubicBezTo>
                <a:cubicBezTo>
                  <a:pt x="1103471" y="290989"/>
                  <a:pt x="1101566" y="282416"/>
                  <a:pt x="1099661" y="272891"/>
                </a:cubicBezTo>
                <a:cubicBezTo>
                  <a:pt x="1097756" y="265271"/>
                  <a:pt x="1096804" y="256699"/>
                  <a:pt x="1094899" y="249079"/>
                </a:cubicBezTo>
                <a:cubicBezTo>
                  <a:pt x="1096804" y="244316"/>
                  <a:pt x="1098709" y="240506"/>
                  <a:pt x="1101566" y="236696"/>
                </a:cubicBezTo>
                <a:close/>
                <a:moveTo>
                  <a:pt x="1027271" y="325279"/>
                </a:moveTo>
                <a:cubicBezTo>
                  <a:pt x="1028224" y="319564"/>
                  <a:pt x="1029176" y="314801"/>
                  <a:pt x="1030129" y="310991"/>
                </a:cubicBezTo>
                <a:cubicBezTo>
                  <a:pt x="1031081" y="306229"/>
                  <a:pt x="1032986" y="301466"/>
                  <a:pt x="1034891" y="297656"/>
                </a:cubicBezTo>
                <a:cubicBezTo>
                  <a:pt x="1035844" y="293846"/>
                  <a:pt x="1037749" y="290989"/>
                  <a:pt x="1039654" y="288131"/>
                </a:cubicBezTo>
                <a:cubicBezTo>
                  <a:pt x="1040606" y="291941"/>
                  <a:pt x="1041559" y="295751"/>
                  <a:pt x="1042511" y="299561"/>
                </a:cubicBezTo>
                <a:cubicBezTo>
                  <a:pt x="1041559" y="301466"/>
                  <a:pt x="1040606" y="303371"/>
                  <a:pt x="1039654" y="305276"/>
                </a:cubicBezTo>
                <a:cubicBezTo>
                  <a:pt x="1034891" y="313849"/>
                  <a:pt x="1031081" y="322421"/>
                  <a:pt x="1028224" y="330994"/>
                </a:cubicBezTo>
                <a:cubicBezTo>
                  <a:pt x="1028224" y="329089"/>
                  <a:pt x="1028224" y="327184"/>
                  <a:pt x="1027271" y="325279"/>
                </a:cubicBezTo>
                <a:close/>
                <a:moveTo>
                  <a:pt x="1040606" y="374809"/>
                </a:moveTo>
                <a:cubicBezTo>
                  <a:pt x="1040606" y="373856"/>
                  <a:pt x="1039654" y="371951"/>
                  <a:pt x="1039654" y="370999"/>
                </a:cubicBezTo>
                <a:cubicBezTo>
                  <a:pt x="1041559" y="366236"/>
                  <a:pt x="1043464" y="360521"/>
                  <a:pt x="1045369" y="355759"/>
                </a:cubicBezTo>
                <a:cubicBezTo>
                  <a:pt x="1046321" y="358616"/>
                  <a:pt x="1047274" y="361474"/>
                  <a:pt x="1047274" y="364331"/>
                </a:cubicBezTo>
                <a:cubicBezTo>
                  <a:pt x="1047274" y="371951"/>
                  <a:pt x="1047274" y="378619"/>
                  <a:pt x="1048226" y="386239"/>
                </a:cubicBezTo>
                <a:cubicBezTo>
                  <a:pt x="1046321" y="385286"/>
                  <a:pt x="1045369" y="384334"/>
                  <a:pt x="1044416" y="384334"/>
                </a:cubicBezTo>
                <a:cubicBezTo>
                  <a:pt x="1042511" y="381476"/>
                  <a:pt x="1041559" y="377666"/>
                  <a:pt x="1040606" y="374809"/>
                </a:cubicBezTo>
                <a:close/>
                <a:moveTo>
                  <a:pt x="1046321" y="389096"/>
                </a:moveTo>
                <a:cubicBezTo>
                  <a:pt x="1047274" y="390049"/>
                  <a:pt x="1047274" y="390049"/>
                  <a:pt x="1048226" y="391001"/>
                </a:cubicBezTo>
                <a:cubicBezTo>
                  <a:pt x="1048226" y="391954"/>
                  <a:pt x="1048226" y="391954"/>
                  <a:pt x="1048226" y="392906"/>
                </a:cubicBezTo>
                <a:cubicBezTo>
                  <a:pt x="1047274" y="391954"/>
                  <a:pt x="1046321" y="390049"/>
                  <a:pt x="1046321" y="389096"/>
                </a:cubicBezTo>
                <a:close/>
                <a:moveTo>
                  <a:pt x="1056799" y="292894"/>
                </a:moveTo>
                <a:cubicBezTo>
                  <a:pt x="1057751" y="289084"/>
                  <a:pt x="1059656" y="286226"/>
                  <a:pt x="1061561" y="282416"/>
                </a:cubicBezTo>
                <a:cubicBezTo>
                  <a:pt x="1063466" y="278606"/>
                  <a:pt x="1064419" y="274796"/>
                  <a:pt x="1066324" y="271939"/>
                </a:cubicBezTo>
                <a:cubicBezTo>
                  <a:pt x="1066324" y="272891"/>
                  <a:pt x="1066324" y="272891"/>
                  <a:pt x="1066324" y="273844"/>
                </a:cubicBezTo>
                <a:cubicBezTo>
                  <a:pt x="1066324" y="275749"/>
                  <a:pt x="1067276" y="276701"/>
                  <a:pt x="1067276" y="278606"/>
                </a:cubicBezTo>
                <a:cubicBezTo>
                  <a:pt x="1066324" y="280511"/>
                  <a:pt x="1064419" y="282416"/>
                  <a:pt x="1063466" y="285274"/>
                </a:cubicBezTo>
                <a:cubicBezTo>
                  <a:pt x="1061561" y="288131"/>
                  <a:pt x="1059656" y="291941"/>
                  <a:pt x="1057751" y="295751"/>
                </a:cubicBezTo>
                <a:cubicBezTo>
                  <a:pt x="1057751" y="294799"/>
                  <a:pt x="1056799" y="293846"/>
                  <a:pt x="1056799" y="292894"/>
                </a:cubicBezTo>
                <a:close/>
                <a:moveTo>
                  <a:pt x="1059656" y="360521"/>
                </a:moveTo>
                <a:cubicBezTo>
                  <a:pt x="1059656" y="360521"/>
                  <a:pt x="1059656" y="359569"/>
                  <a:pt x="1059656" y="360521"/>
                </a:cubicBezTo>
                <a:cubicBezTo>
                  <a:pt x="1059656" y="359569"/>
                  <a:pt x="1059656" y="360521"/>
                  <a:pt x="1059656" y="360521"/>
                </a:cubicBezTo>
                <a:cubicBezTo>
                  <a:pt x="1059656" y="360521"/>
                  <a:pt x="1059656" y="360521"/>
                  <a:pt x="1059656" y="360521"/>
                </a:cubicBezTo>
                <a:close/>
                <a:moveTo>
                  <a:pt x="1064419" y="383381"/>
                </a:moveTo>
                <a:cubicBezTo>
                  <a:pt x="1063466" y="381476"/>
                  <a:pt x="1063466" y="380524"/>
                  <a:pt x="1062514" y="379571"/>
                </a:cubicBezTo>
                <a:cubicBezTo>
                  <a:pt x="1062514" y="377666"/>
                  <a:pt x="1062514" y="376714"/>
                  <a:pt x="1063466" y="374809"/>
                </a:cubicBezTo>
                <a:cubicBezTo>
                  <a:pt x="1063466" y="375761"/>
                  <a:pt x="1064419" y="377666"/>
                  <a:pt x="1064419" y="378619"/>
                </a:cubicBezTo>
                <a:cubicBezTo>
                  <a:pt x="1064419" y="379571"/>
                  <a:pt x="1064419" y="379571"/>
                  <a:pt x="1064419" y="380524"/>
                </a:cubicBezTo>
                <a:cubicBezTo>
                  <a:pt x="1064419" y="382429"/>
                  <a:pt x="1065371" y="384334"/>
                  <a:pt x="1065371" y="386239"/>
                </a:cubicBezTo>
                <a:cubicBezTo>
                  <a:pt x="1065371" y="385286"/>
                  <a:pt x="1065371" y="384334"/>
                  <a:pt x="1064419" y="383381"/>
                </a:cubicBezTo>
                <a:close/>
                <a:moveTo>
                  <a:pt x="1069181" y="330994"/>
                </a:moveTo>
                <a:cubicBezTo>
                  <a:pt x="1067276" y="325279"/>
                  <a:pt x="1065371" y="318611"/>
                  <a:pt x="1063466" y="312896"/>
                </a:cubicBezTo>
                <a:cubicBezTo>
                  <a:pt x="1065371" y="309086"/>
                  <a:pt x="1067276" y="304324"/>
                  <a:pt x="1069181" y="300514"/>
                </a:cubicBezTo>
                <a:cubicBezTo>
                  <a:pt x="1070134" y="308134"/>
                  <a:pt x="1069181" y="316706"/>
                  <a:pt x="1070134" y="326231"/>
                </a:cubicBezTo>
                <a:cubicBezTo>
                  <a:pt x="1069181" y="328136"/>
                  <a:pt x="1069181" y="329089"/>
                  <a:pt x="1069181" y="330994"/>
                </a:cubicBezTo>
                <a:close/>
                <a:moveTo>
                  <a:pt x="1077754" y="262414"/>
                </a:moveTo>
                <a:cubicBezTo>
                  <a:pt x="1076801" y="263366"/>
                  <a:pt x="1076801" y="264319"/>
                  <a:pt x="1075849" y="264319"/>
                </a:cubicBezTo>
                <a:cubicBezTo>
                  <a:pt x="1074896" y="261461"/>
                  <a:pt x="1074896" y="259556"/>
                  <a:pt x="1073944" y="256699"/>
                </a:cubicBezTo>
                <a:lnTo>
                  <a:pt x="1074896" y="256699"/>
                </a:lnTo>
                <a:lnTo>
                  <a:pt x="1075849" y="256699"/>
                </a:lnTo>
                <a:cubicBezTo>
                  <a:pt x="1076801" y="259556"/>
                  <a:pt x="1077754" y="260509"/>
                  <a:pt x="1077754" y="262414"/>
                </a:cubicBezTo>
                <a:close/>
                <a:moveTo>
                  <a:pt x="1045369" y="175736"/>
                </a:moveTo>
                <a:cubicBezTo>
                  <a:pt x="1048226" y="168116"/>
                  <a:pt x="1052036" y="160496"/>
                  <a:pt x="1054894" y="153829"/>
                </a:cubicBezTo>
                <a:cubicBezTo>
                  <a:pt x="1054894" y="154781"/>
                  <a:pt x="1054894" y="154781"/>
                  <a:pt x="1055846" y="155734"/>
                </a:cubicBezTo>
                <a:cubicBezTo>
                  <a:pt x="1056799" y="160496"/>
                  <a:pt x="1058704" y="166211"/>
                  <a:pt x="1059656" y="171926"/>
                </a:cubicBezTo>
                <a:cubicBezTo>
                  <a:pt x="1061561" y="178594"/>
                  <a:pt x="1063466" y="186214"/>
                  <a:pt x="1064419" y="193834"/>
                </a:cubicBezTo>
                <a:cubicBezTo>
                  <a:pt x="1066324" y="201454"/>
                  <a:pt x="1067276" y="208121"/>
                  <a:pt x="1069181" y="215741"/>
                </a:cubicBezTo>
                <a:cubicBezTo>
                  <a:pt x="1072039" y="228124"/>
                  <a:pt x="1073944" y="241459"/>
                  <a:pt x="1076801" y="253841"/>
                </a:cubicBezTo>
                <a:cubicBezTo>
                  <a:pt x="1075849" y="253841"/>
                  <a:pt x="1074896" y="252889"/>
                  <a:pt x="1074896" y="252889"/>
                </a:cubicBezTo>
                <a:cubicBezTo>
                  <a:pt x="1070134" y="230981"/>
                  <a:pt x="1067276" y="216694"/>
                  <a:pt x="1067276" y="216694"/>
                </a:cubicBezTo>
                <a:cubicBezTo>
                  <a:pt x="1067276" y="216694"/>
                  <a:pt x="1067276" y="232886"/>
                  <a:pt x="1068229" y="257651"/>
                </a:cubicBezTo>
                <a:cubicBezTo>
                  <a:pt x="1068229" y="258604"/>
                  <a:pt x="1067276" y="258604"/>
                  <a:pt x="1067276" y="259556"/>
                </a:cubicBezTo>
                <a:cubicBezTo>
                  <a:pt x="1065371" y="255746"/>
                  <a:pt x="1065371" y="252889"/>
                  <a:pt x="1065371" y="252889"/>
                </a:cubicBezTo>
                <a:cubicBezTo>
                  <a:pt x="1065371" y="252889"/>
                  <a:pt x="1065371" y="255746"/>
                  <a:pt x="1066324" y="261461"/>
                </a:cubicBezTo>
                <a:cubicBezTo>
                  <a:pt x="1062514" y="267176"/>
                  <a:pt x="1058704" y="272891"/>
                  <a:pt x="1055846" y="278606"/>
                </a:cubicBezTo>
                <a:cubicBezTo>
                  <a:pt x="1055846" y="279559"/>
                  <a:pt x="1054894" y="279559"/>
                  <a:pt x="1054894" y="280511"/>
                </a:cubicBezTo>
                <a:cubicBezTo>
                  <a:pt x="1054894" y="279559"/>
                  <a:pt x="1053941" y="278606"/>
                  <a:pt x="1053941" y="277654"/>
                </a:cubicBezTo>
                <a:cubicBezTo>
                  <a:pt x="1050131" y="266224"/>
                  <a:pt x="1046321" y="254794"/>
                  <a:pt x="1043464" y="245269"/>
                </a:cubicBezTo>
                <a:cubicBezTo>
                  <a:pt x="1040606" y="235744"/>
                  <a:pt x="1037749" y="227171"/>
                  <a:pt x="1035844" y="220504"/>
                </a:cubicBezTo>
                <a:cubicBezTo>
                  <a:pt x="1033939" y="215741"/>
                  <a:pt x="1032986" y="211931"/>
                  <a:pt x="1032034" y="209074"/>
                </a:cubicBezTo>
                <a:cubicBezTo>
                  <a:pt x="1034891" y="196691"/>
                  <a:pt x="1040606" y="186214"/>
                  <a:pt x="1045369" y="175736"/>
                </a:cubicBezTo>
                <a:close/>
                <a:moveTo>
                  <a:pt x="1019651" y="267176"/>
                </a:moveTo>
                <a:cubicBezTo>
                  <a:pt x="1020604" y="251936"/>
                  <a:pt x="1022509" y="236696"/>
                  <a:pt x="1023461" y="221456"/>
                </a:cubicBezTo>
                <a:cubicBezTo>
                  <a:pt x="1023461" y="220504"/>
                  <a:pt x="1024414" y="219551"/>
                  <a:pt x="1024414" y="218599"/>
                </a:cubicBezTo>
                <a:cubicBezTo>
                  <a:pt x="1026319" y="229076"/>
                  <a:pt x="1028224" y="241459"/>
                  <a:pt x="1032034" y="253841"/>
                </a:cubicBezTo>
                <a:cubicBezTo>
                  <a:pt x="1033939" y="263366"/>
                  <a:pt x="1036796" y="272891"/>
                  <a:pt x="1038701" y="283369"/>
                </a:cubicBezTo>
                <a:cubicBezTo>
                  <a:pt x="1038701" y="283369"/>
                  <a:pt x="1038701" y="284321"/>
                  <a:pt x="1037749" y="284321"/>
                </a:cubicBezTo>
                <a:cubicBezTo>
                  <a:pt x="1035844" y="287179"/>
                  <a:pt x="1032986" y="290036"/>
                  <a:pt x="1031081" y="294799"/>
                </a:cubicBezTo>
                <a:cubicBezTo>
                  <a:pt x="1029176" y="298609"/>
                  <a:pt x="1027271" y="302419"/>
                  <a:pt x="1025366" y="306229"/>
                </a:cubicBezTo>
                <a:cubicBezTo>
                  <a:pt x="1024414" y="297656"/>
                  <a:pt x="1024414" y="290036"/>
                  <a:pt x="1023461" y="284321"/>
                </a:cubicBezTo>
                <a:cubicBezTo>
                  <a:pt x="1022509" y="274796"/>
                  <a:pt x="1022509" y="269081"/>
                  <a:pt x="1022509" y="269081"/>
                </a:cubicBezTo>
                <a:cubicBezTo>
                  <a:pt x="1022509" y="269081"/>
                  <a:pt x="1021556" y="274796"/>
                  <a:pt x="1019651" y="284321"/>
                </a:cubicBezTo>
                <a:cubicBezTo>
                  <a:pt x="1018699" y="291941"/>
                  <a:pt x="1016794" y="302419"/>
                  <a:pt x="1015841" y="314801"/>
                </a:cubicBezTo>
                <a:cubicBezTo>
                  <a:pt x="1015841" y="314801"/>
                  <a:pt x="1015841" y="315754"/>
                  <a:pt x="1015841" y="315754"/>
                </a:cubicBezTo>
                <a:cubicBezTo>
                  <a:pt x="1015841" y="315754"/>
                  <a:pt x="1015841" y="315754"/>
                  <a:pt x="1015841" y="315754"/>
                </a:cubicBezTo>
                <a:cubicBezTo>
                  <a:pt x="1020604" y="276701"/>
                  <a:pt x="1022509" y="251936"/>
                  <a:pt x="1022509" y="251936"/>
                </a:cubicBezTo>
                <a:cubicBezTo>
                  <a:pt x="1022509" y="251936"/>
                  <a:pt x="1021556" y="257651"/>
                  <a:pt x="1019651" y="267176"/>
                </a:cubicBezTo>
                <a:close/>
                <a:moveTo>
                  <a:pt x="1011079" y="364331"/>
                </a:moveTo>
                <a:cubicBezTo>
                  <a:pt x="1011079" y="361474"/>
                  <a:pt x="1012031" y="358616"/>
                  <a:pt x="1012031" y="355759"/>
                </a:cubicBezTo>
                <a:cubicBezTo>
                  <a:pt x="1012984" y="350996"/>
                  <a:pt x="1012984" y="347186"/>
                  <a:pt x="1013936" y="342424"/>
                </a:cubicBezTo>
                <a:cubicBezTo>
                  <a:pt x="1013936" y="342424"/>
                  <a:pt x="1013936" y="342424"/>
                  <a:pt x="1013936" y="342424"/>
                </a:cubicBezTo>
                <a:cubicBezTo>
                  <a:pt x="1012984" y="349091"/>
                  <a:pt x="1012984" y="356711"/>
                  <a:pt x="1012031" y="364331"/>
                </a:cubicBezTo>
                <a:cubicBezTo>
                  <a:pt x="1012031" y="365284"/>
                  <a:pt x="1011079" y="365284"/>
                  <a:pt x="1011079" y="366236"/>
                </a:cubicBezTo>
                <a:cubicBezTo>
                  <a:pt x="1011079" y="366236"/>
                  <a:pt x="1011079" y="366236"/>
                  <a:pt x="1011079" y="366236"/>
                </a:cubicBezTo>
                <a:cubicBezTo>
                  <a:pt x="1011079" y="366236"/>
                  <a:pt x="1011079" y="365284"/>
                  <a:pt x="1011079" y="364331"/>
                </a:cubicBezTo>
                <a:close/>
                <a:moveTo>
                  <a:pt x="1004411" y="257651"/>
                </a:moveTo>
                <a:cubicBezTo>
                  <a:pt x="1003459" y="265271"/>
                  <a:pt x="1002506" y="273844"/>
                  <a:pt x="1001554" y="281464"/>
                </a:cubicBezTo>
                <a:cubicBezTo>
                  <a:pt x="999649" y="277654"/>
                  <a:pt x="997744" y="273844"/>
                  <a:pt x="996791" y="271939"/>
                </a:cubicBezTo>
                <a:cubicBezTo>
                  <a:pt x="999649" y="268129"/>
                  <a:pt x="1001554" y="262414"/>
                  <a:pt x="1004411" y="257651"/>
                </a:cubicBezTo>
                <a:close/>
                <a:moveTo>
                  <a:pt x="991076" y="283369"/>
                </a:moveTo>
                <a:cubicBezTo>
                  <a:pt x="992981" y="280511"/>
                  <a:pt x="994886" y="276701"/>
                  <a:pt x="995839" y="273844"/>
                </a:cubicBezTo>
                <a:cubicBezTo>
                  <a:pt x="996791" y="277654"/>
                  <a:pt x="997744" y="283369"/>
                  <a:pt x="999649" y="291941"/>
                </a:cubicBezTo>
                <a:cubicBezTo>
                  <a:pt x="998696" y="303371"/>
                  <a:pt x="996791" y="314801"/>
                  <a:pt x="995839" y="326231"/>
                </a:cubicBezTo>
                <a:cubicBezTo>
                  <a:pt x="994886" y="328136"/>
                  <a:pt x="994886" y="329089"/>
                  <a:pt x="993934" y="330994"/>
                </a:cubicBezTo>
                <a:cubicBezTo>
                  <a:pt x="992981" y="324326"/>
                  <a:pt x="992981" y="320516"/>
                  <a:pt x="992981" y="320516"/>
                </a:cubicBezTo>
                <a:cubicBezTo>
                  <a:pt x="992981" y="320516"/>
                  <a:pt x="992029" y="327184"/>
                  <a:pt x="991076" y="338614"/>
                </a:cubicBezTo>
                <a:cubicBezTo>
                  <a:pt x="991076" y="339566"/>
                  <a:pt x="990124" y="340519"/>
                  <a:pt x="990124" y="341471"/>
                </a:cubicBezTo>
                <a:cubicBezTo>
                  <a:pt x="987266" y="349091"/>
                  <a:pt x="984409" y="356711"/>
                  <a:pt x="981551" y="365284"/>
                </a:cubicBezTo>
                <a:cubicBezTo>
                  <a:pt x="981551" y="364331"/>
                  <a:pt x="981551" y="363379"/>
                  <a:pt x="980599" y="363379"/>
                </a:cubicBezTo>
                <a:cubicBezTo>
                  <a:pt x="979646" y="351949"/>
                  <a:pt x="978694" y="341471"/>
                  <a:pt x="977741" y="331946"/>
                </a:cubicBezTo>
                <a:cubicBezTo>
                  <a:pt x="976789" y="325279"/>
                  <a:pt x="976789" y="318611"/>
                  <a:pt x="975836" y="311944"/>
                </a:cubicBezTo>
                <a:cubicBezTo>
                  <a:pt x="980599" y="301466"/>
                  <a:pt x="986314" y="291941"/>
                  <a:pt x="991076" y="283369"/>
                </a:cubicBezTo>
                <a:close/>
                <a:moveTo>
                  <a:pt x="960596" y="298609"/>
                </a:moveTo>
                <a:cubicBezTo>
                  <a:pt x="963454" y="291941"/>
                  <a:pt x="965359" y="286226"/>
                  <a:pt x="968216" y="280511"/>
                </a:cubicBezTo>
                <a:cubicBezTo>
                  <a:pt x="968216" y="284321"/>
                  <a:pt x="967264" y="289084"/>
                  <a:pt x="967264" y="294799"/>
                </a:cubicBezTo>
                <a:cubicBezTo>
                  <a:pt x="965359" y="297656"/>
                  <a:pt x="963454" y="301466"/>
                  <a:pt x="961549" y="304324"/>
                </a:cubicBezTo>
                <a:cubicBezTo>
                  <a:pt x="961549" y="304324"/>
                  <a:pt x="961549" y="304324"/>
                  <a:pt x="961549" y="303371"/>
                </a:cubicBezTo>
                <a:cubicBezTo>
                  <a:pt x="961549" y="302419"/>
                  <a:pt x="960596" y="302419"/>
                  <a:pt x="960596" y="301466"/>
                </a:cubicBezTo>
                <a:cubicBezTo>
                  <a:pt x="960596" y="299561"/>
                  <a:pt x="960596" y="299561"/>
                  <a:pt x="960596" y="298609"/>
                </a:cubicBezTo>
                <a:close/>
                <a:moveTo>
                  <a:pt x="939641" y="258604"/>
                </a:moveTo>
                <a:cubicBezTo>
                  <a:pt x="939641" y="258604"/>
                  <a:pt x="939641" y="258604"/>
                  <a:pt x="939641" y="258604"/>
                </a:cubicBezTo>
                <a:cubicBezTo>
                  <a:pt x="941546" y="253841"/>
                  <a:pt x="942499" y="250031"/>
                  <a:pt x="943451" y="246221"/>
                </a:cubicBezTo>
                <a:cubicBezTo>
                  <a:pt x="943451" y="248126"/>
                  <a:pt x="943451" y="250031"/>
                  <a:pt x="943451" y="251936"/>
                </a:cubicBezTo>
                <a:cubicBezTo>
                  <a:pt x="942499" y="253841"/>
                  <a:pt x="941546" y="256699"/>
                  <a:pt x="939641" y="258604"/>
                </a:cubicBezTo>
                <a:lnTo>
                  <a:pt x="939641" y="258604"/>
                </a:lnTo>
                <a:close/>
                <a:moveTo>
                  <a:pt x="944404" y="280511"/>
                </a:moveTo>
                <a:lnTo>
                  <a:pt x="943451" y="273844"/>
                </a:lnTo>
                <a:cubicBezTo>
                  <a:pt x="943451" y="272891"/>
                  <a:pt x="944404" y="271939"/>
                  <a:pt x="944404" y="270986"/>
                </a:cubicBezTo>
                <a:cubicBezTo>
                  <a:pt x="944404" y="270986"/>
                  <a:pt x="944404" y="271939"/>
                  <a:pt x="944404" y="271939"/>
                </a:cubicBezTo>
                <a:cubicBezTo>
                  <a:pt x="944404" y="272891"/>
                  <a:pt x="944404" y="274796"/>
                  <a:pt x="944404" y="275749"/>
                </a:cubicBezTo>
                <a:cubicBezTo>
                  <a:pt x="945356" y="277654"/>
                  <a:pt x="945356" y="279559"/>
                  <a:pt x="944404" y="280511"/>
                </a:cubicBezTo>
                <a:close/>
                <a:moveTo>
                  <a:pt x="944404" y="270986"/>
                </a:moveTo>
                <a:cubicBezTo>
                  <a:pt x="944404" y="270986"/>
                  <a:pt x="944404" y="270986"/>
                  <a:pt x="944404" y="270986"/>
                </a:cubicBezTo>
                <a:cubicBezTo>
                  <a:pt x="945356" y="270986"/>
                  <a:pt x="945356" y="270986"/>
                  <a:pt x="944404" y="270986"/>
                </a:cubicBezTo>
                <a:cubicBezTo>
                  <a:pt x="945356" y="270986"/>
                  <a:pt x="944404" y="270986"/>
                  <a:pt x="944404" y="270986"/>
                </a:cubicBezTo>
                <a:close/>
                <a:moveTo>
                  <a:pt x="933926" y="227171"/>
                </a:moveTo>
                <a:cubicBezTo>
                  <a:pt x="946309" y="185261"/>
                  <a:pt x="954881" y="153829"/>
                  <a:pt x="958691" y="138589"/>
                </a:cubicBezTo>
                <a:cubicBezTo>
                  <a:pt x="958691" y="141446"/>
                  <a:pt x="958691" y="143351"/>
                  <a:pt x="958691" y="146209"/>
                </a:cubicBezTo>
                <a:cubicBezTo>
                  <a:pt x="957739" y="159544"/>
                  <a:pt x="956786" y="179546"/>
                  <a:pt x="953929" y="203359"/>
                </a:cubicBezTo>
                <a:cubicBezTo>
                  <a:pt x="952976" y="215741"/>
                  <a:pt x="951071" y="228124"/>
                  <a:pt x="950119" y="242411"/>
                </a:cubicBezTo>
                <a:cubicBezTo>
                  <a:pt x="949166" y="243364"/>
                  <a:pt x="948214" y="245269"/>
                  <a:pt x="948214" y="246221"/>
                </a:cubicBezTo>
                <a:cubicBezTo>
                  <a:pt x="947261" y="244316"/>
                  <a:pt x="947261" y="241459"/>
                  <a:pt x="947261" y="240506"/>
                </a:cubicBezTo>
                <a:cubicBezTo>
                  <a:pt x="948214" y="235744"/>
                  <a:pt x="949166" y="233839"/>
                  <a:pt x="949166" y="233839"/>
                </a:cubicBezTo>
                <a:cubicBezTo>
                  <a:pt x="949166" y="233839"/>
                  <a:pt x="948214" y="235744"/>
                  <a:pt x="946309" y="238601"/>
                </a:cubicBezTo>
                <a:cubicBezTo>
                  <a:pt x="945356" y="232886"/>
                  <a:pt x="944404" y="230029"/>
                  <a:pt x="944404" y="230029"/>
                </a:cubicBezTo>
                <a:cubicBezTo>
                  <a:pt x="944404" y="230029"/>
                  <a:pt x="944404" y="233839"/>
                  <a:pt x="944404" y="241459"/>
                </a:cubicBezTo>
                <a:cubicBezTo>
                  <a:pt x="943451" y="244316"/>
                  <a:pt x="941546" y="248126"/>
                  <a:pt x="939641" y="251936"/>
                </a:cubicBezTo>
                <a:lnTo>
                  <a:pt x="938689" y="248126"/>
                </a:lnTo>
                <a:lnTo>
                  <a:pt x="936784" y="241459"/>
                </a:lnTo>
                <a:cubicBezTo>
                  <a:pt x="941546" y="226219"/>
                  <a:pt x="943451" y="217646"/>
                  <a:pt x="943451" y="217646"/>
                </a:cubicBezTo>
                <a:cubicBezTo>
                  <a:pt x="943451" y="217646"/>
                  <a:pt x="940594" y="224314"/>
                  <a:pt x="934879" y="235744"/>
                </a:cubicBezTo>
                <a:lnTo>
                  <a:pt x="932974" y="230029"/>
                </a:lnTo>
                <a:cubicBezTo>
                  <a:pt x="932974" y="230029"/>
                  <a:pt x="932974" y="228124"/>
                  <a:pt x="933926" y="227171"/>
                </a:cubicBezTo>
                <a:close/>
                <a:moveTo>
                  <a:pt x="921544" y="452914"/>
                </a:moveTo>
                <a:cubicBezTo>
                  <a:pt x="921544" y="452914"/>
                  <a:pt x="920591" y="451961"/>
                  <a:pt x="920591" y="451961"/>
                </a:cubicBezTo>
                <a:cubicBezTo>
                  <a:pt x="920591" y="447199"/>
                  <a:pt x="920591" y="443389"/>
                  <a:pt x="919639" y="438626"/>
                </a:cubicBezTo>
                <a:cubicBezTo>
                  <a:pt x="920591" y="443389"/>
                  <a:pt x="921544" y="448151"/>
                  <a:pt x="921544" y="452914"/>
                </a:cubicBezTo>
                <a:close/>
                <a:moveTo>
                  <a:pt x="912019" y="210979"/>
                </a:moveTo>
                <a:lnTo>
                  <a:pt x="915829" y="227171"/>
                </a:lnTo>
                <a:cubicBezTo>
                  <a:pt x="915829" y="228124"/>
                  <a:pt x="915829" y="229076"/>
                  <a:pt x="914876" y="230029"/>
                </a:cubicBezTo>
                <a:cubicBezTo>
                  <a:pt x="913924" y="231934"/>
                  <a:pt x="913924" y="234791"/>
                  <a:pt x="912971" y="236696"/>
                </a:cubicBezTo>
                <a:cubicBezTo>
                  <a:pt x="912971" y="235744"/>
                  <a:pt x="912019" y="233839"/>
                  <a:pt x="912019" y="232886"/>
                </a:cubicBezTo>
                <a:cubicBezTo>
                  <a:pt x="912019" y="231934"/>
                  <a:pt x="912019" y="230029"/>
                  <a:pt x="912019" y="228124"/>
                </a:cubicBezTo>
                <a:cubicBezTo>
                  <a:pt x="912019" y="222409"/>
                  <a:pt x="911066" y="216694"/>
                  <a:pt x="911066" y="210979"/>
                </a:cubicBezTo>
                <a:cubicBezTo>
                  <a:pt x="911066" y="209074"/>
                  <a:pt x="911066" y="206216"/>
                  <a:pt x="911066" y="204311"/>
                </a:cubicBezTo>
                <a:lnTo>
                  <a:pt x="912019" y="210979"/>
                </a:lnTo>
                <a:close/>
                <a:moveTo>
                  <a:pt x="833914" y="333851"/>
                </a:moveTo>
                <a:cubicBezTo>
                  <a:pt x="833914" y="332899"/>
                  <a:pt x="833914" y="332899"/>
                  <a:pt x="834866" y="331946"/>
                </a:cubicBezTo>
                <a:cubicBezTo>
                  <a:pt x="834866" y="333851"/>
                  <a:pt x="834866" y="335756"/>
                  <a:pt x="834866" y="337661"/>
                </a:cubicBezTo>
                <a:cubicBezTo>
                  <a:pt x="834866" y="336709"/>
                  <a:pt x="833914" y="334804"/>
                  <a:pt x="833914" y="333851"/>
                </a:cubicBezTo>
                <a:close/>
                <a:moveTo>
                  <a:pt x="847249" y="304324"/>
                </a:moveTo>
                <a:cubicBezTo>
                  <a:pt x="847249" y="303371"/>
                  <a:pt x="847249" y="302419"/>
                  <a:pt x="846296" y="301466"/>
                </a:cubicBezTo>
                <a:cubicBezTo>
                  <a:pt x="846296" y="300514"/>
                  <a:pt x="846296" y="300514"/>
                  <a:pt x="846296" y="299561"/>
                </a:cubicBezTo>
                <a:cubicBezTo>
                  <a:pt x="848201" y="294799"/>
                  <a:pt x="849154" y="290989"/>
                  <a:pt x="851059" y="286226"/>
                </a:cubicBezTo>
                <a:cubicBezTo>
                  <a:pt x="850106" y="292894"/>
                  <a:pt x="848201" y="298609"/>
                  <a:pt x="847249" y="304324"/>
                </a:cubicBezTo>
                <a:close/>
                <a:moveTo>
                  <a:pt x="880586" y="300514"/>
                </a:moveTo>
                <a:cubicBezTo>
                  <a:pt x="878681" y="306229"/>
                  <a:pt x="877729" y="312896"/>
                  <a:pt x="876776" y="319564"/>
                </a:cubicBezTo>
                <a:cubicBezTo>
                  <a:pt x="874871" y="326231"/>
                  <a:pt x="873919" y="334804"/>
                  <a:pt x="872966" y="343376"/>
                </a:cubicBezTo>
                <a:cubicBezTo>
                  <a:pt x="872014" y="346234"/>
                  <a:pt x="870109" y="348139"/>
                  <a:pt x="869156" y="350996"/>
                </a:cubicBezTo>
                <a:cubicBezTo>
                  <a:pt x="869156" y="350996"/>
                  <a:pt x="868204" y="350044"/>
                  <a:pt x="868204" y="349091"/>
                </a:cubicBezTo>
                <a:cubicBezTo>
                  <a:pt x="868204" y="349091"/>
                  <a:pt x="868204" y="348139"/>
                  <a:pt x="867251" y="348139"/>
                </a:cubicBezTo>
                <a:cubicBezTo>
                  <a:pt x="867251" y="344329"/>
                  <a:pt x="867251" y="339566"/>
                  <a:pt x="867251" y="335756"/>
                </a:cubicBezTo>
                <a:cubicBezTo>
                  <a:pt x="867251" y="323374"/>
                  <a:pt x="867251" y="311944"/>
                  <a:pt x="866299" y="301466"/>
                </a:cubicBezTo>
                <a:cubicBezTo>
                  <a:pt x="866299" y="290989"/>
                  <a:pt x="864394" y="281464"/>
                  <a:pt x="863441" y="272891"/>
                </a:cubicBezTo>
                <a:cubicBezTo>
                  <a:pt x="862489" y="267176"/>
                  <a:pt x="862489" y="262414"/>
                  <a:pt x="861536" y="257651"/>
                </a:cubicBezTo>
                <a:cubicBezTo>
                  <a:pt x="861536" y="256699"/>
                  <a:pt x="861536" y="256699"/>
                  <a:pt x="862489" y="255746"/>
                </a:cubicBezTo>
                <a:cubicBezTo>
                  <a:pt x="862489" y="255746"/>
                  <a:pt x="862489" y="255746"/>
                  <a:pt x="862489" y="255746"/>
                </a:cubicBezTo>
                <a:cubicBezTo>
                  <a:pt x="867251" y="265271"/>
                  <a:pt x="871061" y="274796"/>
                  <a:pt x="876776" y="286226"/>
                </a:cubicBezTo>
                <a:cubicBezTo>
                  <a:pt x="878681" y="290036"/>
                  <a:pt x="880586" y="293846"/>
                  <a:pt x="881539" y="296704"/>
                </a:cubicBezTo>
                <a:cubicBezTo>
                  <a:pt x="881539" y="298609"/>
                  <a:pt x="881539" y="299561"/>
                  <a:pt x="880586" y="300514"/>
                </a:cubicBezTo>
                <a:close/>
                <a:moveTo>
                  <a:pt x="885349" y="318611"/>
                </a:moveTo>
                <a:cubicBezTo>
                  <a:pt x="885349" y="318611"/>
                  <a:pt x="885349" y="319564"/>
                  <a:pt x="884396" y="319564"/>
                </a:cubicBezTo>
                <a:cubicBezTo>
                  <a:pt x="884396" y="319564"/>
                  <a:pt x="884396" y="320516"/>
                  <a:pt x="883444" y="320516"/>
                </a:cubicBezTo>
                <a:cubicBezTo>
                  <a:pt x="883444" y="313849"/>
                  <a:pt x="883444" y="308134"/>
                  <a:pt x="884396" y="303371"/>
                </a:cubicBezTo>
                <a:cubicBezTo>
                  <a:pt x="885349" y="305276"/>
                  <a:pt x="886301" y="308134"/>
                  <a:pt x="887254" y="310039"/>
                </a:cubicBezTo>
                <a:cubicBezTo>
                  <a:pt x="887254" y="312896"/>
                  <a:pt x="886301" y="315754"/>
                  <a:pt x="885349" y="318611"/>
                </a:cubicBezTo>
                <a:close/>
                <a:moveTo>
                  <a:pt x="900589" y="246221"/>
                </a:moveTo>
                <a:cubicBezTo>
                  <a:pt x="900589" y="247174"/>
                  <a:pt x="899636" y="247174"/>
                  <a:pt x="900589" y="246221"/>
                </a:cubicBezTo>
                <a:cubicBezTo>
                  <a:pt x="899636" y="239554"/>
                  <a:pt x="898684" y="234791"/>
                  <a:pt x="898684" y="234791"/>
                </a:cubicBezTo>
                <a:cubicBezTo>
                  <a:pt x="898684" y="234791"/>
                  <a:pt x="898684" y="241459"/>
                  <a:pt x="897731" y="252889"/>
                </a:cubicBezTo>
                <a:cubicBezTo>
                  <a:pt x="897731" y="252889"/>
                  <a:pt x="897731" y="252889"/>
                  <a:pt x="897731" y="253841"/>
                </a:cubicBezTo>
                <a:cubicBezTo>
                  <a:pt x="895826" y="251936"/>
                  <a:pt x="894874" y="250031"/>
                  <a:pt x="894874" y="250031"/>
                </a:cubicBezTo>
                <a:cubicBezTo>
                  <a:pt x="894874" y="250031"/>
                  <a:pt x="895826" y="251936"/>
                  <a:pt x="897731" y="254794"/>
                </a:cubicBezTo>
                <a:cubicBezTo>
                  <a:pt x="897731" y="255746"/>
                  <a:pt x="897731" y="256699"/>
                  <a:pt x="897731" y="257651"/>
                </a:cubicBezTo>
                <a:cubicBezTo>
                  <a:pt x="897731" y="259556"/>
                  <a:pt x="897731" y="262414"/>
                  <a:pt x="896779" y="264319"/>
                </a:cubicBezTo>
                <a:cubicBezTo>
                  <a:pt x="896779" y="264319"/>
                  <a:pt x="896779" y="264319"/>
                  <a:pt x="896779" y="264319"/>
                </a:cubicBezTo>
                <a:cubicBezTo>
                  <a:pt x="896779" y="264319"/>
                  <a:pt x="896779" y="264319"/>
                  <a:pt x="896779" y="264319"/>
                </a:cubicBezTo>
                <a:cubicBezTo>
                  <a:pt x="896779" y="264319"/>
                  <a:pt x="896779" y="265271"/>
                  <a:pt x="896779" y="265271"/>
                </a:cubicBezTo>
                <a:cubicBezTo>
                  <a:pt x="896779" y="267176"/>
                  <a:pt x="896779" y="269081"/>
                  <a:pt x="896779" y="270986"/>
                </a:cubicBezTo>
                <a:cubicBezTo>
                  <a:pt x="896779" y="271939"/>
                  <a:pt x="896779" y="271939"/>
                  <a:pt x="896779" y="272891"/>
                </a:cubicBezTo>
                <a:cubicBezTo>
                  <a:pt x="896779" y="276701"/>
                  <a:pt x="895826" y="280511"/>
                  <a:pt x="895826" y="285274"/>
                </a:cubicBezTo>
                <a:cubicBezTo>
                  <a:pt x="895826" y="286226"/>
                  <a:pt x="895826" y="286226"/>
                  <a:pt x="895826" y="287179"/>
                </a:cubicBezTo>
                <a:cubicBezTo>
                  <a:pt x="893921" y="284321"/>
                  <a:pt x="892969" y="281464"/>
                  <a:pt x="891064" y="279559"/>
                </a:cubicBezTo>
                <a:cubicBezTo>
                  <a:pt x="885349" y="269081"/>
                  <a:pt x="879634" y="259556"/>
                  <a:pt x="873919" y="250984"/>
                </a:cubicBezTo>
                <a:cubicBezTo>
                  <a:pt x="872014" y="248126"/>
                  <a:pt x="871061" y="245269"/>
                  <a:pt x="869156" y="243364"/>
                </a:cubicBezTo>
                <a:cubicBezTo>
                  <a:pt x="869156" y="243364"/>
                  <a:pt x="869156" y="243364"/>
                  <a:pt x="869156" y="242411"/>
                </a:cubicBezTo>
                <a:cubicBezTo>
                  <a:pt x="872966" y="232886"/>
                  <a:pt x="875824" y="223361"/>
                  <a:pt x="878681" y="215741"/>
                </a:cubicBezTo>
                <a:cubicBezTo>
                  <a:pt x="881539" y="210979"/>
                  <a:pt x="884396" y="205264"/>
                  <a:pt x="887254" y="200501"/>
                </a:cubicBezTo>
                <a:lnTo>
                  <a:pt x="895826" y="223361"/>
                </a:lnTo>
                <a:lnTo>
                  <a:pt x="901541" y="240506"/>
                </a:lnTo>
                <a:cubicBezTo>
                  <a:pt x="900589" y="242411"/>
                  <a:pt x="900589" y="244316"/>
                  <a:pt x="900589" y="246221"/>
                </a:cubicBezTo>
                <a:close/>
                <a:moveTo>
                  <a:pt x="891064" y="190976"/>
                </a:moveTo>
                <a:cubicBezTo>
                  <a:pt x="892016" y="190024"/>
                  <a:pt x="892969" y="188119"/>
                  <a:pt x="892969" y="187166"/>
                </a:cubicBezTo>
                <a:cubicBezTo>
                  <a:pt x="892969" y="189071"/>
                  <a:pt x="894874" y="194786"/>
                  <a:pt x="896779" y="202406"/>
                </a:cubicBezTo>
                <a:cubicBezTo>
                  <a:pt x="895826" y="199549"/>
                  <a:pt x="893921" y="195739"/>
                  <a:pt x="891064" y="190976"/>
                </a:cubicBezTo>
                <a:close/>
                <a:moveTo>
                  <a:pt x="904399" y="181451"/>
                </a:moveTo>
                <a:cubicBezTo>
                  <a:pt x="904399" y="182404"/>
                  <a:pt x="904399" y="182404"/>
                  <a:pt x="904399" y="183356"/>
                </a:cubicBezTo>
                <a:cubicBezTo>
                  <a:pt x="904399" y="190976"/>
                  <a:pt x="903446" y="200501"/>
                  <a:pt x="903446" y="210979"/>
                </a:cubicBezTo>
                <a:cubicBezTo>
                  <a:pt x="903446" y="210979"/>
                  <a:pt x="903446" y="210026"/>
                  <a:pt x="903446" y="210026"/>
                </a:cubicBezTo>
                <a:cubicBezTo>
                  <a:pt x="898684" y="197644"/>
                  <a:pt x="894874" y="190024"/>
                  <a:pt x="894874" y="188119"/>
                </a:cubicBezTo>
                <a:cubicBezTo>
                  <a:pt x="897731" y="183356"/>
                  <a:pt x="900589" y="178594"/>
                  <a:pt x="903446" y="173831"/>
                </a:cubicBezTo>
                <a:lnTo>
                  <a:pt x="904399" y="181451"/>
                </a:lnTo>
                <a:close/>
                <a:moveTo>
                  <a:pt x="888206" y="137636"/>
                </a:moveTo>
                <a:cubicBezTo>
                  <a:pt x="889159" y="135731"/>
                  <a:pt x="890111" y="134779"/>
                  <a:pt x="890111" y="132874"/>
                </a:cubicBezTo>
                <a:lnTo>
                  <a:pt x="898684" y="161449"/>
                </a:lnTo>
                <a:cubicBezTo>
                  <a:pt x="896779" y="163354"/>
                  <a:pt x="894874" y="166211"/>
                  <a:pt x="893921" y="168116"/>
                </a:cubicBezTo>
                <a:cubicBezTo>
                  <a:pt x="891064" y="171926"/>
                  <a:pt x="888206" y="175736"/>
                  <a:pt x="885349" y="180499"/>
                </a:cubicBezTo>
                <a:cubicBezTo>
                  <a:pt x="881539" y="174784"/>
                  <a:pt x="878681" y="169069"/>
                  <a:pt x="874871" y="163354"/>
                </a:cubicBezTo>
                <a:cubicBezTo>
                  <a:pt x="879634" y="154781"/>
                  <a:pt x="883444" y="146209"/>
                  <a:pt x="888206" y="137636"/>
                </a:cubicBezTo>
                <a:close/>
                <a:moveTo>
                  <a:pt x="872966" y="169069"/>
                </a:moveTo>
                <a:lnTo>
                  <a:pt x="881539" y="188119"/>
                </a:lnTo>
                <a:cubicBezTo>
                  <a:pt x="880586" y="189071"/>
                  <a:pt x="879634" y="190976"/>
                  <a:pt x="878681" y="191929"/>
                </a:cubicBezTo>
                <a:cubicBezTo>
                  <a:pt x="871061" y="202406"/>
                  <a:pt x="864394" y="213836"/>
                  <a:pt x="856774" y="226219"/>
                </a:cubicBezTo>
                <a:cubicBezTo>
                  <a:pt x="854869" y="223361"/>
                  <a:pt x="852964" y="220504"/>
                  <a:pt x="851059" y="217646"/>
                </a:cubicBezTo>
                <a:cubicBezTo>
                  <a:pt x="858679" y="199549"/>
                  <a:pt x="865346" y="183356"/>
                  <a:pt x="872966" y="169069"/>
                </a:cubicBezTo>
                <a:close/>
                <a:moveTo>
                  <a:pt x="847249" y="225266"/>
                </a:moveTo>
                <a:cubicBezTo>
                  <a:pt x="847249" y="224314"/>
                  <a:pt x="848201" y="223361"/>
                  <a:pt x="848201" y="223361"/>
                </a:cubicBezTo>
                <a:cubicBezTo>
                  <a:pt x="849154" y="226219"/>
                  <a:pt x="851059" y="229076"/>
                  <a:pt x="852011" y="232886"/>
                </a:cubicBezTo>
                <a:cubicBezTo>
                  <a:pt x="850106" y="236696"/>
                  <a:pt x="848201" y="239554"/>
                  <a:pt x="845344" y="243364"/>
                </a:cubicBezTo>
                <a:cubicBezTo>
                  <a:pt x="842486" y="248126"/>
                  <a:pt x="839629" y="252889"/>
                  <a:pt x="837724" y="256699"/>
                </a:cubicBezTo>
                <a:cubicBezTo>
                  <a:pt x="837724" y="254794"/>
                  <a:pt x="836771" y="252889"/>
                  <a:pt x="836771" y="250984"/>
                </a:cubicBezTo>
                <a:cubicBezTo>
                  <a:pt x="839629" y="242411"/>
                  <a:pt x="843439" y="233839"/>
                  <a:pt x="847249" y="225266"/>
                </a:cubicBezTo>
                <a:close/>
                <a:moveTo>
                  <a:pt x="835819" y="195739"/>
                </a:moveTo>
                <a:cubicBezTo>
                  <a:pt x="835819" y="194786"/>
                  <a:pt x="835819" y="194786"/>
                  <a:pt x="835819" y="195739"/>
                </a:cubicBezTo>
                <a:cubicBezTo>
                  <a:pt x="836771" y="196691"/>
                  <a:pt x="838676" y="200501"/>
                  <a:pt x="840581" y="206216"/>
                </a:cubicBezTo>
                <a:cubicBezTo>
                  <a:pt x="838676" y="210979"/>
                  <a:pt x="835819" y="214789"/>
                  <a:pt x="833914" y="219551"/>
                </a:cubicBezTo>
                <a:cubicBezTo>
                  <a:pt x="833914" y="220504"/>
                  <a:pt x="832961" y="220504"/>
                  <a:pt x="832961" y="221456"/>
                </a:cubicBezTo>
                <a:cubicBezTo>
                  <a:pt x="833914" y="211931"/>
                  <a:pt x="834866" y="203359"/>
                  <a:pt x="835819" y="195739"/>
                </a:cubicBezTo>
                <a:close/>
                <a:moveTo>
                  <a:pt x="826294" y="274796"/>
                </a:moveTo>
                <a:cubicBezTo>
                  <a:pt x="827246" y="273844"/>
                  <a:pt x="827246" y="271939"/>
                  <a:pt x="828199" y="270986"/>
                </a:cubicBezTo>
                <a:cubicBezTo>
                  <a:pt x="828199" y="271939"/>
                  <a:pt x="828199" y="272891"/>
                  <a:pt x="828199" y="272891"/>
                </a:cubicBezTo>
                <a:cubicBezTo>
                  <a:pt x="827246" y="273844"/>
                  <a:pt x="826294" y="275749"/>
                  <a:pt x="826294" y="276701"/>
                </a:cubicBezTo>
                <a:cubicBezTo>
                  <a:pt x="826294" y="275749"/>
                  <a:pt x="826294" y="274796"/>
                  <a:pt x="826294" y="274796"/>
                </a:cubicBezTo>
                <a:close/>
                <a:moveTo>
                  <a:pt x="812006" y="448151"/>
                </a:moveTo>
                <a:cubicBezTo>
                  <a:pt x="812006" y="448151"/>
                  <a:pt x="812006" y="448151"/>
                  <a:pt x="812006" y="448151"/>
                </a:cubicBezTo>
                <a:cubicBezTo>
                  <a:pt x="812006" y="448151"/>
                  <a:pt x="812006" y="448151"/>
                  <a:pt x="812006" y="448151"/>
                </a:cubicBezTo>
                <a:cubicBezTo>
                  <a:pt x="812006" y="448151"/>
                  <a:pt x="812006" y="448151"/>
                  <a:pt x="812006" y="448151"/>
                </a:cubicBezTo>
                <a:close/>
                <a:moveTo>
                  <a:pt x="785336" y="330041"/>
                </a:moveTo>
                <a:cubicBezTo>
                  <a:pt x="784384" y="329089"/>
                  <a:pt x="783431" y="327184"/>
                  <a:pt x="782479" y="325279"/>
                </a:cubicBezTo>
                <a:cubicBezTo>
                  <a:pt x="782479" y="321469"/>
                  <a:pt x="782479" y="318611"/>
                  <a:pt x="782479" y="315754"/>
                </a:cubicBezTo>
                <a:cubicBezTo>
                  <a:pt x="783431" y="319564"/>
                  <a:pt x="785336" y="322421"/>
                  <a:pt x="786289" y="326231"/>
                </a:cubicBezTo>
                <a:cubicBezTo>
                  <a:pt x="786289" y="328136"/>
                  <a:pt x="785336" y="329089"/>
                  <a:pt x="785336" y="330041"/>
                </a:cubicBezTo>
                <a:close/>
                <a:moveTo>
                  <a:pt x="797719" y="271939"/>
                </a:moveTo>
                <a:cubicBezTo>
                  <a:pt x="799624" y="276701"/>
                  <a:pt x="801529" y="281464"/>
                  <a:pt x="803434" y="286226"/>
                </a:cubicBezTo>
                <a:cubicBezTo>
                  <a:pt x="803434" y="287179"/>
                  <a:pt x="802481" y="288131"/>
                  <a:pt x="802481" y="288131"/>
                </a:cubicBezTo>
                <a:cubicBezTo>
                  <a:pt x="799624" y="295751"/>
                  <a:pt x="796766" y="302419"/>
                  <a:pt x="792956" y="310039"/>
                </a:cubicBezTo>
                <a:cubicBezTo>
                  <a:pt x="792956" y="310039"/>
                  <a:pt x="792956" y="310039"/>
                  <a:pt x="792956" y="309086"/>
                </a:cubicBezTo>
                <a:cubicBezTo>
                  <a:pt x="791051" y="305276"/>
                  <a:pt x="789146" y="300514"/>
                  <a:pt x="787241" y="296704"/>
                </a:cubicBezTo>
                <a:cubicBezTo>
                  <a:pt x="790099" y="285274"/>
                  <a:pt x="792956" y="274796"/>
                  <a:pt x="795814" y="266224"/>
                </a:cubicBezTo>
                <a:cubicBezTo>
                  <a:pt x="796766" y="269081"/>
                  <a:pt x="796766" y="270034"/>
                  <a:pt x="797719" y="271939"/>
                </a:cubicBezTo>
                <a:close/>
                <a:moveTo>
                  <a:pt x="790099" y="253841"/>
                </a:moveTo>
                <a:cubicBezTo>
                  <a:pt x="791051" y="255746"/>
                  <a:pt x="792004" y="258604"/>
                  <a:pt x="793909" y="261461"/>
                </a:cubicBezTo>
                <a:cubicBezTo>
                  <a:pt x="793909" y="261461"/>
                  <a:pt x="793909" y="261461"/>
                  <a:pt x="793909" y="262414"/>
                </a:cubicBezTo>
                <a:cubicBezTo>
                  <a:pt x="791051" y="269081"/>
                  <a:pt x="788194" y="276701"/>
                  <a:pt x="784384" y="286226"/>
                </a:cubicBezTo>
                <a:cubicBezTo>
                  <a:pt x="784384" y="282416"/>
                  <a:pt x="784384" y="277654"/>
                  <a:pt x="785336" y="273844"/>
                </a:cubicBezTo>
                <a:cubicBezTo>
                  <a:pt x="786289" y="267176"/>
                  <a:pt x="788194" y="260509"/>
                  <a:pt x="790099" y="253841"/>
                </a:cubicBezTo>
                <a:close/>
                <a:moveTo>
                  <a:pt x="773906" y="236696"/>
                </a:moveTo>
                <a:cubicBezTo>
                  <a:pt x="774859" y="229076"/>
                  <a:pt x="775811" y="221456"/>
                  <a:pt x="776764" y="213836"/>
                </a:cubicBezTo>
                <a:cubicBezTo>
                  <a:pt x="778669" y="218599"/>
                  <a:pt x="781526" y="223361"/>
                  <a:pt x="783431" y="229076"/>
                </a:cubicBezTo>
                <a:cubicBezTo>
                  <a:pt x="782479" y="230981"/>
                  <a:pt x="781526" y="233839"/>
                  <a:pt x="780574" y="235744"/>
                </a:cubicBezTo>
                <a:cubicBezTo>
                  <a:pt x="778669" y="233839"/>
                  <a:pt x="777716" y="231934"/>
                  <a:pt x="777716" y="231934"/>
                </a:cubicBezTo>
                <a:cubicBezTo>
                  <a:pt x="777716" y="231934"/>
                  <a:pt x="778669" y="233839"/>
                  <a:pt x="780574" y="236696"/>
                </a:cubicBezTo>
                <a:cubicBezTo>
                  <a:pt x="778669" y="242411"/>
                  <a:pt x="775811" y="249079"/>
                  <a:pt x="773906" y="255746"/>
                </a:cubicBezTo>
                <a:cubicBezTo>
                  <a:pt x="773906" y="249079"/>
                  <a:pt x="773906" y="242411"/>
                  <a:pt x="773906" y="236696"/>
                </a:cubicBezTo>
                <a:close/>
                <a:moveTo>
                  <a:pt x="724376" y="219551"/>
                </a:moveTo>
                <a:cubicBezTo>
                  <a:pt x="725329" y="212884"/>
                  <a:pt x="726281" y="207169"/>
                  <a:pt x="726281" y="203359"/>
                </a:cubicBezTo>
                <a:cubicBezTo>
                  <a:pt x="726281" y="210026"/>
                  <a:pt x="726281" y="218599"/>
                  <a:pt x="726281" y="229076"/>
                </a:cubicBezTo>
                <a:cubicBezTo>
                  <a:pt x="725329" y="226219"/>
                  <a:pt x="724376" y="224314"/>
                  <a:pt x="723424" y="223361"/>
                </a:cubicBezTo>
                <a:cubicBezTo>
                  <a:pt x="723424" y="222409"/>
                  <a:pt x="723424" y="220504"/>
                  <a:pt x="724376" y="219551"/>
                </a:cubicBezTo>
                <a:close/>
                <a:moveTo>
                  <a:pt x="723424" y="224314"/>
                </a:moveTo>
                <a:cubicBezTo>
                  <a:pt x="723424" y="226219"/>
                  <a:pt x="724376" y="230029"/>
                  <a:pt x="724376" y="235744"/>
                </a:cubicBezTo>
                <a:cubicBezTo>
                  <a:pt x="725329" y="239554"/>
                  <a:pt x="725329" y="245269"/>
                  <a:pt x="726281" y="250984"/>
                </a:cubicBezTo>
                <a:cubicBezTo>
                  <a:pt x="726281" y="250984"/>
                  <a:pt x="726281" y="250984"/>
                  <a:pt x="726281" y="251936"/>
                </a:cubicBezTo>
                <a:cubicBezTo>
                  <a:pt x="726281" y="259556"/>
                  <a:pt x="726281" y="268129"/>
                  <a:pt x="727234" y="276701"/>
                </a:cubicBezTo>
                <a:cubicBezTo>
                  <a:pt x="727234" y="280511"/>
                  <a:pt x="727234" y="284321"/>
                  <a:pt x="727234" y="288131"/>
                </a:cubicBezTo>
                <a:cubicBezTo>
                  <a:pt x="726281" y="286226"/>
                  <a:pt x="726281" y="285274"/>
                  <a:pt x="725329" y="284321"/>
                </a:cubicBezTo>
                <a:cubicBezTo>
                  <a:pt x="722471" y="275749"/>
                  <a:pt x="720566" y="268129"/>
                  <a:pt x="717709" y="260509"/>
                </a:cubicBezTo>
                <a:cubicBezTo>
                  <a:pt x="719614" y="246221"/>
                  <a:pt x="721519" y="233839"/>
                  <a:pt x="723424" y="224314"/>
                </a:cubicBezTo>
                <a:close/>
                <a:moveTo>
                  <a:pt x="710089" y="308134"/>
                </a:moveTo>
                <a:cubicBezTo>
                  <a:pt x="710089" y="311944"/>
                  <a:pt x="711041" y="315754"/>
                  <a:pt x="711041" y="320516"/>
                </a:cubicBezTo>
                <a:cubicBezTo>
                  <a:pt x="712946" y="336709"/>
                  <a:pt x="714851" y="354806"/>
                  <a:pt x="717709" y="373856"/>
                </a:cubicBezTo>
                <a:cubicBezTo>
                  <a:pt x="715804" y="378619"/>
                  <a:pt x="712946" y="384334"/>
                  <a:pt x="711041" y="389096"/>
                </a:cubicBezTo>
                <a:cubicBezTo>
                  <a:pt x="710089" y="387191"/>
                  <a:pt x="710089" y="385286"/>
                  <a:pt x="709136" y="383381"/>
                </a:cubicBezTo>
                <a:cubicBezTo>
                  <a:pt x="710089" y="379571"/>
                  <a:pt x="710089" y="375761"/>
                  <a:pt x="711041" y="372904"/>
                </a:cubicBezTo>
                <a:cubicBezTo>
                  <a:pt x="712946" y="359569"/>
                  <a:pt x="713899" y="352901"/>
                  <a:pt x="713899" y="352901"/>
                </a:cubicBezTo>
                <a:cubicBezTo>
                  <a:pt x="713899" y="352901"/>
                  <a:pt x="711994" y="360521"/>
                  <a:pt x="707231" y="372904"/>
                </a:cubicBezTo>
                <a:cubicBezTo>
                  <a:pt x="707231" y="373856"/>
                  <a:pt x="706279" y="374809"/>
                  <a:pt x="706279" y="374809"/>
                </a:cubicBezTo>
                <a:cubicBezTo>
                  <a:pt x="704374" y="369094"/>
                  <a:pt x="702469" y="363379"/>
                  <a:pt x="701516" y="357664"/>
                </a:cubicBezTo>
                <a:cubicBezTo>
                  <a:pt x="701516" y="357664"/>
                  <a:pt x="701516" y="357664"/>
                  <a:pt x="701516" y="357664"/>
                </a:cubicBezTo>
                <a:cubicBezTo>
                  <a:pt x="704374" y="339566"/>
                  <a:pt x="707231" y="323374"/>
                  <a:pt x="710089" y="308134"/>
                </a:cubicBezTo>
                <a:close/>
                <a:moveTo>
                  <a:pt x="676751" y="253841"/>
                </a:moveTo>
                <a:cubicBezTo>
                  <a:pt x="676751" y="250984"/>
                  <a:pt x="676751" y="249079"/>
                  <a:pt x="676751" y="246221"/>
                </a:cubicBezTo>
                <a:cubicBezTo>
                  <a:pt x="677704" y="237649"/>
                  <a:pt x="678656" y="229076"/>
                  <a:pt x="679609" y="220504"/>
                </a:cubicBezTo>
                <a:cubicBezTo>
                  <a:pt x="680561" y="206216"/>
                  <a:pt x="681514" y="192881"/>
                  <a:pt x="682466" y="181451"/>
                </a:cubicBezTo>
                <a:cubicBezTo>
                  <a:pt x="682466" y="180499"/>
                  <a:pt x="682466" y="179546"/>
                  <a:pt x="682466" y="178594"/>
                </a:cubicBezTo>
                <a:cubicBezTo>
                  <a:pt x="687229" y="193834"/>
                  <a:pt x="691039" y="211931"/>
                  <a:pt x="696754" y="231934"/>
                </a:cubicBezTo>
                <a:cubicBezTo>
                  <a:pt x="699611" y="243364"/>
                  <a:pt x="702469" y="254794"/>
                  <a:pt x="705326" y="267176"/>
                </a:cubicBezTo>
                <a:cubicBezTo>
                  <a:pt x="704374" y="269081"/>
                  <a:pt x="704374" y="271939"/>
                  <a:pt x="703421" y="273844"/>
                </a:cubicBezTo>
                <a:cubicBezTo>
                  <a:pt x="700564" y="284321"/>
                  <a:pt x="697706" y="295751"/>
                  <a:pt x="694849" y="307181"/>
                </a:cubicBezTo>
                <a:cubicBezTo>
                  <a:pt x="693896" y="309086"/>
                  <a:pt x="693896" y="311944"/>
                  <a:pt x="692944" y="313849"/>
                </a:cubicBezTo>
                <a:cubicBezTo>
                  <a:pt x="691991" y="316706"/>
                  <a:pt x="691039" y="319564"/>
                  <a:pt x="690086" y="322421"/>
                </a:cubicBezTo>
                <a:cubicBezTo>
                  <a:pt x="684371" y="305276"/>
                  <a:pt x="679609" y="290036"/>
                  <a:pt x="673894" y="274796"/>
                </a:cubicBezTo>
                <a:cubicBezTo>
                  <a:pt x="675799" y="268129"/>
                  <a:pt x="676751" y="260509"/>
                  <a:pt x="676751" y="253841"/>
                </a:cubicBezTo>
                <a:close/>
                <a:moveTo>
                  <a:pt x="668179" y="331946"/>
                </a:moveTo>
                <a:cubicBezTo>
                  <a:pt x="668179" y="330994"/>
                  <a:pt x="668179" y="330994"/>
                  <a:pt x="668179" y="330041"/>
                </a:cubicBezTo>
                <a:cubicBezTo>
                  <a:pt x="668179" y="331946"/>
                  <a:pt x="669131" y="332899"/>
                  <a:pt x="669131" y="334804"/>
                </a:cubicBezTo>
                <a:cubicBezTo>
                  <a:pt x="670084" y="338614"/>
                  <a:pt x="671036" y="342424"/>
                  <a:pt x="671989" y="346234"/>
                </a:cubicBezTo>
                <a:cubicBezTo>
                  <a:pt x="672941" y="350044"/>
                  <a:pt x="673894" y="354806"/>
                  <a:pt x="674846" y="359569"/>
                </a:cubicBezTo>
                <a:cubicBezTo>
                  <a:pt x="675799" y="363379"/>
                  <a:pt x="676751" y="367189"/>
                  <a:pt x="676751" y="370999"/>
                </a:cubicBezTo>
                <a:cubicBezTo>
                  <a:pt x="676751" y="371951"/>
                  <a:pt x="675799" y="372904"/>
                  <a:pt x="675799" y="373856"/>
                </a:cubicBezTo>
                <a:cubicBezTo>
                  <a:pt x="675799" y="374809"/>
                  <a:pt x="674846" y="375761"/>
                  <a:pt x="674846" y="377666"/>
                </a:cubicBezTo>
                <a:cubicBezTo>
                  <a:pt x="672941" y="374809"/>
                  <a:pt x="671989" y="370999"/>
                  <a:pt x="670084" y="368141"/>
                </a:cubicBezTo>
                <a:cubicBezTo>
                  <a:pt x="668179" y="364331"/>
                  <a:pt x="666274" y="361474"/>
                  <a:pt x="664369" y="358616"/>
                </a:cubicBezTo>
                <a:cubicBezTo>
                  <a:pt x="665321" y="349091"/>
                  <a:pt x="667226" y="340519"/>
                  <a:pt x="668179" y="331946"/>
                </a:cubicBezTo>
                <a:close/>
                <a:moveTo>
                  <a:pt x="656749" y="266224"/>
                </a:moveTo>
                <a:cubicBezTo>
                  <a:pt x="656749" y="266224"/>
                  <a:pt x="656749" y="267176"/>
                  <a:pt x="656749" y="267176"/>
                </a:cubicBezTo>
                <a:cubicBezTo>
                  <a:pt x="656749" y="268129"/>
                  <a:pt x="656749" y="269081"/>
                  <a:pt x="656749" y="269081"/>
                </a:cubicBezTo>
                <a:cubicBezTo>
                  <a:pt x="656749" y="268129"/>
                  <a:pt x="656749" y="267176"/>
                  <a:pt x="656749" y="266224"/>
                </a:cubicBezTo>
                <a:close/>
                <a:moveTo>
                  <a:pt x="608171" y="318611"/>
                </a:moveTo>
                <a:cubicBezTo>
                  <a:pt x="609124" y="305276"/>
                  <a:pt x="611029" y="291941"/>
                  <a:pt x="611981" y="279559"/>
                </a:cubicBezTo>
                <a:cubicBezTo>
                  <a:pt x="612934" y="282416"/>
                  <a:pt x="612934" y="285274"/>
                  <a:pt x="613886" y="288131"/>
                </a:cubicBezTo>
                <a:cubicBezTo>
                  <a:pt x="614839" y="301466"/>
                  <a:pt x="615791" y="314801"/>
                  <a:pt x="615791" y="327184"/>
                </a:cubicBezTo>
                <a:cubicBezTo>
                  <a:pt x="615791" y="329089"/>
                  <a:pt x="615791" y="330041"/>
                  <a:pt x="615791" y="331946"/>
                </a:cubicBezTo>
                <a:cubicBezTo>
                  <a:pt x="615791" y="333851"/>
                  <a:pt x="615791" y="335756"/>
                  <a:pt x="615791" y="337661"/>
                </a:cubicBezTo>
                <a:cubicBezTo>
                  <a:pt x="614839" y="336709"/>
                  <a:pt x="613886" y="334804"/>
                  <a:pt x="613886" y="333851"/>
                </a:cubicBezTo>
                <a:cubicBezTo>
                  <a:pt x="611981" y="330041"/>
                  <a:pt x="609124" y="325279"/>
                  <a:pt x="607219" y="321469"/>
                </a:cubicBezTo>
                <a:cubicBezTo>
                  <a:pt x="608171" y="320516"/>
                  <a:pt x="608171" y="319564"/>
                  <a:pt x="608171" y="318611"/>
                </a:cubicBezTo>
                <a:close/>
                <a:moveTo>
                  <a:pt x="606266" y="341471"/>
                </a:moveTo>
                <a:cubicBezTo>
                  <a:pt x="609124" y="349091"/>
                  <a:pt x="612934" y="356711"/>
                  <a:pt x="615791" y="364331"/>
                </a:cubicBezTo>
                <a:cubicBezTo>
                  <a:pt x="615791" y="364331"/>
                  <a:pt x="615791" y="365284"/>
                  <a:pt x="615791" y="365284"/>
                </a:cubicBezTo>
                <a:cubicBezTo>
                  <a:pt x="614839" y="368141"/>
                  <a:pt x="612934" y="371951"/>
                  <a:pt x="611029" y="375761"/>
                </a:cubicBezTo>
                <a:cubicBezTo>
                  <a:pt x="610076" y="371951"/>
                  <a:pt x="609124" y="367189"/>
                  <a:pt x="608171" y="363379"/>
                </a:cubicBezTo>
                <a:cubicBezTo>
                  <a:pt x="607219" y="358616"/>
                  <a:pt x="606266" y="354806"/>
                  <a:pt x="605314" y="350996"/>
                </a:cubicBezTo>
                <a:cubicBezTo>
                  <a:pt x="605314" y="348139"/>
                  <a:pt x="605314" y="344329"/>
                  <a:pt x="606266" y="341471"/>
                </a:cubicBezTo>
                <a:close/>
                <a:moveTo>
                  <a:pt x="606266" y="424339"/>
                </a:moveTo>
                <a:cubicBezTo>
                  <a:pt x="607219" y="427196"/>
                  <a:pt x="608171" y="430054"/>
                  <a:pt x="609124" y="433864"/>
                </a:cubicBezTo>
                <a:cubicBezTo>
                  <a:pt x="608171" y="434816"/>
                  <a:pt x="608171" y="435769"/>
                  <a:pt x="607219" y="436721"/>
                </a:cubicBezTo>
                <a:lnTo>
                  <a:pt x="601504" y="435769"/>
                </a:lnTo>
                <a:cubicBezTo>
                  <a:pt x="604361" y="432911"/>
                  <a:pt x="605314" y="428149"/>
                  <a:pt x="606266" y="424339"/>
                </a:cubicBezTo>
                <a:close/>
                <a:moveTo>
                  <a:pt x="599599" y="401479"/>
                </a:moveTo>
                <a:cubicBezTo>
                  <a:pt x="599599" y="402431"/>
                  <a:pt x="599599" y="402431"/>
                  <a:pt x="599599" y="401479"/>
                </a:cubicBezTo>
                <a:cubicBezTo>
                  <a:pt x="599599" y="402431"/>
                  <a:pt x="599599" y="403384"/>
                  <a:pt x="599599" y="403384"/>
                </a:cubicBezTo>
                <a:cubicBezTo>
                  <a:pt x="599599" y="403384"/>
                  <a:pt x="599599" y="402431"/>
                  <a:pt x="599599" y="401479"/>
                </a:cubicBezTo>
                <a:close/>
                <a:moveTo>
                  <a:pt x="587216" y="300514"/>
                </a:moveTo>
                <a:cubicBezTo>
                  <a:pt x="588169" y="303371"/>
                  <a:pt x="590074" y="307181"/>
                  <a:pt x="591979" y="310039"/>
                </a:cubicBezTo>
                <a:cubicBezTo>
                  <a:pt x="591979" y="311944"/>
                  <a:pt x="591026" y="314801"/>
                  <a:pt x="591026" y="316706"/>
                </a:cubicBezTo>
                <a:cubicBezTo>
                  <a:pt x="591026" y="316706"/>
                  <a:pt x="591026" y="316706"/>
                  <a:pt x="591026" y="316706"/>
                </a:cubicBezTo>
                <a:cubicBezTo>
                  <a:pt x="591026" y="317659"/>
                  <a:pt x="590074" y="318611"/>
                  <a:pt x="590074" y="319564"/>
                </a:cubicBezTo>
                <a:cubicBezTo>
                  <a:pt x="589121" y="316706"/>
                  <a:pt x="588169" y="313849"/>
                  <a:pt x="587216" y="311944"/>
                </a:cubicBezTo>
                <a:cubicBezTo>
                  <a:pt x="587216" y="308134"/>
                  <a:pt x="587216" y="303371"/>
                  <a:pt x="586264" y="299561"/>
                </a:cubicBezTo>
                <a:cubicBezTo>
                  <a:pt x="586264" y="299561"/>
                  <a:pt x="586264" y="299561"/>
                  <a:pt x="587216" y="300514"/>
                </a:cubicBezTo>
                <a:close/>
                <a:moveTo>
                  <a:pt x="553879" y="257651"/>
                </a:moveTo>
                <a:cubicBezTo>
                  <a:pt x="554831" y="249079"/>
                  <a:pt x="554831" y="241459"/>
                  <a:pt x="555784" y="233839"/>
                </a:cubicBezTo>
                <a:cubicBezTo>
                  <a:pt x="556736" y="238601"/>
                  <a:pt x="557689" y="243364"/>
                  <a:pt x="558641" y="249079"/>
                </a:cubicBezTo>
                <a:cubicBezTo>
                  <a:pt x="557689" y="247174"/>
                  <a:pt x="556736" y="247174"/>
                  <a:pt x="556736" y="247174"/>
                </a:cubicBezTo>
                <a:cubicBezTo>
                  <a:pt x="556736" y="247174"/>
                  <a:pt x="557689" y="248126"/>
                  <a:pt x="558641" y="250984"/>
                </a:cubicBezTo>
                <a:cubicBezTo>
                  <a:pt x="561499" y="264319"/>
                  <a:pt x="565309" y="280511"/>
                  <a:pt x="570071" y="297656"/>
                </a:cubicBezTo>
                <a:cubicBezTo>
                  <a:pt x="570071" y="299561"/>
                  <a:pt x="571024" y="301466"/>
                  <a:pt x="571976" y="303371"/>
                </a:cubicBezTo>
                <a:cubicBezTo>
                  <a:pt x="571024" y="306229"/>
                  <a:pt x="570071" y="310039"/>
                  <a:pt x="569119" y="312896"/>
                </a:cubicBezTo>
                <a:cubicBezTo>
                  <a:pt x="567214" y="307181"/>
                  <a:pt x="566261" y="301466"/>
                  <a:pt x="564356" y="295751"/>
                </a:cubicBezTo>
                <a:cubicBezTo>
                  <a:pt x="560546" y="285274"/>
                  <a:pt x="557689" y="274796"/>
                  <a:pt x="553879" y="266224"/>
                </a:cubicBezTo>
                <a:cubicBezTo>
                  <a:pt x="553879" y="263366"/>
                  <a:pt x="553879" y="260509"/>
                  <a:pt x="553879" y="257651"/>
                </a:cubicBezTo>
                <a:close/>
                <a:moveTo>
                  <a:pt x="551974" y="295751"/>
                </a:moveTo>
                <a:cubicBezTo>
                  <a:pt x="551974" y="294799"/>
                  <a:pt x="551974" y="294799"/>
                  <a:pt x="551974" y="295751"/>
                </a:cubicBezTo>
                <a:cubicBezTo>
                  <a:pt x="551974" y="295751"/>
                  <a:pt x="552926" y="297656"/>
                  <a:pt x="552926" y="298609"/>
                </a:cubicBezTo>
                <a:cubicBezTo>
                  <a:pt x="554831" y="304324"/>
                  <a:pt x="555784" y="310991"/>
                  <a:pt x="556736" y="317659"/>
                </a:cubicBezTo>
                <a:cubicBezTo>
                  <a:pt x="556736" y="318611"/>
                  <a:pt x="556736" y="319564"/>
                  <a:pt x="557689" y="321469"/>
                </a:cubicBezTo>
                <a:cubicBezTo>
                  <a:pt x="557689" y="321469"/>
                  <a:pt x="557689" y="321469"/>
                  <a:pt x="557689" y="322421"/>
                </a:cubicBezTo>
                <a:cubicBezTo>
                  <a:pt x="557689" y="323374"/>
                  <a:pt x="557689" y="324326"/>
                  <a:pt x="557689" y="326231"/>
                </a:cubicBezTo>
                <a:cubicBezTo>
                  <a:pt x="555784" y="319564"/>
                  <a:pt x="553879" y="312896"/>
                  <a:pt x="552926" y="306229"/>
                </a:cubicBezTo>
                <a:cubicBezTo>
                  <a:pt x="551974" y="301466"/>
                  <a:pt x="551974" y="298609"/>
                  <a:pt x="551974" y="295751"/>
                </a:cubicBezTo>
                <a:close/>
                <a:moveTo>
                  <a:pt x="529114" y="290036"/>
                </a:moveTo>
                <a:cubicBezTo>
                  <a:pt x="529114" y="290036"/>
                  <a:pt x="529114" y="290989"/>
                  <a:pt x="529114" y="290036"/>
                </a:cubicBezTo>
                <a:cubicBezTo>
                  <a:pt x="529114" y="290989"/>
                  <a:pt x="529114" y="290989"/>
                  <a:pt x="529114" y="290036"/>
                </a:cubicBezTo>
                <a:cubicBezTo>
                  <a:pt x="529114" y="290989"/>
                  <a:pt x="529114" y="290036"/>
                  <a:pt x="529114" y="290036"/>
                </a:cubicBezTo>
                <a:close/>
                <a:moveTo>
                  <a:pt x="522446" y="336709"/>
                </a:moveTo>
                <a:cubicBezTo>
                  <a:pt x="522446" y="333851"/>
                  <a:pt x="523399" y="331946"/>
                  <a:pt x="523399" y="329089"/>
                </a:cubicBezTo>
                <a:cubicBezTo>
                  <a:pt x="524351" y="331946"/>
                  <a:pt x="525304" y="333851"/>
                  <a:pt x="526256" y="336709"/>
                </a:cubicBezTo>
                <a:cubicBezTo>
                  <a:pt x="528161" y="341471"/>
                  <a:pt x="530066" y="346234"/>
                  <a:pt x="531019" y="350996"/>
                </a:cubicBezTo>
                <a:cubicBezTo>
                  <a:pt x="531019" y="358616"/>
                  <a:pt x="531019" y="366236"/>
                  <a:pt x="531971" y="374809"/>
                </a:cubicBezTo>
                <a:cubicBezTo>
                  <a:pt x="531971" y="384334"/>
                  <a:pt x="532924" y="393859"/>
                  <a:pt x="533876" y="403384"/>
                </a:cubicBezTo>
                <a:cubicBezTo>
                  <a:pt x="530066" y="397669"/>
                  <a:pt x="528161" y="394811"/>
                  <a:pt x="528161" y="394811"/>
                </a:cubicBezTo>
                <a:cubicBezTo>
                  <a:pt x="528161" y="394811"/>
                  <a:pt x="530066" y="400526"/>
                  <a:pt x="532924" y="410051"/>
                </a:cubicBezTo>
                <a:cubicBezTo>
                  <a:pt x="533876" y="411956"/>
                  <a:pt x="534829" y="414814"/>
                  <a:pt x="534829" y="417671"/>
                </a:cubicBezTo>
                <a:cubicBezTo>
                  <a:pt x="534829" y="421481"/>
                  <a:pt x="535781" y="426244"/>
                  <a:pt x="535781" y="430054"/>
                </a:cubicBezTo>
                <a:lnTo>
                  <a:pt x="523399" y="428149"/>
                </a:lnTo>
                <a:cubicBezTo>
                  <a:pt x="523399" y="428149"/>
                  <a:pt x="522446" y="427196"/>
                  <a:pt x="522446" y="427196"/>
                </a:cubicBezTo>
                <a:cubicBezTo>
                  <a:pt x="522446" y="426244"/>
                  <a:pt x="522446" y="424339"/>
                  <a:pt x="522446" y="423386"/>
                </a:cubicBezTo>
                <a:cubicBezTo>
                  <a:pt x="525304" y="414814"/>
                  <a:pt x="527209" y="410051"/>
                  <a:pt x="527209" y="410051"/>
                </a:cubicBezTo>
                <a:cubicBezTo>
                  <a:pt x="527209" y="410051"/>
                  <a:pt x="525304" y="412909"/>
                  <a:pt x="522446" y="418624"/>
                </a:cubicBezTo>
                <a:cubicBezTo>
                  <a:pt x="522446" y="413861"/>
                  <a:pt x="521494" y="409099"/>
                  <a:pt x="521494" y="405289"/>
                </a:cubicBezTo>
                <a:cubicBezTo>
                  <a:pt x="520541" y="392906"/>
                  <a:pt x="518636" y="380524"/>
                  <a:pt x="517684" y="369094"/>
                </a:cubicBezTo>
                <a:cubicBezTo>
                  <a:pt x="519589" y="356711"/>
                  <a:pt x="520541" y="347186"/>
                  <a:pt x="522446" y="336709"/>
                </a:cubicBezTo>
                <a:close/>
                <a:moveTo>
                  <a:pt x="512921" y="271939"/>
                </a:moveTo>
                <a:cubicBezTo>
                  <a:pt x="511969" y="276701"/>
                  <a:pt x="511016" y="281464"/>
                  <a:pt x="509111" y="287179"/>
                </a:cubicBezTo>
                <a:cubicBezTo>
                  <a:pt x="509111" y="287179"/>
                  <a:pt x="509111" y="287179"/>
                  <a:pt x="509111" y="288131"/>
                </a:cubicBezTo>
                <a:cubicBezTo>
                  <a:pt x="508159" y="284321"/>
                  <a:pt x="508159" y="279559"/>
                  <a:pt x="507206" y="275749"/>
                </a:cubicBezTo>
                <a:cubicBezTo>
                  <a:pt x="507206" y="270986"/>
                  <a:pt x="508159" y="267176"/>
                  <a:pt x="508159" y="262414"/>
                </a:cubicBezTo>
                <a:lnTo>
                  <a:pt x="509111" y="262414"/>
                </a:lnTo>
                <a:cubicBezTo>
                  <a:pt x="511016" y="265271"/>
                  <a:pt x="511969" y="268129"/>
                  <a:pt x="512921" y="271939"/>
                </a:cubicBezTo>
                <a:close/>
                <a:moveTo>
                  <a:pt x="497681" y="207169"/>
                </a:moveTo>
                <a:cubicBezTo>
                  <a:pt x="500539" y="217646"/>
                  <a:pt x="503396" y="230981"/>
                  <a:pt x="506254" y="245269"/>
                </a:cubicBezTo>
                <a:cubicBezTo>
                  <a:pt x="507206" y="249079"/>
                  <a:pt x="508159" y="252889"/>
                  <a:pt x="509111" y="256699"/>
                </a:cubicBezTo>
                <a:cubicBezTo>
                  <a:pt x="508159" y="256699"/>
                  <a:pt x="507206" y="256699"/>
                  <a:pt x="506254" y="256699"/>
                </a:cubicBezTo>
                <a:lnTo>
                  <a:pt x="505301" y="256699"/>
                </a:lnTo>
                <a:cubicBezTo>
                  <a:pt x="505301" y="256699"/>
                  <a:pt x="505301" y="256699"/>
                  <a:pt x="505301" y="256699"/>
                </a:cubicBezTo>
                <a:cubicBezTo>
                  <a:pt x="502444" y="238601"/>
                  <a:pt x="499586" y="220504"/>
                  <a:pt x="497681" y="207169"/>
                </a:cubicBezTo>
                <a:cubicBezTo>
                  <a:pt x="496729" y="207169"/>
                  <a:pt x="496729" y="207169"/>
                  <a:pt x="497681" y="207169"/>
                </a:cubicBezTo>
                <a:close/>
                <a:moveTo>
                  <a:pt x="487204" y="419576"/>
                </a:moveTo>
                <a:cubicBezTo>
                  <a:pt x="487204" y="420529"/>
                  <a:pt x="486251" y="421481"/>
                  <a:pt x="486251" y="422434"/>
                </a:cubicBezTo>
                <a:lnTo>
                  <a:pt x="483394" y="422434"/>
                </a:lnTo>
                <a:cubicBezTo>
                  <a:pt x="483394" y="421481"/>
                  <a:pt x="483394" y="419576"/>
                  <a:pt x="483394" y="418624"/>
                </a:cubicBezTo>
                <a:cubicBezTo>
                  <a:pt x="483394" y="412909"/>
                  <a:pt x="482441" y="407194"/>
                  <a:pt x="481489" y="401479"/>
                </a:cubicBezTo>
                <a:cubicBezTo>
                  <a:pt x="483394" y="407194"/>
                  <a:pt x="485299" y="413861"/>
                  <a:pt x="487204" y="419576"/>
                </a:cubicBezTo>
                <a:close/>
                <a:moveTo>
                  <a:pt x="437674" y="390049"/>
                </a:moveTo>
                <a:cubicBezTo>
                  <a:pt x="437674" y="390049"/>
                  <a:pt x="437674" y="390049"/>
                  <a:pt x="437674" y="390049"/>
                </a:cubicBezTo>
                <a:cubicBezTo>
                  <a:pt x="437674" y="389096"/>
                  <a:pt x="437674" y="389096"/>
                  <a:pt x="437674" y="388144"/>
                </a:cubicBezTo>
                <a:cubicBezTo>
                  <a:pt x="437674" y="388144"/>
                  <a:pt x="437674" y="388144"/>
                  <a:pt x="437674" y="388144"/>
                </a:cubicBezTo>
                <a:cubicBezTo>
                  <a:pt x="437674" y="389096"/>
                  <a:pt x="437674" y="390049"/>
                  <a:pt x="437674" y="390049"/>
                </a:cubicBezTo>
                <a:cubicBezTo>
                  <a:pt x="437674" y="391001"/>
                  <a:pt x="437674" y="390049"/>
                  <a:pt x="437674" y="390049"/>
                </a:cubicBezTo>
                <a:close/>
                <a:moveTo>
                  <a:pt x="448151" y="362426"/>
                </a:moveTo>
                <a:cubicBezTo>
                  <a:pt x="447199" y="360521"/>
                  <a:pt x="446246" y="358616"/>
                  <a:pt x="446246" y="356711"/>
                </a:cubicBezTo>
                <a:cubicBezTo>
                  <a:pt x="447199" y="353854"/>
                  <a:pt x="448151" y="350044"/>
                  <a:pt x="449104" y="347186"/>
                </a:cubicBezTo>
                <a:cubicBezTo>
                  <a:pt x="448151" y="351949"/>
                  <a:pt x="448151" y="357664"/>
                  <a:pt x="448151" y="362426"/>
                </a:cubicBezTo>
                <a:close/>
                <a:moveTo>
                  <a:pt x="436721" y="227171"/>
                </a:moveTo>
                <a:cubicBezTo>
                  <a:pt x="437674" y="233839"/>
                  <a:pt x="439579" y="239554"/>
                  <a:pt x="440531" y="246221"/>
                </a:cubicBezTo>
                <a:cubicBezTo>
                  <a:pt x="438626" y="242411"/>
                  <a:pt x="436721" y="238601"/>
                  <a:pt x="434816" y="234791"/>
                </a:cubicBezTo>
                <a:cubicBezTo>
                  <a:pt x="435769" y="231934"/>
                  <a:pt x="435769" y="230029"/>
                  <a:pt x="436721" y="227171"/>
                </a:cubicBezTo>
                <a:close/>
                <a:moveTo>
                  <a:pt x="428149" y="280511"/>
                </a:moveTo>
                <a:cubicBezTo>
                  <a:pt x="430054" y="270986"/>
                  <a:pt x="431006" y="262414"/>
                  <a:pt x="431959" y="253841"/>
                </a:cubicBezTo>
                <a:cubicBezTo>
                  <a:pt x="431959" y="255746"/>
                  <a:pt x="432911" y="256699"/>
                  <a:pt x="432911" y="258604"/>
                </a:cubicBezTo>
                <a:cubicBezTo>
                  <a:pt x="434816" y="266224"/>
                  <a:pt x="436721" y="274796"/>
                  <a:pt x="438626" y="284321"/>
                </a:cubicBezTo>
                <a:cubicBezTo>
                  <a:pt x="438626" y="286226"/>
                  <a:pt x="439579" y="288131"/>
                  <a:pt x="439579" y="290036"/>
                </a:cubicBezTo>
                <a:cubicBezTo>
                  <a:pt x="434816" y="284321"/>
                  <a:pt x="432911" y="281464"/>
                  <a:pt x="432911" y="281464"/>
                </a:cubicBezTo>
                <a:cubicBezTo>
                  <a:pt x="432911" y="281464"/>
                  <a:pt x="435769" y="287179"/>
                  <a:pt x="439579" y="295751"/>
                </a:cubicBezTo>
                <a:cubicBezTo>
                  <a:pt x="440531" y="296704"/>
                  <a:pt x="440531" y="298609"/>
                  <a:pt x="441484" y="299561"/>
                </a:cubicBezTo>
                <a:cubicBezTo>
                  <a:pt x="442436" y="303371"/>
                  <a:pt x="443389" y="308134"/>
                  <a:pt x="443389" y="312896"/>
                </a:cubicBezTo>
                <a:cubicBezTo>
                  <a:pt x="444341" y="317659"/>
                  <a:pt x="445294" y="323374"/>
                  <a:pt x="446246" y="328136"/>
                </a:cubicBezTo>
                <a:cubicBezTo>
                  <a:pt x="446246" y="330994"/>
                  <a:pt x="447199" y="332899"/>
                  <a:pt x="447199" y="335756"/>
                </a:cubicBezTo>
                <a:cubicBezTo>
                  <a:pt x="446246" y="337661"/>
                  <a:pt x="445294" y="339566"/>
                  <a:pt x="445294" y="341471"/>
                </a:cubicBezTo>
                <a:cubicBezTo>
                  <a:pt x="444341" y="344329"/>
                  <a:pt x="443389" y="346234"/>
                  <a:pt x="442436" y="349091"/>
                </a:cubicBezTo>
                <a:cubicBezTo>
                  <a:pt x="439579" y="342424"/>
                  <a:pt x="437674" y="336709"/>
                  <a:pt x="434816" y="331946"/>
                </a:cubicBezTo>
                <a:cubicBezTo>
                  <a:pt x="434816" y="322421"/>
                  <a:pt x="434816" y="317659"/>
                  <a:pt x="434816" y="317659"/>
                </a:cubicBezTo>
                <a:cubicBezTo>
                  <a:pt x="434816" y="317659"/>
                  <a:pt x="433864" y="321469"/>
                  <a:pt x="432911" y="328136"/>
                </a:cubicBezTo>
                <a:cubicBezTo>
                  <a:pt x="430054" y="319564"/>
                  <a:pt x="426244" y="310991"/>
                  <a:pt x="423386" y="303371"/>
                </a:cubicBezTo>
                <a:cubicBezTo>
                  <a:pt x="426244" y="295751"/>
                  <a:pt x="427196" y="288131"/>
                  <a:pt x="428149" y="280511"/>
                </a:cubicBezTo>
                <a:close/>
                <a:moveTo>
                  <a:pt x="418624" y="345281"/>
                </a:moveTo>
                <a:cubicBezTo>
                  <a:pt x="419576" y="337661"/>
                  <a:pt x="420529" y="330041"/>
                  <a:pt x="422434" y="322421"/>
                </a:cubicBezTo>
                <a:cubicBezTo>
                  <a:pt x="424339" y="328136"/>
                  <a:pt x="425291" y="333851"/>
                  <a:pt x="427196" y="339566"/>
                </a:cubicBezTo>
                <a:cubicBezTo>
                  <a:pt x="428149" y="343376"/>
                  <a:pt x="429101" y="347186"/>
                  <a:pt x="430054" y="350996"/>
                </a:cubicBezTo>
                <a:cubicBezTo>
                  <a:pt x="429101" y="354806"/>
                  <a:pt x="429101" y="358616"/>
                  <a:pt x="428149" y="362426"/>
                </a:cubicBezTo>
                <a:cubicBezTo>
                  <a:pt x="427196" y="360521"/>
                  <a:pt x="426244" y="358616"/>
                  <a:pt x="426244" y="356711"/>
                </a:cubicBezTo>
                <a:cubicBezTo>
                  <a:pt x="423386" y="349091"/>
                  <a:pt x="420529" y="344329"/>
                  <a:pt x="420529" y="344329"/>
                </a:cubicBezTo>
                <a:cubicBezTo>
                  <a:pt x="420529" y="344329"/>
                  <a:pt x="420529" y="349091"/>
                  <a:pt x="422434" y="357664"/>
                </a:cubicBezTo>
                <a:cubicBezTo>
                  <a:pt x="423386" y="361474"/>
                  <a:pt x="423386" y="367189"/>
                  <a:pt x="424339" y="372904"/>
                </a:cubicBezTo>
                <a:cubicBezTo>
                  <a:pt x="424339" y="374809"/>
                  <a:pt x="425291" y="375761"/>
                  <a:pt x="425291" y="377666"/>
                </a:cubicBezTo>
                <a:cubicBezTo>
                  <a:pt x="425291" y="376714"/>
                  <a:pt x="424339" y="375761"/>
                  <a:pt x="424339" y="375761"/>
                </a:cubicBezTo>
                <a:cubicBezTo>
                  <a:pt x="424339" y="375761"/>
                  <a:pt x="424339" y="374809"/>
                  <a:pt x="424339" y="374809"/>
                </a:cubicBezTo>
                <a:cubicBezTo>
                  <a:pt x="422434" y="367189"/>
                  <a:pt x="420529" y="359569"/>
                  <a:pt x="418624" y="351949"/>
                </a:cubicBezTo>
                <a:cubicBezTo>
                  <a:pt x="417671" y="349091"/>
                  <a:pt x="418624" y="347186"/>
                  <a:pt x="418624" y="345281"/>
                </a:cubicBezTo>
                <a:close/>
                <a:moveTo>
                  <a:pt x="406241" y="261461"/>
                </a:moveTo>
                <a:cubicBezTo>
                  <a:pt x="408146" y="267176"/>
                  <a:pt x="410051" y="275749"/>
                  <a:pt x="411956" y="285274"/>
                </a:cubicBezTo>
                <a:cubicBezTo>
                  <a:pt x="410051" y="292894"/>
                  <a:pt x="409099" y="301466"/>
                  <a:pt x="407194" y="310039"/>
                </a:cubicBezTo>
                <a:cubicBezTo>
                  <a:pt x="406241" y="307181"/>
                  <a:pt x="406241" y="304324"/>
                  <a:pt x="405289" y="302419"/>
                </a:cubicBezTo>
                <a:cubicBezTo>
                  <a:pt x="406241" y="288131"/>
                  <a:pt x="406241" y="273844"/>
                  <a:pt x="406241" y="261461"/>
                </a:cubicBezTo>
                <a:close/>
                <a:moveTo>
                  <a:pt x="382429" y="290036"/>
                </a:moveTo>
                <a:cubicBezTo>
                  <a:pt x="382429" y="290989"/>
                  <a:pt x="382429" y="292894"/>
                  <a:pt x="381476" y="293846"/>
                </a:cubicBezTo>
                <a:cubicBezTo>
                  <a:pt x="381476" y="290989"/>
                  <a:pt x="381476" y="288131"/>
                  <a:pt x="381476" y="285274"/>
                </a:cubicBezTo>
                <a:cubicBezTo>
                  <a:pt x="381476" y="287179"/>
                  <a:pt x="382429" y="288131"/>
                  <a:pt x="382429" y="290036"/>
                </a:cubicBezTo>
                <a:close/>
                <a:moveTo>
                  <a:pt x="361474" y="394811"/>
                </a:moveTo>
                <a:cubicBezTo>
                  <a:pt x="361474" y="397669"/>
                  <a:pt x="361474" y="401479"/>
                  <a:pt x="361474" y="404336"/>
                </a:cubicBezTo>
                <a:cubicBezTo>
                  <a:pt x="361474" y="405289"/>
                  <a:pt x="361474" y="406241"/>
                  <a:pt x="361474" y="407194"/>
                </a:cubicBezTo>
                <a:cubicBezTo>
                  <a:pt x="359569" y="399574"/>
                  <a:pt x="357664" y="391001"/>
                  <a:pt x="354806" y="383381"/>
                </a:cubicBezTo>
                <a:cubicBezTo>
                  <a:pt x="354806" y="383381"/>
                  <a:pt x="354806" y="383381"/>
                  <a:pt x="354806" y="382429"/>
                </a:cubicBezTo>
                <a:cubicBezTo>
                  <a:pt x="353854" y="379571"/>
                  <a:pt x="353854" y="376714"/>
                  <a:pt x="352901" y="373856"/>
                </a:cubicBezTo>
                <a:cubicBezTo>
                  <a:pt x="355759" y="381476"/>
                  <a:pt x="358616" y="388144"/>
                  <a:pt x="361474" y="394811"/>
                </a:cubicBezTo>
                <a:close/>
                <a:moveTo>
                  <a:pt x="347186" y="307181"/>
                </a:moveTo>
                <a:cubicBezTo>
                  <a:pt x="348139" y="309086"/>
                  <a:pt x="348139" y="310039"/>
                  <a:pt x="349091" y="311944"/>
                </a:cubicBezTo>
                <a:cubicBezTo>
                  <a:pt x="348139" y="310991"/>
                  <a:pt x="348139" y="310039"/>
                  <a:pt x="347186" y="309086"/>
                </a:cubicBezTo>
                <a:cubicBezTo>
                  <a:pt x="346234" y="309086"/>
                  <a:pt x="346234" y="308134"/>
                  <a:pt x="347186" y="307181"/>
                </a:cubicBezTo>
                <a:close/>
                <a:moveTo>
                  <a:pt x="347186" y="429101"/>
                </a:moveTo>
                <a:cubicBezTo>
                  <a:pt x="347186" y="430054"/>
                  <a:pt x="348139" y="431959"/>
                  <a:pt x="348139" y="432911"/>
                </a:cubicBezTo>
                <a:lnTo>
                  <a:pt x="346234" y="432911"/>
                </a:lnTo>
                <a:cubicBezTo>
                  <a:pt x="346234" y="431006"/>
                  <a:pt x="346234" y="430054"/>
                  <a:pt x="347186" y="429101"/>
                </a:cubicBezTo>
                <a:close/>
                <a:moveTo>
                  <a:pt x="310991" y="439579"/>
                </a:moveTo>
                <a:cubicBezTo>
                  <a:pt x="310991" y="434816"/>
                  <a:pt x="310991" y="429101"/>
                  <a:pt x="311944" y="424339"/>
                </a:cubicBezTo>
                <a:cubicBezTo>
                  <a:pt x="313849" y="429101"/>
                  <a:pt x="315754" y="433864"/>
                  <a:pt x="317659" y="438626"/>
                </a:cubicBezTo>
                <a:lnTo>
                  <a:pt x="310991" y="439579"/>
                </a:lnTo>
                <a:close/>
                <a:moveTo>
                  <a:pt x="302419" y="230981"/>
                </a:moveTo>
                <a:cubicBezTo>
                  <a:pt x="303371" y="232886"/>
                  <a:pt x="303371" y="235744"/>
                  <a:pt x="304324" y="237649"/>
                </a:cubicBezTo>
                <a:cubicBezTo>
                  <a:pt x="305276" y="242411"/>
                  <a:pt x="306229" y="247174"/>
                  <a:pt x="307181" y="252889"/>
                </a:cubicBezTo>
                <a:cubicBezTo>
                  <a:pt x="303371" y="247174"/>
                  <a:pt x="300514" y="244316"/>
                  <a:pt x="300514" y="244316"/>
                </a:cubicBezTo>
                <a:cubicBezTo>
                  <a:pt x="300514" y="238601"/>
                  <a:pt x="301466" y="234791"/>
                  <a:pt x="302419" y="230981"/>
                </a:cubicBezTo>
                <a:close/>
                <a:moveTo>
                  <a:pt x="295751" y="269081"/>
                </a:moveTo>
                <a:cubicBezTo>
                  <a:pt x="296704" y="264319"/>
                  <a:pt x="297656" y="262414"/>
                  <a:pt x="297656" y="262414"/>
                </a:cubicBezTo>
                <a:cubicBezTo>
                  <a:pt x="297656" y="262414"/>
                  <a:pt x="296704" y="263366"/>
                  <a:pt x="295751" y="265271"/>
                </a:cubicBezTo>
                <a:cubicBezTo>
                  <a:pt x="296704" y="260509"/>
                  <a:pt x="296704" y="256699"/>
                  <a:pt x="297656" y="251936"/>
                </a:cubicBezTo>
                <a:cubicBezTo>
                  <a:pt x="298609" y="249079"/>
                  <a:pt x="298609" y="246221"/>
                  <a:pt x="299561" y="243364"/>
                </a:cubicBezTo>
                <a:cubicBezTo>
                  <a:pt x="299561" y="244316"/>
                  <a:pt x="300514" y="245269"/>
                  <a:pt x="301466" y="247174"/>
                </a:cubicBezTo>
                <a:cubicBezTo>
                  <a:pt x="304324" y="254794"/>
                  <a:pt x="307181" y="262414"/>
                  <a:pt x="310039" y="270986"/>
                </a:cubicBezTo>
                <a:cubicBezTo>
                  <a:pt x="312896" y="285274"/>
                  <a:pt x="315754" y="298609"/>
                  <a:pt x="319564" y="312896"/>
                </a:cubicBezTo>
                <a:cubicBezTo>
                  <a:pt x="322421" y="328136"/>
                  <a:pt x="326231" y="343376"/>
                  <a:pt x="330041" y="358616"/>
                </a:cubicBezTo>
                <a:cubicBezTo>
                  <a:pt x="330041" y="359569"/>
                  <a:pt x="330041" y="360521"/>
                  <a:pt x="330041" y="362426"/>
                </a:cubicBezTo>
                <a:cubicBezTo>
                  <a:pt x="329089" y="375761"/>
                  <a:pt x="328136" y="390049"/>
                  <a:pt x="327184" y="404336"/>
                </a:cubicBezTo>
                <a:cubicBezTo>
                  <a:pt x="327184" y="404336"/>
                  <a:pt x="327184" y="404336"/>
                  <a:pt x="327184" y="404336"/>
                </a:cubicBezTo>
                <a:cubicBezTo>
                  <a:pt x="325279" y="400526"/>
                  <a:pt x="323374" y="396716"/>
                  <a:pt x="321469" y="392906"/>
                </a:cubicBezTo>
                <a:cubicBezTo>
                  <a:pt x="317659" y="382429"/>
                  <a:pt x="313849" y="371951"/>
                  <a:pt x="310991" y="362426"/>
                </a:cubicBezTo>
                <a:cubicBezTo>
                  <a:pt x="306229" y="347186"/>
                  <a:pt x="301466" y="332899"/>
                  <a:pt x="296704" y="318611"/>
                </a:cubicBezTo>
                <a:cubicBezTo>
                  <a:pt x="294799" y="312896"/>
                  <a:pt x="293846" y="308134"/>
                  <a:pt x="291941" y="302419"/>
                </a:cubicBezTo>
                <a:cubicBezTo>
                  <a:pt x="292894" y="290989"/>
                  <a:pt x="294799" y="279559"/>
                  <a:pt x="295751" y="269081"/>
                </a:cubicBezTo>
                <a:close/>
                <a:moveTo>
                  <a:pt x="283369" y="378619"/>
                </a:moveTo>
                <a:cubicBezTo>
                  <a:pt x="283369" y="373856"/>
                  <a:pt x="284321" y="369094"/>
                  <a:pt x="284321" y="365284"/>
                </a:cubicBezTo>
                <a:cubicBezTo>
                  <a:pt x="284321" y="364331"/>
                  <a:pt x="284321" y="363379"/>
                  <a:pt x="285274" y="363379"/>
                </a:cubicBezTo>
                <a:cubicBezTo>
                  <a:pt x="289084" y="370999"/>
                  <a:pt x="291941" y="378619"/>
                  <a:pt x="295751" y="387191"/>
                </a:cubicBezTo>
                <a:cubicBezTo>
                  <a:pt x="297656" y="391954"/>
                  <a:pt x="300514" y="395764"/>
                  <a:pt x="302419" y="400526"/>
                </a:cubicBezTo>
                <a:cubicBezTo>
                  <a:pt x="302419" y="401479"/>
                  <a:pt x="303371" y="403384"/>
                  <a:pt x="303371" y="404336"/>
                </a:cubicBezTo>
                <a:cubicBezTo>
                  <a:pt x="302419" y="407194"/>
                  <a:pt x="302419" y="410051"/>
                  <a:pt x="301466" y="412909"/>
                </a:cubicBezTo>
                <a:cubicBezTo>
                  <a:pt x="299561" y="422434"/>
                  <a:pt x="297656" y="432911"/>
                  <a:pt x="295751" y="442436"/>
                </a:cubicBezTo>
                <a:lnTo>
                  <a:pt x="283369" y="444341"/>
                </a:lnTo>
                <a:cubicBezTo>
                  <a:pt x="282416" y="441484"/>
                  <a:pt x="282416" y="438626"/>
                  <a:pt x="281464" y="435769"/>
                </a:cubicBezTo>
                <a:cubicBezTo>
                  <a:pt x="281464" y="425291"/>
                  <a:pt x="281464" y="415766"/>
                  <a:pt x="281464" y="407194"/>
                </a:cubicBezTo>
                <a:cubicBezTo>
                  <a:pt x="281464" y="397669"/>
                  <a:pt x="282416" y="388144"/>
                  <a:pt x="283369" y="378619"/>
                </a:cubicBezTo>
                <a:close/>
                <a:moveTo>
                  <a:pt x="237649" y="415766"/>
                </a:moveTo>
                <a:cubicBezTo>
                  <a:pt x="234791" y="409099"/>
                  <a:pt x="230981" y="402431"/>
                  <a:pt x="228124" y="395764"/>
                </a:cubicBezTo>
                <a:cubicBezTo>
                  <a:pt x="228124" y="391954"/>
                  <a:pt x="229076" y="387191"/>
                  <a:pt x="229076" y="383381"/>
                </a:cubicBezTo>
                <a:cubicBezTo>
                  <a:pt x="232886" y="391001"/>
                  <a:pt x="235744" y="398621"/>
                  <a:pt x="239554" y="406241"/>
                </a:cubicBezTo>
                <a:cubicBezTo>
                  <a:pt x="239554" y="410051"/>
                  <a:pt x="238601" y="412909"/>
                  <a:pt x="237649" y="415766"/>
                </a:cubicBezTo>
                <a:close/>
                <a:moveTo>
                  <a:pt x="247174" y="431006"/>
                </a:moveTo>
                <a:cubicBezTo>
                  <a:pt x="247174" y="429101"/>
                  <a:pt x="247174" y="427196"/>
                  <a:pt x="248126" y="425291"/>
                </a:cubicBezTo>
                <a:cubicBezTo>
                  <a:pt x="248126" y="425291"/>
                  <a:pt x="248126" y="425291"/>
                  <a:pt x="248126" y="425291"/>
                </a:cubicBezTo>
                <a:cubicBezTo>
                  <a:pt x="248126" y="427196"/>
                  <a:pt x="247174" y="429101"/>
                  <a:pt x="247174" y="431006"/>
                </a:cubicBezTo>
                <a:close/>
                <a:moveTo>
                  <a:pt x="264319" y="204311"/>
                </a:moveTo>
                <a:cubicBezTo>
                  <a:pt x="267176" y="195739"/>
                  <a:pt x="269081" y="189071"/>
                  <a:pt x="270986" y="185261"/>
                </a:cubicBezTo>
                <a:cubicBezTo>
                  <a:pt x="269081" y="194786"/>
                  <a:pt x="268129" y="204311"/>
                  <a:pt x="267176" y="214789"/>
                </a:cubicBezTo>
                <a:cubicBezTo>
                  <a:pt x="267176" y="212884"/>
                  <a:pt x="266224" y="211931"/>
                  <a:pt x="266224" y="210026"/>
                </a:cubicBezTo>
                <a:cubicBezTo>
                  <a:pt x="264319" y="207169"/>
                  <a:pt x="264319" y="206216"/>
                  <a:pt x="264319" y="204311"/>
                </a:cubicBezTo>
                <a:cubicBezTo>
                  <a:pt x="264319" y="204311"/>
                  <a:pt x="264319" y="204311"/>
                  <a:pt x="264319" y="204311"/>
                </a:cubicBezTo>
                <a:close/>
                <a:moveTo>
                  <a:pt x="254794" y="235744"/>
                </a:moveTo>
                <a:cubicBezTo>
                  <a:pt x="256699" y="230029"/>
                  <a:pt x="257651" y="225266"/>
                  <a:pt x="258604" y="220504"/>
                </a:cubicBezTo>
                <a:cubicBezTo>
                  <a:pt x="259556" y="227171"/>
                  <a:pt x="260509" y="234791"/>
                  <a:pt x="261461" y="242411"/>
                </a:cubicBezTo>
                <a:cubicBezTo>
                  <a:pt x="261461" y="243364"/>
                  <a:pt x="261461" y="244316"/>
                  <a:pt x="262414" y="245269"/>
                </a:cubicBezTo>
                <a:cubicBezTo>
                  <a:pt x="261461" y="253841"/>
                  <a:pt x="260509" y="261461"/>
                  <a:pt x="260509" y="270034"/>
                </a:cubicBezTo>
                <a:cubicBezTo>
                  <a:pt x="259556" y="268129"/>
                  <a:pt x="258604" y="266224"/>
                  <a:pt x="257651" y="264319"/>
                </a:cubicBezTo>
                <a:cubicBezTo>
                  <a:pt x="254794" y="258604"/>
                  <a:pt x="252889" y="253841"/>
                  <a:pt x="250984" y="249079"/>
                </a:cubicBezTo>
                <a:cubicBezTo>
                  <a:pt x="252889" y="245269"/>
                  <a:pt x="253841" y="239554"/>
                  <a:pt x="254794" y="235744"/>
                </a:cubicBezTo>
                <a:close/>
                <a:moveTo>
                  <a:pt x="245269" y="276701"/>
                </a:moveTo>
                <a:cubicBezTo>
                  <a:pt x="246221" y="270986"/>
                  <a:pt x="248126" y="265271"/>
                  <a:pt x="249079" y="260509"/>
                </a:cubicBezTo>
                <a:cubicBezTo>
                  <a:pt x="250031" y="262414"/>
                  <a:pt x="250031" y="265271"/>
                  <a:pt x="250984" y="268129"/>
                </a:cubicBezTo>
                <a:cubicBezTo>
                  <a:pt x="252889" y="275749"/>
                  <a:pt x="255746" y="284321"/>
                  <a:pt x="258604" y="292894"/>
                </a:cubicBezTo>
                <a:cubicBezTo>
                  <a:pt x="258604" y="293846"/>
                  <a:pt x="259556" y="294799"/>
                  <a:pt x="259556" y="294799"/>
                </a:cubicBezTo>
                <a:cubicBezTo>
                  <a:pt x="259556" y="295751"/>
                  <a:pt x="259556" y="296704"/>
                  <a:pt x="259556" y="297656"/>
                </a:cubicBezTo>
                <a:cubicBezTo>
                  <a:pt x="258604" y="310039"/>
                  <a:pt x="258604" y="321469"/>
                  <a:pt x="257651" y="333851"/>
                </a:cubicBezTo>
                <a:cubicBezTo>
                  <a:pt x="255746" y="325279"/>
                  <a:pt x="253841" y="317659"/>
                  <a:pt x="250984" y="309086"/>
                </a:cubicBezTo>
                <a:cubicBezTo>
                  <a:pt x="252889" y="304324"/>
                  <a:pt x="253841" y="301466"/>
                  <a:pt x="253841" y="301466"/>
                </a:cubicBezTo>
                <a:cubicBezTo>
                  <a:pt x="253841" y="301466"/>
                  <a:pt x="252889" y="303371"/>
                  <a:pt x="250984" y="307181"/>
                </a:cubicBezTo>
                <a:cubicBezTo>
                  <a:pt x="249079" y="299561"/>
                  <a:pt x="247174" y="291941"/>
                  <a:pt x="244316" y="284321"/>
                </a:cubicBezTo>
                <a:cubicBezTo>
                  <a:pt x="244316" y="281464"/>
                  <a:pt x="245269" y="279559"/>
                  <a:pt x="245269" y="276701"/>
                </a:cubicBezTo>
                <a:close/>
                <a:moveTo>
                  <a:pt x="236696" y="325279"/>
                </a:moveTo>
                <a:cubicBezTo>
                  <a:pt x="236696" y="324326"/>
                  <a:pt x="236696" y="323374"/>
                  <a:pt x="237649" y="322421"/>
                </a:cubicBezTo>
                <a:cubicBezTo>
                  <a:pt x="237649" y="324326"/>
                  <a:pt x="238601" y="327184"/>
                  <a:pt x="238601" y="329089"/>
                </a:cubicBezTo>
                <a:cubicBezTo>
                  <a:pt x="237649" y="330994"/>
                  <a:pt x="236696" y="332899"/>
                  <a:pt x="235744" y="335756"/>
                </a:cubicBezTo>
                <a:cubicBezTo>
                  <a:pt x="235744" y="332899"/>
                  <a:pt x="235744" y="329089"/>
                  <a:pt x="236696" y="325279"/>
                </a:cubicBezTo>
                <a:close/>
                <a:moveTo>
                  <a:pt x="234791" y="353854"/>
                </a:moveTo>
                <a:cubicBezTo>
                  <a:pt x="236696" y="348139"/>
                  <a:pt x="238601" y="342424"/>
                  <a:pt x="240506" y="337661"/>
                </a:cubicBezTo>
                <a:cubicBezTo>
                  <a:pt x="240506" y="339566"/>
                  <a:pt x="241459" y="340519"/>
                  <a:pt x="241459" y="342424"/>
                </a:cubicBezTo>
                <a:cubicBezTo>
                  <a:pt x="243364" y="352901"/>
                  <a:pt x="246221" y="362426"/>
                  <a:pt x="248126" y="372904"/>
                </a:cubicBezTo>
                <a:cubicBezTo>
                  <a:pt x="248126" y="374809"/>
                  <a:pt x="247174" y="376714"/>
                  <a:pt x="247174" y="378619"/>
                </a:cubicBezTo>
                <a:cubicBezTo>
                  <a:pt x="245269" y="375761"/>
                  <a:pt x="243364" y="371951"/>
                  <a:pt x="242411" y="369094"/>
                </a:cubicBezTo>
                <a:cubicBezTo>
                  <a:pt x="239554" y="364331"/>
                  <a:pt x="236696" y="359569"/>
                  <a:pt x="234791" y="353854"/>
                </a:cubicBezTo>
                <a:cubicBezTo>
                  <a:pt x="234791" y="354806"/>
                  <a:pt x="234791" y="353854"/>
                  <a:pt x="234791" y="353854"/>
                </a:cubicBezTo>
                <a:close/>
                <a:moveTo>
                  <a:pt x="222409" y="297656"/>
                </a:moveTo>
                <a:cubicBezTo>
                  <a:pt x="224314" y="290036"/>
                  <a:pt x="226219" y="283369"/>
                  <a:pt x="227171" y="278606"/>
                </a:cubicBezTo>
                <a:cubicBezTo>
                  <a:pt x="227171" y="280511"/>
                  <a:pt x="228124" y="282416"/>
                  <a:pt x="228124" y="284321"/>
                </a:cubicBezTo>
                <a:cubicBezTo>
                  <a:pt x="229076" y="286226"/>
                  <a:pt x="229076" y="288131"/>
                  <a:pt x="230029" y="290989"/>
                </a:cubicBezTo>
                <a:cubicBezTo>
                  <a:pt x="227171" y="301466"/>
                  <a:pt x="225266" y="312896"/>
                  <a:pt x="222409" y="324326"/>
                </a:cubicBezTo>
                <a:cubicBezTo>
                  <a:pt x="222409" y="326231"/>
                  <a:pt x="221456" y="328136"/>
                  <a:pt x="221456" y="330041"/>
                </a:cubicBezTo>
                <a:cubicBezTo>
                  <a:pt x="221456" y="330041"/>
                  <a:pt x="221456" y="329089"/>
                  <a:pt x="220504" y="329089"/>
                </a:cubicBezTo>
                <a:cubicBezTo>
                  <a:pt x="219551" y="323374"/>
                  <a:pt x="219551" y="317659"/>
                  <a:pt x="218599" y="312896"/>
                </a:cubicBezTo>
                <a:cubicBezTo>
                  <a:pt x="220504" y="306229"/>
                  <a:pt x="221456" y="301466"/>
                  <a:pt x="222409" y="297656"/>
                </a:cubicBezTo>
                <a:close/>
                <a:moveTo>
                  <a:pt x="169069" y="411956"/>
                </a:moveTo>
                <a:cubicBezTo>
                  <a:pt x="169069" y="411956"/>
                  <a:pt x="169069" y="412909"/>
                  <a:pt x="169069" y="412909"/>
                </a:cubicBezTo>
                <a:cubicBezTo>
                  <a:pt x="168116" y="407194"/>
                  <a:pt x="167164" y="401479"/>
                  <a:pt x="165259" y="396716"/>
                </a:cubicBezTo>
                <a:cubicBezTo>
                  <a:pt x="165259" y="389096"/>
                  <a:pt x="164306" y="382429"/>
                  <a:pt x="164306" y="375761"/>
                </a:cubicBezTo>
                <a:cubicBezTo>
                  <a:pt x="163354" y="365284"/>
                  <a:pt x="162401" y="354806"/>
                  <a:pt x="161449" y="345281"/>
                </a:cubicBezTo>
                <a:cubicBezTo>
                  <a:pt x="160496" y="336709"/>
                  <a:pt x="159544" y="329089"/>
                  <a:pt x="158591" y="321469"/>
                </a:cubicBezTo>
                <a:cubicBezTo>
                  <a:pt x="158591" y="322421"/>
                  <a:pt x="159544" y="322421"/>
                  <a:pt x="159544" y="323374"/>
                </a:cubicBezTo>
                <a:cubicBezTo>
                  <a:pt x="160496" y="325279"/>
                  <a:pt x="161449" y="326231"/>
                  <a:pt x="162401" y="328136"/>
                </a:cubicBezTo>
                <a:cubicBezTo>
                  <a:pt x="163354" y="342424"/>
                  <a:pt x="165259" y="359569"/>
                  <a:pt x="167164" y="376714"/>
                </a:cubicBezTo>
                <a:cubicBezTo>
                  <a:pt x="168116" y="385286"/>
                  <a:pt x="169069" y="393859"/>
                  <a:pt x="170021" y="402431"/>
                </a:cubicBezTo>
                <a:cubicBezTo>
                  <a:pt x="170021" y="405289"/>
                  <a:pt x="169069" y="408146"/>
                  <a:pt x="169069" y="411956"/>
                </a:cubicBezTo>
                <a:close/>
                <a:moveTo>
                  <a:pt x="209074" y="350044"/>
                </a:moveTo>
                <a:cubicBezTo>
                  <a:pt x="209074" y="352901"/>
                  <a:pt x="209074" y="356711"/>
                  <a:pt x="209074" y="359569"/>
                </a:cubicBezTo>
                <a:cubicBezTo>
                  <a:pt x="208121" y="358616"/>
                  <a:pt x="208121" y="357664"/>
                  <a:pt x="207169" y="356711"/>
                </a:cubicBezTo>
                <a:cubicBezTo>
                  <a:pt x="208121" y="354806"/>
                  <a:pt x="209074" y="351949"/>
                  <a:pt x="209074" y="350044"/>
                </a:cubicBezTo>
                <a:close/>
                <a:moveTo>
                  <a:pt x="170974" y="259556"/>
                </a:moveTo>
                <a:cubicBezTo>
                  <a:pt x="173831" y="264319"/>
                  <a:pt x="175736" y="270034"/>
                  <a:pt x="178594" y="274796"/>
                </a:cubicBezTo>
                <a:cubicBezTo>
                  <a:pt x="181451" y="280511"/>
                  <a:pt x="184309" y="286226"/>
                  <a:pt x="187166" y="291941"/>
                </a:cubicBezTo>
                <a:cubicBezTo>
                  <a:pt x="192881" y="304324"/>
                  <a:pt x="198596" y="316706"/>
                  <a:pt x="205264" y="330041"/>
                </a:cubicBezTo>
                <a:cubicBezTo>
                  <a:pt x="203359" y="333851"/>
                  <a:pt x="202406" y="338614"/>
                  <a:pt x="200501" y="343376"/>
                </a:cubicBezTo>
                <a:cubicBezTo>
                  <a:pt x="200501" y="343376"/>
                  <a:pt x="200501" y="342424"/>
                  <a:pt x="199549" y="342424"/>
                </a:cubicBezTo>
                <a:cubicBezTo>
                  <a:pt x="193834" y="330994"/>
                  <a:pt x="187166" y="320516"/>
                  <a:pt x="180499" y="310039"/>
                </a:cubicBezTo>
                <a:cubicBezTo>
                  <a:pt x="178594" y="301466"/>
                  <a:pt x="176689" y="296704"/>
                  <a:pt x="176689" y="296704"/>
                </a:cubicBezTo>
                <a:cubicBezTo>
                  <a:pt x="176689" y="296704"/>
                  <a:pt x="176689" y="299561"/>
                  <a:pt x="176689" y="305276"/>
                </a:cubicBezTo>
                <a:cubicBezTo>
                  <a:pt x="175736" y="303371"/>
                  <a:pt x="174784" y="301466"/>
                  <a:pt x="172879" y="299561"/>
                </a:cubicBezTo>
                <a:cubicBezTo>
                  <a:pt x="172879" y="299561"/>
                  <a:pt x="171926" y="298609"/>
                  <a:pt x="171926" y="298609"/>
                </a:cubicBezTo>
                <a:cubicBezTo>
                  <a:pt x="170974" y="291941"/>
                  <a:pt x="169069" y="285274"/>
                  <a:pt x="168116" y="279559"/>
                </a:cubicBezTo>
                <a:cubicBezTo>
                  <a:pt x="164306" y="262414"/>
                  <a:pt x="161449" y="247174"/>
                  <a:pt x="158591" y="235744"/>
                </a:cubicBezTo>
                <a:cubicBezTo>
                  <a:pt x="163354" y="243364"/>
                  <a:pt x="167164" y="250984"/>
                  <a:pt x="170974" y="259556"/>
                </a:cubicBezTo>
                <a:close/>
                <a:moveTo>
                  <a:pt x="161449" y="307181"/>
                </a:moveTo>
                <a:cubicBezTo>
                  <a:pt x="159544" y="305276"/>
                  <a:pt x="157639" y="303371"/>
                  <a:pt x="156686" y="301466"/>
                </a:cubicBezTo>
                <a:cubicBezTo>
                  <a:pt x="156686" y="300514"/>
                  <a:pt x="156686" y="298609"/>
                  <a:pt x="155734" y="297656"/>
                </a:cubicBezTo>
                <a:cubicBezTo>
                  <a:pt x="156686" y="300514"/>
                  <a:pt x="158591" y="304324"/>
                  <a:pt x="161449" y="307181"/>
                </a:cubicBezTo>
                <a:close/>
                <a:moveTo>
                  <a:pt x="130969" y="280511"/>
                </a:moveTo>
                <a:cubicBezTo>
                  <a:pt x="131921" y="281464"/>
                  <a:pt x="132874" y="282416"/>
                  <a:pt x="133826" y="284321"/>
                </a:cubicBezTo>
                <a:cubicBezTo>
                  <a:pt x="137636" y="289084"/>
                  <a:pt x="141446" y="294799"/>
                  <a:pt x="145256" y="301466"/>
                </a:cubicBezTo>
                <a:cubicBezTo>
                  <a:pt x="147161" y="304324"/>
                  <a:pt x="149066" y="307181"/>
                  <a:pt x="150971" y="310039"/>
                </a:cubicBezTo>
                <a:cubicBezTo>
                  <a:pt x="150971" y="318611"/>
                  <a:pt x="150019" y="329089"/>
                  <a:pt x="150019" y="341471"/>
                </a:cubicBezTo>
                <a:cubicBezTo>
                  <a:pt x="150019" y="341471"/>
                  <a:pt x="150019" y="340519"/>
                  <a:pt x="149066" y="339566"/>
                </a:cubicBezTo>
                <a:cubicBezTo>
                  <a:pt x="148114" y="335756"/>
                  <a:pt x="146209" y="331946"/>
                  <a:pt x="145256" y="328136"/>
                </a:cubicBezTo>
                <a:cubicBezTo>
                  <a:pt x="144304" y="324326"/>
                  <a:pt x="142399" y="321469"/>
                  <a:pt x="140494" y="317659"/>
                </a:cubicBezTo>
                <a:cubicBezTo>
                  <a:pt x="137636" y="310991"/>
                  <a:pt x="134779" y="306229"/>
                  <a:pt x="132874" y="301466"/>
                </a:cubicBezTo>
                <a:cubicBezTo>
                  <a:pt x="130969" y="296704"/>
                  <a:pt x="129064" y="292894"/>
                  <a:pt x="127159" y="290989"/>
                </a:cubicBezTo>
                <a:cubicBezTo>
                  <a:pt x="129064" y="287179"/>
                  <a:pt x="130016" y="283369"/>
                  <a:pt x="130969" y="280511"/>
                </a:cubicBezTo>
                <a:close/>
                <a:moveTo>
                  <a:pt x="121444" y="318611"/>
                </a:moveTo>
                <a:cubicBezTo>
                  <a:pt x="123349" y="309086"/>
                  <a:pt x="124301" y="301466"/>
                  <a:pt x="127159" y="294799"/>
                </a:cubicBezTo>
                <a:cubicBezTo>
                  <a:pt x="127159" y="294799"/>
                  <a:pt x="127159" y="294799"/>
                  <a:pt x="127159" y="293846"/>
                </a:cubicBezTo>
                <a:cubicBezTo>
                  <a:pt x="128111" y="296704"/>
                  <a:pt x="128111" y="299561"/>
                  <a:pt x="129064" y="303371"/>
                </a:cubicBezTo>
                <a:cubicBezTo>
                  <a:pt x="130016" y="308134"/>
                  <a:pt x="131921" y="313849"/>
                  <a:pt x="133826" y="320516"/>
                </a:cubicBezTo>
                <a:cubicBezTo>
                  <a:pt x="135731" y="327184"/>
                  <a:pt x="137636" y="334804"/>
                  <a:pt x="138589" y="342424"/>
                </a:cubicBezTo>
                <a:cubicBezTo>
                  <a:pt x="140494" y="350996"/>
                  <a:pt x="141446" y="359569"/>
                  <a:pt x="143351" y="369094"/>
                </a:cubicBezTo>
                <a:cubicBezTo>
                  <a:pt x="145256" y="378619"/>
                  <a:pt x="146209" y="388144"/>
                  <a:pt x="148114" y="398621"/>
                </a:cubicBezTo>
                <a:cubicBezTo>
                  <a:pt x="148114" y="399574"/>
                  <a:pt x="148114" y="401479"/>
                  <a:pt x="149066" y="403384"/>
                </a:cubicBezTo>
                <a:cubicBezTo>
                  <a:pt x="149066" y="406241"/>
                  <a:pt x="149066" y="408146"/>
                  <a:pt x="149066" y="411004"/>
                </a:cubicBezTo>
                <a:cubicBezTo>
                  <a:pt x="149066" y="412909"/>
                  <a:pt x="149066" y="414814"/>
                  <a:pt x="149066" y="416719"/>
                </a:cubicBezTo>
                <a:cubicBezTo>
                  <a:pt x="145256" y="407194"/>
                  <a:pt x="142399" y="397669"/>
                  <a:pt x="138589" y="388144"/>
                </a:cubicBezTo>
                <a:cubicBezTo>
                  <a:pt x="135731" y="379571"/>
                  <a:pt x="132874" y="371951"/>
                  <a:pt x="129064" y="363379"/>
                </a:cubicBezTo>
                <a:cubicBezTo>
                  <a:pt x="130969" y="360521"/>
                  <a:pt x="131921" y="358616"/>
                  <a:pt x="131921" y="358616"/>
                </a:cubicBezTo>
                <a:cubicBezTo>
                  <a:pt x="131921" y="358616"/>
                  <a:pt x="130969" y="359569"/>
                  <a:pt x="129064" y="361474"/>
                </a:cubicBezTo>
                <a:cubicBezTo>
                  <a:pt x="127159" y="357664"/>
                  <a:pt x="126206" y="353854"/>
                  <a:pt x="124301" y="350044"/>
                </a:cubicBezTo>
                <a:cubicBezTo>
                  <a:pt x="124301" y="348139"/>
                  <a:pt x="125254" y="346234"/>
                  <a:pt x="125254" y="344329"/>
                </a:cubicBezTo>
                <a:cubicBezTo>
                  <a:pt x="128111" y="333851"/>
                  <a:pt x="129064" y="328136"/>
                  <a:pt x="129064" y="328136"/>
                </a:cubicBezTo>
                <a:cubicBezTo>
                  <a:pt x="129064" y="328136"/>
                  <a:pt x="126206" y="333851"/>
                  <a:pt x="121444" y="343376"/>
                </a:cubicBezTo>
                <a:cubicBezTo>
                  <a:pt x="121444" y="343376"/>
                  <a:pt x="121444" y="343376"/>
                  <a:pt x="121444" y="343376"/>
                </a:cubicBezTo>
                <a:cubicBezTo>
                  <a:pt x="121444" y="342424"/>
                  <a:pt x="121444" y="342424"/>
                  <a:pt x="120491" y="341471"/>
                </a:cubicBezTo>
                <a:cubicBezTo>
                  <a:pt x="119539" y="339566"/>
                  <a:pt x="118586" y="337661"/>
                  <a:pt x="117634" y="334804"/>
                </a:cubicBezTo>
                <a:cubicBezTo>
                  <a:pt x="119539" y="329089"/>
                  <a:pt x="120491" y="323374"/>
                  <a:pt x="121444" y="318611"/>
                </a:cubicBezTo>
                <a:close/>
                <a:moveTo>
                  <a:pt x="116681" y="393859"/>
                </a:moveTo>
                <a:cubicBezTo>
                  <a:pt x="120491" y="402431"/>
                  <a:pt x="123349" y="411004"/>
                  <a:pt x="127159" y="419576"/>
                </a:cubicBezTo>
                <a:lnTo>
                  <a:pt x="113824" y="414814"/>
                </a:lnTo>
                <a:cubicBezTo>
                  <a:pt x="115729" y="408146"/>
                  <a:pt x="115729" y="400526"/>
                  <a:pt x="116681" y="393859"/>
                </a:cubicBezTo>
                <a:close/>
                <a:moveTo>
                  <a:pt x="91916" y="341471"/>
                </a:moveTo>
                <a:cubicBezTo>
                  <a:pt x="91916" y="339566"/>
                  <a:pt x="92869" y="337661"/>
                  <a:pt x="92869" y="335756"/>
                </a:cubicBezTo>
                <a:cubicBezTo>
                  <a:pt x="93821" y="337661"/>
                  <a:pt x="93821" y="338614"/>
                  <a:pt x="94774" y="340519"/>
                </a:cubicBezTo>
                <a:cubicBezTo>
                  <a:pt x="97631" y="346234"/>
                  <a:pt x="99536" y="351949"/>
                  <a:pt x="102394" y="358616"/>
                </a:cubicBezTo>
                <a:cubicBezTo>
                  <a:pt x="100489" y="367189"/>
                  <a:pt x="98584" y="374809"/>
                  <a:pt x="96679" y="384334"/>
                </a:cubicBezTo>
                <a:cubicBezTo>
                  <a:pt x="95726" y="389096"/>
                  <a:pt x="94774" y="393859"/>
                  <a:pt x="94774" y="399574"/>
                </a:cubicBezTo>
                <a:cubicBezTo>
                  <a:pt x="94774" y="399574"/>
                  <a:pt x="93821" y="400526"/>
                  <a:pt x="93821" y="400526"/>
                </a:cubicBezTo>
                <a:cubicBezTo>
                  <a:pt x="92869" y="401479"/>
                  <a:pt x="91916" y="403384"/>
                  <a:pt x="90964" y="404336"/>
                </a:cubicBezTo>
                <a:cubicBezTo>
                  <a:pt x="90011" y="396716"/>
                  <a:pt x="89059" y="390049"/>
                  <a:pt x="88106" y="382429"/>
                </a:cubicBezTo>
                <a:cubicBezTo>
                  <a:pt x="87154" y="376714"/>
                  <a:pt x="86201" y="370999"/>
                  <a:pt x="85249" y="365284"/>
                </a:cubicBezTo>
                <a:cubicBezTo>
                  <a:pt x="87154" y="356711"/>
                  <a:pt x="89059" y="348139"/>
                  <a:pt x="91916" y="341471"/>
                </a:cubicBezTo>
                <a:close/>
                <a:moveTo>
                  <a:pt x="72866" y="407194"/>
                </a:moveTo>
                <a:cubicBezTo>
                  <a:pt x="72866" y="408146"/>
                  <a:pt x="72866" y="408146"/>
                  <a:pt x="72866" y="409099"/>
                </a:cubicBezTo>
                <a:cubicBezTo>
                  <a:pt x="72866" y="409099"/>
                  <a:pt x="72866" y="409099"/>
                  <a:pt x="71914" y="409099"/>
                </a:cubicBezTo>
                <a:cubicBezTo>
                  <a:pt x="71914" y="408146"/>
                  <a:pt x="72866" y="408146"/>
                  <a:pt x="72866" y="40719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483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1D0DBD-FD25-41CA-8EC8-9EA9540E86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PNG Images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B61880-9804-4C47-AE67-EBD96EF18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12000"/>
                    </a14:imgEffect>
                    <a14:imgEffect>
                      <a14:brightnessContrast bright="-5000"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60" y="1511956"/>
            <a:ext cx="5291167" cy="4254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5AF973-7DBD-40DD-8B1E-4DFE546BDD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433" y="4690195"/>
            <a:ext cx="1311698" cy="13116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B6F80C-F207-4E9E-8D1F-A2E3B0820E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"/>
                    </a14:imgEffect>
                    <a14:imgEffect>
                      <a14:brightnessContrast bright="2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403" y="1144233"/>
            <a:ext cx="3788550" cy="496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245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B3BBB3A-50EC-4A4F-BB51-94A3533C073A}"/>
              </a:ext>
            </a:extLst>
          </p:cNvPr>
          <p:cNvCxnSpPr>
            <a:cxnSpLocks/>
          </p:cNvCxnSpPr>
          <p:nvPr/>
        </p:nvCxnSpPr>
        <p:spPr>
          <a:xfrm>
            <a:off x="1085144" y="3314384"/>
            <a:ext cx="10021712" cy="0"/>
          </a:xfrm>
          <a:prstGeom prst="line">
            <a:avLst/>
          </a:prstGeom>
          <a:ln w="25400">
            <a:solidFill>
              <a:schemeClr val="accent6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533997-CD25-46C1-AEFB-2B4A5FF569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Timeline Style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C674BAF-F07F-4974-8480-4F87D4CD8B3E}"/>
              </a:ext>
            </a:extLst>
          </p:cNvPr>
          <p:cNvGrpSpPr/>
          <p:nvPr/>
        </p:nvGrpSpPr>
        <p:grpSpPr>
          <a:xfrm>
            <a:off x="1536853" y="2994344"/>
            <a:ext cx="685800" cy="640080"/>
            <a:chOff x="1517804" y="3503738"/>
            <a:chExt cx="621139" cy="62113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470FD28-25D8-469E-BEA2-ECD7D4011553}"/>
                </a:ext>
              </a:extLst>
            </p:cNvPr>
            <p:cNvSpPr/>
            <p:nvPr/>
          </p:nvSpPr>
          <p:spPr>
            <a:xfrm>
              <a:off x="1562000" y="3547934"/>
              <a:ext cx="532746" cy="532746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F379F91-DA7F-4200-8603-A149A1D42835}"/>
                </a:ext>
              </a:extLst>
            </p:cNvPr>
            <p:cNvSpPr/>
            <p:nvPr/>
          </p:nvSpPr>
          <p:spPr>
            <a:xfrm>
              <a:off x="1517804" y="3503738"/>
              <a:ext cx="621139" cy="621139"/>
            </a:xfrm>
            <a:prstGeom prst="hexagon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7" name="그룹 4">
            <a:extLst>
              <a:ext uri="{FF2B5EF4-FFF2-40B4-BE49-F238E27FC236}">
                <a16:creationId xmlns:a16="http://schemas.microsoft.com/office/drawing/2014/main" id="{E5565EA4-D268-4FE6-854E-BD1868036C4F}"/>
              </a:ext>
            </a:extLst>
          </p:cNvPr>
          <p:cNvGrpSpPr/>
          <p:nvPr/>
        </p:nvGrpSpPr>
        <p:grpSpPr>
          <a:xfrm>
            <a:off x="3665841" y="2994344"/>
            <a:ext cx="685800" cy="640080"/>
            <a:chOff x="3646792" y="3503738"/>
            <a:chExt cx="621139" cy="62113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7519779-881D-4C95-AC8B-31598B2C2A8C}"/>
                </a:ext>
              </a:extLst>
            </p:cNvPr>
            <p:cNvSpPr/>
            <p:nvPr/>
          </p:nvSpPr>
          <p:spPr>
            <a:xfrm>
              <a:off x="3690988" y="3547934"/>
              <a:ext cx="532746" cy="532746"/>
            </a:xfrm>
            <a:prstGeom prst="hexag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5839E50-DDF1-4DFB-8DB1-F5FCB393D3E4}"/>
                </a:ext>
              </a:extLst>
            </p:cNvPr>
            <p:cNvSpPr/>
            <p:nvPr/>
          </p:nvSpPr>
          <p:spPr>
            <a:xfrm>
              <a:off x="3646792" y="3503738"/>
              <a:ext cx="621139" cy="621139"/>
            </a:xfrm>
            <a:prstGeom prst="hexagon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0" name="그룹 5">
            <a:extLst>
              <a:ext uri="{FF2B5EF4-FFF2-40B4-BE49-F238E27FC236}">
                <a16:creationId xmlns:a16="http://schemas.microsoft.com/office/drawing/2014/main" id="{28F0289C-C5B1-41DE-961B-A850D72D2053}"/>
              </a:ext>
            </a:extLst>
          </p:cNvPr>
          <p:cNvGrpSpPr/>
          <p:nvPr/>
        </p:nvGrpSpPr>
        <p:grpSpPr>
          <a:xfrm>
            <a:off x="5794829" y="2994344"/>
            <a:ext cx="685800" cy="640080"/>
            <a:chOff x="5775780" y="3503738"/>
            <a:chExt cx="621139" cy="621139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92B7DB7-90F0-4DD2-924B-D58834C0287A}"/>
                </a:ext>
              </a:extLst>
            </p:cNvPr>
            <p:cNvSpPr/>
            <p:nvPr/>
          </p:nvSpPr>
          <p:spPr>
            <a:xfrm>
              <a:off x="5819977" y="3547935"/>
              <a:ext cx="532746" cy="532746"/>
            </a:xfrm>
            <a:prstGeom prst="hexag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8D5F67B-C72E-4E58-B76F-AF403DEDCB84}"/>
                </a:ext>
              </a:extLst>
            </p:cNvPr>
            <p:cNvSpPr/>
            <p:nvPr/>
          </p:nvSpPr>
          <p:spPr>
            <a:xfrm>
              <a:off x="5775780" y="3503738"/>
              <a:ext cx="621139" cy="621139"/>
            </a:xfrm>
            <a:prstGeom prst="hexagon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3" name="그룹 6">
            <a:extLst>
              <a:ext uri="{FF2B5EF4-FFF2-40B4-BE49-F238E27FC236}">
                <a16:creationId xmlns:a16="http://schemas.microsoft.com/office/drawing/2014/main" id="{09D70F8E-88BF-4F41-AE10-4F76B54E6C49}"/>
              </a:ext>
            </a:extLst>
          </p:cNvPr>
          <p:cNvGrpSpPr/>
          <p:nvPr/>
        </p:nvGrpSpPr>
        <p:grpSpPr>
          <a:xfrm>
            <a:off x="7923817" y="2994344"/>
            <a:ext cx="685800" cy="640080"/>
            <a:chOff x="7904768" y="3503738"/>
            <a:chExt cx="621139" cy="62113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DB5ED3-2003-412E-B042-021BE7771249}"/>
                </a:ext>
              </a:extLst>
            </p:cNvPr>
            <p:cNvSpPr/>
            <p:nvPr/>
          </p:nvSpPr>
          <p:spPr>
            <a:xfrm>
              <a:off x="7948964" y="3547934"/>
              <a:ext cx="532746" cy="532746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00E528F-A4F3-41DA-A8D6-F2D1DA478FD3}"/>
                </a:ext>
              </a:extLst>
            </p:cNvPr>
            <p:cNvSpPr/>
            <p:nvPr/>
          </p:nvSpPr>
          <p:spPr>
            <a:xfrm>
              <a:off x="7904768" y="3503738"/>
              <a:ext cx="621139" cy="621139"/>
            </a:xfrm>
            <a:prstGeom prst="hexagon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8FCEE073-33FC-4A40-B7D8-21FB26BED8E3}"/>
              </a:ext>
            </a:extLst>
          </p:cNvPr>
          <p:cNvGrpSpPr/>
          <p:nvPr/>
        </p:nvGrpSpPr>
        <p:grpSpPr>
          <a:xfrm>
            <a:off x="10052804" y="2994344"/>
            <a:ext cx="685800" cy="640080"/>
            <a:chOff x="10033755" y="3503738"/>
            <a:chExt cx="621139" cy="621139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FC239D0-E8D3-46A0-A6AF-3B3544DF6FC3}"/>
                </a:ext>
              </a:extLst>
            </p:cNvPr>
            <p:cNvSpPr/>
            <p:nvPr/>
          </p:nvSpPr>
          <p:spPr>
            <a:xfrm>
              <a:off x="10077951" y="3547934"/>
              <a:ext cx="532746" cy="532746"/>
            </a:xfrm>
            <a:prstGeom prst="hexagon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7E9EF46-FF3F-4CB8-8CE4-512E69A000A2}"/>
                </a:ext>
              </a:extLst>
            </p:cNvPr>
            <p:cNvSpPr/>
            <p:nvPr/>
          </p:nvSpPr>
          <p:spPr>
            <a:xfrm>
              <a:off x="10033755" y="3503738"/>
              <a:ext cx="621139" cy="621139"/>
            </a:xfrm>
            <a:prstGeom prst="hexagon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455A9F3-152D-4B7A-82A7-F5F24B7CC06A}"/>
              </a:ext>
            </a:extLst>
          </p:cNvPr>
          <p:cNvGrpSpPr/>
          <p:nvPr/>
        </p:nvGrpSpPr>
        <p:grpSpPr>
          <a:xfrm>
            <a:off x="898091" y="4144628"/>
            <a:ext cx="1979046" cy="1143519"/>
            <a:chOff x="662404" y="4636435"/>
            <a:chExt cx="1728192" cy="114351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5ADB5CF-C398-472C-8571-10B98F984386}"/>
                </a:ext>
              </a:extLst>
            </p:cNvPr>
            <p:cNvSpPr txBox="1"/>
            <p:nvPr/>
          </p:nvSpPr>
          <p:spPr>
            <a:xfrm>
              <a:off x="662404" y="4636435"/>
              <a:ext cx="172819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D35B43-3DF2-45D9-95D1-CD8393A79F82}"/>
                </a:ext>
              </a:extLst>
            </p:cNvPr>
            <p:cNvSpPr txBox="1"/>
            <p:nvPr/>
          </p:nvSpPr>
          <p:spPr>
            <a:xfrm>
              <a:off x="662404" y="4948957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348751B-415C-4F00-8A58-9B4C118A2FED}"/>
              </a:ext>
            </a:extLst>
          </p:cNvPr>
          <p:cNvGrpSpPr/>
          <p:nvPr/>
        </p:nvGrpSpPr>
        <p:grpSpPr>
          <a:xfrm>
            <a:off x="7285055" y="1709016"/>
            <a:ext cx="1979046" cy="1143519"/>
            <a:chOff x="5202982" y="2341496"/>
            <a:chExt cx="1728192" cy="114351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B60849-98A6-4574-9811-6D91A2ED66C8}"/>
                </a:ext>
              </a:extLst>
            </p:cNvPr>
            <p:cNvSpPr txBox="1"/>
            <p:nvPr/>
          </p:nvSpPr>
          <p:spPr>
            <a:xfrm>
              <a:off x="5202982" y="2341496"/>
              <a:ext cx="172819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E59D70-FCDB-4EAC-952A-26DB1DBBFBAB}"/>
                </a:ext>
              </a:extLst>
            </p:cNvPr>
            <p:cNvSpPr txBox="1"/>
            <p:nvPr/>
          </p:nvSpPr>
          <p:spPr>
            <a:xfrm>
              <a:off x="5202982" y="265401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66E0453-EA43-4BEF-B687-467E09E08C7C}"/>
              </a:ext>
            </a:extLst>
          </p:cNvPr>
          <p:cNvGrpSpPr/>
          <p:nvPr/>
        </p:nvGrpSpPr>
        <p:grpSpPr>
          <a:xfrm>
            <a:off x="3027079" y="1709016"/>
            <a:ext cx="1979046" cy="1143519"/>
            <a:chOff x="2175930" y="2341496"/>
            <a:chExt cx="1728192" cy="114351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071826E-0BFA-4DA2-851A-B2EDE7DCE687}"/>
                </a:ext>
              </a:extLst>
            </p:cNvPr>
            <p:cNvSpPr txBox="1"/>
            <p:nvPr/>
          </p:nvSpPr>
          <p:spPr>
            <a:xfrm>
              <a:off x="2175930" y="2341496"/>
              <a:ext cx="172819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DC4A20E-7CC3-4AFA-A8D1-7DF7399396D8}"/>
                </a:ext>
              </a:extLst>
            </p:cNvPr>
            <p:cNvSpPr txBox="1"/>
            <p:nvPr/>
          </p:nvSpPr>
          <p:spPr>
            <a:xfrm>
              <a:off x="2175930" y="265401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669281B-9717-4188-ADEB-FADD414E5DC0}"/>
              </a:ext>
            </a:extLst>
          </p:cNvPr>
          <p:cNvGrpSpPr/>
          <p:nvPr/>
        </p:nvGrpSpPr>
        <p:grpSpPr>
          <a:xfrm>
            <a:off x="5156067" y="4144628"/>
            <a:ext cx="1979046" cy="1143519"/>
            <a:chOff x="3689456" y="4636435"/>
            <a:chExt cx="1728192" cy="114351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C3C8CC-0FE0-4DDC-9B5B-5C4C8A8A2B00}"/>
                </a:ext>
              </a:extLst>
            </p:cNvPr>
            <p:cNvSpPr txBox="1"/>
            <p:nvPr/>
          </p:nvSpPr>
          <p:spPr>
            <a:xfrm>
              <a:off x="3689456" y="4636435"/>
              <a:ext cx="172819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0333597-5F5C-47A5-BA05-9C2E55742F10}"/>
                </a:ext>
              </a:extLst>
            </p:cNvPr>
            <p:cNvSpPr txBox="1"/>
            <p:nvPr/>
          </p:nvSpPr>
          <p:spPr>
            <a:xfrm>
              <a:off x="3689456" y="4948957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5C8AA5-A160-4630-945C-A68C6A01C767}"/>
              </a:ext>
            </a:extLst>
          </p:cNvPr>
          <p:cNvGrpSpPr/>
          <p:nvPr/>
        </p:nvGrpSpPr>
        <p:grpSpPr>
          <a:xfrm>
            <a:off x="9414041" y="4144628"/>
            <a:ext cx="1979046" cy="1143519"/>
            <a:chOff x="6716509" y="4636435"/>
            <a:chExt cx="1728192" cy="114351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1FDC684-4C7D-4E26-8C77-8816851165E2}"/>
                </a:ext>
              </a:extLst>
            </p:cNvPr>
            <p:cNvSpPr txBox="1"/>
            <p:nvPr/>
          </p:nvSpPr>
          <p:spPr>
            <a:xfrm>
              <a:off x="6716509" y="4636435"/>
              <a:ext cx="172819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5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4135FF1-B759-47FD-91E9-E42767460568}"/>
                </a:ext>
              </a:extLst>
            </p:cNvPr>
            <p:cNvSpPr txBox="1"/>
            <p:nvPr/>
          </p:nvSpPr>
          <p:spPr>
            <a:xfrm>
              <a:off x="6716509" y="4948957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4" name="직사각형 113">
            <a:extLst>
              <a:ext uri="{FF2B5EF4-FFF2-40B4-BE49-F238E27FC236}">
                <a16:creationId xmlns:a16="http://schemas.microsoft.com/office/drawing/2014/main" id="{74E07D70-3333-407E-8528-66EEDBA64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7382" y="3771485"/>
            <a:ext cx="84046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2016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75CD3E4-8044-48E1-879D-047BED8AA7E3}"/>
              </a:ext>
            </a:extLst>
          </p:cNvPr>
          <p:cNvSpPr txBox="1"/>
          <p:nvPr/>
        </p:nvSpPr>
        <p:spPr>
          <a:xfrm>
            <a:off x="7846486" y="1339681"/>
            <a:ext cx="85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2019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909B01-347F-4F3F-8720-7BDF3668A1CE}"/>
              </a:ext>
            </a:extLst>
          </p:cNvPr>
          <p:cNvSpPr txBox="1"/>
          <p:nvPr/>
        </p:nvSpPr>
        <p:spPr>
          <a:xfrm>
            <a:off x="3585366" y="1339681"/>
            <a:ext cx="85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2017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DABBEF-82DD-4A05-BF6F-59AC25DC5E97}"/>
              </a:ext>
            </a:extLst>
          </p:cNvPr>
          <p:cNvSpPr txBox="1"/>
          <p:nvPr/>
        </p:nvSpPr>
        <p:spPr>
          <a:xfrm>
            <a:off x="5715926" y="3771485"/>
            <a:ext cx="85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2018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151DC4-F37E-4788-8EC7-36C230E2916F}"/>
              </a:ext>
            </a:extLst>
          </p:cNvPr>
          <p:cNvSpPr txBox="1"/>
          <p:nvPr/>
        </p:nvSpPr>
        <p:spPr>
          <a:xfrm>
            <a:off x="9977045" y="3771485"/>
            <a:ext cx="85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2020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540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raphic 32">
            <a:extLst>
              <a:ext uri="{FF2B5EF4-FFF2-40B4-BE49-F238E27FC236}">
                <a16:creationId xmlns:a16="http://schemas.microsoft.com/office/drawing/2014/main" id="{CE688A5F-DB04-4DC9-88E8-C784E31F6016}"/>
              </a:ext>
            </a:extLst>
          </p:cNvPr>
          <p:cNvSpPr/>
          <p:nvPr/>
        </p:nvSpPr>
        <p:spPr>
          <a:xfrm rot="19800000">
            <a:off x="706248" y="1510448"/>
            <a:ext cx="3325330" cy="3114874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73B525D-1B06-4604-A8AB-CC15B83B1453}"/>
              </a:ext>
            </a:extLst>
          </p:cNvPr>
          <p:cNvGrpSpPr/>
          <p:nvPr/>
        </p:nvGrpSpPr>
        <p:grpSpPr>
          <a:xfrm>
            <a:off x="1622003" y="5012029"/>
            <a:ext cx="1546075" cy="585250"/>
            <a:chOff x="1622003" y="5012029"/>
            <a:chExt cx="1546075" cy="585250"/>
          </a:xfrm>
        </p:grpSpPr>
        <p:sp>
          <p:nvSpPr>
            <p:cNvPr id="16" name="Text Placeholder 17">
              <a:extLst>
                <a:ext uri="{FF2B5EF4-FFF2-40B4-BE49-F238E27FC236}">
                  <a16:creationId xmlns:a16="http://schemas.microsoft.com/office/drawing/2014/main" id="{7E27FEA6-3DC7-452F-8BBB-2FDDCC87EF0B}"/>
                </a:ext>
              </a:extLst>
            </p:cNvPr>
            <p:cNvSpPr txBox="1">
              <a:spLocks/>
            </p:cNvSpPr>
            <p:nvPr/>
          </p:nvSpPr>
          <p:spPr>
            <a:xfrm>
              <a:off x="1622003" y="5012029"/>
              <a:ext cx="1546075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Name Here</a:t>
              </a:r>
            </a:p>
          </p:txBody>
        </p:sp>
        <p:sp>
          <p:nvSpPr>
            <p:cNvPr id="17" name="Text Placeholder 18">
              <a:extLst>
                <a:ext uri="{FF2B5EF4-FFF2-40B4-BE49-F238E27FC236}">
                  <a16:creationId xmlns:a16="http://schemas.microsoft.com/office/drawing/2014/main" id="{E8ADCBD6-E31F-49D6-8710-A402211486B1}"/>
                </a:ext>
              </a:extLst>
            </p:cNvPr>
            <p:cNvSpPr txBox="1">
              <a:spLocks/>
            </p:cNvSpPr>
            <p:nvPr/>
          </p:nvSpPr>
          <p:spPr>
            <a:xfrm>
              <a:off x="1622003" y="5347699"/>
              <a:ext cx="1546075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Director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AA2367E-C1C4-4F8D-8ACD-74316D11E8C1}"/>
              </a:ext>
            </a:extLst>
          </p:cNvPr>
          <p:cNvGrpSpPr/>
          <p:nvPr/>
        </p:nvGrpSpPr>
        <p:grpSpPr>
          <a:xfrm>
            <a:off x="4092824" y="5012029"/>
            <a:ext cx="1546075" cy="585250"/>
            <a:chOff x="4092824" y="5012029"/>
            <a:chExt cx="1546075" cy="585250"/>
          </a:xfrm>
        </p:grpSpPr>
        <p:sp>
          <p:nvSpPr>
            <p:cNvPr id="19" name="Text Placeholder 17">
              <a:extLst>
                <a:ext uri="{FF2B5EF4-FFF2-40B4-BE49-F238E27FC236}">
                  <a16:creationId xmlns:a16="http://schemas.microsoft.com/office/drawing/2014/main" id="{74474A67-1D18-4CA8-93D5-DD0924716F46}"/>
                </a:ext>
              </a:extLst>
            </p:cNvPr>
            <p:cNvSpPr txBox="1">
              <a:spLocks/>
            </p:cNvSpPr>
            <p:nvPr/>
          </p:nvSpPr>
          <p:spPr>
            <a:xfrm>
              <a:off x="4092824" y="5012029"/>
              <a:ext cx="1546075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Name Here</a:t>
              </a:r>
            </a:p>
          </p:txBody>
        </p:sp>
        <p:sp>
          <p:nvSpPr>
            <p:cNvPr id="20" name="Text Placeholder 18">
              <a:extLst>
                <a:ext uri="{FF2B5EF4-FFF2-40B4-BE49-F238E27FC236}">
                  <a16:creationId xmlns:a16="http://schemas.microsoft.com/office/drawing/2014/main" id="{6E0AA472-F92C-4A80-A7E7-941B0CF36303}"/>
                </a:ext>
              </a:extLst>
            </p:cNvPr>
            <p:cNvSpPr txBox="1">
              <a:spLocks/>
            </p:cNvSpPr>
            <p:nvPr/>
          </p:nvSpPr>
          <p:spPr>
            <a:xfrm>
              <a:off x="4092824" y="5347699"/>
              <a:ext cx="1546075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Developer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681A7C6-BEC4-4F28-AEC2-B935D4ACF3BC}"/>
              </a:ext>
            </a:extLst>
          </p:cNvPr>
          <p:cNvGrpSpPr/>
          <p:nvPr/>
        </p:nvGrpSpPr>
        <p:grpSpPr>
          <a:xfrm>
            <a:off x="6563645" y="5012029"/>
            <a:ext cx="1546075" cy="585250"/>
            <a:chOff x="6563645" y="5012029"/>
            <a:chExt cx="1546075" cy="585250"/>
          </a:xfrm>
        </p:grpSpPr>
        <p:sp>
          <p:nvSpPr>
            <p:cNvPr id="22" name="Text Placeholder 17">
              <a:extLst>
                <a:ext uri="{FF2B5EF4-FFF2-40B4-BE49-F238E27FC236}">
                  <a16:creationId xmlns:a16="http://schemas.microsoft.com/office/drawing/2014/main" id="{EA2409E7-AAEB-49CD-BE4B-0BC7E4BCBC78}"/>
                </a:ext>
              </a:extLst>
            </p:cNvPr>
            <p:cNvSpPr txBox="1">
              <a:spLocks/>
            </p:cNvSpPr>
            <p:nvPr/>
          </p:nvSpPr>
          <p:spPr>
            <a:xfrm>
              <a:off x="6563645" y="5012029"/>
              <a:ext cx="1546075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Name Here</a:t>
              </a:r>
            </a:p>
          </p:txBody>
        </p:sp>
        <p:sp>
          <p:nvSpPr>
            <p:cNvPr id="23" name="Text Placeholder 18">
              <a:extLst>
                <a:ext uri="{FF2B5EF4-FFF2-40B4-BE49-F238E27FC236}">
                  <a16:creationId xmlns:a16="http://schemas.microsoft.com/office/drawing/2014/main" id="{327E4A20-C39E-41FF-B31B-D66742660E31}"/>
                </a:ext>
              </a:extLst>
            </p:cNvPr>
            <p:cNvSpPr txBox="1">
              <a:spLocks/>
            </p:cNvSpPr>
            <p:nvPr/>
          </p:nvSpPr>
          <p:spPr>
            <a:xfrm>
              <a:off x="6563645" y="5347699"/>
              <a:ext cx="1546075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Programmer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945C902-889E-4D6A-9AFE-2B4FE4B731C6}"/>
              </a:ext>
            </a:extLst>
          </p:cNvPr>
          <p:cNvGrpSpPr/>
          <p:nvPr/>
        </p:nvGrpSpPr>
        <p:grpSpPr>
          <a:xfrm>
            <a:off x="9034467" y="5012029"/>
            <a:ext cx="1546075" cy="585250"/>
            <a:chOff x="9034467" y="5012029"/>
            <a:chExt cx="1546075" cy="585250"/>
          </a:xfrm>
        </p:grpSpPr>
        <p:sp>
          <p:nvSpPr>
            <p:cNvPr id="25" name="Text Placeholder 17">
              <a:extLst>
                <a:ext uri="{FF2B5EF4-FFF2-40B4-BE49-F238E27FC236}">
                  <a16:creationId xmlns:a16="http://schemas.microsoft.com/office/drawing/2014/main" id="{E8B00842-20E2-49A7-A0F3-979BA9A353B0}"/>
                </a:ext>
              </a:extLst>
            </p:cNvPr>
            <p:cNvSpPr txBox="1">
              <a:spLocks/>
            </p:cNvSpPr>
            <p:nvPr/>
          </p:nvSpPr>
          <p:spPr>
            <a:xfrm>
              <a:off x="9034467" y="5012029"/>
              <a:ext cx="1546075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Name Here</a:t>
              </a:r>
            </a:p>
          </p:txBody>
        </p:sp>
        <p:sp>
          <p:nvSpPr>
            <p:cNvPr id="26" name="Text Placeholder 18">
              <a:extLst>
                <a:ext uri="{FF2B5EF4-FFF2-40B4-BE49-F238E27FC236}">
                  <a16:creationId xmlns:a16="http://schemas.microsoft.com/office/drawing/2014/main" id="{33C883DB-81F2-43C8-98EE-E506038EF3DF}"/>
                </a:ext>
              </a:extLst>
            </p:cNvPr>
            <p:cNvSpPr txBox="1">
              <a:spLocks/>
            </p:cNvSpPr>
            <p:nvPr/>
          </p:nvSpPr>
          <p:spPr>
            <a:xfrm>
              <a:off x="9034467" y="5347699"/>
              <a:ext cx="1546075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Designer</a:t>
              </a:r>
            </a:p>
          </p:txBody>
        </p:sp>
      </p:grpSp>
      <p:grpSp>
        <p:nvGrpSpPr>
          <p:cNvPr id="27" name="Group 29">
            <a:extLst>
              <a:ext uri="{FF2B5EF4-FFF2-40B4-BE49-F238E27FC236}">
                <a16:creationId xmlns:a16="http://schemas.microsoft.com/office/drawing/2014/main" id="{9DA1C5DA-EE89-45FC-BE69-47A1FEE78D24}"/>
              </a:ext>
            </a:extLst>
          </p:cNvPr>
          <p:cNvGrpSpPr/>
          <p:nvPr/>
        </p:nvGrpSpPr>
        <p:grpSpPr>
          <a:xfrm>
            <a:off x="1857890" y="5719668"/>
            <a:ext cx="1074300" cy="309125"/>
            <a:chOff x="3130166" y="5667342"/>
            <a:chExt cx="1254837" cy="361074"/>
          </a:xfrm>
        </p:grpSpPr>
        <p:sp>
          <p:nvSpPr>
            <p:cNvPr id="28" name="Rounded Rectangle 3">
              <a:extLst>
                <a:ext uri="{FF2B5EF4-FFF2-40B4-BE49-F238E27FC236}">
                  <a16:creationId xmlns:a16="http://schemas.microsoft.com/office/drawing/2014/main" id="{5B6DB0C7-378E-43F4-89E5-748F6EC73A27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9" name="Rounded Rectangle 39">
              <a:extLst>
                <a:ext uri="{FF2B5EF4-FFF2-40B4-BE49-F238E27FC236}">
                  <a16:creationId xmlns:a16="http://schemas.microsoft.com/office/drawing/2014/main" id="{018A7E74-6C74-424C-B701-7558BDEDB3F7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" name="Rounded Rectangle 2">
              <a:extLst>
                <a:ext uri="{FF2B5EF4-FFF2-40B4-BE49-F238E27FC236}">
                  <a16:creationId xmlns:a16="http://schemas.microsoft.com/office/drawing/2014/main" id="{EB742360-95CE-403E-B99A-BB00174CD5B3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8">
            <a:extLst>
              <a:ext uri="{FF2B5EF4-FFF2-40B4-BE49-F238E27FC236}">
                <a16:creationId xmlns:a16="http://schemas.microsoft.com/office/drawing/2014/main" id="{5A336AB8-CDE0-437E-99F9-15C709AB1D10}"/>
              </a:ext>
            </a:extLst>
          </p:cNvPr>
          <p:cNvGrpSpPr/>
          <p:nvPr/>
        </p:nvGrpSpPr>
        <p:grpSpPr>
          <a:xfrm>
            <a:off x="4328711" y="5719668"/>
            <a:ext cx="1074300" cy="309125"/>
            <a:chOff x="3130166" y="5667342"/>
            <a:chExt cx="1254837" cy="361074"/>
          </a:xfrm>
        </p:grpSpPr>
        <p:sp>
          <p:nvSpPr>
            <p:cNvPr id="32" name="Rounded Rectangle 3">
              <a:extLst>
                <a:ext uri="{FF2B5EF4-FFF2-40B4-BE49-F238E27FC236}">
                  <a16:creationId xmlns:a16="http://schemas.microsoft.com/office/drawing/2014/main" id="{A719BB19-345A-4036-B95D-4F642927B6CD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3" name="Rounded Rectangle 39">
              <a:extLst>
                <a:ext uri="{FF2B5EF4-FFF2-40B4-BE49-F238E27FC236}">
                  <a16:creationId xmlns:a16="http://schemas.microsoft.com/office/drawing/2014/main" id="{FCFB094A-E635-4BF9-A32D-2733E2DBCA58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4" name="Rounded Rectangle 2">
              <a:extLst>
                <a:ext uri="{FF2B5EF4-FFF2-40B4-BE49-F238E27FC236}">
                  <a16:creationId xmlns:a16="http://schemas.microsoft.com/office/drawing/2014/main" id="{F6E1A4D5-447B-481C-9103-C58CBFCDCE6B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46">
            <a:extLst>
              <a:ext uri="{FF2B5EF4-FFF2-40B4-BE49-F238E27FC236}">
                <a16:creationId xmlns:a16="http://schemas.microsoft.com/office/drawing/2014/main" id="{2DA73D4F-3D48-44C0-9D8F-713083B2BC29}"/>
              </a:ext>
            </a:extLst>
          </p:cNvPr>
          <p:cNvGrpSpPr/>
          <p:nvPr/>
        </p:nvGrpSpPr>
        <p:grpSpPr>
          <a:xfrm>
            <a:off x="6799532" y="5719668"/>
            <a:ext cx="1074300" cy="309125"/>
            <a:chOff x="3130166" y="5667342"/>
            <a:chExt cx="1254837" cy="361074"/>
          </a:xfrm>
        </p:grpSpPr>
        <p:sp>
          <p:nvSpPr>
            <p:cNvPr id="36" name="Rounded Rectangle 3">
              <a:extLst>
                <a:ext uri="{FF2B5EF4-FFF2-40B4-BE49-F238E27FC236}">
                  <a16:creationId xmlns:a16="http://schemas.microsoft.com/office/drawing/2014/main" id="{334F3139-ABBB-47F9-86A1-C824DB1E4446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7" name="Rounded Rectangle 39">
              <a:extLst>
                <a:ext uri="{FF2B5EF4-FFF2-40B4-BE49-F238E27FC236}">
                  <a16:creationId xmlns:a16="http://schemas.microsoft.com/office/drawing/2014/main" id="{56DC9401-27BB-4357-9C53-E82852D74B44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8" name="Rounded Rectangle 2">
              <a:extLst>
                <a:ext uri="{FF2B5EF4-FFF2-40B4-BE49-F238E27FC236}">
                  <a16:creationId xmlns:a16="http://schemas.microsoft.com/office/drawing/2014/main" id="{57FC8A58-4C30-4F88-A8B4-56867BCBFBA5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Group 50">
            <a:extLst>
              <a:ext uri="{FF2B5EF4-FFF2-40B4-BE49-F238E27FC236}">
                <a16:creationId xmlns:a16="http://schemas.microsoft.com/office/drawing/2014/main" id="{4856F738-63B6-4278-8CF3-FD2CC3333419}"/>
              </a:ext>
            </a:extLst>
          </p:cNvPr>
          <p:cNvGrpSpPr/>
          <p:nvPr/>
        </p:nvGrpSpPr>
        <p:grpSpPr>
          <a:xfrm>
            <a:off x="9270354" y="5719668"/>
            <a:ext cx="1074300" cy="309125"/>
            <a:chOff x="3130166" y="5667342"/>
            <a:chExt cx="1254837" cy="361074"/>
          </a:xfrm>
        </p:grpSpPr>
        <p:sp>
          <p:nvSpPr>
            <p:cNvPr id="40" name="Rounded Rectangle 3">
              <a:extLst>
                <a:ext uri="{FF2B5EF4-FFF2-40B4-BE49-F238E27FC236}">
                  <a16:creationId xmlns:a16="http://schemas.microsoft.com/office/drawing/2014/main" id="{9A833951-67E7-44F6-A183-72D3E7A8E54B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1" name="Rounded Rectangle 39">
              <a:extLst>
                <a:ext uri="{FF2B5EF4-FFF2-40B4-BE49-F238E27FC236}">
                  <a16:creationId xmlns:a16="http://schemas.microsoft.com/office/drawing/2014/main" id="{8D2E24F3-B0B4-4119-8162-2F121D663DC9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2" name="Rounded Rectangle 2">
              <a:extLst>
                <a:ext uri="{FF2B5EF4-FFF2-40B4-BE49-F238E27FC236}">
                  <a16:creationId xmlns:a16="http://schemas.microsoft.com/office/drawing/2014/main" id="{D08C2212-9AC7-49B1-89D4-DFF5C2EEADE1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533997-CD25-46C1-AEFB-2B4A5FF569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Meet Our Team</a:t>
            </a:r>
          </a:p>
        </p:txBody>
      </p:sp>
      <p:sp>
        <p:nvSpPr>
          <p:cNvPr id="12" name="Graphic 32">
            <a:extLst>
              <a:ext uri="{FF2B5EF4-FFF2-40B4-BE49-F238E27FC236}">
                <a16:creationId xmlns:a16="http://schemas.microsoft.com/office/drawing/2014/main" id="{5BF5C2E3-4BB3-48A7-AF5D-CA339A18FA4F}"/>
              </a:ext>
            </a:extLst>
          </p:cNvPr>
          <p:cNvSpPr/>
          <p:nvPr/>
        </p:nvSpPr>
        <p:spPr>
          <a:xfrm rot="19800000">
            <a:off x="3175378" y="1510448"/>
            <a:ext cx="3325330" cy="3114874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accent2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Graphic 32">
            <a:extLst>
              <a:ext uri="{FF2B5EF4-FFF2-40B4-BE49-F238E27FC236}">
                <a16:creationId xmlns:a16="http://schemas.microsoft.com/office/drawing/2014/main" id="{D8B330DC-6E7E-4877-AA4C-6A1F56190470}"/>
              </a:ext>
            </a:extLst>
          </p:cNvPr>
          <p:cNvSpPr/>
          <p:nvPr/>
        </p:nvSpPr>
        <p:spPr>
          <a:xfrm rot="19800000">
            <a:off x="5644508" y="1510448"/>
            <a:ext cx="3325330" cy="3114874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32">
            <a:extLst>
              <a:ext uri="{FF2B5EF4-FFF2-40B4-BE49-F238E27FC236}">
                <a16:creationId xmlns:a16="http://schemas.microsoft.com/office/drawing/2014/main" id="{6A2D2679-9387-4795-B4A6-B7A68DB328F7}"/>
              </a:ext>
            </a:extLst>
          </p:cNvPr>
          <p:cNvSpPr/>
          <p:nvPr/>
        </p:nvSpPr>
        <p:spPr>
          <a:xfrm rot="19800000">
            <a:off x="8113678" y="1509179"/>
            <a:ext cx="3326984" cy="3117412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2429AD4-EC34-4917-AD0A-8EC0AEBCBFAD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A410306-DB07-48EB-97D8-E4A9F98A556C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3608546-E211-47D7-A1B8-8E1E985CE617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78D173F-7D81-4C8B-8ED9-667653FD41EF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</p:spTree>
    <p:extLst>
      <p:ext uri="{BB962C8B-B14F-4D97-AF65-F5344CB8AC3E}">
        <p14:creationId xmlns:p14="http://schemas.microsoft.com/office/powerpoint/2010/main" val="3233630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533997-CD25-46C1-AEFB-2B4A5FF569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30B2A10-540F-4B7E-8E40-8F8F37FF6E87}"/>
              </a:ext>
            </a:extLst>
          </p:cNvPr>
          <p:cNvGrpSpPr/>
          <p:nvPr/>
        </p:nvGrpSpPr>
        <p:grpSpPr>
          <a:xfrm>
            <a:off x="1336017" y="2859371"/>
            <a:ext cx="9519966" cy="1722056"/>
            <a:chOff x="769786" y="2854532"/>
            <a:chExt cx="11130811" cy="201344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008432A-5ED2-44DB-A461-61CC3A12A958}"/>
                </a:ext>
              </a:extLst>
            </p:cNvPr>
            <p:cNvSpPr/>
            <p:nvPr/>
          </p:nvSpPr>
          <p:spPr>
            <a:xfrm>
              <a:off x="769786" y="2854532"/>
              <a:ext cx="4356129" cy="2013439"/>
            </a:xfrm>
            <a:custGeom>
              <a:avLst/>
              <a:gdLst>
                <a:gd name="connsiteX0" fmla="*/ 0 w 4387361"/>
                <a:gd name="connsiteY0" fmla="*/ 958362 h 2013439"/>
                <a:gd name="connsiteX1" fmla="*/ 589084 w 4387361"/>
                <a:gd name="connsiteY1" fmla="*/ 2013439 h 2013439"/>
                <a:gd name="connsiteX2" fmla="*/ 1635369 w 4387361"/>
                <a:gd name="connsiteY2" fmla="*/ 1995854 h 2013439"/>
                <a:gd name="connsiteX3" fmla="*/ 2787161 w 4387361"/>
                <a:gd name="connsiteY3" fmla="*/ 0 h 2013439"/>
                <a:gd name="connsiteX4" fmla="*/ 3903784 w 4387361"/>
                <a:gd name="connsiteY4" fmla="*/ 8792 h 2013439"/>
                <a:gd name="connsiteX5" fmla="*/ 4387361 w 4387361"/>
                <a:gd name="connsiteY5" fmla="*/ 800100 h 2013439"/>
                <a:gd name="connsiteX0" fmla="*/ 0 w 4387361"/>
                <a:gd name="connsiteY0" fmla="*/ 958362 h 2013439"/>
                <a:gd name="connsiteX1" fmla="*/ 8792 w 4387361"/>
                <a:gd name="connsiteY1" fmla="*/ 940777 h 2013439"/>
                <a:gd name="connsiteX2" fmla="*/ 589084 w 4387361"/>
                <a:gd name="connsiteY2" fmla="*/ 2013439 h 2013439"/>
                <a:gd name="connsiteX3" fmla="*/ 1635369 w 4387361"/>
                <a:gd name="connsiteY3" fmla="*/ 1995854 h 2013439"/>
                <a:gd name="connsiteX4" fmla="*/ 2787161 w 4387361"/>
                <a:gd name="connsiteY4" fmla="*/ 0 h 2013439"/>
                <a:gd name="connsiteX5" fmla="*/ 3903784 w 4387361"/>
                <a:gd name="connsiteY5" fmla="*/ 8792 h 2013439"/>
                <a:gd name="connsiteX6" fmla="*/ 4387361 w 4387361"/>
                <a:gd name="connsiteY6" fmla="*/ 800100 h 2013439"/>
                <a:gd name="connsiteX0" fmla="*/ 0 w 4387361"/>
                <a:gd name="connsiteY0" fmla="*/ 958362 h 2013439"/>
                <a:gd name="connsiteX1" fmla="*/ 17584 w 4387361"/>
                <a:gd name="connsiteY1" fmla="*/ 940777 h 2013439"/>
                <a:gd name="connsiteX2" fmla="*/ 589084 w 4387361"/>
                <a:gd name="connsiteY2" fmla="*/ 2013439 h 2013439"/>
                <a:gd name="connsiteX3" fmla="*/ 1635369 w 4387361"/>
                <a:gd name="connsiteY3" fmla="*/ 1995854 h 2013439"/>
                <a:gd name="connsiteX4" fmla="*/ 2787161 w 4387361"/>
                <a:gd name="connsiteY4" fmla="*/ 0 h 2013439"/>
                <a:gd name="connsiteX5" fmla="*/ 3903784 w 4387361"/>
                <a:gd name="connsiteY5" fmla="*/ 8792 h 2013439"/>
                <a:gd name="connsiteX6" fmla="*/ 4387361 w 4387361"/>
                <a:gd name="connsiteY6" fmla="*/ 800100 h 2013439"/>
                <a:gd name="connsiteX0" fmla="*/ 238312 w 4369777"/>
                <a:gd name="connsiteY0" fmla="*/ 504574 h 2013439"/>
                <a:gd name="connsiteX1" fmla="*/ 0 w 4369777"/>
                <a:gd name="connsiteY1" fmla="*/ 940777 h 2013439"/>
                <a:gd name="connsiteX2" fmla="*/ 571500 w 4369777"/>
                <a:gd name="connsiteY2" fmla="*/ 2013439 h 2013439"/>
                <a:gd name="connsiteX3" fmla="*/ 1617785 w 4369777"/>
                <a:gd name="connsiteY3" fmla="*/ 1995854 h 2013439"/>
                <a:gd name="connsiteX4" fmla="*/ 2769577 w 4369777"/>
                <a:gd name="connsiteY4" fmla="*/ 0 h 2013439"/>
                <a:gd name="connsiteX5" fmla="*/ 3886200 w 4369777"/>
                <a:gd name="connsiteY5" fmla="*/ 8792 h 2013439"/>
                <a:gd name="connsiteX6" fmla="*/ 4369777 w 4369777"/>
                <a:gd name="connsiteY6" fmla="*/ 800100 h 2013439"/>
                <a:gd name="connsiteX0" fmla="*/ 565858 w 4369777"/>
                <a:gd name="connsiteY0" fmla="*/ 0 h 2024068"/>
                <a:gd name="connsiteX1" fmla="*/ 0 w 4369777"/>
                <a:gd name="connsiteY1" fmla="*/ 951406 h 2024068"/>
                <a:gd name="connsiteX2" fmla="*/ 571500 w 4369777"/>
                <a:gd name="connsiteY2" fmla="*/ 2024068 h 2024068"/>
                <a:gd name="connsiteX3" fmla="*/ 1617785 w 4369777"/>
                <a:gd name="connsiteY3" fmla="*/ 2006483 h 2024068"/>
                <a:gd name="connsiteX4" fmla="*/ 2769577 w 4369777"/>
                <a:gd name="connsiteY4" fmla="*/ 10629 h 2024068"/>
                <a:gd name="connsiteX5" fmla="*/ 3886200 w 4369777"/>
                <a:gd name="connsiteY5" fmla="*/ 19421 h 2024068"/>
                <a:gd name="connsiteX6" fmla="*/ 4369777 w 4369777"/>
                <a:gd name="connsiteY6" fmla="*/ 810729 h 2024068"/>
                <a:gd name="connsiteX0" fmla="*/ 562446 w 4369777"/>
                <a:gd name="connsiteY0" fmla="*/ 6431 h 2013439"/>
                <a:gd name="connsiteX1" fmla="*/ 0 w 4369777"/>
                <a:gd name="connsiteY1" fmla="*/ 940777 h 2013439"/>
                <a:gd name="connsiteX2" fmla="*/ 571500 w 4369777"/>
                <a:gd name="connsiteY2" fmla="*/ 2013439 h 2013439"/>
                <a:gd name="connsiteX3" fmla="*/ 1617785 w 4369777"/>
                <a:gd name="connsiteY3" fmla="*/ 1995854 h 2013439"/>
                <a:gd name="connsiteX4" fmla="*/ 2769577 w 4369777"/>
                <a:gd name="connsiteY4" fmla="*/ 0 h 2013439"/>
                <a:gd name="connsiteX5" fmla="*/ 3886200 w 4369777"/>
                <a:gd name="connsiteY5" fmla="*/ 8792 h 2013439"/>
                <a:gd name="connsiteX6" fmla="*/ 4369777 w 4369777"/>
                <a:gd name="connsiteY6" fmla="*/ 800100 h 2013439"/>
                <a:gd name="connsiteX0" fmla="*/ 562446 w 4369777"/>
                <a:gd name="connsiteY0" fmla="*/ 6431 h 2013439"/>
                <a:gd name="connsiteX1" fmla="*/ 554047 w 4369777"/>
                <a:gd name="connsiteY1" fmla="*/ 3281 h 2013439"/>
                <a:gd name="connsiteX2" fmla="*/ 0 w 4369777"/>
                <a:gd name="connsiteY2" fmla="*/ 940777 h 2013439"/>
                <a:gd name="connsiteX3" fmla="*/ 571500 w 4369777"/>
                <a:gd name="connsiteY3" fmla="*/ 2013439 h 2013439"/>
                <a:gd name="connsiteX4" fmla="*/ 1617785 w 4369777"/>
                <a:gd name="connsiteY4" fmla="*/ 1995854 h 2013439"/>
                <a:gd name="connsiteX5" fmla="*/ 2769577 w 4369777"/>
                <a:gd name="connsiteY5" fmla="*/ 0 h 2013439"/>
                <a:gd name="connsiteX6" fmla="*/ 3886200 w 4369777"/>
                <a:gd name="connsiteY6" fmla="*/ 8792 h 2013439"/>
                <a:gd name="connsiteX7" fmla="*/ 4369777 w 4369777"/>
                <a:gd name="connsiteY7" fmla="*/ 800100 h 2013439"/>
                <a:gd name="connsiteX0" fmla="*/ 562446 w 4369777"/>
                <a:gd name="connsiteY0" fmla="*/ 85037 h 2092045"/>
                <a:gd name="connsiteX1" fmla="*/ 670053 w 4369777"/>
                <a:gd name="connsiteY1" fmla="*/ 0 h 2092045"/>
                <a:gd name="connsiteX2" fmla="*/ 0 w 4369777"/>
                <a:gd name="connsiteY2" fmla="*/ 1019383 h 2092045"/>
                <a:gd name="connsiteX3" fmla="*/ 571500 w 4369777"/>
                <a:gd name="connsiteY3" fmla="*/ 2092045 h 2092045"/>
                <a:gd name="connsiteX4" fmla="*/ 1617785 w 4369777"/>
                <a:gd name="connsiteY4" fmla="*/ 2074460 h 2092045"/>
                <a:gd name="connsiteX5" fmla="*/ 2769577 w 4369777"/>
                <a:gd name="connsiteY5" fmla="*/ 78606 h 2092045"/>
                <a:gd name="connsiteX6" fmla="*/ 3886200 w 4369777"/>
                <a:gd name="connsiteY6" fmla="*/ 87398 h 2092045"/>
                <a:gd name="connsiteX7" fmla="*/ 4369777 w 4369777"/>
                <a:gd name="connsiteY7" fmla="*/ 878706 h 2092045"/>
                <a:gd name="connsiteX0" fmla="*/ 562446 w 4369777"/>
                <a:gd name="connsiteY0" fmla="*/ 6431 h 2013439"/>
                <a:gd name="connsiteX1" fmla="*/ 608638 w 4369777"/>
                <a:gd name="connsiteY1" fmla="*/ 112463 h 2013439"/>
                <a:gd name="connsiteX2" fmla="*/ 0 w 4369777"/>
                <a:gd name="connsiteY2" fmla="*/ 940777 h 2013439"/>
                <a:gd name="connsiteX3" fmla="*/ 571500 w 4369777"/>
                <a:gd name="connsiteY3" fmla="*/ 2013439 h 2013439"/>
                <a:gd name="connsiteX4" fmla="*/ 1617785 w 4369777"/>
                <a:gd name="connsiteY4" fmla="*/ 1995854 h 2013439"/>
                <a:gd name="connsiteX5" fmla="*/ 2769577 w 4369777"/>
                <a:gd name="connsiteY5" fmla="*/ 0 h 2013439"/>
                <a:gd name="connsiteX6" fmla="*/ 3886200 w 4369777"/>
                <a:gd name="connsiteY6" fmla="*/ 8792 h 2013439"/>
                <a:gd name="connsiteX7" fmla="*/ 4369777 w 4369777"/>
                <a:gd name="connsiteY7" fmla="*/ 800100 h 2013439"/>
                <a:gd name="connsiteX0" fmla="*/ 1244834 w 4369777"/>
                <a:gd name="connsiteY0" fmla="*/ 0 h 2112778"/>
                <a:gd name="connsiteX1" fmla="*/ 608638 w 4369777"/>
                <a:gd name="connsiteY1" fmla="*/ 211802 h 2112778"/>
                <a:gd name="connsiteX2" fmla="*/ 0 w 4369777"/>
                <a:gd name="connsiteY2" fmla="*/ 1040116 h 2112778"/>
                <a:gd name="connsiteX3" fmla="*/ 571500 w 4369777"/>
                <a:gd name="connsiteY3" fmla="*/ 2112778 h 2112778"/>
                <a:gd name="connsiteX4" fmla="*/ 1617785 w 4369777"/>
                <a:gd name="connsiteY4" fmla="*/ 2095193 h 2112778"/>
                <a:gd name="connsiteX5" fmla="*/ 2769577 w 4369777"/>
                <a:gd name="connsiteY5" fmla="*/ 99339 h 2112778"/>
                <a:gd name="connsiteX6" fmla="*/ 3886200 w 4369777"/>
                <a:gd name="connsiteY6" fmla="*/ 108131 h 2112778"/>
                <a:gd name="connsiteX7" fmla="*/ 4369777 w 4369777"/>
                <a:gd name="connsiteY7" fmla="*/ 899439 h 2112778"/>
                <a:gd name="connsiteX0" fmla="*/ 1244834 w 4369777"/>
                <a:gd name="connsiteY0" fmla="*/ 0 h 2112778"/>
                <a:gd name="connsiteX1" fmla="*/ 608638 w 4369777"/>
                <a:gd name="connsiteY1" fmla="*/ 119680 h 2112778"/>
                <a:gd name="connsiteX2" fmla="*/ 0 w 4369777"/>
                <a:gd name="connsiteY2" fmla="*/ 1040116 h 2112778"/>
                <a:gd name="connsiteX3" fmla="*/ 571500 w 4369777"/>
                <a:gd name="connsiteY3" fmla="*/ 2112778 h 2112778"/>
                <a:gd name="connsiteX4" fmla="*/ 1617785 w 4369777"/>
                <a:gd name="connsiteY4" fmla="*/ 2095193 h 2112778"/>
                <a:gd name="connsiteX5" fmla="*/ 2769577 w 4369777"/>
                <a:gd name="connsiteY5" fmla="*/ 99339 h 2112778"/>
                <a:gd name="connsiteX6" fmla="*/ 3886200 w 4369777"/>
                <a:gd name="connsiteY6" fmla="*/ 108131 h 2112778"/>
                <a:gd name="connsiteX7" fmla="*/ 4369777 w 4369777"/>
                <a:gd name="connsiteY7" fmla="*/ 899439 h 2112778"/>
                <a:gd name="connsiteX0" fmla="*/ 1244834 w 4369777"/>
                <a:gd name="connsiteY0" fmla="*/ 0 h 2112778"/>
                <a:gd name="connsiteX1" fmla="*/ 615462 w 4369777"/>
                <a:gd name="connsiteY1" fmla="*/ 136739 h 2112778"/>
                <a:gd name="connsiteX2" fmla="*/ 0 w 4369777"/>
                <a:gd name="connsiteY2" fmla="*/ 1040116 h 2112778"/>
                <a:gd name="connsiteX3" fmla="*/ 571500 w 4369777"/>
                <a:gd name="connsiteY3" fmla="*/ 2112778 h 2112778"/>
                <a:gd name="connsiteX4" fmla="*/ 1617785 w 4369777"/>
                <a:gd name="connsiteY4" fmla="*/ 2095193 h 2112778"/>
                <a:gd name="connsiteX5" fmla="*/ 2769577 w 4369777"/>
                <a:gd name="connsiteY5" fmla="*/ 99339 h 2112778"/>
                <a:gd name="connsiteX6" fmla="*/ 3886200 w 4369777"/>
                <a:gd name="connsiteY6" fmla="*/ 108131 h 2112778"/>
                <a:gd name="connsiteX7" fmla="*/ 4369777 w 4369777"/>
                <a:gd name="connsiteY7" fmla="*/ 899439 h 2112778"/>
                <a:gd name="connsiteX0" fmla="*/ 1244834 w 4369777"/>
                <a:gd name="connsiteY0" fmla="*/ 0 h 2112778"/>
                <a:gd name="connsiteX1" fmla="*/ 577931 w 4369777"/>
                <a:gd name="connsiteY1" fmla="*/ 92384 h 2112778"/>
                <a:gd name="connsiteX2" fmla="*/ 0 w 4369777"/>
                <a:gd name="connsiteY2" fmla="*/ 1040116 h 2112778"/>
                <a:gd name="connsiteX3" fmla="*/ 571500 w 4369777"/>
                <a:gd name="connsiteY3" fmla="*/ 2112778 h 2112778"/>
                <a:gd name="connsiteX4" fmla="*/ 1617785 w 4369777"/>
                <a:gd name="connsiteY4" fmla="*/ 2095193 h 2112778"/>
                <a:gd name="connsiteX5" fmla="*/ 2769577 w 4369777"/>
                <a:gd name="connsiteY5" fmla="*/ 99339 h 2112778"/>
                <a:gd name="connsiteX6" fmla="*/ 3886200 w 4369777"/>
                <a:gd name="connsiteY6" fmla="*/ 108131 h 2112778"/>
                <a:gd name="connsiteX7" fmla="*/ 4369777 w 4369777"/>
                <a:gd name="connsiteY7" fmla="*/ 899439 h 2112778"/>
                <a:gd name="connsiteX0" fmla="*/ 1244834 w 4369777"/>
                <a:gd name="connsiteY0" fmla="*/ 0 h 2112778"/>
                <a:gd name="connsiteX1" fmla="*/ 581343 w 4369777"/>
                <a:gd name="connsiteY1" fmla="*/ 109444 h 2112778"/>
                <a:gd name="connsiteX2" fmla="*/ 0 w 4369777"/>
                <a:gd name="connsiteY2" fmla="*/ 1040116 h 2112778"/>
                <a:gd name="connsiteX3" fmla="*/ 571500 w 4369777"/>
                <a:gd name="connsiteY3" fmla="*/ 2112778 h 2112778"/>
                <a:gd name="connsiteX4" fmla="*/ 1617785 w 4369777"/>
                <a:gd name="connsiteY4" fmla="*/ 2095193 h 2112778"/>
                <a:gd name="connsiteX5" fmla="*/ 2769577 w 4369777"/>
                <a:gd name="connsiteY5" fmla="*/ 99339 h 2112778"/>
                <a:gd name="connsiteX6" fmla="*/ 3886200 w 4369777"/>
                <a:gd name="connsiteY6" fmla="*/ 108131 h 2112778"/>
                <a:gd name="connsiteX7" fmla="*/ 4369777 w 4369777"/>
                <a:gd name="connsiteY7" fmla="*/ 899439 h 2112778"/>
                <a:gd name="connsiteX0" fmla="*/ 1234598 w 4359541"/>
                <a:gd name="connsiteY0" fmla="*/ 0 h 2112778"/>
                <a:gd name="connsiteX1" fmla="*/ 571107 w 4359541"/>
                <a:gd name="connsiteY1" fmla="*/ 109444 h 2112778"/>
                <a:gd name="connsiteX2" fmla="*/ 0 w 4359541"/>
                <a:gd name="connsiteY2" fmla="*/ 1053764 h 2112778"/>
                <a:gd name="connsiteX3" fmla="*/ 561264 w 4359541"/>
                <a:gd name="connsiteY3" fmla="*/ 2112778 h 2112778"/>
                <a:gd name="connsiteX4" fmla="*/ 1607549 w 4359541"/>
                <a:gd name="connsiteY4" fmla="*/ 2095193 h 2112778"/>
                <a:gd name="connsiteX5" fmla="*/ 2759341 w 4359541"/>
                <a:gd name="connsiteY5" fmla="*/ 99339 h 2112778"/>
                <a:gd name="connsiteX6" fmla="*/ 3875964 w 4359541"/>
                <a:gd name="connsiteY6" fmla="*/ 108131 h 2112778"/>
                <a:gd name="connsiteX7" fmla="*/ 4359541 w 4359541"/>
                <a:gd name="connsiteY7" fmla="*/ 899439 h 2112778"/>
                <a:gd name="connsiteX0" fmla="*/ 1231186 w 4356129"/>
                <a:gd name="connsiteY0" fmla="*/ 0 h 2112778"/>
                <a:gd name="connsiteX1" fmla="*/ 567695 w 4356129"/>
                <a:gd name="connsiteY1" fmla="*/ 109444 h 2112778"/>
                <a:gd name="connsiteX2" fmla="*/ 0 w 4356129"/>
                <a:gd name="connsiteY2" fmla="*/ 1064000 h 2112778"/>
                <a:gd name="connsiteX3" fmla="*/ 557852 w 4356129"/>
                <a:gd name="connsiteY3" fmla="*/ 2112778 h 2112778"/>
                <a:gd name="connsiteX4" fmla="*/ 1604137 w 4356129"/>
                <a:gd name="connsiteY4" fmla="*/ 2095193 h 2112778"/>
                <a:gd name="connsiteX5" fmla="*/ 2755929 w 4356129"/>
                <a:gd name="connsiteY5" fmla="*/ 99339 h 2112778"/>
                <a:gd name="connsiteX6" fmla="*/ 3872552 w 4356129"/>
                <a:gd name="connsiteY6" fmla="*/ 108131 h 2112778"/>
                <a:gd name="connsiteX7" fmla="*/ 4356129 w 4356129"/>
                <a:gd name="connsiteY7" fmla="*/ 899439 h 2112778"/>
                <a:gd name="connsiteX0" fmla="*/ 1592852 w 4356129"/>
                <a:gd name="connsiteY0" fmla="*/ 0 h 2047951"/>
                <a:gd name="connsiteX1" fmla="*/ 567695 w 4356129"/>
                <a:gd name="connsiteY1" fmla="*/ 44617 h 2047951"/>
                <a:gd name="connsiteX2" fmla="*/ 0 w 4356129"/>
                <a:gd name="connsiteY2" fmla="*/ 999173 h 2047951"/>
                <a:gd name="connsiteX3" fmla="*/ 557852 w 4356129"/>
                <a:gd name="connsiteY3" fmla="*/ 2047951 h 2047951"/>
                <a:gd name="connsiteX4" fmla="*/ 1604137 w 4356129"/>
                <a:gd name="connsiteY4" fmla="*/ 2030366 h 2047951"/>
                <a:gd name="connsiteX5" fmla="*/ 2755929 w 4356129"/>
                <a:gd name="connsiteY5" fmla="*/ 34512 h 2047951"/>
                <a:gd name="connsiteX6" fmla="*/ 3872552 w 4356129"/>
                <a:gd name="connsiteY6" fmla="*/ 43304 h 2047951"/>
                <a:gd name="connsiteX7" fmla="*/ 4356129 w 4356129"/>
                <a:gd name="connsiteY7" fmla="*/ 834612 h 2047951"/>
                <a:gd name="connsiteX0" fmla="*/ 1592852 w 4356129"/>
                <a:gd name="connsiteY0" fmla="*/ 6562 h 2054513"/>
                <a:gd name="connsiteX1" fmla="*/ 1584453 w 4356129"/>
                <a:gd name="connsiteY1" fmla="*/ 0 h 2054513"/>
                <a:gd name="connsiteX2" fmla="*/ 567695 w 4356129"/>
                <a:gd name="connsiteY2" fmla="*/ 51179 h 2054513"/>
                <a:gd name="connsiteX3" fmla="*/ 0 w 4356129"/>
                <a:gd name="connsiteY3" fmla="*/ 1005735 h 2054513"/>
                <a:gd name="connsiteX4" fmla="*/ 557852 w 4356129"/>
                <a:gd name="connsiteY4" fmla="*/ 2054513 h 2054513"/>
                <a:gd name="connsiteX5" fmla="*/ 1604137 w 4356129"/>
                <a:gd name="connsiteY5" fmla="*/ 2036928 h 2054513"/>
                <a:gd name="connsiteX6" fmla="*/ 2755929 w 4356129"/>
                <a:gd name="connsiteY6" fmla="*/ 41074 h 2054513"/>
                <a:gd name="connsiteX7" fmla="*/ 3872552 w 4356129"/>
                <a:gd name="connsiteY7" fmla="*/ 49866 h 2054513"/>
                <a:gd name="connsiteX8" fmla="*/ 4356129 w 4356129"/>
                <a:gd name="connsiteY8" fmla="*/ 841174 h 2054513"/>
                <a:gd name="connsiteX0" fmla="*/ 1592852 w 4356129"/>
                <a:gd name="connsiteY0" fmla="*/ 0 h 2047951"/>
                <a:gd name="connsiteX1" fmla="*/ 1857408 w 4356129"/>
                <a:gd name="connsiteY1" fmla="*/ 150388 h 2047951"/>
                <a:gd name="connsiteX2" fmla="*/ 567695 w 4356129"/>
                <a:gd name="connsiteY2" fmla="*/ 44617 h 2047951"/>
                <a:gd name="connsiteX3" fmla="*/ 0 w 4356129"/>
                <a:gd name="connsiteY3" fmla="*/ 999173 h 2047951"/>
                <a:gd name="connsiteX4" fmla="*/ 557852 w 4356129"/>
                <a:gd name="connsiteY4" fmla="*/ 2047951 h 2047951"/>
                <a:gd name="connsiteX5" fmla="*/ 1604137 w 4356129"/>
                <a:gd name="connsiteY5" fmla="*/ 2030366 h 2047951"/>
                <a:gd name="connsiteX6" fmla="*/ 2755929 w 4356129"/>
                <a:gd name="connsiteY6" fmla="*/ 34512 h 2047951"/>
                <a:gd name="connsiteX7" fmla="*/ 3872552 w 4356129"/>
                <a:gd name="connsiteY7" fmla="*/ 43304 h 2047951"/>
                <a:gd name="connsiteX8" fmla="*/ 4356129 w 4356129"/>
                <a:gd name="connsiteY8" fmla="*/ 834612 h 2047951"/>
                <a:gd name="connsiteX0" fmla="*/ 1592852 w 4356129"/>
                <a:gd name="connsiteY0" fmla="*/ 30445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62646 w 4356129"/>
                <a:gd name="connsiteY0" fmla="*/ 832251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55823 w 4356129"/>
                <a:gd name="connsiteY0" fmla="*/ 852723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69471 w 4356129"/>
                <a:gd name="connsiteY0" fmla="*/ 873195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59235 w 4356129"/>
                <a:gd name="connsiteY0" fmla="*/ 849311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69471 w 4356129"/>
                <a:gd name="connsiteY0" fmla="*/ 869783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69471 w 4356129"/>
                <a:gd name="connsiteY0" fmla="*/ 825428 h 2034041"/>
                <a:gd name="connsiteX1" fmla="*/ 1693635 w 4356129"/>
                <a:gd name="connsiteY1" fmla="*/ 0 h 2034041"/>
                <a:gd name="connsiteX2" fmla="*/ 567695 w 4356129"/>
                <a:gd name="connsiteY2" fmla="*/ 30707 h 2034041"/>
                <a:gd name="connsiteX3" fmla="*/ 0 w 4356129"/>
                <a:gd name="connsiteY3" fmla="*/ 985263 h 2034041"/>
                <a:gd name="connsiteX4" fmla="*/ 557852 w 4356129"/>
                <a:gd name="connsiteY4" fmla="*/ 2034041 h 2034041"/>
                <a:gd name="connsiteX5" fmla="*/ 1604137 w 4356129"/>
                <a:gd name="connsiteY5" fmla="*/ 2016456 h 2034041"/>
                <a:gd name="connsiteX6" fmla="*/ 2755929 w 4356129"/>
                <a:gd name="connsiteY6" fmla="*/ 20602 h 2034041"/>
                <a:gd name="connsiteX7" fmla="*/ 3872552 w 4356129"/>
                <a:gd name="connsiteY7" fmla="*/ 29394 h 2034041"/>
                <a:gd name="connsiteX8" fmla="*/ 4356129 w 4356129"/>
                <a:gd name="connsiteY8" fmla="*/ 820702 h 2034041"/>
                <a:gd name="connsiteX0" fmla="*/ 2169471 w 4356129"/>
                <a:gd name="connsiteY0" fmla="*/ 804826 h 2013439"/>
                <a:gd name="connsiteX1" fmla="*/ 1693635 w 4356129"/>
                <a:gd name="connsiteY1" fmla="*/ 16930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  <a:gd name="connsiteX0" fmla="*/ 2169471 w 4356129"/>
                <a:gd name="connsiteY0" fmla="*/ 804826 h 2013439"/>
                <a:gd name="connsiteX1" fmla="*/ 1690223 w 4356129"/>
                <a:gd name="connsiteY1" fmla="*/ 13518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  <a:gd name="connsiteX0" fmla="*/ 2169471 w 4356129"/>
                <a:gd name="connsiteY0" fmla="*/ 804826 h 2013439"/>
                <a:gd name="connsiteX1" fmla="*/ 1690223 w 4356129"/>
                <a:gd name="connsiteY1" fmla="*/ 13518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  <a:gd name="connsiteX0" fmla="*/ 2169471 w 4356129"/>
                <a:gd name="connsiteY0" fmla="*/ 804826 h 2013439"/>
                <a:gd name="connsiteX1" fmla="*/ 1679987 w 4356129"/>
                <a:gd name="connsiteY1" fmla="*/ 13518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  <a:gd name="connsiteX0" fmla="*/ 2119229 w 4356129"/>
                <a:gd name="connsiteY0" fmla="*/ 714391 h 2013439"/>
                <a:gd name="connsiteX1" fmla="*/ 1679987 w 4356129"/>
                <a:gd name="connsiteY1" fmla="*/ 13518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56129" h="2013439">
                  <a:moveTo>
                    <a:pt x="2119229" y="714391"/>
                  </a:moveTo>
                  <a:lnTo>
                    <a:pt x="1679987" y="13518"/>
                  </a:lnTo>
                  <a:lnTo>
                    <a:pt x="567695" y="10105"/>
                  </a:lnTo>
                  <a:lnTo>
                    <a:pt x="0" y="964661"/>
                  </a:lnTo>
                  <a:lnTo>
                    <a:pt x="557852" y="2013439"/>
                  </a:lnTo>
                  <a:lnTo>
                    <a:pt x="1604137" y="1995854"/>
                  </a:lnTo>
                  <a:lnTo>
                    <a:pt x="2755929" y="0"/>
                  </a:lnTo>
                  <a:lnTo>
                    <a:pt x="3872552" y="8792"/>
                  </a:lnTo>
                  <a:lnTo>
                    <a:pt x="4356129" y="800100"/>
                  </a:lnTo>
                </a:path>
              </a:pathLst>
            </a:custGeom>
            <a:noFill/>
            <a:ln w="165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EC0CA3A-21D1-4193-884B-136094350130}"/>
                </a:ext>
              </a:extLst>
            </p:cNvPr>
            <p:cNvSpPr/>
            <p:nvPr/>
          </p:nvSpPr>
          <p:spPr>
            <a:xfrm>
              <a:off x="3065807" y="2854532"/>
              <a:ext cx="4299438" cy="2013439"/>
            </a:xfrm>
            <a:custGeom>
              <a:avLst/>
              <a:gdLst>
                <a:gd name="connsiteX0" fmla="*/ 0 w 4387361"/>
                <a:gd name="connsiteY0" fmla="*/ 958362 h 2013439"/>
                <a:gd name="connsiteX1" fmla="*/ 589084 w 4387361"/>
                <a:gd name="connsiteY1" fmla="*/ 2013439 h 2013439"/>
                <a:gd name="connsiteX2" fmla="*/ 1635369 w 4387361"/>
                <a:gd name="connsiteY2" fmla="*/ 1995854 h 2013439"/>
                <a:gd name="connsiteX3" fmla="*/ 2787161 w 4387361"/>
                <a:gd name="connsiteY3" fmla="*/ 0 h 2013439"/>
                <a:gd name="connsiteX4" fmla="*/ 3903784 w 4387361"/>
                <a:gd name="connsiteY4" fmla="*/ 8792 h 2013439"/>
                <a:gd name="connsiteX5" fmla="*/ 4387361 w 4387361"/>
                <a:gd name="connsiteY5" fmla="*/ 800100 h 2013439"/>
                <a:gd name="connsiteX0" fmla="*/ 0 w 4264269"/>
                <a:gd name="connsiteY0" fmla="*/ 1169378 h 2013439"/>
                <a:gd name="connsiteX1" fmla="*/ 465992 w 4264269"/>
                <a:gd name="connsiteY1" fmla="*/ 2013439 h 2013439"/>
                <a:gd name="connsiteX2" fmla="*/ 1512277 w 4264269"/>
                <a:gd name="connsiteY2" fmla="*/ 1995854 h 2013439"/>
                <a:gd name="connsiteX3" fmla="*/ 2664069 w 4264269"/>
                <a:gd name="connsiteY3" fmla="*/ 0 h 2013439"/>
                <a:gd name="connsiteX4" fmla="*/ 3780692 w 4264269"/>
                <a:gd name="connsiteY4" fmla="*/ 8792 h 2013439"/>
                <a:gd name="connsiteX5" fmla="*/ 4264269 w 4264269"/>
                <a:gd name="connsiteY5" fmla="*/ 800100 h 2013439"/>
                <a:gd name="connsiteX0" fmla="*/ 0 w 4299438"/>
                <a:gd name="connsiteY0" fmla="*/ 1099040 h 2013439"/>
                <a:gd name="connsiteX1" fmla="*/ 501161 w 4299438"/>
                <a:gd name="connsiteY1" fmla="*/ 2013439 h 2013439"/>
                <a:gd name="connsiteX2" fmla="*/ 1547446 w 4299438"/>
                <a:gd name="connsiteY2" fmla="*/ 1995854 h 2013439"/>
                <a:gd name="connsiteX3" fmla="*/ 2699238 w 4299438"/>
                <a:gd name="connsiteY3" fmla="*/ 0 h 2013439"/>
                <a:gd name="connsiteX4" fmla="*/ 3815861 w 4299438"/>
                <a:gd name="connsiteY4" fmla="*/ 8792 h 2013439"/>
                <a:gd name="connsiteX5" fmla="*/ 4299438 w 4299438"/>
                <a:gd name="connsiteY5" fmla="*/ 800100 h 201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9438" h="2013439">
                  <a:moveTo>
                    <a:pt x="0" y="1099040"/>
                  </a:moveTo>
                  <a:lnTo>
                    <a:pt x="501161" y="2013439"/>
                  </a:lnTo>
                  <a:lnTo>
                    <a:pt x="1547446" y="1995854"/>
                  </a:lnTo>
                  <a:lnTo>
                    <a:pt x="2699238" y="0"/>
                  </a:lnTo>
                  <a:lnTo>
                    <a:pt x="3815861" y="8792"/>
                  </a:lnTo>
                  <a:lnTo>
                    <a:pt x="4299438" y="800100"/>
                  </a:lnTo>
                </a:path>
              </a:pathLst>
            </a:custGeom>
            <a:noFill/>
            <a:ln w="165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B8EF1C2-8CF2-4433-9A28-5229295F0272}"/>
                </a:ext>
              </a:extLst>
            </p:cNvPr>
            <p:cNvSpPr/>
            <p:nvPr/>
          </p:nvSpPr>
          <p:spPr>
            <a:xfrm>
              <a:off x="5305137" y="2854532"/>
              <a:ext cx="4299438" cy="2013439"/>
            </a:xfrm>
            <a:custGeom>
              <a:avLst/>
              <a:gdLst>
                <a:gd name="connsiteX0" fmla="*/ 0 w 4387361"/>
                <a:gd name="connsiteY0" fmla="*/ 958362 h 2013439"/>
                <a:gd name="connsiteX1" fmla="*/ 589084 w 4387361"/>
                <a:gd name="connsiteY1" fmla="*/ 2013439 h 2013439"/>
                <a:gd name="connsiteX2" fmla="*/ 1635369 w 4387361"/>
                <a:gd name="connsiteY2" fmla="*/ 1995854 h 2013439"/>
                <a:gd name="connsiteX3" fmla="*/ 2787161 w 4387361"/>
                <a:gd name="connsiteY3" fmla="*/ 0 h 2013439"/>
                <a:gd name="connsiteX4" fmla="*/ 3903784 w 4387361"/>
                <a:gd name="connsiteY4" fmla="*/ 8792 h 2013439"/>
                <a:gd name="connsiteX5" fmla="*/ 4387361 w 4387361"/>
                <a:gd name="connsiteY5" fmla="*/ 800100 h 2013439"/>
                <a:gd name="connsiteX0" fmla="*/ 0 w 4264269"/>
                <a:gd name="connsiteY0" fmla="*/ 1169378 h 2013439"/>
                <a:gd name="connsiteX1" fmla="*/ 465992 w 4264269"/>
                <a:gd name="connsiteY1" fmla="*/ 2013439 h 2013439"/>
                <a:gd name="connsiteX2" fmla="*/ 1512277 w 4264269"/>
                <a:gd name="connsiteY2" fmla="*/ 1995854 h 2013439"/>
                <a:gd name="connsiteX3" fmla="*/ 2664069 w 4264269"/>
                <a:gd name="connsiteY3" fmla="*/ 0 h 2013439"/>
                <a:gd name="connsiteX4" fmla="*/ 3780692 w 4264269"/>
                <a:gd name="connsiteY4" fmla="*/ 8792 h 2013439"/>
                <a:gd name="connsiteX5" fmla="*/ 4264269 w 4264269"/>
                <a:gd name="connsiteY5" fmla="*/ 800100 h 2013439"/>
                <a:gd name="connsiteX0" fmla="*/ 0 w 4299438"/>
                <a:gd name="connsiteY0" fmla="*/ 1099040 h 2013439"/>
                <a:gd name="connsiteX1" fmla="*/ 501161 w 4299438"/>
                <a:gd name="connsiteY1" fmla="*/ 2013439 h 2013439"/>
                <a:gd name="connsiteX2" fmla="*/ 1547446 w 4299438"/>
                <a:gd name="connsiteY2" fmla="*/ 1995854 h 2013439"/>
                <a:gd name="connsiteX3" fmla="*/ 2699238 w 4299438"/>
                <a:gd name="connsiteY3" fmla="*/ 0 h 2013439"/>
                <a:gd name="connsiteX4" fmla="*/ 3815861 w 4299438"/>
                <a:gd name="connsiteY4" fmla="*/ 8792 h 2013439"/>
                <a:gd name="connsiteX5" fmla="*/ 4299438 w 4299438"/>
                <a:gd name="connsiteY5" fmla="*/ 800100 h 201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9438" h="2013439">
                  <a:moveTo>
                    <a:pt x="0" y="1099040"/>
                  </a:moveTo>
                  <a:lnTo>
                    <a:pt x="501161" y="2013439"/>
                  </a:lnTo>
                  <a:lnTo>
                    <a:pt x="1547446" y="1995854"/>
                  </a:lnTo>
                  <a:lnTo>
                    <a:pt x="2699238" y="0"/>
                  </a:lnTo>
                  <a:lnTo>
                    <a:pt x="3815861" y="8792"/>
                  </a:lnTo>
                  <a:lnTo>
                    <a:pt x="4299438" y="800100"/>
                  </a:lnTo>
                </a:path>
              </a:pathLst>
            </a:custGeom>
            <a:noFill/>
            <a:ln w="165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9F794F3-FE79-47D6-AC5E-472D5A11DCCA}"/>
                </a:ext>
              </a:extLst>
            </p:cNvPr>
            <p:cNvSpPr/>
            <p:nvPr/>
          </p:nvSpPr>
          <p:spPr>
            <a:xfrm rot="10800000">
              <a:off x="7544468" y="2854533"/>
              <a:ext cx="4356129" cy="2013439"/>
            </a:xfrm>
            <a:custGeom>
              <a:avLst/>
              <a:gdLst>
                <a:gd name="connsiteX0" fmla="*/ 0 w 4387361"/>
                <a:gd name="connsiteY0" fmla="*/ 958362 h 2013439"/>
                <a:gd name="connsiteX1" fmla="*/ 589084 w 4387361"/>
                <a:gd name="connsiteY1" fmla="*/ 2013439 h 2013439"/>
                <a:gd name="connsiteX2" fmla="*/ 1635369 w 4387361"/>
                <a:gd name="connsiteY2" fmla="*/ 1995854 h 2013439"/>
                <a:gd name="connsiteX3" fmla="*/ 2787161 w 4387361"/>
                <a:gd name="connsiteY3" fmla="*/ 0 h 2013439"/>
                <a:gd name="connsiteX4" fmla="*/ 3903784 w 4387361"/>
                <a:gd name="connsiteY4" fmla="*/ 8792 h 2013439"/>
                <a:gd name="connsiteX5" fmla="*/ 4387361 w 4387361"/>
                <a:gd name="connsiteY5" fmla="*/ 800100 h 2013439"/>
                <a:gd name="connsiteX0" fmla="*/ 0 w 4387361"/>
                <a:gd name="connsiteY0" fmla="*/ 958362 h 2013439"/>
                <a:gd name="connsiteX1" fmla="*/ 8792 w 4387361"/>
                <a:gd name="connsiteY1" fmla="*/ 940777 h 2013439"/>
                <a:gd name="connsiteX2" fmla="*/ 589084 w 4387361"/>
                <a:gd name="connsiteY2" fmla="*/ 2013439 h 2013439"/>
                <a:gd name="connsiteX3" fmla="*/ 1635369 w 4387361"/>
                <a:gd name="connsiteY3" fmla="*/ 1995854 h 2013439"/>
                <a:gd name="connsiteX4" fmla="*/ 2787161 w 4387361"/>
                <a:gd name="connsiteY4" fmla="*/ 0 h 2013439"/>
                <a:gd name="connsiteX5" fmla="*/ 3903784 w 4387361"/>
                <a:gd name="connsiteY5" fmla="*/ 8792 h 2013439"/>
                <a:gd name="connsiteX6" fmla="*/ 4387361 w 4387361"/>
                <a:gd name="connsiteY6" fmla="*/ 800100 h 2013439"/>
                <a:gd name="connsiteX0" fmla="*/ 0 w 4387361"/>
                <a:gd name="connsiteY0" fmla="*/ 958362 h 2013439"/>
                <a:gd name="connsiteX1" fmla="*/ 17584 w 4387361"/>
                <a:gd name="connsiteY1" fmla="*/ 940777 h 2013439"/>
                <a:gd name="connsiteX2" fmla="*/ 589084 w 4387361"/>
                <a:gd name="connsiteY2" fmla="*/ 2013439 h 2013439"/>
                <a:gd name="connsiteX3" fmla="*/ 1635369 w 4387361"/>
                <a:gd name="connsiteY3" fmla="*/ 1995854 h 2013439"/>
                <a:gd name="connsiteX4" fmla="*/ 2787161 w 4387361"/>
                <a:gd name="connsiteY4" fmla="*/ 0 h 2013439"/>
                <a:gd name="connsiteX5" fmla="*/ 3903784 w 4387361"/>
                <a:gd name="connsiteY5" fmla="*/ 8792 h 2013439"/>
                <a:gd name="connsiteX6" fmla="*/ 4387361 w 4387361"/>
                <a:gd name="connsiteY6" fmla="*/ 800100 h 2013439"/>
                <a:gd name="connsiteX0" fmla="*/ 238312 w 4369777"/>
                <a:gd name="connsiteY0" fmla="*/ 504574 h 2013439"/>
                <a:gd name="connsiteX1" fmla="*/ 0 w 4369777"/>
                <a:gd name="connsiteY1" fmla="*/ 940777 h 2013439"/>
                <a:gd name="connsiteX2" fmla="*/ 571500 w 4369777"/>
                <a:gd name="connsiteY2" fmla="*/ 2013439 h 2013439"/>
                <a:gd name="connsiteX3" fmla="*/ 1617785 w 4369777"/>
                <a:gd name="connsiteY3" fmla="*/ 1995854 h 2013439"/>
                <a:gd name="connsiteX4" fmla="*/ 2769577 w 4369777"/>
                <a:gd name="connsiteY4" fmla="*/ 0 h 2013439"/>
                <a:gd name="connsiteX5" fmla="*/ 3886200 w 4369777"/>
                <a:gd name="connsiteY5" fmla="*/ 8792 h 2013439"/>
                <a:gd name="connsiteX6" fmla="*/ 4369777 w 4369777"/>
                <a:gd name="connsiteY6" fmla="*/ 800100 h 2013439"/>
                <a:gd name="connsiteX0" fmla="*/ 565858 w 4369777"/>
                <a:gd name="connsiteY0" fmla="*/ 0 h 2024068"/>
                <a:gd name="connsiteX1" fmla="*/ 0 w 4369777"/>
                <a:gd name="connsiteY1" fmla="*/ 951406 h 2024068"/>
                <a:gd name="connsiteX2" fmla="*/ 571500 w 4369777"/>
                <a:gd name="connsiteY2" fmla="*/ 2024068 h 2024068"/>
                <a:gd name="connsiteX3" fmla="*/ 1617785 w 4369777"/>
                <a:gd name="connsiteY3" fmla="*/ 2006483 h 2024068"/>
                <a:gd name="connsiteX4" fmla="*/ 2769577 w 4369777"/>
                <a:gd name="connsiteY4" fmla="*/ 10629 h 2024068"/>
                <a:gd name="connsiteX5" fmla="*/ 3886200 w 4369777"/>
                <a:gd name="connsiteY5" fmla="*/ 19421 h 2024068"/>
                <a:gd name="connsiteX6" fmla="*/ 4369777 w 4369777"/>
                <a:gd name="connsiteY6" fmla="*/ 810729 h 2024068"/>
                <a:gd name="connsiteX0" fmla="*/ 562446 w 4369777"/>
                <a:gd name="connsiteY0" fmla="*/ 6431 h 2013439"/>
                <a:gd name="connsiteX1" fmla="*/ 0 w 4369777"/>
                <a:gd name="connsiteY1" fmla="*/ 940777 h 2013439"/>
                <a:gd name="connsiteX2" fmla="*/ 571500 w 4369777"/>
                <a:gd name="connsiteY2" fmla="*/ 2013439 h 2013439"/>
                <a:gd name="connsiteX3" fmla="*/ 1617785 w 4369777"/>
                <a:gd name="connsiteY3" fmla="*/ 1995854 h 2013439"/>
                <a:gd name="connsiteX4" fmla="*/ 2769577 w 4369777"/>
                <a:gd name="connsiteY4" fmla="*/ 0 h 2013439"/>
                <a:gd name="connsiteX5" fmla="*/ 3886200 w 4369777"/>
                <a:gd name="connsiteY5" fmla="*/ 8792 h 2013439"/>
                <a:gd name="connsiteX6" fmla="*/ 4369777 w 4369777"/>
                <a:gd name="connsiteY6" fmla="*/ 800100 h 2013439"/>
                <a:gd name="connsiteX0" fmla="*/ 562446 w 4369777"/>
                <a:gd name="connsiteY0" fmla="*/ 6431 h 2013439"/>
                <a:gd name="connsiteX1" fmla="*/ 554047 w 4369777"/>
                <a:gd name="connsiteY1" fmla="*/ 3281 h 2013439"/>
                <a:gd name="connsiteX2" fmla="*/ 0 w 4369777"/>
                <a:gd name="connsiteY2" fmla="*/ 940777 h 2013439"/>
                <a:gd name="connsiteX3" fmla="*/ 571500 w 4369777"/>
                <a:gd name="connsiteY3" fmla="*/ 2013439 h 2013439"/>
                <a:gd name="connsiteX4" fmla="*/ 1617785 w 4369777"/>
                <a:gd name="connsiteY4" fmla="*/ 1995854 h 2013439"/>
                <a:gd name="connsiteX5" fmla="*/ 2769577 w 4369777"/>
                <a:gd name="connsiteY5" fmla="*/ 0 h 2013439"/>
                <a:gd name="connsiteX6" fmla="*/ 3886200 w 4369777"/>
                <a:gd name="connsiteY6" fmla="*/ 8792 h 2013439"/>
                <a:gd name="connsiteX7" fmla="*/ 4369777 w 4369777"/>
                <a:gd name="connsiteY7" fmla="*/ 800100 h 2013439"/>
                <a:gd name="connsiteX0" fmla="*/ 562446 w 4369777"/>
                <a:gd name="connsiteY0" fmla="*/ 85037 h 2092045"/>
                <a:gd name="connsiteX1" fmla="*/ 670053 w 4369777"/>
                <a:gd name="connsiteY1" fmla="*/ 0 h 2092045"/>
                <a:gd name="connsiteX2" fmla="*/ 0 w 4369777"/>
                <a:gd name="connsiteY2" fmla="*/ 1019383 h 2092045"/>
                <a:gd name="connsiteX3" fmla="*/ 571500 w 4369777"/>
                <a:gd name="connsiteY3" fmla="*/ 2092045 h 2092045"/>
                <a:gd name="connsiteX4" fmla="*/ 1617785 w 4369777"/>
                <a:gd name="connsiteY4" fmla="*/ 2074460 h 2092045"/>
                <a:gd name="connsiteX5" fmla="*/ 2769577 w 4369777"/>
                <a:gd name="connsiteY5" fmla="*/ 78606 h 2092045"/>
                <a:gd name="connsiteX6" fmla="*/ 3886200 w 4369777"/>
                <a:gd name="connsiteY6" fmla="*/ 87398 h 2092045"/>
                <a:gd name="connsiteX7" fmla="*/ 4369777 w 4369777"/>
                <a:gd name="connsiteY7" fmla="*/ 878706 h 2092045"/>
                <a:gd name="connsiteX0" fmla="*/ 562446 w 4369777"/>
                <a:gd name="connsiteY0" fmla="*/ 6431 h 2013439"/>
                <a:gd name="connsiteX1" fmla="*/ 608638 w 4369777"/>
                <a:gd name="connsiteY1" fmla="*/ 112463 h 2013439"/>
                <a:gd name="connsiteX2" fmla="*/ 0 w 4369777"/>
                <a:gd name="connsiteY2" fmla="*/ 940777 h 2013439"/>
                <a:gd name="connsiteX3" fmla="*/ 571500 w 4369777"/>
                <a:gd name="connsiteY3" fmla="*/ 2013439 h 2013439"/>
                <a:gd name="connsiteX4" fmla="*/ 1617785 w 4369777"/>
                <a:gd name="connsiteY4" fmla="*/ 1995854 h 2013439"/>
                <a:gd name="connsiteX5" fmla="*/ 2769577 w 4369777"/>
                <a:gd name="connsiteY5" fmla="*/ 0 h 2013439"/>
                <a:gd name="connsiteX6" fmla="*/ 3886200 w 4369777"/>
                <a:gd name="connsiteY6" fmla="*/ 8792 h 2013439"/>
                <a:gd name="connsiteX7" fmla="*/ 4369777 w 4369777"/>
                <a:gd name="connsiteY7" fmla="*/ 800100 h 2013439"/>
                <a:gd name="connsiteX0" fmla="*/ 1244834 w 4369777"/>
                <a:gd name="connsiteY0" fmla="*/ 0 h 2112778"/>
                <a:gd name="connsiteX1" fmla="*/ 608638 w 4369777"/>
                <a:gd name="connsiteY1" fmla="*/ 211802 h 2112778"/>
                <a:gd name="connsiteX2" fmla="*/ 0 w 4369777"/>
                <a:gd name="connsiteY2" fmla="*/ 1040116 h 2112778"/>
                <a:gd name="connsiteX3" fmla="*/ 571500 w 4369777"/>
                <a:gd name="connsiteY3" fmla="*/ 2112778 h 2112778"/>
                <a:gd name="connsiteX4" fmla="*/ 1617785 w 4369777"/>
                <a:gd name="connsiteY4" fmla="*/ 2095193 h 2112778"/>
                <a:gd name="connsiteX5" fmla="*/ 2769577 w 4369777"/>
                <a:gd name="connsiteY5" fmla="*/ 99339 h 2112778"/>
                <a:gd name="connsiteX6" fmla="*/ 3886200 w 4369777"/>
                <a:gd name="connsiteY6" fmla="*/ 108131 h 2112778"/>
                <a:gd name="connsiteX7" fmla="*/ 4369777 w 4369777"/>
                <a:gd name="connsiteY7" fmla="*/ 899439 h 2112778"/>
                <a:gd name="connsiteX0" fmla="*/ 1244834 w 4369777"/>
                <a:gd name="connsiteY0" fmla="*/ 0 h 2112778"/>
                <a:gd name="connsiteX1" fmla="*/ 608638 w 4369777"/>
                <a:gd name="connsiteY1" fmla="*/ 119680 h 2112778"/>
                <a:gd name="connsiteX2" fmla="*/ 0 w 4369777"/>
                <a:gd name="connsiteY2" fmla="*/ 1040116 h 2112778"/>
                <a:gd name="connsiteX3" fmla="*/ 571500 w 4369777"/>
                <a:gd name="connsiteY3" fmla="*/ 2112778 h 2112778"/>
                <a:gd name="connsiteX4" fmla="*/ 1617785 w 4369777"/>
                <a:gd name="connsiteY4" fmla="*/ 2095193 h 2112778"/>
                <a:gd name="connsiteX5" fmla="*/ 2769577 w 4369777"/>
                <a:gd name="connsiteY5" fmla="*/ 99339 h 2112778"/>
                <a:gd name="connsiteX6" fmla="*/ 3886200 w 4369777"/>
                <a:gd name="connsiteY6" fmla="*/ 108131 h 2112778"/>
                <a:gd name="connsiteX7" fmla="*/ 4369777 w 4369777"/>
                <a:gd name="connsiteY7" fmla="*/ 899439 h 2112778"/>
                <a:gd name="connsiteX0" fmla="*/ 1244834 w 4369777"/>
                <a:gd name="connsiteY0" fmla="*/ 0 h 2112778"/>
                <a:gd name="connsiteX1" fmla="*/ 615462 w 4369777"/>
                <a:gd name="connsiteY1" fmla="*/ 136739 h 2112778"/>
                <a:gd name="connsiteX2" fmla="*/ 0 w 4369777"/>
                <a:gd name="connsiteY2" fmla="*/ 1040116 h 2112778"/>
                <a:gd name="connsiteX3" fmla="*/ 571500 w 4369777"/>
                <a:gd name="connsiteY3" fmla="*/ 2112778 h 2112778"/>
                <a:gd name="connsiteX4" fmla="*/ 1617785 w 4369777"/>
                <a:gd name="connsiteY4" fmla="*/ 2095193 h 2112778"/>
                <a:gd name="connsiteX5" fmla="*/ 2769577 w 4369777"/>
                <a:gd name="connsiteY5" fmla="*/ 99339 h 2112778"/>
                <a:gd name="connsiteX6" fmla="*/ 3886200 w 4369777"/>
                <a:gd name="connsiteY6" fmla="*/ 108131 h 2112778"/>
                <a:gd name="connsiteX7" fmla="*/ 4369777 w 4369777"/>
                <a:gd name="connsiteY7" fmla="*/ 899439 h 2112778"/>
                <a:gd name="connsiteX0" fmla="*/ 1244834 w 4369777"/>
                <a:gd name="connsiteY0" fmla="*/ 0 h 2112778"/>
                <a:gd name="connsiteX1" fmla="*/ 577931 w 4369777"/>
                <a:gd name="connsiteY1" fmla="*/ 92384 h 2112778"/>
                <a:gd name="connsiteX2" fmla="*/ 0 w 4369777"/>
                <a:gd name="connsiteY2" fmla="*/ 1040116 h 2112778"/>
                <a:gd name="connsiteX3" fmla="*/ 571500 w 4369777"/>
                <a:gd name="connsiteY3" fmla="*/ 2112778 h 2112778"/>
                <a:gd name="connsiteX4" fmla="*/ 1617785 w 4369777"/>
                <a:gd name="connsiteY4" fmla="*/ 2095193 h 2112778"/>
                <a:gd name="connsiteX5" fmla="*/ 2769577 w 4369777"/>
                <a:gd name="connsiteY5" fmla="*/ 99339 h 2112778"/>
                <a:gd name="connsiteX6" fmla="*/ 3886200 w 4369777"/>
                <a:gd name="connsiteY6" fmla="*/ 108131 h 2112778"/>
                <a:gd name="connsiteX7" fmla="*/ 4369777 w 4369777"/>
                <a:gd name="connsiteY7" fmla="*/ 899439 h 2112778"/>
                <a:gd name="connsiteX0" fmla="*/ 1244834 w 4369777"/>
                <a:gd name="connsiteY0" fmla="*/ 0 h 2112778"/>
                <a:gd name="connsiteX1" fmla="*/ 581343 w 4369777"/>
                <a:gd name="connsiteY1" fmla="*/ 109444 h 2112778"/>
                <a:gd name="connsiteX2" fmla="*/ 0 w 4369777"/>
                <a:gd name="connsiteY2" fmla="*/ 1040116 h 2112778"/>
                <a:gd name="connsiteX3" fmla="*/ 571500 w 4369777"/>
                <a:gd name="connsiteY3" fmla="*/ 2112778 h 2112778"/>
                <a:gd name="connsiteX4" fmla="*/ 1617785 w 4369777"/>
                <a:gd name="connsiteY4" fmla="*/ 2095193 h 2112778"/>
                <a:gd name="connsiteX5" fmla="*/ 2769577 w 4369777"/>
                <a:gd name="connsiteY5" fmla="*/ 99339 h 2112778"/>
                <a:gd name="connsiteX6" fmla="*/ 3886200 w 4369777"/>
                <a:gd name="connsiteY6" fmla="*/ 108131 h 2112778"/>
                <a:gd name="connsiteX7" fmla="*/ 4369777 w 4369777"/>
                <a:gd name="connsiteY7" fmla="*/ 899439 h 2112778"/>
                <a:gd name="connsiteX0" fmla="*/ 1234598 w 4359541"/>
                <a:gd name="connsiteY0" fmla="*/ 0 h 2112778"/>
                <a:gd name="connsiteX1" fmla="*/ 571107 w 4359541"/>
                <a:gd name="connsiteY1" fmla="*/ 109444 h 2112778"/>
                <a:gd name="connsiteX2" fmla="*/ 0 w 4359541"/>
                <a:gd name="connsiteY2" fmla="*/ 1053764 h 2112778"/>
                <a:gd name="connsiteX3" fmla="*/ 561264 w 4359541"/>
                <a:gd name="connsiteY3" fmla="*/ 2112778 h 2112778"/>
                <a:gd name="connsiteX4" fmla="*/ 1607549 w 4359541"/>
                <a:gd name="connsiteY4" fmla="*/ 2095193 h 2112778"/>
                <a:gd name="connsiteX5" fmla="*/ 2759341 w 4359541"/>
                <a:gd name="connsiteY5" fmla="*/ 99339 h 2112778"/>
                <a:gd name="connsiteX6" fmla="*/ 3875964 w 4359541"/>
                <a:gd name="connsiteY6" fmla="*/ 108131 h 2112778"/>
                <a:gd name="connsiteX7" fmla="*/ 4359541 w 4359541"/>
                <a:gd name="connsiteY7" fmla="*/ 899439 h 2112778"/>
                <a:gd name="connsiteX0" fmla="*/ 1231186 w 4356129"/>
                <a:gd name="connsiteY0" fmla="*/ 0 h 2112778"/>
                <a:gd name="connsiteX1" fmla="*/ 567695 w 4356129"/>
                <a:gd name="connsiteY1" fmla="*/ 109444 h 2112778"/>
                <a:gd name="connsiteX2" fmla="*/ 0 w 4356129"/>
                <a:gd name="connsiteY2" fmla="*/ 1064000 h 2112778"/>
                <a:gd name="connsiteX3" fmla="*/ 557852 w 4356129"/>
                <a:gd name="connsiteY3" fmla="*/ 2112778 h 2112778"/>
                <a:gd name="connsiteX4" fmla="*/ 1604137 w 4356129"/>
                <a:gd name="connsiteY4" fmla="*/ 2095193 h 2112778"/>
                <a:gd name="connsiteX5" fmla="*/ 2755929 w 4356129"/>
                <a:gd name="connsiteY5" fmla="*/ 99339 h 2112778"/>
                <a:gd name="connsiteX6" fmla="*/ 3872552 w 4356129"/>
                <a:gd name="connsiteY6" fmla="*/ 108131 h 2112778"/>
                <a:gd name="connsiteX7" fmla="*/ 4356129 w 4356129"/>
                <a:gd name="connsiteY7" fmla="*/ 899439 h 2112778"/>
                <a:gd name="connsiteX0" fmla="*/ 1592852 w 4356129"/>
                <a:gd name="connsiteY0" fmla="*/ 0 h 2047951"/>
                <a:gd name="connsiteX1" fmla="*/ 567695 w 4356129"/>
                <a:gd name="connsiteY1" fmla="*/ 44617 h 2047951"/>
                <a:gd name="connsiteX2" fmla="*/ 0 w 4356129"/>
                <a:gd name="connsiteY2" fmla="*/ 999173 h 2047951"/>
                <a:gd name="connsiteX3" fmla="*/ 557852 w 4356129"/>
                <a:gd name="connsiteY3" fmla="*/ 2047951 h 2047951"/>
                <a:gd name="connsiteX4" fmla="*/ 1604137 w 4356129"/>
                <a:gd name="connsiteY4" fmla="*/ 2030366 h 2047951"/>
                <a:gd name="connsiteX5" fmla="*/ 2755929 w 4356129"/>
                <a:gd name="connsiteY5" fmla="*/ 34512 h 2047951"/>
                <a:gd name="connsiteX6" fmla="*/ 3872552 w 4356129"/>
                <a:gd name="connsiteY6" fmla="*/ 43304 h 2047951"/>
                <a:gd name="connsiteX7" fmla="*/ 4356129 w 4356129"/>
                <a:gd name="connsiteY7" fmla="*/ 834612 h 2047951"/>
                <a:gd name="connsiteX0" fmla="*/ 1592852 w 4356129"/>
                <a:gd name="connsiteY0" fmla="*/ 6562 h 2054513"/>
                <a:gd name="connsiteX1" fmla="*/ 1584453 w 4356129"/>
                <a:gd name="connsiteY1" fmla="*/ 0 h 2054513"/>
                <a:gd name="connsiteX2" fmla="*/ 567695 w 4356129"/>
                <a:gd name="connsiteY2" fmla="*/ 51179 h 2054513"/>
                <a:gd name="connsiteX3" fmla="*/ 0 w 4356129"/>
                <a:gd name="connsiteY3" fmla="*/ 1005735 h 2054513"/>
                <a:gd name="connsiteX4" fmla="*/ 557852 w 4356129"/>
                <a:gd name="connsiteY4" fmla="*/ 2054513 h 2054513"/>
                <a:gd name="connsiteX5" fmla="*/ 1604137 w 4356129"/>
                <a:gd name="connsiteY5" fmla="*/ 2036928 h 2054513"/>
                <a:gd name="connsiteX6" fmla="*/ 2755929 w 4356129"/>
                <a:gd name="connsiteY6" fmla="*/ 41074 h 2054513"/>
                <a:gd name="connsiteX7" fmla="*/ 3872552 w 4356129"/>
                <a:gd name="connsiteY7" fmla="*/ 49866 h 2054513"/>
                <a:gd name="connsiteX8" fmla="*/ 4356129 w 4356129"/>
                <a:gd name="connsiteY8" fmla="*/ 841174 h 2054513"/>
                <a:gd name="connsiteX0" fmla="*/ 1592852 w 4356129"/>
                <a:gd name="connsiteY0" fmla="*/ 0 h 2047951"/>
                <a:gd name="connsiteX1" fmla="*/ 1857408 w 4356129"/>
                <a:gd name="connsiteY1" fmla="*/ 150388 h 2047951"/>
                <a:gd name="connsiteX2" fmla="*/ 567695 w 4356129"/>
                <a:gd name="connsiteY2" fmla="*/ 44617 h 2047951"/>
                <a:gd name="connsiteX3" fmla="*/ 0 w 4356129"/>
                <a:gd name="connsiteY3" fmla="*/ 999173 h 2047951"/>
                <a:gd name="connsiteX4" fmla="*/ 557852 w 4356129"/>
                <a:gd name="connsiteY4" fmla="*/ 2047951 h 2047951"/>
                <a:gd name="connsiteX5" fmla="*/ 1604137 w 4356129"/>
                <a:gd name="connsiteY5" fmla="*/ 2030366 h 2047951"/>
                <a:gd name="connsiteX6" fmla="*/ 2755929 w 4356129"/>
                <a:gd name="connsiteY6" fmla="*/ 34512 h 2047951"/>
                <a:gd name="connsiteX7" fmla="*/ 3872552 w 4356129"/>
                <a:gd name="connsiteY7" fmla="*/ 43304 h 2047951"/>
                <a:gd name="connsiteX8" fmla="*/ 4356129 w 4356129"/>
                <a:gd name="connsiteY8" fmla="*/ 834612 h 2047951"/>
                <a:gd name="connsiteX0" fmla="*/ 1592852 w 4356129"/>
                <a:gd name="connsiteY0" fmla="*/ 30445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62646 w 4356129"/>
                <a:gd name="connsiteY0" fmla="*/ 832251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55823 w 4356129"/>
                <a:gd name="connsiteY0" fmla="*/ 852723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69471 w 4356129"/>
                <a:gd name="connsiteY0" fmla="*/ 873195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59235 w 4356129"/>
                <a:gd name="connsiteY0" fmla="*/ 849311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69471 w 4356129"/>
                <a:gd name="connsiteY0" fmla="*/ 869783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69471 w 4356129"/>
                <a:gd name="connsiteY0" fmla="*/ 825428 h 2034041"/>
                <a:gd name="connsiteX1" fmla="*/ 1693635 w 4356129"/>
                <a:gd name="connsiteY1" fmla="*/ 0 h 2034041"/>
                <a:gd name="connsiteX2" fmla="*/ 567695 w 4356129"/>
                <a:gd name="connsiteY2" fmla="*/ 30707 h 2034041"/>
                <a:gd name="connsiteX3" fmla="*/ 0 w 4356129"/>
                <a:gd name="connsiteY3" fmla="*/ 985263 h 2034041"/>
                <a:gd name="connsiteX4" fmla="*/ 557852 w 4356129"/>
                <a:gd name="connsiteY4" fmla="*/ 2034041 h 2034041"/>
                <a:gd name="connsiteX5" fmla="*/ 1604137 w 4356129"/>
                <a:gd name="connsiteY5" fmla="*/ 2016456 h 2034041"/>
                <a:gd name="connsiteX6" fmla="*/ 2755929 w 4356129"/>
                <a:gd name="connsiteY6" fmla="*/ 20602 h 2034041"/>
                <a:gd name="connsiteX7" fmla="*/ 3872552 w 4356129"/>
                <a:gd name="connsiteY7" fmla="*/ 29394 h 2034041"/>
                <a:gd name="connsiteX8" fmla="*/ 4356129 w 4356129"/>
                <a:gd name="connsiteY8" fmla="*/ 820702 h 2034041"/>
                <a:gd name="connsiteX0" fmla="*/ 2169471 w 4356129"/>
                <a:gd name="connsiteY0" fmla="*/ 804826 h 2013439"/>
                <a:gd name="connsiteX1" fmla="*/ 1693635 w 4356129"/>
                <a:gd name="connsiteY1" fmla="*/ 16930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  <a:gd name="connsiteX0" fmla="*/ 2169471 w 4356129"/>
                <a:gd name="connsiteY0" fmla="*/ 804826 h 2013439"/>
                <a:gd name="connsiteX1" fmla="*/ 1690223 w 4356129"/>
                <a:gd name="connsiteY1" fmla="*/ 13518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  <a:gd name="connsiteX0" fmla="*/ 2169471 w 4356129"/>
                <a:gd name="connsiteY0" fmla="*/ 804826 h 2013439"/>
                <a:gd name="connsiteX1" fmla="*/ 1690223 w 4356129"/>
                <a:gd name="connsiteY1" fmla="*/ 13518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  <a:gd name="connsiteX0" fmla="*/ 2169471 w 4356129"/>
                <a:gd name="connsiteY0" fmla="*/ 804826 h 2013439"/>
                <a:gd name="connsiteX1" fmla="*/ 1679987 w 4356129"/>
                <a:gd name="connsiteY1" fmla="*/ 13518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  <a:gd name="connsiteX0" fmla="*/ 2068988 w 4356129"/>
                <a:gd name="connsiteY0" fmla="*/ 754584 h 2013439"/>
                <a:gd name="connsiteX1" fmla="*/ 1679987 w 4356129"/>
                <a:gd name="connsiteY1" fmla="*/ 13518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  <a:gd name="connsiteX0" fmla="*/ 2068988 w 4356129"/>
                <a:gd name="connsiteY0" fmla="*/ 754584 h 2013439"/>
                <a:gd name="connsiteX1" fmla="*/ 1679987 w 4356129"/>
                <a:gd name="connsiteY1" fmla="*/ 13518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56129" h="2013439">
                  <a:moveTo>
                    <a:pt x="2068988" y="754584"/>
                  </a:moveTo>
                  <a:lnTo>
                    <a:pt x="1679987" y="13518"/>
                  </a:lnTo>
                  <a:lnTo>
                    <a:pt x="567695" y="10105"/>
                  </a:lnTo>
                  <a:lnTo>
                    <a:pt x="0" y="964661"/>
                  </a:lnTo>
                  <a:lnTo>
                    <a:pt x="557852" y="2013439"/>
                  </a:lnTo>
                  <a:lnTo>
                    <a:pt x="1604137" y="1995854"/>
                  </a:lnTo>
                  <a:lnTo>
                    <a:pt x="2755929" y="0"/>
                  </a:lnTo>
                  <a:lnTo>
                    <a:pt x="3872552" y="8792"/>
                  </a:lnTo>
                  <a:lnTo>
                    <a:pt x="4356129" y="800100"/>
                  </a:lnTo>
                </a:path>
              </a:pathLst>
            </a:custGeom>
            <a:noFill/>
            <a:ln w="165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ounded Rectangle 25">
            <a:extLst>
              <a:ext uri="{FF2B5EF4-FFF2-40B4-BE49-F238E27FC236}">
                <a16:creationId xmlns:a16="http://schemas.microsoft.com/office/drawing/2014/main" id="{0298A8D6-C52C-4513-BAC0-E84CDAF5D344}"/>
              </a:ext>
            </a:extLst>
          </p:cNvPr>
          <p:cNvSpPr/>
          <p:nvPr/>
        </p:nvSpPr>
        <p:spPr>
          <a:xfrm>
            <a:off x="7769034" y="3540983"/>
            <a:ext cx="525244" cy="384921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7" name="Round Same Side Corner Rectangle 11">
            <a:extLst>
              <a:ext uri="{FF2B5EF4-FFF2-40B4-BE49-F238E27FC236}">
                <a16:creationId xmlns:a16="http://schemas.microsoft.com/office/drawing/2014/main" id="{A7F30A4E-592C-45A3-8904-B31D3E3EB6DC}"/>
              </a:ext>
            </a:extLst>
          </p:cNvPr>
          <p:cNvSpPr/>
          <p:nvPr/>
        </p:nvSpPr>
        <p:spPr>
          <a:xfrm rot="9900000">
            <a:off x="2053705" y="3513100"/>
            <a:ext cx="518879" cy="440687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8" name="Rounded Rectangle 27">
            <a:extLst>
              <a:ext uri="{FF2B5EF4-FFF2-40B4-BE49-F238E27FC236}">
                <a16:creationId xmlns:a16="http://schemas.microsoft.com/office/drawing/2014/main" id="{ABADE290-A7F4-4D6C-9F91-F1EFC7F1B62B}"/>
              </a:ext>
            </a:extLst>
          </p:cNvPr>
          <p:cNvSpPr/>
          <p:nvPr/>
        </p:nvSpPr>
        <p:spPr>
          <a:xfrm>
            <a:off x="3940621" y="3525413"/>
            <a:ext cx="541650" cy="416061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9" name="Rounded Rectangle 7">
            <a:extLst>
              <a:ext uri="{FF2B5EF4-FFF2-40B4-BE49-F238E27FC236}">
                <a16:creationId xmlns:a16="http://schemas.microsoft.com/office/drawing/2014/main" id="{647A4FAC-D043-4764-8621-3FBAB0D9686F}"/>
              </a:ext>
            </a:extLst>
          </p:cNvPr>
          <p:cNvSpPr/>
          <p:nvPr/>
        </p:nvSpPr>
        <p:spPr>
          <a:xfrm>
            <a:off x="5850308" y="3495824"/>
            <a:ext cx="550689" cy="47523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0" name="Donut 24">
            <a:extLst>
              <a:ext uri="{FF2B5EF4-FFF2-40B4-BE49-F238E27FC236}">
                <a16:creationId xmlns:a16="http://schemas.microsoft.com/office/drawing/2014/main" id="{2CAB178E-039C-43ED-AB7B-D17FAE44D856}"/>
              </a:ext>
            </a:extLst>
          </p:cNvPr>
          <p:cNvSpPr/>
          <p:nvPr/>
        </p:nvSpPr>
        <p:spPr>
          <a:xfrm>
            <a:off x="9662316" y="3454914"/>
            <a:ext cx="552561" cy="557059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BC92A06-CC39-43B5-B76E-61658A54867C}"/>
              </a:ext>
            </a:extLst>
          </p:cNvPr>
          <p:cNvGrpSpPr/>
          <p:nvPr/>
        </p:nvGrpSpPr>
        <p:grpSpPr>
          <a:xfrm>
            <a:off x="1259344" y="4852244"/>
            <a:ext cx="1979046" cy="1143519"/>
            <a:chOff x="662404" y="4636435"/>
            <a:chExt cx="1728192" cy="114351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2D2F9BD-CF30-4A7C-AD10-C7C88819FD2F}"/>
                </a:ext>
              </a:extLst>
            </p:cNvPr>
            <p:cNvSpPr txBox="1"/>
            <p:nvPr/>
          </p:nvSpPr>
          <p:spPr>
            <a:xfrm>
              <a:off x="662404" y="4636435"/>
              <a:ext cx="172819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116DF74-BF15-4FB6-B8F7-CE29D5711321}"/>
                </a:ext>
              </a:extLst>
            </p:cNvPr>
            <p:cNvSpPr txBox="1"/>
            <p:nvPr/>
          </p:nvSpPr>
          <p:spPr>
            <a:xfrm>
              <a:off x="662404" y="4948957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29F3E24-3892-4054-A877-E45C80112DE0}"/>
              </a:ext>
            </a:extLst>
          </p:cNvPr>
          <p:cNvGrpSpPr/>
          <p:nvPr/>
        </p:nvGrpSpPr>
        <p:grpSpPr>
          <a:xfrm>
            <a:off x="7026640" y="1508050"/>
            <a:ext cx="1979046" cy="1143519"/>
            <a:chOff x="5202982" y="2341496"/>
            <a:chExt cx="1728192" cy="11435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402E3B5-FBFE-4262-997F-62F2AB699070}"/>
                </a:ext>
              </a:extLst>
            </p:cNvPr>
            <p:cNvSpPr txBox="1"/>
            <p:nvPr/>
          </p:nvSpPr>
          <p:spPr>
            <a:xfrm>
              <a:off x="5202982" y="2341496"/>
              <a:ext cx="172819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18D2071-EC70-425F-9424-400C37D62FEA}"/>
                </a:ext>
              </a:extLst>
            </p:cNvPr>
            <p:cNvSpPr txBox="1"/>
            <p:nvPr/>
          </p:nvSpPr>
          <p:spPr>
            <a:xfrm>
              <a:off x="5202982" y="265401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63D0573-002E-415E-A94B-4717AD6D9E06}"/>
              </a:ext>
            </a:extLst>
          </p:cNvPr>
          <p:cNvGrpSpPr/>
          <p:nvPr/>
        </p:nvGrpSpPr>
        <p:grpSpPr>
          <a:xfrm>
            <a:off x="3181776" y="1508050"/>
            <a:ext cx="1979046" cy="1143519"/>
            <a:chOff x="2175930" y="2341496"/>
            <a:chExt cx="1728192" cy="114351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C968B69-6229-4970-B603-6C6AC643F85B}"/>
                </a:ext>
              </a:extLst>
            </p:cNvPr>
            <p:cNvSpPr txBox="1"/>
            <p:nvPr/>
          </p:nvSpPr>
          <p:spPr>
            <a:xfrm>
              <a:off x="2175930" y="2341496"/>
              <a:ext cx="172819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838844D-53A1-4A6B-BB03-5417A48A3224}"/>
                </a:ext>
              </a:extLst>
            </p:cNvPr>
            <p:cNvSpPr txBox="1"/>
            <p:nvPr/>
          </p:nvSpPr>
          <p:spPr>
            <a:xfrm>
              <a:off x="2175930" y="265401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AF4E640-D1CF-4850-9234-FD665146CE47}"/>
              </a:ext>
            </a:extLst>
          </p:cNvPr>
          <p:cNvGrpSpPr/>
          <p:nvPr/>
        </p:nvGrpSpPr>
        <p:grpSpPr>
          <a:xfrm>
            <a:off x="5104208" y="4852244"/>
            <a:ext cx="1979046" cy="1143519"/>
            <a:chOff x="3689456" y="4636435"/>
            <a:chExt cx="1728192" cy="114351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BADBB7F-A75D-4274-9520-252643BCD140}"/>
                </a:ext>
              </a:extLst>
            </p:cNvPr>
            <p:cNvSpPr txBox="1"/>
            <p:nvPr/>
          </p:nvSpPr>
          <p:spPr>
            <a:xfrm>
              <a:off x="3689456" y="4636435"/>
              <a:ext cx="172819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7AB7708-7F2E-422B-A0AF-982CAC2DFB56}"/>
                </a:ext>
              </a:extLst>
            </p:cNvPr>
            <p:cNvSpPr txBox="1"/>
            <p:nvPr/>
          </p:nvSpPr>
          <p:spPr>
            <a:xfrm>
              <a:off x="3689456" y="4948957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1283E47-278E-4FD4-BEE9-3373AF91724B}"/>
              </a:ext>
            </a:extLst>
          </p:cNvPr>
          <p:cNvGrpSpPr/>
          <p:nvPr/>
        </p:nvGrpSpPr>
        <p:grpSpPr>
          <a:xfrm>
            <a:off x="8949073" y="4852244"/>
            <a:ext cx="1979046" cy="1143519"/>
            <a:chOff x="6716509" y="4636435"/>
            <a:chExt cx="1728192" cy="114351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349FB7B-C109-4CE8-A92E-235D9C6755BD}"/>
                </a:ext>
              </a:extLst>
            </p:cNvPr>
            <p:cNvSpPr txBox="1"/>
            <p:nvPr/>
          </p:nvSpPr>
          <p:spPr>
            <a:xfrm>
              <a:off x="6716509" y="4636435"/>
              <a:ext cx="172819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5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53D2782-5397-4E28-B696-CABAD0AA6505}"/>
                </a:ext>
              </a:extLst>
            </p:cNvPr>
            <p:cNvSpPr txBox="1"/>
            <p:nvPr/>
          </p:nvSpPr>
          <p:spPr>
            <a:xfrm>
              <a:off x="6716509" y="4948957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1650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64573C-81B9-4381-A798-84EBC7AED2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C8366F5-4FD3-46EE-BE11-370451E330C2}"/>
              </a:ext>
            </a:extLst>
          </p:cNvPr>
          <p:cNvGrpSpPr/>
          <p:nvPr/>
        </p:nvGrpSpPr>
        <p:grpSpPr>
          <a:xfrm>
            <a:off x="7197984" y="2163349"/>
            <a:ext cx="4117716" cy="3074765"/>
            <a:chOff x="6084168" y="1875695"/>
            <a:chExt cx="2842224" cy="307476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68FDDEB-6428-415C-AC0D-C5113D2FE748}"/>
                </a:ext>
              </a:extLst>
            </p:cNvPr>
            <p:cNvSpPr txBox="1"/>
            <p:nvPr/>
          </p:nvSpPr>
          <p:spPr>
            <a:xfrm>
              <a:off x="6085587" y="1875695"/>
              <a:ext cx="2840805" cy="897682"/>
            </a:xfrm>
            <a:prstGeom prst="rect">
              <a:avLst/>
            </a:prstGeom>
            <a:noFill/>
          </p:spPr>
          <p:txBody>
            <a:bodyPr wrap="square" lIns="72000" tIns="0" rIns="36000" bIns="0" rtlCol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Power</a:t>
              </a:r>
            </a:p>
            <a:p>
              <a:pPr>
                <a:lnSpc>
                  <a:spcPts val="3500"/>
                </a:lnSpc>
              </a:pPr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Presentation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9CBC0ED-5B83-411F-832E-8D9830DA1A97}"/>
                </a:ext>
              </a:extLst>
            </p:cNvPr>
            <p:cNvGrpSpPr/>
            <p:nvPr/>
          </p:nvGrpSpPr>
          <p:grpSpPr>
            <a:xfrm>
              <a:off x="6084168" y="2895621"/>
              <a:ext cx="2842224" cy="2054839"/>
              <a:chOff x="6084168" y="3048562"/>
              <a:chExt cx="2842224" cy="2054839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6B9FAC8-3420-4541-AC92-8EF54E3AE91F}"/>
                  </a:ext>
                </a:extLst>
              </p:cNvPr>
              <p:cNvSpPr txBox="1"/>
              <p:nvPr/>
            </p:nvSpPr>
            <p:spPr>
              <a:xfrm>
                <a:off x="6085587" y="3718406"/>
                <a:ext cx="2836816" cy="1384995"/>
              </a:xfrm>
              <a:prstGeom prst="rect">
                <a:avLst/>
              </a:prstGeom>
              <a:noFill/>
            </p:spPr>
            <p:txBody>
              <a:bodyPr wrap="square" lIns="72000" rIns="108000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FZShuTi" pitchFamily="2" charset="-122"/>
                    <a:cs typeface="Arial" pitchFamily="34" charset="0"/>
                  </a:rPr>
                  <a:t>Example Text : Get a modern PowerPoint  Presentation that is beautifully designed. I hope and I believe that this Template will your Time, Money and Reputation. </a:t>
                </a:r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Easy to change colors, photos and Text.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FZShuTi" pitchFamily="2" charset="-122"/>
                    <a:cs typeface="Arial" pitchFamily="34" charset="0"/>
                  </a:rPr>
                  <a:t> 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 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This text can be replaced with your own text. 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FZShuTi" pitchFamily="2" charset="-122"/>
                    <a:cs typeface="Arial" pitchFamily="34" charset="0"/>
                  </a:rPr>
                  <a:t>Get a modern PowerPoint  Presentation that is beautifully designed.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C9E92EF-9451-4906-8B68-4A5B4B59B120}"/>
                  </a:ext>
                </a:extLst>
              </p:cNvPr>
              <p:cNvSpPr txBox="1"/>
              <p:nvPr/>
            </p:nvSpPr>
            <p:spPr>
              <a:xfrm>
                <a:off x="6084168" y="3048562"/>
                <a:ext cx="2842224" cy="553998"/>
              </a:xfrm>
              <a:prstGeom prst="rect">
                <a:avLst/>
              </a:prstGeom>
              <a:noFill/>
            </p:spPr>
            <p:txBody>
              <a:bodyPr wrap="square" lIns="72000" tIns="0" rIns="36000" bIns="0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We Create</a:t>
                </a:r>
              </a:p>
              <a:p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Professional Presentation</a:t>
                </a:r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162E198F-9203-4861-BCA6-87519694862E}"/>
              </a:ext>
            </a:extLst>
          </p:cNvPr>
          <p:cNvSpPr/>
          <p:nvPr/>
        </p:nvSpPr>
        <p:spPr>
          <a:xfrm>
            <a:off x="3408324" y="2044520"/>
            <a:ext cx="1432356" cy="143235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DFB8E79-36C1-4EF1-A625-4305CC0F2A97}"/>
              </a:ext>
            </a:extLst>
          </p:cNvPr>
          <p:cNvSpPr/>
          <p:nvPr/>
        </p:nvSpPr>
        <p:spPr>
          <a:xfrm>
            <a:off x="2836505" y="3754453"/>
            <a:ext cx="1432356" cy="143235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6152772-EAE2-4013-BFED-3F27BADDA1DC}"/>
              </a:ext>
            </a:extLst>
          </p:cNvPr>
          <p:cNvSpPr/>
          <p:nvPr/>
        </p:nvSpPr>
        <p:spPr>
          <a:xfrm>
            <a:off x="1109909" y="4262077"/>
            <a:ext cx="1432356" cy="14323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5" name="자유형: 도형 36">
            <a:extLst>
              <a:ext uri="{FF2B5EF4-FFF2-40B4-BE49-F238E27FC236}">
                <a16:creationId xmlns:a16="http://schemas.microsoft.com/office/drawing/2014/main" id="{1CD53F40-5A0B-4BA0-AA52-567AEA20FEB3}"/>
              </a:ext>
            </a:extLst>
          </p:cNvPr>
          <p:cNvSpPr/>
          <p:nvPr/>
        </p:nvSpPr>
        <p:spPr>
          <a:xfrm rot="20811759">
            <a:off x="-481050" y="2040666"/>
            <a:ext cx="6384745" cy="3657374"/>
          </a:xfrm>
          <a:custGeom>
            <a:avLst/>
            <a:gdLst>
              <a:gd name="connsiteX0" fmla="*/ 6317827 w 6384745"/>
              <a:gd name="connsiteY0" fmla="*/ 0 h 3657374"/>
              <a:gd name="connsiteX1" fmla="*/ 6384745 w 6384745"/>
              <a:gd name="connsiteY1" fmla="*/ 50557 h 3657374"/>
              <a:gd name="connsiteX2" fmla="*/ 5172745 w 6384745"/>
              <a:gd name="connsiteY2" fmla="*/ 300515 h 3657374"/>
              <a:gd name="connsiteX3" fmla="*/ 4059342 w 6384745"/>
              <a:gd name="connsiteY3" fmla="*/ 677474 h 3657374"/>
              <a:gd name="connsiteX4" fmla="*/ 4400636 w 6384745"/>
              <a:gd name="connsiteY4" fmla="*/ 1824535 h 3657374"/>
              <a:gd name="connsiteX5" fmla="*/ 4396495 w 6384745"/>
              <a:gd name="connsiteY5" fmla="*/ 1831995 h 3657374"/>
              <a:gd name="connsiteX6" fmla="*/ 4742295 w 6384745"/>
              <a:gd name="connsiteY6" fmla="*/ 2918976 h 3657374"/>
              <a:gd name="connsiteX7" fmla="*/ 3716324 w 6384745"/>
              <a:gd name="connsiteY7" fmla="*/ 3526559 h 3657374"/>
              <a:gd name="connsiteX8" fmla="*/ 2923941 w 6384745"/>
              <a:gd name="connsiteY8" fmla="*/ 2659002 h 3657374"/>
              <a:gd name="connsiteX9" fmla="*/ 2916014 w 6384745"/>
              <a:gd name="connsiteY9" fmla="*/ 2659337 h 3657374"/>
              <a:gd name="connsiteX10" fmla="*/ 2043420 w 6384745"/>
              <a:gd name="connsiteY10" fmla="*/ 1840309 h 3657374"/>
              <a:gd name="connsiteX11" fmla="*/ 1223054 w 6384745"/>
              <a:gd name="connsiteY11" fmla="*/ 2525483 h 3657374"/>
              <a:gd name="connsiteX12" fmla="*/ 1207635 w 6384745"/>
              <a:gd name="connsiteY12" fmla="*/ 2680585 h 3657374"/>
              <a:gd name="connsiteX13" fmla="*/ 1209576 w 6384745"/>
              <a:gd name="connsiteY13" fmla="*/ 2680522 h 3657374"/>
              <a:gd name="connsiteX14" fmla="*/ 294736 w 6384745"/>
              <a:gd name="connsiteY14" fmla="*/ 3656865 h 3657374"/>
              <a:gd name="connsiteX15" fmla="*/ 12163 w 6384745"/>
              <a:gd name="connsiteY15" fmla="*/ 3623498 h 3657374"/>
              <a:gd name="connsiteX16" fmla="*/ 0 w 6384745"/>
              <a:gd name="connsiteY16" fmla="*/ 3619489 h 3657374"/>
              <a:gd name="connsiteX17" fmla="*/ 20206 w 6384745"/>
              <a:gd name="connsiteY17" fmla="*/ 3532917 h 3657374"/>
              <a:gd name="connsiteX18" fmla="*/ 35754 w 6384745"/>
              <a:gd name="connsiteY18" fmla="*/ 3538041 h 3657374"/>
              <a:gd name="connsiteX19" fmla="*/ 291855 w 6384745"/>
              <a:gd name="connsiteY19" fmla="*/ 3568282 h 3657374"/>
              <a:gd name="connsiteX20" fmla="*/ 1109199 w 6384745"/>
              <a:gd name="connsiteY20" fmla="*/ 2856686 h 3657374"/>
              <a:gd name="connsiteX21" fmla="*/ 1120779 w 6384745"/>
              <a:gd name="connsiteY21" fmla="*/ 2686554 h 3657374"/>
              <a:gd name="connsiteX22" fmla="*/ 1117395 w 6384745"/>
              <a:gd name="connsiteY22" fmla="*/ 2685764 h 3657374"/>
              <a:gd name="connsiteX23" fmla="*/ 1117170 w 6384745"/>
              <a:gd name="connsiteY23" fmla="*/ 2677170 h 3657374"/>
              <a:gd name="connsiteX24" fmla="*/ 1123225 w 6384745"/>
              <a:gd name="connsiteY24" fmla="*/ 2676706 h 3657374"/>
              <a:gd name="connsiteX25" fmla="*/ 2041651 w 6384745"/>
              <a:gd name="connsiteY25" fmla="*/ 1756459 h 3657374"/>
              <a:gd name="connsiteX26" fmla="*/ 2997869 w 6384745"/>
              <a:gd name="connsiteY26" fmla="*/ 2634756 h 3657374"/>
              <a:gd name="connsiteX27" fmla="*/ 3004992 w 6384745"/>
              <a:gd name="connsiteY27" fmla="*/ 2634455 h 3657374"/>
              <a:gd name="connsiteX28" fmla="*/ 3729114 w 6384745"/>
              <a:gd name="connsiteY28" fmla="*/ 3443670 h 3657374"/>
              <a:gd name="connsiteX29" fmla="*/ 4663465 w 6384745"/>
              <a:gd name="connsiteY29" fmla="*/ 2890345 h 3657374"/>
              <a:gd name="connsiteX30" fmla="*/ 4301973 w 6384745"/>
              <a:gd name="connsiteY30" fmla="*/ 1866380 h 3657374"/>
              <a:gd name="connsiteX31" fmla="*/ 4303980 w 6384745"/>
              <a:gd name="connsiteY31" fmla="*/ 1863056 h 3657374"/>
              <a:gd name="connsiteX32" fmla="*/ 3985172 w 6384745"/>
              <a:gd name="connsiteY32" fmla="*/ 638326 h 3657374"/>
              <a:gd name="connsiteX33" fmla="*/ 5061376 w 6384745"/>
              <a:gd name="connsiteY33" fmla="*/ 170051 h 3657374"/>
              <a:gd name="connsiteX34" fmla="*/ 5172781 w 6384745"/>
              <a:gd name="connsiteY34" fmla="*/ 209004 h 3657374"/>
              <a:gd name="connsiteX35" fmla="*/ 5175129 w 6384745"/>
              <a:gd name="connsiteY35" fmla="*/ 205328 h 3657374"/>
              <a:gd name="connsiteX36" fmla="*/ 6317827 w 6384745"/>
              <a:gd name="connsiteY36" fmla="*/ 0 h 3657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384745" h="3657374">
                <a:moveTo>
                  <a:pt x="6317827" y="0"/>
                </a:moveTo>
                <a:lnTo>
                  <a:pt x="6384745" y="50557"/>
                </a:lnTo>
                <a:cubicBezTo>
                  <a:pt x="6099318" y="428355"/>
                  <a:pt x="5579572" y="532755"/>
                  <a:pt x="5172745" y="300515"/>
                </a:cubicBezTo>
                <a:cubicBezTo>
                  <a:pt x="4762196" y="110361"/>
                  <a:pt x="4272083" y="274413"/>
                  <a:pt x="4059342" y="677474"/>
                </a:cubicBezTo>
                <a:cubicBezTo>
                  <a:pt x="3842129" y="1089008"/>
                  <a:pt x="3993777" y="1598687"/>
                  <a:pt x="4400636" y="1824535"/>
                </a:cubicBezTo>
                <a:lnTo>
                  <a:pt x="4396495" y="1831995"/>
                </a:lnTo>
                <a:cubicBezTo>
                  <a:pt x="4744176" y="2071112"/>
                  <a:pt x="4888120" y="2517468"/>
                  <a:pt x="4742295" y="2918976"/>
                </a:cubicBezTo>
                <a:cubicBezTo>
                  <a:pt x="4589213" y="3340468"/>
                  <a:pt x="4159511" y="3594939"/>
                  <a:pt x="3716324" y="3526559"/>
                </a:cubicBezTo>
                <a:cubicBezTo>
                  <a:pt x="3280119" y="3459256"/>
                  <a:pt x="2950636" y="3097673"/>
                  <a:pt x="2923941" y="2659002"/>
                </a:cubicBezTo>
                <a:lnTo>
                  <a:pt x="2916014" y="2659337"/>
                </a:lnTo>
                <a:cubicBezTo>
                  <a:pt x="2896379" y="2194411"/>
                  <a:pt x="2508655" y="1830489"/>
                  <a:pt x="2043420" y="1840309"/>
                </a:cubicBezTo>
                <a:cubicBezTo>
                  <a:pt x="1636338" y="1848901"/>
                  <a:pt x="1300622" y="2140881"/>
                  <a:pt x="1223054" y="2525483"/>
                </a:cubicBezTo>
                <a:lnTo>
                  <a:pt x="1207635" y="2680585"/>
                </a:lnTo>
                <a:lnTo>
                  <a:pt x="1209576" y="2680522"/>
                </a:lnTo>
                <a:cubicBezTo>
                  <a:pt x="1226560" y="3202758"/>
                  <a:pt x="816972" y="3639882"/>
                  <a:pt x="294736" y="3656865"/>
                </a:cubicBezTo>
                <a:cubicBezTo>
                  <a:pt x="196817" y="3660050"/>
                  <a:pt x="101890" y="3648237"/>
                  <a:pt x="12163" y="3623498"/>
                </a:cubicBezTo>
                <a:lnTo>
                  <a:pt x="0" y="3619489"/>
                </a:lnTo>
                <a:lnTo>
                  <a:pt x="20206" y="3532917"/>
                </a:lnTo>
                <a:lnTo>
                  <a:pt x="35754" y="3538041"/>
                </a:lnTo>
                <a:cubicBezTo>
                  <a:pt x="117075" y="3560463"/>
                  <a:pt x="203109" y="3571168"/>
                  <a:pt x="291855" y="3568282"/>
                </a:cubicBezTo>
                <a:cubicBezTo>
                  <a:pt x="706004" y="3554814"/>
                  <a:pt x="1041986" y="3249809"/>
                  <a:pt x="1109199" y="2856686"/>
                </a:cubicBezTo>
                <a:lnTo>
                  <a:pt x="1120779" y="2686554"/>
                </a:lnTo>
                <a:lnTo>
                  <a:pt x="1117395" y="2685764"/>
                </a:lnTo>
                <a:lnTo>
                  <a:pt x="1117170" y="2677170"/>
                </a:lnTo>
                <a:lnTo>
                  <a:pt x="1123225" y="2676706"/>
                </a:lnTo>
                <a:cubicBezTo>
                  <a:pt x="1132317" y="2174296"/>
                  <a:pt x="1537053" y="1767111"/>
                  <a:pt x="2041651" y="1756459"/>
                </a:cubicBezTo>
                <a:cubicBezTo>
                  <a:pt x="2545448" y="1745826"/>
                  <a:pt x="2966468" y="2134321"/>
                  <a:pt x="2997869" y="2634756"/>
                </a:cubicBezTo>
                <a:lnTo>
                  <a:pt x="3004992" y="2634455"/>
                </a:lnTo>
                <a:cubicBezTo>
                  <a:pt x="3022224" y="3042476"/>
                  <a:pt x="3325505" y="3381396"/>
                  <a:pt x="3729114" y="3443670"/>
                </a:cubicBezTo>
                <a:cubicBezTo>
                  <a:pt x="4132722" y="3505944"/>
                  <a:pt x="4524054" y="3274197"/>
                  <a:pt x="4663465" y="2890345"/>
                </a:cubicBezTo>
                <a:cubicBezTo>
                  <a:pt x="4802877" y="2506492"/>
                  <a:pt x="4651475" y="2077630"/>
                  <a:pt x="4301973" y="1866380"/>
                </a:cubicBezTo>
                <a:lnTo>
                  <a:pt x="4303980" y="1863056"/>
                </a:lnTo>
                <a:cubicBezTo>
                  <a:pt x="3899505" y="1601560"/>
                  <a:pt x="3756996" y="1070628"/>
                  <a:pt x="3985172" y="638326"/>
                </a:cubicBezTo>
                <a:cubicBezTo>
                  <a:pt x="4193869" y="242924"/>
                  <a:pt x="4645658" y="56995"/>
                  <a:pt x="5061376" y="170051"/>
                </a:cubicBezTo>
                <a:cubicBezTo>
                  <a:pt x="5098993" y="180281"/>
                  <a:pt x="5136314" y="192959"/>
                  <a:pt x="5172781" y="209004"/>
                </a:cubicBezTo>
                <a:lnTo>
                  <a:pt x="5175129" y="205328"/>
                </a:lnTo>
                <a:cubicBezTo>
                  <a:pt x="5551266" y="445470"/>
                  <a:pt x="6048820" y="356066"/>
                  <a:pt x="631782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A851FCA-C301-4BA4-B041-20CC7CD883EF}"/>
              </a:ext>
            </a:extLst>
          </p:cNvPr>
          <p:cNvGrpSpPr/>
          <p:nvPr/>
        </p:nvGrpSpPr>
        <p:grpSpPr>
          <a:xfrm>
            <a:off x="2683190" y="5393948"/>
            <a:ext cx="2980997" cy="742062"/>
            <a:chOff x="575693" y="4067336"/>
            <a:chExt cx="2330517" cy="86795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34C6397-908F-41D7-AC1F-91B174268BBB}"/>
                </a:ext>
              </a:extLst>
            </p:cNvPr>
            <p:cNvSpPr txBox="1"/>
            <p:nvPr/>
          </p:nvSpPr>
          <p:spPr>
            <a:xfrm>
              <a:off x="578400" y="4395301"/>
              <a:ext cx="2318193" cy="539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B91EDB1-6855-4691-92DB-02001F90AAAE}"/>
                </a:ext>
              </a:extLst>
            </p:cNvPr>
            <p:cNvSpPr txBox="1"/>
            <p:nvPr/>
          </p:nvSpPr>
          <p:spPr>
            <a:xfrm>
              <a:off x="575693" y="4067336"/>
              <a:ext cx="2330517" cy="35999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FCB8A5B-6DC3-4883-991F-920E7B65B9B7}"/>
              </a:ext>
            </a:extLst>
          </p:cNvPr>
          <p:cNvGrpSpPr/>
          <p:nvPr/>
        </p:nvGrpSpPr>
        <p:grpSpPr>
          <a:xfrm>
            <a:off x="4634216" y="4070951"/>
            <a:ext cx="2079754" cy="926727"/>
            <a:chOff x="575693" y="4067337"/>
            <a:chExt cx="1625933" cy="108394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ADE1673-A365-420A-9989-025DE39D8591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755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EEA9C2E-3180-4BC8-8AB4-5A591F53A4D9}"/>
                </a:ext>
              </a:extLst>
            </p:cNvPr>
            <p:cNvSpPr txBox="1"/>
            <p:nvPr/>
          </p:nvSpPr>
          <p:spPr>
            <a:xfrm>
              <a:off x="575693" y="4067337"/>
              <a:ext cx="1625933" cy="35999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53275EF-03AD-479A-A22B-87F15285CC5F}"/>
              </a:ext>
            </a:extLst>
          </p:cNvPr>
          <p:cNvGrpSpPr/>
          <p:nvPr/>
        </p:nvGrpSpPr>
        <p:grpSpPr>
          <a:xfrm>
            <a:off x="961094" y="2297339"/>
            <a:ext cx="2079754" cy="926727"/>
            <a:chOff x="575693" y="4067337"/>
            <a:chExt cx="1625933" cy="108394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954F341-B83B-4F12-84F8-FB232E63A426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755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221CDEE-0D15-4813-BBCA-80CBB82670C8}"/>
                </a:ext>
              </a:extLst>
            </p:cNvPr>
            <p:cNvSpPr txBox="1"/>
            <p:nvPr/>
          </p:nvSpPr>
          <p:spPr>
            <a:xfrm>
              <a:off x="575693" y="4067337"/>
              <a:ext cx="1625933" cy="35999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8C63CA33-F384-4DB9-81CF-FB823C63462F}"/>
              </a:ext>
            </a:extLst>
          </p:cNvPr>
          <p:cNvSpPr txBox="1"/>
          <p:nvPr/>
        </p:nvSpPr>
        <p:spPr>
          <a:xfrm>
            <a:off x="3499920" y="2838600"/>
            <a:ext cx="127079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88</a:t>
            </a: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D700756-8ED9-4675-B5A4-E52A43FD9F58}"/>
              </a:ext>
            </a:extLst>
          </p:cNvPr>
          <p:cNvSpPr txBox="1"/>
          <p:nvPr/>
        </p:nvSpPr>
        <p:spPr>
          <a:xfrm>
            <a:off x="2915804" y="4519274"/>
            <a:ext cx="127079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45</a:t>
            </a: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CC27337-1E1F-4050-9996-D8BEB6D25D7C}"/>
              </a:ext>
            </a:extLst>
          </p:cNvPr>
          <p:cNvSpPr txBox="1"/>
          <p:nvPr/>
        </p:nvSpPr>
        <p:spPr>
          <a:xfrm>
            <a:off x="1210526" y="5045300"/>
            <a:ext cx="127079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64</a:t>
            </a: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8" name="Freeform 18">
            <a:extLst>
              <a:ext uri="{FF2B5EF4-FFF2-40B4-BE49-F238E27FC236}">
                <a16:creationId xmlns:a16="http://schemas.microsoft.com/office/drawing/2014/main" id="{EB0044CC-7654-440B-BF07-FFFAAA38DF82}"/>
              </a:ext>
            </a:extLst>
          </p:cNvPr>
          <p:cNvSpPr/>
          <p:nvPr/>
        </p:nvSpPr>
        <p:spPr>
          <a:xfrm>
            <a:off x="3347794" y="4006390"/>
            <a:ext cx="427438" cy="344974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9" name="Oval 7">
            <a:extLst>
              <a:ext uri="{FF2B5EF4-FFF2-40B4-BE49-F238E27FC236}">
                <a16:creationId xmlns:a16="http://schemas.microsoft.com/office/drawing/2014/main" id="{18337563-A84E-477B-AAEF-2514010EF742}"/>
              </a:ext>
            </a:extLst>
          </p:cNvPr>
          <p:cNvSpPr/>
          <p:nvPr/>
        </p:nvSpPr>
        <p:spPr>
          <a:xfrm>
            <a:off x="3907585" y="2357077"/>
            <a:ext cx="361277" cy="36127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0" name="Rounded Rectangle 25">
            <a:extLst>
              <a:ext uri="{FF2B5EF4-FFF2-40B4-BE49-F238E27FC236}">
                <a16:creationId xmlns:a16="http://schemas.microsoft.com/office/drawing/2014/main" id="{8F009A18-04C0-4F40-A83D-69913B4258E8}"/>
              </a:ext>
            </a:extLst>
          </p:cNvPr>
          <p:cNvSpPr/>
          <p:nvPr/>
        </p:nvSpPr>
        <p:spPr>
          <a:xfrm>
            <a:off x="1586767" y="4565078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7935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Box 82">
            <a:extLst>
              <a:ext uri="{FF2B5EF4-FFF2-40B4-BE49-F238E27FC236}">
                <a16:creationId xmlns:a16="http://schemas.microsoft.com/office/drawing/2014/main" id="{F073FBF3-DA1A-4EC2-9CC1-F25F4024EF76}"/>
              </a:ext>
            </a:extLst>
          </p:cNvPr>
          <p:cNvSpPr txBox="1"/>
          <p:nvPr/>
        </p:nvSpPr>
        <p:spPr>
          <a:xfrm>
            <a:off x="3498359" y="1909083"/>
            <a:ext cx="527148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cs typeface="Arial" pitchFamily="34" charset="0"/>
              </a:rPr>
              <a:t>2020</a:t>
            </a:r>
            <a:endParaRPr lang="ko-KR" altLang="en-US" sz="9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9F3798D-66C8-4F6F-8A13-2E79BDE5A183}"/>
              </a:ext>
            </a:extLst>
          </p:cNvPr>
          <p:cNvSpPr txBox="1"/>
          <p:nvPr/>
        </p:nvSpPr>
        <p:spPr>
          <a:xfrm>
            <a:off x="3498285" y="4262296"/>
            <a:ext cx="5271418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1867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0DE0B98-892C-4151-9B16-4066F81390F4}"/>
              </a:ext>
            </a:extLst>
          </p:cNvPr>
          <p:cNvSpPr txBox="1"/>
          <p:nvPr/>
        </p:nvSpPr>
        <p:spPr>
          <a:xfrm>
            <a:off x="3498285" y="3526053"/>
            <a:ext cx="527148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FOOTBALL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54798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soccer-sport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7646</TotalTime>
  <Words>4186</Words>
  <Application>Microsoft Office PowerPoint</Application>
  <PresentationFormat>Widescreen</PresentationFormat>
  <Paragraphs>534</Paragraphs>
  <Slides>48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48</vt:i4>
      </vt:variant>
    </vt:vector>
  </HeadingPairs>
  <TitlesOfParts>
    <vt:vector size="55" baseType="lpstr">
      <vt:lpstr>Arial</vt:lpstr>
      <vt:lpstr>Arial Black</vt:lpstr>
      <vt:lpstr>Calibri</vt:lpstr>
      <vt:lpstr>Wingdings</vt:lpstr>
      <vt:lpstr>Cover and End Slide Master</vt:lpstr>
      <vt:lpstr>Contents Slide Master</vt:lpstr>
      <vt:lpstr>Section Break Slide Master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Felipe Oliveira</cp:lastModifiedBy>
  <cp:revision>140</cp:revision>
  <dcterms:created xsi:type="dcterms:W3CDTF">2018-04-24T17:14:44Z</dcterms:created>
  <dcterms:modified xsi:type="dcterms:W3CDTF">2019-06-17T15:13:29Z</dcterms:modified>
</cp:coreProperties>
</file>